
<file path=[Content_Types].xml><?xml version="1.0" encoding="utf-8"?>
<Types xmlns="http://schemas.openxmlformats.org/package/2006/content-types">
  <Override PartName="/ppt/slides/slide29.xml" ContentType="application/vnd.openxmlformats-officedocument.presentationml.slide+xml"/>
  <Override PartName="/ppt/notesSlides/notesSlide2.xml" ContentType="application/vnd.openxmlformats-officedocument.presentationml.notesSlide+xml"/>
  <Override PartName="/ppt/diagrams/drawing2.xml" ContentType="application/vnd.ms-office.drawingml.diagramDrawing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36.xml" ContentType="application/vnd.openxmlformats-officedocument.presentationml.slide+xml"/>
  <Override PartName="/ppt/slideLayouts/slideLayout6.xml" ContentType="application/vnd.openxmlformats-officedocument.presentationml.slideLayout+xml"/>
  <Override PartName="/ppt/diagrams/quickStyle2.xml" ContentType="application/vnd.openxmlformats-officedocument.drawingml.diagramStyle+xml"/>
  <Override PartName="/ppt/slides/slide25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diagrams/layout9.xml" ContentType="application/vnd.openxmlformats-officedocument.drawingml.diagramLayout+xml"/>
  <Default Extension="xml" ContentType="application/xml"/>
  <Override PartName="/ppt/slides/slide14.xml" ContentType="application/vnd.openxmlformats-officedocument.presentationml.slide+xml"/>
  <Override PartName="/ppt/slides/slide32.xml" ContentType="application/vnd.openxmlformats-officedocument.presentationml.slide+xml"/>
  <Override PartName="/ppt/notesMasters/notesMaster1.xml" ContentType="application/vnd.openxmlformats-officedocument.presentationml.notesMaster+xml"/>
  <Override PartName="/ppt/notesSlides/notesSlide16.xml" ContentType="application/vnd.openxmlformats-officedocument.presentationml.notesSlide+xml"/>
  <Override PartName="/ppt/slides/slide10.xml" ContentType="application/vnd.openxmlformats-officedocument.presentationml.slide+xml"/>
  <Override PartName="/ppt/slides/slide21.xml" ContentType="application/vnd.openxmlformats-officedocument.presentationml.slide+xml"/>
  <Override PartName="/ppt/tableStyles.xml" ContentType="application/vnd.openxmlformats-officedocument.presentationml.tableStyles+xml"/>
  <Override PartName="/ppt/diagrams/layout5.xml" ContentType="application/vnd.openxmlformats-officedocument.drawingml.diagramLayout+xml"/>
  <Override PartName="/ppt/diagrams/data6.xml" ContentType="application/vnd.openxmlformats-officedocument.drawingml.diagramData+xml"/>
  <Override PartName="/ppt/diagrams/layout3.xml" ContentType="application/vnd.openxmlformats-officedocument.drawingml.diagramLayout+xml"/>
  <Override PartName="/ppt/diagrams/data4.xml" ContentType="application/vnd.openxmlformats-officedocument.drawingml.diagramData+xml"/>
  <Override PartName="/ppt/diagrams/colors8.xml" ContentType="application/vnd.openxmlformats-officedocument.drawingml.diagramColors+xml"/>
  <Override PartName="/ppt/notesSlides/notesSlide9.xml" ContentType="application/vnd.openxmlformats-officedocument.presentationml.notesSlide+xml"/>
  <Override PartName="/ppt/notesSlides/notesSlide12.xml" ContentType="application/vnd.openxmlformats-officedocument.presentationml.notesSlide+xml"/>
  <Override PartName="/ppt/diagrams/layout1.xml" ContentType="application/vnd.openxmlformats-officedocument.drawingml.diagramLayout+xml"/>
  <Override PartName="/ppt/diagrams/data2.xml" ContentType="application/vnd.openxmlformats-officedocument.drawingml.diagramData+xml"/>
  <Override PartName="/ppt/notesSlides/notesSlide7.xml" ContentType="application/vnd.openxmlformats-officedocument.presentationml.notesSlide+xml"/>
  <Override PartName="/ppt/diagrams/colors6.xml" ContentType="application/vnd.openxmlformats-officedocument.drawingml.diagramColors+xml"/>
  <Override PartName="/ppt/diagrams/quickStyle9.xml" ContentType="application/vnd.openxmlformats-officedocument.drawingml.diagramStyle+xml"/>
  <Override PartName="/ppt/notesSlides/notesSlide10.xml" ContentType="application/vnd.openxmlformats-officedocument.presentationml.notesSlide+xml"/>
  <Override PartName="/ppt/diagrams/drawing7.xml" ContentType="application/vnd.ms-office.drawingml.diagramDrawing+xml"/>
  <Override PartName="/ppt/slides/slide7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notesSlides/notesSlide5.xml" ContentType="application/vnd.openxmlformats-officedocument.presentationml.notesSlide+xml"/>
  <Override PartName="/ppt/diagrams/colors4.xml" ContentType="application/vnd.openxmlformats-officedocument.drawingml.diagramColors+xml"/>
  <Override PartName="/ppt/diagrams/quickStyle7.xml" ContentType="application/vnd.openxmlformats-officedocument.drawingml.diagramStyle+xml"/>
  <Override PartName="/ppt/diagrams/drawing5.xml" ContentType="application/vnd.ms-office.drawingml.diagramDrawing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28.xml" ContentType="application/vnd.openxmlformats-officedocument.presentationml.slide+xml"/>
  <Override PartName="/ppt/slideLayouts/slideLayout7.xml" ContentType="application/vnd.openxmlformats-officedocument.presentationml.slideLayout+xml"/>
  <Override PartName="/ppt/notesSlides/notesSlide1.xml" ContentType="application/vnd.openxmlformats-officedocument.presentationml.notesSlide+xml"/>
  <Default Extension="png" ContentType="image/png"/>
  <Override PartName="/ppt/notesSlides/notesSlide3.xml" ContentType="application/vnd.openxmlformats-officedocument.presentationml.notesSlide+xml"/>
  <Override PartName="/ppt/diagrams/colors2.xml" ContentType="application/vnd.openxmlformats-officedocument.drawingml.diagramColors+xml"/>
  <Override PartName="/ppt/diagrams/quickStyle5.xml" ContentType="application/vnd.openxmlformats-officedocument.drawingml.diagramStyle+xml"/>
  <Override PartName="/ppt/diagrams/drawing3.xml" ContentType="application/vnd.ms-office.drawingml.diagramDrawing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diagrams/quickStyle3.xml" ContentType="application/vnd.openxmlformats-officedocument.drawingml.diagramStyle+xml"/>
  <Override PartName="/ppt/diagrams/drawing1.xml" ContentType="application/vnd.ms-office.drawingml.diagramDrawing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24.xml" ContentType="application/vnd.openxmlformats-officedocument.presentationml.slide+xml"/>
  <Override PartName="/ppt/slides/slide33.xml" ContentType="application/vnd.openxmlformats-officedocument.presentationml.slide+xml"/>
  <Override PartName="/ppt/slides/slide35.xml" ContentType="application/vnd.openxmlformats-officedocument.presentationml.slide+xml"/>
  <Default Extension="jpeg" ContentType="image/jpeg"/>
  <Override PartName="/ppt/slideLayouts/slideLayout3.xml" ContentType="application/vnd.openxmlformats-officedocument.presentationml.slideLayout+xml"/>
  <Override PartName="/ppt/diagrams/quickStyle1.xml" ContentType="application/vnd.openxmlformats-officedocument.drawingml.diagramStyle+xml"/>
  <Override PartName="/ppt/diagrams/layout8.xml" ContentType="application/vnd.openxmlformats-officedocument.drawingml.diagramLayout+xml"/>
  <Override PartName="/ppt/notesSlides/notesSlide17.xml" ContentType="application/vnd.openxmlformats-officedocument.presentationml.notesSlide+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22.xml" ContentType="application/vnd.openxmlformats-officedocument.presentationml.slide+xml"/>
  <Override PartName="/ppt/slides/slide31.xml" ContentType="application/vnd.openxmlformats-officedocument.presentationml.slide+xml"/>
  <Override PartName="/ppt/slideLayouts/slideLayout1.xml" ContentType="application/vnd.openxmlformats-officedocument.presentationml.slideLayout+xml"/>
  <Override PartName="/ppt/diagrams/layout6.xml" ContentType="application/vnd.openxmlformats-officedocument.drawingml.diagramLayout+xml"/>
  <Override PartName="/ppt/diagrams/data9.xml" ContentType="application/vnd.openxmlformats-officedocument.drawingml.diagramData+xml"/>
  <Override PartName="/ppt/notesSlides/notesSlide15.xml" ContentType="application/vnd.openxmlformats-officedocument.presentationml.notesSlide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20.xml" ContentType="application/vnd.openxmlformats-officedocument.presentationml.slide+xml"/>
  <Override PartName="/ppt/diagrams/layout4.xml" ContentType="application/vnd.openxmlformats-officedocument.drawingml.diagramLayout+xml"/>
  <Override PartName="/ppt/diagrams/data7.xml" ContentType="application/vnd.openxmlformats-officedocument.drawingml.diagramData+xml"/>
  <Override PartName="/ppt/diagrams/colors9.xml" ContentType="application/vnd.openxmlformats-officedocument.drawingml.diagramColors+xml"/>
  <Override PartName="/ppt/notesSlides/notesSlide13.xml" ContentType="application/vnd.openxmlformats-officedocument.presentationml.notesSlide+xml"/>
  <Override PartName="/ppt/slideLayouts/slideLayout10.xml" ContentType="application/vnd.openxmlformats-officedocument.presentationml.slideLayout+xml"/>
  <Override PartName="/ppt/diagrams/layout2.xml" ContentType="application/vnd.openxmlformats-officedocument.drawingml.diagramLayout+xml"/>
  <Override PartName="/ppt/diagrams/data5.xml" ContentType="application/vnd.openxmlformats-officedocument.drawingml.diagramData+xml"/>
  <Override PartName="/ppt/notesSlides/notesSlide8.xml" ContentType="application/vnd.openxmlformats-officedocument.presentationml.notesSlide+xml"/>
  <Override PartName="/ppt/diagrams/colors7.xml" ContentType="application/vnd.openxmlformats-officedocument.drawingml.diagramColors+xml"/>
  <Override PartName="/ppt/notesSlides/notesSlide11.xml" ContentType="application/vnd.openxmlformats-officedocument.presentationml.notesSlide+xml"/>
  <Override PartName="/ppt/diagrams/data3.xml" ContentType="application/vnd.openxmlformats-officedocument.drawingml.diagramData+xml"/>
  <Override PartName="/ppt/notesSlides/notesSlide6.xml" ContentType="application/vnd.openxmlformats-officedocument.presentationml.notesSlide+xml"/>
  <Override PartName="/ppt/diagrams/colors5.xml" ContentType="application/vnd.openxmlformats-officedocument.drawingml.diagramColors+xml"/>
  <Override PartName="/ppt/diagrams/quickStyle8.xml" ContentType="application/vnd.openxmlformats-officedocument.drawingml.diagramStyle+xml"/>
  <Override PartName="/ppt/diagrams/drawing6.xml" ContentType="application/vnd.ms-office.drawingml.diagramDrawing+xml"/>
  <Override PartName="/ppt/slides/slide8.xml" ContentType="application/vnd.openxmlformats-officedocument.presentationml.slide+xml"/>
  <Override PartName="/ppt/diagrams/data1.xml" ContentType="application/vnd.openxmlformats-officedocument.drawingml.diagramData+xml"/>
  <Override PartName="/ppt/notesSlides/notesSlide4.xml" ContentType="application/vnd.openxmlformats-officedocument.presentationml.notesSlide+xml"/>
  <Override PartName="/ppt/diagrams/colors3.xml" ContentType="application/vnd.openxmlformats-officedocument.drawingml.diagramColors+xml"/>
  <Override PartName="/ppt/diagrams/quickStyle6.xml" ContentType="application/vnd.openxmlformats-officedocument.drawingml.diagramStyle+xml"/>
  <Override PartName="/docProps/core.xml" ContentType="application/vnd.openxmlformats-package.core-properties+xml"/>
  <Override PartName="/ppt/diagrams/drawing4.xml" ContentType="application/vnd.ms-office.drawingml.diagramDrawing+xml"/>
  <Override PartName="/ppt/slides/slide6.xml" ContentType="application/vnd.openxmlformats-officedocument.presentationml.slide+xml"/>
  <Override PartName="/ppt/slideLayouts/slideLayout8.xml" ContentType="application/vnd.openxmlformats-officedocument.presentationml.slideLayout+xml"/>
  <Override PartName="/ppt/diagrams/colors1.xml" ContentType="application/vnd.openxmlformats-officedocument.drawingml.diagramColors+xml"/>
  <Override PartName="/ppt/diagrams/quickStyle4.xml" ContentType="application/vnd.openxmlformats-officedocument.drawingml.diagramStyle+xml"/>
  <Override PartName="/ppt/slideMasters/slideMaster1.xml" ContentType="application/vnd.openxmlformats-officedocument.presentationml.slideMaster+xml"/>
  <Override PartName="/ppt/slides/slide27.xml" ContentType="application/vnd.openxmlformats-officedocument.presentationml.slide+xml"/>
  <Override PartName="/ppt/slideLayouts/slideLayout4.xml" ContentType="application/vnd.openxmlformats-officedocument.presentationml.slideLayout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34.xml" ContentType="application/vnd.openxmlformats-officedocument.presentationml.slide+xml"/>
  <Override PartName="/ppt/notesSlides/notesSlide18.xml" ContentType="application/vnd.openxmlformats-officedocument.presentationml.notesSlide+xml"/>
  <Default Extension="rels" ContentType="application/vnd.openxmlformats-package.relationships+xml"/>
  <Override PartName="/ppt/slides/slide23.xml" ContentType="application/vnd.openxmlformats-officedocument.presentationml.slide+xml"/>
  <Override PartName="/ppt/diagrams/layout7.xml" ContentType="application/vnd.openxmlformats-officedocument.drawingml.diagramLayout+xml"/>
  <Override PartName="/ppt/diagrams/data8.xml" ContentType="application/vnd.openxmlformats-officedocument.drawingml.diagramData+xml"/>
  <Override PartName="/ppt/slides/slide12.xml" ContentType="application/vnd.openxmlformats-officedocument.presentationml.slide+xml"/>
  <Override PartName="/ppt/slides/slide30.xml" ContentType="application/vnd.openxmlformats-officedocument.presentationml.slide+xml"/>
  <Override PartName="/ppt/slideLayouts/slideLayout11.xml" ContentType="application/vnd.openxmlformats-officedocument.presentationml.slideLayout+xml"/>
  <Override PartName="/ppt/notesSlides/notesSlide14.xml" ContentType="application/vnd.openxmlformats-officedocument.presentationml.notesSlide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96" r:id="rId1"/>
  </p:sldMasterIdLst>
  <p:notesMasterIdLst>
    <p:notesMasterId r:id="rId39"/>
  </p:notesMasterIdLst>
  <p:sldIdLst>
    <p:sldId id="257" r:id="rId2"/>
    <p:sldId id="258" r:id="rId3"/>
    <p:sldId id="260" r:id="rId4"/>
    <p:sldId id="259" r:id="rId5"/>
    <p:sldId id="261" r:id="rId6"/>
    <p:sldId id="299" r:id="rId7"/>
    <p:sldId id="264" r:id="rId8"/>
    <p:sldId id="265" r:id="rId9"/>
    <p:sldId id="297" r:id="rId10"/>
    <p:sldId id="287" r:id="rId11"/>
    <p:sldId id="307" r:id="rId12"/>
    <p:sldId id="308" r:id="rId13"/>
    <p:sldId id="309" r:id="rId14"/>
    <p:sldId id="286" r:id="rId15"/>
    <p:sldId id="300" r:id="rId16"/>
    <p:sldId id="301" r:id="rId17"/>
    <p:sldId id="292" r:id="rId18"/>
    <p:sldId id="304" r:id="rId19"/>
    <p:sldId id="303" r:id="rId20"/>
    <p:sldId id="266" r:id="rId21"/>
    <p:sldId id="294" r:id="rId22"/>
    <p:sldId id="298" r:id="rId23"/>
    <p:sldId id="293" r:id="rId24"/>
    <p:sldId id="268" r:id="rId25"/>
    <p:sldId id="295" r:id="rId26"/>
    <p:sldId id="305" r:id="rId27"/>
    <p:sldId id="306" r:id="rId28"/>
    <p:sldId id="269" r:id="rId29"/>
    <p:sldId id="270" r:id="rId30"/>
    <p:sldId id="271" r:id="rId31"/>
    <p:sldId id="272" r:id="rId32"/>
    <p:sldId id="288" r:id="rId33"/>
    <p:sldId id="274" r:id="rId34"/>
    <p:sldId id="278" r:id="rId35"/>
    <p:sldId id="279" r:id="rId36"/>
    <p:sldId id="282" r:id="rId37"/>
    <p:sldId id="283" r:id="rId38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E4DDCA"/>
    <a:srgbClr val="CEDCEE"/>
    <a:srgbClr val="5E8BC2"/>
    <a:srgbClr val="6B95C7"/>
    <a:srgbClr val="D7E3F1"/>
    <a:srgbClr val="E0E9F4"/>
    <a:srgbClr val="BFD1E7"/>
    <a:srgbClr val="E8E1CE"/>
    <a:srgbClr val="D6CCAE"/>
    <a:srgbClr val="DFD7BF"/>
  </p:clrMru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C083E6E3-FA7D-4D7B-A595-EF9225AFEA82}" styleName="Light Style 1 - Accent 3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EB9631B5-78F2-41C9-869B-9F39066F8104}" styleName="Medium Style 3 - Accent 4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D27102A9-8310-4765-A935-A1911B00CA55}" styleName="Light Style 1 - Accent 4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C4B1156A-380E-4F78-BDF5-A606A8083BF9}" styleName="Medium Style 4 - Accent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 w="12700" cmpd="sng">
              <a:solidFill>
                <a:schemeClr val="accent4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4"/>
              </a:solidFill>
            </a:ln>
          </a:top>
        </a:tcBdr>
        <a:fill>
          <a:solidFill>
            <a:schemeClr val="accent4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4">
              <a:tint val="20000"/>
            </a:schemeClr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showOutlineIcons="0">
    <p:restoredLeft sz="15620"/>
    <p:restoredTop sz="89147" autoAdjust="0"/>
  </p:normalViewPr>
  <p:slideViewPr>
    <p:cSldViewPr>
      <p:cViewPr>
        <p:scale>
          <a:sx n="60" d="100"/>
          <a:sy n="60" d="100"/>
        </p:scale>
        <p:origin x="-876" y="-276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tableStyles" Target="tableStyles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4_5">
  <dgm:title val=""/>
  <dgm:desc val=""/>
  <dgm:catLst>
    <dgm:cat type="accent4" pri="11500"/>
  </dgm:catLst>
  <dgm:styleLbl name="node0">
    <dgm:fillClrLst meth="cycle">
      <a:schemeClr val="accent4">
        <a:alpha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4">
        <a:alpha val="9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4">
        <a:alpha val="90000"/>
      </a:schemeClr>
      <a:schemeClr val="accent4">
        <a:alpha val="50000"/>
      </a:schemeClr>
    </dgm:fillClrLst>
    <dgm:linClrLst>
      <a:schemeClr val="accent4">
        <a:alpha val="90000"/>
      </a:schemeClr>
      <a:schemeClr val="accent4">
        <a:alpha val="50000"/>
      </a:schemeClr>
    </dgm:linClrLst>
    <dgm:effectClrLst/>
    <dgm:txLinClrLst/>
    <dgm:txFillClrLst/>
    <dgm:txEffectClrLst/>
  </dgm:styleLbl>
  <dgm:styleLbl name="lnNode1">
    <dgm:fillClrLst>
      <a:schemeClr val="accent4">
        <a:shade val="90000"/>
      </a:schemeClr>
      <a:schemeClr val="accent4">
        <a:alpha val="50000"/>
        <a:tint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4">
        <a:shade val="80000"/>
        <a:alpha val="50000"/>
      </a:schemeClr>
      <a:schemeClr val="accent4">
        <a:alpha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>
        <a:alpha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>
        <a:alpha val="3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4">
        <a:tint val="50000"/>
        <a:alpha val="90000"/>
      </a:schemeClr>
      <a:schemeClr val="accent4">
        <a:tint val="20000"/>
        <a:alpha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4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4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4">
        <a:shade val="90000"/>
      </a:schemeClr>
      <a:schemeClr val="accent4">
        <a:tint val="50000"/>
      </a:schemeClr>
    </dgm:fillClrLst>
    <dgm:linClrLst>
      <a:schemeClr val="accent4">
        <a:shade val="90000"/>
      </a:schemeClr>
      <a:schemeClr val="accent4">
        <a:tint val="50000"/>
      </a:schemeClr>
    </dgm:linClrLst>
    <dgm:effectClrLst/>
    <dgm:txLinClrLst/>
    <dgm:txFillClrLst/>
    <dgm:txEffectClrLst/>
  </dgm:styleLbl>
  <dgm:styleLbl name="fgSibTrans2D1">
    <dgm:fillClrLst>
      <a:schemeClr val="accent4">
        <a:shade val="90000"/>
      </a:schemeClr>
      <a:schemeClr val="accent4">
        <a:tint val="50000"/>
      </a:schemeClr>
    </dgm:fillClrLst>
    <dgm:linClrLst>
      <a:schemeClr val="accent4">
        <a:shade val="90000"/>
      </a:schemeClr>
      <a:schemeClr val="accent4">
        <a:tint val="50000"/>
      </a:schemeClr>
    </dgm:linClrLst>
    <dgm:effectClrLst/>
    <dgm:txLinClrLst/>
    <dgm:txFillClrLst/>
    <dgm:txEffectClrLst/>
  </dgm:styleLbl>
  <dgm:styleLbl name="bgSibTrans2D1">
    <dgm:fillClrLst>
      <a:schemeClr val="accent4">
        <a:shade val="90000"/>
      </a:schemeClr>
      <a:schemeClr val="accent4">
        <a:tint val="50000"/>
      </a:schemeClr>
    </dgm:fillClrLst>
    <dgm:linClrLst>
      <a:schemeClr val="accent4">
        <a:shade val="90000"/>
      </a:schemeClr>
      <a:schemeClr val="accent4">
        <a:tint val="50000"/>
      </a:schemeClr>
    </dgm:linClrLst>
    <dgm:effectClrLst/>
    <dgm:txLinClrLst/>
    <dgm:txFillClrLst/>
    <dgm:txEffectClrLst/>
  </dgm:styleLbl>
  <dgm:styleLbl name="sibTrans1D1">
    <dgm:fillClrLst>
      <a:schemeClr val="accent4">
        <a:shade val="90000"/>
      </a:schemeClr>
      <a:schemeClr val="accent4">
        <a:tint val="50000"/>
      </a:schemeClr>
    </dgm:fillClrLst>
    <dgm:linClrLst>
      <a:schemeClr val="accent4">
        <a:shade val="90000"/>
      </a:schemeClr>
      <a:schemeClr val="accent4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4">
        <a:alpha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4">
        <a:alpha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4">
        <a:alpha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>
        <a:alpha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4">
        <a:shade val="80000"/>
      </a:schemeClr>
    </dgm:fillClrLst>
    <dgm:linClrLst meth="repeat">
      <a:schemeClr val="accent4">
        <a:shade val="80000"/>
      </a:schemeClr>
    </dgm:linClrLst>
    <dgm:effectClrLst/>
    <dgm:txLinClrLst/>
    <dgm:txFillClrLst/>
    <dgm:txEffectClrLst/>
  </dgm:styleLbl>
  <dgm:styleLbl name="parChTrans2D2">
    <dgm:fillClrLst meth="repeat">
      <a:schemeClr val="accent4">
        <a:tint val="90000"/>
      </a:schemeClr>
    </dgm:fillClrLst>
    <dgm:linClrLst meth="repeat">
      <a:schemeClr val="accent4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4">
        <a:tint val="70000"/>
      </a:schemeClr>
    </dgm:fillClrLst>
    <dgm:linClrLst meth="repeat">
      <a:schemeClr val="accent4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4">
        <a:tint val="50000"/>
      </a:schemeClr>
    </dgm:fillClrLst>
    <dgm:linClrLst meth="repeat">
      <a:schemeClr val="accent4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parChTrans1D1">
    <dgm:fillClrLst meth="repeat">
      <a:schemeClr val="accent4">
        <a:shade val="80000"/>
      </a:schemeClr>
    </dgm:fillClrLst>
    <dgm:linClrLst meth="repeat">
      <a:schemeClr val="accent4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4">
        <a:tint val="90000"/>
      </a:schemeClr>
    </dgm:fillClrLst>
    <dgm:linClrLst meth="repeat">
      <a:schemeClr val="accent4">
        <a:tint val="9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4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4">
        <a:tint val="50000"/>
      </a:schemeClr>
    </dgm:fillClrLst>
    <dgm:linClrLst meth="repeat">
      <a:schemeClr val="accent4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4">
        <a:alpha val="90000"/>
      </a:schemeClr>
      <a:schemeClr val="accent4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4">
        <a:alpha val="90000"/>
      </a:schemeClr>
      <a:schemeClr val="accent4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4">
        <a:alpha val="90000"/>
      </a:schemeClr>
      <a:schemeClr val="accent4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>
      <a:schemeClr val="accent4">
        <a:alpha val="90000"/>
      </a:schemeClr>
      <a:schemeClr val="accent4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4">
        <a:alpha val="90000"/>
      </a:schemeClr>
      <a:schemeClr val="accent4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4">
        <a:alpha val="90000"/>
      </a:schemeClr>
      <a:schemeClr val="accent4">
        <a:alpha val="5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4">
        <a:alpha val="90000"/>
        <a:tint val="40000"/>
      </a:schemeClr>
      <a:schemeClr val="accent4">
        <a:alpha val="50000"/>
        <a:tint val="40000"/>
      </a:schemeClr>
    </dgm:fillClrLst>
    <dgm:linClrLst meth="repeat">
      <a:schemeClr val="accent4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4">
        <a:alpha val="90000"/>
        <a:tint val="40000"/>
      </a:schemeClr>
    </dgm:fillClrLst>
    <dgm:linClrLst meth="repeat">
      <a:schemeClr val="accent4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4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4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4">
        <a:tint val="90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4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4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4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4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4">
        <a:tint val="50000"/>
        <a:alpha val="40000"/>
      </a:schemeClr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4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05/8/colors/colorful4">
  <dgm:title val=""/>
  <dgm:desc val=""/>
  <dgm:catLst>
    <dgm:cat type="colorful" pri="104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4"/>
      <a:schemeClr val="accent5"/>
    </dgm:fillClrLst>
    <dgm:linClrLst>
      <a:schemeClr val="accent4"/>
      <a:schemeClr val="accent5"/>
    </dgm:linClrLst>
    <dgm:effectClrLst/>
    <dgm:txLinClrLst/>
    <dgm:txFillClrLst/>
    <dgm:txEffectClrLst/>
  </dgm:styleLbl>
  <dgm:styleLbl name="ln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4">
        <a:alpha val="50000"/>
      </a:schemeClr>
      <a:schemeClr val="accent5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4">
        <a:tint val="50000"/>
      </a:schemeClr>
      <a:schemeClr val="accent5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4"/>
      <a:schemeClr val="accent5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4"/>
    </dgm:fillClrLst>
    <dgm:linClrLst meth="repeat">
      <a:schemeClr val="accent4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4">
        <a:tint val="9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4">
        <a:tint val="5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4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4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4">
        <a:tint val="50000"/>
        <a:alpha val="40000"/>
      </a:schemeClr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4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.xml><?xml version="1.0" encoding="utf-8"?>
<dgm:colorsDef xmlns:dgm="http://schemas.openxmlformats.org/drawingml/2006/diagram" xmlns:a="http://schemas.openxmlformats.org/drawingml/2006/main" uniqueId="urn:microsoft.com/office/officeart/2005/8/colors/colorful4">
  <dgm:title val=""/>
  <dgm:desc val=""/>
  <dgm:catLst>
    <dgm:cat type="colorful" pri="104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4"/>
      <a:schemeClr val="accent5"/>
    </dgm:fillClrLst>
    <dgm:linClrLst>
      <a:schemeClr val="accent4"/>
      <a:schemeClr val="accent5"/>
    </dgm:linClrLst>
    <dgm:effectClrLst/>
    <dgm:txLinClrLst/>
    <dgm:txFillClrLst/>
    <dgm:txEffectClrLst/>
  </dgm:styleLbl>
  <dgm:styleLbl name="ln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4">
        <a:alpha val="50000"/>
      </a:schemeClr>
      <a:schemeClr val="accent5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4">
        <a:tint val="50000"/>
      </a:schemeClr>
      <a:schemeClr val="accent5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4"/>
      <a:schemeClr val="accent5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4"/>
    </dgm:fillClrLst>
    <dgm:linClrLst meth="repeat">
      <a:schemeClr val="accent4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4">
        <a:tint val="9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4">
        <a:tint val="5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4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4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4">
        <a:tint val="50000"/>
        <a:alpha val="40000"/>
      </a:schemeClr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4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7.xml><?xml version="1.0" encoding="utf-8"?>
<dgm:colorsDef xmlns:dgm="http://schemas.openxmlformats.org/drawingml/2006/diagram" xmlns:a="http://schemas.openxmlformats.org/drawingml/2006/main" uniqueId="urn:microsoft.com/office/officeart/2005/8/colors/colorful4">
  <dgm:title val=""/>
  <dgm:desc val=""/>
  <dgm:catLst>
    <dgm:cat type="colorful" pri="104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4"/>
      <a:schemeClr val="accent5"/>
    </dgm:fillClrLst>
    <dgm:linClrLst>
      <a:schemeClr val="accent4"/>
      <a:schemeClr val="accent5"/>
    </dgm:linClrLst>
    <dgm:effectClrLst/>
    <dgm:txLinClrLst/>
    <dgm:txFillClrLst/>
    <dgm:txEffectClrLst/>
  </dgm:styleLbl>
  <dgm:styleLbl name="ln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4">
        <a:alpha val="50000"/>
      </a:schemeClr>
      <a:schemeClr val="accent5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4">
        <a:tint val="50000"/>
      </a:schemeClr>
      <a:schemeClr val="accent5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4"/>
      <a:schemeClr val="accent5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4"/>
    </dgm:fillClrLst>
    <dgm:linClrLst meth="repeat">
      <a:schemeClr val="accent4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4">
        <a:tint val="9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4">
        <a:tint val="5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4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4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4">
        <a:tint val="50000"/>
        <a:alpha val="40000"/>
      </a:schemeClr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4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8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9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F723E069-808F-4B20-BCD9-2D9D45A0CF98}" type="doc">
      <dgm:prSet loTypeId="urn:microsoft.com/office/officeart/2008/layout/VerticalCurvedList" loCatId="list" qsTypeId="urn:microsoft.com/office/officeart/2005/8/quickstyle/simple2" qsCatId="simple" csTypeId="urn:microsoft.com/office/officeart/2005/8/colors/colorful2" csCatId="colorful" phldr="1"/>
      <dgm:spPr/>
      <dgm:t>
        <a:bodyPr/>
        <a:lstStyle/>
        <a:p>
          <a:endParaRPr lang="en-US"/>
        </a:p>
      </dgm:t>
    </dgm:pt>
    <dgm:pt modelId="{2C9D8629-E94A-4159-9D99-CCDBD9A0F21A}">
      <dgm:prSet/>
      <dgm:spPr/>
      <dgm:t>
        <a:bodyPr/>
        <a:lstStyle/>
        <a:p>
          <a:r>
            <a:rPr lang="en-US" b="0" cap="none" spc="0" dirty="0" smtClean="0">
              <a:ln w="18415" cmpd="sng">
                <a:prstDash val="solid"/>
              </a:ln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rPr>
            <a:t>Problems and solutions</a:t>
          </a:r>
        </a:p>
      </dgm:t>
    </dgm:pt>
    <dgm:pt modelId="{D0A12C45-52B6-4359-8526-E075605980FA}" type="parTrans" cxnId="{B8318ABF-FC34-4829-BA55-F9243580B697}">
      <dgm:prSet/>
      <dgm:spPr/>
      <dgm:t>
        <a:bodyPr/>
        <a:lstStyle/>
        <a:p>
          <a:endParaRPr lang="en-US" b="0" cap="none" spc="0">
            <a:ln w="18415" cmpd="sng">
              <a:solidFill>
                <a:srgbClr val="FFFFFF"/>
              </a:solidFill>
              <a:prstDash val="solid"/>
            </a:ln>
            <a:solidFill>
              <a:srgbClr val="FFFFFF"/>
            </a:solidFill>
            <a:effectLst>
              <a:outerShdw blurRad="63500" dir="3600000" algn="tl" rotWithShape="0">
                <a:srgbClr val="000000">
                  <a:alpha val="70000"/>
                </a:srgbClr>
              </a:outerShdw>
            </a:effectLst>
          </a:endParaRPr>
        </a:p>
      </dgm:t>
    </dgm:pt>
    <dgm:pt modelId="{185F566D-EF39-44C3-8886-22B3787C2E7E}" type="sibTrans" cxnId="{B8318ABF-FC34-4829-BA55-F9243580B697}">
      <dgm:prSet/>
      <dgm:spPr/>
      <dgm:t>
        <a:bodyPr/>
        <a:lstStyle/>
        <a:p>
          <a:endParaRPr lang="en-US" b="0" cap="none" spc="0">
            <a:ln w="18415" cmpd="sng">
              <a:solidFill>
                <a:srgbClr val="FFFFFF"/>
              </a:solidFill>
              <a:prstDash val="solid"/>
            </a:ln>
            <a:solidFill>
              <a:srgbClr val="FFFFFF"/>
            </a:solidFill>
            <a:effectLst>
              <a:outerShdw blurRad="63500" dir="3600000" algn="tl" rotWithShape="0">
                <a:srgbClr val="000000">
                  <a:alpha val="70000"/>
                </a:srgbClr>
              </a:outerShdw>
            </a:effectLst>
          </a:endParaRPr>
        </a:p>
      </dgm:t>
    </dgm:pt>
    <dgm:pt modelId="{5CFB7BB4-E754-4D48-BA13-409E0E71ECAD}">
      <dgm:prSet/>
      <dgm:spPr/>
      <dgm:t>
        <a:bodyPr/>
        <a:lstStyle/>
        <a:p>
          <a:r>
            <a:rPr lang="en-US" b="0" cap="none" spc="0" dirty="0" smtClean="0">
              <a:ln w="18415" cmpd="sng">
                <a:prstDash val="solid"/>
              </a:ln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rPr>
            <a:t>Project management</a:t>
          </a:r>
        </a:p>
      </dgm:t>
    </dgm:pt>
    <dgm:pt modelId="{C55C0E92-1E2A-4FE4-B6DB-54E1EE34B884}" type="parTrans" cxnId="{AF7E24A8-48B7-4621-9156-FBED193B79C1}">
      <dgm:prSet/>
      <dgm:spPr/>
      <dgm:t>
        <a:bodyPr/>
        <a:lstStyle/>
        <a:p>
          <a:endParaRPr lang="en-US" b="0" cap="none" spc="0">
            <a:ln w="18415" cmpd="sng">
              <a:solidFill>
                <a:srgbClr val="FFFFFF"/>
              </a:solidFill>
              <a:prstDash val="solid"/>
            </a:ln>
            <a:solidFill>
              <a:srgbClr val="FFFFFF"/>
            </a:solidFill>
            <a:effectLst>
              <a:outerShdw blurRad="63500" dir="3600000" algn="tl" rotWithShape="0">
                <a:srgbClr val="000000">
                  <a:alpha val="70000"/>
                </a:srgbClr>
              </a:outerShdw>
            </a:effectLst>
          </a:endParaRPr>
        </a:p>
      </dgm:t>
    </dgm:pt>
    <dgm:pt modelId="{2EF2E243-877E-42C8-A41C-1B37DAB461DE}" type="sibTrans" cxnId="{AF7E24A8-48B7-4621-9156-FBED193B79C1}">
      <dgm:prSet/>
      <dgm:spPr/>
      <dgm:t>
        <a:bodyPr/>
        <a:lstStyle/>
        <a:p>
          <a:endParaRPr lang="en-US" b="0" cap="none" spc="0">
            <a:ln w="18415" cmpd="sng">
              <a:solidFill>
                <a:srgbClr val="FFFFFF"/>
              </a:solidFill>
              <a:prstDash val="solid"/>
            </a:ln>
            <a:solidFill>
              <a:srgbClr val="FFFFFF"/>
            </a:solidFill>
            <a:effectLst>
              <a:outerShdw blurRad="63500" dir="3600000" algn="tl" rotWithShape="0">
                <a:srgbClr val="000000">
                  <a:alpha val="70000"/>
                </a:srgbClr>
              </a:outerShdw>
            </a:effectLst>
          </a:endParaRPr>
        </a:p>
      </dgm:t>
    </dgm:pt>
    <dgm:pt modelId="{E55660B0-9272-4C3C-A695-9D2327A76D2F}">
      <dgm:prSet/>
      <dgm:spPr/>
      <dgm:t>
        <a:bodyPr/>
        <a:lstStyle/>
        <a:p>
          <a:r>
            <a:rPr lang="en-US" b="0" cap="none" spc="0" dirty="0" smtClean="0">
              <a:ln w="18415" cmpd="sng">
                <a:prstDash val="solid"/>
              </a:ln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rPr>
            <a:t>Design and Implementation</a:t>
          </a:r>
          <a:endParaRPr lang="en-US" b="0" cap="none" spc="0" dirty="0">
            <a:ln w="18415" cmpd="sng">
              <a:prstDash val="solid"/>
            </a:ln>
            <a:effectLst>
              <a:outerShdw blurRad="63500" dir="3600000" algn="tl" rotWithShape="0">
                <a:srgbClr val="000000">
                  <a:alpha val="70000"/>
                </a:srgbClr>
              </a:outerShdw>
            </a:effectLst>
          </a:endParaRPr>
        </a:p>
      </dgm:t>
    </dgm:pt>
    <dgm:pt modelId="{B79BE304-FAD7-4AA5-87ED-179FC28C19DB}" type="parTrans" cxnId="{7C5E51AC-70DB-4672-B9A4-5AD3E5209C2C}">
      <dgm:prSet/>
      <dgm:spPr/>
      <dgm:t>
        <a:bodyPr/>
        <a:lstStyle/>
        <a:p>
          <a:endParaRPr lang="en-US" b="0" cap="none" spc="0">
            <a:ln w="18415" cmpd="sng">
              <a:solidFill>
                <a:srgbClr val="FFFFFF"/>
              </a:solidFill>
              <a:prstDash val="solid"/>
            </a:ln>
            <a:solidFill>
              <a:srgbClr val="FFFFFF"/>
            </a:solidFill>
            <a:effectLst>
              <a:outerShdw blurRad="63500" dir="3600000" algn="tl" rotWithShape="0">
                <a:srgbClr val="000000">
                  <a:alpha val="70000"/>
                </a:srgbClr>
              </a:outerShdw>
            </a:effectLst>
          </a:endParaRPr>
        </a:p>
      </dgm:t>
    </dgm:pt>
    <dgm:pt modelId="{1E2844EE-C6DE-4EA0-ADB7-1E9183E45B09}" type="sibTrans" cxnId="{7C5E51AC-70DB-4672-B9A4-5AD3E5209C2C}">
      <dgm:prSet/>
      <dgm:spPr/>
      <dgm:t>
        <a:bodyPr/>
        <a:lstStyle/>
        <a:p>
          <a:endParaRPr lang="en-US" b="0" cap="none" spc="0">
            <a:ln w="18415" cmpd="sng">
              <a:solidFill>
                <a:srgbClr val="FFFFFF"/>
              </a:solidFill>
              <a:prstDash val="solid"/>
            </a:ln>
            <a:solidFill>
              <a:srgbClr val="FFFFFF"/>
            </a:solidFill>
            <a:effectLst>
              <a:outerShdw blurRad="63500" dir="3600000" algn="tl" rotWithShape="0">
                <a:srgbClr val="000000">
                  <a:alpha val="70000"/>
                </a:srgbClr>
              </a:outerShdw>
            </a:effectLst>
          </a:endParaRPr>
        </a:p>
      </dgm:t>
    </dgm:pt>
    <dgm:pt modelId="{3FC4657A-45F7-4BAB-85F4-B9767F26D2B8}">
      <dgm:prSet/>
      <dgm:spPr/>
      <dgm:t>
        <a:bodyPr/>
        <a:lstStyle/>
        <a:p>
          <a:r>
            <a:rPr lang="en-US" b="0" cap="none" spc="0" dirty="0" smtClean="0">
              <a:ln w="18415" cmpd="sng">
                <a:prstDash val="solid"/>
              </a:ln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rPr>
            <a:t>Testing</a:t>
          </a:r>
        </a:p>
      </dgm:t>
    </dgm:pt>
    <dgm:pt modelId="{E00ACE6B-EC6B-48B0-B5E0-A4E061B743EF}" type="parTrans" cxnId="{6E1F0088-7D3F-4E97-92B4-3FEFA607D39E}">
      <dgm:prSet/>
      <dgm:spPr/>
      <dgm:t>
        <a:bodyPr/>
        <a:lstStyle/>
        <a:p>
          <a:endParaRPr lang="en-US" b="0" cap="none" spc="0">
            <a:ln w="18415" cmpd="sng">
              <a:solidFill>
                <a:srgbClr val="FFFFFF"/>
              </a:solidFill>
              <a:prstDash val="solid"/>
            </a:ln>
            <a:solidFill>
              <a:srgbClr val="FFFFFF"/>
            </a:solidFill>
            <a:effectLst>
              <a:outerShdw blurRad="63500" dir="3600000" algn="tl" rotWithShape="0">
                <a:srgbClr val="000000">
                  <a:alpha val="70000"/>
                </a:srgbClr>
              </a:outerShdw>
            </a:effectLst>
          </a:endParaRPr>
        </a:p>
      </dgm:t>
    </dgm:pt>
    <dgm:pt modelId="{3F8AD832-A022-4219-B1BF-37A97FE675AF}" type="sibTrans" cxnId="{6E1F0088-7D3F-4E97-92B4-3FEFA607D39E}">
      <dgm:prSet/>
      <dgm:spPr/>
      <dgm:t>
        <a:bodyPr/>
        <a:lstStyle/>
        <a:p>
          <a:endParaRPr lang="en-US" b="0" cap="none" spc="0">
            <a:ln w="18415" cmpd="sng">
              <a:solidFill>
                <a:srgbClr val="FFFFFF"/>
              </a:solidFill>
              <a:prstDash val="solid"/>
            </a:ln>
            <a:solidFill>
              <a:srgbClr val="FFFFFF"/>
            </a:solidFill>
            <a:effectLst>
              <a:outerShdw blurRad="63500" dir="3600000" algn="tl" rotWithShape="0">
                <a:srgbClr val="000000">
                  <a:alpha val="70000"/>
                </a:srgbClr>
              </a:outerShdw>
            </a:effectLst>
          </a:endParaRPr>
        </a:p>
      </dgm:t>
    </dgm:pt>
    <dgm:pt modelId="{A0A46532-0CFF-4805-9AAC-F20F846FE65D}">
      <dgm:prSet/>
      <dgm:spPr/>
      <dgm:t>
        <a:bodyPr/>
        <a:lstStyle/>
        <a:p>
          <a:r>
            <a:rPr lang="en-US" b="0" cap="none" spc="0" dirty="0" smtClean="0">
              <a:ln w="18415" cmpd="sng">
                <a:prstDash val="solid"/>
              </a:ln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rPr>
            <a:t>Demo</a:t>
          </a:r>
        </a:p>
      </dgm:t>
    </dgm:pt>
    <dgm:pt modelId="{5243FE65-478E-4263-BA56-FA81AC679737}" type="parTrans" cxnId="{DE71D4F3-CB9B-4878-8A56-A4FDC9977081}">
      <dgm:prSet/>
      <dgm:spPr/>
      <dgm:t>
        <a:bodyPr/>
        <a:lstStyle/>
        <a:p>
          <a:endParaRPr lang="en-US" b="0" cap="none" spc="0">
            <a:ln w="18415" cmpd="sng">
              <a:solidFill>
                <a:srgbClr val="FFFFFF"/>
              </a:solidFill>
              <a:prstDash val="solid"/>
            </a:ln>
            <a:solidFill>
              <a:srgbClr val="FFFFFF"/>
            </a:solidFill>
            <a:effectLst>
              <a:outerShdw blurRad="63500" dir="3600000" algn="tl" rotWithShape="0">
                <a:srgbClr val="000000">
                  <a:alpha val="70000"/>
                </a:srgbClr>
              </a:outerShdw>
            </a:effectLst>
          </a:endParaRPr>
        </a:p>
      </dgm:t>
    </dgm:pt>
    <dgm:pt modelId="{52021E18-FD17-4215-AF35-06E782433287}" type="sibTrans" cxnId="{DE71D4F3-CB9B-4878-8A56-A4FDC9977081}">
      <dgm:prSet/>
      <dgm:spPr/>
      <dgm:t>
        <a:bodyPr/>
        <a:lstStyle/>
        <a:p>
          <a:endParaRPr lang="en-US" b="0" cap="none" spc="0">
            <a:ln w="18415" cmpd="sng">
              <a:solidFill>
                <a:srgbClr val="FFFFFF"/>
              </a:solidFill>
              <a:prstDash val="solid"/>
            </a:ln>
            <a:solidFill>
              <a:srgbClr val="FFFFFF"/>
            </a:solidFill>
            <a:effectLst>
              <a:outerShdw blurRad="63500" dir="3600000" algn="tl" rotWithShape="0">
                <a:srgbClr val="000000">
                  <a:alpha val="70000"/>
                </a:srgbClr>
              </a:outerShdw>
            </a:effectLst>
          </a:endParaRPr>
        </a:p>
      </dgm:t>
    </dgm:pt>
    <dgm:pt modelId="{391040DD-78D9-4984-AFF7-1E30E0A06035}">
      <dgm:prSet/>
      <dgm:spPr/>
      <dgm:t>
        <a:bodyPr/>
        <a:lstStyle/>
        <a:p>
          <a:endParaRPr lang="en-US"/>
        </a:p>
      </dgm:t>
    </dgm:pt>
    <dgm:pt modelId="{5F500679-09BE-4B9C-9D14-87104974DE6A}" type="parTrans" cxnId="{2923189F-9764-4785-AA9F-DD63E46546D2}">
      <dgm:prSet/>
      <dgm:spPr/>
      <dgm:t>
        <a:bodyPr/>
        <a:lstStyle/>
        <a:p>
          <a:endParaRPr lang="en-US" b="0" cap="none" spc="0">
            <a:ln w="18415" cmpd="sng">
              <a:solidFill>
                <a:srgbClr val="FFFFFF"/>
              </a:solidFill>
              <a:prstDash val="solid"/>
            </a:ln>
            <a:solidFill>
              <a:srgbClr val="FFFFFF"/>
            </a:solidFill>
            <a:effectLst>
              <a:outerShdw blurRad="63500" dir="3600000" algn="tl" rotWithShape="0">
                <a:srgbClr val="000000">
                  <a:alpha val="70000"/>
                </a:srgbClr>
              </a:outerShdw>
            </a:effectLst>
          </a:endParaRPr>
        </a:p>
      </dgm:t>
    </dgm:pt>
    <dgm:pt modelId="{4720A441-9291-4EC8-B865-5FC3232EA595}" type="sibTrans" cxnId="{2923189F-9764-4785-AA9F-DD63E46546D2}">
      <dgm:prSet/>
      <dgm:spPr/>
      <dgm:t>
        <a:bodyPr/>
        <a:lstStyle/>
        <a:p>
          <a:endParaRPr lang="en-US" b="0" cap="none" spc="0">
            <a:ln w="18415" cmpd="sng">
              <a:solidFill>
                <a:srgbClr val="FFFFFF"/>
              </a:solidFill>
              <a:prstDash val="solid"/>
            </a:ln>
            <a:solidFill>
              <a:srgbClr val="FFFFFF"/>
            </a:solidFill>
            <a:effectLst>
              <a:outerShdw blurRad="63500" dir="3600000" algn="tl" rotWithShape="0">
                <a:srgbClr val="000000">
                  <a:alpha val="70000"/>
                </a:srgbClr>
              </a:outerShdw>
            </a:effectLst>
          </a:endParaRPr>
        </a:p>
      </dgm:t>
    </dgm:pt>
    <dgm:pt modelId="{FD856DF0-1D97-428C-8C0E-14D5B9288C44}">
      <dgm:prSet/>
      <dgm:spPr/>
      <dgm:t>
        <a:bodyPr/>
        <a:lstStyle/>
        <a:p>
          <a:r>
            <a:rPr lang="en-US" b="0" cap="none" spc="0" dirty="0" smtClean="0">
              <a:ln w="18415" cmpd="sng">
                <a:prstDash val="solid"/>
              </a:ln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rPr>
            <a:t>User Requirements</a:t>
          </a:r>
        </a:p>
      </dgm:t>
    </dgm:pt>
    <dgm:pt modelId="{A8E432BB-4552-4A34-8DA1-031A21A5303B}" type="parTrans" cxnId="{EB8579BA-721E-47ED-8817-C9D7F901346D}">
      <dgm:prSet/>
      <dgm:spPr/>
      <dgm:t>
        <a:bodyPr/>
        <a:lstStyle/>
        <a:p>
          <a:endParaRPr lang="en-US"/>
        </a:p>
      </dgm:t>
    </dgm:pt>
    <dgm:pt modelId="{B4BBBF2F-85D2-4DAB-A59D-7C7C1E7890E2}" type="sibTrans" cxnId="{EB8579BA-721E-47ED-8817-C9D7F901346D}">
      <dgm:prSet/>
      <dgm:spPr/>
      <dgm:t>
        <a:bodyPr/>
        <a:lstStyle/>
        <a:p>
          <a:endParaRPr lang="en-US"/>
        </a:p>
      </dgm:t>
    </dgm:pt>
    <dgm:pt modelId="{F40E28DD-07C1-4159-81E6-89D6FF9A4F1A}">
      <dgm:prSet/>
      <dgm:spPr/>
      <dgm:t>
        <a:bodyPr/>
        <a:lstStyle/>
        <a:p>
          <a:r>
            <a:rPr lang="en-US" b="0" cap="none" spc="0" dirty="0" smtClean="0">
              <a:ln w="18415" cmpd="sng">
                <a:prstDash val="solid"/>
              </a:ln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rPr>
            <a:t>Introduction</a:t>
          </a:r>
        </a:p>
      </dgm:t>
    </dgm:pt>
    <dgm:pt modelId="{A0FB8CCF-9352-4B6D-993B-2A45941EEA75}" type="parTrans" cxnId="{8F9E9BB6-C6D7-4498-9A88-4542AEB1D83B}">
      <dgm:prSet/>
      <dgm:spPr/>
      <dgm:t>
        <a:bodyPr/>
        <a:lstStyle/>
        <a:p>
          <a:endParaRPr lang="en-US"/>
        </a:p>
      </dgm:t>
    </dgm:pt>
    <dgm:pt modelId="{B98AF155-5546-43A4-BD73-17F7C7C78F4E}" type="sibTrans" cxnId="{8F9E9BB6-C6D7-4498-9A88-4542AEB1D83B}">
      <dgm:prSet/>
      <dgm:spPr/>
      <dgm:t>
        <a:bodyPr/>
        <a:lstStyle/>
        <a:p>
          <a:endParaRPr lang="en-US"/>
        </a:p>
      </dgm:t>
    </dgm:pt>
    <dgm:pt modelId="{B684D3A2-236F-40F2-BF80-AD0D611D5BDC}" type="pres">
      <dgm:prSet presAssocID="{F723E069-808F-4B20-BCD9-2D9D45A0CF98}" presName="Name0" presStyleCnt="0">
        <dgm:presLayoutVars>
          <dgm:chMax val="7"/>
          <dgm:chPref val="7"/>
          <dgm:dir/>
        </dgm:presLayoutVars>
      </dgm:prSet>
      <dgm:spPr/>
      <dgm:t>
        <a:bodyPr/>
        <a:lstStyle/>
        <a:p>
          <a:endParaRPr lang="en-US"/>
        </a:p>
      </dgm:t>
    </dgm:pt>
    <dgm:pt modelId="{26C8BE21-0AB6-465B-B4DE-442726E4BDAF}" type="pres">
      <dgm:prSet presAssocID="{F723E069-808F-4B20-BCD9-2D9D45A0CF98}" presName="Name1" presStyleCnt="0"/>
      <dgm:spPr/>
      <dgm:t>
        <a:bodyPr/>
        <a:lstStyle/>
        <a:p>
          <a:endParaRPr lang="en-US"/>
        </a:p>
      </dgm:t>
    </dgm:pt>
    <dgm:pt modelId="{65A42C0E-EF0E-48F4-BE0B-FBB6419EB04F}" type="pres">
      <dgm:prSet presAssocID="{F723E069-808F-4B20-BCD9-2D9D45A0CF98}" presName="cycle" presStyleCnt="0"/>
      <dgm:spPr/>
      <dgm:t>
        <a:bodyPr/>
        <a:lstStyle/>
        <a:p>
          <a:endParaRPr lang="en-US"/>
        </a:p>
      </dgm:t>
    </dgm:pt>
    <dgm:pt modelId="{E7113E9F-0C9F-4708-A192-6632DDC2FDD2}" type="pres">
      <dgm:prSet presAssocID="{F723E069-808F-4B20-BCD9-2D9D45A0CF98}" presName="srcNode" presStyleLbl="node1" presStyleIdx="0" presStyleCnt="7"/>
      <dgm:spPr/>
      <dgm:t>
        <a:bodyPr/>
        <a:lstStyle/>
        <a:p>
          <a:endParaRPr lang="en-US"/>
        </a:p>
      </dgm:t>
    </dgm:pt>
    <dgm:pt modelId="{1C88D2EE-9E38-4B93-8687-84D14542C9CD}" type="pres">
      <dgm:prSet presAssocID="{F723E069-808F-4B20-BCD9-2D9D45A0CF98}" presName="conn" presStyleLbl="parChTrans1D2" presStyleIdx="0" presStyleCnt="1"/>
      <dgm:spPr/>
      <dgm:t>
        <a:bodyPr/>
        <a:lstStyle/>
        <a:p>
          <a:endParaRPr lang="en-US"/>
        </a:p>
      </dgm:t>
    </dgm:pt>
    <dgm:pt modelId="{73F743F2-2E54-43E5-9BE9-F1E728E610BD}" type="pres">
      <dgm:prSet presAssocID="{F723E069-808F-4B20-BCD9-2D9D45A0CF98}" presName="extraNode" presStyleLbl="node1" presStyleIdx="0" presStyleCnt="7"/>
      <dgm:spPr/>
      <dgm:t>
        <a:bodyPr/>
        <a:lstStyle/>
        <a:p>
          <a:endParaRPr lang="en-US"/>
        </a:p>
      </dgm:t>
    </dgm:pt>
    <dgm:pt modelId="{5DDB35E9-92B1-4E27-83B5-431B698B44CC}" type="pres">
      <dgm:prSet presAssocID="{F723E069-808F-4B20-BCD9-2D9D45A0CF98}" presName="dstNode" presStyleLbl="node1" presStyleIdx="0" presStyleCnt="7"/>
      <dgm:spPr/>
      <dgm:t>
        <a:bodyPr/>
        <a:lstStyle/>
        <a:p>
          <a:endParaRPr lang="en-US"/>
        </a:p>
      </dgm:t>
    </dgm:pt>
    <dgm:pt modelId="{D1C1F042-A4DE-4D5E-9091-9B21D8480398}" type="pres">
      <dgm:prSet presAssocID="{F40E28DD-07C1-4159-81E6-89D6FF9A4F1A}" presName="text_1" presStyleLbl="node1" presStyleIdx="0" presStyleCnt="7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C1B4EDCF-9478-4289-9AAD-74BA39079AF8}" type="pres">
      <dgm:prSet presAssocID="{F40E28DD-07C1-4159-81E6-89D6FF9A4F1A}" presName="accent_1" presStyleCnt="0"/>
      <dgm:spPr/>
      <dgm:t>
        <a:bodyPr/>
        <a:lstStyle/>
        <a:p>
          <a:endParaRPr lang="en-US"/>
        </a:p>
      </dgm:t>
    </dgm:pt>
    <dgm:pt modelId="{EC048CE1-35B2-42C9-BAB8-D2657D2C9FB4}" type="pres">
      <dgm:prSet presAssocID="{F40E28DD-07C1-4159-81E6-89D6FF9A4F1A}" presName="accentRepeatNode" presStyleLbl="solidFgAcc1" presStyleIdx="0" presStyleCnt="7"/>
      <dgm:spPr/>
      <dgm:t>
        <a:bodyPr/>
        <a:lstStyle/>
        <a:p>
          <a:endParaRPr lang="en-US"/>
        </a:p>
      </dgm:t>
    </dgm:pt>
    <dgm:pt modelId="{723C4676-C3CE-485B-994F-D8EDFAA56235}" type="pres">
      <dgm:prSet presAssocID="{2C9D8629-E94A-4159-9D99-CCDBD9A0F21A}" presName="text_2" presStyleLbl="node1" presStyleIdx="1" presStyleCnt="7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553CD233-0B6F-4236-AC11-F782E5EC266E}" type="pres">
      <dgm:prSet presAssocID="{2C9D8629-E94A-4159-9D99-CCDBD9A0F21A}" presName="accent_2" presStyleCnt="0"/>
      <dgm:spPr/>
      <dgm:t>
        <a:bodyPr/>
        <a:lstStyle/>
        <a:p>
          <a:endParaRPr lang="en-US"/>
        </a:p>
      </dgm:t>
    </dgm:pt>
    <dgm:pt modelId="{D707F915-C5D8-4F53-8986-AFE2908D36E9}" type="pres">
      <dgm:prSet presAssocID="{2C9D8629-E94A-4159-9D99-CCDBD9A0F21A}" presName="accentRepeatNode" presStyleLbl="solidFgAcc1" presStyleIdx="1" presStyleCnt="7"/>
      <dgm:spPr/>
      <dgm:t>
        <a:bodyPr/>
        <a:lstStyle/>
        <a:p>
          <a:endParaRPr lang="en-US"/>
        </a:p>
      </dgm:t>
    </dgm:pt>
    <dgm:pt modelId="{57F7ABEF-609F-4795-A7E8-3A5EAD8DDC03}" type="pres">
      <dgm:prSet presAssocID="{5CFB7BB4-E754-4D48-BA13-409E0E71ECAD}" presName="text_3" presStyleLbl="node1" presStyleIdx="2" presStyleCnt="7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BDEEF4BE-1F28-4DA7-B117-EBD9A6A900AA}" type="pres">
      <dgm:prSet presAssocID="{5CFB7BB4-E754-4D48-BA13-409E0E71ECAD}" presName="accent_3" presStyleCnt="0"/>
      <dgm:spPr/>
      <dgm:t>
        <a:bodyPr/>
        <a:lstStyle/>
        <a:p>
          <a:endParaRPr lang="en-US"/>
        </a:p>
      </dgm:t>
    </dgm:pt>
    <dgm:pt modelId="{3098B03A-3520-4FC1-9CE9-E373ED5843C5}" type="pres">
      <dgm:prSet presAssocID="{5CFB7BB4-E754-4D48-BA13-409E0E71ECAD}" presName="accentRepeatNode" presStyleLbl="solidFgAcc1" presStyleIdx="2" presStyleCnt="7"/>
      <dgm:spPr/>
      <dgm:t>
        <a:bodyPr/>
        <a:lstStyle/>
        <a:p>
          <a:endParaRPr lang="en-US"/>
        </a:p>
      </dgm:t>
    </dgm:pt>
    <dgm:pt modelId="{16A82A8A-1EBC-4E3F-8DB6-E4BB7B9DF9C0}" type="pres">
      <dgm:prSet presAssocID="{FD856DF0-1D97-428C-8C0E-14D5B9288C44}" presName="text_4" presStyleLbl="node1" presStyleIdx="3" presStyleCnt="7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E80D8858-3E85-448A-B336-671071AFFB3C}" type="pres">
      <dgm:prSet presAssocID="{FD856DF0-1D97-428C-8C0E-14D5B9288C44}" presName="accent_4" presStyleCnt="0"/>
      <dgm:spPr/>
      <dgm:t>
        <a:bodyPr/>
        <a:lstStyle/>
        <a:p>
          <a:endParaRPr lang="en-US"/>
        </a:p>
      </dgm:t>
    </dgm:pt>
    <dgm:pt modelId="{2B70757D-DF04-411D-ADA1-E3A3733EC496}" type="pres">
      <dgm:prSet presAssocID="{FD856DF0-1D97-428C-8C0E-14D5B9288C44}" presName="accentRepeatNode" presStyleLbl="solidFgAcc1" presStyleIdx="3" presStyleCnt="7"/>
      <dgm:spPr/>
      <dgm:t>
        <a:bodyPr/>
        <a:lstStyle/>
        <a:p>
          <a:endParaRPr lang="en-US"/>
        </a:p>
      </dgm:t>
    </dgm:pt>
    <dgm:pt modelId="{CB2E9ECD-947E-42AC-ABE3-8F06F839BC30}" type="pres">
      <dgm:prSet presAssocID="{E55660B0-9272-4C3C-A695-9D2327A76D2F}" presName="text_5" presStyleLbl="node1" presStyleIdx="4" presStyleCnt="7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2CDA9A08-BBF8-4585-9DBC-492088A96BFE}" type="pres">
      <dgm:prSet presAssocID="{E55660B0-9272-4C3C-A695-9D2327A76D2F}" presName="accent_5" presStyleCnt="0"/>
      <dgm:spPr/>
      <dgm:t>
        <a:bodyPr/>
        <a:lstStyle/>
        <a:p>
          <a:endParaRPr lang="en-US"/>
        </a:p>
      </dgm:t>
    </dgm:pt>
    <dgm:pt modelId="{4B9A65BB-DF6C-4E28-8B77-4581EBE2834F}" type="pres">
      <dgm:prSet presAssocID="{E55660B0-9272-4C3C-A695-9D2327A76D2F}" presName="accentRepeatNode" presStyleLbl="solidFgAcc1" presStyleIdx="4" presStyleCnt="7"/>
      <dgm:spPr/>
      <dgm:t>
        <a:bodyPr/>
        <a:lstStyle/>
        <a:p>
          <a:endParaRPr lang="en-US"/>
        </a:p>
      </dgm:t>
    </dgm:pt>
    <dgm:pt modelId="{EA67A075-2396-4E78-9F5C-D77D225AEF39}" type="pres">
      <dgm:prSet presAssocID="{3FC4657A-45F7-4BAB-85F4-B9767F26D2B8}" presName="text_6" presStyleLbl="node1" presStyleIdx="5" presStyleCnt="7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F3BAF8E3-3D04-4088-91F8-97C8AD9C3770}" type="pres">
      <dgm:prSet presAssocID="{3FC4657A-45F7-4BAB-85F4-B9767F26D2B8}" presName="accent_6" presStyleCnt="0"/>
      <dgm:spPr/>
      <dgm:t>
        <a:bodyPr/>
        <a:lstStyle/>
        <a:p>
          <a:endParaRPr lang="en-US"/>
        </a:p>
      </dgm:t>
    </dgm:pt>
    <dgm:pt modelId="{D9C216C8-5814-4211-80A7-0CA2F9F30007}" type="pres">
      <dgm:prSet presAssocID="{3FC4657A-45F7-4BAB-85F4-B9767F26D2B8}" presName="accentRepeatNode" presStyleLbl="solidFgAcc1" presStyleIdx="5" presStyleCnt="7"/>
      <dgm:spPr/>
      <dgm:t>
        <a:bodyPr/>
        <a:lstStyle/>
        <a:p>
          <a:endParaRPr lang="en-US"/>
        </a:p>
      </dgm:t>
    </dgm:pt>
    <dgm:pt modelId="{B5791A02-89A8-4ADE-A59C-CF1ECC205D00}" type="pres">
      <dgm:prSet presAssocID="{A0A46532-0CFF-4805-9AAC-F20F846FE65D}" presName="text_7" presStyleLbl="node1" presStyleIdx="6" presStyleCnt="7" custLinFactNeighborY="5637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3503791D-97F1-4BE8-B42A-4745EDFCD789}" type="pres">
      <dgm:prSet presAssocID="{A0A46532-0CFF-4805-9AAC-F20F846FE65D}" presName="accent_7" presStyleCnt="0"/>
      <dgm:spPr/>
      <dgm:t>
        <a:bodyPr/>
        <a:lstStyle/>
        <a:p>
          <a:endParaRPr lang="en-US"/>
        </a:p>
      </dgm:t>
    </dgm:pt>
    <dgm:pt modelId="{E3F0DD39-913E-439B-9262-A7D9056F4F2B}" type="pres">
      <dgm:prSet presAssocID="{A0A46532-0CFF-4805-9AAC-F20F846FE65D}" presName="accentRepeatNode" presStyleLbl="solidFgAcc1" presStyleIdx="6" presStyleCnt="7"/>
      <dgm:spPr/>
      <dgm:t>
        <a:bodyPr/>
        <a:lstStyle/>
        <a:p>
          <a:endParaRPr lang="en-US"/>
        </a:p>
      </dgm:t>
    </dgm:pt>
  </dgm:ptLst>
  <dgm:cxnLst>
    <dgm:cxn modelId="{5477AA15-B936-40B2-A8FB-5BF77B5B3B0E}" type="presOf" srcId="{5CFB7BB4-E754-4D48-BA13-409E0E71ECAD}" destId="{57F7ABEF-609F-4795-A7E8-3A5EAD8DDC03}" srcOrd="0" destOrd="0" presId="urn:microsoft.com/office/officeart/2008/layout/VerticalCurvedList"/>
    <dgm:cxn modelId="{2923189F-9764-4785-AA9F-DD63E46546D2}" srcId="{F723E069-808F-4B20-BCD9-2D9D45A0CF98}" destId="{391040DD-78D9-4984-AFF7-1E30E0A06035}" srcOrd="7" destOrd="0" parTransId="{5F500679-09BE-4B9C-9D14-87104974DE6A}" sibTransId="{4720A441-9291-4EC8-B865-5FC3232EA595}"/>
    <dgm:cxn modelId="{EB8579BA-721E-47ED-8817-C9D7F901346D}" srcId="{F723E069-808F-4B20-BCD9-2D9D45A0CF98}" destId="{FD856DF0-1D97-428C-8C0E-14D5B9288C44}" srcOrd="3" destOrd="0" parTransId="{A8E432BB-4552-4A34-8DA1-031A21A5303B}" sibTransId="{B4BBBF2F-85D2-4DAB-A59D-7C7C1E7890E2}"/>
    <dgm:cxn modelId="{A0CD86F9-75A0-4128-8D4D-B9F7FE563B18}" type="presOf" srcId="{B98AF155-5546-43A4-BD73-17F7C7C78F4E}" destId="{1C88D2EE-9E38-4B93-8687-84D14542C9CD}" srcOrd="0" destOrd="0" presId="urn:microsoft.com/office/officeart/2008/layout/VerticalCurvedList"/>
    <dgm:cxn modelId="{BD27FB81-A6ED-4BAB-A72F-D13B6B9F4D1B}" type="presOf" srcId="{2C9D8629-E94A-4159-9D99-CCDBD9A0F21A}" destId="{723C4676-C3CE-485B-994F-D8EDFAA56235}" srcOrd="0" destOrd="0" presId="urn:microsoft.com/office/officeart/2008/layout/VerticalCurvedList"/>
    <dgm:cxn modelId="{FACEA38F-E697-42D8-85D1-1C00EE1CCB8D}" type="presOf" srcId="{E55660B0-9272-4C3C-A695-9D2327A76D2F}" destId="{CB2E9ECD-947E-42AC-ABE3-8F06F839BC30}" srcOrd="0" destOrd="0" presId="urn:microsoft.com/office/officeart/2008/layout/VerticalCurvedList"/>
    <dgm:cxn modelId="{53836786-DD81-49B5-9F79-316E50CB785A}" type="presOf" srcId="{3FC4657A-45F7-4BAB-85F4-B9767F26D2B8}" destId="{EA67A075-2396-4E78-9F5C-D77D225AEF39}" srcOrd="0" destOrd="0" presId="urn:microsoft.com/office/officeart/2008/layout/VerticalCurvedList"/>
    <dgm:cxn modelId="{8F9E9BB6-C6D7-4498-9A88-4542AEB1D83B}" srcId="{F723E069-808F-4B20-BCD9-2D9D45A0CF98}" destId="{F40E28DD-07C1-4159-81E6-89D6FF9A4F1A}" srcOrd="0" destOrd="0" parTransId="{A0FB8CCF-9352-4B6D-993B-2A45941EEA75}" sibTransId="{B98AF155-5546-43A4-BD73-17F7C7C78F4E}"/>
    <dgm:cxn modelId="{AF7E24A8-48B7-4621-9156-FBED193B79C1}" srcId="{F723E069-808F-4B20-BCD9-2D9D45A0CF98}" destId="{5CFB7BB4-E754-4D48-BA13-409E0E71ECAD}" srcOrd="2" destOrd="0" parTransId="{C55C0E92-1E2A-4FE4-B6DB-54E1EE34B884}" sibTransId="{2EF2E243-877E-42C8-A41C-1B37DAB461DE}"/>
    <dgm:cxn modelId="{7C5E51AC-70DB-4672-B9A4-5AD3E5209C2C}" srcId="{F723E069-808F-4B20-BCD9-2D9D45A0CF98}" destId="{E55660B0-9272-4C3C-A695-9D2327A76D2F}" srcOrd="4" destOrd="0" parTransId="{B79BE304-FAD7-4AA5-87ED-179FC28C19DB}" sibTransId="{1E2844EE-C6DE-4EA0-ADB7-1E9183E45B09}"/>
    <dgm:cxn modelId="{0428079C-7375-4169-ADDE-BC12FD804F3A}" type="presOf" srcId="{A0A46532-0CFF-4805-9AAC-F20F846FE65D}" destId="{B5791A02-89A8-4ADE-A59C-CF1ECC205D00}" srcOrd="0" destOrd="0" presId="urn:microsoft.com/office/officeart/2008/layout/VerticalCurvedList"/>
    <dgm:cxn modelId="{B8318ABF-FC34-4829-BA55-F9243580B697}" srcId="{F723E069-808F-4B20-BCD9-2D9D45A0CF98}" destId="{2C9D8629-E94A-4159-9D99-CCDBD9A0F21A}" srcOrd="1" destOrd="0" parTransId="{D0A12C45-52B6-4359-8526-E075605980FA}" sibTransId="{185F566D-EF39-44C3-8886-22B3787C2E7E}"/>
    <dgm:cxn modelId="{CEC2784C-3EB3-497E-B980-BEEF73D7F32D}" type="presOf" srcId="{F40E28DD-07C1-4159-81E6-89D6FF9A4F1A}" destId="{D1C1F042-A4DE-4D5E-9091-9B21D8480398}" srcOrd="0" destOrd="0" presId="urn:microsoft.com/office/officeart/2008/layout/VerticalCurvedList"/>
    <dgm:cxn modelId="{6E1F0088-7D3F-4E97-92B4-3FEFA607D39E}" srcId="{F723E069-808F-4B20-BCD9-2D9D45A0CF98}" destId="{3FC4657A-45F7-4BAB-85F4-B9767F26D2B8}" srcOrd="5" destOrd="0" parTransId="{E00ACE6B-EC6B-48B0-B5E0-A4E061B743EF}" sibTransId="{3F8AD832-A022-4219-B1BF-37A97FE675AF}"/>
    <dgm:cxn modelId="{8E2C9BDA-735F-43DC-A39E-E5B46AE00544}" type="presOf" srcId="{FD856DF0-1D97-428C-8C0E-14D5B9288C44}" destId="{16A82A8A-1EBC-4E3F-8DB6-E4BB7B9DF9C0}" srcOrd="0" destOrd="0" presId="urn:microsoft.com/office/officeart/2008/layout/VerticalCurvedList"/>
    <dgm:cxn modelId="{DE71D4F3-CB9B-4878-8A56-A4FDC9977081}" srcId="{F723E069-808F-4B20-BCD9-2D9D45A0CF98}" destId="{A0A46532-0CFF-4805-9AAC-F20F846FE65D}" srcOrd="6" destOrd="0" parTransId="{5243FE65-478E-4263-BA56-FA81AC679737}" sibTransId="{52021E18-FD17-4215-AF35-06E782433287}"/>
    <dgm:cxn modelId="{633E8289-E292-4441-8640-9562EE4BB9E0}" type="presOf" srcId="{F723E069-808F-4B20-BCD9-2D9D45A0CF98}" destId="{B684D3A2-236F-40F2-BF80-AD0D611D5BDC}" srcOrd="0" destOrd="0" presId="urn:microsoft.com/office/officeart/2008/layout/VerticalCurvedList"/>
    <dgm:cxn modelId="{EE091E48-4BF0-4476-8ABE-2519178FA624}" type="presParOf" srcId="{B684D3A2-236F-40F2-BF80-AD0D611D5BDC}" destId="{26C8BE21-0AB6-465B-B4DE-442726E4BDAF}" srcOrd="0" destOrd="0" presId="urn:microsoft.com/office/officeart/2008/layout/VerticalCurvedList"/>
    <dgm:cxn modelId="{28D1A3D5-2C29-412C-8683-F1CB6C946E6A}" type="presParOf" srcId="{26C8BE21-0AB6-465B-B4DE-442726E4BDAF}" destId="{65A42C0E-EF0E-48F4-BE0B-FBB6419EB04F}" srcOrd="0" destOrd="0" presId="urn:microsoft.com/office/officeart/2008/layout/VerticalCurvedList"/>
    <dgm:cxn modelId="{8957C98F-66BC-4DC7-8641-7D43579A9D0E}" type="presParOf" srcId="{65A42C0E-EF0E-48F4-BE0B-FBB6419EB04F}" destId="{E7113E9F-0C9F-4708-A192-6632DDC2FDD2}" srcOrd="0" destOrd="0" presId="urn:microsoft.com/office/officeart/2008/layout/VerticalCurvedList"/>
    <dgm:cxn modelId="{65218C9C-4638-4AA9-955E-84A86A8B8773}" type="presParOf" srcId="{65A42C0E-EF0E-48F4-BE0B-FBB6419EB04F}" destId="{1C88D2EE-9E38-4B93-8687-84D14542C9CD}" srcOrd="1" destOrd="0" presId="urn:microsoft.com/office/officeart/2008/layout/VerticalCurvedList"/>
    <dgm:cxn modelId="{302B5F11-6B1F-444E-B3FE-5C2EE2260B1F}" type="presParOf" srcId="{65A42C0E-EF0E-48F4-BE0B-FBB6419EB04F}" destId="{73F743F2-2E54-43E5-9BE9-F1E728E610BD}" srcOrd="2" destOrd="0" presId="urn:microsoft.com/office/officeart/2008/layout/VerticalCurvedList"/>
    <dgm:cxn modelId="{4BE571E7-3CBA-43FD-B80E-4540A31D58B9}" type="presParOf" srcId="{65A42C0E-EF0E-48F4-BE0B-FBB6419EB04F}" destId="{5DDB35E9-92B1-4E27-83B5-431B698B44CC}" srcOrd="3" destOrd="0" presId="urn:microsoft.com/office/officeart/2008/layout/VerticalCurvedList"/>
    <dgm:cxn modelId="{3BD96E49-8388-4F67-ABD2-1D69ECED7231}" type="presParOf" srcId="{26C8BE21-0AB6-465B-B4DE-442726E4BDAF}" destId="{D1C1F042-A4DE-4D5E-9091-9B21D8480398}" srcOrd="1" destOrd="0" presId="urn:microsoft.com/office/officeart/2008/layout/VerticalCurvedList"/>
    <dgm:cxn modelId="{9907EF44-363C-4156-AA99-363D14E5B05F}" type="presParOf" srcId="{26C8BE21-0AB6-465B-B4DE-442726E4BDAF}" destId="{C1B4EDCF-9478-4289-9AAD-74BA39079AF8}" srcOrd="2" destOrd="0" presId="urn:microsoft.com/office/officeart/2008/layout/VerticalCurvedList"/>
    <dgm:cxn modelId="{F0F411DD-CF75-49FF-ADF5-D99D2FE1CFCE}" type="presParOf" srcId="{C1B4EDCF-9478-4289-9AAD-74BA39079AF8}" destId="{EC048CE1-35B2-42C9-BAB8-D2657D2C9FB4}" srcOrd="0" destOrd="0" presId="urn:microsoft.com/office/officeart/2008/layout/VerticalCurvedList"/>
    <dgm:cxn modelId="{CA915DF6-39DB-4E5F-88A2-1D006A2A68EF}" type="presParOf" srcId="{26C8BE21-0AB6-465B-B4DE-442726E4BDAF}" destId="{723C4676-C3CE-485B-994F-D8EDFAA56235}" srcOrd="3" destOrd="0" presId="urn:microsoft.com/office/officeart/2008/layout/VerticalCurvedList"/>
    <dgm:cxn modelId="{9C98DA9F-48B7-4EA1-9012-DEFF2C9EAFF1}" type="presParOf" srcId="{26C8BE21-0AB6-465B-B4DE-442726E4BDAF}" destId="{553CD233-0B6F-4236-AC11-F782E5EC266E}" srcOrd="4" destOrd="0" presId="urn:microsoft.com/office/officeart/2008/layout/VerticalCurvedList"/>
    <dgm:cxn modelId="{C943971D-328F-48BF-8D10-9BE5E4900C67}" type="presParOf" srcId="{553CD233-0B6F-4236-AC11-F782E5EC266E}" destId="{D707F915-C5D8-4F53-8986-AFE2908D36E9}" srcOrd="0" destOrd="0" presId="urn:microsoft.com/office/officeart/2008/layout/VerticalCurvedList"/>
    <dgm:cxn modelId="{A22BCB42-C82F-4E69-9CE8-E7C8087CD21D}" type="presParOf" srcId="{26C8BE21-0AB6-465B-B4DE-442726E4BDAF}" destId="{57F7ABEF-609F-4795-A7E8-3A5EAD8DDC03}" srcOrd="5" destOrd="0" presId="urn:microsoft.com/office/officeart/2008/layout/VerticalCurvedList"/>
    <dgm:cxn modelId="{8C834D29-637C-41BE-B0FB-52F424561D25}" type="presParOf" srcId="{26C8BE21-0AB6-465B-B4DE-442726E4BDAF}" destId="{BDEEF4BE-1F28-4DA7-B117-EBD9A6A900AA}" srcOrd="6" destOrd="0" presId="urn:microsoft.com/office/officeart/2008/layout/VerticalCurvedList"/>
    <dgm:cxn modelId="{FBF9CAE5-2F2B-404A-B724-FA304D109474}" type="presParOf" srcId="{BDEEF4BE-1F28-4DA7-B117-EBD9A6A900AA}" destId="{3098B03A-3520-4FC1-9CE9-E373ED5843C5}" srcOrd="0" destOrd="0" presId="urn:microsoft.com/office/officeart/2008/layout/VerticalCurvedList"/>
    <dgm:cxn modelId="{E205D09E-80D1-4796-8817-E105641BE026}" type="presParOf" srcId="{26C8BE21-0AB6-465B-B4DE-442726E4BDAF}" destId="{16A82A8A-1EBC-4E3F-8DB6-E4BB7B9DF9C0}" srcOrd="7" destOrd="0" presId="urn:microsoft.com/office/officeart/2008/layout/VerticalCurvedList"/>
    <dgm:cxn modelId="{F4AC0AC0-C25D-450F-847F-445C4A70BD75}" type="presParOf" srcId="{26C8BE21-0AB6-465B-B4DE-442726E4BDAF}" destId="{E80D8858-3E85-448A-B336-671071AFFB3C}" srcOrd="8" destOrd="0" presId="urn:microsoft.com/office/officeart/2008/layout/VerticalCurvedList"/>
    <dgm:cxn modelId="{F387AB12-6F1A-4028-9A47-B2894D016D5B}" type="presParOf" srcId="{E80D8858-3E85-448A-B336-671071AFFB3C}" destId="{2B70757D-DF04-411D-ADA1-E3A3733EC496}" srcOrd="0" destOrd="0" presId="urn:microsoft.com/office/officeart/2008/layout/VerticalCurvedList"/>
    <dgm:cxn modelId="{84AF3F6E-55D9-46BB-99EB-3148D56B4AF3}" type="presParOf" srcId="{26C8BE21-0AB6-465B-B4DE-442726E4BDAF}" destId="{CB2E9ECD-947E-42AC-ABE3-8F06F839BC30}" srcOrd="9" destOrd="0" presId="urn:microsoft.com/office/officeart/2008/layout/VerticalCurvedList"/>
    <dgm:cxn modelId="{CF9185D5-3931-4D96-900D-9AC77192D670}" type="presParOf" srcId="{26C8BE21-0AB6-465B-B4DE-442726E4BDAF}" destId="{2CDA9A08-BBF8-4585-9DBC-492088A96BFE}" srcOrd="10" destOrd="0" presId="urn:microsoft.com/office/officeart/2008/layout/VerticalCurvedList"/>
    <dgm:cxn modelId="{439268EB-9E44-4F92-B62C-4AB74CCD51DA}" type="presParOf" srcId="{2CDA9A08-BBF8-4585-9DBC-492088A96BFE}" destId="{4B9A65BB-DF6C-4E28-8B77-4581EBE2834F}" srcOrd="0" destOrd="0" presId="urn:microsoft.com/office/officeart/2008/layout/VerticalCurvedList"/>
    <dgm:cxn modelId="{03E20A1D-8820-455E-B67F-E667764E43AB}" type="presParOf" srcId="{26C8BE21-0AB6-465B-B4DE-442726E4BDAF}" destId="{EA67A075-2396-4E78-9F5C-D77D225AEF39}" srcOrd="11" destOrd="0" presId="urn:microsoft.com/office/officeart/2008/layout/VerticalCurvedList"/>
    <dgm:cxn modelId="{6F6AFD4D-D51B-4ACA-8B39-DA458EFCA75E}" type="presParOf" srcId="{26C8BE21-0AB6-465B-B4DE-442726E4BDAF}" destId="{F3BAF8E3-3D04-4088-91F8-97C8AD9C3770}" srcOrd="12" destOrd="0" presId="urn:microsoft.com/office/officeart/2008/layout/VerticalCurvedList"/>
    <dgm:cxn modelId="{3FEEBF5A-5CA9-416A-8FAC-D5BDD5478949}" type="presParOf" srcId="{F3BAF8E3-3D04-4088-91F8-97C8AD9C3770}" destId="{D9C216C8-5814-4211-80A7-0CA2F9F30007}" srcOrd="0" destOrd="0" presId="urn:microsoft.com/office/officeart/2008/layout/VerticalCurvedList"/>
    <dgm:cxn modelId="{E40C5C5F-6F44-4D71-812C-AF7715C1C852}" type="presParOf" srcId="{26C8BE21-0AB6-465B-B4DE-442726E4BDAF}" destId="{B5791A02-89A8-4ADE-A59C-CF1ECC205D00}" srcOrd="13" destOrd="0" presId="urn:microsoft.com/office/officeart/2008/layout/VerticalCurvedList"/>
    <dgm:cxn modelId="{FC412F8A-A5C7-45B2-90C2-48E62F2427E6}" type="presParOf" srcId="{26C8BE21-0AB6-465B-B4DE-442726E4BDAF}" destId="{3503791D-97F1-4BE8-B42A-4745EDFCD789}" srcOrd="14" destOrd="0" presId="urn:microsoft.com/office/officeart/2008/layout/VerticalCurvedList"/>
    <dgm:cxn modelId="{0B4AC012-FFFD-4188-A5AE-6D7AFA2B0B9B}" type="presParOf" srcId="{3503791D-97F1-4BE8-B42A-4745EDFCD789}" destId="{E3F0DD39-913E-439B-9262-A7D9056F4F2B}" srcOrd="0" destOrd="0" presId="urn:microsoft.com/office/officeart/2008/layout/VerticalCurvedList"/>
  </dgm:cxnLst>
  <dgm:bg>
    <a:noFill/>
  </dgm:bg>
  <dgm:whole/>
  <dgm:extLst>
    <a:ext uri="http://schemas.microsoft.com/office/drawing/2008/diagram">
      <dsp:dataModelExt xmlns:dsp="http://schemas.microsoft.com/office/drawing/2008/diagram" xmlns="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BD086C6E-A194-4501-8EF5-73E8C58AA3C8}" type="doc">
      <dgm:prSet loTypeId="urn:microsoft.com/office/officeart/2005/8/layout/hierarchy1" loCatId="hierarchy" qsTypeId="urn:microsoft.com/office/officeart/2005/8/quickstyle/simple2" qsCatId="simple" csTypeId="urn:microsoft.com/office/officeart/2005/8/colors/colorful2" csCatId="colorful" phldr="1"/>
      <dgm:spPr/>
      <dgm:t>
        <a:bodyPr/>
        <a:lstStyle/>
        <a:p>
          <a:endParaRPr lang="en-US"/>
        </a:p>
      </dgm:t>
    </dgm:pt>
    <dgm:pt modelId="{5AF6658D-E0C9-4715-A7EE-B8FB9FD351F7}">
      <dgm:prSet phldrT="[Text]"/>
      <dgm:spPr/>
      <dgm:t>
        <a:bodyPr/>
        <a:lstStyle/>
        <a:p>
          <a:r>
            <a:rPr lang="en-US" dirty="0" smtClean="0"/>
            <a:t>Project Manager</a:t>
          </a:r>
        </a:p>
        <a:p>
          <a:r>
            <a:rPr lang="en-US" dirty="0" smtClean="0"/>
            <a:t>(</a:t>
          </a:r>
          <a:r>
            <a:rPr lang="en-US" dirty="0" err="1" smtClean="0"/>
            <a:t>Nhi</a:t>
          </a:r>
          <a:r>
            <a:rPr lang="en-US" dirty="0" smtClean="0"/>
            <a:t>)</a:t>
          </a:r>
          <a:endParaRPr lang="en-US" dirty="0"/>
        </a:p>
      </dgm:t>
    </dgm:pt>
    <dgm:pt modelId="{BADDC368-380D-44C6-A6FF-1252013810DE}" type="parTrans" cxnId="{A7C9F4A1-00A6-47C0-92FE-83CBE7AC91EA}">
      <dgm:prSet/>
      <dgm:spPr/>
      <dgm:t>
        <a:bodyPr/>
        <a:lstStyle/>
        <a:p>
          <a:endParaRPr lang="en-US"/>
        </a:p>
      </dgm:t>
    </dgm:pt>
    <dgm:pt modelId="{866389A2-329A-4595-AE74-BFAA4C2C8E0A}" type="sibTrans" cxnId="{A7C9F4A1-00A6-47C0-92FE-83CBE7AC91EA}">
      <dgm:prSet/>
      <dgm:spPr/>
      <dgm:t>
        <a:bodyPr/>
        <a:lstStyle/>
        <a:p>
          <a:endParaRPr lang="en-US"/>
        </a:p>
      </dgm:t>
    </dgm:pt>
    <dgm:pt modelId="{94D22A9E-152D-4FBD-AE48-99F86D363C2E}">
      <dgm:prSet phldrT="[Text]"/>
      <dgm:spPr/>
      <dgm:t>
        <a:bodyPr/>
        <a:lstStyle/>
        <a:p>
          <a:r>
            <a:rPr lang="en-US" dirty="0" smtClean="0"/>
            <a:t>Developers</a:t>
          </a:r>
        </a:p>
        <a:p>
          <a:r>
            <a:rPr lang="en-US" dirty="0" smtClean="0"/>
            <a:t>(</a:t>
          </a:r>
          <a:r>
            <a:rPr lang="en-US" dirty="0" err="1" smtClean="0"/>
            <a:t>Kien</a:t>
          </a:r>
          <a:r>
            <a:rPr lang="en-US" dirty="0" smtClean="0"/>
            <a:t>, </a:t>
          </a:r>
          <a:r>
            <a:rPr lang="en-US" dirty="0" err="1" smtClean="0"/>
            <a:t>Duc</a:t>
          </a:r>
          <a:r>
            <a:rPr lang="en-US" dirty="0" smtClean="0"/>
            <a:t>, Duong)</a:t>
          </a:r>
          <a:endParaRPr lang="en-US" dirty="0"/>
        </a:p>
      </dgm:t>
    </dgm:pt>
    <dgm:pt modelId="{5466AD44-B984-4033-9948-1CAEBD66F606}" type="parTrans" cxnId="{6D498CF4-3B8C-459C-98FB-3C0C7DDEBEC7}">
      <dgm:prSet/>
      <dgm:spPr/>
      <dgm:t>
        <a:bodyPr/>
        <a:lstStyle/>
        <a:p>
          <a:endParaRPr lang="en-US"/>
        </a:p>
      </dgm:t>
    </dgm:pt>
    <dgm:pt modelId="{F6E23350-85E7-4CDE-8457-BB2EA41A0E31}" type="sibTrans" cxnId="{6D498CF4-3B8C-459C-98FB-3C0C7DDEBEC7}">
      <dgm:prSet/>
      <dgm:spPr/>
      <dgm:t>
        <a:bodyPr/>
        <a:lstStyle/>
        <a:p>
          <a:endParaRPr lang="en-US"/>
        </a:p>
      </dgm:t>
    </dgm:pt>
    <dgm:pt modelId="{6576E40E-8FC5-4698-98F3-8549C6D153EC}">
      <dgm:prSet phldrT="[Text]"/>
      <dgm:spPr/>
      <dgm:t>
        <a:bodyPr/>
        <a:lstStyle/>
        <a:p>
          <a:r>
            <a:rPr lang="en-US" dirty="0" smtClean="0"/>
            <a:t>Risk Manager</a:t>
          </a:r>
        </a:p>
        <a:p>
          <a:r>
            <a:rPr lang="en-US" dirty="0" smtClean="0"/>
            <a:t>(</a:t>
          </a:r>
          <a:r>
            <a:rPr lang="en-US" dirty="0" err="1" smtClean="0"/>
            <a:t>Nhi</a:t>
          </a:r>
          <a:r>
            <a:rPr lang="en-US" dirty="0" smtClean="0"/>
            <a:t>)</a:t>
          </a:r>
          <a:endParaRPr lang="en-US" dirty="0"/>
        </a:p>
      </dgm:t>
    </dgm:pt>
    <dgm:pt modelId="{E89FD4F7-F063-4D28-94C6-4BF5E7E54453}" type="parTrans" cxnId="{5720D2D2-7E22-4EE5-A2BB-2FDC8D2811A7}">
      <dgm:prSet/>
      <dgm:spPr/>
      <dgm:t>
        <a:bodyPr/>
        <a:lstStyle/>
        <a:p>
          <a:endParaRPr lang="en-US"/>
        </a:p>
      </dgm:t>
    </dgm:pt>
    <dgm:pt modelId="{9C854CAE-9EB0-4735-B248-927B2C0749EC}" type="sibTrans" cxnId="{5720D2D2-7E22-4EE5-A2BB-2FDC8D2811A7}">
      <dgm:prSet/>
      <dgm:spPr/>
      <dgm:t>
        <a:bodyPr/>
        <a:lstStyle/>
        <a:p>
          <a:endParaRPr lang="en-US"/>
        </a:p>
      </dgm:t>
    </dgm:pt>
    <dgm:pt modelId="{27836792-90A1-4C88-94EE-80A6682DEFF4}">
      <dgm:prSet phldrT="[Text]"/>
      <dgm:spPr/>
      <dgm:t>
        <a:bodyPr/>
        <a:lstStyle/>
        <a:p>
          <a:r>
            <a:rPr lang="en-US" dirty="0" smtClean="0"/>
            <a:t>Quality Assurance</a:t>
          </a:r>
        </a:p>
        <a:p>
          <a:r>
            <a:rPr lang="en-US" dirty="0" smtClean="0"/>
            <a:t>(</a:t>
          </a:r>
          <a:r>
            <a:rPr lang="en-US" dirty="0" err="1" smtClean="0"/>
            <a:t>Huyen</a:t>
          </a:r>
          <a:r>
            <a:rPr lang="en-US" dirty="0" smtClean="0"/>
            <a:t>)</a:t>
          </a:r>
          <a:endParaRPr lang="en-US" dirty="0"/>
        </a:p>
      </dgm:t>
    </dgm:pt>
    <dgm:pt modelId="{761521B4-0454-4559-8381-5887D3701F58}" type="parTrans" cxnId="{6194D4A3-AADA-4037-8B7D-5B73136E3A5C}">
      <dgm:prSet/>
      <dgm:spPr/>
      <dgm:t>
        <a:bodyPr/>
        <a:lstStyle/>
        <a:p>
          <a:endParaRPr lang="en-US"/>
        </a:p>
      </dgm:t>
    </dgm:pt>
    <dgm:pt modelId="{9D4AA745-EF2C-4817-9209-AB07395D5DCE}" type="sibTrans" cxnId="{6194D4A3-AADA-4037-8B7D-5B73136E3A5C}">
      <dgm:prSet/>
      <dgm:spPr/>
      <dgm:t>
        <a:bodyPr/>
        <a:lstStyle/>
        <a:p>
          <a:endParaRPr lang="en-US"/>
        </a:p>
      </dgm:t>
    </dgm:pt>
    <dgm:pt modelId="{A8C53877-2133-4B9C-A5F3-BB68E75EA7C6}">
      <dgm:prSet phldrT="[Text]"/>
      <dgm:spPr/>
      <dgm:t>
        <a:bodyPr/>
        <a:lstStyle/>
        <a:p>
          <a:r>
            <a:rPr lang="en-US" dirty="0" smtClean="0"/>
            <a:t>UI Designer</a:t>
          </a:r>
        </a:p>
        <a:p>
          <a:r>
            <a:rPr lang="en-US" dirty="0" smtClean="0"/>
            <a:t>(</a:t>
          </a:r>
          <a:r>
            <a:rPr lang="en-US" dirty="0" err="1" smtClean="0"/>
            <a:t>Duc</a:t>
          </a:r>
          <a:r>
            <a:rPr lang="en-US" dirty="0" smtClean="0"/>
            <a:t>)</a:t>
          </a:r>
          <a:endParaRPr lang="en-US" dirty="0"/>
        </a:p>
      </dgm:t>
    </dgm:pt>
    <dgm:pt modelId="{7D000C9E-A569-4F16-8C35-0E8992797ED0}" type="parTrans" cxnId="{2E3262B7-68E6-4B07-818F-00157844C040}">
      <dgm:prSet/>
      <dgm:spPr/>
      <dgm:t>
        <a:bodyPr/>
        <a:lstStyle/>
        <a:p>
          <a:endParaRPr lang="en-US"/>
        </a:p>
      </dgm:t>
    </dgm:pt>
    <dgm:pt modelId="{D38B790E-0C64-4A9D-8182-EBF468A2B95C}" type="sibTrans" cxnId="{2E3262B7-68E6-4B07-818F-00157844C040}">
      <dgm:prSet/>
      <dgm:spPr/>
      <dgm:t>
        <a:bodyPr/>
        <a:lstStyle/>
        <a:p>
          <a:endParaRPr lang="en-US"/>
        </a:p>
      </dgm:t>
    </dgm:pt>
    <dgm:pt modelId="{EDAC4225-BD82-4DD7-A847-E0CB50B0684A}">
      <dgm:prSet phldrT="[Text]"/>
      <dgm:spPr/>
      <dgm:t>
        <a:bodyPr/>
        <a:lstStyle/>
        <a:p>
          <a:r>
            <a:rPr lang="en-US" dirty="0" smtClean="0"/>
            <a:t>Configuration Manager</a:t>
          </a:r>
        </a:p>
        <a:p>
          <a:r>
            <a:rPr lang="en-US" dirty="0" smtClean="0"/>
            <a:t>(Duong)</a:t>
          </a:r>
          <a:endParaRPr lang="en-US" dirty="0"/>
        </a:p>
      </dgm:t>
    </dgm:pt>
    <dgm:pt modelId="{49287E16-AA55-452E-9138-B020C5E13B11}" type="parTrans" cxnId="{4BD60DDA-08B6-49AE-9B3D-9742F4E147DA}">
      <dgm:prSet/>
      <dgm:spPr/>
      <dgm:t>
        <a:bodyPr/>
        <a:lstStyle/>
        <a:p>
          <a:endParaRPr lang="en-US"/>
        </a:p>
      </dgm:t>
    </dgm:pt>
    <dgm:pt modelId="{C90596F4-0057-4990-ADBC-365255A6A12C}" type="sibTrans" cxnId="{4BD60DDA-08B6-49AE-9B3D-9742F4E147DA}">
      <dgm:prSet/>
      <dgm:spPr/>
      <dgm:t>
        <a:bodyPr/>
        <a:lstStyle/>
        <a:p>
          <a:endParaRPr lang="en-US"/>
        </a:p>
      </dgm:t>
    </dgm:pt>
    <dgm:pt modelId="{463A8BEC-D6DE-4F22-87BC-0E5FE3230731}">
      <dgm:prSet phldrT="[Text]"/>
      <dgm:spPr/>
      <dgm:t>
        <a:bodyPr/>
        <a:lstStyle/>
        <a:p>
          <a:r>
            <a:rPr lang="en-US" dirty="0" smtClean="0"/>
            <a:t>Technical Leader</a:t>
          </a:r>
        </a:p>
        <a:p>
          <a:r>
            <a:rPr lang="en-US" dirty="0" smtClean="0"/>
            <a:t>(</a:t>
          </a:r>
          <a:r>
            <a:rPr lang="en-US" dirty="0" err="1" smtClean="0"/>
            <a:t>Kien</a:t>
          </a:r>
          <a:r>
            <a:rPr lang="en-US" dirty="0" smtClean="0"/>
            <a:t>)</a:t>
          </a:r>
          <a:endParaRPr lang="en-US" dirty="0"/>
        </a:p>
      </dgm:t>
    </dgm:pt>
    <dgm:pt modelId="{912CCFA4-1BD1-4054-AB32-DF5ED62A8871}" type="parTrans" cxnId="{D80C53AD-A615-4955-895F-3FA6644DD0DA}">
      <dgm:prSet/>
      <dgm:spPr/>
      <dgm:t>
        <a:bodyPr/>
        <a:lstStyle/>
        <a:p>
          <a:endParaRPr lang="en-US"/>
        </a:p>
      </dgm:t>
    </dgm:pt>
    <dgm:pt modelId="{D1B4E956-823A-428B-BBE0-9D457C1D176D}" type="sibTrans" cxnId="{D80C53AD-A615-4955-895F-3FA6644DD0DA}">
      <dgm:prSet/>
      <dgm:spPr/>
      <dgm:t>
        <a:bodyPr/>
        <a:lstStyle/>
        <a:p>
          <a:endParaRPr lang="en-US"/>
        </a:p>
      </dgm:t>
    </dgm:pt>
    <dgm:pt modelId="{A9BBA324-F322-4F28-8966-AACF386C3144}" type="pres">
      <dgm:prSet presAssocID="{BD086C6E-A194-4501-8EF5-73E8C58AA3C8}" presName="hierChild1" presStyleCnt="0">
        <dgm:presLayoutVars>
          <dgm:chPref val="1"/>
          <dgm:dir/>
          <dgm:animOne val="branch"/>
          <dgm:animLvl val="lvl"/>
          <dgm:resizeHandles/>
        </dgm:presLayoutVars>
      </dgm:prSet>
      <dgm:spPr/>
      <dgm:t>
        <a:bodyPr/>
        <a:lstStyle/>
        <a:p>
          <a:endParaRPr lang="en-US"/>
        </a:p>
      </dgm:t>
    </dgm:pt>
    <dgm:pt modelId="{2A9104AD-B325-4F9B-A950-7A83199B182B}" type="pres">
      <dgm:prSet presAssocID="{5AF6658D-E0C9-4715-A7EE-B8FB9FD351F7}" presName="hierRoot1" presStyleCnt="0"/>
      <dgm:spPr/>
    </dgm:pt>
    <dgm:pt modelId="{6E70EDBF-E22D-4E77-B03A-8B1413A9B1C5}" type="pres">
      <dgm:prSet presAssocID="{5AF6658D-E0C9-4715-A7EE-B8FB9FD351F7}" presName="composite" presStyleCnt="0"/>
      <dgm:spPr/>
    </dgm:pt>
    <dgm:pt modelId="{B7EEF915-956F-4203-8254-9675047AEA8B}" type="pres">
      <dgm:prSet presAssocID="{5AF6658D-E0C9-4715-A7EE-B8FB9FD351F7}" presName="background" presStyleLbl="node0" presStyleIdx="0" presStyleCnt="1"/>
      <dgm:spPr/>
    </dgm:pt>
    <dgm:pt modelId="{8ABDACCD-2FBF-4B70-B165-77DE078C5DC9}" type="pres">
      <dgm:prSet presAssocID="{5AF6658D-E0C9-4715-A7EE-B8FB9FD351F7}" presName="text" presStyleLbl="fgAcc0" presStyleIdx="0" presStyleCnt="1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294B102E-A13F-439D-B5D2-2B827CF5766A}" type="pres">
      <dgm:prSet presAssocID="{5AF6658D-E0C9-4715-A7EE-B8FB9FD351F7}" presName="hierChild2" presStyleCnt="0"/>
      <dgm:spPr/>
    </dgm:pt>
    <dgm:pt modelId="{F353098B-932B-4E03-8D34-28DCE7534D1F}" type="pres">
      <dgm:prSet presAssocID="{5466AD44-B984-4033-9948-1CAEBD66F606}" presName="Name10" presStyleLbl="parChTrans1D2" presStyleIdx="0" presStyleCnt="3"/>
      <dgm:spPr/>
      <dgm:t>
        <a:bodyPr/>
        <a:lstStyle/>
        <a:p>
          <a:endParaRPr lang="en-US"/>
        </a:p>
      </dgm:t>
    </dgm:pt>
    <dgm:pt modelId="{462BE142-E442-4E80-AF65-645B9EDAF8ED}" type="pres">
      <dgm:prSet presAssocID="{94D22A9E-152D-4FBD-AE48-99F86D363C2E}" presName="hierRoot2" presStyleCnt="0"/>
      <dgm:spPr/>
    </dgm:pt>
    <dgm:pt modelId="{A78E428A-9D53-4899-81AE-481CD54CE7EB}" type="pres">
      <dgm:prSet presAssocID="{94D22A9E-152D-4FBD-AE48-99F86D363C2E}" presName="composite2" presStyleCnt="0"/>
      <dgm:spPr/>
    </dgm:pt>
    <dgm:pt modelId="{F60A6B62-190C-46B0-9840-E5AEB3DBECC0}" type="pres">
      <dgm:prSet presAssocID="{94D22A9E-152D-4FBD-AE48-99F86D363C2E}" presName="background2" presStyleLbl="node2" presStyleIdx="0" presStyleCnt="3"/>
      <dgm:spPr/>
    </dgm:pt>
    <dgm:pt modelId="{0BE956C1-2EC9-439D-AB43-56DE70B9A9A4}" type="pres">
      <dgm:prSet presAssocID="{94D22A9E-152D-4FBD-AE48-99F86D363C2E}" presName="text2" presStyleLbl="fgAcc2" presStyleIdx="0" presStyleCnt="3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A75D4D7D-535F-489F-99E1-18FCAB54098B}" type="pres">
      <dgm:prSet presAssocID="{94D22A9E-152D-4FBD-AE48-99F86D363C2E}" presName="hierChild3" presStyleCnt="0"/>
      <dgm:spPr/>
    </dgm:pt>
    <dgm:pt modelId="{D4CCD599-8F8F-4093-829B-F84D07E4C5D1}" type="pres">
      <dgm:prSet presAssocID="{912CCFA4-1BD1-4054-AB32-DF5ED62A8871}" presName="Name17" presStyleLbl="parChTrans1D3" presStyleIdx="0" presStyleCnt="3"/>
      <dgm:spPr/>
      <dgm:t>
        <a:bodyPr/>
        <a:lstStyle/>
        <a:p>
          <a:endParaRPr lang="en-US"/>
        </a:p>
      </dgm:t>
    </dgm:pt>
    <dgm:pt modelId="{D139C905-7E20-4ABA-AFB0-27FEAF5B311C}" type="pres">
      <dgm:prSet presAssocID="{463A8BEC-D6DE-4F22-87BC-0E5FE3230731}" presName="hierRoot3" presStyleCnt="0"/>
      <dgm:spPr/>
    </dgm:pt>
    <dgm:pt modelId="{E2E4A885-9321-4CBD-9C4C-5EE422DC953A}" type="pres">
      <dgm:prSet presAssocID="{463A8BEC-D6DE-4F22-87BC-0E5FE3230731}" presName="composite3" presStyleCnt="0"/>
      <dgm:spPr/>
    </dgm:pt>
    <dgm:pt modelId="{85C0E2B1-77A0-4D11-9323-FC57ABDDDAFC}" type="pres">
      <dgm:prSet presAssocID="{463A8BEC-D6DE-4F22-87BC-0E5FE3230731}" presName="background3" presStyleLbl="node3" presStyleIdx="0" presStyleCnt="3"/>
      <dgm:spPr/>
    </dgm:pt>
    <dgm:pt modelId="{4FD0CAD0-7E4E-41FA-9E66-883A41CBD89B}" type="pres">
      <dgm:prSet presAssocID="{463A8BEC-D6DE-4F22-87BC-0E5FE3230731}" presName="text3" presStyleLbl="fgAcc3" presStyleIdx="0" presStyleCnt="3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75EA8D15-2209-481A-927A-4ACCABD5C4CE}" type="pres">
      <dgm:prSet presAssocID="{463A8BEC-D6DE-4F22-87BC-0E5FE3230731}" presName="hierChild4" presStyleCnt="0"/>
      <dgm:spPr/>
    </dgm:pt>
    <dgm:pt modelId="{945E88AE-604F-46F0-B5E9-2726325ADE4E}" type="pres">
      <dgm:prSet presAssocID="{7D000C9E-A569-4F16-8C35-0E8992797ED0}" presName="Name17" presStyleLbl="parChTrans1D3" presStyleIdx="1" presStyleCnt="3"/>
      <dgm:spPr/>
      <dgm:t>
        <a:bodyPr/>
        <a:lstStyle/>
        <a:p>
          <a:endParaRPr lang="en-US"/>
        </a:p>
      </dgm:t>
    </dgm:pt>
    <dgm:pt modelId="{69C149BA-3649-44A6-A267-1D7C300C5794}" type="pres">
      <dgm:prSet presAssocID="{A8C53877-2133-4B9C-A5F3-BB68E75EA7C6}" presName="hierRoot3" presStyleCnt="0"/>
      <dgm:spPr/>
    </dgm:pt>
    <dgm:pt modelId="{29B9F932-A3EB-4B29-8325-CB412483C101}" type="pres">
      <dgm:prSet presAssocID="{A8C53877-2133-4B9C-A5F3-BB68E75EA7C6}" presName="composite3" presStyleCnt="0"/>
      <dgm:spPr/>
    </dgm:pt>
    <dgm:pt modelId="{00175871-1535-4F72-828B-512CB9DC112C}" type="pres">
      <dgm:prSet presAssocID="{A8C53877-2133-4B9C-A5F3-BB68E75EA7C6}" presName="background3" presStyleLbl="node3" presStyleIdx="1" presStyleCnt="3"/>
      <dgm:spPr/>
    </dgm:pt>
    <dgm:pt modelId="{C15450D9-C309-46DC-BA0D-D935C892FEAD}" type="pres">
      <dgm:prSet presAssocID="{A8C53877-2133-4B9C-A5F3-BB68E75EA7C6}" presName="text3" presStyleLbl="fgAcc3" presStyleIdx="1" presStyleCnt="3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EB5C1E8D-8DA1-42E8-A932-9581FE8D3F27}" type="pres">
      <dgm:prSet presAssocID="{A8C53877-2133-4B9C-A5F3-BB68E75EA7C6}" presName="hierChild4" presStyleCnt="0"/>
      <dgm:spPr/>
    </dgm:pt>
    <dgm:pt modelId="{6AFEBF58-BC48-4225-8605-8EBF37A97E23}" type="pres">
      <dgm:prSet presAssocID="{49287E16-AA55-452E-9138-B020C5E13B11}" presName="Name17" presStyleLbl="parChTrans1D3" presStyleIdx="2" presStyleCnt="3"/>
      <dgm:spPr/>
      <dgm:t>
        <a:bodyPr/>
        <a:lstStyle/>
        <a:p>
          <a:endParaRPr lang="en-US"/>
        </a:p>
      </dgm:t>
    </dgm:pt>
    <dgm:pt modelId="{E5927C45-F355-44A9-B75C-0335C0250056}" type="pres">
      <dgm:prSet presAssocID="{EDAC4225-BD82-4DD7-A847-E0CB50B0684A}" presName="hierRoot3" presStyleCnt="0"/>
      <dgm:spPr/>
    </dgm:pt>
    <dgm:pt modelId="{921B1723-4247-409F-A83F-3CB1C52382DE}" type="pres">
      <dgm:prSet presAssocID="{EDAC4225-BD82-4DD7-A847-E0CB50B0684A}" presName="composite3" presStyleCnt="0"/>
      <dgm:spPr/>
    </dgm:pt>
    <dgm:pt modelId="{7E43E68A-0479-4498-AC97-FD91445407D6}" type="pres">
      <dgm:prSet presAssocID="{EDAC4225-BD82-4DD7-A847-E0CB50B0684A}" presName="background3" presStyleLbl="node3" presStyleIdx="2" presStyleCnt="3"/>
      <dgm:spPr/>
    </dgm:pt>
    <dgm:pt modelId="{15C64D2F-AFB7-4D3E-BCDF-9685E454F85A}" type="pres">
      <dgm:prSet presAssocID="{EDAC4225-BD82-4DD7-A847-E0CB50B0684A}" presName="text3" presStyleLbl="fgAcc3" presStyleIdx="2" presStyleCnt="3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78C3AF6F-4C90-48C8-9969-5BF793D403DE}" type="pres">
      <dgm:prSet presAssocID="{EDAC4225-BD82-4DD7-A847-E0CB50B0684A}" presName="hierChild4" presStyleCnt="0"/>
      <dgm:spPr/>
    </dgm:pt>
    <dgm:pt modelId="{AA747276-B6A2-4607-8859-23C17C0F846A}" type="pres">
      <dgm:prSet presAssocID="{E89FD4F7-F063-4D28-94C6-4BF5E7E54453}" presName="Name10" presStyleLbl="parChTrans1D2" presStyleIdx="1" presStyleCnt="3"/>
      <dgm:spPr/>
      <dgm:t>
        <a:bodyPr/>
        <a:lstStyle/>
        <a:p>
          <a:endParaRPr lang="en-US"/>
        </a:p>
      </dgm:t>
    </dgm:pt>
    <dgm:pt modelId="{FFAB1ED1-4E8B-4BB5-B1D6-7C2ECE78533A}" type="pres">
      <dgm:prSet presAssocID="{6576E40E-8FC5-4698-98F3-8549C6D153EC}" presName="hierRoot2" presStyleCnt="0"/>
      <dgm:spPr/>
    </dgm:pt>
    <dgm:pt modelId="{86BEF583-82B5-4257-8506-966E2FF6BCC2}" type="pres">
      <dgm:prSet presAssocID="{6576E40E-8FC5-4698-98F3-8549C6D153EC}" presName="composite2" presStyleCnt="0"/>
      <dgm:spPr/>
    </dgm:pt>
    <dgm:pt modelId="{DAAC4ED0-DFB6-4660-A8F0-2158112AFDD8}" type="pres">
      <dgm:prSet presAssocID="{6576E40E-8FC5-4698-98F3-8549C6D153EC}" presName="background2" presStyleLbl="node2" presStyleIdx="1" presStyleCnt="3"/>
      <dgm:spPr/>
    </dgm:pt>
    <dgm:pt modelId="{7B18AB61-9607-4D0F-AAD0-A19CDC4B6514}" type="pres">
      <dgm:prSet presAssocID="{6576E40E-8FC5-4698-98F3-8549C6D153EC}" presName="text2" presStyleLbl="fgAcc2" presStyleIdx="1" presStyleCnt="3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004A5758-10D2-4595-A0A4-F1458EC53949}" type="pres">
      <dgm:prSet presAssocID="{6576E40E-8FC5-4698-98F3-8549C6D153EC}" presName="hierChild3" presStyleCnt="0"/>
      <dgm:spPr/>
    </dgm:pt>
    <dgm:pt modelId="{6000068E-8B02-45DF-88E1-844D6DD3A316}" type="pres">
      <dgm:prSet presAssocID="{761521B4-0454-4559-8381-5887D3701F58}" presName="Name10" presStyleLbl="parChTrans1D2" presStyleIdx="2" presStyleCnt="3"/>
      <dgm:spPr/>
      <dgm:t>
        <a:bodyPr/>
        <a:lstStyle/>
        <a:p>
          <a:endParaRPr lang="en-US"/>
        </a:p>
      </dgm:t>
    </dgm:pt>
    <dgm:pt modelId="{EE30B0C8-6B6B-4B06-855F-4661351083E6}" type="pres">
      <dgm:prSet presAssocID="{27836792-90A1-4C88-94EE-80A6682DEFF4}" presName="hierRoot2" presStyleCnt="0"/>
      <dgm:spPr/>
    </dgm:pt>
    <dgm:pt modelId="{D277BF21-EF38-4E45-8954-6689E7539042}" type="pres">
      <dgm:prSet presAssocID="{27836792-90A1-4C88-94EE-80A6682DEFF4}" presName="composite2" presStyleCnt="0"/>
      <dgm:spPr/>
    </dgm:pt>
    <dgm:pt modelId="{6E6DDA16-14A9-4982-B763-76C297CC738F}" type="pres">
      <dgm:prSet presAssocID="{27836792-90A1-4C88-94EE-80A6682DEFF4}" presName="background2" presStyleLbl="node2" presStyleIdx="2" presStyleCnt="3"/>
      <dgm:spPr/>
    </dgm:pt>
    <dgm:pt modelId="{E0407251-A3F3-454A-AFF4-EE6DCF89ECEB}" type="pres">
      <dgm:prSet presAssocID="{27836792-90A1-4C88-94EE-80A6682DEFF4}" presName="text2" presStyleLbl="fgAcc2" presStyleIdx="2" presStyleCnt="3">
        <dgm:presLayoutVars>
          <dgm:chPref val="3"/>
        </dgm:presLayoutVars>
      </dgm:prSet>
      <dgm:spPr/>
      <dgm:t>
        <a:bodyPr/>
        <a:lstStyle/>
        <a:p>
          <a:endParaRPr lang="en-US"/>
        </a:p>
      </dgm:t>
    </dgm:pt>
    <dgm:pt modelId="{BC9EE61D-3976-4EE2-81C3-69D7ED03D9B3}" type="pres">
      <dgm:prSet presAssocID="{27836792-90A1-4C88-94EE-80A6682DEFF4}" presName="hierChild3" presStyleCnt="0"/>
      <dgm:spPr/>
    </dgm:pt>
  </dgm:ptLst>
  <dgm:cxnLst>
    <dgm:cxn modelId="{340C32AC-37D6-4CBC-A04E-BC1CA4241D0F}" type="presOf" srcId="{5466AD44-B984-4033-9948-1CAEBD66F606}" destId="{F353098B-932B-4E03-8D34-28DCE7534D1F}" srcOrd="0" destOrd="0" presId="urn:microsoft.com/office/officeart/2005/8/layout/hierarchy1"/>
    <dgm:cxn modelId="{6D498CF4-3B8C-459C-98FB-3C0C7DDEBEC7}" srcId="{5AF6658D-E0C9-4715-A7EE-B8FB9FD351F7}" destId="{94D22A9E-152D-4FBD-AE48-99F86D363C2E}" srcOrd="0" destOrd="0" parTransId="{5466AD44-B984-4033-9948-1CAEBD66F606}" sibTransId="{F6E23350-85E7-4CDE-8457-BB2EA41A0E31}"/>
    <dgm:cxn modelId="{A7C9F4A1-00A6-47C0-92FE-83CBE7AC91EA}" srcId="{BD086C6E-A194-4501-8EF5-73E8C58AA3C8}" destId="{5AF6658D-E0C9-4715-A7EE-B8FB9FD351F7}" srcOrd="0" destOrd="0" parTransId="{BADDC368-380D-44C6-A6FF-1252013810DE}" sibTransId="{866389A2-329A-4595-AE74-BFAA4C2C8E0A}"/>
    <dgm:cxn modelId="{429DA68D-F2B0-4821-AF6C-516D783CF981}" type="presOf" srcId="{7D000C9E-A569-4F16-8C35-0E8992797ED0}" destId="{945E88AE-604F-46F0-B5E9-2726325ADE4E}" srcOrd="0" destOrd="0" presId="urn:microsoft.com/office/officeart/2005/8/layout/hierarchy1"/>
    <dgm:cxn modelId="{C04D7827-6FC6-4B23-918B-93D79BF2AB43}" type="presOf" srcId="{94D22A9E-152D-4FBD-AE48-99F86D363C2E}" destId="{0BE956C1-2EC9-439D-AB43-56DE70B9A9A4}" srcOrd="0" destOrd="0" presId="urn:microsoft.com/office/officeart/2005/8/layout/hierarchy1"/>
    <dgm:cxn modelId="{56411080-4460-4376-8384-25FF80AB7A70}" type="presOf" srcId="{6576E40E-8FC5-4698-98F3-8549C6D153EC}" destId="{7B18AB61-9607-4D0F-AAD0-A19CDC4B6514}" srcOrd="0" destOrd="0" presId="urn:microsoft.com/office/officeart/2005/8/layout/hierarchy1"/>
    <dgm:cxn modelId="{5720D2D2-7E22-4EE5-A2BB-2FDC8D2811A7}" srcId="{5AF6658D-E0C9-4715-A7EE-B8FB9FD351F7}" destId="{6576E40E-8FC5-4698-98F3-8549C6D153EC}" srcOrd="1" destOrd="0" parTransId="{E89FD4F7-F063-4D28-94C6-4BF5E7E54453}" sibTransId="{9C854CAE-9EB0-4735-B248-927B2C0749EC}"/>
    <dgm:cxn modelId="{7E52002C-5240-4FB1-BFEB-7DA4D9D78A04}" type="presOf" srcId="{EDAC4225-BD82-4DD7-A847-E0CB50B0684A}" destId="{15C64D2F-AFB7-4D3E-BCDF-9685E454F85A}" srcOrd="0" destOrd="0" presId="urn:microsoft.com/office/officeart/2005/8/layout/hierarchy1"/>
    <dgm:cxn modelId="{E1EAE398-F807-4433-81C8-D5E964C403FD}" type="presOf" srcId="{A8C53877-2133-4B9C-A5F3-BB68E75EA7C6}" destId="{C15450D9-C309-46DC-BA0D-D935C892FEAD}" srcOrd="0" destOrd="0" presId="urn:microsoft.com/office/officeart/2005/8/layout/hierarchy1"/>
    <dgm:cxn modelId="{4BD60DDA-08B6-49AE-9B3D-9742F4E147DA}" srcId="{94D22A9E-152D-4FBD-AE48-99F86D363C2E}" destId="{EDAC4225-BD82-4DD7-A847-E0CB50B0684A}" srcOrd="2" destOrd="0" parTransId="{49287E16-AA55-452E-9138-B020C5E13B11}" sibTransId="{C90596F4-0057-4990-ADBC-365255A6A12C}"/>
    <dgm:cxn modelId="{CE61C10F-F43F-4430-A889-F2FBAC1F5521}" type="presOf" srcId="{E89FD4F7-F063-4D28-94C6-4BF5E7E54453}" destId="{AA747276-B6A2-4607-8859-23C17C0F846A}" srcOrd="0" destOrd="0" presId="urn:microsoft.com/office/officeart/2005/8/layout/hierarchy1"/>
    <dgm:cxn modelId="{D80C53AD-A615-4955-895F-3FA6644DD0DA}" srcId="{94D22A9E-152D-4FBD-AE48-99F86D363C2E}" destId="{463A8BEC-D6DE-4F22-87BC-0E5FE3230731}" srcOrd="0" destOrd="0" parTransId="{912CCFA4-1BD1-4054-AB32-DF5ED62A8871}" sibTransId="{D1B4E956-823A-428B-BBE0-9D457C1D176D}"/>
    <dgm:cxn modelId="{6194D4A3-AADA-4037-8B7D-5B73136E3A5C}" srcId="{5AF6658D-E0C9-4715-A7EE-B8FB9FD351F7}" destId="{27836792-90A1-4C88-94EE-80A6682DEFF4}" srcOrd="2" destOrd="0" parTransId="{761521B4-0454-4559-8381-5887D3701F58}" sibTransId="{9D4AA745-EF2C-4817-9209-AB07395D5DCE}"/>
    <dgm:cxn modelId="{2E3262B7-68E6-4B07-818F-00157844C040}" srcId="{94D22A9E-152D-4FBD-AE48-99F86D363C2E}" destId="{A8C53877-2133-4B9C-A5F3-BB68E75EA7C6}" srcOrd="1" destOrd="0" parTransId="{7D000C9E-A569-4F16-8C35-0E8992797ED0}" sibTransId="{D38B790E-0C64-4A9D-8182-EBF468A2B95C}"/>
    <dgm:cxn modelId="{C4461E23-D21D-4111-860C-7FBCD3E8E74D}" type="presOf" srcId="{463A8BEC-D6DE-4F22-87BC-0E5FE3230731}" destId="{4FD0CAD0-7E4E-41FA-9E66-883A41CBD89B}" srcOrd="0" destOrd="0" presId="urn:microsoft.com/office/officeart/2005/8/layout/hierarchy1"/>
    <dgm:cxn modelId="{FB464872-125E-4CCE-A8DF-D1DA1DA684D7}" type="presOf" srcId="{761521B4-0454-4559-8381-5887D3701F58}" destId="{6000068E-8B02-45DF-88E1-844D6DD3A316}" srcOrd="0" destOrd="0" presId="urn:microsoft.com/office/officeart/2005/8/layout/hierarchy1"/>
    <dgm:cxn modelId="{B0F536F3-AE72-41B0-ABA3-57AC7EAC11C8}" type="presOf" srcId="{27836792-90A1-4C88-94EE-80A6682DEFF4}" destId="{E0407251-A3F3-454A-AFF4-EE6DCF89ECEB}" srcOrd="0" destOrd="0" presId="urn:microsoft.com/office/officeart/2005/8/layout/hierarchy1"/>
    <dgm:cxn modelId="{C27CB916-A442-4FFB-93D8-41F6719C4149}" type="presOf" srcId="{5AF6658D-E0C9-4715-A7EE-B8FB9FD351F7}" destId="{8ABDACCD-2FBF-4B70-B165-77DE078C5DC9}" srcOrd="0" destOrd="0" presId="urn:microsoft.com/office/officeart/2005/8/layout/hierarchy1"/>
    <dgm:cxn modelId="{C57A9C7A-7676-4F07-B5CD-19CC25A71D7D}" type="presOf" srcId="{912CCFA4-1BD1-4054-AB32-DF5ED62A8871}" destId="{D4CCD599-8F8F-4093-829B-F84D07E4C5D1}" srcOrd="0" destOrd="0" presId="urn:microsoft.com/office/officeart/2005/8/layout/hierarchy1"/>
    <dgm:cxn modelId="{26EB7C44-9EA1-47EE-86C5-3CDDC3A62000}" type="presOf" srcId="{BD086C6E-A194-4501-8EF5-73E8C58AA3C8}" destId="{A9BBA324-F322-4F28-8966-AACF386C3144}" srcOrd="0" destOrd="0" presId="urn:microsoft.com/office/officeart/2005/8/layout/hierarchy1"/>
    <dgm:cxn modelId="{C0E6AF19-F983-4037-8624-ED6DD7AD1DCA}" type="presOf" srcId="{49287E16-AA55-452E-9138-B020C5E13B11}" destId="{6AFEBF58-BC48-4225-8605-8EBF37A97E23}" srcOrd="0" destOrd="0" presId="urn:microsoft.com/office/officeart/2005/8/layout/hierarchy1"/>
    <dgm:cxn modelId="{2B036A9E-47EF-4D74-9E90-00DFFF6A4E30}" type="presParOf" srcId="{A9BBA324-F322-4F28-8966-AACF386C3144}" destId="{2A9104AD-B325-4F9B-A950-7A83199B182B}" srcOrd="0" destOrd="0" presId="urn:microsoft.com/office/officeart/2005/8/layout/hierarchy1"/>
    <dgm:cxn modelId="{4C3F7163-5C79-4EEE-9542-9BAD4880B07C}" type="presParOf" srcId="{2A9104AD-B325-4F9B-A950-7A83199B182B}" destId="{6E70EDBF-E22D-4E77-B03A-8B1413A9B1C5}" srcOrd="0" destOrd="0" presId="urn:microsoft.com/office/officeart/2005/8/layout/hierarchy1"/>
    <dgm:cxn modelId="{5CB1D3F3-13E7-4EFB-82D2-00B8B11893C2}" type="presParOf" srcId="{6E70EDBF-E22D-4E77-B03A-8B1413A9B1C5}" destId="{B7EEF915-956F-4203-8254-9675047AEA8B}" srcOrd="0" destOrd="0" presId="urn:microsoft.com/office/officeart/2005/8/layout/hierarchy1"/>
    <dgm:cxn modelId="{353BA92E-D98E-457F-9204-D55F08FF60CC}" type="presParOf" srcId="{6E70EDBF-E22D-4E77-B03A-8B1413A9B1C5}" destId="{8ABDACCD-2FBF-4B70-B165-77DE078C5DC9}" srcOrd="1" destOrd="0" presId="urn:microsoft.com/office/officeart/2005/8/layout/hierarchy1"/>
    <dgm:cxn modelId="{22F5F50F-5B0B-4678-9DB4-381A699EEFAC}" type="presParOf" srcId="{2A9104AD-B325-4F9B-A950-7A83199B182B}" destId="{294B102E-A13F-439D-B5D2-2B827CF5766A}" srcOrd="1" destOrd="0" presId="urn:microsoft.com/office/officeart/2005/8/layout/hierarchy1"/>
    <dgm:cxn modelId="{B55182C6-ECD7-4C93-8E4E-18C9B7AE5E5E}" type="presParOf" srcId="{294B102E-A13F-439D-B5D2-2B827CF5766A}" destId="{F353098B-932B-4E03-8D34-28DCE7534D1F}" srcOrd="0" destOrd="0" presId="urn:microsoft.com/office/officeart/2005/8/layout/hierarchy1"/>
    <dgm:cxn modelId="{53CBCA62-0170-440F-BF69-66A66F2AB599}" type="presParOf" srcId="{294B102E-A13F-439D-B5D2-2B827CF5766A}" destId="{462BE142-E442-4E80-AF65-645B9EDAF8ED}" srcOrd="1" destOrd="0" presId="urn:microsoft.com/office/officeart/2005/8/layout/hierarchy1"/>
    <dgm:cxn modelId="{94691D44-F72F-450C-AAEA-330D3301DB09}" type="presParOf" srcId="{462BE142-E442-4E80-AF65-645B9EDAF8ED}" destId="{A78E428A-9D53-4899-81AE-481CD54CE7EB}" srcOrd="0" destOrd="0" presId="urn:microsoft.com/office/officeart/2005/8/layout/hierarchy1"/>
    <dgm:cxn modelId="{440A1E98-AE34-4A71-B8DA-E1CC93D263BD}" type="presParOf" srcId="{A78E428A-9D53-4899-81AE-481CD54CE7EB}" destId="{F60A6B62-190C-46B0-9840-E5AEB3DBECC0}" srcOrd="0" destOrd="0" presId="urn:microsoft.com/office/officeart/2005/8/layout/hierarchy1"/>
    <dgm:cxn modelId="{46D19BA3-EAAC-4BF3-BE05-4BC7E7D1DB3B}" type="presParOf" srcId="{A78E428A-9D53-4899-81AE-481CD54CE7EB}" destId="{0BE956C1-2EC9-439D-AB43-56DE70B9A9A4}" srcOrd="1" destOrd="0" presId="urn:microsoft.com/office/officeart/2005/8/layout/hierarchy1"/>
    <dgm:cxn modelId="{73A247B8-51F0-4C4E-93C9-7ED131A3E1DF}" type="presParOf" srcId="{462BE142-E442-4E80-AF65-645B9EDAF8ED}" destId="{A75D4D7D-535F-489F-99E1-18FCAB54098B}" srcOrd="1" destOrd="0" presId="urn:microsoft.com/office/officeart/2005/8/layout/hierarchy1"/>
    <dgm:cxn modelId="{D84D96BF-6B09-4785-95A1-803F4D990BBE}" type="presParOf" srcId="{A75D4D7D-535F-489F-99E1-18FCAB54098B}" destId="{D4CCD599-8F8F-4093-829B-F84D07E4C5D1}" srcOrd="0" destOrd="0" presId="urn:microsoft.com/office/officeart/2005/8/layout/hierarchy1"/>
    <dgm:cxn modelId="{4C123AE8-F25A-4ABD-B2C2-FB732C4B75DD}" type="presParOf" srcId="{A75D4D7D-535F-489F-99E1-18FCAB54098B}" destId="{D139C905-7E20-4ABA-AFB0-27FEAF5B311C}" srcOrd="1" destOrd="0" presId="urn:microsoft.com/office/officeart/2005/8/layout/hierarchy1"/>
    <dgm:cxn modelId="{356F9A4B-5C41-438C-8C85-FA93964DFD52}" type="presParOf" srcId="{D139C905-7E20-4ABA-AFB0-27FEAF5B311C}" destId="{E2E4A885-9321-4CBD-9C4C-5EE422DC953A}" srcOrd="0" destOrd="0" presId="urn:microsoft.com/office/officeart/2005/8/layout/hierarchy1"/>
    <dgm:cxn modelId="{FF420CA7-2990-4202-A722-C64EE2E14248}" type="presParOf" srcId="{E2E4A885-9321-4CBD-9C4C-5EE422DC953A}" destId="{85C0E2B1-77A0-4D11-9323-FC57ABDDDAFC}" srcOrd="0" destOrd="0" presId="urn:microsoft.com/office/officeart/2005/8/layout/hierarchy1"/>
    <dgm:cxn modelId="{C86421D3-C4F8-43AF-A389-3D107A074968}" type="presParOf" srcId="{E2E4A885-9321-4CBD-9C4C-5EE422DC953A}" destId="{4FD0CAD0-7E4E-41FA-9E66-883A41CBD89B}" srcOrd="1" destOrd="0" presId="urn:microsoft.com/office/officeart/2005/8/layout/hierarchy1"/>
    <dgm:cxn modelId="{2AB5C045-0BD7-49D4-A4E0-8D794049E382}" type="presParOf" srcId="{D139C905-7E20-4ABA-AFB0-27FEAF5B311C}" destId="{75EA8D15-2209-481A-927A-4ACCABD5C4CE}" srcOrd="1" destOrd="0" presId="urn:microsoft.com/office/officeart/2005/8/layout/hierarchy1"/>
    <dgm:cxn modelId="{55766AE9-AC43-4D14-8481-1DC1210CF61E}" type="presParOf" srcId="{A75D4D7D-535F-489F-99E1-18FCAB54098B}" destId="{945E88AE-604F-46F0-B5E9-2726325ADE4E}" srcOrd="2" destOrd="0" presId="urn:microsoft.com/office/officeart/2005/8/layout/hierarchy1"/>
    <dgm:cxn modelId="{726B65D5-A578-412D-A3F4-E24B7F3AE78D}" type="presParOf" srcId="{A75D4D7D-535F-489F-99E1-18FCAB54098B}" destId="{69C149BA-3649-44A6-A267-1D7C300C5794}" srcOrd="3" destOrd="0" presId="urn:microsoft.com/office/officeart/2005/8/layout/hierarchy1"/>
    <dgm:cxn modelId="{D1C1C375-D828-4859-ADBF-F3A8560FBD71}" type="presParOf" srcId="{69C149BA-3649-44A6-A267-1D7C300C5794}" destId="{29B9F932-A3EB-4B29-8325-CB412483C101}" srcOrd="0" destOrd="0" presId="urn:microsoft.com/office/officeart/2005/8/layout/hierarchy1"/>
    <dgm:cxn modelId="{93E2CB56-3AFB-4E08-AB4E-04E6F06741BF}" type="presParOf" srcId="{29B9F932-A3EB-4B29-8325-CB412483C101}" destId="{00175871-1535-4F72-828B-512CB9DC112C}" srcOrd="0" destOrd="0" presId="urn:microsoft.com/office/officeart/2005/8/layout/hierarchy1"/>
    <dgm:cxn modelId="{F938C30A-C9DC-4F3E-99CA-B1B6228BAB7F}" type="presParOf" srcId="{29B9F932-A3EB-4B29-8325-CB412483C101}" destId="{C15450D9-C309-46DC-BA0D-D935C892FEAD}" srcOrd="1" destOrd="0" presId="urn:microsoft.com/office/officeart/2005/8/layout/hierarchy1"/>
    <dgm:cxn modelId="{06F17BEA-37EF-437E-8E6E-93C3EB0B436B}" type="presParOf" srcId="{69C149BA-3649-44A6-A267-1D7C300C5794}" destId="{EB5C1E8D-8DA1-42E8-A932-9581FE8D3F27}" srcOrd="1" destOrd="0" presId="urn:microsoft.com/office/officeart/2005/8/layout/hierarchy1"/>
    <dgm:cxn modelId="{370B4B6D-88F6-42FD-8BF9-8F8E314E3385}" type="presParOf" srcId="{A75D4D7D-535F-489F-99E1-18FCAB54098B}" destId="{6AFEBF58-BC48-4225-8605-8EBF37A97E23}" srcOrd="4" destOrd="0" presId="urn:microsoft.com/office/officeart/2005/8/layout/hierarchy1"/>
    <dgm:cxn modelId="{033BF9BE-6C4A-411D-8F64-0E0D0420DCB7}" type="presParOf" srcId="{A75D4D7D-535F-489F-99E1-18FCAB54098B}" destId="{E5927C45-F355-44A9-B75C-0335C0250056}" srcOrd="5" destOrd="0" presId="urn:microsoft.com/office/officeart/2005/8/layout/hierarchy1"/>
    <dgm:cxn modelId="{CCA9D733-6D2D-405D-AB57-971D508BB666}" type="presParOf" srcId="{E5927C45-F355-44A9-B75C-0335C0250056}" destId="{921B1723-4247-409F-A83F-3CB1C52382DE}" srcOrd="0" destOrd="0" presId="urn:microsoft.com/office/officeart/2005/8/layout/hierarchy1"/>
    <dgm:cxn modelId="{E7D606D9-8A7B-4E96-B684-7F1373A2C471}" type="presParOf" srcId="{921B1723-4247-409F-A83F-3CB1C52382DE}" destId="{7E43E68A-0479-4498-AC97-FD91445407D6}" srcOrd="0" destOrd="0" presId="urn:microsoft.com/office/officeart/2005/8/layout/hierarchy1"/>
    <dgm:cxn modelId="{2FFFA2AF-361C-4C49-9AED-3B81BBA6495A}" type="presParOf" srcId="{921B1723-4247-409F-A83F-3CB1C52382DE}" destId="{15C64D2F-AFB7-4D3E-BCDF-9685E454F85A}" srcOrd="1" destOrd="0" presId="urn:microsoft.com/office/officeart/2005/8/layout/hierarchy1"/>
    <dgm:cxn modelId="{9B7095CE-BBC9-4C07-A121-44DD32FE427F}" type="presParOf" srcId="{E5927C45-F355-44A9-B75C-0335C0250056}" destId="{78C3AF6F-4C90-48C8-9969-5BF793D403DE}" srcOrd="1" destOrd="0" presId="urn:microsoft.com/office/officeart/2005/8/layout/hierarchy1"/>
    <dgm:cxn modelId="{C17A61FF-0D42-48A3-9C9B-5A99FCD63A4F}" type="presParOf" srcId="{294B102E-A13F-439D-B5D2-2B827CF5766A}" destId="{AA747276-B6A2-4607-8859-23C17C0F846A}" srcOrd="2" destOrd="0" presId="urn:microsoft.com/office/officeart/2005/8/layout/hierarchy1"/>
    <dgm:cxn modelId="{76C379CB-8C78-4CC4-B5BF-F8337EB4C440}" type="presParOf" srcId="{294B102E-A13F-439D-B5D2-2B827CF5766A}" destId="{FFAB1ED1-4E8B-4BB5-B1D6-7C2ECE78533A}" srcOrd="3" destOrd="0" presId="urn:microsoft.com/office/officeart/2005/8/layout/hierarchy1"/>
    <dgm:cxn modelId="{C1B463F6-C57D-417B-A046-962411160272}" type="presParOf" srcId="{FFAB1ED1-4E8B-4BB5-B1D6-7C2ECE78533A}" destId="{86BEF583-82B5-4257-8506-966E2FF6BCC2}" srcOrd="0" destOrd="0" presId="urn:microsoft.com/office/officeart/2005/8/layout/hierarchy1"/>
    <dgm:cxn modelId="{EE697870-E87E-44D1-A882-F35628C67974}" type="presParOf" srcId="{86BEF583-82B5-4257-8506-966E2FF6BCC2}" destId="{DAAC4ED0-DFB6-4660-A8F0-2158112AFDD8}" srcOrd="0" destOrd="0" presId="urn:microsoft.com/office/officeart/2005/8/layout/hierarchy1"/>
    <dgm:cxn modelId="{6CB8B335-6AA6-491C-AD72-B1AA1C3479B1}" type="presParOf" srcId="{86BEF583-82B5-4257-8506-966E2FF6BCC2}" destId="{7B18AB61-9607-4D0F-AAD0-A19CDC4B6514}" srcOrd="1" destOrd="0" presId="urn:microsoft.com/office/officeart/2005/8/layout/hierarchy1"/>
    <dgm:cxn modelId="{3EC2311E-191B-4B09-B8B5-859D495D00D1}" type="presParOf" srcId="{FFAB1ED1-4E8B-4BB5-B1D6-7C2ECE78533A}" destId="{004A5758-10D2-4595-A0A4-F1458EC53949}" srcOrd="1" destOrd="0" presId="urn:microsoft.com/office/officeart/2005/8/layout/hierarchy1"/>
    <dgm:cxn modelId="{7EE6AF7B-B15C-4DDB-9885-A443627ED58F}" type="presParOf" srcId="{294B102E-A13F-439D-B5D2-2B827CF5766A}" destId="{6000068E-8B02-45DF-88E1-844D6DD3A316}" srcOrd="4" destOrd="0" presId="urn:microsoft.com/office/officeart/2005/8/layout/hierarchy1"/>
    <dgm:cxn modelId="{02F02045-29E8-4CD9-927C-64EB74BB31BB}" type="presParOf" srcId="{294B102E-A13F-439D-B5D2-2B827CF5766A}" destId="{EE30B0C8-6B6B-4B06-855F-4661351083E6}" srcOrd="5" destOrd="0" presId="urn:microsoft.com/office/officeart/2005/8/layout/hierarchy1"/>
    <dgm:cxn modelId="{308734EF-F74F-4A9F-9F13-86EB79C6B1F6}" type="presParOf" srcId="{EE30B0C8-6B6B-4B06-855F-4661351083E6}" destId="{D277BF21-EF38-4E45-8954-6689E7539042}" srcOrd="0" destOrd="0" presId="urn:microsoft.com/office/officeart/2005/8/layout/hierarchy1"/>
    <dgm:cxn modelId="{155EA768-3E6B-4B72-B47E-B37852E18DE9}" type="presParOf" srcId="{D277BF21-EF38-4E45-8954-6689E7539042}" destId="{6E6DDA16-14A9-4982-B763-76C297CC738F}" srcOrd="0" destOrd="0" presId="urn:microsoft.com/office/officeart/2005/8/layout/hierarchy1"/>
    <dgm:cxn modelId="{D66BBF22-EE0F-4B15-86BA-EF18504DB465}" type="presParOf" srcId="{D277BF21-EF38-4E45-8954-6689E7539042}" destId="{E0407251-A3F3-454A-AFF4-EE6DCF89ECEB}" srcOrd="1" destOrd="0" presId="urn:microsoft.com/office/officeart/2005/8/layout/hierarchy1"/>
    <dgm:cxn modelId="{2568129B-A458-4A48-ADDF-0AF7BA9710E4}" type="presParOf" srcId="{EE30B0C8-6B6B-4B06-855F-4661351083E6}" destId="{BC9EE61D-3976-4EE2-81C3-69D7ED03D9B3}" srcOrd="1" destOrd="0" presId="urn:microsoft.com/office/officeart/2005/8/layout/hierarchy1"/>
  </dgm:cxnLst>
  <dgm:bg/>
  <dgm:whole/>
  <dgm:extLst>
    <a:ext uri="http://schemas.microsoft.com/office/drawing/2008/diagram">
      <dsp:dataModelExt xmlns:dsp="http://schemas.microsoft.com/office/drawing/2008/diagram" xmlns="" relId="rId6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211CE96A-8FD8-4B5D-BC5D-E960ACCE7851}" type="doc">
      <dgm:prSet loTypeId="urn:microsoft.com/office/officeart/2005/8/layout/vList2" loCatId="list" qsTypeId="urn:microsoft.com/office/officeart/2005/8/quickstyle/simple2" qsCatId="simple" csTypeId="urn:microsoft.com/office/officeart/2005/8/colors/accent4_5" csCatId="accent4" phldr="1"/>
      <dgm:spPr/>
      <dgm:t>
        <a:bodyPr/>
        <a:lstStyle/>
        <a:p>
          <a:endParaRPr lang="en-US"/>
        </a:p>
      </dgm:t>
    </dgm:pt>
    <dgm:pt modelId="{A01EB745-2CB8-4CF2-9E9D-8DCB8AA0CB61}">
      <dgm:prSet phldrT="[Text]" custT="1"/>
      <dgm:spPr/>
      <dgm:t>
        <a:bodyPr/>
        <a:lstStyle/>
        <a:p>
          <a:r>
            <a:rPr lang="en-US" sz="2800" dirty="0" smtClean="0"/>
            <a:t>Google project hosting</a:t>
          </a:r>
          <a:endParaRPr lang="en-US" sz="2800" dirty="0"/>
        </a:p>
      </dgm:t>
    </dgm:pt>
    <dgm:pt modelId="{2DD21AA5-3E95-43DD-8D53-68079A25C857}" type="parTrans" cxnId="{D445BE50-D824-4318-A2B5-59E71E4748FB}">
      <dgm:prSet/>
      <dgm:spPr/>
      <dgm:t>
        <a:bodyPr/>
        <a:lstStyle/>
        <a:p>
          <a:endParaRPr lang="en-US"/>
        </a:p>
      </dgm:t>
    </dgm:pt>
    <dgm:pt modelId="{B834ECEC-1AE5-46F6-9755-AA65247CD9DA}" type="sibTrans" cxnId="{D445BE50-D824-4318-A2B5-59E71E4748FB}">
      <dgm:prSet/>
      <dgm:spPr/>
      <dgm:t>
        <a:bodyPr/>
        <a:lstStyle/>
        <a:p>
          <a:endParaRPr lang="en-US"/>
        </a:p>
      </dgm:t>
    </dgm:pt>
    <dgm:pt modelId="{EC2B621B-923B-4B07-8060-4A0D04C43EB3}">
      <dgm:prSet phldrT="[Text]" custT="1"/>
      <dgm:spPr/>
      <dgm:t>
        <a:bodyPr/>
        <a:lstStyle/>
        <a:p>
          <a:r>
            <a:rPr lang="en-US" sz="2800" dirty="0" smtClean="0"/>
            <a:t>Microsoft Office 2007</a:t>
          </a:r>
          <a:endParaRPr lang="en-US" sz="2800" dirty="0"/>
        </a:p>
      </dgm:t>
    </dgm:pt>
    <dgm:pt modelId="{C0E09D71-C1BE-44F9-B963-08CE22F4BBFB}" type="parTrans" cxnId="{F74EB916-0FCF-45A7-AA17-F44EB40FA9E3}">
      <dgm:prSet/>
      <dgm:spPr/>
      <dgm:t>
        <a:bodyPr/>
        <a:lstStyle/>
        <a:p>
          <a:endParaRPr lang="en-US"/>
        </a:p>
      </dgm:t>
    </dgm:pt>
    <dgm:pt modelId="{9589502C-5D5D-4DC2-8DE6-D6515CDDBF68}" type="sibTrans" cxnId="{F74EB916-0FCF-45A7-AA17-F44EB40FA9E3}">
      <dgm:prSet/>
      <dgm:spPr/>
      <dgm:t>
        <a:bodyPr/>
        <a:lstStyle/>
        <a:p>
          <a:endParaRPr lang="en-US"/>
        </a:p>
      </dgm:t>
    </dgm:pt>
    <dgm:pt modelId="{30BCAA97-33A5-4D0E-B573-4F6D34785279}">
      <dgm:prSet phldrT="[Text]" custT="1"/>
      <dgm:spPr/>
      <dgm:t>
        <a:bodyPr/>
        <a:lstStyle/>
        <a:p>
          <a:r>
            <a:rPr lang="en-US" sz="2800" dirty="0" smtClean="0"/>
            <a:t>Microsoft Project 2007</a:t>
          </a:r>
          <a:endParaRPr lang="en-US" sz="2800" dirty="0"/>
        </a:p>
      </dgm:t>
    </dgm:pt>
    <dgm:pt modelId="{5BC5FC9B-134D-48D0-BC24-6FF79BACB729}" type="parTrans" cxnId="{E7ECDEDE-2200-4468-8B21-1F5101CB8A59}">
      <dgm:prSet/>
      <dgm:spPr/>
      <dgm:t>
        <a:bodyPr/>
        <a:lstStyle/>
        <a:p>
          <a:endParaRPr lang="en-US"/>
        </a:p>
      </dgm:t>
    </dgm:pt>
    <dgm:pt modelId="{5666A225-24F0-40E9-B257-77D836C2CC7B}" type="sibTrans" cxnId="{E7ECDEDE-2200-4468-8B21-1F5101CB8A59}">
      <dgm:prSet/>
      <dgm:spPr/>
      <dgm:t>
        <a:bodyPr/>
        <a:lstStyle/>
        <a:p>
          <a:endParaRPr lang="en-US"/>
        </a:p>
      </dgm:t>
    </dgm:pt>
    <dgm:pt modelId="{63A6F31C-00AF-4A8A-8141-C03E9C0855C9}">
      <dgm:prSet phldrT="[Text]" custT="1"/>
      <dgm:spPr/>
      <dgm:t>
        <a:bodyPr/>
        <a:lstStyle/>
        <a:p>
          <a:r>
            <a:rPr lang="en-US" sz="2800" dirty="0" smtClean="0"/>
            <a:t>Google site</a:t>
          </a:r>
          <a:endParaRPr lang="en-US" sz="2800" dirty="0"/>
        </a:p>
      </dgm:t>
    </dgm:pt>
    <dgm:pt modelId="{C5B04862-41B0-48E7-B45C-04E12B3E3205}" type="parTrans" cxnId="{6CF3C8DC-8D38-4D1F-B7BE-51B2657119CF}">
      <dgm:prSet/>
      <dgm:spPr/>
      <dgm:t>
        <a:bodyPr/>
        <a:lstStyle/>
        <a:p>
          <a:endParaRPr lang="en-US"/>
        </a:p>
      </dgm:t>
    </dgm:pt>
    <dgm:pt modelId="{70439D4D-93D8-4CCC-B611-DC72A0B5ECCA}" type="sibTrans" cxnId="{6CF3C8DC-8D38-4D1F-B7BE-51B2657119CF}">
      <dgm:prSet/>
      <dgm:spPr/>
      <dgm:t>
        <a:bodyPr/>
        <a:lstStyle/>
        <a:p>
          <a:endParaRPr lang="en-US"/>
        </a:p>
      </dgm:t>
    </dgm:pt>
    <dgm:pt modelId="{416B2852-E448-4940-AF2F-51092B219BE2}">
      <dgm:prSet phldrT="[Text]" custT="1"/>
      <dgm:spPr/>
      <dgm:t>
        <a:bodyPr/>
        <a:lstStyle/>
        <a:p>
          <a:r>
            <a:rPr lang="en-US" sz="2800" dirty="0" smtClean="0"/>
            <a:t>Common Internet Browsers (Firefox, IE,..)</a:t>
          </a:r>
          <a:endParaRPr lang="en-US" sz="2800" dirty="0"/>
        </a:p>
      </dgm:t>
    </dgm:pt>
    <dgm:pt modelId="{E5DC8FD7-40E2-45F4-AEEF-12FCBC03A5F9}" type="sibTrans" cxnId="{111C0B79-8E07-410B-8DF4-C28CCBA8392C}">
      <dgm:prSet/>
      <dgm:spPr/>
      <dgm:t>
        <a:bodyPr/>
        <a:lstStyle/>
        <a:p>
          <a:endParaRPr lang="en-US"/>
        </a:p>
      </dgm:t>
    </dgm:pt>
    <dgm:pt modelId="{9576E58A-D07C-4382-A0D0-FF5FF9D51990}" type="parTrans" cxnId="{111C0B79-8E07-410B-8DF4-C28CCBA8392C}">
      <dgm:prSet/>
      <dgm:spPr/>
      <dgm:t>
        <a:bodyPr/>
        <a:lstStyle/>
        <a:p>
          <a:endParaRPr lang="en-US"/>
        </a:p>
      </dgm:t>
    </dgm:pt>
    <dgm:pt modelId="{45C3D65D-E5DC-469B-BA13-2FADCE64738B}" type="pres">
      <dgm:prSet presAssocID="{211CE96A-8FD8-4B5D-BC5D-E960ACCE7851}" presName="linear" presStyleCnt="0">
        <dgm:presLayoutVars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9AB5E3C3-766C-404C-90C2-ABE671043277}" type="pres">
      <dgm:prSet presAssocID="{416B2852-E448-4940-AF2F-51092B219BE2}" presName="parentText" presStyleLbl="node1" presStyleIdx="0" presStyleCnt="5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0F33F67-4BAB-4476-81D9-88B33EE227D8}" type="pres">
      <dgm:prSet presAssocID="{E5DC8FD7-40E2-45F4-AEEF-12FCBC03A5F9}" presName="spacer" presStyleCnt="0"/>
      <dgm:spPr/>
      <dgm:t>
        <a:bodyPr/>
        <a:lstStyle/>
        <a:p>
          <a:endParaRPr lang="en-US"/>
        </a:p>
      </dgm:t>
    </dgm:pt>
    <dgm:pt modelId="{82DCBA02-121E-4F17-BE57-E8782AFBD9B2}" type="pres">
      <dgm:prSet presAssocID="{A01EB745-2CB8-4CF2-9E9D-8DCB8AA0CB61}" presName="parentText" presStyleLbl="node1" presStyleIdx="1" presStyleCnt="5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85D5D228-7F73-4B18-97E8-9037A6DD3860}" type="pres">
      <dgm:prSet presAssocID="{B834ECEC-1AE5-46F6-9755-AA65247CD9DA}" presName="spacer" presStyleCnt="0"/>
      <dgm:spPr/>
      <dgm:t>
        <a:bodyPr/>
        <a:lstStyle/>
        <a:p>
          <a:endParaRPr lang="en-US"/>
        </a:p>
      </dgm:t>
    </dgm:pt>
    <dgm:pt modelId="{CBEA5B4B-3749-4548-8CE3-400F5600D9FE}" type="pres">
      <dgm:prSet presAssocID="{EC2B621B-923B-4B07-8060-4A0D04C43EB3}" presName="parentText" presStyleLbl="node1" presStyleIdx="2" presStyleCnt="5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8A9360C9-70F0-4B94-93C6-ED91F9F01328}" type="pres">
      <dgm:prSet presAssocID="{9589502C-5D5D-4DC2-8DE6-D6515CDDBF68}" presName="spacer" presStyleCnt="0"/>
      <dgm:spPr/>
      <dgm:t>
        <a:bodyPr/>
        <a:lstStyle/>
        <a:p>
          <a:endParaRPr lang="en-US"/>
        </a:p>
      </dgm:t>
    </dgm:pt>
    <dgm:pt modelId="{C23673A0-DEC5-4F1B-9818-17AF5FB7CB49}" type="pres">
      <dgm:prSet presAssocID="{30BCAA97-33A5-4D0E-B573-4F6D34785279}" presName="parentText" presStyleLbl="node1" presStyleIdx="3" presStyleCnt="5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6FF903DA-151C-4915-8BC5-6D9BE186D6D4}" type="pres">
      <dgm:prSet presAssocID="{5666A225-24F0-40E9-B257-77D836C2CC7B}" presName="spacer" presStyleCnt="0"/>
      <dgm:spPr/>
      <dgm:t>
        <a:bodyPr/>
        <a:lstStyle/>
        <a:p>
          <a:endParaRPr lang="en-US"/>
        </a:p>
      </dgm:t>
    </dgm:pt>
    <dgm:pt modelId="{B71958E9-0F70-409E-BF32-24DBAEF5C7F6}" type="pres">
      <dgm:prSet presAssocID="{63A6F31C-00AF-4A8A-8141-C03E9C0855C9}" presName="parentText" presStyleLbl="node1" presStyleIdx="4" presStyleCnt="5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E7ECDEDE-2200-4468-8B21-1F5101CB8A59}" srcId="{211CE96A-8FD8-4B5D-BC5D-E960ACCE7851}" destId="{30BCAA97-33A5-4D0E-B573-4F6D34785279}" srcOrd="3" destOrd="0" parTransId="{5BC5FC9B-134D-48D0-BC24-6FF79BACB729}" sibTransId="{5666A225-24F0-40E9-B257-77D836C2CC7B}"/>
    <dgm:cxn modelId="{D445BE50-D824-4318-A2B5-59E71E4748FB}" srcId="{211CE96A-8FD8-4B5D-BC5D-E960ACCE7851}" destId="{A01EB745-2CB8-4CF2-9E9D-8DCB8AA0CB61}" srcOrd="1" destOrd="0" parTransId="{2DD21AA5-3E95-43DD-8D53-68079A25C857}" sibTransId="{B834ECEC-1AE5-46F6-9755-AA65247CD9DA}"/>
    <dgm:cxn modelId="{0FC5E43F-1642-4F62-B053-EF445F43B993}" type="presOf" srcId="{30BCAA97-33A5-4D0E-B573-4F6D34785279}" destId="{C23673A0-DEC5-4F1B-9818-17AF5FB7CB49}" srcOrd="0" destOrd="0" presId="urn:microsoft.com/office/officeart/2005/8/layout/vList2"/>
    <dgm:cxn modelId="{412005C9-ECE3-4296-86AB-AEE4795AA7FD}" type="presOf" srcId="{416B2852-E448-4940-AF2F-51092B219BE2}" destId="{9AB5E3C3-766C-404C-90C2-ABE671043277}" srcOrd="0" destOrd="0" presId="urn:microsoft.com/office/officeart/2005/8/layout/vList2"/>
    <dgm:cxn modelId="{B3555D6F-3BA8-4C75-A4BA-A10E6E2163E5}" type="presOf" srcId="{EC2B621B-923B-4B07-8060-4A0D04C43EB3}" destId="{CBEA5B4B-3749-4548-8CE3-400F5600D9FE}" srcOrd="0" destOrd="0" presId="urn:microsoft.com/office/officeart/2005/8/layout/vList2"/>
    <dgm:cxn modelId="{8FE90276-4FEC-43F1-AFC0-B0A47246CB2A}" type="presOf" srcId="{A01EB745-2CB8-4CF2-9E9D-8DCB8AA0CB61}" destId="{82DCBA02-121E-4F17-BE57-E8782AFBD9B2}" srcOrd="0" destOrd="0" presId="urn:microsoft.com/office/officeart/2005/8/layout/vList2"/>
    <dgm:cxn modelId="{6CF3C8DC-8D38-4D1F-B7BE-51B2657119CF}" srcId="{211CE96A-8FD8-4B5D-BC5D-E960ACCE7851}" destId="{63A6F31C-00AF-4A8A-8141-C03E9C0855C9}" srcOrd="4" destOrd="0" parTransId="{C5B04862-41B0-48E7-B45C-04E12B3E3205}" sibTransId="{70439D4D-93D8-4CCC-B611-DC72A0B5ECCA}"/>
    <dgm:cxn modelId="{F74EB916-0FCF-45A7-AA17-F44EB40FA9E3}" srcId="{211CE96A-8FD8-4B5D-BC5D-E960ACCE7851}" destId="{EC2B621B-923B-4B07-8060-4A0D04C43EB3}" srcOrd="2" destOrd="0" parTransId="{C0E09D71-C1BE-44F9-B963-08CE22F4BBFB}" sibTransId="{9589502C-5D5D-4DC2-8DE6-D6515CDDBF68}"/>
    <dgm:cxn modelId="{111C0B79-8E07-410B-8DF4-C28CCBA8392C}" srcId="{211CE96A-8FD8-4B5D-BC5D-E960ACCE7851}" destId="{416B2852-E448-4940-AF2F-51092B219BE2}" srcOrd="0" destOrd="0" parTransId="{9576E58A-D07C-4382-A0D0-FF5FF9D51990}" sibTransId="{E5DC8FD7-40E2-45F4-AEEF-12FCBC03A5F9}"/>
    <dgm:cxn modelId="{3FCD9CEB-1103-4960-949D-6D5EAD93ECC4}" type="presOf" srcId="{211CE96A-8FD8-4B5D-BC5D-E960ACCE7851}" destId="{45C3D65D-E5DC-469B-BA13-2FADCE64738B}" srcOrd="0" destOrd="0" presId="urn:microsoft.com/office/officeart/2005/8/layout/vList2"/>
    <dgm:cxn modelId="{49D09B80-F7EE-4D96-B5BC-79E301CF145E}" type="presOf" srcId="{63A6F31C-00AF-4A8A-8141-C03E9C0855C9}" destId="{B71958E9-0F70-409E-BF32-24DBAEF5C7F6}" srcOrd="0" destOrd="0" presId="urn:microsoft.com/office/officeart/2005/8/layout/vList2"/>
    <dgm:cxn modelId="{B3ECF6FA-8406-495F-894A-F0F043FF97E5}" type="presParOf" srcId="{45C3D65D-E5DC-469B-BA13-2FADCE64738B}" destId="{9AB5E3C3-766C-404C-90C2-ABE671043277}" srcOrd="0" destOrd="0" presId="urn:microsoft.com/office/officeart/2005/8/layout/vList2"/>
    <dgm:cxn modelId="{A544D53D-86BF-4AB5-A09C-E04CB17A7D31}" type="presParOf" srcId="{45C3D65D-E5DC-469B-BA13-2FADCE64738B}" destId="{70F33F67-4BAB-4476-81D9-88B33EE227D8}" srcOrd="1" destOrd="0" presId="urn:microsoft.com/office/officeart/2005/8/layout/vList2"/>
    <dgm:cxn modelId="{725FBA6F-0100-46A6-9681-67278BA015B4}" type="presParOf" srcId="{45C3D65D-E5DC-469B-BA13-2FADCE64738B}" destId="{82DCBA02-121E-4F17-BE57-E8782AFBD9B2}" srcOrd="2" destOrd="0" presId="urn:microsoft.com/office/officeart/2005/8/layout/vList2"/>
    <dgm:cxn modelId="{0A295F76-08EB-4399-85E5-D421E7BAF8ED}" type="presParOf" srcId="{45C3D65D-E5DC-469B-BA13-2FADCE64738B}" destId="{85D5D228-7F73-4B18-97E8-9037A6DD3860}" srcOrd="3" destOrd="0" presId="urn:microsoft.com/office/officeart/2005/8/layout/vList2"/>
    <dgm:cxn modelId="{6741490C-7075-4AFB-82DE-EF1A6F230D1B}" type="presParOf" srcId="{45C3D65D-E5DC-469B-BA13-2FADCE64738B}" destId="{CBEA5B4B-3749-4548-8CE3-400F5600D9FE}" srcOrd="4" destOrd="0" presId="urn:microsoft.com/office/officeart/2005/8/layout/vList2"/>
    <dgm:cxn modelId="{B3C8CF5C-56E9-4DF8-A612-04742FFB870F}" type="presParOf" srcId="{45C3D65D-E5DC-469B-BA13-2FADCE64738B}" destId="{8A9360C9-70F0-4B94-93C6-ED91F9F01328}" srcOrd="5" destOrd="0" presId="urn:microsoft.com/office/officeart/2005/8/layout/vList2"/>
    <dgm:cxn modelId="{5D7F09CB-A2B5-4D8D-83BD-352578EBE129}" type="presParOf" srcId="{45C3D65D-E5DC-469B-BA13-2FADCE64738B}" destId="{C23673A0-DEC5-4F1B-9818-17AF5FB7CB49}" srcOrd="6" destOrd="0" presId="urn:microsoft.com/office/officeart/2005/8/layout/vList2"/>
    <dgm:cxn modelId="{909FAFF8-3A78-4C79-BD26-FEABD1415C22}" type="presParOf" srcId="{45C3D65D-E5DC-469B-BA13-2FADCE64738B}" destId="{6FF903DA-151C-4915-8BC5-6D9BE186D6D4}" srcOrd="7" destOrd="0" presId="urn:microsoft.com/office/officeart/2005/8/layout/vList2"/>
    <dgm:cxn modelId="{8DF642E1-8F7F-47F0-8B27-F33F86C37A8B}" type="presParOf" srcId="{45C3D65D-E5DC-469B-BA13-2FADCE64738B}" destId="{B71958E9-0F70-409E-BF32-24DBAEF5C7F6}" srcOrd="8" destOrd="0" presId="urn:microsoft.com/office/officeart/2005/8/layout/vList2"/>
  </dgm:cxnLst>
  <dgm:bg/>
  <dgm:whole/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211CE96A-8FD8-4B5D-BC5D-E960ACCE7851}" type="doc">
      <dgm:prSet loTypeId="urn:microsoft.com/office/officeart/2005/8/layout/vList2" loCatId="list" qsTypeId="urn:microsoft.com/office/officeart/2005/8/quickstyle/simple2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416B2852-E448-4940-AF2F-51092B219BE2}">
      <dgm:prSet phldrT="[Text]" custT="1"/>
      <dgm:spPr/>
      <dgm:t>
        <a:bodyPr/>
        <a:lstStyle/>
        <a:p>
          <a:r>
            <a:rPr lang="en-US" sz="2800" dirty="0" smtClean="0"/>
            <a:t>IntelliJ Idea 10.0.3</a:t>
          </a:r>
          <a:endParaRPr lang="en-US" sz="2800" dirty="0"/>
        </a:p>
      </dgm:t>
    </dgm:pt>
    <dgm:pt modelId="{9576E58A-D07C-4382-A0D0-FF5FF9D51990}" type="parTrans" cxnId="{111C0B79-8E07-410B-8DF4-C28CCBA8392C}">
      <dgm:prSet/>
      <dgm:spPr/>
      <dgm:t>
        <a:bodyPr/>
        <a:lstStyle/>
        <a:p>
          <a:endParaRPr lang="en-US"/>
        </a:p>
      </dgm:t>
    </dgm:pt>
    <dgm:pt modelId="{E5DC8FD7-40E2-45F4-AEEF-12FCBC03A5F9}" type="sibTrans" cxnId="{111C0B79-8E07-410B-8DF4-C28CCBA8392C}">
      <dgm:prSet/>
      <dgm:spPr/>
      <dgm:t>
        <a:bodyPr/>
        <a:lstStyle/>
        <a:p>
          <a:endParaRPr lang="en-US"/>
        </a:p>
      </dgm:t>
    </dgm:pt>
    <dgm:pt modelId="{ED8F8EC7-AC7B-4850-BE82-4074E26B0E73}">
      <dgm:prSet phldrT="[Text]" custT="1"/>
      <dgm:spPr/>
      <dgm:t>
        <a:bodyPr/>
        <a:lstStyle/>
        <a:p>
          <a:r>
            <a:rPr lang="en-US" sz="2800" dirty="0" smtClean="0"/>
            <a:t>Microsoft Visio 2010</a:t>
          </a:r>
          <a:endParaRPr lang="en-US" sz="2800" dirty="0"/>
        </a:p>
      </dgm:t>
    </dgm:pt>
    <dgm:pt modelId="{C8004D33-7D3E-4CC6-9A25-AF84CA327708}" type="parTrans" cxnId="{CB976A7B-9B12-4F65-8DA2-F1049AEA1045}">
      <dgm:prSet/>
      <dgm:spPr/>
      <dgm:t>
        <a:bodyPr/>
        <a:lstStyle/>
        <a:p>
          <a:endParaRPr lang="en-US"/>
        </a:p>
      </dgm:t>
    </dgm:pt>
    <dgm:pt modelId="{7D467A5B-5C32-49A3-A579-851C739E3489}" type="sibTrans" cxnId="{CB976A7B-9B12-4F65-8DA2-F1049AEA1045}">
      <dgm:prSet/>
      <dgm:spPr/>
      <dgm:t>
        <a:bodyPr/>
        <a:lstStyle/>
        <a:p>
          <a:endParaRPr lang="en-US"/>
        </a:p>
      </dgm:t>
    </dgm:pt>
    <dgm:pt modelId="{A01EB745-2CB8-4CF2-9E9D-8DCB8AA0CB61}">
      <dgm:prSet phldrT="[Text]" custT="1"/>
      <dgm:spPr/>
      <dgm:t>
        <a:bodyPr/>
        <a:lstStyle/>
        <a:p>
          <a:r>
            <a:rPr lang="en-US" sz="2800" dirty="0" smtClean="0"/>
            <a:t>Tomcat Server 6</a:t>
          </a:r>
          <a:endParaRPr lang="en-US" sz="2800" dirty="0"/>
        </a:p>
      </dgm:t>
    </dgm:pt>
    <dgm:pt modelId="{2DD21AA5-3E95-43DD-8D53-68079A25C857}" type="parTrans" cxnId="{D445BE50-D824-4318-A2B5-59E71E4748FB}">
      <dgm:prSet/>
      <dgm:spPr/>
      <dgm:t>
        <a:bodyPr/>
        <a:lstStyle/>
        <a:p>
          <a:endParaRPr lang="en-US"/>
        </a:p>
      </dgm:t>
    </dgm:pt>
    <dgm:pt modelId="{B834ECEC-1AE5-46F6-9755-AA65247CD9DA}" type="sibTrans" cxnId="{D445BE50-D824-4318-A2B5-59E71E4748FB}">
      <dgm:prSet/>
      <dgm:spPr/>
      <dgm:t>
        <a:bodyPr/>
        <a:lstStyle/>
        <a:p>
          <a:endParaRPr lang="en-US"/>
        </a:p>
      </dgm:t>
    </dgm:pt>
    <dgm:pt modelId="{EC2B621B-923B-4B07-8060-4A0D04C43EB3}">
      <dgm:prSet phldrT="[Text]" custT="1"/>
      <dgm:spPr/>
      <dgm:t>
        <a:bodyPr/>
        <a:lstStyle/>
        <a:p>
          <a:r>
            <a:rPr lang="en-US" sz="2800" dirty="0" smtClean="0"/>
            <a:t>MYSQLServer</a:t>
          </a:r>
          <a:endParaRPr lang="en-US" sz="2800" dirty="0"/>
        </a:p>
      </dgm:t>
    </dgm:pt>
    <dgm:pt modelId="{C0E09D71-C1BE-44F9-B963-08CE22F4BBFB}" type="parTrans" cxnId="{F74EB916-0FCF-45A7-AA17-F44EB40FA9E3}">
      <dgm:prSet/>
      <dgm:spPr/>
      <dgm:t>
        <a:bodyPr/>
        <a:lstStyle/>
        <a:p>
          <a:endParaRPr lang="en-US"/>
        </a:p>
      </dgm:t>
    </dgm:pt>
    <dgm:pt modelId="{9589502C-5D5D-4DC2-8DE6-D6515CDDBF68}" type="sibTrans" cxnId="{F74EB916-0FCF-45A7-AA17-F44EB40FA9E3}">
      <dgm:prSet/>
      <dgm:spPr/>
      <dgm:t>
        <a:bodyPr/>
        <a:lstStyle/>
        <a:p>
          <a:endParaRPr lang="en-US"/>
        </a:p>
      </dgm:t>
    </dgm:pt>
    <dgm:pt modelId="{30BCAA97-33A5-4D0E-B573-4F6D34785279}">
      <dgm:prSet phldrT="[Text]" custT="1"/>
      <dgm:spPr/>
      <dgm:t>
        <a:bodyPr/>
        <a:lstStyle/>
        <a:p>
          <a:r>
            <a:rPr lang="en-US" sz="2800" dirty="0" smtClean="0"/>
            <a:t>GWT Development Mode</a:t>
          </a:r>
          <a:endParaRPr lang="en-US" sz="2800" dirty="0"/>
        </a:p>
      </dgm:t>
    </dgm:pt>
    <dgm:pt modelId="{5BC5FC9B-134D-48D0-BC24-6FF79BACB729}" type="parTrans" cxnId="{E7ECDEDE-2200-4468-8B21-1F5101CB8A59}">
      <dgm:prSet/>
      <dgm:spPr/>
      <dgm:t>
        <a:bodyPr/>
        <a:lstStyle/>
        <a:p>
          <a:endParaRPr lang="en-US"/>
        </a:p>
      </dgm:t>
    </dgm:pt>
    <dgm:pt modelId="{5666A225-24F0-40E9-B257-77D836C2CC7B}" type="sibTrans" cxnId="{E7ECDEDE-2200-4468-8B21-1F5101CB8A59}">
      <dgm:prSet/>
      <dgm:spPr/>
      <dgm:t>
        <a:bodyPr/>
        <a:lstStyle/>
        <a:p>
          <a:endParaRPr lang="en-US"/>
        </a:p>
      </dgm:t>
    </dgm:pt>
    <dgm:pt modelId="{3885F317-3155-4087-838B-705C951C893F}">
      <dgm:prSet phldrT="[Text]" custT="1"/>
      <dgm:spPr/>
      <dgm:t>
        <a:bodyPr/>
        <a:lstStyle/>
        <a:p>
          <a:r>
            <a:rPr lang="en-US" sz="2800" dirty="0" smtClean="0"/>
            <a:t>Visual-paradigm 8</a:t>
          </a:r>
          <a:endParaRPr lang="en-US" sz="2800" dirty="0"/>
        </a:p>
      </dgm:t>
    </dgm:pt>
    <dgm:pt modelId="{8E1407E2-AC0C-4F8F-A639-D82E0A10FE59}" type="parTrans" cxnId="{7BB566F1-E8AA-4471-8A65-DF47A8D5AD5E}">
      <dgm:prSet/>
      <dgm:spPr/>
      <dgm:t>
        <a:bodyPr/>
        <a:lstStyle/>
        <a:p>
          <a:endParaRPr lang="en-US"/>
        </a:p>
      </dgm:t>
    </dgm:pt>
    <dgm:pt modelId="{3783356D-AE2E-4192-8806-4373C3CB1495}" type="sibTrans" cxnId="{7BB566F1-E8AA-4471-8A65-DF47A8D5AD5E}">
      <dgm:prSet/>
      <dgm:spPr/>
      <dgm:t>
        <a:bodyPr/>
        <a:lstStyle/>
        <a:p>
          <a:endParaRPr lang="en-US"/>
        </a:p>
      </dgm:t>
    </dgm:pt>
    <dgm:pt modelId="{63A6F31C-00AF-4A8A-8141-C03E9C0855C9}">
      <dgm:prSet phldrT="[Text]" custT="1"/>
      <dgm:spPr/>
      <dgm:t>
        <a:bodyPr/>
        <a:lstStyle/>
        <a:p>
          <a:r>
            <a:rPr lang="en-US" sz="2800" dirty="0" smtClean="0"/>
            <a:t>Android Emulator</a:t>
          </a:r>
          <a:endParaRPr lang="en-US" sz="2800" dirty="0"/>
        </a:p>
      </dgm:t>
    </dgm:pt>
    <dgm:pt modelId="{C5B04862-41B0-48E7-B45C-04E12B3E3205}" type="parTrans" cxnId="{6CF3C8DC-8D38-4D1F-B7BE-51B2657119CF}">
      <dgm:prSet/>
      <dgm:spPr/>
      <dgm:t>
        <a:bodyPr/>
        <a:lstStyle/>
        <a:p>
          <a:endParaRPr lang="en-US"/>
        </a:p>
      </dgm:t>
    </dgm:pt>
    <dgm:pt modelId="{70439D4D-93D8-4CCC-B611-DC72A0B5ECCA}" type="sibTrans" cxnId="{6CF3C8DC-8D38-4D1F-B7BE-51B2657119CF}">
      <dgm:prSet/>
      <dgm:spPr/>
      <dgm:t>
        <a:bodyPr/>
        <a:lstStyle/>
        <a:p>
          <a:endParaRPr lang="en-US"/>
        </a:p>
      </dgm:t>
    </dgm:pt>
    <dgm:pt modelId="{CC563E26-D708-45A9-8BA1-BAF23CAC2FE0}">
      <dgm:prSet phldrT="[Text]" custT="1"/>
      <dgm:spPr/>
      <dgm:t>
        <a:bodyPr/>
        <a:lstStyle/>
        <a:p>
          <a:r>
            <a:rPr lang="en-US" sz="2800" dirty="0" smtClean="0"/>
            <a:t>Balsamiq Mockup 2.0.19</a:t>
          </a:r>
          <a:endParaRPr lang="en-US" sz="2800" dirty="0"/>
        </a:p>
      </dgm:t>
    </dgm:pt>
    <dgm:pt modelId="{9311E878-938C-4E97-956D-798D4E51AA9C}" type="parTrans" cxnId="{D114ECAD-7D64-4956-A7F1-40DA5EF0A389}">
      <dgm:prSet/>
      <dgm:spPr/>
      <dgm:t>
        <a:bodyPr/>
        <a:lstStyle/>
        <a:p>
          <a:endParaRPr lang="en-US"/>
        </a:p>
      </dgm:t>
    </dgm:pt>
    <dgm:pt modelId="{C1B584E9-C4C3-4371-B33A-5678CC780DD1}" type="sibTrans" cxnId="{D114ECAD-7D64-4956-A7F1-40DA5EF0A389}">
      <dgm:prSet/>
      <dgm:spPr/>
      <dgm:t>
        <a:bodyPr/>
        <a:lstStyle/>
        <a:p>
          <a:endParaRPr lang="en-US"/>
        </a:p>
      </dgm:t>
    </dgm:pt>
    <dgm:pt modelId="{45C3D65D-E5DC-469B-BA13-2FADCE64738B}" type="pres">
      <dgm:prSet presAssocID="{211CE96A-8FD8-4B5D-BC5D-E960ACCE7851}" presName="linear" presStyleCnt="0">
        <dgm:presLayoutVars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9AB5E3C3-766C-404C-90C2-ABE671043277}" type="pres">
      <dgm:prSet presAssocID="{416B2852-E448-4940-AF2F-51092B219BE2}" presName="parentText" presStyleLbl="node1" presStyleIdx="0" presStyleCnt="8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0F33F67-4BAB-4476-81D9-88B33EE227D8}" type="pres">
      <dgm:prSet presAssocID="{E5DC8FD7-40E2-45F4-AEEF-12FCBC03A5F9}" presName="spacer" presStyleCnt="0"/>
      <dgm:spPr/>
      <dgm:t>
        <a:bodyPr/>
        <a:lstStyle/>
        <a:p>
          <a:endParaRPr lang="en-US"/>
        </a:p>
      </dgm:t>
    </dgm:pt>
    <dgm:pt modelId="{82DCBA02-121E-4F17-BE57-E8782AFBD9B2}" type="pres">
      <dgm:prSet presAssocID="{A01EB745-2CB8-4CF2-9E9D-8DCB8AA0CB61}" presName="parentText" presStyleLbl="node1" presStyleIdx="1" presStyleCnt="8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85D5D228-7F73-4B18-97E8-9037A6DD3860}" type="pres">
      <dgm:prSet presAssocID="{B834ECEC-1AE5-46F6-9755-AA65247CD9DA}" presName="spacer" presStyleCnt="0"/>
      <dgm:spPr/>
      <dgm:t>
        <a:bodyPr/>
        <a:lstStyle/>
        <a:p>
          <a:endParaRPr lang="en-US"/>
        </a:p>
      </dgm:t>
    </dgm:pt>
    <dgm:pt modelId="{CBEA5B4B-3749-4548-8CE3-400F5600D9FE}" type="pres">
      <dgm:prSet presAssocID="{EC2B621B-923B-4B07-8060-4A0D04C43EB3}" presName="parentText" presStyleLbl="node1" presStyleIdx="2" presStyleCnt="8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8A9360C9-70F0-4B94-93C6-ED91F9F01328}" type="pres">
      <dgm:prSet presAssocID="{9589502C-5D5D-4DC2-8DE6-D6515CDDBF68}" presName="spacer" presStyleCnt="0"/>
      <dgm:spPr/>
      <dgm:t>
        <a:bodyPr/>
        <a:lstStyle/>
        <a:p>
          <a:endParaRPr lang="en-US"/>
        </a:p>
      </dgm:t>
    </dgm:pt>
    <dgm:pt modelId="{C23673A0-DEC5-4F1B-9818-17AF5FB7CB49}" type="pres">
      <dgm:prSet presAssocID="{30BCAA97-33A5-4D0E-B573-4F6D34785279}" presName="parentText" presStyleLbl="node1" presStyleIdx="3" presStyleCnt="8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6FF903DA-151C-4915-8BC5-6D9BE186D6D4}" type="pres">
      <dgm:prSet presAssocID="{5666A225-24F0-40E9-B257-77D836C2CC7B}" presName="spacer" presStyleCnt="0"/>
      <dgm:spPr/>
      <dgm:t>
        <a:bodyPr/>
        <a:lstStyle/>
        <a:p>
          <a:endParaRPr lang="en-US"/>
        </a:p>
      </dgm:t>
    </dgm:pt>
    <dgm:pt modelId="{B71958E9-0F70-409E-BF32-24DBAEF5C7F6}" type="pres">
      <dgm:prSet presAssocID="{63A6F31C-00AF-4A8A-8141-C03E9C0855C9}" presName="parentText" presStyleLbl="node1" presStyleIdx="4" presStyleCnt="8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BF93CE14-3720-42D1-9CFE-14861986E5C1}" type="pres">
      <dgm:prSet presAssocID="{70439D4D-93D8-4CCC-B611-DC72A0B5ECCA}" presName="spacer" presStyleCnt="0"/>
      <dgm:spPr/>
      <dgm:t>
        <a:bodyPr/>
        <a:lstStyle/>
        <a:p>
          <a:endParaRPr lang="en-US"/>
        </a:p>
      </dgm:t>
    </dgm:pt>
    <dgm:pt modelId="{07D02538-5B64-41DC-B2A6-FA7AD01EDA70}" type="pres">
      <dgm:prSet presAssocID="{ED8F8EC7-AC7B-4850-BE82-4074E26B0E73}" presName="parentText" presStyleLbl="node1" presStyleIdx="5" presStyleCnt="8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640E7873-B3C5-4FCA-98BF-35464C62F351}" type="pres">
      <dgm:prSet presAssocID="{7D467A5B-5C32-49A3-A579-851C739E3489}" presName="spacer" presStyleCnt="0"/>
      <dgm:spPr/>
      <dgm:t>
        <a:bodyPr/>
        <a:lstStyle/>
        <a:p>
          <a:endParaRPr lang="en-US"/>
        </a:p>
      </dgm:t>
    </dgm:pt>
    <dgm:pt modelId="{4458F9D5-5DE1-4803-A509-0666A069F97F}" type="pres">
      <dgm:prSet presAssocID="{3885F317-3155-4087-838B-705C951C893F}" presName="parentText" presStyleLbl="node1" presStyleIdx="6" presStyleCnt="8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4E653594-7D25-4020-935F-1EE7EF8D2D6F}" type="pres">
      <dgm:prSet presAssocID="{3783356D-AE2E-4192-8806-4373C3CB1495}" presName="spacer" presStyleCnt="0"/>
      <dgm:spPr/>
      <dgm:t>
        <a:bodyPr/>
        <a:lstStyle/>
        <a:p>
          <a:endParaRPr lang="en-US"/>
        </a:p>
      </dgm:t>
    </dgm:pt>
    <dgm:pt modelId="{6D43B28C-C4A5-4C11-A354-B5EB5C40C727}" type="pres">
      <dgm:prSet presAssocID="{CC563E26-D708-45A9-8BA1-BAF23CAC2FE0}" presName="parentText" presStyleLbl="node1" presStyleIdx="7" presStyleCnt="8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C5FFFDBB-D712-4AC3-BE62-BE4585E6FB40}" type="presOf" srcId="{CC563E26-D708-45A9-8BA1-BAF23CAC2FE0}" destId="{6D43B28C-C4A5-4C11-A354-B5EB5C40C727}" srcOrd="0" destOrd="0" presId="urn:microsoft.com/office/officeart/2005/8/layout/vList2"/>
    <dgm:cxn modelId="{D114ECAD-7D64-4956-A7F1-40DA5EF0A389}" srcId="{211CE96A-8FD8-4B5D-BC5D-E960ACCE7851}" destId="{CC563E26-D708-45A9-8BA1-BAF23CAC2FE0}" srcOrd="7" destOrd="0" parTransId="{9311E878-938C-4E97-956D-798D4E51AA9C}" sibTransId="{C1B584E9-C4C3-4371-B33A-5678CC780DD1}"/>
    <dgm:cxn modelId="{4DA4625C-6DD3-4074-A0A8-BD9D1C85D263}" type="presOf" srcId="{ED8F8EC7-AC7B-4850-BE82-4074E26B0E73}" destId="{07D02538-5B64-41DC-B2A6-FA7AD01EDA70}" srcOrd="0" destOrd="0" presId="urn:microsoft.com/office/officeart/2005/8/layout/vList2"/>
    <dgm:cxn modelId="{7BB566F1-E8AA-4471-8A65-DF47A8D5AD5E}" srcId="{211CE96A-8FD8-4B5D-BC5D-E960ACCE7851}" destId="{3885F317-3155-4087-838B-705C951C893F}" srcOrd="6" destOrd="0" parTransId="{8E1407E2-AC0C-4F8F-A639-D82E0A10FE59}" sibTransId="{3783356D-AE2E-4192-8806-4373C3CB1495}"/>
    <dgm:cxn modelId="{F74EB916-0FCF-45A7-AA17-F44EB40FA9E3}" srcId="{211CE96A-8FD8-4B5D-BC5D-E960ACCE7851}" destId="{EC2B621B-923B-4B07-8060-4A0D04C43EB3}" srcOrd="2" destOrd="0" parTransId="{C0E09D71-C1BE-44F9-B963-08CE22F4BBFB}" sibTransId="{9589502C-5D5D-4DC2-8DE6-D6515CDDBF68}"/>
    <dgm:cxn modelId="{E7ECDEDE-2200-4468-8B21-1F5101CB8A59}" srcId="{211CE96A-8FD8-4B5D-BC5D-E960ACCE7851}" destId="{30BCAA97-33A5-4D0E-B573-4F6D34785279}" srcOrd="3" destOrd="0" parTransId="{5BC5FC9B-134D-48D0-BC24-6FF79BACB729}" sibTransId="{5666A225-24F0-40E9-B257-77D836C2CC7B}"/>
    <dgm:cxn modelId="{D445BE50-D824-4318-A2B5-59E71E4748FB}" srcId="{211CE96A-8FD8-4B5D-BC5D-E960ACCE7851}" destId="{A01EB745-2CB8-4CF2-9E9D-8DCB8AA0CB61}" srcOrd="1" destOrd="0" parTransId="{2DD21AA5-3E95-43DD-8D53-68079A25C857}" sibTransId="{B834ECEC-1AE5-46F6-9755-AA65247CD9DA}"/>
    <dgm:cxn modelId="{CB976A7B-9B12-4F65-8DA2-F1049AEA1045}" srcId="{211CE96A-8FD8-4B5D-BC5D-E960ACCE7851}" destId="{ED8F8EC7-AC7B-4850-BE82-4074E26B0E73}" srcOrd="5" destOrd="0" parTransId="{C8004D33-7D3E-4CC6-9A25-AF84CA327708}" sibTransId="{7D467A5B-5C32-49A3-A579-851C739E3489}"/>
    <dgm:cxn modelId="{8AA904B3-84F0-4AA0-ADBD-861146F72F0B}" type="presOf" srcId="{211CE96A-8FD8-4B5D-BC5D-E960ACCE7851}" destId="{45C3D65D-E5DC-469B-BA13-2FADCE64738B}" srcOrd="0" destOrd="0" presId="urn:microsoft.com/office/officeart/2005/8/layout/vList2"/>
    <dgm:cxn modelId="{EEBC85E4-ABAA-4F10-8C60-A77F6643A389}" type="presOf" srcId="{30BCAA97-33A5-4D0E-B573-4F6D34785279}" destId="{C23673A0-DEC5-4F1B-9818-17AF5FB7CB49}" srcOrd="0" destOrd="0" presId="urn:microsoft.com/office/officeart/2005/8/layout/vList2"/>
    <dgm:cxn modelId="{2D2DD6CC-EE5D-4F1B-AC99-C167A166ABCE}" type="presOf" srcId="{EC2B621B-923B-4B07-8060-4A0D04C43EB3}" destId="{CBEA5B4B-3749-4548-8CE3-400F5600D9FE}" srcOrd="0" destOrd="0" presId="urn:microsoft.com/office/officeart/2005/8/layout/vList2"/>
    <dgm:cxn modelId="{EDD405C2-99AB-45F9-AB85-77E97CA015FB}" type="presOf" srcId="{A01EB745-2CB8-4CF2-9E9D-8DCB8AA0CB61}" destId="{82DCBA02-121E-4F17-BE57-E8782AFBD9B2}" srcOrd="0" destOrd="0" presId="urn:microsoft.com/office/officeart/2005/8/layout/vList2"/>
    <dgm:cxn modelId="{111C0B79-8E07-410B-8DF4-C28CCBA8392C}" srcId="{211CE96A-8FD8-4B5D-BC5D-E960ACCE7851}" destId="{416B2852-E448-4940-AF2F-51092B219BE2}" srcOrd="0" destOrd="0" parTransId="{9576E58A-D07C-4382-A0D0-FF5FF9D51990}" sibTransId="{E5DC8FD7-40E2-45F4-AEEF-12FCBC03A5F9}"/>
    <dgm:cxn modelId="{5B7EB7D4-FBA9-4A81-A6F8-76C6E44BED6E}" type="presOf" srcId="{416B2852-E448-4940-AF2F-51092B219BE2}" destId="{9AB5E3C3-766C-404C-90C2-ABE671043277}" srcOrd="0" destOrd="0" presId="urn:microsoft.com/office/officeart/2005/8/layout/vList2"/>
    <dgm:cxn modelId="{B28E9B0C-28ED-4C76-87CA-7D1BE2B37C9F}" type="presOf" srcId="{3885F317-3155-4087-838B-705C951C893F}" destId="{4458F9D5-5DE1-4803-A509-0666A069F97F}" srcOrd="0" destOrd="0" presId="urn:microsoft.com/office/officeart/2005/8/layout/vList2"/>
    <dgm:cxn modelId="{ADB3E57A-6B2F-4B38-973E-7E58B54DC8B3}" type="presOf" srcId="{63A6F31C-00AF-4A8A-8141-C03E9C0855C9}" destId="{B71958E9-0F70-409E-BF32-24DBAEF5C7F6}" srcOrd="0" destOrd="0" presId="urn:microsoft.com/office/officeart/2005/8/layout/vList2"/>
    <dgm:cxn modelId="{6CF3C8DC-8D38-4D1F-B7BE-51B2657119CF}" srcId="{211CE96A-8FD8-4B5D-BC5D-E960ACCE7851}" destId="{63A6F31C-00AF-4A8A-8141-C03E9C0855C9}" srcOrd="4" destOrd="0" parTransId="{C5B04862-41B0-48E7-B45C-04E12B3E3205}" sibTransId="{70439D4D-93D8-4CCC-B611-DC72A0B5ECCA}"/>
    <dgm:cxn modelId="{CAA2826A-DCD0-4376-9602-4E034AE10A45}" type="presParOf" srcId="{45C3D65D-E5DC-469B-BA13-2FADCE64738B}" destId="{9AB5E3C3-766C-404C-90C2-ABE671043277}" srcOrd="0" destOrd="0" presId="urn:microsoft.com/office/officeart/2005/8/layout/vList2"/>
    <dgm:cxn modelId="{F8A99A79-FA0E-4F72-8FD7-7ADD33966B34}" type="presParOf" srcId="{45C3D65D-E5DC-469B-BA13-2FADCE64738B}" destId="{70F33F67-4BAB-4476-81D9-88B33EE227D8}" srcOrd="1" destOrd="0" presId="urn:microsoft.com/office/officeart/2005/8/layout/vList2"/>
    <dgm:cxn modelId="{DB9A8CDB-578C-4821-92D3-FFBBF36BB37C}" type="presParOf" srcId="{45C3D65D-E5DC-469B-BA13-2FADCE64738B}" destId="{82DCBA02-121E-4F17-BE57-E8782AFBD9B2}" srcOrd="2" destOrd="0" presId="urn:microsoft.com/office/officeart/2005/8/layout/vList2"/>
    <dgm:cxn modelId="{43D39D88-F714-4B6F-A36D-D6808A9C2761}" type="presParOf" srcId="{45C3D65D-E5DC-469B-BA13-2FADCE64738B}" destId="{85D5D228-7F73-4B18-97E8-9037A6DD3860}" srcOrd="3" destOrd="0" presId="urn:microsoft.com/office/officeart/2005/8/layout/vList2"/>
    <dgm:cxn modelId="{21A5E113-5D31-4F27-B0F3-382FF0592875}" type="presParOf" srcId="{45C3D65D-E5DC-469B-BA13-2FADCE64738B}" destId="{CBEA5B4B-3749-4548-8CE3-400F5600D9FE}" srcOrd="4" destOrd="0" presId="urn:microsoft.com/office/officeart/2005/8/layout/vList2"/>
    <dgm:cxn modelId="{78005D90-C767-45FE-B815-6D0207A1446B}" type="presParOf" srcId="{45C3D65D-E5DC-469B-BA13-2FADCE64738B}" destId="{8A9360C9-70F0-4B94-93C6-ED91F9F01328}" srcOrd="5" destOrd="0" presId="urn:microsoft.com/office/officeart/2005/8/layout/vList2"/>
    <dgm:cxn modelId="{422F2E8D-076F-4769-A2C2-8F8F1627ACCA}" type="presParOf" srcId="{45C3D65D-E5DC-469B-BA13-2FADCE64738B}" destId="{C23673A0-DEC5-4F1B-9818-17AF5FB7CB49}" srcOrd="6" destOrd="0" presId="urn:microsoft.com/office/officeart/2005/8/layout/vList2"/>
    <dgm:cxn modelId="{39ACB9B5-7DBF-4814-813E-2718EB69685A}" type="presParOf" srcId="{45C3D65D-E5DC-469B-BA13-2FADCE64738B}" destId="{6FF903DA-151C-4915-8BC5-6D9BE186D6D4}" srcOrd="7" destOrd="0" presId="urn:microsoft.com/office/officeart/2005/8/layout/vList2"/>
    <dgm:cxn modelId="{80609F24-B104-4716-88AF-C4946C6A4863}" type="presParOf" srcId="{45C3D65D-E5DC-469B-BA13-2FADCE64738B}" destId="{B71958E9-0F70-409E-BF32-24DBAEF5C7F6}" srcOrd="8" destOrd="0" presId="urn:microsoft.com/office/officeart/2005/8/layout/vList2"/>
    <dgm:cxn modelId="{66A1D504-11B1-4043-B1FF-DA56AD6A2ABA}" type="presParOf" srcId="{45C3D65D-E5DC-469B-BA13-2FADCE64738B}" destId="{BF93CE14-3720-42D1-9CFE-14861986E5C1}" srcOrd="9" destOrd="0" presId="urn:microsoft.com/office/officeart/2005/8/layout/vList2"/>
    <dgm:cxn modelId="{C793C090-5764-4CE1-9B4B-B29474ACA312}" type="presParOf" srcId="{45C3D65D-E5DC-469B-BA13-2FADCE64738B}" destId="{07D02538-5B64-41DC-B2A6-FA7AD01EDA70}" srcOrd="10" destOrd="0" presId="urn:microsoft.com/office/officeart/2005/8/layout/vList2"/>
    <dgm:cxn modelId="{BDE327CF-636B-4FFD-877C-BF2C386A4654}" type="presParOf" srcId="{45C3D65D-E5DC-469B-BA13-2FADCE64738B}" destId="{640E7873-B3C5-4FCA-98BF-35464C62F351}" srcOrd="11" destOrd="0" presId="urn:microsoft.com/office/officeart/2005/8/layout/vList2"/>
    <dgm:cxn modelId="{49FDE5F8-6F96-4563-9207-BF756E22AEFE}" type="presParOf" srcId="{45C3D65D-E5DC-469B-BA13-2FADCE64738B}" destId="{4458F9D5-5DE1-4803-A509-0666A069F97F}" srcOrd="12" destOrd="0" presId="urn:microsoft.com/office/officeart/2005/8/layout/vList2"/>
    <dgm:cxn modelId="{CA33BFEF-9A9F-4211-AC34-C9F272A724A2}" type="presParOf" srcId="{45C3D65D-E5DC-469B-BA13-2FADCE64738B}" destId="{4E653594-7D25-4020-935F-1EE7EF8D2D6F}" srcOrd="13" destOrd="0" presId="urn:microsoft.com/office/officeart/2005/8/layout/vList2"/>
    <dgm:cxn modelId="{42AA26EC-3966-4499-8A46-7FA0F0B86640}" type="presParOf" srcId="{45C3D65D-E5DC-469B-BA13-2FADCE64738B}" destId="{6D43B28C-C4A5-4C11-A354-B5EB5C40C727}" srcOrd="14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xmlns="" relId="rId6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5AA0C98F-A612-41A8-ACD1-2B23069A10CA}" type="doc">
      <dgm:prSet loTypeId="urn:microsoft.com/office/officeart/2005/8/layout/hProcess9" loCatId="process" qsTypeId="urn:microsoft.com/office/officeart/2005/8/quickstyle/simple2" qsCatId="simple" csTypeId="urn:microsoft.com/office/officeart/2005/8/colors/colorful4" csCatId="colorful" phldr="1"/>
      <dgm:spPr/>
    </dgm:pt>
    <dgm:pt modelId="{DB33E23A-310E-4A5C-BCAD-F0EFF50CE3AE}">
      <dgm:prSet phldrT="[Text]"/>
      <dgm:spPr/>
      <dgm:t>
        <a:bodyPr/>
        <a:lstStyle/>
        <a:p>
          <a:r>
            <a:rPr lang="en-US" dirty="0" smtClean="0"/>
            <a:t>Login</a:t>
          </a:r>
          <a:endParaRPr lang="en-US" dirty="0"/>
        </a:p>
      </dgm:t>
    </dgm:pt>
    <dgm:pt modelId="{7F237EFD-E41A-4826-92E1-D593BF7F5546}" type="parTrans" cxnId="{7EDC9DA2-2923-4C85-B42E-30077083F75D}">
      <dgm:prSet/>
      <dgm:spPr/>
      <dgm:t>
        <a:bodyPr/>
        <a:lstStyle/>
        <a:p>
          <a:endParaRPr lang="en-US"/>
        </a:p>
      </dgm:t>
    </dgm:pt>
    <dgm:pt modelId="{98C507F3-3632-423F-B3F9-85EDBCE46F81}" type="sibTrans" cxnId="{7EDC9DA2-2923-4C85-B42E-30077083F75D}">
      <dgm:prSet/>
      <dgm:spPr/>
      <dgm:t>
        <a:bodyPr/>
        <a:lstStyle/>
        <a:p>
          <a:endParaRPr lang="en-US"/>
        </a:p>
      </dgm:t>
    </dgm:pt>
    <dgm:pt modelId="{62C73EFC-CE68-4020-A2B2-E5DD2159D8A4}">
      <dgm:prSet phldrT="[Text]"/>
      <dgm:spPr/>
      <dgm:t>
        <a:bodyPr/>
        <a:lstStyle/>
        <a:p>
          <a:r>
            <a:rPr lang="en-US" dirty="0" smtClean="0"/>
            <a:t>Create new agent</a:t>
          </a:r>
          <a:endParaRPr lang="en-US" dirty="0"/>
        </a:p>
      </dgm:t>
    </dgm:pt>
    <dgm:pt modelId="{92A010F1-CA2C-4714-AA58-4FE39E5AC85A}" type="parTrans" cxnId="{44E8C701-4CD3-4E40-B212-72A5A68E66D9}">
      <dgm:prSet/>
      <dgm:spPr/>
      <dgm:t>
        <a:bodyPr/>
        <a:lstStyle/>
        <a:p>
          <a:endParaRPr lang="en-US"/>
        </a:p>
      </dgm:t>
    </dgm:pt>
    <dgm:pt modelId="{BC0E7110-4564-4A58-A2C1-093A39A99D1B}" type="sibTrans" cxnId="{44E8C701-4CD3-4E40-B212-72A5A68E66D9}">
      <dgm:prSet/>
      <dgm:spPr/>
      <dgm:t>
        <a:bodyPr/>
        <a:lstStyle/>
        <a:p>
          <a:endParaRPr lang="en-US"/>
        </a:p>
      </dgm:t>
    </dgm:pt>
    <dgm:pt modelId="{8B0748C8-B84B-41D7-939E-75F908D78B46}">
      <dgm:prSet phldrT="[Text]"/>
      <dgm:spPr/>
      <dgm:t>
        <a:bodyPr/>
        <a:lstStyle/>
        <a:p>
          <a:r>
            <a:rPr lang="en-US" dirty="0" smtClean="0"/>
            <a:t>Provide Agent Account/Password</a:t>
          </a:r>
          <a:endParaRPr lang="en-US" dirty="0"/>
        </a:p>
      </dgm:t>
    </dgm:pt>
    <dgm:pt modelId="{5E8DEEE0-6D3B-4C81-A520-C17609FE7347}" type="parTrans" cxnId="{CE95A479-8502-4038-85E5-D44D12B1BCB6}">
      <dgm:prSet/>
      <dgm:spPr/>
      <dgm:t>
        <a:bodyPr/>
        <a:lstStyle/>
        <a:p>
          <a:endParaRPr lang="en-US"/>
        </a:p>
      </dgm:t>
    </dgm:pt>
    <dgm:pt modelId="{78841E61-C0AF-4B9D-9EB0-24CEC61D301F}" type="sibTrans" cxnId="{CE95A479-8502-4038-85E5-D44D12B1BCB6}">
      <dgm:prSet/>
      <dgm:spPr/>
      <dgm:t>
        <a:bodyPr/>
        <a:lstStyle/>
        <a:p>
          <a:endParaRPr lang="en-US"/>
        </a:p>
      </dgm:t>
    </dgm:pt>
    <dgm:pt modelId="{6109A91B-5B53-4775-989A-3D4D0F16007E}" type="pres">
      <dgm:prSet presAssocID="{5AA0C98F-A612-41A8-ACD1-2B23069A10CA}" presName="CompostProcess" presStyleCnt="0">
        <dgm:presLayoutVars>
          <dgm:dir/>
          <dgm:resizeHandles val="exact"/>
        </dgm:presLayoutVars>
      </dgm:prSet>
      <dgm:spPr/>
    </dgm:pt>
    <dgm:pt modelId="{3CE01D3E-4EEB-4CE1-9CA8-2F4866BB54D1}" type="pres">
      <dgm:prSet presAssocID="{5AA0C98F-A612-41A8-ACD1-2B23069A10CA}" presName="arrow" presStyleLbl="bgShp" presStyleIdx="0" presStyleCnt="1"/>
      <dgm:spPr/>
    </dgm:pt>
    <dgm:pt modelId="{A2748257-5E09-4360-98D1-AFB6A24A0C12}" type="pres">
      <dgm:prSet presAssocID="{5AA0C98F-A612-41A8-ACD1-2B23069A10CA}" presName="linearProcess" presStyleCnt="0"/>
      <dgm:spPr/>
    </dgm:pt>
    <dgm:pt modelId="{04D8CB44-936D-4B16-BEF1-3A9D2B82F006}" type="pres">
      <dgm:prSet presAssocID="{DB33E23A-310E-4A5C-BCAD-F0EFF50CE3AE}" presName="textNode" presStyleLbl="node1" presStyleIdx="0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543F7182-B716-4BE4-96AD-20543643609D}" type="pres">
      <dgm:prSet presAssocID="{98C507F3-3632-423F-B3F9-85EDBCE46F81}" presName="sibTrans" presStyleCnt="0"/>
      <dgm:spPr/>
    </dgm:pt>
    <dgm:pt modelId="{738F9D04-D53A-4148-9BD6-27A82B27AD93}" type="pres">
      <dgm:prSet presAssocID="{62C73EFC-CE68-4020-A2B2-E5DD2159D8A4}" presName="textNode" presStyleLbl="node1" presStyleIdx="1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4A786A02-5BC2-4385-BD28-F2597A757098}" type="pres">
      <dgm:prSet presAssocID="{BC0E7110-4564-4A58-A2C1-093A39A99D1B}" presName="sibTrans" presStyleCnt="0"/>
      <dgm:spPr/>
    </dgm:pt>
    <dgm:pt modelId="{0549DDAE-96CD-4C48-A00E-FCED28DA9925}" type="pres">
      <dgm:prSet presAssocID="{8B0748C8-B84B-41D7-939E-75F908D78B46}" presName="textNode" presStyleLbl="node1" presStyleIdx="2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7EDC9DA2-2923-4C85-B42E-30077083F75D}" srcId="{5AA0C98F-A612-41A8-ACD1-2B23069A10CA}" destId="{DB33E23A-310E-4A5C-BCAD-F0EFF50CE3AE}" srcOrd="0" destOrd="0" parTransId="{7F237EFD-E41A-4826-92E1-D593BF7F5546}" sibTransId="{98C507F3-3632-423F-B3F9-85EDBCE46F81}"/>
    <dgm:cxn modelId="{03D37269-B46E-41C5-BEC6-900A975E4E7A}" type="presOf" srcId="{8B0748C8-B84B-41D7-939E-75F908D78B46}" destId="{0549DDAE-96CD-4C48-A00E-FCED28DA9925}" srcOrd="0" destOrd="0" presId="urn:microsoft.com/office/officeart/2005/8/layout/hProcess9"/>
    <dgm:cxn modelId="{0058510D-9963-4E80-A19E-45FD2C743F6E}" type="presOf" srcId="{DB33E23A-310E-4A5C-BCAD-F0EFF50CE3AE}" destId="{04D8CB44-936D-4B16-BEF1-3A9D2B82F006}" srcOrd="0" destOrd="0" presId="urn:microsoft.com/office/officeart/2005/8/layout/hProcess9"/>
    <dgm:cxn modelId="{44E8C701-4CD3-4E40-B212-72A5A68E66D9}" srcId="{5AA0C98F-A612-41A8-ACD1-2B23069A10CA}" destId="{62C73EFC-CE68-4020-A2B2-E5DD2159D8A4}" srcOrd="1" destOrd="0" parTransId="{92A010F1-CA2C-4714-AA58-4FE39E5AC85A}" sibTransId="{BC0E7110-4564-4A58-A2C1-093A39A99D1B}"/>
    <dgm:cxn modelId="{CE95A479-8502-4038-85E5-D44D12B1BCB6}" srcId="{5AA0C98F-A612-41A8-ACD1-2B23069A10CA}" destId="{8B0748C8-B84B-41D7-939E-75F908D78B46}" srcOrd="2" destOrd="0" parTransId="{5E8DEEE0-6D3B-4C81-A520-C17609FE7347}" sibTransId="{78841E61-C0AF-4B9D-9EB0-24CEC61D301F}"/>
    <dgm:cxn modelId="{016A39B4-30C9-4D61-A561-6F9B63A9E0FA}" type="presOf" srcId="{62C73EFC-CE68-4020-A2B2-E5DD2159D8A4}" destId="{738F9D04-D53A-4148-9BD6-27A82B27AD93}" srcOrd="0" destOrd="0" presId="urn:microsoft.com/office/officeart/2005/8/layout/hProcess9"/>
    <dgm:cxn modelId="{91FF6979-AEDA-4F8B-BDEF-47FDA6354229}" type="presOf" srcId="{5AA0C98F-A612-41A8-ACD1-2B23069A10CA}" destId="{6109A91B-5B53-4775-989A-3D4D0F16007E}" srcOrd="0" destOrd="0" presId="urn:microsoft.com/office/officeart/2005/8/layout/hProcess9"/>
    <dgm:cxn modelId="{9AAB4808-AFF2-4D88-BFB1-BF6EC09D737C}" type="presParOf" srcId="{6109A91B-5B53-4775-989A-3D4D0F16007E}" destId="{3CE01D3E-4EEB-4CE1-9CA8-2F4866BB54D1}" srcOrd="0" destOrd="0" presId="urn:microsoft.com/office/officeart/2005/8/layout/hProcess9"/>
    <dgm:cxn modelId="{636CA226-7101-4A90-B25C-9031AB84D6E6}" type="presParOf" srcId="{6109A91B-5B53-4775-989A-3D4D0F16007E}" destId="{A2748257-5E09-4360-98D1-AFB6A24A0C12}" srcOrd="1" destOrd="0" presId="urn:microsoft.com/office/officeart/2005/8/layout/hProcess9"/>
    <dgm:cxn modelId="{BF1121F9-2207-4EEB-9EB2-AAF886CD126A}" type="presParOf" srcId="{A2748257-5E09-4360-98D1-AFB6A24A0C12}" destId="{04D8CB44-936D-4B16-BEF1-3A9D2B82F006}" srcOrd="0" destOrd="0" presId="urn:microsoft.com/office/officeart/2005/8/layout/hProcess9"/>
    <dgm:cxn modelId="{9BA127D6-0B9C-4CDC-80DB-0250D001CB9B}" type="presParOf" srcId="{A2748257-5E09-4360-98D1-AFB6A24A0C12}" destId="{543F7182-B716-4BE4-96AD-20543643609D}" srcOrd="1" destOrd="0" presId="urn:microsoft.com/office/officeart/2005/8/layout/hProcess9"/>
    <dgm:cxn modelId="{28A9BF22-C65D-45C7-96EB-0C437DA4DFCF}" type="presParOf" srcId="{A2748257-5E09-4360-98D1-AFB6A24A0C12}" destId="{738F9D04-D53A-4148-9BD6-27A82B27AD93}" srcOrd="2" destOrd="0" presId="urn:microsoft.com/office/officeart/2005/8/layout/hProcess9"/>
    <dgm:cxn modelId="{3C5D9040-2C1A-43A9-942F-8BBB3F2C6C33}" type="presParOf" srcId="{A2748257-5E09-4360-98D1-AFB6A24A0C12}" destId="{4A786A02-5BC2-4385-BD28-F2597A757098}" srcOrd="3" destOrd="0" presId="urn:microsoft.com/office/officeart/2005/8/layout/hProcess9"/>
    <dgm:cxn modelId="{C7E2B8C3-8880-4206-AAC1-FF704476DCA8}" type="presParOf" srcId="{A2748257-5E09-4360-98D1-AFB6A24A0C12}" destId="{0549DDAE-96CD-4C48-A00E-FCED28DA9925}" srcOrd="4" destOrd="0" presId="urn:microsoft.com/office/officeart/2005/8/layout/hProcess9"/>
  </dgm:cxnLst>
  <dgm:bg/>
  <dgm:whole/>
  <dgm:extLst>
    <a:ext uri="http://schemas.microsoft.com/office/drawing/2008/diagram">
      <dsp:dataModelExt xmlns:dsp="http://schemas.microsoft.com/office/drawing/2008/diagram" xmlns="" relId="rId6" minVer="http://schemas.openxmlformats.org/drawingml/2006/diagram"/>
    </a:ext>
  </dgm:extLst>
</dgm:dataModel>
</file>

<file path=ppt/diagrams/data6.xml><?xml version="1.0" encoding="utf-8"?>
<dgm:dataModel xmlns:dgm="http://schemas.openxmlformats.org/drawingml/2006/diagram" xmlns:a="http://schemas.openxmlformats.org/drawingml/2006/main">
  <dgm:ptLst>
    <dgm:pt modelId="{5AA0C98F-A612-41A8-ACD1-2B23069A10CA}" type="doc">
      <dgm:prSet loTypeId="urn:microsoft.com/office/officeart/2005/8/layout/hProcess9" loCatId="process" qsTypeId="urn:microsoft.com/office/officeart/2005/8/quickstyle/simple2" qsCatId="simple" csTypeId="urn:microsoft.com/office/officeart/2005/8/colors/colorful4" csCatId="colorful" phldr="1"/>
      <dgm:spPr/>
    </dgm:pt>
    <dgm:pt modelId="{DB33E23A-310E-4A5C-BCAD-F0EFF50CE3AE}">
      <dgm:prSet phldrT="[Text]"/>
      <dgm:spPr/>
      <dgm:t>
        <a:bodyPr/>
        <a:lstStyle/>
        <a:p>
          <a:r>
            <a:rPr lang="en-US" dirty="0" smtClean="0"/>
            <a:t>Register with Server</a:t>
          </a:r>
          <a:endParaRPr lang="en-US" dirty="0"/>
        </a:p>
      </dgm:t>
    </dgm:pt>
    <dgm:pt modelId="{7F237EFD-E41A-4826-92E1-D593BF7F5546}" type="parTrans" cxnId="{7EDC9DA2-2923-4C85-B42E-30077083F75D}">
      <dgm:prSet/>
      <dgm:spPr/>
      <dgm:t>
        <a:bodyPr/>
        <a:lstStyle/>
        <a:p>
          <a:endParaRPr lang="en-US"/>
        </a:p>
      </dgm:t>
    </dgm:pt>
    <dgm:pt modelId="{98C507F3-3632-423F-B3F9-85EDBCE46F81}" type="sibTrans" cxnId="{7EDC9DA2-2923-4C85-B42E-30077083F75D}">
      <dgm:prSet/>
      <dgm:spPr/>
      <dgm:t>
        <a:bodyPr/>
        <a:lstStyle/>
        <a:p>
          <a:endParaRPr lang="en-US"/>
        </a:p>
      </dgm:t>
    </dgm:pt>
    <dgm:pt modelId="{62C73EFC-CE68-4020-A2B2-E5DD2159D8A4}">
      <dgm:prSet phldrT="[Text]"/>
      <dgm:spPr/>
      <dgm:t>
        <a:bodyPr/>
        <a:lstStyle/>
        <a:p>
          <a:r>
            <a:rPr lang="en-US" dirty="0" smtClean="0"/>
            <a:t>Login to Server</a:t>
          </a:r>
          <a:endParaRPr lang="en-US" dirty="0"/>
        </a:p>
      </dgm:t>
    </dgm:pt>
    <dgm:pt modelId="{92A010F1-CA2C-4714-AA58-4FE39E5AC85A}" type="parTrans" cxnId="{44E8C701-4CD3-4E40-B212-72A5A68E66D9}">
      <dgm:prSet/>
      <dgm:spPr/>
      <dgm:t>
        <a:bodyPr/>
        <a:lstStyle/>
        <a:p>
          <a:endParaRPr lang="en-US"/>
        </a:p>
      </dgm:t>
    </dgm:pt>
    <dgm:pt modelId="{BC0E7110-4564-4A58-A2C1-093A39A99D1B}" type="sibTrans" cxnId="{44E8C701-4CD3-4E40-B212-72A5A68E66D9}">
      <dgm:prSet/>
      <dgm:spPr/>
      <dgm:t>
        <a:bodyPr/>
        <a:lstStyle/>
        <a:p>
          <a:endParaRPr lang="en-US"/>
        </a:p>
      </dgm:t>
    </dgm:pt>
    <dgm:pt modelId="{8B0748C8-B84B-41D7-939E-75F908D78B46}">
      <dgm:prSet phldrT="[Text]"/>
      <dgm:spPr/>
      <dgm:t>
        <a:bodyPr/>
        <a:lstStyle/>
        <a:p>
          <a:r>
            <a:rPr lang="en-US" dirty="0" smtClean="0"/>
            <a:t>Create  </a:t>
          </a:r>
          <a:r>
            <a:rPr lang="en-US" dirty="0" smtClean="0"/>
            <a:t>new end </a:t>
          </a:r>
          <a:r>
            <a:rPr lang="en-US" dirty="0" smtClean="0"/>
            <a:t>user</a:t>
          </a:r>
          <a:endParaRPr lang="en-US" dirty="0"/>
        </a:p>
      </dgm:t>
    </dgm:pt>
    <dgm:pt modelId="{5E8DEEE0-6D3B-4C81-A520-C17609FE7347}" type="parTrans" cxnId="{CE95A479-8502-4038-85E5-D44D12B1BCB6}">
      <dgm:prSet/>
      <dgm:spPr/>
      <dgm:t>
        <a:bodyPr/>
        <a:lstStyle/>
        <a:p>
          <a:endParaRPr lang="en-US"/>
        </a:p>
      </dgm:t>
    </dgm:pt>
    <dgm:pt modelId="{78841E61-C0AF-4B9D-9EB0-24CEC61D301F}" type="sibTrans" cxnId="{CE95A479-8502-4038-85E5-D44D12B1BCB6}">
      <dgm:prSet/>
      <dgm:spPr/>
      <dgm:t>
        <a:bodyPr/>
        <a:lstStyle/>
        <a:p>
          <a:endParaRPr lang="en-US"/>
        </a:p>
      </dgm:t>
    </dgm:pt>
    <dgm:pt modelId="{5415D4D5-5926-49A7-A8D7-7BD15FE691C7}">
      <dgm:prSet phldrT="[Text]"/>
      <dgm:spPr/>
      <dgm:t>
        <a:bodyPr/>
        <a:lstStyle/>
        <a:p>
          <a:r>
            <a:rPr lang="en-US" dirty="0" smtClean="0"/>
            <a:t>Setup login service in Agent</a:t>
          </a:r>
          <a:endParaRPr lang="en-US" dirty="0"/>
        </a:p>
      </dgm:t>
    </dgm:pt>
    <dgm:pt modelId="{F113D887-E3D8-4370-A3FA-77BBBF1418DD}" type="parTrans" cxnId="{1F5F719B-B44A-4896-90B6-54E16F9A82BB}">
      <dgm:prSet/>
      <dgm:spPr/>
      <dgm:t>
        <a:bodyPr/>
        <a:lstStyle/>
        <a:p>
          <a:endParaRPr lang="en-US"/>
        </a:p>
      </dgm:t>
    </dgm:pt>
    <dgm:pt modelId="{5E8C2E98-EF8E-45C1-824F-5EC057F2A6B1}" type="sibTrans" cxnId="{1F5F719B-B44A-4896-90B6-54E16F9A82BB}">
      <dgm:prSet/>
      <dgm:spPr/>
      <dgm:t>
        <a:bodyPr/>
        <a:lstStyle/>
        <a:p>
          <a:endParaRPr lang="en-US"/>
        </a:p>
      </dgm:t>
    </dgm:pt>
    <dgm:pt modelId="{490525CA-88B0-4678-AF3C-83488CAD3FC1}">
      <dgm:prSet phldrT="[Text]"/>
      <dgm:spPr/>
      <dgm:t>
        <a:bodyPr/>
        <a:lstStyle/>
        <a:p>
          <a:r>
            <a:rPr lang="en-US" dirty="0" smtClean="0"/>
            <a:t>Provide Account, Account code</a:t>
          </a:r>
          <a:endParaRPr lang="en-US" dirty="0"/>
        </a:p>
      </dgm:t>
    </dgm:pt>
    <dgm:pt modelId="{B269E4F7-ABAF-4F8B-A03F-91CB87B5A449}" type="parTrans" cxnId="{FF79D9A7-EB6B-492C-8166-D3B0AFE41810}">
      <dgm:prSet/>
      <dgm:spPr/>
    </dgm:pt>
    <dgm:pt modelId="{ABB201FE-3384-4598-8690-FC7F4B9ED044}" type="sibTrans" cxnId="{FF79D9A7-EB6B-492C-8166-D3B0AFE41810}">
      <dgm:prSet/>
      <dgm:spPr/>
    </dgm:pt>
    <dgm:pt modelId="{6109A91B-5B53-4775-989A-3D4D0F16007E}" type="pres">
      <dgm:prSet presAssocID="{5AA0C98F-A612-41A8-ACD1-2B23069A10CA}" presName="CompostProcess" presStyleCnt="0">
        <dgm:presLayoutVars>
          <dgm:dir/>
          <dgm:resizeHandles val="exact"/>
        </dgm:presLayoutVars>
      </dgm:prSet>
      <dgm:spPr/>
    </dgm:pt>
    <dgm:pt modelId="{3CE01D3E-4EEB-4CE1-9CA8-2F4866BB54D1}" type="pres">
      <dgm:prSet presAssocID="{5AA0C98F-A612-41A8-ACD1-2B23069A10CA}" presName="arrow" presStyleLbl="bgShp" presStyleIdx="0" presStyleCnt="1"/>
      <dgm:spPr/>
    </dgm:pt>
    <dgm:pt modelId="{A2748257-5E09-4360-98D1-AFB6A24A0C12}" type="pres">
      <dgm:prSet presAssocID="{5AA0C98F-A612-41A8-ACD1-2B23069A10CA}" presName="linearProcess" presStyleCnt="0"/>
      <dgm:spPr/>
    </dgm:pt>
    <dgm:pt modelId="{04D8CB44-936D-4B16-BEF1-3A9D2B82F006}" type="pres">
      <dgm:prSet presAssocID="{DB33E23A-310E-4A5C-BCAD-F0EFF50CE3AE}" presName="textNode" presStyleLbl="node1" presStyleIdx="0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543F7182-B716-4BE4-96AD-20543643609D}" type="pres">
      <dgm:prSet presAssocID="{98C507F3-3632-423F-B3F9-85EDBCE46F81}" presName="sibTrans" presStyleCnt="0"/>
      <dgm:spPr/>
    </dgm:pt>
    <dgm:pt modelId="{8FC6FF94-C77E-4D53-B5B0-D319A0850F50}" type="pres">
      <dgm:prSet presAssocID="{5415D4D5-5926-49A7-A8D7-7BD15FE691C7}" presName="textNode" presStyleLbl="node1" presStyleIdx="1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783A249-3DB4-42C6-A997-DF9998032622}" type="pres">
      <dgm:prSet presAssocID="{5E8C2E98-EF8E-45C1-824F-5EC057F2A6B1}" presName="sibTrans" presStyleCnt="0"/>
      <dgm:spPr/>
    </dgm:pt>
    <dgm:pt modelId="{738F9D04-D53A-4148-9BD6-27A82B27AD93}" type="pres">
      <dgm:prSet presAssocID="{62C73EFC-CE68-4020-A2B2-E5DD2159D8A4}" presName="textNode" presStyleLbl="node1" presStyleIdx="2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4A786A02-5BC2-4385-BD28-F2597A757098}" type="pres">
      <dgm:prSet presAssocID="{BC0E7110-4564-4A58-A2C1-093A39A99D1B}" presName="sibTrans" presStyleCnt="0"/>
      <dgm:spPr/>
    </dgm:pt>
    <dgm:pt modelId="{0549DDAE-96CD-4C48-A00E-FCED28DA9925}" type="pres">
      <dgm:prSet presAssocID="{8B0748C8-B84B-41D7-939E-75F908D78B46}" presName="textNode" presStyleLbl="node1" presStyleIdx="3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450FB710-C46A-4215-8D6A-36B62016EEA1}" type="pres">
      <dgm:prSet presAssocID="{78841E61-C0AF-4B9D-9EB0-24CEC61D301F}" presName="sibTrans" presStyleCnt="0"/>
      <dgm:spPr/>
    </dgm:pt>
    <dgm:pt modelId="{1A81E80B-87CF-444E-869B-06BE1F842BA3}" type="pres">
      <dgm:prSet presAssocID="{490525CA-88B0-4678-AF3C-83488CAD3FC1}" presName="textNode" presStyleLbl="node1" presStyleIdx="4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1F5F719B-B44A-4896-90B6-54E16F9A82BB}" srcId="{5AA0C98F-A612-41A8-ACD1-2B23069A10CA}" destId="{5415D4D5-5926-49A7-A8D7-7BD15FE691C7}" srcOrd="1" destOrd="0" parTransId="{F113D887-E3D8-4370-A3FA-77BBBF1418DD}" sibTransId="{5E8C2E98-EF8E-45C1-824F-5EC057F2A6B1}"/>
    <dgm:cxn modelId="{19D589AF-2361-4C2E-8160-5B3E91C70442}" type="presOf" srcId="{62C73EFC-CE68-4020-A2B2-E5DD2159D8A4}" destId="{738F9D04-D53A-4148-9BD6-27A82B27AD93}" srcOrd="0" destOrd="0" presId="urn:microsoft.com/office/officeart/2005/8/layout/hProcess9"/>
    <dgm:cxn modelId="{0D38DCAA-88D1-4652-A1C0-1B9726539AE1}" type="presOf" srcId="{DB33E23A-310E-4A5C-BCAD-F0EFF50CE3AE}" destId="{04D8CB44-936D-4B16-BEF1-3A9D2B82F006}" srcOrd="0" destOrd="0" presId="urn:microsoft.com/office/officeart/2005/8/layout/hProcess9"/>
    <dgm:cxn modelId="{FF79D9A7-EB6B-492C-8166-D3B0AFE41810}" srcId="{5AA0C98F-A612-41A8-ACD1-2B23069A10CA}" destId="{490525CA-88B0-4678-AF3C-83488CAD3FC1}" srcOrd="4" destOrd="0" parTransId="{B269E4F7-ABAF-4F8B-A03F-91CB87B5A449}" sibTransId="{ABB201FE-3384-4598-8690-FC7F4B9ED044}"/>
    <dgm:cxn modelId="{60FFC9F4-FA8A-4AEC-B65E-27E838B9BE93}" type="presOf" srcId="{490525CA-88B0-4678-AF3C-83488CAD3FC1}" destId="{1A81E80B-87CF-444E-869B-06BE1F842BA3}" srcOrd="0" destOrd="0" presId="urn:microsoft.com/office/officeart/2005/8/layout/hProcess9"/>
    <dgm:cxn modelId="{CAD3C8C9-97BE-4A13-B2FB-07765CBB2E71}" type="presOf" srcId="{5AA0C98F-A612-41A8-ACD1-2B23069A10CA}" destId="{6109A91B-5B53-4775-989A-3D4D0F16007E}" srcOrd="0" destOrd="0" presId="urn:microsoft.com/office/officeart/2005/8/layout/hProcess9"/>
    <dgm:cxn modelId="{7EDC9DA2-2923-4C85-B42E-30077083F75D}" srcId="{5AA0C98F-A612-41A8-ACD1-2B23069A10CA}" destId="{DB33E23A-310E-4A5C-BCAD-F0EFF50CE3AE}" srcOrd="0" destOrd="0" parTransId="{7F237EFD-E41A-4826-92E1-D593BF7F5546}" sibTransId="{98C507F3-3632-423F-B3F9-85EDBCE46F81}"/>
    <dgm:cxn modelId="{44E8C701-4CD3-4E40-B212-72A5A68E66D9}" srcId="{5AA0C98F-A612-41A8-ACD1-2B23069A10CA}" destId="{62C73EFC-CE68-4020-A2B2-E5DD2159D8A4}" srcOrd="2" destOrd="0" parTransId="{92A010F1-CA2C-4714-AA58-4FE39E5AC85A}" sibTransId="{BC0E7110-4564-4A58-A2C1-093A39A99D1B}"/>
    <dgm:cxn modelId="{CE95A479-8502-4038-85E5-D44D12B1BCB6}" srcId="{5AA0C98F-A612-41A8-ACD1-2B23069A10CA}" destId="{8B0748C8-B84B-41D7-939E-75F908D78B46}" srcOrd="3" destOrd="0" parTransId="{5E8DEEE0-6D3B-4C81-A520-C17609FE7347}" sibTransId="{78841E61-C0AF-4B9D-9EB0-24CEC61D301F}"/>
    <dgm:cxn modelId="{60DC60DD-D0F7-45F3-B28A-4305B675C9C6}" type="presOf" srcId="{8B0748C8-B84B-41D7-939E-75F908D78B46}" destId="{0549DDAE-96CD-4C48-A00E-FCED28DA9925}" srcOrd="0" destOrd="0" presId="urn:microsoft.com/office/officeart/2005/8/layout/hProcess9"/>
    <dgm:cxn modelId="{B0C02423-F135-4D51-8301-1FB31D76F06C}" type="presOf" srcId="{5415D4D5-5926-49A7-A8D7-7BD15FE691C7}" destId="{8FC6FF94-C77E-4D53-B5B0-D319A0850F50}" srcOrd="0" destOrd="0" presId="urn:microsoft.com/office/officeart/2005/8/layout/hProcess9"/>
    <dgm:cxn modelId="{68D0EC21-BB29-40EF-B03B-559A8F27DCA9}" type="presParOf" srcId="{6109A91B-5B53-4775-989A-3D4D0F16007E}" destId="{3CE01D3E-4EEB-4CE1-9CA8-2F4866BB54D1}" srcOrd="0" destOrd="0" presId="urn:microsoft.com/office/officeart/2005/8/layout/hProcess9"/>
    <dgm:cxn modelId="{0539229E-DB0D-4766-B548-0297819B878F}" type="presParOf" srcId="{6109A91B-5B53-4775-989A-3D4D0F16007E}" destId="{A2748257-5E09-4360-98D1-AFB6A24A0C12}" srcOrd="1" destOrd="0" presId="urn:microsoft.com/office/officeart/2005/8/layout/hProcess9"/>
    <dgm:cxn modelId="{73B6D006-BE0A-4274-93E1-730018905ABB}" type="presParOf" srcId="{A2748257-5E09-4360-98D1-AFB6A24A0C12}" destId="{04D8CB44-936D-4B16-BEF1-3A9D2B82F006}" srcOrd="0" destOrd="0" presId="urn:microsoft.com/office/officeart/2005/8/layout/hProcess9"/>
    <dgm:cxn modelId="{B93B37BD-ACC1-4FDC-8862-A79BFC51D122}" type="presParOf" srcId="{A2748257-5E09-4360-98D1-AFB6A24A0C12}" destId="{543F7182-B716-4BE4-96AD-20543643609D}" srcOrd="1" destOrd="0" presId="urn:microsoft.com/office/officeart/2005/8/layout/hProcess9"/>
    <dgm:cxn modelId="{172BA504-F0B1-49FB-BB19-A0957F0890F0}" type="presParOf" srcId="{A2748257-5E09-4360-98D1-AFB6A24A0C12}" destId="{8FC6FF94-C77E-4D53-B5B0-D319A0850F50}" srcOrd="2" destOrd="0" presId="urn:microsoft.com/office/officeart/2005/8/layout/hProcess9"/>
    <dgm:cxn modelId="{6F87B149-1037-4950-82A8-C628C74FEA0E}" type="presParOf" srcId="{A2748257-5E09-4360-98D1-AFB6A24A0C12}" destId="{7783A249-3DB4-42C6-A997-DF9998032622}" srcOrd="3" destOrd="0" presId="urn:microsoft.com/office/officeart/2005/8/layout/hProcess9"/>
    <dgm:cxn modelId="{47EB62E4-FCA2-4B83-9B90-5C75EB1D3B09}" type="presParOf" srcId="{A2748257-5E09-4360-98D1-AFB6A24A0C12}" destId="{738F9D04-D53A-4148-9BD6-27A82B27AD93}" srcOrd="4" destOrd="0" presId="urn:microsoft.com/office/officeart/2005/8/layout/hProcess9"/>
    <dgm:cxn modelId="{93ECC390-F707-49A8-A3C0-9888C3F61022}" type="presParOf" srcId="{A2748257-5E09-4360-98D1-AFB6A24A0C12}" destId="{4A786A02-5BC2-4385-BD28-F2597A757098}" srcOrd="5" destOrd="0" presId="urn:microsoft.com/office/officeart/2005/8/layout/hProcess9"/>
    <dgm:cxn modelId="{195BBC65-4769-4C1C-8570-5C10EE228E64}" type="presParOf" srcId="{A2748257-5E09-4360-98D1-AFB6A24A0C12}" destId="{0549DDAE-96CD-4C48-A00E-FCED28DA9925}" srcOrd="6" destOrd="0" presId="urn:microsoft.com/office/officeart/2005/8/layout/hProcess9"/>
    <dgm:cxn modelId="{13A77A53-FF13-4F06-9DF4-443B10CAB693}" type="presParOf" srcId="{A2748257-5E09-4360-98D1-AFB6A24A0C12}" destId="{450FB710-C46A-4215-8D6A-36B62016EEA1}" srcOrd="7" destOrd="0" presId="urn:microsoft.com/office/officeart/2005/8/layout/hProcess9"/>
    <dgm:cxn modelId="{5B675903-B1E5-401B-988E-44D55CEFF1F9}" type="presParOf" srcId="{A2748257-5E09-4360-98D1-AFB6A24A0C12}" destId="{1A81E80B-87CF-444E-869B-06BE1F842BA3}" srcOrd="8" destOrd="0" presId="urn:microsoft.com/office/officeart/2005/8/layout/hProcess9"/>
  </dgm:cxnLst>
  <dgm:bg/>
  <dgm:whole/>
  <dgm:extLst>
    <a:ext uri="http://schemas.microsoft.com/office/drawing/2008/diagram">
      <dsp:dataModelExt xmlns:dsp="http://schemas.microsoft.com/office/drawing/2008/diagram" xmlns="" relId="rId6" minVer="http://schemas.openxmlformats.org/drawingml/2006/diagram"/>
    </a:ext>
  </dgm:extLst>
</dgm:dataModel>
</file>

<file path=ppt/diagrams/data7.xml><?xml version="1.0" encoding="utf-8"?>
<dgm:dataModel xmlns:dgm="http://schemas.openxmlformats.org/drawingml/2006/diagram" xmlns:a="http://schemas.openxmlformats.org/drawingml/2006/main">
  <dgm:ptLst>
    <dgm:pt modelId="{5AA0C98F-A612-41A8-ACD1-2B23069A10CA}" type="doc">
      <dgm:prSet loTypeId="urn:microsoft.com/office/officeart/2005/8/layout/hProcess9" loCatId="process" qsTypeId="urn:microsoft.com/office/officeart/2005/8/quickstyle/simple2" qsCatId="simple" csTypeId="urn:microsoft.com/office/officeart/2005/8/colors/colorful4" csCatId="colorful" phldr="1"/>
      <dgm:spPr/>
    </dgm:pt>
    <dgm:pt modelId="{DB33E23A-310E-4A5C-BCAD-F0EFF50CE3AE}">
      <dgm:prSet phldrT="[Text]"/>
      <dgm:spPr/>
      <dgm:t>
        <a:bodyPr/>
        <a:lstStyle/>
        <a:p>
          <a:r>
            <a:rPr lang="en-US" dirty="0" smtClean="0"/>
            <a:t>Register with Agent</a:t>
          </a:r>
          <a:endParaRPr lang="en-US" dirty="0"/>
        </a:p>
      </dgm:t>
    </dgm:pt>
    <dgm:pt modelId="{7F237EFD-E41A-4826-92E1-D593BF7F5546}" type="parTrans" cxnId="{7EDC9DA2-2923-4C85-B42E-30077083F75D}">
      <dgm:prSet/>
      <dgm:spPr/>
      <dgm:t>
        <a:bodyPr/>
        <a:lstStyle/>
        <a:p>
          <a:endParaRPr lang="en-US"/>
        </a:p>
      </dgm:t>
    </dgm:pt>
    <dgm:pt modelId="{98C507F3-3632-423F-B3F9-85EDBCE46F81}" type="sibTrans" cxnId="{7EDC9DA2-2923-4C85-B42E-30077083F75D}">
      <dgm:prSet/>
      <dgm:spPr/>
      <dgm:t>
        <a:bodyPr/>
        <a:lstStyle/>
        <a:p>
          <a:endParaRPr lang="en-US"/>
        </a:p>
      </dgm:t>
    </dgm:pt>
    <dgm:pt modelId="{51344699-434F-4057-8615-C13523A0DDCF}">
      <dgm:prSet phldrT="[Text]"/>
      <dgm:spPr/>
      <dgm:t>
        <a:bodyPr/>
        <a:lstStyle/>
        <a:p>
          <a:r>
            <a:rPr lang="en-US" dirty="0" smtClean="0"/>
            <a:t>Receive </a:t>
          </a:r>
          <a:r>
            <a:rPr lang="en-US" dirty="0" smtClean="0"/>
            <a:t>Account, Account Code</a:t>
          </a:r>
          <a:endParaRPr lang="en-US" dirty="0"/>
        </a:p>
      </dgm:t>
    </dgm:pt>
    <dgm:pt modelId="{2E130387-7EAD-41B1-9635-DC38B29F5533}" type="parTrans" cxnId="{FC0F6E68-DFB4-420C-8125-C479C3FE16C4}">
      <dgm:prSet/>
      <dgm:spPr/>
      <dgm:t>
        <a:bodyPr/>
        <a:lstStyle/>
        <a:p>
          <a:endParaRPr lang="en-US"/>
        </a:p>
      </dgm:t>
    </dgm:pt>
    <dgm:pt modelId="{7CCCEFC6-1062-439B-A9A1-6CAE0383B2A6}" type="sibTrans" cxnId="{FC0F6E68-DFB4-420C-8125-C479C3FE16C4}">
      <dgm:prSet/>
      <dgm:spPr/>
      <dgm:t>
        <a:bodyPr/>
        <a:lstStyle/>
        <a:p>
          <a:endParaRPr lang="en-US"/>
        </a:p>
      </dgm:t>
    </dgm:pt>
    <dgm:pt modelId="{CA01689B-18CF-4D14-9BA8-4677E665857B}">
      <dgm:prSet phldrT="[Text]"/>
      <dgm:spPr/>
      <dgm:t>
        <a:bodyPr/>
        <a:lstStyle/>
        <a:p>
          <a:r>
            <a:rPr lang="en-US" dirty="0" smtClean="0"/>
            <a:t>Setup </a:t>
          </a:r>
          <a:r>
            <a:rPr lang="en-US" dirty="0" smtClean="0"/>
            <a:t>Security Token application</a:t>
          </a:r>
          <a:endParaRPr lang="en-US" dirty="0"/>
        </a:p>
      </dgm:t>
    </dgm:pt>
    <dgm:pt modelId="{45BA1D9A-2331-47D9-9F35-6E134E5C7ECB}" type="parTrans" cxnId="{503537A7-FF82-4238-90B8-D4CD99836A39}">
      <dgm:prSet/>
      <dgm:spPr/>
      <dgm:t>
        <a:bodyPr/>
        <a:lstStyle/>
        <a:p>
          <a:endParaRPr lang="en-US"/>
        </a:p>
      </dgm:t>
    </dgm:pt>
    <dgm:pt modelId="{1FDA1E20-F88E-48E5-B5A9-0E06111149D9}" type="sibTrans" cxnId="{503537A7-FF82-4238-90B8-D4CD99836A39}">
      <dgm:prSet/>
      <dgm:spPr/>
      <dgm:t>
        <a:bodyPr/>
        <a:lstStyle/>
        <a:p>
          <a:endParaRPr lang="en-US"/>
        </a:p>
      </dgm:t>
    </dgm:pt>
    <dgm:pt modelId="{BB3CA4CB-CDD8-4FDB-A6BC-3E201E596B4D}">
      <dgm:prSet phldrT="[Text]"/>
      <dgm:spPr/>
      <dgm:t>
        <a:bodyPr/>
        <a:lstStyle/>
        <a:p>
          <a:r>
            <a:rPr lang="en-US" dirty="0" smtClean="0"/>
            <a:t>Use generated key code to login</a:t>
          </a:r>
          <a:endParaRPr lang="en-US" dirty="0"/>
        </a:p>
      </dgm:t>
    </dgm:pt>
    <dgm:pt modelId="{D6E06204-2282-4FCC-85F0-8E98F84CC924}" type="parTrans" cxnId="{CAD384EC-7F30-48BF-9865-3271B657EE46}">
      <dgm:prSet/>
      <dgm:spPr/>
      <dgm:t>
        <a:bodyPr/>
        <a:lstStyle/>
        <a:p>
          <a:endParaRPr lang="en-US"/>
        </a:p>
      </dgm:t>
    </dgm:pt>
    <dgm:pt modelId="{B48F84DE-DB1E-4843-A070-80588E850BE7}" type="sibTrans" cxnId="{CAD384EC-7F30-48BF-9865-3271B657EE46}">
      <dgm:prSet/>
      <dgm:spPr/>
      <dgm:t>
        <a:bodyPr/>
        <a:lstStyle/>
        <a:p>
          <a:endParaRPr lang="en-US"/>
        </a:p>
      </dgm:t>
    </dgm:pt>
    <dgm:pt modelId="{6109A91B-5B53-4775-989A-3D4D0F16007E}" type="pres">
      <dgm:prSet presAssocID="{5AA0C98F-A612-41A8-ACD1-2B23069A10CA}" presName="CompostProcess" presStyleCnt="0">
        <dgm:presLayoutVars>
          <dgm:dir/>
          <dgm:resizeHandles val="exact"/>
        </dgm:presLayoutVars>
      </dgm:prSet>
      <dgm:spPr/>
    </dgm:pt>
    <dgm:pt modelId="{3CE01D3E-4EEB-4CE1-9CA8-2F4866BB54D1}" type="pres">
      <dgm:prSet presAssocID="{5AA0C98F-A612-41A8-ACD1-2B23069A10CA}" presName="arrow" presStyleLbl="bgShp" presStyleIdx="0" presStyleCnt="1"/>
      <dgm:spPr/>
    </dgm:pt>
    <dgm:pt modelId="{A2748257-5E09-4360-98D1-AFB6A24A0C12}" type="pres">
      <dgm:prSet presAssocID="{5AA0C98F-A612-41A8-ACD1-2B23069A10CA}" presName="linearProcess" presStyleCnt="0"/>
      <dgm:spPr/>
    </dgm:pt>
    <dgm:pt modelId="{04D8CB44-936D-4B16-BEF1-3A9D2B82F006}" type="pres">
      <dgm:prSet presAssocID="{DB33E23A-310E-4A5C-BCAD-F0EFF50CE3AE}" presName="textNode" presStyleLbl="node1" presStyleIdx="0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543F7182-B716-4BE4-96AD-20543643609D}" type="pres">
      <dgm:prSet presAssocID="{98C507F3-3632-423F-B3F9-85EDBCE46F81}" presName="sibTrans" presStyleCnt="0"/>
      <dgm:spPr/>
    </dgm:pt>
    <dgm:pt modelId="{DB7768F5-ACC4-4A7A-B213-269E7FD26EC8}" type="pres">
      <dgm:prSet presAssocID="{51344699-434F-4057-8615-C13523A0DDCF}" presName="textNode" presStyleLbl="node1" presStyleIdx="1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16078D3-EB0E-4235-8463-C7AB094F3F0C}" type="pres">
      <dgm:prSet presAssocID="{7CCCEFC6-1062-439B-A9A1-6CAE0383B2A6}" presName="sibTrans" presStyleCnt="0"/>
      <dgm:spPr/>
    </dgm:pt>
    <dgm:pt modelId="{D4554C35-33E8-4CA5-BCB0-EDB59E3BB672}" type="pres">
      <dgm:prSet presAssocID="{CA01689B-18CF-4D14-9BA8-4677E665857B}" presName="textNode" presStyleLbl="node1" presStyleIdx="2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BD9449EA-2B67-4A54-82E9-B7A27476FA95}" type="pres">
      <dgm:prSet presAssocID="{1FDA1E20-F88E-48E5-B5A9-0E06111149D9}" presName="sibTrans" presStyleCnt="0"/>
      <dgm:spPr/>
    </dgm:pt>
    <dgm:pt modelId="{D63A781E-F8BD-4CA8-9649-0A86CE4F5E85}" type="pres">
      <dgm:prSet presAssocID="{BB3CA4CB-CDD8-4FDB-A6BC-3E201E596B4D}" presName="textNode" presStyleLbl="node1" presStyleIdx="3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503537A7-FF82-4238-90B8-D4CD99836A39}" srcId="{5AA0C98F-A612-41A8-ACD1-2B23069A10CA}" destId="{CA01689B-18CF-4D14-9BA8-4677E665857B}" srcOrd="2" destOrd="0" parTransId="{45BA1D9A-2331-47D9-9F35-6E134E5C7ECB}" sibTransId="{1FDA1E20-F88E-48E5-B5A9-0E06111149D9}"/>
    <dgm:cxn modelId="{026DD9CA-4880-4ACA-8659-EA90AAC843B9}" type="presOf" srcId="{BB3CA4CB-CDD8-4FDB-A6BC-3E201E596B4D}" destId="{D63A781E-F8BD-4CA8-9649-0A86CE4F5E85}" srcOrd="0" destOrd="0" presId="urn:microsoft.com/office/officeart/2005/8/layout/hProcess9"/>
    <dgm:cxn modelId="{CAD384EC-7F30-48BF-9865-3271B657EE46}" srcId="{5AA0C98F-A612-41A8-ACD1-2B23069A10CA}" destId="{BB3CA4CB-CDD8-4FDB-A6BC-3E201E596B4D}" srcOrd="3" destOrd="0" parTransId="{D6E06204-2282-4FCC-85F0-8E98F84CC924}" sibTransId="{B48F84DE-DB1E-4843-A070-80588E850BE7}"/>
    <dgm:cxn modelId="{2DB8367E-C77F-412D-B6D5-2AA52E28644D}" type="presOf" srcId="{DB33E23A-310E-4A5C-BCAD-F0EFF50CE3AE}" destId="{04D8CB44-936D-4B16-BEF1-3A9D2B82F006}" srcOrd="0" destOrd="0" presId="urn:microsoft.com/office/officeart/2005/8/layout/hProcess9"/>
    <dgm:cxn modelId="{7EDC9DA2-2923-4C85-B42E-30077083F75D}" srcId="{5AA0C98F-A612-41A8-ACD1-2B23069A10CA}" destId="{DB33E23A-310E-4A5C-BCAD-F0EFF50CE3AE}" srcOrd="0" destOrd="0" parTransId="{7F237EFD-E41A-4826-92E1-D593BF7F5546}" sibTransId="{98C507F3-3632-423F-B3F9-85EDBCE46F81}"/>
    <dgm:cxn modelId="{EC30B5E9-558A-4B41-B779-F1A4199C6FD0}" type="presOf" srcId="{CA01689B-18CF-4D14-9BA8-4677E665857B}" destId="{D4554C35-33E8-4CA5-BCB0-EDB59E3BB672}" srcOrd="0" destOrd="0" presId="urn:microsoft.com/office/officeart/2005/8/layout/hProcess9"/>
    <dgm:cxn modelId="{FC0F6E68-DFB4-420C-8125-C479C3FE16C4}" srcId="{5AA0C98F-A612-41A8-ACD1-2B23069A10CA}" destId="{51344699-434F-4057-8615-C13523A0DDCF}" srcOrd="1" destOrd="0" parTransId="{2E130387-7EAD-41B1-9635-DC38B29F5533}" sibTransId="{7CCCEFC6-1062-439B-A9A1-6CAE0383B2A6}"/>
    <dgm:cxn modelId="{8E009C96-807F-43EA-A2FF-A501A8D96A60}" type="presOf" srcId="{51344699-434F-4057-8615-C13523A0DDCF}" destId="{DB7768F5-ACC4-4A7A-B213-269E7FD26EC8}" srcOrd="0" destOrd="0" presId="urn:microsoft.com/office/officeart/2005/8/layout/hProcess9"/>
    <dgm:cxn modelId="{B3394F2F-BC91-4FE6-A20B-97FAA7624FFA}" type="presOf" srcId="{5AA0C98F-A612-41A8-ACD1-2B23069A10CA}" destId="{6109A91B-5B53-4775-989A-3D4D0F16007E}" srcOrd="0" destOrd="0" presId="urn:microsoft.com/office/officeart/2005/8/layout/hProcess9"/>
    <dgm:cxn modelId="{11C841B5-A283-4559-A14B-73429245E9B0}" type="presParOf" srcId="{6109A91B-5B53-4775-989A-3D4D0F16007E}" destId="{3CE01D3E-4EEB-4CE1-9CA8-2F4866BB54D1}" srcOrd="0" destOrd="0" presId="urn:microsoft.com/office/officeart/2005/8/layout/hProcess9"/>
    <dgm:cxn modelId="{446A2335-3350-44DA-8984-A9C94F2221D6}" type="presParOf" srcId="{6109A91B-5B53-4775-989A-3D4D0F16007E}" destId="{A2748257-5E09-4360-98D1-AFB6A24A0C12}" srcOrd="1" destOrd="0" presId="urn:microsoft.com/office/officeart/2005/8/layout/hProcess9"/>
    <dgm:cxn modelId="{52DABF02-DFC9-4DBC-891F-67C4820D4D8E}" type="presParOf" srcId="{A2748257-5E09-4360-98D1-AFB6A24A0C12}" destId="{04D8CB44-936D-4B16-BEF1-3A9D2B82F006}" srcOrd="0" destOrd="0" presId="urn:microsoft.com/office/officeart/2005/8/layout/hProcess9"/>
    <dgm:cxn modelId="{94230721-A30D-4389-8EB4-CF07B3FFB3E3}" type="presParOf" srcId="{A2748257-5E09-4360-98D1-AFB6A24A0C12}" destId="{543F7182-B716-4BE4-96AD-20543643609D}" srcOrd="1" destOrd="0" presId="urn:microsoft.com/office/officeart/2005/8/layout/hProcess9"/>
    <dgm:cxn modelId="{7A8642BC-FC3D-4C2B-9F37-D849149665C6}" type="presParOf" srcId="{A2748257-5E09-4360-98D1-AFB6A24A0C12}" destId="{DB7768F5-ACC4-4A7A-B213-269E7FD26EC8}" srcOrd="2" destOrd="0" presId="urn:microsoft.com/office/officeart/2005/8/layout/hProcess9"/>
    <dgm:cxn modelId="{5905BE1B-2BE2-4740-B837-599A2BD3BECC}" type="presParOf" srcId="{A2748257-5E09-4360-98D1-AFB6A24A0C12}" destId="{716078D3-EB0E-4235-8463-C7AB094F3F0C}" srcOrd="3" destOrd="0" presId="urn:microsoft.com/office/officeart/2005/8/layout/hProcess9"/>
    <dgm:cxn modelId="{5A9952AE-7018-4D09-BC3A-61063A18AFF0}" type="presParOf" srcId="{A2748257-5E09-4360-98D1-AFB6A24A0C12}" destId="{D4554C35-33E8-4CA5-BCB0-EDB59E3BB672}" srcOrd="4" destOrd="0" presId="urn:microsoft.com/office/officeart/2005/8/layout/hProcess9"/>
    <dgm:cxn modelId="{06745E36-49C7-44D0-A236-ED72708AC11B}" type="presParOf" srcId="{A2748257-5E09-4360-98D1-AFB6A24A0C12}" destId="{BD9449EA-2B67-4A54-82E9-B7A27476FA95}" srcOrd="5" destOrd="0" presId="urn:microsoft.com/office/officeart/2005/8/layout/hProcess9"/>
    <dgm:cxn modelId="{B3D305E2-8B36-4A04-B30A-628A85A8A49B}" type="presParOf" srcId="{A2748257-5E09-4360-98D1-AFB6A24A0C12}" destId="{D63A781E-F8BD-4CA8-9649-0A86CE4F5E85}" srcOrd="6" destOrd="0" presId="urn:microsoft.com/office/officeart/2005/8/layout/hProcess9"/>
  </dgm:cxnLst>
  <dgm:bg/>
  <dgm:whole/>
</dgm:dataModel>
</file>

<file path=ppt/diagrams/data8.xml><?xml version="1.0" encoding="utf-8"?>
<dgm:dataModel xmlns:dgm="http://schemas.openxmlformats.org/drawingml/2006/diagram" xmlns:a="http://schemas.openxmlformats.org/drawingml/2006/main">
  <dgm:ptLst>
    <dgm:pt modelId="{ED1686C6-D044-480D-90B1-1B22FFACE2AF}" type="doc">
      <dgm:prSet loTypeId="urn:microsoft.com/office/officeart/2005/8/layout/lProcess2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96505291-62EA-46E9-B89E-E1EB74CE72BA}">
      <dgm:prSet/>
      <dgm:spPr/>
      <dgm:t>
        <a:bodyPr/>
        <a:lstStyle/>
        <a:p>
          <a:pPr rtl="0"/>
          <a:r>
            <a:rPr lang="en-US" dirty="0" smtClean="0"/>
            <a:t>End User</a:t>
          </a:r>
          <a:endParaRPr lang="en-US" dirty="0"/>
        </a:p>
      </dgm:t>
    </dgm:pt>
    <dgm:pt modelId="{98E7B65F-C399-4576-84D6-A9220F066923}" type="parTrans" cxnId="{56893AB8-B702-4D0C-BA3D-FA58FE89444D}">
      <dgm:prSet/>
      <dgm:spPr/>
      <dgm:t>
        <a:bodyPr/>
        <a:lstStyle/>
        <a:p>
          <a:endParaRPr lang="en-US"/>
        </a:p>
      </dgm:t>
    </dgm:pt>
    <dgm:pt modelId="{BDD4759A-C149-4D54-8CFC-4D413BA3D131}" type="sibTrans" cxnId="{56893AB8-B702-4D0C-BA3D-FA58FE89444D}">
      <dgm:prSet/>
      <dgm:spPr/>
      <dgm:t>
        <a:bodyPr/>
        <a:lstStyle/>
        <a:p>
          <a:endParaRPr lang="en-US"/>
        </a:p>
      </dgm:t>
    </dgm:pt>
    <dgm:pt modelId="{F1F6EEF1-E115-43DD-85FA-F315ADF51682}">
      <dgm:prSet/>
      <dgm:spPr/>
      <dgm:t>
        <a:bodyPr/>
        <a:lstStyle/>
        <a:p>
          <a:pPr rtl="0"/>
          <a:r>
            <a:rPr lang="en-US" dirty="0" smtClean="0"/>
            <a:t>Initialize</a:t>
          </a:r>
          <a:endParaRPr lang="en-US" dirty="0"/>
        </a:p>
      </dgm:t>
    </dgm:pt>
    <dgm:pt modelId="{3F509BA5-1E59-412C-8E9B-F9ABD3E7C4C5}" type="parTrans" cxnId="{5D619A82-9CFA-42A2-B9BE-A55A31AADB68}">
      <dgm:prSet/>
      <dgm:spPr/>
      <dgm:t>
        <a:bodyPr/>
        <a:lstStyle/>
        <a:p>
          <a:endParaRPr lang="en-US"/>
        </a:p>
      </dgm:t>
    </dgm:pt>
    <dgm:pt modelId="{FD088B92-AF72-4406-93AF-BEF6A0AE9D69}" type="sibTrans" cxnId="{5D619A82-9CFA-42A2-B9BE-A55A31AADB68}">
      <dgm:prSet/>
      <dgm:spPr/>
      <dgm:t>
        <a:bodyPr/>
        <a:lstStyle/>
        <a:p>
          <a:endParaRPr lang="en-US"/>
        </a:p>
      </dgm:t>
    </dgm:pt>
    <dgm:pt modelId="{5C951B97-D5C2-448E-B24F-BD4640F147E9}">
      <dgm:prSet/>
      <dgm:spPr/>
      <dgm:t>
        <a:bodyPr/>
        <a:lstStyle/>
        <a:p>
          <a:pPr rtl="0"/>
          <a:r>
            <a:rPr lang="en-US" dirty="0" smtClean="0"/>
            <a:t>Login</a:t>
          </a:r>
          <a:endParaRPr lang="en-US" dirty="0"/>
        </a:p>
      </dgm:t>
    </dgm:pt>
    <dgm:pt modelId="{C8951B5A-8335-4F74-94A4-DA024605AC77}" type="parTrans" cxnId="{1D5C93B5-9BAD-4240-BDD3-6A235B917C3B}">
      <dgm:prSet/>
      <dgm:spPr/>
      <dgm:t>
        <a:bodyPr/>
        <a:lstStyle/>
        <a:p>
          <a:endParaRPr lang="en-US"/>
        </a:p>
      </dgm:t>
    </dgm:pt>
    <dgm:pt modelId="{353E2061-430F-4D66-BAB5-96C3F460B822}" type="sibTrans" cxnId="{1D5C93B5-9BAD-4240-BDD3-6A235B917C3B}">
      <dgm:prSet/>
      <dgm:spPr/>
      <dgm:t>
        <a:bodyPr/>
        <a:lstStyle/>
        <a:p>
          <a:endParaRPr lang="en-US"/>
        </a:p>
      </dgm:t>
    </dgm:pt>
    <dgm:pt modelId="{3C9E8D70-959B-4B1E-9A82-A7C1E2959ED4}">
      <dgm:prSet/>
      <dgm:spPr/>
      <dgm:t>
        <a:bodyPr/>
        <a:lstStyle/>
        <a:p>
          <a:pPr rtl="0"/>
          <a:r>
            <a:rPr lang="en-US" dirty="0" smtClean="0"/>
            <a:t>View code</a:t>
          </a:r>
          <a:endParaRPr lang="en-US" dirty="0"/>
        </a:p>
      </dgm:t>
    </dgm:pt>
    <dgm:pt modelId="{2142943F-C454-4CFD-8322-9CA8996C6293}" type="parTrans" cxnId="{A80AAA52-B1F7-420F-8612-FDD8CA71B46A}">
      <dgm:prSet/>
      <dgm:spPr/>
      <dgm:t>
        <a:bodyPr/>
        <a:lstStyle/>
        <a:p>
          <a:endParaRPr lang="en-US"/>
        </a:p>
      </dgm:t>
    </dgm:pt>
    <dgm:pt modelId="{068D548B-A565-4E67-B937-3738285D0BDB}" type="sibTrans" cxnId="{A80AAA52-B1F7-420F-8612-FDD8CA71B46A}">
      <dgm:prSet/>
      <dgm:spPr/>
      <dgm:t>
        <a:bodyPr/>
        <a:lstStyle/>
        <a:p>
          <a:endParaRPr lang="en-US"/>
        </a:p>
      </dgm:t>
    </dgm:pt>
    <dgm:pt modelId="{B75B5366-8960-40FD-8E58-A625237C3938}">
      <dgm:prSet/>
      <dgm:spPr/>
      <dgm:t>
        <a:bodyPr/>
        <a:lstStyle/>
        <a:p>
          <a:pPr rtl="0"/>
          <a:r>
            <a:rPr lang="en-US" dirty="0" smtClean="0"/>
            <a:t>Synchronize</a:t>
          </a:r>
          <a:endParaRPr lang="en-US" dirty="0"/>
        </a:p>
      </dgm:t>
    </dgm:pt>
    <dgm:pt modelId="{B0A5F859-BB23-4C62-86FF-EDF7B869C907}" type="parTrans" cxnId="{0BDB9059-79E9-4141-8DBF-A977A5AC54A1}">
      <dgm:prSet/>
      <dgm:spPr/>
      <dgm:t>
        <a:bodyPr/>
        <a:lstStyle/>
        <a:p>
          <a:endParaRPr lang="en-US"/>
        </a:p>
      </dgm:t>
    </dgm:pt>
    <dgm:pt modelId="{6BB1C3A7-108F-4623-A660-B9E87D8389ED}" type="sibTrans" cxnId="{0BDB9059-79E9-4141-8DBF-A977A5AC54A1}">
      <dgm:prSet/>
      <dgm:spPr/>
      <dgm:t>
        <a:bodyPr/>
        <a:lstStyle/>
        <a:p>
          <a:endParaRPr lang="en-US"/>
        </a:p>
      </dgm:t>
    </dgm:pt>
    <dgm:pt modelId="{2F0D98EE-7B50-4F34-A9EE-5A538090C302}">
      <dgm:prSet/>
      <dgm:spPr/>
      <dgm:t>
        <a:bodyPr/>
        <a:lstStyle/>
        <a:p>
          <a:pPr rtl="0"/>
          <a:r>
            <a:rPr lang="en-US" dirty="0" smtClean="0"/>
            <a:t>Change PIN code</a:t>
          </a:r>
          <a:endParaRPr lang="en-US" dirty="0"/>
        </a:p>
      </dgm:t>
    </dgm:pt>
    <dgm:pt modelId="{B77FAA53-4535-4BB9-AF90-CFE372E91D9F}" type="parTrans" cxnId="{5865B829-D0A8-4F29-A7DE-13EC11A2B6E5}">
      <dgm:prSet/>
      <dgm:spPr/>
      <dgm:t>
        <a:bodyPr/>
        <a:lstStyle/>
        <a:p>
          <a:endParaRPr lang="en-US"/>
        </a:p>
      </dgm:t>
    </dgm:pt>
    <dgm:pt modelId="{7E27BFFC-3101-448A-9CD9-16CD97D89D37}" type="sibTrans" cxnId="{5865B829-D0A8-4F29-A7DE-13EC11A2B6E5}">
      <dgm:prSet/>
      <dgm:spPr/>
      <dgm:t>
        <a:bodyPr/>
        <a:lstStyle/>
        <a:p>
          <a:endParaRPr lang="en-US"/>
        </a:p>
      </dgm:t>
    </dgm:pt>
    <dgm:pt modelId="{80BB4816-B9A9-434E-9729-8621B75A6816}">
      <dgm:prSet/>
      <dgm:spPr/>
      <dgm:t>
        <a:bodyPr/>
        <a:lstStyle/>
        <a:p>
          <a:pPr rtl="0"/>
          <a:r>
            <a:rPr lang="en-US" dirty="0" smtClean="0"/>
            <a:t>Change secret code</a:t>
          </a:r>
          <a:endParaRPr lang="en-US" dirty="0"/>
        </a:p>
      </dgm:t>
    </dgm:pt>
    <dgm:pt modelId="{2059961B-0F41-4C5A-AE92-C40C324171CC}" type="parTrans" cxnId="{7980D0D2-2DB3-4380-AD89-9246B8339EDF}">
      <dgm:prSet/>
      <dgm:spPr/>
      <dgm:t>
        <a:bodyPr/>
        <a:lstStyle/>
        <a:p>
          <a:endParaRPr lang="en-US"/>
        </a:p>
      </dgm:t>
    </dgm:pt>
    <dgm:pt modelId="{DC860A5B-4AEE-4FD9-913E-50A89C9DF342}" type="sibTrans" cxnId="{7980D0D2-2DB3-4380-AD89-9246B8339EDF}">
      <dgm:prSet/>
      <dgm:spPr/>
      <dgm:t>
        <a:bodyPr/>
        <a:lstStyle/>
        <a:p>
          <a:endParaRPr lang="en-US"/>
        </a:p>
      </dgm:t>
    </dgm:pt>
    <dgm:pt modelId="{DC357C19-DA17-46A3-9600-0BB5C4017CB6}">
      <dgm:prSet/>
      <dgm:spPr/>
      <dgm:t>
        <a:bodyPr/>
        <a:lstStyle/>
        <a:p>
          <a:pPr rtl="0"/>
          <a:r>
            <a:rPr lang="en-US" dirty="0" smtClean="0"/>
            <a:t>Request help</a:t>
          </a:r>
          <a:endParaRPr lang="en-US" dirty="0"/>
        </a:p>
      </dgm:t>
    </dgm:pt>
    <dgm:pt modelId="{0E153A1D-1F39-4B4F-9023-D5B88F797C63}" type="parTrans" cxnId="{8D179B60-977C-4551-A213-9F33B34E1F51}">
      <dgm:prSet/>
      <dgm:spPr/>
      <dgm:t>
        <a:bodyPr/>
        <a:lstStyle/>
        <a:p>
          <a:endParaRPr lang="en-US"/>
        </a:p>
      </dgm:t>
    </dgm:pt>
    <dgm:pt modelId="{215A26BB-5FB5-45EC-9982-1A247675F3EA}" type="sibTrans" cxnId="{8D179B60-977C-4551-A213-9F33B34E1F51}">
      <dgm:prSet/>
      <dgm:spPr/>
      <dgm:t>
        <a:bodyPr/>
        <a:lstStyle/>
        <a:p>
          <a:endParaRPr lang="en-US"/>
        </a:p>
      </dgm:t>
    </dgm:pt>
    <dgm:pt modelId="{8239C007-ECFF-47EB-9F3F-1E0CDA44125F}">
      <dgm:prSet/>
      <dgm:spPr/>
      <dgm:t>
        <a:bodyPr/>
        <a:lstStyle/>
        <a:p>
          <a:pPr rtl="0"/>
          <a:r>
            <a:rPr lang="en-US" dirty="0" smtClean="0"/>
            <a:t>Agent Administrator</a:t>
          </a:r>
          <a:endParaRPr lang="en-US" dirty="0"/>
        </a:p>
      </dgm:t>
    </dgm:pt>
    <dgm:pt modelId="{239CC1EC-413C-4D71-8804-B98CDCA6756C}" type="parTrans" cxnId="{C02ED2A2-5C6E-4413-9D16-1B33D30C1263}">
      <dgm:prSet/>
      <dgm:spPr/>
      <dgm:t>
        <a:bodyPr/>
        <a:lstStyle/>
        <a:p>
          <a:endParaRPr lang="en-US"/>
        </a:p>
      </dgm:t>
    </dgm:pt>
    <dgm:pt modelId="{6F40FBFA-DFE0-406D-836D-B8C395D810BD}" type="sibTrans" cxnId="{C02ED2A2-5C6E-4413-9D16-1B33D30C1263}">
      <dgm:prSet/>
      <dgm:spPr/>
      <dgm:t>
        <a:bodyPr/>
        <a:lstStyle/>
        <a:p>
          <a:endParaRPr lang="en-US"/>
        </a:p>
      </dgm:t>
    </dgm:pt>
    <dgm:pt modelId="{8A29829E-D7B9-460E-AFF0-6D7F537F3281}">
      <dgm:prSet/>
      <dgm:spPr/>
      <dgm:t>
        <a:bodyPr/>
        <a:lstStyle/>
        <a:p>
          <a:pPr rtl="0"/>
          <a:r>
            <a:rPr lang="en-US" dirty="0" smtClean="0"/>
            <a:t>Login</a:t>
          </a:r>
          <a:endParaRPr lang="en-US" dirty="0"/>
        </a:p>
      </dgm:t>
    </dgm:pt>
    <dgm:pt modelId="{23FF9E87-73A1-41F1-8CB2-AC54E83BCBE3}" type="parTrans" cxnId="{1A62B4AB-561C-415D-AD45-1B1B0A0B57D2}">
      <dgm:prSet/>
      <dgm:spPr/>
      <dgm:t>
        <a:bodyPr/>
        <a:lstStyle/>
        <a:p>
          <a:endParaRPr lang="en-US"/>
        </a:p>
      </dgm:t>
    </dgm:pt>
    <dgm:pt modelId="{404520A9-BF2B-456A-BF42-98FD0F851BCB}" type="sibTrans" cxnId="{1A62B4AB-561C-415D-AD45-1B1B0A0B57D2}">
      <dgm:prSet/>
      <dgm:spPr/>
      <dgm:t>
        <a:bodyPr/>
        <a:lstStyle/>
        <a:p>
          <a:endParaRPr lang="en-US"/>
        </a:p>
      </dgm:t>
    </dgm:pt>
    <dgm:pt modelId="{6256C198-E99B-4C30-81BB-3D6F60013CD2}">
      <dgm:prSet/>
      <dgm:spPr/>
      <dgm:t>
        <a:bodyPr/>
        <a:lstStyle/>
        <a:p>
          <a:pPr rtl="0"/>
          <a:r>
            <a:rPr lang="en-US" dirty="0" smtClean="0"/>
            <a:t>Create end user</a:t>
          </a:r>
          <a:endParaRPr lang="en-US" dirty="0"/>
        </a:p>
      </dgm:t>
    </dgm:pt>
    <dgm:pt modelId="{94B774E7-CDDE-40F4-9E37-70C68CCCD8F2}" type="parTrans" cxnId="{E3D73049-8769-448E-AC4C-17E052E8FF98}">
      <dgm:prSet/>
      <dgm:spPr/>
      <dgm:t>
        <a:bodyPr/>
        <a:lstStyle/>
        <a:p>
          <a:endParaRPr lang="en-US"/>
        </a:p>
      </dgm:t>
    </dgm:pt>
    <dgm:pt modelId="{169F192E-1B55-4972-9E4E-80ED1239979C}" type="sibTrans" cxnId="{E3D73049-8769-448E-AC4C-17E052E8FF98}">
      <dgm:prSet/>
      <dgm:spPr/>
      <dgm:t>
        <a:bodyPr/>
        <a:lstStyle/>
        <a:p>
          <a:endParaRPr lang="en-US"/>
        </a:p>
      </dgm:t>
    </dgm:pt>
    <dgm:pt modelId="{87E99837-74CE-4564-A248-8000EB7F88E0}">
      <dgm:prSet/>
      <dgm:spPr/>
      <dgm:t>
        <a:bodyPr/>
        <a:lstStyle/>
        <a:p>
          <a:pPr rtl="0"/>
          <a:r>
            <a:rPr lang="en-US" dirty="0" smtClean="0"/>
            <a:t>Edit end user information</a:t>
          </a:r>
          <a:endParaRPr lang="en-US" dirty="0"/>
        </a:p>
      </dgm:t>
    </dgm:pt>
    <dgm:pt modelId="{84CBDB62-BA19-426D-A91A-5B28CC3766F4}" type="parTrans" cxnId="{D3DED26C-1D49-4CF7-A40F-625A1A423B47}">
      <dgm:prSet/>
      <dgm:spPr/>
      <dgm:t>
        <a:bodyPr/>
        <a:lstStyle/>
        <a:p>
          <a:endParaRPr lang="en-US"/>
        </a:p>
      </dgm:t>
    </dgm:pt>
    <dgm:pt modelId="{B7BBD293-8E4A-4979-91DA-AC40C37258E7}" type="sibTrans" cxnId="{D3DED26C-1D49-4CF7-A40F-625A1A423B47}">
      <dgm:prSet/>
      <dgm:spPr/>
      <dgm:t>
        <a:bodyPr/>
        <a:lstStyle/>
        <a:p>
          <a:endParaRPr lang="en-US"/>
        </a:p>
      </dgm:t>
    </dgm:pt>
    <dgm:pt modelId="{B33A6023-867E-4EDF-8943-734D0AF8932D}">
      <dgm:prSet/>
      <dgm:spPr/>
      <dgm:t>
        <a:bodyPr/>
        <a:lstStyle/>
        <a:p>
          <a:pPr rtl="0"/>
          <a:r>
            <a:rPr lang="en-US" dirty="0" smtClean="0"/>
            <a:t>Change password</a:t>
          </a:r>
          <a:endParaRPr lang="en-US" dirty="0"/>
        </a:p>
      </dgm:t>
    </dgm:pt>
    <dgm:pt modelId="{15941C7D-73D0-420C-A9C4-8B8FF9949767}" type="parTrans" cxnId="{D557CD1F-06B1-4358-8747-179183734FEB}">
      <dgm:prSet/>
      <dgm:spPr/>
      <dgm:t>
        <a:bodyPr/>
        <a:lstStyle/>
        <a:p>
          <a:endParaRPr lang="en-US"/>
        </a:p>
      </dgm:t>
    </dgm:pt>
    <dgm:pt modelId="{3DE20056-F73B-4046-BA7E-EF3111413853}" type="sibTrans" cxnId="{D557CD1F-06B1-4358-8747-179183734FEB}">
      <dgm:prSet/>
      <dgm:spPr/>
      <dgm:t>
        <a:bodyPr/>
        <a:lstStyle/>
        <a:p>
          <a:endParaRPr lang="en-US"/>
        </a:p>
      </dgm:t>
    </dgm:pt>
    <dgm:pt modelId="{9F7E51C8-35D8-4799-8934-5D9ABEB71468}">
      <dgm:prSet/>
      <dgm:spPr/>
      <dgm:t>
        <a:bodyPr/>
        <a:lstStyle/>
        <a:p>
          <a:pPr rtl="0"/>
          <a:r>
            <a:rPr lang="en-US" dirty="0" smtClean="0"/>
            <a:t>Administrator</a:t>
          </a:r>
          <a:endParaRPr lang="en-US" dirty="0"/>
        </a:p>
      </dgm:t>
    </dgm:pt>
    <dgm:pt modelId="{B0EB2782-6EE5-49B9-8418-172C3E6E3718}" type="parTrans" cxnId="{B3A4AEAD-38F3-4143-A521-32409ADD88B6}">
      <dgm:prSet/>
      <dgm:spPr/>
      <dgm:t>
        <a:bodyPr/>
        <a:lstStyle/>
        <a:p>
          <a:endParaRPr lang="en-US"/>
        </a:p>
      </dgm:t>
    </dgm:pt>
    <dgm:pt modelId="{A1DBF318-7809-41A6-B914-C98DC4B42178}" type="sibTrans" cxnId="{B3A4AEAD-38F3-4143-A521-32409ADD88B6}">
      <dgm:prSet/>
      <dgm:spPr/>
      <dgm:t>
        <a:bodyPr/>
        <a:lstStyle/>
        <a:p>
          <a:endParaRPr lang="en-US"/>
        </a:p>
      </dgm:t>
    </dgm:pt>
    <dgm:pt modelId="{C3ADBFF3-EDE7-4C7C-9F8B-64E347903368}">
      <dgm:prSet/>
      <dgm:spPr/>
      <dgm:t>
        <a:bodyPr/>
        <a:lstStyle/>
        <a:p>
          <a:pPr rtl="0"/>
          <a:r>
            <a:rPr lang="en-US" dirty="0" smtClean="0"/>
            <a:t>Login</a:t>
          </a:r>
          <a:endParaRPr lang="en-US" dirty="0"/>
        </a:p>
      </dgm:t>
    </dgm:pt>
    <dgm:pt modelId="{51249AA0-2B51-4B72-88E7-05483999573D}" type="parTrans" cxnId="{D86FE895-6BB0-45F7-8FCF-3380AA649C52}">
      <dgm:prSet/>
      <dgm:spPr/>
      <dgm:t>
        <a:bodyPr/>
        <a:lstStyle/>
        <a:p>
          <a:endParaRPr lang="en-US"/>
        </a:p>
      </dgm:t>
    </dgm:pt>
    <dgm:pt modelId="{1067EAA8-D83C-4868-9BE5-42465C673D88}" type="sibTrans" cxnId="{D86FE895-6BB0-45F7-8FCF-3380AA649C52}">
      <dgm:prSet/>
      <dgm:spPr/>
      <dgm:t>
        <a:bodyPr/>
        <a:lstStyle/>
        <a:p>
          <a:endParaRPr lang="en-US"/>
        </a:p>
      </dgm:t>
    </dgm:pt>
    <dgm:pt modelId="{31707185-CAC8-4382-8458-0782100969D0}">
      <dgm:prSet/>
      <dgm:spPr/>
      <dgm:t>
        <a:bodyPr/>
        <a:lstStyle/>
        <a:p>
          <a:pPr rtl="0"/>
          <a:r>
            <a:rPr lang="en-US" dirty="0" smtClean="0"/>
            <a:t>Create agent administrator</a:t>
          </a:r>
          <a:endParaRPr lang="en-US" dirty="0"/>
        </a:p>
      </dgm:t>
    </dgm:pt>
    <dgm:pt modelId="{56C0EC5D-3B84-4D05-B49B-687060939C66}" type="parTrans" cxnId="{C62A5263-4F56-4989-A8B4-D7231D4D1B75}">
      <dgm:prSet/>
      <dgm:spPr/>
      <dgm:t>
        <a:bodyPr/>
        <a:lstStyle/>
        <a:p>
          <a:endParaRPr lang="en-US"/>
        </a:p>
      </dgm:t>
    </dgm:pt>
    <dgm:pt modelId="{F0092D82-2C7C-4D94-8681-35E4590C822F}" type="sibTrans" cxnId="{C62A5263-4F56-4989-A8B4-D7231D4D1B75}">
      <dgm:prSet/>
      <dgm:spPr/>
      <dgm:t>
        <a:bodyPr/>
        <a:lstStyle/>
        <a:p>
          <a:endParaRPr lang="en-US"/>
        </a:p>
      </dgm:t>
    </dgm:pt>
    <dgm:pt modelId="{C19CDBCF-A015-4F80-A9C5-0F7564891DAA}">
      <dgm:prSet/>
      <dgm:spPr/>
      <dgm:t>
        <a:bodyPr/>
        <a:lstStyle/>
        <a:p>
          <a:pPr rtl="0"/>
          <a:r>
            <a:rPr lang="en-US" dirty="0" smtClean="0"/>
            <a:t>Edit agent administrator information</a:t>
          </a:r>
          <a:endParaRPr lang="en-US" dirty="0"/>
        </a:p>
      </dgm:t>
    </dgm:pt>
    <dgm:pt modelId="{CC68E18E-C8DF-47DB-9E2E-549334494BD1}" type="parTrans" cxnId="{D13B9FC7-0B45-4229-8D01-BB03973CAF45}">
      <dgm:prSet/>
      <dgm:spPr/>
      <dgm:t>
        <a:bodyPr/>
        <a:lstStyle/>
        <a:p>
          <a:endParaRPr lang="en-US"/>
        </a:p>
      </dgm:t>
    </dgm:pt>
    <dgm:pt modelId="{A9A666C4-4F21-402F-A48A-78028C47EDA9}" type="sibTrans" cxnId="{D13B9FC7-0B45-4229-8D01-BB03973CAF45}">
      <dgm:prSet/>
      <dgm:spPr/>
      <dgm:t>
        <a:bodyPr/>
        <a:lstStyle/>
        <a:p>
          <a:endParaRPr lang="en-US"/>
        </a:p>
      </dgm:t>
    </dgm:pt>
    <dgm:pt modelId="{BB823161-009E-4B94-AC3E-880884699064}">
      <dgm:prSet/>
      <dgm:spPr/>
      <dgm:t>
        <a:bodyPr/>
        <a:lstStyle/>
        <a:p>
          <a:pPr rtl="0"/>
          <a:r>
            <a:rPr lang="en-US" dirty="0" smtClean="0"/>
            <a:t>Change password.</a:t>
          </a:r>
          <a:endParaRPr lang="en-US" dirty="0"/>
        </a:p>
      </dgm:t>
    </dgm:pt>
    <dgm:pt modelId="{10A02DAC-0DD2-4A35-B391-766BE259FC28}" type="parTrans" cxnId="{95D69156-CAE4-404E-A70E-D9E308E9DF9C}">
      <dgm:prSet/>
      <dgm:spPr/>
      <dgm:t>
        <a:bodyPr/>
        <a:lstStyle/>
        <a:p>
          <a:endParaRPr lang="en-US"/>
        </a:p>
      </dgm:t>
    </dgm:pt>
    <dgm:pt modelId="{19E127DB-BB88-43A0-831A-D0D7588521F5}" type="sibTrans" cxnId="{95D69156-CAE4-404E-A70E-D9E308E9DF9C}">
      <dgm:prSet/>
      <dgm:spPr/>
      <dgm:t>
        <a:bodyPr/>
        <a:lstStyle/>
        <a:p>
          <a:endParaRPr lang="en-US"/>
        </a:p>
      </dgm:t>
    </dgm:pt>
    <dgm:pt modelId="{61540C13-55C6-4CFE-AE80-7A7DCC80C3ED}" type="pres">
      <dgm:prSet presAssocID="{ED1686C6-D044-480D-90B1-1B22FFACE2AF}" presName="theList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BD05F73E-F39A-43C1-BB1A-BE5497B6DF29}" type="pres">
      <dgm:prSet presAssocID="{96505291-62EA-46E9-B89E-E1EB74CE72BA}" presName="compNode" presStyleCnt="0"/>
      <dgm:spPr/>
    </dgm:pt>
    <dgm:pt modelId="{E653E6C9-D92D-4FAE-B00C-CEEE08DC54BD}" type="pres">
      <dgm:prSet presAssocID="{96505291-62EA-46E9-B89E-E1EB74CE72BA}" presName="aNode" presStyleLbl="bgShp" presStyleIdx="0" presStyleCnt="3"/>
      <dgm:spPr/>
      <dgm:t>
        <a:bodyPr/>
        <a:lstStyle/>
        <a:p>
          <a:endParaRPr lang="en-US"/>
        </a:p>
      </dgm:t>
    </dgm:pt>
    <dgm:pt modelId="{3164D6DA-A075-4846-9240-D6B091C0B174}" type="pres">
      <dgm:prSet presAssocID="{96505291-62EA-46E9-B89E-E1EB74CE72BA}" presName="textNode" presStyleLbl="bgShp" presStyleIdx="0" presStyleCnt="3"/>
      <dgm:spPr/>
      <dgm:t>
        <a:bodyPr/>
        <a:lstStyle/>
        <a:p>
          <a:endParaRPr lang="en-US"/>
        </a:p>
      </dgm:t>
    </dgm:pt>
    <dgm:pt modelId="{118E1268-2E2F-4DC2-B228-4ECA63B97360}" type="pres">
      <dgm:prSet presAssocID="{96505291-62EA-46E9-B89E-E1EB74CE72BA}" presName="compChildNode" presStyleCnt="0"/>
      <dgm:spPr/>
    </dgm:pt>
    <dgm:pt modelId="{79853D5E-DC94-4E8C-8642-94A0D0CE38EE}" type="pres">
      <dgm:prSet presAssocID="{96505291-62EA-46E9-B89E-E1EB74CE72BA}" presName="theInnerList" presStyleCnt="0"/>
      <dgm:spPr/>
    </dgm:pt>
    <dgm:pt modelId="{E2B39516-3DFF-4980-9257-AD220609691A}" type="pres">
      <dgm:prSet presAssocID="{F1F6EEF1-E115-43DD-85FA-F315ADF51682}" presName="childNode" presStyleLbl="node1" presStyleIdx="0" presStyleCnt="1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464DA25B-4FDB-4892-B83C-0DCC962232E7}" type="pres">
      <dgm:prSet presAssocID="{F1F6EEF1-E115-43DD-85FA-F315ADF51682}" presName="aSpace2" presStyleCnt="0"/>
      <dgm:spPr/>
    </dgm:pt>
    <dgm:pt modelId="{E222A929-E8A2-4193-870F-3BF5D4C824A8}" type="pres">
      <dgm:prSet presAssocID="{5C951B97-D5C2-448E-B24F-BD4640F147E9}" presName="childNode" presStyleLbl="node1" presStyleIdx="1" presStyleCnt="1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6684BA2D-412D-4AD0-9A10-12A8A09E5D83}" type="pres">
      <dgm:prSet presAssocID="{5C951B97-D5C2-448E-B24F-BD4640F147E9}" presName="aSpace2" presStyleCnt="0"/>
      <dgm:spPr/>
    </dgm:pt>
    <dgm:pt modelId="{DE90F1DB-83E8-4831-90A9-A1E94FFF06B0}" type="pres">
      <dgm:prSet presAssocID="{3C9E8D70-959B-4B1E-9A82-A7C1E2959ED4}" presName="childNode" presStyleLbl="node1" presStyleIdx="2" presStyleCnt="1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49549885-3A7A-425A-B2CE-290182F9ECF0}" type="pres">
      <dgm:prSet presAssocID="{3C9E8D70-959B-4B1E-9A82-A7C1E2959ED4}" presName="aSpace2" presStyleCnt="0"/>
      <dgm:spPr/>
    </dgm:pt>
    <dgm:pt modelId="{6569EEEE-DE06-4B8E-8FD6-F55EF557BDEF}" type="pres">
      <dgm:prSet presAssocID="{B75B5366-8960-40FD-8E58-A625237C3938}" presName="childNode" presStyleLbl="node1" presStyleIdx="3" presStyleCnt="1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873DFAF2-9F49-4D40-964E-070CFC275E57}" type="pres">
      <dgm:prSet presAssocID="{B75B5366-8960-40FD-8E58-A625237C3938}" presName="aSpace2" presStyleCnt="0"/>
      <dgm:spPr/>
    </dgm:pt>
    <dgm:pt modelId="{BF47AF7E-3BC0-4272-8893-A273E43A07E9}" type="pres">
      <dgm:prSet presAssocID="{2F0D98EE-7B50-4F34-A9EE-5A538090C302}" presName="childNode" presStyleLbl="node1" presStyleIdx="4" presStyleCnt="1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392E9E86-9305-48B8-8136-9F27E287646F}" type="pres">
      <dgm:prSet presAssocID="{2F0D98EE-7B50-4F34-A9EE-5A538090C302}" presName="aSpace2" presStyleCnt="0"/>
      <dgm:spPr/>
    </dgm:pt>
    <dgm:pt modelId="{C8EC1CBB-280A-478E-B595-843877F206E3}" type="pres">
      <dgm:prSet presAssocID="{80BB4816-B9A9-434E-9729-8621B75A6816}" presName="childNode" presStyleLbl="node1" presStyleIdx="5" presStyleCnt="1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D4866A55-C568-4138-AEC2-33E89EEECF53}" type="pres">
      <dgm:prSet presAssocID="{80BB4816-B9A9-434E-9729-8621B75A6816}" presName="aSpace2" presStyleCnt="0"/>
      <dgm:spPr/>
    </dgm:pt>
    <dgm:pt modelId="{796B2F82-81A8-4D9B-9718-140A48151488}" type="pres">
      <dgm:prSet presAssocID="{DC357C19-DA17-46A3-9600-0BB5C4017CB6}" presName="childNode" presStyleLbl="node1" presStyleIdx="6" presStyleCnt="1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1D4E975E-26BF-4E40-A674-2842900B61BA}" type="pres">
      <dgm:prSet presAssocID="{96505291-62EA-46E9-B89E-E1EB74CE72BA}" presName="aSpace" presStyleCnt="0"/>
      <dgm:spPr/>
    </dgm:pt>
    <dgm:pt modelId="{E13FE3FC-E9A1-453A-9667-A4433A510B5D}" type="pres">
      <dgm:prSet presAssocID="{8239C007-ECFF-47EB-9F3F-1E0CDA44125F}" presName="compNode" presStyleCnt="0"/>
      <dgm:spPr/>
    </dgm:pt>
    <dgm:pt modelId="{05702E3F-133F-42E8-8E17-272048858C0C}" type="pres">
      <dgm:prSet presAssocID="{8239C007-ECFF-47EB-9F3F-1E0CDA44125F}" presName="aNode" presStyleLbl="bgShp" presStyleIdx="1" presStyleCnt="3"/>
      <dgm:spPr/>
      <dgm:t>
        <a:bodyPr/>
        <a:lstStyle/>
        <a:p>
          <a:endParaRPr lang="en-US"/>
        </a:p>
      </dgm:t>
    </dgm:pt>
    <dgm:pt modelId="{BF30EED7-C691-4898-A8DF-67DFFF3DC5BD}" type="pres">
      <dgm:prSet presAssocID="{8239C007-ECFF-47EB-9F3F-1E0CDA44125F}" presName="textNode" presStyleLbl="bgShp" presStyleIdx="1" presStyleCnt="3"/>
      <dgm:spPr/>
      <dgm:t>
        <a:bodyPr/>
        <a:lstStyle/>
        <a:p>
          <a:endParaRPr lang="en-US"/>
        </a:p>
      </dgm:t>
    </dgm:pt>
    <dgm:pt modelId="{59988117-817F-4CD3-A3E8-80FB0A8E6E08}" type="pres">
      <dgm:prSet presAssocID="{8239C007-ECFF-47EB-9F3F-1E0CDA44125F}" presName="compChildNode" presStyleCnt="0"/>
      <dgm:spPr/>
    </dgm:pt>
    <dgm:pt modelId="{665AFC60-9F2D-4AB2-84C7-E3C10852D044}" type="pres">
      <dgm:prSet presAssocID="{8239C007-ECFF-47EB-9F3F-1E0CDA44125F}" presName="theInnerList" presStyleCnt="0"/>
      <dgm:spPr/>
    </dgm:pt>
    <dgm:pt modelId="{D96826DF-EEB2-40EA-A303-D2BAC9B71491}" type="pres">
      <dgm:prSet presAssocID="{8A29829E-D7B9-460E-AFF0-6D7F537F3281}" presName="childNode" presStyleLbl="node1" presStyleIdx="7" presStyleCnt="1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5F5C8051-1672-402D-8C06-C66A6C75CC73}" type="pres">
      <dgm:prSet presAssocID="{8A29829E-D7B9-460E-AFF0-6D7F537F3281}" presName="aSpace2" presStyleCnt="0"/>
      <dgm:spPr/>
    </dgm:pt>
    <dgm:pt modelId="{B777E340-2D26-4C72-8F04-6E7054C82882}" type="pres">
      <dgm:prSet presAssocID="{6256C198-E99B-4C30-81BB-3D6F60013CD2}" presName="childNode" presStyleLbl="node1" presStyleIdx="8" presStyleCnt="1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D2330787-F25F-42A6-B136-006BD804FDEC}" type="pres">
      <dgm:prSet presAssocID="{6256C198-E99B-4C30-81BB-3D6F60013CD2}" presName="aSpace2" presStyleCnt="0"/>
      <dgm:spPr/>
    </dgm:pt>
    <dgm:pt modelId="{1DEA66B5-CB64-440B-93E4-038BB112282B}" type="pres">
      <dgm:prSet presAssocID="{87E99837-74CE-4564-A248-8000EB7F88E0}" presName="childNode" presStyleLbl="node1" presStyleIdx="9" presStyleCnt="1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C822431D-6C56-4A24-9B3D-4D6099A42EF4}" type="pres">
      <dgm:prSet presAssocID="{87E99837-74CE-4564-A248-8000EB7F88E0}" presName="aSpace2" presStyleCnt="0"/>
      <dgm:spPr/>
    </dgm:pt>
    <dgm:pt modelId="{543EAD5F-BB7F-4198-8AFA-E81D7BE77E9E}" type="pres">
      <dgm:prSet presAssocID="{B33A6023-867E-4EDF-8943-734D0AF8932D}" presName="childNode" presStyleLbl="node1" presStyleIdx="10" presStyleCnt="1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AF39EE5-F7B2-4F2A-955C-8EB8775C5437}" type="pres">
      <dgm:prSet presAssocID="{8239C007-ECFF-47EB-9F3F-1E0CDA44125F}" presName="aSpace" presStyleCnt="0"/>
      <dgm:spPr/>
    </dgm:pt>
    <dgm:pt modelId="{E7874622-6B8F-441E-B14B-C3AF601B961E}" type="pres">
      <dgm:prSet presAssocID="{9F7E51C8-35D8-4799-8934-5D9ABEB71468}" presName="compNode" presStyleCnt="0"/>
      <dgm:spPr/>
    </dgm:pt>
    <dgm:pt modelId="{4D6EA27A-8E14-4631-8F1D-B43BF81E5F3F}" type="pres">
      <dgm:prSet presAssocID="{9F7E51C8-35D8-4799-8934-5D9ABEB71468}" presName="aNode" presStyleLbl="bgShp" presStyleIdx="2" presStyleCnt="3"/>
      <dgm:spPr/>
      <dgm:t>
        <a:bodyPr/>
        <a:lstStyle/>
        <a:p>
          <a:endParaRPr lang="en-US"/>
        </a:p>
      </dgm:t>
    </dgm:pt>
    <dgm:pt modelId="{2F79F147-F85F-413A-A026-14338EA267D6}" type="pres">
      <dgm:prSet presAssocID="{9F7E51C8-35D8-4799-8934-5D9ABEB71468}" presName="textNode" presStyleLbl="bgShp" presStyleIdx="2" presStyleCnt="3"/>
      <dgm:spPr/>
      <dgm:t>
        <a:bodyPr/>
        <a:lstStyle/>
        <a:p>
          <a:endParaRPr lang="en-US"/>
        </a:p>
      </dgm:t>
    </dgm:pt>
    <dgm:pt modelId="{660D0A66-34EC-4326-B55D-6E9ADD5F0A47}" type="pres">
      <dgm:prSet presAssocID="{9F7E51C8-35D8-4799-8934-5D9ABEB71468}" presName="compChildNode" presStyleCnt="0"/>
      <dgm:spPr/>
    </dgm:pt>
    <dgm:pt modelId="{AA1BB50D-764C-4315-9D5A-01A6CE05F9EB}" type="pres">
      <dgm:prSet presAssocID="{9F7E51C8-35D8-4799-8934-5D9ABEB71468}" presName="theInnerList" presStyleCnt="0"/>
      <dgm:spPr/>
    </dgm:pt>
    <dgm:pt modelId="{55E8263A-D3F0-4096-AF05-EA414D3EDDF9}" type="pres">
      <dgm:prSet presAssocID="{C3ADBFF3-EDE7-4C7C-9F8B-64E347903368}" presName="childNode" presStyleLbl="node1" presStyleIdx="11" presStyleCnt="1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BA0763C4-DD18-49E4-9352-5A2178EADE17}" type="pres">
      <dgm:prSet presAssocID="{C3ADBFF3-EDE7-4C7C-9F8B-64E347903368}" presName="aSpace2" presStyleCnt="0"/>
      <dgm:spPr/>
    </dgm:pt>
    <dgm:pt modelId="{B3257DD5-6EC6-4AC1-97BE-908CA10F322B}" type="pres">
      <dgm:prSet presAssocID="{31707185-CAC8-4382-8458-0782100969D0}" presName="childNode" presStyleLbl="node1" presStyleIdx="12" presStyleCnt="1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1CE21BFE-8DFF-4152-AAFF-F575AC1B6AE0}" type="pres">
      <dgm:prSet presAssocID="{31707185-CAC8-4382-8458-0782100969D0}" presName="aSpace2" presStyleCnt="0"/>
      <dgm:spPr/>
    </dgm:pt>
    <dgm:pt modelId="{EA0748C6-2B15-46AA-9E63-FF8778E47DF4}" type="pres">
      <dgm:prSet presAssocID="{C19CDBCF-A015-4F80-A9C5-0F7564891DAA}" presName="childNode" presStyleLbl="node1" presStyleIdx="13" presStyleCnt="1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E2BF6F3B-6535-48CF-9F12-CB0D7324C06C}" type="pres">
      <dgm:prSet presAssocID="{C19CDBCF-A015-4F80-A9C5-0F7564891DAA}" presName="aSpace2" presStyleCnt="0"/>
      <dgm:spPr/>
    </dgm:pt>
    <dgm:pt modelId="{D7BEF2F7-9392-49F7-8D78-64E51B5A844C}" type="pres">
      <dgm:prSet presAssocID="{BB823161-009E-4B94-AC3E-880884699064}" presName="childNode" presStyleLbl="node1" presStyleIdx="14" presStyleCnt="1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91F052D2-C536-4110-BA43-0C930820C054}" type="presOf" srcId="{C19CDBCF-A015-4F80-A9C5-0F7564891DAA}" destId="{EA0748C6-2B15-46AA-9E63-FF8778E47DF4}" srcOrd="0" destOrd="0" presId="urn:microsoft.com/office/officeart/2005/8/layout/lProcess2"/>
    <dgm:cxn modelId="{A7F5BDB8-E8B5-49FB-B9C2-ACC283457637}" type="presOf" srcId="{87E99837-74CE-4564-A248-8000EB7F88E0}" destId="{1DEA66B5-CB64-440B-93E4-038BB112282B}" srcOrd="0" destOrd="0" presId="urn:microsoft.com/office/officeart/2005/8/layout/lProcess2"/>
    <dgm:cxn modelId="{A80AAA52-B1F7-420F-8612-FDD8CA71B46A}" srcId="{96505291-62EA-46E9-B89E-E1EB74CE72BA}" destId="{3C9E8D70-959B-4B1E-9A82-A7C1E2959ED4}" srcOrd="2" destOrd="0" parTransId="{2142943F-C454-4CFD-8322-9CA8996C6293}" sibTransId="{068D548B-A565-4E67-B937-3738285D0BDB}"/>
    <dgm:cxn modelId="{8D179B60-977C-4551-A213-9F33B34E1F51}" srcId="{96505291-62EA-46E9-B89E-E1EB74CE72BA}" destId="{DC357C19-DA17-46A3-9600-0BB5C4017CB6}" srcOrd="6" destOrd="0" parTransId="{0E153A1D-1F39-4B4F-9023-D5B88F797C63}" sibTransId="{215A26BB-5FB5-45EC-9982-1A247675F3EA}"/>
    <dgm:cxn modelId="{A9ED5B3F-56ED-48D9-B3A2-21DFA256D5B1}" type="presOf" srcId="{C3ADBFF3-EDE7-4C7C-9F8B-64E347903368}" destId="{55E8263A-D3F0-4096-AF05-EA414D3EDDF9}" srcOrd="0" destOrd="0" presId="urn:microsoft.com/office/officeart/2005/8/layout/lProcess2"/>
    <dgm:cxn modelId="{752283D9-E727-4444-B7F1-83D16523BD9F}" type="presOf" srcId="{5C951B97-D5C2-448E-B24F-BD4640F147E9}" destId="{E222A929-E8A2-4193-870F-3BF5D4C824A8}" srcOrd="0" destOrd="0" presId="urn:microsoft.com/office/officeart/2005/8/layout/lProcess2"/>
    <dgm:cxn modelId="{1A62B4AB-561C-415D-AD45-1B1B0A0B57D2}" srcId="{8239C007-ECFF-47EB-9F3F-1E0CDA44125F}" destId="{8A29829E-D7B9-460E-AFF0-6D7F537F3281}" srcOrd="0" destOrd="0" parTransId="{23FF9E87-73A1-41F1-8CB2-AC54E83BCBE3}" sibTransId="{404520A9-BF2B-456A-BF42-98FD0F851BCB}"/>
    <dgm:cxn modelId="{C5E80691-078B-4327-9B2E-AF7B96C9D7FA}" type="presOf" srcId="{31707185-CAC8-4382-8458-0782100969D0}" destId="{B3257DD5-6EC6-4AC1-97BE-908CA10F322B}" srcOrd="0" destOrd="0" presId="urn:microsoft.com/office/officeart/2005/8/layout/lProcess2"/>
    <dgm:cxn modelId="{B9B473EC-D69B-4B43-AF4B-D55643E2C535}" type="presOf" srcId="{ED1686C6-D044-480D-90B1-1B22FFACE2AF}" destId="{61540C13-55C6-4CFE-AE80-7A7DCC80C3ED}" srcOrd="0" destOrd="0" presId="urn:microsoft.com/office/officeart/2005/8/layout/lProcess2"/>
    <dgm:cxn modelId="{56893AB8-B702-4D0C-BA3D-FA58FE89444D}" srcId="{ED1686C6-D044-480D-90B1-1B22FFACE2AF}" destId="{96505291-62EA-46E9-B89E-E1EB74CE72BA}" srcOrd="0" destOrd="0" parTransId="{98E7B65F-C399-4576-84D6-A9220F066923}" sibTransId="{BDD4759A-C149-4D54-8CFC-4D413BA3D131}"/>
    <dgm:cxn modelId="{EC23422F-BC32-4F3B-A91C-92EB368AD2BE}" type="presOf" srcId="{B75B5366-8960-40FD-8E58-A625237C3938}" destId="{6569EEEE-DE06-4B8E-8FD6-F55EF557BDEF}" srcOrd="0" destOrd="0" presId="urn:microsoft.com/office/officeart/2005/8/layout/lProcess2"/>
    <dgm:cxn modelId="{AE6541C2-CE34-4AAE-BBFC-B3FBD57496C2}" type="presOf" srcId="{96505291-62EA-46E9-B89E-E1EB74CE72BA}" destId="{E653E6C9-D92D-4FAE-B00C-CEEE08DC54BD}" srcOrd="0" destOrd="0" presId="urn:microsoft.com/office/officeart/2005/8/layout/lProcess2"/>
    <dgm:cxn modelId="{B3A4AEAD-38F3-4143-A521-32409ADD88B6}" srcId="{ED1686C6-D044-480D-90B1-1B22FFACE2AF}" destId="{9F7E51C8-35D8-4799-8934-5D9ABEB71468}" srcOrd="2" destOrd="0" parTransId="{B0EB2782-6EE5-49B9-8418-172C3E6E3718}" sibTransId="{A1DBF318-7809-41A6-B914-C98DC4B42178}"/>
    <dgm:cxn modelId="{E3D73049-8769-448E-AC4C-17E052E8FF98}" srcId="{8239C007-ECFF-47EB-9F3F-1E0CDA44125F}" destId="{6256C198-E99B-4C30-81BB-3D6F60013CD2}" srcOrd="1" destOrd="0" parTransId="{94B774E7-CDDE-40F4-9E37-70C68CCCD8F2}" sibTransId="{169F192E-1B55-4972-9E4E-80ED1239979C}"/>
    <dgm:cxn modelId="{0F958427-40EB-4F23-9B9F-DA01A082915D}" type="presOf" srcId="{8239C007-ECFF-47EB-9F3F-1E0CDA44125F}" destId="{05702E3F-133F-42E8-8E17-272048858C0C}" srcOrd="0" destOrd="0" presId="urn:microsoft.com/office/officeart/2005/8/layout/lProcess2"/>
    <dgm:cxn modelId="{7980D0D2-2DB3-4380-AD89-9246B8339EDF}" srcId="{96505291-62EA-46E9-B89E-E1EB74CE72BA}" destId="{80BB4816-B9A9-434E-9729-8621B75A6816}" srcOrd="5" destOrd="0" parTransId="{2059961B-0F41-4C5A-AE92-C40C324171CC}" sibTransId="{DC860A5B-4AEE-4FD9-913E-50A89C9DF342}"/>
    <dgm:cxn modelId="{1D5C93B5-9BAD-4240-BDD3-6A235B917C3B}" srcId="{96505291-62EA-46E9-B89E-E1EB74CE72BA}" destId="{5C951B97-D5C2-448E-B24F-BD4640F147E9}" srcOrd="1" destOrd="0" parTransId="{C8951B5A-8335-4F74-94A4-DA024605AC77}" sibTransId="{353E2061-430F-4D66-BAB5-96C3F460B822}"/>
    <dgm:cxn modelId="{D86FE895-6BB0-45F7-8FCF-3380AA649C52}" srcId="{9F7E51C8-35D8-4799-8934-5D9ABEB71468}" destId="{C3ADBFF3-EDE7-4C7C-9F8B-64E347903368}" srcOrd="0" destOrd="0" parTransId="{51249AA0-2B51-4B72-88E7-05483999573D}" sibTransId="{1067EAA8-D83C-4868-9BE5-42465C673D88}"/>
    <dgm:cxn modelId="{0BDB9059-79E9-4141-8DBF-A977A5AC54A1}" srcId="{96505291-62EA-46E9-B89E-E1EB74CE72BA}" destId="{B75B5366-8960-40FD-8E58-A625237C3938}" srcOrd="3" destOrd="0" parTransId="{B0A5F859-BB23-4C62-86FF-EDF7B869C907}" sibTransId="{6BB1C3A7-108F-4623-A660-B9E87D8389ED}"/>
    <dgm:cxn modelId="{D200C065-9892-4412-AD2C-9D291F1AF0AA}" type="presOf" srcId="{9F7E51C8-35D8-4799-8934-5D9ABEB71468}" destId="{2F79F147-F85F-413A-A026-14338EA267D6}" srcOrd="1" destOrd="0" presId="urn:microsoft.com/office/officeart/2005/8/layout/lProcess2"/>
    <dgm:cxn modelId="{95D69156-CAE4-404E-A70E-D9E308E9DF9C}" srcId="{9F7E51C8-35D8-4799-8934-5D9ABEB71468}" destId="{BB823161-009E-4B94-AC3E-880884699064}" srcOrd="3" destOrd="0" parTransId="{10A02DAC-0DD2-4A35-B391-766BE259FC28}" sibTransId="{19E127DB-BB88-43A0-831A-D0D7588521F5}"/>
    <dgm:cxn modelId="{D13B9FC7-0B45-4229-8D01-BB03973CAF45}" srcId="{9F7E51C8-35D8-4799-8934-5D9ABEB71468}" destId="{C19CDBCF-A015-4F80-A9C5-0F7564891DAA}" srcOrd="2" destOrd="0" parTransId="{CC68E18E-C8DF-47DB-9E2E-549334494BD1}" sibTransId="{A9A666C4-4F21-402F-A48A-78028C47EDA9}"/>
    <dgm:cxn modelId="{5865B829-D0A8-4F29-A7DE-13EC11A2B6E5}" srcId="{96505291-62EA-46E9-B89E-E1EB74CE72BA}" destId="{2F0D98EE-7B50-4F34-A9EE-5A538090C302}" srcOrd="4" destOrd="0" parTransId="{B77FAA53-4535-4BB9-AF90-CFE372E91D9F}" sibTransId="{7E27BFFC-3101-448A-9CD9-16CD97D89D37}"/>
    <dgm:cxn modelId="{BF5DB956-F2F9-48C3-9A9C-40134049840E}" type="presOf" srcId="{6256C198-E99B-4C30-81BB-3D6F60013CD2}" destId="{B777E340-2D26-4C72-8F04-6E7054C82882}" srcOrd="0" destOrd="0" presId="urn:microsoft.com/office/officeart/2005/8/layout/lProcess2"/>
    <dgm:cxn modelId="{88E303E9-FD83-4712-8A99-457E155C8DF0}" type="presOf" srcId="{B33A6023-867E-4EDF-8943-734D0AF8932D}" destId="{543EAD5F-BB7F-4198-8AFA-E81D7BE77E9E}" srcOrd="0" destOrd="0" presId="urn:microsoft.com/office/officeart/2005/8/layout/lProcess2"/>
    <dgm:cxn modelId="{E90F2013-862B-4B72-952D-76BB67AD11E7}" type="presOf" srcId="{96505291-62EA-46E9-B89E-E1EB74CE72BA}" destId="{3164D6DA-A075-4846-9240-D6B091C0B174}" srcOrd="1" destOrd="0" presId="urn:microsoft.com/office/officeart/2005/8/layout/lProcess2"/>
    <dgm:cxn modelId="{6237AFDD-AF0E-4455-BA4C-71046F86437E}" type="presOf" srcId="{8239C007-ECFF-47EB-9F3F-1E0CDA44125F}" destId="{BF30EED7-C691-4898-A8DF-67DFFF3DC5BD}" srcOrd="1" destOrd="0" presId="urn:microsoft.com/office/officeart/2005/8/layout/lProcess2"/>
    <dgm:cxn modelId="{1961CD5F-03E4-4FD0-8193-BEB5B6349E95}" type="presOf" srcId="{BB823161-009E-4B94-AC3E-880884699064}" destId="{D7BEF2F7-9392-49F7-8D78-64E51B5A844C}" srcOrd="0" destOrd="0" presId="urn:microsoft.com/office/officeart/2005/8/layout/lProcess2"/>
    <dgm:cxn modelId="{4D1321F4-BAAE-4273-9601-CECBAC3D91A5}" type="presOf" srcId="{F1F6EEF1-E115-43DD-85FA-F315ADF51682}" destId="{E2B39516-3DFF-4980-9257-AD220609691A}" srcOrd="0" destOrd="0" presId="urn:microsoft.com/office/officeart/2005/8/layout/lProcess2"/>
    <dgm:cxn modelId="{D3DED26C-1D49-4CF7-A40F-625A1A423B47}" srcId="{8239C007-ECFF-47EB-9F3F-1E0CDA44125F}" destId="{87E99837-74CE-4564-A248-8000EB7F88E0}" srcOrd="2" destOrd="0" parTransId="{84CBDB62-BA19-426D-A91A-5B28CC3766F4}" sibTransId="{B7BBD293-8E4A-4979-91DA-AC40C37258E7}"/>
    <dgm:cxn modelId="{328BB14A-6F33-4A2E-A80C-E2217EB1B00C}" type="presOf" srcId="{9F7E51C8-35D8-4799-8934-5D9ABEB71468}" destId="{4D6EA27A-8E14-4631-8F1D-B43BF81E5F3F}" srcOrd="0" destOrd="0" presId="urn:microsoft.com/office/officeart/2005/8/layout/lProcess2"/>
    <dgm:cxn modelId="{C62A5263-4F56-4989-A8B4-D7231D4D1B75}" srcId="{9F7E51C8-35D8-4799-8934-5D9ABEB71468}" destId="{31707185-CAC8-4382-8458-0782100969D0}" srcOrd="1" destOrd="0" parTransId="{56C0EC5D-3B84-4D05-B49B-687060939C66}" sibTransId="{F0092D82-2C7C-4D94-8681-35E4590C822F}"/>
    <dgm:cxn modelId="{5D619A82-9CFA-42A2-B9BE-A55A31AADB68}" srcId="{96505291-62EA-46E9-B89E-E1EB74CE72BA}" destId="{F1F6EEF1-E115-43DD-85FA-F315ADF51682}" srcOrd="0" destOrd="0" parTransId="{3F509BA5-1E59-412C-8E9B-F9ABD3E7C4C5}" sibTransId="{FD088B92-AF72-4406-93AF-BEF6A0AE9D69}"/>
    <dgm:cxn modelId="{8E9B417C-686F-460D-861F-FA63A6E13385}" type="presOf" srcId="{DC357C19-DA17-46A3-9600-0BB5C4017CB6}" destId="{796B2F82-81A8-4D9B-9718-140A48151488}" srcOrd="0" destOrd="0" presId="urn:microsoft.com/office/officeart/2005/8/layout/lProcess2"/>
    <dgm:cxn modelId="{C02ED2A2-5C6E-4413-9D16-1B33D30C1263}" srcId="{ED1686C6-D044-480D-90B1-1B22FFACE2AF}" destId="{8239C007-ECFF-47EB-9F3F-1E0CDA44125F}" srcOrd="1" destOrd="0" parTransId="{239CC1EC-413C-4D71-8804-B98CDCA6756C}" sibTransId="{6F40FBFA-DFE0-406D-836D-B8C395D810BD}"/>
    <dgm:cxn modelId="{AA10FA49-9081-4F0F-82A4-D2165B370AA5}" type="presOf" srcId="{80BB4816-B9A9-434E-9729-8621B75A6816}" destId="{C8EC1CBB-280A-478E-B595-843877F206E3}" srcOrd="0" destOrd="0" presId="urn:microsoft.com/office/officeart/2005/8/layout/lProcess2"/>
    <dgm:cxn modelId="{4F1C8C39-8B71-4C89-9EA9-C62471DC46D3}" type="presOf" srcId="{8A29829E-D7B9-460E-AFF0-6D7F537F3281}" destId="{D96826DF-EEB2-40EA-A303-D2BAC9B71491}" srcOrd="0" destOrd="0" presId="urn:microsoft.com/office/officeart/2005/8/layout/lProcess2"/>
    <dgm:cxn modelId="{D557CD1F-06B1-4358-8747-179183734FEB}" srcId="{8239C007-ECFF-47EB-9F3F-1E0CDA44125F}" destId="{B33A6023-867E-4EDF-8943-734D0AF8932D}" srcOrd="3" destOrd="0" parTransId="{15941C7D-73D0-420C-A9C4-8B8FF9949767}" sibTransId="{3DE20056-F73B-4046-BA7E-EF3111413853}"/>
    <dgm:cxn modelId="{AF74B326-4475-4FE9-BC7C-0B90FE63E37E}" type="presOf" srcId="{3C9E8D70-959B-4B1E-9A82-A7C1E2959ED4}" destId="{DE90F1DB-83E8-4831-90A9-A1E94FFF06B0}" srcOrd="0" destOrd="0" presId="urn:microsoft.com/office/officeart/2005/8/layout/lProcess2"/>
    <dgm:cxn modelId="{81008397-D3EE-45A4-B0F1-A92CF5166D19}" type="presOf" srcId="{2F0D98EE-7B50-4F34-A9EE-5A538090C302}" destId="{BF47AF7E-3BC0-4272-8893-A273E43A07E9}" srcOrd="0" destOrd="0" presId="urn:microsoft.com/office/officeart/2005/8/layout/lProcess2"/>
    <dgm:cxn modelId="{4B914E72-95FA-40FE-8C05-6CAC6083C3B2}" type="presParOf" srcId="{61540C13-55C6-4CFE-AE80-7A7DCC80C3ED}" destId="{BD05F73E-F39A-43C1-BB1A-BE5497B6DF29}" srcOrd="0" destOrd="0" presId="urn:microsoft.com/office/officeart/2005/8/layout/lProcess2"/>
    <dgm:cxn modelId="{79724BCB-88A2-4B8B-AF89-07DC491F9DCF}" type="presParOf" srcId="{BD05F73E-F39A-43C1-BB1A-BE5497B6DF29}" destId="{E653E6C9-D92D-4FAE-B00C-CEEE08DC54BD}" srcOrd="0" destOrd="0" presId="urn:microsoft.com/office/officeart/2005/8/layout/lProcess2"/>
    <dgm:cxn modelId="{AC9B500E-B9C4-4481-886E-99BCBA2FB1B3}" type="presParOf" srcId="{BD05F73E-F39A-43C1-BB1A-BE5497B6DF29}" destId="{3164D6DA-A075-4846-9240-D6B091C0B174}" srcOrd="1" destOrd="0" presId="urn:microsoft.com/office/officeart/2005/8/layout/lProcess2"/>
    <dgm:cxn modelId="{62CE7B2E-FB69-42CD-9F43-2610EA8F8C41}" type="presParOf" srcId="{BD05F73E-F39A-43C1-BB1A-BE5497B6DF29}" destId="{118E1268-2E2F-4DC2-B228-4ECA63B97360}" srcOrd="2" destOrd="0" presId="urn:microsoft.com/office/officeart/2005/8/layout/lProcess2"/>
    <dgm:cxn modelId="{97C4D877-546B-408B-9C60-746B2A165202}" type="presParOf" srcId="{118E1268-2E2F-4DC2-B228-4ECA63B97360}" destId="{79853D5E-DC94-4E8C-8642-94A0D0CE38EE}" srcOrd="0" destOrd="0" presId="urn:microsoft.com/office/officeart/2005/8/layout/lProcess2"/>
    <dgm:cxn modelId="{91A06C69-0100-468C-A692-7F0C2D2DE2C6}" type="presParOf" srcId="{79853D5E-DC94-4E8C-8642-94A0D0CE38EE}" destId="{E2B39516-3DFF-4980-9257-AD220609691A}" srcOrd="0" destOrd="0" presId="urn:microsoft.com/office/officeart/2005/8/layout/lProcess2"/>
    <dgm:cxn modelId="{72FEC710-EFAD-48CD-97DF-672F288C572D}" type="presParOf" srcId="{79853D5E-DC94-4E8C-8642-94A0D0CE38EE}" destId="{464DA25B-4FDB-4892-B83C-0DCC962232E7}" srcOrd="1" destOrd="0" presId="urn:microsoft.com/office/officeart/2005/8/layout/lProcess2"/>
    <dgm:cxn modelId="{C11F6EDA-352F-4228-BB06-CDACE799509F}" type="presParOf" srcId="{79853D5E-DC94-4E8C-8642-94A0D0CE38EE}" destId="{E222A929-E8A2-4193-870F-3BF5D4C824A8}" srcOrd="2" destOrd="0" presId="urn:microsoft.com/office/officeart/2005/8/layout/lProcess2"/>
    <dgm:cxn modelId="{9FFAF645-D9CB-4427-B46C-168EF254F41F}" type="presParOf" srcId="{79853D5E-DC94-4E8C-8642-94A0D0CE38EE}" destId="{6684BA2D-412D-4AD0-9A10-12A8A09E5D83}" srcOrd="3" destOrd="0" presId="urn:microsoft.com/office/officeart/2005/8/layout/lProcess2"/>
    <dgm:cxn modelId="{8D4E40B3-860A-4362-ACC1-F9E31760237F}" type="presParOf" srcId="{79853D5E-DC94-4E8C-8642-94A0D0CE38EE}" destId="{DE90F1DB-83E8-4831-90A9-A1E94FFF06B0}" srcOrd="4" destOrd="0" presId="urn:microsoft.com/office/officeart/2005/8/layout/lProcess2"/>
    <dgm:cxn modelId="{80F644A2-6211-4F50-9366-B81CC47DA88A}" type="presParOf" srcId="{79853D5E-DC94-4E8C-8642-94A0D0CE38EE}" destId="{49549885-3A7A-425A-B2CE-290182F9ECF0}" srcOrd="5" destOrd="0" presId="urn:microsoft.com/office/officeart/2005/8/layout/lProcess2"/>
    <dgm:cxn modelId="{D34691C0-DDD6-43A1-A238-C7B9FFD0AD06}" type="presParOf" srcId="{79853D5E-DC94-4E8C-8642-94A0D0CE38EE}" destId="{6569EEEE-DE06-4B8E-8FD6-F55EF557BDEF}" srcOrd="6" destOrd="0" presId="urn:microsoft.com/office/officeart/2005/8/layout/lProcess2"/>
    <dgm:cxn modelId="{94DC3754-E7E5-48E3-AFBB-F541E2524CA7}" type="presParOf" srcId="{79853D5E-DC94-4E8C-8642-94A0D0CE38EE}" destId="{873DFAF2-9F49-4D40-964E-070CFC275E57}" srcOrd="7" destOrd="0" presId="urn:microsoft.com/office/officeart/2005/8/layout/lProcess2"/>
    <dgm:cxn modelId="{CD96910A-43B6-4DD7-AC05-FDBDBC51599B}" type="presParOf" srcId="{79853D5E-DC94-4E8C-8642-94A0D0CE38EE}" destId="{BF47AF7E-3BC0-4272-8893-A273E43A07E9}" srcOrd="8" destOrd="0" presId="urn:microsoft.com/office/officeart/2005/8/layout/lProcess2"/>
    <dgm:cxn modelId="{F739A69B-83BF-4861-B691-7524B0F0514E}" type="presParOf" srcId="{79853D5E-DC94-4E8C-8642-94A0D0CE38EE}" destId="{392E9E86-9305-48B8-8136-9F27E287646F}" srcOrd="9" destOrd="0" presId="urn:microsoft.com/office/officeart/2005/8/layout/lProcess2"/>
    <dgm:cxn modelId="{90D96030-4777-4407-AECD-56D931FFB047}" type="presParOf" srcId="{79853D5E-DC94-4E8C-8642-94A0D0CE38EE}" destId="{C8EC1CBB-280A-478E-B595-843877F206E3}" srcOrd="10" destOrd="0" presId="urn:microsoft.com/office/officeart/2005/8/layout/lProcess2"/>
    <dgm:cxn modelId="{6BFBCA21-FC45-4391-9A47-D0B42E0ED82E}" type="presParOf" srcId="{79853D5E-DC94-4E8C-8642-94A0D0CE38EE}" destId="{D4866A55-C568-4138-AEC2-33E89EEECF53}" srcOrd="11" destOrd="0" presId="urn:microsoft.com/office/officeart/2005/8/layout/lProcess2"/>
    <dgm:cxn modelId="{66477ABC-945C-44DC-B1E5-24E25E591100}" type="presParOf" srcId="{79853D5E-DC94-4E8C-8642-94A0D0CE38EE}" destId="{796B2F82-81A8-4D9B-9718-140A48151488}" srcOrd="12" destOrd="0" presId="urn:microsoft.com/office/officeart/2005/8/layout/lProcess2"/>
    <dgm:cxn modelId="{C49619E4-E06C-4C35-94B1-5696F7BFFABD}" type="presParOf" srcId="{61540C13-55C6-4CFE-AE80-7A7DCC80C3ED}" destId="{1D4E975E-26BF-4E40-A674-2842900B61BA}" srcOrd="1" destOrd="0" presId="urn:microsoft.com/office/officeart/2005/8/layout/lProcess2"/>
    <dgm:cxn modelId="{7DC0C9CF-D57C-459A-BB9F-150DBB56D799}" type="presParOf" srcId="{61540C13-55C6-4CFE-AE80-7A7DCC80C3ED}" destId="{E13FE3FC-E9A1-453A-9667-A4433A510B5D}" srcOrd="2" destOrd="0" presId="urn:microsoft.com/office/officeart/2005/8/layout/lProcess2"/>
    <dgm:cxn modelId="{44420B96-9A27-4EC2-98E2-81D584C23C08}" type="presParOf" srcId="{E13FE3FC-E9A1-453A-9667-A4433A510B5D}" destId="{05702E3F-133F-42E8-8E17-272048858C0C}" srcOrd="0" destOrd="0" presId="urn:microsoft.com/office/officeart/2005/8/layout/lProcess2"/>
    <dgm:cxn modelId="{F8B265EC-A02A-4998-B1BE-2C3AB3F013B8}" type="presParOf" srcId="{E13FE3FC-E9A1-453A-9667-A4433A510B5D}" destId="{BF30EED7-C691-4898-A8DF-67DFFF3DC5BD}" srcOrd="1" destOrd="0" presId="urn:microsoft.com/office/officeart/2005/8/layout/lProcess2"/>
    <dgm:cxn modelId="{5CB8BC8B-F371-4577-9D05-0DC78F03A613}" type="presParOf" srcId="{E13FE3FC-E9A1-453A-9667-A4433A510B5D}" destId="{59988117-817F-4CD3-A3E8-80FB0A8E6E08}" srcOrd="2" destOrd="0" presId="urn:microsoft.com/office/officeart/2005/8/layout/lProcess2"/>
    <dgm:cxn modelId="{AA2AC377-A707-4516-9CA0-2C8CEFEA4D7F}" type="presParOf" srcId="{59988117-817F-4CD3-A3E8-80FB0A8E6E08}" destId="{665AFC60-9F2D-4AB2-84C7-E3C10852D044}" srcOrd="0" destOrd="0" presId="urn:microsoft.com/office/officeart/2005/8/layout/lProcess2"/>
    <dgm:cxn modelId="{EDF678B5-7F2A-4FBD-AE16-F8C3377D9712}" type="presParOf" srcId="{665AFC60-9F2D-4AB2-84C7-E3C10852D044}" destId="{D96826DF-EEB2-40EA-A303-D2BAC9B71491}" srcOrd="0" destOrd="0" presId="urn:microsoft.com/office/officeart/2005/8/layout/lProcess2"/>
    <dgm:cxn modelId="{6D2BE9D6-F79D-4A25-88D8-10AB09A463E4}" type="presParOf" srcId="{665AFC60-9F2D-4AB2-84C7-E3C10852D044}" destId="{5F5C8051-1672-402D-8C06-C66A6C75CC73}" srcOrd="1" destOrd="0" presId="urn:microsoft.com/office/officeart/2005/8/layout/lProcess2"/>
    <dgm:cxn modelId="{EB568D84-50A5-4F75-A57F-1C677EAE1349}" type="presParOf" srcId="{665AFC60-9F2D-4AB2-84C7-E3C10852D044}" destId="{B777E340-2D26-4C72-8F04-6E7054C82882}" srcOrd="2" destOrd="0" presId="urn:microsoft.com/office/officeart/2005/8/layout/lProcess2"/>
    <dgm:cxn modelId="{642FF6F9-483F-412D-A43E-2D83A725D7D2}" type="presParOf" srcId="{665AFC60-9F2D-4AB2-84C7-E3C10852D044}" destId="{D2330787-F25F-42A6-B136-006BD804FDEC}" srcOrd="3" destOrd="0" presId="urn:microsoft.com/office/officeart/2005/8/layout/lProcess2"/>
    <dgm:cxn modelId="{2D0128F5-8514-4241-91B3-0DECB63D7F38}" type="presParOf" srcId="{665AFC60-9F2D-4AB2-84C7-E3C10852D044}" destId="{1DEA66B5-CB64-440B-93E4-038BB112282B}" srcOrd="4" destOrd="0" presId="urn:microsoft.com/office/officeart/2005/8/layout/lProcess2"/>
    <dgm:cxn modelId="{CC069F1D-4D3E-4A44-8451-E09588883E97}" type="presParOf" srcId="{665AFC60-9F2D-4AB2-84C7-E3C10852D044}" destId="{C822431D-6C56-4A24-9B3D-4D6099A42EF4}" srcOrd="5" destOrd="0" presId="urn:microsoft.com/office/officeart/2005/8/layout/lProcess2"/>
    <dgm:cxn modelId="{ADB663B5-C0B5-44ED-8142-ACBA5AB9A5A7}" type="presParOf" srcId="{665AFC60-9F2D-4AB2-84C7-E3C10852D044}" destId="{543EAD5F-BB7F-4198-8AFA-E81D7BE77E9E}" srcOrd="6" destOrd="0" presId="urn:microsoft.com/office/officeart/2005/8/layout/lProcess2"/>
    <dgm:cxn modelId="{5449B988-D429-4AAF-8F76-FDE34BFCA1F3}" type="presParOf" srcId="{61540C13-55C6-4CFE-AE80-7A7DCC80C3ED}" destId="{7AF39EE5-F7B2-4F2A-955C-8EB8775C5437}" srcOrd="3" destOrd="0" presId="urn:microsoft.com/office/officeart/2005/8/layout/lProcess2"/>
    <dgm:cxn modelId="{E44B9F51-B9C8-4E6A-8EBD-88A53A9CF323}" type="presParOf" srcId="{61540C13-55C6-4CFE-AE80-7A7DCC80C3ED}" destId="{E7874622-6B8F-441E-B14B-C3AF601B961E}" srcOrd="4" destOrd="0" presId="urn:microsoft.com/office/officeart/2005/8/layout/lProcess2"/>
    <dgm:cxn modelId="{0D1E5886-B0DB-4D33-8929-40AA68B5CEC1}" type="presParOf" srcId="{E7874622-6B8F-441E-B14B-C3AF601B961E}" destId="{4D6EA27A-8E14-4631-8F1D-B43BF81E5F3F}" srcOrd="0" destOrd="0" presId="urn:microsoft.com/office/officeart/2005/8/layout/lProcess2"/>
    <dgm:cxn modelId="{865F9DBD-346B-433E-B680-A2CCD662C7BF}" type="presParOf" srcId="{E7874622-6B8F-441E-B14B-C3AF601B961E}" destId="{2F79F147-F85F-413A-A026-14338EA267D6}" srcOrd="1" destOrd="0" presId="urn:microsoft.com/office/officeart/2005/8/layout/lProcess2"/>
    <dgm:cxn modelId="{EF4B1570-7AE4-43FF-9123-816569B9F149}" type="presParOf" srcId="{E7874622-6B8F-441E-B14B-C3AF601B961E}" destId="{660D0A66-34EC-4326-B55D-6E9ADD5F0A47}" srcOrd="2" destOrd="0" presId="urn:microsoft.com/office/officeart/2005/8/layout/lProcess2"/>
    <dgm:cxn modelId="{40977A23-79EB-457A-AE52-077280984DDE}" type="presParOf" srcId="{660D0A66-34EC-4326-B55D-6E9ADD5F0A47}" destId="{AA1BB50D-764C-4315-9D5A-01A6CE05F9EB}" srcOrd="0" destOrd="0" presId="urn:microsoft.com/office/officeart/2005/8/layout/lProcess2"/>
    <dgm:cxn modelId="{B3E3044C-8854-4A93-A49D-44B2BB81383E}" type="presParOf" srcId="{AA1BB50D-764C-4315-9D5A-01A6CE05F9EB}" destId="{55E8263A-D3F0-4096-AF05-EA414D3EDDF9}" srcOrd="0" destOrd="0" presId="urn:microsoft.com/office/officeart/2005/8/layout/lProcess2"/>
    <dgm:cxn modelId="{26E7B554-0874-4FDA-AF2F-182410DC99AF}" type="presParOf" srcId="{AA1BB50D-764C-4315-9D5A-01A6CE05F9EB}" destId="{BA0763C4-DD18-49E4-9352-5A2178EADE17}" srcOrd="1" destOrd="0" presId="urn:microsoft.com/office/officeart/2005/8/layout/lProcess2"/>
    <dgm:cxn modelId="{9D488DB1-6A14-4DC6-99F0-B81223809BC3}" type="presParOf" srcId="{AA1BB50D-764C-4315-9D5A-01A6CE05F9EB}" destId="{B3257DD5-6EC6-4AC1-97BE-908CA10F322B}" srcOrd="2" destOrd="0" presId="urn:microsoft.com/office/officeart/2005/8/layout/lProcess2"/>
    <dgm:cxn modelId="{4229976C-8022-4E91-914B-20FF1893E649}" type="presParOf" srcId="{AA1BB50D-764C-4315-9D5A-01A6CE05F9EB}" destId="{1CE21BFE-8DFF-4152-AAFF-F575AC1B6AE0}" srcOrd="3" destOrd="0" presId="urn:microsoft.com/office/officeart/2005/8/layout/lProcess2"/>
    <dgm:cxn modelId="{27D2E1A3-5E89-4CA8-8F0C-DD5B52371B1D}" type="presParOf" srcId="{AA1BB50D-764C-4315-9D5A-01A6CE05F9EB}" destId="{EA0748C6-2B15-46AA-9E63-FF8778E47DF4}" srcOrd="4" destOrd="0" presId="urn:microsoft.com/office/officeart/2005/8/layout/lProcess2"/>
    <dgm:cxn modelId="{08F896CC-709A-4154-A0FB-287B77E9101D}" type="presParOf" srcId="{AA1BB50D-764C-4315-9D5A-01A6CE05F9EB}" destId="{E2BF6F3B-6535-48CF-9F12-CB0D7324C06C}" srcOrd="5" destOrd="0" presId="urn:microsoft.com/office/officeart/2005/8/layout/lProcess2"/>
    <dgm:cxn modelId="{E0F7A75C-F125-4E9E-ADE5-C4000B5B0512}" type="presParOf" srcId="{AA1BB50D-764C-4315-9D5A-01A6CE05F9EB}" destId="{D7BEF2F7-9392-49F7-8D78-64E51B5A844C}" srcOrd="6" destOrd="0" presId="urn:microsoft.com/office/officeart/2005/8/layout/lProcess2"/>
  </dgm:cxnLst>
  <dgm:bg/>
  <dgm:whole/>
  <dgm:extLst>
    <a:ext uri="http://schemas.microsoft.com/office/drawing/2008/diagram">
      <dsp:dataModelExt xmlns:dsp="http://schemas.microsoft.com/office/drawing/2008/diagram" xmlns="" relId="rId6" minVer="http://schemas.openxmlformats.org/drawingml/2006/diagram"/>
    </a:ext>
  </dgm:extLst>
</dgm:dataModel>
</file>

<file path=ppt/diagrams/data9.xml><?xml version="1.0" encoding="utf-8"?>
<dgm:dataModel xmlns:dgm="http://schemas.openxmlformats.org/drawingml/2006/diagram" xmlns:a="http://schemas.openxmlformats.org/drawingml/2006/main">
  <dgm:ptLst>
    <dgm:pt modelId="{7F7E1764-21D4-45EC-9F39-33909C3C09ED}" type="doc">
      <dgm:prSet loTypeId="urn:microsoft.com/office/officeart/2005/8/layout/vList2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54ECC892-8DA4-4B1B-85E7-7D383FA15026}">
      <dgm:prSet/>
      <dgm:spPr/>
      <dgm:t>
        <a:bodyPr/>
        <a:lstStyle/>
        <a:p>
          <a:pPr rtl="0"/>
          <a:r>
            <a:rPr lang="en-US" dirty="0" smtClean="0"/>
            <a:t>Easy to install and use.</a:t>
          </a:r>
          <a:endParaRPr lang="en-US" dirty="0"/>
        </a:p>
      </dgm:t>
    </dgm:pt>
    <dgm:pt modelId="{D34492B7-5214-41CE-9969-F0D5AD8BA325}" type="parTrans" cxnId="{1CF6AF41-4BBF-4C4C-95B6-BEB71F4ACDB6}">
      <dgm:prSet/>
      <dgm:spPr/>
      <dgm:t>
        <a:bodyPr/>
        <a:lstStyle/>
        <a:p>
          <a:endParaRPr lang="en-US"/>
        </a:p>
      </dgm:t>
    </dgm:pt>
    <dgm:pt modelId="{4329839C-8280-4491-82D4-80981912F093}" type="sibTrans" cxnId="{1CF6AF41-4BBF-4C4C-95B6-BEB71F4ACDB6}">
      <dgm:prSet/>
      <dgm:spPr/>
      <dgm:t>
        <a:bodyPr/>
        <a:lstStyle/>
        <a:p>
          <a:endParaRPr lang="en-US"/>
        </a:p>
      </dgm:t>
    </dgm:pt>
    <dgm:pt modelId="{04576130-FCD1-4E7B-894D-700E726D4FD1}">
      <dgm:prSet/>
      <dgm:spPr/>
      <dgm:t>
        <a:bodyPr/>
        <a:lstStyle/>
        <a:p>
          <a:pPr rtl="0"/>
          <a:r>
            <a:rPr lang="en-US" dirty="0" smtClean="0"/>
            <a:t>Available to all mobile devices supporting Android.</a:t>
          </a:r>
          <a:endParaRPr lang="en-US" dirty="0"/>
        </a:p>
      </dgm:t>
    </dgm:pt>
    <dgm:pt modelId="{02033367-824A-4466-9A1A-9588FB6B0BEC}" type="parTrans" cxnId="{9FD755E9-D142-4A87-A27C-4BDCC79148CD}">
      <dgm:prSet/>
      <dgm:spPr/>
      <dgm:t>
        <a:bodyPr/>
        <a:lstStyle/>
        <a:p>
          <a:endParaRPr lang="en-US"/>
        </a:p>
      </dgm:t>
    </dgm:pt>
    <dgm:pt modelId="{94E3E8E6-562E-4D1B-8E5A-74B3CA2BF8D4}" type="sibTrans" cxnId="{9FD755E9-D142-4A87-A27C-4BDCC79148CD}">
      <dgm:prSet/>
      <dgm:spPr/>
      <dgm:t>
        <a:bodyPr/>
        <a:lstStyle/>
        <a:p>
          <a:endParaRPr lang="en-US"/>
        </a:p>
      </dgm:t>
    </dgm:pt>
    <dgm:pt modelId="{E90B8748-0F36-4949-9FB8-C9C9CA106268}">
      <dgm:prSet/>
      <dgm:spPr/>
      <dgm:t>
        <a:bodyPr/>
        <a:lstStyle/>
        <a:p>
          <a:pPr rtl="0"/>
          <a:r>
            <a:rPr lang="en-US" dirty="0" smtClean="0"/>
            <a:t>System available at all time.</a:t>
          </a:r>
          <a:endParaRPr lang="en-US" dirty="0"/>
        </a:p>
      </dgm:t>
    </dgm:pt>
    <dgm:pt modelId="{A1AB666D-7ED5-426A-8F92-CE131B8CFA90}" type="parTrans" cxnId="{E0769777-796D-43B6-848C-A7E060E93FAA}">
      <dgm:prSet/>
      <dgm:spPr/>
      <dgm:t>
        <a:bodyPr/>
        <a:lstStyle/>
        <a:p>
          <a:endParaRPr lang="en-US"/>
        </a:p>
      </dgm:t>
    </dgm:pt>
    <dgm:pt modelId="{6F6DDDB0-B2FC-4D25-AB86-0AA63C099E0B}" type="sibTrans" cxnId="{E0769777-796D-43B6-848C-A7E060E93FAA}">
      <dgm:prSet/>
      <dgm:spPr/>
      <dgm:t>
        <a:bodyPr/>
        <a:lstStyle/>
        <a:p>
          <a:endParaRPr lang="en-US"/>
        </a:p>
      </dgm:t>
    </dgm:pt>
    <dgm:pt modelId="{D9659D99-FEB9-4B69-A2C8-3025286543F5}">
      <dgm:prSet/>
      <dgm:spPr/>
      <dgm:t>
        <a:bodyPr/>
        <a:lstStyle/>
        <a:p>
          <a:pPr rtl="0"/>
          <a:r>
            <a:rPr lang="en-US" dirty="0" smtClean="0"/>
            <a:t>Generated key cannot be predicted.</a:t>
          </a:r>
          <a:endParaRPr lang="en-US" dirty="0"/>
        </a:p>
      </dgm:t>
    </dgm:pt>
    <dgm:pt modelId="{AF6C78C1-C655-46BA-8DA0-B715CB14BCCA}" type="parTrans" cxnId="{73EB051B-9334-4748-A555-F2798621AC01}">
      <dgm:prSet/>
      <dgm:spPr/>
      <dgm:t>
        <a:bodyPr/>
        <a:lstStyle/>
        <a:p>
          <a:endParaRPr lang="en-US"/>
        </a:p>
      </dgm:t>
    </dgm:pt>
    <dgm:pt modelId="{D0922E78-F6AE-4FC1-8001-299BF1C25CB6}" type="sibTrans" cxnId="{73EB051B-9334-4748-A555-F2798621AC01}">
      <dgm:prSet/>
      <dgm:spPr/>
      <dgm:t>
        <a:bodyPr/>
        <a:lstStyle/>
        <a:p>
          <a:endParaRPr lang="en-US"/>
        </a:p>
      </dgm:t>
    </dgm:pt>
    <dgm:pt modelId="{0D953379-D1EA-47BA-8863-2E03EFB4FDD4}">
      <dgm:prSet/>
      <dgm:spPr/>
      <dgm:t>
        <a:bodyPr/>
        <a:lstStyle/>
        <a:p>
          <a:pPr rtl="0"/>
          <a:r>
            <a:rPr lang="en-US" dirty="0" smtClean="0"/>
            <a:t>All sensitive datas are encrypted.</a:t>
          </a:r>
          <a:endParaRPr lang="en-US" dirty="0"/>
        </a:p>
      </dgm:t>
    </dgm:pt>
    <dgm:pt modelId="{8C3473A4-D6B8-4F8F-9E8D-E398B6B96809}" type="parTrans" cxnId="{902D1186-9259-4CA1-BBB5-12CD377FBD9B}">
      <dgm:prSet/>
      <dgm:spPr/>
      <dgm:t>
        <a:bodyPr/>
        <a:lstStyle/>
        <a:p>
          <a:endParaRPr lang="en-US"/>
        </a:p>
      </dgm:t>
    </dgm:pt>
    <dgm:pt modelId="{2D185950-888C-4A7D-9CB7-E124FD81A05D}" type="sibTrans" cxnId="{902D1186-9259-4CA1-BBB5-12CD377FBD9B}">
      <dgm:prSet/>
      <dgm:spPr/>
      <dgm:t>
        <a:bodyPr/>
        <a:lstStyle/>
        <a:p>
          <a:endParaRPr lang="en-US"/>
        </a:p>
      </dgm:t>
    </dgm:pt>
    <dgm:pt modelId="{4354EFA8-A224-48F4-BDDA-A2FB18AAFE6D}" type="pres">
      <dgm:prSet presAssocID="{7F7E1764-21D4-45EC-9F39-33909C3C09ED}" presName="linear" presStyleCnt="0">
        <dgm:presLayoutVars>
          <dgm:animLvl val="lvl"/>
          <dgm:resizeHandles val="exact"/>
        </dgm:presLayoutVars>
      </dgm:prSet>
      <dgm:spPr/>
    </dgm:pt>
    <dgm:pt modelId="{B9DF45A8-7783-4E6A-842E-2590AA32122E}" type="pres">
      <dgm:prSet presAssocID="{54ECC892-8DA4-4B1B-85E7-7D383FA15026}" presName="parentText" presStyleLbl="node1" presStyleIdx="0" presStyleCnt="5">
        <dgm:presLayoutVars>
          <dgm:chMax val="0"/>
          <dgm:bulletEnabled val="1"/>
        </dgm:presLayoutVars>
      </dgm:prSet>
      <dgm:spPr/>
    </dgm:pt>
    <dgm:pt modelId="{8E2954DB-E340-4342-9539-ADBF75986F65}" type="pres">
      <dgm:prSet presAssocID="{4329839C-8280-4491-82D4-80981912F093}" presName="spacer" presStyleCnt="0"/>
      <dgm:spPr/>
    </dgm:pt>
    <dgm:pt modelId="{1BAFCE9E-D506-4EC1-80A1-E2E48948EC08}" type="pres">
      <dgm:prSet presAssocID="{04576130-FCD1-4E7B-894D-700E726D4FD1}" presName="parentText" presStyleLbl="node1" presStyleIdx="1" presStyleCnt="5">
        <dgm:presLayoutVars>
          <dgm:chMax val="0"/>
          <dgm:bulletEnabled val="1"/>
        </dgm:presLayoutVars>
      </dgm:prSet>
      <dgm:spPr/>
    </dgm:pt>
    <dgm:pt modelId="{5E5662B0-32F5-45AD-A904-032511522EEB}" type="pres">
      <dgm:prSet presAssocID="{94E3E8E6-562E-4D1B-8E5A-74B3CA2BF8D4}" presName="spacer" presStyleCnt="0"/>
      <dgm:spPr/>
    </dgm:pt>
    <dgm:pt modelId="{E6D3958C-4F19-4EFE-A508-8713B41C3441}" type="pres">
      <dgm:prSet presAssocID="{E90B8748-0F36-4949-9FB8-C9C9CA106268}" presName="parentText" presStyleLbl="node1" presStyleIdx="2" presStyleCnt="5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1E432345-E5DB-44FB-B773-9EED183ACD7F}" type="pres">
      <dgm:prSet presAssocID="{6F6DDDB0-B2FC-4D25-AB86-0AA63C099E0B}" presName="spacer" presStyleCnt="0"/>
      <dgm:spPr/>
    </dgm:pt>
    <dgm:pt modelId="{A80F897A-5942-4817-9750-DD076AB6CD78}" type="pres">
      <dgm:prSet presAssocID="{D9659D99-FEB9-4B69-A2C8-3025286543F5}" presName="parentText" presStyleLbl="node1" presStyleIdx="3" presStyleCnt="5">
        <dgm:presLayoutVars>
          <dgm:chMax val="0"/>
          <dgm:bulletEnabled val="1"/>
        </dgm:presLayoutVars>
      </dgm:prSet>
      <dgm:spPr/>
    </dgm:pt>
    <dgm:pt modelId="{41F8D9E1-B9A0-4CBA-8477-59BD23057819}" type="pres">
      <dgm:prSet presAssocID="{D0922E78-F6AE-4FC1-8001-299BF1C25CB6}" presName="spacer" presStyleCnt="0"/>
      <dgm:spPr/>
    </dgm:pt>
    <dgm:pt modelId="{8C57B921-5A89-4C06-B18A-420E377E0CC9}" type="pres">
      <dgm:prSet presAssocID="{0D953379-D1EA-47BA-8863-2E03EFB4FDD4}" presName="parentText" presStyleLbl="node1" presStyleIdx="4" presStyleCnt="5">
        <dgm:presLayoutVars>
          <dgm:chMax val="0"/>
          <dgm:bulletEnabled val="1"/>
        </dgm:presLayoutVars>
      </dgm:prSet>
      <dgm:spPr/>
    </dgm:pt>
  </dgm:ptLst>
  <dgm:cxnLst>
    <dgm:cxn modelId="{9FD755E9-D142-4A87-A27C-4BDCC79148CD}" srcId="{7F7E1764-21D4-45EC-9F39-33909C3C09ED}" destId="{04576130-FCD1-4E7B-894D-700E726D4FD1}" srcOrd="1" destOrd="0" parTransId="{02033367-824A-4466-9A1A-9588FB6B0BEC}" sibTransId="{94E3E8E6-562E-4D1B-8E5A-74B3CA2BF8D4}"/>
    <dgm:cxn modelId="{61B9C6FB-EEBD-4516-AE59-5A3E4604F625}" type="presOf" srcId="{0D953379-D1EA-47BA-8863-2E03EFB4FDD4}" destId="{8C57B921-5A89-4C06-B18A-420E377E0CC9}" srcOrd="0" destOrd="0" presId="urn:microsoft.com/office/officeart/2005/8/layout/vList2"/>
    <dgm:cxn modelId="{E0769777-796D-43B6-848C-A7E060E93FAA}" srcId="{7F7E1764-21D4-45EC-9F39-33909C3C09ED}" destId="{E90B8748-0F36-4949-9FB8-C9C9CA106268}" srcOrd="2" destOrd="0" parTransId="{A1AB666D-7ED5-426A-8F92-CE131B8CFA90}" sibTransId="{6F6DDDB0-B2FC-4D25-AB86-0AA63C099E0B}"/>
    <dgm:cxn modelId="{F44DD9D7-9761-4553-8F5F-8C1A6BD93C3D}" type="presOf" srcId="{04576130-FCD1-4E7B-894D-700E726D4FD1}" destId="{1BAFCE9E-D506-4EC1-80A1-E2E48948EC08}" srcOrd="0" destOrd="0" presId="urn:microsoft.com/office/officeart/2005/8/layout/vList2"/>
    <dgm:cxn modelId="{4B56E2EE-5E38-4BD4-B7A1-3B839BBBEEF8}" type="presOf" srcId="{D9659D99-FEB9-4B69-A2C8-3025286543F5}" destId="{A80F897A-5942-4817-9750-DD076AB6CD78}" srcOrd="0" destOrd="0" presId="urn:microsoft.com/office/officeart/2005/8/layout/vList2"/>
    <dgm:cxn modelId="{902D1186-9259-4CA1-BBB5-12CD377FBD9B}" srcId="{7F7E1764-21D4-45EC-9F39-33909C3C09ED}" destId="{0D953379-D1EA-47BA-8863-2E03EFB4FDD4}" srcOrd="4" destOrd="0" parTransId="{8C3473A4-D6B8-4F8F-9E8D-E398B6B96809}" sibTransId="{2D185950-888C-4A7D-9CB7-E124FD81A05D}"/>
    <dgm:cxn modelId="{B6FA0AA0-1993-446F-8044-9DD3B6D7B016}" type="presOf" srcId="{E90B8748-0F36-4949-9FB8-C9C9CA106268}" destId="{E6D3958C-4F19-4EFE-A508-8713B41C3441}" srcOrd="0" destOrd="0" presId="urn:microsoft.com/office/officeart/2005/8/layout/vList2"/>
    <dgm:cxn modelId="{73EB051B-9334-4748-A555-F2798621AC01}" srcId="{7F7E1764-21D4-45EC-9F39-33909C3C09ED}" destId="{D9659D99-FEB9-4B69-A2C8-3025286543F5}" srcOrd="3" destOrd="0" parTransId="{AF6C78C1-C655-46BA-8DA0-B715CB14BCCA}" sibTransId="{D0922E78-F6AE-4FC1-8001-299BF1C25CB6}"/>
    <dgm:cxn modelId="{61C8B03E-BED2-46AC-99FE-232A3CA88E97}" type="presOf" srcId="{7F7E1764-21D4-45EC-9F39-33909C3C09ED}" destId="{4354EFA8-A224-48F4-BDDA-A2FB18AAFE6D}" srcOrd="0" destOrd="0" presId="urn:microsoft.com/office/officeart/2005/8/layout/vList2"/>
    <dgm:cxn modelId="{1CF6AF41-4BBF-4C4C-95B6-BEB71F4ACDB6}" srcId="{7F7E1764-21D4-45EC-9F39-33909C3C09ED}" destId="{54ECC892-8DA4-4B1B-85E7-7D383FA15026}" srcOrd="0" destOrd="0" parTransId="{D34492B7-5214-41CE-9969-F0D5AD8BA325}" sibTransId="{4329839C-8280-4491-82D4-80981912F093}"/>
    <dgm:cxn modelId="{CBA893E0-C1B9-4DEB-9868-3EEC8DB3D29B}" type="presOf" srcId="{54ECC892-8DA4-4B1B-85E7-7D383FA15026}" destId="{B9DF45A8-7783-4E6A-842E-2590AA32122E}" srcOrd="0" destOrd="0" presId="urn:microsoft.com/office/officeart/2005/8/layout/vList2"/>
    <dgm:cxn modelId="{24950091-96F6-4EF2-B5CA-7AEA86204D3F}" type="presParOf" srcId="{4354EFA8-A224-48F4-BDDA-A2FB18AAFE6D}" destId="{B9DF45A8-7783-4E6A-842E-2590AA32122E}" srcOrd="0" destOrd="0" presId="urn:microsoft.com/office/officeart/2005/8/layout/vList2"/>
    <dgm:cxn modelId="{29361C15-51EE-4334-A4E6-3EBA95094247}" type="presParOf" srcId="{4354EFA8-A224-48F4-BDDA-A2FB18AAFE6D}" destId="{8E2954DB-E340-4342-9539-ADBF75986F65}" srcOrd="1" destOrd="0" presId="urn:microsoft.com/office/officeart/2005/8/layout/vList2"/>
    <dgm:cxn modelId="{5351B099-604E-4D0E-A5E8-33F393125DA3}" type="presParOf" srcId="{4354EFA8-A224-48F4-BDDA-A2FB18AAFE6D}" destId="{1BAFCE9E-D506-4EC1-80A1-E2E48948EC08}" srcOrd="2" destOrd="0" presId="urn:microsoft.com/office/officeart/2005/8/layout/vList2"/>
    <dgm:cxn modelId="{2E339C00-BEE2-476C-A87A-BA6D9F890040}" type="presParOf" srcId="{4354EFA8-A224-48F4-BDDA-A2FB18AAFE6D}" destId="{5E5662B0-32F5-45AD-A904-032511522EEB}" srcOrd="3" destOrd="0" presId="urn:microsoft.com/office/officeart/2005/8/layout/vList2"/>
    <dgm:cxn modelId="{2D1D8364-8D1D-4254-9FE8-D3B9DF29C9B8}" type="presParOf" srcId="{4354EFA8-A224-48F4-BDDA-A2FB18AAFE6D}" destId="{E6D3958C-4F19-4EFE-A508-8713B41C3441}" srcOrd="4" destOrd="0" presId="urn:microsoft.com/office/officeart/2005/8/layout/vList2"/>
    <dgm:cxn modelId="{9D60AB1C-F134-424B-B8A4-808E27056B09}" type="presParOf" srcId="{4354EFA8-A224-48F4-BDDA-A2FB18AAFE6D}" destId="{1E432345-E5DB-44FB-B773-9EED183ACD7F}" srcOrd="5" destOrd="0" presId="urn:microsoft.com/office/officeart/2005/8/layout/vList2"/>
    <dgm:cxn modelId="{4C96EE6D-108B-4CE2-B3C6-615860BA77D1}" type="presParOf" srcId="{4354EFA8-A224-48F4-BDDA-A2FB18AAFE6D}" destId="{A80F897A-5942-4817-9750-DD076AB6CD78}" srcOrd="6" destOrd="0" presId="urn:microsoft.com/office/officeart/2005/8/layout/vList2"/>
    <dgm:cxn modelId="{9744AE1D-6762-42AB-9C6F-4EDF3A5CA21F}" type="presParOf" srcId="{4354EFA8-A224-48F4-BDDA-A2FB18AAFE6D}" destId="{41F8D9E1-B9A0-4CBA-8477-59BD23057819}" srcOrd="7" destOrd="0" presId="urn:microsoft.com/office/officeart/2005/8/layout/vList2"/>
    <dgm:cxn modelId="{22FDD302-2975-4244-B914-C9AD7A24B405}" type="presParOf" srcId="{4354EFA8-A224-48F4-BDDA-A2FB18AAFE6D}" destId="{8C57B921-5A89-4C06-B18A-420E377E0CC9}" srcOrd="8" destOrd="0" presId="urn:microsoft.com/office/officeart/2005/8/layout/vList2"/>
  </dgm:cxnLst>
  <dgm:bg/>
  <dgm:whole/>
</dgm:dataModel>
</file>

<file path=ppt/diagrams/drawing1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  <dsp:sp modelId="{1C88D2EE-9E38-4B93-8687-84D14542C9CD}">
      <dsp:nvSpPr>
        <dsp:cNvPr id="0" name=""/>
        <dsp:cNvSpPr/>
      </dsp:nvSpPr>
      <dsp:spPr>
        <a:xfrm>
          <a:off x="-6199204" y="-949060"/>
          <a:ext cx="7384521" cy="7384521"/>
        </a:xfrm>
        <a:prstGeom prst="blockArc">
          <a:avLst>
            <a:gd name="adj1" fmla="val 18900000"/>
            <a:gd name="adj2" fmla="val 2700000"/>
            <a:gd name="adj3" fmla="val 293"/>
          </a:avLst>
        </a:prstGeom>
        <a:noFill/>
        <a:ln w="254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D1C1F042-A4DE-4D5E-9091-9B21D8480398}">
      <dsp:nvSpPr>
        <dsp:cNvPr id="0" name=""/>
        <dsp:cNvSpPr/>
      </dsp:nvSpPr>
      <dsp:spPr>
        <a:xfrm>
          <a:off x="384870" y="249411"/>
          <a:ext cx="7771485" cy="498604"/>
        </a:xfrm>
        <a:prstGeom prst="rect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381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130000" dist="101600" dir="2700000" algn="tl" rotWithShape="0">
            <a:srgbClr val="000000">
              <a:alpha val="35000"/>
            </a:srgbClr>
          </a:outerShdw>
        </a:effectLst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395767" tIns="63500" rIns="63500" bIns="63500" numCol="1" spcCol="1270" anchor="ctr" anchorCtr="0">
          <a:noAutofit/>
        </a:bodyPr>
        <a:lstStyle/>
        <a:p>
          <a:pPr lvl="0" algn="l" defTabSz="1111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500" b="0" kern="1200" cap="none" spc="0" dirty="0" smtClean="0">
              <a:ln w="18415" cmpd="sng">
                <a:prstDash val="solid"/>
              </a:ln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rPr>
            <a:t>Introduction</a:t>
          </a:r>
        </a:p>
      </dsp:txBody>
      <dsp:txXfrm>
        <a:off x="384870" y="249411"/>
        <a:ext cx="7771485" cy="498604"/>
      </dsp:txXfrm>
    </dsp:sp>
    <dsp:sp modelId="{EC048CE1-35B2-42C9-BAB8-D2657D2C9FB4}">
      <dsp:nvSpPr>
        <dsp:cNvPr id="0" name=""/>
        <dsp:cNvSpPr/>
      </dsp:nvSpPr>
      <dsp:spPr>
        <a:xfrm>
          <a:off x="73243" y="187086"/>
          <a:ext cx="623255" cy="623255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723C4676-C3CE-485B-994F-D8EDFAA56235}">
      <dsp:nvSpPr>
        <dsp:cNvPr id="0" name=""/>
        <dsp:cNvSpPr/>
      </dsp:nvSpPr>
      <dsp:spPr>
        <a:xfrm>
          <a:off x="836401" y="997756"/>
          <a:ext cx="7319954" cy="498604"/>
        </a:xfrm>
        <a:prstGeom prst="rect">
          <a:avLst/>
        </a:prstGeom>
        <a:solidFill>
          <a:schemeClr val="accent2">
            <a:hueOff val="1080464"/>
            <a:satOff val="4126"/>
            <a:lumOff val="0"/>
            <a:alphaOff val="0"/>
          </a:schemeClr>
        </a:solidFill>
        <a:ln w="381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130000" dist="101600" dir="2700000" algn="tl" rotWithShape="0">
            <a:srgbClr val="000000">
              <a:alpha val="35000"/>
            </a:srgbClr>
          </a:outerShdw>
        </a:effectLst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395767" tIns="63500" rIns="63500" bIns="63500" numCol="1" spcCol="1270" anchor="ctr" anchorCtr="0">
          <a:noAutofit/>
        </a:bodyPr>
        <a:lstStyle/>
        <a:p>
          <a:pPr lvl="0" algn="l" defTabSz="1111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500" b="0" kern="1200" cap="none" spc="0" dirty="0" smtClean="0">
              <a:ln w="18415" cmpd="sng">
                <a:prstDash val="solid"/>
              </a:ln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rPr>
            <a:t>Problems and solutions</a:t>
          </a:r>
        </a:p>
      </dsp:txBody>
      <dsp:txXfrm>
        <a:off x="836401" y="997756"/>
        <a:ext cx="7319954" cy="498604"/>
      </dsp:txXfrm>
    </dsp:sp>
    <dsp:sp modelId="{D707F915-C5D8-4F53-8986-AFE2908D36E9}">
      <dsp:nvSpPr>
        <dsp:cNvPr id="0" name=""/>
        <dsp:cNvSpPr/>
      </dsp:nvSpPr>
      <dsp:spPr>
        <a:xfrm>
          <a:off x="524774" y="935431"/>
          <a:ext cx="623255" cy="623255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2">
              <a:hueOff val="1080464"/>
              <a:satOff val="4126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57F7ABEF-609F-4795-A7E8-3A5EAD8DDC03}">
      <dsp:nvSpPr>
        <dsp:cNvPr id="0" name=""/>
        <dsp:cNvSpPr/>
      </dsp:nvSpPr>
      <dsp:spPr>
        <a:xfrm>
          <a:off x="1083838" y="1745553"/>
          <a:ext cx="7072518" cy="498604"/>
        </a:xfrm>
        <a:prstGeom prst="rect">
          <a:avLst/>
        </a:prstGeom>
        <a:solidFill>
          <a:schemeClr val="accent2">
            <a:hueOff val="2160929"/>
            <a:satOff val="8251"/>
            <a:lumOff val="0"/>
            <a:alphaOff val="0"/>
          </a:schemeClr>
        </a:solidFill>
        <a:ln w="381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130000" dist="101600" dir="2700000" algn="tl" rotWithShape="0">
            <a:srgbClr val="000000">
              <a:alpha val="35000"/>
            </a:srgbClr>
          </a:outerShdw>
        </a:effectLst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395767" tIns="63500" rIns="63500" bIns="63500" numCol="1" spcCol="1270" anchor="ctr" anchorCtr="0">
          <a:noAutofit/>
        </a:bodyPr>
        <a:lstStyle/>
        <a:p>
          <a:pPr lvl="0" algn="l" defTabSz="1111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500" b="0" kern="1200" cap="none" spc="0" dirty="0" smtClean="0">
              <a:ln w="18415" cmpd="sng">
                <a:prstDash val="solid"/>
              </a:ln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rPr>
            <a:t>Project management</a:t>
          </a:r>
        </a:p>
      </dsp:txBody>
      <dsp:txXfrm>
        <a:off x="1083838" y="1745553"/>
        <a:ext cx="7072518" cy="498604"/>
      </dsp:txXfrm>
    </dsp:sp>
    <dsp:sp modelId="{3098B03A-3520-4FC1-9CE9-E373ED5843C5}">
      <dsp:nvSpPr>
        <dsp:cNvPr id="0" name=""/>
        <dsp:cNvSpPr/>
      </dsp:nvSpPr>
      <dsp:spPr>
        <a:xfrm>
          <a:off x="772210" y="1683227"/>
          <a:ext cx="623255" cy="623255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2">
              <a:hueOff val="2160929"/>
              <a:satOff val="8251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16A82A8A-1EBC-4E3F-8DB6-E4BB7B9DF9C0}">
      <dsp:nvSpPr>
        <dsp:cNvPr id="0" name=""/>
        <dsp:cNvSpPr/>
      </dsp:nvSpPr>
      <dsp:spPr>
        <a:xfrm>
          <a:off x="1162842" y="2493897"/>
          <a:ext cx="6993514" cy="498604"/>
        </a:xfrm>
        <a:prstGeom prst="rect">
          <a:avLst/>
        </a:prstGeom>
        <a:solidFill>
          <a:schemeClr val="accent2">
            <a:hueOff val="3241393"/>
            <a:satOff val="12376"/>
            <a:lumOff val="0"/>
            <a:alphaOff val="0"/>
          </a:schemeClr>
        </a:solidFill>
        <a:ln w="381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130000" dist="101600" dir="2700000" algn="tl" rotWithShape="0">
            <a:srgbClr val="000000">
              <a:alpha val="35000"/>
            </a:srgbClr>
          </a:outerShdw>
        </a:effectLst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395767" tIns="63500" rIns="63500" bIns="63500" numCol="1" spcCol="1270" anchor="ctr" anchorCtr="0">
          <a:noAutofit/>
        </a:bodyPr>
        <a:lstStyle/>
        <a:p>
          <a:pPr lvl="0" algn="l" defTabSz="1111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500" b="0" kern="1200" cap="none" spc="0" dirty="0" smtClean="0">
              <a:ln w="18415" cmpd="sng">
                <a:prstDash val="solid"/>
              </a:ln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rPr>
            <a:t>User Requirements</a:t>
          </a:r>
          <a:endParaRPr lang="en-US" sz="2500" b="0" kern="1200" cap="none" spc="0" dirty="0" smtClean="0">
            <a:ln w="18415" cmpd="sng">
              <a:prstDash val="solid"/>
            </a:ln>
            <a:effectLst>
              <a:outerShdw blurRad="63500" dir="3600000" algn="tl" rotWithShape="0">
                <a:srgbClr val="000000">
                  <a:alpha val="70000"/>
                </a:srgbClr>
              </a:outerShdw>
            </a:effectLst>
          </a:endParaRPr>
        </a:p>
      </dsp:txBody>
      <dsp:txXfrm>
        <a:off x="1162842" y="2493897"/>
        <a:ext cx="6993514" cy="498604"/>
      </dsp:txXfrm>
    </dsp:sp>
    <dsp:sp modelId="{2B70757D-DF04-411D-ADA1-E3A3733EC496}">
      <dsp:nvSpPr>
        <dsp:cNvPr id="0" name=""/>
        <dsp:cNvSpPr/>
      </dsp:nvSpPr>
      <dsp:spPr>
        <a:xfrm>
          <a:off x="851214" y="2431572"/>
          <a:ext cx="623255" cy="623255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2">
              <a:hueOff val="3241393"/>
              <a:satOff val="12376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CB2E9ECD-947E-42AC-ABE3-8F06F839BC30}">
      <dsp:nvSpPr>
        <dsp:cNvPr id="0" name=""/>
        <dsp:cNvSpPr/>
      </dsp:nvSpPr>
      <dsp:spPr>
        <a:xfrm>
          <a:off x="1083838" y="3242242"/>
          <a:ext cx="7072518" cy="498604"/>
        </a:xfrm>
        <a:prstGeom prst="rect">
          <a:avLst/>
        </a:prstGeom>
        <a:solidFill>
          <a:schemeClr val="accent2">
            <a:hueOff val="4321858"/>
            <a:satOff val="16502"/>
            <a:lumOff val="0"/>
            <a:alphaOff val="0"/>
          </a:schemeClr>
        </a:solidFill>
        <a:ln w="381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130000" dist="101600" dir="2700000" algn="tl" rotWithShape="0">
            <a:srgbClr val="000000">
              <a:alpha val="35000"/>
            </a:srgbClr>
          </a:outerShdw>
        </a:effectLst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395767" tIns="63500" rIns="63500" bIns="63500" numCol="1" spcCol="1270" anchor="ctr" anchorCtr="0">
          <a:noAutofit/>
        </a:bodyPr>
        <a:lstStyle/>
        <a:p>
          <a:pPr lvl="0" algn="l" defTabSz="1111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500" b="0" kern="1200" cap="none" spc="0" dirty="0" smtClean="0">
              <a:ln w="18415" cmpd="sng">
                <a:prstDash val="solid"/>
              </a:ln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rPr>
            <a:t>Design and Implementation</a:t>
          </a:r>
          <a:endParaRPr lang="en-US" sz="2500" b="0" kern="1200" cap="none" spc="0" dirty="0">
            <a:ln w="18415" cmpd="sng">
              <a:prstDash val="solid"/>
            </a:ln>
            <a:effectLst>
              <a:outerShdw blurRad="63500" dir="3600000" algn="tl" rotWithShape="0">
                <a:srgbClr val="000000">
                  <a:alpha val="70000"/>
                </a:srgbClr>
              </a:outerShdw>
            </a:effectLst>
          </a:endParaRPr>
        </a:p>
      </dsp:txBody>
      <dsp:txXfrm>
        <a:off x="1083838" y="3242242"/>
        <a:ext cx="7072518" cy="498604"/>
      </dsp:txXfrm>
    </dsp:sp>
    <dsp:sp modelId="{4B9A65BB-DF6C-4E28-8B77-4581EBE2834F}">
      <dsp:nvSpPr>
        <dsp:cNvPr id="0" name=""/>
        <dsp:cNvSpPr/>
      </dsp:nvSpPr>
      <dsp:spPr>
        <a:xfrm>
          <a:off x="772210" y="3179917"/>
          <a:ext cx="623255" cy="623255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2">
              <a:hueOff val="4321858"/>
              <a:satOff val="16502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EA67A075-2396-4E78-9F5C-D77D225AEF39}">
      <dsp:nvSpPr>
        <dsp:cNvPr id="0" name=""/>
        <dsp:cNvSpPr/>
      </dsp:nvSpPr>
      <dsp:spPr>
        <a:xfrm>
          <a:off x="836401" y="3990039"/>
          <a:ext cx="7319954" cy="498604"/>
        </a:xfrm>
        <a:prstGeom prst="rect">
          <a:avLst/>
        </a:prstGeom>
        <a:solidFill>
          <a:schemeClr val="accent2">
            <a:hueOff val="5402322"/>
            <a:satOff val="20628"/>
            <a:lumOff val="0"/>
            <a:alphaOff val="0"/>
          </a:schemeClr>
        </a:solidFill>
        <a:ln w="381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130000" dist="101600" dir="2700000" algn="tl" rotWithShape="0">
            <a:srgbClr val="000000">
              <a:alpha val="35000"/>
            </a:srgbClr>
          </a:outerShdw>
        </a:effectLst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395767" tIns="63500" rIns="63500" bIns="63500" numCol="1" spcCol="1270" anchor="ctr" anchorCtr="0">
          <a:noAutofit/>
        </a:bodyPr>
        <a:lstStyle/>
        <a:p>
          <a:pPr lvl="0" algn="l" defTabSz="1111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500" b="0" kern="1200" cap="none" spc="0" dirty="0" smtClean="0">
              <a:ln w="18415" cmpd="sng">
                <a:prstDash val="solid"/>
              </a:ln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rPr>
            <a:t>Testing</a:t>
          </a:r>
        </a:p>
      </dsp:txBody>
      <dsp:txXfrm>
        <a:off x="836401" y="3990039"/>
        <a:ext cx="7319954" cy="498604"/>
      </dsp:txXfrm>
    </dsp:sp>
    <dsp:sp modelId="{D9C216C8-5814-4211-80A7-0CA2F9F30007}">
      <dsp:nvSpPr>
        <dsp:cNvPr id="0" name=""/>
        <dsp:cNvSpPr/>
      </dsp:nvSpPr>
      <dsp:spPr>
        <a:xfrm>
          <a:off x="524774" y="3927713"/>
          <a:ext cx="623255" cy="623255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2">
              <a:hueOff val="5402322"/>
              <a:satOff val="20628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B5791A02-89A8-4ADE-A59C-CF1ECC205D00}">
      <dsp:nvSpPr>
        <dsp:cNvPr id="0" name=""/>
        <dsp:cNvSpPr/>
      </dsp:nvSpPr>
      <dsp:spPr>
        <a:xfrm>
          <a:off x="384870" y="4766490"/>
          <a:ext cx="7771485" cy="498604"/>
        </a:xfrm>
        <a:prstGeom prst="rect">
          <a:avLst/>
        </a:prstGeom>
        <a:solidFill>
          <a:schemeClr val="accent2">
            <a:hueOff val="6482786"/>
            <a:satOff val="24753"/>
            <a:lumOff val="0"/>
            <a:alphaOff val="0"/>
          </a:schemeClr>
        </a:solidFill>
        <a:ln w="381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130000" dist="101600" dir="2700000" algn="tl" rotWithShape="0">
            <a:srgbClr val="000000">
              <a:alpha val="35000"/>
            </a:srgbClr>
          </a:outerShdw>
        </a:effectLst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395767" tIns="63500" rIns="63500" bIns="63500" numCol="1" spcCol="1270" anchor="ctr" anchorCtr="0">
          <a:noAutofit/>
        </a:bodyPr>
        <a:lstStyle/>
        <a:p>
          <a:pPr lvl="0" algn="l" defTabSz="1111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500" b="0" kern="1200" cap="none" spc="0" dirty="0" smtClean="0">
              <a:ln w="18415" cmpd="sng">
                <a:prstDash val="solid"/>
              </a:ln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rPr>
            <a:t>Demo</a:t>
          </a:r>
        </a:p>
      </dsp:txBody>
      <dsp:txXfrm>
        <a:off x="384870" y="4766490"/>
        <a:ext cx="7771485" cy="498604"/>
      </dsp:txXfrm>
    </dsp:sp>
    <dsp:sp modelId="{E3F0DD39-913E-439B-9262-A7D9056F4F2B}">
      <dsp:nvSpPr>
        <dsp:cNvPr id="0" name=""/>
        <dsp:cNvSpPr/>
      </dsp:nvSpPr>
      <dsp:spPr>
        <a:xfrm>
          <a:off x="73243" y="4676058"/>
          <a:ext cx="623255" cy="623255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2">
              <a:hueOff val="6482786"/>
              <a:satOff val="24753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2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  <dsp:sp modelId="{6000068E-8B02-45DF-88E1-844D6DD3A316}">
      <dsp:nvSpPr>
        <dsp:cNvPr id="0" name=""/>
        <dsp:cNvSpPr/>
      </dsp:nvSpPr>
      <dsp:spPr>
        <a:xfrm>
          <a:off x="5305945" y="1262712"/>
          <a:ext cx="2201420" cy="523838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356980"/>
              </a:lnTo>
              <a:lnTo>
                <a:pt x="2201420" y="356980"/>
              </a:lnTo>
              <a:lnTo>
                <a:pt x="2201420" y="523838"/>
              </a:lnTo>
            </a:path>
          </a:pathLst>
        </a:custGeom>
        <a:noFill/>
        <a:ln w="254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AA747276-B6A2-4607-8859-23C17C0F846A}">
      <dsp:nvSpPr>
        <dsp:cNvPr id="0" name=""/>
        <dsp:cNvSpPr/>
      </dsp:nvSpPr>
      <dsp:spPr>
        <a:xfrm>
          <a:off x="5260225" y="1262712"/>
          <a:ext cx="91440" cy="523838"/>
        </a:xfrm>
        <a:custGeom>
          <a:avLst/>
          <a:gdLst/>
          <a:ahLst/>
          <a:cxnLst/>
          <a:rect l="0" t="0" r="0" b="0"/>
          <a:pathLst>
            <a:path>
              <a:moveTo>
                <a:pt x="45720" y="0"/>
              </a:moveTo>
              <a:lnTo>
                <a:pt x="45720" y="523838"/>
              </a:lnTo>
            </a:path>
          </a:pathLst>
        </a:custGeom>
        <a:noFill/>
        <a:ln w="254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6AFEBF58-BC48-4225-8605-8EBF37A97E23}">
      <dsp:nvSpPr>
        <dsp:cNvPr id="0" name=""/>
        <dsp:cNvSpPr/>
      </dsp:nvSpPr>
      <dsp:spPr>
        <a:xfrm>
          <a:off x="3104524" y="2930289"/>
          <a:ext cx="2201420" cy="523838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356980"/>
              </a:lnTo>
              <a:lnTo>
                <a:pt x="2201420" y="356980"/>
              </a:lnTo>
              <a:lnTo>
                <a:pt x="2201420" y="523838"/>
              </a:lnTo>
            </a:path>
          </a:pathLst>
        </a:custGeom>
        <a:noFill/>
        <a:ln w="254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945E88AE-604F-46F0-B5E9-2726325ADE4E}">
      <dsp:nvSpPr>
        <dsp:cNvPr id="0" name=""/>
        <dsp:cNvSpPr/>
      </dsp:nvSpPr>
      <dsp:spPr>
        <a:xfrm>
          <a:off x="3058804" y="2930289"/>
          <a:ext cx="91440" cy="523838"/>
        </a:xfrm>
        <a:custGeom>
          <a:avLst/>
          <a:gdLst/>
          <a:ahLst/>
          <a:cxnLst/>
          <a:rect l="0" t="0" r="0" b="0"/>
          <a:pathLst>
            <a:path>
              <a:moveTo>
                <a:pt x="45720" y="0"/>
              </a:moveTo>
              <a:lnTo>
                <a:pt x="45720" y="523838"/>
              </a:lnTo>
            </a:path>
          </a:pathLst>
        </a:custGeom>
        <a:noFill/>
        <a:ln w="254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D4CCD599-8F8F-4093-829B-F84D07E4C5D1}">
      <dsp:nvSpPr>
        <dsp:cNvPr id="0" name=""/>
        <dsp:cNvSpPr/>
      </dsp:nvSpPr>
      <dsp:spPr>
        <a:xfrm>
          <a:off x="903103" y="2930289"/>
          <a:ext cx="2201420" cy="523838"/>
        </a:xfrm>
        <a:custGeom>
          <a:avLst/>
          <a:gdLst/>
          <a:ahLst/>
          <a:cxnLst/>
          <a:rect l="0" t="0" r="0" b="0"/>
          <a:pathLst>
            <a:path>
              <a:moveTo>
                <a:pt x="2201420" y="0"/>
              </a:moveTo>
              <a:lnTo>
                <a:pt x="2201420" y="356980"/>
              </a:lnTo>
              <a:lnTo>
                <a:pt x="0" y="356980"/>
              </a:lnTo>
              <a:lnTo>
                <a:pt x="0" y="523838"/>
              </a:lnTo>
            </a:path>
          </a:pathLst>
        </a:custGeom>
        <a:noFill/>
        <a:ln w="254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F353098B-932B-4E03-8D34-28DCE7534D1F}">
      <dsp:nvSpPr>
        <dsp:cNvPr id="0" name=""/>
        <dsp:cNvSpPr/>
      </dsp:nvSpPr>
      <dsp:spPr>
        <a:xfrm>
          <a:off x="3104524" y="1262712"/>
          <a:ext cx="2201420" cy="523838"/>
        </a:xfrm>
        <a:custGeom>
          <a:avLst/>
          <a:gdLst/>
          <a:ahLst/>
          <a:cxnLst/>
          <a:rect l="0" t="0" r="0" b="0"/>
          <a:pathLst>
            <a:path>
              <a:moveTo>
                <a:pt x="2201420" y="0"/>
              </a:moveTo>
              <a:lnTo>
                <a:pt x="2201420" y="356980"/>
              </a:lnTo>
              <a:lnTo>
                <a:pt x="0" y="356980"/>
              </a:lnTo>
              <a:lnTo>
                <a:pt x="0" y="523838"/>
              </a:lnTo>
            </a:path>
          </a:pathLst>
        </a:custGeom>
        <a:noFill/>
        <a:ln w="254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B7EEF915-956F-4203-8254-9675047AEA8B}">
      <dsp:nvSpPr>
        <dsp:cNvPr id="0" name=""/>
        <dsp:cNvSpPr/>
      </dsp:nvSpPr>
      <dsp:spPr>
        <a:xfrm>
          <a:off x="4405364" y="118974"/>
          <a:ext cx="1801162" cy="1143738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381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130000" dist="101600" dir="2700000" algn="tl" rotWithShape="0">
            <a:srgbClr val="000000">
              <a:alpha val="35000"/>
            </a:srgbClr>
          </a:outerShdw>
        </a:effectLst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</dsp:sp>
    <dsp:sp modelId="{8ABDACCD-2FBF-4B70-B165-77DE078C5DC9}">
      <dsp:nvSpPr>
        <dsp:cNvPr id="0" name=""/>
        <dsp:cNvSpPr/>
      </dsp:nvSpPr>
      <dsp:spPr>
        <a:xfrm>
          <a:off x="4605493" y="309097"/>
          <a:ext cx="1801162" cy="1143738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72390" tIns="72390" rIns="72390" bIns="72390" numCol="1" spcCol="1270" anchor="ctr" anchorCtr="0">
          <a:noAutofit/>
        </a:bodyPr>
        <a:lstStyle/>
        <a:p>
          <a:pPr lvl="0" algn="ctr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900" kern="1200" dirty="0" smtClean="0"/>
            <a:t>Project Manager</a:t>
          </a:r>
        </a:p>
        <a:p>
          <a:pPr lvl="0" algn="ctr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900" kern="1200" dirty="0" smtClean="0"/>
            <a:t>(</a:t>
          </a:r>
          <a:r>
            <a:rPr lang="en-US" sz="1900" kern="1200" dirty="0" err="1" smtClean="0"/>
            <a:t>Nhi</a:t>
          </a:r>
          <a:r>
            <a:rPr lang="en-US" sz="1900" kern="1200" dirty="0" smtClean="0"/>
            <a:t>)</a:t>
          </a:r>
          <a:endParaRPr lang="en-US" sz="1900" kern="1200" dirty="0"/>
        </a:p>
      </dsp:txBody>
      <dsp:txXfrm>
        <a:off x="4605493" y="309097"/>
        <a:ext cx="1801162" cy="1143738"/>
      </dsp:txXfrm>
    </dsp:sp>
    <dsp:sp modelId="{F60A6B62-190C-46B0-9840-E5AEB3DBECC0}">
      <dsp:nvSpPr>
        <dsp:cNvPr id="0" name=""/>
        <dsp:cNvSpPr/>
      </dsp:nvSpPr>
      <dsp:spPr>
        <a:xfrm>
          <a:off x="2203943" y="1786551"/>
          <a:ext cx="1801162" cy="1143738"/>
        </a:xfrm>
        <a:prstGeom prst="roundRect">
          <a:avLst>
            <a:gd name="adj" fmla="val 10000"/>
          </a:avLst>
        </a:prstGeom>
        <a:solidFill>
          <a:schemeClr val="accent3">
            <a:hueOff val="0"/>
            <a:satOff val="0"/>
            <a:lumOff val="0"/>
            <a:alphaOff val="0"/>
          </a:schemeClr>
        </a:solidFill>
        <a:ln w="381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130000" dist="101600" dir="2700000" algn="tl" rotWithShape="0">
            <a:srgbClr val="000000">
              <a:alpha val="35000"/>
            </a:srgbClr>
          </a:outerShdw>
        </a:effectLst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</dsp:sp>
    <dsp:sp modelId="{0BE956C1-2EC9-439D-AB43-56DE70B9A9A4}">
      <dsp:nvSpPr>
        <dsp:cNvPr id="0" name=""/>
        <dsp:cNvSpPr/>
      </dsp:nvSpPr>
      <dsp:spPr>
        <a:xfrm>
          <a:off x="2404072" y="1976673"/>
          <a:ext cx="1801162" cy="1143738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72390" tIns="72390" rIns="72390" bIns="72390" numCol="1" spcCol="1270" anchor="ctr" anchorCtr="0">
          <a:noAutofit/>
        </a:bodyPr>
        <a:lstStyle/>
        <a:p>
          <a:pPr lvl="0" algn="ctr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900" kern="1200" dirty="0" smtClean="0"/>
            <a:t>Developers</a:t>
          </a:r>
        </a:p>
        <a:p>
          <a:pPr lvl="0" algn="ctr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900" kern="1200" dirty="0" smtClean="0"/>
            <a:t>(</a:t>
          </a:r>
          <a:r>
            <a:rPr lang="en-US" sz="1900" kern="1200" dirty="0" err="1" smtClean="0"/>
            <a:t>Kien</a:t>
          </a:r>
          <a:r>
            <a:rPr lang="en-US" sz="1900" kern="1200" dirty="0" smtClean="0"/>
            <a:t>, </a:t>
          </a:r>
          <a:r>
            <a:rPr lang="en-US" sz="1900" kern="1200" dirty="0" err="1" smtClean="0"/>
            <a:t>Duc</a:t>
          </a:r>
          <a:r>
            <a:rPr lang="en-US" sz="1900" kern="1200" dirty="0" smtClean="0"/>
            <a:t>, Duong)</a:t>
          </a:r>
          <a:endParaRPr lang="en-US" sz="1900" kern="1200" dirty="0"/>
        </a:p>
      </dsp:txBody>
      <dsp:txXfrm>
        <a:off x="2404072" y="1976673"/>
        <a:ext cx="1801162" cy="1143738"/>
      </dsp:txXfrm>
    </dsp:sp>
    <dsp:sp modelId="{85C0E2B1-77A0-4D11-9323-FC57ABDDDAFC}">
      <dsp:nvSpPr>
        <dsp:cNvPr id="0" name=""/>
        <dsp:cNvSpPr/>
      </dsp:nvSpPr>
      <dsp:spPr>
        <a:xfrm>
          <a:off x="2522" y="3454127"/>
          <a:ext cx="1801162" cy="1143738"/>
        </a:xfrm>
        <a:prstGeom prst="roundRect">
          <a:avLst>
            <a:gd name="adj" fmla="val 10000"/>
          </a:avLst>
        </a:prstGeom>
        <a:solidFill>
          <a:schemeClr val="accent4">
            <a:hueOff val="0"/>
            <a:satOff val="0"/>
            <a:lumOff val="0"/>
            <a:alphaOff val="0"/>
          </a:schemeClr>
        </a:solidFill>
        <a:ln w="381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130000" dist="101600" dir="2700000" algn="tl" rotWithShape="0">
            <a:srgbClr val="000000">
              <a:alpha val="35000"/>
            </a:srgbClr>
          </a:outerShdw>
        </a:effectLst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</dsp:sp>
    <dsp:sp modelId="{4FD0CAD0-7E4E-41FA-9E66-883A41CBD89B}">
      <dsp:nvSpPr>
        <dsp:cNvPr id="0" name=""/>
        <dsp:cNvSpPr/>
      </dsp:nvSpPr>
      <dsp:spPr>
        <a:xfrm>
          <a:off x="202651" y="3644250"/>
          <a:ext cx="1801162" cy="1143738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72390" tIns="72390" rIns="72390" bIns="72390" numCol="1" spcCol="1270" anchor="ctr" anchorCtr="0">
          <a:noAutofit/>
        </a:bodyPr>
        <a:lstStyle/>
        <a:p>
          <a:pPr lvl="0" algn="ctr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900" kern="1200" dirty="0" smtClean="0"/>
            <a:t>Technical Leader</a:t>
          </a:r>
        </a:p>
        <a:p>
          <a:pPr lvl="0" algn="ctr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900" kern="1200" dirty="0" smtClean="0"/>
            <a:t>(</a:t>
          </a:r>
          <a:r>
            <a:rPr lang="en-US" sz="1900" kern="1200" dirty="0" err="1" smtClean="0"/>
            <a:t>Kien</a:t>
          </a:r>
          <a:r>
            <a:rPr lang="en-US" sz="1900" kern="1200" dirty="0" smtClean="0"/>
            <a:t>)</a:t>
          </a:r>
          <a:endParaRPr lang="en-US" sz="1900" kern="1200" dirty="0"/>
        </a:p>
      </dsp:txBody>
      <dsp:txXfrm>
        <a:off x="202651" y="3644250"/>
        <a:ext cx="1801162" cy="1143738"/>
      </dsp:txXfrm>
    </dsp:sp>
    <dsp:sp modelId="{00175871-1535-4F72-828B-512CB9DC112C}">
      <dsp:nvSpPr>
        <dsp:cNvPr id="0" name=""/>
        <dsp:cNvSpPr/>
      </dsp:nvSpPr>
      <dsp:spPr>
        <a:xfrm>
          <a:off x="2203943" y="3454127"/>
          <a:ext cx="1801162" cy="1143738"/>
        </a:xfrm>
        <a:prstGeom prst="roundRect">
          <a:avLst>
            <a:gd name="adj" fmla="val 10000"/>
          </a:avLst>
        </a:prstGeom>
        <a:solidFill>
          <a:schemeClr val="accent4">
            <a:hueOff val="0"/>
            <a:satOff val="0"/>
            <a:lumOff val="0"/>
            <a:alphaOff val="0"/>
          </a:schemeClr>
        </a:solidFill>
        <a:ln w="381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130000" dist="101600" dir="2700000" algn="tl" rotWithShape="0">
            <a:srgbClr val="000000">
              <a:alpha val="35000"/>
            </a:srgbClr>
          </a:outerShdw>
        </a:effectLst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</dsp:sp>
    <dsp:sp modelId="{C15450D9-C309-46DC-BA0D-D935C892FEAD}">
      <dsp:nvSpPr>
        <dsp:cNvPr id="0" name=""/>
        <dsp:cNvSpPr/>
      </dsp:nvSpPr>
      <dsp:spPr>
        <a:xfrm>
          <a:off x="2404072" y="3644250"/>
          <a:ext cx="1801162" cy="1143738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72390" tIns="72390" rIns="72390" bIns="72390" numCol="1" spcCol="1270" anchor="ctr" anchorCtr="0">
          <a:noAutofit/>
        </a:bodyPr>
        <a:lstStyle/>
        <a:p>
          <a:pPr lvl="0" algn="ctr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900" kern="1200" dirty="0" smtClean="0"/>
            <a:t>UI Designer</a:t>
          </a:r>
          <a:endParaRPr lang="en-US" sz="1900" kern="1200" dirty="0" smtClean="0"/>
        </a:p>
        <a:p>
          <a:pPr lvl="0" algn="ctr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900" kern="1200" dirty="0" smtClean="0"/>
            <a:t>(</a:t>
          </a:r>
          <a:r>
            <a:rPr lang="en-US" sz="1900" kern="1200" dirty="0" err="1" smtClean="0"/>
            <a:t>Duc</a:t>
          </a:r>
          <a:r>
            <a:rPr lang="en-US" sz="1900" kern="1200" dirty="0" smtClean="0"/>
            <a:t>)</a:t>
          </a:r>
          <a:endParaRPr lang="en-US" sz="1900" kern="1200" dirty="0"/>
        </a:p>
      </dsp:txBody>
      <dsp:txXfrm>
        <a:off x="2404072" y="3644250"/>
        <a:ext cx="1801162" cy="1143738"/>
      </dsp:txXfrm>
    </dsp:sp>
    <dsp:sp modelId="{7E43E68A-0479-4498-AC97-FD91445407D6}">
      <dsp:nvSpPr>
        <dsp:cNvPr id="0" name=""/>
        <dsp:cNvSpPr/>
      </dsp:nvSpPr>
      <dsp:spPr>
        <a:xfrm>
          <a:off x="4405364" y="3454127"/>
          <a:ext cx="1801162" cy="1143738"/>
        </a:xfrm>
        <a:prstGeom prst="roundRect">
          <a:avLst>
            <a:gd name="adj" fmla="val 10000"/>
          </a:avLst>
        </a:prstGeom>
        <a:solidFill>
          <a:schemeClr val="accent4">
            <a:hueOff val="0"/>
            <a:satOff val="0"/>
            <a:lumOff val="0"/>
            <a:alphaOff val="0"/>
          </a:schemeClr>
        </a:solidFill>
        <a:ln w="381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130000" dist="101600" dir="2700000" algn="tl" rotWithShape="0">
            <a:srgbClr val="000000">
              <a:alpha val="35000"/>
            </a:srgbClr>
          </a:outerShdw>
        </a:effectLst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</dsp:sp>
    <dsp:sp modelId="{15C64D2F-AFB7-4D3E-BCDF-9685E454F85A}">
      <dsp:nvSpPr>
        <dsp:cNvPr id="0" name=""/>
        <dsp:cNvSpPr/>
      </dsp:nvSpPr>
      <dsp:spPr>
        <a:xfrm>
          <a:off x="4605493" y="3644250"/>
          <a:ext cx="1801162" cy="1143738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72390" tIns="72390" rIns="72390" bIns="72390" numCol="1" spcCol="1270" anchor="ctr" anchorCtr="0">
          <a:noAutofit/>
        </a:bodyPr>
        <a:lstStyle/>
        <a:p>
          <a:pPr lvl="0" algn="ctr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900" kern="1200" dirty="0" smtClean="0"/>
            <a:t>Configuration Manager</a:t>
          </a:r>
        </a:p>
        <a:p>
          <a:pPr lvl="0" algn="ctr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900" kern="1200" dirty="0" smtClean="0"/>
            <a:t>(Duong)</a:t>
          </a:r>
          <a:endParaRPr lang="en-US" sz="1900" kern="1200" dirty="0"/>
        </a:p>
      </dsp:txBody>
      <dsp:txXfrm>
        <a:off x="4605493" y="3644250"/>
        <a:ext cx="1801162" cy="1143738"/>
      </dsp:txXfrm>
    </dsp:sp>
    <dsp:sp modelId="{DAAC4ED0-DFB6-4660-A8F0-2158112AFDD8}">
      <dsp:nvSpPr>
        <dsp:cNvPr id="0" name=""/>
        <dsp:cNvSpPr/>
      </dsp:nvSpPr>
      <dsp:spPr>
        <a:xfrm>
          <a:off x="4405364" y="1786551"/>
          <a:ext cx="1801162" cy="1143738"/>
        </a:xfrm>
        <a:prstGeom prst="roundRect">
          <a:avLst>
            <a:gd name="adj" fmla="val 10000"/>
          </a:avLst>
        </a:prstGeom>
        <a:solidFill>
          <a:schemeClr val="accent3">
            <a:hueOff val="0"/>
            <a:satOff val="0"/>
            <a:lumOff val="0"/>
            <a:alphaOff val="0"/>
          </a:schemeClr>
        </a:solidFill>
        <a:ln w="381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130000" dist="101600" dir="2700000" algn="tl" rotWithShape="0">
            <a:srgbClr val="000000">
              <a:alpha val="35000"/>
            </a:srgbClr>
          </a:outerShdw>
        </a:effectLst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</dsp:sp>
    <dsp:sp modelId="{7B18AB61-9607-4D0F-AAD0-A19CDC4B6514}">
      <dsp:nvSpPr>
        <dsp:cNvPr id="0" name=""/>
        <dsp:cNvSpPr/>
      </dsp:nvSpPr>
      <dsp:spPr>
        <a:xfrm>
          <a:off x="4605493" y="1976673"/>
          <a:ext cx="1801162" cy="1143738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72390" tIns="72390" rIns="72390" bIns="72390" numCol="1" spcCol="1270" anchor="ctr" anchorCtr="0">
          <a:noAutofit/>
        </a:bodyPr>
        <a:lstStyle/>
        <a:p>
          <a:pPr lvl="0" algn="ctr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900" kern="1200" dirty="0" smtClean="0"/>
            <a:t>Risk Manager</a:t>
          </a:r>
        </a:p>
        <a:p>
          <a:pPr lvl="0" algn="ctr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900" kern="1200" dirty="0" smtClean="0"/>
            <a:t>(</a:t>
          </a:r>
          <a:r>
            <a:rPr lang="en-US" sz="1900" kern="1200" dirty="0" err="1" smtClean="0"/>
            <a:t>Nhi</a:t>
          </a:r>
          <a:r>
            <a:rPr lang="en-US" sz="1900" kern="1200" dirty="0" smtClean="0"/>
            <a:t>)</a:t>
          </a:r>
          <a:endParaRPr lang="en-US" sz="1900" kern="1200" dirty="0"/>
        </a:p>
      </dsp:txBody>
      <dsp:txXfrm>
        <a:off x="4605493" y="1976673"/>
        <a:ext cx="1801162" cy="1143738"/>
      </dsp:txXfrm>
    </dsp:sp>
    <dsp:sp modelId="{6E6DDA16-14A9-4982-B763-76C297CC738F}">
      <dsp:nvSpPr>
        <dsp:cNvPr id="0" name=""/>
        <dsp:cNvSpPr/>
      </dsp:nvSpPr>
      <dsp:spPr>
        <a:xfrm>
          <a:off x="6606785" y="1786551"/>
          <a:ext cx="1801162" cy="1143738"/>
        </a:xfrm>
        <a:prstGeom prst="roundRect">
          <a:avLst>
            <a:gd name="adj" fmla="val 10000"/>
          </a:avLst>
        </a:prstGeom>
        <a:solidFill>
          <a:schemeClr val="accent3">
            <a:hueOff val="0"/>
            <a:satOff val="0"/>
            <a:lumOff val="0"/>
            <a:alphaOff val="0"/>
          </a:schemeClr>
        </a:solidFill>
        <a:ln w="381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130000" dist="101600" dir="2700000" algn="tl" rotWithShape="0">
            <a:srgbClr val="000000">
              <a:alpha val="35000"/>
            </a:srgbClr>
          </a:outerShdw>
        </a:effectLst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</dsp:sp>
    <dsp:sp modelId="{E0407251-A3F3-454A-AFF4-EE6DCF89ECEB}">
      <dsp:nvSpPr>
        <dsp:cNvPr id="0" name=""/>
        <dsp:cNvSpPr/>
      </dsp:nvSpPr>
      <dsp:spPr>
        <a:xfrm>
          <a:off x="6806914" y="1976673"/>
          <a:ext cx="1801162" cy="1143738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72390" tIns="72390" rIns="72390" bIns="72390" numCol="1" spcCol="1270" anchor="ctr" anchorCtr="0">
          <a:noAutofit/>
        </a:bodyPr>
        <a:lstStyle/>
        <a:p>
          <a:pPr lvl="0" algn="ctr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900" kern="1200" dirty="0" smtClean="0"/>
            <a:t>Quality Assurance</a:t>
          </a:r>
        </a:p>
        <a:p>
          <a:pPr lvl="0" algn="ctr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900" kern="1200" dirty="0" smtClean="0"/>
            <a:t>(</a:t>
          </a:r>
          <a:r>
            <a:rPr lang="en-US" sz="1900" kern="1200" dirty="0" err="1" smtClean="0"/>
            <a:t>Huyen</a:t>
          </a:r>
          <a:r>
            <a:rPr lang="en-US" sz="1900" kern="1200" dirty="0" smtClean="0"/>
            <a:t>)</a:t>
          </a:r>
          <a:endParaRPr lang="en-US" sz="1900" kern="1200" dirty="0"/>
        </a:p>
      </dsp:txBody>
      <dsp:txXfrm>
        <a:off x="6806914" y="1976673"/>
        <a:ext cx="1801162" cy="1143738"/>
      </dsp:txXfrm>
    </dsp:sp>
  </dsp:spTree>
</dsp:drawing>
</file>

<file path=ppt/diagrams/drawing3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  <dsp:sp modelId="{9AB5E3C3-766C-404C-90C2-ABE671043277}">
      <dsp:nvSpPr>
        <dsp:cNvPr id="0" name=""/>
        <dsp:cNvSpPr/>
      </dsp:nvSpPr>
      <dsp:spPr>
        <a:xfrm>
          <a:off x="0" y="599"/>
          <a:ext cx="8001000" cy="607691"/>
        </a:xfrm>
        <a:prstGeom prst="roundRect">
          <a:avLst/>
        </a:prstGeom>
        <a:solidFill>
          <a:schemeClr val="accent4">
            <a:alpha val="90000"/>
            <a:hueOff val="0"/>
            <a:satOff val="0"/>
            <a:lumOff val="0"/>
            <a:alphaOff val="0"/>
          </a:schemeClr>
        </a:solidFill>
        <a:ln w="381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130000" dist="101600" dir="2700000" algn="tl" rotWithShape="0">
            <a:srgbClr val="000000">
              <a:alpha val="35000"/>
            </a:srgbClr>
          </a:outerShdw>
        </a:effectLst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lvl="0" algn="l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kern="1200" dirty="0" smtClean="0"/>
            <a:t>IntelliJ Idea </a:t>
          </a:r>
          <a:r>
            <a:rPr lang="en-US" sz="2800" kern="1200" dirty="0" smtClean="0"/>
            <a:t>10.0.3</a:t>
          </a:r>
          <a:endParaRPr lang="en-US" sz="2800" kern="1200" dirty="0"/>
        </a:p>
      </dsp:txBody>
      <dsp:txXfrm>
        <a:off x="0" y="599"/>
        <a:ext cx="8001000" cy="607691"/>
      </dsp:txXfrm>
    </dsp:sp>
    <dsp:sp modelId="{82DCBA02-121E-4F17-BE57-E8782AFBD9B2}">
      <dsp:nvSpPr>
        <dsp:cNvPr id="0" name=""/>
        <dsp:cNvSpPr/>
      </dsp:nvSpPr>
      <dsp:spPr>
        <a:xfrm>
          <a:off x="0" y="621186"/>
          <a:ext cx="8001000" cy="607691"/>
        </a:xfrm>
        <a:prstGeom prst="roundRect">
          <a:avLst/>
        </a:prstGeom>
        <a:solidFill>
          <a:schemeClr val="accent4">
            <a:alpha val="90000"/>
            <a:hueOff val="0"/>
            <a:satOff val="0"/>
            <a:lumOff val="0"/>
            <a:alphaOff val="-5714"/>
          </a:schemeClr>
        </a:solidFill>
        <a:ln w="381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130000" dist="101600" dir="2700000" algn="tl" rotWithShape="0">
            <a:srgbClr val="000000">
              <a:alpha val="35000"/>
            </a:srgbClr>
          </a:outerShdw>
        </a:effectLst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lvl="0" algn="l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kern="1200" dirty="0" smtClean="0"/>
            <a:t>Tomcat Server </a:t>
          </a:r>
          <a:r>
            <a:rPr lang="en-US" sz="2800" kern="1200" dirty="0" smtClean="0"/>
            <a:t>6</a:t>
          </a:r>
          <a:endParaRPr lang="en-US" sz="2800" kern="1200" dirty="0"/>
        </a:p>
      </dsp:txBody>
      <dsp:txXfrm>
        <a:off x="0" y="621186"/>
        <a:ext cx="8001000" cy="607691"/>
      </dsp:txXfrm>
    </dsp:sp>
    <dsp:sp modelId="{CBEA5B4B-3749-4548-8CE3-400F5600D9FE}">
      <dsp:nvSpPr>
        <dsp:cNvPr id="0" name=""/>
        <dsp:cNvSpPr/>
      </dsp:nvSpPr>
      <dsp:spPr>
        <a:xfrm>
          <a:off x="0" y="1241773"/>
          <a:ext cx="8001000" cy="607691"/>
        </a:xfrm>
        <a:prstGeom prst="roundRect">
          <a:avLst/>
        </a:prstGeom>
        <a:solidFill>
          <a:schemeClr val="accent4">
            <a:alpha val="90000"/>
            <a:hueOff val="0"/>
            <a:satOff val="0"/>
            <a:lumOff val="0"/>
            <a:alphaOff val="-11429"/>
          </a:schemeClr>
        </a:solidFill>
        <a:ln w="381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130000" dist="101600" dir="2700000" algn="tl" rotWithShape="0">
            <a:srgbClr val="000000">
              <a:alpha val="35000"/>
            </a:srgbClr>
          </a:outerShdw>
        </a:effectLst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lvl="0" algn="l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kern="1200" dirty="0" smtClean="0"/>
            <a:t>MYSQLServer</a:t>
          </a:r>
          <a:endParaRPr lang="en-US" sz="2800" kern="1200" dirty="0"/>
        </a:p>
      </dsp:txBody>
      <dsp:txXfrm>
        <a:off x="0" y="1241773"/>
        <a:ext cx="8001000" cy="607691"/>
      </dsp:txXfrm>
    </dsp:sp>
    <dsp:sp modelId="{C23673A0-DEC5-4F1B-9818-17AF5FB7CB49}">
      <dsp:nvSpPr>
        <dsp:cNvPr id="0" name=""/>
        <dsp:cNvSpPr/>
      </dsp:nvSpPr>
      <dsp:spPr>
        <a:xfrm>
          <a:off x="0" y="1862360"/>
          <a:ext cx="8001000" cy="607691"/>
        </a:xfrm>
        <a:prstGeom prst="roundRect">
          <a:avLst/>
        </a:prstGeom>
        <a:solidFill>
          <a:schemeClr val="accent4">
            <a:alpha val="90000"/>
            <a:hueOff val="0"/>
            <a:satOff val="0"/>
            <a:lumOff val="0"/>
            <a:alphaOff val="-17143"/>
          </a:schemeClr>
        </a:solidFill>
        <a:ln w="381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130000" dist="101600" dir="2700000" algn="tl" rotWithShape="0">
            <a:srgbClr val="000000">
              <a:alpha val="35000"/>
            </a:srgbClr>
          </a:outerShdw>
        </a:effectLst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lvl="0" algn="l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kern="1200" dirty="0" smtClean="0"/>
            <a:t>GWT Development Mode</a:t>
          </a:r>
          <a:endParaRPr lang="en-US" sz="2800" kern="1200" dirty="0"/>
        </a:p>
      </dsp:txBody>
      <dsp:txXfrm>
        <a:off x="0" y="1862360"/>
        <a:ext cx="8001000" cy="607691"/>
      </dsp:txXfrm>
    </dsp:sp>
    <dsp:sp modelId="{B71958E9-0F70-409E-BF32-24DBAEF5C7F6}">
      <dsp:nvSpPr>
        <dsp:cNvPr id="0" name=""/>
        <dsp:cNvSpPr/>
      </dsp:nvSpPr>
      <dsp:spPr>
        <a:xfrm>
          <a:off x="0" y="2482947"/>
          <a:ext cx="8001000" cy="607691"/>
        </a:xfrm>
        <a:prstGeom prst="roundRect">
          <a:avLst/>
        </a:prstGeom>
        <a:solidFill>
          <a:schemeClr val="accent4">
            <a:alpha val="90000"/>
            <a:hueOff val="0"/>
            <a:satOff val="0"/>
            <a:lumOff val="0"/>
            <a:alphaOff val="-22857"/>
          </a:schemeClr>
        </a:solidFill>
        <a:ln w="381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130000" dist="101600" dir="2700000" algn="tl" rotWithShape="0">
            <a:srgbClr val="000000">
              <a:alpha val="35000"/>
            </a:srgbClr>
          </a:outerShdw>
        </a:effectLst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lvl="0" algn="l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kern="1200" dirty="0" smtClean="0"/>
            <a:t>Android Emulator</a:t>
          </a:r>
          <a:endParaRPr lang="en-US" sz="2800" kern="1200" dirty="0"/>
        </a:p>
      </dsp:txBody>
      <dsp:txXfrm>
        <a:off x="0" y="2482947"/>
        <a:ext cx="8001000" cy="607691"/>
      </dsp:txXfrm>
    </dsp:sp>
    <dsp:sp modelId="{07D02538-5B64-41DC-B2A6-FA7AD01EDA70}">
      <dsp:nvSpPr>
        <dsp:cNvPr id="0" name=""/>
        <dsp:cNvSpPr/>
      </dsp:nvSpPr>
      <dsp:spPr>
        <a:xfrm>
          <a:off x="0" y="3103534"/>
          <a:ext cx="8001000" cy="607691"/>
        </a:xfrm>
        <a:prstGeom prst="roundRect">
          <a:avLst/>
        </a:prstGeom>
        <a:solidFill>
          <a:schemeClr val="accent4">
            <a:alpha val="90000"/>
            <a:hueOff val="0"/>
            <a:satOff val="0"/>
            <a:lumOff val="0"/>
            <a:alphaOff val="-28571"/>
          </a:schemeClr>
        </a:solidFill>
        <a:ln w="381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130000" dist="101600" dir="2700000" algn="tl" rotWithShape="0">
            <a:srgbClr val="000000">
              <a:alpha val="35000"/>
            </a:srgbClr>
          </a:outerShdw>
        </a:effectLst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lvl="0" algn="l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kern="1200" dirty="0" smtClean="0"/>
            <a:t>Microsoft Visio 2010</a:t>
          </a:r>
          <a:endParaRPr lang="en-US" sz="2800" kern="1200" dirty="0"/>
        </a:p>
      </dsp:txBody>
      <dsp:txXfrm>
        <a:off x="0" y="3103534"/>
        <a:ext cx="8001000" cy="607691"/>
      </dsp:txXfrm>
    </dsp:sp>
    <dsp:sp modelId="{4458F9D5-5DE1-4803-A509-0666A069F97F}">
      <dsp:nvSpPr>
        <dsp:cNvPr id="0" name=""/>
        <dsp:cNvSpPr/>
      </dsp:nvSpPr>
      <dsp:spPr>
        <a:xfrm>
          <a:off x="0" y="3724121"/>
          <a:ext cx="8001000" cy="607691"/>
        </a:xfrm>
        <a:prstGeom prst="roundRect">
          <a:avLst/>
        </a:prstGeom>
        <a:solidFill>
          <a:schemeClr val="accent4">
            <a:alpha val="90000"/>
            <a:hueOff val="0"/>
            <a:satOff val="0"/>
            <a:lumOff val="0"/>
            <a:alphaOff val="-34286"/>
          </a:schemeClr>
        </a:solidFill>
        <a:ln w="381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130000" dist="101600" dir="2700000" algn="tl" rotWithShape="0">
            <a:srgbClr val="000000">
              <a:alpha val="35000"/>
            </a:srgbClr>
          </a:outerShdw>
        </a:effectLst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lvl="0" algn="l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kern="1200" dirty="0" smtClean="0"/>
            <a:t>Visual-paradigm 8</a:t>
          </a:r>
          <a:endParaRPr lang="en-US" sz="2800" kern="1200" dirty="0"/>
        </a:p>
      </dsp:txBody>
      <dsp:txXfrm>
        <a:off x="0" y="3724121"/>
        <a:ext cx="8001000" cy="607691"/>
      </dsp:txXfrm>
    </dsp:sp>
    <dsp:sp modelId="{6D43B28C-C4A5-4C11-A354-B5EB5C40C727}">
      <dsp:nvSpPr>
        <dsp:cNvPr id="0" name=""/>
        <dsp:cNvSpPr/>
      </dsp:nvSpPr>
      <dsp:spPr>
        <a:xfrm>
          <a:off x="0" y="4344708"/>
          <a:ext cx="8001000" cy="607691"/>
        </a:xfrm>
        <a:prstGeom prst="roundRect">
          <a:avLst/>
        </a:prstGeom>
        <a:solidFill>
          <a:schemeClr val="accent4">
            <a:alpha val="90000"/>
            <a:hueOff val="0"/>
            <a:satOff val="0"/>
            <a:lumOff val="0"/>
            <a:alphaOff val="-40000"/>
          </a:schemeClr>
        </a:solidFill>
        <a:ln w="381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130000" dist="101600" dir="2700000" algn="tl" rotWithShape="0">
            <a:srgbClr val="000000">
              <a:alpha val="35000"/>
            </a:srgbClr>
          </a:outerShdw>
        </a:effectLst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lvl="0" algn="l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kern="1200" dirty="0" smtClean="0"/>
            <a:t>Balsamiq Mockup 2.0.19</a:t>
          </a:r>
          <a:endParaRPr lang="en-US" sz="2800" kern="1200" dirty="0"/>
        </a:p>
      </dsp:txBody>
      <dsp:txXfrm>
        <a:off x="0" y="4344708"/>
        <a:ext cx="8001000" cy="607691"/>
      </dsp:txXfrm>
    </dsp:sp>
  </dsp:spTree>
</dsp:drawing>
</file>

<file path=ppt/diagrams/drawing4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  <dsp:sp modelId="{3CE01D3E-4EEB-4CE1-9CA8-2F4866BB54D1}">
      <dsp:nvSpPr>
        <dsp:cNvPr id="0" name=""/>
        <dsp:cNvSpPr/>
      </dsp:nvSpPr>
      <dsp:spPr>
        <a:xfrm>
          <a:off x="617219" y="0"/>
          <a:ext cx="6995160" cy="4708525"/>
        </a:xfrm>
        <a:prstGeom prst="rightArrow">
          <a:avLst/>
        </a:prstGeom>
        <a:solidFill>
          <a:schemeClr val="accent4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04D8CB44-936D-4B16-BEF1-3A9D2B82F006}">
      <dsp:nvSpPr>
        <dsp:cNvPr id="0" name=""/>
        <dsp:cNvSpPr/>
      </dsp:nvSpPr>
      <dsp:spPr>
        <a:xfrm>
          <a:off x="8840" y="1412557"/>
          <a:ext cx="2648902" cy="1883410"/>
        </a:xfrm>
        <a:prstGeom prst="roundRect">
          <a:avLst/>
        </a:prstGeom>
        <a:solidFill>
          <a:schemeClr val="accent4">
            <a:hueOff val="0"/>
            <a:satOff val="0"/>
            <a:lumOff val="0"/>
            <a:alphaOff val="0"/>
          </a:schemeClr>
        </a:solidFill>
        <a:ln w="381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130000" dist="101600" dir="2700000" algn="tl" rotWithShape="0">
            <a:srgbClr val="000000">
              <a:alpha val="35000"/>
            </a:srgbClr>
          </a:outerShdw>
        </a:effectLst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80010" tIns="80010" rIns="80010" bIns="80010" numCol="1" spcCol="1270" anchor="ctr" anchorCtr="0">
          <a:noAutofit/>
        </a:bodyPr>
        <a:lstStyle/>
        <a:p>
          <a:pPr lvl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100" kern="1200" dirty="0" smtClean="0"/>
            <a:t>Login</a:t>
          </a:r>
          <a:endParaRPr lang="en-US" sz="2100" kern="1200" dirty="0"/>
        </a:p>
      </dsp:txBody>
      <dsp:txXfrm>
        <a:off x="8840" y="1412557"/>
        <a:ext cx="2648902" cy="1883410"/>
      </dsp:txXfrm>
    </dsp:sp>
    <dsp:sp modelId="{738F9D04-D53A-4148-9BD6-27A82B27AD93}">
      <dsp:nvSpPr>
        <dsp:cNvPr id="0" name=""/>
        <dsp:cNvSpPr/>
      </dsp:nvSpPr>
      <dsp:spPr>
        <a:xfrm>
          <a:off x="2790348" y="1412557"/>
          <a:ext cx="2648902" cy="1883410"/>
        </a:xfrm>
        <a:prstGeom prst="roundRect">
          <a:avLst/>
        </a:prstGeom>
        <a:solidFill>
          <a:schemeClr val="accent4">
            <a:hueOff val="907210"/>
            <a:satOff val="-2970"/>
            <a:lumOff val="0"/>
            <a:alphaOff val="0"/>
          </a:schemeClr>
        </a:solidFill>
        <a:ln w="381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130000" dist="101600" dir="2700000" algn="tl" rotWithShape="0">
            <a:srgbClr val="000000">
              <a:alpha val="35000"/>
            </a:srgbClr>
          </a:outerShdw>
        </a:effectLst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80010" tIns="80010" rIns="80010" bIns="80010" numCol="1" spcCol="1270" anchor="ctr" anchorCtr="0">
          <a:noAutofit/>
        </a:bodyPr>
        <a:lstStyle/>
        <a:p>
          <a:pPr lvl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100" kern="1200" dirty="0" smtClean="0"/>
            <a:t>Create new agent</a:t>
          </a:r>
          <a:endParaRPr lang="en-US" sz="2100" kern="1200" dirty="0"/>
        </a:p>
      </dsp:txBody>
      <dsp:txXfrm>
        <a:off x="2790348" y="1412557"/>
        <a:ext cx="2648902" cy="1883410"/>
      </dsp:txXfrm>
    </dsp:sp>
    <dsp:sp modelId="{0549DDAE-96CD-4C48-A00E-FCED28DA9925}">
      <dsp:nvSpPr>
        <dsp:cNvPr id="0" name=""/>
        <dsp:cNvSpPr/>
      </dsp:nvSpPr>
      <dsp:spPr>
        <a:xfrm>
          <a:off x="5571857" y="1412557"/>
          <a:ext cx="2648902" cy="1883410"/>
        </a:xfrm>
        <a:prstGeom prst="roundRect">
          <a:avLst/>
        </a:prstGeom>
        <a:solidFill>
          <a:schemeClr val="accent4">
            <a:hueOff val="1814420"/>
            <a:satOff val="-5940"/>
            <a:lumOff val="0"/>
            <a:alphaOff val="0"/>
          </a:schemeClr>
        </a:solidFill>
        <a:ln w="381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130000" dist="101600" dir="2700000" algn="tl" rotWithShape="0">
            <a:srgbClr val="000000">
              <a:alpha val="35000"/>
            </a:srgbClr>
          </a:outerShdw>
        </a:effectLst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80010" tIns="80010" rIns="80010" bIns="80010" numCol="1" spcCol="1270" anchor="ctr" anchorCtr="0">
          <a:noAutofit/>
        </a:bodyPr>
        <a:lstStyle/>
        <a:p>
          <a:pPr lvl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100" kern="1200" dirty="0" smtClean="0"/>
            <a:t>Give account/password for agent</a:t>
          </a:r>
          <a:endParaRPr lang="en-US" sz="2100" kern="1200" dirty="0"/>
        </a:p>
      </dsp:txBody>
      <dsp:txXfrm>
        <a:off x="5571857" y="1412557"/>
        <a:ext cx="2648902" cy="1883410"/>
      </dsp:txXfrm>
    </dsp:sp>
  </dsp:spTree>
</dsp:drawing>
</file>

<file path=ppt/diagrams/drawing5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  <dsp:sp modelId="{3CE01D3E-4EEB-4CE1-9CA8-2F4866BB54D1}">
      <dsp:nvSpPr>
        <dsp:cNvPr id="0" name=""/>
        <dsp:cNvSpPr/>
      </dsp:nvSpPr>
      <dsp:spPr>
        <a:xfrm>
          <a:off x="617219" y="0"/>
          <a:ext cx="6995160" cy="4708525"/>
        </a:xfrm>
        <a:prstGeom prst="rightArrow">
          <a:avLst/>
        </a:prstGeom>
        <a:solidFill>
          <a:schemeClr val="accent4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04D8CB44-936D-4B16-BEF1-3A9D2B82F006}">
      <dsp:nvSpPr>
        <dsp:cNvPr id="0" name=""/>
        <dsp:cNvSpPr/>
      </dsp:nvSpPr>
      <dsp:spPr>
        <a:xfrm>
          <a:off x="4118" y="1412557"/>
          <a:ext cx="1981051" cy="1883410"/>
        </a:xfrm>
        <a:prstGeom prst="roundRect">
          <a:avLst/>
        </a:prstGeom>
        <a:solidFill>
          <a:schemeClr val="accent4">
            <a:hueOff val="0"/>
            <a:satOff val="0"/>
            <a:lumOff val="0"/>
            <a:alphaOff val="0"/>
          </a:schemeClr>
        </a:solidFill>
        <a:ln w="381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130000" dist="101600" dir="2700000" algn="tl" rotWithShape="0">
            <a:srgbClr val="000000">
              <a:alpha val="35000"/>
            </a:srgbClr>
          </a:outerShdw>
        </a:effectLst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99060" tIns="99060" rIns="99060" bIns="9906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kern="1200" dirty="0" smtClean="0"/>
            <a:t>Register with Server</a:t>
          </a:r>
          <a:endParaRPr lang="en-US" sz="2600" kern="1200" dirty="0"/>
        </a:p>
      </dsp:txBody>
      <dsp:txXfrm>
        <a:off x="4118" y="1412557"/>
        <a:ext cx="1981051" cy="1883410"/>
      </dsp:txXfrm>
    </dsp:sp>
    <dsp:sp modelId="{8FC6FF94-C77E-4D53-B5B0-D319A0850F50}">
      <dsp:nvSpPr>
        <dsp:cNvPr id="0" name=""/>
        <dsp:cNvSpPr/>
      </dsp:nvSpPr>
      <dsp:spPr>
        <a:xfrm>
          <a:off x="2084222" y="1412557"/>
          <a:ext cx="1981051" cy="1883410"/>
        </a:xfrm>
        <a:prstGeom prst="roundRect">
          <a:avLst/>
        </a:prstGeom>
        <a:solidFill>
          <a:schemeClr val="accent4">
            <a:hueOff val="604807"/>
            <a:satOff val="-1980"/>
            <a:lumOff val="0"/>
            <a:alphaOff val="0"/>
          </a:schemeClr>
        </a:solidFill>
        <a:ln w="381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130000" dist="101600" dir="2700000" algn="tl" rotWithShape="0">
            <a:srgbClr val="000000">
              <a:alpha val="35000"/>
            </a:srgbClr>
          </a:outerShdw>
        </a:effectLst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99060" tIns="99060" rIns="99060" bIns="9906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kern="1200" dirty="0" smtClean="0"/>
            <a:t>Setup login service in Agent</a:t>
          </a:r>
          <a:endParaRPr lang="en-US" sz="2600" kern="1200" dirty="0"/>
        </a:p>
      </dsp:txBody>
      <dsp:txXfrm>
        <a:off x="2084222" y="1412557"/>
        <a:ext cx="1981051" cy="1883410"/>
      </dsp:txXfrm>
    </dsp:sp>
    <dsp:sp modelId="{738F9D04-D53A-4148-9BD6-27A82B27AD93}">
      <dsp:nvSpPr>
        <dsp:cNvPr id="0" name=""/>
        <dsp:cNvSpPr/>
      </dsp:nvSpPr>
      <dsp:spPr>
        <a:xfrm>
          <a:off x="4164326" y="1412557"/>
          <a:ext cx="1981051" cy="1883410"/>
        </a:xfrm>
        <a:prstGeom prst="roundRect">
          <a:avLst/>
        </a:prstGeom>
        <a:solidFill>
          <a:schemeClr val="accent4">
            <a:hueOff val="1209614"/>
            <a:satOff val="-3960"/>
            <a:lumOff val="0"/>
            <a:alphaOff val="0"/>
          </a:schemeClr>
        </a:solidFill>
        <a:ln w="381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130000" dist="101600" dir="2700000" algn="tl" rotWithShape="0">
            <a:srgbClr val="000000">
              <a:alpha val="35000"/>
            </a:srgbClr>
          </a:outerShdw>
        </a:effectLst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99060" tIns="99060" rIns="99060" bIns="9906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kern="1200" dirty="0" smtClean="0"/>
            <a:t>Login to Server</a:t>
          </a:r>
          <a:endParaRPr lang="en-US" sz="2600" kern="1200" dirty="0"/>
        </a:p>
      </dsp:txBody>
      <dsp:txXfrm>
        <a:off x="4164326" y="1412557"/>
        <a:ext cx="1981051" cy="1883410"/>
      </dsp:txXfrm>
    </dsp:sp>
    <dsp:sp modelId="{0549DDAE-96CD-4C48-A00E-FCED28DA9925}">
      <dsp:nvSpPr>
        <dsp:cNvPr id="0" name=""/>
        <dsp:cNvSpPr/>
      </dsp:nvSpPr>
      <dsp:spPr>
        <a:xfrm>
          <a:off x="6244430" y="1412557"/>
          <a:ext cx="1981051" cy="1883410"/>
        </a:xfrm>
        <a:prstGeom prst="roundRect">
          <a:avLst/>
        </a:prstGeom>
        <a:solidFill>
          <a:schemeClr val="accent4">
            <a:hueOff val="1814420"/>
            <a:satOff val="-5940"/>
            <a:lumOff val="0"/>
            <a:alphaOff val="0"/>
          </a:schemeClr>
        </a:solidFill>
        <a:ln w="381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130000" dist="101600" dir="2700000" algn="tl" rotWithShape="0">
            <a:srgbClr val="000000">
              <a:alpha val="35000"/>
            </a:srgbClr>
          </a:outerShdw>
        </a:effectLst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99060" tIns="99060" rIns="99060" bIns="99060" numCol="1" spcCol="1270" anchor="ctr" anchorCtr="0">
          <a:noAutofit/>
        </a:bodyPr>
        <a:lstStyle/>
        <a:p>
          <a:pPr lvl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kern="1200" dirty="0" smtClean="0"/>
            <a:t>Create new end user, etc</a:t>
          </a:r>
          <a:endParaRPr lang="en-US" sz="2600" kern="1200" dirty="0"/>
        </a:p>
      </dsp:txBody>
      <dsp:txXfrm>
        <a:off x="6244430" y="1412557"/>
        <a:ext cx="1981051" cy="1883410"/>
      </dsp:txXfrm>
    </dsp:sp>
  </dsp:spTree>
</dsp:drawing>
</file>

<file path=ppt/diagrams/drawing6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  <dsp:sp modelId="{3CE01D3E-4EEB-4CE1-9CA8-2F4866BB54D1}">
      <dsp:nvSpPr>
        <dsp:cNvPr id="0" name=""/>
        <dsp:cNvSpPr/>
      </dsp:nvSpPr>
      <dsp:spPr>
        <a:xfrm>
          <a:off x="617219" y="0"/>
          <a:ext cx="6995160" cy="4525963"/>
        </a:xfrm>
        <a:prstGeom prst="rightArrow">
          <a:avLst/>
        </a:prstGeom>
        <a:solidFill>
          <a:schemeClr val="accent4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04D8CB44-936D-4B16-BEF1-3A9D2B82F006}">
      <dsp:nvSpPr>
        <dsp:cNvPr id="0" name=""/>
        <dsp:cNvSpPr/>
      </dsp:nvSpPr>
      <dsp:spPr>
        <a:xfrm>
          <a:off x="4118" y="1357788"/>
          <a:ext cx="1981051" cy="1810385"/>
        </a:xfrm>
        <a:prstGeom prst="roundRect">
          <a:avLst/>
        </a:prstGeom>
        <a:solidFill>
          <a:schemeClr val="accent4">
            <a:hueOff val="0"/>
            <a:satOff val="0"/>
            <a:lumOff val="0"/>
            <a:alphaOff val="0"/>
          </a:schemeClr>
        </a:solidFill>
        <a:ln w="381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130000" dist="101600" dir="2700000" algn="tl" rotWithShape="0">
            <a:srgbClr val="000000">
              <a:alpha val="35000"/>
            </a:srgbClr>
          </a:outerShdw>
        </a:effectLst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dirty="0" smtClean="0"/>
            <a:t>User register with Agent</a:t>
          </a:r>
          <a:endParaRPr lang="en-US" sz="2000" kern="1200" dirty="0"/>
        </a:p>
      </dsp:txBody>
      <dsp:txXfrm>
        <a:off x="4118" y="1357788"/>
        <a:ext cx="1981051" cy="1810385"/>
      </dsp:txXfrm>
    </dsp:sp>
    <dsp:sp modelId="{3F38CE52-D455-4374-9FDA-472266CC8996}">
      <dsp:nvSpPr>
        <dsp:cNvPr id="0" name=""/>
        <dsp:cNvSpPr/>
      </dsp:nvSpPr>
      <dsp:spPr>
        <a:xfrm>
          <a:off x="2084222" y="1357788"/>
          <a:ext cx="1981051" cy="1810385"/>
        </a:xfrm>
        <a:prstGeom prst="roundRect">
          <a:avLst/>
        </a:prstGeom>
        <a:solidFill>
          <a:schemeClr val="accent4">
            <a:hueOff val="604807"/>
            <a:satOff val="-1980"/>
            <a:lumOff val="0"/>
            <a:alphaOff val="0"/>
          </a:schemeClr>
        </a:solidFill>
        <a:ln w="381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130000" dist="101600" dir="2700000" algn="tl" rotWithShape="0">
            <a:srgbClr val="000000">
              <a:alpha val="35000"/>
            </a:srgbClr>
          </a:outerShdw>
        </a:effectLst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dirty="0" smtClean="0"/>
            <a:t>Agent provide Account, Account Code</a:t>
          </a:r>
          <a:endParaRPr lang="en-US" sz="2000" kern="1200" dirty="0"/>
        </a:p>
      </dsp:txBody>
      <dsp:txXfrm>
        <a:off x="2084222" y="1357788"/>
        <a:ext cx="1981051" cy="1810385"/>
      </dsp:txXfrm>
    </dsp:sp>
    <dsp:sp modelId="{738F9D04-D53A-4148-9BD6-27A82B27AD93}">
      <dsp:nvSpPr>
        <dsp:cNvPr id="0" name=""/>
        <dsp:cNvSpPr/>
      </dsp:nvSpPr>
      <dsp:spPr>
        <a:xfrm>
          <a:off x="4164326" y="1357788"/>
          <a:ext cx="1981051" cy="1810385"/>
        </a:xfrm>
        <a:prstGeom prst="roundRect">
          <a:avLst/>
        </a:prstGeom>
        <a:solidFill>
          <a:schemeClr val="accent4">
            <a:hueOff val="1209614"/>
            <a:satOff val="-3960"/>
            <a:lumOff val="0"/>
            <a:alphaOff val="0"/>
          </a:schemeClr>
        </a:solidFill>
        <a:ln w="381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130000" dist="101600" dir="2700000" algn="tl" rotWithShape="0">
            <a:srgbClr val="000000">
              <a:alpha val="35000"/>
            </a:srgbClr>
          </a:outerShdw>
        </a:effectLst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dirty="0" smtClean="0"/>
            <a:t>User Setup Security Token application</a:t>
          </a:r>
          <a:endParaRPr lang="en-US" sz="2000" kern="1200" dirty="0"/>
        </a:p>
      </dsp:txBody>
      <dsp:txXfrm>
        <a:off x="4164326" y="1357788"/>
        <a:ext cx="1981051" cy="1810385"/>
      </dsp:txXfrm>
    </dsp:sp>
    <dsp:sp modelId="{0549DDAE-96CD-4C48-A00E-FCED28DA9925}">
      <dsp:nvSpPr>
        <dsp:cNvPr id="0" name=""/>
        <dsp:cNvSpPr/>
      </dsp:nvSpPr>
      <dsp:spPr>
        <a:xfrm>
          <a:off x="6244430" y="1357788"/>
          <a:ext cx="1981051" cy="1810385"/>
        </a:xfrm>
        <a:prstGeom prst="roundRect">
          <a:avLst/>
        </a:prstGeom>
        <a:solidFill>
          <a:schemeClr val="accent4">
            <a:hueOff val="1814420"/>
            <a:satOff val="-5940"/>
            <a:lumOff val="0"/>
            <a:alphaOff val="0"/>
          </a:schemeClr>
        </a:solidFill>
        <a:ln w="381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130000" dist="101600" dir="2700000" algn="tl" rotWithShape="0">
            <a:srgbClr val="000000">
              <a:alpha val="35000"/>
            </a:srgbClr>
          </a:outerShdw>
        </a:effectLst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76200" tIns="76200" rIns="76200" bIns="76200" numCol="1" spcCol="1270" anchor="ctr" anchorCtr="0">
          <a:noAutofit/>
        </a:bodyPr>
        <a:lstStyle/>
        <a:p>
          <a:pPr lvl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dirty="0" smtClean="0"/>
            <a:t>User get key </a:t>
          </a:r>
          <a:r>
            <a:rPr lang="en-US" sz="2000" kern="1200" dirty="0" smtClean="0"/>
            <a:t>code and use it to login</a:t>
          </a:r>
          <a:endParaRPr lang="en-US" sz="2000" kern="1200" dirty="0"/>
        </a:p>
      </dsp:txBody>
      <dsp:txXfrm>
        <a:off x="6244430" y="1357788"/>
        <a:ext cx="1981051" cy="1810385"/>
      </dsp:txXfrm>
    </dsp:sp>
  </dsp:spTree>
</dsp:drawing>
</file>

<file path=ppt/diagrams/drawing7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  <dsp:sp modelId="{E653E6C9-D92D-4FAE-B00C-CEEE08DC54BD}">
      <dsp:nvSpPr>
        <dsp:cNvPr id="0" name=""/>
        <dsp:cNvSpPr/>
      </dsp:nvSpPr>
      <dsp:spPr>
        <a:xfrm>
          <a:off x="1060" y="0"/>
          <a:ext cx="2757041" cy="5257800"/>
        </a:xfrm>
        <a:prstGeom prst="roundRect">
          <a:avLst>
            <a:gd name="adj" fmla="val 10000"/>
          </a:avLst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8110" tIns="118110" rIns="118110" bIns="118110" numCol="1" spcCol="1270" anchor="ctr" anchorCtr="0">
          <a:noAutofit/>
        </a:bodyPr>
        <a:lstStyle/>
        <a:p>
          <a:pPr lvl="0" algn="ctr" defTabSz="13779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100" kern="1200" dirty="0" smtClean="0"/>
            <a:t>End User</a:t>
          </a:r>
          <a:endParaRPr lang="en-US" sz="3100" kern="1200" dirty="0"/>
        </a:p>
      </dsp:txBody>
      <dsp:txXfrm>
        <a:off x="1060" y="0"/>
        <a:ext cx="2757041" cy="1577340"/>
      </dsp:txXfrm>
    </dsp:sp>
    <dsp:sp modelId="{E2B39516-3DFF-4980-9257-AD220609691A}">
      <dsp:nvSpPr>
        <dsp:cNvPr id="0" name=""/>
        <dsp:cNvSpPr/>
      </dsp:nvSpPr>
      <dsp:spPr>
        <a:xfrm>
          <a:off x="276764" y="1580549"/>
          <a:ext cx="2205632" cy="430533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28575" rIns="38100" bIns="28575" numCol="1" spcCol="1270" anchor="ctr" anchorCtr="0">
          <a:noAutofit/>
        </a:bodyPr>
        <a:lstStyle/>
        <a:p>
          <a:pPr lvl="0" algn="ctr" defTabSz="6667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500" kern="1200" dirty="0" smtClean="0"/>
            <a:t>Initialize</a:t>
          </a:r>
          <a:endParaRPr lang="en-US" sz="1500" kern="1200" dirty="0"/>
        </a:p>
      </dsp:txBody>
      <dsp:txXfrm>
        <a:off x="276764" y="1580549"/>
        <a:ext cx="2205632" cy="430533"/>
      </dsp:txXfrm>
    </dsp:sp>
    <dsp:sp modelId="{E222A929-E8A2-4193-870F-3BF5D4C824A8}">
      <dsp:nvSpPr>
        <dsp:cNvPr id="0" name=""/>
        <dsp:cNvSpPr/>
      </dsp:nvSpPr>
      <dsp:spPr>
        <a:xfrm>
          <a:off x="276764" y="2077318"/>
          <a:ext cx="2205632" cy="430533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28575" rIns="38100" bIns="28575" numCol="1" spcCol="1270" anchor="ctr" anchorCtr="0">
          <a:noAutofit/>
        </a:bodyPr>
        <a:lstStyle/>
        <a:p>
          <a:pPr lvl="0" algn="ctr" defTabSz="6667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500" kern="1200" dirty="0" smtClean="0"/>
            <a:t>Login</a:t>
          </a:r>
          <a:endParaRPr lang="en-US" sz="1500" kern="1200" dirty="0"/>
        </a:p>
      </dsp:txBody>
      <dsp:txXfrm>
        <a:off x="276764" y="2077318"/>
        <a:ext cx="2205632" cy="430533"/>
      </dsp:txXfrm>
    </dsp:sp>
    <dsp:sp modelId="{DE90F1DB-83E8-4831-90A9-A1E94FFF06B0}">
      <dsp:nvSpPr>
        <dsp:cNvPr id="0" name=""/>
        <dsp:cNvSpPr/>
      </dsp:nvSpPr>
      <dsp:spPr>
        <a:xfrm>
          <a:off x="276764" y="2574088"/>
          <a:ext cx="2205632" cy="430533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28575" rIns="38100" bIns="28575" numCol="1" spcCol="1270" anchor="ctr" anchorCtr="0">
          <a:noAutofit/>
        </a:bodyPr>
        <a:lstStyle/>
        <a:p>
          <a:pPr lvl="0" algn="ctr" defTabSz="6667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500" kern="1200" dirty="0" smtClean="0"/>
            <a:t>View code</a:t>
          </a:r>
          <a:endParaRPr lang="en-US" sz="1500" kern="1200" dirty="0"/>
        </a:p>
      </dsp:txBody>
      <dsp:txXfrm>
        <a:off x="276764" y="2574088"/>
        <a:ext cx="2205632" cy="430533"/>
      </dsp:txXfrm>
    </dsp:sp>
    <dsp:sp modelId="{6569EEEE-DE06-4B8E-8FD6-F55EF557BDEF}">
      <dsp:nvSpPr>
        <dsp:cNvPr id="0" name=""/>
        <dsp:cNvSpPr/>
      </dsp:nvSpPr>
      <dsp:spPr>
        <a:xfrm>
          <a:off x="276764" y="3070858"/>
          <a:ext cx="2205632" cy="430533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28575" rIns="38100" bIns="28575" numCol="1" spcCol="1270" anchor="ctr" anchorCtr="0">
          <a:noAutofit/>
        </a:bodyPr>
        <a:lstStyle/>
        <a:p>
          <a:pPr lvl="0" algn="ctr" defTabSz="6667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500" kern="1200" dirty="0" smtClean="0"/>
            <a:t>Synchronize</a:t>
          </a:r>
          <a:endParaRPr lang="en-US" sz="1500" kern="1200" dirty="0"/>
        </a:p>
      </dsp:txBody>
      <dsp:txXfrm>
        <a:off x="276764" y="3070858"/>
        <a:ext cx="2205632" cy="430533"/>
      </dsp:txXfrm>
    </dsp:sp>
    <dsp:sp modelId="{BF47AF7E-3BC0-4272-8893-A273E43A07E9}">
      <dsp:nvSpPr>
        <dsp:cNvPr id="0" name=""/>
        <dsp:cNvSpPr/>
      </dsp:nvSpPr>
      <dsp:spPr>
        <a:xfrm>
          <a:off x="276764" y="3567627"/>
          <a:ext cx="2205632" cy="430533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28575" rIns="38100" bIns="28575" numCol="1" spcCol="1270" anchor="ctr" anchorCtr="0">
          <a:noAutofit/>
        </a:bodyPr>
        <a:lstStyle/>
        <a:p>
          <a:pPr lvl="0" algn="ctr" defTabSz="6667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500" kern="1200" dirty="0" smtClean="0"/>
            <a:t>Change PIN code</a:t>
          </a:r>
          <a:endParaRPr lang="en-US" sz="1500" kern="1200" dirty="0"/>
        </a:p>
      </dsp:txBody>
      <dsp:txXfrm>
        <a:off x="276764" y="3567627"/>
        <a:ext cx="2205632" cy="430533"/>
      </dsp:txXfrm>
    </dsp:sp>
    <dsp:sp modelId="{C8EC1CBB-280A-478E-B595-843877F206E3}">
      <dsp:nvSpPr>
        <dsp:cNvPr id="0" name=""/>
        <dsp:cNvSpPr/>
      </dsp:nvSpPr>
      <dsp:spPr>
        <a:xfrm>
          <a:off x="276764" y="4064397"/>
          <a:ext cx="2205632" cy="430533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28575" rIns="38100" bIns="28575" numCol="1" spcCol="1270" anchor="ctr" anchorCtr="0">
          <a:noAutofit/>
        </a:bodyPr>
        <a:lstStyle/>
        <a:p>
          <a:pPr lvl="0" algn="ctr" defTabSz="6667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500" kern="1200" dirty="0" smtClean="0"/>
            <a:t>Change secret code</a:t>
          </a:r>
          <a:endParaRPr lang="en-US" sz="1500" kern="1200" dirty="0"/>
        </a:p>
      </dsp:txBody>
      <dsp:txXfrm>
        <a:off x="276764" y="4064397"/>
        <a:ext cx="2205632" cy="430533"/>
      </dsp:txXfrm>
    </dsp:sp>
    <dsp:sp modelId="{796B2F82-81A8-4D9B-9718-140A48151488}">
      <dsp:nvSpPr>
        <dsp:cNvPr id="0" name=""/>
        <dsp:cNvSpPr/>
      </dsp:nvSpPr>
      <dsp:spPr>
        <a:xfrm>
          <a:off x="276764" y="4561167"/>
          <a:ext cx="2205632" cy="430533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28575" rIns="38100" bIns="28575" numCol="1" spcCol="1270" anchor="ctr" anchorCtr="0">
          <a:noAutofit/>
        </a:bodyPr>
        <a:lstStyle/>
        <a:p>
          <a:pPr lvl="0" algn="ctr" defTabSz="6667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500" kern="1200" dirty="0" smtClean="0"/>
            <a:t>Request help</a:t>
          </a:r>
          <a:endParaRPr lang="en-US" sz="1500" kern="1200" dirty="0"/>
        </a:p>
      </dsp:txBody>
      <dsp:txXfrm>
        <a:off x="276764" y="4561167"/>
        <a:ext cx="2205632" cy="430533"/>
      </dsp:txXfrm>
    </dsp:sp>
    <dsp:sp modelId="{05702E3F-133F-42E8-8E17-272048858C0C}">
      <dsp:nvSpPr>
        <dsp:cNvPr id="0" name=""/>
        <dsp:cNvSpPr/>
      </dsp:nvSpPr>
      <dsp:spPr>
        <a:xfrm>
          <a:off x="2964879" y="0"/>
          <a:ext cx="2757041" cy="5257800"/>
        </a:xfrm>
        <a:prstGeom prst="roundRect">
          <a:avLst>
            <a:gd name="adj" fmla="val 10000"/>
          </a:avLst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8110" tIns="118110" rIns="118110" bIns="118110" numCol="1" spcCol="1270" anchor="ctr" anchorCtr="0">
          <a:noAutofit/>
        </a:bodyPr>
        <a:lstStyle/>
        <a:p>
          <a:pPr lvl="0" algn="ctr" defTabSz="13779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100" kern="1200" dirty="0" smtClean="0"/>
            <a:t>Agent Administrator</a:t>
          </a:r>
          <a:endParaRPr lang="en-US" sz="3100" kern="1200" dirty="0"/>
        </a:p>
      </dsp:txBody>
      <dsp:txXfrm>
        <a:off x="2964879" y="0"/>
        <a:ext cx="2757041" cy="1577340"/>
      </dsp:txXfrm>
    </dsp:sp>
    <dsp:sp modelId="{D96826DF-EEB2-40EA-A303-D2BAC9B71491}">
      <dsp:nvSpPr>
        <dsp:cNvPr id="0" name=""/>
        <dsp:cNvSpPr/>
      </dsp:nvSpPr>
      <dsp:spPr>
        <a:xfrm>
          <a:off x="3240583" y="1577468"/>
          <a:ext cx="2205632" cy="765949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28575" rIns="38100" bIns="28575" numCol="1" spcCol="1270" anchor="ctr" anchorCtr="0">
          <a:noAutofit/>
        </a:bodyPr>
        <a:lstStyle/>
        <a:p>
          <a:pPr lvl="0" algn="ctr" defTabSz="6667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500" kern="1200" dirty="0" smtClean="0"/>
            <a:t>Login</a:t>
          </a:r>
          <a:endParaRPr lang="en-US" sz="1500" kern="1200" dirty="0"/>
        </a:p>
      </dsp:txBody>
      <dsp:txXfrm>
        <a:off x="3240583" y="1577468"/>
        <a:ext cx="2205632" cy="765949"/>
      </dsp:txXfrm>
    </dsp:sp>
    <dsp:sp modelId="{B777E340-2D26-4C72-8F04-6E7054C82882}">
      <dsp:nvSpPr>
        <dsp:cNvPr id="0" name=""/>
        <dsp:cNvSpPr/>
      </dsp:nvSpPr>
      <dsp:spPr>
        <a:xfrm>
          <a:off x="3240583" y="2461256"/>
          <a:ext cx="2205632" cy="765949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28575" rIns="38100" bIns="28575" numCol="1" spcCol="1270" anchor="ctr" anchorCtr="0">
          <a:noAutofit/>
        </a:bodyPr>
        <a:lstStyle/>
        <a:p>
          <a:pPr lvl="0" algn="ctr" defTabSz="6667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500" kern="1200" dirty="0" smtClean="0"/>
            <a:t>Create end user</a:t>
          </a:r>
          <a:endParaRPr lang="en-US" sz="1500" kern="1200" dirty="0"/>
        </a:p>
      </dsp:txBody>
      <dsp:txXfrm>
        <a:off x="3240583" y="2461256"/>
        <a:ext cx="2205632" cy="765949"/>
      </dsp:txXfrm>
    </dsp:sp>
    <dsp:sp modelId="{1DEA66B5-CB64-440B-93E4-038BB112282B}">
      <dsp:nvSpPr>
        <dsp:cNvPr id="0" name=""/>
        <dsp:cNvSpPr/>
      </dsp:nvSpPr>
      <dsp:spPr>
        <a:xfrm>
          <a:off x="3240583" y="3345044"/>
          <a:ext cx="2205632" cy="765949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28575" rIns="38100" bIns="28575" numCol="1" spcCol="1270" anchor="ctr" anchorCtr="0">
          <a:noAutofit/>
        </a:bodyPr>
        <a:lstStyle/>
        <a:p>
          <a:pPr lvl="0" algn="ctr" defTabSz="6667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500" kern="1200" dirty="0" smtClean="0"/>
            <a:t>Edit end user information</a:t>
          </a:r>
          <a:endParaRPr lang="en-US" sz="1500" kern="1200" dirty="0"/>
        </a:p>
      </dsp:txBody>
      <dsp:txXfrm>
        <a:off x="3240583" y="3345044"/>
        <a:ext cx="2205632" cy="765949"/>
      </dsp:txXfrm>
    </dsp:sp>
    <dsp:sp modelId="{543EAD5F-BB7F-4198-8AFA-E81D7BE77E9E}">
      <dsp:nvSpPr>
        <dsp:cNvPr id="0" name=""/>
        <dsp:cNvSpPr/>
      </dsp:nvSpPr>
      <dsp:spPr>
        <a:xfrm>
          <a:off x="3240583" y="4228832"/>
          <a:ext cx="2205632" cy="765949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28575" rIns="38100" bIns="28575" numCol="1" spcCol="1270" anchor="ctr" anchorCtr="0">
          <a:noAutofit/>
        </a:bodyPr>
        <a:lstStyle/>
        <a:p>
          <a:pPr lvl="0" algn="ctr" defTabSz="6667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500" kern="1200" dirty="0" smtClean="0"/>
            <a:t>Change password</a:t>
          </a:r>
          <a:endParaRPr lang="en-US" sz="1500" kern="1200" dirty="0"/>
        </a:p>
      </dsp:txBody>
      <dsp:txXfrm>
        <a:off x="3240583" y="4228832"/>
        <a:ext cx="2205632" cy="765949"/>
      </dsp:txXfrm>
    </dsp:sp>
    <dsp:sp modelId="{4D6EA27A-8E14-4631-8F1D-B43BF81E5F3F}">
      <dsp:nvSpPr>
        <dsp:cNvPr id="0" name=""/>
        <dsp:cNvSpPr/>
      </dsp:nvSpPr>
      <dsp:spPr>
        <a:xfrm>
          <a:off x="5928698" y="0"/>
          <a:ext cx="2757041" cy="5257800"/>
        </a:xfrm>
        <a:prstGeom prst="roundRect">
          <a:avLst>
            <a:gd name="adj" fmla="val 10000"/>
          </a:avLst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18110" tIns="118110" rIns="118110" bIns="118110" numCol="1" spcCol="1270" anchor="ctr" anchorCtr="0">
          <a:noAutofit/>
        </a:bodyPr>
        <a:lstStyle/>
        <a:p>
          <a:pPr lvl="0" algn="ctr" defTabSz="13779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100" kern="1200" dirty="0" smtClean="0"/>
            <a:t>Administrator</a:t>
          </a:r>
          <a:endParaRPr lang="en-US" sz="3100" kern="1200" dirty="0"/>
        </a:p>
      </dsp:txBody>
      <dsp:txXfrm>
        <a:off x="5928698" y="0"/>
        <a:ext cx="2757041" cy="1577340"/>
      </dsp:txXfrm>
    </dsp:sp>
    <dsp:sp modelId="{55E8263A-D3F0-4096-AF05-EA414D3EDDF9}">
      <dsp:nvSpPr>
        <dsp:cNvPr id="0" name=""/>
        <dsp:cNvSpPr/>
      </dsp:nvSpPr>
      <dsp:spPr>
        <a:xfrm>
          <a:off x="6204402" y="1577468"/>
          <a:ext cx="2205632" cy="765949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28575" rIns="38100" bIns="28575" numCol="1" spcCol="1270" anchor="ctr" anchorCtr="0">
          <a:noAutofit/>
        </a:bodyPr>
        <a:lstStyle/>
        <a:p>
          <a:pPr lvl="0" algn="ctr" defTabSz="6667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500" kern="1200" dirty="0" smtClean="0"/>
            <a:t>Login</a:t>
          </a:r>
          <a:endParaRPr lang="en-US" sz="1500" kern="1200" dirty="0"/>
        </a:p>
      </dsp:txBody>
      <dsp:txXfrm>
        <a:off x="6204402" y="1577468"/>
        <a:ext cx="2205632" cy="765949"/>
      </dsp:txXfrm>
    </dsp:sp>
    <dsp:sp modelId="{B3257DD5-6EC6-4AC1-97BE-908CA10F322B}">
      <dsp:nvSpPr>
        <dsp:cNvPr id="0" name=""/>
        <dsp:cNvSpPr/>
      </dsp:nvSpPr>
      <dsp:spPr>
        <a:xfrm>
          <a:off x="6204402" y="2461256"/>
          <a:ext cx="2205632" cy="765949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28575" rIns="38100" bIns="28575" numCol="1" spcCol="1270" anchor="ctr" anchorCtr="0">
          <a:noAutofit/>
        </a:bodyPr>
        <a:lstStyle/>
        <a:p>
          <a:pPr lvl="0" algn="ctr" defTabSz="6667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500" kern="1200" dirty="0" smtClean="0"/>
            <a:t>Create agent administrator</a:t>
          </a:r>
          <a:endParaRPr lang="en-US" sz="1500" kern="1200" dirty="0"/>
        </a:p>
      </dsp:txBody>
      <dsp:txXfrm>
        <a:off x="6204402" y="2461256"/>
        <a:ext cx="2205632" cy="765949"/>
      </dsp:txXfrm>
    </dsp:sp>
    <dsp:sp modelId="{EA0748C6-2B15-46AA-9E63-FF8778E47DF4}">
      <dsp:nvSpPr>
        <dsp:cNvPr id="0" name=""/>
        <dsp:cNvSpPr/>
      </dsp:nvSpPr>
      <dsp:spPr>
        <a:xfrm>
          <a:off x="6204402" y="3345044"/>
          <a:ext cx="2205632" cy="765949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28575" rIns="38100" bIns="28575" numCol="1" spcCol="1270" anchor="ctr" anchorCtr="0">
          <a:noAutofit/>
        </a:bodyPr>
        <a:lstStyle/>
        <a:p>
          <a:pPr lvl="0" algn="ctr" defTabSz="6667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500" kern="1200" dirty="0" smtClean="0"/>
            <a:t>Edit agent administrator information</a:t>
          </a:r>
          <a:endParaRPr lang="en-US" sz="1500" kern="1200" dirty="0"/>
        </a:p>
      </dsp:txBody>
      <dsp:txXfrm>
        <a:off x="6204402" y="3345044"/>
        <a:ext cx="2205632" cy="765949"/>
      </dsp:txXfrm>
    </dsp:sp>
    <dsp:sp modelId="{D7BEF2F7-9392-49F7-8D78-64E51B5A844C}">
      <dsp:nvSpPr>
        <dsp:cNvPr id="0" name=""/>
        <dsp:cNvSpPr/>
      </dsp:nvSpPr>
      <dsp:spPr>
        <a:xfrm>
          <a:off x="6204402" y="4228832"/>
          <a:ext cx="2205632" cy="765949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28575" rIns="38100" bIns="28575" numCol="1" spcCol="1270" anchor="ctr" anchorCtr="0">
          <a:noAutofit/>
        </a:bodyPr>
        <a:lstStyle/>
        <a:p>
          <a:pPr lvl="0" algn="ctr" defTabSz="6667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500" kern="1200" dirty="0" smtClean="0"/>
            <a:t>Change password.</a:t>
          </a:r>
          <a:endParaRPr lang="en-US" sz="1500" kern="1200" dirty="0"/>
        </a:p>
      </dsp:txBody>
      <dsp:txXfrm>
        <a:off x="6204402" y="4228832"/>
        <a:ext cx="2205632" cy="765949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8/layout/VerticalCurvedList">
  <dgm:title val=""/>
  <dgm:desc val=""/>
  <dgm:catLst>
    <dgm:cat type="list" pri="2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chMax val="7"/>
      <dgm:chPref val="7"/>
      <dgm:dir/>
    </dgm:varLst>
    <dgm:alg type="composite"/>
    <dgm:shape xmlns:r="http://schemas.openxmlformats.org/officeDocument/2006/relationships" r:blip="">
      <dgm:adjLst/>
    </dgm:shape>
    <dgm:constrLst>
      <dgm:constr type="w" for="ch" refType="h" refFor="ch" op="gte" fact="0.8"/>
    </dgm:constrLst>
    <dgm:layoutNode name="Name1">
      <dgm:alg type="composite"/>
      <dgm:shape xmlns:r="http://schemas.openxmlformats.org/officeDocument/2006/relationships" r:blip="">
        <dgm:adjLst/>
      </dgm:shape>
      <dgm:choose name="Name2">
        <dgm:if name="Name3" func="var" arg="dir" op="equ" val="norm">
          <dgm:choose name="Name4">
            <dgm:if name="Name5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h" fact="0.225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primFontSz" for="ch" ptType="node" op="equ" val="65"/>
              </dgm:constrLst>
            </dgm:if>
            <dgm:if name="Name6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h" fact="0.1891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h" fact="0.1891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primFontSz" for="ch" ptType="node" op="equ" val="65"/>
              </dgm:constrLst>
            </dgm:if>
            <dgm:if name="Name7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h" fact="0.1526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h" fact="0.2253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h" fact="0.1526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primFontSz" for="ch" ptType="node" op="equ" val="65"/>
              </dgm:constrLst>
            </dgm:if>
            <dgm:if name="Name8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h" fact="0.1268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h" fact="0.215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h" fact="0.21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h" fact="0.126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primFontSz" for="ch" ptType="node" op="equ" val="65"/>
              </dgm:constrLst>
            </dgm:if>
            <dgm:if name="Name9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h" fact="0.1082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h" fact="0.197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h" fact="0.2253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h" fact="0.197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h" fact="0.1082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primFontSz" for="ch" ptType="node" op="equ" val="65"/>
              </dgm:constrLst>
            </dgm:if>
            <dgm:if name="Name10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h" fact="0.094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h" fact="0.1809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h" fact="0.220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h" fact="0.2205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h" fact="0.18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h" fact="0.0943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primFontSz" for="ch" ptType="node" op="equ" val="65"/>
              </dgm:constrLst>
            </dgm:if>
            <dgm:else name="Name1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h" fact="0.0835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h" fact="0.165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h" fact="0.2109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h" fact="0.2253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h" fact="0.21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h" fact="0.1658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h" fact="0.0835"/>
                <dgm:constr type="l" for="ch" forName="text_7" refType="ctrX" refFor="ch" refForName="accent_7"/>
                <dgm:constr type="r" for="ch" forName="text_7" refType="w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lMarg" for="ch" forName="text_7" refType="w" refFor="ch" refForName="accent_7" fact="1.8"/>
                <dgm:constr type="primFontSz" for="ch" ptType="node" op="equ" val="65"/>
              </dgm:constrLst>
            </dgm:else>
          </dgm:choose>
        </dgm:if>
        <dgm:else name="Name12">
          <dgm:choose name="Name13">
            <dgm:if name="Name14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w"/>
                <dgm:constr type="ctrXOff" for="ch" forName="accent_1" refType="h" fact="-0.225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primFontSz" for="ch" ptType="node" op="equ" val="65"/>
              </dgm:constrLst>
            </dgm:if>
            <dgm:if name="Name15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w"/>
                <dgm:constr type="ctrXOff" for="ch" forName="accent_1" refType="h" fact="-0.1891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w"/>
                <dgm:constr type="ctrXOff" for="ch" forName="accent_2" refType="h" fact="-0.1891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primFontSz" for="ch" ptType="node" op="equ" val="65"/>
              </dgm:constrLst>
            </dgm:if>
            <dgm:if name="Name16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w"/>
                <dgm:constr type="ctrXOff" for="ch" forName="accent_1" refType="h" fact="-0.1526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w"/>
                <dgm:constr type="ctrXOff" for="ch" forName="accent_2" refType="h" fact="-0.2253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w"/>
                <dgm:constr type="ctrXOff" for="ch" forName="accent_3" refType="h" fact="-0.1526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primFontSz" for="ch" ptType="node" op="equ" val="65"/>
              </dgm:constrLst>
            </dgm:if>
            <dgm:if name="Name17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w"/>
                <dgm:constr type="ctrXOff" for="ch" forName="accent_1" refType="h" fact="-0.1268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w"/>
                <dgm:constr type="ctrXOff" for="ch" forName="accent_2" refType="h" fact="-0.215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w"/>
                <dgm:constr type="ctrXOff" for="ch" forName="accent_3" refType="h" fact="-0.21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w"/>
                <dgm:constr type="ctrXOff" for="ch" forName="accent_4" refType="h" fact="-0.126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primFontSz" for="ch" ptType="node" op="equ" val="65"/>
              </dgm:constrLst>
            </dgm:if>
            <dgm:if name="Name18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w"/>
                <dgm:constr type="ctrXOff" for="ch" forName="accent_1" refType="h" fact="-0.1082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w"/>
                <dgm:constr type="ctrXOff" for="ch" forName="accent_2" refType="h" fact="-0.197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w"/>
                <dgm:constr type="ctrXOff" for="ch" forName="accent_3" refType="h" fact="-0.2253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w"/>
                <dgm:constr type="ctrXOff" for="ch" forName="accent_4" refType="h" fact="-0.197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w"/>
                <dgm:constr type="ctrXOff" for="ch" forName="accent_5" refType="h" fact="-0.1082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primFontSz" for="ch" ptType="node" op="equ" val="65"/>
              </dgm:constrLst>
            </dgm:if>
            <dgm:if name="Name19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w"/>
                <dgm:constr type="ctrXOff" for="ch" forName="accent_1" refType="h" fact="-0.094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w"/>
                <dgm:constr type="ctrXOff" for="ch" forName="accent_2" refType="h" fact="-0.1809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w"/>
                <dgm:constr type="ctrXOff" for="ch" forName="accent_3" refType="h" fact="-0.220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w"/>
                <dgm:constr type="ctrXOff" for="ch" forName="accent_4" refType="h" fact="-0.2205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w"/>
                <dgm:constr type="ctrXOff" for="ch" forName="accent_5" refType="h" fact="-0.18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w"/>
                <dgm:constr type="ctrXOff" for="ch" forName="accent_6" refType="h" fact="-0.0943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primFontSz" for="ch" ptType="node" op="equ" val="65"/>
              </dgm:constrLst>
            </dgm:if>
            <dgm:else name="Name20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w"/>
                <dgm:constr type="ctrXOff" for="ch" forName="accent_1" refType="h" fact="-0.0835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w"/>
                <dgm:constr type="ctrXOff" for="ch" forName="accent_2" refType="h" fact="-0.165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w"/>
                <dgm:constr type="ctrXOff" for="ch" forName="accent_3" refType="h" fact="-0.2109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w"/>
                <dgm:constr type="ctrXOff" for="ch" forName="accent_4" refType="h" fact="-0.2253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w"/>
                <dgm:constr type="ctrXOff" for="ch" forName="accent_5" refType="h" fact="-0.21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w"/>
                <dgm:constr type="ctrXOff" for="ch" forName="accent_6" refType="h" fact="-0.1658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w"/>
                <dgm:constr type="ctrXOff" for="ch" forName="accent_7" refType="h" fact="-0.0835"/>
                <dgm:constr type="r" for="ch" forName="text_7" refType="ctrX" refFor="ch" refForName="accent_7"/>
                <dgm:constr type="rOff" for="ch" forName="text_7" refType="ctrXOff" refFor="ch" refForName="accent_7"/>
                <dgm:constr type="l" for="ch" forName="text_7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rMarg" for="ch" forName="text_7" refType="w" refFor="ch" refForName="accent_7" fact="1.8"/>
                <dgm:constr type="primFontSz" for="ch" ptType="node" op="equ" val="65"/>
              </dgm:constrLst>
            </dgm:else>
          </dgm:choose>
        </dgm:else>
      </dgm:choose>
      <dgm:layoutNode name="cycle">
        <dgm:choose name="Name21">
          <dgm:if name="Name22" func="var" arg="dir" op="equ" val="norm">
            <dgm:alg type="cycle">
              <dgm:param type="stAng" val="45"/>
              <dgm:param type="spanAng" val="90"/>
            </dgm:alg>
          </dgm:if>
          <dgm:else name="Name23">
            <dgm:alg type="cycle">
              <dgm:param type="stAng" val="225"/>
              <dgm:param type="spanAng" val="90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val="1"/>
          <dgm:constr type="h" for="ch" val="1"/>
          <dgm:constr type="diam" for="ch" forName="conn" refType="diam"/>
        </dgm:constrLst>
        <dgm:layoutNode name="src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conn" styleLbl="parChTrans1D2">
          <dgm:alg type="conn">
            <dgm:param type="connRout" val="curve"/>
            <dgm:param type="srcNode" val="srcNode"/>
            <dgm:param type="dstNode" val="dstNode"/>
            <dgm:param type="begPts" val="ctr"/>
            <dgm:param type="endPts" val="ctr"/>
            <dgm:param type="endSty" val="noArr"/>
          </dgm:alg>
          <dgm:shape xmlns:r="http://schemas.openxmlformats.org/officeDocument/2006/relationships" type="conn" r:blip="">
            <dgm:adjLst/>
          </dgm:shape>
          <dgm:presOf axis="desOrSelf" ptType="sibTrans" hideLastTrans="0" st="0" cnt="1"/>
          <dgm:constrLst>
            <dgm:constr type="begPad"/>
            <dgm:constr type="endPad"/>
          </dgm:constrLst>
        </dgm:layoutNode>
        <dgm:layoutNode name="extra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dstNode">
          <dgm:alg type="sp"/>
          <dgm:shape xmlns:r="http://schemas.openxmlformats.org/officeDocument/2006/relationships" type="rect" r:blip="" hideGeom="1">
            <dgm:adjLst/>
          </dgm:shape>
          <dgm:presOf/>
        </dgm:layoutNode>
      </dgm:layoutNode>
      <dgm:forEach name="wrapper" axis="self" ptType="parTrans">
        <dgm:forEach name="wrapper2" axis="self" ptType="sibTrans" st="2">
          <dgm:forEach name="accentRepeat" axis="self">
            <dgm:layoutNode name="accentRepeatNode" styleLbl="solidFgAcc1">
              <dgm:alg type="sp"/>
              <dgm:shape xmlns:r="http://schemas.openxmlformats.org/officeDocument/2006/relationships" type="ellipse" r:blip="">
                <dgm:adjLst/>
              </dgm:shape>
              <dgm:presOf/>
            </dgm:layoutNode>
          </dgm:forEach>
        </dgm:forEach>
      </dgm:forEach>
      <dgm:forEach name="Name24" axis="ch" ptType="node" cnt="1">
        <dgm:layoutNode name="text_1" styleLbl="node1">
          <dgm:varLst>
            <dgm:bulletEnabled val="1"/>
          </dgm:varLst>
          <dgm:choose name="Name25">
            <dgm:if name="Name2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2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1">
          <dgm:alg type="sp"/>
          <dgm:shape xmlns:r="http://schemas.openxmlformats.org/officeDocument/2006/relationships" r:blip="">
            <dgm:adjLst/>
          </dgm:shape>
          <dgm:presOf/>
          <dgm:constrLst/>
          <dgm:forEach name="Name28" ref="accentRepeat"/>
        </dgm:layoutNode>
      </dgm:forEach>
      <dgm:forEach name="Name29" axis="ch" ptType="node" st="2" cnt="1">
        <dgm:layoutNode name="text_2" styleLbl="node1">
          <dgm:varLst>
            <dgm:bulletEnabled val="1"/>
          </dgm:varLst>
          <dgm:choose name="Name30">
            <dgm:if name="Name3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2">
          <dgm:alg type="sp"/>
          <dgm:shape xmlns:r="http://schemas.openxmlformats.org/officeDocument/2006/relationships" r:blip="">
            <dgm:adjLst/>
          </dgm:shape>
          <dgm:presOf/>
          <dgm:constrLst/>
          <dgm:forEach name="Name33" ref="accentRepeat"/>
        </dgm:layoutNode>
      </dgm:forEach>
      <dgm:forEach name="Name34" axis="ch" ptType="node" st="3" cnt="1">
        <dgm:layoutNode name="text_3" styleLbl="node1">
          <dgm:varLst>
            <dgm:bulletEnabled val="1"/>
          </dgm:varLst>
          <dgm:choose name="Name35">
            <dgm:if name="Name3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3">
          <dgm:alg type="sp"/>
          <dgm:shape xmlns:r="http://schemas.openxmlformats.org/officeDocument/2006/relationships" r:blip="">
            <dgm:adjLst/>
          </dgm:shape>
          <dgm:presOf/>
          <dgm:constrLst/>
          <dgm:forEach name="Name38" ref="accentRepeat"/>
        </dgm:layoutNode>
      </dgm:forEach>
      <dgm:forEach name="Name39" axis="ch" ptType="node" st="4" cnt="1">
        <dgm:layoutNode name="text_4" styleLbl="node1">
          <dgm:varLst>
            <dgm:bulletEnabled val="1"/>
          </dgm:varLst>
          <dgm:choose name="Name40">
            <dgm:if name="Name4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4">
          <dgm:alg type="sp"/>
          <dgm:shape xmlns:r="http://schemas.openxmlformats.org/officeDocument/2006/relationships" r:blip="">
            <dgm:adjLst/>
          </dgm:shape>
          <dgm:presOf/>
          <dgm:constrLst/>
          <dgm:forEach name="Name43" ref="accentRepeat"/>
        </dgm:layoutNode>
      </dgm:forEach>
      <dgm:forEach name="Name44" axis="ch" ptType="node" st="5" cnt="1">
        <dgm:layoutNode name="text_5" styleLbl="node1">
          <dgm:varLst>
            <dgm:bulletEnabled val="1"/>
          </dgm:varLst>
          <dgm:choose name="Name45">
            <dgm:if name="Name4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5">
          <dgm:alg type="sp"/>
          <dgm:shape xmlns:r="http://schemas.openxmlformats.org/officeDocument/2006/relationships" r:blip="">
            <dgm:adjLst/>
          </dgm:shape>
          <dgm:presOf/>
          <dgm:constrLst/>
          <dgm:forEach name="Name48" ref="accentRepeat"/>
        </dgm:layoutNode>
      </dgm:forEach>
      <dgm:forEach name="Name49" axis="ch" ptType="node" st="6" cnt="1">
        <dgm:layoutNode name="text_6" styleLbl="node1">
          <dgm:varLst>
            <dgm:bulletEnabled val="1"/>
          </dgm:varLst>
          <dgm:choose name="Name50">
            <dgm:if name="Name5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6">
          <dgm:alg type="sp"/>
          <dgm:shape xmlns:r="http://schemas.openxmlformats.org/officeDocument/2006/relationships" r:blip="">
            <dgm:adjLst/>
          </dgm:shape>
          <dgm:presOf/>
          <dgm:constrLst/>
          <dgm:forEach name="Name53" ref="accentRepeat"/>
        </dgm:layoutNode>
      </dgm:forEach>
      <dgm:forEach name="Name54" axis="ch" ptType="node" st="7" cnt="1">
        <dgm:layoutNode name="text_7" styleLbl="node1">
          <dgm:varLst>
            <dgm:bulletEnabled val="1"/>
          </dgm:varLst>
          <dgm:choose name="Name55">
            <dgm:if name="Name5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7">
          <dgm:alg type="sp"/>
          <dgm:shape xmlns:r="http://schemas.openxmlformats.org/officeDocument/2006/relationships" r:blip="">
            <dgm:adjLst/>
          </dgm:shape>
          <dgm:presOf/>
          <dgm:constrLst/>
          <dgm:forEach name="Name58" ref="accentRepeat"/>
        </dgm:layoutNode>
      </dgm:forEach>
    </dgm:layoutNode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hierarchy1">
  <dgm:title val=""/>
  <dgm:desc val=""/>
  <dgm:catLst>
    <dgm:cat type="hierarchy" pri="2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3" srcId="1" destId="11" srcOrd="0" destOrd="0"/>
        <dgm:cxn modelId="14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</dgm:cxnLst>
      <dgm:bg/>
      <dgm:whole/>
    </dgm:dataModel>
  </dgm:clrData>
  <dgm:layoutNode name="hierChild1">
    <dgm:varLst>
      <dgm:chPref val="1"/>
      <dgm:dir/>
      <dgm:animOne val="branch"/>
      <dgm:animLvl val="lvl"/>
      <dgm:resizeHandles/>
    </dgm:varLst>
    <dgm:choose name="Name0">
      <dgm:if name="Name1" func="var" arg="dir" op="equ" val="norm">
        <dgm:alg type="hierChild">
          <dgm:param type="linDir" val="fromL"/>
        </dgm:alg>
      </dgm:if>
      <dgm:else name="Name2">
        <dgm:alg type="hierChild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primFontSz" for="des" ptType="node" op="equ" val="65"/>
      <dgm:constr type="w" for="des" forName="composite" refType="w"/>
      <dgm:constr type="h" for="des" forName="composite" refType="w" refFor="des" refForName="composite" fact="0.667"/>
      <dgm:constr type="w" for="des" forName="composite2" refType="w" refFor="des" refForName="composite"/>
      <dgm:constr type="h" for="des" forName="composite2" refType="h" refFor="des" refForName="composite"/>
      <dgm:constr type="w" for="des" forName="composite3" refType="w" refFor="des" refForName="composite"/>
      <dgm:constr type="h" for="des" forName="composite3" refType="h" refFor="des" refForName="composite"/>
      <dgm:constr type="w" for="des" forName="composite4" refType="w" refFor="des" refForName="composite"/>
      <dgm:constr type="h" for="des" forName="composite4" refType="h" refFor="des" refForName="composite"/>
      <dgm:constr type="w" for="des" forName="composite5" refType="w" refFor="des" refForName="composite"/>
      <dgm:constr type="h" for="des" forName="composite5" refType="h" refFor="des" refForName="composite"/>
      <dgm:constr type="sibSp" refType="w" refFor="des" refForName="composite" fact="0.1"/>
      <dgm:constr type="sibSp" for="des" forName="hierChild2" refType="sibSp"/>
      <dgm:constr type="sibSp" for="des" forName="hierChild3" refType="sibSp"/>
      <dgm:constr type="sibSp" for="des" forName="hierChild4" refType="sibSp"/>
      <dgm:constr type="sibSp" for="des" forName="hierChild5" refType="sibSp"/>
      <dgm:constr type="sibSp" for="des" forName="hierChild6" refType="sibSp"/>
      <dgm:constr type="sp" for="des" forName="hierRoot1" refType="h" refFor="des" refForName="composite" fact="0.25"/>
      <dgm:constr type="sp" for="des" forName="hierRoot2" refType="sp" refFor="des" refForName="hierRoot1"/>
      <dgm:constr type="sp" for="des" forName="hierRoot3" refType="sp" refFor="des" refForName="hierRoot1"/>
      <dgm:constr type="sp" for="des" forName="hierRoot4" refType="sp" refFor="des" refForName="hierRoot1"/>
      <dgm:constr type="sp" for="des" forName="hierRoot5" refType="sp" refFor="des" refForName="hierRoot1"/>
    </dgm:constrLst>
    <dgm:ruleLst/>
    <dgm:forEach name="Name3" axis="ch">
      <dgm:forEach name="Name4" axis="self" ptType="node">
        <dgm:layoutNode name="hierRoot1">
          <dgm:alg type="hierRoot"/>
          <dgm:shape xmlns:r="http://schemas.openxmlformats.org/officeDocument/2006/relationships" r:blip="">
            <dgm:adjLst/>
          </dgm:shape>
          <dgm:presOf/>
          <dgm:constrLst>
            <dgm:constr type="bendDist" for="des" ptType="parTrans" refType="sp" fact="0.5"/>
          </dgm:constrLst>
          <dgm:ruleLst/>
          <dgm:layoutNode name="composite">
            <dgm:alg type="composite"/>
            <dgm:shape xmlns:r="http://schemas.openxmlformats.org/officeDocument/2006/relationships" r:blip="">
              <dgm:adjLst/>
            </dgm:shape>
            <dgm:presOf/>
            <dgm:constrLst>
              <dgm:constr type="w" for="ch" forName="background" refType="w" fact="0.9"/>
              <dgm:constr type="h" for="ch" forName="background" refType="w" refFor="ch" refForName="background" fact="0.635"/>
              <dgm:constr type="t" for="ch" forName="background"/>
              <dgm:constr type="l" for="ch" forName="background"/>
              <dgm:constr type="w" for="ch" forName="text" refType="w" fact="0.9"/>
              <dgm:constr type="h" for="ch" forName="text" refType="w" refFor="ch" refForName="text" fact="0.635"/>
              <dgm:constr type="t" for="ch" forName="text" refType="w" fact="0.095"/>
              <dgm:constr type="l" for="ch" forName="text" refType="w" fact="0.1"/>
            </dgm:constrLst>
            <dgm:ruleLst/>
            <dgm:layoutNode name="background" styleLbl="node0" moveWith="text">
              <dgm:alg type="sp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/>
              <dgm:constrLst/>
              <dgm:ruleLst/>
            </dgm:layoutNode>
            <dgm:layoutNode name="text" styleLbl="fgAcc0">
              <dgm:varLst>
                <dgm:chPref val="3"/>
              </dgm:varLst>
              <dgm:alg type="tx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self"/>
              <dgm:constrLst>
                <dgm:constr type="tMarg" refType="primFontSz" fact="0.3"/>
                <dgm:constr type="bMarg" refType="primFontSz" fact="0.3"/>
                <dgm:constr type="lMarg" refType="primFontSz" fact="0.3"/>
                <dgm:constr type="rMarg" refType="primFontSz" fact="0.3"/>
              </dgm:constrLst>
              <dgm:ruleLst>
                <dgm:rule type="primFontSz" val="5" fact="NaN" max="NaN"/>
              </dgm:ruleLst>
            </dgm:layoutNode>
          </dgm:layoutNode>
          <dgm:layoutNode name="hierChild2">
            <dgm:choose name="Name5">
              <dgm:if name="Name6" func="var" arg="dir" op="equ" val="norm">
                <dgm:alg type="hierChild">
                  <dgm:param type="linDir" val="fromL"/>
                </dgm:alg>
              </dgm:if>
              <dgm:else name="Name7">
                <dgm:alg type="hierChild">
                  <dgm:param type="linDir" val="fromR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Name8" axis="ch">
              <dgm:forEach name="Name9" axis="self" ptType="parTrans" cnt="1">
                <dgm:layoutNode name="Name10">
                  <dgm:alg type="conn">
                    <dgm:param type="dim" val="1D"/>
                    <dgm:param type="endSty" val="noArr"/>
                    <dgm:param type="connRout" val="bend"/>
                    <dgm:param type="bendPt" val="end"/>
                    <dgm:param type="begPts" val="bCtr"/>
                    <dgm:param type="endPts" val="tCtr"/>
                    <dgm:param type="srcNode" val="background"/>
                    <dgm:param type="dstNode" val="background2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  <dgm:forEach name="Name11" axis="self" ptType="node">
                <dgm:layoutNode name="hierRoot2">
                  <dgm:alg type="hierRoot"/>
                  <dgm:shape xmlns:r="http://schemas.openxmlformats.org/officeDocument/2006/relationships" r:blip="">
                    <dgm:adjLst/>
                  </dgm:shape>
                  <dgm:presOf/>
                  <dgm:constrLst>
                    <dgm:constr type="bendDist" for="des" ptType="parTrans" refType="sp" fact="0.5"/>
                  </dgm:constrLst>
                  <dgm:ruleLst/>
                  <dgm:layoutNode name="composite2">
                    <dgm:alg type="composite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w" for="ch" forName="background2" refType="w" fact="0.9"/>
                      <dgm:constr type="h" for="ch" forName="background2" refType="w" refFor="ch" refForName="background2" fact="0.635"/>
                      <dgm:constr type="t" for="ch" forName="background2"/>
                      <dgm:constr type="l" for="ch" forName="background2"/>
                      <dgm:constr type="w" for="ch" forName="text2" refType="w" fact="0.9"/>
                      <dgm:constr type="h" for="ch" forName="text2" refType="w" refFor="ch" refForName="text2" fact="0.635"/>
                      <dgm:constr type="t" for="ch" forName="text2" refType="w" fact="0.095"/>
                      <dgm:constr type="l" for="ch" forName="text2" refType="w" fact="0.1"/>
                    </dgm:constrLst>
                    <dgm:ruleLst/>
                    <dgm:layoutNode name="background2" moveWith="text2">
                      <dgm:alg type="sp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/>
                      <dgm:constrLst/>
                      <dgm:ruleLst/>
                    </dgm:layoutNode>
                    <dgm:layoutNode name="text2" styleLbl="fgAcc2">
                      <dgm:varLst>
                        <dgm:chPref val="3"/>
                      </dgm:varLst>
                      <dgm:alg type="tx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self"/>
                      <dgm:constrLst>
                        <dgm:constr type="tMarg" refType="primFontSz" fact="0.3"/>
                        <dgm:constr type="bMarg" refType="primFontSz" fact="0.3"/>
                        <dgm:constr type="lMarg" refType="primFontSz" fact="0.3"/>
                        <dgm:constr type="r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</dgm:layoutNode>
                  <dgm:layoutNode name="hierChild3">
                    <dgm:choose name="Name12">
                      <dgm:if name="Name13" func="var" arg="dir" op="equ" val="norm">
                        <dgm:alg type="hierChild">
                          <dgm:param type="linDir" val="fromL"/>
                        </dgm:alg>
                      </dgm:if>
                      <dgm:else name="Name14">
                        <dgm:alg type="hierChild">
                          <dgm:param type="linDir" val="fromR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  <dgm:forEach name="Name15" axis="ch">
                      <dgm:forEach name="Name16" axis="self" ptType="parTrans" cnt="1">
                        <dgm:layoutNode name="Name17">
                          <dgm:alg type="conn">
                            <dgm:param type="dim" val="1D"/>
                            <dgm:param type="endSty" val="noArr"/>
                            <dgm:param type="connRout" val="bend"/>
                            <dgm:param type="bendPt" val="end"/>
                            <dgm:param type="begPts" val="bCtr"/>
                            <dgm:param type="endPts" val="tCtr"/>
                            <dgm:param type="srcNode" val="background2"/>
                            <dgm:param type="dstNode" val="background3"/>
                          </dgm:alg>
                          <dgm:shape xmlns:r="http://schemas.openxmlformats.org/officeDocument/2006/relationships" type="conn" r:blip="" zOrderOff="-999">
                            <dgm:adjLst/>
                          </dgm:shape>
                          <dgm:presOf axis="self"/>
                          <dgm:constrLst>
                            <dgm:constr type="begPad"/>
                            <dgm:constr type="endPad"/>
                          </dgm:constrLst>
                          <dgm:ruleLst/>
                        </dgm:layoutNode>
                      </dgm:forEach>
                      <dgm:forEach name="Name18" axis="self" ptType="node">
                        <dgm:layoutNode name="hierRoot3">
                          <dgm:alg type="hierRoot"/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>
                            <dgm:constr type="bendDist" for="des" ptType="parTrans" refType="sp" fact="0.5"/>
                          </dgm:constrLst>
                          <dgm:ruleLst/>
                          <dgm:layoutNode name="composite3">
                            <dgm:alg type="composite"/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>
                              <dgm:constr type="w" for="ch" forName="background3" refType="w" fact="0.9"/>
                              <dgm:constr type="h" for="ch" forName="background3" refType="w" refFor="ch" refForName="background3" fact="0.635"/>
                              <dgm:constr type="t" for="ch" forName="background3"/>
                              <dgm:constr type="l" for="ch" forName="background3"/>
                              <dgm:constr type="w" for="ch" forName="text3" refType="w" fact="0.9"/>
                              <dgm:constr type="h" for="ch" forName="text3" refType="w" refFor="ch" refForName="text3" fact="0.635"/>
                              <dgm:constr type="t" for="ch" forName="text3" refType="w" fact="0.095"/>
                              <dgm:constr type="l" for="ch" forName="text3" refType="w" fact="0.1"/>
                            </dgm:constrLst>
                            <dgm:ruleLst/>
                            <dgm:layoutNode name="background3" moveWith="text3">
                              <dgm:alg type="sp"/>
                              <dgm:shape xmlns:r="http://schemas.openxmlformats.org/officeDocument/2006/relationships" type="roundRect" r:blip="">
                                <dgm:adjLst>
                                  <dgm:adj idx="1" val="0.1"/>
                                </dgm:adjLst>
                              </dgm:shape>
                              <dgm:presOf/>
                              <dgm:constrLst/>
                              <dgm:ruleLst/>
                            </dgm:layoutNode>
                            <dgm:layoutNode name="text3" styleLbl="fgAcc3">
                              <dgm:varLst>
                                <dgm:chPref val="3"/>
                              </dgm:varLst>
                              <dgm:alg type="tx"/>
                              <dgm:shape xmlns:r="http://schemas.openxmlformats.org/officeDocument/2006/relationships" type="roundRect" r:blip="">
                                <dgm:adjLst>
                                  <dgm:adj idx="1" val="0.1"/>
                                </dgm:adjLst>
                              </dgm:shape>
                              <dgm:presOf axis="self"/>
                              <dgm:constrLst>
                                <dgm:constr type="tMarg" refType="primFontSz" fact="0.3"/>
                                <dgm:constr type="bMarg" refType="primFontSz" fact="0.3"/>
                                <dgm:constr type="lMarg" refType="primFontSz" fact="0.3"/>
                                <dgm:constr type="rMarg" refType="primFontSz" fact="0.3"/>
                              </dgm:constrLst>
                              <dgm:ruleLst>
                                <dgm:rule type="primFontSz" val="5" fact="NaN" max="NaN"/>
                              </dgm:ruleLst>
                            </dgm:layoutNode>
                          </dgm:layoutNode>
                          <dgm:layoutNode name="hierChild4">
                            <dgm:choose name="Name19">
                              <dgm:if name="Name20" func="var" arg="dir" op="equ" val="norm">
                                <dgm:alg type="hierChild">
                                  <dgm:param type="linDir" val="fromL"/>
                                </dgm:alg>
                              </dgm:if>
                              <dgm:else name="Name21">
                                <dgm:alg type="hierChild">
                                  <dgm:param type="linDir" val="fromR"/>
                                </dgm:alg>
                              </dgm:else>
                            </dgm:choose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/>
                            <dgm:ruleLst/>
                            <dgm:forEach name="repeat" axis="ch">
                              <dgm:forEach name="Name22" axis="self" ptType="parTrans" cnt="1">
                                <dgm:layoutNode name="Name23">
                                  <dgm:choose name="Name24">
                                    <dgm:if name="Name25" axis="self" func="depth" op="lte" val="4">
                                      <dgm:alg type="conn">
                                        <dgm:param type="dim" val="1D"/>
                                        <dgm:param type="endSty" val="noArr"/>
                                        <dgm:param type="connRout" val="bend"/>
                                        <dgm:param type="bendPt" val="end"/>
                                        <dgm:param type="begPts" val="bCtr"/>
                                        <dgm:param type="endPts" val="tCtr"/>
                                        <dgm:param type="srcNode" val="background3"/>
                                        <dgm:param type="dstNode" val="background4"/>
                                      </dgm:alg>
                                    </dgm:if>
                                    <dgm:else name="Name26">
                                      <dgm:alg type="conn">
                                        <dgm:param type="dim" val="1D"/>
                                        <dgm:param type="endSty" val="noArr"/>
                                        <dgm:param type="connRout" val="bend"/>
                                        <dgm:param type="bendPt" val="end"/>
                                        <dgm:param type="begPts" val="bCtr"/>
                                        <dgm:param type="endPts" val="tCtr"/>
                                        <dgm:param type="srcNode" val="background4"/>
                                        <dgm:param type="dstNode" val="background4"/>
                                      </dgm:alg>
                                    </dgm:else>
                                  </dgm:choose>
                                  <dgm:shape xmlns:r="http://schemas.openxmlformats.org/officeDocument/2006/relationships" type="conn" r:blip="" zOrderOff="-999">
                                    <dgm:adjLst/>
                                  </dgm:shape>
                                  <dgm:presOf axis="self"/>
                                  <dgm:constrLst>
                                    <dgm:constr type="begPad"/>
                                    <dgm:constr type="endPad"/>
                                  </dgm:constrLst>
                                  <dgm:ruleLst/>
                                </dgm:layoutNode>
                              </dgm:forEach>
                              <dgm:forEach name="Name27" axis="self" ptType="node">
                                <dgm:layoutNode name="hierRoot4">
                                  <dgm:alg type="hierRoot"/>
                                  <dgm:shape xmlns:r="http://schemas.openxmlformats.org/officeDocument/2006/relationships" r:blip="">
                                    <dgm:adjLst/>
                                  </dgm:shape>
                                  <dgm:presOf/>
                                  <dgm:constrLst>
                                    <dgm:constr type="bendDist" for="des" ptType="parTrans" refType="sp" fact="0.5"/>
                                  </dgm:constrLst>
                                  <dgm:ruleLst/>
                                  <dgm:layoutNode name="composite4">
                                    <dgm:alg type="composite"/>
                                    <dgm:shape xmlns:r="http://schemas.openxmlformats.org/officeDocument/2006/relationships" r:blip="">
                                      <dgm:adjLst/>
                                    </dgm:shape>
                                    <dgm:presOf/>
                                    <dgm:constrLst>
                                      <dgm:constr type="w" for="ch" forName="background4" refType="w" fact="0.9"/>
                                      <dgm:constr type="h" for="ch" forName="background4" refType="w" refFor="ch" refForName="background4" fact="0.635"/>
                                      <dgm:constr type="t" for="ch" forName="background4"/>
                                      <dgm:constr type="l" for="ch" forName="background4"/>
                                      <dgm:constr type="w" for="ch" forName="text4" refType="w" fact="0.9"/>
                                      <dgm:constr type="h" for="ch" forName="text4" refType="w" refFor="ch" refForName="text4" fact="0.635"/>
                                      <dgm:constr type="t" for="ch" forName="text4" refType="w" fact="0.095"/>
                                      <dgm:constr type="l" for="ch" forName="text4" refType="w" fact="0.1"/>
                                    </dgm:constrLst>
                                    <dgm:ruleLst/>
                                    <dgm:layoutNode name="background4" moveWith="text4">
                                      <dgm:alg type="sp"/>
                                      <dgm:shape xmlns:r="http://schemas.openxmlformats.org/officeDocument/2006/relationships" type="roundRect" r:blip="">
                                        <dgm:adjLst>
                                          <dgm:adj idx="1" val="0.1"/>
                                        </dgm:adjLst>
                                      </dgm:shape>
                                      <dgm:presOf/>
                                      <dgm:constrLst/>
                                      <dgm:ruleLst/>
                                    </dgm:layoutNode>
                                    <dgm:layoutNode name="text4" styleLbl="fgAcc4">
                                      <dgm:varLst>
                                        <dgm:chPref val="3"/>
                                      </dgm:varLst>
                                      <dgm:alg type="tx"/>
                                      <dgm:shape xmlns:r="http://schemas.openxmlformats.org/officeDocument/2006/relationships" type="roundRect" r:blip="">
                                        <dgm:adjLst>
                                          <dgm:adj idx="1" val="0.1"/>
                                        </dgm:adjLst>
                                      </dgm:shape>
                                      <dgm:presOf axis="self"/>
                                      <dgm:constrLst>
                                        <dgm:constr type="tMarg" refType="primFontSz" fact="0.3"/>
                                        <dgm:constr type="bMarg" refType="primFontSz" fact="0.3"/>
                                        <dgm:constr type="lMarg" refType="primFontSz" fact="0.3"/>
                                        <dgm:constr type="rMarg" refType="primFontSz" fact="0.3"/>
                                      </dgm:constrLst>
                                      <dgm:ruleLst>
                                        <dgm:rule type="primFontSz" val="5" fact="NaN" max="NaN"/>
                                      </dgm:ruleLst>
                                    </dgm:layoutNode>
                                  </dgm:layoutNode>
                                  <dgm:layoutNode name="hierChild5">
                                    <dgm:choose name="Name28">
                                      <dgm:if name="Name29" func="var" arg="dir" op="equ" val="norm">
                                        <dgm:alg type="hierChild">
                                          <dgm:param type="linDir" val="fromL"/>
                                        </dgm:alg>
                                      </dgm:if>
                                      <dgm:else name="Name30">
                                        <dgm:alg type="hierChild">
                                          <dgm:param type="linDir" val="fromR"/>
                                        </dgm:alg>
                                      </dgm:else>
                                    </dgm:choose>
                                    <dgm:shape xmlns:r="http://schemas.openxmlformats.org/officeDocument/2006/relationships" r:blip="">
                                      <dgm:adjLst/>
                                    </dgm:shape>
                                    <dgm:presOf/>
                                    <dgm:constrLst/>
                                    <dgm:ruleLst/>
                                    <dgm:forEach name="Name31" ref="repeat"/>
                                  </dgm:layoutNode>
                                </dgm:layoutNode>
                              </dgm:forEach>
                            </dgm:forEach>
                          </dgm:layoutNode>
                        </dgm:layoutNode>
                      </dgm:forEach>
                    </dgm:forEach>
                  </dgm:layoutNode>
                </dgm:layoutNode>
              </dgm:forEach>
            </dgm:forEach>
          </dgm:layoutNode>
        </dgm:layoutNode>
      </dgm:forEach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05/8/layout/hProcess9">
  <dgm:title val=""/>
  <dgm:desc val=""/>
  <dgm:catLst>
    <dgm:cat type="process" pri="5000"/>
    <dgm:cat type="convert" pri="13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CompostProcess">
    <dgm:varLst>
      <dgm:dir/>
      <dgm:resizeHandles val="exact"/>
    </dgm:varLst>
    <dgm:alg type="composite">
      <dgm:param type="horzAlign" val="ctr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arrow" refType="w" fact="0.85"/>
      <dgm:constr type="h" for="ch" forName="arrow" refType="h"/>
      <dgm:constr type="ctrX" for="ch" forName="arrow" refType="w" fact="0.5"/>
      <dgm:constr type="ctrY" for="ch" forName="arrow" refType="h" fact="0.5"/>
      <dgm:constr type="w" for="ch" forName="linearProcess" refType="w"/>
      <dgm:constr type="h" for="ch" forName="linearProcess" refType="h" fact="0.4"/>
      <dgm:constr type="ctrX" for="ch" forName="linearProcess" refType="w" fact="0.5"/>
      <dgm:constr type="ctrY" for="ch" forName="linearProcess" refType="h" fact="0.5"/>
    </dgm:constrLst>
    <dgm:ruleLst/>
    <dgm:layoutNode name="arrow" styleLbl="bgShp">
      <dgm:alg type="sp"/>
      <dgm:choose name="Name0">
        <dgm:if name="Name1" func="var" arg="dir" op="equ" val="norm">
          <dgm:shape xmlns:r="http://schemas.openxmlformats.org/officeDocument/2006/relationships" type="rightArrow" r:blip="">
            <dgm:adjLst/>
          </dgm:shape>
        </dgm:if>
        <dgm:else name="Name2">
          <dgm:shape xmlns:r="http://schemas.openxmlformats.org/officeDocument/2006/relationships" type="leftArrow" r:blip="">
            <dgm:adjLst/>
          </dgm:shape>
        </dgm:else>
      </dgm:choose>
      <dgm:presOf/>
      <dgm:constrLst/>
      <dgm:ruleLst/>
    </dgm:layoutNode>
    <dgm:layoutNode name="linearProcess">
      <dgm:choose name="Name3">
        <dgm:if name="Name4" func="var" arg="dir" op="equ" val="norm">
          <dgm:alg type="lin"/>
        </dgm:if>
        <dgm:else name="Name5">
          <dgm:alg type="lin">
            <dgm:param type="linDir" val="fromR"/>
          </dgm:alg>
        </dgm:else>
      </dgm:choose>
      <dgm:shape xmlns:r="http://schemas.openxmlformats.org/officeDocument/2006/relationships" r:blip="">
        <dgm:adjLst/>
      </dgm:shape>
      <dgm:presOf/>
      <dgm:constrLst>
        <dgm:constr type="userA" for="ch" ptType="node" refType="w"/>
        <dgm:constr type="h" for="ch" ptType="node" refType="h"/>
        <dgm:constr type="w" for="ch" ptType="node" op="equ"/>
        <dgm:constr type="w" for="ch" forName="sibTrans" refType="w" fact="0.05"/>
        <dgm:constr type="primFontSz" for="ch" ptType="node" op="equ" val="65"/>
      </dgm:constrLst>
      <dgm:ruleLst/>
      <dgm:forEach name="Name6" axis="ch" ptType="node">
        <dgm:layoutNode name="textNode" styleLbl="node1">
          <dgm:varLst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desOrSelf" ptType="node"/>
          <dgm:constrLst>
            <dgm:constr type="userA"/>
            <dgm:constr type="w" refType="userA" fact="0.3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w" val="NaN" fact="1" max="NaN"/>
            <dgm:rule type="primFontSz" val="5" fact="NaN" max="NaN"/>
          </dgm:ruleLst>
        </dgm:layoutNode>
        <dgm:forEach name="Name7" axis="followSib" ptType="sibTrans" cnt="1">
          <dgm:layoutNode name="sibTrans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forEach>
      </dgm:forEach>
    </dgm:layoutNode>
  </dgm:layoutNode>
</dgm:layoutDef>
</file>

<file path=ppt/diagrams/layout6.xml><?xml version="1.0" encoding="utf-8"?>
<dgm:layoutDef xmlns:dgm="http://schemas.openxmlformats.org/drawingml/2006/diagram" xmlns:a="http://schemas.openxmlformats.org/drawingml/2006/main" uniqueId="urn:microsoft.com/office/officeart/2005/8/layout/hProcess9">
  <dgm:title val=""/>
  <dgm:desc val=""/>
  <dgm:catLst>
    <dgm:cat type="process" pri="5000"/>
    <dgm:cat type="convert" pri="13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CompostProcess">
    <dgm:varLst>
      <dgm:dir/>
      <dgm:resizeHandles val="exact"/>
    </dgm:varLst>
    <dgm:alg type="composite">
      <dgm:param type="horzAlign" val="ctr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arrow" refType="w" fact="0.85"/>
      <dgm:constr type="h" for="ch" forName="arrow" refType="h"/>
      <dgm:constr type="ctrX" for="ch" forName="arrow" refType="w" fact="0.5"/>
      <dgm:constr type="ctrY" for="ch" forName="arrow" refType="h" fact="0.5"/>
      <dgm:constr type="w" for="ch" forName="linearProcess" refType="w"/>
      <dgm:constr type="h" for="ch" forName="linearProcess" refType="h" fact="0.4"/>
      <dgm:constr type="ctrX" for="ch" forName="linearProcess" refType="w" fact="0.5"/>
      <dgm:constr type="ctrY" for="ch" forName="linearProcess" refType="h" fact="0.5"/>
    </dgm:constrLst>
    <dgm:ruleLst/>
    <dgm:layoutNode name="arrow" styleLbl="bgShp">
      <dgm:alg type="sp"/>
      <dgm:choose name="Name0">
        <dgm:if name="Name1" func="var" arg="dir" op="equ" val="norm">
          <dgm:shape xmlns:r="http://schemas.openxmlformats.org/officeDocument/2006/relationships" type="rightArrow" r:blip="">
            <dgm:adjLst/>
          </dgm:shape>
        </dgm:if>
        <dgm:else name="Name2">
          <dgm:shape xmlns:r="http://schemas.openxmlformats.org/officeDocument/2006/relationships" type="leftArrow" r:blip="">
            <dgm:adjLst/>
          </dgm:shape>
        </dgm:else>
      </dgm:choose>
      <dgm:presOf/>
      <dgm:constrLst/>
      <dgm:ruleLst/>
    </dgm:layoutNode>
    <dgm:layoutNode name="linearProcess">
      <dgm:choose name="Name3">
        <dgm:if name="Name4" func="var" arg="dir" op="equ" val="norm">
          <dgm:alg type="lin"/>
        </dgm:if>
        <dgm:else name="Name5">
          <dgm:alg type="lin">
            <dgm:param type="linDir" val="fromR"/>
          </dgm:alg>
        </dgm:else>
      </dgm:choose>
      <dgm:shape xmlns:r="http://schemas.openxmlformats.org/officeDocument/2006/relationships" r:blip="">
        <dgm:adjLst/>
      </dgm:shape>
      <dgm:presOf/>
      <dgm:constrLst>
        <dgm:constr type="userA" for="ch" ptType="node" refType="w"/>
        <dgm:constr type="h" for="ch" ptType="node" refType="h"/>
        <dgm:constr type="w" for="ch" ptType="node" op="equ"/>
        <dgm:constr type="w" for="ch" forName="sibTrans" refType="w" fact="0.05"/>
        <dgm:constr type="primFontSz" for="ch" ptType="node" op="equ" val="65"/>
      </dgm:constrLst>
      <dgm:ruleLst/>
      <dgm:forEach name="Name6" axis="ch" ptType="node">
        <dgm:layoutNode name="textNode" styleLbl="node1">
          <dgm:varLst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desOrSelf" ptType="node"/>
          <dgm:constrLst>
            <dgm:constr type="userA"/>
            <dgm:constr type="w" refType="userA" fact="0.3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w" val="NaN" fact="1" max="NaN"/>
            <dgm:rule type="primFontSz" val="5" fact="NaN" max="NaN"/>
          </dgm:ruleLst>
        </dgm:layoutNode>
        <dgm:forEach name="Name7" axis="followSib" ptType="sibTrans" cnt="1">
          <dgm:layoutNode name="sibTrans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forEach>
      </dgm:forEach>
    </dgm:layoutNode>
  </dgm:layoutNode>
</dgm:layoutDef>
</file>

<file path=ppt/diagrams/layout7.xml><?xml version="1.0" encoding="utf-8"?>
<dgm:layoutDef xmlns:dgm="http://schemas.openxmlformats.org/drawingml/2006/diagram" xmlns:a="http://schemas.openxmlformats.org/drawingml/2006/main" uniqueId="urn:microsoft.com/office/officeart/2005/8/layout/hProcess9">
  <dgm:title val=""/>
  <dgm:desc val=""/>
  <dgm:catLst>
    <dgm:cat type="process" pri="5000"/>
    <dgm:cat type="convert" pri="13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CompostProcess">
    <dgm:varLst>
      <dgm:dir/>
      <dgm:resizeHandles val="exact"/>
    </dgm:varLst>
    <dgm:alg type="composite">
      <dgm:param type="horzAlign" val="ctr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arrow" refType="w" fact="0.85"/>
      <dgm:constr type="h" for="ch" forName="arrow" refType="h"/>
      <dgm:constr type="ctrX" for="ch" forName="arrow" refType="w" fact="0.5"/>
      <dgm:constr type="ctrY" for="ch" forName="arrow" refType="h" fact="0.5"/>
      <dgm:constr type="w" for="ch" forName="linearProcess" refType="w"/>
      <dgm:constr type="h" for="ch" forName="linearProcess" refType="h" fact="0.4"/>
      <dgm:constr type="ctrX" for="ch" forName="linearProcess" refType="w" fact="0.5"/>
      <dgm:constr type="ctrY" for="ch" forName="linearProcess" refType="h" fact="0.5"/>
    </dgm:constrLst>
    <dgm:ruleLst/>
    <dgm:layoutNode name="arrow" styleLbl="bgShp">
      <dgm:alg type="sp"/>
      <dgm:choose name="Name0">
        <dgm:if name="Name1" func="var" arg="dir" op="equ" val="norm">
          <dgm:shape xmlns:r="http://schemas.openxmlformats.org/officeDocument/2006/relationships" type="rightArrow" r:blip="">
            <dgm:adjLst/>
          </dgm:shape>
        </dgm:if>
        <dgm:else name="Name2">
          <dgm:shape xmlns:r="http://schemas.openxmlformats.org/officeDocument/2006/relationships" type="leftArrow" r:blip="">
            <dgm:adjLst/>
          </dgm:shape>
        </dgm:else>
      </dgm:choose>
      <dgm:presOf/>
      <dgm:constrLst/>
      <dgm:ruleLst/>
    </dgm:layoutNode>
    <dgm:layoutNode name="linearProcess">
      <dgm:choose name="Name3">
        <dgm:if name="Name4" func="var" arg="dir" op="equ" val="norm">
          <dgm:alg type="lin"/>
        </dgm:if>
        <dgm:else name="Name5">
          <dgm:alg type="lin">
            <dgm:param type="linDir" val="fromR"/>
          </dgm:alg>
        </dgm:else>
      </dgm:choose>
      <dgm:shape xmlns:r="http://schemas.openxmlformats.org/officeDocument/2006/relationships" r:blip="">
        <dgm:adjLst/>
      </dgm:shape>
      <dgm:presOf/>
      <dgm:constrLst>
        <dgm:constr type="userA" for="ch" ptType="node" refType="w"/>
        <dgm:constr type="h" for="ch" ptType="node" refType="h"/>
        <dgm:constr type="w" for="ch" ptType="node" op="equ"/>
        <dgm:constr type="w" for="ch" forName="sibTrans" refType="w" fact="0.05"/>
        <dgm:constr type="primFontSz" for="ch" ptType="node" op="equ" val="65"/>
      </dgm:constrLst>
      <dgm:ruleLst/>
      <dgm:forEach name="Name6" axis="ch" ptType="node">
        <dgm:layoutNode name="textNode" styleLbl="node1">
          <dgm:varLst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desOrSelf" ptType="node"/>
          <dgm:constrLst>
            <dgm:constr type="userA"/>
            <dgm:constr type="w" refType="userA" fact="0.3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w" val="NaN" fact="1" max="NaN"/>
            <dgm:rule type="primFontSz" val="5" fact="NaN" max="NaN"/>
          </dgm:ruleLst>
        </dgm:layoutNode>
        <dgm:forEach name="Name7" axis="followSib" ptType="sibTrans" cnt="1">
          <dgm:layoutNode name="sibTrans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forEach>
      </dgm:forEach>
    </dgm:layoutNode>
  </dgm:layoutNode>
</dgm:layoutDef>
</file>

<file path=ppt/diagrams/layout8.xml><?xml version="1.0" encoding="utf-8"?>
<dgm:layoutDef xmlns:dgm="http://schemas.openxmlformats.org/drawingml/2006/diagram" xmlns:a="http://schemas.openxmlformats.org/drawingml/2006/main" uniqueId="urn:microsoft.com/office/officeart/2005/8/layout/lProcess2">
  <dgm:title val=""/>
  <dgm:desc val=""/>
  <dgm:catLst>
    <dgm:cat type="list" pri="10000"/>
    <dgm:cat type="relationship" pri="13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14" srcId="1" destId="12" srcOrd="0" destOrd="0"/>
        <dgm:cxn modelId="23" srcId="2" destId="21" srcOrd="0" destOrd="0"/>
        <dgm:cxn modelId="24" srcId="2" destId="22" srcOrd="0" destOrd="0"/>
        <dgm:cxn modelId="33" srcId="3" destId="31" srcOrd="0" destOrd="0"/>
        <dgm:cxn modelId="34" srcId="3" destId="32" srcOrd="0" destOrd="0"/>
      </dgm:cxnLst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theList">
    <dgm:varLst>
      <dgm:dir/>
      <dgm:animLvl val="lvl"/>
      <dgm:resizeHandles val="exact"/>
    </dgm:varLst>
    <dgm:choose name="Name0">
      <dgm:if name="Name1" func="var" arg="dir" op="equ" val="norm">
        <dgm:alg type="lin"/>
      </dgm:if>
      <dgm:else name="Name2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ompNode" refType="w"/>
      <dgm:constr type="h" for="ch" forName="compNode" refType="h"/>
      <dgm:constr type="w" for="ch" forName="aSpace" refType="w" fact="0.075"/>
      <dgm:constr type="h" for="des" forName="aSpace2" refType="h" fact="0.1"/>
      <dgm:constr type="primFontSz" for="des" forName="textNode" op="equ"/>
      <dgm:constr type="primFontSz" for="des" forName="childNode" op="equ"/>
    </dgm:constrLst>
    <dgm:ruleLst/>
    <dgm:forEach name="aNodeForEach" axis="ch" ptType="node">
      <dgm:layoutNode name="compNode">
        <dgm:alg type="composite"/>
        <dgm:shape xmlns:r="http://schemas.openxmlformats.org/officeDocument/2006/relationships" r:blip="">
          <dgm:adjLst/>
        </dgm:shape>
        <dgm:presOf/>
        <dgm:constrLst>
          <dgm:constr type="w" for="ch" forName="aNode" refType="w"/>
          <dgm:constr type="h" for="ch" forName="aNode" refType="h"/>
          <dgm:constr type="w" for="ch" forName="textNode" refType="w"/>
          <dgm:constr type="h" for="ch" forName="textNode" refType="h" fact="0.3"/>
          <dgm:constr type="ctrX" for="ch" forName="textNode" refType="w" fact="0.5"/>
          <dgm:constr type="w" for="ch" forName="compChildNode" refType="w" fact="0.8"/>
          <dgm:constr type="h" for="ch" forName="compChildNode" refType="h" fact="0.65"/>
          <dgm:constr type="t" for="ch" forName="compChildNode" refType="h" fact="0.3"/>
          <dgm:constr type="ctrX" for="ch" forName="compChildNode" refType="w" fact="0.5"/>
        </dgm:constrLst>
        <dgm:ruleLst/>
        <dgm:layoutNode name="aNode" styleLbl="bgShp">
          <dgm:alg type="sp"/>
          <dgm:shape xmlns:r="http://schemas.openxmlformats.org/officeDocument/2006/relationships" type="roundRect" r:blip="">
            <dgm:adjLst>
              <dgm:adj idx="1" val="0.1"/>
            </dgm:adjLst>
          </dgm:shape>
          <dgm:presOf axis="self"/>
          <dgm:constrLst/>
          <dgm:ruleLst/>
        </dgm:layoutNode>
        <dgm:layoutNode name="textNode" styleLbl="bgShp">
          <dgm:alg type="tx"/>
          <dgm:shape xmlns:r="http://schemas.openxmlformats.org/officeDocument/2006/relationships" type="rect" r:blip="" hideGeom="1">
            <dgm:adjLst>
              <dgm:adj idx="1" val="0.1"/>
            </dgm:adjLst>
          </dgm:shape>
          <dgm:presOf axis="self"/>
          <dgm:constrLst>
            <dgm:constr type="primFontSz" val="65"/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  <dgm:layoutNode name="compChildNode">
          <dgm:alg type="composite"/>
          <dgm:shape xmlns:r="http://schemas.openxmlformats.org/officeDocument/2006/relationships" r:blip="">
            <dgm:adjLst/>
          </dgm:shape>
          <dgm:presOf/>
          <dgm:constrLst>
            <dgm:constr type="w" for="des" forName="childNode" refType="w"/>
            <dgm:constr type="h" for="des" forName="childNode" refType="h"/>
          </dgm:constrLst>
          <dgm:ruleLst/>
          <dgm:layoutNode name="theInnerList">
            <dgm:alg type="lin">
              <dgm:param type="linDir" val="fromT"/>
            </dgm:alg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childNodeForEach" axis="ch" ptType="node">
              <dgm:layoutNode name="childNode" styleLbl="node1">
                <dgm:varLst>
                  <dgm:bulletEnabled val="1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"/>
                  </dgm:adjLst>
                </dgm:shape>
                <dgm:presOf axis="desOrSelf" ptType="node"/>
                <dgm:constrLst>
                  <dgm:constr type="primFontSz" val="65"/>
                  <dgm:constr type="tMarg" refType="primFontSz" fact="0.15"/>
                  <dgm:constr type="bMarg" refType="primFontSz" fact="0.15"/>
                  <dgm:constr type="lMarg" refType="primFontSz" fact="0.2"/>
                  <dgm:constr type="rMarg" refType="primFontSz" fact="0.2"/>
                </dgm:constrLst>
                <dgm:ruleLst>
                  <dgm:rule type="primFontSz" val="5" fact="NaN" max="NaN"/>
                </dgm:ruleLst>
              </dgm:layoutNode>
              <dgm:choose name="Name3">
                <dgm:if name="Name4" axis="self" ptType="node" func="revPos" op="equ" val="1"/>
                <dgm:else name="Name5">
                  <dgm:layoutNode name="aSpace2">
                    <dgm:alg type="sp"/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</dgm:layoutNode>
                </dgm:else>
              </dgm:choose>
            </dgm:forEach>
          </dgm:layoutNode>
        </dgm:layoutNode>
      </dgm:layoutNode>
      <dgm:choose name="Name6">
        <dgm:if name="Name7" axis="self" ptType="node" func="revPos" op="equ" val="1"/>
        <dgm:else name="Name8">
          <dgm:layoutNode name="aSpace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else>
      </dgm:choose>
    </dgm:forEach>
  </dgm:layoutNode>
</dgm:layoutDef>
</file>

<file path=ppt/diagrams/layout9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2">
  <dgm:title val=""/>
  <dgm:desc val=""/>
  <dgm:catLst>
    <dgm:cat type="simple" pri="102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2">
  <dgm:title val=""/>
  <dgm:desc val=""/>
  <dgm:catLst>
    <dgm:cat type="simple" pri="102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2">
  <dgm:title val=""/>
  <dgm:desc val=""/>
  <dgm:catLst>
    <dgm:cat type="simple" pri="102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2">
  <dgm:title val=""/>
  <dgm:desc val=""/>
  <dgm:catLst>
    <dgm:cat type="simple" pri="102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simple2">
  <dgm:title val=""/>
  <dgm:desc val=""/>
  <dgm:catLst>
    <dgm:cat type="simple" pri="102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.xml><?xml version="1.0" encoding="utf-8"?>
<dgm:styleDef xmlns:dgm="http://schemas.openxmlformats.org/drawingml/2006/diagram" xmlns:a="http://schemas.openxmlformats.org/drawingml/2006/main" uniqueId="urn:microsoft.com/office/officeart/2005/8/quickstyle/simple2">
  <dgm:title val=""/>
  <dgm:desc val=""/>
  <dgm:catLst>
    <dgm:cat type="simple" pri="102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7.xml><?xml version="1.0" encoding="utf-8"?>
<dgm:styleDef xmlns:dgm="http://schemas.openxmlformats.org/drawingml/2006/diagram" xmlns:a="http://schemas.openxmlformats.org/drawingml/2006/main" uniqueId="urn:microsoft.com/office/officeart/2005/8/quickstyle/simple2">
  <dgm:title val=""/>
  <dgm:desc val=""/>
  <dgm:catLst>
    <dgm:cat type="simple" pri="102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8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9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21A388B-64DB-431F-8998-53198868B185}" type="datetimeFigureOut">
              <a:rPr lang="en-US" smtClean="0"/>
              <a:pPr/>
              <a:t>8/20/2011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3F5D977-37A3-49FB-9D92-FA4024FEA1C2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3F5D977-37A3-49FB-9D92-FA4024FEA1C2}" type="slidenum">
              <a:rPr lang="en-US" smtClean="0"/>
              <a:pPr/>
              <a:t>1</a:t>
            </a:fld>
            <a:endParaRPr 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3F5D977-37A3-49FB-9D92-FA4024FEA1C2}" type="slidenum">
              <a:rPr lang="en-US" smtClean="0"/>
              <a:pPr/>
              <a:t>29</a:t>
            </a:fld>
            <a:endParaRPr 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3F5D977-37A3-49FB-9D92-FA4024FEA1C2}" type="slidenum">
              <a:rPr lang="en-US" smtClean="0"/>
              <a:pPr/>
              <a:t>30</a:t>
            </a:fld>
            <a:endParaRPr 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3F5D977-37A3-49FB-9D92-FA4024FEA1C2}" type="slidenum">
              <a:rPr lang="en-US" smtClean="0"/>
              <a:pPr/>
              <a:t>31</a:t>
            </a:fld>
            <a:endParaRPr 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3F5D977-37A3-49FB-9D92-FA4024FEA1C2}" type="slidenum">
              <a:rPr lang="en-US" smtClean="0"/>
              <a:pPr/>
              <a:t>32</a:t>
            </a:fld>
            <a:endParaRPr 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3F5D977-37A3-49FB-9D92-FA4024FEA1C2}" type="slidenum">
              <a:rPr lang="en-US" smtClean="0"/>
              <a:pPr/>
              <a:t>33</a:t>
            </a:fld>
            <a:endParaRPr 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3F5D977-37A3-49FB-9D92-FA4024FEA1C2}" type="slidenum">
              <a:rPr lang="en-US" smtClean="0"/>
              <a:pPr/>
              <a:t>34</a:t>
            </a:fld>
            <a:endParaRPr 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3F5D977-37A3-49FB-9D92-FA4024FEA1C2}" type="slidenum">
              <a:rPr lang="en-US" smtClean="0"/>
              <a:pPr/>
              <a:t>35</a:t>
            </a:fld>
            <a:endParaRPr 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3F5D977-37A3-49FB-9D92-FA4024FEA1C2}" type="slidenum">
              <a:rPr lang="en-US" smtClean="0"/>
              <a:pPr/>
              <a:t>36</a:t>
            </a:fld>
            <a:endParaRPr 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3F5D977-37A3-49FB-9D92-FA4024FEA1C2}" type="slidenum">
              <a:rPr lang="en-US" smtClean="0"/>
              <a:pPr/>
              <a:t>37</a:t>
            </a:fld>
            <a:endParaRPr 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Là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1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ứng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dụng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trên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điện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thoại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sử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dụng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để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gen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ra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key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như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1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mật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khẩu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để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xác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thực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với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hệ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thống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và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thực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hiên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giao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dịch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Nó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được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sử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dụng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với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site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bất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kì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cần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phải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thực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hiện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đăng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nhập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3F5D977-37A3-49FB-9D92-FA4024FEA1C2}" type="slidenum">
              <a:rPr lang="en-US" smtClean="0"/>
              <a:pPr/>
              <a:t>4</a:t>
            </a:fld>
            <a:endParaRPr 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Có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2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sản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phẩm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hiện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tại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được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sử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dụng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với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nhiệm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vụ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xác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thực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là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Smart Card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va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USB token.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Bên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cạnh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ưu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điểm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là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an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toàn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hơn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việc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sử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dụng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ID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và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1 password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theo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cách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thông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thường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thì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2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sản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phẩm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đang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có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những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nhược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điểm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là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: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3F5D977-37A3-49FB-9D92-FA4024FEA1C2}" type="slidenum">
              <a:rPr lang="en-US" smtClean="0"/>
              <a:pPr/>
              <a:t>5</a:t>
            </a:fld>
            <a:endParaRPr 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Có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2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sản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phẩm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hiện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tại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được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sử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dụng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với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nhiệm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vụ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xác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thực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là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Smart Card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va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USB token.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Bên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cạnh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ưu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điểm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là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an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toàn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hơn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việc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sử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dụng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ID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và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1 password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theo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cách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thông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thường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thì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2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sản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phẩm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đang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có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những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nhược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điểm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là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: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3F5D977-37A3-49FB-9D92-FA4024FEA1C2}" type="slidenum">
              <a:rPr lang="en-US" smtClean="0"/>
              <a:pPr/>
              <a:t>6</a:t>
            </a:fld>
            <a:endParaRPr 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3F5D977-37A3-49FB-9D92-FA4024FEA1C2}" type="slidenum">
              <a:rPr lang="en-US" smtClean="0"/>
              <a:pPr/>
              <a:t>17</a:t>
            </a:fld>
            <a:endParaRPr 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3F5D977-37A3-49FB-9D92-FA4024FEA1C2}" type="slidenum">
              <a:rPr lang="en-US" smtClean="0"/>
              <a:pPr/>
              <a:t>18</a:t>
            </a:fld>
            <a:endParaRPr 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3F5D977-37A3-49FB-9D92-FA4024FEA1C2}" type="slidenum">
              <a:rPr lang="en-US" smtClean="0"/>
              <a:pPr/>
              <a:t>19</a:t>
            </a:fld>
            <a:endParaRPr 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User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đưa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thông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tin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cho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agent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để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agent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xác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nhận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Sau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khi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xác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nhận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agent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tạo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1 account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kèm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1 account code(unique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cho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từng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account)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cho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user.</a:t>
            </a:r>
          </a:p>
          <a:p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User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cài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application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cho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điện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thoại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nhập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PIN Code (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dùng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để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đăng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nhập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vào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mobile application)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và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Secret Code(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sử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dụng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để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generate One Time Password),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khởi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động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bước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initialize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cho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điện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thoại.Nhập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Account code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để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mobile app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thực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hiện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bước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attach account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với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mobile app. Application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tự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động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init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với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authentication server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để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lấy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seed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và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event.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Hiện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giờ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mobile app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đã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có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đủ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các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thông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tin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để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generate key code (Seed, Event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và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Secret Code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của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user).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Sau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khi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account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đã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được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attach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thành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công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thì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user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có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thể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sử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dụng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key code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được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gen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bởi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mobile app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để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login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cho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account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của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mình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tại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agent site.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Sau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đó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nếu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muốn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user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có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thể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vào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trang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Attach New Account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để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attach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thêm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account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tại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agent site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khác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cho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điện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thoại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của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mình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,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cho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phép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người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dùng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login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nhiều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agent site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bằng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cùng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1 mobile app.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3F5D977-37A3-49FB-9D92-FA4024FEA1C2}" type="slidenum">
              <a:rPr lang="en-US" smtClean="0"/>
              <a:pPr/>
              <a:t>24</a:t>
            </a:fld>
            <a:endParaRPr 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3F5D977-37A3-49FB-9D92-FA4024FEA1C2}" type="slidenum">
              <a:rPr lang="en-US" smtClean="0"/>
              <a:pPr/>
              <a:t>28</a:t>
            </a:fld>
            <a:endParaRPr 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ctrTitle"/>
          </p:nvPr>
        </p:nvSpPr>
        <p:spPr>
          <a:xfrm>
            <a:off x="422030" y="1371600"/>
            <a:ext cx="8229600" cy="1828800"/>
          </a:xfrm>
        </p:spPr>
        <p:txBody>
          <a:bodyPr vert="horz" lIns="45720" tIns="0" rIns="45720" bIns="0" anchor="b">
            <a:normAutofit/>
            <a:scene3d>
              <a:camera prst="orthographicFront"/>
              <a:lightRig rig="soft" dir="t">
                <a:rot lat="0" lon="0" rev="17220000"/>
              </a:lightRig>
            </a:scene3d>
            <a:sp3d prstMaterial="softEdge">
              <a:bevelT w="38100" h="38100"/>
            </a:sp3d>
          </a:bodyPr>
          <a:lstStyle>
            <a:lvl1pPr>
              <a:defRPr sz="4800" b="1" cap="all" baseline="0">
                <a:ln w="6350">
                  <a:noFill/>
                </a:ln>
                <a:gradFill>
                  <a:gsLst>
                    <a:gs pos="0">
                      <a:schemeClr val="accent1">
                        <a:tint val="73000"/>
                        <a:satMod val="145000"/>
                      </a:schemeClr>
                    </a:gs>
                    <a:gs pos="73000">
                      <a:schemeClr val="accent1">
                        <a:tint val="73000"/>
                        <a:satMod val="145000"/>
                      </a:schemeClr>
                    </a:gs>
                    <a:gs pos="100000">
                      <a:schemeClr val="accent1">
                        <a:tint val="83000"/>
                        <a:satMod val="143000"/>
                      </a:schemeClr>
                    </a:gs>
                  </a:gsLst>
                  <a:lin ang="4800000" scaled="1"/>
                </a:gradFill>
                <a:effectLst>
                  <a:outerShdw blurRad="127000" dist="200000" dir="2700000" algn="tl" rotWithShape="0">
                    <a:srgbClr val="000000">
                      <a:alpha val="30000"/>
                    </a:srgbClr>
                  </a:outerShdw>
                </a:effectLst>
              </a:defRPr>
            </a:lvl1pPr>
          </a:lstStyle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28" name="Date Placeholder 27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B8DEF34-1DE9-4C22-A74E-D89F88893633}" type="datetimeFigureOut">
              <a:rPr lang="en-US" smtClean="0"/>
              <a:pPr/>
              <a:t>8/20/2011</a:t>
            </a:fld>
            <a:endParaRPr lang="en-US"/>
          </a:p>
        </p:txBody>
      </p:sp>
      <p:sp>
        <p:nvSpPr>
          <p:cNvPr id="17" name="Footer Placeholder 1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29" name="Slide Number Placeholder 2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EBC8B7-8C2C-458F-9915-9F9C09A3F018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9" name="Subtitle 8"/>
          <p:cNvSpPr>
            <a:spLocks noGrp="1"/>
          </p:cNvSpPr>
          <p:nvPr>
            <p:ph type="subTitle" idx="1"/>
          </p:nvPr>
        </p:nvSpPr>
        <p:spPr>
          <a:xfrm>
            <a:off x="1371600" y="3331698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</a:lstStyle>
          <a:p>
            <a:r>
              <a:rPr kumimoji="0" lang="en-US" smtClean="0"/>
              <a:t>Click to edit Master subtitle style</a:t>
            </a:r>
            <a:endParaRPr kumimoji="0"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B8DEF34-1DE9-4C22-A74E-D89F88893633}" type="datetimeFigureOut">
              <a:rPr lang="en-US" smtClean="0"/>
              <a:pPr/>
              <a:t>8/20/2011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EBC8B7-8C2C-458F-9915-9F9C09A3F01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B8DEF34-1DE9-4C22-A74E-D89F88893633}" type="datetimeFigureOut">
              <a:rPr lang="en-US" smtClean="0"/>
              <a:pPr/>
              <a:t>8/20/2011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EBC8B7-8C2C-458F-9915-9F9C09A3F01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B8DEF34-1DE9-4C22-A74E-D89F88893633}" type="datetimeFigureOut">
              <a:rPr lang="en-US" smtClean="0"/>
              <a:pPr/>
              <a:t>8/20/2011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EBC8B7-8C2C-458F-9915-9F9C09A3F01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00200" y="609600"/>
            <a:ext cx="7086600" cy="1828800"/>
          </a:xfrm>
        </p:spPr>
        <p:txBody>
          <a:bodyPr vert="horz" bIns="0" anchor="b">
            <a:noAutofit/>
            <a:scene3d>
              <a:camera prst="orthographicFront"/>
              <a:lightRig rig="soft" dir="t">
                <a:rot lat="0" lon="0" rev="17220000"/>
              </a:lightRig>
            </a:scene3d>
            <a:sp3d prstMaterial="softEdge">
              <a:bevelT w="38100" h="38100"/>
              <a:contourClr>
                <a:schemeClr val="tx2">
                  <a:shade val="50000"/>
                </a:schemeClr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4800" b="1" cap="none" baseline="0">
                <a:ln w="6350">
                  <a:noFill/>
                </a:ln>
                <a:solidFill>
                  <a:schemeClr val="accent1">
                    <a:tint val="90000"/>
                    <a:satMod val="120000"/>
                  </a:schemeClr>
                </a:solidFill>
                <a:effectLst>
                  <a:outerShdw blurRad="114300" dist="101600" dir="2700000" algn="tl" rotWithShape="0">
                    <a:srgbClr val="000000">
                      <a:alpha val="40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600200" y="2507786"/>
            <a:ext cx="7086600" cy="1509712"/>
          </a:xfrm>
        </p:spPr>
        <p:txBody>
          <a:bodyPr anchor="t"/>
          <a:lstStyle>
            <a:lvl1pPr marL="73152" indent="0" algn="l">
              <a:buNone/>
              <a:defRPr sz="2000">
                <a:solidFill>
                  <a:schemeClr val="tx1"/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 eaLnBrk="1" latinLnBrk="0" hangingPunct="1"/>
            <a:r>
              <a:rPr kumimoji="0"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B8DEF34-1DE9-4C22-A74E-D89F88893633}" type="datetimeFigureOut">
              <a:rPr lang="en-US" smtClean="0"/>
              <a:pPr/>
              <a:t>8/20/2011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7924800" y="6416675"/>
            <a:ext cx="762000" cy="365125"/>
          </a:xfrm>
        </p:spPr>
        <p:txBody>
          <a:bodyPr/>
          <a:lstStyle/>
          <a:p>
            <a:fld id="{01EBC8B7-8C2C-458F-9915-9F9C09A3F01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6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</a:lstStyle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6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</a:lstStyle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B8DEF34-1DE9-4C22-A74E-D89F88893633}" type="datetimeFigureOut">
              <a:rPr lang="en-US" smtClean="0"/>
              <a:pPr/>
              <a:t>8/20/2011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EBC8B7-8C2C-458F-9915-9F9C09A3F01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8229600" cy="1143000"/>
          </a:xfrm>
        </p:spPr>
        <p:txBody>
          <a:bodyPr anchor="ctr"/>
          <a:lstStyle>
            <a:lvl1pPr>
              <a:defRPr/>
            </a:lvl1pPr>
          </a:lstStyle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2"/>
            <a:ext cx="4040188" cy="750887"/>
          </a:xfrm>
        </p:spPr>
        <p:txBody>
          <a:bodyPr anchor="ctr"/>
          <a:lstStyle>
            <a:lvl1pPr marL="0" indent="0">
              <a:buNone/>
              <a:defRPr sz="2400" b="0" cap="all" baseline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 eaLnBrk="1" latinLnBrk="0" hangingPunct="1"/>
            <a:r>
              <a:rPr kumimoji="0" lang="en-US" smtClean="0"/>
              <a:t>Click to 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4645025" y="1535112"/>
            <a:ext cx="4041775" cy="750887"/>
          </a:xfrm>
        </p:spPr>
        <p:txBody>
          <a:bodyPr anchor="ctr"/>
          <a:lstStyle>
            <a:lvl1pPr marL="0" indent="0">
              <a:buNone/>
              <a:defRPr sz="2400" b="0" cap="all" baseline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 eaLnBrk="1" latinLnBrk="0" hangingPunct="1"/>
            <a:r>
              <a:rPr kumimoji="0"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457200" y="2362200"/>
            <a:ext cx="4040188" cy="3763963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362200"/>
            <a:ext cx="4041775" cy="3763963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B8DEF34-1DE9-4C22-A74E-D89F88893633}" type="datetimeFigureOut">
              <a:rPr lang="en-US" smtClean="0"/>
              <a:pPr/>
              <a:t>8/20/2011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EBC8B7-8C2C-458F-9915-9F9C09A3F01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B8DEF34-1DE9-4C22-A74E-D89F88893633}" type="datetimeFigureOut">
              <a:rPr lang="en-US" smtClean="0"/>
              <a:pPr/>
              <a:t>8/20/2011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EBC8B7-8C2C-458F-9915-9F9C09A3F01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B8DEF34-1DE9-4C22-A74E-D89F88893633}" type="datetimeFigureOut">
              <a:rPr lang="en-US" smtClean="0"/>
              <a:pPr/>
              <a:t>8/20/2011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EBC8B7-8C2C-458F-9915-9F9C09A3F01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vert="horz" anchor="b">
            <a:normAutofit/>
            <a:sp3d prstMaterial="softEdge"/>
          </a:bodyPr>
          <a:lstStyle>
            <a:lvl1pPr algn="l">
              <a:buNone/>
              <a:defRPr sz="2200" b="0">
                <a:ln w="6350">
                  <a:noFill/>
                </a:ln>
                <a:solidFill>
                  <a:schemeClr val="accent1">
                    <a:tint val="73000"/>
                    <a:satMod val="180000"/>
                  </a:schemeClr>
                </a:solidFill>
              </a:defRPr>
            </a:lvl1pPr>
          </a:lstStyle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457200" y="1524000"/>
            <a:ext cx="3008313" cy="4602163"/>
          </a:xfrm>
        </p:spPr>
        <p:txBody>
          <a:bodyPr/>
          <a:lstStyle>
            <a:lvl1pPr marL="0" indent="0">
              <a:buNone/>
              <a:defRPr sz="14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</a:lstStyle>
          <a:p>
            <a:pPr lvl="0" eaLnBrk="1" latinLnBrk="0" hangingPunct="1"/>
            <a:r>
              <a:rPr kumimoji="0"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2600"/>
            </a:lvl1pPr>
            <a:lvl2pPr>
              <a:defRPr sz="2400"/>
            </a:lvl2pPr>
            <a:lvl3pPr>
              <a:defRPr sz="2200"/>
            </a:lvl3pPr>
            <a:lvl4pPr>
              <a:defRPr sz="2000"/>
            </a:lvl4pPr>
            <a:lvl5pPr>
              <a:defRPr sz="1800"/>
            </a:lvl5pPr>
          </a:lstStyle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B8DEF34-1DE9-4C22-A74E-D89F88893633}" type="datetimeFigureOut">
              <a:rPr lang="en-US" smtClean="0"/>
              <a:pPr/>
              <a:t>8/20/2011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EBC8B7-8C2C-458F-9915-9F9C09A3F01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828800" y="609600"/>
            <a:ext cx="5486400" cy="522288"/>
          </a:xfrm>
        </p:spPr>
        <p:txBody>
          <a:bodyPr lIns="45720" rIns="45720" bIns="0" anchor="b">
            <a:sp3d prstMaterial="softEdge"/>
          </a:bodyPr>
          <a:lstStyle>
            <a:lvl1pPr algn="ctr">
              <a:buNone/>
              <a:defRPr sz="2000" b="1"/>
            </a:lvl1pPr>
          </a:lstStyle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828800" y="1831975"/>
            <a:ext cx="5486400" cy="3962400"/>
          </a:xfrm>
          <a:solidFill>
            <a:schemeClr val="bg2"/>
          </a:solidFill>
          <a:ln w="44450" cap="sq" cmpd="sng" algn="ctr">
            <a:solidFill>
              <a:srgbClr val="FFFFFF"/>
            </a:solidFill>
            <a:prstDash val="solid"/>
            <a:miter lim="800000"/>
          </a:ln>
          <a:effectLst>
            <a:outerShdw blurRad="190500" dist="228600" dir="2700000" sy="90000">
              <a:srgbClr val="000000">
                <a:alpha val="25000"/>
              </a:srgbClr>
            </a:outerShdw>
          </a:effectLst>
          <a:scene3d>
            <a:camera prst="orthographicFront">
              <a:rot lat="0" lon="0" rev="0"/>
            </a:camera>
            <a:lightRig rig="balanced" dir="tr">
              <a:rot lat="0" lon="0" rev="2700000"/>
            </a:lightRig>
          </a:scene3d>
          <a:sp3d prstMaterial="matte">
            <a:contourClr>
              <a:schemeClr val="tx2">
                <a:shade val="50000"/>
              </a:schemeClr>
            </a:contourClr>
          </a:sp3d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t"/>
          <a:lstStyle>
            <a:lvl1pPr indent="0">
              <a:buNone/>
              <a:defRPr sz="3200"/>
            </a:lvl1pPr>
          </a:lstStyle>
          <a:p>
            <a:pPr marL="0" algn="l" rtl="0" eaLnBrk="1" latinLnBrk="0" hangingPunct="1"/>
            <a:r>
              <a:rPr kumimoji="0" lang="en-US" smtClean="0">
                <a:solidFill>
                  <a:schemeClr val="lt1"/>
                </a:solidFill>
                <a:latin typeface="+mn-lt"/>
                <a:ea typeface="+mn-ea"/>
                <a:cs typeface="+mn-cs"/>
              </a:rPr>
              <a:t>Click icon to add picture</a:t>
            </a:r>
            <a:endParaRPr kumimoji="0" lang="en-US" dirty="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828800" y="1166787"/>
            <a:ext cx="5486400" cy="530352"/>
          </a:xfrm>
        </p:spPr>
        <p:txBody>
          <a:bodyPr lIns="45720" tIns="45720" rIns="45720" anchor="t"/>
          <a:lstStyle>
            <a:lvl1pPr marL="0" indent="0" algn="ctr">
              <a:buNone/>
              <a:defRPr sz="1400"/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</a:lstStyle>
          <a:p>
            <a:pPr lvl="0" eaLnBrk="1" latinLnBrk="0" hangingPunct="1"/>
            <a:r>
              <a:rPr kumimoji="0"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B8DEF34-1DE9-4C22-A74E-D89F88893633}" type="datetimeFigureOut">
              <a:rPr lang="en-US" smtClean="0"/>
              <a:pPr/>
              <a:t>8/20/2011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EBC8B7-8C2C-458F-9915-9F9C09A3F018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itle Placeholder 2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anchor="ctr">
            <a:normAutofit/>
            <a:scene3d>
              <a:camera prst="orthographicFront"/>
              <a:lightRig rig="soft" dir="t">
                <a:rot lat="0" lon="0" rev="16800000"/>
              </a:lightRig>
            </a:scene3d>
            <a:sp3d prstMaterial="softEdge">
              <a:bevelT w="38100" h="38100"/>
            </a:sp3d>
          </a:bodyPr>
          <a:lstStyle/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13" name="Text Placeholder 1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709160"/>
          </a:xfrm>
          <a:prstGeom prst="rect">
            <a:avLst/>
          </a:prstGeom>
        </p:spPr>
        <p:txBody>
          <a:bodyPr vert="horz">
            <a:normAutofit/>
          </a:bodyPr>
          <a:lstStyle/>
          <a:p>
            <a:pPr lvl="0" eaLnBrk="1" latinLnBrk="0" hangingPunct="1"/>
            <a:r>
              <a:rPr kumimoji="0" lang="en-US" smtClean="0"/>
              <a:t>Click to edit Master text styles</a:t>
            </a:r>
          </a:p>
          <a:p>
            <a:pPr lvl="1" eaLnBrk="1" latinLnBrk="0" hangingPunct="1"/>
            <a:r>
              <a:rPr kumimoji="0" lang="en-US" smtClean="0"/>
              <a:t>Second level</a:t>
            </a:r>
          </a:p>
          <a:p>
            <a:pPr lvl="2" eaLnBrk="1" latinLnBrk="0" hangingPunct="1"/>
            <a:r>
              <a:rPr kumimoji="0" lang="en-US" smtClean="0"/>
              <a:t>Third level</a:t>
            </a:r>
          </a:p>
          <a:p>
            <a:pPr lvl="3" eaLnBrk="1" latinLnBrk="0" hangingPunct="1"/>
            <a:r>
              <a:rPr kumimoji="0" lang="en-US" smtClean="0"/>
              <a:t>Fourth level</a:t>
            </a:r>
          </a:p>
          <a:p>
            <a:pPr lvl="4" eaLnBrk="1" latinLnBrk="0" hangingPunct="1"/>
            <a:r>
              <a:rPr kumimoji="0" lang="en-US" smtClean="0"/>
              <a:t>Fifth level</a:t>
            </a:r>
            <a:endParaRPr kumimoji="0" lang="en-US"/>
          </a:p>
        </p:txBody>
      </p:sp>
      <p:sp>
        <p:nvSpPr>
          <p:cNvPr id="14" name="Date Placeholder 13"/>
          <p:cNvSpPr>
            <a:spLocks noGrp="1"/>
          </p:cNvSpPr>
          <p:nvPr>
            <p:ph type="dt" sz="half" idx="2"/>
          </p:nvPr>
        </p:nvSpPr>
        <p:spPr>
          <a:xfrm>
            <a:off x="457200" y="6416675"/>
            <a:ext cx="2133600" cy="365125"/>
          </a:xfrm>
          <a:prstGeom prst="rect">
            <a:avLst/>
          </a:prstGeom>
        </p:spPr>
        <p:txBody>
          <a:bodyPr vert="horz" anchor="b"/>
          <a:lstStyle>
            <a:lvl1pPr algn="l" eaLnBrk="1" latinLnBrk="0" hangingPunct="1">
              <a:defRPr kumimoji="0" sz="1200">
                <a:solidFill>
                  <a:schemeClr val="tx1">
                    <a:shade val="50000"/>
                  </a:schemeClr>
                </a:solidFill>
              </a:defRPr>
            </a:lvl1pPr>
          </a:lstStyle>
          <a:p>
            <a:fld id="{6B8DEF34-1DE9-4C22-A74E-D89F88893633}" type="datetimeFigureOut">
              <a:rPr lang="en-US" smtClean="0"/>
              <a:pPr/>
              <a:t>8/20/2011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>
          <a:xfrm>
            <a:off x="3124200" y="6416675"/>
            <a:ext cx="2895600" cy="365125"/>
          </a:xfrm>
          <a:prstGeom prst="rect">
            <a:avLst/>
          </a:prstGeom>
        </p:spPr>
        <p:txBody>
          <a:bodyPr vert="horz" anchor="b"/>
          <a:lstStyle>
            <a:lvl1pPr algn="ctr" eaLnBrk="1" latinLnBrk="0" hangingPunct="1">
              <a:defRPr kumimoji="0" sz="1200">
                <a:solidFill>
                  <a:schemeClr val="tx1">
                    <a:shade val="50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23" name="Slide Number Placeholder 22"/>
          <p:cNvSpPr>
            <a:spLocks noGrp="1"/>
          </p:cNvSpPr>
          <p:nvPr>
            <p:ph type="sldNum" sz="quarter" idx="4"/>
          </p:nvPr>
        </p:nvSpPr>
        <p:spPr>
          <a:xfrm>
            <a:off x="7924800" y="6416675"/>
            <a:ext cx="762000" cy="365125"/>
          </a:xfrm>
          <a:prstGeom prst="rect">
            <a:avLst/>
          </a:prstGeom>
        </p:spPr>
        <p:txBody>
          <a:bodyPr vert="horz" lIns="0" rIns="0" anchor="b"/>
          <a:lstStyle>
            <a:lvl1pPr algn="r" eaLnBrk="1" latinLnBrk="0" hangingPunct="1">
              <a:defRPr kumimoji="0" sz="1200">
                <a:solidFill>
                  <a:schemeClr val="tx1">
                    <a:shade val="50000"/>
                  </a:schemeClr>
                </a:solidFill>
              </a:defRPr>
            </a:lvl1pPr>
          </a:lstStyle>
          <a:p>
            <a:fld id="{01EBC8B7-8C2C-458F-9915-9F9C09A3F018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dk1" tx1="lt1" bg2="dk2" tx2="lt2" accent1="accent1" accent2="accent2" accent3="accent3" accent4="accent4" accent5="accent5" accent6="accent6" hlink="hlink" folHlink="folHlink"/>
  <p:sldLayoutIdLst>
    <p:sldLayoutId id="2147483697" r:id="rId1"/>
    <p:sldLayoutId id="2147483698" r:id="rId2"/>
    <p:sldLayoutId id="2147483699" r:id="rId3"/>
    <p:sldLayoutId id="2147483700" r:id="rId4"/>
    <p:sldLayoutId id="2147483701" r:id="rId5"/>
    <p:sldLayoutId id="2147483702" r:id="rId6"/>
    <p:sldLayoutId id="2147483703" r:id="rId7"/>
    <p:sldLayoutId id="2147483704" r:id="rId8"/>
    <p:sldLayoutId id="2147483705" r:id="rId9"/>
    <p:sldLayoutId id="2147483706" r:id="rId10"/>
    <p:sldLayoutId id="2147483707" r:id="rId11"/>
  </p:sldLayoutIdLst>
  <p:txStyles>
    <p:titleStyle>
      <a:lvl1pPr algn="ctr" rtl="0" eaLnBrk="1" latinLnBrk="0" hangingPunct="1">
        <a:spcBef>
          <a:spcPct val="0"/>
        </a:spcBef>
        <a:buNone/>
        <a:defRPr kumimoji="0" sz="4100" b="1" kern="1200" cap="none" baseline="0">
          <a:ln w="6350">
            <a:noFill/>
          </a:ln>
          <a:gradFill>
            <a:gsLst>
              <a:gs pos="0">
                <a:schemeClr val="accent1">
                  <a:tint val="73000"/>
                  <a:satMod val="145000"/>
                </a:schemeClr>
              </a:gs>
              <a:gs pos="73000">
                <a:schemeClr val="accent1">
                  <a:tint val="73000"/>
                  <a:satMod val="145000"/>
                </a:schemeClr>
              </a:gs>
              <a:gs pos="100000">
                <a:schemeClr val="accent1">
                  <a:tint val="83000"/>
                  <a:satMod val="143000"/>
                </a:schemeClr>
              </a:gs>
            </a:gsLst>
            <a:lin ang="4800000" scaled="1"/>
          </a:gradFill>
          <a:effectLst>
            <a:outerShdw blurRad="114300" dist="101600" dir="2700000" algn="tl" rotWithShape="0">
              <a:srgbClr val="000000">
                <a:alpha val="40000"/>
              </a:srgbClr>
            </a:outerShdw>
          </a:effectLst>
          <a:latin typeface="+mj-lt"/>
          <a:ea typeface="+mj-ea"/>
          <a:cs typeface="+mj-cs"/>
        </a:defRPr>
      </a:lvl1pPr>
    </p:titleStyle>
    <p:bodyStyle>
      <a:lvl1pPr marL="548640" indent="-411480" algn="l" rtl="0" eaLnBrk="1" latinLnBrk="0" hangingPunct="1">
        <a:spcBef>
          <a:spcPct val="20000"/>
        </a:spcBef>
        <a:buClr>
          <a:schemeClr val="tx1">
            <a:shade val="95000"/>
          </a:schemeClr>
        </a:buClr>
        <a:buSzPct val="65000"/>
        <a:buFont typeface="Wingdings 2"/>
        <a:buChar char=""/>
        <a:defRPr kumimoji="0"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868680" indent="-283464" algn="l" rtl="0" eaLnBrk="1" latinLnBrk="0" hangingPunct="1">
        <a:spcBef>
          <a:spcPct val="20000"/>
        </a:spcBef>
        <a:buClr>
          <a:schemeClr val="tx1"/>
        </a:buClr>
        <a:buSzPct val="80000"/>
        <a:buFont typeface="Wingdings 2"/>
        <a:buChar char=""/>
        <a:defRPr kumimoji="0"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33856" indent="-228600" algn="l" rtl="0" eaLnBrk="1" latinLnBrk="0" hangingPunct="1">
        <a:spcBef>
          <a:spcPct val="20000"/>
        </a:spcBef>
        <a:buClr>
          <a:schemeClr val="tx1"/>
        </a:buClr>
        <a:buSzPct val="95000"/>
        <a:buFont typeface="Wingdings"/>
        <a:buChar char=""/>
        <a:defRPr kumimoji="0" sz="2200" kern="1200">
          <a:solidFill>
            <a:schemeClr val="tx1"/>
          </a:solidFill>
          <a:latin typeface="+mn-lt"/>
          <a:ea typeface="+mn-ea"/>
          <a:cs typeface="+mn-cs"/>
        </a:defRPr>
      </a:lvl3pPr>
      <a:lvl4pPr marL="1353312" indent="-182880" algn="l" rtl="0" eaLnBrk="1" latinLnBrk="0" hangingPunct="1">
        <a:spcBef>
          <a:spcPct val="20000"/>
        </a:spcBef>
        <a:buClr>
          <a:schemeClr val="tx1"/>
        </a:buClr>
        <a:buSzPct val="100000"/>
        <a:buFont typeface="Wingdings 3"/>
        <a:buChar char="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545336" indent="-182880" algn="l" rtl="0" eaLnBrk="1" latinLnBrk="0" hangingPunct="1">
        <a:spcBef>
          <a:spcPct val="20000"/>
        </a:spcBef>
        <a:buClr>
          <a:schemeClr val="tx1"/>
        </a:buClr>
        <a:buFont typeface="Wingdings 2"/>
        <a:buChar char="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1764792" indent="-182880" algn="l" rtl="0" eaLnBrk="1" latinLnBrk="0" hangingPunct="1">
        <a:spcBef>
          <a:spcPct val="20000"/>
        </a:spcBef>
        <a:buClr>
          <a:schemeClr val="tx1"/>
        </a:buClr>
        <a:buFont typeface="Wingdings 3"/>
        <a:buChar char=""/>
        <a:defRPr kumimoji="0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1965960" indent="-182880" algn="l" rtl="0" eaLnBrk="1" latinLnBrk="0" hangingPunct="1">
        <a:spcBef>
          <a:spcPct val="20000"/>
        </a:spcBef>
        <a:buClr>
          <a:schemeClr val="tx1"/>
        </a:buClr>
        <a:buFont typeface="Wingdings 2"/>
        <a:buChar char=""/>
        <a:defRPr kumimoji="0"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167128" indent="-182880" algn="l" rtl="0" eaLnBrk="1" latinLnBrk="0" hangingPunct="1">
        <a:spcBef>
          <a:spcPct val="20000"/>
        </a:spcBef>
        <a:buClr>
          <a:schemeClr val="tx1"/>
        </a:buClr>
        <a:buFont typeface="Wingdings 2"/>
        <a:buChar char=""/>
        <a:defRPr kumimoji="0"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368296" indent="-182880" algn="l" rtl="0" eaLnBrk="1" latinLnBrk="0" hangingPunct="1">
        <a:spcBef>
          <a:spcPct val="20000"/>
        </a:spcBef>
        <a:buClr>
          <a:schemeClr val="tx1"/>
        </a:buClr>
        <a:buFont typeface="Wingdings 2"/>
        <a:buChar char=""/>
        <a:defRPr kumimoji="0" sz="14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3.xml"/><Relationship Id="rId2" Type="http://schemas.openxmlformats.org/officeDocument/2006/relationships/diagramData" Target="../diagrams/data3.xml"/><Relationship Id="rId1" Type="http://schemas.openxmlformats.org/officeDocument/2006/relationships/slideLayout" Target="../slideLayouts/slideLayout2.xml"/><Relationship Id="rId5" Type="http://schemas.openxmlformats.org/officeDocument/2006/relationships/diagramColors" Target="../diagrams/colors3.xml"/><Relationship Id="rId4" Type="http://schemas.openxmlformats.org/officeDocument/2006/relationships/diagramQuickStyle" Target="../diagrams/quickStyle3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hyperlink" Target="http://tools.ietf.org/html/rfc4226" TargetMode="Externa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4.xml"/><Relationship Id="rId2" Type="http://schemas.openxmlformats.org/officeDocument/2006/relationships/diagramData" Target="../diagrams/data4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3.xml"/><Relationship Id="rId5" Type="http://schemas.openxmlformats.org/officeDocument/2006/relationships/diagramColors" Target="../diagrams/colors4.xml"/><Relationship Id="rId4" Type="http://schemas.openxmlformats.org/officeDocument/2006/relationships/diagramQuickStyle" Target="../diagrams/quickStyle4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5.xml"/><Relationship Id="rId2" Type="http://schemas.openxmlformats.org/officeDocument/2006/relationships/diagramData" Target="../diagrams/data5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4.xml"/><Relationship Id="rId5" Type="http://schemas.openxmlformats.org/officeDocument/2006/relationships/diagramColors" Target="../diagrams/colors5.xml"/><Relationship Id="rId4" Type="http://schemas.openxmlformats.org/officeDocument/2006/relationships/diagramQuickStyle" Target="../diagrams/quickStyle5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6.xml"/><Relationship Id="rId2" Type="http://schemas.openxmlformats.org/officeDocument/2006/relationships/diagramData" Target="../diagrams/data6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5.xml"/><Relationship Id="rId5" Type="http://schemas.openxmlformats.org/officeDocument/2006/relationships/diagramColors" Target="../diagrams/colors6.xml"/><Relationship Id="rId4" Type="http://schemas.openxmlformats.org/officeDocument/2006/relationships/diagramQuickStyle" Target="../diagrams/quickStyle6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7.xml"/><Relationship Id="rId7" Type="http://schemas.microsoft.com/office/2007/relationships/diagramDrawing" Target="../diagrams/drawing6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diagramColors" Target="../diagrams/colors7.xml"/><Relationship Id="rId5" Type="http://schemas.openxmlformats.org/officeDocument/2006/relationships/diagramQuickStyle" Target="../diagrams/quickStyle7.xml"/><Relationship Id="rId4" Type="http://schemas.openxmlformats.org/officeDocument/2006/relationships/diagramLayout" Target="../diagrams/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8.xml"/><Relationship Id="rId2" Type="http://schemas.openxmlformats.org/officeDocument/2006/relationships/diagramData" Target="../diagrams/data8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7.xml"/><Relationship Id="rId5" Type="http://schemas.openxmlformats.org/officeDocument/2006/relationships/diagramColors" Target="../diagrams/colors8.xml"/><Relationship Id="rId4" Type="http://schemas.openxmlformats.org/officeDocument/2006/relationships/diagramQuickStyle" Target="../diagrams/quickStyle8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9.xml"/><Relationship Id="rId2" Type="http://schemas.openxmlformats.org/officeDocument/2006/relationships/diagramData" Target="../diagrams/data9.xml"/><Relationship Id="rId1" Type="http://schemas.openxmlformats.org/officeDocument/2006/relationships/slideLayout" Target="../slideLayouts/slideLayout2.xml"/><Relationship Id="rId5" Type="http://schemas.openxmlformats.org/officeDocument/2006/relationships/diagramColors" Target="../diagrams/colors9.xml"/><Relationship Id="rId4" Type="http://schemas.openxmlformats.org/officeDocument/2006/relationships/diagramQuickStyle" Target="../diagrams/quickStyle9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.xml"/><Relationship Id="rId2" Type="http://schemas.openxmlformats.org/officeDocument/2006/relationships/diagramData" Target="../diagrams/data2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2.xml"/><Relationship Id="rId5" Type="http://schemas.openxmlformats.org/officeDocument/2006/relationships/diagramColors" Target="../diagrams/colors2.xml"/><Relationship Id="rId4" Type="http://schemas.openxmlformats.org/officeDocument/2006/relationships/diagramQuickStyle" Target="../diagrams/quickStyle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" name="Group 315"/>
          <p:cNvGrpSpPr/>
          <p:nvPr/>
        </p:nvGrpSpPr>
        <p:grpSpPr>
          <a:xfrm>
            <a:off x="0" y="0"/>
            <a:ext cx="9144000" cy="6858000"/>
            <a:chOff x="0" y="-1295400"/>
            <a:chExt cx="9144000" cy="9144000"/>
          </a:xfrm>
          <a:gradFill flip="none" rotWithShape="1">
            <a:gsLst>
              <a:gs pos="0">
                <a:schemeClr val="bg1">
                  <a:alpha val="10000"/>
                </a:schemeClr>
              </a:gs>
              <a:gs pos="36000">
                <a:schemeClr val="bg1">
                  <a:alpha val="0"/>
                </a:schemeClr>
              </a:gs>
              <a:gs pos="95000">
                <a:schemeClr val="bg1">
                  <a:alpha val="15000"/>
                </a:schemeClr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61" name="Freeform 7"/>
            <p:cNvSpPr>
              <a:spLocks/>
            </p:cNvSpPr>
            <p:nvPr/>
          </p:nvSpPr>
          <p:spPr bwMode="auto">
            <a:xfrm>
              <a:off x="5181600" y="3340768"/>
              <a:ext cx="465221" cy="449179"/>
            </a:xfrm>
            <a:custGeom>
              <a:avLst/>
              <a:gdLst/>
              <a:ahLst/>
              <a:cxnLst>
                <a:cxn ang="0">
                  <a:pos x="2" y="44"/>
                </a:cxn>
                <a:cxn ang="0">
                  <a:pos x="2" y="44"/>
                </a:cxn>
                <a:cxn ang="0">
                  <a:pos x="8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8" y="56"/>
                </a:cxn>
                <a:cxn ang="0">
                  <a:pos x="44" y="56"/>
                </a:cxn>
                <a:cxn ang="0">
                  <a:pos x="48" y="54"/>
                </a:cxn>
                <a:cxn ang="0">
                  <a:pos x="56" y="48"/>
                </a:cxn>
                <a:cxn ang="0">
                  <a:pos x="58" y="44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6" y="36"/>
                </a:cxn>
                <a:cxn ang="0">
                  <a:pos x="52" y="32"/>
                </a:cxn>
                <a:cxn ang="0">
                  <a:pos x="48" y="28"/>
                </a:cxn>
                <a:cxn ang="0">
                  <a:pos x="48" y="28"/>
                </a:cxn>
                <a:cxn ang="0">
                  <a:pos x="50" y="26"/>
                </a:cxn>
                <a:cxn ang="0">
                  <a:pos x="52" y="20"/>
                </a:cxn>
                <a:cxn ang="0">
                  <a:pos x="54" y="16"/>
                </a:cxn>
                <a:cxn ang="0">
                  <a:pos x="54" y="12"/>
                </a:cxn>
                <a:cxn ang="0">
                  <a:pos x="52" y="8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0" y="6"/>
                </a:cxn>
                <a:cxn ang="0">
                  <a:pos x="14" y="12"/>
                </a:cxn>
                <a:cxn ang="0">
                  <a:pos x="8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32"/>
                </a:cxn>
                <a:cxn ang="0">
                  <a:pos x="18" y="30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2" y="44"/>
                </a:cxn>
                <a:cxn ang="0">
                  <a:pos x="2" y="44"/>
                </a:cxn>
              </a:cxnLst>
              <a:rect l="0" t="0" r="r" b="b"/>
              <a:pathLst>
                <a:path w="58" h="56">
                  <a:moveTo>
                    <a:pt x="2" y="44"/>
                  </a:moveTo>
                  <a:lnTo>
                    <a:pt x="2" y="44"/>
                  </a:lnTo>
                  <a:lnTo>
                    <a:pt x="8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8" y="56"/>
                  </a:lnTo>
                  <a:lnTo>
                    <a:pt x="44" y="56"/>
                  </a:lnTo>
                  <a:lnTo>
                    <a:pt x="48" y="54"/>
                  </a:lnTo>
                  <a:lnTo>
                    <a:pt x="56" y="48"/>
                  </a:lnTo>
                  <a:lnTo>
                    <a:pt x="58" y="44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6" y="36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50" y="26"/>
                  </a:lnTo>
                  <a:lnTo>
                    <a:pt x="52" y="20"/>
                  </a:lnTo>
                  <a:lnTo>
                    <a:pt x="54" y="16"/>
                  </a:lnTo>
                  <a:lnTo>
                    <a:pt x="54" y="12"/>
                  </a:lnTo>
                  <a:lnTo>
                    <a:pt x="52" y="8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0" y="6"/>
                  </a:lnTo>
                  <a:lnTo>
                    <a:pt x="14" y="12"/>
                  </a:lnTo>
                  <a:lnTo>
                    <a:pt x="8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32"/>
                  </a:lnTo>
                  <a:lnTo>
                    <a:pt x="18" y="30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2" y="44"/>
                  </a:lnTo>
                  <a:lnTo>
                    <a:pt x="2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2" name="Freeform 8"/>
            <p:cNvSpPr>
              <a:spLocks/>
            </p:cNvSpPr>
            <p:nvPr/>
          </p:nvSpPr>
          <p:spPr bwMode="auto">
            <a:xfrm>
              <a:off x="5117432" y="3741821"/>
              <a:ext cx="401053" cy="497305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8"/>
                </a:cxn>
                <a:cxn ang="0">
                  <a:pos x="46" y="40"/>
                </a:cxn>
                <a:cxn ang="0">
                  <a:pos x="42" y="44"/>
                </a:cxn>
                <a:cxn ang="0">
                  <a:pos x="34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6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2"/>
                </a:cxn>
                <a:cxn ang="0">
                  <a:pos x="16" y="62"/>
                </a:cxn>
                <a:cxn ang="0">
                  <a:pos x="8" y="60"/>
                </a:cxn>
                <a:cxn ang="0">
                  <a:pos x="4" y="54"/>
                </a:cxn>
                <a:cxn ang="0">
                  <a:pos x="2" y="48"/>
                </a:cxn>
                <a:cxn ang="0">
                  <a:pos x="2" y="38"/>
                </a:cxn>
                <a:cxn ang="0">
                  <a:pos x="4" y="20"/>
                </a:cxn>
                <a:cxn ang="0">
                  <a:pos x="4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0" y="10"/>
                </a:cxn>
                <a:cxn ang="0">
                  <a:pos x="18" y="18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2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0" y="12"/>
                </a:cxn>
                <a:cxn ang="0">
                  <a:pos x="46" y="20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2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8"/>
                  </a:lnTo>
                  <a:lnTo>
                    <a:pt x="46" y="40"/>
                  </a:lnTo>
                  <a:lnTo>
                    <a:pt x="42" y="44"/>
                  </a:lnTo>
                  <a:lnTo>
                    <a:pt x="34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6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8" y="60"/>
                  </a:lnTo>
                  <a:lnTo>
                    <a:pt x="4" y="54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4" y="20"/>
                  </a:lnTo>
                  <a:lnTo>
                    <a:pt x="4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10" y="10"/>
                  </a:lnTo>
                  <a:lnTo>
                    <a:pt x="18" y="18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2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0" y="12"/>
                  </a:lnTo>
                  <a:lnTo>
                    <a:pt x="46" y="20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3" name="Freeform 9"/>
            <p:cNvSpPr>
              <a:spLocks/>
            </p:cNvSpPr>
            <p:nvPr/>
          </p:nvSpPr>
          <p:spPr bwMode="auto">
            <a:xfrm>
              <a:off x="4668253" y="3757863"/>
              <a:ext cx="433137" cy="449179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50" y="6"/>
                </a:cxn>
                <a:cxn ang="0">
                  <a:pos x="52" y="14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8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4" y="12"/>
                </a:cxn>
                <a:cxn ang="0">
                  <a:pos x="10" y="10"/>
                </a:cxn>
                <a:cxn ang="0">
                  <a:pos x="18" y="8"/>
                </a:cxn>
                <a:cxn ang="0">
                  <a:pos x="34" y="6"/>
                </a:cxn>
                <a:cxn ang="0">
                  <a:pos x="40" y="4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6"/>
                </a:cxn>
                <a:cxn ang="0">
                  <a:pos x="50" y="6"/>
                </a:cxn>
              </a:cxnLst>
              <a:rect l="0" t="0" r="r" b="b"/>
              <a:pathLst>
                <a:path w="54" h="56">
                  <a:moveTo>
                    <a:pt x="50" y="6"/>
                  </a:moveTo>
                  <a:lnTo>
                    <a:pt x="50" y="6"/>
                  </a:lnTo>
                  <a:lnTo>
                    <a:pt x="52" y="14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8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4" y="12"/>
                  </a:lnTo>
                  <a:lnTo>
                    <a:pt x="10" y="10"/>
                  </a:lnTo>
                  <a:lnTo>
                    <a:pt x="18" y="8"/>
                  </a:lnTo>
                  <a:lnTo>
                    <a:pt x="34" y="6"/>
                  </a:lnTo>
                  <a:lnTo>
                    <a:pt x="40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6"/>
                  </a:lnTo>
                  <a:lnTo>
                    <a:pt x="5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4" name="Freeform 10"/>
            <p:cNvSpPr>
              <a:spLocks/>
            </p:cNvSpPr>
            <p:nvPr/>
          </p:nvSpPr>
          <p:spPr bwMode="auto">
            <a:xfrm>
              <a:off x="4523874" y="3324726"/>
              <a:ext cx="481263" cy="481263"/>
            </a:xfrm>
            <a:custGeom>
              <a:avLst/>
              <a:gdLst/>
              <a:ahLst/>
              <a:cxnLst>
                <a:cxn ang="0">
                  <a:pos x="56" y="42"/>
                </a:cxn>
                <a:cxn ang="0">
                  <a:pos x="56" y="42"/>
                </a:cxn>
                <a:cxn ang="0">
                  <a:pos x="52" y="46"/>
                </a:cxn>
                <a:cxn ang="0">
                  <a:pos x="42" y="54"/>
                </a:cxn>
                <a:cxn ang="0">
                  <a:pos x="28" y="58"/>
                </a:cxn>
                <a:cxn ang="0">
                  <a:pos x="22" y="60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6"/>
                </a:cxn>
                <a:cxn ang="0">
                  <a:pos x="4" y="52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0" y="36"/>
                </a:cxn>
                <a:cxn ang="0">
                  <a:pos x="2" y="32"/>
                </a:cxn>
                <a:cxn ang="0">
                  <a:pos x="6" y="28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10" y="24"/>
                </a:cxn>
                <a:cxn ang="0">
                  <a:pos x="8" y="16"/>
                </a:cxn>
                <a:cxn ang="0">
                  <a:pos x="10" y="8"/>
                </a:cxn>
                <a:cxn ang="0">
                  <a:pos x="12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24" y="0"/>
                </a:cxn>
                <a:cxn ang="0">
                  <a:pos x="30" y="0"/>
                </a:cxn>
                <a:cxn ang="0">
                  <a:pos x="36" y="4"/>
                </a:cxn>
                <a:cxn ang="0">
                  <a:pos x="40" y="10"/>
                </a:cxn>
                <a:cxn ang="0">
                  <a:pos x="48" y="24"/>
                </a:cxn>
                <a:cxn ang="0">
                  <a:pos x="54" y="30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48" y="36"/>
                </a:cxn>
                <a:cxn ang="0">
                  <a:pos x="40" y="36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6" y="38"/>
                </a:cxn>
                <a:cxn ang="0">
                  <a:pos x="44" y="40"/>
                </a:cxn>
                <a:cxn ang="0">
                  <a:pos x="56" y="42"/>
                </a:cxn>
                <a:cxn ang="0">
                  <a:pos x="56" y="42"/>
                </a:cxn>
              </a:cxnLst>
              <a:rect l="0" t="0" r="r" b="b"/>
              <a:pathLst>
                <a:path w="60" h="60">
                  <a:moveTo>
                    <a:pt x="56" y="42"/>
                  </a:moveTo>
                  <a:lnTo>
                    <a:pt x="56" y="42"/>
                  </a:lnTo>
                  <a:lnTo>
                    <a:pt x="52" y="46"/>
                  </a:lnTo>
                  <a:lnTo>
                    <a:pt x="42" y="54"/>
                  </a:lnTo>
                  <a:lnTo>
                    <a:pt x="28" y="58"/>
                  </a:lnTo>
                  <a:lnTo>
                    <a:pt x="22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6"/>
                  </a:lnTo>
                  <a:lnTo>
                    <a:pt x="4" y="52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2" y="32"/>
                  </a:lnTo>
                  <a:lnTo>
                    <a:pt x="6" y="28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4"/>
                  </a:lnTo>
                  <a:lnTo>
                    <a:pt x="8" y="16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4"/>
                  </a:lnTo>
                  <a:lnTo>
                    <a:pt x="40" y="10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48" y="36"/>
                  </a:lnTo>
                  <a:lnTo>
                    <a:pt x="40" y="36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6" y="38"/>
                  </a:lnTo>
                  <a:lnTo>
                    <a:pt x="44" y="40"/>
                  </a:lnTo>
                  <a:lnTo>
                    <a:pt x="56" y="42"/>
                  </a:lnTo>
                  <a:lnTo>
                    <a:pt x="56" y="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5" name="Freeform 11"/>
            <p:cNvSpPr>
              <a:spLocks/>
            </p:cNvSpPr>
            <p:nvPr/>
          </p:nvSpPr>
          <p:spPr bwMode="auto">
            <a:xfrm>
              <a:off x="4908884" y="3100137"/>
              <a:ext cx="449179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8"/>
                </a:cxn>
                <a:cxn ang="0">
                  <a:pos x="44" y="36"/>
                </a:cxn>
                <a:cxn ang="0">
                  <a:pos x="54" y="26"/>
                </a:cxn>
                <a:cxn ang="0">
                  <a:pos x="54" y="26"/>
                </a:cxn>
                <a:cxn ang="0">
                  <a:pos x="56" y="20"/>
                </a:cxn>
                <a:cxn ang="0">
                  <a:pos x="56" y="12"/>
                </a:cxn>
                <a:cxn ang="0">
                  <a:pos x="54" y="6"/>
                </a:cxn>
                <a:cxn ang="0">
                  <a:pos x="48" y="2"/>
                </a:cxn>
                <a:cxn ang="0">
                  <a:pos x="48" y="2"/>
                </a:cxn>
                <a:cxn ang="0">
                  <a:pos x="40" y="0"/>
                </a:cxn>
                <a:cxn ang="0">
                  <a:pos x="34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2" y="2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2" y="46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6" h="58">
                  <a:moveTo>
                    <a:pt x="32" y="58"/>
                  </a:moveTo>
                  <a:lnTo>
                    <a:pt x="32" y="58"/>
                  </a:lnTo>
                  <a:lnTo>
                    <a:pt x="38" y="48"/>
                  </a:lnTo>
                  <a:lnTo>
                    <a:pt x="44" y="36"/>
                  </a:lnTo>
                  <a:lnTo>
                    <a:pt x="54" y="26"/>
                  </a:lnTo>
                  <a:lnTo>
                    <a:pt x="54" y="26"/>
                  </a:lnTo>
                  <a:lnTo>
                    <a:pt x="56" y="20"/>
                  </a:lnTo>
                  <a:lnTo>
                    <a:pt x="56" y="12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4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2" y="46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6" name="Freeform 12"/>
            <p:cNvSpPr>
              <a:spLocks/>
            </p:cNvSpPr>
            <p:nvPr/>
          </p:nvSpPr>
          <p:spPr bwMode="auto">
            <a:xfrm>
              <a:off x="5037221" y="3613484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7" name="Freeform 13"/>
            <p:cNvSpPr>
              <a:spLocks/>
            </p:cNvSpPr>
            <p:nvPr/>
          </p:nvSpPr>
          <p:spPr bwMode="auto">
            <a:xfrm>
              <a:off x="8213558" y="4207042"/>
              <a:ext cx="449179" cy="449179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0" y="44"/>
                </a:cxn>
                <a:cxn ang="0">
                  <a:pos x="6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6" y="56"/>
                </a:cxn>
                <a:cxn ang="0">
                  <a:pos x="42" y="56"/>
                </a:cxn>
                <a:cxn ang="0">
                  <a:pos x="48" y="54"/>
                </a:cxn>
                <a:cxn ang="0">
                  <a:pos x="54" y="48"/>
                </a:cxn>
                <a:cxn ang="0">
                  <a:pos x="56" y="44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4" y="34"/>
                </a:cxn>
                <a:cxn ang="0">
                  <a:pos x="50" y="30"/>
                </a:cxn>
                <a:cxn ang="0">
                  <a:pos x="46" y="28"/>
                </a:cxn>
                <a:cxn ang="0">
                  <a:pos x="46" y="28"/>
                </a:cxn>
                <a:cxn ang="0">
                  <a:pos x="48" y="26"/>
                </a:cxn>
                <a:cxn ang="0">
                  <a:pos x="50" y="18"/>
                </a:cxn>
                <a:cxn ang="0">
                  <a:pos x="52" y="14"/>
                </a:cxn>
                <a:cxn ang="0">
                  <a:pos x="52" y="10"/>
                </a:cxn>
                <a:cxn ang="0">
                  <a:pos x="50" y="6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18" y="4"/>
                </a:cxn>
                <a:cxn ang="0">
                  <a:pos x="12" y="12"/>
                </a:cxn>
                <a:cxn ang="0">
                  <a:pos x="6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8" y="32"/>
                </a:cxn>
                <a:cxn ang="0">
                  <a:pos x="16" y="30"/>
                </a:cxn>
                <a:cxn ang="0">
                  <a:pos x="24" y="30"/>
                </a:cxn>
                <a:cxn ang="0">
                  <a:pos x="24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0" y="44"/>
                </a:cxn>
                <a:cxn ang="0">
                  <a:pos x="0" y="44"/>
                </a:cxn>
              </a:cxnLst>
              <a:rect l="0" t="0" r="r" b="b"/>
              <a:pathLst>
                <a:path w="56" h="56">
                  <a:moveTo>
                    <a:pt x="0" y="44"/>
                  </a:moveTo>
                  <a:lnTo>
                    <a:pt x="0" y="44"/>
                  </a:lnTo>
                  <a:lnTo>
                    <a:pt x="6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6" y="56"/>
                  </a:lnTo>
                  <a:lnTo>
                    <a:pt x="42" y="56"/>
                  </a:lnTo>
                  <a:lnTo>
                    <a:pt x="48" y="54"/>
                  </a:lnTo>
                  <a:lnTo>
                    <a:pt x="54" y="48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34"/>
                  </a:lnTo>
                  <a:lnTo>
                    <a:pt x="50" y="30"/>
                  </a:lnTo>
                  <a:lnTo>
                    <a:pt x="46" y="28"/>
                  </a:lnTo>
                  <a:lnTo>
                    <a:pt x="46" y="28"/>
                  </a:lnTo>
                  <a:lnTo>
                    <a:pt x="48" y="26"/>
                  </a:lnTo>
                  <a:lnTo>
                    <a:pt x="50" y="18"/>
                  </a:lnTo>
                  <a:lnTo>
                    <a:pt x="52" y="14"/>
                  </a:lnTo>
                  <a:lnTo>
                    <a:pt x="52" y="10"/>
                  </a:lnTo>
                  <a:lnTo>
                    <a:pt x="50" y="6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4"/>
                  </a:lnTo>
                  <a:lnTo>
                    <a:pt x="12" y="12"/>
                  </a:lnTo>
                  <a:lnTo>
                    <a:pt x="6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8" y="32"/>
                  </a:lnTo>
                  <a:lnTo>
                    <a:pt x="16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0" y="44"/>
                  </a:lnTo>
                  <a:lnTo>
                    <a:pt x="0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8" name="Freeform 14"/>
            <p:cNvSpPr>
              <a:spLocks/>
            </p:cNvSpPr>
            <p:nvPr/>
          </p:nvSpPr>
          <p:spPr bwMode="auto">
            <a:xfrm>
              <a:off x="8133347" y="4608095"/>
              <a:ext cx="401053" cy="481263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6"/>
                </a:cxn>
                <a:cxn ang="0">
                  <a:pos x="46" y="40"/>
                </a:cxn>
                <a:cxn ang="0">
                  <a:pos x="42" y="42"/>
                </a:cxn>
                <a:cxn ang="0">
                  <a:pos x="36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4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0"/>
                </a:cxn>
                <a:cxn ang="0">
                  <a:pos x="16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2" y="46"/>
                </a:cxn>
                <a:cxn ang="0">
                  <a:pos x="2" y="38"/>
                </a:cxn>
                <a:cxn ang="0">
                  <a:pos x="4" y="18"/>
                </a:cxn>
                <a:cxn ang="0">
                  <a:pos x="4" y="1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0" y="10"/>
                </a:cxn>
                <a:cxn ang="0">
                  <a:pos x="18" y="16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2"/>
                </a:cxn>
                <a:cxn ang="0">
                  <a:pos x="20" y="16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0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2" y="12"/>
                </a:cxn>
                <a:cxn ang="0">
                  <a:pos x="46" y="18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0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6"/>
                  </a:lnTo>
                  <a:lnTo>
                    <a:pt x="46" y="40"/>
                  </a:lnTo>
                  <a:lnTo>
                    <a:pt x="42" y="42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4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2" y="46"/>
                  </a:lnTo>
                  <a:lnTo>
                    <a:pt x="2" y="38"/>
                  </a:lnTo>
                  <a:lnTo>
                    <a:pt x="4" y="18"/>
                  </a:lnTo>
                  <a:lnTo>
                    <a:pt x="4" y="1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0" y="10"/>
                  </a:lnTo>
                  <a:lnTo>
                    <a:pt x="18" y="1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2"/>
                  </a:lnTo>
                  <a:lnTo>
                    <a:pt x="20" y="16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2" y="12"/>
                  </a:lnTo>
                  <a:lnTo>
                    <a:pt x="46" y="18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9" name="Freeform 15"/>
            <p:cNvSpPr>
              <a:spLocks/>
            </p:cNvSpPr>
            <p:nvPr/>
          </p:nvSpPr>
          <p:spPr bwMode="auto">
            <a:xfrm>
              <a:off x="7684168" y="4624137"/>
              <a:ext cx="433137" cy="449179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50" y="4"/>
                </a:cxn>
                <a:cxn ang="0">
                  <a:pos x="52" y="12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6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38"/>
                </a:cxn>
                <a:cxn ang="0">
                  <a:pos x="2" y="34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6" y="12"/>
                </a:cxn>
                <a:cxn ang="0">
                  <a:pos x="12" y="8"/>
                </a:cxn>
                <a:cxn ang="0">
                  <a:pos x="18" y="6"/>
                </a:cxn>
                <a:cxn ang="0">
                  <a:pos x="34" y="4"/>
                </a:cxn>
                <a:cxn ang="0">
                  <a:pos x="40" y="2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54" h="56">
                  <a:moveTo>
                    <a:pt x="50" y="4"/>
                  </a:moveTo>
                  <a:lnTo>
                    <a:pt x="50" y="4"/>
                  </a:lnTo>
                  <a:lnTo>
                    <a:pt x="52" y="12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6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12" y="8"/>
                  </a:lnTo>
                  <a:lnTo>
                    <a:pt x="18" y="6"/>
                  </a:lnTo>
                  <a:lnTo>
                    <a:pt x="34" y="4"/>
                  </a:lnTo>
                  <a:lnTo>
                    <a:pt x="40" y="2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0" name="Freeform 16"/>
            <p:cNvSpPr>
              <a:spLocks/>
            </p:cNvSpPr>
            <p:nvPr/>
          </p:nvSpPr>
          <p:spPr bwMode="auto">
            <a:xfrm>
              <a:off x="7539789" y="4174958"/>
              <a:ext cx="481263" cy="497305"/>
            </a:xfrm>
            <a:custGeom>
              <a:avLst/>
              <a:gdLst/>
              <a:ahLst/>
              <a:cxnLst>
                <a:cxn ang="0">
                  <a:pos x="56" y="44"/>
                </a:cxn>
                <a:cxn ang="0">
                  <a:pos x="56" y="44"/>
                </a:cxn>
                <a:cxn ang="0">
                  <a:pos x="52" y="48"/>
                </a:cxn>
                <a:cxn ang="0">
                  <a:pos x="42" y="54"/>
                </a:cxn>
                <a:cxn ang="0">
                  <a:pos x="28" y="60"/>
                </a:cxn>
                <a:cxn ang="0">
                  <a:pos x="22" y="62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0" y="38"/>
                </a:cxn>
                <a:cxn ang="0">
                  <a:pos x="2" y="34"/>
                </a:cxn>
                <a:cxn ang="0">
                  <a:pos x="6" y="30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4"/>
                </a:cxn>
                <a:cxn ang="0">
                  <a:pos x="8" y="18"/>
                </a:cxn>
                <a:cxn ang="0">
                  <a:pos x="10" y="10"/>
                </a:cxn>
                <a:cxn ang="0">
                  <a:pos x="12" y="6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24" y="0"/>
                </a:cxn>
                <a:cxn ang="0">
                  <a:pos x="32" y="2"/>
                </a:cxn>
                <a:cxn ang="0">
                  <a:pos x="36" y="6"/>
                </a:cxn>
                <a:cxn ang="0">
                  <a:pos x="40" y="12"/>
                </a:cxn>
                <a:cxn ang="0">
                  <a:pos x="50" y="26"/>
                </a:cxn>
                <a:cxn ang="0">
                  <a:pos x="54" y="32"/>
                </a:cxn>
                <a:cxn ang="0">
                  <a:pos x="60" y="36"/>
                </a:cxn>
                <a:cxn ang="0">
                  <a:pos x="60" y="36"/>
                </a:cxn>
                <a:cxn ang="0">
                  <a:pos x="48" y="38"/>
                </a:cxn>
                <a:cxn ang="0">
                  <a:pos x="40" y="38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6" y="40"/>
                </a:cxn>
                <a:cxn ang="0">
                  <a:pos x="44" y="42"/>
                </a:cxn>
                <a:cxn ang="0">
                  <a:pos x="56" y="44"/>
                </a:cxn>
                <a:cxn ang="0">
                  <a:pos x="56" y="44"/>
                </a:cxn>
              </a:cxnLst>
              <a:rect l="0" t="0" r="r" b="b"/>
              <a:pathLst>
                <a:path w="60" h="62">
                  <a:moveTo>
                    <a:pt x="56" y="44"/>
                  </a:moveTo>
                  <a:lnTo>
                    <a:pt x="56" y="44"/>
                  </a:lnTo>
                  <a:lnTo>
                    <a:pt x="52" y="48"/>
                  </a:lnTo>
                  <a:lnTo>
                    <a:pt x="42" y="54"/>
                  </a:lnTo>
                  <a:lnTo>
                    <a:pt x="28" y="60"/>
                  </a:lnTo>
                  <a:lnTo>
                    <a:pt x="22" y="62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38"/>
                  </a:lnTo>
                  <a:lnTo>
                    <a:pt x="2" y="34"/>
                  </a:lnTo>
                  <a:lnTo>
                    <a:pt x="6" y="30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4"/>
                  </a:lnTo>
                  <a:lnTo>
                    <a:pt x="8" y="18"/>
                  </a:lnTo>
                  <a:lnTo>
                    <a:pt x="10" y="10"/>
                  </a:lnTo>
                  <a:lnTo>
                    <a:pt x="12" y="6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6" y="6"/>
                  </a:lnTo>
                  <a:lnTo>
                    <a:pt x="40" y="12"/>
                  </a:lnTo>
                  <a:lnTo>
                    <a:pt x="50" y="26"/>
                  </a:lnTo>
                  <a:lnTo>
                    <a:pt x="54" y="32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48" y="38"/>
                  </a:lnTo>
                  <a:lnTo>
                    <a:pt x="40" y="38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6" y="40"/>
                  </a:lnTo>
                  <a:lnTo>
                    <a:pt x="44" y="42"/>
                  </a:lnTo>
                  <a:lnTo>
                    <a:pt x="56" y="44"/>
                  </a:lnTo>
                  <a:lnTo>
                    <a:pt x="56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1" name="Freeform 17"/>
            <p:cNvSpPr>
              <a:spLocks/>
            </p:cNvSpPr>
            <p:nvPr/>
          </p:nvSpPr>
          <p:spPr bwMode="auto">
            <a:xfrm>
              <a:off x="7924800" y="3966411"/>
              <a:ext cx="465221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6"/>
                </a:cxn>
                <a:cxn ang="0">
                  <a:pos x="46" y="36"/>
                </a:cxn>
                <a:cxn ang="0">
                  <a:pos x="54" y="24"/>
                </a:cxn>
                <a:cxn ang="0">
                  <a:pos x="54" y="24"/>
                </a:cxn>
                <a:cxn ang="0">
                  <a:pos x="58" y="18"/>
                </a:cxn>
                <a:cxn ang="0">
                  <a:pos x="58" y="12"/>
                </a:cxn>
                <a:cxn ang="0">
                  <a:pos x="54" y="6"/>
                </a:cxn>
                <a:cxn ang="0">
                  <a:pos x="48" y="0"/>
                </a:cxn>
                <a:cxn ang="0">
                  <a:pos x="48" y="0"/>
                </a:cxn>
                <a:cxn ang="0">
                  <a:pos x="42" y="0"/>
                </a:cxn>
                <a:cxn ang="0">
                  <a:pos x="36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4" y="2"/>
                </a:cxn>
                <a:cxn ang="0">
                  <a:pos x="10" y="2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38"/>
                </a:cxn>
                <a:cxn ang="0">
                  <a:pos x="14" y="46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8" h="58">
                  <a:moveTo>
                    <a:pt x="32" y="58"/>
                  </a:moveTo>
                  <a:lnTo>
                    <a:pt x="32" y="58"/>
                  </a:lnTo>
                  <a:lnTo>
                    <a:pt x="38" y="46"/>
                  </a:lnTo>
                  <a:lnTo>
                    <a:pt x="46" y="36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8" y="18"/>
                  </a:lnTo>
                  <a:lnTo>
                    <a:pt x="58" y="12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6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38"/>
                  </a:lnTo>
                  <a:lnTo>
                    <a:pt x="14" y="46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2" name="Freeform 18"/>
            <p:cNvSpPr>
              <a:spLocks/>
            </p:cNvSpPr>
            <p:nvPr/>
          </p:nvSpPr>
          <p:spPr bwMode="auto">
            <a:xfrm>
              <a:off x="8053137" y="4479758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3" name="Freeform 19"/>
            <p:cNvSpPr>
              <a:spLocks/>
            </p:cNvSpPr>
            <p:nvPr/>
          </p:nvSpPr>
          <p:spPr bwMode="auto">
            <a:xfrm>
              <a:off x="0" y="2442411"/>
              <a:ext cx="1122947" cy="1155032"/>
            </a:xfrm>
            <a:custGeom>
              <a:avLst/>
              <a:gdLst/>
              <a:ahLst/>
              <a:cxnLst>
                <a:cxn ang="0">
                  <a:pos x="114" y="24"/>
                </a:cxn>
                <a:cxn ang="0">
                  <a:pos x="130" y="46"/>
                </a:cxn>
                <a:cxn ang="0">
                  <a:pos x="132" y="74"/>
                </a:cxn>
                <a:cxn ang="0">
                  <a:pos x="122" y="100"/>
                </a:cxn>
                <a:cxn ang="0">
                  <a:pos x="102" y="124"/>
                </a:cxn>
                <a:cxn ang="0">
                  <a:pos x="88" y="134"/>
                </a:cxn>
                <a:cxn ang="0">
                  <a:pos x="62" y="140"/>
                </a:cxn>
                <a:cxn ang="0">
                  <a:pos x="52" y="138"/>
                </a:cxn>
                <a:cxn ang="0">
                  <a:pos x="36" y="124"/>
                </a:cxn>
                <a:cxn ang="0">
                  <a:pos x="36" y="104"/>
                </a:cxn>
                <a:cxn ang="0">
                  <a:pos x="38" y="98"/>
                </a:cxn>
                <a:cxn ang="0">
                  <a:pos x="46" y="90"/>
                </a:cxn>
                <a:cxn ang="0">
                  <a:pos x="52" y="88"/>
                </a:cxn>
                <a:cxn ang="0">
                  <a:pos x="62" y="88"/>
                </a:cxn>
                <a:cxn ang="0">
                  <a:pos x="80" y="100"/>
                </a:cxn>
                <a:cxn ang="0">
                  <a:pos x="82" y="102"/>
                </a:cxn>
                <a:cxn ang="0">
                  <a:pos x="68" y="86"/>
                </a:cxn>
                <a:cxn ang="0">
                  <a:pos x="56" y="82"/>
                </a:cxn>
                <a:cxn ang="0">
                  <a:pos x="42" y="86"/>
                </a:cxn>
                <a:cxn ang="0">
                  <a:pos x="34" y="92"/>
                </a:cxn>
                <a:cxn ang="0">
                  <a:pos x="28" y="106"/>
                </a:cxn>
                <a:cxn ang="0">
                  <a:pos x="30" y="120"/>
                </a:cxn>
                <a:cxn ang="0">
                  <a:pos x="38" y="132"/>
                </a:cxn>
                <a:cxn ang="0">
                  <a:pos x="50" y="140"/>
                </a:cxn>
                <a:cxn ang="0">
                  <a:pos x="56" y="144"/>
                </a:cxn>
                <a:cxn ang="0">
                  <a:pos x="76" y="144"/>
                </a:cxn>
                <a:cxn ang="0">
                  <a:pos x="100" y="132"/>
                </a:cxn>
                <a:cxn ang="0">
                  <a:pos x="122" y="110"/>
                </a:cxn>
                <a:cxn ang="0">
                  <a:pos x="136" y="86"/>
                </a:cxn>
                <a:cxn ang="0">
                  <a:pos x="138" y="78"/>
                </a:cxn>
                <a:cxn ang="0">
                  <a:pos x="140" y="60"/>
                </a:cxn>
                <a:cxn ang="0">
                  <a:pos x="132" y="38"/>
                </a:cxn>
                <a:cxn ang="0">
                  <a:pos x="110" y="16"/>
                </a:cxn>
                <a:cxn ang="0">
                  <a:pos x="80" y="2"/>
                </a:cxn>
                <a:cxn ang="0">
                  <a:pos x="64" y="0"/>
                </a:cxn>
                <a:cxn ang="0">
                  <a:pos x="30" y="2"/>
                </a:cxn>
                <a:cxn ang="0">
                  <a:pos x="0" y="16"/>
                </a:cxn>
                <a:cxn ang="0">
                  <a:pos x="0" y="26"/>
                </a:cxn>
                <a:cxn ang="0">
                  <a:pos x="26" y="12"/>
                </a:cxn>
                <a:cxn ang="0">
                  <a:pos x="58" y="8"/>
                </a:cxn>
                <a:cxn ang="0">
                  <a:pos x="88" y="12"/>
                </a:cxn>
                <a:cxn ang="0">
                  <a:pos x="114" y="24"/>
                </a:cxn>
              </a:cxnLst>
              <a:rect l="0" t="0" r="r" b="b"/>
              <a:pathLst>
                <a:path w="140" h="144">
                  <a:moveTo>
                    <a:pt x="114" y="24"/>
                  </a:moveTo>
                  <a:lnTo>
                    <a:pt x="114" y="24"/>
                  </a:lnTo>
                  <a:lnTo>
                    <a:pt x="124" y="34"/>
                  </a:lnTo>
                  <a:lnTo>
                    <a:pt x="130" y="46"/>
                  </a:lnTo>
                  <a:lnTo>
                    <a:pt x="132" y="60"/>
                  </a:lnTo>
                  <a:lnTo>
                    <a:pt x="132" y="74"/>
                  </a:lnTo>
                  <a:lnTo>
                    <a:pt x="128" y="86"/>
                  </a:lnTo>
                  <a:lnTo>
                    <a:pt x="122" y="100"/>
                  </a:lnTo>
                  <a:lnTo>
                    <a:pt x="112" y="112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88" y="134"/>
                  </a:lnTo>
                  <a:lnTo>
                    <a:pt x="76" y="138"/>
                  </a:lnTo>
                  <a:lnTo>
                    <a:pt x="62" y="140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42" y="132"/>
                  </a:lnTo>
                  <a:lnTo>
                    <a:pt x="36" y="124"/>
                  </a:lnTo>
                  <a:lnTo>
                    <a:pt x="34" y="11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8" y="98"/>
                  </a:lnTo>
                  <a:lnTo>
                    <a:pt x="42" y="94"/>
                  </a:lnTo>
                  <a:lnTo>
                    <a:pt x="46" y="90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6" y="86"/>
                  </a:lnTo>
                  <a:lnTo>
                    <a:pt x="62" y="88"/>
                  </a:lnTo>
                  <a:lnTo>
                    <a:pt x="72" y="92"/>
                  </a:lnTo>
                  <a:lnTo>
                    <a:pt x="80" y="100"/>
                  </a:lnTo>
                  <a:lnTo>
                    <a:pt x="82" y="102"/>
                  </a:lnTo>
                  <a:lnTo>
                    <a:pt x="82" y="102"/>
                  </a:lnTo>
                  <a:lnTo>
                    <a:pt x="74" y="92"/>
                  </a:lnTo>
                  <a:lnTo>
                    <a:pt x="68" y="86"/>
                  </a:lnTo>
                  <a:lnTo>
                    <a:pt x="64" y="84"/>
                  </a:lnTo>
                  <a:lnTo>
                    <a:pt x="56" y="82"/>
                  </a:lnTo>
                  <a:lnTo>
                    <a:pt x="50" y="82"/>
                  </a:lnTo>
                  <a:lnTo>
                    <a:pt x="42" y="86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30" y="98"/>
                  </a:lnTo>
                  <a:lnTo>
                    <a:pt x="28" y="106"/>
                  </a:lnTo>
                  <a:lnTo>
                    <a:pt x="28" y="112"/>
                  </a:lnTo>
                  <a:lnTo>
                    <a:pt x="30" y="120"/>
                  </a:lnTo>
                  <a:lnTo>
                    <a:pt x="34" y="126"/>
                  </a:lnTo>
                  <a:lnTo>
                    <a:pt x="38" y="132"/>
                  </a:lnTo>
                  <a:lnTo>
                    <a:pt x="44" y="136"/>
                  </a:lnTo>
                  <a:lnTo>
                    <a:pt x="50" y="140"/>
                  </a:lnTo>
                  <a:lnTo>
                    <a:pt x="50" y="140"/>
                  </a:lnTo>
                  <a:lnTo>
                    <a:pt x="56" y="144"/>
                  </a:lnTo>
                  <a:lnTo>
                    <a:pt x="62" y="144"/>
                  </a:lnTo>
                  <a:lnTo>
                    <a:pt x="76" y="144"/>
                  </a:lnTo>
                  <a:lnTo>
                    <a:pt x="88" y="140"/>
                  </a:lnTo>
                  <a:lnTo>
                    <a:pt x="100" y="132"/>
                  </a:lnTo>
                  <a:lnTo>
                    <a:pt x="112" y="122"/>
                  </a:lnTo>
                  <a:lnTo>
                    <a:pt x="122" y="110"/>
                  </a:lnTo>
                  <a:lnTo>
                    <a:pt x="130" y="98"/>
                  </a:lnTo>
                  <a:lnTo>
                    <a:pt x="136" y="86"/>
                  </a:lnTo>
                  <a:lnTo>
                    <a:pt x="136" y="86"/>
                  </a:lnTo>
                  <a:lnTo>
                    <a:pt x="138" y="78"/>
                  </a:lnTo>
                  <a:lnTo>
                    <a:pt x="140" y="68"/>
                  </a:lnTo>
                  <a:lnTo>
                    <a:pt x="140" y="60"/>
                  </a:lnTo>
                  <a:lnTo>
                    <a:pt x="138" y="52"/>
                  </a:lnTo>
                  <a:lnTo>
                    <a:pt x="132" y="38"/>
                  </a:lnTo>
                  <a:lnTo>
                    <a:pt x="124" y="26"/>
                  </a:lnTo>
                  <a:lnTo>
                    <a:pt x="110" y="16"/>
                  </a:lnTo>
                  <a:lnTo>
                    <a:pt x="96" y="8"/>
                  </a:lnTo>
                  <a:lnTo>
                    <a:pt x="80" y="2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48" y="0"/>
                  </a:lnTo>
                  <a:lnTo>
                    <a:pt x="30" y="2"/>
                  </a:lnTo>
                  <a:lnTo>
                    <a:pt x="14" y="8"/>
                  </a:lnTo>
                  <a:lnTo>
                    <a:pt x="0" y="1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2" y="18"/>
                  </a:lnTo>
                  <a:lnTo>
                    <a:pt x="26" y="12"/>
                  </a:lnTo>
                  <a:lnTo>
                    <a:pt x="42" y="8"/>
                  </a:lnTo>
                  <a:lnTo>
                    <a:pt x="58" y="8"/>
                  </a:lnTo>
                  <a:lnTo>
                    <a:pt x="74" y="8"/>
                  </a:lnTo>
                  <a:lnTo>
                    <a:pt x="88" y="12"/>
                  </a:lnTo>
                  <a:lnTo>
                    <a:pt x="102" y="16"/>
                  </a:lnTo>
                  <a:lnTo>
                    <a:pt x="114" y="24"/>
                  </a:lnTo>
                  <a:lnTo>
                    <a:pt x="114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4" name="Freeform 20"/>
            <p:cNvSpPr>
              <a:spLocks/>
            </p:cNvSpPr>
            <p:nvPr/>
          </p:nvSpPr>
          <p:spPr bwMode="auto">
            <a:xfrm>
              <a:off x="1171074" y="7463589"/>
              <a:ext cx="1796716" cy="385011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12" y="0"/>
                </a:cxn>
                <a:cxn ang="0">
                  <a:pos x="92" y="4"/>
                </a:cxn>
                <a:cxn ang="0">
                  <a:pos x="72" y="12"/>
                </a:cxn>
                <a:cxn ang="0">
                  <a:pos x="52" y="20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0" y="48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80" y="16"/>
                </a:cxn>
                <a:cxn ang="0">
                  <a:pos x="98" y="12"/>
                </a:cxn>
                <a:cxn ang="0">
                  <a:pos x="116" y="10"/>
                </a:cxn>
                <a:cxn ang="0">
                  <a:pos x="134" y="10"/>
                </a:cxn>
                <a:cxn ang="0">
                  <a:pos x="152" y="14"/>
                </a:cxn>
                <a:cxn ang="0">
                  <a:pos x="170" y="18"/>
                </a:cxn>
                <a:cxn ang="0">
                  <a:pos x="188" y="26"/>
                </a:cxn>
                <a:cxn ang="0">
                  <a:pos x="204" y="36"/>
                </a:cxn>
                <a:cxn ang="0">
                  <a:pos x="204" y="36"/>
                </a:cxn>
                <a:cxn ang="0">
                  <a:pos x="218" y="48"/>
                </a:cxn>
                <a:cxn ang="0">
                  <a:pos x="224" y="48"/>
                </a:cxn>
                <a:cxn ang="0">
                  <a:pos x="224" y="48"/>
                </a:cxn>
                <a:cxn ang="0">
                  <a:pos x="214" y="38"/>
                </a:cxn>
                <a:cxn ang="0">
                  <a:pos x="202" y="26"/>
                </a:cxn>
                <a:cxn ang="0">
                  <a:pos x="188" y="18"/>
                </a:cxn>
                <a:cxn ang="0">
                  <a:pos x="174" y="10"/>
                </a:cxn>
                <a:cxn ang="0">
                  <a:pos x="158" y="6"/>
                </a:cxn>
                <a:cxn ang="0">
                  <a:pos x="144" y="2"/>
                </a:cxn>
                <a:cxn ang="0">
                  <a:pos x="128" y="0"/>
                </a:cxn>
                <a:cxn ang="0">
                  <a:pos x="112" y="0"/>
                </a:cxn>
                <a:cxn ang="0">
                  <a:pos x="112" y="0"/>
                </a:cxn>
              </a:cxnLst>
              <a:rect l="0" t="0" r="r" b="b"/>
              <a:pathLst>
                <a:path w="224" h="48">
                  <a:moveTo>
                    <a:pt x="112" y="0"/>
                  </a:moveTo>
                  <a:lnTo>
                    <a:pt x="112" y="0"/>
                  </a:lnTo>
                  <a:lnTo>
                    <a:pt x="92" y="4"/>
                  </a:lnTo>
                  <a:lnTo>
                    <a:pt x="72" y="12"/>
                  </a:lnTo>
                  <a:lnTo>
                    <a:pt x="52" y="20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0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80" y="16"/>
                  </a:lnTo>
                  <a:lnTo>
                    <a:pt x="98" y="12"/>
                  </a:lnTo>
                  <a:lnTo>
                    <a:pt x="116" y="10"/>
                  </a:lnTo>
                  <a:lnTo>
                    <a:pt x="134" y="10"/>
                  </a:lnTo>
                  <a:lnTo>
                    <a:pt x="152" y="14"/>
                  </a:lnTo>
                  <a:lnTo>
                    <a:pt x="170" y="18"/>
                  </a:lnTo>
                  <a:lnTo>
                    <a:pt x="188" y="26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18" y="48"/>
                  </a:lnTo>
                  <a:lnTo>
                    <a:pt x="224" y="48"/>
                  </a:lnTo>
                  <a:lnTo>
                    <a:pt x="224" y="48"/>
                  </a:lnTo>
                  <a:lnTo>
                    <a:pt x="214" y="38"/>
                  </a:lnTo>
                  <a:lnTo>
                    <a:pt x="202" y="26"/>
                  </a:lnTo>
                  <a:lnTo>
                    <a:pt x="188" y="18"/>
                  </a:lnTo>
                  <a:lnTo>
                    <a:pt x="174" y="10"/>
                  </a:lnTo>
                  <a:lnTo>
                    <a:pt x="158" y="6"/>
                  </a:lnTo>
                  <a:lnTo>
                    <a:pt x="144" y="2"/>
                  </a:lnTo>
                  <a:lnTo>
                    <a:pt x="128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5" name="Freeform 21"/>
            <p:cNvSpPr>
              <a:spLocks/>
            </p:cNvSpPr>
            <p:nvPr/>
          </p:nvSpPr>
          <p:spPr bwMode="auto">
            <a:xfrm>
              <a:off x="320842" y="5362074"/>
              <a:ext cx="2277979" cy="2486526"/>
            </a:xfrm>
            <a:custGeom>
              <a:avLst/>
              <a:gdLst/>
              <a:ahLst/>
              <a:cxnLst>
                <a:cxn ang="0">
                  <a:pos x="148" y="194"/>
                </a:cxn>
                <a:cxn ang="0">
                  <a:pos x="136" y="122"/>
                </a:cxn>
                <a:cxn ang="0">
                  <a:pos x="136" y="92"/>
                </a:cxn>
                <a:cxn ang="0">
                  <a:pos x="152" y="48"/>
                </a:cxn>
                <a:cxn ang="0">
                  <a:pos x="188" y="14"/>
                </a:cxn>
                <a:cxn ang="0">
                  <a:pos x="216" y="4"/>
                </a:cxn>
                <a:cxn ang="0">
                  <a:pos x="254" y="18"/>
                </a:cxn>
                <a:cxn ang="0">
                  <a:pos x="274" y="54"/>
                </a:cxn>
                <a:cxn ang="0">
                  <a:pos x="278" y="86"/>
                </a:cxn>
                <a:cxn ang="0">
                  <a:pos x="262" y="124"/>
                </a:cxn>
                <a:cxn ang="0">
                  <a:pos x="242" y="132"/>
                </a:cxn>
                <a:cxn ang="0">
                  <a:pos x="216" y="118"/>
                </a:cxn>
                <a:cxn ang="0">
                  <a:pos x="214" y="106"/>
                </a:cxn>
                <a:cxn ang="0">
                  <a:pos x="216" y="94"/>
                </a:cxn>
                <a:cxn ang="0">
                  <a:pos x="234" y="84"/>
                </a:cxn>
                <a:cxn ang="0">
                  <a:pos x="248" y="84"/>
                </a:cxn>
                <a:cxn ang="0">
                  <a:pos x="222" y="82"/>
                </a:cxn>
                <a:cxn ang="0">
                  <a:pos x="208" y="100"/>
                </a:cxn>
                <a:cxn ang="0">
                  <a:pos x="208" y="118"/>
                </a:cxn>
                <a:cxn ang="0">
                  <a:pos x="224" y="132"/>
                </a:cxn>
                <a:cxn ang="0">
                  <a:pos x="244" y="134"/>
                </a:cxn>
                <a:cxn ang="0">
                  <a:pos x="258" y="130"/>
                </a:cxn>
                <a:cxn ang="0">
                  <a:pos x="278" y="104"/>
                </a:cxn>
                <a:cxn ang="0">
                  <a:pos x="282" y="60"/>
                </a:cxn>
                <a:cxn ang="0">
                  <a:pos x="276" y="34"/>
                </a:cxn>
                <a:cxn ang="0">
                  <a:pos x="260" y="12"/>
                </a:cxn>
                <a:cxn ang="0">
                  <a:pos x="224" y="0"/>
                </a:cxn>
                <a:cxn ang="0">
                  <a:pos x="178" y="12"/>
                </a:cxn>
                <a:cxn ang="0">
                  <a:pos x="152" y="32"/>
                </a:cxn>
                <a:cxn ang="0">
                  <a:pos x="132" y="70"/>
                </a:cxn>
                <a:cxn ang="0">
                  <a:pos x="126" y="116"/>
                </a:cxn>
                <a:cxn ang="0">
                  <a:pos x="136" y="164"/>
                </a:cxn>
                <a:cxn ang="0">
                  <a:pos x="138" y="196"/>
                </a:cxn>
                <a:cxn ang="0">
                  <a:pos x="126" y="234"/>
                </a:cxn>
                <a:cxn ang="0">
                  <a:pos x="106" y="258"/>
                </a:cxn>
                <a:cxn ang="0">
                  <a:pos x="72" y="272"/>
                </a:cxn>
                <a:cxn ang="0">
                  <a:pos x="30" y="274"/>
                </a:cxn>
                <a:cxn ang="0">
                  <a:pos x="44" y="220"/>
                </a:cxn>
                <a:cxn ang="0">
                  <a:pos x="50" y="164"/>
                </a:cxn>
                <a:cxn ang="0">
                  <a:pos x="42" y="58"/>
                </a:cxn>
                <a:cxn ang="0">
                  <a:pos x="30" y="24"/>
                </a:cxn>
                <a:cxn ang="0">
                  <a:pos x="42" y="92"/>
                </a:cxn>
                <a:cxn ang="0">
                  <a:pos x="40" y="182"/>
                </a:cxn>
                <a:cxn ang="0">
                  <a:pos x="26" y="252"/>
                </a:cxn>
                <a:cxn ang="0">
                  <a:pos x="0" y="310"/>
                </a:cxn>
                <a:cxn ang="0">
                  <a:pos x="26" y="284"/>
                </a:cxn>
                <a:cxn ang="0">
                  <a:pos x="52" y="286"/>
                </a:cxn>
                <a:cxn ang="0">
                  <a:pos x="96" y="278"/>
                </a:cxn>
                <a:cxn ang="0">
                  <a:pos x="122" y="258"/>
                </a:cxn>
                <a:cxn ang="0">
                  <a:pos x="142" y="222"/>
                </a:cxn>
              </a:cxnLst>
              <a:rect l="0" t="0" r="r" b="b"/>
              <a:pathLst>
                <a:path w="284" h="310">
                  <a:moveTo>
                    <a:pt x="146" y="206"/>
                  </a:moveTo>
                  <a:lnTo>
                    <a:pt x="146" y="206"/>
                  </a:lnTo>
                  <a:lnTo>
                    <a:pt x="148" y="194"/>
                  </a:lnTo>
                  <a:lnTo>
                    <a:pt x="148" y="180"/>
                  </a:lnTo>
                  <a:lnTo>
                    <a:pt x="142" y="152"/>
                  </a:lnTo>
                  <a:lnTo>
                    <a:pt x="136" y="122"/>
                  </a:lnTo>
                  <a:lnTo>
                    <a:pt x="136" y="106"/>
                  </a:lnTo>
                  <a:lnTo>
                    <a:pt x="136" y="92"/>
                  </a:lnTo>
                  <a:lnTo>
                    <a:pt x="136" y="92"/>
                  </a:lnTo>
                  <a:lnTo>
                    <a:pt x="138" y="76"/>
                  </a:lnTo>
                  <a:lnTo>
                    <a:pt x="144" y="62"/>
                  </a:lnTo>
                  <a:lnTo>
                    <a:pt x="152" y="48"/>
                  </a:lnTo>
                  <a:lnTo>
                    <a:pt x="162" y="34"/>
                  </a:lnTo>
                  <a:lnTo>
                    <a:pt x="174" y="24"/>
                  </a:lnTo>
                  <a:lnTo>
                    <a:pt x="188" y="14"/>
                  </a:lnTo>
                  <a:lnTo>
                    <a:pt x="202" y="8"/>
                  </a:lnTo>
                  <a:lnTo>
                    <a:pt x="216" y="4"/>
                  </a:lnTo>
                  <a:lnTo>
                    <a:pt x="216" y="4"/>
                  </a:lnTo>
                  <a:lnTo>
                    <a:pt x="230" y="6"/>
                  </a:lnTo>
                  <a:lnTo>
                    <a:pt x="244" y="10"/>
                  </a:lnTo>
                  <a:lnTo>
                    <a:pt x="254" y="18"/>
                  </a:lnTo>
                  <a:lnTo>
                    <a:pt x="264" y="28"/>
                  </a:lnTo>
                  <a:lnTo>
                    <a:pt x="270" y="40"/>
                  </a:lnTo>
                  <a:lnTo>
                    <a:pt x="274" y="54"/>
                  </a:lnTo>
                  <a:lnTo>
                    <a:pt x="278" y="70"/>
                  </a:lnTo>
                  <a:lnTo>
                    <a:pt x="278" y="86"/>
                  </a:lnTo>
                  <a:lnTo>
                    <a:pt x="278" y="86"/>
                  </a:lnTo>
                  <a:lnTo>
                    <a:pt x="274" y="100"/>
                  </a:lnTo>
                  <a:lnTo>
                    <a:pt x="270" y="114"/>
                  </a:lnTo>
                  <a:lnTo>
                    <a:pt x="262" y="124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42" y="132"/>
                  </a:lnTo>
                  <a:lnTo>
                    <a:pt x="232" y="130"/>
                  </a:lnTo>
                  <a:lnTo>
                    <a:pt x="222" y="126"/>
                  </a:lnTo>
                  <a:lnTo>
                    <a:pt x="216" y="118"/>
                  </a:lnTo>
                  <a:lnTo>
                    <a:pt x="216" y="118"/>
                  </a:lnTo>
                  <a:lnTo>
                    <a:pt x="214" y="112"/>
                  </a:lnTo>
                  <a:lnTo>
                    <a:pt x="214" y="106"/>
                  </a:lnTo>
                  <a:lnTo>
                    <a:pt x="214" y="100"/>
                  </a:lnTo>
                  <a:lnTo>
                    <a:pt x="216" y="94"/>
                  </a:lnTo>
                  <a:lnTo>
                    <a:pt x="216" y="94"/>
                  </a:lnTo>
                  <a:lnTo>
                    <a:pt x="220" y="90"/>
                  </a:lnTo>
                  <a:lnTo>
                    <a:pt x="224" y="86"/>
                  </a:lnTo>
                  <a:lnTo>
                    <a:pt x="234" y="84"/>
                  </a:lnTo>
                  <a:lnTo>
                    <a:pt x="244" y="82"/>
                  </a:lnTo>
                  <a:lnTo>
                    <a:pt x="248" y="84"/>
                  </a:lnTo>
                  <a:lnTo>
                    <a:pt x="248" y="84"/>
                  </a:lnTo>
                  <a:lnTo>
                    <a:pt x="234" y="80"/>
                  </a:lnTo>
                  <a:lnTo>
                    <a:pt x="228" y="82"/>
                  </a:lnTo>
                  <a:lnTo>
                    <a:pt x="222" y="82"/>
                  </a:lnTo>
                  <a:lnTo>
                    <a:pt x="216" y="86"/>
                  </a:lnTo>
                  <a:lnTo>
                    <a:pt x="212" y="92"/>
                  </a:lnTo>
                  <a:lnTo>
                    <a:pt x="208" y="100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118"/>
                  </a:lnTo>
                  <a:lnTo>
                    <a:pt x="212" y="124"/>
                  </a:lnTo>
                  <a:lnTo>
                    <a:pt x="216" y="128"/>
                  </a:lnTo>
                  <a:lnTo>
                    <a:pt x="224" y="132"/>
                  </a:lnTo>
                  <a:lnTo>
                    <a:pt x="230" y="134"/>
                  </a:lnTo>
                  <a:lnTo>
                    <a:pt x="238" y="134"/>
                  </a:lnTo>
                  <a:lnTo>
                    <a:pt x="244" y="134"/>
                  </a:lnTo>
                  <a:lnTo>
                    <a:pt x="252" y="134"/>
                  </a:lnTo>
                  <a:lnTo>
                    <a:pt x="252" y="134"/>
                  </a:lnTo>
                  <a:lnTo>
                    <a:pt x="258" y="130"/>
                  </a:lnTo>
                  <a:lnTo>
                    <a:pt x="264" y="128"/>
                  </a:lnTo>
                  <a:lnTo>
                    <a:pt x="272" y="118"/>
                  </a:lnTo>
                  <a:lnTo>
                    <a:pt x="278" y="104"/>
                  </a:lnTo>
                  <a:lnTo>
                    <a:pt x="282" y="90"/>
                  </a:lnTo>
                  <a:lnTo>
                    <a:pt x="284" y="76"/>
                  </a:lnTo>
                  <a:lnTo>
                    <a:pt x="282" y="60"/>
                  </a:lnTo>
                  <a:lnTo>
                    <a:pt x="280" y="46"/>
                  </a:lnTo>
                  <a:lnTo>
                    <a:pt x="276" y="34"/>
                  </a:lnTo>
                  <a:lnTo>
                    <a:pt x="276" y="34"/>
                  </a:lnTo>
                  <a:lnTo>
                    <a:pt x="270" y="26"/>
                  </a:lnTo>
                  <a:lnTo>
                    <a:pt x="266" y="18"/>
                  </a:lnTo>
                  <a:lnTo>
                    <a:pt x="260" y="12"/>
                  </a:lnTo>
                  <a:lnTo>
                    <a:pt x="254" y="8"/>
                  </a:lnTo>
                  <a:lnTo>
                    <a:pt x="240" y="2"/>
                  </a:lnTo>
                  <a:lnTo>
                    <a:pt x="224" y="0"/>
                  </a:lnTo>
                  <a:lnTo>
                    <a:pt x="208" y="2"/>
                  </a:lnTo>
                  <a:lnTo>
                    <a:pt x="192" y="6"/>
                  </a:lnTo>
                  <a:lnTo>
                    <a:pt x="178" y="12"/>
                  </a:lnTo>
                  <a:lnTo>
                    <a:pt x="164" y="22"/>
                  </a:lnTo>
                  <a:lnTo>
                    <a:pt x="164" y="22"/>
                  </a:lnTo>
                  <a:lnTo>
                    <a:pt x="152" y="32"/>
                  </a:lnTo>
                  <a:lnTo>
                    <a:pt x="144" y="44"/>
                  </a:lnTo>
                  <a:lnTo>
                    <a:pt x="136" y="58"/>
                  </a:lnTo>
                  <a:lnTo>
                    <a:pt x="132" y="70"/>
                  </a:lnTo>
                  <a:lnTo>
                    <a:pt x="128" y="86"/>
                  </a:lnTo>
                  <a:lnTo>
                    <a:pt x="126" y="100"/>
                  </a:lnTo>
                  <a:lnTo>
                    <a:pt x="126" y="116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36" y="164"/>
                  </a:lnTo>
                  <a:lnTo>
                    <a:pt x="138" y="180"/>
                  </a:lnTo>
                  <a:lnTo>
                    <a:pt x="138" y="196"/>
                  </a:lnTo>
                  <a:lnTo>
                    <a:pt x="138" y="196"/>
                  </a:lnTo>
                  <a:lnTo>
                    <a:pt x="136" y="212"/>
                  </a:lnTo>
                  <a:lnTo>
                    <a:pt x="132" y="224"/>
                  </a:lnTo>
                  <a:lnTo>
                    <a:pt x="126" y="234"/>
                  </a:lnTo>
                  <a:lnTo>
                    <a:pt x="120" y="244"/>
                  </a:lnTo>
                  <a:lnTo>
                    <a:pt x="114" y="252"/>
                  </a:lnTo>
                  <a:lnTo>
                    <a:pt x="106" y="258"/>
                  </a:lnTo>
                  <a:lnTo>
                    <a:pt x="98" y="264"/>
                  </a:lnTo>
                  <a:lnTo>
                    <a:pt x="90" y="268"/>
                  </a:lnTo>
                  <a:lnTo>
                    <a:pt x="72" y="272"/>
                  </a:lnTo>
                  <a:lnTo>
                    <a:pt x="56" y="274"/>
                  </a:lnTo>
                  <a:lnTo>
                    <a:pt x="42" y="274"/>
                  </a:lnTo>
                  <a:lnTo>
                    <a:pt x="30" y="274"/>
                  </a:lnTo>
                  <a:lnTo>
                    <a:pt x="30" y="274"/>
                  </a:lnTo>
                  <a:lnTo>
                    <a:pt x="38" y="246"/>
                  </a:lnTo>
                  <a:lnTo>
                    <a:pt x="44" y="220"/>
                  </a:lnTo>
                  <a:lnTo>
                    <a:pt x="48" y="192"/>
                  </a:lnTo>
                  <a:lnTo>
                    <a:pt x="50" y="164"/>
                  </a:lnTo>
                  <a:lnTo>
                    <a:pt x="50" y="164"/>
                  </a:lnTo>
                  <a:lnTo>
                    <a:pt x="52" y="130"/>
                  </a:lnTo>
                  <a:lnTo>
                    <a:pt x="48" y="94"/>
                  </a:lnTo>
                  <a:lnTo>
                    <a:pt x="42" y="58"/>
                  </a:lnTo>
                  <a:lnTo>
                    <a:pt x="32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6" y="46"/>
                  </a:lnTo>
                  <a:lnTo>
                    <a:pt x="40" y="68"/>
                  </a:lnTo>
                  <a:lnTo>
                    <a:pt x="42" y="92"/>
                  </a:lnTo>
                  <a:lnTo>
                    <a:pt x="44" y="120"/>
                  </a:lnTo>
                  <a:lnTo>
                    <a:pt x="44" y="150"/>
                  </a:lnTo>
                  <a:lnTo>
                    <a:pt x="40" y="182"/>
                  </a:lnTo>
                  <a:lnTo>
                    <a:pt x="34" y="216"/>
                  </a:lnTo>
                  <a:lnTo>
                    <a:pt x="26" y="252"/>
                  </a:lnTo>
                  <a:lnTo>
                    <a:pt x="26" y="252"/>
                  </a:lnTo>
                  <a:lnTo>
                    <a:pt x="20" y="268"/>
                  </a:lnTo>
                  <a:lnTo>
                    <a:pt x="14" y="284"/>
                  </a:lnTo>
                  <a:lnTo>
                    <a:pt x="0" y="310"/>
                  </a:lnTo>
                  <a:lnTo>
                    <a:pt x="12" y="310"/>
                  </a:lnTo>
                  <a:lnTo>
                    <a:pt x="12" y="310"/>
                  </a:lnTo>
                  <a:lnTo>
                    <a:pt x="26" y="284"/>
                  </a:lnTo>
                  <a:lnTo>
                    <a:pt x="26" y="284"/>
                  </a:lnTo>
                  <a:lnTo>
                    <a:pt x="36" y="286"/>
                  </a:lnTo>
                  <a:lnTo>
                    <a:pt x="52" y="286"/>
                  </a:lnTo>
                  <a:lnTo>
                    <a:pt x="68" y="286"/>
                  </a:lnTo>
                  <a:lnTo>
                    <a:pt x="86" y="282"/>
                  </a:lnTo>
                  <a:lnTo>
                    <a:pt x="96" y="278"/>
                  </a:lnTo>
                  <a:lnTo>
                    <a:pt x="104" y="272"/>
                  </a:lnTo>
                  <a:lnTo>
                    <a:pt x="112" y="266"/>
                  </a:lnTo>
                  <a:lnTo>
                    <a:pt x="122" y="258"/>
                  </a:lnTo>
                  <a:lnTo>
                    <a:pt x="128" y="248"/>
                  </a:lnTo>
                  <a:lnTo>
                    <a:pt x="136" y="236"/>
                  </a:lnTo>
                  <a:lnTo>
                    <a:pt x="142" y="222"/>
                  </a:lnTo>
                  <a:lnTo>
                    <a:pt x="146" y="206"/>
                  </a:lnTo>
                  <a:lnTo>
                    <a:pt x="146" y="20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6" name="Freeform 22"/>
            <p:cNvSpPr>
              <a:spLocks/>
            </p:cNvSpPr>
            <p:nvPr/>
          </p:nvSpPr>
          <p:spPr bwMode="auto">
            <a:xfrm>
              <a:off x="8710863" y="-733926"/>
              <a:ext cx="433137" cy="1138989"/>
            </a:xfrm>
            <a:custGeom>
              <a:avLst/>
              <a:gdLst/>
              <a:ahLst/>
              <a:cxnLst>
                <a:cxn ang="0">
                  <a:pos x="2" y="126"/>
                </a:cxn>
                <a:cxn ang="0">
                  <a:pos x="2" y="126"/>
                </a:cxn>
                <a:cxn ang="0">
                  <a:pos x="6" y="120"/>
                </a:cxn>
                <a:cxn ang="0">
                  <a:pos x="18" y="106"/>
                </a:cxn>
                <a:cxn ang="0">
                  <a:pos x="24" y="100"/>
                </a:cxn>
                <a:cxn ang="0">
                  <a:pos x="34" y="92"/>
                </a:cxn>
                <a:cxn ang="0">
                  <a:pos x="42" y="88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48" y="88"/>
                </a:cxn>
                <a:cxn ang="0">
                  <a:pos x="34" y="98"/>
                </a:cxn>
                <a:cxn ang="0">
                  <a:pos x="28" y="106"/>
                </a:cxn>
                <a:cxn ang="0">
                  <a:pos x="20" y="116"/>
                </a:cxn>
                <a:cxn ang="0">
                  <a:pos x="16" y="128"/>
                </a:cxn>
                <a:cxn ang="0">
                  <a:pos x="12" y="142"/>
                </a:cxn>
                <a:cxn ang="0">
                  <a:pos x="12" y="142"/>
                </a:cxn>
                <a:cxn ang="0">
                  <a:pos x="22" y="142"/>
                </a:cxn>
                <a:cxn ang="0">
                  <a:pos x="54" y="138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2" y="4"/>
                </a:cxn>
                <a:cxn ang="0">
                  <a:pos x="30" y="8"/>
                </a:cxn>
                <a:cxn ang="0">
                  <a:pos x="20" y="16"/>
                </a:cxn>
                <a:cxn ang="0">
                  <a:pos x="12" y="28"/>
                </a:cxn>
                <a:cxn ang="0">
                  <a:pos x="6" y="44"/>
                </a:cxn>
                <a:cxn ang="0">
                  <a:pos x="2" y="64"/>
                </a:cxn>
                <a:cxn ang="0">
                  <a:pos x="0" y="92"/>
                </a:cxn>
                <a:cxn ang="0">
                  <a:pos x="2" y="126"/>
                </a:cxn>
                <a:cxn ang="0">
                  <a:pos x="2" y="126"/>
                </a:cxn>
              </a:cxnLst>
              <a:rect l="0" t="0" r="r" b="b"/>
              <a:pathLst>
                <a:path w="54" h="142">
                  <a:moveTo>
                    <a:pt x="2" y="126"/>
                  </a:moveTo>
                  <a:lnTo>
                    <a:pt x="2" y="126"/>
                  </a:lnTo>
                  <a:lnTo>
                    <a:pt x="6" y="120"/>
                  </a:lnTo>
                  <a:lnTo>
                    <a:pt x="18" y="106"/>
                  </a:lnTo>
                  <a:lnTo>
                    <a:pt x="24" y="100"/>
                  </a:lnTo>
                  <a:lnTo>
                    <a:pt x="34" y="92"/>
                  </a:lnTo>
                  <a:lnTo>
                    <a:pt x="42" y="88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48" y="88"/>
                  </a:lnTo>
                  <a:lnTo>
                    <a:pt x="34" y="98"/>
                  </a:lnTo>
                  <a:lnTo>
                    <a:pt x="28" y="106"/>
                  </a:lnTo>
                  <a:lnTo>
                    <a:pt x="20" y="116"/>
                  </a:lnTo>
                  <a:lnTo>
                    <a:pt x="16" y="128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22" y="142"/>
                  </a:lnTo>
                  <a:lnTo>
                    <a:pt x="54" y="138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2" y="4"/>
                  </a:lnTo>
                  <a:lnTo>
                    <a:pt x="30" y="8"/>
                  </a:lnTo>
                  <a:lnTo>
                    <a:pt x="20" y="16"/>
                  </a:lnTo>
                  <a:lnTo>
                    <a:pt x="12" y="28"/>
                  </a:lnTo>
                  <a:lnTo>
                    <a:pt x="6" y="44"/>
                  </a:lnTo>
                  <a:lnTo>
                    <a:pt x="2" y="64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2" y="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7" name="Freeform 23"/>
            <p:cNvSpPr>
              <a:spLocks/>
            </p:cNvSpPr>
            <p:nvPr/>
          </p:nvSpPr>
          <p:spPr bwMode="auto">
            <a:xfrm>
              <a:off x="8791074" y="469232"/>
              <a:ext cx="352926" cy="208547"/>
            </a:xfrm>
            <a:custGeom>
              <a:avLst/>
              <a:gdLst/>
              <a:ahLst/>
              <a:cxnLst>
                <a:cxn ang="0">
                  <a:pos x="44" y="26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26" y="4"/>
                </a:cxn>
                <a:cxn ang="0">
                  <a:pos x="14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4" y="14"/>
                </a:cxn>
                <a:cxn ang="0">
                  <a:pos x="24" y="18"/>
                </a:cxn>
                <a:cxn ang="0">
                  <a:pos x="34" y="22"/>
                </a:cxn>
                <a:cxn ang="0">
                  <a:pos x="44" y="26"/>
                </a:cxn>
                <a:cxn ang="0">
                  <a:pos x="44" y="26"/>
                </a:cxn>
              </a:cxnLst>
              <a:rect l="0" t="0" r="r" b="b"/>
              <a:pathLst>
                <a:path w="44" h="26">
                  <a:moveTo>
                    <a:pt x="44" y="26"/>
                  </a:moveTo>
                  <a:lnTo>
                    <a:pt x="44" y="0"/>
                  </a:lnTo>
                  <a:lnTo>
                    <a:pt x="44" y="0"/>
                  </a:lnTo>
                  <a:lnTo>
                    <a:pt x="26" y="4"/>
                  </a:lnTo>
                  <a:lnTo>
                    <a:pt x="14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24" y="18"/>
                  </a:lnTo>
                  <a:lnTo>
                    <a:pt x="34" y="22"/>
                  </a:lnTo>
                  <a:lnTo>
                    <a:pt x="44" y="26"/>
                  </a:lnTo>
                  <a:lnTo>
                    <a:pt x="44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8" name="Freeform 24"/>
            <p:cNvSpPr>
              <a:spLocks/>
            </p:cNvSpPr>
            <p:nvPr/>
          </p:nvSpPr>
          <p:spPr bwMode="auto">
            <a:xfrm>
              <a:off x="8726905" y="677779"/>
              <a:ext cx="417095" cy="753979"/>
            </a:xfrm>
            <a:custGeom>
              <a:avLst/>
              <a:gdLst/>
              <a:ahLst/>
              <a:cxnLst>
                <a:cxn ang="0">
                  <a:pos x="52" y="94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34" y="4"/>
                </a:cxn>
                <a:cxn ang="0">
                  <a:pos x="18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0" y="6"/>
                </a:cxn>
                <a:cxn ang="0">
                  <a:pos x="18" y="14"/>
                </a:cxn>
                <a:cxn ang="0">
                  <a:pos x="26" y="26"/>
                </a:cxn>
                <a:cxn ang="0">
                  <a:pos x="32" y="40"/>
                </a:cxn>
                <a:cxn ang="0">
                  <a:pos x="42" y="68"/>
                </a:cxn>
                <a:cxn ang="0">
                  <a:pos x="52" y="94"/>
                </a:cxn>
                <a:cxn ang="0">
                  <a:pos x="52" y="94"/>
                </a:cxn>
              </a:cxnLst>
              <a:rect l="0" t="0" r="r" b="b"/>
              <a:pathLst>
                <a:path w="52" h="94">
                  <a:moveTo>
                    <a:pt x="52" y="94"/>
                  </a:moveTo>
                  <a:lnTo>
                    <a:pt x="52" y="10"/>
                  </a:lnTo>
                  <a:lnTo>
                    <a:pt x="52" y="10"/>
                  </a:lnTo>
                  <a:lnTo>
                    <a:pt x="34" y="4"/>
                  </a:lnTo>
                  <a:lnTo>
                    <a:pt x="18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6"/>
                  </a:lnTo>
                  <a:lnTo>
                    <a:pt x="18" y="14"/>
                  </a:lnTo>
                  <a:lnTo>
                    <a:pt x="26" y="26"/>
                  </a:lnTo>
                  <a:lnTo>
                    <a:pt x="32" y="40"/>
                  </a:lnTo>
                  <a:lnTo>
                    <a:pt x="42" y="68"/>
                  </a:lnTo>
                  <a:lnTo>
                    <a:pt x="52" y="94"/>
                  </a:lnTo>
                  <a:lnTo>
                    <a:pt x="52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9" name="Freeform 25"/>
            <p:cNvSpPr>
              <a:spLocks/>
            </p:cNvSpPr>
            <p:nvPr/>
          </p:nvSpPr>
          <p:spPr bwMode="auto">
            <a:xfrm>
              <a:off x="7860632" y="741947"/>
              <a:ext cx="1138989" cy="1187116"/>
            </a:xfrm>
            <a:custGeom>
              <a:avLst/>
              <a:gdLst/>
              <a:ahLst/>
              <a:cxnLst>
                <a:cxn ang="0">
                  <a:pos x="98" y="8"/>
                </a:cxn>
                <a:cxn ang="0">
                  <a:pos x="98" y="8"/>
                </a:cxn>
                <a:cxn ang="0">
                  <a:pos x="98" y="22"/>
                </a:cxn>
                <a:cxn ang="0">
                  <a:pos x="96" y="36"/>
                </a:cxn>
                <a:cxn ang="0">
                  <a:pos x="94" y="46"/>
                </a:cxn>
                <a:cxn ang="0">
                  <a:pos x="90" y="54"/>
                </a:cxn>
                <a:cxn ang="0">
                  <a:pos x="86" y="66"/>
                </a:cxn>
                <a:cxn ang="0">
                  <a:pos x="82" y="68"/>
                </a:cxn>
                <a:cxn ang="0">
                  <a:pos x="82" y="68"/>
                </a:cxn>
                <a:cxn ang="0">
                  <a:pos x="86" y="56"/>
                </a:cxn>
                <a:cxn ang="0">
                  <a:pos x="86" y="44"/>
                </a:cxn>
                <a:cxn ang="0">
                  <a:pos x="86" y="32"/>
                </a:cxn>
                <a:cxn ang="0">
                  <a:pos x="86" y="22"/>
                </a:cxn>
                <a:cxn ang="0">
                  <a:pos x="82" y="6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6" y="8"/>
                </a:cxn>
                <a:cxn ang="0">
                  <a:pos x="72" y="14"/>
                </a:cxn>
                <a:cxn ang="0">
                  <a:pos x="60" y="26"/>
                </a:cxn>
                <a:cxn ang="0">
                  <a:pos x="28" y="48"/>
                </a:cxn>
                <a:cxn ang="0">
                  <a:pos x="12" y="60"/>
                </a:cxn>
                <a:cxn ang="0">
                  <a:pos x="6" y="68"/>
                </a:cxn>
                <a:cxn ang="0">
                  <a:pos x="2" y="76"/>
                </a:cxn>
                <a:cxn ang="0">
                  <a:pos x="0" y="84"/>
                </a:cxn>
                <a:cxn ang="0">
                  <a:pos x="0" y="94"/>
                </a:cxn>
                <a:cxn ang="0">
                  <a:pos x="2" y="104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4" y="126"/>
                </a:cxn>
                <a:cxn ang="0">
                  <a:pos x="24" y="130"/>
                </a:cxn>
                <a:cxn ang="0">
                  <a:pos x="32" y="132"/>
                </a:cxn>
                <a:cxn ang="0">
                  <a:pos x="42" y="132"/>
                </a:cxn>
                <a:cxn ang="0">
                  <a:pos x="58" y="128"/>
                </a:cxn>
                <a:cxn ang="0">
                  <a:pos x="64" y="126"/>
                </a:cxn>
                <a:cxn ang="0">
                  <a:pos x="64" y="126"/>
                </a:cxn>
                <a:cxn ang="0">
                  <a:pos x="66" y="130"/>
                </a:cxn>
                <a:cxn ang="0">
                  <a:pos x="70" y="136"/>
                </a:cxn>
                <a:cxn ang="0">
                  <a:pos x="76" y="140"/>
                </a:cxn>
                <a:cxn ang="0">
                  <a:pos x="82" y="144"/>
                </a:cxn>
                <a:cxn ang="0">
                  <a:pos x="90" y="148"/>
                </a:cxn>
                <a:cxn ang="0">
                  <a:pos x="102" y="148"/>
                </a:cxn>
                <a:cxn ang="0">
                  <a:pos x="102" y="148"/>
                </a:cxn>
                <a:cxn ang="0">
                  <a:pos x="114" y="146"/>
                </a:cxn>
                <a:cxn ang="0">
                  <a:pos x="124" y="142"/>
                </a:cxn>
                <a:cxn ang="0">
                  <a:pos x="132" y="136"/>
                </a:cxn>
                <a:cxn ang="0">
                  <a:pos x="136" y="126"/>
                </a:cxn>
                <a:cxn ang="0">
                  <a:pos x="140" y="116"/>
                </a:cxn>
                <a:cxn ang="0">
                  <a:pos x="142" y="104"/>
                </a:cxn>
                <a:cxn ang="0">
                  <a:pos x="142" y="92"/>
                </a:cxn>
                <a:cxn ang="0">
                  <a:pos x="140" y="80"/>
                </a:cxn>
                <a:cxn ang="0">
                  <a:pos x="140" y="80"/>
                </a:cxn>
                <a:cxn ang="0">
                  <a:pos x="134" y="62"/>
                </a:cxn>
                <a:cxn ang="0">
                  <a:pos x="128" y="46"/>
                </a:cxn>
                <a:cxn ang="0">
                  <a:pos x="120" y="34"/>
                </a:cxn>
                <a:cxn ang="0">
                  <a:pos x="114" y="24"/>
                </a:cxn>
                <a:cxn ang="0">
                  <a:pos x="102" y="12"/>
                </a:cxn>
                <a:cxn ang="0">
                  <a:pos x="98" y="8"/>
                </a:cxn>
                <a:cxn ang="0">
                  <a:pos x="98" y="8"/>
                </a:cxn>
              </a:cxnLst>
              <a:rect l="0" t="0" r="r" b="b"/>
              <a:pathLst>
                <a:path w="142" h="148">
                  <a:moveTo>
                    <a:pt x="98" y="8"/>
                  </a:moveTo>
                  <a:lnTo>
                    <a:pt x="98" y="8"/>
                  </a:lnTo>
                  <a:lnTo>
                    <a:pt x="98" y="22"/>
                  </a:lnTo>
                  <a:lnTo>
                    <a:pt x="96" y="36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86" y="66"/>
                  </a:lnTo>
                  <a:lnTo>
                    <a:pt x="82" y="68"/>
                  </a:lnTo>
                  <a:lnTo>
                    <a:pt x="82" y="68"/>
                  </a:lnTo>
                  <a:lnTo>
                    <a:pt x="86" y="56"/>
                  </a:lnTo>
                  <a:lnTo>
                    <a:pt x="86" y="44"/>
                  </a:lnTo>
                  <a:lnTo>
                    <a:pt x="86" y="32"/>
                  </a:lnTo>
                  <a:lnTo>
                    <a:pt x="86" y="22"/>
                  </a:lnTo>
                  <a:lnTo>
                    <a:pt x="82" y="6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6" y="8"/>
                  </a:lnTo>
                  <a:lnTo>
                    <a:pt x="72" y="14"/>
                  </a:lnTo>
                  <a:lnTo>
                    <a:pt x="60" y="26"/>
                  </a:lnTo>
                  <a:lnTo>
                    <a:pt x="28" y="48"/>
                  </a:lnTo>
                  <a:lnTo>
                    <a:pt x="12" y="60"/>
                  </a:lnTo>
                  <a:lnTo>
                    <a:pt x="6" y="68"/>
                  </a:lnTo>
                  <a:lnTo>
                    <a:pt x="2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04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4" y="126"/>
                  </a:lnTo>
                  <a:lnTo>
                    <a:pt x="24" y="130"/>
                  </a:lnTo>
                  <a:lnTo>
                    <a:pt x="32" y="132"/>
                  </a:lnTo>
                  <a:lnTo>
                    <a:pt x="42" y="132"/>
                  </a:lnTo>
                  <a:lnTo>
                    <a:pt x="58" y="128"/>
                  </a:lnTo>
                  <a:lnTo>
                    <a:pt x="64" y="126"/>
                  </a:lnTo>
                  <a:lnTo>
                    <a:pt x="64" y="126"/>
                  </a:lnTo>
                  <a:lnTo>
                    <a:pt x="66" y="130"/>
                  </a:lnTo>
                  <a:lnTo>
                    <a:pt x="70" y="136"/>
                  </a:lnTo>
                  <a:lnTo>
                    <a:pt x="76" y="140"/>
                  </a:lnTo>
                  <a:lnTo>
                    <a:pt x="82" y="144"/>
                  </a:lnTo>
                  <a:lnTo>
                    <a:pt x="90" y="148"/>
                  </a:lnTo>
                  <a:lnTo>
                    <a:pt x="102" y="148"/>
                  </a:lnTo>
                  <a:lnTo>
                    <a:pt x="102" y="148"/>
                  </a:lnTo>
                  <a:lnTo>
                    <a:pt x="114" y="146"/>
                  </a:lnTo>
                  <a:lnTo>
                    <a:pt x="124" y="142"/>
                  </a:lnTo>
                  <a:lnTo>
                    <a:pt x="132" y="136"/>
                  </a:lnTo>
                  <a:lnTo>
                    <a:pt x="136" y="126"/>
                  </a:lnTo>
                  <a:lnTo>
                    <a:pt x="140" y="116"/>
                  </a:lnTo>
                  <a:lnTo>
                    <a:pt x="142" y="104"/>
                  </a:lnTo>
                  <a:lnTo>
                    <a:pt x="142" y="92"/>
                  </a:lnTo>
                  <a:lnTo>
                    <a:pt x="140" y="80"/>
                  </a:lnTo>
                  <a:lnTo>
                    <a:pt x="140" y="80"/>
                  </a:lnTo>
                  <a:lnTo>
                    <a:pt x="134" y="62"/>
                  </a:lnTo>
                  <a:lnTo>
                    <a:pt x="128" y="46"/>
                  </a:lnTo>
                  <a:lnTo>
                    <a:pt x="120" y="34"/>
                  </a:lnTo>
                  <a:lnTo>
                    <a:pt x="114" y="24"/>
                  </a:lnTo>
                  <a:lnTo>
                    <a:pt x="102" y="12"/>
                  </a:lnTo>
                  <a:lnTo>
                    <a:pt x="98" y="8"/>
                  </a:lnTo>
                  <a:lnTo>
                    <a:pt x="9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0" name="Freeform 26"/>
            <p:cNvSpPr>
              <a:spLocks/>
            </p:cNvSpPr>
            <p:nvPr/>
          </p:nvSpPr>
          <p:spPr bwMode="auto">
            <a:xfrm>
              <a:off x="7106653" y="68179"/>
              <a:ext cx="1171074" cy="1235242"/>
            </a:xfrm>
            <a:custGeom>
              <a:avLst/>
              <a:gdLst/>
              <a:ahLst/>
              <a:cxnLst>
                <a:cxn ang="0">
                  <a:pos x="146" y="66"/>
                </a:cxn>
                <a:cxn ang="0">
                  <a:pos x="146" y="66"/>
                </a:cxn>
                <a:cxn ang="0">
                  <a:pos x="132" y="72"/>
                </a:cxn>
                <a:cxn ang="0">
                  <a:pos x="118" y="76"/>
                </a:cxn>
                <a:cxn ang="0">
                  <a:pos x="106" y="78"/>
                </a:cxn>
                <a:cxn ang="0">
                  <a:pos x="96" y="78"/>
                </a:cxn>
                <a:cxn ang="0">
                  <a:pos x="82" y="78"/>
                </a:cxn>
                <a:cxn ang="0">
                  <a:pos x="78" y="76"/>
                </a:cxn>
                <a:cxn ang="0">
                  <a:pos x="78" y="76"/>
                </a:cxn>
                <a:cxn ang="0">
                  <a:pos x="88" y="74"/>
                </a:cxn>
                <a:cxn ang="0">
                  <a:pos x="100" y="72"/>
                </a:cxn>
                <a:cxn ang="0">
                  <a:pos x="122" y="60"/>
                </a:cxn>
                <a:cxn ang="0">
                  <a:pos x="146" y="44"/>
                </a:cxn>
                <a:cxn ang="0">
                  <a:pos x="146" y="44"/>
                </a:cxn>
                <a:cxn ang="0">
                  <a:pos x="136" y="44"/>
                </a:cxn>
                <a:cxn ang="0">
                  <a:pos x="126" y="42"/>
                </a:cxn>
                <a:cxn ang="0">
                  <a:pos x="108" y="32"/>
                </a:cxn>
                <a:cxn ang="0">
                  <a:pos x="72" y="12"/>
                </a:cxn>
                <a:cxn ang="0">
                  <a:pos x="56" y="2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30"/>
                </a:cxn>
                <a:cxn ang="0">
                  <a:pos x="0" y="42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2" y="70"/>
                </a:cxn>
                <a:cxn ang="0">
                  <a:pos x="16" y="76"/>
                </a:cxn>
                <a:cxn ang="0">
                  <a:pos x="22" y="82"/>
                </a:cxn>
                <a:cxn ang="0">
                  <a:pos x="22" y="82"/>
                </a:cxn>
                <a:cxn ang="0">
                  <a:pos x="16" y="86"/>
                </a:cxn>
                <a:cxn ang="0">
                  <a:pos x="12" y="92"/>
                </a:cxn>
                <a:cxn ang="0">
                  <a:pos x="10" y="98"/>
                </a:cxn>
                <a:cxn ang="0">
                  <a:pos x="8" y="106"/>
                </a:cxn>
                <a:cxn ang="0">
                  <a:pos x="10" y="118"/>
                </a:cxn>
                <a:cxn ang="0">
                  <a:pos x="14" y="130"/>
                </a:cxn>
                <a:cxn ang="0">
                  <a:pos x="22" y="142"/>
                </a:cxn>
                <a:cxn ang="0">
                  <a:pos x="36" y="150"/>
                </a:cxn>
                <a:cxn ang="0">
                  <a:pos x="42" y="152"/>
                </a:cxn>
                <a:cxn ang="0">
                  <a:pos x="50" y="154"/>
                </a:cxn>
                <a:cxn ang="0">
                  <a:pos x="58" y="154"/>
                </a:cxn>
                <a:cxn ang="0">
                  <a:pos x="68" y="152"/>
                </a:cxn>
                <a:cxn ang="0">
                  <a:pos x="68" y="152"/>
                </a:cxn>
                <a:cxn ang="0">
                  <a:pos x="76" y="150"/>
                </a:cxn>
                <a:cxn ang="0">
                  <a:pos x="86" y="146"/>
                </a:cxn>
                <a:cxn ang="0">
                  <a:pos x="102" y="136"/>
                </a:cxn>
                <a:cxn ang="0">
                  <a:pos x="114" y="122"/>
                </a:cxn>
                <a:cxn ang="0">
                  <a:pos x="126" y="106"/>
                </a:cxn>
                <a:cxn ang="0">
                  <a:pos x="134" y="92"/>
                </a:cxn>
                <a:cxn ang="0">
                  <a:pos x="142" y="78"/>
                </a:cxn>
                <a:cxn ang="0">
                  <a:pos x="146" y="66"/>
                </a:cxn>
                <a:cxn ang="0">
                  <a:pos x="146" y="66"/>
                </a:cxn>
              </a:cxnLst>
              <a:rect l="0" t="0" r="r" b="b"/>
              <a:pathLst>
                <a:path w="146" h="154">
                  <a:moveTo>
                    <a:pt x="146" y="66"/>
                  </a:moveTo>
                  <a:lnTo>
                    <a:pt x="146" y="66"/>
                  </a:lnTo>
                  <a:lnTo>
                    <a:pt x="132" y="72"/>
                  </a:lnTo>
                  <a:lnTo>
                    <a:pt x="118" y="76"/>
                  </a:lnTo>
                  <a:lnTo>
                    <a:pt x="106" y="78"/>
                  </a:lnTo>
                  <a:lnTo>
                    <a:pt x="96" y="78"/>
                  </a:lnTo>
                  <a:lnTo>
                    <a:pt x="82" y="78"/>
                  </a:lnTo>
                  <a:lnTo>
                    <a:pt x="78" y="76"/>
                  </a:lnTo>
                  <a:lnTo>
                    <a:pt x="78" y="76"/>
                  </a:lnTo>
                  <a:lnTo>
                    <a:pt x="88" y="74"/>
                  </a:lnTo>
                  <a:lnTo>
                    <a:pt x="100" y="72"/>
                  </a:lnTo>
                  <a:lnTo>
                    <a:pt x="122" y="60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36" y="44"/>
                  </a:lnTo>
                  <a:lnTo>
                    <a:pt x="126" y="42"/>
                  </a:lnTo>
                  <a:lnTo>
                    <a:pt x="108" y="32"/>
                  </a:lnTo>
                  <a:lnTo>
                    <a:pt x="72" y="12"/>
                  </a:lnTo>
                  <a:lnTo>
                    <a:pt x="56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30"/>
                  </a:lnTo>
                  <a:lnTo>
                    <a:pt x="0" y="42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2" y="70"/>
                  </a:lnTo>
                  <a:lnTo>
                    <a:pt x="16" y="76"/>
                  </a:lnTo>
                  <a:lnTo>
                    <a:pt x="22" y="82"/>
                  </a:lnTo>
                  <a:lnTo>
                    <a:pt x="22" y="82"/>
                  </a:lnTo>
                  <a:lnTo>
                    <a:pt x="16" y="86"/>
                  </a:lnTo>
                  <a:lnTo>
                    <a:pt x="12" y="92"/>
                  </a:lnTo>
                  <a:lnTo>
                    <a:pt x="10" y="98"/>
                  </a:lnTo>
                  <a:lnTo>
                    <a:pt x="8" y="106"/>
                  </a:lnTo>
                  <a:lnTo>
                    <a:pt x="10" y="118"/>
                  </a:lnTo>
                  <a:lnTo>
                    <a:pt x="14" y="130"/>
                  </a:lnTo>
                  <a:lnTo>
                    <a:pt x="22" y="142"/>
                  </a:lnTo>
                  <a:lnTo>
                    <a:pt x="36" y="150"/>
                  </a:lnTo>
                  <a:lnTo>
                    <a:pt x="42" y="152"/>
                  </a:lnTo>
                  <a:lnTo>
                    <a:pt x="50" y="154"/>
                  </a:lnTo>
                  <a:lnTo>
                    <a:pt x="58" y="154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76" y="150"/>
                  </a:lnTo>
                  <a:lnTo>
                    <a:pt x="86" y="146"/>
                  </a:lnTo>
                  <a:lnTo>
                    <a:pt x="102" y="136"/>
                  </a:lnTo>
                  <a:lnTo>
                    <a:pt x="114" y="122"/>
                  </a:lnTo>
                  <a:lnTo>
                    <a:pt x="126" y="106"/>
                  </a:lnTo>
                  <a:lnTo>
                    <a:pt x="134" y="92"/>
                  </a:lnTo>
                  <a:lnTo>
                    <a:pt x="142" y="78"/>
                  </a:lnTo>
                  <a:lnTo>
                    <a:pt x="146" y="66"/>
                  </a:lnTo>
                  <a:lnTo>
                    <a:pt x="14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1" name="Freeform 27"/>
            <p:cNvSpPr>
              <a:spLocks/>
            </p:cNvSpPr>
            <p:nvPr/>
          </p:nvSpPr>
          <p:spPr bwMode="auto">
            <a:xfrm>
              <a:off x="7620000" y="-1038726"/>
              <a:ext cx="1090863" cy="1219200"/>
            </a:xfrm>
            <a:custGeom>
              <a:avLst/>
              <a:gdLst/>
              <a:ahLst/>
              <a:cxnLst>
                <a:cxn ang="0">
                  <a:pos x="98" y="152"/>
                </a:cxn>
                <a:cxn ang="0">
                  <a:pos x="98" y="152"/>
                </a:cxn>
                <a:cxn ang="0">
                  <a:pos x="94" y="148"/>
                </a:cxn>
                <a:cxn ang="0">
                  <a:pos x="86" y="138"/>
                </a:cxn>
                <a:cxn ang="0">
                  <a:pos x="82" y="130"/>
                </a:cxn>
                <a:cxn ang="0">
                  <a:pos x="78" y="120"/>
                </a:cxn>
                <a:cxn ang="0">
                  <a:pos x="76" y="110"/>
                </a:cxn>
                <a:cxn ang="0">
                  <a:pos x="76" y="96"/>
                </a:cxn>
                <a:cxn ang="0">
                  <a:pos x="76" y="96"/>
                </a:cxn>
                <a:cxn ang="0">
                  <a:pos x="80" y="104"/>
                </a:cxn>
                <a:cxn ang="0">
                  <a:pos x="90" y="118"/>
                </a:cxn>
                <a:cxn ang="0">
                  <a:pos x="106" y="136"/>
                </a:cxn>
                <a:cxn ang="0">
                  <a:pos x="114" y="144"/>
                </a:cxn>
                <a:cxn ang="0">
                  <a:pos x="124" y="150"/>
                </a:cxn>
                <a:cxn ang="0">
                  <a:pos x="124" y="150"/>
                </a:cxn>
                <a:cxn ang="0">
                  <a:pos x="124" y="140"/>
                </a:cxn>
                <a:cxn ang="0">
                  <a:pos x="124" y="116"/>
                </a:cxn>
                <a:cxn ang="0">
                  <a:pos x="126" y="84"/>
                </a:cxn>
                <a:cxn ang="0">
                  <a:pos x="130" y="66"/>
                </a:cxn>
                <a:cxn ang="0">
                  <a:pos x="134" y="50"/>
                </a:cxn>
                <a:cxn ang="0">
                  <a:pos x="134" y="50"/>
                </a:cxn>
                <a:cxn ang="0">
                  <a:pos x="136" y="40"/>
                </a:cxn>
                <a:cxn ang="0">
                  <a:pos x="136" y="32"/>
                </a:cxn>
                <a:cxn ang="0">
                  <a:pos x="132" y="22"/>
                </a:cxn>
                <a:cxn ang="0">
                  <a:pos x="128" y="16"/>
                </a:cxn>
                <a:cxn ang="0">
                  <a:pos x="120" y="10"/>
                </a:cxn>
                <a:cxn ang="0">
                  <a:pos x="112" y="4"/>
                </a:cxn>
                <a:cxn ang="0">
                  <a:pos x="104" y="2"/>
                </a:cxn>
                <a:cxn ang="0">
                  <a:pos x="94" y="0"/>
                </a:cxn>
                <a:cxn ang="0">
                  <a:pos x="94" y="0"/>
                </a:cxn>
                <a:cxn ang="0">
                  <a:pos x="84" y="2"/>
                </a:cxn>
                <a:cxn ang="0">
                  <a:pos x="76" y="6"/>
                </a:cxn>
                <a:cxn ang="0">
                  <a:pos x="70" y="10"/>
                </a:cxn>
                <a:cxn ang="0">
                  <a:pos x="64" y="16"/>
                </a:cxn>
                <a:cxn ang="0">
                  <a:pos x="58" y="28"/>
                </a:cxn>
                <a:cxn ang="0">
                  <a:pos x="56" y="34"/>
                </a:cxn>
                <a:cxn ang="0">
                  <a:pos x="56" y="34"/>
                </a:cxn>
                <a:cxn ang="0">
                  <a:pos x="50" y="32"/>
                </a:cxn>
                <a:cxn ang="0">
                  <a:pos x="32" y="34"/>
                </a:cxn>
                <a:cxn ang="0">
                  <a:pos x="22" y="38"/>
                </a:cxn>
                <a:cxn ang="0">
                  <a:pos x="14" y="42"/>
                </a:cxn>
                <a:cxn ang="0">
                  <a:pos x="6" y="48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72"/>
                </a:cxn>
                <a:cxn ang="0">
                  <a:pos x="0" y="86"/>
                </a:cxn>
                <a:cxn ang="0">
                  <a:pos x="4" y="100"/>
                </a:cxn>
                <a:cxn ang="0">
                  <a:pos x="10" y="112"/>
                </a:cxn>
                <a:cxn ang="0">
                  <a:pos x="22" y="124"/>
                </a:cxn>
                <a:cxn ang="0">
                  <a:pos x="40" y="136"/>
                </a:cxn>
                <a:cxn ang="0">
                  <a:pos x="66" y="144"/>
                </a:cxn>
                <a:cxn ang="0">
                  <a:pos x="98" y="152"/>
                </a:cxn>
                <a:cxn ang="0">
                  <a:pos x="98" y="152"/>
                </a:cxn>
              </a:cxnLst>
              <a:rect l="0" t="0" r="r" b="b"/>
              <a:pathLst>
                <a:path w="136" h="152">
                  <a:moveTo>
                    <a:pt x="98" y="152"/>
                  </a:moveTo>
                  <a:lnTo>
                    <a:pt x="98" y="152"/>
                  </a:lnTo>
                  <a:lnTo>
                    <a:pt x="94" y="148"/>
                  </a:lnTo>
                  <a:lnTo>
                    <a:pt x="86" y="138"/>
                  </a:lnTo>
                  <a:lnTo>
                    <a:pt x="82" y="130"/>
                  </a:lnTo>
                  <a:lnTo>
                    <a:pt x="78" y="120"/>
                  </a:lnTo>
                  <a:lnTo>
                    <a:pt x="76" y="110"/>
                  </a:lnTo>
                  <a:lnTo>
                    <a:pt x="76" y="96"/>
                  </a:lnTo>
                  <a:lnTo>
                    <a:pt x="76" y="96"/>
                  </a:lnTo>
                  <a:lnTo>
                    <a:pt x="80" y="104"/>
                  </a:lnTo>
                  <a:lnTo>
                    <a:pt x="90" y="118"/>
                  </a:lnTo>
                  <a:lnTo>
                    <a:pt x="106" y="136"/>
                  </a:lnTo>
                  <a:lnTo>
                    <a:pt x="114" y="144"/>
                  </a:lnTo>
                  <a:lnTo>
                    <a:pt x="124" y="150"/>
                  </a:lnTo>
                  <a:lnTo>
                    <a:pt x="124" y="150"/>
                  </a:lnTo>
                  <a:lnTo>
                    <a:pt x="124" y="140"/>
                  </a:lnTo>
                  <a:lnTo>
                    <a:pt x="124" y="116"/>
                  </a:lnTo>
                  <a:lnTo>
                    <a:pt x="126" y="84"/>
                  </a:lnTo>
                  <a:lnTo>
                    <a:pt x="130" y="66"/>
                  </a:lnTo>
                  <a:lnTo>
                    <a:pt x="134" y="50"/>
                  </a:lnTo>
                  <a:lnTo>
                    <a:pt x="134" y="50"/>
                  </a:lnTo>
                  <a:lnTo>
                    <a:pt x="136" y="40"/>
                  </a:lnTo>
                  <a:lnTo>
                    <a:pt x="136" y="32"/>
                  </a:lnTo>
                  <a:lnTo>
                    <a:pt x="132" y="22"/>
                  </a:lnTo>
                  <a:lnTo>
                    <a:pt x="128" y="16"/>
                  </a:lnTo>
                  <a:lnTo>
                    <a:pt x="120" y="10"/>
                  </a:lnTo>
                  <a:lnTo>
                    <a:pt x="112" y="4"/>
                  </a:lnTo>
                  <a:lnTo>
                    <a:pt x="104" y="2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84" y="2"/>
                  </a:lnTo>
                  <a:lnTo>
                    <a:pt x="76" y="6"/>
                  </a:lnTo>
                  <a:lnTo>
                    <a:pt x="70" y="10"/>
                  </a:lnTo>
                  <a:lnTo>
                    <a:pt x="64" y="16"/>
                  </a:lnTo>
                  <a:lnTo>
                    <a:pt x="58" y="28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0" y="32"/>
                  </a:lnTo>
                  <a:lnTo>
                    <a:pt x="32" y="34"/>
                  </a:lnTo>
                  <a:lnTo>
                    <a:pt x="22" y="38"/>
                  </a:lnTo>
                  <a:lnTo>
                    <a:pt x="14" y="42"/>
                  </a:lnTo>
                  <a:lnTo>
                    <a:pt x="6" y="4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72"/>
                  </a:lnTo>
                  <a:lnTo>
                    <a:pt x="0" y="86"/>
                  </a:lnTo>
                  <a:lnTo>
                    <a:pt x="4" y="100"/>
                  </a:lnTo>
                  <a:lnTo>
                    <a:pt x="10" y="112"/>
                  </a:lnTo>
                  <a:lnTo>
                    <a:pt x="22" y="124"/>
                  </a:lnTo>
                  <a:lnTo>
                    <a:pt x="40" y="136"/>
                  </a:lnTo>
                  <a:lnTo>
                    <a:pt x="66" y="144"/>
                  </a:lnTo>
                  <a:lnTo>
                    <a:pt x="98" y="152"/>
                  </a:lnTo>
                  <a:lnTo>
                    <a:pt x="98" y="1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2" name="Freeform 28"/>
            <p:cNvSpPr>
              <a:spLocks/>
            </p:cNvSpPr>
            <p:nvPr/>
          </p:nvSpPr>
          <p:spPr bwMode="auto">
            <a:xfrm>
              <a:off x="8390021" y="340895"/>
              <a:ext cx="272716" cy="304800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6" y="32"/>
                </a:cxn>
                <a:cxn ang="0">
                  <a:pos x="10" y="36"/>
                </a:cxn>
                <a:cxn ang="0">
                  <a:pos x="18" y="38"/>
                </a:cxn>
                <a:cxn ang="0">
                  <a:pos x="18" y="38"/>
                </a:cxn>
                <a:cxn ang="0">
                  <a:pos x="24" y="36"/>
                </a:cxn>
                <a:cxn ang="0">
                  <a:pos x="30" y="32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4" y="12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</a:cxnLst>
              <a:rect l="0" t="0" r="r" b="b"/>
              <a:pathLst>
                <a:path w="34" h="38">
                  <a:moveTo>
                    <a:pt x="0" y="18"/>
                  </a:moveTo>
                  <a:lnTo>
                    <a:pt x="0" y="18"/>
                  </a:lnTo>
                  <a:lnTo>
                    <a:pt x="2" y="26"/>
                  </a:lnTo>
                  <a:lnTo>
                    <a:pt x="6" y="32"/>
                  </a:lnTo>
                  <a:lnTo>
                    <a:pt x="10" y="36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24" y="36"/>
                  </a:lnTo>
                  <a:lnTo>
                    <a:pt x="30" y="32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2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3" name="Freeform 29"/>
            <p:cNvSpPr>
              <a:spLocks/>
            </p:cNvSpPr>
            <p:nvPr/>
          </p:nvSpPr>
          <p:spPr bwMode="auto">
            <a:xfrm>
              <a:off x="433137" y="-669758"/>
              <a:ext cx="641684" cy="641684"/>
            </a:xfrm>
            <a:custGeom>
              <a:avLst/>
              <a:gdLst/>
              <a:ahLst/>
              <a:cxnLst>
                <a:cxn ang="0">
                  <a:pos x="30" y="46"/>
                </a:cxn>
                <a:cxn ang="0">
                  <a:pos x="30" y="46"/>
                </a:cxn>
                <a:cxn ang="0">
                  <a:pos x="26" y="48"/>
                </a:cxn>
                <a:cxn ang="0">
                  <a:pos x="20" y="54"/>
                </a:cxn>
                <a:cxn ang="0">
                  <a:pos x="12" y="66"/>
                </a:cxn>
                <a:cxn ang="0">
                  <a:pos x="8" y="72"/>
                </a:cxn>
                <a:cxn ang="0">
                  <a:pos x="6" y="80"/>
                </a:cxn>
                <a:cxn ang="0">
                  <a:pos x="6" y="80"/>
                </a:cxn>
                <a:cxn ang="0">
                  <a:pos x="16" y="7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56" y="76"/>
                </a:cxn>
                <a:cxn ang="0">
                  <a:pos x="64" y="72"/>
                </a:cxn>
                <a:cxn ang="0">
                  <a:pos x="70" y="68"/>
                </a:cxn>
                <a:cxn ang="0">
                  <a:pos x="76" y="62"/>
                </a:cxn>
                <a:cxn ang="0">
                  <a:pos x="78" y="56"/>
                </a:cxn>
                <a:cxn ang="0">
                  <a:pos x="80" y="50"/>
                </a:cxn>
                <a:cxn ang="0">
                  <a:pos x="80" y="44"/>
                </a:cxn>
                <a:cxn ang="0">
                  <a:pos x="78" y="40"/>
                </a:cxn>
                <a:cxn ang="0">
                  <a:pos x="78" y="40"/>
                </a:cxn>
                <a:cxn ang="0">
                  <a:pos x="70" y="34"/>
                </a:cxn>
                <a:cxn ang="0">
                  <a:pos x="64" y="30"/>
                </a:cxn>
                <a:cxn ang="0">
                  <a:pos x="56" y="30"/>
                </a:cxn>
                <a:cxn ang="0">
                  <a:pos x="56" y="30"/>
                </a:cxn>
                <a:cxn ang="0">
                  <a:pos x="58" y="26"/>
                </a:cxn>
                <a:cxn ang="0">
                  <a:pos x="58" y="14"/>
                </a:cxn>
                <a:cxn ang="0">
                  <a:pos x="56" y="10"/>
                </a:cxn>
                <a:cxn ang="0">
                  <a:pos x="52" y="4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4"/>
                </a:cxn>
                <a:cxn ang="0">
                  <a:pos x="10" y="10"/>
                </a:cxn>
                <a:cxn ang="0">
                  <a:pos x="4" y="18"/>
                </a:cxn>
                <a:cxn ang="0">
                  <a:pos x="2" y="30"/>
                </a:cxn>
                <a:cxn ang="0">
                  <a:pos x="0" y="48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10" y="60"/>
                </a:cxn>
                <a:cxn ang="0">
                  <a:pos x="18" y="52"/>
                </a:cxn>
                <a:cxn ang="0">
                  <a:pos x="24" y="48"/>
                </a:cxn>
                <a:cxn ang="0">
                  <a:pos x="30" y="46"/>
                </a:cxn>
                <a:cxn ang="0">
                  <a:pos x="30" y="46"/>
                </a:cxn>
              </a:cxnLst>
              <a:rect l="0" t="0" r="r" b="b"/>
              <a:pathLst>
                <a:path w="80" h="80">
                  <a:moveTo>
                    <a:pt x="30" y="46"/>
                  </a:moveTo>
                  <a:lnTo>
                    <a:pt x="30" y="46"/>
                  </a:lnTo>
                  <a:lnTo>
                    <a:pt x="26" y="48"/>
                  </a:lnTo>
                  <a:lnTo>
                    <a:pt x="20" y="54"/>
                  </a:lnTo>
                  <a:lnTo>
                    <a:pt x="12" y="66"/>
                  </a:lnTo>
                  <a:lnTo>
                    <a:pt x="8" y="72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16" y="7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56" y="76"/>
                  </a:lnTo>
                  <a:lnTo>
                    <a:pt x="64" y="72"/>
                  </a:lnTo>
                  <a:lnTo>
                    <a:pt x="70" y="68"/>
                  </a:lnTo>
                  <a:lnTo>
                    <a:pt x="76" y="62"/>
                  </a:lnTo>
                  <a:lnTo>
                    <a:pt x="78" y="56"/>
                  </a:lnTo>
                  <a:lnTo>
                    <a:pt x="80" y="50"/>
                  </a:lnTo>
                  <a:lnTo>
                    <a:pt x="80" y="44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70" y="34"/>
                  </a:lnTo>
                  <a:lnTo>
                    <a:pt x="64" y="30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58" y="26"/>
                  </a:lnTo>
                  <a:lnTo>
                    <a:pt x="58" y="14"/>
                  </a:lnTo>
                  <a:lnTo>
                    <a:pt x="56" y="10"/>
                  </a:lnTo>
                  <a:lnTo>
                    <a:pt x="52" y="4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4"/>
                  </a:lnTo>
                  <a:lnTo>
                    <a:pt x="10" y="10"/>
                  </a:lnTo>
                  <a:lnTo>
                    <a:pt x="4" y="18"/>
                  </a:lnTo>
                  <a:lnTo>
                    <a:pt x="2" y="30"/>
                  </a:lnTo>
                  <a:lnTo>
                    <a:pt x="0" y="48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0" y="60"/>
                  </a:lnTo>
                  <a:lnTo>
                    <a:pt x="18" y="52"/>
                  </a:lnTo>
                  <a:lnTo>
                    <a:pt x="24" y="48"/>
                  </a:lnTo>
                  <a:lnTo>
                    <a:pt x="30" y="46"/>
                  </a:lnTo>
                  <a:lnTo>
                    <a:pt x="30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4" name="Freeform 30"/>
            <p:cNvSpPr>
              <a:spLocks/>
            </p:cNvSpPr>
            <p:nvPr/>
          </p:nvSpPr>
          <p:spPr bwMode="auto">
            <a:xfrm>
              <a:off x="449179" y="-12032"/>
              <a:ext cx="673768" cy="673768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0"/>
                </a:cxn>
                <a:cxn ang="0">
                  <a:pos x="14" y="12"/>
                </a:cxn>
                <a:cxn ang="0">
                  <a:pos x="22" y="14"/>
                </a:cxn>
                <a:cxn ang="0">
                  <a:pos x="34" y="22"/>
                </a:cxn>
                <a:cxn ang="0">
                  <a:pos x="42" y="28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38" y="26"/>
                </a:cxn>
                <a:cxn ang="0">
                  <a:pos x="30" y="24"/>
                </a:cxn>
                <a:cxn ang="0">
                  <a:pos x="16" y="18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60"/>
                </a:cxn>
                <a:cxn ang="0">
                  <a:pos x="30" y="72"/>
                </a:cxn>
                <a:cxn ang="0">
                  <a:pos x="36" y="80"/>
                </a:cxn>
                <a:cxn ang="0">
                  <a:pos x="40" y="84"/>
                </a:cxn>
                <a:cxn ang="0">
                  <a:pos x="46" y="84"/>
                </a:cxn>
                <a:cxn ang="0">
                  <a:pos x="52" y="84"/>
                </a:cxn>
                <a:cxn ang="0">
                  <a:pos x="58" y="80"/>
                </a:cxn>
                <a:cxn ang="0">
                  <a:pos x="58" y="80"/>
                </a:cxn>
                <a:cxn ang="0">
                  <a:pos x="64" y="76"/>
                </a:cxn>
                <a:cxn ang="0">
                  <a:pos x="66" y="72"/>
                </a:cxn>
                <a:cxn ang="0">
                  <a:pos x="68" y="66"/>
                </a:cxn>
                <a:cxn ang="0">
                  <a:pos x="66" y="60"/>
                </a:cxn>
                <a:cxn ang="0">
                  <a:pos x="64" y="52"/>
                </a:cxn>
                <a:cxn ang="0">
                  <a:pos x="62" y="48"/>
                </a:cxn>
                <a:cxn ang="0">
                  <a:pos x="62" y="48"/>
                </a:cxn>
                <a:cxn ang="0">
                  <a:pos x="66" y="48"/>
                </a:cxn>
                <a:cxn ang="0">
                  <a:pos x="70" y="48"/>
                </a:cxn>
                <a:cxn ang="0">
                  <a:pos x="76" y="44"/>
                </a:cxn>
                <a:cxn ang="0">
                  <a:pos x="80" y="40"/>
                </a:cxn>
                <a:cxn ang="0">
                  <a:pos x="82" y="34"/>
                </a:cxn>
                <a:cxn ang="0">
                  <a:pos x="84" y="28"/>
                </a:cxn>
                <a:cxn ang="0">
                  <a:pos x="82" y="22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4" y="10"/>
                </a:cxn>
                <a:cxn ang="0">
                  <a:pos x="70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4" y="2"/>
                </a:cxn>
                <a:cxn ang="0">
                  <a:pos x="12" y="6"/>
                </a:cxn>
                <a:cxn ang="0">
                  <a:pos x="4" y="10"/>
                </a:cxn>
                <a:cxn ang="0">
                  <a:pos x="4" y="10"/>
                </a:cxn>
              </a:cxnLst>
              <a:rect l="0" t="0" r="r" b="b"/>
              <a:pathLst>
                <a:path w="84" h="84">
                  <a:moveTo>
                    <a:pt x="4" y="10"/>
                  </a:moveTo>
                  <a:lnTo>
                    <a:pt x="4" y="10"/>
                  </a:lnTo>
                  <a:lnTo>
                    <a:pt x="14" y="12"/>
                  </a:lnTo>
                  <a:lnTo>
                    <a:pt x="22" y="14"/>
                  </a:lnTo>
                  <a:lnTo>
                    <a:pt x="34" y="22"/>
                  </a:lnTo>
                  <a:lnTo>
                    <a:pt x="42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38" y="26"/>
                  </a:lnTo>
                  <a:lnTo>
                    <a:pt x="30" y="24"/>
                  </a:lnTo>
                  <a:lnTo>
                    <a:pt x="16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60"/>
                  </a:lnTo>
                  <a:lnTo>
                    <a:pt x="30" y="72"/>
                  </a:lnTo>
                  <a:lnTo>
                    <a:pt x="36" y="80"/>
                  </a:lnTo>
                  <a:lnTo>
                    <a:pt x="40" y="84"/>
                  </a:lnTo>
                  <a:lnTo>
                    <a:pt x="46" y="84"/>
                  </a:lnTo>
                  <a:lnTo>
                    <a:pt x="52" y="84"/>
                  </a:lnTo>
                  <a:lnTo>
                    <a:pt x="58" y="80"/>
                  </a:lnTo>
                  <a:lnTo>
                    <a:pt x="58" y="80"/>
                  </a:lnTo>
                  <a:lnTo>
                    <a:pt x="64" y="76"/>
                  </a:lnTo>
                  <a:lnTo>
                    <a:pt x="66" y="72"/>
                  </a:lnTo>
                  <a:lnTo>
                    <a:pt x="68" y="66"/>
                  </a:lnTo>
                  <a:lnTo>
                    <a:pt x="66" y="60"/>
                  </a:lnTo>
                  <a:lnTo>
                    <a:pt x="64" y="52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66" y="48"/>
                  </a:lnTo>
                  <a:lnTo>
                    <a:pt x="70" y="48"/>
                  </a:lnTo>
                  <a:lnTo>
                    <a:pt x="76" y="44"/>
                  </a:lnTo>
                  <a:lnTo>
                    <a:pt x="80" y="40"/>
                  </a:lnTo>
                  <a:lnTo>
                    <a:pt x="82" y="34"/>
                  </a:lnTo>
                  <a:lnTo>
                    <a:pt x="84" y="28"/>
                  </a:lnTo>
                  <a:lnTo>
                    <a:pt x="82" y="22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4" y="10"/>
                  </a:lnTo>
                  <a:lnTo>
                    <a:pt x="70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4" y="2"/>
                  </a:lnTo>
                  <a:lnTo>
                    <a:pt x="12" y="6"/>
                  </a:lnTo>
                  <a:lnTo>
                    <a:pt x="4" y="10"/>
                  </a:lnTo>
                  <a:lnTo>
                    <a:pt x="4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5" name="Freeform 31"/>
            <p:cNvSpPr>
              <a:spLocks/>
            </p:cNvSpPr>
            <p:nvPr/>
          </p:nvSpPr>
          <p:spPr bwMode="auto">
            <a:xfrm>
              <a:off x="0" y="164432"/>
              <a:ext cx="593558" cy="67376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30" y="72"/>
                </a:cxn>
                <a:cxn ang="0">
                  <a:pos x="34" y="76"/>
                </a:cxn>
                <a:cxn ang="0">
                  <a:pos x="40" y="82"/>
                </a:cxn>
                <a:cxn ang="0">
                  <a:pos x="44" y="82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58" y="82"/>
                </a:cxn>
                <a:cxn ang="0">
                  <a:pos x="64" y="80"/>
                </a:cxn>
                <a:cxn ang="0">
                  <a:pos x="68" y="76"/>
                </a:cxn>
                <a:cxn ang="0">
                  <a:pos x="72" y="72"/>
                </a:cxn>
                <a:cxn ang="0">
                  <a:pos x="74" y="66"/>
                </a:cxn>
                <a:cxn ang="0">
                  <a:pos x="74" y="58"/>
                </a:cxn>
                <a:cxn ang="0">
                  <a:pos x="72" y="44"/>
                </a:cxn>
                <a:cxn ang="0">
                  <a:pos x="72" y="44"/>
                </a:cxn>
                <a:cxn ang="0">
                  <a:pos x="66" y="26"/>
                </a:cxn>
                <a:cxn ang="0">
                  <a:pos x="58" y="12"/>
                </a:cxn>
                <a:cxn ang="0">
                  <a:pos x="52" y="6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0"/>
                </a:cxn>
                <a:cxn ang="0">
                  <a:pos x="44" y="30"/>
                </a:cxn>
                <a:cxn ang="0">
                  <a:pos x="42" y="36"/>
                </a:cxn>
                <a:cxn ang="0">
                  <a:pos x="40" y="38"/>
                </a:cxn>
                <a:cxn ang="0">
                  <a:pos x="40" y="38"/>
                </a:cxn>
                <a:cxn ang="0">
                  <a:pos x="42" y="32"/>
                </a:cxn>
                <a:cxn ang="0">
                  <a:pos x="42" y="24"/>
                </a:cxn>
                <a:cxn ang="0">
                  <a:pos x="42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6" y="4"/>
                </a:cxn>
                <a:cxn ang="0">
                  <a:pos x="32" y="10"/>
                </a:cxn>
                <a:cxn ang="0">
                  <a:pos x="22" y="18"/>
                </a:cxn>
                <a:cxn ang="0">
                  <a:pos x="10" y="26"/>
                </a:cxn>
                <a:cxn ang="0">
                  <a:pos x="0" y="3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4" y="72"/>
                </a:cxn>
                <a:cxn ang="0">
                  <a:pos x="8" y="74"/>
                </a:cxn>
                <a:cxn ang="0">
                  <a:pos x="18" y="74"/>
                </a:cxn>
                <a:cxn ang="0">
                  <a:pos x="26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74" h="84">
                  <a:moveTo>
                    <a:pt x="30" y="70"/>
                  </a:moveTo>
                  <a:lnTo>
                    <a:pt x="30" y="70"/>
                  </a:lnTo>
                  <a:lnTo>
                    <a:pt x="30" y="72"/>
                  </a:lnTo>
                  <a:lnTo>
                    <a:pt x="34" y="76"/>
                  </a:lnTo>
                  <a:lnTo>
                    <a:pt x="40" y="82"/>
                  </a:lnTo>
                  <a:lnTo>
                    <a:pt x="44" y="82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8" y="82"/>
                  </a:lnTo>
                  <a:lnTo>
                    <a:pt x="64" y="80"/>
                  </a:lnTo>
                  <a:lnTo>
                    <a:pt x="68" y="76"/>
                  </a:lnTo>
                  <a:lnTo>
                    <a:pt x="72" y="72"/>
                  </a:lnTo>
                  <a:lnTo>
                    <a:pt x="74" y="66"/>
                  </a:lnTo>
                  <a:lnTo>
                    <a:pt x="74" y="58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66" y="26"/>
                  </a:lnTo>
                  <a:lnTo>
                    <a:pt x="58" y="12"/>
                  </a:lnTo>
                  <a:lnTo>
                    <a:pt x="52" y="6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0"/>
                  </a:lnTo>
                  <a:lnTo>
                    <a:pt x="44" y="30"/>
                  </a:lnTo>
                  <a:lnTo>
                    <a:pt x="42" y="36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2" y="32"/>
                  </a:lnTo>
                  <a:lnTo>
                    <a:pt x="42" y="24"/>
                  </a:lnTo>
                  <a:lnTo>
                    <a:pt x="42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4"/>
                  </a:lnTo>
                  <a:lnTo>
                    <a:pt x="32" y="10"/>
                  </a:lnTo>
                  <a:lnTo>
                    <a:pt x="22" y="18"/>
                  </a:lnTo>
                  <a:lnTo>
                    <a:pt x="10" y="26"/>
                  </a:lnTo>
                  <a:lnTo>
                    <a:pt x="0" y="3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4" y="72"/>
                  </a:lnTo>
                  <a:lnTo>
                    <a:pt x="8" y="74"/>
                  </a:lnTo>
                  <a:lnTo>
                    <a:pt x="18" y="74"/>
                  </a:lnTo>
                  <a:lnTo>
                    <a:pt x="26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6" name="Freeform 32"/>
            <p:cNvSpPr>
              <a:spLocks/>
            </p:cNvSpPr>
            <p:nvPr/>
          </p:nvSpPr>
          <p:spPr bwMode="auto">
            <a:xfrm>
              <a:off x="0" y="-92242"/>
              <a:ext cx="176463" cy="176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6" y="14"/>
                </a:cxn>
                <a:cxn ang="0">
                  <a:pos x="22" y="8"/>
                </a:cxn>
                <a:cxn ang="0">
                  <a:pos x="22" y="8"/>
                </a:cxn>
                <a:cxn ang="0">
                  <a:pos x="10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" h="22">
                  <a:moveTo>
                    <a:pt x="0" y="0"/>
                  </a:moveTo>
                  <a:lnTo>
                    <a:pt x="0" y="22"/>
                  </a:lnTo>
                  <a:lnTo>
                    <a:pt x="0" y="22"/>
                  </a:lnTo>
                  <a:lnTo>
                    <a:pt x="16" y="14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10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7" name="Freeform 33"/>
            <p:cNvSpPr>
              <a:spLocks/>
            </p:cNvSpPr>
            <p:nvPr/>
          </p:nvSpPr>
          <p:spPr bwMode="auto">
            <a:xfrm>
              <a:off x="0" y="84221"/>
              <a:ext cx="192505" cy="288758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0" y="4"/>
                </a:cxn>
                <a:cxn ang="0">
                  <a:pos x="0" y="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24"/>
                </a:cxn>
                <a:cxn ang="0">
                  <a:pos x="18" y="12"/>
                </a:cxn>
                <a:cxn ang="0">
                  <a:pos x="24" y="0"/>
                </a:cxn>
                <a:cxn ang="0">
                  <a:pos x="24" y="0"/>
                </a:cxn>
              </a:cxnLst>
              <a:rect l="0" t="0" r="r" b="b"/>
              <a:pathLst>
                <a:path w="24" h="36">
                  <a:moveTo>
                    <a:pt x="24" y="0"/>
                  </a:moveTo>
                  <a:lnTo>
                    <a:pt x="24" y="0"/>
                  </a:lnTo>
                  <a:lnTo>
                    <a:pt x="10" y="4"/>
                  </a:lnTo>
                  <a:lnTo>
                    <a:pt x="0" y="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24"/>
                  </a:lnTo>
                  <a:lnTo>
                    <a:pt x="18" y="12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8" name="Freeform 34"/>
            <p:cNvSpPr>
              <a:spLocks/>
            </p:cNvSpPr>
            <p:nvPr/>
          </p:nvSpPr>
          <p:spPr bwMode="auto">
            <a:xfrm>
              <a:off x="0" y="-846221"/>
              <a:ext cx="433137" cy="689811"/>
            </a:xfrm>
            <a:custGeom>
              <a:avLst/>
              <a:gdLst/>
              <a:ahLst/>
              <a:cxnLst>
                <a:cxn ang="0">
                  <a:pos x="18" y="54"/>
                </a:cxn>
                <a:cxn ang="0">
                  <a:pos x="18" y="54"/>
                </a:cxn>
                <a:cxn ang="0">
                  <a:pos x="28" y="66"/>
                </a:cxn>
                <a:cxn ang="0">
                  <a:pos x="36" y="76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46" y="66"/>
                </a:cxn>
                <a:cxn ang="0">
                  <a:pos x="48" y="46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54" y="22"/>
                </a:cxn>
                <a:cxn ang="0">
                  <a:pos x="54" y="18"/>
                </a:cxn>
                <a:cxn ang="0">
                  <a:pos x="52" y="12"/>
                </a:cxn>
                <a:cxn ang="0">
                  <a:pos x="48" y="8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2" y="8"/>
                </a:cxn>
                <a:cxn ang="0">
                  <a:pos x="10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0" y="18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4" y="82"/>
                </a:cxn>
                <a:cxn ang="0">
                  <a:pos x="32" y="86"/>
                </a:cxn>
                <a:cxn ang="0">
                  <a:pos x="32" y="86"/>
                </a:cxn>
                <a:cxn ang="0">
                  <a:pos x="26" y="78"/>
                </a:cxn>
                <a:cxn ang="0">
                  <a:pos x="20" y="68"/>
                </a:cxn>
                <a:cxn ang="0">
                  <a:pos x="18" y="54"/>
                </a:cxn>
                <a:cxn ang="0">
                  <a:pos x="18" y="54"/>
                </a:cxn>
              </a:cxnLst>
              <a:rect l="0" t="0" r="r" b="b"/>
              <a:pathLst>
                <a:path w="54" h="86">
                  <a:moveTo>
                    <a:pt x="18" y="54"/>
                  </a:moveTo>
                  <a:lnTo>
                    <a:pt x="18" y="54"/>
                  </a:lnTo>
                  <a:lnTo>
                    <a:pt x="28" y="66"/>
                  </a:lnTo>
                  <a:lnTo>
                    <a:pt x="36" y="76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46" y="66"/>
                  </a:lnTo>
                  <a:lnTo>
                    <a:pt x="48" y="46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4" y="22"/>
                  </a:lnTo>
                  <a:lnTo>
                    <a:pt x="54" y="18"/>
                  </a:lnTo>
                  <a:lnTo>
                    <a:pt x="52" y="12"/>
                  </a:lnTo>
                  <a:lnTo>
                    <a:pt x="48" y="8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2" y="8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0" y="18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4" y="82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26" y="78"/>
                  </a:lnTo>
                  <a:lnTo>
                    <a:pt x="20" y="68"/>
                  </a:lnTo>
                  <a:lnTo>
                    <a:pt x="18" y="54"/>
                  </a:lnTo>
                  <a:lnTo>
                    <a:pt x="18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9" name="Freeform 35"/>
            <p:cNvSpPr>
              <a:spLocks/>
            </p:cNvSpPr>
            <p:nvPr/>
          </p:nvSpPr>
          <p:spPr bwMode="auto">
            <a:xfrm>
              <a:off x="256674" y="-60158"/>
              <a:ext cx="144379" cy="160421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2" y="20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18" h="20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0" name="Freeform 36"/>
            <p:cNvSpPr>
              <a:spLocks/>
            </p:cNvSpPr>
            <p:nvPr/>
          </p:nvSpPr>
          <p:spPr bwMode="auto">
            <a:xfrm>
              <a:off x="5743074" y="6067926"/>
              <a:ext cx="962526" cy="978568"/>
            </a:xfrm>
            <a:custGeom>
              <a:avLst/>
              <a:gdLst/>
              <a:ahLst/>
              <a:cxnLst>
                <a:cxn ang="0">
                  <a:pos x="84" y="46"/>
                </a:cxn>
                <a:cxn ang="0">
                  <a:pos x="84" y="46"/>
                </a:cxn>
                <a:cxn ang="0">
                  <a:pos x="86" y="40"/>
                </a:cxn>
                <a:cxn ang="0">
                  <a:pos x="86" y="24"/>
                </a:cxn>
                <a:cxn ang="0">
                  <a:pos x="84" y="16"/>
                </a:cxn>
                <a:cxn ang="0">
                  <a:pos x="80" y="8"/>
                </a:cxn>
                <a:cxn ang="0">
                  <a:pos x="72" y="2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48" y="0"/>
                </a:cxn>
                <a:cxn ang="0">
                  <a:pos x="36" y="2"/>
                </a:cxn>
                <a:cxn ang="0">
                  <a:pos x="24" y="6"/>
                </a:cxn>
                <a:cxn ang="0">
                  <a:pos x="14" y="14"/>
                </a:cxn>
                <a:cxn ang="0">
                  <a:pos x="10" y="20"/>
                </a:cxn>
                <a:cxn ang="0">
                  <a:pos x="6" y="28"/>
                </a:cxn>
                <a:cxn ang="0">
                  <a:pos x="2" y="48"/>
                </a:cxn>
                <a:cxn ang="0">
                  <a:pos x="0" y="74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4" y="102"/>
                </a:cxn>
                <a:cxn ang="0">
                  <a:pos x="14" y="90"/>
                </a:cxn>
                <a:cxn ang="0">
                  <a:pos x="20" y="84"/>
                </a:cxn>
                <a:cxn ang="0">
                  <a:pos x="26" y="78"/>
                </a:cxn>
                <a:cxn ang="0">
                  <a:pos x="36" y="74"/>
                </a:cxn>
                <a:cxn ang="0">
                  <a:pos x="44" y="72"/>
                </a:cxn>
                <a:cxn ang="0">
                  <a:pos x="44" y="72"/>
                </a:cxn>
                <a:cxn ang="0">
                  <a:pos x="40" y="74"/>
                </a:cxn>
                <a:cxn ang="0">
                  <a:pos x="28" y="84"/>
                </a:cxn>
                <a:cxn ang="0">
                  <a:pos x="22" y="90"/>
                </a:cxn>
                <a:cxn ang="0">
                  <a:pos x="16" y="100"/>
                </a:cxn>
                <a:cxn ang="0">
                  <a:pos x="12" y="110"/>
                </a:cxn>
                <a:cxn ang="0">
                  <a:pos x="10" y="122"/>
                </a:cxn>
                <a:cxn ang="0">
                  <a:pos x="10" y="122"/>
                </a:cxn>
                <a:cxn ang="0">
                  <a:pos x="24" y="120"/>
                </a:cxn>
                <a:cxn ang="0">
                  <a:pos x="44" y="118"/>
                </a:cxn>
                <a:cxn ang="0">
                  <a:pos x="70" y="118"/>
                </a:cxn>
                <a:cxn ang="0">
                  <a:pos x="70" y="118"/>
                </a:cxn>
                <a:cxn ang="0">
                  <a:pos x="84" y="116"/>
                </a:cxn>
                <a:cxn ang="0">
                  <a:pos x="96" y="110"/>
                </a:cxn>
                <a:cxn ang="0">
                  <a:pos x="104" y="104"/>
                </a:cxn>
                <a:cxn ang="0">
                  <a:pos x="112" y="96"/>
                </a:cxn>
                <a:cxn ang="0">
                  <a:pos x="118" y="86"/>
                </a:cxn>
                <a:cxn ang="0">
                  <a:pos x="120" y="76"/>
                </a:cxn>
                <a:cxn ang="0">
                  <a:pos x="120" y="68"/>
                </a:cxn>
                <a:cxn ang="0">
                  <a:pos x="118" y="62"/>
                </a:cxn>
                <a:cxn ang="0">
                  <a:pos x="118" y="62"/>
                </a:cxn>
                <a:cxn ang="0">
                  <a:pos x="112" y="56"/>
                </a:cxn>
                <a:cxn ang="0">
                  <a:pos x="106" y="52"/>
                </a:cxn>
                <a:cxn ang="0">
                  <a:pos x="96" y="48"/>
                </a:cxn>
                <a:cxn ang="0">
                  <a:pos x="88" y="46"/>
                </a:cxn>
                <a:cxn ang="0">
                  <a:pos x="84" y="46"/>
                </a:cxn>
                <a:cxn ang="0">
                  <a:pos x="84" y="46"/>
                </a:cxn>
              </a:cxnLst>
              <a:rect l="0" t="0" r="r" b="b"/>
              <a:pathLst>
                <a:path w="120" h="122">
                  <a:moveTo>
                    <a:pt x="84" y="46"/>
                  </a:moveTo>
                  <a:lnTo>
                    <a:pt x="84" y="46"/>
                  </a:lnTo>
                  <a:lnTo>
                    <a:pt x="86" y="40"/>
                  </a:lnTo>
                  <a:lnTo>
                    <a:pt x="86" y="24"/>
                  </a:lnTo>
                  <a:lnTo>
                    <a:pt x="84" y="16"/>
                  </a:lnTo>
                  <a:lnTo>
                    <a:pt x="80" y="8"/>
                  </a:lnTo>
                  <a:lnTo>
                    <a:pt x="72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48" y="0"/>
                  </a:lnTo>
                  <a:lnTo>
                    <a:pt x="36" y="2"/>
                  </a:lnTo>
                  <a:lnTo>
                    <a:pt x="24" y="6"/>
                  </a:lnTo>
                  <a:lnTo>
                    <a:pt x="14" y="14"/>
                  </a:lnTo>
                  <a:lnTo>
                    <a:pt x="10" y="20"/>
                  </a:lnTo>
                  <a:lnTo>
                    <a:pt x="6" y="28"/>
                  </a:lnTo>
                  <a:lnTo>
                    <a:pt x="2" y="48"/>
                  </a:lnTo>
                  <a:lnTo>
                    <a:pt x="0" y="74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4" y="102"/>
                  </a:lnTo>
                  <a:lnTo>
                    <a:pt x="14" y="90"/>
                  </a:lnTo>
                  <a:lnTo>
                    <a:pt x="20" y="84"/>
                  </a:lnTo>
                  <a:lnTo>
                    <a:pt x="26" y="78"/>
                  </a:lnTo>
                  <a:lnTo>
                    <a:pt x="36" y="74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0" y="74"/>
                  </a:lnTo>
                  <a:lnTo>
                    <a:pt x="28" y="84"/>
                  </a:lnTo>
                  <a:lnTo>
                    <a:pt x="22" y="90"/>
                  </a:lnTo>
                  <a:lnTo>
                    <a:pt x="16" y="100"/>
                  </a:lnTo>
                  <a:lnTo>
                    <a:pt x="12" y="110"/>
                  </a:lnTo>
                  <a:lnTo>
                    <a:pt x="10" y="122"/>
                  </a:lnTo>
                  <a:lnTo>
                    <a:pt x="10" y="122"/>
                  </a:lnTo>
                  <a:lnTo>
                    <a:pt x="24" y="120"/>
                  </a:lnTo>
                  <a:lnTo>
                    <a:pt x="44" y="118"/>
                  </a:lnTo>
                  <a:lnTo>
                    <a:pt x="70" y="118"/>
                  </a:lnTo>
                  <a:lnTo>
                    <a:pt x="70" y="118"/>
                  </a:lnTo>
                  <a:lnTo>
                    <a:pt x="84" y="116"/>
                  </a:lnTo>
                  <a:lnTo>
                    <a:pt x="96" y="110"/>
                  </a:lnTo>
                  <a:lnTo>
                    <a:pt x="104" y="104"/>
                  </a:lnTo>
                  <a:lnTo>
                    <a:pt x="112" y="96"/>
                  </a:lnTo>
                  <a:lnTo>
                    <a:pt x="118" y="86"/>
                  </a:lnTo>
                  <a:lnTo>
                    <a:pt x="120" y="76"/>
                  </a:lnTo>
                  <a:lnTo>
                    <a:pt x="120" y="68"/>
                  </a:lnTo>
                  <a:lnTo>
                    <a:pt x="118" y="62"/>
                  </a:lnTo>
                  <a:lnTo>
                    <a:pt x="118" y="62"/>
                  </a:lnTo>
                  <a:lnTo>
                    <a:pt x="112" y="56"/>
                  </a:lnTo>
                  <a:lnTo>
                    <a:pt x="106" y="52"/>
                  </a:lnTo>
                  <a:lnTo>
                    <a:pt x="96" y="48"/>
                  </a:lnTo>
                  <a:lnTo>
                    <a:pt x="88" y="46"/>
                  </a:lnTo>
                  <a:lnTo>
                    <a:pt x="84" y="46"/>
                  </a:lnTo>
                  <a:lnTo>
                    <a:pt x="84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1" name="Freeform 37"/>
            <p:cNvSpPr>
              <a:spLocks/>
            </p:cNvSpPr>
            <p:nvPr/>
          </p:nvSpPr>
          <p:spPr bwMode="auto">
            <a:xfrm>
              <a:off x="5759116" y="7078579"/>
              <a:ext cx="1010653" cy="770021"/>
            </a:xfrm>
            <a:custGeom>
              <a:avLst/>
              <a:gdLst/>
              <a:ahLst/>
              <a:cxnLst>
                <a:cxn ang="0">
                  <a:pos x="120" y="22"/>
                </a:cxn>
                <a:cxn ang="0">
                  <a:pos x="120" y="22"/>
                </a:cxn>
                <a:cxn ang="0">
                  <a:pos x="112" y="14"/>
                </a:cxn>
                <a:cxn ang="0">
                  <a:pos x="106" y="8"/>
                </a:cxn>
                <a:cxn ang="0">
                  <a:pos x="96" y="4"/>
                </a:cxn>
                <a:cxn ang="0">
                  <a:pos x="88" y="2"/>
                </a:cxn>
                <a:cxn ang="0">
                  <a:pos x="70" y="0"/>
                </a:cxn>
                <a:cxn ang="0">
                  <a:pos x="50" y="2"/>
                </a:cxn>
                <a:cxn ang="0">
                  <a:pos x="34" y="4"/>
                </a:cxn>
                <a:cxn ang="0">
                  <a:pos x="20" y="8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16"/>
                </a:cxn>
                <a:cxn ang="0">
                  <a:pos x="34" y="20"/>
                </a:cxn>
                <a:cxn ang="0">
                  <a:pos x="44" y="24"/>
                </a:cxn>
                <a:cxn ang="0">
                  <a:pos x="52" y="30"/>
                </a:cxn>
                <a:cxn ang="0">
                  <a:pos x="62" y="42"/>
                </a:cxn>
                <a:cxn ang="0">
                  <a:pos x="66" y="46"/>
                </a:cxn>
                <a:cxn ang="0">
                  <a:pos x="66" y="46"/>
                </a:cxn>
                <a:cxn ang="0">
                  <a:pos x="56" y="40"/>
                </a:cxn>
                <a:cxn ang="0">
                  <a:pos x="46" y="34"/>
                </a:cxn>
                <a:cxn ang="0">
                  <a:pos x="24" y="28"/>
                </a:cxn>
                <a:cxn ang="0">
                  <a:pos x="6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6" y="28"/>
                </a:cxn>
                <a:cxn ang="0">
                  <a:pos x="14" y="36"/>
                </a:cxn>
                <a:cxn ang="0">
                  <a:pos x="18" y="44"/>
                </a:cxn>
                <a:cxn ang="0">
                  <a:pos x="24" y="54"/>
                </a:cxn>
                <a:cxn ang="0">
                  <a:pos x="40" y="96"/>
                </a:cxn>
                <a:cxn ang="0">
                  <a:pos x="102" y="96"/>
                </a:cxn>
                <a:cxn ang="0">
                  <a:pos x="102" y="96"/>
                </a:cxn>
                <a:cxn ang="0">
                  <a:pos x="100" y="88"/>
                </a:cxn>
                <a:cxn ang="0">
                  <a:pos x="98" y="78"/>
                </a:cxn>
                <a:cxn ang="0">
                  <a:pos x="94" y="70"/>
                </a:cxn>
                <a:cxn ang="0">
                  <a:pos x="94" y="70"/>
                </a:cxn>
                <a:cxn ang="0">
                  <a:pos x="100" y="72"/>
                </a:cxn>
                <a:cxn ang="0">
                  <a:pos x="108" y="70"/>
                </a:cxn>
                <a:cxn ang="0">
                  <a:pos x="114" y="66"/>
                </a:cxn>
                <a:cxn ang="0">
                  <a:pos x="120" y="60"/>
                </a:cxn>
                <a:cxn ang="0">
                  <a:pos x="124" y="52"/>
                </a:cxn>
                <a:cxn ang="0">
                  <a:pos x="126" y="42"/>
                </a:cxn>
                <a:cxn ang="0">
                  <a:pos x="126" y="32"/>
                </a:cxn>
                <a:cxn ang="0">
                  <a:pos x="120" y="22"/>
                </a:cxn>
                <a:cxn ang="0">
                  <a:pos x="120" y="22"/>
                </a:cxn>
              </a:cxnLst>
              <a:rect l="0" t="0" r="r" b="b"/>
              <a:pathLst>
                <a:path w="126" h="96">
                  <a:moveTo>
                    <a:pt x="120" y="22"/>
                  </a:moveTo>
                  <a:lnTo>
                    <a:pt x="120" y="22"/>
                  </a:lnTo>
                  <a:lnTo>
                    <a:pt x="112" y="14"/>
                  </a:lnTo>
                  <a:lnTo>
                    <a:pt x="106" y="8"/>
                  </a:lnTo>
                  <a:lnTo>
                    <a:pt x="96" y="4"/>
                  </a:lnTo>
                  <a:lnTo>
                    <a:pt x="88" y="2"/>
                  </a:lnTo>
                  <a:lnTo>
                    <a:pt x="70" y="0"/>
                  </a:lnTo>
                  <a:lnTo>
                    <a:pt x="50" y="2"/>
                  </a:lnTo>
                  <a:lnTo>
                    <a:pt x="34" y="4"/>
                  </a:lnTo>
                  <a:lnTo>
                    <a:pt x="20" y="8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16"/>
                  </a:lnTo>
                  <a:lnTo>
                    <a:pt x="34" y="20"/>
                  </a:lnTo>
                  <a:lnTo>
                    <a:pt x="44" y="24"/>
                  </a:lnTo>
                  <a:lnTo>
                    <a:pt x="52" y="30"/>
                  </a:lnTo>
                  <a:lnTo>
                    <a:pt x="62" y="42"/>
                  </a:lnTo>
                  <a:lnTo>
                    <a:pt x="66" y="46"/>
                  </a:lnTo>
                  <a:lnTo>
                    <a:pt x="66" y="46"/>
                  </a:lnTo>
                  <a:lnTo>
                    <a:pt x="56" y="40"/>
                  </a:lnTo>
                  <a:lnTo>
                    <a:pt x="46" y="34"/>
                  </a:lnTo>
                  <a:lnTo>
                    <a:pt x="24" y="28"/>
                  </a:lnTo>
                  <a:lnTo>
                    <a:pt x="6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6" y="28"/>
                  </a:lnTo>
                  <a:lnTo>
                    <a:pt x="14" y="36"/>
                  </a:lnTo>
                  <a:lnTo>
                    <a:pt x="18" y="44"/>
                  </a:lnTo>
                  <a:lnTo>
                    <a:pt x="24" y="54"/>
                  </a:lnTo>
                  <a:lnTo>
                    <a:pt x="40" y="96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00" y="88"/>
                  </a:lnTo>
                  <a:lnTo>
                    <a:pt x="98" y="78"/>
                  </a:lnTo>
                  <a:lnTo>
                    <a:pt x="94" y="70"/>
                  </a:lnTo>
                  <a:lnTo>
                    <a:pt x="94" y="70"/>
                  </a:lnTo>
                  <a:lnTo>
                    <a:pt x="100" y="72"/>
                  </a:lnTo>
                  <a:lnTo>
                    <a:pt x="108" y="70"/>
                  </a:lnTo>
                  <a:lnTo>
                    <a:pt x="114" y="66"/>
                  </a:lnTo>
                  <a:lnTo>
                    <a:pt x="120" y="60"/>
                  </a:lnTo>
                  <a:lnTo>
                    <a:pt x="124" y="52"/>
                  </a:lnTo>
                  <a:lnTo>
                    <a:pt x="126" y="42"/>
                  </a:lnTo>
                  <a:lnTo>
                    <a:pt x="126" y="32"/>
                  </a:lnTo>
                  <a:lnTo>
                    <a:pt x="120" y="22"/>
                  </a:lnTo>
                  <a:lnTo>
                    <a:pt x="12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2" name="Freeform 38"/>
            <p:cNvSpPr>
              <a:spLocks/>
            </p:cNvSpPr>
            <p:nvPr/>
          </p:nvSpPr>
          <p:spPr bwMode="auto">
            <a:xfrm>
              <a:off x="5021179" y="7335253"/>
              <a:ext cx="930442" cy="513347"/>
            </a:xfrm>
            <a:custGeom>
              <a:avLst/>
              <a:gdLst/>
              <a:ahLst/>
              <a:cxnLst>
                <a:cxn ang="0">
                  <a:pos x="82" y="6"/>
                </a:cxn>
                <a:cxn ang="0">
                  <a:pos x="82" y="6"/>
                </a:cxn>
                <a:cxn ang="0">
                  <a:pos x="82" y="18"/>
                </a:cxn>
                <a:cxn ang="0">
                  <a:pos x="80" y="30"/>
                </a:cxn>
                <a:cxn ang="0">
                  <a:pos x="76" y="46"/>
                </a:cxn>
                <a:cxn ang="0">
                  <a:pos x="70" y="54"/>
                </a:cxn>
                <a:cxn ang="0">
                  <a:pos x="68" y="58"/>
                </a:cxn>
                <a:cxn ang="0">
                  <a:pos x="68" y="58"/>
                </a:cxn>
                <a:cxn ang="0">
                  <a:pos x="72" y="48"/>
                </a:cxn>
                <a:cxn ang="0">
                  <a:pos x="72" y="36"/>
                </a:cxn>
                <a:cxn ang="0">
                  <a:pos x="70" y="18"/>
                </a:cxn>
                <a:cxn ang="0">
                  <a:pos x="68" y="4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62" y="8"/>
                </a:cxn>
                <a:cxn ang="0">
                  <a:pos x="54" y="16"/>
                </a:cxn>
                <a:cxn ang="0">
                  <a:pos x="46" y="24"/>
                </a:cxn>
                <a:cxn ang="0">
                  <a:pos x="36" y="30"/>
                </a:cxn>
                <a:cxn ang="0">
                  <a:pos x="14" y="46"/>
                </a:cxn>
                <a:cxn ang="0">
                  <a:pos x="6" y="54"/>
                </a:cxn>
                <a:cxn ang="0">
                  <a:pos x="0" y="64"/>
                </a:cxn>
                <a:cxn ang="0">
                  <a:pos x="116" y="64"/>
                </a:cxn>
                <a:cxn ang="0">
                  <a:pos x="116" y="64"/>
                </a:cxn>
                <a:cxn ang="0">
                  <a:pos x="112" y="50"/>
                </a:cxn>
                <a:cxn ang="0">
                  <a:pos x="106" y="36"/>
                </a:cxn>
                <a:cxn ang="0">
                  <a:pos x="100" y="26"/>
                </a:cxn>
                <a:cxn ang="0">
                  <a:pos x="94" y="18"/>
                </a:cxn>
                <a:cxn ang="0">
                  <a:pos x="86" y="8"/>
                </a:cxn>
                <a:cxn ang="0">
                  <a:pos x="82" y="6"/>
                </a:cxn>
                <a:cxn ang="0">
                  <a:pos x="82" y="6"/>
                </a:cxn>
              </a:cxnLst>
              <a:rect l="0" t="0" r="r" b="b"/>
              <a:pathLst>
                <a:path w="116" h="64">
                  <a:moveTo>
                    <a:pt x="82" y="6"/>
                  </a:moveTo>
                  <a:lnTo>
                    <a:pt x="82" y="6"/>
                  </a:lnTo>
                  <a:lnTo>
                    <a:pt x="82" y="18"/>
                  </a:lnTo>
                  <a:lnTo>
                    <a:pt x="80" y="30"/>
                  </a:lnTo>
                  <a:lnTo>
                    <a:pt x="76" y="46"/>
                  </a:lnTo>
                  <a:lnTo>
                    <a:pt x="70" y="54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72" y="48"/>
                  </a:lnTo>
                  <a:lnTo>
                    <a:pt x="72" y="36"/>
                  </a:lnTo>
                  <a:lnTo>
                    <a:pt x="70" y="18"/>
                  </a:lnTo>
                  <a:lnTo>
                    <a:pt x="68" y="4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4" y="16"/>
                  </a:lnTo>
                  <a:lnTo>
                    <a:pt x="46" y="24"/>
                  </a:lnTo>
                  <a:lnTo>
                    <a:pt x="36" y="30"/>
                  </a:lnTo>
                  <a:lnTo>
                    <a:pt x="14" y="46"/>
                  </a:lnTo>
                  <a:lnTo>
                    <a:pt x="6" y="54"/>
                  </a:lnTo>
                  <a:lnTo>
                    <a:pt x="0" y="64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12" y="50"/>
                  </a:lnTo>
                  <a:lnTo>
                    <a:pt x="106" y="36"/>
                  </a:lnTo>
                  <a:lnTo>
                    <a:pt x="100" y="26"/>
                  </a:lnTo>
                  <a:lnTo>
                    <a:pt x="94" y="18"/>
                  </a:lnTo>
                  <a:lnTo>
                    <a:pt x="86" y="8"/>
                  </a:lnTo>
                  <a:lnTo>
                    <a:pt x="82" y="6"/>
                  </a:lnTo>
                  <a:lnTo>
                    <a:pt x="8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3" name="Freeform 39"/>
            <p:cNvSpPr>
              <a:spLocks/>
            </p:cNvSpPr>
            <p:nvPr/>
          </p:nvSpPr>
          <p:spPr bwMode="auto">
            <a:xfrm>
              <a:off x="4363453" y="6741695"/>
              <a:ext cx="1010653" cy="1058779"/>
            </a:xfrm>
            <a:custGeom>
              <a:avLst/>
              <a:gdLst/>
              <a:ahLst/>
              <a:cxnLst>
                <a:cxn ang="0">
                  <a:pos x="66" y="66"/>
                </a:cxn>
                <a:cxn ang="0">
                  <a:pos x="66" y="66"/>
                </a:cxn>
                <a:cxn ang="0">
                  <a:pos x="74" y="66"/>
                </a:cxn>
                <a:cxn ang="0">
                  <a:pos x="84" y="62"/>
                </a:cxn>
                <a:cxn ang="0">
                  <a:pos x="104" y="52"/>
                </a:cxn>
                <a:cxn ang="0">
                  <a:pos x="124" y="40"/>
                </a:cxn>
                <a:cxn ang="0">
                  <a:pos x="124" y="40"/>
                </a:cxn>
                <a:cxn ang="0">
                  <a:pos x="116" y="38"/>
                </a:cxn>
                <a:cxn ang="0">
                  <a:pos x="108" y="36"/>
                </a:cxn>
                <a:cxn ang="0">
                  <a:pos x="92" y="30"/>
                </a:cxn>
                <a:cxn ang="0">
                  <a:pos x="62" y="10"/>
                </a:cxn>
                <a:cxn ang="0">
                  <a:pos x="48" y="4"/>
                </a:cxn>
                <a:cxn ang="0">
                  <a:pos x="40" y="2"/>
                </a:cxn>
                <a:cxn ang="0">
                  <a:pos x="34" y="0"/>
                </a:cxn>
                <a:cxn ang="0">
                  <a:pos x="26" y="2"/>
                </a:cxn>
                <a:cxn ang="0">
                  <a:pos x="20" y="4"/>
                </a:cxn>
                <a:cxn ang="0">
                  <a:pos x="14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28"/>
                </a:cxn>
                <a:cxn ang="0">
                  <a:pos x="0" y="38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14" y="66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10" y="80"/>
                </a:cxn>
                <a:cxn ang="0">
                  <a:pos x="6" y="92"/>
                </a:cxn>
                <a:cxn ang="0">
                  <a:pos x="8" y="102"/>
                </a:cxn>
                <a:cxn ang="0">
                  <a:pos x="12" y="112"/>
                </a:cxn>
                <a:cxn ang="0">
                  <a:pos x="20" y="122"/>
                </a:cxn>
                <a:cxn ang="0">
                  <a:pos x="30" y="128"/>
                </a:cxn>
                <a:cxn ang="0">
                  <a:pos x="42" y="132"/>
                </a:cxn>
                <a:cxn ang="0">
                  <a:pos x="58" y="132"/>
                </a:cxn>
                <a:cxn ang="0">
                  <a:pos x="58" y="132"/>
                </a:cxn>
                <a:cxn ang="0">
                  <a:pos x="66" y="130"/>
                </a:cxn>
                <a:cxn ang="0">
                  <a:pos x="72" y="126"/>
                </a:cxn>
                <a:cxn ang="0">
                  <a:pos x="86" y="118"/>
                </a:cxn>
                <a:cxn ang="0">
                  <a:pos x="98" y="106"/>
                </a:cxn>
                <a:cxn ang="0">
                  <a:pos x="108" y="92"/>
                </a:cxn>
                <a:cxn ang="0">
                  <a:pos x="120" y="68"/>
                </a:cxn>
                <a:cxn ang="0">
                  <a:pos x="126" y="58"/>
                </a:cxn>
                <a:cxn ang="0">
                  <a:pos x="126" y="58"/>
                </a:cxn>
                <a:cxn ang="0">
                  <a:pos x="112" y="62"/>
                </a:cxn>
                <a:cxn ang="0">
                  <a:pos x="100" y="66"/>
                </a:cxn>
                <a:cxn ang="0">
                  <a:pos x="82" y="68"/>
                </a:cxn>
                <a:cxn ang="0">
                  <a:pos x="70" y="68"/>
                </a:cxn>
                <a:cxn ang="0">
                  <a:pos x="66" y="66"/>
                </a:cxn>
                <a:cxn ang="0">
                  <a:pos x="66" y="66"/>
                </a:cxn>
              </a:cxnLst>
              <a:rect l="0" t="0" r="r" b="b"/>
              <a:pathLst>
                <a:path w="126" h="132">
                  <a:moveTo>
                    <a:pt x="66" y="66"/>
                  </a:moveTo>
                  <a:lnTo>
                    <a:pt x="66" y="66"/>
                  </a:lnTo>
                  <a:lnTo>
                    <a:pt x="74" y="66"/>
                  </a:lnTo>
                  <a:lnTo>
                    <a:pt x="84" y="62"/>
                  </a:lnTo>
                  <a:lnTo>
                    <a:pt x="104" y="52"/>
                  </a:lnTo>
                  <a:lnTo>
                    <a:pt x="124" y="40"/>
                  </a:lnTo>
                  <a:lnTo>
                    <a:pt x="124" y="40"/>
                  </a:lnTo>
                  <a:lnTo>
                    <a:pt x="116" y="38"/>
                  </a:lnTo>
                  <a:lnTo>
                    <a:pt x="108" y="36"/>
                  </a:lnTo>
                  <a:lnTo>
                    <a:pt x="92" y="30"/>
                  </a:lnTo>
                  <a:lnTo>
                    <a:pt x="62" y="10"/>
                  </a:lnTo>
                  <a:lnTo>
                    <a:pt x="48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6" y="2"/>
                  </a:lnTo>
                  <a:lnTo>
                    <a:pt x="20" y="4"/>
                  </a:lnTo>
                  <a:lnTo>
                    <a:pt x="14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28"/>
                  </a:lnTo>
                  <a:lnTo>
                    <a:pt x="0" y="38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14" y="66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0" y="80"/>
                  </a:lnTo>
                  <a:lnTo>
                    <a:pt x="6" y="92"/>
                  </a:lnTo>
                  <a:lnTo>
                    <a:pt x="8" y="102"/>
                  </a:lnTo>
                  <a:lnTo>
                    <a:pt x="12" y="112"/>
                  </a:lnTo>
                  <a:lnTo>
                    <a:pt x="20" y="122"/>
                  </a:lnTo>
                  <a:lnTo>
                    <a:pt x="30" y="128"/>
                  </a:lnTo>
                  <a:lnTo>
                    <a:pt x="42" y="132"/>
                  </a:lnTo>
                  <a:lnTo>
                    <a:pt x="58" y="132"/>
                  </a:lnTo>
                  <a:lnTo>
                    <a:pt x="58" y="132"/>
                  </a:lnTo>
                  <a:lnTo>
                    <a:pt x="66" y="130"/>
                  </a:lnTo>
                  <a:lnTo>
                    <a:pt x="72" y="126"/>
                  </a:lnTo>
                  <a:lnTo>
                    <a:pt x="86" y="118"/>
                  </a:lnTo>
                  <a:lnTo>
                    <a:pt x="98" y="106"/>
                  </a:lnTo>
                  <a:lnTo>
                    <a:pt x="108" y="92"/>
                  </a:lnTo>
                  <a:lnTo>
                    <a:pt x="120" y="68"/>
                  </a:lnTo>
                  <a:lnTo>
                    <a:pt x="126" y="58"/>
                  </a:lnTo>
                  <a:lnTo>
                    <a:pt x="126" y="58"/>
                  </a:lnTo>
                  <a:lnTo>
                    <a:pt x="112" y="62"/>
                  </a:lnTo>
                  <a:lnTo>
                    <a:pt x="100" y="66"/>
                  </a:lnTo>
                  <a:lnTo>
                    <a:pt x="82" y="68"/>
                  </a:lnTo>
                  <a:lnTo>
                    <a:pt x="70" y="68"/>
                  </a:lnTo>
                  <a:lnTo>
                    <a:pt x="66" y="66"/>
                  </a:lnTo>
                  <a:lnTo>
                    <a:pt x="6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4" name="Freeform 40"/>
            <p:cNvSpPr>
              <a:spLocks/>
            </p:cNvSpPr>
            <p:nvPr/>
          </p:nvSpPr>
          <p:spPr bwMode="auto">
            <a:xfrm>
              <a:off x="4796589" y="5811253"/>
              <a:ext cx="930442" cy="1042737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80" y="0"/>
                </a:cxn>
                <a:cxn ang="0">
                  <a:pos x="72" y="0"/>
                </a:cxn>
                <a:cxn ang="0">
                  <a:pos x="66" y="4"/>
                </a:cxn>
                <a:cxn ang="0">
                  <a:pos x="60" y="8"/>
                </a:cxn>
                <a:cxn ang="0">
                  <a:pos x="56" y="14"/>
                </a:cxn>
                <a:cxn ang="0">
                  <a:pos x="50" y="22"/>
                </a:cxn>
                <a:cxn ang="0">
                  <a:pos x="50" y="28"/>
                </a:cxn>
                <a:cxn ang="0">
                  <a:pos x="50" y="28"/>
                </a:cxn>
                <a:cxn ang="0">
                  <a:pos x="42" y="28"/>
                </a:cxn>
                <a:cxn ang="0">
                  <a:pos x="28" y="28"/>
                </a:cxn>
                <a:cxn ang="0">
                  <a:pos x="20" y="30"/>
                </a:cxn>
                <a:cxn ang="0">
                  <a:pos x="12" y="34"/>
                </a:cxn>
                <a:cxn ang="0">
                  <a:pos x="6" y="40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0" y="60"/>
                </a:cxn>
                <a:cxn ang="0">
                  <a:pos x="0" y="72"/>
                </a:cxn>
                <a:cxn ang="0">
                  <a:pos x="4" y="84"/>
                </a:cxn>
                <a:cxn ang="0">
                  <a:pos x="10" y="96"/>
                </a:cxn>
                <a:cxn ang="0">
                  <a:pos x="20" y="106"/>
                </a:cxn>
                <a:cxn ang="0">
                  <a:pos x="36" y="114"/>
                </a:cxn>
                <a:cxn ang="0">
                  <a:pos x="56" y="122"/>
                </a:cxn>
                <a:cxn ang="0">
                  <a:pos x="84" y="130"/>
                </a:cxn>
                <a:cxn ang="0">
                  <a:pos x="84" y="130"/>
                </a:cxn>
                <a:cxn ang="0">
                  <a:pos x="80" y="126"/>
                </a:cxn>
                <a:cxn ang="0">
                  <a:pos x="74" y="116"/>
                </a:cxn>
                <a:cxn ang="0">
                  <a:pos x="68" y="102"/>
                </a:cxn>
                <a:cxn ang="0">
                  <a:pos x="66" y="92"/>
                </a:cxn>
                <a:cxn ang="0">
                  <a:pos x="64" y="82"/>
                </a:cxn>
                <a:cxn ang="0">
                  <a:pos x="64" y="82"/>
                </a:cxn>
                <a:cxn ang="0">
                  <a:pos x="78" y="100"/>
                </a:cxn>
                <a:cxn ang="0">
                  <a:pos x="90" y="116"/>
                </a:cxn>
                <a:cxn ang="0">
                  <a:pos x="98" y="122"/>
                </a:cxn>
                <a:cxn ang="0">
                  <a:pos x="106" y="128"/>
                </a:cxn>
                <a:cxn ang="0">
                  <a:pos x="106" y="128"/>
                </a:cxn>
                <a:cxn ang="0">
                  <a:pos x="106" y="98"/>
                </a:cxn>
                <a:cxn ang="0">
                  <a:pos x="108" y="70"/>
                </a:cxn>
                <a:cxn ang="0">
                  <a:pos x="112" y="56"/>
                </a:cxn>
                <a:cxn ang="0">
                  <a:pos x="116" y="42"/>
                </a:cxn>
                <a:cxn ang="0">
                  <a:pos x="116" y="42"/>
                </a:cxn>
                <a:cxn ang="0">
                  <a:pos x="116" y="34"/>
                </a:cxn>
                <a:cxn ang="0">
                  <a:pos x="116" y="26"/>
                </a:cxn>
                <a:cxn ang="0">
                  <a:pos x="114" y="18"/>
                </a:cxn>
                <a:cxn ang="0">
                  <a:pos x="110" y="12"/>
                </a:cxn>
                <a:cxn ang="0">
                  <a:pos x="104" y="6"/>
                </a:cxn>
                <a:cxn ang="0">
                  <a:pos x="96" y="2"/>
                </a:cxn>
                <a:cxn ang="0">
                  <a:pos x="88" y="0"/>
                </a:cxn>
                <a:cxn ang="0">
                  <a:pos x="80" y="0"/>
                </a:cxn>
                <a:cxn ang="0">
                  <a:pos x="80" y="0"/>
                </a:cxn>
              </a:cxnLst>
              <a:rect l="0" t="0" r="r" b="b"/>
              <a:pathLst>
                <a:path w="116" h="130">
                  <a:moveTo>
                    <a:pt x="80" y="0"/>
                  </a:moveTo>
                  <a:lnTo>
                    <a:pt x="80" y="0"/>
                  </a:lnTo>
                  <a:lnTo>
                    <a:pt x="72" y="0"/>
                  </a:lnTo>
                  <a:lnTo>
                    <a:pt x="66" y="4"/>
                  </a:lnTo>
                  <a:lnTo>
                    <a:pt x="60" y="8"/>
                  </a:lnTo>
                  <a:lnTo>
                    <a:pt x="56" y="14"/>
                  </a:lnTo>
                  <a:lnTo>
                    <a:pt x="50" y="22"/>
                  </a:lnTo>
                  <a:lnTo>
                    <a:pt x="50" y="28"/>
                  </a:lnTo>
                  <a:lnTo>
                    <a:pt x="50" y="28"/>
                  </a:lnTo>
                  <a:lnTo>
                    <a:pt x="42" y="28"/>
                  </a:lnTo>
                  <a:lnTo>
                    <a:pt x="28" y="28"/>
                  </a:lnTo>
                  <a:lnTo>
                    <a:pt x="20" y="30"/>
                  </a:lnTo>
                  <a:lnTo>
                    <a:pt x="12" y="34"/>
                  </a:lnTo>
                  <a:lnTo>
                    <a:pt x="6" y="4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10" y="96"/>
                  </a:lnTo>
                  <a:lnTo>
                    <a:pt x="20" y="106"/>
                  </a:lnTo>
                  <a:lnTo>
                    <a:pt x="36" y="114"/>
                  </a:lnTo>
                  <a:lnTo>
                    <a:pt x="56" y="122"/>
                  </a:lnTo>
                  <a:lnTo>
                    <a:pt x="84" y="130"/>
                  </a:lnTo>
                  <a:lnTo>
                    <a:pt x="84" y="130"/>
                  </a:lnTo>
                  <a:lnTo>
                    <a:pt x="80" y="126"/>
                  </a:lnTo>
                  <a:lnTo>
                    <a:pt x="74" y="116"/>
                  </a:lnTo>
                  <a:lnTo>
                    <a:pt x="68" y="102"/>
                  </a:lnTo>
                  <a:lnTo>
                    <a:pt x="66" y="92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78" y="100"/>
                  </a:lnTo>
                  <a:lnTo>
                    <a:pt x="90" y="116"/>
                  </a:lnTo>
                  <a:lnTo>
                    <a:pt x="98" y="122"/>
                  </a:lnTo>
                  <a:lnTo>
                    <a:pt x="106" y="128"/>
                  </a:lnTo>
                  <a:lnTo>
                    <a:pt x="106" y="128"/>
                  </a:lnTo>
                  <a:lnTo>
                    <a:pt x="106" y="98"/>
                  </a:lnTo>
                  <a:lnTo>
                    <a:pt x="108" y="70"/>
                  </a:lnTo>
                  <a:lnTo>
                    <a:pt x="112" y="56"/>
                  </a:lnTo>
                  <a:lnTo>
                    <a:pt x="116" y="42"/>
                  </a:lnTo>
                  <a:lnTo>
                    <a:pt x="116" y="42"/>
                  </a:lnTo>
                  <a:lnTo>
                    <a:pt x="116" y="34"/>
                  </a:lnTo>
                  <a:lnTo>
                    <a:pt x="116" y="26"/>
                  </a:lnTo>
                  <a:lnTo>
                    <a:pt x="114" y="18"/>
                  </a:lnTo>
                  <a:lnTo>
                    <a:pt x="110" y="12"/>
                  </a:lnTo>
                  <a:lnTo>
                    <a:pt x="104" y="6"/>
                  </a:lnTo>
                  <a:lnTo>
                    <a:pt x="96" y="2"/>
                  </a:lnTo>
                  <a:lnTo>
                    <a:pt x="88" y="0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5" name="Freeform 41"/>
            <p:cNvSpPr>
              <a:spLocks/>
            </p:cNvSpPr>
            <p:nvPr/>
          </p:nvSpPr>
          <p:spPr bwMode="auto">
            <a:xfrm>
              <a:off x="5470358" y="6982326"/>
              <a:ext cx="224589" cy="256674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8" y="30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20" y="30"/>
                </a:cxn>
                <a:cxn ang="0">
                  <a:pos x="24" y="28"/>
                </a:cxn>
                <a:cxn ang="0">
                  <a:pos x="26" y="22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6" y="10"/>
                </a:cxn>
                <a:cxn ang="0">
                  <a:pos x="24" y="6"/>
                </a:cxn>
                <a:cxn ang="0">
                  <a:pos x="20" y="2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28" h="32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8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0" y="30"/>
                  </a:lnTo>
                  <a:lnTo>
                    <a:pt x="24" y="28"/>
                  </a:lnTo>
                  <a:lnTo>
                    <a:pt x="26" y="22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6" y="10"/>
                  </a:lnTo>
                  <a:lnTo>
                    <a:pt x="24" y="6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6" name="Freeform 42"/>
            <p:cNvSpPr>
              <a:spLocks/>
            </p:cNvSpPr>
            <p:nvPr/>
          </p:nvSpPr>
          <p:spPr bwMode="auto">
            <a:xfrm>
              <a:off x="3192379" y="725905"/>
              <a:ext cx="1042737" cy="1058779"/>
            </a:xfrm>
            <a:custGeom>
              <a:avLst/>
              <a:gdLst/>
              <a:ahLst/>
              <a:cxnLst>
                <a:cxn ang="0">
                  <a:pos x="10" y="132"/>
                </a:cxn>
                <a:cxn ang="0">
                  <a:pos x="10" y="132"/>
                </a:cxn>
                <a:cxn ang="0">
                  <a:pos x="26" y="128"/>
                </a:cxn>
                <a:cxn ang="0">
                  <a:pos x="48" y="126"/>
                </a:cxn>
                <a:cxn ang="0">
                  <a:pos x="74" y="126"/>
                </a:cxn>
                <a:cxn ang="0">
                  <a:pos x="74" y="126"/>
                </a:cxn>
                <a:cxn ang="0">
                  <a:pos x="90" y="124"/>
                </a:cxn>
                <a:cxn ang="0">
                  <a:pos x="102" y="120"/>
                </a:cxn>
                <a:cxn ang="0">
                  <a:pos x="112" y="112"/>
                </a:cxn>
                <a:cxn ang="0">
                  <a:pos x="122" y="102"/>
                </a:cxn>
                <a:cxn ang="0">
                  <a:pos x="126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6" y="66"/>
                </a:cxn>
                <a:cxn ang="0">
                  <a:pos x="126" y="66"/>
                </a:cxn>
                <a:cxn ang="0">
                  <a:pos x="120" y="60"/>
                </a:cxn>
                <a:cxn ang="0">
                  <a:pos x="114" y="56"/>
                </a:cxn>
                <a:cxn ang="0">
                  <a:pos x="104" y="52"/>
                </a:cxn>
                <a:cxn ang="0">
                  <a:pos x="94" y="50"/>
                </a:cxn>
                <a:cxn ang="0">
                  <a:pos x="90" y="50"/>
                </a:cxn>
                <a:cxn ang="0">
                  <a:pos x="90" y="50"/>
                </a:cxn>
                <a:cxn ang="0">
                  <a:pos x="92" y="42"/>
                </a:cxn>
                <a:cxn ang="0">
                  <a:pos x="92" y="34"/>
                </a:cxn>
                <a:cxn ang="0">
                  <a:pos x="92" y="26"/>
                </a:cxn>
                <a:cxn ang="0">
                  <a:pos x="90" y="16"/>
                </a:cxn>
                <a:cxn ang="0">
                  <a:pos x="84" y="8"/>
                </a:cxn>
                <a:cxn ang="0">
                  <a:pos x="78" y="2"/>
                </a:cxn>
                <a:cxn ang="0">
                  <a:pos x="72" y="2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8"/>
                </a:cxn>
                <a:cxn ang="0">
                  <a:pos x="20" y="12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0" y="90"/>
                </a:cxn>
                <a:cxn ang="0">
                  <a:pos x="24" y="98"/>
                </a:cxn>
                <a:cxn ang="0">
                  <a:pos x="18" y="106"/>
                </a:cxn>
                <a:cxn ang="0">
                  <a:pos x="12" y="118"/>
                </a:cxn>
                <a:cxn ang="0">
                  <a:pos x="10" y="132"/>
                </a:cxn>
                <a:cxn ang="0">
                  <a:pos x="10" y="132"/>
                </a:cxn>
              </a:cxnLst>
              <a:rect l="0" t="0" r="r" b="b"/>
              <a:pathLst>
                <a:path w="130" h="132">
                  <a:moveTo>
                    <a:pt x="10" y="132"/>
                  </a:moveTo>
                  <a:lnTo>
                    <a:pt x="10" y="132"/>
                  </a:lnTo>
                  <a:lnTo>
                    <a:pt x="26" y="128"/>
                  </a:lnTo>
                  <a:lnTo>
                    <a:pt x="48" y="126"/>
                  </a:lnTo>
                  <a:lnTo>
                    <a:pt x="74" y="126"/>
                  </a:lnTo>
                  <a:lnTo>
                    <a:pt x="74" y="126"/>
                  </a:lnTo>
                  <a:lnTo>
                    <a:pt x="90" y="124"/>
                  </a:lnTo>
                  <a:lnTo>
                    <a:pt x="102" y="120"/>
                  </a:lnTo>
                  <a:lnTo>
                    <a:pt x="112" y="112"/>
                  </a:lnTo>
                  <a:lnTo>
                    <a:pt x="122" y="102"/>
                  </a:lnTo>
                  <a:lnTo>
                    <a:pt x="126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0" y="60"/>
                  </a:lnTo>
                  <a:lnTo>
                    <a:pt x="114" y="56"/>
                  </a:lnTo>
                  <a:lnTo>
                    <a:pt x="104" y="52"/>
                  </a:lnTo>
                  <a:lnTo>
                    <a:pt x="94" y="50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92" y="42"/>
                  </a:lnTo>
                  <a:lnTo>
                    <a:pt x="92" y="34"/>
                  </a:lnTo>
                  <a:lnTo>
                    <a:pt x="92" y="26"/>
                  </a:lnTo>
                  <a:lnTo>
                    <a:pt x="90" y="16"/>
                  </a:lnTo>
                  <a:lnTo>
                    <a:pt x="84" y="8"/>
                  </a:lnTo>
                  <a:lnTo>
                    <a:pt x="78" y="2"/>
                  </a:lnTo>
                  <a:lnTo>
                    <a:pt x="72" y="2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0" y="90"/>
                  </a:lnTo>
                  <a:lnTo>
                    <a:pt x="24" y="98"/>
                  </a:lnTo>
                  <a:lnTo>
                    <a:pt x="18" y="106"/>
                  </a:lnTo>
                  <a:lnTo>
                    <a:pt x="12" y="118"/>
                  </a:lnTo>
                  <a:lnTo>
                    <a:pt x="10" y="132"/>
                  </a:lnTo>
                  <a:lnTo>
                    <a:pt x="10" y="1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7" name="Freeform 43"/>
            <p:cNvSpPr>
              <a:spLocks/>
            </p:cNvSpPr>
            <p:nvPr/>
          </p:nvSpPr>
          <p:spPr bwMode="auto">
            <a:xfrm>
              <a:off x="3208421" y="1816768"/>
              <a:ext cx="1090863" cy="1074821"/>
            </a:xfrm>
            <a:custGeom>
              <a:avLst/>
              <a:gdLst/>
              <a:ahLst/>
              <a:cxnLst>
                <a:cxn ang="0">
                  <a:pos x="128" y="22"/>
                </a:cxn>
                <a:cxn ang="0">
                  <a:pos x="128" y="22"/>
                </a:cxn>
                <a:cxn ang="0">
                  <a:pos x="134" y="34"/>
                </a:cxn>
                <a:cxn ang="0">
                  <a:pos x="136" y="44"/>
                </a:cxn>
                <a:cxn ang="0">
                  <a:pos x="134" y="54"/>
                </a:cxn>
                <a:cxn ang="0">
                  <a:pos x="130" y="64"/>
                </a:cxn>
                <a:cxn ang="0">
                  <a:pos x="124" y="70"/>
                </a:cxn>
                <a:cxn ang="0">
                  <a:pos x="116" y="76"/>
                </a:cxn>
                <a:cxn ang="0">
                  <a:pos x="108" y="76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04" y="82"/>
                </a:cxn>
                <a:cxn ang="0">
                  <a:pos x="110" y="96"/>
                </a:cxn>
                <a:cxn ang="0">
                  <a:pos x="110" y="106"/>
                </a:cxn>
                <a:cxn ang="0">
                  <a:pos x="108" y="114"/>
                </a:cxn>
                <a:cxn ang="0">
                  <a:pos x="104" y="122"/>
                </a:cxn>
                <a:cxn ang="0">
                  <a:pos x="94" y="130"/>
                </a:cxn>
                <a:cxn ang="0">
                  <a:pos x="94" y="130"/>
                </a:cxn>
                <a:cxn ang="0">
                  <a:pos x="84" y="134"/>
                </a:cxn>
                <a:cxn ang="0">
                  <a:pos x="74" y="134"/>
                </a:cxn>
                <a:cxn ang="0">
                  <a:pos x="66" y="132"/>
                </a:cxn>
                <a:cxn ang="0">
                  <a:pos x="58" y="128"/>
                </a:cxn>
                <a:cxn ang="0">
                  <a:pos x="54" y="122"/>
                </a:cxn>
                <a:cxn ang="0">
                  <a:pos x="48" y="116"/>
                </a:cxn>
                <a:cxn ang="0">
                  <a:pos x="40" y="96"/>
                </a:cxn>
                <a:cxn ang="0">
                  <a:pos x="32" y="74"/>
                </a:cxn>
                <a:cxn ang="0">
                  <a:pos x="24" y="54"/>
                </a:cxn>
                <a:cxn ang="0">
                  <a:pos x="20" y="44"/>
                </a:cxn>
                <a:cxn ang="0">
                  <a:pos x="14" y="36"/>
                </a:cxn>
                <a:cxn ang="0">
                  <a:pos x="8" y="30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26"/>
                </a:cxn>
                <a:cxn ang="0">
                  <a:pos x="26" y="30"/>
                </a:cxn>
                <a:cxn ang="0">
                  <a:pos x="50" y="36"/>
                </a:cxn>
                <a:cxn ang="0">
                  <a:pos x="62" y="42"/>
                </a:cxn>
                <a:cxn ang="0">
                  <a:pos x="70" y="48"/>
                </a:cxn>
                <a:cxn ang="0">
                  <a:pos x="70" y="48"/>
                </a:cxn>
                <a:cxn ang="0">
                  <a:pos x="68" y="44"/>
                </a:cxn>
                <a:cxn ang="0">
                  <a:pos x="56" y="32"/>
                </a:cxn>
                <a:cxn ang="0">
                  <a:pos x="48" y="26"/>
                </a:cxn>
                <a:cxn ang="0">
                  <a:pos x="36" y="20"/>
                </a:cxn>
                <a:cxn ang="0">
                  <a:pos x="22" y="16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8"/>
                </a:cxn>
                <a:cxn ang="0">
                  <a:pos x="36" y="4"/>
                </a:cxn>
                <a:cxn ang="0">
                  <a:pos x="54" y="0"/>
                </a:cxn>
                <a:cxn ang="0">
                  <a:pos x="74" y="0"/>
                </a:cxn>
                <a:cxn ang="0">
                  <a:pos x="94" y="2"/>
                </a:cxn>
                <a:cxn ang="0">
                  <a:pos x="104" y="4"/>
                </a:cxn>
                <a:cxn ang="0">
                  <a:pos x="114" y="8"/>
                </a:cxn>
                <a:cxn ang="0">
                  <a:pos x="122" y="14"/>
                </a:cxn>
                <a:cxn ang="0">
                  <a:pos x="128" y="22"/>
                </a:cxn>
                <a:cxn ang="0">
                  <a:pos x="128" y="22"/>
                </a:cxn>
              </a:cxnLst>
              <a:rect l="0" t="0" r="r" b="b"/>
              <a:pathLst>
                <a:path w="136" h="134">
                  <a:moveTo>
                    <a:pt x="128" y="22"/>
                  </a:moveTo>
                  <a:lnTo>
                    <a:pt x="128" y="22"/>
                  </a:lnTo>
                  <a:lnTo>
                    <a:pt x="134" y="34"/>
                  </a:lnTo>
                  <a:lnTo>
                    <a:pt x="136" y="44"/>
                  </a:lnTo>
                  <a:lnTo>
                    <a:pt x="134" y="54"/>
                  </a:lnTo>
                  <a:lnTo>
                    <a:pt x="130" y="64"/>
                  </a:lnTo>
                  <a:lnTo>
                    <a:pt x="124" y="70"/>
                  </a:lnTo>
                  <a:lnTo>
                    <a:pt x="116" y="76"/>
                  </a:lnTo>
                  <a:lnTo>
                    <a:pt x="108" y="76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04" y="82"/>
                  </a:lnTo>
                  <a:lnTo>
                    <a:pt x="110" y="96"/>
                  </a:lnTo>
                  <a:lnTo>
                    <a:pt x="110" y="106"/>
                  </a:lnTo>
                  <a:lnTo>
                    <a:pt x="108" y="114"/>
                  </a:lnTo>
                  <a:lnTo>
                    <a:pt x="104" y="122"/>
                  </a:lnTo>
                  <a:lnTo>
                    <a:pt x="94" y="130"/>
                  </a:lnTo>
                  <a:lnTo>
                    <a:pt x="94" y="130"/>
                  </a:lnTo>
                  <a:lnTo>
                    <a:pt x="84" y="134"/>
                  </a:lnTo>
                  <a:lnTo>
                    <a:pt x="74" y="134"/>
                  </a:lnTo>
                  <a:lnTo>
                    <a:pt x="66" y="132"/>
                  </a:lnTo>
                  <a:lnTo>
                    <a:pt x="58" y="128"/>
                  </a:lnTo>
                  <a:lnTo>
                    <a:pt x="54" y="122"/>
                  </a:lnTo>
                  <a:lnTo>
                    <a:pt x="48" y="116"/>
                  </a:lnTo>
                  <a:lnTo>
                    <a:pt x="40" y="96"/>
                  </a:lnTo>
                  <a:lnTo>
                    <a:pt x="32" y="74"/>
                  </a:lnTo>
                  <a:lnTo>
                    <a:pt x="24" y="54"/>
                  </a:lnTo>
                  <a:lnTo>
                    <a:pt x="20" y="44"/>
                  </a:lnTo>
                  <a:lnTo>
                    <a:pt x="14" y="36"/>
                  </a:lnTo>
                  <a:lnTo>
                    <a:pt x="8" y="3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26"/>
                  </a:lnTo>
                  <a:lnTo>
                    <a:pt x="26" y="30"/>
                  </a:lnTo>
                  <a:lnTo>
                    <a:pt x="50" y="36"/>
                  </a:lnTo>
                  <a:lnTo>
                    <a:pt x="62" y="42"/>
                  </a:lnTo>
                  <a:lnTo>
                    <a:pt x="70" y="48"/>
                  </a:lnTo>
                  <a:lnTo>
                    <a:pt x="70" y="48"/>
                  </a:lnTo>
                  <a:lnTo>
                    <a:pt x="68" y="44"/>
                  </a:lnTo>
                  <a:lnTo>
                    <a:pt x="56" y="32"/>
                  </a:lnTo>
                  <a:lnTo>
                    <a:pt x="48" y="26"/>
                  </a:lnTo>
                  <a:lnTo>
                    <a:pt x="36" y="20"/>
                  </a:lnTo>
                  <a:lnTo>
                    <a:pt x="22" y="16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8"/>
                  </a:lnTo>
                  <a:lnTo>
                    <a:pt x="36" y="4"/>
                  </a:lnTo>
                  <a:lnTo>
                    <a:pt x="54" y="0"/>
                  </a:lnTo>
                  <a:lnTo>
                    <a:pt x="74" y="0"/>
                  </a:lnTo>
                  <a:lnTo>
                    <a:pt x="94" y="2"/>
                  </a:lnTo>
                  <a:lnTo>
                    <a:pt x="104" y="4"/>
                  </a:lnTo>
                  <a:lnTo>
                    <a:pt x="114" y="8"/>
                  </a:lnTo>
                  <a:lnTo>
                    <a:pt x="122" y="14"/>
                  </a:lnTo>
                  <a:lnTo>
                    <a:pt x="128" y="22"/>
                  </a:lnTo>
                  <a:lnTo>
                    <a:pt x="128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8" name="Freeform 44"/>
            <p:cNvSpPr>
              <a:spLocks/>
            </p:cNvSpPr>
            <p:nvPr/>
          </p:nvSpPr>
          <p:spPr bwMode="auto">
            <a:xfrm>
              <a:off x="2406316" y="2089484"/>
              <a:ext cx="1042737" cy="1074821"/>
            </a:xfrm>
            <a:custGeom>
              <a:avLst/>
              <a:gdLst/>
              <a:ahLst/>
              <a:cxnLst>
                <a:cxn ang="0">
                  <a:pos x="90" y="6"/>
                </a:cxn>
                <a:cxn ang="0">
                  <a:pos x="90" y="6"/>
                </a:cxn>
                <a:cxn ang="0">
                  <a:pos x="94" y="10"/>
                </a:cxn>
                <a:cxn ang="0">
                  <a:pos x="104" y="20"/>
                </a:cxn>
                <a:cxn ang="0">
                  <a:pos x="110" y="30"/>
                </a:cxn>
                <a:cxn ang="0">
                  <a:pos x="116" y="40"/>
                </a:cxn>
                <a:cxn ang="0">
                  <a:pos x="122" y="56"/>
                </a:cxn>
                <a:cxn ang="0">
                  <a:pos x="128" y="72"/>
                </a:cxn>
                <a:cxn ang="0">
                  <a:pos x="128" y="72"/>
                </a:cxn>
                <a:cxn ang="0">
                  <a:pos x="130" y="84"/>
                </a:cxn>
                <a:cxn ang="0">
                  <a:pos x="130" y="94"/>
                </a:cxn>
                <a:cxn ang="0">
                  <a:pos x="128" y="106"/>
                </a:cxn>
                <a:cxn ang="0">
                  <a:pos x="126" y="114"/>
                </a:cxn>
                <a:cxn ang="0">
                  <a:pos x="120" y="122"/>
                </a:cxn>
                <a:cxn ang="0">
                  <a:pos x="112" y="130"/>
                </a:cxn>
                <a:cxn ang="0">
                  <a:pos x="104" y="134"/>
                </a:cxn>
                <a:cxn ang="0">
                  <a:pos x="94" y="134"/>
                </a:cxn>
                <a:cxn ang="0">
                  <a:pos x="94" y="134"/>
                </a:cxn>
                <a:cxn ang="0">
                  <a:pos x="82" y="134"/>
                </a:cxn>
                <a:cxn ang="0">
                  <a:pos x="74" y="132"/>
                </a:cxn>
                <a:cxn ang="0">
                  <a:pos x="68" y="128"/>
                </a:cxn>
                <a:cxn ang="0">
                  <a:pos x="64" y="124"/>
                </a:cxn>
                <a:cxn ang="0">
                  <a:pos x="60" y="118"/>
                </a:cxn>
                <a:cxn ang="0">
                  <a:pos x="60" y="114"/>
                </a:cxn>
                <a:cxn ang="0">
                  <a:pos x="60" y="114"/>
                </a:cxn>
                <a:cxn ang="0">
                  <a:pos x="52" y="116"/>
                </a:cxn>
                <a:cxn ang="0">
                  <a:pos x="38" y="120"/>
                </a:cxn>
                <a:cxn ang="0">
                  <a:pos x="30" y="120"/>
                </a:cxn>
                <a:cxn ang="0">
                  <a:pos x="22" y="118"/>
                </a:cxn>
                <a:cxn ang="0">
                  <a:pos x="14" y="114"/>
                </a:cxn>
                <a:cxn ang="0">
                  <a:pos x="6" y="106"/>
                </a:cxn>
                <a:cxn ang="0">
                  <a:pos x="6" y="106"/>
                </a:cxn>
                <a:cxn ang="0">
                  <a:pos x="2" y="94"/>
                </a:cxn>
                <a:cxn ang="0">
                  <a:pos x="0" y="86"/>
                </a:cxn>
                <a:cxn ang="0">
                  <a:pos x="0" y="76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2" y="54"/>
                </a:cxn>
                <a:cxn ang="0">
                  <a:pos x="24" y="42"/>
                </a:cxn>
                <a:cxn ang="0">
                  <a:pos x="54" y="22"/>
                </a:cxn>
                <a:cxn ang="0">
                  <a:pos x="66" y="12"/>
                </a:cxn>
                <a:cxn ang="0">
                  <a:pos x="70" y="6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74" y="4"/>
                </a:cxn>
                <a:cxn ang="0">
                  <a:pos x="78" y="20"/>
                </a:cxn>
                <a:cxn ang="0">
                  <a:pos x="80" y="40"/>
                </a:cxn>
                <a:cxn ang="0">
                  <a:pos x="78" y="50"/>
                </a:cxn>
                <a:cxn ang="0">
                  <a:pos x="76" y="62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2" y="48"/>
                </a:cxn>
                <a:cxn ang="0">
                  <a:pos x="88" y="32"/>
                </a:cxn>
                <a:cxn ang="0">
                  <a:pos x="90" y="20"/>
                </a:cxn>
                <a:cxn ang="0">
                  <a:pos x="90" y="6"/>
                </a:cxn>
                <a:cxn ang="0">
                  <a:pos x="90" y="6"/>
                </a:cxn>
              </a:cxnLst>
              <a:rect l="0" t="0" r="r" b="b"/>
              <a:pathLst>
                <a:path w="130" h="134">
                  <a:moveTo>
                    <a:pt x="90" y="6"/>
                  </a:moveTo>
                  <a:lnTo>
                    <a:pt x="90" y="6"/>
                  </a:lnTo>
                  <a:lnTo>
                    <a:pt x="94" y="10"/>
                  </a:lnTo>
                  <a:lnTo>
                    <a:pt x="104" y="20"/>
                  </a:lnTo>
                  <a:lnTo>
                    <a:pt x="110" y="30"/>
                  </a:lnTo>
                  <a:lnTo>
                    <a:pt x="116" y="40"/>
                  </a:lnTo>
                  <a:lnTo>
                    <a:pt x="122" y="56"/>
                  </a:lnTo>
                  <a:lnTo>
                    <a:pt x="128" y="72"/>
                  </a:lnTo>
                  <a:lnTo>
                    <a:pt x="128" y="72"/>
                  </a:lnTo>
                  <a:lnTo>
                    <a:pt x="130" y="84"/>
                  </a:lnTo>
                  <a:lnTo>
                    <a:pt x="130" y="94"/>
                  </a:lnTo>
                  <a:lnTo>
                    <a:pt x="128" y="106"/>
                  </a:lnTo>
                  <a:lnTo>
                    <a:pt x="126" y="114"/>
                  </a:lnTo>
                  <a:lnTo>
                    <a:pt x="120" y="122"/>
                  </a:lnTo>
                  <a:lnTo>
                    <a:pt x="112" y="130"/>
                  </a:lnTo>
                  <a:lnTo>
                    <a:pt x="104" y="134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82" y="134"/>
                  </a:lnTo>
                  <a:lnTo>
                    <a:pt x="74" y="132"/>
                  </a:lnTo>
                  <a:lnTo>
                    <a:pt x="68" y="128"/>
                  </a:lnTo>
                  <a:lnTo>
                    <a:pt x="64" y="124"/>
                  </a:lnTo>
                  <a:lnTo>
                    <a:pt x="60" y="118"/>
                  </a:lnTo>
                  <a:lnTo>
                    <a:pt x="60" y="114"/>
                  </a:lnTo>
                  <a:lnTo>
                    <a:pt x="60" y="114"/>
                  </a:lnTo>
                  <a:lnTo>
                    <a:pt x="52" y="116"/>
                  </a:lnTo>
                  <a:lnTo>
                    <a:pt x="38" y="120"/>
                  </a:lnTo>
                  <a:lnTo>
                    <a:pt x="30" y="120"/>
                  </a:lnTo>
                  <a:lnTo>
                    <a:pt x="22" y="118"/>
                  </a:lnTo>
                  <a:lnTo>
                    <a:pt x="14" y="114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2" y="94"/>
                  </a:lnTo>
                  <a:lnTo>
                    <a:pt x="0" y="8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6" y="62"/>
                  </a:lnTo>
                  <a:lnTo>
                    <a:pt x="12" y="54"/>
                  </a:lnTo>
                  <a:lnTo>
                    <a:pt x="24" y="42"/>
                  </a:lnTo>
                  <a:lnTo>
                    <a:pt x="54" y="22"/>
                  </a:lnTo>
                  <a:lnTo>
                    <a:pt x="66" y="12"/>
                  </a:lnTo>
                  <a:lnTo>
                    <a:pt x="70" y="6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4" y="4"/>
                  </a:lnTo>
                  <a:lnTo>
                    <a:pt x="78" y="20"/>
                  </a:lnTo>
                  <a:lnTo>
                    <a:pt x="80" y="40"/>
                  </a:lnTo>
                  <a:lnTo>
                    <a:pt x="78" y="50"/>
                  </a:lnTo>
                  <a:lnTo>
                    <a:pt x="76" y="62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2" y="48"/>
                  </a:lnTo>
                  <a:lnTo>
                    <a:pt x="88" y="32"/>
                  </a:lnTo>
                  <a:lnTo>
                    <a:pt x="90" y="20"/>
                  </a:lnTo>
                  <a:lnTo>
                    <a:pt x="90" y="6"/>
                  </a:lnTo>
                  <a:lnTo>
                    <a:pt x="9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9" name="Freeform 45"/>
            <p:cNvSpPr>
              <a:spLocks/>
            </p:cNvSpPr>
            <p:nvPr/>
          </p:nvSpPr>
          <p:spPr bwMode="auto">
            <a:xfrm>
              <a:off x="1716505" y="1463842"/>
              <a:ext cx="1074821" cy="1122947"/>
            </a:xfrm>
            <a:custGeom>
              <a:avLst/>
              <a:gdLst/>
              <a:ahLst/>
              <a:cxnLst>
                <a:cxn ang="0">
                  <a:pos x="134" y="60"/>
                </a:cxn>
                <a:cxn ang="0">
                  <a:pos x="134" y="60"/>
                </a:cxn>
                <a:cxn ang="0">
                  <a:pos x="130" y="72"/>
                </a:cxn>
                <a:cxn ang="0">
                  <a:pos x="124" y="84"/>
                </a:cxn>
                <a:cxn ang="0">
                  <a:pos x="114" y="98"/>
                </a:cxn>
                <a:cxn ang="0">
                  <a:pos x="104" y="112"/>
                </a:cxn>
                <a:cxn ang="0">
                  <a:pos x="92" y="124"/>
                </a:cxn>
                <a:cxn ang="0">
                  <a:pos x="78" y="134"/>
                </a:cxn>
                <a:cxn ang="0">
                  <a:pos x="70" y="138"/>
                </a:cxn>
                <a:cxn ang="0">
                  <a:pos x="62" y="140"/>
                </a:cxn>
                <a:cxn ang="0">
                  <a:pos x="62" y="140"/>
                </a:cxn>
                <a:cxn ang="0">
                  <a:pos x="54" y="140"/>
                </a:cxn>
                <a:cxn ang="0">
                  <a:pos x="46" y="140"/>
                </a:cxn>
                <a:cxn ang="0">
                  <a:pos x="32" y="136"/>
                </a:cxn>
                <a:cxn ang="0">
                  <a:pos x="20" y="130"/>
                </a:cxn>
                <a:cxn ang="0">
                  <a:pos x="12" y="120"/>
                </a:cxn>
                <a:cxn ang="0">
                  <a:pos x="8" y="108"/>
                </a:cxn>
                <a:cxn ang="0">
                  <a:pos x="8" y="96"/>
                </a:cxn>
                <a:cxn ang="0">
                  <a:pos x="10" y="84"/>
                </a:cxn>
                <a:cxn ang="0">
                  <a:pos x="14" y="80"/>
                </a:cxn>
                <a:cxn ang="0">
                  <a:pos x="18" y="74"/>
                </a:cxn>
                <a:cxn ang="0">
                  <a:pos x="18" y="74"/>
                </a:cxn>
                <a:cxn ang="0">
                  <a:pos x="14" y="70"/>
                </a:cxn>
                <a:cxn ang="0">
                  <a:pos x="10" y="64"/>
                </a:cxn>
                <a:cxn ang="0">
                  <a:pos x="4" y="56"/>
                </a:cxn>
                <a:cxn ang="0">
                  <a:pos x="2" y="48"/>
                </a:cxn>
                <a:cxn ang="0">
                  <a:pos x="0" y="38"/>
                </a:cxn>
                <a:cxn ang="0">
                  <a:pos x="2" y="28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4" y="8"/>
                </a:cxn>
                <a:cxn ang="0">
                  <a:pos x="22" y="4"/>
                </a:cxn>
                <a:cxn ang="0">
                  <a:pos x="28" y="0"/>
                </a:cxn>
                <a:cxn ang="0">
                  <a:pos x="36" y="0"/>
                </a:cxn>
                <a:cxn ang="0">
                  <a:pos x="44" y="0"/>
                </a:cxn>
                <a:cxn ang="0">
                  <a:pos x="50" y="2"/>
                </a:cxn>
                <a:cxn ang="0">
                  <a:pos x="66" y="10"/>
                </a:cxn>
                <a:cxn ang="0">
                  <a:pos x="98" y="30"/>
                </a:cxn>
                <a:cxn ang="0">
                  <a:pos x="116" y="38"/>
                </a:cxn>
                <a:cxn ang="0">
                  <a:pos x="124" y="40"/>
                </a:cxn>
                <a:cxn ang="0">
                  <a:pos x="134" y="40"/>
                </a:cxn>
                <a:cxn ang="0">
                  <a:pos x="134" y="40"/>
                </a:cxn>
                <a:cxn ang="0">
                  <a:pos x="110" y="54"/>
                </a:cxn>
                <a:cxn ang="0">
                  <a:pos x="90" y="64"/>
                </a:cxn>
                <a:cxn ang="0">
                  <a:pos x="80" y="68"/>
                </a:cxn>
                <a:cxn ang="0">
                  <a:pos x="72" y="70"/>
                </a:cxn>
                <a:cxn ang="0">
                  <a:pos x="72" y="70"/>
                </a:cxn>
                <a:cxn ang="0">
                  <a:pos x="76" y="70"/>
                </a:cxn>
                <a:cxn ang="0">
                  <a:pos x="88" y="72"/>
                </a:cxn>
                <a:cxn ang="0">
                  <a:pos x="106" y="70"/>
                </a:cxn>
                <a:cxn ang="0">
                  <a:pos x="120" y="66"/>
                </a:cxn>
                <a:cxn ang="0">
                  <a:pos x="134" y="60"/>
                </a:cxn>
                <a:cxn ang="0">
                  <a:pos x="134" y="60"/>
                </a:cxn>
              </a:cxnLst>
              <a:rect l="0" t="0" r="r" b="b"/>
              <a:pathLst>
                <a:path w="134" h="140">
                  <a:moveTo>
                    <a:pt x="134" y="60"/>
                  </a:moveTo>
                  <a:lnTo>
                    <a:pt x="134" y="60"/>
                  </a:lnTo>
                  <a:lnTo>
                    <a:pt x="130" y="72"/>
                  </a:lnTo>
                  <a:lnTo>
                    <a:pt x="124" y="84"/>
                  </a:lnTo>
                  <a:lnTo>
                    <a:pt x="114" y="98"/>
                  </a:lnTo>
                  <a:lnTo>
                    <a:pt x="104" y="112"/>
                  </a:lnTo>
                  <a:lnTo>
                    <a:pt x="92" y="124"/>
                  </a:lnTo>
                  <a:lnTo>
                    <a:pt x="78" y="134"/>
                  </a:lnTo>
                  <a:lnTo>
                    <a:pt x="70" y="138"/>
                  </a:lnTo>
                  <a:lnTo>
                    <a:pt x="62" y="140"/>
                  </a:lnTo>
                  <a:lnTo>
                    <a:pt x="62" y="140"/>
                  </a:lnTo>
                  <a:lnTo>
                    <a:pt x="54" y="140"/>
                  </a:lnTo>
                  <a:lnTo>
                    <a:pt x="46" y="140"/>
                  </a:lnTo>
                  <a:lnTo>
                    <a:pt x="32" y="136"/>
                  </a:lnTo>
                  <a:lnTo>
                    <a:pt x="20" y="130"/>
                  </a:lnTo>
                  <a:lnTo>
                    <a:pt x="12" y="120"/>
                  </a:lnTo>
                  <a:lnTo>
                    <a:pt x="8" y="108"/>
                  </a:lnTo>
                  <a:lnTo>
                    <a:pt x="8" y="96"/>
                  </a:lnTo>
                  <a:lnTo>
                    <a:pt x="10" y="84"/>
                  </a:lnTo>
                  <a:lnTo>
                    <a:pt x="14" y="80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4" y="70"/>
                  </a:lnTo>
                  <a:lnTo>
                    <a:pt x="10" y="64"/>
                  </a:lnTo>
                  <a:lnTo>
                    <a:pt x="4" y="56"/>
                  </a:lnTo>
                  <a:lnTo>
                    <a:pt x="2" y="48"/>
                  </a:lnTo>
                  <a:lnTo>
                    <a:pt x="0" y="38"/>
                  </a:lnTo>
                  <a:lnTo>
                    <a:pt x="2" y="2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4" y="8"/>
                  </a:lnTo>
                  <a:lnTo>
                    <a:pt x="22" y="4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50" y="2"/>
                  </a:lnTo>
                  <a:lnTo>
                    <a:pt x="66" y="10"/>
                  </a:lnTo>
                  <a:lnTo>
                    <a:pt x="98" y="30"/>
                  </a:lnTo>
                  <a:lnTo>
                    <a:pt x="116" y="38"/>
                  </a:lnTo>
                  <a:lnTo>
                    <a:pt x="124" y="40"/>
                  </a:lnTo>
                  <a:lnTo>
                    <a:pt x="134" y="40"/>
                  </a:lnTo>
                  <a:lnTo>
                    <a:pt x="134" y="40"/>
                  </a:lnTo>
                  <a:lnTo>
                    <a:pt x="110" y="54"/>
                  </a:lnTo>
                  <a:lnTo>
                    <a:pt x="90" y="64"/>
                  </a:lnTo>
                  <a:lnTo>
                    <a:pt x="80" y="68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6" y="70"/>
                  </a:lnTo>
                  <a:lnTo>
                    <a:pt x="88" y="72"/>
                  </a:lnTo>
                  <a:lnTo>
                    <a:pt x="106" y="70"/>
                  </a:lnTo>
                  <a:lnTo>
                    <a:pt x="120" y="66"/>
                  </a:lnTo>
                  <a:lnTo>
                    <a:pt x="134" y="60"/>
                  </a:lnTo>
                  <a:lnTo>
                    <a:pt x="134" y="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0" name="Freeform 46"/>
            <p:cNvSpPr>
              <a:spLocks/>
            </p:cNvSpPr>
            <p:nvPr/>
          </p:nvSpPr>
          <p:spPr bwMode="auto">
            <a:xfrm>
              <a:off x="2181726" y="453189"/>
              <a:ext cx="994611" cy="1106905"/>
            </a:xfrm>
            <a:custGeom>
              <a:avLst/>
              <a:gdLst/>
              <a:ahLst/>
              <a:cxnLst>
                <a:cxn ang="0">
                  <a:pos x="114" y="138"/>
                </a:cxn>
                <a:cxn ang="0">
                  <a:pos x="114" y="138"/>
                </a:cxn>
                <a:cxn ang="0">
                  <a:pos x="114" y="106"/>
                </a:cxn>
                <a:cxn ang="0">
                  <a:pos x="116" y="76"/>
                </a:cxn>
                <a:cxn ang="0">
                  <a:pos x="120" y="60"/>
                </a:cxn>
                <a:cxn ang="0">
                  <a:pos x="124" y="46"/>
                </a:cxn>
                <a:cxn ang="0">
                  <a:pos x="124" y="46"/>
                </a:cxn>
                <a:cxn ang="0">
                  <a:pos x="124" y="36"/>
                </a:cxn>
                <a:cxn ang="0">
                  <a:pos x="124" y="28"/>
                </a:cxn>
                <a:cxn ang="0">
                  <a:pos x="122" y="20"/>
                </a:cxn>
                <a:cxn ang="0">
                  <a:pos x="116" y="14"/>
                </a:cxn>
                <a:cxn ang="0">
                  <a:pos x="110" y="8"/>
                </a:cxn>
                <a:cxn ang="0">
                  <a:pos x="104" y="4"/>
                </a:cxn>
                <a:cxn ang="0">
                  <a:pos x="96" y="0"/>
                </a:cxn>
                <a:cxn ang="0">
                  <a:pos x="86" y="0"/>
                </a:cxn>
                <a:cxn ang="0">
                  <a:pos x="86" y="0"/>
                </a:cxn>
                <a:cxn ang="0">
                  <a:pos x="76" y="0"/>
                </a:cxn>
                <a:cxn ang="0">
                  <a:pos x="70" y="4"/>
                </a:cxn>
                <a:cxn ang="0">
                  <a:pos x="64" y="8"/>
                </a:cxn>
                <a:cxn ang="0">
                  <a:pos x="60" y="14"/>
                </a:cxn>
                <a:cxn ang="0">
                  <a:pos x="54" y="2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46" y="30"/>
                </a:cxn>
                <a:cxn ang="0">
                  <a:pos x="30" y="30"/>
                </a:cxn>
                <a:cxn ang="0">
                  <a:pos x="20" y="34"/>
                </a:cxn>
                <a:cxn ang="0">
                  <a:pos x="12" y="38"/>
                </a:cxn>
                <a:cxn ang="0">
                  <a:pos x="6" y="44"/>
                </a:cxn>
                <a:cxn ang="0">
                  <a:pos x="2" y="52"/>
                </a:cxn>
                <a:cxn ang="0">
                  <a:pos x="2" y="52"/>
                </a:cxn>
                <a:cxn ang="0">
                  <a:pos x="0" y="64"/>
                </a:cxn>
                <a:cxn ang="0">
                  <a:pos x="0" y="78"/>
                </a:cxn>
                <a:cxn ang="0">
                  <a:pos x="2" y="90"/>
                </a:cxn>
                <a:cxn ang="0">
                  <a:pos x="10" y="102"/>
                </a:cxn>
                <a:cxn ang="0">
                  <a:pos x="20" y="114"/>
                </a:cxn>
                <a:cxn ang="0">
                  <a:pos x="38" y="124"/>
                </a:cxn>
                <a:cxn ang="0">
                  <a:pos x="60" y="132"/>
                </a:cxn>
                <a:cxn ang="0">
                  <a:pos x="90" y="138"/>
                </a:cxn>
                <a:cxn ang="0">
                  <a:pos x="90" y="138"/>
                </a:cxn>
                <a:cxn ang="0">
                  <a:pos x="86" y="136"/>
                </a:cxn>
                <a:cxn ang="0">
                  <a:pos x="80" y="126"/>
                </a:cxn>
                <a:cxn ang="0">
                  <a:pos x="76" y="118"/>
                </a:cxn>
                <a:cxn ang="0">
                  <a:pos x="72" y="110"/>
                </a:cxn>
                <a:cxn ang="0">
                  <a:pos x="70" y="100"/>
                </a:cxn>
                <a:cxn ang="0">
                  <a:pos x="68" y="88"/>
                </a:cxn>
                <a:cxn ang="0">
                  <a:pos x="68" y="88"/>
                </a:cxn>
                <a:cxn ang="0">
                  <a:pos x="82" y="108"/>
                </a:cxn>
                <a:cxn ang="0">
                  <a:pos x="96" y="124"/>
                </a:cxn>
                <a:cxn ang="0">
                  <a:pos x="104" y="132"/>
                </a:cxn>
                <a:cxn ang="0">
                  <a:pos x="114" y="138"/>
                </a:cxn>
                <a:cxn ang="0">
                  <a:pos x="114" y="138"/>
                </a:cxn>
              </a:cxnLst>
              <a:rect l="0" t="0" r="r" b="b"/>
              <a:pathLst>
                <a:path w="124" h="138">
                  <a:moveTo>
                    <a:pt x="114" y="138"/>
                  </a:moveTo>
                  <a:lnTo>
                    <a:pt x="114" y="138"/>
                  </a:lnTo>
                  <a:lnTo>
                    <a:pt x="114" y="106"/>
                  </a:lnTo>
                  <a:lnTo>
                    <a:pt x="116" y="76"/>
                  </a:lnTo>
                  <a:lnTo>
                    <a:pt x="120" y="60"/>
                  </a:lnTo>
                  <a:lnTo>
                    <a:pt x="124" y="46"/>
                  </a:lnTo>
                  <a:lnTo>
                    <a:pt x="124" y="46"/>
                  </a:lnTo>
                  <a:lnTo>
                    <a:pt x="124" y="36"/>
                  </a:lnTo>
                  <a:lnTo>
                    <a:pt x="124" y="28"/>
                  </a:lnTo>
                  <a:lnTo>
                    <a:pt x="122" y="20"/>
                  </a:lnTo>
                  <a:lnTo>
                    <a:pt x="116" y="14"/>
                  </a:lnTo>
                  <a:lnTo>
                    <a:pt x="110" y="8"/>
                  </a:lnTo>
                  <a:lnTo>
                    <a:pt x="104" y="4"/>
                  </a:lnTo>
                  <a:lnTo>
                    <a:pt x="96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76" y="0"/>
                  </a:lnTo>
                  <a:lnTo>
                    <a:pt x="70" y="4"/>
                  </a:lnTo>
                  <a:lnTo>
                    <a:pt x="64" y="8"/>
                  </a:lnTo>
                  <a:lnTo>
                    <a:pt x="60" y="14"/>
                  </a:lnTo>
                  <a:lnTo>
                    <a:pt x="54" y="2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46" y="30"/>
                  </a:lnTo>
                  <a:lnTo>
                    <a:pt x="30" y="30"/>
                  </a:lnTo>
                  <a:lnTo>
                    <a:pt x="20" y="34"/>
                  </a:lnTo>
                  <a:lnTo>
                    <a:pt x="12" y="38"/>
                  </a:lnTo>
                  <a:lnTo>
                    <a:pt x="6" y="44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64"/>
                  </a:lnTo>
                  <a:lnTo>
                    <a:pt x="0" y="78"/>
                  </a:lnTo>
                  <a:lnTo>
                    <a:pt x="2" y="90"/>
                  </a:lnTo>
                  <a:lnTo>
                    <a:pt x="10" y="102"/>
                  </a:lnTo>
                  <a:lnTo>
                    <a:pt x="20" y="114"/>
                  </a:lnTo>
                  <a:lnTo>
                    <a:pt x="38" y="124"/>
                  </a:lnTo>
                  <a:lnTo>
                    <a:pt x="60" y="132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86" y="136"/>
                  </a:lnTo>
                  <a:lnTo>
                    <a:pt x="80" y="126"/>
                  </a:lnTo>
                  <a:lnTo>
                    <a:pt x="76" y="118"/>
                  </a:lnTo>
                  <a:lnTo>
                    <a:pt x="72" y="110"/>
                  </a:lnTo>
                  <a:lnTo>
                    <a:pt x="70" y="100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82" y="108"/>
                  </a:lnTo>
                  <a:lnTo>
                    <a:pt x="96" y="124"/>
                  </a:lnTo>
                  <a:lnTo>
                    <a:pt x="104" y="132"/>
                  </a:lnTo>
                  <a:lnTo>
                    <a:pt x="114" y="138"/>
                  </a:lnTo>
                  <a:lnTo>
                    <a:pt x="114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1" name="Freeform 47"/>
            <p:cNvSpPr>
              <a:spLocks/>
            </p:cNvSpPr>
            <p:nvPr/>
          </p:nvSpPr>
          <p:spPr bwMode="auto">
            <a:xfrm>
              <a:off x="2887579" y="1720516"/>
              <a:ext cx="256674" cy="256674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8" y="28"/>
                </a:cxn>
                <a:cxn ang="0">
                  <a:pos x="22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0" y="32"/>
                </a:cxn>
                <a:cxn ang="0">
                  <a:pos x="6" y="28"/>
                </a:cxn>
                <a:cxn ang="0">
                  <a:pos x="2" y="22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8" y="4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2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8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0" y="32"/>
                  </a:lnTo>
                  <a:lnTo>
                    <a:pt x="6" y="28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4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2" name="Freeform 48"/>
            <p:cNvSpPr>
              <a:spLocks/>
            </p:cNvSpPr>
            <p:nvPr/>
          </p:nvSpPr>
          <p:spPr bwMode="auto">
            <a:xfrm>
              <a:off x="577516" y="2699084"/>
              <a:ext cx="272716" cy="256674"/>
            </a:xfrm>
            <a:custGeom>
              <a:avLst/>
              <a:gdLst/>
              <a:ahLst/>
              <a:cxnLst>
                <a:cxn ang="0">
                  <a:pos x="2" y="32"/>
                </a:cxn>
                <a:cxn ang="0">
                  <a:pos x="2" y="32"/>
                </a:cxn>
                <a:cxn ang="0">
                  <a:pos x="6" y="32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26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6"/>
                </a:cxn>
                <a:cxn ang="0">
                  <a:pos x="28" y="14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2" y="1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14" y="20"/>
                </a:cxn>
                <a:cxn ang="0">
                  <a:pos x="14" y="20"/>
                </a:cxn>
                <a:cxn ang="0">
                  <a:pos x="8" y="22"/>
                </a:cxn>
                <a:cxn ang="0">
                  <a:pos x="4" y="26"/>
                </a:cxn>
                <a:cxn ang="0">
                  <a:pos x="2" y="32"/>
                </a:cxn>
                <a:cxn ang="0">
                  <a:pos x="2" y="32"/>
                </a:cxn>
              </a:cxnLst>
              <a:rect l="0" t="0" r="r" b="b"/>
              <a:pathLst>
                <a:path w="34" h="32">
                  <a:moveTo>
                    <a:pt x="2" y="32"/>
                  </a:moveTo>
                  <a:lnTo>
                    <a:pt x="2" y="32"/>
                  </a:lnTo>
                  <a:lnTo>
                    <a:pt x="6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6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6"/>
                  </a:lnTo>
                  <a:lnTo>
                    <a:pt x="28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8" y="22"/>
                  </a:lnTo>
                  <a:lnTo>
                    <a:pt x="4" y="26"/>
                  </a:lnTo>
                  <a:lnTo>
                    <a:pt x="2" y="32"/>
                  </a:lnTo>
                  <a:lnTo>
                    <a:pt x="2" y="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3" name="Freeform 49"/>
            <p:cNvSpPr>
              <a:spLocks/>
            </p:cNvSpPr>
            <p:nvPr/>
          </p:nvSpPr>
          <p:spPr bwMode="auto">
            <a:xfrm>
              <a:off x="561474" y="2971800"/>
              <a:ext cx="272716" cy="288758"/>
            </a:xfrm>
            <a:custGeom>
              <a:avLst/>
              <a:gdLst/>
              <a:ahLst/>
              <a:cxnLst>
                <a:cxn ang="0">
                  <a:pos x="32" y="8"/>
                </a:cxn>
                <a:cxn ang="0">
                  <a:pos x="32" y="8"/>
                </a:cxn>
                <a:cxn ang="0">
                  <a:pos x="34" y="14"/>
                </a:cxn>
                <a:cxn ang="0">
                  <a:pos x="32" y="18"/>
                </a:cxn>
                <a:cxn ang="0">
                  <a:pos x="28" y="22"/>
                </a:cxn>
                <a:cxn ang="0">
                  <a:pos x="24" y="22"/>
                </a:cxn>
                <a:cxn ang="0">
                  <a:pos x="24" y="22"/>
                </a:cxn>
                <a:cxn ang="0">
                  <a:pos x="24" y="28"/>
                </a:cxn>
                <a:cxn ang="0">
                  <a:pos x="24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4" y="36"/>
                </a:cxn>
                <a:cxn ang="0">
                  <a:pos x="10" y="34"/>
                </a:cxn>
                <a:cxn ang="0">
                  <a:pos x="8" y="30"/>
                </a:cxn>
                <a:cxn ang="0">
                  <a:pos x="8" y="26"/>
                </a:cxn>
                <a:cxn ang="0">
                  <a:pos x="4" y="14"/>
                </a:cxn>
                <a:cxn ang="0">
                  <a:pos x="4" y="1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8"/>
                </a:cxn>
                <a:cxn ang="0">
                  <a:pos x="12" y="10"/>
                </a:cxn>
                <a:cxn ang="0">
                  <a:pos x="18" y="14"/>
                </a:cxn>
                <a:cxn ang="0">
                  <a:pos x="18" y="14"/>
                </a:cxn>
                <a:cxn ang="0">
                  <a:pos x="14" y="10"/>
                </a:cxn>
                <a:cxn ang="0">
                  <a:pos x="10" y="6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4" y="0"/>
                </a:cxn>
                <a:cxn ang="0">
                  <a:pos x="26" y="2"/>
                </a:cxn>
                <a:cxn ang="0">
                  <a:pos x="30" y="4"/>
                </a:cxn>
                <a:cxn ang="0">
                  <a:pos x="32" y="8"/>
                </a:cxn>
                <a:cxn ang="0">
                  <a:pos x="32" y="8"/>
                </a:cxn>
              </a:cxnLst>
              <a:rect l="0" t="0" r="r" b="b"/>
              <a:pathLst>
                <a:path w="34" h="36">
                  <a:moveTo>
                    <a:pt x="32" y="8"/>
                  </a:moveTo>
                  <a:lnTo>
                    <a:pt x="32" y="8"/>
                  </a:lnTo>
                  <a:lnTo>
                    <a:pt x="34" y="14"/>
                  </a:lnTo>
                  <a:lnTo>
                    <a:pt x="32" y="18"/>
                  </a:lnTo>
                  <a:lnTo>
                    <a:pt x="28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4" y="36"/>
                  </a:lnTo>
                  <a:lnTo>
                    <a:pt x="10" y="34"/>
                  </a:lnTo>
                  <a:lnTo>
                    <a:pt x="8" y="30"/>
                  </a:lnTo>
                  <a:lnTo>
                    <a:pt x="8" y="26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0" y="6"/>
                  </a:lnTo>
                  <a:lnTo>
                    <a:pt x="0" y="6"/>
                  </a:lnTo>
                  <a:lnTo>
                    <a:pt x="6" y="8"/>
                  </a:lnTo>
                  <a:lnTo>
                    <a:pt x="12" y="10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4" y="10"/>
                  </a:lnTo>
                  <a:lnTo>
                    <a:pt x="1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4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2" y="8"/>
                  </a:lnTo>
                  <a:lnTo>
                    <a:pt x="3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4" name="Freeform 50"/>
            <p:cNvSpPr>
              <a:spLocks/>
            </p:cNvSpPr>
            <p:nvPr/>
          </p:nvSpPr>
          <p:spPr bwMode="auto">
            <a:xfrm>
              <a:off x="320842" y="3035968"/>
              <a:ext cx="272716" cy="272716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30" y="6"/>
                </a:cxn>
                <a:cxn ang="0">
                  <a:pos x="32" y="12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4" y="26"/>
                </a:cxn>
                <a:cxn ang="0">
                  <a:pos x="32" y="30"/>
                </a:cxn>
                <a:cxn ang="0">
                  <a:pos x="28" y="34"/>
                </a:cxn>
                <a:cxn ang="0">
                  <a:pos x="22" y="34"/>
                </a:cxn>
                <a:cxn ang="0">
                  <a:pos x="22" y="34"/>
                </a:cxn>
                <a:cxn ang="0">
                  <a:pos x="18" y="34"/>
                </a:cxn>
                <a:cxn ang="0">
                  <a:pos x="16" y="32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8" y="30"/>
                </a:cxn>
                <a:cxn ang="0">
                  <a:pos x="4" y="28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20"/>
                </a:cxn>
                <a:cxn ang="0">
                  <a:pos x="2" y="16"/>
                </a:cxn>
                <a:cxn ang="0">
                  <a:pos x="4" y="12"/>
                </a:cxn>
                <a:cxn ang="0">
                  <a:pos x="8" y="10"/>
                </a:cxn>
                <a:cxn ang="0">
                  <a:pos x="18" y="4"/>
                </a:cxn>
                <a:cxn ang="0">
                  <a:pos x="20" y="2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4" y="4"/>
                </a:cxn>
                <a:cxn ang="0">
                  <a:pos x="22" y="10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4" y="12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34">
                  <a:moveTo>
                    <a:pt x="26" y="2"/>
                  </a:moveTo>
                  <a:lnTo>
                    <a:pt x="26" y="2"/>
                  </a:lnTo>
                  <a:lnTo>
                    <a:pt x="30" y="6"/>
                  </a:lnTo>
                  <a:lnTo>
                    <a:pt x="32" y="12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4" y="26"/>
                  </a:lnTo>
                  <a:lnTo>
                    <a:pt x="32" y="30"/>
                  </a:lnTo>
                  <a:lnTo>
                    <a:pt x="28" y="34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18" y="34"/>
                  </a:lnTo>
                  <a:lnTo>
                    <a:pt x="16" y="32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8" y="30"/>
                  </a:lnTo>
                  <a:lnTo>
                    <a:pt x="4" y="28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0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8" y="10"/>
                  </a:lnTo>
                  <a:lnTo>
                    <a:pt x="18" y="4"/>
                  </a:lnTo>
                  <a:lnTo>
                    <a:pt x="2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4"/>
                  </a:lnTo>
                  <a:lnTo>
                    <a:pt x="22" y="1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4" y="12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5" name="Freeform 51"/>
            <p:cNvSpPr>
              <a:spLocks/>
            </p:cNvSpPr>
            <p:nvPr/>
          </p:nvSpPr>
          <p:spPr bwMode="auto">
            <a:xfrm>
              <a:off x="192505" y="2843463"/>
              <a:ext cx="272716" cy="304800"/>
            </a:xfrm>
            <a:custGeom>
              <a:avLst/>
              <a:gdLst/>
              <a:ahLst/>
              <a:cxnLst>
                <a:cxn ang="0">
                  <a:pos x="34" y="18"/>
                </a:cxn>
                <a:cxn ang="0">
                  <a:pos x="34" y="18"/>
                </a:cxn>
                <a:cxn ang="0">
                  <a:pos x="26" y="28"/>
                </a:cxn>
                <a:cxn ang="0">
                  <a:pos x="20" y="34"/>
                </a:cxn>
                <a:cxn ang="0">
                  <a:pos x="16" y="36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36"/>
                </a:cxn>
                <a:cxn ang="0">
                  <a:pos x="4" y="36"/>
                </a:cxn>
                <a:cxn ang="0">
                  <a:pos x="0" y="30"/>
                </a:cxn>
                <a:cxn ang="0">
                  <a:pos x="0" y="24"/>
                </a:cxn>
                <a:cxn ang="0">
                  <a:pos x="0" y="22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2"/>
                </a:cxn>
                <a:cxn ang="0">
                  <a:pos x="18" y="4"/>
                </a:cxn>
                <a:cxn ang="0">
                  <a:pos x="26" y="10"/>
                </a:cxn>
                <a:cxn ang="0">
                  <a:pos x="30" y="12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28" y="16"/>
                </a:cxn>
                <a:cxn ang="0">
                  <a:pos x="22" y="18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20" y="20"/>
                </a:cxn>
                <a:cxn ang="0">
                  <a:pos x="26" y="20"/>
                </a:cxn>
                <a:cxn ang="0">
                  <a:pos x="34" y="18"/>
                </a:cxn>
                <a:cxn ang="0">
                  <a:pos x="34" y="18"/>
                </a:cxn>
              </a:cxnLst>
              <a:rect l="0" t="0" r="r" b="b"/>
              <a:pathLst>
                <a:path w="34" h="38">
                  <a:moveTo>
                    <a:pt x="34" y="18"/>
                  </a:moveTo>
                  <a:lnTo>
                    <a:pt x="34" y="18"/>
                  </a:lnTo>
                  <a:lnTo>
                    <a:pt x="26" y="28"/>
                  </a:lnTo>
                  <a:lnTo>
                    <a:pt x="20" y="34"/>
                  </a:lnTo>
                  <a:lnTo>
                    <a:pt x="16" y="36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26" y="10"/>
                  </a:lnTo>
                  <a:lnTo>
                    <a:pt x="30" y="12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28" y="16"/>
                  </a:lnTo>
                  <a:lnTo>
                    <a:pt x="22" y="18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6" y="20"/>
                  </a:lnTo>
                  <a:lnTo>
                    <a:pt x="34" y="18"/>
                  </a:lnTo>
                  <a:lnTo>
                    <a:pt x="34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6" name="Freeform 52"/>
            <p:cNvSpPr>
              <a:spLocks/>
            </p:cNvSpPr>
            <p:nvPr/>
          </p:nvSpPr>
          <p:spPr bwMode="auto">
            <a:xfrm>
              <a:off x="336884" y="2602832"/>
              <a:ext cx="272716" cy="288758"/>
            </a:xfrm>
            <a:custGeom>
              <a:avLst/>
              <a:gdLst/>
              <a:ahLst/>
              <a:cxnLst>
                <a:cxn ang="0">
                  <a:pos x="26" y="36"/>
                </a:cxn>
                <a:cxn ang="0">
                  <a:pos x="26" y="36"/>
                </a:cxn>
                <a:cxn ang="0">
                  <a:pos x="28" y="28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34" y="8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0" y="8"/>
                </a:cxn>
                <a:cxn ang="0">
                  <a:pos x="6" y="8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8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8" y="32"/>
                </a:cxn>
                <a:cxn ang="0">
                  <a:pos x="18" y="28"/>
                </a:cxn>
                <a:cxn ang="0">
                  <a:pos x="18" y="22"/>
                </a:cxn>
                <a:cxn ang="0">
                  <a:pos x="18" y="22"/>
                </a:cxn>
                <a:cxn ang="0">
                  <a:pos x="20" y="28"/>
                </a:cxn>
                <a:cxn ang="0">
                  <a:pos x="24" y="32"/>
                </a:cxn>
                <a:cxn ang="0">
                  <a:pos x="26" y="36"/>
                </a:cxn>
                <a:cxn ang="0">
                  <a:pos x="26" y="36"/>
                </a:cxn>
              </a:cxnLst>
              <a:rect l="0" t="0" r="r" b="b"/>
              <a:pathLst>
                <a:path w="34" h="36">
                  <a:moveTo>
                    <a:pt x="26" y="36"/>
                  </a:moveTo>
                  <a:lnTo>
                    <a:pt x="26" y="36"/>
                  </a:lnTo>
                  <a:lnTo>
                    <a:pt x="28" y="28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4" y="8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0" y="8"/>
                  </a:lnTo>
                  <a:lnTo>
                    <a:pt x="6" y="8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2" y="26"/>
                  </a:lnTo>
                  <a:lnTo>
                    <a:pt x="8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0" y="28"/>
                  </a:lnTo>
                  <a:lnTo>
                    <a:pt x="24" y="32"/>
                  </a:lnTo>
                  <a:lnTo>
                    <a:pt x="26" y="36"/>
                  </a:lnTo>
                  <a:lnTo>
                    <a:pt x="26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7" name="Freeform 53"/>
            <p:cNvSpPr>
              <a:spLocks/>
            </p:cNvSpPr>
            <p:nvPr/>
          </p:nvSpPr>
          <p:spPr bwMode="auto">
            <a:xfrm>
              <a:off x="481263" y="2939716"/>
              <a:ext cx="64168" cy="6416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2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2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4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8" name="Freeform 54"/>
            <p:cNvSpPr>
              <a:spLocks/>
            </p:cNvSpPr>
            <p:nvPr/>
          </p:nvSpPr>
          <p:spPr bwMode="auto">
            <a:xfrm>
              <a:off x="4732421" y="-1295400"/>
              <a:ext cx="609600" cy="673768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60" y="6"/>
                </a:cxn>
                <a:cxn ang="0">
                  <a:pos x="52" y="2"/>
                </a:cxn>
                <a:cxn ang="0">
                  <a:pos x="42" y="0"/>
                </a:cxn>
                <a:cxn ang="0">
                  <a:pos x="32" y="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26" y="8"/>
                </a:cxn>
                <a:cxn ang="0">
                  <a:pos x="30" y="12"/>
                </a:cxn>
                <a:cxn ang="0">
                  <a:pos x="30" y="16"/>
                </a:cxn>
                <a:cxn ang="0">
                  <a:pos x="28" y="18"/>
                </a:cxn>
                <a:cxn ang="0">
                  <a:pos x="28" y="18"/>
                </a:cxn>
                <a:cxn ang="0">
                  <a:pos x="26" y="20"/>
                </a:cxn>
                <a:cxn ang="0">
                  <a:pos x="22" y="18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8" y="24"/>
                </a:cxn>
                <a:cxn ang="0">
                  <a:pos x="18" y="24"/>
                </a:cxn>
                <a:cxn ang="0">
                  <a:pos x="18" y="28"/>
                </a:cxn>
                <a:cxn ang="0">
                  <a:pos x="16" y="32"/>
                </a:cxn>
                <a:cxn ang="0">
                  <a:pos x="14" y="34"/>
                </a:cxn>
                <a:cxn ang="0">
                  <a:pos x="12" y="32"/>
                </a:cxn>
                <a:cxn ang="0">
                  <a:pos x="8" y="30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60"/>
                </a:cxn>
                <a:cxn ang="0">
                  <a:pos x="8" y="68"/>
                </a:cxn>
                <a:cxn ang="0">
                  <a:pos x="18" y="78"/>
                </a:cxn>
                <a:cxn ang="0">
                  <a:pos x="32" y="84"/>
                </a:cxn>
                <a:cxn ang="0">
                  <a:pos x="32" y="84"/>
                </a:cxn>
                <a:cxn ang="0">
                  <a:pos x="42" y="84"/>
                </a:cxn>
                <a:cxn ang="0">
                  <a:pos x="44" y="84"/>
                </a:cxn>
                <a:cxn ang="0">
                  <a:pos x="46" y="82"/>
                </a:cxn>
                <a:cxn ang="0">
                  <a:pos x="46" y="74"/>
                </a:cxn>
                <a:cxn ang="0">
                  <a:pos x="44" y="66"/>
                </a:cxn>
                <a:cxn ang="0">
                  <a:pos x="44" y="66"/>
                </a:cxn>
                <a:cxn ang="0">
                  <a:pos x="40" y="58"/>
                </a:cxn>
                <a:cxn ang="0">
                  <a:pos x="40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4" y="46"/>
                </a:cxn>
                <a:cxn ang="0">
                  <a:pos x="62" y="50"/>
                </a:cxn>
                <a:cxn ang="0">
                  <a:pos x="70" y="52"/>
                </a:cxn>
                <a:cxn ang="0">
                  <a:pos x="72" y="52"/>
                </a:cxn>
                <a:cxn ang="0">
                  <a:pos x="74" y="48"/>
                </a:cxn>
                <a:cxn ang="0">
                  <a:pos x="74" y="48"/>
                </a:cxn>
                <a:cxn ang="0">
                  <a:pos x="76" y="38"/>
                </a:cxn>
                <a:cxn ang="0">
                  <a:pos x="76" y="28"/>
                </a:cxn>
                <a:cxn ang="0">
                  <a:pos x="74" y="22"/>
                </a:cxn>
                <a:cxn ang="0">
                  <a:pos x="70" y="16"/>
                </a:cxn>
                <a:cxn ang="0">
                  <a:pos x="66" y="10"/>
                </a:cxn>
                <a:cxn ang="0">
                  <a:pos x="60" y="6"/>
                </a:cxn>
                <a:cxn ang="0">
                  <a:pos x="60" y="6"/>
                </a:cxn>
              </a:cxnLst>
              <a:rect l="0" t="0" r="r" b="b"/>
              <a:pathLst>
                <a:path w="76" h="84">
                  <a:moveTo>
                    <a:pt x="60" y="6"/>
                  </a:moveTo>
                  <a:lnTo>
                    <a:pt x="60" y="6"/>
                  </a:lnTo>
                  <a:lnTo>
                    <a:pt x="52" y="2"/>
                  </a:lnTo>
                  <a:lnTo>
                    <a:pt x="42" y="0"/>
                  </a:lnTo>
                  <a:lnTo>
                    <a:pt x="32" y="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26" y="8"/>
                  </a:lnTo>
                  <a:lnTo>
                    <a:pt x="30" y="12"/>
                  </a:lnTo>
                  <a:lnTo>
                    <a:pt x="30" y="16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6" y="20"/>
                  </a:lnTo>
                  <a:lnTo>
                    <a:pt x="22" y="18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8"/>
                  </a:lnTo>
                  <a:lnTo>
                    <a:pt x="16" y="32"/>
                  </a:lnTo>
                  <a:lnTo>
                    <a:pt x="14" y="34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60"/>
                  </a:lnTo>
                  <a:lnTo>
                    <a:pt x="8" y="68"/>
                  </a:lnTo>
                  <a:lnTo>
                    <a:pt x="18" y="78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42" y="84"/>
                  </a:lnTo>
                  <a:lnTo>
                    <a:pt x="44" y="84"/>
                  </a:lnTo>
                  <a:lnTo>
                    <a:pt x="46" y="82"/>
                  </a:lnTo>
                  <a:lnTo>
                    <a:pt x="46" y="74"/>
                  </a:lnTo>
                  <a:lnTo>
                    <a:pt x="44" y="66"/>
                  </a:lnTo>
                  <a:lnTo>
                    <a:pt x="44" y="66"/>
                  </a:lnTo>
                  <a:lnTo>
                    <a:pt x="40" y="58"/>
                  </a:lnTo>
                  <a:lnTo>
                    <a:pt x="40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4" y="46"/>
                  </a:lnTo>
                  <a:lnTo>
                    <a:pt x="62" y="50"/>
                  </a:lnTo>
                  <a:lnTo>
                    <a:pt x="70" y="52"/>
                  </a:lnTo>
                  <a:lnTo>
                    <a:pt x="72" y="52"/>
                  </a:lnTo>
                  <a:lnTo>
                    <a:pt x="74" y="48"/>
                  </a:lnTo>
                  <a:lnTo>
                    <a:pt x="74" y="48"/>
                  </a:lnTo>
                  <a:lnTo>
                    <a:pt x="76" y="38"/>
                  </a:lnTo>
                  <a:lnTo>
                    <a:pt x="76" y="28"/>
                  </a:lnTo>
                  <a:lnTo>
                    <a:pt x="74" y="22"/>
                  </a:lnTo>
                  <a:lnTo>
                    <a:pt x="70" y="16"/>
                  </a:lnTo>
                  <a:lnTo>
                    <a:pt x="66" y="10"/>
                  </a:lnTo>
                  <a:lnTo>
                    <a:pt x="60" y="6"/>
                  </a:lnTo>
                  <a:lnTo>
                    <a:pt x="6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9" name="Freeform 55"/>
            <p:cNvSpPr>
              <a:spLocks/>
            </p:cNvSpPr>
            <p:nvPr/>
          </p:nvSpPr>
          <p:spPr bwMode="auto">
            <a:xfrm>
              <a:off x="4010526" y="-1263316"/>
              <a:ext cx="641684" cy="641684"/>
            </a:xfrm>
            <a:custGeom>
              <a:avLst/>
              <a:gdLst/>
              <a:ahLst/>
              <a:cxnLst>
                <a:cxn ang="0">
                  <a:pos x="64" y="30"/>
                </a:cxn>
                <a:cxn ang="0">
                  <a:pos x="64" y="30"/>
                </a:cxn>
                <a:cxn ang="0">
                  <a:pos x="64" y="26"/>
                </a:cxn>
                <a:cxn ang="0">
                  <a:pos x="64" y="22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60" y="18"/>
                </a:cxn>
                <a:cxn ang="0">
                  <a:pos x="60" y="18"/>
                </a:cxn>
                <a:cxn ang="0">
                  <a:pos x="56" y="18"/>
                </a:cxn>
                <a:cxn ang="0">
                  <a:pos x="52" y="18"/>
                </a:cxn>
                <a:cxn ang="0">
                  <a:pos x="52" y="16"/>
                </a:cxn>
                <a:cxn ang="0">
                  <a:pos x="52" y="1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28" y="4"/>
                </a:cxn>
                <a:cxn ang="0">
                  <a:pos x="18" y="10"/>
                </a:cxn>
                <a:cxn ang="0">
                  <a:pos x="10" y="20"/>
                </a:cxn>
                <a:cxn ang="0">
                  <a:pos x="2" y="36"/>
                </a:cxn>
                <a:cxn ang="0">
                  <a:pos x="2" y="3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2"/>
                </a:cxn>
                <a:cxn ang="0">
                  <a:pos x="8" y="50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4" y="44"/>
                </a:cxn>
                <a:cxn ang="0">
                  <a:pos x="32" y="44"/>
                </a:cxn>
                <a:cxn ang="0">
                  <a:pos x="36" y="46"/>
                </a:cxn>
                <a:cxn ang="0">
                  <a:pos x="38" y="48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6" y="58"/>
                </a:cxn>
                <a:cxn ang="0">
                  <a:pos x="30" y="68"/>
                </a:cxn>
                <a:cxn ang="0">
                  <a:pos x="26" y="76"/>
                </a:cxn>
                <a:cxn ang="0">
                  <a:pos x="28" y="78"/>
                </a:cxn>
                <a:cxn ang="0">
                  <a:pos x="30" y="80"/>
                </a:cxn>
                <a:cxn ang="0">
                  <a:pos x="30" y="80"/>
                </a:cxn>
                <a:cxn ang="0">
                  <a:pos x="38" y="80"/>
                </a:cxn>
                <a:cxn ang="0">
                  <a:pos x="50" y="80"/>
                </a:cxn>
                <a:cxn ang="0">
                  <a:pos x="54" y="78"/>
                </a:cxn>
                <a:cxn ang="0">
                  <a:pos x="60" y="74"/>
                </a:cxn>
                <a:cxn ang="0">
                  <a:pos x="66" y="70"/>
                </a:cxn>
                <a:cxn ang="0">
                  <a:pos x="70" y="62"/>
                </a:cxn>
                <a:cxn ang="0">
                  <a:pos x="70" y="62"/>
                </a:cxn>
                <a:cxn ang="0">
                  <a:pos x="76" y="54"/>
                </a:cxn>
                <a:cxn ang="0">
                  <a:pos x="78" y="44"/>
                </a:cxn>
                <a:cxn ang="0">
                  <a:pos x="80" y="32"/>
                </a:cxn>
                <a:cxn ang="0">
                  <a:pos x="78" y="18"/>
                </a:cxn>
                <a:cxn ang="0">
                  <a:pos x="78" y="18"/>
                </a:cxn>
                <a:cxn ang="0">
                  <a:pos x="74" y="26"/>
                </a:cxn>
                <a:cxn ang="0">
                  <a:pos x="68" y="30"/>
                </a:cxn>
                <a:cxn ang="0">
                  <a:pos x="66" y="30"/>
                </a:cxn>
                <a:cxn ang="0">
                  <a:pos x="64" y="30"/>
                </a:cxn>
                <a:cxn ang="0">
                  <a:pos x="64" y="30"/>
                </a:cxn>
              </a:cxnLst>
              <a:rect l="0" t="0" r="r" b="b"/>
              <a:pathLst>
                <a:path w="80" h="80">
                  <a:moveTo>
                    <a:pt x="64" y="30"/>
                  </a:moveTo>
                  <a:lnTo>
                    <a:pt x="64" y="30"/>
                  </a:lnTo>
                  <a:lnTo>
                    <a:pt x="64" y="26"/>
                  </a:lnTo>
                  <a:lnTo>
                    <a:pt x="64" y="22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56" y="18"/>
                  </a:lnTo>
                  <a:lnTo>
                    <a:pt x="52" y="18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28" y="4"/>
                  </a:lnTo>
                  <a:lnTo>
                    <a:pt x="18" y="10"/>
                  </a:lnTo>
                  <a:lnTo>
                    <a:pt x="10" y="20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4" y="44"/>
                  </a:lnTo>
                  <a:lnTo>
                    <a:pt x="32" y="44"/>
                  </a:lnTo>
                  <a:lnTo>
                    <a:pt x="36" y="46"/>
                  </a:lnTo>
                  <a:lnTo>
                    <a:pt x="38" y="48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6" y="58"/>
                  </a:lnTo>
                  <a:lnTo>
                    <a:pt x="30" y="68"/>
                  </a:lnTo>
                  <a:lnTo>
                    <a:pt x="26" y="76"/>
                  </a:lnTo>
                  <a:lnTo>
                    <a:pt x="28" y="78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8" y="80"/>
                  </a:lnTo>
                  <a:lnTo>
                    <a:pt x="50" y="80"/>
                  </a:lnTo>
                  <a:lnTo>
                    <a:pt x="54" y="78"/>
                  </a:lnTo>
                  <a:lnTo>
                    <a:pt x="60" y="74"/>
                  </a:lnTo>
                  <a:lnTo>
                    <a:pt x="66" y="70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76" y="54"/>
                  </a:lnTo>
                  <a:lnTo>
                    <a:pt x="78" y="44"/>
                  </a:lnTo>
                  <a:lnTo>
                    <a:pt x="80" y="32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4" y="26"/>
                  </a:lnTo>
                  <a:lnTo>
                    <a:pt x="68" y="30"/>
                  </a:lnTo>
                  <a:lnTo>
                    <a:pt x="66" y="30"/>
                  </a:lnTo>
                  <a:lnTo>
                    <a:pt x="64" y="30"/>
                  </a:lnTo>
                  <a:lnTo>
                    <a:pt x="6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0" name="Freeform 56"/>
            <p:cNvSpPr>
              <a:spLocks/>
            </p:cNvSpPr>
            <p:nvPr/>
          </p:nvSpPr>
          <p:spPr bwMode="auto">
            <a:xfrm>
              <a:off x="4604084" y="-1295400"/>
              <a:ext cx="144379" cy="64168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8" y="8"/>
                </a:cxn>
                <a:cxn ang="0">
                  <a:pos x="12" y="6"/>
                </a:cxn>
                <a:cxn ang="0">
                  <a:pos x="14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8" h="8">
                  <a:moveTo>
                    <a:pt x="4" y="6"/>
                  </a:moveTo>
                  <a:lnTo>
                    <a:pt x="4" y="6"/>
                  </a:lnTo>
                  <a:lnTo>
                    <a:pt x="8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1" name="Freeform 57"/>
            <p:cNvSpPr>
              <a:spLocks/>
            </p:cNvSpPr>
            <p:nvPr/>
          </p:nvSpPr>
          <p:spPr bwMode="auto">
            <a:xfrm>
              <a:off x="5406189" y="4592053"/>
              <a:ext cx="497305" cy="481263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48" y="6"/>
                </a:cxn>
                <a:cxn ang="0">
                  <a:pos x="44" y="2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2"/>
                </a:cxn>
                <a:cxn ang="0">
                  <a:pos x="8" y="8"/>
                </a:cxn>
                <a:cxn ang="0">
                  <a:pos x="2" y="18"/>
                </a:cxn>
                <a:cxn ang="0">
                  <a:pos x="2" y="18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6" y="30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24" y="30"/>
                </a:cxn>
                <a:cxn ang="0">
                  <a:pos x="28" y="32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26" y="42"/>
                </a:cxn>
                <a:cxn ang="0">
                  <a:pos x="20" y="46"/>
                </a:cxn>
                <a:cxn ang="0">
                  <a:pos x="18" y="52"/>
                </a:cxn>
                <a:cxn ang="0">
                  <a:pos x="18" y="54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8" y="58"/>
                </a:cxn>
                <a:cxn ang="0">
                  <a:pos x="36" y="60"/>
                </a:cxn>
                <a:cxn ang="0">
                  <a:pos x="44" y="58"/>
                </a:cxn>
                <a:cxn ang="0">
                  <a:pos x="48" y="56"/>
                </a:cxn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60" y="40"/>
                </a:cxn>
                <a:cxn ang="0">
                  <a:pos x="62" y="32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58" y="26"/>
                </a:cxn>
                <a:cxn ang="0">
                  <a:pos x="54" y="28"/>
                </a:cxn>
                <a:cxn ang="0">
                  <a:pos x="50" y="26"/>
                </a:cxn>
                <a:cxn ang="0">
                  <a:pos x="50" y="26"/>
                </a:cxn>
                <a:cxn ang="0">
                  <a:pos x="50" y="24"/>
                </a:cxn>
                <a:cxn ang="0">
                  <a:pos x="50" y="20"/>
                </a:cxn>
                <a:cxn ang="0">
                  <a:pos x="58" y="14"/>
                </a:cxn>
                <a:cxn ang="0">
                  <a:pos x="58" y="14"/>
                </a:cxn>
                <a:cxn ang="0">
                  <a:pos x="48" y="16"/>
                </a:cxn>
                <a:cxn ang="0">
                  <a:pos x="48" y="16"/>
                </a:cxn>
                <a:cxn ang="0">
                  <a:pos x="44" y="16"/>
                </a:cxn>
                <a:cxn ang="0">
                  <a:pos x="42" y="14"/>
                </a:cxn>
                <a:cxn ang="0">
                  <a:pos x="40" y="14"/>
                </a:cxn>
                <a:cxn ang="0">
                  <a:pos x="42" y="10"/>
                </a:cxn>
                <a:cxn ang="0">
                  <a:pos x="48" y="6"/>
                </a:cxn>
                <a:cxn ang="0">
                  <a:pos x="48" y="6"/>
                </a:cxn>
              </a:cxnLst>
              <a:rect l="0" t="0" r="r" b="b"/>
              <a:pathLst>
                <a:path w="62" h="60">
                  <a:moveTo>
                    <a:pt x="48" y="6"/>
                  </a:moveTo>
                  <a:lnTo>
                    <a:pt x="48" y="6"/>
                  </a:lnTo>
                  <a:lnTo>
                    <a:pt x="44" y="2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6" y="30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24" y="30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6" y="42"/>
                  </a:lnTo>
                  <a:lnTo>
                    <a:pt x="20" y="46"/>
                  </a:lnTo>
                  <a:lnTo>
                    <a:pt x="18" y="52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8" y="58"/>
                  </a:lnTo>
                  <a:lnTo>
                    <a:pt x="36" y="60"/>
                  </a:lnTo>
                  <a:lnTo>
                    <a:pt x="44" y="58"/>
                  </a:lnTo>
                  <a:lnTo>
                    <a:pt x="48" y="56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6" y="46"/>
                  </a:lnTo>
                  <a:lnTo>
                    <a:pt x="60" y="40"/>
                  </a:lnTo>
                  <a:lnTo>
                    <a:pt x="62" y="3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8" y="26"/>
                  </a:lnTo>
                  <a:lnTo>
                    <a:pt x="54" y="28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4"/>
                  </a:lnTo>
                  <a:lnTo>
                    <a:pt x="50" y="20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0" y="14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4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2" name="Freeform 58"/>
            <p:cNvSpPr>
              <a:spLocks/>
            </p:cNvSpPr>
            <p:nvPr/>
          </p:nvSpPr>
          <p:spPr bwMode="auto">
            <a:xfrm>
              <a:off x="5470358" y="4046621"/>
              <a:ext cx="465221" cy="513347"/>
            </a:xfrm>
            <a:custGeom>
              <a:avLst/>
              <a:gdLst/>
              <a:ahLst/>
              <a:cxnLst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58" y="42"/>
                </a:cxn>
                <a:cxn ang="0">
                  <a:pos x="58" y="34"/>
                </a:cxn>
                <a:cxn ang="0">
                  <a:pos x="56" y="28"/>
                </a:cxn>
                <a:cxn ang="0">
                  <a:pos x="54" y="20"/>
                </a:cxn>
                <a:cxn ang="0">
                  <a:pos x="46" y="12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28" y="0"/>
                </a:cxn>
                <a:cxn ang="0">
                  <a:pos x="26" y="2"/>
                </a:cxn>
                <a:cxn ang="0">
                  <a:pos x="26" y="2"/>
                </a:cxn>
                <a:cxn ang="0">
                  <a:pos x="26" y="8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8" y="26"/>
                </a:cxn>
                <a:cxn ang="0">
                  <a:pos x="26" y="30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6" y="26"/>
                </a:cxn>
                <a:cxn ang="0">
                  <a:pos x="10" y="22"/>
                </a:cxn>
                <a:cxn ang="0">
                  <a:pos x="6" y="18"/>
                </a:cxn>
                <a:cxn ang="0">
                  <a:pos x="4" y="18"/>
                </a:cxn>
                <a:cxn ang="0">
                  <a:pos x="2" y="20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6"/>
                </a:cxn>
                <a:cxn ang="0">
                  <a:pos x="2" y="4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4" y="58"/>
                </a:cxn>
                <a:cxn ang="0">
                  <a:pos x="22" y="60"/>
                </a:cxn>
                <a:cxn ang="0">
                  <a:pos x="30" y="64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36" y="60"/>
                </a:cxn>
                <a:cxn ang="0">
                  <a:pos x="32" y="56"/>
                </a:cxn>
                <a:cxn ang="0">
                  <a:pos x="34" y="52"/>
                </a:cxn>
                <a:cxn ang="0">
                  <a:pos x="34" y="52"/>
                </a:cxn>
                <a:cxn ang="0">
                  <a:pos x="36" y="52"/>
                </a:cxn>
                <a:cxn ang="0">
                  <a:pos x="40" y="52"/>
                </a:cxn>
                <a:cxn ang="0">
                  <a:pos x="48" y="60"/>
                </a:cxn>
                <a:cxn ang="0">
                  <a:pos x="48" y="60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4"/>
                </a:cxn>
                <a:cxn ang="0">
                  <a:pos x="54" y="52"/>
                </a:cxn>
                <a:cxn ang="0">
                  <a:pos x="54" y="52"/>
                </a:cxn>
              </a:cxnLst>
              <a:rect l="0" t="0" r="r" b="b"/>
              <a:pathLst>
                <a:path w="58" h="64">
                  <a:moveTo>
                    <a:pt x="54" y="52"/>
                  </a:moveTo>
                  <a:lnTo>
                    <a:pt x="54" y="52"/>
                  </a:lnTo>
                  <a:lnTo>
                    <a:pt x="56" y="46"/>
                  </a:lnTo>
                  <a:lnTo>
                    <a:pt x="58" y="42"/>
                  </a:lnTo>
                  <a:lnTo>
                    <a:pt x="58" y="34"/>
                  </a:lnTo>
                  <a:lnTo>
                    <a:pt x="56" y="28"/>
                  </a:lnTo>
                  <a:lnTo>
                    <a:pt x="54" y="20"/>
                  </a:lnTo>
                  <a:lnTo>
                    <a:pt x="46" y="12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28" y="0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8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8" y="26"/>
                  </a:lnTo>
                  <a:lnTo>
                    <a:pt x="26" y="30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6" y="26"/>
                  </a:lnTo>
                  <a:lnTo>
                    <a:pt x="10" y="22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2" y="4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4" y="58"/>
                  </a:lnTo>
                  <a:lnTo>
                    <a:pt x="22" y="60"/>
                  </a:lnTo>
                  <a:lnTo>
                    <a:pt x="3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36" y="60"/>
                  </a:lnTo>
                  <a:lnTo>
                    <a:pt x="32" y="56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4"/>
                  </a:lnTo>
                  <a:lnTo>
                    <a:pt x="54" y="52"/>
                  </a:lnTo>
                  <a:lnTo>
                    <a:pt x="54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3" name="Freeform 59"/>
            <p:cNvSpPr>
              <a:spLocks/>
            </p:cNvSpPr>
            <p:nvPr/>
          </p:nvSpPr>
          <p:spPr bwMode="auto">
            <a:xfrm>
              <a:off x="5983705" y="4191000"/>
              <a:ext cx="497305" cy="481263"/>
            </a:xfrm>
            <a:custGeom>
              <a:avLst/>
              <a:gdLst/>
              <a:ahLst/>
              <a:cxnLst>
                <a:cxn ang="0">
                  <a:pos x="12" y="54"/>
                </a:cxn>
                <a:cxn ang="0">
                  <a:pos x="12" y="54"/>
                </a:cxn>
                <a:cxn ang="0">
                  <a:pos x="18" y="56"/>
                </a:cxn>
                <a:cxn ang="0">
                  <a:pos x="30" y="60"/>
                </a:cxn>
                <a:cxn ang="0">
                  <a:pos x="36" y="60"/>
                </a:cxn>
                <a:cxn ang="0">
                  <a:pos x="44" y="56"/>
                </a:cxn>
                <a:cxn ang="0">
                  <a:pos x="52" y="52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62" y="34"/>
                </a:cxn>
                <a:cxn ang="0">
                  <a:pos x="62" y="32"/>
                </a:cxn>
                <a:cxn ang="0">
                  <a:pos x="60" y="30"/>
                </a:cxn>
                <a:cxn ang="0">
                  <a:pos x="56" y="30"/>
                </a:cxn>
                <a:cxn ang="0">
                  <a:pos x="50" y="30"/>
                </a:cxn>
                <a:cxn ang="0">
                  <a:pos x="50" y="30"/>
                </a:cxn>
                <a:cxn ang="0">
                  <a:pos x="38" y="30"/>
                </a:cxn>
                <a:cxn ang="0">
                  <a:pos x="34" y="28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6" y="18"/>
                </a:cxn>
                <a:cxn ang="0">
                  <a:pos x="40" y="14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6" y="14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4" y="34"/>
                </a:cxn>
                <a:cxn ang="0">
                  <a:pos x="8" y="32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2" y="36"/>
                </a:cxn>
                <a:cxn ang="0">
                  <a:pos x="10" y="40"/>
                </a:cxn>
                <a:cxn ang="0">
                  <a:pos x="4" y="46"/>
                </a:cxn>
                <a:cxn ang="0">
                  <a:pos x="4" y="46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18" y="42"/>
                </a:cxn>
                <a:cxn ang="0">
                  <a:pos x="20" y="44"/>
                </a:cxn>
                <a:cxn ang="0">
                  <a:pos x="20" y="46"/>
                </a:cxn>
                <a:cxn ang="0">
                  <a:pos x="20" y="48"/>
                </a:cxn>
                <a:cxn ang="0">
                  <a:pos x="12" y="54"/>
                </a:cxn>
                <a:cxn ang="0">
                  <a:pos x="12" y="54"/>
                </a:cxn>
              </a:cxnLst>
              <a:rect l="0" t="0" r="r" b="b"/>
              <a:pathLst>
                <a:path w="62" h="60">
                  <a:moveTo>
                    <a:pt x="12" y="54"/>
                  </a:moveTo>
                  <a:lnTo>
                    <a:pt x="12" y="54"/>
                  </a:lnTo>
                  <a:lnTo>
                    <a:pt x="18" y="56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4" y="56"/>
                  </a:lnTo>
                  <a:lnTo>
                    <a:pt x="52" y="52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62" y="34"/>
                  </a:lnTo>
                  <a:lnTo>
                    <a:pt x="62" y="32"/>
                  </a:lnTo>
                  <a:lnTo>
                    <a:pt x="60" y="30"/>
                  </a:lnTo>
                  <a:lnTo>
                    <a:pt x="56" y="30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38" y="30"/>
                  </a:lnTo>
                  <a:lnTo>
                    <a:pt x="34" y="28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6" y="18"/>
                  </a:lnTo>
                  <a:lnTo>
                    <a:pt x="40" y="14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4" y="34"/>
                  </a:lnTo>
                  <a:lnTo>
                    <a:pt x="8" y="32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6"/>
                  </a:lnTo>
                  <a:lnTo>
                    <a:pt x="10" y="40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8" y="42"/>
                  </a:lnTo>
                  <a:lnTo>
                    <a:pt x="20" y="44"/>
                  </a:lnTo>
                  <a:lnTo>
                    <a:pt x="20" y="46"/>
                  </a:lnTo>
                  <a:lnTo>
                    <a:pt x="20" y="48"/>
                  </a:lnTo>
                  <a:lnTo>
                    <a:pt x="12" y="54"/>
                  </a:lnTo>
                  <a:lnTo>
                    <a:pt x="12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4" name="Freeform 60"/>
            <p:cNvSpPr>
              <a:spLocks/>
            </p:cNvSpPr>
            <p:nvPr/>
          </p:nvSpPr>
          <p:spPr bwMode="auto">
            <a:xfrm>
              <a:off x="5951621" y="4704347"/>
              <a:ext cx="465221" cy="513347"/>
            </a:xfrm>
            <a:custGeom>
              <a:avLst/>
              <a:gdLst/>
              <a:ahLst/>
              <a:cxnLst>
                <a:cxn ang="0">
                  <a:pos x="4" y="12"/>
                </a:cxn>
                <a:cxn ang="0">
                  <a:pos x="4" y="12"/>
                </a:cxn>
                <a:cxn ang="0">
                  <a:pos x="2" y="18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0" y="36"/>
                </a:cxn>
                <a:cxn ang="0">
                  <a:pos x="4" y="44"/>
                </a:cxn>
                <a:cxn ang="0">
                  <a:pos x="10" y="52"/>
                </a:cxn>
                <a:cxn ang="0">
                  <a:pos x="20" y="60"/>
                </a:cxn>
                <a:cxn ang="0">
                  <a:pos x="20" y="60"/>
                </a:cxn>
                <a:cxn ang="0">
                  <a:pos x="28" y="64"/>
                </a:cxn>
                <a:cxn ang="0">
                  <a:pos x="30" y="64"/>
                </a:cxn>
                <a:cxn ang="0">
                  <a:pos x="32" y="62"/>
                </a:cxn>
                <a:cxn ang="0">
                  <a:pos x="32" y="5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30" y="38"/>
                </a:cxn>
                <a:cxn ang="0">
                  <a:pos x="32" y="36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40" y="38"/>
                </a:cxn>
                <a:cxn ang="0">
                  <a:pos x="46" y="42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56" y="44"/>
                </a:cxn>
                <a:cxn ang="0">
                  <a:pos x="56" y="44"/>
                </a:cxn>
                <a:cxn ang="0">
                  <a:pos x="58" y="38"/>
                </a:cxn>
                <a:cxn ang="0">
                  <a:pos x="58" y="30"/>
                </a:cxn>
                <a:cxn ang="0">
                  <a:pos x="56" y="20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2" y="6"/>
                </a:cxn>
                <a:cxn ang="0">
                  <a:pos x="36" y="4"/>
                </a:cxn>
                <a:cxn ang="0">
                  <a:pos x="28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2" y="6"/>
                </a:cxn>
                <a:cxn ang="0">
                  <a:pos x="24" y="10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14"/>
                </a:cxn>
                <a:cxn ang="0">
                  <a:pos x="18" y="1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4" y="14"/>
                </a:cxn>
                <a:cxn ang="0">
                  <a:pos x="14" y="14"/>
                </a:cxn>
                <a:cxn ang="0">
                  <a:pos x="14" y="18"/>
                </a:cxn>
                <a:cxn ang="0">
                  <a:pos x="14" y="20"/>
                </a:cxn>
                <a:cxn ang="0">
                  <a:pos x="10" y="20"/>
                </a:cxn>
                <a:cxn ang="0">
                  <a:pos x="4" y="12"/>
                </a:cxn>
                <a:cxn ang="0">
                  <a:pos x="4" y="12"/>
                </a:cxn>
              </a:cxnLst>
              <a:rect l="0" t="0" r="r" b="b"/>
              <a:pathLst>
                <a:path w="58" h="64">
                  <a:moveTo>
                    <a:pt x="4" y="12"/>
                  </a:moveTo>
                  <a:lnTo>
                    <a:pt x="4" y="12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4" y="44"/>
                  </a:lnTo>
                  <a:lnTo>
                    <a:pt x="10" y="5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2" y="62"/>
                  </a:lnTo>
                  <a:lnTo>
                    <a:pt x="32" y="5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40" y="38"/>
                  </a:lnTo>
                  <a:lnTo>
                    <a:pt x="46" y="42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8" y="38"/>
                  </a:lnTo>
                  <a:lnTo>
                    <a:pt x="58" y="30"/>
                  </a:lnTo>
                  <a:lnTo>
                    <a:pt x="56" y="2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2" y="6"/>
                  </a:lnTo>
                  <a:lnTo>
                    <a:pt x="36" y="4"/>
                  </a:lnTo>
                  <a:lnTo>
                    <a:pt x="28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6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8" y="1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8"/>
                  </a:lnTo>
                  <a:lnTo>
                    <a:pt x="14" y="20"/>
                  </a:lnTo>
                  <a:lnTo>
                    <a:pt x="10" y="20"/>
                  </a:lnTo>
                  <a:lnTo>
                    <a:pt x="4" y="12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5" name="Freeform 61"/>
            <p:cNvSpPr>
              <a:spLocks/>
            </p:cNvSpPr>
            <p:nvPr/>
          </p:nvSpPr>
          <p:spPr bwMode="auto">
            <a:xfrm>
              <a:off x="5887453" y="4576011"/>
              <a:ext cx="112295" cy="112295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6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8" y="1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14" h="14">
                  <a:moveTo>
                    <a:pt x="2" y="2"/>
                  </a:moveTo>
                  <a:lnTo>
                    <a:pt x="2" y="2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1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8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6" name="Freeform 62"/>
            <p:cNvSpPr>
              <a:spLocks/>
            </p:cNvSpPr>
            <p:nvPr/>
          </p:nvSpPr>
          <p:spPr bwMode="auto">
            <a:xfrm>
              <a:off x="7748337" y="5442284"/>
              <a:ext cx="465221" cy="513347"/>
            </a:xfrm>
            <a:custGeom>
              <a:avLst/>
              <a:gdLst/>
              <a:ahLst/>
              <a:cxnLst>
                <a:cxn ang="0">
                  <a:pos x="30" y="64"/>
                </a:cxn>
                <a:cxn ang="0">
                  <a:pos x="30" y="64"/>
                </a:cxn>
                <a:cxn ang="0">
                  <a:pos x="36" y="62"/>
                </a:cxn>
                <a:cxn ang="0">
                  <a:pos x="42" y="60"/>
                </a:cxn>
                <a:cxn ang="0">
                  <a:pos x="48" y="56"/>
                </a:cxn>
                <a:cxn ang="0">
                  <a:pos x="52" y="50"/>
                </a:cxn>
                <a:cxn ang="0">
                  <a:pos x="56" y="42"/>
                </a:cxn>
                <a:cxn ang="0">
                  <a:pos x="58" y="32"/>
                </a:cxn>
                <a:cxn ang="0">
                  <a:pos x="58" y="18"/>
                </a:cxn>
                <a:cxn ang="0">
                  <a:pos x="58" y="18"/>
                </a:cxn>
                <a:cxn ang="0">
                  <a:pos x="54" y="10"/>
                </a:cxn>
                <a:cxn ang="0">
                  <a:pos x="54" y="8"/>
                </a:cxn>
                <a:cxn ang="0">
                  <a:pos x="52" y="8"/>
                </a:cxn>
                <a:cxn ang="0">
                  <a:pos x="48" y="12"/>
                </a:cxn>
                <a:cxn ang="0">
                  <a:pos x="44" y="16"/>
                </a:cxn>
                <a:cxn ang="0">
                  <a:pos x="44" y="16"/>
                </a:cxn>
                <a:cxn ang="0">
                  <a:pos x="38" y="22"/>
                </a:cxn>
                <a:cxn ang="0">
                  <a:pos x="34" y="26"/>
                </a:cxn>
                <a:cxn ang="0">
                  <a:pos x="30" y="26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16"/>
                </a:cxn>
                <a:cxn ang="0">
                  <a:pos x="26" y="8"/>
                </a:cxn>
                <a:cxn ang="0">
                  <a:pos x="24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2"/>
                </a:cxn>
                <a:cxn ang="0">
                  <a:pos x="8" y="8"/>
                </a:cxn>
                <a:cxn ang="0">
                  <a:pos x="2" y="16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2" y="42"/>
                </a:cxn>
                <a:cxn ang="0">
                  <a:pos x="6" y="52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2" y="54"/>
                </a:cxn>
                <a:cxn ang="0">
                  <a:pos x="14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8"/>
                </a:cxn>
                <a:cxn ang="0">
                  <a:pos x="20" y="52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8" y="50"/>
                </a:cxn>
                <a:cxn ang="0">
                  <a:pos x="30" y="50"/>
                </a:cxn>
                <a:cxn ang="0">
                  <a:pos x="32" y="52"/>
                </a:cxn>
                <a:cxn ang="0">
                  <a:pos x="32" y="54"/>
                </a:cxn>
                <a:cxn ang="0">
                  <a:pos x="30" y="64"/>
                </a:cxn>
                <a:cxn ang="0">
                  <a:pos x="30" y="64"/>
                </a:cxn>
              </a:cxnLst>
              <a:rect l="0" t="0" r="r" b="b"/>
              <a:pathLst>
                <a:path w="58" h="64">
                  <a:moveTo>
                    <a:pt x="30" y="64"/>
                  </a:moveTo>
                  <a:lnTo>
                    <a:pt x="30" y="64"/>
                  </a:lnTo>
                  <a:lnTo>
                    <a:pt x="36" y="62"/>
                  </a:lnTo>
                  <a:lnTo>
                    <a:pt x="42" y="60"/>
                  </a:lnTo>
                  <a:lnTo>
                    <a:pt x="48" y="56"/>
                  </a:lnTo>
                  <a:lnTo>
                    <a:pt x="52" y="50"/>
                  </a:lnTo>
                  <a:lnTo>
                    <a:pt x="56" y="42"/>
                  </a:lnTo>
                  <a:lnTo>
                    <a:pt x="58" y="32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2" y="8"/>
                  </a:lnTo>
                  <a:lnTo>
                    <a:pt x="48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38" y="22"/>
                  </a:lnTo>
                  <a:lnTo>
                    <a:pt x="34" y="26"/>
                  </a:lnTo>
                  <a:lnTo>
                    <a:pt x="30" y="26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16"/>
                  </a:lnTo>
                  <a:lnTo>
                    <a:pt x="26" y="8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6" y="52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4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8"/>
                  </a:lnTo>
                  <a:lnTo>
                    <a:pt x="20" y="52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8" y="50"/>
                  </a:lnTo>
                  <a:lnTo>
                    <a:pt x="30" y="50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0" y="64"/>
                  </a:lnTo>
                  <a:lnTo>
                    <a:pt x="3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7" name="Freeform 63"/>
            <p:cNvSpPr>
              <a:spLocks/>
            </p:cNvSpPr>
            <p:nvPr/>
          </p:nvSpPr>
          <p:spPr bwMode="auto">
            <a:xfrm>
              <a:off x="8021053" y="5907505"/>
              <a:ext cx="465221" cy="513347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2" y="40"/>
                </a:cxn>
                <a:cxn ang="0">
                  <a:pos x="4" y="46"/>
                </a:cxn>
                <a:cxn ang="0">
                  <a:pos x="8" y="52"/>
                </a:cxn>
                <a:cxn ang="0">
                  <a:pos x="14" y="58"/>
                </a:cxn>
                <a:cxn ang="0">
                  <a:pos x="22" y="62"/>
                </a:cxn>
                <a:cxn ang="0">
                  <a:pos x="30" y="64"/>
                </a:cxn>
                <a:cxn ang="0">
                  <a:pos x="42" y="62"/>
                </a:cxn>
                <a:cxn ang="0">
                  <a:pos x="42" y="62"/>
                </a:cxn>
                <a:cxn ang="0">
                  <a:pos x="50" y="58"/>
                </a:cxn>
                <a:cxn ang="0">
                  <a:pos x="52" y="56"/>
                </a:cxn>
                <a:cxn ang="0">
                  <a:pos x="52" y="54"/>
                </a:cxn>
                <a:cxn ang="0">
                  <a:pos x="48" y="50"/>
                </a:cxn>
                <a:cxn ang="0">
                  <a:pos x="44" y="46"/>
                </a:cxn>
                <a:cxn ang="0">
                  <a:pos x="44" y="46"/>
                </a:cxn>
                <a:cxn ang="0">
                  <a:pos x="36" y="36"/>
                </a:cxn>
                <a:cxn ang="0">
                  <a:pos x="34" y="32"/>
                </a:cxn>
                <a:cxn ang="0">
                  <a:pos x="38" y="28"/>
                </a:cxn>
                <a:cxn ang="0">
                  <a:pos x="38" y="28"/>
                </a:cxn>
                <a:cxn ang="0">
                  <a:pos x="44" y="28"/>
                </a:cxn>
                <a:cxn ang="0">
                  <a:pos x="50" y="28"/>
                </a:cxn>
                <a:cxn ang="0">
                  <a:pos x="56" y="26"/>
                </a:cxn>
                <a:cxn ang="0">
                  <a:pos x="58" y="24"/>
                </a:cxn>
                <a:cxn ang="0">
                  <a:pos x="58" y="22"/>
                </a:cxn>
                <a:cxn ang="0">
                  <a:pos x="58" y="22"/>
                </a:cxn>
                <a:cxn ang="0">
                  <a:pos x="54" y="14"/>
                </a:cxn>
                <a:cxn ang="0">
                  <a:pos x="50" y="8"/>
                </a:cxn>
                <a:cxn ang="0">
                  <a:pos x="42" y="2"/>
                </a:cxn>
                <a:cxn ang="0">
                  <a:pos x="3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6"/>
                </a:cxn>
                <a:cxn ang="0">
                  <a:pos x="4" y="14"/>
                </a:cxn>
                <a:cxn ang="0">
                  <a:pos x="4" y="14"/>
                </a:cxn>
                <a:cxn ang="0">
                  <a:pos x="10" y="14"/>
                </a:cxn>
                <a:cxn ang="0">
                  <a:pos x="14" y="16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4" y="22"/>
                </a:cxn>
                <a:cxn ang="0">
                  <a:pos x="10" y="2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2" y="30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0" y="36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58" h="64">
                  <a:moveTo>
                    <a:pt x="0" y="34"/>
                  </a:move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2"/>
                  </a:lnTo>
                  <a:lnTo>
                    <a:pt x="14" y="58"/>
                  </a:lnTo>
                  <a:lnTo>
                    <a:pt x="22" y="62"/>
                  </a:lnTo>
                  <a:lnTo>
                    <a:pt x="30" y="64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50" y="58"/>
                  </a:lnTo>
                  <a:lnTo>
                    <a:pt x="52" y="56"/>
                  </a:lnTo>
                  <a:lnTo>
                    <a:pt x="52" y="54"/>
                  </a:lnTo>
                  <a:lnTo>
                    <a:pt x="48" y="50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36" y="36"/>
                  </a:lnTo>
                  <a:lnTo>
                    <a:pt x="34" y="32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44" y="28"/>
                  </a:lnTo>
                  <a:lnTo>
                    <a:pt x="50" y="28"/>
                  </a:lnTo>
                  <a:lnTo>
                    <a:pt x="56" y="26"/>
                  </a:lnTo>
                  <a:lnTo>
                    <a:pt x="58" y="24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4" y="14"/>
                  </a:lnTo>
                  <a:lnTo>
                    <a:pt x="50" y="8"/>
                  </a:lnTo>
                  <a:lnTo>
                    <a:pt x="42" y="2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6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4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4" y="22"/>
                  </a:lnTo>
                  <a:lnTo>
                    <a:pt x="1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8" name="Freeform 64"/>
            <p:cNvSpPr>
              <a:spLocks/>
            </p:cNvSpPr>
            <p:nvPr/>
          </p:nvSpPr>
          <p:spPr bwMode="auto">
            <a:xfrm>
              <a:off x="7571874" y="6180221"/>
              <a:ext cx="465221" cy="51334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2" y="8"/>
                </a:cxn>
                <a:cxn ang="0">
                  <a:pos x="6" y="14"/>
                </a:cxn>
                <a:cxn ang="0">
                  <a:pos x="2" y="22"/>
                </a:cxn>
                <a:cxn ang="0">
                  <a:pos x="0" y="32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12" y="52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2"/>
                </a:cxn>
                <a:cxn ang="0">
                  <a:pos x="24" y="38"/>
                </a:cxn>
                <a:cxn ang="0">
                  <a:pos x="28" y="38"/>
                </a:cxn>
                <a:cxn ang="0">
                  <a:pos x="32" y="42"/>
                </a:cxn>
                <a:cxn ang="0">
                  <a:pos x="32" y="42"/>
                </a:cxn>
                <a:cxn ang="0">
                  <a:pos x="32" y="48"/>
                </a:cxn>
                <a:cxn ang="0">
                  <a:pos x="32" y="56"/>
                </a:cxn>
                <a:cxn ang="0">
                  <a:pos x="34" y="62"/>
                </a:cxn>
                <a:cxn ang="0">
                  <a:pos x="34" y="6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4" y="62"/>
                </a:cxn>
                <a:cxn ang="0">
                  <a:pos x="50" y="56"/>
                </a:cxn>
                <a:cxn ang="0">
                  <a:pos x="56" y="4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58" y="30"/>
                </a:cxn>
                <a:cxn ang="0">
                  <a:pos x="56" y="22"/>
                </a:cxn>
                <a:cxn ang="0">
                  <a:pos x="52" y="12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46" y="10"/>
                </a:cxn>
                <a:cxn ang="0">
                  <a:pos x="44" y="16"/>
                </a:cxn>
                <a:cxn ang="0">
                  <a:pos x="42" y="16"/>
                </a:cxn>
                <a:cxn ang="0">
                  <a:pos x="42" y="18"/>
                </a:cxn>
                <a:cxn ang="0">
                  <a:pos x="42" y="18"/>
                </a:cxn>
                <a:cxn ang="0">
                  <a:pos x="38" y="16"/>
                </a:cxn>
                <a:cxn ang="0">
                  <a:pos x="38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0" y="14"/>
                </a:cxn>
                <a:cxn ang="0">
                  <a:pos x="28" y="14"/>
                </a:cxn>
                <a:cxn ang="0">
                  <a:pos x="26" y="12"/>
                </a:cxn>
                <a:cxn ang="0">
                  <a:pos x="26" y="10"/>
                </a:cxn>
                <a:cxn ang="0">
                  <a:pos x="28" y="0"/>
                </a:cxn>
                <a:cxn ang="0">
                  <a:pos x="28" y="0"/>
                </a:cxn>
              </a:cxnLst>
              <a:rect l="0" t="0" r="r" b="b"/>
              <a:pathLst>
                <a:path w="58" h="64">
                  <a:moveTo>
                    <a:pt x="28" y="0"/>
                  </a:moveTo>
                  <a:lnTo>
                    <a:pt x="28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2" y="8"/>
                  </a:lnTo>
                  <a:lnTo>
                    <a:pt x="6" y="14"/>
                  </a:lnTo>
                  <a:lnTo>
                    <a:pt x="2" y="22"/>
                  </a:lnTo>
                  <a:lnTo>
                    <a:pt x="0" y="32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2" y="52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2"/>
                  </a:lnTo>
                  <a:lnTo>
                    <a:pt x="24" y="38"/>
                  </a:lnTo>
                  <a:lnTo>
                    <a:pt x="28" y="38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8"/>
                  </a:lnTo>
                  <a:lnTo>
                    <a:pt x="32" y="56"/>
                  </a:lnTo>
                  <a:lnTo>
                    <a:pt x="34" y="62"/>
                  </a:lnTo>
                  <a:lnTo>
                    <a:pt x="34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4" y="62"/>
                  </a:lnTo>
                  <a:lnTo>
                    <a:pt x="50" y="56"/>
                  </a:lnTo>
                  <a:lnTo>
                    <a:pt x="56" y="4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58" y="30"/>
                  </a:lnTo>
                  <a:lnTo>
                    <a:pt x="56" y="22"/>
                  </a:lnTo>
                  <a:lnTo>
                    <a:pt x="52" y="12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10"/>
                  </a:lnTo>
                  <a:lnTo>
                    <a:pt x="44" y="16"/>
                  </a:lnTo>
                  <a:lnTo>
                    <a:pt x="42" y="16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8" y="16"/>
                  </a:lnTo>
                  <a:lnTo>
                    <a:pt x="38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0" y="14"/>
                  </a:lnTo>
                  <a:lnTo>
                    <a:pt x="28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9" name="Freeform 65"/>
            <p:cNvSpPr>
              <a:spLocks/>
            </p:cNvSpPr>
            <p:nvPr/>
          </p:nvSpPr>
          <p:spPr bwMode="auto">
            <a:xfrm>
              <a:off x="7299158" y="5715000"/>
              <a:ext cx="465221" cy="513347"/>
            </a:xfrm>
            <a:custGeom>
              <a:avLst/>
              <a:gdLst/>
              <a:ahLst/>
              <a:cxnLst>
                <a:cxn ang="0">
                  <a:pos x="58" y="30"/>
                </a:cxn>
                <a:cxn ang="0">
                  <a:pos x="58" y="30"/>
                </a:cxn>
                <a:cxn ang="0">
                  <a:pos x="56" y="24"/>
                </a:cxn>
                <a:cxn ang="0">
                  <a:pos x="54" y="18"/>
                </a:cxn>
                <a:cxn ang="0">
                  <a:pos x="50" y="12"/>
                </a:cxn>
                <a:cxn ang="0">
                  <a:pos x="44" y="6"/>
                </a:cxn>
                <a:cxn ang="0">
                  <a:pos x="38" y="2"/>
                </a:cxn>
                <a:cxn ang="0">
                  <a:pos x="28" y="0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8" y="4"/>
                </a:cxn>
                <a:cxn ang="0">
                  <a:pos x="8" y="6"/>
                </a:cxn>
                <a:cxn ang="0">
                  <a:pos x="6" y="8"/>
                </a:cxn>
                <a:cxn ang="0">
                  <a:pos x="10" y="12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22" y="26"/>
                </a:cxn>
                <a:cxn ang="0">
                  <a:pos x="24" y="30"/>
                </a:cxn>
                <a:cxn ang="0">
                  <a:pos x="20" y="34"/>
                </a:cxn>
                <a:cxn ang="0">
                  <a:pos x="20" y="34"/>
                </a:cxn>
                <a:cxn ang="0">
                  <a:pos x="14" y="36"/>
                </a:cxn>
                <a:cxn ang="0">
                  <a:pos x="8" y="36"/>
                </a:cxn>
                <a:cxn ang="0">
                  <a:pos x="2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4" y="48"/>
                </a:cxn>
                <a:cxn ang="0">
                  <a:pos x="8" y="56"/>
                </a:cxn>
                <a:cxn ang="0">
                  <a:pos x="16" y="62"/>
                </a:cxn>
                <a:cxn ang="0">
                  <a:pos x="20" y="6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32" y="64"/>
                </a:cxn>
                <a:cxn ang="0">
                  <a:pos x="40" y="60"/>
                </a:cxn>
                <a:cxn ang="0">
                  <a:pos x="48" y="56"/>
                </a:cxn>
                <a:cxn ang="0">
                  <a:pos x="54" y="50"/>
                </a:cxn>
                <a:cxn ang="0">
                  <a:pos x="54" y="50"/>
                </a:cxn>
                <a:cxn ang="0">
                  <a:pos x="48" y="50"/>
                </a:cxn>
                <a:cxn ang="0">
                  <a:pos x="44" y="48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42"/>
                </a:cxn>
                <a:cxn ang="0">
                  <a:pos x="48" y="40"/>
                </a:cxn>
                <a:cxn ang="0">
                  <a:pos x="58" y="40"/>
                </a:cxn>
                <a:cxn ang="0">
                  <a:pos x="58" y="40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6" y="32"/>
                </a:cxn>
                <a:cxn ang="0">
                  <a:pos x="46" y="30"/>
                </a:cxn>
                <a:cxn ang="0">
                  <a:pos x="46" y="28"/>
                </a:cxn>
                <a:cxn ang="0">
                  <a:pos x="48" y="28"/>
                </a:cxn>
                <a:cxn ang="0">
                  <a:pos x="58" y="30"/>
                </a:cxn>
                <a:cxn ang="0">
                  <a:pos x="58" y="30"/>
                </a:cxn>
              </a:cxnLst>
              <a:rect l="0" t="0" r="r" b="b"/>
              <a:pathLst>
                <a:path w="58" h="64">
                  <a:moveTo>
                    <a:pt x="58" y="30"/>
                  </a:moveTo>
                  <a:lnTo>
                    <a:pt x="58" y="30"/>
                  </a:lnTo>
                  <a:lnTo>
                    <a:pt x="56" y="24"/>
                  </a:lnTo>
                  <a:lnTo>
                    <a:pt x="54" y="18"/>
                  </a:lnTo>
                  <a:lnTo>
                    <a:pt x="50" y="12"/>
                  </a:lnTo>
                  <a:lnTo>
                    <a:pt x="44" y="6"/>
                  </a:lnTo>
                  <a:lnTo>
                    <a:pt x="38" y="2"/>
                  </a:lnTo>
                  <a:lnTo>
                    <a:pt x="28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10" y="12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22" y="26"/>
                  </a:lnTo>
                  <a:lnTo>
                    <a:pt x="24" y="30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4" y="36"/>
                  </a:lnTo>
                  <a:lnTo>
                    <a:pt x="8" y="36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4" y="48"/>
                  </a:lnTo>
                  <a:lnTo>
                    <a:pt x="8" y="56"/>
                  </a:lnTo>
                  <a:lnTo>
                    <a:pt x="16" y="62"/>
                  </a:lnTo>
                  <a:lnTo>
                    <a:pt x="20" y="6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32" y="64"/>
                  </a:lnTo>
                  <a:lnTo>
                    <a:pt x="40" y="60"/>
                  </a:lnTo>
                  <a:lnTo>
                    <a:pt x="48" y="56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48" y="50"/>
                  </a:lnTo>
                  <a:lnTo>
                    <a:pt x="44" y="48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42"/>
                  </a:lnTo>
                  <a:lnTo>
                    <a:pt x="48" y="40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6" y="32"/>
                  </a:lnTo>
                  <a:lnTo>
                    <a:pt x="46" y="30"/>
                  </a:lnTo>
                  <a:lnTo>
                    <a:pt x="46" y="28"/>
                  </a:lnTo>
                  <a:lnTo>
                    <a:pt x="48" y="28"/>
                  </a:lnTo>
                  <a:lnTo>
                    <a:pt x="58" y="30"/>
                  </a:lnTo>
                  <a:lnTo>
                    <a:pt x="58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0" name="Freeform 66"/>
            <p:cNvSpPr>
              <a:spLocks/>
            </p:cNvSpPr>
            <p:nvPr/>
          </p:nvSpPr>
          <p:spPr bwMode="auto">
            <a:xfrm>
              <a:off x="7828547" y="6003758"/>
              <a:ext cx="112295" cy="128337"/>
            </a:xfrm>
            <a:custGeom>
              <a:avLst/>
              <a:gdLst/>
              <a:ahLst/>
              <a:cxnLst>
                <a:cxn ang="0">
                  <a:pos x="14" y="8"/>
                </a:cxn>
                <a:cxn ang="0">
                  <a:pos x="14" y="8"/>
                </a:cxn>
                <a:cxn ang="0">
                  <a:pos x="12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4" y="1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4" y="8"/>
                </a:cxn>
                <a:cxn ang="0">
                  <a:pos x="14" y="8"/>
                </a:cxn>
              </a:cxnLst>
              <a:rect l="0" t="0" r="r" b="b"/>
              <a:pathLst>
                <a:path w="14" h="16">
                  <a:moveTo>
                    <a:pt x="14" y="8"/>
                  </a:moveTo>
                  <a:lnTo>
                    <a:pt x="14" y="8"/>
                  </a:lnTo>
                  <a:lnTo>
                    <a:pt x="12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8"/>
                  </a:lnTo>
                  <a:lnTo>
                    <a:pt x="1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1" name="Freeform 67"/>
            <p:cNvSpPr>
              <a:spLocks/>
            </p:cNvSpPr>
            <p:nvPr/>
          </p:nvSpPr>
          <p:spPr bwMode="auto">
            <a:xfrm>
              <a:off x="1844842" y="3164305"/>
              <a:ext cx="689811" cy="609600"/>
            </a:xfrm>
            <a:custGeom>
              <a:avLst/>
              <a:gdLst/>
              <a:ahLst/>
              <a:cxnLst>
                <a:cxn ang="0">
                  <a:pos x="46" y="76"/>
                </a:cxn>
                <a:cxn ang="0">
                  <a:pos x="46" y="76"/>
                </a:cxn>
                <a:cxn ang="0">
                  <a:pos x="54" y="74"/>
                </a:cxn>
                <a:cxn ang="0">
                  <a:pos x="62" y="72"/>
                </a:cxn>
                <a:cxn ang="0">
                  <a:pos x="70" y="66"/>
                </a:cxn>
                <a:cxn ang="0">
                  <a:pos x="78" y="60"/>
                </a:cxn>
                <a:cxn ang="0">
                  <a:pos x="84" y="50"/>
                </a:cxn>
                <a:cxn ang="0">
                  <a:pos x="86" y="38"/>
                </a:cxn>
                <a:cxn ang="0">
                  <a:pos x="86" y="30"/>
                </a:cxn>
                <a:cxn ang="0">
                  <a:pos x="84" y="22"/>
                </a:cxn>
                <a:cxn ang="0">
                  <a:pos x="84" y="22"/>
                </a:cxn>
                <a:cxn ang="0">
                  <a:pos x="80" y="12"/>
                </a:cxn>
                <a:cxn ang="0">
                  <a:pos x="78" y="10"/>
                </a:cxn>
                <a:cxn ang="0">
                  <a:pos x="76" y="10"/>
                </a:cxn>
                <a:cxn ang="0">
                  <a:pos x="70" y="14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6" y="26"/>
                </a:cxn>
                <a:cxn ang="0">
                  <a:pos x="50" y="30"/>
                </a:cxn>
                <a:cxn ang="0">
                  <a:pos x="44" y="30"/>
                </a:cxn>
                <a:cxn ang="0">
                  <a:pos x="42" y="30"/>
                </a:cxn>
                <a:cxn ang="0">
                  <a:pos x="40" y="26"/>
                </a:cxn>
                <a:cxn ang="0">
                  <a:pos x="40" y="26"/>
                </a:cxn>
                <a:cxn ang="0">
                  <a:pos x="38" y="20"/>
                </a:cxn>
                <a:cxn ang="0">
                  <a:pos x="38" y="10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2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18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42"/>
                </a:cxn>
                <a:cxn ang="0">
                  <a:pos x="4" y="50"/>
                </a:cxn>
                <a:cxn ang="0">
                  <a:pos x="10" y="60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20" y="62"/>
                </a:cxn>
                <a:cxn ang="0">
                  <a:pos x="22" y="58"/>
                </a:cxn>
                <a:cxn ang="0">
                  <a:pos x="24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30" y="58"/>
                </a:cxn>
                <a:cxn ang="0">
                  <a:pos x="30" y="62"/>
                </a:cxn>
                <a:cxn ang="0">
                  <a:pos x="30" y="76"/>
                </a:cxn>
                <a:cxn ang="0">
                  <a:pos x="30" y="76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42" y="60"/>
                </a:cxn>
                <a:cxn ang="0">
                  <a:pos x="46" y="60"/>
                </a:cxn>
                <a:cxn ang="0">
                  <a:pos x="48" y="60"/>
                </a:cxn>
                <a:cxn ang="0">
                  <a:pos x="48" y="64"/>
                </a:cxn>
                <a:cxn ang="0">
                  <a:pos x="48" y="68"/>
                </a:cxn>
                <a:cxn ang="0">
                  <a:pos x="46" y="76"/>
                </a:cxn>
                <a:cxn ang="0">
                  <a:pos x="46" y="76"/>
                </a:cxn>
              </a:cxnLst>
              <a:rect l="0" t="0" r="r" b="b"/>
              <a:pathLst>
                <a:path w="86" h="76">
                  <a:moveTo>
                    <a:pt x="46" y="76"/>
                  </a:moveTo>
                  <a:lnTo>
                    <a:pt x="46" y="76"/>
                  </a:lnTo>
                  <a:lnTo>
                    <a:pt x="54" y="74"/>
                  </a:lnTo>
                  <a:lnTo>
                    <a:pt x="62" y="72"/>
                  </a:lnTo>
                  <a:lnTo>
                    <a:pt x="70" y="66"/>
                  </a:lnTo>
                  <a:lnTo>
                    <a:pt x="78" y="60"/>
                  </a:lnTo>
                  <a:lnTo>
                    <a:pt x="84" y="50"/>
                  </a:lnTo>
                  <a:lnTo>
                    <a:pt x="86" y="38"/>
                  </a:lnTo>
                  <a:lnTo>
                    <a:pt x="86" y="30"/>
                  </a:lnTo>
                  <a:lnTo>
                    <a:pt x="84" y="22"/>
                  </a:lnTo>
                  <a:lnTo>
                    <a:pt x="84" y="22"/>
                  </a:lnTo>
                  <a:lnTo>
                    <a:pt x="80" y="12"/>
                  </a:lnTo>
                  <a:lnTo>
                    <a:pt x="78" y="10"/>
                  </a:lnTo>
                  <a:lnTo>
                    <a:pt x="76" y="10"/>
                  </a:lnTo>
                  <a:lnTo>
                    <a:pt x="70" y="14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6" y="26"/>
                  </a:lnTo>
                  <a:lnTo>
                    <a:pt x="50" y="30"/>
                  </a:lnTo>
                  <a:lnTo>
                    <a:pt x="44" y="30"/>
                  </a:lnTo>
                  <a:lnTo>
                    <a:pt x="42" y="30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38" y="20"/>
                  </a:lnTo>
                  <a:lnTo>
                    <a:pt x="38" y="10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2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18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42"/>
                  </a:lnTo>
                  <a:lnTo>
                    <a:pt x="4" y="50"/>
                  </a:lnTo>
                  <a:lnTo>
                    <a:pt x="10" y="6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20" y="62"/>
                  </a:lnTo>
                  <a:lnTo>
                    <a:pt x="22" y="58"/>
                  </a:lnTo>
                  <a:lnTo>
                    <a:pt x="24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30" y="58"/>
                  </a:lnTo>
                  <a:lnTo>
                    <a:pt x="30" y="62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42" y="60"/>
                  </a:lnTo>
                  <a:lnTo>
                    <a:pt x="46" y="60"/>
                  </a:lnTo>
                  <a:lnTo>
                    <a:pt x="48" y="60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46" y="76"/>
                  </a:lnTo>
                  <a:lnTo>
                    <a:pt x="46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2" name="Freeform 68"/>
            <p:cNvSpPr>
              <a:spLocks/>
            </p:cNvSpPr>
            <p:nvPr/>
          </p:nvSpPr>
          <p:spPr bwMode="auto">
            <a:xfrm>
              <a:off x="2261937" y="3709737"/>
              <a:ext cx="657726" cy="59355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0" y="40"/>
                </a:cxn>
                <a:cxn ang="0">
                  <a:pos x="2" y="48"/>
                </a:cxn>
                <a:cxn ang="0">
                  <a:pos x="6" y="54"/>
                </a:cxn>
                <a:cxn ang="0">
                  <a:pos x="10" y="62"/>
                </a:cxn>
                <a:cxn ang="0">
                  <a:pos x="18" y="68"/>
                </a:cxn>
                <a:cxn ang="0">
                  <a:pos x="30" y="72"/>
                </a:cxn>
                <a:cxn ang="0">
                  <a:pos x="42" y="74"/>
                </a:cxn>
                <a:cxn ang="0">
                  <a:pos x="60" y="74"/>
                </a:cxn>
                <a:cxn ang="0">
                  <a:pos x="60" y="74"/>
                </a:cxn>
                <a:cxn ang="0">
                  <a:pos x="70" y="70"/>
                </a:cxn>
                <a:cxn ang="0">
                  <a:pos x="72" y="68"/>
                </a:cxn>
                <a:cxn ang="0">
                  <a:pos x="72" y="66"/>
                </a:cxn>
                <a:cxn ang="0">
                  <a:pos x="68" y="60"/>
                </a:cxn>
                <a:cxn ang="0">
                  <a:pos x="62" y="54"/>
                </a:cxn>
                <a:cxn ang="0">
                  <a:pos x="62" y="54"/>
                </a:cxn>
                <a:cxn ang="0">
                  <a:pos x="54" y="48"/>
                </a:cxn>
                <a:cxn ang="0">
                  <a:pos x="50" y="44"/>
                </a:cxn>
                <a:cxn ang="0">
                  <a:pos x="48" y="38"/>
                </a:cxn>
                <a:cxn ang="0">
                  <a:pos x="50" y="36"/>
                </a:cxn>
                <a:cxn ang="0">
                  <a:pos x="52" y="34"/>
                </a:cxn>
                <a:cxn ang="0">
                  <a:pos x="52" y="34"/>
                </a:cxn>
                <a:cxn ang="0">
                  <a:pos x="60" y="32"/>
                </a:cxn>
                <a:cxn ang="0">
                  <a:pos x="72" y="32"/>
                </a:cxn>
                <a:cxn ang="0">
                  <a:pos x="80" y="32"/>
                </a:cxn>
                <a:cxn ang="0">
                  <a:pos x="82" y="30"/>
                </a:cxn>
                <a:cxn ang="0">
                  <a:pos x="82" y="26"/>
                </a:cxn>
                <a:cxn ang="0">
                  <a:pos x="82" y="26"/>
                </a:cxn>
                <a:cxn ang="0">
                  <a:pos x="78" y="18"/>
                </a:cxn>
                <a:cxn ang="0">
                  <a:pos x="70" y="8"/>
                </a:cxn>
                <a:cxn ang="0">
                  <a:pos x="66" y="6"/>
                </a:cxn>
                <a:cxn ang="0">
                  <a:pos x="60" y="2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14" y="8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12" y="16"/>
                </a:cxn>
                <a:cxn ang="0">
                  <a:pos x="18" y="18"/>
                </a:cxn>
                <a:cxn ang="0">
                  <a:pos x="20" y="20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8" y="26"/>
                </a:cxn>
                <a:cxn ang="0">
                  <a:pos x="14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14" y="34"/>
                </a:cxn>
                <a:cxn ang="0">
                  <a:pos x="14" y="34"/>
                </a:cxn>
                <a:cxn ang="0">
                  <a:pos x="16" y="36"/>
                </a:cxn>
                <a:cxn ang="0">
                  <a:pos x="18" y="40"/>
                </a:cxn>
                <a:cxn ang="0">
                  <a:pos x="16" y="42"/>
                </a:cxn>
                <a:cxn ang="0">
                  <a:pos x="12" y="42"/>
                </a:cxn>
                <a:cxn ang="0">
                  <a:pos x="0" y="40"/>
                </a:cxn>
                <a:cxn ang="0">
                  <a:pos x="0" y="40"/>
                </a:cxn>
              </a:cxnLst>
              <a:rect l="0" t="0" r="r" b="b"/>
              <a:pathLst>
                <a:path w="82" h="74">
                  <a:moveTo>
                    <a:pt x="0" y="40"/>
                  </a:moveTo>
                  <a:lnTo>
                    <a:pt x="0" y="40"/>
                  </a:lnTo>
                  <a:lnTo>
                    <a:pt x="2" y="48"/>
                  </a:lnTo>
                  <a:lnTo>
                    <a:pt x="6" y="54"/>
                  </a:lnTo>
                  <a:lnTo>
                    <a:pt x="10" y="62"/>
                  </a:lnTo>
                  <a:lnTo>
                    <a:pt x="18" y="68"/>
                  </a:lnTo>
                  <a:lnTo>
                    <a:pt x="30" y="72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70" y="70"/>
                  </a:lnTo>
                  <a:lnTo>
                    <a:pt x="72" y="68"/>
                  </a:lnTo>
                  <a:lnTo>
                    <a:pt x="72" y="66"/>
                  </a:lnTo>
                  <a:lnTo>
                    <a:pt x="68" y="60"/>
                  </a:lnTo>
                  <a:lnTo>
                    <a:pt x="62" y="54"/>
                  </a:lnTo>
                  <a:lnTo>
                    <a:pt x="62" y="54"/>
                  </a:lnTo>
                  <a:lnTo>
                    <a:pt x="54" y="48"/>
                  </a:lnTo>
                  <a:lnTo>
                    <a:pt x="50" y="44"/>
                  </a:lnTo>
                  <a:lnTo>
                    <a:pt x="48" y="38"/>
                  </a:lnTo>
                  <a:lnTo>
                    <a:pt x="50" y="36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60" y="32"/>
                  </a:lnTo>
                  <a:lnTo>
                    <a:pt x="72" y="32"/>
                  </a:lnTo>
                  <a:lnTo>
                    <a:pt x="80" y="32"/>
                  </a:lnTo>
                  <a:lnTo>
                    <a:pt x="82" y="30"/>
                  </a:lnTo>
                  <a:lnTo>
                    <a:pt x="82" y="26"/>
                  </a:lnTo>
                  <a:lnTo>
                    <a:pt x="82" y="26"/>
                  </a:lnTo>
                  <a:lnTo>
                    <a:pt x="78" y="18"/>
                  </a:lnTo>
                  <a:lnTo>
                    <a:pt x="70" y="8"/>
                  </a:lnTo>
                  <a:lnTo>
                    <a:pt x="66" y="6"/>
                  </a:lnTo>
                  <a:lnTo>
                    <a:pt x="60" y="2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14" y="8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12" y="16"/>
                  </a:lnTo>
                  <a:lnTo>
                    <a:pt x="18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6" y="36"/>
                  </a:lnTo>
                  <a:lnTo>
                    <a:pt x="18" y="40"/>
                  </a:lnTo>
                  <a:lnTo>
                    <a:pt x="16" y="42"/>
                  </a:lnTo>
                  <a:lnTo>
                    <a:pt x="12" y="42"/>
                  </a:lnTo>
                  <a:lnTo>
                    <a:pt x="0" y="40"/>
                  </a:lnTo>
                  <a:lnTo>
                    <a:pt x="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3" name="Freeform 69"/>
            <p:cNvSpPr>
              <a:spLocks/>
            </p:cNvSpPr>
            <p:nvPr/>
          </p:nvSpPr>
          <p:spPr bwMode="auto">
            <a:xfrm>
              <a:off x="1620253" y="4030579"/>
              <a:ext cx="657726" cy="6096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6"/>
                </a:cxn>
                <a:cxn ang="0">
                  <a:pos x="2" y="26"/>
                </a:cxn>
                <a:cxn ang="0">
                  <a:pos x="0" y="3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6" y="64"/>
                </a:cxn>
                <a:cxn ang="0">
                  <a:pos x="8" y="66"/>
                </a:cxn>
                <a:cxn ang="0">
                  <a:pos x="10" y="66"/>
                </a:cxn>
                <a:cxn ang="0">
                  <a:pos x="16" y="62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8" y="50"/>
                </a:cxn>
                <a:cxn ang="0">
                  <a:pos x="34" y="46"/>
                </a:cxn>
                <a:cxn ang="0">
                  <a:pos x="40" y="46"/>
                </a:cxn>
                <a:cxn ang="0">
                  <a:pos x="42" y="4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6" y="56"/>
                </a:cxn>
                <a:cxn ang="0">
                  <a:pos x="46" y="66"/>
                </a:cxn>
                <a:cxn ang="0">
                  <a:pos x="46" y="74"/>
                </a:cxn>
                <a:cxn ang="0">
                  <a:pos x="48" y="76"/>
                </a:cxn>
                <a:cxn ang="0">
                  <a:pos x="52" y="76"/>
                </a:cxn>
                <a:cxn ang="0">
                  <a:pos x="52" y="76"/>
                </a:cxn>
                <a:cxn ang="0">
                  <a:pos x="62" y="72"/>
                </a:cxn>
                <a:cxn ang="0">
                  <a:pos x="72" y="66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0" y="50"/>
                </a:cxn>
                <a:cxn ang="0">
                  <a:pos x="82" y="44"/>
                </a:cxn>
                <a:cxn ang="0">
                  <a:pos x="82" y="44"/>
                </a:cxn>
                <a:cxn ang="0">
                  <a:pos x="82" y="34"/>
                </a:cxn>
                <a:cxn ang="0">
                  <a:pos x="78" y="26"/>
                </a:cxn>
                <a:cxn ang="0">
                  <a:pos x="74" y="16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4" y="14"/>
                </a:cxn>
                <a:cxn ang="0">
                  <a:pos x="62" y="18"/>
                </a:cxn>
                <a:cxn ang="0">
                  <a:pos x="60" y="20"/>
                </a:cxn>
                <a:cxn ang="0">
                  <a:pos x="58" y="20"/>
                </a:cxn>
                <a:cxn ang="0">
                  <a:pos x="58" y="20"/>
                </a:cxn>
                <a:cxn ang="0">
                  <a:pos x="54" y="18"/>
                </a:cxn>
                <a:cxn ang="0">
                  <a:pos x="54" y="14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6"/>
                </a:cxn>
                <a:cxn ang="0">
                  <a:pos x="38" y="16"/>
                </a:cxn>
                <a:cxn ang="0">
                  <a:pos x="36" y="16"/>
                </a:cxn>
                <a:cxn ang="0">
                  <a:pos x="36" y="12"/>
                </a:cxn>
                <a:cxn ang="0">
                  <a:pos x="36" y="8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82" h="76">
                  <a:moveTo>
                    <a:pt x="38" y="0"/>
                  </a:moveTo>
                  <a:lnTo>
                    <a:pt x="38" y="0"/>
                  </a:lnTo>
                  <a:lnTo>
                    <a:pt x="30" y="2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6"/>
                  </a:lnTo>
                  <a:lnTo>
                    <a:pt x="2" y="26"/>
                  </a:lnTo>
                  <a:lnTo>
                    <a:pt x="0" y="3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6" y="64"/>
                  </a:lnTo>
                  <a:lnTo>
                    <a:pt x="8" y="66"/>
                  </a:lnTo>
                  <a:lnTo>
                    <a:pt x="10" y="66"/>
                  </a:lnTo>
                  <a:lnTo>
                    <a:pt x="16" y="62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8" y="50"/>
                  </a:lnTo>
                  <a:lnTo>
                    <a:pt x="34" y="46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6" y="56"/>
                  </a:lnTo>
                  <a:lnTo>
                    <a:pt x="46" y="66"/>
                  </a:lnTo>
                  <a:lnTo>
                    <a:pt x="46" y="74"/>
                  </a:lnTo>
                  <a:lnTo>
                    <a:pt x="48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62" y="72"/>
                  </a:lnTo>
                  <a:lnTo>
                    <a:pt x="72" y="66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0" y="50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34"/>
                  </a:lnTo>
                  <a:lnTo>
                    <a:pt x="78" y="26"/>
                  </a:lnTo>
                  <a:lnTo>
                    <a:pt x="74" y="1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4" y="14"/>
                  </a:lnTo>
                  <a:lnTo>
                    <a:pt x="62" y="18"/>
                  </a:lnTo>
                  <a:lnTo>
                    <a:pt x="60" y="20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4" y="18"/>
                  </a:lnTo>
                  <a:lnTo>
                    <a:pt x="54" y="1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6"/>
                  </a:lnTo>
                  <a:lnTo>
                    <a:pt x="38" y="16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4" name="Freeform 70"/>
            <p:cNvSpPr>
              <a:spLocks/>
            </p:cNvSpPr>
            <p:nvPr/>
          </p:nvSpPr>
          <p:spPr bwMode="auto">
            <a:xfrm>
              <a:off x="1219200" y="3485147"/>
              <a:ext cx="657726" cy="609600"/>
            </a:xfrm>
            <a:custGeom>
              <a:avLst/>
              <a:gdLst/>
              <a:ahLst/>
              <a:cxnLst>
                <a:cxn ang="0">
                  <a:pos x="82" y="34"/>
                </a:cxn>
                <a:cxn ang="0">
                  <a:pos x="82" y="34"/>
                </a:cxn>
                <a:cxn ang="0">
                  <a:pos x="80" y="28"/>
                </a:cxn>
                <a:cxn ang="0">
                  <a:pos x="76" y="22"/>
                </a:cxn>
                <a:cxn ang="0">
                  <a:pos x="72" y="14"/>
                </a:cxn>
                <a:cxn ang="0">
                  <a:pos x="64" y="8"/>
                </a:cxn>
                <a:cxn ang="0">
                  <a:pos x="52" y="2"/>
                </a:cxn>
                <a:cxn ang="0">
                  <a:pos x="40" y="0"/>
                </a:cxn>
                <a:cxn ang="0">
                  <a:pos x="22" y="2"/>
                </a:cxn>
                <a:cxn ang="0">
                  <a:pos x="22" y="2"/>
                </a:cxn>
                <a:cxn ang="0">
                  <a:pos x="12" y="4"/>
                </a:cxn>
                <a:cxn ang="0">
                  <a:pos x="10" y="6"/>
                </a:cxn>
                <a:cxn ang="0">
                  <a:pos x="10" y="10"/>
                </a:cxn>
                <a:cxn ang="0">
                  <a:pos x="14" y="14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6" y="26"/>
                </a:cxn>
                <a:cxn ang="0">
                  <a:pos x="32" y="32"/>
                </a:cxn>
                <a:cxn ang="0">
                  <a:pos x="32" y="36"/>
                </a:cxn>
                <a:cxn ang="0">
                  <a:pos x="32" y="38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42"/>
                </a:cxn>
                <a:cxn ang="0">
                  <a:pos x="10" y="42"/>
                </a:cxn>
                <a:cxn ang="0">
                  <a:pos x="2" y="42"/>
                </a:cxn>
                <a:cxn ang="0">
                  <a:pos x="0" y="44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4" y="56"/>
                </a:cxn>
                <a:cxn ang="0">
                  <a:pos x="10" y="66"/>
                </a:cxn>
                <a:cxn ang="0">
                  <a:pos x="16" y="70"/>
                </a:cxn>
                <a:cxn ang="0">
                  <a:pos x="22" y="72"/>
                </a:cxn>
                <a:cxn ang="0">
                  <a:pos x="28" y="74"/>
                </a:cxn>
                <a:cxn ang="0">
                  <a:pos x="38" y="76"/>
                </a:cxn>
                <a:cxn ang="0">
                  <a:pos x="38" y="76"/>
                </a:cxn>
                <a:cxn ang="0">
                  <a:pos x="46" y="74"/>
                </a:cxn>
                <a:cxn ang="0">
                  <a:pos x="56" y="72"/>
                </a:cxn>
                <a:cxn ang="0">
                  <a:pos x="68" y="66"/>
                </a:cxn>
                <a:cxn ang="0">
                  <a:pos x="78" y="60"/>
                </a:cxn>
                <a:cxn ang="0">
                  <a:pos x="78" y="60"/>
                </a:cxn>
                <a:cxn ang="0">
                  <a:pos x="68" y="58"/>
                </a:cxn>
                <a:cxn ang="0">
                  <a:pos x="62" y="56"/>
                </a:cxn>
                <a:cxn ang="0">
                  <a:pos x="62" y="54"/>
                </a:cxn>
                <a:cxn ang="0">
                  <a:pos x="60" y="52"/>
                </a:cxn>
                <a:cxn ang="0">
                  <a:pos x="60" y="52"/>
                </a:cxn>
                <a:cxn ang="0">
                  <a:pos x="64" y="50"/>
                </a:cxn>
                <a:cxn ang="0">
                  <a:pos x="68" y="48"/>
                </a:cxn>
                <a:cxn ang="0">
                  <a:pos x="82" y="48"/>
                </a:cxn>
                <a:cxn ang="0">
                  <a:pos x="82" y="48"/>
                </a:cxn>
                <a:cxn ang="0">
                  <a:pos x="68" y="42"/>
                </a:cxn>
                <a:cxn ang="0">
                  <a:pos x="68" y="42"/>
                </a:cxn>
                <a:cxn ang="0">
                  <a:pos x="66" y="38"/>
                </a:cxn>
                <a:cxn ang="0">
                  <a:pos x="64" y="34"/>
                </a:cxn>
                <a:cxn ang="0">
                  <a:pos x="66" y="34"/>
                </a:cxn>
                <a:cxn ang="0">
                  <a:pos x="68" y="32"/>
                </a:cxn>
                <a:cxn ang="0">
                  <a:pos x="82" y="34"/>
                </a:cxn>
                <a:cxn ang="0">
                  <a:pos x="82" y="34"/>
                </a:cxn>
              </a:cxnLst>
              <a:rect l="0" t="0" r="r" b="b"/>
              <a:pathLst>
                <a:path w="82" h="76">
                  <a:moveTo>
                    <a:pt x="82" y="34"/>
                  </a:moveTo>
                  <a:lnTo>
                    <a:pt x="82" y="34"/>
                  </a:lnTo>
                  <a:lnTo>
                    <a:pt x="80" y="28"/>
                  </a:lnTo>
                  <a:lnTo>
                    <a:pt x="76" y="22"/>
                  </a:lnTo>
                  <a:lnTo>
                    <a:pt x="72" y="14"/>
                  </a:lnTo>
                  <a:lnTo>
                    <a:pt x="64" y="8"/>
                  </a:lnTo>
                  <a:lnTo>
                    <a:pt x="52" y="2"/>
                  </a:lnTo>
                  <a:lnTo>
                    <a:pt x="40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2" y="4"/>
                  </a:lnTo>
                  <a:lnTo>
                    <a:pt x="10" y="6"/>
                  </a:lnTo>
                  <a:lnTo>
                    <a:pt x="10" y="10"/>
                  </a:lnTo>
                  <a:lnTo>
                    <a:pt x="14" y="1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6" y="26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42"/>
                  </a:lnTo>
                  <a:lnTo>
                    <a:pt x="10" y="42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56"/>
                  </a:lnTo>
                  <a:lnTo>
                    <a:pt x="10" y="66"/>
                  </a:lnTo>
                  <a:lnTo>
                    <a:pt x="16" y="70"/>
                  </a:lnTo>
                  <a:lnTo>
                    <a:pt x="22" y="72"/>
                  </a:lnTo>
                  <a:lnTo>
                    <a:pt x="28" y="74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46" y="74"/>
                  </a:lnTo>
                  <a:lnTo>
                    <a:pt x="56" y="72"/>
                  </a:lnTo>
                  <a:lnTo>
                    <a:pt x="68" y="66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68" y="58"/>
                  </a:lnTo>
                  <a:lnTo>
                    <a:pt x="62" y="56"/>
                  </a:lnTo>
                  <a:lnTo>
                    <a:pt x="62" y="54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4" y="50"/>
                  </a:lnTo>
                  <a:lnTo>
                    <a:pt x="68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6" y="38"/>
                  </a:lnTo>
                  <a:lnTo>
                    <a:pt x="64" y="34"/>
                  </a:lnTo>
                  <a:lnTo>
                    <a:pt x="66" y="34"/>
                  </a:lnTo>
                  <a:lnTo>
                    <a:pt x="68" y="32"/>
                  </a:lnTo>
                  <a:lnTo>
                    <a:pt x="82" y="34"/>
                  </a:lnTo>
                  <a:lnTo>
                    <a:pt x="82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5" name="Freeform 71"/>
            <p:cNvSpPr>
              <a:spLocks/>
            </p:cNvSpPr>
            <p:nvPr/>
          </p:nvSpPr>
          <p:spPr bwMode="auto">
            <a:xfrm>
              <a:off x="1989221" y="3822032"/>
              <a:ext cx="160421" cy="144379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20" y="10"/>
                </a:cxn>
                <a:cxn ang="0">
                  <a:pos x="18" y="12"/>
                </a:cxn>
                <a:cxn ang="0">
                  <a:pos x="16" y="16"/>
                </a:cxn>
                <a:cxn ang="0">
                  <a:pos x="14" y="18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6" y="18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4"/>
                </a:cxn>
                <a:cxn ang="0">
                  <a:pos x="4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6" y="2"/>
                </a:cxn>
                <a:cxn ang="0">
                  <a:pos x="18" y="6"/>
                </a:cxn>
                <a:cxn ang="0">
                  <a:pos x="20" y="10"/>
                </a:cxn>
                <a:cxn ang="0">
                  <a:pos x="20" y="10"/>
                </a:cxn>
              </a:cxnLst>
              <a:rect l="0" t="0" r="r" b="b"/>
              <a:pathLst>
                <a:path w="20" h="18">
                  <a:moveTo>
                    <a:pt x="20" y="10"/>
                  </a:moveTo>
                  <a:lnTo>
                    <a:pt x="20" y="10"/>
                  </a:lnTo>
                  <a:lnTo>
                    <a:pt x="18" y="12"/>
                  </a:lnTo>
                  <a:lnTo>
                    <a:pt x="16" y="16"/>
                  </a:lnTo>
                  <a:lnTo>
                    <a:pt x="14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6" y="2"/>
                  </a:lnTo>
                  <a:lnTo>
                    <a:pt x="18" y="6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6" name="Freeform 72"/>
            <p:cNvSpPr>
              <a:spLocks/>
            </p:cNvSpPr>
            <p:nvPr/>
          </p:nvSpPr>
          <p:spPr bwMode="auto">
            <a:xfrm>
              <a:off x="1812758" y="-894347"/>
              <a:ext cx="786063" cy="673768"/>
            </a:xfrm>
            <a:custGeom>
              <a:avLst/>
              <a:gdLst/>
              <a:ahLst/>
              <a:cxnLst>
                <a:cxn ang="0">
                  <a:pos x="18" y="76"/>
                </a:cxn>
                <a:cxn ang="0">
                  <a:pos x="18" y="76"/>
                </a:cxn>
                <a:cxn ang="0">
                  <a:pos x="24" y="80"/>
                </a:cxn>
                <a:cxn ang="0">
                  <a:pos x="34" y="82"/>
                </a:cxn>
                <a:cxn ang="0">
                  <a:pos x="44" y="84"/>
                </a:cxn>
                <a:cxn ang="0">
                  <a:pos x="56" y="82"/>
                </a:cxn>
                <a:cxn ang="0">
                  <a:pos x="68" y="78"/>
                </a:cxn>
                <a:cxn ang="0">
                  <a:pos x="80" y="70"/>
                </a:cxn>
                <a:cxn ang="0">
                  <a:pos x="86" y="64"/>
                </a:cxn>
                <a:cxn ang="0">
                  <a:pos x="92" y="56"/>
                </a:cxn>
                <a:cxn ang="0">
                  <a:pos x="92" y="56"/>
                </a:cxn>
                <a:cxn ang="0">
                  <a:pos x="98" y="46"/>
                </a:cxn>
                <a:cxn ang="0">
                  <a:pos x="96" y="42"/>
                </a:cxn>
                <a:cxn ang="0">
                  <a:pos x="96" y="42"/>
                </a:cxn>
                <a:cxn ang="0">
                  <a:pos x="88" y="40"/>
                </a:cxn>
                <a:cxn ang="0">
                  <a:pos x="78" y="42"/>
                </a:cxn>
                <a:cxn ang="0">
                  <a:pos x="78" y="42"/>
                </a:cxn>
                <a:cxn ang="0">
                  <a:pos x="68" y="42"/>
                </a:cxn>
                <a:cxn ang="0">
                  <a:pos x="58" y="42"/>
                </a:cxn>
                <a:cxn ang="0">
                  <a:pos x="54" y="38"/>
                </a:cxn>
                <a:cxn ang="0">
                  <a:pos x="52" y="36"/>
                </a:cxn>
                <a:cxn ang="0">
                  <a:pos x="54" y="32"/>
                </a:cxn>
                <a:cxn ang="0">
                  <a:pos x="54" y="32"/>
                </a:cxn>
                <a:cxn ang="0">
                  <a:pos x="58" y="26"/>
                </a:cxn>
                <a:cxn ang="0">
                  <a:pos x="66" y="18"/>
                </a:cxn>
                <a:cxn ang="0">
                  <a:pos x="72" y="10"/>
                </a:cxn>
                <a:cxn ang="0">
                  <a:pos x="72" y="8"/>
                </a:cxn>
                <a:cxn ang="0">
                  <a:pos x="68" y="6"/>
                </a:cxn>
                <a:cxn ang="0">
                  <a:pos x="68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4" y="6"/>
                </a:cxn>
                <a:cxn ang="0">
                  <a:pos x="18" y="12"/>
                </a:cxn>
                <a:cxn ang="0">
                  <a:pos x="18" y="12"/>
                </a:cxn>
                <a:cxn ang="0">
                  <a:pos x="10" y="20"/>
                </a:cxn>
                <a:cxn ang="0">
                  <a:pos x="6" y="30"/>
                </a:cxn>
                <a:cxn ang="0">
                  <a:pos x="2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8" y="48"/>
                </a:cxn>
                <a:cxn ang="0">
                  <a:pos x="14" y="46"/>
                </a:cxn>
                <a:cxn ang="0">
                  <a:pos x="16" y="46"/>
                </a:cxn>
                <a:cxn ang="0">
                  <a:pos x="18" y="46"/>
                </a:cxn>
                <a:cxn ang="0">
                  <a:pos x="18" y="46"/>
                </a:cxn>
                <a:cxn ang="0">
                  <a:pos x="20" y="52"/>
                </a:cxn>
                <a:cxn ang="0">
                  <a:pos x="16" y="56"/>
                </a:cxn>
                <a:cxn ang="0">
                  <a:pos x="6" y="66"/>
                </a:cxn>
                <a:cxn ang="0">
                  <a:pos x="6" y="66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26" y="60"/>
                </a:cxn>
                <a:cxn ang="0">
                  <a:pos x="30" y="62"/>
                </a:cxn>
                <a:cxn ang="0">
                  <a:pos x="30" y="64"/>
                </a:cxn>
                <a:cxn ang="0">
                  <a:pos x="30" y="68"/>
                </a:cxn>
                <a:cxn ang="0">
                  <a:pos x="24" y="72"/>
                </a:cxn>
                <a:cxn ang="0">
                  <a:pos x="18" y="76"/>
                </a:cxn>
                <a:cxn ang="0">
                  <a:pos x="18" y="76"/>
                </a:cxn>
              </a:cxnLst>
              <a:rect l="0" t="0" r="r" b="b"/>
              <a:pathLst>
                <a:path w="98" h="84">
                  <a:moveTo>
                    <a:pt x="18" y="76"/>
                  </a:moveTo>
                  <a:lnTo>
                    <a:pt x="18" y="76"/>
                  </a:lnTo>
                  <a:lnTo>
                    <a:pt x="24" y="80"/>
                  </a:lnTo>
                  <a:lnTo>
                    <a:pt x="34" y="82"/>
                  </a:lnTo>
                  <a:lnTo>
                    <a:pt x="44" y="84"/>
                  </a:lnTo>
                  <a:lnTo>
                    <a:pt x="56" y="82"/>
                  </a:lnTo>
                  <a:lnTo>
                    <a:pt x="68" y="78"/>
                  </a:lnTo>
                  <a:lnTo>
                    <a:pt x="80" y="70"/>
                  </a:lnTo>
                  <a:lnTo>
                    <a:pt x="86" y="64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8" y="46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88" y="40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68" y="42"/>
                  </a:lnTo>
                  <a:lnTo>
                    <a:pt x="58" y="42"/>
                  </a:lnTo>
                  <a:lnTo>
                    <a:pt x="54" y="38"/>
                  </a:lnTo>
                  <a:lnTo>
                    <a:pt x="52" y="36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8" y="26"/>
                  </a:lnTo>
                  <a:lnTo>
                    <a:pt x="66" y="18"/>
                  </a:lnTo>
                  <a:lnTo>
                    <a:pt x="72" y="10"/>
                  </a:lnTo>
                  <a:lnTo>
                    <a:pt x="72" y="8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2" y="4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0" y="20"/>
                  </a:lnTo>
                  <a:lnTo>
                    <a:pt x="6" y="30"/>
                  </a:lnTo>
                  <a:lnTo>
                    <a:pt x="2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8" y="48"/>
                  </a:lnTo>
                  <a:lnTo>
                    <a:pt x="14" y="46"/>
                  </a:lnTo>
                  <a:lnTo>
                    <a:pt x="16" y="4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20" y="52"/>
                  </a:lnTo>
                  <a:lnTo>
                    <a:pt x="16" y="5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6" y="60"/>
                  </a:lnTo>
                  <a:lnTo>
                    <a:pt x="30" y="62"/>
                  </a:lnTo>
                  <a:lnTo>
                    <a:pt x="30" y="64"/>
                  </a:lnTo>
                  <a:lnTo>
                    <a:pt x="30" y="68"/>
                  </a:lnTo>
                  <a:lnTo>
                    <a:pt x="24" y="72"/>
                  </a:lnTo>
                  <a:lnTo>
                    <a:pt x="18" y="76"/>
                  </a:lnTo>
                  <a:lnTo>
                    <a:pt x="18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7" name="Freeform 73"/>
            <p:cNvSpPr>
              <a:spLocks/>
            </p:cNvSpPr>
            <p:nvPr/>
          </p:nvSpPr>
          <p:spPr bwMode="auto">
            <a:xfrm>
              <a:off x="1700463" y="-188495"/>
              <a:ext cx="721895" cy="705853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8" y="18"/>
                </a:cxn>
                <a:cxn ang="0">
                  <a:pos x="4" y="26"/>
                </a:cxn>
                <a:cxn ang="0">
                  <a:pos x="2" y="34"/>
                </a:cxn>
                <a:cxn ang="0">
                  <a:pos x="0" y="42"/>
                </a:cxn>
                <a:cxn ang="0">
                  <a:pos x="0" y="54"/>
                </a:cxn>
                <a:cxn ang="0">
                  <a:pos x="6" y="64"/>
                </a:cxn>
                <a:cxn ang="0">
                  <a:pos x="14" y="74"/>
                </a:cxn>
                <a:cxn ang="0">
                  <a:pos x="20" y="80"/>
                </a:cxn>
                <a:cxn ang="0">
                  <a:pos x="28" y="84"/>
                </a:cxn>
                <a:cxn ang="0">
                  <a:pos x="28" y="84"/>
                </a:cxn>
                <a:cxn ang="0">
                  <a:pos x="40" y="88"/>
                </a:cxn>
                <a:cxn ang="0">
                  <a:pos x="44" y="86"/>
                </a:cxn>
                <a:cxn ang="0">
                  <a:pos x="46" y="86"/>
                </a:cxn>
                <a:cxn ang="0">
                  <a:pos x="46" y="78"/>
                </a:cxn>
                <a:cxn ang="0">
                  <a:pos x="46" y="70"/>
                </a:cxn>
                <a:cxn ang="0">
                  <a:pos x="46" y="70"/>
                </a:cxn>
                <a:cxn ang="0">
                  <a:pos x="46" y="60"/>
                </a:cxn>
                <a:cxn ang="0">
                  <a:pos x="46" y="54"/>
                </a:cxn>
                <a:cxn ang="0">
                  <a:pos x="50" y="48"/>
                </a:cxn>
                <a:cxn ang="0">
                  <a:pos x="52" y="46"/>
                </a:cxn>
                <a:cxn ang="0">
                  <a:pos x="56" y="48"/>
                </a:cxn>
                <a:cxn ang="0">
                  <a:pos x="56" y="48"/>
                </a:cxn>
                <a:cxn ang="0">
                  <a:pos x="64" y="52"/>
                </a:cxn>
                <a:cxn ang="0">
                  <a:pos x="72" y="58"/>
                </a:cxn>
                <a:cxn ang="0">
                  <a:pos x="78" y="62"/>
                </a:cxn>
                <a:cxn ang="0">
                  <a:pos x="82" y="62"/>
                </a:cxn>
                <a:cxn ang="0">
                  <a:pos x="84" y="58"/>
                </a:cxn>
                <a:cxn ang="0">
                  <a:pos x="84" y="58"/>
                </a:cxn>
                <a:cxn ang="0">
                  <a:pos x="88" y="50"/>
                </a:cxn>
                <a:cxn ang="0">
                  <a:pos x="90" y="38"/>
                </a:cxn>
                <a:cxn ang="0">
                  <a:pos x="90" y="32"/>
                </a:cxn>
                <a:cxn ang="0">
                  <a:pos x="88" y="26"/>
                </a:cxn>
                <a:cxn ang="0">
                  <a:pos x="84" y="20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0" y="8"/>
                </a:cxn>
                <a:cxn ang="0">
                  <a:pos x="60" y="4"/>
                </a:cxn>
                <a:cxn ang="0">
                  <a:pos x="46" y="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8" y="8"/>
                </a:cxn>
                <a:cxn ang="0">
                  <a:pos x="42" y="12"/>
                </a:cxn>
                <a:cxn ang="0">
                  <a:pos x="42" y="16"/>
                </a:cxn>
                <a:cxn ang="0">
                  <a:pos x="40" y="18"/>
                </a:cxn>
                <a:cxn ang="0">
                  <a:pos x="40" y="18"/>
                </a:cxn>
                <a:cxn ang="0">
                  <a:pos x="36" y="18"/>
                </a:cxn>
                <a:cxn ang="0">
                  <a:pos x="32" y="16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26"/>
                </a:cxn>
                <a:cxn ang="0">
                  <a:pos x="22" y="30"/>
                </a:cxn>
                <a:cxn ang="0">
                  <a:pos x="20" y="30"/>
                </a:cxn>
                <a:cxn ang="0">
                  <a:pos x="18" y="28"/>
                </a:cxn>
                <a:cxn ang="0">
                  <a:pos x="14" y="26"/>
                </a:cxn>
                <a:cxn ang="0">
                  <a:pos x="8" y="18"/>
                </a:cxn>
                <a:cxn ang="0">
                  <a:pos x="8" y="18"/>
                </a:cxn>
              </a:cxnLst>
              <a:rect l="0" t="0" r="r" b="b"/>
              <a:pathLst>
                <a:path w="90" h="88">
                  <a:moveTo>
                    <a:pt x="8" y="18"/>
                  </a:moveTo>
                  <a:lnTo>
                    <a:pt x="8" y="18"/>
                  </a:lnTo>
                  <a:lnTo>
                    <a:pt x="4" y="26"/>
                  </a:lnTo>
                  <a:lnTo>
                    <a:pt x="2" y="34"/>
                  </a:lnTo>
                  <a:lnTo>
                    <a:pt x="0" y="42"/>
                  </a:lnTo>
                  <a:lnTo>
                    <a:pt x="0" y="54"/>
                  </a:lnTo>
                  <a:lnTo>
                    <a:pt x="6" y="64"/>
                  </a:lnTo>
                  <a:lnTo>
                    <a:pt x="14" y="74"/>
                  </a:lnTo>
                  <a:lnTo>
                    <a:pt x="20" y="80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40" y="88"/>
                  </a:lnTo>
                  <a:lnTo>
                    <a:pt x="44" y="86"/>
                  </a:lnTo>
                  <a:lnTo>
                    <a:pt x="46" y="86"/>
                  </a:lnTo>
                  <a:lnTo>
                    <a:pt x="46" y="78"/>
                  </a:lnTo>
                  <a:lnTo>
                    <a:pt x="46" y="70"/>
                  </a:lnTo>
                  <a:lnTo>
                    <a:pt x="46" y="70"/>
                  </a:lnTo>
                  <a:lnTo>
                    <a:pt x="46" y="60"/>
                  </a:lnTo>
                  <a:lnTo>
                    <a:pt x="46" y="54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64" y="52"/>
                  </a:lnTo>
                  <a:lnTo>
                    <a:pt x="72" y="58"/>
                  </a:lnTo>
                  <a:lnTo>
                    <a:pt x="78" y="62"/>
                  </a:lnTo>
                  <a:lnTo>
                    <a:pt x="82" y="62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88" y="50"/>
                  </a:lnTo>
                  <a:lnTo>
                    <a:pt x="90" y="38"/>
                  </a:lnTo>
                  <a:lnTo>
                    <a:pt x="90" y="32"/>
                  </a:lnTo>
                  <a:lnTo>
                    <a:pt x="88" y="26"/>
                  </a:lnTo>
                  <a:lnTo>
                    <a:pt x="84" y="20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0" y="8"/>
                  </a:lnTo>
                  <a:lnTo>
                    <a:pt x="60" y="4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8" y="8"/>
                  </a:lnTo>
                  <a:lnTo>
                    <a:pt x="42" y="12"/>
                  </a:lnTo>
                  <a:lnTo>
                    <a:pt x="42" y="16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6"/>
                  </a:lnTo>
                  <a:lnTo>
                    <a:pt x="22" y="30"/>
                  </a:lnTo>
                  <a:lnTo>
                    <a:pt x="20" y="30"/>
                  </a:lnTo>
                  <a:lnTo>
                    <a:pt x="18" y="28"/>
                  </a:lnTo>
                  <a:lnTo>
                    <a:pt x="14" y="26"/>
                  </a:lnTo>
                  <a:lnTo>
                    <a:pt x="8" y="18"/>
                  </a:lnTo>
                  <a:lnTo>
                    <a:pt x="8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8" name="Freeform 74"/>
            <p:cNvSpPr>
              <a:spLocks/>
            </p:cNvSpPr>
            <p:nvPr/>
          </p:nvSpPr>
          <p:spPr bwMode="auto">
            <a:xfrm>
              <a:off x="882316" y="-300789"/>
              <a:ext cx="770021" cy="657726"/>
            </a:xfrm>
            <a:custGeom>
              <a:avLst/>
              <a:gdLst/>
              <a:ahLst/>
              <a:cxnLst>
                <a:cxn ang="0">
                  <a:pos x="78" y="6"/>
                </a:cxn>
                <a:cxn ang="0">
                  <a:pos x="78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0" y="0"/>
                </a:cxn>
                <a:cxn ang="0">
                  <a:pos x="28" y="4"/>
                </a:cxn>
                <a:cxn ang="0">
                  <a:pos x="16" y="12"/>
                </a:cxn>
                <a:cxn ang="0">
                  <a:pos x="4" y="26"/>
                </a:cxn>
                <a:cxn ang="0">
                  <a:pos x="4" y="2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8" y="42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8" y="40"/>
                </a:cxn>
                <a:cxn ang="0">
                  <a:pos x="36" y="42"/>
                </a:cxn>
                <a:cxn ang="0">
                  <a:pos x="42" y="44"/>
                </a:cxn>
                <a:cxn ang="0">
                  <a:pos x="42" y="46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36" y="58"/>
                </a:cxn>
                <a:cxn ang="0">
                  <a:pos x="28" y="64"/>
                </a:cxn>
                <a:cxn ang="0">
                  <a:pos x="24" y="72"/>
                </a:cxn>
                <a:cxn ang="0">
                  <a:pos x="24" y="74"/>
                </a:cxn>
                <a:cxn ang="0">
                  <a:pos x="26" y="76"/>
                </a:cxn>
                <a:cxn ang="0">
                  <a:pos x="26" y="76"/>
                </a:cxn>
                <a:cxn ang="0">
                  <a:pos x="36" y="80"/>
                </a:cxn>
                <a:cxn ang="0">
                  <a:pos x="48" y="82"/>
                </a:cxn>
                <a:cxn ang="0">
                  <a:pos x="56" y="80"/>
                </a:cxn>
                <a:cxn ang="0">
                  <a:pos x="62" y="78"/>
                </a:cxn>
                <a:cxn ang="0">
                  <a:pos x="70" y="74"/>
                </a:cxn>
                <a:cxn ang="0">
                  <a:pos x="78" y="70"/>
                </a:cxn>
                <a:cxn ang="0">
                  <a:pos x="78" y="70"/>
                </a:cxn>
                <a:cxn ang="0">
                  <a:pos x="84" y="62"/>
                </a:cxn>
                <a:cxn ang="0">
                  <a:pos x="88" y="52"/>
                </a:cxn>
                <a:cxn ang="0">
                  <a:pos x="94" y="40"/>
                </a:cxn>
                <a:cxn ang="0">
                  <a:pos x="96" y="28"/>
                </a:cxn>
                <a:cxn ang="0">
                  <a:pos x="96" y="28"/>
                </a:cxn>
                <a:cxn ang="0">
                  <a:pos x="88" y="34"/>
                </a:cxn>
                <a:cxn ang="0">
                  <a:pos x="82" y="36"/>
                </a:cxn>
                <a:cxn ang="0">
                  <a:pos x="78" y="36"/>
                </a:cxn>
                <a:cxn ang="0">
                  <a:pos x="76" y="36"/>
                </a:cxn>
                <a:cxn ang="0">
                  <a:pos x="76" y="36"/>
                </a:cxn>
                <a:cxn ang="0">
                  <a:pos x="76" y="32"/>
                </a:cxn>
                <a:cxn ang="0">
                  <a:pos x="78" y="26"/>
                </a:cxn>
                <a:cxn ang="0">
                  <a:pos x="90" y="16"/>
                </a:cxn>
                <a:cxn ang="0">
                  <a:pos x="90" y="16"/>
                </a:cxn>
                <a:cxn ang="0">
                  <a:pos x="74" y="22"/>
                </a:cxn>
                <a:cxn ang="0">
                  <a:pos x="74" y="22"/>
                </a:cxn>
                <a:cxn ang="0">
                  <a:pos x="68" y="22"/>
                </a:cxn>
                <a:cxn ang="0">
                  <a:pos x="64" y="20"/>
                </a:cxn>
                <a:cxn ang="0">
                  <a:pos x="64" y="18"/>
                </a:cxn>
                <a:cxn ang="0">
                  <a:pos x="66" y="14"/>
                </a:cxn>
                <a:cxn ang="0">
                  <a:pos x="78" y="6"/>
                </a:cxn>
                <a:cxn ang="0">
                  <a:pos x="78" y="6"/>
                </a:cxn>
              </a:cxnLst>
              <a:rect l="0" t="0" r="r" b="b"/>
              <a:pathLst>
                <a:path w="96" h="82">
                  <a:moveTo>
                    <a:pt x="78" y="6"/>
                  </a:moveTo>
                  <a:lnTo>
                    <a:pt x="78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0" y="0"/>
                  </a:lnTo>
                  <a:lnTo>
                    <a:pt x="28" y="4"/>
                  </a:lnTo>
                  <a:lnTo>
                    <a:pt x="16" y="12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8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8" y="40"/>
                  </a:lnTo>
                  <a:lnTo>
                    <a:pt x="36" y="42"/>
                  </a:lnTo>
                  <a:lnTo>
                    <a:pt x="42" y="44"/>
                  </a:lnTo>
                  <a:lnTo>
                    <a:pt x="42" y="46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36" y="58"/>
                  </a:lnTo>
                  <a:lnTo>
                    <a:pt x="28" y="64"/>
                  </a:lnTo>
                  <a:lnTo>
                    <a:pt x="24" y="72"/>
                  </a:lnTo>
                  <a:lnTo>
                    <a:pt x="24" y="74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6" y="80"/>
                  </a:lnTo>
                  <a:lnTo>
                    <a:pt x="48" y="82"/>
                  </a:lnTo>
                  <a:lnTo>
                    <a:pt x="56" y="80"/>
                  </a:lnTo>
                  <a:lnTo>
                    <a:pt x="62" y="78"/>
                  </a:lnTo>
                  <a:lnTo>
                    <a:pt x="70" y="74"/>
                  </a:lnTo>
                  <a:lnTo>
                    <a:pt x="78" y="70"/>
                  </a:lnTo>
                  <a:lnTo>
                    <a:pt x="78" y="70"/>
                  </a:lnTo>
                  <a:lnTo>
                    <a:pt x="84" y="62"/>
                  </a:lnTo>
                  <a:lnTo>
                    <a:pt x="88" y="52"/>
                  </a:lnTo>
                  <a:lnTo>
                    <a:pt x="94" y="40"/>
                  </a:lnTo>
                  <a:lnTo>
                    <a:pt x="96" y="28"/>
                  </a:lnTo>
                  <a:lnTo>
                    <a:pt x="96" y="28"/>
                  </a:lnTo>
                  <a:lnTo>
                    <a:pt x="88" y="34"/>
                  </a:lnTo>
                  <a:lnTo>
                    <a:pt x="82" y="36"/>
                  </a:lnTo>
                  <a:lnTo>
                    <a:pt x="78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8" y="26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74" y="22"/>
                  </a:lnTo>
                  <a:lnTo>
                    <a:pt x="74" y="22"/>
                  </a:lnTo>
                  <a:lnTo>
                    <a:pt x="68" y="22"/>
                  </a:lnTo>
                  <a:lnTo>
                    <a:pt x="64" y="20"/>
                  </a:lnTo>
                  <a:lnTo>
                    <a:pt x="64" y="18"/>
                  </a:lnTo>
                  <a:lnTo>
                    <a:pt x="66" y="14"/>
                  </a:lnTo>
                  <a:lnTo>
                    <a:pt x="78" y="6"/>
                  </a:lnTo>
                  <a:lnTo>
                    <a:pt x="7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9" name="Freeform 75"/>
            <p:cNvSpPr>
              <a:spLocks/>
            </p:cNvSpPr>
            <p:nvPr/>
          </p:nvSpPr>
          <p:spPr bwMode="auto">
            <a:xfrm>
              <a:off x="1042737" y="-1054768"/>
              <a:ext cx="721895" cy="689811"/>
            </a:xfrm>
            <a:custGeom>
              <a:avLst/>
              <a:gdLst/>
              <a:ahLst/>
              <a:cxnLst>
                <a:cxn ang="0">
                  <a:pos x="82" y="68"/>
                </a:cxn>
                <a:cxn ang="0">
                  <a:pos x="82" y="68"/>
                </a:cxn>
                <a:cxn ang="0">
                  <a:pos x="86" y="62"/>
                </a:cxn>
                <a:cxn ang="0">
                  <a:pos x="88" y="54"/>
                </a:cxn>
                <a:cxn ang="0">
                  <a:pos x="90" y="44"/>
                </a:cxn>
                <a:cxn ang="0">
                  <a:pos x="90" y="34"/>
                </a:cxn>
                <a:cxn ang="0">
                  <a:pos x="84" y="24"/>
                </a:cxn>
                <a:cxn ang="0">
                  <a:pos x="76" y="12"/>
                </a:cxn>
                <a:cxn ang="0">
                  <a:pos x="70" y="8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4" y="8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44" y="26"/>
                </a:cxn>
                <a:cxn ang="0">
                  <a:pos x="44" y="34"/>
                </a:cxn>
                <a:cxn ang="0">
                  <a:pos x="40" y="38"/>
                </a:cxn>
                <a:cxn ang="0">
                  <a:pos x="38" y="40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26" y="36"/>
                </a:cxn>
                <a:cxn ang="0">
                  <a:pos x="18" y="30"/>
                </a:cxn>
                <a:cxn ang="0">
                  <a:pos x="12" y="24"/>
                </a:cxn>
                <a:cxn ang="0">
                  <a:pos x="8" y="26"/>
                </a:cxn>
                <a:cxn ang="0">
                  <a:pos x="6" y="28"/>
                </a:cxn>
                <a:cxn ang="0">
                  <a:pos x="6" y="28"/>
                </a:cxn>
                <a:cxn ang="0">
                  <a:pos x="2" y="38"/>
                </a:cxn>
                <a:cxn ang="0">
                  <a:pos x="0" y="48"/>
                </a:cxn>
                <a:cxn ang="0">
                  <a:pos x="0" y="54"/>
                </a:cxn>
                <a:cxn ang="0">
                  <a:pos x="2" y="60"/>
                </a:cxn>
                <a:cxn ang="0">
                  <a:pos x="6" y="68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20" y="78"/>
                </a:cxn>
                <a:cxn ang="0">
                  <a:pos x="30" y="82"/>
                </a:cxn>
                <a:cxn ang="0">
                  <a:pos x="42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0"/>
                </a:cxn>
                <a:cxn ang="0">
                  <a:pos x="48" y="74"/>
                </a:cxn>
                <a:cxn ang="0">
                  <a:pos x="48" y="72"/>
                </a:cxn>
                <a:cxn ang="0">
                  <a:pos x="50" y="70"/>
                </a:cxn>
                <a:cxn ang="0">
                  <a:pos x="50" y="70"/>
                </a:cxn>
                <a:cxn ang="0">
                  <a:pos x="54" y="68"/>
                </a:cxn>
                <a:cxn ang="0">
                  <a:pos x="58" y="70"/>
                </a:cxn>
                <a:cxn ang="0">
                  <a:pos x="70" y="80"/>
                </a:cxn>
                <a:cxn ang="0">
                  <a:pos x="70" y="80"/>
                </a:cxn>
                <a:cxn ang="0">
                  <a:pos x="64" y="66"/>
                </a:cxn>
                <a:cxn ang="0">
                  <a:pos x="64" y="66"/>
                </a:cxn>
                <a:cxn ang="0">
                  <a:pos x="64" y="62"/>
                </a:cxn>
                <a:cxn ang="0">
                  <a:pos x="66" y="58"/>
                </a:cxn>
                <a:cxn ang="0">
                  <a:pos x="70" y="58"/>
                </a:cxn>
                <a:cxn ang="0">
                  <a:pos x="72" y="58"/>
                </a:cxn>
                <a:cxn ang="0">
                  <a:pos x="76" y="62"/>
                </a:cxn>
                <a:cxn ang="0">
                  <a:pos x="82" y="68"/>
                </a:cxn>
                <a:cxn ang="0">
                  <a:pos x="82" y="68"/>
                </a:cxn>
              </a:cxnLst>
              <a:rect l="0" t="0" r="r" b="b"/>
              <a:pathLst>
                <a:path w="90" h="86">
                  <a:moveTo>
                    <a:pt x="82" y="68"/>
                  </a:moveTo>
                  <a:lnTo>
                    <a:pt x="82" y="68"/>
                  </a:lnTo>
                  <a:lnTo>
                    <a:pt x="86" y="62"/>
                  </a:lnTo>
                  <a:lnTo>
                    <a:pt x="88" y="54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84" y="24"/>
                  </a:lnTo>
                  <a:lnTo>
                    <a:pt x="76" y="12"/>
                  </a:lnTo>
                  <a:lnTo>
                    <a:pt x="70" y="8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8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4" y="26"/>
                  </a:lnTo>
                  <a:lnTo>
                    <a:pt x="44" y="34"/>
                  </a:lnTo>
                  <a:lnTo>
                    <a:pt x="40" y="38"/>
                  </a:lnTo>
                  <a:lnTo>
                    <a:pt x="38" y="40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26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8" y="26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2" y="3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2" y="60"/>
                  </a:lnTo>
                  <a:lnTo>
                    <a:pt x="6" y="68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20" y="78"/>
                  </a:lnTo>
                  <a:lnTo>
                    <a:pt x="30" y="82"/>
                  </a:lnTo>
                  <a:lnTo>
                    <a:pt x="42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0"/>
                  </a:lnTo>
                  <a:lnTo>
                    <a:pt x="48" y="74"/>
                  </a:lnTo>
                  <a:lnTo>
                    <a:pt x="48" y="72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4" y="68"/>
                  </a:lnTo>
                  <a:lnTo>
                    <a:pt x="58" y="70"/>
                  </a:lnTo>
                  <a:lnTo>
                    <a:pt x="70" y="80"/>
                  </a:lnTo>
                  <a:lnTo>
                    <a:pt x="70" y="8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64" y="62"/>
                  </a:lnTo>
                  <a:lnTo>
                    <a:pt x="66" y="58"/>
                  </a:lnTo>
                  <a:lnTo>
                    <a:pt x="70" y="58"/>
                  </a:lnTo>
                  <a:lnTo>
                    <a:pt x="72" y="58"/>
                  </a:lnTo>
                  <a:lnTo>
                    <a:pt x="76" y="62"/>
                  </a:lnTo>
                  <a:lnTo>
                    <a:pt x="82" y="68"/>
                  </a:lnTo>
                  <a:lnTo>
                    <a:pt x="82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0" name="Freeform 76"/>
            <p:cNvSpPr>
              <a:spLocks/>
            </p:cNvSpPr>
            <p:nvPr/>
          </p:nvSpPr>
          <p:spPr bwMode="auto">
            <a:xfrm>
              <a:off x="1636295" y="-348916"/>
              <a:ext cx="176463" cy="160421"/>
            </a:xfrm>
            <a:custGeom>
              <a:avLst/>
              <a:gdLst/>
              <a:ahLst/>
              <a:cxnLst>
                <a:cxn ang="0">
                  <a:pos x="20" y="16"/>
                </a:cxn>
                <a:cxn ang="0">
                  <a:pos x="20" y="16"/>
                </a:cxn>
                <a:cxn ang="0">
                  <a:pos x="16" y="18"/>
                </a:cxn>
                <a:cxn ang="0">
                  <a:pos x="12" y="20"/>
                </a:cxn>
                <a:cxn ang="0">
                  <a:pos x="8" y="18"/>
                </a:cxn>
                <a:cxn ang="0">
                  <a:pos x="4" y="18"/>
                </a:cxn>
                <a:cxn ang="0">
                  <a:pos x="4" y="18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2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20" y="4"/>
                </a:cxn>
                <a:cxn ang="0">
                  <a:pos x="22" y="8"/>
                </a:cxn>
                <a:cxn ang="0">
                  <a:pos x="22" y="12"/>
                </a:cxn>
                <a:cxn ang="0">
                  <a:pos x="20" y="16"/>
                </a:cxn>
                <a:cxn ang="0">
                  <a:pos x="20" y="16"/>
                </a:cxn>
              </a:cxnLst>
              <a:rect l="0" t="0" r="r" b="b"/>
              <a:pathLst>
                <a:path w="22" h="20">
                  <a:moveTo>
                    <a:pt x="20" y="16"/>
                  </a:moveTo>
                  <a:lnTo>
                    <a:pt x="20" y="16"/>
                  </a:lnTo>
                  <a:lnTo>
                    <a:pt x="16" y="18"/>
                  </a:lnTo>
                  <a:lnTo>
                    <a:pt x="12" y="20"/>
                  </a:lnTo>
                  <a:lnTo>
                    <a:pt x="8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2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2" y="8"/>
                  </a:lnTo>
                  <a:lnTo>
                    <a:pt x="22" y="12"/>
                  </a:lnTo>
                  <a:lnTo>
                    <a:pt x="20" y="16"/>
                  </a:lnTo>
                  <a:lnTo>
                    <a:pt x="20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1" name="Freeform 77"/>
            <p:cNvSpPr>
              <a:spLocks/>
            </p:cNvSpPr>
            <p:nvPr/>
          </p:nvSpPr>
          <p:spPr bwMode="auto">
            <a:xfrm>
              <a:off x="3914274" y="-284747"/>
              <a:ext cx="465221" cy="882316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8" y="4"/>
                </a:cxn>
                <a:cxn ang="0">
                  <a:pos x="28" y="14"/>
                </a:cxn>
                <a:cxn ang="0">
                  <a:pos x="28" y="22"/>
                </a:cxn>
                <a:cxn ang="0">
                  <a:pos x="24" y="28"/>
                </a:cxn>
                <a:cxn ang="0">
                  <a:pos x="20" y="36"/>
                </a:cxn>
                <a:cxn ang="0">
                  <a:pos x="12" y="44"/>
                </a:cxn>
                <a:cxn ang="0">
                  <a:pos x="12" y="44"/>
                </a:cxn>
                <a:cxn ang="0">
                  <a:pos x="6" y="54"/>
                </a:cxn>
                <a:cxn ang="0">
                  <a:pos x="2" y="66"/>
                </a:cxn>
                <a:cxn ang="0">
                  <a:pos x="0" y="80"/>
                </a:cxn>
                <a:cxn ang="0">
                  <a:pos x="4" y="92"/>
                </a:cxn>
                <a:cxn ang="0">
                  <a:pos x="8" y="102"/>
                </a:cxn>
                <a:cxn ang="0">
                  <a:pos x="14" y="106"/>
                </a:cxn>
                <a:cxn ang="0">
                  <a:pos x="18" y="110"/>
                </a:cxn>
                <a:cxn ang="0">
                  <a:pos x="24" y="110"/>
                </a:cxn>
                <a:cxn ang="0">
                  <a:pos x="30" y="110"/>
                </a:cxn>
                <a:cxn ang="0">
                  <a:pos x="38" y="110"/>
                </a:cxn>
                <a:cxn ang="0">
                  <a:pos x="48" y="106"/>
                </a:cxn>
                <a:cxn ang="0">
                  <a:pos x="48" y="106"/>
                </a:cxn>
                <a:cxn ang="0">
                  <a:pos x="52" y="102"/>
                </a:cxn>
                <a:cxn ang="0">
                  <a:pos x="56" y="96"/>
                </a:cxn>
                <a:cxn ang="0">
                  <a:pos x="58" y="90"/>
                </a:cxn>
                <a:cxn ang="0">
                  <a:pos x="58" y="86"/>
                </a:cxn>
                <a:cxn ang="0">
                  <a:pos x="54" y="76"/>
                </a:cxn>
                <a:cxn ang="0">
                  <a:pos x="54" y="72"/>
                </a:cxn>
                <a:cxn ang="0">
                  <a:pos x="54" y="72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8" y="82"/>
                </a:cxn>
                <a:cxn ang="0">
                  <a:pos x="34" y="80"/>
                </a:cxn>
                <a:cxn ang="0">
                  <a:pos x="34" y="80"/>
                </a:cxn>
                <a:cxn ang="0">
                  <a:pos x="36" y="78"/>
                </a:cxn>
                <a:cxn ang="0">
                  <a:pos x="42" y="74"/>
                </a:cxn>
                <a:cxn ang="0">
                  <a:pos x="46" y="66"/>
                </a:cxn>
                <a:cxn ang="0">
                  <a:pos x="48" y="62"/>
                </a:cxn>
                <a:cxn ang="0">
                  <a:pos x="48" y="54"/>
                </a:cxn>
                <a:cxn ang="0">
                  <a:pos x="48" y="54"/>
                </a:cxn>
                <a:cxn ang="0">
                  <a:pos x="46" y="48"/>
                </a:cxn>
                <a:cxn ang="0">
                  <a:pos x="44" y="38"/>
                </a:cxn>
                <a:cxn ang="0">
                  <a:pos x="36" y="20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58" h="110">
                  <a:moveTo>
                    <a:pt x="26" y="0"/>
                  </a:moveTo>
                  <a:lnTo>
                    <a:pt x="26" y="0"/>
                  </a:lnTo>
                  <a:lnTo>
                    <a:pt x="28" y="4"/>
                  </a:lnTo>
                  <a:lnTo>
                    <a:pt x="28" y="14"/>
                  </a:lnTo>
                  <a:lnTo>
                    <a:pt x="28" y="22"/>
                  </a:lnTo>
                  <a:lnTo>
                    <a:pt x="24" y="28"/>
                  </a:lnTo>
                  <a:lnTo>
                    <a:pt x="20" y="36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6" y="54"/>
                  </a:lnTo>
                  <a:lnTo>
                    <a:pt x="2" y="66"/>
                  </a:lnTo>
                  <a:lnTo>
                    <a:pt x="0" y="80"/>
                  </a:lnTo>
                  <a:lnTo>
                    <a:pt x="4" y="92"/>
                  </a:lnTo>
                  <a:lnTo>
                    <a:pt x="8" y="102"/>
                  </a:lnTo>
                  <a:lnTo>
                    <a:pt x="14" y="106"/>
                  </a:lnTo>
                  <a:lnTo>
                    <a:pt x="18" y="110"/>
                  </a:lnTo>
                  <a:lnTo>
                    <a:pt x="24" y="110"/>
                  </a:lnTo>
                  <a:lnTo>
                    <a:pt x="30" y="110"/>
                  </a:lnTo>
                  <a:lnTo>
                    <a:pt x="38" y="110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52" y="102"/>
                  </a:lnTo>
                  <a:lnTo>
                    <a:pt x="56" y="96"/>
                  </a:lnTo>
                  <a:lnTo>
                    <a:pt x="58" y="90"/>
                  </a:lnTo>
                  <a:lnTo>
                    <a:pt x="58" y="86"/>
                  </a:lnTo>
                  <a:lnTo>
                    <a:pt x="54" y="76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8" y="82"/>
                  </a:lnTo>
                  <a:lnTo>
                    <a:pt x="34" y="80"/>
                  </a:lnTo>
                  <a:lnTo>
                    <a:pt x="34" y="80"/>
                  </a:lnTo>
                  <a:lnTo>
                    <a:pt x="36" y="78"/>
                  </a:lnTo>
                  <a:lnTo>
                    <a:pt x="42" y="74"/>
                  </a:lnTo>
                  <a:lnTo>
                    <a:pt x="46" y="66"/>
                  </a:lnTo>
                  <a:lnTo>
                    <a:pt x="48" y="62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6" y="48"/>
                  </a:lnTo>
                  <a:lnTo>
                    <a:pt x="44" y="38"/>
                  </a:lnTo>
                  <a:lnTo>
                    <a:pt x="36" y="20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2" name="Freeform 78"/>
            <p:cNvSpPr>
              <a:spLocks/>
            </p:cNvSpPr>
            <p:nvPr/>
          </p:nvSpPr>
          <p:spPr bwMode="auto">
            <a:xfrm>
              <a:off x="7058526" y="2795337"/>
              <a:ext cx="368968" cy="52938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6" y="2"/>
                </a:cxn>
                <a:cxn ang="0">
                  <a:pos x="42" y="8"/>
                </a:cxn>
                <a:cxn ang="0">
                  <a:pos x="36" y="16"/>
                </a:cxn>
                <a:cxn ang="0">
                  <a:pos x="30" y="20"/>
                </a:cxn>
                <a:cxn ang="0">
                  <a:pos x="22" y="24"/>
                </a:cxn>
                <a:cxn ang="0">
                  <a:pos x="22" y="24"/>
                </a:cxn>
                <a:cxn ang="0">
                  <a:pos x="14" y="28"/>
                </a:cxn>
                <a:cxn ang="0">
                  <a:pos x="6" y="34"/>
                </a:cxn>
                <a:cxn ang="0">
                  <a:pos x="2" y="42"/>
                </a:cxn>
                <a:cxn ang="0">
                  <a:pos x="0" y="50"/>
                </a:cxn>
                <a:cxn ang="0">
                  <a:pos x="0" y="58"/>
                </a:cxn>
                <a:cxn ang="0">
                  <a:pos x="4" y="64"/>
                </a:cxn>
                <a:cxn ang="0">
                  <a:pos x="12" y="66"/>
                </a:cxn>
                <a:cxn ang="0">
                  <a:pos x="24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4" y="62"/>
                </a:cxn>
                <a:cxn ang="0">
                  <a:pos x="38" y="56"/>
                </a:cxn>
                <a:cxn ang="0">
                  <a:pos x="40" y="50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36" y="50"/>
                </a:cxn>
                <a:cxn ang="0">
                  <a:pos x="30" y="50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2" y="46"/>
                </a:cxn>
                <a:cxn ang="0">
                  <a:pos x="38" y="42"/>
                </a:cxn>
                <a:cxn ang="0">
                  <a:pos x="42" y="36"/>
                </a:cxn>
                <a:cxn ang="0">
                  <a:pos x="42" y="36"/>
                </a:cxn>
                <a:cxn ang="0">
                  <a:pos x="46" y="26"/>
                </a:cxn>
                <a:cxn ang="0">
                  <a:pos x="46" y="14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66">
                  <a:moveTo>
                    <a:pt x="46" y="0"/>
                  </a:moveTo>
                  <a:lnTo>
                    <a:pt x="46" y="0"/>
                  </a:lnTo>
                  <a:lnTo>
                    <a:pt x="46" y="2"/>
                  </a:lnTo>
                  <a:lnTo>
                    <a:pt x="42" y="8"/>
                  </a:lnTo>
                  <a:lnTo>
                    <a:pt x="36" y="16"/>
                  </a:lnTo>
                  <a:lnTo>
                    <a:pt x="30" y="20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14" y="28"/>
                  </a:lnTo>
                  <a:lnTo>
                    <a:pt x="6" y="34"/>
                  </a:lnTo>
                  <a:lnTo>
                    <a:pt x="2" y="42"/>
                  </a:lnTo>
                  <a:lnTo>
                    <a:pt x="0" y="50"/>
                  </a:lnTo>
                  <a:lnTo>
                    <a:pt x="0" y="58"/>
                  </a:lnTo>
                  <a:lnTo>
                    <a:pt x="4" y="64"/>
                  </a:lnTo>
                  <a:lnTo>
                    <a:pt x="12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4" y="62"/>
                  </a:lnTo>
                  <a:lnTo>
                    <a:pt x="38" y="56"/>
                  </a:lnTo>
                  <a:lnTo>
                    <a:pt x="40" y="50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36" y="50"/>
                  </a:lnTo>
                  <a:lnTo>
                    <a:pt x="30" y="50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2" y="46"/>
                  </a:lnTo>
                  <a:lnTo>
                    <a:pt x="38" y="42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6" y="26"/>
                  </a:lnTo>
                  <a:lnTo>
                    <a:pt x="46" y="14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3" name="Freeform 79"/>
            <p:cNvSpPr>
              <a:spLocks/>
            </p:cNvSpPr>
            <p:nvPr/>
          </p:nvSpPr>
          <p:spPr bwMode="auto">
            <a:xfrm>
              <a:off x="5101389" y="3196389"/>
              <a:ext cx="753979" cy="417095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0" y="38"/>
                </a:cxn>
                <a:cxn ang="0">
                  <a:pos x="2" y="36"/>
                </a:cxn>
                <a:cxn ang="0">
                  <a:pos x="12" y="34"/>
                </a:cxn>
                <a:cxn ang="0">
                  <a:pos x="18" y="34"/>
                </a:cxn>
                <a:cxn ang="0">
                  <a:pos x="24" y="36"/>
                </a:cxn>
                <a:cxn ang="0">
                  <a:pos x="32" y="40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50" y="50"/>
                </a:cxn>
                <a:cxn ang="0">
                  <a:pos x="60" y="52"/>
                </a:cxn>
                <a:cxn ang="0">
                  <a:pos x="72" y="52"/>
                </a:cxn>
                <a:cxn ang="0">
                  <a:pos x="82" y="48"/>
                </a:cxn>
                <a:cxn ang="0">
                  <a:pos x="90" y="42"/>
                </a:cxn>
                <a:cxn ang="0">
                  <a:pos x="92" y="38"/>
                </a:cxn>
                <a:cxn ang="0">
                  <a:pos x="94" y="32"/>
                </a:cxn>
                <a:cxn ang="0">
                  <a:pos x="94" y="28"/>
                </a:cxn>
                <a:cxn ang="0">
                  <a:pos x="94" y="20"/>
                </a:cxn>
                <a:cxn ang="0">
                  <a:pos x="92" y="14"/>
                </a:cxn>
                <a:cxn ang="0">
                  <a:pos x="88" y="6"/>
                </a:cxn>
                <a:cxn ang="0">
                  <a:pos x="88" y="6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0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0"/>
                </a:cxn>
                <a:cxn ang="0">
                  <a:pos x="66" y="14"/>
                </a:cxn>
                <a:cxn ang="0">
                  <a:pos x="68" y="18"/>
                </a:cxn>
                <a:cxn ang="0">
                  <a:pos x="68" y="20"/>
                </a:cxn>
                <a:cxn ang="0">
                  <a:pos x="68" y="20"/>
                </a:cxn>
                <a:cxn ang="0">
                  <a:pos x="62" y="16"/>
                </a:cxn>
                <a:cxn ang="0">
                  <a:pos x="54" y="12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30" y="16"/>
                </a:cxn>
                <a:cxn ang="0">
                  <a:pos x="16" y="26"/>
                </a:cxn>
                <a:cxn ang="0">
                  <a:pos x="0" y="38"/>
                </a:cxn>
                <a:cxn ang="0">
                  <a:pos x="0" y="38"/>
                </a:cxn>
              </a:cxnLst>
              <a:rect l="0" t="0" r="r" b="b"/>
              <a:pathLst>
                <a:path w="94" h="52">
                  <a:moveTo>
                    <a:pt x="0" y="38"/>
                  </a:moveTo>
                  <a:lnTo>
                    <a:pt x="0" y="38"/>
                  </a:lnTo>
                  <a:lnTo>
                    <a:pt x="2" y="36"/>
                  </a:lnTo>
                  <a:lnTo>
                    <a:pt x="12" y="34"/>
                  </a:lnTo>
                  <a:lnTo>
                    <a:pt x="18" y="34"/>
                  </a:lnTo>
                  <a:lnTo>
                    <a:pt x="24" y="36"/>
                  </a:lnTo>
                  <a:lnTo>
                    <a:pt x="32" y="40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60" y="52"/>
                  </a:lnTo>
                  <a:lnTo>
                    <a:pt x="72" y="52"/>
                  </a:lnTo>
                  <a:lnTo>
                    <a:pt x="82" y="48"/>
                  </a:lnTo>
                  <a:lnTo>
                    <a:pt x="90" y="42"/>
                  </a:lnTo>
                  <a:lnTo>
                    <a:pt x="92" y="38"/>
                  </a:lnTo>
                  <a:lnTo>
                    <a:pt x="94" y="32"/>
                  </a:lnTo>
                  <a:lnTo>
                    <a:pt x="94" y="28"/>
                  </a:lnTo>
                  <a:lnTo>
                    <a:pt x="94" y="20"/>
                  </a:lnTo>
                  <a:lnTo>
                    <a:pt x="92" y="14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0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0"/>
                  </a:lnTo>
                  <a:lnTo>
                    <a:pt x="66" y="14"/>
                  </a:lnTo>
                  <a:lnTo>
                    <a:pt x="68" y="18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2" y="16"/>
                  </a:lnTo>
                  <a:lnTo>
                    <a:pt x="5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30" y="16"/>
                  </a:lnTo>
                  <a:lnTo>
                    <a:pt x="16" y="26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4" name="Freeform 80"/>
            <p:cNvSpPr>
              <a:spLocks/>
            </p:cNvSpPr>
            <p:nvPr/>
          </p:nvSpPr>
          <p:spPr bwMode="auto">
            <a:xfrm>
              <a:off x="6015789" y="2474495"/>
              <a:ext cx="529389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0" y="6"/>
                </a:cxn>
                <a:cxn ang="0">
                  <a:pos x="60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2"/>
                </a:cxn>
                <a:cxn ang="0">
                  <a:pos x="38" y="2"/>
                </a:cxn>
                <a:cxn ang="0">
                  <a:pos x="44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10"/>
                </a:cxn>
                <a:cxn ang="0">
                  <a:pos x="10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6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44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10"/>
                  </a:lnTo>
                  <a:lnTo>
                    <a:pt x="10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5" name="Freeform 81"/>
            <p:cNvSpPr>
              <a:spLocks/>
            </p:cNvSpPr>
            <p:nvPr/>
          </p:nvSpPr>
          <p:spPr bwMode="auto">
            <a:xfrm>
              <a:off x="4122821" y="2330116"/>
              <a:ext cx="545432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30" y="28"/>
                </a:cxn>
                <a:cxn ang="0">
                  <a:pos x="30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8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62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0" y="4"/>
                </a:cxn>
                <a:cxn ang="0">
                  <a:pos x="40" y="4"/>
                </a:cxn>
                <a:cxn ang="0">
                  <a:pos x="44" y="6"/>
                </a:cxn>
                <a:cxn ang="0">
                  <a:pos x="48" y="10"/>
                </a:cxn>
                <a:cxn ang="0">
                  <a:pos x="48" y="14"/>
                </a:cxn>
                <a:cxn ang="0">
                  <a:pos x="48" y="14"/>
                </a:cxn>
                <a:cxn ang="0">
                  <a:pos x="44" y="10"/>
                </a:cxn>
                <a:cxn ang="0">
                  <a:pos x="38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2" y="10"/>
                </a:cxn>
                <a:cxn ang="0">
                  <a:pos x="12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8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8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6"/>
                  </a:lnTo>
                  <a:lnTo>
                    <a:pt x="48" y="10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4" y="10"/>
                  </a:lnTo>
                  <a:lnTo>
                    <a:pt x="38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2" y="10"/>
                  </a:lnTo>
                  <a:lnTo>
                    <a:pt x="12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6" name="Freeform 82"/>
            <p:cNvSpPr>
              <a:spLocks/>
            </p:cNvSpPr>
            <p:nvPr/>
          </p:nvSpPr>
          <p:spPr bwMode="auto">
            <a:xfrm>
              <a:off x="3336758" y="2891589"/>
              <a:ext cx="385011" cy="753979"/>
            </a:xfrm>
            <a:custGeom>
              <a:avLst/>
              <a:gdLst/>
              <a:ahLst/>
              <a:cxnLst>
                <a:cxn ang="0">
                  <a:pos x="48" y="94"/>
                </a:cxn>
                <a:cxn ang="0">
                  <a:pos x="48" y="94"/>
                </a:cxn>
                <a:cxn ang="0">
                  <a:pos x="46" y="92"/>
                </a:cxn>
                <a:cxn ang="0">
                  <a:pos x="42" y="84"/>
                </a:cxn>
                <a:cxn ang="0">
                  <a:pos x="40" y="70"/>
                </a:cxn>
                <a:cxn ang="0">
                  <a:pos x="40" y="62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4" y="38"/>
                </a:cxn>
                <a:cxn ang="0">
                  <a:pos x="44" y="26"/>
                </a:cxn>
                <a:cxn ang="0">
                  <a:pos x="40" y="16"/>
                </a:cxn>
                <a:cxn ang="0">
                  <a:pos x="36" y="6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8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0" y="40"/>
                </a:cxn>
                <a:cxn ang="0">
                  <a:pos x="2" y="44"/>
                </a:cxn>
                <a:cxn ang="0">
                  <a:pos x="6" y="50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0" y="44"/>
                </a:cxn>
                <a:cxn ang="0">
                  <a:pos x="14" y="38"/>
                </a:cxn>
                <a:cxn ang="0">
                  <a:pos x="16" y="3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6" y="44"/>
                </a:cxn>
                <a:cxn ang="0">
                  <a:pos x="16" y="52"/>
                </a:cxn>
                <a:cxn ang="0">
                  <a:pos x="18" y="64"/>
                </a:cxn>
                <a:cxn ang="0">
                  <a:pos x="18" y="64"/>
                </a:cxn>
                <a:cxn ang="0">
                  <a:pos x="24" y="74"/>
                </a:cxn>
                <a:cxn ang="0">
                  <a:pos x="34" y="84"/>
                </a:cxn>
                <a:cxn ang="0">
                  <a:pos x="48" y="94"/>
                </a:cxn>
                <a:cxn ang="0">
                  <a:pos x="48" y="94"/>
                </a:cxn>
              </a:cxnLst>
              <a:rect l="0" t="0" r="r" b="b"/>
              <a:pathLst>
                <a:path w="48" h="94">
                  <a:moveTo>
                    <a:pt x="48" y="94"/>
                  </a:moveTo>
                  <a:lnTo>
                    <a:pt x="48" y="94"/>
                  </a:lnTo>
                  <a:lnTo>
                    <a:pt x="46" y="92"/>
                  </a:lnTo>
                  <a:lnTo>
                    <a:pt x="42" y="84"/>
                  </a:lnTo>
                  <a:lnTo>
                    <a:pt x="40" y="70"/>
                  </a:lnTo>
                  <a:lnTo>
                    <a:pt x="40" y="62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4" y="38"/>
                  </a:lnTo>
                  <a:lnTo>
                    <a:pt x="44" y="26"/>
                  </a:lnTo>
                  <a:lnTo>
                    <a:pt x="40" y="16"/>
                  </a:lnTo>
                  <a:lnTo>
                    <a:pt x="36" y="6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8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6" y="50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44"/>
                  </a:lnTo>
                  <a:lnTo>
                    <a:pt x="14" y="38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6" y="44"/>
                  </a:lnTo>
                  <a:lnTo>
                    <a:pt x="16" y="52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24" y="74"/>
                  </a:lnTo>
                  <a:lnTo>
                    <a:pt x="34" y="84"/>
                  </a:lnTo>
                  <a:lnTo>
                    <a:pt x="48" y="94"/>
                  </a:lnTo>
                  <a:lnTo>
                    <a:pt x="48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7" name="Freeform 83"/>
            <p:cNvSpPr>
              <a:spLocks/>
            </p:cNvSpPr>
            <p:nvPr/>
          </p:nvSpPr>
          <p:spPr bwMode="auto">
            <a:xfrm>
              <a:off x="6545179" y="7271084"/>
              <a:ext cx="737937" cy="497305"/>
            </a:xfrm>
            <a:custGeom>
              <a:avLst/>
              <a:gdLst/>
              <a:ahLst/>
              <a:cxnLst>
                <a:cxn ang="0">
                  <a:pos x="0" y="62"/>
                </a:cxn>
                <a:cxn ang="0">
                  <a:pos x="0" y="62"/>
                </a:cxn>
                <a:cxn ang="0">
                  <a:pos x="2" y="58"/>
                </a:cxn>
                <a:cxn ang="0">
                  <a:pos x="10" y="54"/>
                </a:cxn>
                <a:cxn ang="0">
                  <a:pos x="16" y="52"/>
                </a:cxn>
                <a:cxn ang="0">
                  <a:pos x="24" y="52"/>
                </a:cxn>
                <a:cxn ang="0">
                  <a:pos x="32" y="52"/>
                </a:cxn>
                <a:cxn ang="0">
                  <a:pos x="42" y="54"/>
                </a:cxn>
                <a:cxn ang="0">
                  <a:pos x="42" y="54"/>
                </a:cxn>
                <a:cxn ang="0">
                  <a:pos x="52" y="56"/>
                </a:cxn>
                <a:cxn ang="0">
                  <a:pos x="64" y="54"/>
                </a:cxn>
                <a:cxn ang="0">
                  <a:pos x="74" y="50"/>
                </a:cxn>
                <a:cxn ang="0">
                  <a:pos x="84" y="42"/>
                </a:cxn>
                <a:cxn ang="0">
                  <a:pos x="90" y="34"/>
                </a:cxn>
                <a:cxn ang="0">
                  <a:pos x="90" y="30"/>
                </a:cxn>
                <a:cxn ang="0">
                  <a:pos x="92" y="24"/>
                </a:cxn>
                <a:cxn ang="0">
                  <a:pos x="90" y="20"/>
                </a:cxn>
                <a:cxn ang="0">
                  <a:pos x="88" y="14"/>
                </a:cxn>
                <a:cxn ang="0">
                  <a:pos x="84" y="8"/>
                </a:cxn>
                <a:cxn ang="0">
                  <a:pos x="76" y="2"/>
                </a:cxn>
                <a:cxn ang="0">
                  <a:pos x="76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2" y="0"/>
                </a:cxn>
                <a:cxn ang="0">
                  <a:pos x="56" y="4"/>
                </a:cxn>
                <a:cxn ang="0">
                  <a:pos x="50" y="8"/>
                </a:cxn>
                <a:cxn ang="0">
                  <a:pos x="46" y="12"/>
                </a:cxn>
                <a:cxn ang="0">
                  <a:pos x="46" y="12"/>
                </a:cxn>
                <a:cxn ang="0">
                  <a:pos x="54" y="14"/>
                </a:cxn>
                <a:cxn ang="0">
                  <a:pos x="58" y="16"/>
                </a:cxn>
                <a:cxn ang="0">
                  <a:pos x="60" y="20"/>
                </a:cxn>
                <a:cxn ang="0">
                  <a:pos x="60" y="22"/>
                </a:cxn>
                <a:cxn ang="0">
                  <a:pos x="60" y="22"/>
                </a:cxn>
                <a:cxn ang="0">
                  <a:pos x="54" y="20"/>
                </a:cxn>
                <a:cxn ang="0">
                  <a:pos x="46" y="20"/>
                </a:cxn>
                <a:cxn ang="0">
                  <a:pos x="36" y="22"/>
                </a:cxn>
                <a:cxn ang="0">
                  <a:pos x="36" y="22"/>
                </a:cxn>
                <a:cxn ang="0">
                  <a:pos x="24" y="32"/>
                </a:cxn>
                <a:cxn ang="0">
                  <a:pos x="12" y="44"/>
                </a:cxn>
                <a:cxn ang="0">
                  <a:pos x="0" y="62"/>
                </a:cxn>
                <a:cxn ang="0">
                  <a:pos x="0" y="62"/>
                </a:cxn>
              </a:cxnLst>
              <a:rect l="0" t="0" r="r" b="b"/>
              <a:pathLst>
                <a:path w="92" h="62">
                  <a:moveTo>
                    <a:pt x="0" y="62"/>
                  </a:moveTo>
                  <a:lnTo>
                    <a:pt x="0" y="62"/>
                  </a:lnTo>
                  <a:lnTo>
                    <a:pt x="2" y="58"/>
                  </a:lnTo>
                  <a:lnTo>
                    <a:pt x="10" y="54"/>
                  </a:lnTo>
                  <a:lnTo>
                    <a:pt x="16" y="52"/>
                  </a:lnTo>
                  <a:lnTo>
                    <a:pt x="24" y="52"/>
                  </a:lnTo>
                  <a:lnTo>
                    <a:pt x="32" y="52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52" y="56"/>
                  </a:lnTo>
                  <a:lnTo>
                    <a:pt x="64" y="54"/>
                  </a:lnTo>
                  <a:lnTo>
                    <a:pt x="74" y="50"/>
                  </a:lnTo>
                  <a:lnTo>
                    <a:pt x="84" y="42"/>
                  </a:lnTo>
                  <a:lnTo>
                    <a:pt x="90" y="34"/>
                  </a:lnTo>
                  <a:lnTo>
                    <a:pt x="90" y="30"/>
                  </a:lnTo>
                  <a:lnTo>
                    <a:pt x="92" y="24"/>
                  </a:lnTo>
                  <a:lnTo>
                    <a:pt x="90" y="20"/>
                  </a:lnTo>
                  <a:lnTo>
                    <a:pt x="88" y="14"/>
                  </a:lnTo>
                  <a:lnTo>
                    <a:pt x="84" y="8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54" y="14"/>
                  </a:lnTo>
                  <a:lnTo>
                    <a:pt x="58" y="16"/>
                  </a:lnTo>
                  <a:lnTo>
                    <a:pt x="60" y="20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4" y="20"/>
                  </a:lnTo>
                  <a:lnTo>
                    <a:pt x="46" y="20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24" y="32"/>
                  </a:lnTo>
                  <a:lnTo>
                    <a:pt x="12" y="44"/>
                  </a:lnTo>
                  <a:lnTo>
                    <a:pt x="0" y="62"/>
                  </a:lnTo>
                  <a:lnTo>
                    <a:pt x="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8" name="Freeform 84"/>
            <p:cNvSpPr>
              <a:spLocks/>
            </p:cNvSpPr>
            <p:nvPr/>
          </p:nvSpPr>
          <p:spPr bwMode="auto">
            <a:xfrm>
              <a:off x="1347537" y="1207168"/>
              <a:ext cx="545432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2" y="28"/>
                </a:cxn>
                <a:cxn ang="0">
                  <a:pos x="8" y="26"/>
                </a:cxn>
                <a:cxn ang="0">
                  <a:pos x="18" y="26"/>
                </a:cxn>
                <a:cxn ang="0">
                  <a:pos x="24" y="28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8" y="38"/>
                </a:cxn>
                <a:cxn ang="0">
                  <a:pos x="46" y="38"/>
                </a:cxn>
                <a:cxn ang="0">
                  <a:pos x="54" y="38"/>
                </a:cxn>
                <a:cxn ang="0">
                  <a:pos x="60" y="36"/>
                </a:cxn>
                <a:cxn ang="0">
                  <a:pos x="66" y="30"/>
                </a:cxn>
                <a:cxn ang="0">
                  <a:pos x="68" y="24"/>
                </a:cxn>
                <a:cxn ang="0">
                  <a:pos x="66" y="14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56" y="0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42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0" y="12"/>
                </a:cxn>
                <a:cxn ang="0">
                  <a:pos x="10" y="18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68" h="38">
                  <a:moveTo>
                    <a:pt x="0" y="28"/>
                  </a:moveTo>
                  <a:lnTo>
                    <a:pt x="0" y="28"/>
                  </a:lnTo>
                  <a:lnTo>
                    <a:pt x="2" y="28"/>
                  </a:lnTo>
                  <a:lnTo>
                    <a:pt x="8" y="26"/>
                  </a:lnTo>
                  <a:lnTo>
                    <a:pt x="18" y="26"/>
                  </a:lnTo>
                  <a:lnTo>
                    <a:pt x="24" y="28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8" y="38"/>
                  </a:lnTo>
                  <a:lnTo>
                    <a:pt x="46" y="38"/>
                  </a:lnTo>
                  <a:lnTo>
                    <a:pt x="54" y="38"/>
                  </a:lnTo>
                  <a:lnTo>
                    <a:pt x="60" y="36"/>
                  </a:lnTo>
                  <a:lnTo>
                    <a:pt x="66" y="30"/>
                  </a:lnTo>
                  <a:lnTo>
                    <a:pt x="68" y="24"/>
                  </a:lnTo>
                  <a:lnTo>
                    <a:pt x="66" y="1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2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0" y="12"/>
                  </a:lnTo>
                  <a:lnTo>
                    <a:pt x="10" y="1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9" name="Freeform 85"/>
            <p:cNvSpPr>
              <a:spLocks/>
            </p:cNvSpPr>
            <p:nvPr/>
          </p:nvSpPr>
          <p:spPr bwMode="auto">
            <a:xfrm>
              <a:off x="5085347" y="1720516"/>
              <a:ext cx="657726" cy="673768"/>
            </a:xfrm>
            <a:custGeom>
              <a:avLst/>
              <a:gdLst/>
              <a:ahLst/>
              <a:cxnLst>
                <a:cxn ang="0">
                  <a:pos x="82" y="10"/>
                </a:cxn>
                <a:cxn ang="0">
                  <a:pos x="82" y="10"/>
                </a:cxn>
                <a:cxn ang="0">
                  <a:pos x="78" y="8"/>
                </a:cxn>
                <a:cxn ang="0">
                  <a:pos x="66" y="2"/>
                </a:cxn>
                <a:cxn ang="0">
                  <a:pos x="58" y="0"/>
                </a:cxn>
                <a:cxn ang="0">
                  <a:pos x="48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20"/>
                </a:cxn>
                <a:cxn ang="0">
                  <a:pos x="2" y="26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4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12" y="34"/>
                </a:cxn>
                <a:cxn ang="0">
                  <a:pos x="16" y="30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6"/>
                </a:cxn>
                <a:cxn ang="0">
                  <a:pos x="16" y="32"/>
                </a:cxn>
                <a:cxn ang="0">
                  <a:pos x="12" y="40"/>
                </a:cxn>
                <a:cxn ang="0">
                  <a:pos x="10" y="4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0" y="62"/>
                </a:cxn>
                <a:cxn ang="0">
                  <a:pos x="10" y="70"/>
                </a:cxn>
                <a:cxn ang="0">
                  <a:pos x="8" y="76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4" y="82"/>
                </a:cxn>
                <a:cxn ang="0">
                  <a:pos x="12" y="78"/>
                </a:cxn>
                <a:cxn ang="0">
                  <a:pos x="16" y="72"/>
                </a:cxn>
                <a:cxn ang="0">
                  <a:pos x="20" y="66"/>
                </a:cxn>
                <a:cxn ang="0">
                  <a:pos x="22" y="58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36" y="28"/>
                </a:cxn>
                <a:cxn ang="0">
                  <a:pos x="40" y="24"/>
                </a:cxn>
                <a:cxn ang="0">
                  <a:pos x="46" y="20"/>
                </a:cxn>
                <a:cxn ang="0">
                  <a:pos x="46" y="20"/>
                </a:cxn>
                <a:cxn ang="0">
                  <a:pos x="54" y="16"/>
                </a:cxn>
                <a:cxn ang="0">
                  <a:pos x="66" y="14"/>
                </a:cxn>
                <a:cxn ang="0">
                  <a:pos x="82" y="10"/>
                </a:cxn>
                <a:cxn ang="0">
                  <a:pos x="82" y="10"/>
                </a:cxn>
              </a:cxnLst>
              <a:rect l="0" t="0" r="r" b="b"/>
              <a:pathLst>
                <a:path w="82" h="84">
                  <a:moveTo>
                    <a:pt x="82" y="10"/>
                  </a:moveTo>
                  <a:lnTo>
                    <a:pt x="82" y="10"/>
                  </a:lnTo>
                  <a:lnTo>
                    <a:pt x="78" y="8"/>
                  </a:lnTo>
                  <a:lnTo>
                    <a:pt x="66" y="2"/>
                  </a:lnTo>
                  <a:lnTo>
                    <a:pt x="58" y="0"/>
                  </a:lnTo>
                  <a:lnTo>
                    <a:pt x="48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20"/>
                  </a:lnTo>
                  <a:lnTo>
                    <a:pt x="2" y="26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4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12" y="34"/>
                  </a:lnTo>
                  <a:lnTo>
                    <a:pt x="16" y="30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6"/>
                  </a:lnTo>
                  <a:lnTo>
                    <a:pt x="16" y="32"/>
                  </a:lnTo>
                  <a:lnTo>
                    <a:pt x="12" y="40"/>
                  </a:lnTo>
                  <a:lnTo>
                    <a:pt x="10" y="4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62"/>
                  </a:lnTo>
                  <a:lnTo>
                    <a:pt x="10" y="70"/>
                  </a:lnTo>
                  <a:lnTo>
                    <a:pt x="8" y="76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4" y="82"/>
                  </a:lnTo>
                  <a:lnTo>
                    <a:pt x="12" y="78"/>
                  </a:lnTo>
                  <a:lnTo>
                    <a:pt x="16" y="72"/>
                  </a:lnTo>
                  <a:lnTo>
                    <a:pt x="20" y="66"/>
                  </a:lnTo>
                  <a:lnTo>
                    <a:pt x="22" y="5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36" y="28"/>
                  </a:lnTo>
                  <a:lnTo>
                    <a:pt x="40" y="24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54" y="16"/>
                  </a:lnTo>
                  <a:lnTo>
                    <a:pt x="66" y="14"/>
                  </a:lnTo>
                  <a:lnTo>
                    <a:pt x="82" y="10"/>
                  </a:lnTo>
                  <a:lnTo>
                    <a:pt x="8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0" name="Freeform 86"/>
            <p:cNvSpPr>
              <a:spLocks/>
            </p:cNvSpPr>
            <p:nvPr/>
          </p:nvSpPr>
          <p:spPr bwMode="auto">
            <a:xfrm>
              <a:off x="2197768" y="501316"/>
              <a:ext cx="449179" cy="898358"/>
            </a:xfrm>
            <a:custGeom>
              <a:avLst/>
              <a:gdLst/>
              <a:ahLst/>
              <a:cxnLst>
                <a:cxn ang="0">
                  <a:pos x="40" y="112"/>
                </a:cxn>
                <a:cxn ang="0">
                  <a:pos x="40" y="112"/>
                </a:cxn>
                <a:cxn ang="0">
                  <a:pos x="36" y="110"/>
                </a:cxn>
                <a:cxn ang="0">
                  <a:pos x="26" y="102"/>
                </a:cxn>
                <a:cxn ang="0">
                  <a:pos x="18" y="96"/>
                </a:cxn>
                <a:cxn ang="0">
                  <a:pos x="12" y="88"/>
                </a:cxn>
                <a:cxn ang="0">
                  <a:pos x="6" y="78"/>
                </a:cxn>
                <a:cxn ang="0">
                  <a:pos x="2" y="66"/>
                </a:cxn>
                <a:cxn ang="0">
                  <a:pos x="2" y="66"/>
                </a:cxn>
                <a:cxn ang="0">
                  <a:pos x="0" y="54"/>
                </a:cxn>
                <a:cxn ang="0">
                  <a:pos x="2" y="48"/>
                </a:cxn>
                <a:cxn ang="0">
                  <a:pos x="4" y="40"/>
                </a:cxn>
                <a:cxn ang="0">
                  <a:pos x="8" y="34"/>
                </a:cxn>
                <a:cxn ang="0">
                  <a:pos x="14" y="30"/>
                </a:cxn>
                <a:cxn ang="0">
                  <a:pos x="22" y="24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0" y="22"/>
                </a:cxn>
                <a:cxn ang="0">
                  <a:pos x="24" y="28"/>
                </a:cxn>
                <a:cxn ang="0">
                  <a:pos x="22" y="32"/>
                </a:cxn>
                <a:cxn ang="0">
                  <a:pos x="20" y="38"/>
                </a:cxn>
                <a:cxn ang="0">
                  <a:pos x="18" y="46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0" y="52"/>
                </a:cxn>
                <a:cxn ang="0">
                  <a:pos x="20" y="44"/>
                </a:cxn>
                <a:cxn ang="0">
                  <a:pos x="26" y="36"/>
                </a:cxn>
                <a:cxn ang="0">
                  <a:pos x="30" y="30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42" y="22"/>
                </a:cxn>
                <a:cxn ang="0">
                  <a:pos x="48" y="18"/>
                </a:cxn>
                <a:cxn ang="0">
                  <a:pos x="52" y="12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56" y="4"/>
                </a:cxn>
                <a:cxn ang="0">
                  <a:pos x="54" y="14"/>
                </a:cxn>
                <a:cxn ang="0">
                  <a:pos x="54" y="20"/>
                </a:cxn>
                <a:cxn ang="0">
                  <a:pos x="50" y="28"/>
                </a:cxn>
                <a:cxn ang="0">
                  <a:pos x="46" y="34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36" y="44"/>
                </a:cxn>
                <a:cxn ang="0">
                  <a:pos x="32" y="52"/>
                </a:cxn>
                <a:cxn ang="0">
                  <a:pos x="28" y="62"/>
                </a:cxn>
                <a:cxn ang="0">
                  <a:pos x="28" y="68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84"/>
                </a:cxn>
                <a:cxn ang="0">
                  <a:pos x="34" y="96"/>
                </a:cxn>
                <a:cxn ang="0">
                  <a:pos x="40" y="112"/>
                </a:cxn>
                <a:cxn ang="0">
                  <a:pos x="40" y="112"/>
                </a:cxn>
              </a:cxnLst>
              <a:rect l="0" t="0" r="r" b="b"/>
              <a:pathLst>
                <a:path w="56" h="112">
                  <a:moveTo>
                    <a:pt x="40" y="112"/>
                  </a:moveTo>
                  <a:lnTo>
                    <a:pt x="40" y="112"/>
                  </a:lnTo>
                  <a:lnTo>
                    <a:pt x="36" y="110"/>
                  </a:lnTo>
                  <a:lnTo>
                    <a:pt x="26" y="102"/>
                  </a:lnTo>
                  <a:lnTo>
                    <a:pt x="18" y="96"/>
                  </a:lnTo>
                  <a:lnTo>
                    <a:pt x="12" y="88"/>
                  </a:lnTo>
                  <a:lnTo>
                    <a:pt x="6" y="78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0" y="54"/>
                  </a:lnTo>
                  <a:lnTo>
                    <a:pt x="2" y="48"/>
                  </a:lnTo>
                  <a:lnTo>
                    <a:pt x="4" y="40"/>
                  </a:lnTo>
                  <a:lnTo>
                    <a:pt x="8" y="34"/>
                  </a:lnTo>
                  <a:lnTo>
                    <a:pt x="14" y="30"/>
                  </a:lnTo>
                  <a:lnTo>
                    <a:pt x="22" y="24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0" y="22"/>
                  </a:lnTo>
                  <a:lnTo>
                    <a:pt x="24" y="28"/>
                  </a:lnTo>
                  <a:lnTo>
                    <a:pt x="22" y="32"/>
                  </a:lnTo>
                  <a:lnTo>
                    <a:pt x="20" y="38"/>
                  </a:lnTo>
                  <a:lnTo>
                    <a:pt x="18" y="46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2"/>
                  </a:lnTo>
                  <a:lnTo>
                    <a:pt x="20" y="44"/>
                  </a:lnTo>
                  <a:lnTo>
                    <a:pt x="26" y="36"/>
                  </a:lnTo>
                  <a:lnTo>
                    <a:pt x="30" y="30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42" y="22"/>
                  </a:lnTo>
                  <a:lnTo>
                    <a:pt x="48" y="18"/>
                  </a:lnTo>
                  <a:lnTo>
                    <a:pt x="52" y="1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6" y="4"/>
                  </a:lnTo>
                  <a:lnTo>
                    <a:pt x="54" y="14"/>
                  </a:lnTo>
                  <a:lnTo>
                    <a:pt x="54" y="20"/>
                  </a:lnTo>
                  <a:lnTo>
                    <a:pt x="50" y="28"/>
                  </a:lnTo>
                  <a:lnTo>
                    <a:pt x="46" y="34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6" y="44"/>
                  </a:lnTo>
                  <a:lnTo>
                    <a:pt x="32" y="52"/>
                  </a:lnTo>
                  <a:lnTo>
                    <a:pt x="28" y="62"/>
                  </a:lnTo>
                  <a:lnTo>
                    <a:pt x="28" y="68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84"/>
                  </a:lnTo>
                  <a:lnTo>
                    <a:pt x="34" y="96"/>
                  </a:lnTo>
                  <a:lnTo>
                    <a:pt x="40" y="112"/>
                  </a:lnTo>
                  <a:lnTo>
                    <a:pt x="40" y="1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1" name="Freeform 87"/>
            <p:cNvSpPr>
              <a:spLocks/>
            </p:cNvSpPr>
            <p:nvPr/>
          </p:nvSpPr>
          <p:spPr bwMode="auto">
            <a:xfrm>
              <a:off x="1379621" y="3420979"/>
              <a:ext cx="513347" cy="545432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58" y="4"/>
                </a:cxn>
                <a:cxn ang="0">
                  <a:pos x="62" y="14"/>
                </a:cxn>
                <a:cxn ang="0">
                  <a:pos x="64" y="30"/>
                </a:cxn>
                <a:cxn ang="0">
                  <a:pos x="62" y="40"/>
                </a:cxn>
                <a:cxn ang="0">
                  <a:pos x="60" y="50"/>
                </a:cxn>
                <a:cxn ang="0">
                  <a:pos x="60" y="50"/>
                </a:cxn>
                <a:cxn ang="0">
                  <a:pos x="56" y="58"/>
                </a:cxn>
                <a:cxn ang="0">
                  <a:pos x="52" y="62"/>
                </a:cxn>
                <a:cxn ang="0">
                  <a:pos x="48" y="66"/>
                </a:cxn>
                <a:cxn ang="0">
                  <a:pos x="44" y="68"/>
                </a:cxn>
                <a:cxn ang="0">
                  <a:pos x="36" y="68"/>
                </a:cxn>
                <a:cxn ang="0">
                  <a:pos x="30" y="68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8" y="60"/>
                </a:cxn>
                <a:cxn ang="0">
                  <a:pos x="42" y="54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4" y="50"/>
                </a:cxn>
                <a:cxn ang="0">
                  <a:pos x="40" y="54"/>
                </a:cxn>
                <a:cxn ang="0">
                  <a:pos x="32" y="58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12" y="58"/>
                </a:cxn>
                <a:cxn ang="0">
                  <a:pos x="6" y="62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2" y="64"/>
                </a:cxn>
                <a:cxn ang="0">
                  <a:pos x="6" y="58"/>
                </a:cxn>
                <a:cxn ang="0">
                  <a:pos x="14" y="52"/>
                </a:cxn>
                <a:cxn ang="0">
                  <a:pos x="20" y="48"/>
                </a:cxn>
                <a:cxn ang="0">
                  <a:pos x="28" y="48"/>
                </a:cxn>
                <a:cxn ang="0">
                  <a:pos x="28" y="48"/>
                </a:cxn>
                <a:cxn ang="0">
                  <a:pos x="36" y="44"/>
                </a:cxn>
                <a:cxn ang="0">
                  <a:pos x="42" y="40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50" y="24"/>
                </a:cxn>
                <a:cxn ang="0">
                  <a:pos x="54" y="14"/>
                </a:cxn>
                <a:cxn ang="0">
                  <a:pos x="56" y="0"/>
                </a:cxn>
                <a:cxn ang="0">
                  <a:pos x="56" y="0"/>
                </a:cxn>
              </a:cxnLst>
              <a:rect l="0" t="0" r="r" b="b"/>
              <a:pathLst>
                <a:path w="64" h="68">
                  <a:moveTo>
                    <a:pt x="56" y="0"/>
                  </a:moveTo>
                  <a:lnTo>
                    <a:pt x="56" y="0"/>
                  </a:lnTo>
                  <a:lnTo>
                    <a:pt x="58" y="4"/>
                  </a:lnTo>
                  <a:lnTo>
                    <a:pt x="62" y="14"/>
                  </a:lnTo>
                  <a:lnTo>
                    <a:pt x="64" y="30"/>
                  </a:lnTo>
                  <a:lnTo>
                    <a:pt x="62" y="40"/>
                  </a:lnTo>
                  <a:lnTo>
                    <a:pt x="60" y="50"/>
                  </a:lnTo>
                  <a:lnTo>
                    <a:pt x="60" y="50"/>
                  </a:lnTo>
                  <a:lnTo>
                    <a:pt x="56" y="58"/>
                  </a:lnTo>
                  <a:lnTo>
                    <a:pt x="52" y="62"/>
                  </a:lnTo>
                  <a:lnTo>
                    <a:pt x="48" y="66"/>
                  </a:lnTo>
                  <a:lnTo>
                    <a:pt x="44" y="68"/>
                  </a:lnTo>
                  <a:lnTo>
                    <a:pt x="36" y="68"/>
                  </a:lnTo>
                  <a:lnTo>
                    <a:pt x="30" y="68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8" y="60"/>
                  </a:lnTo>
                  <a:lnTo>
                    <a:pt x="42" y="5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2" y="58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12" y="58"/>
                  </a:lnTo>
                  <a:lnTo>
                    <a:pt x="6" y="62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2" y="64"/>
                  </a:lnTo>
                  <a:lnTo>
                    <a:pt x="6" y="58"/>
                  </a:lnTo>
                  <a:lnTo>
                    <a:pt x="14" y="52"/>
                  </a:lnTo>
                  <a:lnTo>
                    <a:pt x="20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36" y="44"/>
                  </a:lnTo>
                  <a:lnTo>
                    <a:pt x="42" y="40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0" y="24"/>
                  </a:lnTo>
                  <a:lnTo>
                    <a:pt x="54" y="14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2" name="Freeform 88"/>
            <p:cNvSpPr>
              <a:spLocks/>
            </p:cNvSpPr>
            <p:nvPr/>
          </p:nvSpPr>
          <p:spPr bwMode="auto">
            <a:xfrm>
              <a:off x="8133347" y="838200"/>
              <a:ext cx="609600" cy="1042737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38" y="4"/>
                </a:cxn>
                <a:cxn ang="0">
                  <a:pos x="50" y="16"/>
                </a:cxn>
                <a:cxn ang="0">
                  <a:pos x="58" y="24"/>
                </a:cxn>
                <a:cxn ang="0">
                  <a:pos x="64" y="36"/>
                </a:cxn>
                <a:cxn ang="0">
                  <a:pos x="70" y="48"/>
                </a:cxn>
                <a:cxn ang="0">
                  <a:pos x="76" y="66"/>
                </a:cxn>
                <a:cxn ang="0">
                  <a:pos x="76" y="66"/>
                </a:cxn>
                <a:cxn ang="0">
                  <a:pos x="76" y="72"/>
                </a:cxn>
                <a:cxn ang="0">
                  <a:pos x="76" y="80"/>
                </a:cxn>
                <a:cxn ang="0">
                  <a:pos x="74" y="88"/>
                </a:cxn>
                <a:cxn ang="0">
                  <a:pos x="70" y="94"/>
                </a:cxn>
                <a:cxn ang="0">
                  <a:pos x="62" y="100"/>
                </a:cxn>
                <a:cxn ang="0">
                  <a:pos x="54" y="106"/>
                </a:cxn>
                <a:cxn ang="0">
                  <a:pos x="44" y="110"/>
                </a:cxn>
                <a:cxn ang="0">
                  <a:pos x="28" y="114"/>
                </a:cxn>
                <a:cxn ang="0">
                  <a:pos x="28" y="114"/>
                </a:cxn>
                <a:cxn ang="0">
                  <a:pos x="32" y="112"/>
                </a:cxn>
                <a:cxn ang="0">
                  <a:pos x="42" y="106"/>
                </a:cxn>
                <a:cxn ang="0">
                  <a:pos x="46" y="100"/>
                </a:cxn>
                <a:cxn ang="0">
                  <a:pos x="50" y="94"/>
                </a:cxn>
                <a:cxn ang="0">
                  <a:pos x="52" y="84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50" y="78"/>
                </a:cxn>
                <a:cxn ang="0">
                  <a:pos x="48" y="86"/>
                </a:cxn>
                <a:cxn ang="0">
                  <a:pos x="46" y="90"/>
                </a:cxn>
                <a:cxn ang="0">
                  <a:pos x="42" y="96"/>
                </a:cxn>
                <a:cxn ang="0">
                  <a:pos x="36" y="100"/>
                </a:cxn>
                <a:cxn ang="0">
                  <a:pos x="28" y="104"/>
                </a:cxn>
                <a:cxn ang="0">
                  <a:pos x="28" y="104"/>
                </a:cxn>
                <a:cxn ang="0">
                  <a:pos x="20" y="106"/>
                </a:cxn>
                <a:cxn ang="0">
                  <a:pos x="10" y="110"/>
                </a:cxn>
                <a:cxn ang="0">
                  <a:pos x="4" y="118"/>
                </a:cxn>
                <a:cxn ang="0">
                  <a:pos x="2" y="124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26"/>
                </a:cxn>
                <a:cxn ang="0">
                  <a:pos x="2" y="114"/>
                </a:cxn>
                <a:cxn ang="0">
                  <a:pos x="4" y="106"/>
                </a:cxn>
                <a:cxn ang="0">
                  <a:pos x="8" y="100"/>
                </a:cxn>
                <a:cxn ang="0">
                  <a:pos x="16" y="92"/>
                </a:cxn>
                <a:cxn ang="0">
                  <a:pos x="26" y="84"/>
                </a:cxn>
                <a:cxn ang="0">
                  <a:pos x="26" y="84"/>
                </a:cxn>
                <a:cxn ang="0">
                  <a:pos x="28" y="82"/>
                </a:cxn>
                <a:cxn ang="0">
                  <a:pos x="36" y="74"/>
                </a:cxn>
                <a:cxn ang="0">
                  <a:pos x="42" y="64"/>
                </a:cxn>
                <a:cxn ang="0">
                  <a:pos x="44" y="5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2" y="36"/>
                </a:cxn>
                <a:cxn ang="0">
                  <a:pos x="40" y="22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76" h="130">
                  <a:moveTo>
                    <a:pt x="32" y="0"/>
                  </a:moveTo>
                  <a:lnTo>
                    <a:pt x="32" y="0"/>
                  </a:lnTo>
                  <a:lnTo>
                    <a:pt x="38" y="4"/>
                  </a:lnTo>
                  <a:lnTo>
                    <a:pt x="50" y="16"/>
                  </a:lnTo>
                  <a:lnTo>
                    <a:pt x="58" y="24"/>
                  </a:lnTo>
                  <a:lnTo>
                    <a:pt x="64" y="36"/>
                  </a:lnTo>
                  <a:lnTo>
                    <a:pt x="70" y="48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6" y="72"/>
                  </a:lnTo>
                  <a:lnTo>
                    <a:pt x="76" y="80"/>
                  </a:lnTo>
                  <a:lnTo>
                    <a:pt x="74" y="88"/>
                  </a:lnTo>
                  <a:lnTo>
                    <a:pt x="70" y="94"/>
                  </a:lnTo>
                  <a:lnTo>
                    <a:pt x="62" y="100"/>
                  </a:lnTo>
                  <a:lnTo>
                    <a:pt x="54" y="106"/>
                  </a:lnTo>
                  <a:lnTo>
                    <a:pt x="44" y="110"/>
                  </a:lnTo>
                  <a:lnTo>
                    <a:pt x="28" y="114"/>
                  </a:lnTo>
                  <a:lnTo>
                    <a:pt x="28" y="114"/>
                  </a:lnTo>
                  <a:lnTo>
                    <a:pt x="32" y="112"/>
                  </a:lnTo>
                  <a:lnTo>
                    <a:pt x="42" y="106"/>
                  </a:lnTo>
                  <a:lnTo>
                    <a:pt x="46" y="100"/>
                  </a:lnTo>
                  <a:lnTo>
                    <a:pt x="50" y="94"/>
                  </a:lnTo>
                  <a:lnTo>
                    <a:pt x="52" y="84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50" y="78"/>
                  </a:lnTo>
                  <a:lnTo>
                    <a:pt x="48" y="86"/>
                  </a:lnTo>
                  <a:lnTo>
                    <a:pt x="46" y="90"/>
                  </a:lnTo>
                  <a:lnTo>
                    <a:pt x="42" y="96"/>
                  </a:lnTo>
                  <a:lnTo>
                    <a:pt x="36" y="100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0" y="106"/>
                  </a:lnTo>
                  <a:lnTo>
                    <a:pt x="10" y="110"/>
                  </a:lnTo>
                  <a:lnTo>
                    <a:pt x="4" y="118"/>
                  </a:lnTo>
                  <a:lnTo>
                    <a:pt x="2" y="124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26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8" y="100"/>
                  </a:lnTo>
                  <a:lnTo>
                    <a:pt x="16" y="92"/>
                  </a:lnTo>
                  <a:lnTo>
                    <a:pt x="26" y="84"/>
                  </a:lnTo>
                  <a:lnTo>
                    <a:pt x="26" y="84"/>
                  </a:lnTo>
                  <a:lnTo>
                    <a:pt x="28" y="82"/>
                  </a:lnTo>
                  <a:lnTo>
                    <a:pt x="36" y="74"/>
                  </a:lnTo>
                  <a:lnTo>
                    <a:pt x="42" y="64"/>
                  </a:lnTo>
                  <a:lnTo>
                    <a:pt x="44" y="5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2" y="36"/>
                  </a:lnTo>
                  <a:lnTo>
                    <a:pt x="40" y="22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3" name="Freeform 89"/>
            <p:cNvSpPr>
              <a:spLocks/>
            </p:cNvSpPr>
            <p:nvPr/>
          </p:nvSpPr>
          <p:spPr bwMode="auto">
            <a:xfrm>
              <a:off x="2951747" y="1415716"/>
              <a:ext cx="4924926" cy="6432884"/>
            </a:xfrm>
            <a:custGeom>
              <a:avLst/>
              <a:gdLst/>
              <a:ahLst/>
              <a:cxnLst>
                <a:cxn ang="0">
                  <a:pos x="516" y="572"/>
                </a:cxn>
                <a:cxn ang="0">
                  <a:pos x="516" y="500"/>
                </a:cxn>
                <a:cxn ang="0">
                  <a:pos x="524" y="428"/>
                </a:cxn>
                <a:cxn ang="0">
                  <a:pos x="528" y="394"/>
                </a:cxn>
                <a:cxn ang="0">
                  <a:pos x="528" y="324"/>
                </a:cxn>
                <a:cxn ang="0">
                  <a:pos x="526" y="288"/>
                </a:cxn>
                <a:cxn ang="0">
                  <a:pos x="520" y="256"/>
                </a:cxn>
                <a:cxn ang="0">
                  <a:pos x="506" y="212"/>
                </a:cxn>
                <a:cxn ang="0">
                  <a:pos x="480" y="160"/>
                </a:cxn>
                <a:cxn ang="0">
                  <a:pos x="446" y="108"/>
                </a:cxn>
                <a:cxn ang="0">
                  <a:pos x="400" y="60"/>
                </a:cxn>
                <a:cxn ang="0">
                  <a:pos x="344" y="24"/>
                </a:cxn>
                <a:cxn ang="0">
                  <a:pos x="312" y="10"/>
                </a:cxn>
                <a:cxn ang="0">
                  <a:pos x="276" y="2"/>
                </a:cxn>
                <a:cxn ang="0">
                  <a:pos x="238" y="0"/>
                </a:cxn>
                <a:cxn ang="0">
                  <a:pos x="196" y="4"/>
                </a:cxn>
                <a:cxn ang="0">
                  <a:pos x="182" y="8"/>
                </a:cxn>
                <a:cxn ang="0">
                  <a:pos x="156" y="18"/>
                </a:cxn>
                <a:cxn ang="0">
                  <a:pos x="120" y="40"/>
                </a:cxn>
                <a:cxn ang="0">
                  <a:pos x="80" y="82"/>
                </a:cxn>
                <a:cxn ang="0">
                  <a:pos x="48" y="132"/>
                </a:cxn>
                <a:cxn ang="0">
                  <a:pos x="34" y="158"/>
                </a:cxn>
                <a:cxn ang="0">
                  <a:pos x="10" y="224"/>
                </a:cxn>
                <a:cxn ang="0">
                  <a:pos x="0" y="296"/>
                </a:cxn>
                <a:cxn ang="0">
                  <a:pos x="2" y="296"/>
                </a:cxn>
                <a:cxn ang="0">
                  <a:pos x="8" y="252"/>
                </a:cxn>
                <a:cxn ang="0">
                  <a:pos x="24" y="202"/>
                </a:cxn>
                <a:cxn ang="0">
                  <a:pos x="50" y="146"/>
                </a:cxn>
                <a:cxn ang="0">
                  <a:pos x="92" y="86"/>
                </a:cxn>
                <a:cxn ang="0">
                  <a:pos x="104" y="72"/>
                </a:cxn>
                <a:cxn ang="0">
                  <a:pos x="128" y="48"/>
                </a:cxn>
                <a:cxn ang="0">
                  <a:pos x="152" y="32"/>
                </a:cxn>
                <a:cxn ang="0">
                  <a:pos x="178" y="20"/>
                </a:cxn>
                <a:cxn ang="0">
                  <a:pos x="218" y="10"/>
                </a:cxn>
                <a:cxn ang="0">
                  <a:pos x="272" y="14"/>
                </a:cxn>
                <a:cxn ang="0">
                  <a:pos x="322" y="28"/>
                </a:cxn>
                <a:cxn ang="0">
                  <a:pos x="368" y="52"/>
                </a:cxn>
                <a:cxn ang="0">
                  <a:pos x="408" y="82"/>
                </a:cxn>
                <a:cxn ang="0">
                  <a:pos x="438" y="112"/>
                </a:cxn>
                <a:cxn ang="0">
                  <a:pos x="448" y="128"/>
                </a:cxn>
                <a:cxn ang="0">
                  <a:pos x="478" y="176"/>
                </a:cxn>
                <a:cxn ang="0">
                  <a:pos x="500" y="230"/>
                </a:cxn>
                <a:cxn ang="0">
                  <a:pos x="516" y="286"/>
                </a:cxn>
                <a:cxn ang="0">
                  <a:pos x="522" y="346"/>
                </a:cxn>
                <a:cxn ang="0">
                  <a:pos x="520" y="376"/>
                </a:cxn>
                <a:cxn ang="0">
                  <a:pos x="508" y="462"/>
                </a:cxn>
                <a:cxn ang="0">
                  <a:pos x="500" y="520"/>
                </a:cxn>
                <a:cxn ang="0">
                  <a:pos x="504" y="580"/>
                </a:cxn>
                <a:cxn ang="0">
                  <a:pos x="508" y="608"/>
                </a:cxn>
                <a:cxn ang="0">
                  <a:pos x="524" y="660"/>
                </a:cxn>
                <a:cxn ang="0">
                  <a:pos x="544" y="710"/>
                </a:cxn>
                <a:cxn ang="0">
                  <a:pos x="582" y="782"/>
                </a:cxn>
                <a:cxn ang="0">
                  <a:pos x="594" y="802"/>
                </a:cxn>
                <a:cxn ang="0">
                  <a:pos x="614" y="802"/>
                </a:cxn>
                <a:cxn ang="0">
                  <a:pos x="560" y="710"/>
                </a:cxn>
                <a:cxn ang="0">
                  <a:pos x="546" y="676"/>
                </a:cxn>
                <a:cxn ang="0">
                  <a:pos x="524" y="608"/>
                </a:cxn>
                <a:cxn ang="0">
                  <a:pos x="516" y="572"/>
                </a:cxn>
              </a:cxnLst>
              <a:rect l="0" t="0" r="r" b="b"/>
              <a:pathLst>
                <a:path w="614" h="802">
                  <a:moveTo>
                    <a:pt x="516" y="572"/>
                  </a:moveTo>
                  <a:lnTo>
                    <a:pt x="516" y="572"/>
                  </a:lnTo>
                  <a:lnTo>
                    <a:pt x="514" y="536"/>
                  </a:lnTo>
                  <a:lnTo>
                    <a:pt x="516" y="500"/>
                  </a:lnTo>
                  <a:lnTo>
                    <a:pt x="520" y="464"/>
                  </a:lnTo>
                  <a:lnTo>
                    <a:pt x="524" y="428"/>
                  </a:lnTo>
                  <a:lnTo>
                    <a:pt x="524" y="428"/>
                  </a:lnTo>
                  <a:lnTo>
                    <a:pt x="528" y="394"/>
                  </a:lnTo>
                  <a:lnTo>
                    <a:pt x="530" y="358"/>
                  </a:lnTo>
                  <a:lnTo>
                    <a:pt x="528" y="324"/>
                  </a:lnTo>
                  <a:lnTo>
                    <a:pt x="526" y="288"/>
                  </a:lnTo>
                  <a:lnTo>
                    <a:pt x="526" y="288"/>
                  </a:lnTo>
                  <a:lnTo>
                    <a:pt x="524" y="274"/>
                  </a:lnTo>
                  <a:lnTo>
                    <a:pt x="520" y="256"/>
                  </a:lnTo>
                  <a:lnTo>
                    <a:pt x="514" y="236"/>
                  </a:lnTo>
                  <a:lnTo>
                    <a:pt x="506" y="212"/>
                  </a:lnTo>
                  <a:lnTo>
                    <a:pt x="494" y="186"/>
                  </a:lnTo>
                  <a:lnTo>
                    <a:pt x="480" y="160"/>
                  </a:lnTo>
                  <a:lnTo>
                    <a:pt x="464" y="134"/>
                  </a:lnTo>
                  <a:lnTo>
                    <a:pt x="446" y="108"/>
                  </a:lnTo>
                  <a:lnTo>
                    <a:pt x="424" y="84"/>
                  </a:lnTo>
                  <a:lnTo>
                    <a:pt x="400" y="60"/>
                  </a:lnTo>
                  <a:lnTo>
                    <a:pt x="374" y="40"/>
                  </a:lnTo>
                  <a:lnTo>
                    <a:pt x="344" y="24"/>
                  </a:lnTo>
                  <a:lnTo>
                    <a:pt x="328" y="16"/>
                  </a:lnTo>
                  <a:lnTo>
                    <a:pt x="312" y="10"/>
                  </a:lnTo>
                  <a:lnTo>
                    <a:pt x="294" y="6"/>
                  </a:lnTo>
                  <a:lnTo>
                    <a:pt x="276" y="2"/>
                  </a:lnTo>
                  <a:lnTo>
                    <a:pt x="258" y="0"/>
                  </a:lnTo>
                  <a:lnTo>
                    <a:pt x="238" y="0"/>
                  </a:lnTo>
                  <a:lnTo>
                    <a:pt x="218" y="2"/>
                  </a:lnTo>
                  <a:lnTo>
                    <a:pt x="196" y="4"/>
                  </a:lnTo>
                  <a:lnTo>
                    <a:pt x="196" y="4"/>
                  </a:lnTo>
                  <a:lnTo>
                    <a:pt x="182" y="8"/>
                  </a:lnTo>
                  <a:lnTo>
                    <a:pt x="168" y="12"/>
                  </a:lnTo>
                  <a:lnTo>
                    <a:pt x="156" y="18"/>
                  </a:lnTo>
                  <a:lnTo>
                    <a:pt x="144" y="24"/>
                  </a:lnTo>
                  <a:lnTo>
                    <a:pt x="120" y="40"/>
                  </a:lnTo>
                  <a:lnTo>
                    <a:pt x="100" y="60"/>
                  </a:lnTo>
                  <a:lnTo>
                    <a:pt x="80" y="82"/>
                  </a:lnTo>
                  <a:lnTo>
                    <a:pt x="64" y="106"/>
                  </a:lnTo>
                  <a:lnTo>
                    <a:pt x="48" y="132"/>
                  </a:lnTo>
                  <a:lnTo>
                    <a:pt x="34" y="158"/>
                  </a:lnTo>
                  <a:lnTo>
                    <a:pt x="34" y="158"/>
                  </a:lnTo>
                  <a:lnTo>
                    <a:pt x="20" y="190"/>
                  </a:lnTo>
                  <a:lnTo>
                    <a:pt x="10" y="224"/>
                  </a:lnTo>
                  <a:lnTo>
                    <a:pt x="2" y="260"/>
                  </a:lnTo>
                  <a:lnTo>
                    <a:pt x="0" y="296"/>
                  </a:lnTo>
                  <a:lnTo>
                    <a:pt x="2" y="296"/>
                  </a:lnTo>
                  <a:lnTo>
                    <a:pt x="2" y="296"/>
                  </a:lnTo>
                  <a:lnTo>
                    <a:pt x="4" y="274"/>
                  </a:lnTo>
                  <a:lnTo>
                    <a:pt x="8" y="252"/>
                  </a:lnTo>
                  <a:lnTo>
                    <a:pt x="14" y="228"/>
                  </a:lnTo>
                  <a:lnTo>
                    <a:pt x="24" y="202"/>
                  </a:lnTo>
                  <a:lnTo>
                    <a:pt x="36" y="174"/>
                  </a:lnTo>
                  <a:lnTo>
                    <a:pt x="50" y="146"/>
                  </a:lnTo>
                  <a:lnTo>
                    <a:pt x="70" y="116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104" y="72"/>
                  </a:lnTo>
                  <a:lnTo>
                    <a:pt x="114" y="60"/>
                  </a:lnTo>
                  <a:lnTo>
                    <a:pt x="128" y="48"/>
                  </a:lnTo>
                  <a:lnTo>
                    <a:pt x="140" y="40"/>
                  </a:lnTo>
                  <a:lnTo>
                    <a:pt x="152" y="32"/>
                  </a:lnTo>
                  <a:lnTo>
                    <a:pt x="166" y="24"/>
                  </a:lnTo>
                  <a:lnTo>
                    <a:pt x="178" y="20"/>
                  </a:lnTo>
                  <a:lnTo>
                    <a:pt x="192" y="16"/>
                  </a:lnTo>
                  <a:lnTo>
                    <a:pt x="218" y="10"/>
                  </a:lnTo>
                  <a:lnTo>
                    <a:pt x="244" y="10"/>
                  </a:lnTo>
                  <a:lnTo>
                    <a:pt x="272" y="14"/>
                  </a:lnTo>
                  <a:lnTo>
                    <a:pt x="296" y="20"/>
                  </a:lnTo>
                  <a:lnTo>
                    <a:pt x="322" y="28"/>
                  </a:lnTo>
                  <a:lnTo>
                    <a:pt x="346" y="40"/>
                  </a:lnTo>
                  <a:lnTo>
                    <a:pt x="368" y="52"/>
                  </a:lnTo>
                  <a:lnTo>
                    <a:pt x="388" y="66"/>
                  </a:lnTo>
                  <a:lnTo>
                    <a:pt x="408" y="82"/>
                  </a:lnTo>
                  <a:lnTo>
                    <a:pt x="424" y="98"/>
                  </a:lnTo>
                  <a:lnTo>
                    <a:pt x="438" y="112"/>
                  </a:lnTo>
                  <a:lnTo>
                    <a:pt x="448" y="128"/>
                  </a:lnTo>
                  <a:lnTo>
                    <a:pt x="448" y="128"/>
                  </a:lnTo>
                  <a:lnTo>
                    <a:pt x="464" y="152"/>
                  </a:lnTo>
                  <a:lnTo>
                    <a:pt x="478" y="176"/>
                  </a:lnTo>
                  <a:lnTo>
                    <a:pt x="490" y="204"/>
                  </a:lnTo>
                  <a:lnTo>
                    <a:pt x="500" y="230"/>
                  </a:lnTo>
                  <a:lnTo>
                    <a:pt x="510" y="258"/>
                  </a:lnTo>
                  <a:lnTo>
                    <a:pt x="516" y="286"/>
                  </a:lnTo>
                  <a:lnTo>
                    <a:pt x="520" y="316"/>
                  </a:lnTo>
                  <a:lnTo>
                    <a:pt x="522" y="346"/>
                  </a:lnTo>
                  <a:lnTo>
                    <a:pt x="522" y="346"/>
                  </a:lnTo>
                  <a:lnTo>
                    <a:pt x="520" y="376"/>
                  </a:lnTo>
                  <a:lnTo>
                    <a:pt x="518" y="404"/>
                  </a:lnTo>
                  <a:lnTo>
                    <a:pt x="508" y="462"/>
                  </a:lnTo>
                  <a:lnTo>
                    <a:pt x="504" y="492"/>
                  </a:lnTo>
                  <a:lnTo>
                    <a:pt x="500" y="520"/>
                  </a:lnTo>
                  <a:lnTo>
                    <a:pt x="500" y="550"/>
                  </a:lnTo>
                  <a:lnTo>
                    <a:pt x="504" y="580"/>
                  </a:lnTo>
                  <a:lnTo>
                    <a:pt x="504" y="580"/>
                  </a:lnTo>
                  <a:lnTo>
                    <a:pt x="508" y="608"/>
                  </a:lnTo>
                  <a:lnTo>
                    <a:pt x="516" y="634"/>
                  </a:lnTo>
                  <a:lnTo>
                    <a:pt x="524" y="660"/>
                  </a:lnTo>
                  <a:lnTo>
                    <a:pt x="532" y="686"/>
                  </a:lnTo>
                  <a:lnTo>
                    <a:pt x="544" y="710"/>
                  </a:lnTo>
                  <a:lnTo>
                    <a:pt x="556" y="734"/>
                  </a:lnTo>
                  <a:lnTo>
                    <a:pt x="582" y="782"/>
                  </a:lnTo>
                  <a:lnTo>
                    <a:pt x="582" y="782"/>
                  </a:lnTo>
                  <a:lnTo>
                    <a:pt x="594" y="802"/>
                  </a:lnTo>
                  <a:lnTo>
                    <a:pt x="614" y="802"/>
                  </a:lnTo>
                  <a:lnTo>
                    <a:pt x="614" y="802"/>
                  </a:lnTo>
                  <a:lnTo>
                    <a:pt x="586" y="756"/>
                  </a:lnTo>
                  <a:lnTo>
                    <a:pt x="560" y="710"/>
                  </a:lnTo>
                  <a:lnTo>
                    <a:pt x="560" y="710"/>
                  </a:lnTo>
                  <a:lnTo>
                    <a:pt x="546" y="676"/>
                  </a:lnTo>
                  <a:lnTo>
                    <a:pt x="532" y="644"/>
                  </a:lnTo>
                  <a:lnTo>
                    <a:pt x="524" y="608"/>
                  </a:lnTo>
                  <a:lnTo>
                    <a:pt x="516" y="572"/>
                  </a:lnTo>
                  <a:lnTo>
                    <a:pt x="516" y="57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4" name="Freeform 90"/>
            <p:cNvSpPr>
              <a:spLocks/>
            </p:cNvSpPr>
            <p:nvPr/>
          </p:nvSpPr>
          <p:spPr bwMode="auto">
            <a:xfrm>
              <a:off x="1556084" y="4011"/>
              <a:ext cx="2614863" cy="1684421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4" y="28"/>
                </a:cxn>
                <a:cxn ang="0">
                  <a:pos x="0" y="58"/>
                </a:cxn>
                <a:cxn ang="0">
                  <a:pos x="4" y="84"/>
                </a:cxn>
                <a:cxn ang="0">
                  <a:pos x="12" y="110"/>
                </a:cxn>
                <a:cxn ang="0">
                  <a:pos x="26" y="134"/>
                </a:cxn>
                <a:cxn ang="0">
                  <a:pos x="44" y="154"/>
                </a:cxn>
                <a:cxn ang="0">
                  <a:pos x="66" y="168"/>
                </a:cxn>
                <a:cxn ang="0">
                  <a:pos x="90" y="180"/>
                </a:cxn>
                <a:cxn ang="0">
                  <a:pos x="112" y="184"/>
                </a:cxn>
                <a:cxn ang="0">
                  <a:pos x="154" y="184"/>
                </a:cxn>
                <a:cxn ang="0">
                  <a:pos x="176" y="182"/>
                </a:cxn>
                <a:cxn ang="0">
                  <a:pos x="240" y="174"/>
                </a:cxn>
                <a:cxn ang="0">
                  <a:pos x="274" y="176"/>
                </a:cxn>
                <a:cxn ang="0">
                  <a:pos x="298" y="186"/>
                </a:cxn>
                <a:cxn ang="0">
                  <a:pos x="310" y="200"/>
                </a:cxn>
                <a:cxn ang="0">
                  <a:pos x="318" y="210"/>
                </a:cxn>
                <a:cxn ang="0">
                  <a:pos x="322" y="208"/>
                </a:cxn>
                <a:cxn ang="0">
                  <a:pos x="326" y="204"/>
                </a:cxn>
                <a:cxn ang="0">
                  <a:pos x="300" y="180"/>
                </a:cxn>
                <a:cxn ang="0">
                  <a:pos x="290" y="174"/>
                </a:cxn>
                <a:cxn ang="0">
                  <a:pos x="266" y="166"/>
                </a:cxn>
                <a:cxn ang="0">
                  <a:pos x="256" y="166"/>
                </a:cxn>
                <a:cxn ang="0">
                  <a:pos x="198" y="172"/>
                </a:cxn>
                <a:cxn ang="0">
                  <a:pos x="144" y="178"/>
                </a:cxn>
                <a:cxn ang="0">
                  <a:pos x="108" y="174"/>
                </a:cxn>
                <a:cxn ang="0">
                  <a:pos x="74" y="162"/>
                </a:cxn>
                <a:cxn ang="0">
                  <a:pos x="44" y="140"/>
                </a:cxn>
                <a:cxn ang="0">
                  <a:pos x="20" y="112"/>
                </a:cxn>
                <a:cxn ang="0">
                  <a:pos x="14" y="102"/>
                </a:cxn>
                <a:cxn ang="0">
                  <a:pos x="4" y="74"/>
                </a:cxn>
                <a:cxn ang="0">
                  <a:pos x="6" y="36"/>
                </a:cxn>
                <a:cxn ang="0">
                  <a:pos x="12" y="10"/>
                </a:cxn>
                <a:cxn ang="0">
                  <a:pos x="16" y="0"/>
                </a:cxn>
              </a:cxnLst>
              <a:rect l="0" t="0" r="r" b="b"/>
              <a:pathLst>
                <a:path w="326" h="210">
                  <a:moveTo>
                    <a:pt x="16" y="0"/>
                  </a:moveTo>
                  <a:lnTo>
                    <a:pt x="16" y="0"/>
                  </a:lnTo>
                  <a:lnTo>
                    <a:pt x="10" y="14"/>
                  </a:lnTo>
                  <a:lnTo>
                    <a:pt x="4" y="28"/>
                  </a:lnTo>
                  <a:lnTo>
                    <a:pt x="2" y="42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6" y="98"/>
                  </a:lnTo>
                  <a:lnTo>
                    <a:pt x="12" y="110"/>
                  </a:lnTo>
                  <a:lnTo>
                    <a:pt x="18" y="122"/>
                  </a:lnTo>
                  <a:lnTo>
                    <a:pt x="26" y="134"/>
                  </a:lnTo>
                  <a:lnTo>
                    <a:pt x="34" y="144"/>
                  </a:lnTo>
                  <a:lnTo>
                    <a:pt x="44" y="154"/>
                  </a:lnTo>
                  <a:lnTo>
                    <a:pt x="54" y="162"/>
                  </a:lnTo>
                  <a:lnTo>
                    <a:pt x="66" y="168"/>
                  </a:lnTo>
                  <a:lnTo>
                    <a:pt x="78" y="174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112" y="184"/>
                  </a:lnTo>
                  <a:lnTo>
                    <a:pt x="132" y="186"/>
                  </a:lnTo>
                  <a:lnTo>
                    <a:pt x="154" y="184"/>
                  </a:lnTo>
                  <a:lnTo>
                    <a:pt x="176" y="182"/>
                  </a:lnTo>
                  <a:lnTo>
                    <a:pt x="176" y="182"/>
                  </a:lnTo>
                  <a:lnTo>
                    <a:pt x="240" y="174"/>
                  </a:lnTo>
                  <a:lnTo>
                    <a:pt x="240" y="174"/>
                  </a:lnTo>
                  <a:lnTo>
                    <a:pt x="258" y="174"/>
                  </a:lnTo>
                  <a:lnTo>
                    <a:pt x="274" y="176"/>
                  </a:lnTo>
                  <a:lnTo>
                    <a:pt x="288" y="180"/>
                  </a:lnTo>
                  <a:lnTo>
                    <a:pt x="298" y="186"/>
                  </a:lnTo>
                  <a:lnTo>
                    <a:pt x="304" y="194"/>
                  </a:lnTo>
                  <a:lnTo>
                    <a:pt x="310" y="200"/>
                  </a:lnTo>
                  <a:lnTo>
                    <a:pt x="318" y="210"/>
                  </a:lnTo>
                  <a:lnTo>
                    <a:pt x="318" y="210"/>
                  </a:lnTo>
                  <a:lnTo>
                    <a:pt x="320" y="210"/>
                  </a:lnTo>
                  <a:lnTo>
                    <a:pt x="322" y="208"/>
                  </a:lnTo>
                  <a:lnTo>
                    <a:pt x="326" y="204"/>
                  </a:lnTo>
                  <a:lnTo>
                    <a:pt x="326" y="204"/>
                  </a:lnTo>
                  <a:lnTo>
                    <a:pt x="310" y="188"/>
                  </a:lnTo>
                  <a:lnTo>
                    <a:pt x="300" y="180"/>
                  </a:lnTo>
                  <a:lnTo>
                    <a:pt x="290" y="174"/>
                  </a:lnTo>
                  <a:lnTo>
                    <a:pt x="290" y="174"/>
                  </a:lnTo>
                  <a:lnTo>
                    <a:pt x="274" y="168"/>
                  </a:lnTo>
                  <a:lnTo>
                    <a:pt x="266" y="166"/>
                  </a:lnTo>
                  <a:lnTo>
                    <a:pt x="256" y="166"/>
                  </a:lnTo>
                  <a:lnTo>
                    <a:pt x="256" y="166"/>
                  </a:lnTo>
                  <a:lnTo>
                    <a:pt x="226" y="168"/>
                  </a:lnTo>
                  <a:lnTo>
                    <a:pt x="198" y="172"/>
                  </a:lnTo>
                  <a:lnTo>
                    <a:pt x="144" y="178"/>
                  </a:lnTo>
                  <a:lnTo>
                    <a:pt x="144" y="178"/>
                  </a:lnTo>
                  <a:lnTo>
                    <a:pt x="126" y="178"/>
                  </a:lnTo>
                  <a:lnTo>
                    <a:pt x="108" y="174"/>
                  </a:lnTo>
                  <a:lnTo>
                    <a:pt x="90" y="170"/>
                  </a:lnTo>
                  <a:lnTo>
                    <a:pt x="74" y="162"/>
                  </a:lnTo>
                  <a:lnTo>
                    <a:pt x="58" y="152"/>
                  </a:lnTo>
                  <a:lnTo>
                    <a:pt x="44" y="140"/>
                  </a:lnTo>
                  <a:lnTo>
                    <a:pt x="30" y="128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14" y="102"/>
                  </a:lnTo>
                  <a:lnTo>
                    <a:pt x="10" y="92"/>
                  </a:lnTo>
                  <a:lnTo>
                    <a:pt x="4" y="74"/>
                  </a:lnTo>
                  <a:lnTo>
                    <a:pt x="4" y="54"/>
                  </a:lnTo>
                  <a:lnTo>
                    <a:pt x="6" y="36"/>
                  </a:lnTo>
                  <a:lnTo>
                    <a:pt x="8" y="22"/>
                  </a:lnTo>
                  <a:lnTo>
                    <a:pt x="12" y="1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5" name="Freeform 91"/>
            <p:cNvSpPr>
              <a:spLocks/>
            </p:cNvSpPr>
            <p:nvPr/>
          </p:nvSpPr>
          <p:spPr bwMode="auto">
            <a:xfrm>
              <a:off x="1171074" y="1704474"/>
              <a:ext cx="2646947" cy="1732547"/>
            </a:xfrm>
            <a:custGeom>
              <a:avLst/>
              <a:gdLst/>
              <a:ahLst/>
              <a:cxnLst>
                <a:cxn ang="0">
                  <a:pos x="312" y="12"/>
                </a:cxn>
                <a:cxn ang="0">
                  <a:pos x="266" y="0"/>
                </a:cxn>
                <a:cxn ang="0">
                  <a:pos x="232" y="6"/>
                </a:cxn>
                <a:cxn ang="0">
                  <a:pos x="196" y="32"/>
                </a:cxn>
                <a:cxn ang="0">
                  <a:pos x="178" y="58"/>
                </a:cxn>
                <a:cxn ang="0">
                  <a:pos x="160" y="130"/>
                </a:cxn>
                <a:cxn ang="0">
                  <a:pos x="150" y="158"/>
                </a:cxn>
                <a:cxn ang="0">
                  <a:pos x="118" y="192"/>
                </a:cxn>
                <a:cxn ang="0">
                  <a:pos x="72" y="208"/>
                </a:cxn>
                <a:cxn ang="0">
                  <a:pos x="44" y="208"/>
                </a:cxn>
                <a:cxn ang="0">
                  <a:pos x="12" y="182"/>
                </a:cxn>
                <a:cxn ang="0">
                  <a:pos x="8" y="140"/>
                </a:cxn>
                <a:cxn ang="0">
                  <a:pos x="16" y="110"/>
                </a:cxn>
                <a:cxn ang="0">
                  <a:pos x="46" y="80"/>
                </a:cxn>
                <a:cxn ang="0">
                  <a:pos x="68" y="80"/>
                </a:cxn>
                <a:cxn ang="0">
                  <a:pos x="86" y="104"/>
                </a:cxn>
                <a:cxn ang="0">
                  <a:pos x="84" y="114"/>
                </a:cxn>
                <a:cxn ang="0">
                  <a:pos x="76" y="124"/>
                </a:cxn>
                <a:cxn ang="0">
                  <a:pos x="56" y="128"/>
                </a:cxn>
                <a:cxn ang="0">
                  <a:pos x="42" y="122"/>
                </a:cxn>
                <a:cxn ang="0">
                  <a:pos x="68" y="134"/>
                </a:cxn>
                <a:cxn ang="0">
                  <a:pos x="86" y="122"/>
                </a:cxn>
                <a:cxn ang="0">
                  <a:pos x="92" y="106"/>
                </a:cxn>
                <a:cxn ang="0">
                  <a:pos x="84" y="88"/>
                </a:cxn>
                <a:cxn ang="0">
                  <a:pos x="66" y="76"/>
                </a:cxn>
                <a:cxn ang="0">
                  <a:pos x="52" y="74"/>
                </a:cxn>
                <a:cxn ang="0">
                  <a:pos x="22" y="90"/>
                </a:cxn>
                <a:cxn ang="0">
                  <a:pos x="2" y="130"/>
                </a:cxn>
                <a:cxn ang="0">
                  <a:pos x="0" y="158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82" y="214"/>
                </a:cxn>
                <a:cxn ang="0">
                  <a:pos x="112" y="206"/>
                </a:cxn>
                <a:cxn ang="0">
                  <a:pos x="146" y="178"/>
                </a:cxn>
                <a:cxn ang="0">
                  <a:pos x="168" y="138"/>
                </a:cxn>
                <a:cxn ang="0">
                  <a:pos x="178" y="90"/>
                </a:cxn>
                <a:cxn ang="0">
                  <a:pos x="188" y="58"/>
                </a:cxn>
                <a:cxn ang="0">
                  <a:pos x="214" y="26"/>
                </a:cxn>
                <a:cxn ang="0">
                  <a:pos x="242" y="14"/>
                </a:cxn>
                <a:cxn ang="0">
                  <a:pos x="280" y="14"/>
                </a:cxn>
                <a:cxn ang="0">
                  <a:pos x="320" y="30"/>
                </a:cxn>
                <a:cxn ang="0">
                  <a:pos x="326" y="28"/>
                </a:cxn>
              </a:cxnLst>
              <a:rect l="0" t="0" r="r" b="b"/>
              <a:pathLst>
                <a:path w="330" h="216">
                  <a:moveTo>
                    <a:pt x="330" y="24"/>
                  </a:moveTo>
                  <a:lnTo>
                    <a:pt x="330" y="24"/>
                  </a:lnTo>
                  <a:lnTo>
                    <a:pt x="312" y="12"/>
                  </a:lnTo>
                  <a:lnTo>
                    <a:pt x="296" y="6"/>
                  </a:lnTo>
                  <a:lnTo>
                    <a:pt x="276" y="2"/>
                  </a:lnTo>
                  <a:lnTo>
                    <a:pt x="266" y="0"/>
                  </a:lnTo>
                  <a:lnTo>
                    <a:pt x="254" y="0"/>
                  </a:lnTo>
                  <a:lnTo>
                    <a:pt x="244" y="2"/>
                  </a:lnTo>
                  <a:lnTo>
                    <a:pt x="232" y="6"/>
                  </a:lnTo>
                  <a:lnTo>
                    <a:pt x="220" y="12"/>
                  </a:lnTo>
                  <a:lnTo>
                    <a:pt x="208" y="22"/>
                  </a:lnTo>
                  <a:lnTo>
                    <a:pt x="196" y="32"/>
                  </a:lnTo>
                  <a:lnTo>
                    <a:pt x="184" y="48"/>
                  </a:lnTo>
                  <a:lnTo>
                    <a:pt x="184" y="48"/>
                  </a:lnTo>
                  <a:lnTo>
                    <a:pt x="178" y="58"/>
                  </a:lnTo>
                  <a:lnTo>
                    <a:pt x="172" y="70"/>
                  </a:lnTo>
                  <a:lnTo>
                    <a:pt x="166" y="100"/>
                  </a:lnTo>
                  <a:lnTo>
                    <a:pt x="160" y="130"/>
                  </a:lnTo>
                  <a:lnTo>
                    <a:pt x="156" y="144"/>
                  </a:lnTo>
                  <a:lnTo>
                    <a:pt x="150" y="158"/>
                  </a:lnTo>
                  <a:lnTo>
                    <a:pt x="150" y="158"/>
                  </a:lnTo>
                  <a:lnTo>
                    <a:pt x="142" y="170"/>
                  </a:lnTo>
                  <a:lnTo>
                    <a:pt x="132" y="182"/>
                  </a:lnTo>
                  <a:lnTo>
                    <a:pt x="118" y="192"/>
                  </a:lnTo>
                  <a:lnTo>
                    <a:pt x="104" y="200"/>
                  </a:lnTo>
                  <a:lnTo>
                    <a:pt x="88" y="206"/>
                  </a:lnTo>
                  <a:lnTo>
                    <a:pt x="72" y="208"/>
                  </a:lnTo>
                  <a:lnTo>
                    <a:pt x="58" y="210"/>
                  </a:lnTo>
                  <a:lnTo>
                    <a:pt x="44" y="208"/>
                  </a:lnTo>
                  <a:lnTo>
                    <a:pt x="44" y="208"/>
                  </a:lnTo>
                  <a:lnTo>
                    <a:pt x="30" y="202"/>
                  </a:lnTo>
                  <a:lnTo>
                    <a:pt x="20" y="192"/>
                  </a:lnTo>
                  <a:lnTo>
                    <a:pt x="12" y="182"/>
                  </a:lnTo>
                  <a:lnTo>
                    <a:pt x="8" y="168"/>
                  </a:lnTo>
                  <a:lnTo>
                    <a:pt x="6" y="154"/>
                  </a:lnTo>
                  <a:lnTo>
                    <a:pt x="8" y="140"/>
                  </a:lnTo>
                  <a:lnTo>
                    <a:pt x="12" y="124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24" y="96"/>
                  </a:lnTo>
                  <a:lnTo>
                    <a:pt x="36" y="86"/>
                  </a:lnTo>
                  <a:lnTo>
                    <a:pt x="46" y="80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68" y="80"/>
                  </a:lnTo>
                  <a:lnTo>
                    <a:pt x="76" y="84"/>
                  </a:lnTo>
                  <a:lnTo>
                    <a:pt x="82" y="94"/>
                  </a:lnTo>
                  <a:lnTo>
                    <a:pt x="86" y="104"/>
                  </a:lnTo>
                  <a:lnTo>
                    <a:pt x="86" y="104"/>
                  </a:lnTo>
                  <a:lnTo>
                    <a:pt x="86" y="108"/>
                  </a:lnTo>
                  <a:lnTo>
                    <a:pt x="84" y="114"/>
                  </a:lnTo>
                  <a:lnTo>
                    <a:pt x="80" y="120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2" y="128"/>
                  </a:lnTo>
                  <a:lnTo>
                    <a:pt x="68" y="128"/>
                  </a:lnTo>
                  <a:lnTo>
                    <a:pt x="56" y="128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54" y="130"/>
                  </a:lnTo>
                  <a:lnTo>
                    <a:pt x="62" y="132"/>
                  </a:lnTo>
                  <a:lnTo>
                    <a:pt x="68" y="134"/>
                  </a:lnTo>
                  <a:lnTo>
                    <a:pt x="74" y="132"/>
                  </a:lnTo>
                  <a:lnTo>
                    <a:pt x="80" y="128"/>
                  </a:lnTo>
                  <a:lnTo>
                    <a:pt x="86" y="122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2" y="106"/>
                  </a:lnTo>
                  <a:lnTo>
                    <a:pt x="92" y="100"/>
                  </a:lnTo>
                  <a:lnTo>
                    <a:pt x="90" y="92"/>
                  </a:lnTo>
                  <a:lnTo>
                    <a:pt x="84" y="88"/>
                  </a:lnTo>
                  <a:lnTo>
                    <a:pt x="78" y="82"/>
                  </a:lnTo>
                  <a:lnTo>
                    <a:pt x="72" y="78"/>
                  </a:lnTo>
                  <a:lnTo>
                    <a:pt x="66" y="76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2" y="74"/>
                  </a:lnTo>
                  <a:lnTo>
                    <a:pt x="46" y="76"/>
                  </a:lnTo>
                  <a:lnTo>
                    <a:pt x="34" y="82"/>
                  </a:lnTo>
                  <a:lnTo>
                    <a:pt x="22" y="90"/>
                  </a:lnTo>
                  <a:lnTo>
                    <a:pt x="14" y="102"/>
                  </a:lnTo>
                  <a:lnTo>
                    <a:pt x="8" y="116"/>
                  </a:lnTo>
                  <a:lnTo>
                    <a:pt x="2" y="130"/>
                  </a:lnTo>
                  <a:lnTo>
                    <a:pt x="0" y="144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8"/>
                  </a:lnTo>
                  <a:lnTo>
                    <a:pt x="2" y="176"/>
                  </a:lnTo>
                  <a:lnTo>
                    <a:pt x="6" y="184"/>
                  </a:lnTo>
                  <a:lnTo>
                    <a:pt x="10" y="190"/>
                  </a:lnTo>
                  <a:lnTo>
                    <a:pt x="20" y="202"/>
                  </a:lnTo>
                  <a:lnTo>
                    <a:pt x="34" y="208"/>
                  </a:lnTo>
                  <a:lnTo>
                    <a:pt x="50" y="214"/>
                  </a:lnTo>
                  <a:lnTo>
                    <a:pt x="66" y="216"/>
                  </a:lnTo>
                  <a:lnTo>
                    <a:pt x="82" y="214"/>
                  </a:lnTo>
                  <a:lnTo>
                    <a:pt x="98" y="212"/>
                  </a:lnTo>
                  <a:lnTo>
                    <a:pt x="98" y="212"/>
                  </a:lnTo>
                  <a:lnTo>
                    <a:pt x="112" y="206"/>
                  </a:lnTo>
                  <a:lnTo>
                    <a:pt x="124" y="198"/>
                  </a:lnTo>
                  <a:lnTo>
                    <a:pt x="136" y="188"/>
                  </a:lnTo>
                  <a:lnTo>
                    <a:pt x="146" y="178"/>
                  </a:lnTo>
                  <a:lnTo>
                    <a:pt x="156" y="166"/>
                  </a:lnTo>
                  <a:lnTo>
                    <a:pt x="162" y="152"/>
                  </a:lnTo>
                  <a:lnTo>
                    <a:pt x="168" y="138"/>
                  </a:lnTo>
                  <a:lnTo>
                    <a:pt x="172" y="124"/>
                  </a:lnTo>
                  <a:lnTo>
                    <a:pt x="172" y="124"/>
                  </a:lnTo>
                  <a:lnTo>
                    <a:pt x="178" y="90"/>
                  </a:lnTo>
                  <a:lnTo>
                    <a:pt x="182" y="74"/>
                  </a:lnTo>
                  <a:lnTo>
                    <a:pt x="188" y="58"/>
                  </a:lnTo>
                  <a:lnTo>
                    <a:pt x="188" y="58"/>
                  </a:lnTo>
                  <a:lnTo>
                    <a:pt x="196" y="46"/>
                  </a:lnTo>
                  <a:lnTo>
                    <a:pt x="204" y="36"/>
                  </a:lnTo>
                  <a:lnTo>
                    <a:pt x="214" y="26"/>
                  </a:lnTo>
                  <a:lnTo>
                    <a:pt x="224" y="20"/>
                  </a:lnTo>
                  <a:lnTo>
                    <a:pt x="234" y="16"/>
                  </a:lnTo>
                  <a:lnTo>
                    <a:pt x="242" y="14"/>
                  </a:lnTo>
                  <a:lnTo>
                    <a:pt x="252" y="12"/>
                  </a:lnTo>
                  <a:lnTo>
                    <a:pt x="262" y="12"/>
                  </a:lnTo>
                  <a:lnTo>
                    <a:pt x="280" y="14"/>
                  </a:lnTo>
                  <a:lnTo>
                    <a:pt x="296" y="20"/>
                  </a:lnTo>
                  <a:lnTo>
                    <a:pt x="310" y="26"/>
                  </a:lnTo>
                  <a:lnTo>
                    <a:pt x="320" y="30"/>
                  </a:lnTo>
                  <a:lnTo>
                    <a:pt x="320" y="30"/>
                  </a:lnTo>
                  <a:lnTo>
                    <a:pt x="322" y="30"/>
                  </a:lnTo>
                  <a:lnTo>
                    <a:pt x="326" y="28"/>
                  </a:lnTo>
                  <a:lnTo>
                    <a:pt x="330" y="24"/>
                  </a:lnTo>
                  <a:lnTo>
                    <a:pt x="33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6" name="Freeform 92"/>
            <p:cNvSpPr>
              <a:spLocks/>
            </p:cNvSpPr>
            <p:nvPr/>
          </p:nvSpPr>
          <p:spPr bwMode="auto">
            <a:xfrm>
              <a:off x="7684168" y="6565232"/>
              <a:ext cx="1459832" cy="1283368"/>
            </a:xfrm>
            <a:custGeom>
              <a:avLst/>
              <a:gdLst/>
              <a:ahLst/>
              <a:cxnLst>
                <a:cxn ang="0">
                  <a:pos x="76" y="34"/>
                </a:cxn>
                <a:cxn ang="0">
                  <a:pos x="76" y="34"/>
                </a:cxn>
                <a:cxn ang="0">
                  <a:pos x="92" y="30"/>
                </a:cxn>
                <a:cxn ang="0">
                  <a:pos x="106" y="28"/>
                </a:cxn>
                <a:cxn ang="0">
                  <a:pos x="138" y="24"/>
                </a:cxn>
                <a:cxn ang="0">
                  <a:pos x="138" y="24"/>
                </a:cxn>
                <a:cxn ang="0">
                  <a:pos x="160" y="20"/>
                </a:cxn>
                <a:cxn ang="0">
                  <a:pos x="172" y="16"/>
                </a:cxn>
                <a:cxn ang="0">
                  <a:pos x="182" y="10"/>
                </a:cxn>
                <a:cxn ang="0">
                  <a:pos x="182" y="0"/>
                </a:cxn>
                <a:cxn ang="0">
                  <a:pos x="182" y="0"/>
                </a:cxn>
                <a:cxn ang="0">
                  <a:pos x="172" y="6"/>
                </a:cxn>
                <a:cxn ang="0">
                  <a:pos x="172" y="6"/>
                </a:cxn>
                <a:cxn ang="0">
                  <a:pos x="158" y="10"/>
                </a:cxn>
                <a:cxn ang="0">
                  <a:pos x="146" y="14"/>
                </a:cxn>
                <a:cxn ang="0">
                  <a:pos x="118" y="16"/>
                </a:cxn>
                <a:cxn ang="0">
                  <a:pos x="92" y="20"/>
                </a:cxn>
                <a:cxn ang="0">
                  <a:pos x="78" y="22"/>
                </a:cxn>
                <a:cxn ang="0">
                  <a:pos x="66" y="26"/>
                </a:cxn>
                <a:cxn ang="0">
                  <a:pos x="66" y="26"/>
                </a:cxn>
                <a:cxn ang="0">
                  <a:pos x="52" y="34"/>
                </a:cxn>
                <a:cxn ang="0">
                  <a:pos x="38" y="44"/>
                </a:cxn>
                <a:cxn ang="0">
                  <a:pos x="26" y="54"/>
                </a:cxn>
                <a:cxn ang="0">
                  <a:pos x="16" y="68"/>
                </a:cxn>
                <a:cxn ang="0">
                  <a:pos x="6" y="84"/>
                </a:cxn>
                <a:cxn ang="0">
                  <a:pos x="2" y="102"/>
                </a:cxn>
                <a:cxn ang="0">
                  <a:pos x="0" y="122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4" y="150"/>
                </a:cxn>
                <a:cxn ang="0">
                  <a:pos x="6" y="152"/>
                </a:cxn>
                <a:cxn ang="0">
                  <a:pos x="8" y="156"/>
                </a:cxn>
                <a:cxn ang="0">
                  <a:pos x="10" y="160"/>
                </a:cxn>
                <a:cxn ang="0">
                  <a:pos x="26" y="160"/>
                </a:cxn>
                <a:cxn ang="0">
                  <a:pos x="26" y="160"/>
                </a:cxn>
                <a:cxn ang="0">
                  <a:pos x="24" y="148"/>
                </a:cxn>
                <a:cxn ang="0">
                  <a:pos x="22" y="132"/>
                </a:cxn>
                <a:cxn ang="0">
                  <a:pos x="20" y="112"/>
                </a:cxn>
                <a:cxn ang="0">
                  <a:pos x="22" y="94"/>
                </a:cxn>
                <a:cxn ang="0">
                  <a:pos x="28" y="76"/>
                </a:cxn>
                <a:cxn ang="0">
                  <a:pos x="32" y="66"/>
                </a:cxn>
                <a:cxn ang="0">
                  <a:pos x="38" y="58"/>
                </a:cxn>
                <a:cxn ang="0">
                  <a:pos x="46" y="50"/>
                </a:cxn>
                <a:cxn ang="0">
                  <a:pos x="54" y="44"/>
                </a:cxn>
                <a:cxn ang="0">
                  <a:pos x="64" y="38"/>
                </a:cxn>
                <a:cxn ang="0">
                  <a:pos x="76" y="34"/>
                </a:cxn>
                <a:cxn ang="0">
                  <a:pos x="76" y="34"/>
                </a:cxn>
              </a:cxnLst>
              <a:rect l="0" t="0" r="r" b="b"/>
              <a:pathLst>
                <a:path w="182" h="160">
                  <a:moveTo>
                    <a:pt x="76" y="34"/>
                  </a:moveTo>
                  <a:lnTo>
                    <a:pt x="76" y="34"/>
                  </a:lnTo>
                  <a:lnTo>
                    <a:pt x="92" y="30"/>
                  </a:lnTo>
                  <a:lnTo>
                    <a:pt x="106" y="28"/>
                  </a:lnTo>
                  <a:lnTo>
                    <a:pt x="138" y="24"/>
                  </a:lnTo>
                  <a:lnTo>
                    <a:pt x="138" y="24"/>
                  </a:lnTo>
                  <a:lnTo>
                    <a:pt x="160" y="20"/>
                  </a:lnTo>
                  <a:lnTo>
                    <a:pt x="172" y="16"/>
                  </a:lnTo>
                  <a:lnTo>
                    <a:pt x="182" y="1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2" y="6"/>
                  </a:lnTo>
                  <a:lnTo>
                    <a:pt x="172" y="6"/>
                  </a:lnTo>
                  <a:lnTo>
                    <a:pt x="158" y="10"/>
                  </a:lnTo>
                  <a:lnTo>
                    <a:pt x="146" y="14"/>
                  </a:lnTo>
                  <a:lnTo>
                    <a:pt x="118" y="16"/>
                  </a:lnTo>
                  <a:lnTo>
                    <a:pt x="92" y="20"/>
                  </a:lnTo>
                  <a:lnTo>
                    <a:pt x="78" y="22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52" y="34"/>
                  </a:lnTo>
                  <a:lnTo>
                    <a:pt x="38" y="44"/>
                  </a:lnTo>
                  <a:lnTo>
                    <a:pt x="26" y="54"/>
                  </a:lnTo>
                  <a:lnTo>
                    <a:pt x="16" y="68"/>
                  </a:lnTo>
                  <a:lnTo>
                    <a:pt x="6" y="84"/>
                  </a:lnTo>
                  <a:lnTo>
                    <a:pt x="2" y="102"/>
                  </a:lnTo>
                  <a:lnTo>
                    <a:pt x="0" y="122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4" y="150"/>
                  </a:lnTo>
                  <a:lnTo>
                    <a:pt x="6" y="152"/>
                  </a:lnTo>
                  <a:lnTo>
                    <a:pt x="8" y="156"/>
                  </a:lnTo>
                  <a:lnTo>
                    <a:pt x="10" y="160"/>
                  </a:lnTo>
                  <a:lnTo>
                    <a:pt x="26" y="160"/>
                  </a:lnTo>
                  <a:lnTo>
                    <a:pt x="26" y="160"/>
                  </a:lnTo>
                  <a:lnTo>
                    <a:pt x="24" y="148"/>
                  </a:lnTo>
                  <a:lnTo>
                    <a:pt x="22" y="132"/>
                  </a:lnTo>
                  <a:lnTo>
                    <a:pt x="20" y="112"/>
                  </a:lnTo>
                  <a:lnTo>
                    <a:pt x="22" y="94"/>
                  </a:lnTo>
                  <a:lnTo>
                    <a:pt x="28" y="76"/>
                  </a:lnTo>
                  <a:lnTo>
                    <a:pt x="32" y="66"/>
                  </a:lnTo>
                  <a:lnTo>
                    <a:pt x="38" y="58"/>
                  </a:lnTo>
                  <a:lnTo>
                    <a:pt x="46" y="50"/>
                  </a:lnTo>
                  <a:lnTo>
                    <a:pt x="54" y="44"/>
                  </a:lnTo>
                  <a:lnTo>
                    <a:pt x="64" y="38"/>
                  </a:lnTo>
                  <a:lnTo>
                    <a:pt x="76" y="34"/>
                  </a:lnTo>
                  <a:lnTo>
                    <a:pt x="76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7" name="Freeform 93"/>
            <p:cNvSpPr>
              <a:spLocks/>
            </p:cNvSpPr>
            <p:nvPr/>
          </p:nvSpPr>
          <p:spPr bwMode="auto">
            <a:xfrm>
              <a:off x="8550442" y="5297905"/>
              <a:ext cx="593558" cy="737937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0" y="54"/>
                </a:cxn>
                <a:cxn ang="0">
                  <a:pos x="0" y="68"/>
                </a:cxn>
                <a:cxn ang="0">
                  <a:pos x="4" y="80"/>
                </a:cxn>
                <a:cxn ang="0">
                  <a:pos x="8" y="86"/>
                </a:cxn>
                <a:cxn ang="0">
                  <a:pos x="12" y="90"/>
                </a:cxn>
                <a:cxn ang="0">
                  <a:pos x="18" y="92"/>
                </a:cxn>
                <a:cxn ang="0">
                  <a:pos x="26" y="92"/>
                </a:cxn>
                <a:cxn ang="0">
                  <a:pos x="26" y="92"/>
                </a:cxn>
                <a:cxn ang="0">
                  <a:pos x="36" y="92"/>
                </a:cxn>
                <a:cxn ang="0">
                  <a:pos x="44" y="88"/>
                </a:cxn>
                <a:cxn ang="0">
                  <a:pos x="48" y="82"/>
                </a:cxn>
                <a:cxn ang="0">
                  <a:pos x="50" y="76"/>
                </a:cxn>
                <a:cxn ang="0">
                  <a:pos x="52" y="68"/>
                </a:cxn>
                <a:cxn ang="0">
                  <a:pos x="50" y="60"/>
                </a:cxn>
                <a:cxn ang="0">
                  <a:pos x="48" y="52"/>
                </a:cxn>
                <a:cxn ang="0">
                  <a:pos x="44" y="44"/>
                </a:cxn>
                <a:cxn ang="0">
                  <a:pos x="44" y="44"/>
                </a:cxn>
                <a:cxn ang="0">
                  <a:pos x="46" y="48"/>
                </a:cxn>
                <a:cxn ang="0">
                  <a:pos x="48" y="58"/>
                </a:cxn>
                <a:cxn ang="0">
                  <a:pos x="48" y="68"/>
                </a:cxn>
                <a:cxn ang="0">
                  <a:pos x="46" y="74"/>
                </a:cxn>
                <a:cxn ang="0">
                  <a:pos x="44" y="78"/>
                </a:cxn>
                <a:cxn ang="0">
                  <a:pos x="44" y="78"/>
                </a:cxn>
                <a:cxn ang="0">
                  <a:pos x="38" y="82"/>
                </a:cxn>
                <a:cxn ang="0">
                  <a:pos x="32" y="84"/>
                </a:cxn>
                <a:cxn ang="0">
                  <a:pos x="28" y="86"/>
                </a:cxn>
                <a:cxn ang="0">
                  <a:pos x="22" y="84"/>
                </a:cxn>
                <a:cxn ang="0">
                  <a:pos x="22" y="84"/>
                </a:cxn>
                <a:cxn ang="0">
                  <a:pos x="12" y="80"/>
                </a:cxn>
                <a:cxn ang="0">
                  <a:pos x="6" y="74"/>
                </a:cxn>
                <a:cxn ang="0">
                  <a:pos x="2" y="70"/>
                </a:cxn>
                <a:cxn ang="0">
                  <a:pos x="0" y="64"/>
                </a:cxn>
                <a:cxn ang="0">
                  <a:pos x="0" y="5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8" y="42"/>
                </a:cxn>
                <a:cxn ang="0">
                  <a:pos x="16" y="32"/>
                </a:cxn>
                <a:cxn ang="0">
                  <a:pos x="26" y="24"/>
                </a:cxn>
                <a:cxn ang="0">
                  <a:pos x="38" y="18"/>
                </a:cxn>
                <a:cxn ang="0">
                  <a:pos x="38" y="18"/>
                </a:cxn>
                <a:cxn ang="0">
                  <a:pos x="56" y="12"/>
                </a:cxn>
                <a:cxn ang="0">
                  <a:pos x="74" y="12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2" y="2"/>
                </a:cxn>
                <a:cxn ang="0">
                  <a:pos x="50" y="4"/>
                </a:cxn>
                <a:cxn ang="0">
                  <a:pos x="36" y="8"/>
                </a:cxn>
                <a:cxn ang="0">
                  <a:pos x="26" y="14"/>
                </a:cxn>
                <a:cxn ang="0">
                  <a:pos x="16" y="22"/>
                </a:cxn>
                <a:cxn ang="0">
                  <a:pos x="8" y="30"/>
                </a:cxn>
                <a:cxn ang="0">
                  <a:pos x="2" y="42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74" h="92">
                  <a:moveTo>
                    <a:pt x="0" y="54"/>
                  </a:moveTo>
                  <a:lnTo>
                    <a:pt x="0" y="54"/>
                  </a:lnTo>
                  <a:lnTo>
                    <a:pt x="0" y="68"/>
                  </a:lnTo>
                  <a:lnTo>
                    <a:pt x="4" y="80"/>
                  </a:lnTo>
                  <a:lnTo>
                    <a:pt x="8" y="86"/>
                  </a:lnTo>
                  <a:lnTo>
                    <a:pt x="12" y="90"/>
                  </a:lnTo>
                  <a:lnTo>
                    <a:pt x="18" y="92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36" y="92"/>
                  </a:lnTo>
                  <a:lnTo>
                    <a:pt x="44" y="88"/>
                  </a:lnTo>
                  <a:lnTo>
                    <a:pt x="48" y="82"/>
                  </a:lnTo>
                  <a:lnTo>
                    <a:pt x="50" y="76"/>
                  </a:lnTo>
                  <a:lnTo>
                    <a:pt x="52" y="68"/>
                  </a:lnTo>
                  <a:lnTo>
                    <a:pt x="50" y="60"/>
                  </a:lnTo>
                  <a:lnTo>
                    <a:pt x="48" y="52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6" y="48"/>
                  </a:lnTo>
                  <a:lnTo>
                    <a:pt x="48" y="58"/>
                  </a:lnTo>
                  <a:lnTo>
                    <a:pt x="48" y="68"/>
                  </a:lnTo>
                  <a:lnTo>
                    <a:pt x="46" y="74"/>
                  </a:lnTo>
                  <a:lnTo>
                    <a:pt x="44" y="78"/>
                  </a:lnTo>
                  <a:lnTo>
                    <a:pt x="44" y="78"/>
                  </a:lnTo>
                  <a:lnTo>
                    <a:pt x="38" y="82"/>
                  </a:lnTo>
                  <a:lnTo>
                    <a:pt x="32" y="84"/>
                  </a:lnTo>
                  <a:lnTo>
                    <a:pt x="28" y="86"/>
                  </a:lnTo>
                  <a:lnTo>
                    <a:pt x="22" y="84"/>
                  </a:lnTo>
                  <a:lnTo>
                    <a:pt x="22" y="84"/>
                  </a:lnTo>
                  <a:lnTo>
                    <a:pt x="12" y="80"/>
                  </a:lnTo>
                  <a:lnTo>
                    <a:pt x="6" y="74"/>
                  </a:lnTo>
                  <a:lnTo>
                    <a:pt x="2" y="70"/>
                  </a:lnTo>
                  <a:lnTo>
                    <a:pt x="0" y="64"/>
                  </a:lnTo>
                  <a:lnTo>
                    <a:pt x="0" y="5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8" y="42"/>
                  </a:lnTo>
                  <a:lnTo>
                    <a:pt x="16" y="32"/>
                  </a:lnTo>
                  <a:lnTo>
                    <a:pt x="26" y="24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56" y="12"/>
                  </a:lnTo>
                  <a:lnTo>
                    <a:pt x="74" y="12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2" y="2"/>
                  </a:lnTo>
                  <a:lnTo>
                    <a:pt x="50" y="4"/>
                  </a:lnTo>
                  <a:lnTo>
                    <a:pt x="36" y="8"/>
                  </a:lnTo>
                  <a:lnTo>
                    <a:pt x="26" y="14"/>
                  </a:lnTo>
                  <a:lnTo>
                    <a:pt x="16" y="22"/>
                  </a:lnTo>
                  <a:lnTo>
                    <a:pt x="8" y="30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8" name="Freeform 94"/>
            <p:cNvSpPr>
              <a:spLocks/>
            </p:cNvSpPr>
            <p:nvPr/>
          </p:nvSpPr>
          <p:spPr bwMode="auto">
            <a:xfrm>
              <a:off x="4042611" y="2602832"/>
              <a:ext cx="3128211" cy="2213811"/>
            </a:xfrm>
            <a:custGeom>
              <a:avLst/>
              <a:gdLst/>
              <a:ahLst/>
              <a:cxnLst>
                <a:cxn ang="0">
                  <a:pos x="390" y="276"/>
                </a:cxn>
                <a:cxn ang="0">
                  <a:pos x="356" y="246"/>
                </a:cxn>
                <a:cxn ang="0">
                  <a:pos x="326" y="212"/>
                </a:cxn>
                <a:cxn ang="0">
                  <a:pos x="278" y="132"/>
                </a:cxn>
                <a:cxn ang="0">
                  <a:pos x="240" y="74"/>
                </a:cxn>
                <a:cxn ang="0">
                  <a:pos x="208" y="42"/>
                </a:cxn>
                <a:cxn ang="0">
                  <a:pos x="172" y="16"/>
                </a:cxn>
                <a:cxn ang="0">
                  <a:pos x="150" y="8"/>
                </a:cxn>
                <a:cxn ang="0">
                  <a:pos x="120" y="0"/>
                </a:cxn>
                <a:cxn ang="0">
                  <a:pos x="88" y="0"/>
                </a:cxn>
                <a:cxn ang="0">
                  <a:pos x="58" y="8"/>
                </a:cxn>
                <a:cxn ang="0">
                  <a:pos x="32" y="26"/>
                </a:cxn>
                <a:cxn ang="0">
                  <a:pos x="24" y="34"/>
                </a:cxn>
                <a:cxn ang="0">
                  <a:pos x="8" y="62"/>
                </a:cxn>
                <a:cxn ang="0">
                  <a:pos x="0" y="108"/>
                </a:cxn>
                <a:cxn ang="0">
                  <a:pos x="6" y="140"/>
                </a:cxn>
                <a:cxn ang="0">
                  <a:pos x="14" y="160"/>
                </a:cxn>
                <a:cxn ang="0">
                  <a:pos x="28" y="176"/>
                </a:cxn>
                <a:cxn ang="0">
                  <a:pos x="36" y="182"/>
                </a:cxn>
                <a:cxn ang="0">
                  <a:pos x="22" y="170"/>
                </a:cxn>
                <a:cxn ang="0">
                  <a:pos x="8" y="142"/>
                </a:cxn>
                <a:cxn ang="0">
                  <a:pos x="4" y="120"/>
                </a:cxn>
                <a:cxn ang="0">
                  <a:pos x="8" y="92"/>
                </a:cxn>
                <a:cxn ang="0">
                  <a:pos x="16" y="60"/>
                </a:cxn>
                <a:cxn ang="0">
                  <a:pos x="22" y="48"/>
                </a:cxn>
                <a:cxn ang="0">
                  <a:pos x="36" y="30"/>
                </a:cxn>
                <a:cxn ang="0">
                  <a:pos x="54" y="18"/>
                </a:cxn>
                <a:cxn ang="0">
                  <a:pos x="86" y="8"/>
                </a:cxn>
                <a:cxn ang="0">
                  <a:pos x="132" y="10"/>
                </a:cxn>
                <a:cxn ang="0">
                  <a:pos x="174" y="24"/>
                </a:cxn>
                <a:cxn ang="0">
                  <a:pos x="190" y="34"/>
                </a:cxn>
                <a:cxn ang="0">
                  <a:pos x="218" y="62"/>
                </a:cxn>
                <a:cxn ang="0">
                  <a:pos x="254" y="112"/>
                </a:cxn>
                <a:cxn ang="0">
                  <a:pos x="274" y="148"/>
                </a:cxn>
                <a:cxn ang="0">
                  <a:pos x="320" y="218"/>
                </a:cxn>
                <a:cxn ang="0">
                  <a:pos x="348" y="250"/>
                </a:cxn>
                <a:cxn ang="0">
                  <a:pos x="380" y="276"/>
                </a:cxn>
                <a:cxn ang="0">
                  <a:pos x="382" y="276"/>
                </a:cxn>
                <a:cxn ang="0">
                  <a:pos x="390" y="276"/>
                </a:cxn>
              </a:cxnLst>
              <a:rect l="0" t="0" r="r" b="b"/>
              <a:pathLst>
                <a:path w="390" h="276">
                  <a:moveTo>
                    <a:pt x="390" y="276"/>
                  </a:moveTo>
                  <a:lnTo>
                    <a:pt x="390" y="276"/>
                  </a:lnTo>
                  <a:lnTo>
                    <a:pt x="372" y="262"/>
                  </a:lnTo>
                  <a:lnTo>
                    <a:pt x="356" y="246"/>
                  </a:lnTo>
                  <a:lnTo>
                    <a:pt x="340" y="230"/>
                  </a:lnTo>
                  <a:lnTo>
                    <a:pt x="326" y="212"/>
                  </a:lnTo>
                  <a:lnTo>
                    <a:pt x="302" y="172"/>
                  </a:lnTo>
                  <a:lnTo>
                    <a:pt x="278" y="132"/>
                  </a:lnTo>
                  <a:lnTo>
                    <a:pt x="252" y="92"/>
                  </a:lnTo>
                  <a:lnTo>
                    <a:pt x="240" y="74"/>
                  </a:lnTo>
                  <a:lnTo>
                    <a:pt x="224" y="56"/>
                  </a:lnTo>
                  <a:lnTo>
                    <a:pt x="208" y="42"/>
                  </a:lnTo>
                  <a:lnTo>
                    <a:pt x="192" y="28"/>
                  </a:lnTo>
                  <a:lnTo>
                    <a:pt x="172" y="16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36" y="4"/>
                  </a:lnTo>
                  <a:lnTo>
                    <a:pt x="120" y="0"/>
                  </a:lnTo>
                  <a:lnTo>
                    <a:pt x="104" y="0"/>
                  </a:lnTo>
                  <a:lnTo>
                    <a:pt x="88" y="0"/>
                  </a:lnTo>
                  <a:lnTo>
                    <a:pt x="74" y="2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24" y="34"/>
                  </a:lnTo>
                  <a:lnTo>
                    <a:pt x="18" y="42"/>
                  </a:lnTo>
                  <a:lnTo>
                    <a:pt x="8" y="62"/>
                  </a:lnTo>
                  <a:lnTo>
                    <a:pt x="2" y="84"/>
                  </a:lnTo>
                  <a:lnTo>
                    <a:pt x="0" y="108"/>
                  </a:lnTo>
                  <a:lnTo>
                    <a:pt x="2" y="130"/>
                  </a:lnTo>
                  <a:lnTo>
                    <a:pt x="6" y="140"/>
                  </a:lnTo>
                  <a:lnTo>
                    <a:pt x="10" y="150"/>
                  </a:lnTo>
                  <a:lnTo>
                    <a:pt x="14" y="160"/>
                  </a:lnTo>
                  <a:lnTo>
                    <a:pt x="20" y="168"/>
                  </a:lnTo>
                  <a:lnTo>
                    <a:pt x="28" y="176"/>
                  </a:lnTo>
                  <a:lnTo>
                    <a:pt x="36" y="182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2" y="170"/>
                  </a:lnTo>
                  <a:lnTo>
                    <a:pt x="14" y="158"/>
                  </a:lnTo>
                  <a:lnTo>
                    <a:pt x="8" y="142"/>
                  </a:lnTo>
                  <a:lnTo>
                    <a:pt x="6" y="132"/>
                  </a:lnTo>
                  <a:lnTo>
                    <a:pt x="4" y="120"/>
                  </a:lnTo>
                  <a:lnTo>
                    <a:pt x="6" y="108"/>
                  </a:lnTo>
                  <a:lnTo>
                    <a:pt x="8" y="92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8" y="40"/>
                  </a:lnTo>
                  <a:lnTo>
                    <a:pt x="36" y="30"/>
                  </a:lnTo>
                  <a:lnTo>
                    <a:pt x="44" y="24"/>
                  </a:lnTo>
                  <a:lnTo>
                    <a:pt x="54" y="18"/>
                  </a:lnTo>
                  <a:lnTo>
                    <a:pt x="64" y="14"/>
                  </a:lnTo>
                  <a:lnTo>
                    <a:pt x="86" y="8"/>
                  </a:lnTo>
                  <a:lnTo>
                    <a:pt x="110" y="8"/>
                  </a:lnTo>
                  <a:lnTo>
                    <a:pt x="132" y="10"/>
                  </a:lnTo>
                  <a:lnTo>
                    <a:pt x="154" y="16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90" y="34"/>
                  </a:lnTo>
                  <a:lnTo>
                    <a:pt x="204" y="48"/>
                  </a:lnTo>
                  <a:lnTo>
                    <a:pt x="218" y="62"/>
                  </a:lnTo>
                  <a:lnTo>
                    <a:pt x="232" y="78"/>
                  </a:lnTo>
                  <a:lnTo>
                    <a:pt x="254" y="112"/>
                  </a:lnTo>
                  <a:lnTo>
                    <a:pt x="274" y="148"/>
                  </a:lnTo>
                  <a:lnTo>
                    <a:pt x="274" y="148"/>
                  </a:lnTo>
                  <a:lnTo>
                    <a:pt x="296" y="184"/>
                  </a:lnTo>
                  <a:lnTo>
                    <a:pt x="320" y="218"/>
                  </a:lnTo>
                  <a:lnTo>
                    <a:pt x="334" y="236"/>
                  </a:lnTo>
                  <a:lnTo>
                    <a:pt x="348" y="250"/>
                  </a:lnTo>
                  <a:lnTo>
                    <a:pt x="364" y="264"/>
                  </a:lnTo>
                  <a:lnTo>
                    <a:pt x="380" y="276"/>
                  </a:lnTo>
                  <a:lnTo>
                    <a:pt x="380" y="276"/>
                  </a:lnTo>
                  <a:lnTo>
                    <a:pt x="382" y="276"/>
                  </a:lnTo>
                  <a:lnTo>
                    <a:pt x="386" y="276"/>
                  </a:lnTo>
                  <a:lnTo>
                    <a:pt x="390" y="276"/>
                  </a:lnTo>
                  <a:lnTo>
                    <a:pt x="390" y="2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9" name="Freeform 95"/>
            <p:cNvSpPr>
              <a:spLocks/>
            </p:cNvSpPr>
            <p:nvPr/>
          </p:nvSpPr>
          <p:spPr bwMode="auto">
            <a:xfrm>
              <a:off x="6497053" y="1399674"/>
              <a:ext cx="1171074" cy="1074821"/>
            </a:xfrm>
            <a:custGeom>
              <a:avLst/>
              <a:gdLst/>
              <a:ahLst/>
              <a:cxnLst>
                <a:cxn ang="0">
                  <a:pos x="18" y="134"/>
                </a:cxn>
                <a:cxn ang="0">
                  <a:pos x="10" y="8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32" y="32"/>
                </a:cxn>
                <a:cxn ang="0">
                  <a:pos x="62" y="10"/>
                </a:cxn>
                <a:cxn ang="0">
                  <a:pos x="76" y="6"/>
                </a:cxn>
                <a:cxn ang="0">
                  <a:pos x="104" y="8"/>
                </a:cxn>
                <a:cxn ang="0">
                  <a:pos x="126" y="24"/>
                </a:cxn>
                <a:cxn ang="0">
                  <a:pos x="138" y="48"/>
                </a:cxn>
                <a:cxn ang="0">
                  <a:pos x="140" y="64"/>
                </a:cxn>
                <a:cxn ang="0">
                  <a:pos x="134" y="82"/>
                </a:cxn>
                <a:cxn ang="0">
                  <a:pos x="120" y="96"/>
                </a:cxn>
                <a:cxn ang="0">
                  <a:pos x="114" y="100"/>
                </a:cxn>
                <a:cxn ang="0">
                  <a:pos x="100" y="96"/>
                </a:cxn>
                <a:cxn ang="0">
                  <a:pos x="80" y="82"/>
                </a:cxn>
                <a:cxn ang="0">
                  <a:pos x="72" y="72"/>
                </a:cxn>
                <a:cxn ang="0">
                  <a:pos x="66" y="56"/>
                </a:cxn>
                <a:cxn ang="0">
                  <a:pos x="70" y="40"/>
                </a:cxn>
                <a:cxn ang="0">
                  <a:pos x="72" y="36"/>
                </a:cxn>
                <a:cxn ang="0">
                  <a:pos x="82" y="34"/>
                </a:cxn>
                <a:cxn ang="0">
                  <a:pos x="94" y="42"/>
                </a:cxn>
                <a:cxn ang="0">
                  <a:pos x="98" y="50"/>
                </a:cxn>
                <a:cxn ang="0">
                  <a:pos x="96" y="64"/>
                </a:cxn>
                <a:cxn ang="0">
                  <a:pos x="88" y="74"/>
                </a:cxn>
                <a:cxn ang="0">
                  <a:pos x="92" y="72"/>
                </a:cxn>
                <a:cxn ang="0">
                  <a:pos x="102" y="52"/>
                </a:cxn>
                <a:cxn ang="0">
                  <a:pos x="102" y="40"/>
                </a:cxn>
                <a:cxn ang="0">
                  <a:pos x="98" y="36"/>
                </a:cxn>
                <a:cxn ang="0">
                  <a:pos x="86" y="30"/>
                </a:cxn>
                <a:cxn ang="0">
                  <a:pos x="80" y="30"/>
                </a:cxn>
                <a:cxn ang="0">
                  <a:pos x="70" y="34"/>
                </a:cxn>
                <a:cxn ang="0">
                  <a:pos x="62" y="42"/>
                </a:cxn>
                <a:cxn ang="0">
                  <a:pos x="60" y="54"/>
                </a:cxn>
                <a:cxn ang="0">
                  <a:pos x="64" y="66"/>
                </a:cxn>
                <a:cxn ang="0">
                  <a:pos x="70" y="78"/>
                </a:cxn>
                <a:cxn ang="0">
                  <a:pos x="86" y="94"/>
                </a:cxn>
                <a:cxn ang="0">
                  <a:pos x="108" y="104"/>
                </a:cxn>
                <a:cxn ang="0">
                  <a:pos x="128" y="98"/>
                </a:cxn>
                <a:cxn ang="0">
                  <a:pos x="138" y="88"/>
                </a:cxn>
                <a:cxn ang="0">
                  <a:pos x="144" y="74"/>
                </a:cxn>
                <a:cxn ang="0">
                  <a:pos x="142" y="42"/>
                </a:cxn>
                <a:cxn ang="0">
                  <a:pos x="136" y="28"/>
                </a:cxn>
                <a:cxn ang="0">
                  <a:pos x="116" y="8"/>
                </a:cxn>
                <a:cxn ang="0">
                  <a:pos x="88" y="0"/>
                </a:cxn>
                <a:cxn ang="0">
                  <a:pos x="70" y="4"/>
                </a:cxn>
                <a:cxn ang="0">
                  <a:pos x="38" y="18"/>
                </a:cxn>
                <a:cxn ang="0">
                  <a:pos x="24" y="32"/>
                </a:cxn>
                <a:cxn ang="0">
                  <a:pos x="8" y="52"/>
                </a:cxn>
                <a:cxn ang="0">
                  <a:pos x="0" y="76"/>
                </a:cxn>
                <a:cxn ang="0">
                  <a:pos x="0" y="84"/>
                </a:cxn>
                <a:cxn ang="0">
                  <a:pos x="2" y="114"/>
                </a:cxn>
                <a:cxn ang="0">
                  <a:pos x="6" y="130"/>
                </a:cxn>
                <a:cxn ang="0">
                  <a:pos x="6" y="128"/>
                </a:cxn>
                <a:cxn ang="0">
                  <a:pos x="8" y="124"/>
                </a:cxn>
                <a:cxn ang="0">
                  <a:pos x="18" y="134"/>
                </a:cxn>
              </a:cxnLst>
              <a:rect l="0" t="0" r="r" b="b"/>
              <a:pathLst>
                <a:path w="146" h="134">
                  <a:moveTo>
                    <a:pt x="18" y="134"/>
                  </a:moveTo>
                  <a:lnTo>
                    <a:pt x="18" y="134"/>
                  </a:lnTo>
                  <a:lnTo>
                    <a:pt x="12" y="100"/>
                  </a:lnTo>
                  <a:lnTo>
                    <a:pt x="10" y="82"/>
                  </a:lnTo>
                  <a:lnTo>
                    <a:pt x="10" y="7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0" y="48"/>
                  </a:lnTo>
                  <a:lnTo>
                    <a:pt x="32" y="32"/>
                  </a:lnTo>
                  <a:lnTo>
                    <a:pt x="46" y="2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76" y="6"/>
                  </a:lnTo>
                  <a:lnTo>
                    <a:pt x="90" y="6"/>
                  </a:lnTo>
                  <a:lnTo>
                    <a:pt x="104" y="8"/>
                  </a:lnTo>
                  <a:lnTo>
                    <a:pt x="116" y="14"/>
                  </a:lnTo>
                  <a:lnTo>
                    <a:pt x="126" y="24"/>
                  </a:lnTo>
                  <a:lnTo>
                    <a:pt x="134" y="34"/>
                  </a:lnTo>
                  <a:lnTo>
                    <a:pt x="138" y="48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38" y="72"/>
                  </a:lnTo>
                  <a:lnTo>
                    <a:pt x="134" y="82"/>
                  </a:lnTo>
                  <a:lnTo>
                    <a:pt x="128" y="90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14" y="100"/>
                  </a:lnTo>
                  <a:lnTo>
                    <a:pt x="106" y="98"/>
                  </a:lnTo>
                  <a:lnTo>
                    <a:pt x="100" y="96"/>
                  </a:lnTo>
                  <a:lnTo>
                    <a:pt x="92" y="92"/>
                  </a:lnTo>
                  <a:lnTo>
                    <a:pt x="80" y="8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68" y="64"/>
                  </a:lnTo>
                  <a:lnTo>
                    <a:pt x="66" y="56"/>
                  </a:lnTo>
                  <a:lnTo>
                    <a:pt x="66" y="48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2" y="36"/>
                  </a:lnTo>
                  <a:lnTo>
                    <a:pt x="76" y="34"/>
                  </a:lnTo>
                  <a:lnTo>
                    <a:pt x="82" y="34"/>
                  </a:lnTo>
                  <a:lnTo>
                    <a:pt x="86" y="36"/>
                  </a:lnTo>
                  <a:lnTo>
                    <a:pt x="94" y="42"/>
                  </a:lnTo>
                  <a:lnTo>
                    <a:pt x="98" y="50"/>
                  </a:lnTo>
                  <a:lnTo>
                    <a:pt x="98" y="50"/>
                  </a:lnTo>
                  <a:lnTo>
                    <a:pt x="98" y="56"/>
                  </a:lnTo>
                  <a:lnTo>
                    <a:pt x="96" y="64"/>
                  </a:lnTo>
                  <a:lnTo>
                    <a:pt x="92" y="70"/>
                  </a:lnTo>
                  <a:lnTo>
                    <a:pt x="88" y="74"/>
                  </a:lnTo>
                  <a:lnTo>
                    <a:pt x="88" y="74"/>
                  </a:lnTo>
                  <a:lnTo>
                    <a:pt x="92" y="72"/>
                  </a:lnTo>
                  <a:lnTo>
                    <a:pt x="98" y="64"/>
                  </a:lnTo>
                  <a:lnTo>
                    <a:pt x="102" y="52"/>
                  </a:lnTo>
                  <a:lnTo>
                    <a:pt x="102" y="46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98" y="36"/>
                  </a:lnTo>
                  <a:lnTo>
                    <a:pt x="92" y="32"/>
                  </a:lnTo>
                  <a:lnTo>
                    <a:pt x="86" y="30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74" y="30"/>
                  </a:lnTo>
                  <a:lnTo>
                    <a:pt x="70" y="34"/>
                  </a:lnTo>
                  <a:lnTo>
                    <a:pt x="66" y="38"/>
                  </a:lnTo>
                  <a:lnTo>
                    <a:pt x="62" y="42"/>
                  </a:lnTo>
                  <a:lnTo>
                    <a:pt x="60" y="48"/>
                  </a:lnTo>
                  <a:lnTo>
                    <a:pt x="60" y="54"/>
                  </a:lnTo>
                  <a:lnTo>
                    <a:pt x="60" y="6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70" y="78"/>
                  </a:lnTo>
                  <a:lnTo>
                    <a:pt x="78" y="86"/>
                  </a:lnTo>
                  <a:lnTo>
                    <a:pt x="86" y="94"/>
                  </a:lnTo>
                  <a:lnTo>
                    <a:pt x="96" y="100"/>
                  </a:lnTo>
                  <a:lnTo>
                    <a:pt x="108" y="104"/>
                  </a:lnTo>
                  <a:lnTo>
                    <a:pt x="118" y="102"/>
                  </a:lnTo>
                  <a:lnTo>
                    <a:pt x="128" y="98"/>
                  </a:lnTo>
                  <a:lnTo>
                    <a:pt x="138" y="88"/>
                  </a:lnTo>
                  <a:lnTo>
                    <a:pt x="138" y="88"/>
                  </a:lnTo>
                  <a:lnTo>
                    <a:pt x="142" y="82"/>
                  </a:lnTo>
                  <a:lnTo>
                    <a:pt x="144" y="74"/>
                  </a:lnTo>
                  <a:lnTo>
                    <a:pt x="146" y="58"/>
                  </a:lnTo>
                  <a:lnTo>
                    <a:pt x="142" y="42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28" y="16"/>
                  </a:lnTo>
                  <a:lnTo>
                    <a:pt x="116" y="8"/>
                  </a:lnTo>
                  <a:lnTo>
                    <a:pt x="102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70" y="4"/>
                  </a:lnTo>
                  <a:lnTo>
                    <a:pt x="54" y="10"/>
                  </a:lnTo>
                  <a:lnTo>
                    <a:pt x="38" y="18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4" y="40"/>
                  </a:lnTo>
                  <a:lnTo>
                    <a:pt x="8" y="52"/>
                  </a:lnTo>
                  <a:lnTo>
                    <a:pt x="4" y="6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14"/>
                  </a:lnTo>
                  <a:lnTo>
                    <a:pt x="6" y="128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6" y="124"/>
                  </a:lnTo>
                  <a:lnTo>
                    <a:pt x="8" y="124"/>
                  </a:lnTo>
                  <a:lnTo>
                    <a:pt x="12" y="126"/>
                  </a:lnTo>
                  <a:lnTo>
                    <a:pt x="18" y="134"/>
                  </a:lnTo>
                  <a:lnTo>
                    <a:pt x="18" y="1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0" name="Freeform 96"/>
            <p:cNvSpPr>
              <a:spLocks/>
            </p:cNvSpPr>
            <p:nvPr/>
          </p:nvSpPr>
          <p:spPr bwMode="auto">
            <a:xfrm>
              <a:off x="5871411" y="5731042"/>
              <a:ext cx="1219200" cy="1090863"/>
            </a:xfrm>
            <a:custGeom>
              <a:avLst/>
              <a:gdLst/>
              <a:ahLst/>
              <a:cxnLst>
                <a:cxn ang="0">
                  <a:pos x="144" y="62"/>
                </a:cxn>
                <a:cxn ang="0">
                  <a:pos x="122" y="24"/>
                </a:cxn>
                <a:cxn ang="0">
                  <a:pos x="110" y="16"/>
                </a:cxn>
                <a:cxn ang="0">
                  <a:pos x="94" y="10"/>
                </a:cxn>
                <a:cxn ang="0">
                  <a:pos x="78" y="8"/>
                </a:cxn>
                <a:cxn ang="0">
                  <a:pos x="42" y="18"/>
                </a:cxn>
                <a:cxn ang="0">
                  <a:pos x="30" y="26"/>
                </a:cxn>
                <a:cxn ang="0">
                  <a:pos x="12" y="50"/>
                </a:cxn>
                <a:cxn ang="0">
                  <a:pos x="6" y="78"/>
                </a:cxn>
                <a:cxn ang="0">
                  <a:pos x="14" y="106"/>
                </a:cxn>
                <a:cxn ang="0">
                  <a:pos x="22" y="118"/>
                </a:cxn>
                <a:cxn ang="0">
                  <a:pos x="36" y="126"/>
                </a:cxn>
                <a:cxn ang="0">
                  <a:pos x="52" y="126"/>
                </a:cxn>
                <a:cxn ang="0">
                  <a:pos x="58" y="122"/>
                </a:cxn>
                <a:cxn ang="0">
                  <a:pos x="68" y="110"/>
                </a:cxn>
                <a:cxn ang="0">
                  <a:pos x="72" y="84"/>
                </a:cxn>
                <a:cxn ang="0">
                  <a:pos x="72" y="68"/>
                </a:cxn>
                <a:cxn ang="0">
                  <a:pos x="68" y="54"/>
                </a:cxn>
                <a:cxn ang="0">
                  <a:pos x="56" y="44"/>
                </a:cxn>
                <a:cxn ang="0">
                  <a:pos x="50" y="44"/>
                </a:cxn>
                <a:cxn ang="0">
                  <a:pos x="44" y="50"/>
                </a:cxn>
                <a:cxn ang="0">
                  <a:pos x="38" y="66"/>
                </a:cxn>
                <a:cxn ang="0">
                  <a:pos x="40" y="74"/>
                </a:cxn>
                <a:cxn ang="0">
                  <a:pos x="50" y="82"/>
                </a:cxn>
                <a:cxn ang="0">
                  <a:pos x="62" y="84"/>
                </a:cxn>
                <a:cxn ang="0">
                  <a:pos x="58" y="84"/>
                </a:cxn>
                <a:cxn ang="0">
                  <a:pos x="44" y="82"/>
                </a:cxn>
                <a:cxn ang="0">
                  <a:pos x="34" y="76"/>
                </a:cxn>
                <a:cxn ang="0">
                  <a:pos x="32" y="72"/>
                </a:cxn>
                <a:cxn ang="0">
                  <a:pos x="34" y="58"/>
                </a:cxn>
                <a:cxn ang="0">
                  <a:pos x="40" y="46"/>
                </a:cxn>
                <a:cxn ang="0">
                  <a:pos x="46" y="42"/>
                </a:cxn>
                <a:cxn ang="0">
                  <a:pos x="56" y="40"/>
                </a:cxn>
                <a:cxn ang="0">
                  <a:pos x="66" y="42"/>
                </a:cxn>
                <a:cxn ang="0">
                  <a:pos x="72" y="52"/>
                </a:cxn>
                <a:cxn ang="0">
                  <a:pos x="76" y="58"/>
                </a:cxn>
                <a:cxn ang="0">
                  <a:pos x="78" y="84"/>
                </a:cxn>
                <a:cxn ang="0">
                  <a:pos x="72" y="110"/>
                </a:cxn>
                <a:cxn ang="0">
                  <a:pos x="58" y="128"/>
                </a:cxn>
                <a:cxn ang="0">
                  <a:pos x="34" y="136"/>
                </a:cxn>
                <a:cxn ang="0">
                  <a:pos x="28" y="134"/>
                </a:cxn>
                <a:cxn ang="0">
                  <a:pos x="16" y="126"/>
                </a:cxn>
                <a:cxn ang="0">
                  <a:pos x="4" y="106"/>
                </a:cxn>
                <a:cxn ang="0">
                  <a:pos x="0" y="92"/>
                </a:cxn>
                <a:cxn ang="0">
                  <a:pos x="2" y="60"/>
                </a:cxn>
                <a:cxn ang="0">
                  <a:pos x="18" y="32"/>
                </a:cxn>
                <a:cxn ang="0">
                  <a:pos x="32" y="20"/>
                </a:cxn>
                <a:cxn ang="0">
                  <a:pos x="64" y="4"/>
                </a:cxn>
                <a:cxn ang="0">
                  <a:pos x="82" y="0"/>
                </a:cxn>
                <a:cxn ang="0">
                  <a:pos x="106" y="2"/>
                </a:cxn>
                <a:cxn ang="0">
                  <a:pos x="126" y="14"/>
                </a:cxn>
                <a:cxn ang="0">
                  <a:pos x="134" y="22"/>
                </a:cxn>
                <a:cxn ang="0">
                  <a:pos x="152" y="56"/>
                </a:cxn>
                <a:cxn ang="0">
                  <a:pos x="148" y="60"/>
                </a:cxn>
                <a:cxn ang="0">
                  <a:pos x="144" y="62"/>
                </a:cxn>
              </a:cxnLst>
              <a:rect l="0" t="0" r="r" b="b"/>
              <a:pathLst>
                <a:path w="152" h="136">
                  <a:moveTo>
                    <a:pt x="144" y="62"/>
                  </a:moveTo>
                  <a:lnTo>
                    <a:pt x="144" y="62"/>
                  </a:lnTo>
                  <a:lnTo>
                    <a:pt x="130" y="36"/>
                  </a:lnTo>
                  <a:lnTo>
                    <a:pt x="122" y="24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02" y="12"/>
                  </a:lnTo>
                  <a:lnTo>
                    <a:pt x="94" y="10"/>
                  </a:lnTo>
                  <a:lnTo>
                    <a:pt x="86" y="8"/>
                  </a:lnTo>
                  <a:lnTo>
                    <a:pt x="78" y="8"/>
                  </a:lnTo>
                  <a:lnTo>
                    <a:pt x="60" y="10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0" y="26"/>
                  </a:lnTo>
                  <a:lnTo>
                    <a:pt x="20" y="36"/>
                  </a:lnTo>
                  <a:lnTo>
                    <a:pt x="12" y="50"/>
                  </a:lnTo>
                  <a:lnTo>
                    <a:pt x="8" y="64"/>
                  </a:lnTo>
                  <a:lnTo>
                    <a:pt x="6" y="78"/>
                  </a:lnTo>
                  <a:lnTo>
                    <a:pt x="8" y="92"/>
                  </a:lnTo>
                  <a:lnTo>
                    <a:pt x="14" y="106"/>
                  </a:lnTo>
                  <a:lnTo>
                    <a:pt x="22" y="118"/>
                  </a:lnTo>
                  <a:lnTo>
                    <a:pt x="22" y="118"/>
                  </a:lnTo>
                  <a:lnTo>
                    <a:pt x="28" y="124"/>
                  </a:lnTo>
                  <a:lnTo>
                    <a:pt x="36" y="126"/>
                  </a:lnTo>
                  <a:lnTo>
                    <a:pt x="44" y="128"/>
                  </a:lnTo>
                  <a:lnTo>
                    <a:pt x="52" y="126"/>
                  </a:lnTo>
                  <a:lnTo>
                    <a:pt x="52" y="126"/>
                  </a:lnTo>
                  <a:lnTo>
                    <a:pt x="58" y="122"/>
                  </a:lnTo>
                  <a:lnTo>
                    <a:pt x="64" y="116"/>
                  </a:lnTo>
                  <a:lnTo>
                    <a:pt x="68" y="110"/>
                  </a:lnTo>
                  <a:lnTo>
                    <a:pt x="70" y="100"/>
                  </a:lnTo>
                  <a:lnTo>
                    <a:pt x="72" y="84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0" y="60"/>
                  </a:lnTo>
                  <a:lnTo>
                    <a:pt x="68" y="54"/>
                  </a:lnTo>
                  <a:lnTo>
                    <a:pt x="62" y="48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0" y="44"/>
                  </a:lnTo>
                  <a:lnTo>
                    <a:pt x="46" y="46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8" y="66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44" y="80"/>
                  </a:lnTo>
                  <a:lnTo>
                    <a:pt x="50" y="82"/>
                  </a:lnTo>
                  <a:lnTo>
                    <a:pt x="56" y="84"/>
                  </a:lnTo>
                  <a:lnTo>
                    <a:pt x="62" y="84"/>
                  </a:lnTo>
                  <a:lnTo>
                    <a:pt x="62" y="84"/>
                  </a:lnTo>
                  <a:lnTo>
                    <a:pt x="58" y="84"/>
                  </a:lnTo>
                  <a:lnTo>
                    <a:pt x="48" y="84"/>
                  </a:lnTo>
                  <a:lnTo>
                    <a:pt x="44" y="82"/>
                  </a:lnTo>
                  <a:lnTo>
                    <a:pt x="38" y="80"/>
                  </a:lnTo>
                  <a:lnTo>
                    <a:pt x="34" y="76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64"/>
                  </a:lnTo>
                  <a:lnTo>
                    <a:pt x="34" y="58"/>
                  </a:lnTo>
                  <a:lnTo>
                    <a:pt x="36" y="5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6" y="42"/>
                  </a:lnTo>
                  <a:lnTo>
                    <a:pt x="50" y="40"/>
                  </a:lnTo>
                  <a:lnTo>
                    <a:pt x="56" y="40"/>
                  </a:lnTo>
                  <a:lnTo>
                    <a:pt x="62" y="40"/>
                  </a:lnTo>
                  <a:lnTo>
                    <a:pt x="66" y="42"/>
                  </a:lnTo>
                  <a:lnTo>
                    <a:pt x="70" y="46"/>
                  </a:lnTo>
                  <a:lnTo>
                    <a:pt x="72" y="52"/>
                  </a:lnTo>
                  <a:lnTo>
                    <a:pt x="76" y="58"/>
                  </a:lnTo>
                  <a:lnTo>
                    <a:pt x="76" y="58"/>
                  </a:lnTo>
                  <a:lnTo>
                    <a:pt x="76" y="72"/>
                  </a:lnTo>
                  <a:lnTo>
                    <a:pt x="78" y="84"/>
                  </a:lnTo>
                  <a:lnTo>
                    <a:pt x="76" y="98"/>
                  </a:lnTo>
                  <a:lnTo>
                    <a:pt x="72" y="110"/>
                  </a:lnTo>
                  <a:lnTo>
                    <a:pt x="66" y="120"/>
                  </a:lnTo>
                  <a:lnTo>
                    <a:pt x="58" y="128"/>
                  </a:lnTo>
                  <a:lnTo>
                    <a:pt x="48" y="134"/>
                  </a:lnTo>
                  <a:lnTo>
                    <a:pt x="34" y="136"/>
                  </a:lnTo>
                  <a:lnTo>
                    <a:pt x="34" y="136"/>
                  </a:lnTo>
                  <a:lnTo>
                    <a:pt x="28" y="134"/>
                  </a:lnTo>
                  <a:lnTo>
                    <a:pt x="22" y="130"/>
                  </a:lnTo>
                  <a:lnTo>
                    <a:pt x="16" y="126"/>
                  </a:lnTo>
                  <a:lnTo>
                    <a:pt x="12" y="120"/>
                  </a:lnTo>
                  <a:lnTo>
                    <a:pt x="4" y="10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76"/>
                  </a:lnTo>
                  <a:lnTo>
                    <a:pt x="2" y="60"/>
                  </a:lnTo>
                  <a:lnTo>
                    <a:pt x="8" y="46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32" y="20"/>
                  </a:lnTo>
                  <a:lnTo>
                    <a:pt x="48" y="10"/>
                  </a:lnTo>
                  <a:lnTo>
                    <a:pt x="64" y="4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94" y="0"/>
                  </a:lnTo>
                  <a:lnTo>
                    <a:pt x="106" y="2"/>
                  </a:lnTo>
                  <a:lnTo>
                    <a:pt x="116" y="8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34" y="22"/>
                  </a:lnTo>
                  <a:lnTo>
                    <a:pt x="140" y="32"/>
                  </a:lnTo>
                  <a:lnTo>
                    <a:pt x="152" y="56"/>
                  </a:lnTo>
                  <a:lnTo>
                    <a:pt x="152" y="56"/>
                  </a:lnTo>
                  <a:lnTo>
                    <a:pt x="148" y="60"/>
                  </a:lnTo>
                  <a:lnTo>
                    <a:pt x="144" y="62"/>
                  </a:lnTo>
                  <a:lnTo>
                    <a:pt x="144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1" name="Freeform 97"/>
            <p:cNvSpPr>
              <a:spLocks/>
            </p:cNvSpPr>
            <p:nvPr/>
          </p:nvSpPr>
          <p:spPr bwMode="auto">
            <a:xfrm>
              <a:off x="6593305" y="854242"/>
              <a:ext cx="256674" cy="737937"/>
            </a:xfrm>
            <a:custGeom>
              <a:avLst/>
              <a:gdLst/>
              <a:ahLst/>
              <a:cxnLst>
                <a:cxn ang="0">
                  <a:pos x="22" y="56"/>
                </a:cxn>
                <a:cxn ang="0">
                  <a:pos x="22" y="56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6" y="18"/>
                </a:cxn>
                <a:cxn ang="0">
                  <a:pos x="24" y="6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0" y="8"/>
                </a:cxn>
                <a:cxn ang="0">
                  <a:pos x="16" y="16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2" y="44"/>
                </a:cxn>
                <a:cxn ang="0">
                  <a:pos x="0" y="56"/>
                </a:cxn>
                <a:cxn ang="0">
                  <a:pos x="0" y="66"/>
                </a:cxn>
                <a:cxn ang="0">
                  <a:pos x="4" y="76"/>
                </a:cxn>
                <a:cxn ang="0">
                  <a:pos x="6" y="82"/>
                </a:cxn>
                <a:cxn ang="0">
                  <a:pos x="10" y="88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0" y="82"/>
                </a:cxn>
                <a:cxn ang="0">
                  <a:pos x="10" y="70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2" y="78"/>
                </a:cxn>
                <a:cxn ang="0">
                  <a:pos x="12" y="78"/>
                </a:cxn>
                <a:cxn ang="0">
                  <a:pos x="14" y="86"/>
                </a:cxn>
                <a:cxn ang="0">
                  <a:pos x="14" y="86"/>
                </a:cxn>
                <a:cxn ang="0">
                  <a:pos x="16" y="88"/>
                </a:cxn>
                <a:cxn ang="0">
                  <a:pos x="16" y="88"/>
                </a:cxn>
                <a:cxn ang="0">
                  <a:pos x="18" y="82"/>
                </a:cxn>
                <a:cxn ang="0">
                  <a:pos x="24" y="76"/>
                </a:cxn>
                <a:cxn ang="0">
                  <a:pos x="24" y="76"/>
                </a:cxn>
                <a:cxn ang="0">
                  <a:pos x="30" y="68"/>
                </a:cxn>
                <a:cxn ang="0">
                  <a:pos x="32" y="60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30" y="5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6"/>
                </a:cxn>
                <a:cxn ang="0">
                  <a:pos x="22" y="56"/>
                </a:cxn>
              </a:cxnLst>
              <a:rect l="0" t="0" r="r" b="b"/>
              <a:pathLst>
                <a:path w="32" h="92">
                  <a:moveTo>
                    <a:pt x="22" y="56"/>
                  </a:moveTo>
                  <a:lnTo>
                    <a:pt x="22" y="56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6" y="18"/>
                  </a:lnTo>
                  <a:lnTo>
                    <a:pt x="24" y="6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0" y="8"/>
                  </a:lnTo>
                  <a:lnTo>
                    <a:pt x="16" y="1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2" y="44"/>
                  </a:lnTo>
                  <a:lnTo>
                    <a:pt x="0" y="56"/>
                  </a:lnTo>
                  <a:lnTo>
                    <a:pt x="0" y="66"/>
                  </a:lnTo>
                  <a:lnTo>
                    <a:pt x="4" y="76"/>
                  </a:lnTo>
                  <a:lnTo>
                    <a:pt x="6" y="82"/>
                  </a:lnTo>
                  <a:lnTo>
                    <a:pt x="10" y="88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0" y="82"/>
                  </a:lnTo>
                  <a:lnTo>
                    <a:pt x="10" y="7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4" y="86"/>
                  </a:lnTo>
                  <a:lnTo>
                    <a:pt x="14" y="86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82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30" y="68"/>
                  </a:lnTo>
                  <a:lnTo>
                    <a:pt x="32" y="60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0" y="5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6"/>
                  </a:lnTo>
                  <a:lnTo>
                    <a:pt x="22" y="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2" name="Freeform 98"/>
            <p:cNvSpPr>
              <a:spLocks/>
            </p:cNvSpPr>
            <p:nvPr/>
          </p:nvSpPr>
          <p:spPr bwMode="auto">
            <a:xfrm>
              <a:off x="5518484" y="838200"/>
              <a:ext cx="336884" cy="946484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4" y="16"/>
                </a:cxn>
                <a:cxn ang="0">
                  <a:pos x="2" y="26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8" y="80"/>
                </a:cxn>
                <a:cxn ang="0">
                  <a:pos x="18" y="80"/>
                </a:cxn>
                <a:cxn ang="0">
                  <a:pos x="28" y="98"/>
                </a:cxn>
                <a:cxn ang="0">
                  <a:pos x="34" y="106"/>
                </a:cxn>
                <a:cxn ang="0">
                  <a:pos x="38" y="116"/>
                </a:cxn>
                <a:cxn ang="0">
                  <a:pos x="38" y="116"/>
                </a:cxn>
                <a:cxn ang="0">
                  <a:pos x="38" y="118"/>
                </a:cxn>
                <a:cxn ang="0">
                  <a:pos x="40" y="118"/>
                </a:cxn>
                <a:cxn ang="0">
                  <a:pos x="40" y="118"/>
                </a:cxn>
                <a:cxn ang="0">
                  <a:pos x="42" y="116"/>
                </a:cxn>
                <a:cxn ang="0">
                  <a:pos x="42" y="114"/>
                </a:cxn>
                <a:cxn ang="0">
                  <a:pos x="42" y="114"/>
                </a:cxn>
                <a:cxn ang="0">
                  <a:pos x="36" y="100"/>
                </a:cxn>
                <a:cxn ang="0">
                  <a:pos x="28" y="88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8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6" y="26"/>
                </a:cxn>
                <a:cxn ang="0">
                  <a:pos x="12" y="10"/>
                </a:cxn>
                <a:cxn ang="0">
                  <a:pos x="12" y="10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6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42" h="118">
                  <a:moveTo>
                    <a:pt x="12" y="2"/>
                  </a:moveTo>
                  <a:lnTo>
                    <a:pt x="12" y="2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16"/>
                  </a:lnTo>
                  <a:lnTo>
                    <a:pt x="2" y="2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28" y="98"/>
                  </a:lnTo>
                  <a:lnTo>
                    <a:pt x="34" y="106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38" y="118"/>
                  </a:lnTo>
                  <a:lnTo>
                    <a:pt x="40" y="118"/>
                  </a:lnTo>
                  <a:lnTo>
                    <a:pt x="40" y="118"/>
                  </a:lnTo>
                  <a:lnTo>
                    <a:pt x="42" y="116"/>
                  </a:lnTo>
                  <a:lnTo>
                    <a:pt x="42" y="114"/>
                  </a:lnTo>
                  <a:lnTo>
                    <a:pt x="42" y="114"/>
                  </a:lnTo>
                  <a:lnTo>
                    <a:pt x="36" y="100"/>
                  </a:lnTo>
                  <a:lnTo>
                    <a:pt x="28" y="88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8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26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3" name="Freeform 99"/>
            <p:cNvSpPr>
              <a:spLocks/>
            </p:cNvSpPr>
            <p:nvPr/>
          </p:nvSpPr>
          <p:spPr bwMode="auto">
            <a:xfrm>
              <a:off x="3481137" y="469232"/>
              <a:ext cx="1283368" cy="978568"/>
            </a:xfrm>
            <a:custGeom>
              <a:avLst/>
              <a:gdLst/>
              <a:ahLst/>
              <a:cxnLst>
                <a:cxn ang="0">
                  <a:pos x="30" y="40"/>
                </a:cxn>
                <a:cxn ang="0">
                  <a:pos x="20" y="44"/>
                </a:cxn>
                <a:cxn ang="0">
                  <a:pos x="10" y="42"/>
                </a:cxn>
                <a:cxn ang="0">
                  <a:pos x="8" y="40"/>
                </a:cxn>
                <a:cxn ang="0">
                  <a:pos x="6" y="36"/>
                </a:cxn>
                <a:cxn ang="0">
                  <a:pos x="8" y="24"/>
                </a:cxn>
                <a:cxn ang="0">
                  <a:pos x="10" y="22"/>
                </a:cxn>
                <a:cxn ang="0">
                  <a:pos x="14" y="16"/>
                </a:cxn>
                <a:cxn ang="0">
                  <a:pos x="26" y="8"/>
                </a:cxn>
                <a:cxn ang="0">
                  <a:pos x="32" y="6"/>
                </a:cxn>
                <a:cxn ang="0">
                  <a:pos x="46" y="6"/>
                </a:cxn>
                <a:cxn ang="0">
                  <a:pos x="60" y="12"/>
                </a:cxn>
                <a:cxn ang="0">
                  <a:pos x="74" y="20"/>
                </a:cxn>
                <a:cxn ang="0">
                  <a:pos x="82" y="32"/>
                </a:cxn>
                <a:cxn ang="0">
                  <a:pos x="86" y="48"/>
                </a:cxn>
                <a:cxn ang="0">
                  <a:pos x="88" y="64"/>
                </a:cxn>
                <a:cxn ang="0">
                  <a:pos x="96" y="90"/>
                </a:cxn>
                <a:cxn ang="0">
                  <a:pos x="102" y="96"/>
                </a:cxn>
                <a:cxn ang="0">
                  <a:pos x="128" y="114"/>
                </a:cxn>
                <a:cxn ang="0">
                  <a:pos x="142" y="120"/>
                </a:cxn>
                <a:cxn ang="0">
                  <a:pos x="150" y="122"/>
                </a:cxn>
                <a:cxn ang="0">
                  <a:pos x="158" y="122"/>
                </a:cxn>
                <a:cxn ang="0">
                  <a:pos x="160" y="120"/>
                </a:cxn>
                <a:cxn ang="0">
                  <a:pos x="158" y="118"/>
                </a:cxn>
                <a:cxn ang="0">
                  <a:pos x="156" y="118"/>
                </a:cxn>
                <a:cxn ang="0">
                  <a:pos x="144" y="116"/>
                </a:cxn>
                <a:cxn ang="0">
                  <a:pos x="130" y="110"/>
                </a:cxn>
                <a:cxn ang="0">
                  <a:pos x="116" y="102"/>
                </a:cxn>
                <a:cxn ang="0">
                  <a:pos x="104" y="92"/>
                </a:cxn>
                <a:cxn ang="0">
                  <a:pos x="96" y="80"/>
                </a:cxn>
                <a:cxn ang="0">
                  <a:pos x="92" y="64"/>
                </a:cxn>
                <a:cxn ang="0">
                  <a:pos x="88" y="38"/>
                </a:cxn>
                <a:cxn ang="0">
                  <a:pos x="86" y="30"/>
                </a:cxn>
                <a:cxn ang="0">
                  <a:pos x="76" y="16"/>
                </a:cxn>
                <a:cxn ang="0">
                  <a:pos x="62" y="6"/>
                </a:cxn>
                <a:cxn ang="0">
                  <a:pos x="48" y="2"/>
                </a:cxn>
                <a:cxn ang="0">
                  <a:pos x="32" y="2"/>
                </a:cxn>
                <a:cxn ang="0">
                  <a:pos x="24" y="4"/>
                </a:cxn>
                <a:cxn ang="0">
                  <a:pos x="10" y="12"/>
                </a:cxn>
                <a:cxn ang="0">
                  <a:pos x="6" y="20"/>
                </a:cxn>
                <a:cxn ang="0">
                  <a:pos x="4" y="22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8" y="48"/>
                </a:cxn>
                <a:cxn ang="0">
                  <a:pos x="20" y="48"/>
                </a:cxn>
                <a:cxn ang="0">
                  <a:pos x="32" y="44"/>
                </a:cxn>
                <a:cxn ang="0">
                  <a:pos x="34" y="42"/>
                </a:cxn>
                <a:cxn ang="0">
                  <a:pos x="32" y="40"/>
                </a:cxn>
                <a:cxn ang="0">
                  <a:pos x="30" y="40"/>
                </a:cxn>
              </a:cxnLst>
              <a:rect l="0" t="0" r="r" b="b"/>
              <a:pathLst>
                <a:path w="160" h="122">
                  <a:moveTo>
                    <a:pt x="30" y="40"/>
                  </a:moveTo>
                  <a:lnTo>
                    <a:pt x="30" y="40"/>
                  </a:lnTo>
                  <a:lnTo>
                    <a:pt x="24" y="42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8" y="40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16"/>
                  </a:lnTo>
                  <a:lnTo>
                    <a:pt x="20" y="10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40" y="6"/>
                  </a:lnTo>
                  <a:lnTo>
                    <a:pt x="46" y="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8" y="16"/>
                  </a:lnTo>
                  <a:lnTo>
                    <a:pt x="74" y="20"/>
                  </a:lnTo>
                  <a:lnTo>
                    <a:pt x="78" y="26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6" y="48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92" y="82"/>
                  </a:lnTo>
                  <a:lnTo>
                    <a:pt x="96" y="90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12" y="106"/>
                  </a:lnTo>
                  <a:lnTo>
                    <a:pt x="128" y="114"/>
                  </a:lnTo>
                  <a:lnTo>
                    <a:pt x="128" y="114"/>
                  </a:lnTo>
                  <a:lnTo>
                    <a:pt x="142" y="120"/>
                  </a:lnTo>
                  <a:lnTo>
                    <a:pt x="142" y="120"/>
                  </a:lnTo>
                  <a:lnTo>
                    <a:pt x="150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58" y="118"/>
                  </a:lnTo>
                  <a:lnTo>
                    <a:pt x="156" y="118"/>
                  </a:lnTo>
                  <a:lnTo>
                    <a:pt x="156" y="118"/>
                  </a:lnTo>
                  <a:lnTo>
                    <a:pt x="152" y="118"/>
                  </a:lnTo>
                  <a:lnTo>
                    <a:pt x="144" y="116"/>
                  </a:lnTo>
                  <a:lnTo>
                    <a:pt x="144" y="116"/>
                  </a:lnTo>
                  <a:lnTo>
                    <a:pt x="130" y="110"/>
                  </a:lnTo>
                  <a:lnTo>
                    <a:pt x="130" y="110"/>
                  </a:lnTo>
                  <a:lnTo>
                    <a:pt x="116" y="10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0" y="86"/>
                  </a:lnTo>
                  <a:lnTo>
                    <a:pt x="96" y="80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0" y="48"/>
                  </a:lnTo>
                  <a:lnTo>
                    <a:pt x="88" y="38"/>
                  </a:lnTo>
                  <a:lnTo>
                    <a:pt x="86" y="30"/>
                  </a:lnTo>
                  <a:lnTo>
                    <a:pt x="86" y="30"/>
                  </a:lnTo>
                  <a:lnTo>
                    <a:pt x="82" y="24"/>
                  </a:lnTo>
                  <a:lnTo>
                    <a:pt x="76" y="16"/>
                  </a:lnTo>
                  <a:lnTo>
                    <a:pt x="70" y="12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24" y="4"/>
                  </a:lnTo>
                  <a:lnTo>
                    <a:pt x="18" y="6"/>
                  </a:lnTo>
                  <a:lnTo>
                    <a:pt x="10" y="12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4" y="48"/>
                  </a:lnTo>
                  <a:lnTo>
                    <a:pt x="20" y="48"/>
                  </a:lnTo>
                  <a:lnTo>
                    <a:pt x="26" y="46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42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4" name="Freeform 100"/>
            <p:cNvSpPr>
              <a:spLocks/>
            </p:cNvSpPr>
            <p:nvPr/>
          </p:nvSpPr>
          <p:spPr bwMode="auto">
            <a:xfrm>
              <a:off x="7010400" y="4608095"/>
              <a:ext cx="1925053" cy="1251284"/>
            </a:xfrm>
            <a:custGeom>
              <a:avLst/>
              <a:gdLst/>
              <a:ahLst/>
              <a:cxnLst>
                <a:cxn ang="0">
                  <a:pos x="240" y="24"/>
                </a:cxn>
                <a:cxn ang="0">
                  <a:pos x="224" y="26"/>
                </a:cxn>
                <a:cxn ang="0">
                  <a:pos x="188" y="16"/>
                </a:cxn>
                <a:cxn ang="0">
                  <a:pos x="170" y="10"/>
                </a:cxn>
                <a:cxn ang="0">
                  <a:pos x="144" y="2"/>
                </a:cxn>
                <a:cxn ang="0">
                  <a:pos x="122" y="0"/>
                </a:cxn>
                <a:cxn ang="0">
                  <a:pos x="104" y="2"/>
                </a:cxn>
                <a:cxn ang="0">
                  <a:pos x="76" y="18"/>
                </a:cxn>
                <a:cxn ang="0">
                  <a:pos x="58" y="38"/>
                </a:cxn>
                <a:cxn ang="0">
                  <a:pos x="52" y="46"/>
                </a:cxn>
                <a:cxn ang="0">
                  <a:pos x="48" y="52"/>
                </a:cxn>
                <a:cxn ang="0">
                  <a:pos x="14" y="100"/>
                </a:cxn>
                <a:cxn ang="0">
                  <a:pos x="8" y="114"/>
                </a:cxn>
                <a:cxn ang="0">
                  <a:pos x="0" y="140"/>
                </a:cxn>
                <a:cxn ang="0">
                  <a:pos x="0" y="152"/>
                </a:cxn>
                <a:cxn ang="0">
                  <a:pos x="2" y="156"/>
                </a:cxn>
                <a:cxn ang="0">
                  <a:pos x="4" y="154"/>
                </a:cxn>
                <a:cxn ang="0">
                  <a:pos x="4" y="152"/>
                </a:cxn>
                <a:cxn ang="0">
                  <a:pos x="8" y="130"/>
                </a:cxn>
                <a:cxn ang="0">
                  <a:pos x="18" y="102"/>
                </a:cxn>
                <a:cxn ang="0">
                  <a:pos x="28" y="86"/>
                </a:cxn>
                <a:cxn ang="0">
                  <a:pos x="50" y="54"/>
                </a:cxn>
                <a:cxn ang="0">
                  <a:pos x="64" y="42"/>
                </a:cxn>
                <a:cxn ang="0">
                  <a:pos x="96" y="28"/>
                </a:cxn>
                <a:cxn ang="0">
                  <a:pos x="112" y="24"/>
                </a:cxn>
                <a:cxn ang="0">
                  <a:pos x="76" y="40"/>
                </a:cxn>
                <a:cxn ang="0">
                  <a:pos x="62" y="48"/>
                </a:cxn>
                <a:cxn ang="0">
                  <a:pos x="58" y="52"/>
                </a:cxn>
                <a:cxn ang="0">
                  <a:pos x="70" y="56"/>
                </a:cxn>
                <a:cxn ang="0">
                  <a:pos x="88" y="66"/>
                </a:cxn>
                <a:cxn ang="0">
                  <a:pos x="108" y="74"/>
                </a:cxn>
                <a:cxn ang="0">
                  <a:pos x="126" y="76"/>
                </a:cxn>
                <a:cxn ang="0">
                  <a:pos x="146" y="72"/>
                </a:cxn>
                <a:cxn ang="0">
                  <a:pos x="138" y="70"/>
                </a:cxn>
                <a:cxn ang="0">
                  <a:pos x="116" y="52"/>
                </a:cxn>
                <a:cxn ang="0">
                  <a:pos x="114" y="50"/>
                </a:cxn>
                <a:cxn ang="0">
                  <a:pos x="130" y="54"/>
                </a:cxn>
                <a:cxn ang="0">
                  <a:pos x="150" y="56"/>
                </a:cxn>
                <a:cxn ang="0">
                  <a:pos x="188" y="50"/>
                </a:cxn>
                <a:cxn ang="0">
                  <a:pos x="220" y="38"/>
                </a:cxn>
                <a:cxn ang="0">
                  <a:pos x="240" y="24"/>
                </a:cxn>
              </a:cxnLst>
              <a:rect l="0" t="0" r="r" b="b"/>
              <a:pathLst>
                <a:path w="240" h="156">
                  <a:moveTo>
                    <a:pt x="240" y="24"/>
                  </a:moveTo>
                  <a:lnTo>
                    <a:pt x="240" y="24"/>
                  </a:lnTo>
                  <a:lnTo>
                    <a:pt x="236" y="26"/>
                  </a:lnTo>
                  <a:lnTo>
                    <a:pt x="224" y="26"/>
                  </a:lnTo>
                  <a:lnTo>
                    <a:pt x="202" y="22"/>
                  </a:lnTo>
                  <a:lnTo>
                    <a:pt x="188" y="16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56" y="4"/>
                  </a:lnTo>
                  <a:lnTo>
                    <a:pt x="144" y="2"/>
                  </a:lnTo>
                  <a:lnTo>
                    <a:pt x="134" y="0"/>
                  </a:lnTo>
                  <a:lnTo>
                    <a:pt x="122" y="0"/>
                  </a:lnTo>
                  <a:lnTo>
                    <a:pt x="114" y="0"/>
                  </a:lnTo>
                  <a:lnTo>
                    <a:pt x="104" y="2"/>
                  </a:lnTo>
                  <a:lnTo>
                    <a:pt x="88" y="10"/>
                  </a:lnTo>
                  <a:lnTo>
                    <a:pt x="76" y="18"/>
                  </a:lnTo>
                  <a:lnTo>
                    <a:pt x="64" y="28"/>
                  </a:lnTo>
                  <a:lnTo>
                    <a:pt x="58" y="38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30" y="74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8" y="114"/>
                  </a:lnTo>
                  <a:lnTo>
                    <a:pt x="4" y="128"/>
                  </a:lnTo>
                  <a:lnTo>
                    <a:pt x="0" y="14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4" y="154"/>
                  </a:lnTo>
                  <a:lnTo>
                    <a:pt x="4" y="152"/>
                  </a:lnTo>
                  <a:lnTo>
                    <a:pt x="4" y="152"/>
                  </a:lnTo>
                  <a:lnTo>
                    <a:pt x="4" y="142"/>
                  </a:lnTo>
                  <a:lnTo>
                    <a:pt x="8" y="130"/>
                  </a:lnTo>
                  <a:lnTo>
                    <a:pt x="12" y="116"/>
                  </a:lnTo>
                  <a:lnTo>
                    <a:pt x="18" y="102"/>
                  </a:lnTo>
                  <a:lnTo>
                    <a:pt x="18" y="102"/>
                  </a:lnTo>
                  <a:lnTo>
                    <a:pt x="28" y="86"/>
                  </a:lnTo>
                  <a:lnTo>
                    <a:pt x="38" y="70"/>
                  </a:lnTo>
                  <a:lnTo>
                    <a:pt x="50" y="54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80" y="34"/>
                  </a:lnTo>
                  <a:lnTo>
                    <a:pt x="96" y="28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92" y="32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70" y="56"/>
                  </a:lnTo>
                  <a:lnTo>
                    <a:pt x="88" y="66"/>
                  </a:lnTo>
                  <a:lnTo>
                    <a:pt x="88" y="66"/>
                  </a:lnTo>
                  <a:lnTo>
                    <a:pt x="98" y="72"/>
                  </a:lnTo>
                  <a:lnTo>
                    <a:pt x="108" y="74"/>
                  </a:lnTo>
                  <a:lnTo>
                    <a:pt x="118" y="76"/>
                  </a:lnTo>
                  <a:lnTo>
                    <a:pt x="126" y="76"/>
                  </a:lnTo>
                  <a:lnTo>
                    <a:pt x="140" y="74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38" y="70"/>
                  </a:lnTo>
                  <a:lnTo>
                    <a:pt x="130" y="64"/>
                  </a:lnTo>
                  <a:lnTo>
                    <a:pt x="116" y="52"/>
                  </a:lnTo>
                  <a:lnTo>
                    <a:pt x="116" y="52"/>
                  </a:lnTo>
                  <a:lnTo>
                    <a:pt x="114" y="50"/>
                  </a:lnTo>
                  <a:lnTo>
                    <a:pt x="114" y="50"/>
                  </a:lnTo>
                  <a:lnTo>
                    <a:pt x="130" y="54"/>
                  </a:lnTo>
                  <a:lnTo>
                    <a:pt x="130" y="54"/>
                  </a:lnTo>
                  <a:lnTo>
                    <a:pt x="150" y="56"/>
                  </a:lnTo>
                  <a:lnTo>
                    <a:pt x="170" y="54"/>
                  </a:lnTo>
                  <a:lnTo>
                    <a:pt x="188" y="50"/>
                  </a:lnTo>
                  <a:lnTo>
                    <a:pt x="206" y="44"/>
                  </a:lnTo>
                  <a:lnTo>
                    <a:pt x="220" y="38"/>
                  </a:lnTo>
                  <a:lnTo>
                    <a:pt x="230" y="32"/>
                  </a:lnTo>
                  <a:lnTo>
                    <a:pt x="240" y="24"/>
                  </a:lnTo>
                  <a:lnTo>
                    <a:pt x="24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5" name="Freeform 101"/>
            <p:cNvSpPr>
              <a:spLocks/>
            </p:cNvSpPr>
            <p:nvPr/>
          </p:nvSpPr>
          <p:spPr bwMode="auto">
            <a:xfrm>
              <a:off x="7138737" y="3276600"/>
              <a:ext cx="978568" cy="914400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0"/>
                </a:cxn>
                <a:cxn ang="0">
                  <a:pos x="104" y="0"/>
                </a:cxn>
                <a:cxn ang="0">
                  <a:pos x="88" y="4"/>
                </a:cxn>
                <a:cxn ang="0">
                  <a:pos x="88" y="4"/>
                </a:cxn>
                <a:cxn ang="0">
                  <a:pos x="76" y="10"/>
                </a:cxn>
                <a:cxn ang="0">
                  <a:pos x="64" y="16"/>
                </a:cxn>
                <a:cxn ang="0">
                  <a:pos x="54" y="26"/>
                </a:cxn>
                <a:cxn ang="0">
                  <a:pos x="44" y="36"/>
                </a:cxn>
                <a:cxn ang="0">
                  <a:pos x="44" y="36"/>
                </a:cxn>
                <a:cxn ang="0">
                  <a:pos x="26" y="58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4" y="96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4" y="114"/>
                </a:cxn>
                <a:cxn ang="0">
                  <a:pos x="6" y="112"/>
                </a:cxn>
                <a:cxn ang="0">
                  <a:pos x="6" y="112"/>
                </a:cxn>
                <a:cxn ang="0">
                  <a:pos x="8" y="98"/>
                </a:cxn>
                <a:cxn ang="0">
                  <a:pos x="16" y="82"/>
                </a:cxn>
                <a:cxn ang="0">
                  <a:pos x="16" y="82"/>
                </a:cxn>
                <a:cxn ang="0">
                  <a:pos x="24" y="68"/>
                </a:cxn>
                <a:cxn ang="0">
                  <a:pos x="34" y="52"/>
                </a:cxn>
                <a:cxn ang="0">
                  <a:pos x="46" y="38"/>
                </a:cxn>
                <a:cxn ang="0">
                  <a:pos x="60" y="26"/>
                </a:cxn>
                <a:cxn ang="0">
                  <a:pos x="60" y="26"/>
                </a:cxn>
                <a:cxn ang="0">
                  <a:pos x="74" y="16"/>
                </a:cxn>
                <a:cxn ang="0">
                  <a:pos x="90" y="10"/>
                </a:cxn>
                <a:cxn ang="0">
                  <a:pos x="90" y="10"/>
                </a:cxn>
                <a:cxn ang="0">
                  <a:pos x="104" y="6"/>
                </a:cxn>
                <a:cxn ang="0">
                  <a:pos x="120" y="6"/>
                </a:cxn>
                <a:cxn ang="0">
                  <a:pos x="120" y="6"/>
                </a:cxn>
                <a:cxn ang="0">
                  <a:pos x="122" y="6"/>
                </a:cxn>
                <a:cxn ang="0">
                  <a:pos x="122" y="4"/>
                </a:cxn>
                <a:cxn ang="0">
                  <a:pos x="122" y="4"/>
                </a:cxn>
                <a:cxn ang="0">
                  <a:pos x="122" y="2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2" h="114">
                  <a:moveTo>
                    <a:pt x="120" y="2"/>
                  </a:moveTo>
                  <a:lnTo>
                    <a:pt x="120" y="2"/>
                  </a:lnTo>
                  <a:lnTo>
                    <a:pt x="112" y="0"/>
                  </a:lnTo>
                  <a:lnTo>
                    <a:pt x="104" y="0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76" y="10"/>
                  </a:lnTo>
                  <a:lnTo>
                    <a:pt x="64" y="16"/>
                  </a:lnTo>
                  <a:lnTo>
                    <a:pt x="54" y="2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26" y="58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4" y="96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4" y="114"/>
                  </a:lnTo>
                  <a:lnTo>
                    <a:pt x="6" y="112"/>
                  </a:lnTo>
                  <a:lnTo>
                    <a:pt x="6" y="112"/>
                  </a:lnTo>
                  <a:lnTo>
                    <a:pt x="8" y="98"/>
                  </a:lnTo>
                  <a:lnTo>
                    <a:pt x="16" y="82"/>
                  </a:lnTo>
                  <a:lnTo>
                    <a:pt x="16" y="82"/>
                  </a:lnTo>
                  <a:lnTo>
                    <a:pt x="24" y="68"/>
                  </a:lnTo>
                  <a:lnTo>
                    <a:pt x="34" y="52"/>
                  </a:lnTo>
                  <a:lnTo>
                    <a:pt x="46" y="38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74" y="16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104" y="6"/>
                  </a:lnTo>
                  <a:lnTo>
                    <a:pt x="120" y="6"/>
                  </a:lnTo>
                  <a:lnTo>
                    <a:pt x="120" y="6"/>
                  </a:lnTo>
                  <a:lnTo>
                    <a:pt x="122" y="6"/>
                  </a:lnTo>
                  <a:lnTo>
                    <a:pt x="122" y="4"/>
                  </a:lnTo>
                  <a:lnTo>
                    <a:pt x="122" y="4"/>
                  </a:lnTo>
                  <a:lnTo>
                    <a:pt x="122" y="2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6" name="Freeform 102"/>
            <p:cNvSpPr>
              <a:spLocks/>
            </p:cNvSpPr>
            <p:nvPr/>
          </p:nvSpPr>
          <p:spPr bwMode="auto">
            <a:xfrm>
              <a:off x="3304674" y="2490537"/>
              <a:ext cx="240632" cy="59355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24" y="64"/>
                </a:cxn>
                <a:cxn ang="0">
                  <a:pos x="18" y="58"/>
                </a:cxn>
                <a:cxn ang="0">
                  <a:pos x="12" y="50"/>
                </a:cxn>
                <a:cxn ang="0">
                  <a:pos x="8" y="42"/>
                </a:cxn>
                <a:cxn ang="0">
                  <a:pos x="8" y="42"/>
                </a:cxn>
                <a:cxn ang="0">
                  <a:pos x="6" y="32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6" y="12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8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6" y="66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74"/>
                </a:cxn>
                <a:cxn ang="0">
                  <a:pos x="30" y="74"/>
                </a:cxn>
                <a:cxn ang="0">
                  <a:pos x="30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30" h="74">
                  <a:moveTo>
                    <a:pt x="30" y="70"/>
                  </a:moveTo>
                  <a:lnTo>
                    <a:pt x="30" y="70"/>
                  </a:lnTo>
                  <a:lnTo>
                    <a:pt x="24" y="64"/>
                  </a:lnTo>
                  <a:lnTo>
                    <a:pt x="18" y="58"/>
                  </a:lnTo>
                  <a:lnTo>
                    <a:pt x="12" y="50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6" y="3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2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1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8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6" y="66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7" name="Freeform 103"/>
            <p:cNvSpPr>
              <a:spLocks/>
            </p:cNvSpPr>
            <p:nvPr/>
          </p:nvSpPr>
          <p:spPr bwMode="auto">
            <a:xfrm>
              <a:off x="8261684" y="-1070811"/>
              <a:ext cx="368968" cy="75397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0" y="10"/>
                </a:cxn>
                <a:cxn ang="0">
                  <a:pos x="40" y="24"/>
                </a:cxn>
                <a:cxn ang="0">
                  <a:pos x="40" y="32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56"/>
                </a:cxn>
                <a:cxn ang="0">
                  <a:pos x="42" y="68"/>
                </a:cxn>
                <a:cxn ang="0">
                  <a:pos x="40" y="78"/>
                </a:cxn>
                <a:cxn ang="0">
                  <a:pos x="34" y="88"/>
                </a:cxn>
                <a:cxn ang="0">
                  <a:pos x="28" y="92"/>
                </a:cxn>
                <a:cxn ang="0">
                  <a:pos x="24" y="94"/>
                </a:cxn>
                <a:cxn ang="0">
                  <a:pos x="20" y="92"/>
                </a:cxn>
                <a:cxn ang="0">
                  <a:pos x="16" y="90"/>
                </a:cxn>
                <a:cxn ang="0">
                  <a:pos x="12" y="86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66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2" y="50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0" y="50"/>
                </a:cxn>
                <a:cxn ang="0">
                  <a:pos x="12" y="56"/>
                </a:cxn>
                <a:cxn ang="0">
                  <a:pos x="14" y="58"/>
                </a:cxn>
                <a:cxn ang="0">
                  <a:pos x="18" y="58"/>
                </a:cxn>
                <a:cxn ang="0">
                  <a:pos x="18" y="58"/>
                </a:cxn>
                <a:cxn ang="0">
                  <a:pos x="14" y="50"/>
                </a:cxn>
                <a:cxn ang="0">
                  <a:pos x="14" y="4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4" y="20"/>
                </a:cxn>
                <a:cxn ang="0">
                  <a:pos x="34" y="1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94">
                  <a:moveTo>
                    <a:pt x="46" y="0"/>
                  </a:moveTo>
                  <a:lnTo>
                    <a:pt x="46" y="0"/>
                  </a:lnTo>
                  <a:lnTo>
                    <a:pt x="44" y="2"/>
                  </a:lnTo>
                  <a:lnTo>
                    <a:pt x="40" y="10"/>
                  </a:lnTo>
                  <a:lnTo>
                    <a:pt x="40" y="24"/>
                  </a:lnTo>
                  <a:lnTo>
                    <a:pt x="40" y="32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56"/>
                  </a:lnTo>
                  <a:lnTo>
                    <a:pt x="42" y="68"/>
                  </a:lnTo>
                  <a:lnTo>
                    <a:pt x="40" y="78"/>
                  </a:lnTo>
                  <a:lnTo>
                    <a:pt x="34" y="88"/>
                  </a:lnTo>
                  <a:lnTo>
                    <a:pt x="28" y="92"/>
                  </a:lnTo>
                  <a:lnTo>
                    <a:pt x="24" y="94"/>
                  </a:lnTo>
                  <a:lnTo>
                    <a:pt x="20" y="92"/>
                  </a:lnTo>
                  <a:lnTo>
                    <a:pt x="16" y="90"/>
                  </a:lnTo>
                  <a:lnTo>
                    <a:pt x="12" y="86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66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2" y="50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50"/>
                  </a:lnTo>
                  <a:lnTo>
                    <a:pt x="12" y="56"/>
                  </a:lnTo>
                  <a:lnTo>
                    <a:pt x="14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4" y="50"/>
                  </a:lnTo>
                  <a:lnTo>
                    <a:pt x="14" y="4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4" y="20"/>
                  </a:lnTo>
                  <a:lnTo>
                    <a:pt x="34" y="1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8" name="Freeform 104"/>
            <p:cNvSpPr>
              <a:spLocks/>
            </p:cNvSpPr>
            <p:nvPr/>
          </p:nvSpPr>
          <p:spPr bwMode="auto">
            <a:xfrm>
              <a:off x="8229600" y="-509337"/>
              <a:ext cx="240632" cy="577516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6" y="16"/>
                </a:cxn>
                <a:cxn ang="0">
                  <a:pos x="12" y="24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6" y="42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60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6" y="72"/>
                </a:cxn>
                <a:cxn ang="0">
                  <a:pos x="4" y="72"/>
                </a:cxn>
                <a:cxn ang="0">
                  <a:pos x="4" y="72"/>
                </a:cxn>
                <a:cxn ang="0">
                  <a:pos x="0" y="6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2" y="36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8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8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0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0" h="72">
                  <a:moveTo>
                    <a:pt x="28" y="4"/>
                  </a:moveTo>
                  <a:lnTo>
                    <a:pt x="28" y="4"/>
                  </a:lnTo>
                  <a:lnTo>
                    <a:pt x="22" y="8"/>
                  </a:lnTo>
                  <a:lnTo>
                    <a:pt x="16" y="16"/>
                  </a:lnTo>
                  <a:lnTo>
                    <a:pt x="12" y="24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6" y="4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6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6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2" y="36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9" name="Freeform 105"/>
            <p:cNvSpPr>
              <a:spLocks/>
            </p:cNvSpPr>
            <p:nvPr/>
          </p:nvSpPr>
          <p:spPr bwMode="auto">
            <a:xfrm>
              <a:off x="7042484" y="7511716"/>
              <a:ext cx="721895" cy="33688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52" y="8"/>
                </a:cxn>
                <a:cxn ang="0">
                  <a:pos x="42" y="4"/>
                </a:cxn>
                <a:cxn ang="0">
                  <a:pos x="32" y="2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4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6" y="8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30" y="6"/>
                </a:cxn>
                <a:cxn ang="0">
                  <a:pos x="40" y="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58" y="18"/>
                </a:cxn>
                <a:cxn ang="0">
                  <a:pos x="66" y="24"/>
                </a:cxn>
                <a:cxn ang="0">
                  <a:pos x="76" y="32"/>
                </a:cxn>
                <a:cxn ang="0">
                  <a:pos x="84" y="42"/>
                </a:cxn>
                <a:cxn ang="0">
                  <a:pos x="90" y="42"/>
                </a:cxn>
                <a:cxn ang="0">
                  <a:pos x="90" y="42"/>
                </a:cxn>
                <a:cxn ang="0">
                  <a:pos x="80" y="30"/>
                </a:cxn>
                <a:cxn ang="0">
                  <a:pos x="70" y="20"/>
                </a:cxn>
                <a:cxn ang="0">
                  <a:pos x="60" y="14"/>
                </a:cxn>
                <a:cxn ang="0">
                  <a:pos x="52" y="8"/>
                </a:cxn>
                <a:cxn ang="0">
                  <a:pos x="52" y="8"/>
                </a:cxn>
              </a:cxnLst>
              <a:rect l="0" t="0" r="r" b="b"/>
              <a:pathLst>
                <a:path w="90" h="42">
                  <a:moveTo>
                    <a:pt x="52" y="8"/>
                  </a:moveTo>
                  <a:lnTo>
                    <a:pt x="52" y="8"/>
                  </a:lnTo>
                  <a:lnTo>
                    <a:pt x="42" y="4"/>
                  </a:lnTo>
                  <a:lnTo>
                    <a:pt x="32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4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6" y="8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30" y="6"/>
                  </a:lnTo>
                  <a:lnTo>
                    <a:pt x="40" y="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8" y="18"/>
                  </a:lnTo>
                  <a:lnTo>
                    <a:pt x="66" y="24"/>
                  </a:lnTo>
                  <a:lnTo>
                    <a:pt x="76" y="32"/>
                  </a:lnTo>
                  <a:lnTo>
                    <a:pt x="84" y="42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80" y="30"/>
                  </a:lnTo>
                  <a:lnTo>
                    <a:pt x="70" y="20"/>
                  </a:lnTo>
                  <a:lnTo>
                    <a:pt x="60" y="14"/>
                  </a:lnTo>
                  <a:lnTo>
                    <a:pt x="52" y="8"/>
                  </a:lnTo>
                  <a:lnTo>
                    <a:pt x="5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0" name="Freeform 106"/>
            <p:cNvSpPr>
              <a:spLocks/>
            </p:cNvSpPr>
            <p:nvPr/>
          </p:nvSpPr>
          <p:spPr bwMode="auto">
            <a:xfrm>
              <a:off x="8053137" y="6821905"/>
              <a:ext cx="1058779" cy="256674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16" y="4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38" y="8"/>
                </a:cxn>
                <a:cxn ang="0">
                  <a:pos x="50" y="14"/>
                </a:cxn>
                <a:cxn ang="0">
                  <a:pos x="50" y="14"/>
                </a:cxn>
                <a:cxn ang="0">
                  <a:pos x="70" y="26"/>
                </a:cxn>
                <a:cxn ang="0">
                  <a:pos x="70" y="26"/>
                </a:cxn>
                <a:cxn ang="0">
                  <a:pos x="80" y="30"/>
                </a:cxn>
                <a:cxn ang="0">
                  <a:pos x="90" y="32"/>
                </a:cxn>
                <a:cxn ang="0">
                  <a:pos x="90" y="32"/>
                </a:cxn>
                <a:cxn ang="0">
                  <a:pos x="102" y="32"/>
                </a:cxn>
                <a:cxn ang="0">
                  <a:pos x="112" y="30"/>
                </a:cxn>
                <a:cxn ang="0">
                  <a:pos x="112" y="30"/>
                </a:cxn>
                <a:cxn ang="0">
                  <a:pos x="120" y="28"/>
                </a:cxn>
                <a:cxn ang="0">
                  <a:pos x="130" y="26"/>
                </a:cxn>
                <a:cxn ang="0">
                  <a:pos x="130" y="26"/>
                </a:cxn>
                <a:cxn ang="0">
                  <a:pos x="132" y="24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0" y="20"/>
                </a:cxn>
                <a:cxn ang="0">
                  <a:pos x="130" y="20"/>
                </a:cxn>
                <a:cxn ang="0">
                  <a:pos x="120" y="22"/>
                </a:cxn>
                <a:cxn ang="0">
                  <a:pos x="110" y="26"/>
                </a:cxn>
                <a:cxn ang="0">
                  <a:pos x="110" y="26"/>
                </a:cxn>
                <a:cxn ang="0">
                  <a:pos x="102" y="2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82" y="24"/>
                </a:cxn>
                <a:cxn ang="0">
                  <a:pos x="72" y="20"/>
                </a:cxn>
                <a:cxn ang="0">
                  <a:pos x="72" y="20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40" y="4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16" y="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8"/>
                </a:cxn>
                <a:cxn ang="0">
                  <a:pos x="4" y="8"/>
                </a:cxn>
                <a:cxn ang="0">
                  <a:pos x="4" y="8"/>
                </a:cxn>
              </a:cxnLst>
              <a:rect l="0" t="0" r="r" b="b"/>
              <a:pathLst>
                <a:path w="132" h="32">
                  <a:moveTo>
                    <a:pt x="4" y="8"/>
                  </a:moveTo>
                  <a:lnTo>
                    <a:pt x="4" y="8"/>
                  </a:lnTo>
                  <a:lnTo>
                    <a:pt x="16" y="4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38" y="8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70" y="26"/>
                  </a:lnTo>
                  <a:lnTo>
                    <a:pt x="70" y="26"/>
                  </a:lnTo>
                  <a:lnTo>
                    <a:pt x="80" y="30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102" y="32"/>
                  </a:lnTo>
                  <a:lnTo>
                    <a:pt x="112" y="30"/>
                  </a:lnTo>
                  <a:lnTo>
                    <a:pt x="112" y="30"/>
                  </a:lnTo>
                  <a:lnTo>
                    <a:pt x="120" y="28"/>
                  </a:lnTo>
                  <a:lnTo>
                    <a:pt x="130" y="26"/>
                  </a:lnTo>
                  <a:lnTo>
                    <a:pt x="130" y="26"/>
                  </a:lnTo>
                  <a:lnTo>
                    <a:pt x="132" y="24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20" y="22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02" y="2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82" y="24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40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6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1" name="Freeform 107"/>
            <p:cNvSpPr>
              <a:spLocks/>
            </p:cNvSpPr>
            <p:nvPr/>
          </p:nvSpPr>
          <p:spPr bwMode="auto">
            <a:xfrm>
              <a:off x="4636168" y="2667000"/>
              <a:ext cx="641684" cy="641684"/>
            </a:xfrm>
            <a:custGeom>
              <a:avLst/>
              <a:gdLst/>
              <a:ahLst/>
              <a:cxnLst>
                <a:cxn ang="0">
                  <a:pos x="4" y="78"/>
                </a:cxn>
                <a:cxn ang="0">
                  <a:pos x="4" y="78"/>
                </a:cxn>
                <a:cxn ang="0">
                  <a:pos x="6" y="60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20" y="32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40" y="16"/>
                </a:cxn>
                <a:cxn ang="0">
                  <a:pos x="52" y="12"/>
                </a:cxn>
                <a:cxn ang="0">
                  <a:pos x="52" y="12"/>
                </a:cxn>
                <a:cxn ang="0">
                  <a:pos x="66" y="8"/>
                </a:cxn>
                <a:cxn ang="0">
                  <a:pos x="78" y="4"/>
                </a:cxn>
                <a:cxn ang="0">
                  <a:pos x="78" y="4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64" y="4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38" y="12"/>
                </a:cxn>
                <a:cxn ang="0">
                  <a:pos x="32" y="16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6" y="30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2" y="60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0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4" y="78"/>
                </a:cxn>
                <a:cxn ang="0">
                  <a:pos x="4" y="78"/>
                </a:cxn>
              </a:cxnLst>
              <a:rect l="0" t="0" r="r" b="b"/>
              <a:pathLst>
                <a:path w="80" h="80">
                  <a:moveTo>
                    <a:pt x="4" y="78"/>
                  </a:moveTo>
                  <a:lnTo>
                    <a:pt x="4" y="78"/>
                  </a:lnTo>
                  <a:lnTo>
                    <a:pt x="6" y="60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20" y="32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40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66" y="8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64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38" y="12"/>
                  </a:lnTo>
                  <a:lnTo>
                    <a:pt x="32" y="16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6" y="30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2" y="6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4" y="80"/>
                  </a:lnTo>
                  <a:lnTo>
                    <a:pt x="4" y="78"/>
                  </a:lnTo>
                  <a:lnTo>
                    <a:pt x="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2" name="Freeform 108"/>
            <p:cNvSpPr>
              <a:spLocks/>
            </p:cNvSpPr>
            <p:nvPr/>
          </p:nvSpPr>
          <p:spPr bwMode="auto">
            <a:xfrm>
              <a:off x="673768" y="3116179"/>
              <a:ext cx="625642" cy="208547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" y="4"/>
                </a:cxn>
                <a:cxn ang="0">
                  <a:pos x="10" y="12"/>
                </a:cxn>
                <a:cxn ang="0">
                  <a:pos x="22" y="20"/>
                </a:cxn>
                <a:cxn ang="0">
                  <a:pos x="22" y="20"/>
                </a:cxn>
                <a:cxn ang="0">
                  <a:pos x="36" y="24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58" y="26"/>
                </a:cxn>
                <a:cxn ang="0">
                  <a:pos x="66" y="24"/>
                </a:cxn>
                <a:cxn ang="0">
                  <a:pos x="66" y="24"/>
                </a:cxn>
                <a:cxn ang="0">
                  <a:pos x="72" y="20"/>
                </a:cxn>
                <a:cxn ang="0">
                  <a:pos x="78" y="16"/>
                </a:cxn>
                <a:cxn ang="0">
                  <a:pos x="78" y="16"/>
                </a:cxn>
                <a:cxn ang="0">
                  <a:pos x="78" y="14"/>
                </a:cxn>
                <a:cxn ang="0">
                  <a:pos x="78" y="12"/>
                </a:cxn>
                <a:cxn ang="0">
                  <a:pos x="78" y="12"/>
                </a:cxn>
                <a:cxn ang="0">
                  <a:pos x="76" y="12"/>
                </a:cxn>
                <a:cxn ang="0">
                  <a:pos x="74" y="12"/>
                </a:cxn>
                <a:cxn ang="0">
                  <a:pos x="74" y="12"/>
                </a:cxn>
                <a:cxn ang="0">
                  <a:pos x="70" y="16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4" y="22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34" y="18"/>
                </a:cxn>
                <a:cxn ang="0">
                  <a:pos x="24" y="14"/>
                </a:cxn>
                <a:cxn ang="0">
                  <a:pos x="24" y="14"/>
                </a:cxn>
                <a:cxn ang="0">
                  <a:pos x="14" y="8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78" h="26">
                  <a:moveTo>
                    <a:pt x="2" y="4"/>
                  </a:moveTo>
                  <a:lnTo>
                    <a:pt x="2" y="4"/>
                  </a:lnTo>
                  <a:lnTo>
                    <a:pt x="10" y="1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36" y="24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8" y="26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72" y="20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6" y="12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0" y="16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34" y="18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14" y="8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3" name="Freeform 109"/>
            <p:cNvSpPr>
              <a:spLocks/>
            </p:cNvSpPr>
            <p:nvPr/>
          </p:nvSpPr>
          <p:spPr bwMode="auto">
            <a:xfrm>
              <a:off x="5694947" y="-413084"/>
              <a:ext cx="786063" cy="673768"/>
            </a:xfrm>
            <a:custGeom>
              <a:avLst/>
              <a:gdLst/>
              <a:ahLst/>
              <a:cxnLst>
                <a:cxn ang="0">
                  <a:pos x="4" y="84"/>
                </a:cxn>
                <a:cxn ang="0">
                  <a:pos x="4" y="84"/>
                </a:cxn>
                <a:cxn ang="0">
                  <a:pos x="16" y="82"/>
                </a:cxn>
                <a:cxn ang="0">
                  <a:pos x="52" y="80"/>
                </a:cxn>
                <a:cxn ang="0">
                  <a:pos x="52" y="80"/>
                </a:cxn>
                <a:cxn ang="0">
                  <a:pos x="62" y="80"/>
                </a:cxn>
                <a:cxn ang="0">
                  <a:pos x="72" y="76"/>
                </a:cxn>
                <a:cxn ang="0">
                  <a:pos x="80" y="72"/>
                </a:cxn>
                <a:cxn ang="0">
                  <a:pos x="88" y="66"/>
                </a:cxn>
                <a:cxn ang="0">
                  <a:pos x="94" y="60"/>
                </a:cxn>
                <a:cxn ang="0">
                  <a:pos x="96" y="54"/>
                </a:cxn>
                <a:cxn ang="0">
                  <a:pos x="98" y="48"/>
                </a:cxn>
                <a:cxn ang="0">
                  <a:pos x="96" y="44"/>
                </a:cxn>
                <a:cxn ang="0">
                  <a:pos x="96" y="44"/>
                </a:cxn>
                <a:cxn ang="0">
                  <a:pos x="90" y="36"/>
                </a:cxn>
                <a:cxn ang="0">
                  <a:pos x="82" y="34"/>
                </a:cxn>
                <a:cxn ang="0">
                  <a:pos x="74" y="32"/>
                </a:cxn>
                <a:cxn ang="0">
                  <a:pos x="74" y="32"/>
                </a:cxn>
                <a:cxn ang="0">
                  <a:pos x="76" y="28"/>
                </a:cxn>
                <a:cxn ang="0">
                  <a:pos x="78" y="18"/>
                </a:cxn>
                <a:cxn ang="0">
                  <a:pos x="78" y="12"/>
                </a:cxn>
                <a:cxn ang="0">
                  <a:pos x="76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2" y="2"/>
                </a:cxn>
                <a:cxn ang="0">
                  <a:pos x="34" y="4"/>
                </a:cxn>
                <a:cxn ang="0">
                  <a:pos x="24" y="10"/>
                </a:cxn>
                <a:cxn ang="0">
                  <a:pos x="16" y="20"/>
                </a:cxn>
                <a:cxn ang="0">
                  <a:pos x="10" y="32"/>
                </a:cxn>
                <a:cxn ang="0">
                  <a:pos x="4" y="50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2" y="62"/>
                </a:cxn>
                <a:cxn ang="0">
                  <a:pos x="24" y="54"/>
                </a:cxn>
                <a:cxn ang="0">
                  <a:pos x="32" y="52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4" y="52"/>
                </a:cxn>
                <a:cxn ang="0">
                  <a:pos x="24" y="58"/>
                </a:cxn>
                <a:cxn ang="0">
                  <a:pos x="14" y="68"/>
                </a:cxn>
                <a:cxn ang="0">
                  <a:pos x="8" y="76"/>
                </a:cxn>
                <a:cxn ang="0">
                  <a:pos x="4" y="84"/>
                </a:cxn>
                <a:cxn ang="0">
                  <a:pos x="4" y="84"/>
                </a:cxn>
              </a:cxnLst>
              <a:rect l="0" t="0" r="r" b="b"/>
              <a:pathLst>
                <a:path w="98" h="84">
                  <a:moveTo>
                    <a:pt x="4" y="84"/>
                  </a:moveTo>
                  <a:lnTo>
                    <a:pt x="4" y="84"/>
                  </a:lnTo>
                  <a:lnTo>
                    <a:pt x="16" y="82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62" y="80"/>
                  </a:lnTo>
                  <a:lnTo>
                    <a:pt x="72" y="76"/>
                  </a:lnTo>
                  <a:lnTo>
                    <a:pt x="80" y="72"/>
                  </a:lnTo>
                  <a:lnTo>
                    <a:pt x="88" y="66"/>
                  </a:lnTo>
                  <a:lnTo>
                    <a:pt x="94" y="60"/>
                  </a:lnTo>
                  <a:lnTo>
                    <a:pt x="96" y="54"/>
                  </a:lnTo>
                  <a:lnTo>
                    <a:pt x="98" y="48"/>
                  </a:lnTo>
                  <a:lnTo>
                    <a:pt x="96" y="44"/>
                  </a:lnTo>
                  <a:lnTo>
                    <a:pt x="96" y="44"/>
                  </a:lnTo>
                  <a:lnTo>
                    <a:pt x="90" y="36"/>
                  </a:lnTo>
                  <a:lnTo>
                    <a:pt x="82" y="34"/>
                  </a:lnTo>
                  <a:lnTo>
                    <a:pt x="74" y="32"/>
                  </a:lnTo>
                  <a:lnTo>
                    <a:pt x="74" y="32"/>
                  </a:lnTo>
                  <a:lnTo>
                    <a:pt x="76" y="28"/>
                  </a:lnTo>
                  <a:lnTo>
                    <a:pt x="78" y="18"/>
                  </a:lnTo>
                  <a:lnTo>
                    <a:pt x="78" y="12"/>
                  </a:lnTo>
                  <a:lnTo>
                    <a:pt x="76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2" y="2"/>
                  </a:lnTo>
                  <a:lnTo>
                    <a:pt x="34" y="4"/>
                  </a:lnTo>
                  <a:lnTo>
                    <a:pt x="24" y="10"/>
                  </a:lnTo>
                  <a:lnTo>
                    <a:pt x="16" y="20"/>
                  </a:lnTo>
                  <a:lnTo>
                    <a:pt x="10" y="32"/>
                  </a:lnTo>
                  <a:lnTo>
                    <a:pt x="4" y="50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2" y="62"/>
                  </a:lnTo>
                  <a:lnTo>
                    <a:pt x="24" y="54"/>
                  </a:lnTo>
                  <a:lnTo>
                    <a:pt x="32" y="52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4" y="52"/>
                  </a:lnTo>
                  <a:lnTo>
                    <a:pt x="24" y="58"/>
                  </a:lnTo>
                  <a:lnTo>
                    <a:pt x="14" y="68"/>
                  </a:lnTo>
                  <a:lnTo>
                    <a:pt x="8" y="76"/>
                  </a:lnTo>
                  <a:lnTo>
                    <a:pt x="4" y="84"/>
                  </a:lnTo>
                  <a:lnTo>
                    <a:pt x="4" y="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4" name="Freeform 110"/>
            <p:cNvSpPr>
              <a:spLocks/>
            </p:cNvSpPr>
            <p:nvPr/>
          </p:nvSpPr>
          <p:spPr bwMode="auto">
            <a:xfrm>
              <a:off x="5646821" y="276726"/>
              <a:ext cx="770021" cy="705853"/>
            </a:xfrm>
            <a:custGeom>
              <a:avLst/>
              <a:gdLst/>
              <a:ahLst/>
              <a:cxnLst>
                <a:cxn ang="0">
                  <a:pos x="92" y="16"/>
                </a:cxn>
                <a:cxn ang="0">
                  <a:pos x="92" y="16"/>
                </a:cxn>
                <a:cxn ang="0">
                  <a:pos x="96" y="24"/>
                </a:cxn>
                <a:cxn ang="0">
                  <a:pos x="96" y="30"/>
                </a:cxn>
                <a:cxn ang="0">
                  <a:pos x="92" y="36"/>
                </a:cxn>
                <a:cxn ang="0">
                  <a:pos x="88" y="42"/>
                </a:cxn>
                <a:cxn ang="0">
                  <a:pos x="82" y="46"/>
                </a:cxn>
                <a:cxn ang="0">
                  <a:pos x="76" y="50"/>
                </a:cxn>
                <a:cxn ang="0">
                  <a:pos x="70" y="50"/>
                </a:cxn>
                <a:cxn ang="0">
                  <a:pos x="66" y="50"/>
                </a:cxn>
                <a:cxn ang="0">
                  <a:pos x="66" y="50"/>
                </a:cxn>
                <a:cxn ang="0">
                  <a:pos x="68" y="54"/>
                </a:cxn>
                <a:cxn ang="0">
                  <a:pos x="68" y="64"/>
                </a:cxn>
                <a:cxn ang="0">
                  <a:pos x="68" y="70"/>
                </a:cxn>
                <a:cxn ang="0">
                  <a:pos x="66" y="74"/>
                </a:cxn>
                <a:cxn ang="0">
                  <a:pos x="60" y="80"/>
                </a:cxn>
                <a:cxn ang="0">
                  <a:pos x="54" y="84"/>
                </a:cxn>
                <a:cxn ang="0">
                  <a:pos x="54" y="84"/>
                </a:cxn>
                <a:cxn ang="0">
                  <a:pos x="44" y="86"/>
                </a:cxn>
                <a:cxn ang="0">
                  <a:pos x="38" y="88"/>
                </a:cxn>
                <a:cxn ang="0">
                  <a:pos x="32" y="86"/>
                </a:cxn>
                <a:cxn ang="0">
                  <a:pos x="28" y="84"/>
                </a:cxn>
                <a:cxn ang="0">
                  <a:pos x="24" y="80"/>
                </a:cxn>
                <a:cxn ang="0">
                  <a:pos x="22" y="74"/>
                </a:cxn>
                <a:cxn ang="0">
                  <a:pos x="18" y="62"/>
                </a:cxn>
                <a:cxn ang="0">
                  <a:pos x="16" y="48"/>
                </a:cxn>
                <a:cxn ang="0">
                  <a:pos x="14" y="36"/>
                </a:cxn>
                <a:cxn ang="0">
                  <a:pos x="8" y="24"/>
                </a:cxn>
                <a:cxn ang="0">
                  <a:pos x="4" y="2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18" y="20"/>
                </a:cxn>
                <a:cxn ang="0">
                  <a:pos x="34" y="24"/>
                </a:cxn>
                <a:cxn ang="0">
                  <a:pos x="42" y="28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46" y="30"/>
                </a:cxn>
                <a:cxn ang="0">
                  <a:pos x="40" y="22"/>
                </a:cxn>
                <a:cxn ang="0">
                  <a:pos x="34" y="18"/>
                </a:cxn>
                <a:cxn ang="0">
                  <a:pos x="26" y="14"/>
                </a:cxn>
                <a:cxn ang="0">
                  <a:pos x="18" y="12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18" y="6"/>
                </a:cxn>
                <a:cxn ang="0">
                  <a:pos x="42" y="2"/>
                </a:cxn>
                <a:cxn ang="0">
                  <a:pos x="58" y="0"/>
                </a:cxn>
                <a:cxn ang="0">
                  <a:pos x="72" y="2"/>
                </a:cxn>
                <a:cxn ang="0">
                  <a:pos x="84" y="8"/>
                </a:cxn>
                <a:cxn ang="0">
                  <a:pos x="88" y="12"/>
                </a:cxn>
                <a:cxn ang="0">
                  <a:pos x="92" y="16"/>
                </a:cxn>
                <a:cxn ang="0">
                  <a:pos x="92" y="16"/>
                </a:cxn>
              </a:cxnLst>
              <a:rect l="0" t="0" r="r" b="b"/>
              <a:pathLst>
                <a:path w="96" h="88">
                  <a:moveTo>
                    <a:pt x="92" y="16"/>
                  </a:moveTo>
                  <a:lnTo>
                    <a:pt x="92" y="16"/>
                  </a:lnTo>
                  <a:lnTo>
                    <a:pt x="96" y="24"/>
                  </a:lnTo>
                  <a:lnTo>
                    <a:pt x="96" y="30"/>
                  </a:lnTo>
                  <a:lnTo>
                    <a:pt x="92" y="36"/>
                  </a:lnTo>
                  <a:lnTo>
                    <a:pt x="88" y="42"/>
                  </a:lnTo>
                  <a:lnTo>
                    <a:pt x="82" y="46"/>
                  </a:lnTo>
                  <a:lnTo>
                    <a:pt x="76" y="50"/>
                  </a:lnTo>
                  <a:lnTo>
                    <a:pt x="70" y="50"/>
                  </a:lnTo>
                  <a:lnTo>
                    <a:pt x="66" y="50"/>
                  </a:lnTo>
                  <a:lnTo>
                    <a:pt x="66" y="50"/>
                  </a:lnTo>
                  <a:lnTo>
                    <a:pt x="68" y="54"/>
                  </a:lnTo>
                  <a:lnTo>
                    <a:pt x="68" y="64"/>
                  </a:lnTo>
                  <a:lnTo>
                    <a:pt x="68" y="70"/>
                  </a:lnTo>
                  <a:lnTo>
                    <a:pt x="66" y="74"/>
                  </a:lnTo>
                  <a:lnTo>
                    <a:pt x="60" y="80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4" y="86"/>
                  </a:lnTo>
                  <a:lnTo>
                    <a:pt x="38" y="88"/>
                  </a:lnTo>
                  <a:lnTo>
                    <a:pt x="32" y="86"/>
                  </a:lnTo>
                  <a:lnTo>
                    <a:pt x="28" y="84"/>
                  </a:lnTo>
                  <a:lnTo>
                    <a:pt x="24" y="80"/>
                  </a:lnTo>
                  <a:lnTo>
                    <a:pt x="22" y="74"/>
                  </a:lnTo>
                  <a:lnTo>
                    <a:pt x="18" y="62"/>
                  </a:lnTo>
                  <a:lnTo>
                    <a:pt x="16" y="48"/>
                  </a:lnTo>
                  <a:lnTo>
                    <a:pt x="14" y="36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8" y="20"/>
                  </a:lnTo>
                  <a:lnTo>
                    <a:pt x="34" y="24"/>
                  </a:lnTo>
                  <a:lnTo>
                    <a:pt x="42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6" y="30"/>
                  </a:lnTo>
                  <a:lnTo>
                    <a:pt x="40" y="22"/>
                  </a:lnTo>
                  <a:lnTo>
                    <a:pt x="34" y="18"/>
                  </a:lnTo>
                  <a:lnTo>
                    <a:pt x="26" y="14"/>
                  </a:lnTo>
                  <a:lnTo>
                    <a:pt x="18" y="12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18" y="6"/>
                  </a:lnTo>
                  <a:lnTo>
                    <a:pt x="42" y="2"/>
                  </a:lnTo>
                  <a:lnTo>
                    <a:pt x="58" y="0"/>
                  </a:lnTo>
                  <a:lnTo>
                    <a:pt x="72" y="2"/>
                  </a:lnTo>
                  <a:lnTo>
                    <a:pt x="84" y="8"/>
                  </a:lnTo>
                  <a:lnTo>
                    <a:pt x="88" y="12"/>
                  </a:lnTo>
                  <a:lnTo>
                    <a:pt x="92" y="16"/>
                  </a:lnTo>
                  <a:lnTo>
                    <a:pt x="9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5" name="Freeform 111"/>
            <p:cNvSpPr>
              <a:spLocks/>
            </p:cNvSpPr>
            <p:nvPr/>
          </p:nvSpPr>
          <p:spPr bwMode="auto">
            <a:xfrm>
              <a:off x="4973053" y="453189"/>
              <a:ext cx="737937" cy="689811"/>
            </a:xfrm>
            <a:custGeom>
              <a:avLst/>
              <a:gdLst/>
              <a:ahLst/>
              <a:cxnLst>
                <a:cxn ang="0">
                  <a:pos x="74" y="4"/>
                </a:cxn>
                <a:cxn ang="0">
                  <a:pos x="74" y="4"/>
                </a:cxn>
                <a:cxn ang="0">
                  <a:pos x="76" y="6"/>
                </a:cxn>
                <a:cxn ang="0">
                  <a:pos x="82" y="14"/>
                </a:cxn>
                <a:cxn ang="0">
                  <a:pos x="88" y="26"/>
                </a:cxn>
                <a:cxn ang="0">
                  <a:pos x="92" y="36"/>
                </a:cxn>
                <a:cxn ang="0">
                  <a:pos x="92" y="46"/>
                </a:cxn>
                <a:cxn ang="0">
                  <a:pos x="92" y="46"/>
                </a:cxn>
                <a:cxn ang="0">
                  <a:pos x="92" y="54"/>
                </a:cxn>
                <a:cxn ang="0">
                  <a:pos x="92" y="62"/>
                </a:cxn>
                <a:cxn ang="0">
                  <a:pos x="88" y="68"/>
                </a:cxn>
                <a:cxn ang="0">
                  <a:pos x="84" y="74"/>
                </a:cxn>
                <a:cxn ang="0">
                  <a:pos x="80" y="78"/>
                </a:cxn>
                <a:cxn ang="0">
                  <a:pos x="74" y="82"/>
                </a:cxn>
                <a:cxn ang="0">
                  <a:pos x="66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6"/>
                </a:cxn>
                <a:cxn ang="0">
                  <a:pos x="46" y="84"/>
                </a:cxn>
                <a:cxn ang="0">
                  <a:pos x="40" y="80"/>
                </a:cxn>
                <a:cxn ang="0">
                  <a:pos x="38" y="74"/>
                </a:cxn>
                <a:cxn ang="0">
                  <a:pos x="38" y="72"/>
                </a:cxn>
                <a:cxn ang="0">
                  <a:pos x="38" y="72"/>
                </a:cxn>
                <a:cxn ang="0">
                  <a:pos x="32" y="74"/>
                </a:cxn>
                <a:cxn ang="0">
                  <a:pos x="22" y="76"/>
                </a:cxn>
                <a:cxn ang="0">
                  <a:pos x="16" y="76"/>
                </a:cxn>
                <a:cxn ang="0">
                  <a:pos x="10" y="76"/>
                </a:cxn>
                <a:cxn ang="0">
                  <a:pos x="4" y="72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0" y="48"/>
                </a:cxn>
                <a:cxn ang="0">
                  <a:pos x="4" y="42"/>
                </a:cxn>
                <a:cxn ang="0">
                  <a:pos x="12" y="34"/>
                </a:cxn>
                <a:cxn ang="0">
                  <a:pos x="22" y="26"/>
                </a:cxn>
                <a:cxn ang="0">
                  <a:pos x="48" y="14"/>
                </a:cxn>
                <a:cxn ang="0">
                  <a:pos x="56" y="8"/>
                </a:cxn>
                <a:cxn ang="0">
                  <a:pos x="60" y="4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64" y="4"/>
                </a:cxn>
                <a:cxn ang="0">
                  <a:pos x="64" y="12"/>
                </a:cxn>
                <a:cxn ang="0">
                  <a:pos x="62" y="26"/>
                </a:cxn>
                <a:cxn ang="0">
                  <a:pos x="60" y="32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8" y="38"/>
                </a:cxn>
                <a:cxn ang="0">
                  <a:pos x="64" y="32"/>
                </a:cxn>
                <a:cxn ang="0">
                  <a:pos x="70" y="20"/>
                </a:cxn>
                <a:cxn ang="0">
                  <a:pos x="74" y="4"/>
                </a:cxn>
                <a:cxn ang="0">
                  <a:pos x="74" y="4"/>
                </a:cxn>
              </a:cxnLst>
              <a:rect l="0" t="0" r="r" b="b"/>
              <a:pathLst>
                <a:path w="92" h="86">
                  <a:moveTo>
                    <a:pt x="74" y="4"/>
                  </a:moveTo>
                  <a:lnTo>
                    <a:pt x="74" y="4"/>
                  </a:lnTo>
                  <a:lnTo>
                    <a:pt x="76" y="6"/>
                  </a:lnTo>
                  <a:lnTo>
                    <a:pt x="82" y="14"/>
                  </a:lnTo>
                  <a:lnTo>
                    <a:pt x="88" y="26"/>
                  </a:lnTo>
                  <a:lnTo>
                    <a:pt x="92" y="3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54"/>
                  </a:lnTo>
                  <a:lnTo>
                    <a:pt x="92" y="62"/>
                  </a:lnTo>
                  <a:lnTo>
                    <a:pt x="88" y="68"/>
                  </a:lnTo>
                  <a:lnTo>
                    <a:pt x="84" y="74"/>
                  </a:lnTo>
                  <a:lnTo>
                    <a:pt x="80" y="78"/>
                  </a:lnTo>
                  <a:lnTo>
                    <a:pt x="74" y="82"/>
                  </a:lnTo>
                  <a:lnTo>
                    <a:pt x="66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6"/>
                  </a:lnTo>
                  <a:lnTo>
                    <a:pt x="46" y="84"/>
                  </a:lnTo>
                  <a:lnTo>
                    <a:pt x="40" y="80"/>
                  </a:lnTo>
                  <a:lnTo>
                    <a:pt x="38" y="74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2" y="74"/>
                  </a:lnTo>
                  <a:lnTo>
                    <a:pt x="22" y="76"/>
                  </a:lnTo>
                  <a:lnTo>
                    <a:pt x="16" y="76"/>
                  </a:lnTo>
                  <a:lnTo>
                    <a:pt x="10" y="76"/>
                  </a:lnTo>
                  <a:lnTo>
                    <a:pt x="4" y="72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4" y="42"/>
                  </a:lnTo>
                  <a:lnTo>
                    <a:pt x="12" y="34"/>
                  </a:lnTo>
                  <a:lnTo>
                    <a:pt x="22" y="26"/>
                  </a:lnTo>
                  <a:lnTo>
                    <a:pt x="48" y="14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4" y="4"/>
                  </a:lnTo>
                  <a:lnTo>
                    <a:pt x="64" y="12"/>
                  </a:lnTo>
                  <a:lnTo>
                    <a:pt x="62" y="26"/>
                  </a:lnTo>
                  <a:lnTo>
                    <a:pt x="60" y="32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8" y="38"/>
                  </a:lnTo>
                  <a:lnTo>
                    <a:pt x="64" y="32"/>
                  </a:lnTo>
                  <a:lnTo>
                    <a:pt x="70" y="20"/>
                  </a:lnTo>
                  <a:lnTo>
                    <a:pt x="74" y="4"/>
                  </a:lnTo>
                  <a:lnTo>
                    <a:pt x="7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6" name="Freeform 112"/>
            <p:cNvSpPr>
              <a:spLocks/>
            </p:cNvSpPr>
            <p:nvPr/>
          </p:nvSpPr>
          <p:spPr bwMode="auto">
            <a:xfrm>
              <a:off x="4572000" y="36095"/>
              <a:ext cx="802105" cy="721895"/>
            </a:xfrm>
            <a:custGeom>
              <a:avLst/>
              <a:gdLst/>
              <a:ahLst/>
              <a:cxnLst>
                <a:cxn ang="0">
                  <a:pos x="98" y="40"/>
                </a:cxn>
                <a:cxn ang="0">
                  <a:pos x="98" y="40"/>
                </a:cxn>
                <a:cxn ang="0">
                  <a:pos x="94" y="48"/>
                </a:cxn>
                <a:cxn ang="0">
                  <a:pos x="80" y="64"/>
                </a:cxn>
                <a:cxn ang="0">
                  <a:pos x="70" y="72"/>
                </a:cxn>
                <a:cxn ang="0">
                  <a:pos x="58" y="80"/>
                </a:cxn>
                <a:cxn ang="0">
                  <a:pos x="48" y="88"/>
                </a:cxn>
                <a:cxn ang="0">
                  <a:pos x="34" y="90"/>
                </a:cxn>
                <a:cxn ang="0">
                  <a:pos x="34" y="90"/>
                </a:cxn>
                <a:cxn ang="0">
                  <a:pos x="24" y="90"/>
                </a:cxn>
                <a:cxn ang="0">
                  <a:pos x="14" y="88"/>
                </a:cxn>
                <a:cxn ang="0">
                  <a:pos x="6" y="84"/>
                </a:cxn>
                <a:cxn ang="0">
                  <a:pos x="2" y="78"/>
                </a:cxn>
                <a:cxn ang="0">
                  <a:pos x="0" y="70"/>
                </a:cxn>
                <a:cxn ang="0">
                  <a:pos x="2" y="62"/>
                </a:cxn>
                <a:cxn ang="0">
                  <a:pos x="6" y="54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10" y="46"/>
                </a:cxn>
                <a:cxn ang="0">
                  <a:pos x="6" y="36"/>
                </a:cxn>
                <a:cxn ang="0">
                  <a:pos x="4" y="32"/>
                </a:cxn>
                <a:cxn ang="0">
                  <a:pos x="4" y="26"/>
                </a:cxn>
                <a:cxn ang="0">
                  <a:pos x="8" y="18"/>
                </a:cxn>
                <a:cxn ang="0">
                  <a:pos x="14" y="12"/>
                </a:cxn>
                <a:cxn ang="0">
                  <a:pos x="14" y="12"/>
                </a:cxn>
                <a:cxn ang="0">
                  <a:pos x="20" y="6"/>
                </a:cxn>
                <a:cxn ang="0">
                  <a:pos x="26" y="4"/>
                </a:cxn>
                <a:cxn ang="0">
                  <a:pos x="30" y="2"/>
                </a:cxn>
                <a:cxn ang="0">
                  <a:pos x="36" y="0"/>
                </a:cxn>
                <a:cxn ang="0">
                  <a:pos x="46" y="2"/>
                </a:cxn>
                <a:cxn ang="0">
                  <a:pos x="56" y="8"/>
                </a:cxn>
                <a:cxn ang="0">
                  <a:pos x="78" y="20"/>
                </a:cxn>
                <a:cxn ang="0">
                  <a:pos x="88" y="26"/>
                </a:cxn>
                <a:cxn ang="0">
                  <a:pos x="100" y="28"/>
                </a:cxn>
                <a:cxn ang="0">
                  <a:pos x="100" y="28"/>
                </a:cxn>
                <a:cxn ang="0">
                  <a:pos x="82" y="36"/>
                </a:cxn>
                <a:cxn ang="0">
                  <a:pos x="66" y="42"/>
                </a:cxn>
                <a:cxn ang="0">
                  <a:pos x="52" y="46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62" y="48"/>
                </a:cxn>
                <a:cxn ang="0">
                  <a:pos x="78" y="46"/>
                </a:cxn>
                <a:cxn ang="0">
                  <a:pos x="98" y="40"/>
                </a:cxn>
                <a:cxn ang="0">
                  <a:pos x="98" y="40"/>
                </a:cxn>
              </a:cxnLst>
              <a:rect l="0" t="0" r="r" b="b"/>
              <a:pathLst>
                <a:path w="100" h="90">
                  <a:moveTo>
                    <a:pt x="98" y="40"/>
                  </a:moveTo>
                  <a:lnTo>
                    <a:pt x="98" y="40"/>
                  </a:lnTo>
                  <a:lnTo>
                    <a:pt x="94" y="48"/>
                  </a:lnTo>
                  <a:lnTo>
                    <a:pt x="80" y="64"/>
                  </a:lnTo>
                  <a:lnTo>
                    <a:pt x="70" y="72"/>
                  </a:lnTo>
                  <a:lnTo>
                    <a:pt x="58" y="80"/>
                  </a:lnTo>
                  <a:lnTo>
                    <a:pt x="48" y="88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24" y="90"/>
                  </a:lnTo>
                  <a:lnTo>
                    <a:pt x="14" y="88"/>
                  </a:lnTo>
                  <a:lnTo>
                    <a:pt x="6" y="84"/>
                  </a:lnTo>
                  <a:lnTo>
                    <a:pt x="2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6" y="5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0" y="46"/>
                  </a:lnTo>
                  <a:lnTo>
                    <a:pt x="6" y="36"/>
                  </a:lnTo>
                  <a:lnTo>
                    <a:pt x="4" y="32"/>
                  </a:lnTo>
                  <a:lnTo>
                    <a:pt x="4" y="26"/>
                  </a:lnTo>
                  <a:lnTo>
                    <a:pt x="8" y="18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20" y="6"/>
                  </a:lnTo>
                  <a:lnTo>
                    <a:pt x="26" y="4"/>
                  </a:lnTo>
                  <a:lnTo>
                    <a:pt x="30" y="2"/>
                  </a:lnTo>
                  <a:lnTo>
                    <a:pt x="36" y="0"/>
                  </a:lnTo>
                  <a:lnTo>
                    <a:pt x="46" y="2"/>
                  </a:lnTo>
                  <a:lnTo>
                    <a:pt x="56" y="8"/>
                  </a:lnTo>
                  <a:lnTo>
                    <a:pt x="78" y="20"/>
                  </a:lnTo>
                  <a:lnTo>
                    <a:pt x="88" y="26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82" y="36"/>
                  </a:lnTo>
                  <a:lnTo>
                    <a:pt x="66" y="42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62" y="48"/>
                  </a:lnTo>
                  <a:lnTo>
                    <a:pt x="78" y="46"/>
                  </a:lnTo>
                  <a:lnTo>
                    <a:pt x="98" y="40"/>
                  </a:lnTo>
                  <a:lnTo>
                    <a:pt x="98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7" name="Freeform 113"/>
            <p:cNvSpPr>
              <a:spLocks/>
            </p:cNvSpPr>
            <p:nvPr/>
          </p:nvSpPr>
          <p:spPr bwMode="auto">
            <a:xfrm>
              <a:off x="5053263" y="-589547"/>
              <a:ext cx="770021" cy="705853"/>
            </a:xfrm>
            <a:custGeom>
              <a:avLst/>
              <a:gdLst/>
              <a:ahLst/>
              <a:cxnLst>
                <a:cxn ang="0">
                  <a:pos x="72" y="88"/>
                </a:cxn>
                <a:cxn ang="0">
                  <a:pos x="72" y="88"/>
                </a:cxn>
                <a:cxn ang="0">
                  <a:pos x="76" y="68"/>
                </a:cxn>
                <a:cxn ang="0">
                  <a:pos x="82" y="4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94" y="24"/>
                </a:cxn>
                <a:cxn ang="0">
                  <a:pos x="96" y="18"/>
                </a:cxn>
                <a:cxn ang="0">
                  <a:pos x="94" y="12"/>
                </a:cxn>
                <a:cxn ang="0">
                  <a:pos x="92" y="8"/>
                </a:cxn>
                <a:cxn ang="0">
                  <a:pos x="88" y="4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0" y="2"/>
                </a:cxn>
                <a:cxn ang="0">
                  <a:pos x="50" y="8"/>
                </a:cxn>
                <a:cxn ang="0">
                  <a:pos x="46" y="16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38" y="18"/>
                </a:cxn>
                <a:cxn ang="0">
                  <a:pos x="26" y="18"/>
                </a:cxn>
                <a:cxn ang="0">
                  <a:pos x="20" y="20"/>
                </a:cxn>
                <a:cxn ang="0">
                  <a:pos x="14" y="22"/>
                </a:cxn>
                <a:cxn ang="0">
                  <a:pos x="8" y="26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40"/>
                </a:cxn>
                <a:cxn ang="0">
                  <a:pos x="0" y="48"/>
                </a:cxn>
                <a:cxn ang="0">
                  <a:pos x="0" y="56"/>
                </a:cxn>
                <a:cxn ang="0">
                  <a:pos x="2" y="64"/>
                </a:cxn>
                <a:cxn ang="0">
                  <a:pos x="8" y="72"/>
                </a:cxn>
                <a:cxn ang="0">
                  <a:pos x="20" y="78"/>
                </a:cxn>
                <a:cxn ang="0">
                  <a:pos x="34" y="84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52" y="86"/>
                </a:cxn>
                <a:cxn ang="0">
                  <a:pos x="48" y="80"/>
                </a:cxn>
                <a:cxn ang="0">
                  <a:pos x="46" y="70"/>
                </a:cxn>
                <a:cxn ang="0">
                  <a:pos x="46" y="62"/>
                </a:cxn>
                <a:cxn ang="0">
                  <a:pos x="48" y="56"/>
                </a:cxn>
                <a:cxn ang="0">
                  <a:pos x="48" y="56"/>
                </a:cxn>
                <a:cxn ang="0">
                  <a:pos x="54" y="68"/>
                </a:cxn>
                <a:cxn ang="0">
                  <a:pos x="62" y="78"/>
                </a:cxn>
                <a:cxn ang="0">
                  <a:pos x="72" y="88"/>
                </a:cxn>
                <a:cxn ang="0">
                  <a:pos x="72" y="88"/>
                </a:cxn>
              </a:cxnLst>
              <a:rect l="0" t="0" r="r" b="b"/>
              <a:pathLst>
                <a:path w="96" h="88">
                  <a:moveTo>
                    <a:pt x="72" y="88"/>
                  </a:moveTo>
                  <a:lnTo>
                    <a:pt x="72" y="88"/>
                  </a:lnTo>
                  <a:lnTo>
                    <a:pt x="76" y="68"/>
                  </a:lnTo>
                  <a:lnTo>
                    <a:pt x="82" y="4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4" y="24"/>
                  </a:lnTo>
                  <a:lnTo>
                    <a:pt x="96" y="18"/>
                  </a:lnTo>
                  <a:lnTo>
                    <a:pt x="94" y="12"/>
                  </a:lnTo>
                  <a:lnTo>
                    <a:pt x="92" y="8"/>
                  </a:lnTo>
                  <a:lnTo>
                    <a:pt x="88" y="4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2"/>
                  </a:lnTo>
                  <a:lnTo>
                    <a:pt x="50" y="8"/>
                  </a:lnTo>
                  <a:lnTo>
                    <a:pt x="46" y="16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38" y="18"/>
                  </a:lnTo>
                  <a:lnTo>
                    <a:pt x="26" y="18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8" y="2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40"/>
                  </a:lnTo>
                  <a:lnTo>
                    <a:pt x="0" y="48"/>
                  </a:lnTo>
                  <a:lnTo>
                    <a:pt x="0" y="56"/>
                  </a:lnTo>
                  <a:lnTo>
                    <a:pt x="2" y="64"/>
                  </a:lnTo>
                  <a:lnTo>
                    <a:pt x="8" y="72"/>
                  </a:lnTo>
                  <a:lnTo>
                    <a:pt x="20" y="78"/>
                  </a:lnTo>
                  <a:lnTo>
                    <a:pt x="34" y="84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52" y="86"/>
                  </a:lnTo>
                  <a:lnTo>
                    <a:pt x="48" y="80"/>
                  </a:lnTo>
                  <a:lnTo>
                    <a:pt x="46" y="70"/>
                  </a:lnTo>
                  <a:lnTo>
                    <a:pt x="46" y="62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54" y="68"/>
                  </a:lnTo>
                  <a:lnTo>
                    <a:pt x="62" y="78"/>
                  </a:lnTo>
                  <a:lnTo>
                    <a:pt x="72" y="88"/>
                  </a:lnTo>
                  <a:lnTo>
                    <a:pt x="72" y="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8" name="Freeform 114"/>
            <p:cNvSpPr>
              <a:spLocks/>
            </p:cNvSpPr>
            <p:nvPr/>
          </p:nvSpPr>
          <p:spPr bwMode="auto">
            <a:xfrm>
              <a:off x="5438274" y="212558"/>
              <a:ext cx="192505" cy="176463"/>
            </a:xfrm>
            <a:custGeom>
              <a:avLst/>
              <a:gdLst/>
              <a:ahLst/>
              <a:cxnLst>
                <a:cxn ang="0">
                  <a:pos x="24" y="12"/>
                </a:cxn>
                <a:cxn ang="0">
                  <a:pos x="24" y="12"/>
                </a:cxn>
                <a:cxn ang="0">
                  <a:pos x="22" y="16"/>
                </a:cxn>
                <a:cxn ang="0">
                  <a:pos x="18" y="18"/>
                </a:cxn>
                <a:cxn ang="0">
                  <a:pos x="14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6" y="20"/>
                </a:cxn>
                <a:cxn ang="0">
                  <a:pos x="2" y="18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6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22" y="4"/>
                </a:cxn>
                <a:cxn ang="0">
                  <a:pos x="24" y="6"/>
                </a:cxn>
                <a:cxn ang="0">
                  <a:pos x="24" y="12"/>
                </a:cxn>
                <a:cxn ang="0">
                  <a:pos x="24" y="12"/>
                </a:cxn>
              </a:cxnLst>
              <a:rect l="0" t="0" r="r" b="b"/>
              <a:pathLst>
                <a:path w="24" h="22">
                  <a:moveTo>
                    <a:pt x="24" y="12"/>
                  </a:moveTo>
                  <a:lnTo>
                    <a:pt x="24" y="12"/>
                  </a:lnTo>
                  <a:lnTo>
                    <a:pt x="22" y="16"/>
                  </a:lnTo>
                  <a:lnTo>
                    <a:pt x="18" y="18"/>
                  </a:lnTo>
                  <a:lnTo>
                    <a:pt x="14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6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9" name="Freeform 115"/>
            <p:cNvSpPr>
              <a:spLocks/>
            </p:cNvSpPr>
            <p:nvPr/>
          </p:nvSpPr>
          <p:spPr bwMode="auto">
            <a:xfrm>
              <a:off x="8181474" y="2570747"/>
              <a:ext cx="529389" cy="513347"/>
            </a:xfrm>
            <a:custGeom>
              <a:avLst/>
              <a:gdLst/>
              <a:ahLst/>
              <a:cxnLst>
                <a:cxn ang="0">
                  <a:pos x="36" y="64"/>
                </a:cxn>
                <a:cxn ang="0">
                  <a:pos x="36" y="64"/>
                </a:cxn>
                <a:cxn ang="0">
                  <a:pos x="44" y="52"/>
                </a:cxn>
                <a:cxn ang="0">
                  <a:pos x="52" y="40"/>
                </a:cxn>
                <a:cxn ang="0">
                  <a:pos x="62" y="30"/>
                </a:cxn>
                <a:cxn ang="0">
                  <a:pos x="62" y="30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56" y="2"/>
                </a:cxn>
                <a:cxn ang="0">
                  <a:pos x="56" y="2"/>
                </a:cxn>
                <a:cxn ang="0">
                  <a:pos x="52" y="0"/>
                </a:cxn>
                <a:cxn ang="0">
                  <a:pos x="48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2" y="6"/>
                </a:cxn>
                <a:cxn ang="0">
                  <a:pos x="24" y="2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2" y="38"/>
                </a:cxn>
                <a:cxn ang="0">
                  <a:pos x="8" y="44"/>
                </a:cxn>
                <a:cxn ang="0">
                  <a:pos x="16" y="54"/>
                </a:cxn>
                <a:cxn ang="0">
                  <a:pos x="26" y="62"/>
                </a:cxn>
                <a:cxn ang="0">
                  <a:pos x="26" y="62"/>
                </a:cxn>
                <a:cxn ang="0">
                  <a:pos x="26" y="54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6" y="64"/>
                </a:cxn>
                <a:cxn ang="0">
                  <a:pos x="36" y="64"/>
                </a:cxn>
              </a:cxnLst>
              <a:rect l="0" t="0" r="r" b="b"/>
              <a:pathLst>
                <a:path w="66" h="64">
                  <a:moveTo>
                    <a:pt x="36" y="64"/>
                  </a:moveTo>
                  <a:lnTo>
                    <a:pt x="36" y="64"/>
                  </a:lnTo>
                  <a:lnTo>
                    <a:pt x="44" y="52"/>
                  </a:lnTo>
                  <a:lnTo>
                    <a:pt x="52" y="40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24" y="2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8" y="44"/>
                  </a:lnTo>
                  <a:lnTo>
                    <a:pt x="16" y="54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6" y="54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6" y="64"/>
                  </a:lnTo>
                  <a:lnTo>
                    <a:pt x="36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0" name="Freeform 116"/>
            <p:cNvSpPr>
              <a:spLocks/>
            </p:cNvSpPr>
            <p:nvPr/>
          </p:nvSpPr>
          <p:spPr bwMode="auto">
            <a:xfrm>
              <a:off x="7844589" y="2923674"/>
              <a:ext cx="513347" cy="561474"/>
            </a:xfrm>
            <a:custGeom>
              <a:avLst/>
              <a:gdLst/>
              <a:ahLst/>
              <a:cxnLst>
                <a:cxn ang="0">
                  <a:pos x="64" y="28"/>
                </a:cxn>
                <a:cxn ang="0">
                  <a:pos x="64" y="28"/>
                </a:cxn>
                <a:cxn ang="0">
                  <a:pos x="52" y="22"/>
                </a:cxn>
                <a:cxn ang="0">
                  <a:pos x="42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18" y="0"/>
                </a:cxn>
                <a:cxn ang="0">
                  <a:pos x="12" y="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2" y="46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4" y="64"/>
                </a:cxn>
                <a:cxn ang="0">
                  <a:pos x="4" y="64"/>
                </a:cxn>
                <a:cxn ang="0">
                  <a:pos x="8" y="68"/>
                </a:cxn>
                <a:cxn ang="0">
                  <a:pos x="12" y="70"/>
                </a:cxn>
                <a:cxn ang="0">
                  <a:pos x="18" y="70"/>
                </a:cxn>
                <a:cxn ang="0">
                  <a:pos x="24" y="68"/>
                </a:cxn>
                <a:cxn ang="0">
                  <a:pos x="32" y="66"/>
                </a:cxn>
                <a:cxn ang="0">
                  <a:pos x="40" y="60"/>
                </a:cxn>
                <a:cxn ang="0">
                  <a:pos x="50" y="52"/>
                </a:cxn>
                <a:cxn ang="0">
                  <a:pos x="60" y="40"/>
                </a:cxn>
                <a:cxn ang="0">
                  <a:pos x="60" y="40"/>
                </a:cxn>
                <a:cxn ang="0">
                  <a:pos x="52" y="42"/>
                </a:cxn>
                <a:cxn ang="0">
                  <a:pos x="44" y="42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46" y="38"/>
                </a:cxn>
                <a:cxn ang="0">
                  <a:pos x="56" y="34"/>
                </a:cxn>
                <a:cxn ang="0">
                  <a:pos x="64" y="28"/>
                </a:cxn>
                <a:cxn ang="0">
                  <a:pos x="64" y="28"/>
                </a:cxn>
              </a:cxnLst>
              <a:rect l="0" t="0" r="r" b="b"/>
              <a:pathLst>
                <a:path w="64" h="70">
                  <a:moveTo>
                    <a:pt x="64" y="28"/>
                  </a:moveTo>
                  <a:lnTo>
                    <a:pt x="64" y="28"/>
                  </a:lnTo>
                  <a:lnTo>
                    <a:pt x="52" y="22"/>
                  </a:lnTo>
                  <a:lnTo>
                    <a:pt x="42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2" y="46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8" y="68"/>
                  </a:lnTo>
                  <a:lnTo>
                    <a:pt x="12" y="70"/>
                  </a:lnTo>
                  <a:lnTo>
                    <a:pt x="18" y="70"/>
                  </a:lnTo>
                  <a:lnTo>
                    <a:pt x="24" y="68"/>
                  </a:lnTo>
                  <a:lnTo>
                    <a:pt x="32" y="66"/>
                  </a:lnTo>
                  <a:lnTo>
                    <a:pt x="40" y="60"/>
                  </a:lnTo>
                  <a:lnTo>
                    <a:pt x="50" y="52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52" y="42"/>
                  </a:lnTo>
                  <a:lnTo>
                    <a:pt x="44" y="42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46" y="38"/>
                  </a:lnTo>
                  <a:lnTo>
                    <a:pt x="56" y="34"/>
                  </a:lnTo>
                  <a:lnTo>
                    <a:pt x="64" y="28"/>
                  </a:lnTo>
                  <a:lnTo>
                    <a:pt x="64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1" name="Freeform 117"/>
            <p:cNvSpPr>
              <a:spLocks/>
            </p:cNvSpPr>
            <p:nvPr/>
          </p:nvSpPr>
          <p:spPr bwMode="auto">
            <a:xfrm>
              <a:off x="8149389" y="3244516"/>
              <a:ext cx="529389" cy="529389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4" y="12"/>
                </a:cxn>
                <a:cxn ang="0">
                  <a:pos x="16" y="24"/>
                </a:cxn>
                <a:cxn ang="0">
                  <a:pos x="6" y="34"/>
                </a:cxn>
                <a:cxn ang="0">
                  <a:pos x="6" y="34"/>
                </a:cxn>
                <a:cxn ang="0">
                  <a:pos x="0" y="42"/>
                </a:cxn>
                <a:cxn ang="0">
                  <a:pos x="0" y="50"/>
                </a:cxn>
                <a:cxn ang="0">
                  <a:pos x="4" y="5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64"/>
                </a:cxn>
                <a:cxn ang="0">
                  <a:pos x="18" y="66"/>
                </a:cxn>
                <a:cxn ang="0">
                  <a:pos x="24" y="64"/>
                </a:cxn>
                <a:cxn ang="0">
                  <a:pos x="30" y="58"/>
                </a:cxn>
                <a:cxn ang="0">
                  <a:pos x="30" y="58"/>
                </a:cxn>
                <a:cxn ang="0">
                  <a:pos x="34" y="60"/>
                </a:cxn>
                <a:cxn ang="0">
                  <a:pos x="40" y="64"/>
                </a:cxn>
                <a:cxn ang="0">
                  <a:pos x="50" y="66"/>
                </a:cxn>
                <a:cxn ang="0">
                  <a:pos x="54" y="64"/>
                </a:cxn>
                <a:cxn ang="0">
                  <a:pos x="58" y="62"/>
                </a:cxn>
                <a:cxn ang="0">
                  <a:pos x="58" y="62"/>
                </a:cxn>
                <a:cxn ang="0">
                  <a:pos x="64" y="52"/>
                </a:cxn>
                <a:cxn ang="0">
                  <a:pos x="66" y="46"/>
                </a:cxn>
                <a:cxn ang="0">
                  <a:pos x="66" y="38"/>
                </a:cxn>
                <a:cxn ang="0">
                  <a:pos x="64" y="32"/>
                </a:cxn>
                <a:cxn ang="0">
                  <a:pos x="60" y="22"/>
                </a:cxn>
                <a:cxn ang="0">
                  <a:pos x="52" y="14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4" y="12"/>
                </a:cxn>
                <a:cxn ang="0">
                  <a:pos x="42" y="20"/>
                </a:cxn>
                <a:cxn ang="0">
                  <a:pos x="38" y="30"/>
                </a:cxn>
                <a:cxn ang="0">
                  <a:pos x="38" y="30"/>
                </a:cxn>
                <a:cxn ang="0">
                  <a:pos x="38" y="20"/>
                </a:cxn>
                <a:cxn ang="0">
                  <a:pos x="36" y="1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66" h="66">
                  <a:moveTo>
                    <a:pt x="32" y="0"/>
                  </a:moveTo>
                  <a:lnTo>
                    <a:pt x="32" y="0"/>
                  </a:lnTo>
                  <a:lnTo>
                    <a:pt x="24" y="12"/>
                  </a:lnTo>
                  <a:lnTo>
                    <a:pt x="16" y="24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0" y="42"/>
                  </a:lnTo>
                  <a:lnTo>
                    <a:pt x="0" y="50"/>
                  </a:lnTo>
                  <a:lnTo>
                    <a:pt x="4" y="5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64"/>
                  </a:lnTo>
                  <a:lnTo>
                    <a:pt x="18" y="66"/>
                  </a:lnTo>
                  <a:lnTo>
                    <a:pt x="24" y="64"/>
                  </a:lnTo>
                  <a:lnTo>
                    <a:pt x="30" y="58"/>
                  </a:lnTo>
                  <a:lnTo>
                    <a:pt x="30" y="58"/>
                  </a:lnTo>
                  <a:lnTo>
                    <a:pt x="34" y="60"/>
                  </a:lnTo>
                  <a:lnTo>
                    <a:pt x="40" y="64"/>
                  </a:lnTo>
                  <a:lnTo>
                    <a:pt x="50" y="66"/>
                  </a:lnTo>
                  <a:lnTo>
                    <a:pt x="54" y="64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64" y="52"/>
                  </a:lnTo>
                  <a:lnTo>
                    <a:pt x="66" y="46"/>
                  </a:lnTo>
                  <a:lnTo>
                    <a:pt x="66" y="38"/>
                  </a:lnTo>
                  <a:lnTo>
                    <a:pt x="64" y="32"/>
                  </a:lnTo>
                  <a:lnTo>
                    <a:pt x="60" y="22"/>
                  </a:lnTo>
                  <a:lnTo>
                    <a:pt x="52" y="1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4" y="12"/>
                  </a:lnTo>
                  <a:lnTo>
                    <a:pt x="42" y="20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38" y="20"/>
                  </a:lnTo>
                  <a:lnTo>
                    <a:pt x="36" y="1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2" name="Freeform 118"/>
            <p:cNvSpPr>
              <a:spLocks/>
            </p:cNvSpPr>
            <p:nvPr/>
          </p:nvSpPr>
          <p:spPr bwMode="auto">
            <a:xfrm>
              <a:off x="8518358" y="2907632"/>
              <a:ext cx="529389" cy="561474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10" y="44"/>
                </a:cxn>
                <a:cxn ang="0">
                  <a:pos x="18" y="5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28" y="68"/>
                </a:cxn>
                <a:cxn ang="0">
                  <a:pos x="32" y="70"/>
                </a:cxn>
                <a:cxn ang="0">
                  <a:pos x="40" y="70"/>
                </a:cxn>
                <a:cxn ang="0">
                  <a:pos x="48" y="68"/>
                </a:cxn>
                <a:cxn ang="0">
                  <a:pos x="54" y="62"/>
                </a:cxn>
                <a:cxn ang="0">
                  <a:pos x="54" y="62"/>
                </a:cxn>
                <a:cxn ang="0">
                  <a:pos x="58" y="52"/>
                </a:cxn>
                <a:cxn ang="0">
                  <a:pos x="58" y="46"/>
                </a:cxn>
                <a:cxn ang="0">
                  <a:pos x="54" y="38"/>
                </a:cxn>
                <a:cxn ang="0">
                  <a:pos x="54" y="38"/>
                </a:cxn>
                <a:cxn ang="0">
                  <a:pos x="62" y="28"/>
                </a:cxn>
                <a:cxn ang="0">
                  <a:pos x="66" y="20"/>
                </a:cxn>
                <a:cxn ang="0">
                  <a:pos x="66" y="14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0" y="6"/>
                </a:cxn>
                <a:cxn ang="0">
                  <a:pos x="56" y="2"/>
                </a:cxn>
                <a:cxn ang="0">
                  <a:pos x="50" y="0"/>
                </a:cxn>
                <a:cxn ang="0">
                  <a:pos x="44" y="0"/>
                </a:cxn>
                <a:cxn ang="0">
                  <a:pos x="36" y="2"/>
                </a:cxn>
                <a:cxn ang="0">
                  <a:pos x="28" y="6"/>
                </a:cxn>
                <a:cxn ang="0">
                  <a:pos x="18" y="12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4" y="22"/>
                </a:cxn>
                <a:cxn ang="0">
                  <a:pos x="22" y="2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0" y="30"/>
                </a:cxn>
                <a:cxn ang="0">
                  <a:pos x="10" y="32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66" h="70">
                  <a:moveTo>
                    <a:pt x="0" y="34"/>
                  </a:moveTo>
                  <a:lnTo>
                    <a:pt x="0" y="34"/>
                  </a:lnTo>
                  <a:lnTo>
                    <a:pt x="10" y="44"/>
                  </a:lnTo>
                  <a:lnTo>
                    <a:pt x="18" y="5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8" y="68"/>
                  </a:lnTo>
                  <a:lnTo>
                    <a:pt x="32" y="70"/>
                  </a:lnTo>
                  <a:lnTo>
                    <a:pt x="40" y="70"/>
                  </a:lnTo>
                  <a:lnTo>
                    <a:pt x="48" y="68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58" y="52"/>
                  </a:lnTo>
                  <a:lnTo>
                    <a:pt x="58" y="46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62" y="28"/>
                  </a:lnTo>
                  <a:lnTo>
                    <a:pt x="66" y="20"/>
                  </a:lnTo>
                  <a:lnTo>
                    <a:pt x="66" y="14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0" y="6"/>
                  </a:lnTo>
                  <a:lnTo>
                    <a:pt x="56" y="2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6" y="2"/>
                  </a:lnTo>
                  <a:lnTo>
                    <a:pt x="28" y="6"/>
                  </a:lnTo>
                  <a:lnTo>
                    <a:pt x="18" y="1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4" y="22"/>
                  </a:lnTo>
                  <a:lnTo>
                    <a:pt x="22" y="2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0" y="30"/>
                  </a:lnTo>
                  <a:lnTo>
                    <a:pt x="10" y="32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3" name="Freeform 119"/>
            <p:cNvSpPr>
              <a:spLocks/>
            </p:cNvSpPr>
            <p:nvPr/>
          </p:nvSpPr>
          <p:spPr bwMode="auto">
            <a:xfrm>
              <a:off x="8486274" y="2699084"/>
              <a:ext cx="545432" cy="465221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8" y="0"/>
                </a:cxn>
                <a:cxn ang="0">
                  <a:pos x="60" y="0"/>
                </a:cxn>
                <a:cxn ang="0">
                  <a:pos x="54" y="4"/>
                </a:cxn>
                <a:cxn ang="0">
                  <a:pos x="44" y="8"/>
                </a:cxn>
                <a:cxn ang="0">
                  <a:pos x="32" y="14"/>
                </a:cxn>
                <a:cxn ang="0">
                  <a:pos x="22" y="26"/>
                </a:cxn>
                <a:cxn ang="0">
                  <a:pos x="10" y="40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6" y="50"/>
                </a:cxn>
                <a:cxn ang="0">
                  <a:pos x="22" y="34"/>
                </a:cxn>
                <a:cxn ang="0">
                  <a:pos x="42" y="14"/>
                </a:cxn>
                <a:cxn ang="0">
                  <a:pos x="56" y="6"/>
                </a:cxn>
                <a:cxn ang="0">
                  <a:pos x="68" y="0"/>
                </a:cxn>
                <a:cxn ang="0">
                  <a:pos x="68" y="0"/>
                </a:cxn>
              </a:cxnLst>
              <a:rect l="0" t="0" r="r" b="b"/>
              <a:pathLst>
                <a:path w="68" h="58">
                  <a:moveTo>
                    <a:pt x="68" y="0"/>
                  </a:moveTo>
                  <a:lnTo>
                    <a:pt x="68" y="0"/>
                  </a:lnTo>
                  <a:lnTo>
                    <a:pt x="60" y="0"/>
                  </a:lnTo>
                  <a:lnTo>
                    <a:pt x="54" y="4"/>
                  </a:lnTo>
                  <a:lnTo>
                    <a:pt x="44" y="8"/>
                  </a:lnTo>
                  <a:lnTo>
                    <a:pt x="32" y="14"/>
                  </a:lnTo>
                  <a:lnTo>
                    <a:pt x="22" y="26"/>
                  </a:lnTo>
                  <a:lnTo>
                    <a:pt x="10" y="40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6" y="50"/>
                  </a:lnTo>
                  <a:lnTo>
                    <a:pt x="22" y="34"/>
                  </a:lnTo>
                  <a:lnTo>
                    <a:pt x="42" y="14"/>
                  </a:lnTo>
                  <a:lnTo>
                    <a:pt x="56" y="6"/>
                  </a:lnTo>
                  <a:lnTo>
                    <a:pt x="68" y="0"/>
                  </a:lnTo>
                  <a:lnTo>
                    <a:pt x="6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4" name="Freeform 120"/>
            <p:cNvSpPr>
              <a:spLocks/>
            </p:cNvSpPr>
            <p:nvPr/>
          </p:nvSpPr>
          <p:spPr bwMode="auto">
            <a:xfrm>
              <a:off x="8454189" y="3180347"/>
              <a:ext cx="352926" cy="625642"/>
            </a:xfrm>
            <a:custGeom>
              <a:avLst/>
              <a:gdLst/>
              <a:ahLst/>
              <a:cxnLst>
                <a:cxn ang="0">
                  <a:pos x="44" y="78"/>
                </a:cxn>
                <a:cxn ang="0">
                  <a:pos x="44" y="78"/>
                </a:cxn>
                <a:cxn ang="0">
                  <a:pos x="44" y="70"/>
                </a:cxn>
                <a:cxn ang="0">
                  <a:pos x="44" y="62"/>
                </a:cxn>
                <a:cxn ang="0">
                  <a:pos x="40" y="50"/>
                </a:cxn>
                <a:cxn ang="0">
                  <a:pos x="36" y="38"/>
                </a:cxn>
                <a:cxn ang="0">
                  <a:pos x="28" y="26"/>
                </a:cxn>
                <a:cxn ang="0">
                  <a:pos x="16" y="1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6"/>
                </a:cxn>
                <a:cxn ang="0">
                  <a:pos x="18" y="20"/>
                </a:cxn>
                <a:cxn ang="0">
                  <a:pos x="26" y="32"/>
                </a:cxn>
                <a:cxn ang="0">
                  <a:pos x="34" y="44"/>
                </a:cxn>
                <a:cxn ang="0">
                  <a:pos x="40" y="60"/>
                </a:cxn>
                <a:cxn ang="0">
                  <a:pos x="44" y="78"/>
                </a:cxn>
                <a:cxn ang="0">
                  <a:pos x="44" y="78"/>
                </a:cxn>
              </a:cxnLst>
              <a:rect l="0" t="0" r="r" b="b"/>
              <a:pathLst>
                <a:path w="44" h="78">
                  <a:moveTo>
                    <a:pt x="44" y="78"/>
                  </a:moveTo>
                  <a:lnTo>
                    <a:pt x="44" y="78"/>
                  </a:lnTo>
                  <a:lnTo>
                    <a:pt x="44" y="70"/>
                  </a:lnTo>
                  <a:lnTo>
                    <a:pt x="44" y="62"/>
                  </a:lnTo>
                  <a:lnTo>
                    <a:pt x="40" y="50"/>
                  </a:lnTo>
                  <a:lnTo>
                    <a:pt x="36" y="38"/>
                  </a:lnTo>
                  <a:lnTo>
                    <a:pt x="28" y="26"/>
                  </a:lnTo>
                  <a:lnTo>
                    <a:pt x="16" y="12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6"/>
                  </a:lnTo>
                  <a:lnTo>
                    <a:pt x="18" y="20"/>
                  </a:lnTo>
                  <a:lnTo>
                    <a:pt x="26" y="32"/>
                  </a:lnTo>
                  <a:lnTo>
                    <a:pt x="34" y="44"/>
                  </a:lnTo>
                  <a:lnTo>
                    <a:pt x="40" y="60"/>
                  </a:lnTo>
                  <a:lnTo>
                    <a:pt x="44" y="78"/>
                  </a:lnTo>
                  <a:lnTo>
                    <a:pt x="4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5" name="Freeform 121"/>
            <p:cNvSpPr>
              <a:spLocks/>
            </p:cNvSpPr>
            <p:nvPr/>
          </p:nvSpPr>
          <p:spPr bwMode="auto">
            <a:xfrm>
              <a:off x="7828547" y="3164305"/>
              <a:ext cx="593558" cy="513347"/>
            </a:xfrm>
            <a:custGeom>
              <a:avLst/>
              <a:gdLst/>
              <a:ahLst/>
              <a:cxnLst>
                <a:cxn ang="0">
                  <a:pos x="0" y="64"/>
                </a:cxn>
                <a:cxn ang="0">
                  <a:pos x="0" y="64"/>
                </a:cxn>
                <a:cxn ang="0">
                  <a:pos x="8" y="62"/>
                </a:cxn>
                <a:cxn ang="0">
                  <a:pos x="16" y="58"/>
                </a:cxn>
                <a:cxn ang="0">
                  <a:pos x="26" y="52"/>
                </a:cxn>
                <a:cxn ang="0">
                  <a:pos x="38" y="44"/>
                </a:cxn>
                <a:cxn ang="0">
                  <a:pos x="50" y="34"/>
                </a:cxn>
                <a:cxn ang="0">
                  <a:pos x="62" y="20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6" y="8"/>
                </a:cxn>
                <a:cxn ang="0">
                  <a:pos x="50" y="28"/>
                </a:cxn>
                <a:cxn ang="0">
                  <a:pos x="26" y="48"/>
                </a:cxn>
                <a:cxn ang="0">
                  <a:pos x="14" y="58"/>
                </a:cxn>
                <a:cxn ang="0">
                  <a:pos x="0" y="64"/>
                </a:cxn>
                <a:cxn ang="0">
                  <a:pos x="0" y="64"/>
                </a:cxn>
              </a:cxnLst>
              <a:rect l="0" t="0" r="r" b="b"/>
              <a:pathLst>
                <a:path w="74" h="64">
                  <a:moveTo>
                    <a:pt x="0" y="64"/>
                  </a:moveTo>
                  <a:lnTo>
                    <a:pt x="0" y="64"/>
                  </a:lnTo>
                  <a:lnTo>
                    <a:pt x="8" y="62"/>
                  </a:lnTo>
                  <a:lnTo>
                    <a:pt x="16" y="58"/>
                  </a:lnTo>
                  <a:lnTo>
                    <a:pt x="26" y="52"/>
                  </a:lnTo>
                  <a:lnTo>
                    <a:pt x="38" y="44"/>
                  </a:lnTo>
                  <a:lnTo>
                    <a:pt x="50" y="34"/>
                  </a:lnTo>
                  <a:lnTo>
                    <a:pt x="62" y="2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6" y="8"/>
                  </a:lnTo>
                  <a:lnTo>
                    <a:pt x="50" y="28"/>
                  </a:lnTo>
                  <a:lnTo>
                    <a:pt x="26" y="48"/>
                  </a:lnTo>
                  <a:lnTo>
                    <a:pt x="14" y="58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6" name="Freeform 122"/>
            <p:cNvSpPr>
              <a:spLocks/>
            </p:cNvSpPr>
            <p:nvPr/>
          </p:nvSpPr>
          <p:spPr bwMode="auto">
            <a:xfrm>
              <a:off x="8005011" y="2650958"/>
              <a:ext cx="417095" cy="5133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2" y="14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46"/>
                </a:cxn>
                <a:cxn ang="0">
                  <a:pos x="36" y="54"/>
                </a:cxn>
                <a:cxn ang="0">
                  <a:pos x="52" y="64"/>
                </a:cxn>
                <a:cxn ang="0">
                  <a:pos x="52" y="64"/>
                </a:cxn>
                <a:cxn ang="0">
                  <a:pos x="46" y="58"/>
                </a:cxn>
                <a:cxn ang="0">
                  <a:pos x="30" y="44"/>
                </a:cxn>
                <a:cxn ang="0">
                  <a:pos x="14" y="24"/>
                </a:cxn>
                <a:cxn ang="0">
                  <a:pos x="6" y="1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2" h="64"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2" y="14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46"/>
                  </a:lnTo>
                  <a:lnTo>
                    <a:pt x="36" y="5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46" y="58"/>
                  </a:lnTo>
                  <a:lnTo>
                    <a:pt x="30" y="44"/>
                  </a:lnTo>
                  <a:lnTo>
                    <a:pt x="14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7" name="Freeform 123"/>
            <p:cNvSpPr>
              <a:spLocks/>
            </p:cNvSpPr>
            <p:nvPr/>
          </p:nvSpPr>
          <p:spPr bwMode="auto">
            <a:xfrm>
              <a:off x="8390021" y="310013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2" y="14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8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8" name="Freeform 124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9" name="Freeform 125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0" name="Freeform 126"/>
            <p:cNvSpPr>
              <a:spLocks/>
            </p:cNvSpPr>
            <p:nvPr/>
          </p:nvSpPr>
          <p:spPr bwMode="auto">
            <a:xfrm>
              <a:off x="8470232" y="-1295400"/>
              <a:ext cx="433137" cy="866274"/>
            </a:xfrm>
            <a:custGeom>
              <a:avLst/>
              <a:gdLst/>
              <a:ahLst/>
              <a:cxnLst>
                <a:cxn ang="0">
                  <a:pos x="54" y="108"/>
                </a:cxn>
                <a:cxn ang="0">
                  <a:pos x="54" y="108"/>
                </a:cxn>
                <a:cxn ang="0">
                  <a:pos x="54" y="92"/>
                </a:cxn>
                <a:cxn ang="0">
                  <a:pos x="54" y="76"/>
                </a:cxn>
                <a:cxn ang="0">
                  <a:pos x="50" y="60"/>
                </a:cxn>
                <a:cxn ang="0">
                  <a:pos x="46" y="46"/>
                </a:cxn>
                <a:cxn ang="0">
                  <a:pos x="38" y="34"/>
                </a:cxn>
                <a:cxn ang="0">
                  <a:pos x="30" y="22"/>
                </a:cxn>
                <a:cxn ang="0">
                  <a:pos x="22" y="10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18" y="12"/>
                </a:cxn>
                <a:cxn ang="0">
                  <a:pos x="24" y="20"/>
                </a:cxn>
                <a:cxn ang="0">
                  <a:pos x="36" y="36"/>
                </a:cxn>
                <a:cxn ang="0">
                  <a:pos x="44" y="54"/>
                </a:cxn>
                <a:cxn ang="0">
                  <a:pos x="50" y="70"/>
                </a:cxn>
                <a:cxn ang="0">
                  <a:pos x="52" y="86"/>
                </a:cxn>
                <a:cxn ang="0">
                  <a:pos x="54" y="98"/>
                </a:cxn>
                <a:cxn ang="0">
                  <a:pos x="54" y="108"/>
                </a:cxn>
                <a:cxn ang="0">
                  <a:pos x="54" y="108"/>
                </a:cxn>
              </a:cxnLst>
              <a:rect l="0" t="0" r="r" b="b"/>
              <a:pathLst>
                <a:path w="54" h="108">
                  <a:moveTo>
                    <a:pt x="54" y="108"/>
                  </a:moveTo>
                  <a:lnTo>
                    <a:pt x="54" y="108"/>
                  </a:lnTo>
                  <a:lnTo>
                    <a:pt x="54" y="92"/>
                  </a:lnTo>
                  <a:lnTo>
                    <a:pt x="54" y="76"/>
                  </a:lnTo>
                  <a:lnTo>
                    <a:pt x="50" y="60"/>
                  </a:lnTo>
                  <a:lnTo>
                    <a:pt x="46" y="46"/>
                  </a:lnTo>
                  <a:lnTo>
                    <a:pt x="38" y="34"/>
                  </a:lnTo>
                  <a:lnTo>
                    <a:pt x="30" y="22"/>
                  </a:lnTo>
                  <a:lnTo>
                    <a:pt x="22" y="1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8" y="6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4" y="20"/>
                  </a:lnTo>
                  <a:lnTo>
                    <a:pt x="36" y="36"/>
                  </a:lnTo>
                  <a:lnTo>
                    <a:pt x="44" y="54"/>
                  </a:lnTo>
                  <a:lnTo>
                    <a:pt x="50" y="70"/>
                  </a:lnTo>
                  <a:lnTo>
                    <a:pt x="52" y="86"/>
                  </a:lnTo>
                  <a:lnTo>
                    <a:pt x="54" y="98"/>
                  </a:lnTo>
                  <a:lnTo>
                    <a:pt x="54" y="108"/>
                  </a:lnTo>
                  <a:lnTo>
                    <a:pt x="54" y="10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1" name="Freeform 127"/>
            <p:cNvSpPr>
              <a:spLocks/>
            </p:cNvSpPr>
            <p:nvPr/>
          </p:nvSpPr>
          <p:spPr bwMode="auto">
            <a:xfrm>
              <a:off x="2614863" y="-1295400"/>
              <a:ext cx="4668253" cy="1684421"/>
            </a:xfrm>
            <a:custGeom>
              <a:avLst/>
              <a:gdLst/>
              <a:ahLst/>
              <a:cxnLst>
                <a:cxn ang="0">
                  <a:pos x="116" y="88"/>
                </a:cxn>
                <a:cxn ang="0">
                  <a:pos x="126" y="118"/>
                </a:cxn>
                <a:cxn ang="0">
                  <a:pos x="120" y="156"/>
                </a:cxn>
                <a:cxn ang="0">
                  <a:pos x="102" y="188"/>
                </a:cxn>
                <a:cxn ang="0">
                  <a:pos x="64" y="206"/>
                </a:cxn>
                <a:cxn ang="0">
                  <a:pos x="26" y="192"/>
                </a:cxn>
                <a:cxn ang="0">
                  <a:pos x="8" y="168"/>
                </a:cxn>
                <a:cxn ang="0">
                  <a:pos x="10" y="138"/>
                </a:cxn>
                <a:cxn ang="0">
                  <a:pos x="20" y="126"/>
                </a:cxn>
                <a:cxn ang="0">
                  <a:pos x="42" y="124"/>
                </a:cxn>
                <a:cxn ang="0">
                  <a:pos x="70" y="134"/>
                </a:cxn>
                <a:cxn ang="0">
                  <a:pos x="82" y="154"/>
                </a:cxn>
                <a:cxn ang="0">
                  <a:pos x="82" y="168"/>
                </a:cxn>
                <a:cxn ang="0">
                  <a:pos x="70" y="172"/>
                </a:cxn>
                <a:cxn ang="0">
                  <a:pos x="52" y="164"/>
                </a:cxn>
                <a:cxn ang="0">
                  <a:pos x="50" y="144"/>
                </a:cxn>
                <a:cxn ang="0">
                  <a:pos x="50" y="142"/>
                </a:cxn>
                <a:cxn ang="0">
                  <a:pos x="50" y="170"/>
                </a:cxn>
                <a:cxn ang="0">
                  <a:pos x="58" y="178"/>
                </a:cxn>
                <a:cxn ang="0">
                  <a:pos x="76" y="176"/>
                </a:cxn>
                <a:cxn ang="0">
                  <a:pos x="86" y="168"/>
                </a:cxn>
                <a:cxn ang="0">
                  <a:pos x="88" y="152"/>
                </a:cxn>
                <a:cxn ang="0">
                  <a:pos x="78" y="136"/>
                </a:cxn>
                <a:cxn ang="0">
                  <a:pos x="58" y="122"/>
                </a:cxn>
                <a:cxn ang="0">
                  <a:pos x="24" y="118"/>
                </a:cxn>
                <a:cxn ang="0">
                  <a:pos x="0" y="144"/>
                </a:cxn>
                <a:cxn ang="0">
                  <a:pos x="0" y="160"/>
                </a:cxn>
                <a:cxn ang="0">
                  <a:pos x="24" y="198"/>
                </a:cxn>
                <a:cxn ang="0">
                  <a:pos x="52" y="210"/>
                </a:cxn>
                <a:cxn ang="0">
                  <a:pos x="80" y="206"/>
                </a:cxn>
                <a:cxn ang="0">
                  <a:pos x="120" y="170"/>
                </a:cxn>
                <a:cxn ang="0">
                  <a:pos x="132" y="142"/>
                </a:cxn>
                <a:cxn ang="0">
                  <a:pos x="134" y="104"/>
                </a:cxn>
                <a:cxn ang="0">
                  <a:pos x="120" y="74"/>
                </a:cxn>
                <a:cxn ang="0">
                  <a:pos x="180" y="102"/>
                </a:cxn>
                <a:cxn ang="0">
                  <a:pos x="262" y="114"/>
                </a:cxn>
                <a:cxn ang="0">
                  <a:pos x="316" y="106"/>
                </a:cxn>
                <a:cxn ang="0">
                  <a:pos x="370" y="86"/>
                </a:cxn>
                <a:cxn ang="0">
                  <a:pos x="398" y="68"/>
                </a:cxn>
                <a:cxn ang="0">
                  <a:pos x="426" y="40"/>
                </a:cxn>
                <a:cxn ang="0">
                  <a:pos x="464" y="52"/>
                </a:cxn>
                <a:cxn ang="0">
                  <a:pos x="490" y="48"/>
                </a:cxn>
                <a:cxn ang="0">
                  <a:pos x="542" y="22"/>
                </a:cxn>
                <a:cxn ang="0">
                  <a:pos x="568" y="0"/>
                </a:cxn>
                <a:cxn ang="0">
                  <a:pos x="510" y="30"/>
                </a:cxn>
                <a:cxn ang="0">
                  <a:pos x="482" y="42"/>
                </a:cxn>
                <a:cxn ang="0">
                  <a:pos x="452" y="42"/>
                </a:cxn>
                <a:cxn ang="0">
                  <a:pos x="432" y="32"/>
                </a:cxn>
                <a:cxn ang="0">
                  <a:pos x="438" y="0"/>
                </a:cxn>
                <a:cxn ang="0">
                  <a:pos x="406" y="46"/>
                </a:cxn>
                <a:cxn ang="0">
                  <a:pos x="344" y="86"/>
                </a:cxn>
                <a:cxn ang="0">
                  <a:pos x="272" y="100"/>
                </a:cxn>
                <a:cxn ang="0">
                  <a:pos x="200" y="94"/>
                </a:cxn>
                <a:cxn ang="0">
                  <a:pos x="138" y="74"/>
                </a:cxn>
                <a:cxn ang="0">
                  <a:pos x="108" y="56"/>
                </a:cxn>
                <a:cxn ang="0">
                  <a:pos x="106" y="56"/>
                </a:cxn>
                <a:cxn ang="0">
                  <a:pos x="40" y="0"/>
                </a:cxn>
                <a:cxn ang="0">
                  <a:pos x="40" y="16"/>
                </a:cxn>
                <a:cxn ang="0">
                  <a:pos x="98" y="62"/>
                </a:cxn>
              </a:cxnLst>
              <a:rect l="0" t="0" r="r" b="b"/>
              <a:pathLst>
                <a:path w="582" h="210">
                  <a:moveTo>
                    <a:pt x="98" y="62"/>
                  </a:moveTo>
                  <a:lnTo>
                    <a:pt x="98" y="62"/>
                  </a:lnTo>
                  <a:lnTo>
                    <a:pt x="116" y="88"/>
                  </a:lnTo>
                  <a:lnTo>
                    <a:pt x="122" y="104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6" y="128"/>
                  </a:lnTo>
                  <a:lnTo>
                    <a:pt x="126" y="138"/>
                  </a:lnTo>
                  <a:lnTo>
                    <a:pt x="120" y="156"/>
                  </a:lnTo>
                  <a:lnTo>
                    <a:pt x="112" y="172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90" y="198"/>
                  </a:lnTo>
                  <a:lnTo>
                    <a:pt x="76" y="204"/>
                  </a:lnTo>
                  <a:lnTo>
                    <a:pt x="64" y="206"/>
                  </a:lnTo>
                  <a:lnTo>
                    <a:pt x="50" y="204"/>
                  </a:lnTo>
                  <a:lnTo>
                    <a:pt x="38" y="200"/>
                  </a:lnTo>
                  <a:lnTo>
                    <a:pt x="26" y="192"/>
                  </a:lnTo>
                  <a:lnTo>
                    <a:pt x="16" y="182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6" y="158"/>
                  </a:lnTo>
                  <a:lnTo>
                    <a:pt x="6" y="148"/>
                  </a:lnTo>
                  <a:lnTo>
                    <a:pt x="10" y="138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20" y="126"/>
                  </a:lnTo>
                  <a:lnTo>
                    <a:pt x="26" y="122"/>
                  </a:lnTo>
                  <a:lnTo>
                    <a:pt x="34" y="122"/>
                  </a:lnTo>
                  <a:lnTo>
                    <a:pt x="42" y="124"/>
                  </a:lnTo>
                  <a:lnTo>
                    <a:pt x="58" y="128"/>
                  </a:lnTo>
                  <a:lnTo>
                    <a:pt x="70" y="134"/>
                  </a:lnTo>
                  <a:lnTo>
                    <a:pt x="70" y="134"/>
                  </a:lnTo>
                  <a:lnTo>
                    <a:pt x="76" y="140"/>
                  </a:lnTo>
                  <a:lnTo>
                    <a:pt x="80" y="146"/>
                  </a:lnTo>
                  <a:lnTo>
                    <a:pt x="82" y="154"/>
                  </a:lnTo>
                  <a:lnTo>
                    <a:pt x="82" y="162"/>
                  </a:lnTo>
                  <a:lnTo>
                    <a:pt x="82" y="162"/>
                  </a:lnTo>
                  <a:lnTo>
                    <a:pt x="82" y="168"/>
                  </a:lnTo>
                  <a:lnTo>
                    <a:pt x="78" y="170"/>
                  </a:lnTo>
                  <a:lnTo>
                    <a:pt x="74" y="172"/>
                  </a:lnTo>
                  <a:lnTo>
                    <a:pt x="70" y="172"/>
                  </a:lnTo>
                  <a:lnTo>
                    <a:pt x="60" y="170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0" y="158"/>
                  </a:lnTo>
                  <a:lnTo>
                    <a:pt x="50" y="152"/>
                  </a:lnTo>
                  <a:lnTo>
                    <a:pt x="50" y="144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50" y="142"/>
                  </a:lnTo>
                  <a:lnTo>
                    <a:pt x="48" y="152"/>
                  </a:lnTo>
                  <a:lnTo>
                    <a:pt x="48" y="164"/>
                  </a:lnTo>
                  <a:lnTo>
                    <a:pt x="50" y="170"/>
                  </a:lnTo>
                  <a:lnTo>
                    <a:pt x="54" y="174"/>
                  </a:lnTo>
                  <a:lnTo>
                    <a:pt x="54" y="174"/>
                  </a:lnTo>
                  <a:lnTo>
                    <a:pt x="58" y="178"/>
                  </a:lnTo>
                  <a:lnTo>
                    <a:pt x="64" y="178"/>
                  </a:lnTo>
                  <a:lnTo>
                    <a:pt x="70" y="178"/>
                  </a:lnTo>
                  <a:lnTo>
                    <a:pt x="76" y="176"/>
                  </a:lnTo>
                  <a:lnTo>
                    <a:pt x="76" y="176"/>
                  </a:lnTo>
                  <a:lnTo>
                    <a:pt x="82" y="174"/>
                  </a:lnTo>
                  <a:lnTo>
                    <a:pt x="86" y="168"/>
                  </a:lnTo>
                  <a:lnTo>
                    <a:pt x="88" y="164"/>
                  </a:lnTo>
                  <a:lnTo>
                    <a:pt x="88" y="158"/>
                  </a:lnTo>
                  <a:lnTo>
                    <a:pt x="88" y="152"/>
                  </a:lnTo>
                  <a:lnTo>
                    <a:pt x="86" y="146"/>
                  </a:lnTo>
                  <a:lnTo>
                    <a:pt x="84" y="142"/>
                  </a:lnTo>
                  <a:lnTo>
                    <a:pt x="78" y="136"/>
                  </a:lnTo>
                  <a:lnTo>
                    <a:pt x="78" y="136"/>
                  </a:lnTo>
                  <a:lnTo>
                    <a:pt x="68" y="128"/>
                  </a:lnTo>
                  <a:lnTo>
                    <a:pt x="58" y="122"/>
                  </a:lnTo>
                  <a:lnTo>
                    <a:pt x="46" y="118"/>
                  </a:lnTo>
                  <a:lnTo>
                    <a:pt x="34" y="118"/>
                  </a:lnTo>
                  <a:lnTo>
                    <a:pt x="24" y="118"/>
                  </a:lnTo>
                  <a:lnTo>
                    <a:pt x="14" y="124"/>
                  </a:lnTo>
                  <a:lnTo>
                    <a:pt x="6" y="132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52"/>
                  </a:lnTo>
                  <a:lnTo>
                    <a:pt x="0" y="160"/>
                  </a:lnTo>
                  <a:lnTo>
                    <a:pt x="6" y="174"/>
                  </a:lnTo>
                  <a:lnTo>
                    <a:pt x="14" y="18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38" y="206"/>
                  </a:lnTo>
                  <a:lnTo>
                    <a:pt x="52" y="210"/>
                  </a:lnTo>
                  <a:lnTo>
                    <a:pt x="66" y="210"/>
                  </a:lnTo>
                  <a:lnTo>
                    <a:pt x="80" y="206"/>
                  </a:lnTo>
                  <a:lnTo>
                    <a:pt x="80" y="206"/>
                  </a:lnTo>
                  <a:lnTo>
                    <a:pt x="96" y="198"/>
                  </a:lnTo>
                  <a:lnTo>
                    <a:pt x="108" y="186"/>
                  </a:lnTo>
                  <a:lnTo>
                    <a:pt x="120" y="170"/>
                  </a:lnTo>
                  <a:lnTo>
                    <a:pt x="128" y="154"/>
                  </a:lnTo>
                  <a:lnTo>
                    <a:pt x="128" y="154"/>
                  </a:lnTo>
                  <a:lnTo>
                    <a:pt x="132" y="142"/>
                  </a:lnTo>
                  <a:lnTo>
                    <a:pt x="136" y="128"/>
                  </a:lnTo>
                  <a:lnTo>
                    <a:pt x="136" y="116"/>
                  </a:lnTo>
                  <a:lnTo>
                    <a:pt x="134" y="104"/>
                  </a:lnTo>
                  <a:lnTo>
                    <a:pt x="134" y="104"/>
                  </a:lnTo>
                  <a:lnTo>
                    <a:pt x="128" y="90"/>
                  </a:lnTo>
                  <a:lnTo>
                    <a:pt x="120" y="74"/>
                  </a:lnTo>
                  <a:lnTo>
                    <a:pt x="120" y="74"/>
                  </a:lnTo>
                  <a:lnTo>
                    <a:pt x="148" y="90"/>
                  </a:lnTo>
                  <a:lnTo>
                    <a:pt x="180" y="102"/>
                  </a:lnTo>
                  <a:lnTo>
                    <a:pt x="212" y="110"/>
                  </a:lnTo>
                  <a:lnTo>
                    <a:pt x="246" y="114"/>
                  </a:lnTo>
                  <a:lnTo>
                    <a:pt x="262" y="114"/>
                  </a:lnTo>
                  <a:lnTo>
                    <a:pt x="280" y="112"/>
                  </a:lnTo>
                  <a:lnTo>
                    <a:pt x="298" y="110"/>
                  </a:lnTo>
                  <a:lnTo>
                    <a:pt x="316" y="106"/>
                  </a:lnTo>
                  <a:lnTo>
                    <a:pt x="332" y="102"/>
                  </a:lnTo>
                  <a:lnTo>
                    <a:pt x="352" y="94"/>
                  </a:lnTo>
                  <a:lnTo>
                    <a:pt x="370" y="86"/>
                  </a:lnTo>
                  <a:lnTo>
                    <a:pt x="388" y="76"/>
                  </a:lnTo>
                  <a:lnTo>
                    <a:pt x="388" y="76"/>
                  </a:lnTo>
                  <a:lnTo>
                    <a:pt x="398" y="68"/>
                  </a:lnTo>
                  <a:lnTo>
                    <a:pt x="408" y="58"/>
                  </a:lnTo>
                  <a:lnTo>
                    <a:pt x="426" y="40"/>
                  </a:lnTo>
                  <a:lnTo>
                    <a:pt x="426" y="40"/>
                  </a:lnTo>
                  <a:lnTo>
                    <a:pt x="446" y="48"/>
                  </a:lnTo>
                  <a:lnTo>
                    <a:pt x="454" y="50"/>
                  </a:lnTo>
                  <a:lnTo>
                    <a:pt x="464" y="52"/>
                  </a:lnTo>
                  <a:lnTo>
                    <a:pt x="464" y="52"/>
                  </a:lnTo>
                  <a:lnTo>
                    <a:pt x="482" y="50"/>
                  </a:lnTo>
                  <a:lnTo>
                    <a:pt x="490" y="48"/>
                  </a:lnTo>
                  <a:lnTo>
                    <a:pt x="498" y="46"/>
                  </a:lnTo>
                  <a:lnTo>
                    <a:pt x="498" y="46"/>
                  </a:lnTo>
                  <a:lnTo>
                    <a:pt x="542" y="22"/>
                  </a:lnTo>
                  <a:lnTo>
                    <a:pt x="582" y="0"/>
                  </a:lnTo>
                  <a:lnTo>
                    <a:pt x="568" y="0"/>
                  </a:lnTo>
                  <a:lnTo>
                    <a:pt x="568" y="0"/>
                  </a:lnTo>
                  <a:lnTo>
                    <a:pt x="566" y="0"/>
                  </a:lnTo>
                  <a:lnTo>
                    <a:pt x="566" y="0"/>
                  </a:lnTo>
                  <a:lnTo>
                    <a:pt x="510" y="30"/>
                  </a:lnTo>
                  <a:lnTo>
                    <a:pt x="510" y="30"/>
                  </a:lnTo>
                  <a:lnTo>
                    <a:pt x="496" y="38"/>
                  </a:lnTo>
                  <a:lnTo>
                    <a:pt x="482" y="42"/>
                  </a:lnTo>
                  <a:lnTo>
                    <a:pt x="470" y="44"/>
                  </a:lnTo>
                  <a:lnTo>
                    <a:pt x="460" y="44"/>
                  </a:lnTo>
                  <a:lnTo>
                    <a:pt x="452" y="42"/>
                  </a:lnTo>
                  <a:lnTo>
                    <a:pt x="444" y="38"/>
                  </a:lnTo>
                  <a:lnTo>
                    <a:pt x="432" y="32"/>
                  </a:lnTo>
                  <a:lnTo>
                    <a:pt x="432" y="32"/>
                  </a:lnTo>
                  <a:lnTo>
                    <a:pt x="442" y="16"/>
                  </a:lnTo>
                  <a:lnTo>
                    <a:pt x="450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24" y="26"/>
                  </a:lnTo>
                  <a:lnTo>
                    <a:pt x="406" y="46"/>
                  </a:lnTo>
                  <a:lnTo>
                    <a:pt x="388" y="64"/>
                  </a:lnTo>
                  <a:lnTo>
                    <a:pt x="366" y="76"/>
                  </a:lnTo>
                  <a:lnTo>
                    <a:pt x="344" y="86"/>
                  </a:lnTo>
                  <a:lnTo>
                    <a:pt x="320" y="94"/>
                  </a:lnTo>
                  <a:lnTo>
                    <a:pt x="296" y="98"/>
                  </a:lnTo>
                  <a:lnTo>
                    <a:pt x="272" y="100"/>
                  </a:lnTo>
                  <a:lnTo>
                    <a:pt x="248" y="100"/>
                  </a:lnTo>
                  <a:lnTo>
                    <a:pt x="224" y="98"/>
                  </a:lnTo>
                  <a:lnTo>
                    <a:pt x="200" y="94"/>
                  </a:lnTo>
                  <a:lnTo>
                    <a:pt x="178" y="88"/>
                  </a:lnTo>
                  <a:lnTo>
                    <a:pt x="158" y="82"/>
                  </a:lnTo>
                  <a:lnTo>
                    <a:pt x="138" y="74"/>
                  </a:lnTo>
                  <a:lnTo>
                    <a:pt x="122" y="6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6" y="56"/>
                  </a:lnTo>
                  <a:lnTo>
                    <a:pt x="106" y="56"/>
                  </a:lnTo>
                  <a:lnTo>
                    <a:pt x="72" y="30"/>
                  </a:lnTo>
                  <a:lnTo>
                    <a:pt x="4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40" y="16"/>
                  </a:lnTo>
                  <a:lnTo>
                    <a:pt x="58" y="32"/>
                  </a:lnTo>
                  <a:lnTo>
                    <a:pt x="78" y="48"/>
                  </a:lnTo>
                  <a:lnTo>
                    <a:pt x="98" y="62"/>
                  </a:lnTo>
                  <a:lnTo>
                    <a:pt x="98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2" name="Freeform 128"/>
            <p:cNvSpPr>
              <a:spLocks/>
            </p:cNvSpPr>
            <p:nvPr/>
          </p:nvSpPr>
          <p:spPr bwMode="auto">
            <a:xfrm>
              <a:off x="946484" y="1367589"/>
              <a:ext cx="497305" cy="497305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0" y="48"/>
                </a:cxn>
                <a:cxn ang="0">
                  <a:pos x="8" y="50"/>
                </a:cxn>
                <a:cxn ang="0">
                  <a:pos x="28" y="58"/>
                </a:cxn>
                <a:cxn ang="0">
                  <a:pos x="28" y="58"/>
                </a:cxn>
                <a:cxn ang="0">
                  <a:pos x="36" y="62"/>
                </a:cxn>
                <a:cxn ang="0">
                  <a:pos x="42" y="62"/>
                </a:cxn>
                <a:cxn ang="0">
                  <a:pos x="48" y="60"/>
                </a:cxn>
                <a:cxn ang="0">
                  <a:pos x="52" y="58"/>
                </a:cxn>
                <a:cxn ang="0">
                  <a:pos x="58" y="56"/>
                </a:cxn>
                <a:cxn ang="0">
                  <a:pos x="60" y="52"/>
                </a:cxn>
                <a:cxn ang="0">
                  <a:pos x="62" y="48"/>
                </a:cxn>
                <a:cxn ang="0">
                  <a:pos x="62" y="44"/>
                </a:cxn>
                <a:cxn ang="0">
                  <a:pos x="62" y="44"/>
                </a:cxn>
                <a:cxn ang="0">
                  <a:pos x="60" y="38"/>
                </a:cxn>
                <a:cxn ang="0">
                  <a:pos x="56" y="3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54" y="28"/>
                </a:cxn>
                <a:cxn ang="0">
                  <a:pos x="56" y="20"/>
                </a:cxn>
                <a:cxn ang="0">
                  <a:pos x="58" y="16"/>
                </a:cxn>
                <a:cxn ang="0">
                  <a:pos x="58" y="12"/>
                </a:cxn>
                <a:cxn ang="0">
                  <a:pos x="56" y="8"/>
                </a:cxn>
                <a:cxn ang="0">
                  <a:pos x="50" y="4"/>
                </a:cxn>
                <a:cxn ang="0">
                  <a:pos x="50" y="4"/>
                </a:cxn>
                <a:cxn ang="0">
                  <a:pos x="40" y="0"/>
                </a:cxn>
                <a:cxn ang="0">
                  <a:pos x="34" y="0"/>
                </a:cxn>
                <a:cxn ang="0">
                  <a:pos x="26" y="0"/>
                </a:cxn>
                <a:cxn ang="0">
                  <a:pos x="20" y="4"/>
                </a:cxn>
                <a:cxn ang="0">
                  <a:pos x="14" y="12"/>
                </a:cxn>
                <a:cxn ang="0">
                  <a:pos x="8" y="24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10" y="34"/>
                </a:cxn>
                <a:cxn ang="0">
                  <a:pos x="18" y="32"/>
                </a:cxn>
                <a:cxn ang="0">
                  <a:pos x="22" y="32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18" y="34"/>
                </a:cxn>
                <a:cxn ang="0">
                  <a:pos x="8" y="4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62" h="62">
                  <a:moveTo>
                    <a:pt x="0" y="48"/>
                  </a:moveTo>
                  <a:lnTo>
                    <a:pt x="0" y="48"/>
                  </a:lnTo>
                  <a:lnTo>
                    <a:pt x="8" y="50"/>
                  </a:lnTo>
                  <a:lnTo>
                    <a:pt x="28" y="58"/>
                  </a:lnTo>
                  <a:lnTo>
                    <a:pt x="28" y="58"/>
                  </a:lnTo>
                  <a:lnTo>
                    <a:pt x="36" y="62"/>
                  </a:lnTo>
                  <a:lnTo>
                    <a:pt x="42" y="62"/>
                  </a:lnTo>
                  <a:lnTo>
                    <a:pt x="48" y="60"/>
                  </a:lnTo>
                  <a:lnTo>
                    <a:pt x="52" y="58"/>
                  </a:lnTo>
                  <a:lnTo>
                    <a:pt x="58" y="56"/>
                  </a:lnTo>
                  <a:lnTo>
                    <a:pt x="60" y="52"/>
                  </a:lnTo>
                  <a:lnTo>
                    <a:pt x="62" y="48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0" y="38"/>
                  </a:lnTo>
                  <a:lnTo>
                    <a:pt x="56" y="3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4" y="28"/>
                  </a:lnTo>
                  <a:lnTo>
                    <a:pt x="56" y="20"/>
                  </a:lnTo>
                  <a:lnTo>
                    <a:pt x="58" y="16"/>
                  </a:lnTo>
                  <a:lnTo>
                    <a:pt x="58" y="12"/>
                  </a:lnTo>
                  <a:lnTo>
                    <a:pt x="56" y="8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6" y="0"/>
                  </a:lnTo>
                  <a:lnTo>
                    <a:pt x="20" y="4"/>
                  </a:lnTo>
                  <a:lnTo>
                    <a:pt x="14" y="12"/>
                  </a:lnTo>
                  <a:lnTo>
                    <a:pt x="8" y="2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10" y="34"/>
                  </a:lnTo>
                  <a:lnTo>
                    <a:pt x="18" y="32"/>
                  </a:lnTo>
                  <a:lnTo>
                    <a:pt x="22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18" y="34"/>
                  </a:lnTo>
                  <a:lnTo>
                    <a:pt x="8" y="4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3" name="Freeform 129"/>
            <p:cNvSpPr>
              <a:spLocks/>
            </p:cNvSpPr>
            <p:nvPr/>
          </p:nvSpPr>
          <p:spPr bwMode="auto">
            <a:xfrm>
              <a:off x="866274" y="1800726"/>
              <a:ext cx="449179" cy="545432"/>
            </a:xfrm>
            <a:custGeom>
              <a:avLst/>
              <a:gdLst/>
              <a:ahLst/>
              <a:cxnLst>
                <a:cxn ang="0">
                  <a:pos x="54" y="30"/>
                </a:cxn>
                <a:cxn ang="0">
                  <a:pos x="54" y="30"/>
                </a:cxn>
                <a:cxn ang="0">
                  <a:pos x="56" y="36"/>
                </a:cxn>
                <a:cxn ang="0">
                  <a:pos x="54" y="40"/>
                </a:cxn>
                <a:cxn ang="0">
                  <a:pos x="50" y="44"/>
                </a:cxn>
                <a:cxn ang="0">
                  <a:pos x="46" y="48"/>
                </a:cxn>
                <a:cxn ang="0">
                  <a:pos x="38" y="50"/>
                </a:cxn>
                <a:cxn ang="0">
                  <a:pos x="36" y="48"/>
                </a:cxn>
                <a:cxn ang="0">
                  <a:pos x="32" y="46"/>
                </a:cxn>
                <a:cxn ang="0">
                  <a:pos x="32" y="46"/>
                </a:cxn>
                <a:cxn ang="0">
                  <a:pos x="32" y="50"/>
                </a:cxn>
                <a:cxn ang="0">
                  <a:pos x="32" y="56"/>
                </a:cxn>
                <a:cxn ang="0">
                  <a:pos x="30" y="60"/>
                </a:cxn>
                <a:cxn ang="0">
                  <a:pos x="28" y="64"/>
                </a:cxn>
                <a:cxn ang="0">
                  <a:pos x="24" y="66"/>
                </a:cxn>
                <a:cxn ang="0">
                  <a:pos x="18" y="68"/>
                </a:cxn>
                <a:cxn ang="0">
                  <a:pos x="18" y="68"/>
                </a:cxn>
                <a:cxn ang="0">
                  <a:pos x="14" y="68"/>
                </a:cxn>
                <a:cxn ang="0">
                  <a:pos x="8" y="66"/>
                </a:cxn>
                <a:cxn ang="0">
                  <a:pos x="6" y="64"/>
                </a:cxn>
                <a:cxn ang="0">
                  <a:pos x="4" y="60"/>
                </a:cxn>
                <a:cxn ang="0">
                  <a:pos x="2" y="52"/>
                </a:cxn>
                <a:cxn ang="0">
                  <a:pos x="2" y="42"/>
                </a:cxn>
                <a:cxn ang="0">
                  <a:pos x="6" y="22"/>
                </a:cxn>
                <a:cxn ang="0">
                  <a:pos x="4" y="1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2" y="12"/>
                </a:cxn>
                <a:cxn ang="0">
                  <a:pos x="20" y="20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6" y="26"/>
                </a:cxn>
                <a:cxn ang="0">
                  <a:pos x="22" y="20"/>
                </a:cxn>
                <a:cxn ang="0">
                  <a:pos x="18" y="10"/>
                </a:cxn>
                <a:cxn ang="0">
                  <a:pos x="12" y="6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4" y="2"/>
                </a:cxn>
                <a:cxn ang="0">
                  <a:pos x="28" y="6"/>
                </a:cxn>
                <a:cxn ang="0">
                  <a:pos x="38" y="10"/>
                </a:cxn>
                <a:cxn ang="0">
                  <a:pos x="46" y="14"/>
                </a:cxn>
                <a:cxn ang="0">
                  <a:pos x="52" y="22"/>
                </a:cxn>
                <a:cxn ang="0">
                  <a:pos x="54" y="30"/>
                </a:cxn>
                <a:cxn ang="0">
                  <a:pos x="54" y="30"/>
                </a:cxn>
              </a:cxnLst>
              <a:rect l="0" t="0" r="r" b="b"/>
              <a:pathLst>
                <a:path w="56" h="68">
                  <a:moveTo>
                    <a:pt x="54" y="30"/>
                  </a:moveTo>
                  <a:lnTo>
                    <a:pt x="54" y="30"/>
                  </a:lnTo>
                  <a:lnTo>
                    <a:pt x="56" y="36"/>
                  </a:lnTo>
                  <a:lnTo>
                    <a:pt x="54" y="40"/>
                  </a:lnTo>
                  <a:lnTo>
                    <a:pt x="50" y="44"/>
                  </a:lnTo>
                  <a:lnTo>
                    <a:pt x="46" y="48"/>
                  </a:lnTo>
                  <a:lnTo>
                    <a:pt x="38" y="50"/>
                  </a:lnTo>
                  <a:lnTo>
                    <a:pt x="36" y="48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2" y="50"/>
                  </a:lnTo>
                  <a:lnTo>
                    <a:pt x="32" y="56"/>
                  </a:lnTo>
                  <a:lnTo>
                    <a:pt x="30" y="60"/>
                  </a:lnTo>
                  <a:lnTo>
                    <a:pt x="28" y="64"/>
                  </a:lnTo>
                  <a:lnTo>
                    <a:pt x="24" y="66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4" y="68"/>
                  </a:lnTo>
                  <a:lnTo>
                    <a:pt x="8" y="66"/>
                  </a:lnTo>
                  <a:lnTo>
                    <a:pt x="6" y="64"/>
                  </a:lnTo>
                  <a:lnTo>
                    <a:pt x="4" y="60"/>
                  </a:lnTo>
                  <a:lnTo>
                    <a:pt x="2" y="52"/>
                  </a:lnTo>
                  <a:lnTo>
                    <a:pt x="2" y="42"/>
                  </a:lnTo>
                  <a:lnTo>
                    <a:pt x="6" y="2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2" y="12"/>
                  </a:lnTo>
                  <a:lnTo>
                    <a:pt x="20" y="20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6" y="26"/>
                  </a:lnTo>
                  <a:lnTo>
                    <a:pt x="22" y="20"/>
                  </a:lnTo>
                  <a:lnTo>
                    <a:pt x="18" y="10"/>
                  </a:lnTo>
                  <a:lnTo>
                    <a:pt x="12" y="6"/>
                  </a:lnTo>
                  <a:lnTo>
                    <a:pt x="6" y="0"/>
                  </a:lnTo>
                  <a:lnTo>
                    <a:pt x="6" y="0"/>
                  </a:lnTo>
                  <a:lnTo>
                    <a:pt x="14" y="2"/>
                  </a:lnTo>
                  <a:lnTo>
                    <a:pt x="28" y="6"/>
                  </a:lnTo>
                  <a:lnTo>
                    <a:pt x="38" y="10"/>
                  </a:lnTo>
                  <a:lnTo>
                    <a:pt x="46" y="14"/>
                  </a:lnTo>
                  <a:lnTo>
                    <a:pt x="52" y="22"/>
                  </a:lnTo>
                  <a:lnTo>
                    <a:pt x="54" y="30"/>
                  </a:lnTo>
                  <a:lnTo>
                    <a:pt x="5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4" name="Freeform 130"/>
            <p:cNvSpPr>
              <a:spLocks/>
            </p:cNvSpPr>
            <p:nvPr/>
          </p:nvSpPr>
          <p:spPr bwMode="auto">
            <a:xfrm>
              <a:off x="368968" y="1816768"/>
              <a:ext cx="481263" cy="497305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56" y="6"/>
                </a:cxn>
                <a:cxn ang="0">
                  <a:pos x="58" y="16"/>
                </a:cxn>
                <a:cxn ang="0">
                  <a:pos x="60" y="26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4" y="52"/>
                </a:cxn>
                <a:cxn ang="0">
                  <a:pos x="48" y="60"/>
                </a:cxn>
                <a:cxn ang="0">
                  <a:pos x="44" y="62"/>
                </a:cxn>
                <a:cxn ang="0">
                  <a:pos x="40" y="62"/>
                </a:cxn>
                <a:cxn ang="0">
                  <a:pos x="36" y="62"/>
                </a:cxn>
                <a:cxn ang="0">
                  <a:pos x="30" y="60"/>
                </a:cxn>
                <a:cxn ang="0">
                  <a:pos x="30" y="60"/>
                </a:cxn>
                <a:cxn ang="0">
                  <a:pos x="24" y="56"/>
                </a:cxn>
                <a:cxn ang="0">
                  <a:pos x="20" y="5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18" y="44"/>
                </a:cxn>
                <a:cxn ang="0">
                  <a:pos x="10" y="44"/>
                </a:cxn>
                <a:cxn ang="0">
                  <a:pos x="4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20"/>
                </a:cxn>
                <a:cxn ang="0">
                  <a:pos x="6" y="14"/>
                </a:cxn>
                <a:cxn ang="0">
                  <a:pos x="12" y="10"/>
                </a:cxn>
                <a:cxn ang="0">
                  <a:pos x="20" y="8"/>
                </a:cxn>
                <a:cxn ang="0">
                  <a:pos x="38" y="6"/>
                </a:cxn>
                <a:cxn ang="0">
                  <a:pos x="44" y="4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8" y="10"/>
                </a:cxn>
                <a:cxn ang="0">
                  <a:pos x="44" y="18"/>
                </a:cxn>
                <a:cxn ang="0">
                  <a:pos x="38" y="26"/>
                </a:cxn>
                <a:cxn ang="0">
                  <a:pos x="38" y="26"/>
                </a:cxn>
                <a:cxn ang="0">
                  <a:pos x="44" y="22"/>
                </a:cxn>
                <a:cxn ang="0">
                  <a:pos x="50" y="16"/>
                </a:cxn>
                <a:cxn ang="0">
                  <a:pos x="56" y="6"/>
                </a:cxn>
                <a:cxn ang="0">
                  <a:pos x="56" y="6"/>
                </a:cxn>
              </a:cxnLst>
              <a:rect l="0" t="0" r="r" b="b"/>
              <a:pathLst>
                <a:path w="60" h="62">
                  <a:moveTo>
                    <a:pt x="56" y="6"/>
                  </a:moveTo>
                  <a:lnTo>
                    <a:pt x="56" y="6"/>
                  </a:lnTo>
                  <a:lnTo>
                    <a:pt x="58" y="16"/>
                  </a:lnTo>
                  <a:lnTo>
                    <a:pt x="60" y="26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4" y="52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0" y="62"/>
                  </a:lnTo>
                  <a:lnTo>
                    <a:pt x="36" y="62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24" y="56"/>
                  </a:lnTo>
                  <a:lnTo>
                    <a:pt x="20" y="5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18" y="44"/>
                  </a:lnTo>
                  <a:lnTo>
                    <a:pt x="10" y="44"/>
                  </a:lnTo>
                  <a:lnTo>
                    <a:pt x="4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20"/>
                  </a:lnTo>
                  <a:lnTo>
                    <a:pt x="6" y="14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38" y="6"/>
                  </a:lnTo>
                  <a:lnTo>
                    <a:pt x="44" y="4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8" y="10"/>
                  </a:lnTo>
                  <a:lnTo>
                    <a:pt x="44" y="18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44" y="22"/>
                  </a:lnTo>
                  <a:lnTo>
                    <a:pt x="50" y="16"/>
                  </a:lnTo>
                  <a:lnTo>
                    <a:pt x="56" y="6"/>
                  </a:lnTo>
                  <a:lnTo>
                    <a:pt x="56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5" name="Freeform 131"/>
            <p:cNvSpPr>
              <a:spLocks/>
            </p:cNvSpPr>
            <p:nvPr/>
          </p:nvSpPr>
          <p:spPr bwMode="auto">
            <a:xfrm>
              <a:off x="208547" y="1335505"/>
              <a:ext cx="545432" cy="545432"/>
            </a:xfrm>
            <a:custGeom>
              <a:avLst/>
              <a:gdLst/>
              <a:ahLst/>
              <a:cxnLst>
                <a:cxn ang="0">
                  <a:pos x="64" y="48"/>
                </a:cxn>
                <a:cxn ang="0">
                  <a:pos x="64" y="48"/>
                </a:cxn>
                <a:cxn ang="0">
                  <a:pos x="58" y="52"/>
                </a:cxn>
                <a:cxn ang="0">
                  <a:pos x="48" y="60"/>
                </a:cxn>
                <a:cxn ang="0">
                  <a:pos x="40" y="64"/>
                </a:cxn>
                <a:cxn ang="0">
                  <a:pos x="32" y="66"/>
                </a:cxn>
                <a:cxn ang="0">
                  <a:pos x="24" y="68"/>
                </a:cxn>
                <a:cxn ang="0">
                  <a:pos x="16" y="66"/>
                </a:cxn>
                <a:cxn ang="0">
                  <a:pos x="16" y="66"/>
                </a:cxn>
                <a:cxn ang="0">
                  <a:pos x="10" y="62"/>
                </a:cxn>
                <a:cxn ang="0">
                  <a:pos x="4" y="58"/>
                </a:cxn>
                <a:cxn ang="0">
                  <a:pos x="2" y="54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2" y="36"/>
                </a:cxn>
                <a:cxn ang="0">
                  <a:pos x="6" y="32"/>
                </a:cxn>
                <a:cxn ang="0">
                  <a:pos x="12" y="30"/>
                </a:cxn>
                <a:cxn ang="0">
                  <a:pos x="12" y="30"/>
                </a:cxn>
                <a:cxn ang="0">
                  <a:pos x="12" y="26"/>
                </a:cxn>
                <a:cxn ang="0">
                  <a:pos x="10" y="20"/>
                </a:cxn>
                <a:cxn ang="0">
                  <a:pos x="10" y="16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8" y="0"/>
                </a:cxn>
                <a:cxn ang="0">
                  <a:pos x="34" y="2"/>
                </a:cxn>
                <a:cxn ang="0">
                  <a:pos x="40" y="6"/>
                </a:cxn>
                <a:cxn ang="0">
                  <a:pos x="46" y="12"/>
                </a:cxn>
                <a:cxn ang="0">
                  <a:pos x="54" y="28"/>
                </a:cxn>
                <a:cxn ang="0">
                  <a:pos x="60" y="34"/>
                </a:cxn>
                <a:cxn ang="0">
                  <a:pos x="68" y="40"/>
                </a:cxn>
                <a:cxn ang="0">
                  <a:pos x="68" y="40"/>
                </a:cxn>
                <a:cxn ang="0">
                  <a:pos x="54" y="40"/>
                </a:cxn>
                <a:cxn ang="0">
                  <a:pos x="44" y="40"/>
                </a:cxn>
                <a:cxn ang="0">
                  <a:pos x="36" y="38"/>
                </a:cxn>
                <a:cxn ang="0">
                  <a:pos x="36" y="38"/>
                </a:cxn>
                <a:cxn ang="0">
                  <a:pos x="42" y="42"/>
                </a:cxn>
                <a:cxn ang="0">
                  <a:pos x="50" y="46"/>
                </a:cxn>
                <a:cxn ang="0">
                  <a:pos x="64" y="48"/>
                </a:cxn>
                <a:cxn ang="0">
                  <a:pos x="64" y="48"/>
                </a:cxn>
              </a:cxnLst>
              <a:rect l="0" t="0" r="r" b="b"/>
              <a:pathLst>
                <a:path w="68" h="68">
                  <a:moveTo>
                    <a:pt x="64" y="48"/>
                  </a:moveTo>
                  <a:lnTo>
                    <a:pt x="64" y="48"/>
                  </a:lnTo>
                  <a:lnTo>
                    <a:pt x="58" y="52"/>
                  </a:lnTo>
                  <a:lnTo>
                    <a:pt x="48" y="60"/>
                  </a:lnTo>
                  <a:lnTo>
                    <a:pt x="40" y="64"/>
                  </a:lnTo>
                  <a:lnTo>
                    <a:pt x="32" y="66"/>
                  </a:lnTo>
                  <a:lnTo>
                    <a:pt x="24" y="68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0" y="62"/>
                  </a:lnTo>
                  <a:lnTo>
                    <a:pt x="4" y="58"/>
                  </a:lnTo>
                  <a:lnTo>
                    <a:pt x="2" y="54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2" y="36"/>
                  </a:lnTo>
                  <a:lnTo>
                    <a:pt x="6" y="32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26"/>
                  </a:lnTo>
                  <a:lnTo>
                    <a:pt x="10" y="20"/>
                  </a:lnTo>
                  <a:lnTo>
                    <a:pt x="10" y="16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8" y="0"/>
                  </a:lnTo>
                  <a:lnTo>
                    <a:pt x="34" y="2"/>
                  </a:lnTo>
                  <a:lnTo>
                    <a:pt x="40" y="6"/>
                  </a:lnTo>
                  <a:lnTo>
                    <a:pt x="46" y="12"/>
                  </a:lnTo>
                  <a:lnTo>
                    <a:pt x="54" y="28"/>
                  </a:lnTo>
                  <a:lnTo>
                    <a:pt x="60" y="34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54" y="40"/>
                  </a:lnTo>
                  <a:lnTo>
                    <a:pt x="44" y="40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42" y="42"/>
                  </a:lnTo>
                  <a:lnTo>
                    <a:pt x="50" y="46"/>
                  </a:lnTo>
                  <a:lnTo>
                    <a:pt x="64" y="48"/>
                  </a:lnTo>
                  <a:lnTo>
                    <a:pt x="64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6" name="Freeform 132"/>
            <p:cNvSpPr>
              <a:spLocks/>
            </p:cNvSpPr>
            <p:nvPr/>
          </p:nvSpPr>
          <p:spPr bwMode="auto">
            <a:xfrm>
              <a:off x="625642" y="1094874"/>
              <a:ext cx="513347" cy="529389"/>
            </a:xfrm>
            <a:custGeom>
              <a:avLst/>
              <a:gdLst/>
              <a:ahLst/>
              <a:cxnLst>
                <a:cxn ang="0">
                  <a:pos x="38" y="66"/>
                </a:cxn>
                <a:cxn ang="0">
                  <a:pos x="38" y="66"/>
                </a:cxn>
                <a:cxn ang="0">
                  <a:pos x="44" y="52"/>
                </a:cxn>
                <a:cxn ang="0">
                  <a:pos x="50" y="40"/>
                </a:cxn>
                <a:cxn ang="0">
                  <a:pos x="60" y="28"/>
                </a:cxn>
                <a:cxn ang="0">
                  <a:pos x="60" y="28"/>
                </a:cxn>
                <a:cxn ang="0">
                  <a:pos x="64" y="22"/>
                </a:cxn>
                <a:cxn ang="0">
                  <a:pos x="64" y="14"/>
                </a:cxn>
                <a:cxn ang="0">
                  <a:pos x="60" y="6"/>
                </a:cxn>
                <a:cxn ang="0">
                  <a:pos x="54" y="2"/>
                </a:cxn>
                <a:cxn ang="0">
                  <a:pos x="54" y="2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24" y="4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2" y="28"/>
                </a:cxn>
                <a:cxn ang="0">
                  <a:pos x="4" y="36"/>
                </a:cxn>
                <a:cxn ang="0">
                  <a:pos x="8" y="44"/>
                </a:cxn>
                <a:cxn ang="0">
                  <a:pos x="16" y="52"/>
                </a:cxn>
                <a:cxn ang="0">
                  <a:pos x="26" y="60"/>
                </a:cxn>
                <a:cxn ang="0">
                  <a:pos x="26" y="60"/>
                </a:cxn>
                <a:cxn ang="0">
                  <a:pos x="26" y="54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8" y="66"/>
                </a:cxn>
                <a:cxn ang="0">
                  <a:pos x="38" y="66"/>
                </a:cxn>
              </a:cxnLst>
              <a:rect l="0" t="0" r="r" b="b"/>
              <a:pathLst>
                <a:path w="64" h="66">
                  <a:moveTo>
                    <a:pt x="38" y="66"/>
                  </a:moveTo>
                  <a:lnTo>
                    <a:pt x="38" y="66"/>
                  </a:lnTo>
                  <a:lnTo>
                    <a:pt x="44" y="52"/>
                  </a:lnTo>
                  <a:lnTo>
                    <a:pt x="50" y="40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4" y="22"/>
                  </a:lnTo>
                  <a:lnTo>
                    <a:pt x="64" y="14"/>
                  </a:lnTo>
                  <a:lnTo>
                    <a:pt x="60" y="6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24" y="4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4" y="36"/>
                  </a:lnTo>
                  <a:lnTo>
                    <a:pt x="8" y="44"/>
                  </a:lnTo>
                  <a:lnTo>
                    <a:pt x="16" y="52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6" y="54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8" y="66"/>
                  </a:lnTo>
                  <a:lnTo>
                    <a:pt x="3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7" name="Freeform 133"/>
            <p:cNvSpPr>
              <a:spLocks/>
            </p:cNvSpPr>
            <p:nvPr/>
          </p:nvSpPr>
          <p:spPr bwMode="auto">
            <a:xfrm>
              <a:off x="770021" y="165634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6" y="2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2" y="6"/>
                  </a:lnTo>
                  <a:lnTo>
                    <a:pt x="2" y="6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8" name="Freeform 134"/>
            <p:cNvSpPr>
              <a:spLocks/>
            </p:cNvSpPr>
            <p:nvPr/>
          </p:nvSpPr>
          <p:spPr bwMode="auto">
            <a:xfrm>
              <a:off x="6785811" y="-621632"/>
              <a:ext cx="288758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4" y="30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24" y="38"/>
                </a:cxn>
                <a:cxn ang="0">
                  <a:pos x="30" y="36"/>
                </a:cxn>
                <a:cxn ang="0">
                  <a:pos x="34" y="32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34" y="24"/>
                </a:cxn>
                <a:cxn ang="0">
                  <a:pos x="32" y="20"/>
                </a:cxn>
                <a:cxn ang="0">
                  <a:pos x="30" y="18"/>
                </a:cxn>
                <a:cxn ang="0">
                  <a:pos x="30" y="18"/>
                </a:cxn>
                <a:cxn ang="0">
                  <a:pos x="32" y="14"/>
                </a:cxn>
                <a:cxn ang="0">
                  <a:pos x="32" y="8"/>
                </a:cxn>
                <a:cxn ang="0">
                  <a:pos x="32" y="6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2" y="4"/>
                </a:cxn>
                <a:cxn ang="0">
                  <a:pos x="8" y="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2"/>
                </a:cxn>
                <a:cxn ang="0">
                  <a:pos x="10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0" y="22"/>
                </a:cxn>
                <a:cxn ang="0">
                  <a:pos x="4" y="24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36" h="38">
                  <a:moveTo>
                    <a:pt x="0" y="28"/>
                  </a:moveTo>
                  <a:lnTo>
                    <a:pt x="0" y="28"/>
                  </a:lnTo>
                  <a:lnTo>
                    <a:pt x="4" y="3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24" y="38"/>
                  </a:lnTo>
                  <a:lnTo>
                    <a:pt x="30" y="36"/>
                  </a:lnTo>
                  <a:lnTo>
                    <a:pt x="34" y="32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4" y="24"/>
                  </a:lnTo>
                  <a:lnTo>
                    <a:pt x="32" y="20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2" y="14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2"/>
                  </a:lnTo>
                  <a:lnTo>
                    <a:pt x="10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0" y="22"/>
                  </a:lnTo>
                  <a:lnTo>
                    <a:pt x="4" y="24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9" name="Freeform 135"/>
            <p:cNvSpPr>
              <a:spLocks/>
            </p:cNvSpPr>
            <p:nvPr/>
          </p:nvSpPr>
          <p:spPr bwMode="auto">
            <a:xfrm>
              <a:off x="6737684" y="-348916"/>
              <a:ext cx="256674" cy="304800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6" y="26"/>
                </a:cxn>
                <a:cxn ang="0">
                  <a:pos x="22" y="28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16" y="36"/>
                </a:cxn>
                <a:cxn ang="0">
                  <a:pos x="14" y="38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36"/>
                </a:cxn>
                <a:cxn ang="0">
                  <a:pos x="2" y="34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2" y="12"/>
                </a:cxn>
                <a:cxn ang="0">
                  <a:pos x="2" y="6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6" y="6"/>
                </a:cxn>
                <a:cxn ang="0">
                  <a:pos x="10" y="10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12" y="10"/>
                </a:cxn>
                <a:cxn ang="0">
                  <a:pos x="10" y="4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6" y="2"/>
                </a:cxn>
                <a:cxn ang="0">
                  <a:pos x="26" y="6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8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6" y="26"/>
                  </a:lnTo>
                  <a:lnTo>
                    <a:pt x="22" y="28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16" y="36"/>
                  </a:lnTo>
                  <a:lnTo>
                    <a:pt x="14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2" y="12"/>
                  </a:lnTo>
                  <a:lnTo>
                    <a:pt x="2" y="6"/>
                  </a:lnTo>
                  <a:lnTo>
                    <a:pt x="0" y="2"/>
                  </a:lnTo>
                  <a:lnTo>
                    <a:pt x="0" y="2"/>
                  </a:lnTo>
                  <a:lnTo>
                    <a:pt x="6" y="6"/>
                  </a:lnTo>
                  <a:lnTo>
                    <a:pt x="10" y="10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2" y="10"/>
                  </a:lnTo>
                  <a:lnTo>
                    <a:pt x="1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0" name="Freeform 136"/>
            <p:cNvSpPr>
              <a:spLocks/>
            </p:cNvSpPr>
            <p:nvPr/>
          </p:nvSpPr>
          <p:spPr bwMode="auto">
            <a:xfrm>
              <a:off x="6448926" y="-348916"/>
              <a:ext cx="272716" cy="288758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4" y="8"/>
                </a:cxn>
                <a:cxn ang="0">
                  <a:pos x="34" y="16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0" y="30"/>
                </a:cxn>
                <a:cxn ang="0">
                  <a:pos x="26" y="34"/>
                </a:cxn>
                <a:cxn ang="0">
                  <a:pos x="22" y="36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12" y="32"/>
                </a:cxn>
                <a:cxn ang="0">
                  <a:pos x="10" y="30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6" y="26"/>
                </a:cxn>
                <a:cxn ang="0">
                  <a:pos x="2" y="2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12"/>
                </a:cxn>
                <a:cxn ang="0">
                  <a:pos x="2" y="8"/>
                </a:cxn>
                <a:cxn ang="0">
                  <a:pos x="6" y="6"/>
                </a:cxn>
                <a:cxn ang="0">
                  <a:pos x="12" y="4"/>
                </a:cxn>
                <a:cxn ang="0">
                  <a:pos x="22" y="4"/>
                </a:cxn>
                <a:cxn ang="0">
                  <a:pos x="26" y="2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28" y="6"/>
                </a:cxn>
                <a:cxn ang="0">
                  <a:pos x="24" y="10"/>
                </a:cxn>
                <a:cxn ang="0">
                  <a:pos x="22" y="16"/>
                </a:cxn>
                <a:cxn ang="0">
                  <a:pos x="22" y="16"/>
                </a:cxn>
                <a:cxn ang="0">
                  <a:pos x="24" y="14"/>
                </a:cxn>
                <a:cxn ang="0">
                  <a:pos x="28" y="10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34" h="36">
                  <a:moveTo>
                    <a:pt x="32" y="4"/>
                  </a:moveTo>
                  <a:lnTo>
                    <a:pt x="32" y="4"/>
                  </a:lnTo>
                  <a:lnTo>
                    <a:pt x="34" y="8"/>
                  </a:lnTo>
                  <a:lnTo>
                    <a:pt x="34" y="16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0" y="30"/>
                  </a:lnTo>
                  <a:lnTo>
                    <a:pt x="26" y="34"/>
                  </a:lnTo>
                  <a:lnTo>
                    <a:pt x="22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2" y="32"/>
                  </a:lnTo>
                  <a:lnTo>
                    <a:pt x="10" y="30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8"/>
                  </a:lnTo>
                  <a:lnTo>
                    <a:pt x="6" y="6"/>
                  </a:lnTo>
                  <a:lnTo>
                    <a:pt x="12" y="4"/>
                  </a:lnTo>
                  <a:lnTo>
                    <a:pt x="22" y="4"/>
                  </a:lnTo>
                  <a:lnTo>
                    <a:pt x="26" y="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6"/>
                  </a:lnTo>
                  <a:lnTo>
                    <a:pt x="24" y="10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4" y="14"/>
                  </a:lnTo>
                  <a:lnTo>
                    <a:pt x="28" y="10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1" name="Freeform 137"/>
            <p:cNvSpPr>
              <a:spLocks/>
            </p:cNvSpPr>
            <p:nvPr/>
          </p:nvSpPr>
          <p:spPr bwMode="auto">
            <a:xfrm>
              <a:off x="6352674" y="-621632"/>
              <a:ext cx="304800" cy="304800"/>
            </a:xfrm>
            <a:custGeom>
              <a:avLst/>
              <a:gdLst/>
              <a:ahLst/>
              <a:cxnLst>
                <a:cxn ang="0">
                  <a:pos x="36" y="26"/>
                </a:cxn>
                <a:cxn ang="0">
                  <a:pos x="36" y="26"/>
                </a:cxn>
                <a:cxn ang="0">
                  <a:pos x="28" y="34"/>
                </a:cxn>
                <a:cxn ang="0">
                  <a:pos x="18" y="38"/>
                </a:cxn>
                <a:cxn ang="0">
                  <a:pos x="14" y="38"/>
                </a:cxn>
                <a:cxn ang="0">
                  <a:pos x="8" y="38"/>
                </a:cxn>
                <a:cxn ang="0">
                  <a:pos x="8" y="38"/>
                </a:cxn>
                <a:cxn ang="0">
                  <a:pos x="4" y="36"/>
                </a:cxn>
                <a:cxn ang="0">
                  <a:pos x="2" y="32"/>
                </a:cxn>
                <a:cxn ang="0">
                  <a:pos x="0" y="26"/>
                </a:cxn>
                <a:cxn ang="0">
                  <a:pos x="2" y="20"/>
                </a:cxn>
                <a:cxn ang="0">
                  <a:pos x="4" y="18"/>
                </a:cxn>
                <a:cxn ang="0">
                  <a:pos x="6" y="16"/>
                </a:cxn>
                <a:cxn ang="0">
                  <a:pos x="6" y="16"/>
                </a:cxn>
                <a:cxn ang="0">
                  <a:pos x="6" y="10"/>
                </a:cxn>
                <a:cxn ang="0">
                  <a:pos x="6" y="6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4" y="2"/>
                </a:cxn>
                <a:cxn ang="0">
                  <a:pos x="26" y="6"/>
                </a:cxn>
                <a:cxn ang="0">
                  <a:pos x="32" y="14"/>
                </a:cxn>
                <a:cxn ang="0">
                  <a:pos x="34" y="18"/>
                </a:cxn>
                <a:cxn ang="0">
                  <a:pos x="38" y="22"/>
                </a:cxn>
                <a:cxn ang="0">
                  <a:pos x="38" y="22"/>
                </a:cxn>
                <a:cxn ang="0">
                  <a:pos x="32" y="22"/>
                </a:cxn>
                <a:cxn ang="0">
                  <a:pos x="26" y="22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24" y="24"/>
                </a:cxn>
                <a:cxn ang="0">
                  <a:pos x="28" y="26"/>
                </a:cxn>
                <a:cxn ang="0">
                  <a:pos x="36" y="26"/>
                </a:cxn>
                <a:cxn ang="0">
                  <a:pos x="36" y="26"/>
                </a:cxn>
              </a:cxnLst>
              <a:rect l="0" t="0" r="r" b="b"/>
              <a:pathLst>
                <a:path w="38" h="38">
                  <a:moveTo>
                    <a:pt x="36" y="26"/>
                  </a:moveTo>
                  <a:lnTo>
                    <a:pt x="36" y="26"/>
                  </a:lnTo>
                  <a:lnTo>
                    <a:pt x="28" y="34"/>
                  </a:lnTo>
                  <a:lnTo>
                    <a:pt x="18" y="38"/>
                  </a:lnTo>
                  <a:lnTo>
                    <a:pt x="14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4" y="36"/>
                  </a:lnTo>
                  <a:lnTo>
                    <a:pt x="2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4" y="18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0"/>
                  </a:lnTo>
                  <a:lnTo>
                    <a:pt x="6" y="6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6" y="6"/>
                  </a:lnTo>
                  <a:lnTo>
                    <a:pt x="32" y="14"/>
                  </a:lnTo>
                  <a:lnTo>
                    <a:pt x="34" y="18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2" y="22"/>
                  </a:lnTo>
                  <a:lnTo>
                    <a:pt x="26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4" y="24"/>
                  </a:lnTo>
                  <a:lnTo>
                    <a:pt x="28" y="26"/>
                  </a:lnTo>
                  <a:lnTo>
                    <a:pt x="36" y="26"/>
                  </a:lnTo>
                  <a:lnTo>
                    <a:pt x="36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2" name="Freeform 138"/>
            <p:cNvSpPr>
              <a:spLocks/>
            </p:cNvSpPr>
            <p:nvPr/>
          </p:nvSpPr>
          <p:spPr bwMode="auto">
            <a:xfrm>
              <a:off x="6593305" y="-766011"/>
              <a:ext cx="304800" cy="304800"/>
            </a:xfrm>
            <a:custGeom>
              <a:avLst/>
              <a:gdLst/>
              <a:ahLst/>
              <a:cxnLst>
                <a:cxn ang="0">
                  <a:pos x="22" y="38"/>
                </a:cxn>
                <a:cxn ang="0">
                  <a:pos x="22" y="38"/>
                </a:cxn>
                <a:cxn ang="0">
                  <a:pos x="26" y="30"/>
                </a:cxn>
                <a:cxn ang="0">
                  <a:pos x="30" y="22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38" y="12"/>
                </a:cxn>
                <a:cxn ang="0">
                  <a:pos x="38" y="8"/>
                </a:cxn>
                <a:cxn ang="0">
                  <a:pos x="36" y="4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4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14" y="2"/>
                </a:cxn>
                <a:cxn ang="0">
                  <a:pos x="10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8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14" y="30"/>
                </a:cxn>
                <a:cxn ang="0">
                  <a:pos x="14" y="2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22" y="38"/>
                </a:cxn>
                <a:cxn ang="0">
                  <a:pos x="22" y="38"/>
                </a:cxn>
              </a:cxnLst>
              <a:rect l="0" t="0" r="r" b="b"/>
              <a:pathLst>
                <a:path w="38" h="38">
                  <a:moveTo>
                    <a:pt x="22" y="38"/>
                  </a:moveTo>
                  <a:lnTo>
                    <a:pt x="22" y="38"/>
                  </a:lnTo>
                  <a:lnTo>
                    <a:pt x="26" y="30"/>
                  </a:lnTo>
                  <a:lnTo>
                    <a:pt x="30" y="22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8" y="12"/>
                  </a:lnTo>
                  <a:lnTo>
                    <a:pt x="38" y="8"/>
                  </a:lnTo>
                  <a:lnTo>
                    <a:pt x="36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4" y="2"/>
                  </a:lnTo>
                  <a:lnTo>
                    <a:pt x="10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8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4" y="30"/>
                  </a:lnTo>
                  <a:lnTo>
                    <a:pt x="14" y="2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22" y="38"/>
                  </a:lnTo>
                  <a:lnTo>
                    <a:pt x="22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3" name="Freeform 139"/>
            <p:cNvSpPr>
              <a:spLocks/>
            </p:cNvSpPr>
            <p:nvPr/>
          </p:nvSpPr>
          <p:spPr bwMode="auto">
            <a:xfrm>
              <a:off x="6673516" y="-445168"/>
              <a:ext cx="64168" cy="80211"/>
            </a:xfrm>
            <a:custGeom>
              <a:avLst/>
              <a:gdLst/>
              <a:ahLst/>
              <a:cxnLst>
                <a:cxn ang="0">
                  <a:pos x="8" y="8"/>
                </a:cxn>
                <a:cxn ang="0">
                  <a:pos x="8" y="8"/>
                </a:cxn>
                <a:cxn ang="0">
                  <a:pos x="6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8" y="8"/>
                </a:cxn>
              </a:cxnLst>
              <a:rect l="0" t="0" r="r" b="b"/>
              <a:pathLst>
                <a:path w="8" h="10">
                  <a:moveTo>
                    <a:pt x="8" y="8"/>
                  </a:moveTo>
                  <a:lnTo>
                    <a:pt x="8" y="8"/>
                  </a:lnTo>
                  <a:lnTo>
                    <a:pt x="6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4" name="Freeform 140"/>
            <p:cNvSpPr>
              <a:spLocks/>
            </p:cNvSpPr>
            <p:nvPr/>
          </p:nvSpPr>
          <p:spPr bwMode="auto">
            <a:xfrm>
              <a:off x="8742947" y="-1295400"/>
              <a:ext cx="401053" cy="144379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12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30" y="6"/>
                </a:cxn>
                <a:cxn ang="0">
                  <a:pos x="40" y="10"/>
                </a:cxn>
                <a:cxn ang="0">
                  <a:pos x="40" y="10"/>
                </a:cxn>
                <a:cxn ang="0">
                  <a:pos x="50" y="1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50" h="18">
                  <a:moveTo>
                    <a:pt x="2" y="2"/>
                  </a:moveTo>
                  <a:lnTo>
                    <a:pt x="2" y="2"/>
                  </a:lnTo>
                  <a:lnTo>
                    <a:pt x="12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30" y="6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50" y="1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5" name="Freeform 141"/>
            <p:cNvSpPr>
              <a:spLocks/>
            </p:cNvSpPr>
            <p:nvPr/>
          </p:nvSpPr>
          <p:spPr bwMode="auto">
            <a:xfrm>
              <a:off x="336884" y="4191000"/>
              <a:ext cx="1042737" cy="1058779"/>
            </a:xfrm>
            <a:custGeom>
              <a:avLst/>
              <a:gdLst/>
              <a:ahLst/>
              <a:cxnLst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2" y="90"/>
                </a:cxn>
                <a:cxn ang="0">
                  <a:pos x="24" y="98"/>
                </a:cxn>
                <a:cxn ang="0">
                  <a:pos x="18" y="108"/>
                </a:cxn>
                <a:cxn ang="0">
                  <a:pos x="14" y="118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28" y="128"/>
                </a:cxn>
                <a:cxn ang="0">
                  <a:pos x="48" y="128"/>
                </a:cxn>
                <a:cxn ang="0">
                  <a:pos x="76" y="126"/>
                </a:cxn>
                <a:cxn ang="0">
                  <a:pos x="76" y="126"/>
                </a:cxn>
                <a:cxn ang="0">
                  <a:pos x="90" y="124"/>
                </a:cxn>
                <a:cxn ang="0">
                  <a:pos x="104" y="120"/>
                </a:cxn>
                <a:cxn ang="0">
                  <a:pos x="114" y="112"/>
                </a:cxn>
                <a:cxn ang="0">
                  <a:pos x="122" y="102"/>
                </a:cxn>
                <a:cxn ang="0">
                  <a:pos x="128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8" y="66"/>
                </a:cxn>
                <a:cxn ang="0">
                  <a:pos x="128" y="66"/>
                </a:cxn>
                <a:cxn ang="0">
                  <a:pos x="122" y="60"/>
                </a:cxn>
                <a:cxn ang="0">
                  <a:pos x="116" y="56"/>
                </a:cxn>
                <a:cxn ang="0">
                  <a:pos x="104" y="52"/>
                </a:cxn>
                <a:cxn ang="0">
                  <a:pos x="96" y="50"/>
                </a:cxn>
                <a:cxn ang="0">
                  <a:pos x="92" y="50"/>
                </a:cxn>
                <a:cxn ang="0">
                  <a:pos x="92" y="50"/>
                </a:cxn>
                <a:cxn ang="0">
                  <a:pos x="94" y="42"/>
                </a:cxn>
                <a:cxn ang="0">
                  <a:pos x="94" y="34"/>
                </a:cxn>
                <a:cxn ang="0">
                  <a:pos x="94" y="26"/>
                </a:cxn>
                <a:cxn ang="0">
                  <a:pos x="90" y="16"/>
                </a:cxn>
                <a:cxn ang="0">
                  <a:pos x="86" y="8"/>
                </a:cxn>
                <a:cxn ang="0">
                  <a:pos x="78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6"/>
                </a:cxn>
                <a:cxn ang="0">
                  <a:pos x="22" y="10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2" y="116"/>
                </a:cxn>
                <a:cxn ang="0">
                  <a:pos x="2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</a:cxnLst>
              <a:rect l="0" t="0" r="r" b="b"/>
              <a:pathLst>
                <a:path w="130" h="132">
                  <a:moveTo>
                    <a:pt x="48" y="78"/>
                  </a:moveTo>
                  <a:lnTo>
                    <a:pt x="48" y="78"/>
                  </a:lnTo>
                  <a:lnTo>
                    <a:pt x="42" y="80"/>
                  </a:lnTo>
                  <a:lnTo>
                    <a:pt x="32" y="90"/>
                  </a:lnTo>
                  <a:lnTo>
                    <a:pt x="24" y="98"/>
                  </a:lnTo>
                  <a:lnTo>
                    <a:pt x="18" y="108"/>
                  </a:lnTo>
                  <a:lnTo>
                    <a:pt x="14" y="118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28" y="128"/>
                  </a:lnTo>
                  <a:lnTo>
                    <a:pt x="48" y="128"/>
                  </a:lnTo>
                  <a:lnTo>
                    <a:pt x="76" y="126"/>
                  </a:lnTo>
                  <a:lnTo>
                    <a:pt x="76" y="126"/>
                  </a:lnTo>
                  <a:lnTo>
                    <a:pt x="90" y="124"/>
                  </a:lnTo>
                  <a:lnTo>
                    <a:pt x="104" y="120"/>
                  </a:lnTo>
                  <a:lnTo>
                    <a:pt x="114" y="112"/>
                  </a:lnTo>
                  <a:lnTo>
                    <a:pt x="122" y="102"/>
                  </a:lnTo>
                  <a:lnTo>
                    <a:pt x="128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8" y="66"/>
                  </a:lnTo>
                  <a:lnTo>
                    <a:pt x="128" y="66"/>
                  </a:lnTo>
                  <a:lnTo>
                    <a:pt x="122" y="60"/>
                  </a:lnTo>
                  <a:lnTo>
                    <a:pt x="116" y="56"/>
                  </a:lnTo>
                  <a:lnTo>
                    <a:pt x="104" y="52"/>
                  </a:lnTo>
                  <a:lnTo>
                    <a:pt x="96" y="50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4" y="42"/>
                  </a:lnTo>
                  <a:lnTo>
                    <a:pt x="94" y="34"/>
                  </a:lnTo>
                  <a:lnTo>
                    <a:pt x="94" y="26"/>
                  </a:lnTo>
                  <a:lnTo>
                    <a:pt x="90" y="16"/>
                  </a:lnTo>
                  <a:lnTo>
                    <a:pt x="86" y="8"/>
                  </a:lnTo>
                  <a:lnTo>
                    <a:pt x="78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6"/>
                  </a:lnTo>
                  <a:lnTo>
                    <a:pt x="22" y="10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6" name="Freeform 142"/>
            <p:cNvSpPr>
              <a:spLocks/>
            </p:cNvSpPr>
            <p:nvPr/>
          </p:nvSpPr>
          <p:spPr bwMode="auto">
            <a:xfrm>
              <a:off x="352926" y="5281863"/>
              <a:ext cx="1106905" cy="1090863"/>
            </a:xfrm>
            <a:custGeom>
              <a:avLst/>
              <a:gdLst/>
              <a:ahLst/>
              <a:cxnLst>
                <a:cxn ang="0">
                  <a:pos x="8" y="14"/>
                </a:cxn>
                <a:cxn ang="0">
                  <a:pos x="8" y="14"/>
                </a:cxn>
                <a:cxn ang="0">
                  <a:pos x="24" y="16"/>
                </a:cxn>
                <a:cxn ang="0">
                  <a:pos x="36" y="22"/>
                </a:cxn>
                <a:cxn ang="0">
                  <a:pos x="48" y="26"/>
                </a:cxn>
                <a:cxn ang="0">
                  <a:pos x="56" y="34"/>
                </a:cxn>
                <a:cxn ang="0">
                  <a:pos x="68" y="44"/>
                </a:cxn>
                <a:cxn ang="0">
                  <a:pos x="72" y="50"/>
                </a:cxn>
                <a:cxn ang="0">
                  <a:pos x="72" y="50"/>
                </a:cxn>
                <a:cxn ang="0">
                  <a:pos x="62" y="42"/>
                </a:cxn>
                <a:cxn ang="0">
                  <a:pos x="50" y="36"/>
                </a:cxn>
                <a:cxn ang="0">
                  <a:pos x="28" y="30"/>
                </a:cxn>
                <a:cxn ang="0">
                  <a:pos x="8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30"/>
                </a:cxn>
                <a:cxn ang="0">
                  <a:pos x="14" y="36"/>
                </a:cxn>
                <a:cxn ang="0">
                  <a:pos x="20" y="44"/>
                </a:cxn>
                <a:cxn ang="0">
                  <a:pos x="24" y="54"/>
                </a:cxn>
                <a:cxn ang="0">
                  <a:pos x="32" y="76"/>
                </a:cxn>
                <a:cxn ang="0">
                  <a:pos x="40" y="96"/>
                </a:cxn>
                <a:cxn ang="0">
                  <a:pos x="48" y="116"/>
                </a:cxn>
                <a:cxn ang="0">
                  <a:pos x="54" y="124"/>
                </a:cxn>
                <a:cxn ang="0">
                  <a:pos x="60" y="130"/>
                </a:cxn>
                <a:cxn ang="0">
                  <a:pos x="66" y="134"/>
                </a:cxn>
                <a:cxn ang="0">
                  <a:pos x="74" y="136"/>
                </a:cxn>
                <a:cxn ang="0">
                  <a:pos x="84" y="134"/>
                </a:cxn>
                <a:cxn ang="0">
                  <a:pos x="96" y="130"/>
                </a:cxn>
                <a:cxn ang="0">
                  <a:pos x="96" y="130"/>
                </a:cxn>
                <a:cxn ang="0">
                  <a:pos x="104" y="124"/>
                </a:cxn>
                <a:cxn ang="0">
                  <a:pos x="110" y="116"/>
                </a:cxn>
                <a:cxn ang="0">
                  <a:pos x="112" y="106"/>
                </a:cxn>
                <a:cxn ang="0">
                  <a:pos x="110" y="98"/>
                </a:cxn>
                <a:cxn ang="0">
                  <a:pos x="106" y="82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10" y="78"/>
                </a:cxn>
                <a:cxn ang="0">
                  <a:pos x="116" y="76"/>
                </a:cxn>
                <a:cxn ang="0">
                  <a:pos x="124" y="72"/>
                </a:cxn>
                <a:cxn ang="0">
                  <a:pos x="130" y="64"/>
                </a:cxn>
                <a:cxn ang="0">
                  <a:pos x="136" y="56"/>
                </a:cxn>
                <a:cxn ang="0">
                  <a:pos x="138" y="46"/>
                </a:cxn>
                <a:cxn ang="0">
                  <a:pos x="136" y="34"/>
                </a:cxn>
                <a:cxn ang="0">
                  <a:pos x="130" y="22"/>
                </a:cxn>
                <a:cxn ang="0">
                  <a:pos x="130" y="22"/>
                </a:cxn>
                <a:cxn ang="0">
                  <a:pos x="122" y="16"/>
                </a:cxn>
                <a:cxn ang="0">
                  <a:pos x="114" y="10"/>
                </a:cxn>
                <a:cxn ang="0">
                  <a:pos x="106" y="4"/>
                </a:cxn>
                <a:cxn ang="0">
                  <a:pos x="96" y="2"/>
                </a:cxn>
                <a:cxn ang="0">
                  <a:pos x="76" y="0"/>
                </a:cxn>
                <a:cxn ang="0">
                  <a:pos x="56" y="2"/>
                </a:cxn>
                <a:cxn ang="0">
                  <a:pos x="36" y="4"/>
                </a:cxn>
                <a:cxn ang="0">
                  <a:pos x="22" y="8"/>
                </a:cxn>
                <a:cxn ang="0">
                  <a:pos x="8" y="14"/>
                </a:cxn>
                <a:cxn ang="0">
                  <a:pos x="8" y="14"/>
                </a:cxn>
              </a:cxnLst>
              <a:rect l="0" t="0" r="r" b="b"/>
              <a:pathLst>
                <a:path w="138" h="136">
                  <a:moveTo>
                    <a:pt x="8" y="14"/>
                  </a:moveTo>
                  <a:lnTo>
                    <a:pt x="8" y="14"/>
                  </a:lnTo>
                  <a:lnTo>
                    <a:pt x="24" y="16"/>
                  </a:lnTo>
                  <a:lnTo>
                    <a:pt x="36" y="22"/>
                  </a:lnTo>
                  <a:lnTo>
                    <a:pt x="48" y="26"/>
                  </a:lnTo>
                  <a:lnTo>
                    <a:pt x="56" y="34"/>
                  </a:lnTo>
                  <a:lnTo>
                    <a:pt x="68" y="44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62" y="42"/>
                  </a:lnTo>
                  <a:lnTo>
                    <a:pt x="50" y="36"/>
                  </a:lnTo>
                  <a:lnTo>
                    <a:pt x="28" y="30"/>
                  </a:lnTo>
                  <a:lnTo>
                    <a:pt x="8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30"/>
                  </a:lnTo>
                  <a:lnTo>
                    <a:pt x="14" y="36"/>
                  </a:lnTo>
                  <a:lnTo>
                    <a:pt x="20" y="44"/>
                  </a:lnTo>
                  <a:lnTo>
                    <a:pt x="24" y="54"/>
                  </a:lnTo>
                  <a:lnTo>
                    <a:pt x="32" y="76"/>
                  </a:lnTo>
                  <a:lnTo>
                    <a:pt x="40" y="96"/>
                  </a:lnTo>
                  <a:lnTo>
                    <a:pt x="48" y="116"/>
                  </a:lnTo>
                  <a:lnTo>
                    <a:pt x="54" y="124"/>
                  </a:lnTo>
                  <a:lnTo>
                    <a:pt x="60" y="130"/>
                  </a:lnTo>
                  <a:lnTo>
                    <a:pt x="66" y="134"/>
                  </a:lnTo>
                  <a:lnTo>
                    <a:pt x="74" y="136"/>
                  </a:lnTo>
                  <a:lnTo>
                    <a:pt x="84" y="134"/>
                  </a:lnTo>
                  <a:lnTo>
                    <a:pt x="96" y="130"/>
                  </a:lnTo>
                  <a:lnTo>
                    <a:pt x="96" y="130"/>
                  </a:lnTo>
                  <a:lnTo>
                    <a:pt x="104" y="124"/>
                  </a:lnTo>
                  <a:lnTo>
                    <a:pt x="110" y="116"/>
                  </a:lnTo>
                  <a:lnTo>
                    <a:pt x="112" y="106"/>
                  </a:lnTo>
                  <a:lnTo>
                    <a:pt x="110" y="98"/>
                  </a:lnTo>
                  <a:lnTo>
                    <a:pt x="106" y="82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10" y="78"/>
                  </a:lnTo>
                  <a:lnTo>
                    <a:pt x="116" y="76"/>
                  </a:lnTo>
                  <a:lnTo>
                    <a:pt x="124" y="72"/>
                  </a:lnTo>
                  <a:lnTo>
                    <a:pt x="130" y="64"/>
                  </a:lnTo>
                  <a:lnTo>
                    <a:pt x="136" y="56"/>
                  </a:lnTo>
                  <a:lnTo>
                    <a:pt x="138" y="46"/>
                  </a:lnTo>
                  <a:lnTo>
                    <a:pt x="136" y="34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22" y="16"/>
                  </a:lnTo>
                  <a:lnTo>
                    <a:pt x="114" y="10"/>
                  </a:lnTo>
                  <a:lnTo>
                    <a:pt x="106" y="4"/>
                  </a:lnTo>
                  <a:lnTo>
                    <a:pt x="96" y="2"/>
                  </a:lnTo>
                  <a:lnTo>
                    <a:pt x="76" y="0"/>
                  </a:lnTo>
                  <a:lnTo>
                    <a:pt x="56" y="2"/>
                  </a:lnTo>
                  <a:lnTo>
                    <a:pt x="36" y="4"/>
                  </a:lnTo>
                  <a:lnTo>
                    <a:pt x="22" y="8"/>
                  </a:lnTo>
                  <a:lnTo>
                    <a:pt x="8" y="14"/>
                  </a:lnTo>
                  <a:lnTo>
                    <a:pt x="8" y="1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7" name="Freeform 143"/>
            <p:cNvSpPr>
              <a:spLocks/>
            </p:cNvSpPr>
            <p:nvPr/>
          </p:nvSpPr>
          <p:spPr bwMode="auto">
            <a:xfrm>
              <a:off x="0" y="5554579"/>
              <a:ext cx="593558" cy="1090863"/>
            </a:xfrm>
            <a:custGeom>
              <a:avLst/>
              <a:gdLst/>
              <a:ahLst/>
              <a:cxnLst>
                <a:cxn ang="0">
                  <a:pos x="38" y="136"/>
                </a:cxn>
                <a:cxn ang="0">
                  <a:pos x="38" y="136"/>
                </a:cxn>
                <a:cxn ang="0">
                  <a:pos x="48" y="134"/>
                </a:cxn>
                <a:cxn ang="0">
                  <a:pos x="58" y="130"/>
                </a:cxn>
                <a:cxn ang="0">
                  <a:pos x="64" y="124"/>
                </a:cxn>
                <a:cxn ang="0">
                  <a:pos x="70" y="116"/>
                </a:cxn>
                <a:cxn ang="0">
                  <a:pos x="74" y="106"/>
                </a:cxn>
                <a:cxn ang="0">
                  <a:pos x="74" y="96"/>
                </a:cxn>
                <a:cxn ang="0">
                  <a:pos x="74" y="84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68" y="56"/>
                </a:cxn>
                <a:cxn ang="0">
                  <a:pos x="60" y="42"/>
                </a:cxn>
                <a:cxn ang="0">
                  <a:pos x="54" y="30"/>
                </a:cxn>
                <a:cxn ang="0">
                  <a:pos x="48" y="22"/>
                </a:cxn>
                <a:cxn ang="0">
                  <a:pos x="38" y="1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20"/>
                </a:cxn>
                <a:cxn ang="0">
                  <a:pos x="32" y="32"/>
                </a:cxn>
                <a:cxn ang="0">
                  <a:pos x="28" y="50"/>
                </a:cxn>
                <a:cxn ang="0">
                  <a:pos x="22" y="60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2"/>
                </a:cxn>
                <a:cxn ang="0">
                  <a:pos x="24" y="40"/>
                </a:cxn>
                <a:cxn ang="0">
                  <a:pos x="24" y="30"/>
                </a:cxn>
                <a:cxn ang="0">
                  <a:pos x="22" y="20"/>
                </a:cxn>
                <a:cxn ang="0">
                  <a:pos x="18" y="6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4" y="6"/>
                </a:cxn>
                <a:cxn ang="0">
                  <a:pos x="10" y="12"/>
                </a:cxn>
                <a:cxn ang="0">
                  <a:pos x="0" y="22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4" y="118"/>
                </a:cxn>
                <a:cxn ang="0">
                  <a:pos x="8" y="126"/>
                </a:cxn>
                <a:cxn ang="0">
                  <a:pos x="12" y="130"/>
                </a:cxn>
                <a:cxn ang="0">
                  <a:pos x="18" y="132"/>
                </a:cxn>
                <a:cxn ang="0">
                  <a:pos x="26" y="136"/>
                </a:cxn>
                <a:cxn ang="0">
                  <a:pos x="38" y="136"/>
                </a:cxn>
                <a:cxn ang="0">
                  <a:pos x="38" y="136"/>
                </a:cxn>
              </a:cxnLst>
              <a:rect l="0" t="0" r="r" b="b"/>
              <a:pathLst>
                <a:path w="74" h="136">
                  <a:moveTo>
                    <a:pt x="38" y="136"/>
                  </a:moveTo>
                  <a:lnTo>
                    <a:pt x="38" y="136"/>
                  </a:lnTo>
                  <a:lnTo>
                    <a:pt x="48" y="134"/>
                  </a:lnTo>
                  <a:lnTo>
                    <a:pt x="58" y="130"/>
                  </a:lnTo>
                  <a:lnTo>
                    <a:pt x="64" y="124"/>
                  </a:lnTo>
                  <a:lnTo>
                    <a:pt x="70" y="116"/>
                  </a:lnTo>
                  <a:lnTo>
                    <a:pt x="74" y="106"/>
                  </a:lnTo>
                  <a:lnTo>
                    <a:pt x="74" y="96"/>
                  </a:lnTo>
                  <a:lnTo>
                    <a:pt x="74" y="84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68" y="56"/>
                  </a:lnTo>
                  <a:lnTo>
                    <a:pt x="60" y="42"/>
                  </a:lnTo>
                  <a:lnTo>
                    <a:pt x="54" y="30"/>
                  </a:lnTo>
                  <a:lnTo>
                    <a:pt x="48" y="22"/>
                  </a:lnTo>
                  <a:lnTo>
                    <a:pt x="38" y="1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20"/>
                  </a:lnTo>
                  <a:lnTo>
                    <a:pt x="32" y="32"/>
                  </a:lnTo>
                  <a:lnTo>
                    <a:pt x="28" y="50"/>
                  </a:lnTo>
                  <a:lnTo>
                    <a:pt x="22" y="60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2"/>
                  </a:lnTo>
                  <a:lnTo>
                    <a:pt x="24" y="40"/>
                  </a:lnTo>
                  <a:lnTo>
                    <a:pt x="24" y="30"/>
                  </a:lnTo>
                  <a:lnTo>
                    <a:pt x="22" y="20"/>
                  </a:lnTo>
                  <a:lnTo>
                    <a:pt x="18" y="6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6"/>
                  </a:lnTo>
                  <a:lnTo>
                    <a:pt x="10" y="12"/>
                  </a:lnTo>
                  <a:lnTo>
                    <a:pt x="0" y="22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4" y="118"/>
                  </a:lnTo>
                  <a:lnTo>
                    <a:pt x="8" y="126"/>
                  </a:lnTo>
                  <a:lnTo>
                    <a:pt x="12" y="130"/>
                  </a:lnTo>
                  <a:lnTo>
                    <a:pt x="18" y="132"/>
                  </a:lnTo>
                  <a:lnTo>
                    <a:pt x="26" y="136"/>
                  </a:lnTo>
                  <a:lnTo>
                    <a:pt x="38" y="136"/>
                  </a:lnTo>
                  <a:lnTo>
                    <a:pt x="38" y="1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8" name="Freeform 144"/>
            <p:cNvSpPr>
              <a:spLocks/>
            </p:cNvSpPr>
            <p:nvPr/>
          </p:nvSpPr>
          <p:spPr bwMode="auto">
            <a:xfrm>
              <a:off x="0" y="3902242"/>
              <a:ext cx="336884" cy="1122947"/>
            </a:xfrm>
            <a:custGeom>
              <a:avLst/>
              <a:gdLst/>
              <a:ahLst/>
              <a:cxnLst>
                <a:cxn ang="0">
                  <a:pos x="30" y="140"/>
                </a:cxn>
                <a:cxn ang="0">
                  <a:pos x="30" y="140"/>
                </a:cxn>
                <a:cxn ang="0">
                  <a:pos x="30" y="108"/>
                </a:cxn>
                <a:cxn ang="0">
                  <a:pos x="32" y="78"/>
                </a:cxn>
                <a:cxn ang="0">
                  <a:pos x="36" y="62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42" y="38"/>
                </a:cxn>
                <a:cxn ang="0">
                  <a:pos x="40" y="28"/>
                </a:cxn>
                <a:cxn ang="0">
                  <a:pos x="38" y="22"/>
                </a:cxn>
                <a:cxn ang="0">
                  <a:pos x="34" y="14"/>
                </a:cxn>
                <a:cxn ang="0">
                  <a:pos x="28" y="8"/>
                </a:cxn>
                <a:cxn ang="0">
                  <a:pos x="20" y="4"/>
                </a:cxn>
                <a:cxn ang="0">
                  <a:pos x="12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14" y="126"/>
                </a:cxn>
                <a:cxn ang="0">
                  <a:pos x="22" y="134"/>
                </a:cxn>
                <a:cxn ang="0">
                  <a:pos x="30" y="140"/>
                </a:cxn>
                <a:cxn ang="0">
                  <a:pos x="30" y="140"/>
                </a:cxn>
              </a:cxnLst>
              <a:rect l="0" t="0" r="r" b="b"/>
              <a:pathLst>
                <a:path w="42" h="140">
                  <a:moveTo>
                    <a:pt x="30" y="140"/>
                  </a:moveTo>
                  <a:lnTo>
                    <a:pt x="30" y="140"/>
                  </a:lnTo>
                  <a:lnTo>
                    <a:pt x="30" y="108"/>
                  </a:lnTo>
                  <a:lnTo>
                    <a:pt x="32" y="78"/>
                  </a:lnTo>
                  <a:lnTo>
                    <a:pt x="36" y="6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2" y="38"/>
                  </a:lnTo>
                  <a:lnTo>
                    <a:pt x="40" y="28"/>
                  </a:lnTo>
                  <a:lnTo>
                    <a:pt x="38" y="22"/>
                  </a:lnTo>
                  <a:lnTo>
                    <a:pt x="34" y="14"/>
                  </a:lnTo>
                  <a:lnTo>
                    <a:pt x="28" y="8"/>
                  </a:lnTo>
                  <a:lnTo>
                    <a:pt x="20" y="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14" y="126"/>
                  </a:lnTo>
                  <a:lnTo>
                    <a:pt x="22" y="134"/>
                  </a:lnTo>
                  <a:lnTo>
                    <a:pt x="30" y="140"/>
                  </a:lnTo>
                  <a:lnTo>
                    <a:pt x="30" y="1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9" name="Freeform 145"/>
            <p:cNvSpPr>
              <a:spLocks/>
            </p:cNvSpPr>
            <p:nvPr/>
          </p:nvSpPr>
          <p:spPr bwMode="auto">
            <a:xfrm>
              <a:off x="0" y="4977063"/>
              <a:ext cx="48126" cy="481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0" name="Freeform 146"/>
            <p:cNvSpPr>
              <a:spLocks/>
            </p:cNvSpPr>
            <p:nvPr/>
          </p:nvSpPr>
          <p:spPr bwMode="auto">
            <a:xfrm>
              <a:off x="32084" y="5185611"/>
              <a:ext cx="256674" cy="272716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0" y="24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0" y="24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1" name="Freeform 147"/>
            <p:cNvSpPr>
              <a:spLocks/>
            </p:cNvSpPr>
            <p:nvPr/>
          </p:nvSpPr>
          <p:spPr bwMode="auto">
            <a:xfrm>
              <a:off x="946484" y="5811253"/>
              <a:ext cx="978568" cy="89835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10" y="0"/>
                </a:cxn>
                <a:cxn ang="0">
                  <a:pos x="18" y="0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46" y="8"/>
                </a:cxn>
                <a:cxn ang="0">
                  <a:pos x="58" y="16"/>
                </a:cxn>
                <a:cxn ang="0">
                  <a:pos x="70" y="24"/>
                </a:cxn>
                <a:cxn ang="0">
                  <a:pos x="80" y="34"/>
                </a:cxn>
                <a:cxn ang="0">
                  <a:pos x="80" y="34"/>
                </a:cxn>
                <a:cxn ang="0">
                  <a:pos x="98" y="56"/>
                </a:cxn>
                <a:cxn ang="0">
                  <a:pos x="112" y="78"/>
                </a:cxn>
                <a:cxn ang="0">
                  <a:pos x="112" y="78"/>
                </a:cxn>
                <a:cxn ang="0">
                  <a:pos x="118" y="96"/>
                </a:cxn>
                <a:cxn ang="0">
                  <a:pos x="122" y="110"/>
                </a:cxn>
                <a:cxn ang="0">
                  <a:pos x="122" y="110"/>
                </a:cxn>
                <a:cxn ang="0">
                  <a:pos x="122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18" y="110"/>
                </a:cxn>
                <a:cxn ang="0">
                  <a:pos x="118" y="110"/>
                </a:cxn>
                <a:cxn ang="0">
                  <a:pos x="114" y="96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00" y="66"/>
                </a:cxn>
                <a:cxn ang="0">
                  <a:pos x="88" y="52"/>
                </a:cxn>
                <a:cxn ang="0">
                  <a:pos x="76" y="38"/>
                </a:cxn>
                <a:cxn ang="0">
                  <a:pos x="64" y="24"/>
                </a:cxn>
                <a:cxn ang="0">
                  <a:pos x="64" y="24"/>
                </a:cxn>
                <a:cxn ang="0">
                  <a:pos x="48" y="1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8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22" h="11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8" y="0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70" y="24"/>
                  </a:lnTo>
                  <a:lnTo>
                    <a:pt x="80" y="34"/>
                  </a:lnTo>
                  <a:lnTo>
                    <a:pt x="80" y="34"/>
                  </a:lnTo>
                  <a:lnTo>
                    <a:pt x="98" y="56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118" y="96"/>
                  </a:lnTo>
                  <a:lnTo>
                    <a:pt x="122" y="110"/>
                  </a:lnTo>
                  <a:lnTo>
                    <a:pt x="122" y="110"/>
                  </a:lnTo>
                  <a:lnTo>
                    <a:pt x="122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18" y="110"/>
                  </a:lnTo>
                  <a:lnTo>
                    <a:pt x="118" y="110"/>
                  </a:lnTo>
                  <a:lnTo>
                    <a:pt x="114" y="96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0" y="66"/>
                  </a:lnTo>
                  <a:lnTo>
                    <a:pt x="88" y="52"/>
                  </a:lnTo>
                  <a:lnTo>
                    <a:pt x="76" y="38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48" y="1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2" name="Freeform 148"/>
            <p:cNvSpPr>
              <a:spLocks/>
            </p:cNvSpPr>
            <p:nvPr/>
          </p:nvSpPr>
          <p:spPr bwMode="auto">
            <a:xfrm>
              <a:off x="368968" y="5089358"/>
              <a:ext cx="529389" cy="529389"/>
            </a:xfrm>
            <a:custGeom>
              <a:avLst/>
              <a:gdLst/>
              <a:ahLst/>
              <a:cxnLst>
                <a:cxn ang="0">
                  <a:pos x="28" y="66"/>
                </a:cxn>
                <a:cxn ang="0">
                  <a:pos x="28" y="66"/>
                </a:cxn>
                <a:cxn ang="0">
                  <a:pos x="22" y="52"/>
                </a:cxn>
                <a:cxn ang="0">
                  <a:pos x="14" y="42"/>
                </a:cxn>
                <a:cxn ang="0">
                  <a:pos x="4" y="30"/>
                </a:cxn>
                <a:cxn ang="0">
                  <a:pos x="4" y="30"/>
                </a:cxn>
                <a:cxn ang="0">
                  <a:pos x="0" y="22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8"/>
                </a:cxn>
                <a:cxn ang="0">
                  <a:pos x="30" y="8"/>
                </a:cxn>
                <a:cxn ang="0">
                  <a:pos x="34" y="6"/>
                </a:cxn>
                <a:cxn ang="0">
                  <a:pos x="42" y="4"/>
                </a:cxn>
                <a:cxn ang="0">
                  <a:pos x="50" y="2"/>
                </a:cxn>
                <a:cxn ang="0">
                  <a:pos x="54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8"/>
                </a:cxn>
                <a:cxn ang="0">
                  <a:pos x="66" y="24"/>
                </a:cxn>
                <a:cxn ang="0">
                  <a:pos x="66" y="30"/>
                </a:cxn>
                <a:cxn ang="0">
                  <a:pos x="62" y="38"/>
                </a:cxn>
                <a:cxn ang="0">
                  <a:pos x="58" y="46"/>
                </a:cxn>
                <a:cxn ang="0">
                  <a:pos x="50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0" y="56"/>
                </a:cxn>
                <a:cxn ang="0">
                  <a:pos x="40" y="46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36" y="48"/>
                </a:cxn>
                <a:cxn ang="0">
                  <a:pos x="34" y="56"/>
                </a:cxn>
                <a:cxn ang="0">
                  <a:pos x="28" y="66"/>
                </a:cxn>
                <a:cxn ang="0">
                  <a:pos x="28" y="66"/>
                </a:cxn>
              </a:cxnLst>
              <a:rect l="0" t="0" r="r" b="b"/>
              <a:pathLst>
                <a:path w="66" h="66">
                  <a:moveTo>
                    <a:pt x="28" y="66"/>
                  </a:moveTo>
                  <a:lnTo>
                    <a:pt x="28" y="66"/>
                  </a:lnTo>
                  <a:lnTo>
                    <a:pt x="22" y="52"/>
                  </a:lnTo>
                  <a:lnTo>
                    <a:pt x="14" y="42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2" y="8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4" y="6"/>
                  </a:lnTo>
                  <a:lnTo>
                    <a:pt x="42" y="4"/>
                  </a:lnTo>
                  <a:lnTo>
                    <a:pt x="50" y="2"/>
                  </a:lnTo>
                  <a:lnTo>
                    <a:pt x="54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8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62" y="38"/>
                  </a:lnTo>
                  <a:lnTo>
                    <a:pt x="58" y="46"/>
                  </a:lnTo>
                  <a:lnTo>
                    <a:pt x="50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0" y="56"/>
                  </a:lnTo>
                  <a:lnTo>
                    <a:pt x="40" y="4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48"/>
                  </a:lnTo>
                  <a:lnTo>
                    <a:pt x="34" y="56"/>
                  </a:lnTo>
                  <a:lnTo>
                    <a:pt x="28" y="66"/>
                  </a:lnTo>
                  <a:lnTo>
                    <a:pt x="2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3" name="Freeform 149"/>
            <p:cNvSpPr>
              <a:spLocks/>
            </p:cNvSpPr>
            <p:nvPr/>
          </p:nvSpPr>
          <p:spPr bwMode="auto">
            <a:xfrm>
              <a:off x="705853" y="5442284"/>
              <a:ext cx="513347" cy="561474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0" y="30"/>
                </a:cxn>
                <a:cxn ang="0">
                  <a:pos x="12" y="22"/>
                </a:cxn>
                <a:cxn ang="0">
                  <a:pos x="24" y="1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6" y="2"/>
                </a:cxn>
                <a:cxn ang="0">
                  <a:pos x="40" y="0"/>
                </a:cxn>
                <a:cxn ang="0">
                  <a:pos x="46" y="2"/>
                </a:cxn>
                <a:cxn ang="0">
                  <a:pos x="54" y="6"/>
                </a:cxn>
                <a:cxn ang="0">
                  <a:pos x="60" y="14"/>
                </a:cxn>
                <a:cxn ang="0">
                  <a:pos x="60" y="14"/>
                </a:cxn>
                <a:cxn ang="0">
                  <a:pos x="62" y="22"/>
                </a:cxn>
                <a:cxn ang="0">
                  <a:pos x="62" y="2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62" y="46"/>
                </a:cxn>
                <a:cxn ang="0">
                  <a:pos x="64" y="56"/>
                </a:cxn>
                <a:cxn ang="0">
                  <a:pos x="64" y="60"/>
                </a:cxn>
                <a:cxn ang="0">
                  <a:pos x="62" y="64"/>
                </a:cxn>
                <a:cxn ang="0">
                  <a:pos x="62" y="64"/>
                </a:cxn>
                <a:cxn ang="0">
                  <a:pos x="58" y="68"/>
                </a:cxn>
                <a:cxn ang="0">
                  <a:pos x="52" y="70"/>
                </a:cxn>
                <a:cxn ang="0">
                  <a:pos x="46" y="70"/>
                </a:cxn>
                <a:cxn ang="0">
                  <a:pos x="40" y="70"/>
                </a:cxn>
                <a:cxn ang="0">
                  <a:pos x="34" y="66"/>
                </a:cxn>
                <a:cxn ang="0">
                  <a:pos x="26" y="60"/>
                </a:cxn>
                <a:cxn ang="0">
                  <a:pos x="16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4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38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64" h="70">
                  <a:moveTo>
                    <a:pt x="0" y="30"/>
                  </a:moveTo>
                  <a:lnTo>
                    <a:pt x="0" y="30"/>
                  </a:lnTo>
                  <a:lnTo>
                    <a:pt x="12" y="22"/>
                  </a:lnTo>
                  <a:lnTo>
                    <a:pt x="24" y="1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6" y="2"/>
                  </a:lnTo>
                  <a:lnTo>
                    <a:pt x="40" y="0"/>
                  </a:lnTo>
                  <a:lnTo>
                    <a:pt x="46" y="2"/>
                  </a:lnTo>
                  <a:lnTo>
                    <a:pt x="54" y="6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2" y="22"/>
                  </a:lnTo>
                  <a:lnTo>
                    <a:pt x="62" y="2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62" y="4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58" y="68"/>
                  </a:lnTo>
                  <a:lnTo>
                    <a:pt x="52" y="70"/>
                  </a:lnTo>
                  <a:lnTo>
                    <a:pt x="46" y="70"/>
                  </a:lnTo>
                  <a:lnTo>
                    <a:pt x="40" y="70"/>
                  </a:lnTo>
                  <a:lnTo>
                    <a:pt x="34" y="66"/>
                  </a:lnTo>
                  <a:lnTo>
                    <a:pt x="26" y="60"/>
                  </a:lnTo>
                  <a:lnTo>
                    <a:pt x="16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4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38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4" name="Freeform 150"/>
            <p:cNvSpPr>
              <a:spLocks/>
            </p:cNvSpPr>
            <p:nvPr/>
          </p:nvSpPr>
          <p:spPr bwMode="auto">
            <a:xfrm>
              <a:off x="385011" y="5763126"/>
              <a:ext cx="545432" cy="529389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42" y="12"/>
                </a:cxn>
                <a:cxn ang="0">
                  <a:pos x="52" y="24"/>
                </a:cxn>
                <a:cxn ang="0">
                  <a:pos x="62" y="34"/>
                </a:cxn>
                <a:cxn ang="0">
                  <a:pos x="62" y="34"/>
                </a:cxn>
                <a:cxn ang="0">
                  <a:pos x="66" y="42"/>
                </a:cxn>
                <a:cxn ang="0">
                  <a:pos x="68" y="50"/>
                </a:cxn>
                <a:cxn ang="0">
                  <a:pos x="64" y="58"/>
                </a:cxn>
                <a:cxn ang="0">
                  <a:pos x="58" y="64"/>
                </a:cxn>
                <a:cxn ang="0">
                  <a:pos x="58" y="64"/>
                </a:cxn>
                <a:cxn ang="0">
                  <a:pos x="54" y="66"/>
                </a:cxn>
                <a:cxn ang="0">
                  <a:pos x="50" y="66"/>
                </a:cxn>
                <a:cxn ang="0">
                  <a:pos x="44" y="64"/>
                </a:cxn>
                <a:cxn ang="0">
                  <a:pos x="36" y="60"/>
                </a:cxn>
                <a:cxn ang="0">
                  <a:pos x="36" y="60"/>
                </a:cxn>
                <a:cxn ang="0">
                  <a:pos x="34" y="62"/>
                </a:cxn>
                <a:cxn ang="0">
                  <a:pos x="26" y="64"/>
                </a:cxn>
                <a:cxn ang="0">
                  <a:pos x="18" y="66"/>
                </a:cxn>
                <a:cxn ang="0">
                  <a:pos x="14" y="6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2" y="52"/>
                </a:cxn>
                <a:cxn ang="0">
                  <a:pos x="2" y="46"/>
                </a:cxn>
                <a:cxn ang="0">
                  <a:pos x="0" y="40"/>
                </a:cxn>
                <a:cxn ang="0">
                  <a:pos x="2" y="32"/>
                </a:cxn>
                <a:cxn ang="0">
                  <a:pos x="8" y="24"/>
                </a:cxn>
                <a:cxn ang="0">
                  <a:pos x="14" y="14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4" y="12"/>
                </a:cxn>
                <a:cxn ang="0">
                  <a:pos x="24" y="20"/>
                </a:cxn>
                <a:cxn ang="0">
                  <a:pos x="28" y="30"/>
                </a:cxn>
                <a:cxn ang="0">
                  <a:pos x="28" y="30"/>
                </a:cxn>
                <a:cxn ang="0">
                  <a:pos x="30" y="20"/>
                </a:cxn>
                <a:cxn ang="0">
                  <a:pos x="32" y="10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68" h="66">
                  <a:moveTo>
                    <a:pt x="34" y="0"/>
                  </a:moveTo>
                  <a:lnTo>
                    <a:pt x="34" y="0"/>
                  </a:lnTo>
                  <a:lnTo>
                    <a:pt x="42" y="12"/>
                  </a:lnTo>
                  <a:lnTo>
                    <a:pt x="52" y="2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6" y="42"/>
                  </a:lnTo>
                  <a:lnTo>
                    <a:pt x="68" y="50"/>
                  </a:lnTo>
                  <a:lnTo>
                    <a:pt x="64" y="58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4" y="66"/>
                  </a:lnTo>
                  <a:lnTo>
                    <a:pt x="50" y="66"/>
                  </a:lnTo>
                  <a:lnTo>
                    <a:pt x="44" y="64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4" y="62"/>
                  </a:lnTo>
                  <a:lnTo>
                    <a:pt x="26" y="64"/>
                  </a:lnTo>
                  <a:lnTo>
                    <a:pt x="18" y="66"/>
                  </a:lnTo>
                  <a:lnTo>
                    <a:pt x="14" y="6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2" y="52"/>
                  </a:lnTo>
                  <a:lnTo>
                    <a:pt x="2" y="46"/>
                  </a:lnTo>
                  <a:lnTo>
                    <a:pt x="0" y="40"/>
                  </a:lnTo>
                  <a:lnTo>
                    <a:pt x="2" y="32"/>
                  </a:lnTo>
                  <a:lnTo>
                    <a:pt x="8" y="24"/>
                  </a:lnTo>
                  <a:lnTo>
                    <a:pt x="14" y="1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4" y="12"/>
                  </a:lnTo>
                  <a:lnTo>
                    <a:pt x="24" y="2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30" y="20"/>
                  </a:lnTo>
                  <a:lnTo>
                    <a:pt x="32" y="1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5" name="Freeform 151"/>
            <p:cNvSpPr>
              <a:spLocks/>
            </p:cNvSpPr>
            <p:nvPr/>
          </p:nvSpPr>
          <p:spPr bwMode="auto">
            <a:xfrm>
              <a:off x="32084" y="5426242"/>
              <a:ext cx="513347" cy="577516"/>
            </a:xfrm>
            <a:custGeom>
              <a:avLst/>
              <a:gdLst/>
              <a:ahLst/>
              <a:cxnLst>
                <a:cxn ang="0">
                  <a:pos x="64" y="36"/>
                </a:cxn>
                <a:cxn ang="0">
                  <a:pos x="64" y="36"/>
                </a:cxn>
                <a:cxn ang="0">
                  <a:pos x="56" y="44"/>
                </a:cxn>
                <a:cxn ang="0">
                  <a:pos x="46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36" y="68"/>
                </a:cxn>
                <a:cxn ang="0">
                  <a:pos x="34" y="70"/>
                </a:cxn>
                <a:cxn ang="0">
                  <a:pos x="26" y="72"/>
                </a:cxn>
                <a:cxn ang="0">
                  <a:pos x="18" y="68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8" y="54"/>
                </a:cxn>
                <a:cxn ang="0">
                  <a:pos x="8" y="46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28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22" y="0"/>
                </a:cxn>
                <a:cxn ang="0">
                  <a:pos x="28" y="2"/>
                </a:cxn>
                <a:cxn ang="0">
                  <a:pos x="38" y="6"/>
                </a:cxn>
                <a:cxn ang="0">
                  <a:pos x="48" y="14"/>
                </a:cxn>
                <a:cxn ang="0">
                  <a:pos x="60" y="24"/>
                </a:cxn>
                <a:cxn ang="0">
                  <a:pos x="60" y="24"/>
                </a:cxn>
                <a:cxn ang="0">
                  <a:pos x="52" y="24"/>
                </a:cxn>
                <a:cxn ang="0">
                  <a:pos x="44" y="24"/>
                </a:cxn>
                <a:cxn ang="0">
                  <a:pos x="36" y="30"/>
                </a:cxn>
                <a:cxn ang="0">
                  <a:pos x="36" y="30"/>
                </a:cxn>
                <a:cxn ang="0">
                  <a:pos x="46" y="30"/>
                </a:cxn>
                <a:cxn ang="0">
                  <a:pos x="56" y="32"/>
                </a:cxn>
                <a:cxn ang="0">
                  <a:pos x="64" y="36"/>
                </a:cxn>
                <a:cxn ang="0">
                  <a:pos x="64" y="36"/>
                </a:cxn>
              </a:cxnLst>
              <a:rect l="0" t="0" r="r" b="b"/>
              <a:pathLst>
                <a:path w="64" h="72">
                  <a:moveTo>
                    <a:pt x="64" y="36"/>
                  </a:moveTo>
                  <a:lnTo>
                    <a:pt x="64" y="36"/>
                  </a:lnTo>
                  <a:lnTo>
                    <a:pt x="56" y="44"/>
                  </a:lnTo>
                  <a:lnTo>
                    <a:pt x="46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6" y="68"/>
                  </a:lnTo>
                  <a:lnTo>
                    <a:pt x="34" y="70"/>
                  </a:lnTo>
                  <a:lnTo>
                    <a:pt x="26" y="72"/>
                  </a:lnTo>
                  <a:lnTo>
                    <a:pt x="18" y="68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8" y="54"/>
                  </a:lnTo>
                  <a:lnTo>
                    <a:pt x="8" y="46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28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52" y="24"/>
                  </a:lnTo>
                  <a:lnTo>
                    <a:pt x="44" y="24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46" y="30"/>
                  </a:lnTo>
                  <a:lnTo>
                    <a:pt x="56" y="32"/>
                  </a:lnTo>
                  <a:lnTo>
                    <a:pt x="64" y="36"/>
                  </a:lnTo>
                  <a:lnTo>
                    <a:pt x="64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6" name="Freeform 152"/>
            <p:cNvSpPr>
              <a:spLocks/>
            </p:cNvSpPr>
            <p:nvPr/>
          </p:nvSpPr>
          <p:spPr bwMode="auto">
            <a:xfrm>
              <a:off x="561474" y="5618747"/>
              <a:ext cx="128337" cy="144379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2" y="12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r" b="b"/>
              <a:pathLst>
                <a:path w="16" h="18">
                  <a:moveTo>
                    <a:pt x="2" y="12"/>
                  </a:moveTo>
                  <a:lnTo>
                    <a:pt x="2" y="12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7" name="Freeform 153"/>
            <p:cNvSpPr>
              <a:spLocks/>
            </p:cNvSpPr>
            <p:nvPr/>
          </p:nvSpPr>
          <p:spPr bwMode="auto">
            <a:xfrm>
              <a:off x="6561221" y="-1295400"/>
              <a:ext cx="1925053" cy="2326105"/>
            </a:xfrm>
            <a:custGeom>
              <a:avLst/>
              <a:gdLst/>
              <a:ahLst/>
              <a:cxnLst>
                <a:cxn ang="0">
                  <a:pos x="58" y="120"/>
                </a:cxn>
                <a:cxn ang="0">
                  <a:pos x="82" y="128"/>
                </a:cxn>
                <a:cxn ang="0">
                  <a:pos x="142" y="132"/>
                </a:cxn>
                <a:cxn ang="0">
                  <a:pos x="170" y="138"/>
                </a:cxn>
                <a:cxn ang="0">
                  <a:pos x="184" y="146"/>
                </a:cxn>
                <a:cxn ang="0">
                  <a:pos x="210" y="166"/>
                </a:cxn>
                <a:cxn ang="0">
                  <a:pos x="226" y="194"/>
                </a:cxn>
                <a:cxn ang="0">
                  <a:pos x="234" y="224"/>
                </a:cxn>
                <a:cxn ang="0">
                  <a:pos x="234" y="238"/>
                </a:cxn>
                <a:cxn ang="0">
                  <a:pos x="222" y="264"/>
                </a:cxn>
                <a:cxn ang="0">
                  <a:pos x="200" y="278"/>
                </a:cxn>
                <a:cxn ang="0">
                  <a:pos x="172" y="284"/>
                </a:cxn>
                <a:cxn ang="0">
                  <a:pos x="140" y="278"/>
                </a:cxn>
                <a:cxn ang="0">
                  <a:pos x="126" y="272"/>
                </a:cxn>
                <a:cxn ang="0">
                  <a:pos x="108" y="252"/>
                </a:cxn>
                <a:cxn ang="0">
                  <a:pos x="104" y="242"/>
                </a:cxn>
                <a:cxn ang="0">
                  <a:pos x="108" y="222"/>
                </a:cxn>
                <a:cxn ang="0">
                  <a:pos x="126" y="210"/>
                </a:cxn>
                <a:cxn ang="0">
                  <a:pos x="132" y="210"/>
                </a:cxn>
                <a:cxn ang="0">
                  <a:pos x="142" y="212"/>
                </a:cxn>
                <a:cxn ang="0">
                  <a:pos x="148" y="216"/>
                </a:cxn>
                <a:cxn ang="0">
                  <a:pos x="152" y="226"/>
                </a:cxn>
                <a:cxn ang="0">
                  <a:pos x="152" y="246"/>
                </a:cxn>
                <a:cxn ang="0">
                  <a:pos x="150" y="250"/>
                </a:cxn>
                <a:cxn ang="0">
                  <a:pos x="158" y="230"/>
                </a:cxn>
                <a:cxn ang="0">
                  <a:pos x="156" y="218"/>
                </a:cxn>
                <a:cxn ang="0">
                  <a:pos x="144" y="208"/>
                </a:cxn>
                <a:cxn ang="0">
                  <a:pos x="136" y="204"/>
                </a:cxn>
                <a:cxn ang="0">
                  <a:pos x="120" y="204"/>
                </a:cxn>
                <a:cxn ang="0">
                  <a:pos x="110" y="214"/>
                </a:cxn>
                <a:cxn ang="0">
                  <a:pos x="102" y="226"/>
                </a:cxn>
                <a:cxn ang="0">
                  <a:pos x="100" y="240"/>
                </a:cxn>
                <a:cxn ang="0">
                  <a:pos x="102" y="248"/>
                </a:cxn>
                <a:cxn ang="0">
                  <a:pos x="110" y="266"/>
                </a:cxn>
                <a:cxn ang="0">
                  <a:pos x="134" y="282"/>
                </a:cxn>
                <a:cxn ang="0">
                  <a:pos x="164" y="288"/>
                </a:cxn>
                <a:cxn ang="0">
                  <a:pos x="192" y="288"/>
                </a:cxn>
                <a:cxn ang="0">
                  <a:pos x="200" y="286"/>
                </a:cxn>
                <a:cxn ang="0">
                  <a:pos x="216" y="280"/>
                </a:cxn>
                <a:cxn ang="0">
                  <a:pos x="232" y="262"/>
                </a:cxn>
                <a:cxn ang="0">
                  <a:pos x="240" y="232"/>
                </a:cxn>
                <a:cxn ang="0">
                  <a:pos x="236" y="200"/>
                </a:cxn>
                <a:cxn ang="0">
                  <a:pos x="230" y="184"/>
                </a:cxn>
                <a:cxn ang="0">
                  <a:pos x="214" y="160"/>
                </a:cxn>
                <a:cxn ang="0">
                  <a:pos x="192" y="140"/>
                </a:cxn>
                <a:cxn ang="0">
                  <a:pos x="164" y="128"/>
                </a:cxn>
                <a:cxn ang="0">
                  <a:pos x="134" y="122"/>
                </a:cxn>
                <a:cxn ang="0">
                  <a:pos x="102" y="120"/>
                </a:cxn>
                <a:cxn ang="0">
                  <a:pos x="68" y="114"/>
                </a:cxn>
                <a:cxn ang="0">
                  <a:pos x="56" y="110"/>
                </a:cxn>
                <a:cxn ang="0">
                  <a:pos x="38" y="96"/>
                </a:cxn>
                <a:cxn ang="0">
                  <a:pos x="24" y="82"/>
                </a:cxn>
                <a:cxn ang="0">
                  <a:pos x="14" y="58"/>
                </a:cxn>
                <a:cxn ang="0">
                  <a:pos x="12" y="26"/>
                </a:cxn>
                <a:cxn ang="0">
                  <a:pos x="18" y="0"/>
                </a:cxn>
                <a:cxn ang="0">
                  <a:pos x="6" y="0"/>
                </a:cxn>
                <a:cxn ang="0">
                  <a:pos x="0" y="26"/>
                </a:cxn>
                <a:cxn ang="0">
                  <a:pos x="2" y="58"/>
                </a:cxn>
                <a:cxn ang="0">
                  <a:pos x="18" y="90"/>
                </a:cxn>
                <a:cxn ang="0">
                  <a:pos x="58" y="120"/>
                </a:cxn>
              </a:cxnLst>
              <a:rect l="0" t="0" r="r" b="b"/>
              <a:pathLst>
                <a:path w="240" h="290">
                  <a:moveTo>
                    <a:pt x="58" y="120"/>
                  </a:moveTo>
                  <a:lnTo>
                    <a:pt x="58" y="120"/>
                  </a:lnTo>
                  <a:lnTo>
                    <a:pt x="68" y="126"/>
                  </a:lnTo>
                  <a:lnTo>
                    <a:pt x="82" y="128"/>
                  </a:lnTo>
                  <a:lnTo>
                    <a:pt x="110" y="130"/>
                  </a:lnTo>
                  <a:lnTo>
                    <a:pt x="142" y="132"/>
                  </a:lnTo>
                  <a:lnTo>
                    <a:pt x="156" y="134"/>
                  </a:lnTo>
                  <a:lnTo>
                    <a:pt x="170" y="138"/>
                  </a:lnTo>
                  <a:lnTo>
                    <a:pt x="170" y="138"/>
                  </a:lnTo>
                  <a:lnTo>
                    <a:pt x="184" y="146"/>
                  </a:lnTo>
                  <a:lnTo>
                    <a:pt x="198" y="154"/>
                  </a:lnTo>
                  <a:lnTo>
                    <a:pt x="210" y="166"/>
                  </a:lnTo>
                  <a:lnTo>
                    <a:pt x="218" y="180"/>
                  </a:lnTo>
                  <a:lnTo>
                    <a:pt x="226" y="194"/>
                  </a:lnTo>
                  <a:lnTo>
                    <a:pt x="232" y="210"/>
                  </a:lnTo>
                  <a:lnTo>
                    <a:pt x="234" y="224"/>
                  </a:lnTo>
                  <a:lnTo>
                    <a:pt x="234" y="238"/>
                  </a:lnTo>
                  <a:lnTo>
                    <a:pt x="234" y="238"/>
                  </a:lnTo>
                  <a:lnTo>
                    <a:pt x="230" y="252"/>
                  </a:lnTo>
                  <a:lnTo>
                    <a:pt x="222" y="264"/>
                  </a:lnTo>
                  <a:lnTo>
                    <a:pt x="212" y="274"/>
                  </a:lnTo>
                  <a:lnTo>
                    <a:pt x="200" y="278"/>
                  </a:lnTo>
                  <a:lnTo>
                    <a:pt x="186" y="282"/>
                  </a:lnTo>
                  <a:lnTo>
                    <a:pt x="172" y="284"/>
                  </a:lnTo>
                  <a:lnTo>
                    <a:pt x="156" y="282"/>
                  </a:lnTo>
                  <a:lnTo>
                    <a:pt x="140" y="278"/>
                  </a:lnTo>
                  <a:lnTo>
                    <a:pt x="140" y="278"/>
                  </a:lnTo>
                  <a:lnTo>
                    <a:pt x="126" y="272"/>
                  </a:lnTo>
                  <a:lnTo>
                    <a:pt x="116" y="262"/>
                  </a:lnTo>
                  <a:lnTo>
                    <a:pt x="108" y="252"/>
                  </a:lnTo>
                  <a:lnTo>
                    <a:pt x="104" y="242"/>
                  </a:lnTo>
                  <a:lnTo>
                    <a:pt x="104" y="242"/>
                  </a:lnTo>
                  <a:lnTo>
                    <a:pt x="104" y="232"/>
                  </a:lnTo>
                  <a:lnTo>
                    <a:pt x="108" y="222"/>
                  </a:lnTo>
                  <a:lnTo>
                    <a:pt x="116" y="214"/>
                  </a:lnTo>
                  <a:lnTo>
                    <a:pt x="126" y="210"/>
                  </a:lnTo>
                  <a:lnTo>
                    <a:pt x="126" y="210"/>
                  </a:lnTo>
                  <a:lnTo>
                    <a:pt x="132" y="210"/>
                  </a:lnTo>
                  <a:lnTo>
                    <a:pt x="136" y="210"/>
                  </a:lnTo>
                  <a:lnTo>
                    <a:pt x="142" y="212"/>
                  </a:lnTo>
                  <a:lnTo>
                    <a:pt x="148" y="216"/>
                  </a:lnTo>
                  <a:lnTo>
                    <a:pt x="148" y="216"/>
                  </a:lnTo>
                  <a:lnTo>
                    <a:pt x="152" y="220"/>
                  </a:lnTo>
                  <a:lnTo>
                    <a:pt x="152" y="226"/>
                  </a:lnTo>
                  <a:lnTo>
                    <a:pt x="154" y="236"/>
                  </a:lnTo>
                  <a:lnTo>
                    <a:pt x="152" y="246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56" y="238"/>
                  </a:lnTo>
                  <a:lnTo>
                    <a:pt x="158" y="230"/>
                  </a:lnTo>
                  <a:lnTo>
                    <a:pt x="158" y="224"/>
                  </a:lnTo>
                  <a:lnTo>
                    <a:pt x="156" y="218"/>
                  </a:lnTo>
                  <a:lnTo>
                    <a:pt x="152" y="212"/>
                  </a:lnTo>
                  <a:lnTo>
                    <a:pt x="144" y="208"/>
                  </a:lnTo>
                  <a:lnTo>
                    <a:pt x="136" y="204"/>
                  </a:lnTo>
                  <a:lnTo>
                    <a:pt x="136" y="204"/>
                  </a:lnTo>
                  <a:lnTo>
                    <a:pt x="128" y="204"/>
                  </a:lnTo>
                  <a:lnTo>
                    <a:pt x="120" y="204"/>
                  </a:lnTo>
                  <a:lnTo>
                    <a:pt x="114" y="208"/>
                  </a:lnTo>
                  <a:lnTo>
                    <a:pt x="110" y="214"/>
                  </a:lnTo>
                  <a:lnTo>
                    <a:pt x="106" y="220"/>
                  </a:lnTo>
                  <a:lnTo>
                    <a:pt x="102" y="226"/>
                  </a:lnTo>
                  <a:lnTo>
                    <a:pt x="102" y="234"/>
                  </a:lnTo>
                  <a:lnTo>
                    <a:pt x="100" y="240"/>
                  </a:lnTo>
                  <a:lnTo>
                    <a:pt x="100" y="240"/>
                  </a:lnTo>
                  <a:lnTo>
                    <a:pt x="102" y="248"/>
                  </a:lnTo>
                  <a:lnTo>
                    <a:pt x="104" y="254"/>
                  </a:lnTo>
                  <a:lnTo>
                    <a:pt x="110" y="266"/>
                  </a:lnTo>
                  <a:lnTo>
                    <a:pt x="122" y="274"/>
                  </a:lnTo>
                  <a:lnTo>
                    <a:pt x="134" y="282"/>
                  </a:lnTo>
                  <a:lnTo>
                    <a:pt x="148" y="286"/>
                  </a:lnTo>
                  <a:lnTo>
                    <a:pt x="164" y="288"/>
                  </a:lnTo>
                  <a:lnTo>
                    <a:pt x="178" y="290"/>
                  </a:lnTo>
                  <a:lnTo>
                    <a:pt x="192" y="288"/>
                  </a:lnTo>
                  <a:lnTo>
                    <a:pt x="192" y="288"/>
                  </a:lnTo>
                  <a:lnTo>
                    <a:pt x="200" y="286"/>
                  </a:lnTo>
                  <a:lnTo>
                    <a:pt x="208" y="284"/>
                  </a:lnTo>
                  <a:lnTo>
                    <a:pt x="216" y="280"/>
                  </a:lnTo>
                  <a:lnTo>
                    <a:pt x="222" y="274"/>
                  </a:lnTo>
                  <a:lnTo>
                    <a:pt x="232" y="262"/>
                  </a:lnTo>
                  <a:lnTo>
                    <a:pt x="238" y="248"/>
                  </a:lnTo>
                  <a:lnTo>
                    <a:pt x="240" y="232"/>
                  </a:lnTo>
                  <a:lnTo>
                    <a:pt x="240" y="216"/>
                  </a:lnTo>
                  <a:lnTo>
                    <a:pt x="236" y="200"/>
                  </a:lnTo>
                  <a:lnTo>
                    <a:pt x="230" y="184"/>
                  </a:lnTo>
                  <a:lnTo>
                    <a:pt x="230" y="184"/>
                  </a:lnTo>
                  <a:lnTo>
                    <a:pt x="224" y="170"/>
                  </a:lnTo>
                  <a:lnTo>
                    <a:pt x="214" y="160"/>
                  </a:lnTo>
                  <a:lnTo>
                    <a:pt x="204" y="148"/>
                  </a:lnTo>
                  <a:lnTo>
                    <a:pt x="192" y="140"/>
                  </a:lnTo>
                  <a:lnTo>
                    <a:pt x="178" y="134"/>
                  </a:lnTo>
                  <a:lnTo>
                    <a:pt x="164" y="128"/>
                  </a:lnTo>
                  <a:lnTo>
                    <a:pt x="150" y="124"/>
                  </a:lnTo>
                  <a:lnTo>
                    <a:pt x="134" y="122"/>
                  </a:lnTo>
                  <a:lnTo>
                    <a:pt x="134" y="122"/>
                  </a:lnTo>
                  <a:lnTo>
                    <a:pt x="102" y="120"/>
                  </a:lnTo>
                  <a:lnTo>
                    <a:pt x="84" y="118"/>
                  </a:lnTo>
                  <a:lnTo>
                    <a:pt x="68" y="114"/>
                  </a:lnTo>
                  <a:lnTo>
                    <a:pt x="68" y="114"/>
                  </a:lnTo>
                  <a:lnTo>
                    <a:pt x="56" y="110"/>
                  </a:lnTo>
                  <a:lnTo>
                    <a:pt x="46" y="104"/>
                  </a:lnTo>
                  <a:lnTo>
                    <a:pt x="38" y="96"/>
                  </a:lnTo>
                  <a:lnTo>
                    <a:pt x="30" y="90"/>
                  </a:lnTo>
                  <a:lnTo>
                    <a:pt x="24" y="82"/>
                  </a:lnTo>
                  <a:lnTo>
                    <a:pt x="20" y="74"/>
                  </a:lnTo>
                  <a:lnTo>
                    <a:pt x="14" y="58"/>
                  </a:lnTo>
                  <a:lnTo>
                    <a:pt x="12" y="42"/>
                  </a:lnTo>
                  <a:lnTo>
                    <a:pt x="12" y="26"/>
                  </a:lnTo>
                  <a:lnTo>
                    <a:pt x="14" y="12"/>
                  </a:lnTo>
                  <a:lnTo>
                    <a:pt x="1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12"/>
                  </a:lnTo>
                  <a:lnTo>
                    <a:pt x="0" y="26"/>
                  </a:lnTo>
                  <a:lnTo>
                    <a:pt x="0" y="42"/>
                  </a:lnTo>
                  <a:lnTo>
                    <a:pt x="2" y="58"/>
                  </a:lnTo>
                  <a:lnTo>
                    <a:pt x="8" y="74"/>
                  </a:lnTo>
                  <a:lnTo>
                    <a:pt x="18" y="90"/>
                  </a:lnTo>
                  <a:lnTo>
                    <a:pt x="36" y="106"/>
                  </a:lnTo>
                  <a:lnTo>
                    <a:pt x="58" y="120"/>
                  </a:lnTo>
                  <a:lnTo>
                    <a:pt x="58" y="1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8" name="Freeform 154"/>
            <p:cNvSpPr>
              <a:spLocks/>
            </p:cNvSpPr>
            <p:nvPr/>
          </p:nvSpPr>
          <p:spPr bwMode="auto">
            <a:xfrm>
              <a:off x="6866021" y="-268705"/>
              <a:ext cx="320842" cy="497305"/>
            </a:xfrm>
            <a:custGeom>
              <a:avLst/>
              <a:gdLst/>
              <a:ahLst/>
              <a:cxnLst>
                <a:cxn ang="0">
                  <a:pos x="40" y="62"/>
                </a:cxn>
                <a:cxn ang="0">
                  <a:pos x="40" y="62"/>
                </a:cxn>
                <a:cxn ang="0">
                  <a:pos x="38" y="60"/>
                </a:cxn>
                <a:cxn ang="0">
                  <a:pos x="34" y="56"/>
                </a:cxn>
                <a:cxn ang="0">
                  <a:pos x="32" y="46"/>
                </a:cxn>
                <a:cxn ang="0">
                  <a:pos x="34" y="34"/>
                </a:cxn>
                <a:cxn ang="0">
                  <a:pos x="34" y="34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8" y="4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2" y="26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8" y="28"/>
                </a:cxn>
                <a:cxn ang="0">
                  <a:pos x="10" y="24"/>
                </a:cxn>
                <a:cxn ang="0">
                  <a:pos x="14" y="22"/>
                </a:cxn>
                <a:cxn ang="0">
                  <a:pos x="14" y="22"/>
                </a:cxn>
                <a:cxn ang="0">
                  <a:pos x="12" y="28"/>
                </a:cxn>
                <a:cxn ang="0">
                  <a:pos x="12" y="34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20" y="48"/>
                </a:cxn>
                <a:cxn ang="0">
                  <a:pos x="28" y="54"/>
                </a:cxn>
                <a:cxn ang="0">
                  <a:pos x="40" y="62"/>
                </a:cxn>
                <a:cxn ang="0">
                  <a:pos x="40" y="62"/>
                </a:cxn>
              </a:cxnLst>
              <a:rect l="0" t="0" r="r" b="b"/>
              <a:pathLst>
                <a:path w="40" h="62">
                  <a:moveTo>
                    <a:pt x="40" y="62"/>
                  </a:moveTo>
                  <a:lnTo>
                    <a:pt x="40" y="62"/>
                  </a:lnTo>
                  <a:lnTo>
                    <a:pt x="38" y="60"/>
                  </a:lnTo>
                  <a:lnTo>
                    <a:pt x="34" y="56"/>
                  </a:lnTo>
                  <a:lnTo>
                    <a:pt x="32" y="46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28"/>
                  </a:lnTo>
                  <a:lnTo>
                    <a:pt x="10" y="24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2" y="28"/>
                  </a:lnTo>
                  <a:lnTo>
                    <a:pt x="12" y="34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20" y="48"/>
                  </a:lnTo>
                  <a:lnTo>
                    <a:pt x="28" y="54"/>
                  </a:lnTo>
                  <a:lnTo>
                    <a:pt x="40" y="62"/>
                  </a:lnTo>
                  <a:lnTo>
                    <a:pt x="4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9" name="Freeform 155"/>
            <p:cNvSpPr>
              <a:spLocks/>
            </p:cNvSpPr>
            <p:nvPr/>
          </p:nvSpPr>
          <p:spPr bwMode="auto">
            <a:xfrm>
              <a:off x="4026568" y="4126832"/>
              <a:ext cx="1187116" cy="1203158"/>
            </a:xfrm>
            <a:custGeom>
              <a:avLst/>
              <a:gdLst/>
              <a:ahLst/>
              <a:cxnLst>
                <a:cxn ang="0">
                  <a:pos x="12" y="150"/>
                </a:cxn>
                <a:cxn ang="0">
                  <a:pos x="12" y="150"/>
                </a:cxn>
                <a:cxn ang="0">
                  <a:pos x="32" y="146"/>
                </a:cxn>
                <a:cxn ang="0">
                  <a:pos x="54" y="144"/>
                </a:cxn>
                <a:cxn ang="0">
                  <a:pos x="86" y="144"/>
                </a:cxn>
                <a:cxn ang="0">
                  <a:pos x="86" y="144"/>
                </a:cxn>
                <a:cxn ang="0">
                  <a:pos x="102" y="142"/>
                </a:cxn>
                <a:cxn ang="0">
                  <a:pos x="118" y="136"/>
                </a:cxn>
                <a:cxn ang="0">
                  <a:pos x="130" y="128"/>
                </a:cxn>
                <a:cxn ang="0">
                  <a:pos x="138" y="116"/>
                </a:cxn>
                <a:cxn ang="0">
                  <a:pos x="146" y="106"/>
                </a:cxn>
                <a:cxn ang="0">
                  <a:pos x="148" y="94"/>
                </a:cxn>
                <a:cxn ang="0">
                  <a:pos x="148" y="84"/>
                </a:cxn>
                <a:cxn ang="0">
                  <a:pos x="144" y="76"/>
                </a:cxn>
                <a:cxn ang="0">
                  <a:pos x="144" y="76"/>
                </a:cxn>
                <a:cxn ang="0">
                  <a:pos x="138" y="68"/>
                </a:cxn>
                <a:cxn ang="0">
                  <a:pos x="132" y="64"/>
                </a:cxn>
                <a:cxn ang="0">
                  <a:pos x="118" y="58"/>
                </a:cxn>
                <a:cxn ang="0">
                  <a:pos x="108" y="58"/>
                </a:cxn>
                <a:cxn ang="0">
                  <a:pos x="104" y="58"/>
                </a:cxn>
                <a:cxn ang="0">
                  <a:pos x="104" y="58"/>
                </a:cxn>
                <a:cxn ang="0">
                  <a:pos x="106" y="48"/>
                </a:cxn>
                <a:cxn ang="0">
                  <a:pos x="106" y="40"/>
                </a:cxn>
                <a:cxn ang="0">
                  <a:pos x="106" y="30"/>
                </a:cxn>
                <a:cxn ang="0">
                  <a:pos x="104" y="18"/>
                </a:cxn>
                <a:cxn ang="0">
                  <a:pos x="98" y="10"/>
                </a:cxn>
                <a:cxn ang="0">
                  <a:pos x="94" y="6"/>
                </a:cxn>
                <a:cxn ang="0">
                  <a:pos x="88" y="2"/>
                </a:cxn>
                <a:cxn ang="0">
                  <a:pos x="82" y="0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60" y="0"/>
                </a:cxn>
                <a:cxn ang="0">
                  <a:pos x="44" y="2"/>
                </a:cxn>
                <a:cxn ang="0">
                  <a:pos x="30" y="8"/>
                </a:cxn>
                <a:cxn ang="0">
                  <a:pos x="24" y="12"/>
                </a:cxn>
                <a:cxn ang="0">
                  <a:pos x="18" y="18"/>
                </a:cxn>
                <a:cxn ang="0">
                  <a:pos x="14" y="26"/>
                </a:cxn>
                <a:cxn ang="0">
                  <a:pos x="10" y="34"/>
                </a:cxn>
                <a:cxn ang="0">
                  <a:pos x="6" y="46"/>
                </a:cxn>
                <a:cxn ang="0">
                  <a:pos x="2" y="58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6" y="126"/>
                </a:cxn>
                <a:cxn ang="0">
                  <a:pos x="16" y="112"/>
                </a:cxn>
                <a:cxn ang="0">
                  <a:pos x="24" y="104"/>
                </a:cxn>
                <a:cxn ang="0">
                  <a:pos x="34" y="96"/>
                </a:cxn>
                <a:cxn ang="0">
                  <a:pos x="44" y="90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48" y="92"/>
                </a:cxn>
                <a:cxn ang="0">
                  <a:pos x="36" y="102"/>
                </a:cxn>
                <a:cxn ang="0">
                  <a:pos x="28" y="112"/>
                </a:cxn>
                <a:cxn ang="0">
                  <a:pos x="20" y="122"/>
                </a:cxn>
                <a:cxn ang="0">
                  <a:pos x="16" y="134"/>
                </a:cxn>
                <a:cxn ang="0">
                  <a:pos x="12" y="150"/>
                </a:cxn>
                <a:cxn ang="0">
                  <a:pos x="12" y="150"/>
                </a:cxn>
              </a:cxnLst>
              <a:rect l="0" t="0" r="r" b="b"/>
              <a:pathLst>
                <a:path w="148" h="150">
                  <a:moveTo>
                    <a:pt x="12" y="150"/>
                  </a:moveTo>
                  <a:lnTo>
                    <a:pt x="12" y="150"/>
                  </a:lnTo>
                  <a:lnTo>
                    <a:pt x="32" y="146"/>
                  </a:lnTo>
                  <a:lnTo>
                    <a:pt x="54" y="144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102" y="142"/>
                  </a:lnTo>
                  <a:lnTo>
                    <a:pt x="118" y="136"/>
                  </a:lnTo>
                  <a:lnTo>
                    <a:pt x="130" y="128"/>
                  </a:lnTo>
                  <a:lnTo>
                    <a:pt x="138" y="116"/>
                  </a:lnTo>
                  <a:lnTo>
                    <a:pt x="146" y="106"/>
                  </a:lnTo>
                  <a:lnTo>
                    <a:pt x="148" y="94"/>
                  </a:lnTo>
                  <a:lnTo>
                    <a:pt x="148" y="84"/>
                  </a:lnTo>
                  <a:lnTo>
                    <a:pt x="144" y="76"/>
                  </a:lnTo>
                  <a:lnTo>
                    <a:pt x="144" y="76"/>
                  </a:lnTo>
                  <a:lnTo>
                    <a:pt x="138" y="68"/>
                  </a:lnTo>
                  <a:lnTo>
                    <a:pt x="132" y="64"/>
                  </a:lnTo>
                  <a:lnTo>
                    <a:pt x="118" y="58"/>
                  </a:lnTo>
                  <a:lnTo>
                    <a:pt x="108" y="58"/>
                  </a:lnTo>
                  <a:lnTo>
                    <a:pt x="104" y="58"/>
                  </a:lnTo>
                  <a:lnTo>
                    <a:pt x="104" y="58"/>
                  </a:lnTo>
                  <a:lnTo>
                    <a:pt x="106" y="48"/>
                  </a:lnTo>
                  <a:lnTo>
                    <a:pt x="106" y="40"/>
                  </a:lnTo>
                  <a:lnTo>
                    <a:pt x="106" y="30"/>
                  </a:lnTo>
                  <a:lnTo>
                    <a:pt x="104" y="18"/>
                  </a:lnTo>
                  <a:lnTo>
                    <a:pt x="98" y="10"/>
                  </a:lnTo>
                  <a:lnTo>
                    <a:pt x="94" y="6"/>
                  </a:lnTo>
                  <a:lnTo>
                    <a:pt x="88" y="2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60" y="0"/>
                  </a:lnTo>
                  <a:lnTo>
                    <a:pt x="44" y="2"/>
                  </a:lnTo>
                  <a:lnTo>
                    <a:pt x="30" y="8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10" y="34"/>
                  </a:lnTo>
                  <a:lnTo>
                    <a:pt x="6" y="46"/>
                  </a:lnTo>
                  <a:lnTo>
                    <a:pt x="2" y="58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6" y="126"/>
                  </a:lnTo>
                  <a:lnTo>
                    <a:pt x="16" y="112"/>
                  </a:lnTo>
                  <a:lnTo>
                    <a:pt x="24" y="104"/>
                  </a:lnTo>
                  <a:lnTo>
                    <a:pt x="34" y="96"/>
                  </a:lnTo>
                  <a:lnTo>
                    <a:pt x="44" y="90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48" y="92"/>
                  </a:lnTo>
                  <a:lnTo>
                    <a:pt x="36" y="102"/>
                  </a:lnTo>
                  <a:lnTo>
                    <a:pt x="28" y="112"/>
                  </a:lnTo>
                  <a:lnTo>
                    <a:pt x="20" y="122"/>
                  </a:lnTo>
                  <a:lnTo>
                    <a:pt x="16" y="134"/>
                  </a:lnTo>
                  <a:lnTo>
                    <a:pt x="12" y="150"/>
                  </a:lnTo>
                  <a:lnTo>
                    <a:pt x="12" y="1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0" name="Freeform 156"/>
            <p:cNvSpPr>
              <a:spLocks/>
            </p:cNvSpPr>
            <p:nvPr/>
          </p:nvSpPr>
          <p:spPr bwMode="auto">
            <a:xfrm>
              <a:off x="4042611" y="5362074"/>
              <a:ext cx="1251284" cy="1235242"/>
            </a:xfrm>
            <a:custGeom>
              <a:avLst/>
              <a:gdLst/>
              <a:ahLst/>
              <a:cxnLst>
                <a:cxn ang="0">
                  <a:pos x="148" y="26"/>
                </a:cxn>
                <a:cxn ang="0">
                  <a:pos x="148" y="26"/>
                </a:cxn>
                <a:cxn ang="0">
                  <a:pos x="152" y="32"/>
                </a:cxn>
                <a:cxn ang="0">
                  <a:pos x="154" y="40"/>
                </a:cxn>
                <a:cxn ang="0">
                  <a:pos x="156" y="52"/>
                </a:cxn>
                <a:cxn ang="0">
                  <a:pos x="154" y="64"/>
                </a:cxn>
                <a:cxn ang="0">
                  <a:pos x="148" y="74"/>
                </a:cxn>
                <a:cxn ang="0">
                  <a:pos x="142" y="82"/>
                </a:cxn>
                <a:cxn ang="0">
                  <a:pos x="134" y="86"/>
                </a:cxn>
                <a:cxn ang="0">
                  <a:pos x="124" y="88"/>
                </a:cxn>
                <a:cxn ang="0">
                  <a:pos x="116" y="86"/>
                </a:cxn>
                <a:cxn ang="0">
                  <a:pos x="116" y="86"/>
                </a:cxn>
                <a:cxn ang="0">
                  <a:pos x="120" y="94"/>
                </a:cxn>
                <a:cxn ang="0">
                  <a:pos x="124" y="102"/>
                </a:cxn>
                <a:cxn ang="0">
                  <a:pos x="126" y="112"/>
                </a:cxn>
                <a:cxn ang="0">
                  <a:pos x="126" y="122"/>
                </a:cxn>
                <a:cxn ang="0">
                  <a:pos x="124" y="132"/>
                </a:cxn>
                <a:cxn ang="0">
                  <a:pos x="120" y="142"/>
                </a:cxn>
                <a:cxn ang="0">
                  <a:pos x="114" y="146"/>
                </a:cxn>
                <a:cxn ang="0">
                  <a:pos x="110" y="148"/>
                </a:cxn>
                <a:cxn ang="0">
                  <a:pos x="110" y="148"/>
                </a:cxn>
                <a:cxn ang="0">
                  <a:pos x="96" y="154"/>
                </a:cxn>
                <a:cxn ang="0">
                  <a:pos x="86" y="154"/>
                </a:cxn>
                <a:cxn ang="0">
                  <a:pos x="76" y="152"/>
                </a:cxn>
                <a:cxn ang="0">
                  <a:pos x="68" y="148"/>
                </a:cxn>
                <a:cxn ang="0">
                  <a:pos x="62" y="142"/>
                </a:cxn>
                <a:cxn ang="0">
                  <a:pos x="56" y="132"/>
                </a:cxn>
                <a:cxn ang="0">
                  <a:pos x="46" y="110"/>
                </a:cxn>
                <a:cxn ang="0">
                  <a:pos x="38" y="86"/>
                </a:cxn>
                <a:cxn ang="0">
                  <a:pos x="28" y="62"/>
                </a:cxn>
                <a:cxn ang="0">
                  <a:pos x="22" y="52"/>
                </a:cxn>
                <a:cxn ang="0">
                  <a:pos x="16" y="42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10" y="30"/>
                </a:cxn>
                <a:cxn ang="0">
                  <a:pos x="32" y="34"/>
                </a:cxn>
                <a:cxn ang="0">
                  <a:pos x="44" y="38"/>
                </a:cxn>
                <a:cxn ang="0">
                  <a:pos x="58" y="42"/>
                </a:cxn>
                <a:cxn ang="0">
                  <a:pos x="70" y="48"/>
                </a:cxn>
                <a:cxn ang="0">
                  <a:pos x="82" y="56"/>
                </a:cxn>
                <a:cxn ang="0">
                  <a:pos x="82" y="56"/>
                </a:cxn>
                <a:cxn ang="0">
                  <a:pos x="78" y="50"/>
                </a:cxn>
                <a:cxn ang="0">
                  <a:pos x="64" y="38"/>
                </a:cxn>
                <a:cxn ang="0">
                  <a:pos x="54" y="32"/>
                </a:cxn>
                <a:cxn ang="0">
                  <a:pos x="42" y="24"/>
                </a:cxn>
                <a:cxn ang="0">
                  <a:pos x="26" y="20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24" y="10"/>
                </a:cxn>
                <a:cxn ang="0">
                  <a:pos x="42" y="6"/>
                </a:cxn>
                <a:cxn ang="0">
                  <a:pos x="64" y="2"/>
                </a:cxn>
                <a:cxn ang="0">
                  <a:pos x="86" y="0"/>
                </a:cxn>
                <a:cxn ang="0">
                  <a:pos x="98" y="2"/>
                </a:cxn>
                <a:cxn ang="0">
                  <a:pos x="110" y="2"/>
                </a:cxn>
                <a:cxn ang="0">
                  <a:pos x="120" y="6"/>
                </a:cxn>
                <a:cxn ang="0">
                  <a:pos x="130" y="12"/>
                </a:cxn>
                <a:cxn ang="0">
                  <a:pos x="140" y="18"/>
                </a:cxn>
                <a:cxn ang="0">
                  <a:pos x="148" y="26"/>
                </a:cxn>
                <a:cxn ang="0">
                  <a:pos x="148" y="26"/>
                </a:cxn>
              </a:cxnLst>
              <a:rect l="0" t="0" r="r" b="b"/>
              <a:pathLst>
                <a:path w="156" h="154">
                  <a:moveTo>
                    <a:pt x="148" y="26"/>
                  </a:moveTo>
                  <a:lnTo>
                    <a:pt x="148" y="26"/>
                  </a:lnTo>
                  <a:lnTo>
                    <a:pt x="152" y="32"/>
                  </a:lnTo>
                  <a:lnTo>
                    <a:pt x="154" y="40"/>
                  </a:lnTo>
                  <a:lnTo>
                    <a:pt x="156" y="52"/>
                  </a:lnTo>
                  <a:lnTo>
                    <a:pt x="154" y="64"/>
                  </a:lnTo>
                  <a:lnTo>
                    <a:pt x="148" y="74"/>
                  </a:lnTo>
                  <a:lnTo>
                    <a:pt x="142" y="82"/>
                  </a:lnTo>
                  <a:lnTo>
                    <a:pt x="134" y="86"/>
                  </a:lnTo>
                  <a:lnTo>
                    <a:pt x="124" y="88"/>
                  </a:lnTo>
                  <a:lnTo>
                    <a:pt x="116" y="86"/>
                  </a:lnTo>
                  <a:lnTo>
                    <a:pt x="116" y="86"/>
                  </a:lnTo>
                  <a:lnTo>
                    <a:pt x="120" y="94"/>
                  </a:lnTo>
                  <a:lnTo>
                    <a:pt x="124" y="102"/>
                  </a:lnTo>
                  <a:lnTo>
                    <a:pt x="126" y="112"/>
                  </a:lnTo>
                  <a:lnTo>
                    <a:pt x="126" y="122"/>
                  </a:lnTo>
                  <a:lnTo>
                    <a:pt x="124" y="132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10" y="148"/>
                  </a:lnTo>
                  <a:lnTo>
                    <a:pt x="110" y="148"/>
                  </a:lnTo>
                  <a:lnTo>
                    <a:pt x="96" y="154"/>
                  </a:lnTo>
                  <a:lnTo>
                    <a:pt x="86" y="154"/>
                  </a:lnTo>
                  <a:lnTo>
                    <a:pt x="76" y="152"/>
                  </a:lnTo>
                  <a:lnTo>
                    <a:pt x="68" y="148"/>
                  </a:lnTo>
                  <a:lnTo>
                    <a:pt x="62" y="142"/>
                  </a:lnTo>
                  <a:lnTo>
                    <a:pt x="56" y="132"/>
                  </a:lnTo>
                  <a:lnTo>
                    <a:pt x="46" y="110"/>
                  </a:lnTo>
                  <a:lnTo>
                    <a:pt x="38" y="86"/>
                  </a:lnTo>
                  <a:lnTo>
                    <a:pt x="28" y="62"/>
                  </a:lnTo>
                  <a:lnTo>
                    <a:pt x="22" y="52"/>
                  </a:lnTo>
                  <a:lnTo>
                    <a:pt x="16" y="42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0" y="30"/>
                  </a:lnTo>
                  <a:lnTo>
                    <a:pt x="32" y="34"/>
                  </a:lnTo>
                  <a:lnTo>
                    <a:pt x="44" y="38"/>
                  </a:lnTo>
                  <a:lnTo>
                    <a:pt x="58" y="42"/>
                  </a:lnTo>
                  <a:lnTo>
                    <a:pt x="70" y="48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78" y="50"/>
                  </a:lnTo>
                  <a:lnTo>
                    <a:pt x="64" y="38"/>
                  </a:lnTo>
                  <a:lnTo>
                    <a:pt x="54" y="32"/>
                  </a:lnTo>
                  <a:lnTo>
                    <a:pt x="42" y="24"/>
                  </a:lnTo>
                  <a:lnTo>
                    <a:pt x="26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24" y="10"/>
                  </a:lnTo>
                  <a:lnTo>
                    <a:pt x="42" y="6"/>
                  </a:lnTo>
                  <a:lnTo>
                    <a:pt x="64" y="2"/>
                  </a:lnTo>
                  <a:lnTo>
                    <a:pt x="86" y="0"/>
                  </a:lnTo>
                  <a:lnTo>
                    <a:pt x="98" y="2"/>
                  </a:lnTo>
                  <a:lnTo>
                    <a:pt x="110" y="2"/>
                  </a:lnTo>
                  <a:lnTo>
                    <a:pt x="120" y="6"/>
                  </a:lnTo>
                  <a:lnTo>
                    <a:pt x="130" y="12"/>
                  </a:lnTo>
                  <a:lnTo>
                    <a:pt x="140" y="18"/>
                  </a:lnTo>
                  <a:lnTo>
                    <a:pt x="148" y="26"/>
                  </a:lnTo>
                  <a:lnTo>
                    <a:pt x="148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1" name="Freeform 157"/>
            <p:cNvSpPr>
              <a:spLocks/>
            </p:cNvSpPr>
            <p:nvPr/>
          </p:nvSpPr>
          <p:spPr bwMode="auto">
            <a:xfrm>
              <a:off x="3128211" y="5682916"/>
              <a:ext cx="1203158" cy="1235242"/>
            </a:xfrm>
            <a:custGeom>
              <a:avLst/>
              <a:gdLst/>
              <a:ahLst/>
              <a:cxnLst>
                <a:cxn ang="0">
                  <a:pos x="102" y="6"/>
                </a:cxn>
                <a:cxn ang="0">
                  <a:pos x="102" y="6"/>
                </a:cxn>
                <a:cxn ang="0">
                  <a:pos x="108" y="10"/>
                </a:cxn>
                <a:cxn ang="0">
                  <a:pos x="120" y="24"/>
                </a:cxn>
                <a:cxn ang="0">
                  <a:pos x="126" y="34"/>
                </a:cxn>
                <a:cxn ang="0">
                  <a:pos x="134" y="46"/>
                </a:cxn>
                <a:cxn ang="0">
                  <a:pos x="140" y="62"/>
                </a:cxn>
                <a:cxn ang="0">
                  <a:pos x="146" y="82"/>
                </a:cxn>
                <a:cxn ang="0">
                  <a:pos x="146" y="82"/>
                </a:cxn>
                <a:cxn ang="0">
                  <a:pos x="148" y="96"/>
                </a:cxn>
                <a:cxn ang="0">
                  <a:pos x="150" y="108"/>
                </a:cxn>
                <a:cxn ang="0">
                  <a:pos x="148" y="120"/>
                </a:cxn>
                <a:cxn ang="0">
                  <a:pos x="144" y="132"/>
                </a:cxn>
                <a:cxn ang="0">
                  <a:pos x="138" y="140"/>
                </a:cxn>
                <a:cxn ang="0">
                  <a:pos x="130" y="148"/>
                </a:cxn>
                <a:cxn ang="0">
                  <a:pos x="120" y="152"/>
                </a:cxn>
                <a:cxn ang="0">
                  <a:pos x="106" y="154"/>
                </a:cxn>
                <a:cxn ang="0">
                  <a:pos x="106" y="154"/>
                </a:cxn>
                <a:cxn ang="0">
                  <a:pos x="94" y="152"/>
                </a:cxn>
                <a:cxn ang="0">
                  <a:pos x="86" y="150"/>
                </a:cxn>
                <a:cxn ang="0">
                  <a:pos x="78" y="146"/>
                </a:cxn>
                <a:cxn ang="0">
                  <a:pos x="74" y="142"/>
                </a:cxn>
                <a:cxn ang="0">
                  <a:pos x="68" y="134"/>
                </a:cxn>
                <a:cxn ang="0">
                  <a:pos x="68" y="130"/>
                </a:cxn>
                <a:cxn ang="0">
                  <a:pos x="68" y="130"/>
                </a:cxn>
                <a:cxn ang="0">
                  <a:pos x="62" y="132"/>
                </a:cxn>
                <a:cxn ang="0">
                  <a:pos x="44" y="138"/>
                </a:cxn>
                <a:cxn ang="0">
                  <a:pos x="34" y="138"/>
                </a:cxn>
                <a:cxn ang="0">
                  <a:pos x="24" y="136"/>
                </a:cxn>
                <a:cxn ang="0">
                  <a:pos x="16" y="130"/>
                </a:cxn>
                <a:cxn ang="0">
                  <a:pos x="8" y="122"/>
                </a:cxn>
                <a:cxn ang="0">
                  <a:pos x="8" y="122"/>
                </a:cxn>
                <a:cxn ang="0">
                  <a:pos x="2" y="108"/>
                </a:cxn>
                <a:cxn ang="0">
                  <a:pos x="0" y="98"/>
                </a:cxn>
                <a:cxn ang="0">
                  <a:pos x="0" y="86"/>
                </a:cxn>
                <a:cxn ang="0">
                  <a:pos x="2" y="78"/>
                </a:cxn>
                <a:cxn ang="0">
                  <a:pos x="8" y="70"/>
                </a:cxn>
                <a:cxn ang="0">
                  <a:pos x="14" y="62"/>
                </a:cxn>
                <a:cxn ang="0">
                  <a:pos x="28" y="48"/>
                </a:cxn>
                <a:cxn ang="0">
                  <a:pos x="62" y="26"/>
                </a:cxn>
                <a:cxn ang="0">
                  <a:pos x="70" y="20"/>
                </a:cxn>
                <a:cxn ang="0">
                  <a:pos x="76" y="14"/>
                </a:cxn>
                <a:cxn ang="0">
                  <a:pos x="80" y="6"/>
                </a:cxn>
                <a:cxn ang="0">
                  <a:pos x="82" y="0"/>
                </a:cxn>
                <a:cxn ang="0">
                  <a:pos x="82" y="0"/>
                </a:cxn>
                <a:cxn ang="0">
                  <a:pos x="86" y="6"/>
                </a:cxn>
                <a:cxn ang="0">
                  <a:pos x="90" y="22"/>
                </a:cxn>
                <a:cxn ang="0">
                  <a:pos x="90" y="32"/>
                </a:cxn>
                <a:cxn ang="0">
                  <a:pos x="92" y="44"/>
                </a:cxn>
                <a:cxn ang="0">
                  <a:pos x="90" y="58"/>
                </a:cxn>
                <a:cxn ang="0">
                  <a:pos x="86" y="70"/>
                </a:cxn>
                <a:cxn ang="0">
                  <a:pos x="86" y="70"/>
                </a:cxn>
                <a:cxn ang="0">
                  <a:pos x="90" y="66"/>
                </a:cxn>
                <a:cxn ang="0">
                  <a:pos x="96" y="56"/>
                </a:cxn>
                <a:cxn ang="0">
                  <a:pos x="98" y="46"/>
                </a:cxn>
                <a:cxn ang="0">
                  <a:pos x="100" y="36"/>
                </a:cxn>
                <a:cxn ang="0">
                  <a:pos x="102" y="22"/>
                </a:cxn>
                <a:cxn ang="0">
                  <a:pos x="102" y="6"/>
                </a:cxn>
                <a:cxn ang="0">
                  <a:pos x="102" y="6"/>
                </a:cxn>
              </a:cxnLst>
              <a:rect l="0" t="0" r="r" b="b"/>
              <a:pathLst>
                <a:path w="150" h="154">
                  <a:moveTo>
                    <a:pt x="102" y="6"/>
                  </a:moveTo>
                  <a:lnTo>
                    <a:pt x="102" y="6"/>
                  </a:lnTo>
                  <a:lnTo>
                    <a:pt x="108" y="10"/>
                  </a:lnTo>
                  <a:lnTo>
                    <a:pt x="120" y="24"/>
                  </a:lnTo>
                  <a:lnTo>
                    <a:pt x="126" y="34"/>
                  </a:lnTo>
                  <a:lnTo>
                    <a:pt x="134" y="46"/>
                  </a:lnTo>
                  <a:lnTo>
                    <a:pt x="140" y="62"/>
                  </a:lnTo>
                  <a:lnTo>
                    <a:pt x="146" y="82"/>
                  </a:lnTo>
                  <a:lnTo>
                    <a:pt x="146" y="82"/>
                  </a:lnTo>
                  <a:lnTo>
                    <a:pt x="148" y="96"/>
                  </a:lnTo>
                  <a:lnTo>
                    <a:pt x="150" y="108"/>
                  </a:lnTo>
                  <a:lnTo>
                    <a:pt x="148" y="120"/>
                  </a:lnTo>
                  <a:lnTo>
                    <a:pt x="144" y="132"/>
                  </a:lnTo>
                  <a:lnTo>
                    <a:pt x="138" y="140"/>
                  </a:lnTo>
                  <a:lnTo>
                    <a:pt x="130" y="148"/>
                  </a:lnTo>
                  <a:lnTo>
                    <a:pt x="120" y="152"/>
                  </a:lnTo>
                  <a:lnTo>
                    <a:pt x="106" y="154"/>
                  </a:lnTo>
                  <a:lnTo>
                    <a:pt x="106" y="154"/>
                  </a:lnTo>
                  <a:lnTo>
                    <a:pt x="94" y="152"/>
                  </a:lnTo>
                  <a:lnTo>
                    <a:pt x="86" y="150"/>
                  </a:lnTo>
                  <a:lnTo>
                    <a:pt x="78" y="146"/>
                  </a:lnTo>
                  <a:lnTo>
                    <a:pt x="74" y="142"/>
                  </a:lnTo>
                  <a:lnTo>
                    <a:pt x="68" y="134"/>
                  </a:lnTo>
                  <a:lnTo>
                    <a:pt x="68" y="130"/>
                  </a:lnTo>
                  <a:lnTo>
                    <a:pt x="68" y="130"/>
                  </a:lnTo>
                  <a:lnTo>
                    <a:pt x="62" y="132"/>
                  </a:lnTo>
                  <a:lnTo>
                    <a:pt x="44" y="138"/>
                  </a:lnTo>
                  <a:lnTo>
                    <a:pt x="34" y="138"/>
                  </a:lnTo>
                  <a:lnTo>
                    <a:pt x="24" y="136"/>
                  </a:lnTo>
                  <a:lnTo>
                    <a:pt x="16" y="130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2" y="108"/>
                  </a:lnTo>
                  <a:lnTo>
                    <a:pt x="0" y="98"/>
                  </a:lnTo>
                  <a:lnTo>
                    <a:pt x="0" y="86"/>
                  </a:lnTo>
                  <a:lnTo>
                    <a:pt x="2" y="78"/>
                  </a:lnTo>
                  <a:lnTo>
                    <a:pt x="8" y="70"/>
                  </a:lnTo>
                  <a:lnTo>
                    <a:pt x="14" y="62"/>
                  </a:lnTo>
                  <a:lnTo>
                    <a:pt x="28" y="48"/>
                  </a:lnTo>
                  <a:lnTo>
                    <a:pt x="62" y="26"/>
                  </a:lnTo>
                  <a:lnTo>
                    <a:pt x="70" y="20"/>
                  </a:lnTo>
                  <a:lnTo>
                    <a:pt x="76" y="14"/>
                  </a:lnTo>
                  <a:lnTo>
                    <a:pt x="80" y="6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6" y="6"/>
                  </a:lnTo>
                  <a:lnTo>
                    <a:pt x="90" y="22"/>
                  </a:lnTo>
                  <a:lnTo>
                    <a:pt x="90" y="32"/>
                  </a:lnTo>
                  <a:lnTo>
                    <a:pt x="92" y="44"/>
                  </a:lnTo>
                  <a:lnTo>
                    <a:pt x="90" y="58"/>
                  </a:lnTo>
                  <a:lnTo>
                    <a:pt x="86" y="70"/>
                  </a:lnTo>
                  <a:lnTo>
                    <a:pt x="86" y="70"/>
                  </a:lnTo>
                  <a:lnTo>
                    <a:pt x="90" y="66"/>
                  </a:lnTo>
                  <a:lnTo>
                    <a:pt x="96" y="56"/>
                  </a:lnTo>
                  <a:lnTo>
                    <a:pt x="98" y="46"/>
                  </a:lnTo>
                  <a:lnTo>
                    <a:pt x="100" y="36"/>
                  </a:lnTo>
                  <a:lnTo>
                    <a:pt x="102" y="22"/>
                  </a:lnTo>
                  <a:lnTo>
                    <a:pt x="102" y="6"/>
                  </a:lnTo>
                  <a:lnTo>
                    <a:pt x="10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2" name="Freeform 158"/>
            <p:cNvSpPr>
              <a:spLocks/>
            </p:cNvSpPr>
            <p:nvPr/>
          </p:nvSpPr>
          <p:spPr bwMode="auto">
            <a:xfrm>
              <a:off x="2342147" y="4961021"/>
              <a:ext cx="1235242" cy="1299411"/>
            </a:xfrm>
            <a:custGeom>
              <a:avLst/>
              <a:gdLst/>
              <a:ahLst/>
              <a:cxnLst>
                <a:cxn ang="0">
                  <a:pos x="154" y="70"/>
                </a:cxn>
                <a:cxn ang="0">
                  <a:pos x="154" y="70"/>
                </a:cxn>
                <a:cxn ang="0">
                  <a:pos x="148" y="82"/>
                </a:cxn>
                <a:cxn ang="0">
                  <a:pos x="140" y="96"/>
                </a:cxn>
                <a:cxn ang="0">
                  <a:pos x="132" y="112"/>
                </a:cxn>
                <a:cxn ang="0">
                  <a:pos x="120" y="128"/>
                </a:cxn>
                <a:cxn ang="0">
                  <a:pos x="106" y="142"/>
                </a:cxn>
                <a:cxn ang="0">
                  <a:pos x="98" y="148"/>
                </a:cxn>
                <a:cxn ang="0">
                  <a:pos x="88" y="154"/>
                </a:cxn>
                <a:cxn ang="0">
                  <a:pos x="80" y="158"/>
                </a:cxn>
                <a:cxn ang="0">
                  <a:pos x="70" y="160"/>
                </a:cxn>
                <a:cxn ang="0">
                  <a:pos x="70" y="160"/>
                </a:cxn>
                <a:cxn ang="0">
                  <a:pos x="60" y="162"/>
                </a:cxn>
                <a:cxn ang="0">
                  <a:pos x="52" y="160"/>
                </a:cxn>
                <a:cxn ang="0">
                  <a:pos x="44" y="160"/>
                </a:cxn>
                <a:cxn ang="0">
                  <a:pos x="36" y="156"/>
                </a:cxn>
                <a:cxn ang="0">
                  <a:pos x="24" y="148"/>
                </a:cxn>
                <a:cxn ang="0">
                  <a:pos x="14" y="138"/>
                </a:cxn>
                <a:cxn ang="0">
                  <a:pos x="10" y="124"/>
                </a:cxn>
                <a:cxn ang="0">
                  <a:pos x="8" y="110"/>
                </a:cxn>
                <a:cxn ang="0">
                  <a:pos x="10" y="104"/>
                </a:cxn>
                <a:cxn ang="0">
                  <a:pos x="12" y="98"/>
                </a:cxn>
                <a:cxn ang="0">
                  <a:pos x="16" y="92"/>
                </a:cxn>
                <a:cxn ang="0">
                  <a:pos x="22" y="86"/>
                </a:cxn>
                <a:cxn ang="0">
                  <a:pos x="22" y="86"/>
                </a:cxn>
                <a:cxn ang="0">
                  <a:pos x="16" y="80"/>
                </a:cxn>
                <a:cxn ang="0">
                  <a:pos x="12" y="74"/>
                </a:cxn>
                <a:cxn ang="0">
                  <a:pos x="6" y="66"/>
                </a:cxn>
                <a:cxn ang="0">
                  <a:pos x="2" y="56"/>
                </a:cxn>
                <a:cxn ang="0">
                  <a:pos x="0" y="44"/>
                </a:cxn>
                <a:cxn ang="0">
                  <a:pos x="2" y="32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10"/>
                </a:cxn>
                <a:cxn ang="0">
                  <a:pos x="24" y="4"/>
                </a:cxn>
                <a:cxn ang="0">
                  <a:pos x="32" y="2"/>
                </a:cxn>
                <a:cxn ang="0">
                  <a:pos x="42" y="0"/>
                </a:cxn>
                <a:cxn ang="0">
                  <a:pos x="50" y="0"/>
                </a:cxn>
                <a:cxn ang="0">
                  <a:pos x="58" y="4"/>
                </a:cxn>
                <a:cxn ang="0">
                  <a:pos x="76" y="12"/>
                </a:cxn>
                <a:cxn ang="0">
                  <a:pos x="112" y="34"/>
                </a:cxn>
                <a:cxn ang="0">
                  <a:pos x="132" y="44"/>
                </a:cxn>
                <a:cxn ang="0">
                  <a:pos x="142" y="46"/>
                </a:cxn>
                <a:cxn ang="0">
                  <a:pos x="152" y="46"/>
                </a:cxn>
                <a:cxn ang="0">
                  <a:pos x="152" y="46"/>
                </a:cxn>
                <a:cxn ang="0">
                  <a:pos x="146" y="52"/>
                </a:cxn>
                <a:cxn ang="0">
                  <a:pos x="126" y="64"/>
                </a:cxn>
                <a:cxn ang="0">
                  <a:pos x="104" y="74"/>
                </a:cxn>
                <a:cxn ang="0">
                  <a:pos x="92" y="78"/>
                </a:cxn>
                <a:cxn ang="0">
                  <a:pos x="82" y="80"/>
                </a:cxn>
                <a:cxn ang="0">
                  <a:pos x="82" y="80"/>
                </a:cxn>
                <a:cxn ang="0">
                  <a:pos x="86" y="82"/>
                </a:cxn>
                <a:cxn ang="0">
                  <a:pos x="100" y="82"/>
                </a:cxn>
                <a:cxn ang="0">
                  <a:pos x="110" y="82"/>
                </a:cxn>
                <a:cxn ang="0">
                  <a:pos x="122" y="80"/>
                </a:cxn>
                <a:cxn ang="0">
                  <a:pos x="136" y="76"/>
                </a:cxn>
                <a:cxn ang="0">
                  <a:pos x="154" y="70"/>
                </a:cxn>
                <a:cxn ang="0">
                  <a:pos x="154" y="70"/>
                </a:cxn>
              </a:cxnLst>
              <a:rect l="0" t="0" r="r" b="b"/>
              <a:pathLst>
                <a:path w="154" h="162">
                  <a:moveTo>
                    <a:pt x="154" y="70"/>
                  </a:moveTo>
                  <a:lnTo>
                    <a:pt x="154" y="70"/>
                  </a:lnTo>
                  <a:lnTo>
                    <a:pt x="148" y="82"/>
                  </a:lnTo>
                  <a:lnTo>
                    <a:pt x="140" y="96"/>
                  </a:lnTo>
                  <a:lnTo>
                    <a:pt x="132" y="112"/>
                  </a:lnTo>
                  <a:lnTo>
                    <a:pt x="120" y="128"/>
                  </a:lnTo>
                  <a:lnTo>
                    <a:pt x="106" y="142"/>
                  </a:lnTo>
                  <a:lnTo>
                    <a:pt x="98" y="148"/>
                  </a:lnTo>
                  <a:lnTo>
                    <a:pt x="88" y="154"/>
                  </a:lnTo>
                  <a:lnTo>
                    <a:pt x="80" y="158"/>
                  </a:lnTo>
                  <a:lnTo>
                    <a:pt x="70" y="160"/>
                  </a:lnTo>
                  <a:lnTo>
                    <a:pt x="70" y="160"/>
                  </a:lnTo>
                  <a:lnTo>
                    <a:pt x="60" y="162"/>
                  </a:lnTo>
                  <a:lnTo>
                    <a:pt x="52" y="160"/>
                  </a:lnTo>
                  <a:lnTo>
                    <a:pt x="44" y="160"/>
                  </a:lnTo>
                  <a:lnTo>
                    <a:pt x="36" y="156"/>
                  </a:lnTo>
                  <a:lnTo>
                    <a:pt x="24" y="148"/>
                  </a:lnTo>
                  <a:lnTo>
                    <a:pt x="14" y="138"/>
                  </a:lnTo>
                  <a:lnTo>
                    <a:pt x="10" y="124"/>
                  </a:lnTo>
                  <a:lnTo>
                    <a:pt x="8" y="110"/>
                  </a:lnTo>
                  <a:lnTo>
                    <a:pt x="10" y="104"/>
                  </a:lnTo>
                  <a:lnTo>
                    <a:pt x="12" y="98"/>
                  </a:lnTo>
                  <a:lnTo>
                    <a:pt x="16" y="92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16" y="80"/>
                  </a:lnTo>
                  <a:lnTo>
                    <a:pt x="12" y="74"/>
                  </a:lnTo>
                  <a:lnTo>
                    <a:pt x="6" y="66"/>
                  </a:lnTo>
                  <a:lnTo>
                    <a:pt x="2" y="56"/>
                  </a:lnTo>
                  <a:lnTo>
                    <a:pt x="0" y="44"/>
                  </a:lnTo>
                  <a:lnTo>
                    <a:pt x="2" y="32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10"/>
                  </a:lnTo>
                  <a:lnTo>
                    <a:pt x="24" y="4"/>
                  </a:lnTo>
                  <a:lnTo>
                    <a:pt x="32" y="2"/>
                  </a:lnTo>
                  <a:lnTo>
                    <a:pt x="42" y="0"/>
                  </a:lnTo>
                  <a:lnTo>
                    <a:pt x="50" y="0"/>
                  </a:lnTo>
                  <a:lnTo>
                    <a:pt x="58" y="4"/>
                  </a:lnTo>
                  <a:lnTo>
                    <a:pt x="76" y="12"/>
                  </a:lnTo>
                  <a:lnTo>
                    <a:pt x="112" y="34"/>
                  </a:lnTo>
                  <a:lnTo>
                    <a:pt x="132" y="44"/>
                  </a:lnTo>
                  <a:lnTo>
                    <a:pt x="142" y="4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46" y="52"/>
                  </a:lnTo>
                  <a:lnTo>
                    <a:pt x="126" y="64"/>
                  </a:lnTo>
                  <a:lnTo>
                    <a:pt x="104" y="74"/>
                  </a:lnTo>
                  <a:lnTo>
                    <a:pt x="92" y="78"/>
                  </a:lnTo>
                  <a:lnTo>
                    <a:pt x="82" y="80"/>
                  </a:lnTo>
                  <a:lnTo>
                    <a:pt x="82" y="80"/>
                  </a:lnTo>
                  <a:lnTo>
                    <a:pt x="86" y="82"/>
                  </a:lnTo>
                  <a:lnTo>
                    <a:pt x="100" y="82"/>
                  </a:lnTo>
                  <a:lnTo>
                    <a:pt x="110" y="82"/>
                  </a:lnTo>
                  <a:lnTo>
                    <a:pt x="122" y="80"/>
                  </a:lnTo>
                  <a:lnTo>
                    <a:pt x="136" y="76"/>
                  </a:lnTo>
                  <a:lnTo>
                    <a:pt x="154" y="70"/>
                  </a:lnTo>
                  <a:lnTo>
                    <a:pt x="154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3" name="Freeform 159"/>
            <p:cNvSpPr>
              <a:spLocks/>
            </p:cNvSpPr>
            <p:nvPr/>
          </p:nvSpPr>
          <p:spPr bwMode="auto">
            <a:xfrm>
              <a:off x="2871537" y="3805989"/>
              <a:ext cx="1155032" cy="1283368"/>
            </a:xfrm>
            <a:custGeom>
              <a:avLst/>
              <a:gdLst/>
              <a:ahLst/>
              <a:cxnLst>
                <a:cxn ang="0">
                  <a:pos x="130" y="158"/>
                </a:cxn>
                <a:cxn ang="0">
                  <a:pos x="130" y="158"/>
                </a:cxn>
                <a:cxn ang="0">
                  <a:pos x="130" y="148"/>
                </a:cxn>
                <a:cxn ang="0">
                  <a:pos x="130" y="122"/>
                </a:cxn>
                <a:cxn ang="0">
                  <a:pos x="134" y="88"/>
                </a:cxn>
                <a:cxn ang="0">
                  <a:pos x="136" y="70"/>
                </a:cxn>
                <a:cxn ang="0">
                  <a:pos x="142" y="52"/>
                </a:cxn>
                <a:cxn ang="0">
                  <a:pos x="142" y="52"/>
                </a:cxn>
                <a:cxn ang="0">
                  <a:pos x="144" y="42"/>
                </a:cxn>
                <a:cxn ang="0">
                  <a:pos x="142" y="32"/>
                </a:cxn>
                <a:cxn ang="0">
                  <a:pos x="140" y="24"/>
                </a:cxn>
                <a:cxn ang="0">
                  <a:pos x="134" y="16"/>
                </a:cxn>
                <a:cxn ang="0">
                  <a:pos x="128" y="10"/>
                </a:cxn>
                <a:cxn ang="0">
                  <a:pos x="118" y="4"/>
                </a:cxn>
                <a:cxn ang="0">
                  <a:pos x="110" y="2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8" y="2"/>
                </a:cxn>
                <a:cxn ang="0">
                  <a:pos x="80" y="6"/>
                </a:cxn>
                <a:cxn ang="0">
                  <a:pos x="74" y="10"/>
                </a:cxn>
                <a:cxn ang="0">
                  <a:pos x="68" y="18"/>
                </a:cxn>
                <a:cxn ang="0">
                  <a:pos x="62" y="28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52" y="34"/>
                </a:cxn>
                <a:cxn ang="0">
                  <a:pos x="34" y="36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4" y="104"/>
                </a:cxn>
                <a:cxn ang="0">
                  <a:pos x="12" y="118"/>
                </a:cxn>
                <a:cxn ang="0">
                  <a:pos x="18" y="124"/>
                </a:cxn>
                <a:cxn ang="0">
                  <a:pos x="24" y="130"/>
                </a:cxn>
                <a:cxn ang="0">
                  <a:pos x="32" y="136"/>
                </a:cxn>
                <a:cxn ang="0">
                  <a:pos x="44" y="142"/>
                </a:cxn>
                <a:cxn ang="0">
                  <a:pos x="70" y="152"/>
                </a:cxn>
                <a:cxn ang="0">
                  <a:pos x="102" y="160"/>
                </a:cxn>
                <a:cxn ang="0">
                  <a:pos x="102" y="160"/>
                </a:cxn>
                <a:cxn ang="0">
                  <a:pos x="100" y="156"/>
                </a:cxn>
                <a:cxn ang="0">
                  <a:pos x="90" y="144"/>
                </a:cxn>
                <a:cxn ang="0">
                  <a:pos x="86" y="136"/>
                </a:cxn>
                <a:cxn ang="0">
                  <a:pos x="82" y="126"/>
                </a:cxn>
                <a:cxn ang="0">
                  <a:pos x="80" y="114"/>
                </a:cxn>
                <a:cxn ang="0">
                  <a:pos x="80" y="102"/>
                </a:cxn>
                <a:cxn ang="0">
                  <a:pos x="80" y="102"/>
                </a:cxn>
                <a:cxn ang="0">
                  <a:pos x="84" y="108"/>
                </a:cxn>
                <a:cxn ang="0">
                  <a:pos x="94" y="124"/>
                </a:cxn>
                <a:cxn ang="0">
                  <a:pos x="112" y="142"/>
                </a:cxn>
                <a:cxn ang="0">
                  <a:pos x="120" y="150"/>
                </a:cxn>
                <a:cxn ang="0">
                  <a:pos x="130" y="158"/>
                </a:cxn>
                <a:cxn ang="0">
                  <a:pos x="130" y="158"/>
                </a:cxn>
              </a:cxnLst>
              <a:rect l="0" t="0" r="r" b="b"/>
              <a:pathLst>
                <a:path w="144" h="160">
                  <a:moveTo>
                    <a:pt x="130" y="158"/>
                  </a:moveTo>
                  <a:lnTo>
                    <a:pt x="130" y="158"/>
                  </a:lnTo>
                  <a:lnTo>
                    <a:pt x="130" y="148"/>
                  </a:lnTo>
                  <a:lnTo>
                    <a:pt x="130" y="122"/>
                  </a:lnTo>
                  <a:lnTo>
                    <a:pt x="134" y="88"/>
                  </a:lnTo>
                  <a:lnTo>
                    <a:pt x="136" y="70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44" y="42"/>
                  </a:lnTo>
                  <a:lnTo>
                    <a:pt x="142" y="32"/>
                  </a:lnTo>
                  <a:lnTo>
                    <a:pt x="140" y="24"/>
                  </a:lnTo>
                  <a:lnTo>
                    <a:pt x="134" y="16"/>
                  </a:lnTo>
                  <a:lnTo>
                    <a:pt x="128" y="10"/>
                  </a:lnTo>
                  <a:lnTo>
                    <a:pt x="118" y="4"/>
                  </a:lnTo>
                  <a:lnTo>
                    <a:pt x="110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8" y="2"/>
                  </a:lnTo>
                  <a:lnTo>
                    <a:pt x="80" y="6"/>
                  </a:lnTo>
                  <a:lnTo>
                    <a:pt x="74" y="10"/>
                  </a:lnTo>
                  <a:lnTo>
                    <a:pt x="68" y="18"/>
                  </a:lnTo>
                  <a:lnTo>
                    <a:pt x="62" y="28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52" y="34"/>
                  </a:lnTo>
                  <a:lnTo>
                    <a:pt x="34" y="36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4" y="104"/>
                  </a:lnTo>
                  <a:lnTo>
                    <a:pt x="12" y="118"/>
                  </a:lnTo>
                  <a:lnTo>
                    <a:pt x="18" y="124"/>
                  </a:lnTo>
                  <a:lnTo>
                    <a:pt x="24" y="130"/>
                  </a:lnTo>
                  <a:lnTo>
                    <a:pt x="32" y="136"/>
                  </a:lnTo>
                  <a:lnTo>
                    <a:pt x="44" y="142"/>
                  </a:lnTo>
                  <a:lnTo>
                    <a:pt x="70" y="152"/>
                  </a:lnTo>
                  <a:lnTo>
                    <a:pt x="102" y="160"/>
                  </a:lnTo>
                  <a:lnTo>
                    <a:pt x="102" y="160"/>
                  </a:lnTo>
                  <a:lnTo>
                    <a:pt x="100" y="156"/>
                  </a:lnTo>
                  <a:lnTo>
                    <a:pt x="90" y="144"/>
                  </a:lnTo>
                  <a:lnTo>
                    <a:pt x="86" y="136"/>
                  </a:lnTo>
                  <a:lnTo>
                    <a:pt x="82" y="126"/>
                  </a:lnTo>
                  <a:lnTo>
                    <a:pt x="80" y="114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84" y="108"/>
                  </a:lnTo>
                  <a:lnTo>
                    <a:pt x="94" y="124"/>
                  </a:lnTo>
                  <a:lnTo>
                    <a:pt x="112" y="142"/>
                  </a:lnTo>
                  <a:lnTo>
                    <a:pt x="120" y="150"/>
                  </a:lnTo>
                  <a:lnTo>
                    <a:pt x="130" y="158"/>
                  </a:lnTo>
                  <a:lnTo>
                    <a:pt x="130" y="1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4" name="Freeform 160"/>
            <p:cNvSpPr>
              <a:spLocks/>
            </p:cNvSpPr>
            <p:nvPr/>
          </p:nvSpPr>
          <p:spPr bwMode="auto">
            <a:xfrm>
              <a:off x="3689684" y="5249779"/>
              <a:ext cx="288758" cy="320842"/>
            </a:xfrm>
            <a:custGeom>
              <a:avLst/>
              <a:gdLst/>
              <a:ahLst/>
              <a:cxnLst>
                <a:cxn ang="0">
                  <a:pos x="36" y="20"/>
                </a:cxn>
                <a:cxn ang="0">
                  <a:pos x="36" y="20"/>
                </a:cxn>
                <a:cxn ang="0">
                  <a:pos x="34" y="28"/>
                </a:cxn>
                <a:cxn ang="0">
                  <a:pos x="30" y="34"/>
                </a:cxn>
                <a:cxn ang="0">
                  <a:pos x="24" y="38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10" y="38"/>
                </a:cxn>
                <a:cxn ang="0">
                  <a:pos x="6" y="34"/>
                </a:cxn>
                <a:cxn ang="0">
                  <a:pos x="2" y="28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2" y="12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6"/>
                </a:cxn>
                <a:cxn ang="0">
                  <a:pos x="34" y="12"/>
                </a:cxn>
                <a:cxn ang="0">
                  <a:pos x="36" y="20"/>
                </a:cxn>
                <a:cxn ang="0">
                  <a:pos x="36" y="20"/>
                </a:cxn>
              </a:cxnLst>
              <a:rect l="0" t="0" r="r" b="b"/>
              <a:pathLst>
                <a:path w="36" h="40">
                  <a:moveTo>
                    <a:pt x="36" y="20"/>
                  </a:moveTo>
                  <a:lnTo>
                    <a:pt x="36" y="20"/>
                  </a:lnTo>
                  <a:lnTo>
                    <a:pt x="34" y="28"/>
                  </a:lnTo>
                  <a:lnTo>
                    <a:pt x="30" y="34"/>
                  </a:lnTo>
                  <a:lnTo>
                    <a:pt x="24" y="38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0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6"/>
                  </a:lnTo>
                  <a:lnTo>
                    <a:pt x="34" y="12"/>
                  </a:lnTo>
                  <a:lnTo>
                    <a:pt x="36" y="20"/>
                  </a:lnTo>
                  <a:lnTo>
                    <a:pt x="36" y="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pic>
        <p:nvPicPr>
          <p:cNvPr id="160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629400" y="457200"/>
            <a:ext cx="1752600" cy="797573"/>
          </a:xfrm>
          <a:prstGeom prst="roundRect">
            <a:avLst>
              <a:gd name="adj" fmla="val 8594"/>
            </a:avLst>
          </a:prstGeom>
          <a:ln>
            <a:solidFill>
              <a:srgbClr val="E3DAC3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</p:pic>
      <p:sp>
        <p:nvSpPr>
          <p:cNvPr id="315" name="Title 314"/>
          <p:cNvSpPr>
            <a:spLocks noGrp="1"/>
          </p:cNvSpPr>
          <p:nvPr>
            <p:ph type="ctrTitle"/>
          </p:nvPr>
        </p:nvSpPr>
        <p:spPr>
          <a:xfrm>
            <a:off x="457200" y="2362200"/>
            <a:ext cx="8229600" cy="1828800"/>
          </a:xfrm>
        </p:spPr>
        <p:txBody>
          <a:bodyPr>
            <a:normAutofit fontScale="90000"/>
          </a:bodyPr>
          <a:lstStyle/>
          <a:p>
            <a:r>
              <a:rPr lang="en-US" dirty="0" smtClean="0"/>
              <a:t>Security Token &amp;</a:t>
            </a:r>
            <a:br>
              <a:rPr lang="en-US" dirty="0" smtClean="0"/>
            </a:br>
            <a:r>
              <a:rPr lang="en-US" dirty="0" smtClean="0"/>
              <a:t>Its use in a practical application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15"/>
          <p:cNvGrpSpPr/>
          <p:nvPr/>
        </p:nvGrpSpPr>
        <p:grpSpPr>
          <a:xfrm>
            <a:off x="0" y="0"/>
            <a:ext cx="9144000" cy="6858000"/>
            <a:chOff x="0" y="-1295400"/>
            <a:chExt cx="9144000" cy="9144000"/>
          </a:xfrm>
          <a:gradFill flip="none" rotWithShape="1">
            <a:gsLst>
              <a:gs pos="0">
                <a:schemeClr val="bg1">
                  <a:alpha val="10000"/>
                </a:schemeClr>
              </a:gs>
              <a:gs pos="36000">
                <a:schemeClr val="bg1">
                  <a:alpha val="0"/>
                </a:schemeClr>
              </a:gs>
              <a:gs pos="95000">
                <a:schemeClr val="bg1">
                  <a:alpha val="15000"/>
                </a:schemeClr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5181600" y="3340768"/>
              <a:ext cx="465221" cy="449179"/>
            </a:xfrm>
            <a:custGeom>
              <a:avLst/>
              <a:gdLst/>
              <a:ahLst/>
              <a:cxnLst>
                <a:cxn ang="0">
                  <a:pos x="2" y="44"/>
                </a:cxn>
                <a:cxn ang="0">
                  <a:pos x="2" y="44"/>
                </a:cxn>
                <a:cxn ang="0">
                  <a:pos x="8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8" y="56"/>
                </a:cxn>
                <a:cxn ang="0">
                  <a:pos x="44" y="56"/>
                </a:cxn>
                <a:cxn ang="0">
                  <a:pos x="48" y="54"/>
                </a:cxn>
                <a:cxn ang="0">
                  <a:pos x="56" y="48"/>
                </a:cxn>
                <a:cxn ang="0">
                  <a:pos x="58" y="44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6" y="36"/>
                </a:cxn>
                <a:cxn ang="0">
                  <a:pos x="52" y="32"/>
                </a:cxn>
                <a:cxn ang="0">
                  <a:pos x="48" y="28"/>
                </a:cxn>
                <a:cxn ang="0">
                  <a:pos x="48" y="28"/>
                </a:cxn>
                <a:cxn ang="0">
                  <a:pos x="50" y="26"/>
                </a:cxn>
                <a:cxn ang="0">
                  <a:pos x="52" y="20"/>
                </a:cxn>
                <a:cxn ang="0">
                  <a:pos x="54" y="16"/>
                </a:cxn>
                <a:cxn ang="0">
                  <a:pos x="54" y="12"/>
                </a:cxn>
                <a:cxn ang="0">
                  <a:pos x="52" y="8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0" y="6"/>
                </a:cxn>
                <a:cxn ang="0">
                  <a:pos x="14" y="12"/>
                </a:cxn>
                <a:cxn ang="0">
                  <a:pos x="8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32"/>
                </a:cxn>
                <a:cxn ang="0">
                  <a:pos x="18" y="30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2" y="44"/>
                </a:cxn>
                <a:cxn ang="0">
                  <a:pos x="2" y="44"/>
                </a:cxn>
              </a:cxnLst>
              <a:rect l="0" t="0" r="r" b="b"/>
              <a:pathLst>
                <a:path w="58" h="56">
                  <a:moveTo>
                    <a:pt x="2" y="44"/>
                  </a:moveTo>
                  <a:lnTo>
                    <a:pt x="2" y="44"/>
                  </a:lnTo>
                  <a:lnTo>
                    <a:pt x="8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8" y="56"/>
                  </a:lnTo>
                  <a:lnTo>
                    <a:pt x="44" y="56"/>
                  </a:lnTo>
                  <a:lnTo>
                    <a:pt x="48" y="54"/>
                  </a:lnTo>
                  <a:lnTo>
                    <a:pt x="56" y="48"/>
                  </a:lnTo>
                  <a:lnTo>
                    <a:pt x="58" y="44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6" y="36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50" y="26"/>
                  </a:lnTo>
                  <a:lnTo>
                    <a:pt x="52" y="20"/>
                  </a:lnTo>
                  <a:lnTo>
                    <a:pt x="54" y="16"/>
                  </a:lnTo>
                  <a:lnTo>
                    <a:pt x="54" y="12"/>
                  </a:lnTo>
                  <a:lnTo>
                    <a:pt x="52" y="8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0" y="6"/>
                  </a:lnTo>
                  <a:lnTo>
                    <a:pt x="14" y="12"/>
                  </a:lnTo>
                  <a:lnTo>
                    <a:pt x="8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32"/>
                  </a:lnTo>
                  <a:lnTo>
                    <a:pt x="18" y="30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2" y="44"/>
                  </a:lnTo>
                  <a:lnTo>
                    <a:pt x="2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5117432" y="3741821"/>
              <a:ext cx="401053" cy="497305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8"/>
                </a:cxn>
                <a:cxn ang="0">
                  <a:pos x="46" y="40"/>
                </a:cxn>
                <a:cxn ang="0">
                  <a:pos x="42" y="44"/>
                </a:cxn>
                <a:cxn ang="0">
                  <a:pos x="34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6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2"/>
                </a:cxn>
                <a:cxn ang="0">
                  <a:pos x="16" y="62"/>
                </a:cxn>
                <a:cxn ang="0">
                  <a:pos x="8" y="60"/>
                </a:cxn>
                <a:cxn ang="0">
                  <a:pos x="4" y="54"/>
                </a:cxn>
                <a:cxn ang="0">
                  <a:pos x="2" y="48"/>
                </a:cxn>
                <a:cxn ang="0">
                  <a:pos x="2" y="38"/>
                </a:cxn>
                <a:cxn ang="0">
                  <a:pos x="4" y="20"/>
                </a:cxn>
                <a:cxn ang="0">
                  <a:pos x="4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0" y="10"/>
                </a:cxn>
                <a:cxn ang="0">
                  <a:pos x="18" y="18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2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0" y="12"/>
                </a:cxn>
                <a:cxn ang="0">
                  <a:pos x="46" y="20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2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8"/>
                  </a:lnTo>
                  <a:lnTo>
                    <a:pt x="46" y="40"/>
                  </a:lnTo>
                  <a:lnTo>
                    <a:pt x="42" y="44"/>
                  </a:lnTo>
                  <a:lnTo>
                    <a:pt x="34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6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8" y="60"/>
                  </a:lnTo>
                  <a:lnTo>
                    <a:pt x="4" y="54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4" y="20"/>
                  </a:lnTo>
                  <a:lnTo>
                    <a:pt x="4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10" y="10"/>
                  </a:lnTo>
                  <a:lnTo>
                    <a:pt x="18" y="18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2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0" y="12"/>
                  </a:lnTo>
                  <a:lnTo>
                    <a:pt x="46" y="20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668253" y="3757863"/>
              <a:ext cx="433137" cy="449179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50" y="6"/>
                </a:cxn>
                <a:cxn ang="0">
                  <a:pos x="52" y="14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8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4" y="12"/>
                </a:cxn>
                <a:cxn ang="0">
                  <a:pos x="10" y="10"/>
                </a:cxn>
                <a:cxn ang="0">
                  <a:pos x="18" y="8"/>
                </a:cxn>
                <a:cxn ang="0">
                  <a:pos x="34" y="6"/>
                </a:cxn>
                <a:cxn ang="0">
                  <a:pos x="40" y="4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6"/>
                </a:cxn>
                <a:cxn ang="0">
                  <a:pos x="50" y="6"/>
                </a:cxn>
              </a:cxnLst>
              <a:rect l="0" t="0" r="r" b="b"/>
              <a:pathLst>
                <a:path w="54" h="56">
                  <a:moveTo>
                    <a:pt x="50" y="6"/>
                  </a:moveTo>
                  <a:lnTo>
                    <a:pt x="50" y="6"/>
                  </a:lnTo>
                  <a:lnTo>
                    <a:pt x="52" y="14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8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4" y="12"/>
                  </a:lnTo>
                  <a:lnTo>
                    <a:pt x="10" y="10"/>
                  </a:lnTo>
                  <a:lnTo>
                    <a:pt x="18" y="8"/>
                  </a:lnTo>
                  <a:lnTo>
                    <a:pt x="34" y="6"/>
                  </a:lnTo>
                  <a:lnTo>
                    <a:pt x="40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6"/>
                  </a:lnTo>
                  <a:lnTo>
                    <a:pt x="5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523874" y="3324726"/>
              <a:ext cx="481263" cy="481263"/>
            </a:xfrm>
            <a:custGeom>
              <a:avLst/>
              <a:gdLst/>
              <a:ahLst/>
              <a:cxnLst>
                <a:cxn ang="0">
                  <a:pos x="56" y="42"/>
                </a:cxn>
                <a:cxn ang="0">
                  <a:pos x="56" y="42"/>
                </a:cxn>
                <a:cxn ang="0">
                  <a:pos x="52" y="46"/>
                </a:cxn>
                <a:cxn ang="0">
                  <a:pos x="42" y="54"/>
                </a:cxn>
                <a:cxn ang="0">
                  <a:pos x="28" y="58"/>
                </a:cxn>
                <a:cxn ang="0">
                  <a:pos x="22" y="60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6"/>
                </a:cxn>
                <a:cxn ang="0">
                  <a:pos x="4" y="52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0" y="36"/>
                </a:cxn>
                <a:cxn ang="0">
                  <a:pos x="2" y="32"/>
                </a:cxn>
                <a:cxn ang="0">
                  <a:pos x="6" y="28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10" y="24"/>
                </a:cxn>
                <a:cxn ang="0">
                  <a:pos x="8" y="16"/>
                </a:cxn>
                <a:cxn ang="0">
                  <a:pos x="10" y="8"/>
                </a:cxn>
                <a:cxn ang="0">
                  <a:pos x="12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24" y="0"/>
                </a:cxn>
                <a:cxn ang="0">
                  <a:pos x="30" y="0"/>
                </a:cxn>
                <a:cxn ang="0">
                  <a:pos x="36" y="4"/>
                </a:cxn>
                <a:cxn ang="0">
                  <a:pos x="40" y="10"/>
                </a:cxn>
                <a:cxn ang="0">
                  <a:pos x="48" y="24"/>
                </a:cxn>
                <a:cxn ang="0">
                  <a:pos x="54" y="30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48" y="36"/>
                </a:cxn>
                <a:cxn ang="0">
                  <a:pos x="40" y="36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6" y="38"/>
                </a:cxn>
                <a:cxn ang="0">
                  <a:pos x="44" y="40"/>
                </a:cxn>
                <a:cxn ang="0">
                  <a:pos x="56" y="42"/>
                </a:cxn>
                <a:cxn ang="0">
                  <a:pos x="56" y="42"/>
                </a:cxn>
              </a:cxnLst>
              <a:rect l="0" t="0" r="r" b="b"/>
              <a:pathLst>
                <a:path w="60" h="60">
                  <a:moveTo>
                    <a:pt x="56" y="42"/>
                  </a:moveTo>
                  <a:lnTo>
                    <a:pt x="56" y="42"/>
                  </a:lnTo>
                  <a:lnTo>
                    <a:pt x="52" y="46"/>
                  </a:lnTo>
                  <a:lnTo>
                    <a:pt x="42" y="54"/>
                  </a:lnTo>
                  <a:lnTo>
                    <a:pt x="28" y="58"/>
                  </a:lnTo>
                  <a:lnTo>
                    <a:pt x="22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6"/>
                  </a:lnTo>
                  <a:lnTo>
                    <a:pt x="4" y="52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2" y="32"/>
                  </a:lnTo>
                  <a:lnTo>
                    <a:pt x="6" y="28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4"/>
                  </a:lnTo>
                  <a:lnTo>
                    <a:pt x="8" y="16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4"/>
                  </a:lnTo>
                  <a:lnTo>
                    <a:pt x="40" y="10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48" y="36"/>
                  </a:lnTo>
                  <a:lnTo>
                    <a:pt x="40" y="36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6" y="38"/>
                  </a:lnTo>
                  <a:lnTo>
                    <a:pt x="44" y="40"/>
                  </a:lnTo>
                  <a:lnTo>
                    <a:pt x="56" y="42"/>
                  </a:lnTo>
                  <a:lnTo>
                    <a:pt x="56" y="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08884" y="3100137"/>
              <a:ext cx="449179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8"/>
                </a:cxn>
                <a:cxn ang="0">
                  <a:pos x="44" y="36"/>
                </a:cxn>
                <a:cxn ang="0">
                  <a:pos x="54" y="26"/>
                </a:cxn>
                <a:cxn ang="0">
                  <a:pos x="54" y="26"/>
                </a:cxn>
                <a:cxn ang="0">
                  <a:pos x="56" y="20"/>
                </a:cxn>
                <a:cxn ang="0">
                  <a:pos x="56" y="12"/>
                </a:cxn>
                <a:cxn ang="0">
                  <a:pos x="54" y="6"/>
                </a:cxn>
                <a:cxn ang="0">
                  <a:pos x="48" y="2"/>
                </a:cxn>
                <a:cxn ang="0">
                  <a:pos x="48" y="2"/>
                </a:cxn>
                <a:cxn ang="0">
                  <a:pos x="40" y="0"/>
                </a:cxn>
                <a:cxn ang="0">
                  <a:pos x="34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2" y="2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2" y="46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6" h="58">
                  <a:moveTo>
                    <a:pt x="32" y="58"/>
                  </a:moveTo>
                  <a:lnTo>
                    <a:pt x="32" y="58"/>
                  </a:lnTo>
                  <a:lnTo>
                    <a:pt x="38" y="48"/>
                  </a:lnTo>
                  <a:lnTo>
                    <a:pt x="44" y="36"/>
                  </a:lnTo>
                  <a:lnTo>
                    <a:pt x="54" y="26"/>
                  </a:lnTo>
                  <a:lnTo>
                    <a:pt x="54" y="26"/>
                  </a:lnTo>
                  <a:lnTo>
                    <a:pt x="56" y="20"/>
                  </a:lnTo>
                  <a:lnTo>
                    <a:pt x="56" y="12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4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2" y="46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5037221" y="3613484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8213558" y="4207042"/>
              <a:ext cx="449179" cy="449179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0" y="44"/>
                </a:cxn>
                <a:cxn ang="0">
                  <a:pos x="6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6" y="56"/>
                </a:cxn>
                <a:cxn ang="0">
                  <a:pos x="42" y="56"/>
                </a:cxn>
                <a:cxn ang="0">
                  <a:pos x="48" y="54"/>
                </a:cxn>
                <a:cxn ang="0">
                  <a:pos x="54" y="48"/>
                </a:cxn>
                <a:cxn ang="0">
                  <a:pos x="56" y="44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4" y="34"/>
                </a:cxn>
                <a:cxn ang="0">
                  <a:pos x="50" y="30"/>
                </a:cxn>
                <a:cxn ang="0">
                  <a:pos x="46" y="28"/>
                </a:cxn>
                <a:cxn ang="0">
                  <a:pos x="46" y="28"/>
                </a:cxn>
                <a:cxn ang="0">
                  <a:pos x="48" y="26"/>
                </a:cxn>
                <a:cxn ang="0">
                  <a:pos x="50" y="18"/>
                </a:cxn>
                <a:cxn ang="0">
                  <a:pos x="52" y="14"/>
                </a:cxn>
                <a:cxn ang="0">
                  <a:pos x="52" y="10"/>
                </a:cxn>
                <a:cxn ang="0">
                  <a:pos x="50" y="6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18" y="4"/>
                </a:cxn>
                <a:cxn ang="0">
                  <a:pos x="12" y="12"/>
                </a:cxn>
                <a:cxn ang="0">
                  <a:pos x="6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8" y="32"/>
                </a:cxn>
                <a:cxn ang="0">
                  <a:pos x="16" y="30"/>
                </a:cxn>
                <a:cxn ang="0">
                  <a:pos x="24" y="30"/>
                </a:cxn>
                <a:cxn ang="0">
                  <a:pos x="24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0" y="44"/>
                </a:cxn>
                <a:cxn ang="0">
                  <a:pos x="0" y="44"/>
                </a:cxn>
              </a:cxnLst>
              <a:rect l="0" t="0" r="r" b="b"/>
              <a:pathLst>
                <a:path w="56" h="56">
                  <a:moveTo>
                    <a:pt x="0" y="44"/>
                  </a:moveTo>
                  <a:lnTo>
                    <a:pt x="0" y="44"/>
                  </a:lnTo>
                  <a:lnTo>
                    <a:pt x="6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6" y="56"/>
                  </a:lnTo>
                  <a:lnTo>
                    <a:pt x="42" y="56"/>
                  </a:lnTo>
                  <a:lnTo>
                    <a:pt x="48" y="54"/>
                  </a:lnTo>
                  <a:lnTo>
                    <a:pt x="54" y="48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34"/>
                  </a:lnTo>
                  <a:lnTo>
                    <a:pt x="50" y="30"/>
                  </a:lnTo>
                  <a:lnTo>
                    <a:pt x="46" y="28"/>
                  </a:lnTo>
                  <a:lnTo>
                    <a:pt x="46" y="28"/>
                  </a:lnTo>
                  <a:lnTo>
                    <a:pt x="48" y="26"/>
                  </a:lnTo>
                  <a:lnTo>
                    <a:pt x="50" y="18"/>
                  </a:lnTo>
                  <a:lnTo>
                    <a:pt x="52" y="14"/>
                  </a:lnTo>
                  <a:lnTo>
                    <a:pt x="52" y="10"/>
                  </a:lnTo>
                  <a:lnTo>
                    <a:pt x="50" y="6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4"/>
                  </a:lnTo>
                  <a:lnTo>
                    <a:pt x="12" y="12"/>
                  </a:lnTo>
                  <a:lnTo>
                    <a:pt x="6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8" y="32"/>
                  </a:lnTo>
                  <a:lnTo>
                    <a:pt x="16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0" y="44"/>
                  </a:lnTo>
                  <a:lnTo>
                    <a:pt x="0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8133347" y="4608095"/>
              <a:ext cx="401053" cy="481263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6"/>
                </a:cxn>
                <a:cxn ang="0">
                  <a:pos x="46" y="40"/>
                </a:cxn>
                <a:cxn ang="0">
                  <a:pos x="42" y="42"/>
                </a:cxn>
                <a:cxn ang="0">
                  <a:pos x="36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4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0"/>
                </a:cxn>
                <a:cxn ang="0">
                  <a:pos x="16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2" y="46"/>
                </a:cxn>
                <a:cxn ang="0">
                  <a:pos x="2" y="38"/>
                </a:cxn>
                <a:cxn ang="0">
                  <a:pos x="4" y="18"/>
                </a:cxn>
                <a:cxn ang="0">
                  <a:pos x="4" y="1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0" y="10"/>
                </a:cxn>
                <a:cxn ang="0">
                  <a:pos x="18" y="16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2"/>
                </a:cxn>
                <a:cxn ang="0">
                  <a:pos x="20" y="16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0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2" y="12"/>
                </a:cxn>
                <a:cxn ang="0">
                  <a:pos x="46" y="18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0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6"/>
                  </a:lnTo>
                  <a:lnTo>
                    <a:pt x="46" y="40"/>
                  </a:lnTo>
                  <a:lnTo>
                    <a:pt x="42" y="42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4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2" y="46"/>
                  </a:lnTo>
                  <a:lnTo>
                    <a:pt x="2" y="38"/>
                  </a:lnTo>
                  <a:lnTo>
                    <a:pt x="4" y="18"/>
                  </a:lnTo>
                  <a:lnTo>
                    <a:pt x="4" y="1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0" y="10"/>
                  </a:lnTo>
                  <a:lnTo>
                    <a:pt x="18" y="1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2"/>
                  </a:lnTo>
                  <a:lnTo>
                    <a:pt x="20" y="16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2" y="12"/>
                  </a:lnTo>
                  <a:lnTo>
                    <a:pt x="46" y="18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7684168" y="4624137"/>
              <a:ext cx="433137" cy="449179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50" y="4"/>
                </a:cxn>
                <a:cxn ang="0">
                  <a:pos x="52" y="12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6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38"/>
                </a:cxn>
                <a:cxn ang="0">
                  <a:pos x="2" y="34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6" y="12"/>
                </a:cxn>
                <a:cxn ang="0">
                  <a:pos x="12" y="8"/>
                </a:cxn>
                <a:cxn ang="0">
                  <a:pos x="18" y="6"/>
                </a:cxn>
                <a:cxn ang="0">
                  <a:pos x="34" y="4"/>
                </a:cxn>
                <a:cxn ang="0">
                  <a:pos x="40" y="2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54" h="56">
                  <a:moveTo>
                    <a:pt x="50" y="4"/>
                  </a:moveTo>
                  <a:lnTo>
                    <a:pt x="50" y="4"/>
                  </a:lnTo>
                  <a:lnTo>
                    <a:pt x="52" y="12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6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12" y="8"/>
                  </a:lnTo>
                  <a:lnTo>
                    <a:pt x="18" y="6"/>
                  </a:lnTo>
                  <a:lnTo>
                    <a:pt x="34" y="4"/>
                  </a:lnTo>
                  <a:lnTo>
                    <a:pt x="40" y="2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7539789" y="4174958"/>
              <a:ext cx="481263" cy="497305"/>
            </a:xfrm>
            <a:custGeom>
              <a:avLst/>
              <a:gdLst/>
              <a:ahLst/>
              <a:cxnLst>
                <a:cxn ang="0">
                  <a:pos x="56" y="44"/>
                </a:cxn>
                <a:cxn ang="0">
                  <a:pos x="56" y="44"/>
                </a:cxn>
                <a:cxn ang="0">
                  <a:pos x="52" y="48"/>
                </a:cxn>
                <a:cxn ang="0">
                  <a:pos x="42" y="54"/>
                </a:cxn>
                <a:cxn ang="0">
                  <a:pos x="28" y="60"/>
                </a:cxn>
                <a:cxn ang="0">
                  <a:pos x="22" y="62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0" y="38"/>
                </a:cxn>
                <a:cxn ang="0">
                  <a:pos x="2" y="34"/>
                </a:cxn>
                <a:cxn ang="0">
                  <a:pos x="6" y="30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4"/>
                </a:cxn>
                <a:cxn ang="0">
                  <a:pos x="8" y="18"/>
                </a:cxn>
                <a:cxn ang="0">
                  <a:pos x="10" y="10"/>
                </a:cxn>
                <a:cxn ang="0">
                  <a:pos x="12" y="6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24" y="0"/>
                </a:cxn>
                <a:cxn ang="0">
                  <a:pos x="32" y="2"/>
                </a:cxn>
                <a:cxn ang="0">
                  <a:pos x="36" y="6"/>
                </a:cxn>
                <a:cxn ang="0">
                  <a:pos x="40" y="12"/>
                </a:cxn>
                <a:cxn ang="0">
                  <a:pos x="50" y="26"/>
                </a:cxn>
                <a:cxn ang="0">
                  <a:pos x="54" y="32"/>
                </a:cxn>
                <a:cxn ang="0">
                  <a:pos x="60" y="36"/>
                </a:cxn>
                <a:cxn ang="0">
                  <a:pos x="60" y="36"/>
                </a:cxn>
                <a:cxn ang="0">
                  <a:pos x="48" y="38"/>
                </a:cxn>
                <a:cxn ang="0">
                  <a:pos x="40" y="38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6" y="40"/>
                </a:cxn>
                <a:cxn ang="0">
                  <a:pos x="44" y="42"/>
                </a:cxn>
                <a:cxn ang="0">
                  <a:pos x="56" y="44"/>
                </a:cxn>
                <a:cxn ang="0">
                  <a:pos x="56" y="44"/>
                </a:cxn>
              </a:cxnLst>
              <a:rect l="0" t="0" r="r" b="b"/>
              <a:pathLst>
                <a:path w="60" h="62">
                  <a:moveTo>
                    <a:pt x="56" y="44"/>
                  </a:moveTo>
                  <a:lnTo>
                    <a:pt x="56" y="44"/>
                  </a:lnTo>
                  <a:lnTo>
                    <a:pt x="52" y="48"/>
                  </a:lnTo>
                  <a:lnTo>
                    <a:pt x="42" y="54"/>
                  </a:lnTo>
                  <a:lnTo>
                    <a:pt x="28" y="60"/>
                  </a:lnTo>
                  <a:lnTo>
                    <a:pt x="22" y="62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38"/>
                  </a:lnTo>
                  <a:lnTo>
                    <a:pt x="2" y="34"/>
                  </a:lnTo>
                  <a:lnTo>
                    <a:pt x="6" y="30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4"/>
                  </a:lnTo>
                  <a:lnTo>
                    <a:pt x="8" y="18"/>
                  </a:lnTo>
                  <a:lnTo>
                    <a:pt x="10" y="10"/>
                  </a:lnTo>
                  <a:lnTo>
                    <a:pt x="12" y="6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6" y="6"/>
                  </a:lnTo>
                  <a:lnTo>
                    <a:pt x="40" y="12"/>
                  </a:lnTo>
                  <a:lnTo>
                    <a:pt x="50" y="26"/>
                  </a:lnTo>
                  <a:lnTo>
                    <a:pt x="54" y="32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48" y="38"/>
                  </a:lnTo>
                  <a:lnTo>
                    <a:pt x="40" y="38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6" y="40"/>
                  </a:lnTo>
                  <a:lnTo>
                    <a:pt x="44" y="42"/>
                  </a:lnTo>
                  <a:lnTo>
                    <a:pt x="56" y="44"/>
                  </a:lnTo>
                  <a:lnTo>
                    <a:pt x="56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7924800" y="3966411"/>
              <a:ext cx="465221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6"/>
                </a:cxn>
                <a:cxn ang="0">
                  <a:pos x="46" y="36"/>
                </a:cxn>
                <a:cxn ang="0">
                  <a:pos x="54" y="24"/>
                </a:cxn>
                <a:cxn ang="0">
                  <a:pos x="54" y="24"/>
                </a:cxn>
                <a:cxn ang="0">
                  <a:pos x="58" y="18"/>
                </a:cxn>
                <a:cxn ang="0">
                  <a:pos x="58" y="12"/>
                </a:cxn>
                <a:cxn ang="0">
                  <a:pos x="54" y="6"/>
                </a:cxn>
                <a:cxn ang="0">
                  <a:pos x="48" y="0"/>
                </a:cxn>
                <a:cxn ang="0">
                  <a:pos x="48" y="0"/>
                </a:cxn>
                <a:cxn ang="0">
                  <a:pos x="42" y="0"/>
                </a:cxn>
                <a:cxn ang="0">
                  <a:pos x="36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4" y="2"/>
                </a:cxn>
                <a:cxn ang="0">
                  <a:pos x="10" y="2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38"/>
                </a:cxn>
                <a:cxn ang="0">
                  <a:pos x="14" y="46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8" h="58">
                  <a:moveTo>
                    <a:pt x="32" y="58"/>
                  </a:moveTo>
                  <a:lnTo>
                    <a:pt x="32" y="58"/>
                  </a:lnTo>
                  <a:lnTo>
                    <a:pt x="38" y="46"/>
                  </a:lnTo>
                  <a:lnTo>
                    <a:pt x="46" y="36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8" y="18"/>
                  </a:lnTo>
                  <a:lnTo>
                    <a:pt x="58" y="12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6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38"/>
                  </a:lnTo>
                  <a:lnTo>
                    <a:pt x="14" y="46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8053137" y="4479758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0" y="2442411"/>
              <a:ext cx="1122947" cy="1155032"/>
            </a:xfrm>
            <a:custGeom>
              <a:avLst/>
              <a:gdLst/>
              <a:ahLst/>
              <a:cxnLst>
                <a:cxn ang="0">
                  <a:pos x="114" y="24"/>
                </a:cxn>
                <a:cxn ang="0">
                  <a:pos x="130" y="46"/>
                </a:cxn>
                <a:cxn ang="0">
                  <a:pos x="132" y="74"/>
                </a:cxn>
                <a:cxn ang="0">
                  <a:pos x="122" y="100"/>
                </a:cxn>
                <a:cxn ang="0">
                  <a:pos x="102" y="124"/>
                </a:cxn>
                <a:cxn ang="0">
                  <a:pos x="88" y="134"/>
                </a:cxn>
                <a:cxn ang="0">
                  <a:pos x="62" y="140"/>
                </a:cxn>
                <a:cxn ang="0">
                  <a:pos x="52" y="138"/>
                </a:cxn>
                <a:cxn ang="0">
                  <a:pos x="36" y="124"/>
                </a:cxn>
                <a:cxn ang="0">
                  <a:pos x="36" y="104"/>
                </a:cxn>
                <a:cxn ang="0">
                  <a:pos x="38" y="98"/>
                </a:cxn>
                <a:cxn ang="0">
                  <a:pos x="46" y="90"/>
                </a:cxn>
                <a:cxn ang="0">
                  <a:pos x="52" y="88"/>
                </a:cxn>
                <a:cxn ang="0">
                  <a:pos x="62" y="88"/>
                </a:cxn>
                <a:cxn ang="0">
                  <a:pos x="80" y="100"/>
                </a:cxn>
                <a:cxn ang="0">
                  <a:pos x="82" y="102"/>
                </a:cxn>
                <a:cxn ang="0">
                  <a:pos x="68" y="86"/>
                </a:cxn>
                <a:cxn ang="0">
                  <a:pos x="56" y="82"/>
                </a:cxn>
                <a:cxn ang="0">
                  <a:pos x="42" y="86"/>
                </a:cxn>
                <a:cxn ang="0">
                  <a:pos x="34" y="92"/>
                </a:cxn>
                <a:cxn ang="0">
                  <a:pos x="28" y="106"/>
                </a:cxn>
                <a:cxn ang="0">
                  <a:pos x="30" y="120"/>
                </a:cxn>
                <a:cxn ang="0">
                  <a:pos x="38" y="132"/>
                </a:cxn>
                <a:cxn ang="0">
                  <a:pos x="50" y="140"/>
                </a:cxn>
                <a:cxn ang="0">
                  <a:pos x="56" y="144"/>
                </a:cxn>
                <a:cxn ang="0">
                  <a:pos x="76" y="144"/>
                </a:cxn>
                <a:cxn ang="0">
                  <a:pos x="100" y="132"/>
                </a:cxn>
                <a:cxn ang="0">
                  <a:pos x="122" y="110"/>
                </a:cxn>
                <a:cxn ang="0">
                  <a:pos x="136" y="86"/>
                </a:cxn>
                <a:cxn ang="0">
                  <a:pos x="138" y="78"/>
                </a:cxn>
                <a:cxn ang="0">
                  <a:pos x="140" y="60"/>
                </a:cxn>
                <a:cxn ang="0">
                  <a:pos x="132" y="38"/>
                </a:cxn>
                <a:cxn ang="0">
                  <a:pos x="110" y="16"/>
                </a:cxn>
                <a:cxn ang="0">
                  <a:pos x="80" y="2"/>
                </a:cxn>
                <a:cxn ang="0">
                  <a:pos x="64" y="0"/>
                </a:cxn>
                <a:cxn ang="0">
                  <a:pos x="30" y="2"/>
                </a:cxn>
                <a:cxn ang="0">
                  <a:pos x="0" y="16"/>
                </a:cxn>
                <a:cxn ang="0">
                  <a:pos x="0" y="26"/>
                </a:cxn>
                <a:cxn ang="0">
                  <a:pos x="26" y="12"/>
                </a:cxn>
                <a:cxn ang="0">
                  <a:pos x="58" y="8"/>
                </a:cxn>
                <a:cxn ang="0">
                  <a:pos x="88" y="12"/>
                </a:cxn>
                <a:cxn ang="0">
                  <a:pos x="114" y="24"/>
                </a:cxn>
              </a:cxnLst>
              <a:rect l="0" t="0" r="r" b="b"/>
              <a:pathLst>
                <a:path w="140" h="144">
                  <a:moveTo>
                    <a:pt x="114" y="24"/>
                  </a:moveTo>
                  <a:lnTo>
                    <a:pt x="114" y="24"/>
                  </a:lnTo>
                  <a:lnTo>
                    <a:pt x="124" y="34"/>
                  </a:lnTo>
                  <a:lnTo>
                    <a:pt x="130" y="46"/>
                  </a:lnTo>
                  <a:lnTo>
                    <a:pt x="132" y="60"/>
                  </a:lnTo>
                  <a:lnTo>
                    <a:pt x="132" y="74"/>
                  </a:lnTo>
                  <a:lnTo>
                    <a:pt x="128" y="86"/>
                  </a:lnTo>
                  <a:lnTo>
                    <a:pt x="122" y="100"/>
                  </a:lnTo>
                  <a:lnTo>
                    <a:pt x="112" y="112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88" y="134"/>
                  </a:lnTo>
                  <a:lnTo>
                    <a:pt x="76" y="138"/>
                  </a:lnTo>
                  <a:lnTo>
                    <a:pt x="62" y="140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42" y="132"/>
                  </a:lnTo>
                  <a:lnTo>
                    <a:pt x="36" y="124"/>
                  </a:lnTo>
                  <a:lnTo>
                    <a:pt x="34" y="11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8" y="98"/>
                  </a:lnTo>
                  <a:lnTo>
                    <a:pt x="42" y="94"/>
                  </a:lnTo>
                  <a:lnTo>
                    <a:pt x="46" y="90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6" y="86"/>
                  </a:lnTo>
                  <a:lnTo>
                    <a:pt x="62" y="88"/>
                  </a:lnTo>
                  <a:lnTo>
                    <a:pt x="72" y="92"/>
                  </a:lnTo>
                  <a:lnTo>
                    <a:pt x="80" y="100"/>
                  </a:lnTo>
                  <a:lnTo>
                    <a:pt x="82" y="102"/>
                  </a:lnTo>
                  <a:lnTo>
                    <a:pt x="82" y="102"/>
                  </a:lnTo>
                  <a:lnTo>
                    <a:pt x="74" y="92"/>
                  </a:lnTo>
                  <a:lnTo>
                    <a:pt x="68" y="86"/>
                  </a:lnTo>
                  <a:lnTo>
                    <a:pt x="64" y="84"/>
                  </a:lnTo>
                  <a:lnTo>
                    <a:pt x="56" y="82"/>
                  </a:lnTo>
                  <a:lnTo>
                    <a:pt x="50" y="82"/>
                  </a:lnTo>
                  <a:lnTo>
                    <a:pt x="42" y="86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30" y="98"/>
                  </a:lnTo>
                  <a:lnTo>
                    <a:pt x="28" y="106"/>
                  </a:lnTo>
                  <a:lnTo>
                    <a:pt x="28" y="112"/>
                  </a:lnTo>
                  <a:lnTo>
                    <a:pt x="30" y="120"/>
                  </a:lnTo>
                  <a:lnTo>
                    <a:pt x="34" y="126"/>
                  </a:lnTo>
                  <a:lnTo>
                    <a:pt x="38" y="132"/>
                  </a:lnTo>
                  <a:lnTo>
                    <a:pt x="44" y="136"/>
                  </a:lnTo>
                  <a:lnTo>
                    <a:pt x="50" y="140"/>
                  </a:lnTo>
                  <a:lnTo>
                    <a:pt x="50" y="140"/>
                  </a:lnTo>
                  <a:lnTo>
                    <a:pt x="56" y="144"/>
                  </a:lnTo>
                  <a:lnTo>
                    <a:pt x="62" y="144"/>
                  </a:lnTo>
                  <a:lnTo>
                    <a:pt x="76" y="144"/>
                  </a:lnTo>
                  <a:lnTo>
                    <a:pt x="88" y="140"/>
                  </a:lnTo>
                  <a:lnTo>
                    <a:pt x="100" y="132"/>
                  </a:lnTo>
                  <a:lnTo>
                    <a:pt x="112" y="122"/>
                  </a:lnTo>
                  <a:lnTo>
                    <a:pt x="122" y="110"/>
                  </a:lnTo>
                  <a:lnTo>
                    <a:pt x="130" y="98"/>
                  </a:lnTo>
                  <a:lnTo>
                    <a:pt x="136" y="86"/>
                  </a:lnTo>
                  <a:lnTo>
                    <a:pt x="136" y="86"/>
                  </a:lnTo>
                  <a:lnTo>
                    <a:pt x="138" y="78"/>
                  </a:lnTo>
                  <a:lnTo>
                    <a:pt x="140" y="68"/>
                  </a:lnTo>
                  <a:lnTo>
                    <a:pt x="140" y="60"/>
                  </a:lnTo>
                  <a:lnTo>
                    <a:pt x="138" y="52"/>
                  </a:lnTo>
                  <a:lnTo>
                    <a:pt x="132" y="38"/>
                  </a:lnTo>
                  <a:lnTo>
                    <a:pt x="124" y="26"/>
                  </a:lnTo>
                  <a:lnTo>
                    <a:pt x="110" y="16"/>
                  </a:lnTo>
                  <a:lnTo>
                    <a:pt x="96" y="8"/>
                  </a:lnTo>
                  <a:lnTo>
                    <a:pt x="80" y="2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48" y="0"/>
                  </a:lnTo>
                  <a:lnTo>
                    <a:pt x="30" y="2"/>
                  </a:lnTo>
                  <a:lnTo>
                    <a:pt x="14" y="8"/>
                  </a:lnTo>
                  <a:lnTo>
                    <a:pt x="0" y="1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2" y="18"/>
                  </a:lnTo>
                  <a:lnTo>
                    <a:pt x="26" y="12"/>
                  </a:lnTo>
                  <a:lnTo>
                    <a:pt x="42" y="8"/>
                  </a:lnTo>
                  <a:lnTo>
                    <a:pt x="58" y="8"/>
                  </a:lnTo>
                  <a:lnTo>
                    <a:pt x="74" y="8"/>
                  </a:lnTo>
                  <a:lnTo>
                    <a:pt x="88" y="12"/>
                  </a:lnTo>
                  <a:lnTo>
                    <a:pt x="102" y="16"/>
                  </a:lnTo>
                  <a:lnTo>
                    <a:pt x="114" y="24"/>
                  </a:lnTo>
                  <a:lnTo>
                    <a:pt x="114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1171074" y="7463589"/>
              <a:ext cx="1796716" cy="385011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12" y="0"/>
                </a:cxn>
                <a:cxn ang="0">
                  <a:pos x="92" y="4"/>
                </a:cxn>
                <a:cxn ang="0">
                  <a:pos x="72" y="12"/>
                </a:cxn>
                <a:cxn ang="0">
                  <a:pos x="52" y="20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0" y="48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80" y="16"/>
                </a:cxn>
                <a:cxn ang="0">
                  <a:pos x="98" y="12"/>
                </a:cxn>
                <a:cxn ang="0">
                  <a:pos x="116" y="10"/>
                </a:cxn>
                <a:cxn ang="0">
                  <a:pos x="134" y="10"/>
                </a:cxn>
                <a:cxn ang="0">
                  <a:pos x="152" y="14"/>
                </a:cxn>
                <a:cxn ang="0">
                  <a:pos x="170" y="18"/>
                </a:cxn>
                <a:cxn ang="0">
                  <a:pos x="188" y="26"/>
                </a:cxn>
                <a:cxn ang="0">
                  <a:pos x="204" y="36"/>
                </a:cxn>
                <a:cxn ang="0">
                  <a:pos x="204" y="36"/>
                </a:cxn>
                <a:cxn ang="0">
                  <a:pos x="218" y="48"/>
                </a:cxn>
                <a:cxn ang="0">
                  <a:pos x="224" y="48"/>
                </a:cxn>
                <a:cxn ang="0">
                  <a:pos x="224" y="48"/>
                </a:cxn>
                <a:cxn ang="0">
                  <a:pos x="214" y="38"/>
                </a:cxn>
                <a:cxn ang="0">
                  <a:pos x="202" y="26"/>
                </a:cxn>
                <a:cxn ang="0">
                  <a:pos x="188" y="18"/>
                </a:cxn>
                <a:cxn ang="0">
                  <a:pos x="174" y="10"/>
                </a:cxn>
                <a:cxn ang="0">
                  <a:pos x="158" y="6"/>
                </a:cxn>
                <a:cxn ang="0">
                  <a:pos x="144" y="2"/>
                </a:cxn>
                <a:cxn ang="0">
                  <a:pos x="128" y="0"/>
                </a:cxn>
                <a:cxn ang="0">
                  <a:pos x="112" y="0"/>
                </a:cxn>
                <a:cxn ang="0">
                  <a:pos x="112" y="0"/>
                </a:cxn>
              </a:cxnLst>
              <a:rect l="0" t="0" r="r" b="b"/>
              <a:pathLst>
                <a:path w="224" h="48">
                  <a:moveTo>
                    <a:pt x="112" y="0"/>
                  </a:moveTo>
                  <a:lnTo>
                    <a:pt x="112" y="0"/>
                  </a:lnTo>
                  <a:lnTo>
                    <a:pt x="92" y="4"/>
                  </a:lnTo>
                  <a:lnTo>
                    <a:pt x="72" y="12"/>
                  </a:lnTo>
                  <a:lnTo>
                    <a:pt x="52" y="20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0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80" y="16"/>
                  </a:lnTo>
                  <a:lnTo>
                    <a:pt x="98" y="12"/>
                  </a:lnTo>
                  <a:lnTo>
                    <a:pt x="116" y="10"/>
                  </a:lnTo>
                  <a:lnTo>
                    <a:pt x="134" y="10"/>
                  </a:lnTo>
                  <a:lnTo>
                    <a:pt x="152" y="14"/>
                  </a:lnTo>
                  <a:lnTo>
                    <a:pt x="170" y="18"/>
                  </a:lnTo>
                  <a:lnTo>
                    <a:pt x="188" y="26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18" y="48"/>
                  </a:lnTo>
                  <a:lnTo>
                    <a:pt x="224" y="48"/>
                  </a:lnTo>
                  <a:lnTo>
                    <a:pt x="224" y="48"/>
                  </a:lnTo>
                  <a:lnTo>
                    <a:pt x="214" y="38"/>
                  </a:lnTo>
                  <a:lnTo>
                    <a:pt x="202" y="26"/>
                  </a:lnTo>
                  <a:lnTo>
                    <a:pt x="188" y="18"/>
                  </a:lnTo>
                  <a:lnTo>
                    <a:pt x="174" y="10"/>
                  </a:lnTo>
                  <a:lnTo>
                    <a:pt x="158" y="6"/>
                  </a:lnTo>
                  <a:lnTo>
                    <a:pt x="144" y="2"/>
                  </a:lnTo>
                  <a:lnTo>
                    <a:pt x="128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320842" y="5362074"/>
              <a:ext cx="2277979" cy="2486526"/>
            </a:xfrm>
            <a:custGeom>
              <a:avLst/>
              <a:gdLst/>
              <a:ahLst/>
              <a:cxnLst>
                <a:cxn ang="0">
                  <a:pos x="148" y="194"/>
                </a:cxn>
                <a:cxn ang="0">
                  <a:pos x="136" y="122"/>
                </a:cxn>
                <a:cxn ang="0">
                  <a:pos x="136" y="92"/>
                </a:cxn>
                <a:cxn ang="0">
                  <a:pos x="152" y="48"/>
                </a:cxn>
                <a:cxn ang="0">
                  <a:pos x="188" y="14"/>
                </a:cxn>
                <a:cxn ang="0">
                  <a:pos x="216" y="4"/>
                </a:cxn>
                <a:cxn ang="0">
                  <a:pos x="254" y="18"/>
                </a:cxn>
                <a:cxn ang="0">
                  <a:pos x="274" y="54"/>
                </a:cxn>
                <a:cxn ang="0">
                  <a:pos x="278" y="86"/>
                </a:cxn>
                <a:cxn ang="0">
                  <a:pos x="262" y="124"/>
                </a:cxn>
                <a:cxn ang="0">
                  <a:pos x="242" y="132"/>
                </a:cxn>
                <a:cxn ang="0">
                  <a:pos x="216" y="118"/>
                </a:cxn>
                <a:cxn ang="0">
                  <a:pos x="214" y="106"/>
                </a:cxn>
                <a:cxn ang="0">
                  <a:pos x="216" y="94"/>
                </a:cxn>
                <a:cxn ang="0">
                  <a:pos x="234" y="84"/>
                </a:cxn>
                <a:cxn ang="0">
                  <a:pos x="248" y="84"/>
                </a:cxn>
                <a:cxn ang="0">
                  <a:pos x="222" y="82"/>
                </a:cxn>
                <a:cxn ang="0">
                  <a:pos x="208" y="100"/>
                </a:cxn>
                <a:cxn ang="0">
                  <a:pos x="208" y="118"/>
                </a:cxn>
                <a:cxn ang="0">
                  <a:pos x="224" y="132"/>
                </a:cxn>
                <a:cxn ang="0">
                  <a:pos x="244" y="134"/>
                </a:cxn>
                <a:cxn ang="0">
                  <a:pos x="258" y="130"/>
                </a:cxn>
                <a:cxn ang="0">
                  <a:pos x="278" y="104"/>
                </a:cxn>
                <a:cxn ang="0">
                  <a:pos x="282" y="60"/>
                </a:cxn>
                <a:cxn ang="0">
                  <a:pos x="276" y="34"/>
                </a:cxn>
                <a:cxn ang="0">
                  <a:pos x="260" y="12"/>
                </a:cxn>
                <a:cxn ang="0">
                  <a:pos x="224" y="0"/>
                </a:cxn>
                <a:cxn ang="0">
                  <a:pos x="178" y="12"/>
                </a:cxn>
                <a:cxn ang="0">
                  <a:pos x="152" y="32"/>
                </a:cxn>
                <a:cxn ang="0">
                  <a:pos x="132" y="70"/>
                </a:cxn>
                <a:cxn ang="0">
                  <a:pos x="126" y="116"/>
                </a:cxn>
                <a:cxn ang="0">
                  <a:pos x="136" y="164"/>
                </a:cxn>
                <a:cxn ang="0">
                  <a:pos x="138" y="196"/>
                </a:cxn>
                <a:cxn ang="0">
                  <a:pos x="126" y="234"/>
                </a:cxn>
                <a:cxn ang="0">
                  <a:pos x="106" y="258"/>
                </a:cxn>
                <a:cxn ang="0">
                  <a:pos x="72" y="272"/>
                </a:cxn>
                <a:cxn ang="0">
                  <a:pos x="30" y="274"/>
                </a:cxn>
                <a:cxn ang="0">
                  <a:pos x="44" y="220"/>
                </a:cxn>
                <a:cxn ang="0">
                  <a:pos x="50" y="164"/>
                </a:cxn>
                <a:cxn ang="0">
                  <a:pos x="42" y="58"/>
                </a:cxn>
                <a:cxn ang="0">
                  <a:pos x="30" y="24"/>
                </a:cxn>
                <a:cxn ang="0">
                  <a:pos x="42" y="92"/>
                </a:cxn>
                <a:cxn ang="0">
                  <a:pos x="40" y="182"/>
                </a:cxn>
                <a:cxn ang="0">
                  <a:pos x="26" y="252"/>
                </a:cxn>
                <a:cxn ang="0">
                  <a:pos x="0" y="310"/>
                </a:cxn>
                <a:cxn ang="0">
                  <a:pos x="26" y="284"/>
                </a:cxn>
                <a:cxn ang="0">
                  <a:pos x="52" y="286"/>
                </a:cxn>
                <a:cxn ang="0">
                  <a:pos x="96" y="278"/>
                </a:cxn>
                <a:cxn ang="0">
                  <a:pos x="122" y="258"/>
                </a:cxn>
                <a:cxn ang="0">
                  <a:pos x="142" y="222"/>
                </a:cxn>
              </a:cxnLst>
              <a:rect l="0" t="0" r="r" b="b"/>
              <a:pathLst>
                <a:path w="284" h="310">
                  <a:moveTo>
                    <a:pt x="146" y="206"/>
                  </a:moveTo>
                  <a:lnTo>
                    <a:pt x="146" y="206"/>
                  </a:lnTo>
                  <a:lnTo>
                    <a:pt x="148" y="194"/>
                  </a:lnTo>
                  <a:lnTo>
                    <a:pt x="148" y="180"/>
                  </a:lnTo>
                  <a:lnTo>
                    <a:pt x="142" y="152"/>
                  </a:lnTo>
                  <a:lnTo>
                    <a:pt x="136" y="122"/>
                  </a:lnTo>
                  <a:lnTo>
                    <a:pt x="136" y="106"/>
                  </a:lnTo>
                  <a:lnTo>
                    <a:pt x="136" y="92"/>
                  </a:lnTo>
                  <a:lnTo>
                    <a:pt x="136" y="92"/>
                  </a:lnTo>
                  <a:lnTo>
                    <a:pt x="138" y="76"/>
                  </a:lnTo>
                  <a:lnTo>
                    <a:pt x="144" y="62"/>
                  </a:lnTo>
                  <a:lnTo>
                    <a:pt x="152" y="48"/>
                  </a:lnTo>
                  <a:lnTo>
                    <a:pt x="162" y="34"/>
                  </a:lnTo>
                  <a:lnTo>
                    <a:pt x="174" y="24"/>
                  </a:lnTo>
                  <a:lnTo>
                    <a:pt x="188" y="14"/>
                  </a:lnTo>
                  <a:lnTo>
                    <a:pt x="202" y="8"/>
                  </a:lnTo>
                  <a:lnTo>
                    <a:pt x="216" y="4"/>
                  </a:lnTo>
                  <a:lnTo>
                    <a:pt x="216" y="4"/>
                  </a:lnTo>
                  <a:lnTo>
                    <a:pt x="230" y="6"/>
                  </a:lnTo>
                  <a:lnTo>
                    <a:pt x="244" y="10"/>
                  </a:lnTo>
                  <a:lnTo>
                    <a:pt x="254" y="18"/>
                  </a:lnTo>
                  <a:lnTo>
                    <a:pt x="264" y="28"/>
                  </a:lnTo>
                  <a:lnTo>
                    <a:pt x="270" y="40"/>
                  </a:lnTo>
                  <a:lnTo>
                    <a:pt x="274" y="54"/>
                  </a:lnTo>
                  <a:lnTo>
                    <a:pt x="278" y="70"/>
                  </a:lnTo>
                  <a:lnTo>
                    <a:pt x="278" y="86"/>
                  </a:lnTo>
                  <a:lnTo>
                    <a:pt x="278" y="86"/>
                  </a:lnTo>
                  <a:lnTo>
                    <a:pt x="274" y="100"/>
                  </a:lnTo>
                  <a:lnTo>
                    <a:pt x="270" y="114"/>
                  </a:lnTo>
                  <a:lnTo>
                    <a:pt x="262" y="124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42" y="132"/>
                  </a:lnTo>
                  <a:lnTo>
                    <a:pt x="232" y="130"/>
                  </a:lnTo>
                  <a:lnTo>
                    <a:pt x="222" y="126"/>
                  </a:lnTo>
                  <a:lnTo>
                    <a:pt x="216" y="118"/>
                  </a:lnTo>
                  <a:lnTo>
                    <a:pt x="216" y="118"/>
                  </a:lnTo>
                  <a:lnTo>
                    <a:pt x="214" y="112"/>
                  </a:lnTo>
                  <a:lnTo>
                    <a:pt x="214" y="106"/>
                  </a:lnTo>
                  <a:lnTo>
                    <a:pt x="214" y="100"/>
                  </a:lnTo>
                  <a:lnTo>
                    <a:pt x="216" y="94"/>
                  </a:lnTo>
                  <a:lnTo>
                    <a:pt x="216" y="94"/>
                  </a:lnTo>
                  <a:lnTo>
                    <a:pt x="220" y="90"/>
                  </a:lnTo>
                  <a:lnTo>
                    <a:pt x="224" y="86"/>
                  </a:lnTo>
                  <a:lnTo>
                    <a:pt x="234" y="84"/>
                  </a:lnTo>
                  <a:lnTo>
                    <a:pt x="244" y="82"/>
                  </a:lnTo>
                  <a:lnTo>
                    <a:pt x="248" y="84"/>
                  </a:lnTo>
                  <a:lnTo>
                    <a:pt x="248" y="84"/>
                  </a:lnTo>
                  <a:lnTo>
                    <a:pt x="234" y="80"/>
                  </a:lnTo>
                  <a:lnTo>
                    <a:pt x="228" y="82"/>
                  </a:lnTo>
                  <a:lnTo>
                    <a:pt x="222" y="82"/>
                  </a:lnTo>
                  <a:lnTo>
                    <a:pt x="216" y="86"/>
                  </a:lnTo>
                  <a:lnTo>
                    <a:pt x="212" y="92"/>
                  </a:lnTo>
                  <a:lnTo>
                    <a:pt x="208" y="100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118"/>
                  </a:lnTo>
                  <a:lnTo>
                    <a:pt x="212" y="124"/>
                  </a:lnTo>
                  <a:lnTo>
                    <a:pt x="216" y="128"/>
                  </a:lnTo>
                  <a:lnTo>
                    <a:pt x="224" y="132"/>
                  </a:lnTo>
                  <a:lnTo>
                    <a:pt x="230" y="134"/>
                  </a:lnTo>
                  <a:lnTo>
                    <a:pt x="238" y="134"/>
                  </a:lnTo>
                  <a:lnTo>
                    <a:pt x="244" y="134"/>
                  </a:lnTo>
                  <a:lnTo>
                    <a:pt x="252" y="134"/>
                  </a:lnTo>
                  <a:lnTo>
                    <a:pt x="252" y="134"/>
                  </a:lnTo>
                  <a:lnTo>
                    <a:pt x="258" y="130"/>
                  </a:lnTo>
                  <a:lnTo>
                    <a:pt x="264" y="128"/>
                  </a:lnTo>
                  <a:lnTo>
                    <a:pt x="272" y="118"/>
                  </a:lnTo>
                  <a:lnTo>
                    <a:pt x="278" y="104"/>
                  </a:lnTo>
                  <a:lnTo>
                    <a:pt x="282" y="90"/>
                  </a:lnTo>
                  <a:lnTo>
                    <a:pt x="284" y="76"/>
                  </a:lnTo>
                  <a:lnTo>
                    <a:pt x="282" y="60"/>
                  </a:lnTo>
                  <a:lnTo>
                    <a:pt x="280" y="46"/>
                  </a:lnTo>
                  <a:lnTo>
                    <a:pt x="276" y="34"/>
                  </a:lnTo>
                  <a:lnTo>
                    <a:pt x="276" y="34"/>
                  </a:lnTo>
                  <a:lnTo>
                    <a:pt x="270" y="26"/>
                  </a:lnTo>
                  <a:lnTo>
                    <a:pt x="266" y="18"/>
                  </a:lnTo>
                  <a:lnTo>
                    <a:pt x="260" y="12"/>
                  </a:lnTo>
                  <a:lnTo>
                    <a:pt x="254" y="8"/>
                  </a:lnTo>
                  <a:lnTo>
                    <a:pt x="240" y="2"/>
                  </a:lnTo>
                  <a:lnTo>
                    <a:pt x="224" y="0"/>
                  </a:lnTo>
                  <a:lnTo>
                    <a:pt x="208" y="2"/>
                  </a:lnTo>
                  <a:lnTo>
                    <a:pt x="192" y="6"/>
                  </a:lnTo>
                  <a:lnTo>
                    <a:pt x="178" y="12"/>
                  </a:lnTo>
                  <a:lnTo>
                    <a:pt x="164" y="22"/>
                  </a:lnTo>
                  <a:lnTo>
                    <a:pt x="164" y="22"/>
                  </a:lnTo>
                  <a:lnTo>
                    <a:pt x="152" y="32"/>
                  </a:lnTo>
                  <a:lnTo>
                    <a:pt x="144" y="44"/>
                  </a:lnTo>
                  <a:lnTo>
                    <a:pt x="136" y="58"/>
                  </a:lnTo>
                  <a:lnTo>
                    <a:pt x="132" y="70"/>
                  </a:lnTo>
                  <a:lnTo>
                    <a:pt x="128" y="86"/>
                  </a:lnTo>
                  <a:lnTo>
                    <a:pt x="126" y="100"/>
                  </a:lnTo>
                  <a:lnTo>
                    <a:pt x="126" y="116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36" y="164"/>
                  </a:lnTo>
                  <a:lnTo>
                    <a:pt x="138" y="180"/>
                  </a:lnTo>
                  <a:lnTo>
                    <a:pt x="138" y="196"/>
                  </a:lnTo>
                  <a:lnTo>
                    <a:pt x="138" y="196"/>
                  </a:lnTo>
                  <a:lnTo>
                    <a:pt x="136" y="212"/>
                  </a:lnTo>
                  <a:lnTo>
                    <a:pt x="132" y="224"/>
                  </a:lnTo>
                  <a:lnTo>
                    <a:pt x="126" y="234"/>
                  </a:lnTo>
                  <a:lnTo>
                    <a:pt x="120" y="244"/>
                  </a:lnTo>
                  <a:lnTo>
                    <a:pt x="114" y="252"/>
                  </a:lnTo>
                  <a:lnTo>
                    <a:pt x="106" y="258"/>
                  </a:lnTo>
                  <a:lnTo>
                    <a:pt x="98" y="264"/>
                  </a:lnTo>
                  <a:lnTo>
                    <a:pt x="90" y="268"/>
                  </a:lnTo>
                  <a:lnTo>
                    <a:pt x="72" y="272"/>
                  </a:lnTo>
                  <a:lnTo>
                    <a:pt x="56" y="274"/>
                  </a:lnTo>
                  <a:lnTo>
                    <a:pt x="42" y="274"/>
                  </a:lnTo>
                  <a:lnTo>
                    <a:pt x="30" y="274"/>
                  </a:lnTo>
                  <a:lnTo>
                    <a:pt x="30" y="274"/>
                  </a:lnTo>
                  <a:lnTo>
                    <a:pt x="38" y="246"/>
                  </a:lnTo>
                  <a:lnTo>
                    <a:pt x="44" y="220"/>
                  </a:lnTo>
                  <a:lnTo>
                    <a:pt x="48" y="192"/>
                  </a:lnTo>
                  <a:lnTo>
                    <a:pt x="50" y="164"/>
                  </a:lnTo>
                  <a:lnTo>
                    <a:pt x="50" y="164"/>
                  </a:lnTo>
                  <a:lnTo>
                    <a:pt x="52" y="130"/>
                  </a:lnTo>
                  <a:lnTo>
                    <a:pt x="48" y="94"/>
                  </a:lnTo>
                  <a:lnTo>
                    <a:pt x="42" y="58"/>
                  </a:lnTo>
                  <a:lnTo>
                    <a:pt x="32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6" y="46"/>
                  </a:lnTo>
                  <a:lnTo>
                    <a:pt x="40" y="68"/>
                  </a:lnTo>
                  <a:lnTo>
                    <a:pt x="42" y="92"/>
                  </a:lnTo>
                  <a:lnTo>
                    <a:pt x="44" y="120"/>
                  </a:lnTo>
                  <a:lnTo>
                    <a:pt x="44" y="150"/>
                  </a:lnTo>
                  <a:lnTo>
                    <a:pt x="40" y="182"/>
                  </a:lnTo>
                  <a:lnTo>
                    <a:pt x="34" y="216"/>
                  </a:lnTo>
                  <a:lnTo>
                    <a:pt x="26" y="252"/>
                  </a:lnTo>
                  <a:lnTo>
                    <a:pt x="26" y="252"/>
                  </a:lnTo>
                  <a:lnTo>
                    <a:pt x="20" y="268"/>
                  </a:lnTo>
                  <a:lnTo>
                    <a:pt x="14" y="284"/>
                  </a:lnTo>
                  <a:lnTo>
                    <a:pt x="0" y="310"/>
                  </a:lnTo>
                  <a:lnTo>
                    <a:pt x="12" y="310"/>
                  </a:lnTo>
                  <a:lnTo>
                    <a:pt x="12" y="310"/>
                  </a:lnTo>
                  <a:lnTo>
                    <a:pt x="26" y="284"/>
                  </a:lnTo>
                  <a:lnTo>
                    <a:pt x="26" y="284"/>
                  </a:lnTo>
                  <a:lnTo>
                    <a:pt x="36" y="286"/>
                  </a:lnTo>
                  <a:lnTo>
                    <a:pt x="52" y="286"/>
                  </a:lnTo>
                  <a:lnTo>
                    <a:pt x="68" y="286"/>
                  </a:lnTo>
                  <a:lnTo>
                    <a:pt x="86" y="282"/>
                  </a:lnTo>
                  <a:lnTo>
                    <a:pt x="96" y="278"/>
                  </a:lnTo>
                  <a:lnTo>
                    <a:pt x="104" y="272"/>
                  </a:lnTo>
                  <a:lnTo>
                    <a:pt x="112" y="266"/>
                  </a:lnTo>
                  <a:lnTo>
                    <a:pt x="122" y="258"/>
                  </a:lnTo>
                  <a:lnTo>
                    <a:pt x="128" y="248"/>
                  </a:lnTo>
                  <a:lnTo>
                    <a:pt x="136" y="236"/>
                  </a:lnTo>
                  <a:lnTo>
                    <a:pt x="142" y="222"/>
                  </a:lnTo>
                  <a:lnTo>
                    <a:pt x="146" y="206"/>
                  </a:lnTo>
                  <a:lnTo>
                    <a:pt x="146" y="20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8710863" y="-733926"/>
              <a:ext cx="433137" cy="1138989"/>
            </a:xfrm>
            <a:custGeom>
              <a:avLst/>
              <a:gdLst/>
              <a:ahLst/>
              <a:cxnLst>
                <a:cxn ang="0">
                  <a:pos x="2" y="126"/>
                </a:cxn>
                <a:cxn ang="0">
                  <a:pos x="2" y="126"/>
                </a:cxn>
                <a:cxn ang="0">
                  <a:pos x="6" y="120"/>
                </a:cxn>
                <a:cxn ang="0">
                  <a:pos x="18" y="106"/>
                </a:cxn>
                <a:cxn ang="0">
                  <a:pos x="24" y="100"/>
                </a:cxn>
                <a:cxn ang="0">
                  <a:pos x="34" y="92"/>
                </a:cxn>
                <a:cxn ang="0">
                  <a:pos x="42" y="88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48" y="88"/>
                </a:cxn>
                <a:cxn ang="0">
                  <a:pos x="34" y="98"/>
                </a:cxn>
                <a:cxn ang="0">
                  <a:pos x="28" y="106"/>
                </a:cxn>
                <a:cxn ang="0">
                  <a:pos x="20" y="116"/>
                </a:cxn>
                <a:cxn ang="0">
                  <a:pos x="16" y="128"/>
                </a:cxn>
                <a:cxn ang="0">
                  <a:pos x="12" y="142"/>
                </a:cxn>
                <a:cxn ang="0">
                  <a:pos x="12" y="142"/>
                </a:cxn>
                <a:cxn ang="0">
                  <a:pos x="22" y="142"/>
                </a:cxn>
                <a:cxn ang="0">
                  <a:pos x="54" y="138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2" y="4"/>
                </a:cxn>
                <a:cxn ang="0">
                  <a:pos x="30" y="8"/>
                </a:cxn>
                <a:cxn ang="0">
                  <a:pos x="20" y="16"/>
                </a:cxn>
                <a:cxn ang="0">
                  <a:pos x="12" y="28"/>
                </a:cxn>
                <a:cxn ang="0">
                  <a:pos x="6" y="44"/>
                </a:cxn>
                <a:cxn ang="0">
                  <a:pos x="2" y="64"/>
                </a:cxn>
                <a:cxn ang="0">
                  <a:pos x="0" y="92"/>
                </a:cxn>
                <a:cxn ang="0">
                  <a:pos x="2" y="126"/>
                </a:cxn>
                <a:cxn ang="0">
                  <a:pos x="2" y="126"/>
                </a:cxn>
              </a:cxnLst>
              <a:rect l="0" t="0" r="r" b="b"/>
              <a:pathLst>
                <a:path w="54" h="142">
                  <a:moveTo>
                    <a:pt x="2" y="126"/>
                  </a:moveTo>
                  <a:lnTo>
                    <a:pt x="2" y="126"/>
                  </a:lnTo>
                  <a:lnTo>
                    <a:pt x="6" y="120"/>
                  </a:lnTo>
                  <a:lnTo>
                    <a:pt x="18" y="106"/>
                  </a:lnTo>
                  <a:lnTo>
                    <a:pt x="24" y="100"/>
                  </a:lnTo>
                  <a:lnTo>
                    <a:pt x="34" y="92"/>
                  </a:lnTo>
                  <a:lnTo>
                    <a:pt x="42" y="88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48" y="88"/>
                  </a:lnTo>
                  <a:lnTo>
                    <a:pt x="34" y="98"/>
                  </a:lnTo>
                  <a:lnTo>
                    <a:pt x="28" y="106"/>
                  </a:lnTo>
                  <a:lnTo>
                    <a:pt x="20" y="116"/>
                  </a:lnTo>
                  <a:lnTo>
                    <a:pt x="16" y="128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22" y="142"/>
                  </a:lnTo>
                  <a:lnTo>
                    <a:pt x="54" y="138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2" y="4"/>
                  </a:lnTo>
                  <a:lnTo>
                    <a:pt x="30" y="8"/>
                  </a:lnTo>
                  <a:lnTo>
                    <a:pt x="20" y="16"/>
                  </a:lnTo>
                  <a:lnTo>
                    <a:pt x="12" y="28"/>
                  </a:lnTo>
                  <a:lnTo>
                    <a:pt x="6" y="44"/>
                  </a:lnTo>
                  <a:lnTo>
                    <a:pt x="2" y="64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2" y="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8791074" y="469232"/>
              <a:ext cx="352926" cy="208547"/>
            </a:xfrm>
            <a:custGeom>
              <a:avLst/>
              <a:gdLst/>
              <a:ahLst/>
              <a:cxnLst>
                <a:cxn ang="0">
                  <a:pos x="44" y="26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26" y="4"/>
                </a:cxn>
                <a:cxn ang="0">
                  <a:pos x="14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4" y="14"/>
                </a:cxn>
                <a:cxn ang="0">
                  <a:pos x="24" y="18"/>
                </a:cxn>
                <a:cxn ang="0">
                  <a:pos x="34" y="22"/>
                </a:cxn>
                <a:cxn ang="0">
                  <a:pos x="44" y="26"/>
                </a:cxn>
                <a:cxn ang="0">
                  <a:pos x="44" y="26"/>
                </a:cxn>
              </a:cxnLst>
              <a:rect l="0" t="0" r="r" b="b"/>
              <a:pathLst>
                <a:path w="44" h="26">
                  <a:moveTo>
                    <a:pt x="44" y="26"/>
                  </a:moveTo>
                  <a:lnTo>
                    <a:pt x="44" y="0"/>
                  </a:lnTo>
                  <a:lnTo>
                    <a:pt x="44" y="0"/>
                  </a:lnTo>
                  <a:lnTo>
                    <a:pt x="26" y="4"/>
                  </a:lnTo>
                  <a:lnTo>
                    <a:pt x="14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24" y="18"/>
                  </a:lnTo>
                  <a:lnTo>
                    <a:pt x="34" y="22"/>
                  </a:lnTo>
                  <a:lnTo>
                    <a:pt x="44" y="26"/>
                  </a:lnTo>
                  <a:lnTo>
                    <a:pt x="44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8726905" y="677779"/>
              <a:ext cx="417095" cy="753979"/>
            </a:xfrm>
            <a:custGeom>
              <a:avLst/>
              <a:gdLst/>
              <a:ahLst/>
              <a:cxnLst>
                <a:cxn ang="0">
                  <a:pos x="52" y="94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34" y="4"/>
                </a:cxn>
                <a:cxn ang="0">
                  <a:pos x="18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0" y="6"/>
                </a:cxn>
                <a:cxn ang="0">
                  <a:pos x="18" y="14"/>
                </a:cxn>
                <a:cxn ang="0">
                  <a:pos x="26" y="26"/>
                </a:cxn>
                <a:cxn ang="0">
                  <a:pos x="32" y="40"/>
                </a:cxn>
                <a:cxn ang="0">
                  <a:pos x="42" y="68"/>
                </a:cxn>
                <a:cxn ang="0">
                  <a:pos x="52" y="94"/>
                </a:cxn>
                <a:cxn ang="0">
                  <a:pos x="52" y="94"/>
                </a:cxn>
              </a:cxnLst>
              <a:rect l="0" t="0" r="r" b="b"/>
              <a:pathLst>
                <a:path w="52" h="94">
                  <a:moveTo>
                    <a:pt x="52" y="94"/>
                  </a:moveTo>
                  <a:lnTo>
                    <a:pt x="52" y="10"/>
                  </a:lnTo>
                  <a:lnTo>
                    <a:pt x="52" y="10"/>
                  </a:lnTo>
                  <a:lnTo>
                    <a:pt x="34" y="4"/>
                  </a:lnTo>
                  <a:lnTo>
                    <a:pt x="18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6"/>
                  </a:lnTo>
                  <a:lnTo>
                    <a:pt x="18" y="14"/>
                  </a:lnTo>
                  <a:lnTo>
                    <a:pt x="26" y="26"/>
                  </a:lnTo>
                  <a:lnTo>
                    <a:pt x="32" y="40"/>
                  </a:lnTo>
                  <a:lnTo>
                    <a:pt x="42" y="68"/>
                  </a:lnTo>
                  <a:lnTo>
                    <a:pt x="52" y="94"/>
                  </a:lnTo>
                  <a:lnTo>
                    <a:pt x="52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7860632" y="741947"/>
              <a:ext cx="1138989" cy="1187116"/>
            </a:xfrm>
            <a:custGeom>
              <a:avLst/>
              <a:gdLst/>
              <a:ahLst/>
              <a:cxnLst>
                <a:cxn ang="0">
                  <a:pos x="98" y="8"/>
                </a:cxn>
                <a:cxn ang="0">
                  <a:pos x="98" y="8"/>
                </a:cxn>
                <a:cxn ang="0">
                  <a:pos x="98" y="22"/>
                </a:cxn>
                <a:cxn ang="0">
                  <a:pos x="96" y="36"/>
                </a:cxn>
                <a:cxn ang="0">
                  <a:pos x="94" y="46"/>
                </a:cxn>
                <a:cxn ang="0">
                  <a:pos x="90" y="54"/>
                </a:cxn>
                <a:cxn ang="0">
                  <a:pos x="86" y="66"/>
                </a:cxn>
                <a:cxn ang="0">
                  <a:pos x="82" y="68"/>
                </a:cxn>
                <a:cxn ang="0">
                  <a:pos x="82" y="68"/>
                </a:cxn>
                <a:cxn ang="0">
                  <a:pos x="86" y="56"/>
                </a:cxn>
                <a:cxn ang="0">
                  <a:pos x="86" y="44"/>
                </a:cxn>
                <a:cxn ang="0">
                  <a:pos x="86" y="32"/>
                </a:cxn>
                <a:cxn ang="0">
                  <a:pos x="86" y="22"/>
                </a:cxn>
                <a:cxn ang="0">
                  <a:pos x="82" y="6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6" y="8"/>
                </a:cxn>
                <a:cxn ang="0">
                  <a:pos x="72" y="14"/>
                </a:cxn>
                <a:cxn ang="0">
                  <a:pos x="60" y="26"/>
                </a:cxn>
                <a:cxn ang="0">
                  <a:pos x="28" y="48"/>
                </a:cxn>
                <a:cxn ang="0">
                  <a:pos x="12" y="60"/>
                </a:cxn>
                <a:cxn ang="0">
                  <a:pos x="6" y="68"/>
                </a:cxn>
                <a:cxn ang="0">
                  <a:pos x="2" y="76"/>
                </a:cxn>
                <a:cxn ang="0">
                  <a:pos x="0" y="84"/>
                </a:cxn>
                <a:cxn ang="0">
                  <a:pos x="0" y="94"/>
                </a:cxn>
                <a:cxn ang="0">
                  <a:pos x="2" y="104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4" y="126"/>
                </a:cxn>
                <a:cxn ang="0">
                  <a:pos x="24" y="130"/>
                </a:cxn>
                <a:cxn ang="0">
                  <a:pos x="32" y="132"/>
                </a:cxn>
                <a:cxn ang="0">
                  <a:pos x="42" y="132"/>
                </a:cxn>
                <a:cxn ang="0">
                  <a:pos x="58" y="128"/>
                </a:cxn>
                <a:cxn ang="0">
                  <a:pos x="64" y="126"/>
                </a:cxn>
                <a:cxn ang="0">
                  <a:pos x="64" y="126"/>
                </a:cxn>
                <a:cxn ang="0">
                  <a:pos x="66" y="130"/>
                </a:cxn>
                <a:cxn ang="0">
                  <a:pos x="70" y="136"/>
                </a:cxn>
                <a:cxn ang="0">
                  <a:pos x="76" y="140"/>
                </a:cxn>
                <a:cxn ang="0">
                  <a:pos x="82" y="144"/>
                </a:cxn>
                <a:cxn ang="0">
                  <a:pos x="90" y="148"/>
                </a:cxn>
                <a:cxn ang="0">
                  <a:pos x="102" y="148"/>
                </a:cxn>
                <a:cxn ang="0">
                  <a:pos x="102" y="148"/>
                </a:cxn>
                <a:cxn ang="0">
                  <a:pos x="114" y="146"/>
                </a:cxn>
                <a:cxn ang="0">
                  <a:pos x="124" y="142"/>
                </a:cxn>
                <a:cxn ang="0">
                  <a:pos x="132" y="136"/>
                </a:cxn>
                <a:cxn ang="0">
                  <a:pos x="136" y="126"/>
                </a:cxn>
                <a:cxn ang="0">
                  <a:pos x="140" y="116"/>
                </a:cxn>
                <a:cxn ang="0">
                  <a:pos x="142" y="104"/>
                </a:cxn>
                <a:cxn ang="0">
                  <a:pos x="142" y="92"/>
                </a:cxn>
                <a:cxn ang="0">
                  <a:pos x="140" y="80"/>
                </a:cxn>
                <a:cxn ang="0">
                  <a:pos x="140" y="80"/>
                </a:cxn>
                <a:cxn ang="0">
                  <a:pos x="134" y="62"/>
                </a:cxn>
                <a:cxn ang="0">
                  <a:pos x="128" y="46"/>
                </a:cxn>
                <a:cxn ang="0">
                  <a:pos x="120" y="34"/>
                </a:cxn>
                <a:cxn ang="0">
                  <a:pos x="114" y="24"/>
                </a:cxn>
                <a:cxn ang="0">
                  <a:pos x="102" y="12"/>
                </a:cxn>
                <a:cxn ang="0">
                  <a:pos x="98" y="8"/>
                </a:cxn>
                <a:cxn ang="0">
                  <a:pos x="98" y="8"/>
                </a:cxn>
              </a:cxnLst>
              <a:rect l="0" t="0" r="r" b="b"/>
              <a:pathLst>
                <a:path w="142" h="148">
                  <a:moveTo>
                    <a:pt x="98" y="8"/>
                  </a:moveTo>
                  <a:lnTo>
                    <a:pt x="98" y="8"/>
                  </a:lnTo>
                  <a:lnTo>
                    <a:pt x="98" y="22"/>
                  </a:lnTo>
                  <a:lnTo>
                    <a:pt x="96" y="36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86" y="66"/>
                  </a:lnTo>
                  <a:lnTo>
                    <a:pt x="82" y="68"/>
                  </a:lnTo>
                  <a:lnTo>
                    <a:pt x="82" y="68"/>
                  </a:lnTo>
                  <a:lnTo>
                    <a:pt x="86" y="56"/>
                  </a:lnTo>
                  <a:lnTo>
                    <a:pt x="86" y="44"/>
                  </a:lnTo>
                  <a:lnTo>
                    <a:pt x="86" y="32"/>
                  </a:lnTo>
                  <a:lnTo>
                    <a:pt x="86" y="22"/>
                  </a:lnTo>
                  <a:lnTo>
                    <a:pt x="82" y="6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6" y="8"/>
                  </a:lnTo>
                  <a:lnTo>
                    <a:pt x="72" y="14"/>
                  </a:lnTo>
                  <a:lnTo>
                    <a:pt x="60" y="26"/>
                  </a:lnTo>
                  <a:lnTo>
                    <a:pt x="28" y="48"/>
                  </a:lnTo>
                  <a:lnTo>
                    <a:pt x="12" y="60"/>
                  </a:lnTo>
                  <a:lnTo>
                    <a:pt x="6" y="68"/>
                  </a:lnTo>
                  <a:lnTo>
                    <a:pt x="2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04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4" y="126"/>
                  </a:lnTo>
                  <a:lnTo>
                    <a:pt x="24" y="130"/>
                  </a:lnTo>
                  <a:lnTo>
                    <a:pt x="32" y="132"/>
                  </a:lnTo>
                  <a:lnTo>
                    <a:pt x="42" y="132"/>
                  </a:lnTo>
                  <a:lnTo>
                    <a:pt x="58" y="128"/>
                  </a:lnTo>
                  <a:lnTo>
                    <a:pt x="64" y="126"/>
                  </a:lnTo>
                  <a:lnTo>
                    <a:pt x="64" y="126"/>
                  </a:lnTo>
                  <a:lnTo>
                    <a:pt x="66" y="130"/>
                  </a:lnTo>
                  <a:lnTo>
                    <a:pt x="70" y="136"/>
                  </a:lnTo>
                  <a:lnTo>
                    <a:pt x="76" y="140"/>
                  </a:lnTo>
                  <a:lnTo>
                    <a:pt x="82" y="144"/>
                  </a:lnTo>
                  <a:lnTo>
                    <a:pt x="90" y="148"/>
                  </a:lnTo>
                  <a:lnTo>
                    <a:pt x="102" y="148"/>
                  </a:lnTo>
                  <a:lnTo>
                    <a:pt x="102" y="148"/>
                  </a:lnTo>
                  <a:lnTo>
                    <a:pt x="114" y="146"/>
                  </a:lnTo>
                  <a:lnTo>
                    <a:pt x="124" y="142"/>
                  </a:lnTo>
                  <a:lnTo>
                    <a:pt x="132" y="136"/>
                  </a:lnTo>
                  <a:lnTo>
                    <a:pt x="136" y="126"/>
                  </a:lnTo>
                  <a:lnTo>
                    <a:pt x="140" y="116"/>
                  </a:lnTo>
                  <a:lnTo>
                    <a:pt x="142" y="104"/>
                  </a:lnTo>
                  <a:lnTo>
                    <a:pt x="142" y="92"/>
                  </a:lnTo>
                  <a:lnTo>
                    <a:pt x="140" y="80"/>
                  </a:lnTo>
                  <a:lnTo>
                    <a:pt x="140" y="80"/>
                  </a:lnTo>
                  <a:lnTo>
                    <a:pt x="134" y="62"/>
                  </a:lnTo>
                  <a:lnTo>
                    <a:pt x="128" y="46"/>
                  </a:lnTo>
                  <a:lnTo>
                    <a:pt x="120" y="34"/>
                  </a:lnTo>
                  <a:lnTo>
                    <a:pt x="114" y="24"/>
                  </a:lnTo>
                  <a:lnTo>
                    <a:pt x="102" y="12"/>
                  </a:lnTo>
                  <a:lnTo>
                    <a:pt x="98" y="8"/>
                  </a:lnTo>
                  <a:lnTo>
                    <a:pt x="9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7106653" y="68179"/>
              <a:ext cx="1171074" cy="1235242"/>
            </a:xfrm>
            <a:custGeom>
              <a:avLst/>
              <a:gdLst/>
              <a:ahLst/>
              <a:cxnLst>
                <a:cxn ang="0">
                  <a:pos x="146" y="66"/>
                </a:cxn>
                <a:cxn ang="0">
                  <a:pos x="146" y="66"/>
                </a:cxn>
                <a:cxn ang="0">
                  <a:pos x="132" y="72"/>
                </a:cxn>
                <a:cxn ang="0">
                  <a:pos x="118" y="76"/>
                </a:cxn>
                <a:cxn ang="0">
                  <a:pos x="106" y="78"/>
                </a:cxn>
                <a:cxn ang="0">
                  <a:pos x="96" y="78"/>
                </a:cxn>
                <a:cxn ang="0">
                  <a:pos x="82" y="78"/>
                </a:cxn>
                <a:cxn ang="0">
                  <a:pos x="78" y="76"/>
                </a:cxn>
                <a:cxn ang="0">
                  <a:pos x="78" y="76"/>
                </a:cxn>
                <a:cxn ang="0">
                  <a:pos x="88" y="74"/>
                </a:cxn>
                <a:cxn ang="0">
                  <a:pos x="100" y="72"/>
                </a:cxn>
                <a:cxn ang="0">
                  <a:pos x="122" y="60"/>
                </a:cxn>
                <a:cxn ang="0">
                  <a:pos x="146" y="44"/>
                </a:cxn>
                <a:cxn ang="0">
                  <a:pos x="146" y="44"/>
                </a:cxn>
                <a:cxn ang="0">
                  <a:pos x="136" y="44"/>
                </a:cxn>
                <a:cxn ang="0">
                  <a:pos x="126" y="42"/>
                </a:cxn>
                <a:cxn ang="0">
                  <a:pos x="108" y="32"/>
                </a:cxn>
                <a:cxn ang="0">
                  <a:pos x="72" y="12"/>
                </a:cxn>
                <a:cxn ang="0">
                  <a:pos x="56" y="2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30"/>
                </a:cxn>
                <a:cxn ang="0">
                  <a:pos x="0" y="42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2" y="70"/>
                </a:cxn>
                <a:cxn ang="0">
                  <a:pos x="16" y="76"/>
                </a:cxn>
                <a:cxn ang="0">
                  <a:pos x="22" y="82"/>
                </a:cxn>
                <a:cxn ang="0">
                  <a:pos x="22" y="82"/>
                </a:cxn>
                <a:cxn ang="0">
                  <a:pos x="16" y="86"/>
                </a:cxn>
                <a:cxn ang="0">
                  <a:pos x="12" y="92"/>
                </a:cxn>
                <a:cxn ang="0">
                  <a:pos x="10" y="98"/>
                </a:cxn>
                <a:cxn ang="0">
                  <a:pos x="8" y="106"/>
                </a:cxn>
                <a:cxn ang="0">
                  <a:pos x="10" y="118"/>
                </a:cxn>
                <a:cxn ang="0">
                  <a:pos x="14" y="130"/>
                </a:cxn>
                <a:cxn ang="0">
                  <a:pos x="22" y="142"/>
                </a:cxn>
                <a:cxn ang="0">
                  <a:pos x="36" y="150"/>
                </a:cxn>
                <a:cxn ang="0">
                  <a:pos x="42" y="152"/>
                </a:cxn>
                <a:cxn ang="0">
                  <a:pos x="50" y="154"/>
                </a:cxn>
                <a:cxn ang="0">
                  <a:pos x="58" y="154"/>
                </a:cxn>
                <a:cxn ang="0">
                  <a:pos x="68" y="152"/>
                </a:cxn>
                <a:cxn ang="0">
                  <a:pos x="68" y="152"/>
                </a:cxn>
                <a:cxn ang="0">
                  <a:pos x="76" y="150"/>
                </a:cxn>
                <a:cxn ang="0">
                  <a:pos x="86" y="146"/>
                </a:cxn>
                <a:cxn ang="0">
                  <a:pos x="102" y="136"/>
                </a:cxn>
                <a:cxn ang="0">
                  <a:pos x="114" y="122"/>
                </a:cxn>
                <a:cxn ang="0">
                  <a:pos x="126" y="106"/>
                </a:cxn>
                <a:cxn ang="0">
                  <a:pos x="134" y="92"/>
                </a:cxn>
                <a:cxn ang="0">
                  <a:pos x="142" y="78"/>
                </a:cxn>
                <a:cxn ang="0">
                  <a:pos x="146" y="66"/>
                </a:cxn>
                <a:cxn ang="0">
                  <a:pos x="146" y="66"/>
                </a:cxn>
              </a:cxnLst>
              <a:rect l="0" t="0" r="r" b="b"/>
              <a:pathLst>
                <a:path w="146" h="154">
                  <a:moveTo>
                    <a:pt x="146" y="66"/>
                  </a:moveTo>
                  <a:lnTo>
                    <a:pt x="146" y="66"/>
                  </a:lnTo>
                  <a:lnTo>
                    <a:pt x="132" y="72"/>
                  </a:lnTo>
                  <a:lnTo>
                    <a:pt x="118" y="76"/>
                  </a:lnTo>
                  <a:lnTo>
                    <a:pt x="106" y="78"/>
                  </a:lnTo>
                  <a:lnTo>
                    <a:pt x="96" y="78"/>
                  </a:lnTo>
                  <a:lnTo>
                    <a:pt x="82" y="78"/>
                  </a:lnTo>
                  <a:lnTo>
                    <a:pt x="78" y="76"/>
                  </a:lnTo>
                  <a:lnTo>
                    <a:pt x="78" y="76"/>
                  </a:lnTo>
                  <a:lnTo>
                    <a:pt x="88" y="74"/>
                  </a:lnTo>
                  <a:lnTo>
                    <a:pt x="100" y="72"/>
                  </a:lnTo>
                  <a:lnTo>
                    <a:pt x="122" y="60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36" y="44"/>
                  </a:lnTo>
                  <a:lnTo>
                    <a:pt x="126" y="42"/>
                  </a:lnTo>
                  <a:lnTo>
                    <a:pt x="108" y="32"/>
                  </a:lnTo>
                  <a:lnTo>
                    <a:pt x="72" y="12"/>
                  </a:lnTo>
                  <a:lnTo>
                    <a:pt x="56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30"/>
                  </a:lnTo>
                  <a:lnTo>
                    <a:pt x="0" y="42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2" y="70"/>
                  </a:lnTo>
                  <a:lnTo>
                    <a:pt x="16" y="76"/>
                  </a:lnTo>
                  <a:lnTo>
                    <a:pt x="22" y="82"/>
                  </a:lnTo>
                  <a:lnTo>
                    <a:pt x="22" y="82"/>
                  </a:lnTo>
                  <a:lnTo>
                    <a:pt x="16" y="86"/>
                  </a:lnTo>
                  <a:lnTo>
                    <a:pt x="12" y="92"/>
                  </a:lnTo>
                  <a:lnTo>
                    <a:pt x="10" y="98"/>
                  </a:lnTo>
                  <a:lnTo>
                    <a:pt x="8" y="106"/>
                  </a:lnTo>
                  <a:lnTo>
                    <a:pt x="10" y="118"/>
                  </a:lnTo>
                  <a:lnTo>
                    <a:pt x="14" y="130"/>
                  </a:lnTo>
                  <a:lnTo>
                    <a:pt x="22" y="142"/>
                  </a:lnTo>
                  <a:lnTo>
                    <a:pt x="36" y="150"/>
                  </a:lnTo>
                  <a:lnTo>
                    <a:pt x="42" y="152"/>
                  </a:lnTo>
                  <a:lnTo>
                    <a:pt x="50" y="154"/>
                  </a:lnTo>
                  <a:lnTo>
                    <a:pt x="58" y="154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76" y="150"/>
                  </a:lnTo>
                  <a:lnTo>
                    <a:pt x="86" y="146"/>
                  </a:lnTo>
                  <a:lnTo>
                    <a:pt x="102" y="136"/>
                  </a:lnTo>
                  <a:lnTo>
                    <a:pt x="114" y="122"/>
                  </a:lnTo>
                  <a:lnTo>
                    <a:pt x="126" y="106"/>
                  </a:lnTo>
                  <a:lnTo>
                    <a:pt x="134" y="92"/>
                  </a:lnTo>
                  <a:lnTo>
                    <a:pt x="142" y="78"/>
                  </a:lnTo>
                  <a:lnTo>
                    <a:pt x="146" y="66"/>
                  </a:lnTo>
                  <a:lnTo>
                    <a:pt x="14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7620000" y="-1038726"/>
              <a:ext cx="1090863" cy="1219200"/>
            </a:xfrm>
            <a:custGeom>
              <a:avLst/>
              <a:gdLst/>
              <a:ahLst/>
              <a:cxnLst>
                <a:cxn ang="0">
                  <a:pos x="98" y="152"/>
                </a:cxn>
                <a:cxn ang="0">
                  <a:pos x="98" y="152"/>
                </a:cxn>
                <a:cxn ang="0">
                  <a:pos x="94" y="148"/>
                </a:cxn>
                <a:cxn ang="0">
                  <a:pos x="86" y="138"/>
                </a:cxn>
                <a:cxn ang="0">
                  <a:pos x="82" y="130"/>
                </a:cxn>
                <a:cxn ang="0">
                  <a:pos x="78" y="120"/>
                </a:cxn>
                <a:cxn ang="0">
                  <a:pos x="76" y="110"/>
                </a:cxn>
                <a:cxn ang="0">
                  <a:pos x="76" y="96"/>
                </a:cxn>
                <a:cxn ang="0">
                  <a:pos x="76" y="96"/>
                </a:cxn>
                <a:cxn ang="0">
                  <a:pos x="80" y="104"/>
                </a:cxn>
                <a:cxn ang="0">
                  <a:pos x="90" y="118"/>
                </a:cxn>
                <a:cxn ang="0">
                  <a:pos x="106" y="136"/>
                </a:cxn>
                <a:cxn ang="0">
                  <a:pos x="114" y="144"/>
                </a:cxn>
                <a:cxn ang="0">
                  <a:pos x="124" y="150"/>
                </a:cxn>
                <a:cxn ang="0">
                  <a:pos x="124" y="150"/>
                </a:cxn>
                <a:cxn ang="0">
                  <a:pos x="124" y="140"/>
                </a:cxn>
                <a:cxn ang="0">
                  <a:pos x="124" y="116"/>
                </a:cxn>
                <a:cxn ang="0">
                  <a:pos x="126" y="84"/>
                </a:cxn>
                <a:cxn ang="0">
                  <a:pos x="130" y="66"/>
                </a:cxn>
                <a:cxn ang="0">
                  <a:pos x="134" y="50"/>
                </a:cxn>
                <a:cxn ang="0">
                  <a:pos x="134" y="50"/>
                </a:cxn>
                <a:cxn ang="0">
                  <a:pos x="136" y="40"/>
                </a:cxn>
                <a:cxn ang="0">
                  <a:pos x="136" y="32"/>
                </a:cxn>
                <a:cxn ang="0">
                  <a:pos x="132" y="22"/>
                </a:cxn>
                <a:cxn ang="0">
                  <a:pos x="128" y="16"/>
                </a:cxn>
                <a:cxn ang="0">
                  <a:pos x="120" y="10"/>
                </a:cxn>
                <a:cxn ang="0">
                  <a:pos x="112" y="4"/>
                </a:cxn>
                <a:cxn ang="0">
                  <a:pos x="104" y="2"/>
                </a:cxn>
                <a:cxn ang="0">
                  <a:pos x="94" y="0"/>
                </a:cxn>
                <a:cxn ang="0">
                  <a:pos x="94" y="0"/>
                </a:cxn>
                <a:cxn ang="0">
                  <a:pos x="84" y="2"/>
                </a:cxn>
                <a:cxn ang="0">
                  <a:pos x="76" y="6"/>
                </a:cxn>
                <a:cxn ang="0">
                  <a:pos x="70" y="10"/>
                </a:cxn>
                <a:cxn ang="0">
                  <a:pos x="64" y="16"/>
                </a:cxn>
                <a:cxn ang="0">
                  <a:pos x="58" y="28"/>
                </a:cxn>
                <a:cxn ang="0">
                  <a:pos x="56" y="34"/>
                </a:cxn>
                <a:cxn ang="0">
                  <a:pos x="56" y="34"/>
                </a:cxn>
                <a:cxn ang="0">
                  <a:pos x="50" y="32"/>
                </a:cxn>
                <a:cxn ang="0">
                  <a:pos x="32" y="34"/>
                </a:cxn>
                <a:cxn ang="0">
                  <a:pos x="22" y="38"/>
                </a:cxn>
                <a:cxn ang="0">
                  <a:pos x="14" y="42"/>
                </a:cxn>
                <a:cxn ang="0">
                  <a:pos x="6" y="48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72"/>
                </a:cxn>
                <a:cxn ang="0">
                  <a:pos x="0" y="86"/>
                </a:cxn>
                <a:cxn ang="0">
                  <a:pos x="4" y="100"/>
                </a:cxn>
                <a:cxn ang="0">
                  <a:pos x="10" y="112"/>
                </a:cxn>
                <a:cxn ang="0">
                  <a:pos x="22" y="124"/>
                </a:cxn>
                <a:cxn ang="0">
                  <a:pos x="40" y="136"/>
                </a:cxn>
                <a:cxn ang="0">
                  <a:pos x="66" y="144"/>
                </a:cxn>
                <a:cxn ang="0">
                  <a:pos x="98" y="152"/>
                </a:cxn>
                <a:cxn ang="0">
                  <a:pos x="98" y="152"/>
                </a:cxn>
              </a:cxnLst>
              <a:rect l="0" t="0" r="r" b="b"/>
              <a:pathLst>
                <a:path w="136" h="152">
                  <a:moveTo>
                    <a:pt x="98" y="152"/>
                  </a:moveTo>
                  <a:lnTo>
                    <a:pt x="98" y="152"/>
                  </a:lnTo>
                  <a:lnTo>
                    <a:pt x="94" y="148"/>
                  </a:lnTo>
                  <a:lnTo>
                    <a:pt x="86" y="138"/>
                  </a:lnTo>
                  <a:lnTo>
                    <a:pt x="82" y="130"/>
                  </a:lnTo>
                  <a:lnTo>
                    <a:pt x="78" y="120"/>
                  </a:lnTo>
                  <a:lnTo>
                    <a:pt x="76" y="110"/>
                  </a:lnTo>
                  <a:lnTo>
                    <a:pt x="76" y="96"/>
                  </a:lnTo>
                  <a:lnTo>
                    <a:pt x="76" y="96"/>
                  </a:lnTo>
                  <a:lnTo>
                    <a:pt x="80" y="104"/>
                  </a:lnTo>
                  <a:lnTo>
                    <a:pt x="90" y="118"/>
                  </a:lnTo>
                  <a:lnTo>
                    <a:pt x="106" y="136"/>
                  </a:lnTo>
                  <a:lnTo>
                    <a:pt x="114" y="144"/>
                  </a:lnTo>
                  <a:lnTo>
                    <a:pt x="124" y="150"/>
                  </a:lnTo>
                  <a:lnTo>
                    <a:pt x="124" y="150"/>
                  </a:lnTo>
                  <a:lnTo>
                    <a:pt x="124" y="140"/>
                  </a:lnTo>
                  <a:lnTo>
                    <a:pt x="124" y="116"/>
                  </a:lnTo>
                  <a:lnTo>
                    <a:pt x="126" y="84"/>
                  </a:lnTo>
                  <a:lnTo>
                    <a:pt x="130" y="66"/>
                  </a:lnTo>
                  <a:lnTo>
                    <a:pt x="134" y="50"/>
                  </a:lnTo>
                  <a:lnTo>
                    <a:pt x="134" y="50"/>
                  </a:lnTo>
                  <a:lnTo>
                    <a:pt x="136" y="40"/>
                  </a:lnTo>
                  <a:lnTo>
                    <a:pt x="136" y="32"/>
                  </a:lnTo>
                  <a:lnTo>
                    <a:pt x="132" y="22"/>
                  </a:lnTo>
                  <a:lnTo>
                    <a:pt x="128" y="16"/>
                  </a:lnTo>
                  <a:lnTo>
                    <a:pt x="120" y="10"/>
                  </a:lnTo>
                  <a:lnTo>
                    <a:pt x="112" y="4"/>
                  </a:lnTo>
                  <a:lnTo>
                    <a:pt x="104" y="2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84" y="2"/>
                  </a:lnTo>
                  <a:lnTo>
                    <a:pt x="76" y="6"/>
                  </a:lnTo>
                  <a:lnTo>
                    <a:pt x="70" y="10"/>
                  </a:lnTo>
                  <a:lnTo>
                    <a:pt x="64" y="16"/>
                  </a:lnTo>
                  <a:lnTo>
                    <a:pt x="58" y="28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0" y="32"/>
                  </a:lnTo>
                  <a:lnTo>
                    <a:pt x="32" y="34"/>
                  </a:lnTo>
                  <a:lnTo>
                    <a:pt x="22" y="38"/>
                  </a:lnTo>
                  <a:lnTo>
                    <a:pt x="14" y="42"/>
                  </a:lnTo>
                  <a:lnTo>
                    <a:pt x="6" y="4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72"/>
                  </a:lnTo>
                  <a:lnTo>
                    <a:pt x="0" y="86"/>
                  </a:lnTo>
                  <a:lnTo>
                    <a:pt x="4" y="100"/>
                  </a:lnTo>
                  <a:lnTo>
                    <a:pt x="10" y="112"/>
                  </a:lnTo>
                  <a:lnTo>
                    <a:pt x="22" y="124"/>
                  </a:lnTo>
                  <a:lnTo>
                    <a:pt x="40" y="136"/>
                  </a:lnTo>
                  <a:lnTo>
                    <a:pt x="66" y="144"/>
                  </a:lnTo>
                  <a:lnTo>
                    <a:pt x="98" y="152"/>
                  </a:lnTo>
                  <a:lnTo>
                    <a:pt x="98" y="1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8390021" y="340895"/>
              <a:ext cx="272716" cy="304800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6" y="32"/>
                </a:cxn>
                <a:cxn ang="0">
                  <a:pos x="10" y="36"/>
                </a:cxn>
                <a:cxn ang="0">
                  <a:pos x="18" y="38"/>
                </a:cxn>
                <a:cxn ang="0">
                  <a:pos x="18" y="38"/>
                </a:cxn>
                <a:cxn ang="0">
                  <a:pos x="24" y="36"/>
                </a:cxn>
                <a:cxn ang="0">
                  <a:pos x="30" y="32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4" y="12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</a:cxnLst>
              <a:rect l="0" t="0" r="r" b="b"/>
              <a:pathLst>
                <a:path w="34" h="38">
                  <a:moveTo>
                    <a:pt x="0" y="18"/>
                  </a:moveTo>
                  <a:lnTo>
                    <a:pt x="0" y="18"/>
                  </a:lnTo>
                  <a:lnTo>
                    <a:pt x="2" y="26"/>
                  </a:lnTo>
                  <a:lnTo>
                    <a:pt x="6" y="32"/>
                  </a:lnTo>
                  <a:lnTo>
                    <a:pt x="10" y="36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24" y="36"/>
                  </a:lnTo>
                  <a:lnTo>
                    <a:pt x="30" y="32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2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33137" y="-669758"/>
              <a:ext cx="641684" cy="641684"/>
            </a:xfrm>
            <a:custGeom>
              <a:avLst/>
              <a:gdLst/>
              <a:ahLst/>
              <a:cxnLst>
                <a:cxn ang="0">
                  <a:pos x="30" y="46"/>
                </a:cxn>
                <a:cxn ang="0">
                  <a:pos x="30" y="46"/>
                </a:cxn>
                <a:cxn ang="0">
                  <a:pos x="26" y="48"/>
                </a:cxn>
                <a:cxn ang="0">
                  <a:pos x="20" y="54"/>
                </a:cxn>
                <a:cxn ang="0">
                  <a:pos x="12" y="66"/>
                </a:cxn>
                <a:cxn ang="0">
                  <a:pos x="8" y="72"/>
                </a:cxn>
                <a:cxn ang="0">
                  <a:pos x="6" y="80"/>
                </a:cxn>
                <a:cxn ang="0">
                  <a:pos x="6" y="80"/>
                </a:cxn>
                <a:cxn ang="0">
                  <a:pos x="16" y="7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56" y="76"/>
                </a:cxn>
                <a:cxn ang="0">
                  <a:pos x="64" y="72"/>
                </a:cxn>
                <a:cxn ang="0">
                  <a:pos x="70" y="68"/>
                </a:cxn>
                <a:cxn ang="0">
                  <a:pos x="76" y="62"/>
                </a:cxn>
                <a:cxn ang="0">
                  <a:pos x="78" y="56"/>
                </a:cxn>
                <a:cxn ang="0">
                  <a:pos x="80" y="50"/>
                </a:cxn>
                <a:cxn ang="0">
                  <a:pos x="80" y="44"/>
                </a:cxn>
                <a:cxn ang="0">
                  <a:pos x="78" y="40"/>
                </a:cxn>
                <a:cxn ang="0">
                  <a:pos x="78" y="40"/>
                </a:cxn>
                <a:cxn ang="0">
                  <a:pos x="70" y="34"/>
                </a:cxn>
                <a:cxn ang="0">
                  <a:pos x="64" y="30"/>
                </a:cxn>
                <a:cxn ang="0">
                  <a:pos x="56" y="30"/>
                </a:cxn>
                <a:cxn ang="0">
                  <a:pos x="56" y="30"/>
                </a:cxn>
                <a:cxn ang="0">
                  <a:pos x="58" y="26"/>
                </a:cxn>
                <a:cxn ang="0">
                  <a:pos x="58" y="14"/>
                </a:cxn>
                <a:cxn ang="0">
                  <a:pos x="56" y="10"/>
                </a:cxn>
                <a:cxn ang="0">
                  <a:pos x="52" y="4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4"/>
                </a:cxn>
                <a:cxn ang="0">
                  <a:pos x="10" y="10"/>
                </a:cxn>
                <a:cxn ang="0">
                  <a:pos x="4" y="18"/>
                </a:cxn>
                <a:cxn ang="0">
                  <a:pos x="2" y="30"/>
                </a:cxn>
                <a:cxn ang="0">
                  <a:pos x="0" y="48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10" y="60"/>
                </a:cxn>
                <a:cxn ang="0">
                  <a:pos x="18" y="52"/>
                </a:cxn>
                <a:cxn ang="0">
                  <a:pos x="24" y="48"/>
                </a:cxn>
                <a:cxn ang="0">
                  <a:pos x="30" y="46"/>
                </a:cxn>
                <a:cxn ang="0">
                  <a:pos x="30" y="46"/>
                </a:cxn>
              </a:cxnLst>
              <a:rect l="0" t="0" r="r" b="b"/>
              <a:pathLst>
                <a:path w="80" h="80">
                  <a:moveTo>
                    <a:pt x="30" y="46"/>
                  </a:moveTo>
                  <a:lnTo>
                    <a:pt x="30" y="46"/>
                  </a:lnTo>
                  <a:lnTo>
                    <a:pt x="26" y="48"/>
                  </a:lnTo>
                  <a:lnTo>
                    <a:pt x="20" y="54"/>
                  </a:lnTo>
                  <a:lnTo>
                    <a:pt x="12" y="66"/>
                  </a:lnTo>
                  <a:lnTo>
                    <a:pt x="8" y="72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16" y="7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56" y="76"/>
                  </a:lnTo>
                  <a:lnTo>
                    <a:pt x="64" y="72"/>
                  </a:lnTo>
                  <a:lnTo>
                    <a:pt x="70" y="68"/>
                  </a:lnTo>
                  <a:lnTo>
                    <a:pt x="76" y="62"/>
                  </a:lnTo>
                  <a:lnTo>
                    <a:pt x="78" y="56"/>
                  </a:lnTo>
                  <a:lnTo>
                    <a:pt x="80" y="50"/>
                  </a:lnTo>
                  <a:lnTo>
                    <a:pt x="80" y="44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70" y="34"/>
                  </a:lnTo>
                  <a:lnTo>
                    <a:pt x="64" y="30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58" y="26"/>
                  </a:lnTo>
                  <a:lnTo>
                    <a:pt x="58" y="14"/>
                  </a:lnTo>
                  <a:lnTo>
                    <a:pt x="56" y="10"/>
                  </a:lnTo>
                  <a:lnTo>
                    <a:pt x="52" y="4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4"/>
                  </a:lnTo>
                  <a:lnTo>
                    <a:pt x="10" y="10"/>
                  </a:lnTo>
                  <a:lnTo>
                    <a:pt x="4" y="18"/>
                  </a:lnTo>
                  <a:lnTo>
                    <a:pt x="2" y="30"/>
                  </a:lnTo>
                  <a:lnTo>
                    <a:pt x="0" y="48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0" y="60"/>
                  </a:lnTo>
                  <a:lnTo>
                    <a:pt x="18" y="52"/>
                  </a:lnTo>
                  <a:lnTo>
                    <a:pt x="24" y="48"/>
                  </a:lnTo>
                  <a:lnTo>
                    <a:pt x="30" y="46"/>
                  </a:lnTo>
                  <a:lnTo>
                    <a:pt x="30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49179" y="-12032"/>
              <a:ext cx="673768" cy="673768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0"/>
                </a:cxn>
                <a:cxn ang="0">
                  <a:pos x="14" y="12"/>
                </a:cxn>
                <a:cxn ang="0">
                  <a:pos x="22" y="14"/>
                </a:cxn>
                <a:cxn ang="0">
                  <a:pos x="34" y="22"/>
                </a:cxn>
                <a:cxn ang="0">
                  <a:pos x="42" y="28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38" y="26"/>
                </a:cxn>
                <a:cxn ang="0">
                  <a:pos x="30" y="24"/>
                </a:cxn>
                <a:cxn ang="0">
                  <a:pos x="16" y="18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60"/>
                </a:cxn>
                <a:cxn ang="0">
                  <a:pos x="30" y="72"/>
                </a:cxn>
                <a:cxn ang="0">
                  <a:pos x="36" y="80"/>
                </a:cxn>
                <a:cxn ang="0">
                  <a:pos x="40" y="84"/>
                </a:cxn>
                <a:cxn ang="0">
                  <a:pos x="46" y="84"/>
                </a:cxn>
                <a:cxn ang="0">
                  <a:pos x="52" y="84"/>
                </a:cxn>
                <a:cxn ang="0">
                  <a:pos x="58" y="80"/>
                </a:cxn>
                <a:cxn ang="0">
                  <a:pos x="58" y="80"/>
                </a:cxn>
                <a:cxn ang="0">
                  <a:pos x="64" y="76"/>
                </a:cxn>
                <a:cxn ang="0">
                  <a:pos x="66" y="72"/>
                </a:cxn>
                <a:cxn ang="0">
                  <a:pos x="68" y="66"/>
                </a:cxn>
                <a:cxn ang="0">
                  <a:pos x="66" y="60"/>
                </a:cxn>
                <a:cxn ang="0">
                  <a:pos x="64" y="52"/>
                </a:cxn>
                <a:cxn ang="0">
                  <a:pos x="62" y="48"/>
                </a:cxn>
                <a:cxn ang="0">
                  <a:pos x="62" y="48"/>
                </a:cxn>
                <a:cxn ang="0">
                  <a:pos x="66" y="48"/>
                </a:cxn>
                <a:cxn ang="0">
                  <a:pos x="70" y="48"/>
                </a:cxn>
                <a:cxn ang="0">
                  <a:pos x="76" y="44"/>
                </a:cxn>
                <a:cxn ang="0">
                  <a:pos x="80" y="40"/>
                </a:cxn>
                <a:cxn ang="0">
                  <a:pos x="82" y="34"/>
                </a:cxn>
                <a:cxn ang="0">
                  <a:pos x="84" y="28"/>
                </a:cxn>
                <a:cxn ang="0">
                  <a:pos x="82" y="22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4" y="10"/>
                </a:cxn>
                <a:cxn ang="0">
                  <a:pos x="70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4" y="2"/>
                </a:cxn>
                <a:cxn ang="0">
                  <a:pos x="12" y="6"/>
                </a:cxn>
                <a:cxn ang="0">
                  <a:pos x="4" y="10"/>
                </a:cxn>
                <a:cxn ang="0">
                  <a:pos x="4" y="10"/>
                </a:cxn>
              </a:cxnLst>
              <a:rect l="0" t="0" r="r" b="b"/>
              <a:pathLst>
                <a:path w="84" h="84">
                  <a:moveTo>
                    <a:pt x="4" y="10"/>
                  </a:moveTo>
                  <a:lnTo>
                    <a:pt x="4" y="10"/>
                  </a:lnTo>
                  <a:lnTo>
                    <a:pt x="14" y="12"/>
                  </a:lnTo>
                  <a:lnTo>
                    <a:pt x="22" y="14"/>
                  </a:lnTo>
                  <a:lnTo>
                    <a:pt x="34" y="22"/>
                  </a:lnTo>
                  <a:lnTo>
                    <a:pt x="42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38" y="26"/>
                  </a:lnTo>
                  <a:lnTo>
                    <a:pt x="30" y="24"/>
                  </a:lnTo>
                  <a:lnTo>
                    <a:pt x="16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60"/>
                  </a:lnTo>
                  <a:lnTo>
                    <a:pt x="30" y="72"/>
                  </a:lnTo>
                  <a:lnTo>
                    <a:pt x="36" y="80"/>
                  </a:lnTo>
                  <a:lnTo>
                    <a:pt x="40" y="84"/>
                  </a:lnTo>
                  <a:lnTo>
                    <a:pt x="46" y="84"/>
                  </a:lnTo>
                  <a:lnTo>
                    <a:pt x="52" y="84"/>
                  </a:lnTo>
                  <a:lnTo>
                    <a:pt x="58" y="80"/>
                  </a:lnTo>
                  <a:lnTo>
                    <a:pt x="58" y="80"/>
                  </a:lnTo>
                  <a:lnTo>
                    <a:pt x="64" y="76"/>
                  </a:lnTo>
                  <a:lnTo>
                    <a:pt x="66" y="72"/>
                  </a:lnTo>
                  <a:lnTo>
                    <a:pt x="68" y="66"/>
                  </a:lnTo>
                  <a:lnTo>
                    <a:pt x="66" y="60"/>
                  </a:lnTo>
                  <a:lnTo>
                    <a:pt x="64" y="52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66" y="48"/>
                  </a:lnTo>
                  <a:lnTo>
                    <a:pt x="70" y="48"/>
                  </a:lnTo>
                  <a:lnTo>
                    <a:pt x="76" y="44"/>
                  </a:lnTo>
                  <a:lnTo>
                    <a:pt x="80" y="40"/>
                  </a:lnTo>
                  <a:lnTo>
                    <a:pt x="82" y="34"/>
                  </a:lnTo>
                  <a:lnTo>
                    <a:pt x="84" y="28"/>
                  </a:lnTo>
                  <a:lnTo>
                    <a:pt x="82" y="22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4" y="10"/>
                  </a:lnTo>
                  <a:lnTo>
                    <a:pt x="70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4" y="2"/>
                  </a:lnTo>
                  <a:lnTo>
                    <a:pt x="12" y="6"/>
                  </a:lnTo>
                  <a:lnTo>
                    <a:pt x="4" y="10"/>
                  </a:lnTo>
                  <a:lnTo>
                    <a:pt x="4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0" y="164432"/>
              <a:ext cx="593558" cy="67376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30" y="72"/>
                </a:cxn>
                <a:cxn ang="0">
                  <a:pos x="34" y="76"/>
                </a:cxn>
                <a:cxn ang="0">
                  <a:pos x="40" y="82"/>
                </a:cxn>
                <a:cxn ang="0">
                  <a:pos x="44" y="82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58" y="82"/>
                </a:cxn>
                <a:cxn ang="0">
                  <a:pos x="64" y="80"/>
                </a:cxn>
                <a:cxn ang="0">
                  <a:pos x="68" y="76"/>
                </a:cxn>
                <a:cxn ang="0">
                  <a:pos x="72" y="72"/>
                </a:cxn>
                <a:cxn ang="0">
                  <a:pos x="74" y="66"/>
                </a:cxn>
                <a:cxn ang="0">
                  <a:pos x="74" y="58"/>
                </a:cxn>
                <a:cxn ang="0">
                  <a:pos x="72" y="44"/>
                </a:cxn>
                <a:cxn ang="0">
                  <a:pos x="72" y="44"/>
                </a:cxn>
                <a:cxn ang="0">
                  <a:pos x="66" y="26"/>
                </a:cxn>
                <a:cxn ang="0">
                  <a:pos x="58" y="12"/>
                </a:cxn>
                <a:cxn ang="0">
                  <a:pos x="52" y="6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0"/>
                </a:cxn>
                <a:cxn ang="0">
                  <a:pos x="44" y="30"/>
                </a:cxn>
                <a:cxn ang="0">
                  <a:pos x="42" y="36"/>
                </a:cxn>
                <a:cxn ang="0">
                  <a:pos x="40" y="38"/>
                </a:cxn>
                <a:cxn ang="0">
                  <a:pos x="40" y="38"/>
                </a:cxn>
                <a:cxn ang="0">
                  <a:pos x="42" y="32"/>
                </a:cxn>
                <a:cxn ang="0">
                  <a:pos x="42" y="24"/>
                </a:cxn>
                <a:cxn ang="0">
                  <a:pos x="42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6" y="4"/>
                </a:cxn>
                <a:cxn ang="0">
                  <a:pos x="32" y="10"/>
                </a:cxn>
                <a:cxn ang="0">
                  <a:pos x="22" y="18"/>
                </a:cxn>
                <a:cxn ang="0">
                  <a:pos x="10" y="26"/>
                </a:cxn>
                <a:cxn ang="0">
                  <a:pos x="0" y="3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4" y="72"/>
                </a:cxn>
                <a:cxn ang="0">
                  <a:pos x="8" y="74"/>
                </a:cxn>
                <a:cxn ang="0">
                  <a:pos x="18" y="74"/>
                </a:cxn>
                <a:cxn ang="0">
                  <a:pos x="26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74" h="84">
                  <a:moveTo>
                    <a:pt x="30" y="70"/>
                  </a:moveTo>
                  <a:lnTo>
                    <a:pt x="30" y="70"/>
                  </a:lnTo>
                  <a:lnTo>
                    <a:pt x="30" y="72"/>
                  </a:lnTo>
                  <a:lnTo>
                    <a:pt x="34" y="76"/>
                  </a:lnTo>
                  <a:lnTo>
                    <a:pt x="40" y="82"/>
                  </a:lnTo>
                  <a:lnTo>
                    <a:pt x="44" y="82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8" y="82"/>
                  </a:lnTo>
                  <a:lnTo>
                    <a:pt x="64" y="80"/>
                  </a:lnTo>
                  <a:lnTo>
                    <a:pt x="68" y="76"/>
                  </a:lnTo>
                  <a:lnTo>
                    <a:pt x="72" y="72"/>
                  </a:lnTo>
                  <a:lnTo>
                    <a:pt x="74" y="66"/>
                  </a:lnTo>
                  <a:lnTo>
                    <a:pt x="74" y="58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66" y="26"/>
                  </a:lnTo>
                  <a:lnTo>
                    <a:pt x="58" y="12"/>
                  </a:lnTo>
                  <a:lnTo>
                    <a:pt x="52" y="6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0"/>
                  </a:lnTo>
                  <a:lnTo>
                    <a:pt x="44" y="30"/>
                  </a:lnTo>
                  <a:lnTo>
                    <a:pt x="42" y="36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2" y="32"/>
                  </a:lnTo>
                  <a:lnTo>
                    <a:pt x="42" y="24"/>
                  </a:lnTo>
                  <a:lnTo>
                    <a:pt x="42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4"/>
                  </a:lnTo>
                  <a:lnTo>
                    <a:pt x="32" y="10"/>
                  </a:lnTo>
                  <a:lnTo>
                    <a:pt x="22" y="18"/>
                  </a:lnTo>
                  <a:lnTo>
                    <a:pt x="10" y="26"/>
                  </a:lnTo>
                  <a:lnTo>
                    <a:pt x="0" y="3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4" y="72"/>
                  </a:lnTo>
                  <a:lnTo>
                    <a:pt x="8" y="74"/>
                  </a:lnTo>
                  <a:lnTo>
                    <a:pt x="18" y="74"/>
                  </a:lnTo>
                  <a:lnTo>
                    <a:pt x="26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0" y="-92242"/>
              <a:ext cx="176463" cy="176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6" y="14"/>
                </a:cxn>
                <a:cxn ang="0">
                  <a:pos x="22" y="8"/>
                </a:cxn>
                <a:cxn ang="0">
                  <a:pos x="22" y="8"/>
                </a:cxn>
                <a:cxn ang="0">
                  <a:pos x="10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" h="22">
                  <a:moveTo>
                    <a:pt x="0" y="0"/>
                  </a:moveTo>
                  <a:lnTo>
                    <a:pt x="0" y="22"/>
                  </a:lnTo>
                  <a:lnTo>
                    <a:pt x="0" y="22"/>
                  </a:lnTo>
                  <a:lnTo>
                    <a:pt x="16" y="14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10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0" y="84221"/>
              <a:ext cx="192505" cy="288758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0" y="4"/>
                </a:cxn>
                <a:cxn ang="0">
                  <a:pos x="0" y="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24"/>
                </a:cxn>
                <a:cxn ang="0">
                  <a:pos x="18" y="12"/>
                </a:cxn>
                <a:cxn ang="0">
                  <a:pos x="24" y="0"/>
                </a:cxn>
                <a:cxn ang="0">
                  <a:pos x="24" y="0"/>
                </a:cxn>
              </a:cxnLst>
              <a:rect l="0" t="0" r="r" b="b"/>
              <a:pathLst>
                <a:path w="24" h="36">
                  <a:moveTo>
                    <a:pt x="24" y="0"/>
                  </a:moveTo>
                  <a:lnTo>
                    <a:pt x="24" y="0"/>
                  </a:lnTo>
                  <a:lnTo>
                    <a:pt x="10" y="4"/>
                  </a:lnTo>
                  <a:lnTo>
                    <a:pt x="0" y="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24"/>
                  </a:lnTo>
                  <a:lnTo>
                    <a:pt x="18" y="12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0" y="-846221"/>
              <a:ext cx="433137" cy="689811"/>
            </a:xfrm>
            <a:custGeom>
              <a:avLst/>
              <a:gdLst/>
              <a:ahLst/>
              <a:cxnLst>
                <a:cxn ang="0">
                  <a:pos x="18" y="54"/>
                </a:cxn>
                <a:cxn ang="0">
                  <a:pos x="18" y="54"/>
                </a:cxn>
                <a:cxn ang="0">
                  <a:pos x="28" y="66"/>
                </a:cxn>
                <a:cxn ang="0">
                  <a:pos x="36" y="76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46" y="66"/>
                </a:cxn>
                <a:cxn ang="0">
                  <a:pos x="48" y="46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54" y="22"/>
                </a:cxn>
                <a:cxn ang="0">
                  <a:pos x="54" y="18"/>
                </a:cxn>
                <a:cxn ang="0">
                  <a:pos x="52" y="12"/>
                </a:cxn>
                <a:cxn ang="0">
                  <a:pos x="48" y="8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2" y="8"/>
                </a:cxn>
                <a:cxn ang="0">
                  <a:pos x="10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0" y="18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4" y="82"/>
                </a:cxn>
                <a:cxn ang="0">
                  <a:pos x="32" y="86"/>
                </a:cxn>
                <a:cxn ang="0">
                  <a:pos x="32" y="86"/>
                </a:cxn>
                <a:cxn ang="0">
                  <a:pos x="26" y="78"/>
                </a:cxn>
                <a:cxn ang="0">
                  <a:pos x="20" y="68"/>
                </a:cxn>
                <a:cxn ang="0">
                  <a:pos x="18" y="54"/>
                </a:cxn>
                <a:cxn ang="0">
                  <a:pos x="18" y="54"/>
                </a:cxn>
              </a:cxnLst>
              <a:rect l="0" t="0" r="r" b="b"/>
              <a:pathLst>
                <a:path w="54" h="86">
                  <a:moveTo>
                    <a:pt x="18" y="54"/>
                  </a:moveTo>
                  <a:lnTo>
                    <a:pt x="18" y="54"/>
                  </a:lnTo>
                  <a:lnTo>
                    <a:pt x="28" y="66"/>
                  </a:lnTo>
                  <a:lnTo>
                    <a:pt x="36" y="76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46" y="66"/>
                  </a:lnTo>
                  <a:lnTo>
                    <a:pt x="48" y="46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4" y="22"/>
                  </a:lnTo>
                  <a:lnTo>
                    <a:pt x="54" y="18"/>
                  </a:lnTo>
                  <a:lnTo>
                    <a:pt x="52" y="12"/>
                  </a:lnTo>
                  <a:lnTo>
                    <a:pt x="48" y="8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2" y="8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0" y="18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4" y="82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26" y="78"/>
                  </a:lnTo>
                  <a:lnTo>
                    <a:pt x="20" y="68"/>
                  </a:lnTo>
                  <a:lnTo>
                    <a:pt x="18" y="54"/>
                  </a:lnTo>
                  <a:lnTo>
                    <a:pt x="18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256674" y="-60158"/>
              <a:ext cx="144379" cy="160421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2" y="20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18" h="20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743074" y="6067926"/>
              <a:ext cx="962526" cy="978568"/>
            </a:xfrm>
            <a:custGeom>
              <a:avLst/>
              <a:gdLst/>
              <a:ahLst/>
              <a:cxnLst>
                <a:cxn ang="0">
                  <a:pos x="84" y="46"/>
                </a:cxn>
                <a:cxn ang="0">
                  <a:pos x="84" y="46"/>
                </a:cxn>
                <a:cxn ang="0">
                  <a:pos x="86" y="40"/>
                </a:cxn>
                <a:cxn ang="0">
                  <a:pos x="86" y="24"/>
                </a:cxn>
                <a:cxn ang="0">
                  <a:pos x="84" y="16"/>
                </a:cxn>
                <a:cxn ang="0">
                  <a:pos x="80" y="8"/>
                </a:cxn>
                <a:cxn ang="0">
                  <a:pos x="72" y="2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48" y="0"/>
                </a:cxn>
                <a:cxn ang="0">
                  <a:pos x="36" y="2"/>
                </a:cxn>
                <a:cxn ang="0">
                  <a:pos x="24" y="6"/>
                </a:cxn>
                <a:cxn ang="0">
                  <a:pos x="14" y="14"/>
                </a:cxn>
                <a:cxn ang="0">
                  <a:pos x="10" y="20"/>
                </a:cxn>
                <a:cxn ang="0">
                  <a:pos x="6" y="28"/>
                </a:cxn>
                <a:cxn ang="0">
                  <a:pos x="2" y="48"/>
                </a:cxn>
                <a:cxn ang="0">
                  <a:pos x="0" y="74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4" y="102"/>
                </a:cxn>
                <a:cxn ang="0">
                  <a:pos x="14" y="90"/>
                </a:cxn>
                <a:cxn ang="0">
                  <a:pos x="20" y="84"/>
                </a:cxn>
                <a:cxn ang="0">
                  <a:pos x="26" y="78"/>
                </a:cxn>
                <a:cxn ang="0">
                  <a:pos x="36" y="74"/>
                </a:cxn>
                <a:cxn ang="0">
                  <a:pos x="44" y="72"/>
                </a:cxn>
                <a:cxn ang="0">
                  <a:pos x="44" y="72"/>
                </a:cxn>
                <a:cxn ang="0">
                  <a:pos x="40" y="74"/>
                </a:cxn>
                <a:cxn ang="0">
                  <a:pos x="28" y="84"/>
                </a:cxn>
                <a:cxn ang="0">
                  <a:pos x="22" y="90"/>
                </a:cxn>
                <a:cxn ang="0">
                  <a:pos x="16" y="100"/>
                </a:cxn>
                <a:cxn ang="0">
                  <a:pos x="12" y="110"/>
                </a:cxn>
                <a:cxn ang="0">
                  <a:pos x="10" y="122"/>
                </a:cxn>
                <a:cxn ang="0">
                  <a:pos x="10" y="122"/>
                </a:cxn>
                <a:cxn ang="0">
                  <a:pos x="24" y="120"/>
                </a:cxn>
                <a:cxn ang="0">
                  <a:pos x="44" y="118"/>
                </a:cxn>
                <a:cxn ang="0">
                  <a:pos x="70" y="118"/>
                </a:cxn>
                <a:cxn ang="0">
                  <a:pos x="70" y="118"/>
                </a:cxn>
                <a:cxn ang="0">
                  <a:pos x="84" y="116"/>
                </a:cxn>
                <a:cxn ang="0">
                  <a:pos x="96" y="110"/>
                </a:cxn>
                <a:cxn ang="0">
                  <a:pos x="104" y="104"/>
                </a:cxn>
                <a:cxn ang="0">
                  <a:pos x="112" y="96"/>
                </a:cxn>
                <a:cxn ang="0">
                  <a:pos x="118" y="86"/>
                </a:cxn>
                <a:cxn ang="0">
                  <a:pos x="120" y="76"/>
                </a:cxn>
                <a:cxn ang="0">
                  <a:pos x="120" y="68"/>
                </a:cxn>
                <a:cxn ang="0">
                  <a:pos x="118" y="62"/>
                </a:cxn>
                <a:cxn ang="0">
                  <a:pos x="118" y="62"/>
                </a:cxn>
                <a:cxn ang="0">
                  <a:pos x="112" y="56"/>
                </a:cxn>
                <a:cxn ang="0">
                  <a:pos x="106" y="52"/>
                </a:cxn>
                <a:cxn ang="0">
                  <a:pos x="96" y="48"/>
                </a:cxn>
                <a:cxn ang="0">
                  <a:pos x="88" y="46"/>
                </a:cxn>
                <a:cxn ang="0">
                  <a:pos x="84" y="46"/>
                </a:cxn>
                <a:cxn ang="0">
                  <a:pos x="84" y="46"/>
                </a:cxn>
              </a:cxnLst>
              <a:rect l="0" t="0" r="r" b="b"/>
              <a:pathLst>
                <a:path w="120" h="122">
                  <a:moveTo>
                    <a:pt x="84" y="46"/>
                  </a:moveTo>
                  <a:lnTo>
                    <a:pt x="84" y="46"/>
                  </a:lnTo>
                  <a:lnTo>
                    <a:pt x="86" y="40"/>
                  </a:lnTo>
                  <a:lnTo>
                    <a:pt x="86" y="24"/>
                  </a:lnTo>
                  <a:lnTo>
                    <a:pt x="84" y="16"/>
                  </a:lnTo>
                  <a:lnTo>
                    <a:pt x="80" y="8"/>
                  </a:lnTo>
                  <a:lnTo>
                    <a:pt x="72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48" y="0"/>
                  </a:lnTo>
                  <a:lnTo>
                    <a:pt x="36" y="2"/>
                  </a:lnTo>
                  <a:lnTo>
                    <a:pt x="24" y="6"/>
                  </a:lnTo>
                  <a:lnTo>
                    <a:pt x="14" y="14"/>
                  </a:lnTo>
                  <a:lnTo>
                    <a:pt x="10" y="20"/>
                  </a:lnTo>
                  <a:lnTo>
                    <a:pt x="6" y="28"/>
                  </a:lnTo>
                  <a:lnTo>
                    <a:pt x="2" y="48"/>
                  </a:lnTo>
                  <a:lnTo>
                    <a:pt x="0" y="74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4" y="102"/>
                  </a:lnTo>
                  <a:lnTo>
                    <a:pt x="14" y="90"/>
                  </a:lnTo>
                  <a:lnTo>
                    <a:pt x="20" y="84"/>
                  </a:lnTo>
                  <a:lnTo>
                    <a:pt x="26" y="78"/>
                  </a:lnTo>
                  <a:lnTo>
                    <a:pt x="36" y="74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0" y="74"/>
                  </a:lnTo>
                  <a:lnTo>
                    <a:pt x="28" y="84"/>
                  </a:lnTo>
                  <a:lnTo>
                    <a:pt x="22" y="90"/>
                  </a:lnTo>
                  <a:lnTo>
                    <a:pt x="16" y="100"/>
                  </a:lnTo>
                  <a:lnTo>
                    <a:pt x="12" y="110"/>
                  </a:lnTo>
                  <a:lnTo>
                    <a:pt x="10" y="122"/>
                  </a:lnTo>
                  <a:lnTo>
                    <a:pt x="10" y="122"/>
                  </a:lnTo>
                  <a:lnTo>
                    <a:pt x="24" y="120"/>
                  </a:lnTo>
                  <a:lnTo>
                    <a:pt x="44" y="118"/>
                  </a:lnTo>
                  <a:lnTo>
                    <a:pt x="70" y="118"/>
                  </a:lnTo>
                  <a:lnTo>
                    <a:pt x="70" y="118"/>
                  </a:lnTo>
                  <a:lnTo>
                    <a:pt x="84" y="116"/>
                  </a:lnTo>
                  <a:lnTo>
                    <a:pt x="96" y="110"/>
                  </a:lnTo>
                  <a:lnTo>
                    <a:pt x="104" y="104"/>
                  </a:lnTo>
                  <a:lnTo>
                    <a:pt x="112" y="96"/>
                  </a:lnTo>
                  <a:lnTo>
                    <a:pt x="118" y="86"/>
                  </a:lnTo>
                  <a:lnTo>
                    <a:pt x="120" y="76"/>
                  </a:lnTo>
                  <a:lnTo>
                    <a:pt x="120" y="68"/>
                  </a:lnTo>
                  <a:lnTo>
                    <a:pt x="118" y="62"/>
                  </a:lnTo>
                  <a:lnTo>
                    <a:pt x="118" y="62"/>
                  </a:lnTo>
                  <a:lnTo>
                    <a:pt x="112" y="56"/>
                  </a:lnTo>
                  <a:lnTo>
                    <a:pt x="106" y="52"/>
                  </a:lnTo>
                  <a:lnTo>
                    <a:pt x="96" y="48"/>
                  </a:lnTo>
                  <a:lnTo>
                    <a:pt x="88" y="46"/>
                  </a:lnTo>
                  <a:lnTo>
                    <a:pt x="84" y="46"/>
                  </a:lnTo>
                  <a:lnTo>
                    <a:pt x="84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759116" y="7078579"/>
              <a:ext cx="1010653" cy="770021"/>
            </a:xfrm>
            <a:custGeom>
              <a:avLst/>
              <a:gdLst/>
              <a:ahLst/>
              <a:cxnLst>
                <a:cxn ang="0">
                  <a:pos x="120" y="22"/>
                </a:cxn>
                <a:cxn ang="0">
                  <a:pos x="120" y="22"/>
                </a:cxn>
                <a:cxn ang="0">
                  <a:pos x="112" y="14"/>
                </a:cxn>
                <a:cxn ang="0">
                  <a:pos x="106" y="8"/>
                </a:cxn>
                <a:cxn ang="0">
                  <a:pos x="96" y="4"/>
                </a:cxn>
                <a:cxn ang="0">
                  <a:pos x="88" y="2"/>
                </a:cxn>
                <a:cxn ang="0">
                  <a:pos x="70" y="0"/>
                </a:cxn>
                <a:cxn ang="0">
                  <a:pos x="50" y="2"/>
                </a:cxn>
                <a:cxn ang="0">
                  <a:pos x="34" y="4"/>
                </a:cxn>
                <a:cxn ang="0">
                  <a:pos x="20" y="8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16"/>
                </a:cxn>
                <a:cxn ang="0">
                  <a:pos x="34" y="20"/>
                </a:cxn>
                <a:cxn ang="0">
                  <a:pos x="44" y="24"/>
                </a:cxn>
                <a:cxn ang="0">
                  <a:pos x="52" y="30"/>
                </a:cxn>
                <a:cxn ang="0">
                  <a:pos x="62" y="42"/>
                </a:cxn>
                <a:cxn ang="0">
                  <a:pos x="66" y="46"/>
                </a:cxn>
                <a:cxn ang="0">
                  <a:pos x="66" y="46"/>
                </a:cxn>
                <a:cxn ang="0">
                  <a:pos x="56" y="40"/>
                </a:cxn>
                <a:cxn ang="0">
                  <a:pos x="46" y="34"/>
                </a:cxn>
                <a:cxn ang="0">
                  <a:pos x="24" y="28"/>
                </a:cxn>
                <a:cxn ang="0">
                  <a:pos x="6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6" y="28"/>
                </a:cxn>
                <a:cxn ang="0">
                  <a:pos x="14" y="36"/>
                </a:cxn>
                <a:cxn ang="0">
                  <a:pos x="18" y="44"/>
                </a:cxn>
                <a:cxn ang="0">
                  <a:pos x="24" y="54"/>
                </a:cxn>
                <a:cxn ang="0">
                  <a:pos x="40" y="96"/>
                </a:cxn>
                <a:cxn ang="0">
                  <a:pos x="102" y="96"/>
                </a:cxn>
                <a:cxn ang="0">
                  <a:pos x="102" y="96"/>
                </a:cxn>
                <a:cxn ang="0">
                  <a:pos x="100" y="88"/>
                </a:cxn>
                <a:cxn ang="0">
                  <a:pos x="98" y="78"/>
                </a:cxn>
                <a:cxn ang="0">
                  <a:pos x="94" y="70"/>
                </a:cxn>
                <a:cxn ang="0">
                  <a:pos x="94" y="70"/>
                </a:cxn>
                <a:cxn ang="0">
                  <a:pos x="100" y="72"/>
                </a:cxn>
                <a:cxn ang="0">
                  <a:pos x="108" y="70"/>
                </a:cxn>
                <a:cxn ang="0">
                  <a:pos x="114" y="66"/>
                </a:cxn>
                <a:cxn ang="0">
                  <a:pos x="120" y="60"/>
                </a:cxn>
                <a:cxn ang="0">
                  <a:pos x="124" y="52"/>
                </a:cxn>
                <a:cxn ang="0">
                  <a:pos x="126" y="42"/>
                </a:cxn>
                <a:cxn ang="0">
                  <a:pos x="126" y="32"/>
                </a:cxn>
                <a:cxn ang="0">
                  <a:pos x="120" y="22"/>
                </a:cxn>
                <a:cxn ang="0">
                  <a:pos x="120" y="22"/>
                </a:cxn>
              </a:cxnLst>
              <a:rect l="0" t="0" r="r" b="b"/>
              <a:pathLst>
                <a:path w="126" h="96">
                  <a:moveTo>
                    <a:pt x="120" y="22"/>
                  </a:moveTo>
                  <a:lnTo>
                    <a:pt x="120" y="22"/>
                  </a:lnTo>
                  <a:lnTo>
                    <a:pt x="112" y="14"/>
                  </a:lnTo>
                  <a:lnTo>
                    <a:pt x="106" y="8"/>
                  </a:lnTo>
                  <a:lnTo>
                    <a:pt x="96" y="4"/>
                  </a:lnTo>
                  <a:lnTo>
                    <a:pt x="88" y="2"/>
                  </a:lnTo>
                  <a:lnTo>
                    <a:pt x="70" y="0"/>
                  </a:lnTo>
                  <a:lnTo>
                    <a:pt x="50" y="2"/>
                  </a:lnTo>
                  <a:lnTo>
                    <a:pt x="34" y="4"/>
                  </a:lnTo>
                  <a:lnTo>
                    <a:pt x="20" y="8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16"/>
                  </a:lnTo>
                  <a:lnTo>
                    <a:pt x="34" y="20"/>
                  </a:lnTo>
                  <a:lnTo>
                    <a:pt x="44" y="24"/>
                  </a:lnTo>
                  <a:lnTo>
                    <a:pt x="52" y="30"/>
                  </a:lnTo>
                  <a:lnTo>
                    <a:pt x="62" y="42"/>
                  </a:lnTo>
                  <a:lnTo>
                    <a:pt x="66" y="46"/>
                  </a:lnTo>
                  <a:lnTo>
                    <a:pt x="66" y="46"/>
                  </a:lnTo>
                  <a:lnTo>
                    <a:pt x="56" y="40"/>
                  </a:lnTo>
                  <a:lnTo>
                    <a:pt x="46" y="34"/>
                  </a:lnTo>
                  <a:lnTo>
                    <a:pt x="24" y="28"/>
                  </a:lnTo>
                  <a:lnTo>
                    <a:pt x="6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6" y="28"/>
                  </a:lnTo>
                  <a:lnTo>
                    <a:pt x="14" y="36"/>
                  </a:lnTo>
                  <a:lnTo>
                    <a:pt x="18" y="44"/>
                  </a:lnTo>
                  <a:lnTo>
                    <a:pt x="24" y="54"/>
                  </a:lnTo>
                  <a:lnTo>
                    <a:pt x="40" y="96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00" y="88"/>
                  </a:lnTo>
                  <a:lnTo>
                    <a:pt x="98" y="78"/>
                  </a:lnTo>
                  <a:lnTo>
                    <a:pt x="94" y="70"/>
                  </a:lnTo>
                  <a:lnTo>
                    <a:pt x="94" y="70"/>
                  </a:lnTo>
                  <a:lnTo>
                    <a:pt x="100" y="72"/>
                  </a:lnTo>
                  <a:lnTo>
                    <a:pt x="108" y="70"/>
                  </a:lnTo>
                  <a:lnTo>
                    <a:pt x="114" y="66"/>
                  </a:lnTo>
                  <a:lnTo>
                    <a:pt x="120" y="60"/>
                  </a:lnTo>
                  <a:lnTo>
                    <a:pt x="124" y="52"/>
                  </a:lnTo>
                  <a:lnTo>
                    <a:pt x="126" y="42"/>
                  </a:lnTo>
                  <a:lnTo>
                    <a:pt x="126" y="32"/>
                  </a:lnTo>
                  <a:lnTo>
                    <a:pt x="120" y="22"/>
                  </a:lnTo>
                  <a:lnTo>
                    <a:pt x="12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021179" y="7335253"/>
              <a:ext cx="930442" cy="513347"/>
            </a:xfrm>
            <a:custGeom>
              <a:avLst/>
              <a:gdLst/>
              <a:ahLst/>
              <a:cxnLst>
                <a:cxn ang="0">
                  <a:pos x="82" y="6"/>
                </a:cxn>
                <a:cxn ang="0">
                  <a:pos x="82" y="6"/>
                </a:cxn>
                <a:cxn ang="0">
                  <a:pos x="82" y="18"/>
                </a:cxn>
                <a:cxn ang="0">
                  <a:pos x="80" y="30"/>
                </a:cxn>
                <a:cxn ang="0">
                  <a:pos x="76" y="46"/>
                </a:cxn>
                <a:cxn ang="0">
                  <a:pos x="70" y="54"/>
                </a:cxn>
                <a:cxn ang="0">
                  <a:pos x="68" y="58"/>
                </a:cxn>
                <a:cxn ang="0">
                  <a:pos x="68" y="58"/>
                </a:cxn>
                <a:cxn ang="0">
                  <a:pos x="72" y="48"/>
                </a:cxn>
                <a:cxn ang="0">
                  <a:pos x="72" y="36"/>
                </a:cxn>
                <a:cxn ang="0">
                  <a:pos x="70" y="18"/>
                </a:cxn>
                <a:cxn ang="0">
                  <a:pos x="68" y="4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62" y="8"/>
                </a:cxn>
                <a:cxn ang="0">
                  <a:pos x="54" y="16"/>
                </a:cxn>
                <a:cxn ang="0">
                  <a:pos x="46" y="24"/>
                </a:cxn>
                <a:cxn ang="0">
                  <a:pos x="36" y="30"/>
                </a:cxn>
                <a:cxn ang="0">
                  <a:pos x="14" y="46"/>
                </a:cxn>
                <a:cxn ang="0">
                  <a:pos x="6" y="54"/>
                </a:cxn>
                <a:cxn ang="0">
                  <a:pos x="0" y="64"/>
                </a:cxn>
                <a:cxn ang="0">
                  <a:pos x="116" y="64"/>
                </a:cxn>
                <a:cxn ang="0">
                  <a:pos x="116" y="64"/>
                </a:cxn>
                <a:cxn ang="0">
                  <a:pos x="112" y="50"/>
                </a:cxn>
                <a:cxn ang="0">
                  <a:pos x="106" y="36"/>
                </a:cxn>
                <a:cxn ang="0">
                  <a:pos x="100" y="26"/>
                </a:cxn>
                <a:cxn ang="0">
                  <a:pos x="94" y="18"/>
                </a:cxn>
                <a:cxn ang="0">
                  <a:pos x="86" y="8"/>
                </a:cxn>
                <a:cxn ang="0">
                  <a:pos x="82" y="6"/>
                </a:cxn>
                <a:cxn ang="0">
                  <a:pos x="82" y="6"/>
                </a:cxn>
              </a:cxnLst>
              <a:rect l="0" t="0" r="r" b="b"/>
              <a:pathLst>
                <a:path w="116" h="64">
                  <a:moveTo>
                    <a:pt x="82" y="6"/>
                  </a:moveTo>
                  <a:lnTo>
                    <a:pt x="82" y="6"/>
                  </a:lnTo>
                  <a:lnTo>
                    <a:pt x="82" y="18"/>
                  </a:lnTo>
                  <a:lnTo>
                    <a:pt x="80" y="30"/>
                  </a:lnTo>
                  <a:lnTo>
                    <a:pt x="76" y="46"/>
                  </a:lnTo>
                  <a:lnTo>
                    <a:pt x="70" y="54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72" y="48"/>
                  </a:lnTo>
                  <a:lnTo>
                    <a:pt x="72" y="36"/>
                  </a:lnTo>
                  <a:lnTo>
                    <a:pt x="70" y="18"/>
                  </a:lnTo>
                  <a:lnTo>
                    <a:pt x="68" y="4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4" y="16"/>
                  </a:lnTo>
                  <a:lnTo>
                    <a:pt x="46" y="24"/>
                  </a:lnTo>
                  <a:lnTo>
                    <a:pt x="36" y="30"/>
                  </a:lnTo>
                  <a:lnTo>
                    <a:pt x="14" y="46"/>
                  </a:lnTo>
                  <a:lnTo>
                    <a:pt x="6" y="54"/>
                  </a:lnTo>
                  <a:lnTo>
                    <a:pt x="0" y="64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12" y="50"/>
                  </a:lnTo>
                  <a:lnTo>
                    <a:pt x="106" y="36"/>
                  </a:lnTo>
                  <a:lnTo>
                    <a:pt x="100" y="26"/>
                  </a:lnTo>
                  <a:lnTo>
                    <a:pt x="94" y="18"/>
                  </a:lnTo>
                  <a:lnTo>
                    <a:pt x="86" y="8"/>
                  </a:lnTo>
                  <a:lnTo>
                    <a:pt x="82" y="6"/>
                  </a:lnTo>
                  <a:lnTo>
                    <a:pt x="8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4363453" y="6741695"/>
              <a:ext cx="1010653" cy="1058779"/>
            </a:xfrm>
            <a:custGeom>
              <a:avLst/>
              <a:gdLst/>
              <a:ahLst/>
              <a:cxnLst>
                <a:cxn ang="0">
                  <a:pos x="66" y="66"/>
                </a:cxn>
                <a:cxn ang="0">
                  <a:pos x="66" y="66"/>
                </a:cxn>
                <a:cxn ang="0">
                  <a:pos x="74" y="66"/>
                </a:cxn>
                <a:cxn ang="0">
                  <a:pos x="84" y="62"/>
                </a:cxn>
                <a:cxn ang="0">
                  <a:pos x="104" y="52"/>
                </a:cxn>
                <a:cxn ang="0">
                  <a:pos x="124" y="40"/>
                </a:cxn>
                <a:cxn ang="0">
                  <a:pos x="124" y="40"/>
                </a:cxn>
                <a:cxn ang="0">
                  <a:pos x="116" y="38"/>
                </a:cxn>
                <a:cxn ang="0">
                  <a:pos x="108" y="36"/>
                </a:cxn>
                <a:cxn ang="0">
                  <a:pos x="92" y="30"/>
                </a:cxn>
                <a:cxn ang="0">
                  <a:pos x="62" y="10"/>
                </a:cxn>
                <a:cxn ang="0">
                  <a:pos x="48" y="4"/>
                </a:cxn>
                <a:cxn ang="0">
                  <a:pos x="40" y="2"/>
                </a:cxn>
                <a:cxn ang="0">
                  <a:pos x="34" y="0"/>
                </a:cxn>
                <a:cxn ang="0">
                  <a:pos x="26" y="2"/>
                </a:cxn>
                <a:cxn ang="0">
                  <a:pos x="20" y="4"/>
                </a:cxn>
                <a:cxn ang="0">
                  <a:pos x="14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28"/>
                </a:cxn>
                <a:cxn ang="0">
                  <a:pos x="0" y="38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14" y="66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10" y="80"/>
                </a:cxn>
                <a:cxn ang="0">
                  <a:pos x="6" y="92"/>
                </a:cxn>
                <a:cxn ang="0">
                  <a:pos x="8" y="102"/>
                </a:cxn>
                <a:cxn ang="0">
                  <a:pos x="12" y="112"/>
                </a:cxn>
                <a:cxn ang="0">
                  <a:pos x="20" y="122"/>
                </a:cxn>
                <a:cxn ang="0">
                  <a:pos x="30" y="128"/>
                </a:cxn>
                <a:cxn ang="0">
                  <a:pos x="42" y="132"/>
                </a:cxn>
                <a:cxn ang="0">
                  <a:pos x="58" y="132"/>
                </a:cxn>
                <a:cxn ang="0">
                  <a:pos x="58" y="132"/>
                </a:cxn>
                <a:cxn ang="0">
                  <a:pos x="66" y="130"/>
                </a:cxn>
                <a:cxn ang="0">
                  <a:pos x="72" y="126"/>
                </a:cxn>
                <a:cxn ang="0">
                  <a:pos x="86" y="118"/>
                </a:cxn>
                <a:cxn ang="0">
                  <a:pos x="98" y="106"/>
                </a:cxn>
                <a:cxn ang="0">
                  <a:pos x="108" y="92"/>
                </a:cxn>
                <a:cxn ang="0">
                  <a:pos x="120" y="68"/>
                </a:cxn>
                <a:cxn ang="0">
                  <a:pos x="126" y="58"/>
                </a:cxn>
                <a:cxn ang="0">
                  <a:pos x="126" y="58"/>
                </a:cxn>
                <a:cxn ang="0">
                  <a:pos x="112" y="62"/>
                </a:cxn>
                <a:cxn ang="0">
                  <a:pos x="100" y="66"/>
                </a:cxn>
                <a:cxn ang="0">
                  <a:pos x="82" y="68"/>
                </a:cxn>
                <a:cxn ang="0">
                  <a:pos x="70" y="68"/>
                </a:cxn>
                <a:cxn ang="0">
                  <a:pos x="66" y="66"/>
                </a:cxn>
                <a:cxn ang="0">
                  <a:pos x="66" y="66"/>
                </a:cxn>
              </a:cxnLst>
              <a:rect l="0" t="0" r="r" b="b"/>
              <a:pathLst>
                <a:path w="126" h="132">
                  <a:moveTo>
                    <a:pt x="66" y="66"/>
                  </a:moveTo>
                  <a:lnTo>
                    <a:pt x="66" y="66"/>
                  </a:lnTo>
                  <a:lnTo>
                    <a:pt x="74" y="66"/>
                  </a:lnTo>
                  <a:lnTo>
                    <a:pt x="84" y="62"/>
                  </a:lnTo>
                  <a:lnTo>
                    <a:pt x="104" y="52"/>
                  </a:lnTo>
                  <a:lnTo>
                    <a:pt x="124" y="40"/>
                  </a:lnTo>
                  <a:lnTo>
                    <a:pt x="124" y="40"/>
                  </a:lnTo>
                  <a:lnTo>
                    <a:pt x="116" y="38"/>
                  </a:lnTo>
                  <a:lnTo>
                    <a:pt x="108" y="36"/>
                  </a:lnTo>
                  <a:lnTo>
                    <a:pt x="92" y="30"/>
                  </a:lnTo>
                  <a:lnTo>
                    <a:pt x="62" y="10"/>
                  </a:lnTo>
                  <a:lnTo>
                    <a:pt x="48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6" y="2"/>
                  </a:lnTo>
                  <a:lnTo>
                    <a:pt x="20" y="4"/>
                  </a:lnTo>
                  <a:lnTo>
                    <a:pt x="14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28"/>
                  </a:lnTo>
                  <a:lnTo>
                    <a:pt x="0" y="38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14" y="66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0" y="80"/>
                  </a:lnTo>
                  <a:lnTo>
                    <a:pt x="6" y="92"/>
                  </a:lnTo>
                  <a:lnTo>
                    <a:pt x="8" y="102"/>
                  </a:lnTo>
                  <a:lnTo>
                    <a:pt x="12" y="112"/>
                  </a:lnTo>
                  <a:lnTo>
                    <a:pt x="20" y="122"/>
                  </a:lnTo>
                  <a:lnTo>
                    <a:pt x="30" y="128"/>
                  </a:lnTo>
                  <a:lnTo>
                    <a:pt x="42" y="132"/>
                  </a:lnTo>
                  <a:lnTo>
                    <a:pt x="58" y="132"/>
                  </a:lnTo>
                  <a:lnTo>
                    <a:pt x="58" y="132"/>
                  </a:lnTo>
                  <a:lnTo>
                    <a:pt x="66" y="130"/>
                  </a:lnTo>
                  <a:lnTo>
                    <a:pt x="72" y="126"/>
                  </a:lnTo>
                  <a:lnTo>
                    <a:pt x="86" y="118"/>
                  </a:lnTo>
                  <a:lnTo>
                    <a:pt x="98" y="106"/>
                  </a:lnTo>
                  <a:lnTo>
                    <a:pt x="108" y="92"/>
                  </a:lnTo>
                  <a:lnTo>
                    <a:pt x="120" y="68"/>
                  </a:lnTo>
                  <a:lnTo>
                    <a:pt x="126" y="58"/>
                  </a:lnTo>
                  <a:lnTo>
                    <a:pt x="126" y="58"/>
                  </a:lnTo>
                  <a:lnTo>
                    <a:pt x="112" y="62"/>
                  </a:lnTo>
                  <a:lnTo>
                    <a:pt x="100" y="66"/>
                  </a:lnTo>
                  <a:lnTo>
                    <a:pt x="82" y="68"/>
                  </a:lnTo>
                  <a:lnTo>
                    <a:pt x="70" y="68"/>
                  </a:lnTo>
                  <a:lnTo>
                    <a:pt x="66" y="66"/>
                  </a:lnTo>
                  <a:lnTo>
                    <a:pt x="6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4796589" y="5811253"/>
              <a:ext cx="930442" cy="1042737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80" y="0"/>
                </a:cxn>
                <a:cxn ang="0">
                  <a:pos x="72" y="0"/>
                </a:cxn>
                <a:cxn ang="0">
                  <a:pos x="66" y="4"/>
                </a:cxn>
                <a:cxn ang="0">
                  <a:pos x="60" y="8"/>
                </a:cxn>
                <a:cxn ang="0">
                  <a:pos x="56" y="14"/>
                </a:cxn>
                <a:cxn ang="0">
                  <a:pos x="50" y="22"/>
                </a:cxn>
                <a:cxn ang="0">
                  <a:pos x="50" y="28"/>
                </a:cxn>
                <a:cxn ang="0">
                  <a:pos x="50" y="28"/>
                </a:cxn>
                <a:cxn ang="0">
                  <a:pos x="42" y="28"/>
                </a:cxn>
                <a:cxn ang="0">
                  <a:pos x="28" y="28"/>
                </a:cxn>
                <a:cxn ang="0">
                  <a:pos x="20" y="30"/>
                </a:cxn>
                <a:cxn ang="0">
                  <a:pos x="12" y="34"/>
                </a:cxn>
                <a:cxn ang="0">
                  <a:pos x="6" y="40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0" y="60"/>
                </a:cxn>
                <a:cxn ang="0">
                  <a:pos x="0" y="72"/>
                </a:cxn>
                <a:cxn ang="0">
                  <a:pos x="4" y="84"/>
                </a:cxn>
                <a:cxn ang="0">
                  <a:pos x="10" y="96"/>
                </a:cxn>
                <a:cxn ang="0">
                  <a:pos x="20" y="106"/>
                </a:cxn>
                <a:cxn ang="0">
                  <a:pos x="36" y="114"/>
                </a:cxn>
                <a:cxn ang="0">
                  <a:pos x="56" y="122"/>
                </a:cxn>
                <a:cxn ang="0">
                  <a:pos x="84" y="130"/>
                </a:cxn>
                <a:cxn ang="0">
                  <a:pos x="84" y="130"/>
                </a:cxn>
                <a:cxn ang="0">
                  <a:pos x="80" y="126"/>
                </a:cxn>
                <a:cxn ang="0">
                  <a:pos x="74" y="116"/>
                </a:cxn>
                <a:cxn ang="0">
                  <a:pos x="68" y="102"/>
                </a:cxn>
                <a:cxn ang="0">
                  <a:pos x="66" y="92"/>
                </a:cxn>
                <a:cxn ang="0">
                  <a:pos x="64" y="82"/>
                </a:cxn>
                <a:cxn ang="0">
                  <a:pos x="64" y="82"/>
                </a:cxn>
                <a:cxn ang="0">
                  <a:pos x="78" y="100"/>
                </a:cxn>
                <a:cxn ang="0">
                  <a:pos x="90" y="116"/>
                </a:cxn>
                <a:cxn ang="0">
                  <a:pos x="98" y="122"/>
                </a:cxn>
                <a:cxn ang="0">
                  <a:pos x="106" y="128"/>
                </a:cxn>
                <a:cxn ang="0">
                  <a:pos x="106" y="128"/>
                </a:cxn>
                <a:cxn ang="0">
                  <a:pos x="106" y="98"/>
                </a:cxn>
                <a:cxn ang="0">
                  <a:pos x="108" y="70"/>
                </a:cxn>
                <a:cxn ang="0">
                  <a:pos x="112" y="56"/>
                </a:cxn>
                <a:cxn ang="0">
                  <a:pos x="116" y="42"/>
                </a:cxn>
                <a:cxn ang="0">
                  <a:pos x="116" y="42"/>
                </a:cxn>
                <a:cxn ang="0">
                  <a:pos x="116" y="34"/>
                </a:cxn>
                <a:cxn ang="0">
                  <a:pos x="116" y="26"/>
                </a:cxn>
                <a:cxn ang="0">
                  <a:pos x="114" y="18"/>
                </a:cxn>
                <a:cxn ang="0">
                  <a:pos x="110" y="12"/>
                </a:cxn>
                <a:cxn ang="0">
                  <a:pos x="104" y="6"/>
                </a:cxn>
                <a:cxn ang="0">
                  <a:pos x="96" y="2"/>
                </a:cxn>
                <a:cxn ang="0">
                  <a:pos x="88" y="0"/>
                </a:cxn>
                <a:cxn ang="0">
                  <a:pos x="80" y="0"/>
                </a:cxn>
                <a:cxn ang="0">
                  <a:pos x="80" y="0"/>
                </a:cxn>
              </a:cxnLst>
              <a:rect l="0" t="0" r="r" b="b"/>
              <a:pathLst>
                <a:path w="116" h="130">
                  <a:moveTo>
                    <a:pt x="80" y="0"/>
                  </a:moveTo>
                  <a:lnTo>
                    <a:pt x="80" y="0"/>
                  </a:lnTo>
                  <a:lnTo>
                    <a:pt x="72" y="0"/>
                  </a:lnTo>
                  <a:lnTo>
                    <a:pt x="66" y="4"/>
                  </a:lnTo>
                  <a:lnTo>
                    <a:pt x="60" y="8"/>
                  </a:lnTo>
                  <a:lnTo>
                    <a:pt x="56" y="14"/>
                  </a:lnTo>
                  <a:lnTo>
                    <a:pt x="50" y="22"/>
                  </a:lnTo>
                  <a:lnTo>
                    <a:pt x="50" y="28"/>
                  </a:lnTo>
                  <a:lnTo>
                    <a:pt x="50" y="28"/>
                  </a:lnTo>
                  <a:lnTo>
                    <a:pt x="42" y="28"/>
                  </a:lnTo>
                  <a:lnTo>
                    <a:pt x="28" y="28"/>
                  </a:lnTo>
                  <a:lnTo>
                    <a:pt x="20" y="30"/>
                  </a:lnTo>
                  <a:lnTo>
                    <a:pt x="12" y="34"/>
                  </a:lnTo>
                  <a:lnTo>
                    <a:pt x="6" y="4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10" y="96"/>
                  </a:lnTo>
                  <a:lnTo>
                    <a:pt x="20" y="106"/>
                  </a:lnTo>
                  <a:lnTo>
                    <a:pt x="36" y="114"/>
                  </a:lnTo>
                  <a:lnTo>
                    <a:pt x="56" y="122"/>
                  </a:lnTo>
                  <a:lnTo>
                    <a:pt x="84" y="130"/>
                  </a:lnTo>
                  <a:lnTo>
                    <a:pt x="84" y="130"/>
                  </a:lnTo>
                  <a:lnTo>
                    <a:pt x="80" y="126"/>
                  </a:lnTo>
                  <a:lnTo>
                    <a:pt x="74" y="116"/>
                  </a:lnTo>
                  <a:lnTo>
                    <a:pt x="68" y="102"/>
                  </a:lnTo>
                  <a:lnTo>
                    <a:pt x="66" y="92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78" y="100"/>
                  </a:lnTo>
                  <a:lnTo>
                    <a:pt x="90" y="116"/>
                  </a:lnTo>
                  <a:lnTo>
                    <a:pt x="98" y="122"/>
                  </a:lnTo>
                  <a:lnTo>
                    <a:pt x="106" y="128"/>
                  </a:lnTo>
                  <a:lnTo>
                    <a:pt x="106" y="128"/>
                  </a:lnTo>
                  <a:lnTo>
                    <a:pt x="106" y="98"/>
                  </a:lnTo>
                  <a:lnTo>
                    <a:pt x="108" y="70"/>
                  </a:lnTo>
                  <a:lnTo>
                    <a:pt x="112" y="56"/>
                  </a:lnTo>
                  <a:lnTo>
                    <a:pt x="116" y="42"/>
                  </a:lnTo>
                  <a:lnTo>
                    <a:pt x="116" y="42"/>
                  </a:lnTo>
                  <a:lnTo>
                    <a:pt x="116" y="34"/>
                  </a:lnTo>
                  <a:lnTo>
                    <a:pt x="116" y="26"/>
                  </a:lnTo>
                  <a:lnTo>
                    <a:pt x="114" y="18"/>
                  </a:lnTo>
                  <a:lnTo>
                    <a:pt x="110" y="12"/>
                  </a:lnTo>
                  <a:lnTo>
                    <a:pt x="104" y="6"/>
                  </a:lnTo>
                  <a:lnTo>
                    <a:pt x="96" y="2"/>
                  </a:lnTo>
                  <a:lnTo>
                    <a:pt x="88" y="0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5470358" y="6982326"/>
              <a:ext cx="224589" cy="256674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8" y="30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20" y="30"/>
                </a:cxn>
                <a:cxn ang="0">
                  <a:pos x="24" y="28"/>
                </a:cxn>
                <a:cxn ang="0">
                  <a:pos x="26" y="22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6" y="10"/>
                </a:cxn>
                <a:cxn ang="0">
                  <a:pos x="24" y="6"/>
                </a:cxn>
                <a:cxn ang="0">
                  <a:pos x="20" y="2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28" h="32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8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0" y="30"/>
                  </a:lnTo>
                  <a:lnTo>
                    <a:pt x="24" y="28"/>
                  </a:lnTo>
                  <a:lnTo>
                    <a:pt x="26" y="22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6" y="10"/>
                  </a:lnTo>
                  <a:lnTo>
                    <a:pt x="24" y="6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3192379" y="725905"/>
              <a:ext cx="1042737" cy="1058779"/>
            </a:xfrm>
            <a:custGeom>
              <a:avLst/>
              <a:gdLst/>
              <a:ahLst/>
              <a:cxnLst>
                <a:cxn ang="0">
                  <a:pos x="10" y="132"/>
                </a:cxn>
                <a:cxn ang="0">
                  <a:pos x="10" y="132"/>
                </a:cxn>
                <a:cxn ang="0">
                  <a:pos x="26" y="128"/>
                </a:cxn>
                <a:cxn ang="0">
                  <a:pos x="48" y="126"/>
                </a:cxn>
                <a:cxn ang="0">
                  <a:pos x="74" y="126"/>
                </a:cxn>
                <a:cxn ang="0">
                  <a:pos x="74" y="126"/>
                </a:cxn>
                <a:cxn ang="0">
                  <a:pos x="90" y="124"/>
                </a:cxn>
                <a:cxn ang="0">
                  <a:pos x="102" y="120"/>
                </a:cxn>
                <a:cxn ang="0">
                  <a:pos x="112" y="112"/>
                </a:cxn>
                <a:cxn ang="0">
                  <a:pos x="122" y="102"/>
                </a:cxn>
                <a:cxn ang="0">
                  <a:pos x="126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6" y="66"/>
                </a:cxn>
                <a:cxn ang="0">
                  <a:pos x="126" y="66"/>
                </a:cxn>
                <a:cxn ang="0">
                  <a:pos x="120" y="60"/>
                </a:cxn>
                <a:cxn ang="0">
                  <a:pos x="114" y="56"/>
                </a:cxn>
                <a:cxn ang="0">
                  <a:pos x="104" y="52"/>
                </a:cxn>
                <a:cxn ang="0">
                  <a:pos x="94" y="50"/>
                </a:cxn>
                <a:cxn ang="0">
                  <a:pos x="90" y="50"/>
                </a:cxn>
                <a:cxn ang="0">
                  <a:pos x="90" y="50"/>
                </a:cxn>
                <a:cxn ang="0">
                  <a:pos x="92" y="42"/>
                </a:cxn>
                <a:cxn ang="0">
                  <a:pos x="92" y="34"/>
                </a:cxn>
                <a:cxn ang="0">
                  <a:pos x="92" y="26"/>
                </a:cxn>
                <a:cxn ang="0">
                  <a:pos x="90" y="16"/>
                </a:cxn>
                <a:cxn ang="0">
                  <a:pos x="84" y="8"/>
                </a:cxn>
                <a:cxn ang="0">
                  <a:pos x="78" y="2"/>
                </a:cxn>
                <a:cxn ang="0">
                  <a:pos x="72" y="2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8"/>
                </a:cxn>
                <a:cxn ang="0">
                  <a:pos x="20" y="12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0" y="90"/>
                </a:cxn>
                <a:cxn ang="0">
                  <a:pos x="24" y="98"/>
                </a:cxn>
                <a:cxn ang="0">
                  <a:pos x="18" y="106"/>
                </a:cxn>
                <a:cxn ang="0">
                  <a:pos x="12" y="118"/>
                </a:cxn>
                <a:cxn ang="0">
                  <a:pos x="10" y="132"/>
                </a:cxn>
                <a:cxn ang="0">
                  <a:pos x="10" y="132"/>
                </a:cxn>
              </a:cxnLst>
              <a:rect l="0" t="0" r="r" b="b"/>
              <a:pathLst>
                <a:path w="130" h="132">
                  <a:moveTo>
                    <a:pt x="10" y="132"/>
                  </a:moveTo>
                  <a:lnTo>
                    <a:pt x="10" y="132"/>
                  </a:lnTo>
                  <a:lnTo>
                    <a:pt x="26" y="128"/>
                  </a:lnTo>
                  <a:lnTo>
                    <a:pt x="48" y="126"/>
                  </a:lnTo>
                  <a:lnTo>
                    <a:pt x="74" y="126"/>
                  </a:lnTo>
                  <a:lnTo>
                    <a:pt x="74" y="126"/>
                  </a:lnTo>
                  <a:lnTo>
                    <a:pt x="90" y="124"/>
                  </a:lnTo>
                  <a:lnTo>
                    <a:pt x="102" y="120"/>
                  </a:lnTo>
                  <a:lnTo>
                    <a:pt x="112" y="112"/>
                  </a:lnTo>
                  <a:lnTo>
                    <a:pt x="122" y="102"/>
                  </a:lnTo>
                  <a:lnTo>
                    <a:pt x="126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0" y="60"/>
                  </a:lnTo>
                  <a:lnTo>
                    <a:pt x="114" y="56"/>
                  </a:lnTo>
                  <a:lnTo>
                    <a:pt x="104" y="52"/>
                  </a:lnTo>
                  <a:lnTo>
                    <a:pt x="94" y="50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92" y="42"/>
                  </a:lnTo>
                  <a:lnTo>
                    <a:pt x="92" y="34"/>
                  </a:lnTo>
                  <a:lnTo>
                    <a:pt x="92" y="26"/>
                  </a:lnTo>
                  <a:lnTo>
                    <a:pt x="90" y="16"/>
                  </a:lnTo>
                  <a:lnTo>
                    <a:pt x="84" y="8"/>
                  </a:lnTo>
                  <a:lnTo>
                    <a:pt x="78" y="2"/>
                  </a:lnTo>
                  <a:lnTo>
                    <a:pt x="72" y="2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0" y="90"/>
                  </a:lnTo>
                  <a:lnTo>
                    <a:pt x="24" y="98"/>
                  </a:lnTo>
                  <a:lnTo>
                    <a:pt x="18" y="106"/>
                  </a:lnTo>
                  <a:lnTo>
                    <a:pt x="12" y="118"/>
                  </a:lnTo>
                  <a:lnTo>
                    <a:pt x="10" y="132"/>
                  </a:lnTo>
                  <a:lnTo>
                    <a:pt x="10" y="1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3208421" y="1816768"/>
              <a:ext cx="1090863" cy="1074821"/>
            </a:xfrm>
            <a:custGeom>
              <a:avLst/>
              <a:gdLst/>
              <a:ahLst/>
              <a:cxnLst>
                <a:cxn ang="0">
                  <a:pos x="128" y="22"/>
                </a:cxn>
                <a:cxn ang="0">
                  <a:pos x="128" y="22"/>
                </a:cxn>
                <a:cxn ang="0">
                  <a:pos x="134" y="34"/>
                </a:cxn>
                <a:cxn ang="0">
                  <a:pos x="136" y="44"/>
                </a:cxn>
                <a:cxn ang="0">
                  <a:pos x="134" y="54"/>
                </a:cxn>
                <a:cxn ang="0">
                  <a:pos x="130" y="64"/>
                </a:cxn>
                <a:cxn ang="0">
                  <a:pos x="124" y="70"/>
                </a:cxn>
                <a:cxn ang="0">
                  <a:pos x="116" y="76"/>
                </a:cxn>
                <a:cxn ang="0">
                  <a:pos x="108" y="76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04" y="82"/>
                </a:cxn>
                <a:cxn ang="0">
                  <a:pos x="110" y="96"/>
                </a:cxn>
                <a:cxn ang="0">
                  <a:pos x="110" y="106"/>
                </a:cxn>
                <a:cxn ang="0">
                  <a:pos x="108" y="114"/>
                </a:cxn>
                <a:cxn ang="0">
                  <a:pos x="104" y="122"/>
                </a:cxn>
                <a:cxn ang="0">
                  <a:pos x="94" y="130"/>
                </a:cxn>
                <a:cxn ang="0">
                  <a:pos x="94" y="130"/>
                </a:cxn>
                <a:cxn ang="0">
                  <a:pos x="84" y="134"/>
                </a:cxn>
                <a:cxn ang="0">
                  <a:pos x="74" y="134"/>
                </a:cxn>
                <a:cxn ang="0">
                  <a:pos x="66" y="132"/>
                </a:cxn>
                <a:cxn ang="0">
                  <a:pos x="58" y="128"/>
                </a:cxn>
                <a:cxn ang="0">
                  <a:pos x="54" y="122"/>
                </a:cxn>
                <a:cxn ang="0">
                  <a:pos x="48" y="116"/>
                </a:cxn>
                <a:cxn ang="0">
                  <a:pos x="40" y="96"/>
                </a:cxn>
                <a:cxn ang="0">
                  <a:pos x="32" y="74"/>
                </a:cxn>
                <a:cxn ang="0">
                  <a:pos x="24" y="54"/>
                </a:cxn>
                <a:cxn ang="0">
                  <a:pos x="20" y="44"/>
                </a:cxn>
                <a:cxn ang="0">
                  <a:pos x="14" y="36"/>
                </a:cxn>
                <a:cxn ang="0">
                  <a:pos x="8" y="30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26"/>
                </a:cxn>
                <a:cxn ang="0">
                  <a:pos x="26" y="30"/>
                </a:cxn>
                <a:cxn ang="0">
                  <a:pos x="50" y="36"/>
                </a:cxn>
                <a:cxn ang="0">
                  <a:pos x="62" y="42"/>
                </a:cxn>
                <a:cxn ang="0">
                  <a:pos x="70" y="48"/>
                </a:cxn>
                <a:cxn ang="0">
                  <a:pos x="70" y="48"/>
                </a:cxn>
                <a:cxn ang="0">
                  <a:pos x="68" y="44"/>
                </a:cxn>
                <a:cxn ang="0">
                  <a:pos x="56" y="32"/>
                </a:cxn>
                <a:cxn ang="0">
                  <a:pos x="48" y="26"/>
                </a:cxn>
                <a:cxn ang="0">
                  <a:pos x="36" y="20"/>
                </a:cxn>
                <a:cxn ang="0">
                  <a:pos x="22" y="16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8"/>
                </a:cxn>
                <a:cxn ang="0">
                  <a:pos x="36" y="4"/>
                </a:cxn>
                <a:cxn ang="0">
                  <a:pos x="54" y="0"/>
                </a:cxn>
                <a:cxn ang="0">
                  <a:pos x="74" y="0"/>
                </a:cxn>
                <a:cxn ang="0">
                  <a:pos x="94" y="2"/>
                </a:cxn>
                <a:cxn ang="0">
                  <a:pos x="104" y="4"/>
                </a:cxn>
                <a:cxn ang="0">
                  <a:pos x="114" y="8"/>
                </a:cxn>
                <a:cxn ang="0">
                  <a:pos x="122" y="14"/>
                </a:cxn>
                <a:cxn ang="0">
                  <a:pos x="128" y="22"/>
                </a:cxn>
                <a:cxn ang="0">
                  <a:pos x="128" y="22"/>
                </a:cxn>
              </a:cxnLst>
              <a:rect l="0" t="0" r="r" b="b"/>
              <a:pathLst>
                <a:path w="136" h="134">
                  <a:moveTo>
                    <a:pt x="128" y="22"/>
                  </a:moveTo>
                  <a:lnTo>
                    <a:pt x="128" y="22"/>
                  </a:lnTo>
                  <a:lnTo>
                    <a:pt x="134" y="34"/>
                  </a:lnTo>
                  <a:lnTo>
                    <a:pt x="136" y="44"/>
                  </a:lnTo>
                  <a:lnTo>
                    <a:pt x="134" y="54"/>
                  </a:lnTo>
                  <a:lnTo>
                    <a:pt x="130" y="64"/>
                  </a:lnTo>
                  <a:lnTo>
                    <a:pt x="124" y="70"/>
                  </a:lnTo>
                  <a:lnTo>
                    <a:pt x="116" y="76"/>
                  </a:lnTo>
                  <a:lnTo>
                    <a:pt x="108" y="76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04" y="82"/>
                  </a:lnTo>
                  <a:lnTo>
                    <a:pt x="110" y="96"/>
                  </a:lnTo>
                  <a:lnTo>
                    <a:pt x="110" y="106"/>
                  </a:lnTo>
                  <a:lnTo>
                    <a:pt x="108" y="114"/>
                  </a:lnTo>
                  <a:lnTo>
                    <a:pt x="104" y="122"/>
                  </a:lnTo>
                  <a:lnTo>
                    <a:pt x="94" y="130"/>
                  </a:lnTo>
                  <a:lnTo>
                    <a:pt x="94" y="130"/>
                  </a:lnTo>
                  <a:lnTo>
                    <a:pt x="84" y="134"/>
                  </a:lnTo>
                  <a:lnTo>
                    <a:pt x="74" y="134"/>
                  </a:lnTo>
                  <a:lnTo>
                    <a:pt x="66" y="132"/>
                  </a:lnTo>
                  <a:lnTo>
                    <a:pt x="58" y="128"/>
                  </a:lnTo>
                  <a:lnTo>
                    <a:pt x="54" y="122"/>
                  </a:lnTo>
                  <a:lnTo>
                    <a:pt x="48" y="116"/>
                  </a:lnTo>
                  <a:lnTo>
                    <a:pt x="40" y="96"/>
                  </a:lnTo>
                  <a:lnTo>
                    <a:pt x="32" y="74"/>
                  </a:lnTo>
                  <a:lnTo>
                    <a:pt x="24" y="54"/>
                  </a:lnTo>
                  <a:lnTo>
                    <a:pt x="20" y="44"/>
                  </a:lnTo>
                  <a:lnTo>
                    <a:pt x="14" y="36"/>
                  </a:lnTo>
                  <a:lnTo>
                    <a:pt x="8" y="3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26"/>
                  </a:lnTo>
                  <a:lnTo>
                    <a:pt x="26" y="30"/>
                  </a:lnTo>
                  <a:lnTo>
                    <a:pt x="50" y="36"/>
                  </a:lnTo>
                  <a:lnTo>
                    <a:pt x="62" y="42"/>
                  </a:lnTo>
                  <a:lnTo>
                    <a:pt x="70" y="48"/>
                  </a:lnTo>
                  <a:lnTo>
                    <a:pt x="70" y="48"/>
                  </a:lnTo>
                  <a:lnTo>
                    <a:pt x="68" y="44"/>
                  </a:lnTo>
                  <a:lnTo>
                    <a:pt x="56" y="32"/>
                  </a:lnTo>
                  <a:lnTo>
                    <a:pt x="48" y="26"/>
                  </a:lnTo>
                  <a:lnTo>
                    <a:pt x="36" y="20"/>
                  </a:lnTo>
                  <a:lnTo>
                    <a:pt x="22" y="16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8"/>
                  </a:lnTo>
                  <a:lnTo>
                    <a:pt x="36" y="4"/>
                  </a:lnTo>
                  <a:lnTo>
                    <a:pt x="54" y="0"/>
                  </a:lnTo>
                  <a:lnTo>
                    <a:pt x="74" y="0"/>
                  </a:lnTo>
                  <a:lnTo>
                    <a:pt x="94" y="2"/>
                  </a:lnTo>
                  <a:lnTo>
                    <a:pt x="104" y="4"/>
                  </a:lnTo>
                  <a:lnTo>
                    <a:pt x="114" y="8"/>
                  </a:lnTo>
                  <a:lnTo>
                    <a:pt x="122" y="14"/>
                  </a:lnTo>
                  <a:lnTo>
                    <a:pt x="128" y="22"/>
                  </a:lnTo>
                  <a:lnTo>
                    <a:pt x="128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2406316" y="2089484"/>
              <a:ext cx="1042737" cy="1074821"/>
            </a:xfrm>
            <a:custGeom>
              <a:avLst/>
              <a:gdLst/>
              <a:ahLst/>
              <a:cxnLst>
                <a:cxn ang="0">
                  <a:pos x="90" y="6"/>
                </a:cxn>
                <a:cxn ang="0">
                  <a:pos x="90" y="6"/>
                </a:cxn>
                <a:cxn ang="0">
                  <a:pos x="94" y="10"/>
                </a:cxn>
                <a:cxn ang="0">
                  <a:pos x="104" y="20"/>
                </a:cxn>
                <a:cxn ang="0">
                  <a:pos x="110" y="30"/>
                </a:cxn>
                <a:cxn ang="0">
                  <a:pos x="116" y="40"/>
                </a:cxn>
                <a:cxn ang="0">
                  <a:pos x="122" y="56"/>
                </a:cxn>
                <a:cxn ang="0">
                  <a:pos x="128" y="72"/>
                </a:cxn>
                <a:cxn ang="0">
                  <a:pos x="128" y="72"/>
                </a:cxn>
                <a:cxn ang="0">
                  <a:pos x="130" y="84"/>
                </a:cxn>
                <a:cxn ang="0">
                  <a:pos x="130" y="94"/>
                </a:cxn>
                <a:cxn ang="0">
                  <a:pos x="128" y="106"/>
                </a:cxn>
                <a:cxn ang="0">
                  <a:pos x="126" y="114"/>
                </a:cxn>
                <a:cxn ang="0">
                  <a:pos x="120" y="122"/>
                </a:cxn>
                <a:cxn ang="0">
                  <a:pos x="112" y="130"/>
                </a:cxn>
                <a:cxn ang="0">
                  <a:pos x="104" y="134"/>
                </a:cxn>
                <a:cxn ang="0">
                  <a:pos x="94" y="134"/>
                </a:cxn>
                <a:cxn ang="0">
                  <a:pos x="94" y="134"/>
                </a:cxn>
                <a:cxn ang="0">
                  <a:pos x="82" y="134"/>
                </a:cxn>
                <a:cxn ang="0">
                  <a:pos x="74" y="132"/>
                </a:cxn>
                <a:cxn ang="0">
                  <a:pos x="68" y="128"/>
                </a:cxn>
                <a:cxn ang="0">
                  <a:pos x="64" y="124"/>
                </a:cxn>
                <a:cxn ang="0">
                  <a:pos x="60" y="118"/>
                </a:cxn>
                <a:cxn ang="0">
                  <a:pos x="60" y="114"/>
                </a:cxn>
                <a:cxn ang="0">
                  <a:pos x="60" y="114"/>
                </a:cxn>
                <a:cxn ang="0">
                  <a:pos x="52" y="116"/>
                </a:cxn>
                <a:cxn ang="0">
                  <a:pos x="38" y="120"/>
                </a:cxn>
                <a:cxn ang="0">
                  <a:pos x="30" y="120"/>
                </a:cxn>
                <a:cxn ang="0">
                  <a:pos x="22" y="118"/>
                </a:cxn>
                <a:cxn ang="0">
                  <a:pos x="14" y="114"/>
                </a:cxn>
                <a:cxn ang="0">
                  <a:pos x="6" y="106"/>
                </a:cxn>
                <a:cxn ang="0">
                  <a:pos x="6" y="106"/>
                </a:cxn>
                <a:cxn ang="0">
                  <a:pos x="2" y="94"/>
                </a:cxn>
                <a:cxn ang="0">
                  <a:pos x="0" y="86"/>
                </a:cxn>
                <a:cxn ang="0">
                  <a:pos x="0" y="76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2" y="54"/>
                </a:cxn>
                <a:cxn ang="0">
                  <a:pos x="24" y="42"/>
                </a:cxn>
                <a:cxn ang="0">
                  <a:pos x="54" y="22"/>
                </a:cxn>
                <a:cxn ang="0">
                  <a:pos x="66" y="12"/>
                </a:cxn>
                <a:cxn ang="0">
                  <a:pos x="70" y="6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74" y="4"/>
                </a:cxn>
                <a:cxn ang="0">
                  <a:pos x="78" y="20"/>
                </a:cxn>
                <a:cxn ang="0">
                  <a:pos x="80" y="40"/>
                </a:cxn>
                <a:cxn ang="0">
                  <a:pos x="78" y="50"/>
                </a:cxn>
                <a:cxn ang="0">
                  <a:pos x="76" y="62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2" y="48"/>
                </a:cxn>
                <a:cxn ang="0">
                  <a:pos x="88" y="32"/>
                </a:cxn>
                <a:cxn ang="0">
                  <a:pos x="90" y="20"/>
                </a:cxn>
                <a:cxn ang="0">
                  <a:pos x="90" y="6"/>
                </a:cxn>
                <a:cxn ang="0">
                  <a:pos x="90" y="6"/>
                </a:cxn>
              </a:cxnLst>
              <a:rect l="0" t="0" r="r" b="b"/>
              <a:pathLst>
                <a:path w="130" h="134">
                  <a:moveTo>
                    <a:pt x="90" y="6"/>
                  </a:moveTo>
                  <a:lnTo>
                    <a:pt x="90" y="6"/>
                  </a:lnTo>
                  <a:lnTo>
                    <a:pt x="94" y="10"/>
                  </a:lnTo>
                  <a:lnTo>
                    <a:pt x="104" y="20"/>
                  </a:lnTo>
                  <a:lnTo>
                    <a:pt x="110" y="30"/>
                  </a:lnTo>
                  <a:lnTo>
                    <a:pt x="116" y="40"/>
                  </a:lnTo>
                  <a:lnTo>
                    <a:pt x="122" y="56"/>
                  </a:lnTo>
                  <a:lnTo>
                    <a:pt x="128" y="72"/>
                  </a:lnTo>
                  <a:lnTo>
                    <a:pt x="128" y="72"/>
                  </a:lnTo>
                  <a:lnTo>
                    <a:pt x="130" y="84"/>
                  </a:lnTo>
                  <a:lnTo>
                    <a:pt x="130" y="94"/>
                  </a:lnTo>
                  <a:lnTo>
                    <a:pt x="128" y="106"/>
                  </a:lnTo>
                  <a:lnTo>
                    <a:pt x="126" y="114"/>
                  </a:lnTo>
                  <a:lnTo>
                    <a:pt x="120" y="122"/>
                  </a:lnTo>
                  <a:lnTo>
                    <a:pt x="112" y="130"/>
                  </a:lnTo>
                  <a:lnTo>
                    <a:pt x="104" y="134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82" y="134"/>
                  </a:lnTo>
                  <a:lnTo>
                    <a:pt x="74" y="132"/>
                  </a:lnTo>
                  <a:lnTo>
                    <a:pt x="68" y="128"/>
                  </a:lnTo>
                  <a:lnTo>
                    <a:pt x="64" y="124"/>
                  </a:lnTo>
                  <a:lnTo>
                    <a:pt x="60" y="118"/>
                  </a:lnTo>
                  <a:lnTo>
                    <a:pt x="60" y="114"/>
                  </a:lnTo>
                  <a:lnTo>
                    <a:pt x="60" y="114"/>
                  </a:lnTo>
                  <a:lnTo>
                    <a:pt x="52" y="116"/>
                  </a:lnTo>
                  <a:lnTo>
                    <a:pt x="38" y="120"/>
                  </a:lnTo>
                  <a:lnTo>
                    <a:pt x="30" y="120"/>
                  </a:lnTo>
                  <a:lnTo>
                    <a:pt x="22" y="118"/>
                  </a:lnTo>
                  <a:lnTo>
                    <a:pt x="14" y="114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2" y="94"/>
                  </a:lnTo>
                  <a:lnTo>
                    <a:pt x="0" y="8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6" y="62"/>
                  </a:lnTo>
                  <a:lnTo>
                    <a:pt x="12" y="54"/>
                  </a:lnTo>
                  <a:lnTo>
                    <a:pt x="24" y="42"/>
                  </a:lnTo>
                  <a:lnTo>
                    <a:pt x="54" y="22"/>
                  </a:lnTo>
                  <a:lnTo>
                    <a:pt x="66" y="12"/>
                  </a:lnTo>
                  <a:lnTo>
                    <a:pt x="70" y="6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4" y="4"/>
                  </a:lnTo>
                  <a:lnTo>
                    <a:pt x="78" y="20"/>
                  </a:lnTo>
                  <a:lnTo>
                    <a:pt x="80" y="40"/>
                  </a:lnTo>
                  <a:lnTo>
                    <a:pt x="78" y="50"/>
                  </a:lnTo>
                  <a:lnTo>
                    <a:pt x="76" y="62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2" y="48"/>
                  </a:lnTo>
                  <a:lnTo>
                    <a:pt x="88" y="32"/>
                  </a:lnTo>
                  <a:lnTo>
                    <a:pt x="90" y="20"/>
                  </a:lnTo>
                  <a:lnTo>
                    <a:pt x="90" y="6"/>
                  </a:lnTo>
                  <a:lnTo>
                    <a:pt x="9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1716505" y="1463842"/>
              <a:ext cx="1074821" cy="1122947"/>
            </a:xfrm>
            <a:custGeom>
              <a:avLst/>
              <a:gdLst/>
              <a:ahLst/>
              <a:cxnLst>
                <a:cxn ang="0">
                  <a:pos x="134" y="60"/>
                </a:cxn>
                <a:cxn ang="0">
                  <a:pos x="134" y="60"/>
                </a:cxn>
                <a:cxn ang="0">
                  <a:pos x="130" y="72"/>
                </a:cxn>
                <a:cxn ang="0">
                  <a:pos x="124" y="84"/>
                </a:cxn>
                <a:cxn ang="0">
                  <a:pos x="114" y="98"/>
                </a:cxn>
                <a:cxn ang="0">
                  <a:pos x="104" y="112"/>
                </a:cxn>
                <a:cxn ang="0">
                  <a:pos x="92" y="124"/>
                </a:cxn>
                <a:cxn ang="0">
                  <a:pos x="78" y="134"/>
                </a:cxn>
                <a:cxn ang="0">
                  <a:pos x="70" y="138"/>
                </a:cxn>
                <a:cxn ang="0">
                  <a:pos x="62" y="140"/>
                </a:cxn>
                <a:cxn ang="0">
                  <a:pos x="62" y="140"/>
                </a:cxn>
                <a:cxn ang="0">
                  <a:pos x="54" y="140"/>
                </a:cxn>
                <a:cxn ang="0">
                  <a:pos x="46" y="140"/>
                </a:cxn>
                <a:cxn ang="0">
                  <a:pos x="32" y="136"/>
                </a:cxn>
                <a:cxn ang="0">
                  <a:pos x="20" y="130"/>
                </a:cxn>
                <a:cxn ang="0">
                  <a:pos x="12" y="120"/>
                </a:cxn>
                <a:cxn ang="0">
                  <a:pos x="8" y="108"/>
                </a:cxn>
                <a:cxn ang="0">
                  <a:pos x="8" y="96"/>
                </a:cxn>
                <a:cxn ang="0">
                  <a:pos x="10" y="84"/>
                </a:cxn>
                <a:cxn ang="0">
                  <a:pos x="14" y="80"/>
                </a:cxn>
                <a:cxn ang="0">
                  <a:pos x="18" y="74"/>
                </a:cxn>
                <a:cxn ang="0">
                  <a:pos x="18" y="74"/>
                </a:cxn>
                <a:cxn ang="0">
                  <a:pos x="14" y="70"/>
                </a:cxn>
                <a:cxn ang="0">
                  <a:pos x="10" y="64"/>
                </a:cxn>
                <a:cxn ang="0">
                  <a:pos x="4" y="56"/>
                </a:cxn>
                <a:cxn ang="0">
                  <a:pos x="2" y="48"/>
                </a:cxn>
                <a:cxn ang="0">
                  <a:pos x="0" y="38"/>
                </a:cxn>
                <a:cxn ang="0">
                  <a:pos x="2" y="28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4" y="8"/>
                </a:cxn>
                <a:cxn ang="0">
                  <a:pos x="22" y="4"/>
                </a:cxn>
                <a:cxn ang="0">
                  <a:pos x="28" y="0"/>
                </a:cxn>
                <a:cxn ang="0">
                  <a:pos x="36" y="0"/>
                </a:cxn>
                <a:cxn ang="0">
                  <a:pos x="44" y="0"/>
                </a:cxn>
                <a:cxn ang="0">
                  <a:pos x="50" y="2"/>
                </a:cxn>
                <a:cxn ang="0">
                  <a:pos x="66" y="10"/>
                </a:cxn>
                <a:cxn ang="0">
                  <a:pos x="98" y="30"/>
                </a:cxn>
                <a:cxn ang="0">
                  <a:pos x="116" y="38"/>
                </a:cxn>
                <a:cxn ang="0">
                  <a:pos x="124" y="40"/>
                </a:cxn>
                <a:cxn ang="0">
                  <a:pos x="134" y="40"/>
                </a:cxn>
                <a:cxn ang="0">
                  <a:pos x="134" y="40"/>
                </a:cxn>
                <a:cxn ang="0">
                  <a:pos x="110" y="54"/>
                </a:cxn>
                <a:cxn ang="0">
                  <a:pos x="90" y="64"/>
                </a:cxn>
                <a:cxn ang="0">
                  <a:pos x="80" y="68"/>
                </a:cxn>
                <a:cxn ang="0">
                  <a:pos x="72" y="70"/>
                </a:cxn>
                <a:cxn ang="0">
                  <a:pos x="72" y="70"/>
                </a:cxn>
                <a:cxn ang="0">
                  <a:pos x="76" y="70"/>
                </a:cxn>
                <a:cxn ang="0">
                  <a:pos x="88" y="72"/>
                </a:cxn>
                <a:cxn ang="0">
                  <a:pos x="106" y="70"/>
                </a:cxn>
                <a:cxn ang="0">
                  <a:pos x="120" y="66"/>
                </a:cxn>
                <a:cxn ang="0">
                  <a:pos x="134" y="60"/>
                </a:cxn>
                <a:cxn ang="0">
                  <a:pos x="134" y="60"/>
                </a:cxn>
              </a:cxnLst>
              <a:rect l="0" t="0" r="r" b="b"/>
              <a:pathLst>
                <a:path w="134" h="140">
                  <a:moveTo>
                    <a:pt x="134" y="60"/>
                  </a:moveTo>
                  <a:lnTo>
                    <a:pt x="134" y="60"/>
                  </a:lnTo>
                  <a:lnTo>
                    <a:pt x="130" y="72"/>
                  </a:lnTo>
                  <a:lnTo>
                    <a:pt x="124" y="84"/>
                  </a:lnTo>
                  <a:lnTo>
                    <a:pt x="114" y="98"/>
                  </a:lnTo>
                  <a:lnTo>
                    <a:pt x="104" y="112"/>
                  </a:lnTo>
                  <a:lnTo>
                    <a:pt x="92" y="124"/>
                  </a:lnTo>
                  <a:lnTo>
                    <a:pt x="78" y="134"/>
                  </a:lnTo>
                  <a:lnTo>
                    <a:pt x="70" y="138"/>
                  </a:lnTo>
                  <a:lnTo>
                    <a:pt x="62" y="140"/>
                  </a:lnTo>
                  <a:lnTo>
                    <a:pt x="62" y="140"/>
                  </a:lnTo>
                  <a:lnTo>
                    <a:pt x="54" y="140"/>
                  </a:lnTo>
                  <a:lnTo>
                    <a:pt x="46" y="140"/>
                  </a:lnTo>
                  <a:lnTo>
                    <a:pt x="32" y="136"/>
                  </a:lnTo>
                  <a:lnTo>
                    <a:pt x="20" y="130"/>
                  </a:lnTo>
                  <a:lnTo>
                    <a:pt x="12" y="120"/>
                  </a:lnTo>
                  <a:lnTo>
                    <a:pt x="8" y="108"/>
                  </a:lnTo>
                  <a:lnTo>
                    <a:pt x="8" y="96"/>
                  </a:lnTo>
                  <a:lnTo>
                    <a:pt x="10" y="84"/>
                  </a:lnTo>
                  <a:lnTo>
                    <a:pt x="14" y="80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4" y="70"/>
                  </a:lnTo>
                  <a:lnTo>
                    <a:pt x="10" y="64"/>
                  </a:lnTo>
                  <a:lnTo>
                    <a:pt x="4" y="56"/>
                  </a:lnTo>
                  <a:lnTo>
                    <a:pt x="2" y="48"/>
                  </a:lnTo>
                  <a:lnTo>
                    <a:pt x="0" y="38"/>
                  </a:lnTo>
                  <a:lnTo>
                    <a:pt x="2" y="2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4" y="8"/>
                  </a:lnTo>
                  <a:lnTo>
                    <a:pt x="22" y="4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50" y="2"/>
                  </a:lnTo>
                  <a:lnTo>
                    <a:pt x="66" y="10"/>
                  </a:lnTo>
                  <a:lnTo>
                    <a:pt x="98" y="30"/>
                  </a:lnTo>
                  <a:lnTo>
                    <a:pt x="116" y="38"/>
                  </a:lnTo>
                  <a:lnTo>
                    <a:pt x="124" y="40"/>
                  </a:lnTo>
                  <a:lnTo>
                    <a:pt x="134" y="40"/>
                  </a:lnTo>
                  <a:lnTo>
                    <a:pt x="134" y="40"/>
                  </a:lnTo>
                  <a:lnTo>
                    <a:pt x="110" y="54"/>
                  </a:lnTo>
                  <a:lnTo>
                    <a:pt x="90" y="64"/>
                  </a:lnTo>
                  <a:lnTo>
                    <a:pt x="80" y="68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6" y="70"/>
                  </a:lnTo>
                  <a:lnTo>
                    <a:pt x="88" y="72"/>
                  </a:lnTo>
                  <a:lnTo>
                    <a:pt x="106" y="70"/>
                  </a:lnTo>
                  <a:lnTo>
                    <a:pt x="120" y="66"/>
                  </a:lnTo>
                  <a:lnTo>
                    <a:pt x="134" y="60"/>
                  </a:lnTo>
                  <a:lnTo>
                    <a:pt x="134" y="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2181726" y="453189"/>
              <a:ext cx="994611" cy="1106905"/>
            </a:xfrm>
            <a:custGeom>
              <a:avLst/>
              <a:gdLst/>
              <a:ahLst/>
              <a:cxnLst>
                <a:cxn ang="0">
                  <a:pos x="114" y="138"/>
                </a:cxn>
                <a:cxn ang="0">
                  <a:pos x="114" y="138"/>
                </a:cxn>
                <a:cxn ang="0">
                  <a:pos x="114" y="106"/>
                </a:cxn>
                <a:cxn ang="0">
                  <a:pos x="116" y="76"/>
                </a:cxn>
                <a:cxn ang="0">
                  <a:pos x="120" y="60"/>
                </a:cxn>
                <a:cxn ang="0">
                  <a:pos x="124" y="46"/>
                </a:cxn>
                <a:cxn ang="0">
                  <a:pos x="124" y="46"/>
                </a:cxn>
                <a:cxn ang="0">
                  <a:pos x="124" y="36"/>
                </a:cxn>
                <a:cxn ang="0">
                  <a:pos x="124" y="28"/>
                </a:cxn>
                <a:cxn ang="0">
                  <a:pos x="122" y="20"/>
                </a:cxn>
                <a:cxn ang="0">
                  <a:pos x="116" y="14"/>
                </a:cxn>
                <a:cxn ang="0">
                  <a:pos x="110" y="8"/>
                </a:cxn>
                <a:cxn ang="0">
                  <a:pos x="104" y="4"/>
                </a:cxn>
                <a:cxn ang="0">
                  <a:pos x="96" y="0"/>
                </a:cxn>
                <a:cxn ang="0">
                  <a:pos x="86" y="0"/>
                </a:cxn>
                <a:cxn ang="0">
                  <a:pos x="86" y="0"/>
                </a:cxn>
                <a:cxn ang="0">
                  <a:pos x="76" y="0"/>
                </a:cxn>
                <a:cxn ang="0">
                  <a:pos x="70" y="4"/>
                </a:cxn>
                <a:cxn ang="0">
                  <a:pos x="64" y="8"/>
                </a:cxn>
                <a:cxn ang="0">
                  <a:pos x="60" y="14"/>
                </a:cxn>
                <a:cxn ang="0">
                  <a:pos x="54" y="2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46" y="30"/>
                </a:cxn>
                <a:cxn ang="0">
                  <a:pos x="30" y="30"/>
                </a:cxn>
                <a:cxn ang="0">
                  <a:pos x="20" y="34"/>
                </a:cxn>
                <a:cxn ang="0">
                  <a:pos x="12" y="38"/>
                </a:cxn>
                <a:cxn ang="0">
                  <a:pos x="6" y="44"/>
                </a:cxn>
                <a:cxn ang="0">
                  <a:pos x="2" y="52"/>
                </a:cxn>
                <a:cxn ang="0">
                  <a:pos x="2" y="52"/>
                </a:cxn>
                <a:cxn ang="0">
                  <a:pos x="0" y="64"/>
                </a:cxn>
                <a:cxn ang="0">
                  <a:pos x="0" y="78"/>
                </a:cxn>
                <a:cxn ang="0">
                  <a:pos x="2" y="90"/>
                </a:cxn>
                <a:cxn ang="0">
                  <a:pos x="10" y="102"/>
                </a:cxn>
                <a:cxn ang="0">
                  <a:pos x="20" y="114"/>
                </a:cxn>
                <a:cxn ang="0">
                  <a:pos x="38" y="124"/>
                </a:cxn>
                <a:cxn ang="0">
                  <a:pos x="60" y="132"/>
                </a:cxn>
                <a:cxn ang="0">
                  <a:pos x="90" y="138"/>
                </a:cxn>
                <a:cxn ang="0">
                  <a:pos x="90" y="138"/>
                </a:cxn>
                <a:cxn ang="0">
                  <a:pos x="86" y="136"/>
                </a:cxn>
                <a:cxn ang="0">
                  <a:pos x="80" y="126"/>
                </a:cxn>
                <a:cxn ang="0">
                  <a:pos x="76" y="118"/>
                </a:cxn>
                <a:cxn ang="0">
                  <a:pos x="72" y="110"/>
                </a:cxn>
                <a:cxn ang="0">
                  <a:pos x="70" y="100"/>
                </a:cxn>
                <a:cxn ang="0">
                  <a:pos x="68" y="88"/>
                </a:cxn>
                <a:cxn ang="0">
                  <a:pos x="68" y="88"/>
                </a:cxn>
                <a:cxn ang="0">
                  <a:pos x="82" y="108"/>
                </a:cxn>
                <a:cxn ang="0">
                  <a:pos x="96" y="124"/>
                </a:cxn>
                <a:cxn ang="0">
                  <a:pos x="104" y="132"/>
                </a:cxn>
                <a:cxn ang="0">
                  <a:pos x="114" y="138"/>
                </a:cxn>
                <a:cxn ang="0">
                  <a:pos x="114" y="138"/>
                </a:cxn>
              </a:cxnLst>
              <a:rect l="0" t="0" r="r" b="b"/>
              <a:pathLst>
                <a:path w="124" h="138">
                  <a:moveTo>
                    <a:pt x="114" y="138"/>
                  </a:moveTo>
                  <a:lnTo>
                    <a:pt x="114" y="138"/>
                  </a:lnTo>
                  <a:lnTo>
                    <a:pt x="114" y="106"/>
                  </a:lnTo>
                  <a:lnTo>
                    <a:pt x="116" y="76"/>
                  </a:lnTo>
                  <a:lnTo>
                    <a:pt x="120" y="60"/>
                  </a:lnTo>
                  <a:lnTo>
                    <a:pt x="124" y="46"/>
                  </a:lnTo>
                  <a:lnTo>
                    <a:pt x="124" y="46"/>
                  </a:lnTo>
                  <a:lnTo>
                    <a:pt x="124" y="36"/>
                  </a:lnTo>
                  <a:lnTo>
                    <a:pt x="124" y="28"/>
                  </a:lnTo>
                  <a:lnTo>
                    <a:pt x="122" y="20"/>
                  </a:lnTo>
                  <a:lnTo>
                    <a:pt x="116" y="14"/>
                  </a:lnTo>
                  <a:lnTo>
                    <a:pt x="110" y="8"/>
                  </a:lnTo>
                  <a:lnTo>
                    <a:pt x="104" y="4"/>
                  </a:lnTo>
                  <a:lnTo>
                    <a:pt x="96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76" y="0"/>
                  </a:lnTo>
                  <a:lnTo>
                    <a:pt x="70" y="4"/>
                  </a:lnTo>
                  <a:lnTo>
                    <a:pt x="64" y="8"/>
                  </a:lnTo>
                  <a:lnTo>
                    <a:pt x="60" y="14"/>
                  </a:lnTo>
                  <a:lnTo>
                    <a:pt x="54" y="2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46" y="30"/>
                  </a:lnTo>
                  <a:lnTo>
                    <a:pt x="30" y="30"/>
                  </a:lnTo>
                  <a:lnTo>
                    <a:pt x="20" y="34"/>
                  </a:lnTo>
                  <a:lnTo>
                    <a:pt x="12" y="38"/>
                  </a:lnTo>
                  <a:lnTo>
                    <a:pt x="6" y="44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64"/>
                  </a:lnTo>
                  <a:lnTo>
                    <a:pt x="0" y="78"/>
                  </a:lnTo>
                  <a:lnTo>
                    <a:pt x="2" y="90"/>
                  </a:lnTo>
                  <a:lnTo>
                    <a:pt x="10" y="102"/>
                  </a:lnTo>
                  <a:lnTo>
                    <a:pt x="20" y="114"/>
                  </a:lnTo>
                  <a:lnTo>
                    <a:pt x="38" y="124"/>
                  </a:lnTo>
                  <a:lnTo>
                    <a:pt x="60" y="132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86" y="136"/>
                  </a:lnTo>
                  <a:lnTo>
                    <a:pt x="80" y="126"/>
                  </a:lnTo>
                  <a:lnTo>
                    <a:pt x="76" y="118"/>
                  </a:lnTo>
                  <a:lnTo>
                    <a:pt x="72" y="110"/>
                  </a:lnTo>
                  <a:lnTo>
                    <a:pt x="70" y="100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82" y="108"/>
                  </a:lnTo>
                  <a:lnTo>
                    <a:pt x="96" y="124"/>
                  </a:lnTo>
                  <a:lnTo>
                    <a:pt x="104" y="132"/>
                  </a:lnTo>
                  <a:lnTo>
                    <a:pt x="114" y="138"/>
                  </a:lnTo>
                  <a:lnTo>
                    <a:pt x="114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2887579" y="1720516"/>
              <a:ext cx="256674" cy="256674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8" y="28"/>
                </a:cxn>
                <a:cxn ang="0">
                  <a:pos x="22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0" y="32"/>
                </a:cxn>
                <a:cxn ang="0">
                  <a:pos x="6" y="28"/>
                </a:cxn>
                <a:cxn ang="0">
                  <a:pos x="2" y="22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8" y="4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2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8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0" y="32"/>
                  </a:lnTo>
                  <a:lnTo>
                    <a:pt x="6" y="28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4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77516" y="2699084"/>
              <a:ext cx="272716" cy="256674"/>
            </a:xfrm>
            <a:custGeom>
              <a:avLst/>
              <a:gdLst/>
              <a:ahLst/>
              <a:cxnLst>
                <a:cxn ang="0">
                  <a:pos x="2" y="32"/>
                </a:cxn>
                <a:cxn ang="0">
                  <a:pos x="2" y="32"/>
                </a:cxn>
                <a:cxn ang="0">
                  <a:pos x="6" y="32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26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6"/>
                </a:cxn>
                <a:cxn ang="0">
                  <a:pos x="28" y="14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2" y="1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14" y="20"/>
                </a:cxn>
                <a:cxn ang="0">
                  <a:pos x="14" y="20"/>
                </a:cxn>
                <a:cxn ang="0">
                  <a:pos x="8" y="22"/>
                </a:cxn>
                <a:cxn ang="0">
                  <a:pos x="4" y="26"/>
                </a:cxn>
                <a:cxn ang="0">
                  <a:pos x="2" y="32"/>
                </a:cxn>
                <a:cxn ang="0">
                  <a:pos x="2" y="32"/>
                </a:cxn>
              </a:cxnLst>
              <a:rect l="0" t="0" r="r" b="b"/>
              <a:pathLst>
                <a:path w="34" h="32">
                  <a:moveTo>
                    <a:pt x="2" y="32"/>
                  </a:moveTo>
                  <a:lnTo>
                    <a:pt x="2" y="32"/>
                  </a:lnTo>
                  <a:lnTo>
                    <a:pt x="6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6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6"/>
                  </a:lnTo>
                  <a:lnTo>
                    <a:pt x="28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8" y="22"/>
                  </a:lnTo>
                  <a:lnTo>
                    <a:pt x="4" y="26"/>
                  </a:lnTo>
                  <a:lnTo>
                    <a:pt x="2" y="32"/>
                  </a:lnTo>
                  <a:lnTo>
                    <a:pt x="2" y="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61474" y="2971800"/>
              <a:ext cx="272716" cy="288758"/>
            </a:xfrm>
            <a:custGeom>
              <a:avLst/>
              <a:gdLst/>
              <a:ahLst/>
              <a:cxnLst>
                <a:cxn ang="0">
                  <a:pos x="32" y="8"/>
                </a:cxn>
                <a:cxn ang="0">
                  <a:pos x="32" y="8"/>
                </a:cxn>
                <a:cxn ang="0">
                  <a:pos x="34" y="14"/>
                </a:cxn>
                <a:cxn ang="0">
                  <a:pos x="32" y="18"/>
                </a:cxn>
                <a:cxn ang="0">
                  <a:pos x="28" y="22"/>
                </a:cxn>
                <a:cxn ang="0">
                  <a:pos x="24" y="22"/>
                </a:cxn>
                <a:cxn ang="0">
                  <a:pos x="24" y="22"/>
                </a:cxn>
                <a:cxn ang="0">
                  <a:pos x="24" y="28"/>
                </a:cxn>
                <a:cxn ang="0">
                  <a:pos x="24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4" y="36"/>
                </a:cxn>
                <a:cxn ang="0">
                  <a:pos x="10" y="34"/>
                </a:cxn>
                <a:cxn ang="0">
                  <a:pos x="8" y="30"/>
                </a:cxn>
                <a:cxn ang="0">
                  <a:pos x="8" y="26"/>
                </a:cxn>
                <a:cxn ang="0">
                  <a:pos x="4" y="14"/>
                </a:cxn>
                <a:cxn ang="0">
                  <a:pos x="4" y="1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8"/>
                </a:cxn>
                <a:cxn ang="0">
                  <a:pos x="12" y="10"/>
                </a:cxn>
                <a:cxn ang="0">
                  <a:pos x="18" y="14"/>
                </a:cxn>
                <a:cxn ang="0">
                  <a:pos x="18" y="14"/>
                </a:cxn>
                <a:cxn ang="0">
                  <a:pos x="14" y="10"/>
                </a:cxn>
                <a:cxn ang="0">
                  <a:pos x="10" y="6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4" y="0"/>
                </a:cxn>
                <a:cxn ang="0">
                  <a:pos x="26" y="2"/>
                </a:cxn>
                <a:cxn ang="0">
                  <a:pos x="30" y="4"/>
                </a:cxn>
                <a:cxn ang="0">
                  <a:pos x="32" y="8"/>
                </a:cxn>
                <a:cxn ang="0">
                  <a:pos x="32" y="8"/>
                </a:cxn>
              </a:cxnLst>
              <a:rect l="0" t="0" r="r" b="b"/>
              <a:pathLst>
                <a:path w="34" h="36">
                  <a:moveTo>
                    <a:pt x="32" y="8"/>
                  </a:moveTo>
                  <a:lnTo>
                    <a:pt x="32" y="8"/>
                  </a:lnTo>
                  <a:lnTo>
                    <a:pt x="34" y="14"/>
                  </a:lnTo>
                  <a:lnTo>
                    <a:pt x="32" y="18"/>
                  </a:lnTo>
                  <a:lnTo>
                    <a:pt x="28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4" y="36"/>
                  </a:lnTo>
                  <a:lnTo>
                    <a:pt x="10" y="34"/>
                  </a:lnTo>
                  <a:lnTo>
                    <a:pt x="8" y="30"/>
                  </a:lnTo>
                  <a:lnTo>
                    <a:pt x="8" y="26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0" y="6"/>
                  </a:lnTo>
                  <a:lnTo>
                    <a:pt x="0" y="6"/>
                  </a:lnTo>
                  <a:lnTo>
                    <a:pt x="6" y="8"/>
                  </a:lnTo>
                  <a:lnTo>
                    <a:pt x="12" y="10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4" y="10"/>
                  </a:lnTo>
                  <a:lnTo>
                    <a:pt x="1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4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2" y="8"/>
                  </a:lnTo>
                  <a:lnTo>
                    <a:pt x="3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320842" y="3035968"/>
              <a:ext cx="272716" cy="272716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30" y="6"/>
                </a:cxn>
                <a:cxn ang="0">
                  <a:pos x="32" y="12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4" y="26"/>
                </a:cxn>
                <a:cxn ang="0">
                  <a:pos x="32" y="30"/>
                </a:cxn>
                <a:cxn ang="0">
                  <a:pos x="28" y="34"/>
                </a:cxn>
                <a:cxn ang="0">
                  <a:pos x="22" y="34"/>
                </a:cxn>
                <a:cxn ang="0">
                  <a:pos x="22" y="34"/>
                </a:cxn>
                <a:cxn ang="0">
                  <a:pos x="18" y="34"/>
                </a:cxn>
                <a:cxn ang="0">
                  <a:pos x="16" y="32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8" y="30"/>
                </a:cxn>
                <a:cxn ang="0">
                  <a:pos x="4" y="28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20"/>
                </a:cxn>
                <a:cxn ang="0">
                  <a:pos x="2" y="16"/>
                </a:cxn>
                <a:cxn ang="0">
                  <a:pos x="4" y="12"/>
                </a:cxn>
                <a:cxn ang="0">
                  <a:pos x="8" y="10"/>
                </a:cxn>
                <a:cxn ang="0">
                  <a:pos x="18" y="4"/>
                </a:cxn>
                <a:cxn ang="0">
                  <a:pos x="20" y="2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4" y="4"/>
                </a:cxn>
                <a:cxn ang="0">
                  <a:pos x="22" y="10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4" y="12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34">
                  <a:moveTo>
                    <a:pt x="26" y="2"/>
                  </a:moveTo>
                  <a:lnTo>
                    <a:pt x="26" y="2"/>
                  </a:lnTo>
                  <a:lnTo>
                    <a:pt x="30" y="6"/>
                  </a:lnTo>
                  <a:lnTo>
                    <a:pt x="32" y="12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4" y="26"/>
                  </a:lnTo>
                  <a:lnTo>
                    <a:pt x="32" y="30"/>
                  </a:lnTo>
                  <a:lnTo>
                    <a:pt x="28" y="34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18" y="34"/>
                  </a:lnTo>
                  <a:lnTo>
                    <a:pt x="16" y="32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8" y="30"/>
                  </a:lnTo>
                  <a:lnTo>
                    <a:pt x="4" y="28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0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8" y="10"/>
                  </a:lnTo>
                  <a:lnTo>
                    <a:pt x="18" y="4"/>
                  </a:lnTo>
                  <a:lnTo>
                    <a:pt x="2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4"/>
                  </a:lnTo>
                  <a:lnTo>
                    <a:pt x="22" y="1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4" y="12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192505" y="2843463"/>
              <a:ext cx="272716" cy="304800"/>
            </a:xfrm>
            <a:custGeom>
              <a:avLst/>
              <a:gdLst/>
              <a:ahLst/>
              <a:cxnLst>
                <a:cxn ang="0">
                  <a:pos x="34" y="18"/>
                </a:cxn>
                <a:cxn ang="0">
                  <a:pos x="34" y="18"/>
                </a:cxn>
                <a:cxn ang="0">
                  <a:pos x="26" y="28"/>
                </a:cxn>
                <a:cxn ang="0">
                  <a:pos x="20" y="34"/>
                </a:cxn>
                <a:cxn ang="0">
                  <a:pos x="16" y="36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36"/>
                </a:cxn>
                <a:cxn ang="0">
                  <a:pos x="4" y="36"/>
                </a:cxn>
                <a:cxn ang="0">
                  <a:pos x="0" y="30"/>
                </a:cxn>
                <a:cxn ang="0">
                  <a:pos x="0" y="24"/>
                </a:cxn>
                <a:cxn ang="0">
                  <a:pos x="0" y="22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2"/>
                </a:cxn>
                <a:cxn ang="0">
                  <a:pos x="18" y="4"/>
                </a:cxn>
                <a:cxn ang="0">
                  <a:pos x="26" y="10"/>
                </a:cxn>
                <a:cxn ang="0">
                  <a:pos x="30" y="12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28" y="16"/>
                </a:cxn>
                <a:cxn ang="0">
                  <a:pos x="22" y="18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20" y="20"/>
                </a:cxn>
                <a:cxn ang="0">
                  <a:pos x="26" y="20"/>
                </a:cxn>
                <a:cxn ang="0">
                  <a:pos x="34" y="18"/>
                </a:cxn>
                <a:cxn ang="0">
                  <a:pos x="34" y="18"/>
                </a:cxn>
              </a:cxnLst>
              <a:rect l="0" t="0" r="r" b="b"/>
              <a:pathLst>
                <a:path w="34" h="38">
                  <a:moveTo>
                    <a:pt x="34" y="18"/>
                  </a:moveTo>
                  <a:lnTo>
                    <a:pt x="34" y="18"/>
                  </a:lnTo>
                  <a:lnTo>
                    <a:pt x="26" y="28"/>
                  </a:lnTo>
                  <a:lnTo>
                    <a:pt x="20" y="34"/>
                  </a:lnTo>
                  <a:lnTo>
                    <a:pt x="16" y="36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26" y="10"/>
                  </a:lnTo>
                  <a:lnTo>
                    <a:pt x="30" y="12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28" y="16"/>
                  </a:lnTo>
                  <a:lnTo>
                    <a:pt x="22" y="18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6" y="20"/>
                  </a:lnTo>
                  <a:lnTo>
                    <a:pt x="34" y="18"/>
                  </a:lnTo>
                  <a:lnTo>
                    <a:pt x="34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336884" y="2602832"/>
              <a:ext cx="272716" cy="288758"/>
            </a:xfrm>
            <a:custGeom>
              <a:avLst/>
              <a:gdLst/>
              <a:ahLst/>
              <a:cxnLst>
                <a:cxn ang="0">
                  <a:pos x="26" y="36"/>
                </a:cxn>
                <a:cxn ang="0">
                  <a:pos x="26" y="36"/>
                </a:cxn>
                <a:cxn ang="0">
                  <a:pos x="28" y="28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34" y="8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0" y="8"/>
                </a:cxn>
                <a:cxn ang="0">
                  <a:pos x="6" y="8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8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8" y="32"/>
                </a:cxn>
                <a:cxn ang="0">
                  <a:pos x="18" y="28"/>
                </a:cxn>
                <a:cxn ang="0">
                  <a:pos x="18" y="22"/>
                </a:cxn>
                <a:cxn ang="0">
                  <a:pos x="18" y="22"/>
                </a:cxn>
                <a:cxn ang="0">
                  <a:pos x="20" y="28"/>
                </a:cxn>
                <a:cxn ang="0">
                  <a:pos x="24" y="32"/>
                </a:cxn>
                <a:cxn ang="0">
                  <a:pos x="26" y="36"/>
                </a:cxn>
                <a:cxn ang="0">
                  <a:pos x="26" y="36"/>
                </a:cxn>
              </a:cxnLst>
              <a:rect l="0" t="0" r="r" b="b"/>
              <a:pathLst>
                <a:path w="34" h="36">
                  <a:moveTo>
                    <a:pt x="26" y="36"/>
                  </a:moveTo>
                  <a:lnTo>
                    <a:pt x="26" y="36"/>
                  </a:lnTo>
                  <a:lnTo>
                    <a:pt x="28" y="28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4" y="8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0" y="8"/>
                  </a:lnTo>
                  <a:lnTo>
                    <a:pt x="6" y="8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2" y="26"/>
                  </a:lnTo>
                  <a:lnTo>
                    <a:pt x="8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0" y="28"/>
                  </a:lnTo>
                  <a:lnTo>
                    <a:pt x="24" y="32"/>
                  </a:lnTo>
                  <a:lnTo>
                    <a:pt x="26" y="36"/>
                  </a:lnTo>
                  <a:lnTo>
                    <a:pt x="26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81263" y="2939716"/>
              <a:ext cx="64168" cy="6416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2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2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4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732421" y="-1295400"/>
              <a:ext cx="609600" cy="673768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60" y="6"/>
                </a:cxn>
                <a:cxn ang="0">
                  <a:pos x="52" y="2"/>
                </a:cxn>
                <a:cxn ang="0">
                  <a:pos x="42" y="0"/>
                </a:cxn>
                <a:cxn ang="0">
                  <a:pos x="32" y="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26" y="8"/>
                </a:cxn>
                <a:cxn ang="0">
                  <a:pos x="30" y="12"/>
                </a:cxn>
                <a:cxn ang="0">
                  <a:pos x="30" y="16"/>
                </a:cxn>
                <a:cxn ang="0">
                  <a:pos x="28" y="18"/>
                </a:cxn>
                <a:cxn ang="0">
                  <a:pos x="28" y="18"/>
                </a:cxn>
                <a:cxn ang="0">
                  <a:pos x="26" y="20"/>
                </a:cxn>
                <a:cxn ang="0">
                  <a:pos x="22" y="18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8" y="24"/>
                </a:cxn>
                <a:cxn ang="0">
                  <a:pos x="18" y="24"/>
                </a:cxn>
                <a:cxn ang="0">
                  <a:pos x="18" y="28"/>
                </a:cxn>
                <a:cxn ang="0">
                  <a:pos x="16" y="32"/>
                </a:cxn>
                <a:cxn ang="0">
                  <a:pos x="14" y="34"/>
                </a:cxn>
                <a:cxn ang="0">
                  <a:pos x="12" y="32"/>
                </a:cxn>
                <a:cxn ang="0">
                  <a:pos x="8" y="30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60"/>
                </a:cxn>
                <a:cxn ang="0">
                  <a:pos x="8" y="68"/>
                </a:cxn>
                <a:cxn ang="0">
                  <a:pos x="18" y="78"/>
                </a:cxn>
                <a:cxn ang="0">
                  <a:pos x="32" y="84"/>
                </a:cxn>
                <a:cxn ang="0">
                  <a:pos x="32" y="84"/>
                </a:cxn>
                <a:cxn ang="0">
                  <a:pos x="42" y="84"/>
                </a:cxn>
                <a:cxn ang="0">
                  <a:pos x="44" y="84"/>
                </a:cxn>
                <a:cxn ang="0">
                  <a:pos x="46" y="82"/>
                </a:cxn>
                <a:cxn ang="0">
                  <a:pos x="46" y="74"/>
                </a:cxn>
                <a:cxn ang="0">
                  <a:pos x="44" y="66"/>
                </a:cxn>
                <a:cxn ang="0">
                  <a:pos x="44" y="66"/>
                </a:cxn>
                <a:cxn ang="0">
                  <a:pos x="40" y="58"/>
                </a:cxn>
                <a:cxn ang="0">
                  <a:pos x="40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4" y="46"/>
                </a:cxn>
                <a:cxn ang="0">
                  <a:pos x="62" y="50"/>
                </a:cxn>
                <a:cxn ang="0">
                  <a:pos x="70" y="52"/>
                </a:cxn>
                <a:cxn ang="0">
                  <a:pos x="72" y="52"/>
                </a:cxn>
                <a:cxn ang="0">
                  <a:pos x="74" y="48"/>
                </a:cxn>
                <a:cxn ang="0">
                  <a:pos x="74" y="48"/>
                </a:cxn>
                <a:cxn ang="0">
                  <a:pos x="76" y="38"/>
                </a:cxn>
                <a:cxn ang="0">
                  <a:pos x="76" y="28"/>
                </a:cxn>
                <a:cxn ang="0">
                  <a:pos x="74" y="22"/>
                </a:cxn>
                <a:cxn ang="0">
                  <a:pos x="70" y="16"/>
                </a:cxn>
                <a:cxn ang="0">
                  <a:pos x="66" y="10"/>
                </a:cxn>
                <a:cxn ang="0">
                  <a:pos x="60" y="6"/>
                </a:cxn>
                <a:cxn ang="0">
                  <a:pos x="60" y="6"/>
                </a:cxn>
              </a:cxnLst>
              <a:rect l="0" t="0" r="r" b="b"/>
              <a:pathLst>
                <a:path w="76" h="84">
                  <a:moveTo>
                    <a:pt x="60" y="6"/>
                  </a:moveTo>
                  <a:lnTo>
                    <a:pt x="60" y="6"/>
                  </a:lnTo>
                  <a:lnTo>
                    <a:pt x="52" y="2"/>
                  </a:lnTo>
                  <a:lnTo>
                    <a:pt x="42" y="0"/>
                  </a:lnTo>
                  <a:lnTo>
                    <a:pt x="32" y="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26" y="8"/>
                  </a:lnTo>
                  <a:lnTo>
                    <a:pt x="30" y="12"/>
                  </a:lnTo>
                  <a:lnTo>
                    <a:pt x="30" y="16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6" y="20"/>
                  </a:lnTo>
                  <a:lnTo>
                    <a:pt x="22" y="18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8"/>
                  </a:lnTo>
                  <a:lnTo>
                    <a:pt x="16" y="32"/>
                  </a:lnTo>
                  <a:lnTo>
                    <a:pt x="14" y="34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60"/>
                  </a:lnTo>
                  <a:lnTo>
                    <a:pt x="8" y="68"/>
                  </a:lnTo>
                  <a:lnTo>
                    <a:pt x="18" y="78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42" y="84"/>
                  </a:lnTo>
                  <a:lnTo>
                    <a:pt x="44" y="84"/>
                  </a:lnTo>
                  <a:lnTo>
                    <a:pt x="46" y="82"/>
                  </a:lnTo>
                  <a:lnTo>
                    <a:pt x="46" y="74"/>
                  </a:lnTo>
                  <a:lnTo>
                    <a:pt x="44" y="66"/>
                  </a:lnTo>
                  <a:lnTo>
                    <a:pt x="44" y="66"/>
                  </a:lnTo>
                  <a:lnTo>
                    <a:pt x="40" y="58"/>
                  </a:lnTo>
                  <a:lnTo>
                    <a:pt x="40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4" y="46"/>
                  </a:lnTo>
                  <a:lnTo>
                    <a:pt x="62" y="50"/>
                  </a:lnTo>
                  <a:lnTo>
                    <a:pt x="70" y="52"/>
                  </a:lnTo>
                  <a:lnTo>
                    <a:pt x="72" y="52"/>
                  </a:lnTo>
                  <a:lnTo>
                    <a:pt x="74" y="48"/>
                  </a:lnTo>
                  <a:lnTo>
                    <a:pt x="74" y="48"/>
                  </a:lnTo>
                  <a:lnTo>
                    <a:pt x="76" y="38"/>
                  </a:lnTo>
                  <a:lnTo>
                    <a:pt x="76" y="28"/>
                  </a:lnTo>
                  <a:lnTo>
                    <a:pt x="74" y="22"/>
                  </a:lnTo>
                  <a:lnTo>
                    <a:pt x="70" y="16"/>
                  </a:lnTo>
                  <a:lnTo>
                    <a:pt x="66" y="10"/>
                  </a:lnTo>
                  <a:lnTo>
                    <a:pt x="60" y="6"/>
                  </a:lnTo>
                  <a:lnTo>
                    <a:pt x="6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010526" y="-1263316"/>
              <a:ext cx="641684" cy="641684"/>
            </a:xfrm>
            <a:custGeom>
              <a:avLst/>
              <a:gdLst/>
              <a:ahLst/>
              <a:cxnLst>
                <a:cxn ang="0">
                  <a:pos x="64" y="30"/>
                </a:cxn>
                <a:cxn ang="0">
                  <a:pos x="64" y="30"/>
                </a:cxn>
                <a:cxn ang="0">
                  <a:pos x="64" y="26"/>
                </a:cxn>
                <a:cxn ang="0">
                  <a:pos x="64" y="22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60" y="18"/>
                </a:cxn>
                <a:cxn ang="0">
                  <a:pos x="60" y="18"/>
                </a:cxn>
                <a:cxn ang="0">
                  <a:pos x="56" y="18"/>
                </a:cxn>
                <a:cxn ang="0">
                  <a:pos x="52" y="18"/>
                </a:cxn>
                <a:cxn ang="0">
                  <a:pos x="52" y="16"/>
                </a:cxn>
                <a:cxn ang="0">
                  <a:pos x="52" y="1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28" y="4"/>
                </a:cxn>
                <a:cxn ang="0">
                  <a:pos x="18" y="10"/>
                </a:cxn>
                <a:cxn ang="0">
                  <a:pos x="10" y="20"/>
                </a:cxn>
                <a:cxn ang="0">
                  <a:pos x="2" y="36"/>
                </a:cxn>
                <a:cxn ang="0">
                  <a:pos x="2" y="3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2"/>
                </a:cxn>
                <a:cxn ang="0">
                  <a:pos x="8" y="50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4" y="44"/>
                </a:cxn>
                <a:cxn ang="0">
                  <a:pos x="32" y="44"/>
                </a:cxn>
                <a:cxn ang="0">
                  <a:pos x="36" y="46"/>
                </a:cxn>
                <a:cxn ang="0">
                  <a:pos x="38" y="48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6" y="58"/>
                </a:cxn>
                <a:cxn ang="0">
                  <a:pos x="30" y="68"/>
                </a:cxn>
                <a:cxn ang="0">
                  <a:pos x="26" y="76"/>
                </a:cxn>
                <a:cxn ang="0">
                  <a:pos x="28" y="78"/>
                </a:cxn>
                <a:cxn ang="0">
                  <a:pos x="30" y="80"/>
                </a:cxn>
                <a:cxn ang="0">
                  <a:pos x="30" y="80"/>
                </a:cxn>
                <a:cxn ang="0">
                  <a:pos x="38" y="80"/>
                </a:cxn>
                <a:cxn ang="0">
                  <a:pos x="50" y="80"/>
                </a:cxn>
                <a:cxn ang="0">
                  <a:pos x="54" y="78"/>
                </a:cxn>
                <a:cxn ang="0">
                  <a:pos x="60" y="74"/>
                </a:cxn>
                <a:cxn ang="0">
                  <a:pos x="66" y="70"/>
                </a:cxn>
                <a:cxn ang="0">
                  <a:pos x="70" y="62"/>
                </a:cxn>
                <a:cxn ang="0">
                  <a:pos x="70" y="62"/>
                </a:cxn>
                <a:cxn ang="0">
                  <a:pos x="76" y="54"/>
                </a:cxn>
                <a:cxn ang="0">
                  <a:pos x="78" y="44"/>
                </a:cxn>
                <a:cxn ang="0">
                  <a:pos x="80" y="32"/>
                </a:cxn>
                <a:cxn ang="0">
                  <a:pos x="78" y="18"/>
                </a:cxn>
                <a:cxn ang="0">
                  <a:pos x="78" y="18"/>
                </a:cxn>
                <a:cxn ang="0">
                  <a:pos x="74" y="26"/>
                </a:cxn>
                <a:cxn ang="0">
                  <a:pos x="68" y="30"/>
                </a:cxn>
                <a:cxn ang="0">
                  <a:pos x="66" y="30"/>
                </a:cxn>
                <a:cxn ang="0">
                  <a:pos x="64" y="30"/>
                </a:cxn>
                <a:cxn ang="0">
                  <a:pos x="64" y="30"/>
                </a:cxn>
              </a:cxnLst>
              <a:rect l="0" t="0" r="r" b="b"/>
              <a:pathLst>
                <a:path w="80" h="80">
                  <a:moveTo>
                    <a:pt x="64" y="30"/>
                  </a:moveTo>
                  <a:lnTo>
                    <a:pt x="64" y="30"/>
                  </a:lnTo>
                  <a:lnTo>
                    <a:pt x="64" y="26"/>
                  </a:lnTo>
                  <a:lnTo>
                    <a:pt x="64" y="22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56" y="18"/>
                  </a:lnTo>
                  <a:lnTo>
                    <a:pt x="52" y="18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28" y="4"/>
                  </a:lnTo>
                  <a:lnTo>
                    <a:pt x="18" y="10"/>
                  </a:lnTo>
                  <a:lnTo>
                    <a:pt x="10" y="20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4" y="44"/>
                  </a:lnTo>
                  <a:lnTo>
                    <a:pt x="32" y="44"/>
                  </a:lnTo>
                  <a:lnTo>
                    <a:pt x="36" y="46"/>
                  </a:lnTo>
                  <a:lnTo>
                    <a:pt x="38" y="48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6" y="58"/>
                  </a:lnTo>
                  <a:lnTo>
                    <a:pt x="30" y="68"/>
                  </a:lnTo>
                  <a:lnTo>
                    <a:pt x="26" y="76"/>
                  </a:lnTo>
                  <a:lnTo>
                    <a:pt x="28" y="78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8" y="80"/>
                  </a:lnTo>
                  <a:lnTo>
                    <a:pt x="50" y="80"/>
                  </a:lnTo>
                  <a:lnTo>
                    <a:pt x="54" y="78"/>
                  </a:lnTo>
                  <a:lnTo>
                    <a:pt x="60" y="74"/>
                  </a:lnTo>
                  <a:lnTo>
                    <a:pt x="66" y="70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76" y="54"/>
                  </a:lnTo>
                  <a:lnTo>
                    <a:pt x="78" y="44"/>
                  </a:lnTo>
                  <a:lnTo>
                    <a:pt x="80" y="32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4" y="26"/>
                  </a:lnTo>
                  <a:lnTo>
                    <a:pt x="68" y="30"/>
                  </a:lnTo>
                  <a:lnTo>
                    <a:pt x="66" y="30"/>
                  </a:lnTo>
                  <a:lnTo>
                    <a:pt x="64" y="30"/>
                  </a:lnTo>
                  <a:lnTo>
                    <a:pt x="6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604084" y="-1295400"/>
              <a:ext cx="144379" cy="64168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8" y="8"/>
                </a:cxn>
                <a:cxn ang="0">
                  <a:pos x="12" y="6"/>
                </a:cxn>
                <a:cxn ang="0">
                  <a:pos x="14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8" h="8">
                  <a:moveTo>
                    <a:pt x="4" y="6"/>
                  </a:moveTo>
                  <a:lnTo>
                    <a:pt x="4" y="6"/>
                  </a:lnTo>
                  <a:lnTo>
                    <a:pt x="8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5406189" y="4592053"/>
              <a:ext cx="497305" cy="481263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48" y="6"/>
                </a:cxn>
                <a:cxn ang="0">
                  <a:pos x="44" y="2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2"/>
                </a:cxn>
                <a:cxn ang="0">
                  <a:pos x="8" y="8"/>
                </a:cxn>
                <a:cxn ang="0">
                  <a:pos x="2" y="18"/>
                </a:cxn>
                <a:cxn ang="0">
                  <a:pos x="2" y="18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6" y="30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24" y="30"/>
                </a:cxn>
                <a:cxn ang="0">
                  <a:pos x="28" y="32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26" y="42"/>
                </a:cxn>
                <a:cxn ang="0">
                  <a:pos x="20" y="46"/>
                </a:cxn>
                <a:cxn ang="0">
                  <a:pos x="18" y="52"/>
                </a:cxn>
                <a:cxn ang="0">
                  <a:pos x="18" y="54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8" y="58"/>
                </a:cxn>
                <a:cxn ang="0">
                  <a:pos x="36" y="60"/>
                </a:cxn>
                <a:cxn ang="0">
                  <a:pos x="44" y="58"/>
                </a:cxn>
                <a:cxn ang="0">
                  <a:pos x="48" y="56"/>
                </a:cxn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60" y="40"/>
                </a:cxn>
                <a:cxn ang="0">
                  <a:pos x="62" y="32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58" y="26"/>
                </a:cxn>
                <a:cxn ang="0">
                  <a:pos x="54" y="28"/>
                </a:cxn>
                <a:cxn ang="0">
                  <a:pos x="50" y="26"/>
                </a:cxn>
                <a:cxn ang="0">
                  <a:pos x="50" y="26"/>
                </a:cxn>
                <a:cxn ang="0">
                  <a:pos x="50" y="24"/>
                </a:cxn>
                <a:cxn ang="0">
                  <a:pos x="50" y="20"/>
                </a:cxn>
                <a:cxn ang="0">
                  <a:pos x="58" y="14"/>
                </a:cxn>
                <a:cxn ang="0">
                  <a:pos x="58" y="14"/>
                </a:cxn>
                <a:cxn ang="0">
                  <a:pos x="48" y="16"/>
                </a:cxn>
                <a:cxn ang="0">
                  <a:pos x="48" y="16"/>
                </a:cxn>
                <a:cxn ang="0">
                  <a:pos x="44" y="16"/>
                </a:cxn>
                <a:cxn ang="0">
                  <a:pos x="42" y="14"/>
                </a:cxn>
                <a:cxn ang="0">
                  <a:pos x="40" y="14"/>
                </a:cxn>
                <a:cxn ang="0">
                  <a:pos x="42" y="10"/>
                </a:cxn>
                <a:cxn ang="0">
                  <a:pos x="48" y="6"/>
                </a:cxn>
                <a:cxn ang="0">
                  <a:pos x="48" y="6"/>
                </a:cxn>
              </a:cxnLst>
              <a:rect l="0" t="0" r="r" b="b"/>
              <a:pathLst>
                <a:path w="62" h="60">
                  <a:moveTo>
                    <a:pt x="48" y="6"/>
                  </a:moveTo>
                  <a:lnTo>
                    <a:pt x="48" y="6"/>
                  </a:lnTo>
                  <a:lnTo>
                    <a:pt x="44" y="2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6" y="30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24" y="30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6" y="42"/>
                  </a:lnTo>
                  <a:lnTo>
                    <a:pt x="20" y="46"/>
                  </a:lnTo>
                  <a:lnTo>
                    <a:pt x="18" y="52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8" y="58"/>
                  </a:lnTo>
                  <a:lnTo>
                    <a:pt x="36" y="60"/>
                  </a:lnTo>
                  <a:lnTo>
                    <a:pt x="44" y="58"/>
                  </a:lnTo>
                  <a:lnTo>
                    <a:pt x="48" y="56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6" y="46"/>
                  </a:lnTo>
                  <a:lnTo>
                    <a:pt x="60" y="40"/>
                  </a:lnTo>
                  <a:lnTo>
                    <a:pt x="62" y="3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8" y="26"/>
                  </a:lnTo>
                  <a:lnTo>
                    <a:pt x="54" y="28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4"/>
                  </a:lnTo>
                  <a:lnTo>
                    <a:pt x="50" y="20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0" y="14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4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5470358" y="4046621"/>
              <a:ext cx="465221" cy="513347"/>
            </a:xfrm>
            <a:custGeom>
              <a:avLst/>
              <a:gdLst/>
              <a:ahLst/>
              <a:cxnLst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58" y="42"/>
                </a:cxn>
                <a:cxn ang="0">
                  <a:pos x="58" y="34"/>
                </a:cxn>
                <a:cxn ang="0">
                  <a:pos x="56" y="28"/>
                </a:cxn>
                <a:cxn ang="0">
                  <a:pos x="54" y="20"/>
                </a:cxn>
                <a:cxn ang="0">
                  <a:pos x="46" y="12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28" y="0"/>
                </a:cxn>
                <a:cxn ang="0">
                  <a:pos x="26" y="2"/>
                </a:cxn>
                <a:cxn ang="0">
                  <a:pos x="26" y="2"/>
                </a:cxn>
                <a:cxn ang="0">
                  <a:pos x="26" y="8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8" y="26"/>
                </a:cxn>
                <a:cxn ang="0">
                  <a:pos x="26" y="30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6" y="26"/>
                </a:cxn>
                <a:cxn ang="0">
                  <a:pos x="10" y="22"/>
                </a:cxn>
                <a:cxn ang="0">
                  <a:pos x="6" y="18"/>
                </a:cxn>
                <a:cxn ang="0">
                  <a:pos x="4" y="18"/>
                </a:cxn>
                <a:cxn ang="0">
                  <a:pos x="2" y="20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6"/>
                </a:cxn>
                <a:cxn ang="0">
                  <a:pos x="2" y="4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4" y="58"/>
                </a:cxn>
                <a:cxn ang="0">
                  <a:pos x="22" y="60"/>
                </a:cxn>
                <a:cxn ang="0">
                  <a:pos x="30" y="64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36" y="60"/>
                </a:cxn>
                <a:cxn ang="0">
                  <a:pos x="32" y="56"/>
                </a:cxn>
                <a:cxn ang="0">
                  <a:pos x="34" y="52"/>
                </a:cxn>
                <a:cxn ang="0">
                  <a:pos x="34" y="52"/>
                </a:cxn>
                <a:cxn ang="0">
                  <a:pos x="36" y="52"/>
                </a:cxn>
                <a:cxn ang="0">
                  <a:pos x="40" y="52"/>
                </a:cxn>
                <a:cxn ang="0">
                  <a:pos x="48" y="60"/>
                </a:cxn>
                <a:cxn ang="0">
                  <a:pos x="48" y="60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4"/>
                </a:cxn>
                <a:cxn ang="0">
                  <a:pos x="54" y="52"/>
                </a:cxn>
                <a:cxn ang="0">
                  <a:pos x="54" y="52"/>
                </a:cxn>
              </a:cxnLst>
              <a:rect l="0" t="0" r="r" b="b"/>
              <a:pathLst>
                <a:path w="58" h="64">
                  <a:moveTo>
                    <a:pt x="54" y="52"/>
                  </a:moveTo>
                  <a:lnTo>
                    <a:pt x="54" y="52"/>
                  </a:lnTo>
                  <a:lnTo>
                    <a:pt x="56" y="46"/>
                  </a:lnTo>
                  <a:lnTo>
                    <a:pt x="58" y="42"/>
                  </a:lnTo>
                  <a:lnTo>
                    <a:pt x="58" y="34"/>
                  </a:lnTo>
                  <a:lnTo>
                    <a:pt x="56" y="28"/>
                  </a:lnTo>
                  <a:lnTo>
                    <a:pt x="54" y="20"/>
                  </a:lnTo>
                  <a:lnTo>
                    <a:pt x="46" y="12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28" y="0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8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8" y="26"/>
                  </a:lnTo>
                  <a:lnTo>
                    <a:pt x="26" y="30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6" y="26"/>
                  </a:lnTo>
                  <a:lnTo>
                    <a:pt x="10" y="22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2" y="4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4" y="58"/>
                  </a:lnTo>
                  <a:lnTo>
                    <a:pt x="22" y="60"/>
                  </a:lnTo>
                  <a:lnTo>
                    <a:pt x="3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36" y="60"/>
                  </a:lnTo>
                  <a:lnTo>
                    <a:pt x="32" y="56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4"/>
                  </a:lnTo>
                  <a:lnTo>
                    <a:pt x="54" y="52"/>
                  </a:lnTo>
                  <a:lnTo>
                    <a:pt x="54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5983705" y="4191000"/>
              <a:ext cx="497305" cy="481263"/>
            </a:xfrm>
            <a:custGeom>
              <a:avLst/>
              <a:gdLst/>
              <a:ahLst/>
              <a:cxnLst>
                <a:cxn ang="0">
                  <a:pos x="12" y="54"/>
                </a:cxn>
                <a:cxn ang="0">
                  <a:pos x="12" y="54"/>
                </a:cxn>
                <a:cxn ang="0">
                  <a:pos x="18" y="56"/>
                </a:cxn>
                <a:cxn ang="0">
                  <a:pos x="30" y="60"/>
                </a:cxn>
                <a:cxn ang="0">
                  <a:pos x="36" y="60"/>
                </a:cxn>
                <a:cxn ang="0">
                  <a:pos x="44" y="56"/>
                </a:cxn>
                <a:cxn ang="0">
                  <a:pos x="52" y="52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62" y="34"/>
                </a:cxn>
                <a:cxn ang="0">
                  <a:pos x="62" y="32"/>
                </a:cxn>
                <a:cxn ang="0">
                  <a:pos x="60" y="30"/>
                </a:cxn>
                <a:cxn ang="0">
                  <a:pos x="56" y="30"/>
                </a:cxn>
                <a:cxn ang="0">
                  <a:pos x="50" y="30"/>
                </a:cxn>
                <a:cxn ang="0">
                  <a:pos x="50" y="30"/>
                </a:cxn>
                <a:cxn ang="0">
                  <a:pos x="38" y="30"/>
                </a:cxn>
                <a:cxn ang="0">
                  <a:pos x="34" y="28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6" y="18"/>
                </a:cxn>
                <a:cxn ang="0">
                  <a:pos x="40" y="14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6" y="14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4" y="34"/>
                </a:cxn>
                <a:cxn ang="0">
                  <a:pos x="8" y="32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2" y="36"/>
                </a:cxn>
                <a:cxn ang="0">
                  <a:pos x="10" y="40"/>
                </a:cxn>
                <a:cxn ang="0">
                  <a:pos x="4" y="46"/>
                </a:cxn>
                <a:cxn ang="0">
                  <a:pos x="4" y="46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18" y="42"/>
                </a:cxn>
                <a:cxn ang="0">
                  <a:pos x="20" y="44"/>
                </a:cxn>
                <a:cxn ang="0">
                  <a:pos x="20" y="46"/>
                </a:cxn>
                <a:cxn ang="0">
                  <a:pos x="20" y="48"/>
                </a:cxn>
                <a:cxn ang="0">
                  <a:pos x="12" y="54"/>
                </a:cxn>
                <a:cxn ang="0">
                  <a:pos x="12" y="54"/>
                </a:cxn>
              </a:cxnLst>
              <a:rect l="0" t="0" r="r" b="b"/>
              <a:pathLst>
                <a:path w="62" h="60">
                  <a:moveTo>
                    <a:pt x="12" y="54"/>
                  </a:moveTo>
                  <a:lnTo>
                    <a:pt x="12" y="54"/>
                  </a:lnTo>
                  <a:lnTo>
                    <a:pt x="18" y="56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4" y="56"/>
                  </a:lnTo>
                  <a:lnTo>
                    <a:pt x="52" y="52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62" y="34"/>
                  </a:lnTo>
                  <a:lnTo>
                    <a:pt x="62" y="32"/>
                  </a:lnTo>
                  <a:lnTo>
                    <a:pt x="60" y="30"/>
                  </a:lnTo>
                  <a:lnTo>
                    <a:pt x="56" y="30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38" y="30"/>
                  </a:lnTo>
                  <a:lnTo>
                    <a:pt x="34" y="28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6" y="18"/>
                  </a:lnTo>
                  <a:lnTo>
                    <a:pt x="40" y="14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4" y="34"/>
                  </a:lnTo>
                  <a:lnTo>
                    <a:pt x="8" y="32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6"/>
                  </a:lnTo>
                  <a:lnTo>
                    <a:pt x="10" y="40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8" y="42"/>
                  </a:lnTo>
                  <a:lnTo>
                    <a:pt x="20" y="44"/>
                  </a:lnTo>
                  <a:lnTo>
                    <a:pt x="20" y="46"/>
                  </a:lnTo>
                  <a:lnTo>
                    <a:pt x="20" y="48"/>
                  </a:lnTo>
                  <a:lnTo>
                    <a:pt x="12" y="54"/>
                  </a:lnTo>
                  <a:lnTo>
                    <a:pt x="12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5951621" y="4704347"/>
              <a:ext cx="465221" cy="513347"/>
            </a:xfrm>
            <a:custGeom>
              <a:avLst/>
              <a:gdLst/>
              <a:ahLst/>
              <a:cxnLst>
                <a:cxn ang="0">
                  <a:pos x="4" y="12"/>
                </a:cxn>
                <a:cxn ang="0">
                  <a:pos x="4" y="12"/>
                </a:cxn>
                <a:cxn ang="0">
                  <a:pos x="2" y="18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0" y="36"/>
                </a:cxn>
                <a:cxn ang="0">
                  <a:pos x="4" y="44"/>
                </a:cxn>
                <a:cxn ang="0">
                  <a:pos x="10" y="52"/>
                </a:cxn>
                <a:cxn ang="0">
                  <a:pos x="20" y="60"/>
                </a:cxn>
                <a:cxn ang="0">
                  <a:pos x="20" y="60"/>
                </a:cxn>
                <a:cxn ang="0">
                  <a:pos x="28" y="64"/>
                </a:cxn>
                <a:cxn ang="0">
                  <a:pos x="30" y="64"/>
                </a:cxn>
                <a:cxn ang="0">
                  <a:pos x="32" y="62"/>
                </a:cxn>
                <a:cxn ang="0">
                  <a:pos x="32" y="5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30" y="38"/>
                </a:cxn>
                <a:cxn ang="0">
                  <a:pos x="32" y="36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40" y="38"/>
                </a:cxn>
                <a:cxn ang="0">
                  <a:pos x="46" y="42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56" y="44"/>
                </a:cxn>
                <a:cxn ang="0">
                  <a:pos x="56" y="44"/>
                </a:cxn>
                <a:cxn ang="0">
                  <a:pos x="58" y="38"/>
                </a:cxn>
                <a:cxn ang="0">
                  <a:pos x="58" y="30"/>
                </a:cxn>
                <a:cxn ang="0">
                  <a:pos x="56" y="20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2" y="6"/>
                </a:cxn>
                <a:cxn ang="0">
                  <a:pos x="36" y="4"/>
                </a:cxn>
                <a:cxn ang="0">
                  <a:pos x="28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2" y="6"/>
                </a:cxn>
                <a:cxn ang="0">
                  <a:pos x="24" y="10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14"/>
                </a:cxn>
                <a:cxn ang="0">
                  <a:pos x="18" y="1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4" y="14"/>
                </a:cxn>
                <a:cxn ang="0">
                  <a:pos x="14" y="14"/>
                </a:cxn>
                <a:cxn ang="0">
                  <a:pos x="14" y="18"/>
                </a:cxn>
                <a:cxn ang="0">
                  <a:pos x="14" y="20"/>
                </a:cxn>
                <a:cxn ang="0">
                  <a:pos x="10" y="20"/>
                </a:cxn>
                <a:cxn ang="0">
                  <a:pos x="4" y="12"/>
                </a:cxn>
                <a:cxn ang="0">
                  <a:pos x="4" y="12"/>
                </a:cxn>
              </a:cxnLst>
              <a:rect l="0" t="0" r="r" b="b"/>
              <a:pathLst>
                <a:path w="58" h="64">
                  <a:moveTo>
                    <a:pt x="4" y="12"/>
                  </a:moveTo>
                  <a:lnTo>
                    <a:pt x="4" y="12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4" y="44"/>
                  </a:lnTo>
                  <a:lnTo>
                    <a:pt x="10" y="5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2" y="62"/>
                  </a:lnTo>
                  <a:lnTo>
                    <a:pt x="32" y="5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40" y="38"/>
                  </a:lnTo>
                  <a:lnTo>
                    <a:pt x="46" y="42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8" y="38"/>
                  </a:lnTo>
                  <a:lnTo>
                    <a:pt x="58" y="30"/>
                  </a:lnTo>
                  <a:lnTo>
                    <a:pt x="56" y="2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2" y="6"/>
                  </a:lnTo>
                  <a:lnTo>
                    <a:pt x="36" y="4"/>
                  </a:lnTo>
                  <a:lnTo>
                    <a:pt x="28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6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8" y="1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8"/>
                  </a:lnTo>
                  <a:lnTo>
                    <a:pt x="14" y="20"/>
                  </a:lnTo>
                  <a:lnTo>
                    <a:pt x="10" y="20"/>
                  </a:lnTo>
                  <a:lnTo>
                    <a:pt x="4" y="12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5887453" y="4576011"/>
              <a:ext cx="112295" cy="112295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6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8" y="1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14" h="14">
                  <a:moveTo>
                    <a:pt x="2" y="2"/>
                  </a:moveTo>
                  <a:lnTo>
                    <a:pt x="2" y="2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1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8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7748337" y="5442284"/>
              <a:ext cx="465221" cy="513347"/>
            </a:xfrm>
            <a:custGeom>
              <a:avLst/>
              <a:gdLst/>
              <a:ahLst/>
              <a:cxnLst>
                <a:cxn ang="0">
                  <a:pos x="30" y="64"/>
                </a:cxn>
                <a:cxn ang="0">
                  <a:pos x="30" y="64"/>
                </a:cxn>
                <a:cxn ang="0">
                  <a:pos x="36" y="62"/>
                </a:cxn>
                <a:cxn ang="0">
                  <a:pos x="42" y="60"/>
                </a:cxn>
                <a:cxn ang="0">
                  <a:pos x="48" y="56"/>
                </a:cxn>
                <a:cxn ang="0">
                  <a:pos x="52" y="50"/>
                </a:cxn>
                <a:cxn ang="0">
                  <a:pos x="56" y="42"/>
                </a:cxn>
                <a:cxn ang="0">
                  <a:pos x="58" y="32"/>
                </a:cxn>
                <a:cxn ang="0">
                  <a:pos x="58" y="18"/>
                </a:cxn>
                <a:cxn ang="0">
                  <a:pos x="58" y="18"/>
                </a:cxn>
                <a:cxn ang="0">
                  <a:pos x="54" y="10"/>
                </a:cxn>
                <a:cxn ang="0">
                  <a:pos x="54" y="8"/>
                </a:cxn>
                <a:cxn ang="0">
                  <a:pos x="52" y="8"/>
                </a:cxn>
                <a:cxn ang="0">
                  <a:pos x="48" y="12"/>
                </a:cxn>
                <a:cxn ang="0">
                  <a:pos x="44" y="16"/>
                </a:cxn>
                <a:cxn ang="0">
                  <a:pos x="44" y="16"/>
                </a:cxn>
                <a:cxn ang="0">
                  <a:pos x="38" y="22"/>
                </a:cxn>
                <a:cxn ang="0">
                  <a:pos x="34" y="26"/>
                </a:cxn>
                <a:cxn ang="0">
                  <a:pos x="30" y="26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16"/>
                </a:cxn>
                <a:cxn ang="0">
                  <a:pos x="26" y="8"/>
                </a:cxn>
                <a:cxn ang="0">
                  <a:pos x="24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2"/>
                </a:cxn>
                <a:cxn ang="0">
                  <a:pos x="8" y="8"/>
                </a:cxn>
                <a:cxn ang="0">
                  <a:pos x="2" y="16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2" y="42"/>
                </a:cxn>
                <a:cxn ang="0">
                  <a:pos x="6" y="52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2" y="54"/>
                </a:cxn>
                <a:cxn ang="0">
                  <a:pos x="14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8"/>
                </a:cxn>
                <a:cxn ang="0">
                  <a:pos x="20" y="52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8" y="50"/>
                </a:cxn>
                <a:cxn ang="0">
                  <a:pos x="30" y="50"/>
                </a:cxn>
                <a:cxn ang="0">
                  <a:pos x="32" y="52"/>
                </a:cxn>
                <a:cxn ang="0">
                  <a:pos x="32" y="54"/>
                </a:cxn>
                <a:cxn ang="0">
                  <a:pos x="30" y="64"/>
                </a:cxn>
                <a:cxn ang="0">
                  <a:pos x="30" y="64"/>
                </a:cxn>
              </a:cxnLst>
              <a:rect l="0" t="0" r="r" b="b"/>
              <a:pathLst>
                <a:path w="58" h="64">
                  <a:moveTo>
                    <a:pt x="30" y="64"/>
                  </a:moveTo>
                  <a:lnTo>
                    <a:pt x="30" y="64"/>
                  </a:lnTo>
                  <a:lnTo>
                    <a:pt x="36" y="62"/>
                  </a:lnTo>
                  <a:lnTo>
                    <a:pt x="42" y="60"/>
                  </a:lnTo>
                  <a:lnTo>
                    <a:pt x="48" y="56"/>
                  </a:lnTo>
                  <a:lnTo>
                    <a:pt x="52" y="50"/>
                  </a:lnTo>
                  <a:lnTo>
                    <a:pt x="56" y="42"/>
                  </a:lnTo>
                  <a:lnTo>
                    <a:pt x="58" y="32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2" y="8"/>
                  </a:lnTo>
                  <a:lnTo>
                    <a:pt x="48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38" y="22"/>
                  </a:lnTo>
                  <a:lnTo>
                    <a:pt x="34" y="26"/>
                  </a:lnTo>
                  <a:lnTo>
                    <a:pt x="30" y="26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16"/>
                  </a:lnTo>
                  <a:lnTo>
                    <a:pt x="26" y="8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6" y="52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4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8"/>
                  </a:lnTo>
                  <a:lnTo>
                    <a:pt x="20" y="52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8" y="50"/>
                  </a:lnTo>
                  <a:lnTo>
                    <a:pt x="30" y="50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0" y="64"/>
                  </a:lnTo>
                  <a:lnTo>
                    <a:pt x="3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8021053" y="5907505"/>
              <a:ext cx="465221" cy="513347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2" y="40"/>
                </a:cxn>
                <a:cxn ang="0">
                  <a:pos x="4" y="46"/>
                </a:cxn>
                <a:cxn ang="0">
                  <a:pos x="8" y="52"/>
                </a:cxn>
                <a:cxn ang="0">
                  <a:pos x="14" y="58"/>
                </a:cxn>
                <a:cxn ang="0">
                  <a:pos x="22" y="62"/>
                </a:cxn>
                <a:cxn ang="0">
                  <a:pos x="30" y="64"/>
                </a:cxn>
                <a:cxn ang="0">
                  <a:pos x="42" y="62"/>
                </a:cxn>
                <a:cxn ang="0">
                  <a:pos x="42" y="62"/>
                </a:cxn>
                <a:cxn ang="0">
                  <a:pos x="50" y="58"/>
                </a:cxn>
                <a:cxn ang="0">
                  <a:pos x="52" y="56"/>
                </a:cxn>
                <a:cxn ang="0">
                  <a:pos x="52" y="54"/>
                </a:cxn>
                <a:cxn ang="0">
                  <a:pos x="48" y="50"/>
                </a:cxn>
                <a:cxn ang="0">
                  <a:pos x="44" y="46"/>
                </a:cxn>
                <a:cxn ang="0">
                  <a:pos x="44" y="46"/>
                </a:cxn>
                <a:cxn ang="0">
                  <a:pos x="36" y="36"/>
                </a:cxn>
                <a:cxn ang="0">
                  <a:pos x="34" y="32"/>
                </a:cxn>
                <a:cxn ang="0">
                  <a:pos x="38" y="28"/>
                </a:cxn>
                <a:cxn ang="0">
                  <a:pos x="38" y="28"/>
                </a:cxn>
                <a:cxn ang="0">
                  <a:pos x="44" y="28"/>
                </a:cxn>
                <a:cxn ang="0">
                  <a:pos x="50" y="28"/>
                </a:cxn>
                <a:cxn ang="0">
                  <a:pos x="56" y="26"/>
                </a:cxn>
                <a:cxn ang="0">
                  <a:pos x="58" y="24"/>
                </a:cxn>
                <a:cxn ang="0">
                  <a:pos x="58" y="22"/>
                </a:cxn>
                <a:cxn ang="0">
                  <a:pos x="58" y="22"/>
                </a:cxn>
                <a:cxn ang="0">
                  <a:pos x="54" y="14"/>
                </a:cxn>
                <a:cxn ang="0">
                  <a:pos x="50" y="8"/>
                </a:cxn>
                <a:cxn ang="0">
                  <a:pos x="42" y="2"/>
                </a:cxn>
                <a:cxn ang="0">
                  <a:pos x="3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6"/>
                </a:cxn>
                <a:cxn ang="0">
                  <a:pos x="4" y="14"/>
                </a:cxn>
                <a:cxn ang="0">
                  <a:pos x="4" y="14"/>
                </a:cxn>
                <a:cxn ang="0">
                  <a:pos x="10" y="14"/>
                </a:cxn>
                <a:cxn ang="0">
                  <a:pos x="14" y="16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4" y="22"/>
                </a:cxn>
                <a:cxn ang="0">
                  <a:pos x="10" y="2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2" y="30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0" y="36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58" h="64">
                  <a:moveTo>
                    <a:pt x="0" y="34"/>
                  </a:move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2"/>
                  </a:lnTo>
                  <a:lnTo>
                    <a:pt x="14" y="58"/>
                  </a:lnTo>
                  <a:lnTo>
                    <a:pt x="22" y="62"/>
                  </a:lnTo>
                  <a:lnTo>
                    <a:pt x="30" y="64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50" y="58"/>
                  </a:lnTo>
                  <a:lnTo>
                    <a:pt x="52" y="56"/>
                  </a:lnTo>
                  <a:lnTo>
                    <a:pt x="52" y="54"/>
                  </a:lnTo>
                  <a:lnTo>
                    <a:pt x="48" y="50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36" y="36"/>
                  </a:lnTo>
                  <a:lnTo>
                    <a:pt x="34" y="32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44" y="28"/>
                  </a:lnTo>
                  <a:lnTo>
                    <a:pt x="50" y="28"/>
                  </a:lnTo>
                  <a:lnTo>
                    <a:pt x="56" y="26"/>
                  </a:lnTo>
                  <a:lnTo>
                    <a:pt x="58" y="24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4" y="14"/>
                  </a:lnTo>
                  <a:lnTo>
                    <a:pt x="50" y="8"/>
                  </a:lnTo>
                  <a:lnTo>
                    <a:pt x="42" y="2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6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4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4" y="22"/>
                  </a:lnTo>
                  <a:lnTo>
                    <a:pt x="1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7571874" y="6180221"/>
              <a:ext cx="465221" cy="51334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2" y="8"/>
                </a:cxn>
                <a:cxn ang="0">
                  <a:pos x="6" y="14"/>
                </a:cxn>
                <a:cxn ang="0">
                  <a:pos x="2" y="22"/>
                </a:cxn>
                <a:cxn ang="0">
                  <a:pos x="0" y="32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12" y="52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2"/>
                </a:cxn>
                <a:cxn ang="0">
                  <a:pos x="24" y="38"/>
                </a:cxn>
                <a:cxn ang="0">
                  <a:pos x="28" y="38"/>
                </a:cxn>
                <a:cxn ang="0">
                  <a:pos x="32" y="42"/>
                </a:cxn>
                <a:cxn ang="0">
                  <a:pos x="32" y="42"/>
                </a:cxn>
                <a:cxn ang="0">
                  <a:pos x="32" y="48"/>
                </a:cxn>
                <a:cxn ang="0">
                  <a:pos x="32" y="56"/>
                </a:cxn>
                <a:cxn ang="0">
                  <a:pos x="34" y="62"/>
                </a:cxn>
                <a:cxn ang="0">
                  <a:pos x="34" y="6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4" y="62"/>
                </a:cxn>
                <a:cxn ang="0">
                  <a:pos x="50" y="56"/>
                </a:cxn>
                <a:cxn ang="0">
                  <a:pos x="56" y="4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58" y="30"/>
                </a:cxn>
                <a:cxn ang="0">
                  <a:pos x="56" y="22"/>
                </a:cxn>
                <a:cxn ang="0">
                  <a:pos x="52" y="12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46" y="10"/>
                </a:cxn>
                <a:cxn ang="0">
                  <a:pos x="44" y="16"/>
                </a:cxn>
                <a:cxn ang="0">
                  <a:pos x="42" y="16"/>
                </a:cxn>
                <a:cxn ang="0">
                  <a:pos x="42" y="18"/>
                </a:cxn>
                <a:cxn ang="0">
                  <a:pos x="42" y="18"/>
                </a:cxn>
                <a:cxn ang="0">
                  <a:pos x="38" y="16"/>
                </a:cxn>
                <a:cxn ang="0">
                  <a:pos x="38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0" y="14"/>
                </a:cxn>
                <a:cxn ang="0">
                  <a:pos x="28" y="14"/>
                </a:cxn>
                <a:cxn ang="0">
                  <a:pos x="26" y="12"/>
                </a:cxn>
                <a:cxn ang="0">
                  <a:pos x="26" y="10"/>
                </a:cxn>
                <a:cxn ang="0">
                  <a:pos x="28" y="0"/>
                </a:cxn>
                <a:cxn ang="0">
                  <a:pos x="28" y="0"/>
                </a:cxn>
              </a:cxnLst>
              <a:rect l="0" t="0" r="r" b="b"/>
              <a:pathLst>
                <a:path w="58" h="64">
                  <a:moveTo>
                    <a:pt x="28" y="0"/>
                  </a:moveTo>
                  <a:lnTo>
                    <a:pt x="28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2" y="8"/>
                  </a:lnTo>
                  <a:lnTo>
                    <a:pt x="6" y="14"/>
                  </a:lnTo>
                  <a:lnTo>
                    <a:pt x="2" y="22"/>
                  </a:lnTo>
                  <a:lnTo>
                    <a:pt x="0" y="32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2" y="52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2"/>
                  </a:lnTo>
                  <a:lnTo>
                    <a:pt x="24" y="38"/>
                  </a:lnTo>
                  <a:lnTo>
                    <a:pt x="28" y="38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8"/>
                  </a:lnTo>
                  <a:lnTo>
                    <a:pt x="32" y="56"/>
                  </a:lnTo>
                  <a:lnTo>
                    <a:pt x="34" y="62"/>
                  </a:lnTo>
                  <a:lnTo>
                    <a:pt x="34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4" y="62"/>
                  </a:lnTo>
                  <a:lnTo>
                    <a:pt x="50" y="56"/>
                  </a:lnTo>
                  <a:lnTo>
                    <a:pt x="56" y="4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58" y="30"/>
                  </a:lnTo>
                  <a:lnTo>
                    <a:pt x="56" y="22"/>
                  </a:lnTo>
                  <a:lnTo>
                    <a:pt x="52" y="12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10"/>
                  </a:lnTo>
                  <a:lnTo>
                    <a:pt x="44" y="16"/>
                  </a:lnTo>
                  <a:lnTo>
                    <a:pt x="42" y="16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8" y="16"/>
                  </a:lnTo>
                  <a:lnTo>
                    <a:pt x="38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0" y="14"/>
                  </a:lnTo>
                  <a:lnTo>
                    <a:pt x="28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7299158" y="5715000"/>
              <a:ext cx="465221" cy="513347"/>
            </a:xfrm>
            <a:custGeom>
              <a:avLst/>
              <a:gdLst/>
              <a:ahLst/>
              <a:cxnLst>
                <a:cxn ang="0">
                  <a:pos x="58" y="30"/>
                </a:cxn>
                <a:cxn ang="0">
                  <a:pos x="58" y="30"/>
                </a:cxn>
                <a:cxn ang="0">
                  <a:pos x="56" y="24"/>
                </a:cxn>
                <a:cxn ang="0">
                  <a:pos x="54" y="18"/>
                </a:cxn>
                <a:cxn ang="0">
                  <a:pos x="50" y="12"/>
                </a:cxn>
                <a:cxn ang="0">
                  <a:pos x="44" y="6"/>
                </a:cxn>
                <a:cxn ang="0">
                  <a:pos x="38" y="2"/>
                </a:cxn>
                <a:cxn ang="0">
                  <a:pos x="28" y="0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8" y="4"/>
                </a:cxn>
                <a:cxn ang="0">
                  <a:pos x="8" y="6"/>
                </a:cxn>
                <a:cxn ang="0">
                  <a:pos x="6" y="8"/>
                </a:cxn>
                <a:cxn ang="0">
                  <a:pos x="10" y="12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22" y="26"/>
                </a:cxn>
                <a:cxn ang="0">
                  <a:pos x="24" y="30"/>
                </a:cxn>
                <a:cxn ang="0">
                  <a:pos x="20" y="34"/>
                </a:cxn>
                <a:cxn ang="0">
                  <a:pos x="20" y="34"/>
                </a:cxn>
                <a:cxn ang="0">
                  <a:pos x="14" y="36"/>
                </a:cxn>
                <a:cxn ang="0">
                  <a:pos x="8" y="36"/>
                </a:cxn>
                <a:cxn ang="0">
                  <a:pos x="2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4" y="48"/>
                </a:cxn>
                <a:cxn ang="0">
                  <a:pos x="8" y="56"/>
                </a:cxn>
                <a:cxn ang="0">
                  <a:pos x="16" y="62"/>
                </a:cxn>
                <a:cxn ang="0">
                  <a:pos x="20" y="6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32" y="64"/>
                </a:cxn>
                <a:cxn ang="0">
                  <a:pos x="40" y="60"/>
                </a:cxn>
                <a:cxn ang="0">
                  <a:pos x="48" y="56"/>
                </a:cxn>
                <a:cxn ang="0">
                  <a:pos x="54" y="50"/>
                </a:cxn>
                <a:cxn ang="0">
                  <a:pos x="54" y="50"/>
                </a:cxn>
                <a:cxn ang="0">
                  <a:pos x="48" y="50"/>
                </a:cxn>
                <a:cxn ang="0">
                  <a:pos x="44" y="48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42"/>
                </a:cxn>
                <a:cxn ang="0">
                  <a:pos x="48" y="40"/>
                </a:cxn>
                <a:cxn ang="0">
                  <a:pos x="58" y="40"/>
                </a:cxn>
                <a:cxn ang="0">
                  <a:pos x="58" y="40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6" y="32"/>
                </a:cxn>
                <a:cxn ang="0">
                  <a:pos x="46" y="30"/>
                </a:cxn>
                <a:cxn ang="0">
                  <a:pos x="46" y="28"/>
                </a:cxn>
                <a:cxn ang="0">
                  <a:pos x="48" y="28"/>
                </a:cxn>
                <a:cxn ang="0">
                  <a:pos x="58" y="30"/>
                </a:cxn>
                <a:cxn ang="0">
                  <a:pos x="58" y="30"/>
                </a:cxn>
              </a:cxnLst>
              <a:rect l="0" t="0" r="r" b="b"/>
              <a:pathLst>
                <a:path w="58" h="64">
                  <a:moveTo>
                    <a:pt x="58" y="30"/>
                  </a:moveTo>
                  <a:lnTo>
                    <a:pt x="58" y="30"/>
                  </a:lnTo>
                  <a:lnTo>
                    <a:pt x="56" y="24"/>
                  </a:lnTo>
                  <a:lnTo>
                    <a:pt x="54" y="18"/>
                  </a:lnTo>
                  <a:lnTo>
                    <a:pt x="50" y="12"/>
                  </a:lnTo>
                  <a:lnTo>
                    <a:pt x="44" y="6"/>
                  </a:lnTo>
                  <a:lnTo>
                    <a:pt x="38" y="2"/>
                  </a:lnTo>
                  <a:lnTo>
                    <a:pt x="28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10" y="12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22" y="26"/>
                  </a:lnTo>
                  <a:lnTo>
                    <a:pt x="24" y="30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4" y="36"/>
                  </a:lnTo>
                  <a:lnTo>
                    <a:pt x="8" y="36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4" y="48"/>
                  </a:lnTo>
                  <a:lnTo>
                    <a:pt x="8" y="56"/>
                  </a:lnTo>
                  <a:lnTo>
                    <a:pt x="16" y="62"/>
                  </a:lnTo>
                  <a:lnTo>
                    <a:pt x="20" y="6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32" y="64"/>
                  </a:lnTo>
                  <a:lnTo>
                    <a:pt x="40" y="60"/>
                  </a:lnTo>
                  <a:lnTo>
                    <a:pt x="48" y="56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48" y="50"/>
                  </a:lnTo>
                  <a:lnTo>
                    <a:pt x="44" y="48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42"/>
                  </a:lnTo>
                  <a:lnTo>
                    <a:pt x="48" y="40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6" y="32"/>
                  </a:lnTo>
                  <a:lnTo>
                    <a:pt x="46" y="30"/>
                  </a:lnTo>
                  <a:lnTo>
                    <a:pt x="46" y="28"/>
                  </a:lnTo>
                  <a:lnTo>
                    <a:pt x="48" y="28"/>
                  </a:lnTo>
                  <a:lnTo>
                    <a:pt x="58" y="30"/>
                  </a:lnTo>
                  <a:lnTo>
                    <a:pt x="58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7828547" y="6003758"/>
              <a:ext cx="112295" cy="128337"/>
            </a:xfrm>
            <a:custGeom>
              <a:avLst/>
              <a:gdLst/>
              <a:ahLst/>
              <a:cxnLst>
                <a:cxn ang="0">
                  <a:pos x="14" y="8"/>
                </a:cxn>
                <a:cxn ang="0">
                  <a:pos x="14" y="8"/>
                </a:cxn>
                <a:cxn ang="0">
                  <a:pos x="12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4" y="1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4" y="8"/>
                </a:cxn>
                <a:cxn ang="0">
                  <a:pos x="14" y="8"/>
                </a:cxn>
              </a:cxnLst>
              <a:rect l="0" t="0" r="r" b="b"/>
              <a:pathLst>
                <a:path w="14" h="16">
                  <a:moveTo>
                    <a:pt x="14" y="8"/>
                  </a:moveTo>
                  <a:lnTo>
                    <a:pt x="14" y="8"/>
                  </a:lnTo>
                  <a:lnTo>
                    <a:pt x="12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8"/>
                  </a:lnTo>
                  <a:lnTo>
                    <a:pt x="1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1844842" y="3164305"/>
              <a:ext cx="689811" cy="609600"/>
            </a:xfrm>
            <a:custGeom>
              <a:avLst/>
              <a:gdLst/>
              <a:ahLst/>
              <a:cxnLst>
                <a:cxn ang="0">
                  <a:pos x="46" y="76"/>
                </a:cxn>
                <a:cxn ang="0">
                  <a:pos x="46" y="76"/>
                </a:cxn>
                <a:cxn ang="0">
                  <a:pos x="54" y="74"/>
                </a:cxn>
                <a:cxn ang="0">
                  <a:pos x="62" y="72"/>
                </a:cxn>
                <a:cxn ang="0">
                  <a:pos x="70" y="66"/>
                </a:cxn>
                <a:cxn ang="0">
                  <a:pos x="78" y="60"/>
                </a:cxn>
                <a:cxn ang="0">
                  <a:pos x="84" y="50"/>
                </a:cxn>
                <a:cxn ang="0">
                  <a:pos x="86" y="38"/>
                </a:cxn>
                <a:cxn ang="0">
                  <a:pos x="86" y="30"/>
                </a:cxn>
                <a:cxn ang="0">
                  <a:pos x="84" y="22"/>
                </a:cxn>
                <a:cxn ang="0">
                  <a:pos x="84" y="22"/>
                </a:cxn>
                <a:cxn ang="0">
                  <a:pos x="80" y="12"/>
                </a:cxn>
                <a:cxn ang="0">
                  <a:pos x="78" y="10"/>
                </a:cxn>
                <a:cxn ang="0">
                  <a:pos x="76" y="10"/>
                </a:cxn>
                <a:cxn ang="0">
                  <a:pos x="70" y="14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6" y="26"/>
                </a:cxn>
                <a:cxn ang="0">
                  <a:pos x="50" y="30"/>
                </a:cxn>
                <a:cxn ang="0">
                  <a:pos x="44" y="30"/>
                </a:cxn>
                <a:cxn ang="0">
                  <a:pos x="42" y="30"/>
                </a:cxn>
                <a:cxn ang="0">
                  <a:pos x="40" y="26"/>
                </a:cxn>
                <a:cxn ang="0">
                  <a:pos x="40" y="26"/>
                </a:cxn>
                <a:cxn ang="0">
                  <a:pos x="38" y="20"/>
                </a:cxn>
                <a:cxn ang="0">
                  <a:pos x="38" y="10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2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18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42"/>
                </a:cxn>
                <a:cxn ang="0">
                  <a:pos x="4" y="50"/>
                </a:cxn>
                <a:cxn ang="0">
                  <a:pos x="10" y="60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20" y="62"/>
                </a:cxn>
                <a:cxn ang="0">
                  <a:pos x="22" y="58"/>
                </a:cxn>
                <a:cxn ang="0">
                  <a:pos x="24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30" y="58"/>
                </a:cxn>
                <a:cxn ang="0">
                  <a:pos x="30" y="62"/>
                </a:cxn>
                <a:cxn ang="0">
                  <a:pos x="30" y="76"/>
                </a:cxn>
                <a:cxn ang="0">
                  <a:pos x="30" y="76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42" y="60"/>
                </a:cxn>
                <a:cxn ang="0">
                  <a:pos x="46" y="60"/>
                </a:cxn>
                <a:cxn ang="0">
                  <a:pos x="48" y="60"/>
                </a:cxn>
                <a:cxn ang="0">
                  <a:pos x="48" y="64"/>
                </a:cxn>
                <a:cxn ang="0">
                  <a:pos x="48" y="68"/>
                </a:cxn>
                <a:cxn ang="0">
                  <a:pos x="46" y="76"/>
                </a:cxn>
                <a:cxn ang="0">
                  <a:pos x="46" y="76"/>
                </a:cxn>
              </a:cxnLst>
              <a:rect l="0" t="0" r="r" b="b"/>
              <a:pathLst>
                <a:path w="86" h="76">
                  <a:moveTo>
                    <a:pt x="46" y="76"/>
                  </a:moveTo>
                  <a:lnTo>
                    <a:pt x="46" y="76"/>
                  </a:lnTo>
                  <a:lnTo>
                    <a:pt x="54" y="74"/>
                  </a:lnTo>
                  <a:lnTo>
                    <a:pt x="62" y="72"/>
                  </a:lnTo>
                  <a:lnTo>
                    <a:pt x="70" y="66"/>
                  </a:lnTo>
                  <a:lnTo>
                    <a:pt x="78" y="60"/>
                  </a:lnTo>
                  <a:lnTo>
                    <a:pt x="84" y="50"/>
                  </a:lnTo>
                  <a:lnTo>
                    <a:pt x="86" y="38"/>
                  </a:lnTo>
                  <a:lnTo>
                    <a:pt x="86" y="30"/>
                  </a:lnTo>
                  <a:lnTo>
                    <a:pt x="84" y="22"/>
                  </a:lnTo>
                  <a:lnTo>
                    <a:pt x="84" y="22"/>
                  </a:lnTo>
                  <a:lnTo>
                    <a:pt x="80" y="12"/>
                  </a:lnTo>
                  <a:lnTo>
                    <a:pt x="78" y="10"/>
                  </a:lnTo>
                  <a:lnTo>
                    <a:pt x="76" y="10"/>
                  </a:lnTo>
                  <a:lnTo>
                    <a:pt x="70" y="14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6" y="26"/>
                  </a:lnTo>
                  <a:lnTo>
                    <a:pt x="50" y="30"/>
                  </a:lnTo>
                  <a:lnTo>
                    <a:pt x="44" y="30"/>
                  </a:lnTo>
                  <a:lnTo>
                    <a:pt x="42" y="30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38" y="20"/>
                  </a:lnTo>
                  <a:lnTo>
                    <a:pt x="38" y="10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2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18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42"/>
                  </a:lnTo>
                  <a:lnTo>
                    <a:pt x="4" y="50"/>
                  </a:lnTo>
                  <a:lnTo>
                    <a:pt x="10" y="6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20" y="62"/>
                  </a:lnTo>
                  <a:lnTo>
                    <a:pt x="22" y="58"/>
                  </a:lnTo>
                  <a:lnTo>
                    <a:pt x="24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30" y="58"/>
                  </a:lnTo>
                  <a:lnTo>
                    <a:pt x="30" y="62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42" y="60"/>
                  </a:lnTo>
                  <a:lnTo>
                    <a:pt x="46" y="60"/>
                  </a:lnTo>
                  <a:lnTo>
                    <a:pt x="48" y="60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46" y="76"/>
                  </a:lnTo>
                  <a:lnTo>
                    <a:pt x="46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2261937" y="3709737"/>
              <a:ext cx="657726" cy="59355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0" y="40"/>
                </a:cxn>
                <a:cxn ang="0">
                  <a:pos x="2" y="48"/>
                </a:cxn>
                <a:cxn ang="0">
                  <a:pos x="6" y="54"/>
                </a:cxn>
                <a:cxn ang="0">
                  <a:pos x="10" y="62"/>
                </a:cxn>
                <a:cxn ang="0">
                  <a:pos x="18" y="68"/>
                </a:cxn>
                <a:cxn ang="0">
                  <a:pos x="30" y="72"/>
                </a:cxn>
                <a:cxn ang="0">
                  <a:pos x="42" y="74"/>
                </a:cxn>
                <a:cxn ang="0">
                  <a:pos x="60" y="74"/>
                </a:cxn>
                <a:cxn ang="0">
                  <a:pos x="60" y="74"/>
                </a:cxn>
                <a:cxn ang="0">
                  <a:pos x="70" y="70"/>
                </a:cxn>
                <a:cxn ang="0">
                  <a:pos x="72" y="68"/>
                </a:cxn>
                <a:cxn ang="0">
                  <a:pos x="72" y="66"/>
                </a:cxn>
                <a:cxn ang="0">
                  <a:pos x="68" y="60"/>
                </a:cxn>
                <a:cxn ang="0">
                  <a:pos x="62" y="54"/>
                </a:cxn>
                <a:cxn ang="0">
                  <a:pos x="62" y="54"/>
                </a:cxn>
                <a:cxn ang="0">
                  <a:pos x="54" y="48"/>
                </a:cxn>
                <a:cxn ang="0">
                  <a:pos x="50" y="44"/>
                </a:cxn>
                <a:cxn ang="0">
                  <a:pos x="48" y="38"/>
                </a:cxn>
                <a:cxn ang="0">
                  <a:pos x="50" y="36"/>
                </a:cxn>
                <a:cxn ang="0">
                  <a:pos x="52" y="34"/>
                </a:cxn>
                <a:cxn ang="0">
                  <a:pos x="52" y="34"/>
                </a:cxn>
                <a:cxn ang="0">
                  <a:pos x="60" y="32"/>
                </a:cxn>
                <a:cxn ang="0">
                  <a:pos x="72" y="32"/>
                </a:cxn>
                <a:cxn ang="0">
                  <a:pos x="80" y="32"/>
                </a:cxn>
                <a:cxn ang="0">
                  <a:pos x="82" y="30"/>
                </a:cxn>
                <a:cxn ang="0">
                  <a:pos x="82" y="26"/>
                </a:cxn>
                <a:cxn ang="0">
                  <a:pos x="82" y="26"/>
                </a:cxn>
                <a:cxn ang="0">
                  <a:pos x="78" y="18"/>
                </a:cxn>
                <a:cxn ang="0">
                  <a:pos x="70" y="8"/>
                </a:cxn>
                <a:cxn ang="0">
                  <a:pos x="66" y="6"/>
                </a:cxn>
                <a:cxn ang="0">
                  <a:pos x="60" y="2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14" y="8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12" y="16"/>
                </a:cxn>
                <a:cxn ang="0">
                  <a:pos x="18" y="18"/>
                </a:cxn>
                <a:cxn ang="0">
                  <a:pos x="20" y="20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8" y="26"/>
                </a:cxn>
                <a:cxn ang="0">
                  <a:pos x="14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14" y="34"/>
                </a:cxn>
                <a:cxn ang="0">
                  <a:pos x="14" y="34"/>
                </a:cxn>
                <a:cxn ang="0">
                  <a:pos x="16" y="36"/>
                </a:cxn>
                <a:cxn ang="0">
                  <a:pos x="18" y="40"/>
                </a:cxn>
                <a:cxn ang="0">
                  <a:pos x="16" y="42"/>
                </a:cxn>
                <a:cxn ang="0">
                  <a:pos x="12" y="42"/>
                </a:cxn>
                <a:cxn ang="0">
                  <a:pos x="0" y="40"/>
                </a:cxn>
                <a:cxn ang="0">
                  <a:pos x="0" y="40"/>
                </a:cxn>
              </a:cxnLst>
              <a:rect l="0" t="0" r="r" b="b"/>
              <a:pathLst>
                <a:path w="82" h="74">
                  <a:moveTo>
                    <a:pt x="0" y="40"/>
                  </a:moveTo>
                  <a:lnTo>
                    <a:pt x="0" y="40"/>
                  </a:lnTo>
                  <a:lnTo>
                    <a:pt x="2" y="48"/>
                  </a:lnTo>
                  <a:lnTo>
                    <a:pt x="6" y="54"/>
                  </a:lnTo>
                  <a:lnTo>
                    <a:pt x="10" y="62"/>
                  </a:lnTo>
                  <a:lnTo>
                    <a:pt x="18" y="68"/>
                  </a:lnTo>
                  <a:lnTo>
                    <a:pt x="30" y="72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70" y="70"/>
                  </a:lnTo>
                  <a:lnTo>
                    <a:pt x="72" y="68"/>
                  </a:lnTo>
                  <a:lnTo>
                    <a:pt x="72" y="66"/>
                  </a:lnTo>
                  <a:lnTo>
                    <a:pt x="68" y="60"/>
                  </a:lnTo>
                  <a:lnTo>
                    <a:pt x="62" y="54"/>
                  </a:lnTo>
                  <a:lnTo>
                    <a:pt x="62" y="54"/>
                  </a:lnTo>
                  <a:lnTo>
                    <a:pt x="54" y="48"/>
                  </a:lnTo>
                  <a:lnTo>
                    <a:pt x="50" y="44"/>
                  </a:lnTo>
                  <a:lnTo>
                    <a:pt x="48" y="38"/>
                  </a:lnTo>
                  <a:lnTo>
                    <a:pt x="50" y="36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60" y="32"/>
                  </a:lnTo>
                  <a:lnTo>
                    <a:pt x="72" y="32"/>
                  </a:lnTo>
                  <a:lnTo>
                    <a:pt x="80" y="32"/>
                  </a:lnTo>
                  <a:lnTo>
                    <a:pt x="82" y="30"/>
                  </a:lnTo>
                  <a:lnTo>
                    <a:pt x="82" y="26"/>
                  </a:lnTo>
                  <a:lnTo>
                    <a:pt x="82" y="26"/>
                  </a:lnTo>
                  <a:lnTo>
                    <a:pt x="78" y="18"/>
                  </a:lnTo>
                  <a:lnTo>
                    <a:pt x="70" y="8"/>
                  </a:lnTo>
                  <a:lnTo>
                    <a:pt x="66" y="6"/>
                  </a:lnTo>
                  <a:lnTo>
                    <a:pt x="60" y="2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14" y="8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12" y="16"/>
                  </a:lnTo>
                  <a:lnTo>
                    <a:pt x="18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6" y="36"/>
                  </a:lnTo>
                  <a:lnTo>
                    <a:pt x="18" y="40"/>
                  </a:lnTo>
                  <a:lnTo>
                    <a:pt x="16" y="42"/>
                  </a:lnTo>
                  <a:lnTo>
                    <a:pt x="12" y="42"/>
                  </a:lnTo>
                  <a:lnTo>
                    <a:pt x="0" y="40"/>
                  </a:lnTo>
                  <a:lnTo>
                    <a:pt x="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1620253" y="4030579"/>
              <a:ext cx="657726" cy="6096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6"/>
                </a:cxn>
                <a:cxn ang="0">
                  <a:pos x="2" y="26"/>
                </a:cxn>
                <a:cxn ang="0">
                  <a:pos x="0" y="3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6" y="64"/>
                </a:cxn>
                <a:cxn ang="0">
                  <a:pos x="8" y="66"/>
                </a:cxn>
                <a:cxn ang="0">
                  <a:pos x="10" y="66"/>
                </a:cxn>
                <a:cxn ang="0">
                  <a:pos x="16" y="62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8" y="50"/>
                </a:cxn>
                <a:cxn ang="0">
                  <a:pos x="34" y="46"/>
                </a:cxn>
                <a:cxn ang="0">
                  <a:pos x="40" y="46"/>
                </a:cxn>
                <a:cxn ang="0">
                  <a:pos x="42" y="4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6" y="56"/>
                </a:cxn>
                <a:cxn ang="0">
                  <a:pos x="46" y="66"/>
                </a:cxn>
                <a:cxn ang="0">
                  <a:pos x="46" y="74"/>
                </a:cxn>
                <a:cxn ang="0">
                  <a:pos x="48" y="76"/>
                </a:cxn>
                <a:cxn ang="0">
                  <a:pos x="52" y="76"/>
                </a:cxn>
                <a:cxn ang="0">
                  <a:pos x="52" y="76"/>
                </a:cxn>
                <a:cxn ang="0">
                  <a:pos x="62" y="72"/>
                </a:cxn>
                <a:cxn ang="0">
                  <a:pos x="72" y="66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0" y="50"/>
                </a:cxn>
                <a:cxn ang="0">
                  <a:pos x="82" y="44"/>
                </a:cxn>
                <a:cxn ang="0">
                  <a:pos x="82" y="44"/>
                </a:cxn>
                <a:cxn ang="0">
                  <a:pos x="82" y="34"/>
                </a:cxn>
                <a:cxn ang="0">
                  <a:pos x="78" y="26"/>
                </a:cxn>
                <a:cxn ang="0">
                  <a:pos x="74" y="16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4" y="14"/>
                </a:cxn>
                <a:cxn ang="0">
                  <a:pos x="62" y="18"/>
                </a:cxn>
                <a:cxn ang="0">
                  <a:pos x="60" y="20"/>
                </a:cxn>
                <a:cxn ang="0">
                  <a:pos x="58" y="20"/>
                </a:cxn>
                <a:cxn ang="0">
                  <a:pos x="58" y="20"/>
                </a:cxn>
                <a:cxn ang="0">
                  <a:pos x="54" y="18"/>
                </a:cxn>
                <a:cxn ang="0">
                  <a:pos x="54" y="14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6"/>
                </a:cxn>
                <a:cxn ang="0">
                  <a:pos x="38" y="16"/>
                </a:cxn>
                <a:cxn ang="0">
                  <a:pos x="36" y="16"/>
                </a:cxn>
                <a:cxn ang="0">
                  <a:pos x="36" y="12"/>
                </a:cxn>
                <a:cxn ang="0">
                  <a:pos x="36" y="8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82" h="76">
                  <a:moveTo>
                    <a:pt x="38" y="0"/>
                  </a:moveTo>
                  <a:lnTo>
                    <a:pt x="38" y="0"/>
                  </a:lnTo>
                  <a:lnTo>
                    <a:pt x="30" y="2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6"/>
                  </a:lnTo>
                  <a:lnTo>
                    <a:pt x="2" y="26"/>
                  </a:lnTo>
                  <a:lnTo>
                    <a:pt x="0" y="3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6" y="64"/>
                  </a:lnTo>
                  <a:lnTo>
                    <a:pt x="8" y="66"/>
                  </a:lnTo>
                  <a:lnTo>
                    <a:pt x="10" y="66"/>
                  </a:lnTo>
                  <a:lnTo>
                    <a:pt x="16" y="62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8" y="50"/>
                  </a:lnTo>
                  <a:lnTo>
                    <a:pt x="34" y="46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6" y="56"/>
                  </a:lnTo>
                  <a:lnTo>
                    <a:pt x="46" y="66"/>
                  </a:lnTo>
                  <a:lnTo>
                    <a:pt x="46" y="74"/>
                  </a:lnTo>
                  <a:lnTo>
                    <a:pt x="48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62" y="72"/>
                  </a:lnTo>
                  <a:lnTo>
                    <a:pt x="72" y="66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0" y="50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34"/>
                  </a:lnTo>
                  <a:lnTo>
                    <a:pt x="78" y="26"/>
                  </a:lnTo>
                  <a:lnTo>
                    <a:pt x="74" y="1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4" y="14"/>
                  </a:lnTo>
                  <a:lnTo>
                    <a:pt x="62" y="18"/>
                  </a:lnTo>
                  <a:lnTo>
                    <a:pt x="60" y="20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4" y="18"/>
                  </a:lnTo>
                  <a:lnTo>
                    <a:pt x="54" y="1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6"/>
                  </a:lnTo>
                  <a:lnTo>
                    <a:pt x="38" y="16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1219200" y="3485147"/>
              <a:ext cx="657726" cy="609600"/>
            </a:xfrm>
            <a:custGeom>
              <a:avLst/>
              <a:gdLst/>
              <a:ahLst/>
              <a:cxnLst>
                <a:cxn ang="0">
                  <a:pos x="82" y="34"/>
                </a:cxn>
                <a:cxn ang="0">
                  <a:pos x="82" y="34"/>
                </a:cxn>
                <a:cxn ang="0">
                  <a:pos x="80" y="28"/>
                </a:cxn>
                <a:cxn ang="0">
                  <a:pos x="76" y="22"/>
                </a:cxn>
                <a:cxn ang="0">
                  <a:pos x="72" y="14"/>
                </a:cxn>
                <a:cxn ang="0">
                  <a:pos x="64" y="8"/>
                </a:cxn>
                <a:cxn ang="0">
                  <a:pos x="52" y="2"/>
                </a:cxn>
                <a:cxn ang="0">
                  <a:pos x="40" y="0"/>
                </a:cxn>
                <a:cxn ang="0">
                  <a:pos x="22" y="2"/>
                </a:cxn>
                <a:cxn ang="0">
                  <a:pos x="22" y="2"/>
                </a:cxn>
                <a:cxn ang="0">
                  <a:pos x="12" y="4"/>
                </a:cxn>
                <a:cxn ang="0">
                  <a:pos x="10" y="6"/>
                </a:cxn>
                <a:cxn ang="0">
                  <a:pos x="10" y="10"/>
                </a:cxn>
                <a:cxn ang="0">
                  <a:pos x="14" y="14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6" y="26"/>
                </a:cxn>
                <a:cxn ang="0">
                  <a:pos x="32" y="32"/>
                </a:cxn>
                <a:cxn ang="0">
                  <a:pos x="32" y="36"/>
                </a:cxn>
                <a:cxn ang="0">
                  <a:pos x="32" y="38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42"/>
                </a:cxn>
                <a:cxn ang="0">
                  <a:pos x="10" y="42"/>
                </a:cxn>
                <a:cxn ang="0">
                  <a:pos x="2" y="42"/>
                </a:cxn>
                <a:cxn ang="0">
                  <a:pos x="0" y="44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4" y="56"/>
                </a:cxn>
                <a:cxn ang="0">
                  <a:pos x="10" y="66"/>
                </a:cxn>
                <a:cxn ang="0">
                  <a:pos x="16" y="70"/>
                </a:cxn>
                <a:cxn ang="0">
                  <a:pos x="22" y="72"/>
                </a:cxn>
                <a:cxn ang="0">
                  <a:pos x="28" y="74"/>
                </a:cxn>
                <a:cxn ang="0">
                  <a:pos x="38" y="76"/>
                </a:cxn>
                <a:cxn ang="0">
                  <a:pos x="38" y="76"/>
                </a:cxn>
                <a:cxn ang="0">
                  <a:pos x="46" y="74"/>
                </a:cxn>
                <a:cxn ang="0">
                  <a:pos x="56" y="72"/>
                </a:cxn>
                <a:cxn ang="0">
                  <a:pos x="68" y="66"/>
                </a:cxn>
                <a:cxn ang="0">
                  <a:pos x="78" y="60"/>
                </a:cxn>
                <a:cxn ang="0">
                  <a:pos x="78" y="60"/>
                </a:cxn>
                <a:cxn ang="0">
                  <a:pos x="68" y="58"/>
                </a:cxn>
                <a:cxn ang="0">
                  <a:pos x="62" y="56"/>
                </a:cxn>
                <a:cxn ang="0">
                  <a:pos x="62" y="54"/>
                </a:cxn>
                <a:cxn ang="0">
                  <a:pos x="60" y="52"/>
                </a:cxn>
                <a:cxn ang="0">
                  <a:pos x="60" y="52"/>
                </a:cxn>
                <a:cxn ang="0">
                  <a:pos x="64" y="50"/>
                </a:cxn>
                <a:cxn ang="0">
                  <a:pos x="68" y="48"/>
                </a:cxn>
                <a:cxn ang="0">
                  <a:pos x="82" y="48"/>
                </a:cxn>
                <a:cxn ang="0">
                  <a:pos x="82" y="48"/>
                </a:cxn>
                <a:cxn ang="0">
                  <a:pos x="68" y="42"/>
                </a:cxn>
                <a:cxn ang="0">
                  <a:pos x="68" y="42"/>
                </a:cxn>
                <a:cxn ang="0">
                  <a:pos x="66" y="38"/>
                </a:cxn>
                <a:cxn ang="0">
                  <a:pos x="64" y="34"/>
                </a:cxn>
                <a:cxn ang="0">
                  <a:pos x="66" y="34"/>
                </a:cxn>
                <a:cxn ang="0">
                  <a:pos x="68" y="32"/>
                </a:cxn>
                <a:cxn ang="0">
                  <a:pos x="82" y="34"/>
                </a:cxn>
                <a:cxn ang="0">
                  <a:pos x="82" y="34"/>
                </a:cxn>
              </a:cxnLst>
              <a:rect l="0" t="0" r="r" b="b"/>
              <a:pathLst>
                <a:path w="82" h="76">
                  <a:moveTo>
                    <a:pt x="82" y="34"/>
                  </a:moveTo>
                  <a:lnTo>
                    <a:pt x="82" y="34"/>
                  </a:lnTo>
                  <a:lnTo>
                    <a:pt x="80" y="28"/>
                  </a:lnTo>
                  <a:lnTo>
                    <a:pt x="76" y="22"/>
                  </a:lnTo>
                  <a:lnTo>
                    <a:pt x="72" y="14"/>
                  </a:lnTo>
                  <a:lnTo>
                    <a:pt x="64" y="8"/>
                  </a:lnTo>
                  <a:lnTo>
                    <a:pt x="52" y="2"/>
                  </a:lnTo>
                  <a:lnTo>
                    <a:pt x="40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2" y="4"/>
                  </a:lnTo>
                  <a:lnTo>
                    <a:pt x="10" y="6"/>
                  </a:lnTo>
                  <a:lnTo>
                    <a:pt x="10" y="10"/>
                  </a:lnTo>
                  <a:lnTo>
                    <a:pt x="14" y="1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6" y="26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42"/>
                  </a:lnTo>
                  <a:lnTo>
                    <a:pt x="10" y="42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56"/>
                  </a:lnTo>
                  <a:lnTo>
                    <a:pt x="10" y="66"/>
                  </a:lnTo>
                  <a:lnTo>
                    <a:pt x="16" y="70"/>
                  </a:lnTo>
                  <a:lnTo>
                    <a:pt x="22" y="72"/>
                  </a:lnTo>
                  <a:lnTo>
                    <a:pt x="28" y="74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46" y="74"/>
                  </a:lnTo>
                  <a:lnTo>
                    <a:pt x="56" y="72"/>
                  </a:lnTo>
                  <a:lnTo>
                    <a:pt x="68" y="66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68" y="58"/>
                  </a:lnTo>
                  <a:lnTo>
                    <a:pt x="62" y="56"/>
                  </a:lnTo>
                  <a:lnTo>
                    <a:pt x="62" y="54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4" y="50"/>
                  </a:lnTo>
                  <a:lnTo>
                    <a:pt x="68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6" y="38"/>
                  </a:lnTo>
                  <a:lnTo>
                    <a:pt x="64" y="34"/>
                  </a:lnTo>
                  <a:lnTo>
                    <a:pt x="66" y="34"/>
                  </a:lnTo>
                  <a:lnTo>
                    <a:pt x="68" y="32"/>
                  </a:lnTo>
                  <a:lnTo>
                    <a:pt x="82" y="34"/>
                  </a:lnTo>
                  <a:lnTo>
                    <a:pt x="82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1989221" y="3822032"/>
              <a:ext cx="160421" cy="144379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20" y="10"/>
                </a:cxn>
                <a:cxn ang="0">
                  <a:pos x="18" y="12"/>
                </a:cxn>
                <a:cxn ang="0">
                  <a:pos x="16" y="16"/>
                </a:cxn>
                <a:cxn ang="0">
                  <a:pos x="14" y="18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6" y="18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4"/>
                </a:cxn>
                <a:cxn ang="0">
                  <a:pos x="4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6" y="2"/>
                </a:cxn>
                <a:cxn ang="0">
                  <a:pos x="18" y="6"/>
                </a:cxn>
                <a:cxn ang="0">
                  <a:pos x="20" y="10"/>
                </a:cxn>
                <a:cxn ang="0">
                  <a:pos x="20" y="10"/>
                </a:cxn>
              </a:cxnLst>
              <a:rect l="0" t="0" r="r" b="b"/>
              <a:pathLst>
                <a:path w="20" h="18">
                  <a:moveTo>
                    <a:pt x="20" y="10"/>
                  </a:moveTo>
                  <a:lnTo>
                    <a:pt x="20" y="10"/>
                  </a:lnTo>
                  <a:lnTo>
                    <a:pt x="18" y="12"/>
                  </a:lnTo>
                  <a:lnTo>
                    <a:pt x="16" y="16"/>
                  </a:lnTo>
                  <a:lnTo>
                    <a:pt x="14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6" y="2"/>
                  </a:lnTo>
                  <a:lnTo>
                    <a:pt x="18" y="6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1812758" y="-894347"/>
              <a:ext cx="786063" cy="673768"/>
            </a:xfrm>
            <a:custGeom>
              <a:avLst/>
              <a:gdLst/>
              <a:ahLst/>
              <a:cxnLst>
                <a:cxn ang="0">
                  <a:pos x="18" y="76"/>
                </a:cxn>
                <a:cxn ang="0">
                  <a:pos x="18" y="76"/>
                </a:cxn>
                <a:cxn ang="0">
                  <a:pos x="24" y="80"/>
                </a:cxn>
                <a:cxn ang="0">
                  <a:pos x="34" y="82"/>
                </a:cxn>
                <a:cxn ang="0">
                  <a:pos x="44" y="84"/>
                </a:cxn>
                <a:cxn ang="0">
                  <a:pos x="56" y="82"/>
                </a:cxn>
                <a:cxn ang="0">
                  <a:pos x="68" y="78"/>
                </a:cxn>
                <a:cxn ang="0">
                  <a:pos x="80" y="70"/>
                </a:cxn>
                <a:cxn ang="0">
                  <a:pos x="86" y="64"/>
                </a:cxn>
                <a:cxn ang="0">
                  <a:pos x="92" y="56"/>
                </a:cxn>
                <a:cxn ang="0">
                  <a:pos x="92" y="56"/>
                </a:cxn>
                <a:cxn ang="0">
                  <a:pos x="98" y="46"/>
                </a:cxn>
                <a:cxn ang="0">
                  <a:pos x="96" y="42"/>
                </a:cxn>
                <a:cxn ang="0">
                  <a:pos x="96" y="42"/>
                </a:cxn>
                <a:cxn ang="0">
                  <a:pos x="88" y="40"/>
                </a:cxn>
                <a:cxn ang="0">
                  <a:pos x="78" y="42"/>
                </a:cxn>
                <a:cxn ang="0">
                  <a:pos x="78" y="42"/>
                </a:cxn>
                <a:cxn ang="0">
                  <a:pos x="68" y="42"/>
                </a:cxn>
                <a:cxn ang="0">
                  <a:pos x="58" y="42"/>
                </a:cxn>
                <a:cxn ang="0">
                  <a:pos x="54" y="38"/>
                </a:cxn>
                <a:cxn ang="0">
                  <a:pos x="52" y="36"/>
                </a:cxn>
                <a:cxn ang="0">
                  <a:pos x="54" y="32"/>
                </a:cxn>
                <a:cxn ang="0">
                  <a:pos x="54" y="32"/>
                </a:cxn>
                <a:cxn ang="0">
                  <a:pos x="58" y="26"/>
                </a:cxn>
                <a:cxn ang="0">
                  <a:pos x="66" y="18"/>
                </a:cxn>
                <a:cxn ang="0">
                  <a:pos x="72" y="10"/>
                </a:cxn>
                <a:cxn ang="0">
                  <a:pos x="72" y="8"/>
                </a:cxn>
                <a:cxn ang="0">
                  <a:pos x="68" y="6"/>
                </a:cxn>
                <a:cxn ang="0">
                  <a:pos x="68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4" y="6"/>
                </a:cxn>
                <a:cxn ang="0">
                  <a:pos x="18" y="12"/>
                </a:cxn>
                <a:cxn ang="0">
                  <a:pos x="18" y="12"/>
                </a:cxn>
                <a:cxn ang="0">
                  <a:pos x="10" y="20"/>
                </a:cxn>
                <a:cxn ang="0">
                  <a:pos x="6" y="30"/>
                </a:cxn>
                <a:cxn ang="0">
                  <a:pos x="2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8" y="48"/>
                </a:cxn>
                <a:cxn ang="0">
                  <a:pos x="14" y="46"/>
                </a:cxn>
                <a:cxn ang="0">
                  <a:pos x="16" y="46"/>
                </a:cxn>
                <a:cxn ang="0">
                  <a:pos x="18" y="46"/>
                </a:cxn>
                <a:cxn ang="0">
                  <a:pos x="18" y="46"/>
                </a:cxn>
                <a:cxn ang="0">
                  <a:pos x="20" y="52"/>
                </a:cxn>
                <a:cxn ang="0">
                  <a:pos x="16" y="56"/>
                </a:cxn>
                <a:cxn ang="0">
                  <a:pos x="6" y="66"/>
                </a:cxn>
                <a:cxn ang="0">
                  <a:pos x="6" y="66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26" y="60"/>
                </a:cxn>
                <a:cxn ang="0">
                  <a:pos x="30" y="62"/>
                </a:cxn>
                <a:cxn ang="0">
                  <a:pos x="30" y="64"/>
                </a:cxn>
                <a:cxn ang="0">
                  <a:pos x="30" y="68"/>
                </a:cxn>
                <a:cxn ang="0">
                  <a:pos x="24" y="72"/>
                </a:cxn>
                <a:cxn ang="0">
                  <a:pos x="18" y="76"/>
                </a:cxn>
                <a:cxn ang="0">
                  <a:pos x="18" y="76"/>
                </a:cxn>
              </a:cxnLst>
              <a:rect l="0" t="0" r="r" b="b"/>
              <a:pathLst>
                <a:path w="98" h="84">
                  <a:moveTo>
                    <a:pt x="18" y="76"/>
                  </a:moveTo>
                  <a:lnTo>
                    <a:pt x="18" y="76"/>
                  </a:lnTo>
                  <a:lnTo>
                    <a:pt x="24" y="80"/>
                  </a:lnTo>
                  <a:lnTo>
                    <a:pt x="34" y="82"/>
                  </a:lnTo>
                  <a:lnTo>
                    <a:pt x="44" y="84"/>
                  </a:lnTo>
                  <a:lnTo>
                    <a:pt x="56" y="82"/>
                  </a:lnTo>
                  <a:lnTo>
                    <a:pt x="68" y="78"/>
                  </a:lnTo>
                  <a:lnTo>
                    <a:pt x="80" y="70"/>
                  </a:lnTo>
                  <a:lnTo>
                    <a:pt x="86" y="64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8" y="46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88" y="40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68" y="42"/>
                  </a:lnTo>
                  <a:lnTo>
                    <a:pt x="58" y="42"/>
                  </a:lnTo>
                  <a:lnTo>
                    <a:pt x="54" y="38"/>
                  </a:lnTo>
                  <a:lnTo>
                    <a:pt x="52" y="36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8" y="26"/>
                  </a:lnTo>
                  <a:lnTo>
                    <a:pt x="66" y="18"/>
                  </a:lnTo>
                  <a:lnTo>
                    <a:pt x="72" y="10"/>
                  </a:lnTo>
                  <a:lnTo>
                    <a:pt x="72" y="8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2" y="4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0" y="20"/>
                  </a:lnTo>
                  <a:lnTo>
                    <a:pt x="6" y="30"/>
                  </a:lnTo>
                  <a:lnTo>
                    <a:pt x="2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8" y="48"/>
                  </a:lnTo>
                  <a:lnTo>
                    <a:pt x="14" y="46"/>
                  </a:lnTo>
                  <a:lnTo>
                    <a:pt x="16" y="4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20" y="52"/>
                  </a:lnTo>
                  <a:lnTo>
                    <a:pt x="16" y="5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6" y="60"/>
                  </a:lnTo>
                  <a:lnTo>
                    <a:pt x="30" y="62"/>
                  </a:lnTo>
                  <a:lnTo>
                    <a:pt x="30" y="64"/>
                  </a:lnTo>
                  <a:lnTo>
                    <a:pt x="30" y="68"/>
                  </a:lnTo>
                  <a:lnTo>
                    <a:pt x="24" y="72"/>
                  </a:lnTo>
                  <a:lnTo>
                    <a:pt x="18" y="76"/>
                  </a:lnTo>
                  <a:lnTo>
                    <a:pt x="18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1700463" y="-188495"/>
              <a:ext cx="721895" cy="705853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8" y="18"/>
                </a:cxn>
                <a:cxn ang="0">
                  <a:pos x="4" y="26"/>
                </a:cxn>
                <a:cxn ang="0">
                  <a:pos x="2" y="34"/>
                </a:cxn>
                <a:cxn ang="0">
                  <a:pos x="0" y="42"/>
                </a:cxn>
                <a:cxn ang="0">
                  <a:pos x="0" y="54"/>
                </a:cxn>
                <a:cxn ang="0">
                  <a:pos x="6" y="64"/>
                </a:cxn>
                <a:cxn ang="0">
                  <a:pos x="14" y="74"/>
                </a:cxn>
                <a:cxn ang="0">
                  <a:pos x="20" y="80"/>
                </a:cxn>
                <a:cxn ang="0">
                  <a:pos x="28" y="84"/>
                </a:cxn>
                <a:cxn ang="0">
                  <a:pos x="28" y="84"/>
                </a:cxn>
                <a:cxn ang="0">
                  <a:pos x="40" y="88"/>
                </a:cxn>
                <a:cxn ang="0">
                  <a:pos x="44" y="86"/>
                </a:cxn>
                <a:cxn ang="0">
                  <a:pos x="46" y="86"/>
                </a:cxn>
                <a:cxn ang="0">
                  <a:pos x="46" y="78"/>
                </a:cxn>
                <a:cxn ang="0">
                  <a:pos x="46" y="70"/>
                </a:cxn>
                <a:cxn ang="0">
                  <a:pos x="46" y="70"/>
                </a:cxn>
                <a:cxn ang="0">
                  <a:pos x="46" y="60"/>
                </a:cxn>
                <a:cxn ang="0">
                  <a:pos x="46" y="54"/>
                </a:cxn>
                <a:cxn ang="0">
                  <a:pos x="50" y="48"/>
                </a:cxn>
                <a:cxn ang="0">
                  <a:pos x="52" y="46"/>
                </a:cxn>
                <a:cxn ang="0">
                  <a:pos x="56" y="48"/>
                </a:cxn>
                <a:cxn ang="0">
                  <a:pos x="56" y="48"/>
                </a:cxn>
                <a:cxn ang="0">
                  <a:pos x="64" y="52"/>
                </a:cxn>
                <a:cxn ang="0">
                  <a:pos x="72" y="58"/>
                </a:cxn>
                <a:cxn ang="0">
                  <a:pos x="78" y="62"/>
                </a:cxn>
                <a:cxn ang="0">
                  <a:pos x="82" y="62"/>
                </a:cxn>
                <a:cxn ang="0">
                  <a:pos x="84" y="58"/>
                </a:cxn>
                <a:cxn ang="0">
                  <a:pos x="84" y="58"/>
                </a:cxn>
                <a:cxn ang="0">
                  <a:pos x="88" y="50"/>
                </a:cxn>
                <a:cxn ang="0">
                  <a:pos x="90" y="38"/>
                </a:cxn>
                <a:cxn ang="0">
                  <a:pos x="90" y="32"/>
                </a:cxn>
                <a:cxn ang="0">
                  <a:pos x="88" y="26"/>
                </a:cxn>
                <a:cxn ang="0">
                  <a:pos x="84" y="20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0" y="8"/>
                </a:cxn>
                <a:cxn ang="0">
                  <a:pos x="60" y="4"/>
                </a:cxn>
                <a:cxn ang="0">
                  <a:pos x="46" y="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8" y="8"/>
                </a:cxn>
                <a:cxn ang="0">
                  <a:pos x="42" y="12"/>
                </a:cxn>
                <a:cxn ang="0">
                  <a:pos x="42" y="16"/>
                </a:cxn>
                <a:cxn ang="0">
                  <a:pos x="40" y="18"/>
                </a:cxn>
                <a:cxn ang="0">
                  <a:pos x="40" y="18"/>
                </a:cxn>
                <a:cxn ang="0">
                  <a:pos x="36" y="18"/>
                </a:cxn>
                <a:cxn ang="0">
                  <a:pos x="32" y="16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26"/>
                </a:cxn>
                <a:cxn ang="0">
                  <a:pos x="22" y="30"/>
                </a:cxn>
                <a:cxn ang="0">
                  <a:pos x="20" y="30"/>
                </a:cxn>
                <a:cxn ang="0">
                  <a:pos x="18" y="28"/>
                </a:cxn>
                <a:cxn ang="0">
                  <a:pos x="14" y="26"/>
                </a:cxn>
                <a:cxn ang="0">
                  <a:pos x="8" y="18"/>
                </a:cxn>
                <a:cxn ang="0">
                  <a:pos x="8" y="18"/>
                </a:cxn>
              </a:cxnLst>
              <a:rect l="0" t="0" r="r" b="b"/>
              <a:pathLst>
                <a:path w="90" h="88">
                  <a:moveTo>
                    <a:pt x="8" y="18"/>
                  </a:moveTo>
                  <a:lnTo>
                    <a:pt x="8" y="18"/>
                  </a:lnTo>
                  <a:lnTo>
                    <a:pt x="4" y="26"/>
                  </a:lnTo>
                  <a:lnTo>
                    <a:pt x="2" y="34"/>
                  </a:lnTo>
                  <a:lnTo>
                    <a:pt x="0" y="42"/>
                  </a:lnTo>
                  <a:lnTo>
                    <a:pt x="0" y="54"/>
                  </a:lnTo>
                  <a:lnTo>
                    <a:pt x="6" y="64"/>
                  </a:lnTo>
                  <a:lnTo>
                    <a:pt x="14" y="74"/>
                  </a:lnTo>
                  <a:lnTo>
                    <a:pt x="20" y="80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40" y="88"/>
                  </a:lnTo>
                  <a:lnTo>
                    <a:pt x="44" y="86"/>
                  </a:lnTo>
                  <a:lnTo>
                    <a:pt x="46" y="86"/>
                  </a:lnTo>
                  <a:lnTo>
                    <a:pt x="46" y="78"/>
                  </a:lnTo>
                  <a:lnTo>
                    <a:pt x="46" y="70"/>
                  </a:lnTo>
                  <a:lnTo>
                    <a:pt x="46" y="70"/>
                  </a:lnTo>
                  <a:lnTo>
                    <a:pt x="46" y="60"/>
                  </a:lnTo>
                  <a:lnTo>
                    <a:pt x="46" y="54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64" y="52"/>
                  </a:lnTo>
                  <a:lnTo>
                    <a:pt x="72" y="58"/>
                  </a:lnTo>
                  <a:lnTo>
                    <a:pt x="78" y="62"/>
                  </a:lnTo>
                  <a:lnTo>
                    <a:pt x="82" y="62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88" y="50"/>
                  </a:lnTo>
                  <a:lnTo>
                    <a:pt x="90" y="38"/>
                  </a:lnTo>
                  <a:lnTo>
                    <a:pt x="90" y="32"/>
                  </a:lnTo>
                  <a:lnTo>
                    <a:pt x="88" y="26"/>
                  </a:lnTo>
                  <a:lnTo>
                    <a:pt x="84" y="20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0" y="8"/>
                  </a:lnTo>
                  <a:lnTo>
                    <a:pt x="60" y="4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8" y="8"/>
                  </a:lnTo>
                  <a:lnTo>
                    <a:pt x="42" y="12"/>
                  </a:lnTo>
                  <a:lnTo>
                    <a:pt x="42" y="16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6"/>
                  </a:lnTo>
                  <a:lnTo>
                    <a:pt x="22" y="30"/>
                  </a:lnTo>
                  <a:lnTo>
                    <a:pt x="20" y="30"/>
                  </a:lnTo>
                  <a:lnTo>
                    <a:pt x="18" y="28"/>
                  </a:lnTo>
                  <a:lnTo>
                    <a:pt x="14" y="26"/>
                  </a:lnTo>
                  <a:lnTo>
                    <a:pt x="8" y="18"/>
                  </a:lnTo>
                  <a:lnTo>
                    <a:pt x="8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2" name="Freeform 74"/>
            <p:cNvSpPr>
              <a:spLocks/>
            </p:cNvSpPr>
            <p:nvPr/>
          </p:nvSpPr>
          <p:spPr bwMode="auto">
            <a:xfrm>
              <a:off x="882316" y="-300789"/>
              <a:ext cx="770021" cy="657726"/>
            </a:xfrm>
            <a:custGeom>
              <a:avLst/>
              <a:gdLst/>
              <a:ahLst/>
              <a:cxnLst>
                <a:cxn ang="0">
                  <a:pos x="78" y="6"/>
                </a:cxn>
                <a:cxn ang="0">
                  <a:pos x="78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0" y="0"/>
                </a:cxn>
                <a:cxn ang="0">
                  <a:pos x="28" y="4"/>
                </a:cxn>
                <a:cxn ang="0">
                  <a:pos x="16" y="12"/>
                </a:cxn>
                <a:cxn ang="0">
                  <a:pos x="4" y="26"/>
                </a:cxn>
                <a:cxn ang="0">
                  <a:pos x="4" y="2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8" y="42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8" y="40"/>
                </a:cxn>
                <a:cxn ang="0">
                  <a:pos x="36" y="42"/>
                </a:cxn>
                <a:cxn ang="0">
                  <a:pos x="42" y="44"/>
                </a:cxn>
                <a:cxn ang="0">
                  <a:pos x="42" y="46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36" y="58"/>
                </a:cxn>
                <a:cxn ang="0">
                  <a:pos x="28" y="64"/>
                </a:cxn>
                <a:cxn ang="0">
                  <a:pos x="24" y="72"/>
                </a:cxn>
                <a:cxn ang="0">
                  <a:pos x="24" y="74"/>
                </a:cxn>
                <a:cxn ang="0">
                  <a:pos x="26" y="76"/>
                </a:cxn>
                <a:cxn ang="0">
                  <a:pos x="26" y="76"/>
                </a:cxn>
                <a:cxn ang="0">
                  <a:pos x="36" y="80"/>
                </a:cxn>
                <a:cxn ang="0">
                  <a:pos x="48" y="82"/>
                </a:cxn>
                <a:cxn ang="0">
                  <a:pos x="56" y="80"/>
                </a:cxn>
                <a:cxn ang="0">
                  <a:pos x="62" y="78"/>
                </a:cxn>
                <a:cxn ang="0">
                  <a:pos x="70" y="74"/>
                </a:cxn>
                <a:cxn ang="0">
                  <a:pos x="78" y="70"/>
                </a:cxn>
                <a:cxn ang="0">
                  <a:pos x="78" y="70"/>
                </a:cxn>
                <a:cxn ang="0">
                  <a:pos x="84" y="62"/>
                </a:cxn>
                <a:cxn ang="0">
                  <a:pos x="88" y="52"/>
                </a:cxn>
                <a:cxn ang="0">
                  <a:pos x="94" y="40"/>
                </a:cxn>
                <a:cxn ang="0">
                  <a:pos x="96" y="28"/>
                </a:cxn>
                <a:cxn ang="0">
                  <a:pos x="96" y="28"/>
                </a:cxn>
                <a:cxn ang="0">
                  <a:pos x="88" y="34"/>
                </a:cxn>
                <a:cxn ang="0">
                  <a:pos x="82" y="36"/>
                </a:cxn>
                <a:cxn ang="0">
                  <a:pos x="78" y="36"/>
                </a:cxn>
                <a:cxn ang="0">
                  <a:pos x="76" y="36"/>
                </a:cxn>
                <a:cxn ang="0">
                  <a:pos x="76" y="36"/>
                </a:cxn>
                <a:cxn ang="0">
                  <a:pos x="76" y="32"/>
                </a:cxn>
                <a:cxn ang="0">
                  <a:pos x="78" y="26"/>
                </a:cxn>
                <a:cxn ang="0">
                  <a:pos x="90" y="16"/>
                </a:cxn>
                <a:cxn ang="0">
                  <a:pos x="90" y="16"/>
                </a:cxn>
                <a:cxn ang="0">
                  <a:pos x="74" y="22"/>
                </a:cxn>
                <a:cxn ang="0">
                  <a:pos x="74" y="22"/>
                </a:cxn>
                <a:cxn ang="0">
                  <a:pos x="68" y="22"/>
                </a:cxn>
                <a:cxn ang="0">
                  <a:pos x="64" y="20"/>
                </a:cxn>
                <a:cxn ang="0">
                  <a:pos x="64" y="18"/>
                </a:cxn>
                <a:cxn ang="0">
                  <a:pos x="66" y="14"/>
                </a:cxn>
                <a:cxn ang="0">
                  <a:pos x="78" y="6"/>
                </a:cxn>
                <a:cxn ang="0">
                  <a:pos x="78" y="6"/>
                </a:cxn>
              </a:cxnLst>
              <a:rect l="0" t="0" r="r" b="b"/>
              <a:pathLst>
                <a:path w="96" h="82">
                  <a:moveTo>
                    <a:pt x="78" y="6"/>
                  </a:moveTo>
                  <a:lnTo>
                    <a:pt x="78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0" y="0"/>
                  </a:lnTo>
                  <a:lnTo>
                    <a:pt x="28" y="4"/>
                  </a:lnTo>
                  <a:lnTo>
                    <a:pt x="16" y="12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8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8" y="40"/>
                  </a:lnTo>
                  <a:lnTo>
                    <a:pt x="36" y="42"/>
                  </a:lnTo>
                  <a:lnTo>
                    <a:pt x="42" y="44"/>
                  </a:lnTo>
                  <a:lnTo>
                    <a:pt x="42" y="46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36" y="58"/>
                  </a:lnTo>
                  <a:lnTo>
                    <a:pt x="28" y="64"/>
                  </a:lnTo>
                  <a:lnTo>
                    <a:pt x="24" y="72"/>
                  </a:lnTo>
                  <a:lnTo>
                    <a:pt x="24" y="74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6" y="80"/>
                  </a:lnTo>
                  <a:lnTo>
                    <a:pt x="48" y="82"/>
                  </a:lnTo>
                  <a:lnTo>
                    <a:pt x="56" y="80"/>
                  </a:lnTo>
                  <a:lnTo>
                    <a:pt x="62" y="78"/>
                  </a:lnTo>
                  <a:lnTo>
                    <a:pt x="70" y="74"/>
                  </a:lnTo>
                  <a:lnTo>
                    <a:pt x="78" y="70"/>
                  </a:lnTo>
                  <a:lnTo>
                    <a:pt x="78" y="70"/>
                  </a:lnTo>
                  <a:lnTo>
                    <a:pt x="84" y="62"/>
                  </a:lnTo>
                  <a:lnTo>
                    <a:pt x="88" y="52"/>
                  </a:lnTo>
                  <a:lnTo>
                    <a:pt x="94" y="40"/>
                  </a:lnTo>
                  <a:lnTo>
                    <a:pt x="96" y="28"/>
                  </a:lnTo>
                  <a:lnTo>
                    <a:pt x="96" y="28"/>
                  </a:lnTo>
                  <a:lnTo>
                    <a:pt x="88" y="34"/>
                  </a:lnTo>
                  <a:lnTo>
                    <a:pt x="82" y="36"/>
                  </a:lnTo>
                  <a:lnTo>
                    <a:pt x="78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8" y="26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74" y="22"/>
                  </a:lnTo>
                  <a:lnTo>
                    <a:pt x="74" y="22"/>
                  </a:lnTo>
                  <a:lnTo>
                    <a:pt x="68" y="22"/>
                  </a:lnTo>
                  <a:lnTo>
                    <a:pt x="64" y="20"/>
                  </a:lnTo>
                  <a:lnTo>
                    <a:pt x="64" y="18"/>
                  </a:lnTo>
                  <a:lnTo>
                    <a:pt x="66" y="14"/>
                  </a:lnTo>
                  <a:lnTo>
                    <a:pt x="78" y="6"/>
                  </a:lnTo>
                  <a:lnTo>
                    <a:pt x="7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3" name="Freeform 75"/>
            <p:cNvSpPr>
              <a:spLocks/>
            </p:cNvSpPr>
            <p:nvPr/>
          </p:nvSpPr>
          <p:spPr bwMode="auto">
            <a:xfrm>
              <a:off x="1042737" y="-1054768"/>
              <a:ext cx="721895" cy="689811"/>
            </a:xfrm>
            <a:custGeom>
              <a:avLst/>
              <a:gdLst/>
              <a:ahLst/>
              <a:cxnLst>
                <a:cxn ang="0">
                  <a:pos x="82" y="68"/>
                </a:cxn>
                <a:cxn ang="0">
                  <a:pos x="82" y="68"/>
                </a:cxn>
                <a:cxn ang="0">
                  <a:pos x="86" y="62"/>
                </a:cxn>
                <a:cxn ang="0">
                  <a:pos x="88" y="54"/>
                </a:cxn>
                <a:cxn ang="0">
                  <a:pos x="90" y="44"/>
                </a:cxn>
                <a:cxn ang="0">
                  <a:pos x="90" y="34"/>
                </a:cxn>
                <a:cxn ang="0">
                  <a:pos x="84" y="24"/>
                </a:cxn>
                <a:cxn ang="0">
                  <a:pos x="76" y="12"/>
                </a:cxn>
                <a:cxn ang="0">
                  <a:pos x="70" y="8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4" y="8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44" y="26"/>
                </a:cxn>
                <a:cxn ang="0">
                  <a:pos x="44" y="34"/>
                </a:cxn>
                <a:cxn ang="0">
                  <a:pos x="40" y="38"/>
                </a:cxn>
                <a:cxn ang="0">
                  <a:pos x="38" y="40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26" y="36"/>
                </a:cxn>
                <a:cxn ang="0">
                  <a:pos x="18" y="30"/>
                </a:cxn>
                <a:cxn ang="0">
                  <a:pos x="12" y="24"/>
                </a:cxn>
                <a:cxn ang="0">
                  <a:pos x="8" y="26"/>
                </a:cxn>
                <a:cxn ang="0">
                  <a:pos x="6" y="28"/>
                </a:cxn>
                <a:cxn ang="0">
                  <a:pos x="6" y="28"/>
                </a:cxn>
                <a:cxn ang="0">
                  <a:pos x="2" y="38"/>
                </a:cxn>
                <a:cxn ang="0">
                  <a:pos x="0" y="48"/>
                </a:cxn>
                <a:cxn ang="0">
                  <a:pos x="0" y="54"/>
                </a:cxn>
                <a:cxn ang="0">
                  <a:pos x="2" y="60"/>
                </a:cxn>
                <a:cxn ang="0">
                  <a:pos x="6" y="68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20" y="78"/>
                </a:cxn>
                <a:cxn ang="0">
                  <a:pos x="30" y="82"/>
                </a:cxn>
                <a:cxn ang="0">
                  <a:pos x="42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0"/>
                </a:cxn>
                <a:cxn ang="0">
                  <a:pos x="48" y="74"/>
                </a:cxn>
                <a:cxn ang="0">
                  <a:pos x="48" y="72"/>
                </a:cxn>
                <a:cxn ang="0">
                  <a:pos x="50" y="70"/>
                </a:cxn>
                <a:cxn ang="0">
                  <a:pos x="50" y="70"/>
                </a:cxn>
                <a:cxn ang="0">
                  <a:pos x="54" y="68"/>
                </a:cxn>
                <a:cxn ang="0">
                  <a:pos x="58" y="70"/>
                </a:cxn>
                <a:cxn ang="0">
                  <a:pos x="70" y="80"/>
                </a:cxn>
                <a:cxn ang="0">
                  <a:pos x="70" y="80"/>
                </a:cxn>
                <a:cxn ang="0">
                  <a:pos x="64" y="66"/>
                </a:cxn>
                <a:cxn ang="0">
                  <a:pos x="64" y="66"/>
                </a:cxn>
                <a:cxn ang="0">
                  <a:pos x="64" y="62"/>
                </a:cxn>
                <a:cxn ang="0">
                  <a:pos x="66" y="58"/>
                </a:cxn>
                <a:cxn ang="0">
                  <a:pos x="70" y="58"/>
                </a:cxn>
                <a:cxn ang="0">
                  <a:pos x="72" y="58"/>
                </a:cxn>
                <a:cxn ang="0">
                  <a:pos x="76" y="62"/>
                </a:cxn>
                <a:cxn ang="0">
                  <a:pos x="82" y="68"/>
                </a:cxn>
                <a:cxn ang="0">
                  <a:pos x="82" y="68"/>
                </a:cxn>
              </a:cxnLst>
              <a:rect l="0" t="0" r="r" b="b"/>
              <a:pathLst>
                <a:path w="90" h="86">
                  <a:moveTo>
                    <a:pt x="82" y="68"/>
                  </a:moveTo>
                  <a:lnTo>
                    <a:pt x="82" y="68"/>
                  </a:lnTo>
                  <a:lnTo>
                    <a:pt x="86" y="62"/>
                  </a:lnTo>
                  <a:lnTo>
                    <a:pt x="88" y="54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84" y="24"/>
                  </a:lnTo>
                  <a:lnTo>
                    <a:pt x="76" y="12"/>
                  </a:lnTo>
                  <a:lnTo>
                    <a:pt x="70" y="8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8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4" y="26"/>
                  </a:lnTo>
                  <a:lnTo>
                    <a:pt x="44" y="34"/>
                  </a:lnTo>
                  <a:lnTo>
                    <a:pt x="40" y="38"/>
                  </a:lnTo>
                  <a:lnTo>
                    <a:pt x="38" y="40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26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8" y="26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2" y="3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2" y="60"/>
                  </a:lnTo>
                  <a:lnTo>
                    <a:pt x="6" y="68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20" y="78"/>
                  </a:lnTo>
                  <a:lnTo>
                    <a:pt x="30" y="82"/>
                  </a:lnTo>
                  <a:lnTo>
                    <a:pt x="42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0"/>
                  </a:lnTo>
                  <a:lnTo>
                    <a:pt x="48" y="74"/>
                  </a:lnTo>
                  <a:lnTo>
                    <a:pt x="48" y="72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4" y="68"/>
                  </a:lnTo>
                  <a:lnTo>
                    <a:pt x="58" y="70"/>
                  </a:lnTo>
                  <a:lnTo>
                    <a:pt x="70" y="80"/>
                  </a:lnTo>
                  <a:lnTo>
                    <a:pt x="70" y="8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64" y="62"/>
                  </a:lnTo>
                  <a:lnTo>
                    <a:pt x="66" y="58"/>
                  </a:lnTo>
                  <a:lnTo>
                    <a:pt x="70" y="58"/>
                  </a:lnTo>
                  <a:lnTo>
                    <a:pt x="72" y="58"/>
                  </a:lnTo>
                  <a:lnTo>
                    <a:pt x="76" y="62"/>
                  </a:lnTo>
                  <a:lnTo>
                    <a:pt x="82" y="68"/>
                  </a:lnTo>
                  <a:lnTo>
                    <a:pt x="82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1636295" y="-348916"/>
              <a:ext cx="176463" cy="160421"/>
            </a:xfrm>
            <a:custGeom>
              <a:avLst/>
              <a:gdLst/>
              <a:ahLst/>
              <a:cxnLst>
                <a:cxn ang="0">
                  <a:pos x="20" y="16"/>
                </a:cxn>
                <a:cxn ang="0">
                  <a:pos x="20" y="16"/>
                </a:cxn>
                <a:cxn ang="0">
                  <a:pos x="16" y="18"/>
                </a:cxn>
                <a:cxn ang="0">
                  <a:pos x="12" y="20"/>
                </a:cxn>
                <a:cxn ang="0">
                  <a:pos x="8" y="18"/>
                </a:cxn>
                <a:cxn ang="0">
                  <a:pos x="4" y="18"/>
                </a:cxn>
                <a:cxn ang="0">
                  <a:pos x="4" y="18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2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20" y="4"/>
                </a:cxn>
                <a:cxn ang="0">
                  <a:pos x="22" y="8"/>
                </a:cxn>
                <a:cxn ang="0">
                  <a:pos x="22" y="12"/>
                </a:cxn>
                <a:cxn ang="0">
                  <a:pos x="20" y="16"/>
                </a:cxn>
                <a:cxn ang="0">
                  <a:pos x="20" y="16"/>
                </a:cxn>
              </a:cxnLst>
              <a:rect l="0" t="0" r="r" b="b"/>
              <a:pathLst>
                <a:path w="22" h="20">
                  <a:moveTo>
                    <a:pt x="20" y="16"/>
                  </a:moveTo>
                  <a:lnTo>
                    <a:pt x="20" y="16"/>
                  </a:lnTo>
                  <a:lnTo>
                    <a:pt x="16" y="18"/>
                  </a:lnTo>
                  <a:lnTo>
                    <a:pt x="12" y="20"/>
                  </a:lnTo>
                  <a:lnTo>
                    <a:pt x="8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2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2" y="8"/>
                  </a:lnTo>
                  <a:lnTo>
                    <a:pt x="22" y="12"/>
                  </a:lnTo>
                  <a:lnTo>
                    <a:pt x="20" y="16"/>
                  </a:lnTo>
                  <a:lnTo>
                    <a:pt x="20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5" name="Freeform 77"/>
            <p:cNvSpPr>
              <a:spLocks/>
            </p:cNvSpPr>
            <p:nvPr/>
          </p:nvSpPr>
          <p:spPr bwMode="auto">
            <a:xfrm>
              <a:off x="3914274" y="-284747"/>
              <a:ext cx="465221" cy="882316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8" y="4"/>
                </a:cxn>
                <a:cxn ang="0">
                  <a:pos x="28" y="14"/>
                </a:cxn>
                <a:cxn ang="0">
                  <a:pos x="28" y="22"/>
                </a:cxn>
                <a:cxn ang="0">
                  <a:pos x="24" y="28"/>
                </a:cxn>
                <a:cxn ang="0">
                  <a:pos x="20" y="36"/>
                </a:cxn>
                <a:cxn ang="0">
                  <a:pos x="12" y="44"/>
                </a:cxn>
                <a:cxn ang="0">
                  <a:pos x="12" y="44"/>
                </a:cxn>
                <a:cxn ang="0">
                  <a:pos x="6" y="54"/>
                </a:cxn>
                <a:cxn ang="0">
                  <a:pos x="2" y="66"/>
                </a:cxn>
                <a:cxn ang="0">
                  <a:pos x="0" y="80"/>
                </a:cxn>
                <a:cxn ang="0">
                  <a:pos x="4" y="92"/>
                </a:cxn>
                <a:cxn ang="0">
                  <a:pos x="8" y="102"/>
                </a:cxn>
                <a:cxn ang="0">
                  <a:pos x="14" y="106"/>
                </a:cxn>
                <a:cxn ang="0">
                  <a:pos x="18" y="110"/>
                </a:cxn>
                <a:cxn ang="0">
                  <a:pos x="24" y="110"/>
                </a:cxn>
                <a:cxn ang="0">
                  <a:pos x="30" y="110"/>
                </a:cxn>
                <a:cxn ang="0">
                  <a:pos x="38" y="110"/>
                </a:cxn>
                <a:cxn ang="0">
                  <a:pos x="48" y="106"/>
                </a:cxn>
                <a:cxn ang="0">
                  <a:pos x="48" y="106"/>
                </a:cxn>
                <a:cxn ang="0">
                  <a:pos x="52" y="102"/>
                </a:cxn>
                <a:cxn ang="0">
                  <a:pos x="56" y="96"/>
                </a:cxn>
                <a:cxn ang="0">
                  <a:pos x="58" y="90"/>
                </a:cxn>
                <a:cxn ang="0">
                  <a:pos x="58" y="86"/>
                </a:cxn>
                <a:cxn ang="0">
                  <a:pos x="54" y="76"/>
                </a:cxn>
                <a:cxn ang="0">
                  <a:pos x="54" y="72"/>
                </a:cxn>
                <a:cxn ang="0">
                  <a:pos x="54" y="72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8" y="82"/>
                </a:cxn>
                <a:cxn ang="0">
                  <a:pos x="34" y="80"/>
                </a:cxn>
                <a:cxn ang="0">
                  <a:pos x="34" y="80"/>
                </a:cxn>
                <a:cxn ang="0">
                  <a:pos x="36" y="78"/>
                </a:cxn>
                <a:cxn ang="0">
                  <a:pos x="42" y="74"/>
                </a:cxn>
                <a:cxn ang="0">
                  <a:pos x="46" y="66"/>
                </a:cxn>
                <a:cxn ang="0">
                  <a:pos x="48" y="62"/>
                </a:cxn>
                <a:cxn ang="0">
                  <a:pos x="48" y="54"/>
                </a:cxn>
                <a:cxn ang="0">
                  <a:pos x="48" y="54"/>
                </a:cxn>
                <a:cxn ang="0">
                  <a:pos x="46" y="48"/>
                </a:cxn>
                <a:cxn ang="0">
                  <a:pos x="44" y="38"/>
                </a:cxn>
                <a:cxn ang="0">
                  <a:pos x="36" y="20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58" h="110">
                  <a:moveTo>
                    <a:pt x="26" y="0"/>
                  </a:moveTo>
                  <a:lnTo>
                    <a:pt x="26" y="0"/>
                  </a:lnTo>
                  <a:lnTo>
                    <a:pt x="28" y="4"/>
                  </a:lnTo>
                  <a:lnTo>
                    <a:pt x="28" y="14"/>
                  </a:lnTo>
                  <a:lnTo>
                    <a:pt x="28" y="22"/>
                  </a:lnTo>
                  <a:lnTo>
                    <a:pt x="24" y="28"/>
                  </a:lnTo>
                  <a:lnTo>
                    <a:pt x="20" y="36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6" y="54"/>
                  </a:lnTo>
                  <a:lnTo>
                    <a:pt x="2" y="66"/>
                  </a:lnTo>
                  <a:lnTo>
                    <a:pt x="0" y="80"/>
                  </a:lnTo>
                  <a:lnTo>
                    <a:pt x="4" y="92"/>
                  </a:lnTo>
                  <a:lnTo>
                    <a:pt x="8" y="102"/>
                  </a:lnTo>
                  <a:lnTo>
                    <a:pt x="14" y="106"/>
                  </a:lnTo>
                  <a:lnTo>
                    <a:pt x="18" y="110"/>
                  </a:lnTo>
                  <a:lnTo>
                    <a:pt x="24" y="110"/>
                  </a:lnTo>
                  <a:lnTo>
                    <a:pt x="30" y="110"/>
                  </a:lnTo>
                  <a:lnTo>
                    <a:pt x="38" y="110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52" y="102"/>
                  </a:lnTo>
                  <a:lnTo>
                    <a:pt x="56" y="96"/>
                  </a:lnTo>
                  <a:lnTo>
                    <a:pt x="58" y="90"/>
                  </a:lnTo>
                  <a:lnTo>
                    <a:pt x="58" y="86"/>
                  </a:lnTo>
                  <a:lnTo>
                    <a:pt x="54" y="76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8" y="82"/>
                  </a:lnTo>
                  <a:lnTo>
                    <a:pt x="34" y="80"/>
                  </a:lnTo>
                  <a:lnTo>
                    <a:pt x="34" y="80"/>
                  </a:lnTo>
                  <a:lnTo>
                    <a:pt x="36" y="78"/>
                  </a:lnTo>
                  <a:lnTo>
                    <a:pt x="42" y="74"/>
                  </a:lnTo>
                  <a:lnTo>
                    <a:pt x="46" y="66"/>
                  </a:lnTo>
                  <a:lnTo>
                    <a:pt x="48" y="62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6" y="48"/>
                  </a:lnTo>
                  <a:lnTo>
                    <a:pt x="44" y="38"/>
                  </a:lnTo>
                  <a:lnTo>
                    <a:pt x="36" y="20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6" name="Freeform 78"/>
            <p:cNvSpPr>
              <a:spLocks/>
            </p:cNvSpPr>
            <p:nvPr/>
          </p:nvSpPr>
          <p:spPr bwMode="auto">
            <a:xfrm>
              <a:off x="7058526" y="2795337"/>
              <a:ext cx="368968" cy="52938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6" y="2"/>
                </a:cxn>
                <a:cxn ang="0">
                  <a:pos x="42" y="8"/>
                </a:cxn>
                <a:cxn ang="0">
                  <a:pos x="36" y="16"/>
                </a:cxn>
                <a:cxn ang="0">
                  <a:pos x="30" y="20"/>
                </a:cxn>
                <a:cxn ang="0">
                  <a:pos x="22" y="24"/>
                </a:cxn>
                <a:cxn ang="0">
                  <a:pos x="22" y="24"/>
                </a:cxn>
                <a:cxn ang="0">
                  <a:pos x="14" y="28"/>
                </a:cxn>
                <a:cxn ang="0">
                  <a:pos x="6" y="34"/>
                </a:cxn>
                <a:cxn ang="0">
                  <a:pos x="2" y="42"/>
                </a:cxn>
                <a:cxn ang="0">
                  <a:pos x="0" y="50"/>
                </a:cxn>
                <a:cxn ang="0">
                  <a:pos x="0" y="58"/>
                </a:cxn>
                <a:cxn ang="0">
                  <a:pos x="4" y="64"/>
                </a:cxn>
                <a:cxn ang="0">
                  <a:pos x="12" y="66"/>
                </a:cxn>
                <a:cxn ang="0">
                  <a:pos x="24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4" y="62"/>
                </a:cxn>
                <a:cxn ang="0">
                  <a:pos x="38" y="56"/>
                </a:cxn>
                <a:cxn ang="0">
                  <a:pos x="40" y="50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36" y="50"/>
                </a:cxn>
                <a:cxn ang="0">
                  <a:pos x="30" y="50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2" y="46"/>
                </a:cxn>
                <a:cxn ang="0">
                  <a:pos x="38" y="42"/>
                </a:cxn>
                <a:cxn ang="0">
                  <a:pos x="42" y="36"/>
                </a:cxn>
                <a:cxn ang="0">
                  <a:pos x="42" y="36"/>
                </a:cxn>
                <a:cxn ang="0">
                  <a:pos x="46" y="26"/>
                </a:cxn>
                <a:cxn ang="0">
                  <a:pos x="46" y="14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66">
                  <a:moveTo>
                    <a:pt x="46" y="0"/>
                  </a:moveTo>
                  <a:lnTo>
                    <a:pt x="46" y="0"/>
                  </a:lnTo>
                  <a:lnTo>
                    <a:pt x="46" y="2"/>
                  </a:lnTo>
                  <a:lnTo>
                    <a:pt x="42" y="8"/>
                  </a:lnTo>
                  <a:lnTo>
                    <a:pt x="36" y="16"/>
                  </a:lnTo>
                  <a:lnTo>
                    <a:pt x="30" y="20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14" y="28"/>
                  </a:lnTo>
                  <a:lnTo>
                    <a:pt x="6" y="34"/>
                  </a:lnTo>
                  <a:lnTo>
                    <a:pt x="2" y="42"/>
                  </a:lnTo>
                  <a:lnTo>
                    <a:pt x="0" y="50"/>
                  </a:lnTo>
                  <a:lnTo>
                    <a:pt x="0" y="58"/>
                  </a:lnTo>
                  <a:lnTo>
                    <a:pt x="4" y="64"/>
                  </a:lnTo>
                  <a:lnTo>
                    <a:pt x="12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4" y="62"/>
                  </a:lnTo>
                  <a:lnTo>
                    <a:pt x="38" y="56"/>
                  </a:lnTo>
                  <a:lnTo>
                    <a:pt x="40" y="50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36" y="50"/>
                  </a:lnTo>
                  <a:lnTo>
                    <a:pt x="30" y="50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2" y="46"/>
                  </a:lnTo>
                  <a:lnTo>
                    <a:pt x="38" y="42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6" y="26"/>
                  </a:lnTo>
                  <a:lnTo>
                    <a:pt x="46" y="14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7" name="Freeform 79"/>
            <p:cNvSpPr>
              <a:spLocks/>
            </p:cNvSpPr>
            <p:nvPr/>
          </p:nvSpPr>
          <p:spPr bwMode="auto">
            <a:xfrm>
              <a:off x="5101389" y="3196389"/>
              <a:ext cx="753979" cy="417095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0" y="38"/>
                </a:cxn>
                <a:cxn ang="0">
                  <a:pos x="2" y="36"/>
                </a:cxn>
                <a:cxn ang="0">
                  <a:pos x="12" y="34"/>
                </a:cxn>
                <a:cxn ang="0">
                  <a:pos x="18" y="34"/>
                </a:cxn>
                <a:cxn ang="0">
                  <a:pos x="24" y="36"/>
                </a:cxn>
                <a:cxn ang="0">
                  <a:pos x="32" y="40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50" y="50"/>
                </a:cxn>
                <a:cxn ang="0">
                  <a:pos x="60" y="52"/>
                </a:cxn>
                <a:cxn ang="0">
                  <a:pos x="72" y="52"/>
                </a:cxn>
                <a:cxn ang="0">
                  <a:pos x="82" y="48"/>
                </a:cxn>
                <a:cxn ang="0">
                  <a:pos x="90" y="42"/>
                </a:cxn>
                <a:cxn ang="0">
                  <a:pos x="92" y="38"/>
                </a:cxn>
                <a:cxn ang="0">
                  <a:pos x="94" y="32"/>
                </a:cxn>
                <a:cxn ang="0">
                  <a:pos x="94" y="28"/>
                </a:cxn>
                <a:cxn ang="0">
                  <a:pos x="94" y="20"/>
                </a:cxn>
                <a:cxn ang="0">
                  <a:pos x="92" y="14"/>
                </a:cxn>
                <a:cxn ang="0">
                  <a:pos x="88" y="6"/>
                </a:cxn>
                <a:cxn ang="0">
                  <a:pos x="88" y="6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0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0"/>
                </a:cxn>
                <a:cxn ang="0">
                  <a:pos x="66" y="14"/>
                </a:cxn>
                <a:cxn ang="0">
                  <a:pos x="68" y="18"/>
                </a:cxn>
                <a:cxn ang="0">
                  <a:pos x="68" y="20"/>
                </a:cxn>
                <a:cxn ang="0">
                  <a:pos x="68" y="20"/>
                </a:cxn>
                <a:cxn ang="0">
                  <a:pos x="62" y="16"/>
                </a:cxn>
                <a:cxn ang="0">
                  <a:pos x="54" y="12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30" y="16"/>
                </a:cxn>
                <a:cxn ang="0">
                  <a:pos x="16" y="26"/>
                </a:cxn>
                <a:cxn ang="0">
                  <a:pos x="0" y="38"/>
                </a:cxn>
                <a:cxn ang="0">
                  <a:pos x="0" y="38"/>
                </a:cxn>
              </a:cxnLst>
              <a:rect l="0" t="0" r="r" b="b"/>
              <a:pathLst>
                <a:path w="94" h="52">
                  <a:moveTo>
                    <a:pt x="0" y="38"/>
                  </a:moveTo>
                  <a:lnTo>
                    <a:pt x="0" y="38"/>
                  </a:lnTo>
                  <a:lnTo>
                    <a:pt x="2" y="36"/>
                  </a:lnTo>
                  <a:lnTo>
                    <a:pt x="12" y="34"/>
                  </a:lnTo>
                  <a:lnTo>
                    <a:pt x="18" y="34"/>
                  </a:lnTo>
                  <a:lnTo>
                    <a:pt x="24" y="36"/>
                  </a:lnTo>
                  <a:lnTo>
                    <a:pt x="32" y="40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60" y="52"/>
                  </a:lnTo>
                  <a:lnTo>
                    <a:pt x="72" y="52"/>
                  </a:lnTo>
                  <a:lnTo>
                    <a:pt x="82" y="48"/>
                  </a:lnTo>
                  <a:lnTo>
                    <a:pt x="90" y="42"/>
                  </a:lnTo>
                  <a:lnTo>
                    <a:pt x="92" y="38"/>
                  </a:lnTo>
                  <a:lnTo>
                    <a:pt x="94" y="32"/>
                  </a:lnTo>
                  <a:lnTo>
                    <a:pt x="94" y="28"/>
                  </a:lnTo>
                  <a:lnTo>
                    <a:pt x="94" y="20"/>
                  </a:lnTo>
                  <a:lnTo>
                    <a:pt x="92" y="14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0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0"/>
                  </a:lnTo>
                  <a:lnTo>
                    <a:pt x="66" y="14"/>
                  </a:lnTo>
                  <a:lnTo>
                    <a:pt x="68" y="18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2" y="16"/>
                  </a:lnTo>
                  <a:lnTo>
                    <a:pt x="5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30" y="16"/>
                  </a:lnTo>
                  <a:lnTo>
                    <a:pt x="16" y="26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8" name="Freeform 80"/>
            <p:cNvSpPr>
              <a:spLocks/>
            </p:cNvSpPr>
            <p:nvPr/>
          </p:nvSpPr>
          <p:spPr bwMode="auto">
            <a:xfrm>
              <a:off x="6015789" y="2474495"/>
              <a:ext cx="529389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0" y="6"/>
                </a:cxn>
                <a:cxn ang="0">
                  <a:pos x="60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2"/>
                </a:cxn>
                <a:cxn ang="0">
                  <a:pos x="38" y="2"/>
                </a:cxn>
                <a:cxn ang="0">
                  <a:pos x="44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10"/>
                </a:cxn>
                <a:cxn ang="0">
                  <a:pos x="10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6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44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10"/>
                  </a:lnTo>
                  <a:lnTo>
                    <a:pt x="10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9" name="Freeform 81"/>
            <p:cNvSpPr>
              <a:spLocks/>
            </p:cNvSpPr>
            <p:nvPr/>
          </p:nvSpPr>
          <p:spPr bwMode="auto">
            <a:xfrm>
              <a:off x="4122821" y="2330116"/>
              <a:ext cx="545432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30" y="28"/>
                </a:cxn>
                <a:cxn ang="0">
                  <a:pos x="30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8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62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0" y="4"/>
                </a:cxn>
                <a:cxn ang="0">
                  <a:pos x="40" y="4"/>
                </a:cxn>
                <a:cxn ang="0">
                  <a:pos x="44" y="6"/>
                </a:cxn>
                <a:cxn ang="0">
                  <a:pos x="48" y="10"/>
                </a:cxn>
                <a:cxn ang="0">
                  <a:pos x="48" y="14"/>
                </a:cxn>
                <a:cxn ang="0">
                  <a:pos x="48" y="14"/>
                </a:cxn>
                <a:cxn ang="0">
                  <a:pos x="44" y="10"/>
                </a:cxn>
                <a:cxn ang="0">
                  <a:pos x="38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2" y="10"/>
                </a:cxn>
                <a:cxn ang="0">
                  <a:pos x="12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8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8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6"/>
                  </a:lnTo>
                  <a:lnTo>
                    <a:pt x="48" y="10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4" y="10"/>
                  </a:lnTo>
                  <a:lnTo>
                    <a:pt x="38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2" y="10"/>
                  </a:lnTo>
                  <a:lnTo>
                    <a:pt x="12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0" name="Freeform 82"/>
            <p:cNvSpPr>
              <a:spLocks/>
            </p:cNvSpPr>
            <p:nvPr/>
          </p:nvSpPr>
          <p:spPr bwMode="auto">
            <a:xfrm>
              <a:off x="3336758" y="2891589"/>
              <a:ext cx="385011" cy="753979"/>
            </a:xfrm>
            <a:custGeom>
              <a:avLst/>
              <a:gdLst/>
              <a:ahLst/>
              <a:cxnLst>
                <a:cxn ang="0">
                  <a:pos x="48" y="94"/>
                </a:cxn>
                <a:cxn ang="0">
                  <a:pos x="48" y="94"/>
                </a:cxn>
                <a:cxn ang="0">
                  <a:pos x="46" y="92"/>
                </a:cxn>
                <a:cxn ang="0">
                  <a:pos x="42" y="84"/>
                </a:cxn>
                <a:cxn ang="0">
                  <a:pos x="40" y="70"/>
                </a:cxn>
                <a:cxn ang="0">
                  <a:pos x="40" y="62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4" y="38"/>
                </a:cxn>
                <a:cxn ang="0">
                  <a:pos x="44" y="26"/>
                </a:cxn>
                <a:cxn ang="0">
                  <a:pos x="40" y="16"/>
                </a:cxn>
                <a:cxn ang="0">
                  <a:pos x="36" y="6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8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0" y="40"/>
                </a:cxn>
                <a:cxn ang="0">
                  <a:pos x="2" y="44"/>
                </a:cxn>
                <a:cxn ang="0">
                  <a:pos x="6" y="50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0" y="44"/>
                </a:cxn>
                <a:cxn ang="0">
                  <a:pos x="14" y="38"/>
                </a:cxn>
                <a:cxn ang="0">
                  <a:pos x="16" y="3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6" y="44"/>
                </a:cxn>
                <a:cxn ang="0">
                  <a:pos x="16" y="52"/>
                </a:cxn>
                <a:cxn ang="0">
                  <a:pos x="18" y="64"/>
                </a:cxn>
                <a:cxn ang="0">
                  <a:pos x="18" y="64"/>
                </a:cxn>
                <a:cxn ang="0">
                  <a:pos x="24" y="74"/>
                </a:cxn>
                <a:cxn ang="0">
                  <a:pos x="34" y="84"/>
                </a:cxn>
                <a:cxn ang="0">
                  <a:pos x="48" y="94"/>
                </a:cxn>
                <a:cxn ang="0">
                  <a:pos x="48" y="94"/>
                </a:cxn>
              </a:cxnLst>
              <a:rect l="0" t="0" r="r" b="b"/>
              <a:pathLst>
                <a:path w="48" h="94">
                  <a:moveTo>
                    <a:pt x="48" y="94"/>
                  </a:moveTo>
                  <a:lnTo>
                    <a:pt x="48" y="94"/>
                  </a:lnTo>
                  <a:lnTo>
                    <a:pt x="46" y="92"/>
                  </a:lnTo>
                  <a:lnTo>
                    <a:pt x="42" y="84"/>
                  </a:lnTo>
                  <a:lnTo>
                    <a:pt x="40" y="70"/>
                  </a:lnTo>
                  <a:lnTo>
                    <a:pt x="40" y="62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4" y="38"/>
                  </a:lnTo>
                  <a:lnTo>
                    <a:pt x="44" y="26"/>
                  </a:lnTo>
                  <a:lnTo>
                    <a:pt x="40" y="16"/>
                  </a:lnTo>
                  <a:lnTo>
                    <a:pt x="36" y="6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8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6" y="50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44"/>
                  </a:lnTo>
                  <a:lnTo>
                    <a:pt x="14" y="38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6" y="44"/>
                  </a:lnTo>
                  <a:lnTo>
                    <a:pt x="16" y="52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24" y="74"/>
                  </a:lnTo>
                  <a:lnTo>
                    <a:pt x="34" y="84"/>
                  </a:lnTo>
                  <a:lnTo>
                    <a:pt x="48" y="94"/>
                  </a:lnTo>
                  <a:lnTo>
                    <a:pt x="48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1" name="Freeform 83"/>
            <p:cNvSpPr>
              <a:spLocks/>
            </p:cNvSpPr>
            <p:nvPr/>
          </p:nvSpPr>
          <p:spPr bwMode="auto">
            <a:xfrm>
              <a:off x="6545179" y="7271084"/>
              <a:ext cx="737937" cy="497305"/>
            </a:xfrm>
            <a:custGeom>
              <a:avLst/>
              <a:gdLst/>
              <a:ahLst/>
              <a:cxnLst>
                <a:cxn ang="0">
                  <a:pos x="0" y="62"/>
                </a:cxn>
                <a:cxn ang="0">
                  <a:pos x="0" y="62"/>
                </a:cxn>
                <a:cxn ang="0">
                  <a:pos x="2" y="58"/>
                </a:cxn>
                <a:cxn ang="0">
                  <a:pos x="10" y="54"/>
                </a:cxn>
                <a:cxn ang="0">
                  <a:pos x="16" y="52"/>
                </a:cxn>
                <a:cxn ang="0">
                  <a:pos x="24" y="52"/>
                </a:cxn>
                <a:cxn ang="0">
                  <a:pos x="32" y="52"/>
                </a:cxn>
                <a:cxn ang="0">
                  <a:pos x="42" y="54"/>
                </a:cxn>
                <a:cxn ang="0">
                  <a:pos x="42" y="54"/>
                </a:cxn>
                <a:cxn ang="0">
                  <a:pos x="52" y="56"/>
                </a:cxn>
                <a:cxn ang="0">
                  <a:pos x="64" y="54"/>
                </a:cxn>
                <a:cxn ang="0">
                  <a:pos x="74" y="50"/>
                </a:cxn>
                <a:cxn ang="0">
                  <a:pos x="84" y="42"/>
                </a:cxn>
                <a:cxn ang="0">
                  <a:pos x="90" y="34"/>
                </a:cxn>
                <a:cxn ang="0">
                  <a:pos x="90" y="30"/>
                </a:cxn>
                <a:cxn ang="0">
                  <a:pos x="92" y="24"/>
                </a:cxn>
                <a:cxn ang="0">
                  <a:pos x="90" y="20"/>
                </a:cxn>
                <a:cxn ang="0">
                  <a:pos x="88" y="14"/>
                </a:cxn>
                <a:cxn ang="0">
                  <a:pos x="84" y="8"/>
                </a:cxn>
                <a:cxn ang="0">
                  <a:pos x="76" y="2"/>
                </a:cxn>
                <a:cxn ang="0">
                  <a:pos x="76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2" y="0"/>
                </a:cxn>
                <a:cxn ang="0">
                  <a:pos x="56" y="4"/>
                </a:cxn>
                <a:cxn ang="0">
                  <a:pos x="50" y="8"/>
                </a:cxn>
                <a:cxn ang="0">
                  <a:pos x="46" y="12"/>
                </a:cxn>
                <a:cxn ang="0">
                  <a:pos x="46" y="12"/>
                </a:cxn>
                <a:cxn ang="0">
                  <a:pos x="54" y="14"/>
                </a:cxn>
                <a:cxn ang="0">
                  <a:pos x="58" y="16"/>
                </a:cxn>
                <a:cxn ang="0">
                  <a:pos x="60" y="20"/>
                </a:cxn>
                <a:cxn ang="0">
                  <a:pos x="60" y="22"/>
                </a:cxn>
                <a:cxn ang="0">
                  <a:pos x="60" y="22"/>
                </a:cxn>
                <a:cxn ang="0">
                  <a:pos x="54" y="20"/>
                </a:cxn>
                <a:cxn ang="0">
                  <a:pos x="46" y="20"/>
                </a:cxn>
                <a:cxn ang="0">
                  <a:pos x="36" y="22"/>
                </a:cxn>
                <a:cxn ang="0">
                  <a:pos x="36" y="22"/>
                </a:cxn>
                <a:cxn ang="0">
                  <a:pos x="24" y="32"/>
                </a:cxn>
                <a:cxn ang="0">
                  <a:pos x="12" y="44"/>
                </a:cxn>
                <a:cxn ang="0">
                  <a:pos x="0" y="62"/>
                </a:cxn>
                <a:cxn ang="0">
                  <a:pos x="0" y="62"/>
                </a:cxn>
              </a:cxnLst>
              <a:rect l="0" t="0" r="r" b="b"/>
              <a:pathLst>
                <a:path w="92" h="62">
                  <a:moveTo>
                    <a:pt x="0" y="62"/>
                  </a:moveTo>
                  <a:lnTo>
                    <a:pt x="0" y="62"/>
                  </a:lnTo>
                  <a:lnTo>
                    <a:pt x="2" y="58"/>
                  </a:lnTo>
                  <a:lnTo>
                    <a:pt x="10" y="54"/>
                  </a:lnTo>
                  <a:lnTo>
                    <a:pt x="16" y="52"/>
                  </a:lnTo>
                  <a:lnTo>
                    <a:pt x="24" y="52"/>
                  </a:lnTo>
                  <a:lnTo>
                    <a:pt x="32" y="52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52" y="56"/>
                  </a:lnTo>
                  <a:lnTo>
                    <a:pt x="64" y="54"/>
                  </a:lnTo>
                  <a:lnTo>
                    <a:pt x="74" y="50"/>
                  </a:lnTo>
                  <a:lnTo>
                    <a:pt x="84" y="42"/>
                  </a:lnTo>
                  <a:lnTo>
                    <a:pt x="90" y="34"/>
                  </a:lnTo>
                  <a:lnTo>
                    <a:pt x="90" y="30"/>
                  </a:lnTo>
                  <a:lnTo>
                    <a:pt x="92" y="24"/>
                  </a:lnTo>
                  <a:lnTo>
                    <a:pt x="90" y="20"/>
                  </a:lnTo>
                  <a:lnTo>
                    <a:pt x="88" y="14"/>
                  </a:lnTo>
                  <a:lnTo>
                    <a:pt x="84" y="8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54" y="14"/>
                  </a:lnTo>
                  <a:lnTo>
                    <a:pt x="58" y="16"/>
                  </a:lnTo>
                  <a:lnTo>
                    <a:pt x="60" y="20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4" y="20"/>
                  </a:lnTo>
                  <a:lnTo>
                    <a:pt x="46" y="20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24" y="32"/>
                  </a:lnTo>
                  <a:lnTo>
                    <a:pt x="12" y="44"/>
                  </a:lnTo>
                  <a:lnTo>
                    <a:pt x="0" y="62"/>
                  </a:lnTo>
                  <a:lnTo>
                    <a:pt x="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2" name="Freeform 84"/>
            <p:cNvSpPr>
              <a:spLocks/>
            </p:cNvSpPr>
            <p:nvPr/>
          </p:nvSpPr>
          <p:spPr bwMode="auto">
            <a:xfrm>
              <a:off x="1347537" y="1207168"/>
              <a:ext cx="545432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2" y="28"/>
                </a:cxn>
                <a:cxn ang="0">
                  <a:pos x="8" y="26"/>
                </a:cxn>
                <a:cxn ang="0">
                  <a:pos x="18" y="26"/>
                </a:cxn>
                <a:cxn ang="0">
                  <a:pos x="24" y="28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8" y="38"/>
                </a:cxn>
                <a:cxn ang="0">
                  <a:pos x="46" y="38"/>
                </a:cxn>
                <a:cxn ang="0">
                  <a:pos x="54" y="38"/>
                </a:cxn>
                <a:cxn ang="0">
                  <a:pos x="60" y="36"/>
                </a:cxn>
                <a:cxn ang="0">
                  <a:pos x="66" y="30"/>
                </a:cxn>
                <a:cxn ang="0">
                  <a:pos x="68" y="24"/>
                </a:cxn>
                <a:cxn ang="0">
                  <a:pos x="66" y="14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56" y="0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42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0" y="12"/>
                </a:cxn>
                <a:cxn ang="0">
                  <a:pos x="10" y="18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68" h="38">
                  <a:moveTo>
                    <a:pt x="0" y="28"/>
                  </a:moveTo>
                  <a:lnTo>
                    <a:pt x="0" y="28"/>
                  </a:lnTo>
                  <a:lnTo>
                    <a:pt x="2" y="28"/>
                  </a:lnTo>
                  <a:lnTo>
                    <a:pt x="8" y="26"/>
                  </a:lnTo>
                  <a:lnTo>
                    <a:pt x="18" y="26"/>
                  </a:lnTo>
                  <a:lnTo>
                    <a:pt x="24" y="28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8" y="38"/>
                  </a:lnTo>
                  <a:lnTo>
                    <a:pt x="46" y="38"/>
                  </a:lnTo>
                  <a:lnTo>
                    <a:pt x="54" y="38"/>
                  </a:lnTo>
                  <a:lnTo>
                    <a:pt x="60" y="36"/>
                  </a:lnTo>
                  <a:lnTo>
                    <a:pt x="66" y="30"/>
                  </a:lnTo>
                  <a:lnTo>
                    <a:pt x="68" y="24"/>
                  </a:lnTo>
                  <a:lnTo>
                    <a:pt x="66" y="1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2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0" y="12"/>
                  </a:lnTo>
                  <a:lnTo>
                    <a:pt x="10" y="1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3" name="Freeform 85"/>
            <p:cNvSpPr>
              <a:spLocks/>
            </p:cNvSpPr>
            <p:nvPr/>
          </p:nvSpPr>
          <p:spPr bwMode="auto">
            <a:xfrm>
              <a:off x="5085347" y="1720516"/>
              <a:ext cx="657726" cy="673768"/>
            </a:xfrm>
            <a:custGeom>
              <a:avLst/>
              <a:gdLst/>
              <a:ahLst/>
              <a:cxnLst>
                <a:cxn ang="0">
                  <a:pos x="82" y="10"/>
                </a:cxn>
                <a:cxn ang="0">
                  <a:pos x="82" y="10"/>
                </a:cxn>
                <a:cxn ang="0">
                  <a:pos x="78" y="8"/>
                </a:cxn>
                <a:cxn ang="0">
                  <a:pos x="66" y="2"/>
                </a:cxn>
                <a:cxn ang="0">
                  <a:pos x="58" y="0"/>
                </a:cxn>
                <a:cxn ang="0">
                  <a:pos x="48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20"/>
                </a:cxn>
                <a:cxn ang="0">
                  <a:pos x="2" y="26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4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12" y="34"/>
                </a:cxn>
                <a:cxn ang="0">
                  <a:pos x="16" y="30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6"/>
                </a:cxn>
                <a:cxn ang="0">
                  <a:pos x="16" y="32"/>
                </a:cxn>
                <a:cxn ang="0">
                  <a:pos x="12" y="40"/>
                </a:cxn>
                <a:cxn ang="0">
                  <a:pos x="10" y="4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0" y="62"/>
                </a:cxn>
                <a:cxn ang="0">
                  <a:pos x="10" y="70"/>
                </a:cxn>
                <a:cxn ang="0">
                  <a:pos x="8" y="76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4" y="82"/>
                </a:cxn>
                <a:cxn ang="0">
                  <a:pos x="12" y="78"/>
                </a:cxn>
                <a:cxn ang="0">
                  <a:pos x="16" y="72"/>
                </a:cxn>
                <a:cxn ang="0">
                  <a:pos x="20" y="66"/>
                </a:cxn>
                <a:cxn ang="0">
                  <a:pos x="22" y="58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36" y="28"/>
                </a:cxn>
                <a:cxn ang="0">
                  <a:pos x="40" y="24"/>
                </a:cxn>
                <a:cxn ang="0">
                  <a:pos x="46" y="20"/>
                </a:cxn>
                <a:cxn ang="0">
                  <a:pos x="46" y="20"/>
                </a:cxn>
                <a:cxn ang="0">
                  <a:pos x="54" y="16"/>
                </a:cxn>
                <a:cxn ang="0">
                  <a:pos x="66" y="14"/>
                </a:cxn>
                <a:cxn ang="0">
                  <a:pos x="82" y="10"/>
                </a:cxn>
                <a:cxn ang="0">
                  <a:pos x="82" y="10"/>
                </a:cxn>
              </a:cxnLst>
              <a:rect l="0" t="0" r="r" b="b"/>
              <a:pathLst>
                <a:path w="82" h="84">
                  <a:moveTo>
                    <a:pt x="82" y="10"/>
                  </a:moveTo>
                  <a:lnTo>
                    <a:pt x="82" y="10"/>
                  </a:lnTo>
                  <a:lnTo>
                    <a:pt x="78" y="8"/>
                  </a:lnTo>
                  <a:lnTo>
                    <a:pt x="66" y="2"/>
                  </a:lnTo>
                  <a:lnTo>
                    <a:pt x="58" y="0"/>
                  </a:lnTo>
                  <a:lnTo>
                    <a:pt x="48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20"/>
                  </a:lnTo>
                  <a:lnTo>
                    <a:pt x="2" y="26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4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12" y="34"/>
                  </a:lnTo>
                  <a:lnTo>
                    <a:pt x="16" y="30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6"/>
                  </a:lnTo>
                  <a:lnTo>
                    <a:pt x="16" y="32"/>
                  </a:lnTo>
                  <a:lnTo>
                    <a:pt x="12" y="40"/>
                  </a:lnTo>
                  <a:lnTo>
                    <a:pt x="10" y="4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62"/>
                  </a:lnTo>
                  <a:lnTo>
                    <a:pt x="10" y="70"/>
                  </a:lnTo>
                  <a:lnTo>
                    <a:pt x="8" y="76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4" y="82"/>
                  </a:lnTo>
                  <a:lnTo>
                    <a:pt x="12" y="78"/>
                  </a:lnTo>
                  <a:lnTo>
                    <a:pt x="16" y="72"/>
                  </a:lnTo>
                  <a:lnTo>
                    <a:pt x="20" y="66"/>
                  </a:lnTo>
                  <a:lnTo>
                    <a:pt x="22" y="5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36" y="28"/>
                  </a:lnTo>
                  <a:lnTo>
                    <a:pt x="40" y="24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54" y="16"/>
                  </a:lnTo>
                  <a:lnTo>
                    <a:pt x="66" y="14"/>
                  </a:lnTo>
                  <a:lnTo>
                    <a:pt x="82" y="10"/>
                  </a:lnTo>
                  <a:lnTo>
                    <a:pt x="8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4" name="Freeform 86"/>
            <p:cNvSpPr>
              <a:spLocks/>
            </p:cNvSpPr>
            <p:nvPr/>
          </p:nvSpPr>
          <p:spPr bwMode="auto">
            <a:xfrm>
              <a:off x="2197768" y="501316"/>
              <a:ext cx="449179" cy="898358"/>
            </a:xfrm>
            <a:custGeom>
              <a:avLst/>
              <a:gdLst/>
              <a:ahLst/>
              <a:cxnLst>
                <a:cxn ang="0">
                  <a:pos x="40" y="112"/>
                </a:cxn>
                <a:cxn ang="0">
                  <a:pos x="40" y="112"/>
                </a:cxn>
                <a:cxn ang="0">
                  <a:pos x="36" y="110"/>
                </a:cxn>
                <a:cxn ang="0">
                  <a:pos x="26" y="102"/>
                </a:cxn>
                <a:cxn ang="0">
                  <a:pos x="18" y="96"/>
                </a:cxn>
                <a:cxn ang="0">
                  <a:pos x="12" y="88"/>
                </a:cxn>
                <a:cxn ang="0">
                  <a:pos x="6" y="78"/>
                </a:cxn>
                <a:cxn ang="0">
                  <a:pos x="2" y="66"/>
                </a:cxn>
                <a:cxn ang="0">
                  <a:pos x="2" y="66"/>
                </a:cxn>
                <a:cxn ang="0">
                  <a:pos x="0" y="54"/>
                </a:cxn>
                <a:cxn ang="0">
                  <a:pos x="2" y="48"/>
                </a:cxn>
                <a:cxn ang="0">
                  <a:pos x="4" y="40"/>
                </a:cxn>
                <a:cxn ang="0">
                  <a:pos x="8" y="34"/>
                </a:cxn>
                <a:cxn ang="0">
                  <a:pos x="14" y="30"/>
                </a:cxn>
                <a:cxn ang="0">
                  <a:pos x="22" y="24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0" y="22"/>
                </a:cxn>
                <a:cxn ang="0">
                  <a:pos x="24" y="28"/>
                </a:cxn>
                <a:cxn ang="0">
                  <a:pos x="22" y="32"/>
                </a:cxn>
                <a:cxn ang="0">
                  <a:pos x="20" y="38"/>
                </a:cxn>
                <a:cxn ang="0">
                  <a:pos x="18" y="46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0" y="52"/>
                </a:cxn>
                <a:cxn ang="0">
                  <a:pos x="20" y="44"/>
                </a:cxn>
                <a:cxn ang="0">
                  <a:pos x="26" y="36"/>
                </a:cxn>
                <a:cxn ang="0">
                  <a:pos x="30" y="30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42" y="22"/>
                </a:cxn>
                <a:cxn ang="0">
                  <a:pos x="48" y="18"/>
                </a:cxn>
                <a:cxn ang="0">
                  <a:pos x="52" y="12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56" y="4"/>
                </a:cxn>
                <a:cxn ang="0">
                  <a:pos x="54" y="14"/>
                </a:cxn>
                <a:cxn ang="0">
                  <a:pos x="54" y="20"/>
                </a:cxn>
                <a:cxn ang="0">
                  <a:pos x="50" y="28"/>
                </a:cxn>
                <a:cxn ang="0">
                  <a:pos x="46" y="34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36" y="44"/>
                </a:cxn>
                <a:cxn ang="0">
                  <a:pos x="32" y="52"/>
                </a:cxn>
                <a:cxn ang="0">
                  <a:pos x="28" y="62"/>
                </a:cxn>
                <a:cxn ang="0">
                  <a:pos x="28" y="68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84"/>
                </a:cxn>
                <a:cxn ang="0">
                  <a:pos x="34" y="96"/>
                </a:cxn>
                <a:cxn ang="0">
                  <a:pos x="40" y="112"/>
                </a:cxn>
                <a:cxn ang="0">
                  <a:pos x="40" y="112"/>
                </a:cxn>
              </a:cxnLst>
              <a:rect l="0" t="0" r="r" b="b"/>
              <a:pathLst>
                <a:path w="56" h="112">
                  <a:moveTo>
                    <a:pt x="40" y="112"/>
                  </a:moveTo>
                  <a:lnTo>
                    <a:pt x="40" y="112"/>
                  </a:lnTo>
                  <a:lnTo>
                    <a:pt x="36" y="110"/>
                  </a:lnTo>
                  <a:lnTo>
                    <a:pt x="26" y="102"/>
                  </a:lnTo>
                  <a:lnTo>
                    <a:pt x="18" y="96"/>
                  </a:lnTo>
                  <a:lnTo>
                    <a:pt x="12" y="88"/>
                  </a:lnTo>
                  <a:lnTo>
                    <a:pt x="6" y="78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0" y="54"/>
                  </a:lnTo>
                  <a:lnTo>
                    <a:pt x="2" y="48"/>
                  </a:lnTo>
                  <a:lnTo>
                    <a:pt x="4" y="40"/>
                  </a:lnTo>
                  <a:lnTo>
                    <a:pt x="8" y="34"/>
                  </a:lnTo>
                  <a:lnTo>
                    <a:pt x="14" y="30"/>
                  </a:lnTo>
                  <a:lnTo>
                    <a:pt x="22" y="24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0" y="22"/>
                  </a:lnTo>
                  <a:lnTo>
                    <a:pt x="24" y="28"/>
                  </a:lnTo>
                  <a:lnTo>
                    <a:pt x="22" y="32"/>
                  </a:lnTo>
                  <a:lnTo>
                    <a:pt x="20" y="38"/>
                  </a:lnTo>
                  <a:lnTo>
                    <a:pt x="18" y="46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2"/>
                  </a:lnTo>
                  <a:lnTo>
                    <a:pt x="20" y="44"/>
                  </a:lnTo>
                  <a:lnTo>
                    <a:pt x="26" y="36"/>
                  </a:lnTo>
                  <a:lnTo>
                    <a:pt x="30" y="30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42" y="22"/>
                  </a:lnTo>
                  <a:lnTo>
                    <a:pt x="48" y="18"/>
                  </a:lnTo>
                  <a:lnTo>
                    <a:pt x="52" y="1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6" y="4"/>
                  </a:lnTo>
                  <a:lnTo>
                    <a:pt x="54" y="14"/>
                  </a:lnTo>
                  <a:lnTo>
                    <a:pt x="54" y="20"/>
                  </a:lnTo>
                  <a:lnTo>
                    <a:pt x="50" y="28"/>
                  </a:lnTo>
                  <a:lnTo>
                    <a:pt x="46" y="34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6" y="44"/>
                  </a:lnTo>
                  <a:lnTo>
                    <a:pt x="32" y="52"/>
                  </a:lnTo>
                  <a:lnTo>
                    <a:pt x="28" y="62"/>
                  </a:lnTo>
                  <a:lnTo>
                    <a:pt x="28" y="68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84"/>
                  </a:lnTo>
                  <a:lnTo>
                    <a:pt x="34" y="96"/>
                  </a:lnTo>
                  <a:lnTo>
                    <a:pt x="40" y="112"/>
                  </a:lnTo>
                  <a:lnTo>
                    <a:pt x="40" y="1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5" name="Freeform 87"/>
            <p:cNvSpPr>
              <a:spLocks/>
            </p:cNvSpPr>
            <p:nvPr/>
          </p:nvSpPr>
          <p:spPr bwMode="auto">
            <a:xfrm>
              <a:off x="1379621" y="3420979"/>
              <a:ext cx="513347" cy="545432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58" y="4"/>
                </a:cxn>
                <a:cxn ang="0">
                  <a:pos x="62" y="14"/>
                </a:cxn>
                <a:cxn ang="0">
                  <a:pos x="64" y="30"/>
                </a:cxn>
                <a:cxn ang="0">
                  <a:pos x="62" y="40"/>
                </a:cxn>
                <a:cxn ang="0">
                  <a:pos x="60" y="50"/>
                </a:cxn>
                <a:cxn ang="0">
                  <a:pos x="60" y="50"/>
                </a:cxn>
                <a:cxn ang="0">
                  <a:pos x="56" y="58"/>
                </a:cxn>
                <a:cxn ang="0">
                  <a:pos x="52" y="62"/>
                </a:cxn>
                <a:cxn ang="0">
                  <a:pos x="48" y="66"/>
                </a:cxn>
                <a:cxn ang="0">
                  <a:pos x="44" y="68"/>
                </a:cxn>
                <a:cxn ang="0">
                  <a:pos x="36" y="68"/>
                </a:cxn>
                <a:cxn ang="0">
                  <a:pos x="30" y="68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8" y="60"/>
                </a:cxn>
                <a:cxn ang="0">
                  <a:pos x="42" y="54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4" y="50"/>
                </a:cxn>
                <a:cxn ang="0">
                  <a:pos x="40" y="54"/>
                </a:cxn>
                <a:cxn ang="0">
                  <a:pos x="32" y="58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12" y="58"/>
                </a:cxn>
                <a:cxn ang="0">
                  <a:pos x="6" y="62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2" y="64"/>
                </a:cxn>
                <a:cxn ang="0">
                  <a:pos x="6" y="58"/>
                </a:cxn>
                <a:cxn ang="0">
                  <a:pos x="14" y="52"/>
                </a:cxn>
                <a:cxn ang="0">
                  <a:pos x="20" y="48"/>
                </a:cxn>
                <a:cxn ang="0">
                  <a:pos x="28" y="48"/>
                </a:cxn>
                <a:cxn ang="0">
                  <a:pos x="28" y="48"/>
                </a:cxn>
                <a:cxn ang="0">
                  <a:pos x="36" y="44"/>
                </a:cxn>
                <a:cxn ang="0">
                  <a:pos x="42" y="40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50" y="24"/>
                </a:cxn>
                <a:cxn ang="0">
                  <a:pos x="54" y="14"/>
                </a:cxn>
                <a:cxn ang="0">
                  <a:pos x="56" y="0"/>
                </a:cxn>
                <a:cxn ang="0">
                  <a:pos x="56" y="0"/>
                </a:cxn>
              </a:cxnLst>
              <a:rect l="0" t="0" r="r" b="b"/>
              <a:pathLst>
                <a:path w="64" h="68">
                  <a:moveTo>
                    <a:pt x="56" y="0"/>
                  </a:moveTo>
                  <a:lnTo>
                    <a:pt x="56" y="0"/>
                  </a:lnTo>
                  <a:lnTo>
                    <a:pt x="58" y="4"/>
                  </a:lnTo>
                  <a:lnTo>
                    <a:pt x="62" y="14"/>
                  </a:lnTo>
                  <a:lnTo>
                    <a:pt x="64" y="30"/>
                  </a:lnTo>
                  <a:lnTo>
                    <a:pt x="62" y="40"/>
                  </a:lnTo>
                  <a:lnTo>
                    <a:pt x="60" y="50"/>
                  </a:lnTo>
                  <a:lnTo>
                    <a:pt x="60" y="50"/>
                  </a:lnTo>
                  <a:lnTo>
                    <a:pt x="56" y="58"/>
                  </a:lnTo>
                  <a:lnTo>
                    <a:pt x="52" y="62"/>
                  </a:lnTo>
                  <a:lnTo>
                    <a:pt x="48" y="66"/>
                  </a:lnTo>
                  <a:lnTo>
                    <a:pt x="44" y="68"/>
                  </a:lnTo>
                  <a:lnTo>
                    <a:pt x="36" y="68"/>
                  </a:lnTo>
                  <a:lnTo>
                    <a:pt x="30" y="68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8" y="60"/>
                  </a:lnTo>
                  <a:lnTo>
                    <a:pt x="42" y="5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2" y="58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12" y="58"/>
                  </a:lnTo>
                  <a:lnTo>
                    <a:pt x="6" y="62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2" y="64"/>
                  </a:lnTo>
                  <a:lnTo>
                    <a:pt x="6" y="58"/>
                  </a:lnTo>
                  <a:lnTo>
                    <a:pt x="14" y="52"/>
                  </a:lnTo>
                  <a:lnTo>
                    <a:pt x="20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36" y="44"/>
                  </a:lnTo>
                  <a:lnTo>
                    <a:pt x="42" y="40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0" y="24"/>
                  </a:lnTo>
                  <a:lnTo>
                    <a:pt x="54" y="14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6" name="Freeform 88"/>
            <p:cNvSpPr>
              <a:spLocks/>
            </p:cNvSpPr>
            <p:nvPr/>
          </p:nvSpPr>
          <p:spPr bwMode="auto">
            <a:xfrm>
              <a:off x="8133347" y="838200"/>
              <a:ext cx="609600" cy="1042737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38" y="4"/>
                </a:cxn>
                <a:cxn ang="0">
                  <a:pos x="50" y="16"/>
                </a:cxn>
                <a:cxn ang="0">
                  <a:pos x="58" y="24"/>
                </a:cxn>
                <a:cxn ang="0">
                  <a:pos x="64" y="36"/>
                </a:cxn>
                <a:cxn ang="0">
                  <a:pos x="70" y="48"/>
                </a:cxn>
                <a:cxn ang="0">
                  <a:pos x="76" y="66"/>
                </a:cxn>
                <a:cxn ang="0">
                  <a:pos x="76" y="66"/>
                </a:cxn>
                <a:cxn ang="0">
                  <a:pos x="76" y="72"/>
                </a:cxn>
                <a:cxn ang="0">
                  <a:pos x="76" y="80"/>
                </a:cxn>
                <a:cxn ang="0">
                  <a:pos x="74" y="88"/>
                </a:cxn>
                <a:cxn ang="0">
                  <a:pos x="70" y="94"/>
                </a:cxn>
                <a:cxn ang="0">
                  <a:pos x="62" y="100"/>
                </a:cxn>
                <a:cxn ang="0">
                  <a:pos x="54" y="106"/>
                </a:cxn>
                <a:cxn ang="0">
                  <a:pos x="44" y="110"/>
                </a:cxn>
                <a:cxn ang="0">
                  <a:pos x="28" y="114"/>
                </a:cxn>
                <a:cxn ang="0">
                  <a:pos x="28" y="114"/>
                </a:cxn>
                <a:cxn ang="0">
                  <a:pos x="32" y="112"/>
                </a:cxn>
                <a:cxn ang="0">
                  <a:pos x="42" y="106"/>
                </a:cxn>
                <a:cxn ang="0">
                  <a:pos x="46" y="100"/>
                </a:cxn>
                <a:cxn ang="0">
                  <a:pos x="50" y="94"/>
                </a:cxn>
                <a:cxn ang="0">
                  <a:pos x="52" y="84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50" y="78"/>
                </a:cxn>
                <a:cxn ang="0">
                  <a:pos x="48" y="86"/>
                </a:cxn>
                <a:cxn ang="0">
                  <a:pos x="46" y="90"/>
                </a:cxn>
                <a:cxn ang="0">
                  <a:pos x="42" y="96"/>
                </a:cxn>
                <a:cxn ang="0">
                  <a:pos x="36" y="100"/>
                </a:cxn>
                <a:cxn ang="0">
                  <a:pos x="28" y="104"/>
                </a:cxn>
                <a:cxn ang="0">
                  <a:pos x="28" y="104"/>
                </a:cxn>
                <a:cxn ang="0">
                  <a:pos x="20" y="106"/>
                </a:cxn>
                <a:cxn ang="0">
                  <a:pos x="10" y="110"/>
                </a:cxn>
                <a:cxn ang="0">
                  <a:pos x="4" y="118"/>
                </a:cxn>
                <a:cxn ang="0">
                  <a:pos x="2" y="124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26"/>
                </a:cxn>
                <a:cxn ang="0">
                  <a:pos x="2" y="114"/>
                </a:cxn>
                <a:cxn ang="0">
                  <a:pos x="4" y="106"/>
                </a:cxn>
                <a:cxn ang="0">
                  <a:pos x="8" y="100"/>
                </a:cxn>
                <a:cxn ang="0">
                  <a:pos x="16" y="92"/>
                </a:cxn>
                <a:cxn ang="0">
                  <a:pos x="26" y="84"/>
                </a:cxn>
                <a:cxn ang="0">
                  <a:pos x="26" y="84"/>
                </a:cxn>
                <a:cxn ang="0">
                  <a:pos x="28" y="82"/>
                </a:cxn>
                <a:cxn ang="0">
                  <a:pos x="36" y="74"/>
                </a:cxn>
                <a:cxn ang="0">
                  <a:pos x="42" y="64"/>
                </a:cxn>
                <a:cxn ang="0">
                  <a:pos x="44" y="5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2" y="36"/>
                </a:cxn>
                <a:cxn ang="0">
                  <a:pos x="40" y="22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76" h="130">
                  <a:moveTo>
                    <a:pt x="32" y="0"/>
                  </a:moveTo>
                  <a:lnTo>
                    <a:pt x="32" y="0"/>
                  </a:lnTo>
                  <a:lnTo>
                    <a:pt x="38" y="4"/>
                  </a:lnTo>
                  <a:lnTo>
                    <a:pt x="50" y="16"/>
                  </a:lnTo>
                  <a:lnTo>
                    <a:pt x="58" y="24"/>
                  </a:lnTo>
                  <a:lnTo>
                    <a:pt x="64" y="36"/>
                  </a:lnTo>
                  <a:lnTo>
                    <a:pt x="70" y="48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6" y="72"/>
                  </a:lnTo>
                  <a:lnTo>
                    <a:pt x="76" y="80"/>
                  </a:lnTo>
                  <a:lnTo>
                    <a:pt x="74" y="88"/>
                  </a:lnTo>
                  <a:lnTo>
                    <a:pt x="70" y="94"/>
                  </a:lnTo>
                  <a:lnTo>
                    <a:pt x="62" y="100"/>
                  </a:lnTo>
                  <a:lnTo>
                    <a:pt x="54" y="106"/>
                  </a:lnTo>
                  <a:lnTo>
                    <a:pt x="44" y="110"/>
                  </a:lnTo>
                  <a:lnTo>
                    <a:pt x="28" y="114"/>
                  </a:lnTo>
                  <a:lnTo>
                    <a:pt x="28" y="114"/>
                  </a:lnTo>
                  <a:lnTo>
                    <a:pt x="32" y="112"/>
                  </a:lnTo>
                  <a:lnTo>
                    <a:pt x="42" y="106"/>
                  </a:lnTo>
                  <a:lnTo>
                    <a:pt x="46" y="100"/>
                  </a:lnTo>
                  <a:lnTo>
                    <a:pt x="50" y="94"/>
                  </a:lnTo>
                  <a:lnTo>
                    <a:pt x="52" y="84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50" y="78"/>
                  </a:lnTo>
                  <a:lnTo>
                    <a:pt x="48" y="86"/>
                  </a:lnTo>
                  <a:lnTo>
                    <a:pt x="46" y="90"/>
                  </a:lnTo>
                  <a:lnTo>
                    <a:pt x="42" y="96"/>
                  </a:lnTo>
                  <a:lnTo>
                    <a:pt x="36" y="100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0" y="106"/>
                  </a:lnTo>
                  <a:lnTo>
                    <a:pt x="10" y="110"/>
                  </a:lnTo>
                  <a:lnTo>
                    <a:pt x="4" y="118"/>
                  </a:lnTo>
                  <a:lnTo>
                    <a:pt x="2" y="124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26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8" y="100"/>
                  </a:lnTo>
                  <a:lnTo>
                    <a:pt x="16" y="92"/>
                  </a:lnTo>
                  <a:lnTo>
                    <a:pt x="26" y="84"/>
                  </a:lnTo>
                  <a:lnTo>
                    <a:pt x="26" y="84"/>
                  </a:lnTo>
                  <a:lnTo>
                    <a:pt x="28" y="82"/>
                  </a:lnTo>
                  <a:lnTo>
                    <a:pt x="36" y="74"/>
                  </a:lnTo>
                  <a:lnTo>
                    <a:pt x="42" y="64"/>
                  </a:lnTo>
                  <a:lnTo>
                    <a:pt x="44" y="5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2" y="36"/>
                  </a:lnTo>
                  <a:lnTo>
                    <a:pt x="40" y="22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7" name="Freeform 89"/>
            <p:cNvSpPr>
              <a:spLocks/>
            </p:cNvSpPr>
            <p:nvPr/>
          </p:nvSpPr>
          <p:spPr bwMode="auto">
            <a:xfrm>
              <a:off x="2951747" y="1415716"/>
              <a:ext cx="4924926" cy="6432884"/>
            </a:xfrm>
            <a:custGeom>
              <a:avLst/>
              <a:gdLst/>
              <a:ahLst/>
              <a:cxnLst>
                <a:cxn ang="0">
                  <a:pos x="516" y="572"/>
                </a:cxn>
                <a:cxn ang="0">
                  <a:pos x="516" y="500"/>
                </a:cxn>
                <a:cxn ang="0">
                  <a:pos x="524" y="428"/>
                </a:cxn>
                <a:cxn ang="0">
                  <a:pos x="528" y="394"/>
                </a:cxn>
                <a:cxn ang="0">
                  <a:pos x="528" y="324"/>
                </a:cxn>
                <a:cxn ang="0">
                  <a:pos x="526" y="288"/>
                </a:cxn>
                <a:cxn ang="0">
                  <a:pos x="520" y="256"/>
                </a:cxn>
                <a:cxn ang="0">
                  <a:pos x="506" y="212"/>
                </a:cxn>
                <a:cxn ang="0">
                  <a:pos x="480" y="160"/>
                </a:cxn>
                <a:cxn ang="0">
                  <a:pos x="446" y="108"/>
                </a:cxn>
                <a:cxn ang="0">
                  <a:pos x="400" y="60"/>
                </a:cxn>
                <a:cxn ang="0">
                  <a:pos x="344" y="24"/>
                </a:cxn>
                <a:cxn ang="0">
                  <a:pos x="312" y="10"/>
                </a:cxn>
                <a:cxn ang="0">
                  <a:pos x="276" y="2"/>
                </a:cxn>
                <a:cxn ang="0">
                  <a:pos x="238" y="0"/>
                </a:cxn>
                <a:cxn ang="0">
                  <a:pos x="196" y="4"/>
                </a:cxn>
                <a:cxn ang="0">
                  <a:pos x="182" y="8"/>
                </a:cxn>
                <a:cxn ang="0">
                  <a:pos x="156" y="18"/>
                </a:cxn>
                <a:cxn ang="0">
                  <a:pos x="120" y="40"/>
                </a:cxn>
                <a:cxn ang="0">
                  <a:pos x="80" y="82"/>
                </a:cxn>
                <a:cxn ang="0">
                  <a:pos x="48" y="132"/>
                </a:cxn>
                <a:cxn ang="0">
                  <a:pos x="34" y="158"/>
                </a:cxn>
                <a:cxn ang="0">
                  <a:pos x="10" y="224"/>
                </a:cxn>
                <a:cxn ang="0">
                  <a:pos x="0" y="296"/>
                </a:cxn>
                <a:cxn ang="0">
                  <a:pos x="2" y="296"/>
                </a:cxn>
                <a:cxn ang="0">
                  <a:pos x="8" y="252"/>
                </a:cxn>
                <a:cxn ang="0">
                  <a:pos x="24" y="202"/>
                </a:cxn>
                <a:cxn ang="0">
                  <a:pos x="50" y="146"/>
                </a:cxn>
                <a:cxn ang="0">
                  <a:pos x="92" y="86"/>
                </a:cxn>
                <a:cxn ang="0">
                  <a:pos x="104" y="72"/>
                </a:cxn>
                <a:cxn ang="0">
                  <a:pos x="128" y="48"/>
                </a:cxn>
                <a:cxn ang="0">
                  <a:pos x="152" y="32"/>
                </a:cxn>
                <a:cxn ang="0">
                  <a:pos x="178" y="20"/>
                </a:cxn>
                <a:cxn ang="0">
                  <a:pos x="218" y="10"/>
                </a:cxn>
                <a:cxn ang="0">
                  <a:pos x="272" y="14"/>
                </a:cxn>
                <a:cxn ang="0">
                  <a:pos x="322" y="28"/>
                </a:cxn>
                <a:cxn ang="0">
                  <a:pos x="368" y="52"/>
                </a:cxn>
                <a:cxn ang="0">
                  <a:pos x="408" y="82"/>
                </a:cxn>
                <a:cxn ang="0">
                  <a:pos x="438" y="112"/>
                </a:cxn>
                <a:cxn ang="0">
                  <a:pos x="448" y="128"/>
                </a:cxn>
                <a:cxn ang="0">
                  <a:pos x="478" y="176"/>
                </a:cxn>
                <a:cxn ang="0">
                  <a:pos x="500" y="230"/>
                </a:cxn>
                <a:cxn ang="0">
                  <a:pos x="516" y="286"/>
                </a:cxn>
                <a:cxn ang="0">
                  <a:pos x="522" y="346"/>
                </a:cxn>
                <a:cxn ang="0">
                  <a:pos x="520" y="376"/>
                </a:cxn>
                <a:cxn ang="0">
                  <a:pos x="508" y="462"/>
                </a:cxn>
                <a:cxn ang="0">
                  <a:pos x="500" y="520"/>
                </a:cxn>
                <a:cxn ang="0">
                  <a:pos x="504" y="580"/>
                </a:cxn>
                <a:cxn ang="0">
                  <a:pos x="508" y="608"/>
                </a:cxn>
                <a:cxn ang="0">
                  <a:pos x="524" y="660"/>
                </a:cxn>
                <a:cxn ang="0">
                  <a:pos x="544" y="710"/>
                </a:cxn>
                <a:cxn ang="0">
                  <a:pos x="582" y="782"/>
                </a:cxn>
                <a:cxn ang="0">
                  <a:pos x="594" y="802"/>
                </a:cxn>
                <a:cxn ang="0">
                  <a:pos x="614" y="802"/>
                </a:cxn>
                <a:cxn ang="0">
                  <a:pos x="560" y="710"/>
                </a:cxn>
                <a:cxn ang="0">
                  <a:pos x="546" y="676"/>
                </a:cxn>
                <a:cxn ang="0">
                  <a:pos x="524" y="608"/>
                </a:cxn>
                <a:cxn ang="0">
                  <a:pos x="516" y="572"/>
                </a:cxn>
              </a:cxnLst>
              <a:rect l="0" t="0" r="r" b="b"/>
              <a:pathLst>
                <a:path w="614" h="802">
                  <a:moveTo>
                    <a:pt x="516" y="572"/>
                  </a:moveTo>
                  <a:lnTo>
                    <a:pt x="516" y="572"/>
                  </a:lnTo>
                  <a:lnTo>
                    <a:pt x="514" y="536"/>
                  </a:lnTo>
                  <a:lnTo>
                    <a:pt x="516" y="500"/>
                  </a:lnTo>
                  <a:lnTo>
                    <a:pt x="520" y="464"/>
                  </a:lnTo>
                  <a:lnTo>
                    <a:pt x="524" y="428"/>
                  </a:lnTo>
                  <a:lnTo>
                    <a:pt x="524" y="428"/>
                  </a:lnTo>
                  <a:lnTo>
                    <a:pt x="528" y="394"/>
                  </a:lnTo>
                  <a:lnTo>
                    <a:pt x="530" y="358"/>
                  </a:lnTo>
                  <a:lnTo>
                    <a:pt x="528" y="324"/>
                  </a:lnTo>
                  <a:lnTo>
                    <a:pt x="526" y="288"/>
                  </a:lnTo>
                  <a:lnTo>
                    <a:pt x="526" y="288"/>
                  </a:lnTo>
                  <a:lnTo>
                    <a:pt x="524" y="274"/>
                  </a:lnTo>
                  <a:lnTo>
                    <a:pt x="520" y="256"/>
                  </a:lnTo>
                  <a:lnTo>
                    <a:pt x="514" y="236"/>
                  </a:lnTo>
                  <a:lnTo>
                    <a:pt x="506" y="212"/>
                  </a:lnTo>
                  <a:lnTo>
                    <a:pt x="494" y="186"/>
                  </a:lnTo>
                  <a:lnTo>
                    <a:pt x="480" y="160"/>
                  </a:lnTo>
                  <a:lnTo>
                    <a:pt x="464" y="134"/>
                  </a:lnTo>
                  <a:lnTo>
                    <a:pt x="446" y="108"/>
                  </a:lnTo>
                  <a:lnTo>
                    <a:pt x="424" y="84"/>
                  </a:lnTo>
                  <a:lnTo>
                    <a:pt x="400" y="60"/>
                  </a:lnTo>
                  <a:lnTo>
                    <a:pt x="374" y="40"/>
                  </a:lnTo>
                  <a:lnTo>
                    <a:pt x="344" y="24"/>
                  </a:lnTo>
                  <a:lnTo>
                    <a:pt x="328" y="16"/>
                  </a:lnTo>
                  <a:lnTo>
                    <a:pt x="312" y="10"/>
                  </a:lnTo>
                  <a:lnTo>
                    <a:pt x="294" y="6"/>
                  </a:lnTo>
                  <a:lnTo>
                    <a:pt x="276" y="2"/>
                  </a:lnTo>
                  <a:lnTo>
                    <a:pt x="258" y="0"/>
                  </a:lnTo>
                  <a:lnTo>
                    <a:pt x="238" y="0"/>
                  </a:lnTo>
                  <a:lnTo>
                    <a:pt x="218" y="2"/>
                  </a:lnTo>
                  <a:lnTo>
                    <a:pt x="196" y="4"/>
                  </a:lnTo>
                  <a:lnTo>
                    <a:pt x="196" y="4"/>
                  </a:lnTo>
                  <a:lnTo>
                    <a:pt x="182" y="8"/>
                  </a:lnTo>
                  <a:lnTo>
                    <a:pt x="168" y="12"/>
                  </a:lnTo>
                  <a:lnTo>
                    <a:pt x="156" y="18"/>
                  </a:lnTo>
                  <a:lnTo>
                    <a:pt x="144" y="24"/>
                  </a:lnTo>
                  <a:lnTo>
                    <a:pt x="120" y="40"/>
                  </a:lnTo>
                  <a:lnTo>
                    <a:pt x="100" y="60"/>
                  </a:lnTo>
                  <a:lnTo>
                    <a:pt x="80" y="82"/>
                  </a:lnTo>
                  <a:lnTo>
                    <a:pt x="64" y="106"/>
                  </a:lnTo>
                  <a:lnTo>
                    <a:pt x="48" y="132"/>
                  </a:lnTo>
                  <a:lnTo>
                    <a:pt x="34" y="158"/>
                  </a:lnTo>
                  <a:lnTo>
                    <a:pt x="34" y="158"/>
                  </a:lnTo>
                  <a:lnTo>
                    <a:pt x="20" y="190"/>
                  </a:lnTo>
                  <a:lnTo>
                    <a:pt x="10" y="224"/>
                  </a:lnTo>
                  <a:lnTo>
                    <a:pt x="2" y="260"/>
                  </a:lnTo>
                  <a:lnTo>
                    <a:pt x="0" y="296"/>
                  </a:lnTo>
                  <a:lnTo>
                    <a:pt x="2" y="296"/>
                  </a:lnTo>
                  <a:lnTo>
                    <a:pt x="2" y="296"/>
                  </a:lnTo>
                  <a:lnTo>
                    <a:pt x="4" y="274"/>
                  </a:lnTo>
                  <a:lnTo>
                    <a:pt x="8" y="252"/>
                  </a:lnTo>
                  <a:lnTo>
                    <a:pt x="14" y="228"/>
                  </a:lnTo>
                  <a:lnTo>
                    <a:pt x="24" y="202"/>
                  </a:lnTo>
                  <a:lnTo>
                    <a:pt x="36" y="174"/>
                  </a:lnTo>
                  <a:lnTo>
                    <a:pt x="50" y="146"/>
                  </a:lnTo>
                  <a:lnTo>
                    <a:pt x="70" y="116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104" y="72"/>
                  </a:lnTo>
                  <a:lnTo>
                    <a:pt x="114" y="60"/>
                  </a:lnTo>
                  <a:lnTo>
                    <a:pt x="128" y="48"/>
                  </a:lnTo>
                  <a:lnTo>
                    <a:pt x="140" y="40"/>
                  </a:lnTo>
                  <a:lnTo>
                    <a:pt x="152" y="32"/>
                  </a:lnTo>
                  <a:lnTo>
                    <a:pt x="166" y="24"/>
                  </a:lnTo>
                  <a:lnTo>
                    <a:pt x="178" y="20"/>
                  </a:lnTo>
                  <a:lnTo>
                    <a:pt x="192" y="16"/>
                  </a:lnTo>
                  <a:lnTo>
                    <a:pt x="218" y="10"/>
                  </a:lnTo>
                  <a:lnTo>
                    <a:pt x="244" y="10"/>
                  </a:lnTo>
                  <a:lnTo>
                    <a:pt x="272" y="14"/>
                  </a:lnTo>
                  <a:lnTo>
                    <a:pt x="296" y="20"/>
                  </a:lnTo>
                  <a:lnTo>
                    <a:pt x="322" y="28"/>
                  </a:lnTo>
                  <a:lnTo>
                    <a:pt x="346" y="40"/>
                  </a:lnTo>
                  <a:lnTo>
                    <a:pt x="368" y="52"/>
                  </a:lnTo>
                  <a:lnTo>
                    <a:pt x="388" y="66"/>
                  </a:lnTo>
                  <a:lnTo>
                    <a:pt x="408" y="82"/>
                  </a:lnTo>
                  <a:lnTo>
                    <a:pt x="424" y="98"/>
                  </a:lnTo>
                  <a:lnTo>
                    <a:pt x="438" y="112"/>
                  </a:lnTo>
                  <a:lnTo>
                    <a:pt x="448" y="128"/>
                  </a:lnTo>
                  <a:lnTo>
                    <a:pt x="448" y="128"/>
                  </a:lnTo>
                  <a:lnTo>
                    <a:pt x="464" y="152"/>
                  </a:lnTo>
                  <a:lnTo>
                    <a:pt x="478" y="176"/>
                  </a:lnTo>
                  <a:lnTo>
                    <a:pt x="490" y="204"/>
                  </a:lnTo>
                  <a:lnTo>
                    <a:pt x="500" y="230"/>
                  </a:lnTo>
                  <a:lnTo>
                    <a:pt x="510" y="258"/>
                  </a:lnTo>
                  <a:lnTo>
                    <a:pt x="516" y="286"/>
                  </a:lnTo>
                  <a:lnTo>
                    <a:pt x="520" y="316"/>
                  </a:lnTo>
                  <a:lnTo>
                    <a:pt x="522" y="346"/>
                  </a:lnTo>
                  <a:lnTo>
                    <a:pt x="522" y="346"/>
                  </a:lnTo>
                  <a:lnTo>
                    <a:pt x="520" y="376"/>
                  </a:lnTo>
                  <a:lnTo>
                    <a:pt x="518" y="404"/>
                  </a:lnTo>
                  <a:lnTo>
                    <a:pt x="508" y="462"/>
                  </a:lnTo>
                  <a:lnTo>
                    <a:pt x="504" y="492"/>
                  </a:lnTo>
                  <a:lnTo>
                    <a:pt x="500" y="520"/>
                  </a:lnTo>
                  <a:lnTo>
                    <a:pt x="500" y="550"/>
                  </a:lnTo>
                  <a:lnTo>
                    <a:pt x="504" y="580"/>
                  </a:lnTo>
                  <a:lnTo>
                    <a:pt x="504" y="580"/>
                  </a:lnTo>
                  <a:lnTo>
                    <a:pt x="508" y="608"/>
                  </a:lnTo>
                  <a:lnTo>
                    <a:pt x="516" y="634"/>
                  </a:lnTo>
                  <a:lnTo>
                    <a:pt x="524" y="660"/>
                  </a:lnTo>
                  <a:lnTo>
                    <a:pt x="532" y="686"/>
                  </a:lnTo>
                  <a:lnTo>
                    <a:pt x="544" y="710"/>
                  </a:lnTo>
                  <a:lnTo>
                    <a:pt x="556" y="734"/>
                  </a:lnTo>
                  <a:lnTo>
                    <a:pt x="582" y="782"/>
                  </a:lnTo>
                  <a:lnTo>
                    <a:pt x="582" y="782"/>
                  </a:lnTo>
                  <a:lnTo>
                    <a:pt x="594" y="802"/>
                  </a:lnTo>
                  <a:lnTo>
                    <a:pt x="614" y="802"/>
                  </a:lnTo>
                  <a:lnTo>
                    <a:pt x="614" y="802"/>
                  </a:lnTo>
                  <a:lnTo>
                    <a:pt x="586" y="756"/>
                  </a:lnTo>
                  <a:lnTo>
                    <a:pt x="560" y="710"/>
                  </a:lnTo>
                  <a:lnTo>
                    <a:pt x="560" y="710"/>
                  </a:lnTo>
                  <a:lnTo>
                    <a:pt x="546" y="676"/>
                  </a:lnTo>
                  <a:lnTo>
                    <a:pt x="532" y="644"/>
                  </a:lnTo>
                  <a:lnTo>
                    <a:pt x="524" y="608"/>
                  </a:lnTo>
                  <a:lnTo>
                    <a:pt x="516" y="572"/>
                  </a:lnTo>
                  <a:lnTo>
                    <a:pt x="516" y="57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8" name="Freeform 90"/>
            <p:cNvSpPr>
              <a:spLocks/>
            </p:cNvSpPr>
            <p:nvPr/>
          </p:nvSpPr>
          <p:spPr bwMode="auto">
            <a:xfrm>
              <a:off x="1556084" y="4011"/>
              <a:ext cx="2614863" cy="1684421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4" y="28"/>
                </a:cxn>
                <a:cxn ang="0">
                  <a:pos x="0" y="58"/>
                </a:cxn>
                <a:cxn ang="0">
                  <a:pos x="4" y="84"/>
                </a:cxn>
                <a:cxn ang="0">
                  <a:pos x="12" y="110"/>
                </a:cxn>
                <a:cxn ang="0">
                  <a:pos x="26" y="134"/>
                </a:cxn>
                <a:cxn ang="0">
                  <a:pos x="44" y="154"/>
                </a:cxn>
                <a:cxn ang="0">
                  <a:pos x="66" y="168"/>
                </a:cxn>
                <a:cxn ang="0">
                  <a:pos x="90" y="180"/>
                </a:cxn>
                <a:cxn ang="0">
                  <a:pos x="112" y="184"/>
                </a:cxn>
                <a:cxn ang="0">
                  <a:pos x="154" y="184"/>
                </a:cxn>
                <a:cxn ang="0">
                  <a:pos x="176" y="182"/>
                </a:cxn>
                <a:cxn ang="0">
                  <a:pos x="240" y="174"/>
                </a:cxn>
                <a:cxn ang="0">
                  <a:pos x="274" y="176"/>
                </a:cxn>
                <a:cxn ang="0">
                  <a:pos x="298" y="186"/>
                </a:cxn>
                <a:cxn ang="0">
                  <a:pos x="310" y="200"/>
                </a:cxn>
                <a:cxn ang="0">
                  <a:pos x="318" y="210"/>
                </a:cxn>
                <a:cxn ang="0">
                  <a:pos x="322" y="208"/>
                </a:cxn>
                <a:cxn ang="0">
                  <a:pos x="326" y="204"/>
                </a:cxn>
                <a:cxn ang="0">
                  <a:pos x="300" y="180"/>
                </a:cxn>
                <a:cxn ang="0">
                  <a:pos x="290" y="174"/>
                </a:cxn>
                <a:cxn ang="0">
                  <a:pos x="266" y="166"/>
                </a:cxn>
                <a:cxn ang="0">
                  <a:pos x="256" y="166"/>
                </a:cxn>
                <a:cxn ang="0">
                  <a:pos x="198" y="172"/>
                </a:cxn>
                <a:cxn ang="0">
                  <a:pos x="144" y="178"/>
                </a:cxn>
                <a:cxn ang="0">
                  <a:pos x="108" y="174"/>
                </a:cxn>
                <a:cxn ang="0">
                  <a:pos x="74" y="162"/>
                </a:cxn>
                <a:cxn ang="0">
                  <a:pos x="44" y="140"/>
                </a:cxn>
                <a:cxn ang="0">
                  <a:pos x="20" y="112"/>
                </a:cxn>
                <a:cxn ang="0">
                  <a:pos x="14" y="102"/>
                </a:cxn>
                <a:cxn ang="0">
                  <a:pos x="4" y="74"/>
                </a:cxn>
                <a:cxn ang="0">
                  <a:pos x="6" y="36"/>
                </a:cxn>
                <a:cxn ang="0">
                  <a:pos x="12" y="10"/>
                </a:cxn>
                <a:cxn ang="0">
                  <a:pos x="16" y="0"/>
                </a:cxn>
              </a:cxnLst>
              <a:rect l="0" t="0" r="r" b="b"/>
              <a:pathLst>
                <a:path w="326" h="210">
                  <a:moveTo>
                    <a:pt x="16" y="0"/>
                  </a:moveTo>
                  <a:lnTo>
                    <a:pt x="16" y="0"/>
                  </a:lnTo>
                  <a:lnTo>
                    <a:pt x="10" y="14"/>
                  </a:lnTo>
                  <a:lnTo>
                    <a:pt x="4" y="28"/>
                  </a:lnTo>
                  <a:lnTo>
                    <a:pt x="2" y="42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6" y="98"/>
                  </a:lnTo>
                  <a:lnTo>
                    <a:pt x="12" y="110"/>
                  </a:lnTo>
                  <a:lnTo>
                    <a:pt x="18" y="122"/>
                  </a:lnTo>
                  <a:lnTo>
                    <a:pt x="26" y="134"/>
                  </a:lnTo>
                  <a:lnTo>
                    <a:pt x="34" y="144"/>
                  </a:lnTo>
                  <a:lnTo>
                    <a:pt x="44" y="154"/>
                  </a:lnTo>
                  <a:lnTo>
                    <a:pt x="54" y="162"/>
                  </a:lnTo>
                  <a:lnTo>
                    <a:pt x="66" y="168"/>
                  </a:lnTo>
                  <a:lnTo>
                    <a:pt x="78" y="174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112" y="184"/>
                  </a:lnTo>
                  <a:lnTo>
                    <a:pt x="132" y="186"/>
                  </a:lnTo>
                  <a:lnTo>
                    <a:pt x="154" y="184"/>
                  </a:lnTo>
                  <a:lnTo>
                    <a:pt x="176" y="182"/>
                  </a:lnTo>
                  <a:lnTo>
                    <a:pt x="176" y="182"/>
                  </a:lnTo>
                  <a:lnTo>
                    <a:pt x="240" y="174"/>
                  </a:lnTo>
                  <a:lnTo>
                    <a:pt x="240" y="174"/>
                  </a:lnTo>
                  <a:lnTo>
                    <a:pt x="258" y="174"/>
                  </a:lnTo>
                  <a:lnTo>
                    <a:pt x="274" y="176"/>
                  </a:lnTo>
                  <a:lnTo>
                    <a:pt x="288" y="180"/>
                  </a:lnTo>
                  <a:lnTo>
                    <a:pt x="298" y="186"/>
                  </a:lnTo>
                  <a:lnTo>
                    <a:pt x="304" y="194"/>
                  </a:lnTo>
                  <a:lnTo>
                    <a:pt x="310" y="200"/>
                  </a:lnTo>
                  <a:lnTo>
                    <a:pt x="318" y="210"/>
                  </a:lnTo>
                  <a:lnTo>
                    <a:pt x="318" y="210"/>
                  </a:lnTo>
                  <a:lnTo>
                    <a:pt x="320" y="210"/>
                  </a:lnTo>
                  <a:lnTo>
                    <a:pt x="322" y="208"/>
                  </a:lnTo>
                  <a:lnTo>
                    <a:pt x="326" y="204"/>
                  </a:lnTo>
                  <a:lnTo>
                    <a:pt x="326" y="204"/>
                  </a:lnTo>
                  <a:lnTo>
                    <a:pt x="310" y="188"/>
                  </a:lnTo>
                  <a:lnTo>
                    <a:pt x="300" y="180"/>
                  </a:lnTo>
                  <a:lnTo>
                    <a:pt x="290" y="174"/>
                  </a:lnTo>
                  <a:lnTo>
                    <a:pt x="290" y="174"/>
                  </a:lnTo>
                  <a:lnTo>
                    <a:pt x="274" y="168"/>
                  </a:lnTo>
                  <a:lnTo>
                    <a:pt x="266" y="166"/>
                  </a:lnTo>
                  <a:lnTo>
                    <a:pt x="256" y="166"/>
                  </a:lnTo>
                  <a:lnTo>
                    <a:pt x="256" y="166"/>
                  </a:lnTo>
                  <a:lnTo>
                    <a:pt x="226" y="168"/>
                  </a:lnTo>
                  <a:lnTo>
                    <a:pt x="198" y="172"/>
                  </a:lnTo>
                  <a:lnTo>
                    <a:pt x="144" y="178"/>
                  </a:lnTo>
                  <a:lnTo>
                    <a:pt x="144" y="178"/>
                  </a:lnTo>
                  <a:lnTo>
                    <a:pt x="126" y="178"/>
                  </a:lnTo>
                  <a:lnTo>
                    <a:pt x="108" y="174"/>
                  </a:lnTo>
                  <a:lnTo>
                    <a:pt x="90" y="170"/>
                  </a:lnTo>
                  <a:lnTo>
                    <a:pt x="74" y="162"/>
                  </a:lnTo>
                  <a:lnTo>
                    <a:pt x="58" y="152"/>
                  </a:lnTo>
                  <a:lnTo>
                    <a:pt x="44" y="140"/>
                  </a:lnTo>
                  <a:lnTo>
                    <a:pt x="30" y="128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14" y="102"/>
                  </a:lnTo>
                  <a:lnTo>
                    <a:pt x="10" y="92"/>
                  </a:lnTo>
                  <a:lnTo>
                    <a:pt x="4" y="74"/>
                  </a:lnTo>
                  <a:lnTo>
                    <a:pt x="4" y="54"/>
                  </a:lnTo>
                  <a:lnTo>
                    <a:pt x="6" y="36"/>
                  </a:lnTo>
                  <a:lnTo>
                    <a:pt x="8" y="22"/>
                  </a:lnTo>
                  <a:lnTo>
                    <a:pt x="12" y="1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9" name="Freeform 91"/>
            <p:cNvSpPr>
              <a:spLocks/>
            </p:cNvSpPr>
            <p:nvPr/>
          </p:nvSpPr>
          <p:spPr bwMode="auto">
            <a:xfrm>
              <a:off x="1171074" y="1704474"/>
              <a:ext cx="2646947" cy="1732547"/>
            </a:xfrm>
            <a:custGeom>
              <a:avLst/>
              <a:gdLst/>
              <a:ahLst/>
              <a:cxnLst>
                <a:cxn ang="0">
                  <a:pos x="312" y="12"/>
                </a:cxn>
                <a:cxn ang="0">
                  <a:pos x="266" y="0"/>
                </a:cxn>
                <a:cxn ang="0">
                  <a:pos x="232" y="6"/>
                </a:cxn>
                <a:cxn ang="0">
                  <a:pos x="196" y="32"/>
                </a:cxn>
                <a:cxn ang="0">
                  <a:pos x="178" y="58"/>
                </a:cxn>
                <a:cxn ang="0">
                  <a:pos x="160" y="130"/>
                </a:cxn>
                <a:cxn ang="0">
                  <a:pos x="150" y="158"/>
                </a:cxn>
                <a:cxn ang="0">
                  <a:pos x="118" y="192"/>
                </a:cxn>
                <a:cxn ang="0">
                  <a:pos x="72" y="208"/>
                </a:cxn>
                <a:cxn ang="0">
                  <a:pos x="44" y="208"/>
                </a:cxn>
                <a:cxn ang="0">
                  <a:pos x="12" y="182"/>
                </a:cxn>
                <a:cxn ang="0">
                  <a:pos x="8" y="140"/>
                </a:cxn>
                <a:cxn ang="0">
                  <a:pos x="16" y="110"/>
                </a:cxn>
                <a:cxn ang="0">
                  <a:pos x="46" y="80"/>
                </a:cxn>
                <a:cxn ang="0">
                  <a:pos x="68" y="80"/>
                </a:cxn>
                <a:cxn ang="0">
                  <a:pos x="86" y="104"/>
                </a:cxn>
                <a:cxn ang="0">
                  <a:pos x="84" y="114"/>
                </a:cxn>
                <a:cxn ang="0">
                  <a:pos x="76" y="124"/>
                </a:cxn>
                <a:cxn ang="0">
                  <a:pos x="56" y="128"/>
                </a:cxn>
                <a:cxn ang="0">
                  <a:pos x="42" y="122"/>
                </a:cxn>
                <a:cxn ang="0">
                  <a:pos x="68" y="134"/>
                </a:cxn>
                <a:cxn ang="0">
                  <a:pos x="86" y="122"/>
                </a:cxn>
                <a:cxn ang="0">
                  <a:pos x="92" y="106"/>
                </a:cxn>
                <a:cxn ang="0">
                  <a:pos x="84" y="88"/>
                </a:cxn>
                <a:cxn ang="0">
                  <a:pos x="66" y="76"/>
                </a:cxn>
                <a:cxn ang="0">
                  <a:pos x="52" y="74"/>
                </a:cxn>
                <a:cxn ang="0">
                  <a:pos x="22" y="90"/>
                </a:cxn>
                <a:cxn ang="0">
                  <a:pos x="2" y="130"/>
                </a:cxn>
                <a:cxn ang="0">
                  <a:pos x="0" y="158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82" y="214"/>
                </a:cxn>
                <a:cxn ang="0">
                  <a:pos x="112" y="206"/>
                </a:cxn>
                <a:cxn ang="0">
                  <a:pos x="146" y="178"/>
                </a:cxn>
                <a:cxn ang="0">
                  <a:pos x="168" y="138"/>
                </a:cxn>
                <a:cxn ang="0">
                  <a:pos x="178" y="90"/>
                </a:cxn>
                <a:cxn ang="0">
                  <a:pos x="188" y="58"/>
                </a:cxn>
                <a:cxn ang="0">
                  <a:pos x="214" y="26"/>
                </a:cxn>
                <a:cxn ang="0">
                  <a:pos x="242" y="14"/>
                </a:cxn>
                <a:cxn ang="0">
                  <a:pos x="280" y="14"/>
                </a:cxn>
                <a:cxn ang="0">
                  <a:pos x="320" y="30"/>
                </a:cxn>
                <a:cxn ang="0">
                  <a:pos x="326" y="28"/>
                </a:cxn>
              </a:cxnLst>
              <a:rect l="0" t="0" r="r" b="b"/>
              <a:pathLst>
                <a:path w="330" h="216">
                  <a:moveTo>
                    <a:pt x="330" y="24"/>
                  </a:moveTo>
                  <a:lnTo>
                    <a:pt x="330" y="24"/>
                  </a:lnTo>
                  <a:lnTo>
                    <a:pt x="312" y="12"/>
                  </a:lnTo>
                  <a:lnTo>
                    <a:pt x="296" y="6"/>
                  </a:lnTo>
                  <a:lnTo>
                    <a:pt x="276" y="2"/>
                  </a:lnTo>
                  <a:lnTo>
                    <a:pt x="266" y="0"/>
                  </a:lnTo>
                  <a:lnTo>
                    <a:pt x="254" y="0"/>
                  </a:lnTo>
                  <a:lnTo>
                    <a:pt x="244" y="2"/>
                  </a:lnTo>
                  <a:lnTo>
                    <a:pt x="232" y="6"/>
                  </a:lnTo>
                  <a:lnTo>
                    <a:pt x="220" y="12"/>
                  </a:lnTo>
                  <a:lnTo>
                    <a:pt x="208" y="22"/>
                  </a:lnTo>
                  <a:lnTo>
                    <a:pt x="196" y="32"/>
                  </a:lnTo>
                  <a:lnTo>
                    <a:pt x="184" y="48"/>
                  </a:lnTo>
                  <a:lnTo>
                    <a:pt x="184" y="48"/>
                  </a:lnTo>
                  <a:lnTo>
                    <a:pt x="178" y="58"/>
                  </a:lnTo>
                  <a:lnTo>
                    <a:pt x="172" y="70"/>
                  </a:lnTo>
                  <a:lnTo>
                    <a:pt x="166" y="100"/>
                  </a:lnTo>
                  <a:lnTo>
                    <a:pt x="160" y="130"/>
                  </a:lnTo>
                  <a:lnTo>
                    <a:pt x="156" y="144"/>
                  </a:lnTo>
                  <a:lnTo>
                    <a:pt x="150" y="158"/>
                  </a:lnTo>
                  <a:lnTo>
                    <a:pt x="150" y="158"/>
                  </a:lnTo>
                  <a:lnTo>
                    <a:pt x="142" y="170"/>
                  </a:lnTo>
                  <a:lnTo>
                    <a:pt x="132" y="182"/>
                  </a:lnTo>
                  <a:lnTo>
                    <a:pt x="118" y="192"/>
                  </a:lnTo>
                  <a:lnTo>
                    <a:pt x="104" y="200"/>
                  </a:lnTo>
                  <a:lnTo>
                    <a:pt x="88" y="206"/>
                  </a:lnTo>
                  <a:lnTo>
                    <a:pt x="72" y="208"/>
                  </a:lnTo>
                  <a:lnTo>
                    <a:pt x="58" y="210"/>
                  </a:lnTo>
                  <a:lnTo>
                    <a:pt x="44" y="208"/>
                  </a:lnTo>
                  <a:lnTo>
                    <a:pt x="44" y="208"/>
                  </a:lnTo>
                  <a:lnTo>
                    <a:pt x="30" y="202"/>
                  </a:lnTo>
                  <a:lnTo>
                    <a:pt x="20" y="192"/>
                  </a:lnTo>
                  <a:lnTo>
                    <a:pt x="12" y="182"/>
                  </a:lnTo>
                  <a:lnTo>
                    <a:pt x="8" y="168"/>
                  </a:lnTo>
                  <a:lnTo>
                    <a:pt x="6" y="154"/>
                  </a:lnTo>
                  <a:lnTo>
                    <a:pt x="8" y="140"/>
                  </a:lnTo>
                  <a:lnTo>
                    <a:pt x="12" y="124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24" y="96"/>
                  </a:lnTo>
                  <a:lnTo>
                    <a:pt x="36" y="86"/>
                  </a:lnTo>
                  <a:lnTo>
                    <a:pt x="46" y="80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68" y="80"/>
                  </a:lnTo>
                  <a:lnTo>
                    <a:pt x="76" y="84"/>
                  </a:lnTo>
                  <a:lnTo>
                    <a:pt x="82" y="94"/>
                  </a:lnTo>
                  <a:lnTo>
                    <a:pt x="86" y="104"/>
                  </a:lnTo>
                  <a:lnTo>
                    <a:pt x="86" y="104"/>
                  </a:lnTo>
                  <a:lnTo>
                    <a:pt x="86" y="108"/>
                  </a:lnTo>
                  <a:lnTo>
                    <a:pt x="84" y="114"/>
                  </a:lnTo>
                  <a:lnTo>
                    <a:pt x="80" y="120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2" y="128"/>
                  </a:lnTo>
                  <a:lnTo>
                    <a:pt x="68" y="128"/>
                  </a:lnTo>
                  <a:lnTo>
                    <a:pt x="56" y="128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54" y="130"/>
                  </a:lnTo>
                  <a:lnTo>
                    <a:pt x="62" y="132"/>
                  </a:lnTo>
                  <a:lnTo>
                    <a:pt x="68" y="134"/>
                  </a:lnTo>
                  <a:lnTo>
                    <a:pt x="74" y="132"/>
                  </a:lnTo>
                  <a:lnTo>
                    <a:pt x="80" y="128"/>
                  </a:lnTo>
                  <a:lnTo>
                    <a:pt x="86" y="122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2" y="106"/>
                  </a:lnTo>
                  <a:lnTo>
                    <a:pt x="92" y="100"/>
                  </a:lnTo>
                  <a:lnTo>
                    <a:pt x="90" y="92"/>
                  </a:lnTo>
                  <a:lnTo>
                    <a:pt x="84" y="88"/>
                  </a:lnTo>
                  <a:lnTo>
                    <a:pt x="78" y="82"/>
                  </a:lnTo>
                  <a:lnTo>
                    <a:pt x="72" y="78"/>
                  </a:lnTo>
                  <a:lnTo>
                    <a:pt x="66" y="76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2" y="74"/>
                  </a:lnTo>
                  <a:lnTo>
                    <a:pt x="46" y="76"/>
                  </a:lnTo>
                  <a:lnTo>
                    <a:pt x="34" y="82"/>
                  </a:lnTo>
                  <a:lnTo>
                    <a:pt x="22" y="90"/>
                  </a:lnTo>
                  <a:lnTo>
                    <a:pt x="14" y="102"/>
                  </a:lnTo>
                  <a:lnTo>
                    <a:pt x="8" y="116"/>
                  </a:lnTo>
                  <a:lnTo>
                    <a:pt x="2" y="130"/>
                  </a:lnTo>
                  <a:lnTo>
                    <a:pt x="0" y="144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8"/>
                  </a:lnTo>
                  <a:lnTo>
                    <a:pt x="2" y="176"/>
                  </a:lnTo>
                  <a:lnTo>
                    <a:pt x="6" y="184"/>
                  </a:lnTo>
                  <a:lnTo>
                    <a:pt x="10" y="190"/>
                  </a:lnTo>
                  <a:lnTo>
                    <a:pt x="20" y="202"/>
                  </a:lnTo>
                  <a:lnTo>
                    <a:pt x="34" y="208"/>
                  </a:lnTo>
                  <a:lnTo>
                    <a:pt x="50" y="214"/>
                  </a:lnTo>
                  <a:lnTo>
                    <a:pt x="66" y="216"/>
                  </a:lnTo>
                  <a:lnTo>
                    <a:pt x="82" y="214"/>
                  </a:lnTo>
                  <a:lnTo>
                    <a:pt x="98" y="212"/>
                  </a:lnTo>
                  <a:lnTo>
                    <a:pt x="98" y="212"/>
                  </a:lnTo>
                  <a:lnTo>
                    <a:pt x="112" y="206"/>
                  </a:lnTo>
                  <a:lnTo>
                    <a:pt x="124" y="198"/>
                  </a:lnTo>
                  <a:lnTo>
                    <a:pt x="136" y="188"/>
                  </a:lnTo>
                  <a:lnTo>
                    <a:pt x="146" y="178"/>
                  </a:lnTo>
                  <a:lnTo>
                    <a:pt x="156" y="166"/>
                  </a:lnTo>
                  <a:lnTo>
                    <a:pt x="162" y="152"/>
                  </a:lnTo>
                  <a:lnTo>
                    <a:pt x="168" y="138"/>
                  </a:lnTo>
                  <a:lnTo>
                    <a:pt x="172" y="124"/>
                  </a:lnTo>
                  <a:lnTo>
                    <a:pt x="172" y="124"/>
                  </a:lnTo>
                  <a:lnTo>
                    <a:pt x="178" y="90"/>
                  </a:lnTo>
                  <a:lnTo>
                    <a:pt x="182" y="74"/>
                  </a:lnTo>
                  <a:lnTo>
                    <a:pt x="188" y="58"/>
                  </a:lnTo>
                  <a:lnTo>
                    <a:pt x="188" y="58"/>
                  </a:lnTo>
                  <a:lnTo>
                    <a:pt x="196" y="46"/>
                  </a:lnTo>
                  <a:lnTo>
                    <a:pt x="204" y="36"/>
                  </a:lnTo>
                  <a:lnTo>
                    <a:pt x="214" y="26"/>
                  </a:lnTo>
                  <a:lnTo>
                    <a:pt x="224" y="20"/>
                  </a:lnTo>
                  <a:lnTo>
                    <a:pt x="234" y="16"/>
                  </a:lnTo>
                  <a:lnTo>
                    <a:pt x="242" y="14"/>
                  </a:lnTo>
                  <a:lnTo>
                    <a:pt x="252" y="12"/>
                  </a:lnTo>
                  <a:lnTo>
                    <a:pt x="262" y="12"/>
                  </a:lnTo>
                  <a:lnTo>
                    <a:pt x="280" y="14"/>
                  </a:lnTo>
                  <a:lnTo>
                    <a:pt x="296" y="20"/>
                  </a:lnTo>
                  <a:lnTo>
                    <a:pt x="310" y="26"/>
                  </a:lnTo>
                  <a:lnTo>
                    <a:pt x="320" y="30"/>
                  </a:lnTo>
                  <a:lnTo>
                    <a:pt x="320" y="30"/>
                  </a:lnTo>
                  <a:lnTo>
                    <a:pt x="322" y="30"/>
                  </a:lnTo>
                  <a:lnTo>
                    <a:pt x="326" y="28"/>
                  </a:lnTo>
                  <a:lnTo>
                    <a:pt x="330" y="24"/>
                  </a:lnTo>
                  <a:lnTo>
                    <a:pt x="33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0" name="Freeform 92"/>
            <p:cNvSpPr>
              <a:spLocks/>
            </p:cNvSpPr>
            <p:nvPr/>
          </p:nvSpPr>
          <p:spPr bwMode="auto">
            <a:xfrm>
              <a:off x="7684168" y="6565232"/>
              <a:ext cx="1459832" cy="1283368"/>
            </a:xfrm>
            <a:custGeom>
              <a:avLst/>
              <a:gdLst/>
              <a:ahLst/>
              <a:cxnLst>
                <a:cxn ang="0">
                  <a:pos x="76" y="34"/>
                </a:cxn>
                <a:cxn ang="0">
                  <a:pos x="76" y="34"/>
                </a:cxn>
                <a:cxn ang="0">
                  <a:pos x="92" y="30"/>
                </a:cxn>
                <a:cxn ang="0">
                  <a:pos x="106" y="28"/>
                </a:cxn>
                <a:cxn ang="0">
                  <a:pos x="138" y="24"/>
                </a:cxn>
                <a:cxn ang="0">
                  <a:pos x="138" y="24"/>
                </a:cxn>
                <a:cxn ang="0">
                  <a:pos x="160" y="20"/>
                </a:cxn>
                <a:cxn ang="0">
                  <a:pos x="172" y="16"/>
                </a:cxn>
                <a:cxn ang="0">
                  <a:pos x="182" y="10"/>
                </a:cxn>
                <a:cxn ang="0">
                  <a:pos x="182" y="0"/>
                </a:cxn>
                <a:cxn ang="0">
                  <a:pos x="182" y="0"/>
                </a:cxn>
                <a:cxn ang="0">
                  <a:pos x="172" y="6"/>
                </a:cxn>
                <a:cxn ang="0">
                  <a:pos x="172" y="6"/>
                </a:cxn>
                <a:cxn ang="0">
                  <a:pos x="158" y="10"/>
                </a:cxn>
                <a:cxn ang="0">
                  <a:pos x="146" y="14"/>
                </a:cxn>
                <a:cxn ang="0">
                  <a:pos x="118" y="16"/>
                </a:cxn>
                <a:cxn ang="0">
                  <a:pos x="92" y="20"/>
                </a:cxn>
                <a:cxn ang="0">
                  <a:pos x="78" y="22"/>
                </a:cxn>
                <a:cxn ang="0">
                  <a:pos x="66" y="26"/>
                </a:cxn>
                <a:cxn ang="0">
                  <a:pos x="66" y="26"/>
                </a:cxn>
                <a:cxn ang="0">
                  <a:pos x="52" y="34"/>
                </a:cxn>
                <a:cxn ang="0">
                  <a:pos x="38" y="44"/>
                </a:cxn>
                <a:cxn ang="0">
                  <a:pos x="26" y="54"/>
                </a:cxn>
                <a:cxn ang="0">
                  <a:pos x="16" y="68"/>
                </a:cxn>
                <a:cxn ang="0">
                  <a:pos x="6" y="84"/>
                </a:cxn>
                <a:cxn ang="0">
                  <a:pos x="2" y="102"/>
                </a:cxn>
                <a:cxn ang="0">
                  <a:pos x="0" y="122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4" y="150"/>
                </a:cxn>
                <a:cxn ang="0">
                  <a:pos x="6" y="152"/>
                </a:cxn>
                <a:cxn ang="0">
                  <a:pos x="8" y="156"/>
                </a:cxn>
                <a:cxn ang="0">
                  <a:pos x="10" y="160"/>
                </a:cxn>
                <a:cxn ang="0">
                  <a:pos x="26" y="160"/>
                </a:cxn>
                <a:cxn ang="0">
                  <a:pos x="26" y="160"/>
                </a:cxn>
                <a:cxn ang="0">
                  <a:pos x="24" y="148"/>
                </a:cxn>
                <a:cxn ang="0">
                  <a:pos x="22" y="132"/>
                </a:cxn>
                <a:cxn ang="0">
                  <a:pos x="20" y="112"/>
                </a:cxn>
                <a:cxn ang="0">
                  <a:pos x="22" y="94"/>
                </a:cxn>
                <a:cxn ang="0">
                  <a:pos x="28" y="76"/>
                </a:cxn>
                <a:cxn ang="0">
                  <a:pos x="32" y="66"/>
                </a:cxn>
                <a:cxn ang="0">
                  <a:pos x="38" y="58"/>
                </a:cxn>
                <a:cxn ang="0">
                  <a:pos x="46" y="50"/>
                </a:cxn>
                <a:cxn ang="0">
                  <a:pos x="54" y="44"/>
                </a:cxn>
                <a:cxn ang="0">
                  <a:pos x="64" y="38"/>
                </a:cxn>
                <a:cxn ang="0">
                  <a:pos x="76" y="34"/>
                </a:cxn>
                <a:cxn ang="0">
                  <a:pos x="76" y="34"/>
                </a:cxn>
              </a:cxnLst>
              <a:rect l="0" t="0" r="r" b="b"/>
              <a:pathLst>
                <a:path w="182" h="160">
                  <a:moveTo>
                    <a:pt x="76" y="34"/>
                  </a:moveTo>
                  <a:lnTo>
                    <a:pt x="76" y="34"/>
                  </a:lnTo>
                  <a:lnTo>
                    <a:pt x="92" y="30"/>
                  </a:lnTo>
                  <a:lnTo>
                    <a:pt x="106" y="28"/>
                  </a:lnTo>
                  <a:lnTo>
                    <a:pt x="138" y="24"/>
                  </a:lnTo>
                  <a:lnTo>
                    <a:pt x="138" y="24"/>
                  </a:lnTo>
                  <a:lnTo>
                    <a:pt x="160" y="20"/>
                  </a:lnTo>
                  <a:lnTo>
                    <a:pt x="172" y="16"/>
                  </a:lnTo>
                  <a:lnTo>
                    <a:pt x="182" y="1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2" y="6"/>
                  </a:lnTo>
                  <a:lnTo>
                    <a:pt x="172" y="6"/>
                  </a:lnTo>
                  <a:lnTo>
                    <a:pt x="158" y="10"/>
                  </a:lnTo>
                  <a:lnTo>
                    <a:pt x="146" y="14"/>
                  </a:lnTo>
                  <a:lnTo>
                    <a:pt x="118" y="16"/>
                  </a:lnTo>
                  <a:lnTo>
                    <a:pt x="92" y="20"/>
                  </a:lnTo>
                  <a:lnTo>
                    <a:pt x="78" y="22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52" y="34"/>
                  </a:lnTo>
                  <a:lnTo>
                    <a:pt x="38" y="44"/>
                  </a:lnTo>
                  <a:lnTo>
                    <a:pt x="26" y="54"/>
                  </a:lnTo>
                  <a:lnTo>
                    <a:pt x="16" y="68"/>
                  </a:lnTo>
                  <a:lnTo>
                    <a:pt x="6" y="84"/>
                  </a:lnTo>
                  <a:lnTo>
                    <a:pt x="2" y="102"/>
                  </a:lnTo>
                  <a:lnTo>
                    <a:pt x="0" y="122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4" y="150"/>
                  </a:lnTo>
                  <a:lnTo>
                    <a:pt x="6" y="152"/>
                  </a:lnTo>
                  <a:lnTo>
                    <a:pt x="8" y="156"/>
                  </a:lnTo>
                  <a:lnTo>
                    <a:pt x="10" y="160"/>
                  </a:lnTo>
                  <a:lnTo>
                    <a:pt x="26" y="160"/>
                  </a:lnTo>
                  <a:lnTo>
                    <a:pt x="26" y="160"/>
                  </a:lnTo>
                  <a:lnTo>
                    <a:pt x="24" y="148"/>
                  </a:lnTo>
                  <a:lnTo>
                    <a:pt x="22" y="132"/>
                  </a:lnTo>
                  <a:lnTo>
                    <a:pt x="20" y="112"/>
                  </a:lnTo>
                  <a:lnTo>
                    <a:pt x="22" y="94"/>
                  </a:lnTo>
                  <a:lnTo>
                    <a:pt x="28" y="76"/>
                  </a:lnTo>
                  <a:lnTo>
                    <a:pt x="32" y="66"/>
                  </a:lnTo>
                  <a:lnTo>
                    <a:pt x="38" y="58"/>
                  </a:lnTo>
                  <a:lnTo>
                    <a:pt x="46" y="50"/>
                  </a:lnTo>
                  <a:lnTo>
                    <a:pt x="54" y="44"/>
                  </a:lnTo>
                  <a:lnTo>
                    <a:pt x="64" y="38"/>
                  </a:lnTo>
                  <a:lnTo>
                    <a:pt x="76" y="34"/>
                  </a:lnTo>
                  <a:lnTo>
                    <a:pt x="76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1" name="Freeform 93"/>
            <p:cNvSpPr>
              <a:spLocks/>
            </p:cNvSpPr>
            <p:nvPr/>
          </p:nvSpPr>
          <p:spPr bwMode="auto">
            <a:xfrm>
              <a:off x="8550442" y="5297905"/>
              <a:ext cx="593558" cy="737937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0" y="54"/>
                </a:cxn>
                <a:cxn ang="0">
                  <a:pos x="0" y="68"/>
                </a:cxn>
                <a:cxn ang="0">
                  <a:pos x="4" y="80"/>
                </a:cxn>
                <a:cxn ang="0">
                  <a:pos x="8" y="86"/>
                </a:cxn>
                <a:cxn ang="0">
                  <a:pos x="12" y="90"/>
                </a:cxn>
                <a:cxn ang="0">
                  <a:pos x="18" y="92"/>
                </a:cxn>
                <a:cxn ang="0">
                  <a:pos x="26" y="92"/>
                </a:cxn>
                <a:cxn ang="0">
                  <a:pos x="26" y="92"/>
                </a:cxn>
                <a:cxn ang="0">
                  <a:pos x="36" y="92"/>
                </a:cxn>
                <a:cxn ang="0">
                  <a:pos x="44" y="88"/>
                </a:cxn>
                <a:cxn ang="0">
                  <a:pos x="48" y="82"/>
                </a:cxn>
                <a:cxn ang="0">
                  <a:pos x="50" y="76"/>
                </a:cxn>
                <a:cxn ang="0">
                  <a:pos x="52" y="68"/>
                </a:cxn>
                <a:cxn ang="0">
                  <a:pos x="50" y="60"/>
                </a:cxn>
                <a:cxn ang="0">
                  <a:pos x="48" y="52"/>
                </a:cxn>
                <a:cxn ang="0">
                  <a:pos x="44" y="44"/>
                </a:cxn>
                <a:cxn ang="0">
                  <a:pos x="44" y="44"/>
                </a:cxn>
                <a:cxn ang="0">
                  <a:pos x="46" y="48"/>
                </a:cxn>
                <a:cxn ang="0">
                  <a:pos x="48" y="58"/>
                </a:cxn>
                <a:cxn ang="0">
                  <a:pos x="48" y="68"/>
                </a:cxn>
                <a:cxn ang="0">
                  <a:pos x="46" y="74"/>
                </a:cxn>
                <a:cxn ang="0">
                  <a:pos x="44" y="78"/>
                </a:cxn>
                <a:cxn ang="0">
                  <a:pos x="44" y="78"/>
                </a:cxn>
                <a:cxn ang="0">
                  <a:pos x="38" y="82"/>
                </a:cxn>
                <a:cxn ang="0">
                  <a:pos x="32" y="84"/>
                </a:cxn>
                <a:cxn ang="0">
                  <a:pos x="28" y="86"/>
                </a:cxn>
                <a:cxn ang="0">
                  <a:pos x="22" y="84"/>
                </a:cxn>
                <a:cxn ang="0">
                  <a:pos x="22" y="84"/>
                </a:cxn>
                <a:cxn ang="0">
                  <a:pos x="12" y="80"/>
                </a:cxn>
                <a:cxn ang="0">
                  <a:pos x="6" y="74"/>
                </a:cxn>
                <a:cxn ang="0">
                  <a:pos x="2" y="70"/>
                </a:cxn>
                <a:cxn ang="0">
                  <a:pos x="0" y="64"/>
                </a:cxn>
                <a:cxn ang="0">
                  <a:pos x="0" y="5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8" y="42"/>
                </a:cxn>
                <a:cxn ang="0">
                  <a:pos x="16" y="32"/>
                </a:cxn>
                <a:cxn ang="0">
                  <a:pos x="26" y="24"/>
                </a:cxn>
                <a:cxn ang="0">
                  <a:pos x="38" y="18"/>
                </a:cxn>
                <a:cxn ang="0">
                  <a:pos x="38" y="18"/>
                </a:cxn>
                <a:cxn ang="0">
                  <a:pos x="56" y="12"/>
                </a:cxn>
                <a:cxn ang="0">
                  <a:pos x="74" y="12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2" y="2"/>
                </a:cxn>
                <a:cxn ang="0">
                  <a:pos x="50" y="4"/>
                </a:cxn>
                <a:cxn ang="0">
                  <a:pos x="36" y="8"/>
                </a:cxn>
                <a:cxn ang="0">
                  <a:pos x="26" y="14"/>
                </a:cxn>
                <a:cxn ang="0">
                  <a:pos x="16" y="22"/>
                </a:cxn>
                <a:cxn ang="0">
                  <a:pos x="8" y="30"/>
                </a:cxn>
                <a:cxn ang="0">
                  <a:pos x="2" y="42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74" h="92">
                  <a:moveTo>
                    <a:pt x="0" y="54"/>
                  </a:moveTo>
                  <a:lnTo>
                    <a:pt x="0" y="54"/>
                  </a:lnTo>
                  <a:lnTo>
                    <a:pt x="0" y="68"/>
                  </a:lnTo>
                  <a:lnTo>
                    <a:pt x="4" y="80"/>
                  </a:lnTo>
                  <a:lnTo>
                    <a:pt x="8" y="86"/>
                  </a:lnTo>
                  <a:lnTo>
                    <a:pt x="12" y="90"/>
                  </a:lnTo>
                  <a:lnTo>
                    <a:pt x="18" y="92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36" y="92"/>
                  </a:lnTo>
                  <a:lnTo>
                    <a:pt x="44" y="88"/>
                  </a:lnTo>
                  <a:lnTo>
                    <a:pt x="48" y="82"/>
                  </a:lnTo>
                  <a:lnTo>
                    <a:pt x="50" y="76"/>
                  </a:lnTo>
                  <a:lnTo>
                    <a:pt x="52" y="68"/>
                  </a:lnTo>
                  <a:lnTo>
                    <a:pt x="50" y="60"/>
                  </a:lnTo>
                  <a:lnTo>
                    <a:pt x="48" y="52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6" y="48"/>
                  </a:lnTo>
                  <a:lnTo>
                    <a:pt x="48" y="58"/>
                  </a:lnTo>
                  <a:lnTo>
                    <a:pt x="48" y="68"/>
                  </a:lnTo>
                  <a:lnTo>
                    <a:pt x="46" y="74"/>
                  </a:lnTo>
                  <a:lnTo>
                    <a:pt x="44" y="78"/>
                  </a:lnTo>
                  <a:lnTo>
                    <a:pt x="44" y="78"/>
                  </a:lnTo>
                  <a:lnTo>
                    <a:pt x="38" y="82"/>
                  </a:lnTo>
                  <a:lnTo>
                    <a:pt x="32" y="84"/>
                  </a:lnTo>
                  <a:lnTo>
                    <a:pt x="28" y="86"/>
                  </a:lnTo>
                  <a:lnTo>
                    <a:pt x="22" y="84"/>
                  </a:lnTo>
                  <a:lnTo>
                    <a:pt x="22" y="84"/>
                  </a:lnTo>
                  <a:lnTo>
                    <a:pt x="12" y="80"/>
                  </a:lnTo>
                  <a:lnTo>
                    <a:pt x="6" y="74"/>
                  </a:lnTo>
                  <a:lnTo>
                    <a:pt x="2" y="70"/>
                  </a:lnTo>
                  <a:lnTo>
                    <a:pt x="0" y="64"/>
                  </a:lnTo>
                  <a:lnTo>
                    <a:pt x="0" y="5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8" y="42"/>
                  </a:lnTo>
                  <a:lnTo>
                    <a:pt x="16" y="32"/>
                  </a:lnTo>
                  <a:lnTo>
                    <a:pt x="26" y="24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56" y="12"/>
                  </a:lnTo>
                  <a:lnTo>
                    <a:pt x="74" y="12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2" y="2"/>
                  </a:lnTo>
                  <a:lnTo>
                    <a:pt x="50" y="4"/>
                  </a:lnTo>
                  <a:lnTo>
                    <a:pt x="36" y="8"/>
                  </a:lnTo>
                  <a:lnTo>
                    <a:pt x="26" y="14"/>
                  </a:lnTo>
                  <a:lnTo>
                    <a:pt x="16" y="22"/>
                  </a:lnTo>
                  <a:lnTo>
                    <a:pt x="8" y="30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2" name="Freeform 94"/>
            <p:cNvSpPr>
              <a:spLocks/>
            </p:cNvSpPr>
            <p:nvPr/>
          </p:nvSpPr>
          <p:spPr bwMode="auto">
            <a:xfrm>
              <a:off x="4042611" y="2602832"/>
              <a:ext cx="3128211" cy="2213811"/>
            </a:xfrm>
            <a:custGeom>
              <a:avLst/>
              <a:gdLst/>
              <a:ahLst/>
              <a:cxnLst>
                <a:cxn ang="0">
                  <a:pos x="390" y="276"/>
                </a:cxn>
                <a:cxn ang="0">
                  <a:pos x="356" y="246"/>
                </a:cxn>
                <a:cxn ang="0">
                  <a:pos x="326" y="212"/>
                </a:cxn>
                <a:cxn ang="0">
                  <a:pos x="278" y="132"/>
                </a:cxn>
                <a:cxn ang="0">
                  <a:pos x="240" y="74"/>
                </a:cxn>
                <a:cxn ang="0">
                  <a:pos x="208" y="42"/>
                </a:cxn>
                <a:cxn ang="0">
                  <a:pos x="172" y="16"/>
                </a:cxn>
                <a:cxn ang="0">
                  <a:pos x="150" y="8"/>
                </a:cxn>
                <a:cxn ang="0">
                  <a:pos x="120" y="0"/>
                </a:cxn>
                <a:cxn ang="0">
                  <a:pos x="88" y="0"/>
                </a:cxn>
                <a:cxn ang="0">
                  <a:pos x="58" y="8"/>
                </a:cxn>
                <a:cxn ang="0">
                  <a:pos x="32" y="26"/>
                </a:cxn>
                <a:cxn ang="0">
                  <a:pos x="24" y="34"/>
                </a:cxn>
                <a:cxn ang="0">
                  <a:pos x="8" y="62"/>
                </a:cxn>
                <a:cxn ang="0">
                  <a:pos x="0" y="108"/>
                </a:cxn>
                <a:cxn ang="0">
                  <a:pos x="6" y="140"/>
                </a:cxn>
                <a:cxn ang="0">
                  <a:pos x="14" y="160"/>
                </a:cxn>
                <a:cxn ang="0">
                  <a:pos x="28" y="176"/>
                </a:cxn>
                <a:cxn ang="0">
                  <a:pos x="36" y="182"/>
                </a:cxn>
                <a:cxn ang="0">
                  <a:pos x="22" y="170"/>
                </a:cxn>
                <a:cxn ang="0">
                  <a:pos x="8" y="142"/>
                </a:cxn>
                <a:cxn ang="0">
                  <a:pos x="4" y="120"/>
                </a:cxn>
                <a:cxn ang="0">
                  <a:pos x="8" y="92"/>
                </a:cxn>
                <a:cxn ang="0">
                  <a:pos x="16" y="60"/>
                </a:cxn>
                <a:cxn ang="0">
                  <a:pos x="22" y="48"/>
                </a:cxn>
                <a:cxn ang="0">
                  <a:pos x="36" y="30"/>
                </a:cxn>
                <a:cxn ang="0">
                  <a:pos x="54" y="18"/>
                </a:cxn>
                <a:cxn ang="0">
                  <a:pos x="86" y="8"/>
                </a:cxn>
                <a:cxn ang="0">
                  <a:pos x="132" y="10"/>
                </a:cxn>
                <a:cxn ang="0">
                  <a:pos x="174" y="24"/>
                </a:cxn>
                <a:cxn ang="0">
                  <a:pos x="190" y="34"/>
                </a:cxn>
                <a:cxn ang="0">
                  <a:pos x="218" y="62"/>
                </a:cxn>
                <a:cxn ang="0">
                  <a:pos x="254" y="112"/>
                </a:cxn>
                <a:cxn ang="0">
                  <a:pos x="274" y="148"/>
                </a:cxn>
                <a:cxn ang="0">
                  <a:pos x="320" y="218"/>
                </a:cxn>
                <a:cxn ang="0">
                  <a:pos x="348" y="250"/>
                </a:cxn>
                <a:cxn ang="0">
                  <a:pos x="380" y="276"/>
                </a:cxn>
                <a:cxn ang="0">
                  <a:pos x="382" y="276"/>
                </a:cxn>
                <a:cxn ang="0">
                  <a:pos x="390" y="276"/>
                </a:cxn>
              </a:cxnLst>
              <a:rect l="0" t="0" r="r" b="b"/>
              <a:pathLst>
                <a:path w="390" h="276">
                  <a:moveTo>
                    <a:pt x="390" y="276"/>
                  </a:moveTo>
                  <a:lnTo>
                    <a:pt x="390" y="276"/>
                  </a:lnTo>
                  <a:lnTo>
                    <a:pt x="372" y="262"/>
                  </a:lnTo>
                  <a:lnTo>
                    <a:pt x="356" y="246"/>
                  </a:lnTo>
                  <a:lnTo>
                    <a:pt x="340" y="230"/>
                  </a:lnTo>
                  <a:lnTo>
                    <a:pt x="326" y="212"/>
                  </a:lnTo>
                  <a:lnTo>
                    <a:pt x="302" y="172"/>
                  </a:lnTo>
                  <a:lnTo>
                    <a:pt x="278" y="132"/>
                  </a:lnTo>
                  <a:lnTo>
                    <a:pt x="252" y="92"/>
                  </a:lnTo>
                  <a:lnTo>
                    <a:pt x="240" y="74"/>
                  </a:lnTo>
                  <a:lnTo>
                    <a:pt x="224" y="56"/>
                  </a:lnTo>
                  <a:lnTo>
                    <a:pt x="208" y="42"/>
                  </a:lnTo>
                  <a:lnTo>
                    <a:pt x="192" y="28"/>
                  </a:lnTo>
                  <a:lnTo>
                    <a:pt x="172" y="16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36" y="4"/>
                  </a:lnTo>
                  <a:lnTo>
                    <a:pt x="120" y="0"/>
                  </a:lnTo>
                  <a:lnTo>
                    <a:pt x="104" y="0"/>
                  </a:lnTo>
                  <a:lnTo>
                    <a:pt x="88" y="0"/>
                  </a:lnTo>
                  <a:lnTo>
                    <a:pt x="74" y="2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24" y="34"/>
                  </a:lnTo>
                  <a:lnTo>
                    <a:pt x="18" y="42"/>
                  </a:lnTo>
                  <a:lnTo>
                    <a:pt x="8" y="62"/>
                  </a:lnTo>
                  <a:lnTo>
                    <a:pt x="2" y="84"/>
                  </a:lnTo>
                  <a:lnTo>
                    <a:pt x="0" y="108"/>
                  </a:lnTo>
                  <a:lnTo>
                    <a:pt x="2" y="130"/>
                  </a:lnTo>
                  <a:lnTo>
                    <a:pt x="6" y="140"/>
                  </a:lnTo>
                  <a:lnTo>
                    <a:pt x="10" y="150"/>
                  </a:lnTo>
                  <a:lnTo>
                    <a:pt x="14" y="160"/>
                  </a:lnTo>
                  <a:lnTo>
                    <a:pt x="20" y="168"/>
                  </a:lnTo>
                  <a:lnTo>
                    <a:pt x="28" y="176"/>
                  </a:lnTo>
                  <a:lnTo>
                    <a:pt x="36" y="182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2" y="170"/>
                  </a:lnTo>
                  <a:lnTo>
                    <a:pt x="14" y="158"/>
                  </a:lnTo>
                  <a:lnTo>
                    <a:pt x="8" y="142"/>
                  </a:lnTo>
                  <a:lnTo>
                    <a:pt x="6" y="132"/>
                  </a:lnTo>
                  <a:lnTo>
                    <a:pt x="4" y="120"/>
                  </a:lnTo>
                  <a:lnTo>
                    <a:pt x="6" y="108"/>
                  </a:lnTo>
                  <a:lnTo>
                    <a:pt x="8" y="92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8" y="40"/>
                  </a:lnTo>
                  <a:lnTo>
                    <a:pt x="36" y="30"/>
                  </a:lnTo>
                  <a:lnTo>
                    <a:pt x="44" y="24"/>
                  </a:lnTo>
                  <a:lnTo>
                    <a:pt x="54" y="18"/>
                  </a:lnTo>
                  <a:lnTo>
                    <a:pt x="64" y="14"/>
                  </a:lnTo>
                  <a:lnTo>
                    <a:pt x="86" y="8"/>
                  </a:lnTo>
                  <a:lnTo>
                    <a:pt x="110" y="8"/>
                  </a:lnTo>
                  <a:lnTo>
                    <a:pt x="132" y="10"/>
                  </a:lnTo>
                  <a:lnTo>
                    <a:pt x="154" y="16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90" y="34"/>
                  </a:lnTo>
                  <a:lnTo>
                    <a:pt x="204" y="48"/>
                  </a:lnTo>
                  <a:lnTo>
                    <a:pt x="218" y="62"/>
                  </a:lnTo>
                  <a:lnTo>
                    <a:pt x="232" y="78"/>
                  </a:lnTo>
                  <a:lnTo>
                    <a:pt x="254" y="112"/>
                  </a:lnTo>
                  <a:lnTo>
                    <a:pt x="274" y="148"/>
                  </a:lnTo>
                  <a:lnTo>
                    <a:pt x="274" y="148"/>
                  </a:lnTo>
                  <a:lnTo>
                    <a:pt x="296" y="184"/>
                  </a:lnTo>
                  <a:lnTo>
                    <a:pt x="320" y="218"/>
                  </a:lnTo>
                  <a:lnTo>
                    <a:pt x="334" y="236"/>
                  </a:lnTo>
                  <a:lnTo>
                    <a:pt x="348" y="250"/>
                  </a:lnTo>
                  <a:lnTo>
                    <a:pt x="364" y="264"/>
                  </a:lnTo>
                  <a:lnTo>
                    <a:pt x="380" y="276"/>
                  </a:lnTo>
                  <a:lnTo>
                    <a:pt x="380" y="276"/>
                  </a:lnTo>
                  <a:lnTo>
                    <a:pt x="382" y="276"/>
                  </a:lnTo>
                  <a:lnTo>
                    <a:pt x="386" y="276"/>
                  </a:lnTo>
                  <a:lnTo>
                    <a:pt x="390" y="276"/>
                  </a:lnTo>
                  <a:lnTo>
                    <a:pt x="390" y="2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3" name="Freeform 95"/>
            <p:cNvSpPr>
              <a:spLocks/>
            </p:cNvSpPr>
            <p:nvPr/>
          </p:nvSpPr>
          <p:spPr bwMode="auto">
            <a:xfrm>
              <a:off x="6497053" y="1399674"/>
              <a:ext cx="1171074" cy="1074821"/>
            </a:xfrm>
            <a:custGeom>
              <a:avLst/>
              <a:gdLst/>
              <a:ahLst/>
              <a:cxnLst>
                <a:cxn ang="0">
                  <a:pos x="18" y="134"/>
                </a:cxn>
                <a:cxn ang="0">
                  <a:pos x="10" y="8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32" y="32"/>
                </a:cxn>
                <a:cxn ang="0">
                  <a:pos x="62" y="10"/>
                </a:cxn>
                <a:cxn ang="0">
                  <a:pos x="76" y="6"/>
                </a:cxn>
                <a:cxn ang="0">
                  <a:pos x="104" y="8"/>
                </a:cxn>
                <a:cxn ang="0">
                  <a:pos x="126" y="24"/>
                </a:cxn>
                <a:cxn ang="0">
                  <a:pos x="138" y="48"/>
                </a:cxn>
                <a:cxn ang="0">
                  <a:pos x="140" y="64"/>
                </a:cxn>
                <a:cxn ang="0">
                  <a:pos x="134" y="82"/>
                </a:cxn>
                <a:cxn ang="0">
                  <a:pos x="120" y="96"/>
                </a:cxn>
                <a:cxn ang="0">
                  <a:pos x="114" y="100"/>
                </a:cxn>
                <a:cxn ang="0">
                  <a:pos x="100" y="96"/>
                </a:cxn>
                <a:cxn ang="0">
                  <a:pos x="80" y="82"/>
                </a:cxn>
                <a:cxn ang="0">
                  <a:pos x="72" y="72"/>
                </a:cxn>
                <a:cxn ang="0">
                  <a:pos x="66" y="56"/>
                </a:cxn>
                <a:cxn ang="0">
                  <a:pos x="70" y="40"/>
                </a:cxn>
                <a:cxn ang="0">
                  <a:pos x="72" y="36"/>
                </a:cxn>
                <a:cxn ang="0">
                  <a:pos x="82" y="34"/>
                </a:cxn>
                <a:cxn ang="0">
                  <a:pos x="94" y="42"/>
                </a:cxn>
                <a:cxn ang="0">
                  <a:pos x="98" y="50"/>
                </a:cxn>
                <a:cxn ang="0">
                  <a:pos x="96" y="64"/>
                </a:cxn>
                <a:cxn ang="0">
                  <a:pos x="88" y="74"/>
                </a:cxn>
                <a:cxn ang="0">
                  <a:pos x="92" y="72"/>
                </a:cxn>
                <a:cxn ang="0">
                  <a:pos x="102" y="52"/>
                </a:cxn>
                <a:cxn ang="0">
                  <a:pos x="102" y="40"/>
                </a:cxn>
                <a:cxn ang="0">
                  <a:pos x="98" y="36"/>
                </a:cxn>
                <a:cxn ang="0">
                  <a:pos x="86" y="30"/>
                </a:cxn>
                <a:cxn ang="0">
                  <a:pos x="80" y="30"/>
                </a:cxn>
                <a:cxn ang="0">
                  <a:pos x="70" y="34"/>
                </a:cxn>
                <a:cxn ang="0">
                  <a:pos x="62" y="42"/>
                </a:cxn>
                <a:cxn ang="0">
                  <a:pos x="60" y="54"/>
                </a:cxn>
                <a:cxn ang="0">
                  <a:pos x="64" y="66"/>
                </a:cxn>
                <a:cxn ang="0">
                  <a:pos x="70" y="78"/>
                </a:cxn>
                <a:cxn ang="0">
                  <a:pos x="86" y="94"/>
                </a:cxn>
                <a:cxn ang="0">
                  <a:pos x="108" y="104"/>
                </a:cxn>
                <a:cxn ang="0">
                  <a:pos x="128" y="98"/>
                </a:cxn>
                <a:cxn ang="0">
                  <a:pos x="138" y="88"/>
                </a:cxn>
                <a:cxn ang="0">
                  <a:pos x="144" y="74"/>
                </a:cxn>
                <a:cxn ang="0">
                  <a:pos x="142" y="42"/>
                </a:cxn>
                <a:cxn ang="0">
                  <a:pos x="136" y="28"/>
                </a:cxn>
                <a:cxn ang="0">
                  <a:pos x="116" y="8"/>
                </a:cxn>
                <a:cxn ang="0">
                  <a:pos x="88" y="0"/>
                </a:cxn>
                <a:cxn ang="0">
                  <a:pos x="70" y="4"/>
                </a:cxn>
                <a:cxn ang="0">
                  <a:pos x="38" y="18"/>
                </a:cxn>
                <a:cxn ang="0">
                  <a:pos x="24" y="32"/>
                </a:cxn>
                <a:cxn ang="0">
                  <a:pos x="8" y="52"/>
                </a:cxn>
                <a:cxn ang="0">
                  <a:pos x="0" y="76"/>
                </a:cxn>
                <a:cxn ang="0">
                  <a:pos x="0" y="84"/>
                </a:cxn>
                <a:cxn ang="0">
                  <a:pos x="2" y="114"/>
                </a:cxn>
                <a:cxn ang="0">
                  <a:pos x="6" y="130"/>
                </a:cxn>
                <a:cxn ang="0">
                  <a:pos x="6" y="128"/>
                </a:cxn>
                <a:cxn ang="0">
                  <a:pos x="8" y="124"/>
                </a:cxn>
                <a:cxn ang="0">
                  <a:pos x="18" y="134"/>
                </a:cxn>
              </a:cxnLst>
              <a:rect l="0" t="0" r="r" b="b"/>
              <a:pathLst>
                <a:path w="146" h="134">
                  <a:moveTo>
                    <a:pt x="18" y="134"/>
                  </a:moveTo>
                  <a:lnTo>
                    <a:pt x="18" y="134"/>
                  </a:lnTo>
                  <a:lnTo>
                    <a:pt x="12" y="100"/>
                  </a:lnTo>
                  <a:lnTo>
                    <a:pt x="10" y="82"/>
                  </a:lnTo>
                  <a:lnTo>
                    <a:pt x="10" y="7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0" y="48"/>
                  </a:lnTo>
                  <a:lnTo>
                    <a:pt x="32" y="32"/>
                  </a:lnTo>
                  <a:lnTo>
                    <a:pt x="46" y="2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76" y="6"/>
                  </a:lnTo>
                  <a:lnTo>
                    <a:pt x="90" y="6"/>
                  </a:lnTo>
                  <a:lnTo>
                    <a:pt x="104" y="8"/>
                  </a:lnTo>
                  <a:lnTo>
                    <a:pt x="116" y="14"/>
                  </a:lnTo>
                  <a:lnTo>
                    <a:pt x="126" y="24"/>
                  </a:lnTo>
                  <a:lnTo>
                    <a:pt x="134" y="34"/>
                  </a:lnTo>
                  <a:lnTo>
                    <a:pt x="138" y="48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38" y="72"/>
                  </a:lnTo>
                  <a:lnTo>
                    <a:pt x="134" y="82"/>
                  </a:lnTo>
                  <a:lnTo>
                    <a:pt x="128" y="90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14" y="100"/>
                  </a:lnTo>
                  <a:lnTo>
                    <a:pt x="106" y="98"/>
                  </a:lnTo>
                  <a:lnTo>
                    <a:pt x="100" y="96"/>
                  </a:lnTo>
                  <a:lnTo>
                    <a:pt x="92" y="92"/>
                  </a:lnTo>
                  <a:lnTo>
                    <a:pt x="80" y="8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68" y="64"/>
                  </a:lnTo>
                  <a:lnTo>
                    <a:pt x="66" y="56"/>
                  </a:lnTo>
                  <a:lnTo>
                    <a:pt x="66" y="48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2" y="36"/>
                  </a:lnTo>
                  <a:lnTo>
                    <a:pt x="76" y="34"/>
                  </a:lnTo>
                  <a:lnTo>
                    <a:pt x="82" y="34"/>
                  </a:lnTo>
                  <a:lnTo>
                    <a:pt x="86" y="36"/>
                  </a:lnTo>
                  <a:lnTo>
                    <a:pt x="94" y="42"/>
                  </a:lnTo>
                  <a:lnTo>
                    <a:pt x="98" y="50"/>
                  </a:lnTo>
                  <a:lnTo>
                    <a:pt x="98" y="50"/>
                  </a:lnTo>
                  <a:lnTo>
                    <a:pt x="98" y="56"/>
                  </a:lnTo>
                  <a:lnTo>
                    <a:pt x="96" y="64"/>
                  </a:lnTo>
                  <a:lnTo>
                    <a:pt x="92" y="70"/>
                  </a:lnTo>
                  <a:lnTo>
                    <a:pt x="88" y="74"/>
                  </a:lnTo>
                  <a:lnTo>
                    <a:pt x="88" y="74"/>
                  </a:lnTo>
                  <a:lnTo>
                    <a:pt x="92" y="72"/>
                  </a:lnTo>
                  <a:lnTo>
                    <a:pt x="98" y="64"/>
                  </a:lnTo>
                  <a:lnTo>
                    <a:pt x="102" y="52"/>
                  </a:lnTo>
                  <a:lnTo>
                    <a:pt x="102" y="46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98" y="36"/>
                  </a:lnTo>
                  <a:lnTo>
                    <a:pt x="92" y="32"/>
                  </a:lnTo>
                  <a:lnTo>
                    <a:pt x="86" y="30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74" y="30"/>
                  </a:lnTo>
                  <a:lnTo>
                    <a:pt x="70" y="34"/>
                  </a:lnTo>
                  <a:lnTo>
                    <a:pt x="66" y="38"/>
                  </a:lnTo>
                  <a:lnTo>
                    <a:pt x="62" y="42"/>
                  </a:lnTo>
                  <a:lnTo>
                    <a:pt x="60" y="48"/>
                  </a:lnTo>
                  <a:lnTo>
                    <a:pt x="60" y="54"/>
                  </a:lnTo>
                  <a:lnTo>
                    <a:pt x="60" y="6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70" y="78"/>
                  </a:lnTo>
                  <a:lnTo>
                    <a:pt x="78" y="86"/>
                  </a:lnTo>
                  <a:lnTo>
                    <a:pt x="86" y="94"/>
                  </a:lnTo>
                  <a:lnTo>
                    <a:pt x="96" y="100"/>
                  </a:lnTo>
                  <a:lnTo>
                    <a:pt x="108" y="104"/>
                  </a:lnTo>
                  <a:lnTo>
                    <a:pt x="118" y="102"/>
                  </a:lnTo>
                  <a:lnTo>
                    <a:pt x="128" y="98"/>
                  </a:lnTo>
                  <a:lnTo>
                    <a:pt x="138" y="88"/>
                  </a:lnTo>
                  <a:lnTo>
                    <a:pt x="138" y="88"/>
                  </a:lnTo>
                  <a:lnTo>
                    <a:pt x="142" y="82"/>
                  </a:lnTo>
                  <a:lnTo>
                    <a:pt x="144" y="74"/>
                  </a:lnTo>
                  <a:lnTo>
                    <a:pt x="146" y="58"/>
                  </a:lnTo>
                  <a:lnTo>
                    <a:pt x="142" y="42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28" y="16"/>
                  </a:lnTo>
                  <a:lnTo>
                    <a:pt x="116" y="8"/>
                  </a:lnTo>
                  <a:lnTo>
                    <a:pt x="102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70" y="4"/>
                  </a:lnTo>
                  <a:lnTo>
                    <a:pt x="54" y="10"/>
                  </a:lnTo>
                  <a:lnTo>
                    <a:pt x="38" y="18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4" y="40"/>
                  </a:lnTo>
                  <a:lnTo>
                    <a:pt x="8" y="52"/>
                  </a:lnTo>
                  <a:lnTo>
                    <a:pt x="4" y="6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14"/>
                  </a:lnTo>
                  <a:lnTo>
                    <a:pt x="6" y="128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6" y="124"/>
                  </a:lnTo>
                  <a:lnTo>
                    <a:pt x="8" y="124"/>
                  </a:lnTo>
                  <a:lnTo>
                    <a:pt x="12" y="126"/>
                  </a:lnTo>
                  <a:lnTo>
                    <a:pt x="18" y="134"/>
                  </a:lnTo>
                  <a:lnTo>
                    <a:pt x="18" y="1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4" name="Freeform 96"/>
            <p:cNvSpPr>
              <a:spLocks/>
            </p:cNvSpPr>
            <p:nvPr/>
          </p:nvSpPr>
          <p:spPr bwMode="auto">
            <a:xfrm>
              <a:off x="5871411" y="5731042"/>
              <a:ext cx="1219200" cy="1090863"/>
            </a:xfrm>
            <a:custGeom>
              <a:avLst/>
              <a:gdLst/>
              <a:ahLst/>
              <a:cxnLst>
                <a:cxn ang="0">
                  <a:pos x="144" y="62"/>
                </a:cxn>
                <a:cxn ang="0">
                  <a:pos x="122" y="24"/>
                </a:cxn>
                <a:cxn ang="0">
                  <a:pos x="110" y="16"/>
                </a:cxn>
                <a:cxn ang="0">
                  <a:pos x="94" y="10"/>
                </a:cxn>
                <a:cxn ang="0">
                  <a:pos x="78" y="8"/>
                </a:cxn>
                <a:cxn ang="0">
                  <a:pos x="42" y="18"/>
                </a:cxn>
                <a:cxn ang="0">
                  <a:pos x="30" y="26"/>
                </a:cxn>
                <a:cxn ang="0">
                  <a:pos x="12" y="50"/>
                </a:cxn>
                <a:cxn ang="0">
                  <a:pos x="6" y="78"/>
                </a:cxn>
                <a:cxn ang="0">
                  <a:pos x="14" y="106"/>
                </a:cxn>
                <a:cxn ang="0">
                  <a:pos x="22" y="118"/>
                </a:cxn>
                <a:cxn ang="0">
                  <a:pos x="36" y="126"/>
                </a:cxn>
                <a:cxn ang="0">
                  <a:pos x="52" y="126"/>
                </a:cxn>
                <a:cxn ang="0">
                  <a:pos x="58" y="122"/>
                </a:cxn>
                <a:cxn ang="0">
                  <a:pos x="68" y="110"/>
                </a:cxn>
                <a:cxn ang="0">
                  <a:pos x="72" y="84"/>
                </a:cxn>
                <a:cxn ang="0">
                  <a:pos x="72" y="68"/>
                </a:cxn>
                <a:cxn ang="0">
                  <a:pos x="68" y="54"/>
                </a:cxn>
                <a:cxn ang="0">
                  <a:pos x="56" y="44"/>
                </a:cxn>
                <a:cxn ang="0">
                  <a:pos x="50" y="44"/>
                </a:cxn>
                <a:cxn ang="0">
                  <a:pos x="44" y="50"/>
                </a:cxn>
                <a:cxn ang="0">
                  <a:pos x="38" y="66"/>
                </a:cxn>
                <a:cxn ang="0">
                  <a:pos x="40" y="74"/>
                </a:cxn>
                <a:cxn ang="0">
                  <a:pos x="50" y="82"/>
                </a:cxn>
                <a:cxn ang="0">
                  <a:pos x="62" y="84"/>
                </a:cxn>
                <a:cxn ang="0">
                  <a:pos x="58" y="84"/>
                </a:cxn>
                <a:cxn ang="0">
                  <a:pos x="44" y="82"/>
                </a:cxn>
                <a:cxn ang="0">
                  <a:pos x="34" y="76"/>
                </a:cxn>
                <a:cxn ang="0">
                  <a:pos x="32" y="72"/>
                </a:cxn>
                <a:cxn ang="0">
                  <a:pos x="34" y="58"/>
                </a:cxn>
                <a:cxn ang="0">
                  <a:pos x="40" y="46"/>
                </a:cxn>
                <a:cxn ang="0">
                  <a:pos x="46" y="42"/>
                </a:cxn>
                <a:cxn ang="0">
                  <a:pos x="56" y="40"/>
                </a:cxn>
                <a:cxn ang="0">
                  <a:pos x="66" y="42"/>
                </a:cxn>
                <a:cxn ang="0">
                  <a:pos x="72" y="52"/>
                </a:cxn>
                <a:cxn ang="0">
                  <a:pos x="76" y="58"/>
                </a:cxn>
                <a:cxn ang="0">
                  <a:pos x="78" y="84"/>
                </a:cxn>
                <a:cxn ang="0">
                  <a:pos x="72" y="110"/>
                </a:cxn>
                <a:cxn ang="0">
                  <a:pos x="58" y="128"/>
                </a:cxn>
                <a:cxn ang="0">
                  <a:pos x="34" y="136"/>
                </a:cxn>
                <a:cxn ang="0">
                  <a:pos x="28" y="134"/>
                </a:cxn>
                <a:cxn ang="0">
                  <a:pos x="16" y="126"/>
                </a:cxn>
                <a:cxn ang="0">
                  <a:pos x="4" y="106"/>
                </a:cxn>
                <a:cxn ang="0">
                  <a:pos x="0" y="92"/>
                </a:cxn>
                <a:cxn ang="0">
                  <a:pos x="2" y="60"/>
                </a:cxn>
                <a:cxn ang="0">
                  <a:pos x="18" y="32"/>
                </a:cxn>
                <a:cxn ang="0">
                  <a:pos x="32" y="20"/>
                </a:cxn>
                <a:cxn ang="0">
                  <a:pos x="64" y="4"/>
                </a:cxn>
                <a:cxn ang="0">
                  <a:pos x="82" y="0"/>
                </a:cxn>
                <a:cxn ang="0">
                  <a:pos x="106" y="2"/>
                </a:cxn>
                <a:cxn ang="0">
                  <a:pos x="126" y="14"/>
                </a:cxn>
                <a:cxn ang="0">
                  <a:pos x="134" y="22"/>
                </a:cxn>
                <a:cxn ang="0">
                  <a:pos x="152" y="56"/>
                </a:cxn>
                <a:cxn ang="0">
                  <a:pos x="148" y="60"/>
                </a:cxn>
                <a:cxn ang="0">
                  <a:pos x="144" y="62"/>
                </a:cxn>
              </a:cxnLst>
              <a:rect l="0" t="0" r="r" b="b"/>
              <a:pathLst>
                <a:path w="152" h="136">
                  <a:moveTo>
                    <a:pt x="144" y="62"/>
                  </a:moveTo>
                  <a:lnTo>
                    <a:pt x="144" y="62"/>
                  </a:lnTo>
                  <a:lnTo>
                    <a:pt x="130" y="36"/>
                  </a:lnTo>
                  <a:lnTo>
                    <a:pt x="122" y="24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02" y="12"/>
                  </a:lnTo>
                  <a:lnTo>
                    <a:pt x="94" y="10"/>
                  </a:lnTo>
                  <a:lnTo>
                    <a:pt x="86" y="8"/>
                  </a:lnTo>
                  <a:lnTo>
                    <a:pt x="78" y="8"/>
                  </a:lnTo>
                  <a:lnTo>
                    <a:pt x="60" y="10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0" y="26"/>
                  </a:lnTo>
                  <a:lnTo>
                    <a:pt x="20" y="36"/>
                  </a:lnTo>
                  <a:lnTo>
                    <a:pt x="12" y="50"/>
                  </a:lnTo>
                  <a:lnTo>
                    <a:pt x="8" y="64"/>
                  </a:lnTo>
                  <a:lnTo>
                    <a:pt x="6" y="78"/>
                  </a:lnTo>
                  <a:lnTo>
                    <a:pt x="8" y="92"/>
                  </a:lnTo>
                  <a:lnTo>
                    <a:pt x="14" y="106"/>
                  </a:lnTo>
                  <a:lnTo>
                    <a:pt x="22" y="118"/>
                  </a:lnTo>
                  <a:lnTo>
                    <a:pt x="22" y="118"/>
                  </a:lnTo>
                  <a:lnTo>
                    <a:pt x="28" y="124"/>
                  </a:lnTo>
                  <a:lnTo>
                    <a:pt x="36" y="126"/>
                  </a:lnTo>
                  <a:lnTo>
                    <a:pt x="44" y="128"/>
                  </a:lnTo>
                  <a:lnTo>
                    <a:pt x="52" y="126"/>
                  </a:lnTo>
                  <a:lnTo>
                    <a:pt x="52" y="126"/>
                  </a:lnTo>
                  <a:lnTo>
                    <a:pt x="58" y="122"/>
                  </a:lnTo>
                  <a:lnTo>
                    <a:pt x="64" y="116"/>
                  </a:lnTo>
                  <a:lnTo>
                    <a:pt x="68" y="110"/>
                  </a:lnTo>
                  <a:lnTo>
                    <a:pt x="70" y="100"/>
                  </a:lnTo>
                  <a:lnTo>
                    <a:pt x="72" y="84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0" y="60"/>
                  </a:lnTo>
                  <a:lnTo>
                    <a:pt x="68" y="54"/>
                  </a:lnTo>
                  <a:lnTo>
                    <a:pt x="62" y="48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0" y="44"/>
                  </a:lnTo>
                  <a:lnTo>
                    <a:pt x="46" y="46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8" y="66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44" y="80"/>
                  </a:lnTo>
                  <a:lnTo>
                    <a:pt x="50" y="82"/>
                  </a:lnTo>
                  <a:lnTo>
                    <a:pt x="56" y="84"/>
                  </a:lnTo>
                  <a:lnTo>
                    <a:pt x="62" y="84"/>
                  </a:lnTo>
                  <a:lnTo>
                    <a:pt x="62" y="84"/>
                  </a:lnTo>
                  <a:lnTo>
                    <a:pt x="58" y="84"/>
                  </a:lnTo>
                  <a:lnTo>
                    <a:pt x="48" y="84"/>
                  </a:lnTo>
                  <a:lnTo>
                    <a:pt x="44" y="82"/>
                  </a:lnTo>
                  <a:lnTo>
                    <a:pt x="38" y="80"/>
                  </a:lnTo>
                  <a:lnTo>
                    <a:pt x="34" y="76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64"/>
                  </a:lnTo>
                  <a:lnTo>
                    <a:pt x="34" y="58"/>
                  </a:lnTo>
                  <a:lnTo>
                    <a:pt x="36" y="5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6" y="42"/>
                  </a:lnTo>
                  <a:lnTo>
                    <a:pt x="50" y="40"/>
                  </a:lnTo>
                  <a:lnTo>
                    <a:pt x="56" y="40"/>
                  </a:lnTo>
                  <a:lnTo>
                    <a:pt x="62" y="40"/>
                  </a:lnTo>
                  <a:lnTo>
                    <a:pt x="66" y="42"/>
                  </a:lnTo>
                  <a:lnTo>
                    <a:pt x="70" y="46"/>
                  </a:lnTo>
                  <a:lnTo>
                    <a:pt x="72" y="52"/>
                  </a:lnTo>
                  <a:lnTo>
                    <a:pt x="76" y="58"/>
                  </a:lnTo>
                  <a:lnTo>
                    <a:pt x="76" y="58"/>
                  </a:lnTo>
                  <a:lnTo>
                    <a:pt x="76" y="72"/>
                  </a:lnTo>
                  <a:lnTo>
                    <a:pt x="78" y="84"/>
                  </a:lnTo>
                  <a:lnTo>
                    <a:pt x="76" y="98"/>
                  </a:lnTo>
                  <a:lnTo>
                    <a:pt x="72" y="110"/>
                  </a:lnTo>
                  <a:lnTo>
                    <a:pt x="66" y="120"/>
                  </a:lnTo>
                  <a:lnTo>
                    <a:pt x="58" y="128"/>
                  </a:lnTo>
                  <a:lnTo>
                    <a:pt x="48" y="134"/>
                  </a:lnTo>
                  <a:lnTo>
                    <a:pt x="34" y="136"/>
                  </a:lnTo>
                  <a:lnTo>
                    <a:pt x="34" y="136"/>
                  </a:lnTo>
                  <a:lnTo>
                    <a:pt x="28" y="134"/>
                  </a:lnTo>
                  <a:lnTo>
                    <a:pt x="22" y="130"/>
                  </a:lnTo>
                  <a:lnTo>
                    <a:pt x="16" y="126"/>
                  </a:lnTo>
                  <a:lnTo>
                    <a:pt x="12" y="120"/>
                  </a:lnTo>
                  <a:lnTo>
                    <a:pt x="4" y="10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76"/>
                  </a:lnTo>
                  <a:lnTo>
                    <a:pt x="2" y="60"/>
                  </a:lnTo>
                  <a:lnTo>
                    <a:pt x="8" y="46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32" y="20"/>
                  </a:lnTo>
                  <a:lnTo>
                    <a:pt x="48" y="10"/>
                  </a:lnTo>
                  <a:lnTo>
                    <a:pt x="64" y="4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94" y="0"/>
                  </a:lnTo>
                  <a:lnTo>
                    <a:pt x="106" y="2"/>
                  </a:lnTo>
                  <a:lnTo>
                    <a:pt x="116" y="8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34" y="22"/>
                  </a:lnTo>
                  <a:lnTo>
                    <a:pt x="140" y="32"/>
                  </a:lnTo>
                  <a:lnTo>
                    <a:pt x="152" y="56"/>
                  </a:lnTo>
                  <a:lnTo>
                    <a:pt x="152" y="56"/>
                  </a:lnTo>
                  <a:lnTo>
                    <a:pt x="148" y="60"/>
                  </a:lnTo>
                  <a:lnTo>
                    <a:pt x="144" y="62"/>
                  </a:lnTo>
                  <a:lnTo>
                    <a:pt x="144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5" name="Freeform 97"/>
            <p:cNvSpPr>
              <a:spLocks/>
            </p:cNvSpPr>
            <p:nvPr/>
          </p:nvSpPr>
          <p:spPr bwMode="auto">
            <a:xfrm>
              <a:off x="6593305" y="854242"/>
              <a:ext cx="256674" cy="737937"/>
            </a:xfrm>
            <a:custGeom>
              <a:avLst/>
              <a:gdLst/>
              <a:ahLst/>
              <a:cxnLst>
                <a:cxn ang="0">
                  <a:pos x="22" y="56"/>
                </a:cxn>
                <a:cxn ang="0">
                  <a:pos x="22" y="56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6" y="18"/>
                </a:cxn>
                <a:cxn ang="0">
                  <a:pos x="24" y="6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0" y="8"/>
                </a:cxn>
                <a:cxn ang="0">
                  <a:pos x="16" y="16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2" y="44"/>
                </a:cxn>
                <a:cxn ang="0">
                  <a:pos x="0" y="56"/>
                </a:cxn>
                <a:cxn ang="0">
                  <a:pos x="0" y="66"/>
                </a:cxn>
                <a:cxn ang="0">
                  <a:pos x="4" y="76"/>
                </a:cxn>
                <a:cxn ang="0">
                  <a:pos x="6" y="82"/>
                </a:cxn>
                <a:cxn ang="0">
                  <a:pos x="10" y="88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0" y="82"/>
                </a:cxn>
                <a:cxn ang="0">
                  <a:pos x="10" y="70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2" y="78"/>
                </a:cxn>
                <a:cxn ang="0">
                  <a:pos x="12" y="78"/>
                </a:cxn>
                <a:cxn ang="0">
                  <a:pos x="14" y="86"/>
                </a:cxn>
                <a:cxn ang="0">
                  <a:pos x="14" y="86"/>
                </a:cxn>
                <a:cxn ang="0">
                  <a:pos x="16" y="88"/>
                </a:cxn>
                <a:cxn ang="0">
                  <a:pos x="16" y="88"/>
                </a:cxn>
                <a:cxn ang="0">
                  <a:pos x="18" y="82"/>
                </a:cxn>
                <a:cxn ang="0">
                  <a:pos x="24" y="76"/>
                </a:cxn>
                <a:cxn ang="0">
                  <a:pos x="24" y="76"/>
                </a:cxn>
                <a:cxn ang="0">
                  <a:pos x="30" y="68"/>
                </a:cxn>
                <a:cxn ang="0">
                  <a:pos x="32" y="60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30" y="5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6"/>
                </a:cxn>
                <a:cxn ang="0">
                  <a:pos x="22" y="56"/>
                </a:cxn>
              </a:cxnLst>
              <a:rect l="0" t="0" r="r" b="b"/>
              <a:pathLst>
                <a:path w="32" h="92">
                  <a:moveTo>
                    <a:pt x="22" y="56"/>
                  </a:moveTo>
                  <a:lnTo>
                    <a:pt x="22" y="56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6" y="18"/>
                  </a:lnTo>
                  <a:lnTo>
                    <a:pt x="24" y="6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0" y="8"/>
                  </a:lnTo>
                  <a:lnTo>
                    <a:pt x="16" y="1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2" y="44"/>
                  </a:lnTo>
                  <a:lnTo>
                    <a:pt x="0" y="56"/>
                  </a:lnTo>
                  <a:lnTo>
                    <a:pt x="0" y="66"/>
                  </a:lnTo>
                  <a:lnTo>
                    <a:pt x="4" y="76"/>
                  </a:lnTo>
                  <a:lnTo>
                    <a:pt x="6" y="82"/>
                  </a:lnTo>
                  <a:lnTo>
                    <a:pt x="10" y="88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0" y="82"/>
                  </a:lnTo>
                  <a:lnTo>
                    <a:pt x="10" y="7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4" y="86"/>
                  </a:lnTo>
                  <a:lnTo>
                    <a:pt x="14" y="86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82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30" y="68"/>
                  </a:lnTo>
                  <a:lnTo>
                    <a:pt x="32" y="60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0" y="5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6"/>
                  </a:lnTo>
                  <a:lnTo>
                    <a:pt x="22" y="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6" name="Freeform 98"/>
            <p:cNvSpPr>
              <a:spLocks/>
            </p:cNvSpPr>
            <p:nvPr/>
          </p:nvSpPr>
          <p:spPr bwMode="auto">
            <a:xfrm>
              <a:off x="5518484" y="838200"/>
              <a:ext cx="336884" cy="946484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4" y="16"/>
                </a:cxn>
                <a:cxn ang="0">
                  <a:pos x="2" y="26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8" y="80"/>
                </a:cxn>
                <a:cxn ang="0">
                  <a:pos x="18" y="80"/>
                </a:cxn>
                <a:cxn ang="0">
                  <a:pos x="28" y="98"/>
                </a:cxn>
                <a:cxn ang="0">
                  <a:pos x="34" y="106"/>
                </a:cxn>
                <a:cxn ang="0">
                  <a:pos x="38" y="116"/>
                </a:cxn>
                <a:cxn ang="0">
                  <a:pos x="38" y="116"/>
                </a:cxn>
                <a:cxn ang="0">
                  <a:pos x="38" y="118"/>
                </a:cxn>
                <a:cxn ang="0">
                  <a:pos x="40" y="118"/>
                </a:cxn>
                <a:cxn ang="0">
                  <a:pos x="40" y="118"/>
                </a:cxn>
                <a:cxn ang="0">
                  <a:pos x="42" y="116"/>
                </a:cxn>
                <a:cxn ang="0">
                  <a:pos x="42" y="114"/>
                </a:cxn>
                <a:cxn ang="0">
                  <a:pos x="42" y="114"/>
                </a:cxn>
                <a:cxn ang="0">
                  <a:pos x="36" y="100"/>
                </a:cxn>
                <a:cxn ang="0">
                  <a:pos x="28" y="88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8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6" y="26"/>
                </a:cxn>
                <a:cxn ang="0">
                  <a:pos x="12" y="10"/>
                </a:cxn>
                <a:cxn ang="0">
                  <a:pos x="12" y="10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6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42" h="118">
                  <a:moveTo>
                    <a:pt x="12" y="2"/>
                  </a:moveTo>
                  <a:lnTo>
                    <a:pt x="12" y="2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16"/>
                  </a:lnTo>
                  <a:lnTo>
                    <a:pt x="2" y="2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28" y="98"/>
                  </a:lnTo>
                  <a:lnTo>
                    <a:pt x="34" y="106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38" y="118"/>
                  </a:lnTo>
                  <a:lnTo>
                    <a:pt x="40" y="118"/>
                  </a:lnTo>
                  <a:lnTo>
                    <a:pt x="40" y="118"/>
                  </a:lnTo>
                  <a:lnTo>
                    <a:pt x="42" y="116"/>
                  </a:lnTo>
                  <a:lnTo>
                    <a:pt x="42" y="114"/>
                  </a:lnTo>
                  <a:lnTo>
                    <a:pt x="42" y="114"/>
                  </a:lnTo>
                  <a:lnTo>
                    <a:pt x="36" y="100"/>
                  </a:lnTo>
                  <a:lnTo>
                    <a:pt x="28" y="88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8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26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7" name="Freeform 99"/>
            <p:cNvSpPr>
              <a:spLocks/>
            </p:cNvSpPr>
            <p:nvPr/>
          </p:nvSpPr>
          <p:spPr bwMode="auto">
            <a:xfrm>
              <a:off x="3481137" y="469232"/>
              <a:ext cx="1283368" cy="978568"/>
            </a:xfrm>
            <a:custGeom>
              <a:avLst/>
              <a:gdLst/>
              <a:ahLst/>
              <a:cxnLst>
                <a:cxn ang="0">
                  <a:pos x="30" y="40"/>
                </a:cxn>
                <a:cxn ang="0">
                  <a:pos x="20" y="44"/>
                </a:cxn>
                <a:cxn ang="0">
                  <a:pos x="10" y="42"/>
                </a:cxn>
                <a:cxn ang="0">
                  <a:pos x="8" y="40"/>
                </a:cxn>
                <a:cxn ang="0">
                  <a:pos x="6" y="36"/>
                </a:cxn>
                <a:cxn ang="0">
                  <a:pos x="8" y="24"/>
                </a:cxn>
                <a:cxn ang="0">
                  <a:pos x="10" y="22"/>
                </a:cxn>
                <a:cxn ang="0">
                  <a:pos x="14" y="16"/>
                </a:cxn>
                <a:cxn ang="0">
                  <a:pos x="26" y="8"/>
                </a:cxn>
                <a:cxn ang="0">
                  <a:pos x="32" y="6"/>
                </a:cxn>
                <a:cxn ang="0">
                  <a:pos x="46" y="6"/>
                </a:cxn>
                <a:cxn ang="0">
                  <a:pos x="60" y="12"/>
                </a:cxn>
                <a:cxn ang="0">
                  <a:pos x="74" y="20"/>
                </a:cxn>
                <a:cxn ang="0">
                  <a:pos x="82" y="32"/>
                </a:cxn>
                <a:cxn ang="0">
                  <a:pos x="86" y="48"/>
                </a:cxn>
                <a:cxn ang="0">
                  <a:pos x="88" y="64"/>
                </a:cxn>
                <a:cxn ang="0">
                  <a:pos x="96" y="90"/>
                </a:cxn>
                <a:cxn ang="0">
                  <a:pos x="102" y="96"/>
                </a:cxn>
                <a:cxn ang="0">
                  <a:pos x="128" y="114"/>
                </a:cxn>
                <a:cxn ang="0">
                  <a:pos x="142" y="120"/>
                </a:cxn>
                <a:cxn ang="0">
                  <a:pos x="150" y="122"/>
                </a:cxn>
                <a:cxn ang="0">
                  <a:pos x="158" y="122"/>
                </a:cxn>
                <a:cxn ang="0">
                  <a:pos x="160" y="120"/>
                </a:cxn>
                <a:cxn ang="0">
                  <a:pos x="158" y="118"/>
                </a:cxn>
                <a:cxn ang="0">
                  <a:pos x="156" y="118"/>
                </a:cxn>
                <a:cxn ang="0">
                  <a:pos x="144" y="116"/>
                </a:cxn>
                <a:cxn ang="0">
                  <a:pos x="130" y="110"/>
                </a:cxn>
                <a:cxn ang="0">
                  <a:pos x="116" y="102"/>
                </a:cxn>
                <a:cxn ang="0">
                  <a:pos x="104" y="92"/>
                </a:cxn>
                <a:cxn ang="0">
                  <a:pos x="96" y="80"/>
                </a:cxn>
                <a:cxn ang="0">
                  <a:pos x="92" y="64"/>
                </a:cxn>
                <a:cxn ang="0">
                  <a:pos x="88" y="38"/>
                </a:cxn>
                <a:cxn ang="0">
                  <a:pos x="86" y="30"/>
                </a:cxn>
                <a:cxn ang="0">
                  <a:pos x="76" y="16"/>
                </a:cxn>
                <a:cxn ang="0">
                  <a:pos x="62" y="6"/>
                </a:cxn>
                <a:cxn ang="0">
                  <a:pos x="48" y="2"/>
                </a:cxn>
                <a:cxn ang="0">
                  <a:pos x="32" y="2"/>
                </a:cxn>
                <a:cxn ang="0">
                  <a:pos x="24" y="4"/>
                </a:cxn>
                <a:cxn ang="0">
                  <a:pos x="10" y="12"/>
                </a:cxn>
                <a:cxn ang="0">
                  <a:pos x="6" y="20"/>
                </a:cxn>
                <a:cxn ang="0">
                  <a:pos x="4" y="22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8" y="48"/>
                </a:cxn>
                <a:cxn ang="0">
                  <a:pos x="20" y="48"/>
                </a:cxn>
                <a:cxn ang="0">
                  <a:pos x="32" y="44"/>
                </a:cxn>
                <a:cxn ang="0">
                  <a:pos x="34" y="42"/>
                </a:cxn>
                <a:cxn ang="0">
                  <a:pos x="32" y="40"/>
                </a:cxn>
                <a:cxn ang="0">
                  <a:pos x="30" y="40"/>
                </a:cxn>
              </a:cxnLst>
              <a:rect l="0" t="0" r="r" b="b"/>
              <a:pathLst>
                <a:path w="160" h="122">
                  <a:moveTo>
                    <a:pt x="30" y="40"/>
                  </a:moveTo>
                  <a:lnTo>
                    <a:pt x="30" y="40"/>
                  </a:lnTo>
                  <a:lnTo>
                    <a:pt x="24" y="42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8" y="40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16"/>
                  </a:lnTo>
                  <a:lnTo>
                    <a:pt x="20" y="10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40" y="6"/>
                  </a:lnTo>
                  <a:lnTo>
                    <a:pt x="46" y="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8" y="16"/>
                  </a:lnTo>
                  <a:lnTo>
                    <a:pt x="74" y="20"/>
                  </a:lnTo>
                  <a:lnTo>
                    <a:pt x="78" y="26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6" y="48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92" y="82"/>
                  </a:lnTo>
                  <a:lnTo>
                    <a:pt x="96" y="90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12" y="106"/>
                  </a:lnTo>
                  <a:lnTo>
                    <a:pt x="128" y="114"/>
                  </a:lnTo>
                  <a:lnTo>
                    <a:pt x="128" y="114"/>
                  </a:lnTo>
                  <a:lnTo>
                    <a:pt x="142" y="120"/>
                  </a:lnTo>
                  <a:lnTo>
                    <a:pt x="142" y="120"/>
                  </a:lnTo>
                  <a:lnTo>
                    <a:pt x="150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58" y="118"/>
                  </a:lnTo>
                  <a:lnTo>
                    <a:pt x="156" y="118"/>
                  </a:lnTo>
                  <a:lnTo>
                    <a:pt x="156" y="118"/>
                  </a:lnTo>
                  <a:lnTo>
                    <a:pt x="152" y="118"/>
                  </a:lnTo>
                  <a:lnTo>
                    <a:pt x="144" y="116"/>
                  </a:lnTo>
                  <a:lnTo>
                    <a:pt x="144" y="116"/>
                  </a:lnTo>
                  <a:lnTo>
                    <a:pt x="130" y="110"/>
                  </a:lnTo>
                  <a:lnTo>
                    <a:pt x="130" y="110"/>
                  </a:lnTo>
                  <a:lnTo>
                    <a:pt x="116" y="10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0" y="86"/>
                  </a:lnTo>
                  <a:lnTo>
                    <a:pt x="96" y="80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0" y="48"/>
                  </a:lnTo>
                  <a:lnTo>
                    <a:pt x="88" y="38"/>
                  </a:lnTo>
                  <a:lnTo>
                    <a:pt x="86" y="30"/>
                  </a:lnTo>
                  <a:lnTo>
                    <a:pt x="86" y="30"/>
                  </a:lnTo>
                  <a:lnTo>
                    <a:pt x="82" y="24"/>
                  </a:lnTo>
                  <a:lnTo>
                    <a:pt x="76" y="16"/>
                  </a:lnTo>
                  <a:lnTo>
                    <a:pt x="70" y="12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24" y="4"/>
                  </a:lnTo>
                  <a:lnTo>
                    <a:pt x="18" y="6"/>
                  </a:lnTo>
                  <a:lnTo>
                    <a:pt x="10" y="12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4" y="48"/>
                  </a:lnTo>
                  <a:lnTo>
                    <a:pt x="20" y="48"/>
                  </a:lnTo>
                  <a:lnTo>
                    <a:pt x="26" y="46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42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8" name="Freeform 100"/>
            <p:cNvSpPr>
              <a:spLocks/>
            </p:cNvSpPr>
            <p:nvPr/>
          </p:nvSpPr>
          <p:spPr bwMode="auto">
            <a:xfrm>
              <a:off x="7010400" y="4608095"/>
              <a:ext cx="1925053" cy="1251284"/>
            </a:xfrm>
            <a:custGeom>
              <a:avLst/>
              <a:gdLst/>
              <a:ahLst/>
              <a:cxnLst>
                <a:cxn ang="0">
                  <a:pos x="240" y="24"/>
                </a:cxn>
                <a:cxn ang="0">
                  <a:pos x="224" y="26"/>
                </a:cxn>
                <a:cxn ang="0">
                  <a:pos x="188" y="16"/>
                </a:cxn>
                <a:cxn ang="0">
                  <a:pos x="170" y="10"/>
                </a:cxn>
                <a:cxn ang="0">
                  <a:pos x="144" y="2"/>
                </a:cxn>
                <a:cxn ang="0">
                  <a:pos x="122" y="0"/>
                </a:cxn>
                <a:cxn ang="0">
                  <a:pos x="104" y="2"/>
                </a:cxn>
                <a:cxn ang="0">
                  <a:pos x="76" y="18"/>
                </a:cxn>
                <a:cxn ang="0">
                  <a:pos x="58" y="38"/>
                </a:cxn>
                <a:cxn ang="0">
                  <a:pos x="52" y="46"/>
                </a:cxn>
                <a:cxn ang="0">
                  <a:pos x="48" y="52"/>
                </a:cxn>
                <a:cxn ang="0">
                  <a:pos x="14" y="100"/>
                </a:cxn>
                <a:cxn ang="0">
                  <a:pos x="8" y="114"/>
                </a:cxn>
                <a:cxn ang="0">
                  <a:pos x="0" y="140"/>
                </a:cxn>
                <a:cxn ang="0">
                  <a:pos x="0" y="152"/>
                </a:cxn>
                <a:cxn ang="0">
                  <a:pos x="2" y="156"/>
                </a:cxn>
                <a:cxn ang="0">
                  <a:pos x="4" y="154"/>
                </a:cxn>
                <a:cxn ang="0">
                  <a:pos x="4" y="152"/>
                </a:cxn>
                <a:cxn ang="0">
                  <a:pos x="8" y="130"/>
                </a:cxn>
                <a:cxn ang="0">
                  <a:pos x="18" y="102"/>
                </a:cxn>
                <a:cxn ang="0">
                  <a:pos x="28" y="86"/>
                </a:cxn>
                <a:cxn ang="0">
                  <a:pos x="50" y="54"/>
                </a:cxn>
                <a:cxn ang="0">
                  <a:pos x="64" y="42"/>
                </a:cxn>
                <a:cxn ang="0">
                  <a:pos x="96" y="28"/>
                </a:cxn>
                <a:cxn ang="0">
                  <a:pos x="112" y="24"/>
                </a:cxn>
                <a:cxn ang="0">
                  <a:pos x="76" y="40"/>
                </a:cxn>
                <a:cxn ang="0">
                  <a:pos x="62" y="48"/>
                </a:cxn>
                <a:cxn ang="0">
                  <a:pos x="58" y="52"/>
                </a:cxn>
                <a:cxn ang="0">
                  <a:pos x="70" y="56"/>
                </a:cxn>
                <a:cxn ang="0">
                  <a:pos x="88" y="66"/>
                </a:cxn>
                <a:cxn ang="0">
                  <a:pos x="108" y="74"/>
                </a:cxn>
                <a:cxn ang="0">
                  <a:pos x="126" y="76"/>
                </a:cxn>
                <a:cxn ang="0">
                  <a:pos x="146" y="72"/>
                </a:cxn>
                <a:cxn ang="0">
                  <a:pos x="138" y="70"/>
                </a:cxn>
                <a:cxn ang="0">
                  <a:pos x="116" y="52"/>
                </a:cxn>
                <a:cxn ang="0">
                  <a:pos x="114" y="50"/>
                </a:cxn>
                <a:cxn ang="0">
                  <a:pos x="130" y="54"/>
                </a:cxn>
                <a:cxn ang="0">
                  <a:pos x="150" y="56"/>
                </a:cxn>
                <a:cxn ang="0">
                  <a:pos x="188" y="50"/>
                </a:cxn>
                <a:cxn ang="0">
                  <a:pos x="220" y="38"/>
                </a:cxn>
                <a:cxn ang="0">
                  <a:pos x="240" y="24"/>
                </a:cxn>
              </a:cxnLst>
              <a:rect l="0" t="0" r="r" b="b"/>
              <a:pathLst>
                <a:path w="240" h="156">
                  <a:moveTo>
                    <a:pt x="240" y="24"/>
                  </a:moveTo>
                  <a:lnTo>
                    <a:pt x="240" y="24"/>
                  </a:lnTo>
                  <a:lnTo>
                    <a:pt x="236" y="26"/>
                  </a:lnTo>
                  <a:lnTo>
                    <a:pt x="224" y="26"/>
                  </a:lnTo>
                  <a:lnTo>
                    <a:pt x="202" y="22"/>
                  </a:lnTo>
                  <a:lnTo>
                    <a:pt x="188" y="16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56" y="4"/>
                  </a:lnTo>
                  <a:lnTo>
                    <a:pt x="144" y="2"/>
                  </a:lnTo>
                  <a:lnTo>
                    <a:pt x="134" y="0"/>
                  </a:lnTo>
                  <a:lnTo>
                    <a:pt x="122" y="0"/>
                  </a:lnTo>
                  <a:lnTo>
                    <a:pt x="114" y="0"/>
                  </a:lnTo>
                  <a:lnTo>
                    <a:pt x="104" y="2"/>
                  </a:lnTo>
                  <a:lnTo>
                    <a:pt x="88" y="10"/>
                  </a:lnTo>
                  <a:lnTo>
                    <a:pt x="76" y="18"/>
                  </a:lnTo>
                  <a:lnTo>
                    <a:pt x="64" y="28"/>
                  </a:lnTo>
                  <a:lnTo>
                    <a:pt x="58" y="38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30" y="74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8" y="114"/>
                  </a:lnTo>
                  <a:lnTo>
                    <a:pt x="4" y="128"/>
                  </a:lnTo>
                  <a:lnTo>
                    <a:pt x="0" y="14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4" y="154"/>
                  </a:lnTo>
                  <a:lnTo>
                    <a:pt x="4" y="152"/>
                  </a:lnTo>
                  <a:lnTo>
                    <a:pt x="4" y="152"/>
                  </a:lnTo>
                  <a:lnTo>
                    <a:pt x="4" y="142"/>
                  </a:lnTo>
                  <a:lnTo>
                    <a:pt x="8" y="130"/>
                  </a:lnTo>
                  <a:lnTo>
                    <a:pt x="12" y="116"/>
                  </a:lnTo>
                  <a:lnTo>
                    <a:pt x="18" y="102"/>
                  </a:lnTo>
                  <a:lnTo>
                    <a:pt x="18" y="102"/>
                  </a:lnTo>
                  <a:lnTo>
                    <a:pt x="28" y="86"/>
                  </a:lnTo>
                  <a:lnTo>
                    <a:pt x="38" y="70"/>
                  </a:lnTo>
                  <a:lnTo>
                    <a:pt x="50" y="54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80" y="34"/>
                  </a:lnTo>
                  <a:lnTo>
                    <a:pt x="96" y="28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92" y="32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70" y="56"/>
                  </a:lnTo>
                  <a:lnTo>
                    <a:pt x="88" y="66"/>
                  </a:lnTo>
                  <a:lnTo>
                    <a:pt x="88" y="66"/>
                  </a:lnTo>
                  <a:lnTo>
                    <a:pt x="98" y="72"/>
                  </a:lnTo>
                  <a:lnTo>
                    <a:pt x="108" y="74"/>
                  </a:lnTo>
                  <a:lnTo>
                    <a:pt x="118" y="76"/>
                  </a:lnTo>
                  <a:lnTo>
                    <a:pt x="126" y="76"/>
                  </a:lnTo>
                  <a:lnTo>
                    <a:pt x="140" y="74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38" y="70"/>
                  </a:lnTo>
                  <a:lnTo>
                    <a:pt x="130" y="64"/>
                  </a:lnTo>
                  <a:lnTo>
                    <a:pt x="116" y="52"/>
                  </a:lnTo>
                  <a:lnTo>
                    <a:pt x="116" y="52"/>
                  </a:lnTo>
                  <a:lnTo>
                    <a:pt x="114" y="50"/>
                  </a:lnTo>
                  <a:lnTo>
                    <a:pt x="114" y="50"/>
                  </a:lnTo>
                  <a:lnTo>
                    <a:pt x="130" y="54"/>
                  </a:lnTo>
                  <a:lnTo>
                    <a:pt x="130" y="54"/>
                  </a:lnTo>
                  <a:lnTo>
                    <a:pt x="150" y="56"/>
                  </a:lnTo>
                  <a:lnTo>
                    <a:pt x="170" y="54"/>
                  </a:lnTo>
                  <a:lnTo>
                    <a:pt x="188" y="50"/>
                  </a:lnTo>
                  <a:lnTo>
                    <a:pt x="206" y="44"/>
                  </a:lnTo>
                  <a:lnTo>
                    <a:pt x="220" y="38"/>
                  </a:lnTo>
                  <a:lnTo>
                    <a:pt x="230" y="32"/>
                  </a:lnTo>
                  <a:lnTo>
                    <a:pt x="240" y="24"/>
                  </a:lnTo>
                  <a:lnTo>
                    <a:pt x="24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9" name="Freeform 101"/>
            <p:cNvSpPr>
              <a:spLocks/>
            </p:cNvSpPr>
            <p:nvPr/>
          </p:nvSpPr>
          <p:spPr bwMode="auto">
            <a:xfrm>
              <a:off x="7138737" y="3276600"/>
              <a:ext cx="978568" cy="914400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0"/>
                </a:cxn>
                <a:cxn ang="0">
                  <a:pos x="104" y="0"/>
                </a:cxn>
                <a:cxn ang="0">
                  <a:pos x="88" y="4"/>
                </a:cxn>
                <a:cxn ang="0">
                  <a:pos x="88" y="4"/>
                </a:cxn>
                <a:cxn ang="0">
                  <a:pos x="76" y="10"/>
                </a:cxn>
                <a:cxn ang="0">
                  <a:pos x="64" y="16"/>
                </a:cxn>
                <a:cxn ang="0">
                  <a:pos x="54" y="26"/>
                </a:cxn>
                <a:cxn ang="0">
                  <a:pos x="44" y="36"/>
                </a:cxn>
                <a:cxn ang="0">
                  <a:pos x="44" y="36"/>
                </a:cxn>
                <a:cxn ang="0">
                  <a:pos x="26" y="58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4" y="96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4" y="114"/>
                </a:cxn>
                <a:cxn ang="0">
                  <a:pos x="6" y="112"/>
                </a:cxn>
                <a:cxn ang="0">
                  <a:pos x="6" y="112"/>
                </a:cxn>
                <a:cxn ang="0">
                  <a:pos x="8" y="98"/>
                </a:cxn>
                <a:cxn ang="0">
                  <a:pos x="16" y="82"/>
                </a:cxn>
                <a:cxn ang="0">
                  <a:pos x="16" y="82"/>
                </a:cxn>
                <a:cxn ang="0">
                  <a:pos x="24" y="68"/>
                </a:cxn>
                <a:cxn ang="0">
                  <a:pos x="34" y="52"/>
                </a:cxn>
                <a:cxn ang="0">
                  <a:pos x="46" y="38"/>
                </a:cxn>
                <a:cxn ang="0">
                  <a:pos x="60" y="26"/>
                </a:cxn>
                <a:cxn ang="0">
                  <a:pos x="60" y="26"/>
                </a:cxn>
                <a:cxn ang="0">
                  <a:pos x="74" y="16"/>
                </a:cxn>
                <a:cxn ang="0">
                  <a:pos x="90" y="10"/>
                </a:cxn>
                <a:cxn ang="0">
                  <a:pos x="90" y="10"/>
                </a:cxn>
                <a:cxn ang="0">
                  <a:pos x="104" y="6"/>
                </a:cxn>
                <a:cxn ang="0">
                  <a:pos x="120" y="6"/>
                </a:cxn>
                <a:cxn ang="0">
                  <a:pos x="120" y="6"/>
                </a:cxn>
                <a:cxn ang="0">
                  <a:pos x="122" y="6"/>
                </a:cxn>
                <a:cxn ang="0">
                  <a:pos x="122" y="4"/>
                </a:cxn>
                <a:cxn ang="0">
                  <a:pos x="122" y="4"/>
                </a:cxn>
                <a:cxn ang="0">
                  <a:pos x="122" y="2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2" h="114">
                  <a:moveTo>
                    <a:pt x="120" y="2"/>
                  </a:moveTo>
                  <a:lnTo>
                    <a:pt x="120" y="2"/>
                  </a:lnTo>
                  <a:lnTo>
                    <a:pt x="112" y="0"/>
                  </a:lnTo>
                  <a:lnTo>
                    <a:pt x="104" y="0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76" y="10"/>
                  </a:lnTo>
                  <a:lnTo>
                    <a:pt x="64" y="16"/>
                  </a:lnTo>
                  <a:lnTo>
                    <a:pt x="54" y="2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26" y="58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4" y="96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4" y="114"/>
                  </a:lnTo>
                  <a:lnTo>
                    <a:pt x="6" y="112"/>
                  </a:lnTo>
                  <a:lnTo>
                    <a:pt x="6" y="112"/>
                  </a:lnTo>
                  <a:lnTo>
                    <a:pt x="8" y="98"/>
                  </a:lnTo>
                  <a:lnTo>
                    <a:pt x="16" y="82"/>
                  </a:lnTo>
                  <a:lnTo>
                    <a:pt x="16" y="82"/>
                  </a:lnTo>
                  <a:lnTo>
                    <a:pt x="24" y="68"/>
                  </a:lnTo>
                  <a:lnTo>
                    <a:pt x="34" y="52"/>
                  </a:lnTo>
                  <a:lnTo>
                    <a:pt x="46" y="38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74" y="16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104" y="6"/>
                  </a:lnTo>
                  <a:lnTo>
                    <a:pt x="120" y="6"/>
                  </a:lnTo>
                  <a:lnTo>
                    <a:pt x="120" y="6"/>
                  </a:lnTo>
                  <a:lnTo>
                    <a:pt x="122" y="6"/>
                  </a:lnTo>
                  <a:lnTo>
                    <a:pt x="122" y="4"/>
                  </a:lnTo>
                  <a:lnTo>
                    <a:pt x="122" y="4"/>
                  </a:lnTo>
                  <a:lnTo>
                    <a:pt x="122" y="2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0" name="Freeform 102"/>
            <p:cNvSpPr>
              <a:spLocks/>
            </p:cNvSpPr>
            <p:nvPr/>
          </p:nvSpPr>
          <p:spPr bwMode="auto">
            <a:xfrm>
              <a:off x="3304674" y="2490537"/>
              <a:ext cx="240632" cy="59355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24" y="64"/>
                </a:cxn>
                <a:cxn ang="0">
                  <a:pos x="18" y="58"/>
                </a:cxn>
                <a:cxn ang="0">
                  <a:pos x="12" y="50"/>
                </a:cxn>
                <a:cxn ang="0">
                  <a:pos x="8" y="42"/>
                </a:cxn>
                <a:cxn ang="0">
                  <a:pos x="8" y="42"/>
                </a:cxn>
                <a:cxn ang="0">
                  <a:pos x="6" y="32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6" y="12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8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6" y="66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74"/>
                </a:cxn>
                <a:cxn ang="0">
                  <a:pos x="30" y="74"/>
                </a:cxn>
                <a:cxn ang="0">
                  <a:pos x="30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30" h="74">
                  <a:moveTo>
                    <a:pt x="30" y="70"/>
                  </a:moveTo>
                  <a:lnTo>
                    <a:pt x="30" y="70"/>
                  </a:lnTo>
                  <a:lnTo>
                    <a:pt x="24" y="64"/>
                  </a:lnTo>
                  <a:lnTo>
                    <a:pt x="18" y="58"/>
                  </a:lnTo>
                  <a:lnTo>
                    <a:pt x="12" y="50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6" y="3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2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1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8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6" y="66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1" name="Freeform 103"/>
            <p:cNvSpPr>
              <a:spLocks/>
            </p:cNvSpPr>
            <p:nvPr/>
          </p:nvSpPr>
          <p:spPr bwMode="auto">
            <a:xfrm>
              <a:off x="8261684" y="-1070811"/>
              <a:ext cx="368968" cy="75397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0" y="10"/>
                </a:cxn>
                <a:cxn ang="0">
                  <a:pos x="40" y="24"/>
                </a:cxn>
                <a:cxn ang="0">
                  <a:pos x="40" y="32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56"/>
                </a:cxn>
                <a:cxn ang="0">
                  <a:pos x="42" y="68"/>
                </a:cxn>
                <a:cxn ang="0">
                  <a:pos x="40" y="78"/>
                </a:cxn>
                <a:cxn ang="0">
                  <a:pos x="34" y="88"/>
                </a:cxn>
                <a:cxn ang="0">
                  <a:pos x="28" y="92"/>
                </a:cxn>
                <a:cxn ang="0">
                  <a:pos x="24" y="94"/>
                </a:cxn>
                <a:cxn ang="0">
                  <a:pos x="20" y="92"/>
                </a:cxn>
                <a:cxn ang="0">
                  <a:pos x="16" y="90"/>
                </a:cxn>
                <a:cxn ang="0">
                  <a:pos x="12" y="86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66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2" y="50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0" y="50"/>
                </a:cxn>
                <a:cxn ang="0">
                  <a:pos x="12" y="56"/>
                </a:cxn>
                <a:cxn ang="0">
                  <a:pos x="14" y="58"/>
                </a:cxn>
                <a:cxn ang="0">
                  <a:pos x="18" y="58"/>
                </a:cxn>
                <a:cxn ang="0">
                  <a:pos x="18" y="58"/>
                </a:cxn>
                <a:cxn ang="0">
                  <a:pos x="14" y="50"/>
                </a:cxn>
                <a:cxn ang="0">
                  <a:pos x="14" y="4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4" y="20"/>
                </a:cxn>
                <a:cxn ang="0">
                  <a:pos x="34" y="1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94">
                  <a:moveTo>
                    <a:pt x="46" y="0"/>
                  </a:moveTo>
                  <a:lnTo>
                    <a:pt x="46" y="0"/>
                  </a:lnTo>
                  <a:lnTo>
                    <a:pt x="44" y="2"/>
                  </a:lnTo>
                  <a:lnTo>
                    <a:pt x="40" y="10"/>
                  </a:lnTo>
                  <a:lnTo>
                    <a:pt x="40" y="24"/>
                  </a:lnTo>
                  <a:lnTo>
                    <a:pt x="40" y="32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56"/>
                  </a:lnTo>
                  <a:lnTo>
                    <a:pt x="42" y="68"/>
                  </a:lnTo>
                  <a:lnTo>
                    <a:pt x="40" y="78"/>
                  </a:lnTo>
                  <a:lnTo>
                    <a:pt x="34" y="88"/>
                  </a:lnTo>
                  <a:lnTo>
                    <a:pt x="28" y="92"/>
                  </a:lnTo>
                  <a:lnTo>
                    <a:pt x="24" y="94"/>
                  </a:lnTo>
                  <a:lnTo>
                    <a:pt x="20" y="92"/>
                  </a:lnTo>
                  <a:lnTo>
                    <a:pt x="16" y="90"/>
                  </a:lnTo>
                  <a:lnTo>
                    <a:pt x="12" y="86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66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2" y="50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50"/>
                  </a:lnTo>
                  <a:lnTo>
                    <a:pt x="12" y="56"/>
                  </a:lnTo>
                  <a:lnTo>
                    <a:pt x="14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4" y="50"/>
                  </a:lnTo>
                  <a:lnTo>
                    <a:pt x="14" y="4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4" y="20"/>
                  </a:lnTo>
                  <a:lnTo>
                    <a:pt x="34" y="1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2" name="Freeform 104"/>
            <p:cNvSpPr>
              <a:spLocks/>
            </p:cNvSpPr>
            <p:nvPr/>
          </p:nvSpPr>
          <p:spPr bwMode="auto">
            <a:xfrm>
              <a:off x="8229600" y="-509337"/>
              <a:ext cx="240632" cy="577516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6" y="16"/>
                </a:cxn>
                <a:cxn ang="0">
                  <a:pos x="12" y="24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6" y="42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60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6" y="72"/>
                </a:cxn>
                <a:cxn ang="0">
                  <a:pos x="4" y="72"/>
                </a:cxn>
                <a:cxn ang="0">
                  <a:pos x="4" y="72"/>
                </a:cxn>
                <a:cxn ang="0">
                  <a:pos x="0" y="6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2" y="36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8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8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0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0" h="72">
                  <a:moveTo>
                    <a:pt x="28" y="4"/>
                  </a:moveTo>
                  <a:lnTo>
                    <a:pt x="28" y="4"/>
                  </a:lnTo>
                  <a:lnTo>
                    <a:pt x="22" y="8"/>
                  </a:lnTo>
                  <a:lnTo>
                    <a:pt x="16" y="16"/>
                  </a:lnTo>
                  <a:lnTo>
                    <a:pt x="12" y="24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6" y="4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6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6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2" y="36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3" name="Freeform 105"/>
            <p:cNvSpPr>
              <a:spLocks/>
            </p:cNvSpPr>
            <p:nvPr/>
          </p:nvSpPr>
          <p:spPr bwMode="auto">
            <a:xfrm>
              <a:off x="7042484" y="7511716"/>
              <a:ext cx="721895" cy="33688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52" y="8"/>
                </a:cxn>
                <a:cxn ang="0">
                  <a:pos x="42" y="4"/>
                </a:cxn>
                <a:cxn ang="0">
                  <a:pos x="32" y="2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4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6" y="8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30" y="6"/>
                </a:cxn>
                <a:cxn ang="0">
                  <a:pos x="40" y="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58" y="18"/>
                </a:cxn>
                <a:cxn ang="0">
                  <a:pos x="66" y="24"/>
                </a:cxn>
                <a:cxn ang="0">
                  <a:pos x="76" y="32"/>
                </a:cxn>
                <a:cxn ang="0">
                  <a:pos x="84" y="42"/>
                </a:cxn>
                <a:cxn ang="0">
                  <a:pos x="90" y="42"/>
                </a:cxn>
                <a:cxn ang="0">
                  <a:pos x="90" y="42"/>
                </a:cxn>
                <a:cxn ang="0">
                  <a:pos x="80" y="30"/>
                </a:cxn>
                <a:cxn ang="0">
                  <a:pos x="70" y="20"/>
                </a:cxn>
                <a:cxn ang="0">
                  <a:pos x="60" y="14"/>
                </a:cxn>
                <a:cxn ang="0">
                  <a:pos x="52" y="8"/>
                </a:cxn>
                <a:cxn ang="0">
                  <a:pos x="52" y="8"/>
                </a:cxn>
              </a:cxnLst>
              <a:rect l="0" t="0" r="r" b="b"/>
              <a:pathLst>
                <a:path w="90" h="42">
                  <a:moveTo>
                    <a:pt x="52" y="8"/>
                  </a:moveTo>
                  <a:lnTo>
                    <a:pt x="52" y="8"/>
                  </a:lnTo>
                  <a:lnTo>
                    <a:pt x="42" y="4"/>
                  </a:lnTo>
                  <a:lnTo>
                    <a:pt x="32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4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6" y="8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30" y="6"/>
                  </a:lnTo>
                  <a:lnTo>
                    <a:pt x="40" y="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8" y="18"/>
                  </a:lnTo>
                  <a:lnTo>
                    <a:pt x="66" y="24"/>
                  </a:lnTo>
                  <a:lnTo>
                    <a:pt x="76" y="32"/>
                  </a:lnTo>
                  <a:lnTo>
                    <a:pt x="84" y="42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80" y="30"/>
                  </a:lnTo>
                  <a:lnTo>
                    <a:pt x="70" y="20"/>
                  </a:lnTo>
                  <a:lnTo>
                    <a:pt x="60" y="14"/>
                  </a:lnTo>
                  <a:lnTo>
                    <a:pt x="52" y="8"/>
                  </a:lnTo>
                  <a:lnTo>
                    <a:pt x="5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4" name="Freeform 106"/>
            <p:cNvSpPr>
              <a:spLocks/>
            </p:cNvSpPr>
            <p:nvPr/>
          </p:nvSpPr>
          <p:spPr bwMode="auto">
            <a:xfrm>
              <a:off x="8053137" y="6821905"/>
              <a:ext cx="1058779" cy="256674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16" y="4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38" y="8"/>
                </a:cxn>
                <a:cxn ang="0">
                  <a:pos x="50" y="14"/>
                </a:cxn>
                <a:cxn ang="0">
                  <a:pos x="50" y="14"/>
                </a:cxn>
                <a:cxn ang="0">
                  <a:pos x="70" y="26"/>
                </a:cxn>
                <a:cxn ang="0">
                  <a:pos x="70" y="26"/>
                </a:cxn>
                <a:cxn ang="0">
                  <a:pos x="80" y="30"/>
                </a:cxn>
                <a:cxn ang="0">
                  <a:pos x="90" y="32"/>
                </a:cxn>
                <a:cxn ang="0">
                  <a:pos x="90" y="32"/>
                </a:cxn>
                <a:cxn ang="0">
                  <a:pos x="102" y="32"/>
                </a:cxn>
                <a:cxn ang="0">
                  <a:pos x="112" y="30"/>
                </a:cxn>
                <a:cxn ang="0">
                  <a:pos x="112" y="30"/>
                </a:cxn>
                <a:cxn ang="0">
                  <a:pos x="120" y="28"/>
                </a:cxn>
                <a:cxn ang="0">
                  <a:pos x="130" y="26"/>
                </a:cxn>
                <a:cxn ang="0">
                  <a:pos x="130" y="26"/>
                </a:cxn>
                <a:cxn ang="0">
                  <a:pos x="132" y="24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0" y="20"/>
                </a:cxn>
                <a:cxn ang="0">
                  <a:pos x="130" y="20"/>
                </a:cxn>
                <a:cxn ang="0">
                  <a:pos x="120" y="22"/>
                </a:cxn>
                <a:cxn ang="0">
                  <a:pos x="110" y="26"/>
                </a:cxn>
                <a:cxn ang="0">
                  <a:pos x="110" y="26"/>
                </a:cxn>
                <a:cxn ang="0">
                  <a:pos x="102" y="2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82" y="24"/>
                </a:cxn>
                <a:cxn ang="0">
                  <a:pos x="72" y="20"/>
                </a:cxn>
                <a:cxn ang="0">
                  <a:pos x="72" y="20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40" y="4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16" y="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8"/>
                </a:cxn>
                <a:cxn ang="0">
                  <a:pos x="4" y="8"/>
                </a:cxn>
                <a:cxn ang="0">
                  <a:pos x="4" y="8"/>
                </a:cxn>
              </a:cxnLst>
              <a:rect l="0" t="0" r="r" b="b"/>
              <a:pathLst>
                <a:path w="132" h="32">
                  <a:moveTo>
                    <a:pt x="4" y="8"/>
                  </a:moveTo>
                  <a:lnTo>
                    <a:pt x="4" y="8"/>
                  </a:lnTo>
                  <a:lnTo>
                    <a:pt x="16" y="4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38" y="8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70" y="26"/>
                  </a:lnTo>
                  <a:lnTo>
                    <a:pt x="70" y="26"/>
                  </a:lnTo>
                  <a:lnTo>
                    <a:pt x="80" y="30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102" y="32"/>
                  </a:lnTo>
                  <a:lnTo>
                    <a:pt x="112" y="30"/>
                  </a:lnTo>
                  <a:lnTo>
                    <a:pt x="112" y="30"/>
                  </a:lnTo>
                  <a:lnTo>
                    <a:pt x="120" y="28"/>
                  </a:lnTo>
                  <a:lnTo>
                    <a:pt x="130" y="26"/>
                  </a:lnTo>
                  <a:lnTo>
                    <a:pt x="130" y="26"/>
                  </a:lnTo>
                  <a:lnTo>
                    <a:pt x="132" y="24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20" y="22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02" y="2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82" y="24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40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6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5" name="Freeform 107"/>
            <p:cNvSpPr>
              <a:spLocks/>
            </p:cNvSpPr>
            <p:nvPr/>
          </p:nvSpPr>
          <p:spPr bwMode="auto">
            <a:xfrm>
              <a:off x="4636168" y="2667000"/>
              <a:ext cx="641684" cy="641684"/>
            </a:xfrm>
            <a:custGeom>
              <a:avLst/>
              <a:gdLst/>
              <a:ahLst/>
              <a:cxnLst>
                <a:cxn ang="0">
                  <a:pos x="4" y="78"/>
                </a:cxn>
                <a:cxn ang="0">
                  <a:pos x="4" y="78"/>
                </a:cxn>
                <a:cxn ang="0">
                  <a:pos x="6" y="60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20" y="32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40" y="16"/>
                </a:cxn>
                <a:cxn ang="0">
                  <a:pos x="52" y="12"/>
                </a:cxn>
                <a:cxn ang="0">
                  <a:pos x="52" y="12"/>
                </a:cxn>
                <a:cxn ang="0">
                  <a:pos x="66" y="8"/>
                </a:cxn>
                <a:cxn ang="0">
                  <a:pos x="78" y="4"/>
                </a:cxn>
                <a:cxn ang="0">
                  <a:pos x="78" y="4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64" y="4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38" y="12"/>
                </a:cxn>
                <a:cxn ang="0">
                  <a:pos x="32" y="16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6" y="30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2" y="60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0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4" y="78"/>
                </a:cxn>
                <a:cxn ang="0">
                  <a:pos x="4" y="78"/>
                </a:cxn>
              </a:cxnLst>
              <a:rect l="0" t="0" r="r" b="b"/>
              <a:pathLst>
                <a:path w="80" h="80">
                  <a:moveTo>
                    <a:pt x="4" y="78"/>
                  </a:moveTo>
                  <a:lnTo>
                    <a:pt x="4" y="78"/>
                  </a:lnTo>
                  <a:lnTo>
                    <a:pt x="6" y="60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20" y="32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40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66" y="8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64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38" y="12"/>
                  </a:lnTo>
                  <a:lnTo>
                    <a:pt x="32" y="16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6" y="30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2" y="6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4" y="80"/>
                  </a:lnTo>
                  <a:lnTo>
                    <a:pt x="4" y="78"/>
                  </a:lnTo>
                  <a:lnTo>
                    <a:pt x="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6" name="Freeform 108"/>
            <p:cNvSpPr>
              <a:spLocks/>
            </p:cNvSpPr>
            <p:nvPr/>
          </p:nvSpPr>
          <p:spPr bwMode="auto">
            <a:xfrm>
              <a:off x="673768" y="3116179"/>
              <a:ext cx="625642" cy="208547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" y="4"/>
                </a:cxn>
                <a:cxn ang="0">
                  <a:pos x="10" y="12"/>
                </a:cxn>
                <a:cxn ang="0">
                  <a:pos x="22" y="20"/>
                </a:cxn>
                <a:cxn ang="0">
                  <a:pos x="22" y="20"/>
                </a:cxn>
                <a:cxn ang="0">
                  <a:pos x="36" y="24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58" y="26"/>
                </a:cxn>
                <a:cxn ang="0">
                  <a:pos x="66" y="24"/>
                </a:cxn>
                <a:cxn ang="0">
                  <a:pos x="66" y="24"/>
                </a:cxn>
                <a:cxn ang="0">
                  <a:pos x="72" y="20"/>
                </a:cxn>
                <a:cxn ang="0">
                  <a:pos x="78" y="16"/>
                </a:cxn>
                <a:cxn ang="0">
                  <a:pos x="78" y="16"/>
                </a:cxn>
                <a:cxn ang="0">
                  <a:pos x="78" y="14"/>
                </a:cxn>
                <a:cxn ang="0">
                  <a:pos x="78" y="12"/>
                </a:cxn>
                <a:cxn ang="0">
                  <a:pos x="78" y="12"/>
                </a:cxn>
                <a:cxn ang="0">
                  <a:pos x="76" y="12"/>
                </a:cxn>
                <a:cxn ang="0">
                  <a:pos x="74" y="12"/>
                </a:cxn>
                <a:cxn ang="0">
                  <a:pos x="74" y="12"/>
                </a:cxn>
                <a:cxn ang="0">
                  <a:pos x="70" y="16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4" y="22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34" y="18"/>
                </a:cxn>
                <a:cxn ang="0">
                  <a:pos x="24" y="14"/>
                </a:cxn>
                <a:cxn ang="0">
                  <a:pos x="24" y="14"/>
                </a:cxn>
                <a:cxn ang="0">
                  <a:pos x="14" y="8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78" h="26">
                  <a:moveTo>
                    <a:pt x="2" y="4"/>
                  </a:moveTo>
                  <a:lnTo>
                    <a:pt x="2" y="4"/>
                  </a:lnTo>
                  <a:lnTo>
                    <a:pt x="10" y="1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36" y="24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8" y="26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72" y="20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6" y="12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0" y="16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34" y="18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14" y="8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7" name="Freeform 109"/>
            <p:cNvSpPr>
              <a:spLocks/>
            </p:cNvSpPr>
            <p:nvPr/>
          </p:nvSpPr>
          <p:spPr bwMode="auto">
            <a:xfrm>
              <a:off x="5694947" y="-413084"/>
              <a:ext cx="786063" cy="673768"/>
            </a:xfrm>
            <a:custGeom>
              <a:avLst/>
              <a:gdLst/>
              <a:ahLst/>
              <a:cxnLst>
                <a:cxn ang="0">
                  <a:pos x="4" y="84"/>
                </a:cxn>
                <a:cxn ang="0">
                  <a:pos x="4" y="84"/>
                </a:cxn>
                <a:cxn ang="0">
                  <a:pos x="16" y="82"/>
                </a:cxn>
                <a:cxn ang="0">
                  <a:pos x="52" y="80"/>
                </a:cxn>
                <a:cxn ang="0">
                  <a:pos x="52" y="80"/>
                </a:cxn>
                <a:cxn ang="0">
                  <a:pos x="62" y="80"/>
                </a:cxn>
                <a:cxn ang="0">
                  <a:pos x="72" y="76"/>
                </a:cxn>
                <a:cxn ang="0">
                  <a:pos x="80" y="72"/>
                </a:cxn>
                <a:cxn ang="0">
                  <a:pos x="88" y="66"/>
                </a:cxn>
                <a:cxn ang="0">
                  <a:pos x="94" y="60"/>
                </a:cxn>
                <a:cxn ang="0">
                  <a:pos x="96" y="54"/>
                </a:cxn>
                <a:cxn ang="0">
                  <a:pos x="98" y="48"/>
                </a:cxn>
                <a:cxn ang="0">
                  <a:pos x="96" y="44"/>
                </a:cxn>
                <a:cxn ang="0">
                  <a:pos x="96" y="44"/>
                </a:cxn>
                <a:cxn ang="0">
                  <a:pos x="90" y="36"/>
                </a:cxn>
                <a:cxn ang="0">
                  <a:pos x="82" y="34"/>
                </a:cxn>
                <a:cxn ang="0">
                  <a:pos x="74" y="32"/>
                </a:cxn>
                <a:cxn ang="0">
                  <a:pos x="74" y="32"/>
                </a:cxn>
                <a:cxn ang="0">
                  <a:pos x="76" y="28"/>
                </a:cxn>
                <a:cxn ang="0">
                  <a:pos x="78" y="18"/>
                </a:cxn>
                <a:cxn ang="0">
                  <a:pos x="78" y="12"/>
                </a:cxn>
                <a:cxn ang="0">
                  <a:pos x="76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2" y="2"/>
                </a:cxn>
                <a:cxn ang="0">
                  <a:pos x="34" y="4"/>
                </a:cxn>
                <a:cxn ang="0">
                  <a:pos x="24" y="10"/>
                </a:cxn>
                <a:cxn ang="0">
                  <a:pos x="16" y="20"/>
                </a:cxn>
                <a:cxn ang="0">
                  <a:pos x="10" y="32"/>
                </a:cxn>
                <a:cxn ang="0">
                  <a:pos x="4" y="50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2" y="62"/>
                </a:cxn>
                <a:cxn ang="0">
                  <a:pos x="24" y="54"/>
                </a:cxn>
                <a:cxn ang="0">
                  <a:pos x="32" y="52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4" y="52"/>
                </a:cxn>
                <a:cxn ang="0">
                  <a:pos x="24" y="58"/>
                </a:cxn>
                <a:cxn ang="0">
                  <a:pos x="14" y="68"/>
                </a:cxn>
                <a:cxn ang="0">
                  <a:pos x="8" y="76"/>
                </a:cxn>
                <a:cxn ang="0">
                  <a:pos x="4" y="84"/>
                </a:cxn>
                <a:cxn ang="0">
                  <a:pos x="4" y="84"/>
                </a:cxn>
              </a:cxnLst>
              <a:rect l="0" t="0" r="r" b="b"/>
              <a:pathLst>
                <a:path w="98" h="84">
                  <a:moveTo>
                    <a:pt x="4" y="84"/>
                  </a:moveTo>
                  <a:lnTo>
                    <a:pt x="4" y="84"/>
                  </a:lnTo>
                  <a:lnTo>
                    <a:pt x="16" y="82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62" y="80"/>
                  </a:lnTo>
                  <a:lnTo>
                    <a:pt x="72" y="76"/>
                  </a:lnTo>
                  <a:lnTo>
                    <a:pt x="80" y="72"/>
                  </a:lnTo>
                  <a:lnTo>
                    <a:pt x="88" y="66"/>
                  </a:lnTo>
                  <a:lnTo>
                    <a:pt x="94" y="60"/>
                  </a:lnTo>
                  <a:lnTo>
                    <a:pt x="96" y="54"/>
                  </a:lnTo>
                  <a:lnTo>
                    <a:pt x="98" y="48"/>
                  </a:lnTo>
                  <a:lnTo>
                    <a:pt x="96" y="44"/>
                  </a:lnTo>
                  <a:lnTo>
                    <a:pt x="96" y="44"/>
                  </a:lnTo>
                  <a:lnTo>
                    <a:pt x="90" y="36"/>
                  </a:lnTo>
                  <a:lnTo>
                    <a:pt x="82" y="34"/>
                  </a:lnTo>
                  <a:lnTo>
                    <a:pt x="74" y="32"/>
                  </a:lnTo>
                  <a:lnTo>
                    <a:pt x="74" y="32"/>
                  </a:lnTo>
                  <a:lnTo>
                    <a:pt x="76" y="28"/>
                  </a:lnTo>
                  <a:lnTo>
                    <a:pt x="78" y="18"/>
                  </a:lnTo>
                  <a:lnTo>
                    <a:pt x="78" y="12"/>
                  </a:lnTo>
                  <a:lnTo>
                    <a:pt x="76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2" y="2"/>
                  </a:lnTo>
                  <a:lnTo>
                    <a:pt x="34" y="4"/>
                  </a:lnTo>
                  <a:lnTo>
                    <a:pt x="24" y="10"/>
                  </a:lnTo>
                  <a:lnTo>
                    <a:pt x="16" y="20"/>
                  </a:lnTo>
                  <a:lnTo>
                    <a:pt x="10" y="32"/>
                  </a:lnTo>
                  <a:lnTo>
                    <a:pt x="4" y="50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2" y="62"/>
                  </a:lnTo>
                  <a:lnTo>
                    <a:pt x="24" y="54"/>
                  </a:lnTo>
                  <a:lnTo>
                    <a:pt x="32" y="52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4" y="52"/>
                  </a:lnTo>
                  <a:lnTo>
                    <a:pt x="24" y="58"/>
                  </a:lnTo>
                  <a:lnTo>
                    <a:pt x="14" y="68"/>
                  </a:lnTo>
                  <a:lnTo>
                    <a:pt x="8" y="76"/>
                  </a:lnTo>
                  <a:lnTo>
                    <a:pt x="4" y="84"/>
                  </a:lnTo>
                  <a:lnTo>
                    <a:pt x="4" y="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8" name="Freeform 110"/>
            <p:cNvSpPr>
              <a:spLocks/>
            </p:cNvSpPr>
            <p:nvPr/>
          </p:nvSpPr>
          <p:spPr bwMode="auto">
            <a:xfrm>
              <a:off x="5646821" y="276726"/>
              <a:ext cx="770021" cy="705853"/>
            </a:xfrm>
            <a:custGeom>
              <a:avLst/>
              <a:gdLst/>
              <a:ahLst/>
              <a:cxnLst>
                <a:cxn ang="0">
                  <a:pos x="92" y="16"/>
                </a:cxn>
                <a:cxn ang="0">
                  <a:pos x="92" y="16"/>
                </a:cxn>
                <a:cxn ang="0">
                  <a:pos x="96" y="24"/>
                </a:cxn>
                <a:cxn ang="0">
                  <a:pos x="96" y="30"/>
                </a:cxn>
                <a:cxn ang="0">
                  <a:pos x="92" y="36"/>
                </a:cxn>
                <a:cxn ang="0">
                  <a:pos x="88" y="42"/>
                </a:cxn>
                <a:cxn ang="0">
                  <a:pos x="82" y="46"/>
                </a:cxn>
                <a:cxn ang="0">
                  <a:pos x="76" y="50"/>
                </a:cxn>
                <a:cxn ang="0">
                  <a:pos x="70" y="50"/>
                </a:cxn>
                <a:cxn ang="0">
                  <a:pos x="66" y="50"/>
                </a:cxn>
                <a:cxn ang="0">
                  <a:pos x="66" y="50"/>
                </a:cxn>
                <a:cxn ang="0">
                  <a:pos x="68" y="54"/>
                </a:cxn>
                <a:cxn ang="0">
                  <a:pos x="68" y="64"/>
                </a:cxn>
                <a:cxn ang="0">
                  <a:pos x="68" y="70"/>
                </a:cxn>
                <a:cxn ang="0">
                  <a:pos x="66" y="74"/>
                </a:cxn>
                <a:cxn ang="0">
                  <a:pos x="60" y="80"/>
                </a:cxn>
                <a:cxn ang="0">
                  <a:pos x="54" y="84"/>
                </a:cxn>
                <a:cxn ang="0">
                  <a:pos x="54" y="84"/>
                </a:cxn>
                <a:cxn ang="0">
                  <a:pos x="44" y="86"/>
                </a:cxn>
                <a:cxn ang="0">
                  <a:pos x="38" y="88"/>
                </a:cxn>
                <a:cxn ang="0">
                  <a:pos x="32" y="86"/>
                </a:cxn>
                <a:cxn ang="0">
                  <a:pos x="28" y="84"/>
                </a:cxn>
                <a:cxn ang="0">
                  <a:pos x="24" y="80"/>
                </a:cxn>
                <a:cxn ang="0">
                  <a:pos x="22" y="74"/>
                </a:cxn>
                <a:cxn ang="0">
                  <a:pos x="18" y="62"/>
                </a:cxn>
                <a:cxn ang="0">
                  <a:pos x="16" y="48"/>
                </a:cxn>
                <a:cxn ang="0">
                  <a:pos x="14" y="36"/>
                </a:cxn>
                <a:cxn ang="0">
                  <a:pos x="8" y="24"/>
                </a:cxn>
                <a:cxn ang="0">
                  <a:pos x="4" y="2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18" y="20"/>
                </a:cxn>
                <a:cxn ang="0">
                  <a:pos x="34" y="24"/>
                </a:cxn>
                <a:cxn ang="0">
                  <a:pos x="42" y="28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46" y="30"/>
                </a:cxn>
                <a:cxn ang="0">
                  <a:pos x="40" y="22"/>
                </a:cxn>
                <a:cxn ang="0">
                  <a:pos x="34" y="18"/>
                </a:cxn>
                <a:cxn ang="0">
                  <a:pos x="26" y="14"/>
                </a:cxn>
                <a:cxn ang="0">
                  <a:pos x="18" y="12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18" y="6"/>
                </a:cxn>
                <a:cxn ang="0">
                  <a:pos x="42" y="2"/>
                </a:cxn>
                <a:cxn ang="0">
                  <a:pos x="58" y="0"/>
                </a:cxn>
                <a:cxn ang="0">
                  <a:pos x="72" y="2"/>
                </a:cxn>
                <a:cxn ang="0">
                  <a:pos x="84" y="8"/>
                </a:cxn>
                <a:cxn ang="0">
                  <a:pos x="88" y="12"/>
                </a:cxn>
                <a:cxn ang="0">
                  <a:pos x="92" y="16"/>
                </a:cxn>
                <a:cxn ang="0">
                  <a:pos x="92" y="16"/>
                </a:cxn>
              </a:cxnLst>
              <a:rect l="0" t="0" r="r" b="b"/>
              <a:pathLst>
                <a:path w="96" h="88">
                  <a:moveTo>
                    <a:pt x="92" y="16"/>
                  </a:moveTo>
                  <a:lnTo>
                    <a:pt x="92" y="16"/>
                  </a:lnTo>
                  <a:lnTo>
                    <a:pt x="96" y="24"/>
                  </a:lnTo>
                  <a:lnTo>
                    <a:pt x="96" y="30"/>
                  </a:lnTo>
                  <a:lnTo>
                    <a:pt x="92" y="36"/>
                  </a:lnTo>
                  <a:lnTo>
                    <a:pt x="88" y="42"/>
                  </a:lnTo>
                  <a:lnTo>
                    <a:pt x="82" y="46"/>
                  </a:lnTo>
                  <a:lnTo>
                    <a:pt x="76" y="50"/>
                  </a:lnTo>
                  <a:lnTo>
                    <a:pt x="70" y="50"/>
                  </a:lnTo>
                  <a:lnTo>
                    <a:pt x="66" y="50"/>
                  </a:lnTo>
                  <a:lnTo>
                    <a:pt x="66" y="50"/>
                  </a:lnTo>
                  <a:lnTo>
                    <a:pt x="68" y="54"/>
                  </a:lnTo>
                  <a:lnTo>
                    <a:pt x="68" y="64"/>
                  </a:lnTo>
                  <a:lnTo>
                    <a:pt x="68" y="70"/>
                  </a:lnTo>
                  <a:lnTo>
                    <a:pt x="66" y="74"/>
                  </a:lnTo>
                  <a:lnTo>
                    <a:pt x="60" y="80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4" y="86"/>
                  </a:lnTo>
                  <a:lnTo>
                    <a:pt x="38" y="88"/>
                  </a:lnTo>
                  <a:lnTo>
                    <a:pt x="32" y="86"/>
                  </a:lnTo>
                  <a:lnTo>
                    <a:pt x="28" y="84"/>
                  </a:lnTo>
                  <a:lnTo>
                    <a:pt x="24" y="80"/>
                  </a:lnTo>
                  <a:lnTo>
                    <a:pt x="22" y="74"/>
                  </a:lnTo>
                  <a:lnTo>
                    <a:pt x="18" y="62"/>
                  </a:lnTo>
                  <a:lnTo>
                    <a:pt x="16" y="48"/>
                  </a:lnTo>
                  <a:lnTo>
                    <a:pt x="14" y="36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8" y="20"/>
                  </a:lnTo>
                  <a:lnTo>
                    <a:pt x="34" y="24"/>
                  </a:lnTo>
                  <a:lnTo>
                    <a:pt x="42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6" y="30"/>
                  </a:lnTo>
                  <a:lnTo>
                    <a:pt x="40" y="22"/>
                  </a:lnTo>
                  <a:lnTo>
                    <a:pt x="34" y="18"/>
                  </a:lnTo>
                  <a:lnTo>
                    <a:pt x="26" y="14"/>
                  </a:lnTo>
                  <a:lnTo>
                    <a:pt x="18" y="12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18" y="6"/>
                  </a:lnTo>
                  <a:lnTo>
                    <a:pt x="42" y="2"/>
                  </a:lnTo>
                  <a:lnTo>
                    <a:pt x="58" y="0"/>
                  </a:lnTo>
                  <a:lnTo>
                    <a:pt x="72" y="2"/>
                  </a:lnTo>
                  <a:lnTo>
                    <a:pt x="84" y="8"/>
                  </a:lnTo>
                  <a:lnTo>
                    <a:pt x="88" y="12"/>
                  </a:lnTo>
                  <a:lnTo>
                    <a:pt x="92" y="16"/>
                  </a:lnTo>
                  <a:lnTo>
                    <a:pt x="9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9" name="Freeform 111"/>
            <p:cNvSpPr>
              <a:spLocks/>
            </p:cNvSpPr>
            <p:nvPr/>
          </p:nvSpPr>
          <p:spPr bwMode="auto">
            <a:xfrm>
              <a:off x="4973053" y="453189"/>
              <a:ext cx="737937" cy="689811"/>
            </a:xfrm>
            <a:custGeom>
              <a:avLst/>
              <a:gdLst/>
              <a:ahLst/>
              <a:cxnLst>
                <a:cxn ang="0">
                  <a:pos x="74" y="4"/>
                </a:cxn>
                <a:cxn ang="0">
                  <a:pos x="74" y="4"/>
                </a:cxn>
                <a:cxn ang="0">
                  <a:pos x="76" y="6"/>
                </a:cxn>
                <a:cxn ang="0">
                  <a:pos x="82" y="14"/>
                </a:cxn>
                <a:cxn ang="0">
                  <a:pos x="88" y="26"/>
                </a:cxn>
                <a:cxn ang="0">
                  <a:pos x="92" y="36"/>
                </a:cxn>
                <a:cxn ang="0">
                  <a:pos x="92" y="46"/>
                </a:cxn>
                <a:cxn ang="0">
                  <a:pos x="92" y="46"/>
                </a:cxn>
                <a:cxn ang="0">
                  <a:pos x="92" y="54"/>
                </a:cxn>
                <a:cxn ang="0">
                  <a:pos x="92" y="62"/>
                </a:cxn>
                <a:cxn ang="0">
                  <a:pos x="88" y="68"/>
                </a:cxn>
                <a:cxn ang="0">
                  <a:pos x="84" y="74"/>
                </a:cxn>
                <a:cxn ang="0">
                  <a:pos x="80" y="78"/>
                </a:cxn>
                <a:cxn ang="0">
                  <a:pos x="74" y="82"/>
                </a:cxn>
                <a:cxn ang="0">
                  <a:pos x="66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6"/>
                </a:cxn>
                <a:cxn ang="0">
                  <a:pos x="46" y="84"/>
                </a:cxn>
                <a:cxn ang="0">
                  <a:pos x="40" y="80"/>
                </a:cxn>
                <a:cxn ang="0">
                  <a:pos x="38" y="74"/>
                </a:cxn>
                <a:cxn ang="0">
                  <a:pos x="38" y="72"/>
                </a:cxn>
                <a:cxn ang="0">
                  <a:pos x="38" y="72"/>
                </a:cxn>
                <a:cxn ang="0">
                  <a:pos x="32" y="74"/>
                </a:cxn>
                <a:cxn ang="0">
                  <a:pos x="22" y="76"/>
                </a:cxn>
                <a:cxn ang="0">
                  <a:pos x="16" y="76"/>
                </a:cxn>
                <a:cxn ang="0">
                  <a:pos x="10" y="76"/>
                </a:cxn>
                <a:cxn ang="0">
                  <a:pos x="4" y="72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0" y="48"/>
                </a:cxn>
                <a:cxn ang="0">
                  <a:pos x="4" y="42"/>
                </a:cxn>
                <a:cxn ang="0">
                  <a:pos x="12" y="34"/>
                </a:cxn>
                <a:cxn ang="0">
                  <a:pos x="22" y="26"/>
                </a:cxn>
                <a:cxn ang="0">
                  <a:pos x="48" y="14"/>
                </a:cxn>
                <a:cxn ang="0">
                  <a:pos x="56" y="8"/>
                </a:cxn>
                <a:cxn ang="0">
                  <a:pos x="60" y="4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64" y="4"/>
                </a:cxn>
                <a:cxn ang="0">
                  <a:pos x="64" y="12"/>
                </a:cxn>
                <a:cxn ang="0">
                  <a:pos x="62" y="26"/>
                </a:cxn>
                <a:cxn ang="0">
                  <a:pos x="60" y="32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8" y="38"/>
                </a:cxn>
                <a:cxn ang="0">
                  <a:pos x="64" y="32"/>
                </a:cxn>
                <a:cxn ang="0">
                  <a:pos x="70" y="20"/>
                </a:cxn>
                <a:cxn ang="0">
                  <a:pos x="74" y="4"/>
                </a:cxn>
                <a:cxn ang="0">
                  <a:pos x="74" y="4"/>
                </a:cxn>
              </a:cxnLst>
              <a:rect l="0" t="0" r="r" b="b"/>
              <a:pathLst>
                <a:path w="92" h="86">
                  <a:moveTo>
                    <a:pt x="74" y="4"/>
                  </a:moveTo>
                  <a:lnTo>
                    <a:pt x="74" y="4"/>
                  </a:lnTo>
                  <a:lnTo>
                    <a:pt x="76" y="6"/>
                  </a:lnTo>
                  <a:lnTo>
                    <a:pt x="82" y="14"/>
                  </a:lnTo>
                  <a:lnTo>
                    <a:pt x="88" y="26"/>
                  </a:lnTo>
                  <a:lnTo>
                    <a:pt x="92" y="3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54"/>
                  </a:lnTo>
                  <a:lnTo>
                    <a:pt x="92" y="62"/>
                  </a:lnTo>
                  <a:lnTo>
                    <a:pt x="88" y="68"/>
                  </a:lnTo>
                  <a:lnTo>
                    <a:pt x="84" y="74"/>
                  </a:lnTo>
                  <a:lnTo>
                    <a:pt x="80" y="78"/>
                  </a:lnTo>
                  <a:lnTo>
                    <a:pt x="74" y="82"/>
                  </a:lnTo>
                  <a:lnTo>
                    <a:pt x="66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6"/>
                  </a:lnTo>
                  <a:lnTo>
                    <a:pt x="46" y="84"/>
                  </a:lnTo>
                  <a:lnTo>
                    <a:pt x="40" y="80"/>
                  </a:lnTo>
                  <a:lnTo>
                    <a:pt x="38" y="74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2" y="74"/>
                  </a:lnTo>
                  <a:lnTo>
                    <a:pt x="22" y="76"/>
                  </a:lnTo>
                  <a:lnTo>
                    <a:pt x="16" y="76"/>
                  </a:lnTo>
                  <a:lnTo>
                    <a:pt x="10" y="76"/>
                  </a:lnTo>
                  <a:lnTo>
                    <a:pt x="4" y="72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4" y="42"/>
                  </a:lnTo>
                  <a:lnTo>
                    <a:pt x="12" y="34"/>
                  </a:lnTo>
                  <a:lnTo>
                    <a:pt x="22" y="26"/>
                  </a:lnTo>
                  <a:lnTo>
                    <a:pt x="48" y="14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4" y="4"/>
                  </a:lnTo>
                  <a:lnTo>
                    <a:pt x="64" y="12"/>
                  </a:lnTo>
                  <a:lnTo>
                    <a:pt x="62" y="26"/>
                  </a:lnTo>
                  <a:lnTo>
                    <a:pt x="60" y="32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8" y="38"/>
                  </a:lnTo>
                  <a:lnTo>
                    <a:pt x="64" y="32"/>
                  </a:lnTo>
                  <a:lnTo>
                    <a:pt x="70" y="20"/>
                  </a:lnTo>
                  <a:lnTo>
                    <a:pt x="74" y="4"/>
                  </a:lnTo>
                  <a:lnTo>
                    <a:pt x="7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0" name="Freeform 112"/>
            <p:cNvSpPr>
              <a:spLocks/>
            </p:cNvSpPr>
            <p:nvPr/>
          </p:nvSpPr>
          <p:spPr bwMode="auto">
            <a:xfrm>
              <a:off x="4572000" y="36095"/>
              <a:ext cx="802105" cy="721895"/>
            </a:xfrm>
            <a:custGeom>
              <a:avLst/>
              <a:gdLst/>
              <a:ahLst/>
              <a:cxnLst>
                <a:cxn ang="0">
                  <a:pos x="98" y="40"/>
                </a:cxn>
                <a:cxn ang="0">
                  <a:pos x="98" y="40"/>
                </a:cxn>
                <a:cxn ang="0">
                  <a:pos x="94" y="48"/>
                </a:cxn>
                <a:cxn ang="0">
                  <a:pos x="80" y="64"/>
                </a:cxn>
                <a:cxn ang="0">
                  <a:pos x="70" y="72"/>
                </a:cxn>
                <a:cxn ang="0">
                  <a:pos x="58" y="80"/>
                </a:cxn>
                <a:cxn ang="0">
                  <a:pos x="48" y="88"/>
                </a:cxn>
                <a:cxn ang="0">
                  <a:pos x="34" y="90"/>
                </a:cxn>
                <a:cxn ang="0">
                  <a:pos x="34" y="90"/>
                </a:cxn>
                <a:cxn ang="0">
                  <a:pos x="24" y="90"/>
                </a:cxn>
                <a:cxn ang="0">
                  <a:pos x="14" y="88"/>
                </a:cxn>
                <a:cxn ang="0">
                  <a:pos x="6" y="84"/>
                </a:cxn>
                <a:cxn ang="0">
                  <a:pos x="2" y="78"/>
                </a:cxn>
                <a:cxn ang="0">
                  <a:pos x="0" y="70"/>
                </a:cxn>
                <a:cxn ang="0">
                  <a:pos x="2" y="62"/>
                </a:cxn>
                <a:cxn ang="0">
                  <a:pos x="6" y="54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10" y="46"/>
                </a:cxn>
                <a:cxn ang="0">
                  <a:pos x="6" y="36"/>
                </a:cxn>
                <a:cxn ang="0">
                  <a:pos x="4" y="32"/>
                </a:cxn>
                <a:cxn ang="0">
                  <a:pos x="4" y="26"/>
                </a:cxn>
                <a:cxn ang="0">
                  <a:pos x="8" y="18"/>
                </a:cxn>
                <a:cxn ang="0">
                  <a:pos x="14" y="12"/>
                </a:cxn>
                <a:cxn ang="0">
                  <a:pos x="14" y="12"/>
                </a:cxn>
                <a:cxn ang="0">
                  <a:pos x="20" y="6"/>
                </a:cxn>
                <a:cxn ang="0">
                  <a:pos x="26" y="4"/>
                </a:cxn>
                <a:cxn ang="0">
                  <a:pos x="30" y="2"/>
                </a:cxn>
                <a:cxn ang="0">
                  <a:pos x="36" y="0"/>
                </a:cxn>
                <a:cxn ang="0">
                  <a:pos x="46" y="2"/>
                </a:cxn>
                <a:cxn ang="0">
                  <a:pos x="56" y="8"/>
                </a:cxn>
                <a:cxn ang="0">
                  <a:pos x="78" y="20"/>
                </a:cxn>
                <a:cxn ang="0">
                  <a:pos x="88" y="26"/>
                </a:cxn>
                <a:cxn ang="0">
                  <a:pos x="100" y="28"/>
                </a:cxn>
                <a:cxn ang="0">
                  <a:pos x="100" y="28"/>
                </a:cxn>
                <a:cxn ang="0">
                  <a:pos x="82" y="36"/>
                </a:cxn>
                <a:cxn ang="0">
                  <a:pos x="66" y="42"/>
                </a:cxn>
                <a:cxn ang="0">
                  <a:pos x="52" y="46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62" y="48"/>
                </a:cxn>
                <a:cxn ang="0">
                  <a:pos x="78" y="46"/>
                </a:cxn>
                <a:cxn ang="0">
                  <a:pos x="98" y="40"/>
                </a:cxn>
                <a:cxn ang="0">
                  <a:pos x="98" y="40"/>
                </a:cxn>
              </a:cxnLst>
              <a:rect l="0" t="0" r="r" b="b"/>
              <a:pathLst>
                <a:path w="100" h="90">
                  <a:moveTo>
                    <a:pt x="98" y="40"/>
                  </a:moveTo>
                  <a:lnTo>
                    <a:pt x="98" y="40"/>
                  </a:lnTo>
                  <a:lnTo>
                    <a:pt x="94" y="48"/>
                  </a:lnTo>
                  <a:lnTo>
                    <a:pt x="80" y="64"/>
                  </a:lnTo>
                  <a:lnTo>
                    <a:pt x="70" y="72"/>
                  </a:lnTo>
                  <a:lnTo>
                    <a:pt x="58" y="80"/>
                  </a:lnTo>
                  <a:lnTo>
                    <a:pt x="48" y="88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24" y="90"/>
                  </a:lnTo>
                  <a:lnTo>
                    <a:pt x="14" y="88"/>
                  </a:lnTo>
                  <a:lnTo>
                    <a:pt x="6" y="84"/>
                  </a:lnTo>
                  <a:lnTo>
                    <a:pt x="2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6" y="5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0" y="46"/>
                  </a:lnTo>
                  <a:lnTo>
                    <a:pt x="6" y="36"/>
                  </a:lnTo>
                  <a:lnTo>
                    <a:pt x="4" y="32"/>
                  </a:lnTo>
                  <a:lnTo>
                    <a:pt x="4" y="26"/>
                  </a:lnTo>
                  <a:lnTo>
                    <a:pt x="8" y="18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20" y="6"/>
                  </a:lnTo>
                  <a:lnTo>
                    <a:pt x="26" y="4"/>
                  </a:lnTo>
                  <a:lnTo>
                    <a:pt x="30" y="2"/>
                  </a:lnTo>
                  <a:lnTo>
                    <a:pt x="36" y="0"/>
                  </a:lnTo>
                  <a:lnTo>
                    <a:pt x="46" y="2"/>
                  </a:lnTo>
                  <a:lnTo>
                    <a:pt x="56" y="8"/>
                  </a:lnTo>
                  <a:lnTo>
                    <a:pt x="78" y="20"/>
                  </a:lnTo>
                  <a:lnTo>
                    <a:pt x="88" y="26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82" y="36"/>
                  </a:lnTo>
                  <a:lnTo>
                    <a:pt x="66" y="42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62" y="48"/>
                  </a:lnTo>
                  <a:lnTo>
                    <a:pt x="78" y="46"/>
                  </a:lnTo>
                  <a:lnTo>
                    <a:pt x="98" y="40"/>
                  </a:lnTo>
                  <a:lnTo>
                    <a:pt x="98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1" name="Freeform 113"/>
            <p:cNvSpPr>
              <a:spLocks/>
            </p:cNvSpPr>
            <p:nvPr/>
          </p:nvSpPr>
          <p:spPr bwMode="auto">
            <a:xfrm>
              <a:off x="5053263" y="-589547"/>
              <a:ext cx="770021" cy="705853"/>
            </a:xfrm>
            <a:custGeom>
              <a:avLst/>
              <a:gdLst/>
              <a:ahLst/>
              <a:cxnLst>
                <a:cxn ang="0">
                  <a:pos x="72" y="88"/>
                </a:cxn>
                <a:cxn ang="0">
                  <a:pos x="72" y="88"/>
                </a:cxn>
                <a:cxn ang="0">
                  <a:pos x="76" y="68"/>
                </a:cxn>
                <a:cxn ang="0">
                  <a:pos x="82" y="4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94" y="24"/>
                </a:cxn>
                <a:cxn ang="0">
                  <a:pos x="96" y="18"/>
                </a:cxn>
                <a:cxn ang="0">
                  <a:pos x="94" y="12"/>
                </a:cxn>
                <a:cxn ang="0">
                  <a:pos x="92" y="8"/>
                </a:cxn>
                <a:cxn ang="0">
                  <a:pos x="88" y="4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0" y="2"/>
                </a:cxn>
                <a:cxn ang="0">
                  <a:pos x="50" y="8"/>
                </a:cxn>
                <a:cxn ang="0">
                  <a:pos x="46" y="16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38" y="18"/>
                </a:cxn>
                <a:cxn ang="0">
                  <a:pos x="26" y="18"/>
                </a:cxn>
                <a:cxn ang="0">
                  <a:pos x="20" y="20"/>
                </a:cxn>
                <a:cxn ang="0">
                  <a:pos x="14" y="22"/>
                </a:cxn>
                <a:cxn ang="0">
                  <a:pos x="8" y="26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40"/>
                </a:cxn>
                <a:cxn ang="0">
                  <a:pos x="0" y="48"/>
                </a:cxn>
                <a:cxn ang="0">
                  <a:pos x="0" y="56"/>
                </a:cxn>
                <a:cxn ang="0">
                  <a:pos x="2" y="64"/>
                </a:cxn>
                <a:cxn ang="0">
                  <a:pos x="8" y="72"/>
                </a:cxn>
                <a:cxn ang="0">
                  <a:pos x="20" y="78"/>
                </a:cxn>
                <a:cxn ang="0">
                  <a:pos x="34" y="84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52" y="86"/>
                </a:cxn>
                <a:cxn ang="0">
                  <a:pos x="48" y="80"/>
                </a:cxn>
                <a:cxn ang="0">
                  <a:pos x="46" y="70"/>
                </a:cxn>
                <a:cxn ang="0">
                  <a:pos x="46" y="62"/>
                </a:cxn>
                <a:cxn ang="0">
                  <a:pos x="48" y="56"/>
                </a:cxn>
                <a:cxn ang="0">
                  <a:pos x="48" y="56"/>
                </a:cxn>
                <a:cxn ang="0">
                  <a:pos x="54" y="68"/>
                </a:cxn>
                <a:cxn ang="0">
                  <a:pos x="62" y="78"/>
                </a:cxn>
                <a:cxn ang="0">
                  <a:pos x="72" y="88"/>
                </a:cxn>
                <a:cxn ang="0">
                  <a:pos x="72" y="88"/>
                </a:cxn>
              </a:cxnLst>
              <a:rect l="0" t="0" r="r" b="b"/>
              <a:pathLst>
                <a:path w="96" h="88">
                  <a:moveTo>
                    <a:pt x="72" y="88"/>
                  </a:moveTo>
                  <a:lnTo>
                    <a:pt x="72" y="88"/>
                  </a:lnTo>
                  <a:lnTo>
                    <a:pt x="76" y="68"/>
                  </a:lnTo>
                  <a:lnTo>
                    <a:pt x="82" y="4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4" y="24"/>
                  </a:lnTo>
                  <a:lnTo>
                    <a:pt x="96" y="18"/>
                  </a:lnTo>
                  <a:lnTo>
                    <a:pt x="94" y="12"/>
                  </a:lnTo>
                  <a:lnTo>
                    <a:pt x="92" y="8"/>
                  </a:lnTo>
                  <a:lnTo>
                    <a:pt x="88" y="4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2"/>
                  </a:lnTo>
                  <a:lnTo>
                    <a:pt x="50" y="8"/>
                  </a:lnTo>
                  <a:lnTo>
                    <a:pt x="46" y="16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38" y="18"/>
                  </a:lnTo>
                  <a:lnTo>
                    <a:pt x="26" y="18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8" y="2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40"/>
                  </a:lnTo>
                  <a:lnTo>
                    <a:pt x="0" y="48"/>
                  </a:lnTo>
                  <a:lnTo>
                    <a:pt x="0" y="56"/>
                  </a:lnTo>
                  <a:lnTo>
                    <a:pt x="2" y="64"/>
                  </a:lnTo>
                  <a:lnTo>
                    <a:pt x="8" y="72"/>
                  </a:lnTo>
                  <a:lnTo>
                    <a:pt x="20" y="78"/>
                  </a:lnTo>
                  <a:lnTo>
                    <a:pt x="34" y="84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52" y="86"/>
                  </a:lnTo>
                  <a:lnTo>
                    <a:pt x="48" y="80"/>
                  </a:lnTo>
                  <a:lnTo>
                    <a:pt x="46" y="70"/>
                  </a:lnTo>
                  <a:lnTo>
                    <a:pt x="46" y="62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54" y="68"/>
                  </a:lnTo>
                  <a:lnTo>
                    <a:pt x="62" y="78"/>
                  </a:lnTo>
                  <a:lnTo>
                    <a:pt x="72" y="88"/>
                  </a:lnTo>
                  <a:lnTo>
                    <a:pt x="72" y="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2" name="Freeform 114"/>
            <p:cNvSpPr>
              <a:spLocks/>
            </p:cNvSpPr>
            <p:nvPr/>
          </p:nvSpPr>
          <p:spPr bwMode="auto">
            <a:xfrm>
              <a:off x="5438274" y="212558"/>
              <a:ext cx="192505" cy="176463"/>
            </a:xfrm>
            <a:custGeom>
              <a:avLst/>
              <a:gdLst/>
              <a:ahLst/>
              <a:cxnLst>
                <a:cxn ang="0">
                  <a:pos x="24" y="12"/>
                </a:cxn>
                <a:cxn ang="0">
                  <a:pos x="24" y="12"/>
                </a:cxn>
                <a:cxn ang="0">
                  <a:pos x="22" y="16"/>
                </a:cxn>
                <a:cxn ang="0">
                  <a:pos x="18" y="18"/>
                </a:cxn>
                <a:cxn ang="0">
                  <a:pos x="14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6" y="20"/>
                </a:cxn>
                <a:cxn ang="0">
                  <a:pos x="2" y="18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6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22" y="4"/>
                </a:cxn>
                <a:cxn ang="0">
                  <a:pos x="24" y="6"/>
                </a:cxn>
                <a:cxn ang="0">
                  <a:pos x="24" y="12"/>
                </a:cxn>
                <a:cxn ang="0">
                  <a:pos x="24" y="12"/>
                </a:cxn>
              </a:cxnLst>
              <a:rect l="0" t="0" r="r" b="b"/>
              <a:pathLst>
                <a:path w="24" h="22">
                  <a:moveTo>
                    <a:pt x="24" y="12"/>
                  </a:moveTo>
                  <a:lnTo>
                    <a:pt x="24" y="12"/>
                  </a:lnTo>
                  <a:lnTo>
                    <a:pt x="22" y="16"/>
                  </a:lnTo>
                  <a:lnTo>
                    <a:pt x="18" y="18"/>
                  </a:lnTo>
                  <a:lnTo>
                    <a:pt x="14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6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3" name="Freeform 115"/>
            <p:cNvSpPr>
              <a:spLocks/>
            </p:cNvSpPr>
            <p:nvPr/>
          </p:nvSpPr>
          <p:spPr bwMode="auto">
            <a:xfrm>
              <a:off x="8181474" y="2570747"/>
              <a:ext cx="529389" cy="513347"/>
            </a:xfrm>
            <a:custGeom>
              <a:avLst/>
              <a:gdLst/>
              <a:ahLst/>
              <a:cxnLst>
                <a:cxn ang="0">
                  <a:pos x="36" y="64"/>
                </a:cxn>
                <a:cxn ang="0">
                  <a:pos x="36" y="64"/>
                </a:cxn>
                <a:cxn ang="0">
                  <a:pos x="44" y="52"/>
                </a:cxn>
                <a:cxn ang="0">
                  <a:pos x="52" y="40"/>
                </a:cxn>
                <a:cxn ang="0">
                  <a:pos x="62" y="30"/>
                </a:cxn>
                <a:cxn ang="0">
                  <a:pos x="62" y="30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56" y="2"/>
                </a:cxn>
                <a:cxn ang="0">
                  <a:pos x="56" y="2"/>
                </a:cxn>
                <a:cxn ang="0">
                  <a:pos x="52" y="0"/>
                </a:cxn>
                <a:cxn ang="0">
                  <a:pos x="48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2" y="6"/>
                </a:cxn>
                <a:cxn ang="0">
                  <a:pos x="24" y="2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2" y="38"/>
                </a:cxn>
                <a:cxn ang="0">
                  <a:pos x="8" y="44"/>
                </a:cxn>
                <a:cxn ang="0">
                  <a:pos x="16" y="54"/>
                </a:cxn>
                <a:cxn ang="0">
                  <a:pos x="26" y="62"/>
                </a:cxn>
                <a:cxn ang="0">
                  <a:pos x="26" y="62"/>
                </a:cxn>
                <a:cxn ang="0">
                  <a:pos x="26" y="54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6" y="64"/>
                </a:cxn>
                <a:cxn ang="0">
                  <a:pos x="36" y="64"/>
                </a:cxn>
              </a:cxnLst>
              <a:rect l="0" t="0" r="r" b="b"/>
              <a:pathLst>
                <a:path w="66" h="64">
                  <a:moveTo>
                    <a:pt x="36" y="64"/>
                  </a:moveTo>
                  <a:lnTo>
                    <a:pt x="36" y="64"/>
                  </a:lnTo>
                  <a:lnTo>
                    <a:pt x="44" y="52"/>
                  </a:lnTo>
                  <a:lnTo>
                    <a:pt x="52" y="40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24" y="2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8" y="44"/>
                  </a:lnTo>
                  <a:lnTo>
                    <a:pt x="16" y="54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6" y="54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6" y="64"/>
                  </a:lnTo>
                  <a:lnTo>
                    <a:pt x="36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4" name="Freeform 116"/>
            <p:cNvSpPr>
              <a:spLocks/>
            </p:cNvSpPr>
            <p:nvPr/>
          </p:nvSpPr>
          <p:spPr bwMode="auto">
            <a:xfrm>
              <a:off x="7844589" y="2923674"/>
              <a:ext cx="513347" cy="561474"/>
            </a:xfrm>
            <a:custGeom>
              <a:avLst/>
              <a:gdLst/>
              <a:ahLst/>
              <a:cxnLst>
                <a:cxn ang="0">
                  <a:pos x="64" y="28"/>
                </a:cxn>
                <a:cxn ang="0">
                  <a:pos x="64" y="28"/>
                </a:cxn>
                <a:cxn ang="0">
                  <a:pos x="52" y="22"/>
                </a:cxn>
                <a:cxn ang="0">
                  <a:pos x="42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18" y="0"/>
                </a:cxn>
                <a:cxn ang="0">
                  <a:pos x="12" y="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2" y="46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4" y="64"/>
                </a:cxn>
                <a:cxn ang="0">
                  <a:pos x="4" y="64"/>
                </a:cxn>
                <a:cxn ang="0">
                  <a:pos x="8" y="68"/>
                </a:cxn>
                <a:cxn ang="0">
                  <a:pos x="12" y="70"/>
                </a:cxn>
                <a:cxn ang="0">
                  <a:pos x="18" y="70"/>
                </a:cxn>
                <a:cxn ang="0">
                  <a:pos x="24" y="68"/>
                </a:cxn>
                <a:cxn ang="0">
                  <a:pos x="32" y="66"/>
                </a:cxn>
                <a:cxn ang="0">
                  <a:pos x="40" y="60"/>
                </a:cxn>
                <a:cxn ang="0">
                  <a:pos x="50" y="52"/>
                </a:cxn>
                <a:cxn ang="0">
                  <a:pos x="60" y="40"/>
                </a:cxn>
                <a:cxn ang="0">
                  <a:pos x="60" y="40"/>
                </a:cxn>
                <a:cxn ang="0">
                  <a:pos x="52" y="42"/>
                </a:cxn>
                <a:cxn ang="0">
                  <a:pos x="44" y="42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46" y="38"/>
                </a:cxn>
                <a:cxn ang="0">
                  <a:pos x="56" y="34"/>
                </a:cxn>
                <a:cxn ang="0">
                  <a:pos x="64" y="28"/>
                </a:cxn>
                <a:cxn ang="0">
                  <a:pos x="64" y="28"/>
                </a:cxn>
              </a:cxnLst>
              <a:rect l="0" t="0" r="r" b="b"/>
              <a:pathLst>
                <a:path w="64" h="70">
                  <a:moveTo>
                    <a:pt x="64" y="28"/>
                  </a:moveTo>
                  <a:lnTo>
                    <a:pt x="64" y="28"/>
                  </a:lnTo>
                  <a:lnTo>
                    <a:pt x="52" y="22"/>
                  </a:lnTo>
                  <a:lnTo>
                    <a:pt x="42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2" y="46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8" y="68"/>
                  </a:lnTo>
                  <a:lnTo>
                    <a:pt x="12" y="70"/>
                  </a:lnTo>
                  <a:lnTo>
                    <a:pt x="18" y="70"/>
                  </a:lnTo>
                  <a:lnTo>
                    <a:pt x="24" y="68"/>
                  </a:lnTo>
                  <a:lnTo>
                    <a:pt x="32" y="66"/>
                  </a:lnTo>
                  <a:lnTo>
                    <a:pt x="40" y="60"/>
                  </a:lnTo>
                  <a:lnTo>
                    <a:pt x="50" y="52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52" y="42"/>
                  </a:lnTo>
                  <a:lnTo>
                    <a:pt x="44" y="42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46" y="38"/>
                  </a:lnTo>
                  <a:lnTo>
                    <a:pt x="56" y="34"/>
                  </a:lnTo>
                  <a:lnTo>
                    <a:pt x="64" y="28"/>
                  </a:lnTo>
                  <a:lnTo>
                    <a:pt x="64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5" name="Freeform 117"/>
            <p:cNvSpPr>
              <a:spLocks/>
            </p:cNvSpPr>
            <p:nvPr/>
          </p:nvSpPr>
          <p:spPr bwMode="auto">
            <a:xfrm>
              <a:off x="8149389" y="3244516"/>
              <a:ext cx="529389" cy="529389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4" y="12"/>
                </a:cxn>
                <a:cxn ang="0">
                  <a:pos x="16" y="24"/>
                </a:cxn>
                <a:cxn ang="0">
                  <a:pos x="6" y="34"/>
                </a:cxn>
                <a:cxn ang="0">
                  <a:pos x="6" y="34"/>
                </a:cxn>
                <a:cxn ang="0">
                  <a:pos x="0" y="42"/>
                </a:cxn>
                <a:cxn ang="0">
                  <a:pos x="0" y="50"/>
                </a:cxn>
                <a:cxn ang="0">
                  <a:pos x="4" y="5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64"/>
                </a:cxn>
                <a:cxn ang="0">
                  <a:pos x="18" y="66"/>
                </a:cxn>
                <a:cxn ang="0">
                  <a:pos x="24" y="64"/>
                </a:cxn>
                <a:cxn ang="0">
                  <a:pos x="30" y="58"/>
                </a:cxn>
                <a:cxn ang="0">
                  <a:pos x="30" y="58"/>
                </a:cxn>
                <a:cxn ang="0">
                  <a:pos x="34" y="60"/>
                </a:cxn>
                <a:cxn ang="0">
                  <a:pos x="40" y="64"/>
                </a:cxn>
                <a:cxn ang="0">
                  <a:pos x="50" y="66"/>
                </a:cxn>
                <a:cxn ang="0">
                  <a:pos x="54" y="64"/>
                </a:cxn>
                <a:cxn ang="0">
                  <a:pos x="58" y="62"/>
                </a:cxn>
                <a:cxn ang="0">
                  <a:pos x="58" y="62"/>
                </a:cxn>
                <a:cxn ang="0">
                  <a:pos x="64" y="52"/>
                </a:cxn>
                <a:cxn ang="0">
                  <a:pos x="66" y="46"/>
                </a:cxn>
                <a:cxn ang="0">
                  <a:pos x="66" y="38"/>
                </a:cxn>
                <a:cxn ang="0">
                  <a:pos x="64" y="32"/>
                </a:cxn>
                <a:cxn ang="0">
                  <a:pos x="60" y="22"/>
                </a:cxn>
                <a:cxn ang="0">
                  <a:pos x="52" y="14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4" y="12"/>
                </a:cxn>
                <a:cxn ang="0">
                  <a:pos x="42" y="20"/>
                </a:cxn>
                <a:cxn ang="0">
                  <a:pos x="38" y="30"/>
                </a:cxn>
                <a:cxn ang="0">
                  <a:pos x="38" y="30"/>
                </a:cxn>
                <a:cxn ang="0">
                  <a:pos x="38" y="20"/>
                </a:cxn>
                <a:cxn ang="0">
                  <a:pos x="36" y="1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66" h="66">
                  <a:moveTo>
                    <a:pt x="32" y="0"/>
                  </a:moveTo>
                  <a:lnTo>
                    <a:pt x="32" y="0"/>
                  </a:lnTo>
                  <a:lnTo>
                    <a:pt x="24" y="12"/>
                  </a:lnTo>
                  <a:lnTo>
                    <a:pt x="16" y="24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0" y="42"/>
                  </a:lnTo>
                  <a:lnTo>
                    <a:pt x="0" y="50"/>
                  </a:lnTo>
                  <a:lnTo>
                    <a:pt x="4" y="5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64"/>
                  </a:lnTo>
                  <a:lnTo>
                    <a:pt x="18" y="66"/>
                  </a:lnTo>
                  <a:lnTo>
                    <a:pt x="24" y="64"/>
                  </a:lnTo>
                  <a:lnTo>
                    <a:pt x="30" y="58"/>
                  </a:lnTo>
                  <a:lnTo>
                    <a:pt x="30" y="58"/>
                  </a:lnTo>
                  <a:lnTo>
                    <a:pt x="34" y="60"/>
                  </a:lnTo>
                  <a:lnTo>
                    <a:pt x="40" y="64"/>
                  </a:lnTo>
                  <a:lnTo>
                    <a:pt x="50" y="66"/>
                  </a:lnTo>
                  <a:lnTo>
                    <a:pt x="54" y="64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64" y="52"/>
                  </a:lnTo>
                  <a:lnTo>
                    <a:pt x="66" y="46"/>
                  </a:lnTo>
                  <a:lnTo>
                    <a:pt x="66" y="38"/>
                  </a:lnTo>
                  <a:lnTo>
                    <a:pt x="64" y="32"/>
                  </a:lnTo>
                  <a:lnTo>
                    <a:pt x="60" y="22"/>
                  </a:lnTo>
                  <a:lnTo>
                    <a:pt x="52" y="1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4" y="12"/>
                  </a:lnTo>
                  <a:lnTo>
                    <a:pt x="42" y="20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38" y="20"/>
                  </a:lnTo>
                  <a:lnTo>
                    <a:pt x="36" y="1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6" name="Freeform 118"/>
            <p:cNvSpPr>
              <a:spLocks/>
            </p:cNvSpPr>
            <p:nvPr/>
          </p:nvSpPr>
          <p:spPr bwMode="auto">
            <a:xfrm>
              <a:off x="8518358" y="2907632"/>
              <a:ext cx="529389" cy="561474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10" y="44"/>
                </a:cxn>
                <a:cxn ang="0">
                  <a:pos x="18" y="5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28" y="68"/>
                </a:cxn>
                <a:cxn ang="0">
                  <a:pos x="32" y="70"/>
                </a:cxn>
                <a:cxn ang="0">
                  <a:pos x="40" y="70"/>
                </a:cxn>
                <a:cxn ang="0">
                  <a:pos x="48" y="68"/>
                </a:cxn>
                <a:cxn ang="0">
                  <a:pos x="54" y="62"/>
                </a:cxn>
                <a:cxn ang="0">
                  <a:pos x="54" y="62"/>
                </a:cxn>
                <a:cxn ang="0">
                  <a:pos x="58" y="52"/>
                </a:cxn>
                <a:cxn ang="0">
                  <a:pos x="58" y="46"/>
                </a:cxn>
                <a:cxn ang="0">
                  <a:pos x="54" y="38"/>
                </a:cxn>
                <a:cxn ang="0">
                  <a:pos x="54" y="38"/>
                </a:cxn>
                <a:cxn ang="0">
                  <a:pos x="62" y="28"/>
                </a:cxn>
                <a:cxn ang="0">
                  <a:pos x="66" y="20"/>
                </a:cxn>
                <a:cxn ang="0">
                  <a:pos x="66" y="14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0" y="6"/>
                </a:cxn>
                <a:cxn ang="0">
                  <a:pos x="56" y="2"/>
                </a:cxn>
                <a:cxn ang="0">
                  <a:pos x="50" y="0"/>
                </a:cxn>
                <a:cxn ang="0">
                  <a:pos x="44" y="0"/>
                </a:cxn>
                <a:cxn ang="0">
                  <a:pos x="36" y="2"/>
                </a:cxn>
                <a:cxn ang="0">
                  <a:pos x="28" y="6"/>
                </a:cxn>
                <a:cxn ang="0">
                  <a:pos x="18" y="12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4" y="22"/>
                </a:cxn>
                <a:cxn ang="0">
                  <a:pos x="22" y="2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0" y="30"/>
                </a:cxn>
                <a:cxn ang="0">
                  <a:pos x="10" y="32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66" h="70">
                  <a:moveTo>
                    <a:pt x="0" y="34"/>
                  </a:moveTo>
                  <a:lnTo>
                    <a:pt x="0" y="34"/>
                  </a:lnTo>
                  <a:lnTo>
                    <a:pt x="10" y="44"/>
                  </a:lnTo>
                  <a:lnTo>
                    <a:pt x="18" y="5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8" y="68"/>
                  </a:lnTo>
                  <a:lnTo>
                    <a:pt x="32" y="70"/>
                  </a:lnTo>
                  <a:lnTo>
                    <a:pt x="40" y="70"/>
                  </a:lnTo>
                  <a:lnTo>
                    <a:pt x="48" y="68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58" y="52"/>
                  </a:lnTo>
                  <a:lnTo>
                    <a:pt x="58" y="46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62" y="28"/>
                  </a:lnTo>
                  <a:lnTo>
                    <a:pt x="66" y="20"/>
                  </a:lnTo>
                  <a:lnTo>
                    <a:pt x="66" y="14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0" y="6"/>
                  </a:lnTo>
                  <a:lnTo>
                    <a:pt x="56" y="2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6" y="2"/>
                  </a:lnTo>
                  <a:lnTo>
                    <a:pt x="28" y="6"/>
                  </a:lnTo>
                  <a:lnTo>
                    <a:pt x="18" y="1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4" y="22"/>
                  </a:lnTo>
                  <a:lnTo>
                    <a:pt x="22" y="2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0" y="30"/>
                  </a:lnTo>
                  <a:lnTo>
                    <a:pt x="10" y="32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7" name="Freeform 119"/>
            <p:cNvSpPr>
              <a:spLocks/>
            </p:cNvSpPr>
            <p:nvPr/>
          </p:nvSpPr>
          <p:spPr bwMode="auto">
            <a:xfrm>
              <a:off x="8486274" y="2699084"/>
              <a:ext cx="545432" cy="465221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8" y="0"/>
                </a:cxn>
                <a:cxn ang="0">
                  <a:pos x="60" y="0"/>
                </a:cxn>
                <a:cxn ang="0">
                  <a:pos x="54" y="4"/>
                </a:cxn>
                <a:cxn ang="0">
                  <a:pos x="44" y="8"/>
                </a:cxn>
                <a:cxn ang="0">
                  <a:pos x="32" y="14"/>
                </a:cxn>
                <a:cxn ang="0">
                  <a:pos x="22" y="26"/>
                </a:cxn>
                <a:cxn ang="0">
                  <a:pos x="10" y="40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6" y="50"/>
                </a:cxn>
                <a:cxn ang="0">
                  <a:pos x="22" y="34"/>
                </a:cxn>
                <a:cxn ang="0">
                  <a:pos x="42" y="14"/>
                </a:cxn>
                <a:cxn ang="0">
                  <a:pos x="56" y="6"/>
                </a:cxn>
                <a:cxn ang="0">
                  <a:pos x="68" y="0"/>
                </a:cxn>
                <a:cxn ang="0">
                  <a:pos x="68" y="0"/>
                </a:cxn>
              </a:cxnLst>
              <a:rect l="0" t="0" r="r" b="b"/>
              <a:pathLst>
                <a:path w="68" h="58">
                  <a:moveTo>
                    <a:pt x="68" y="0"/>
                  </a:moveTo>
                  <a:lnTo>
                    <a:pt x="68" y="0"/>
                  </a:lnTo>
                  <a:lnTo>
                    <a:pt x="60" y="0"/>
                  </a:lnTo>
                  <a:lnTo>
                    <a:pt x="54" y="4"/>
                  </a:lnTo>
                  <a:lnTo>
                    <a:pt x="44" y="8"/>
                  </a:lnTo>
                  <a:lnTo>
                    <a:pt x="32" y="14"/>
                  </a:lnTo>
                  <a:lnTo>
                    <a:pt x="22" y="26"/>
                  </a:lnTo>
                  <a:lnTo>
                    <a:pt x="10" y="40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6" y="50"/>
                  </a:lnTo>
                  <a:lnTo>
                    <a:pt x="22" y="34"/>
                  </a:lnTo>
                  <a:lnTo>
                    <a:pt x="42" y="14"/>
                  </a:lnTo>
                  <a:lnTo>
                    <a:pt x="56" y="6"/>
                  </a:lnTo>
                  <a:lnTo>
                    <a:pt x="68" y="0"/>
                  </a:lnTo>
                  <a:lnTo>
                    <a:pt x="6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8" name="Freeform 120"/>
            <p:cNvSpPr>
              <a:spLocks/>
            </p:cNvSpPr>
            <p:nvPr/>
          </p:nvSpPr>
          <p:spPr bwMode="auto">
            <a:xfrm>
              <a:off x="8454189" y="3180347"/>
              <a:ext cx="352926" cy="625642"/>
            </a:xfrm>
            <a:custGeom>
              <a:avLst/>
              <a:gdLst/>
              <a:ahLst/>
              <a:cxnLst>
                <a:cxn ang="0">
                  <a:pos x="44" y="78"/>
                </a:cxn>
                <a:cxn ang="0">
                  <a:pos x="44" y="78"/>
                </a:cxn>
                <a:cxn ang="0">
                  <a:pos x="44" y="70"/>
                </a:cxn>
                <a:cxn ang="0">
                  <a:pos x="44" y="62"/>
                </a:cxn>
                <a:cxn ang="0">
                  <a:pos x="40" y="50"/>
                </a:cxn>
                <a:cxn ang="0">
                  <a:pos x="36" y="38"/>
                </a:cxn>
                <a:cxn ang="0">
                  <a:pos x="28" y="26"/>
                </a:cxn>
                <a:cxn ang="0">
                  <a:pos x="16" y="1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6"/>
                </a:cxn>
                <a:cxn ang="0">
                  <a:pos x="18" y="20"/>
                </a:cxn>
                <a:cxn ang="0">
                  <a:pos x="26" y="32"/>
                </a:cxn>
                <a:cxn ang="0">
                  <a:pos x="34" y="44"/>
                </a:cxn>
                <a:cxn ang="0">
                  <a:pos x="40" y="60"/>
                </a:cxn>
                <a:cxn ang="0">
                  <a:pos x="44" y="78"/>
                </a:cxn>
                <a:cxn ang="0">
                  <a:pos x="44" y="78"/>
                </a:cxn>
              </a:cxnLst>
              <a:rect l="0" t="0" r="r" b="b"/>
              <a:pathLst>
                <a:path w="44" h="78">
                  <a:moveTo>
                    <a:pt x="44" y="78"/>
                  </a:moveTo>
                  <a:lnTo>
                    <a:pt x="44" y="78"/>
                  </a:lnTo>
                  <a:lnTo>
                    <a:pt x="44" y="70"/>
                  </a:lnTo>
                  <a:lnTo>
                    <a:pt x="44" y="62"/>
                  </a:lnTo>
                  <a:lnTo>
                    <a:pt x="40" y="50"/>
                  </a:lnTo>
                  <a:lnTo>
                    <a:pt x="36" y="38"/>
                  </a:lnTo>
                  <a:lnTo>
                    <a:pt x="28" y="26"/>
                  </a:lnTo>
                  <a:lnTo>
                    <a:pt x="16" y="12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6"/>
                  </a:lnTo>
                  <a:lnTo>
                    <a:pt x="18" y="20"/>
                  </a:lnTo>
                  <a:lnTo>
                    <a:pt x="26" y="32"/>
                  </a:lnTo>
                  <a:lnTo>
                    <a:pt x="34" y="44"/>
                  </a:lnTo>
                  <a:lnTo>
                    <a:pt x="40" y="60"/>
                  </a:lnTo>
                  <a:lnTo>
                    <a:pt x="44" y="78"/>
                  </a:lnTo>
                  <a:lnTo>
                    <a:pt x="4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9" name="Freeform 121"/>
            <p:cNvSpPr>
              <a:spLocks/>
            </p:cNvSpPr>
            <p:nvPr/>
          </p:nvSpPr>
          <p:spPr bwMode="auto">
            <a:xfrm>
              <a:off x="7828547" y="3164305"/>
              <a:ext cx="593558" cy="513347"/>
            </a:xfrm>
            <a:custGeom>
              <a:avLst/>
              <a:gdLst/>
              <a:ahLst/>
              <a:cxnLst>
                <a:cxn ang="0">
                  <a:pos x="0" y="64"/>
                </a:cxn>
                <a:cxn ang="0">
                  <a:pos x="0" y="64"/>
                </a:cxn>
                <a:cxn ang="0">
                  <a:pos x="8" y="62"/>
                </a:cxn>
                <a:cxn ang="0">
                  <a:pos x="16" y="58"/>
                </a:cxn>
                <a:cxn ang="0">
                  <a:pos x="26" y="52"/>
                </a:cxn>
                <a:cxn ang="0">
                  <a:pos x="38" y="44"/>
                </a:cxn>
                <a:cxn ang="0">
                  <a:pos x="50" y="34"/>
                </a:cxn>
                <a:cxn ang="0">
                  <a:pos x="62" y="20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6" y="8"/>
                </a:cxn>
                <a:cxn ang="0">
                  <a:pos x="50" y="28"/>
                </a:cxn>
                <a:cxn ang="0">
                  <a:pos x="26" y="48"/>
                </a:cxn>
                <a:cxn ang="0">
                  <a:pos x="14" y="58"/>
                </a:cxn>
                <a:cxn ang="0">
                  <a:pos x="0" y="64"/>
                </a:cxn>
                <a:cxn ang="0">
                  <a:pos x="0" y="64"/>
                </a:cxn>
              </a:cxnLst>
              <a:rect l="0" t="0" r="r" b="b"/>
              <a:pathLst>
                <a:path w="74" h="64">
                  <a:moveTo>
                    <a:pt x="0" y="64"/>
                  </a:moveTo>
                  <a:lnTo>
                    <a:pt x="0" y="64"/>
                  </a:lnTo>
                  <a:lnTo>
                    <a:pt x="8" y="62"/>
                  </a:lnTo>
                  <a:lnTo>
                    <a:pt x="16" y="58"/>
                  </a:lnTo>
                  <a:lnTo>
                    <a:pt x="26" y="52"/>
                  </a:lnTo>
                  <a:lnTo>
                    <a:pt x="38" y="44"/>
                  </a:lnTo>
                  <a:lnTo>
                    <a:pt x="50" y="34"/>
                  </a:lnTo>
                  <a:lnTo>
                    <a:pt x="62" y="2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6" y="8"/>
                  </a:lnTo>
                  <a:lnTo>
                    <a:pt x="50" y="28"/>
                  </a:lnTo>
                  <a:lnTo>
                    <a:pt x="26" y="48"/>
                  </a:lnTo>
                  <a:lnTo>
                    <a:pt x="14" y="58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0" name="Freeform 122"/>
            <p:cNvSpPr>
              <a:spLocks/>
            </p:cNvSpPr>
            <p:nvPr/>
          </p:nvSpPr>
          <p:spPr bwMode="auto">
            <a:xfrm>
              <a:off x="8005011" y="2650958"/>
              <a:ext cx="417095" cy="5133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2" y="14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46"/>
                </a:cxn>
                <a:cxn ang="0">
                  <a:pos x="36" y="54"/>
                </a:cxn>
                <a:cxn ang="0">
                  <a:pos x="52" y="64"/>
                </a:cxn>
                <a:cxn ang="0">
                  <a:pos x="52" y="64"/>
                </a:cxn>
                <a:cxn ang="0">
                  <a:pos x="46" y="58"/>
                </a:cxn>
                <a:cxn ang="0">
                  <a:pos x="30" y="44"/>
                </a:cxn>
                <a:cxn ang="0">
                  <a:pos x="14" y="24"/>
                </a:cxn>
                <a:cxn ang="0">
                  <a:pos x="6" y="1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2" h="64"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2" y="14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46"/>
                  </a:lnTo>
                  <a:lnTo>
                    <a:pt x="36" y="5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46" y="58"/>
                  </a:lnTo>
                  <a:lnTo>
                    <a:pt x="30" y="44"/>
                  </a:lnTo>
                  <a:lnTo>
                    <a:pt x="14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1" name="Freeform 123"/>
            <p:cNvSpPr>
              <a:spLocks/>
            </p:cNvSpPr>
            <p:nvPr/>
          </p:nvSpPr>
          <p:spPr bwMode="auto">
            <a:xfrm>
              <a:off x="8390021" y="310013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2" y="14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8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2" name="Freeform 124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3" name="Freeform 125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4" name="Freeform 126"/>
            <p:cNvSpPr>
              <a:spLocks/>
            </p:cNvSpPr>
            <p:nvPr/>
          </p:nvSpPr>
          <p:spPr bwMode="auto">
            <a:xfrm>
              <a:off x="8470232" y="-1295400"/>
              <a:ext cx="433137" cy="866274"/>
            </a:xfrm>
            <a:custGeom>
              <a:avLst/>
              <a:gdLst/>
              <a:ahLst/>
              <a:cxnLst>
                <a:cxn ang="0">
                  <a:pos x="54" y="108"/>
                </a:cxn>
                <a:cxn ang="0">
                  <a:pos x="54" y="108"/>
                </a:cxn>
                <a:cxn ang="0">
                  <a:pos x="54" y="92"/>
                </a:cxn>
                <a:cxn ang="0">
                  <a:pos x="54" y="76"/>
                </a:cxn>
                <a:cxn ang="0">
                  <a:pos x="50" y="60"/>
                </a:cxn>
                <a:cxn ang="0">
                  <a:pos x="46" y="46"/>
                </a:cxn>
                <a:cxn ang="0">
                  <a:pos x="38" y="34"/>
                </a:cxn>
                <a:cxn ang="0">
                  <a:pos x="30" y="22"/>
                </a:cxn>
                <a:cxn ang="0">
                  <a:pos x="22" y="10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18" y="12"/>
                </a:cxn>
                <a:cxn ang="0">
                  <a:pos x="24" y="20"/>
                </a:cxn>
                <a:cxn ang="0">
                  <a:pos x="36" y="36"/>
                </a:cxn>
                <a:cxn ang="0">
                  <a:pos x="44" y="54"/>
                </a:cxn>
                <a:cxn ang="0">
                  <a:pos x="50" y="70"/>
                </a:cxn>
                <a:cxn ang="0">
                  <a:pos x="52" y="86"/>
                </a:cxn>
                <a:cxn ang="0">
                  <a:pos x="54" y="98"/>
                </a:cxn>
                <a:cxn ang="0">
                  <a:pos x="54" y="108"/>
                </a:cxn>
                <a:cxn ang="0">
                  <a:pos x="54" y="108"/>
                </a:cxn>
              </a:cxnLst>
              <a:rect l="0" t="0" r="r" b="b"/>
              <a:pathLst>
                <a:path w="54" h="108">
                  <a:moveTo>
                    <a:pt x="54" y="108"/>
                  </a:moveTo>
                  <a:lnTo>
                    <a:pt x="54" y="108"/>
                  </a:lnTo>
                  <a:lnTo>
                    <a:pt x="54" y="92"/>
                  </a:lnTo>
                  <a:lnTo>
                    <a:pt x="54" y="76"/>
                  </a:lnTo>
                  <a:lnTo>
                    <a:pt x="50" y="60"/>
                  </a:lnTo>
                  <a:lnTo>
                    <a:pt x="46" y="46"/>
                  </a:lnTo>
                  <a:lnTo>
                    <a:pt x="38" y="34"/>
                  </a:lnTo>
                  <a:lnTo>
                    <a:pt x="30" y="22"/>
                  </a:lnTo>
                  <a:lnTo>
                    <a:pt x="22" y="1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8" y="6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4" y="20"/>
                  </a:lnTo>
                  <a:lnTo>
                    <a:pt x="36" y="36"/>
                  </a:lnTo>
                  <a:lnTo>
                    <a:pt x="44" y="54"/>
                  </a:lnTo>
                  <a:lnTo>
                    <a:pt x="50" y="70"/>
                  </a:lnTo>
                  <a:lnTo>
                    <a:pt x="52" y="86"/>
                  </a:lnTo>
                  <a:lnTo>
                    <a:pt x="54" y="98"/>
                  </a:lnTo>
                  <a:lnTo>
                    <a:pt x="54" y="108"/>
                  </a:lnTo>
                  <a:lnTo>
                    <a:pt x="54" y="10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5" name="Freeform 127"/>
            <p:cNvSpPr>
              <a:spLocks/>
            </p:cNvSpPr>
            <p:nvPr/>
          </p:nvSpPr>
          <p:spPr bwMode="auto">
            <a:xfrm>
              <a:off x="2614863" y="-1295400"/>
              <a:ext cx="4668253" cy="1684421"/>
            </a:xfrm>
            <a:custGeom>
              <a:avLst/>
              <a:gdLst/>
              <a:ahLst/>
              <a:cxnLst>
                <a:cxn ang="0">
                  <a:pos x="116" y="88"/>
                </a:cxn>
                <a:cxn ang="0">
                  <a:pos x="126" y="118"/>
                </a:cxn>
                <a:cxn ang="0">
                  <a:pos x="120" y="156"/>
                </a:cxn>
                <a:cxn ang="0">
                  <a:pos x="102" y="188"/>
                </a:cxn>
                <a:cxn ang="0">
                  <a:pos x="64" y="206"/>
                </a:cxn>
                <a:cxn ang="0">
                  <a:pos x="26" y="192"/>
                </a:cxn>
                <a:cxn ang="0">
                  <a:pos x="8" y="168"/>
                </a:cxn>
                <a:cxn ang="0">
                  <a:pos x="10" y="138"/>
                </a:cxn>
                <a:cxn ang="0">
                  <a:pos x="20" y="126"/>
                </a:cxn>
                <a:cxn ang="0">
                  <a:pos x="42" y="124"/>
                </a:cxn>
                <a:cxn ang="0">
                  <a:pos x="70" y="134"/>
                </a:cxn>
                <a:cxn ang="0">
                  <a:pos x="82" y="154"/>
                </a:cxn>
                <a:cxn ang="0">
                  <a:pos x="82" y="168"/>
                </a:cxn>
                <a:cxn ang="0">
                  <a:pos x="70" y="172"/>
                </a:cxn>
                <a:cxn ang="0">
                  <a:pos x="52" y="164"/>
                </a:cxn>
                <a:cxn ang="0">
                  <a:pos x="50" y="144"/>
                </a:cxn>
                <a:cxn ang="0">
                  <a:pos x="50" y="142"/>
                </a:cxn>
                <a:cxn ang="0">
                  <a:pos x="50" y="170"/>
                </a:cxn>
                <a:cxn ang="0">
                  <a:pos x="58" y="178"/>
                </a:cxn>
                <a:cxn ang="0">
                  <a:pos x="76" y="176"/>
                </a:cxn>
                <a:cxn ang="0">
                  <a:pos x="86" y="168"/>
                </a:cxn>
                <a:cxn ang="0">
                  <a:pos x="88" y="152"/>
                </a:cxn>
                <a:cxn ang="0">
                  <a:pos x="78" y="136"/>
                </a:cxn>
                <a:cxn ang="0">
                  <a:pos x="58" y="122"/>
                </a:cxn>
                <a:cxn ang="0">
                  <a:pos x="24" y="118"/>
                </a:cxn>
                <a:cxn ang="0">
                  <a:pos x="0" y="144"/>
                </a:cxn>
                <a:cxn ang="0">
                  <a:pos x="0" y="160"/>
                </a:cxn>
                <a:cxn ang="0">
                  <a:pos x="24" y="198"/>
                </a:cxn>
                <a:cxn ang="0">
                  <a:pos x="52" y="210"/>
                </a:cxn>
                <a:cxn ang="0">
                  <a:pos x="80" y="206"/>
                </a:cxn>
                <a:cxn ang="0">
                  <a:pos x="120" y="170"/>
                </a:cxn>
                <a:cxn ang="0">
                  <a:pos x="132" y="142"/>
                </a:cxn>
                <a:cxn ang="0">
                  <a:pos x="134" y="104"/>
                </a:cxn>
                <a:cxn ang="0">
                  <a:pos x="120" y="74"/>
                </a:cxn>
                <a:cxn ang="0">
                  <a:pos x="180" y="102"/>
                </a:cxn>
                <a:cxn ang="0">
                  <a:pos x="262" y="114"/>
                </a:cxn>
                <a:cxn ang="0">
                  <a:pos x="316" y="106"/>
                </a:cxn>
                <a:cxn ang="0">
                  <a:pos x="370" y="86"/>
                </a:cxn>
                <a:cxn ang="0">
                  <a:pos x="398" y="68"/>
                </a:cxn>
                <a:cxn ang="0">
                  <a:pos x="426" y="40"/>
                </a:cxn>
                <a:cxn ang="0">
                  <a:pos x="464" y="52"/>
                </a:cxn>
                <a:cxn ang="0">
                  <a:pos x="490" y="48"/>
                </a:cxn>
                <a:cxn ang="0">
                  <a:pos x="542" y="22"/>
                </a:cxn>
                <a:cxn ang="0">
                  <a:pos x="568" y="0"/>
                </a:cxn>
                <a:cxn ang="0">
                  <a:pos x="510" y="30"/>
                </a:cxn>
                <a:cxn ang="0">
                  <a:pos x="482" y="42"/>
                </a:cxn>
                <a:cxn ang="0">
                  <a:pos x="452" y="42"/>
                </a:cxn>
                <a:cxn ang="0">
                  <a:pos x="432" y="32"/>
                </a:cxn>
                <a:cxn ang="0">
                  <a:pos x="438" y="0"/>
                </a:cxn>
                <a:cxn ang="0">
                  <a:pos x="406" y="46"/>
                </a:cxn>
                <a:cxn ang="0">
                  <a:pos x="344" y="86"/>
                </a:cxn>
                <a:cxn ang="0">
                  <a:pos x="272" y="100"/>
                </a:cxn>
                <a:cxn ang="0">
                  <a:pos x="200" y="94"/>
                </a:cxn>
                <a:cxn ang="0">
                  <a:pos x="138" y="74"/>
                </a:cxn>
                <a:cxn ang="0">
                  <a:pos x="108" y="56"/>
                </a:cxn>
                <a:cxn ang="0">
                  <a:pos x="106" y="56"/>
                </a:cxn>
                <a:cxn ang="0">
                  <a:pos x="40" y="0"/>
                </a:cxn>
                <a:cxn ang="0">
                  <a:pos x="40" y="16"/>
                </a:cxn>
                <a:cxn ang="0">
                  <a:pos x="98" y="62"/>
                </a:cxn>
              </a:cxnLst>
              <a:rect l="0" t="0" r="r" b="b"/>
              <a:pathLst>
                <a:path w="582" h="210">
                  <a:moveTo>
                    <a:pt x="98" y="62"/>
                  </a:moveTo>
                  <a:lnTo>
                    <a:pt x="98" y="62"/>
                  </a:lnTo>
                  <a:lnTo>
                    <a:pt x="116" y="88"/>
                  </a:lnTo>
                  <a:lnTo>
                    <a:pt x="122" y="104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6" y="128"/>
                  </a:lnTo>
                  <a:lnTo>
                    <a:pt x="126" y="138"/>
                  </a:lnTo>
                  <a:lnTo>
                    <a:pt x="120" y="156"/>
                  </a:lnTo>
                  <a:lnTo>
                    <a:pt x="112" y="172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90" y="198"/>
                  </a:lnTo>
                  <a:lnTo>
                    <a:pt x="76" y="204"/>
                  </a:lnTo>
                  <a:lnTo>
                    <a:pt x="64" y="206"/>
                  </a:lnTo>
                  <a:lnTo>
                    <a:pt x="50" y="204"/>
                  </a:lnTo>
                  <a:lnTo>
                    <a:pt x="38" y="200"/>
                  </a:lnTo>
                  <a:lnTo>
                    <a:pt x="26" y="192"/>
                  </a:lnTo>
                  <a:lnTo>
                    <a:pt x="16" y="182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6" y="158"/>
                  </a:lnTo>
                  <a:lnTo>
                    <a:pt x="6" y="148"/>
                  </a:lnTo>
                  <a:lnTo>
                    <a:pt x="10" y="138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20" y="126"/>
                  </a:lnTo>
                  <a:lnTo>
                    <a:pt x="26" y="122"/>
                  </a:lnTo>
                  <a:lnTo>
                    <a:pt x="34" y="122"/>
                  </a:lnTo>
                  <a:lnTo>
                    <a:pt x="42" y="124"/>
                  </a:lnTo>
                  <a:lnTo>
                    <a:pt x="58" y="128"/>
                  </a:lnTo>
                  <a:lnTo>
                    <a:pt x="70" y="134"/>
                  </a:lnTo>
                  <a:lnTo>
                    <a:pt x="70" y="134"/>
                  </a:lnTo>
                  <a:lnTo>
                    <a:pt x="76" y="140"/>
                  </a:lnTo>
                  <a:lnTo>
                    <a:pt x="80" y="146"/>
                  </a:lnTo>
                  <a:lnTo>
                    <a:pt x="82" y="154"/>
                  </a:lnTo>
                  <a:lnTo>
                    <a:pt x="82" y="162"/>
                  </a:lnTo>
                  <a:lnTo>
                    <a:pt x="82" y="162"/>
                  </a:lnTo>
                  <a:lnTo>
                    <a:pt x="82" y="168"/>
                  </a:lnTo>
                  <a:lnTo>
                    <a:pt x="78" y="170"/>
                  </a:lnTo>
                  <a:lnTo>
                    <a:pt x="74" y="172"/>
                  </a:lnTo>
                  <a:lnTo>
                    <a:pt x="70" y="172"/>
                  </a:lnTo>
                  <a:lnTo>
                    <a:pt x="60" y="170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0" y="158"/>
                  </a:lnTo>
                  <a:lnTo>
                    <a:pt x="50" y="152"/>
                  </a:lnTo>
                  <a:lnTo>
                    <a:pt x="50" y="144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50" y="142"/>
                  </a:lnTo>
                  <a:lnTo>
                    <a:pt x="48" y="152"/>
                  </a:lnTo>
                  <a:lnTo>
                    <a:pt x="48" y="164"/>
                  </a:lnTo>
                  <a:lnTo>
                    <a:pt x="50" y="170"/>
                  </a:lnTo>
                  <a:lnTo>
                    <a:pt x="54" y="174"/>
                  </a:lnTo>
                  <a:lnTo>
                    <a:pt x="54" y="174"/>
                  </a:lnTo>
                  <a:lnTo>
                    <a:pt x="58" y="178"/>
                  </a:lnTo>
                  <a:lnTo>
                    <a:pt x="64" y="178"/>
                  </a:lnTo>
                  <a:lnTo>
                    <a:pt x="70" y="178"/>
                  </a:lnTo>
                  <a:lnTo>
                    <a:pt x="76" y="176"/>
                  </a:lnTo>
                  <a:lnTo>
                    <a:pt x="76" y="176"/>
                  </a:lnTo>
                  <a:lnTo>
                    <a:pt x="82" y="174"/>
                  </a:lnTo>
                  <a:lnTo>
                    <a:pt x="86" y="168"/>
                  </a:lnTo>
                  <a:lnTo>
                    <a:pt x="88" y="164"/>
                  </a:lnTo>
                  <a:lnTo>
                    <a:pt x="88" y="158"/>
                  </a:lnTo>
                  <a:lnTo>
                    <a:pt x="88" y="152"/>
                  </a:lnTo>
                  <a:lnTo>
                    <a:pt x="86" y="146"/>
                  </a:lnTo>
                  <a:lnTo>
                    <a:pt x="84" y="142"/>
                  </a:lnTo>
                  <a:lnTo>
                    <a:pt x="78" y="136"/>
                  </a:lnTo>
                  <a:lnTo>
                    <a:pt x="78" y="136"/>
                  </a:lnTo>
                  <a:lnTo>
                    <a:pt x="68" y="128"/>
                  </a:lnTo>
                  <a:lnTo>
                    <a:pt x="58" y="122"/>
                  </a:lnTo>
                  <a:lnTo>
                    <a:pt x="46" y="118"/>
                  </a:lnTo>
                  <a:lnTo>
                    <a:pt x="34" y="118"/>
                  </a:lnTo>
                  <a:lnTo>
                    <a:pt x="24" y="118"/>
                  </a:lnTo>
                  <a:lnTo>
                    <a:pt x="14" y="124"/>
                  </a:lnTo>
                  <a:lnTo>
                    <a:pt x="6" y="132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52"/>
                  </a:lnTo>
                  <a:lnTo>
                    <a:pt x="0" y="160"/>
                  </a:lnTo>
                  <a:lnTo>
                    <a:pt x="6" y="174"/>
                  </a:lnTo>
                  <a:lnTo>
                    <a:pt x="14" y="18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38" y="206"/>
                  </a:lnTo>
                  <a:lnTo>
                    <a:pt x="52" y="210"/>
                  </a:lnTo>
                  <a:lnTo>
                    <a:pt x="66" y="210"/>
                  </a:lnTo>
                  <a:lnTo>
                    <a:pt x="80" y="206"/>
                  </a:lnTo>
                  <a:lnTo>
                    <a:pt x="80" y="206"/>
                  </a:lnTo>
                  <a:lnTo>
                    <a:pt x="96" y="198"/>
                  </a:lnTo>
                  <a:lnTo>
                    <a:pt x="108" y="186"/>
                  </a:lnTo>
                  <a:lnTo>
                    <a:pt x="120" y="170"/>
                  </a:lnTo>
                  <a:lnTo>
                    <a:pt x="128" y="154"/>
                  </a:lnTo>
                  <a:lnTo>
                    <a:pt x="128" y="154"/>
                  </a:lnTo>
                  <a:lnTo>
                    <a:pt x="132" y="142"/>
                  </a:lnTo>
                  <a:lnTo>
                    <a:pt x="136" y="128"/>
                  </a:lnTo>
                  <a:lnTo>
                    <a:pt x="136" y="116"/>
                  </a:lnTo>
                  <a:lnTo>
                    <a:pt x="134" y="104"/>
                  </a:lnTo>
                  <a:lnTo>
                    <a:pt x="134" y="104"/>
                  </a:lnTo>
                  <a:lnTo>
                    <a:pt x="128" y="90"/>
                  </a:lnTo>
                  <a:lnTo>
                    <a:pt x="120" y="74"/>
                  </a:lnTo>
                  <a:lnTo>
                    <a:pt x="120" y="74"/>
                  </a:lnTo>
                  <a:lnTo>
                    <a:pt x="148" y="90"/>
                  </a:lnTo>
                  <a:lnTo>
                    <a:pt x="180" y="102"/>
                  </a:lnTo>
                  <a:lnTo>
                    <a:pt x="212" y="110"/>
                  </a:lnTo>
                  <a:lnTo>
                    <a:pt x="246" y="114"/>
                  </a:lnTo>
                  <a:lnTo>
                    <a:pt x="262" y="114"/>
                  </a:lnTo>
                  <a:lnTo>
                    <a:pt x="280" y="112"/>
                  </a:lnTo>
                  <a:lnTo>
                    <a:pt x="298" y="110"/>
                  </a:lnTo>
                  <a:lnTo>
                    <a:pt x="316" y="106"/>
                  </a:lnTo>
                  <a:lnTo>
                    <a:pt x="332" y="102"/>
                  </a:lnTo>
                  <a:lnTo>
                    <a:pt x="352" y="94"/>
                  </a:lnTo>
                  <a:lnTo>
                    <a:pt x="370" y="86"/>
                  </a:lnTo>
                  <a:lnTo>
                    <a:pt x="388" y="76"/>
                  </a:lnTo>
                  <a:lnTo>
                    <a:pt x="388" y="76"/>
                  </a:lnTo>
                  <a:lnTo>
                    <a:pt x="398" y="68"/>
                  </a:lnTo>
                  <a:lnTo>
                    <a:pt x="408" y="58"/>
                  </a:lnTo>
                  <a:lnTo>
                    <a:pt x="426" y="40"/>
                  </a:lnTo>
                  <a:lnTo>
                    <a:pt x="426" y="40"/>
                  </a:lnTo>
                  <a:lnTo>
                    <a:pt x="446" y="48"/>
                  </a:lnTo>
                  <a:lnTo>
                    <a:pt x="454" y="50"/>
                  </a:lnTo>
                  <a:lnTo>
                    <a:pt x="464" y="52"/>
                  </a:lnTo>
                  <a:lnTo>
                    <a:pt x="464" y="52"/>
                  </a:lnTo>
                  <a:lnTo>
                    <a:pt x="482" y="50"/>
                  </a:lnTo>
                  <a:lnTo>
                    <a:pt x="490" y="48"/>
                  </a:lnTo>
                  <a:lnTo>
                    <a:pt x="498" y="46"/>
                  </a:lnTo>
                  <a:lnTo>
                    <a:pt x="498" y="46"/>
                  </a:lnTo>
                  <a:lnTo>
                    <a:pt x="542" y="22"/>
                  </a:lnTo>
                  <a:lnTo>
                    <a:pt x="582" y="0"/>
                  </a:lnTo>
                  <a:lnTo>
                    <a:pt x="568" y="0"/>
                  </a:lnTo>
                  <a:lnTo>
                    <a:pt x="568" y="0"/>
                  </a:lnTo>
                  <a:lnTo>
                    <a:pt x="566" y="0"/>
                  </a:lnTo>
                  <a:lnTo>
                    <a:pt x="566" y="0"/>
                  </a:lnTo>
                  <a:lnTo>
                    <a:pt x="510" y="30"/>
                  </a:lnTo>
                  <a:lnTo>
                    <a:pt x="510" y="30"/>
                  </a:lnTo>
                  <a:lnTo>
                    <a:pt x="496" y="38"/>
                  </a:lnTo>
                  <a:lnTo>
                    <a:pt x="482" y="42"/>
                  </a:lnTo>
                  <a:lnTo>
                    <a:pt x="470" y="44"/>
                  </a:lnTo>
                  <a:lnTo>
                    <a:pt x="460" y="44"/>
                  </a:lnTo>
                  <a:lnTo>
                    <a:pt x="452" y="42"/>
                  </a:lnTo>
                  <a:lnTo>
                    <a:pt x="444" y="38"/>
                  </a:lnTo>
                  <a:lnTo>
                    <a:pt x="432" y="32"/>
                  </a:lnTo>
                  <a:lnTo>
                    <a:pt x="432" y="32"/>
                  </a:lnTo>
                  <a:lnTo>
                    <a:pt x="442" y="16"/>
                  </a:lnTo>
                  <a:lnTo>
                    <a:pt x="450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24" y="26"/>
                  </a:lnTo>
                  <a:lnTo>
                    <a:pt x="406" y="46"/>
                  </a:lnTo>
                  <a:lnTo>
                    <a:pt x="388" y="64"/>
                  </a:lnTo>
                  <a:lnTo>
                    <a:pt x="366" y="76"/>
                  </a:lnTo>
                  <a:lnTo>
                    <a:pt x="344" y="86"/>
                  </a:lnTo>
                  <a:lnTo>
                    <a:pt x="320" y="94"/>
                  </a:lnTo>
                  <a:lnTo>
                    <a:pt x="296" y="98"/>
                  </a:lnTo>
                  <a:lnTo>
                    <a:pt x="272" y="100"/>
                  </a:lnTo>
                  <a:lnTo>
                    <a:pt x="248" y="100"/>
                  </a:lnTo>
                  <a:lnTo>
                    <a:pt x="224" y="98"/>
                  </a:lnTo>
                  <a:lnTo>
                    <a:pt x="200" y="94"/>
                  </a:lnTo>
                  <a:lnTo>
                    <a:pt x="178" y="88"/>
                  </a:lnTo>
                  <a:lnTo>
                    <a:pt x="158" y="82"/>
                  </a:lnTo>
                  <a:lnTo>
                    <a:pt x="138" y="74"/>
                  </a:lnTo>
                  <a:lnTo>
                    <a:pt x="122" y="6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6" y="56"/>
                  </a:lnTo>
                  <a:lnTo>
                    <a:pt x="106" y="56"/>
                  </a:lnTo>
                  <a:lnTo>
                    <a:pt x="72" y="30"/>
                  </a:lnTo>
                  <a:lnTo>
                    <a:pt x="4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40" y="16"/>
                  </a:lnTo>
                  <a:lnTo>
                    <a:pt x="58" y="32"/>
                  </a:lnTo>
                  <a:lnTo>
                    <a:pt x="78" y="48"/>
                  </a:lnTo>
                  <a:lnTo>
                    <a:pt x="98" y="62"/>
                  </a:lnTo>
                  <a:lnTo>
                    <a:pt x="98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6" name="Freeform 128"/>
            <p:cNvSpPr>
              <a:spLocks/>
            </p:cNvSpPr>
            <p:nvPr/>
          </p:nvSpPr>
          <p:spPr bwMode="auto">
            <a:xfrm>
              <a:off x="946484" y="1367589"/>
              <a:ext cx="497305" cy="497305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0" y="48"/>
                </a:cxn>
                <a:cxn ang="0">
                  <a:pos x="8" y="50"/>
                </a:cxn>
                <a:cxn ang="0">
                  <a:pos x="28" y="58"/>
                </a:cxn>
                <a:cxn ang="0">
                  <a:pos x="28" y="58"/>
                </a:cxn>
                <a:cxn ang="0">
                  <a:pos x="36" y="62"/>
                </a:cxn>
                <a:cxn ang="0">
                  <a:pos x="42" y="62"/>
                </a:cxn>
                <a:cxn ang="0">
                  <a:pos x="48" y="60"/>
                </a:cxn>
                <a:cxn ang="0">
                  <a:pos x="52" y="58"/>
                </a:cxn>
                <a:cxn ang="0">
                  <a:pos x="58" y="56"/>
                </a:cxn>
                <a:cxn ang="0">
                  <a:pos x="60" y="52"/>
                </a:cxn>
                <a:cxn ang="0">
                  <a:pos x="62" y="48"/>
                </a:cxn>
                <a:cxn ang="0">
                  <a:pos x="62" y="44"/>
                </a:cxn>
                <a:cxn ang="0">
                  <a:pos x="62" y="44"/>
                </a:cxn>
                <a:cxn ang="0">
                  <a:pos x="60" y="38"/>
                </a:cxn>
                <a:cxn ang="0">
                  <a:pos x="56" y="3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54" y="28"/>
                </a:cxn>
                <a:cxn ang="0">
                  <a:pos x="56" y="20"/>
                </a:cxn>
                <a:cxn ang="0">
                  <a:pos x="58" y="16"/>
                </a:cxn>
                <a:cxn ang="0">
                  <a:pos x="58" y="12"/>
                </a:cxn>
                <a:cxn ang="0">
                  <a:pos x="56" y="8"/>
                </a:cxn>
                <a:cxn ang="0">
                  <a:pos x="50" y="4"/>
                </a:cxn>
                <a:cxn ang="0">
                  <a:pos x="50" y="4"/>
                </a:cxn>
                <a:cxn ang="0">
                  <a:pos x="40" y="0"/>
                </a:cxn>
                <a:cxn ang="0">
                  <a:pos x="34" y="0"/>
                </a:cxn>
                <a:cxn ang="0">
                  <a:pos x="26" y="0"/>
                </a:cxn>
                <a:cxn ang="0">
                  <a:pos x="20" y="4"/>
                </a:cxn>
                <a:cxn ang="0">
                  <a:pos x="14" y="12"/>
                </a:cxn>
                <a:cxn ang="0">
                  <a:pos x="8" y="24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10" y="34"/>
                </a:cxn>
                <a:cxn ang="0">
                  <a:pos x="18" y="32"/>
                </a:cxn>
                <a:cxn ang="0">
                  <a:pos x="22" y="32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18" y="34"/>
                </a:cxn>
                <a:cxn ang="0">
                  <a:pos x="8" y="4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62" h="62">
                  <a:moveTo>
                    <a:pt x="0" y="48"/>
                  </a:moveTo>
                  <a:lnTo>
                    <a:pt x="0" y="48"/>
                  </a:lnTo>
                  <a:lnTo>
                    <a:pt x="8" y="50"/>
                  </a:lnTo>
                  <a:lnTo>
                    <a:pt x="28" y="58"/>
                  </a:lnTo>
                  <a:lnTo>
                    <a:pt x="28" y="58"/>
                  </a:lnTo>
                  <a:lnTo>
                    <a:pt x="36" y="62"/>
                  </a:lnTo>
                  <a:lnTo>
                    <a:pt x="42" y="62"/>
                  </a:lnTo>
                  <a:lnTo>
                    <a:pt x="48" y="60"/>
                  </a:lnTo>
                  <a:lnTo>
                    <a:pt x="52" y="58"/>
                  </a:lnTo>
                  <a:lnTo>
                    <a:pt x="58" y="56"/>
                  </a:lnTo>
                  <a:lnTo>
                    <a:pt x="60" y="52"/>
                  </a:lnTo>
                  <a:lnTo>
                    <a:pt x="62" y="48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0" y="38"/>
                  </a:lnTo>
                  <a:lnTo>
                    <a:pt x="56" y="3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4" y="28"/>
                  </a:lnTo>
                  <a:lnTo>
                    <a:pt x="56" y="20"/>
                  </a:lnTo>
                  <a:lnTo>
                    <a:pt x="58" y="16"/>
                  </a:lnTo>
                  <a:lnTo>
                    <a:pt x="58" y="12"/>
                  </a:lnTo>
                  <a:lnTo>
                    <a:pt x="56" y="8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6" y="0"/>
                  </a:lnTo>
                  <a:lnTo>
                    <a:pt x="20" y="4"/>
                  </a:lnTo>
                  <a:lnTo>
                    <a:pt x="14" y="12"/>
                  </a:lnTo>
                  <a:lnTo>
                    <a:pt x="8" y="2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10" y="34"/>
                  </a:lnTo>
                  <a:lnTo>
                    <a:pt x="18" y="32"/>
                  </a:lnTo>
                  <a:lnTo>
                    <a:pt x="22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18" y="34"/>
                  </a:lnTo>
                  <a:lnTo>
                    <a:pt x="8" y="4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7" name="Freeform 129"/>
            <p:cNvSpPr>
              <a:spLocks/>
            </p:cNvSpPr>
            <p:nvPr/>
          </p:nvSpPr>
          <p:spPr bwMode="auto">
            <a:xfrm>
              <a:off x="866274" y="1800726"/>
              <a:ext cx="449179" cy="545432"/>
            </a:xfrm>
            <a:custGeom>
              <a:avLst/>
              <a:gdLst/>
              <a:ahLst/>
              <a:cxnLst>
                <a:cxn ang="0">
                  <a:pos x="54" y="30"/>
                </a:cxn>
                <a:cxn ang="0">
                  <a:pos x="54" y="30"/>
                </a:cxn>
                <a:cxn ang="0">
                  <a:pos x="56" y="36"/>
                </a:cxn>
                <a:cxn ang="0">
                  <a:pos x="54" y="40"/>
                </a:cxn>
                <a:cxn ang="0">
                  <a:pos x="50" y="44"/>
                </a:cxn>
                <a:cxn ang="0">
                  <a:pos x="46" y="48"/>
                </a:cxn>
                <a:cxn ang="0">
                  <a:pos x="38" y="50"/>
                </a:cxn>
                <a:cxn ang="0">
                  <a:pos x="36" y="48"/>
                </a:cxn>
                <a:cxn ang="0">
                  <a:pos x="32" y="46"/>
                </a:cxn>
                <a:cxn ang="0">
                  <a:pos x="32" y="46"/>
                </a:cxn>
                <a:cxn ang="0">
                  <a:pos x="32" y="50"/>
                </a:cxn>
                <a:cxn ang="0">
                  <a:pos x="32" y="56"/>
                </a:cxn>
                <a:cxn ang="0">
                  <a:pos x="30" y="60"/>
                </a:cxn>
                <a:cxn ang="0">
                  <a:pos x="28" y="64"/>
                </a:cxn>
                <a:cxn ang="0">
                  <a:pos x="24" y="66"/>
                </a:cxn>
                <a:cxn ang="0">
                  <a:pos x="18" y="68"/>
                </a:cxn>
                <a:cxn ang="0">
                  <a:pos x="18" y="68"/>
                </a:cxn>
                <a:cxn ang="0">
                  <a:pos x="14" y="68"/>
                </a:cxn>
                <a:cxn ang="0">
                  <a:pos x="8" y="66"/>
                </a:cxn>
                <a:cxn ang="0">
                  <a:pos x="6" y="64"/>
                </a:cxn>
                <a:cxn ang="0">
                  <a:pos x="4" y="60"/>
                </a:cxn>
                <a:cxn ang="0">
                  <a:pos x="2" y="52"/>
                </a:cxn>
                <a:cxn ang="0">
                  <a:pos x="2" y="42"/>
                </a:cxn>
                <a:cxn ang="0">
                  <a:pos x="6" y="22"/>
                </a:cxn>
                <a:cxn ang="0">
                  <a:pos x="4" y="1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2" y="12"/>
                </a:cxn>
                <a:cxn ang="0">
                  <a:pos x="20" y="20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6" y="26"/>
                </a:cxn>
                <a:cxn ang="0">
                  <a:pos x="22" y="20"/>
                </a:cxn>
                <a:cxn ang="0">
                  <a:pos x="18" y="10"/>
                </a:cxn>
                <a:cxn ang="0">
                  <a:pos x="12" y="6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4" y="2"/>
                </a:cxn>
                <a:cxn ang="0">
                  <a:pos x="28" y="6"/>
                </a:cxn>
                <a:cxn ang="0">
                  <a:pos x="38" y="10"/>
                </a:cxn>
                <a:cxn ang="0">
                  <a:pos x="46" y="14"/>
                </a:cxn>
                <a:cxn ang="0">
                  <a:pos x="52" y="22"/>
                </a:cxn>
                <a:cxn ang="0">
                  <a:pos x="54" y="30"/>
                </a:cxn>
                <a:cxn ang="0">
                  <a:pos x="54" y="30"/>
                </a:cxn>
              </a:cxnLst>
              <a:rect l="0" t="0" r="r" b="b"/>
              <a:pathLst>
                <a:path w="56" h="68">
                  <a:moveTo>
                    <a:pt x="54" y="30"/>
                  </a:moveTo>
                  <a:lnTo>
                    <a:pt x="54" y="30"/>
                  </a:lnTo>
                  <a:lnTo>
                    <a:pt x="56" y="36"/>
                  </a:lnTo>
                  <a:lnTo>
                    <a:pt x="54" y="40"/>
                  </a:lnTo>
                  <a:lnTo>
                    <a:pt x="50" y="44"/>
                  </a:lnTo>
                  <a:lnTo>
                    <a:pt x="46" y="48"/>
                  </a:lnTo>
                  <a:lnTo>
                    <a:pt x="38" y="50"/>
                  </a:lnTo>
                  <a:lnTo>
                    <a:pt x="36" y="48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2" y="50"/>
                  </a:lnTo>
                  <a:lnTo>
                    <a:pt x="32" y="56"/>
                  </a:lnTo>
                  <a:lnTo>
                    <a:pt x="30" y="60"/>
                  </a:lnTo>
                  <a:lnTo>
                    <a:pt x="28" y="64"/>
                  </a:lnTo>
                  <a:lnTo>
                    <a:pt x="24" y="66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4" y="68"/>
                  </a:lnTo>
                  <a:lnTo>
                    <a:pt x="8" y="66"/>
                  </a:lnTo>
                  <a:lnTo>
                    <a:pt x="6" y="64"/>
                  </a:lnTo>
                  <a:lnTo>
                    <a:pt x="4" y="60"/>
                  </a:lnTo>
                  <a:lnTo>
                    <a:pt x="2" y="52"/>
                  </a:lnTo>
                  <a:lnTo>
                    <a:pt x="2" y="42"/>
                  </a:lnTo>
                  <a:lnTo>
                    <a:pt x="6" y="2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2" y="12"/>
                  </a:lnTo>
                  <a:lnTo>
                    <a:pt x="20" y="20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6" y="26"/>
                  </a:lnTo>
                  <a:lnTo>
                    <a:pt x="22" y="20"/>
                  </a:lnTo>
                  <a:lnTo>
                    <a:pt x="18" y="10"/>
                  </a:lnTo>
                  <a:lnTo>
                    <a:pt x="12" y="6"/>
                  </a:lnTo>
                  <a:lnTo>
                    <a:pt x="6" y="0"/>
                  </a:lnTo>
                  <a:lnTo>
                    <a:pt x="6" y="0"/>
                  </a:lnTo>
                  <a:lnTo>
                    <a:pt x="14" y="2"/>
                  </a:lnTo>
                  <a:lnTo>
                    <a:pt x="28" y="6"/>
                  </a:lnTo>
                  <a:lnTo>
                    <a:pt x="38" y="10"/>
                  </a:lnTo>
                  <a:lnTo>
                    <a:pt x="46" y="14"/>
                  </a:lnTo>
                  <a:lnTo>
                    <a:pt x="52" y="22"/>
                  </a:lnTo>
                  <a:lnTo>
                    <a:pt x="54" y="30"/>
                  </a:lnTo>
                  <a:lnTo>
                    <a:pt x="5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8" name="Freeform 130"/>
            <p:cNvSpPr>
              <a:spLocks/>
            </p:cNvSpPr>
            <p:nvPr/>
          </p:nvSpPr>
          <p:spPr bwMode="auto">
            <a:xfrm>
              <a:off x="368968" y="1816768"/>
              <a:ext cx="481263" cy="497305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56" y="6"/>
                </a:cxn>
                <a:cxn ang="0">
                  <a:pos x="58" y="16"/>
                </a:cxn>
                <a:cxn ang="0">
                  <a:pos x="60" y="26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4" y="52"/>
                </a:cxn>
                <a:cxn ang="0">
                  <a:pos x="48" y="60"/>
                </a:cxn>
                <a:cxn ang="0">
                  <a:pos x="44" y="62"/>
                </a:cxn>
                <a:cxn ang="0">
                  <a:pos x="40" y="62"/>
                </a:cxn>
                <a:cxn ang="0">
                  <a:pos x="36" y="62"/>
                </a:cxn>
                <a:cxn ang="0">
                  <a:pos x="30" y="60"/>
                </a:cxn>
                <a:cxn ang="0">
                  <a:pos x="30" y="60"/>
                </a:cxn>
                <a:cxn ang="0">
                  <a:pos x="24" y="56"/>
                </a:cxn>
                <a:cxn ang="0">
                  <a:pos x="20" y="5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18" y="44"/>
                </a:cxn>
                <a:cxn ang="0">
                  <a:pos x="10" y="44"/>
                </a:cxn>
                <a:cxn ang="0">
                  <a:pos x="4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20"/>
                </a:cxn>
                <a:cxn ang="0">
                  <a:pos x="6" y="14"/>
                </a:cxn>
                <a:cxn ang="0">
                  <a:pos x="12" y="10"/>
                </a:cxn>
                <a:cxn ang="0">
                  <a:pos x="20" y="8"/>
                </a:cxn>
                <a:cxn ang="0">
                  <a:pos x="38" y="6"/>
                </a:cxn>
                <a:cxn ang="0">
                  <a:pos x="44" y="4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8" y="10"/>
                </a:cxn>
                <a:cxn ang="0">
                  <a:pos x="44" y="18"/>
                </a:cxn>
                <a:cxn ang="0">
                  <a:pos x="38" y="26"/>
                </a:cxn>
                <a:cxn ang="0">
                  <a:pos x="38" y="26"/>
                </a:cxn>
                <a:cxn ang="0">
                  <a:pos x="44" y="22"/>
                </a:cxn>
                <a:cxn ang="0">
                  <a:pos x="50" y="16"/>
                </a:cxn>
                <a:cxn ang="0">
                  <a:pos x="56" y="6"/>
                </a:cxn>
                <a:cxn ang="0">
                  <a:pos x="56" y="6"/>
                </a:cxn>
              </a:cxnLst>
              <a:rect l="0" t="0" r="r" b="b"/>
              <a:pathLst>
                <a:path w="60" h="62">
                  <a:moveTo>
                    <a:pt x="56" y="6"/>
                  </a:moveTo>
                  <a:lnTo>
                    <a:pt x="56" y="6"/>
                  </a:lnTo>
                  <a:lnTo>
                    <a:pt x="58" y="16"/>
                  </a:lnTo>
                  <a:lnTo>
                    <a:pt x="60" y="26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4" y="52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0" y="62"/>
                  </a:lnTo>
                  <a:lnTo>
                    <a:pt x="36" y="62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24" y="56"/>
                  </a:lnTo>
                  <a:lnTo>
                    <a:pt x="20" y="5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18" y="44"/>
                  </a:lnTo>
                  <a:lnTo>
                    <a:pt x="10" y="44"/>
                  </a:lnTo>
                  <a:lnTo>
                    <a:pt x="4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20"/>
                  </a:lnTo>
                  <a:lnTo>
                    <a:pt x="6" y="14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38" y="6"/>
                  </a:lnTo>
                  <a:lnTo>
                    <a:pt x="44" y="4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8" y="10"/>
                  </a:lnTo>
                  <a:lnTo>
                    <a:pt x="44" y="18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44" y="22"/>
                  </a:lnTo>
                  <a:lnTo>
                    <a:pt x="50" y="16"/>
                  </a:lnTo>
                  <a:lnTo>
                    <a:pt x="56" y="6"/>
                  </a:lnTo>
                  <a:lnTo>
                    <a:pt x="56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9" name="Freeform 131"/>
            <p:cNvSpPr>
              <a:spLocks/>
            </p:cNvSpPr>
            <p:nvPr/>
          </p:nvSpPr>
          <p:spPr bwMode="auto">
            <a:xfrm>
              <a:off x="208547" y="1335505"/>
              <a:ext cx="545432" cy="545432"/>
            </a:xfrm>
            <a:custGeom>
              <a:avLst/>
              <a:gdLst/>
              <a:ahLst/>
              <a:cxnLst>
                <a:cxn ang="0">
                  <a:pos x="64" y="48"/>
                </a:cxn>
                <a:cxn ang="0">
                  <a:pos x="64" y="48"/>
                </a:cxn>
                <a:cxn ang="0">
                  <a:pos x="58" y="52"/>
                </a:cxn>
                <a:cxn ang="0">
                  <a:pos x="48" y="60"/>
                </a:cxn>
                <a:cxn ang="0">
                  <a:pos x="40" y="64"/>
                </a:cxn>
                <a:cxn ang="0">
                  <a:pos x="32" y="66"/>
                </a:cxn>
                <a:cxn ang="0">
                  <a:pos x="24" y="68"/>
                </a:cxn>
                <a:cxn ang="0">
                  <a:pos x="16" y="66"/>
                </a:cxn>
                <a:cxn ang="0">
                  <a:pos x="16" y="66"/>
                </a:cxn>
                <a:cxn ang="0">
                  <a:pos x="10" y="62"/>
                </a:cxn>
                <a:cxn ang="0">
                  <a:pos x="4" y="58"/>
                </a:cxn>
                <a:cxn ang="0">
                  <a:pos x="2" y="54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2" y="36"/>
                </a:cxn>
                <a:cxn ang="0">
                  <a:pos x="6" y="32"/>
                </a:cxn>
                <a:cxn ang="0">
                  <a:pos x="12" y="30"/>
                </a:cxn>
                <a:cxn ang="0">
                  <a:pos x="12" y="30"/>
                </a:cxn>
                <a:cxn ang="0">
                  <a:pos x="12" y="26"/>
                </a:cxn>
                <a:cxn ang="0">
                  <a:pos x="10" y="20"/>
                </a:cxn>
                <a:cxn ang="0">
                  <a:pos x="10" y="16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8" y="0"/>
                </a:cxn>
                <a:cxn ang="0">
                  <a:pos x="34" y="2"/>
                </a:cxn>
                <a:cxn ang="0">
                  <a:pos x="40" y="6"/>
                </a:cxn>
                <a:cxn ang="0">
                  <a:pos x="46" y="12"/>
                </a:cxn>
                <a:cxn ang="0">
                  <a:pos x="54" y="28"/>
                </a:cxn>
                <a:cxn ang="0">
                  <a:pos x="60" y="34"/>
                </a:cxn>
                <a:cxn ang="0">
                  <a:pos x="68" y="40"/>
                </a:cxn>
                <a:cxn ang="0">
                  <a:pos x="68" y="40"/>
                </a:cxn>
                <a:cxn ang="0">
                  <a:pos x="54" y="40"/>
                </a:cxn>
                <a:cxn ang="0">
                  <a:pos x="44" y="40"/>
                </a:cxn>
                <a:cxn ang="0">
                  <a:pos x="36" y="38"/>
                </a:cxn>
                <a:cxn ang="0">
                  <a:pos x="36" y="38"/>
                </a:cxn>
                <a:cxn ang="0">
                  <a:pos x="42" y="42"/>
                </a:cxn>
                <a:cxn ang="0">
                  <a:pos x="50" y="46"/>
                </a:cxn>
                <a:cxn ang="0">
                  <a:pos x="64" y="48"/>
                </a:cxn>
                <a:cxn ang="0">
                  <a:pos x="64" y="48"/>
                </a:cxn>
              </a:cxnLst>
              <a:rect l="0" t="0" r="r" b="b"/>
              <a:pathLst>
                <a:path w="68" h="68">
                  <a:moveTo>
                    <a:pt x="64" y="48"/>
                  </a:moveTo>
                  <a:lnTo>
                    <a:pt x="64" y="48"/>
                  </a:lnTo>
                  <a:lnTo>
                    <a:pt x="58" y="52"/>
                  </a:lnTo>
                  <a:lnTo>
                    <a:pt x="48" y="60"/>
                  </a:lnTo>
                  <a:lnTo>
                    <a:pt x="40" y="64"/>
                  </a:lnTo>
                  <a:lnTo>
                    <a:pt x="32" y="66"/>
                  </a:lnTo>
                  <a:lnTo>
                    <a:pt x="24" y="68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0" y="62"/>
                  </a:lnTo>
                  <a:lnTo>
                    <a:pt x="4" y="58"/>
                  </a:lnTo>
                  <a:lnTo>
                    <a:pt x="2" y="54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2" y="36"/>
                  </a:lnTo>
                  <a:lnTo>
                    <a:pt x="6" y="32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26"/>
                  </a:lnTo>
                  <a:lnTo>
                    <a:pt x="10" y="20"/>
                  </a:lnTo>
                  <a:lnTo>
                    <a:pt x="10" y="16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8" y="0"/>
                  </a:lnTo>
                  <a:lnTo>
                    <a:pt x="34" y="2"/>
                  </a:lnTo>
                  <a:lnTo>
                    <a:pt x="40" y="6"/>
                  </a:lnTo>
                  <a:lnTo>
                    <a:pt x="46" y="12"/>
                  </a:lnTo>
                  <a:lnTo>
                    <a:pt x="54" y="28"/>
                  </a:lnTo>
                  <a:lnTo>
                    <a:pt x="60" y="34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54" y="40"/>
                  </a:lnTo>
                  <a:lnTo>
                    <a:pt x="44" y="40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42" y="42"/>
                  </a:lnTo>
                  <a:lnTo>
                    <a:pt x="50" y="46"/>
                  </a:lnTo>
                  <a:lnTo>
                    <a:pt x="64" y="48"/>
                  </a:lnTo>
                  <a:lnTo>
                    <a:pt x="64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0" name="Freeform 132"/>
            <p:cNvSpPr>
              <a:spLocks/>
            </p:cNvSpPr>
            <p:nvPr/>
          </p:nvSpPr>
          <p:spPr bwMode="auto">
            <a:xfrm>
              <a:off x="625642" y="1094874"/>
              <a:ext cx="513347" cy="529389"/>
            </a:xfrm>
            <a:custGeom>
              <a:avLst/>
              <a:gdLst/>
              <a:ahLst/>
              <a:cxnLst>
                <a:cxn ang="0">
                  <a:pos x="38" y="66"/>
                </a:cxn>
                <a:cxn ang="0">
                  <a:pos x="38" y="66"/>
                </a:cxn>
                <a:cxn ang="0">
                  <a:pos x="44" y="52"/>
                </a:cxn>
                <a:cxn ang="0">
                  <a:pos x="50" y="40"/>
                </a:cxn>
                <a:cxn ang="0">
                  <a:pos x="60" y="28"/>
                </a:cxn>
                <a:cxn ang="0">
                  <a:pos x="60" y="28"/>
                </a:cxn>
                <a:cxn ang="0">
                  <a:pos x="64" y="22"/>
                </a:cxn>
                <a:cxn ang="0">
                  <a:pos x="64" y="14"/>
                </a:cxn>
                <a:cxn ang="0">
                  <a:pos x="60" y="6"/>
                </a:cxn>
                <a:cxn ang="0">
                  <a:pos x="54" y="2"/>
                </a:cxn>
                <a:cxn ang="0">
                  <a:pos x="54" y="2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24" y="4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2" y="28"/>
                </a:cxn>
                <a:cxn ang="0">
                  <a:pos x="4" y="36"/>
                </a:cxn>
                <a:cxn ang="0">
                  <a:pos x="8" y="44"/>
                </a:cxn>
                <a:cxn ang="0">
                  <a:pos x="16" y="52"/>
                </a:cxn>
                <a:cxn ang="0">
                  <a:pos x="26" y="60"/>
                </a:cxn>
                <a:cxn ang="0">
                  <a:pos x="26" y="60"/>
                </a:cxn>
                <a:cxn ang="0">
                  <a:pos x="26" y="54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8" y="66"/>
                </a:cxn>
                <a:cxn ang="0">
                  <a:pos x="38" y="66"/>
                </a:cxn>
              </a:cxnLst>
              <a:rect l="0" t="0" r="r" b="b"/>
              <a:pathLst>
                <a:path w="64" h="66">
                  <a:moveTo>
                    <a:pt x="38" y="66"/>
                  </a:moveTo>
                  <a:lnTo>
                    <a:pt x="38" y="66"/>
                  </a:lnTo>
                  <a:lnTo>
                    <a:pt x="44" y="52"/>
                  </a:lnTo>
                  <a:lnTo>
                    <a:pt x="50" y="40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4" y="22"/>
                  </a:lnTo>
                  <a:lnTo>
                    <a:pt x="64" y="14"/>
                  </a:lnTo>
                  <a:lnTo>
                    <a:pt x="60" y="6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24" y="4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4" y="36"/>
                  </a:lnTo>
                  <a:lnTo>
                    <a:pt x="8" y="44"/>
                  </a:lnTo>
                  <a:lnTo>
                    <a:pt x="16" y="52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6" y="54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8" y="66"/>
                  </a:lnTo>
                  <a:lnTo>
                    <a:pt x="3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1" name="Freeform 133"/>
            <p:cNvSpPr>
              <a:spLocks/>
            </p:cNvSpPr>
            <p:nvPr/>
          </p:nvSpPr>
          <p:spPr bwMode="auto">
            <a:xfrm>
              <a:off x="770021" y="165634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6" y="2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2" y="6"/>
                  </a:lnTo>
                  <a:lnTo>
                    <a:pt x="2" y="6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2" name="Freeform 134"/>
            <p:cNvSpPr>
              <a:spLocks/>
            </p:cNvSpPr>
            <p:nvPr/>
          </p:nvSpPr>
          <p:spPr bwMode="auto">
            <a:xfrm>
              <a:off x="6785811" y="-621632"/>
              <a:ext cx="288758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4" y="30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24" y="38"/>
                </a:cxn>
                <a:cxn ang="0">
                  <a:pos x="30" y="36"/>
                </a:cxn>
                <a:cxn ang="0">
                  <a:pos x="34" y="32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34" y="24"/>
                </a:cxn>
                <a:cxn ang="0">
                  <a:pos x="32" y="20"/>
                </a:cxn>
                <a:cxn ang="0">
                  <a:pos x="30" y="18"/>
                </a:cxn>
                <a:cxn ang="0">
                  <a:pos x="30" y="18"/>
                </a:cxn>
                <a:cxn ang="0">
                  <a:pos x="32" y="14"/>
                </a:cxn>
                <a:cxn ang="0">
                  <a:pos x="32" y="8"/>
                </a:cxn>
                <a:cxn ang="0">
                  <a:pos x="32" y="6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2" y="4"/>
                </a:cxn>
                <a:cxn ang="0">
                  <a:pos x="8" y="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2"/>
                </a:cxn>
                <a:cxn ang="0">
                  <a:pos x="10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0" y="22"/>
                </a:cxn>
                <a:cxn ang="0">
                  <a:pos x="4" y="24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36" h="38">
                  <a:moveTo>
                    <a:pt x="0" y="28"/>
                  </a:moveTo>
                  <a:lnTo>
                    <a:pt x="0" y="28"/>
                  </a:lnTo>
                  <a:lnTo>
                    <a:pt x="4" y="3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24" y="38"/>
                  </a:lnTo>
                  <a:lnTo>
                    <a:pt x="30" y="36"/>
                  </a:lnTo>
                  <a:lnTo>
                    <a:pt x="34" y="32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4" y="24"/>
                  </a:lnTo>
                  <a:lnTo>
                    <a:pt x="32" y="20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2" y="14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2"/>
                  </a:lnTo>
                  <a:lnTo>
                    <a:pt x="10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0" y="22"/>
                  </a:lnTo>
                  <a:lnTo>
                    <a:pt x="4" y="24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3" name="Freeform 135"/>
            <p:cNvSpPr>
              <a:spLocks/>
            </p:cNvSpPr>
            <p:nvPr/>
          </p:nvSpPr>
          <p:spPr bwMode="auto">
            <a:xfrm>
              <a:off x="6737684" y="-348916"/>
              <a:ext cx="256674" cy="304800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6" y="26"/>
                </a:cxn>
                <a:cxn ang="0">
                  <a:pos x="22" y="28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16" y="36"/>
                </a:cxn>
                <a:cxn ang="0">
                  <a:pos x="14" y="38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36"/>
                </a:cxn>
                <a:cxn ang="0">
                  <a:pos x="2" y="34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2" y="12"/>
                </a:cxn>
                <a:cxn ang="0">
                  <a:pos x="2" y="6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6" y="6"/>
                </a:cxn>
                <a:cxn ang="0">
                  <a:pos x="10" y="10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12" y="10"/>
                </a:cxn>
                <a:cxn ang="0">
                  <a:pos x="10" y="4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6" y="2"/>
                </a:cxn>
                <a:cxn ang="0">
                  <a:pos x="26" y="6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8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6" y="26"/>
                  </a:lnTo>
                  <a:lnTo>
                    <a:pt x="22" y="28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16" y="36"/>
                  </a:lnTo>
                  <a:lnTo>
                    <a:pt x="14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2" y="12"/>
                  </a:lnTo>
                  <a:lnTo>
                    <a:pt x="2" y="6"/>
                  </a:lnTo>
                  <a:lnTo>
                    <a:pt x="0" y="2"/>
                  </a:lnTo>
                  <a:lnTo>
                    <a:pt x="0" y="2"/>
                  </a:lnTo>
                  <a:lnTo>
                    <a:pt x="6" y="6"/>
                  </a:lnTo>
                  <a:lnTo>
                    <a:pt x="10" y="10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2" y="10"/>
                  </a:lnTo>
                  <a:lnTo>
                    <a:pt x="1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4" name="Freeform 136"/>
            <p:cNvSpPr>
              <a:spLocks/>
            </p:cNvSpPr>
            <p:nvPr/>
          </p:nvSpPr>
          <p:spPr bwMode="auto">
            <a:xfrm>
              <a:off x="6448926" y="-348916"/>
              <a:ext cx="272716" cy="288758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4" y="8"/>
                </a:cxn>
                <a:cxn ang="0">
                  <a:pos x="34" y="16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0" y="30"/>
                </a:cxn>
                <a:cxn ang="0">
                  <a:pos x="26" y="34"/>
                </a:cxn>
                <a:cxn ang="0">
                  <a:pos x="22" y="36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12" y="32"/>
                </a:cxn>
                <a:cxn ang="0">
                  <a:pos x="10" y="30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6" y="26"/>
                </a:cxn>
                <a:cxn ang="0">
                  <a:pos x="2" y="2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12"/>
                </a:cxn>
                <a:cxn ang="0">
                  <a:pos x="2" y="8"/>
                </a:cxn>
                <a:cxn ang="0">
                  <a:pos x="6" y="6"/>
                </a:cxn>
                <a:cxn ang="0">
                  <a:pos x="12" y="4"/>
                </a:cxn>
                <a:cxn ang="0">
                  <a:pos x="22" y="4"/>
                </a:cxn>
                <a:cxn ang="0">
                  <a:pos x="26" y="2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28" y="6"/>
                </a:cxn>
                <a:cxn ang="0">
                  <a:pos x="24" y="10"/>
                </a:cxn>
                <a:cxn ang="0">
                  <a:pos x="22" y="16"/>
                </a:cxn>
                <a:cxn ang="0">
                  <a:pos x="22" y="16"/>
                </a:cxn>
                <a:cxn ang="0">
                  <a:pos x="24" y="14"/>
                </a:cxn>
                <a:cxn ang="0">
                  <a:pos x="28" y="10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34" h="36">
                  <a:moveTo>
                    <a:pt x="32" y="4"/>
                  </a:moveTo>
                  <a:lnTo>
                    <a:pt x="32" y="4"/>
                  </a:lnTo>
                  <a:lnTo>
                    <a:pt x="34" y="8"/>
                  </a:lnTo>
                  <a:lnTo>
                    <a:pt x="34" y="16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0" y="30"/>
                  </a:lnTo>
                  <a:lnTo>
                    <a:pt x="26" y="34"/>
                  </a:lnTo>
                  <a:lnTo>
                    <a:pt x="22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2" y="32"/>
                  </a:lnTo>
                  <a:lnTo>
                    <a:pt x="10" y="30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8"/>
                  </a:lnTo>
                  <a:lnTo>
                    <a:pt x="6" y="6"/>
                  </a:lnTo>
                  <a:lnTo>
                    <a:pt x="12" y="4"/>
                  </a:lnTo>
                  <a:lnTo>
                    <a:pt x="22" y="4"/>
                  </a:lnTo>
                  <a:lnTo>
                    <a:pt x="26" y="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6"/>
                  </a:lnTo>
                  <a:lnTo>
                    <a:pt x="24" y="10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4" y="14"/>
                  </a:lnTo>
                  <a:lnTo>
                    <a:pt x="28" y="10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5" name="Freeform 137"/>
            <p:cNvSpPr>
              <a:spLocks/>
            </p:cNvSpPr>
            <p:nvPr/>
          </p:nvSpPr>
          <p:spPr bwMode="auto">
            <a:xfrm>
              <a:off x="6352674" y="-621632"/>
              <a:ext cx="304800" cy="304800"/>
            </a:xfrm>
            <a:custGeom>
              <a:avLst/>
              <a:gdLst/>
              <a:ahLst/>
              <a:cxnLst>
                <a:cxn ang="0">
                  <a:pos x="36" y="26"/>
                </a:cxn>
                <a:cxn ang="0">
                  <a:pos x="36" y="26"/>
                </a:cxn>
                <a:cxn ang="0">
                  <a:pos x="28" y="34"/>
                </a:cxn>
                <a:cxn ang="0">
                  <a:pos x="18" y="38"/>
                </a:cxn>
                <a:cxn ang="0">
                  <a:pos x="14" y="38"/>
                </a:cxn>
                <a:cxn ang="0">
                  <a:pos x="8" y="38"/>
                </a:cxn>
                <a:cxn ang="0">
                  <a:pos x="8" y="38"/>
                </a:cxn>
                <a:cxn ang="0">
                  <a:pos x="4" y="36"/>
                </a:cxn>
                <a:cxn ang="0">
                  <a:pos x="2" y="32"/>
                </a:cxn>
                <a:cxn ang="0">
                  <a:pos x="0" y="26"/>
                </a:cxn>
                <a:cxn ang="0">
                  <a:pos x="2" y="20"/>
                </a:cxn>
                <a:cxn ang="0">
                  <a:pos x="4" y="18"/>
                </a:cxn>
                <a:cxn ang="0">
                  <a:pos x="6" y="16"/>
                </a:cxn>
                <a:cxn ang="0">
                  <a:pos x="6" y="16"/>
                </a:cxn>
                <a:cxn ang="0">
                  <a:pos x="6" y="10"/>
                </a:cxn>
                <a:cxn ang="0">
                  <a:pos x="6" y="6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4" y="2"/>
                </a:cxn>
                <a:cxn ang="0">
                  <a:pos x="26" y="6"/>
                </a:cxn>
                <a:cxn ang="0">
                  <a:pos x="32" y="14"/>
                </a:cxn>
                <a:cxn ang="0">
                  <a:pos x="34" y="18"/>
                </a:cxn>
                <a:cxn ang="0">
                  <a:pos x="38" y="22"/>
                </a:cxn>
                <a:cxn ang="0">
                  <a:pos x="38" y="22"/>
                </a:cxn>
                <a:cxn ang="0">
                  <a:pos x="32" y="22"/>
                </a:cxn>
                <a:cxn ang="0">
                  <a:pos x="26" y="22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24" y="24"/>
                </a:cxn>
                <a:cxn ang="0">
                  <a:pos x="28" y="26"/>
                </a:cxn>
                <a:cxn ang="0">
                  <a:pos x="36" y="26"/>
                </a:cxn>
                <a:cxn ang="0">
                  <a:pos x="36" y="26"/>
                </a:cxn>
              </a:cxnLst>
              <a:rect l="0" t="0" r="r" b="b"/>
              <a:pathLst>
                <a:path w="38" h="38">
                  <a:moveTo>
                    <a:pt x="36" y="26"/>
                  </a:moveTo>
                  <a:lnTo>
                    <a:pt x="36" y="26"/>
                  </a:lnTo>
                  <a:lnTo>
                    <a:pt x="28" y="34"/>
                  </a:lnTo>
                  <a:lnTo>
                    <a:pt x="18" y="38"/>
                  </a:lnTo>
                  <a:lnTo>
                    <a:pt x="14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4" y="36"/>
                  </a:lnTo>
                  <a:lnTo>
                    <a:pt x="2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4" y="18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0"/>
                  </a:lnTo>
                  <a:lnTo>
                    <a:pt x="6" y="6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6" y="6"/>
                  </a:lnTo>
                  <a:lnTo>
                    <a:pt x="32" y="14"/>
                  </a:lnTo>
                  <a:lnTo>
                    <a:pt x="34" y="18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2" y="22"/>
                  </a:lnTo>
                  <a:lnTo>
                    <a:pt x="26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4" y="24"/>
                  </a:lnTo>
                  <a:lnTo>
                    <a:pt x="28" y="26"/>
                  </a:lnTo>
                  <a:lnTo>
                    <a:pt x="36" y="26"/>
                  </a:lnTo>
                  <a:lnTo>
                    <a:pt x="36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6" name="Freeform 138"/>
            <p:cNvSpPr>
              <a:spLocks/>
            </p:cNvSpPr>
            <p:nvPr/>
          </p:nvSpPr>
          <p:spPr bwMode="auto">
            <a:xfrm>
              <a:off x="6593305" y="-766011"/>
              <a:ext cx="304800" cy="304800"/>
            </a:xfrm>
            <a:custGeom>
              <a:avLst/>
              <a:gdLst/>
              <a:ahLst/>
              <a:cxnLst>
                <a:cxn ang="0">
                  <a:pos x="22" y="38"/>
                </a:cxn>
                <a:cxn ang="0">
                  <a:pos x="22" y="38"/>
                </a:cxn>
                <a:cxn ang="0">
                  <a:pos x="26" y="30"/>
                </a:cxn>
                <a:cxn ang="0">
                  <a:pos x="30" y="22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38" y="12"/>
                </a:cxn>
                <a:cxn ang="0">
                  <a:pos x="38" y="8"/>
                </a:cxn>
                <a:cxn ang="0">
                  <a:pos x="36" y="4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4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14" y="2"/>
                </a:cxn>
                <a:cxn ang="0">
                  <a:pos x="10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8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14" y="30"/>
                </a:cxn>
                <a:cxn ang="0">
                  <a:pos x="14" y="2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22" y="38"/>
                </a:cxn>
                <a:cxn ang="0">
                  <a:pos x="22" y="38"/>
                </a:cxn>
              </a:cxnLst>
              <a:rect l="0" t="0" r="r" b="b"/>
              <a:pathLst>
                <a:path w="38" h="38">
                  <a:moveTo>
                    <a:pt x="22" y="38"/>
                  </a:moveTo>
                  <a:lnTo>
                    <a:pt x="22" y="38"/>
                  </a:lnTo>
                  <a:lnTo>
                    <a:pt x="26" y="30"/>
                  </a:lnTo>
                  <a:lnTo>
                    <a:pt x="30" y="22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8" y="12"/>
                  </a:lnTo>
                  <a:lnTo>
                    <a:pt x="38" y="8"/>
                  </a:lnTo>
                  <a:lnTo>
                    <a:pt x="36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4" y="2"/>
                  </a:lnTo>
                  <a:lnTo>
                    <a:pt x="10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8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4" y="30"/>
                  </a:lnTo>
                  <a:lnTo>
                    <a:pt x="14" y="2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22" y="38"/>
                  </a:lnTo>
                  <a:lnTo>
                    <a:pt x="22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7" name="Freeform 139"/>
            <p:cNvSpPr>
              <a:spLocks/>
            </p:cNvSpPr>
            <p:nvPr/>
          </p:nvSpPr>
          <p:spPr bwMode="auto">
            <a:xfrm>
              <a:off x="6673516" y="-445168"/>
              <a:ext cx="64168" cy="80211"/>
            </a:xfrm>
            <a:custGeom>
              <a:avLst/>
              <a:gdLst/>
              <a:ahLst/>
              <a:cxnLst>
                <a:cxn ang="0">
                  <a:pos x="8" y="8"/>
                </a:cxn>
                <a:cxn ang="0">
                  <a:pos x="8" y="8"/>
                </a:cxn>
                <a:cxn ang="0">
                  <a:pos x="6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8" y="8"/>
                </a:cxn>
              </a:cxnLst>
              <a:rect l="0" t="0" r="r" b="b"/>
              <a:pathLst>
                <a:path w="8" h="10">
                  <a:moveTo>
                    <a:pt x="8" y="8"/>
                  </a:moveTo>
                  <a:lnTo>
                    <a:pt x="8" y="8"/>
                  </a:lnTo>
                  <a:lnTo>
                    <a:pt x="6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8" name="Freeform 140"/>
            <p:cNvSpPr>
              <a:spLocks/>
            </p:cNvSpPr>
            <p:nvPr/>
          </p:nvSpPr>
          <p:spPr bwMode="auto">
            <a:xfrm>
              <a:off x="8742947" y="-1295400"/>
              <a:ext cx="401053" cy="144379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12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30" y="6"/>
                </a:cxn>
                <a:cxn ang="0">
                  <a:pos x="40" y="10"/>
                </a:cxn>
                <a:cxn ang="0">
                  <a:pos x="40" y="10"/>
                </a:cxn>
                <a:cxn ang="0">
                  <a:pos x="50" y="1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50" h="18">
                  <a:moveTo>
                    <a:pt x="2" y="2"/>
                  </a:moveTo>
                  <a:lnTo>
                    <a:pt x="2" y="2"/>
                  </a:lnTo>
                  <a:lnTo>
                    <a:pt x="12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30" y="6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50" y="1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9" name="Freeform 141"/>
            <p:cNvSpPr>
              <a:spLocks/>
            </p:cNvSpPr>
            <p:nvPr/>
          </p:nvSpPr>
          <p:spPr bwMode="auto">
            <a:xfrm>
              <a:off x="336884" y="4191000"/>
              <a:ext cx="1042737" cy="1058779"/>
            </a:xfrm>
            <a:custGeom>
              <a:avLst/>
              <a:gdLst/>
              <a:ahLst/>
              <a:cxnLst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2" y="90"/>
                </a:cxn>
                <a:cxn ang="0">
                  <a:pos x="24" y="98"/>
                </a:cxn>
                <a:cxn ang="0">
                  <a:pos x="18" y="108"/>
                </a:cxn>
                <a:cxn ang="0">
                  <a:pos x="14" y="118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28" y="128"/>
                </a:cxn>
                <a:cxn ang="0">
                  <a:pos x="48" y="128"/>
                </a:cxn>
                <a:cxn ang="0">
                  <a:pos x="76" y="126"/>
                </a:cxn>
                <a:cxn ang="0">
                  <a:pos x="76" y="126"/>
                </a:cxn>
                <a:cxn ang="0">
                  <a:pos x="90" y="124"/>
                </a:cxn>
                <a:cxn ang="0">
                  <a:pos x="104" y="120"/>
                </a:cxn>
                <a:cxn ang="0">
                  <a:pos x="114" y="112"/>
                </a:cxn>
                <a:cxn ang="0">
                  <a:pos x="122" y="102"/>
                </a:cxn>
                <a:cxn ang="0">
                  <a:pos x="128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8" y="66"/>
                </a:cxn>
                <a:cxn ang="0">
                  <a:pos x="128" y="66"/>
                </a:cxn>
                <a:cxn ang="0">
                  <a:pos x="122" y="60"/>
                </a:cxn>
                <a:cxn ang="0">
                  <a:pos x="116" y="56"/>
                </a:cxn>
                <a:cxn ang="0">
                  <a:pos x="104" y="52"/>
                </a:cxn>
                <a:cxn ang="0">
                  <a:pos x="96" y="50"/>
                </a:cxn>
                <a:cxn ang="0">
                  <a:pos x="92" y="50"/>
                </a:cxn>
                <a:cxn ang="0">
                  <a:pos x="92" y="50"/>
                </a:cxn>
                <a:cxn ang="0">
                  <a:pos x="94" y="42"/>
                </a:cxn>
                <a:cxn ang="0">
                  <a:pos x="94" y="34"/>
                </a:cxn>
                <a:cxn ang="0">
                  <a:pos x="94" y="26"/>
                </a:cxn>
                <a:cxn ang="0">
                  <a:pos x="90" y="16"/>
                </a:cxn>
                <a:cxn ang="0">
                  <a:pos x="86" y="8"/>
                </a:cxn>
                <a:cxn ang="0">
                  <a:pos x="78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6"/>
                </a:cxn>
                <a:cxn ang="0">
                  <a:pos x="22" y="10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2" y="116"/>
                </a:cxn>
                <a:cxn ang="0">
                  <a:pos x="2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</a:cxnLst>
              <a:rect l="0" t="0" r="r" b="b"/>
              <a:pathLst>
                <a:path w="130" h="132">
                  <a:moveTo>
                    <a:pt x="48" y="78"/>
                  </a:moveTo>
                  <a:lnTo>
                    <a:pt x="48" y="78"/>
                  </a:lnTo>
                  <a:lnTo>
                    <a:pt x="42" y="80"/>
                  </a:lnTo>
                  <a:lnTo>
                    <a:pt x="32" y="90"/>
                  </a:lnTo>
                  <a:lnTo>
                    <a:pt x="24" y="98"/>
                  </a:lnTo>
                  <a:lnTo>
                    <a:pt x="18" y="108"/>
                  </a:lnTo>
                  <a:lnTo>
                    <a:pt x="14" y="118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28" y="128"/>
                  </a:lnTo>
                  <a:lnTo>
                    <a:pt x="48" y="128"/>
                  </a:lnTo>
                  <a:lnTo>
                    <a:pt x="76" y="126"/>
                  </a:lnTo>
                  <a:lnTo>
                    <a:pt x="76" y="126"/>
                  </a:lnTo>
                  <a:lnTo>
                    <a:pt x="90" y="124"/>
                  </a:lnTo>
                  <a:lnTo>
                    <a:pt x="104" y="120"/>
                  </a:lnTo>
                  <a:lnTo>
                    <a:pt x="114" y="112"/>
                  </a:lnTo>
                  <a:lnTo>
                    <a:pt x="122" y="102"/>
                  </a:lnTo>
                  <a:lnTo>
                    <a:pt x="128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8" y="66"/>
                  </a:lnTo>
                  <a:lnTo>
                    <a:pt x="128" y="66"/>
                  </a:lnTo>
                  <a:lnTo>
                    <a:pt x="122" y="60"/>
                  </a:lnTo>
                  <a:lnTo>
                    <a:pt x="116" y="56"/>
                  </a:lnTo>
                  <a:lnTo>
                    <a:pt x="104" y="52"/>
                  </a:lnTo>
                  <a:lnTo>
                    <a:pt x="96" y="50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4" y="42"/>
                  </a:lnTo>
                  <a:lnTo>
                    <a:pt x="94" y="34"/>
                  </a:lnTo>
                  <a:lnTo>
                    <a:pt x="94" y="26"/>
                  </a:lnTo>
                  <a:lnTo>
                    <a:pt x="90" y="16"/>
                  </a:lnTo>
                  <a:lnTo>
                    <a:pt x="86" y="8"/>
                  </a:lnTo>
                  <a:lnTo>
                    <a:pt x="78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6"/>
                  </a:lnTo>
                  <a:lnTo>
                    <a:pt x="22" y="10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0" name="Freeform 142"/>
            <p:cNvSpPr>
              <a:spLocks/>
            </p:cNvSpPr>
            <p:nvPr/>
          </p:nvSpPr>
          <p:spPr bwMode="auto">
            <a:xfrm>
              <a:off x="352926" y="5281863"/>
              <a:ext cx="1106905" cy="1090863"/>
            </a:xfrm>
            <a:custGeom>
              <a:avLst/>
              <a:gdLst/>
              <a:ahLst/>
              <a:cxnLst>
                <a:cxn ang="0">
                  <a:pos x="8" y="14"/>
                </a:cxn>
                <a:cxn ang="0">
                  <a:pos x="8" y="14"/>
                </a:cxn>
                <a:cxn ang="0">
                  <a:pos x="24" y="16"/>
                </a:cxn>
                <a:cxn ang="0">
                  <a:pos x="36" y="22"/>
                </a:cxn>
                <a:cxn ang="0">
                  <a:pos x="48" y="26"/>
                </a:cxn>
                <a:cxn ang="0">
                  <a:pos x="56" y="34"/>
                </a:cxn>
                <a:cxn ang="0">
                  <a:pos x="68" y="44"/>
                </a:cxn>
                <a:cxn ang="0">
                  <a:pos x="72" y="50"/>
                </a:cxn>
                <a:cxn ang="0">
                  <a:pos x="72" y="50"/>
                </a:cxn>
                <a:cxn ang="0">
                  <a:pos x="62" y="42"/>
                </a:cxn>
                <a:cxn ang="0">
                  <a:pos x="50" y="36"/>
                </a:cxn>
                <a:cxn ang="0">
                  <a:pos x="28" y="30"/>
                </a:cxn>
                <a:cxn ang="0">
                  <a:pos x="8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30"/>
                </a:cxn>
                <a:cxn ang="0">
                  <a:pos x="14" y="36"/>
                </a:cxn>
                <a:cxn ang="0">
                  <a:pos x="20" y="44"/>
                </a:cxn>
                <a:cxn ang="0">
                  <a:pos x="24" y="54"/>
                </a:cxn>
                <a:cxn ang="0">
                  <a:pos x="32" y="76"/>
                </a:cxn>
                <a:cxn ang="0">
                  <a:pos x="40" y="96"/>
                </a:cxn>
                <a:cxn ang="0">
                  <a:pos x="48" y="116"/>
                </a:cxn>
                <a:cxn ang="0">
                  <a:pos x="54" y="124"/>
                </a:cxn>
                <a:cxn ang="0">
                  <a:pos x="60" y="130"/>
                </a:cxn>
                <a:cxn ang="0">
                  <a:pos x="66" y="134"/>
                </a:cxn>
                <a:cxn ang="0">
                  <a:pos x="74" y="136"/>
                </a:cxn>
                <a:cxn ang="0">
                  <a:pos x="84" y="134"/>
                </a:cxn>
                <a:cxn ang="0">
                  <a:pos x="96" y="130"/>
                </a:cxn>
                <a:cxn ang="0">
                  <a:pos x="96" y="130"/>
                </a:cxn>
                <a:cxn ang="0">
                  <a:pos x="104" y="124"/>
                </a:cxn>
                <a:cxn ang="0">
                  <a:pos x="110" y="116"/>
                </a:cxn>
                <a:cxn ang="0">
                  <a:pos x="112" y="106"/>
                </a:cxn>
                <a:cxn ang="0">
                  <a:pos x="110" y="98"/>
                </a:cxn>
                <a:cxn ang="0">
                  <a:pos x="106" y="82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10" y="78"/>
                </a:cxn>
                <a:cxn ang="0">
                  <a:pos x="116" y="76"/>
                </a:cxn>
                <a:cxn ang="0">
                  <a:pos x="124" y="72"/>
                </a:cxn>
                <a:cxn ang="0">
                  <a:pos x="130" y="64"/>
                </a:cxn>
                <a:cxn ang="0">
                  <a:pos x="136" y="56"/>
                </a:cxn>
                <a:cxn ang="0">
                  <a:pos x="138" y="46"/>
                </a:cxn>
                <a:cxn ang="0">
                  <a:pos x="136" y="34"/>
                </a:cxn>
                <a:cxn ang="0">
                  <a:pos x="130" y="22"/>
                </a:cxn>
                <a:cxn ang="0">
                  <a:pos x="130" y="22"/>
                </a:cxn>
                <a:cxn ang="0">
                  <a:pos x="122" y="16"/>
                </a:cxn>
                <a:cxn ang="0">
                  <a:pos x="114" y="10"/>
                </a:cxn>
                <a:cxn ang="0">
                  <a:pos x="106" y="4"/>
                </a:cxn>
                <a:cxn ang="0">
                  <a:pos x="96" y="2"/>
                </a:cxn>
                <a:cxn ang="0">
                  <a:pos x="76" y="0"/>
                </a:cxn>
                <a:cxn ang="0">
                  <a:pos x="56" y="2"/>
                </a:cxn>
                <a:cxn ang="0">
                  <a:pos x="36" y="4"/>
                </a:cxn>
                <a:cxn ang="0">
                  <a:pos x="22" y="8"/>
                </a:cxn>
                <a:cxn ang="0">
                  <a:pos x="8" y="14"/>
                </a:cxn>
                <a:cxn ang="0">
                  <a:pos x="8" y="14"/>
                </a:cxn>
              </a:cxnLst>
              <a:rect l="0" t="0" r="r" b="b"/>
              <a:pathLst>
                <a:path w="138" h="136">
                  <a:moveTo>
                    <a:pt x="8" y="14"/>
                  </a:moveTo>
                  <a:lnTo>
                    <a:pt x="8" y="14"/>
                  </a:lnTo>
                  <a:lnTo>
                    <a:pt x="24" y="16"/>
                  </a:lnTo>
                  <a:lnTo>
                    <a:pt x="36" y="22"/>
                  </a:lnTo>
                  <a:lnTo>
                    <a:pt x="48" y="26"/>
                  </a:lnTo>
                  <a:lnTo>
                    <a:pt x="56" y="34"/>
                  </a:lnTo>
                  <a:lnTo>
                    <a:pt x="68" y="44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62" y="42"/>
                  </a:lnTo>
                  <a:lnTo>
                    <a:pt x="50" y="36"/>
                  </a:lnTo>
                  <a:lnTo>
                    <a:pt x="28" y="30"/>
                  </a:lnTo>
                  <a:lnTo>
                    <a:pt x="8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30"/>
                  </a:lnTo>
                  <a:lnTo>
                    <a:pt x="14" y="36"/>
                  </a:lnTo>
                  <a:lnTo>
                    <a:pt x="20" y="44"/>
                  </a:lnTo>
                  <a:lnTo>
                    <a:pt x="24" y="54"/>
                  </a:lnTo>
                  <a:lnTo>
                    <a:pt x="32" y="76"/>
                  </a:lnTo>
                  <a:lnTo>
                    <a:pt x="40" y="96"/>
                  </a:lnTo>
                  <a:lnTo>
                    <a:pt x="48" y="116"/>
                  </a:lnTo>
                  <a:lnTo>
                    <a:pt x="54" y="124"/>
                  </a:lnTo>
                  <a:lnTo>
                    <a:pt x="60" y="130"/>
                  </a:lnTo>
                  <a:lnTo>
                    <a:pt x="66" y="134"/>
                  </a:lnTo>
                  <a:lnTo>
                    <a:pt x="74" y="136"/>
                  </a:lnTo>
                  <a:lnTo>
                    <a:pt x="84" y="134"/>
                  </a:lnTo>
                  <a:lnTo>
                    <a:pt x="96" y="130"/>
                  </a:lnTo>
                  <a:lnTo>
                    <a:pt x="96" y="130"/>
                  </a:lnTo>
                  <a:lnTo>
                    <a:pt x="104" y="124"/>
                  </a:lnTo>
                  <a:lnTo>
                    <a:pt x="110" y="116"/>
                  </a:lnTo>
                  <a:lnTo>
                    <a:pt x="112" y="106"/>
                  </a:lnTo>
                  <a:lnTo>
                    <a:pt x="110" y="98"/>
                  </a:lnTo>
                  <a:lnTo>
                    <a:pt x="106" y="82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10" y="78"/>
                  </a:lnTo>
                  <a:lnTo>
                    <a:pt x="116" y="76"/>
                  </a:lnTo>
                  <a:lnTo>
                    <a:pt x="124" y="72"/>
                  </a:lnTo>
                  <a:lnTo>
                    <a:pt x="130" y="64"/>
                  </a:lnTo>
                  <a:lnTo>
                    <a:pt x="136" y="56"/>
                  </a:lnTo>
                  <a:lnTo>
                    <a:pt x="138" y="46"/>
                  </a:lnTo>
                  <a:lnTo>
                    <a:pt x="136" y="34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22" y="16"/>
                  </a:lnTo>
                  <a:lnTo>
                    <a:pt x="114" y="10"/>
                  </a:lnTo>
                  <a:lnTo>
                    <a:pt x="106" y="4"/>
                  </a:lnTo>
                  <a:lnTo>
                    <a:pt x="96" y="2"/>
                  </a:lnTo>
                  <a:lnTo>
                    <a:pt x="76" y="0"/>
                  </a:lnTo>
                  <a:lnTo>
                    <a:pt x="56" y="2"/>
                  </a:lnTo>
                  <a:lnTo>
                    <a:pt x="36" y="4"/>
                  </a:lnTo>
                  <a:lnTo>
                    <a:pt x="22" y="8"/>
                  </a:lnTo>
                  <a:lnTo>
                    <a:pt x="8" y="14"/>
                  </a:lnTo>
                  <a:lnTo>
                    <a:pt x="8" y="1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1" name="Freeform 143"/>
            <p:cNvSpPr>
              <a:spLocks/>
            </p:cNvSpPr>
            <p:nvPr/>
          </p:nvSpPr>
          <p:spPr bwMode="auto">
            <a:xfrm>
              <a:off x="0" y="5554579"/>
              <a:ext cx="593558" cy="1090863"/>
            </a:xfrm>
            <a:custGeom>
              <a:avLst/>
              <a:gdLst/>
              <a:ahLst/>
              <a:cxnLst>
                <a:cxn ang="0">
                  <a:pos x="38" y="136"/>
                </a:cxn>
                <a:cxn ang="0">
                  <a:pos x="38" y="136"/>
                </a:cxn>
                <a:cxn ang="0">
                  <a:pos x="48" y="134"/>
                </a:cxn>
                <a:cxn ang="0">
                  <a:pos x="58" y="130"/>
                </a:cxn>
                <a:cxn ang="0">
                  <a:pos x="64" y="124"/>
                </a:cxn>
                <a:cxn ang="0">
                  <a:pos x="70" y="116"/>
                </a:cxn>
                <a:cxn ang="0">
                  <a:pos x="74" y="106"/>
                </a:cxn>
                <a:cxn ang="0">
                  <a:pos x="74" y="96"/>
                </a:cxn>
                <a:cxn ang="0">
                  <a:pos x="74" y="84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68" y="56"/>
                </a:cxn>
                <a:cxn ang="0">
                  <a:pos x="60" y="42"/>
                </a:cxn>
                <a:cxn ang="0">
                  <a:pos x="54" y="30"/>
                </a:cxn>
                <a:cxn ang="0">
                  <a:pos x="48" y="22"/>
                </a:cxn>
                <a:cxn ang="0">
                  <a:pos x="38" y="1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20"/>
                </a:cxn>
                <a:cxn ang="0">
                  <a:pos x="32" y="32"/>
                </a:cxn>
                <a:cxn ang="0">
                  <a:pos x="28" y="50"/>
                </a:cxn>
                <a:cxn ang="0">
                  <a:pos x="22" y="60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2"/>
                </a:cxn>
                <a:cxn ang="0">
                  <a:pos x="24" y="40"/>
                </a:cxn>
                <a:cxn ang="0">
                  <a:pos x="24" y="30"/>
                </a:cxn>
                <a:cxn ang="0">
                  <a:pos x="22" y="20"/>
                </a:cxn>
                <a:cxn ang="0">
                  <a:pos x="18" y="6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4" y="6"/>
                </a:cxn>
                <a:cxn ang="0">
                  <a:pos x="10" y="12"/>
                </a:cxn>
                <a:cxn ang="0">
                  <a:pos x="0" y="22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4" y="118"/>
                </a:cxn>
                <a:cxn ang="0">
                  <a:pos x="8" y="126"/>
                </a:cxn>
                <a:cxn ang="0">
                  <a:pos x="12" y="130"/>
                </a:cxn>
                <a:cxn ang="0">
                  <a:pos x="18" y="132"/>
                </a:cxn>
                <a:cxn ang="0">
                  <a:pos x="26" y="136"/>
                </a:cxn>
                <a:cxn ang="0">
                  <a:pos x="38" y="136"/>
                </a:cxn>
                <a:cxn ang="0">
                  <a:pos x="38" y="136"/>
                </a:cxn>
              </a:cxnLst>
              <a:rect l="0" t="0" r="r" b="b"/>
              <a:pathLst>
                <a:path w="74" h="136">
                  <a:moveTo>
                    <a:pt x="38" y="136"/>
                  </a:moveTo>
                  <a:lnTo>
                    <a:pt x="38" y="136"/>
                  </a:lnTo>
                  <a:lnTo>
                    <a:pt x="48" y="134"/>
                  </a:lnTo>
                  <a:lnTo>
                    <a:pt x="58" y="130"/>
                  </a:lnTo>
                  <a:lnTo>
                    <a:pt x="64" y="124"/>
                  </a:lnTo>
                  <a:lnTo>
                    <a:pt x="70" y="116"/>
                  </a:lnTo>
                  <a:lnTo>
                    <a:pt x="74" y="106"/>
                  </a:lnTo>
                  <a:lnTo>
                    <a:pt x="74" y="96"/>
                  </a:lnTo>
                  <a:lnTo>
                    <a:pt x="74" y="84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68" y="56"/>
                  </a:lnTo>
                  <a:lnTo>
                    <a:pt x="60" y="42"/>
                  </a:lnTo>
                  <a:lnTo>
                    <a:pt x="54" y="30"/>
                  </a:lnTo>
                  <a:lnTo>
                    <a:pt x="48" y="22"/>
                  </a:lnTo>
                  <a:lnTo>
                    <a:pt x="38" y="1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20"/>
                  </a:lnTo>
                  <a:lnTo>
                    <a:pt x="32" y="32"/>
                  </a:lnTo>
                  <a:lnTo>
                    <a:pt x="28" y="50"/>
                  </a:lnTo>
                  <a:lnTo>
                    <a:pt x="22" y="60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2"/>
                  </a:lnTo>
                  <a:lnTo>
                    <a:pt x="24" y="40"/>
                  </a:lnTo>
                  <a:lnTo>
                    <a:pt x="24" y="30"/>
                  </a:lnTo>
                  <a:lnTo>
                    <a:pt x="22" y="20"/>
                  </a:lnTo>
                  <a:lnTo>
                    <a:pt x="18" y="6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6"/>
                  </a:lnTo>
                  <a:lnTo>
                    <a:pt x="10" y="12"/>
                  </a:lnTo>
                  <a:lnTo>
                    <a:pt x="0" y="22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4" y="118"/>
                  </a:lnTo>
                  <a:lnTo>
                    <a:pt x="8" y="126"/>
                  </a:lnTo>
                  <a:lnTo>
                    <a:pt x="12" y="130"/>
                  </a:lnTo>
                  <a:lnTo>
                    <a:pt x="18" y="132"/>
                  </a:lnTo>
                  <a:lnTo>
                    <a:pt x="26" y="136"/>
                  </a:lnTo>
                  <a:lnTo>
                    <a:pt x="38" y="136"/>
                  </a:lnTo>
                  <a:lnTo>
                    <a:pt x="38" y="1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2" name="Freeform 144"/>
            <p:cNvSpPr>
              <a:spLocks/>
            </p:cNvSpPr>
            <p:nvPr/>
          </p:nvSpPr>
          <p:spPr bwMode="auto">
            <a:xfrm>
              <a:off x="0" y="3902242"/>
              <a:ext cx="336884" cy="1122947"/>
            </a:xfrm>
            <a:custGeom>
              <a:avLst/>
              <a:gdLst/>
              <a:ahLst/>
              <a:cxnLst>
                <a:cxn ang="0">
                  <a:pos x="30" y="140"/>
                </a:cxn>
                <a:cxn ang="0">
                  <a:pos x="30" y="140"/>
                </a:cxn>
                <a:cxn ang="0">
                  <a:pos x="30" y="108"/>
                </a:cxn>
                <a:cxn ang="0">
                  <a:pos x="32" y="78"/>
                </a:cxn>
                <a:cxn ang="0">
                  <a:pos x="36" y="62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42" y="38"/>
                </a:cxn>
                <a:cxn ang="0">
                  <a:pos x="40" y="28"/>
                </a:cxn>
                <a:cxn ang="0">
                  <a:pos x="38" y="22"/>
                </a:cxn>
                <a:cxn ang="0">
                  <a:pos x="34" y="14"/>
                </a:cxn>
                <a:cxn ang="0">
                  <a:pos x="28" y="8"/>
                </a:cxn>
                <a:cxn ang="0">
                  <a:pos x="20" y="4"/>
                </a:cxn>
                <a:cxn ang="0">
                  <a:pos x="12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14" y="126"/>
                </a:cxn>
                <a:cxn ang="0">
                  <a:pos x="22" y="134"/>
                </a:cxn>
                <a:cxn ang="0">
                  <a:pos x="30" y="140"/>
                </a:cxn>
                <a:cxn ang="0">
                  <a:pos x="30" y="140"/>
                </a:cxn>
              </a:cxnLst>
              <a:rect l="0" t="0" r="r" b="b"/>
              <a:pathLst>
                <a:path w="42" h="140">
                  <a:moveTo>
                    <a:pt x="30" y="140"/>
                  </a:moveTo>
                  <a:lnTo>
                    <a:pt x="30" y="140"/>
                  </a:lnTo>
                  <a:lnTo>
                    <a:pt x="30" y="108"/>
                  </a:lnTo>
                  <a:lnTo>
                    <a:pt x="32" y="78"/>
                  </a:lnTo>
                  <a:lnTo>
                    <a:pt x="36" y="6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2" y="38"/>
                  </a:lnTo>
                  <a:lnTo>
                    <a:pt x="40" y="28"/>
                  </a:lnTo>
                  <a:lnTo>
                    <a:pt x="38" y="22"/>
                  </a:lnTo>
                  <a:lnTo>
                    <a:pt x="34" y="14"/>
                  </a:lnTo>
                  <a:lnTo>
                    <a:pt x="28" y="8"/>
                  </a:lnTo>
                  <a:lnTo>
                    <a:pt x="20" y="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14" y="126"/>
                  </a:lnTo>
                  <a:lnTo>
                    <a:pt x="22" y="134"/>
                  </a:lnTo>
                  <a:lnTo>
                    <a:pt x="30" y="140"/>
                  </a:lnTo>
                  <a:lnTo>
                    <a:pt x="30" y="1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3" name="Freeform 145"/>
            <p:cNvSpPr>
              <a:spLocks/>
            </p:cNvSpPr>
            <p:nvPr/>
          </p:nvSpPr>
          <p:spPr bwMode="auto">
            <a:xfrm>
              <a:off x="0" y="4977063"/>
              <a:ext cx="48126" cy="481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4" name="Freeform 146"/>
            <p:cNvSpPr>
              <a:spLocks/>
            </p:cNvSpPr>
            <p:nvPr/>
          </p:nvSpPr>
          <p:spPr bwMode="auto">
            <a:xfrm>
              <a:off x="32084" y="5185611"/>
              <a:ext cx="256674" cy="272716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0" y="24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0" y="24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5" name="Freeform 147"/>
            <p:cNvSpPr>
              <a:spLocks/>
            </p:cNvSpPr>
            <p:nvPr/>
          </p:nvSpPr>
          <p:spPr bwMode="auto">
            <a:xfrm>
              <a:off x="946484" y="5811253"/>
              <a:ext cx="978568" cy="89835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10" y="0"/>
                </a:cxn>
                <a:cxn ang="0">
                  <a:pos x="18" y="0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46" y="8"/>
                </a:cxn>
                <a:cxn ang="0">
                  <a:pos x="58" y="16"/>
                </a:cxn>
                <a:cxn ang="0">
                  <a:pos x="70" y="24"/>
                </a:cxn>
                <a:cxn ang="0">
                  <a:pos x="80" y="34"/>
                </a:cxn>
                <a:cxn ang="0">
                  <a:pos x="80" y="34"/>
                </a:cxn>
                <a:cxn ang="0">
                  <a:pos x="98" y="56"/>
                </a:cxn>
                <a:cxn ang="0">
                  <a:pos x="112" y="78"/>
                </a:cxn>
                <a:cxn ang="0">
                  <a:pos x="112" y="78"/>
                </a:cxn>
                <a:cxn ang="0">
                  <a:pos x="118" y="96"/>
                </a:cxn>
                <a:cxn ang="0">
                  <a:pos x="122" y="110"/>
                </a:cxn>
                <a:cxn ang="0">
                  <a:pos x="122" y="110"/>
                </a:cxn>
                <a:cxn ang="0">
                  <a:pos x="122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18" y="110"/>
                </a:cxn>
                <a:cxn ang="0">
                  <a:pos x="118" y="110"/>
                </a:cxn>
                <a:cxn ang="0">
                  <a:pos x="114" y="96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00" y="66"/>
                </a:cxn>
                <a:cxn ang="0">
                  <a:pos x="88" y="52"/>
                </a:cxn>
                <a:cxn ang="0">
                  <a:pos x="76" y="38"/>
                </a:cxn>
                <a:cxn ang="0">
                  <a:pos x="64" y="24"/>
                </a:cxn>
                <a:cxn ang="0">
                  <a:pos x="64" y="24"/>
                </a:cxn>
                <a:cxn ang="0">
                  <a:pos x="48" y="1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8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22" h="11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8" y="0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70" y="24"/>
                  </a:lnTo>
                  <a:lnTo>
                    <a:pt x="80" y="34"/>
                  </a:lnTo>
                  <a:lnTo>
                    <a:pt x="80" y="34"/>
                  </a:lnTo>
                  <a:lnTo>
                    <a:pt x="98" y="56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118" y="96"/>
                  </a:lnTo>
                  <a:lnTo>
                    <a:pt x="122" y="110"/>
                  </a:lnTo>
                  <a:lnTo>
                    <a:pt x="122" y="110"/>
                  </a:lnTo>
                  <a:lnTo>
                    <a:pt x="122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18" y="110"/>
                  </a:lnTo>
                  <a:lnTo>
                    <a:pt x="118" y="110"/>
                  </a:lnTo>
                  <a:lnTo>
                    <a:pt x="114" y="96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0" y="66"/>
                  </a:lnTo>
                  <a:lnTo>
                    <a:pt x="88" y="52"/>
                  </a:lnTo>
                  <a:lnTo>
                    <a:pt x="76" y="38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48" y="1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6" name="Freeform 148"/>
            <p:cNvSpPr>
              <a:spLocks/>
            </p:cNvSpPr>
            <p:nvPr/>
          </p:nvSpPr>
          <p:spPr bwMode="auto">
            <a:xfrm>
              <a:off x="368968" y="5089358"/>
              <a:ext cx="529389" cy="529389"/>
            </a:xfrm>
            <a:custGeom>
              <a:avLst/>
              <a:gdLst/>
              <a:ahLst/>
              <a:cxnLst>
                <a:cxn ang="0">
                  <a:pos x="28" y="66"/>
                </a:cxn>
                <a:cxn ang="0">
                  <a:pos x="28" y="66"/>
                </a:cxn>
                <a:cxn ang="0">
                  <a:pos x="22" y="52"/>
                </a:cxn>
                <a:cxn ang="0">
                  <a:pos x="14" y="42"/>
                </a:cxn>
                <a:cxn ang="0">
                  <a:pos x="4" y="30"/>
                </a:cxn>
                <a:cxn ang="0">
                  <a:pos x="4" y="30"/>
                </a:cxn>
                <a:cxn ang="0">
                  <a:pos x="0" y="22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8"/>
                </a:cxn>
                <a:cxn ang="0">
                  <a:pos x="30" y="8"/>
                </a:cxn>
                <a:cxn ang="0">
                  <a:pos x="34" y="6"/>
                </a:cxn>
                <a:cxn ang="0">
                  <a:pos x="42" y="4"/>
                </a:cxn>
                <a:cxn ang="0">
                  <a:pos x="50" y="2"/>
                </a:cxn>
                <a:cxn ang="0">
                  <a:pos x="54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8"/>
                </a:cxn>
                <a:cxn ang="0">
                  <a:pos x="66" y="24"/>
                </a:cxn>
                <a:cxn ang="0">
                  <a:pos x="66" y="30"/>
                </a:cxn>
                <a:cxn ang="0">
                  <a:pos x="62" y="38"/>
                </a:cxn>
                <a:cxn ang="0">
                  <a:pos x="58" y="46"/>
                </a:cxn>
                <a:cxn ang="0">
                  <a:pos x="50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0" y="56"/>
                </a:cxn>
                <a:cxn ang="0">
                  <a:pos x="40" y="46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36" y="48"/>
                </a:cxn>
                <a:cxn ang="0">
                  <a:pos x="34" y="56"/>
                </a:cxn>
                <a:cxn ang="0">
                  <a:pos x="28" y="66"/>
                </a:cxn>
                <a:cxn ang="0">
                  <a:pos x="28" y="66"/>
                </a:cxn>
              </a:cxnLst>
              <a:rect l="0" t="0" r="r" b="b"/>
              <a:pathLst>
                <a:path w="66" h="66">
                  <a:moveTo>
                    <a:pt x="28" y="66"/>
                  </a:moveTo>
                  <a:lnTo>
                    <a:pt x="28" y="66"/>
                  </a:lnTo>
                  <a:lnTo>
                    <a:pt x="22" y="52"/>
                  </a:lnTo>
                  <a:lnTo>
                    <a:pt x="14" y="42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2" y="8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4" y="6"/>
                  </a:lnTo>
                  <a:lnTo>
                    <a:pt x="42" y="4"/>
                  </a:lnTo>
                  <a:lnTo>
                    <a:pt x="50" y="2"/>
                  </a:lnTo>
                  <a:lnTo>
                    <a:pt x="54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8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62" y="38"/>
                  </a:lnTo>
                  <a:lnTo>
                    <a:pt x="58" y="46"/>
                  </a:lnTo>
                  <a:lnTo>
                    <a:pt x="50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0" y="56"/>
                  </a:lnTo>
                  <a:lnTo>
                    <a:pt x="40" y="4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48"/>
                  </a:lnTo>
                  <a:lnTo>
                    <a:pt x="34" y="56"/>
                  </a:lnTo>
                  <a:lnTo>
                    <a:pt x="28" y="66"/>
                  </a:lnTo>
                  <a:lnTo>
                    <a:pt x="2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7" name="Freeform 149"/>
            <p:cNvSpPr>
              <a:spLocks/>
            </p:cNvSpPr>
            <p:nvPr/>
          </p:nvSpPr>
          <p:spPr bwMode="auto">
            <a:xfrm>
              <a:off x="705853" y="5442284"/>
              <a:ext cx="513347" cy="561474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0" y="30"/>
                </a:cxn>
                <a:cxn ang="0">
                  <a:pos x="12" y="22"/>
                </a:cxn>
                <a:cxn ang="0">
                  <a:pos x="24" y="1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6" y="2"/>
                </a:cxn>
                <a:cxn ang="0">
                  <a:pos x="40" y="0"/>
                </a:cxn>
                <a:cxn ang="0">
                  <a:pos x="46" y="2"/>
                </a:cxn>
                <a:cxn ang="0">
                  <a:pos x="54" y="6"/>
                </a:cxn>
                <a:cxn ang="0">
                  <a:pos x="60" y="14"/>
                </a:cxn>
                <a:cxn ang="0">
                  <a:pos x="60" y="14"/>
                </a:cxn>
                <a:cxn ang="0">
                  <a:pos x="62" y="22"/>
                </a:cxn>
                <a:cxn ang="0">
                  <a:pos x="62" y="2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62" y="46"/>
                </a:cxn>
                <a:cxn ang="0">
                  <a:pos x="64" y="56"/>
                </a:cxn>
                <a:cxn ang="0">
                  <a:pos x="64" y="60"/>
                </a:cxn>
                <a:cxn ang="0">
                  <a:pos x="62" y="64"/>
                </a:cxn>
                <a:cxn ang="0">
                  <a:pos x="62" y="64"/>
                </a:cxn>
                <a:cxn ang="0">
                  <a:pos x="58" y="68"/>
                </a:cxn>
                <a:cxn ang="0">
                  <a:pos x="52" y="70"/>
                </a:cxn>
                <a:cxn ang="0">
                  <a:pos x="46" y="70"/>
                </a:cxn>
                <a:cxn ang="0">
                  <a:pos x="40" y="70"/>
                </a:cxn>
                <a:cxn ang="0">
                  <a:pos x="34" y="66"/>
                </a:cxn>
                <a:cxn ang="0">
                  <a:pos x="26" y="60"/>
                </a:cxn>
                <a:cxn ang="0">
                  <a:pos x="16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4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38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64" h="70">
                  <a:moveTo>
                    <a:pt x="0" y="30"/>
                  </a:moveTo>
                  <a:lnTo>
                    <a:pt x="0" y="30"/>
                  </a:lnTo>
                  <a:lnTo>
                    <a:pt x="12" y="22"/>
                  </a:lnTo>
                  <a:lnTo>
                    <a:pt x="24" y="1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6" y="2"/>
                  </a:lnTo>
                  <a:lnTo>
                    <a:pt x="40" y="0"/>
                  </a:lnTo>
                  <a:lnTo>
                    <a:pt x="46" y="2"/>
                  </a:lnTo>
                  <a:lnTo>
                    <a:pt x="54" y="6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2" y="22"/>
                  </a:lnTo>
                  <a:lnTo>
                    <a:pt x="62" y="2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62" y="4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58" y="68"/>
                  </a:lnTo>
                  <a:lnTo>
                    <a:pt x="52" y="70"/>
                  </a:lnTo>
                  <a:lnTo>
                    <a:pt x="46" y="70"/>
                  </a:lnTo>
                  <a:lnTo>
                    <a:pt x="40" y="70"/>
                  </a:lnTo>
                  <a:lnTo>
                    <a:pt x="34" y="66"/>
                  </a:lnTo>
                  <a:lnTo>
                    <a:pt x="26" y="60"/>
                  </a:lnTo>
                  <a:lnTo>
                    <a:pt x="16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4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38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8" name="Freeform 150"/>
            <p:cNvSpPr>
              <a:spLocks/>
            </p:cNvSpPr>
            <p:nvPr/>
          </p:nvSpPr>
          <p:spPr bwMode="auto">
            <a:xfrm>
              <a:off x="385011" y="5763126"/>
              <a:ext cx="545432" cy="529389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42" y="12"/>
                </a:cxn>
                <a:cxn ang="0">
                  <a:pos x="52" y="24"/>
                </a:cxn>
                <a:cxn ang="0">
                  <a:pos x="62" y="34"/>
                </a:cxn>
                <a:cxn ang="0">
                  <a:pos x="62" y="34"/>
                </a:cxn>
                <a:cxn ang="0">
                  <a:pos x="66" y="42"/>
                </a:cxn>
                <a:cxn ang="0">
                  <a:pos x="68" y="50"/>
                </a:cxn>
                <a:cxn ang="0">
                  <a:pos x="64" y="58"/>
                </a:cxn>
                <a:cxn ang="0">
                  <a:pos x="58" y="64"/>
                </a:cxn>
                <a:cxn ang="0">
                  <a:pos x="58" y="64"/>
                </a:cxn>
                <a:cxn ang="0">
                  <a:pos x="54" y="66"/>
                </a:cxn>
                <a:cxn ang="0">
                  <a:pos x="50" y="66"/>
                </a:cxn>
                <a:cxn ang="0">
                  <a:pos x="44" y="64"/>
                </a:cxn>
                <a:cxn ang="0">
                  <a:pos x="36" y="60"/>
                </a:cxn>
                <a:cxn ang="0">
                  <a:pos x="36" y="60"/>
                </a:cxn>
                <a:cxn ang="0">
                  <a:pos x="34" y="62"/>
                </a:cxn>
                <a:cxn ang="0">
                  <a:pos x="26" y="64"/>
                </a:cxn>
                <a:cxn ang="0">
                  <a:pos x="18" y="66"/>
                </a:cxn>
                <a:cxn ang="0">
                  <a:pos x="14" y="6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2" y="52"/>
                </a:cxn>
                <a:cxn ang="0">
                  <a:pos x="2" y="46"/>
                </a:cxn>
                <a:cxn ang="0">
                  <a:pos x="0" y="40"/>
                </a:cxn>
                <a:cxn ang="0">
                  <a:pos x="2" y="32"/>
                </a:cxn>
                <a:cxn ang="0">
                  <a:pos x="8" y="24"/>
                </a:cxn>
                <a:cxn ang="0">
                  <a:pos x="14" y="14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4" y="12"/>
                </a:cxn>
                <a:cxn ang="0">
                  <a:pos x="24" y="20"/>
                </a:cxn>
                <a:cxn ang="0">
                  <a:pos x="28" y="30"/>
                </a:cxn>
                <a:cxn ang="0">
                  <a:pos x="28" y="30"/>
                </a:cxn>
                <a:cxn ang="0">
                  <a:pos x="30" y="20"/>
                </a:cxn>
                <a:cxn ang="0">
                  <a:pos x="32" y="10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68" h="66">
                  <a:moveTo>
                    <a:pt x="34" y="0"/>
                  </a:moveTo>
                  <a:lnTo>
                    <a:pt x="34" y="0"/>
                  </a:lnTo>
                  <a:lnTo>
                    <a:pt x="42" y="12"/>
                  </a:lnTo>
                  <a:lnTo>
                    <a:pt x="52" y="2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6" y="42"/>
                  </a:lnTo>
                  <a:lnTo>
                    <a:pt x="68" y="50"/>
                  </a:lnTo>
                  <a:lnTo>
                    <a:pt x="64" y="58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4" y="66"/>
                  </a:lnTo>
                  <a:lnTo>
                    <a:pt x="50" y="66"/>
                  </a:lnTo>
                  <a:lnTo>
                    <a:pt x="44" y="64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4" y="62"/>
                  </a:lnTo>
                  <a:lnTo>
                    <a:pt x="26" y="64"/>
                  </a:lnTo>
                  <a:lnTo>
                    <a:pt x="18" y="66"/>
                  </a:lnTo>
                  <a:lnTo>
                    <a:pt x="14" y="6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2" y="52"/>
                  </a:lnTo>
                  <a:lnTo>
                    <a:pt x="2" y="46"/>
                  </a:lnTo>
                  <a:lnTo>
                    <a:pt x="0" y="40"/>
                  </a:lnTo>
                  <a:lnTo>
                    <a:pt x="2" y="32"/>
                  </a:lnTo>
                  <a:lnTo>
                    <a:pt x="8" y="24"/>
                  </a:lnTo>
                  <a:lnTo>
                    <a:pt x="14" y="1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4" y="12"/>
                  </a:lnTo>
                  <a:lnTo>
                    <a:pt x="24" y="2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30" y="20"/>
                  </a:lnTo>
                  <a:lnTo>
                    <a:pt x="32" y="1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9" name="Freeform 151"/>
            <p:cNvSpPr>
              <a:spLocks/>
            </p:cNvSpPr>
            <p:nvPr/>
          </p:nvSpPr>
          <p:spPr bwMode="auto">
            <a:xfrm>
              <a:off x="32084" y="5426242"/>
              <a:ext cx="513347" cy="577516"/>
            </a:xfrm>
            <a:custGeom>
              <a:avLst/>
              <a:gdLst/>
              <a:ahLst/>
              <a:cxnLst>
                <a:cxn ang="0">
                  <a:pos x="64" y="36"/>
                </a:cxn>
                <a:cxn ang="0">
                  <a:pos x="64" y="36"/>
                </a:cxn>
                <a:cxn ang="0">
                  <a:pos x="56" y="44"/>
                </a:cxn>
                <a:cxn ang="0">
                  <a:pos x="46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36" y="68"/>
                </a:cxn>
                <a:cxn ang="0">
                  <a:pos x="34" y="70"/>
                </a:cxn>
                <a:cxn ang="0">
                  <a:pos x="26" y="72"/>
                </a:cxn>
                <a:cxn ang="0">
                  <a:pos x="18" y="68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8" y="54"/>
                </a:cxn>
                <a:cxn ang="0">
                  <a:pos x="8" y="46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28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22" y="0"/>
                </a:cxn>
                <a:cxn ang="0">
                  <a:pos x="28" y="2"/>
                </a:cxn>
                <a:cxn ang="0">
                  <a:pos x="38" y="6"/>
                </a:cxn>
                <a:cxn ang="0">
                  <a:pos x="48" y="14"/>
                </a:cxn>
                <a:cxn ang="0">
                  <a:pos x="60" y="24"/>
                </a:cxn>
                <a:cxn ang="0">
                  <a:pos x="60" y="24"/>
                </a:cxn>
                <a:cxn ang="0">
                  <a:pos x="52" y="24"/>
                </a:cxn>
                <a:cxn ang="0">
                  <a:pos x="44" y="24"/>
                </a:cxn>
                <a:cxn ang="0">
                  <a:pos x="36" y="30"/>
                </a:cxn>
                <a:cxn ang="0">
                  <a:pos x="36" y="30"/>
                </a:cxn>
                <a:cxn ang="0">
                  <a:pos x="46" y="30"/>
                </a:cxn>
                <a:cxn ang="0">
                  <a:pos x="56" y="32"/>
                </a:cxn>
                <a:cxn ang="0">
                  <a:pos x="64" y="36"/>
                </a:cxn>
                <a:cxn ang="0">
                  <a:pos x="64" y="36"/>
                </a:cxn>
              </a:cxnLst>
              <a:rect l="0" t="0" r="r" b="b"/>
              <a:pathLst>
                <a:path w="64" h="72">
                  <a:moveTo>
                    <a:pt x="64" y="36"/>
                  </a:moveTo>
                  <a:lnTo>
                    <a:pt x="64" y="36"/>
                  </a:lnTo>
                  <a:lnTo>
                    <a:pt x="56" y="44"/>
                  </a:lnTo>
                  <a:lnTo>
                    <a:pt x="46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6" y="68"/>
                  </a:lnTo>
                  <a:lnTo>
                    <a:pt x="34" y="70"/>
                  </a:lnTo>
                  <a:lnTo>
                    <a:pt x="26" y="72"/>
                  </a:lnTo>
                  <a:lnTo>
                    <a:pt x="18" y="68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8" y="54"/>
                  </a:lnTo>
                  <a:lnTo>
                    <a:pt x="8" y="46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28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52" y="24"/>
                  </a:lnTo>
                  <a:lnTo>
                    <a:pt x="44" y="24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46" y="30"/>
                  </a:lnTo>
                  <a:lnTo>
                    <a:pt x="56" y="32"/>
                  </a:lnTo>
                  <a:lnTo>
                    <a:pt x="64" y="36"/>
                  </a:lnTo>
                  <a:lnTo>
                    <a:pt x="64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0" name="Freeform 152"/>
            <p:cNvSpPr>
              <a:spLocks/>
            </p:cNvSpPr>
            <p:nvPr/>
          </p:nvSpPr>
          <p:spPr bwMode="auto">
            <a:xfrm>
              <a:off x="561474" y="5618747"/>
              <a:ext cx="128337" cy="144379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2" y="12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r" b="b"/>
              <a:pathLst>
                <a:path w="16" h="18">
                  <a:moveTo>
                    <a:pt x="2" y="12"/>
                  </a:moveTo>
                  <a:lnTo>
                    <a:pt x="2" y="12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1" name="Freeform 153"/>
            <p:cNvSpPr>
              <a:spLocks/>
            </p:cNvSpPr>
            <p:nvPr/>
          </p:nvSpPr>
          <p:spPr bwMode="auto">
            <a:xfrm>
              <a:off x="6561221" y="-1295400"/>
              <a:ext cx="1925053" cy="2326105"/>
            </a:xfrm>
            <a:custGeom>
              <a:avLst/>
              <a:gdLst/>
              <a:ahLst/>
              <a:cxnLst>
                <a:cxn ang="0">
                  <a:pos x="58" y="120"/>
                </a:cxn>
                <a:cxn ang="0">
                  <a:pos x="82" y="128"/>
                </a:cxn>
                <a:cxn ang="0">
                  <a:pos x="142" y="132"/>
                </a:cxn>
                <a:cxn ang="0">
                  <a:pos x="170" y="138"/>
                </a:cxn>
                <a:cxn ang="0">
                  <a:pos x="184" y="146"/>
                </a:cxn>
                <a:cxn ang="0">
                  <a:pos x="210" y="166"/>
                </a:cxn>
                <a:cxn ang="0">
                  <a:pos x="226" y="194"/>
                </a:cxn>
                <a:cxn ang="0">
                  <a:pos x="234" y="224"/>
                </a:cxn>
                <a:cxn ang="0">
                  <a:pos x="234" y="238"/>
                </a:cxn>
                <a:cxn ang="0">
                  <a:pos x="222" y="264"/>
                </a:cxn>
                <a:cxn ang="0">
                  <a:pos x="200" y="278"/>
                </a:cxn>
                <a:cxn ang="0">
                  <a:pos x="172" y="284"/>
                </a:cxn>
                <a:cxn ang="0">
                  <a:pos x="140" y="278"/>
                </a:cxn>
                <a:cxn ang="0">
                  <a:pos x="126" y="272"/>
                </a:cxn>
                <a:cxn ang="0">
                  <a:pos x="108" y="252"/>
                </a:cxn>
                <a:cxn ang="0">
                  <a:pos x="104" y="242"/>
                </a:cxn>
                <a:cxn ang="0">
                  <a:pos x="108" y="222"/>
                </a:cxn>
                <a:cxn ang="0">
                  <a:pos x="126" y="210"/>
                </a:cxn>
                <a:cxn ang="0">
                  <a:pos x="132" y="210"/>
                </a:cxn>
                <a:cxn ang="0">
                  <a:pos x="142" y="212"/>
                </a:cxn>
                <a:cxn ang="0">
                  <a:pos x="148" y="216"/>
                </a:cxn>
                <a:cxn ang="0">
                  <a:pos x="152" y="226"/>
                </a:cxn>
                <a:cxn ang="0">
                  <a:pos x="152" y="246"/>
                </a:cxn>
                <a:cxn ang="0">
                  <a:pos x="150" y="250"/>
                </a:cxn>
                <a:cxn ang="0">
                  <a:pos x="158" y="230"/>
                </a:cxn>
                <a:cxn ang="0">
                  <a:pos x="156" y="218"/>
                </a:cxn>
                <a:cxn ang="0">
                  <a:pos x="144" y="208"/>
                </a:cxn>
                <a:cxn ang="0">
                  <a:pos x="136" y="204"/>
                </a:cxn>
                <a:cxn ang="0">
                  <a:pos x="120" y="204"/>
                </a:cxn>
                <a:cxn ang="0">
                  <a:pos x="110" y="214"/>
                </a:cxn>
                <a:cxn ang="0">
                  <a:pos x="102" y="226"/>
                </a:cxn>
                <a:cxn ang="0">
                  <a:pos x="100" y="240"/>
                </a:cxn>
                <a:cxn ang="0">
                  <a:pos x="102" y="248"/>
                </a:cxn>
                <a:cxn ang="0">
                  <a:pos x="110" y="266"/>
                </a:cxn>
                <a:cxn ang="0">
                  <a:pos x="134" y="282"/>
                </a:cxn>
                <a:cxn ang="0">
                  <a:pos x="164" y="288"/>
                </a:cxn>
                <a:cxn ang="0">
                  <a:pos x="192" y="288"/>
                </a:cxn>
                <a:cxn ang="0">
                  <a:pos x="200" y="286"/>
                </a:cxn>
                <a:cxn ang="0">
                  <a:pos x="216" y="280"/>
                </a:cxn>
                <a:cxn ang="0">
                  <a:pos x="232" y="262"/>
                </a:cxn>
                <a:cxn ang="0">
                  <a:pos x="240" y="232"/>
                </a:cxn>
                <a:cxn ang="0">
                  <a:pos x="236" y="200"/>
                </a:cxn>
                <a:cxn ang="0">
                  <a:pos x="230" y="184"/>
                </a:cxn>
                <a:cxn ang="0">
                  <a:pos x="214" y="160"/>
                </a:cxn>
                <a:cxn ang="0">
                  <a:pos x="192" y="140"/>
                </a:cxn>
                <a:cxn ang="0">
                  <a:pos x="164" y="128"/>
                </a:cxn>
                <a:cxn ang="0">
                  <a:pos x="134" y="122"/>
                </a:cxn>
                <a:cxn ang="0">
                  <a:pos x="102" y="120"/>
                </a:cxn>
                <a:cxn ang="0">
                  <a:pos x="68" y="114"/>
                </a:cxn>
                <a:cxn ang="0">
                  <a:pos x="56" y="110"/>
                </a:cxn>
                <a:cxn ang="0">
                  <a:pos x="38" y="96"/>
                </a:cxn>
                <a:cxn ang="0">
                  <a:pos x="24" y="82"/>
                </a:cxn>
                <a:cxn ang="0">
                  <a:pos x="14" y="58"/>
                </a:cxn>
                <a:cxn ang="0">
                  <a:pos x="12" y="26"/>
                </a:cxn>
                <a:cxn ang="0">
                  <a:pos x="18" y="0"/>
                </a:cxn>
                <a:cxn ang="0">
                  <a:pos x="6" y="0"/>
                </a:cxn>
                <a:cxn ang="0">
                  <a:pos x="0" y="26"/>
                </a:cxn>
                <a:cxn ang="0">
                  <a:pos x="2" y="58"/>
                </a:cxn>
                <a:cxn ang="0">
                  <a:pos x="18" y="90"/>
                </a:cxn>
                <a:cxn ang="0">
                  <a:pos x="58" y="120"/>
                </a:cxn>
              </a:cxnLst>
              <a:rect l="0" t="0" r="r" b="b"/>
              <a:pathLst>
                <a:path w="240" h="290">
                  <a:moveTo>
                    <a:pt x="58" y="120"/>
                  </a:moveTo>
                  <a:lnTo>
                    <a:pt x="58" y="120"/>
                  </a:lnTo>
                  <a:lnTo>
                    <a:pt x="68" y="126"/>
                  </a:lnTo>
                  <a:lnTo>
                    <a:pt x="82" y="128"/>
                  </a:lnTo>
                  <a:lnTo>
                    <a:pt x="110" y="130"/>
                  </a:lnTo>
                  <a:lnTo>
                    <a:pt x="142" y="132"/>
                  </a:lnTo>
                  <a:lnTo>
                    <a:pt x="156" y="134"/>
                  </a:lnTo>
                  <a:lnTo>
                    <a:pt x="170" y="138"/>
                  </a:lnTo>
                  <a:lnTo>
                    <a:pt x="170" y="138"/>
                  </a:lnTo>
                  <a:lnTo>
                    <a:pt x="184" y="146"/>
                  </a:lnTo>
                  <a:lnTo>
                    <a:pt x="198" y="154"/>
                  </a:lnTo>
                  <a:lnTo>
                    <a:pt x="210" y="166"/>
                  </a:lnTo>
                  <a:lnTo>
                    <a:pt x="218" y="180"/>
                  </a:lnTo>
                  <a:lnTo>
                    <a:pt x="226" y="194"/>
                  </a:lnTo>
                  <a:lnTo>
                    <a:pt x="232" y="210"/>
                  </a:lnTo>
                  <a:lnTo>
                    <a:pt x="234" y="224"/>
                  </a:lnTo>
                  <a:lnTo>
                    <a:pt x="234" y="238"/>
                  </a:lnTo>
                  <a:lnTo>
                    <a:pt x="234" y="238"/>
                  </a:lnTo>
                  <a:lnTo>
                    <a:pt x="230" y="252"/>
                  </a:lnTo>
                  <a:lnTo>
                    <a:pt x="222" y="264"/>
                  </a:lnTo>
                  <a:lnTo>
                    <a:pt x="212" y="274"/>
                  </a:lnTo>
                  <a:lnTo>
                    <a:pt x="200" y="278"/>
                  </a:lnTo>
                  <a:lnTo>
                    <a:pt x="186" y="282"/>
                  </a:lnTo>
                  <a:lnTo>
                    <a:pt x="172" y="284"/>
                  </a:lnTo>
                  <a:lnTo>
                    <a:pt x="156" y="282"/>
                  </a:lnTo>
                  <a:lnTo>
                    <a:pt x="140" y="278"/>
                  </a:lnTo>
                  <a:lnTo>
                    <a:pt x="140" y="278"/>
                  </a:lnTo>
                  <a:lnTo>
                    <a:pt x="126" y="272"/>
                  </a:lnTo>
                  <a:lnTo>
                    <a:pt x="116" y="262"/>
                  </a:lnTo>
                  <a:lnTo>
                    <a:pt x="108" y="252"/>
                  </a:lnTo>
                  <a:lnTo>
                    <a:pt x="104" y="242"/>
                  </a:lnTo>
                  <a:lnTo>
                    <a:pt x="104" y="242"/>
                  </a:lnTo>
                  <a:lnTo>
                    <a:pt x="104" y="232"/>
                  </a:lnTo>
                  <a:lnTo>
                    <a:pt x="108" y="222"/>
                  </a:lnTo>
                  <a:lnTo>
                    <a:pt x="116" y="214"/>
                  </a:lnTo>
                  <a:lnTo>
                    <a:pt x="126" y="210"/>
                  </a:lnTo>
                  <a:lnTo>
                    <a:pt x="126" y="210"/>
                  </a:lnTo>
                  <a:lnTo>
                    <a:pt x="132" y="210"/>
                  </a:lnTo>
                  <a:lnTo>
                    <a:pt x="136" y="210"/>
                  </a:lnTo>
                  <a:lnTo>
                    <a:pt x="142" y="212"/>
                  </a:lnTo>
                  <a:lnTo>
                    <a:pt x="148" y="216"/>
                  </a:lnTo>
                  <a:lnTo>
                    <a:pt x="148" y="216"/>
                  </a:lnTo>
                  <a:lnTo>
                    <a:pt x="152" y="220"/>
                  </a:lnTo>
                  <a:lnTo>
                    <a:pt x="152" y="226"/>
                  </a:lnTo>
                  <a:lnTo>
                    <a:pt x="154" y="236"/>
                  </a:lnTo>
                  <a:lnTo>
                    <a:pt x="152" y="246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56" y="238"/>
                  </a:lnTo>
                  <a:lnTo>
                    <a:pt x="158" y="230"/>
                  </a:lnTo>
                  <a:lnTo>
                    <a:pt x="158" y="224"/>
                  </a:lnTo>
                  <a:lnTo>
                    <a:pt x="156" y="218"/>
                  </a:lnTo>
                  <a:lnTo>
                    <a:pt x="152" y="212"/>
                  </a:lnTo>
                  <a:lnTo>
                    <a:pt x="144" y="208"/>
                  </a:lnTo>
                  <a:lnTo>
                    <a:pt x="136" y="204"/>
                  </a:lnTo>
                  <a:lnTo>
                    <a:pt x="136" y="204"/>
                  </a:lnTo>
                  <a:lnTo>
                    <a:pt x="128" y="204"/>
                  </a:lnTo>
                  <a:lnTo>
                    <a:pt x="120" y="204"/>
                  </a:lnTo>
                  <a:lnTo>
                    <a:pt x="114" y="208"/>
                  </a:lnTo>
                  <a:lnTo>
                    <a:pt x="110" y="214"/>
                  </a:lnTo>
                  <a:lnTo>
                    <a:pt x="106" y="220"/>
                  </a:lnTo>
                  <a:lnTo>
                    <a:pt x="102" y="226"/>
                  </a:lnTo>
                  <a:lnTo>
                    <a:pt x="102" y="234"/>
                  </a:lnTo>
                  <a:lnTo>
                    <a:pt x="100" y="240"/>
                  </a:lnTo>
                  <a:lnTo>
                    <a:pt x="100" y="240"/>
                  </a:lnTo>
                  <a:lnTo>
                    <a:pt x="102" y="248"/>
                  </a:lnTo>
                  <a:lnTo>
                    <a:pt x="104" y="254"/>
                  </a:lnTo>
                  <a:lnTo>
                    <a:pt x="110" y="266"/>
                  </a:lnTo>
                  <a:lnTo>
                    <a:pt x="122" y="274"/>
                  </a:lnTo>
                  <a:lnTo>
                    <a:pt x="134" y="282"/>
                  </a:lnTo>
                  <a:lnTo>
                    <a:pt x="148" y="286"/>
                  </a:lnTo>
                  <a:lnTo>
                    <a:pt x="164" y="288"/>
                  </a:lnTo>
                  <a:lnTo>
                    <a:pt x="178" y="290"/>
                  </a:lnTo>
                  <a:lnTo>
                    <a:pt x="192" y="288"/>
                  </a:lnTo>
                  <a:lnTo>
                    <a:pt x="192" y="288"/>
                  </a:lnTo>
                  <a:lnTo>
                    <a:pt x="200" y="286"/>
                  </a:lnTo>
                  <a:lnTo>
                    <a:pt x="208" y="284"/>
                  </a:lnTo>
                  <a:lnTo>
                    <a:pt x="216" y="280"/>
                  </a:lnTo>
                  <a:lnTo>
                    <a:pt x="222" y="274"/>
                  </a:lnTo>
                  <a:lnTo>
                    <a:pt x="232" y="262"/>
                  </a:lnTo>
                  <a:lnTo>
                    <a:pt x="238" y="248"/>
                  </a:lnTo>
                  <a:lnTo>
                    <a:pt x="240" y="232"/>
                  </a:lnTo>
                  <a:lnTo>
                    <a:pt x="240" y="216"/>
                  </a:lnTo>
                  <a:lnTo>
                    <a:pt x="236" y="200"/>
                  </a:lnTo>
                  <a:lnTo>
                    <a:pt x="230" y="184"/>
                  </a:lnTo>
                  <a:lnTo>
                    <a:pt x="230" y="184"/>
                  </a:lnTo>
                  <a:lnTo>
                    <a:pt x="224" y="170"/>
                  </a:lnTo>
                  <a:lnTo>
                    <a:pt x="214" y="160"/>
                  </a:lnTo>
                  <a:lnTo>
                    <a:pt x="204" y="148"/>
                  </a:lnTo>
                  <a:lnTo>
                    <a:pt x="192" y="140"/>
                  </a:lnTo>
                  <a:lnTo>
                    <a:pt x="178" y="134"/>
                  </a:lnTo>
                  <a:lnTo>
                    <a:pt x="164" y="128"/>
                  </a:lnTo>
                  <a:lnTo>
                    <a:pt x="150" y="124"/>
                  </a:lnTo>
                  <a:lnTo>
                    <a:pt x="134" y="122"/>
                  </a:lnTo>
                  <a:lnTo>
                    <a:pt x="134" y="122"/>
                  </a:lnTo>
                  <a:lnTo>
                    <a:pt x="102" y="120"/>
                  </a:lnTo>
                  <a:lnTo>
                    <a:pt x="84" y="118"/>
                  </a:lnTo>
                  <a:lnTo>
                    <a:pt x="68" y="114"/>
                  </a:lnTo>
                  <a:lnTo>
                    <a:pt x="68" y="114"/>
                  </a:lnTo>
                  <a:lnTo>
                    <a:pt x="56" y="110"/>
                  </a:lnTo>
                  <a:lnTo>
                    <a:pt x="46" y="104"/>
                  </a:lnTo>
                  <a:lnTo>
                    <a:pt x="38" y="96"/>
                  </a:lnTo>
                  <a:lnTo>
                    <a:pt x="30" y="90"/>
                  </a:lnTo>
                  <a:lnTo>
                    <a:pt x="24" y="82"/>
                  </a:lnTo>
                  <a:lnTo>
                    <a:pt x="20" y="74"/>
                  </a:lnTo>
                  <a:lnTo>
                    <a:pt x="14" y="58"/>
                  </a:lnTo>
                  <a:lnTo>
                    <a:pt x="12" y="42"/>
                  </a:lnTo>
                  <a:lnTo>
                    <a:pt x="12" y="26"/>
                  </a:lnTo>
                  <a:lnTo>
                    <a:pt x="14" y="12"/>
                  </a:lnTo>
                  <a:lnTo>
                    <a:pt x="1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12"/>
                  </a:lnTo>
                  <a:lnTo>
                    <a:pt x="0" y="26"/>
                  </a:lnTo>
                  <a:lnTo>
                    <a:pt x="0" y="42"/>
                  </a:lnTo>
                  <a:lnTo>
                    <a:pt x="2" y="58"/>
                  </a:lnTo>
                  <a:lnTo>
                    <a:pt x="8" y="74"/>
                  </a:lnTo>
                  <a:lnTo>
                    <a:pt x="18" y="90"/>
                  </a:lnTo>
                  <a:lnTo>
                    <a:pt x="36" y="106"/>
                  </a:lnTo>
                  <a:lnTo>
                    <a:pt x="58" y="120"/>
                  </a:lnTo>
                  <a:lnTo>
                    <a:pt x="58" y="1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2" name="Freeform 154"/>
            <p:cNvSpPr>
              <a:spLocks/>
            </p:cNvSpPr>
            <p:nvPr/>
          </p:nvSpPr>
          <p:spPr bwMode="auto">
            <a:xfrm>
              <a:off x="6866021" y="-268705"/>
              <a:ext cx="320842" cy="497305"/>
            </a:xfrm>
            <a:custGeom>
              <a:avLst/>
              <a:gdLst/>
              <a:ahLst/>
              <a:cxnLst>
                <a:cxn ang="0">
                  <a:pos x="40" y="62"/>
                </a:cxn>
                <a:cxn ang="0">
                  <a:pos x="40" y="62"/>
                </a:cxn>
                <a:cxn ang="0">
                  <a:pos x="38" y="60"/>
                </a:cxn>
                <a:cxn ang="0">
                  <a:pos x="34" y="56"/>
                </a:cxn>
                <a:cxn ang="0">
                  <a:pos x="32" y="46"/>
                </a:cxn>
                <a:cxn ang="0">
                  <a:pos x="34" y="34"/>
                </a:cxn>
                <a:cxn ang="0">
                  <a:pos x="34" y="34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8" y="4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2" y="26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8" y="28"/>
                </a:cxn>
                <a:cxn ang="0">
                  <a:pos x="10" y="24"/>
                </a:cxn>
                <a:cxn ang="0">
                  <a:pos x="14" y="22"/>
                </a:cxn>
                <a:cxn ang="0">
                  <a:pos x="14" y="22"/>
                </a:cxn>
                <a:cxn ang="0">
                  <a:pos x="12" y="28"/>
                </a:cxn>
                <a:cxn ang="0">
                  <a:pos x="12" y="34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20" y="48"/>
                </a:cxn>
                <a:cxn ang="0">
                  <a:pos x="28" y="54"/>
                </a:cxn>
                <a:cxn ang="0">
                  <a:pos x="40" y="62"/>
                </a:cxn>
                <a:cxn ang="0">
                  <a:pos x="40" y="62"/>
                </a:cxn>
              </a:cxnLst>
              <a:rect l="0" t="0" r="r" b="b"/>
              <a:pathLst>
                <a:path w="40" h="62">
                  <a:moveTo>
                    <a:pt x="40" y="62"/>
                  </a:moveTo>
                  <a:lnTo>
                    <a:pt x="40" y="62"/>
                  </a:lnTo>
                  <a:lnTo>
                    <a:pt x="38" y="60"/>
                  </a:lnTo>
                  <a:lnTo>
                    <a:pt x="34" y="56"/>
                  </a:lnTo>
                  <a:lnTo>
                    <a:pt x="32" y="46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28"/>
                  </a:lnTo>
                  <a:lnTo>
                    <a:pt x="10" y="24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2" y="28"/>
                  </a:lnTo>
                  <a:lnTo>
                    <a:pt x="12" y="34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20" y="48"/>
                  </a:lnTo>
                  <a:lnTo>
                    <a:pt x="28" y="54"/>
                  </a:lnTo>
                  <a:lnTo>
                    <a:pt x="40" y="62"/>
                  </a:lnTo>
                  <a:lnTo>
                    <a:pt x="4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3" name="Freeform 155"/>
            <p:cNvSpPr>
              <a:spLocks/>
            </p:cNvSpPr>
            <p:nvPr/>
          </p:nvSpPr>
          <p:spPr bwMode="auto">
            <a:xfrm>
              <a:off x="4026568" y="4126832"/>
              <a:ext cx="1187116" cy="1203158"/>
            </a:xfrm>
            <a:custGeom>
              <a:avLst/>
              <a:gdLst/>
              <a:ahLst/>
              <a:cxnLst>
                <a:cxn ang="0">
                  <a:pos x="12" y="150"/>
                </a:cxn>
                <a:cxn ang="0">
                  <a:pos x="12" y="150"/>
                </a:cxn>
                <a:cxn ang="0">
                  <a:pos x="32" y="146"/>
                </a:cxn>
                <a:cxn ang="0">
                  <a:pos x="54" y="144"/>
                </a:cxn>
                <a:cxn ang="0">
                  <a:pos x="86" y="144"/>
                </a:cxn>
                <a:cxn ang="0">
                  <a:pos x="86" y="144"/>
                </a:cxn>
                <a:cxn ang="0">
                  <a:pos x="102" y="142"/>
                </a:cxn>
                <a:cxn ang="0">
                  <a:pos x="118" y="136"/>
                </a:cxn>
                <a:cxn ang="0">
                  <a:pos x="130" y="128"/>
                </a:cxn>
                <a:cxn ang="0">
                  <a:pos x="138" y="116"/>
                </a:cxn>
                <a:cxn ang="0">
                  <a:pos x="146" y="106"/>
                </a:cxn>
                <a:cxn ang="0">
                  <a:pos x="148" y="94"/>
                </a:cxn>
                <a:cxn ang="0">
                  <a:pos x="148" y="84"/>
                </a:cxn>
                <a:cxn ang="0">
                  <a:pos x="144" y="76"/>
                </a:cxn>
                <a:cxn ang="0">
                  <a:pos x="144" y="76"/>
                </a:cxn>
                <a:cxn ang="0">
                  <a:pos x="138" y="68"/>
                </a:cxn>
                <a:cxn ang="0">
                  <a:pos x="132" y="64"/>
                </a:cxn>
                <a:cxn ang="0">
                  <a:pos x="118" y="58"/>
                </a:cxn>
                <a:cxn ang="0">
                  <a:pos x="108" y="58"/>
                </a:cxn>
                <a:cxn ang="0">
                  <a:pos x="104" y="58"/>
                </a:cxn>
                <a:cxn ang="0">
                  <a:pos x="104" y="58"/>
                </a:cxn>
                <a:cxn ang="0">
                  <a:pos x="106" y="48"/>
                </a:cxn>
                <a:cxn ang="0">
                  <a:pos x="106" y="40"/>
                </a:cxn>
                <a:cxn ang="0">
                  <a:pos x="106" y="30"/>
                </a:cxn>
                <a:cxn ang="0">
                  <a:pos x="104" y="18"/>
                </a:cxn>
                <a:cxn ang="0">
                  <a:pos x="98" y="10"/>
                </a:cxn>
                <a:cxn ang="0">
                  <a:pos x="94" y="6"/>
                </a:cxn>
                <a:cxn ang="0">
                  <a:pos x="88" y="2"/>
                </a:cxn>
                <a:cxn ang="0">
                  <a:pos x="82" y="0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60" y="0"/>
                </a:cxn>
                <a:cxn ang="0">
                  <a:pos x="44" y="2"/>
                </a:cxn>
                <a:cxn ang="0">
                  <a:pos x="30" y="8"/>
                </a:cxn>
                <a:cxn ang="0">
                  <a:pos x="24" y="12"/>
                </a:cxn>
                <a:cxn ang="0">
                  <a:pos x="18" y="18"/>
                </a:cxn>
                <a:cxn ang="0">
                  <a:pos x="14" y="26"/>
                </a:cxn>
                <a:cxn ang="0">
                  <a:pos x="10" y="34"/>
                </a:cxn>
                <a:cxn ang="0">
                  <a:pos x="6" y="46"/>
                </a:cxn>
                <a:cxn ang="0">
                  <a:pos x="2" y="58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6" y="126"/>
                </a:cxn>
                <a:cxn ang="0">
                  <a:pos x="16" y="112"/>
                </a:cxn>
                <a:cxn ang="0">
                  <a:pos x="24" y="104"/>
                </a:cxn>
                <a:cxn ang="0">
                  <a:pos x="34" y="96"/>
                </a:cxn>
                <a:cxn ang="0">
                  <a:pos x="44" y="90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48" y="92"/>
                </a:cxn>
                <a:cxn ang="0">
                  <a:pos x="36" y="102"/>
                </a:cxn>
                <a:cxn ang="0">
                  <a:pos x="28" y="112"/>
                </a:cxn>
                <a:cxn ang="0">
                  <a:pos x="20" y="122"/>
                </a:cxn>
                <a:cxn ang="0">
                  <a:pos x="16" y="134"/>
                </a:cxn>
                <a:cxn ang="0">
                  <a:pos x="12" y="150"/>
                </a:cxn>
                <a:cxn ang="0">
                  <a:pos x="12" y="150"/>
                </a:cxn>
              </a:cxnLst>
              <a:rect l="0" t="0" r="r" b="b"/>
              <a:pathLst>
                <a:path w="148" h="150">
                  <a:moveTo>
                    <a:pt x="12" y="150"/>
                  </a:moveTo>
                  <a:lnTo>
                    <a:pt x="12" y="150"/>
                  </a:lnTo>
                  <a:lnTo>
                    <a:pt x="32" y="146"/>
                  </a:lnTo>
                  <a:lnTo>
                    <a:pt x="54" y="144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102" y="142"/>
                  </a:lnTo>
                  <a:lnTo>
                    <a:pt x="118" y="136"/>
                  </a:lnTo>
                  <a:lnTo>
                    <a:pt x="130" y="128"/>
                  </a:lnTo>
                  <a:lnTo>
                    <a:pt x="138" y="116"/>
                  </a:lnTo>
                  <a:lnTo>
                    <a:pt x="146" y="106"/>
                  </a:lnTo>
                  <a:lnTo>
                    <a:pt x="148" y="94"/>
                  </a:lnTo>
                  <a:lnTo>
                    <a:pt x="148" y="84"/>
                  </a:lnTo>
                  <a:lnTo>
                    <a:pt x="144" y="76"/>
                  </a:lnTo>
                  <a:lnTo>
                    <a:pt x="144" y="76"/>
                  </a:lnTo>
                  <a:lnTo>
                    <a:pt x="138" y="68"/>
                  </a:lnTo>
                  <a:lnTo>
                    <a:pt x="132" y="64"/>
                  </a:lnTo>
                  <a:lnTo>
                    <a:pt x="118" y="58"/>
                  </a:lnTo>
                  <a:lnTo>
                    <a:pt x="108" y="58"/>
                  </a:lnTo>
                  <a:lnTo>
                    <a:pt x="104" y="58"/>
                  </a:lnTo>
                  <a:lnTo>
                    <a:pt x="104" y="58"/>
                  </a:lnTo>
                  <a:lnTo>
                    <a:pt x="106" y="48"/>
                  </a:lnTo>
                  <a:lnTo>
                    <a:pt x="106" y="40"/>
                  </a:lnTo>
                  <a:lnTo>
                    <a:pt x="106" y="30"/>
                  </a:lnTo>
                  <a:lnTo>
                    <a:pt x="104" y="18"/>
                  </a:lnTo>
                  <a:lnTo>
                    <a:pt x="98" y="10"/>
                  </a:lnTo>
                  <a:lnTo>
                    <a:pt x="94" y="6"/>
                  </a:lnTo>
                  <a:lnTo>
                    <a:pt x="88" y="2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60" y="0"/>
                  </a:lnTo>
                  <a:lnTo>
                    <a:pt x="44" y="2"/>
                  </a:lnTo>
                  <a:lnTo>
                    <a:pt x="30" y="8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10" y="34"/>
                  </a:lnTo>
                  <a:lnTo>
                    <a:pt x="6" y="46"/>
                  </a:lnTo>
                  <a:lnTo>
                    <a:pt x="2" y="58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6" y="126"/>
                  </a:lnTo>
                  <a:lnTo>
                    <a:pt x="16" y="112"/>
                  </a:lnTo>
                  <a:lnTo>
                    <a:pt x="24" y="104"/>
                  </a:lnTo>
                  <a:lnTo>
                    <a:pt x="34" y="96"/>
                  </a:lnTo>
                  <a:lnTo>
                    <a:pt x="44" y="90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48" y="92"/>
                  </a:lnTo>
                  <a:lnTo>
                    <a:pt x="36" y="102"/>
                  </a:lnTo>
                  <a:lnTo>
                    <a:pt x="28" y="112"/>
                  </a:lnTo>
                  <a:lnTo>
                    <a:pt x="20" y="122"/>
                  </a:lnTo>
                  <a:lnTo>
                    <a:pt x="16" y="134"/>
                  </a:lnTo>
                  <a:lnTo>
                    <a:pt x="12" y="150"/>
                  </a:lnTo>
                  <a:lnTo>
                    <a:pt x="12" y="1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4" name="Freeform 156"/>
            <p:cNvSpPr>
              <a:spLocks/>
            </p:cNvSpPr>
            <p:nvPr/>
          </p:nvSpPr>
          <p:spPr bwMode="auto">
            <a:xfrm>
              <a:off x="4042611" y="5362074"/>
              <a:ext cx="1251284" cy="1235242"/>
            </a:xfrm>
            <a:custGeom>
              <a:avLst/>
              <a:gdLst/>
              <a:ahLst/>
              <a:cxnLst>
                <a:cxn ang="0">
                  <a:pos x="148" y="26"/>
                </a:cxn>
                <a:cxn ang="0">
                  <a:pos x="148" y="26"/>
                </a:cxn>
                <a:cxn ang="0">
                  <a:pos x="152" y="32"/>
                </a:cxn>
                <a:cxn ang="0">
                  <a:pos x="154" y="40"/>
                </a:cxn>
                <a:cxn ang="0">
                  <a:pos x="156" y="52"/>
                </a:cxn>
                <a:cxn ang="0">
                  <a:pos x="154" y="64"/>
                </a:cxn>
                <a:cxn ang="0">
                  <a:pos x="148" y="74"/>
                </a:cxn>
                <a:cxn ang="0">
                  <a:pos x="142" y="82"/>
                </a:cxn>
                <a:cxn ang="0">
                  <a:pos x="134" y="86"/>
                </a:cxn>
                <a:cxn ang="0">
                  <a:pos x="124" y="88"/>
                </a:cxn>
                <a:cxn ang="0">
                  <a:pos x="116" y="86"/>
                </a:cxn>
                <a:cxn ang="0">
                  <a:pos x="116" y="86"/>
                </a:cxn>
                <a:cxn ang="0">
                  <a:pos x="120" y="94"/>
                </a:cxn>
                <a:cxn ang="0">
                  <a:pos x="124" y="102"/>
                </a:cxn>
                <a:cxn ang="0">
                  <a:pos x="126" y="112"/>
                </a:cxn>
                <a:cxn ang="0">
                  <a:pos x="126" y="122"/>
                </a:cxn>
                <a:cxn ang="0">
                  <a:pos x="124" y="132"/>
                </a:cxn>
                <a:cxn ang="0">
                  <a:pos x="120" y="142"/>
                </a:cxn>
                <a:cxn ang="0">
                  <a:pos x="114" y="146"/>
                </a:cxn>
                <a:cxn ang="0">
                  <a:pos x="110" y="148"/>
                </a:cxn>
                <a:cxn ang="0">
                  <a:pos x="110" y="148"/>
                </a:cxn>
                <a:cxn ang="0">
                  <a:pos x="96" y="154"/>
                </a:cxn>
                <a:cxn ang="0">
                  <a:pos x="86" y="154"/>
                </a:cxn>
                <a:cxn ang="0">
                  <a:pos x="76" y="152"/>
                </a:cxn>
                <a:cxn ang="0">
                  <a:pos x="68" y="148"/>
                </a:cxn>
                <a:cxn ang="0">
                  <a:pos x="62" y="142"/>
                </a:cxn>
                <a:cxn ang="0">
                  <a:pos x="56" y="132"/>
                </a:cxn>
                <a:cxn ang="0">
                  <a:pos x="46" y="110"/>
                </a:cxn>
                <a:cxn ang="0">
                  <a:pos x="38" y="86"/>
                </a:cxn>
                <a:cxn ang="0">
                  <a:pos x="28" y="62"/>
                </a:cxn>
                <a:cxn ang="0">
                  <a:pos x="22" y="52"/>
                </a:cxn>
                <a:cxn ang="0">
                  <a:pos x="16" y="42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10" y="30"/>
                </a:cxn>
                <a:cxn ang="0">
                  <a:pos x="32" y="34"/>
                </a:cxn>
                <a:cxn ang="0">
                  <a:pos x="44" y="38"/>
                </a:cxn>
                <a:cxn ang="0">
                  <a:pos x="58" y="42"/>
                </a:cxn>
                <a:cxn ang="0">
                  <a:pos x="70" y="48"/>
                </a:cxn>
                <a:cxn ang="0">
                  <a:pos x="82" y="56"/>
                </a:cxn>
                <a:cxn ang="0">
                  <a:pos x="82" y="56"/>
                </a:cxn>
                <a:cxn ang="0">
                  <a:pos x="78" y="50"/>
                </a:cxn>
                <a:cxn ang="0">
                  <a:pos x="64" y="38"/>
                </a:cxn>
                <a:cxn ang="0">
                  <a:pos x="54" y="32"/>
                </a:cxn>
                <a:cxn ang="0">
                  <a:pos x="42" y="24"/>
                </a:cxn>
                <a:cxn ang="0">
                  <a:pos x="26" y="20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24" y="10"/>
                </a:cxn>
                <a:cxn ang="0">
                  <a:pos x="42" y="6"/>
                </a:cxn>
                <a:cxn ang="0">
                  <a:pos x="64" y="2"/>
                </a:cxn>
                <a:cxn ang="0">
                  <a:pos x="86" y="0"/>
                </a:cxn>
                <a:cxn ang="0">
                  <a:pos x="98" y="2"/>
                </a:cxn>
                <a:cxn ang="0">
                  <a:pos x="110" y="2"/>
                </a:cxn>
                <a:cxn ang="0">
                  <a:pos x="120" y="6"/>
                </a:cxn>
                <a:cxn ang="0">
                  <a:pos x="130" y="12"/>
                </a:cxn>
                <a:cxn ang="0">
                  <a:pos x="140" y="18"/>
                </a:cxn>
                <a:cxn ang="0">
                  <a:pos x="148" y="26"/>
                </a:cxn>
                <a:cxn ang="0">
                  <a:pos x="148" y="26"/>
                </a:cxn>
              </a:cxnLst>
              <a:rect l="0" t="0" r="r" b="b"/>
              <a:pathLst>
                <a:path w="156" h="154">
                  <a:moveTo>
                    <a:pt x="148" y="26"/>
                  </a:moveTo>
                  <a:lnTo>
                    <a:pt x="148" y="26"/>
                  </a:lnTo>
                  <a:lnTo>
                    <a:pt x="152" y="32"/>
                  </a:lnTo>
                  <a:lnTo>
                    <a:pt x="154" y="40"/>
                  </a:lnTo>
                  <a:lnTo>
                    <a:pt x="156" y="52"/>
                  </a:lnTo>
                  <a:lnTo>
                    <a:pt x="154" y="64"/>
                  </a:lnTo>
                  <a:lnTo>
                    <a:pt x="148" y="74"/>
                  </a:lnTo>
                  <a:lnTo>
                    <a:pt x="142" y="82"/>
                  </a:lnTo>
                  <a:lnTo>
                    <a:pt x="134" y="86"/>
                  </a:lnTo>
                  <a:lnTo>
                    <a:pt x="124" y="88"/>
                  </a:lnTo>
                  <a:lnTo>
                    <a:pt x="116" y="86"/>
                  </a:lnTo>
                  <a:lnTo>
                    <a:pt x="116" y="86"/>
                  </a:lnTo>
                  <a:lnTo>
                    <a:pt x="120" y="94"/>
                  </a:lnTo>
                  <a:lnTo>
                    <a:pt x="124" y="102"/>
                  </a:lnTo>
                  <a:lnTo>
                    <a:pt x="126" y="112"/>
                  </a:lnTo>
                  <a:lnTo>
                    <a:pt x="126" y="122"/>
                  </a:lnTo>
                  <a:lnTo>
                    <a:pt x="124" y="132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10" y="148"/>
                  </a:lnTo>
                  <a:lnTo>
                    <a:pt x="110" y="148"/>
                  </a:lnTo>
                  <a:lnTo>
                    <a:pt x="96" y="154"/>
                  </a:lnTo>
                  <a:lnTo>
                    <a:pt x="86" y="154"/>
                  </a:lnTo>
                  <a:lnTo>
                    <a:pt x="76" y="152"/>
                  </a:lnTo>
                  <a:lnTo>
                    <a:pt x="68" y="148"/>
                  </a:lnTo>
                  <a:lnTo>
                    <a:pt x="62" y="142"/>
                  </a:lnTo>
                  <a:lnTo>
                    <a:pt x="56" y="132"/>
                  </a:lnTo>
                  <a:lnTo>
                    <a:pt x="46" y="110"/>
                  </a:lnTo>
                  <a:lnTo>
                    <a:pt x="38" y="86"/>
                  </a:lnTo>
                  <a:lnTo>
                    <a:pt x="28" y="62"/>
                  </a:lnTo>
                  <a:lnTo>
                    <a:pt x="22" y="52"/>
                  </a:lnTo>
                  <a:lnTo>
                    <a:pt x="16" y="42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0" y="30"/>
                  </a:lnTo>
                  <a:lnTo>
                    <a:pt x="32" y="34"/>
                  </a:lnTo>
                  <a:lnTo>
                    <a:pt x="44" y="38"/>
                  </a:lnTo>
                  <a:lnTo>
                    <a:pt x="58" y="42"/>
                  </a:lnTo>
                  <a:lnTo>
                    <a:pt x="70" y="48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78" y="50"/>
                  </a:lnTo>
                  <a:lnTo>
                    <a:pt x="64" y="38"/>
                  </a:lnTo>
                  <a:lnTo>
                    <a:pt x="54" y="32"/>
                  </a:lnTo>
                  <a:lnTo>
                    <a:pt x="42" y="24"/>
                  </a:lnTo>
                  <a:lnTo>
                    <a:pt x="26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24" y="10"/>
                  </a:lnTo>
                  <a:lnTo>
                    <a:pt x="42" y="6"/>
                  </a:lnTo>
                  <a:lnTo>
                    <a:pt x="64" y="2"/>
                  </a:lnTo>
                  <a:lnTo>
                    <a:pt x="86" y="0"/>
                  </a:lnTo>
                  <a:lnTo>
                    <a:pt x="98" y="2"/>
                  </a:lnTo>
                  <a:lnTo>
                    <a:pt x="110" y="2"/>
                  </a:lnTo>
                  <a:lnTo>
                    <a:pt x="120" y="6"/>
                  </a:lnTo>
                  <a:lnTo>
                    <a:pt x="130" y="12"/>
                  </a:lnTo>
                  <a:lnTo>
                    <a:pt x="140" y="18"/>
                  </a:lnTo>
                  <a:lnTo>
                    <a:pt x="148" y="26"/>
                  </a:lnTo>
                  <a:lnTo>
                    <a:pt x="148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5" name="Freeform 157"/>
            <p:cNvSpPr>
              <a:spLocks/>
            </p:cNvSpPr>
            <p:nvPr/>
          </p:nvSpPr>
          <p:spPr bwMode="auto">
            <a:xfrm>
              <a:off x="3128211" y="5682916"/>
              <a:ext cx="1203158" cy="1235242"/>
            </a:xfrm>
            <a:custGeom>
              <a:avLst/>
              <a:gdLst/>
              <a:ahLst/>
              <a:cxnLst>
                <a:cxn ang="0">
                  <a:pos x="102" y="6"/>
                </a:cxn>
                <a:cxn ang="0">
                  <a:pos x="102" y="6"/>
                </a:cxn>
                <a:cxn ang="0">
                  <a:pos x="108" y="10"/>
                </a:cxn>
                <a:cxn ang="0">
                  <a:pos x="120" y="24"/>
                </a:cxn>
                <a:cxn ang="0">
                  <a:pos x="126" y="34"/>
                </a:cxn>
                <a:cxn ang="0">
                  <a:pos x="134" y="46"/>
                </a:cxn>
                <a:cxn ang="0">
                  <a:pos x="140" y="62"/>
                </a:cxn>
                <a:cxn ang="0">
                  <a:pos x="146" y="82"/>
                </a:cxn>
                <a:cxn ang="0">
                  <a:pos x="146" y="82"/>
                </a:cxn>
                <a:cxn ang="0">
                  <a:pos x="148" y="96"/>
                </a:cxn>
                <a:cxn ang="0">
                  <a:pos x="150" y="108"/>
                </a:cxn>
                <a:cxn ang="0">
                  <a:pos x="148" y="120"/>
                </a:cxn>
                <a:cxn ang="0">
                  <a:pos x="144" y="132"/>
                </a:cxn>
                <a:cxn ang="0">
                  <a:pos x="138" y="140"/>
                </a:cxn>
                <a:cxn ang="0">
                  <a:pos x="130" y="148"/>
                </a:cxn>
                <a:cxn ang="0">
                  <a:pos x="120" y="152"/>
                </a:cxn>
                <a:cxn ang="0">
                  <a:pos x="106" y="154"/>
                </a:cxn>
                <a:cxn ang="0">
                  <a:pos x="106" y="154"/>
                </a:cxn>
                <a:cxn ang="0">
                  <a:pos x="94" y="152"/>
                </a:cxn>
                <a:cxn ang="0">
                  <a:pos x="86" y="150"/>
                </a:cxn>
                <a:cxn ang="0">
                  <a:pos x="78" y="146"/>
                </a:cxn>
                <a:cxn ang="0">
                  <a:pos x="74" y="142"/>
                </a:cxn>
                <a:cxn ang="0">
                  <a:pos x="68" y="134"/>
                </a:cxn>
                <a:cxn ang="0">
                  <a:pos x="68" y="130"/>
                </a:cxn>
                <a:cxn ang="0">
                  <a:pos x="68" y="130"/>
                </a:cxn>
                <a:cxn ang="0">
                  <a:pos x="62" y="132"/>
                </a:cxn>
                <a:cxn ang="0">
                  <a:pos x="44" y="138"/>
                </a:cxn>
                <a:cxn ang="0">
                  <a:pos x="34" y="138"/>
                </a:cxn>
                <a:cxn ang="0">
                  <a:pos x="24" y="136"/>
                </a:cxn>
                <a:cxn ang="0">
                  <a:pos x="16" y="130"/>
                </a:cxn>
                <a:cxn ang="0">
                  <a:pos x="8" y="122"/>
                </a:cxn>
                <a:cxn ang="0">
                  <a:pos x="8" y="122"/>
                </a:cxn>
                <a:cxn ang="0">
                  <a:pos x="2" y="108"/>
                </a:cxn>
                <a:cxn ang="0">
                  <a:pos x="0" y="98"/>
                </a:cxn>
                <a:cxn ang="0">
                  <a:pos x="0" y="86"/>
                </a:cxn>
                <a:cxn ang="0">
                  <a:pos x="2" y="78"/>
                </a:cxn>
                <a:cxn ang="0">
                  <a:pos x="8" y="70"/>
                </a:cxn>
                <a:cxn ang="0">
                  <a:pos x="14" y="62"/>
                </a:cxn>
                <a:cxn ang="0">
                  <a:pos x="28" y="48"/>
                </a:cxn>
                <a:cxn ang="0">
                  <a:pos x="62" y="26"/>
                </a:cxn>
                <a:cxn ang="0">
                  <a:pos x="70" y="20"/>
                </a:cxn>
                <a:cxn ang="0">
                  <a:pos x="76" y="14"/>
                </a:cxn>
                <a:cxn ang="0">
                  <a:pos x="80" y="6"/>
                </a:cxn>
                <a:cxn ang="0">
                  <a:pos x="82" y="0"/>
                </a:cxn>
                <a:cxn ang="0">
                  <a:pos x="82" y="0"/>
                </a:cxn>
                <a:cxn ang="0">
                  <a:pos x="86" y="6"/>
                </a:cxn>
                <a:cxn ang="0">
                  <a:pos x="90" y="22"/>
                </a:cxn>
                <a:cxn ang="0">
                  <a:pos x="90" y="32"/>
                </a:cxn>
                <a:cxn ang="0">
                  <a:pos x="92" y="44"/>
                </a:cxn>
                <a:cxn ang="0">
                  <a:pos x="90" y="58"/>
                </a:cxn>
                <a:cxn ang="0">
                  <a:pos x="86" y="70"/>
                </a:cxn>
                <a:cxn ang="0">
                  <a:pos x="86" y="70"/>
                </a:cxn>
                <a:cxn ang="0">
                  <a:pos x="90" y="66"/>
                </a:cxn>
                <a:cxn ang="0">
                  <a:pos x="96" y="56"/>
                </a:cxn>
                <a:cxn ang="0">
                  <a:pos x="98" y="46"/>
                </a:cxn>
                <a:cxn ang="0">
                  <a:pos x="100" y="36"/>
                </a:cxn>
                <a:cxn ang="0">
                  <a:pos x="102" y="22"/>
                </a:cxn>
                <a:cxn ang="0">
                  <a:pos x="102" y="6"/>
                </a:cxn>
                <a:cxn ang="0">
                  <a:pos x="102" y="6"/>
                </a:cxn>
              </a:cxnLst>
              <a:rect l="0" t="0" r="r" b="b"/>
              <a:pathLst>
                <a:path w="150" h="154">
                  <a:moveTo>
                    <a:pt x="102" y="6"/>
                  </a:moveTo>
                  <a:lnTo>
                    <a:pt x="102" y="6"/>
                  </a:lnTo>
                  <a:lnTo>
                    <a:pt x="108" y="10"/>
                  </a:lnTo>
                  <a:lnTo>
                    <a:pt x="120" y="24"/>
                  </a:lnTo>
                  <a:lnTo>
                    <a:pt x="126" y="34"/>
                  </a:lnTo>
                  <a:lnTo>
                    <a:pt x="134" y="46"/>
                  </a:lnTo>
                  <a:lnTo>
                    <a:pt x="140" y="62"/>
                  </a:lnTo>
                  <a:lnTo>
                    <a:pt x="146" y="82"/>
                  </a:lnTo>
                  <a:lnTo>
                    <a:pt x="146" y="82"/>
                  </a:lnTo>
                  <a:lnTo>
                    <a:pt x="148" y="96"/>
                  </a:lnTo>
                  <a:lnTo>
                    <a:pt x="150" y="108"/>
                  </a:lnTo>
                  <a:lnTo>
                    <a:pt x="148" y="120"/>
                  </a:lnTo>
                  <a:lnTo>
                    <a:pt x="144" y="132"/>
                  </a:lnTo>
                  <a:lnTo>
                    <a:pt x="138" y="140"/>
                  </a:lnTo>
                  <a:lnTo>
                    <a:pt x="130" y="148"/>
                  </a:lnTo>
                  <a:lnTo>
                    <a:pt x="120" y="152"/>
                  </a:lnTo>
                  <a:lnTo>
                    <a:pt x="106" y="154"/>
                  </a:lnTo>
                  <a:lnTo>
                    <a:pt x="106" y="154"/>
                  </a:lnTo>
                  <a:lnTo>
                    <a:pt x="94" y="152"/>
                  </a:lnTo>
                  <a:lnTo>
                    <a:pt x="86" y="150"/>
                  </a:lnTo>
                  <a:lnTo>
                    <a:pt x="78" y="146"/>
                  </a:lnTo>
                  <a:lnTo>
                    <a:pt x="74" y="142"/>
                  </a:lnTo>
                  <a:lnTo>
                    <a:pt x="68" y="134"/>
                  </a:lnTo>
                  <a:lnTo>
                    <a:pt x="68" y="130"/>
                  </a:lnTo>
                  <a:lnTo>
                    <a:pt x="68" y="130"/>
                  </a:lnTo>
                  <a:lnTo>
                    <a:pt x="62" y="132"/>
                  </a:lnTo>
                  <a:lnTo>
                    <a:pt x="44" y="138"/>
                  </a:lnTo>
                  <a:lnTo>
                    <a:pt x="34" y="138"/>
                  </a:lnTo>
                  <a:lnTo>
                    <a:pt x="24" y="136"/>
                  </a:lnTo>
                  <a:lnTo>
                    <a:pt x="16" y="130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2" y="108"/>
                  </a:lnTo>
                  <a:lnTo>
                    <a:pt x="0" y="98"/>
                  </a:lnTo>
                  <a:lnTo>
                    <a:pt x="0" y="86"/>
                  </a:lnTo>
                  <a:lnTo>
                    <a:pt x="2" y="78"/>
                  </a:lnTo>
                  <a:lnTo>
                    <a:pt x="8" y="70"/>
                  </a:lnTo>
                  <a:lnTo>
                    <a:pt x="14" y="62"/>
                  </a:lnTo>
                  <a:lnTo>
                    <a:pt x="28" y="48"/>
                  </a:lnTo>
                  <a:lnTo>
                    <a:pt x="62" y="26"/>
                  </a:lnTo>
                  <a:lnTo>
                    <a:pt x="70" y="20"/>
                  </a:lnTo>
                  <a:lnTo>
                    <a:pt x="76" y="14"/>
                  </a:lnTo>
                  <a:lnTo>
                    <a:pt x="80" y="6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6" y="6"/>
                  </a:lnTo>
                  <a:lnTo>
                    <a:pt x="90" y="22"/>
                  </a:lnTo>
                  <a:lnTo>
                    <a:pt x="90" y="32"/>
                  </a:lnTo>
                  <a:lnTo>
                    <a:pt x="92" y="44"/>
                  </a:lnTo>
                  <a:lnTo>
                    <a:pt x="90" y="58"/>
                  </a:lnTo>
                  <a:lnTo>
                    <a:pt x="86" y="70"/>
                  </a:lnTo>
                  <a:lnTo>
                    <a:pt x="86" y="70"/>
                  </a:lnTo>
                  <a:lnTo>
                    <a:pt x="90" y="66"/>
                  </a:lnTo>
                  <a:lnTo>
                    <a:pt x="96" y="56"/>
                  </a:lnTo>
                  <a:lnTo>
                    <a:pt x="98" y="46"/>
                  </a:lnTo>
                  <a:lnTo>
                    <a:pt x="100" y="36"/>
                  </a:lnTo>
                  <a:lnTo>
                    <a:pt x="102" y="22"/>
                  </a:lnTo>
                  <a:lnTo>
                    <a:pt x="102" y="6"/>
                  </a:lnTo>
                  <a:lnTo>
                    <a:pt x="10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6" name="Freeform 158"/>
            <p:cNvSpPr>
              <a:spLocks/>
            </p:cNvSpPr>
            <p:nvPr/>
          </p:nvSpPr>
          <p:spPr bwMode="auto">
            <a:xfrm>
              <a:off x="2342147" y="4961021"/>
              <a:ext cx="1235242" cy="1299411"/>
            </a:xfrm>
            <a:custGeom>
              <a:avLst/>
              <a:gdLst/>
              <a:ahLst/>
              <a:cxnLst>
                <a:cxn ang="0">
                  <a:pos x="154" y="70"/>
                </a:cxn>
                <a:cxn ang="0">
                  <a:pos x="154" y="70"/>
                </a:cxn>
                <a:cxn ang="0">
                  <a:pos x="148" y="82"/>
                </a:cxn>
                <a:cxn ang="0">
                  <a:pos x="140" y="96"/>
                </a:cxn>
                <a:cxn ang="0">
                  <a:pos x="132" y="112"/>
                </a:cxn>
                <a:cxn ang="0">
                  <a:pos x="120" y="128"/>
                </a:cxn>
                <a:cxn ang="0">
                  <a:pos x="106" y="142"/>
                </a:cxn>
                <a:cxn ang="0">
                  <a:pos x="98" y="148"/>
                </a:cxn>
                <a:cxn ang="0">
                  <a:pos x="88" y="154"/>
                </a:cxn>
                <a:cxn ang="0">
                  <a:pos x="80" y="158"/>
                </a:cxn>
                <a:cxn ang="0">
                  <a:pos x="70" y="160"/>
                </a:cxn>
                <a:cxn ang="0">
                  <a:pos x="70" y="160"/>
                </a:cxn>
                <a:cxn ang="0">
                  <a:pos x="60" y="162"/>
                </a:cxn>
                <a:cxn ang="0">
                  <a:pos x="52" y="160"/>
                </a:cxn>
                <a:cxn ang="0">
                  <a:pos x="44" y="160"/>
                </a:cxn>
                <a:cxn ang="0">
                  <a:pos x="36" y="156"/>
                </a:cxn>
                <a:cxn ang="0">
                  <a:pos x="24" y="148"/>
                </a:cxn>
                <a:cxn ang="0">
                  <a:pos x="14" y="138"/>
                </a:cxn>
                <a:cxn ang="0">
                  <a:pos x="10" y="124"/>
                </a:cxn>
                <a:cxn ang="0">
                  <a:pos x="8" y="110"/>
                </a:cxn>
                <a:cxn ang="0">
                  <a:pos x="10" y="104"/>
                </a:cxn>
                <a:cxn ang="0">
                  <a:pos x="12" y="98"/>
                </a:cxn>
                <a:cxn ang="0">
                  <a:pos x="16" y="92"/>
                </a:cxn>
                <a:cxn ang="0">
                  <a:pos x="22" y="86"/>
                </a:cxn>
                <a:cxn ang="0">
                  <a:pos x="22" y="86"/>
                </a:cxn>
                <a:cxn ang="0">
                  <a:pos x="16" y="80"/>
                </a:cxn>
                <a:cxn ang="0">
                  <a:pos x="12" y="74"/>
                </a:cxn>
                <a:cxn ang="0">
                  <a:pos x="6" y="66"/>
                </a:cxn>
                <a:cxn ang="0">
                  <a:pos x="2" y="56"/>
                </a:cxn>
                <a:cxn ang="0">
                  <a:pos x="0" y="44"/>
                </a:cxn>
                <a:cxn ang="0">
                  <a:pos x="2" y="32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10"/>
                </a:cxn>
                <a:cxn ang="0">
                  <a:pos x="24" y="4"/>
                </a:cxn>
                <a:cxn ang="0">
                  <a:pos x="32" y="2"/>
                </a:cxn>
                <a:cxn ang="0">
                  <a:pos x="42" y="0"/>
                </a:cxn>
                <a:cxn ang="0">
                  <a:pos x="50" y="0"/>
                </a:cxn>
                <a:cxn ang="0">
                  <a:pos x="58" y="4"/>
                </a:cxn>
                <a:cxn ang="0">
                  <a:pos x="76" y="12"/>
                </a:cxn>
                <a:cxn ang="0">
                  <a:pos x="112" y="34"/>
                </a:cxn>
                <a:cxn ang="0">
                  <a:pos x="132" y="44"/>
                </a:cxn>
                <a:cxn ang="0">
                  <a:pos x="142" y="46"/>
                </a:cxn>
                <a:cxn ang="0">
                  <a:pos x="152" y="46"/>
                </a:cxn>
                <a:cxn ang="0">
                  <a:pos x="152" y="46"/>
                </a:cxn>
                <a:cxn ang="0">
                  <a:pos x="146" y="52"/>
                </a:cxn>
                <a:cxn ang="0">
                  <a:pos x="126" y="64"/>
                </a:cxn>
                <a:cxn ang="0">
                  <a:pos x="104" y="74"/>
                </a:cxn>
                <a:cxn ang="0">
                  <a:pos x="92" y="78"/>
                </a:cxn>
                <a:cxn ang="0">
                  <a:pos x="82" y="80"/>
                </a:cxn>
                <a:cxn ang="0">
                  <a:pos x="82" y="80"/>
                </a:cxn>
                <a:cxn ang="0">
                  <a:pos x="86" y="82"/>
                </a:cxn>
                <a:cxn ang="0">
                  <a:pos x="100" y="82"/>
                </a:cxn>
                <a:cxn ang="0">
                  <a:pos x="110" y="82"/>
                </a:cxn>
                <a:cxn ang="0">
                  <a:pos x="122" y="80"/>
                </a:cxn>
                <a:cxn ang="0">
                  <a:pos x="136" y="76"/>
                </a:cxn>
                <a:cxn ang="0">
                  <a:pos x="154" y="70"/>
                </a:cxn>
                <a:cxn ang="0">
                  <a:pos x="154" y="70"/>
                </a:cxn>
              </a:cxnLst>
              <a:rect l="0" t="0" r="r" b="b"/>
              <a:pathLst>
                <a:path w="154" h="162">
                  <a:moveTo>
                    <a:pt x="154" y="70"/>
                  </a:moveTo>
                  <a:lnTo>
                    <a:pt x="154" y="70"/>
                  </a:lnTo>
                  <a:lnTo>
                    <a:pt x="148" y="82"/>
                  </a:lnTo>
                  <a:lnTo>
                    <a:pt x="140" y="96"/>
                  </a:lnTo>
                  <a:lnTo>
                    <a:pt x="132" y="112"/>
                  </a:lnTo>
                  <a:lnTo>
                    <a:pt x="120" y="128"/>
                  </a:lnTo>
                  <a:lnTo>
                    <a:pt x="106" y="142"/>
                  </a:lnTo>
                  <a:lnTo>
                    <a:pt x="98" y="148"/>
                  </a:lnTo>
                  <a:lnTo>
                    <a:pt x="88" y="154"/>
                  </a:lnTo>
                  <a:lnTo>
                    <a:pt x="80" y="158"/>
                  </a:lnTo>
                  <a:lnTo>
                    <a:pt x="70" y="160"/>
                  </a:lnTo>
                  <a:lnTo>
                    <a:pt x="70" y="160"/>
                  </a:lnTo>
                  <a:lnTo>
                    <a:pt x="60" y="162"/>
                  </a:lnTo>
                  <a:lnTo>
                    <a:pt x="52" y="160"/>
                  </a:lnTo>
                  <a:lnTo>
                    <a:pt x="44" y="160"/>
                  </a:lnTo>
                  <a:lnTo>
                    <a:pt x="36" y="156"/>
                  </a:lnTo>
                  <a:lnTo>
                    <a:pt x="24" y="148"/>
                  </a:lnTo>
                  <a:lnTo>
                    <a:pt x="14" y="138"/>
                  </a:lnTo>
                  <a:lnTo>
                    <a:pt x="10" y="124"/>
                  </a:lnTo>
                  <a:lnTo>
                    <a:pt x="8" y="110"/>
                  </a:lnTo>
                  <a:lnTo>
                    <a:pt x="10" y="104"/>
                  </a:lnTo>
                  <a:lnTo>
                    <a:pt x="12" y="98"/>
                  </a:lnTo>
                  <a:lnTo>
                    <a:pt x="16" y="92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16" y="80"/>
                  </a:lnTo>
                  <a:lnTo>
                    <a:pt x="12" y="74"/>
                  </a:lnTo>
                  <a:lnTo>
                    <a:pt x="6" y="66"/>
                  </a:lnTo>
                  <a:lnTo>
                    <a:pt x="2" y="56"/>
                  </a:lnTo>
                  <a:lnTo>
                    <a:pt x="0" y="44"/>
                  </a:lnTo>
                  <a:lnTo>
                    <a:pt x="2" y="32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10"/>
                  </a:lnTo>
                  <a:lnTo>
                    <a:pt x="24" y="4"/>
                  </a:lnTo>
                  <a:lnTo>
                    <a:pt x="32" y="2"/>
                  </a:lnTo>
                  <a:lnTo>
                    <a:pt x="42" y="0"/>
                  </a:lnTo>
                  <a:lnTo>
                    <a:pt x="50" y="0"/>
                  </a:lnTo>
                  <a:lnTo>
                    <a:pt x="58" y="4"/>
                  </a:lnTo>
                  <a:lnTo>
                    <a:pt x="76" y="12"/>
                  </a:lnTo>
                  <a:lnTo>
                    <a:pt x="112" y="34"/>
                  </a:lnTo>
                  <a:lnTo>
                    <a:pt x="132" y="44"/>
                  </a:lnTo>
                  <a:lnTo>
                    <a:pt x="142" y="4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46" y="52"/>
                  </a:lnTo>
                  <a:lnTo>
                    <a:pt x="126" y="64"/>
                  </a:lnTo>
                  <a:lnTo>
                    <a:pt x="104" y="74"/>
                  </a:lnTo>
                  <a:lnTo>
                    <a:pt x="92" y="78"/>
                  </a:lnTo>
                  <a:lnTo>
                    <a:pt x="82" y="80"/>
                  </a:lnTo>
                  <a:lnTo>
                    <a:pt x="82" y="80"/>
                  </a:lnTo>
                  <a:lnTo>
                    <a:pt x="86" y="82"/>
                  </a:lnTo>
                  <a:lnTo>
                    <a:pt x="100" y="82"/>
                  </a:lnTo>
                  <a:lnTo>
                    <a:pt x="110" y="82"/>
                  </a:lnTo>
                  <a:lnTo>
                    <a:pt x="122" y="80"/>
                  </a:lnTo>
                  <a:lnTo>
                    <a:pt x="136" y="76"/>
                  </a:lnTo>
                  <a:lnTo>
                    <a:pt x="154" y="70"/>
                  </a:lnTo>
                  <a:lnTo>
                    <a:pt x="154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7" name="Freeform 159"/>
            <p:cNvSpPr>
              <a:spLocks/>
            </p:cNvSpPr>
            <p:nvPr/>
          </p:nvSpPr>
          <p:spPr bwMode="auto">
            <a:xfrm>
              <a:off x="2871537" y="3805989"/>
              <a:ext cx="1155032" cy="1283368"/>
            </a:xfrm>
            <a:custGeom>
              <a:avLst/>
              <a:gdLst/>
              <a:ahLst/>
              <a:cxnLst>
                <a:cxn ang="0">
                  <a:pos x="130" y="158"/>
                </a:cxn>
                <a:cxn ang="0">
                  <a:pos x="130" y="158"/>
                </a:cxn>
                <a:cxn ang="0">
                  <a:pos x="130" y="148"/>
                </a:cxn>
                <a:cxn ang="0">
                  <a:pos x="130" y="122"/>
                </a:cxn>
                <a:cxn ang="0">
                  <a:pos x="134" y="88"/>
                </a:cxn>
                <a:cxn ang="0">
                  <a:pos x="136" y="70"/>
                </a:cxn>
                <a:cxn ang="0">
                  <a:pos x="142" y="52"/>
                </a:cxn>
                <a:cxn ang="0">
                  <a:pos x="142" y="52"/>
                </a:cxn>
                <a:cxn ang="0">
                  <a:pos x="144" y="42"/>
                </a:cxn>
                <a:cxn ang="0">
                  <a:pos x="142" y="32"/>
                </a:cxn>
                <a:cxn ang="0">
                  <a:pos x="140" y="24"/>
                </a:cxn>
                <a:cxn ang="0">
                  <a:pos x="134" y="16"/>
                </a:cxn>
                <a:cxn ang="0">
                  <a:pos x="128" y="10"/>
                </a:cxn>
                <a:cxn ang="0">
                  <a:pos x="118" y="4"/>
                </a:cxn>
                <a:cxn ang="0">
                  <a:pos x="110" y="2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8" y="2"/>
                </a:cxn>
                <a:cxn ang="0">
                  <a:pos x="80" y="6"/>
                </a:cxn>
                <a:cxn ang="0">
                  <a:pos x="74" y="10"/>
                </a:cxn>
                <a:cxn ang="0">
                  <a:pos x="68" y="18"/>
                </a:cxn>
                <a:cxn ang="0">
                  <a:pos x="62" y="28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52" y="34"/>
                </a:cxn>
                <a:cxn ang="0">
                  <a:pos x="34" y="36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4" y="104"/>
                </a:cxn>
                <a:cxn ang="0">
                  <a:pos x="12" y="118"/>
                </a:cxn>
                <a:cxn ang="0">
                  <a:pos x="18" y="124"/>
                </a:cxn>
                <a:cxn ang="0">
                  <a:pos x="24" y="130"/>
                </a:cxn>
                <a:cxn ang="0">
                  <a:pos x="32" y="136"/>
                </a:cxn>
                <a:cxn ang="0">
                  <a:pos x="44" y="142"/>
                </a:cxn>
                <a:cxn ang="0">
                  <a:pos x="70" y="152"/>
                </a:cxn>
                <a:cxn ang="0">
                  <a:pos x="102" y="160"/>
                </a:cxn>
                <a:cxn ang="0">
                  <a:pos x="102" y="160"/>
                </a:cxn>
                <a:cxn ang="0">
                  <a:pos x="100" y="156"/>
                </a:cxn>
                <a:cxn ang="0">
                  <a:pos x="90" y="144"/>
                </a:cxn>
                <a:cxn ang="0">
                  <a:pos x="86" y="136"/>
                </a:cxn>
                <a:cxn ang="0">
                  <a:pos x="82" y="126"/>
                </a:cxn>
                <a:cxn ang="0">
                  <a:pos x="80" y="114"/>
                </a:cxn>
                <a:cxn ang="0">
                  <a:pos x="80" y="102"/>
                </a:cxn>
                <a:cxn ang="0">
                  <a:pos x="80" y="102"/>
                </a:cxn>
                <a:cxn ang="0">
                  <a:pos x="84" y="108"/>
                </a:cxn>
                <a:cxn ang="0">
                  <a:pos x="94" y="124"/>
                </a:cxn>
                <a:cxn ang="0">
                  <a:pos x="112" y="142"/>
                </a:cxn>
                <a:cxn ang="0">
                  <a:pos x="120" y="150"/>
                </a:cxn>
                <a:cxn ang="0">
                  <a:pos x="130" y="158"/>
                </a:cxn>
                <a:cxn ang="0">
                  <a:pos x="130" y="158"/>
                </a:cxn>
              </a:cxnLst>
              <a:rect l="0" t="0" r="r" b="b"/>
              <a:pathLst>
                <a:path w="144" h="160">
                  <a:moveTo>
                    <a:pt x="130" y="158"/>
                  </a:moveTo>
                  <a:lnTo>
                    <a:pt x="130" y="158"/>
                  </a:lnTo>
                  <a:lnTo>
                    <a:pt x="130" y="148"/>
                  </a:lnTo>
                  <a:lnTo>
                    <a:pt x="130" y="122"/>
                  </a:lnTo>
                  <a:lnTo>
                    <a:pt x="134" y="88"/>
                  </a:lnTo>
                  <a:lnTo>
                    <a:pt x="136" y="70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44" y="42"/>
                  </a:lnTo>
                  <a:lnTo>
                    <a:pt x="142" y="32"/>
                  </a:lnTo>
                  <a:lnTo>
                    <a:pt x="140" y="24"/>
                  </a:lnTo>
                  <a:lnTo>
                    <a:pt x="134" y="16"/>
                  </a:lnTo>
                  <a:lnTo>
                    <a:pt x="128" y="10"/>
                  </a:lnTo>
                  <a:lnTo>
                    <a:pt x="118" y="4"/>
                  </a:lnTo>
                  <a:lnTo>
                    <a:pt x="110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8" y="2"/>
                  </a:lnTo>
                  <a:lnTo>
                    <a:pt x="80" y="6"/>
                  </a:lnTo>
                  <a:lnTo>
                    <a:pt x="74" y="10"/>
                  </a:lnTo>
                  <a:lnTo>
                    <a:pt x="68" y="18"/>
                  </a:lnTo>
                  <a:lnTo>
                    <a:pt x="62" y="28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52" y="34"/>
                  </a:lnTo>
                  <a:lnTo>
                    <a:pt x="34" y="36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4" y="104"/>
                  </a:lnTo>
                  <a:lnTo>
                    <a:pt x="12" y="118"/>
                  </a:lnTo>
                  <a:lnTo>
                    <a:pt x="18" y="124"/>
                  </a:lnTo>
                  <a:lnTo>
                    <a:pt x="24" y="130"/>
                  </a:lnTo>
                  <a:lnTo>
                    <a:pt x="32" y="136"/>
                  </a:lnTo>
                  <a:lnTo>
                    <a:pt x="44" y="142"/>
                  </a:lnTo>
                  <a:lnTo>
                    <a:pt x="70" y="152"/>
                  </a:lnTo>
                  <a:lnTo>
                    <a:pt x="102" y="160"/>
                  </a:lnTo>
                  <a:lnTo>
                    <a:pt x="102" y="160"/>
                  </a:lnTo>
                  <a:lnTo>
                    <a:pt x="100" y="156"/>
                  </a:lnTo>
                  <a:lnTo>
                    <a:pt x="90" y="144"/>
                  </a:lnTo>
                  <a:lnTo>
                    <a:pt x="86" y="136"/>
                  </a:lnTo>
                  <a:lnTo>
                    <a:pt x="82" y="126"/>
                  </a:lnTo>
                  <a:lnTo>
                    <a:pt x="80" y="114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84" y="108"/>
                  </a:lnTo>
                  <a:lnTo>
                    <a:pt x="94" y="124"/>
                  </a:lnTo>
                  <a:lnTo>
                    <a:pt x="112" y="142"/>
                  </a:lnTo>
                  <a:lnTo>
                    <a:pt x="120" y="150"/>
                  </a:lnTo>
                  <a:lnTo>
                    <a:pt x="130" y="158"/>
                  </a:lnTo>
                  <a:lnTo>
                    <a:pt x="130" y="1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8" name="Freeform 160"/>
            <p:cNvSpPr>
              <a:spLocks/>
            </p:cNvSpPr>
            <p:nvPr/>
          </p:nvSpPr>
          <p:spPr bwMode="auto">
            <a:xfrm>
              <a:off x="3689684" y="5249779"/>
              <a:ext cx="288758" cy="320842"/>
            </a:xfrm>
            <a:custGeom>
              <a:avLst/>
              <a:gdLst/>
              <a:ahLst/>
              <a:cxnLst>
                <a:cxn ang="0">
                  <a:pos x="36" y="20"/>
                </a:cxn>
                <a:cxn ang="0">
                  <a:pos x="36" y="20"/>
                </a:cxn>
                <a:cxn ang="0">
                  <a:pos x="34" y="28"/>
                </a:cxn>
                <a:cxn ang="0">
                  <a:pos x="30" y="34"/>
                </a:cxn>
                <a:cxn ang="0">
                  <a:pos x="24" y="38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10" y="38"/>
                </a:cxn>
                <a:cxn ang="0">
                  <a:pos x="6" y="34"/>
                </a:cxn>
                <a:cxn ang="0">
                  <a:pos x="2" y="28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2" y="12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6"/>
                </a:cxn>
                <a:cxn ang="0">
                  <a:pos x="34" y="12"/>
                </a:cxn>
                <a:cxn ang="0">
                  <a:pos x="36" y="20"/>
                </a:cxn>
                <a:cxn ang="0">
                  <a:pos x="36" y="20"/>
                </a:cxn>
              </a:cxnLst>
              <a:rect l="0" t="0" r="r" b="b"/>
              <a:pathLst>
                <a:path w="36" h="40">
                  <a:moveTo>
                    <a:pt x="36" y="20"/>
                  </a:moveTo>
                  <a:lnTo>
                    <a:pt x="36" y="20"/>
                  </a:lnTo>
                  <a:lnTo>
                    <a:pt x="34" y="28"/>
                  </a:lnTo>
                  <a:lnTo>
                    <a:pt x="30" y="34"/>
                  </a:lnTo>
                  <a:lnTo>
                    <a:pt x="24" y="38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0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6"/>
                  </a:lnTo>
                  <a:lnTo>
                    <a:pt x="34" y="12"/>
                  </a:lnTo>
                  <a:lnTo>
                    <a:pt x="36" y="20"/>
                  </a:lnTo>
                  <a:lnTo>
                    <a:pt x="36" y="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Project Management</a:t>
            </a:r>
            <a:r>
              <a:rPr lang="en-US" dirty="0" smtClean="0"/>
              <a:t> </a:t>
            </a:r>
            <a:r>
              <a:rPr lang="en-US" dirty="0" smtClean="0"/>
              <a:t>Cont.</a:t>
            </a:r>
            <a:br>
              <a:rPr lang="en-US" dirty="0" smtClean="0"/>
            </a:br>
            <a:r>
              <a:rPr lang="en-US" dirty="0" smtClean="0"/>
              <a:t>Tools</a:t>
            </a:r>
            <a:endParaRPr lang="en-US" dirty="0"/>
          </a:p>
        </p:txBody>
      </p:sp>
      <p:graphicFrame>
        <p:nvGraphicFramePr>
          <p:cNvPr id="162" name="Content Placeholder 158"/>
          <p:cNvGraphicFramePr>
            <a:graphicFrameLocks/>
          </p:cNvGraphicFramePr>
          <p:nvPr/>
        </p:nvGraphicFramePr>
        <p:xfrm>
          <a:off x="457200" y="1616075"/>
          <a:ext cx="8229600" cy="470852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315"/>
          <p:cNvGrpSpPr/>
          <p:nvPr/>
        </p:nvGrpSpPr>
        <p:grpSpPr>
          <a:xfrm>
            <a:off x="0" y="0"/>
            <a:ext cx="9144000" cy="6858000"/>
            <a:chOff x="0" y="-1295400"/>
            <a:chExt cx="9144000" cy="9144000"/>
          </a:xfrm>
          <a:gradFill flip="none" rotWithShape="1">
            <a:gsLst>
              <a:gs pos="0">
                <a:schemeClr val="bg1">
                  <a:alpha val="10000"/>
                </a:schemeClr>
              </a:gs>
              <a:gs pos="36000">
                <a:schemeClr val="bg1">
                  <a:alpha val="0"/>
                </a:schemeClr>
              </a:gs>
              <a:gs pos="95000">
                <a:schemeClr val="bg1">
                  <a:alpha val="15000"/>
                </a:schemeClr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5181600" y="3340768"/>
              <a:ext cx="465221" cy="449179"/>
            </a:xfrm>
            <a:custGeom>
              <a:avLst/>
              <a:gdLst/>
              <a:ahLst/>
              <a:cxnLst>
                <a:cxn ang="0">
                  <a:pos x="2" y="44"/>
                </a:cxn>
                <a:cxn ang="0">
                  <a:pos x="2" y="44"/>
                </a:cxn>
                <a:cxn ang="0">
                  <a:pos x="8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8" y="56"/>
                </a:cxn>
                <a:cxn ang="0">
                  <a:pos x="44" y="56"/>
                </a:cxn>
                <a:cxn ang="0">
                  <a:pos x="48" y="54"/>
                </a:cxn>
                <a:cxn ang="0">
                  <a:pos x="56" y="48"/>
                </a:cxn>
                <a:cxn ang="0">
                  <a:pos x="58" y="44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6" y="36"/>
                </a:cxn>
                <a:cxn ang="0">
                  <a:pos x="52" y="32"/>
                </a:cxn>
                <a:cxn ang="0">
                  <a:pos x="48" y="28"/>
                </a:cxn>
                <a:cxn ang="0">
                  <a:pos x="48" y="28"/>
                </a:cxn>
                <a:cxn ang="0">
                  <a:pos x="50" y="26"/>
                </a:cxn>
                <a:cxn ang="0">
                  <a:pos x="52" y="20"/>
                </a:cxn>
                <a:cxn ang="0">
                  <a:pos x="54" y="16"/>
                </a:cxn>
                <a:cxn ang="0">
                  <a:pos x="54" y="12"/>
                </a:cxn>
                <a:cxn ang="0">
                  <a:pos x="52" y="8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0" y="6"/>
                </a:cxn>
                <a:cxn ang="0">
                  <a:pos x="14" y="12"/>
                </a:cxn>
                <a:cxn ang="0">
                  <a:pos x="8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32"/>
                </a:cxn>
                <a:cxn ang="0">
                  <a:pos x="18" y="30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2" y="44"/>
                </a:cxn>
                <a:cxn ang="0">
                  <a:pos x="2" y="44"/>
                </a:cxn>
              </a:cxnLst>
              <a:rect l="0" t="0" r="r" b="b"/>
              <a:pathLst>
                <a:path w="58" h="56">
                  <a:moveTo>
                    <a:pt x="2" y="44"/>
                  </a:moveTo>
                  <a:lnTo>
                    <a:pt x="2" y="44"/>
                  </a:lnTo>
                  <a:lnTo>
                    <a:pt x="8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8" y="56"/>
                  </a:lnTo>
                  <a:lnTo>
                    <a:pt x="44" y="56"/>
                  </a:lnTo>
                  <a:lnTo>
                    <a:pt x="48" y="54"/>
                  </a:lnTo>
                  <a:lnTo>
                    <a:pt x="56" y="48"/>
                  </a:lnTo>
                  <a:lnTo>
                    <a:pt x="58" y="44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6" y="36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50" y="26"/>
                  </a:lnTo>
                  <a:lnTo>
                    <a:pt x="52" y="20"/>
                  </a:lnTo>
                  <a:lnTo>
                    <a:pt x="54" y="16"/>
                  </a:lnTo>
                  <a:lnTo>
                    <a:pt x="54" y="12"/>
                  </a:lnTo>
                  <a:lnTo>
                    <a:pt x="52" y="8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0" y="6"/>
                  </a:lnTo>
                  <a:lnTo>
                    <a:pt x="14" y="12"/>
                  </a:lnTo>
                  <a:lnTo>
                    <a:pt x="8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32"/>
                  </a:lnTo>
                  <a:lnTo>
                    <a:pt x="18" y="30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2" y="44"/>
                  </a:lnTo>
                  <a:lnTo>
                    <a:pt x="2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5117432" y="3741821"/>
              <a:ext cx="401053" cy="497305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8"/>
                </a:cxn>
                <a:cxn ang="0">
                  <a:pos x="46" y="40"/>
                </a:cxn>
                <a:cxn ang="0">
                  <a:pos x="42" y="44"/>
                </a:cxn>
                <a:cxn ang="0">
                  <a:pos x="34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6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2"/>
                </a:cxn>
                <a:cxn ang="0">
                  <a:pos x="16" y="62"/>
                </a:cxn>
                <a:cxn ang="0">
                  <a:pos x="8" y="60"/>
                </a:cxn>
                <a:cxn ang="0">
                  <a:pos x="4" y="54"/>
                </a:cxn>
                <a:cxn ang="0">
                  <a:pos x="2" y="48"/>
                </a:cxn>
                <a:cxn ang="0">
                  <a:pos x="2" y="38"/>
                </a:cxn>
                <a:cxn ang="0">
                  <a:pos x="4" y="20"/>
                </a:cxn>
                <a:cxn ang="0">
                  <a:pos x="4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0" y="10"/>
                </a:cxn>
                <a:cxn ang="0">
                  <a:pos x="18" y="18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2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0" y="12"/>
                </a:cxn>
                <a:cxn ang="0">
                  <a:pos x="46" y="20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2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8"/>
                  </a:lnTo>
                  <a:lnTo>
                    <a:pt x="46" y="40"/>
                  </a:lnTo>
                  <a:lnTo>
                    <a:pt x="42" y="44"/>
                  </a:lnTo>
                  <a:lnTo>
                    <a:pt x="34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6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8" y="60"/>
                  </a:lnTo>
                  <a:lnTo>
                    <a:pt x="4" y="54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4" y="20"/>
                  </a:lnTo>
                  <a:lnTo>
                    <a:pt x="4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10" y="10"/>
                  </a:lnTo>
                  <a:lnTo>
                    <a:pt x="18" y="18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2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0" y="12"/>
                  </a:lnTo>
                  <a:lnTo>
                    <a:pt x="46" y="20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668253" y="3757863"/>
              <a:ext cx="433137" cy="449179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50" y="6"/>
                </a:cxn>
                <a:cxn ang="0">
                  <a:pos x="52" y="14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8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4" y="12"/>
                </a:cxn>
                <a:cxn ang="0">
                  <a:pos x="10" y="10"/>
                </a:cxn>
                <a:cxn ang="0">
                  <a:pos x="18" y="8"/>
                </a:cxn>
                <a:cxn ang="0">
                  <a:pos x="34" y="6"/>
                </a:cxn>
                <a:cxn ang="0">
                  <a:pos x="40" y="4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6"/>
                </a:cxn>
                <a:cxn ang="0">
                  <a:pos x="50" y="6"/>
                </a:cxn>
              </a:cxnLst>
              <a:rect l="0" t="0" r="r" b="b"/>
              <a:pathLst>
                <a:path w="54" h="56">
                  <a:moveTo>
                    <a:pt x="50" y="6"/>
                  </a:moveTo>
                  <a:lnTo>
                    <a:pt x="50" y="6"/>
                  </a:lnTo>
                  <a:lnTo>
                    <a:pt x="52" y="14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8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4" y="12"/>
                  </a:lnTo>
                  <a:lnTo>
                    <a:pt x="10" y="10"/>
                  </a:lnTo>
                  <a:lnTo>
                    <a:pt x="18" y="8"/>
                  </a:lnTo>
                  <a:lnTo>
                    <a:pt x="34" y="6"/>
                  </a:lnTo>
                  <a:lnTo>
                    <a:pt x="40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6"/>
                  </a:lnTo>
                  <a:lnTo>
                    <a:pt x="5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523874" y="3324726"/>
              <a:ext cx="481263" cy="481263"/>
            </a:xfrm>
            <a:custGeom>
              <a:avLst/>
              <a:gdLst/>
              <a:ahLst/>
              <a:cxnLst>
                <a:cxn ang="0">
                  <a:pos x="56" y="42"/>
                </a:cxn>
                <a:cxn ang="0">
                  <a:pos x="56" y="42"/>
                </a:cxn>
                <a:cxn ang="0">
                  <a:pos x="52" y="46"/>
                </a:cxn>
                <a:cxn ang="0">
                  <a:pos x="42" y="54"/>
                </a:cxn>
                <a:cxn ang="0">
                  <a:pos x="28" y="58"/>
                </a:cxn>
                <a:cxn ang="0">
                  <a:pos x="22" y="60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6"/>
                </a:cxn>
                <a:cxn ang="0">
                  <a:pos x="4" y="52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0" y="36"/>
                </a:cxn>
                <a:cxn ang="0">
                  <a:pos x="2" y="32"/>
                </a:cxn>
                <a:cxn ang="0">
                  <a:pos x="6" y="28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10" y="24"/>
                </a:cxn>
                <a:cxn ang="0">
                  <a:pos x="8" y="16"/>
                </a:cxn>
                <a:cxn ang="0">
                  <a:pos x="10" y="8"/>
                </a:cxn>
                <a:cxn ang="0">
                  <a:pos x="12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24" y="0"/>
                </a:cxn>
                <a:cxn ang="0">
                  <a:pos x="30" y="0"/>
                </a:cxn>
                <a:cxn ang="0">
                  <a:pos x="36" y="4"/>
                </a:cxn>
                <a:cxn ang="0">
                  <a:pos x="40" y="10"/>
                </a:cxn>
                <a:cxn ang="0">
                  <a:pos x="48" y="24"/>
                </a:cxn>
                <a:cxn ang="0">
                  <a:pos x="54" y="30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48" y="36"/>
                </a:cxn>
                <a:cxn ang="0">
                  <a:pos x="40" y="36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6" y="38"/>
                </a:cxn>
                <a:cxn ang="0">
                  <a:pos x="44" y="40"/>
                </a:cxn>
                <a:cxn ang="0">
                  <a:pos x="56" y="42"/>
                </a:cxn>
                <a:cxn ang="0">
                  <a:pos x="56" y="42"/>
                </a:cxn>
              </a:cxnLst>
              <a:rect l="0" t="0" r="r" b="b"/>
              <a:pathLst>
                <a:path w="60" h="60">
                  <a:moveTo>
                    <a:pt x="56" y="42"/>
                  </a:moveTo>
                  <a:lnTo>
                    <a:pt x="56" y="42"/>
                  </a:lnTo>
                  <a:lnTo>
                    <a:pt x="52" y="46"/>
                  </a:lnTo>
                  <a:lnTo>
                    <a:pt x="42" y="54"/>
                  </a:lnTo>
                  <a:lnTo>
                    <a:pt x="28" y="58"/>
                  </a:lnTo>
                  <a:lnTo>
                    <a:pt x="22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6"/>
                  </a:lnTo>
                  <a:lnTo>
                    <a:pt x="4" y="52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2" y="32"/>
                  </a:lnTo>
                  <a:lnTo>
                    <a:pt x="6" y="28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4"/>
                  </a:lnTo>
                  <a:lnTo>
                    <a:pt x="8" y="16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4"/>
                  </a:lnTo>
                  <a:lnTo>
                    <a:pt x="40" y="10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48" y="36"/>
                  </a:lnTo>
                  <a:lnTo>
                    <a:pt x="40" y="36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6" y="38"/>
                  </a:lnTo>
                  <a:lnTo>
                    <a:pt x="44" y="40"/>
                  </a:lnTo>
                  <a:lnTo>
                    <a:pt x="56" y="42"/>
                  </a:lnTo>
                  <a:lnTo>
                    <a:pt x="56" y="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08884" y="3100137"/>
              <a:ext cx="449179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8"/>
                </a:cxn>
                <a:cxn ang="0">
                  <a:pos x="44" y="36"/>
                </a:cxn>
                <a:cxn ang="0">
                  <a:pos x="54" y="26"/>
                </a:cxn>
                <a:cxn ang="0">
                  <a:pos x="54" y="26"/>
                </a:cxn>
                <a:cxn ang="0">
                  <a:pos x="56" y="20"/>
                </a:cxn>
                <a:cxn ang="0">
                  <a:pos x="56" y="12"/>
                </a:cxn>
                <a:cxn ang="0">
                  <a:pos x="54" y="6"/>
                </a:cxn>
                <a:cxn ang="0">
                  <a:pos x="48" y="2"/>
                </a:cxn>
                <a:cxn ang="0">
                  <a:pos x="48" y="2"/>
                </a:cxn>
                <a:cxn ang="0">
                  <a:pos x="40" y="0"/>
                </a:cxn>
                <a:cxn ang="0">
                  <a:pos x="34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2" y="2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2" y="46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6" h="58">
                  <a:moveTo>
                    <a:pt x="32" y="58"/>
                  </a:moveTo>
                  <a:lnTo>
                    <a:pt x="32" y="58"/>
                  </a:lnTo>
                  <a:lnTo>
                    <a:pt x="38" y="48"/>
                  </a:lnTo>
                  <a:lnTo>
                    <a:pt x="44" y="36"/>
                  </a:lnTo>
                  <a:lnTo>
                    <a:pt x="54" y="26"/>
                  </a:lnTo>
                  <a:lnTo>
                    <a:pt x="54" y="26"/>
                  </a:lnTo>
                  <a:lnTo>
                    <a:pt x="56" y="20"/>
                  </a:lnTo>
                  <a:lnTo>
                    <a:pt x="56" y="12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4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2" y="46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5037221" y="3613484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8213558" y="4207042"/>
              <a:ext cx="449179" cy="449179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0" y="44"/>
                </a:cxn>
                <a:cxn ang="0">
                  <a:pos x="6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6" y="56"/>
                </a:cxn>
                <a:cxn ang="0">
                  <a:pos x="42" y="56"/>
                </a:cxn>
                <a:cxn ang="0">
                  <a:pos x="48" y="54"/>
                </a:cxn>
                <a:cxn ang="0">
                  <a:pos x="54" y="48"/>
                </a:cxn>
                <a:cxn ang="0">
                  <a:pos x="56" y="44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4" y="34"/>
                </a:cxn>
                <a:cxn ang="0">
                  <a:pos x="50" y="30"/>
                </a:cxn>
                <a:cxn ang="0">
                  <a:pos x="46" y="28"/>
                </a:cxn>
                <a:cxn ang="0">
                  <a:pos x="46" y="28"/>
                </a:cxn>
                <a:cxn ang="0">
                  <a:pos x="48" y="26"/>
                </a:cxn>
                <a:cxn ang="0">
                  <a:pos x="50" y="18"/>
                </a:cxn>
                <a:cxn ang="0">
                  <a:pos x="52" y="14"/>
                </a:cxn>
                <a:cxn ang="0">
                  <a:pos x="52" y="10"/>
                </a:cxn>
                <a:cxn ang="0">
                  <a:pos x="50" y="6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18" y="4"/>
                </a:cxn>
                <a:cxn ang="0">
                  <a:pos x="12" y="12"/>
                </a:cxn>
                <a:cxn ang="0">
                  <a:pos x="6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8" y="32"/>
                </a:cxn>
                <a:cxn ang="0">
                  <a:pos x="16" y="30"/>
                </a:cxn>
                <a:cxn ang="0">
                  <a:pos x="24" y="30"/>
                </a:cxn>
                <a:cxn ang="0">
                  <a:pos x="24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0" y="44"/>
                </a:cxn>
                <a:cxn ang="0">
                  <a:pos x="0" y="44"/>
                </a:cxn>
              </a:cxnLst>
              <a:rect l="0" t="0" r="r" b="b"/>
              <a:pathLst>
                <a:path w="56" h="56">
                  <a:moveTo>
                    <a:pt x="0" y="44"/>
                  </a:moveTo>
                  <a:lnTo>
                    <a:pt x="0" y="44"/>
                  </a:lnTo>
                  <a:lnTo>
                    <a:pt x="6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6" y="56"/>
                  </a:lnTo>
                  <a:lnTo>
                    <a:pt x="42" y="56"/>
                  </a:lnTo>
                  <a:lnTo>
                    <a:pt x="48" y="54"/>
                  </a:lnTo>
                  <a:lnTo>
                    <a:pt x="54" y="48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34"/>
                  </a:lnTo>
                  <a:lnTo>
                    <a:pt x="50" y="30"/>
                  </a:lnTo>
                  <a:lnTo>
                    <a:pt x="46" y="28"/>
                  </a:lnTo>
                  <a:lnTo>
                    <a:pt x="46" y="28"/>
                  </a:lnTo>
                  <a:lnTo>
                    <a:pt x="48" y="26"/>
                  </a:lnTo>
                  <a:lnTo>
                    <a:pt x="50" y="18"/>
                  </a:lnTo>
                  <a:lnTo>
                    <a:pt x="52" y="14"/>
                  </a:lnTo>
                  <a:lnTo>
                    <a:pt x="52" y="10"/>
                  </a:lnTo>
                  <a:lnTo>
                    <a:pt x="50" y="6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4"/>
                  </a:lnTo>
                  <a:lnTo>
                    <a:pt x="12" y="12"/>
                  </a:lnTo>
                  <a:lnTo>
                    <a:pt x="6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8" y="32"/>
                  </a:lnTo>
                  <a:lnTo>
                    <a:pt x="16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0" y="44"/>
                  </a:lnTo>
                  <a:lnTo>
                    <a:pt x="0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8133347" y="4608095"/>
              <a:ext cx="401053" cy="481263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6"/>
                </a:cxn>
                <a:cxn ang="0">
                  <a:pos x="46" y="40"/>
                </a:cxn>
                <a:cxn ang="0">
                  <a:pos x="42" y="42"/>
                </a:cxn>
                <a:cxn ang="0">
                  <a:pos x="36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4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0"/>
                </a:cxn>
                <a:cxn ang="0">
                  <a:pos x="16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2" y="46"/>
                </a:cxn>
                <a:cxn ang="0">
                  <a:pos x="2" y="38"/>
                </a:cxn>
                <a:cxn ang="0">
                  <a:pos x="4" y="18"/>
                </a:cxn>
                <a:cxn ang="0">
                  <a:pos x="4" y="1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0" y="10"/>
                </a:cxn>
                <a:cxn ang="0">
                  <a:pos x="18" y="16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2"/>
                </a:cxn>
                <a:cxn ang="0">
                  <a:pos x="20" y="16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0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2" y="12"/>
                </a:cxn>
                <a:cxn ang="0">
                  <a:pos x="46" y="18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0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6"/>
                  </a:lnTo>
                  <a:lnTo>
                    <a:pt x="46" y="40"/>
                  </a:lnTo>
                  <a:lnTo>
                    <a:pt x="42" y="42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4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2" y="46"/>
                  </a:lnTo>
                  <a:lnTo>
                    <a:pt x="2" y="38"/>
                  </a:lnTo>
                  <a:lnTo>
                    <a:pt x="4" y="18"/>
                  </a:lnTo>
                  <a:lnTo>
                    <a:pt x="4" y="1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0" y="10"/>
                  </a:lnTo>
                  <a:lnTo>
                    <a:pt x="18" y="1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2"/>
                  </a:lnTo>
                  <a:lnTo>
                    <a:pt x="20" y="16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2" y="12"/>
                  </a:lnTo>
                  <a:lnTo>
                    <a:pt x="46" y="18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7684168" y="4624137"/>
              <a:ext cx="433137" cy="449179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50" y="4"/>
                </a:cxn>
                <a:cxn ang="0">
                  <a:pos x="52" y="12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6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38"/>
                </a:cxn>
                <a:cxn ang="0">
                  <a:pos x="2" y="34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6" y="12"/>
                </a:cxn>
                <a:cxn ang="0">
                  <a:pos x="12" y="8"/>
                </a:cxn>
                <a:cxn ang="0">
                  <a:pos x="18" y="6"/>
                </a:cxn>
                <a:cxn ang="0">
                  <a:pos x="34" y="4"/>
                </a:cxn>
                <a:cxn ang="0">
                  <a:pos x="40" y="2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54" h="56">
                  <a:moveTo>
                    <a:pt x="50" y="4"/>
                  </a:moveTo>
                  <a:lnTo>
                    <a:pt x="50" y="4"/>
                  </a:lnTo>
                  <a:lnTo>
                    <a:pt x="52" y="12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6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12" y="8"/>
                  </a:lnTo>
                  <a:lnTo>
                    <a:pt x="18" y="6"/>
                  </a:lnTo>
                  <a:lnTo>
                    <a:pt x="34" y="4"/>
                  </a:lnTo>
                  <a:lnTo>
                    <a:pt x="40" y="2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7539789" y="4174958"/>
              <a:ext cx="481263" cy="497305"/>
            </a:xfrm>
            <a:custGeom>
              <a:avLst/>
              <a:gdLst/>
              <a:ahLst/>
              <a:cxnLst>
                <a:cxn ang="0">
                  <a:pos x="56" y="44"/>
                </a:cxn>
                <a:cxn ang="0">
                  <a:pos x="56" y="44"/>
                </a:cxn>
                <a:cxn ang="0">
                  <a:pos x="52" y="48"/>
                </a:cxn>
                <a:cxn ang="0">
                  <a:pos x="42" y="54"/>
                </a:cxn>
                <a:cxn ang="0">
                  <a:pos x="28" y="60"/>
                </a:cxn>
                <a:cxn ang="0">
                  <a:pos x="22" y="62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0" y="38"/>
                </a:cxn>
                <a:cxn ang="0">
                  <a:pos x="2" y="34"/>
                </a:cxn>
                <a:cxn ang="0">
                  <a:pos x="6" y="30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4"/>
                </a:cxn>
                <a:cxn ang="0">
                  <a:pos x="8" y="18"/>
                </a:cxn>
                <a:cxn ang="0">
                  <a:pos x="10" y="10"/>
                </a:cxn>
                <a:cxn ang="0">
                  <a:pos x="12" y="6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24" y="0"/>
                </a:cxn>
                <a:cxn ang="0">
                  <a:pos x="32" y="2"/>
                </a:cxn>
                <a:cxn ang="0">
                  <a:pos x="36" y="6"/>
                </a:cxn>
                <a:cxn ang="0">
                  <a:pos x="40" y="12"/>
                </a:cxn>
                <a:cxn ang="0">
                  <a:pos x="50" y="26"/>
                </a:cxn>
                <a:cxn ang="0">
                  <a:pos x="54" y="32"/>
                </a:cxn>
                <a:cxn ang="0">
                  <a:pos x="60" y="36"/>
                </a:cxn>
                <a:cxn ang="0">
                  <a:pos x="60" y="36"/>
                </a:cxn>
                <a:cxn ang="0">
                  <a:pos x="48" y="38"/>
                </a:cxn>
                <a:cxn ang="0">
                  <a:pos x="40" y="38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6" y="40"/>
                </a:cxn>
                <a:cxn ang="0">
                  <a:pos x="44" y="42"/>
                </a:cxn>
                <a:cxn ang="0">
                  <a:pos x="56" y="44"/>
                </a:cxn>
                <a:cxn ang="0">
                  <a:pos x="56" y="44"/>
                </a:cxn>
              </a:cxnLst>
              <a:rect l="0" t="0" r="r" b="b"/>
              <a:pathLst>
                <a:path w="60" h="62">
                  <a:moveTo>
                    <a:pt x="56" y="44"/>
                  </a:moveTo>
                  <a:lnTo>
                    <a:pt x="56" y="44"/>
                  </a:lnTo>
                  <a:lnTo>
                    <a:pt x="52" y="48"/>
                  </a:lnTo>
                  <a:lnTo>
                    <a:pt x="42" y="54"/>
                  </a:lnTo>
                  <a:lnTo>
                    <a:pt x="28" y="60"/>
                  </a:lnTo>
                  <a:lnTo>
                    <a:pt x="22" y="62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38"/>
                  </a:lnTo>
                  <a:lnTo>
                    <a:pt x="2" y="34"/>
                  </a:lnTo>
                  <a:lnTo>
                    <a:pt x="6" y="30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4"/>
                  </a:lnTo>
                  <a:lnTo>
                    <a:pt x="8" y="18"/>
                  </a:lnTo>
                  <a:lnTo>
                    <a:pt x="10" y="10"/>
                  </a:lnTo>
                  <a:lnTo>
                    <a:pt x="12" y="6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6" y="6"/>
                  </a:lnTo>
                  <a:lnTo>
                    <a:pt x="40" y="12"/>
                  </a:lnTo>
                  <a:lnTo>
                    <a:pt x="50" y="26"/>
                  </a:lnTo>
                  <a:lnTo>
                    <a:pt x="54" y="32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48" y="38"/>
                  </a:lnTo>
                  <a:lnTo>
                    <a:pt x="40" y="38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6" y="40"/>
                  </a:lnTo>
                  <a:lnTo>
                    <a:pt x="44" y="42"/>
                  </a:lnTo>
                  <a:lnTo>
                    <a:pt x="56" y="44"/>
                  </a:lnTo>
                  <a:lnTo>
                    <a:pt x="56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7924800" y="3966411"/>
              <a:ext cx="465221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6"/>
                </a:cxn>
                <a:cxn ang="0">
                  <a:pos x="46" y="36"/>
                </a:cxn>
                <a:cxn ang="0">
                  <a:pos x="54" y="24"/>
                </a:cxn>
                <a:cxn ang="0">
                  <a:pos x="54" y="24"/>
                </a:cxn>
                <a:cxn ang="0">
                  <a:pos x="58" y="18"/>
                </a:cxn>
                <a:cxn ang="0">
                  <a:pos x="58" y="12"/>
                </a:cxn>
                <a:cxn ang="0">
                  <a:pos x="54" y="6"/>
                </a:cxn>
                <a:cxn ang="0">
                  <a:pos x="48" y="0"/>
                </a:cxn>
                <a:cxn ang="0">
                  <a:pos x="48" y="0"/>
                </a:cxn>
                <a:cxn ang="0">
                  <a:pos x="42" y="0"/>
                </a:cxn>
                <a:cxn ang="0">
                  <a:pos x="36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4" y="2"/>
                </a:cxn>
                <a:cxn ang="0">
                  <a:pos x="10" y="2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38"/>
                </a:cxn>
                <a:cxn ang="0">
                  <a:pos x="14" y="46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8" h="58">
                  <a:moveTo>
                    <a:pt x="32" y="58"/>
                  </a:moveTo>
                  <a:lnTo>
                    <a:pt x="32" y="58"/>
                  </a:lnTo>
                  <a:lnTo>
                    <a:pt x="38" y="46"/>
                  </a:lnTo>
                  <a:lnTo>
                    <a:pt x="46" y="36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8" y="18"/>
                  </a:lnTo>
                  <a:lnTo>
                    <a:pt x="58" y="12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6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38"/>
                  </a:lnTo>
                  <a:lnTo>
                    <a:pt x="14" y="46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8053137" y="4479758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0" y="2442411"/>
              <a:ext cx="1122947" cy="1155032"/>
            </a:xfrm>
            <a:custGeom>
              <a:avLst/>
              <a:gdLst/>
              <a:ahLst/>
              <a:cxnLst>
                <a:cxn ang="0">
                  <a:pos x="114" y="24"/>
                </a:cxn>
                <a:cxn ang="0">
                  <a:pos x="130" y="46"/>
                </a:cxn>
                <a:cxn ang="0">
                  <a:pos x="132" y="74"/>
                </a:cxn>
                <a:cxn ang="0">
                  <a:pos x="122" y="100"/>
                </a:cxn>
                <a:cxn ang="0">
                  <a:pos x="102" y="124"/>
                </a:cxn>
                <a:cxn ang="0">
                  <a:pos x="88" y="134"/>
                </a:cxn>
                <a:cxn ang="0">
                  <a:pos x="62" y="140"/>
                </a:cxn>
                <a:cxn ang="0">
                  <a:pos x="52" y="138"/>
                </a:cxn>
                <a:cxn ang="0">
                  <a:pos x="36" y="124"/>
                </a:cxn>
                <a:cxn ang="0">
                  <a:pos x="36" y="104"/>
                </a:cxn>
                <a:cxn ang="0">
                  <a:pos x="38" y="98"/>
                </a:cxn>
                <a:cxn ang="0">
                  <a:pos x="46" y="90"/>
                </a:cxn>
                <a:cxn ang="0">
                  <a:pos x="52" y="88"/>
                </a:cxn>
                <a:cxn ang="0">
                  <a:pos x="62" y="88"/>
                </a:cxn>
                <a:cxn ang="0">
                  <a:pos x="80" y="100"/>
                </a:cxn>
                <a:cxn ang="0">
                  <a:pos x="82" y="102"/>
                </a:cxn>
                <a:cxn ang="0">
                  <a:pos x="68" y="86"/>
                </a:cxn>
                <a:cxn ang="0">
                  <a:pos x="56" y="82"/>
                </a:cxn>
                <a:cxn ang="0">
                  <a:pos x="42" y="86"/>
                </a:cxn>
                <a:cxn ang="0">
                  <a:pos x="34" y="92"/>
                </a:cxn>
                <a:cxn ang="0">
                  <a:pos x="28" y="106"/>
                </a:cxn>
                <a:cxn ang="0">
                  <a:pos x="30" y="120"/>
                </a:cxn>
                <a:cxn ang="0">
                  <a:pos x="38" y="132"/>
                </a:cxn>
                <a:cxn ang="0">
                  <a:pos x="50" y="140"/>
                </a:cxn>
                <a:cxn ang="0">
                  <a:pos x="56" y="144"/>
                </a:cxn>
                <a:cxn ang="0">
                  <a:pos x="76" y="144"/>
                </a:cxn>
                <a:cxn ang="0">
                  <a:pos x="100" y="132"/>
                </a:cxn>
                <a:cxn ang="0">
                  <a:pos x="122" y="110"/>
                </a:cxn>
                <a:cxn ang="0">
                  <a:pos x="136" y="86"/>
                </a:cxn>
                <a:cxn ang="0">
                  <a:pos x="138" y="78"/>
                </a:cxn>
                <a:cxn ang="0">
                  <a:pos x="140" y="60"/>
                </a:cxn>
                <a:cxn ang="0">
                  <a:pos x="132" y="38"/>
                </a:cxn>
                <a:cxn ang="0">
                  <a:pos x="110" y="16"/>
                </a:cxn>
                <a:cxn ang="0">
                  <a:pos x="80" y="2"/>
                </a:cxn>
                <a:cxn ang="0">
                  <a:pos x="64" y="0"/>
                </a:cxn>
                <a:cxn ang="0">
                  <a:pos x="30" y="2"/>
                </a:cxn>
                <a:cxn ang="0">
                  <a:pos x="0" y="16"/>
                </a:cxn>
                <a:cxn ang="0">
                  <a:pos x="0" y="26"/>
                </a:cxn>
                <a:cxn ang="0">
                  <a:pos x="26" y="12"/>
                </a:cxn>
                <a:cxn ang="0">
                  <a:pos x="58" y="8"/>
                </a:cxn>
                <a:cxn ang="0">
                  <a:pos x="88" y="12"/>
                </a:cxn>
                <a:cxn ang="0">
                  <a:pos x="114" y="24"/>
                </a:cxn>
              </a:cxnLst>
              <a:rect l="0" t="0" r="r" b="b"/>
              <a:pathLst>
                <a:path w="140" h="144">
                  <a:moveTo>
                    <a:pt x="114" y="24"/>
                  </a:moveTo>
                  <a:lnTo>
                    <a:pt x="114" y="24"/>
                  </a:lnTo>
                  <a:lnTo>
                    <a:pt x="124" y="34"/>
                  </a:lnTo>
                  <a:lnTo>
                    <a:pt x="130" y="46"/>
                  </a:lnTo>
                  <a:lnTo>
                    <a:pt x="132" y="60"/>
                  </a:lnTo>
                  <a:lnTo>
                    <a:pt x="132" y="74"/>
                  </a:lnTo>
                  <a:lnTo>
                    <a:pt x="128" y="86"/>
                  </a:lnTo>
                  <a:lnTo>
                    <a:pt x="122" y="100"/>
                  </a:lnTo>
                  <a:lnTo>
                    <a:pt x="112" y="112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88" y="134"/>
                  </a:lnTo>
                  <a:lnTo>
                    <a:pt x="76" y="138"/>
                  </a:lnTo>
                  <a:lnTo>
                    <a:pt x="62" y="140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42" y="132"/>
                  </a:lnTo>
                  <a:lnTo>
                    <a:pt x="36" y="124"/>
                  </a:lnTo>
                  <a:lnTo>
                    <a:pt x="34" y="11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8" y="98"/>
                  </a:lnTo>
                  <a:lnTo>
                    <a:pt x="42" y="94"/>
                  </a:lnTo>
                  <a:lnTo>
                    <a:pt x="46" y="90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6" y="86"/>
                  </a:lnTo>
                  <a:lnTo>
                    <a:pt x="62" y="88"/>
                  </a:lnTo>
                  <a:lnTo>
                    <a:pt x="72" y="92"/>
                  </a:lnTo>
                  <a:lnTo>
                    <a:pt x="80" y="100"/>
                  </a:lnTo>
                  <a:lnTo>
                    <a:pt x="82" y="102"/>
                  </a:lnTo>
                  <a:lnTo>
                    <a:pt x="82" y="102"/>
                  </a:lnTo>
                  <a:lnTo>
                    <a:pt x="74" y="92"/>
                  </a:lnTo>
                  <a:lnTo>
                    <a:pt x="68" y="86"/>
                  </a:lnTo>
                  <a:lnTo>
                    <a:pt x="64" y="84"/>
                  </a:lnTo>
                  <a:lnTo>
                    <a:pt x="56" y="82"/>
                  </a:lnTo>
                  <a:lnTo>
                    <a:pt x="50" y="82"/>
                  </a:lnTo>
                  <a:lnTo>
                    <a:pt x="42" y="86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30" y="98"/>
                  </a:lnTo>
                  <a:lnTo>
                    <a:pt x="28" y="106"/>
                  </a:lnTo>
                  <a:lnTo>
                    <a:pt x="28" y="112"/>
                  </a:lnTo>
                  <a:lnTo>
                    <a:pt x="30" y="120"/>
                  </a:lnTo>
                  <a:lnTo>
                    <a:pt x="34" y="126"/>
                  </a:lnTo>
                  <a:lnTo>
                    <a:pt x="38" y="132"/>
                  </a:lnTo>
                  <a:lnTo>
                    <a:pt x="44" y="136"/>
                  </a:lnTo>
                  <a:lnTo>
                    <a:pt x="50" y="140"/>
                  </a:lnTo>
                  <a:lnTo>
                    <a:pt x="50" y="140"/>
                  </a:lnTo>
                  <a:lnTo>
                    <a:pt x="56" y="144"/>
                  </a:lnTo>
                  <a:lnTo>
                    <a:pt x="62" y="144"/>
                  </a:lnTo>
                  <a:lnTo>
                    <a:pt x="76" y="144"/>
                  </a:lnTo>
                  <a:lnTo>
                    <a:pt x="88" y="140"/>
                  </a:lnTo>
                  <a:lnTo>
                    <a:pt x="100" y="132"/>
                  </a:lnTo>
                  <a:lnTo>
                    <a:pt x="112" y="122"/>
                  </a:lnTo>
                  <a:lnTo>
                    <a:pt x="122" y="110"/>
                  </a:lnTo>
                  <a:lnTo>
                    <a:pt x="130" y="98"/>
                  </a:lnTo>
                  <a:lnTo>
                    <a:pt x="136" y="86"/>
                  </a:lnTo>
                  <a:lnTo>
                    <a:pt x="136" y="86"/>
                  </a:lnTo>
                  <a:lnTo>
                    <a:pt x="138" y="78"/>
                  </a:lnTo>
                  <a:lnTo>
                    <a:pt x="140" y="68"/>
                  </a:lnTo>
                  <a:lnTo>
                    <a:pt x="140" y="60"/>
                  </a:lnTo>
                  <a:lnTo>
                    <a:pt x="138" y="52"/>
                  </a:lnTo>
                  <a:lnTo>
                    <a:pt x="132" y="38"/>
                  </a:lnTo>
                  <a:lnTo>
                    <a:pt x="124" y="26"/>
                  </a:lnTo>
                  <a:lnTo>
                    <a:pt x="110" y="16"/>
                  </a:lnTo>
                  <a:lnTo>
                    <a:pt x="96" y="8"/>
                  </a:lnTo>
                  <a:lnTo>
                    <a:pt x="80" y="2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48" y="0"/>
                  </a:lnTo>
                  <a:lnTo>
                    <a:pt x="30" y="2"/>
                  </a:lnTo>
                  <a:lnTo>
                    <a:pt x="14" y="8"/>
                  </a:lnTo>
                  <a:lnTo>
                    <a:pt x="0" y="1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2" y="18"/>
                  </a:lnTo>
                  <a:lnTo>
                    <a:pt x="26" y="12"/>
                  </a:lnTo>
                  <a:lnTo>
                    <a:pt x="42" y="8"/>
                  </a:lnTo>
                  <a:lnTo>
                    <a:pt x="58" y="8"/>
                  </a:lnTo>
                  <a:lnTo>
                    <a:pt x="74" y="8"/>
                  </a:lnTo>
                  <a:lnTo>
                    <a:pt x="88" y="12"/>
                  </a:lnTo>
                  <a:lnTo>
                    <a:pt x="102" y="16"/>
                  </a:lnTo>
                  <a:lnTo>
                    <a:pt x="114" y="24"/>
                  </a:lnTo>
                  <a:lnTo>
                    <a:pt x="114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1171074" y="7463589"/>
              <a:ext cx="1796716" cy="385011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12" y="0"/>
                </a:cxn>
                <a:cxn ang="0">
                  <a:pos x="92" y="4"/>
                </a:cxn>
                <a:cxn ang="0">
                  <a:pos x="72" y="12"/>
                </a:cxn>
                <a:cxn ang="0">
                  <a:pos x="52" y="20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0" y="48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80" y="16"/>
                </a:cxn>
                <a:cxn ang="0">
                  <a:pos x="98" y="12"/>
                </a:cxn>
                <a:cxn ang="0">
                  <a:pos x="116" y="10"/>
                </a:cxn>
                <a:cxn ang="0">
                  <a:pos x="134" y="10"/>
                </a:cxn>
                <a:cxn ang="0">
                  <a:pos x="152" y="14"/>
                </a:cxn>
                <a:cxn ang="0">
                  <a:pos x="170" y="18"/>
                </a:cxn>
                <a:cxn ang="0">
                  <a:pos x="188" y="26"/>
                </a:cxn>
                <a:cxn ang="0">
                  <a:pos x="204" y="36"/>
                </a:cxn>
                <a:cxn ang="0">
                  <a:pos x="204" y="36"/>
                </a:cxn>
                <a:cxn ang="0">
                  <a:pos x="218" y="48"/>
                </a:cxn>
                <a:cxn ang="0">
                  <a:pos x="224" y="48"/>
                </a:cxn>
                <a:cxn ang="0">
                  <a:pos x="224" y="48"/>
                </a:cxn>
                <a:cxn ang="0">
                  <a:pos x="214" y="38"/>
                </a:cxn>
                <a:cxn ang="0">
                  <a:pos x="202" y="26"/>
                </a:cxn>
                <a:cxn ang="0">
                  <a:pos x="188" y="18"/>
                </a:cxn>
                <a:cxn ang="0">
                  <a:pos x="174" y="10"/>
                </a:cxn>
                <a:cxn ang="0">
                  <a:pos x="158" y="6"/>
                </a:cxn>
                <a:cxn ang="0">
                  <a:pos x="144" y="2"/>
                </a:cxn>
                <a:cxn ang="0">
                  <a:pos x="128" y="0"/>
                </a:cxn>
                <a:cxn ang="0">
                  <a:pos x="112" y="0"/>
                </a:cxn>
                <a:cxn ang="0">
                  <a:pos x="112" y="0"/>
                </a:cxn>
              </a:cxnLst>
              <a:rect l="0" t="0" r="r" b="b"/>
              <a:pathLst>
                <a:path w="224" h="48">
                  <a:moveTo>
                    <a:pt x="112" y="0"/>
                  </a:moveTo>
                  <a:lnTo>
                    <a:pt x="112" y="0"/>
                  </a:lnTo>
                  <a:lnTo>
                    <a:pt x="92" y="4"/>
                  </a:lnTo>
                  <a:lnTo>
                    <a:pt x="72" y="12"/>
                  </a:lnTo>
                  <a:lnTo>
                    <a:pt x="52" y="20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0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80" y="16"/>
                  </a:lnTo>
                  <a:lnTo>
                    <a:pt x="98" y="12"/>
                  </a:lnTo>
                  <a:lnTo>
                    <a:pt x="116" y="10"/>
                  </a:lnTo>
                  <a:lnTo>
                    <a:pt x="134" y="10"/>
                  </a:lnTo>
                  <a:lnTo>
                    <a:pt x="152" y="14"/>
                  </a:lnTo>
                  <a:lnTo>
                    <a:pt x="170" y="18"/>
                  </a:lnTo>
                  <a:lnTo>
                    <a:pt x="188" y="26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18" y="48"/>
                  </a:lnTo>
                  <a:lnTo>
                    <a:pt x="224" y="48"/>
                  </a:lnTo>
                  <a:lnTo>
                    <a:pt x="224" y="48"/>
                  </a:lnTo>
                  <a:lnTo>
                    <a:pt x="214" y="38"/>
                  </a:lnTo>
                  <a:lnTo>
                    <a:pt x="202" y="26"/>
                  </a:lnTo>
                  <a:lnTo>
                    <a:pt x="188" y="18"/>
                  </a:lnTo>
                  <a:lnTo>
                    <a:pt x="174" y="10"/>
                  </a:lnTo>
                  <a:lnTo>
                    <a:pt x="158" y="6"/>
                  </a:lnTo>
                  <a:lnTo>
                    <a:pt x="144" y="2"/>
                  </a:lnTo>
                  <a:lnTo>
                    <a:pt x="128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320842" y="5362074"/>
              <a:ext cx="2277979" cy="2486526"/>
            </a:xfrm>
            <a:custGeom>
              <a:avLst/>
              <a:gdLst/>
              <a:ahLst/>
              <a:cxnLst>
                <a:cxn ang="0">
                  <a:pos x="148" y="194"/>
                </a:cxn>
                <a:cxn ang="0">
                  <a:pos x="136" y="122"/>
                </a:cxn>
                <a:cxn ang="0">
                  <a:pos x="136" y="92"/>
                </a:cxn>
                <a:cxn ang="0">
                  <a:pos x="152" y="48"/>
                </a:cxn>
                <a:cxn ang="0">
                  <a:pos x="188" y="14"/>
                </a:cxn>
                <a:cxn ang="0">
                  <a:pos x="216" y="4"/>
                </a:cxn>
                <a:cxn ang="0">
                  <a:pos x="254" y="18"/>
                </a:cxn>
                <a:cxn ang="0">
                  <a:pos x="274" y="54"/>
                </a:cxn>
                <a:cxn ang="0">
                  <a:pos x="278" y="86"/>
                </a:cxn>
                <a:cxn ang="0">
                  <a:pos x="262" y="124"/>
                </a:cxn>
                <a:cxn ang="0">
                  <a:pos x="242" y="132"/>
                </a:cxn>
                <a:cxn ang="0">
                  <a:pos x="216" y="118"/>
                </a:cxn>
                <a:cxn ang="0">
                  <a:pos x="214" y="106"/>
                </a:cxn>
                <a:cxn ang="0">
                  <a:pos x="216" y="94"/>
                </a:cxn>
                <a:cxn ang="0">
                  <a:pos x="234" y="84"/>
                </a:cxn>
                <a:cxn ang="0">
                  <a:pos x="248" y="84"/>
                </a:cxn>
                <a:cxn ang="0">
                  <a:pos x="222" y="82"/>
                </a:cxn>
                <a:cxn ang="0">
                  <a:pos x="208" y="100"/>
                </a:cxn>
                <a:cxn ang="0">
                  <a:pos x="208" y="118"/>
                </a:cxn>
                <a:cxn ang="0">
                  <a:pos x="224" y="132"/>
                </a:cxn>
                <a:cxn ang="0">
                  <a:pos x="244" y="134"/>
                </a:cxn>
                <a:cxn ang="0">
                  <a:pos x="258" y="130"/>
                </a:cxn>
                <a:cxn ang="0">
                  <a:pos x="278" y="104"/>
                </a:cxn>
                <a:cxn ang="0">
                  <a:pos x="282" y="60"/>
                </a:cxn>
                <a:cxn ang="0">
                  <a:pos x="276" y="34"/>
                </a:cxn>
                <a:cxn ang="0">
                  <a:pos x="260" y="12"/>
                </a:cxn>
                <a:cxn ang="0">
                  <a:pos x="224" y="0"/>
                </a:cxn>
                <a:cxn ang="0">
                  <a:pos x="178" y="12"/>
                </a:cxn>
                <a:cxn ang="0">
                  <a:pos x="152" y="32"/>
                </a:cxn>
                <a:cxn ang="0">
                  <a:pos x="132" y="70"/>
                </a:cxn>
                <a:cxn ang="0">
                  <a:pos x="126" y="116"/>
                </a:cxn>
                <a:cxn ang="0">
                  <a:pos x="136" y="164"/>
                </a:cxn>
                <a:cxn ang="0">
                  <a:pos x="138" y="196"/>
                </a:cxn>
                <a:cxn ang="0">
                  <a:pos x="126" y="234"/>
                </a:cxn>
                <a:cxn ang="0">
                  <a:pos x="106" y="258"/>
                </a:cxn>
                <a:cxn ang="0">
                  <a:pos x="72" y="272"/>
                </a:cxn>
                <a:cxn ang="0">
                  <a:pos x="30" y="274"/>
                </a:cxn>
                <a:cxn ang="0">
                  <a:pos x="44" y="220"/>
                </a:cxn>
                <a:cxn ang="0">
                  <a:pos x="50" y="164"/>
                </a:cxn>
                <a:cxn ang="0">
                  <a:pos x="42" y="58"/>
                </a:cxn>
                <a:cxn ang="0">
                  <a:pos x="30" y="24"/>
                </a:cxn>
                <a:cxn ang="0">
                  <a:pos x="42" y="92"/>
                </a:cxn>
                <a:cxn ang="0">
                  <a:pos x="40" y="182"/>
                </a:cxn>
                <a:cxn ang="0">
                  <a:pos x="26" y="252"/>
                </a:cxn>
                <a:cxn ang="0">
                  <a:pos x="0" y="310"/>
                </a:cxn>
                <a:cxn ang="0">
                  <a:pos x="26" y="284"/>
                </a:cxn>
                <a:cxn ang="0">
                  <a:pos x="52" y="286"/>
                </a:cxn>
                <a:cxn ang="0">
                  <a:pos x="96" y="278"/>
                </a:cxn>
                <a:cxn ang="0">
                  <a:pos x="122" y="258"/>
                </a:cxn>
                <a:cxn ang="0">
                  <a:pos x="142" y="222"/>
                </a:cxn>
              </a:cxnLst>
              <a:rect l="0" t="0" r="r" b="b"/>
              <a:pathLst>
                <a:path w="284" h="310">
                  <a:moveTo>
                    <a:pt x="146" y="206"/>
                  </a:moveTo>
                  <a:lnTo>
                    <a:pt x="146" y="206"/>
                  </a:lnTo>
                  <a:lnTo>
                    <a:pt x="148" y="194"/>
                  </a:lnTo>
                  <a:lnTo>
                    <a:pt x="148" y="180"/>
                  </a:lnTo>
                  <a:lnTo>
                    <a:pt x="142" y="152"/>
                  </a:lnTo>
                  <a:lnTo>
                    <a:pt x="136" y="122"/>
                  </a:lnTo>
                  <a:lnTo>
                    <a:pt x="136" y="106"/>
                  </a:lnTo>
                  <a:lnTo>
                    <a:pt x="136" y="92"/>
                  </a:lnTo>
                  <a:lnTo>
                    <a:pt x="136" y="92"/>
                  </a:lnTo>
                  <a:lnTo>
                    <a:pt x="138" y="76"/>
                  </a:lnTo>
                  <a:lnTo>
                    <a:pt x="144" y="62"/>
                  </a:lnTo>
                  <a:lnTo>
                    <a:pt x="152" y="48"/>
                  </a:lnTo>
                  <a:lnTo>
                    <a:pt x="162" y="34"/>
                  </a:lnTo>
                  <a:lnTo>
                    <a:pt x="174" y="24"/>
                  </a:lnTo>
                  <a:lnTo>
                    <a:pt x="188" y="14"/>
                  </a:lnTo>
                  <a:lnTo>
                    <a:pt x="202" y="8"/>
                  </a:lnTo>
                  <a:lnTo>
                    <a:pt x="216" y="4"/>
                  </a:lnTo>
                  <a:lnTo>
                    <a:pt x="216" y="4"/>
                  </a:lnTo>
                  <a:lnTo>
                    <a:pt x="230" y="6"/>
                  </a:lnTo>
                  <a:lnTo>
                    <a:pt x="244" y="10"/>
                  </a:lnTo>
                  <a:lnTo>
                    <a:pt x="254" y="18"/>
                  </a:lnTo>
                  <a:lnTo>
                    <a:pt x="264" y="28"/>
                  </a:lnTo>
                  <a:lnTo>
                    <a:pt x="270" y="40"/>
                  </a:lnTo>
                  <a:lnTo>
                    <a:pt x="274" y="54"/>
                  </a:lnTo>
                  <a:lnTo>
                    <a:pt x="278" y="70"/>
                  </a:lnTo>
                  <a:lnTo>
                    <a:pt x="278" y="86"/>
                  </a:lnTo>
                  <a:lnTo>
                    <a:pt x="278" y="86"/>
                  </a:lnTo>
                  <a:lnTo>
                    <a:pt x="274" y="100"/>
                  </a:lnTo>
                  <a:lnTo>
                    <a:pt x="270" y="114"/>
                  </a:lnTo>
                  <a:lnTo>
                    <a:pt x="262" y="124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42" y="132"/>
                  </a:lnTo>
                  <a:lnTo>
                    <a:pt x="232" y="130"/>
                  </a:lnTo>
                  <a:lnTo>
                    <a:pt x="222" y="126"/>
                  </a:lnTo>
                  <a:lnTo>
                    <a:pt x="216" y="118"/>
                  </a:lnTo>
                  <a:lnTo>
                    <a:pt x="216" y="118"/>
                  </a:lnTo>
                  <a:lnTo>
                    <a:pt x="214" y="112"/>
                  </a:lnTo>
                  <a:lnTo>
                    <a:pt x="214" y="106"/>
                  </a:lnTo>
                  <a:lnTo>
                    <a:pt x="214" y="100"/>
                  </a:lnTo>
                  <a:lnTo>
                    <a:pt x="216" y="94"/>
                  </a:lnTo>
                  <a:lnTo>
                    <a:pt x="216" y="94"/>
                  </a:lnTo>
                  <a:lnTo>
                    <a:pt x="220" y="90"/>
                  </a:lnTo>
                  <a:lnTo>
                    <a:pt x="224" y="86"/>
                  </a:lnTo>
                  <a:lnTo>
                    <a:pt x="234" y="84"/>
                  </a:lnTo>
                  <a:lnTo>
                    <a:pt x="244" y="82"/>
                  </a:lnTo>
                  <a:lnTo>
                    <a:pt x="248" y="84"/>
                  </a:lnTo>
                  <a:lnTo>
                    <a:pt x="248" y="84"/>
                  </a:lnTo>
                  <a:lnTo>
                    <a:pt x="234" y="80"/>
                  </a:lnTo>
                  <a:lnTo>
                    <a:pt x="228" y="82"/>
                  </a:lnTo>
                  <a:lnTo>
                    <a:pt x="222" y="82"/>
                  </a:lnTo>
                  <a:lnTo>
                    <a:pt x="216" y="86"/>
                  </a:lnTo>
                  <a:lnTo>
                    <a:pt x="212" y="92"/>
                  </a:lnTo>
                  <a:lnTo>
                    <a:pt x="208" y="100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118"/>
                  </a:lnTo>
                  <a:lnTo>
                    <a:pt x="212" y="124"/>
                  </a:lnTo>
                  <a:lnTo>
                    <a:pt x="216" y="128"/>
                  </a:lnTo>
                  <a:lnTo>
                    <a:pt x="224" y="132"/>
                  </a:lnTo>
                  <a:lnTo>
                    <a:pt x="230" y="134"/>
                  </a:lnTo>
                  <a:lnTo>
                    <a:pt x="238" y="134"/>
                  </a:lnTo>
                  <a:lnTo>
                    <a:pt x="244" y="134"/>
                  </a:lnTo>
                  <a:lnTo>
                    <a:pt x="252" y="134"/>
                  </a:lnTo>
                  <a:lnTo>
                    <a:pt x="252" y="134"/>
                  </a:lnTo>
                  <a:lnTo>
                    <a:pt x="258" y="130"/>
                  </a:lnTo>
                  <a:lnTo>
                    <a:pt x="264" y="128"/>
                  </a:lnTo>
                  <a:lnTo>
                    <a:pt x="272" y="118"/>
                  </a:lnTo>
                  <a:lnTo>
                    <a:pt x="278" y="104"/>
                  </a:lnTo>
                  <a:lnTo>
                    <a:pt x="282" y="90"/>
                  </a:lnTo>
                  <a:lnTo>
                    <a:pt x="284" y="76"/>
                  </a:lnTo>
                  <a:lnTo>
                    <a:pt x="282" y="60"/>
                  </a:lnTo>
                  <a:lnTo>
                    <a:pt x="280" y="46"/>
                  </a:lnTo>
                  <a:lnTo>
                    <a:pt x="276" y="34"/>
                  </a:lnTo>
                  <a:lnTo>
                    <a:pt x="276" y="34"/>
                  </a:lnTo>
                  <a:lnTo>
                    <a:pt x="270" y="26"/>
                  </a:lnTo>
                  <a:lnTo>
                    <a:pt x="266" y="18"/>
                  </a:lnTo>
                  <a:lnTo>
                    <a:pt x="260" y="12"/>
                  </a:lnTo>
                  <a:lnTo>
                    <a:pt x="254" y="8"/>
                  </a:lnTo>
                  <a:lnTo>
                    <a:pt x="240" y="2"/>
                  </a:lnTo>
                  <a:lnTo>
                    <a:pt x="224" y="0"/>
                  </a:lnTo>
                  <a:lnTo>
                    <a:pt x="208" y="2"/>
                  </a:lnTo>
                  <a:lnTo>
                    <a:pt x="192" y="6"/>
                  </a:lnTo>
                  <a:lnTo>
                    <a:pt x="178" y="12"/>
                  </a:lnTo>
                  <a:lnTo>
                    <a:pt x="164" y="22"/>
                  </a:lnTo>
                  <a:lnTo>
                    <a:pt x="164" y="22"/>
                  </a:lnTo>
                  <a:lnTo>
                    <a:pt x="152" y="32"/>
                  </a:lnTo>
                  <a:lnTo>
                    <a:pt x="144" y="44"/>
                  </a:lnTo>
                  <a:lnTo>
                    <a:pt x="136" y="58"/>
                  </a:lnTo>
                  <a:lnTo>
                    <a:pt x="132" y="70"/>
                  </a:lnTo>
                  <a:lnTo>
                    <a:pt x="128" y="86"/>
                  </a:lnTo>
                  <a:lnTo>
                    <a:pt x="126" y="100"/>
                  </a:lnTo>
                  <a:lnTo>
                    <a:pt x="126" y="116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36" y="164"/>
                  </a:lnTo>
                  <a:lnTo>
                    <a:pt x="138" y="180"/>
                  </a:lnTo>
                  <a:lnTo>
                    <a:pt x="138" y="196"/>
                  </a:lnTo>
                  <a:lnTo>
                    <a:pt x="138" y="196"/>
                  </a:lnTo>
                  <a:lnTo>
                    <a:pt x="136" y="212"/>
                  </a:lnTo>
                  <a:lnTo>
                    <a:pt x="132" y="224"/>
                  </a:lnTo>
                  <a:lnTo>
                    <a:pt x="126" y="234"/>
                  </a:lnTo>
                  <a:lnTo>
                    <a:pt x="120" y="244"/>
                  </a:lnTo>
                  <a:lnTo>
                    <a:pt x="114" y="252"/>
                  </a:lnTo>
                  <a:lnTo>
                    <a:pt x="106" y="258"/>
                  </a:lnTo>
                  <a:lnTo>
                    <a:pt x="98" y="264"/>
                  </a:lnTo>
                  <a:lnTo>
                    <a:pt x="90" y="268"/>
                  </a:lnTo>
                  <a:lnTo>
                    <a:pt x="72" y="272"/>
                  </a:lnTo>
                  <a:lnTo>
                    <a:pt x="56" y="274"/>
                  </a:lnTo>
                  <a:lnTo>
                    <a:pt x="42" y="274"/>
                  </a:lnTo>
                  <a:lnTo>
                    <a:pt x="30" y="274"/>
                  </a:lnTo>
                  <a:lnTo>
                    <a:pt x="30" y="274"/>
                  </a:lnTo>
                  <a:lnTo>
                    <a:pt x="38" y="246"/>
                  </a:lnTo>
                  <a:lnTo>
                    <a:pt x="44" y="220"/>
                  </a:lnTo>
                  <a:lnTo>
                    <a:pt x="48" y="192"/>
                  </a:lnTo>
                  <a:lnTo>
                    <a:pt x="50" y="164"/>
                  </a:lnTo>
                  <a:lnTo>
                    <a:pt x="50" y="164"/>
                  </a:lnTo>
                  <a:lnTo>
                    <a:pt x="52" y="130"/>
                  </a:lnTo>
                  <a:lnTo>
                    <a:pt x="48" y="94"/>
                  </a:lnTo>
                  <a:lnTo>
                    <a:pt x="42" y="58"/>
                  </a:lnTo>
                  <a:lnTo>
                    <a:pt x="32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6" y="46"/>
                  </a:lnTo>
                  <a:lnTo>
                    <a:pt x="40" y="68"/>
                  </a:lnTo>
                  <a:lnTo>
                    <a:pt x="42" y="92"/>
                  </a:lnTo>
                  <a:lnTo>
                    <a:pt x="44" y="120"/>
                  </a:lnTo>
                  <a:lnTo>
                    <a:pt x="44" y="150"/>
                  </a:lnTo>
                  <a:lnTo>
                    <a:pt x="40" y="182"/>
                  </a:lnTo>
                  <a:lnTo>
                    <a:pt x="34" y="216"/>
                  </a:lnTo>
                  <a:lnTo>
                    <a:pt x="26" y="252"/>
                  </a:lnTo>
                  <a:lnTo>
                    <a:pt x="26" y="252"/>
                  </a:lnTo>
                  <a:lnTo>
                    <a:pt x="20" y="268"/>
                  </a:lnTo>
                  <a:lnTo>
                    <a:pt x="14" y="284"/>
                  </a:lnTo>
                  <a:lnTo>
                    <a:pt x="0" y="310"/>
                  </a:lnTo>
                  <a:lnTo>
                    <a:pt x="12" y="310"/>
                  </a:lnTo>
                  <a:lnTo>
                    <a:pt x="12" y="310"/>
                  </a:lnTo>
                  <a:lnTo>
                    <a:pt x="26" y="284"/>
                  </a:lnTo>
                  <a:lnTo>
                    <a:pt x="26" y="284"/>
                  </a:lnTo>
                  <a:lnTo>
                    <a:pt x="36" y="286"/>
                  </a:lnTo>
                  <a:lnTo>
                    <a:pt x="52" y="286"/>
                  </a:lnTo>
                  <a:lnTo>
                    <a:pt x="68" y="286"/>
                  </a:lnTo>
                  <a:lnTo>
                    <a:pt x="86" y="282"/>
                  </a:lnTo>
                  <a:lnTo>
                    <a:pt x="96" y="278"/>
                  </a:lnTo>
                  <a:lnTo>
                    <a:pt x="104" y="272"/>
                  </a:lnTo>
                  <a:lnTo>
                    <a:pt x="112" y="266"/>
                  </a:lnTo>
                  <a:lnTo>
                    <a:pt x="122" y="258"/>
                  </a:lnTo>
                  <a:lnTo>
                    <a:pt x="128" y="248"/>
                  </a:lnTo>
                  <a:lnTo>
                    <a:pt x="136" y="236"/>
                  </a:lnTo>
                  <a:lnTo>
                    <a:pt x="142" y="222"/>
                  </a:lnTo>
                  <a:lnTo>
                    <a:pt x="146" y="206"/>
                  </a:lnTo>
                  <a:lnTo>
                    <a:pt x="146" y="20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8710863" y="-733926"/>
              <a:ext cx="433137" cy="1138989"/>
            </a:xfrm>
            <a:custGeom>
              <a:avLst/>
              <a:gdLst/>
              <a:ahLst/>
              <a:cxnLst>
                <a:cxn ang="0">
                  <a:pos x="2" y="126"/>
                </a:cxn>
                <a:cxn ang="0">
                  <a:pos x="2" y="126"/>
                </a:cxn>
                <a:cxn ang="0">
                  <a:pos x="6" y="120"/>
                </a:cxn>
                <a:cxn ang="0">
                  <a:pos x="18" y="106"/>
                </a:cxn>
                <a:cxn ang="0">
                  <a:pos x="24" y="100"/>
                </a:cxn>
                <a:cxn ang="0">
                  <a:pos x="34" y="92"/>
                </a:cxn>
                <a:cxn ang="0">
                  <a:pos x="42" y="88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48" y="88"/>
                </a:cxn>
                <a:cxn ang="0">
                  <a:pos x="34" y="98"/>
                </a:cxn>
                <a:cxn ang="0">
                  <a:pos x="28" y="106"/>
                </a:cxn>
                <a:cxn ang="0">
                  <a:pos x="20" y="116"/>
                </a:cxn>
                <a:cxn ang="0">
                  <a:pos x="16" y="128"/>
                </a:cxn>
                <a:cxn ang="0">
                  <a:pos x="12" y="142"/>
                </a:cxn>
                <a:cxn ang="0">
                  <a:pos x="12" y="142"/>
                </a:cxn>
                <a:cxn ang="0">
                  <a:pos x="22" y="142"/>
                </a:cxn>
                <a:cxn ang="0">
                  <a:pos x="54" y="138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2" y="4"/>
                </a:cxn>
                <a:cxn ang="0">
                  <a:pos x="30" y="8"/>
                </a:cxn>
                <a:cxn ang="0">
                  <a:pos x="20" y="16"/>
                </a:cxn>
                <a:cxn ang="0">
                  <a:pos x="12" y="28"/>
                </a:cxn>
                <a:cxn ang="0">
                  <a:pos x="6" y="44"/>
                </a:cxn>
                <a:cxn ang="0">
                  <a:pos x="2" y="64"/>
                </a:cxn>
                <a:cxn ang="0">
                  <a:pos x="0" y="92"/>
                </a:cxn>
                <a:cxn ang="0">
                  <a:pos x="2" y="126"/>
                </a:cxn>
                <a:cxn ang="0">
                  <a:pos x="2" y="126"/>
                </a:cxn>
              </a:cxnLst>
              <a:rect l="0" t="0" r="r" b="b"/>
              <a:pathLst>
                <a:path w="54" h="142">
                  <a:moveTo>
                    <a:pt x="2" y="126"/>
                  </a:moveTo>
                  <a:lnTo>
                    <a:pt x="2" y="126"/>
                  </a:lnTo>
                  <a:lnTo>
                    <a:pt x="6" y="120"/>
                  </a:lnTo>
                  <a:lnTo>
                    <a:pt x="18" y="106"/>
                  </a:lnTo>
                  <a:lnTo>
                    <a:pt x="24" y="100"/>
                  </a:lnTo>
                  <a:lnTo>
                    <a:pt x="34" y="92"/>
                  </a:lnTo>
                  <a:lnTo>
                    <a:pt x="42" y="88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48" y="88"/>
                  </a:lnTo>
                  <a:lnTo>
                    <a:pt x="34" y="98"/>
                  </a:lnTo>
                  <a:lnTo>
                    <a:pt x="28" y="106"/>
                  </a:lnTo>
                  <a:lnTo>
                    <a:pt x="20" y="116"/>
                  </a:lnTo>
                  <a:lnTo>
                    <a:pt x="16" y="128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22" y="142"/>
                  </a:lnTo>
                  <a:lnTo>
                    <a:pt x="54" y="138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2" y="4"/>
                  </a:lnTo>
                  <a:lnTo>
                    <a:pt x="30" y="8"/>
                  </a:lnTo>
                  <a:lnTo>
                    <a:pt x="20" y="16"/>
                  </a:lnTo>
                  <a:lnTo>
                    <a:pt x="12" y="28"/>
                  </a:lnTo>
                  <a:lnTo>
                    <a:pt x="6" y="44"/>
                  </a:lnTo>
                  <a:lnTo>
                    <a:pt x="2" y="64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2" y="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8791074" y="469232"/>
              <a:ext cx="352926" cy="208547"/>
            </a:xfrm>
            <a:custGeom>
              <a:avLst/>
              <a:gdLst/>
              <a:ahLst/>
              <a:cxnLst>
                <a:cxn ang="0">
                  <a:pos x="44" y="26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26" y="4"/>
                </a:cxn>
                <a:cxn ang="0">
                  <a:pos x="14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4" y="14"/>
                </a:cxn>
                <a:cxn ang="0">
                  <a:pos x="24" y="18"/>
                </a:cxn>
                <a:cxn ang="0">
                  <a:pos x="34" y="22"/>
                </a:cxn>
                <a:cxn ang="0">
                  <a:pos x="44" y="26"/>
                </a:cxn>
                <a:cxn ang="0">
                  <a:pos x="44" y="26"/>
                </a:cxn>
              </a:cxnLst>
              <a:rect l="0" t="0" r="r" b="b"/>
              <a:pathLst>
                <a:path w="44" h="26">
                  <a:moveTo>
                    <a:pt x="44" y="26"/>
                  </a:moveTo>
                  <a:lnTo>
                    <a:pt x="44" y="0"/>
                  </a:lnTo>
                  <a:lnTo>
                    <a:pt x="44" y="0"/>
                  </a:lnTo>
                  <a:lnTo>
                    <a:pt x="26" y="4"/>
                  </a:lnTo>
                  <a:lnTo>
                    <a:pt x="14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24" y="18"/>
                  </a:lnTo>
                  <a:lnTo>
                    <a:pt x="34" y="22"/>
                  </a:lnTo>
                  <a:lnTo>
                    <a:pt x="44" y="26"/>
                  </a:lnTo>
                  <a:lnTo>
                    <a:pt x="44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8726905" y="677779"/>
              <a:ext cx="417095" cy="753979"/>
            </a:xfrm>
            <a:custGeom>
              <a:avLst/>
              <a:gdLst/>
              <a:ahLst/>
              <a:cxnLst>
                <a:cxn ang="0">
                  <a:pos x="52" y="94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34" y="4"/>
                </a:cxn>
                <a:cxn ang="0">
                  <a:pos x="18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0" y="6"/>
                </a:cxn>
                <a:cxn ang="0">
                  <a:pos x="18" y="14"/>
                </a:cxn>
                <a:cxn ang="0">
                  <a:pos x="26" y="26"/>
                </a:cxn>
                <a:cxn ang="0">
                  <a:pos x="32" y="40"/>
                </a:cxn>
                <a:cxn ang="0">
                  <a:pos x="42" y="68"/>
                </a:cxn>
                <a:cxn ang="0">
                  <a:pos x="52" y="94"/>
                </a:cxn>
                <a:cxn ang="0">
                  <a:pos x="52" y="94"/>
                </a:cxn>
              </a:cxnLst>
              <a:rect l="0" t="0" r="r" b="b"/>
              <a:pathLst>
                <a:path w="52" h="94">
                  <a:moveTo>
                    <a:pt x="52" y="94"/>
                  </a:moveTo>
                  <a:lnTo>
                    <a:pt x="52" y="10"/>
                  </a:lnTo>
                  <a:lnTo>
                    <a:pt x="52" y="10"/>
                  </a:lnTo>
                  <a:lnTo>
                    <a:pt x="34" y="4"/>
                  </a:lnTo>
                  <a:lnTo>
                    <a:pt x="18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6"/>
                  </a:lnTo>
                  <a:lnTo>
                    <a:pt x="18" y="14"/>
                  </a:lnTo>
                  <a:lnTo>
                    <a:pt x="26" y="26"/>
                  </a:lnTo>
                  <a:lnTo>
                    <a:pt x="32" y="40"/>
                  </a:lnTo>
                  <a:lnTo>
                    <a:pt x="42" y="68"/>
                  </a:lnTo>
                  <a:lnTo>
                    <a:pt x="52" y="94"/>
                  </a:lnTo>
                  <a:lnTo>
                    <a:pt x="52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7860632" y="741947"/>
              <a:ext cx="1138989" cy="1187116"/>
            </a:xfrm>
            <a:custGeom>
              <a:avLst/>
              <a:gdLst/>
              <a:ahLst/>
              <a:cxnLst>
                <a:cxn ang="0">
                  <a:pos x="98" y="8"/>
                </a:cxn>
                <a:cxn ang="0">
                  <a:pos x="98" y="8"/>
                </a:cxn>
                <a:cxn ang="0">
                  <a:pos x="98" y="22"/>
                </a:cxn>
                <a:cxn ang="0">
                  <a:pos x="96" y="36"/>
                </a:cxn>
                <a:cxn ang="0">
                  <a:pos x="94" y="46"/>
                </a:cxn>
                <a:cxn ang="0">
                  <a:pos x="90" y="54"/>
                </a:cxn>
                <a:cxn ang="0">
                  <a:pos x="86" y="66"/>
                </a:cxn>
                <a:cxn ang="0">
                  <a:pos x="82" y="68"/>
                </a:cxn>
                <a:cxn ang="0">
                  <a:pos x="82" y="68"/>
                </a:cxn>
                <a:cxn ang="0">
                  <a:pos x="86" y="56"/>
                </a:cxn>
                <a:cxn ang="0">
                  <a:pos x="86" y="44"/>
                </a:cxn>
                <a:cxn ang="0">
                  <a:pos x="86" y="32"/>
                </a:cxn>
                <a:cxn ang="0">
                  <a:pos x="86" y="22"/>
                </a:cxn>
                <a:cxn ang="0">
                  <a:pos x="82" y="6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6" y="8"/>
                </a:cxn>
                <a:cxn ang="0">
                  <a:pos x="72" y="14"/>
                </a:cxn>
                <a:cxn ang="0">
                  <a:pos x="60" y="26"/>
                </a:cxn>
                <a:cxn ang="0">
                  <a:pos x="28" y="48"/>
                </a:cxn>
                <a:cxn ang="0">
                  <a:pos x="12" y="60"/>
                </a:cxn>
                <a:cxn ang="0">
                  <a:pos x="6" y="68"/>
                </a:cxn>
                <a:cxn ang="0">
                  <a:pos x="2" y="76"/>
                </a:cxn>
                <a:cxn ang="0">
                  <a:pos x="0" y="84"/>
                </a:cxn>
                <a:cxn ang="0">
                  <a:pos x="0" y="94"/>
                </a:cxn>
                <a:cxn ang="0">
                  <a:pos x="2" y="104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4" y="126"/>
                </a:cxn>
                <a:cxn ang="0">
                  <a:pos x="24" y="130"/>
                </a:cxn>
                <a:cxn ang="0">
                  <a:pos x="32" y="132"/>
                </a:cxn>
                <a:cxn ang="0">
                  <a:pos x="42" y="132"/>
                </a:cxn>
                <a:cxn ang="0">
                  <a:pos x="58" y="128"/>
                </a:cxn>
                <a:cxn ang="0">
                  <a:pos x="64" y="126"/>
                </a:cxn>
                <a:cxn ang="0">
                  <a:pos x="64" y="126"/>
                </a:cxn>
                <a:cxn ang="0">
                  <a:pos x="66" y="130"/>
                </a:cxn>
                <a:cxn ang="0">
                  <a:pos x="70" y="136"/>
                </a:cxn>
                <a:cxn ang="0">
                  <a:pos x="76" y="140"/>
                </a:cxn>
                <a:cxn ang="0">
                  <a:pos x="82" y="144"/>
                </a:cxn>
                <a:cxn ang="0">
                  <a:pos x="90" y="148"/>
                </a:cxn>
                <a:cxn ang="0">
                  <a:pos x="102" y="148"/>
                </a:cxn>
                <a:cxn ang="0">
                  <a:pos x="102" y="148"/>
                </a:cxn>
                <a:cxn ang="0">
                  <a:pos x="114" y="146"/>
                </a:cxn>
                <a:cxn ang="0">
                  <a:pos x="124" y="142"/>
                </a:cxn>
                <a:cxn ang="0">
                  <a:pos x="132" y="136"/>
                </a:cxn>
                <a:cxn ang="0">
                  <a:pos x="136" y="126"/>
                </a:cxn>
                <a:cxn ang="0">
                  <a:pos x="140" y="116"/>
                </a:cxn>
                <a:cxn ang="0">
                  <a:pos x="142" y="104"/>
                </a:cxn>
                <a:cxn ang="0">
                  <a:pos x="142" y="92"/>
                </a:cxn>
                <a:cxn ang="0">
                  <a:pos x="140" y="80"/>
                </a:cxn>
                <a:cxn ang="0">
                  <a:pos x="140" y="80"/>
                </a:cxn>
                <a:cxn ang="0">
                  <a:pos x="134" y="62"/>
                </a:cxn>
                <a:cxn ang="0">
                  <a:pos x="128" y="46"/>
                </a:cxn>
                <a:cxn ang="0">
                  <a:pos x="120" y="34"/>
                </a:cxn>
                <a:cxn ang="0">
                  <a:pos x="114" y="24"/>
                </a:cxn>
                <a:cxn ang="0">
                  <a:pos x="102" y="12"/>
                </a:cxn>
                <a:cxn ang="0">
                  <a:pos x="98" y="8"/>
                </a:cxn>
                <a:cxn ang="0">
                  <a:pos x="98" y="8"/>
                </a:cxn>
              </a:cxnLst>
              <a:rect l="0" t="0" r="r" b="b"/>
              <a:pathLst>
                <a:path w="142" h="148">
                  <a:moveTo>
                    <a:pt x="98" y="8"/>
                  </a:moveTo>
                  <a:lnTo>
                    <a:pt x="98" y="8"/>
                  </a:lnTo>
                  <a:lnTo>
                    <a:pt x="98" y="22"/>
                  </a:lnTo>
                  <a:lnTo>
                    <a:pt x="96" y="36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86" y="66"/>
                  </a:lnTo>
                  <a:lnTo>
                    <a:pt x="82" y="68"/>
                  </a:lnTo>
                  <a:lnTo>
                    <a:pt x="82" y="68"/>
                  </a:lnTo>
                  <a:lnTo>
                    <a:pt x="86" y="56"/>
                  </a:lnTo>
                  <a:lnTo>
                    <a:pt x="86" y="44"/>
                  </a:lnTo>
                  <a:lnTo>
                    <a:pt x="86" y="32"/>
                  </a:lnTo>
                  <a:lnTo>
                    <a:pt x="86" y="22"/>
                  </a:lnTo>
                  <a:lnTo>
                    <a:pt x="82" y="6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6" y="8"/>
                  </a:lnTo>
                  <a:lnTo>
                    <a:pt x="72" y="14"/>
                  </a:lnTo>
                  <a:lnTo>
                    <a:pt x="60" y="26"/>
                  </a:lnTo>
                  <a:lnTo>
                    <a:pt x="28" y="48"/>
                  </a:lnTo>
                  <a:lnTo>
                    <a:pt x="12" y="60"/>
                  </a:lnTo>
                  <a:lnTo>
                    <a:pt x="6" y="68"/>
                  </a:lnTo>
                  <a:lnTo>
                    <a:pt x="2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04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4" y="126"/>
                  </a:lnTo>
                  <a:lnTo>
                    <a:pt x="24" y="130"/>
                  </a:lnTo>
                  <a:lnTo>
                    <a:pt x="32" y="132"/>
                  </a:lnTo>
                  <a:lnTo>
                    <a:pt x="42" y="132"/>
                  </a:lnTo>
                  <a:lnTo>
                    <a:pt x="58" y="128"/>
                  </a:lnTo>
                  <a:lnTo>
                    <a:pt x="64" y="126"/>
                  </a:lnTo>
                  <a:lnTo>
                    <a:pt x="64" y="126"/>
                  </a:lnTo>
                  <a:lnTo>
                    <a:pt x="66" y="130"/>
                  </a:lnTo>
                  <a:lnTo>
                    <a:pt x="70" y="136"/>
                  </a:lnTo>
                  <a:lnTo>
                    <a:pt x="76" y="140"/>
                  </a:lnTo>
                  <a:lnTo>
                    <a:pt x="82" y="144"/>
                  </a:lnTo>
                  <a:lnTo>
                    <a:pt x="90" y="148"/>
                  </a:lnTo>
                  <a:lnTo>
                    <a:pt x="102" y="148"/>
                  </a:lnTo>
                  <a:lnTo>
                    <a:pt x="102" y="148"/>
                  </a:lnTo>
                  <a:lnTo>
                    <a:pt x="114" y="146"/>
                  </a:lnTo>
                  <a:lnTo>
                    <a:pt x="124" y="142"/>
                  </a:lnTo>
                  <a:lnTo>
                    <a:pt x="132" y="136"/>
                  </a:lnTo>
                  <a:lnTo>
                    <a:pt x="136" y="126"/>
                  </a:lnTo>
                  <a:lnTo>
                    <a:pt x="140" y="116"/>
                  </a:lnTo>
                  <a:lnTo>
                    <a:pt x="142" y="104"/>
                  </a:lnTo>
                  <a:lnTo>
                    <a:pt x="142" y="92"/>
                  </a:lnTo>
                  <a:lnTo>
                    <a:pt x="140" y="80"/>
                  </a:lnTo>
                  <a:lnTo>
                    <a:pt x="140" y="80"/>
                  </a:lnTo>
                  <a:lnTo>
                    <a:pt x="134" y="62"/>
                  </a:lnTo>
                  <a:lnTo>
                    <a:pt x="128" y="46"/>
                  </a:lnTo>
                  <a:lnTo>
                    <a:pt x="120" y="34"/>
                  </a:lnTo>
                  <a:lnTo>
                    <a:pt x="114" y="24"/>
                  </a:lnTo>
                  <a:lnTo>
                    <a:pt x="102" y="12"/>
                  </a:lnTo>
                  <a:lnTo>
                    <a:pt x="98" y="8"/>
                  </a:lnTo>
                  <a:lnTo>
                    <a:pt x="9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7106653" y="68179"/>
              <a:ext cx="1171074" cy="1235242"/>
            </a:xfrm>
            <a:custGeom>
              <a:avLst/>
              <a:gdLst/>
              <a:ahLst/>
              <a:cxnLst>
                <a:cxn ang="0">
                  <a:pos x="146" y="66"/>
                </a:cxn>
                <a:cxn ang="0">
                  <a:pos x="146" y="66"/>
                </a:cxn>
                <a:cxn ang="0">
                  <a:pos x="132" y="72"/>
                </a:cxn>
                <a:cxn ang="0">
                  <a:pos x="118" y="76"/>
                </a:cxn>
                <a:cxn ang="0">
                  <a:pos x="106" y="78"/>
                </a:cxn>
                <a:cxn ang="0">
                  <a:pos x="96" y="78"/>
                </a:cxn>
                <a:cxn ang="0">
                  <a:pos x="82" y="78"/>
                </a:cxn>
                <a:cxn ang="0">
                  <a:pos x="78" y="76"/>
                </a:cxn>
                <a:cxn ang="0">
                  <a:pos x="78" y="76"/>
                </a:cxn>
                <a:cxn ang="0">
                  <a:pos x="88" y="74"/>
                </a:cxn>
                <a:cxn ang="0">
                  <a:pos x="100" y="72"/>
                </a:cxn>
                <a:cxn ang="0">
                  <a:pos x="122" y="60"/>
                </a:cxn>
                <a:cxn ang="0">
                  <a:pos x="146" y="44"/>
                </a:cxn>
                <a:cxn ang="0">
                  <a:pos x="146" y="44"/>
                </a:cxn>
                <a:cxn ang="0">
                  <a:pos x="136" y="44"/>
                </a:cxn>
                <a:cxn ang="0">
                  <a:pos x="126" y="42"/>
                </a:cxn>
                <a:cxn ang="0">
                  <a:pos x="108" y="32"/>
                </a:cxn>
                <a:cxn ang="0">
                  <a:pos x="72" y="12"/>
                </a:cxn>
                <a:cxn ang="0">
                  <a:pos x="56" y="2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30"/>
                </a:cxn>
                <a:cxn ang="0">
                  <a:pos x="0" y="42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2" y="70"/>
                </a:cxn>
                <a:cxn ang="0">
                  <a:pos x="16" y="76"/>
                </a:cxn>
                <a:cxn ang="0">
                  <a:pos x="22" y="82"/>
                </a:cxn>
                <a:cxn ang="0">
                  <a:pos x="22" y="82"/>
                </a:cxn>
                <a:cxn ang="0">
                  <a:pos x="16" y="86"/>
                </a:cxn>
                <a:cxn ang="0">
                  <a:pos x="12" y="92"/>
                </a:cxn>
                <a:cxn ang="0">
                  <a:pos x="10" y="98"/>
                </a:cxn>
                <a:cxn ang="0">
                  <a:pos x="8" y="106"/>
                </a:cxn>
                <a:cxn ang="0">
                  <a:pos x="10" y="118"/>
                </a:cxn>
                <a:cxn ang="0">
                  <a:pos x="14" y="130"/>
                </a:cxn>
                <a:cxn ang="0">
                  <a:pos x="22" y="142"/>
                </a:cxn>
                <a:cxn ang="0">
                  <a:pos x="36" y="150"/>
                </a:cxn>
                <a:cxn ang="0">
                  <a:pos x="42" y="152"/>
                </a:cxn>
                <a:cxn ang="0">
                  <a:pos x="50" y="154"/>
                </a:cxn>
                <a:cxn ang="0">
                  <a:pos x="58" y="154"/>
                </a:cxn>
                <a:cxn ang="0">
                  <a:pos x="68" y="152"/>
                </a:cxn>
                <a:cxn ang="0">
                  <a:pos x="68" y="152"/>
                </a:cxn>
                <a:cxn ang="0">
                  <a:pos x="76" y="150"/>
                </a:cxn>
                <a:cxn ang="0">
                  <a:pos x="86" y="146"/>
                </a:cxn>
                <a:cxn ang="0">
                  <a:pos x="102" y="136"/>
                </a:cxn>
                <a:cxn ang="0">
                  <a:pos x="114" y="122"/>
                </a:cxn>
                <a:cxn ang="0">
                  <a:pos x="126" y="106"/>
                </a:cxn>
                <a:cxn ang="0">
                  <a:pos x="134" y="92"/>
                </a:cxn>
                <a:cxn ang="0">
                  <a:pos x="142" y="78"/>
                </a:cxn>
                <a:cxn ang="0">
                  <a:pos x="146" y="66"/>
                </a:cxn>
                <a:cxn ang="0">
                  <a:pos x="146" y="66"/>
                </a:cxn>
              </a:cxnLst>
              <a:rect l="0" t="0" r="r" b="b"/>
              <a:pathLst>
                <a:path w="146" h="154">
                  <a:moveTo>
                    <a:pt x="146" y="66"/>
                  </a:moveTo>
                  <a:lnTo>
                    <a:pt x="146" y="66"/>
                  </a:lnTo>
                  <a:lnTo>
                    <a:pt x="132" y="72"/>
                  </a:lnTo>
                  <a:lnTo>
                    <a:pt x="118" y="76"/>
                  </a:lnTo>
                  <a:lnTo>
                    <a:pt x="106" y="78"/>
                  </a:lnTo>
                  <a:lnTo>
                    <a:pt x="96" y="78"/>
                  </a:lnTo>
                  <a:lnTo>
                    <a:pt x="82" y="78"/>
                  </a:lnTo>
                  <a:lnTo>
                    <a:pt x="78" y="76"/>
                  </a:lnTo>
                  <a:lnTo>
                    <a:pt x="78" y="76"/>
                  </a:lnTo>
                  <a:lnTo>
                    <a:pt x="88" y="74"/>
                  </a:lnTo>
                  <a:lnTo>
                    <a:pt x="100" y="72"/>
                  </a:lnTo>
                  <a:lnTo>
                    <a:pt x="122" y="60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36" y="44"/>
                  </a:lnTo>
                  <a:lnTo>
                    <a:pt x="126" y="42"/>
                  </a:lnTo>
                  <a:lnTo>
                    <a:pt x="108" y="32"/>
                  </a:lnTo>
                  <a:lnTo>
                    <a:pt x="72" y="12"/>
                  </a:lnTo>
                  <a:lnTo>
                    <a:pt x="56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30"/>
                  </a:lnTo>
                  <a:lnTo>
                    <a:pt x="0" y="42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2" y="70"/>
                  </a:lnTo>
                  <a:lnTo>
                    <a:pt x="16" y="76"/>
                  </a:lnTo>
                  <a:lnTo>
                    <a:pt x="22" y="82"/>
                  </a:lnTo>
                  <a:lnTo>
                    <a:pt x="22" y="82"/>
                  </a:lnTo>
                  <a:lnTo>
                    <a:pt x="16" y="86"/>
                  </a:lnTo>
                  <a:lnTo>
                    <a:pt x="12" y="92"/>
                  </a:lnTo>
                  <a:lnTo>
                    <a:pt x="10" y="98"/>
                  </a:lnTo>
                  <a:lnTo>
                    <a:pt x="8" y="106"/>
                  </a:lnTo>
                  <a:lnTo>
                    <a:pt x="10" y="118"/>
                  </a:lnTo>
                  <a:lnTo>
                    <a:pt x="14" y="130"/>
                  </a:lnTo>
                  <a:lnTo>
                    <a:pt x="22" y="142"/>
                  </a:lnTo>
                  <a:lnTo>
                    <a:pt x="36" y="150"/>
                  </a:lnTo>
                  <a:lnTo>
                    <a:pt x="42" y="152"/>
                  </a:lnTo>
                  <a:lnTo>
                    <a:pt x="50" y="154"/>
                  </a:lnTo>
                  <a:lnTo>
                    <a:pt x="58" y="154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76" y="150"/>
                  </a:lnTo>
                  <a:lnTo>
                    <a:pt x="86" y="146"/>
                  </a:lnTo>
                  <a:lnTo>
                    <a:pt x="102" y="136"/>
                  </a:lnTo>
                  <a:lnTo>
                    <a:pt x="114" y="122"/>
                  </a:lnTo>
                  <a:lnTo>
                    <a:pt x="126" y="106"/>
                  </a:lnTo>
                  <a:lnTo>
                    <a:pt x="134" y="92"/>
                  </a:lnTo>
                  <a:lnTo>
                    <a:pt x="142" y="78"/>
                  </a:lnTo>
                  <a:lnTo>
                    <a:pt x="146" y="66"/>
                  </a:lnTo>
                  <a:lnTo>
                    <a:pt x="14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7620000" y="-1038726"/>
              <a:ext cx="1090863" cy="1219200"/>
            </a:xfrm>
            <a:custGeom>
              <a:avLst/>
              <a:gdLst/>
              <a:ahLst/>
              <a:cxnLst>
                <a:cxn ang="0">
                  <a:pos x="98" y="152"/>
                </a:cxn>
                <a:cxn ang="0">
                  <a:pos x="98" y="152"/>
                </a:cxn>
                <a:cxn ang="0">
                  <a:pos x="94" y="148"/>
                </a:cxn>
                <a:cxn ang="0">
                  <a:pos x="86" y="138"/>
                </a:cxn>
                <a:cxn ang="0">
                  <a:pos x="82" y="130"/>
                </a:cxn>
                <a:cxn ang="0">
                  <a:pos x="78" y="120"/>
                </a:cxn>
                <a:cxn ang="0">
                  <a:pos x="76" y="110"/>
                </a:cxn>
                <a:cxn ang="0">
                  <a:pos x="76" y="96"/>
                </a:cxn>
                <a:cxn ang="0">
                  <a:pos x="76" y="96"/>
                </a:cxn>
                <a:cxn ang="0">
                  <a:pos x="80" y="104"/>
                </a:cxn>
                <a:cxn ang="0">
                  <a:pos x="90" y="118"/>
                </a:cxn>
                <a:cxn ang="0">
                  <a:pos x="106" y="136"/>
                </a:cxn>
                <a:cxn ang="0">
                  <a:pos x="114" y="144"/>
                </a:cxn>
                <a:cxn ang="0">
                  <a:pos x="124" y="150"/>
                </a:cxn>
                <a:cxn ang="0">
                  <a:pos x="124" y="150"/>
                </a:cxn>
                <a:cxn ang="0">
                  <a:pos x="124" y="140"/>
                </a:cxn>
                <a:cxn ang="0">
                  <a:pos x="124" y="116"/>
                </a:cxn>
                <a:cxn ang="0">
                  <a:pos x="126" y="84"/>
                </a:cxn>
                <a:cxn ang="0">
                  <a:pos x="130" y="66"/>
                </a:cxn>
                <a:cxn ang="0">
                  <a:pos x="134" y="50"/>
                </a:cxn>
                <a:cxn ang="0">
                  <a:pos x="134" y="50"/>
                </a:cxn>
                <a:cxn ang="0">
                  <a:pos x="136" y="40"/>
                </a:cxn>
                <a:cxn ang="0">
                  <a:pos x="136" y="32"/>
                </a:cxn>
                <a:cxn ang="0">
                  <a:pos x="132" y="22"/>
                </a:cxn>
                <a:cxn ang="0">
                  <a:pos x="128" y="16"/>
                </a:cxn>
                <a:cxn ang="0">
                  <a:pos x="120" y="10"/>
                </a:cxn>
                <a:cxn ang="0">
                  <a:pos x="112" y="4"/>
                </a:cxn>
                <a:cxn ang="0">
                  <a:pos x="104" y="2"/>
                </a:cxn>
                <a:cxn ang="0">
                  <a:pos x="94" y="0"/>
                </a:cxn>
                <a:cxn ang="0">
                  <a:pos x="94" y="0"/>
                </a:cxn>
                <a:cxn ang="0">
                  <a:pos x="84" y="2"/>
                </a:cxn>
                <a:cxn ang="0">
                  <a:pos x="76" y="6"/>
                </a:cxn>
                <a:cxn ang="0">
                  <a:pos x="70" y="10"/>
                </a:cxn>
                <a:cxn ang="0">
                  <a:pos x="64" y="16"/>
                </a:cxn>
                <a:cxn ang="0">
                  <a:pos x="58" y="28"/>
                </a:cxn>
                <a:cxn ang="0">
                  <a:pos x="56" y="34"/>
                </a:cxn>
                <a:cxn ang="0">
                  <a:pos x="56" y="34"/>
                </a:cxn>
                <a:cxn ang="0">
                  <a:pos x="50" y="32"/>
                </a:cxn>
                <a:cxn ang="0">
                  <a:pos x="32" y="34"/>
                </a:cxn>
                <a:cxn ang="0">
                  <a:pos x="22" y="38"/>
                </a:cxn>
                <a:cxn ang="0">
                  <a:pos x="14" y="42"/>
                </a:cxn>
                <a:cxn ang="0">
                  <a:pos x="6" y="48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72"/>
                </a:cxn>
                <a:cxn ang="0">
                  <a:pos x="0" y="86"/>
                </a:cxn>
                <a:cxn ang="0">
                  <a:pos x="4" y="100"/>
                </a:cxn>
                <a:cxn ang="0">
                  <a:pos x="10" y="112"/>
                </a:cxn>
                <a:cxn ang="0">
                  <a:pos x="22" y="124"/>
                </a:cxn>
                <a:cxn ang="0">
                  <a:pos x="40" y="136"/>
                </a:cxn>
                <a:cxn ang="0">
                  <a:pos x="66" y="144"/>
                </a:cxn>
                <a:cxn ang="0">
                  <a:pos x="98" y="152"/>
                </a:cxn>
                <a:cxn ang="0">
                  <a:pos x="98" y="152"/>
                </a:cxn>
              </a:cxnLst>
              <a:rect l="0" t="0" r="r" b="b"/>
              <a:pathLst>
                <a:path w="136" h="152">
                  <a:moveTo>
                    <a:pt x="98" y="152"/>
                  </a:moveTo>
                  <a:lnTo>
                    <a:pt x="98" y="152"/>
                  </a:lnTo>
                  <a:lnTo>
                    <a:pt x="94" y="148"/>
                  </a:lnTo>
                  <a:lnTo>
                    <a:pt x="86" y="138"/>
                  </a:lnTo>
                  <a:lnTo>
                    <a:pt x="82" y="130"/>
                  </a:lnTo>
                  <a:lnTo>
                    <a:pt x="78" y="120"/>
                  </a:lnTo>
                  <a:lnTo>
                    <a:pt x="76" y="110"/>
                  </a:lnTo>
                  <a:lnTo>
                    <a:pt x="76" y="96"/>
                  </a:lnTo>
                  <a:lnTo>
                    <a:pt x="76" y="96"/>
                  </a:lnTo>
                  <a:lnTo>
                    <a:pt x="80" y="104"/>
                  </a:lnTo>
                  <a:lnTo>
                    <a:pt x="90" y="118"/>
                  </a:lnTo>
                  <a:lnTo>
                    <a:pt x="106" y="136"/>
                  </a:lnTo>
                  <a:lnTo>
                    <a:pt x="114" y="144"/>
                  </a:lnTo>
                  <a:lnTo>
                    <a:pt x="124" y="150"/>
                  </a:lnTo>
                  <a:lnTo>
                    <a:pt x="124" y="150"/>
                  </a:lnTo>
                  <a:lnTo>
                    <a:pt x="124" y="140"/>
                  </a:lnTo>
                  <a:lnTo>
                    <a:pt x="124" y="116"/>
                  </a:lnTo>
                  <a:lnTo>
                    <a:pt x="126" y="84"/>
                  </a:lnTo>
                  <a:lnTo>
                    <a:pt x="130" y="66"/>
                  </a:lnTo>
                  <a:lnTo>
                    <a:pt x="134" y="50"/>
                  </a:lnTo>
                  <a:lnTo>
                    <a:pt x="134" y="50"/>
                  </a:lnTo>
                  <a:lnTo>
                    <a:pt x="136" y="40"/>
                  </a:lnTo>
                  <a:lnTo>
                    <a:pt x="136" y="32"/>
                  </a:lnTo>
                  <a:lnTo>
                    <a:pt x="132" y="22"/>
                  </a:lnTo>
                  <a:lnTo>
                    <a:pt x="128" y="16"/>
                  </a:lnTo>
                  <a:lnTo>
                    <a:pt x="120" y="10"/>
                  </a:lnTo>
                  <a:lnTo>
                    <a:pt x="112" y="4"/>
                  </a:lnTo>
                  <a:lnTo>
                    <a:pt x="104" y="2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84" y="2"/>
                  </a:lnTo>
                  <a:lnTo>
                    <a:pt x="76" y="6"/>
                  </a:lnTo>
                  <a:lnTo>
                    <a:pt x="70" y="10"/>
                  </a:lnTo>
                  <a:lnTo>
                    <a:pt x="64" y="16"/>
                  </a:lnTo>
                  <a:lnTo>
                    <a:pt x="58" y="28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0" y="32"/>
                  </a:lnTo>
                  <a:lnTo>
                    <a:pt x="32" y="34"/>
                  </a:lnTo>
                  <a:lnTo>
                    <a:pt x="22" y="38"/>
                  </a:lnTo>
                  <a:lnTo>
                    <a:pt x="14" y="42"/>
                  </a:lnTo>
                  <a:lnTo>
                    <a:pt x="6" y="4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72"/>
                  </a:lnTo>
                  <a:lnTo>
                    <a:pt x="0" y="86"/>
                  </a:lnTo>
                  <a:lnTo>
                    <a:pt x="4" y="100"/>
                  </a:lnTo>
                  <a:lnTo>
                    <a:pt x="10" y="112"/>
                  </a:lnTo>
                  <a:lnTo>
                    <a:pt x="22" y="124"/>
                  </a:lnTo>
                  <a:lnTo>
                    <a:pt x="40" y="136"/>
                  </a:lnTo>
                  <a:lnTo>
                    <a:pt x="66" y="144"/>
                  </a:lnTo>
                  <a:lnTo>
                    <a:pt x="98" y="152"/>
                  </a:lnTo>
                  <a:lnTo>
                    <a:pt x="98" y="1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8390021" y="340895"/>
              <a:ext cx="272716" cy="304800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6" y="32"/>
                </a:cxn>
                <a:cxn ang="0">
                  <a:pos x="10" y="36"/>
                </a:cxn>
                <a:cxn ang="0">
                  <a:pos x="18" y="38"/>
                </a:cxn>
                <a:cxn ang="0">
                  <a:pos x="18" y="38"/>
                </a:cxn>
                <a:cxn ang="0">
                  <a:pos x="24" y="36"/>
                </a:cxn>
                <a:cxn ang="0">
                  <a:pos x="30" y="32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4" y="12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</a:cxnLst>
              <a:rect l="0" t="0" r="r" b="b"/>
              <a:pathLst>
                <a:path w="34" h="38">
                  <a:moveTo>
                    <a:pt x="0" y="18"/>
                  </a:moveTo>
                  <a:lnTo>
                    <a:pt x="0" y="18"/>
                  </a:lnTo>
                  <a:lnTo>
                    <a:pt x="2" y="26"/>
                  </a:lnTo>
                  <a:lnTo>
                    <a:pt x="6" y="32"/>
                  </a:lnTo>
                  <a:lnTo>
                    <a:pt x="10" y="36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24" y="36"/>
                  </a:lnTo>
                  <a:lnTo>
                    <a:pt x="30" y="32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2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33137" y="-669758"/>
              <a:ext cx="641684" cy="641684"/>
            </a:xfrm>
            <a:custGeom>
              <a:avLst/>
              <a:gdLst/>
              <a:ahLst/>
              <a:cxnLst>
                <a:cxn ang="0">
                  <a:pos x="30" y="46"/>
                </a:cxn>
                <a:cxn ang="0">
                  <a:pos x="30" y="46"/>
                </a:cxn>
                <a:cxn ang="0">
                  <a:pos x="26" y="48"/>
                </a:cxn>
                <a:cxn ang="0">
                  <a:pos x="20" y="54"/>
                </a:cxn>
                <a:cxn ang="0">
                  <a:pos x="12" y="66"/>
                </a:cxn>
                <a:cxn ang="0">
                  <a:pos x="8" y="72"/>
                </a:cxn>
                <a:cxn ang="0">
                  <a:pos x="6" y="80"/>
                </a:cxn>
                <a:cxn ang="0">
                  <a:pos x="6" y="80"/>
                </a:cxn>
                <a:cxn ang="0">
                  <a:pos x="16" y="7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56" y="76"/>
                </a:cxn>
                <a:cxn ang="0">
                  <a:pos x="64" y="72"/>
                </a:cxn>
                <a:cxn ang="0">
                  <a:pos x="70" y="68"/>
                </a:cxn>
                <a:cxn ang="0">
                  <a:pos x="76" y="62"/>
                </a:cxn>
                <a:cxn ang="0">
                  <a:pos x="78" y="56"/>
                </a:cxn>
                <a:cxn ang="0">
                  <a:pos x="80" y="50"/>
                </a:cxn>
                <a:cxn ang="0">
                  <a:pos x="80" y="44"/>
                </a:cxn>
                <a:cxn ang="0">
                  <a:pos x="78" y="40"/>
                </a:cxn>
                <a:cxn ang="0">
                  <a:pos x="78" y="40"/>
                </a:cxn>
                <a:cxn ang="0">
                  <a:pos x="70" y="34"/>
                </a:cxn>
                <a:cxn ang="0">
                  <a:pos x="64" y="30"/>
                </a:cxn>
                <a:cxn ang="0">
                  <a:pos x="56" y="30"/>
                </a:cxn>
                <a:cxn ang="0">
                  <a:pos x="56" y="30"/>
                </a:cxn>
                <a:cxn ang="0">
                  <a:pos x="58" y="26"/>
                </a:cxn>
                <a:cxn ang="0">
                  <a:pos x="58" y="14"/>
                </a:cxn>
                <a:cxn ang="0">
                  <a:pos x="56" y="10"/>
                </a:cxn>
                <a:cxn ang="0">
                  <a:pos x="52" y="4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4"/>
                </a:cxn>
                <a:cxn ang="0">
                  <a:pos x="10" y="10"/>
                </a:cxn>
                <a:cxn ang="0">
                  <a:pos x="4" y="18"/>
                </a:cxn>
                <a:cxn ang="0">
                  <a:pos x="2" y="30"/>
                </a:cxn>
                <a:cxn ang="0">
                  <a:pos x="0" y="48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10" y="60"/>
                </a:cxn>
                <a:cxn ang="0">
                  <a:pos x="18" y="52"/>
                </a:cxn>
                <a:cxn ang="0">
                  <a:pos x="24" y="48"/>
                </a:cxn>
                <a:cxn ang="0">
                  <a:pos x="30" y="46"/>
                </a:cxn>
                <a:cxn ang="0">
                  <a:pos x="30" y="46"/>
                </a:cxn>
              </a:cxnLst>
              <a:rect l="0" t="0" r="r" b="b"/>
              <a:pathLst>
                <a:path w="80" h="80">
                  <a:moveTo>
                    <a:pt x="30" y="46"/>
                  </a:moveTo>
                  <a:lnTo>
                    <a:pt x="30" y="46"/>
                  </a:lnTo>
                  <a:lnTo>
                    <a:pt x="26" y="48"/>
                  </a:lnTo>
                  <a:lnTo>
                    <a:pt x="20" y="54"/>
                  </a:lnTo>
                  <a:lnTo>
                    <a:pt x="12" y="66"/>
                  </a:lnTo>
                  <a:lnTo>
                    <a:pt x="8" y="72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16" y="7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56" y="76"/>
                  </a:lnTo>
                  <a:lnTo>
                    <a:pt x="64" y="72"/>
                  </a:lnTo>
                  <a:lnTo>
                    <a:pt x="70" y="68"/>
                  </a:lnTo>
                  <a:lnTo>
                    <a:pt x="76" y="62"/>
                  </a:lnTo>
                  <a:lnTo>
                    <a:pt x="78" y="56"/>
                  </a:lnTo>
                  <a:lnTo>
                    <a:pt x="80" y="50"/>
                  </a:lnTo>
                  <a:lnTo>
                    <a:pt x="80" y="44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70" y="34"/>
                  </a:lnTo>
                  <a:lnTo>
                    <a:pt x="64" y="30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58" y="26"/>
                  </a:lnTo>
                  <a:lnTo>
                    <a:pt x="58" y="14"/>
                  </a:lnTo>
                  <a:lnTo>
                    <a:pt x="56" y="10"/>
                  </a:lnTo>
                  <a:lnTo>
                    <a:pt x="52" y="4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4"/>
                  </a:lnTo>
                  <a:lnTo>
                    <a:pt x="10" y="10"/>
                  </a:lnTo>
                  <a:lnTo>
                    <a:pt x="4" y="18"/>
                  </a:lnTo>
                  <a:lnTo>
                    <a:pt x="2" y="30"/>
                  </a:lnTo>
                  <a:lnTo>
                    <a:pt x="0" y="48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0" y="60"/>
                  </a:lnTo>
                  <a:lnTo>
                    <a:pt x="18" y="52"/>
                  </a:lnTo>
                  <a:lnTo>
                    <a:pt x="24" y="48"/>
                  </a:lnTo>
                  <a:lnTo>
                    <a:pt x="30" y="46"/>
                  </a:lnTo>
                  <a:lnTo>
                    <a:pt x="30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49179" y="-12032"/>
              <a:ext cx="673768" cy="673768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0"/>
                </a:cxn>
                <a:cxn ang="0">
                  <a:pos x="14" y="12"/>
                </a:cxn>
                <a:cxn ang="0">
                  <a:pos x="22" y="14"/>
                </a:cxn>
                <a:cxn ang="0">
                  <a:pos x="34" y="22"/>
                </a:cxn>
                <a:cxn ang="0">
                  <a:pos x="42" y="28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38" y="26"/>
                </a:cxn>
                <a:cxn ang="0">
                  <a:pos x="30" y="24"/>
                </a:cxn>
                <a:cxn ang="0">
                  <a:pos x="16" y="18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60"/>
                </a:cxn>
                <a:cxn ang="0">
                  <a:pos x="30" y="72"/>
                </a:cxn>
                <a:cxn ang="0">
                  <a:pos x="36" y="80"/>
                </a:cxn>
                <a:cxn ang="0">
                  <a:pos x="40" y="84"/>
                </a:cxn>
                <a:cxn ang="0">
                  <a:pos x="46" y="84"/>
                </a:cxn>
                <a:cxn ang="0">
                  <a:pos x="52" y="84"/>
                </a:cxn>
                <a:cxn ang="0">
                  <a:pos x="58" y="80"/>
                </a:cxn>
                <a:cxn ang="0">
                  <a:pos x="58" y="80"/>
                </a:cxn>
                <a:cxn ang="0">
                  <a:pos x="64" y="76"/>
                </a:cxn>
                <a:cxn ang="0">
                  <a:pos x="66" y="72"/>
                </a:cxn>
                <a:cxn ang="0">
                  <a:pos x="68" y="66"/>
                </a:cxn>
                <a:cxn ang="0">
                  <a:pos x="66" y="60"/>
                </a:cxn>
                <a:cxn ang="0">
                  <a:pos x="64" y="52"/>
                </a:cxn>
                <a:cxn ang="0">
                  <a:pos x="62" y="48"/>
                </a:cxn>
                <a:cxn ang="0">
                  <a:pos x="62" y="48"/>
                </a:cxn>
                <a:cxn ang="0">
                  <a:pos x="66" y="48"/>
                </a:cxn>
                <a:cxn ang="0">
                  <a:pos x="70" y="48"/>
                </a:cxn>
                <a:cxn ang="0">
                  <a:pos x="76" y="44"/>
                </a:cxn>
                <a:cxn ang="0">
                  <a:pos x="80" y="40"/>
                </a:cxn>
                <a:cxn ang="0">
                  <a:pos x="82" y="34"/>
                </a:cxn>
                <a:cxn ang="0">
                  <a:pos x="84" y="28"/>
                </a:cxn>
                <a:cxn ang="0">
                  <a:pos x="82" y="22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4" y="10"/>
                </a:cxn>
                <a:cxn ang="0">
                  <a:pos x="70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4" y="2"/>
                </a:cxn>
                <a:cxn ang="0">
                  <a:pos x="12" y="6"/>
                </a:cxn>
                <a:cxn ang="0">
                  <a:pos x="4" y="10"/>
                </a:cxn>
                <a:cxn ang="0">
                  <a:pos x="4" y="10"/>
                </a:cxn>
              </a:cxnLst>
              <a:rect l="0" t="0" r="r" b="b"/>
              <a:pathLst>
                <a:path w="84" h="84">
                  <a:moveTo>
                    <a:pt x="4" y="10"/>
                  </a:moveTo>
                  <a:lnTo>
                    <a:pt x="4" y="10"/>
                  </a:lnTo>
                  <a:lnTo>
                    <a:pt x="14" y="12"/>
                  </a:lnTo>
                  <a:lnTo>
                    <a:pt x="22" y="14"/>
                  </a:lnTo>
                  <a:lnTo>
                    <a:pt x="34" y="22"/>
                  </a:lnTo>
                  <a:lnTo>
                    <a:pt x="42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38" y="26"/>
                  </a:lnTo>
                  <a:lnTo>
                    <a:pt x="30" y="24"/>
                  </a:lnTo>
                  <a:lnTo>
                    <a:pt x="16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60"/>
                  </a:lnTo>
                  <a:lnTo>
                    <a:pt x="30" y="72"/>
                  </a:lnTo>
                  <a:lnTo>
                    <a:pt x="36" y="80"/>
                  </a:lnTo>
                  <a:lnTo>
                    <a:pt x="40" y="84"/>
                  </a:lnTo>
                  <a:lnTo>
                    <a:pt x="46" y="84"/>
                  </a:lnTo>
                  <a:lnTo>
                    <a:pt x="52" y="84"/>
                  </a:lnTo>
                  <a:lnTo>
                    <a:pt x="58" y="80"/>
                  </a:lnTo>
                  <a:lnTo>
                    <a:pt x="58" y="80"/>
                  </a:lnTo>
                  <a:lnTo>
                    <a:pt x="64" y="76"/>
                  </a:lnTo>
                  <a:lnTo>
                    <a:pt x="66" y="72"/>
                  </a:lnTo>
                  <a:lnTo>
                    <a:pt x="68" y="66"/>
                  </a:lnTo>
                  <a:lnTo>
                    <a:pt x="66" y="60"/>
                  </a:lnTo>
                  <a:lnTo>
                    <a:pt x="64" y="52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66" y="48"/>
                  </a:lnTo>
                  <a:lnTo>
                    <a:pt x="70" y="48"/>
                  </a:lnTo>
                  <a:lnTo>
                    <a:pt x="76" y="44"/>
                  </a:lnTo>
                  <a:lnTo>
                    <a:pt x="80" y="40"/>
                  </a:lnTo>
                  <a:lnTo>
                    <a:pt x="82" y="34"/>
                  </a:lnTo>
                  <a:lnTo>
                    <a:pt x="84" y="28"/>
                  </a:lnTo>
                  <a:lnTo>
                    <a:pt x="82" y="22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4" y="10"/>
                  </a:lnTo>
                  <a:lnTo>
                    <a:pt x="70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4" y="2"/>
                  </a:lnTo>
                  <a:lnTo>
                    <a:pt x="12" y="6"/>
                  </a:lnTo>
                  <a:lnTo>
                    <a:pt x="4" y="10"/>
                  </a:lnTo>
                  <a:lnTo>
                    <a:pt x="4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0" y="164432"/>
              <a:ext cx="593558" cy="67376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30" y="72"/>
                </a:cxn>
                <a:cxn ang="0">
                  <a:pos x="34" y="76"/>
                </a:cxn>
                <a:cxn ang="0">
                  <a:pos x="40" y="82"/>
                </a:cxn>
                <a:cxn ang="0">
                  <a:pos x="44" y="82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58" y="82"/>
                </a:cxn>
                <a:cxn ang="0">
                  <a:pos x="64" y="80"/>
                </a:cxn>
                <a:cxn ang="0">
                  <a:pos x="68" y="76"/>
                </a:cxn>
                <a:cxn ang="0">
                  <a:pos x="72" y="72"/>
                </a:cxn>
                <a:cxn ang="0">
                  <a:pos x="74" y="66"/>
                </a:cxn>
                <a:cxn ang="0">
                  <a:pos x="74" y="58"/>
                </a:cxn>
                <a:cxn ang="0">
                  <a:pos x="72" y="44"/>
                </a:cxn>
                <a:cxn ang="0">
                  <a:pos x="72" y="44"/>
                </a:cxn>
                <a:cxn ang="0">
                  <a:pos x="66" y="26"/>
                </a:cxn>
                <a:cxn ang="0">
                  <a:pos x="58" y="12"/>
                </a:cxn>
                <a:cxn ang="0">
                  <a:pos x="52" y="6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0"/>
                </a:cxn>
                <a:cxn ang="0">
                  <a:pos x="44" y="30"/>
                </a:cxn>
                <a:cxn ang="0">
                  <a:pos x="42" y="36"/>
                </a:cxn>
                <a:cxn ang="0">
                  <a:pos x="40" y="38"/>
                </a:cxn>
                <a:cxn ang="0">
                  <a:pos x="40" y="38"/>
                </a:cxn>
                <a:cxn ang="0">
                  <a:pos x="42" y="32"/>
                </a:cxn>
                <a:cxn ang="0">
                  <a:pos x="42" y="24"/>
                </a:cxn>
                <a:cxn ang="0">
                  <a:pos x="42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6" y="4"/>
                </a:cxn>
                <a:cxn ang="0">
                  <a:pos x="32" y="10"/>
                </a:cxn>
                <a:cxn ang="0">
                  <a:pos x="22" y="18"/>
                </a:cxn>
                <a:cxn ang="0">
                  <a:pos x="10" y="26"/>
                </a:cxn>
                <a:cxn ang="0">
                  <a:pos x="0" y="3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4" y="72"/>
                </a:cxn>
                <a:cxn ang="0">
                  <a:pos x="8" y="74"/>
                </a:cxn>
                <a:cxn ang="0">
                  <a:pos x="18" y="74"/>
                </a:cxn>
                <a:cxn ang="0">
                  <a:pos x="26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74" h="84">
                  <a:moveTo>
                    <a:pt x="30" y="70"/>
                  </a:moveTo>
                  <a:lnTo>
                    <a:pt x="30" y="70"/>
                  </a:lnTo>
                  <a:lnTo>
                    <a:pt x="30" y="72"/>
                  </a:lnTo>
                  <a:lnTo>
                    <a:pt x="34" y="76"/>
                  </a:lnTo>
                  <a:lnTo>
                    <a:pt x="40" y="82"/>
                  </a:lnTo>
                  <a:lnTo>
                    <a:pt x="44" y="82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8" y="82"/>
                  </a:lnTo>
                  <a:lnTo>
                    <a:pt x="64" y="80"/>
                  </a:lnTo>
                  <a:lnTo>
                    <a:pt x="68" y="76"/>
                  </a:lnTo>
                  <a:lnTo>
                    <a:pt x="72" y="72"/>
                  </a:lnTo>
                  <a:lnTo>
                    <a:pt x="74" y="66"/>
                  </a:lnTo>
                  <a:lnTo>
                    <a:pt x="74" y="58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66" y="26"/>
                  </a:lnTo>
                  <a:lnTo>
                    <a:pt x="58" y="12"/>
                  </a:lnTo>
                  <a:lnTo>
                    <a:pt x="52" y="6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0"/>
                  </a:lnTo>
                  <a:lnTo>
                    <a:pt x="44" y="30"/>
                  </a:lnTo>
                  <a:lnTo>
                    <a:pt x="42" y="36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2" y="32"/>
                  </a:lnTo>
                  <a:lnTo>
                    <a:pt x="42" y="24"/>
                  </a:lnTo>
                  <a:lnTo>
                    <a:pt x="42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4"/>
                  </a:lnTo>
                  <a:lnTo>
                    <a:pt x="32" y="10"/>
                  </a:lnTo>
                  <a:lnTo>
                    <a:pt x="22" y="18"/>
                  </a:lnTo>
                  <a:lnTo>
                    <a:pt x="10" y="26"/>
                  </a:lnTo>
                  <a:lnTo>
                    <a:pt x="0" y="3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4" y="72"/>
                  </a:lnTo>
                  <a:lnTo>
                    <a:pt x="8" y="74"/>
                  </a:lnTo>
                  <a:lnTo>
                    <a:pt x="18" y="74"/>
                  </a:lnTo>
                  <a:lnTo>
                    <a:pt x="26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0" y="-92242"/>
              <a:ext cx="176463" cy="176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6" y="14"/>
                </a:cxn>
                <a:cxn ang="0">
                  <a:pos x="22" y="8"/>
                </a:cxn>
                <a:cxn ang="0">
                  <a:pos x="22" y="8"/>
                </a:cxn>
                <a:cxn ang="0">
                  <a:pos x="10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" h="22">
                  <a:moveTo>
                    <a:pt x="0" y="0"/>
                  </a:moveTo>
                  <a:lnTo>
                    <a:pt x="0" y="22"/>
                  </a:lnTo>
                  <a:lnTo>
                    <a:pt x="0" y="22"/>
                  </a:lnTo>
                  <a:lnTo>
                    <a:pt x="16" y="14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10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0" y="84221"/>
              <a:ext cx="192505" cy="288758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0" y="4"/>
                </a:cxn>
                <a:cxn ang="0">
                  <a:pos x="0" y="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24"/>
                </a:cxn>
                <a:cxn ang="0">
                  <a:pos x="18" y="12"/>
                </a:cxn>
                <a:cxn ang="0">
                  <a:pos x="24" y="0"/>
                </a:cxn>
                <a:cxn ang="0">
                  <a:pos x="24" y="0"/>
                </a:cxn>
              </a:cxnLst>
              <a:rect l="0" t="0" r="r" b="b"/>
              <a:pathLst>
                <a:path w="24" h="36">
                  <a:moveTo>
                    <a:pt x="24" y="0"/>
                  </a:moveTo>
                  <a:lnTo>
                    <a:pt x="24" y="0"/>
                  </a:lnTo>
                  <a:lnTo>
                    <a:pt x="10" y="4"/>
                  </a:lnTo>
                  <a:lnTo>
                    <a:pt x="0" y="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24"/>
                  </a:lnTo>
                  <a:lnTo>
                    <a:pt x="18" y="12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0" y="-846221"/>
              <a:ext cx="433137" cy="689811"/>
            </a:xfrm>
            <a:custGeom>
              <a:avLst/>
              <a:gdLst/>
              <a:ahLst/>
              <a:cxnLst>
                <a:cxn ang="0">
                  <a:pos x="18" y="54"/>
                </a:cxn>
                <a:cxn ang="0">
                  <a:pos x="18" y="54"/>
                </a:cxn>
                <a:cxn ang="0">
                  <a:pos x="28" y="66"/>
                </a:cxn>
                <a:cxn ang="0">
                  <a:pos x="36" y="76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46" y="66"/>
                </a:cxn>
                <a:cxn ang="0">
                  <a:pos x="48" y="46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54" y="22"/>
                </a:cxn>
                <a:cxn ang="0">
                  <a:pos x="54" y="18"/>
                </a:cxn>
                <a:cxn ang="0">
                  <a:pos x="52" y="12"/>
                </a:cxn>
                <a:cxn ang="0">
                  <a:pos x="48" y="8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2" y="8"/>
                </a:cxn>
                <a:cxn ang="0">
                  <a:pos x="10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0" y="18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4" y="82"/>
                </a:cxn>
                <a:cxn ang="0">
                  <a:pos x="32" y="86"/>
                </a:cxn>
                <a:cxn ang="0">
                  <a:pos x="32" y="86"/>
                </a:cxn>
                <a:cxn ang="0">
                  <a:pos x="26" y="78"/>
                </a:cxn>
                <a:cxn ang="0">
                  <a:pos x="20" y="68"/>
                </a:cxn>
                <a:cxn ang="0">
                  <a:pos x="18" y="54"/>
                </a:cxn>
                <a:cxn ang="0">
                  <a:pos x="18" y="54"/>
                </a:cxn>
              </a:cxnLst>
              <a:rect l="0" t="0" r="r" b="b"/>
              <a:pathLst>
                <a:path w="54" h="86">
                  <a:moveTo>
                    <a:pt x="18" y="54"/>
                  </a:moveTo>
                  <a:lnTo>
                    <a:pt x="18" y="54"/>
                  </a:lnTo>
                  <a:lnTo>
                    <a:pt x="28" y="66"/>
                  </a:lnTo>
                  <a:lnTo>
                    <a:pt x="36" y="76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46" y="66"/>
                  </a:lnTo>
                  <a:lnTo>
                    <a:pt x="48" y="46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4" y="22"/>
                  </a:lnTo>
                  <a:lnTo>
                    <a:pt x="54" y="18"/>
                  </a:lnTo>
                  <a:lnTo>
                    <a:pt x="52" y="12"/>
                  </a:lnTo>
                  <a:lnTo>
                    <a:pt x="48" y="8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2" y="8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0" y="18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4" y="82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26" y="78"/>
                  </a:lnTo>
                  <a:lnTo>
                    <a:pt x="20" y="68"/>
                  </a:lnTo>
                  <a:lnTo>
                    <a:pt x="18" y="54"/>
                  </a:lnTo>
                  <a:lnTo>
                    <a:pt x="18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256674" y="-60158"/>
              <a:ext cx="144379" cy="160421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2" y="20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18" h="20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743074" y="6067926"/>
              <a:ext cx="962526" cy="978568"/>
            </a:xfrm>
            <a:custGeom>
              <a:avLst/>
              <a:gdLst/>
              <a:ahLst/>
              <a:cxnLst>
                <a:cxn ang="0">
                  <a:pos x="84" y="46"/>
                </a:cxn>
                <a:cxn ang="0">
                  <a:pos x="84" y="46"/>
                </a:cxn>
                <a:cxn ang="0">
                  <a:pos x="86" y="40"/>
                </a:cxn>
                <a:cxn ang="0">
                  <a:pos x="86" y="24"/>
                </a:cxn>
                <a:cxn ang="0">
                  <a:pos x="84" y="16"/>
                </a:cxn>
                <a:cxn ang="0">
                  <a:pos x="80" y="8"/>
                </a:cxn>
                <a:cxn ang="0">
                  <a:pos x="72" y="2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48" y="0"/>
                </a:cxn>
                <a:cxn ang="0">
                  <a:pos x="36" y="2"/>
                </a:cxn>
                <a:cxn ang="0">
                  <a:pos x="24" y="6"/>
                </a:cxn>
                <a:cxn ang="0">
                  <a:pos x="14" y="14"/>
                </a:cxn>
                <a:cxn ang="0">
                  <a:pos x="10" y="20"/>
                </a:cxn>
                <a:cxn ang="0">
                  <a:pos x="6" y="28"/>
                </a:cxn>
                <a:cxn ang="0">
                  <a:pos x="2" y="48"/>
                </a:cxn>
                <a:cxn ang="0">
                  <a:pos x="0" y="74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4" y="102"/>
                </a:cxn>
                <a:cxn ang="0">
                  <a:pos x="14" y="90"/>
                </a:cxn>
                <a:cxn ang="0">
                  <a:pos x="20" y="84"/>
                </a:cxn>
                <a:cxn ang="0">
                  <a:pos x="26" y="78"/>
                </a:cxn>
                <a:cxn ang="0">
                  <a:pos x="36" y="74"/>
                </a:cxn>
                <a:cxn ang="0">
                  <a:pos x="44" y="72"/>
                </a:cxn>
                <a:cxn ang="0">
                  <a:pos x="44" y="72"/>
                </a:cxn>
                <a:cxn ang="0">
                  <a:pos x="40" y="74"/>
                </a:cxn>
                <a:cxn ang="0">
                  <a:pos x="28" y="84"/>
                </a:cxn>
                <a:cxn ang="0">
                  <a:pos x="22" y="90"/>
                </a:cxn>
                <a:cxn ang="0">
                  <a:pos x="16" y="100"/>
                </a:cxn>
                <a:cxn ang="0">
                  <a:pos x="12" y="110"/>
                </a:cxn>
                <a:cxn ang="0">
                  <a:pos x="10" y="122"/>
                </a:cxn>
                <a:cxn ang="0">
                  <a:pos x="10" y="122"/>
                </a:cxn>
                <a:cxn ang="0">
                  <a:pos x="24" y="120"/>
                </a:cxn>
                <a:cxn ang="0">
                  <a:pos x="44" y="118"/>
                </a:cxn>
                <a:cxn ang="0">
                  <a:pos x="70" y="118"/>
                </a:cxn>
                <a:cxn ang="0">
                  <a:pos x="70" y="118"/>
                </a:cxn>
                <a:cxn ang="0">
                  <a:pos x="84" y="116"/>
                </a:cxn>
                <a:cxn ang="0">
                  <a:pos x="96" y="110"/>
                </a:cxn>
                <a:cxn ang="0">
                  <a:pos x="104" y="104"/>
                </a:cxn>
                <a:cxn ang="0">
                  <a:pos x="112" y="96"/>
                </a:cxn>
                <a:cxn ang="0">
                  <a:pos x="118" y="86"/>
                </a:cxn>
                <a:cxn ang="0">
                  <a:pos x="120" y="76"/>
                </a:cxn>
                <a:cxn ang="0">
                  <a:pos x="120" y="68"/>
                </a:cxn>
                <a:cxn ang="0">
                  <a:pos x="118" y="62"/>
                </a:cxn>
                <a:cxn ang="0">
                  <a:pos x="118" y="62"/>
                </a:cxn>
                <a:cxn ang="0">
                  <a:pos x="112" y="56"/>
                </a:cxn>
                <a:cxn ang="0">
                  <a:pos x="106" y="52"/>
                </a:cxn>
                <a:cxn ang="0">
                  <a:pos x="96" y="48"/>
                </a:cxn>
                <a:cxn ang="0">
                  <a:pos x="88" y="46"/>
                </a:cxn>
                <a:cxn ang="0">
                  <a:pos x="84" y="46"/>
                </a:cxn>
                <a:cxn ang="0">
                  <a:pos x="84" y="46"/>
                </a:cxn>
              </a:cxnLst>
              <a:rect l="0" t="0" r="r" b="b"/>
              <a:pathLst>
                <a:path w="120" h="122">
                  <a:moveTo>
                    <a:pt x="84" y="46"/>
                  </a:moveTo>
                  <a:lnTo>
                    <a:pt x="84" y="46"/>
                  </a:lnTo>
                  <a:lnTo>
                    <a:pt x="86" y="40"/>
                  </a:lnTo>
                  <a:lnTo>
                    <a:pt x="86" y="24"/>
                  </a:lnTo>
                  <a:lnTo>
                    <a:pt x="84" y="16"/>
                  </a:lnTo>
                  <a:lnTo>
                    <a:pt x="80" y="8"/>
                  </a:lnTo>
                  <a:lnTo>
                    <a:pt x="72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48" y="0"/>
                  </a:lnTo>
                  <a:lnTo>
                    <a:pt x="36" y="2"/>
                  </a:lnTo>
                  <a:lnTo>
                    <a:pt x="24" y="6"/>
                  </a:lnTo>
                  <a:lnTo>
                    <a:pt x="14" y="14"/>
                  </a:lnTo>
                  <a:lnTo>
                    <a:pt x="10" y="20"/>
                  </a:lnTo>
                  <a:lnTo>
                    <a:pt x="6" y="28"/>
                  </a:lnTo>
                  <a:lnTo>
                    <a:pt x="2" y="48"/>
                  </a:lnTo>
                  <a:lnTo>
                    <a:pt x="0" y="74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4" y="102"/>
                  </a:lnTo>
                  <a:lnTo>
                    <a:pt x="14" y="90"/>
                  </a:lnTo>
                  <a:lnTo>
                    <a:pt x="20" y="84"/>
                  </a:lnTo>
                  <a:lnTo>
                    <a:pt x="26" y="78"/>
                  </a:lnTo>
                  <a:lnTo>
                    <a:pt x="36" y="74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0" y="74"/>
                  </a:lnTo>
                  <a:lnTo>
                    <a:pt x="28" y="84"/>
                  </a:lnTo>
                  <a:lnTo>
                    <a:pt x="22" y="90"/>
                  </a:lnTo>
                  <a:lnTo>
                    <a:pt x="16" y="100"/>
                  </a:lnTo>
                  <a:lnTo>
                    <a:pt x="12" y="110"/>
                  </a:lnTo>
                  <a:lnTo>
                    <a:pt x="10" y="122"/>
                  </a:lnTo>
                  <a:lnTo>
                    <a:pt x="10" y="122"/>
                  </a:lnTo>
                  <a:lnTo>
                    <a:pt x="24" y="120"/>
                  </a:lnTo>
                  <a:lnTo>
                    <a:pt x="44" y="118"/>
                  </a:lnTo>
                  <a:lnTo>
                    <a:pt x="70" y="118"/>
                  </a:lnTo>
                  <a:lnTo>
                    <a:pt x="70" y="118"/>
                  </a:lnTo>
                  <a:lnTo>
                    <a:pt x="84" y="116"/>
                  </a:lnTo>
                  <a:lnTo>
                    <a:pt x="96" y="110"/>
                  </a:lnTo>
                  <a:lnTo>
                    <a:pt x="104" y="104"/>
                  </a:lnTo>
                  <a:lnTo>
                    <a:pt x="112" y="96"/>
                  </a:lnTo>
                  <a:lnTo>
                    <a:pt x="118" y="86"/>
                  </a:lnTo>
                  <a:lnTo>
                    <a:pt x="120" y="76"/>
                  </a:lnTo>
                  <a:lnTo>
                    <a:pt x="120" y="68"/>
                  </a:lnTo>
                  <a:lnTo>
                    <a:pt x="118" y="62"/>
                  </a:lnTo>
                  <a:lnTo>
                    <a:pt x="118" y="62"/>
                  </a:lnTo>
                  <a:lnTo>
                    <a:pt x="112" y="56"/>
                  </a:lnTo>
                  <a:lnTo>
                    <a:pt x="106" y="52"/>
                  </a:lnTo>
                  <a:lnTo>
                    <a:pt x="96" y="48"/>
                  </a:lnTo>
                  <a:lnTo>
                    <a:pt x="88" y="46"/>
                  </a:lnTo>
                  <a:lnTo>
                    <a:pt x="84" y="46"/>
                  </a:lnTo>
                  <a:lnTo>
                    <a:pt x="84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759116" y="7078579"/>
              <a:ext cx="1010653" cy="770021"/>
            </a:xfrm>
            <a:custGeom>
              <a:avLst/>
              <a:gdLst/>
              <a:ahLst/>
              <a:cxnLst>
                <a:cxn ang="0">
                  <a:pos x="120" y="22"/>
                </a:cxn>
                <a:cxn ang="0">
                  <a:pos x="120" y="22"/>
                </a:cxn>
                <a:cxn ang="0">
                  <a:pos x="112" y="14"/>
                </a:cxn>
                <a:cxn ang="0">
                  <a:pos x="106" y="8"/>
                </a:cxn>
                <a:cxn ang="0">
                  <a:pos x="96" y="4"/>
                </a:cxn>
                <a:cxn ang="0">
                  <a:pos x="88" y="2"/>
                </a:cxn>
                <a:cxn ang="0">
                  <a:pos x="70" y="0"/>
                </a:cxn>
                <a:cxn ang="0">
                  <a:pos x="50" y="2"/>
                </a:cxn>
                <a:cxn ang="0">
                  <a:pos x="34" y="4"/>
                </a:cxn>
                <a:cxn ang="0">
                  <a:pos x="20" y="8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16"/>
                </a:cxn>
                <a:cxn ang="0">
                  <a:pos x="34" y="20"/>
                </a:cxn>
                <a:cxn ang="0">
                  <a:pos x="44" y="24"/>
                </a:cxn>
                <a:cxn ang="0">
                  <a:pos x="52" y="30"/>
                </a:cxn>
                <a:cxn ang="0">
                  <a:pos x="62" y="42"/>
                </a:cxn>
                <a:cxn ang="0">
                  <a:pos x="66" y="46"/>
                </a:cxn>
                <a:cxn ang="0">
                  <a:pos x="66" y="46"/>
                </a:cxn>
                <a:cxn ang="0">
                  <a:pos x="56" y="40"/>
                </a:cxn>
                <a:cxn ang="0">
                  <a:pos x="46" y="34"/>
                </a:cxn>
                <a:cxn ang="0">
                  <a:pos x="24" y="28"/>
                </a:cxn>
                <a:cxn ang="0">
                  <a:pos x="6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6" y="28"/>
                </a:cxn>
                <a:cxn ang="0">
                  <a:pos x="14" y="36"/>
                </a:cxn>
                <a:cxn ang="0">
                  <a:pos x="18" y="44"/>
                </a:cxn>
                <a:cxn ang="0">
                  <a:pos x="24" y="54"/>
                </a:cxn>
                <a:cxn ang="0">
                  <a:pos x="40" y="96"/>
                </a:cxn>
                <a:cxn ang="0">
                  <a:pos x="102" y="96"/>
                </a:cxn>
                <a:cxn ang="0">
                  <a:pos x="102" y="96"/>
                </a:cxn>
                <a:cxn ang="0">
                  <a:pos x="100" y="88"/>
                </a:cxn>
                <a:cxn ang="0">
                  <a:pos x="98" y="78"/>
                </a:cxn>
                <a:cxn ang="0">
                  <a:pos x="94" y="70"/>
                </a:cxn>
                <a:cxn ang="0">
                  <a:pos x="94" y="70"/>
                </a:cxn>
                <a:cxn ang="0">
                  <a:pos x="100" y="72"/>
                </a:cxn>
                <a:cxn ang="0">
                  <a:pos x="108" y="70"/>
                </a:cxn>
                <a:cxn ang="0">
                  <a:pos x="114" y="66"/>
                </a:cxn>
                <a:cxn ang="0">
                  <a:pos x="120" y="60"/>
                </a:cxn>
                <a:cxn ang="0">
                  <a:pos x="124" y="52"/>
                </a:cxn>
                <a:cxn ang="0">
                  <a:pos x="126" y="42"/>
                </a:cxn>
                <a:cxn ang="0">
                  <a:pos x="126" y="32"/>
                </a:cxn>
                <a:cxn ang="0">
                  <a:pos x="120" y="22"/>
                </a:cxn>
                <a:cxn ang="0">
                  <a:pos x="120" y="22"/>
                </a:cxn>
              </a:cxnLst>
              <a:rect l="0" t="0" r="r" b="b"/>
              <a:pathLst>
                <a:path w="126" h="96">
                  <a:moveTo>
                    <a:pt x="120" y="22"/>
                  </a:moveTo>
                  <a:lnTo>
                    <a:pt x="120" y="22"/>
                  </a:lnTo>
                  <a:lnTo>
                    <a:pt x="112" y="14"/>
                  </a:lnTo>
                  <a:lnTo>
                    <a:pt x="106" y="8"/>
                  </a:lnTo>
                  <a:lnTo>
                    <a:pt x="96" y="4"/>
                  </a:lnTo>
                  <a:lnTo>
                    <a:pt x="88" y="2"/>
                  </a:lnTo>
                  <a:lnTo>
                    <a:pt x="70" y="0"/>
                  </a:lnTo>
                  <a:lnTo>
                    <a:pt x="50" y="2"/>
                  </a:lnTo>
                  <a:lnTo>
                    <a:pt x="34" y="4"/>
                  </a:lnTo>
                  <a:lnTo>
                    <a:pt x="20" y="8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16"/>
                  </a:lnTo>
                  <a:lnTo>
                    <a:pt x="34" y="20"/>
                  </a:lnTo>
                  <a:lnTo>
                    <a:pt x="44" y="24"/>
                  </a:lnTo>
                  <a:lnTo>
                    <a:pt x="52" y="30"/>
                  </a:lnTo>
                  <a:lnTo>
                    <a:pt x="62" y="42"/>
                  </a:lnTo>
                  <a:lnTo>
                    <a:pt x="66" y="46"/>
                  </a:lnTo>
                  <a:lnTo>
                    <a:pt x="66" y="46"/>
                  </a:lnTo>
                  <a:lnTo>
                    <a:pt x="56" y="40"/>
                  </a:lnTo>
                  <a:lnTo>
                    <a:pt x="46" y="34"/>
                  </a:lnTo>
                  <a:lnTo>
                    <a:pt x="24" y="28"/>
                  </a:lnTo>
                  <a:lnTo>
                    <a:pt x="6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6" y="28"/>
                  </a:lnTo>
                  <a:lnTo>
                    <a:pt x="14" y="36"/>
                  </a:lnTo>
                  <a:lnTo>
                    <a:pt x="18" y="44"/>
                  </a:lnTo>
                  <a:lnTo>
                    <a:pt x="24" y="54"/>
                  </a:lnTo>
                  <a:lnTo>
                    <a:pt x="40" y="96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00" y="88"/>
                  </a:lnTo>
                  <a:lnTo>
                    <a:pt x="98" y="78"/>
                  </a:lnTo>
                  <a:lnTo>
                    <a:pt x="94" y="70"/>
                  </a:lnTo>
                  <a:lnTo>
                    <a:pt x="94" y="70"/>
                  </a:lnTo>
                  <a:lnTo>
                    <a:pt x="100" y="72"/>
                  </a:lnTo>
                  <a:lnTo>
                    <a:pt x="108" y="70"/>
                  </a:lnTo>
                  <a:lnTo>
                    <a:pt x="114" y="66"/>
                  </a:lnTo>
                  <a:lnTo>
                    <a:pt x="120" y="60"/>
                  </a:lnTo>
                  <a:lnTo>
                    <a:pt x="124" y="52"/>
                  </a:lnTo>
                  <a:lnTo>
                    <a:pt x="126" y="42"/>
                  </a:lnTo>
                  <a:lnTo>
                    <a:pt x="126" y="32"/>
                  </a:lnTo>
                  <a:lnTo>
                    <a:pt x="120" y="22"/>
                  </a:lnTo>
                  <a:lnTo>
                    <a:pt x="12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021179" y="7335253"/>
              <a:ext cx="930442" cy="513347"/>
            </a:xfrm>
            <a:custGeom>
              <a:avLst/>
              <a:gdLst/>
              <a:ahLst/>
              <a:cxnLst>
                <a:cxn ang="0">
                  <a:pos x="82" y="6"/>
                </a:cxn>
                <a:cxn ang="0">
                  <a:pos x="82" y="6"/>
                </a:cxn>
                <a:cxn ang="0">
                  <a:pos x="82" y="18"/>
                </a:cxn>
                <a:cxn ang="0">
                  <a:pos x="80" y="30"/>
                </a:cxn>
                <a:cxn ang="0">
                  <a:pos x="76" y="46"/>
                </a:cxn>
                <a:cxn ang="0">
                  <a:pos x="70" y="54"/>
                </a:cxn>
                <a:cxn ang="0">
                  <a:pos x="68" y="58"/>
                </a:cxn>
                <a:cxn ang="0">
                  <a:pos x="68" y="58"/>
                </a:cxn>
                <a:cxn ang="0">
                  <a:pos x="72" y="48"/>
                </a:cxn>
                <a:cxn ang="0">
                  <a:pos x="72" y="36"/>
                </a:cxn>
                <a:cxn ang="0">
                  <a:pos x="70" y="18"/>
                </a:cxn>
                <a:cxn ang="0">
                  <a:pos x="68" y="4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62" y="8"/>
                </a:cxn>
                <a:cxn ang="0">
                  <a:pos x="54" y="16"/>
                </a:cxn>
                <a:cxn ang="0">
                  <a:pos x="46" y="24"/>
                </a:cxn>
                <a:cxn ang="0">
                  <a:pos x="36" y="30"/>
                </a:cxn>
                <a:cxn ang="0">
                  <a:pos x="14" y="46"/>
                </a:cxn>
                <a:cxn ang="0">
                  <a:pos x="6" y="54"/>
                </a:cxn>
                <a:cxn ang="0">
                  <a:pos x="0" y="64"/>
                </a:cxn>
                <a:cxn ang="0">
                  <a:pos x="116" y="64"/>
                </a:cxn>
                <a:cxn ang="0">
                  <a:pos x="116" y="64"/>
                </a:cxn>
                <a:cxn ang="0">
                  <a:pos x="112" y="50"/>
                </a:cxn>
                <a:cxn ang="0">
                  <a:pos x="106" y="36"/>
                </a:cxn>
                <a:cxn ang="0">
                  <a:pos x="100" y="26"/>
                </a:cxn>
                <a:cxn ang="0">
                  <a:pos x="94" y="18"/>
                </a:cxn>
                <a:cxn ang="0">
                  <a:pos x="86" y="8"/>
                </a:cxn>
                <a:cxn ang="0">
                  <a:pos x="82" y="6"/>
                </a:cxn>
                <a:cxn ang="0">
                  <a:pos x="82" y="6"/>
                </a:cxn>
              </a:cxnLst>
              <a:rect l="0" t="0" r="r" b="b"/>
              <a:pathLst>
                <a:path w="116" h="64">
                  <a:moveTo>
                    <a:pt x="82" y="6"/>
                  </a:moveTo>
                  <a:lnTo>
                    <a:pt x="82" y="6"/>
                  </a:lnTo>
                  <a:lnTo>
                    <a:pt x="82" y="18"/>
                  </a:lnTo>
                  <a:lnTo>
                    <a:pt x="80" y="30"/>
                  </a:lnTo>
                  <a:lnTo>
                    <a:pt x="76" y="46"/>
                  </a:lnTo>
                  <a:lnTo>
                    <a:pt x="70" y="54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72" y="48"/>
                  </a:lnTo>
                  <a:lnTo>
                    <a:pt x="72" y="36"/>
                  </a:lnTo>
                  <a:lnTo>
                    <a:pt x="70" y="18"/>
                  </a:lnTo>
                  <a:lnTo>
                    <a:pt x="68" y="4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4" y="16"/>
                  </a:lnTo>
                  <a:lnTo>
                    <a:pt x="46" y="24"/>
                  </a:lnTo>
                  <a:lnTo>
                    <a:pt x="36" y="30"/>
                  </a:lnTo>
                  <a:lnTo>
                    <a:pt x="14" y="46"/>
                  </a:lnTo>
                  <a:lnTo>
                    <a:pt x="6" y="54"/>
                  </a:lnTo>
                  <a:lnTo>
                    <a:pt x="0" y="64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12" y="50"/>
                  </a:lnTo>
                  <a:lnTo>
                    <a:pt x="106" y="36"/>
                  </a:lnTo>
                  <a:lnTo>
                    <a:pt x="100" y="26"/>
                  </a:lnTo>
                  <a:lnTo>
                    <a:pt x="94" y="18"/>
                  </a:lnTo>
                  <a:lnTo>
                    <a:pt x="86" y="8"/>
                  </a:lnTo>
                  <a:lnTo>
                    <a:pt x="82" y="6"/>
                  </a:lnTo>
                  <a:lnTo>
                    <a:pt x="8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4363453" y="6741695"/>
              <a:ext cx="1010653" cy="1058779"/>
            </a:xfrm>
            <a:custGeom>
              <a:avLst/>
              <a:gdLst/>
              <a:ahLst/>
              <a:cxnLst>
                <a:cxn ang="0">
                  <a:pos x="66" y="66"/>
                </a:cxn>
                <a:cxn ang="0">
                  <a:pos x="66" y="66"/>
                </a:cxn>
                <a:cxn ang="0">
                  <a:pos x="74" y="66"/>
                </a:cxn>
                <a:cxn ang="0">
                  <a:pos x="84" y="62"/>
                </a:cxn>
                <a:cxn ang="0">
                  <a:pos x="104" y="52"/>
                </a:cxn>
                <a:cxn ang="0">
                  <a:pos x="124" y="40"/>
                </a:cxn>
                <a:cxn ang="0">
                  <a:pos x="124" y="40"/>
                </a:cxn>
                <a:cxn ang="0">
                  <a:pos x="116" y="38"/>
                </a:cxn>
                <a:cxn ang="0">
                  <a:pos x="108" y="36"/>
                </a:cxn>
                <a:cxn ang="0">
                  <a:pos x="92" y="30"/>
                </a:cxn>
                <a:cxn ang="0">
                  <a:pos x="62" y="10"/>
                </a:cxn>
                <a:cxn ang="0">
                  <a:pos x="48" y="4"/>
                </a:cxn>
                <a:cxn ang="0">
                  <a:pos x="40" y="2"/>
                </a:cxn>
                <a:cxn ang="0">
                  <a:pos x="34" y="0"/>
                </a:cxn>
                <a:cxn ang="0">
                  <a:pos x="26" y="2"/>
                </a:cxn>
                <a:cxn ang="0">
                  <a:pos x="20" y="4"/>
                </a:cxn>
                <a:cxn ang="0">
                  <a:pos x="14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28"/>
                </a:cxn>
                <a:cxn ang="0">
                  <a:pos x="0" y="38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14" y="66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10" y="80"/>
                </a:cxn>
                <a:cxn ang="0">
                  <a:pos x="6" y="92"/>
                </a:cxn>
                <a:cxn ang="0">
                  <a:pos x="8" y="102"/>
                </a:cxn>
                <a:cxn ang="0">
                  <a:pos x="12" y="112"/>
                </a:cxn>
                <a:cxn ang="0">
                  <a:pos x="20" y="122"/>
                </a:cxn>
                <a:cxn ang="0">
                  <a:pos x="30" y="128"/>
                </a:cxn>
                <a:cxn ang="0">
                  <a:pos x="42" y="132"/>
                </a:cxn>
                <a:cxn ang="0">
                  <a:pos x="58" y="132"/>
                </a:cxn>
                <a:cxn ang="0">
                  <a:pos x="58" y="132"/>
                </a:cxn>
                <a:cxn ang="0">
                  <a:pos x="66" y="130"/>
                </a:cxn>
                <a:cxn ang="0">
                  <a:pos x="72" y="126"/>
                </a:cxn>
                <a:cxn ang="0">
                  <a:pos x="86" y="118"/>
                </a:cxn>
                <a:cxn ang="0">
                  <a:pos x="98" y="106"/>
                </a:cxn>
                <a:cxn ang="0">
                  <a:pos x="108" y="92"/>
                </a:cxn>
                <a:cxn ang="0">
                  <a:pos x="120" y="68"/>
                </a:cxn>
                <a:cxn ang="0">
                  <a:pos x="126" y="58"/>
                </a:cxn>
                <a:cxn ang="0">
                  <a:pos x="126" y="58"/>
                </a:cxn>
                <a:cxn ang="0">
                  <a:pos x="112" y="62"/>
                </a:cxn>
                <a:cxn ang="0">
                  <a:pos x="100" y="66"/>
                </a:cxn>
                <a:cxn ang="0">
                  <a:pos x="82" y="68"/>
                </a:cxn>
                <a:cxn ang="0">
                  <a:pos x="70" y="68"/>
                </a:cxn>
                <a:cxn ang="0">
                  <a:pos x="66" y="66"/>
                </a:cxn>
                <a:cxn ang="0">
                  <a:pos x="66" y="66"/>
                </a:cxn>
              </a:cxnLst>
              <a:rect l="0" t="0" r="r" b="b"/>
              <a:pathLst>
                <a:path w="126" h="132">
                  <a:moveTo>
                    <a:pt x="66" y="66"/>
                  </a:moveTo>
                  <a:lnTo>
                    <a:pt x="66" y="66"/>
                  </a:lnTo>
                  <a:lnTo>
                    <a:pt x="74" y="66"/>
                  </a:lnTo>
                  <a:lnTo>
                    <a:pt x="84" y="62"/>
                  </a:lnTo>
                  <a:lnTo>
                    <a:pt x="104" y="52"/>
                  </a:lnTo>
                  <a:lnTo>
                    <a:pt x="124" y="40"/>
                  </a:lnTo>
                  <a:lnTo>
                    <a:pt x="124" y="40"/>
                  </a:lnTo>
                  <a:lnTo>
                    <a:pt x="116" y="38"/>
                  </a:lnTo>
                  <a:lnTo>
                    <a:pt x="108" y="36"/>
                  </a:lnTo>
                  <a:lnTo>
                    <a:pt x="92" y="30"/>
                  </a:lnTo>
                  <a:lnTo>
                    <a:pt x="62" y="10"/>
                  </a:lnTo>
                  <a:lnTo>
                    <a:pt x="48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6" y="2"/>
                  </a:lnTo>
                  <a:lnTo>
                    <a:pt x="20" y="4"/>
                  </a:lnTo>
                  <a:lnTo>
                    <a:pt x="14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28"/>
                  </a:lnTo>
                  <a:lnTo>
                    <a:pt x="0" y="38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14" y="66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0" y="80"/>
                  </a:lnTo>
                  <a:lnTo>
                    <a:pt x="6" y="92"/>
                  </a:lnTo>
                  <a:lnTo>
                    <a:pt x="8" y="102"/>
                  </a:lnTo>
                  <a:lnTo>
                    <a:pt x="12" y="112"/>
                  </a:lnTo>
                  <a:lnTo>
                    <a:pt x="20" y="122"/>
                  </a:lnTo>
                  <a:lnTo>
                    <a:pt x="30" y="128"/>
                  </a:lnTo>
                  <a:lnTo>
                    <a:pt x="42" y="132"/>
                  </a:lnTo>
                  <a:lnTo>
                    <a:pt x="58" y="132"/>
                  </a:lnTo>
                  <a:lnTo>
                    <a:pt x="58" y="132"/>
                  </a:lnTo>
                  <a:lnTo>
                    <a:pt x="66" y="130"/>
                  </a:lnTo>
                  <a:lnTo>
                    <a:pt x="72" y="126"/>
                  </a:lnTo>
                  <a:lnTo>
                    <a:pt x="86" y="118"/>
                  </a:lnTo>
                  <a:lnTo>
                    <a:pt x="98" y="106"/>
                  </a:lnTo>
                  <a:lnTo>
                    <a:pt x="108" y="92"/>
                  </a:lnTo>
                  <a:lnTo>
                    <a:pt x="120" y="68"/>
                  </a:lnTo>
                  <a:lnTo>
                    <a:pt x="126" y="58"/>
                  </a:lnTo>
                  <a:lnTo>
                    <a:pt x="126" y="58"/>
                  </a:lnTo>
                  <a:lnTo>
                    <a:pt x="112" y="62"/>
                  </a:lnTo>
                  <a:lnTo>
                    <a:pt x="100" y="66"/>
                  </a:lnTo>
                  <a:lnTo>
                    <a:pt x="82" y="68"/>
                  </a:lnTo>
                  <a:lnTo>
                    <a:pt x="70" y="68"/>
                  </a:lnTo>
                  <a:lnTo>
                    <a:pt x="66" y="66"/>
                  </a:lnTo>
                  <a:lnTo>
                    <a:pt x="6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4796589" y="5811253"/>
              <a:ext cx="930442" cy="1042737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80" y="0"/>
                </a:cxn>
                <a:cxn ang="0">
                  <a:pos x="72" y="0"/>
                </a:cxn>
                <a:cxn ang="0">
                  <a:pos x="66" y="4"/>
                </a:cxn>
                <a:cxn ang="0">
                  <a:pos x="60" y="8"/>
                </a:cxn>
                <a:cxn ang="0">
                  <a:pos x="56" y="14"/>
                </a:cxn>
                <a:cxn ang="0">
                  <a:pos x="50" y="22"/>
                </a:cxn>
                <a:cxn ang="0">
                  <a:pos x="50" y="28"/>
                </a:cxn>
                <a:cxn ang="0">
                  <a:pos x="50" y="28"/>
                </a:cxn>
                <a:cxn ang="0">
                  <a:pos x="42" y="28"/>
                </a:cxn>
                <a:cxn ang="0">
                  <a:pos x="28" y="28"/>
                </a:cxn>
                <a:cxn ang="0">
                  <a:pos x="20" y="30"/>
                </a:cxn>
                <a:cxn ang="0">
                  <a:pos x="12" y="34"/>
                </a:cxn>
                <a:cxn ang="0">
                  <a:pos x="6" y="40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0" y="60"/>
                </a:cxn>
                <a:cxn ang="0">
                  <a:pos x="0" y="72"/>
                </a:cxn>
                <a:cxn ang="0">
                  <a:pos x="4" y="84"/>
                </a:cxn>
                <a:cxn ang="0">
                  <a:pos x="10" y="96"/>
                </a:cxn>
                <a:cxn ang="0">
                  <a:pos x="20" y="106"/>
                </a:cxn>
                <a:cxn ang="0">
                  <a:pos x="36" y="114"/>
                </a:cxn>
                <a:cxn ang="0">
                  <a:pos x="56" y="122"/>
                </a:cxn>
                <a:cxn ang="0">
                  <a:pos x="84" y="130"/>
                </a:cxn>
                <a:cxn ang="0">
                  <a:pos x="84" y="130"/>
                </a:cxn>
                <a:cxn ang="0">
                  <a:pos x="80" y="126"/>
                </a:cxn>
                <a:cxn ang="0">
                  <a:pos x="74" y="116"/>
                </a:cxn>
                <a:cxn ang="0">
                  <a:pos x="68" y="102"/>
                </a:cxn>
                <a:cxn ang="0">
                  <a:pos x="66" y="92"/>
                </a:cxn>
                <a:cxn ang="0">
                  <a:pos x="64" y="82"/>
                </a:cxn>
                <a:cxn ang="0">
                  <a:pos x="64" y="82"/>
                </a:cxn>
                <a:cxn ang="0">
                  <a:pos x="78" y="100"/>
                </a:cxn>
                <a:cxn ang="0">
                  <a:pos x="90" y="116"/>
                </a:cxn>
                <a:cxn ang="0">
                  <a:pos x="98" y="122"/>
                </a:cxn>
                <a:cxn ang="0">
                  <a:pos x="106" y="128"/>
                </a:cxn>
                <a:cxn ang="0">
                  <a:pos x="106" y="128"/>
                </a:cxn>
                <a:cxn ang="0">
                  <a:pos x="106" y="98"/>
                </a:cxn>
                <a:cxn ang="0">
                  <a:pos x="108" y="70"/>
                </a:cxn>
                <a:cxn ang="0">
                  <a:pos x="112" y="56"/>
                </a:cxn>
                <a:cxn ang="0">
                  <a:pos x="116" y="42"/>
                </a:cxn>
                <a:cxn ang="0">
                  <a:pos x="116" y="42"/>
                </a:cxn>
                <a:cxn ang="0">
                  <a:pos x="116" y="34"/>
                </a:cxn>
                <a:cxn ang="0">
                  <a:pos x="116" y="26"/>
                </a:cxn>
                <a:cxn ang="0">
                  <a:pos x="114" y="18"/>
                </a:cxn>
                <a:cxn ang="0">
                  <a:pos x="110" y="12"/>
                </a:cxn>
                <a:cxn ang="0">
                  <a:pos x="104" y="6"/>
                </a:cxn>
                <a:cxn ang="0">
                  <a:pos x="96" y="2"/>
                </a:cxn>
                <a:cxn ang="0">
                  <a:pos x="88" y="0"/>
                </a:cxn>
                <a:cxn ang="0">
                  <a:pos x="80" y="0"/>
                </a:cxn>
                <a:cxn ang="0">
                  <a:pos x="80" y="0"/>
                </a:cxn>
              </a:cxnLst>
              <a:rect l="0" t="0" r="r" b="b"/>
              <a:pathLst>
                <a:path w="116" h="130">
                  <a:moveTo>
                    <a:pt x="80" y="0"/>
                  </a:moveTo>
                  <a:lnTo>
                    <a:pt x="80" y="0"/>
                  </a:lnTo>
                  <a:lnTo>
                    <a:pt x="72" y="0"/>
                  </a:lnTo>
                  <a:lnTo>
                    <a:pt x="66" y="4"/>
                  </a:lnTo>
                  <a:lnTo>
                    <a:pt x="60" y="8"/>
                  </a:lnTo>
                  <a:lnTo>
                    <a:pt x="56" y="14"/>
                  </a:lnTo>
                  <a:lnTo>
                    <a:pt x="50" y="22"/>
                  </a:lnTo>
                  <a:lnTo>
                    <a:pt x="50" y="28"/>
                  </a:lnTo>
                  <a:lnTo>
                    <a:pt x="50" y="28"/>
                  </a:lnTo>
                  <a:lnTo>
                    <a:pt x="42" y="28"/>
                  </a:lnTo>
                  <a:lnTo>
                    <a:pt x="28" y="28"/>
                  </a:lnTo>
                  <a:lnTo>
                    <a:pt x="20" y="30"/>
                  </a:lnTo>
                  <a:lnTo>
                    <a:pt x="12" y="34"/>
                  </a:lnTo>
                  <a:lnTo>
                    <a:pt x="6" y="4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10" y="96"/>
                  </a:lnTo>
                  <a:lnTo>
                    <a:pt x="20" y="106"/>
                  </a:lnTo>
                  <a:lnTo>
                    <a:pt x="36" y="114"/>
                  </a:lnTo>
                  <a:lnTo>
                    <a:pt x="56" y="122"/>
                  </a:lnTo>
                  <a:lnTo>
                    <a:pt x="84" y="130"/>
                  </a:lnTo>
                  <a:lnTo>
                    <a:pt x="84" y="130"/>
                  </a:lnTo>
                  <a:lnTo>
                    <a:pt x="80" y="126"/>
                  </a:lnTo>
                  <a:lnTo>
                    <a:pt x="74" y="116"/>
                  </a:lnTo>
                  <a:lnTo>
                    <a:pt x="68" y="102"/>
                  </a:lnTo>
                  <a:lnTo>
                    <a:pt x="66" y="92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78" y="100"/>
                  </a:lnTo>
                  <a:lnTo>
                    <a:pt x="90" y="116"/>
                  </a:lnTo>
                  <a:lnTo>
                    <a:pt x="98" y="122"/>
                  </a:lnTo>
                  <a:lnTo>
                    <a:pt x="106" y="128"/>
                  </a:lnTo>
                  <a:lnTo>
                    <a:pt x="106" y="128"/>
                  </a:lnTo>
                  <a:lnTo>
                    <a:pt x="106" y="98"/>
                  </a:lnTo>
                  <a:lnTo>
                    <a:pt x="108" y="70"/>
                  </a:lnTo>
                  <a:lnTo>
                    <a:pt x="112" y="56"/>
                  </a:lnTo>
                  <a:lnTo>
                    <a:pt x="116" y="42"/>
                  </a:lnTo>
                  <a:lnTo>
                    <a:pt x="116" y="42"/>
                  </a:lnTo>
                  <a:lnTo>
                    <a:pt x="116" y="34"/>
                  </a:lnTo>
                  <a:lnTo>
                    <a:pt x="116" y="26"/>
                  </a:lnTo>
                  <a:lnTo>
                    <a:pt x="114" y="18"/>
                  </a:lnTo>
                  <a:lnTo>
                    <a:pt x="110" y="12"/>
                  </a:lnTo>
                  <a:lnTo>
                    <a:pt x="104" y="6"/>
                  </a:lnTo>
                  <a:lnTo>
                    <a:pt x="96" y="2"/>
                  </a:lnTo>
                  <a:lnTo>
                    <a:pt x="88" y="0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5470358" y="6982326"/>
              <a:ext cx="224589" cy="256674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8" y="30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20" y="30"/>
                </a:cxn>
                <a:cxn ang="0">
                  <a:pos x="24" y="28"/>
                </a:cxn>
                <a:cxn ang="0">
                  <a:pos x="26" y="22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6" y="10"/>
                </a:cxn>
                <a:cxn ang="0">
                  <a:pos x="24" y="6"/>
                </a:cxn>
                <a:cxn ang="0">
                  <a:pos x="20" y="2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28" h="32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8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0" y="30"/>
                  </a:lnTo>
                  <a:lnTo>
                    <a:pt x="24" y="28"/>
                  </a:lnTo>
                  <a:lnTo>
                    <a:pt x="26" y="22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6" y="10"/>
                  </a:lnTo>
                  <a:lnTo>
                    <a:pt x="24" y="6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3192379" y="725905"/>
              <a:ext cx="1042737" cy="1058779"/>
            </a:xfrm>
            <a:custGeom>
              <a:avLst/>
              <a:gdLst/>
              <a:ahLst/>
              <a:cxnLst>
                <a:cxn ang="0">
                  <a:pos x="10" y="132"/>
                </a:cxn>
                <a:cxn ang="0">
                  <a:pos x="10" y="132"/>
                </a:cxn>
                <a:cxn ang="0">
                  <a:pos x="26" y="128"/>
                </a:cxn>
                <a:cxn ang="0">
                  <a:pos x="48" y="126"/>
                </a:cxn>
                <a:cxn ang="0">
                  <a:pos x="74" y="126"/>
                </a:cxn>
                <a:cxn ang="0">
                  <a:pos x="74" y="126"/>
                </a:cxn>
                <a:cxn ang="0">
                  <a:pos x="90" y="124"/>
                </a:cxn>
                <a:cxn ang="0">
                  <a:pos x="102" y="120"/>
                </a:cxn>
                <a:cxn ang="0">
                  <a:pos x="112" y="112"/>
                </a:cxn>
                <a:cxn ang="0">
                  <a:pos x="122" y="102"/>
                </a:cxn>
                <a:cxn ang="0">
                  <a:pos x="126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6" y="66"/>
                </a:cxn>
                <a:cxn ang="0">
                  <a:pos x="126" y="66"/>
                </a:cxn>
                <a:cxn ang="0">
                  <a:pos x="120" y="60"/>
                </a:cxn>
                <a:cxn ang="0">
                  <a:pos x="114" y="56"/>
                </a:cxn>
                <a:cxn ang="0">
                  <a:pos x="104" y="52"/>
                </a:cxn>
                <a:cxn ang="0">
                  <a:pos x="94" y="50"/>
                </a:cxn>
                <a:cxn ang="0">
                  <a:pos x="90" y="50"/>
                </a:cxn>
                <a:cxn ang="0">
                  <a:pos x="90" y="50"/>
                </a:cxn>
                <a:cxn ang="0">
                  <a:pos x="92" y="42"/>
                </a:cxn>
                <a:cxn ang="0">
                  <a:pos x="92" y="34"/>
                </a:cxn>
                <a:cxn ang="0">
                  <a:pos x="92" y="26"/>
                </a:cxn>
                <a:cxn ang="0">
                  <a:pos x="90" y="16"/>
                </a:cxn>
                <a:cxn ang="0">
                  <a:pos x="84" y="8"/>
                </a:cxn>
                <a:cxn ang="0">
                  <a:pos x="78" y="2"/>
                </a:cxn>
                <a:cxn ang="0">
                  <a:pos x="72" y="2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8"/>
                </a:cxn>
                <a:cxn ang="0">
                  <a:pos x="20" y="12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0" y="90"/>
                </a:cxn>
                <a:cxn ang="0">
                  <a:pos x="24" y="98"/>
                </a:cxn>
                <a:cxn ang="0">
                  <a:pos x="18" y="106"/>
                </a:cxn>
                <a:cxn ang="0">
                  <a:pos x="12" y="118"/>
                </a:cxn>
                <a:cxn ang="0">
                  <a:pos x="10" y="132"/>
                </a:cxn>
                <a:cxn ang="0">
                  <a:pos x="10" y="132"/>
                </a:cxn>
              </a:cxnLst>
              <a:rect l="0" t="0" r="r" b="b"/>
              <a:pathLst>
                <a:path w="130" h="132">
                  <a:moveTo>
                    <a:pt x="10" y="132"/>
                  </a:moveTo>
                  <a:lnTo>
                    <a:pt x="10" y="132"/>
                  </a:lnTo>
                  <a:lnTo>
                    <a:pt x="26" y="128"/>
                  </a:lnTo>
                  <a:lnTo>
                    <a:pt x="48" y="126"/>
                  </a:lnTo>
                  <a:lnTo>
                    <a:pt x="74" y="126"/>
                  </a:lnTo>
                  <a:lnTo>
                    <a:pt x="74" y="126"/>
                  </a:lnTo>
                  <a:lnTo>
                    <a:pt x="90" y="124"/>
                  </a:lnTo>
                  <a:lnTo>
                    <a:pt x="102" y="120"/>
                  </a:lnTo>
                  <a:lnTo>
                    <a:pt x="112" y="112"/>
                  </a:lnTo>
                  <a:lnTo>
                    <a:pt x="122" y="102"/>
                  </a:lnTo>
                  <a:lnTo>
                    <a:pt x="126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0" y="60"/>
                  </a:lnTo>
                  <a:lnTo>
                    <a:pt x="114" y="56"/>
                  </a:lnTo>
                  <a:lnTo>
                    <a:pt x="104" y="52"/>
                  </a:lnTo>
                  <a:lnTo>
                    <a:pt x="94" y="50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92" y="42"/>
                  </a:lnTo>
                  <a:lnTo>
                    <a:pt x="92" y="34"/>
                  </a:lnTo>
                  <a:lnTo>
                    <a:pt x="92" y="26"/>
                  </a:lnTo>
                  <a:lnTo>
                    <a:pt x="90" y="16"/>
                  </a:lnTo>
                  <a:lnTo>
                    <a:pt x="84" y="8"/>
                  </a:lnTo>
                  <a:lnTo>
                    <a:pt x="78" y="2"/>
                  </a:lnTo>
                  <a:lnTo>
                    <a:pt x="72" y="2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0" y="90"/>
                  </a:lnTo>
                  <a:lnTo>
                    <a:pt x="24" y="98"/>
                  </a:lnTo>
                  <a:lnTo>
                    <a:pt x="18" y="106"/>
                  </a:lnTo>
                  <a:lnTo>
                    <a:pt x="12" y="118"/>
                  </a:lnTo>
                  <a:lnTo>
                    <a:pt x="10" y="132"/>
                  </a:lnTo>
                  <a:lnTo>
                    <a:pt x="10" y="1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3208421" y="1816768"/>
              <a:ext cx="1090863" cy="1074821"/>
            </a:xfrm>
            <a:custGeom>
              <a:avLst/>
              <a:gdLst/>
              <a:ahLst/>
              <a:cxnLst>
                <a:cxn ang="0">
                  <a:pos x="128" y="22"/>
                </a:cxn>
                <a:cxn ang="0">
                  <a:pos x="128" y="22"/>
                </a:cxn>
                <a:cxn ang="0">
                  <a:pos x="134" y="34"/>
                </a:cxn>
                <a:cxn ang="0">
                  <a:pos x="136" y="44"/>
                </a:cxn>
                <a:cxn ang="0">
                  <a:pos x="134" y="54"/>
                </a:cxn>
                <a:cxn ang="0">
                  <a:pos x="130" y="64"/>
                </a:cxn>
                <a:cxn ang="0">
                  <a:pos x="124" y="70"/>
                </a:cxn>
                <a:cxn ang="0">
                  <a:pos x="116" y="76"/>
                </a:cxn>
                <a:cxn ang="0">
                  <a:pos x="108" y="76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04" y="82"/>
                </a:cxn>
                <a:cxn ang="0">
                  <a:pos x="110" y="96"/>
                </a:cxn>
                <a:cxn ang="0">
                  <a:pos x="110" y="106"/>
                </a:cxn>
                <a:cxn ang="0">
                  <a:pos x="108" y="114"/>
                </a:cxn>
                <a:cxn ang="0">
                  <a:pos x="104" y="122"/>
                </a:cxn>
                <a:cxn ang="0">
                  <a:pos x="94" y="130"/>
                </a:cxn>
                <a:cxn ang="0">
                  <a:pos x="94" y="130"/>
                </a:cxn>
                <a:cxn ang="0">
                  <a:pos x="84" y="134"/>
                </a:cxn>
                <a:cxn ang="0">
                  <a:pos x="74" y="134"/>
                </a:cxn>
                <a:cxn ang="0">
                  <a:pos x="66" y="132"/>
                </a:cxn>
                <a:cxn ang="0">
                  <a:pos x="58" y="128"/>
                </a:cxn>
                <a:cxn ang="0">
                  <a:pos x="54" y="122"/>
                </a:cxn>
                <a:cxn ang="0">
                  <a:pos x="48" y="116"/>
                </a:cxn>
                <a:cxn ang="0">
                  <a:pos x="40" y="96"/>
                </a:cxn>
                <a:cxn ang="0">
                  <a:pos x="32" y="74"/>
                </a:cxn>
                <a:cxn ang="0">
                  <a:pos x="24" y="54"/>
                </a:cxn>
                <a:cxn ang="0">
                  <a:pos x="20" y="44"/>
                </a:cxn>
                <a:cxn ang="0">
                  <a:pos x="14" y="36"/>
                </a:cxn>
                <a:cxn ang="0">
                  <a:pos x="8" y="30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26"/>
                </a:cxn>
                <a:cxn ang="0">
                  <a:pos x="26" y="30"/>
                </a:cxn>
                <a:cxn ang="0">
                  <a:pos x="50" y="36"/>
                </a:cxn>
                <a:cxn ang="0">
                  <a:pos x="62" y="42"/>
                </a:cxn>
                <a:cxn ang="0">
                  <a:pos x="70" y="48"/>
                </a:cxn>
                <a:cxn ang="0">
                  <a:pos x="70" y="48"/>
                </a:cxn>
                <a:cxn ang="0">
                  <a:pos x="68" y="44"/>
                </a:cxn>
                <a:cxn ang="0">
                  <a:pos x="56" y="32"/>
                </a:cxn>
                <a:cxn ang="0">
                  <a:pos x="48" y="26"/>
                </a:cxn>
                <a:cxn ang="0">
                  <a:pos x="36" y="20"/>
                </a:cxn>
                <a:cxn ang="0">
                  <a:pos x="22" y="16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8"/>
                </a:cxn>
                <a:cxn ang="0">
                  <a:pos x="36" y="4"/>
                </a:cxn>
                <a:cxn ang="0">
                  <a:pos x="54" y="0"/>
                </a:cxn>
                <a:cxn ang="0">
                  <a:pos x="74" y="0"/>
                </a:cxn>
                <a:cxn ang="0">
                  <a:pos x="94" y="2"/>
                </a:cxn>
                <a:cxn ang="0">
                  <a:pos x="104" y="4"/>
                </a:cxn>
                <a:cxn ang="0">
                  <a:pos x="114" y="8"/>
                </a:cxn>
                <a:cxn ang="0">
                  <a:pos x="122" y="14"/>
                </a:cxn>
                <a:cxn ang="0">
                  <a:pos x="128" y="22"/>
                </a:cxn>
                <a:cxn ang="0">
                  <a:pos x="128" y="22"/>
                </a:cxn>
              </a:cxnLst>
              <a:rect l="0" t="0" r="r" b="b"/>
              <a:pathLst>
                <a:path w="136" h="134">
                  <a:moveTo>
                    <a:pt x="128" y="22"/>
                  </a:moveTo>
                  <a:lnTo>
                    <a:pt x="128" y="22"/>
                  </a:lnTo>
                  <a:lnTo>
                    <a:pt x="134" y="34"/>
                  </a:lnTo>
                  <a:lnTo>
                    <a:pt x="136" y="44"/>
                  </a:lnTo>
                  <a:lnTo>
                    <a:pt x="134" y="54"/>
                  </a:lnTo>
                  <a:lnTo>
                    <a:pt x="130" y="64"/>
                  </a:lnTo>
                  <a:lnTo>
                    <a:pt x="124" y="70"/>
                  </a:lnTo>
                  <a:lnTo>
                    <a:pt x="116" y="76"/>
                  </a:lnTo>
                  <a:lnTo>
                    <a:pt x="108" y="76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04" y="82"/>
                  </a:lnTo>
                  <a:lnTo>
                    <a:pt x="110" y="96"/>
                  </a:lnTo>
                  <a:lnTo>
                    <a:pt x="110" y="106"/>
                  </a:lnTo>
                  <a:lnTo>
                    <a:pt x="108" y="114"/>
                  </a:lnTo>
                  <a:lnTo>
                    <a:pt x="104" y="122"/>
                  </a:lnTo>
                  <a:lnTo>
                    <a:pt x="94" y="130"/>
                  </a:lnTo>
                  <a:lnTo>
                    <a:pt x="94" y="130"/>
                  </a:lnTo>
                  <a:lnTo>
                    <a:pt x="84" y="134"/>
                  </a:lnTo>
                  <a:lnTo>
                    <a:pt x="74" y="134"/>
                  </a:lnTo>
                  <a:lnTo>
                    <a:pt x="66" y="132"/>
                  </a:lnTo>
                  <a:lnTo>
                    <a:pt x="58" y="128"/>
                  </a:lnTo>
                  <a:lnTo>
                    <a:pt x="54" y="122"/>
                  </a:lnTo>
                  <a:lnTo>
                    <a:pt x="48" y="116"/>
                  </a:lnTo>
                  <a:lnTo>
                    <a:pt x="40" y="96"/>
                  </a:lnTo>
                  <a:lnTo>
                    <a:pt x="32" y="74"/>
                  </a:lnTo>
                  <a:lnTo>
                    <a:pt x="24" y="54"/>
                  </a:lnTo>
                  <a:lnTo>
                    <a:pt x="20" y="44"/>
                  </a:lnTo>
                  <a:lnTo>
                    <a:pt x="14" y="36"/>
                  </a:lnTo>
                  <a:lnTo>
                    <a:pt x="8" y="3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26"/>
                  </a:lnTo>
                  <a:lnTo>
                    <a:pt x="26" y="30"/>
                  </a:lnTo>
                  <a:lnTo>
                    <a:pt x="50" y="36"/>
                  </a:lnTo>
                  <a:lnTo>
                    <a:pt x="62" y="42"/>
                  </a:lnTo>
                  <a:lnTo>
                    <a:pt x="70" y="48"/>
                  </a:lnTo>
                  <a:lnTo>
                    <a:pt x="70" y="48"/>
                  </a:lnTo>
                  <a:lnTo>
                    <a:pt x="68" y="44"/>
                  </a:lnTo>
                  <a:lnTo>
                    <a:pt x="56" y="32"/>
                  </a:lnTo>
                  <a:lnTo>
                    <a:pt x="48" y="26"/>
                  </a:lnTo>
                  <a:lnTo>
                    <a:pt x="36" y="20"/>
                  </a:lnTo>
                  <a:lnTo>
                    <a:pt x="22" y="16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8"/>
                  </a:lnTo>
                  <a:lnTo>
                    <a:pt x="36" y="4"/>
                  </a:lnTo>
                  <a:lnTo>
                    <a:pt x="54" y="0"/>
                  </a:lnTo>
                  <a:lnTo>
                    <a:pt x="74" y="0"/>
                  </a:lnTo>
                  <a:lnTo>
                    <a:pt x="94" y="2"/>
                  </a:lnTo>
                  <a:lnTo>
                    <a:pt x="104" y="4"/>
                  </a:lnTo>
                  <a:lnTo>
                    <a:pt x="114" y="8"/>
                  </a:lnTo>
                  <a:lnTo>
                    <a:pt x="122" y="14"/>
                  </a:lnTo>
                  <a:lnTo>
                    <a:pt x="128" y="22"/>
                  </a:lnTo>
                  <a:lnTo>
                    <a:pt x="128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2406316" y="2089484"/>
              <a:ext cx="1042737" cy="1074821"/>
            </a:xfrm>
            <a:custGeom>
              <a:avLst/>
              <a:gdLst/>
              <a:ahLst/>
              <a:cxnLst>
                <a:cxn ang="0">
                  <a:pos x="90" y="6"/>
                </a:cxn>
                <a:cxn ang="0">
                  <a:pos x="90" y="6"/>
                </a:cxn>
                <a:cxn ang="0">
                  <a:pos x="94" y="10"/>
                </a:cxn>
                <a:cxn ang="0">
                  <a:pos x="104" y="20"/>
                </a:cxn>
                <a:cxn ang="0">
                  <a:pos x="110" y="30"/>
                </a:cxn>
                <a:cxn ang="0">
                  <a:pos x="116" y="40"/>
                </a:cxn>
                <a:cxn ang="0">
                  <a:pos x="122" y="56"/>
                </a:cxn>
                <a:cxn ang="0">
                  <a:pos x="128" y="72"/>
                </a:cxn>
                <a:cxn ang="0">
                  <a:pos x="128" y="72"/>
                </a:cxn>
                <a:cxn ang="0">
                  <a:pos x="130" y="84"/>
                </a:cxn>
                <a:cxn ang="0">
                  <a:pos x="130" y="94"/>
                </a:cxn>
                <a:cxn ang="0">
                  <a:pos x="128" y="106"/>
                </a:cxn>
                <a:cxn ang="0">
                  <a:pos x="126" y="114"/>
                </a:cxn>
                <a:cxn ang="0">
                  <a:pos x="120" y="122"/>
                </a:cxn>
                <a:cxn ang="0">
                  <a:pos x="112" y="130"/>
                </a:cxn>
                <a:cxn ang="0">
                  <a:pos x="104" y="134"/>
                </a:cxn>
                <a:cxn ang="0">
                  <a:pos x="94" y="134"/>
                </a:cxn>
                <a:cxn ang="0">
                  <a:pos x="94" y="134"/>
                </a:cxn>
                <a:cxn ang="0">
                  <a:pos x="82" y="134"/>
                </a:cxn>
                <a:cxn ang="0">
                  <a:pos x="74" y="132"/>
                </a:cxn>
                <a:cxn ang="0">
                  <a:pos x="68" y="128"/>
                </a:cxn>
                <a:cxn ang="0">
                  <a:pos x="64" y="124"/>
                </a:cxn>
                <a:cxn ang="0">
                  <a:pos x="60" y="118"/>
                </a:cxn>
                <a:cxn ang="0">
                  <a:pos x="60" y="114"/>
                </a:cxn>
                <a:cxn ang="0">
                  <a:pos x="60" y="114"/>
                </a:cxn>
                <a:cxn ang="0">
                  <a:pos x="52" y="116"/>
                </a:cxn>
                <a:cxn ang="0">
                  <a:pos x="38" y="120"/>
                </a:cxn>
                <a:cxn ang="0">
                  <a:pos x="30" y="120"/>
                </a:cxn>
                <a:cxn ang="0">
                  <a:pos x="22" y="118"/>
                </a:cxn>
                <a:cxn ang="0">
                  <a:pos x="14" y="114"/>
                </a:cxn>
                <a:cxn ang="0">
                  <a:pos x="6" y="106"/>
                </a:cxn>
                <a:cxn ang="0">
                  <a:pos x="6" y="106"/>
                </a:cxn>
                <a:cxn ang="0">
                  <a:pos x="2" y="94"/>
                </a:cxn>
                <a:cxn ang="0">
                  <a:pos x="0" y="86"/>
                </a:cxn>
                <a:cxn ang="0">
                  <a:pos x="0" y="76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2" y="54"/>
                </a:cxn>
                <a:cxn ang="0">
                  <a:pos x="24" y="42"/>
                </a:cxn>
                <a:cxn ang="0">
                  <a:pos x="54" y="22"/>
                </a:cxn>
                <a:cxn ang="0">
                  <a:pos x="66" y="12"/>
                </a:cxn>
                <a:cxn ang="0">
                  <a:pos x="70" y="6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74" y="4"/>
                </a:cxn>
                <a:cxn ang="0">
                  <a:pos x="78" y="20"/>
                </a:cxn>
                <a:cxn ang="0">
                  <a:pos x="80" y="40"/>
                </a:cxn>
                <a:cxn ang="0">
                  <a:pos x="78" y="50"/>
                </a:cxn>
                <a:cxn ang="0">
                  <a:pos x="76" y="62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2" y="48"/>
                </a:cxn>
                <a:cxn ang="0">
                  <a:pos x="88" y="32"/>
                </a:cxn>
                <a:cxn ang="0">
                  <a:pos x="90" y="20"/>
                </a:cxn>
                <a:cxn ang="0">
                  <a:pos x="90" y="6"/>
                </a:cxn>
                <a:cxn ang="0">
                  <a:pos x="90" y="6"/>
                </a:cxn>
              </a:cxnLst>
              <a:rect l="0" t="0" r="r" b="b"/>
              <a:pathLst>
                <a:path w="130" h="134">
                  <a:moveTo>
                    <a:pt x="90" y="6"/>
                  </a:moveTo>
                  <a:lnTo>
                    <a:pt x="90" y="6"/>
                  </a:lnTo>
                  <a:lnTo>
                    <a:pt x="94" y="10"/>
                  </a:lnTo>
                  <a:lnTo>
                    <a:pt x="104" y="20"/>
                  </a:lnTo>
                  <a:lnTo>
                    <a:pt x="110" y="30"/>
                  </a:lnTo>
                  <a:lnTo>
                    <a:pt x="116" y="40"/>
                  </a:lnTo>
                  <a:lnTo>
                    <a:pt x="122" y="56"/>
                  </a:lnTo>
                  <a:lnTo>
                    <a:pt x="128" y="72"/>
                  </a:lnTo>
                  <a:lnTo>
                    <a:pt x="128" y="72"/>
                  </a:lnTo>
                  <a:lnTo>
                    <a:pt x="130" y="84"/>
                  </a:lnTo>
                  <a:lnTo>
                    <a:pt x="130" y="94"/>
                  </a:lnTo>
                  <a:lnTo>
                    <a:pt x="128" y="106"/>
                  </a:lnTo>
                  <a:lnTo>
                    <a:pt x="126" y="114"/>
                  </a:lnTo>
                  <a:lnTo>
                    <a:pt x="120" y="122"/>
                  </a:lnTo>
                  <a:lnTo>
                    <a:pt x="112" y="130"/>
                  </a:lnTo>
                  <a:lnTo>
                    <a:pt x="104" y="134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82" y="134"/>
                  </a:lnTo>
                  <a:lnTo>
                    <a:pt x="74" y="132"/>
                  </a:lnTo>
                  <a:lnTo>
                    <a:pt x="68" y="128"/>
                  </a:lnTo>
                  <a:lnTo>
                    <a:pt x="64" y="124"/>
                  </a:lnTo>
                  <a:lnTo>
                    <a:pt x="60" y="118"/>
                  </a:lnTo>
                  <a:lnTo>
                    <a:pt x="60" y="114"/>
                  </a:lnTo>
                  <a:lnTo>
                    <a:pt x="60" y="114"/>
                  </a:lnTo>
                  <a:lnTo>
                    <a:pt x="52" y="116"/>
                  </a:lnTo>
                  <a:lnTo>
                    <a:pt x="38" y="120"/>
                  </a:lnTo>
                  <a:lnTo>
                    <a:pt x="30" y="120"/>
                  </a:lnTo>
                  <a:lnTo>
                    <a:pt x="22" y="118"/>
                  </a:lnTo>
                  <a:lnTo>
                    <a:pt x="14" y="114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2" y="94"/>
                  </a:lnTo>
                  <a:lnTo>
                    <a:pt x="0" y="8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6" y="62"/>
                  </a:lnTo>
                  <a:lnTo>
                    <a:pt x="12" y="54"/>
                  </a:lnTo>
                  <a:lnTo>
                    <a:pt x="24" y="42"/>
                  </a:lnTo>
                  <a:lnTo>
                    <a:pt x="54" y="22"/>
                  </a:lnTo>
                  <a:lnTo>
                    <a:pt x="66" y="12"/>
                  </a:lnTo>
                  <a:lnTo>
                    <a:pt x="70" y="6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4" y="4"/>
                  </a:lnTo>
                  <a:lnTo>
                    <a:pt x="78" y="20"/>
                  </a:lnTo>
                  <a:lnTo>
                    <a:pt x="80" y="40"/>
                  </a:lnTo>
                  <a:lnTo>
                    <a:pt x="78" y="50"/>
                  </a:lnTo>
                  <a:lnTo>
                    <a:pt x="76" y="62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2" y="48"/>
                  </a:lnTo>
                  <a:lnTo>
                    <a:pt x="88" y="32"/>
                  </a:lnTo>
                  <a:lnTo>
                    <a:pt x="90" y="20"/>
                  </a:lnTo>
                  <a:lnTo>
                    <a:pt x="90" y="6"/>
                  </a:lnTo>
                  <a:lnTo>
                    <a:pt x="9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1716505" y="1463842"/>
              <a:ext cx="1074821" cy="1122947"/>
            </a:xfrm>
            <a:custGeom>
              <a:avLst/>
              <a:gdLst/>
              <a:ahLst/>
              <a:cxnLst>
                <a:cxn ang="0">
                  <a:pos x="134" y="60"/>
                </a:cxn>
                <a:cxn ang="0">
                  <a:pos x="134" y="60"/>
                </a:cxn>
                <a:cxn ang="0">
                  <a:pos x="130" y="72"/>
                </a:cxn>
                <a:cxn ang="0">
                  <a:pos x="124" y="84"/>
                </a:cxn>
                <a:cxn ang="0">
                  <a:pos x="114" y="98"/>
                </a:cxn>
                <a:cxn ang="0">
                  <a:pos x="104" y="112"/>
                </a:cxn>
                <a:cxn ang="0">
                  <a:pos x="92" y="124"/>
                </a:cxn>
                <a:cxn ang="0">
                  <a:pos x="78" y="134"/>
                </a:cxn>
                <a:cxn ang="0">
                  <a:pos x="70" y="138"/>
                </a:cxn>
                <a:cxn ang="0">
                  <a:pos x="62" y="140"/>
                </a:cxn>
                <a:cxn ang="0">
                  <a:pos x="62" y="140"/>
                </a:cxn>
                <a:cxn ang="0">
                  <a:pos x="54" y="140"/>
                </a:cxn>
                <a:cxn ang="0">
                  <a:pos x="46" y="140"/>
                </a:cxn>
                <a:cxn ang="0">
                  <a:pos x="32" y="136"/>
                </a:cxn>
                <a:cxn ang="0">
                  <a:pos x="20" y="130"/>
                </a:cxn>
                <a:cxn ang="0">
                  <a:pos x="12" y="120"/>
                </a:cxn>
                <a:cxn ang="0">
                  <a:pos x="8" y="108"/>
                </a:cxn>
                <a:cxn ang="0">
                  <a:pos x="8" y="96"/>
                </a:cxn>
                <a:cxn ang="0">
                  <a:pos x="10" y="84"/>
                </a:cxn>
                <a:cxn ang="0">
                  <a:pos x="14" y="80"/>
                </a:cxn>
                <a:cxn ang="0">
                  <a:pos x="18" y="74"/>
                </a:cxn>
                <a:cxn ang="0">
                  <a:pos x="18" y="74"/>
                </a:cxn>
                <a:cxn ang="0">
                  <a:pos x="14" y="70"/>
                </a:cxn>
                <a:cxn ang="0">
                  <a:pos x="10" y="64"/>
                </a:cxn>
                <a:cxn ang="0">
                  <a:pos x="4" y="56"/>
                </a:cxn>
                <a:cxn ang="0">
                  <a:pos x="2" y="48"/>
                </a:cxn>
                <a:cxn ang="0">
                  <a:pos x="0" y="38"/>
                </a:cxn>
                <a:cxn ang="0">
                  <a:pos x="2" y="28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4" y="8"/>
                </a:cxn>
                <a:cxn ang="0">
                  <a:pos x="22" y="4"/>
                </a:cxn>
                <a:cxn ang="0">
                  <a:pos x="28" y="0"/>
                </a:cxn>
                <a:cxn ang="0">
                  <a:pos x="36" y="0"/>
                </a:cxn>
                <a:cxn ang="0">
                  <a:pos x="44" y="0"/>
                </a:cxn>
                <a:cxn ang="0">
                  <a:pos x="50" y="2"/>
                </a:cxn>
                <a:cxn ang="0">
                  <a:pos x="66" y="10"/>
                </a:cxn>
                <a:cxn ang="0">
                  <a:pos x="98" y="30"/>
                </a:cxn>
                <a:cxn ang="0">
                  <a:pos x="116" y="38"/>
                </a:cxn>
                <a:cxn ang="0">
                  <a:pos x="124" y="40"/>
                </a:cxn>
                <a:cxn ang="0">
                  <a:pos x="134" y="40"/>
                </a:cxn>
                <a:cxn ang="0">
                  <a:pos x="134" y="40"/>
                </a:cxn>
                <a:cxn ang="0">
                  <a:pos x="110" y="54"/>
                </a:cxn>
                <a:cxn ang="0">
                  <a:pos x="90" y="64"/>
                </a:cxn>
                <a:cxn ang="0">
                  <a:pos x="80" y="68"/>
                </a:cxn>
                <a:cxn ang="0">
                  <a:pos x="72" y="70"/>
                </a:cxn>
                <a:cxn ang="0">
                  <a:pos x="72" y="70"/>
                </a:cxn>
                <a:cxn ang="0">
                  <a:pos x="76" y="70"/>
                </a:cxn>
                <a:cxn ang="0">
                  <a:pos x="88" y="72"/>
                </a:cxn>
                <a:cxn ang="0">
                  <a:pos x="106" y="70"/>
                </a:cxn>
                <a:cxn ang="0">
                  <a:pos x="120" y="66"/>
                </a:cxn>
                <a:cxn ang="0">
                  <a:pos x="134" y="60"/>
                </a:cxn>
                <a:cxn ang="0">
                  <a:pos x="134" y="60"/>
                </a:cxn>
              </a:cxnLst>
              <a:rect l="0" t="0" r="r" b="b"/>
              <a:pathLst>
                <a:path w="134" h="140">
                  <a:moveTo>
                    <a:pt x="134" y="60"/>
                  </a:moveTo>
                  <a:lnTo>
                    <a:pt x="134" y="60"/>
                  </a:lnTo>
                  <a:lnTo>
                    <a:pt x="130" y="72"/>
                  </a:lnTo>
                  <a:lnTo>
                    <a:pt x="124" y="84"/>
                  </a:lnTo>
                  <a:lnTo>
                    <a:pt x="114" y="98"/>
                  </a:lnTo>
                  <a:lnTo>
                    <a:pt x="104" y="112"/>
                  </a:lnTo>
                  <a:lnTo>
                    <a:pt x="92" y="124"/>
                  </a:lnTo>
                  <a:lnTo>
                    <a:pt x="78" y="134"/>
                  </a:lnTo>
                  <a:lnTo>
                    <a:pt x="70" y="138"/>
                  </a:lnTo>
                  <a:lnTo>
                    <a:pt x="62" y="140"/>
                  </a:lnTo>
                  <a:lnTo>
                    <a:pt x="62" y="140"/>
                  </a:lnTo>
                  <a:lnTo>
                    <a:pt x="54" y="140"/>
                  </a:lnTo>
                  <a:lnTo>
                    <a:pt x="46" y="140"/>
                  </a:lnTo>
                  <a:lnTo>
                    <a:pt x="32" y="136"/>
                  </a:lnTo>
                  <a:lnTo>
                    <a:pt x="20" y="130"/>
                  </a:lnTo>
                  <a:lnTo>
                    <a:pt x="12" y="120"/>
                  </a:lnTo>
                  <a:lnTo>
                    <a:pt x="8" y="108"/>
                  </a:lnTo>
                  <a:lnTo>
                    <a:pt x="8" y="96"/>
                  </a:lnTo>
                  <a:lnTo>
                    <a:pt x="10" y="84"/>
                  </a:lnTo>
                  <a:lnTo>
                    <a:pt x="14" y="80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4" y="70"/>
                  </a:lnTo>
                  <a:lnTo>
                    <a:pt x="10" y="64"/>
                  </a:lnTo>
                  <a:lnTo>
                    <a:pt x="4" y="56"/>
                  </a:lnTo>
                  <a:lnTo>
                    <a:pt x="2" y="48"/>
                  </a:lnTo>
                  <a:lnTo>
                    <a:pt x="0" y="38"/>
                  </a:lnTo>
                  <a:lnTo>
                    <a:pt x="2" y="2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4" y="8"/>
                  </a:lnTo>
                  <a:lnTo>
                    <a:pt x="22" y="4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50" y="2"/>
                  </a:lnTo>
                  <a:lnTo>
                    <a:pt x="66" y="10"/>
                  </a:lnTo>
                  <a:lnTo>
                    <a:pt x="98" y="30"/>
                  </a:lnTo>
                  <a:lnTo>
                    <a:pt x="116" y="38"/>
                  </a:lnTo>
                  <a:lnTo>
                    <a:pt x="124" y="40"/>
                  </a:lnTo>
                  <a:lnTo>
                    <a:pt x="134" y="40"/>
                  </a:lnTo>
                  <a:lnTo>
                    <a:pt x="134" y="40"/>
                  </a:lnTo>
                  <a:lnTo>
                    <a:pt x="110" y="54"/>
                  </a:lnTo>
                  <a:lnTo>
                    <a:pt x="90" y="64"/>
                  </a:lnTo>
                  <a:lnTo>
                    <a:pt x="80" y="68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6" y="70"/>
                  </a:lnTo>
                  <a:lnTo>
                    <a:pt x="88" y="72"/>
                  </a:lnTo>
                  <a:lnTo>
                    <a:pt x="106" y="70"/>
                  </a:lnTo>
                  <a:lnTo>
                    <a:pt x="120" y="66"/>
                  </a:lnTo>
                  <a:lnTo>
                    <a:pt x="134" y="60"/>
                  </a:lnTo>
                  <a:lnTo>
                    <a:pt x="134" y="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2181726" y="453189"/>
              <a:ext cx="994611" cy="1106905"/>
            </a:xfrm>
            <a:custGeom>
              <a:avLst/>
              <a:gdLst/>
              <a:ahLst/>
              <a:cxnLst>
                <a:cxn ang="0">
                  <a:pos x="114" y="138"/>
                </a:cxn>
                <a:cxn ang="0">
                  <a:pos x="114" y="138"/>
                </a:cxn>
                <a:cxn ang="0">
                  <a:pos x="114" y="106"/>
                </a:cxn>
                <a:cxn ang="0">
                  <a:pos x="116" y="76"/>
                </a:cxn>
                <a:cxn ang="0">
                  <a:pos x="120" y="60"/>
                </a:cxn>
                <a:cxn ang="0">
                  <a:pos x="124" y="46"/>
                </a:cxn>
                <a:cxn ang="0">
                  <a:pos x="124" y="46"/>
                </a:cxn>
                <a:cxn ang="0">
                  <a:pos x="124" y="36"/>
                </a:cxn>
                <a:cxn ang="0">
                  <a:pos x="124" y="28"/>
                </a:cxn>
                <a:cxn ang="0">
                  <a:pos x="122" y="20"/>
                </a:cxn>
                <a:cxn ang="0">
                  <a:pos x="116" y="14"/>
                </a:cxn>
                <a:cxn ang="0">
                  <a:pos x="110" y="8"/>
                </a:cxn>
                <a:cxn ang="0">
                  <a:pos x="104" y="4"/>
                </a:cxn>
                <a:cxn ang="0">
                  <a:pos x="96" y="0"/>
                </a:cxn>
                <a:cxn ang="0">
                  <a:pos x="86" y="0"/>
                </a:cxn>
                <a:cxn ang="0">
                  <a:pos x="86" y="0"/>
                </a:cxn>
                <a:cxn ang="0">
                  <a:pos x="76" y="0"/>
                </a:cxn>
                <a:cxn ang="0">
                  <a:pos x="70" y="4"/>
                </a:cxn>
                <a:cxn ang="0">
                  <a:pos x="64" y="8"/>
                </a:cxn>
                <a:cxn ang="0">
                  <a:pos x="60" y="14"/>
                </a:cxn>
                <a:cxn ang="0">
                  <a:pos x="54" y="2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46" y="30"/>
                </a:cxn>
                <a:cxn ang="0">
                  <a:pos x="30" y="30"/>
                </a:cxn>
                <a:cxn ang="0">
                  <a:pos x="20" y="34"/>
                </a:cxn>
                <a:cxn ang="0">
                  <a:pos x="12" y="38"/>
                </a:cxn>
                <a:cxn ang="0">
                  <a:pos x="6" y="44"/>
                </a:cxn>
                <a:cxn ang="0">
                  <a:pos x="2" y="52"/>
                </a:cxn>
                <a:cxn ang="0">
                  <a:pos x="2" y="52"/>
                </a:cxn>
                <a:cxn ang="0">
                  <a:pos x="0" y="64"/>
                </a:cxn>
                <a:cxn ang="0">
                  <a:pos x="0" y="78"/>
                </a:cxn>
                <a:cxn ang="0">
                  <a:pos x="2" y="90"/>
                </a:cxn>
                <a:cxn ang="0">
                  <a:pos x="10" y="102"/>
                </a:cxn>
                <a:cxn ang="0">
                  <a:pos x="20" y="114"/>
                </a:cxn>
                <a:cxn ang="0">
                  <a:pos x="38" y="124"/>
                </a:cxn>
                <a:cxn ang="0">
                  <a:pos x="60" y="132"/>
                </a:cxn>
                <a:cxn ang="0">
                  <a:pos x="90" y="138"/>
                </a:cxn>
                <a:cxn ang="0">
                  <a:pos x="90" y="138"/>
                </a:cxn>
                <a:cxn ang="0">
                  <a:pos x="86" y="136"/>
                </a:cxn>
                <a:cxn ang="0">
                  <a:pos x="80" y="126"/>
                </a:cxn>
                <a:cxn ang="0">
                  <a:pos x="76" y="118"/>
                </a:cxn>
                <a:cxn ang="0">
                  <a:pos x="72" y="110"/>
                </a:cxn>
                <a:cxn ang="0">
                  <a:pos x="70" y="100"/>
                </a:cxn>
                <a:cxn ang="0">
                  <a:pos x="68" y="88"/>
                </a:cxn>
                <a:cxn ang="0">
                  <a:pos x="68" y="88"/>
                </a:cxn>
                <a:cxn ang="0">
                  <a:pos x="82" y="108"/>
                </a:cxn>
                <a:cxn ang="0">
                  <a:pos x="96" y="124"/>
                </a:cxn>
                <a:cxn ang="0">
                  <a:pos x="104" y="132"/>
                </a:cxn>
                <a:cxn ang="0">
                  <a:pos x="114" y="138"/>
                </a:cxn>
                <a:cxn ang="0">
                  <a:pos x="114" y="138"/>
                </a:cxn>
              </a:cxnLst>
              <a:rect l="0" t="0" r="r" b="b"/>
              <a:pathLst>
                <a:path w="124" h="138">
                  <a:moveTo>
                    <a:pt x="114" y="138"/>
                  </a:moveTo>
                  <a:lnTo>
                    <a:pt x="114" y="138"/>
                  </a:lnTo>
                  <a:lnTo>
                    <a:pt x="114" y="106"/>
                  </a:lnTo>
                  <a:lnTo>
                    <a:pt x="116" y="76"/>
                  </a:lnTo>
                  <a:lnTo>
                    <a:pt x="120" y="60"/>
                  </a:lnTo>
                  <a:lnTo>
                    <a:pt x="124" y="46"/>
                  </a:lnTo>
                  <a:lnTo>
                    <a:pt x="124" y="46"/>
                  </a:lnTo>
                  <a:lnTo>
                    <a:pt x="124" y="36"/>
                  </a:lnTo>
                  <a:lnTo>
                    <a:pt x="124" y="28"/>
                  </a:lnTo>
                  <a:lnTo>
                    <a:pt x="122" y="20"/>
                  </a:lnTo>
                  <a:lnTo>
                    <a:pt x="116" y="14"/>
                  </a:lnTo>
                  <a:lnTo>
                    <a:pt x="110" y="8"/>
                  </a:lnTo>
                  <a:lnTo>
                    <a:pt x="104" y="4"/>
                  </a:lnTo>
                  <a:lnTo>
                    <a:pt x="96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76" y="0"/>
                  </a:lnTo>
                  <a:lnTo>
                    <a:pt x="70" y="4"/>
                  </a:lnTo>
                  <a:lnTo>
                    <a:pt x="64" y="8"/>
                  </a:lnTo>
                  <a:lnTo>
                    <a:pt x="60" y="14"/>
                  </a:lnTo>
                  <a:lnTo>
                    <a:pt x="54" y="2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46" y="30"/>
                  </a:lnTo>
                  <a:lnTo>
                    <a:pt x="30" y="30"/>
                  </a:lnTo>
                  <a:lnTo>
                    <a:pt x="20" y="34"/>
                  </a:lnTo>
                  <a:lnTo>
                    <a:pt x="12" y="38"/>
                  </a:lnTo>
                  <a:lnTo>
                    <a:pt x="6" y="44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64"/>
                  </a:lnTo>
                  <a:lnTo>
                    <a:pt x="0" y="78"/>
                  </a:lnTo>
                  <a:lnTo>
                    <a:pt x="2" y="90"/>
                  </a:lnTo>
                  <a:lnTo>
                    <a:pt x="10" y="102"/>
                  </a:lnTo>
                  <a:lnTo>
                    <a:pt x="20" y="114"/>
                  </a:lnTo>
                  <a:lnTo>
                    <a:pt x="38" y="124"/>
                  </a:lnTo>
                  <a:lnTo>
                    <a:pt x="60" y="132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86" y="136"/>
                  </a:lnTo>
                  <a:lnTo>
                    <a:pt x="80" y="126"/>
                  </a:lnTo>
                  <a:lnTo>
                    <a:pt x="76" y="118"/>
                  </a:lnTo>
                  <a:lnTo>
                    <a:pt x="72" y="110"/>
                  </a:lnTo>
                  <a:lnTo>
                    <a:pt x="70" y="100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82" y="108"/>
                  </a:lnTo>
                  <a:lnTo>
                    <a:pt x="96" y="124"/>
                  </a:lnTo>
                  <a:lnTo>
                    <a:pt x="104" y="132"/>
                  </a:lnTo>
                  <a:lnTo>
                    <a:pt x="114" y="138"/>
                  </a:lnTo>
                  <a:lnTo>
                    <a:pt x="114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2887579" y="1720516"/>
              <a:ext cx="256674" cy="256674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8" y="28"/>
                </a:cxn>
                <a:cxn ang="0">
                  <a:pos x="22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0" y="32"/>
                </a:cxn>
                <a:cxn ang="0">
                  <a:pos x="6" y="28"/>
                </a:cxn>
                <a:cxn ang="0">
                  <a:pos x="2" y="22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8" y="4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2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8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0" y="32"/>
                  </a:lnTo>
                  <a:lnTo>
                    <a:pt x="6" y="28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4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77516" y="2699084"/>
              <a:ext cx="272716" cy="256674"/>
            </a:xfrm>
            <a:custGeom>
              <a:avLst/>
              <a:gdLst/>
              <a:ahLst/>
              <a:cxnLst>
                <a:cxn ang="0">
                  <a:pos x="2" y="32"/>
                </a:cxn>
                <a:cxn ang="0">
                  <a:pos x="2" y="32"/>
                </a:cxn>
                <a:cxn ang="0">
                  <a:pos x="6" y="32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26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6"/>
                </a:cxn>
                <a:cxn ang="0">
                  <a:pos x="28" y="14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2" y="1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14" y="20"/>
                </a:cxn>
                <a:cxn ang="0">
                  <a:pos x="14" y="20"/>
                </a:cxn>
                <a:cxn ang="0">
                  <a:pos x="8" y="22"/>
                </a:cxn>
                <a:cxn ang="0">
                  <a:pos x="4" y="26"/>
                </a:cxn>
                <a:cxn ang="0">
                  <a:pos x="2" y="32"/>
                </a:cxn>
                <a:cxn ang="0">
                  <a:pos x="2" y="32"/>
                </a:cxn>
              </a:cxnLst>
              <a:rect l="0" t="0" r="r" b="b"/>
              <a:pathLst>
                <a:path w="34" h="32">
                  <a:moveTo>
                    <a:pt x="2" y="32"/>
                  </a:moveTo>
                  <a:lnTo>
                    <a:pt x="2" y="32"/>
                  </a:lnTo>
                  <a:lnTo>
                    <a:pt x="6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6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6"/>
                  </a:lnTo>
                  <a:lnTo>
                    <a:pt x="28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8" y="22"/>
                  </a:lnTo>
                  <a:lnTo>
                    <a:pt x="4" y="26"/>
                  </a:lnTo>
                  <a:lnTo>
                    <a:pt x="2" y="32"/>
                  </a:lnTo>
                  <a:lnTo>
                    <a:pt x="2" y="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61474" y="2971800"/>
              <a:ext cx="272716" cy="288758"/>
            </a:xfrm>
            <a:custGeom>
              <a:avLst/>
              <a:gdLst/>
              <a:ahLst/>
              <a:cxnLst>
                <a:cxn ang="0">
                  <a:pos x="32" y="8"/>
                </a:cxn>
                <a:cxn ang="0">
                  <a:pos x="32" y="8"/>
                </a:cxn>
                <a:cxn ang="0">
                  <a:pos x="34" y="14"/>
                </a:cxn>
                <a:cxn ang="0">
                  <a:pos x="32" y="18"/>
                </a:cxn>
                <a:cxn ang="0">
                  <a:pos x="28" y="22"/>
                </a:cxn>
                <a:cxn ang="0">
                  <a:pos x="24" y="22"/>
                </a:cxn>
                <a:cxn ang="0">
                  <a:pos x="24" y="22"/>
                </a:cxn>
                <a:cxn ang="0">
                  <a:pos x="24" y="28"/>
                </a:cxn>
                <a:cxn ang="0">
                  <a:pos x="24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4" y="36"/>
                </a:cxn>
                <a:cxn ang="0">
                  <a:pos x="10" y="34"/>
                </a:cxn>
                <a:cxn ang="0">
                  <a:pos x="8" y="30"/>
                </a:cxn>
                <a:cxn ang="0">
                  <a:pos x="8" y="26"/>
                </a:cxn>
                <a:cxn ang="0">
                  <a:pos x="4" y="14"/>
                </a:cxn>
                <a:cxn ang="0">
                  <a:pos x="4" y="1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8"/>
                </a:cxn>
                <a:cxn ang="0">
                  <a:pos x="12" y="10"/>
                </a:cxn>
                <a:cxn ang="0">
                  <a:pos x="18" y="14"/>
                </a:cxn>
                <a:cxn ang="0">
                  <a:pos x="18" y="14"/>
                </a:cxn>
                <a:cxn ang="0">
                  <a:pos x="14" y="10"/>
                </a:cxn>
                <a:cxn ang="0">
                  <a:pos x="10" y="6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4" y="0"/>
                </a:cxn>
                <a:cxn ang="0">
                  <a:pos x="26" y="2"/>
                </a:cxn>
                <a:cxn ang="0">
                  <a:pos x="30" y="4"/>
                </a:cxn>
                <a:cxn ang="0">
                  <a:pos x="32" y="8"/>
                </a:cxn>
                <a:cxn ang="0">
                  <a:pos x="32" y="8"/>
                </a:cxn>
              </a:cxnLst>
              <a:rect l="0" t="0" r="r" b="b"/>
              <a:pathLst>
                <a:path w="34" h="36">
                  <a:moveTo>
                    <a:pt x="32" y="8"/>
                  </a:moveTo>
                  <a:lnTo>
                    <a:pt x="32" y="8"/>
                  </a:lnTo>
                  <a:lnTo>
                    <a:pt x="34" y="14"/>
                  </a:lnTo>
                  <a:lnTo>
                    <a:pt x="32" y="18"/>
                  </a:lnTo>
                  <a:lnTo>
                    <a:pt x="28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4" y="36"/>
                  </a:lnTo>
                  <a:lnTo>
                    <a:pt x="10" y="34"/>
                  </a:lnTo>
                  <a:lnTo>
                    <a:pt x="8" y="30"/>
                  </a:lnTo>
                  <a:lnTo>
                    <a:pt x="8" y="26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0" y="6"/>
                  </a:lnTo>
                  <a:lnTo>
                    <a:pt x="0" y="6"/>
                  </a:lnTo>
                  <a:lnTo>
                    <a:pt x="6" y="8"/>
                  </a:lnTo>
                  <a:lnTo>
                    <a:pt x="12" y="10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4" y="10"/>
                  </a:lnTo>
                  <a:lnTo>
                    <a:pt x="1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4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2" y="8"/>
                  </a:lnTo>
                  <a:lnTo>
                    <a:pt x="3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320842" y="3035968"/>
              <a:ext cx="272716" cy="272716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30" y="6"/>
                </a:cxn>
                <a:cxn ang="0">
                  <a:pos x="32" y="12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4" y="26"/>
                </a:cxn>
                <a:cxn ang="0">
                  <a:pos x="32" y="30"/>
                </a:cxn>
                <a:cxn ang="0">
                  <a:pos x="28" y="34"/>
                </a:cxn>
                <a:cxn ang="0">
                  <a:pos x="22" y="34"/>
                </a:cxn>
                <a:cxn ang="0">
                  <a:pos x="22" y="34"/>
                </a:cxn>
                <a:cxn ang="0">
                  <a:pos x="18" y="34"/>
                </a:cxn>
                <a:cxn ang="0">
                  <a:pos x="16" y="32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8" y="30"/>
                </a:cxn>
                <a:cxn ang="0">
                  <a:pos x="4" y="28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20"/>
                </a:cxn>
                <a:cxn ang="0">
                  <a:pos x="2" y="16"/>
                </a:cxn>
                <a:cxn ang="0">
                  <a:pos x="4" y="12"/>
                </a:cxn>
                <a:cxn ang="0">
                  <a:pos x="8" y="10"/>
                </a:cxn>
                <a:cxn ang="0">
                  <a:pos x="18" y="4"/>
                </a:cxn>
                <a:cxn ang="0">
                  <a:pos x="20" y="2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4" y="4"/>
                </a:cxn>
                <a:cxn ang="0">
                  <a:pos x="22" y="10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4" y="12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34">
                  <a:moveTo>
                    <a:pt x="26" y="2"/>
                  </a:moveTo>
                  <a:lnTo>
                    <a:pt x="26" y="2"/>
                  </a:lnTo>
                  <a:lnTo>
                    <a:pt x="30" y="6"/>
                  </a:lnTo>
                  <a:lnTo>
                    <a:pt x="32" y="12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4" y="26"/>
                  </a:lnTo>
                  <a:lnTo>
                    <a:pt x="32" y="30"/>
                  </a:lnTo>
                  <a:lnTo>
                    <a:pt x="28" y="34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18" y="34"/>
                  </a:lnTo>
                  <a:lnTo>
                    <a:pt x="16" y="32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8" y="30"/>
                  </a:lnTo>
                  <a:lnTo>
                    <a:pt x="4" y="28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0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8" y="10"/>
                  </a:lnTo>
                  <a:lnTo>
                    <a:pt x="18" y="4"/>
                  </a:lnTo>
                  <a:lnTo>
                    <a:pt x="2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4"/>
                  </a:lnTo>
                  <a:lnTo>
                    <a:pt x="22" y="1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4" y="12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192505" y="2843463"/>
              <a:ext cx="272716" cy="304800"/>
            </a:xfrm>
            <a:custGeom>
              <a:avLst/>
              <a:gdLst/>
              <a:ahLst/>
              <a:cxnLst>
                <a:cxn ang="0">
                  <a:pos x="34" y="18"/>
                </a:cxn>
                <a:cxn ang="0">
                  <a:pos x="34" y="18"/>
                </a:cxn>
                <a:cxn ang="0">
                  <a:pos x="26" y="28"/>
                </a:cxn>
                <a:cxn ang="0">
                  <a:pos x="20" y="34"/>
                </a:cxn>
                <a:cxn ang="0">
                  <a:pos x="16" y="36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36"/>
                </a:cxn>
                <a:cxn ang="0">
                  <a:pos x="4" y="36"/>
                </a:cxn>
                <a:cxn ang="0">
                  <a:pos x="0" y="30"/>
                </a:cxn>
                <a:cxn ang="0">
                  <a:pos x="0" y="24"/>
                </a:cxn>
                <a:cxn ang="0">
                  <a:pos x="0" y="22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2"/>
                </a:cxn>
                <a:cxn ang="0">
                  <a:pos x="18" y="4"/>
                </a:cxn>
                <a:cxn ang="0">
                  <a:pos x="26" y="10"/>
                </a:cxn>
                <a:cxn ang="0">
                  <a:pos x="30" y="12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28" y="16"/>
                </a:cxn>
                <a:cxn ang="0">
                  <a:pos x="22" y="18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20" y="20"/>
                </a:cxn>
                <a:cxn ang="0">
                  <a:pos x="26" y="20"/>
                </a:cxn>
                <a:cxn ang="0">
                  <a:pos x="34" y="18"/>
                </a:cxn>
                <a:cxn ang="0">
                  <a:pos x="34" y="18"/>
                </a:cxn>
              </a:cxnLst>
              <a:rect l="0" t="0" r="r" b="b"/>
              <a:pathLst>
                <a:path w="34" h="38">
                  <a:moveTo>
                    <a:pt x="34" y="18"/>
                  </a:moveTo>
                  <a:lnTo>
                    <a:pt x="34" y="18"/>
                  </a:lnTo>
                  <a:lnTo>
                    <a:pt x="26" y="28"/>
                  </a:lnTo>
                  <a:lnTo>
                    <a:pt x="20" y="34"/>
                  </a:lnTo>
                  <a:lnTo>
                    <a:pt x="16" y="36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26" y="10"/>
                  </a:lnTo>
                  <a:lnTo>
                    <a:pt x="30" y="12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28" y="16"/>
                  </a:lnTo>
                  <a:lnTo>
                    <a:pt x="22" y="18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6" y="20"/>
                  </a:lnTo>
                  <a:lnTo>
                    <a:pt x="34" y="18"/>
                  </a:lnTo>
                  <a:lnTo>
                    <a:pt x="34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336884" y="2602832"/>
              <a:ext cx="272716" cy="288758"/>
            </a:xfrm>
            <a:custGeom>
              <a:avLst/>
              <a:gdLst/>
              <a:ahLst/>
              <a:cxnLst>
                <a:cxn ang="0">
                  <a:pos x="26" y="36"/>
                </a:cxn>
                <a:cxn ang="0">
                  <a:pos x="26" y="36"/>
                </a:cxn>
                <a:cxn ang="0">
                  <a:pos x="28" y="28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34" y="8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0" y="8"/>
                </a:cxn>
                <a:cxn ang="0">
                  <a:pos x="6" y="8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8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8" y="32"/>
                </a:cxn>
                <a:cxn ang="0">
                  <a:pos x="18" y="28"/>
                </a:cxn>
                <a:cxn ang="0">
                  <a:pos x="18" y="22"/>
                </a:cxn>
                <a:cxn ang="0">
                  <a:pos x="18" y="22"/>
                </a:cxn>
                <a:cxn ang="0">
                  <a:pos x="20" y="28"/>
                </a:cxn>
                <a:cxn ang="0">
                  <a:pos x="24" y="32"/>
                </a:cxn>
                <a:cxn ang="0">
                  <a:pos x="26" y="36"/>
                </a:cxn>
                <a:cxn ang="0">
                  <a:pos x="26" y="36"/>
                </a:cxn>
              </a:cxnLst>
              <a:rect l="0" t="0" r="r" b="b"/>
              <a:pathLst>
                <a:path w="34" h="36">
                  <a:moveTo>
                    <a:pt x="26" y="36"/>
                  </a:moveTo>
                  <a:lnTo>
                    <a:pt x="26" y="36"/>
                  </a:lnTo>
                  <a:lnTo>
                    <a:pt x="28" y="28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4" y="8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0" y="8"/>
                  </a:lnTo>
                  <a:lnTo>
                    <a:pt x="6" y="8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2" y="26"/>
                  </a:lnTo>
                  <a:lnTo>
                    <a:pt x="8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0" y="28"/>
                  </a:lnTo>
                  <a:lnTo>
                    <a:pt x="24" y="32"/>
                  </a:lnTo>
                  <a:lnTo>
                    <a:pt x="26" y="36"/>
                  </a:lnTo>
                  <a:lnTo>
                    <a:pt x="26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81263" y="2939716"/>
              <a:ext cx="64168" cy="6416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2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2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4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732421" y="-1295400"/>
              <a:ext cx="609600" cy="673768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60" y="6"/>
                </a:cxn>
                <a:cxn ang="0">
                  <a:pos x="52" y="2"/>
                </a:cxn>
                <a:cxn ang="0">
                  <a:pos x="42" y="0"/>
                </a:cxn>
                <a:cxn ang="0">
                  <a:pos x="32" y="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26" y="8"/>
                </a:cxn>
                <a:cxn ang="0">
                  <a:pos x="30" y="12"/>
                </a:cxn>
                <a:cxn ang="0">
                  <a:pos x="30" y="16"/>
                </a:cxn>
                <a:cxn ang="0">
                  <a:pos x="28" y="18"/>
                </a:cxn>
                <a:cxn ang="0">
                  <a:pos x="28" y="18"/>
                </a:cxn>
                <a:cxn ang="0">
                  <a:pos x="26" y="20"/>
                </a:cxn>
                <a:cxn ang="0">
                  <a:pos x="22" y="18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8" y="24"/>
                </a:cxn>
                <a:cxn ang="0">
                  <a:pos x="18" y="24"/>
                </a:cxn>
                <a:cxn ang="0">
                  <a:pos x="18" y="28"/>
                </a:cxn>
                <a:cxn ang="0">
                  <a:pos x="16" y="32"/>
                </a:cxn>
                <a:cxn ang="0">
                  <a:pos x="14" y="34"/>
                </a:cxn>
                <a:cxn ang="0">
                  <a:pos x="12" y="32"/>
                </a:cxn>
                <a:cxn ang="0">
                  <a:pos x="8" y="30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60"/>
                </a:cxn>
                <a:cxn ang="0">
                  <a:pos x="8" y="68"/>
                </a:cxn>
                <a:cxn ang="0">
                  <a:pos x="18" y="78"/>
                </a:cxn>
                <a:cxn ang="0">
                  <a:pos x="32" y="84"/>
                </a:cxn>
                <a:cxn ang="0">
                  <a:pos x="32" y="84"/>
                </a:cxn>
                <a:cxn ang="0">
                  <a:pos x="42" y="84"/>
                </a:cxn>
                <a:cxn ang="0">
                  <a:pos x="44" y="84"/>
                </a:cxn>
                <a:cxn ang="0">
                  <a:pos x="46" y="82"/>
                </a:cxn>
                <a:cxn ang="0">
                  <a:pos x="46" y="74"/>
                </a:cxn>
                <a:cxn ang="0">
                  <a:pos x="44" y="66"/>
                </a:cxn>
                <a:cxn ang="0">
                  <a:pos x="44" y="66"/>
                </a:cxn>
                <a:cxn ang="0">
                  <a:pos x="40" y="58"/>
                </a:cxn>
                <a:cxn ang="0">
                  <a:pos x="40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4" y="46"/>
                </a:cxn>
                <a:cxn ang="0">
                  <a:pos x="62" y="50"/>
                </a:cxn>
                <a:cxn ang="0">
                  <a:pos x="70" y="52"/>
                </a:cxn>
                <a:cxn ang="0">
                  <a:pos x="72" y="52"/>
                </a:cxn>
                <a:cxn ang="0">
                  <a:pos x="74" y="48"/>
                </a:cxn>
                <a:cxn ang="0">
                  <a:pos x="74" y="48"/>
                </a:cxn>
                <a:cxn ang="0">
                  <a:pos x="76" y="38"/>
                </a:cxn>
                <a:cxn ang="0">
                  <a:pos x="76" y="28"/>
                </a:cxn>
                <a:cxn ang="0">
                  <a:pos x="74" y="22"/>
                </a:cxn>
                <a:cxn ang="0">
                  <a:pos x="70" y="16"/>
                </a:cxn>
                <a:cxn ang="0">
                  <a:pos x="66" y="10"/>
                </a:cxn>
                <a:cxn ang="0">
                  <a:pos x="60" y="6"/>
                </a:cxn>
                <a:cxn ang="0">
                  <a:pos x="60" y="6"/>
                </a:cxn>
              </a:cxnLst>
              <a:rect l="0" t="0" r="r" b="b"/>
              <a:pathLst>
                <a:path w="76" h="84">
                  <a:moveTo>
                    <a:pt x="60" y="6"/>
                  </a:moveTo>
                  <a:lnTo>
                    <a:pt x="60" y="6"/>
                  </a:lnTo>
                  <a:lnTo>
                    <a:pt x="52" y="2"/>
                  </a:lnTo>
                  <a:lnTo>
                    <a:pt x="42" y="0"/>
                  </a:lnTo>
                  <a:lnTo>
                    <a:pt x="32" y="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26" y="8"/>
                  </a:lnTo>
                  <a:lnTo>
                    <a:pt x="30" y="12"/>
                  </a:lnTo>
                  <a:lnTo>
                    <a:pt x="30" y="16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6" y="20"/>
                  </a:lnTo>
                  <a:lnTo>
                    <a:pt x="22" y="18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8"/>
                  </a:lnTo>
                  <a:lnTo>
                    <a:pt x="16" y="32"/>
                  </a:lnTo>
                  <a:lnTo>
                    <a:pt x="14" y="34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60"/>
                  </a:lnTo>
                  <a:lnTo>
                    <a:pt x="8" y="68"/>
                  </a:lnTo>
                  <a:lnTo>
                    <a:pt x="18" y="78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42" y="84"/>
                  </a:lnTo>
                  <a:lnTo>
                    <a:pt x="44" y="84"/>
                  </a:lnTo>
                  <a:lnTo>
                    <a:pt x="46" y="82"/>
                  </a:lnTo>
                  <a:lnTo>
                    <a:pt x="46" y="74"/>
                  </a:lnTo>
                  <a:lnTo>
                    <a:pt x="44" y="66"/>
                  </a:lnTo>
                  <a:lnTo>
                    <a:pt x="44" y="66"/>
                  </a:lnTo>
                  <a:lnTo>
                    <a:pt x="40" y="58"/>
                  </a:lnTo>
                  <a:lnTo>
                    <a:pt x="40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4" y="46"/>
                  </a:lnTo>
                  <a:lnTo>
                    <a:pt x="62" y="50"/>
                  </a:lnTo>
                  <a:lnTo>
                    <a:pt x="70" y="52"/>
                  </a:lnTo>
                  <a:lnTo>
                    <a:pt x="72" y="52"/>
                  </a:lnTo>
                  <a:lnTo>
                    <a:pt x="74" y="48"/>
                  </a:lnTo>
                  <a:lnTo>
                    <a:pt x="74" y="48"/>
                  </a:lnTo>
                  <a:lnTo>
                    <a:pt x="76" y="38"/>
                  </a:lnTo>
                  <a:lnTo>
                    <a:pt x="76" y="28"/>
                  </a:lnTo>
                  <a:lnTo>
                    <a:pt x="74" y="22"/>
                  </a:lnTo>
                  <a:lnTo>
                    <a:pt x="70" y="16"/>
                  </a:lnTo>
                  <a:lnTo>
                    <a:pt x="66" y="10"/>
                  </a:lnTo>
                  <a:lnTo>
                    <a:pt x="60" y="6"/>
                  </a:lnTo>
                  <a:lnTo>
                    <a:pt x="6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010526" y="-1263316"/>
              <a:ext cx="641684" cy="641684"/>
            </a:xfrm>
            <a:custGeom>
              <a:avLst/>
              <a:gdLst/>
              <a:ahLst/>
              <a:cxnLst>
                <a:cxn ang="0">
                  <a:pos x="64" y="30"/>
                </a:cxn>
                <a:cxn ang="0">
                  <a:pos x="64" y="30"/>
                </a:cxn>
                <a:cxn ang="0">
                  <a:pos x="64" y="26"/>
                </a:cxn>
                <a:cxn ang="0">
                  <a:pos x="64" y="22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60" y="18"/>
                </a:cxn>
                <a:cxn ang="0">
                  <a:pos x="60" y="18"/>
                </a:cxn>
                <a:cxn ang="0">
                  <a:pos x="56" y="18"/>
                </a:cxn>
                <a:cxn ang="0">
                  <a:pos x="52" y="18"/>
                </a:cxn>
                <a:cxn ang="0">
                  <a:pos x="52" y="16"/>
                </a:cxn>
                <a:cxn ang="0">
                  <a:pos x="52" y="1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28" y="4"/>
                </a:cxn>
                <a:cxn ang="0">
                  <a:pos x="18" y="10"/>
                </a:cxn>
                <a:cxn ang="0">
                  <a:pos x="10" y="20"/>
                </a:cxn>
                <a:cxn ang="0">
                  <a:pos x="2" y="36"/>
                </a:cxn>
                <a:cxn ang="0">
                  <a:pos x="2" y="3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2"/>
                </a:cxn>
                <a:cxn ang="0">
                  <a:pos x="8" y="50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4" y="44"/>
                </a:cxn>
                <a:cxn ang="0">
                  <a:pos x="32" y="44"/>
                </a:cxn>
                <a:cxn ang="0">
                  <a:pos x="36" y="46"/>
                </a:cxn>
                <a:cxn ang="0">
                  <a:pos x="38" y="48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6" y="58"/>
                </a:cxn>
                <a:cxn ang="0">
                  <a:pos x="30" y="68"/>
                </a:cxn>
                <a:cxn ang="0">
                  <a:pos x="26" y="76"/>
                </a:cxn>
                <a:cxn ang="0">
                  <a:pos x="28" y="78"/>
                </a:cxn>
                <a:cxn ang="0">
                  <a:pos x="30" y="80"/>
                </a:cxn>
                <a:cxn ang="0">
                  <a:pos x="30" y="80"/>
                </a:cxn>
                <a:cxn ang="0">
                  <a:pos x="38" y="80"/>
                </a:cxn>
                <a:cxn ang="0">
                  <a:pos x="50" y="80"/>
                </a:cxn>
                <a:cxn ang="0">
                  <a:pos x="54" y="78"/>
                </a:cxn>
                <a:cxn ang="0">
                  <a:pos x="60" y="74"/>
                </a:cxn>
                <a:cxn ang="0">
                  <a:pos x="66" y="70"/>
                </a:cxn>
                <a:cxn ang="0">
                  <a:pos x="70" y="62"/>
                </a:cxn>
                <a:cxn ang="0">
                  <a:pos x="70" y="62"/>
                </a:cxn>
                <a:cxn ang="0">
                  <a:pos x="76" y="54"/>
                </a:cxn>
                <a:cxn ang="0">
                  <a:pos x="78" y="44"/>
                </a:cxn>
                <a:cxn ang="0">
                  <a:pos x="80" y="32"/>
                </a:cxn>
                <a:cxn ang="0">
                  <a:pos x="78" y="18"/>
                </a:cxn>
                <a:cxn ang="0">
                  <a:pos x="78" y="18"/>
                </a:cxn>
                <a:cxn ang="0">
                  <a:pos x="74" y="26"/>
                </a:cxn>
                <a:cxn ang="0">
                  <a:pos x="68" y="30"/>
                </a:cxn>
                <a:cxn ang="0">
                  <a:pos x="66" y="30"/>
                </a:cxn>
                <a:cxn ang="0">
                  <a:pos x="64" y="30"/>
                </a:cxn>
                <a:cxn ang="0">
                  <a:pos x="64" y="30"/>
                </a:cxn>
              </a:cxnLst>
              <a:rect l="0" t="0" r="r" b="b"/>
              <a:pathLst>
                <a:path w="80" h="80">
                  <a:moveTo>
                    <a:pt x="64" y="30"/>
                  </a:moveTo>
                  <a:lnTo>
                    <a:pt x="64" y="30"/>
                  </a:lnTo>
                  <a:lnTo>
                    <a:pt x="64" y="26"/>
                  </a:lnTo>
                  <a:lnTo>
                    <a:pt x="64" y="22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56" y="18"/>
                  </a:lnTo>
                  <a:lnTo>
                    <a:pt x="52" y="18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28" y="4"/>
                  </a:lnTo>
                  <a:lnTo>
                    <a:pt x="18" y="10"/>
                  </a:lnTo>
                  <a:lnTo>
                    <a:pt x="10" y="20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4" y="44"/>
                  </a:lnTo>
                  <a:lnTo>
                    <a:pt x="32" y="44"/>
                  </a:lnTo>
                  <a:lnTo>
                    <a:pt x="36" y="46"/>
                  </a:lnTo>
                  <a:lnTo>
                    <a:pt x="38" y="48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6" y="58"/>
                  </a:lnTo>
                  <a:lnTo>
                    <a:pt x="30" y="68"/>
                  </a:lnTo>
                  <a:lnTo>
                    <a:pt x="26" y="76"/>
                  </a:lnTo>
                  <a:lnTo>
                    <a:pt x="28" y="78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8" y="80"/>
                  </a:lnTo>
                  <a:lnTo>
                    <a:pt x="50" y="80"/>
                  </a:lnTo>
                  <a:lnTo>
                    <a:pt x="54" y="78"/>
                  </a:lnTo>
                  <a:lnTo>
                    <a:pt x="60" y="74"/>
                  </a:lnTo>
                  <a:lnTo>
                    <a:pt x="66" y="70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76" y="54"/>
                  </a:lnTo>
                  <a:lnTo>
                    <a:pt x="78" y="44"/>
                  </a:lnTo>
                  <a:lnTo>
                    <a:pt x="80" y="32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4" y="26"/>
                  </a:lnTo>
                  <a:lnTo>
                    <a:pt x="68" y="30"/>
                  </a:lnTo>
                  <a:lnTo>
                    <a:pt x="66" y="30"/>
                  </a:lnTo>
                  <a:lnTo>
                    <a:pt x="64" y="30"/>
                  </a:lnTo>
                  <a:lnTo>
                    <a:pt x="6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604084" y="-1295400"/>
              <a:ext cx="144379" cy="64168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8" y="8"/>
                </a:cxn>
                <a:cxn ang="0">
                  <a:pos x="12" y="6"/>
                </a:cxn>
                <a:cxn ang="0">
                  <a:pos x="14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8" h="8">
                  <a:moveTo>
                    <a:pt x="4" y="6"/>
                  </a:moveTo>
                  <a:lnTo>
                    <a:pt x="4" y="6"/>
                  </a:lnTo>
                  <a:lnTo>
                    <a:pt x="8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5406189" y="4592053"/>
              <a:ext cx="497305" cy="481263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48" y="6"/>
                </a:cxn>
                <a:cxn ang="0">
                  <a:pos x="44" y="2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2"/>
                </a:cxn>
                <a:cxn ang="0">
                  <a:pos x="8" y="8"/>
                </a:cxn>
                <a:cxn ang="0">
                  <a:pos x="2" y="18"/>
                </a:cxn>
                <a:cxn ang="0">
                  <a:pos x="2" y="18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6" y="30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24" y="30"/>
                </a:cxn>
                <a:cxn ang="0">
                  <a:pos x="28" y="32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26" y="42"/>
                </a:cxn>
                <a:cxn ang="0">
                  <a:pos x="20" y="46"/>
                </a:cxn>
                <a:cxn ang="0">
                  <a:pos x="18" y="52"/>
                </a:cxn>
                <a:cxn ang="0">
                  <a:pos x="18" y="54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8" y="58"/>
                </a:cxn>
                <a:cxn ang="0">
                  <a:pos x="36" y="60"/>
                </a:cxn>
                <a:cxn ang="0">
                  <a:pos x="44" y="58"/>
                </a:cxn>
                <a:cxn ang="0">
                  <a:pos x="48" y="56"/>
                </a:cxn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60" y="40"/>
                </a:cxn>
                <a:cxn ang="0">
                  <a:pos x="62" y="32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58" y="26"/>
                </a:cxn>
                <a:cxn ang="0">
                  <a:pos x="54" y="28"/>
                </a:cxn>
                <a:cxn ang="0">
                  <a:pos x="50" y="26"/>
                </a:cxn>
                <a:cxn ang="0">
                  <a:pos x="50" y="26"/>
                </a:cxn>
                <a:cxn ang="0">
                  <a:pos x="50" y="24"/>
                </a:cxn>
                <a:cxn ang="0">
                  <a:pos x="50" y="20"/>
                </a:cxn>
                <a:cxn ang="0">
                  <a:pos x="58" y="14"/>
                </a:cxn>
                <a:cxn ang="0">
                  <a:pos x="58" y="14"/>
                </a:cxn>
                <a:cxn ang="0">
                  <a:pos x="48" y="16"/>
                </a:cxn>
                <a:cxn ang="0">
                  <a:pos x="48" y="16"/>
                </a:cxn>
                <a:cxn ang="0">
                  <a:pos x="44" y="16"/>
                </a:cxn>
                <a:cxn ang="0">
                  <a:pos x="42" y="14"/>
                </a:cxn>
                <a:cxn ang="0">
                  <a:pos x="40" y="14"/>
                </a:cxn>
                <a:cxn ang="0">
                  <a:pos x="42" y="10"/>
                </a:cxn>
                <a:cxn ang="0">
                  <a:pos x="48" y="6"/>
                </a:cxn>
                <a:cxn ang="0">
                  <a:pos x="48" y="6"/>
                </a:cxn>
              </a:cxnLst>
              <a:rect l="0" t="0" r="r" b="b"/>
              <a:pathLst>
                <a:path w="62" h="60">
                  <a:moveTo>
                    <a:pt x="48" y="6"/>
                  </a:moveTo>
                  <a:lnTo>
                    <a:pt x="48" y="6"/>
                  </a:lnTo>
                  <a:lnTo>
                    <a:pt x="44" y="2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6" y="30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24" y="30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6" y="42"/>
                  </a:lnTo>
                  <a:lnTo>
                    <a:pt x="20" y="46"/>
                  </a:lnTo>
                  <a:lnTo>
                    <a:pt x="18" y="52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8" y="58"/>
                  </a:lnTo>
                  <a:lnTo>
                    <a:pt x="36" y="60"/>
                  </a:lnTo>
                  <a:lnTo>
                    <a:pt x="44" y="58"/>
                  </a:lnTo>
                  <a:lnTo>
                    <a:pt x="48" y="56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6" y="46"/>
                  </a:lnTo>
                  <a:lnTo>
                    <a:pt x="60" y="40"/>
                  </a:lnTo>
                  <a:lnTo>
                    <a:pt x="62" y="3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8" y="26"/>
                  </a:lnTo>
                  <a:lnTo>
                    <a:pt x="54" y="28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4"/>
                  </a:lnTo>
                  <a:lnTo>
                    <a:pt x="50" y="20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0" y="14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4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5470358" y="4046621"/>
              <a:ext cx="465221" cy="513347"/>
            </a:xfrm>
            <a:custGeom>
              <a:avLst/>
              <a:gdLst/>
              <a:ahLst/>
              <a:cxnLst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58" y="42"/>
                </a:cxn>
                <a:cxn ang="0">
                  <a:pos x="58" y="34"/>
                </a:cxn>
                <a:cxn ang="0">
                  <a:pos x="56" y="28"/>
                </a:cxn>
                <a:cxn ang="0">
                  <a:pos x="54" y="20"/>
                </a:cxn>
                <a:cxn ang="0">
                  <a:pos x="46" y="12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28" y="0"/>
                </a:cxn>
                <a:cxn ang="0">
                  <a:pos x="26" y="2"/>
                </a:cxn>
                <a:cxn ang="0">
                  <a:pos x="26" y="2"/>
                </a:cxn>
                <a:cxn ang="0">
                  <a:pos x="26" y="8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8" y="26"/>
                </a:cxn>
                <a:cxn ang="0">
                  <a:pos x="26" y="30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6" y="26"/>
                </a:cxn>
                <a:cxn ang="0">
                  <a:pos x="10" y="22"/>
                </a:cxn>
                <a:cxn ang="0">
                  <a:pos x="6" y="18"/>
                </a:cxn>
                <a:cxn ang="0">
                  <a:pos x="4" y="18"/>
                </a:cxn>
                <a:cxn ang="0">
                  <a:pos x="2" y="20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6"/>
                </a:cxn>
                <a:cxn ang="0">
                  <a:pos x="2" y="4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4" y="58"/>
                </a:cxn>
                <a:cxn ang="0">
                  <a:pos x="22" y="60"/>
                </a:cxn>
                <a:cxn ang="0">
                  <a:pos x="30" y="64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36" y="60"/>
                </a:cxn>
                <a:cxn ang="0">
                  <a:pos x="32" y="56"/>
                </a:cxn>
                <a:cxn ang="0">
                  <a:pos x="34" y="52"/>
                </a:cxn>
                <a:cxn ang="0">
                  <a:pos x="34" y="52"/>
                </a:cxn>
                <a:cxn ang="0">
                  <a:pos x="36" y="52"/>
                </a:cxn>
                <a:cxn ang="0">
                  <a:pos x="40" y="52"/>
                </a:cxn>
                <a:cxn ang="0">
                  <a:pos x="48" y="60"/>
                </a:cxn>
                <a:cxn ang="0">
                  <a:pos x="48" y="60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4"/>
                </a:cxn>
                <a:cxn ang="0">
                  <a:pos x="54" y="52"/>
                </a:cxn>
                <a:cxn ang="0">
                  <a:pos x="54" y="52"/>
                </a:cxn>
              </a:cxnLst>
              <a:rect l="0" t="0" r="r" b="b"/>
              <a:pathLst>
                <a:path w="58" h="64">
                  <a:moveTo>
                    <a:pt x="54" y="52"/>
                  </a:moveTo>
                  <a:lnTo>
                    <a:pt x="54" y="52"/>
                  </a:lnTo>
                  <a:lnTo>
                    <a:pt x="56" y="46"/>
                  </a:lnTo>
                  <a:lnTo>
                    <a:pt x="58" y="42"/>
                  </a:lnTo>
                  <a:lnTo>
                    <a:pt x="58" y="34"/>
                  </a:lnTo>
                  <a:lnTo>
                    <a:pt x="56" y="28"/>
                  </a:lnTo>
                  <a:lnTo>
                    <a:pt x="54" y="20"/>
                  </a:lnTo>
                  <a:lnTo>
                    <a:pt x="46" y="12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28" y="0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8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8" y="26"/>
                  </a:lnTo>
                  <a:lnTo>
                    <a:pt x="26" y="30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6" y="26"/>
                  </a:lnTo>
                  <a:lnTo>
                    <a:pt x="10" y="22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2" y="4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4" y="58"/>
                  </a:lnTo>
                  <a:lnTo>
                    <a:pt x="22" y="60"/>
                  </a:lnTo>
                  <a:lnTo>
                    <a:pt x="3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36" y="60"/>
                  </a:lnTo>
                  <a:lnTo>
                    <a:pt x="32" y="56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4"/>
                  </a:lnTo>
                  <a:lnTo>
                    <a:pt x="54" y="52"/>
                  </a:lnTo>
                  <a:lnTo>
                    <a:pt x="54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5983705" y="4191000"/>
              <a:ext cx="497305" cy="481263"/>
            </a:xfrm>
            <a:custGeom>
              <a:avLst/>
              <a:gdLst/>
              <a:ahLst/>
              <a:cxnLst>
                <a:cxn ang="0">
                  <a:pos x="12" y="54"/>
                </a:cxn>
                <a:cxn ang="0">
                  <a:pos x="12" y="54"/>
                </a:cxn>
                <a:cxn ang="0">
                  <a:pos x="18" y="56"/>
                </a:cxn>
                <a:cxn ang="0">
                  <a:pos x="30" y="60"/>
                </a:cxn>
                <a:cxn ang="0">
                  <a:pos x="36" y="60"/>
                </a:cxn>
                <a:cxn ang="0">
                  <a:pos x="44" y="56"/>
                </a:cxn>
                <a:cxn ang="0">
                  <a:pos x="52" y="52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62" y="34"/>
                </a:cxn>
                <a:cxn ang="0">
                  <a:pos x="62" y="32"/>
                </a:cxn>
                <a:cxn ang="0">
                  <a:pos x="60" y="30"/>
                </a:cxn>
                <a:cxn ang="0">
                  <a:pos x="56" y="30"/>
                </a:cxn>
                <a:cxn ang="0">
                  <a:pos x="50" y="30"/>
                </a:cxn>
                <a:cxn ang="0">
                  <a:pos x="50" y="30"/>
                </a:cxn>
                <a:cxn ang="0">
                  <a:pos x="38" y="30"/>
                </a:cxn>
                <a:cxn ang="0">
                  <a:pos x="34" y="28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6" y="18"/>
                </a:cxn>
                <a:cxn ang="0">
                  <a:pos x="40" y="14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6" y="14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4" y="34"/>
                </a:cxn>
                <a:cxn ang="0">
                  <a:pos x="8" y="32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2" y="36"/>
                </a:cxn>
                <a:cxn ang="0">
                  <a:pos x="10" y="40"/>
                </a:cxn>
                <a:cxn ang="0">
                  <a:pos x="4" y="46"/>
                </a:cxn>
                <a:cxn ang="0">
                  <a:pos x="4" y="46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18" y="42"/>
                </a:cxn>
                <a:cxn ang="0">
                  <a:pos x="20" y="44"/>
                </a:cxn>
                <a:cxn ang="0">
                  <a:pos x="20" y="46"/>
                </a:cxn>
                <a:cxn ang="0">
                  <a:pos x="20" y="48"/>
                </a:cxn>
                <a:cxn ang="0">
                  <a:pos x="12" y="54"/>
                </a:cxn>
                <a:cxn ang="0">
                  <a:pos x="12" y="54"/>
                </a:cxn>
              </a:cxnLst>
              <a:rect l="0" t="0" r="r" b="b"/>
              <a:pathLst>
                <a:path w="62" h="60">
                  <a:moveTo>
                    <a:pt x="12" y="54"/>
                  </a:moveTo>
                  <a:lnTo>
                    <a:pt x="12" y="54"/>
                  </a:lnTo>
                  <a:lnTo>
                    <a:pt x="18" y="56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4" y="56"/>
                  </a:lnTo>
                  <a:lnTo>
                    <a:pt x="52" y="52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62" y="34"/>
                  </a:lnTo>
                  <a:lnTo>
                    <a:pt x="62" y="32"/>
                  </a:lnTo>
                  <a:lnTo>
                    <a:pt x="60" y="30"/>
                  </a:lnTo>
                  <a:lnTo>
                    <a:pt x="56" y="30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38" y="30"/>
                  </a:lnTo>
                  <a:lnTo>
                    <a:pt x="34" y="28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6" y="18"/>
                  </a:lnTo>
                  <a:lnTo>
                    <a:pt x="40" y="14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4" y="34"/>
                  </a:lnTo>
                  <a:lnTo>
                    <a:pt x="8" y="32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6"/>
                  </a:lnTo>
                  <a:lnTo>
                    <a:pt x="10" y="40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8" y="42"/>
                  </a:lnTo>
                  <a:lnTo>
                    <a:pt x="20" y="44"/>
                  </a:lnTo>
                  <a:lnTo>
                    <a:pt x="20" y="46"/>
                  </a:lnTo>
                  <a:lnTo>
                    <a:pt x="20" y="48"/>
                  </a:lnTo>
                  <a:lnTo>
                    <a:pt x="12" y="54"/>
                  </a:lnTo>
                  <a:lnTo>
                    <a:pt x="12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5951621" y="4704347"/>
              <a:ext cx="465221" cy="513347"/>
            </a:xfrm>
            <a:custGeom>
              <a:avLst/>
              <a:gdLst/>
              <a:ahLst/>
              <a:cxnLst>
                <a:cxn ang="0">
                  <a:pos x="4" y="12"/>
                </a:cxn>
                <a:cxn ang="0">
                  <a:pos x="4" y="12"/>
                </a:cxn>
                <a:cxn ang="0">
                  <a:pos x="2" y="18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0" y="36"/>
                </a:cxn>
                <a:cxn ang="0">
                  <a:pos x="4" y="44"/>
                </a:cxn>
                <a:cxn ang="0">
                  <a:pos x="10" y="52"/>
                </a:cxn>
                <a:cxn ang="0">
                  <a:pos x="20" y="60"/>
                </a:cxn>
                <a:cxn ang="0">
                  <a:pos x="20" y="60"/>
                </a:cxn>
                <a:cxn ang="0">
                  <a:pos x="28" y="64"/>
                </a:cxn>
                <a:cxn ang="0">
                  <a:pos x="30" y="64"/>
                </a:cxn>
                <a:cxn ang="0">
                  <a:pos x="32" y="62"/>
                </a:cxn>
                <a:cxn ang="0">
                  <a:pos x="32" y="5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30" y="38"/>
                </a:cxn>
                <a:cxn ang="0">
                  <a:pos x="32" y="36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40" y="38"/>
                </a:cxn>
                <a:cxn ang="0">
                  <a:pos x="46" y="42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56" y="44"/>
                </a:cxn>
                <a:cxn ang="0">
                  <a:pos x="56" y="44"/>
                </a:cxn>
                <a:cxn ang="0">
                  <a:pos x="58" y="38"/>
                </a:cxn>
                <a:cxn ang="0">
                  <a:pos x="58" y="30"/>
                </a:cxn>
                <a:cxn ang="0">
                  <a:pos x="56" y="20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2" y="6"/>
                </a:cxn>
                <a:cxn ang="0">
                  <a:pos x="36" y="4"/>
                </a:cxn>
                <a:cxn ang="0">
                  <a:pos x="28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2" y="6"/>
                </a:cxn>
                <a:cxn ang="0">
                  <a:pos x="24" y="10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14"/>
                </a:cxn>
                <a:cxn ang="0">
                  <a:pos x="18" y="1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4" y="14"/>
                </a:cxn>
                <a:cxn ang="0">
                  <a:pos x="14" y="14"/>
                </a:cxn>
                <a:cxn ang="0">
                  <a:pos x="14" y="18"/>
                </a:cxn>
                <a:cxn ang="0">
                  <a:pos x="14" y="20"/>
                </a:cxn>
                <a:cxn ang="0">
                  <a:pos x="10" y="20"/>
                </a:cxn>
                <a:cxn ang="0">
                  <a:pos x="4" y="12"/>
                </a:cxn>
                <a:cxn ang="0">
                  <a:pos x="4" y="12"/>
                </a:cxn>
              </a:cxnLst>
              <a:rect l="0" t="0" r="r" b="b"/>
              <a:pathLst>
                <a:path w="58" h="64">
                  <a:moveTo>
                    <a:pt x="4" y="12"/>
                  </a:moveTo>
                  <a:lnTo>
                    <a:pt x="4" y="12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4" y="44"/>
                  </a:lnTo>
                  <a:lnTo>
                    <a:pt x="10" y="5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2" y="62"/>
                  </a:lnTo>
                  <a:lnTo>
                    <a:pt x="32" y="5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40" y="38"/>
                  </a:lnTo>
                  <a:lnTo>
                    <a:pt x="46" y="42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8" y="38"/>
                  </a:lnTo>
                  <a:lnTo>
                    <a:pt x="58" y="30"/>
                  </a:lnTo>
                  <a:lnTo>
                    <a:pt x="56" y="2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2" y="6"/>
                  </a:lnTo>
                  <a:lnTo>
                    <a:pt x="36" y="4"/>
                  </a:lnTo>
                  <a:lnTo>
                    <a:pt x="28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6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8" y="1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8"/>
                  </a:lnTo>
                  <a:lnTo>
                    <a:pt x="14" y="20"/>
                  </a:lnTo>
                  <a:lnTo>
                    <a:pt x="10" y="20"/>
                  </a:lnTo>
                  <a:lnTo>
                    <a:pt x="4" y="12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5887453" y="4576011"/>
              <a:ext cx="112295" cy="112295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6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8" y="1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14" h="14">
                  <a:moveTo>
                    <a:pt x="2" y="2"/>
                  </a:moveTo>
                  <a:lnTo>
                    <a:pt x="2" y="2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1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8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7748337" y="5442284"/>
              <a:ext cx="465221" cy="513347"/>
            </a:xfrm>
            <a:custGeom>
              <a:avLst/>
              <a:gdLst/>
              <a:ahLst/>
              <a:cxnLst>
                <a:cxn ang="0">
                  <a:pos x="30" y="64"/>
                </a:cxn>
                <a:cxn ang="0">
                  <a:pos x="30" y="64"/>
                </a:cxn>
                <a:cxn ang="0">
                  <a:pos x="36" y="62"/>
                </a:cxn>
                <a:cxn ang="0">
                  <a:pos x="42" y="60"/>
                </a:cxn>
                <a:cxn ang="0">
                  <a:pos x="48" y="56"/>
                </a:cxn>
                <a:cxn ang="0">
                  <a:pos x="52" y="50"/>
                </a:cxn>
                <a:cxn ang="0">
                  <a:pos x="56" y="42"/>
                </a:cxn>
                <a:cxn ang="0">
                  <a:pos x="58" y="32"/>
                </a:cxn>
                <a:cxn ang="0">
                  <a:pos x="58" y="18"/>
                </a:cxn>
                <a:cxn ang="0">
                  <a:pos x="58" y="18"/>
                </a:cxn>
                <a:cxn ang="0">
                  <a:pos x="54" y="10"/>
                </a:cxn>
                <a:cxn ang="0">
                  <a:pos x="54" y="8"/>
                </a:cxn>
                <a:cxn ang="0">
                  <a:pos x="52" y="8"/>
                </a:cxn>
                <a:cxn ang="0">
                  <a:pos x="48" y="12"/>
                </a:cxn>
                <a:cxn ang="0">
                  <a:pos x="44" y="16"/>
                </a:cxn>
                <a:cxn ang="0">
                  <a:pos x="44" y="16"/>
                </a:cxn>
                <a:cxn ang="0">
                  <a:pos x="38" y="22"/>
                </a:cxn>
                <a:cxn ang="0">
                  <a:pos x="34" y="26"/>
                </a:cxn>
                <a:cxn ang="0">
                  <a:pos x="30" y="26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16"/>
                </a:cxn>
                <a:cxn ang="0">
                  <a:pos x="26" y="8"/>
                </a:cxn>
                <a:cxn ang="0">
                  <a:pos x="24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2"/>
                </a:cxn>
                <a:cxn ang="0">
                  <a:pos x="8" y="8"/>
                </a:cxn>
                <a:cxn ang="0">
                  <a:pos x="2" y="16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2" y="42"/>
                </a:cxn>
                <a:cxn ang="0">
                  <a:pos x="6" y="52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2" y="54"/>
                </a:cxn>
                <a:cxn ang="0">
                  <a:pos x="14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8"/>
                </a:cxn>
                <a:cxn ang="0">
                  <a:pos x="20" y="52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8" y="50"/>
                </a:cxn>
                <a:cxn ang="0">
                  <a:pos x="30" y="50"/>
                </a:cxn>
                <a:cxn ang="0">
                  <a:pos x="32" y="52"/>
                </a:cxn>
                <a:cxn ang="0">
                  <a:pos x="32" y="54"/>
                </a:cxn>
                <a:cxn ang="0">
                  <a:pos x="30" y="64"/>
                </a:cxn>
                <a:cxn ang="0">
                  <a:pos x="30" y="64"/>
                </a:cxn>
              </a:cxnLst>
              <a:rect l="0" t="0" r="r" b="b"/>
              <a:pathLst>
                <a:path w="58" h="64">
                  <a:moveTo>
                    <a:pt x="30" y="64"/>
                  </a:moveTo>
                  <a:lnTo>
                    <a:pt x="30" y="64"/>
                  </a:lnTo>
                  <a:lnTo>
                    <a:pt x="36" y="62"/>
                  </a:lnTo>
                  <a:lnTo>
                    <a:pt x="42" y="60"/>
                  </a:lnTo>
                  <a:lnTo>
                    <a:pt x="48" y="56"/>
                  </a:lnTo>
                  <a:lnTo>
                    <a:pt x="52" y="50"/>
                  </a:lnTo>
                  <a:lnTo>
                    <a:pt x="56" y="42"/>
                  </a:lnTo>
                  <a:lnTo>
                    <a:pt x="58" y="32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2" y="8"/>
                  </a:lnTo>
                  <a:lnTo>
                    <a:pt x="48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38" y="22"/>
                  </a:lnTo>
                  <a:lnTo>
                    <a:pt x="34" y="26"/>
                  </a:lnTo>
                  <a:lnTo>
                    <a:pt x="30" y="26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16"/>
                  </a:lnTo>
                  <a:lnTo>
                    <a:pt x="26" y="8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6" y="52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4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8"/>
                  </a:lnTo>
                  <a:lnTo>
                    <a:pt x="20" y="52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8" y="50"/>
                  </a:lnTo>
                  <a:lnTo>
                    <a:pt x="30" y="50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0" y="64"/>
                  </a:lnTo>
                  <a:lnTo>
                    <a:pt x="3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8021053" y="5907505"/>
              <a:ext cx="465221" cy="513347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2" y="40"/>
                </a:cxn>
                <a:cxn ang="0">
                  <a:pos x="4" y="46"/>
                </a:cxn>
                <a:cxn ang="0">
                  <a:pos x="8" y="52"/>
                </a:cxn>
                <a:cxn ang="0">
                  <a:pos x="14" y="58"/>
                </a:cxn>
                <a:cxn ang="0">
                  <a:pos x="22" y="62"/>
                </a:cxn>
                <a:cxn ang="0">
                  <a:pos x="30" y="64"/>
                </a:cxn>
                <a:cxn ang="0">
                  <a:pos x="42" y="62"/>
                </a:cxn>
                <a:cxn ang="0">
                  <a:pos x="42" y="62"/>
                </a:cxn>
                <a:cxn ang="0">
                  <a:pos x="50" y="58"/>
                </a:cxn>
                <a:cxn ang="0">
                  <a:pos x="52" y="56"/>
                </a:cxn>
                <a:cxn ang="0">
                  <a:pos x="52" y="54"/>
                </a:cxn>
                <a:cxn ang="0">
                  <a:pos x="48" y="50"/>
                </a:cxn>
                <a:cxn ang="0">
                  <a:pos x="44" y="46"/>
                </a:cxn>
                <a:cxn ang="0">
                  <a:pos x="44" y="46"/>
                </a:cxn>
                <a:cxn ang="0">
                  <a:pos x="36" y="36"/>
                </a:cxn>
                <a:cxn ang="0">
                  <a:pos x="34" y="32"/>
                </a:cxn>
                <a:cxn ang="0">
                  <a:pos x="38" y="28"/>
                </a:cxn>
                <a:cxn ang="0">
                  <a:pos x="38" y="28"/>
                </a:cxn>
                <a:cxn ang="0">
                  <a:pos x="44" y="28"/>
                </a:cxn>
                <a:cxn ang="0">
                  <a:pos x="50" y="28"/>
                </a:cxn>
                <a:cxn ang="0">
                  <a:pos x="56" y="26"/>
                </a:cxn>
                <a:cxn ang="0">
                  <a:pos x="58" y="24"/>
                </a:cxn>
                <a:cxn ang="0">
                  <a:pos x="58" y="22"/>
                </a:cxn>
                <a:cxn ang="0">
                  <a:pos x="58" y="22"/>
                </a:cxn>
                <a:cxn ang="0">
                  <a:pos x="54" y="14"/>
                </a:cxn>
                <a:cxn ang="0">
                  <a:pos x="50" y="8"/>
                </a:cxn>
                <a:cxn ang="0">
                  <a:pos x="42" y="2"/>
                </a:cxn>
                <a:cxn ang="0">
                  <a:pos x="3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6"/>
                </a:cxn>
                <a:cxn ang="0">
                  <a:pos x="4" y="14"/>
                </a:cxn>
                <a:cxn ang="0">
                  <a:pos x="4" y="14"/>
                </a:cxn>
                <a:cxn ang="0">
                  <a:pos x="10" y="14"/>
                </a:cxn>
                <a:cxn ang="0">
                  <a:pos x="14" y="16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4" y="22"/>
                </a:cxn>
                <a:cxn ang="0">
                  <a:pos x="10" y="2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2" y="30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0" y="36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58" h="64">
                  <a:moveTo>
                    <a:pt x="0" y="34"/>
                  </a:move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2"/>
                  </a:lnTo>
                  <a:lnTo>
                    <a:pt x="14" y="58"/>
                  </a:lnTo>
                  <a:lnTo>
                    <a:pt x="22" y="62"/>
                  </a:lnTo>
                  <a:lnTo>
                    <a:pt x="30" y="64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50" y="58"/>
                  </a:lnTo>
                  <a:lnTo>
                    <a:pt x="52" y="56"/>
                  </a:lnTo>
                  <a:lnTo>
                    <a:pt x="52" y="54"/>
                  </a:lnTo>
                  <a:lnTo>
                    <a:pt x="48" y="50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36" y="36"/>
                  </a:lnTo>
                  <a:lnTo>
                    <a:pt x="34" y="32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44" y="28"/>
                  </a:lnTo>
                  <a:lnTo>
                    <a:pt x="50" y="28"/>
                  </a:lnTo>
                  <a:lnTo>
                    <a:pt x="56" y="26"/>
                  </a:lnTo>
                  <a:lnTo>
                    <a:pt x="58" y="24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4" y="14"/>
                  </a:lnTo>
                  <a:lnTo>
                    <a:pt x="50" y="8"/>
                  </a:lnTo>
                  <a:lnTo>
                    <a:pt x="42" y="2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6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4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4" y="22"/>
                  </a:lnTo>
                  <a:lnTo>
                    <a:pt x="1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7571874" y="6180221"/>
              <a:ext cx="465221" cy="51334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2" y="8"/>
                </a:cxn>
                <a:cxn ang="0">
                  <a:pos x="6" y="14"/>
                </a:cxn>
                <a:cxn ang="0">
                  <a:pos x="2" y="22"/>
                </a:cxn>
                <a:cxn ang="0">
                  <a:pos x="0" y="32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12" y="52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2"/>
                </a:cxn>
                <a:cxn ang="0">
                  <a:pos x="24" y="38"/>
                </a:cxn>
                <a:cxn ang="0">
                  <a:pos x="28" y="38"/>
                </a:cxn>
                <a:cxn ang="0">
                  <a:pos x="32" y="42"/>
                </a:cxn>
                <a:cxn ang="0">
                  <a:pos x="32" y="42"/>
                </a:cxn>
                <a:cxn ang="0">
                  <a:pos x="32" y="48"/>
                </a:cxn>
                <a:cxn ang="0">
                  <a:pos x="32" y="56"/>
                </a:cxn>
                <a:cxn ang="0">
                  <a:pos x="34" y="62"/>
                </a:cxn>
                <a:cxn ang="0">
                  <a:pos x="34" y="6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4" y="62"/>
                </a:cxn>
                <a:cxn ang="0">
                  <a:pos x="50" y="56"/>
                </a:cxn>
                <a:cxn ang="0">
                  <a:pos x="56" y="4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58" y="30"/>
                </a:cxn>
                <a:cxn ang="0">
                  <a:pos x="56" y="22"/>
                </a:cxn>
                <a:cxn ang="0">
                  <a:pos x="52" y="12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46" y="10"/>
                </a:cxn>
                <a:cxn ang="0">
                  <a:pos x="44" y="16"/>
                </a:cxn>
                <a:cxn ang="0">
                  <a:pos x="42" y="16"/>
                </a:cxn>
                <a:cxn ang="0">
                  <a:pos x="42" y="18"/>
                </a:cxn>
                <a:cxn ang="0">
                  <a:pos x="42" y="18"/>
                </a:cxn>
                <a:cxn ang="0">
                  <a:pos x="38" y="16"/>
                </a:cxn>
                <a:cxn ang="0">
                  <a:pos x="38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0" y="14"/>
                </a:cxn>
                <a:cxn ang="0">
                  <a:pos x="28" y="14"/>
                </a:cxn>
                <a:cxn ang="0">
                  <a:pos x="26" y="12"/>
                </a:cxn>
                <a:cxn ang="0">
                  <a:pos x="26" y="10"/>
                </a:cxn>
                <a:cxn ang="0">
                  <a:pos x="28" y="0"/>
                </a:cxn>
                <a:cxn ang="0">
                  <a:pos x="28" y="0"/>
                </a:cxn>
              </a:cxnLst>
              <a:rect l="0" t="0" r="r" b="b"/>
              <a:pathLst>
                <a:path w="58" h="64">
                  <a:moveTo>
                    <a:pt x="28" y="0"/>
                  </a:moveTo>
                  <a:lnTo>
                    <a:pt x="28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2" y="8"/>
                  </a:lnTo>
                  <a:lnTo>
                    <a:pt x="6" y="14"/>
                  </a:lnTo>
                  <a:lnTo>
                    <a:pt x="2" y="22"/>
                  </a:lnTo>
                  <a:lnTo>
                    <a:pt x="0" y="32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2" y="52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2"/>
                  </a:lnTo>
                  <a:lnTo>
                    <a:pt x="24" y="38"/>
                  </a:lnTo>
                  <a:lnTo>
                    <a:pt x="28" y="38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8"/>
                  </a:lnTo>
                  <a:lnTo>
                    <a:pt x="32" y="56"/>
                  </a:lnTo>
                  <a:lnTo>
                    <a:pt x="34" y="62"/>
                  </a:lnTo>
                  <a:lnTo>
                    <a:pt x="34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4" y="62"/>
                  </a:lnTo>
                  <a:lnTo>
                    <a:pt x="50" y="56"/>
                  </a:lnTo>
                  <a:lnTo>
                    <a:pt x="56" y="4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58" y="30"/>
                  </a:lnTo>
                  <a:lnTo>
                    <a:pt x="56" y="22"/>
                  </a:lnTo>
                  <a:lnTo>
                    <a:pt x="52" y="12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10"/>
                  </a:lnTo>
                  <a:lnTo>
                    <a:pt x="44" y="16"/>
                  </a:lnTo>
                  <a:lnTo>
                    <a:pt x="42" y="16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8" y="16"/>
                  </a:lnTo>
                  <a:lnTo>
                    <a:pt x="38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0" y="14"/>
                  </a:lnTo>
                  <a:lnTo>
                    <a:pt x="28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7299158" y="5715000"/>
              <a:ext cx="465221" cy="513347"/>
            </a:xfrm>
            <a:custGeom>
              <a:avLst/>
              <a:gdLst/>
              <a:ahLst/>
              <a:cxnLst>
                <a:cxn ang="0">
                  <a:pos x="58" y="30"/>
                </a:cxn>
                <a:cxn ang="0">
                  <a:pos x="58" y="30"/>
                </a:cxn>
                <a:cxn ang="0">
                  <a:pos x="56" y="24"/>
                </a:cxn>
                <a:cxn ang="0">
                  <a:pos x="54" y="18"/>
                </a:cxn>
                <a:cxn ang="0">
                  <a:pos x="50" y="12"/>
                </a:cxn>
                <a:cxn ang="0">
                  <a:pos x="44" y="6"/>
                </a:cxn>
                <a:cxn ang="0">
                  <a:pos x="38" y="2"/>
                </a:cxn>
                <a:cxn ang="0">
                  <a:pos x="28" y="0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8" y="4"/>
                </a:cxn>
                <a:cxn ang="0">
                  <a:pos x="8" y="6"/>
                </a:cxn>
                <a:cxn ang="0">
                  <a:pos x="6" y="8"/>
                </a:cxn>
                <a:cxn ang="0">
                  <a:pos x="10" y="12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22" y="26"/>
                </a:cxn>
                <a:cxn ang="0">
                  <a:pos x="24" y="30"/>
                </a:cxn>
                <a:cxn ang="0">
                  <a:pos x="20" y="34"/>
                </a:cxn>
                <a:cxn ang="0">
                  <a:pos x="20" y="34"/>
                </a:cxn>
                <a:cxn ang="0">
                  <a:pos x="14" y="36"/>
                </a:cxn>
                <a:cxn ang="0">
                  <a:pos x="8" y="36"/>
                </a:cxn>
                <a:cxn ang="0">
                  <a:pos x="2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4" y="48"/>
                </a:cxn>
                <a:cxn ang="0">
                  <a:pos x="8" y="56"/>
                </a:cxn>
                <a:cxn ang="0">
                  <a:pos x="16" y="62"/>
                </a:cxn>
                <a:cxn ang="0">
                  <a:pos x="20" y="6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32" y="64"/>
                </a:cxn>
                <a:cxn ang="0">
                  <a:pos x="40" y="60"/>
                </a:cxn>
                <a:cxn ang="0">
                  <a:pos x="48" y="56"/>
                </a:cxn>
                <a:cxn ang="0">
                  <a:pos x="54" y="50"/>
                </a:cxn>
                <a:cxn ang="0">
                  <a:pos x="54" y="50"/>
                </a:cxn>
                <a:cxn ang="0">
                  <a:pos x="48" y="50"/>
                </a:cxn>
                <a:cxn ang="0">
                  <a:pos x="44" y="48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42"/>
                </a:cxn>
                <a:cxn ang="0">
                  <a:pos x="48" y="40"/>
                </a:cxn>
                <a:cxn ang="0">
                  <a:pos x="58" y="40"/>
                </a:cxn>
                <a:cxn ang="0">
                  <a:pos x="58" y="40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6" y="32"/>
                </a:cxn>
                <a:cxn ang="0">
                  <a:pos x="46" y="30"/>
                </a:cxn>
                <a:cxn ang="0">
                  <a:pos x="46" y="28"/>
                </a:cxn>
                <a:cxn ang="0">
                  <a:pos x="48" y="28"/>
                </a:cxn>
                <a:cxn ang="0">
                  <a:pos x="58" y="30"/>
                </a:cxn>
                <a:cxn ang="0">
                  <a:pos x="58" y="30"/>
                </a:cxn>
              </a:cxnLst>
              <a:rect l="0" t="0" r="r" b="b"/>
              <a:pathLst>
                <a:path w="58" h="64">
                  <a:moveTo>
                    <a:pt x="58" y="30"/>
                  </a:moveTo>
                  <a:lnTo>
                    <a:pt x="58" y="30"/>
                  </a:lnTo>
                  <a:lnTo>
                    <a:pt x="56" y="24"/>
                  </a:lnTo>
                  <a:lnTo>
                    <a:pt x="54" y="18"/>
                  </a:lnTo>
                  <a:lnTo>
                    <a:pt x="50" y="12"/>
                  </a:lnTo>
                  <a:lnTo>
                    <a:pt x="44" y="6"/>
                  </a:lnTo>
                  <a:lnTo>
                    <a:pt x="38" y="2"/>
                  </a:lnTo>
                  <a:lnTo>
                    <a:pt x="28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10" y="12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22" y="26"/>
                  </a:lnTo>
                  <a:lnTo>
                    <a:pt x="24" y="30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4" y="36"/>
                  </a:lnTo>
                  <a:lnTo>
                    <a:pt x="8" y="36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4" y="48"/>
                  </a:lnTo>
                  <a:lnTo>
                    <a:pt x="8" y="56"/>
                  </a:lnTo>
                  <a:lnTo>
                    <a:pt x="16" y="62"/>
                  </a:lnTo>
                  <a:lnTo>
                    <a:pt x="20" y="6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32" y="64"/>
                  </a:lnTo>
                  <a:lnTo>
                    <a:pt x="40" y="60"/>
                  </a:lnTo>
                  <a:lnTo>
                    <a:pt x="48" y="56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48" y="50"/>
                  </a:lnTo>
                  <a:lnTo>
                    <a:pt x="44" y="48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42"/>
                  </a:lnTo>
                  <a:lnTo>
                    <a:pt x="48" y="40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6" y="32"/>
                  </a:lnTo>
                  <a:lnTo>
                    <a:pt x="46" y="30"/>
                  </a:lnTo>
                  <a:lnTo>
                    <a:pt x="46" y="28"/>
                  </a:lnTo>
                  <a:lnTo>
                    <a:pt x="48" y="28"/>
                  </a:lnTo>
                  <a:lnTo>
                    <a:pt x="58" y="30"/>
                  </a:lnTo>
                  <a:lnTo>
                    <a:pt x="58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7828547" y="6003758"/>
              <a:ext cx="112295" cy="128337"/>
            </a:xfrm>
            <a:custGeom>
              <a:avLst/>
              <a:gdLst/>
              <a:ahLst/>
              <a:cxnLst>
                <a:cxn ang="0">
                  <a:pos x="14" y="8"/>
                </a:cxn>
                <a:cxn ang="0">
                  <a:pos x="14" y="8"/>
                </a:cxn>
                <a:cxn ang="0">
                  <a:pos x="12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4" y="1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4" y="8"/>
                </a:cxn>
                <a:cxn ang="0">
                  <a:pos x="14" y="8"/>
                </a:cxn>
              </a:cxnLst>
              <a:rect l="0" t="0" r="r" b="b"/>
              <a:pathLst>
                <a:path w="14" h="16">
                  <a:moveTo>
                    <a:pt x="14" y="8"/>
                  </a:moveTo>
                  <a:lnTo>
                    <a:pt x="14" y="8"/>
                  </a:lnTo>
                  <a:lnTo>
                    <a:pt x="12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8"/>
                  </a:lnTo>
                  <a:lnTo>
                    <a:pt x="1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1844842" y="3164305"/>
              <a:ext cx="689811" cy="609600"/>
            </a:xfrm>
            <a:custGeom>
              <a:avLst/>
              <a:gdLst/>
              <a:ahLst/>
              <a:cxnLst>
                <a:cxn ang="0">
                  <a:pos x="46" y="76"/>
                </a:cxn>
                <a:cxn ang="0">
                  <a:pos x="46" y="76"/>
                </a:cxn>
                <a:cxn ang="0">
                  <a:pos x="54" y="74"/>
                </a:cxn>
                <a:cxn ang="0">
                  <a:pos x="62" y="72"/>
                </a:cxn>
                <a:cxn ang="0">
                  <a:pos x="70" y="66"/>
                </a:cxn>
                <a:cxn ang="0">
                  <a:pos x="78" y="60"/>
                </a:cxn>
                <a:cxn ang="0">
                  <a:pos x="84" y="50"/>
                </a:cxn>
                <a:cxn ang="0">
                  <a:pos x="86" y="38"/>
                </a:cxn>
                <a:cxn ang="0">
                  <a:pos x="86" y="30"/>
                </a:cxn>
                <a:cxn ang="0">
                  <a:pos x="84" y="22"/>
                </a:cxn>
                <a:cxn ang="0">
                  <a:pos x="84" y="22"/>
                </a:cxn>
                <a:cxn ang="0">
                  <a:pos x="80" y="12"/>
                </a:cxn>
                <a:cxn ang="0">
                  <a:pos x="78" y="10"/>
                </a:cxn>
                <a:cxn ang="0">
                  <a:pos x="76" y="10"/>
                </a:cxn>
                <a:cxn ang="0">
                  <a:pos x="70" y="14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6" y="26"/>
                </a:cxn>
                <a:cxn ang="0">
                  <a:pos x="50" y="30"/>
                </a:cxn>
                <a:cxn ang="0">
                  <a:pos x="44" y="30"/>
                </a:cxn>
                <a:cxn ang="0">
                  <a:pos x="42" y="30"/>
                </a:cxn>
                <a:cxn ang="0">
                  <a:pos x="40" y="26"/>
                </a:cxn>
                <a:cxn ang="0">
                  <a:pos x="40" y="26"/>
                </a:cxn>
                <a:cxn ang="0">
                  <a:pos x="38" y="20"/>
                </a:cxn>
                <a:cxn ang="0">
                  <a:pos x="38" y="10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2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18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42"/>
                </a:cxn>
                <a:cxn ang="0">
                  <a:pos x="4" y="50"/>
                </a:cxn>
                <a:cxn ang="0">
                  <a:pos x="10" y="60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20" y="62"/>
                </a:cxn>
                <a:cxn ang="0">
                  <a:pos x="22" y="58"/>
                </a:cxn>
                <a:cxn ang="0">
                  <a:pos x="24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30" y="58"/>
                </a:cxn>
                <a:cxn ang="0">
                  <a:pos x="30" y="62"/>
                </a:cxn>
                <a:cxn ang="0">
                  <a:pos x="30" y="76"/>
                </a:cxn>
                <a:cxn ang="0">
                  <a:pos x="30" y="76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42" y="60"/>
                </a:cxn>
                <a:cxn ang="0">
                  <a:pos x="46" y="60"/>
                </a:cxn>
                <a:cxn ang="0">
                  <a:pos x="48" y="60"/>
                </a:cxn>
                <a:cxn ang="0">
                  <a:pos x="48" y="64"/>
                </a:cxn>
                <a:cxn ang="0">
                  <a:pos x="48" y="68"/>
                </a:cxn>
                <a:cxn ang="0">
                  <a:pos x="46" y="76"/>
                </a:cxn>
                <a:cxn ang="0">
                  <a:pos x="46" y="76"/>
                </a:cxn>
              </a:cxnLst>
              <a:rect l="0" t="0" r="r" b="b"/>
              <a:pathLst>
                <a:path w="86" h="76">
                  <a:moveTo>
                    <a:pt x="46" y="76"/>
                  </a:moveTo>
                  <a:lnTo>
                    <a:pt x="46" y="76"/>
                  </a:lnTo>
                  <a:lnTo>
                    <a:pt x="54" y="74"/>
                  </a:lnTo>
                  <a:lnTo>
                    <a:pt x="62" y="72"/>
                  </a:lnTo>
                  <a:lnTo>
                    <a:pt x="70" y="66"/>
                  </a:lnTo>
                  <a:lnTo>
                    <a:pt x="78" y="60"/>
                  </a:lnTo>
                  <a:lnTo>
                    <a:pt x="84" y="50"/>
                  </a:lnTo>
                  <a:lnTo>
                    <a:pt x="86" y="38"/>
                  </a:lnTo>
                  <a:lnTo>
                    <a:pt x="86" y="30"/>
                  </a:lnTo>
                  <a:lnTo>
                    <a:pt x="84" y="22"/>
                  </a:lnTo>
                  <a:lnTo>
                    <a:pt x="84" y="22"/>
                  </a:lnTo>
                  <a:lnTo>
                    <a:pt x="80" y="12"/>
                  </a:lnTo>
                  <a:lnTo>
                    <a:pt x="78" y="10"/>
                  </a:lnTo>
                  <a:lnTo>
                    <a:pt x="76" y="10"/>
                  </a:lnTo>
                  <a:lnTo>
                    <a:pt x="70" y="14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6" y="26"/>
                  </a:lnTo>
                  <a:lnTo>
                    <a:pt x="50" y="30"/>
                  </a:lnTo>
                  <a:lnTo>
                    <a:pt x="44" y="30"/>
                  </a:lnTo>
                  <a:lnTo>
                    <a:pt x="42" y="30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38" y="20"/>
                  </a:lnTo>
                  <a:lnTo>
                    <a:pt x="38" y="10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2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18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42"/>
                  </a:lnTo>
                  <a:lnTo>
                    <a:pt x="4" y="50"/>
                  </a:lnTo>
                  <a:lnTo>
                    <a:pt x="10" y="6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20" y="62"/>
                  </a:lnTo>
                  <a:lnTo>
                    <a:pt x="22" y="58"/>
                  </a:lnTo>
                  <a:lnTo>
                    <a:pt x="24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30" y="58"/>
                  </a:lnTo>
                  <a:lnTo>
                    <a:pt x="30" y="62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42" y="60"/>
                  </a:lnTo>
                  <a:lnTo>
                    <a:pt x="46" y="60"/>
                  </a:lnTo>
                  <a:lnTo>
                    <a:pt x="48" y="60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46" y="76"/>
                  </a:lnTo>
                  <a:lnTo>
                    <a:pt x="46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2261937" y="3709737"/>
              <a:ext cx="657726" cy="59355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0" y="40"/>
                </a:cxn>
                <a:cxn ang="0">
                  <a:pos x="2" y="48"/>
                </a:cxn>
                <a:cxn ang="0">
                  <a:pos x="6" y="54"/>
                </a:cxn>
                <a:cxn ang="0">
                  <a:pos x="10" y="62"/>
                </a:cxn>
                <a:cxn ang="0">
                  <a:pos x="18" y="68"/>
                </a:cxn>
                <a:cxn ang="0">
                  <a:pos x="30" y="72"/>
                </a:cxn>
                <a:cxn ang="0">
                  <a:pos x="42" y="74"/>
                </a:cxn>
                <a:cxn ang="0">
                  <a:pos x="60" y="74"/>
                </a:cxn>
                <a:cxn ang="0">
                  <a:pos x="60" y="74"/>
                </a:cxn>
                <a:cxn ang="0">
                  <a:pos x="70" y="70"/>
                </a:cxn>
                <a:cxn ang="0">
                  <a:pos x="72" y="68"/>
                </a:cxn>
                <a:cxn ang="0">
                  <a:pos x="72" y="66"/>
                </a:cxn>
                <a:cxn ang="0">
                  <a:pos x="68" y="60"/>
                </a:cxn>
                <a:cxn ang="0">
                  <a:pos x="62" y="54"/>
                </a:cxn>
                <a:cxn ang="0">
                  <a:pos x="62" y="54"/>
                </a:cxn>
                <a:cxn ang="0">
                  <a:pos x="54" y="48"/>
                </a:cxn>
                <a:cxn ang="0">
                  <a:pos x="50" y="44"/>
                </a:cxn>
                <a:cxn ang="0">
                  <a:pos x="48" y="38"/>
                </a:cxn>
                <a:cxn ang="0">
                  <a:pos x="50" y="36"/>
                </a:cxn>
                <a:cxn ang="0">
                  <a:pos x="52" y="34"/>
                </a:cxn>
                <a:cxn ang="0">
                  <a:pos x="52" y="34"/>
                </a:cxn>
                <a:cxn ang="0">
                  <a:pos x="60" y="32"/>
                </a:cxn>
                <a:cxn ang="0">
                  <a:pos x="72" y="32"/>
                </a:cxn>
                <a:cxn ang="0">
                  <a:pos x="80" y="32"/>
                </a:cxn>
                <a:cxn ang="0">
                  <a:pos x="82" y="30"/>
                </a:cxn>
                <a:cxn ang="0">
                  <a:pos x="82" y="26"/>
                </a:cxn>
                <a:cxn ang="0">
                  <a:pos x="82" y="26"/>
                </a:cxn>
                <a:cxn ang="0">
                  <a:pos x="78" y="18"/>
                </a:cxn>
                <a:cxn ang="0">
                  <a:pos x="70" y="8"/>
                </a:cxn>
                <a:cxn ang="0">
                  <a:pos x="66" y="6"/>
                </a:cxn>
                <a:cxn ang="0">
                  <a:pos x="60" y="2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14" y="8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12" y="16"/>
                </a:cxn>
                <a:cxn ang="0">
                  <a:pos x="18" y="18"/>
                </a:cxn>
                <a:cxn ang="0">
                  <a:pos x="20" y="20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8" y="26"/>
                </a:cxn>
                <a:cxn ang="0">
                  <a:pos x="14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14" y="34"/>
                </a:cxn>
                <a:cxn ang="0">
                  <a:pos x="14" y="34"/>
                </a:cxn>
                <a:cxn ang="0">
                  <a:pos x="16" y="36"/>
                </a:cxn>
                <a:cxn ang="0">
                  <a:pos x="18" y="40"/>
                </a:cxn>
                <a:cxn ang="0">
                  <a:pos x="16" y="42"/>
                </a:cxn>
                <a:cxn ang="0">
                  <a:pos x="12" y="42"/>
                </a:cxn>
                <a:cxn ang="0">
                  <a:pos x="0" y="40"/>
                </a:cxn>
                <a:cxn ang="0">
                  <a:pos x="0" y="40"/>
                </a:cxn>
              </a:cxnLst>
              <a:rect l="0" t="0" r="r" b="b"/>
              <a:pathLst>
                <a:path w="82" h="74">
                  <a:moveTo>
                    <a:pt x="0" y="40"/>
                  </a:moveTo>
                  <a:lnTo>
                    <a:pt x="0" y="40"/>
                  </a:lnTo>
                  <a:lnTo>
                    <a:pt x="2" y="48"/>
                  </a:lnTo>
                  <a:lnTo>
                    <a:pt x="6" y="54"/>
                  </a:lnTo>
                  <a:lnTo>
                    <a:pt x="10" y="62"/>
                  </a:lnTo>
                  <a:lnTo>
                    <a:pt x="18" y="68"/>
                  </a:lnTo>
                  <a:lnTo>
                    <a:pt x="30" y="72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70" y="70"/>
                  </a:lnTo>
                  <a:lnTo>
                    <a:pt x="72" y="68"/>
                  </a:lnTo>
                  <a:lnTo>
                    <a:pt x="72" y="66"/>
                  </a:lnTo>
                  <a:lnTo>
                    <a:pt x="68" y="60"/>
                  </a:lnTo>
                  <a:lnTo>
                    <a:pt x="62" y="54"/>
                  </a:lnTo>
                  <a:lnTo>
                    <a:pt x="62" y="54"/>
                  </a:lnTo>
                  <a:lnTo>
                    <a:pt x="54" y="48"/>
                  </a:lnTo>
                  <a:lnTo>
                    <a:pt x="50" y="44"/>
                  </a:lnTo>
                  <a:lnTo>
                    <a:pt x="48" y="38"/>
                  </a:lnTo>
                  <a:lnTo>
                    <a:pt x="50" y="36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60" y="32"/>
                  </a:lnTo>
                  <a:lnTo>
                    <a:pt x="72" y="32"/>
                  </a:lnTo>
                  <a:lnTo>
                    <a:pt x="80" y="32"/>
                  </a:lnTo>
                  <a:lnTo>
                    <a:pt x="82" y="30"/>
                  </a:lnTo>
                  <a:lnTo>
                    <a:pt x="82" y="26"/>
                  </a:lnTo>
                  <a:lnTo>
                    <a:pt x="82" y="26"/>
                  </a:lnTo>
                  <a:lnTo>
                    <a:pt x="78" y="18"/>
                  </a:lnTo>
                  <a:lnTo>
                    <a:pt x="70" y="8"/>
                  </a:lnTo>
                  <a:lnTo>
                    <a:pt x="66" y="6"/>
                  </a:lnTo>
                  <a:lnTo>
                    <a:pt x="60" y="2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14" y="8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12" y="16"/>
                  </a:lnTo>
                  <a:lnTo>
                    <a:pt x="18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6" y="36"/>
                  </a:lnTo>
                  <a:lnTo>
                    <a:pt x="18" y="40"/>
                  </a:lnTo>
                  <a:lnTo>
                    <a:pt x="16" y="42"/>
                  </a:lnTo>
                  <a:lnTo>
                    <a:pt x="12" y="42"/>
                  </a:lnTo>
                  <a:lnTo>
                    <a:pt x="0" y="40"/>
                  </a:lnTo>
                  <a:lnTo>
                    <a:pt x="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1620253" y="4030579"/>
              <a:ext cx="657726" cy="6096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6"/>
                </a:cxn>
                <a:cxn ang="0">
                  <a:pos x="2" y="26"/>
                </a:cxn>
                <a:cxn ang="0">
                  <a:pos x="0" y="3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6" y="64"/>
                </a:cxn>
                <a:cxn ang="0">
                  <a:pos x="8" y="66"/>
                </a:cxn>
                <a:cxn ang="0">
                  <a:pos x="10" y="66"/>
                </a:cxn>
                <a:cxn ang="0">
                  <a:pos x="16" y="62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8" y="50"/>
                </a:cxn>
                <a:cxn ang="0">
                  <a:pos x="34" y="46"/>
                </a:cxn>
                <a:cxn ang="0">
                  <a:pos x="40" y="46"/>
                </a:cxn>
                <a:cxn ang="0">
                  <a:pos x="42" y="4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6" y="56"/>
                </a:cxn>
                <a:cxn ang="0">
                  <a:pos x="46" y="66"/>
                </a:cxn>
                <a:cxn ang="0">
                  <a:pos x="46" y="74"/>
                </a:cxn>
                <a:cxn ang="0">
                  <a:pos x="48" y="76"/>
                </a:cxn>
                <a:cxn ang="0">
                  <a:pos x="52" y="76"/>
                </a:cxn>
                <a:cxn ang="0">
                  <a:pos x="52" y="76"/>
                </a:cxn>
                <a:cxn ang="0">
                  <a:pos x="62" y="72"/>
                </a:cxn>
                <a:cxn ang="0">
                  <a:pos x="72" y="66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0" y="50"/>
                </a:cxn>
                <a:cxn ang="0">
                  <a:pos x="82" y="44"/>
                </a:cxn>
                <a:cxn ang="0">
                  <a:pos x="82" y="44"/>
                </a:cxn>
                <a:cxn ang="0">
                  <a:pos x="82" y="34"/>
                </a:cxn>
                <a:cxn ang="0">
                  <a:pos x="78" y="26"/>
                </a:cxn>
                <a:cxn ang="0">
                  <a:pos x="74" y="16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4" y="14"/>
                </a:cxn>
                <a:cxn ang="0">
                  <a:pos x="62" y="18"/>
                </a:cxn>
                <a:cxn ang="0">
                  <a:pos x="60" y="20"/>
                </a:cxn>
                <a:cxn ang="0">
                  <a:pos x="58" y="20"/>
                </a:cxn>
                <a:cxn ang="0">
                  <a:pos x="58" y="20"/>
                </a:cxn>
                <a:cxn ang="0">
                  <a:pos x="54" y="18"/>
                </a:cxn>
                <a:cxn ang="0">
                  <a:pos x="54" y="14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6"/>
                </a:cxn>
                <a:cxn ang="0">
                  <a:pos x="38" y="16"/>
                </a:cxn>
                <a:cxn ang="0">
                  <a:pos x="36" y="16"/>
                </a:cxn>
                <a:cxn ang="0">
                  <a:pos x="36" y="12"/>
                </a:cxn>
                <a:cxn ang="0">
                  <a:pos x="36" y="8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82" h="76">
                  <a:moveTo>
                    <a:pt x="38" y="0"/>
                  </a:moveTo>
                  <a:lnTo>
                    <a:pt x="38" y="0"/>
                  </a:lnTo>
                  <a:lnTo>
                    <a:pt x="30" y="2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6"/>
                  </a:lnTo>
                  <a:lnTo>
                    <a:pt x="2" y="26"/>
                  </a:lnTo>
                  <a:lnTo>
                    <a:pt x="0" y="3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6" y="64"/>
                  </a:lnTo>
                  <a:lnTo>
                    <a:pt x="8" y="66"/>
                  </a:lnTo>
                  <a:lnTo>
                    <a:pt x="10" y="66"/>
                  </a:lnTo>
                  <a:lnTo>
                    <a:pt x="16" y="62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8" y="50"/>
                  </a:lnTo>
                  <a:lnTo>
                    <a:pt x="34" y="46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6" y="56"/>
                  </a:lnTo>
                  <a:lnTo>
                    <a:pt x="46" y="66"/>
                  </a:lnTo>
                  <a:lnTo>
                    <a:pt x="46" y="74"/>
                  </a:lnTo>
                  <a:lnTo>
                    <a:pt x="48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62" y="72"/>
                  </a:lnTo>
                  <a:lnTo>
                    <a:pt x="72" y="66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0" y="50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34"/>
                  </a:lnTo>
                  <a:lnTo>
                    <a:pt x="78" y="26"/>
                  </a:lnTo>
                  <a:lnTo>
                    <a:pt x="74" y="1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4" y="14"/>
                  </a:lnTo>
                  <a:lnTo>
                    <a:pt x="62" y="18"/>
                  </a:lnTo>
                  <a:lnTo>
                    <a:pt x="60" y="20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4" y="18"/>
                  </a:lnTo>
                  <a:lnTo>
                    <a:pt x="54" y="1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6"/>
                  </a:lnTo>
                  <a:lnTo>
                    <a:pt x="38" y="16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1219200" y="3485147"/>
              <a:ext cx="657726" cy="609600"/>
            </a:xfrm>
            <a:custGeom>
              <a:avLst/>
              <a:gdLst/>
              <a:ahLst/>
              <a:cxnLst>
                <a:cxn ang="0">
                  <a:pos x="82" y="34"/>
                </a:cxn>
                <a:cxn ang="0">
                  <a:pos x="82" y="34"/>
                </a:cxn>
                <a:cxn ang="0">
                  <a:pos x="80" y="28"/>
                </a:cxn>
                <a:cxn ang="0">
                  <a:pos x="76" y="22"/>
                </a:cxn>
                <a:cxn ang="0">
                  <a:pos x="72" y="14"/>
                </a:cxn>
                <a:cxn ang="0">
                  <a:pos x="64" y="8"/>
                </a:cxn>
                <a:cxn ang="0">
                  <a:pos x="52" y="2"/>
                </a:cxn>
                <a:cxn ang="0">
                  <a:pos x="40" y="0"/>
                </a:cxn>
                <a:cxn ang="0">
                  <a:pos x="22" y="2"/>
                </a:cxn>
                <a:cxn ang="0">
                  <a:pos x="22" y="2"/>
                </a:cxn>
                <a:cxn ang="0">
                  <a:pos x="12" y="4"/>
                </a:cxn>
                <a:cxn ang="0">
                  <a:pos x="10" y="6"/>
                </a:cxn>
                <a:cxn ang="0">
                  <a:pos x="10" y="10"/>
                </a:cxn>
                <a:cxn ang="0">
                  <a:pos x="14" y="14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6" y="26"/>
                </a:cxn>
                <a:cxn ang="0">
                  <a:pos x="32" y="32"/>
                </a:cxn>
                <a:cxn ang="0">
                  <a:pos x="32" y="36"/>
                </a:cxn>
                <a:cxn ang="0">
                  <a:pos x="32" y="38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42"/>
                </a:cxn>
                <a:cxn ang="0">
                  <a:pos x="10" y="42"/>
                </a:cxn>
                <a:cxn ang="0">
                  <a:pos x="2" y="42"/>
                </a:cxn>
                <a:cxn ang="0">
                  <a:pos x="0" y="44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4" y="56"/>
                </a:cxn>
                <a:cxn ang="0">
                  <a:pos x="10" y="66"/>
                </a:cxn>
                <a:cxn ang="0">
                  <a:pos x="16" y="70"/>
                </a:cxn>
                <a:cxn ang="0">
                  <a:pos x="22" y="72"/>
                </a:cxn>
                <a:cxn ang="0">
                  <a:pos x="28" y="74"/>
                </a:cxn>
                <a:cxn ang="0">
                  <a:pos x="38" y="76"/>
                </a:cxn>
                <a:cxn ang="0">
                  <a:pos x="38" y="76"/>
                </a:cxn>
                <a:cxn ang="0">
                  <a:pos x="46" y="74"/>
                </a:cxn>
                <a:cxn ang="0">
                  <a:pos x="56" y="72"/>
                </a:cxn>
                <a:cxn ang="0">
                  <a:pos x="68" y="66"/>
                </a:cxn>
                <a:cxn ang="0">
                  <a:pos x="78" y="60"/>
                </a:cxn>
                <a:cxn ang="0">
                  <a:pos x="78" y="60"/>
                </a:cxn>
                <a:cxn ang="0">
                  <a:pos x="68" y="58"/>
                </a:cxn>
                <a:cxn ang="0">
                  <a:pos x="62" y="56"/>
                </a:cxn>
                <a:cxn ang="0">
                  <a:pos x="62" y="54"/>
                </a:cxn>
                <a:cxn ang="0">
                  <a:pos x="60" y="52"/>
                </a:cxn>
                <a:cxn ang="0">
                  <a:pos x="60" y="52"/>
                </a:cxn>
                <a:cxn ang="0">
                  <a:pos x="64" y="50"/>
                </a:cxn>
                <a:cxn ang="0">
                  <a:pos x="68" y="48"/>
                </a:cxn>
                <a:cxn ang="0">
                  <a:pos x="82" y="48"/>
                </a:cxn>
                <a:cxn ang="0">
                  <a:pos x="82" y="48"/>
                </a:cxn>
                <a:cxn ang="0">
                  <a:pos x="68" y="42"/>
                </a:cxn>
                <a:cxn ang="0">
                  <a:pos x="68" y="42"/>
                </a:cxn>
                <a:cxn ang="0">
                  <a:pos x="66" y="38"/>
                </a:cxn>
                <a:cxn ang="0">
                  <a:pos x="64" y="34"/>
                </a:cxn>
                <a:cxn ang="0">
                  <a:pos x="66" y="34"/>
                </a:cxn>
                <a:cxn ang="0">
                  <a:pos x="68" y="32"/>
                </a:cxn>
                <a:cxn ang="0">
                  <a:pos x="82" y="34"/>
                </a:cxn>
                <a:cxn ang="0">
                  <a:pos x="82" y="34"/>
                </a:cxn>
              </a:cxnLst>
              <a:rect l="0" t="0" r="r" b="b"/>
              <a:pathLst>
                <a:path w="82" h="76">
                  <a:moveTo>
                    <a:pt x="82" y="34"/>
                  </a:moveTo>
                  <a:lnTo>
                    <a:pt x="82" y="34"/>
                  </a:lnTo>
                  <a:lnTo>
                    <a:pt x="80" y="28"/>
                  </a:lnTo>
                  <a:lnTo>
                    <a:pt x="76" y="22"/>
                  </a:lnTo>
                  <a:lnTo>
                    <a:pt x="72" y="14"/>
                  </a:lnTo>
                  <a:lnTo>
                    <a:pt x="64" y="8"/>
                  </a:lnTo>
                  <a:lnTo>
                    <a:pt x="52" y="2"/>
                  </a:lnTo>
                  <a:lnTo>
                    <a:pt x="40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2" y="4"/>
                  </a:lnTo>
                  <a:lnTo>
                    <a:pt x="10" y="6"/>
                  </a:lnTo>
                  <a:lnTo>
                    <a:pt x="10" y="10"/>
                  </a:lnTo>
                  <a:lnTo>
                    <a:pt x="14" y="1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6" y="26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42"/>
                  </a:lnTo>
                  <a:lnTo>
                    <a:pt x="10" y="42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56"/>
                  </a:lnTo>
                  <a:lnTo>
                    <a:pt x="10" y="66"/>
                  </a:lnTo>
                  <a:lnTo>
                    <a:pt x="16" y="70"/>
                  </a:lnTo>
                  <a:lnTo>
                    <a:pt x="22" y="72"/>
                  </a:lnTo>
                  <a:lnTo>
                    <a:pt x="28" y="74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46" y="74"/>
                  </a:lnTo>
                  <a:lnTo>
                    <a:pt x="56" y="72"/>
                  </a:lnTo>
                  <a:lnTo>
                    <a:pt x="68" y="66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68" y="58"/>
                  </a:lnTo>
                  <a:lnTo>
                    <a:pt x="62" y="56"/>
                  </a:lnTo>
                  <a:lnTo>
                    <a:pt x="62" y="54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4" y="50"/>
                  </a:lnTo>
                  <a:lnTo>
                    <a:pt x="68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6" y="38"/>
                  </a:lnTo>
                  <a:lnTo>
                    <a:pt x="64" y="34"/>
                  </a:lnTo>
                  <a:lnTo>
                    <a:pt x="66" y="34"/>
                  </a:lnTo>
                  <a:lnTo>
                    <a:pt x="68" y="32"/>
                  </a:lnTo>
                  <a:lnTo>
                    <a:pt x="82" y="34"/>
                  </a:lnTo>
                  <a:lnTo>
                    <a:pt x="82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1989221" y="3822032"/>
              <a:ext cx="160421" cy="144379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20" y="10"/>
                </a:cxn>
                <a:cxn ang="0">
                  <a:pos x="18" y="12"/>
                </a:cxn>
                <a:cxn ang="0">
                  <a:pos x="16" y="16"/>
                </a:cxn>
                <a:cxn ang="0">
                  <a:pos x="14" y="18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6" y="18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4"/>
                </a:cxn>
                <a:cxn ang="0">
                  <a:pos x="4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6" y="2"/>
                </a:cxn>
                <a:cxn ang="0">
                  <a:pos x="18" y="6"/>
                </a:cxn>
                <a:cxn ang="0">
                  <a:pos x="20" y="10"/>
                </a:cxn>
                <a:cxn ang="0">
                  <a:pos x="20" y="10"/>
                </a:cxn>
              </a:cxnLst>
              <a:rect l="0" t="0" r="r" b="b"/>
              <a:pathLst>
                <a:path w="20" h="18">
                  <a:moveTo>
                    <a:pt x="20" y="10"/>
                  </a:moveTo>
                  <a:lnTo>
                    <a:pt x="20" y="10"/>
                  </a:lnTo>
                  <a:lnTo>
                    <a:pt x="18" y="12"/>
                  </a:lnTo>
                  <a:lnTo>
                    <a:pt x="16" y="16"/>
                  </a:lnTo>
                  <a:lnTo>
                    <a:pt x="14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6" y="2"/>
                  </a:lnTo>
                  <a:lnTo>
                    <a:pt x="18" y="6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1812758" y="-894347"/>
              <a:ext cx="786063" cy="673768"/>
            </a:xfrm>
            <a:custGeom>
              <a:avLst/>
              <a:gdLst/>
              <a:ahLst/>
              <a:cxnLst>
                <a:cxn ang="0">
                  <a:pos x="18" y="76"/>
                </a:cxn>
                <a:cxn ang="0">
                  <a:pos x="18" y="76"/>
                </a:cxn>
                <a:cxn ang="0">
                  <a:pos x="24" y="80"/>
                </a:cxn>
                <a:cxn ang="0">
                  <a:pos x="34" y="82"/>
                </a:cxn>
                <a:cxn ang="0">
                  <a:pos x="44" y="84"/>
                </a:cxn>
                <a:cxn ang="0">
                  <a:pos x="56" y="82"/>
                </a:cxn>
                <a:cxn ang="0">
                  <a:pos x="68" y="78"/>
                </a:cxn>
                <a:cxn ang="0">
                  <a:pos x="80" y="70"/>
                </a:cxn>
                <a:cxn ang="0">
                  <a:pos x="86" y="64"/>
                </a:cxn>
                <a:cxn ang="0">
                  <a:pos x="92" y="56"/>
                </a:cxn>
                <a:cxn ang="0">
                  <a:pos x="92" y="56"/>
                </a:cxn>
                <a:cxn ang="0">
                  <a:pos x="98" y="46"/>
                </a:cxn>
                <a:cxn ang="0">
                  <a:pos x="96" y="42"/>
                </a:cxn>
                <a:cxn ang="0">
                  <a:pos x="96" y="42"/>
                </a:cxn>
                <a:cxn ang="0">
                  <a:pos x="88" y="40"/>
                </a:cxn>
                <a:cxn ang="0">
                  <a:pos x="78" y="42"/>
                </a:cxn>
                <a:cxn ang="0">
                  <a:pos x="78" y="42"/>
                </a:cxn>
                <a:cxn ang="0">
                  <a:pos x="68" y="42"/>
                </a:cxn>
                <a:cxn ang="0">
                  <a:pos x="58" y="42"/>
                </a:cxn>
                <a:cxn ang="0">
                  <a:pos x="54" y="38"/>
                </a:cxn>
                <a:cxn ang="0">
                  <a:pos x="52" y="36"/>
                </a:cxn>
                <a:cxn ang="0">
                  <a:pos x="54" y="32"/>
                </a:cxn>
                <a:cxn ang="0">
                  <a:pos x="54" y="32"/>
                </a:cxn>
                <a:cxn ang="0">
                  <a:pos x="58" y="26"/>
                </a:cxn>
                <a:cxn ang="0">
                  <a:pos x="66" y="18"/>
                </a:cxn>
                <a:cxn ang="0">
                  <a:pos x="72" y="10"/>
                </a:cxn>
                <a:cxn ang="0">
                  <a:pos x="72" y="8"/>
                </a:cxn>
                <a:cxn ang="0">
                  <a:pos x="68" y="6"/>
                </a:cxn>
                <a:cxn ang="0">
                  <a:pos x="68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4" y="6"/>
                </a:cxn>
                <a:cxn ang="0">
                  <a:pos x="18" y="12"/>
                </a:cxn>
                <a:cxn ang="0">
                  <a:pos x="18" y="12"/>
                </a:cxn>
                <a:cxn ang="0">
                  <a:pos x="10" y="20"/>
                </a:cxn>
                <a:cxn ang="0">
                  <a:pos x="6" y="30"/>
                </a:cxn>
                <a:cxn ang="0">
                  <a:pos x="2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8" y="48"/>
                </a:cxn>
                <a:cxn ang="0">
                  <a:pos x="14" y="46"/>
                </a:cxn>
                <a:cxn ang="0">
                  <a:pos x="16" y="46"/>
                </a:cxn>
                <a:cxn ang="0">
                  <a:pos x="18" y="46"/>
                </a:cxn>
                <a:cxn ang="0">
                  <a:pos x="18" y="46"/>
                </a:cxn>
                <a:cxn ang="0">
                  <a:pos x="20" y="52"/>
                </a:cxn>
                <a:cxn ang="0">
                  <a:pos x="16" y="56"/>
                </a:cxn>
                <a:cxn ang="0">
                  <a:pos x="6" y="66"/>
                </a:cxn>
                <a:cxn ang="0">
                  <a:pos x="6" y="66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26" y="60"/>
                </a:cxn>
                <a:cxn ang="0">
                  <a:pos x="30" y="62"/>
                </a:cxn>
                <a:cxn ang="0">
                  <a:pos x="30" y="64"/>
                </a:cxn>
                <a:cxn ang="0">
                  <a:pos x="30" y="68"/>
                </a:cxn>
                <a:cxn ang="0">
                  <a:pos x="24" y="72"/>
                </a:cxn>
                <a:cxn ang="0">
                  <a:pos x="18" y="76"/>
                </a:cxn>
                <a:cxn ang="0">
                  <a:pos x="18" y="76"/>
                </a:cxn>
              </a:cxnLst>
              <a:rect l="0" t="0" r="r" b="b"/>
              <a:pathLst>
                <a:path w="98" h="84">
                  <a:moveTo>
                    <a:pt x="18" y="76"/>
                  </a:moveTo>
                  <a:lnTo>
                    <a:pt x="18" y="76"/>
                  </a:lnTo>
                  <a:lnTo>
                    <a:pt x="24" y="80"/>
                  </a:lnTo>
                  <a:lnTo>
                    <a:pt x="34" y="82"/>
                  </a:lnTo>
                  <a:lnTo>
                    <a:pt x="44" y="84"/>
                  </a:lnTo>
                  <a:lnTo>
                    <a:pt x="56" y="82"/>
                  </a:lnTo>
                  <a:lnTo>
                    <a:pt x="68" y="78"/>
                  </a:lnTo>
                  <a:lnTo>
                    <a:pt x="80" y="70"/>
                  </a:lnTo>
                  <a:lnTo>
                    <a:pt x="86" y="64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8" y="46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88" y="40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68" y="42"/>
                  </a:lnTo>
                  <a:lnTo>
                    <a:pt x="58" y="42"/>
                  </a:lnTo>
                  <a:lnTo>
                    <a:pt x="54" y="38"/>
                  </a:lnTo>
                  <a:lnTo>
                    <a:pt x="52" y="36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8" y="26"/>
                  </a:lnTo>
                  <a:lnTo>
                    <a:pt x="66" y="18"/>
                  </a:lnTo>
                  <a:lnTo>
                    <a:pt x="72" y="10"/>
                  </a:lnTo>
                  <a:lnTo>
                    <a:pt x="72" y="8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2" y="4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0" y="20"/>
                  </a:lnTo>
                  <a:lnTo>
                    <a:pt x="6" y="30"/>
                  </a:lnTo>
                  <a:lnTo>
                    <a:pt x="2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8" y="48"/>
                  </a:lnTo>
                  <a:lnTo>
                    <a:pt x="14" y="46"/>
                  </a:lnTo>
                  <a:lnTo>
                    <a:pt x="16" y="4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20" y="52"/>
                  </a:lnTo>
                  <a:lnTo>
                    <a:pt x="16" y="5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6" y="60"/>
                  </a:lnTo>
                  <a:lnTo>
                    <a:pt x="30" y="62"/>
                  </a:lnTo>
                  <a:lnTo>
                    <a:pt x="30" y="64"/>
                  </a:lnTo>
                  <a:lnTo>
                    <a:pt x="30" y="68"/>
                  </a:lnTo>
                  <a:lnTo>
                    <a:pt x="24" y="72"/>
                  </a:lnTo>
                  <a:lnTo>
                    <a:pt x="18" y="76"/>
                  </a:lnTo>
                  <a:lnTo>
                    <a:pt x="18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1700463" y="-188495"/>
              <a:ext cx="721895" cy="705853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8" y="18"/>
                </a:cxn>
                <a:cxn ang="0">
                  <a:pos x="4" y="26"/>
                </a:cxn>
                <a:cxn ang="0">
                  <a:pos x="2" y="34"/>
                </a:cxn>
                <a:cxn ang="0">
                  <a:pos x="0" y="42"/>
                </a:cxn>
                <a:cxn ang="0">
                  <a:pos x="0" y="54"/>
                </a:cxn>
                <a:cxn ang="0">
                  <a:pos x="6" y="64"/>
                </a:cxn>
                <a:cxn ang="0">
                  <a:pos x="14" y="74"/>
                </a:cxn>
                <a:cxn ang="0">
                  <a:pos x="20" y="80"/>
                </a:cxn>
                <a:cxn ang="0">
                  <a:pos x="28" y="84"/>
                </a:cxn>
                <a:cxn ang="0">
                  <a:pos x="28" y="84"/>
                </a:cxn>
                <a:cxn ang="0">
                  <a:pos x="40" y="88"/>
                </a:cxn>
                <a:cxn ang="0">
                  <a:pos x="44" y="86"/>
                </a:cxn>
                <a:cxn ang="0">
                  <a:pos x="46" y="86"/>
                </a:cxn>
                <a:cxn ang="0">
                  <a:pos x="46" y="78"/>
                </a:cxn>
                <a:cxn ang="0">
                  <a:pos x="46" y="70"/>
                </a:cxn>
                <a:cxn ang="0">
                  <a:pos x="46" y="70"/>
                </a:cxn>
                <a:cxn ang="0">
                  <a:pos x="46" y="60"/>
                </a:cxn>
                <a:cxn ang="0">
                  <a:pos x="46" y="54"/>
                </a:cxn>
                <a:cxn ang="0">
                  <a:pos x="50" y="48"/>
                </a:cxn>
                <a:cxn ang="0">
                  <a:pos x="52" y="46"/>
                </a:cxn>
                <a:cxn ang="0">
                  <a:pos x="56" y="48"/>
                </a:cxn>
                <a:cxn ang="0">
                  <a:pos x="56" y="48"/>
                </a:cxn>
                <a:cxn ang="0">
                  <a:pos x="64" y="52"/>
                </a:cxn>
                <a:cxn ang="0">
                  <a:pos x="72" y="58"/>
                </a:cxn>
                <a:cxn ang="0">
                  <a:pos x="78" y="62"/>
                </a:cxn>
                <a:cxn ang="0">
                  <a:pos x="82" y="62"/>
                </a:cxn>
                <a:cxn ang="0">
                  <a:pos x="84" y="58"/>
                </a:cxn>
                <a:cxn ang="0">
                  <a:pos x="84" y="58"/>
                </a:cxn>
                <a:cxn ang="0">
                  <a:pos x="88" y="50"/>
                </a:cxn>
                <a:cxn ang="0">
                  <a:pos x="90" y="38"/>
                </a:cxn>
                <a:cxn ang="0">
                  <a:pos x="90" y="32"/>
                </a:cxn>
                <a:cxn ang="0">
                  <a:pos x="88" y="26"/>
                </a:cxn>
                <a:cxn ang="0">
                  <a:pos x="84" y="20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0" y="8"/>
                </a:cxn>
                <a:cxn ang="0">
                  <a:pos x="60" y="4"/>
                </a:cxn>
                <a:cxn ang="0">
                  <a:pos x="46" y="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8" y="8"/>
                </a:cxn>
                <a:cxn ang="0">
                  <a:pos x="42" y="12"/>
                </a:cxn>
                <a:cxn ang="0">
                  <a:pos x="42" y="16"/>
                </a:cxn>
                <a:cxn ang="0">
                  <a:pos x="40" y="18"/>
                </a:cxn>
                <a:cxn ang="0">
                  <a:pos x="40" y="18"/>
                </a:cxn>
                <a:cxn ang="0">
                  <a:pos x="36" y="18"/>
                </a:cxn>
                <a:cxn ang="0">
                  <a:pos x="32" y="16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26"/>
                </a:cxn>
                <a:cxn ang="0">
                  <a:pos x="22" y="30"/>
                </a:cxn>
                <a:cxn ang="0">
                  <a:pos x="20" y="30"/>
                </a:cxn>
                <a:cxn ang="0">
                  <a:pos x="18" y="28"/>
                </a:cxn>
                <a:cxn ang="0">
                  <a:pos x="14" y="26"/>
                </a:cxn>
                <a:cxn ang="0">
                  <a:pos x="8" y="18"/>
                </a:cxn>
                <a:cxn ang="0">
                  <a:pos x="8" y="18"/>
                </a:cxn>
              </a:cxnLst>
              <a:rect l="0" t="0" r="r" b="b"/>
              <a:pathLst>
                <a:path w="90" h="88">
                  <a:moveTo>
                    <a:pt x="8" y="18"/>
                  </a:moveTo>
                  <a:lnTo>
                    <a:pt x="8" y="18"/>
                  </a:lnTo>
                  <a:lnTo>
                    <a:pt x="4" y="26"/>
                  </a:lnTo>
                  <a:lnTo>
                    <a:pt x="2" y="34"/>
                  </a:lnTo>
                  <a:lnTo>
                    <a:pt x="0" y="42"/>
                  </a:lnTo>
                  <a:lnTo>
                    <a:pt x="0" y="54"/>
                  </a:lnTo>
                  <a:lnTo>
                    <a:pt x="6" y="64"/>
                  </a:lnTo>
                  <a:lnTo>
                    <a:pt x="14" y="74"/>
                  </a:lnTo>
                  <a:lnTo>
                    <a:pt x="20" y="80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40" y="88"/>
                  </a:lnTo>
                  <a:lnTo>
                    <a:pt x="44" y="86"/>
                  </a:lnTo>
                  <a:lnTo>
                    <a:pt x="46" y="86"/>
                  </a:lnTo>
                  <a:lnTo>
                    <a:pt x="46" y="78"/>
                  </a:lnTo>
                  <a:lnTo>
                    <a:pt x="46" y="70"/>
                  </a:lnTo>
                  <a:lnTo>
                    <a:pt x="46" y="70"/>
                  </a:lnTo>
                  <a:lnTo>
                    <a:pt x="46" y="60"/>
                  </a:lnTo>
                  <a:lnTo>
                    <a:pt x="46" y="54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64" y="52"/>
                  </a:lnTo>
                  <a:lnTo>
                    <a:pt x="72" y="58"/>
                  </a:lnTo>
                  <a:lnTo>
                    <a:pt x="78" y="62"/>
                  </a:lnTo>
                  <a:lnTo>
                    <a:pt x="82" y="62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88" y="50"/>
                  </a:lnTo>
                  <a:lnTo>
                    <a:pt x="90" y="38"/>
                  </a:lnTo>
                  <a:lnTo>
                    <a:pt x="90" y="32"/>
                  </a:lnTo>
                  <a:lnTo>
                    <a:pt x="88" y="26"/>
                  </a:lnTo>
                  <a:lnTo>
                    <a:pt x="84" y="20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0" y="8"/>
                  </a:lnTo>
                  <a:lnTo>
                    <a:pt x="60" y="4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8" y="8"/>
                  </a:lnTo>
                  <a:lnTo>
                    <a:pt x="42" y="12"/>
                  </a:lnTo>
                  <a:lnTo>
                    <a:pt x="42" y="16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6"/>
                  </a:lnTo>
                  <a:lnTo>
                    <a:pt x="22" y="30"/>
                  </a:lnTo>
                  <a:lnTo>
                    <a:pt x="20" y="30"/>
                  </a:lnTo>
                  <a:lnTo>
                    <a:pt x="18" y="28"/>
                  </a:lnTo>
                  <a:lnTo>
                    <a:pt x="14" y="26"/>
                  </a:lnTo>
                  <a:lnTo>
                    <a:pt x="8" y="18"/>
                  </a:lnTo>
                  <a:lnTo>
                    <a:pt x="8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2" name="Freeform 74"/>
            <p:cNvSpPr>
              <a:spLocks/>
            </p:cNvSpPr>
            <p:nvPr/>
          </p:nvSpPr>
          <p:spPr bwMode="auto">
            <a:xfrm>
              <a:off x="882316" y="-300789"/>
              <a:ext cx="770021" cy="657726"/>
            </a:xfrm>
            <a:custGeom>
              <a:avLst/>
              <a:gdLst/>
              <a:ahLst/>
              <a:cxnLst>
                <a:cxn ang="0">
                  <a:pos x="78" y="6"/>
                </a:cxn>
                <a:cxn ang="0">
                  <a:pos x="78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0" y="0"/>
                </a:cxn>
                <a:cxn ang="0">
                  <a:pos x="28" y="4"/>
                </a:cxn>
                <a:cxn ang="0">
                  <a:pos x="16" y="12"/>
                </a:cxn>
                <a:cxn ang="0">
                  <a:pos x="4" y="26"/>
                </a:cxn>
                <a:cxn ang="0">
                  <a:pos x="4" y="2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8" y="42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8" y="40"/>
                </a:cxn>
                <a:cxn ang="0">
                  <a:pos x="36" y="42"/>
                </a:cxn>
                <a:cxn ang="0">
                  <a:pos x="42" y="44"/>
                </a:cxn>
                <a:cxn ang="0">
                  <a:pos x="42" y="46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36" y="58"/>
                </a:cxn>
                <a:cxn ang="0">
                  <a:pos x="28" y="64"/>
                </a:cxn>
                <a:cxn ang="0">
                  <a:pos x="24" y="72"/>
                </a:cxn>
                <a:cxn ang="0">
                  <a:pos x="24" y="74"/>
                </a:cxn>
                <a:cxn ang="0">
                  <a:pos x="26" y="76"/>
                </a:cxn>
                <a:cxn ang="0">
                  <a:pos x="26" y="76"/>
                </a:cxn>
                <a:cxn ang="0">
                  <a:pos x="36" y="80"/>
                </a:cxn>
                <a:cxn ang="0">
                  <a:pos x="48" y="82"/>
                </a:cxn>
                <a:cxn ang="0">
                  <a:pos x="56" y="80"/>
                </a:cxn>
                <a:cxn ang="0">
                  <a:pos x="62" y="78"/>
                </a:cxn>
                <a:cxn ang="0">
                  <a:pos x="70" y="74"/>
                </a:cxn>
                <a:cxn ang="0">
                  <a:pos x="78" y="70"/>
                </a:cxn>
                <a:cxn ang="0">
                  <a:pos x="78" y="70"/>
                </a:cxn>
                <a:cxn ang="0">
                  <a:pos x="84" y="62"/>
                </a:cxn>
                <a:cxn ang="0">
                  <a:pos x="88" y="52"/>
                </a:cxn>
                <a:cxn ang="0">
                  <a:pos x="94" y="40"/>
                </a:cxn>
                <a:cxn ang="0">
                  <a:pos x="96" y="28"/>
                </a:cxn>
                <a:cxn ang="0">
                  <a:pos x="96" y="28"/>
                </a:cxn>
                <a:cxn ang="0">
                  <a:pos x="88" y="34"/>
                </a:cxn>
                <a:cxn ang="0">
                  <a:pos x="82" y="36"/>
                </a:cxn>
                <a:cxn ang="0">
                  <a:pos x="78" y="36"/>
                </a:cxn>
                <a:cxn ang="0">
                  <a:pos x="76" y="36"/>
                </a:cxn>
                <a:cxn ang="0">
                  <a:pos x="76" y="36"/>
                </a:cxn>
                <a:cxn ang="0">
                  <a:pos x="76" y="32"/>
                </a:cxn>
                <a:cxn ang="0">
                  <a:pos x="78" y="26"/>
                </a:cxn>
                <a:cxn ang="0">
                  <a:pos x="90" y="16"/>
                </a:cxn>
                <a:cxn ang="0">
                  <a:pos x="90" y="16"/>
                </a:cxn>
                <a:cxn ang="0">
                  <a:pos x="74" y="22"/>
                </a:cxn>
                <a:cxn ang="0">
                  <a:pos x="74" y="22"/>
                </a:cxn>
                <a:cxn ang="0">
                  <a:pos x="68" y="22"/>
                </a:cxn>
                <a:cxn ang="0">
                  <a:pos x="64" y="20"/>
                </a:cxn>
                <a:cxn ang="0">
                  <a:pos x="64" y="18"/>
                </a:cxn>
                <a:cxn ang="0">
                  <a:pos x="66" y="14"/>
                </a:cxn>
                <a:cxn ang="0">
                  <a:pos x="78" y="6"/>
                </a:cxn>
                <a:cxn ang="0">
                  <a:pos x="78" y="6"/>
                </a:cxn>
              </a:cxnLst>
              <a:rect l="0" t="0" r="r" b="b"/>
              <a:pathLst>
                <a:path w="96" h="82">
                  <a:moveTo>
                    <a:pt x="78" y="6"/>
                  </a:moveTo>
                  <a:lnTo>
                    <a:pt x="78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0" y="0"/>
                  </a:lnTo>
                  <a:lnTo>
                    <a:pt x="28" y="4"/>
                  </a:lnTo>
                  <a:lnTo>
                    <a:pt x="16" y="12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8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8" y="40"/>
                  </a:lnTo>
                  <a:lnTo>
                    <a:pt x="36" y="42"/>
                  </a:lnTo>
                  <a:lnTo>
                    <a:pt x="42" y="44"/>
                  </a:lnTo>
                  <a:lnTo>
                    <a:pt x="42" y="46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36" y="58"/>
                  </a:lnTo>
                  <a:lnTo>
                    <a:pt x="28" y="64"/>
                  </a:lnTo>
                  <a:lnTo>
                    <a:pt x="24" y="72"/>
                  </a:lnTo>
                  <a:lnTo>
                    <a:pt x="24" y="74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6" y="80"/>
                  </a:lnTo>
                  <a:lnTo>
                    <a:pt x="48" y="82"/>
                  </a:lnTo>
                  <a:lnTo>
                    <a:pt x="56" y="80"/>
                  </a:lnTo>
                  <a:lnTo>
                    <a:pt x="62" y="78"/>
                  </a:lnTo>
                  <a:lnTo>
                    <a:pt x="70" y="74"/>
                  </a:lnTo>
                  <a:lnTo>
                    <a:pt x="78" y="70"/>
                  </a:lnTo>
                  <a:lnTo>
                    <a:pt x="78" y="70"/>
                  </a:lnTo>
                  <a:lnTo>
                    <a:pt x="84" y="62"/>
                  </a:lnTo>
                  <a:lnTo>
                    <a:pt x="88" y="52"/>
                  </a:lnTo>
                  <a:lnTo>
                    <a:pt x="94" y="40"/>
                  </a:lnTo>
                  <a:lnTo>
                    <a:pt x="96" y="28"/>
                  </a:lnTo>
                  <a:lnTo>
                    <a:pt x="96" y="28"/>
                  </a:lnTo>
                  <a:lnTo>
                    <a:pt x="88" y="34"/>
                  </a:lnTo>
                  <a:lnTo>
                    <a:pt x="82" y="36"/>
                  </a:lnTo>
                  <a:lnTo>
                    <a:pt x="78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8" y="26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74" y="22"/>
                  </a:lnTo>
                  <a:lnTo>
                    <a:pt x="74" y="22"/>
                  </a:lnTo>
                  <a:lnTo>
                    <a:pt x="68" y="22"/>
                  </a:lnTo>
                  <a:lnTo>
                    <a:pt x="64" y="20"/>
                  </a:lnTo>
                  <a:lnTo>
                    <a:pt x="64" y="18"/>
                  </a:lnTo>
                  <a:lnTo>
                    <a:pt x="66" y="14"/>
                  </a:lnTo>
                  <a:lnTo>
                    <a:pt x="78" y="6"/>
                  </a:lnTo>
                  <a:lnTo>
                    <a:pt x="7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3" name="Freeform 75"/>
            <p:cNvSpPr>
              <a:spLocks/>
            </p:cNvSpPr>
            <p:nvPr/>
          </p:nvSpPr>
          <p:spPr bwMode="auto">
            <a:xfrm>
              <a:off x="1042737" y="-1054768"/>
              <a:ext cx="721895" cy="689811"/>
            </a:xfrm>
            <a:custGeom>
              <a:avLst/>
              <a:gdLst/>
              <a:ahLst/>
              <a:cxnLst>
                <a:cxn ang="0">
                  <a:pos x="82" y="68"/>
                </a:cxn>
                <a:cxn ang="0">
                  <a:pos x="82" y="68"/>
                </a:cxn>
                <a:cxn ang="0">
                  <a:pos x="86" y="62"/>
                </a:cxn>
                <a:cxn ang="0">
                  <a:pos x="88" y="54"/>
                </a:cxn>
                <a:cxn ang="0">
                  <a:pos x="90" y="44"/>
                </a:cxn>
                <a:cxn ang="0">
                  <a:pos x="90" y="34"/>
                </a:cxn>
                <a:cxn ang="0">
                  <a:pos x="84" y="24"/>
                </a:cxn>
                <a:cxn ang="0">
                  <a:pos x="76" y="12"/>
                </a:cxn>
                <a:cxn ang="0">
                  <a:pos x="70" y="8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4" y="8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44" y="26"/>
                </a:cxn>
                <a:cxn ang="0">
                  <a:pos x="44" y="34"/>
                </a:cxn>
                <a:cxn ang="0">
                  <a:pos x="40" y="38"/>
                </a:cxn>
                <a:cxn ang="0">
                  <a:pos x="38" y="40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26" y="36"/>
                </a:cxn>
                <a:cxn ang="0">
                  <a:pos x="18" y="30"/>
                </a:cxn>
                <a:cxn ang="0">
                  <a:pos x="12" y="24"/>
                </a:cxn>
                <a:cxn ang="0">
                  <a:pos x="8" y="26"/>
                </a:cxn>
                <a:cxn ang="0">
                  <a:pos x="6" y="28"/>
                </a:cxn>
                <a:cxn ang="0">
                  <a:pos x="6" y="28"/>
                </a:cxn>
                <a:cxn ang="0">
                  <a:pos x="2" y="38"/>
                </a:cxn>
                <a:cxn ang="0">
                  <a:pos x="0" y="48"/>
                </a:cxn>
                <a:cxn ang="0">
                  <a:pos x="0" y="54"/>
                </a:cxn>
                <a:cxn ang="0">
                  <a:pos x="2" y="60"/>
                </a:cxn>
                <a:cxn ang="0">
                  <a:pos x="6" y="68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20" y="78"/>
                </a:cxn>
                <a:cxn ang="0">
                  <a:pos x="30" y="82"/>
                </a:cxn>
                <a:cxn ang="0">
                  <a:pos x="42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0"/>
                </a:cxn>
                <a:cxn ang="0">
                  <a:pos x="48" y="74"/>
                </a:cxn>
                <a:cxn ang="0">
                  <a:pos x="48" y="72"/>
                </a:cxn>
                <a:cxn ang="0">
                  <a:pos x="50" y="70"/>
                </a:cxn>
                <a:cxn ang="0">
                  <a:pos x="50" y="70"/>
                </a:cxn>
                <a:cxn ang="0">
                  <a:pos x="54" y="68"/>
                </a:cxn>
                <a:cxn ang="0">
                  <a:pos x="58" y="70"/>
                </a:cxn>
                <a:cxn ang="0">
                  <a:pos x="70" y="80"/>
                </a:cxn>
                <a:cxn ang="0">
                  <a:pos x="70" y="80"/>
                </a:cxn>
                <a:cxn ang="0">
                  <a:pos x="64" y="66"/>
                </a:cxn>
                <a:cxn ang="0">
                  <a:pos x="64" y="66"/>
                </a:cxn>
                <a:cxn ang="0">
                  <a:pos x="64" y="62"/>
                </a:cxn>
                <a:cxn ang="0">
                  <a:pos x="66" y="58"/>
                </a:cxn>
                <a:cxn ang="0">
                  <a:pos x="70" y="58"/>
                </a:cxn>
                <a:cxn ang="0">
                  <a:pos x="72" y="58"/>
                </a:cxn>
                <a:cxn ang="0">
                  <a:pos x="76" y="62"/>
                </a:cxn>
                <a:cxn ang="0">
                  <a:pos x="82" y="68"/>
                </a:cxn>
                <a:cxn ang="0">
                  <a:pos x="82" y="68"/>
                </a:cxn>
              </a:cxnLst>
              <a:rect l="0" t="0" r="r" b="b"/>
              <a:pathLst>
                <a:path w="90" h="86">
                  <a:moveTo>
                    <a:pt x="82" y="68"/>
                  </a:moveTo>
                  <a:lnTo>
                    <a:pt x="82" y="68"/>
                  </a:lnTo>
                  <a:lnTo>
                    <a:pt x="86" y="62"/>
                  </a:lnTo>
                  <a:lnTo>
                    <a:pt x="88" y="54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84" y="24"/>
                  </a:lnTo>
                  <a:lnTo>
                    <a:pt x="76" y="12"/>
                  </a:lnTo>
                  <a:lnTo>
                    <a:pt x="70" y="8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8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4" y="26"/>
                  </a:lnTo>
                  <a:lnTo>
                    <a:pt x="44" y="34"/>
                  </a:lnTo>
                  <a:lnTo>
                    <a:pt x="40" y="38"/>
                  </a:lnTo>
                  <a:lnTo>
                    <a:pt x="38" y="40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26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8" y="26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2" y="3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2" y="60"/>
                  </a:lnTo>
                  <a:lnTo>
                    <a:pt x="6" y="68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20" y="78"/>
                  </a:lnTo>
                  <a:lnTo>
                    <a:pt x="30" y="82"/>
                  </a:lnTo>
                  <a:lnTo>
                    <a:pt x="42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0"/>
                  </a:lnTo>
                  <a:lnTo>
                    <a:pt x="48" y="74"/>
                  </a:lnTo>
                  <a:lnTo>
                    <a:pt x="48" y="72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4" y="68"/>
                  </a:lnTo>
                  <a:lnTo>
                    <a:pt x="58" y="70"/>
                  </a:lnTo>
                  <a:lnTo>
                    <a:pt x="70" y="80"/>
                  </a:lnTo>
                  <a:lnTo>
                    <a:pt x="70" y="8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64" y="62"/>
                  </a:lnTo>
                  <a:lnTo>
                    <a:pt x="66" y="58"/>
                  </a:lnTo>
                  <a:lnTo>
                    <a:pt x="70" y="58"/>
                  </a:lnTo>
                  <a:lnTo>
                    <a:pt x="72" y="58"/>
                  </a:lnTo>
                  <a:lnTo>
                    <a:pt x="76" y="62"/>
                  </a:lnTo>
                  <a:lnTo>
                    <a:pt x="82" y="68"/>
                  </a:lnTo>
                  <a:lnTo>
                    <a:pt x="82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1636295" y="-348916"/>
              <a:ext cx="176463" cy="160421"/>
            </a:xfrm>
            <a:custGeom>
              <a:avLst/>
              <a:gdLst/>
              <a:ahLst/>
              <a:cxnLst>
                <a:cxn ang="0">
                  <a:pos x="20" y="16"/>
                </a:cxn>
                <a:cxn ang="0">
                  <a:pos x="20" y="16"/>
                </a:cxn>
                <a:cxn ang="0">
                  <a:pos x="16" y="18"/>
                </a:cxn>
                <a:cxn ang="0">
                  <a:pos x="12" y="20"/>
                </a:cxn>
                <a:cxn ang="0">
                  <a:pos x="8" y="18"/>
                </a:cxn>
                <a:cxn ang="0">
                  <a:pos x="4" y="18"/>
                </a:cxn>
                <a:cxn ang="0">
                  <a:pos x="4" y="18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2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20" y="4"/>
                </a:cxn>
                <a:cxn ang="0">
                  <a:pos x="22" y="8"/>
                </a:cxn>
                <a:cxn ang="0">
                  <a:pos x="22" y="12"/>
                </a:cxn>
                <a:cxn ang="0">
                  <a:pos x="20" y="16"/>
                </a:cxn>
                <a:cxn ang="0">
                  <a:pos x="20" y="16"/>
                </a:cxn>
              </a:cxnLst>
              <a:rect l="0" t="0" r="r" b="b"/>
              <a:pathLst>
                <a:path w="22" h="20">
                  <a:moveTo>
                    <a:pt x="20" y="16"/>
                  </a:moveTo>
                  <a:lnTo>
                    <a:pt x="20" y="16"/>
                  </a:lnTo>
                  <a:lnTo>
                    <a:pt x="16" y="18"/>
                  </a:lnTo>
                  <a:lnTo>
                    <a:pt x="12" y="20"/>
                  </a:lnTo>
                  <a:lnTo>
                    <a:pt x="8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2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2" y="8"/>
                  </a:lnTo>
                  <a:lnTo>
                    <a:pt x="22" y="12"/>
                  </a:lnTo>
                  <a:lnTo>
                    <a:pt x="20" y="16"/>
                  </a:lnTo>
                  <a:lnTo>
                    <a:pt x="20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5" name="Freeform 77"/>
            <p:cNvSpPr>
              <a:spLocks/>
            </p:cNvSpPr>
            <p:nvPr/>
          </p:nvSpPr>
          <p:spPr bwMode="auto">
            <a:xfrm>
              <a:off x="3914274" y="-284747"/>
              <a:ext cx="465221" cy="882316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8" y="4"/>
                </a:cxn>
                <a:cxn ang="0">
                  <a:pos x="28" y="14"/>
                </a:cxn>
                <a:cxn ang="0">
                  <a:pos x="28" y="22"/>
                </a:cxn>
                <a:cxn ang="0">
                  <a:pos x="24" y="28"/>
                </a:cxn>
                <a:cxn ang="0">
                  <a:pos x="20" y="36"/>
                </a:cxn>
                <a:cxn ang="0">
                  <a:pos x="12" y="44"/>
                </a:cxn>
                <a:cxn ang="0">
                  <a:pos x="12" y="44"/>
                </a:cxn>
                <a:cxn ang="0">
                  <a:pos x="6" y="54"/>
                </a:cxn>
                <a:cxn ang="0">
                  <a:pos x="2" y="66"/>
                </a:cxn>
                <a:cxn ang="0">
                  <a:pos x="0" y="80"/>
                </a:cxn>
                <a:cxn ang="0">
                  <a:pos x="4" y="92"/>
                </a:cxn>
                <a:cxn ang="0">
                  <a:pos x="8" y="102"/>
                </a:cxn>
                <a:cxn ang="0">
                  <a:pos x="14" y="106"/>
                </a:cxn>
                <a:cxn ang="0">
                  <a:pos x="18" y="110"/>
                </a:cxn>
                <a:cxn ang="0">
                  <a:pos x="24" y="110"/>
                </a:cxn>
                <a:cxn ang="0">
                  <a:pos x="30" y="110"/>
                </a:cxn>
                <a:cxn ang="0">
                  <a:pos x="38" y="110"/>
                </a:cxn>
                <a:cxn ang="0">
                  <a:pos x="48" y="106"/>
                </a:cxn>
                <a:cxn ang="0">
                  <a:pos x="48" y="106"/>
                </a:cxn>
                <a:cxn ang="0">
                  <a:pos x="52" y="102"/>
                </a:cxn>
                <a:cxn ang="0">
                  <a:pos x="56" y="96"/>
                </a:cxn>
                <a:cxn ang="0">
                  <a:pos x="58" y="90"/>
                </a:cxn>
                <a:cxn ang="0">
                  <a:pos x="58" y="86"/>
                </a:cxn>
                <a:cxn ang="0">
                  <a:pos x="54" y="76"/>
                </a:cxn>
                <a:cxn ang="0">
                  <a:pos x="54" y="72"/>
                </a:cxn>
                <a:cxn ang="0">
                  <a:pos x="54" y="72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8" y="82"/>
                </a:cxn>
                <a:cxn ang="0">
                  <a:pos x="34" y="80"/>
                </a:cxn>
                <a:cxn ang="0">
                  <a:pos x="34" y="80"/>
                </a:cxn>
                <a:cxn ang="0">
                  <a:pos x="36" y="78"/>
                </a:cxn>
                <a:cxn ang="0">
                  <a:pos x="42" y="74"/>
                </a:cxn>
                <a:cxn ang="0">
                  <a:pos x="46" y="66"/>
                </a:cxn>
                <a:cxn ang="0">
                  <a:pos x="48" y="62"/>
                </a:cxn>
                <a:cxn ang="0">
                  <a:pos x="48" y="54"/>
                </a:cxn>
                <a:cxn ang="0">
                  <a:pos x="48" y="54"/>
                </a:cxn>
                <a:cxn ang="0">
                  <a:pos x="46" y="48"/>
                </a:cxn>
                <a:cxn ang="0">
                  <a:pos x="44" y="38"/>
                </a:cxn>
                <a:cxn ang="0">
                  <a:pos x="36" y="20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58" h="110">
                  <a:moveTo>
                    <a:pt x="26" y="0"/>
                  </a:moveTo>
                  <a:lnTo>
                    <a:pt x="26" y="0"/>
                  </a:lnTo>
                  <a:lnTo>
                    <a:pt x="28" y="4"/>
                  </a:lnTo>
                  <a:lnTo>
                    <a:pt x="28" y="14"/>
                  </a:lnTo>
                  <a:lnTo>
                    <a:pt x="28" y="22"/>
                  </a:lnTo>
                  <a:lnTo>
                    <a:pt x="24" y="28"/>
                  </a:lnTo>
                  <a:lnTo>
                    <a:pt x="20" y="36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6" y="54"/>
                  </a:lnTo>
                  <a:lnTo>
                    <a:pt x="2" y="66"/>
                  </a:lnTo>
                  <a:lnTo>
                    <a:pt x="0" y="80"/>
                  </a:lnTo>
                  <a:lnTo>
                    <a:pt x="4" y="92"/>
                  </a:lnTo>
                  <a:lnTo>
                    <a:pt x="8" y="102"/>
                  </a:lnTo>
                  <a:lnTo>
                    <a:pt x="14" y="106"/>
                  </a:lnTo>
                  <a:lnTo>
                    <a:pt x="18" y="110"/>
                  </a:lnTo>
                  <a:lnTo>
                    <a:pt x="24" y="110"/>
                  </a:lnTo>
                  <a:lnTo>
                    <a:pt x="30" y="110"/>
                  </a:lnTo>
                  <a:lnTo>
                    <a:pt x="38" y="110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52" y="102"/>
                  </a:lnTo>
                  <a:lnTo>
                    <a:pt x="56" y="96"/>
                  </a:lnTo>
                  <a:lnTo>
                    <a:pt x="58" y="90"/>
                  </a:lnTo>
                  <a:lnTo>
                    <a:pt x="58" y="86"/>
                  </a:lnTo>
                  <a:lnTo>
                    <a:pt x="54" y="76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8" y="82"/>
                  </a:lnTo>
                  <a:lnTo>
                    <a:pt x="34" y="80"/>
                  </a:lnTo>
                  <a:lnTo>
                    <a:pt x="34" y="80"/>
                  </a:lnTo>
                  <a:lnTo>
                    <a:pt x="36" y="78"/>
                  </a:lnTo>
                  <a:lnTo>
                    <a:pt x="42" y="74"/>
                  </a:lnTo>
                  <a:lnTo>
                    <a:pt x="46" y="66"/>
                  </a:lnTo>
                  <a:lnTo>
                    <a:pt x="48" y="62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6" y="48"/>
                  </a:lnTo>
                  <a:lnTo>
                    <a:pt x="44" y="38"/>
                  </a:lnTo>
                  <a:lnTo>
                    <a:pt x="36" y="20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6" name="Freeform 78"/>
            <p:cNvSpPr>
              <a:spLocks/>
            </p:cNvSpPr>
            <p:nvPr/>
          </p:nvSpPr>
          <p:spPr bwMode="auto">
            <a:xfrm>
              <a:off x="7058526" y="2795337"/>
              <a:ext cx="368968" cy="52938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6" y="2"/>
                </a:cxn>
                <a:cxn ang="0">
                  <a:pos x="42" y="8"/>
                </a:cxn>
                <a:cxn ang="0">
                  <a:pos x="36" y="16"/>
                </a:cxn>
                <a:cxn ang="0">
                  <a:pos x="30" y="20"/>
                </a:cxn>
                <a:cxn ang="0">
                  <a:pos x="22" y="24"/>
                </a:cxn>
                <a:cxn ang="0">
                  <a:pos x="22" y="24"/>
                </a:cxn>
                <a:cxn ang="0">
                  <a:pos x="14" y="28"/>
                </a:cxn>
                <a:cxn ang="0">
                  <a:pos x="6" y="34"/>
                </a:cxn>
                <a:cxn ang="0">
                  <a:pos x="2" y="42"/>
                </a:cxn>
                <a:cxn ang="0">
                  <a:pos x="0" y="50"/>
                </a:cxn>
                <a:cxn ang="0">
                  <a:pos x="0" y="58"/>
                </a:cxn>
                <a:cxn ang="0">
                  <a:pos x="4" y="64"/>
                </a:cxn>
                <a:cxn ang="0">
                  <a:pos x="12" y="66"/>
                </a:cxn>
                <a:cxn ang="0">
                  <a:pos x="24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4" y="62"/>
                </a:cxn>
                <a:cxn ang="0">
                  <a:pos x="38" y="56"/>
                </a:cxn>
                <a:cxn ang="0">
                  <a:pos x="40" y="50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36" y="50"/>
                </a:cxn>
                <a:cxn ang="0">
                  <a:pos x="30" y="50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2" y="46"/>
                </a:cxn>
                <a:cxn ang="0">
                  <a:pos x="38" y="42"/>
                </a:cxn>
                <a:cxn ang="0">
                  <a:pos x="42" y="36"/>
                </a:cxn>
                <a:cxn ang="0">
                  <a:pos x="42" y="36"/>
                </a:cxn>
                <a:cxn ang="0">
                  <a:pos x="46" y="26"/>
                </a:cxn>
                <a:cxn ang="0">
                  <a:pos x="46" y="14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66">
                  <a:moveTo>
                    <a:pt x="46" y="0"/>
                  </a:moveTo>
                  <a:lnTo>
                    <a:pt x="46" y="0"/>
                  </a:lnTo>
                  <a:lnTo>
                    <a:pt x="46" y="2"/>
                  </a:lnTo>
                  <a:lnTo>
                    <a:pt x="42" y="8"/>
                  </a:lnTo>
                  <a:lnTo>
                    <a:pt x="36" y="16"/>
                  </a:lnTo>
                  <a:lnTo>
                    <a:pt x="30" y="20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14" y="28"/>
                  </a:lnTo>
                  <a:lnTo>
                    <a:pt x="6" y="34"/>
                  </a:lnTo>
                  <a:lnTo>
                    <a:pt x="2" y="42"/>
                  </a:lnTo>
                  <a:lnTo>
                    <a:pt x="0" y="50"/>
                  </a:lnTo>
                  <a:lnTo>
                    <a:pt x="0" y="58"/>
                  </a:lnTo>
                  <a:lnTo>
                    <a:pt x="4" y="64"/>
                  </a:lnTo>
                  <a:lnTo>
                    <a:pt x="12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4" y="62"/>
                  </a:lnTo>
                  <a:lnTo>
                    <a:pt x="38" y="56"/>
                  </a:lnTo>
                  <a:lnTo>
                    <a:pt x="40" y="50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36" y="50"/>
                  </a:lnTo>
                  <a:lnTo>
                    <a:pt x="30" y="50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2" y="46"/>
                  </a:lnTo>
                  <a:lnTo>
                    <a:pt x="38" y="42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6" y="26"/>
                  </a:lnTo>
                  <a:lnTo>
                    <a:pt x="46" y="14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7" name="Freeform 79"/>
            <p:cNvSpPr>
              <a:spLocks/>
            </p:cNvSpPr>
            <p:nvPr/>
          </p:nvSpPr>
          <p:spPr bwMode="auto">
            <a:xfrm>
              <a:off x="5101389" y="3196389"/>
              <a:ext cx="753979" cy="417095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0" y="38"/>
                </a:cxn>
                <a:cxn ang="0">
                  <a:pos x="2" y="36"/>
                </a:cxn>
                <a:cxn ang="0">
                  <a:pos x="12" y="34"/>
                </a:cxn>
                <a:cxn ang="0">
                  <a:pos x="18" y="34"/>
                </a:cxn>
                <a:cxn ang="0">
                  <a:pos x="24" y="36"/>
                </a:cxn>
                <a:cxn ang="0">
                  <a:pos x="32" y="40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50" y="50"/>
                </a:cxn>
                <a:cxn ang="0">
                  <a:pos x="60" y="52"/>
                </a:cxn>
                <a:cxn ang="0">
                  <a:pos x="72" y="52"/>
                </a:cxn>
                <a:cxn ang="0">
                  <a:pos x="82" y="48"/>
                </a:cxn>
                <a:cxn ang="0">
                  <a:pos x="90" y="42"/>
                </a:cxn>
                <a:cxn ang="0">
                  <a:pos x="92" y="38"/>
                </a:cxn>
                <a:cxn ang="0">
                  <a:pos x="94" y="32"/>
                </a:cxn>
                <a:cxn ang="0">
                  <a:pos x="94" y="28"/>
                </a:cxn>
                <a:cxn ang="0">
                  <a:pos x="94" y="20"/>
                </a:cxn>
                <a:cxn ang="0">
                  <a:pos x="92" y="14"/>
                </a:cxn>
                <a:cxn ang="0">
                  <a:pos x="88" y="6"/>
                </a:cxn>
                <a:cxn ang="0">
                  <a:pos x="88" y="6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0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0"/>
                </a:cxn>
                <a:cxn ang="0">
                  <a:pos x="66" y="14"/>
                </a:cxn>
                <a:cxn ang="0">
                  <a:pos x="68" y="18"/>
                </a:cxn>
                <a:cxn ang="0">
                  <a:pos x="68" y="20"/>
                </a:cxn>
                <a:cxn ang="0">
                  <a:pos x="68" y="20"/>
                </a:cxn>
                <a:cxn ang="0">
                  <a:pos x="62" y="16"/>
                </a:cxn>
                <a:cxn ang="0">
                  <a:pos x="54" y="12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30" y="16"/>
                </a:cxn>
                <a:cxn ang="0">
                  <a:pos x="16" y="26"/>
                </a:cxn>
                <a:cxn ang="0">
                  <a:pos x="0" y="38"/>
                </a:cxn>
                <a:cxn ang="0">
                  <a:pos x="0" y="38"/>
                </a:cxn>
              </a:cxnLst>
              <a:rect l="0" t="0" r="r" b="b"/>
              <a:pathLst>
                <a:path w="94" h="52">
                  <a:moveTo>
                    <a:pt x="0" y="38"/>
                  </a:moveTo>
                  <a:lnTo>
                    <a:pt x="0" y="38"/>
                  </a:lnTo>
                  <a:lnTo>
                    <a:pt x="2" y="36"/>
                  </a:lnTo>
                  <a:lnTo>
                    <a:pt x="12" y="34"/>
                  </a:lnTo>
                  <a:lnTo>
                    <a:pt x="18" y="34"/>
                  </a:lnTo>
                  <a:lnTo>
                    <a:pt x="24" y="36"/>
                  </a:lnTo>
                  <a:lnTo>
                    <a:pt x="32" y="40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60" y="52"/>
                  </a:lnTo>
                  <a:lnTo>
                    <a:pt x="72" y="52"/>
                  </a:lnTo>
                  <a:lnTo>
                    <a:pt x="82" y="48"/>
                  </a:lnTo>
                  <a:lnTo>
                    <a:pt x="90" y="42"/>
                  </a:lnTo>
                  <a:lnTo>
                    <a:pt x="92" y="38"/>
                  </a:lnTo>
                  <a:lnTo>
                    <a:pt x="94" y="32"/>
                  </a:lnTo>
                  <a:lnTo>
                    <a:pt x="94" y="28"/>
                  </a:lnTo>
                  <a:lnTo>
                    <a:pt x="94" y="20"/>
                  </a:lnTo>
                  <a:lnTo>
                    <a:pt x="92" y="14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0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0"/>
                  </a:lnTo>
                  <a:lnTo>
                    <a:pt x="66" y="14"/>
                  </a:lnTo>
                  <a:lnTo>
                    <a:pt x="68" y="18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2" y="16"/>
                  </a:lnTo>
                  <a:lnTo>
                    <a:pt x="5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30" y="16"/>
                  </a:lnTo>
                  <a:lnTo>
                    <a:pt x="16" y="26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8" name="Freeform 80"/>
            <p:cNvSpPr>
              <a:spLocks/>
            </p:cNvSpPr>
            <p:nvPr/>
          </p:nvSpPr>
          <p:spPr bwMode="auto">
            <a:xfrm>
              <a:off x="6015789" y="2474495"/>
              <a:ext cx="529389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0" y="6"/>
                </a:cxn>
                <a:cxn ang="0">
                  <a:pos x="60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2"/>
                </a:cxn>
                <a:cxn ang="0">
                  <a:pos x="38" y="2"/>
                </a:cxn>
                <a:cxn ang="0">
                  <a:pos x="44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10"/>
                </a:cxn>
                <a:cxn ang="0">
                  <a:pos x="10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6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44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10"/>
                  </a:lnTo>
                  <a:lnTo>
                    <a:pt x="10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9" name="Freeform 81"/>
            <p:cNvSpPr>
              <a:spLocks/>
            </p:cNvSpPr>
            <p:nvPr/>
          </p:nvSpPr>
          <p:spPr bwMode="auto">
            <a:xfrm>
              <a:off x="4122821" y="2330116"/>
              <a:ext cx="545432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30" y="28"/>
                </a:cxn>
                <a:cxn ang="0">
                  <a:pos x="30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8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62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0" y="4"/>
                </a:cxn>
                <a:cxn ang="0">
                  <a:pos x="40" y="4"/>
                </a:cxn>
                <a:cxn ang="0">
                  <a:pos x="44" y="6"/>
                </a:cxn>
                <a:cxn ang="0">
                  <a:pos x="48" y="10"/>
                </a:cxn>
                <a:cxn ang="0">
                  <a:pos x="48" y="14"/>
                </a:cxn>
                <a:cxn ang="0">
                  <a:pos x="48" y="14"/>
                </a:cxn>
                <a:cxn ang="0">
                  <a:pos x="44" y="10"/>
                </a:cxn>
                <a:cxn ang="0">
                  <a:pos x="38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2" y="10"/>
                </a:cxn>
                <a:cxn ang="0">
                  <a:pos x="12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8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8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6"/>
                  </a:lnTo>
                  <a:lnTo>
                    <a:pt x="48" y="10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4" y="10"/>
                  </a:lnTo>
                  <a:lnTo>
                    <a:pt x="38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2" y="10"/>
                  </a:lnTo>
                  <a:lnTo>
                    <a:pt x="12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0" name="Freeform 82"/>
            <p:cNvSpPr>
              <a:spLocks/>
            </p:cNvSpPr>
            <p:nvPr/>
          </p:nvSpPr>
          <p:spPr bwMode="auto">
            <a:xfrm>
              <a:off x="3336758" y="2891589"/>
              <a:ext cx="385011" cy="753979"/>
            </a:xfrm>
            <a:custGeom>
              <a:avLst/>
              <a:gdLst/>
              <a:ahLst/>
              <a:cxnLst>
                <a:cxn ang="0">
                  <a:pos x="48" y="94"/>
                </a:cxn>
                <a:cxn ang="0">
                  <a:pos x="48" y="94"/>
                </a:cxn>
                <a:cxn ang="0">
                  <a:pos x="46" y="92"/>
                </a:cxn>
                <a:cxn ang="0">
                  <a:pos x="42" y="84"/>
                </a:cxn>
                <a:cxn ang="0">
                  <a:pos x="40" y="70"/>
                </a:cxn>
                <a:cxn ang="0">
                  <a:pos x="40" y="62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4" y="38"/>
                </a:cxn>
                <a:cxn ang="0">
                  <a:pos x="44" y="26"/>
                </a:cxn>
                <a:cxn ang="0">
                  <a:pos x="40" y="16"/>
                </a:cxn>
                <a:cxn ang="0">
                  <a:pos x="36" y="6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8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0" y="40"/>
                </a:cxn>
                <a:cxn ang="0">
                  <a:pos x="2" y="44"/>
                </a:cxn>
                <a:cxn ang="0">
                  <a:pos x="6" y="50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0" y="44"/>
                </a:cxn>
                <a:cxn ang="0">
                  <a:pos x="14" y="38"/>
                </a:cxn>
                <a:cxn ang="0">
                  <a:pos x="16" y="3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6" y="44"/>
                </a:cxn>
                <a:cxn ang="0">
                  <a:pos x="16" y="52"/>
                </a:cxn>
                <a:cxn ang="0">
                  <a:pos x="18" y="64"/>
                </a:cxn>
                <a:cxn ang="0">
                  <a:pos x="18" y="64"/>
                </a:cxn>
                <a:cxn ang="0">
                  <a:pos x="24" y="74"/>
                </a:cxn>
                <a:cxn ang="0">
                  <a:pos x="34" y="84"/>
                </a:cxn>
                <a:cxn ang="0">
                  <a:pos x="48" y="94"/>
                </a:cxn>
                <a:cxn ang="0">
                  <a:pos x="48" y="94"/>
                </a:cxn>
              </a:cxnLst>
              <a:rect l="0" t="0" r="r" b="b"/>
              <a:pathLst>
                <a:path w="48" h="94">
                  <a:moveTo>
                    <a:pt x="48" y="94"/>
                  </a:moveTo>
                  <a:lnTo>
                    <a:pt x="48" y="94"/>
                  </a:lnTo>
                  <a:lnTo>
                    <a:pt x="46" y="92"/>
                  </a:lnTo>
                  <a:lnTo>
                    <a:pt x="42" y="84"/>
                  </a:lnTo>
                  <a:lnTo>
                    <a:pt x="40" y="70"/>
                  </a:lnTo>
                  <a:lnTo>
                    <a:pt x="40" y="62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4" y="38"/>
                  </a:lnTo>
                  <a:lnTo>
                    <a:pt x="44" y="26"/>
                  </a:lnTo>
                  <a:lnTo>
                    <a:pt x="40" y="16"/>
                  </a:lnTo>
                  <a:lnTo>
                    <a:pt x="36" y="6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8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6" y="50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44"/>
                  </a:lnTo>
                  <a:lnTo>
                    <a:pt x="14" y="38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6" y="44"/>
                  </a:lnTo>
                  <a:lnTo>
                    <a:pt x="16" y="52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24" y="74"/>
                  </a:lnTo>
                  <a:lnTo>
                    <a:pt x="34" y="84"/>
                  </a:lnTo>
                  <a:lnTo>
                    <a:pt x="48" y="94"/>
                  </a:lnTo>
                  <a:lnTo>
                    <a:pt x="48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1" name="Freeform 83"/>
            <p:cNvSpPr>
              <a:spLocks/>
            </p:cNvSpPr>
            <p:nvPr/>
          </p:nvSpPr>
          <p:spPr bwMode="auto">
            <a:xfrm>
              <a:off x="6545179" y="7271084"/>
              <a:ext cx="737937" cy="497305"/>
            </a:xfrm>
            <a:custGeom>
              <a:avLst/>
              <a:gdLst/>
              <a:ahLst/>
              <a:cxnLst>
                <a:cxn ang="0">
                  <a:pos x="0" y="62"/>
                </a:cxn>
                <a:cxn ang="0">
                  <a:pos x="0" y="62"/>
                </a:cxn>
                <a:cxn ang="0">
                  <a:pos x="2" y="58"/>
                </a:cxn>
                <a:cxn ang="0">
                  <a:pos x="10" y="54"/>
                </a:cxn>
                <a:cxn ang="0">
                  <a:pos x="16" y="52"/>
                </a:cxn>
                <a:cxn ang="0">
                  <a:pos x="24" y="52"/>
                </a:cxn>
                <a:cxn ang="0">
                  <a:pos x="32" y="52"/>
                </a:cxn>
                <a:cxn ang="0">
                  <a:pos x="42" y="54"/>
                </a:cxn>
                <a:cxn ang="0">
                  <a:pos x="42" y="54"/>
                </a:cxn>
                <a:cxn ang="0">
                  <a:pos x="52" y="56"/>
                </a:cxn>
                <a:cxn ang="0">
                  <a:pos x="64" y="54"/>
                </a:cxn>
                <a:cxn ang="0">
                  <a:pos x="74" y="50"/>
                </a:cxn>
                <a:cxn ang="0">
                  <a:pos x="84" y="42"/>
                </a:cxn>
                <a:cxn ang="0">
                  <a:pos x="90" y="34"/>
                </a:cxn>
                <a:cxn ang="0">
                  <a:pos x="90" y="30"/>
                </a:cxn>
                <a:cxn ang="0">
                  <a:pos x="92" y="24"/>
                </a:cxn>
                <a:cxn ang="0">
                  <a:pos x="90" y="20"/>
                </a:cxn>
                <a:cxn ang="0">
                  <a:pos x="88" y="14"/>
                </a:cxn>
                <a:cxn ang="0">
                  <a:pos x="84" y="8"/>
                </a:cxn>
                <a:cxn ang="0">
                  <a:pos x="76" y="2"/>
                </a:cxn>
                <a:cxn ang="0">
                  <a:pos x="76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2" y="0"/>
                </a:cxn>
                <a:cxn ang="0">
                  <a:pos x="56" y="4"/>
                </a:cxn>
                <a:cxn ang="0">
                  <a:pos x="50" y="8"/>
                </a:cxn>
                <a:cxn ang="0">
                  <a:pos x="46" y="12"/>
                </a:cxn>
                <a:cxn ang="0">
                  <a:pos x="46" y="12"/>
                </a:cxn>
                <a:cxn ang="0">
                  <a:pos x="54" y="14"/>
                </a:cxn>
                <a:cxn ang="0">
                  <a:pos x="58" y="16"/>
                </a:cxn>
                <a:cxn ang="0">
                  <a:pos x="60" y="20"/>
                </a:cxn>
                <a:cxn ang="0">
                  <a:pos x="60" y="22"/>
                </a:cxn>
                <a:cxn ang="0">
                  <a:pos x="60" y="22"/>
                </a:cxn>
                <a:cxn ang="0">
                  <a:pos x="54" y="20"/>
                </a:cxn>
                <a:cxn ang="0">
                  <a:pos x="46" y="20"/>
                </a:cxn>
                <a:cxn ang="0">
                  <a:pos x="36" y="22"/>
                </a:cxn>
                <a:cxn ang="0">
                  <a:pos x="36" y="22"/>
                </a:cxn>
                <a:cxn ang="0">
                  <a:pos x="24" y="32"/>
                </a:cxn>
                <a:cxn ang="0">
                  <a:pos x="12" y="44"/>
                </a:cxn>
                <a:cxn ang="0">
                  <a:pos x="0" y="62"/>
                </a:cxn>
                <a:cxn ang="0">
                  <a:pos x="0" y="62"/>
                </a:cxn>
              </a:cxnLst>
              <a:rect l="0" t="0" r="r" b="b"/>
              <a:pathLst>
                <a:path w="92" h="62">
                  <a:moveTo>
                    <a:pt x="0" y="62"/>
                  </a:moveTo>
                  <a:lnTo>
                    <a:pt x="0" y="62"/>
                  </a:lnTo>
                  <a:lnTo>
                    <a:pt x="2" y="58"/>
                  </a:lnTo>
                  <a:lnTo>
                    <a:pt x="10" y="54"/>
                  </a:lnTo>
                  <a:lnTo>
                    <a:pt x="16" y="52"/>
                  </a:lnTo>
                  <a:lnTo>
                    <a:pt x="24" y="52"/>
                  </a:lnTo>
                  <a:lnTo>
                    <a:pt x="32" y="52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52" y="56"/>
                  </a:lnTo>
                  <a:lnTo>
                    <a:pt x="64" y="54"/>
                  </a:lnTo>
                  <a:lnTo>
                    <a:pt x="74" y="50"/>
                  </a:lnTo>
                  <a:lnTo>
                    <a:pt x="84" y="42"/>
                  </a:lnTo>
                  <a:lnTo>
                    <a:pt x="90" y="34"/>
                  </a:lnTo>
                  <a:lnTo>
                    <a:pt x="90" y="30"/>
                  </a:lnTo>
                  <a:lnTo>
                    <a:pt x="92" y="24"/>
                  </a:lnTo>
                  <a:lnTo>
                    <a:pt x="90" y="20"/>
                  </a:lnTo>
                  <a:lnTo>
                    <a:pt x="88" y="14"/>
                  </a:lnTo>
                  <a:lnTo>
                    <a:pt x="84" y="8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54" y="14"/>
                  </a:lnTo>
                  <a:lnTo>
                    <a:pt x="58" y="16"/>
                  </a:lnTo>
                  <a:lnTo>
                    <a:pt x="60" y="20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4" y="20"/>
                  </a:lnTo>
                  <a:lnTo>
                    <a:pt x="46" y="20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24" y="32"/>
                  </a:lnTo>
                  <a:lnTo>
                    <a:pt x="12" y="44"/>
                  </a:lnTo>
                  <a:lnTo>
                    <a:pt x="0" y="62"/>
                  </a:lnTo>
                  <a:lnTo>
                    <a:pt x="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2" name="Freeform 84"/>
            <p:cNvSpPr>
              <a:spLocks/>
            </p:cNvSpPr>
            <p:nvPr/>
          </p:nvSpPr>
          <p:spPr bwMode="auto">
            <a:xfrm>
              <a:off x="1347537" y="1207168"/>
              <a:ext cx="545432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2" y="28"/>
                </a:cxn>
                <a:cxn ang="0">
                  <a:pos x="8" y="26"/>
                </a:cxn>
                <a:cxn ang="0">
                  <a:pos x="18" y="26"/>
                </a:cxn>
                <a:cxn ang="0">
                  <a:pos x="24" y="28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8" y="38"/>
                </a:cxn>
                <a:cxn ang="0">
                  <a:pos x="46" y="38"/>
                </a:cxn>
                <a:cxn ang="0">
                  <a:pos x="54" y="38"/>
                </a:cxn>
                <a:cxn ang="0">
                  <a:pos x="60" y="36"/>
                </a:cxn>
                <a:cxn ang="0">
                  <a:pos x="66" y="30"/>
                </a:cxn>
                <a:cxn ang="0">
                  <a:pos x="68" y="24"/>
                </a:cxn>
                <a:cxn ang="0">
                  <a:pos x="66" y="14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56" y="0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42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0" y="12"/>
                </a:cxn>
                <a:cxn ang="0">
                  <a:pos x="10" y="18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68" h="38">
                  <a:moveTo>
                    <a:pt x="0" y="28"/>
                  </a:moveTo>
                  <a:lnTo>
                    <a:pt x="0" y="28"/>
                  </a:lnTo>
                  <a:lnTo>
                    <a:pt x="2" y="28"/>
                  </a:lnTo>
                  <a:lnTo>
                    <a:pt x="8" y="26"/>
                  </a:lnTo>
                  <a:lnTo>
                    <a:pt x="18" y="26"/>
                  </a:lnTo>
                  <a:lnTo>
                    <a:pt x="24" y="28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8" y="38"/>
                  </a:lnTo>
                  <a:lnTo>
                    <a:pt x="46" y="38"/>
                  </a:lnTo>
                  <a:lnTo>
                    <a:pt x="54" y="38"/>
                  </a:lnTo>
                  <a:lnTo>
                    <a:pt x="60" y="36"/>
                  </a:lnTo>
                  <a:lnTo>
                    <a:pt x="66" y="30"/>
                  </a:lnTo>
                  <a:lnTo>
                    <a:pt x="68" y="24"/>
                  </a:lnTo>
                  <a:lnTo>
                    <a:pt x="66" y="1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2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0" y="12"/>
                  </a:lnTo>
                  <a:lnTo>
                    <a:pt x="10" y="1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3" name="Freeform 85"/>
            <p:cNvSpPr>
              <a:spLocks/>
            </p:cNvSpPr>
            <p:nvPr/>
          </p:nvSpPr>
          <p:spPr bwMode="auto">
            <a:xfrm>
              <a:off x="5085347" y="1720516"/>
              <a:ext cx="657726" cy="673768"/>
            </a:xfrm>
            <a:custGeom>
              <a:avLst/>
              <a:gdLst/>
              <a:ahLst/>
              <a:cxnLst>
                <a:cxn ang="0">
                  <a:pos x="82" y="10"/>
                </a:cxn>
                <a:cxn ang="0">
                  <a:pos x="82" y="10"/>
                </a:cxn>
                <a:cxn ang="0">
                  <a:pos x="78" y="8"/>
                </a:cxn>
                <a:cxn ang="0">
                  <a:pos x="66" y="2"/>
                </a:cxn>
                <a:cxn ang="0">
                  <a:pos x="58" y="0"/>
                </a:cxn>
                <a:cxn ang="0">
                  <a:pos x="48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20"/>
                </a:cxn>
                <a:cxn ang="0">
                  <a:pos x="2" y="26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4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12" y="34"/>
                </a:cxn>
                <a:cxn ang="0">
                  <a:pos x="16" y="30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6"/>
                </a:cxn>
                <a:cxn ang="0">
                  <a:pos x="16" y="32"/>
                </a:cxn>
                <a:cxn ang="0">
                  <a:pos x="12" y="40"/>
                </a:cxn>
                <a:cxn ang="0">
                  <a:pos x="10" y="4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0" y="62"/>
                </a:cxn>
                <a:cxn ang="0">
                  <a:pos x="10" y="70"/>
                </a:cxn>
                <a:cxn ang="0">
                  <a:pos x="8" y="76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4" y="82"/>
                </a:cxn>
                <a:cxn ang="0">
                  <a:pos x="12" y="78"/>
                </a:cxn>
                <a:cxn ang="0">
                  <a:pos x="16" y="72"/>
                </a:cxn>
                <a:cxn ang="0">
                  <a:pos x="20" y="66"/>
                </a:cxn>
                <a:cxn ang="0">
                  <a:pos x="22" y="58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36" y="28"/>
                </a:cxn>
                <a:cxn ang="0">
                  <a:pos x="40" y="24"/>
                </a:cxn>
                <a:cxn ang="0">
                  <a:pos x="46" y="20"/>
                </a:cxn>
                <a:cxn ang="0">
                  <a:pos x="46" y="20"/>
                </a:cxn>
                <a:cxn ang="0">
                  <a:pos x="54" y="16"/>
                </a:cxn>
                <a:cxn ang="0">
                  <a:pos x="66" y="14"/>
                </a:cxn>
                <a:cxn ang="0">
                  <a:pos x="82" y="10"/>
                </a:cxn>
                <a:cxn ang="0">
                  <a:pos x="82" y="10"/>
                </a:cxn>
              </a:cxnLst>
              <a:rect l="0" t="0" r="r" b="b"/>
              <a:pathLst>
                <a:path w="82" h="84">
                  <a:moveTo>
                    <a:pt x="82" y="10"/>
                  </a:moveTo>
                  <a:lnTo>
                    <a:pt x="82" y="10"/>
                  </a:lnTo>
                  <a:lnTo>
                    <a:pt x="78" y="8"/>
                  </a:lnTo>
                  <a:lnTo>
                    <a:pt x="66" y="2"/>
                  </a:lnTo>
                  <a:lnTo>
                    <a:pt x="58" y="0"/>
                  </a:lnTo>
                  <a:lnTo>
                    <a:pt x="48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20"/>
                  </a:lnTo>
                  <a:lnTo>
                    <a:pt x="2" y="26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4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12" y="34"/>
                  </a:lnTo>
                  <a:lnTo>
                    <a:pt x="16" y="30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6"/>
                  </a:lnTo>
                  <a:lnTo>
                    <a:pt x="16" y="32"/>
                  </a:lnTo>
                  <a:lnTo>
                    <a:pt x="12" y="40"/>
                  </a:lnTo>
                  <a:lnTo>
                    <a:pt x="10" y="4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62"/>
                  </a:lnTo>
                  <a:lnTo>
                    <a:pt x="10" y="70"/>
                  </a:lnTo>
                  <a:lnTo>
                    <a:pt x="8" y="76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4" y="82"/>
                  </a:lnTo>
                  <a:lnTo>
                    <a:pt x="12" y="78"/>
                  </a:lnTo>
                  <a:lnTo>
                    <a:pt x="16" y="72"/>
                  </a:lnTo>
                  <a:lnTo>
                    <a:pt x="20" y="66"/>
                  </a:lnTo>
                  <a:lnTo>
                    <a:pt x="22" y="5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36" y="28"/>
                  </a:lnTo>
                  <a:lnTo>
                    <a:pt x="40" y="24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54" y="16"/>
                  </a:lnTo>
                  <a:lnTo>
                    <a:pt x="66" y="14"/>
                  </a:lnTo>
                  <a:lnTo>
                    <a:pt x="82" y="10"/>
                  </a:lnTo>
                  <a:lnTo>
                    <a:pt x="8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4" name="Freeform 86"/>
            <p:cNvSpPr>
              <a:spLocks/>
            </p:cNvSpPr>
            <p:nvPr/>
          </p:nvSpPr>
          <p:spPr bwMode="auto">
            <a:xfrm>
              <a:off x="2197768" y="501316"/>
              <a:ext cx="449179" cy="898358"/>
            </a:xfrm>
            <a:custGeom>
              <a:avLst/>
              <a:gdLst/>
              <a:ahLst/>
              <a:cxnLst>
                <a:cxn ang="0">
                  <a:pos x="40" y="112"/>
                </a:cxn>
                <a:cxn ang="0">
                  <a:pos x="40" y="112"/>
                </a:cxn>
                <a:cxn ang="0">
                  <a:pos x="36" y="110"/>
                </a:cxn>
                <a:cxn ang="0">
                  <a:pos x="26" y="102"/>
                </a:cxn>
                <a:cxn ang="0">
                  <a:pos x="18" y="96"/>
                </a:cxn>
                <a:cxn ang="0">
                  <a:pos x="12" y="88"/>
                </a:cxn>
                <a:cxn ang="0">
                  <a:pos x="6" y="78"/>
                </a:cxn>
                <a:cxn ang="0">
                  <a:pos x="2" y="66"/>
                </a:cxn>
                <a:cxn ang="0">
                  <a:pos x="2" y="66"/>
                </a:cxn>
                <a:cxn ang="0">
                  <a:pos x="0" y="54"/>
                </a:cxn>
                <a:cxn ang="0">
                  <a:pos x="2" y="48"/>
                </a:cxn>
                <a:cxn ang="0">
                  <a:pos x="4" y="40"/>
                </a:cxn>
                <a:cxn ang="0">
                  <a:pos x="8" y="34"/>
                </a:cxn>
                <a:cxn ang="0">
                  <a:pos x="14" y="30"/>
                </a:cxn>
                <a:cxn ang="0">
                  <a:pos x="22" y="24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0" y="22"/>
                </a:cxn>
                <a:cxn ang="0">
                  <a:pos x="24" y="28"/>
                </a:cxn>
                <a:cxn ang="0">
                  <a:pos x="22" y="32"/>
                </a:cxn>
                <a:cxn ang="0">
                  <a:pos x="20" y="38"/>
                </a:cxn>
                <a:cxn ang="0">
                  <a:pos x="18" y="46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0" y="52"/>
                </a:cxn>
                <a:cxn ang="0">
                  <a:pos x="20" y="44"/>
                </a:cxn>
                <a:cxn ang="0">
                  <a:pos x="26" y="36"/>
                </a:cxn>
                <a:cxn ang="0">
                  <a:pos x="30" y="30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42" y="22"/>
                </a:cxn>
                <a:cxn ang="0">
                  <a:pos x="48" y="18"/>
                </a:cxn>
                <a:cxn ang="0">
                  <a:pos x="52" y="12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56" y="4"/>
                </a:cxn>
                <a:cxn ang="0">
                  <a:pos x="54" y="14"/>
                </a:cxn>
                <a:cxn ang="0">
                  <a:pos x="54" y="20"/>
                </a:cxn>
                <a:cxn ang="0">
                  <a:pos x="50" y="28"/>
                </a:cxn>
                <a:cxn ang="0">
                  <a:pos x="46" y="34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36" y="44"/>
                </a:cxn>
                <a:cxn ang="0">
                  <a:pos x="32" y="52"/>
                </a:cxn>
                <a:cxn ang="0">
                  <a:pos x="28" y="62"/>
                </a:cxn>
                <a:cxn ang="0">
                  <a:pos x="28" y="68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84"/>
                </a:cxn>
                <a:cxn ang="0">
                  <a:pos x="34" y="96"/>
                </a:cxn>
                <a:cxn ang="0">
                  <a:pos x="40" y="112"/>
                </a:cxn>
                <a:cxn ang="0">
                  <a:pos x="40" y="112"/>
                </a:cxn>
              </a:cxnLst>
              <a:rect l="0" t="0" r="r" b="b"/>
              <a:pathLst>
                <a:path w="56" h="112">
                  <a:moveTo>
                    <a:pt x="40" y="112"/>
                  </a:moveTo>
                  <a:lnTo>
                    <a:pt x="40" y="112"/>
                  </a:lnTo>
                  <a:lnTo>
                    <a:pt x="36" y="110"/>
                  </a:lnTo>
                  <a:lnTo>
                    <a:pt x="26" y="102"/>
                  </a:lnTo>
                  <a:lnTo>
                    <a:pt x="18" y="96"/>
                  </a:lnTo>
                  <a:lnTo>
                    <a:pt x="12" y="88"/>
                  </a:lnTo>
                  <a:lnTo>
                    <a:pt x="6" y="78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0" y="54"/>
                  </a:lnTo>
                  <a:lnTo>
                    <a:pt x="2" y="48"/>
                  </a:lnTo>
                  <a:lnTo>
                    <a:pt x="4" y="40"/>
                  </a:lnTo>
                  <a:lnTo>
                    <a:pt x="8" y="34"/>
                  </a:lnTo>
                  <a:lnTo>
                    <a:pt x="14" y="30"/>
                  </a:lnTo>
                  <a:lnTo>
                    <a:pt x="22" y="24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0" y="22"/>
                  </a:lnTo>
                  <a:lnTo>
                    <a:pt x="24" y="28"/>
                  </a:lnTo>
                  <a:lnTo>
                    <a:pt x="22" y="32"/>
                  </a:lnTo>
                  <a:lnTo>
                    <a:pt x="20" y="38"/>
                  </a:lnTo>
                  <a:lnTo>
                    <a:pt x="18" y="46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2"/>
                  </a:lnTo>
                  <a:lnTo>
                    <a:pt x="20" y="44"/>
                  </a:lnTo>
                  <a:lnTo>
                    <a:pt x="26" y="36"/>
                  </a:lnTo>
                  <a:lnTo>
                    <a:pt x="30" y="30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42" y="22"/>
                  </a:lnTo>
                  <a:lnTo>
                    <a:pt x="48" y="18"/>
                  </a:lnTo>
                  <a:lnTo>
                    <a:pt x="52" y="1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6" y="4"/>
                  </a:lnTo>
                  <a:lnTo>
                    <a:pt x="54" y="14"/>
                  </a:lnTo>
                  <a:lnTo>
                    <a:pt x="54" y="20"/>
                  </a:lnTo>
                  <a:lnTo>
                    <a:pt x="50" y="28"/>
                  </a:lnTo>
                  <a:lnTo>
                    <a:pt x="46" y="34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6" y="44"/>
                  </a:lnTo>
                  <a:lnTo>
                    <a:pt x="32" y="52"/>
                  </a:lnTo>
                  <a:lnTo>
                    <a:pt x="28" y="62"/>
                  </a:lnTo>
                  <a:lnTo>
                    <a:pt x="28" y="68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84"/>
                  </a:lnTo>
                  <a:lnTo>
                    <a:pt x="34" y="96"/>
                  </a:lnTo>
                  <a:lnTo>
                    <a:pt x="40" y="112"/>
                  </a:lnTo>
                  <a:lnTo>
                    <a:pt x="40" y="1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5" name="Freeform 87"/>
            <p:cNvSpPr>
              <a:spLocks/>
            </p:cNvSpPr>
            <p:nvPr/>
          </p:nvSpPr>
          <p:spPr bwMode="auto">
            <a:xfrm>
              <a:off x="1379621" y="3420979"/>
              <a:ext cx="513347" cy="545432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58" y="4"/>
                </a:cxn>
                <a:cxn ang="0">
                  <a:pos x="62" y="14"/>
                </a:cxn>
                <a:cxn ang="0">
                  <a:pos x="64" y="30"/>
                </a:cxn>
                <a:cxn ang="0">
                  <a:pos x="62" y="40"/>
                </a:cxn>
                <a:cxn ang="0">
                  <a:pos x="60" y="50"/>
                </a:cxn>
                <a:cxn ang="0">
                  <a:pos x="60" y="50"/>
                </a:cxn>
                <a:cxn ang="0">
                  <a:pos x="56" y="58"/>
                </a:cxn>
                <a:cxn ang="0">
                  <a:pos x="52" y="62"/>
                </a:cxn>
                <a:cxn ang="0">
                  <a:pos x="48" y="66"/>
                </a:cxn>
                <a:cxn ang="0">
                  <a:pos x="44" y="68"/>
                </a:cxn>
                <a:cxn ang="0">
                  <a:pos x="36" y="68"/>
                </a:cxn>
                <a:cxn ang="0">
                  <a:pos x="30" y="68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8" y="60"/>
                </a:cxn>
                <a:cxn ang="0">
                  <a:pos x="42" y="54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4" y="50"/>
                </a:cxn>
                <a:cxn ang="0">
                  <a:pos x="40" y="54"/>
                </a:cxn>
                <a:cxn ang="0">
                  <a:pos x="32" y="58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12" y="58"/>
                </a:cxn>
                <a:cxn ang="0">
                  <a:pos x="6" y="62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2" y="64"/>
                </a:cxn>
                <a:cxn ang="0">
                  <a:pos x="6" y="58"/>
                </a:cxn>
                <a:cxn ang="0">
                  <a:pos x="14" y="52"/>
                </a:cxn>
                <a:cxn ang="0">
                  <a:pos x="20" y="48"/>
                </a:cxn>
                <a:cxn ang="0">
                  <a:pos x="28" y="48"/>
                </a:cxn>
                <a:cxn ang="0">
                  <a:pos x="28" y="48"/>
                </a:cxn>
                <a:cxn ang="0">
                  <a:pos x="36" y="44"/>
                </a:cxn>
                <a:cxn ang="0">
                  <a:pos x="42" y="40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50" y="24"/>
                </a:cxn>
                <a:cxn ang="0">
                  <a:pos x="54" y="14"/>
                </a:cxn>
                <a:cxn ang="0">
                  <a:pos x="56" y="0"/>
                </a:cxn>
                <a:cxn ang="0">
                  <a:pos x="56" y="0"/>
                </a:cxn>
              </a:cxnLst>
              <a:rect l="0" t="0" r="r" b="b"/>
              <a:pathLst>
                <a:path w="64" h="68">
                  <a:moveTo>
                    <a:pt x="56" y="0"/>
                  </a:moveTo>
                  <a:lnTo>
                    <a:pt x="56" y="0"/>
                  </a:lnTo>
                  <a:lnTo>
                    <a:pt x="58" y="4"/>
                  </a:lnTo>
                  <a:lnTo>
                    <a:pt x="62" y="14"/>
                  </a:lnTo>
                  <a:lnTo>
                    <a:pt x="64" y="30"/>
                  </a:lnTo>
                  <a:lnTo>
                    <a:pt x="62" y="40"/>
                  </a:lnTo>
                  <a:lnTo>
                    <a:pt x="60" y="50"/>
                  </a:lnTo>
                  <a:lnTo>
                    <a:pt x="60" y="50"/>
                  </a:lnTo>
                  <a:lnTo>
                    <a:pt x="56" y="58"/>
                  </a:lnTo>
                  <a:lnTo>
                    <a:pt x="52" y="62"/>
                  </a:lnTo>
                  <a:lnTo>
                    <a:pt x="48" y="66"/>
                  </a:lnTo>
                  <a:lnTo>
                    <a:pt x="44" y="68"/>
                  </a:lnTo>
                  <a:lnTo>
                    <a:pt x="36" y="68"/>
                  </a:lnTo>
                  <a:lnTo>
                    <a:pt x="30" y="68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8" y="60"/>
                  </a:lnTo>
                  <a:lnTo>
                    <a:pt x="42" y="5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2" y="58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12" y="58"/>
                  </a:lnTo>
                  <a:lnTo>
                    <a:pt x="6" y="62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2" y="64"/>
                  </a:lnTo>
                  <a:lnTo>
                    <a:pt x="6" y="58"/>
                  </a:lnTo>
                  <a:lnTo>
                    <a:pt x="14" y="52"/>
                  </a:lnTo>
                  <a:lnTo>
                    <a:pt x="20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36" y="44"/>
                  </a:lnTo>
                  <a:lnTo>
                    <a:pt x="42" y="40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0" y="24"/>
                  </a:lnTo>
                  <a:lnTo>
                    <a:pt x="54" y="14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6" name="Freeform 88"/>
            <p:cNvSpPr>
              <a:spLocks/>
            </p:cNvSpPr>
            <p:nvPr/>
          </p:nvSpPr>
          <p:spPr bwMode="auto">
            <a:xfrm>
              <a:off x="8133347" y="838200"/>
              <a:ext cx="609600" cy="1042737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38" y="4"/>
                </a:cxn>
                <a:cxn ang="0">
                  <a:pos x="50" y="16"/>
                </a:cxn>
                <a:cxn ang="0">
                  <a:pos x="58" y="24"/>
                </a:cxn>
                <a:cxn ang="0">
                  <a:pos x="64" y="36"/>
                </a:cxn>
                <a:cxn ang="0">
                  <a:pos x="70" y="48"/>
                </a:cxn>
                <a:cxn ang="0">
                  <a:pos x="76" y="66"/>
                </a:cxn>
                <a:cxn ang="0">
                  <a:pos x="76" y="66"/>
                </a:cxn>
                <a:cxn ang="0">
                  <a:pos x="76" y="72"/>
                </a:cxn>
                <a:cxn ang="0">
                  <a:pos x="76" y="80"/>
                </a:cxn>
                <a:cxn ang="0">
                  <a:pos x="74" y="88"/>
                </a:cxn>
                <a:cxn ang="0">
                  <a:pos x="70" y="94"/>
                </a:cxn>
                <a:cxn ang="0">
                  <a:pos x="62" y="100"/>
                </a:cxn>
                <a:cxn ang="0">
                  <a:pos x="54" y="106"/>
                </a:cxn>
                <a:cxn ang="0">
                  <a:pos x="44" y="110"/>
                </a:cxn>
                <a:cxn ang="0">
                  <a:pos x="28" y="114"/>
                </a:cxn>
                <a:cxn ang="0">
                  <a:pos x="28" y="114"/>
                </a:cxn>
                <a:cxn ang="0">
                  <a:pos x="32" y="112"/>
                </a:cxn>
                <a:cxn ang="0">
                  <a:pos x="42" y="106"/>
                </a:cxn>
                <a:cxn ang="0">
                  <a:pos x="46" y="100"/>
                </a:cxn>
                <a:cxn ang="0">
                  <a:pos x="50" y="94"/>
                </a:cxn>
                <a:cxn ang="0">
                  <a:pos x="52" y="84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50" y="78"/>
                </a:cxn>
                <a:cxn ang="0">
                  <a:pos x="48" y="86"/>
                </a:cxn>
                <a:cxn ang="0">
                  <a:pos x="46" y="90"/>
                </a:cxn>
                <a:cxn ang="0">
                  <a:pos x="42" y="96"/>
                </a:cxn>
                <a:cxn ang="0">
                  <a:pos x="36" y="100"/>
                </a:cxn>
                <a:cxn ang="0">
                  <a:pos x="28" y="104"/>
                </a:cxn>
                <a:cxn ang="0">
                  <a:pos x="28" y="104"/>
                </a:cxn>
                <a:cxn ang="0">
                  <a:pos x="20" y="106"/>
                </a:cxn>
                <a:cxn ang="0">
                  <a:pos x="10" y="110"/>
                </a:cxn>
                <a:cxn ang="0">
                  <a:pos x="4" y="118"/>
                </a:cxn>
                <a:cxn ang="0">
                  <a:pos x="2" y="124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26"/>
                </a:cxn>
                <a:cxn ang="0">
                  <a:pos x="2" y="114"/>
                </a:cxn>
                <a:cxn ang="0">
                  <a:pos x="4" y="106"/>
                </a:cxn>
                <a:cxn ang="0">
                  <a:pos x="8" y="100"/>
                </a:cxn>
                <a:cxn ang="0">
                  <a:pos x="16" y="92"/>
                </a:cxn>
                <a:cxn ang="0">
                  <a:pos x="26" y="84"/>
                </a:cxn>
                <a:cxn ang="0">
                  <a:pos x="26" y="84"/>
                </a:cxn>
                <a:cxn ang="0">
                  <a:pos x="28" y="82"/>
                </a:cxn>
                <a:cxn ang="0">
                  <a:pos x="36" y="74"/>
                </a:cxn>
                <a:cxn ang="0">
                  <a:pos x="42" y="64"/>
                </a:cxn>
                <a:cxn ang="0">
                  <a:pos x="44" y="5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2" y="36"/>
                </a:cxn>
                <a:cxn ang="0">
                  <a:pos x="40" y="22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76" h="130">
                  <a:moveTo>
                    <a:pt x="32" y="0"/>
                  </a:moveTo>
                  <a:lnTo>
                    <a:pt x="32" y="0"/>
                  </a:lnTo>
                  <a:lnTo>
                    <a:pt x="38" y="4"/>
                  </a:lnTo>
                  <a:lnTo>
                    <a:pt x="50" y="16"/>
                  </a:lnTo>
                  <a:lnTo>
                    <a:pt x="58" y="24"/>
                  </a:lnTo>
                  <a:lnTo>
                    <a:pt x="64" y="36"/>
                  </a:lnTo>
                  <a:lnTo>
                    <a:pt x="70" y="48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6" y="72"/>
                  </a:lnTo>
                  <a:lnTo>
                    <a:pt x="76" y="80"/>
                  </a:lnTo>
                  <a:lnTo>
                    <a:pt x="74" y="88"/>
                  </a:lnTo>
                  <a:lnTo>
                    <a:pt x="70" y="94"/>
                  </a:lnTo>
                  <a:lnTo>
                    <a:pt x="62" y="100"/>
                  </a:lnTo>
                  <a:lnTo>
                    <a:pt x="54" y="106"/>
                  </a:lnTo>
                  <a:lnTo>
                    <a:pt x="44" y="110"/>
                  </a:lnTo>
                  <a:lnTo>
                    <a:pt x="28" y="114"/>
                  </a:lnTo>
                  <a:lnTo>
                    <a:pt x="28" y="114"/>
                  </a:lnTo>
                  <a:lnTo>
                    <a:pt x="32" y="112"/>
                  </a:lnTo>
                  <a:lnTo>
                    <a:pt x="42" y="106"/>
                  </a:lnTo>
                  <a:lnTo>
                    <a:pt x="46" y="100"/>
                  </a:lnTo>
                  <a:lnTo>
                    <a:pt x="50" y="94"/>
                  </a:lnTo>
                  <a:lnTo>
                    <a:pt x="52" y="84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50" y="78"/>
                  </a:lnTo>
                  <a:lnTo>
                    <a:pt x="48" y="86"/>
                  </a:lnTo>
                  <a:lnTo>
                    <a:pt x="46" y="90"/>
                  </a:lnTo>
                  <a:lnTo>
                    <a:pt x="42" y="96"/>
                  </a:lnTo>
                  <a:lnTo>
                    <a:pt x="36" y="100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0" y="106"/>
                  </a:lnTo>
                  <a:lnTo>
                    <a:pt x="10" y="110"/>
                  </a:lnTo>
                  <a:lnTo>
                    <a:pt x="4" y="118"/>
                  </a:lnTo>
                  <a:lnTo>
                    <a:pt x="2" y="124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26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8" y="100"/>
                  </a:lnTo>
                  <a:lnTo>
                    <a:pt x="16" y="92"/>
                  </a:lnTo>
                  <a:lnTo>
                    <a:pt x="26" y="84"/>
                  </a:lnTo>
                  <a:lnTo>
                    <a:pt x="26" y="84"/>
                  </a:lnTo>
                  <a:lnTo>
                    <a:pt x="28" y="82"/>
                  </a:lnTo>
                  <a:lnTo>
                    <a:pt x="36" y="74"/>
                  </a:lnTo>
                  <a:lnTo>
                    <a:pt x="42" y="64"/>
                  </a:lnTo>
                  <a:lnTo>
                    <a:pt x="44" y="5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2" y="36"/>
                  </a:lnTo>
                  <a:lnTo>
                    <a:pt x="40" y="22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7" name="Freeform 89"/>
            <p:cNvSpPr>
              <a:spLocks/>
            </p:cNvSpPr>
            <p:nvPr/>
          </p:nvSpPr>
          <p:spPr bwMode="auto">
            <a:xfrm>
              <a:off x="2951747" y="1415716"/>
              <a:ext cx="4924926" cy="6432884"/>
            </a:xfrm>
            <a:custGeom>
              <a:avLst/>
              <a:gdLst/>
              <a:ahLst/>
              <a:cxnLst>
                <a:cxn ang="0">
                  <a:pos x="516" y="572"/>
                </a:cxn>
                <a:cxn ang="0">
                  <a:pos x="516" y="500"/>
                </a:cxn>
                <a:cxn ang="0">
                  <a:pos x="524" y="428"/>
                </a:cxn>
                <a:cxn ang="0">
                  <a:pos x="528" y="394"/>
                </a:cxn>
                <a:cxn ang="0">
                  <a:pos x="528" y="324"/>
                </a:cxn>
                <a:cxn ang="0">
                  <a:pos x="526" y="288"/>
                </a:cxn>
                <a:cxn ang="0">
                  <a:pos x="520" y="256"/>
                </a:cxn>
                <a:cxn ang="0">
                  <a:pos x="506" y="212"/>
                </a:cxn>
                <a:cxn ang="0">
                  <a:pos x="480" y="160"/>
                </a:cxn>
                <a:cxn ang="0">
                  <a:pos x="446" y="108"/>
                </a:cxn>
                <a:cxn ang="0">
                  <a:pos x="400" y="60"/>
                </a:cxn>
                <a:cxn ang="0">
                  <a:pos x="344" y="24"/>
                </a:cxn>
                <a:cxn ang="0">
                  <a:pos x="312" y="10"/>
                </a:cxn>
                <a:cxn ang="0">
                  <a:pos x="276" y="2"/>
                </a:cxn>
                <a:cxn ang="0">
                  <a:pos x="238" y="0"/>
                </a:cxn>
                <a:cxn ang="0">
                  <a:pos x="196" y="4"/>
                </a:cxn>
                <a:cxn ang="0">
                  <a:pos x="182" y="8"/>
                </a:cxn>
                <a:cxn ang="0">
                  <a:pos x="156" y="18"/>
                </a:cxn>
                <a:cxn ang="0">
                  <a:pos x="120" y="40"/>
                </a:cxn>
                <a:cxn ang="0">
                  <a:pos x="80" y="82"/>
                </a:cxn>
                <a:cxn ang="0">
                  <a:pos x="48" y="132"/>
                </a:cxn>
                <a:cxn ang="0">
                  <a:pos x="34" y="158"/>
                </a:cxn>
                <a:cxn ang="0">
                  <a:pos x="10" y="224"/>
                </a:cxn>
                <a:cxn ang="0">
                  <a:pos x="0" y="296"/>
                </a:cxn>
                <a:cxn ang="0">
                  <a:pos x="2" y="296"/>
                </a:cxn>
                <a:cxn ang="0">
                  <a:pos x="8" y="252"/>
                </a:cxn>
                <a:cxn ang="0">
                  <a:pos x="24" y="202"/>
                </a:cxn>
                <a:cxn ang="0">
                  <a:pos x="50" y="146"/>
                </a:cxn>
                <a:cxn ang="0">
                  <a:pos x="92" y="86"/>
                </a:cxn>
                <a:cxn ang="0">
                  <a:pos x="104" y="72"/>
                </a:cxn>
                <a:cxn ang="0">
                  <a:pos x="128" y="48"/>
                </a:cxn>
                <a:cxn ang="0">
                  <a:pos x="152" y="32"/>
                </a:cxn>
                <a:cxn ang="0">
                  <a:pos x="178" y="20"/>
                </a:cxn>
                <a:cxn ang="0">
                  <a:pos x="218" y="10"/>
                </a:cxn>
                <a:cxn ang="0">
                  <a:pos x="272" y="14"/>
                </a:cxn>
                <a:cxn ang="0">
                  <a:pos x="322" y="28"/>
                </a:cxn>
                <a:cxn ang="0">
                  <a:pos x="368" y="52"/>
                </a:cxn>
                <a:cxn ang="0">
                  <a:pos x="408" y="82"/>
                </a:cxn>
                <a:cxn ang="0">
                  <a:pos x="438" y="112"/>
                </a:cxn>
                <a:cxn ang="0">
                  <a:pos x="448" y="128"/>
                </a:cxn>
                <a:cxn ang="0">
                  <a:pos x="478" y="176"/>
                </a:cxn>
                <a:cxn ang="0">
                  <a:pos x="500" y="230"/>
                </a:cxn>
                <a:cxn ang="0">
                  <a:pos x="516" y="286"/>
                </a:cxn>
                <a:cxn ang="0">
                  <a:pos x="522" y="346"/>
                </a:cxn>
                <a:cxn ang="0">
                  <a:pos x="520" y="376"/>
                </a:cxn>
                <a:cxn ang="0">
                  <a:pos x="508" y="462"/>
                </a:cxn>
                <a:cxn ang="0">
                  <a:pos x="500" y="520"/>
                </a:cxn>
                <a:cxn ang="0">
                  <a:pos x="504" y="580"/>
                </a:cxn>
                <a:cxn ang="0">
                  <a:pos x="508" y="608"/>
                </a:cxn>
                <a:cxn ang="0">
                  <a:pos x="524" y="660"/>
                </a:cxn>
                <a:cxn ang="0">
                  <a:pos x="544" y="710"/>
                </a:cxn>
                <a:cxn ang="0">
                  <a:pos x="582" y="782"/>
                </a:cxn>
                <a:cxn ang="0">
                  <a:pos x="594" y="802"/>
                </a:cxn>
                <a:cxn ang="0">
                  <a:pos x="614" y="802"/>
                </a:cxn>
                <a:cxn ang="0">
                  <a:pos x="560" y="710"/>
                </a:cxn>
                <a:cxn ang="0">
                  <a:pos x="546" y="676"/>
                </a:cxn>
                <a:cxn ang="0">
                  <a:pos x="524" y="608"/>
                </a:cxn>
                <a:cxn ang="0">
                  <a:pos x="516" y="572"/>
                </a:cxn>
              </a:cxnLst>
              <a:rect l="0" t="0" r="r" b="b"/>
              <a:pathLst>
                <a:path w="614" h="802">
                  <a:moveTo>
                    <a:pt x="516" y="572"/>
                  </a:moveTo>
                  <a:lnTo>
                    <a:pt x="516" y="572"/>
                  </a:lnTo>
                  <a:lnTo>
                    <a:pt x="514" y="536"/>
                  </a:lnTo>
                  <a:lnTo>
                    <a:pt x="516" y="500"/>
                  </a:lnTo>
                  <a:lnTo>
                    <a:pt x="520" y="464"/>
                  </a:lnTo>
                  <a:lnTo>
                    <a:pt x="524" y="428"/>
                  </a:lnTo>
                  <a:lnTo>
                    <a:pt x="524" y="428"/>
                  </a:lnTo>
                  <a:lnTo>
                    <a:pt x="528" y="394"/>
                  </a:lnTo>
                  <a:lnTo>
                    <a:pt x="530" y="358"/>
                  </a:lnTo>
                  <a:lnTo>
                    <a:pt x="528" y="324"/>
                  </a:lnTo>
                  <a:lnTo>
                    <a:pt x="526" y="288"/>
                  </a:lnTo>
                  <a:lnTo>
                    <a:pt x="526" y="288"/>
                  </a:lnTo>
                  <a:lnTo>
                    <a:pt x="524" y="274"/>
                  </a:lnTo>
                  <a:lnTo>
                    <a:pt x="520" y="256"/>
                  </a:lnTo>
                  <a:lnTo>
                    <a:pt x="514" y="236"/>
                  </a:lnTo>
                  <a:lnTo>
                    <a:pt x="506" y="212"/>
                  </a:lnTo>
                  <a:lnTo>
                    <a:pt x="494" y="186"/>
                  </a:lnTo>
                  <a:lnTo>
                    <a:pt x="480" y="160"/>
                  </a:lnTo>
                  <a:lnTo>
                    <a:pt x="464" y="134"/>
                  </a:lnTo>
                  <a:lnTo>
                    <a:pt x="446" y="108"/>
                  </a:lnTo>
                  <a:lnTo>
                    <a:pt x="424" y="84"/>
                  </a:lnTo>
                  <a:lnTo>
                    <a:pt x="400" y="60"/>
                  </a:lnTo>
                  <a:lnTo>
                    <a:pt x="374" y="40"/>
                  </a:lnTo>
                  <a:lnTo>
                    <a:pt x="344" y="24"/>
                  </a:lnTo>
                  <a:lnTo>
                    <a:pt x="328" y="16"/>
                  </a:lnTo>
                  <a:lnTo>
                    <a:pt x="312" y="10"/>
                  </a:lnTo>
                  <a:lnTo>
                    <a:pt x="294" y="6"/>
                  </a:lnTo>
                  <a:lnTo>
                    <a:pt x="276" y="2"/>
                  </a:lnTo>
                  <a:lnTo>
                    <a:pt x="258" y="0"/>
                  </a:lnTo>
                  <a:lnTo>
                    <a:pt x="238" y="0"/>
                  </a:lnTo>
                  <a:lnTo>
                    <a:pt x="218" y="2"/>
                  </a:lnTo>
                  <a:lnTo>
                    <a:pt x="196" y="4"/>
                  </a:lnTo>
                  <a:lnTo>
                    <a:pt x="196" y="4"/>
                  </a:lnTo>
                  <a:lnTo>
                    <a:pt x="182" y="8"/>
                  </a:lnTo>
                  <a:lnTo>
                    <a:pt x="168" y="12"/>
                  </a:lnTo>
                  <a:lnTo>
                    <a:pt x="156" y="18"/>
                  </a:lnTo>
                  <a:lnTo>
                    <a:pt x="144" y="24"/>
                  </a:lnTo>
                  <a:lnTo>
                    <a:pt x="120" y="40"/>
                  </a:lnTo>
                  <a:lnTo>
                    <a:pt x="100" y="60"/>
                  </a:lnTo>
                  <a:lnTo>
                    <a:pt x="80" y="82"/>
                  </a:lnTo>
                  <a:lnTo>
                    <a:pt x="64" y="106"/>
                  </a:lnTo>
                  <a:lnTo>
                    <a:pt x="48" y="132"/>
                  </a:lnTo>
                  <a:lnTo>
                    <a:pt x="34" y="158"/>
                  </a:lnTo>
                  <a:lnTo>
                    <a:pt x="34" y="158"/>
                  </a:lnTo>
                  <a:lnTo>
                    <a:pt x="20" y="190"/>
                  </a:lnTo>
                  <a:lnTo>
                    <a:pt x="10" y="224"/>
                  </a:lnTo>
                  <a:lnTo>
                    <a:pt x="2" y="260"/>
                  </a:lnTo>
                  <a:lnTo>
                    <a:pt x="0" y="296"/>
                  </a:lnTo>
                  <a:lnTo>
                    <a:pt x="2" y="296"/>
                  </a:lnTo>
                  <a:lnTo>
                    <a:pt x="2" y="296"/>
                  </a:lnTo>
                  <a:lnTo>
                    <a:pt x="4" y="274"/>
                  </a:lnTo>
                  <a:lnTo>
                    <a:pt x="8" y="252"/>
                  </a:lnTo>
                  <a:lnTo>
                    <a:pt x="14" y="228"/>
                  </a:lnTo>
                  <a:lnTo>
                    <a:pt x="24" y="202"/>
                  </a:lnTo>
                  <a:lnTo>
                    <a:pt x="36" y="174"/>
                  </a:lnTo>
                  <a:lnTo>
                    <a:pt x="50" y="146"/>
                  </a:lnTo>
                  <a:lnTo>
                    <a:pt x="70" y="116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104" y="72"/>
                  </a:lnTo>
                  <a:lnTo>
                    <a:pt x="114" y="60"/>
                  </a:lnTo>
                  <a:lnTo>
                    <a:pt x="128" y="48"/>
                  </a:lnTo>
                  <a:lnTo>
                    <a:pt x="140" y="40"/>
                  </a:lnTo>
                  <a:lnTo>
                    <a:pt x="152" y="32"/>
                  </a:lnTo>
                  <a:lnTo>
                    <a:pt x="166" y="24"/>
                  </a:lnTo>
                  <a:lnTo>
                    <a:pt x="178" y="20"/>
                  </a:lnTo>
                  <a:lnTo>
                    <a:pt x="192" y="16"/>
                  </a:lnTo>
                  <a:lnTo>
                    <a:pt x="218" y="10"/>
                  </a:lnTo>
                  <a:lnTo>
                    <a:pt x="244" y="10"/>
                  </a:lnTo>
                  <a:lnTo>
                    <a:pt x="272" y="14"/>
                  </a:lnTo>
                  <a:lnTo>
                    <a:pt x="296" y="20"/>
                  </a:lnTo>
                  <a:lnTo>
                    <a:pt x="322" y="28"/>
                  </a:lnTo>
                  <a:lnTo>
                    <a:pt x="346" y="40"/>
                  </a:lnTo>
                  <a:lnTo>
                    <a:pt x="368" y="52"/>
                  </a:lnTo>
                  <a:lnTo>
                    <a:pt x="388" y="66"/>
                  </a:lnTo>
                  <a:lnTo>
                    <a:pt x="408" y="82"/>
                  </a:lnTo>
                  <a:lnTo>
                    <a:pt x="424" y="98"/>
                  </a:lnTo>
                  <a:lnTo>
                    <a:pt x="438" y="112"/>
                  </a:lnTo>
                  <a:lnTo>
                    <a:pt x="448" y="128"/>
                  </a:lnTo>
                  <a:lnTo>
                    <a:pt x="448" y="128"/>
                  </a:lnTo>
                  <a:lnTo>
                    <a:pt x="464" y="152"/>
                  </a:lnTo>
                  <a:lnTo>
                    <a:pt x="478" y="176"/>
                  </a:lnTo>
                  <a:lnTo>
                    <a:pt x="490" y="204"/>
                  </a:lnTo>
                  <a:lnTo>
                    <a:pt x="500" y="230"/>
                  </a:lnTo>
                  <a:lnTo>
                    <a:pt x="510" y="258"/>
                  </a:lnTo>
                  <a:lnTo>
                    <a:pt x="516" y="286"/>
                  </a:lnTo>
                  <a:lnTo>
                    <a:pt x="520" y="316"/>
                  </a:lnTo>
                  <a:lnTo>
                    <a:pt x="522" y="346"/>
                  </a:lnTo>
                  <a:lnTo>
                    <a:pt x="522" y="346"/>
                  </a:lnTo>
                  <a:lnTo>
                    <a:pt x="520" y="376"/>
                  </a:lnTo>
                  <a:lnTo>
                    <a:pt x="518" y="404"/>
                  </a:lnTo>
                  <a:lnTo>
                    <a:pt x="508" y="462"/>
                  </a:lnTo>
                  <a:lnTo>
                    <a:pt x="504" y="492"/>
                  </a:lnTo>
                  <a:lnTo>
                    <a:pt x="500" y="520"/>
                  </a:lnTo>
                  <a:lnTo>
                    <a:pt x="500" y="550"/>
                  </a:lnTo>
                  <a:lnTo>
                    <a:pt x="504" y="580"/>
                  </a:lnTo>
                  <a:lnTo>
                    <a:pt x="504" y="580"/>
                  </a:lnTo>
                  <a:lnTo>
                    <a:pt x="508" y="608"/>
                  </a:lnTo>
                  <a:lnTo>
                    <a:pt x="516" y="634"/>
                  </a:lnTo>
                  <a:lnTo>
                    <a:pt x="524" y="660"/>
                  </a:lnTo>
                  <a:lnTo>
                    <a:pt x="532" y="686"/>
                  </a:lnTo>
                  <a:lnTo>
                    <a:pt x="544" y="710"/>
                  </a:lnTo>
                  <a:lnTo>
                    <a:pt x="556" y="734"/>
                  </a:lnTo>
                  <a:lnTo>
                    <a:pt x="582" y="782"/>
                  </a:lnTo>
                  <a:lnTo>
                    <a:pt x="582" y="782"/>
                  </a:lnTo>
                  <a:lnTo>
                    <a:pt x="594" y="802"/>
                  </a:lnTo>
                  <a:lnTo>
                    <a:pt x="614" y="802"/>
                  </a:lnTo>
                  <a:lnTo>
                    <a:pt x="614" y="802"/>
                  </a:lnTo>
                  <a:lnTo>
                    <a:pt x="586" y="756"/>
                  </a:lnTo>
                  <a:lnTo>
                    <a:pt x="560" y="710"/>
                  </a:lnTo>
                  <a:lnTo>
                    <a:pt x="560" y="710"/>
                  </a:lnTo>
                  <a:lnTo>
                    <a:pt x="546" y="676"/>
                  </a:lnTo>
                  <a:lnTo>
                    <a:pt x="532" y="644"/>
                  </a:lnTo>
                  <a:lnTo>
                    <a:pt x="524" y="608"/>
                  </a:lnTo>
                  <a:lnTo>
                    <a:pt x="516" y="572"/>
                  </a:lnTo>
                  <a:lnTo>
                    <a:pt x="516" y="57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8" name="Freeform 90"/>
            <p:cNvSpPr>
              <a:spLocks/>
            </p:cNvSpPr>
            <p:nvPr/>
          </p:nvSpPr>
          <p:spPr bwMode="auto">
            <a:xfrm>
              <a:off x="1556084" y="4011"/>
              <a:ext cx="2614863" cy="1684421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4" y="28"/>
                </a:cxn>
                <a:cxn ang="0">
                  <a:pos x="0" y="58"/>
                </a:cxn>
                <a:cxn ang="0">
                  <a:pos x="4" y="84"/>
                </a:cxn>
                <a:cxn ang="0">
                  <a:pos x="12" y="110"/>
                </a:cxn>
                <a:cxn ang="0">
                  <a:pos x="26" y="134"/>
                </a:cxn>
                <a:cxn ang="0">
                  <a:pos x="44" y="154"/>
                </a:cxn>
                <a:cxn ang="0">
                  <a:pos x="66" y="168"/>
                </a:cxn>
                <a:cxn ang="0">
                  <a:pos x="90" y="180"/>
                </a:cxn>
                <a:cxn ang="0">
                  <a:pos x="112" y="184"/>
                </a:cxn>
                <a:cxn ang="0">
                  <a:pos x="154" y="184"/>
                </a:cxn>
                <a:cxn ang="0">
                  <a:pos x="176" y="182"/>
                </a:cxn>
                <a:cxn ang="0">
                  <a:pos x="240" y="174"/>
                </a:cxn>
                <a:cxn ang="0">
                  <a:pos x="274" y="176"/>
                </a:cxn>
                <a:cxn ang="0">
                  <a:pos x="298" y="186"/>
                </a:cxn>
                <a:cxn ang="0">
                  <a:pos x="310" y="200"/>
                </a:cxn>
                <a:cxn ang="0">
                  <a:pos x="318" y="210"/>
                </a:cxn>
                <a:cxn ang="0">
                  <a:pos x="322" y="208"/>
                </a:cxn>
                <a:cxn ang="0">
                  <a:pos x="326" y="204"/>
                </a:cxn>
                <a:cxn ang="0">
                  <a:pos x="300" y="180"/>
                </a:cxn>
                <a:cxn ang="0">
                  <a:pos x="290" y="174"/>
                </a:cxn>
                <a:cxn ang="0">
                  <a:pos x="266" y="166"/>
                </a:cxn>
                <a:cxn ang="0">
                  <a:pos x="256" y="166"/>
                </a:cxn>
                <a:cxn ang="0">
                  <a:pos x="198" y="172"/>
                </a:cxn>
                <a:cxn ang="0">
                  <a:pos x="144" y="178"/>
                </a:cxn>
                <a:cxn ang="0">
                  <a:pos x="108" y="174"/>
                </a:cxn>
                <a:cxn ang="0">
                  <a:pos x="74" y="162"/>
                </a:cxn>
                <a:cxn ang="0">
                  <a:pos x="44" y="140"/>
                </a:cxn>
                <a:cxn ang="0">
                  <a:pos x="20" y="112"/>
                </a:cxn>
                <a:cxn ang="0">
                  <a:pos x="14" y="102"/>
                </a:cxn>
                <a:cxn ang="0">
                  <a:pos x="4" y="74"/>
                </a:cxn>
                <a:cxn ang="0">
                  <a:pos x="6" y="36"/>
                </a:cxn>
                <a:cxn ang="0">
                  <a:pos x="12" y="10"/>
                </a:cxn>
                <a:cxn ang="0">
                  <a:pos x="16" y="0"/>
                </a:cxn>
              </a:cxnLst>
              <a:rect l="0" t="0" r="r" b="b"/>
              <a:pathLst>
                <a:path w="326" h="210">
                  <a:moveTo>
                    <a:pt x="16" y="0"/>
                  </a:moveTo>
                  <a:lnTo>
                    <a:pt x="16" y="0"/>
                  </a:lnTo>
                  <a:lnTo>
                    <a:pt x="10" y="14"/>
                  </a:lnTo>
                  <a:lnTo>
                    <a:pt x="4" y="28"/>
                  </a:lnTo>
                  <a:lnTo>
                    <a:pt x="2" y="42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6" y="98"/>
                  </a:lnTo>
                  <a:lnTo>
                    <a:pt x="12" y="110"/>
                  </a:lnTo>
                  <a:lnTo>
                    <a:pt x="18" y="122"/>
                  </a:lnTo>
                  <a:lnTo>
                    <a:pt x="26" y="134"/>
                  </a:lnTo>
                  <a:lnTo>
                    <a:pt x="34" y="144"/>
                  </a:lnTo>
                  <a:lnTo>
                    <a:pt x="44" y="154"/>
                  </a:lnTo>
                  <a:lnTo>
                    <a:pt x="54" y="162"/>
                  </a:lnTo>
                  <a:lnTo>
                    <a:pt x="66" y="168"/>
                  </a:lnTo>
                  <a:lnTo>
                    <a:pt x="78" y="174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112" y="184"/>
                  </a:lnTo>
                  <a:lnTo>
                    <a:pt x="132" y="186"/>
                  </a:lnTo>
                  <a:lnTo>
                    <a:pt x="154" y="184"/>
                  </a:lnTo>
                  <a:lnTo>
                    <a:pt x="176" y="182"/>
                  </a:lnTo>
                  <a:lnTo>
                    <a:pt x="176" y="182"/>
                  </a:lnTo>
                  <a:lnTo>
                    <a:pt x="240" y="174"/>
                  </a:lnTo>
                  <a:lnTo>
                    <a:pt x="240" y="174"/>
                  </a:lnTo>
                  <a:lnTo>
                    <a:pt x="258" y="174"/>
                  </a:lnTo>
                  <a:lnTo>
                    <a:pt x="274" y="176"/>
                  </a:lnTo>
                  <a:lnTo>
                    <a:pt x="288" y="180"/>
                  </a:lnTo>
                  <a:lnTo>
                    <a:pt x="298" y="186"/>
                  </a:lnTo>
                  <a:lnTo>
                    <a:pt x="304" y="194"/>
                  </a:lnTo>
                  <a:lnTo>
                    <a:pt x="310" y="200"/>
                  </a:lnTo>
                  <a:lnTo>
                    <a:pt x="318" y="210"/>
                  </a:lnTo>
                  <a:lnTo>
                    <a:pt x="318" y="210"/>
                  </a:lnTo>
                  <a:lnTo>
                    <a:pt x="320" y="210"/>
                  </a:lnTo>
                  <a:lnTo>
                    <a:pt x="322" y="208"/>
                  </a:lnTo>
                  <a:lnTo>
                    <a:pt x="326" y="204"/>
                  </a:lnTo>
                  <a:lnTo>
                    <a:pt x="326" y="204"/>
                  </a:lnTo>
                  <a:lnTo>
                    <a:pt x="310" y="188"/>
                  </a:lnTo>
                  <a:lnTo>
                    <a:pt x="300" y="180"/>
                  </a:lnTo>
                  <a:lnTo>
                    <a:pt x="290" y="174"/>
                  </a:lnTo>
                  <a:lnTo>
                    <a:pt x="290" y="174"/>
                  </a:lnTo>
                  <a:lnTo>
                    <a:pt x="274" y="168"/>
                  </a:lnTo>
                  <a:lnTo>
                    <a:pt x="266" y="166"/>
                  </a:lnTo>
                  <a:lnTo>
                    <a:pt x="256" y="166"/>
                  </a:lnTo>
                  <a:lnTo>
                    <a:pt x="256" y="166"/>
                  </a:lnTo>
                  <a:lnTo>
                    <a:pt x="226" y="168"/>
                  </a:lnTo>
                  <a:lnTo>
                    <a:pt x="198" y="172"/>
                  </a:lnTo>
                  <a:lnTo>
                    <a:pt x="144" y="178"/>
                  </a:lnTo>
                  <a:lnTo>
                    <a:pt x="144" y="178"/>
                  </a:lnTo>
                  <a:lnTo>
                    <a:pt x="126" y="178"/>
                  </a:lnTo>
                  <a:lnTo>
                    <a:pt x="108" y="174"/>
                  </a:lnTo>
                  <a:lnTo>
                    <a:pt x="90" y="170"/>
                  </a:lnTo>
                  <a:lnTo>
                    <a:pt x="74" y="162"/>
                  </a:lnTo>
                  <a:lnTo>
                    <a:pt x="58" y="152"/>
                  </a:lnTo>
                  <a:lnTo>
                    <a:pt x="44" y="140"/>
                  </a:lnTo>
                  <a:lnTo>
                    <a:pt x="30" y="128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14" y="102"/>
                  </a:lnTo>
                  <a:lnTo>
                    <a:pt x="10" y="92"/>
                  </a:lnTo>
                  <a:lnTo>
                    <a:pt x="4" y="74"/>
                  </a:lnTo>
                  <a:lnTo>
                    <a:pt x="4" y="54"/>
                  </a:lnTo>
                  <a:lnTo>
                    <a:pt x="6" y="36"/>
                  </a:lnTo>
                  <a:lnTo>
                    <a:pt x="8" y="22"/>
                  </a:lnTo>
                  <a:lnTo>
                    <a:pt x="12" y="1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9" name="Freeform 91"/>
            <p:cNvSpPr>
              <a:spLocks/>
            </p:cNvSpPr>
            <p:nvPr/>
          </p:nvSpPr>
          <p:spPr bwMode="auto">
            <a:xfrm>
              <a:off x="1171074" y="1704474"/>
              <a:ext cx="2646947" cy="1732547"/>
            </a:xfrm>
            <a:custGeom>
              <a:avLst/>
              <a:gdLst/>
              <a:ahLst/>
              <a:cxnLst>
                <a:cxn ang="0">
                  <a:pos x="312" y="12"/>
                </a:cxn>
                <a:cxn ang="0">
                  <a:pos x="266" y="0"/>
                </a:cxn>
                <a:cxn ang="0">
                  <a:pos x="232" y="6"/>
                </a:cxn>
                <a:cxn ang="0">
                  <a:pos x="196" y="32"/>
                </a:cxn>
                <a:cxn ang="0">
                  <a:pos x="178" y="58"/>
                </a:cxn>
                <a:cxn ang="0">
                  <a:pos x="160" y="130"/>
                </a:cxn>
                <a:cxn ang="0">
                  <a:pos x="150" y="158"/>
                </a:cxn>
                <a:cxn ang="0">
                  <a:pos x="118" y="192"/>
                </a:cxn>
                <a:cxn ang="0">
                  <a:pos x="72" y="208"/>
                </a:cxn>
                <a:cxn ang="0">
                  <a:pos x="44" y="208"/>
                </a:cxn>
                <a:cxn ang="0">
                  <a:pos x="12" y="182"/>
                </a:cxn>
                <a:cxn ang="0">
                  <a:pos x="8" y="140"/>
                </a:cxn>
                <a:cxn ang="0">
                  <a:pos x="16" y="110"/>
                </a:cxn>
                <a:cxn ang="0">
                  <a:pos x="46" y="80"/>
                </a:cxn>
                <a:cxn ang="0">
                  <a:pos x="68" y="80"/>
                </a:cxn>
                <a:cxn ang="0">
                  <a:pos x="86" y="104"/>
                </a:cxn>
                <a:cxn ang="0">
                  <a:pos x="84" y="114"/>
                </a:cxn>
                <a:cxn ang="0">
                  <a:pos x="76" y="124"/>
                </a:cxn>
                <a:cxn ang="0">
                  <a:pos x="56" y="128"/>
                </a:cxn>
                <a:cxn ang="0">
                  <a:pos x="42" y="122"/>
                </a:cxn>
                <a:cxn ang="0">
                  <a:pos x="68" y="134"/>
                </a:cxn>
                <a:cxn ang="0">
                  <a:pos x="86" y="122"/>
                </a:cxn>
                <a:cxn ang="0">
                  <a:pos x="92" y="106"/>
                </a:cxn>
                <a:cxn ang="0">
                  <a:pos x="84" y="88"/>
                </a:cxn>
                <a:cxn ang="0">
                  <a:pos x="66" y="76"/>
                </a:cxn>
                <a:cxn ang="0">
                  <a:pos x="52" y="74"/>
                </a:cxn>
                <a:cxn ang="0">
                  <a:pos x="22" y="90"/>
                </a:cxn>
                <a:cxn ang="0">
                  <a:pos x="2" y="130"/>
                </a:cxn>
                <a:cxn ang="0">
                  <a:pos x="0" y="158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82" y="214"/>
                </a:cxn>
                <a:cxn ang="0">
                  <a:pos x="112" y="206"/>
                </a:cxn>
                <a:cxn ang="0">
                  <a:pos x="146" y="178"/>
                </a:cxn>
                <a:cxn ang="0">
                  <a:pos x="168" y="138"/>
                </a:cxn>
                <a:cxn ang="0">
                  <a:pos x="178" y="90"/>
                </a:cxn>
                <a:cxn ang="0">
                  <a:pos x="188" y="58"/>
                </a:cxn>
                <a:cxn ang="0">
                  <a:pos x="214" y="26"/>
                </a:cxn>
                <a:cxn ang="0">
                  <a:pos x="242" y="14"/>
                </a:cxn>
                <a:cxn ang="0">
                  <a:pos x="280" y="14"/>
                </a:cxn>
                <a:cxn ang="0">
                  <a:pos x="320" y="30"/>
                </a:cxn>
                <a:cxn ang="0">
                  <a:pos x="326" y="28"/>
                </a:cxn>
              </a:cxnLst>
              <a:rect l="0" t="0" r="r" b="b"/>
              <a:pathLst>
                <a:path w="330" h="216">
                  <a:moveTo>
                    <a:pt x="330" y="24"/>
                  </a:moveTo>
                  <a:lnTo>
                    <a:pt x="330" y="24"/>
                  </a:lnTo>
                  <a:lnTo>
                    <a:pt x="312" y="12"/>
                  </a:lnTo>
                  <a:lnTo>
                    <a:pt x="296" y="6"/>
                  </a:lnTo>
                  <a:lnTo>
                    <a:pt x="276" y="2"/>
                  </a:lnTo>
                  <a:lnTo>
                    <a:pt x="266" y="0"/>
                  </a:lnTo>
                  <a:lnTo>
                    <a:pt x="254" y="0"/>
                  </a:lnTo>
                  <a:lnTo>
                    <a:pt x="244" y="2"/>
                  </a:lnTo>
                  <a:lnTo>
                    <a:pt x="232" y="6"/>
                  </a:lnTo>
                  <a:lnTo>
                    <a:pt x="220" y="12"/>
                  </a:lnTo>
                  <a:lnTo>
                    <a:pt x="208" y="22"/>
                  </a:lnTo>
                  <a:lnTo>
                    <a:pt x="196" y="32"/>
                  </a:lnTo>
                  <a:lnTo>
                    <a:pt x="184" y="48"/>
                  </a:lnTo>
                  <a:lnTo>
                    <a:pt x="184" y="48"/>
                  </a:lnTo>
                  <a:lnTo>
                    <a:pt x="178" y="58"/>
                  </a:lnTo>
                  <a:lnTo>
                    <a:pt x="172" y="70"/>
                  </a:lnTo>
                  <a:lnTo>
                    <a:pt x="166" y="100"/>
                  </a:lnTo>
                  <a:lnTo>
                    <a:pt x="160" y="130"/>
                  </a:lnTo>
                  <a:lnTo>
                    <a:pt x="156" y="144"/>
                  </a:lnTo>
                  <a:lnTo>
                    <a:pt x="150" y="158"/>
                  </a:lnTo>
                  <a:lnTo>
                    <a:pt x="150" y="158"/>
                  </a:lnTo>
                  <a:lnTo>
                    <a:pt x="142" y="170"/>
                  </a:lnTo>
                  <a:lnTo>
                    <a:pt x="132" y="182"/>
                  </a:lnTo>
                  <a:lnTo>
                    <a:pt x="118" y="192"/>
                  </a:lnTo>
                  <a:lnTo>
                    <a:pt x="104" y="200"/>
                  </a:lnTo>
                  <a:lnTo>
                    <a:pt x="88" y="206"/>
                  </a:lnTo>
                  <a:lnTo>
                    <a:pt x="72" y="208"/>
                  </a:lnTo>
                  <a:lnTo>
                    <a:pt x="58" y="210"/>
                  </a:lnTo>
                  <a:lnTo>
                    <a:pt x="44" y="208"/>
                  </a:lnTo>
                  <a:lnTo>
                    <a:pt x="44" y="208"/>
                  </a:lnTo>
                  <a:lnTo>
                    <a:pt x="30" y="202"/>
                  </a:lnTo>
                  <a:lnTo>
                    <a:pt x="20" y="192"/>
                  </a:lnTo>
                  <a:lnTo>
                    <a:pt x="12" y="182"/>
                  </a:lnTo>
                  <a:lnTo>
                    <a:pt x="8" y="168"/>
                  </a:lnTo>
                  <a:lnTo>
                    <a:pt x="6" y="154"/>
                  </a:lnTo>
                  <a:lnTo>
                    <a:pt x="8" y="140"/>
                  </a:lnTo>
                  <a:lnTo>
                    <a:pt x="12" y="124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24" y="96"/>
                  </a:lnTo>
                  <a:lnTo>
                    <a:pt x="36" y="86"/>
                  </a:lnTo>
                  <a:lnTo>
                    <a:pt x="46" y="80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68" y="80"/>
                  </a:lnTo>
                  <a:lnTo>
                    <a:pt x="76" y="84"/>
                  </a:lnTo>
                  <a:lnTo>
                    <a:pt x="82" y="94"/>
                  </a:lnTo>
                  <a:lnTo>
                    <a:pt x="86" y="104"/>
                  </a:lnTo>
                  <a:lnTo>
                    <a:pt x="86" y="104"/>
                  </a:lnTo>
                  <a:lnTo>
                    <a:pt x="86" y="108"/>
                  </a:lnTo>
                  <a:lnTo>
                    <a:pt x="84" y="114"/>
                  </a:lnTo>
                  <a:lnTo>
                    <a:pt x="80" y="120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2" y="128"/>
                  </a:lnTo>
                  <a:lnTo>
                    <a:pt x="68" y="128"/>
                  </a:lnTo>
                  <a:lnTo>
                    <a:pt x="56" y="128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54" y="130"/>
                  </a:lnTo>
                  <a:lnTo>
                    <a:pt x="62" y="132"/>
                  </a:lnTo>
                  <a:lnTo>
                    <a:pt x="68" y="134"/>
                  </a:lnTo>
                  <a:lnTo>
                    <a:pt x="74" y="132"/>
                  </a:lnTo>
                  <a:lnTo>
                    <a:pt x="80" y="128"/>
                  </a:lnTo>
                  <a:lnTo>
                    <a:pt x="86" y="122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2" y="106"/>
                  </a:lnTo>
                  <a:lnTo>
                    <a:pt x="92" y="100"/>
                  </a:lnTo>
                  <a:lnTo>
                    <a:pt x="90" y="92"/>
                  </a:lnTo>
                  <a:lnTo>
                    <a:pt x="84" y="88"/>
                  </a:lnTo>
                  <a:lnTo>
                    <a:pt x="78" y="82"/>
                  </a:lnTo>
                  <a:lnTo>
                    <a:pt x="72" y="78"/>
                  </a:lnTo>
                  <a:lnTo>
                    <a:pt x="66" y="76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2" y="74"/>
                  </a:lnTo>
                  <a:lnTo>
                    <a:pt x="46" y="76"/>
                  </a:lnTo>
                  <a:lnTo>
                    <a:pt x="34" y="82"/>
                  </a:lnTo>
                  <a:lnTo>
                    <a:pt x="22" y="90"/>
                  </a:lnTo>
                  <a:lnTo>
                    <a:pt x="14" y="102"/>
                  </a:lnTo>
                  <a:lnTo>
                    <a:pt x="8" y="116"/>
                  </a:lnTo>
                  <a:lnTo>
                    <a:pt x="2" y="130"/>
                  </a:lnTo>
                  <a:lnTo>
                    <a:pt x="0" y="144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8"/>
                  </a:lnTo>
                  <a:lnTo>
                    <a:pt x="2" y="176"/>
                  </a:lnTo>
                  <a:lnTo>
                    <a:pt x="6" y="184"/>
                  </a:lnTo>
                  <a:lnTo>
                    <a:pt x="10" y="190"/>
                  </a:lnTo>
                  <a:lnTo>
                    <a:pt x="20" y="202"/>
                  </a:lnTo>
                  <a:lnTo>
                    <a:pt x="34" y="208"/>
                  </a:lnTo>
                  <a:lnTo>
                    <a:pt x="50" y="214"/>
                  </a:lnTo>
                  <a:lnTo>
                    <a:pt x="66" y="216"/>
                  </a:lnTo>
                  <a:lnTo>
                    <a:pt x="82" y="214"/>
                  </a:lnTo>
                  <a:lnTo>
                    <a:pt x="98" y="212"/>
                  </a:lnTo>
                  <a:lnTo>
                    <a:pt x="98" y="212"/>
                  </a:lnTo>
                  <a:lnTo>
                    <a:pt x="112" y="206"/>
                  </a:lnTo>
                  <a:lnTo>
                    <a:pt x="124" y="198"/>
                  </a:lnTo>
                  <a:lnTo>
                    <a:pt x="136" y="188"/>
                  </a:lnTo>
                  <a:lnTo>
                    <a:pt x="146" y="178"/>
                  </a:lnTo>
                  <a:lnTo>
                    <a:pt x="156" y="166"/>
                  </a:lnTo>
                  <a:lnTo>
                    <a:pt x="162" y="152"/>
                  </a:lnTo>
                  <a:lnTo>
                    <a:pt x="168" y="138"/>
                  </a:lnTo>
                  <a:lnTo>
                    <a:pt x="172" y="124"/>
                  </a:lnTo>
                  <a:lnTo>
                    <a:pt x="172" y="124"/>
                  </a:lnTo>
                  <a:lnTo>
                    <a:pt x="178" y="90"/>
                  </a:lnTo>
                  <a:lnTo>
                    <a:pt x="182" y="74"/>
                  </a:lnTo>
                  <a:lnTo>
                    <a:pt x="188" y="58"/>
                  </a:lnTo>
                  <a:lnTo>
                    <a:pt x="188" y="58"/>
                  </a:lnTo>
                  <a:lnTo>
                    <a:pt x="196" y="46"/>
                  </a:lnTo>
                  <a:lnTo>
                    <a:pt x="204" y="36"/>
                  </a:lnTo>
                  <a:lnTo>
                    <a:pt x="214" y="26"/>
                  </a:lnTo>
                  <a:lnTo>
                    <a:pt x="224" y="20"/>
                  </a:lnTo>
                  <a:lnTo>
                    <a:pt x="234" y="16"/>
                  </a:lnTo>
                  <a:lnTo>
                    <a:pt x="242" y="14"/>
                  </a:lnTo>
                  <a:lnTo>
                    <a:pt x="252" y="12"/>
                  </a:lnTo>
                  <a:lnTo>
                    <a:pt x="262" y="12"/>
                  </a:lnTo>
                  <a:lnTo>
                    <a:pt x="280" y="14"/>
                  </a:lnTo>
                  <a:lnTo>
                    <a:pt x="296" y="20"/>
                  </a:lnTo>
                  <a:lnTo>
                    <a:pt x="310" y="26"/>
                  </a:lnTo>
                  <a:lnTo>
                    <a:pt x="320" y="30"/>
                  </a:lnTo>
                  <a:lnTo>
                    <a:pt x="320" y="30"/>
                  </a:lnTo>
                  <a:lnTo>
                    <a:pt x="322" y="30"/>
                  </a:lnTo>
                  <a:lnTo>
                    <a:pt x="326" y="28"/>
                  </a:lnTo>
                  <a:lnTo>
                    <a:pt x="330" y="24"/>
                  </a:lnTo>
                  <a:lnTo>
                    <a:pt x="33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0" name="Freeform 92"/>
            <p:cNvSpPr>
              <a:spLocks/>
            </p:cNvSpPr>
            <p:nvPr/>
          </p:nvSpPr>
          <p:spPr bwMode="auto">
            <a:xfrm>
              <a:off x="7684168" y="6565232"/>
              <a:ext cx="1459832" cy="1283368"/>
            </a:xfrm>
            <a:custGeom>
              <a:avLst/>
              <a:gdLst/>
              <a:ahLst/>
              <a:cxnLst>
                <a:cxn ang="0">
                  <a:pos x="76" y="34"/>
                </a:cxn>
                <a:cxn ang="0">
                  <a:pos x="76" y="34"/>
                </a:cxn>
                <a:cxn ang="0">
                  <a:pos x="92" y="30"/>
                </a:cxn>
                <a:cxn ang="0">
                  <a:pos x="106" y="28"/>
                </a:cxn>
                <a:cxn ang="0">
                  <a:pos x="138" y="24"/>
                </a:cxn>
                <a:cxn ang="0">
                  <a:pos x="138" y="24"/>
                </a:cxn>
                <a:cxn ang="0">
                  <a:pos x="160" y="20"/>
                </a:cxn>
                <a:cxn ang="0">
                  <a:pos x="172" y="16"/>
                </a:cxn>
                <a:cxn ang="0">
                  <a:pos x="182" y="10"/>
                </a:cxn>
                <a:cxn ang="0">
                  <a:pos x="182" y="0"/>
                </a:cxn>
                <a:cxn ang="0">
                  <a:pos x="182" y="0"/>
                </a:cxn>
                <a:cxn ang="0">
                  <a:pos x="172" y="6"/>
                </a:cxn>
                <a:cxn ang="0">
                  <a:pos x="172" y="6"/>
                </a:cxn>
                <a:cxn ang="0">
                  <a:pos x="158" y="10"/>
                </a:cxn>
                <a:cxn ang="0">
                  <a:pos x="146" y="14"/>
                </a:cxn>
                <a:cxn ang="0">
                  <a:pos x="118" y="16"/>
                </a:cxn>
                <a:cxn ang="0">
                  <a:pos x="92" y="20"/>
                </a:cxn>
                <a:cxn ang="0">
                  <a:pos x="78" y="22"/>
                </a:cxn>
                <a:cxn ang="0">
                  <a:pos x="66" y="26"/>
                </a:cxn>
                <a:cxn ang="0">
                  <a:pos x="66" y="26"/>
                </a:cxn>
                <a:cxn ang="0">
                  <a:pos x="52" y="34"/>
                </a:cxn>
                <a:cxn ang="0">
                  <a:pos x="38" y="44"/>
                </a:cxn>
                <a:cxn ang="0">
                  <a:pos x="26" y="54"/>
                </a:cxn>
                <a:cxn ang="0">
                  <a:pos x="16" y="68"/>
                </a:cxn>
                <a:cxn ang="0">
                  <a:pos x="6" y="84"/>
                </a:cxn>
                <a:cxn ang="0">
                  <a:pos x="2" y="102"/>
                </a:cxn>
                <a:cxn ang="0">
                  <a:pos x="0" y="122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4" y="150"/>
                </a:cxn>
                <a:cxn ang="0">
                  <a:pos x="6" y="152"/>
                </a:cxn>
                <a:cxn ang="0">
                  <a:pos x="8" y="156"/>
                </a:cxn>
                <a:cxn ang="0">
                  <a:pos x="10" y="160"/>
                </a:cxn>
                <a:cxn ang="0">
                  <a:pos x="26" y="160"/>
                </a:cxn>
                <a:cxn ang="0">
                  <a:pos x="26" y="160"/>
                </a:cxn>
                <a:cxn ang="0">
                  <a:pos x="24" y="148"/>
                </a:cxn>
                <a:cxn ang="0">
                  <a:pos x="22" y="132"/>
                </a:cxn>
                <a:cxn ang="0">
                  <a:pos x="20" y="112"/>
                </a:cxn>
                <a:cxn ang="0">
                  <a:pos x="22" y="94"/>
                </a:cxn>
                <a:cxn ang="0">
                  <a:pos x="28" y="76"/>
                </a:cxn>
                <a:cxn ang="0">
                  <a:pos x="32" y="66"/>
                </a:cxn>
                <a:cxn ang="0">
                  <a:pos x="38" y="58"/>
                </a:cxn>
                <a:cxn ang="0">
                  <a:pos x="46" y="50"/>
                </a:cxn>
                <a:cxn ang="0">
                  <a:pos x="54" y="44"/>
                </a:cxn>
                <a:cxn ang="0">
                  <a:pos x="64" y="38"/>
                </a:cxn>
                <a:cxn ang="0">
                  <a:pos x="76" y="34"/>
                </a:cxn>
                <a:cxn ang="0">
                  <a:pos x="76" y="34"/>
                </a:cxn>
              </a:cxnLst>
              <a:rect l="0" t="0" r="r" b="b"/>
              <a:pathLst>
                <a:path w="182" h="160">
                  <a:moveTo>
                    <a:pt x="76" y="34"/>
                  </a:moveTo>
                  <a:lnTo>
                    <a:pt x="76" y="34"/>
                  </a:lnTo>
                  <a:lnTo>
                    <a:pt x="92" y="30"/>
                  </a:lnTo>
                  <a:lnTo>
                    <a:pt x="106" y="28"/>
                  </a:lnTo>
                  <a:lnTo>
                    <a:pt x="138" y="24"/>
                  </a:lnTo>
                  <a:lnTo>
                    <a:pt x="138" y="24"/>
                  </a:lnTo>
                  <a:lnTo>
                    <a:pt x="160" y="20"/>
                  </a:lnTo>
                  <a:lnTo>
                    <a:pt x="172" y="16"/>
                  </a:lnTo>
                  <a:lnTo>
                    <a:pt x="182" y="1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2" y="6"/>
                  </a:lnTo>
                  <a:lnTo>
                    <a:pt x="172" y="6"/>
                  </a:lnTo>
                  <a:lnTo>
                    <a:pt x="158" y="10"/>
                  </a:lnTo>
                  <a:lnTo>
                    <a:pt x="146" y="14"/>
                  </a:lnTo>
                  <a:lnTo>
                    <a:pt x="118" y="16"/>
                  </a:lnTo>
                  <a:lnTo>
                    <a:pt x="92" y="20"/>
                  </a:lnTo>
                  <a:lnTo>
                    <a:pt x="78" y="22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52" y="34"/>
                  </a:lnTo>
                  <a:lnTo>
                    <a:pt x="38" y="44"/>
                  </a:lnTo>
                  <a:lnTo>
                    <a:pt x="26" y="54"/>
                  </a:lnTo>
                  <a:lnTo>
                    <a:pt x="16" y="68"/>
                  </a:lnTo>
                  <a:lnTo>
                    <a:pt x="6" y="84"/>
                  </a:lnTo>
                  <a:lnTo>
                    <a:pt x="2" y="102"/>
                  </a:lnTo>
                  <a:lnTo>
                    <a:pt x="0" y="122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4" y="150"/>
                  </a:lnTo>
                  <a:lnTo>
                    <a:pt x="6" y="152"/>
                  </a:lnTo>
                  <a:lnTo>
                    <a:pt x="8" y="156"/>
                  </a:lnTo>
                  <a:lnTo>
                    <a:pt x="10" y="160"/>
                  </a:lnTo>
                  <a:lnTo>
                    <a:pt x="26" y="160"/>
                  </a:lnTo>
                  <a:lnTo>
                    <a:pt x="26" y="160"/>
                  </a:lnTo>
                  <a:lnTo>
                    <a:pt x="24" y="148"/>
                  </a:lnTo>
                  <a:lnTo>
                    <a:pt x="22" y="132"/>
                  </a:lnTo>
                  <a:lnTo>
                    <a:pt x="20" y="112"/>
                  </a:lnTo>
                  <a:lnTo>
                    <a:pt x="22" y="94"/>
                  </a:lnTo>
                  <a:lnTo>
                    <a:pt x="28" y="76"/>
                  </a:lnTo>
                  <a:lnTo>
                    <a:pt x="32" y="66"/>
                  </a:lnTo>
                  <a:lnTo>
                    <a:pt x="38" y="58"/>
                  </a:lnTo>
                  <a:lnTo>
                    <a:pt x="46" y="50"/>
                  </a:lnTo>
                  <a:lnTo>
                    <a:pt x="54" y="44"/>
                  </a:lnTo>
                  <a:lnTo>
                    <a:pt x="64" y="38"/>
                  </a:lnTo>
                  <a:lnTo>
                    <a:pt x="76" y="34"/>
                  </a:lnTo>
                  <a:lnTo>
                    <a:pt x="76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1" name="Freeform 93"/>
            <p:cNvSpPr>
              <a:spLocks/>
            </p:cNvSpPr>
            <p:nvPr/>
          </p:nvSpPr>
          <p:spPr bwMode="auto">
            <a:xfrm>
              <a:off x="8550442" y="5297905"/>
              <a:ext cx="593558" cy="737937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0" y="54"/>
                </a:cxn>
                <a:cxn ang="0">
                  <a:pos x="0" y="68"/>
                </a:cxn>
                <a:cxn ang="0">
                  <a:pos x="4" y="80"/>
                </a:cxn>
                <a:cxn ang="0">
                  <a:pos x="8" y="86"/>
                </a:cxn>
                <a:cxn ang="0">
                  <a:pos x="12" y="90"/>
                </a:cxn>
                <a:cxn ang="0">
                  <a:pos x="18" y="92"/>
                </a:cxn>
                <a:cxn ang="0">
                  <a:pos x="26" y="92"/>
                </a:cxn>
                <a:cxn ang="0">
                  <a:pos x="26" y="92"/>
                </a:cxn>
                <a:cxn ang="0">
                  <a:pos x="36" y="92"/>
                </a:cxn>
                <a:cxn ang="0">
                  <a:pos x="44" y="88"/>
                </a:cxn>
                <a:cxn ang="0">
                  <a:pos x="48" y="82"/>
                </a:cxn>
                <a:cxn ang="0">
                  <a:pos x="50" y="76"/>
                </a:cxn>
                <a:cxn ang="0">
                  <a:pos x="52" y="68"/>
                </a:cxn>
                <a:cxn ang="0">
                  <a:pos x="50" y="60"/>
                </a:cxn>
                <a:cxn ang="0">
                  <a:pos x="48" y="52"/>
                </a:cxn>
                <a:cxn ang="0">
                  <a:pos x="44" y="44"/>
                </a:cxn>
                <a:cxn ang="0">
                  <a:pos x="44" y="44"/>
                </a:cxn>
                <a:cxn ang="0">
                  <a:pos x="46" y="48"/>
                </a:cxn>
                <a:cxn ang="0">
                  <a:pos x="48" y="58"/>
                </a:cxn>
                <a:cxn ang="0">
                  <a:pos x="48" y="68"/>
                </a:cxn>
                <a:cxn ang="0">
                  <a:pos x="46" y="74"/>
                </a:cxn>
                <a:cxn ang="0">
                  <a:pos x="44" y="78"/>
                </a:cxn>
                <a:cxn ang="0">
                  <a:pos x="44" y="78"/>
                </a:cxn>
                <a:cxn ang="0">
                  <a:pos x="38" y="82"/>
                </a:cxn>
                <a:cxn ang="0">
                  <a:pos x="32" y="84"/>
                </a:cxn>
                <a:cxn ang="0">
                  <a:pos x="28" y="86"/>
                </a:cxn>
                <a:cxn ang="0">
                  <a:pos x="22" y="84"/>
                </a:cxn>
                <a:cxn ang="0">
                  <a:pos x="22" y="84"/>
                </a:cxn>
                <a:cxn ang="0">
                  <a:pos x="12" y="80"/>
                </a:cxn>
                <a:cxn ang="0">
                  <a:pos x="6" y="74"/>
                </a:cxn>
                <a:cxn ang="0">
                  <a:pos x="2" y="70"/>
                </a:cxn>
                <a:cxn ang="0">
                  <a:pos x="0" y="64"/>
                </a:cxn>
                <a:cxn ang="0">
                  <a:pos x="0" y="5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8" y="42"/>
                </a:cxn>
                <a:cxn ang="0">
                  <a:pos x="16" y="32"/>
                </a:cxn>
                <a:cxn ang="0">
                  <a:pos x="26" y="24"/>
                </a:cxn>
                <a:cxn ang="0">
                  <a:pos x="38" y="18"/>
                </a:cxn>
                <a:cxn ang="0">
                  <a:pos x="38" y="18"/>
                </a:cxn>
                <a:cxn ang="0">
                  <a:pos x="56" y="12"/>
                </a:cxn>
                <a:cxn ang="0">
                  <a:pos x="74" y="12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2" y="2"/>
                </a:cxn>
                <a:cxn ang="0">
                  <a:pos x="50" y="4"/>
                </a:cxn>
                <a:cxn ang="0">
                  <a:pos x="36" y="8"/>
                </a:cxn>
                <a:cxn ang="0">
                  <a:pos x="26" y="14"/>
                </a:cxn>
                <a:cxn ang="0">
                  <a:pos x="16" y="22"/>
                </a:cxn>
                <a:cxn ang="0">
                  <a:pos x="8" y="30"/>
                </a:cxn>
                <a:cxn ang="0">
                  <a:pos x="2" y="42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74" h="92">
                  <a:moveTo>
                    <a:pt x="0" y="54"/>
                  </a:moveTo>
                  <a:lnTo>
                    <a:pt x="0" y="54"/>
                  </a:lnTo>
                  <a:lnTo>
                    <a:pt x="0" y="68"/>
                  </a:lnTo>
                  <a:lnTo>
                    <a:pt x="4" y="80"/>
                  </a:lnTo>
                  <a:lnTo>
                    <a:pt x="8" y="86"/>
                  </a:lnTo>
                  <a:lnTo>
                    <a:pt x="12" y="90"/>
                  </a:lnTo>
                  <a:lnTo>
                    <a:pt x="18" y="92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36" y="92"/>
                  </a:lnTo>
                  <a:lnTo>
                    <a:pt x="44" y="88"/>
                  </a:lnTo>
                  <a:lnTo>
                    <a:pt x="48" y="82"/>
                  </a:lnTo>
                  <a:lnTo>
                    <a:pt x="50" y="76"/>
                  </a:lnTo>
                  <a:lnTo>
                    <a:pt x="52" y="68"/>
                  </a:lnTo>
                  <a:lnTo>
                    <a:pt x="50" y="60"/>
                  </a:lnTo>
                  <a:lnTo>
                    <a:pt x="48" y="52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6" y="48"/>
                  </a:lnTo>
                  <a:lnTo>
                    <a:pt x="48" y="58"/>
                  </a:lnTo>
                  <a:lnTo>
                    <a:pt x="48" y="68"/>
                  </a:lnTo>
                  <a:lnTo>
                    <a:pt x="46" y="74"/>
                  </a:lnTo>
                  <a:lnTo>
                    <a:pt x="44" y="78"/>
                  </a:lnTo>
                  <a:lnTo>
                    <a:pt x="44" y="78"/>
                  </a:lnTo>
                  <a:lnTo>
                    <a:pt x="38" y="82"/>
                  </a:lnTo>
                  <a:lnTo>
                    <a:pt x="32" y="84"/>
                  </a:lnTo>
                  <a:lnTo>
                    <a:pt x="28" y="86"/>
                  </a:lnTo>
                  <a:lnTo>
                    <a:pt x="22" y="84"/>
                  </a:lnTo>
                  <a:lnTo>
                    <a:pt x="22" y="84"/>
                  </a:lnTo>
                  <a:lnTo>
                    <a:pt x="12" y="80"/>
                  </a:lnTo>
                  <a:lnTo>
                    <a:pt x="6" y="74"/>
                  </a:lnTo>
                  <a:lnTo>
                    <a:pt x="2" y="70"/>
                  </a:lnTo>
                  <a:lnTo>
                    <a:pt x="0" y="64"/>
                  </a:lnTo>
                  <a:lnTo>
                    <a:pt x="0" y="5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8" y="42"/>
                  </a:lnTo>
                  <a:lnTo>
                    <a:pt x="16" y="32"/>
                  </a:lnTo>
                  <a:lnTo>
                    <a:pt x="26" y="24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56" y="12"/>
                  </a:lnTo>
                  <a:lnTo>
                    <a:pt x="74" y="12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2" y="2"/>
                  </a:lnTo>
                  <a:lnTo>
                    <a:pt x="50" y="4"/>
                  </a:lnTo>
                  <a:lnTo>
                    <a:pt x="36" y="8"/>
                  </a:lnTo>
                  <a:lnTo>
                    <a:pt x="26" y="14"/>
                  </a:lnTo>
                  <a:lnTo>
                    <a:pt x="16" y="22"/>
                  </a:lnTo>
                  <a:lnTo>
                    <a:pt x="8" y="30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2" name="Freeform 94"/>
            <p:cNvSpPr>
              <a:spLocks/>
            </p:cNvSpPr>
            <p:nvPr/>
          </p:nvSpPr>
          <p:spPr bwMode="auto">
            <a:xfrm>
              <a:off x="4042611" y="2602832"/>
              <a:ext cx="3128211" cy="2213811"/>
            </a:xfrm>
            <a:custGeom>
              <a:avLst/>
              <a:gdLst/>
              <a:ahLst/>
              <a:cxnLst>
                <a:cxn ang="0">
                  <a:pos x="390" y="276"/>
                </a:cxn>
                <a:cxn ang="0">
                  <a:pos x="356" y="246"/>
                </a:cxn>
                <a:cxn ang="0">
                  <a:pos x="326" y="212"/>
                </a:cxn>
                <a:cxn ang="0">
                  <a:pos x="278" y="132"/>
                </a:cxn>
                <a:cxn ang="0">
                  <a:pos x="240" y="74"/>
                </a:cxn>
                <a:cxn ang="0">
                  <a:pos x="208" y="42"/>
                </a:cxn>
                <a:cxn ang="0">
                  <a:pos x="172" y="16"/>
                </a:cxn>
                <a:cxn ang="0">
                  <a:pos x="150" y="8"/>
                </a:cxn>
                <a:cxn ang="0">
                  <a:pos x="120" y="0"/>
                </a:cxn>
                <a:cxn ang="0">
                  <a:pos x="88" y="0"/>
                </a:cxn>
                <a:cxn ang="0">
                  <a:pos x="58" y="8"/>
                </a:cxn>
                <a:cxn ang="0">
                  <a:pos x="32" y="26"/>
                </a:cxn>
                <a:cxn ang="0">
                  <a:pos x="24" y="34"/>
                </a:cxn>
                <a:cxn ang="0">
                  <a:pos x="8" y="62"/>
                </a:cxn>
                <a:cxn ang="0">
                  <a:pos x="0" y="108"/>
                </a:cxn>
                <a:cxn ang="0">
                  <a:pos x="6" y="140"/>
                </a:cxn>
                <a:cxn ang="0">
                  <a:pos x="14" y="160"/>
                </a:cxn>
                <a:cxn ang="0">
                  <a:pos x="28" y="176"/>
                </a:cxn>
                <a:cxn ang="0">
                  <a:pos x="36" y="182"/>
                </a:cxn>
                <a:cxn ang="0">
                  <a:pos x="22" y="170"/>
                </a:cxn>
                <a:cxn ang="0">
                  <a:pos x="8" y="142"/>
                </a:cxn>
                <a:cxn ang="0">
                  <a:pos x="4" y="120"/>
                </a:cxn>
                <a:cxn ang="0">
                  <a:pos x="8" y="92"/>
                </a:cxn>
                <a:cxn ang="0">
                  <a:pos x="16" y="60"/>
                </a:cxn>
                <a:cxn ang="0">
                  <a:pos x="22" y="48"/>
                </a:cxn>
                <a:cxn ang="0">
                  <a:pos x="36" y="30"/>
                </a:cxn>
                <a:cxn ang="0">
                  <a:pos x="54" y="18"/>
                </a:cxn>
                <a:cxn ang="0">
                  <a:pos x="86" y="8"/>
                </a:cxn>
                <a:cxn ang="0">
                  <a:pos x="132" y="10"/>
                </a:cxn>
                <a:cxn ang="0">
                  <a:pos x="174" y="24"/>
                </a:cxn>
                <a:cxn ang="0">
                  <a:pos x="190" y="34"/>
                </a:cxn>
                <a:cxn ang="0">
                  <a:pos x="218" y="62"/>
                </a:cxn>
                <a:cxn ang="0">
                  <a:pos x="254" y="112"/>
                </a:cxn>
                <a:cxn ang="0">
                  <a:pos x="274" y="148"/>
                </a:cxn>
                <a:cxn ang="0">
                  <a:pos x="320" y="218"/>
                </a:cxn>
                <a:cxn ang="0">
                  <a:pos x="348" y="250"/>
                </a:cxn>
                <a:cxn ang="0">
                  <a:pos x="380" y="276"/>
                </a:cxn>
                <a:cxn ang="0">
                  <a:pos x="382" y="276"/>
                </a:cxn>
                <a:cxn ang="0">
                  <a:pos x="390" y="276"/>
                </a:cxn>
              </a:cxnLst>
              <a:rect l="0" t="0" r="r" b="b"/>
              <a:pathLst>
                <a:path w="390" h="276">
                  <a:moveTo>
                    <a:pt x="390" y="276"/>
                  </a:moveTo>
                  <a:lnTo>
                    <a:pt x="390" y="276"/>
                  </a:lnTo>
                  <a:lnTo>
                    <a:pt x="372" y="262"/>
                  </a:lnTo>
                  <a:lnTo>
                    <a:pt x="356" y="246"/>
                  </a:lnTo>
                  <a:lnTo>
                    <a:pt x="340" y="230"/>
                  </a:lnTo>
                  <a:lnTo>
                    <a:pt x="326" y="212"/>
                  </a:lnTo>
                  <a:lnTo>
                    <a:pt x="302" y="172"/>
                  </a:lnTo>
                  <a:lnTo>
                    <a:pt x="278" y="132"/>
                  </a:lnTo>
                  <a:lnTo>
                    <a:pt x="252" y="92"/>
                  </a:lnTo>
                  <a:lnTo>
                    <a:pt x="240" y="74"/>
                  </a:lnTo>
                  <a:lnTo>
                    <a:pt x="224" y="56"/>
                  </a:lnTo>
                  <a:lnTo>
                    <a:pt x="208" y="42"/>
                  </a:lnTo>
                  <a:lnTo>
                    <a:pt x="192" y="28"/>
                  </a:lnTo>
                  <a:lnTo>
                    <a:pt x="172" y="16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36" y="4"/>
                  </a:lnTo>
                  <a:lnTo>
                    <a:pt x="120" y="0"/>
                  </a:lnTo>
                  <a:lnTo>
                    <a:pt x="104" y="0"/>
                  </a:lnTo>
                  <a:lnTo>
                    <a:pt x="88" y="0"/>
                  </a:lnTo>
                  <a:lnTo>
                    <a:pt x="74" y="2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24" y="34"/>
                  </a:lnTo>
                  <a:lnTo>
                    <a:pt x="18" y="42"/>
                  </a:lnTo>
                  <a:lnTo>
                    <a:pt x="8" y="62"/>
                  </a:lnTo>
                  <a:lnTo>
                    <a:pt x="2" y="84"/>
                  </a:lnTo>
                  <a:lnTo>
                    <a:pt x="0" y="108"/>
                  </a:lnTo>
                  <a:lnTo>
                    <a:pt x="2" y="130"/>
                  </a:lnTo>
                  <a:lnTo>
                    <a:pt x="6" y="140"/>
                  </a:lnTo>
                  <a:lnTo>
                    <a:pt x="10" y="150"/>
                  </a:lnTo>
                  <a:lnTo>
                    <a:pt x="14" y="160"/>
                  </a:lnTo>
                  <a:lnTo>
                    <a:pt x="20" y="168"/>
                  </a:lnTo>
                  <a:lnTo>
                    <a:pt x="28" y="176"/>
                  </a:lnTo>
                  <a:lnTo>
                    <a:pt x="36" y="182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2" y="170"/>
                  </a:lnTo>
                  <a:lnTo>
                    <a:pt x="14" y="158"/>
                  </a:lnTo>
                  <a:lnTo>
                    <a:pt x="8" y="142"/>
                  </a:lnTo>
                  <a:lnTo>
                    <a:pt x="6" y="132"/>
                  </a:lnTo>
                  <a:lnTo>
                    <a:pt x="4" y="120"/>
                  </a:lnTo>
                  <a:lnTo>
                    <a:pt x="6" y="108"/>
                  </a:lnTo>
                  <a:lnTo>
                    <a:pt x="8" y="92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8" y="40"/>
                  </a:lnTo>
                  <a:lnTo>
                    <a:pt x="36" y="30"/>
                  </a:lnTo>
                  <a:lnTo>
                    <a:pt x="44" y="24"/>
                  </a:lnTo>
                  <a:lnTo>
                    <a:pt x="54" y="18"/>
                  </a:lnTo>
                  <a:lnTo>
                    <a:pt x="64" y="14"/>
                  </a:lnTo>
                  <a:lnTo>
                    <a:pt x="86" y="8"/>
                  </a:lnTo>
                  <a:lnTo>
                    <a:pt x="110" y="8"/>
                  </a:lnTo>
                  <a:lnTo>
                    <a:pt x="132" y="10"/>
                  </a:lnTo>
                  <a:lnTo>
                    <a:pt x="154" y="16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90" y="34"/>
                  </a:lnTo>
                  <a:lnTo>
                    <a:pt x="204" y="48"/>
                  </a:lnTo>
                  <a:lnTo>
                    <a:pt x="218" y="62"/>
                  </a:lnTo>
                  <a:lnTo>
                    <a:pt x="232" y="78"/>
                  </a:lnTo>
                  <a:lnTo>
                    <a:pt x="254" y="112"/>
                  </a:lnTo>
                  <a:lnTo>
                    <a:pt x="274" y="148"/>
                  </a:lnTo>
                  <a:lnTo>
                    <a:pt x="274" y="148"/>
                  </a:lnTo>
                  <a:lnTo>
                    <a:pt x="296" y="184"/>
                  </a:lnTo>
                  <a:lnTo>
                    <a:pt x="320" y="218"/>
                  </a:lnTo>
                  <a:lnTo>
                    <a:pt x="334" y="236"/>
                  </a:lnTo>
                  <a:lnTo>
                    <a:pt x="348" y="250"/>
                  </a:lnTo>
                  <a:lnTo>
                    <a:pt x="364" y="264"/>
                  </a:lnTo>
                  <a:lnTo>
                    <a:pt x="380" y="276"/>
                  </a:lnTo>
                  <a:lnTo>
                    <a:pt x="380" y="276"/>
                  </a:lnTo>
                  <a:lnTo>
                    <a:pt x="382" y="276"/>
                  </a:lnTo>
                  <a:lnTo>
                    <a:pt x="386" y="276"/>
                  </a:lnTo>
                  <a:lnTo>
                    <a:pt x="390" y="276"/>
                  </a:lnTo>
                  <a:lnTo>
                    <a:pt x="390" y="2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3" name="Freeform 95"/>
            <p:cNvSpPr>
              <a:spLocks/>
            </p:cNvSpPr>
            <p:nvPr/>
          </p:nvSpPr>
          <p:spPr bwMode="auto">
            <a:xfrm>
              <a:off x="6497053" y="1399674"/>
              <a:ext cx="1171074" cy="1074821"/>
            </a:xfrm>
            <a:custGeom>
              <a:avLst/>
              <a:gdLst/>
              <a:ahLst/>
              <a:cxnLst>
                <a:cxn ang="0">
                  <a:pos x="18" y="134"/>
                </a:cxn>
                <a:cxn ang="0">
                  <a:pos x="10" y="8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32" y="32"/>
                </a:cxn>
                <a:cxn ang="0">
                  <a:pos x="62" y="10"/>
                </a:cxn>
                <a:cxn ang="0">
                  <a:pos x="76" y="6"/>
                </a:cxn>
                <a:cxn ang="0">
                  <a:pos x="104" y="8"/>
                </a:cxn>
                <a:cxn ang="0">
                  <a:pos x="126" y="24"/>
                </a:cxn>
                <a:cxn ang="0">
                  <a:pos x="138" y="48"/>
                </a:cxn>
                <a:cxn ang="0">
                  <a:pos x="140" y="64"/>
                </a:cxn>
                <a:cxn ang="0">
                  <a:pos x="134" y="82"/>
                </a:cxn>
                <a:cxn ang="0">
                  <a:pos x="120" y="96"/>
                </a:cxn>
                <a:cxn ang="0">
                  <a:pos x="114" y="100"/>
                </a:cxn>
                <a:cxn ang="0">
                  <a:pos x="100" y="96"/>
                </a:cxn>
                <a:cxn ang="0">
                  <a:pos x="80" y="82"/>
                </a:cxn>
                <a:cxn ang="0">
                  <a:pos x="72" y="72"/>
                </a:cxn>
                <a:cxn ang="0">
                  <a:pos x="66" y="56"/>
                </a:cxn>
                <a:cxn ang="0">
                  <a:pos x="70" y="40"/>
                </a:cxn>
                <a:cxn ang="0">
                  <a:pos x="72" y="36"/>
                </a:cxn>
                <a:cxn ang="0">
                  <a:pos x="82" y="34"/>
                </a:cxn>
                <a:cxn ang="0">
                  <a:pos x="94" y="42"/>
                </a:cxn>
                <a:cxn ang="0">
                  <a:pos x="98" y="50"/>
                </a:cxn>
                <a:cxn ang="0">
                  <a:pos x="96" y="64"/>
                </a:cxn>
                <a:cxn ang="0">
                  <a:pos x="88" y="74"/>
                </a:cxn>
                <a:cxn ang="0">
                  <a:pos x="92" y="72"/>
                </a:cxn>
                <a:cxn ang="0">
                  <a:pos x="102" y="52"/>
                </a:cxn>
                <a:cxn ang="0">
                  <a:pos x="102" y="40"/>
                </a:cxn>
                <a:cxn ang="0">
                  <a:pos x="98" y="36"/>
                </a:cxn>
                <a:cxn ang="0">
                  <a:pos x="86" y="30"/>
                </a:cxn>
                <a:cxn ang="0">
                  <a:pos x="80" y="30"/>
                </a:cxn>
                <a:cxn ang="0">
                  <a:pos x="70" y="34"/>
                </a:cxn>
                <a:cxn ang="0">
                  <a:pos x="62" y="42"/>
                </a:cxn>
                <a:cxn ang="0">
                  <a:pos x="60" y="54"/>
                </a:cxn>
                <a:cxn ang="0">
                  <a:pos x="64" y="66"/>
                </a:cxn>
                <a:cxn ang="0">
                  <a:pos x="70" y="78"/>
                </a:cxn>
                <a:cxn ang="0">
                  <a:pos x="86" y="94"/>
                </a:cxn>
                <a:cxn ang="0">
                  <a:pos x="108" y="104"/>
                </a:cxn>
                <a:cxn ang="0">
                  <a:pos x="128" y="98"/>
                </a:cxn>
                <a:cxn ang="0">
                  <a:pos x="138" y="88"/>
                </a:cxn>
                <a:cxn ang="0">
                  <a:pos x="144" y="74"/>
                </a:cxn>
                <a:cxn ang="0">
                  <a:pos x="142" y="42"/>
                </a:cxn>
                <a:cxn ang="0">
                  <a:pos x="136" y="28"/>
                </a:cxn>
                <a:cxn ang="0">
                  <a:pos x="116" y="8"/>
                </a:cxn>
                <a:cxn ang="0">
                  <a:pos x="88" y="0"/>
                </a:cxn>
                <a:cxn ang="0">
                  <a:pos x="70" y="4"/>
                </a:cxn>
                <a:cxn ang="0">
                  <a:pos x="38" y="18"/>
                </a:cxn>
                <a:cxn ang="0">
                  <a:pos x="24" y="32"/>
                </a:cxn>
                <a:cxn ang="0">
                  <a:pos x="8" y="52"/>
                </a:cxn>
                <a:cxn ang="0">
                  <a:pos x="0" y="76"/>
                </a:cxn>
                <a:cxn ang="0">
                  <a:pos x="0" y="84"/>
                </a:cxn>
                <a:cxn ang="0">
                  <a:pos x="2" y="114"/>
                </a:cxn>
                <a:cxn ang="0">
                  <a:pos x="6" y="130"/>
                </a:cxn>
                <a:cxn ang="0">
                  <a:pos x="6" y="128"/>
                </a:cxn>
                <a:cxn ang="0">
                  <a:pos x="8" y="124"/>
                </a:cxn>
                <a:cxn ang="0">
                  <a:pos x="18" y="134"/>
                </a:cxn>
              </a:cxnLst>
              <a:rect l="0" t="0" r="r" b="b"/>
              <a:pathLst>
                <a:path w="146" h="134">
                  <a:moveTo>
                    <a:pt x="18" y="134"/>
                  </a:moveTo>
                  <a:lnTo>
                    <a:pt x="18" y="134"/>
                  </a:lnTo>
                  <a:lnTo>
                    <a:pt x="12" y="100"/>
                  </a:lnTo>
                  <a:lnTo>
                    <a:pt x="10" y="82"/>
                  </a:lnTo>
                  <a:lnTo>
                    <a:pt x="10" y="7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0" y="48"/>
                  </a:lnTo>
                  <a:lnTo>
                    <a:pt x="32" y="32"/>
                  </a:lnTo>
                  <a:lnTo>
                    <a:pt x="46" y="2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76" y="6"/>
                  </a:lnTo>
                  <a:lnTo>
                    <a:pt x="90" y="6"/>
                  </a:lnTo>
                  <a:lnTo>
                    <a:pt x="104" y="8"/>
                  </a:lnTo>
                  <a:lnTo>
                    <a:pt x="116" y="14"/>
                  </a:lnTo>
                  <a:lnTo>
                    <a:pt x="126" y="24"/>
                  </a:lnTo>
                  <a:lnTo>
                    <a:pt x="134" y="34"/>
                  </a:lnTo>
                  <a:lnTo>
                    <a:pt x="138" y="48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38" y="72"/>
                  </a:lnTo>
                  <a:lnTo>
                    <a:pt x="134" y="82"/>
                  </a:lnTo>
                  <a:lnTo>
                    <a:pt x="128" y="90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14" y="100"/>
                  </a:lnTo>
                  <a:lnTo>
                    <a:pt x="106" y="98"/>
                  </a:lnTo>
                  <a:lnTo>
                    <a:pt x="100" y="96"/>
                  </a:lnTo>
                  <a:lnTo>
                    <a:pt x="92" y="92"/>
                  </a:lnTo>
                  <a:lnTo>
                    <a:pt x="80" y="8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68" y="64"/>
                  </a:lnTo>
                  <a:lnTo>
                    <a:pt x="66" y="56"/>
                  </a:lnTo>
                  <a:lnTo>
                    <a:pt x="66" y="48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2" y="36"/>
                  </a:lnTo>
                  <a:lnTo>
                    <a:pt x="76" y="34"/>
                  </a:lnTo>
                  <a:lnTo>
                    <a:pt x="82" y="34"/>
                  </a:lnTo>
                  <a:lnTo>
                    <a:pt x="86" y="36"/>
                  </a:lnTo>
                  <a:lnTo>
                    <a:pt x="94" y="42"/>
                  </a:lnTo>
                  <a:lnTo>
                    <a:pt x="98" y="50"/>
                  </a:lnTo>
                  <a:lnTo>
                    <a:pt x="98" y="50"/>
                  </a:lnTo>
                  <a:lnTo>
                    <a:pt x="98" y="56"/>
                  </a:lnTo>
                  <a:lnTo>
                    <a:pt x="96" y="64"/>
                  </a:lnTo>
                  <a:lnTo>
                    <a:pt x="92" y="70"/>
                  </a:lnTo>
                  <a:lnTo>
                    <a:pt x="88" y="74"/>
                  </a:lnTo>
                  <a:lnTo>
                    <a:pt x="88" y="74"/>
                  </a:lnTo>
                  <a:lnTo>
                    <a:pt x="92" y="72"/>
                  </a:lnTo>
                  <a:lnTo>
                    <a:pt x="98" y="64"/>
                  </a:lnTo>
                  <a:lnTo>
                    <a:pt x="102" y="52"/>
                  </a:lnTo>
                  <a:lnTo>
                    <a:pt x="102" y="46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98" y="36"/>
                  </a:lnTo>
                  <a:lnTo>
                    <a:pt x="92" y="32"/>
                  </a:lnTo>
                  <a:lnTo>
                    <a:pt x="86" y="30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74" y="30"/>
                  </a:lnTo>
                  <a:lnTo>
                    <a:pt x="70" y="34"/>
                  </a:lnTo>
                  <a:lnTo>
                    <a:pt x="66" y="38"/>
                  </a:lnTo>
                  <a:lnTo>
                    <a:pt x="62" y="42"/>
                  </a:lnTo>
                  <a:lnTo>
                    <a:pt x="60" y="48"/>
                  </a:lnTo>
                  <a:lnTo>
                    <a:pt x="60" y="54"/>
                  </a:lnTo>
                  <a:lnTo>
                    <a:pt x="60" y="6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70" y="78"/>
                  </a:lnTo>
                  <a:lnTo>
                    <a:pt x="78" y="86"/>
                  </a:lnTo>
                  <a:lnTo>
                    <a:pt x="86" y="94"/>
                  </a:lnTo>
                  <a:lnTo>
                    <a:pt x="96" y="100"/>
                  </a:lnTo>
                  <a:lnTo>
                    <a:pt x="108" y="104"/>
                  </a:lnTo>
                  <a:lnTo>
                    <a:pt x="118" y="102"/>
                  </a:lnTo>
                  <a:lnTo>
                    <a:pt x="128" y="98"/>
                  </a:lnTo>
                  <a:lnTo>
                    <a:pt x="138" y="88"/>
                  </a:lnTo>
                  <a:lnTo>
                    <a:pt x="138" y="88"/>
                  </a:lnTo>
                  <a:lnTo>
                    <a:pt x="142" y="82"/>
                  </a:lnTo>
                  <a:lnTo>
                    <a:pt x="144" y="74"/>
                  </a:lnTo>
                  <a:lnTo>
                    <a:pt x="146" y="58"/>
                  </a:lnTo>
                  <a:lnTo>
                    <a:pt x="142" y="42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28" y="16"/>
                  </a:lnTo>
                  <a:lnTo>
                    <a:pt x="116" y="8"/>
                  </a:lnTo>
                  <a:lnTo>
                    <a:pt x="102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70" y="4"/>
                  </a:lnTo>
                  <a:lnTo>
                    <a:pt x="54" y="10"/>
                  </a:lnTo>
                  <a:lnTo>
                    <a:pt x="38" y="18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4" y="40"/>
                  </a:lnTo>
                  <a:lnTo>
                    <a:pt x="8" y="52"/>
                  </a:lnTo>
                  <a:lnTo>
                    <a:pt x="4" y="6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14"/>
                  </a:lnTo>
                  <a:lnTo>
                    <a:pt x="6" y="128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6" y="124"/>
                  </a:lnTo>
                  <a:lnTo>
                    <a:pt x="8" y="124"/>
                  </a:lnTo>
                  <a:lnTo>
                    <a:pt x="12" y="126"/>
                  </a:lnTo>
                  <a:lnTo>
                    <a:pt x="18" y="134"/>
                  </a:lnTo>
                  <a:lnTo>
                    <a:pt x="18" y="1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4" name="Freeform 96"/>
            <p:cNvSpPr>
              <a:spLocks/>
            </p:cNvSpPr>
            <p:nvPr/>
          </p:nvSpPr>
          <p:spPr bwMode="auto">
            <a:xfrm>
              <a:off x="5871411" y="5731042"/>
              <a:ext cx="1219200" cy="1090863"/>
            </a:xfrm>
            <a:custGeom>
              <a:avLst/>
              <a:gdLst/>
              <a:ahLst/>
              <a:cxnLst>
                <a:cxn ang="0">
                  <a:pos x="144" y="62"/>
                </a:cxn>
                <a:cxn ang="0">
                  <a:pos x="122" y="24"/>
                </a:cxn>
                <a:cxn ang="0">
                  <a:pos x="110" y="16"/>
                </a:cxn>
                <a:cxn ang="0">
                  <a:pos x="94" y="10"/>
                </a:cxn>
                <a:cxn ang="0">
                  <a:pos x="78" y="8"/>
                </a:cxn>
                <a:cxn ang="0">
                  <a:pos x="42" y="18"/>
                </a:cxn>
                <a:cxn ang="0">
                  <a:pos x="30" y="26"/>
                </a:cxn>
                <a:cxn ang="0">
                  <a:pos x="12" y="50"/>
                </a:cxn>
                <a:cxn ang="0">
                  <a:pos x="6" y="78"/>
                </a:cxn>
                <a:cxn ang="0">
                  <a:pos x="14" y="106"/>
                </a:cxn>
                <a:cxn ang="0">
                  <a:pos x="22" y="118"/>
                </a:cxn>
                <a:cxn ang="0">
                  <a:pos x="36" y="126"/>
                </a:cxn>
                <a:cxn ang="0">
                  <a:pos x="52" y="126"/>
                </a:cxn>
                <a:cxn ang="0">
                  <a:pos x="58" y="122"/>
                </a:cxn>
                <a:cxn ang="0">
                  <a:pos x="68" y="110"/>
                </a:cxn>
                <a:cxn ang="0">
                  <a:pos x="72" y="84"/>
                </a:cxn>
                <a:cxn ang="0">
                  <a:pos x="72" y="68"/>
                </a:cxn>
                <a:cxn ang="0">
                  <a:pos x="68" y="54"/>
                </a:cxn>
                <a:cxn ang="0">
                  <a:pos x="56" y="44"/>
                </a:cxn>
                <a:cxn ang="0">
                  <a:pos x="50" y="44"/>
                </a:cxn>
                <a:cxn ang="0">
                  <a:pos x="44" y="50"/>
                </a:cxn>
                <a:cxn ang="0">
                  <a:pos x="38" y="66"/>
                </a:cxn>
                <a:cxn ang="0">
                  <a:pos x="40" y="74"/>
                </a:cxn>
                <a:cxn ang="0">
                  <a:pos x="50" y="82"/>
                </a:cxn>
                <a:cxn ang="0">
                  <a:pos x="62" y="84"/>
                </a:cxn>
                <a:cxn ang="0">
                  <a:pos x="58" y="84"/>
                </a:cxn>
                <a:cxn ang="0">
                  <a:pos x="44" y="82"/>
                </a:cxn>
                <a:cxn ang="0">
                  <a:pos x="34" y="76"/>
                </a:cxn>
                <a:cxn ang="0">
                  <a:pos x="32" y="72"/>
                </a:cxn>
                <a:cxn ang="0">
                  <a:pos x="34" y="58"/>
                </a:cxn>
                <a:cxn ang="0">
                  <a:pos x="40" y="46"/>
                </a:cxn>
                <a:cxn ang="0">
                  <a:pos x="46" y="42"/>
                </a:cxn>
                <a:cxn ang="0">
                  <a:pos x="56" y="40"/>
                </a:cxn>
                <a:cxn ang="0">
                  <a:pos x="66" y="42"/>
                </a:cxn>
                <a:cxn ang="0">
                  <a:pos x="72" y="52"/>
                </a:cxn>
                <a:cxn ang="0">
                  <a:pos x="76" y="58"/>
                </a:cxn>
                <a:cxn ang="0">
                  <a:pos x="78" y="84"/>
                </a:cxn>
                <a:cxn ang="0">
                  <a:pos x="72" y="110"/>
                </a:cxn>
                <a:cxn ang="0">
                  <a:pos x="58" y="128"/>
                </a:cxn>
                <a:cxn ang="0">
                  <a:pos x="34" y="136"/>
                </a:cxn>
                <a:cxn ang="0">
                  <a:pos x="28" y="134"/>
                </a:cxn>
                <a:cxn ang="0">
                  <a:pos x="16" y="126"/>
                </a:cxn>
                <a:cxn ang="0">
                  <a:pos x="4" y="106"/>
                </a:cxn>
                <a:cxn ang="0">
                  <a:pos x="0" y="92"/>
                </a:cxn>
                <a:cxn ang="0">
                  <a:pos x="2" y="60"/>
                </a:cxn>
                <a:cxn ang="0">
                  <a:pos x="18" y="32"/>
                </a:cxn>
                <a:cxn ang="0">
                  <a:pos x="32" y="20"/>
                </a:cxn>
                <a:cxn ang="0">
                  <a:pos x="64" y="4"/>
                </a:cxn>
                <a:cxn ang="0">
                  <a:pos x="82" y="0"/>
                </a:cxn>
                <a:cxn ang="0">
                  <a:pos x="106" y="2"/>
                </a:cxn>
                <a:cxn ang="0">
                  <a:pos x="126" y="14"/>
                </a:cxn>
                <a:cxn ang="0">
                  <a:pos x="134" y="22"/>
                </a:cxn>
                <a:cxn ang="0">
                  <a:pos x="152" y="56"/>
                </a:cxn>
                <a:cxn ang="0">
                  <a:pos x="148" y="60"/>
                </a:cxn>
                <a:cxn ang="0">
                  <a:pos x="144" y="62"/>
                </a:cxn>
              </a:cxnLst>
              <a:rect l="0" t="0" r="r" b="b"/>
              <a:pathLst>
                <a:path w="152" h="136">
                  <a:moveTo>
                    <a:pt x="144" y="62"/>
                  </a:moveTo>
                  <a:lnTo>
                    <a:pt x="144" y="62"/>
                  </a:lnTo>
                  <a:lnTo>
                    <a:pt x="130" y="36"/>
                  </a:lnTo>
                  <a:lnTo>
                    <a:pt x="122" y="24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02" y="12"/>
                  </a:lnTo>
                  <a:lnTo>
                    <a:pt x="94" y="10"/>
                  </a:lnTo>
                  <a:lnTo>
                    <a:pt x="86" y="8"/>
                  </a:lnTo>
                  <a:lnTo>
                    <a:pt x="78" y="8"/>
                  </a:lnTo>
                  <a:lnTo>
                    <a:pt x="60" y="10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0" y="26"/>
                  </a:lnTo>
                  <a:lnTo>
                    <a:pt x="20" y="36"/>
                  </a:lnTo>
                  <a:lnTo>
                    <a:pt x="12" y="50"/>
                  </a:lnTo>
                  <a:lnTo>
                    <a:pt x="8" y="64"/>
                  </a:lnTo>
                  <a:lnTo>
                    <a:pt x="6" y="78"/>
                  </a:lnTo>
                  <a:lnTo>
                    <a:pt x="8" y="92"/>
                  </a:lnTo>
                  <a:lnTo>
                    <a:pt x="14" y="106"/>
                  </a:lnTo>
                  <a:lnTo>
                    <a:pt x="22" y="118"/>
                  </a:lnTo>
                  <a:lnTo>
                    <a:pt x="22" y="118"/>
                  </a:lnTo>
                  <a:lnTo>
                    <a:pt x="28" y="124"/>
                  </a:lnTo>
                  <a:lnTo>
                    <a:pt x="36" y="126"/>
                  </a:lnTo>
                  <a:lnTo>
                    <a:pt x="44" y="128"/>
                  </a:lnTo>
                  <a:lnTo>
                    <a:pt x="52" y="126"/>
                  </a:lnTo>
                  <a:lnTo>
                    <a:pt x="52" y="126"/>
                  </a:lnTo>
                  <a:lnTo>
                    <a:pt x="58" y="122"/>
                  </a:lnTo>
                  <a:lnTo>
                    <a:pt x="64" y="116"/>
                  </a:lnTo>
                  <a:lnTo>
                    <a:pt x="68" y="110"/>
                  </a:lnTo>
                  <a:lnTo>
                    <a:pt x="70" y="100"/>
                  </a:lnTo>
                  <a:lnTo>
                    <a:pt x="72" y="84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0" y="60"/>
                  </a:lnTo>
                  <a:lnTo>
                    <a:pt x="68" y="54"/>
                  </a:lnTo>
                  <a:lnTo>
                    <a:pt x="62" y="48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0" y="44"/>
                  </a:lnTo>
                  <a:lnTo>
                    <a:pt x="46" y="46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8" y="66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44" y="80"/>
                  </a:lnTo>
                  <a:lnTo>
                    <a:pt x="50" y="82"/>
                  </a:lnTo>
                  <a:lnTo>
                    <a:pt x="56" y="84"/>
                  </a:lnTo>
                  <a:lnTo>
                    <a:pt x="62" y="84"/>
                  </a:lnTo>
                  <a:lnTo>
                    <a:pt x="62" y="84"/>
                  </a:lnTo>
                  <a:lnTo>
                    <a:pt x="58" y="84"/>
                  </a:lnTo>
                  <a:lnTo>
                    <a:pt x="48" y="84"/>
                  </a:lnTo>
                  <a:lnTo>
                    <a:pt x="44" y="82"/>
                  </a:lnTo>
                  <a:lnTo>
                    <a:pt x="38" y="80"/>
                  </a:lnTo>
                  <a:lnTo>
                    <a:pt x="34" y="76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64"/>
                  </a:lnTo>
                  <a:lnTo>
                    <a:pt x="34" y="58"/>
                  </a:lnTo>
                  <a:lnTo>
                    <a:pt x="36" y="5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6" y="42"/>
                  </a:lnTo>
                  <a:lnTo>
                    <a:pt x="50" y="40"/>
                  </a:lnTo>
                  <a:lnTo>
                    <a:pt x="56" y="40"/>
                  </a:lnTo>
                  <a:lnTo>
                    <a:pt x="62" y="40"/>
                  </a:lnTo>
                  <a:lnTo>
                    <a:pt x="66" y="42"/>
                  </a:lnTo>
                  <a:lnTo>
                    <a:pt x="70" y="46"/>
                  </a:lnTo>
                  <a:lnTo>
                    <a:pt x="72" y="52"/>
                  </a:lnTo>
                  <a:lnTo>
                    <a:pt x="76" y="58"/>
                  </a:lnTo>
                  <a:lnTo>
                    <a:pt x="76" y="58"/>
                  </a:lnTo>
                  <a:lnTo>
                    <a:pt x="76" y="72"/>
                  </a:lnTo>
                  <a:lnTo>
                    <a:pt x="78" y="84"/>
                  </a:lnTo>
                  <a:lnTo>
                    <a:pt x="76" y="98"/>
                  </a:lnTo>
                  <a:lnTo>
                    <a:pt x="72" y="110"/>
                  </a:lnTo>
                  <a:lnTo>
                    <a:pt x="66" y="120"/>
                  </a:lnTo>
                  <a:lnTo>
                    <a:pt x="58" y="128"/>
                  </a:lnTo>
                  <a:lnTo>
                    <a:pt x="48" y="134"/>
                  </a:lnTo>
                  <a:lnTo>
                    <a:pt x="34" y="136"/>
                  </a:lnTo>
                  <a:lnTo>
                    <a:pt x="34" y="136"/>
                  </a:lnTo>
                  <a:lnTo>
                    <a:pt x="28" y="134"/>
                  </a:lnTo>
                  <a:lnTo>
                    <a:pt x="22" y="130"/>
                  </a:lnTo>
                  <a:lnTo>
                    <a:pt x="16" y="126"/>
                  </a:lnTo>
                  <a:lnTo>
                    <a:pt x="12" y="120"/>
                  </a:lnTo>
                  <a:lnTo>
                    <a:pt x="4" y="10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76"/>
                  </a:lnTo>
                  <a:lnTo>
                    <a:pt x="2" y="60"/>
                  </a:lnTo>
                  <a:lnTo>
                    <a:pt x="8" y="46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32" y="20"/>
                  </a:lnTo>
                  <a:lnTo>
                    <a:pt x="48" y="10"/>
                  </a:lnTo>
                  <a:lnTo>
                    <a:pt x="64" y="4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94" y="0"/>
                  </a:lnTo>
                  <a:lnTo>
                    <a:pt x="106" y="2"/>
                  </a:lnTo>
                  <a:lnTo>
                    <a:pt x="116" y="8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34" y="22"/>
                  </a:lnTo>
                  <a:lnTo>
                    <a:pt x="140" y="32"/>
                  </a:lnTo>
                  <a:lnTo>
                    <a:pt x="152" y="56"/>
                  </a:lnTo>
                  <a:lnTo>
                    <a:pt x="152" y="56"/>
                  </a:lnTo>
                  <a:lnTo>
                    <a:pt x="148" y="60"/>
                  </a:lnTo>
                  <a:lnTo>
                    <a:pt x="144" y="62"/>
                  </a:lnTo>
                  <a:lnTo>
                    <a:pt x="144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5" name="Freeform 97"/>
            <p:cNvSpPr>
              <a:spLocks/>
            </p:cNvSpPr>
            <p:nvPr/>
          </p:nvSpPr>
          <p:spPr bwMode="auto">
            <a:xfrm>
              <a:off x="6593305" y="854242"/>
              <a:ext cx="256674" cy="737937"/>
            </a:xfrm>
            <a:custGeom>
              <a:avLst/>
              <a:gdLst/>
              <a:ahLst/>
              <a:cxnLst>
                <a:cxn ang="0">
                  <a:pos x="22" y="56"/>
                </a:cxn>
                <a:cxn ang="0">
                  <a:pos x="22" y="56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6" y="18"/>
                </a:cxn>
                <a:cxn ang="0">
                  <a:pos x="24" y="6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0" y="8"/>
                </a:cxn>
                <a:cxn ang="0">
                  <a:pos x="16" y="16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2" y="44"/>
                </a:cxn>
                <a:cxn ang="0">
                  <a:pos x="0" y="56"/>
                </a:cxn>
                <a:cxn ang="0">
                  <a:pos x="0" y="66"/>
                </a:cxn>
                <a:cxn ang="0">
                  <a:pos x="4" y="76"/>
                </a:cxn>
                <a:cxn ang="0">
                  <a:pos x="6" y="82"/>
                </a:cxn>
                <a:cxn ang="0">
                  <a:pos x="10" y="88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0" y="82"/>
                </a:cxn>
                <a:cxn ang="0">
                  <a:pos x="10" y="70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2" y="78"/>
                </a:cxn>
                <a:cxn ang="0">
                  <a:pos x="12" y="78"/>
                </a:cxn>
                <a:cxn ang="0">
                  <a:pos x="14" y="86"/>
                </a:cxn>
                <a:cxn ang="0">
                  <a:pos x="14" y="86"/>
                </a:cxn>
                <a:cxn ang="0">
                  <a:pos x="16" y="88"/>
                </a:cxn>
                <a:cxn ang="0">
                  <a:pos x="16" y="88"/>
                </a:cxn>
                <a:cxn ang="0">
                  <a:pos x="18" y="82"/>
                </a:cxn>
                <a:cxn ang="0">
                  <a:pos x="24" y="76"/>
                </a:cxn>
                <a:cxn ang="0">
                  <a:pos x="24" y="76"/>
                </a:cxn>
                <a:cxn ang="0">
                  <a:pos x="30" y="68"/>
                </a:cxn>
                <a:cxn ang="0">
                  <a:pos x="32" y="60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30" y="5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6"/>
                </a:cxn>
                <a:cxn ang="0">
                  <a:pos x="22" y="56"/>
                </a:cxn>
              </a:cxnLst>
              <a:rect l="0" t="0" r="r" b="b"/>
              <a:pathLst>
                <a:path w="32" h="92">
                  <a:moveTo>
                    <a:pt x="22" y="56"/>
                  </a:moveTo>
                  <a:lnTo>
                    <a:pt x="22" y="56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6" y="18"/>
                  </a:lnTo>
                  <a:lnTo>
                    <a:pt x="24" y="6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0" y="8"/>
                  </a:lnTo>
                  <a:lnTo>
                    <a:pt x="16" y="1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2" y="44"/>
                  </a:lnTo>
                  <a:lnTo>
                    <a:pt x="0" y="56"/>
                  </a:lnTo>
                  <a:lnTo>
                    <a:pt x="0" y="66"/>
                  </a:lnTo>
                  <a:lnTo>
                    <a:pt x="4" y="76"/>
                  </a:lnTo>
                  <a:lnTo>
                    <a:pt x="6" y="82"/>
                  </a:lnTo>
                  <a:lnTo>
                    <a:pt x="10" y="88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0" y="82"/>
                  </a:lnTo>
                  <a:lnTo>
                    <a:pt x="10" y="7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4" y="86"/>
                  </a:lnTo>
                  <a:lnTo>
                    <a:pt x="14" y="86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82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30" y="68"/>
                  </a:lnTo>
                  <a:lnTo>
                    <a:pt x="32" y="60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0" y="5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6"/>
                  </a:lnTo>
                  <a:lnTo>
                    <a:pt x="22" y="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6" name="Freeform 98"/>
            <p:cNvSpPr>
              <a:spLocks/>
            </p:cNvSpPr>
            <p:nvPr/>
          </p:nvSpPr>
          <p:spPr bwMode="auto">
            <a:xfrm>
              <a:off x="5518484" y="838200"/>
              <a:ext cx="336884" cy="946484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4" y="16"/>
                </a:cxn>
                <a:cxn ang="0">
                  <a:pos x="2" y="26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8" y="80"/>
                </a:cxn>
                <a:cxn ang="0">
                  <a:pos x="18" y="80"/>
                </a:cxn>
                <a:cxn ang="0">
                  <a:pos x="28" y="98"/>
                </a:cxn>
                <a:cxn ang="0">
                  <a:pos x="34" y="106"/>
                </a:cxn>
                <a:cxn ang="0">
                  <a:pos x="38" y="116"/>
                </a:cxn>
                <a:cxn ang="0">
                  <a:pos x="38" y="116"/>
                </a:cxn>
                <a:cxn ang="0">
                  <a:pos x="38" y="118"/>
                </a:cxn>
                <a:cxn ang="0">
                  <a:pos x="40" y="118"/>
                </a:cxn>
                <a:cxn ang="0">
                  <a:pos x="40" y="118"/>
                </a:cxn>
                <a:cxn ang="0">
                  <a:pos x="42" y="116"/>
                </a:cxn>
                <a:cxn ang="0">
                  <a:pos x="42" y="114"/>
                </a:cxn>
                <a:cxn ang="0">
                  <a:pos x="42" y="114"/>
                </a:cxn>
                <a:cxn ang="0">
                  <a:pos x="36" y="100"/>
                </a:cxn>
                <a:cxn ang="0">
                  <a:pos x="28" y="88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8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6" y="26"/>
                </a:cxn>
                <a:cxn ang="0">
                  <a:pos x="12" y="10"/>
                </a:cxn>
                <a:cxn ang="0">
                  <a:pos x="12" y="10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6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42" h="118">
                  <a:moveTo>
                    <a:pt x="12" y="2"/>
                  </a:moveTo>
                  <a:lnTo>
                    <a:pt x="12" y="2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16"/>
                  </a:lnTo>
                  <a:lnTo>
                    <a:pt x="2" y="2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28" y="98"/>
                  </a:lnTo>
                  <a:lnTo>
                    <a:pt x="34" y="106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38" y="118"/>
                  </a:lnTo>
                  <a:lnTo>
                    <a:pt x="40" y="118"/>
                  </a:lnTo>
                  <a:lnTo>
                    <a:pt x="40" y="118"/>
                  </a:lnTo>
                  <a:lnTo>
                    <a:pt x="42" y="116"/>
                  </a:lnTo>
                  <a:lnTo>
                    <a:pt x="42" y="114"/>
                  </a:lnTo>
                  <a:lnTo>
                    <a:pt x="42" y="114"/>
                  </a:lnTo>
                  <a:lnTo>
                    <a:pt x="36" y="100"/>
                  </a:lnTo>
                  <a:lnTo>
                    <a:pt x="28" y="88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8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26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7" name="Freeform 99"/>
            <p:cNvSpPr>
              <a:spLocks/>
            </p:cNvSpPr>
            <p:nvPr/>
          </p:nvSpPr>
          <p:spPr bwMode="auto">
            <a:xfrm>
              <a:off x="3481137" y="469232"/>
              <a:ext cx="1283368" cy="978568"/>
            </a:xfrm>
            <a:custGeom>
              <a:avLst/>
              <a:gdLst/>
              <a:ahLst/>
              <a:cxnLst>
                <a:cxn ang="0">
                  <a:pos x="30" y="40"/>
                </a:cxn>
                <a:cxn ang="0">
                  <a:pos x="20" y="44"/>
                </a:cxn>
                <a:cxn ang="0">
                  <a:pos x="10" y="42"/>
                </a:cxn>
                <a:cxn ang="0">
                  <a:pos x="8" y="40"/>
                </a:cxn>
                <a:cxn ang="0">
                  <a:pos x="6" y="36"/>
                </a:cxn>
                <a:cxn ang="0">
                  <a:pos x="8" y="24"/>
                </a:cxn>
                <a:cxn ang="0">
                  <a:pos x="10" y="22"/>
                </a:cxn>
                <a:cxn ang="0">
                  <a:pos x="14" y="16"/>
                </a:cxn>
                <a:cxn ang="0">
                  <a:pos x="26" y="8"/>
                </a:cxn>
                <a:cxn ang="0">
                  <a:pos x="32" y="6"/>
                </a:cxn>
                <a:cxn ang="0">
                  <a:pos x="46" y="6"/>
                </a:cxn>
                <a:cxn ang="0">
                  <a:pos x="60" y="12"/>
                </a:cxn>
                <a:cxn ang="0">
                  <a:pos x="74" y="20"/>
                </a:cxn>
                <a:cxn ang="0">
                  <a:pos x="82" y="32"/>
                </a:cxn>
                <a:cxn ang="0">
                  <a:pos x="86" y="48"/>
                </a:cxn>
                <a:cxn ang="0">
                  <a:pos x="88" y="64"/>
                </a:cxn>
                <a:cxn ang="0">
                  <a:pos x="96" y="90"/>
                </a:cxn>
                <a:cxn ang="0">
                  <a:pos x="102" y="96"/>
                </a:cxn>
                <a:cxn ang="0">
                  <a:pos x="128" y="114"/>
                </a:cxn>
                <a:cxn ang="0">
                  <a:pos x="142" y="120"/>
                </a:cxn>
                <a:cxn ang="0">
                  <a:pos x="150" y="122"/>
                </a:cxn>
                <a:cxn ang="0">
                  <a:pos x="158" y="122"/>
                </a:cxn>
                <a:cxn ang="0">
                  <a:pos x="160" y="120"/>
                </a:cxn>
                <a:cxn ang="0">
                  <a:pos x="158" y="118"/>
                </a:cxn>
                <a:cxn ang="0">
                  <a:pos x="156" y="118"/>
                </a:cxn>
                <a:cxn ang="0">
                  <a:pos x="144" y="116"/>
                </a:cxn>
                <a:cxn ang="0">
                  <a:pos x="130" y="110"/>
                </a:cxn>
                <a:cxn ang="0">
                  <a:pos x="116" y="102"/>
                </a:cxn>
                <a:cxn ang="0">
                  <a:pos x="104" y="92"/>
                </a:cxn>
                <a:cxn ang="0">
                  <a:pos x="96" y="80"/>
                </a:cxn>
                <a:cxn ang="0">
                  <a:pos x="92" y="64"/>
                </a:cxn>
                <a:cxn ang="0">
                  <a:pos x="88" y="38"/>
                </a:cxn>
                <a:cxn ang="0">
                  <a:pos x="86" y="30"/>
                </a:cxn>
                <a:cxn ang="0">
                  <a:pos x="76" y="16"/>
                </a:cxn>
                <a:cxn ang="0">
                  <a:pos x="62" y="6"/>
                </a:cxn>
                <a:cxn ang="0">
                  <a:pos x="48" y="2"/>
                </a:cxn>
                <a:cxn ang="0">
                  <a:pos x="32" y="2"/>
                </a:cxn>
                <a:cxn ang="0">
                  <a:pos x="24" y="4"/>
                </a:cxn>
                <a:cxn ang="0">
                  <a:pos x="10" y="12"/>
                </a:cxn>
                <a:cxn ang="0">
                  <a:pos x="6" y="20"/>
                </a:cxn>
                <a:cxn ang="0">
                  <a:pos x="4" y="22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8" y="48"/>
                </a:cxn>
                <a:cxn ang="0">
                  <a:pos x="20" y="48"/>
                </a:cxn>
                <a:cxn ang="0">
                  <a:pos x="32" y="44"/>
                </a:cxn>
                <a:cxn ang="0">
                  <a:pos x="34" y="42"/>
                </a:cxn>
                <a:cxn ang="0">
                  <a:pos x="32" y="40"/>
                </a:cxn>
                <a:cxn ang="0">
                  <a:pos x="30" y="40"/>
                </a:cxn>
              </a:cxnLst>
              <a:rect l="0" t="0" r="r" b="b"/>
              <a:pathLst>
                <a:path w="160" h="122">
                  <a:moveTo>
                    <a:pt x="30" y="40"/>
                  </a:moveTo>
                  <a:lnTo>
                    <a:pt x="30" y="40"/>
                  </a:lnTo>
                  <a:lnTo>
                    <a:pt x="24" y="42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8" y="40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16"/>
                  </a:lnTo>
                  <a:lnTo>
                    <a:pt x="20" y="10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40" y="6"/>
                  </a:lnTo>
                  <a:lnTo>
                    <a:pt x="46" y="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8" y="16"/>
                  </a:lnTo>
                  <a:lnTo>
                    <a:pt x="74" y="20"/>
                  </a:lnTo>
                  <a:lnTo>
                    <a:pt x="78" y="26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6" y="48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92" y="82"/>
                  </a:lnTo>
                  <a:lnTo>
                    <a:pt x="96" y="90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12" y="106"/>
                  </a:lnTo>
                  <a:lnTo>
                    <a:pt x="128" y="114"/>
                  </a:lnTo>
                  <a:lnTo>
                    <a:pt x="128" y="114"/>
                  </a:lnTo>
                  <a:lnTo>
                    <a:pt x="142" y="120"/>
                  </a:lnTo>
                  <a:lnTo>
                    <a:pt x="142" y="120"/>
                  </a:lnTo>
                  <a:lnTo>
                    <a:pt x="150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58" y="118"/>
                  </a:lnTo>
                  <a:lnTo>
                    <a:pt x="156" y="118"/>
                  </a:lnTo>
                  <a:lnTo>
                    <a:pt x="156" y="118"/>
                  </a:lnTo>
                  <a:lnTo>
                    <a:pt x="152" y="118"/>
                  </a:lnTo>
                  <a:lnTo>
                    <a:pt x="144" y="116"/>
                  </a:lnTo>
                  <a:lnTo>
                    <a:pt x="144" y="116"/>
                  </a:lnTo>
                  <a:lnTo>
                    <a:pt x="130" y="110"/>
                  </a:lnTo>
                  <a:lnTo>
                    <a:pt x="130" y="110"/>
                  </a:lnTo>
                  <a:lnTo>
                    <a:pt x="116" y="10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0" y="86"/>
                  </a:lnTo>
                  <a:lnTo>
                    <a:pt x="96" y="80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0" y="48"/>
                  </a:lnTo>
                  <a:lnTo>
                    <a:pt x="88" y="38"/>
                  </a:lnTo>
                  <a:lnTo>
                    <a:pt x="86" y="30"/>
                  </a:lnTo>
                  <a:lnTo>
                    <a:pt x="86" y="30"/>
                  </a:lnTo>
                  <a:lnTo>
                    <a:pt x="82" y="24"/>
                  </a:lnTo>
                  <a:lnTo>
                    <a:pt x="76" y="16"/>
                  </a:lnTo>
                  <a:lnTo>
                    <a:pt x="70" y="12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24" y="4"/>
                  </a:lnTo>
                  <a:lnTo>
                    <a:pt x="18" y="6"/>
                  </a:lnTo>
                  <a:lnTo>
                    <a:pt x="10" y="12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4" y="48"/>
                  </a:lnTo>
                  <a:lnTo>
                    <a:pt x="20" y="48"/>
                  </a:lnTo>
                  <a:lnTo>
                    <a:pt x="26" y="46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42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8" name="Freeform 100"/>
            <p:cNvSpPr>
              <a:spLocks/>
            </p:cNvSpPr>
            <p:nvPr/>
          </p:nvSpPr>
          <p:spPr bwMode="auto">
            <a:xfrm>
              <a:off x="7010400" y="4608095"/>
              <a:ext cx="1925053" cy="1251284"/>
            </a:xfrm>
            <a:custGeom>
              <a:avLst/>
              <a:gdLst/>
              <a:ahLst/>
              <a:cxnLst>
                <a:cxn ang="0">
                  <a:pos x="240" y="24"/>
                </a:cxn>
                <a:cxn ang="0">
                  <a:pos x="224" y="26"/>
                </a:cxn>
                <a:cxn ang="0">
                  <a:pos x="188" y="16"/>
                </a:cxn>
                <a:cxn ang="0">
                  <a:pos x="170" y="10"/>
                </a:cxn>
                <a:cxn ang="0">
                  <a:pos x="144" y="2"/>
                </a:cxn>
                <a:cxn ang="0">
                  <a:pos x="122" y="0"/>
                </a:cxn>
                <a:cxn ang="0">
                  <a:pos x="104" y="2"/>
                </a:cxn>
                <a:cxn ang="0">
                  <a:pos x="76" y="18"/>
                </a:cxn>
                <a:cxn ang="0">
                  <a:pos x="58" y="38"/>
                </a:cxn>
                <a:cxn ang="0">
                  <a:pos x="52" y="46"/>
                </a:cxn>
                <a:cxn ang="0">
                  <a:pos x="48" y="52"/>
                </a:cxn>
                <a:cxn ang="0">
                  <a:pos x="14" y="100"/>
                </a:cxn>
                <a:cxn ang="0">
                  <a:pos x="8" y="114"/>
                </a:cxn>
                <a:cxn ang="0">
                  <a:pos x="0" y="140"/>
                </a:cxn>
                <a:cxn ang="0">
                  <a:pos x="0" y="152"/>
                </a:cxn>
                <a:cxn ang="0">
                  <a:pos x="2" y="156"/>
                </a:cxn>
                <a:cxn ang="0">
                  <a:pos x="4" y="154"/>
                </a:cxn>
                <a:cxn ang="0">
                  <a:pos x="4" y="152"/>
                </a:cxn>
                <a:cxn ang="0">
                  <a:pos x="8" y="130"/>
                </a:cxn>
                <a:cxn ang="0">
                  <a:pos x="18" y="102"/>
                </a:cxn>
                <a:cxn ang="0">
                  <a:pos x="28" y="86"/>
                </a:cxn>
                <a:cxn ang="0">
                  <a:pos x="50" y="54"/>
                </a:cxn>
                <a:cxn ang="0">
                  <a:pos x="64" y="42"/>
                </a:cxn>
                <a:cxn ang="0">
                  <a:pos x="96" y="28"/>
                </a:cxn>
                <a:cxn ang="0">
                  <a:pos x="112" y="24"/>
                </a:cxn>
                <a:cxn ang="0">
                  <a:pos x="76" y="40"/>
                </a:cxn>
                <a:cxn ang="0">
                  <a:pos x="62" y="48"/>
                </a:cxn>
                <a:cxn ang="0">
                  <a:pos x="58" y="52"/>
                </a:cxn>
                <a:cxn ang="0">
                  <a:pos x="70" y="56"/>
                </a:cxn>
                <a:cxn ang="0">
                  <a:pos x="88" y="66"/>
                </a:cxn>
                <a:cxn ang="0">
                  <a:pos x="108" y="74"/>
                </a:cxn>
                <a:cxn ang="0">
                  <a:pos x="126" y="76"/>
                </a:cxn>
                <a:cxn ang="0">
                  <a:pos x="146" y="72"/>
                </a:cxn>
                <a:cxn ang="0">
                  <a:pos x="138" y="70"/>
                </a:cxn>
                <a:cxn ang="0">
                  <a:pos x="116" y="52"/>
                </a:cxn>
                <a:cxn ang="0">
                  <a:pos x="114" y="50"/>
                </a:cxn>
                <a:cxn ang="0">
                  <a:pos x="130" y="54"/>
                </a:cxn>
                <a:cxn ang="0">
                  <a:pos x="150" y="56"/>
                </a:cxn>
                <a:cxn ang="0">
                  <a:pos x="188" y="50"/>
                </a:cxn>
                <a:cxn ang="0">
                  <a:pos x="220" y="38"/>
                </a:cxn>
                <a:cxn ang="0">
                  <a:pos x="240" y="24"/>
                </a:cxn>
              </a:cxnLst>
              <a:rect l="0" t="0" r="r" b="b"/>
              <a:pathLst>
                <a:path w="240" h="156">
                  <a:moveTo>
                    <a:pt x="240" y="24"/>
                  </a:moveTo>
                  <a:lnTo>
                    <a:pt x="240" y="24"/>
                  </a:lnTo>
                  <a:lnTo>
                    <a:pt x="236" y="26"/>
                  </a:lnTo>
                  <a:lnTo>
                    <a:pt x="224" y="26"/>
                  </a:lnTo>
                  <a:lnTo>
                    <a:pt x="202" y="22"/>
                  </a:lnTo>
                  <a:lnTo>
                    <a:pt x="188" y="16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56" y="4"/>
                  </a:lnTo>
                  <a:lnTo>
                    <a:pt x="144" y="2"/>
                  </a:lnTo>
                  <a:lnTo>
                    <a:pt x="134" y="0"/>
                  </a:lnTo>
                  <a:lnTo>
                    <a:pt x="122" y="0"/>
                  </a:lnTo>
                  <a:lnTo>
                    <a:pt x="114" y="0"/>
                  </a:lnTo>
                  <a:lnTo>
                    <a:pt x="104" y="2"/>
                  </a:lnTo>
                  <a:lnTo>
                    <a:pt x="88" y="10"/>
                  </a:lnTo>
                  <a:lnTo>
                    <a:pt x="76" y="18"/>
                  </a:lnTo>
                  <a:lnTo>
                    <a:pt x="64" y="28"/>
                  </a:lnTo>
                  <a:lnTo>
                    <a:pt x="58" y="38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30" y="74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8" y="114"/>
                  </a:lnTo>
                  <a:lnTo>
                    <a:pt x="4" y="128"/>
                  </a:lnTo>
                  <a:lnTo>
                    <a:pt x="0" y="14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4" y="154"/>
                  </a:lnTo>
                  <a:lnTo>
                    <a:pt x="4" y="152"/>
                  </a:lnTo>
                  <a:lnTo>
                    <a:pt x="4" y="152"/>
                  </a:lnTo>
                  <a:lnTo>
                    <a:pt x="4" y="142"/>
                  </a:lnTo>
                  <a:lnTo>
                    <a:pt x="8" y="130"/>
                  </a:lnTo>
                  <a:lnTo>
                    <a:pt x="12" y="116"/>
                  </a:lnTo>
                  <a:lnTo>
                    <a:pt x="18" y="102"/>
                  </a:lnTo>
                  <a:lnTo>
                    <a:pt x="18" y="102"/>
                  </a:lnTo>
                  <a:lnTo>
                    <a:pt x="28" y="86"/>
                  </a:lnTo>
                  <a:lnTo>
                    <a:pt x="38" y="70"/>
                  </a:lnTo>
                  <a:lnTo>
                    <a:pt x="50" y="54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80" y="34"/>
                  </a:lnTo>
                  <a:lnTo>
                    <a:pt x="96" y="28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92" y="32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70" y="56"/>
                  </a:lnTo>
                  <a:lnTo>
                    <a:pt x="88" y="66"/>
                  </a:lnTo>
                  <a:lnTo>
                    <a:pt x="88" y="66"/>
                  </a:lnTo>
                  <a:lnTo>
                    <a:pt x="98" y="72"/>
                  </a:lnTo>
                  <a:lnTo>
                    <a:pt x="108" y="74"/>
                  </a:lnTo>
                  <a:lnTo>
                    <a:pt x="118" y="76"/>
                  </a:lnTo>
                  <a:lnTo>
                    <a:pt x="126" y="76"/>
                  </a:lnTo>
                  <a:lnTo>
                    <a:pt x="140" y="74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38" y="70"/>
                  </a:lnTo>
                  <a:lnTo>
                    <a:pt x="130" y="64"/>
                  </a:lnTo>
                  <a:lnTo>
                    <a:pt x="116" y="52"/>
                  </a:lnTo>
                  <a:lnTo>
                    <a:pt x="116" y="52"/>
                  </a:lnTo>
                  <a:lnTo>
                    <a:pt x="114" y="50"/>
                  </a:lnTo>
                  <a:lnTo>
                    <a:pt x="114" y="50"/>
                  </a:lnTo>
                  <a:lnTo>
                    <a:pt x="130" y="54"/>
                  </a:lnTo>
                  <a:lnTo>
                    <a:pt x="130" y="54"/>
                  </a:lnTo>
                  <a:lnTo>
                    <a:pt x="150" y="56"/>
                  </a:lnTo>
                  <a:lnTo>
                    <a:pt x="170" y="54"/>
                  </a:lnTo>
                  <a:lnTo>
                    <a:pt x="188" y="50"/>
                  </a:lnTo>
                  <a:lnTo>
                    <a:pt x="206" y="44"/>
                  </a:lnTo>
                  <a:lnTo>
                    <a:pt x="220" y="38"/>
                  </a:lnTo>
                  <a:lnTo>
                    <a:pt x="230" y="32"/>
                  </a:lnTo>
                  <a:lnTo>
                    <a:pt x="240" y="24"/>
                  </a:lnTo>
                  <a:lnTo>
                    <a:pt x="24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9" name="Freeform 101"/>
            <p:cNvSpPr>
              <a:spLocks/>
            </p:cNvSpPr>
            <p:nvPr/>
          </p:nvSpPr>
          <p:spPr bwMode="auto">
            <a:xfrm>
              <a:off x="7138737" y="3276600"/>
              <a:ext cx="978568" cy="914400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0"/>
                </a:cxn>
                <a:cxn ang="0">
                  <a:pos x="104" y="0"/>
                </a:cxn>
                <a:cxn ang="0">
                  <a:pos x="88" y="4"/>
                </a:cxn>
                <a:cxn ang="0">
                  <a:pos x="88" y="4"/>
                </a:cxn>
                <a:cxn ang="0">
                  <a:pos x="76" y="10"/>
                </a:cxn>
                <a:cxn ang="0">
                  <a:pos x="64" y="16"/>
                </a:cxn>
                <a:cxn ang="0">
                  <a:pos x="54" y="26"/>
                </a:cxn>
                <a:cxn ang="0">
                  <a:pos x="44" y="36"/>
                </a:cxn>
                <a:cxn ang="0">
                  <a:pos x="44" y="36"/>
                </a:cxn>
                <a:cxn ang="0">
                  <a:pos x="26" y="58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4" y="96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4" y="114"/>
                </a:cxn>
                <a:cxn ang="0">
                  <a:pos x="6" y="112"/>
                </a:cxn>
                <a:cxn ang="0">
                  <a:pos x="6" y="112"/>
                </a:cxn>
                <a:cxn ang="0">
                  <a:pos x="8" y="98"/>
                </a:cxn>
                <a:cxn ang="0">
                  <a:pos x="16" y="82"/>
                </a:cxn>
                <a:cxn ang="0">
                  <a:pos x="16" y="82"/>
                </a:cxn>
                <a:cxn ang="0">
                  <a:pos x="24" y="68"/>
                </a:cxn>
                <a:cxn ang="0">
                  <a:pos x="34" y="52"/>
                </a:cxn>
                <a:cxn ang="0">
                  <a:pos x="46" y="38"/>
                </a:cxn>
                <a:cxn ang="0">
                  <a:pos x="60" y="26"/>
                </a:cxn>
                <a:cxn ang="0">
                  <a:pos x="60" y="26"/>
                </a:cxn>
                <a:cxn ang="0">
                  <a:pos x="74" y="16"/>
                </a:cxn>
                <a:cxn ang="0">
                  <a:pos x="90" y="10"/>
                </a:cxn>
                <a:cxn ang="0">
                  <a:pos x="90" y="10"/>
                </a:cxn>
                <a:cxn ang="0">
                  <a:pos x="104" y="6"/>
                </a:cxn>
                <a:cxn ang="0">
                  <a:pos x="120" y="6"/>
                </a:cxn>
                <a:cxn ang="0">
                  <a:pos x="120" y="6"/>
                </a:cxn>
                <a:cxn ang="0">
                  <a:pos x="122" y="6"/>
                </a:cxn>
                <a:cxn ang="0">
                  <a:pos x="122" y="4"/>
                </a:cxn>
                <a:cxn ang="0">
                  <a:pos x="122" y="4"/>
                </a:cxn>
                <a:cxn ang="0">
                  <a:pos x="122" y="2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2" h="114">
                  <a:moveTo>
                    <a:pt x="120" y="2"/>
                  </a:moveTo>
                  <a:lnTo>
                    <a:pt x="120" y="2"/>
                  </a:lnTo>
                  <a:lnTo>
                    <a:pt x="112" y="0"/>
                  </a:lnTo>
                  <a:lnTo>
                    <a:pt x="104" y="0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76" y="10"/>
                  </a:lnTo>
                  <a:lnTo>
                    <a:pt x="64" y="16"/>
                  </a:lnTo>
                  <a:lnTo>
                    <a:pt x="54" y="2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26" y="58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4" y="96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4" y="114"/>
                  </a:lnTo>
                  <a:lnTo>
                    <a:pt x="6" y="112"/>
                  </a:lnTo>
                  <a:lnTo>
                    <a:pt x="6" y="112"/>
                  </a:lnTo>
                  <a:lnTo>
                    <a:pt x="8" y="98"/>
                  </a:lnTo>
                  <a:lnTo>
                    <a:pt x="16" y="82"/>
                  </a:lnTo>
                  <a:lnTo>
                    <a:pt x="16" y="82"/>
                  </a:lnTo>
                  <a:lnTo>
                    <a:pt x="24" y="68"/>
                  </a:lnTo>
                  <a:lnTo>
                    <a:pt x="34" y="52"/>
                  </a:lnTo>
                  <a:lnTo>
                    <a:pt x="46" y="38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74" y="16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104" y="6"/>
                  </a:lnTo>
                  <a:lnTo>
                    <a:pt x="120" y="6"/>
                  </a:lnTo>
                  <a:lnTo>
                    <a:pt x="120" y="6"/>
                  </a:lnTo>
                  <a:lnTo>
                    <a:pt x="122" y="6"/>
                  </a:lnTo>
                  <a:lnTo>
                    <a:pt x="122" y="4"/>
                  </a:lnTo>
                  <a:lnTo>
                    <a:pt x="122" y="4"/>
                  </a:lnTo>
                  <a:lnTo>
                    <a:pt x="122" y="2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0" name="Freeform 102"/>
            <p:cNvSpPr>
              <a:spLocks/>
            </p:cNvSpPr>
            <p:nvPr/>
          </p:nvSpPr>
          <p:spPr bwMode="auto">
            <a:xfrm>
              <a:off x="3304674" y="2490537"/>
              <a:ext cx="240632" cy="59355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24" y="64"/>
                </a:cxn>
                <a:cxn ang="0">
                  <a:pos x="18" y="58"/>
                </a:cxn>
                <a:cxn ang="0">
                  <a:pos x="12" y="50"/>
                </a:cxn>
                <a:cxn ang="0">
                  <a:pos x="8" y="42"/>
                </a:cxn>
                <a:cxn ang="0">
                  <a:pos x="8" y="42"/>
                </a:cxn>
                <a:cxn ang="0">
                  <a:pos x="6" y="32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6" y="12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8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6" y="66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74"/>
                </a:cxn>
                <a:cxn ang="0">
                  <a:pos x="30" y="74"/>
                </a:cxn>
                <a:cxn ang="0">
                  <a:pos x="30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30" h="74">
                  <a:moveTo>
                    <a:pt x="30" y="70"/>
                  </a:moveTo>
                  <a:lnTo>
                    <a:pt x="30" y="70"/>
                  </a:lnTo>
                  <a:lnTo>
                    <a:pt x="24" y="64"/>
                  </a:lnTo>
                  <a:lnTo>
                    <a:pt x="18" y="58"/>
                  </a:lnTo>
                  <a:lnTo>
                    <a:pt x="12" y="50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6" y="3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2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1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8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6" y="66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1" name="Freeform 103"/>
            <p:cNvSpPr>
              <a:spLocks/>
            </p:cNvSpPr>
            <p:nvPr/>
          </p:nvSpPr>
          <p:spPr bwMode="auto">
            <a:xfrm>
              <a:off x="8261684" y="-1070811"/>
              <a:ext cx="368968" cy="75397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0" y="10"/>
                </a:cxn>
                <a:cxn ang="0">
                  <a:pos x="40" y="24"/>
                </a:cxn>
                <a:cxn ang="0">
                  <a:pos x="40" y="32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56"/>
                </a:cxn>
                <a:cxn ang="0">
                  <a:pos x="42" y="68"/>
                </a:cxn>
                <a:cxn ang="0">
                  <a:pos x="40" y="78"/>
                </a:cxn>
                <a:cxn ang="0">
                  <a:pos x="34" y="88"/>
                </a:cxn>
                <a:cxn ang="0">
                  <a:pos x="28" y="92"/>
                </a:cxn>
                <a:cxn ang="0">
                  <a:pos x="24" y="94"/>
                </a:cxn>
                <a:cxn ang="0">
                  <a:pos x="20" y="92"/>
                </a:cxn>
                <a:cxn ang="0">
                  <a:pos x="16" y="90"/>
                </a:cxn>
                <a:cxn ang="0">
                  <a:pos x="12" y="86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66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2" y="50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0" y="50"/>
                </a:cxn>
                <a:cxn ang="0">
                  <a:pos x="12" y="56"/>
                </a:cxn>
                <a:cxn ang="0">
                  <a:pos x="14" y="58"/>
                </a:cxn>
                <a:cxn ang="0">
                  <a:pos x="18" y="58"/>
                </a:cxn>
                <a:cxn ang="0">
                  <a:pos x="18" y="58"/>
                </a:cxn>
                <a:cxn ang="0">
                  <a:pos x="14" y="50"/>
                </a:cxn>
                <a:cxn ang="0">
                  <a:pos x="14" y="4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4" y="20"/>
                </a:cxn>
                <a:cxn ang="0">
                  <a:pos x="34" y="1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94">
                  <a:moveTo>
                    <a:pt x="46" y="0"/>
                  </a:moveTo>
                  <a:lnTo>
                    <a:pt x="46" y="0"/>
                  </a:lnTo>
                  <a:lnTo>
                    <a:pt x="44" y="2"/>
                  </a:lnTo>
                  <a:lnTo>
                    <a:pt x="40" y="10"/>
                  </a:lnTo>
                  <a:lnTo>
                    <a:pt x="40" y="24"/>
                  </a:lnTo>
                  <a:lnTo>
                    <a:pt x="40" y="32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56"/>
                  </a:lnTo>
                  <a:lnTo>
                    <a:pt x="42" y="68"/>
                  </a:lnTo>
                  <a:lnTo>
                    <a:pt x="40" y="78"/>
                  </a:lnTo>
                  <a:lnTo>
                    <a:pt x="34" y="88"/>
                  </a:lnTo>
                  <a:lnTo>
                    <a:pt x="28" y="92"/>
                  </a:lnTo>
                  <a:lnTo>
                    <a:pt x="24" y="94"/>
                  </a:lnTo>
                  <a:lnTo>
                    <a:pt x="20" y="92"/>
                  </a:lnTo>
                  <a:lnTo>
                    <a:pt x="16" y="90"/>
                  </a:lnTo>
                  <a:lnTo>
                    <a:pt x="12" y="86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66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2" y="50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50"/>
                  </a:lnTo>
                  <a:lnTo>
                    <a:pt x="12" y="56"/>
                  </a:lnTo>
                  <a:lnTo>
                    <a:pt x="14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4" y="50"/>
                  </a:lnTo>
                  <a:lnTo>
                    <a:pt x="14" y="4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4" y="20"/>
                  </a:lnTo>
                  <a:lnTo>
                    <a:pt x="34" y="1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2" name="Freeform 104"/>
            <p:cNvSpPr>
              <a:spLocks/>
            </p:cNvSpPr>
            <p:nvPr/>
          </p:nvSpPr>
          <p:spPr bwMode="auto">
            <a:xfrm>
              <a:off x="8229600" y="-509337"/>
              <a:ext cx="240632" cy="577516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6" y="16"/>
                </a:cxn>
                <a:cxn ang="0">
                  <a:pos x="12" y="24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6" y="42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60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6" y="72"/>
                </a:cxn>
                <a:cxn ang="0">
                  <a:pos x="4" y="72"/>
                </a:cxn>
                <a:cxn ang="0">
                  <a:pos x="4" y="72"/>
                </a:cxn>
                <a:cxn ang="0">
                  <a:pos x="0" y="6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2" y="36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8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8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0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0" h="72">
                  <a:moveTo>
                    <a:pt x="28" y="4"/>
                  </a:moveTo>
                  <a:lnTo>
                    <a:pt x="28" y="4"/>
                  </a:lnTo>
                  <a:lnTo>
                    <a:pt x="22" y="8"/>
                  </a:lnTo>
                  <a:lnTo>
                    <a:pt x="16" y="16"/>
                  </a:lnTo>
                  <a:lnTo>
                    <a:pt x="12" y="24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6" y="4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6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6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2" y="36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3" name="Freeform 105"/>
            <p:cNvSpPr>
              <a:spLocks/>
            </p:cNvSpPr>
            <p:nvPr/>
          </p:nvSpPr>
          <p:spPr bwMode="auto">
            <a:xfrm>
              <a:off x="7042484" y="7511716"/>
              <a:ext cx="721895" cy="33688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52" y="8"/>
                </a:cxn>
                <a:cxn ang="0">
                  <a:pos x="42" y="4"/>
                </a:cxn>
                <a:cxn ang="0">
                  <a:pos x="32" y="2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4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6" y="8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30" y="6"/>
                </a:cxn>
                <a:cxn ang="0">
                  <a:pos x="40" y="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58" y="18"/>
                </a:cxn>
                <a:cxn ang="0">
                  <a:pos x="66" y="24"/>
                </a:cxn>
                <a:cxn ang="0">
                  <a:pos x="76" y="32"/>
                </a:cxn>
                <a:cxn ang="0">
                  <a:pos x="84" y="42"/>
                </a:cxn>
                <a:cxn ang="0">
                  <a:pos x="90" y="42"/>
                </a:cxn>
                <a:cxn ang="0">
                  <a:pos x="90" y="42"/>
                </a:cxn>
                <a:cxn ang="0">
                  <a:pos x="80" y="30"/>
                </a:cxn>
                <a:cxn ang="0">
                  <a:pos x="70" y="20"/>
                </a:cxn>
                <a:cxn ang="0">
                  <a:pos x="60" y="14"/>
                </a:cxn>
                <a:cxn ang="0">
                  <a:pos x="52" y="8"/>
                </a:cxn>
                <a:cxn ang="0">
                  <a:pos x="52" y="8"/>
                </a:cxn>
              </a:cxnLst>
              <a:rect l="0" t="0" r="r" b="b"/>
              <a:pathLst>
                <a:path w="90" h="42">
                  <a:moveTo>
                    <a:pt x="52" y="8"/>
                  </a:moveTo>
                  <a:lnTo>
                    <a:pt x="52" y="8"/>
                  </a:lnTo>
                  <a:lnTo>
                    <a:pt x="42" y="4"/>
                  </a:lnTo>
                  <a:lnTo>
                    <a:pt x="32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4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6" y="8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30" y="6"/>
                  </a:lnTo>
                  <a:lnTo>
                    <a:pt x="40" y="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8" y="18"/>
                  </a:lnTo>
                  <a:lnTo>
                    <a:pt x="66" y="24"/>
                  </a:lnTo>
                  <a:lnTo>
                    <a:pt x="76" y="32"/>
                  </a:lnTo>
                  <a:lnTo>
                    <a:pt x="84" y="42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80" y="30"/>
                  </a:lnTo>
                  <a:lnTo>
                    <a:pt x="70" y="20"/>
                  </a:lnTo>
                  <a:lnTo>
                    <a:pt x="60" y="14"/>
                  </a:lnTo>
                  <a:lnTo>
                    <a:pt x="52" y="8"/>
                  </a:lnTo>
                  <a:lnTo>
                    <a:pt x="5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4" name="Freeform 106"/>
            <p:cNvSpPr>
              <a:spLocks/>
            </p:cNvSpPr>
            <p:nvPr/>
          </p:nvSpPr>
          <p:spPr bwMode="auto">
            <a:xfrm>
              <a:off x="8053137" y="6821905"/>
              <a:ext cx="1058779" cy="256674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16" y="4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38" y="8"/>
                </a:cxn>
                <a:cxn ang="0">
                  <a:pos x="50" y="14"/>
                </a:cxn>
                <a:cxn ang="0">
                  <a:pos x="50" y="14"/>
                </a:cxn>
                <a:cxn ang="0">
                  <a:pos x="70" y="26"/>
                </a:cxn>
                <a:cxn ang="0">
                  <a:pos x="70" y="26"/>
                </a:cxn>
                <a:cxn ang="0">
                  <a:pos x="80" y="30"/>
                </a:cxn>
                <a:cxn ang="0">
                  <a:pos x="90" y="32"/>
                </a:cxn>
                <a:cxn ang="0">
                  <a:pos x="90" y="32"/>
                </a:cxn>
                <a:cxn ang="0">
                  <a:pos x="102" y="32"/>
                </a:cxn>
                <a:cxn ang="0">
                  <a:pos x="112" y="30"/>
                </a:cxn>
                <a:cxn ang="0">
                  <a:pos x="112" y="30"/>
                </a:cxn>
                <a:cxn ang="0">
                  <a:pos x="120" y="28"/>
                </a:cxn>
                <a:cxn ang="0">
                  <a:pos x="130" y="26"/>
                </a:cxn>
                <a:cxn ang="0">
                  <a:pos x="130" y="26"/>
                </a:cxn>
                <a:cxn ang="0">
                  <a:pos x="132" y="24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0" y="20"/>
                </a:cxn>
                <a:cxn ang="0">
                  <a:pos x="130" y="20"/>
                </a:cxn>
                <a:cxn ang="0">
                  <a:pos x="120" y="22"/>
                </a:cxn>
                <a:cxn ang="0">
                  <a:pos x="110" y="26"/>
                </a:cxn>
                <a:cxn ang="0">
                  <a:pos x="110" y="26"/>
                </a:cxn>
                <a:cxn ang="0">
                  <a:pos x="102" y="2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82" y="24"/>
                </a:cxn>
                <a:cxn ang="0">
                  <a:pos x="72" y="20"/>
                </a:cxn>
                <a:cxn ang="0">
                  <a:pos x="72" y="20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40" y="4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16" y="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8"/>
                </a:cxn>
                <a:cxn ang="0">
                  <a:pos x="4" y="8"/>
                </a:cxn>
                <a:cxn ang="0">
                  <a:pos x="4" y="8"/>
                </a:cxn>
              </a:cxnLst>
              <a:rect l="0" t="0" r="r" b="b"/>
              <a:pathLst>
                <a:path w="132" h="32">
                  <a:moveTo>
                    <a:pt x="4" y="8"/>
                  </a:moveTo>
                  <a:lnTo>
                    <a:pt x="4" y="8"/>
                  </a:lnTo>
                  <a:lnTo>
                    <a:pt x="16" y="4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38" y="8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70" y="26"/>
                  </a:lnTo>
                  <a:lnTo>
                    <a:pt x="70" y="26"/>
                  </a:lnTo>
                  <a:lnTo>
                    <a:pt x="80" y="30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102" y="32"/>
                  </a:lnTo>
                  <a:lnTo>
                    <a:pt x="112" y="30"/>
                  </a:lnTo>
                  <a:lnTo>
                    <a:pt x="112" y="30"/>
                  </a:lnTo>
                  <a:lnTo>
                    <a:pt x="120" y="28"/>
                  </a:lnTo>
                  <a:lnTo>
                    <a:pt x="130" y="26"/>
                  </a:lnTo>
                  <a:lnTo>
                    <a:pt x="130" y="26"/>
                  </a:lnTo>
                  <a:lnTo>
                    <a:pt x="132" y="24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20" y="22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02" y="2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82" y="24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40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6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5" name="Freeform 107"/>
            <p:cNvSpPr>
              <a:spLocks/>
            </p:cNvSpPr>
            <p:nvPr/>
          </p:nvSpPr>
          <p:spPr bwMode="auto">
            <a:xfrm>
              <a:off x="4636168" y="2667000"/>
              <a:ext cx="641684" cy="641684"/>
            </a:xfrm>
            <a:custGeom>
              <a:avLst/>
              <a:gdLst/>
              <a:ahLst/>
              <a:cxnLst>
                <a:cxn ang="0">
                  <a:pos x="4" y="78"/>
                </a:cxn>
                <a:cxn ang="0">
                  <a:pos x="4" y="78"/>
                </a:cxn>
                <a:cxn ang="0">
                  <a:pos x="6" y="60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20" y="32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40" y="16"/>
                </a:cxn>
                <a:cxn ang="0">
                  <a:pos x="52" y="12"/>
                </a:cxn>
                <a:cxn ang="0">
                  <a:pos x="52" y="12"/>
                </a:cxn>
                <a:cxn ang="0">
                  <a:pos x="66" y="8"/>
                </a:cxn>
                <a:cxn ang="0">
                  <a:pos x="78" y="4"/>
                </a:cxn>
                <a:cxn ang="0">
                  <a:pos x="78" y="4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64" y="4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38" y="12"/>
                </a:cxn>
                <a:cxn ang="0">
                  <a:pos x="32" y="16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6" y="30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2" y="60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0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4" y="78"/>
                </a:cxn>
                <a:cxn ang="0">
                  <a:pos x="4" y="78"/>
                </a:cxn>
              </a:cxnLst>
              <a:rect l="0" t="0" r="r" b="b"/>
              <a:pathLst>
                <a:path w="80" h="80">
                  <a:moveTo>
                    <a:pt x="4" y="78"/>
                  </a:moveTo>
                  <a:lnTo>
                    <a:pt x="4" y="78"/>
                  </a:lnTo>
                  <a:lnTo>
                    <a:pt x="6" y="60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20" y="32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40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66" y="8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64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38" y="12"/>
                  </a:lnTo>
                  <a:lnTo>
                    <a:pt x="32" y="16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6" y="30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2" y="6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4" y="80"/>
                  </a:lnTo>
                  <a:lnTo>
                    <a:pt x="4" y="78"/>
                  </a:lnTo>
                  <a:lnTo>
                    <a:pt x="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6" name="Freeform 108"/>
            <p:cNvSpPr>
              <a:spLocks/>
            </p:cNvSpPr>
            <p:nvPr/>
          </p:nvSpPr>
          <p:spPr bwMode="auto">
            <a:xfrm>
              <a:off x="673768" y="3116179"/>
              <a:ext cx="625642" cy="208547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" y="4"/>
                </a:cxn>
                <a:cxn ang="0">
                  <a:pos x="10" y="12"/>
                </a:cxn>
                <a:cxn ang="0">
                  <a:pos x="22" y="20"/>
                </a:cxn>
                <a:cxn ang="0">
                  <a:pos x="22" y="20"/>
                </a:cxn>
                <a:cxn ang="0">
                  <a:pos x="36" y="24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58" y="26"/>
                </a:cxn>
                <a:cxn ang="0">
                  <a:pos x="66" y="24"/>
                </a:cxn>
                <a:cxn ang="0">
                  <a:pos x="66" y="24"/>
                </a:cxn>
                <a:cxn ang="0">
                  <a:pos x="72" y="20"/>
                </a:cxn>
                <a:cxn ang="0">
                  <a:pos x="78" y="16"/>
                </a:cxn>
                <a:cxn ang="0">
                  <a:pos x="78" y="16"/>
                </a:cxn>
                <a:cxn ang="0">
                  <a:pos x="78" y="14"/>
                </a:cxn>
                <a:cxn ang="0">
                  <a:pos x="78" y="12"/>
                </a:cxn>
                <a:cxn ang="0">
                  <a:pos x="78" y="12"/>
                </a:cxn>
                <a:cxn ang="0">
                  <a:pos x="76" y="12"/>
                </a:cxn>
                <a:cxn ang="0">
                  <a:pos x="74" y="12"/>
                </a:cxn>
                <a:cxn ang="0">
                  <a:pos x="74" y="12"/>
                </a:cxn>
                <a:cxn ang="0">
                  <a:pos x="70" y="16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4" y="22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34" y="18"/>
                </a:cxn>
                <a:cxn ang="0">
                  <a:pos x="24" y="14"/>
                </a:cxn>
                <a:cxn ang="0">
                  <a:pos x="24" y="14"/>
                </a:cxn>
                <a:cxn ang="0">
                  <a:pos x="14" y="8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78" h="26">
                  <a:moveTo>
                    <a:pt x="2" y="4"/>
                  </a:moveTo>
                  <a:lnTo>
                    <a:pt x="2" y="4"/>
                  </a:lnTo>
                  <a:lnTo>
                    <a:pt x="10" y="1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36" y="24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8" y="26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72" y="20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6" y="12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0" y="16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34" y="18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14" y="8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7" name="Freeform 109"/>
            <p:cNvSpPr>
              <a:spLocks/>
            </p:cNvSpPr>
            <p:nvPr/>
          </p:nvSpPr>
          <p:spPr bwMode="auto">
            <a:xfrm>
              <a:off x="5694947" y="-413084"/>
              <a:ext cx="786063" cy="673768"/>
            </a:xfrm>
            <a:custGeom>
              <a:avLst/>
              <a:gdLst/>
              <a:ahLst/>
              <a:cxnLst>
                <a:cxn ang="0">
                  <a:pos x="4" y="84"/>
                </a:cxn>
                <a:cxn ang="0">
                  <a:pos x="4" y="84"/>
                </a:cxn>
                <a:cxn ang="0">
                  <a:pos x="16" y="82"/>
                </a:cxn>
                <a:cxn ang="0">
                  <a:pos x="52" y="80"/>
                </a:cxn>
                <a:cxn ang="0">
                  <a:pos x="52" y="80"/>
                </a:cxn>
                <a:cxn ang="0">
                  <a:pos x="62" y="80"/>
                </a:cxn>
                <a:cxn ang="0">
                  <a:pos x="72" y="76"/>
                </a:cxn>
                <a:cxn ang="0">
                  <a:pos x="80" y="72"/>
                </a:cxn>
                <a:cxn ang="0">
                  <a:pos x="88" y="66"/>
                </a:cxn>
                <a:cxn ang="0">
                  <a:pos x="94" y="60"/>
                </a:cxn>
                <a:cxn ang="0">
                  <a:pos x="96" y="54"/>
                </a:cxn>
                <a:cxn ang="0">
                  <a:pos x="98" y="48"/>
                </a:cxn>
                <a:cxn ang="0">
                  <a:pos x="96" y="44"/>
                </a:cxn>
                <a:cxn ang="0">
                  <a:pos x="96" y="44"/>
                </a:cxn>
                <a:cxn ang="0">
                  <a:pos x="90" y="36"/>
                </a:cxn>
                <a:cxn ang="0">
                  <a:pos x="82" y="34"/>
                </a:cxn>
                <a:cxn ang="0">
                  <a:pos x="74" y="32"/>
                </a:cxn>
                <a:cxn ang="0">
                  <a:pos x="74" y="32"/>
                </a:cxn>
                <a:cxn ang="0">
                  <a:pos x="76" y="28"/>
                </a:cxn>
                <a:cxn ang="0">
                  <a:pos x="78" y="18"/>
                </a:cxn>
                <a:cxn ang="0">
                  <a:pos x="78" y="12"/>
                </a:cxn>
                <a:cxn ang="0">
                  <a:pos x="76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2" y="2"/>
                </a:cxn>
                <a:cxn ang="0">
                  <a:pos x="34" y="4"/>
                </a:cxn>
                <a:cxn ang="0">
                  <a:pos x="24" y="10"/>
                </a:cxn>
                <a:cxn ang="0">
                  <a:pos x="16" y="20"/>
                </a:cxn>
                <a:cxn ang="0">
                  <a:pos x="10" y="32"/>
                </a:cxn>
                <a:cxn ang="0">
                  <a:pos x="4" y="50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2" y="62"/>
                </a:cxn>
                <a:cxn ang="0">
                  <a:pos x="24" y="54"/>
                </a:cxn>
                <a:cxn ang="0">
                  <a:pos x="32" y="52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4" y="52"/>
                </a:cxn>
                <a:cxn ang="0">
                  <a:pos x="24" y="58"/>
                </a:cxn>
                <a:cxn ang="0">
                  <a:pos x="14" y="68"/>
                </a:cxn>
                <a:cxn ang="0">
                  <a:pos x="8" y="76"/>
                </a:cxn>
                <a:cxn ang="0">
                  <a:pos x="4" y="84"/>
                </a:cxn>
                <a:cxn ang="0">
                  <a:pos x="4" y="84"/>
                </a:cxn>
              </a:cxnLst>
              <a:rect l="0" t="0" r="r" b="b"/>
              <a:pathLst>
                <a:path w="98" h="84">
                  <a:moveTo>
                    <a:pt x="4" y="84"/>
                  </a:moveTo>
                  <a:lnTo>
                    <a:pt x="4" y="84"/>
                  </a:lnTo>
                  <a:lnTo>
                    <a:pt x="16" y="82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62" y="80"/>
                  </a:lnTo>
                  <a:lnTo>
                    <a:pt x="72" y="76"/>
                  </a:lnTo>
                  <a:lnTo>
                    <a:pt x="80" y="72"/>
                  </a:lnTo>
                  <a:lnTo>
                    <a:pt x="88" y="66"/>
                  </a:lnTo>
                  <a:lnTo>
                    <a:pt x="94" y="60"/>
                  </a:lnTo>
                  <a:lnTo>
                    <a:pt x="96" y="54"/>
                  </a:lnTo>
                  <a:lnTo>
                    <a:pt x="98" y="48"/>
                  </a:lnTo>
                  <a:lnTo>
                    <a:pt x="96" y="44"/>
                  </a:lnTo>
                  <a:lnTo>
                    <a:pt x="96" y="44"/>
                  </a:lnTo>
                  <a:lnTo>
                    <a:pt x="90" y="36"/>
                  </a:lnTo>
                  <a:lnTo>
                    <a:pt x="82" y="34"/>
                  </a:lnTo>
                  <a:lnTo>
                    <a:pt x="74" y="32"/>
                  </a:lnTo>
                  <a:lnTo>
                    <a:pt x="74" y="32"/>
                  </a:lnTo>
                  <a:lnTo>
                    <a:pt x="76" y="28"/>
                  </a:lnTo>
                  <a:lnTo>
                    <a:pt x="78" y="18"/>
                  </a:lnTo>
                  <a:lnTo>
                    <a:pt x="78" y="12"/>
                  </a:lnTo>
                  <a:lnTo>
                    <a:pt x="76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2" y="2"/>
                  </a:lnTo>
                  <a:lnTo>
                    <a:pt x="34" y="4"/>
                  </a:lnTo>
                  <a:lnTo>
                    <a:pt x="24" y="10"/>
                  </a:lnTo>
                  <a:lnTo>
                    <a:pt x="16" y="20"/>
                  </a:lnTo>
                  <a:lnTo>
                    <a:pt x="10" y="32"/>
                  </a:lnTo>
                  <a:lnTo>
                    <a:pt x="4" y="50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2" y="62"/>
                  </a:lnTo>
                  <a:lnTo>
                    <a:pt x="24" y="54"/>
                  </a:lnTo>
                  <a:lnTo>
                    <a:pt x="32" y="52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4" y="52"/>
                  </a:lnTo>
                  <a:lnTo>
                    <a:pt x="24" y="58"/>
                  </a:lnTo>
                  <a:lnTo>
                    <a:pt x="14" y="68"/>
                  </a:lnTo>
                  <a:lnTo>
                    <a:pt x="8" y="76"/>
                  </a:lnTo>
                  <a:lnTo>
                    <a:pt x="4" y="84"/>
                  </a:lnTo>
                  <a:lnTo>
                    <a:pt x="4" y="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8" name="Freeform 110"/>
            <p:cNvSpPr>
              <a:spLocks/>
            </p:cNvSpPr>
            <p:nvPr/>
          </p:nvSpPr>
          <p:spPr bwMode="auto">
            <a:xfrm>
              <a:off x="5646821" y="276726"/>
              <a:ext cx="770021" cy="705853"/>
            </a:xfrm>
            <a:custGeom>
              <a:avLst/>
              <a:gdLst/>
              <a:ahLst/>
              <a:cxnLst>
                <a:cxn ang="0">
                  <a:pos x="92" y="16"/>
                </a:cxn>
                <a:cxn ang="0">
                  <a:pos x="92" y="16"/>
                </a:cxn>
                <a:cxn ang="0">
                  <a:pos x="96" y="24"/>
                </a:cxn>
                <a:cxn ang="0">
                  <a:pos x="96" y="30"/>
                </a:cxn>
                <a:cxn ang="0">
                  <a:pos x="92" y="36"/>
                </a:cxn>
                <a:cxn ang="0">
                  <a:pos x="88" y="42"/>
                </a:cxn>
                <a:cxn ang="0">
                  <a:pos x="82" y="46"/>
                </a:cxn>
                <a:cxn ang="0">
                  <a:pos x="76" y="50"/>
                </a:cxn>
                <a:cxn ang="0">
                  <a:pos x="70" y="50"/>
                </a:cxn>
                <a:cxn ang="0">
                  <a:pos x="66" y="50"/>
                </a:cxn>
                <a:cxn ang="0">
                  <a:pos x="66" y="50"/>
                </a:cxn>
                <a:cxn ang="0">
                  <a:pos x="68" y="54"/>
                </a:cxn>
                <a:cxn ang="0">
                  <a:pos x="68" y="64"/>
                </a:cxn>
                <a:cxn ang="0">
                  <a:pos x="68" y="70"/>
                </a:cxn>
                <a:cxn ang="0">
                  <a:pos x="66" y="74"/>
                </a:cxn>
                <a:cxn ang="0">
                  <a:pos x="60" y="80"/>
                </a:cxn>
                <a:cxn ang="0">
                  <a:pos x="54" y="84"/>
                </a:cxn>
                <a:cxn ang="0">
                  <a:pos x="54" y="84"/>
                </a:cxn>
                <a:cxn ang="0">
                  <a:pos x="44" y="86"/>
                </a:cxn>
                <a:cxn ang="0">
                  <a:pos x="38" y="88"/>
                </a:cxn>
                <a:cxn ang="0">
                  <a:pos x="32" y="86"/>
                </a:cxn>
                <a:cxn ang="0">
                  <a:pos x="28" y="84"/>
                </a:cxn>
                <a:cxn ang="0">
                  <a:pos x="24" y="80"/>
                </a:cxn>
                <a:cxn ang="0">
                  <a:pos x="22" y="74"/>
                </a:cxn>
                <a:cxn ang="0">
                  <a:pos x="18" y="62"/>
                </a:cxn>
                <a:cxn ang="0">
                  <a:pos x="16" y="48"/>
                </a:cxn>
                <a:cxn ang="0">
                  <a:pos x="14" y="36"/>
                </a:cxn>
                <a:cxn ang="0">
                  <a:pos x="8" y="24"/>
                </a:cxn>
                <a:cxn ang="0">
                  <a:pos x="4" y="2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18" y="20"/>
                </a:cxn>
                <a:cxn ang="0">
                  <a:pos x="34" y="24"/>
                </a:cxn>
                <a:cxn ang="0">
                  <a:pos x="42" y="28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46" y="30"/>
                </a:cxn>
                <a:cxn ang="0">
                  <a:pos x="40" y="22"/>
                </a:cxn>
                <a:cxn ang="0">
                  <a:pos x="34" y="18"/>
                </a:cxn>
                <a:cxn ang="0">
                  <a:pos x="26" y="14"/>
                </a:cxn>
                <a:cxn ang="0">
                  <a:pos x="18" y="12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18" y="6"/>
                </a:cxn>
                <a:cxn ang="0">
                  <a:pos x="42" y="2"/>
                </a:cxn>
                <a:cxn ang="0">
                  <a:pos x="58" y="0"/>
                </a:cxn>
                <a:cxn ang="0">
                  <a:pos x="72" y="2"/>
                </a:cxn>
                <a:cxn ang="0">
                  <a:pos x="84" y="8"/>
                </a:cxn>
                <a:cxn ang="0">
                  <a:pos x="88" y="12"/>
                </a:cxn>
                <a:cxn ang="0">
                  <a:pos x="92" y="16"/>
                </a:cxn>
                <a:cxn ang="0">
                  <a:pos x="92" y="16"/>
                </a:cxn>
              </a:cxnLst>
              <a:rect l="0" t="0" r="r" b="b"/>
              <a:pathLst>
                <a:path w="96" h="88">
                  <a:moveTo>
                    <a:pt x="92" y="16"/>
                  </a:moveTo>
                  <a:lnTo>
                    <a:pt x="92" y="16"/>
                  </a:lnTo>
                  <a:lnTo>
                    <a:pt x="96" y="24"/>
                  </a:lnTo>
                  <a:lnTo>
                    <a:pt x="96" y="30"/>
                  </a:lnTo>
                  <a:lnTo>
                    <a:pt x="92" y="36"/>
                  </a:lnTo>
                  <a:lnTo>
                    <a:pt x="88" y="42"/>
                  </a:lnTo>
                  <a:lnTo>
                    <a:pt x="82" y="46"/>
                  </a:lnTo>
                  <a:lnTo>
                    <a:pt x="76" y="50"/>
                  </a:lnTo>
                  <a:lnTo>
                    <a:pt x="70" y="50"/>
                  </a:lnTo>
                  <a:lnTo>
                    <a:pt x="66" y="50"/>
                  </a:lnTo>
                  <a:lnTo>
                    <a:pt x="66" y="50"/>
                  </a:lnTo>
                  <a:lnTo>
                    <a:pt x="68" y="54"/>
                  </a:lnTo>
                  <a:lnTo>
                    <a:pt x="68" y="64"/>
                  </a:lnTo>
                  <a:lnTo>
                    <a:pt x="68" y="70"/>
                  </a:lnTo>
                  <a:lnTo>
                    <a:pt x="66" y="74"/>
                  </a:lnTo>
                  <a:lnTo>
                    <a:pt x="60" y="80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4" y="86"/>
                  </a:lnTo>
                  <a:lnTo>
                    <a:pt x="38" y="88"/>
                  </a:lnTo>
                  <a:lnTo>
                    <a:pt x="32" y="86"/>
                  </a:lnTo>
                  <a:lnTo>
                    <a:pt x="28" y="84"/>
                  </a:lnTo>
                  <a:lnTo>
                    <a:pt x="24" y="80"/>
                  </a:lnTo>
                  <a:lnTo>
                    <a:pt x="22" y="74"/>
                  </a:lnTo>
                  <a:lnTo>
                    <a:pt x="18" y="62"/>
                  </a:lnTo>
                  <a:lnTo>
                    <a:pt x="16" y="48"/>
                  </a:lnTo>
                  <a:lnTo>
                    <a:pt x="14" y="36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8" y="20"/>
                  </a:lnTo>
                  <a:lnTo>
                    <a:pt x="34" y="24"/>
                  </a:lnTo>
                  <a:lnTo>
                    <a:pt x="42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6" y="30"/>
                  </a:lnTo>
                  <a:lnTo>
                    <a:pt x="40" y="22"/>
                  </a:lnTo>
                  <a:lnTo>
                    <a:pt x="34" y="18"/>
                  </a:lnTo>
                  <a:lnTo>
                    <a:pt x="26" y="14"/>
                  </a:lnTo>
                  <a:lnTo>
                    <a:pt x="18" y="12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18" y="6"/>
                  </a:lnTo>
                  <a:lnTo>
                    <a:pt x="42" y="2"/>
                  </a:lnTo>
                  <a:lnTo>
                    <a:pt x="58" y="0"/>
                  </a:lnTo>
                  <a:lnTo>
                    <a:pt x="72" y="2"/>
                  </a:lnTo>
                  <a:lnTo>
                    <a:pt x="84" y="8"/>
                  </a:lnTo>
                  <a:lnTo>
                    <a:pt x="88" y="12"/>
                  </a:lnTo>
                  <a:lnTo>
                    <a:pt x="92" y="16"/>
                  </a:lnTo>
                  <a:lnTo>
                    <a:pt x="9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9" name="Freeform 111"/>
            <p:cNvSpPr>
              <a:spLocks/>
            </p:cNvSpPr>
            <p:nvPr/>
          </p:nvSpPr>
          <p:spPr bwMode="auto">
            <a:xfrm>
              <a:off x="4973053" y="453189"/>
              <a:ext cx="737937" cy="689811"/>
            </a:xfrm>
            <a:custGeom>
              <a:avLst/>
              <a:gdLst/>
              <a:ahLst/>
              <a:cxnLst>
                <a:cxn ang="0">
                  <a:pos x="74" y="4"/>
                </a:cxn>
                <a:cxn ang="0">
                  <a:pos x="74" y="4"/>
                </a:cxn>
                <a:cxn ang="0">
                  <a:pos x="76" y="6"/>
                </a:cxn>
                <a:cxn ang="0">
                  <a:pos x="82" y="14"/>
                </a:cxn>
                <a:cxn ang="0">
                  <a:pos x="88" y="26"/>
                </a:cxn>
                <a:cxn ang="0">
                  <a:pos x="92" y="36"/>
                </a:cxn>
                <a:cxn ang="0">
                  <a:pos x="92" y="46"/>
                </a:cxn>
                <a:cxn ang="0">
                  <a:pos x="92" y="46"/>
                </a:cxn>
                <a:cxn ang="0">
                  <a:pos x="92" y="54"/>
                </a:cxn>
                <a:cxn ang="0">
                  <a:pos x="92" y="62"/>
                </a:cxn>
                <a:cxn ang="0">
                  <a:pos x="88" y="68"/>
                </a:cxn>
                <a:cxn ang="0">
                  <a:pos x="84" y="74"/>
                </a:cxn>
                <a:cxn ang="0">
                  <a:pos x="80" y="78"/>
                </a:cxn>
                <a:cxn ang="0">
                  <a:pos x="74" y="82"/>
                </a:cxn>
                <a:cxn ang="0">
                  <a:pos x="66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6"/>
                </a:cxn>
                <a:cxn ang="0">
                  <a:pos x="46" y="84"/>
                </a:cxn>
                <a:cxn ang="0">
                  <a:pos x="40" y="80"/>
                </a:cxn>
                <a:cxn ang="0">
                  <a:pos x="38" y="74"/>
                </a:cxn>
                <a:cxn ang="0">
                  <a:pos x="38" y="72"/>
                </a:cxn>
                <a:cxn ang="0">
                  <a:pos x="38" y="72"/>
                </a:cxn>
                <a:cxn ang="0">
                  <a:pos x="32" y="74"/>
                </a:cxn>
                <a:cxn ang="0">
                  <a:pos x="22" y="76"/>
                </a:cxn>
                <a:cxn ang="0">
                  <a:pos x="16" y="76"/>
                </a:cxn>
                <a:cxn ang="0">
                  <a:pos x="10" y="76"/>
                </a:cxn>
                <a:cxn ang="0">
                  <a:pos x="4" y="72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0" y="48"/>
                </a:cxn>
                <a:cxn ang="0">
                  <a:pos x="4" y="42"/>
                </a:cxn>
                <a:cxn ang="0">
                  <a:pos x="12" y="34"/>
                </a:cxn>
                <a:cxn ang="0">
                  <a:pos x="22" y="26"/>
                </a:cxn>
                <a:cxn ang="0">
                  <a:pos x="48" y="14"/>
                </a:cxn>
                <a:cxn ang="0">
                  <a:pos x="56" y="8"/>
                </a:cxn>
                <a:cxn ang="0">
                  <a:pos x="60" y="4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64" y="4"/>
                </a:cxn>
                <a:cxn ang="0">
                  <a:pos x="64" y="12"/>
                </a:cxn>
                <a:cxn ang="0">
                  <a:pos x="62" y="26"/>
                </a:cxn>
                <a:cxn ang="0">
                  <a:pos x="60" y="32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8" y="38"/>
                </a:cxn>
                <a:cxn ang="0">
                  <a:pos x="64" y="32"/>
                </a:cxn>
                <a:cxn ang="0">
                  <a:pos x="70" y="20"/>
                </a:cxn>
                <a:cxn ang="0">
                  <a:pos x="74" y="4"/>
                </a:cxn>
                <a:cxn ang="0">
                  <a:pos x="74" y="4"/>
                </a:cxn>
              </a:cxnLst>
              <a:rect l="0" t="0" r="r" b="b"/>
              <a:pathLst>
                <a:path w="92" h="86">
                  <a:moveTo>
                    <a:pt x="74" y="4"/>
                  </a:moveTo>
                  <a:lnTo>
                    <a:pt x="74" y="4"/>
                  </a:lnTo>
                  <a:lnTo>
                    <a:pt x="76" y="6"/>
                  </a:lnTo>
                  <a:lnTo>
                    <a:pt x="82" y="14"/>
                  </a:lnTo>
                  <a:lnTo>
                    <a:pt x="88" y="26"/>
                  </a:lnTo>
                  <a:lnTo>
                    <a:pt x="92" y="3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54"/>
                  </a:lnTo>
                  <a:lnTo>
                    <a:pt x="92" y="62"/>
                  </a:lnTo>
                  <a:lnTo>
                    <a:pt x="88" y="68"/>
                  </a:lnTo>
                  <a:lnTo>
                    <a:pt x="84" y="74"/>
                  </a:lnTo>
                  <a:lnTo>
                    <a:pt x="80" y="78"/>
                  </a:lnTo>
                  <a:lnTo>
                    <a:pt x="74" y="82"/>
                  </a:lnTo>
                  <a:lnTo>
                    <a:pt x="66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6"/>
                  </a:lnTo>
                  <a:lnTo>
                    <a:pt x="46" y="84"/>
                  </a:lnTo>
                  <a:lnTo>
                    <a:pt x="40" y="80"/>
                  </a:lnTo>
                  <a:lnTo>
                    <a:pt x="38" y="74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2" y="74"/>
                  </a:lnTo>
                  <a:lnTo>
                    <a:pt x="22" y="76"/>
                  </a:lnTo>
                  <a:lnTo>
                    <a:pt x="16" y="76"/>
                  </a:lnTo>
                  <a:lnTo>
                    <a:pt x="10" y="76"/>
                  </a:lnTo>
                  <a:lnTo>
                    <a:pt x="4" y="72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4" y="42"/>
                  </a:lnTo>
                  <a:lnTo>
                    <a:pt x="12" y="34"/>
                  </a:lnTo>
                  <a:lnTo>
                    <a:pt x="22" y="26"/>
                  </a:lnTo>
                  <a:lnTo>
                    <a:pt x="48" y="14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4" y="4"/>
                  </a:lnTo>
                  <a:lnTo>
                    <a:pt x="64" y="12"/>
                  </a:lnTo>
                  <a:lnTo>
                    <a:pt x="62" y="26"/>
                  </a:lnTo>
                  <a:lnTo>
                    <a:pt x="60" y="32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8" y="38"/>
                  </a:lnTo>
                  <a:lnTo>
                    <a:pt x="64" y="32"/>
                  </a:lnTo>
                  <a:lnTo>
                    <a:pt x="70" y="20"/>
                  </a:lnTo>
                  <a:lnTo>
                    <a:pt x="74" y="4"/>
                  </a:lnTo>
                  <a:lnTo>
                    <a:pt x="7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0" name="Freeform 112"/>
            <p:cNvSpPr>
              <a:spLocks/>
            </p:cNvSpPr>
            <p:nvPr/>
          </p:nvSpPr>
          <p:spPr bwMode="auto">
            <a:xfrm>
              <a:off x="4572000" y="36095"/>
              <a:ext cx="802105" cy="721895"/>
            </a:xfrm>
            <a:custGeom>
              <a:avLst/>
              <a:gdLst/>
              <a:ahLst/>
              <a:cxnLst>
                <a:cxn ang="0">
                  <a:pos x="98" y="40"/>
                </a:cxn>
                <a:cxn ang="0">
                  <a:pos x="98" y="40"/>
                </a:cxn>
                <a:cxn ang="0">
                  <a:pos x="94" y="48"/>
                </a:cxn>
                <a:cxn ang="0">
                  <a:pos x="80" y="64"/>
                </a:cxn>
                <a:cxn ang="0">
                  <a:pos x="70" y="72"/>
                </a:cxn>
                <a:cxn ang="0">
                  <a:pos x="58" y="80"/>
                </a:cxn>
                <a:cxn ang="0">
                  <a:pos x="48" y="88"/>
                </a:cxn>
                <a:cxn ang="0">
                  <a:pos x="34" y="90"/>
                </a:cxn>
                <a:cxn ang="0">
                  <a:pos x="34" y="90"/>
                </a:cxn>
                <a:cxn ang="0">
                  <a:pos x="24" y="90"/>
                </a:cxn>
                <a:cxn ang="0">
                  <a:pos x="14" y="88"/>
                </a:cxn>
                <a:cxn ang="0">
                  <a:pos x="6" y="84"/>
                </a:cxn>
                <a:cxn ang="0">
                  <a:pos x="2" y="78"/>
                </a:cxn>
                <a:cxn ang="0">
                  <a:pos x="0" y="70"/>
                </a:cxn>
                <a:cxn ang="0">
                  <a:pos x="2" y="62"/>
                </a:cxn>
                <a:cxn ang="0">
                  <a:pos x="6" y="54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10" y="46"/>
                </a:cxn>
                <a:cxn ang="0">
                  <a:pos x="6" y="36"/>
                </a:cxn>
                <a:cxn ang="0">
                  <a:pos x="4" y="32"/>
                </a:cxn>
                <a:cxn ang="0">
                  <a:pos x="4" y="26"/>
                </a:cxn>
                <a:cxn ang="0">
                  <a:pos x="8" y="18"/>
                </a:cxn>
                <a:cxn ang="0">
                  <a:pos x="14" y="12"/>
                </a:cxn>
                <a:cxn ang="0">
                  <a:pos x="14" y="12"/>
                </a:cxn>
                <a:cxn ang="0">
                  <a:pos x="20" y="6"/>
                </a:cxn>
                <a:cxn ang="0">
                  <a:pos x="26" y="4"/>
                </a:cxn>
                <a:cxn ang="0">
                  <a:pos x="30" y="2"/>
                </a:cxn>
                <a:cxn ang="0">
                  <a:pos x="36" y="0"/>
                </a:cxn>
                <a:cxn ang="0">
                  <a:pos x="46" y="2"/>
                </a:cxn>
                <a:cxn ang="0">
                  <a:pos x="56" y="8"/>
                </a:cxn>
                <a:cxn ang="0">
                  <a:pos x="78" y="20"/>
                </a:cxn>
                <a:cxn ang="0">
                  <a:pos x="88" y="26"/>
                </a:cxn>
                <a:cxn ang="0">
                  <a:pos x="100" y="28"/>
                </a:cxn>
                <a:cxn ang="0">
                  <a:pos x="100" y="28"/>
                </a:cxn>
                <a:cxn ang="0">
                  <a:pos x="82" y="36"/>
                </a:cxn>
                <a:cxn ang="0">
                  <a:pos x="66" y="42"/>
                </a:cxn>
                <a:cxn ang="0">
                  <a:pos x="52" y="46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62" y="48"/>
                </a:cxn>
                <a:cxn ang="0">
                  <a:pos x="78" y="46"/>
                </a:cxn>
                <a:cxn ang="0">
                  <a:pos x="98" y="40"/>
                </a:cxn>
                <a:cxn ang="0">
                  <a:pos x="98" y="40"/>
                </a:cxn>
              </a:cxnLst>
              <a:rect l="0" t="0" r="r" b="b"/>
              <a:pathLst>
                <a:path w="100" h="90">
                  <a:moveTo>
                    <a:pt x="98" y="40"/>
                  </a:moveTo>
                  <a:lnTo>
                    <a:pt x="98" y="40"/>
                  </a:lnTo>
                  <a:lnTo>
                    <a:pt x="94" y="48"/>
                  </a:lnTo>
                  <a:lnTo>
                    <a:pt x="80" y="64"/>
                  </a:lnTo>
                  <a:lnTo>
                    <a:pt x="70" y="72"/>
                  </a:lnTo>
                  <a:lnTo>
                    <a:pt x="58" y="80"/>
                  </a:lnTo>
                  <a:lnTo>
                    <a:pt x="48" y="88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24" y="90"/>
                  </a:lnTo>
                  <a:lnTo>
                    <a:pt x="14" y="88"/>
                  </a:lnTo>
                  <a:lnTo>
                    <a:pt x="6" y="84"/>
                  </a:lnTo>
                  <a:lnTo>
                    <a:pt x="2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6" y="5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0" y="46"/>
                  </a:lnTo>
                  <a:lnTo>
                    <a:pt x="6" y="36"/>
                  </a:lnTo>
                  <a:lnTo>
                    <a:pt x="4" y="32"/>
                  </a:lnTo>
                  <a:lnTo>
                    <a:pt x="4" y="26"/>
                  </a:lnTo>
                  <a:lnTo>
                    <a:pt x="8" y="18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20" y="6"/>
                  </a:lnTo>
                  <a:lnTo>
                    <a:pt x="26" y="4"/>
                  </a:lnTo>
                  <a:lnTo>
                    <a:pt x="30" y="2"/>
                  </a:lnTo>
                  <a:lnTo>
                    <a:pt x="36" y="0"/>
                  </a:lnTo>
                  <a:lnTo>
                    <a:pt x="46" y="2"/>
                  </a:lnTo>
                  <a:lnTo>
                    <a:pt x="56" y="8"/>
                  </a:lnTo>
                  <a:lnTo>
                    <a:pt x="78" y="20"/>
                  </a:lnTo>
                  <a:lnTo>
                    <a:pt x="88" y="26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82" y="36"/>
                  </a:lnTo>
                  <a:lnTo>
                    <a:pt x="66" y="42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62" y="48"/>
                  </a:lnTo>
                  <a:lnTo>
                    <a:pt x="78" y="46"/>
                  </a:lnTo>
                  <a:lnTo>
                    <a:pt x="98" y="40"/>
                  </a:lnTo>
                  <a:lnTo>
                    <a:pt x="98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1" name="Freeform 113"/>
            <p:cNvSpPr>
              <a:spLocks/>
            </p:cNvSpPr>
            <p:nvPr/>
          </p:nvSpPr>
          <p:spPr bwMode="auto">
            <a:xfrm>
              <a:off x="5053263" y="-589547"/>
              <a:ext cx="770021" cy="705853"/>
            </a:xfrm>
            <a:custGeom>
              <a:avLst/>
              <a:gdLst/>
              <a:ahLst/>
              <a:cxnLst>
                <a:cxn ang="0">
                  <a:pos x="72" y="88"/>
                </a:cxn>
                <a:cxn ang="0">
                  <a:pos x="72" y="88"/>
                </a:cxn>
                <a:cxn ang="0">
                  <a:pos x="76" y="68"/>
                </a:cxn>
                <a:cxn ang="0">
                  <a:pos x="82" y="4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94" y="24"/>
                </a:cxn>
                <a:cxn ang="0">
                  <a:pos x="96" y="18"/>
                </a:cxn>
                <a:cxn ang="0">
                  <a:pos x="94" y="12"/>
                </a:cxn>
                <a:cxn ang="0">
                  <a:pos x="92" y="8"/>
                </a:cxn>
                <a:cxn ang="0">
                  <a:pos x="88" y="4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0" y="2"/>
                </a:cxn>
                <a:cxn ang="0">
                  <a:pos x="50" y="8"/>
                </a:cxn>
                <a:cxn ang="0">
                  <a:pos x="46" y="16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38" y="18"/>
                </a:cxn>
                <a:cxn ang="0">
                  <a:pos x="26" y="18"/>
                </a:cxn>
                <a:cxn ang="0">
                  <a:pos x="20" y="20"/>
                </a:cxn>
                <a:cxn ang="0">
                  <a:pos x="14" y="22"/>
                </a:cxn>
                <a:cxn ang="0">
                  <a:pos x="8" y="26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40"/>
                </a:cxn>
                <a:cxn ang="0">
                  <a:pos x="0" y="48"/>
                </a:cxn>
                <a:cxn ang="0">
                  <a:pos x="0" y="56"/>
                </a:cxn>
                <a:cxn ang="0">
                  <a:pos x="2" y="64"/>
                </a:cxn>
                <a:cxn ang="0">
                  <a:pos x="8" y="72"/>
                </a:cxn>
                <a:cxn ang="0">
                  <a:pos x="20" y="78"/>
                </a:cxn>
                <a:cxn ang="0">
                  <a:pos x="34" y="84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52" y="86"/>
                </a:cxn>
                <a:cxn ang="0">
                  <a:pos x="48" y="80"/>
                </a:cxn>
                <a:cxn ang="0">
                  <a:pos x="46" y="70"/>
                </a:cxn>
                <a:cxn ang="0">
                  <a:pos x="46" y="62"/>
                </a:cxn>
                <a:cxn ang="0">
                  <a:pos x="48" y="56"/>
                </a:cxn>
                <a:cxn ang="0">
                  <a:pos x="48" y="56"/>
                </a:cxn>
                <a:cxn ang="0">
                  <a:pos x="54" y="68"/>
                </a:cxn>
                <a:cxn ang="0">
                  <a:pos x="62" y="78"/>
                </a:cxn>
                <a:cxn ang="0">
                  <a:pos x="72" y="88"/>
                </a:cxn>
                <a:cxn ang="0">
                  <a:pos x="72" y="88"/>
                </a:cxn>
              </a:cxnLst>
              <a:rect l="0" t="0" r="r" b="b"/>
              <a:pathLst>
                <a:path w="96" h="88">
                  <a:moveTo>
                    <a:pt x="72" y="88"/>
                  </a:moveTo>
                  <a:lnTo>
                    <a:pt x="72" y="88"/>
                  </a:lnTo>
                  <a:lnTo>
                    <a:pt x="76" y="68"/>
                  </a:lnTo>
                  <a:lnTo>
                    <a:pt x="82" y="4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4" y="24"/>
                  </a:lnTo>
                  <a:lnTo>
                    <a:pt x="96" y="18"/>
                  </a:lnTo>
                  <a:lnTo>
                    <a:pt x="94" y="12"/>
                  </a:lnTo>
                  <a:lnTo>
                    <a:pt x="92" y="8"/>
                  </a:lnTo>
                  <a:lnTo>
                    <a:pt x="88" y="4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2"/>
                  </a:lnTo>
                  <a:lnTo>
                    <a:pt x="50" y="8"/>
                  </a:lnTo>
                  <a:lnTo>
                    <a:pt x="46" y="16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38" y="18"/>
                  </a:lnTo>
                  <a:lnTo>
                    <a:pt x="26" y="18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8" y="2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40"/>
                  </a:lnTo>
                  <a:lnTo>
                    <a:pt x="0" y="48"/>
                  </a:lnTo>
                  <a:lnTo>
                    <a:pt x="0" y="56"/>
                  </a:lnTo>
                  <a:lnTo>
                    <a:pt x="2" y="64"/>
                  </a:lnTo>
                  <a:lnTo>
                    <a:pt x="8" y="72"/>
                  </a:lnTo>
                  <a:lnTo>
                    <a:pt x="20" y="78"/>
                  </a:lnTo>
                  <a:lnTo>
                    <a:pt x="34" y="84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52" y="86"/>
                  </a:lnTo>
                  <a:lnTo>
                    <a:pt x="48" y="80"/>
                  </a:lnTo>
                  <a:lnTo>
                    <a:pt x="46" y="70"/>
                  </a:lnTo>
                  <a:lnTo>
                    <a:pt x="46" y="62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54" y="68"/>
                  </a:lnTo>
                  <a:lnTo>
                    <a:pt x="62" y="78"/>
                  </a:lnTo>
                  <a:lnTo>
                    <a:pt x="72" y="88"/>
                  </a:lnTo>
                  <a:lnTo>
                    <a:pt x="72" y="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2" name="Freeform 114"/>
            <p:cNvSpPr>
              <a:spLocks/>
            </p:cNvSpPr>
            <p:nvPr/>
          </p:nvSpPr>
          <p:spPr bwMode="auto">
            <a:xfrm>
              <a:off x="5438274" y="212558"/>
              <a:ext cx="192505" cy="176463"/>
            </a:xfrm>
            <a:custGeom>
              <a:avLst/>
              <a:gdLst/>
              <a:ahLst/>
              <a:cxnLst>
                <a:cxn ang="0">
                  <a:pos x="24" y="12"/>
                </a:cxn>
                <a:cxn ang="0">
                  <a:pos x="24" y="12"/>
                </a:cxn>
                <a:cxn ang="0">
                  <a:pos x="22" y="16"/>
                </a:cxn>
                <a:cxn ang="0">
                  <a:pos x="18" y="18"/>
                </a:cxn>
                <a:cxn ang="0">
                  <a:pos x="14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6" y="20"/>
                </a:cxn>
                <a:cxn ang="0">
                  <a:pos x="2" y="18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6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22" y="4"/>
                </a:cxn>
                <a:cxn ang="0">
                  <a:pos x="24" y="6"/>
                </a:cxn>
                <a:cxn ang="0">
                  <a:pos x="24" y="12"/>
                </a:cxn>
                <a:cxn ang="0">
                  <a:pos x="24" y="12"/>
                </a:cxn>
              </a:cxnLst>
              <a:rect l="0" t="0" r="r" b="b"/>
              <a:pathLst>
                <a:path w="24" h="22">
                  <a:moveTo>
                    <a:pt x="24" y="12"/>
                  </a:moveTo>
                  <a:lnTo>
                    <a:pt x="24" y="12"/>
                  </a:lnTo>
                  <a:lnTo>
                    <a:pt x="22" y="16"/>
                  </a:lnTo>
                  <a:lnTo>
                    <a:pt x="18" y="18"/>
                  </a:lnTo>
                  <a:lnTo>
                    <a:pt x="14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6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3" name="Freeform 115"/>
            <p:cNvSpPr>
              <a:spLocks/>
            </p:cNvSpPr>
            <p:nvPr/>
          </p:nvSpPr>
          <p:spPr bwMode="auto">
            <a:xfrm>
              <a:off x="8181474" y="2570747"/>
              <a:ext cx="529389" cy="513347"/>
            </a:xfrm>
            <a:custGeom>
              <a:avLst/>
              <a:gdLst/>
              <a:ahLst/>
              <a:cxnLst>
                <a:cxn ang="0">
                  <a:pos x="36" y="64"/>
                </a:cxn>
                <a:cxn ang="0">
                  <a:pos x="36" y="64"/>
                </a:cxn>
                <a:cxn ang="0">
                  <a:pos x="44" y="52"/>
                </a:cxn>
                <a:cxn ang="0">
                  <a:pos x="52" y="40"/>
                </a:cxn>
                <a:cxn ang="0">
                  <a:pos x="62" y="30"/>
                </a:cxn>
                <a:cxn ang="0">
                  <a:pos x="62" y="30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56" y="2"/>
                </a:cxn>
                <a:cxn ang="0">
                  <a:pos x="56" y="2"/>
                </a:cxn>
                <a:cxn ang="0">
                  <a:pos x="52" y="0"/>
                </a:cxn>
                <a:cxn ang="0">
                  <a:pos x="48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2" y="6"/>
                </a:cxn>
                <a:cxn ang="0">
                  <a:pos x="24" y="2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2" y="38"/>
                </a:cxn>
                <a:cxn ang="0">
                  <a:pos x="8" y="44"/>
                </a:cxn>
                <a:cxn ang="0">
                  <a:pos x="16" y="54"/>
                </a:cxn>
                <a:cxn ang="0">
                  <a:pos x="26" y="62"/>
                </a:cxn>
                <a:cxn ang="0">
                  <a:pos x="26" y="62"/>
                </a:cxn>
                <a:cxn ang="0">
                  <a:pos x="26" y="54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6" y="64"/>
                </a:cxn>
                <a:cxn ang="0">
                  <a:pos x="36" y="64"/>
                </a:cxn>
              </a:cxnLst>
              <a:rect l="0" t="0" r="r" b="b"/>
              <a:pathLst>
                <a:path w="66" h="64">
                  <a:moveTo>
                    <a:pt x="36" y="64"/>
                  </a:moveTo>
                  <a:lnTo>
                    <a:pt x="36" y="64"/>
                  </a:lnTo>
                  <a:lnTo>
                    <a:pt x="44" y="52"/>
                  </a:lnTo>
                  <a:lnTo>
                    <a:pt x="52" y="40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24" y="2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8" y="44"/>
                  </a:lnTo>
                  <a:lnTo>
                    <a:pt x="16" y="54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6" y="54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6" y="64"/>
                  </a:lnTo>
                  <a:lnTo>
                    <a:pt x="36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4" name="Freeform 116"/>
            <p:cNvSpPr>
              <a:spLocks/>
            </p:cNvSpPr>
            <p:nvPr/>
          </p:nvSpPr>
          <p:spPr bwMode="auto">
            <a:xfrm>
              <a:off x="7844589" y="2923674"/>
              <a:ext cx="513347" cy="561474"/>
            </a:xfrm>
            <a:custGeom>
              <a:avLst/>
              <a:gdLst/>
              <a:ahLst/>
              <a:cxnLst>
                <a:cxn ang="0">
                  <a:pos x="64" y="28"/>
                </a:cxn>
                <a:cxn ang="0">
                  <a:pos x="64" y="28"/>
                </a:cxn>
                <a:cxn ang="0">
                  <a:pos x="52" y="22"/>
                </a:cxn>
                <a:cxn ang="0">
                  <a:pos x="42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18" y="0"/>
                </a:cxn>
                <a:cxn ang="0">
                  <a:pos x="12" y="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2" y="46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4" y="64"/>
                </a:cxn>
                <a:cxn ang="0">
                  <a:pos x="4" y="64"/>
                </a:cxn>
                <a:cxn ang="0">
                  <a:pos x="8" y="68"/>
                </a:cxn>
                <a:cxn ang="0">
                  <a:pos x="12" y="70"/>
                </a:cxn>
                <a:cxn ang="0">
                  <a:pos x="18" y="70"/>
                </a:cxn>
                <a:cxn ang="0">
                  <a:pos x="24" y="68"/>
                </a:cxn>
                <a:cxn ang="0">
                  <a:pos x="32" y="66"/>
                </a:cxn>
                <a:cxn ang="0">
                  <a:pos x="40" y="60"/>
                </a:cxn>
                <a:cxn ang="0">
                  <a:pos x="50" y="52"/>
                </a:cxn>
                <a:cxn ang="0">
                  <a:pos x="60" y="40"/>
                </a:cxn>
                <a:cxn ang="0">
                  <a:pos x="60" y="40"/>
                </a:cxn>
                <a:cxn ang="0">
                  <a:pos x="52" y="42"/>
                </a:cxn>
                <a:cxn ang="0">
                  <a:pos x="44" y="42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46" y="38"/>
                </a:cxn>
                <a:cxn ang="0">
                  <a:pos x="56" y="34"/>
                </a:cxn>
                <a:cxn ang="0">
                  <a:pos x="64" y="28"/>
                </a:cxn>
                <a:cxn ang="0">
                  <a:pos x="64" y="28"/>
                </a:cxn>
              </a:cxnLst>
              <a:rect l="0" t="0" r="r" b="b"/>
              <a:pathLst>
                <a:path w="64" h="70">
                  <a:moveTo>
                    <a:pt x="64" y="28"/>
                  </a:moveTo>
                  <a:lnTo>
                    <a:pt x="64" y="28"/>
                  </a:lnTo>
                  <a:lnTo>
                    <a:pt x="52" y="22"/>
                  </a:lnTo>
                  <a:lnTo>
                    <a:pt x="42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2" y="46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8" y="68"/>
                  </a:lnTo>
                  <a:lnTo>
                    <a:pt x="12" y="70"/>
                  </a:lnTo>
                  <a:lnTo>
                    <a:pt x="18" y="70"/>
                  </a:lnTo>
                  <a:lnTo>
                    <a:pt x="24" y="68"/>
                  </a:lnTo>
                  <a:lnTo>
                    <a:pt x="32" y="66"/>
                  </a:lnTo>
                  <a:lnTo>
                    <a:pt x="40" y="60"/>
                  </a:lnTo>
                  <a:lnTo>
                    <a:pt x="50" y="52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52" y="42"/>
                  </a:lnTo>
                  <a:lnTo>
                    <a:pt x="44" y="42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46" y="38"/>
                  </a:lnTo>
                  <a:lnTo>
                    <a:pt x="56" y="34"/>
                  </a:lnTo>
                  <a:lnTo>
                    <a:pt x="64" y="28"/>
                  </a:lnTo>
                  <a:lnTo>
                    <a:pt x="64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5" name="Freeform 117"/>
            <p:cNvSpPr>
              <a:spLocks/>
            </p:cNvSpPr>
            <p:nvPr/>
          </p:nvSpPr>
          <p:spPr bwMode="auto">
            <a:xfrm>
              <a:off x="8149389" y="3244516"/>
              <a:ext cx="529389" cy="529389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4" y="12"/>
                </a:cxn>
                <a:cxn ang="0">
                  <a:pos x="16" y="24"/>
                </a:cxn>
                <a:cxn ang="0">
                  <a:pos x="6" y="34"/>
                </a:cxn>
                <a:cxn ang="0">
                  <a:pos x="6" y="34"/>
                </a:cxn>
                <a:cxn ang="0">
                  <a:pos x="0" y="42"/>
                </a:cxn>
                <a:cxn ang="0">
                  <a:pos x="0" y="50"/>
                </a:cxn>
                <a:cxn ang="0">
                  <a:pos x="4" y="5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64"/>
                </a:cxn>
                <a:cxn ang="0">
                  <a:pos x="18" y="66"/>
                </a:cxn>
                <a:cxn ang="0">
                  <a:pos x="24" y="64"/>
                </a:cxn>
                <a:cxn ang="0">
                  <a:pos x="30" y="58"/>
                </a:cxn>
                <a:cxn ang="0">
                  <a:pos x="30" y="58"/>
                </a:cxn>
                <a:cxn ang="0">
                  <a:pos x="34" y="60"/>
                </a:cxn>
                <a:cxn ang="0">
                  <a:pos x="40" y="64"/>
                </a:cxn>
                <a:cxn ang="0">
                  <a:pos x="50" y="66"/>
                </a:cxn>
                <a:cxn ang="0">
                  <a:pos x="54" y="64"/>
                </a:cxn>
                <a:cxn ang="0">
                  <a:pos x="58" y="62"/>
                </a:cxn>
                <a:cxn ang="0">
                  <a:pos x="58" y="62"/>
                </a:cxn>
                <a:cxn ang="0">
                  <a:pos x="64" y="52"/>
                </a:cxn>
                <a:cxn ang="0">
                  <a:pos x="66" y="46"/>
                </a:cxn>
                <a:cxn ang="0">
                  <a:pos x="66" y="38"/>
                </a:cxn>
                <a:cxn ang="0">
                  <a:pos x="64" y="32"/>
                </a:cxn>
                <a:cxn ang="0">
                  <a:pos x="60" y="22"/>
                </a:cxn>
                <a:cxn ang="0">
                  <a:pos x="52" y="14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4" y="12"/>
                </a:cxn>
                <a:cxn ang="0">
                  <a:pos x="42" y="20"/>
                </a:cxn>
                <a:cxn ang="0">
                  <a:pos x="38" y="30"/>
                </a:cxn>
                <a:cxn ang="0">
                  <a:pos x="38" y="30"/>
                </a:cxn>
                <a:cxn ang="0">
                  <a:pos x="38" y="20"/>
                </a:cxn>
                <a:cxn ang="0">
                  <a:pos x="36" y="1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66" h="66">
                  <a:moveTo>
                    <a:pt x="32" y="0"/>
                  </a:moveTo>
                  <a:lnTo>
                    <a:pt x="32" y="0"/>
                  </a:lnTo>
                  <a:lnTo>
                    <a:pt x="24" y="12"/>
                  </a:lnTo>
                  <a:lnTo>
                    <a:pt x="16" y="24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0" y="42"/>
                  </a:lnTo>
                  <a:lnTo>
                    <a:pt x="0" y="50"/>
                  </a:lnTo>
                  <a:lnTo>
                    <a:pt x="4" y="5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64"/>
                  </a:lnTo>
                  <a:lnTo>
                    <a:pt x="18" y="66"/>
                  </a:lnTo>
                  <a:lnTo>
                    <a:pt x="24" y="64"/>
                  </a:lnTo>
                  <a:lnTo>
                    <a:pt x="30" y="58"/>
                  </a:lnTo>
                  <a:lnTo>
                    <a:pt x="30" y="58"/>
                  </a:lnTo>
                  <a:lnTo>
                    <a:pt x="34" y="60"/>
                  </a:lnTo>
                  <a:lnTo>
                    <a:pt x="40" y="64"/>
                  </a:lnTo>
                  <a:lnTo>
                    <a:pt x="50" y="66"/>
                  </a:lnTo>
                  <a:lnTo>
                    <a:pt x="54" y="64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64" y="52"/>
                  </a:lnTo>
                  <a:lnTo>
                    <a:pt x="66" y="46"/>
                  </a:lnTo>
                  <a:lnTo>
                    <a:pt x="66" y="38"/>
                  </a:lnTo>
                  <a:lnTo>
                    <a:pt x="64" y="32"/>
                  </a:lnTo>
                  <a:lnTo>
                    <a:pt x="60" y="22"/>
                  </a:lnTo>
                  <a:lnTo>
                    <a:pt x="52" y="1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4" y="12"/>
                  </a:lnTo>
                  <a:lnTo>
                    <a:pt x="42" y="20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38" y="20"/>
                  </a:lnTo>
                  <a:lnTo>
                    <a:pt x="36" y="1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6" name="Freeform 118"/>
            <p:cNvSpPr>
              <a:spLocks/>
            </p:cNvSpPr>
            <p:nvPr/>
          </p:nvSpPr>
          <p:spPr bwMode="auto">
            <a:xfrm>
              <a:off x="8518358" y="2907632"/>
              <a:ext cx="529389" cy="561474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10" y="44"/>
                </a:cxn>
                <a:cxn ang="0">
                  <a:pos x="18" y="5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28" y="68"/>
                </a:cxn>
                <a:cxn ang="0">
                  <a:pos x="32" y="70"/>
                </a:cxn>
                <a:cxn ang="0">
                  <a:pos x="40" y="70"/>
                </a:cxn>
                <a:cxn ang="0">
                  <a:pos x="48" y="68"/>
                </a:cxn>
                <a:cxn ang="0">
                  <a:pos x="54" y="62"/>
                </a:cxn>
                <a:cxn ang="0">
                  <a:pos x="54" y="62"/>
                </a:cxn>
                <a:cxn ang="0">
                  <a:pos x="58" y="52"/>
                </a:cxn>
                <a:cxn ang="0">
                  <a:pos x="58" y="46"/>
                </a:cxn>
                <a:cxn ang="0">
                  <a:pos x="54" y="38"/>
                </a:cxn>
                <a:cxn ang="0">
                  <a:pos x="54" y="38"/>
                </a:cxn>
                <a:cxn ang="0">
                  <a:pos x="62" y="28"/>
                </a:cxn>
                <a:cxn ang="0">
                  <a:pos x="66" y="20"/>
                </a:cxn>
                <a:cxn ang="0">
                  <a:pos x="66" y="14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0" y="6"/>
                </a:cxn>
                <a:cxn ang="0">
                  <a:pos x="56" y="2"/>
                </a:cxn>
                <a:cxn ang="0">
                  <a:pos x="50" y="0"/>
                </a:cxn>
                <a:cxn ang="0">
                  <a:pos x="44" y="0"/>
                </a:cxn>
                <a:cxn ang="0">
                  <a:pos x="36" y="2"/>
                </a:cxn>
                <a:cxn ang="0">
                  <a:pos x="28" y="6"/>
                </a:cxn>
                <a:cxn ang="0">
                  <a:pos x="18" y="12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4" y="22"/>
                </a:cxn>
                <a:cxn ang="0">
                  <a:pos x="22" y="2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0" y="30"/>
                </a:cxn>
                <a:cxn ang="0">
                  <a:pos x="10" y="32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66" h="70">
                  <a:moveTo>
                    <a:pt x="0" y="34"/>
                  </a:moveTo>
                  <a:lnTo>
                    <a:pt x="0" y="34"/>
                  </a:lnTo>
                  <a:lnTo>
                    <a:pt x="10" y="44"/>
                  </a:lnTo>
                  <a:lnTo>
                    <a:pt x="18" y="5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8" y="68"/>
                  </a:lnTo>
                  <a:lnTo>
                    <a:pt x="32" y="70"/>
                  </a:lnTo>
                  <a:lnTo>
                    <a:pt x="40" y="70"/>
                  </a:lnTo>
                  <a:lnTo>
                    <a:pt x="48" y="68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58" y="52"/>
                  </a:lnTo>
                  <a:lnTo>
                    <a:pt x="58" y="46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62" y="28"/>
                  </a:lnTo>
                  <a:lnTo>
                    <a:pt x="66" y="20"/>
                  </a:lnTo>
                  <a:lnTo>
                    <a:pt x="66" y="14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0" y="6"/>
                  </a:lnTo>
                  <a:lnTo>
                    <a:pt x="56" y="2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6" y="2"/>
                  </a:lnTo>
                  <a:lnTo>
                    <a:pt x="28" y="6"/>
                  </a:lnTo>
                  <a:lnTo>
                    <a:pt x="18" y="1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4" y="22"/>
                  </a:lnTo>
                  <a:lnTo>
                    <a:pt x="22" y="2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0" y="30"/>
                  </a:lnTo>
                  <a:lnTo>
                    <a:pt x="10" y="32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7" name="Freeform 119"/>
            <p:cNvSpPr>
              <a:spLocks/>
            </p:cNvSpPr>
            <p:nvPr/>
          </p:nvSpPr>
          <p:spPr bwMode="auto">
            <a:xfrm>
              <a:off x="8486274" y="2699084"/>
              <a:ext cx="545432" cy="465221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8" y="0"/>
                </a:cxn>
                <a:cxn ang="0">
                  <a:pos x="60" y="0"/>
                </a:cxn>
                <a:cxn ang="0">
                  <a:pos x="54" y="4"/>
                </a:cxn>
                <a:cxn ang="0">
                  <a:pos x="44" y="8"/>
                </a:cxn>
                <a:cxn ang="0">
                  <a:pos x="32" y="14"/>
                </a:cxn>
                <a:cxn ang="0">
                  <a:pos x="22" y="26"/>
                </a:cxn>
                <a:cxn ang="0">
                  <a:pos x="10" y="40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6" y="50"/>
                </a:cxn>
                <a:cxn ang="0">
                  <a:pos x="22" y="34"/>
                </a:cxn>
                <a:cxn ang="0">
                  <a:pos x="42" y="14"/>
                </a:cxn>
                <a:cxn ang="0">
                  <a:pos x="56" y="6"/>
                </a:cxn>
                <a:cxn ang="0">
                  <a:pos x="68" y="0"/>
                </a:cxn>
                <a:cxn ang="0">
                  <a:pos x="68" y="0"/>
                </a:cxn>
              </a:cxnLst>
              <a:rect l="0" t="0" r="r" b="b"/>
              <a:pathLst>
                <a:path w="68" h="58">
                  <a:moveTo>
                    <a:pt x="68" y="0"/>
                  </a:moveTo>
                  <a:lnTo>
                    <a:pt x="68" y="0"/>
                  </a:lnTo>
                  <a:lnTo>
                    <a:pt x="60" y="0"/>
                  </a:lnTo>
                  <a:lnTo>
                    <a:pt x="54" y="4"/>
                  </a:lnTo>
                  <a:lnTo>
                    <a:pt x="44" y="8"/>
                  </a:lnTo>
                  <a:lnTo>
                    <a:pt x="32" y="14"/>
                  </a:lnTo>
                  <a:lnTo>
                    <a:pt x="22" y="26"/>
                  </a:lnTo>
                  <a:lnTo>
                    <a:pt x="10" y="40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6" y="50"/>
                  </a:lnTo>
                  <a:lnTo>
                    <a:pt x="22" y="34"/>
                  </a:lnTo>
                  <a:lnTo>
                    <a:pt x="42" y="14"/>
                  </a:lnTo>
                  <a:lnTo>
                    <a:pt x="56" y="6"/>
                  </a:lnTo>
                  <a:lnTo>
                    <a:pt x="68" y="0"/>
                  </a:lnTo>
                  <a:lnTo>
                    <a:pt x="6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8" name="Freeform 120"/>
            <p:cNvSpPr>
              <a:spLocks/>
            </p:cNvSpPr>
            <p:nvPr/>
          </p:nvSpPr>
          <p:spPr bwMode="auto">
            <a:xfrm>
              <a:off x="8454189" y="3180347"/>
              <a:ext cx="352926" cy="625642"/>
            </a:xfrm>
            <a:custGeom>
              <a:avLst/>
              <a:gdLst/>
              <a:ahLst/>
              <a:cxnLst>
                <a:cxn ang="0">
                  <a:pos x="44" y="78"/>
                </a:cxn>
                <a:cxn ang="0">
                  <a:pos x="44" y="78"/>
                </a:cxn>
                <a:cxn ang="0">
                  <a:pos x="44" y="70"/>
                </a:cxn>
                <a:cxn ang="0">
                  <a:pos x="44" y="62"/>
                </a:cxn>
                <a:cxn ang="0">
                  <a:pos x="40" y="50"/>
                </a:cxn>
                <a:cxn ang="0">
                  <a:pos x="36" y="38"/>
                </a:cxn>
                <a:cxn ang="0">
                  <a:pos x="28" y="26"/>
                </a:cxn>
                <a:cxn ang="0">
                  <a:pos x="16" y="1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6"/>
                </a:cxn>
                <a:cxn ang="0">
                  <a:pos x="18" y="20"/>
                </a:cxn>
                <a:cxn ang="0">
                  <a:pos x="26" y="32"/>
                </a:cxn>
                <a:cxn ang="0">
                  <a:pos x="34" y="44"/>
                </a:cxn>
                <a:cxn ang="0">
                  <a:pos x="40" y="60"/>
                </a:cxn>
                <a:cxn ang="0">
                  <a:pos x="44" y="78"/>
                </a:cxn>
                <a:cxn ang="0">
                  <a:pos x="44" y="78"/>
                </a:cxn>
              </a:cxnLst>
              <a:rect l="0" t="0" r="r" b="b"/>
              <a:pathLst>
                <a:path w="44" h="78">
                  <a:moveTo>
                    <a:pt x="44" y="78"/>
                  </a:moveTo>
                  <a:lnTo>
                    <a:pt x="44" y="78"/>
                  </a:lnTo>
                  <a:lnTo>
                    <a:pt x="44" y="70"/>
                  </a:lnTo>
                  <a:lnTo>
                    <a:pt x="44" y="62"/>
                  </a:lnTo>
                  <a:lnTo>
                    <a:pt x="40" y="50"/>
                  </a:lnTo>
                  <a:lnTo>
                    <a:pt x="36" y="38"/>
                  </a:lnTo>
                  <a:lnTo>
                    <a:pt x="28" y="26"/>
                  </a:lnTo>
                  <a:lnTo>
                    <a:pt x="16" y="12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6"/>
                  </a:lnTo>
                  <a:lnTo>
                    <a:pt x="18" y="20"/>
                  </a:lnTo>
                  <a:lnTo>
                    <a:pt x="26" y="32"/>
                  </a:lnTo>
                  <a:lnTo>
                    <a:pt x="34" y="44"/>
                  </a:lnTo>
                  <a:lnTo>
                    <a:pt x="40" y="60"/>
                  </a:lnTo>
                  <a:lnTo>
                    <a:pt x="44" y="78"/>
                  </a:lnTo>
                  <a:lnTo>
                    <a:pt x="4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9" name="Freeform 121"/>
            <p:cNvSpPr>
              <a:spLocks/>
            </p:cNvSpPr>
            <p:nvPr/>
          </p:nvSpPr>
          <p:spPr bwMode="auto">
            <a:xfrm>
              <a:off x="7828547" y="3164305"/>
              <a:ext cx="593558" cy="513347"/>
            </a:xfrm>
            <a:custGeom>
              <a:avLst/>
              <a:gdLst/>
              <a:ahLst/>
              <a:cxnLst>
                <a:cxn ang="0">
                  <a:pos x="0" y="64"/>
                </a:cxn>
                <a:cxn ang="0">
                  <a:pos x="0" y="64"/>
                </a:cxn>
                <a:cxn ang="0">
                  <a:pos x="8" y="62"/>
                </a:cxn>
                <a:cxn ang="0">
                  <a:pos x="16" y="58"/>
                </a:cxn>
                <a:cxn ang="0">
                  <a:pos x="26" y="52"/>
                </a:cxn>
                <a:cxn ang="0">
                  <a:pos x="38" y="44"/>
                </a:cxn>
                <a:cxn ang="0">
                  <a:pos x="50" y="34"/>
                </a:cxn>
                <a:cxn ang="0">
                  <a:pos x="62" y="20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6" y="8"/>
                </a:cxn>
                <a:cxn ang="0">
                  <a:pos x="50" y="28"/>
                </a:cxn>
                <a:cxn ang="0">
                  <a:pos x="26" y="48"/>
                </a:cxn>
                <a:cxn ang="0">
                  <a:pos x="14" y="58"/>
                </a:cxn>
                <a:cxn ang="0">
                  <a:pos x="0" y="64"/>
                </a:cxn>
                <a:cxn ang="0">
                  <a:pos x="0" y="64"/>
                </a:cxn>
              </a:cxnLst>
              <a:rect l="0" t="0" r="r" b="b"/>
              <a:pathLst>
                <a:path w="74" h="64">
                  <a:moveTo>
                    <a:pt x="0" y="64"/>
                  </a:moveTo>
                  <a:lnTo>
                    <a:pt x="0" y="64"/>
                  </a:lnTo>
                  <a:lnTo>
                    <a:pt x="8" y="62"/>
                  </a:lnTo>
                  <a:lnTo>
                    <a:pt x="16" y="58"/>
                  </a:lnTo>
                  <a:lnTo>
                    <a:pt x="26" y="52"/>
                  </a:lnTo>
                  <a:lnTo>
                    <a:pt x="38" y="44"/>
                  </a:lnTo>
                  <a:lnTo>
                    <a:pt x="50" y="34"/>
                  </a:lnTo>
                  <a:lnTo>
                    <a:pt x="62" y="2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6" y="8"/>
                  </a:lnTo>
                  <a:lnTo>
                    <a:pt x="50" y="28"/>
                  </a:lnTo>
                  <a:lnTo>
                    <a:pt x="26" y="48"/>
                  </a:lnTo>
                  <a:lnTo>
                    <a:pt x="14" y="58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0" name="Freeform 122"/>
            <p:cNvSpPr>
              <a:spLocks/>
            </p:cNvSpPr>
            <p:nvPr/>
          </p:nvSpPr>
          <p:spPr bwMode="auto">
            <a:xfrm>
              <a:off x="8005011" y="2650958"/>
              <a:ext cx="417095" cy="5133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2" y="14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46"/>
                </a:cxn>
                <a:cxn ang="0">
                  <a:pos x="36" y="54"/>
                </a:cxn>
                <a:cxn ang="0">
                  <a:pos x="52" y="64"/>
                </a:cxn>
                <a:cxn ang="0">
                  <a:pos x="52" y="64"/>
                </a:cxn>
                <a:cxn ang="0">
                  <a:pos x="46" y="58"/>
                </a:cxn>
                <a:cxn ang="0">
                  <a:pos x="30" y="44"/>
                </a:cxn>
                <a:cxn ang="0">
                  <a:pos x="14" y="24"/>
                </a:cxn>
                <a:cxn ang="0">
                  <a:pos x="6" y="1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2" h="64"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2" y="14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46"/>
                  </a:lnTo>
                  <a:lnTo>
                    <a:pt x="36" y="5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46" y="58"/>
                  </a:lnTo>
                  <a:lnTo>
                    <a:pt x="30" y="44"/>
                  </a:lnTo>
                  <a:lnTo>
                    <a:pt x="14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1" name="Freeform 123"/>
            <p:cNvSpPr>
              <a:spLocks/>
            </p:cNvSpPr>
            <p:nvPr/>
          </p:nvSpPr>
          <p:spPr bwMode="auto">
            <a:xfrm>
              <a:off x="8390021" y="310013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2" y="14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8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2" name="Freeform 124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3" name="Freeform 125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4" name="Freeform 126"/>
            <p:cNvSpPr>
              <a:spLocks/>
            </p:cNvSpPr>
            <p:nvPr/>
          </p:nvSpPr>
          <p:spPr bwMode="auto">
            <a:xfrm>
              <a:off x="8470232" y="-1295400"/>
              <a:ext cx="433137" cy="866274"/>
            </a:xfrm>
            <a:custGeom>
              <a:avLst/>
              <a:gdLst/>
              <a:ahLst/>
              <a:cxnLst>
                <a:cxn ang="0">
                  <a:pos x="54" y="108"/>
                </a:cxn>
                <a:cxn ang="0">
                  <a:pos x="54" y="108"/>
                </a:cxn>
                <a:cxn ang="0">
                  <a:pos x="54" y="92"/>
                </a:cxn>
                <a:cxn ang="0">
                  <a:pos x="54" y="76"/>
                </a:cxn>
                <a:cxn ang="0">
                  <a:pos x="50" y="60"/>
                </a:cxn>
                <a:cxn ang="0">
                  <a:pos x="46" y="46"/>
                </a:cxn>
                <a:cxn ang="0">
                  <a:pos x="38" y="34"/>
                </a:cxn>
                <a:cxn ang="0">
                  <a:pos x="30" y="22"/>
                </a:cxn>
                <a:cxn ang="0">
                  <a:pos x="22" y="10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18" y="12"/>
                </a:cxn>
                <a:cxn ang="0">
                  <a:pos x="24" y="20"/>
                </a:cxn>
                <a:cxn ang="0">
                  <a:pos x="36" y="36"/>
                </a:cxn>
                <a:cxn ang="0">
                  <a:pos x="44" y="54"/>
                </a:cxn>
                <a:cxn ang="0">
                  <a:pos x="50" y="70"/>
                </a:cxn>
                <a:cxn ang="0">
                  <a:pos x="52" y="86"/>
                </a:cxn>
                <a:cxn ang="0">
                  <a:pos x="54" y="98"/>
                </a:cxn>
                <a:cxn ang="0">
                  <a:pos x="54" y="108"/>
                </a:cxn>
                <a:cxn ang="0">
                  <a:pos x="54" y="108"/>
                </a:cxn>
              </a:cxnLst>
              <a:rect l="0" t="0" r="r" b="b"/>
              <a:pathLst>
                <a:path w="54" h="108">
                  <a:moveTo>
                    <a:pt x="54" y="108"/>
                  </a:moveTo>
                  <a:lnTo>
                    <a:pt x="54" y="108"/>
                  </a:lnTo>
                  <a:lnTo>
                    <a:pt x="54" y="92"/>
                  </a:lnTo>
                  <a:lnTo>
                    <a:pt x="54" y="76"/>
                  </a:lnTo>
                  <a:lnTo>
                    <a:pt x="50" y="60"/>
                  </a:lnTo>
                  <a:lnTo>
                    <a:pt x="46" y="46"/>
                  </a:lnTo>
                  <a:lnTo>
                    <a:pt x="38" y="34"/>
                  </a:lnTo>
                  <a:lnTo>
                    <a:pt x="30" y="22"/>
                  </a:lnTo>
                  <a:lnTo>
                    <a:pt x="22" y="1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8" y="6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4" y="20"/>
                  </a:lnTo>
                  <a:lnTo>
                    <a:pt x="36" y="36"/>
                  </a:lnTo>
                  <a:lnTo>
                    <a:pt x="44" y="54"/>
                  </a:lnTo>
                  <a:lnTo>
                    <a:pt x="50" y="70"/>
                  </a:lnTo>
                  <a:lnTo>
                    <a:pt x="52" y="86"/>
                  </a:lnTo>
                  <a:lnTo>
                    <a:pt x="54" y="98"/>
                  </a:lnTo>
                  <a:lnTo>
                    <a:pt x="54" y="108"/>
                  </a:lnTo>
                  <a:lnTo>
                    <a:pt x="54" y="10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5" name="Freeform 127"/>
            <p:cNvSpPr>
              <a:spLocks/>
            </p:cNvSpPr>
            <p:nvPr/>
          </p:nvSpPr>
          <p:spPr bwMode="auto">
            <a:xfrm>
              <a:off x="2614863" y="-1295400"/>
              <a:ext cx="4668253" cy="1684421"/>
            </a:xfrm>
            <a:custGeom>
              <a:avLst/>
              <a:gdLst/>
              <a:ahLst/>
              <a:cxnLst>
                <a:cxn ang="0">
                  <a:pos x="116" y="88"/>
                </a:cxn>
                <a:cxn ang="0">
                  <a:pos x="126" y="118"/>
                </a:cxn>
                <a:cxn ang="0">
                  <a:pos x="120" y="156"/>
                </a:cxn>
                <a:cxn ang="0">
                  <a:pos x="102" y="188"/>
                </a:cxn>
                <a:cxn ang="0">
                  <a:pos x="64" y="206"/>
                </a:cxn>
                <a:cxn ang="0">
                  <a:pos x="26" y="192"/>
                </a:cxn>
                <a:cxn ang="0">
                  <a:pos x="8" y="168"/>
                </a:cxn>
                <a:cxn ang="0">
                  <a:pos x="10" y="138"/>
                </a:cxn>
                <a:cxn ang="0">
                  <a:pos x="20" y="126"/>
                </a:cxn>
                <a:cxn ang="0">
                  <a:pos x="42" y="124"/>
                </a:cxn>
                <a:cxn ang="0">
                  <a:pos x="70" y="134"/>
                </a:cxn>
                <a:cxn ang="0">
                  <a:pos x="82" y="154"/>
                </a:cxn>
                <a:cxn ang="0">
                  <a:pos x="82" y="168"/>
                </a:cxn>
                <a:cxn ang="0">
                  <a:pos x="70" y="172"/>
                </a:cxn>
                <a:cxn ang="0">
                  <a:pos x="52" y="164"/>
                </a:cxn>
                <a:cxn ang="0">
                  <a:pos x="50" y="144"/>
                </a:cxn>
                <a:cxn ang="0">
                  <a:pos x="50" y="142"/>
                </a:cxn>
                <a:cxn ang="0">
                  <a:pos x="50" y="170"/>
                </a:cxn>
                <a:cxn ang="0">
                  <a:pos x="58" y="178"/>
                </a:cxn>
                <a:cxn ang="0">
                  <a:pos x="76" y="176"/>
                </a:cxn>
                <a:cxn ang="0">
                  <a:pos x="86" y="168"/>
                </a:cxn>
                <a:cxn ang="0">
                  <a:pos x="88" y="152"/>
                </a:cxn>
                <a:cxn ang="0">
                  <a:pos x="78" y="136"/>
                </a:cxn>
                <a:cxn ang="0">
                  <a:pos x="58" y="122"/>
                </a:cxn>
                <a:cxn ang="0">
                  <a:pos x="24" y="118"/>
                </a:cxn>
                <a:cxn ang="0">
                  <a:pos x="0" y="144"/>
                </a:cxn>
                <a:cxn ang="0">
                  <a:pos x="0" y="160"/>
                </a:cxn>
                <a:cxn ang="0">
                  <a:pos x="24" y="198"/>
                </a:cxn>
                <a:cxn ang="0">
                  <a:pos x="52" y="210"/>
                </a:cxn>
                <a:cxn ang="0">
                  <a:pos x="80" y="206"/>
                </a:cxn>
                <a:cxn ang="0">
                  <a:pos x="120" y="170"/>
                </a:cxn>
                <a:cxn ang="0">
                  <a:pos x="132" y="142"/>
                </a:cxn>
                <a:cxn ang="0">
                  <a:pos x="134" y="104"/>
                </a:cxn>
                <a:cxn ang="0">
                  <a:pos x="120" y="74"/>
                </a:cxn>
                <a:cxn ang="0">
                  <a:pos x="180" y="102"/>
                </a:cxn>
                <a:cxn ang="0">
                  <a:pos x="262" y="114"/>
                </a:cxn>
                <a:cxn ang="0">
                  <a:pos x="316" y="106"/>
                </a:cxn>
                <a:cxn ang="0">
                  <a:pos x="370" y="86"/>
                </a:cxn>
                <a:cxn ang="0">
                  <a:pos x="398" y="68"/>
                </a:cxn>
                <a:cxn ang="0">
                  <a:pos x="426" y="40"/>
                </a:cxn>
                <a:cxn ang="0">
                  <a:pos x="464" y="52"/>
                </a:cxn>
                <a:cxn ang="0">
                  <a:pos x="490" y="48"/>
                </a:cxn>
                <a:cxn ang="0">
                  <a:pos x="542" y="22"/>
                </a:cxn>
                <a:cxn ang="0">
                  <a:pos x="568" y="0"/>
                </a:cxn>
                <a:cxn ang="0">
                  <a:pos x="510" y="30"/>
                </a:cxn>
                <a:cxn ang="0">
                  <a:pos x="482" y="42"/>
                </a:cxn>
                <a:cxn ang="0">
                  <a:pos x="452" y="42"/>
                </a:cxn>
                <a:cxn ang="0">
                  <a:pos x="432" y="32"/>
                </a:cxn>
                <a:cxn ang="0">
                  <a:pos x="438" y="0"/>
                </a:cxn>
                <a:cxn ang="0">
                  <a:pos x="406" y="46"/>
                </a:cxn>
                <a:cxn ang="0">
                  <a:pos x="344" y="86"/>
                </a:cxn>
                <a:cxn ang="0">
                  <a:pos x="272" y="100"/>
                </a:cxn>
                <a:cxn ang="0">
                  <a:pos x="200" y="94"/>
                </a:cxn>
                <a:cxn ang="0">
                  <a:pos x="138" y="74"/>
                </a:cxn>
                <a:cxn ang="0">
                  <a:pos x="108" y="56"/>
                </a:cxn>
                <a:cxn ang="0">
                  <a:pos x="106" y="56"/>
                </a:cxn>
                <a:cxn ang="0">
                  <a:pos x="40" y="0"/>
                </a:cxn>
                <a:cxn ang="0">
                  <a:pos x="40" y="16"/>
                </a:cxn>
                <a:cxn ang="0">
                  <a:pos x="98" y="62"/>
                </a:cxn>
              </a:cxnLst>
              <a:rect l="0" t="0" r="r" b="b"/>
              <a:pathLst>
                <a:path w="582" h="210">
                  <a:moveTo>
                    <a:pt x="98" y="62"/>
                  </a:moveTo>
                  <a:lnTo>
                    <a:pt x="98" y="62"/>
                  </a:lnTo>
                  <a:lnTo>
                    <a:pt x="116" y="88"/>
                  </a:lnTo>
                  <a:lnTo>
                    <a:pt x="122" y="104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6" y="128"/>
                  </a:lnTo>
                  <a:lnTo>
                    <a:pt x="126" y="138"/>
                  </a:lnTo>
                  <a:lnTo>
                    <a:pt x="120" y="156"/>
                  </a:lnTo>
                  <a:lnTo>
                    <a:pt x="112" y="172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90" y="198"/>
                  </a:lnTo>
                  <a:lnTo>
                    <a:pt x="76" y="204"/>
                  </a:lnTo>
                  <a:lnTo>
                    <a:pt x="64" y="206"/>
                  </a:lnTo>
                  <a:lnTo>
                    <a:pt x="50" y="204"/>
                  </a:lnTo>
                  <a:lnTo>
                    <a:pt x="38" y="200"/>
                  </a:lnTo>
                  <a:lnTo>
                    <a:pt x="26" y="192"/>
                  </a:lnTo>
                  <a:lnTo>
                    <a:pt x="16" y="182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6" y="158"/>
                  </a:lnTo>
                  <a:lnTo>
                    <a:pt x="6" y="148"/>
                  </a:lnTo>
                  <a:lnTo>
                    <a:pt x="10" y="138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20" y="126"/>
                  </a:lnTo>
                  <a:lnTo>
                    <a:pt x="26" y="122"/>
                  </a:lnTo>
                  <a:lnTo>
                    <a:pt x="34" y="122"/>
                  </a:lnTo>
                  <a:lnTo>
                    <a:pt x="42" y="124"/>
                  </a:lnTo>
                  <a:lnTo>
                    <a:pt x="58" y="128"/>
                  </a:lnTo>
                  <a:lnTo>
                    <a:pt x="70" y="134"/>
                  </a:lnTo>
                  <a:lnTo>
                    <a:pt x="70" y="134"/>
                  </a:lnTo>
                  <a:lnTo>
                    <a:pt x="76" y="140"/>
                  </a:lnTo>
                  <a:lnTo>
                    <a:pt x="80" y="146"/>
                  </a:lnTo>
                  <a:lnTo>
                    <a:pt x="82" y="154"/>
                  </a:lnTo>
                  <a:lnTo>
                    <a:pt x="82" y="162"/>
                  </a:lnTo>
                  <a:lnTo>
                    <a:pt x="82" y="162"/>
                  </a:lnTo>
                  <a:lnTo>
                    <a:pt x="82" y="168"/>
                  </a:lnTo>
                  <a:lnTo>
                    <a:pt x="78" y="170"/>
                  </a:lnTo>
                  <a:lnTo>
                    <a:pt x="74" y="172"/>
                  </a:lnTo>
                  <a:lnTo>
                    <a:pt x="70" y="172"/>
                  </a:lnTo>
                  <a:lnTo>
                    <a:pt x="60" y="170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0" y="158"/>
                  </a:lnTo>
                  <a:lnTo>
                    <a:pt x="50" y="152"/>
                  </a:lnTo>
                  <a:lnTo>
                    <a:pt x="50" y="144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50" y="142"/>
                  </a:lnTo>
                  <a:lnTo>
                    <a:pt x="48" y="152"/>
                  </a:lnTo>
                  <a:lnTo>
                    <a:pt x="48" y="164"/>
                  </a:lnTo>
                  <a:lnTo>
                    <a:pt x="50" y="170"/>
                  </a:lnTo>
                  <a:lnTo>
                    <a:pt x="54" y="174"/>
                  </a:lnTo>
                  <a:lnTo>
                    <a:pt x="54" y="174"/>
                  </a:lnTo>
                  <a:lnTo>
                    <a:pt x="58" y="178"/>
                  </a:lnTo>
                  <a:lnTo>
                    <a:pt x="64" y="178"/>
                  </a:lnTo>
                  <a:lnTo>
                    <a:pt x="70" y="178"/>
                  </a:lnTo>
                  <a:lnTo>
                    <a:pt x="76" y="176"/>
                  </a:lnTo>
                  <a:lnTo>
                    <a:pt x="76" y="176"/>
                  </a:lnTo>
                  <a:lnTo>
                    <a:pt x="82" y="174"/>
                  </a:lnTo>
                  <a:lnTo>
                    <a:pt x="86" y="168"/>
                  </a:lnTo>
                  <a:lnTo>
                    <a:pt x="88" y="164"/>
                  </a:lnTo>
                  <a:lnTo>
                    <a:pt x="88" y="158"/>
                  </a:lnTo>
                  <a:lnTo>
                    <a:pt x="88" y="152"/>
                  </a:lnTo>
                  <a:lnTo>
                    <a:pt x="86" y="146"/>
                  </a:lnTo>
                  <a:lnTo>
                    <a:pt x="84" y="142"/>
                  </a:lnTo>
                  <a:lnTo>
                    <a:pt x="78" y="136"/>
                  </a:lnTo>
                  <a:lnTo>
                    <a:pt x="78" y="136"/>
                  </a:lnTo>
                  <a:lnTo>
                    <a:pt x="68" y="128"/>
                  </a:lnTo>
                  <a:lnTo>
                    <a:pt x="58" y="122"/>
                  </a:lnTo>
                  <a:lnTo>
                    <a:pt x="46" y="118"/>
                  </a:lnTo>
                  <a:lnTo>
                    <a:pt x="34" y="118"/>
                  </a:lnTo>
                  <a:lnTo>
                    <a:pt x="24" y="118"/>
                  </a:lnTo>
                  <a:lnTo>
                    <a:pt x="14" y="124"/>
                  </a:lnTo>
                  <a:lnTo>
                    <a:pt x="6" y="132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52"/>
                  </a:lnTo>
                  <a:lnTo>
                    <a:pt x="0" y="160"/>
                  </a:lnTo>
                  <a:lnTo>
                    <a:pt x="6" y="174"/>
                  </a:lnTo>
                  <a:lnTo>
                    <a:pt x="14" y="18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38" y="206"/>
                  </a:lnTo>
                  <a:lnTo>
                    <a:pt x="52" y="210"/>
                  </a:lnTo>
                  <a:lnTo>
                    <a:pt x="66" y="210"/>
                  </a:lnTo>
                  <a:lnTo>
                    <a:pt x="80" y="206"/>
                  </a:lnTo>
                  <a:lnTo>
                    <a:pt x="80" y="206"/>
                  </a:lnTo>
                  <a:lnTo>
                    <a:pt x="96" y="198"/>
                  </a:lnTo>
                  <a:lnTo>
                    <a:pt x="108" y="186"/>
                  </a:lnTo>
                  <a:lnTo>
                    <a:pt x="120" y="170"/>
                  </a:lnTo>
                  <a:lnTo>
                    <a:pt x="128" y="154"/>
                  </a:lnTo>
                  <a:lnTo>
                    <a:pt x="128" y="154"/>
                  </a:lnTo>
                  <a:lnTo>
                    <a:pt x="132" y="142"/>
                  </a:lnTo>
                  <a:lnTo>
                    <a:pt x="136" y="128"/>
                  </a:lnTo>
                  <a:lnTo>
                    <a:pt x="136" y="116"/>
                  </a:lnTo>
                  <a:lnTo>
                    <a:pt x="134" y="104"/>
                  </a:lnTo>
                  <a:lnTo>
                    <a:pt x="134" y="104"/>
                  </a:lnTo>
                  <a:lnTo>
                    <a:pt x="128" y="90"/>
                  </a:lnTo>
                  <a:lnTo>
                    <a:pt x="120" y="74"/>
                  </a:lnTo>
                  <a:lnTo>
                    <a:pt x="120" y="74"/>
                  </a:lnTo>
                  <a:lnTo>
                    <a:pt x="148" y="90"/>
                  </a:lnTo>
                  <a:lnTo>
                    <a:pt x="180" y="102"/>
                  </a:lnTo>
                  <a:lnTo>
                    <a:pt x="212" y="110"/>
                  </a:lnTo>
                  <a:lnTo>
                    <a:pt x="246" y="114"/>
                  </a:lnTo>
                  <a:lnTo>
                    <a:pt x="262" y="114"/>
                  </a:lnTo>
                  <a:lnTo>
                    <a:pt x="280" y="112"/>
                  </a:lnTo>
                  <a:lnTo>
                    <a:pt x="298" y="110"/>
                  </a:lnTo>
                  <a:lnTo>
                    <a:pt x="316" y="106"/>
                  </a:lnTo>
                  <a:lnTo>
                    <a:pt x="332" y="102"/>
                  </a:lnTo>
                  <a:lnTo>
                    <a:pt x="352" y="94"/>
                  </a:lnTo>
                  <a:lnTo>
                    <a:pt x="370" y="86"/>
                  </a:lnTo>
                  <a:lnTo>
                    <a:pt x="388" y="76"/>
                  </a:lnTo>
                  <a:lnTo>
                    <a:pt x="388" y="76"/>
                  </a:lnTo>
                  <a:lnTo>
                    <a:pt x="398" y="68"/>
                  </a:lnTo>
                  <a:lnTo>
                    <a:pt x="408" y="58"/>
                  </a:lnTo>
                  <a:lnTo>
                    <a:pt x="426" y="40"/>
                  </a:lnTo>
                  <a:lnTo>
                    <a:pt x="426" y="40"/>
                  </a:lnTo>
                  <a:lnTo>
                    <a:pt x="446" y="48"/>
                  </a:lnTo>
                  <a:lnTo>
                    <a:pt x="454" y="50"/>
                  </a:lnTo>
                  <a:lnTo>
                    <a:pt x="464" y="52"/>
                  </a:lnTo>
                  <a:lnTo>
                    <a:pt x="464" y="52"/>
                  </a:lnTo>
                  <a:lnTo>
                    <a:pt x="482" y="50"/>
                  </a:lnTo>
                  <a:lnTo>
                    <a:pt x="490" y="48"/>
                  </a:lnTo>
                  <a:lnTo>
                    <a:pt x="498" y="46"/>
                  </a:lnTo>
                  <a:lnTo>
                    <a:pt x="498" y="46"/>
                  </a:lnTo>
                  <a:lnTo>
                    <a:pt x="542" y="22"/>
                  </a:lnTo>
                  <a:lnTo>
                    <a:pt x="582" y="0"/>
                  </a:lnTo>
                  <a:lnTo>
                    <a:pt x="568" y="0"/>
                  </a:lnTo>
                  <a:lnTo>
                    <a:pt x="568" y="0"/>
                  </a:lnTo>
                  <a:lnTo>
                    <a:pt x="566" y="0"/>
                  </a:lnTo>
                  <a:lnTo>
                    <a:pt x="566" y="0"/>
                  </a:lnTo>
                  <a:lnTo>
                    <a:pt x="510" y="30"/>
                  </a:lnTo>
                  <a:lnTo>
                    <a:pt x="510" y="30"/>
                  </a:lnTo>
                  <a:lnTo>
                    <a:pt x="496" y="38"/>
                  </a:lnTo>
                  <a:lnTo>
                    <a:pt x="482" y="42"/>
                  </a:lnTo>
                  <a:lnTo>
                    <a:pt x="470" y="44"/>
                  </a:lnTo>
                  <a:lnTo>
                    <a:pt x="460" y="44"/>
                  </a:lnTo>
                  <a:lnTo>
                    <a:pt x="452" y="42"/>
                  </a:lnTo>
                  <a:lnTo>
                    <a:pt x="444" y="38"/>
                  </a:lnTo>
                  <a:lnTo>
                    <a:pt x="432" y="32"/>
                  </a:lnTo>
                  <a:lnTo>
                    <a:pt x="432" y="32"/>
                  </a:lnTo>
                  <a:lnTo>
                    <a:pt x="442" y="16"/>
                  </a:lnTo>
                  <a:lnTo>
                    <a:pt x="450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24" y="26"/>
                  </a:lnTo>
                  <a:lnTo>
                    <a:pt x="406" y="46"/>
                  </a:lnTo>
                  <a:lnTo>
                    <a:pt x="388" y="64"/>
                  </a:lnTo>
                  <a:lnTo>
                    <a:pt x="366" y="76"/>
                  </a:lnTo>
                  <a:lnTo>
                    <a:pt x="344" y="86"/>
                  </a:lnTo>
                  <a:lnTo>
                    <a:pt x="320" y="94"/>
                  </a:lnTo>
                  <a:lnTo>
                    <a:pt x="296" y="98"/>
                  </a:lnTo>
                  <a:lnTo>
                    <a:pt x="272" y="100"/>
                  </a:lnTo>
                  <a:lnTo>
                    <a:pt x="248" y="100"/>
                  </a:lnTo>
                  <a:lnTo>
                    <a:pt x="224" y="98"/>
                  </a:lnTo>
                  <a:lnTo>
                    <a:pt x="200" y="94"/>
                  </a:lnTo>
                  <a:lnTo>
                    <a:pt x="178" y="88"/>
                  </a:lnTo>
                  <a:lnTo>
                    <a:pt x="158" y="82"/>
                  </a:lnTo>
                  <a:lnTo>
                    <a:pt x="138" y="74"/>
                  </a:lnTo>
                  <a:lnTo>
                    <a:pt x="122" y="6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6" y="56"/>
                  </a:lnTo>
                  <a:lnTo>
                    <a:pt x="106" y="56"/>
                  </a:lnTo>
                  <a:lnTo>
                    <a:pt x="72" y="30"/>
                  </a:lnTo>
                  <a:lnTo>
                    <a:pt x="4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40" y="16"/>
                  </a:lnTo>
                  <a:lnTo>
                    <a:pt x="58" y="32"/>
                  </a:lnTo>
                  <a:lnTo>
                    <a:pt x="78" y="48"/>
                  </a:lnTo>
                  <a:lnTo>
                    <a:pt x="98" y="62"/>
                  </a:lnTo>
                  <a:lnTo>
                    <a:pt x="98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6" name="Freeform 128"/>
            <p:cNvSpPr>
              <a:spLocks/>
            </p:cNvSpPr>
            <p:nvPr/>
          </p:nvSpPr>
          <p:spPr bwMode="auto">
            <a:xfrm>
              <a:off x="946484" y="1367589"/>
              <a:ext cx="497305" cy="497305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0" y="48"/>
                </a:cxn>
                <a:cxn ang="0">
                  <a:pos x="8" y="50"/>
                </a:cxn>
                <a:cxn ang="0">
                  <a:pos x="28" y="58"/>
                </a:cxn>
                <a:cxn ang="0">
                  <a:pos x="28" y="58"/>
                </a:cxn>
                <a:cxn ang="0">
                  <a:pos x="36" y="62"/>
                </a:cxn>
                <a:cxn ang="0">
                  <a:pos x="42" y="62"/>
                </a:cxn>
                <a:cxn ang="0">
                  <a:pos x="48" y="60"/>
                </a:cxn>
                <a:cxn ang="0">
                  <a:pos x="52" y="58"/>
                </a:cxn>
                <a:cxn ang="0">
                  <a:pos x="58" y="56"/>
                </a:cxn>
                <a:cxn ang="0">
                  <a:pos x="60" y="52"/>
                </a:cxn>
                <a:cxn ang="0">
                  <a:pos x="62" y="48"/>
                </a:cxn>
                <a:cxn ang="0">
                  <a:pos x="62" y="44"/>
                </a:cxn>
                <a:cxn ang="0">
                  <a:pos x="62" y="44"/>
                </a:cxn>
                <a:cxn ang="0">
                  <a:pos x="60" y="38"/>
                </a:cxn>
                <a:cxn ang="0">
                  <a:pos x="56" y="3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54" y="28"/>
                </a:cxn>
                <a:cxn ang="0">
                  <a:pos x="56" y="20"/>
                </a:cxn>
                <a:cxn ang="0">
                  <a:pos x="58" y="16"/>
                </a:cxn>
                <a:cxn ang="0">
                  <a:pos x="58" y="12"/>
                </a:cxn>
                <a:cxn ang="0">
                  <a:pos x="56" y="8"/>
                </a:cxn>
                <a:cxn ang="0">
                  <a:pos x="50" y="4"/>
                </a:cxn>
                <a:cxn ang="0">
                  <a:pos x="50" y="4"/>
                </a:cxn>
                <a:cxn ang="0">
                  <a:pos x="40" y="0"/>
                </a:cxn>
                <a:cxn ang="0">
                  <a:pos x="34" y="0"/>
                </a:cxn>
                <a:cxn ang="0">
                  <a:pos x="26" y="0"/>
                </a:cxn>
                <a:cxn ang="0">
                  <a:pos x="20" y="4"/>
                </a:cxn>
                <a:cxn ang="0">
                  <a:pos x="14" y="12"/>
                </a:cxn>
                <a:cxn ang="0">
                  <a:pos x="8" y="24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10" y="34"/>
                </a:cxn>
                <a:cxn ang="0">
                  <a:pos x="18" y="32"/>
                </a:cxn>
                <a:cxn ang="0">
                  <a:pos x="22" y="32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18" y="34"/>
                </a:cxn>
                <a:cxn ang="0">
                  <a:pos x="8" y="4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62" h="62">
                  <a:moveTo>
                    <a:pt x="0" y="48"/>
                  </a:moveTo>
                  <a:lnTo>
                    <a:pt x="0" y="48"/>
                  </a:lnTo>
                  <a:lnTo>
                    <a:pt x="8" y="50"/>
                  </a:lnTo>
                  <a:lnTo>
                    <a:pt x="28" y="58"/>
                  </a:lnTo>
                  <a:lnTo>
                    <a:pt x="28" y="58"/>
                  </a:lnTo>
                  <a:lnTo>
                    <a:pt x="36" y="62"/>
                  </a:lnTo>
                  <a:lnTo>
                    <a:pt x="42" y="62"/>
                  </a:lnTo>
                  <a:lnTo>
                    <a:pt x="48" y="60"/>
                  </a:lnTo>
                  <a:lnTo>
                    <a:pt x="52" y="58"/>
                  </a:lnTo>
                  <a:lnTo>
                    <a:pt x="58" y="56"/>
                  </a:lnTo>
                  <a:lnTo>
                    <a:pt x="60" y="52"/>
                  </a:lnTo>
                  <a:lnTo>
                    <a:pt x="62" y="48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0" y="38"/>
                  </a:lnTo>
                  <a:lnTo>
                    <a:pt x="56" y="3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4" y="28"/>
                  </a:lnTo>
                  <a:lnTo>
                    <a:pt x="56" y="20"/>
                  </a:lnTo>
                  <a:lnTo>
                    <a:pt x="58" y="16"/>
                  </a:lnTo>
                  <a:lnTo>
                    <a:pt x="58" y="12"/>
                  </a:lnTo>
                  <a:lnTo>
                    <a:pt x="56" y="8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6" y="0"/>
                  </a:lnTo>
                  <a:lnTo>
                    <a:pt x="20" y="4"/>
                  </a:lnTo>
                  <a:lnTo>
                    <a:pt x="14" y="12"/>
                  </a:lnTo>
                  <a:lnTo>
                    <a:pt x="8" y="2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10" y="34"/>
                  </a:lnTo>
                  <a:lnTo>
                    <a:pt x="18" y="32"/>
                  </a:lnTo>
                  <a:lnTo>
                    <a:pt x="22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18" y="34"/>
                  </a:lnTo>
                  <a:lnTo>
                    <a:pt x="8" y="4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7" name="Freeform 129"/>
            <p:cNvSpPr>
              <a:spLocks/>
            </p:cNvSpPr>
            <p:nvPr/>
          </p:nvSpPr>
          <p:spPr bwMode="auto">
            <a:xfrm>
              <a:off x="866274" y="1800726"/>
              <a:ext cx="449179" cy="545432"/>
            </a:xfrm>
            <a:custGeom>
              <a:avLst/>
              <a:gdLst/>
              <a:ahLst/>
              <a:cxnLst>
                <a:cxn ang="0">
                  <a:pos x="54" y="30"/>
                </a:cxn>
                <a:cxn ang="0">
                  <a:pos x="54" y="30"/>
                </a:cxn>
                <a:cxn ang="0">
                  <a:pos x="56" y="36"/>
                </a:cxn>
                <a:cxn ang="0">
                  <a:pos x="54" y="40"/>
                </a:cxn>
                <a:cxn ang="0">
                  <a:pos x="50" y="44"/>
                </a:cxn>
                <a:cxn ang="0">
                  <a:pos x="46" y="48"/>
                </a:cxn>
                <a:cxn ang="0">
                  <a:pos x="38" y="50"/>
                </a:cxn>
                <a:cxn ang="0">
                  <a:pos x="36" y="48"/>
                </a:cxn>
                <a:cxn ang="0">
                  <a:pos x="32" y="46"/>
                </a:cxn>
                <a:cxn ang="0">
                  <a:pos x="32" y="46"/>
                </a:cxn>
                <a:cxn ang="0">
                  <a:pos x="32" y="50"/>
                </a:cxn>
                <a:cxn ang="0">
                  <a:pos x="32" y="56"/>
                </a:cxn>
                <a:cxn ang="0">
                  <a:pos x="30" y="60"/>
                </a:cxn>
                <a:cxn ang="0">
                  <a:pos x="28" y="64"/>
                </a:cxn>
                <a:cxn ang="0">
                  <a:pos x="24" y="66"/>
                </a:cxn>
                <a:cxn ang="0">
                  <a:pos x="18" y="68"/>
                </a:cxn>
                <a:cxn ang="0">
                  <a:pos x="18" y="68"/>
                </a:cxn>
                <a:cxn ang="0">
                  <a:pos x="14" y="68"/>
                </a:cxn>
                <a:cxn ang="0">
                  <a:pos x="8" y="66"/>
                </a:cxn>
                <a:cxn ang="0">
                  <a:pos x="6" y="64"/>
                </a:cxn>
                <a:cxn ang="0">
                  <a:pos x="4" y="60"/>
                </a:cxn>
                <a:cxn ang="0">
                  <a:pos x="2" y="52"/>
                </a:cxn>
                <a:cxn ang="0">
                  <a:pos x="2" y="42"/>
                </a:cxn>
                <a:cxn ang="0">
                  <a:pos x="6" y="22"/>
                </a:cxn>
                <a:cxn ang="0">
                  <a:pos x="4" y="1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2" y="12"/>
                </a:cxn>
                <a:cxn ang="0">
                  <a:pos x="20" y="20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6" y="26"/>
                </a:cxn>
                <a:cxn ang="0">
                  <a:pos x="22" y="20"/>
                </a:cxn>
                <a:cxn ang="0">
                  <a:pos x="18" y="10"/>
                </a:cxn>
                <a:cxn ang="0">
                  <a:pos x="12" y="6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4" y="2"/>
                </a:cxn>
                <a:cxn ang="0">
                  <a:pos x="28" y="6"/>
                </a:cxn>
                <a:cxn ang="0">
                  <a:pos x="38" y="10"/>
                </a:cxn>
                <a:cxn ang="0">
                  <a:pos x="46" y="14"/>
                </a:cxn>
                <a:cxn ang="0">
                  <a:pos x="52" y="22"/>
                </a:cxn>
                <a:cxn ang="0">
                  <a:pos x="54" y="30"/>
                </a:cxn>
                <a:cxn ang="0">
                  <a:pos x="54" y="30"/>
                </a:cxn>
              </a:cxnLst>
              <a:rect l="0" t="0" r="r" b="b"/>
              <a:pathLst>
                <a:path w="56" h="68">
                  <a:moveTo>
                    <a:pt x="54" y="30"/>
                  </a:moveTo>
                  <a:lnTo>
                    <a:pt x="54" y="30"/>
                  </a:lnTo>
                  <a:lnTo>
                    <a:pt x="56" y="36"/>
                  </a:lnTo>
                  <a:lnTo>
                    <a:pt x="54" y="40"/>
                  </a:lnTo>
                  <a:lnTo>
                    <a:pt x="50" y="44"/>
                  </a:lnTo>
                  <a:lnTo>
                    <a:pt x="46" y="48"/>
                  </a:lnTo>
                  <a:lnTo>
                    <a:pt x="38" y="50"/>
                  </a:lnTo>
                  <a:lnTo>
                    <a:pt x="36" y="48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2" y="50"/>
                  </a:lnTo>
                  <a:lnTo>
                    <a:pt x="32" y="56"/>
                  </a:lnTo>
                  <a:lnTo>
                    <a:pt x="30" y="60"/>
                  </a:lnTo>
                  <a:lnTo>
                    <a:pt x="28" y="64"/>
                  </a:lnTo>
                  <a:lnTo>
                    <a:pt x="24" y="66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4" y="68"/>
                  </a:lnTo>
                  <a:lnTo>
                    <a:pt x="8" y="66"/>
                  </a:lnTo>
                  <a:lnTo>
                    <a:pt x="6" y="64"/>
                  </a:lnTo>
                  <a:lnTo>
                    <a:pt x="4" y="60"/>
                  </a:lnTo>
                  <a:lnTo>
                    <a:pt x="2" y="52"/>
                  </a:lnTo>
                  <a:lnTo>
                    <a:pt x="2" y="42"/>
                  </a:lnTo>
                  <a:lnTo>
                    <a:pt x="6" y="2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2" y="12"/>
                  </a:lnTo>
                  <a:lnTo>
                    <a:pt x="20" y="20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6" y="26"/>
                  </a:lnTo>
                  <a:lnTo>
                    <a:pt x="22" y="20"/>
                  </a:lnTo>
                  <a:lnTo>
                    <a:pt x="18" y="10"/>
                  </a:lnTo>
                  <a:lnTo>
                    <a:pt x="12" y="6"/>
                  </a:lnTo>
                  <a:lnTo>
                    <a:pt x="6" y="0"/>
                  </a:lnTo>
                  <a:lnTo>
                    <a:pt x="6" y="0"/>
                  </a:lnTo>
                  <a:lnTo>
                    <a:pt x="14" y="2"/>
                  </a:lnTo>
                  <a:lnTo>
                    <a:pt x="28" y="6"/>
                  </a:lnTo>
                  <a:lnTo>
                    <a:pt x="38" y="10"/>
                  </a:lnTo>
                  <a:lnTo>
                    <a:pt x="46" y="14"/>
                  </a:lnTo>
                  <a:lnTo>
                    <a:pt x="52" y="22"/>
                  </a:lnTo>
                  <a:lnTo>
                    <a:pt x="54" y="30"/>
                  </a:lnTo>
                  <a:lnTo>
                    <a:pt x="5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8" name="Freeform 130"/>
            <p:cNvSpPr>
              <a:spLocks/>
            </p:cNvSpPr>
            <p:nvPr/>
          </p:nvSpPr>
          <p:spPr bwMode="auto">
            <a:xfrm>
              <a:off x="368968" y="1816768"/>
              <a:ext cx="481263" cy="497305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56" y="6"/>
                </a:cxn>
                <a:cxn ang="0">
                  <a:pos x="58" y="16"/>
                </a:cxn>
                <a:cxn ang="0">
                  <a:pos x="60" y="26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4" y="52"/>
                </a:cxn>
                <a:cxn ang="0">
                  <a:pos x="48" y="60"/>
                </a:cxn>
                <a:cxn ang="0">
                  <a:pos x="44" y="62"/>
                </a:cxn>
                <a:cxn ang="0">
                  <a:pos x="40" y="62"/>
                </a:cxn>
                <a:cxn ang="0">
                  <a:pos x="36" y="62"/>
                </a:cxn>
                <a:cxn ang="0">
                  <a:pos x="30" y="60"/>
                </a:cxn>
                <a:cxn ang="0">
                  <a:pos x="30" y="60"/>
                </a:cxn>
                <a:cxn ang="0">
                  <a:pos x="24" y="56"/>
                </a:cxn>
                <a:cxn ang="0">
                  <a:pos x="20" y="5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18" y="44"/>
                </a:cxn>
                <a:cxn ang="0">
                  <a:pos x="10" y="44"/>
                </a:cxn>
                <a:cxn ang="0">
                  <a:pos x="4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20"/>
                </a:cxn>
                <a:cxn ang="0">
                  <a:pos x="6" y="14"/>
                </a:cxn>
                <a:cxn ang="0">
                  <a:pos x="12" y="10"/>
                </a:cxn>
                <a:cxn ang="0">
                  <a:pos x="20" y="8"/>
                </a:cxn>
                <a:cxn ang="0">
                  <a:pos x="38" y="6"/>
                </a:cxn>
                <a:cxn ang="0">
                  <a:pos x="44" y="4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8" y="10"/>
                </a:cxn>
                <a:cxn ang="0">
                  <a:pos x="44" y="18"/>
                </a:cxn>
                <a:cxn ang="0">
                  <a:pos x="38" y="26"/>
                </a:cxn>
                <a:cxn ang="0">
                  <a:pos x="38" y="26"/>
                </a:cxn>
                <a:cxn ang="0">
                  <a:pos x="44" y="22"/>
                </a:cxn>
                <a:cxn ang="0">
                  <a:pos x="50" y="16"/>
                </a:cxn>
                <a:cxn ang="0">
                  <a:pos x="56" y="6"/>
                </a:cxn>
                <a:cxn ang="0">
                  <a:pos x="56" y="6"/>
                </a:cxn>
              </a:cxnLst>
              <a:rect l="0" t="0" r="r" b="b"/>
              <a:pathLst>
                <a:path w="60" h="62">
                  <a:moveTo>
                    <a:pt x="56" y="6"/>
                  </a:moveTo>
                  <a:lnTo>
                    <a:pt x="56" y="6"/>
                  </a:lnTo>
                  <a:lnTo>
                    <a:pt x="58" y="16"/>
                  </a:lnTo>
                  <a:lnTo>
                    <a:pt x="60" y="26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4" y="52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0" y="62"/>
                  </a:lnTo>
                  <a:lnTo>
                    <a:pt x="36" y="62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24" y="56"/>
                  </a:lnTo>
                  <a:lnTo>
                    <a:pt x="20" y="5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18" y="44"/>
                  </a:lnTo>
                  <a:lnTo>
                    <a:pt x="10" y="44"/>
                  </a:lnTo>
                  <a:lnTo>
                    <a:pt x="4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20"/>
                  </a:lnTo>
                  <a:lnTo>
                    <a:pt x="6" y="14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38" y="6"/>
                  </a:lnTo>
                  <a:lnTo>
                    <a:pt x="44" y="4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8" y="10"/>
                  </a:lnTo>
                  <a:lnTo>
                    <a:pt x="44" y="18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44" y="22"/>
                  </a:lnTo>
                  <a:lnTo>
                    <a:pt x="50" y="16"/>
                  </a:lnTo>
                  <a:lnTo>
                    <a:pt x="56" y="6"/>
                  </a:lnTo>
                  <a:lnTo>
                    <a:pt x="56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9" name="Freeform 131"/>
            <p:cNvSpPr>
              <a:spLocks/>
            </p:cNvSpPr>
            <p:nvPr/>
          </p:nvSpPr>
          <p:spPr bwMode="auto">
            <a:xfrm>
              <a:off x="208547" y="1335505"/>
              <a:ext cx="545432" cy="545432"/>
            </a:xfrm>
            <a:custGeom>
              <a:avLst/>
              <a:gdLst/>
              <a:ahLst/>
              <a:cxnLst>
                <a:cxn ang="0">
                  <a:pos x="64" y="48"/>
                </a:cxn>
                <a:cxn ang="0">
                  <a:pos x="64" y="48"/>
                </a:cxn>
                <a:cxn ang="0">
                  <a:pos x="58" y="52"/>
                </a:cxn>
                <a:cxn ang="0">
                  <a:pos x="48" y="60"/>
                </a:cxn>
                <a:cxn ang="0">
                  <a:pos x="40" y="64"/>
                </a:cxn>
                <a:cxn ang="0">
                  <a:pos x="32" y="66"/>
                </a:cxn>
                <a:cxn ang="0">
                  <a:pos x="24" y="68"/>
                </a:cxn>
                <a:cxn ang="0">
                  <a:pos x="16" y="66"/>
                </a:cxn>
                <a:cxn ang="0">
                  <a:pos x="16" y="66"/>
                </a:cxn>
                <a:cxn ang="0">
                  <a:pos x="10" y="62"/>
                </a:cxn>
                <a:cxn ang="0">
                  <a:pos x="4" y="58"/>
                </a:cxn>
                <a:cxn ang="0">
                  <a:pos x="2" y="54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2" y="36"/>
                </a:cxn>
                <a:cxn ang="0">
                  <a:pos x="6" y="32"/>
                </a:cxn>
                <a:cxn ang="0">
                  <a:pos x="12" y="30"/>
                </a:cxn>
                <a:cxn ang="0">
                  <a:pos x="12" y="30"/>
                </a:cxn>
                <a:cxn ang="0">
                  <a:pos x="12" y="26"/>
                </a:cxn>
                <a:cxn ang="0">
                  <a:pos x="10" y="20"/>
                </a:cxn>
                <a:cxn ang="0">
                  <a:pos x="10" y="16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8" y="0"/>
                </a:cxn>
                <a:cxn ang="0">
                  <a:pos x="34" y="2"/>
                </a:cxn>
                <a:cxn ang="0">
                  <a:pos x="40" y="6"/>
                </a:cxn>
                <a:cxn ang="0">
                  <a:pos x="46" y="12"/>
                </a:cxn>
                <a:cxn ang="0">
                  <a:pos x="54" y="28"/>
                </a:cxn>
                <a:cxn ang="0">
                  <a:pos x="60" y="34"/>
                </a:cxn>
                <a:cxn ang="0">
                  <a:pos x="68" y="40"/>
                </a:cxn>
                <a:cxn ang="0">
                  <a:pos x="68" y="40"/>
                </a:cxn>
                <a:cxn ang="0">
                  <a:pos x="54" y="40"/>
                </a:cxn>
                <a:cxn ang="0">
                  <a:pos x="44" y="40"/>
                </a:cxn>
                <a:cxn ang="0">
                  <a:pos x="36" y="38"/>
                </a:cxn>
                <a:cxn ang="0">
                  <a:pos x="36" y="38"/>
                </a:cxn>
                <a:cxn ang="0">
                  <a:pos x="42" y="42"/>
                </a:cxn>
                <a:cxn ang="0">
                  <a:pos x="50" y="46"/>
                </a:cxn>
                <a:cxn ang="0">
                  <a:pos x="64" y="48"/>
                </a:cxn>
                <a:cxn ang="0">
                  <a:pos x="64" y="48"/>
                </a:cxn>
              </a:cxnLst>
              <a:rect l="0" t="0" r="r" b="b"/>
              <a:pathLst>
                <a:path w="68" h="68">
                  <a:moveTo>
                    <a:pt x="64" y="48"/>
                  </a:moveTo>
                  <a:lnTo>
                    <a:pt x="64" y="48"/>
                  </a:lnTo>
                  <a:lnTo>
                    <a:pt x="58" y="52"/>
                  </a:lnTo>
                  <a:lnTo>
                    <a:pt x="48" y="60"/>
                  </a:lnTo>
                  <a:lnTo>
                    <a:pt x="40" y="64"/>
                  </a:lnTo>
                  <a:lnTo>
                    <a:pt x="32" y="66"/>
                  </a:lnTo>
                  <a:lnTo>
                    <a:pt x="24" y="68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0" y="62"/>
                  </a:lnTo>
                  <a:lnTo>
                    <a:pt x="4" y="58"/>
                  </a:lnTo>
                  <a:lnTo>
                    <a:pt x="2" y="54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2" y="36"/>
                  </a:lnTo>
                  <a:lnTo>
                    <a:pt x="6" y="32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26"/>
                  </a:lnTo>
                  <a:lnTo>
                    <a:pt x="10" y="20"/>
                  </a:lnTo>
                  <a:lnTo>
                    <a:pt x="10" y="16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8" y="0"/>
                  </a:lnTo>
                  <a:lnTo>
                    <a:pt x="34" y="2"/>
                  </a:lnTo>
                  <a:lnTo>
                    <a:pt x="40" y="6"/>
                  </a:lnTo>
                  <a:lnTo>
                    <a:pt x="46" y="12"/>
                  </a:lnTo>
                  <a:lnTo>
                    <a:pt x="54" y="28"/>
                  </a:lnTo>
                  <a:lnTo>
                    <a:pt x="60" y="34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54" y="40"/>
                  </a:lnTo>
                  <a:lnTo>
                    <a:pt x="44" y="40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42" y="42"/>
                  </a:lnTo>
                  <a:lnTo>
                    <a:pt x="50" y="46"/>
                  </a:lnTo>
                  <a:lnTo>
                    <a:pt x="64" y="48"/>
                  </a:lnTo>
                  <a:lnTo>
                    <a:pt x="64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0" name="Freeform 132"/>
            <p:cNvSpPr>
              <a:spLocks/>
            </p:cNvSpPr>
            <p:nvPr/>
          </p:nvSpPr>
          <p:spPr bwMode="auto">
            <a:xfrm>
              <a:off x="625642" y="1094874"/>
              <a:ext cx="513347" cy="529389"/>
            </a:xfrm>
            <a:custGeom>
              <a:avLst/>
              <a:gdLst/>
              <a:ahLst/>
              <a:cxnLst>
                <a:cxn ang="0">
                  <a:pos x="38" y="66"/>
                </a:cxn>
                <a:cxn ang="0">
                  <a:pos x="38" y="66"/>
                </a:cxn>
                <a:cxn ang="0">
                  <a:pos x="44" y="52"/>
                </a:cxn>
                <a:cxn ang="0">
                  <a:pos x="50" y="40"/>
                </a:cxn>
                <a:cxn ang="0">
                  <a:pos x="60" y="28"/>
                </a:cxn>
                <a:cxn ang="0">
                  <a:pos x="60" y="28"/>
                </a:cxn>
                <a:cxn ang="0">
                  <a:pos x="64" y="22"/>
                </a:cxn>
                <a:cxn ang="0">
                  <a:pos x="64" y="14"/>
                </a:cxn>
                <a:cxn ang="0">
                  <a:pos x="60" y="6"/>
                </a:cxn>
                <a:cxn ang="0">
                  <a:pos x="54" y="2"/>
                </a:cxn>
                <a:cxn ang="0">
                  <a:pos x="54" y="2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24" y="4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2" y="28"/>
                </a:cxn>
                <a:cxn ang="0">
                  <a:pos x="4" y="36"/>
                </a:cxn>
                <a:cxn ang="0">
                  <a:pos x="8" y="44"/>
                </a:cxn>
                <a:cxn ang="0">
                  <a:pos x="16" y="52"/>
                </a:cxn>
                <a:cxn ang="0">
                  <a:pos x="26" y="60"/>
                </a:cxn>
                <a:cxn ang="0">
                  <a:pos x="26" y="60"/>
                </a:cxn>
                <a:cxn ang="0">
                  <a:pos x="26" y="54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8" y="66"/>
                </a:cxn>
                <a:cxn ang="0">
                  <a:pos x="38" y="66"/>
                </a:cxn>
              </a:cxnLst>
              <a:rect l="0" t="0" r="r" b="b"/>
              <a:pathLst>
                <a:path w="64" h="66">
                  <a:moveTo>
                    <a:pt x="38" y="66"/>
                  </a:moveTo>
                  <a:lnTo>
                    <a:pt x="38" y="66"/>
                  </a:lnTo>
                  <a:lnTo>
                    <a:pt x="44" y="52"/>
                  </a:lnTo>
                  <a:lnTo>
                    <a:pt x="50" y="40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4" y="22"/>
                  </a:lnTo>
                  <a:lnTo>
                    <a:pt x="64" y="14"/>
                  </a:lnTo>
                  <a:lnTo>
                    <a:pt x="60" y="6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24" y="4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4" y="36"/>
                  </a:lnTo>
                  <a:lnTo>
                    <a:pt x="8" y="44"/>
                  </a:lnTo>
                  <a:lnTo>
                    <a:pt x="16" y="52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6" y="54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8" y="66"/>
                  </a:lnTo>
                  <a:lnTo>
                    <a:pt x="3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1" name="Freeform 133"/>
            <p:cNvSpPr>
              <a:spLocks/>
            </p:cNvSpPr>
            <p:nvPr/>
          </p:nvSpPr>
          <p:spPr bwMode="auto">
            <a:xfrm>
              <a:off x="770021" y="165634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6" y="2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2" y="6"/>
                  </a:lnTo>
                  <a:lnTo>
                    <a:pt x="2" y="6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2" name="Freeform 134"/>
            <p:cNvSpPr>
              <a:spLocks/>
            </p:cNvSpPr>
            <p:nvPr/>
          </p:nvSpPr>
          <p:spPr bwMode="auto">
            <a:xfrm>
              <a:off x="6785811" y="-621632"/>
              <a:ext cx="288758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4" y="30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24" y="38"/>
                </a:cxn>
                <a:cxn ang="0">
                  <a:pos x="30" y="36"/>
                </a:cxn>
                <a:cxn ang="0">
                  <a:pos x="34" y="32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34" y="24"/>
                </a:cxn>
                <a:cxn ang="0">
                  <a:pos x="32" y="20"/>
                </a:cxn>
                <a:cxn ang="0">
                  <a:pos x="30" y="18"/>
                </a:cxn>
                <a:cxn ang="0">
                  <a:pos x="30" y="18"/>
                </a:cxn>
                <a:cxn ang="0">
                  <a:pos x="32" y="14"/>
                </a:cxn>
                <a:cxn ang="0">
                  <a:pos x="32" y="8"/>
                </a:cxn>
                <a:cxn ang="0">
                  <a:pos x="32" y="6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2" y="4"/>
                </a:cxn>
                <a:cxn ang="0">
                  <a:pos x="8" y="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2"/>
                </a:cxn>
                <a:cxn ang="0">
                  <a:pos x="10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0" y="22"/>
                </a:cxn>
                <a:cxn ang="0">
                  <a:pos x="4" y="24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36" h="38">
                  <a:moveTo>
                    <a:pt x="0" y="28"/>
                  </a:moveTo>
                  <a:lnTo>
                    <a:pt x="0" y="28"/>
                  </a:lnTo>
                  <a:lnTo>
                    <a:pt x="4" y="3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24" y="38"/>
                  </a:lnTo>
                  <a:lnTo>
                    <a:pt x="30" y="36"/>
                  </a:lnTo>
                  <a:lnTo>
                    <a:pt x="34" y="32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4" y="24"/>
                  </a:lnTo>
                  <a:lnTo>
                    <a:pt x="32" y="20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2" y="14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2"/>
                  </a:lnTo>
                  <a:lnTo>
                    <a:pt x="10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0" y="22"/>
                  </a:lnTo>
                  <a:lnTo>
                    <a:pt x="4" y="24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3" name="Freeform 135"/>
            <p:cNvSpPr>
              <a:spLocks/>
            </p:cNvSpPr>
            <p:nvPr/>
          </p:nvSpPr>
          <p:spPr bwMode="auto">
            <a:xfrm>
              <a:off x="6737684" y="-348916"/>
              <a:ext cx="256674" cy="304800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6" y="26"/>
                </a:cxn>
                <a:cxn ang="0">
                  <a:pos x="22" y="28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16" y="36"/>
                </a:cxn>
                <a:cxn ang="0">
                  <a:pos x="14" y="38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36"/>
                </a:cxn>
                <a:cxn ang="0">
                  <a:pos x="2" y="34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2" y="12"/>
                </a:cxn>
                <a:cxn ang="0">
                  <a:pos x="2" y="6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6" y="6"/>
                </a:cxn>
                <a:cxn ang="0">
                  <a:pos x="10" y="10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12" y="10"/>
                </a:cxn>
                <a:cxn ang="0">
                  <a:pos x="10" y="4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6" y="2"/>
                </a:cxn>
                <a:cxn ang="0">
                  <a:pos x="26" y="6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8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6" y="26"/>
                  </a:lnTo>
                  <a:lnTo>
                    <a:pt x="22" y="28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16" y="36"/>
                  </a:lnTo>
                  <a:lnTo>
                    <a:pt x="14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2" y="12"/>
                  </a:lnTo>
                  <a:lnTo>
                    <a:pt x="2" y="6"/>
                  </a:lnTo>
                  <a:lnTo>
                    <a:pt x="0" y="2"/>
                  </a:lnTo>
                  <a:lnTo>
                    <a:pt x="0" y="2"/>
                  </a:lnTo>
                  <a:lnTo>
                    <a:pt x="6" y="6"/>
                  </a:lnTo>
                  <a:lnTo>
                    <a:pt x="10" y="10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2" y="10"/>
                  </a:lnTo>
                  <a:lnTo>
                    <a:pt x="1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4" name="Freeform 136"/>
            <p:cNvSpPr>
              <a:spLocks/>
            </p:cNvSpPr>
            <p:nvPr/>
          </p:nvSpPr>
          <p:spPr bwMode="auto">
            <a:xfrm>
              <a:off x="6448926" y="-348916"/>
              <a:ext cx="272716" cy="288758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4" y="8"/>
                </a:cxn>
                <a:cxn ang="0">
                  <a:pos x="34" y="16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0" y="30"/>
                </a:cxn>
                <a:cxn ang="0">
                  <a:pos x="26" y="34"/>
                </a:cxn>
                <a:cxn ang="0">
                  <a:pos x="22" y="36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12" y="32"/>
                </a:cxn>
                <a:cxn ang="0">
                  <a:pos x="10" y="30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6" y="26"/>
                </a:cxn>
                <a:cxn ang="0">
                  <a:pos x="2" y="2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12"/>
                </a:cxn>
                <a:cxn ang="0">
                  <a:pos x="2" y="8"/>
                </a:cxn>
                <a:cxn ang="0">
                  <a:pos x="6" y="6"/>
                </a:cxn>
                <a:cxn ang="0">
                  <a:pos x="12" y="4"/>
                </a:cxn>
                <a:cxn ang="0">
                  <a:pos x="22" y="4"/>
                </a:cxn>
                <a:cxn ang="0">
                  <a:pos x="26" y="2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28" y="6"/>
                </a:cxn>
                <a:cxn ang="0">
                  <a:pos x="24" y="10"/>
                </a:cxn>
                <a:cxn ang="0">
                  <a:pos x="22" y="16"/>
                </a:cxn>
                <a:cxn ang="0">
                  <a:pos x="22" y="16"/>
                </a:cxn>
                <a:cxn ang="0">
                  <a:pos x="24" y="14"/>
                </a:cxn>
                <a:cxn ang="0">
                  <a:pos x="28" y="10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34" h="36">
                  <a:moveTo>
                    <a:pt x="32" y="4"/>
                  </a:moveTo>
                  <a:lnTo>
                    <a:pt x="32" y="4"/>
                  </a:lnTo>
                  <a:lnTo>
                    <a:pt x="34" y="8"/>
                  </a:lnTo>
                  <a:lnTo>
                    <a:pt x="34" y="16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0" y="30"/>
                  </a:lnTo>
                  <a:lnTo>
                    <a:pt x="26" y="34"/>
                  </a:lnTo>
                  <a:lnTo>
                    <a:pt x="22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2" y="32"/>
                  </a:lnTo>
                  <a:lnTo>
                    <a:pt x="10" y="30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8"/>
                  </a:lnTo>
                  <a:lnTo>
                    <a:pt x="6" y="6"/>
                  </a:lnTo>
                  <a:lnTo>
                    <a:pt x="12" y="4"/>
                  </a:lnTo>
                  <a:lnTo>
                    <a:pt x="22" y="4"/>
                  </a:lnTo>
                  <a:lnTo>
                    <a:pt x="26" y="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6"/>
                  </a:lnTo>
                  <a:lnTo>
                    <a:pt x="24" y="10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4" y="14"/>
                  </a:lnTo>
                  <a:lnTo>
                    <a:pt x="28" y="10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5" name="Freeform 137"/>
            <p:cNvSpPr>
              <a:spLocks/>
            </p:cNvSpPr>
            <p:nvPr/>
          </p:nvSpPr>
          <p:spPr bwMode="auto">
            <a:xfrm>
              <a:off x="6352674" y="-621632"/>
              <a:ext cx="304800" cy="304800"/>
            </a:xfrm>
            <a:custGeom>
              <a:avLst/>
              <a:gdLst/>
              <a:ahLst/>
              <a:cxnLst>
                <a:cxn ang="0">
                  <a:pos x="36" y="26"/>
                </a:cxn>
                <a:cxn ang="0">
                  <a:pos x="36" y="26"/>
                </a:cxn>
                <a:cxn ang="0">
                  <a:pos x="28" y="34"/>
                </a:cxn>
                <a:cxn ang="0">
                  <a:pos x="18" y="38"/>
                </a:cxn>
                <a:cxn ang="0">
                  <a:pos x="14" y="38"/>
                </a:cxn>
                <a:cxn ang="0">
                  <a:pos x="8" y="38"/>
                </a:cxn>
                <a:cxn ang="0">
                  <a:pos x="8" y="38"/>
                </a:cxn>
                <a:cxn ang="0">
                  <a:pos x="4" y="36"/>
                </a:cxn>
                <a:cxn ang="0">
                  <a:pos x="2" y="32"/>
                </a:cxn>
                <a:cxn ang="0">
                  <a:pos x="0" y="26"/>
                </a:cxn>
                <a:cxn ang="0">
                  <a:pos x="2" y="20"/>
                </a:cxn>
                <a:cxn ang="0">
                  <a:pos x="4" y="18"/>
                </a:cxn>
                <a:cxn ang="0">
                  <a:pos x="6" y="16"/>
                </a:cxn>
                <a:cxn ang="0">
                  <a:pos x="6" y="16"/>
                </a:cxn>
                <a:cxn ang="0">
                  <a:pos x="6" y="10"/>
                </a:cxn>
                <a:cxn ang="0">
                  <a:pos x="6" y="6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4" y="2"/>
                </a:cxn>
                <a:cxn ang="0">
                  <a:pos x="26" y="6"/>
                </a:cxn>
                <a:cxn ang="0">
                  <a:pos x="32" y="14"/>
                </a:cxn>
                <a:cxn ang="0">
                  <a:pos x="34" y="18"/>
                </a:cxn>
                <a:cxn ang="0">
                  <a:pos x="38" y="22"/>
                </a:cxn>
                <a:cxn ang="0">
                  <a:pos x="38" y="22"/>
                </a:cxn>
                <a:cxn ang="0">
                  <a:pos x="32" y="22"/>
                </a:cxn>
                <a:cxn ang="0">
                  <a:pos x="26" y="22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24" y="24"/>
                </a:cxn>
                <a:cxn ang="0">
                  <a:pos x="28" y="26"/>
                </a:cxn>
                <a:cxn ang="0">
                  <a:pos x="36" y="26"/>
                </a:cxn>
                <a:cxn ang="0">
                  <a:pos x="36" y="26"/>
                </a:cxn>
              </a:cxnLst>
              <a:rect l="0" t="0" r="r" b="b"/>
              <a:pathLst>
                <a:path w="38" h="38">
                  <a:moveTo>
                    <a:pt x="36" y="26"/>
                  </a:moveTo>
                  <a:lnTo>
                    <a:pt x="36" y="26"/>
                  </a:lnTo>
                  <a:lnTo>
                    <a:pt x="28" y="34"/>
                  </a:lnTo>
                  <a:lnTo>
                    <a:pt x="18" y="38"/>
                  </a:lnTo>
                  <a:lnTo>
                    <a:pt x="14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4" y="36"/>
                  </a:lnTo>
                  <a:lnTo>
                    <a:pt x="2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4" y="18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0"/>
                  </a:lnTo>
                  <a:lnTo>
                    <a:pt x="6" y="6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6" y="6"/>
                  </a:lnTo>
                  <a:lnTo>
                    <a:pt x="32" y="14"/>
                  </a:lnTo>
                  <a:lnTo>
                    <a:pt x="34" y="18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2" y="22"/>
                  </a:lnTo>
                  <a:lnTo>
                    <a:pt x="26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4" y="24"/>
                  </a:lnTo>
                  <a:lnTo>
                    <a:pt x="28" y="26"/>
                  </a:lnTo>
                  <a:lnTo>
                    <a:pt x="36" y="26"/>
                  </a:lnTo>
                  <a:lnTo>
                    <a:pt x="36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6" name="Freeform 138"/>
            <p:cNvSpPr>
              <a:spLocks/>
            </p:cNvSpPr>
            <p:nvPr/>
          </p:nvSpPr>
          <p:spPr bwMode="auto">
            <a:xfrm>
              <a:off x="6593305" y="-766011"/>
              <a:ext cx="304800" cy="304800"/>
            </a:xfrm>
            <a:custGeom>
              <a:avLst/>
              <a:gdLst/>
              <a:ahLst/>
              <a:cxnLst>
                <a:cxn ang="0">
                  <a:pos x="22" y="38"/>
                </a:cxn>
                <a:cxn ang="0">
                  <a:pos x="22" y="38"/>
                </a:cxn>
                <a:cxn ang="0">
                  <a:pos x="26" y="30"/>
                </a:cxn>
                <a:cxn ang="0">
                  <a:pos x="30" y="22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38" y="12"/>
                </a:cxn>
                <a:cxn ang="0">
                  <a:pos x="38" y="8"/>
                </a:cxn>
                <a:cxn ang="0">
                  <a:pos x="36" y="4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4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14" y="2"/>
                </a:cxn>
                <a:cxn ang="0">
                  <a:pos x="10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8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14" y="30"/>
                </a:cxn>
                <a:cxn ang="0">
                  <a:pos x="14" y="2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22" y="38"/>
                </a:cxn>
                <a:cxn ang="0">
                  <a:pos x="22" y="38"/>
                </a:cxn>
              </a:cxnLst>
              <a:rect l="0" t="0" r="r" b="b"/>
              <a:pathLst>
                <a:path w="38" h="38">
                  <a:moveTo>
                    <a:pt x="22" y="38"/>
                  </a:moveTo>
                  <a:lnTo>
                    <a:pt x="22" y="38"/>
                  </a:lnTo>
                  <a:lnTo>
                    <a:pt x="26" y="30"/>
                  </a:lnTo>
                  <a:lnTo>
                    <a:pt x="30" y="22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8" y="12"/>
                  </a:lnTo>
                  <a:lnTo>
                    <a:pt x="38" y="8"/>
                  </a:lnTo>
                  <a:lnTo>
                    <a:pt x="36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4" y="2"/>
                  </a:lnTo>
                  <a:lnTo>
                    <a:pt x="10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8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4" y="30"/>
                  </a:lnTo>
                  <a:lnTo>
                    <a:pt x="14" y="2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22" y="38"/>
                  </a:lnTo>
                  <a:lnTo>
                    <a:pt x="22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7" name="Freeform 139"/>
            <p:cNvSpPr>
              <a:spLocks/>
            </p:cNvSpPr>
            <p:nvPr/>
          </p:nvSpPr>
          <p:spPr bwMode="auto">
            <a:xfrm>
              <a:off x="6673516" y="-445168"/>
              <a:ext cx="64168" cy="80211"/>
            </a:xfrm>
            <a:custGeom>
              <a:avLst/>
              <a:gdLst/>
              <a:ahLst/>
              <a:cxnLst>
                <a:cxn ang="0">
                  <a:pos x="8" y="8"/>
                </a:cxn>
                <a:cxn ang="0">
                  <a:pos x="8" y="8"/>
                </a:cxn>
                <a:cxn ang="0">
                  <a:pos x="6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8" y="8"/>
                </a:cxn>
              </a:cxnLst>
              <a:rect l="0" t="0" r="r" b="b"/>
              <a:pathLst>
                <a:path w="8" h="10">
                  <a:moveTo>
                    <a:pt x="8" y="8"/>
                  </a:moveTo>
                  <a:lnTo>
                    <a:pt x="8" y="8"/>
                  </a:lnTo>
                  <a:lnTo>
                    <a:pt x="6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8" name="Freeform 140"/>
            <p:cNvSpPr>
              <a:spLocks/>
            </p:cNvSpPr>
            <p:nvPr/>
          </p:nvSpPr>
          <p:spPr bwMode="auto">
            <a:xfrm>
              <a:off x="8742947" y="-1295400"/>
              <a:ext cx="401053" cy="144379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12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30" y="6"/>
                </a:cxn>
                <a:cxn ang="0">
                  <a:pos x="40" y="10"/>
                </a:cxn>
                <a:cxn ang="0">
                  <a:pos x="40" y="10"/>
                </a:cxn>
                <a:cxn ang="0">
                  <a:pos x="50" y="1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50" h="18">
                  <a:moveTo>
                    <a:pt x="2" y="2"/>
                  </a:moveTo>
                  <a:lnTo>
                    <a:pt x="2" y="2"/>
                  </a:lnTo>
                  <a:lnTo>
                    <a:pt x="12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30" y="6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50" y="1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9" name="Freeform 141"/>
            <p:cNvSpPr>
              <a:spLocks/>
            </p:cNvSpPr>
            <p:nvPr/>
          </p:nvSpPr>
          <p:spPr bwMode="auto">
            <a:xfrm>
              <a:off x="336884" y="4191000"/>
              <a:ext cx="1042737" cy="1058779"/>
            </a:xfrm>
            <a:custGeom>
              <a:avLst/>
              <a:gdLst/>
              <a:ahLst/>
              <a:cxnLst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2" y="90"/>
                </a:cxn>
                <a:cxn ang="0">
                  <a:pos x="24" y="98"/>
                </a:cxn>
                <a:cxn ang="0">
                  <a:pos x="18" y="108"/>
                </a:cxn>
                <a:cxn ang="0">
                  <a:pos x="14" y="118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28" y="128"/>
                </a:cxn>
                <a:cxn ang="0">
                  <a:pos x="48" y="128"/>
                </a:cxn>
                <a:cxn ang="0">
                  <a:pos x="76" y="126"/>
                </a:cxn>
                <a:cxn ang="0">
                  <a:pos x="76" y="126"/>
                </a:cxn>
                <a:cxn ang="0">
                  <a:pos x="90" y="124"/>
                </a:cxn>
                <a:cxn ang="0">
                  <a:pos x="104" y="120"/>
                </a:cxn>
                <a:cxn ang="0">
                  <a:pos x="114" y="112"/>
                </a:cxn>
                <a:cxn ang="0">
                  <a:pos x="122" y="102"/>
                </a:cxn>
                <a:cxn ang="0">
                  <a:pos x="128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8" y="66"/>
                </a:cxn>
                <a:cxn ang="0">
                  <a:pos x="128" y="66"/>
                </a:cxn>
                <a:cxn ang="0">
                  <a:pos x="122" y="60"/>
                </a:cxn>
                <a:cxn ang="0">
                  <a:pos x="116" y="56"/>
                </a:cxn>
                <a:cxn ang="0">
                  <a:pos x="104" y="52"/>
                </a:cxn>
                <a:cxn ang="0">
                  <a:pos x="96" y="50"/>
                </a:cxn>
                <a:cxn ang="0">
                  <a:pos x="92" y="50"/>
                </a:cxn>
                <a:cxn ang="0">
                  <a:pos x="92" y="50"/>
                </a:cxn>
                <a:cxn ang="0">
                  <a:pos x="94" y="42"/>
                </a:cxn>
                <a:cxn ang="0">
                  <a:pos x="94" y="34"/>
                </a:cxn>
                <a:cxn ang="0">
                  <a:pos x="94" y="26"/>
                </a:cxn>
                <a:cxn ang="0">
                  <a:pos x="90" y="16"/>
                </a:cxn>
                <a:cxn ang="0">
                  <a:pos x="86" y="8"/>
                </a:cxn>
                <a:cxn ang="0">
                  <a:pos x="78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6"/>
                </a:cxn>
                <a:cxn ang="0">
                  <a:pos x="22" y="10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2" y="116"/>
                </a:cxn>
                <a:cxn ang="0">
                  <a:pos x="2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</a:cxnLst>
              <a:rect l="0" t="0" r="r" b="b"/>
              <a:pathLst>
                <a:path w="130" h="132">
                  <a:moveTo>
                    <a:pt x="48" y="78"/>
                  </a:moveTo>
                  <a:lnTo>
                    <a:pt x="48" y="78"/>
                  </a:lnTo>
                  <a:lnTo>
                    <a:pt x="42" y="80"/>
                  </a:lnTo>
                  <a:lnTo>
                    <a:pt x="32" y="90"/>
                  </a:lnTo>
                  <a:lnTo>
                    <a:pt x="24" y="98"/>
                  </a:lnTo>
                  <a:lnTo>
                    <a:pt x="18" y="108"/>
                  </a:lnTo>
                  <a:lnTo>
                    <a:pt x="14" y="118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28" y="128"/>
                  </a:lnTo>
                  <a:lnTo>
                    <a:pt x="48" y="128"/>
                  </a:lnTo>
                  <a:lnTo>
                    <a:pt x="76" y="126"/>
                  </a:lnTo>
                  <a:lnTo>
                    <a:pt x="76" y="126"/>
                  </a:lnTo>
                  <a:lnTo>
                    <a:pt x="90" y="124"/>
                  </a:lnTo>
                  <a:lnTo>
                    <a:pt x="104" y="120"/>
                  </a:lnTo>
                  <a:lnTo>
                    <a:pt x="114" y="112"/>
                  </a:lnTo>
                  <a:lnTo>
                    <a:pt x="122" y="102"/>
                  </a:lnTo>
                  <a:lnTo>
                    <a:pt x="128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8" y="66"/>
                  </a:lnTo>
                  <a:lnTo>
                    <a:pt x="128" y="66"/>
                  </a:lnTo>
                  <a:lnTo>
                    <a:pt x="122" y="60"/>
                  </a:lnTo>
                  <a:lnTo>
                    <a:pt x="116" y="56"/>
                  </a:lnTo>
                  <a:lnTo>
                    <a:pt x="104" y="52"/>
                  </a:lnTo>
                  <a:lnTo>
                    <a:pt x="96" y="50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4" y="42"/>
                  </a:lnTo>
                  <a:lnTo>
                    <a:pt x="94" y="34"/>
                  </a:lnTo>
                  <a:lnTo>
                    <a:pt x="94" y="26"/>
                  </a:lnTo>
                  <a:lnTo>
                    <a:pt x="90" y="16"/>
                  </a:lnTo>
                  <a:lnTo>
                    <a:pt x="86" y="8"/>
                  </a:lnTo>
                  <a:lnTo>
                    <a:pt x="78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6"/>
                  </a:lnTo>
                  <a:lnTo>
                    <a:pt x="22" y="10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0" name="Freeform 142"/>
            <p:cNvSpPr>
              <a:spLocks/>
            </p:cNvSpPr>
            <p:nvPr/>
          </p:nvSpPr>
          <p:spPr bwMode="auto">
            <a:xfrm>
              <a:off x="352926" y="5281863"/>
              <a:ext cx="1106905" cy="1090863"/>
            </a:xfrm>
            <a:custGeom>
              <a:avLst/>
              <a:gdLst/>
              <a:ahLst/>
              <a:cxnLst>
                <a:cxn ang="0">
                  <a:pos x="8" y="14"/>
                </a:cxn>
                <a:cxn ang="0">
                  <a:pos x="8" y="14"/>
                </a:cxn>
                <a:cxn ang="0">
                  <a:pos x="24" y="16"/>
                </a:cxn>
                <a:cxn ang="0">
                  <a:pos x="36" y="22"/>
                </a:cxn>
                <a:cxn ang="0">
                  <a:pos x="48" y="26"/>
                </a:cxn>
                <a:cxn ang="0">
                  <a:pos x="56" y="34"/>
                </a:cxn>
                <a:cxn ang="0">
                  <a:pos x="68" y="44"/>
                </a:cxn>
                <a:cxn ang="0">
                  <a:pos x="72" y="50"/>
                </a:cxn>
                <a:cxn ang="0">
                  <a:pos x="72" y="50"/>
                </a:cxn>
                <a:cxn ang="0">
                  <a:pos x="62" y="42"/>
                </a:cxn>
                <a:cxn ang="0">
                  <a:pos x="50" y="36"/>
                </a:cxn>
                <a:cxn ang="0">
                  <a:pos x="28" y="30"/>
                </a:cxn>
                <a:cxn ang="0">
                  <a:pos x="8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30"/>
                </a:cxn>
                <a:cxn ang="0">
                  <a:pos x="14" y="36"/>
                </a:cxn>
                <a:cxn ang="0">
                  <a:pos x="20" y="44"/>
                </a:cxn>
                <a:cxn ang="0">
                  <a:pos x="24" y="54"/>
                </a:cxn>
                <a:cxn ang="0">
                  <a:pos x="32" y="76"/>
                </a:cxn>
                <a:cxn ang="0">
                  <a:pos x="40" y="96"/>
                </a:cxn>
                <a:cxn ang="0">
                  <a:pos x="48" y="116"/>
                </a:cxn>
                <a:cxn ang="0">
                  <a:pos x="54" y="124"/>
                </a:cxn>
                <a:cxn ang="0">
                  <a:pos x="60" y="130"/>
                </a:cxn>
                <a:cxn ang="0">
                  <a:pos x="66" y="134"/>
                </a:cxn>
                <a:cxn ang="0">
                  <a:pos x="74" y="136"/>
                </a:cxn>
                <a:cxn ang="0">
                  <a:pos x="84" y="134"/>
                </a:cxn>
                <a:cxn ang="0">
                  <a:pos x="96" y="130"/>
                </a:cxn>
                <a:cxn ang="0">
                  <a:pos x="96" y="130"/>
                </a:cxn>
                <a:cxn ang="0">
                  <a:pos x="104" y="124"/>
                </a:cxn>
                <a:cxn ang="0">
                  <a:pos x="110" y="116"/>
                </a:cxn>
                <a:cxn ang="0">
                  <a:pos x="112" y="106"/>
                </a:cxn>
                <a:cxn ang="0">
                  <a:pos x="110" y="98"/>
                </a:cxn>
                <a:cxn ang="0">
                  <a:pos x="106" y="82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10" y="78"/>
                </a:cxn>
                <a:cxn ang="0">
                  <a:pos x="116" y="76"/>
                </a:cxn>
                <a:cxn ang="0">
                  <a:pos x="124" y="72"/>
                </a:cxn>
                <a:cxn ang="0">
                  <a:pos x="130" y="64"/>
                </a:cxn>
                <a:cxn ang="0">
                  <a:pos x="136" y="56"/>
                </a:cxn>
                <a:cxn ang="0">
                  <a:pos x="138" y="46"/>
                </a:cxn>
                <a:cxn ang="0">
                  <a:pos x="136" y="34"/>
                </a:cxn>
                <a:cxn ang="0">
                  <a:pos x="130" y="22"/>
                </a:cxn>
                <a:cxn ang="0">
                  <a:pos x="130" y="22"/>
                </a:cxn>
                <a:cxn ang="0">
                  <a:pos x="122" y="16"/>
                </a:cxn>
                <a:cxn ang="0">
                  <a:pos x="114" y="10"/>
                </a:cxn>
                <a:cxn ang="0">
                  <a:pos x="106" y="4"/>
                </a:cxn>
                <a:cxn ang="0">
                  <a:pos x="96" y="2"/>
                </a:cxn>
                <a:cxn ang="0">
                  <a:pos x="76" y="0"/>
                </a:cxn>
                <a:cxn ang="0">
                  <a:pos x="56" y="2"/>
                </a:cxn>
                <a:cxn ang="0">
                  <a:pos x="36" y="4"/>
                </a:cxn>
                <a:cxn ang="0">
                  <a:pos x="22" y="8"/>
                </a:cxn>
                <a:cxn ang="0">
                  <a:pos x="8" y="14"/>
                </a:cxn>
                <a:cxn ang="0">
                  <a:pos x="8" y="14"/>
                </a:cxn>
              </a:cxnLst>
              <a:rect l="0" t="0" r="r" b="b"/>
              <a:pathLst>
                <a:path w="138" h="136">
                  <a:moveTo>
                    <a:pt x="8" y="14"/>
                  </a:moveTo>
                  <a:lnTo>
                    <a:pt x="8" y="14"/>
                  </a:lnTo>
                  <a:lnTo>
                    <a:pt x="24" y="16"/>
                  </a:lnTo>
                  <a:lnTo>
                    <a:pt x="36" y="22"/>
                  </a:lnTo>
                  <a:lnTo>
                    <a:pt x="48" y="26"/>
                  </a:lnTo>
                  <a:lnTo>
                    <a:pt x="56" y="34"/>
                  </a:lnTo>
                  <a:lnTo>
                    <a:pt x="68" y="44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62" y="42"/>
                  </a:lnTo>
                  <a:lnTo>
                    <a:pt x="50" y="36"/>
                  </a:lnTo>
                  <a:lnTo>
                    <a:pt x="28" y="30"/>
                  </a:lnTo>
                  <a:lnTo>
                    <a:pt x="8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30"/>
                  </a:lnTo>
                  <a:lnTo>
                    <a:pt x="14" y="36"/>
                  </a:lnTo>
                  <a:lnTo>
                    <a:pt x="20" y="44"/>
                  </a:lnTo>
                  <a:lnTo>
                    <a:pt x="24" y="54"/>
                  </a:lnTo>
                  <a:lnTo>
                    <a:pt x="32" y="76"/>
                  </a:lnTo>
                  <a:lnTo>
                    <a:pt x="40" y="96"/>
                  </a:lnTo>
                  <a:lnTo>
                    <a:pt x="48" y="116"/>
                  </a:lnTo>
                  <a:lnTo>
                    <a:pt x="54" y="124"/>
                  </a:lnTo>
                  <a:lnTo>
                    <a:pt x="60" y="130"/>
                  </a:lnTo>
                  <a:lnTo>
                    <a:pt x="66" y="134"/>
                  </a:lnTo>
                  <a:lnTo>
                    <a:pt x="74" y="136"/>
                  </a:lnTo>
                  <a:lnTo>
                    <a:pt x="84" y="134"/>
                  </a:lnTo>
                  <a:lnTo>
                    <a:pt x="96" y="130"/>
                  </a:lnTo>
                  <a:lnTo>
                    <a:pt x="96" y="130"/>
                  </a:lnTo>
                  <a:lnTo>
                    <a:pt x="104" y="124"/>
                  </a:lnTo>
                  <a:lnTo>
                    <a:pt x="110" y="116"/>
                  </a:lnTo>
                  <a:lnTo>
                    <a:pt x="112" y="106"/>
                  </a:lnTo>
                  <a:lnTo>
                    <a:pt x="110" y="98"/>
                  </a:lnTo>
                  <a:lnTo>
                    <a:pt x="106" y="82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10" y="78"/>
                  </a:lnTo>
                  <a:lnTo>
                    <a:pt x="116" y="76"/>
                  </a:lnTo>
                  <a:lnTo>
                    <a:pt x="124" y="72"/>
                  </a:lnTo>
                  <a:lnTo>
                    <a:pt x="130" y="64"/>
                  </a:lnTo>
                  <a:lnTo>
                    <a:pt x="136" y="56"/>
                  </a:lnTo>
                  <a:lnTo>
                    <a:pt x="138" y="46"/>
                  </a:lnTo>
                  <a:lnTo>
                    <a:pt x="136" y="34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22" y="16"/>
                  </a:lnTo>
                  <a:lnTo>
                    <a:pt x="114" y="10"/>
                  </a:lnTo>
                  <a:lnTo>
                    <a:pt x="106" y="4"/>
                  </a:lnTo>
                  <a:lnTo>
                    <a:pt x="96" y="2"/>
                  </a:lnTo>
                  <a:lnTo>
                    <a:pt x="76" y="0"/>
                  </a:lnTo>
                  <a:lnTo>
                    <a:pt x="56" y="2"/>
                  </a:lnTo>
                  <a:lnTo>
                    <a:pt x="36" y="4"/>
                  </a:lnTo>
                  <a:lnTo>
                    <a:pt x="22" y="8"/>
                  </a:lnTo>
                  <a:lnTo>
                    <a:pt x="8" y="14"/>
                  </a:lnTo>
                  <a:lnTo>
                    <a:pt x="8" y="1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1" name="Freeform 143"/>
            <p:cNvSpPr>
              <a:spLocks/>
            </p:cNvSpPr>
            <p:nvPr/>
          </p:nvSpPr>
          <p:spPr bwMode="auto">
            <a:xfrm>
              <a:off x="0" y="5554579"/>
              <a:ext cx="593558" cy="1090863"/>
            </a:xfrm>
            <a:custGeom>
              <a:avLst/>
              <a:gdLst/>
              <a:ahLst/>
              <a:cxnLst>
                <a:cxn ang="0">
                  <a:pos x="38" y="136"/>
                </a:cxn>
                <a:cxn ang="0">
                  <a:pos x="38" y="136"/>
                </a:cxn>
                <a:cxn ang="0">
                  <a:pos x="48" y="134"/>
                </a:cxn>
                <a:cxn ang="0">
                  <a:pos x="58" y="130"/>
                </a:cxn>
                <a:cxn ang="0">
                  <a:pos x="64" y="124"/>
                </a:cxn>
                <a:cxn ang="0">
                  <a:pos x="70" y="116"/>
                </a:cxn>
                <a:cxn ang="0">
                  <a:pos x="74" y="106"/>
                </a:cxn>
                <a:cxn ang="0">
                  <a:pos x="74" y="96"/>
                </a:cxn>
                <a:cxn ang="0">
                  <a:pos x="74" y="84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68" y="56"/>
                </a:cxn>
                <a:cxn ang="0">
                  <a:pos x="60" y="42"/>
                </a:cxn>
                <a:cxn ang="0">
                  <a:pos x="54" y="30"/>
                </a:cxn>
                <a:cxn ang="0">
                  <a:pos x="48" y="22"/>
                </a:cxn>
                <a:cxn ang="0">
                  <a:pos x="38" y="1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20"/>
                </a:cxn>
                <a:cxn ang="0">
                  <a:pos x="32" y="32"/>
                </a:cxn>
                <a:cxn ang="0">
                  <a:pos x="28" y="50"/>
                </a:cxn>
                <a:cxn ang="0">
                  <a:pos x="22" y="60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2"/>
                </a:cxn>
                <a:cxn ang="0">
                  <a:pos x="24" y="40"/>
                </a:cxn>
                <a:cxn ang="0">
                  <a:pos x="24" y="30"/>
                </a:cxn>
                <a:cxn ang="0">
                  <a:pos x="22" y="20"/>
                </a:cxn>
                <a:cxn ang="0">
                  <a:pos x="18" y="6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4" y="6"/>
                </a:cxn>
                <a:cxn ang="0">
                  <a:pos x="10" y="12"/>
                </a:cxn>
                <a:cxn ang="0">
                  <a:pos x="0" y="22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4" y="118"/>
                </a:cxn>
                <a:cxn ang="0">
                  <a:pos x="8" y="126"/>
                </a:cxn>
                <a:cxn ang="0">
                  <a:pos x="12" y="130"/>
                </a:cxn>
                <a:cxn ang="0">
                  <a:pos x="18" y="132"/>
                </a:cxn>
                <a:cxn ang="0">
                  <a:pos x="26" y="136"/>
                </a:cxn>
                <a:cxn ang="0">
                  <a:pos x="38" y="136"/>
                </a:cxn>
                <a:cxn ang="0">
                  <a:pos x="38" y="136"/>
                </a:cxn>
              </a:cxnLst>
              <a:rect l="0" t="0" r="r" b="b"/>
              <a:pathLst>
                <a:path w="74" h="136">
                  <a:moveTo>
                    <a:pt x="38" y="136"/>
                  </a:moveTo>
                  <a:lnTo>
                    <a:pt x="38" y="136"/>
                  </a:lnTo>
                  <a:lnTo>
                    <a:pt x="48" y="134"/>
                  </a:lnTo>
                  <a:lnTo>
                    <a:pt x="58" y="130"/>
                  </a:lnTo>
                  <a:lnTo>
                    <a:pt x="64" y="124"/>
                  </a:lnTo>
                  <a:lnTo>
                    <a:pt x="70" y="116"/>
                  </a:lnTo>
                  <a:lnTo>
                    <a:pt x="74" y="106"/>
                  </a:lnTo>
                  <a:lnTo>
                    <a:pt x="74" y="96"/>
                  </a:lnTo>
                  <a:lnTo>
                    <a:pt x="74" y="84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68" y="56"/>
                  </a:lnTo>
                  <a:lnTo>
                    <a:pt x="60" y="42"/>
                  </a:lnTo>
                  <a:lnTo>
                    <a:pt x="54" y="30"/>
                  </a:lnTo>
                  <a:lnTo>
                    <a:pt x="48" y="22"/>
                  </a:lnTo>
                  <a:lnTo>
                    <a:pt x="38" y="1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20"/>
                  </a:lnTo>
                  <a:lnTo>
                    <a:pt x="32" y="32"/>
                  </a:lnTo>
                  <a:lnTo>
                    <a:pt x="28" y="50"/>
                  </a:lnTo>
                  <a:lnTo>
                    <a:pt x="22" y="60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2"/>
                  </a:lnTo>
                  <a:lnTo>
                    <a:pt x="24" y="40"/>
                  </a:lnTo>
                  <a:lnTo>
                    <a:pt x="24" y="30"/>
                  </a:lnTo>
                  <a:lnTo>
                    <a:pt x="22" y="20"/>
                  </a:lnTo>
                  <a:lnTo>
                    <a:pt x="18" y="6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6"/>
                  </a:lnTo>
                  <a:lnTo>
                    <a:pt x="10" y="12"/>
                  </a:lnTo>
                  <a:lnTo>
                    <a:pt x="0" y="22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4" y="118"/>
                  </a:lnTo>
                  <a:lnTo>
                    <a:pt x="8" y="126"/>
                  </a:lnTo>
                  <a:lnTo>
                    <a:pt x="12" y="130"/>
                  </a:lnTo>
                  <a:lnTo>
                    <a:pt x="18" y="132"/>
                  </a:lnTo>
                  <a:lnTo>
                    <a:pt x="26" y="136"/>
                  </a:lnTo>
                  <a:lnTo>
                    <a:pt x="38" y="136"/>
                  </a:lnTo>
                  <a:lnTo>
                    <a:pt x="38" y="1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2" name="Freeform 144"/>
            <p:cNvSpPr>
              <a:spLocks/>
            </p:cNvSpPr>
            <p:nvPr/>
          </p:nvSpPr>
          <p:spPr bwMode="auto">
            <a:xfrm>
              <a:off x="0" y="3902242"/>
              <a:ext cx="336884" cy="1122947"/>
            </a:xfrm>
            <a:custGeom>
              <a:avLst/>
              <a:gdLst/>
              <a:ahLst/>
              <a:cxnLst>
                <a:cxn ang="0">
                  <a:pos x="30" y="140"/>
                </a:cxn>
                <a:cxn ang="0">
                  <a:pos x="30" y="140"/>
                </a:cxn>
                <a:cxn ang="0">
                  <a:pos x="30" y="108"/>
                </a:cxn>
                <a:cxn ang="0">
                  <a:pos x="32" y="78"/>
                </a:cxn>
                <a:cxn ang="0">
                  <a:pos x="36" y="62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42" y="38"/>
                </a:cxn>
                <a:cxn ang="0">
                  <a:pos x="40" y="28"/>
                </a:cxn>
                <a:cxn ang="0">
                  <a:pos x="38" y="22"/>
                </a:cxn>
                <a:cxn ang="0">
                  <a:pos x="34" y="14"/>
                </a:cxn>
                <a:cxn ang="0">
                  <a:pos x="28" y="8"/>
                </a:cxn>
                <a:cxn ang="0">
                  <a:pos x="20" y="4"/>
                </a:cxn>
                <a:cxn ang="0">
                  <a:pos x="12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14" y="126"/>
                </a:cxn>
                <a:cxn ang="0">
                  <a:pos x="22" y="134"/>
                </a:cxn>
                <a:cxn ang="0">
                  <a:pos x="30" y="140"/>
                </a:cxn>
                <a:cxn ang="0">
                  <a:pos x="30" y="140"/>
                </a:cxn>
              </a:cxnLst>
              <a:rect l="0" t="0" r="r" b="b"/>
              <a:pathLst>
                <a:path w="42" h="140">
                  <a:moveTo>
                    <a:pt x="30" y="140"/>
                  </a:moveTo>
                  <a:lnTo>
                    <a:pt x="30" y="140"/>
                  </a:lnTo>
                  <a:lnTo>
                    <a:pt x="30" y="108"/>
                  </a:lnTo>
                  <a:lnTo>
                    <a:pt x="32" y="78"/>
                  </a:lnTo>
                  <a:lnTo>
                    <a:pt x="36" y="6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2" y="38"/>
                  </a:lnTo>
                  <a:lnTo>
                    <a:pt x="40" y="28"/>
                  </a:lnTo>
                  <a:lnTo>
                    <a:pt x="38" y="22"/>
                  </a:lnTo>
                  <a:lnTo>
                    <a:pt x="34" y="14"/>
                  </a:lnTo>
                  <a:lnTo>
                    <a:pt x="28" y="8"/>
                  </a:lnTo>
                  <a:lnTo>
                    <a:pt x="20" y="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14" y="126"/>
                  </a:lnTo>
                  <a:lnTo>
                    <a:pt x="22" y="134"/>
                  </a:lnTo>
                  <a:lnTo>
                    <a:pt x="30" y="140"/>
                  </a:lnTo>
                  <a:lnTo>
                    <a:pt x="30" y="1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3" name="Freeform 145"/>
            <p:cNvSpPr>
              <a:spLocks/>
            </p:cNvSpPr>
            <p:nvPr/>
          </p:nvSpPr>
          <p:spPr bwMode="auto">
            <a:xfrm>
              <a:off x="0" y="4977063"/>
              <a:ext cx="48126" cy="481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4" name="Freeform 146"/>
            <p:cNvSpPr>
              <a:spLocks/>
            </p:cNvSpPr>
            <p:nvPr/>
          </p:nvSpPr>
          <p:spPr bwMode="auto">
            <a:xfrm>
              <a:off x="32084" y="5185611"/>
              <a:ext cx="256674" cy="272716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0" y="24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0" y="24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5" name="Freeform 147"/>
            <p:cNvSpPr>
              <a:spLocks/>
            </p:cNvSpPr>
            <p:nvPr/>
          </p:nvSpPr>
          <p:spPr bwMode="auto">
            <a:xfrm>
              <a:off x="946484" y="5811253"/>
              <a:ext cx="978568" cy="89835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10" y="0"/>
                </a:cxn>
                <a:cxn ang="0">
                  <a:pos x="18" y="0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46" y="8"/>
                </a:cxn>
                <a:cxn ang="0">
                  <a:pos x="58" y="16"/>
                </a:cxn>
                <a:cxn ang="0">
                  <a:pos x="70" y="24"/>
                </a:cxn>
                <a:cxn ang="0">
                  <a:pos x="80" y="34"/>
                </a:cxn>
                <a:cxn ang="0">
                  <a:pos x="80" y="34"/>
                </a:cxn>
                <a:cxn ang="0">
                  <a:pos x="98" y="56"/>
                </a:cxn>
                <a:cxn ang="0">
                  <a:pos x="112" y="78"/>
                </a:cxn>
                <a:cxn ang="0">
                  <a:pos x="112" y="78"/>
                </a:cxn>
                <a:cxn ang="0">
                  <a:pos x="118" y="96"/>
                </a:cxn>
                <a:cxn ang="0">
                  <a:pos x="122" y="110"/>
                </a:cxn>
                <a:cxn ang="0">
                  <a:pos x="122" y="110"/>
                </a:cxn>
                <a:cxn ang="0">
                  <a:pos x="122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18" y="110"/>
                </a:cxn>
                <a:cxn ang="0">
                  <a:pos x="118" y="110"/>
                </a:cxn>
                <a:cxn ang="0">
                  <a:pos x="114" y="96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00" y="66"/>
                </a:cxn>
                <a:cxn ang="0">
                  <a:pos x="88" y="52"/>
                </a:cxn>
                <a:cxn ang="0">
                  <a:pos x="76" y="38"/>
                </a:cxn>
                <a:cxn ang="0">
                  <a:pos x="64" y="24"/>
                </a:cxn>
                <a:cxn ang="0">
                  <a:pos x="64" y="24"/>
                </a:cxn>
                <a:cxn ang="0">
                  <a:pos x="48" y="1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8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22" h="11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8" y="0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70" y="24"/>
                  </a:lnTo>
                  <a:lnTo>
                    <a:pt x="80" y="34"/>
                  </a:lnTo>
                  <a:lnTo>
                    <a:pt x="80" y="34"/>
                  </a:lnTo>
                  <a:lnTo>
                    <a:pt x="98" y="56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118" y="96"/>
                  </a:lnTo>
                  <a:lnTo>
                    <a:pt x="122" y="110"/>
                  </a:lnTo>
                  <a:lnTo>
                    <a:pt x="122" y="110"/>
                  </a:lnTo>
                  <a:lnTo>
                    <a:pt x="122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18" y="110"/>
                  </a:lnTo>
                  <a:lnTo>
                    <a:pt x="118" y="110"/>
                  </a:lnTo>
                  <a:lnTo>
                    <a:pt x="114" y="96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0" y="66"/>
                  </a:lnTo>
                  <a:lnTo>
                    <a:pt x="88" y="52"/>
                  </a:lnTo>
                  <a:lnTo>
                    <a:pt x="76" y="38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48" y="1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6" name="Freeform 148"/>
            <p:cNvSpPr>
              <a:spLocks/>
            </p:cNvSpPr>
            <p:nvPr/>
          </p:nvSpPr>
          <p:spPr bwMode="auto">
            <a:xfrm>
              <a:off x="368968" y="5089358"/>
              <a:ext cx="529389" cy="529389"/>
            </a:xfrm>
            <a:custGeom>
              <a:avLst/>
              <a:gdLst/>
              <a:ahLst/>
              <a:cxnLst>
                <a:cxn ang="0">
                  <a:pos x="28" y="66"/>
                </a:cxn>
                <a:cxn ang="0">
                  <a:pos x="28" y="66"/>
                </a:cxn>
                <a:cxn ang="0">
                  <a:pos x="22" y="52"/>
                </a:cxn>
                <a:cxn ang="0">
                  <a:pos x="14" y="42"/>
                </a:cxn>
                <a:cxn ang="0">
                  <a:pos x="4" y="30"/>
                </a:cxn>
                <a:cxn ang="0">
                  <a:pos x="4" y="30"/>
                </a:cxn>
                <a:cxn ang="0">
                  <a:pos x="0" y="22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8"/>
                </a:cxn>
                <a:cxn ang="0">
                  <a:pos x="30" y="8"/>
                </a:cxn>
                <a:cxn ang="0">
                  <a:pos x="34" y="6"/>
                </a:cxn>
                <a:cxn ang="0">
                  <a:pos x="42" y="4"/>
                </a:cxn>
                <a:cxn ang="0">
                  <a:pos x="50" y="2"/>
                </a:cxn>
                <a:cxn ang="0">
                  <a:pos x="54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8"/>
                </a:cxn>
                <a:cxn ang="0">
                  <a:pos x="66" y="24"/>
                </a:cxn>
                <a:cxn ang="0">
                  <a:pos x="66" y="30"/>
                </a:cxn>
                <a:cxn ang="0">
                  <a:pos x="62" y="38"/>
                </a:cxn>
                <a:cxn ang="0">
                  <a:pos x="58" y="46"/>
                </a:cxn>
                <a:cxn ang="0">
                  <a:pos x="50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0" y="56"/>
                </a:cxn>
                <a:cxn ang="0">
                  <a:pos x="40" y="46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36" y="48"/>
                </a:cxn>
                <a:cxn ang="0">
                  <a:pos x="34" y="56"/>
                </a:cxn>
                <a:cxn ang="0">
                  <a:pos x="28" y="66"/>
                </a:cxn>
                <a:cxn ang="0">
                  <a:pos x="28" y="66"/>
                </a:cxn>
              </a:cxnLst>
              <a:rect l="0" t="0" r="r" b="b"/>
              <a:pathLst>
                <a:path w="66" h="66">
                  <a:moveTo>
                    <a:pt x="28" y="66"/>
                  </a:moveTo>
                  <a:lnTo>
                    <a:pt x="28" y="66"/>
                  </a:lnTo>
                  <a:lnTo>
                    <a:pt x="22" y="52"/>
                  </a:lnTo>
                  <a:lnTo>
                    <a:pt x="14" y="42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2" y="8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4" y="6"/>
                  </a:lnTo>
                  <a:lnTo>
                    <a:pt x="42" y="4"/>
                  </a:lnTo>
                  <a:lnTo>
                    <a:pt x="50" y="2"/>
                  </a:lnTo>
                  <a:lnTo>
                    <a:pt x="54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8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62" y="38"/>
                  </a:lnTo>
                  <a:lnTo>
                    <a:pt x="58" y="46"/>
                  </a:lnTo>
                  <a:lnTo>
                    <a:pt x="50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0" y="56"/>
                  </a:lnTo>
                  <a:lnTo>
                    <a:pt x="40" y="4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48"/>
                  </a:lnTo>
                  <a:lnTo>
                    <a:pt x="34" y="56"/>
                  </a:lnTo>
                  <a:lnTo>
                    <a:pt x="28" y="66"/>
                  </a:lnTo>
                  <a:lnTo>
                    <a:pt x="2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7" name="Freeform 149"/>
            <p:cNvSpPr>
              <a:spLocks/>
            </p:cNvSpPr>
            <p:nvPr/>
          </p:nvSpPr>
          <p:spPr bwMode="auto">
            <a:xfrm>
              <a:off x="705853" y="5442284"/>
              <a:ext cx="513347" cy="561474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0" y="30"/>
                </a:cxn>
                <a:cxn ang="0">
                  <a:pos x="12" y="22"/>
                </a:cxn>
                <a:cxn ang="0">
                  <a:pos x="24" y="1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6" y="2"/>
                </a:cxn>
                <a:cxn ang="0">
                  <a:pos x="40" y="0"/>
                </a:cxn>
                <a:cxn ang="0">
                  <a:pos x="46" y="2"/>
                </a:cxn>
                <a:cxn ang="0">
                  <a:pos x="54" y="6"/>
                </a:cxn>
                <a:cxn ang="0">
                  <a:pos x="60" y="14"/>
                </a:cxn>
                <a:cxn ang="0">
                  <a:pos x="60" y="14"/>
                </a:cxn>
                <a:cxn ang="0">
                  <a:pos x="62" y="22"/>
                </a:cxn>
                <a:cxn ang="0">
                  <a:pos x="62" y="2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62" y="46"/>
                </a:cxn>
                <a:cxn ang="0">
                  <a:pos x="64" y="56"/>
                </a:cxn>
                <a:cxn ang="0">
                  <a:pos x="64" y="60"/>
                </a:cxn>
                <a:cxn ang="0">
                  <a:pos x="62" y="64"/>
                </a:cxn>
                <a:cxn ang="0">
                  <a:pos x="62" y="64"/>
                </a:cxn>
                <a:cxn ang="0">
                  <a:pos x="58" y="68"/>
                </a:cxn>
                <a:cxn ang="0">
                  <a:pos x="52" y="70"/>
                </a:cxn>
                <a:cxn ang="0">
                  <a:pos x="46" y="70"/>
                </a:cxn>
                <a:cxn ang="0">
                  <a:pos x="40" y="70"/>
                </a:cxn>
                <a:cxn ang="0">
                  <a:pos x="34" y="66"/>
                </a:cxn>
                <a:cxn ang="0">
                  <a:pos x="26" y="60"/>
                </a:cxn>
                <a:cxn ang="0">
                  <a:pos x="16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4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38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64" h="70">
                  <a:moveTo>
                    <a:pt x="0" y="30"/>
                  </a:moveTo>
                  <a:lnTo>
                    <a:pt x="0" y="30"/>
                  </a:lnTo>
                  <a:lnTo>
                    <a:pt x="12" y="22"/>
                  </a:lnTo>
                  <a:lnTo>
                    <a:pt x="24" y="1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6" y="2"/>
                  </a:lnTo>
                  <a:lnTo>
                    <a:pt x="40" y="0"/>
                  </a:lnTo>
                  <a:lnTo>
                    <a:pt x="46" y="2"/>
                  </a:lnTo>
                  <a:lnTo>
                    <a:pt x="54" y="6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2" y="22"/>
                  </a:lnTo>
                  <a:lnTo>
                    <a:pt x="62" y="2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62" y="4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58" y="68"/>
                  </a:lnTo>
                  <a:lnTo>
                    <a:pt x="52" y="70"/>
                  </a:lnTo>
                  <a:lnTo>
                    <a:pt x="46" y="70"/>
                  </a:lnTo>
                  <a:lnTo>
                    <a:pt x="40" y="70"/>
                  </a:lnTo>
                  <a:lnTo>
                    <a:pt x="34" y="66"/>
                  </a:lnTo>
                  <a:lnTo>
                    <a:pt x="26" y="60"/>
                  </a:lnTo>
                  <a:lnTo>
                    <a:pt x="16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4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38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8" name="Freeform 150"/>
            <p:cNvSpPr>
              <a:spLocks/>
            </p:cNvSpPr>
            <p:nvPr/>
          </p:nvSpPr>
          <p:spPr bwMode="auto">
            <a:xfrm>
              <a:off x="385011" y="5763126"/>
              <a:ext cx="545432" cy="529389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42" y="12"/>
                </a:cxn>
                <a:cxn ang="0">
                  <a:pos x="52" y="24"/>
                </a:cxn>
                <a:cxn ang="0">
                  <a:pos x="62" y="34"/>
                </a:cxn>
                <a:cxn ang="0">
                  <a:pos x="62" y="34"/>
                </a:cxn>
                <a:cxn ang="0">
                  <a:pos x="66" y="42"/>
                </a:cxn>
                <a:cxn ang="0">
                  <a:pos x="68" y="50"/>
                </a:cxn>
                <a:cxn ang="0">
                  <a:pos x="64" y="58"/>
                </a:cxn>
                <a:cxn ang="0">
                  <a:pos x="58" y="64"/>
                </a:cxn>
                <a:cxn ang="0">
                  <a:pos x="58" y="64"/>
                </a:cxn>
                <a:cxn ang="0">
                  <a:pos x="54" y="66"/>
                </a:cxn>
                <a:cxn ang="0">
                  <a:pos x="50" y="66"/>
                </a:cxn>
                <a:cxn ang="0">
                  <a:pos x="44" y="64"/>
                </a:cxn>
                <a:cxn ang="0">
                  <a:pos x="36" y="60"/>
                </a:cxn>
                <a:cxn ang="0">
                  <a:pos x="36" y="60"/>
                </a:cxn>
                <a:cxn ang="0">
                  <a:pos x="34" y="62"/>
                </a:cxn>
                <a:cxn ang="0">
                  <a:pos x="26" y="64"/>
                </a:cxn>
                <a:cxn ang="0">
                  <a:pos x="18" y="66"/>
                </a:cxn>
                <a:cxn ang="0">
                  <a:pos x="14" y="6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2" y="52"/>
                </a:cxn>
                <a:cxn ang="0">
                  <a:pos x="2" y="46"/>
                </a:cxn>
                <a:cxn ang="0">
                  <a:pos x="0" y="40"/>
                </a:cxn>
                <a:cxn ang="0">
                  <a:pos x="2" y="32"/>
                </a:cxn>
                <a:cxn ang="0">
                  <a:pos x="8" y="24"/>
                </a:cxn>
                <a:cxn ang="0">
                  <a:pos x="14" y="14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4" y="12"/>
                </a:cxn>
                <a:cxn ang="0">
                  <a:pos x="24" y="20"/>
                </a:cxn>
                <a:cxn ang="0">
                  <a:pos x="28" y="30"/>
                </a:cxn>
                <a:cxn ang="0">
                  <a:pos x="28" y="30"/>
                </a:cxn>
                <a:cxn ang="0">
                  <a:pos x="30" y="20"/>
                </a:cxn>
                <a:cxn ang="0">
                  <a:pos x="32" y="10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68" h="66">
                  <a:moveTo>
                    <a:pt x="34" y="0"/>
                  </a:moveTo>
                  <a:lnTo>
                    <a:pt x="34" y="0"/>
                  </a:lnTo>
                  <a:lnTo>
                    <a:pt x="42" y="12"/>
                  </a:lnTo>
                  <a:lnTo>
                    <a:pt x="52" y="2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6" y="42"/>
                  </a:lnTo>
                  <a:lnTo>
                    <a:pt x="68" y="50"/>
                  </a:lnTo>
                  <a:lnTo>
                    <a:pt x="64" y="58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4" y="66"/>
                  </a:lnTo>
                  <a:lnTo>
                    <a:pt x="50" y="66"/>
                  </a:lnTo>
                  <a:lnTo>
                    <a:pt x="44" y="64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4" y="62"/>
                  </a:lnTo>
                  <a:lnTo>
                    <a:pt x="26" y="64"/>
                  </a:lnTo>
                  <a:lnTo>
                    <a:pt x="18" y="66"/>
                  </a:lnTo>
                  <a:lnTo>
                    <a:pt x="14" y="6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2" y="52"/>
                  </a:lnTo>
                  <a:lnTo>
                    <a:pt x="2" y="46"/>
                  </a:lnTo>
                  <a:lnTo>
                    <a:pt x="0" y="40"/>
                  </a:lnTo>
                  <a:lnTo>
                    <a:pt x="2" y="32"/>
                  </a:lnTo>
                  <a:lnTo>
                    <a:pt x="8" y="24"/>
                  </a:lnTo>
                  <a:lnTo>
                    <a:pt x="14" y="1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4" y="12"/>
                  </a:lnTo>
                  <a:lnTo>
                    <a:pt x="24" y="2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30" y="20"/>
                  </a:lnTo>
                  <a:lnTo>
                    <a:pt x="32" y="1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9" name="Freeform 151"/>
            <p:cNvSpPr>
              <a:spLocks/>
            </p:cNvSpPr>
            <p:nvPr/>
          </p:nvSpPr>
          <p:spPr bwMode="auto">
            <a:xfrm>
              <a:off x="32084" y="5426242"/>
              <a:ext cx="513347" cy="577516"/>
            </a:xfrm>
            <a:custGeom>
              <a:avLst/>
              <a:gdLst/>
              <a:ahLst/>
              <a:cxnLst>
                <a:cxn ang="0">
                  <a:pos x="64" y="36"/>
                </a:cxn>
                <a:cxn ang="0">
                  <a:pos x="64" y="36"/>
                </a:cxn>
                <a:cxn ang="0">
                  <a:pos x="56" y="44"/>
                </a:cxn>
                <a:cxn ang="0">
                  <a:pos x="46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36" y="68"/>
                </a:cxn>
                <a:cxn ang="0">
                  <a:pos x="34" y="70"/>
                </a:cxn>
                <a:cxn ang="0">
                  <a:pos x="26" y="72"/>
                </a:cxn>
                <a:cxn ang="0">
                  <a:pos x="18" y="68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8" y="54"/>
                </a:cxn>
                <a:cxn ang="0">
                  <a:pos x="8" y="46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28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22" y="0"/>
                </a:cxn>
                <a:cxn ang="0">
                  <a:pos x="28" y="2"/>
                </a:cxn>
                <a:cxn ang="0">
                  <a:pos x="38" y="6"/>
                </a:cxn>
                <a:cxn ang="0">
                  <a:pos x="48" y="14"/>
                </a:cxn>
                <a:cxn ang="0">
                  <a:pos x="60" y="24"/>
                </a:cxn>
                <a:cxn ang="0">
                  <a:pos x="60" y="24"/>
                </a:cxn>
                <a:cxn ang="0">
                  <a:pos x="52" y="24"/>
                </a:cxn>
                <a:cxn ang="0">
                  <a:pos x="44" y="24"/>
                </a:cxn>
                <a:cxn ang="0">
                  <a:pos x="36" y="30"/>
                </a:cxn>
                <a:cxn ang="0">
                  <a:pos x="36" y="30"/>
                </a:cxn>
                <a:cxn ang="0">
                  <a:pos x="46" y="30"/>
                </a:cxn>
                <a:cxn ang="0">
                  <a:pos x="56" y="32"/>
                </a:cxn>
                <a:cxn ang="0">
                  <a:pos x="64" y="36"/>
                </a:cxn>
                <a:cxn ang="0">
                  <a:pos x="64" y="36"/>
                </a:cxn>
              </a:cxnLst>
              <a:rect l="0" t="0" r="r" b="b"/>
              <a:pathLst>
                <a:path w="64" h="72">
                  <a:moveTo>
                    <a:pt x="64" y="36"/>
                  </a:moveTo>
                  <a:lnTo>
                    <a:pt x="64" y="36"/>
                  </a:lnTo>
                  <a:lnTo>
                    <a:pt x="56" y="44"/>
                  </a:lnTo>
                  <a:lnTo>
                    <a:pt x="46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6" y="68"/>
                  </a:lnTo>
                  <a:lnTo>
                    <a:pt x="34" y="70"/>
                  </a:lnTo>
                  <a:lnTo>
                    <a:pt x="26" y="72"/>
                  </a:lnTo>
                  <a:lnTo>
                    <a:pt x="18" y="68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8" y="54"/>
                  </a:lnTo>
                  <a:lnTo>
                    <a:pt x="8" y="46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28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52" y="24"/>
                  </a:lnTo>
                  <a:lnTo>
                    <a:pt x="44" y="24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46" y="30"/>
                  </a:lnTo>
                  <a:lnTo>
                    <a:pt x="56" y="32"/>
                  </a:lnTo>
                  <a:lnTo>
                    <a:pt x="64" y="36"/>
                  </a:lnTo>
                  <a:lnTo>
                    <a:pt x="64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0" name="Freeform 152"/>
            <p:cNvSpPr>
              <a:spLocks/>
            </p:cNvSpPr>
            <p:nvPr/>
          </p:nvSpPr>
          <p:spPr bwMode="auto">
            <a:xfrm>
              <a:off x="561474" y="5618747"/>
              <a:ext cx="128337" cy="144379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2" y="12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r" b="b"/>
              <a:pathLst>
                <a:path w="16" h="18">
                  <a:moveTo>
                    <a:pt x="2" y="12"/>
                  </a:moveTo>
                  <a:lnTo>
                    <a:pt x="2" y="12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1" name="Freeform 153"/>
            <p:cNvSpPr>
              <a:spLocks/>
            </p:cNvSpPr>
            <p:nvPr/>
          </p:nvSpPr>
          <p:spPr bwMode="auto">
            <a:xfrm>
              <a:off x="6561221" y="-1295400"/>
              <a:ext cx="1925053" cy="2326105"/>
            </a:xfrm>
            <a:custGeom>
              <a:avLst/>
              <a:gdLst/>
              <a:ahLst/>
              <a:cxnLst>
                <a:cxn ang="0">
                  <a:pos x="58" y="120"/>
                </a:cxn>
                <a:cxn ang="0">
                  <a:pos x="82" y="128"/>
                </a:cxn>
                <a:cxn ang="0">
                  <a:pos x="142" y="132"/>
                </a:cxn>
                <a:cxn ang="0">
                  <a:pos x="170" y="138"/>
                </a:cxn>
                <a:cxn ang="0">
                  <a:pos x="184" y="146"/>
                </a:cxn>
                <a:cxn ang="0">
                  <a:pos x="210" y="166"/>
                </a:cxn>
                <a:cxn ang="0">
                  <a:pos x="226" y="194"/>
                </a:cxn>
                <a:cxn ang="0">
                  <a:pos x="234" y="224"/>
                </a:cxn>
                <a:cxn ang="0">
                  <a:pos x="234" y="238"/>
                </a:cxn>
                <a:cxn ang="0">
                  <a:pos x="222" y="264"/>
                </a:cxn>
                <a:cxn ang="0">
                  <a:pos x="200" y="278"/>
                </a:cxn>
                <a:cxn ang="0">
                  <a:pos x="172" y="284"/>
                </a:cxn>
                <a:cxn ang="0">
                  <a:pos x="140" y="278"/>
                </a:cxn>
                <a:cxn ang="0">
                  <a:pos x="126" y="272"/>
                </a:cxn>
                <a:cxn ang="0">
                  <a:pos x="108" y="252"/>
                </a:cxn>
                <a:cxn ang="0">
                  <a:pos x="104" y="242"/>
                </a:cxn>
                <a:cxn ang="0">
                  <a:pos x="108" y="222"/>
                </a:cxn>
                <a:cxn ang="0">
                  <a:pos x="126" y="210"/>
                </a:cxn>
                <a:cxn ang="0">
                  <a:pos x="132" y="210"/>
                </a:cxn>
                <a:cxn ang="0">
                  <a:pos x="142" y="212"/>
                </a:cxn>
                <a:cxn ang="0">
                  <a:pos x="148" y="216"/>
                </a:cxn>
                <a:cxn ang="0">
                  <a:pos x="152" y="226"/>
                </a:cxn>
                <a:cxn ang="0">
                  <a:pos x="152" y="246"/>
                </a:cxn>
                <a:cxn ang="0">
                  <a:pos x="150" y="250"/>
                </a:cxn>
                <a:cxn ang="0">
                  <a:pos x="158" y="230"/>
                </a:cxn>
                <a:cxn ang="0">
                  <a:pos x="156" y="218"/>
                </a:cxn>
                <a:cxn ang="0">
                  <a:pos x="144" y="208"/>
                </a:cxn>
                <a:cxn ang="0">
                  <a:pos x="136" y="204"/>
                </a:cxn>
                <a:cxn ang="0">
                  <a:pos x="120" y="204"/>
                </a:cxn>
                <a:cxn ang="0">
                  <a:pos x="110" y="214"/>
                </a:cxn>
                <a:cxn ang="0">
                  <a:pos x="102" y="226"/>
                </a:cxn>
                <a:cxn ang="0">
                  <a:pos x="100" y="240"/>
                </a:cxn>
                <a:cxn ang="0">
                  <a:pos x="102" y="248"/>
                </a:cxn>
                <a:cxn ang="0">
                  <a:pos x="110" y="266"/>
                </a:cxn>
                <a:cxn ang="0">
                  <a:pos x="134" y="282"/>
                </a:cxn>
                <a:cxn ang="0">
                  <a:pos x="164" y="288"/>
                </a:cxn>
                <a:cxn ang="0">
                  <a:pos x="192" y="288"/>
                </a:cxn>
                <a:cxn ang="0">
                  <a:pos x="200" y="286"/>
                </a:cxn>
                <a:cxn ang="0">
                  <a:pos x="216" y="280"/>
                </a:cxn>
                <a:cxn ang="0">
                  <a:pos x="232" y="262"/>
                </a:cxn>
                <a:cxn ang="0">
                  <a:pos x="240" y="232"/>
                </a:cxn>
                <a:cxn ang="0">
                  <a:pos x="236" y="200"/>
                </a:cxn>
                <a:cxn ang="0">
                  <a:pos x="230" y="184"/>
                </a:cxn>
                <a:cxn ang="0">
                  <a:pos x="214" y="160"/>
                </a:cxn>
                <a:cxn ang="0">
                  <a:pos x="192" y="140"/>
                </a:cxn>
                <a:cxn ang="0">
                  <a:pos x="164" y="128"/>
                </a:cxn>
                <a:cxn ang="0">
                  <a:pos x="134" y="122"/>
                </a:cxn>
                <a:cxn ang="0">
                  <a:pos x="102" y="120"/>
                </a:cxn>
                <a:cxn ang="0">
                  <a:pos x="68" y="114"/>
                </a:cxn>
                <a:cxn ang="0">
                  <a:pos x="56" y="110"/>
                </a:cxn>
                <a:cxn ang="0">
                  <a:pos x="38" y="96"/>
                </a:cxn>
                <a:cxn ang="0">
                  <a:pos x="24" y="82"/>
                </a:cxn>
                <a:cxn ang="0">
                  <a:pos x="14" y="58"/>
                </a:cxn>
                <a:cxn ang="0">
                  <a:pos x="12" y="26"/>
                </a:cxn>
                <a:cxn ang="0">
                  <a:pos x="18" y="0"/>
                </a:cxn>
                <a:cxn ang="0">
                  <a:pos x="6" y="0"/>
                </a:cxn>
                <a:cxn ang="0">
                  <a:pos x="0" y="26"/>
                </a:cxn>
                <a:cxn ang="0">
                  <a:pos x="2" y="58"/>
                </a:cxn>
                <a:cxn ang="0">
                  <a:pos x="18" y="90"/>
                </a:cxn>
                <a:cxn ang="0">
                  <a:pos x="58" y="120"/>
                </a:cxn>
              </a:cxnLst>
              <a:rect l="0" t="0" r="r" b="b"/>
              <a:pathLst>
                <a:path w="240" h="290">
                  <a:moveTo>
                    <a:pt x="58" y="120"/>
                  </a:moveTo>
                  <a:lnTo>
                    <a:pt x="58" y="120"/>
                  </a:lnTo>
                  <a:lnTo>
                    <a:pt x="68" y="126"/>
                  </a:lnTo>
                  <a:lnTo>
                    <a:pt x="82" y="128"/>
                  </a:lnTo>
                  <a:lnTo>
                    <a:pt x="110" y="130"/>
                  </a:lnTo>
                  <a:lnTo>
                    <a:pt x="142" y="132"/>
                  </a:lnTo>
                  <a:lnTo>
                    <a:pt x="156" y="134"/>
                  </a:lnTo>
                  <a:lnTo>
                    <a:pt x="170" y="138"/>
                  </a:lnTo>
                  <a:lnTo>
                    <a:pt x="170" y="138"/>
                  </a:lnTo>
                  <a:lnTo>
                    <a:pt x="184" y="146"/>
                  </a:lnTo>
                  <a:lnTo>
                    <a:pt x="198" y="154"/>
                  </a:lnTo>
                  <a:lnTo>
                    <a:pt x="210" y="166"/>
                  </a:lnTo>
                  <a:lnTo>
                    <a:pt x="218" y="180"/>
                  </a:lnTo>
                  <a:lnTo>
                    <a:pt x="226" y="194"/>
                  </a:lnTo>
                  <a:lnTo>
                    <a:pt x="232" y="210"/>
                  </a:lnTo>
                  <a:lnTo>
                    <a:pt x="234" y="224"/>
                  </a:lnTo>
                  <a:lnTo>
                    <a:pt x="234" y="238"/>
                  </a:lnTo>
                  <a:lnTo>
                    <a:pt x="234" y="238"/>
                  </a:lnTo>
                  <a:lnTo>
                    <a:pt x="230" y="252"/>
                  </a:lnTo>
                  <a:lnTo>
                    <a:pt x="222" y="264"/>
                  </a:lnTo>
                  <a:lnTo>
                    <a:pt x="212" y="274"/>
                  </a:lnTo>
                  <a:lnTo>
                    <a:pt x="200" y="278"/>
                  </a:lnTo>
                  <a:lnTo>
                    <a:pt x="186" y="282"/>
                  </a:lnTo>
                  <a:lnTo>
                    <a:pt x="172" y="284"/>
                  </a:lnTo>
                  <a:lnTo>
                    <a:pt x="156" y="282"/>
                  </a:lnTo>
                  <a:lnTo>
                    <a:pt x="140" y="278"/>
                  </a:lnTo>
                  <a:lnTo>
                    <a:pt x="140" y="278"/>
                  </a:lnTo>
                  <a:lnTo>
                    <a:pt x="126" y="272"/>
                  </a:lnTo>
                  <a:lnTo>
                    <a:pt x="116" y="262"/>
                  </a:lnTo>
                  <a:lnTo>
                    <a:pt x="108" y="252"/>
                  </a:lnTo>
                  <a:lnTo>
                    <a:pt x="104" y="242"/>
                  </a:lnTo>
                  <a:lnTo>
                    <a:pt x="104" y="242"/>
                  </a:lnTo>
                  <a:lnTo>
                    <a:pt x="104" y="232"/>
                  </a:lnTo>
                  <a:lnTo>
                    <a:pt x="108" y="222"/>
                  </a:lnTo>
                  <a:lnTo>
                    <a:pt x="116" y="214"/>
                  </a:lnTo>
                  <a:lnTo>
                    <a:pt x="126" y="210"/>
                  </a:lnTo>
                  <a:lnTo>
                    <a:pt x="126" y="210"/>
                  </a:lnTo>
                  <a:lnTo>
                    <a:pt x="132" y="210"/>
                  </a:lnTo>
                  <a:lnTo>
                    <a:pt x="136" y="210"/>
                  </a:lnTo>
                  <a:lnTo>
                    <a:pt x="142" y="212"/>
                  </a:lnTo>
                  <a:lnTo>
                    <a:pt x="148" y="216"/>
                  </a:lnTo>
                  <a:lnTo>
                    <a:pt x="148" y="216"/>
                  </a:lnTo>
                  <a:lnTo>
                    <a:pt x="152" y="220"/>
                  </a:lnTo>
                  <a:lnTo>
                    <a:pt x="152" y="226"/>
                  </a:lnTo>
                  <a:lnTo>
                    <a:pt x="154" y="236"/>
                  </a:lnTo>
                  <a:lnTo>
                    <a:pt x="152" y="246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56" y="238"/>
                  </a:lnTo>
                  <a:lnTo>
                    <a:pt x="158" y="230"/>
                  </a:lnTo>
                  <a:lnTo>
                    <a:pt x="158" y="224"/>
                  </a:lnTo>
                  <a:lnTo>
                    <a:pt x="156" y="218"/>
                  </a:lnTo>
                  <a:lnTo>
                    <a:pt x="152" y="212"/>
                  </a:lnTo>
                  <a:lnTo>
                    <a:pt x="144" y="208"/>
                  </a:lnTo>
                  <a:lnTo>
                    <a:pt x="136" y="204"/>
                  </a:lnTo>
                  <a:lnTo>
                    <a:pt x="136" y="204"/>
                  </a:lnTo>
                  <a:lnTo>
                    <a:pt x="128" y="204"/>
                  </a:lnTo>
                  <a:lnTo>
                    <a:pt x="120" y="204"/>
                  </a:lnTo>
                  <a:lnTo>
                    <a:pt x="114" y="208"/>
                  </a:lnTo>
                  <a:lnTo>
                    <a:pt x="110" y="214"/>
                  </a:lnTo>
                  <a:lnTo>
                    <a:pt x="106" y="220"/>
                  </a:lnTo>
                  <a:lnTo>
                    <a:pt x="102" y="226"/>
                  </a:lnTo>
                  <a:lnTo>
                    <a:pt x="102" y="234"/>
                  </a:lnTo>
                  <a:lnTo>
                    <a:pt x="100" y="240"/>
                  </a:lnTo>
                  <a:lnTo>
                    <a:pt x="100" y="240"/>
                  </a:lnTo>
                  <a:lnTo>
                    <a:pt x="102" y="248"/>
                  </a:lnTo>
                  <a:lnTo>
                    <a:pt x="104" y="254"/>
                  </a:lnTo>
                  <a:lnTo>
                    <a:pt x="110" y="266"/>
                  </a:lnTo>
                  <a:lnTo>
                    <a:pt x="122" y="274"/>
                  </a:lnTo>
                  <a:lnTo>
                    <a:pt x="134" y="282"/>
                  </a:lnTo>
                  <a:lnTo>
                    <a:pt x="148" y="286"/>
                  </a:lnTo>
                  <a:lnTo>
                    <a:pt x="164" y="288"/>
                  </a:lnTo>
                  <a:lnTo>
                    <a:pt x="178" y="290"/>
                  </a:lnTo>
                  <a:lnTo>
                    <a:pt x="192" y="288"/>
                  </a:lnTo>
                  <a:lnTo>
                    <a:pt x="192" y="288"/>
                  </a:lnTo>
                  <a:lnTo>
                    <a:pt x="200" y="286"/>
                  </a:lnTo>
                  <a:lnTo>
                    <a:pt x="208" y="284"/>
                  </a:lnTo>
                  <a:lnTo>
                    <a:pt x="216" y="280"/>
                  </a:lnTo>
                  <a:lnTo>
                    <a:pt x="222" y="274"/>
                  </a:lnTo>
                  <a:lnTo>
                    <a:pt x="232" y="262"/>
                  </a:lnTo>
                  <a:lnTo>
                    <a:pt x="238" y="248"/>
                  </a:lnTo>
                  <a:lnTo>
                    <a:pt x="240" y="232"/>
                  </a:lnTo>
                  <a:lnTo>
                    <a:pt x="240" y="216"/>
                  </a:lnTo>
                  <a:lnTo>
                    <a:pt x="236" y="200"/>
                  </a:lnTo>
                  <a:lnTo>
                    <a:pt x="230" y="184"/>
                  </a:lnTo>
                  <a:lnTo>
                    <a:pt x="230" y="184"/>
                  </a:lnTo>
                  <a:lnTo>
                    <a:pt x="224" y="170"/>
                  </a:lnTo>
                  <a:lnTo>
                    <a:pt x="214" y="160"/>
                  </a:lnTo>
                  <a:lnTo>
                    <a:pt x="204" y="148"/>
                  </a:lnTo>
                  <a:lnTo>
                    <a:pt x="192" y="140"/>
                  </a:lnTo>
                  <a:lnTo>
                    <a:pt x="178" y="134"/>
                  </a:lnTo>
                  <a:lnTo>
                    <a:pt x="164" y="128"/>
                  </a:lnTo>
                  <a:lnTo>
                    <a:pt x="150" y="124"/>
                  </a:lnTo>
                  <a:lnTo>
                    <a:pt x="134" y="122"/>
                  </a:lnTo>
                  <a:lnTo>
                    <a:pt x="134" y="122"/>
                  </a:lnTo>
                  <a:lnTo>
                    <a:pt x="102" y="120"/>
                  </a:lnTo>
                  <a:lnTo>
                    <a:pt x="84" y="118"/>
                  </a:lnTo>
                  <a:lnTo>
                    <a:pt x="68" y="114"/>
                  </a:lnTo>
                  <a:lnTo>
                    <a:pt x="68" y="114"/>
                  </a:lnTo>
                  <a:lnTo>
                    <a:pt x="56" y="110"/>
                  </a:lnTo>
                  <a:lnTo>
                    <a:pt x="46" y="104"/>
                  </a:lnTo>
                  <a:lnTo>
                    <a:pt x="38" y="96"/>
                  </a:lnTo>
                  <a:lnTo>
                    <a:pt x="30" y="90"/>
                  </a:lnTo>
                  <a:lnTo>
                    <a:pt x="24" y="82"/>
                  </a:lnTo>
                  <a:lnTo>
                    <a:pt x="20" y="74"/>
                  </a:lnTo>
                  <a:lnTo>
                    <a:pt x="14" y="58"/>
                  </a:lnTo>
                  <a:lnTo>
                    <a:pt x="12" y="42"/>
                  </a:lnTo>
                  <a:lnTo>
                    <a:pt x="12" y="26"/>
                  </a:lnTo>
                  <a:lnTo>
                    <a:pt x="14" y="12"/>
                  </a:lnTo>
                  <a:lnTo>
                    <a:pt x="1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12"/>
                  </a:lnTo>
                  <a:lnTo>
                    <a:pt x="0" y="26"/>
                  </a:lnTo>
                  <a:lnTo>
                    <a:pt x="0" y="42"/>
                  </a:lnTo>
                  <a:lnTo>
                    <a:pt x="2" y="58"/>
                  </a:lnTo>
                  <a:lnTo>
                    <a:pt x="8" y="74"/>
                  </a:lnTo>
                  <a:lnTo>
                    <a:pt x="18" y="90"/>
                  </a:lnTo>
                  <a:lnTo>
                    <a:pt x="36" y="106"/>
                  </a:lnTo>
                  <a:lnTo>
                    <a:pt x="58" y="120"/>
                  </a:lnTo>
                  <a:lnTo>
                    <a:pt x="58" y="1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2" name="Freeform 154"/>
            <p:cNvSpPr>
              <a:spLocks/>
            </p:cNvSpPr>
            <p:nvPr/>
          </p:nvSpPr>
          <p:spPr bwMode="auto">
            <a:xfrm>
              <a:off x="6866021" y="-268705"/>
              <a:ext cx="320842" cy="497305"/>
            </a:xfrm>
            <a:custGeom>
              <a:avLst/>
              <a:gdLst/>
              <a:ahLst/>
              <a:cxnLst>
                <a:cxn ang="0">
                  <a:pos x="40" y="62"/>
                </a:cxn>
                <a:cxn ang="0">
                  <a:pos x="40" y="62"/>
                </a:cxn>
                <a:cxn ang="0">
                  <a:pos x="38" y="60"/>
                </a:cxn>
                <a:cxn ang="0">
                  <a:pos x="34" y="56"/>
                </a:cxn>
                <a:cxn ang="0">
                  <a:pos x="32" y="46"/>
                </a:cxn>
                <a:cxn ang="0">
                  <a:pos x="34" y="34"/>
                </a:cxn>
                <a:cxn ang="0">
                  <a:pos x="34" y="34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8" y="4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2" y="26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8" y="28"/>
                </a:cxn>
                <a:cxn ang="0">
                  <a:pos x="10" y="24"/>
                </a:cxn>
                <a:cxn ang="0">
                  <a:pos x="14" y="22"/>
                </a:cxn>
                <a:cxn ang="0">
                  <a:pos x="14" y="22"/>
                </a:cxn>
                <a:cxn ang="0">
                  <a:pos x="12" y="28"/>
                </a:cxn>
                <a:cxn ang="0">
                  <a:pos x="12" y="34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20" y="48"/>
                </a:cxn>
                <a:cxn ang="0">
                  <a:pos x="28" y="54"/>
                </a:cxn>
                <a:cxn ang="0">
                  <a:pos x="40" y="62"/>
                </a:cxn>
                <a:cxn ang="0">
                  <a:pos x="40" y="62"/>
                </a:cxn>
              </a:cxnLst>
              <a:rect l="0" t="0" r="r" b="b"/>
              <a:pathLst>
                <a:path w="40" h="62">
                  <a:moveTo>
                    <a:pt x="40" y="62"/>
                  </a:moveTo>
                  <a:lnTo>
                    <a:pt x="40" y="62"/>
                  </a:lnTo>
                  <a:lnTo>
                    <a:pt x="38" y="60"/>
                  </a:lnTo>
                  <a:lnTo>
                    <a:pt x="34" y="56"/>
                  </a:lnTo>
                  <a:lnTo>
                    <a:pt x="32" y="46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28"/>
                  </a:lnTo>
                  <a:lnTo>
                    <a:pt x="10" y="24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2" y="28"/>
                  </a:lnTo>
                  <a:lnTo>
                    <a:pt x="12" y="34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20" y="48"/>
                  </a:lnTo>
                  <a:lnTo>
                    <a:pt x="28" y="54"/>
                  </a:lnTo>
                  <a:lnTo>
                    <a:pt x="40" y="62"/>
                  </a:lnTo>
                  <a:lnTo>
                    <a:pt x="4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3" name="Freeform 155"/>
            <p:cNvSpPr>
              <a:spLocks/>
            </p:cNvSpPr>
            <p:nvPr/>
          </p:nvSpPr>
          <p:spPr bwMode="auto">
            <a:xfrm>
              <a:off x="4026568" y="4126832"/>
              <a:ext cx="1187116" cy="1203158"/>
            </a:xfrm>
            <a:custGeom>
              <a:avLst/>
              <a:gdLst/>
              <a:ahLst/>
              <a:cxnLst>
                <a:cxn ang="0">
                  <a:pos x="12" y="150"/>
                </a:cxn>
                <a:cxn ang="0">
                  <a:pos x="12" y="150"/>
                </a:cxn>
                <a:cxn ang="0">
                  <a:pos x="32" y="146"/>
                </a:cxn>
                <a:cxn ang="0">
                  <a:pos x="54" y="144"/>
                </a:cxn>
                <a:cxn ang="0">
                  <a:pos x="86" y="144"/>
                </a:cxn>
                <a:cxn ang="0">
                  <a:pos x="86" y="144"/>
                </a:cxn>
                <a:cxn ang="0">
                  <a:pos x="102" y="142"/>
                </a:cxn>
                <a:cxn ang="0">
                  <a:pos x="118" y="136"/>
                </a:cxn>
                <a:cxn ang="0">
                  <a:pos x="130" y="128"/>
                </a:cxn>
                <a:cxn ang="0">
                  <a:pos x="138" y="116"/>
                </a:cxn>
                <a:cxn ang="0">
                  <a:pos x="146" y="106"/>
                </a:cxn>
                <a:cxn ang="0">
                  <a:pos x="148" y="94"/>
                </a:cxn>
                <a:cxn ang="0">
                  <a:pos x="148" y="84"/>
                </a:cxn>
                <a:cxn ang="0">
                  <a:pos x="144" y="76"/>
                </a:cxn>
                <a:cxn ang="0">
                  <a:pos x="144" y="76"/>
                </a:cxn>
                <a:cxn ang="0">
                  <a:pos x="138" y="68"/>
                </a:cxn>
                <a:cxn ang="0">
                  <a:pos x="132" y="64"/>
                </a:cxn>
                <a:cxn ang="0">
                  <a:pos x="118" y="58"/>
                </a:cxn>
                <a:cxn ang="0">
                  <a:pos x="108" y="58"/>
                </a:cxn>
                <a:cxn ang="0">
                  <a:pos x="104" y="58"/>
                </a:cxn>
                <a:cxn ang="0">
                  <a:pos x="104" y="58"/>
                </a:cxn>
                <a:cxn ang="0">
                  <a:pos x="106" y="48"/>
                </a:cxn>
                <a:cxn ang="0">
                  <a:pos x="106" y="40"/>
                </a:cxn>
                <a:cxn ang="0">
                  <a:pos x="106" y="30"/>
                </a:cxn>
                <a:cxn ang="0">
                  <a:pos x="104" y="18"/>
                </a:cxn>
                <a:cxn ang="0">
                  <a:pos x="98" y="10"/>
                </a:cxn>
                <a:cxn ang="0">
                  <a:pos x="94" y="6"/>
                </a:cxn>
                <a:cxn ang="0">
                  <a:pos x="88" y="2"/>
                </a:cxn>
                <a:cxn ang="0">
                  <a:pos x="82" y="0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60" y="0"/>
                </a:cxn>
                <a:cxn ang="0">
                  <a:pos x="44" y="2"/>
                </a:cxn>
                <a:cxn ang="0">
                  <a:pos x="30" y="8"/>
                </a:cxn>
                <a:cxn ang="0">
                  <a:pos x="24" y="12"/>
                </a:cxn>
                <a:cxn ang="0">
                  <a:pos x="18" y="18"/>
                </a:cxn>
                <a:cxn ang="0">
                  <a:pos x="14" y="26"/>
                </a:cxn>
                <a:cxn ang="0">
                  <a:pos x="10" y="34"/>
                </a:cxn>
                <a:cxn ang="0">
                  <a:pos x="6" y="46"/>
                </a:cxn>
                <a:cxn ang="0">
                  <a:pos x="2" y="58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6" y="126"/>
                </a:cxn>
                <a:cxn ang="0">
                  <a:pos x="16" y="112"/>
                </a:cxn>
                <a:cxn ang="0">
                  <a:pos x="24" y="104"/>
                </a:cxn>
                <a:cxn ang="0">
                  <a:pos x="34" y="96"/>
                </a:cxn>
                <a:cxn ang="0">
                  <a:pos x="44" y="90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48" y="92"/>
                </a:cxn>
                <a:cxn ang="0">
                  <a:pos x="36" y="102"/>
                </a:cxn>
                <a:cxn ang="0">
                  <a:pos x="28" y="112"/>
                </a:cxn>
                <a:cxn ang="0">
                  <a:pos x="20" y="122"/>
                </a:cxn>
                <a:cxn ang="0">
                  <a:pos x="16" y="134"/>
                </a:cxn>
                <a:cxn ang="0">
                  <a:pos x="12" y="150"/>
                </a:cxn>
                <a:cxn ang="0">
                  <a:pos x="12" y="150"/>
                </a:cxn>
              </a:cxnLst>
              <a:rect l="0" t="0" r="r" b="b"/>
              <a:pathLst>
                <a:path w="148" h="150">
                  <a:moveTo>
                    <a:pt x="12" y="150"/>
                  </a:moveTo>
                  <a:lnTo>
                    <a:pt x="12" y="150"/>
                  </a:lnTo>
                  <a:lnTo>
                    <a:pt x="32" y="146"/>
                  </a:lnTo>
                  <a:lnTo>
                    <a:pt x="54" y="144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102" y="142"/>
                  </a:lnTo>
                  <a:lnTo>
                    <a:pt x="118" y="136"/>
                  </a:lnTo>
                  <a:lnTo>
                    <a:pt x="130" y="128"/>
                  </a:lnTo>
                  <a:lnTo>
                    <a:pt x="138" y="116"/>
                  </a:lnTo>
                  <a:lnTo>
                    <a:pt x="146" y="106"/>
                  </a:lnTo>
                  <a:lnTo>
                    <a:pt x="148" y="94"/>
                  </a:lnTo>
                  <a:lnTo>
                    <a:pt x="148" y="84"/>
                  </a:lnTo>
                  <a:lnTo>
                    <a:pt x="144" y="76"/>
                  </a:lnTo>
                  <a:lnTo>
                    <a:pt x="144" y="76"/>
                  </a:lnTo>
                  <a:lnTo>
                    <a:pt x="138" y="68"/>
                  </a:lnTo>
                  <a:lnTo>
                    <a:pt x="132" y="64"/>
                  </a:lnTo>
                  <a:lnTo>
                    <a:pt x="118" y="58"/>
                  </a:lnTo>
                  <a:lnTo>
                    <a:pt x="108" y="58"/>
                  </a:lnTo>
                  <a:lnTo>
                    <a:pt x="104" y="58"/>
                  </a:lnTo>
                  <a:lnTo>
                    <a:pt x="104" y="58"/>
                  </a:lnTo>
                  <a:lnTo>
                    <a:pt x="106" y="48"/>
                  </a:lnTo>
                  <a:lnTo>
                    <a:pt x="106" y="40"/>
                  </a:lnTo>
                  <a:lnTo>
                    <a:pt x="106" y="30"/>
                  </a:lnTo>
                  <a:lnTo>
                    <a:pt x="104" y="18"/>
                  </a:lnTo>
                  <a:lnTo>
                    <a:pt x="98" y="10"/>
                  </a:lnTo>
                  <a:lnTo>
                    <a:pt x="94" y="6"/>
                  </a:lnTo>
                  <a:lnTo>
                    <a:pt x="88" y="2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60" y="0"/>
                  </a:lnTo>
                  <a:lnTo>
                    <a:pt x="44" y="2"/>
                  </a:lnTo>
                  <a:lnTo>
                    <a:pt x="30" y="8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10" y="34"/>
                  </a:lnTo>
                  <a:lnTo>
                    <a:pt x="6" y="46"/>
                  </a:lnTo>
                  <a:lnTo>
                    <a:pt x="2" y="58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6" y="126"/>
                  </a:lnTo>
                  <a:lnTo>
                    <a:pt x="16" y="112"/>
                  </a:lnTo>
                  <a:lnTo>
                    <a:pt x="24" y="104"/>
                  </a:lnTo>
                  <a:lnTo>
                    <a:pt x="34" y="96"/>
                  </a:lnTo>
                  <a:lnTo>
                    <a:pt x="44" y="90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48" y="92"/>
                  </a:lnTo>
                  <a:lnTo>
                    <a:pt x="36" y="102"/>
                  </a:lnTo>
                  <a:lnTo>
                    <a:pt x="28" y="112"/>
                  </a:lnTo>
                  <a:lnTo>
                    <a:pt x="20" y="122"/>
                  </a:lnTo>
                  <a:lnTo>
                    <a:pt x="16" y="134"/>
                  </a:lnTo>
                  <a:lnTo>
                    <a:pt x="12" y="150"/>
                  </a:lnTo>
                  <a:lnTo>
                    <a:pt x="12" y="1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4" name="Freeform 156"/>
            <p:cNvSpPr>
              <a:spLocks/>
            </p:cNvSpPr>
            <p:nvPr/>
          </p:nvSpPr>
          <p:spPr bwMode="auto">
            <a:xfrm>
              <a:off x="4042611" y="5362074"/>
              <a:ext cx="1251284" cy="1235242"/>
            </a:xfrm>
            <a:custGeom>
              <a:avLst/>
              <a:gdLst/>
              <a:ahLst/>
              <a:cxnLst>
                <a:cxn ang="0">
                  <a:pos x="148" y="26"/>
                </a:cxn>
                <a:cxn ang="0">
                  <a:pos x="148" y="26"/>
                </a:cxn>
                <a:cxn ang="0">
                  <a:pos x="152" y="32"/>
                </a:cxn>
                <a:cxn ang="0">
                  <a:pos x="154" y="40"/>
                </a:cxn>
                <a:cxn ang="0">
                  <a:pos x="156" y="52"/>
                </a:cxn>
                <a:cxn ang="0">
                  <a:pos x="154" y="64"/>
                </a:cxn>
                <a:cxn ang="0">
                  <a:pos x="148" y="74"/>
                </a:cxn>
                <a:cxn ang="0">
                  <a:pos x="142" y="82"/>
                </a:cxn>
                <a:cxn ang="0">
                  <a:pos x="134" y="86"/>
                </a:cxn>
                <a:cxn ang="0">
                  <a:pos x="124" y="88"/>
                </a:cxn>
                <a:cxn ang="0">
                  <a:pos x="116" y="86"/>
                </a:cxn>
                <a:cxn ang="0">
                  <a:pos x="116" y="86"/>
                </a:cxn>
                <a:cxn ang="0">
                  <a:pos x="120" y="94"/>
                </a:cxn>
                <a:cxn ang="0">
                  <a:pos x="124" y="102"/>
                </a:cxn>
                <a:cxn ang="0">
                  <a:pos x="126" y="112"/>
                </a:cxn>
                <a:cxn ang="0">
                  <a:pos x="126" y="122"/>
                </a:cxn>
                <a:cxn ang="0">
                  <a:pos x="124" y="132"/>
                </a:cxn>
                <a:cxn ang="0">
                  <a:pos x="120" y="142"/>
                </a:cxn>
                <a:cxn ang="0">
                  <a:pos x="114" y="146"/>
                </a:cxn>
                <a:cxn ang="0">
                  <a:pos x="110" y="148"/>
                </a:cxn>
                <a:cxn ang="0">
                  <a:pos x="110" y="148"/>
                </a:cxn>
                <a:cxn ang="0">
                  <a:pos x="96" y="154"/>
                </a:cxn>
                <a:cxn ang="0">
                  <a:pos x="86" y="154"/>
                </a:cxn>
                <a:cxn ang="0">
                  <a:pos x="76" y="152"/>
                </a:cxn>
                <a:cxn ang="0">
                  <a:pos x="68" y="148"/>
                </a:cxn>
                <a:cxn ang="0">
                  <a:pos x="62" y="142"/>
                </a:cxn>
                <a:cxn ang="0">
                  <a:pos x="56" y="132"/>
                </a:cxn>
                <a:cxn ang="0">
                  <a:pos x="46" y="110"/>
                </a:cxn>
                <a:cxn ang="0">
                  <a:pos x="38" y="86"/>
                </a:cxn>
                <a:cxn ang="0">
                  <a:pos x="28" y="62"/>
                </a:cxn>
                <a:cxn ang="0">
                  <a:pos x="22" y="52"/>
                </a:cxn>
                <a:cxn ang="0">
                  <a:pos x="16" y="42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10" y="30"/>
                </a:cxn>
                <a:cxn ang="0">
                  <a:pos x="32" y="34"/>
                </a:cxn>
                <a:cxn ang="0">
                  <a:pos x="44" y="38"/>
                </a:cxn>
                <a:cxn ang="0">
                  <a:pos x="58" y="42"/>
                </a:cxn>
                <a:cxn ang="0">
                  <a:pos x="70" y="48"/>
                </a:cxn>
                <a:cxn ang="0">
                  <a:pos x="82" y="56"/>
                </a:cxn>
                <a:cxn ang="0">
                  <a:pos x="82" y="56"/>
                </a:cxn>
                <a:cxn ang="0">
                  <a:pos x="78" y="50"/>
                </a:cxn>
                <a:cxn ang="0">
                  <a:pos x="64" y="38"/>
                </a:cxn>
                <a:cxn ang="0">
                  <a:pos x="54" y="32"/>
                </a:cxn>
                <a:cxn ang="0">
                  <a:pos x="42" y="24"/>
                </a:cxn>
                <a:cxn ang="0">
                  <a:pos x="26" y="20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24" y="10"/>
                </a:cxn>
                <a:cxn ang="0">
                  <a:pos x="42" y="6"/>
                </a:cxn>
                <a:cxn ang="0">
                  <a:pos x="64" y="2"/>
                </a:cxn>
                <a:cxn ang="0">
                  <a:pos x="86" y="0"/>
                </a:cxn>
                <a:cxn ang="0">
                  <a:pos x="98" y="2"/>
                </a:cxn>
                <a:cxn ang="0">
                  <a:pos x="110" y="2"/>
                </a:cxn>
                <a:cxn ang="0">
                  <a:pos x="120" y="6"/>
                </a:cxn>
                <a:cxn ang="0">
                  <a:pos x="130" y="12"/>
                </a:cxn>
                <a:cxn ang="0">
                  <a:pos x="140" y="18"/>
                </a:cxn>
                <a:cxn ang="0">
                  <a:pos x="148" y="26"/>
                </a:cxn>
                <a:cxn ang="0">
                  <a:pos x="148" y="26"/>
                </a:cxn>
              </a:cxnLst>
              <a:rect l="0" t="0" r="r" b="b"/>
              <a:pathLst>
                <a:path w="156" h="154">
                  <a:moveTo>
                    <a:pt x="148" y="26"/>
                  </a:moveTo>
                  <a:lnTo>
                    <a:pt x="148" y="26"/>
                  </a:lnTo>
                  <a:lnTo>
                    <a:pt x="152" y="32"/>
                  </a:lnTo>
                  <a:lnTo>
                    <a:pt x="154" y="40"/>
                  </a:lnTo>
                  <a:lnTo>
                    <a:pt x="156" y="52"/>
                  </a:lnTo>
                  <a:lnTo>
                    <a:pt x="154" y="64"/>
                  </a:lnTo>
                  <a:lnTo>
                    <a:pt x="148" y="74"/>
                  </a:lnTo>
                  <a:lnTo>
                    <a:pt x="142" y="82"/>
                  </a:lnTo>
                  <a:lnTo>
                    <a:pt x="134" y="86"/>
                  </a:lnTo>
                  <a:lnTo>
                    <a:pt x="124" y="88"/>
                  </a:lnTo>
                  <a:lnTo>
                    <a:pt x="116" y="86"/>
                  </a:lnTo>
                  <a:lnTo>
                    <a:pt x="116" y="86"/>
                  </a:lnTo>
                  <a:lnTo>
                    <a:pt x="120" y="94"/>
                  </a:lnTo>
                  <a:lnTo>
                    <a:pt x="124" y="102"/>
                  </a:lnTo>
                  <a:lnTo>
                    <a:pt x="126" y="112"/>
                  </a:lnTo>
                  <a:lnTo>
                    <a:pt x="126" y="122"/>
                  </a:lnTo>
                  <a:lnTo>
                    <a:pt x="124" y="132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10" y="148"/>
                  </a:lnTo>
                  <a:lnTo>
                    <a:pt x="110" y="148"/>
                  </a:lnTo>
                  <a:lnTo>
                    <a:pt x="96" y="154"/>
                  </a:lnTo>
                  <a:lnTo>
                    <a:pt x="86" y="154"/>
                  </a:lnTo>
                  <a:lnTo>
                    <a:pt x="76" y="152"/>
                  </a:lnTo>
                  <a:lnTo>
                    <a:pt x="68" y="148"/>
                  </a:lnTo>
                  <a:lnTo>
                    <a:pt x="62" y="142"/>
                  </a:lnTo>
                  <a:lnTo>
                    <a:pt x="56" y="132"/>
                  </a:lnTo>
                  <a:lnTo>
                    <a:pt x="46" y="110"/>
                  </a:lnTo>
                  <a:lnTo>
                    <a:pt x="38" y="86"/>
                  </a:lnTo>
                  <a:lnTo>
                    <a:pt x="28" y="62"/>
                  </a:lnTo>
                  <a:lnTo>
                    <a:pt x="22" y="52"/>
                  </a:lnTo>
                  <a:lnTo>
                    <a:pt x="16" y="42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0" y="30"/>
                  </a:lnTo>
                  <a:lnTo>
                    <a:pt x="32" y="34"/>
                  </a:lnTo>
                  <a:lnTo>
                    <a:pt x="44" y="38"/>
                  </a:lnTo>
                  <a:lnTo>
                    <a:pt x="58" y="42"/>
                  </a:lnTo>
                  <a:lnTo>
                    <a:pt x="70" y="48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78" y="50"/>
                  </a:lnTo>
                  <a:lnTo>
                    <a:pt x="64" y="38"/>
                  </a:lnTo>
                  <a:lnTo>
                    <a:pt x="54" y="32"/>
                  </a:lnTo>
                  <a:lnTo>
                    <a:pt x="42" y="24"/>
                  </a:lnTo>
                  <a:lnTo>
                    <a:pt x="26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24" y="10"/>
                  </a:lnTo>
                  <a:lnTo>
                    <a:pt x="42" y="6"/>
                  </a:lnTo>
                  <a:lnTo>
                    <a:pt x="64" y="2"/>
                  </a:lnTo>
                  <a:lnTo>
                    <a:pt x="86" y="0"/>
                  </a:lnTo>
                  <a:lnTo>
                    <a:pt x="98" y="2"/>
                  </a:lnTo>
                  <a:lnTo>
                    <a:pt x="110" y="2"/>
                  </a:lnTo>
                  <a:lnTo>
                    <a:pt x="120" y="6"/>
                  </a:lnTo>
                  <a:lnTo>
                    <a:pt x="130" y="12"/>
                  </a:lnTo>
                  <a:lnTo>
                    <a:pt x="140" y="18"/>
                  </a:lnTo>
                  <a:lnTo>
                    <a:pt x="148" y="26"/>
                  </a:lnTo>
                  <a:lnTo>
                    <a:pt x="148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5" name="Freeform 157"/>
            <p:cNvSpPr>
              <a:spLocks/>
            </p:cNvSpPr>
            <p:nvPr/>
          </p:nvSpPr>
          <p:spPr bwMode="auto">
            <a:xfrm>
              <a:off x="3128211" y="5682916"/>
              <a:ext cx="1203158" cy="1235242"/>
            </a:xfrm>
            <a:custGeom>
              <a:avLst/>
              <a:gdLst/>
              <a:ahLst/>
              <a:cxnLst>
                <a:cxn ang="0">
                  <a:pos x="102" y="6"/>
                </a:cxn>
                <a:cxn ang="0">
                  <a:pos x="102" y="6"/>
                </a:cxn>
                <a:cxn ang="0">
                  <a:pos x="108" y="10"/>
                </a:cxn>
                <a:cxn ang="0">
                  <a:pos x="120" y="24"/>
                </a:cxn>
                <a:cxn ang="0">
                  <a:pos x="126" y="34"/>
                </a:cxn>
                <a:cxn ang="0">
                  <a:pos x="134" y="46"/>
                </a:cxn>
                <a:cxn ang="0">
                  <a:pos x="140" y="62"/>
                </a:cxn>
                <a:cxn ang="0">
                  <a:pos x="146" y="82"/>
                </a:cxn>
                <a:cxn ang="0">
                  <a:pos x="146" y="82"/>
                </a:cxn>
                <a:cxn ang="0">
                  <a:pos x="148" y="96"/>
                </a:cxn>
                <a:cxn ang="0">
                  <a:pos x="150" y="108"/>
                </a:cxn>
                <a:cxn ang="0">
                  <a:pos x="148" y="120"/>
                </a:cxn>
                <a:cxn ang="0">
                  <a:pos x="144" y="132"/>
                </a:cxn>
                <a:cxn ang="0">
                  <a:pos x="138" y="140"/>
                </a:cxn>
                <a:cxn ang="0">
                  <a:pos x="130" y="148"/>
                </a:cxn>
                <a:cxn ang="0">
                  <a:pos x="120" y="152"/>
                </a:cxn>
                <a:cxn ang="0">
                  <a:pos x="106" y="154"/>
                </a:cxn>
                <a:cxn ang="0">
                  <a:pos x="106" y="154"/>
                </a:cxn>
                <a:cxn ang="0">
                  <a:pos x="94" y="152"/>
                </a:cxn>
                <a:cxn ang="0">
                  <a:pos x="86" y="150"/>
                </a:cxn>
                <a:cxn ang="0">
                  <a:pos x="78" y="146"/>
                </a:cxn>
                <a:cxn ang="0">
                  <a:pos x="74" y="142"/>
                </a:cxn>
                <a:cxn ang="0">
                  <a:pos x="68" y="134"/>
                </a:cxn>
                <a:cxn ang="0">
                  <a:pos x="68" y="130"/>
                </a:cxn>
                <a:cxn ang="0">
                  <a:pos x="68" y="130"/>
                </a:cxn>
                <a:cxn ang="0">
                  <a:pos x="62" y="132"/>
                </a:cxn>
                <a:cxn ang="0">
                  <a:pos x="44" y="138"/>
                </a:cxn>
                <a:cxn ang="0">
                  <a:pos x="34" y="138"/>
                </a:cxn>
                <a:cxn ang="0">
                  <a:pos x="24" y="136"/>
                </a:cxn>
                <a:cxn ang="0">
                  <a:pos x="16" y="130"/>
                </a:cxn>
                <a:cxn ang="0">
                  <a:pos x="8" y="122"/>
                </a:cxn>
                <a:cxn ang="0">
                  <a:pos x="8" y="122"/>
                </a:cxn>
                <a:cxn ang="0">
                  <a:pos x="2" y="108"/>
                </a:cxn>
                <a:cxn ang="0">
                  <a:pos x="0" y="98"/>
                </a:cxn>
                <a:cxn ang="0">
                  <a:pos x="0" y="86"/>
                </a:cxn>
                <a:cxn ang="0">
                  <a:pos x="2" y="78"/>
                </a:cxn>
                <a:cxn ang="0">
                  <a:pos x="8" y="70"/>
                </a:cxn>
                <a:cxn ang="0">
                  <a:pos x="14" y="62"/>
                </a:cxn>
                <a:cxn ang="0">
                  <a:pos x="28" y="48"/>
                </a:cxn>
                <a:cxn ang="0">
                  <a:pos x="62" y="26"/>
                </a:cxn>
                <a:cxn ang="0">
                  <a:pos x="70" y="20"/>
                </a:cxn>
                <a:cxn ang="0">
                  <a:pos x="76" y="14"/>
                </a:cxn>
                <a:cxn ang="0">
                  <a:pos x="80" y="6"/>
                </a:cxn>
                <a:cxn ang="0">
                  <a:pos x="82" y="0"/>
                </a:cxn>
                <a:cxn ang="0">
                  <a:pos x="82" y="0"/>
                </a:cxn>
                <a:cxn ang="0">
                  <a:pos x="86" y="6"/>
                </a:cxn>
                <a:cxn ang="0">
                  <a:pos x="90" y="22"/>
                </a:cxn>
                <a:cxn ang="0">
                  <a:pos x="90" y="32"/>
                </a:cxn>
                <a:cxn ang="0">
                  <a:pos x="92" y="44"/>
                </a:cxn>
                <a:cxn ang="0">
                  <a:pos x="90" y="58"/>
                </a:cxn>
                <a:cxn ang="0">
                  <a:pos x="86" y="70"/>
                </a:cxn>
                <a:cxn ang="0">
                  <a:pos x="86" y="70"/>
                </a:cxn>
                <a:cxn ang="0">
                  <a:pos x="90" y="66"/>
                </a:cxn>
                <a:cxn ang="0">
                  <a:pos x="96" y="56"/>
                </a:cxn>
                <a:cxn ang="0">
                  <a:pos x="98" y="46"/>
                </a:cxn>
                <a:cxn ang="0">
                  <a:pos x="100" y="36"/>
                </a:cxn>
                <a:cxn ang="0">
                  <a:pos x="102" y="22"/>
                </a:cxn>
                <a:cxn ang="0">
                  <a:pos x="102" y="6"/>
                </a:cxn>
                <a:cxn ang="0">
                  <a:pos x="102" y="6"/>
                </a:cxn>
              </a:cxnLst>
              <a:rect l="0" t="0" r="r" b="b"/>
              <a:pathLst>
                <a:path w="150" h="154">
                  <a:moveTo>
                    <a:pt x="102" y="6"/>
                  </a:moveTo>
                  <a:lnTo>
                    <a:pt x="102" y="6"/>
                  </a:lnTo>
                  <a:lnTo>
                    <a:pt x="108" y="10"/>
                  </a:lnTo>
                  <a:lnTo>
                    <a:pt x="120" y="24"/>
                  </a:lnTo>
                  <a:lnTo>
                    <a:pt x="126" y="34"/>
                  </a:lnTo>
                  <a:lnTo>
                    <a:pt x="134" y="46"/>
                  </a:lnTo>
                  <a:lnTo>
                    <a:pt x="140" y="62"/>
                  </a:lnTo>
                  <a:lnTo>
                    <a:pt x="146" y="82"/>
                  </a:lnTo>
                  <a:lnTo>
                    <a:pt x="146" y="82"/>
                  </a:lnTo>
                  <a:lnTo>
                    <a:pt x="148" y="96"/>
                  </a:lnTo>
                  <a:lnTo>
                    <a:pt x="150" y="108"/>
                  </a:lnTo>
                  <a:lnTo>
                    <a:pt x="148" y="120"/>
                  </a:lnTo>
                  <a:lnTo>
                    <a:pt x="144" y="132"/>
                  </a:lnTo>
                  <a:lnTo>
                    <a:pt x="138" y="140"/>
                  </a:lnTo>
                  <a:lnTo>
                    <a:pt x="130" y="148"/>
                  </a:lnTo>
                  <a:lnTo>
                    <a:pt x="120" y="152"/>
                  </a:lnTo>
                  <a:lnTo>
                    <a:pt x="106" y="154"/>
                  </a:lnTo>
                  <a:lnTo>
                    <a:pt x="106" y="154"/>
                  </a:lnTo>
                  <a:lnTo>
                    <a:pt x="94" y="152"/>
                  </a:lnTo>
                  <a:lnTo>
                    <a:pt x="86" y="150"/>
                  </a:lnTo>
                  <a:lnTo>
                    <a:pt x="78" y="146"/>
                  </a:lnTo>
                  <a:lnTo>
                    <a:pt x="74" y="142"/>
                  </a:lnTo>
                  <a:lnTo>
                    <a:pt x="68" y="134"/>
                  </a:lnTo>
                  <a:lnTo>
                    <a:pt x="68" y="130"/>
                  </a:lnTo>
                  <a:lnTo>
                    <a:pt x="68" y="130"/>
                  </a:lnTo>
                  <a:lnTo>
                    <a:pt x="62" y="132"/>
                  </a:lnTo>
                  <a:lnTo>
                    <a:pt x="44" y="138"/>
                  </a:lnTo>
                  <a:lnTo>
                    <a:pt x="34" y="138"/>
                  </a:lnTo>
                  <a:lnTo>
                    <a:pt x="24" y="136"/>
                  </a:lnTo>
                  <a:lnTo>
                    <a:pt x="16" y="130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2" y="108"/>
                  </a:lnTo>
                  <a:lnTo>
                    <a:pt x="0" y="98"/>
                  </a:lnTo>
                  <a:lnTo>
                    <a:pt x="0" y="86"/>
                  </a:lnTo>
                  <a:lnTo>
                    <a:pt x="2" y="78"/>
                  </a:lnTo>
                  <a:lnTo>
                    <a:pt x="8" y="70"/>
                  </a:lnTo>
                  <a:lnTo>
                    <a:pt x="14" y="62"/>
                  </a:lnTo>
                  <a:lnTo>
                    <a:pt x="28" y="48"/>
                  </a:lnTo>
                  <a:lnTo>
                    <a:pt x="62" y="26"/>
                  </a:lnTo>
                  <a:lnTo>
                    <a:pt x="70" y="20"/>
                  </a:lnTo>
                  <a:lnTo>
                    <a:pt x="76" y="14"/>
                  </a:lnTo>
                  <a:lnTo>
                    <a:pt x="80" y="6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6" y="6"/>
                  </a:lnTo>
                  <a:lnTo>
                    <a:pt x="90" y="22"/>
                  </a:lnTo>
                  <a:lnTo>
                    <a:pt x="90" y="32"/>
                  </a:lnTo>
                  <a:lnTo>
                    <a:pt x="92" y="44"/>
                  </a:lnTo>
                  <a:lnTo>
                    <a:pt x="90" y="58"/>
                  </a:lnTo>
                  <a:lnTo>
                    <a:pt x="86" y="70"/>
                  </a:lnTo>
                  <a:lnTo>
                    <a:pt x="86" y="70"/>
                  </a:lnTo>
                  <a:lnTo>
                    <a:pt x="90" y="66"/>
                  </a:lnTo>
                  <a:lnTo>
                    <a:pt x="96" y="56"/>
                  </a:lnTo>
                  <a:lnTo>
                    <a:pt x="98" y="46"/>
                  </a:lnTo>
                  <a:lnTo>
                    <a:pt x="100" y="36"/>
                  </a:lnTo>
                  <a:lnTo>
                    <a:pt x="102" y="22"/>
                  </a:lnTo>
                  <a:lnTo>
                    <a:pt x="102" y="6"/>
                  </a:lnTo>
                  <a:lnTo>
                    <a:pt x="10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6" name="Freeform 158"/>
            <p:cNvSpPr>
              <a:spLocks/>
            </p:cNvSpPr>
            <p:nvPr/>
          </p:nvSpPr>
          <p:spPr bwMode="auto">
            <a:xfrm>
              <a:off x="2342147" y="4961021"/>
              <a:ext cx="1235242" cy="1299411"/>
            </a:xfrm>
            <a:custGeom>
              <a:avLst/>
              <a:gdLst/>
              <a:ahLst/>
              <a:cxnLst>
                <a:cxn ang="0">
                  <a:pos x="154" y="70"/>
                </a:cxn>
                <a:cxn ang="0">
                  <a:pos x="154" y="70"/>
                </a:cxn>
                <a:cxn ang="0">
                  <a:pos x="148" y="82"/>
                </a:cxn>
                <a:cxn ang="0">
                  <a:pos x="140" y="96"/>
                </a:cxn>
                <a:cxn ang="0">
                  <a:pos x="132" y="112"/>
                </a:cxn>
                <a:cxn ang="0">
                  <a:pos x="120" y="128"/>
                </a:cxn>
                <a:cxn ang="0">
                  <a:pos x="106" y="142"/>
                </a:cxn>
                <a:cxn ang="0">
                  <a:pos x="98" y="148"/>
                </a:cxn>
                <a:cxn ang="0">
                  <a:pos x="88" y="154"/>
                </a:cxn>
                <a:cxn ang="0">
                  <a:pos x="80" y="158"/>
                </a:cxn>
                <a:cxn ang="0">
                  <a:pos x="70" y="160"/>
                </a:cxn>
                <a:cxn ang="0">
                  <a:pos x="70" y="160"/>
                </a:cxn>
                <a:cxn ang="0">
                  <a:pos x="60" y="162"/>
                </a:cxn>
                <a:cxn ang="0">
                  <a:pos x="52" y="160"/>
                </a:cxn>
                <a:cxn ang="0">
                  <a:pos x="44" y="160"/>
                </a:cxn>
                <a:cxn ang="0">
                  <a:pos x="36" y="156"/>
                </a:cxn>
                <a:cxn ang="0">
                  <a:pos x="24" y="148"/>
                </a:cxn>
                <a:cxn ang="0">
                  <a:pos x="14" y="138"/>
                </a:cxn>
                <a:cxn ang="0">
                  <a:pos x="10" y="124"/>
                </a:cxn>
                <a:cxn ang="0">
                  <a:pos x="8" y="110"/>
                </a:cxn>
                <a:cxn ang="0">
                  <a:pos x="10" y="104"/>
                </a:cxn>
                <a:cxn ang="0">
                  <a:pos x="12" y="98"/>
                </a:cxn>
                <a:cxn ang="0">
                  <a:pos x="16" y="92"/>
                </a:cxn>
                <a:cxn ang="0">
                  <a:pos x="22" y="86"/>
                </a:cxn>
                <a:cxn ang="0">
                  <a:pos x="22" y="86"/>
                </a:cxn>
                <a:cxn ang="0">
                  <a:pos x="16" y="80"/>
                </a:cxn>
                <a:cxn ang="0">
                  <a:pos x="12" y="74"/>
                </a:cxn>
                <a:cxn ang="0">
                  <a:pos x="6" y="66"/>
                </a:cxn>
                <a:cxn ang="0">
                  <a:pos x="2" y="56"/>
                </a:cxn>
                <a:cxn ang="0">
                  <a:pos x="0" y="44"/>
                </a:cxn>
                <a:cxn ang="0">
                  <a:pos x="2" y="32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10"/>
                </a:cxn>
                <a:cxn ang="0">
                  <a:pos x="24" y="4"/>
                </a:cxn>
                <a:cxn ang="0">
                  <a:pos x="32" y="2"/>
                </a:cxn>
                <a:cxn ang="0">
                  <a:pos x="42" y="0"/>
                </a:cxn>
                <a:cxn ang="0">
                  <a:pos x="50" y="0"/>
                </a:cxn>
                <a:cxn ang="0">
                  <a:pos x="58" y="4"/>
                </a:cxn>
                <a:cxn ang="0">
                  <a:pos x="76" y="12"/>
                </a:cxn>
                <a:cxn ang="0">
                  <a:pos x="112" y="34"/>
                </a:cxn>
                <a:cxn ang="0">
                  <a:pos x="132" y="44"/>
                </a:cxn>
                <a:cxn ang="0">
                  <a:pos x="142" y="46"/>
                </a:cxn>
                <a:cxn ang="0">
                  <a:pos x="152" y="46"/>
                </a:cxn>
                <a:cxn ang="0">
                  <a:pos x="152" y="46"/>
                </a:cxn>
                <a:cxn ang="0">
                  <a:pos x="146" y="52"/>
                </a:cxn>
                <a:cxn ang="0">
                  <a:pos x="126" y="64"/>
                </a:cxn>
                <a:cxn ang="0">
                  <a:pos x="104" y="74"/>
                </a:cxn>
                <a:cxn ang="0">
                  <a:pos x="92" y="78"/>
                </a:cxn>
                <a:cxn ang="0">
                  <a:pos x="82" y="80"/>
                </a:cxn>
                <a:cxn ang="0">
                  <a:pos x="82" y="80"/>
                </a:cxn>
                <a:cxn ang="0">
                  <a:pos x="86" y="82"/>
                </a:cxn>
                <a:cxn ang="0">
                  <a:pos x="100" y="82"/>
                </a:cxn>
                <a:cxn ang="0">
                  <a:pos x="110" y="82"/>
                </a:cxn>
                <a:cxn ang="0">
                  <a:pos x="122" y="80"/>
                </a:cxn>
                <a:cxn ang="0">
                  <a:pos x="136" y="76"/>
                </a:cxn>
                <a:cxn ang="0">
                  <a:pos x="154" y="70"/>
                </a:cxn>
                <a:cxn ang="0">
                  <a:pos x="154" y="70"/>
                </a:cxn>
              </a:cxnLst>
              <a:rect l="0" t="0" r="r" b="b"/>
              <a:pathLst>
                <a:path w="154" h="162">
                  <a:moveTo>
                    <a:pt x="154" y="70"/>
                  </a:moveTo>
                  <a:lnTo>
                    <a:pt x="154" y="70"/>
                  </a:lnTo>
                  <a:lnTo>
                    <a:pt x="148" y="82"/>
                  </a:lnTo>
                  <a:lnTo>
                    <a:pt x="140" y="96"/>
                  </a:lnTo>
                  <a:lnTo>
                    <a:pt x="132" y="112"/>
                  </a:lnTo>
                  <a:lnTo>
                    <a:pt x="120" y="128"/>
                  </a:lnTo>
                  <a:lnTo>
                    <a:pt x="106" y="142"/>
                  </a:lnTo>
                  <a:lnTo>
                    <a:pt x="98" y="148"/>
                  </a:lnTo>
                  <a:lnTo>
                    <a:pt x="88" y="154"/>
                  </a:lnTo>
                  <a:lnTo>
                    <a:pt x="80" y="158"/>
                  </a:lnTo>
                  <a:lnTo>
                    <a:pt x="70" y="160"/>
                  </a:lnTo>
                  <a:lnTo>
                    <a:pt x="70" y="160"/>
                  </a:lnTo>
                  <a:lnTo>
                    <a:pt x="60" y="162"/>
                  </a:lnTo>
                  <a:lnTo>
                    <a:pt x="52" y="160"/>
                  </a:lnTo>
                  <a:lnTo>
                    <a:pt x="44" y="160"/>
                  </a:lnTo>
                  <a:lnTo>
                    <a:pt x="36" y="156"/>
                  </a:lnTo>
                  <a:lnTo>
                    <a:pt x="24" y="148"/>
                  </a:lnTo>
                  <a:lnTo>
                    <a:pt x="14" y="138"/>
                  </a:lnTo>
                  <a:lnTo>
                    <a:pt x="10" y="124"/>
                  </a:lnTo>
                  <a:lnTo>
                    <a:pt x="8" y="110"/>
                  </a:lnTo>
                  <a:lnTo>
                    <a:pt x="10" y="104"/>
                  </a:lnTo>
                  <a:lnTo>
                    <a:pt x="12" y="98"/>
                  </a:lnTo>
                  <a:lnTo>
                    <a:pt x="16" y="92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16" y="80"/>
                  </a:lnTo>
                  <a:lnTo>
                    <a:pt x="12" y="74"/>
                  </a:lnTo>
                  <a:lnTo>
                    <a:pt x="6" y="66"/>
                  </a:lnTo>
                  <a:lnTo>
                    <a:pt x="2" y="56"/>
                  </a:lnTo>
                  <a:lnTo>
                    <a:pt x="0" y="44"/>
                  </a:lnTo>
                  <a:lnTo>
                    <a:pt x="2" y="32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10"/>
                  </a:lnTo>
                  <a:lnTo>
                    <a:pt x="24" y="4"/>
                  </a:lnTo>
                  <a:lnTo>
                    <a:pt x="32" y="2"/>
                  </a:lnTo>
                  <a:lnTo>
                    <a:pt x="42" y="0"/>
                  </a:lnTo>
                  <a:lnTo>
                    <a:pt x="50" y="0"/>
                  </a:lnTo>
                  <a:lnTo>
                    <a:pt x="58" y="4"/>
                  </a:lnTo>
                  <a:lnTo>
                    <a:pt x="76" y="12"/>
                  </a:lnTo>
                  <a:lnTo>
                    <a:pt x="112" y="34"/>
                  </a:lnTo>
                  <a:lnTo>
                    <a:pt x="132" y="44"/>
                  </a:lnTo>
                  <a:lnTo>
                    <a:pt x="142" y="4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46" y="52"/>
                  </a:lnTo>
                  <a:lnTo>
                    <a:pt x="126" y="64"/>
                  </a:lnTo>
                  <a:lnTo>
                    <a:pt x="104" y="74"/>
                  </a:lnTo>
                  <a:lnTo>
                    <a:pt x="92" y="78"/>
                  </a:lnTo>
                  <a:lnTo>
                    <a:pt x="82" y="80"/>
                  </a:lnTo>
                  <a:lnTo>
                    <a:pt x="82" y="80"/>
                  </a:lnTo>
                  <a:lnTo>
                    <a:pt x="86" y="82"/>
                  </a:lnTo>
                  <a:lnTo>
                    <a:pt x="100" y="82"/>
                  </a:lnTo>
                  <a:lnTo>
                    <a:pt x="110" y="82"/>
                  </a:lnTo>
                  <a:lnTo>
                    <a:pt x="122" y="80"/>
                  </a:lnTo>
                  <a:lnTo>
                    <a:pt x="136" y="76"/>
                  </a:lnTo>
                  <a:lnTo>
                    <a:pt x="154" y="70"/>
                  </a:lnTo>
                  <a:lnTo>
                    <a:pt x="154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7" name="Freeform 159"/>
            <p:cNvSpPr>
              <a:spLocks/>
            </p:cNvSpPr>
            <p:nvPr/>
          </p:nvSpPr>
          <p:spPr bwMode="auto">
            <a:xfrm>
              <a:off x="2871537" y="3805989"/>
              <a:ext cx="1155032" cy="1283368"/>
            </a:xfrm>
            <a:custGeom>
              <a:avLst/>
              <a:gdLst/>
              <a:ahLst/>
              <a:cxnLst>
                <a:cxn ang="0">
                  <a:pos x="130" y="158"/>
                </a:cxn>
                <a:cxn ang="0">
                  <a:pos x="130" y="158"/>
                </a:cxn>
                <a:cxn ang="0">
                  <a:pos x="130" y="148"/>
                </a:cxn>
                <a:cxn ang="0">
                  <a:pos x="130" y="122"/>
                </a:cxn>
                <a:cxn ang="0">
                  <a:pos x="134" y="88"/>
                </a:cxn>
                <a:cxn ang="0">
                  <a:pos x="136" y="70"/>
                </a:cxn>
                <a:cxn ang="0">
                  <a:pos x="142" y="52"/>
                </a:cxn>
                <a:cxn ang="0">
                  <a:pos x="142" y="52"/>
                </a:cxn>
                <a:cxn ang="0">
                  <a:pos x="144" y="42"/>
                </a:cxn>
                <a:cxn ang="0">
                  <a:pos x="142" y="32"/>
                </a:cxn>
                <a:cxn ang="0">
                  <a:pos x="140" y="24"/>
                </a:cxn>
                <a:cxn ang="0">
                  <a:pos x="134" y="16"/>
                </a:cxn>
                <a:cxn ang="0">
                  <a:pos x="128" y="10"/>
                </a:cxn>
                <a:cxn ang="0">
                  <a:pos x="118" y="4"/>
                </a:cxn>
                <a:cxn ang="0">
                  <a:pos x="110" y="2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8" y="2"/>
                </a:cxn>
                <a:cxn ang="0">
                  <a:pos x="80" y="6"/>
                </a:cxn>
                <a:cxn ang="0">
                  <a:pos x="74" y="10"/>
                </a:cxn>
                <a:cxn ang="0">
                  <a:pos x="68" y="18"/>
                </a:cxn>
                <a:cxn ang="0">
                  <a:pos x="62" y="28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52" y="34"/>
                </a:cxn>
                <a:cxn ang="0">
                  <a:pos x="34" y="36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4" y="104"/>
                </a:cxn>
                <a:cxn ang="0">
                  <a:pos x="12" y="118"/>
                </a:cxn>
                <a:cxn ang="0">
                  <a:pos x="18" y="124"/>
                </a:cxn>
                <a:cxn ang="0">
                  <a:pos x="24" y="130"/>
                </a:cxn>
                <a:cxn ang="0">
                  <a:pos x="32" y="136"/>
                </a:cxn>
                <a:cxn ang="0">
                  <a:pos x="44" y="142"/>
                </a:cxn>
                <a:cxn ang="0">
                  <a:pos x="70" y="152"/>
                </a:cxn>
                <a:cxn ang="0">
                  <a:pos x="102" y="160"/>
                </a:cxn>
                <a:cxn ang="0">
                  <a:pos x="102" y="160"/>
                </a:cxn>
                <a:cxn ang="0">
                  <a:pos x="100" y="156"/>
                </a:cxn>
                <a:cxn ang="0">
                  <a:pos x="90" y="144"/>
                </a:cxn>
                <a:cxn ang="0">
                  <a:pos x="86" y="136"/>
                </a:cxn>
                <a:cxn ang="0">
                  <a:pos x="82" y="126"/>
                </a:cxn>
                <a:cxn ang="0">
                  <a:pos x="80" y="114"/>
                </a:cxn>
                <a:cxn ang="0">
                  <a:pos x="80" y="102"/>
                </a:cxn>
                <a:cxn ang="0">
                  <a:pos x="80" y="102"/>
                </a:cxn>
                <a:cxn ang="0">
                  <a:pos x="84" y="108"/>
                </a:cxn>
                <a:cxn ang="0">
                  <a:pos x="94" y="124"/>
                </a:cxn>
                <a:cxn ang="0">
                  <a:pos x="112" y="142"/>
                </a:cxn>
                <a:cxn ang="0">
                  <a:pos x="120" y="150"/>
                </a:cxn>
                <a:cxn ang="0">
                  <a:pos x="130" y="158"/>
                </a:cxn>
                <a:cxn ang="0">
                  <a:pos x="130" y="158"/>
                </a:cxn>
              </a:cxnLst>
              <a:rect l="0" t="0" r="r" b="b"/>
              <a:pathLst>
                <a:path w="144" h="160">
                  <a:moveTo>
                    <a:pt x="130" y="158"/>
                  </a:moveTo>
                  <a:lnTo>
                    <a:pt x="130" y="158"/>
                  </a:lnTo>
                  <a:lnTo>
                    <a:pt x="130" y="148"/>
                  </a:lnTo>
                  <a:lnTo>
                    <a:pt x="130" y="122"/>
                  </a:lnTo>
                  <a:lnTo>
                    <a:pt x="134" y="88"/>
                  </a:lnTo>
                  <a:lnTo>
                    <a:pt x="136" y="70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44" y="42"/>
                  </a:lnTo>
                  <a:lnTo>
                    <a:pt x="142" y="32"/>
                  </a:lnTo>
                  <a:lnTo>
                    <a:pt x="140" y="24"/>
                  </a:lnTo>
                  <a:lnTo>
                    <a:pt x="134" y="16"/>
                  </a:lnTo>
                  <a:lnTo>
                    <a:pt x="128" y="10"/>
                  </a:lnTo>
                  <a:lnTo>
                    <a:pt x="118" y="4"/>
                  </a:lnTo>
                  <a:lnTo>
                    <a:pt x="110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8" y="2"/>
                  </a:lnTo>
                  <a:lnTo>
                    <a:pt x="80" y="6"/>
                  </a:lnTo>
                  <a:lnTo>
                    <a:pt x="74" y="10"/>
                  </a:lnTo>
                  <a:lnTo>
                    <a:pt x="68" y="18"/>
                  </a:lnTo>
                  <a:lnTo>
                    <a:pt x="62" y="28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52" y="34"/>
                  </a:lnTo>
                  <a:lnTo>
                    <a:pt x="34" y="36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4" y="104"/>
                  </a:lnTo>
                  <a:lnTo>
                    <a:pt x="12" y="118"/>
                  </a:lnTo>
                  <a:lnTo>
                    <a:pt x="18" y="124"/>
                  </a:lnTo>
                  <a:lnTo>
                    <a:pt x="24" y="130"/>
                  </a:lnTo>
                  <a:lnTo>
                    <a:pt x="32" y="136"/>
                  </a:lnTo>
                  <a:lnTo>
                    <a:pt x="44" y="142"/>
                  </a:lnTo>
                  <a:lnTo>
                    <a:pt x="70" y="152"/>
                  </a:lnTo>
                  <a:lnTo>
                    <a:pt x="102" y="160"/>
                  </a:lnTo>
                  <a:lnTo>
                    <a:pt x="102" y="160"/>
                  </a:lnTo>
                  <a:lnTo>
                    <a:pt x="100" y="156"/>
                  </a:lnTo>
                  <a:lnTo>
                    <a:pt x="90" y="144"/>
                  </a:lnTo>
                  <a:lnTo>
                    <a:pt x="86" y="136"/>
                  </a:lnTo>
                  <a:lnTo>
                    <a:pt x="82" y="126"/>
                  </a:lnTo>
                  <a:lnTo>
                    <a:pt x="80" y="114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84" y="108"/>
                  </a:lnTo>
                  <a:lnTo>
                    <a:pt x="94" y="124"/>
                  </a:lnTo>
                  <a:lnTo>
                    <a:pt x="112" y="142"/>
                  </a:lnTo>
                  <a:lnTo>
                    <a:pt x="120" y="150"/>
                  </a:lnTo>
                  <a:lnTo>
                    <a:pt x="130" y="158"/>
                  </a:lnTo>
                  <a:lnTo>
                    <a:pt x="130" y="1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8" name="Freeform 160"/>
            <p:cNvSpPr>
              <a:spLocks/>
            </p:cNvSpPr>
            <p:nvPr/>
          </p:nvSpPr>
          <p:spPr bwMode="auto">
            <a:xfrm>
              <a:off x="3689684" y="5249779"/>
              <a:ext cx="288758" cy="320842"/>
            </a:xfrm>
            <a:custGeom>
              <a:avLst/>
              <a:gdLst/>
              <a:ahLst/>
              <a:cxnLst>
                <a:cxn ang="0">
                  <a:pos x="36" y="20"/>
                </a:cxn>
                <a:cxn ang="0">
                  <a:pos x="36" y="20"/>
                </a:cxn>
                <a:cxn ang="0">
                  <a:pos x="34" y="28"/>
                </a:cxn>
                <a:cxn ang="0">
                  <a:pos x="30" y="34"/>
                </a:cxn>
                <a:cxn ang="0">
                  <a:pos x="24" y="38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10" y="38"/>
                </a:cxn>
                <a:cxn ang="0">
                  <a:pos x="6" y="34"/>
                </a:cxn>
                <a:cxn ang="0">
                  <a:pos x="2" y="28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2" y="12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6"/>
                </a:cxn>
                <a:cxn ang="0">
                  <a:pos x="34" y="12"/>
                </a:cxn>
                <a:cxn ang="0">
                  <a:pos x="36" y="20"/>
                </a:cxn>
                <a:cxn ang="0">
                  <a:pos x="36" y="20"/>
                </a:cxn>
              </a:cxnLst>
              <a:rect l="0" t="0" r="r" b="b"/>
              <a:pathLst>
                <a:path w="36" h="40">
                  <a:moveTo>
                    <a:pt x="36" y="20"/>
                  </a:moveTo>
                  <a:lnTo>
                    <a:pt x="36" y="20"/>
                  </a:lnTo>
                  <a:lnTo>
                    <a:pt x="34" y="28"/>
                  </a:lnTo>
                  <a:lnTo>
                    <a:pt x="30" y="34"/>
                  </a:lnTo>
                  <a:lnTo>
                    <a:pt x="24" y="38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0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6"/>
                  </a:lnTo>
                  <a:lnTo>
                    <a:pt x="34" y="12"/>
                  </a:lnTo>
                  <a:lnTo>
                    <a:pt x="36" y="20"/>
                  </a:lnTo>
                  <a:lnTo>
                    <a:pt x="36" y="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Project Management</a:t>
            </a:r>
            <a:r>
              <a:rPr lang="en-US" dirty="0" smtClean="0"/>
              <a:t> </a:t>
            </a:r>
            <a:r>
              <a:rPr lang="en-US" dirty="0" smtClean="0"/>
              <a:t>Cont.</a:t>
            </a:r>
            <a:br>
              <a:rPr lang="en-US" dirty="0" smtClean="0"/>
            </a:br>
            <a:r>
              <a:rPr lang="en-US" dirty="0" smtClean="0"/>
              <a:t>Timetable</a:t>
            </a:r>
            <a:endParaRPr lang="en-US" dirty="0"/>
          </a:p>
        </p:txBody>
      </p:sp>
      <p:pic>
        <p:nvPicPr>
          <p:cNvPr id="159" name="Content Placeholder 3"/>
          <p:cNvPicPr>
            <a:picLocks noGrp="1"/>
          </p:cNvPicPr>
          <p:nvPr>
            <p:ph idx="1"/>
          </p:nvPr>
        </p:nvPicPr>
        <p:blipFill>
          <a:blip r:embed="rId2"/>
          <a:srcRect/>
          <a:stretch>
            <a:fillRect/>
          </a:stretch>
        </p:blipFill>
        <p:spPr bwMode="auto">
          <a:xfrm>
            <a:off x="914400" y="1447800"/>
            <a:ext cx="7467600" cy="5410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315"/>
          <p:cNvGrpSpPr/>
          <p:nvPr/>
        </p:nvGrpSpPr>
        <p:grpSpPr>
          <a:xfrm>
            <a:off x="0" y="0"/>
            <a:ext cx="9144000" cy="6858000"/>
            <a:chOff x="0" y="-1295400"/>
            <a:chExt cx="9144000" cy="9144000"/>
          </a:xfrm>
          <a:gradFill flip="none" rotWithShape="1">
            <a:gsLst>
              <a:gs pos="0">
                <a:schemeClr val="bg1">
                  <a:alpha val="10000"/>
                </a:schemeClr>
              </a:gs>
              <a:gs pos="36000">
                <a:schemeClr val="bg1">
                  <a:alpha val="0"/>
                </a:schemeClr>
              </a:gs>
              <a:gs pos="95000">
                <a:schemeClr val="bg1">
                  <a:alpha val="15000"/>
                </a:schemeClr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5181600" y="3340768"/>
              <a:ext cx="465221" cy="449179"/>
            </a:xfrm>
            <a:custGeom>
              <a:avLst/>
              <a:gdLst/>
              <a:ahLst/>
              <a:cxnLst>
                <a:cxn ang="0">
                  <a:pos x="2" y="44"/>
                </a:cxn>
                <a:cxn ang="0">
                  <a:pos x="2" y="44"/>
                </a:cxn>
                <a:cxn ang="0">
                  <a:pos x="8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8" y="56"/>
                </a:cxn>
                <a:cxn ang="0">
                  <a:pos x="44" y="56"/>
                </a:cxn>
                <a:cxn ang="0">
                  <a:pos x="48" y="54"/>
                </a:cxn>
                <a:cxn ang="0">
                  <a:pos x="56" y="48"/>
                </a:cxn>
                <a:cxn ang="0">
                  <a:pos x="58" y="44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6" y="36"/>
                </a:cxn>
                <a:cxn ang="0">
                  <a:pos x="52" y="32"/>
                </a:cxn>
                <a:cxn ang="0">
                  <a:pos x="48" y="28"/>
                </a:cxn>
                <a:cxn ang="0">
                  <a:pos x="48" y="28"/>
                </a:cxn>
                <a:cxn ang="0">
                  <a:pos x="50" y="26"/>
                </a:cxn>
                <a:cxn ang="0">
                  <a:pos x="52" y="20"/>
                </a:cxn>
                <a:cxn ang="0">
                  <a:pos x="54" y="16"/>
                </a:cxn>
                <a:cxn ang="0">
                  <a:pos x="54" y="12"/>
                </a:cxn>
                <a:cxn ang="0">
                  <a:pos x="52" y="8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0" y="6"/>
                </a:cxn>
                <a:cxn ang="0">
                  <a:pos x="14" y="12"/>
                </a:cxn>
                <a:cxn ang="0">
                  <a:pos x="8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32"/>
                </a:cxn>
                <a:cxn ang="0">
                  <a:pos x="18" y="30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2" y="44"/>
                </a:cxn>
                <a:cxn ang="0">
                  <a:pos x="2" y="44"/>
                </a:cxn>
              </a:cxnLst>
              <a:rect l="0" t="0" r="r" b="b"/>
              <a:pathLst>
                <a:path w="58" h="56">
                  <a:moveTo>
                    <a:pt x="2" y="44"/>
                  </a:moveTo>
                  <a:lnTo>
                    <a:pt x="2" y="44"/>
                  </a:lnTo>
                  <a:lnTo>
                    <a:pt x="8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8" y="56"/>
                  </a:lnTo>
                  <a:lnTo>
                    <a:pt x="44" y="56"/>
                  </a:lnTo>
                  <a:lnTo>
                    <a:pt x="48" y="54"/>
                  </a:lnTo>
                  <a:lnTo>
                    <a:pt x="56" y="48"/>
                  </a:lnTo>
                  <a:lnTo>
                    <a:pt x="58" y="44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6" y="36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50" y="26"/>
                  </a:lnTo>
                  <a:lnTo>
                    <a:pt x="52" y="20"/>
                  </a:lnTo>
                  <a:lnTo>
                    <a:pt x="54" y="16"/>
                  </a:lnTo>
                  <a:lnTo>
                    <a:pt x="54" y="12"/>
                  </a:lnTo>
                  <a:lnTo>
                    <a:pt x="52" y="8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0" y="6"/>
                  </a:lnTo>
                  <a:lnTo>
                    <a:pt x="14" y="12"/>
                  </a:lnTo>
                  <a:lnTo>
                    <a:pt x="8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32"/>
                  </a:lnTo>
                  <a:lnTo>
                    <a:pt x="18" y="30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2" y="44"/>
                  </a:lnTo>
                  <a:lnTo>
                    <a:pt x="2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5117432" y="3741821"/>
              <a:ext cx="401053" cy="497305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8"/>
                </a:cxn>
                <a:cxn ang="0">
                  <a:pos x="46" y="40"/>
                </a:cxn>
                <a:cxn ang="0">
                  <a:pos x="42" y="44"/>
                </a:cxn>
                <a:cxn ang="0">
                  <a:pos x="34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6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2"/>
                </a:cxn>
                <a:cxn ang="0">
                  <a:pos x="16" y="62"/>
                </a:cxn>
                <a:cxn ang="0">
                  <a:pos x="8" y="60"/>
                </a:cxn>
                <a:cxn ang="0">
                  <a:pos x="4" y="54"/>
                </a:cxn>
                <a:cxn ang="0">
                  <a:pos x="2" y="48"/>
                </a:cxn>
                <a:cxn ang="0">
                  <a:pos x="2" y="38"/>
                </a:cxn>
                <a:cxn ang="0">
                  <a:pos x="4" y="20"/>
                </a:cxn>
                <a:cxn ang="0">
                  <a:pos x="4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0" y="10"/>
                </a:cxn>
                <a:cxn ang="0">
                  <a:pos x="18" y="18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2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0" y="12"/>
                </a:cxn>
                <a:cxn ang="0">
                  <a:pos x="46" y="20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2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8"/>
                  </a:lnTo>
                  <a:lnTo>
                    <a:pt x="46" y="40"/>
                  </a:lnTo>
                  <a:lnTo>
                    <a:pt x="42" y="44"/>
                  </a:lnTo>
                  <a:lnTo>
                    <a:pt x="34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6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8" y="60"/>
                  </a:lnTo>
                  <a:lnTo>
                    <a:pt x="4" y="54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4" y="20"/>
                  </a:lnTo>
                  <a:lnTo>
                    <a:pt x="4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10" y="10"/>
                  </a:lnTo>
                  <a:lnTo>
                    <a:pt x="18" y="18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2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0" y="12"/>
                  </a:lnTo>
                  <a:lnTo>
                    <a:pt x="46" y="20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668253" y="3757863"/>
              <a:ext cx="433137" cy="449179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50" y="6"/>
                </a:cxn>
                <a:cxn ang="0">
                  <a:pos x="52" y="14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8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4" y="12"/>
                </a:cxn>
                <a:cxn ang="0">
                  <a:pos x="10" y="10"/>
                </a:cxn>
                <a:cxn ang="0">
                  <a:pos x="18" y="8"/>
                </a:cxn>
                <a:cxn ang="0">
                  <a:pos x="34" y="6"/>
                </a:cxn>
                <a:cxn ang="0">
                  <a:pos x="40" y="4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6"/>
                </a:cxn>
                <a:cxn ang="0">
                  <a:pos x="50" y="6"/>
                </a:cxn>
              </a:cxnLst>
              <a:rect l="0" t="0" r="r" b="b"/>
              <a:pathLst>
                <a:path w="54" h="56">
                  <a:moveTo>
                    <a:pt x="50" y="6"/>
                  </a:moveTo>
                  <a:lnTo>
                    <a:pt x="50" y="6"/>
                  </a:lnTo>
                  <a:lnTo>
                    <a:pt x="52" y="14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8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4" y="12"/>
                  </a:lnTo>
                  <a:lnTo>
                    <a:pt x="10" y="10"/>
                  </a:lnTo>
                  <a:lnTo>
                    <a:pt x="18" y="8"/>
                  </a:lnTo>
                  <a:lnTo>
                    <a:pt x="34" y="6"/>
                  </a:lnTo>
                  <a:lnTo>
                    <a:pt x="40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6"/>
                  </a:lnTo>
                  <a:lnTo>
                    <a:pt x="5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523874" y="3324726"/>
              <a:ext cx="481263" cy="481263"/>
            </a:xfrm>
            <a:custGeom>
              <a:avLst/>
              <a:gdLst/>
              <a:ahLst/>
              <a:cxnLst>
                <a:cxn ang="0">
                  <a:pos x="56" y="42"/>
                </a:cxn>
                <a:cxn ang="0">
                  <a:pos x="56" y="42"/>
                </a:cxn>
                <a:cxn ang="0">
                  <a:pos x="52" y="46"/>
                </a:cxn>
                <a:cxn ang="0">
                  <a:pos x="42" y="54"/>
                </a:cxn>
                <a:cxn ang="0">
                  <a:pos x="28" y="58"/>
                </a:cxn>
                <a:cxn ang="0">
                  <a:pos x="22" y="60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6"/>
                </a:cxn>
                <a:cxn ang="0">
                  <a:pos x="4" y="52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0" y="36"/>
                </a:cxn>
                <a:cxn ang="0">
                  <a:pos x="2" y="32"/>
                </a:cxn>
                <a:cxn ang="0">
                  <a:pos x="6" y="28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10" y="24"/>
                </a:cxn>
                <a:cxn ang="0">
                  <a:pos x="8" y="16"/>
                </a:cxn>
                <a:cxn ang="0">
                  <a:pos x="10" y="8"/>
                </a:cxn>
                <a:cxn ang="0">
                  <a:pos x="12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24" y="0"/>
                </a:cxn>
                <a:cxn ang="0">
                  <a:pos x="30" y="0"/>
                </a:cxn>
                <a:cxn ang="0">
                  <a:pos x="36" y="4"/>
                </a:cxn>
                <a:cxn ang="0">
                  <a:pos x="40" y="10"/>
                </a:cxn>
                <a:cxn ang="0">
                  <a:pos x="48" y="24"/>
                </a:cxn>
                <a:cxn ang="0">
                  <a:pos x="54" y="30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48" y="36"/>
                </a:cxn>
                <a:cxn ang="0">
                  <a:pos x="40" y="36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6" y="38"/>
                </a:cxn>
                <a:cxn ang="0">
                  <a:pos x="44" y="40"/>
                </a:cxn>
                <a:cxn ang="0">
                  <a:pos x="56" y="42"/>
                </a:cxn>
                <a:cxn ang="0">
                  <a:pos x="56" y="42"/>
                </a:cxn>
              </a:cxnLst>
              <a:rect l="0" t="0" r="r" b="b"/>
              <a:pathLst>
                <a:path w="60" h="60">
                  <a:moveTo>
                    <a:pt x="56" y="42"/>
                  </a:moveTo>
                  <a:lnTo>
                    <a:pt x="56" y="42"/>
                  </a:lnTo>
                  <a:lnTo>
                    <a:pt x="52" y="46"/>
                  </a:lnTo>
                  <a:lnTo>
                    <a:pt x="42" y="54"/>
                  </a:lnTo>
                  <a:lnTo>
                    <a:pt x="28" y="58"/>
                  </a:lnTo>
                  <a:lnTo>
                    <a:pt x="22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6"/>
                  </a:lnTo>
                  <a:lnTo>
                    <a:pt x="4" y="52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2" y="32"/>
                  </a:lnTo>
                  <a:lnTo>
                    <a:pt x="6" y="28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4"/>
                  </a:lnTo>
                  <a:lnTo>
                    <a:pt x="8" y="16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4"/>
                  </a:lnTo>
                  <a:lnTo>
                    <a:pt x="40" y="10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48" y="36"/>
                  </a:lnTo>
                  <a:lnTo>
                    <a:pt x="40" y="36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6" y="38"/>
                  </a:lnTo>
                  <a:lnTo>
                    <a:pt x="44" y="40"/>
                  </a:lnTo>
                  <a:lnTo>
                    <a:pt x="56" y="42"/>
                  </a:lnTo>
                  <a:lnTo>
                    <a:pt x="56" y="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08884" y="3100137"/>
              <a:ext cx="449179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8"/>
                </a:cxn>
                <a:cxn ang="0">
                  <a:pos x="44" y="36"/>
                </a:cxn>
                <a:cxn ang="0">
                  <a:pos x="54" y="26"/>
                </a:cxn>
                <a:cxn ang="0">
                  <a:pos x="54" y="26"/>
                </a:cxn>
                <a:cxn ang="0">
                  <a:pos x="56" y="20"/>
                </a:cxn>
                <a:cxn ang="0">
                  <a:pos x="56" y="12"/>
                </a:cxn>
                <a:cxn ang="0">
                  <a:pos x="54" y="6"/>
                </a:cxn>
                <a:cxn ang="0">
                  <a:pos x="48" y="2"/>
                </a:cxn>
                <a:cxn ang="0">
                  <a:pos x="48" y="2"/>
                </a:cxn>
                <a:cxn ang="0">
                  <a:pos x="40" y="0"/>
                </a:cxn>
                <a:cxn ang="0">
                  <a:pos x="34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2" y="2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2" y="46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6" h="58">
                  <a:moveTo>
                    <a:pt x="32" y="58"/>
                  </a:moveTo>
                  <a:lnTo>
                    <a:pt x="32" y="58"/>
                  </a:lnTo>
                  <a:lnTo>
                    <a:pt x="38" y="48"/>
                  </a:lnTo>
                  <a:lnTo>
                    <a:pt x="44" y="36"/>
                  </a:lnTo>
                  <a:lnTo>
                    <a:pt x="54" y="26"/>
                  </a:lnTo>
                  <a:lnTo>
                    <a:pt x="54" y="26"/>
                  </a:lnTo>
                  <a:lnTo>
                    <a:pt x="56" y="20"/>
                  </a:lnTo>
                  <a:lnTo>
                    <a:pt x="56" y="12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4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2" y="46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5037221" y="3613484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8213558" y="4207042"/>
              <a:ext cx="449179" cy="449179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0" y="44"/>
                </a:cxn>
                <a:cxn ang="0">
                  <a:pos x="6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6" y="56"/>
                </a:cxn>
                <a:cxn ang="0">
                  <a:pos x="42" y="56"/>
                </a:cxn>
                <a:cxn ang="0">
                  <a:pos x="48" y="54"/>
                </a:cxn>
                <a:cxn ang="0">
                  <a:pos x="54" y="48"/>
                </a:cxn>
                <a:cxn ang="0">
                  <a:pos x="56" y="44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4" y="34"/>
                </a:cxn>
                <a:cxn ang="0">
                  <a:pos x="50" y="30"/>
                </a:cxn>
                <a:cxn ang="0">
                  <a:pos x="46" y="28"/>
                </a:cxn>
                <a:cxn ang="0">
                  <a:pos x="46" y="28"/>
                </a:cxn>
                <a:cxn ang="0">
                  <a:pos x="48" y="26"/>
                </a:cxn>
                <a:cxn ang="0">
                  <a:pos x="50" y="18"/>
                </a:cxn>
                <a:cxn ang="0">
                  <a:pos x="52" y="14"/>
                </a:cxn>
                <a:cxn ang="0">
                  <a:pos x="52" y="10"/>
                </a:cxn>
                <a:cxn ang="0">
                  <a:pos x="50" y="6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18" y="4"/>
                </a:cxn>
                <a:cxn ang="0">
                  <a:pos x="12" y="12"/>
                </a:cxn>
                <a:cxn ang="0">
                  <a:pos x="6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8" y="32"/>
                </a:cxn>
                <a:cxn ang="0">
                  <a:pos x="16" y="30"/>
                </a:cxn>
                <a:cxn ang="0">
                  <a:pos x="24" y="30"/>
                </a:cxn>
                <a:cxn ang="0">
                  <a:pos x="24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0" y="44"/>
                </a:cxn>
                <a:cxn ang="0">
                  <a:pos x="0" y="44"/>
                </a:cxn>
              </a:cxnLst>
              <a:rect l="0" t="0" r="r" b="b"/>
              <a:pathLst>
                <a:path w="56" h="56">
                  <a:moveTo>
                    <a:pt x="0" y="44"/>
                  </a:moveTo>
                  <a:lnTo>
                    <a:pt x="0" y="44"/>
                  </a:lnTo>
                  <a:lnTo>
                    <a:pt x="6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6" y="56"/>
                  </a:lnTo>
                  <a:lnTo>
                    <a:pt x="42" y="56"/>
                  </a:lnTo>
                  <a:lnTo>
                    <a:pt x="48" y="54"/>
                  </a:lnTo>
                  <a:lnTo>
                    <a:pt x="54" y="48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34"/>
                  </a:lnTo>
                  <a:lnTo>
                    <a:pt x="50" y="30"/>
                  </a:lnTo>
                  <a:lnTo>
                    <a:pt x="46" y="28"/>
                  </a:lnTo>
                  <a:lnTo>
                    <a:pt x="46" y="28"/>
                  </a:lnTo>
                  <a:lnTo>
                    <a:pt x="48" y="26"/>
                  </a:lnTo>
                  <a:lnTo>
                    <a:pt x="50" y="18"/>
                  </a:lnTo>
                  <a:lnTo>
                    <a:pt x="52" y="14"/>
                  </a:lnTo>
                  <a:lnTo>
                    <a:pt x="52" y="10"/>
                  </a:lnTo>
                  <a:lnTo>
                    <a:pt x="50" y="6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4"/>
                  </a:lnTo>
                  <a:lnTo>
                    <a:pt x="12" y="12"/>
                  </a:lnTo>
                  <a:lnTo>
                    <a:pt x="6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8" y="32"/>
                  </a:lnTo>
                  <a:lnTo>
                    <a:pt x="16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0" y="44"/>
                  </a:lnTo>
                  <a:lnTo>
                    <a:pt x="0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8133347" y="4608095"/>
              <a:ext cx="401053" cy="481263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6"/>
                </a:cxn>
                <a:cxn ang="0">
                  <a:pos x="46" y="40"/>
                </a:cxn>
                <a:cxn ang="0">
                  <a:pos x="42" y="42"/>
                </a:cxn>
                <a:cxn ang="0">
                  <a:pos x="36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4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0"/>
                </a:cxn>
                <a:cxn ang="0">
                  <a:pos x="16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2" y="46"/>
                </a:cxn>
                <a:cxn ang="0">
                  <a:pos x="2" y="38"/>
                </a:cxn>
                <a:cxn ang="0">
                  <a:pos x="4" y="18"/>
                </a:cxn>
                <a:cxn ang="0">
                  <a:pos x="4" y="1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0" y="10"/>
                </a:cxn>
                <a:cxn ang="0">
                  <a:pos x="18" y="16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2"/>
                </a:cxn>
                <a:cxn ang="0">
                  <a:pos x="20" y="16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0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2" y="12"/>
                </a:cxn>
                <a:cxn ang="0">
                  <a:pos x="46" y="18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0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6"/>
                  </a:lnTo>
                  <a:lnTo>
                    <a:pt x="46" y="40"/>
                  </a:lnTo>
                  <a:lnTo>
                    <a:pt x="42" y="42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4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2" y="46"/>
                  </a:lnTo>
                  <a:lnTo>
                    <a:pt x="2" y="38"/>
                  </a:lnTo>
                  <a:lnTo>
                    <a:pt x="4" y="18"/>
                  </a:lnTo>
                  <a:lnTo>
                    <a:pt x="4" y="1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0" y="10"/>
                  </a:lnTo>
                  <a:lnTo>
                    <a:pt x="18" y="1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2"/>
                  </a:lnTo>
                  <a:lnTo>
                    <a:pt x="20" y="16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2" y="12"/>
                  </a:lnTo>
                  <a:lnTo>
                    <a:pt x="46" y="18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7684168" y="4624137"/>
              <a:ext cx="433137" cy="449179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50" y="4"/>
                </a:cxn>
                <a:cxn ang="0">
                  <a:pos x="52" y="12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6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38"/>
                </a:cxn>
                <a:cxn ang="0">
                  <a:pos x="2" y="34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6" y="12"/>
                </a:cxn>
                <a:cxn ang="0">
                  <a:pos x="12" y="8"/>
                </a:cxn>
                <a:cxn ang="0">
                  <a:pos x="18" y="6"/>
                </a:cxn>
                <a:cxn ang="0">
                  <a:pos x="34" y="4"/>
                </a:cxn>
                <a:cxn ang="0">
                  <a:pos x="40" y="2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54" h="56">
                  <a:moveTo>
                    <a:pt x="50" y="4"/>
                  </a:moveTo>
                  <a:lnTo>
                    <a:pt x="50" y="4"/>
                  </a:lnTo>
                  <a:lnTo>
                    <a:pt x="52" y="12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6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12" y="8"/>
                  </a:lnTo>
                  <a:lnTo>
                    <a:pt x="18" y="6"/>
                  </a:lnTo>
                  <a:lnTo>
                    <a:pt x="34" y="4"/>
                  </a:lnTo>
                  <a:lnTo>
                    <a:pt x="40" y="2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7539789" y="4174958"/>
              <a:ext cx="481263" cy="497305"/>
            </a:xfrm>
            <a:custGeom>
              <a:avLst/>
              <a:gdLst/>
              <a:ahLst/>
              <a:cxnLst>
                <a:cxn ang="0">
                  <a:pos x="56" y="44"/>
                </a:cxn>
                <a:cxn ang="0">
                  <a:pos x="56" y="44"/>
                </a:cxn>
                <a:cxn ang="0">
                  <a:pos x="52" y="48"/>
                </a:cxn>
                <a:cxn ang="0">
                  <a:pos x="42" y="54"/>
                </a:cxn>
                <a:cxn ang="0">
                  <a:pos x="28" y="60"/>
                </a:cxn>
                <a:cxn ang="0">
                  <a:pos x="22" y="62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0" y="38"/>
                </a:cxn>
                <a:cxn ang="0">
                  <a:pos x="2" y="34"/>
                </a:cxn>
                <a:cxn ang="0">
                  <a:pos x="6" y="30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4"/>
                </a:cxn>
                <a:cxn ang="0">
                  <a:pos x="8" y="18"/>
                </a:cxn>
                <a:cxn ang="0">
                  <a:pos x="10" y="10"/>
                </a:cxn>
                <a:cxn ang="0">
                  <a:pos x="12" y="6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24" y="0"/>
                </a:cxn>
                <a:cxn ang="0">
                  <a:pos x="32" y="2"/>
                </a:cxn>
                <a:cxn ang="0">
                  <a:pos x="36" y="6"/>
                </a:cxn>
                <a:cxn ang="0">
                  <a:pos x="40" y="12"/>
                </a:cxn>
                <a:cxn ang="0">
                  <a:pos x="50" y="26"/>
                </a:cxn>
                <a:cxn ang="0">
                  <a:pos x="54" y="32"/>
                </a:cxn>
                <a:cxn ang="0">
                  <a:pos x="60" y="36"/>
                </a:cxn>
                <a:cxn ang="0">
                  <a:pos x="60" y="36"/>
                </a:cxn>
                <a:cxn ang="0">
                  <a:pos x="48" y="38"/>
                </a:cxn>
                <a:cxn ang="0">
                  <a:pos x="40" y="38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6" y="40"/>
                </a:cxn>
                <a:cxn ang="0">
                  <a:pos x="44" y="42"/>
                </a:cxn>
                <a:cxn ang="0">
                  <a:pos x="56" y="44"/>
                </a:cxn>
                <a:cxn ang="0">
                  <a:pos x="56" y="44"/>
                </a:cxn>
              </a:cxnLst>
              <a:rect l="0" t="0" r="r" b="b"/>
              <a:pathLst>
                <a:path w="60" h="62">
                  <a:moveTo>
                    <a:pt x="56" y="44"/>
                  </a:moveTo>
                  <a:lnTo>
                    <a:pt x="56" y="44"/>
                  </a:lnTo>
                  <a:lnTo>
                    <a:pt x="52" y="48"/>
                  </a:lnTo>
                  <a:lnTo>
                    <a:pt x="42" y="54"/>
                  </a:lnTo>
                  <a:lnTo>
                    <a:pt x="28" y="60"/>
                  </a:lnTo>
                  <a:lnTo>
                    <a:pt x="22" y="62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38"/>
                  </a:lnTo>
                  <a:lnTo>
                    <a:pt x="2" y="34"/>
                  </a:lnTo>
                  <a:lnTo>
                    <a:pt x="6" y="30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4"/>
                  </a:lnTo>
                  <a:lnTo>
                    <a:pt x="8" y="18"/>
                  </a:lnTo>
                  <a:lnTo>
                    <a:pt x="10" y="10"/>
                  </a:lnTo>
                  <a:lnTo>
                    <a:pt x="12" y="6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6" y="6"/>
                  </a:lnTo>
                  <a:lnTo>
                    <a:pt x="40" y="12"/>
                  </a:lnTo>
                  <a:lnTo>
                    <a:pt x="50" y="26"/>
                  </a:lnTo>
                  <a:lnTo>
                    <a:pt x="54" y="32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48" y="38"/>
                  </a:lnTo>
                  <a:lnTo>
                    <a:pt x="40" y="38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6" y="40"/>
                  </a:lnTo>
                  <a:lnTo>
                    <a:pt x="44" y="42"/>
                  </a:lnTo>
                  <a:lnTo>
                    <a:pt x="56" y="44"/>
                  </a:lnTo>
                  <a:lnTo>
                    <a:pt x="56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7924800" y="3966411"/>
              <a:ext cx="465221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6"/>
                </a:cxn>
                <a:cxn ang="0">
                  <a:pos x="46" y="36"/>
                </a:cxn>
                <a:cxn ang="0">
                  <a:pos x="54" y="24"/>
                </a:cxn>
                <a:cxn ang="0">
                  <a:pos x="54" y="24"/>
                </a:cxn>
                <a:cxn ang="0">
                  <a:pos x="58" y="18"/>
                </a:cxn>
                <a:cxn ang="0">
                  <a:pos x="58" y="12"/>
                </a:cxn>
                <a:cxn ang="0">
                  <a:pos x="54" y="6"/>
                </a:cxn>
                <a:cxn ang="0">
                  <a:pos x="48" y="0"/>
                </a:cxn>
                <a:cxn ang="0">
                  <a:pos x="48" y="0"/>
                </a:cxn>
                <a:cxn ang="0">
                  <a:pos x="42" y="0"/>
                </a:cxn>
                <a:cxn ang="0">
                  <a:pos x="36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4" y="2"/>
                </a:cxn>
                <a:cxn ang="0">
                  <a:pos x="10" y="2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38"/>
                </a:cxn>
                <a:cxn ang="0">
                  <a:pos x="14" y="46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8" h="58">
                  <a:moveTo>
                    <a:pt x="32" y="58"/>
                  </a:moveTo>
                  <a:lnTo>
                    <a:pt x="32" y="58"/>
                  </a:lnTo>
                  <a:lnTo>
                    <a:pt x="38" y="46"/>
                  </a:lnTo>
                  <a:lnTo>
                    <a:pt x="46" y="36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8" y="18"/>
                  </a:lnTo>
                  <a:lnTo>
                    <a:pt x="58" y="12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6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38"/>
                  </a:lnTo>
                  <a:lnTo>
                    <a:pt x="14" y="46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8053137" y="4479758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0" y="2442411"/>
              <a:ext cx="1122947" cy="1155032"/>
            </a:xfrm>
            <a:custGeom>
              <a:avLst/>
              <a:gdLst/>
              <a:ahLst/>
              <a:cxnLst>
                <a:cxn ang="0">
                  <a:pos x="114" y="24"/>
                </a:cxn>
                <a:cxn ang="0">
                  <a:pos x="130" y="46"/>
                </a:cxn>
                <a:cxn ang="0">
                  <a:pos x="132" y="74"/>
                </a:cxn>
                <a:cxn ang="0">
                  <a:pos x="122" y="100"/>
                </a:cxn>
                <a:cxn ang="0">
                  <a:pos x="102" y="124"/>
                </a:cxn>
                <a:cxn ang="0">
                  <a:pos x="88" y="134"/>
                </a:cxn>
                <a:cxn ang="0">
                  <a:pos x="62" y="140"/>
                </a:cxn>
                <a:cxn ang="0">
                  <a:pos x="52" y="138"/>
                </a:cxn>
                <a:cxn ang="0">
                  <a:pos x="36" y="124"/>
                </a:cxn>
                <a:cxn ang="0">
                  <a:pos x="36" y="104"/>
                </a:cxn>
                <a:cxn ang="0">
                  <a:pos x="38" y="98"/>
                </a:cxn>
                <a:cxn ang="0">
                  <a:pos x="46" y="90"/>
                </a:cxn>
                <a:cxn ang="0">
                  <a:pos x="52" y="88"/>
                </a:cxn>
                <a:cxn ang="0">
                  <a:pos x="62" y="88"/>
                </a:cxn>
                <a:cxn ang="0">
                  <a:pos x="80" y="100"/>
                </a:cxn>
                <a:cxn ang="0">
                  <a:pos x="82" y="102"/>
                </a:cxn>
                <a:cxn ang="0">
                  <a:pos x="68" y="86"/>
                </a:cxn>
                <a:cxn ang="0">
                  <a:pos x="56" y="82"/>
                </a:cxn>
                <a:cxn ang="0">
                  <a:pos x="42" y="86"/>
                </a:cxn>
                <a:cxn ang="0">
                  <a:pos x="34" y="92"/>
                </a:cxn>
                <a:cxn ang="0">
                  <a:pos x="28" y="106"/>
                </a:cxn>
                <a:cxn ang="0">
                  <a:pos x="30" y="120"/>
                </a:cxn>
                <a:cxn ang="0">
                  <a:pos x="38" y="132"/>
                </a:cxn>
                <a:cxn ang="0">
                  <a:pos x="50" y="140"/>
                </a:cxn>
                <a:cxn ang="0">
                  <a:pos x="56" y="144"/>
                </a:cxn>
                <a:cxn ang="0">
                  <a:pos x="76" y="144"/>
                </a:cxn>
                <a:cxn ang="0">
                  <a:pos x="100" y="132"/>
                </a:cxn>
                <a:cxn ang="0">
                  <a:pos x="122" y="110"/>
                </a:cxn>
                <a:cxn ang="0">
                  <a:pos x="136" y="86"/>
                </a:cxn>
                <a:cxn ang="0">
                  <a:pos x="138" y="78"/>
                </a:cxn>
                <a:cxn ang="0">
                  <a:pos x="140" y="60"/>
                </a:cxn>
                <a:cxn ang="0">
                  <a:pos x="132" y="38"/>
                </a:cxn>
                <a:cxn ang="0">
                  <a:pos x="110" y="16"/>
                </a:cxn>
                <a:cxn ang="0">
                  <a:pos x="80" y="2"/>
                </a:cxn>
                <a:cxn ang="0">
                  <a:pos x="64" y="0"/>
                </a:cxn>
                <a:cxn ang="0">
                  <a:pos x="30" y="2"/>
                </a:cxn>
                <a:cxn ang="0">
                  <a:pos x="0" y="16"/>
                </a:cxn>
                <a:cxn ang="0">
                  <a:pos x="0" y="26"/>
                </a:cxn>
                <a:cxn ang="0">
                  <a:pos x="26" y="12"/>
                </a:cxn>
                <a:cxn ang="0">
                  <a:pos x="58" y="8"/>
                </a:cxn>
                <a:cxn ang="0">
                  <a:pos x="88" y="12"/>
                </a:cxn>
                <a:cxn ang="0">
                  <a:pos x="114" y="24"/>
                </a:cxn>
              </a:cxnLst>
              <a:rect l="0" t="0" r="r" b="b"/>
              <a:pathLst>
                <a:path w="140" h="144">
                  <a:moveTo>
                    <a:pt x="114" y="24"/>
                  </a:moveTo>
                  <a:lnTo>
                    <a:pt x="114" y="24"/>
                  </a:lnTo>
                  <a:lnTo>
                    <a:pt x="124" y="34"/>
                  </a:lnTo>
                  <a:lnTo>
                    <a:pt x="130" y="46"/>
                  </a:lnTo>
                  <a:lnTo>
                    <a:pt x="132" y="60"/>
                  </a:lnTo>
                  <a:lnTo>
                    <a:pt x="132" y="74"/>
                  </a:lnTo>
                  <a:lnTo>
                    <a:pt x="128" y="86"/>
                  </a:lnTo>
                  <a:lnTo>
                    <a:pt x="122" y="100"/>
                  </a:lnTo>
                  <a:lnTo>
                    <a:pt x="112" y="112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88" y="134"/>
                  </a:lnTo>
                  <a:lnTo>
                    <a:pt x="76" y="138"/>
                  </a:lnTo>
                  <a:lnTo>
                    <a:pt x="62" y="140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42" y="132"/>
                  </a:lnTo>
                  <a:lnTo>
                    <a:pt x="36" y="124"/>
                  </a:lnTo>
                  <a:lnTo>
                    <a:pt x="34" y="11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8" y="98"/>
                  </a:lnTo>
                  <a:lnTo>
                    <a:pt x="42" y="94"/>
                  </a:lnTo>
                  <a:lnTo>
                    <a:pt x="46" y="90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6" y="86"/>
                  </a:lnTo>
                  <a:lnTo>
                    <a:pt x="62" y="88"/>
                  </a:lnTo>
                  <a:lnTo>
                    <a:pt x="72" y="92"/>
                  </a:lnTo>
                  <a:lnTo>
                    <a:pt x="80" y="100"/>
                  </a:lnTo>
                  <a:lnTo>
                    <a:pt x="82" y="102"/>
                  </a:lnTo>
                  <a:lnTo>
                    <a:pt x="82" y="102"/>
                  </a:lnTo>
                  <a:lnTo>
                    <a:pt x="74" y="92"/>
                  </a:lnTo>
                  <a:lnTo>
                    <a:pt x="68" y="86"/>
                  </a:lnTo>
                  <a:lnTo>
                    <a:pt x="64" y="84"/>
                  </a:lnTo>
                  <a:lnTo>
                    <a:pt x="56" y="82"/>
                  </a:lnTo>
                  <a:lnTo>
                    <a:pt x="50" y="82"/>
                  </a:lnTo>
                  <a:lnTo>
                    <a:pt x="42" y="86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30" y="98"/>
                  </a:lnTo>
                  <a:lnTo>
                    <a:pt x="28" y="106"/>
                  </a:lnTo>
                  <a:lnTo>
                    <a:pt x="28" y="112"/>
                  </a:lnTo>
                  <a:lnTo>
                    <a:pt x="30" y="120"/>
                  </a:lnTo>
                  <a:lnTo>
                    <a:pt x="34" y="126"/>
                  </a:lnTo>
                  <a:lnTo>
                    <a:pt x="38" y="132"/>
                  </a:lnTo>
                  <a:lnTo>
                    <a:pt x="44" y="136"/>
                  </a:lnTo>
                  <a:lnTo>
                    <a:pt x="50" y="140"/>
                  </a:lnTo>
                  <a:lnTo>
                    <a:pt x="50" y="140"/>
                  </a:lnTo>
                  <a:lnTo>
                    <a:pt x="56" y="144"/>
                  </a:lnTo>
                  <a:lnTo>
                    <a:pt x="62" y="144"/>
                  </a:lnTo>
                  <a:lnTo>
                    <a:pt x="76" y="144"/>
                  </a:lnTo>
                  <a:lnTo>
                    <a:pt x="88" y="140"/>
                  </a:lnTo>
                  <a:lnTo>
                    <a:pt x="100" y="132"/>
                  </a:lnTo>
                  <a:lnTo>
                    <a:pt x="112" y="122"/>
                  </a:lnTo>
                  <a:lnTo>
                    <a:pt x="122" y="110"/>
                  </a:lnTo>
                  <a:lnTo>
                    <a:pt x="130" y="98"/>
                  </a:lnTo>
                  <a:lnTo>
                    <a:pt x="136" y="86"/>
                  </a:lnTo>
                  <a:lnTo>
                    <a:pt x="136" y="86"/>
                  </a:lnTo>
                  <a:lnTo>
                    <a:pt x="138" y="78"/>
                  </a:lnTo>
                  <a:lnTo>
                    <a:pt x="140" y="68"/>
                  </a:lnTo>
                  <a:lnTo>
                    <a:pt x="140" y="60"/>
                  </a:lnTo>
                  <a:lnTo>
                    <a:pt x="138" y="52"/>
                  </a:lnTo>
                  <a:lnTo>
                    <a:pt x="132" y="38"/>
                  </a:lnTo>
                  <a:lnTo>
                    <a:pt x="124" y="26"/>
                  </a:lnTo>
                  <a:lnTo>
                    <a:pt x="110" y="16"/>
                  </a:lnTo>
                  <a:lnTo>
                    <a:pt x="96" y="8"/>
                  </a:lnTo>
                  <a:lnTo>
                    <a:pt x="80" y="2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48" y="0"/>
                  </a:lnTo>
                  <a:lnTo>
                    <a:pt x="30" y="2"/>
                  </a:lnTo>
                  <a:lnTo>
                    <a:pt x="14" y="8"/>
                  </a:lnTo>
                  <a:lnTo>
                    <a:pt x="0" y="1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2" y="18"/>
                  </a:lnTo>
                  <a:lnTo>
                    <a:pt x="26" y="12"/>
                  </a:lnTo>
                  <a:lnTo>
                    <a:pt x="42" y="8"/>
                  </a:lnTo>
                  <a:lnTo>
                    <a:pt x="58" y="8"/>
                  </a:lnTo>
                  <a:lnTo>
                    <a:pt x="74" y="8"/>
                  </a:lnTo>
                  <a:lnTo>
                    <a:pt x="88" y="12"/>
                  </a:lnTo>
                  <a:lnTo>
                    <a:pt x="102" y="16"/>
                  </a:lnTo>
                  <a:lnTo>
                    <a:pt x="114" y="24"/>
                  </a:lnTo>
                  <a:lnTo>
                    <a:pt x="114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1171074" y="7463589"/>
              <a:ext cx="1796716" cy="385011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12" y="0"/>
                </a:cxn>
                <a:cxn ang="0">
                  <a:pos x="92" y="4"/>
                </a:cxn>
                <a:cxn ang="0">
                  <a:pos x="72" y="12"/>
                </a:cxn>
                <a:cxn ang="0">
                  <a:pos x="52" y="20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0" y="48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80" y="16"/>
                </a:cxn>
                <a:cxn ang="0">
                  <a:pos x="98" y="12"/>
                </a:cxn>
                <a:cxn ang="0">
                  <a:pos x="116" y="10"/>
                </a:cxn>
                <a:cxn ang="0">
                  <a:pos x="134" y="10"/>
                </a:cxn>
                <a:cxn ang="0">
                  <a:pos x="152" y="14"/>
                </a:cxn>
                <a:cxn ang="0">
                  <a:pos x="170" y="18"/>
                </a:cxn>
                <a:cxn ang="0">
                  <a:pos x="188" y="26"/>
                </a:cxn>
                <a:cxn ang="0">
                  <a:pos x="204" y="36"/>
                </a:cxn>
                <a:cxn ang="0">
                  <a:pos x="204" y="36"/>
                </a:cxn>
                <a:cxn ang="0">
                  <a:pos x="218" y="48"/>
                </a:cxn>
                <a:cxn ang="0">
                  <a:pos x="224" y="48"/>
                </a:cxn>
                <a:cxn ang="0">
                  <a:pos x="224" y="48"/>
                </a:cxn>
                <a:cxn ang="0">
                  <a:pos x="214" y="38"/>
                </a:cxn>
                <a:cxn ang="0">
                  <a:pos x="202" y="26"/>
                </a:cxn>
                <a:cxn ang="0">
                  <a:pos x="188" y="18"/>
                </a:cxn>
                <a:cxn ang="0">
                  <a:pos x="174" y="10"/>
                </a:cxn>
                <a:cxn ang="0">
                  <a:pos x="158" y="6"/>
                </a:cxn>
                <a:cxn ang="0">
                  <a:pos x="144" y="2"/>
                </a:cxn>
                <a:cxn ang="0">
                  <a:pos x="128" y="0"/>
                </a:cxn>
                <a:cxn ang="0">
                  <a:pos x="112" y="0"/>
                </a:cxn>
                <a:cxn ang="0">
                  <a:pos x="112" y="0"/>
                </a:cxn>
              </a:cxnLst>
              <a:rect l="0" t="0" r="r" b="b"/>
              <a:pathLst>
                <a:path w="224" h="48">
                  <a:moveTo>
                    <a:pt x="112" y="0"/>
                  </a:moveTo>
                  <a:lnTo>
                    <a:pt x="112" y="0"/>
                  </a:lnTo>
                  <a:lnTo>
                    <a:pt x="92" y="4"/>
                  </a:lnTo>
                  <a:lnTo>
                    <a:pt x="72" y="12"/>
                  </a:lnTo>
                  <a:lnTo>
                    <a:pt x="52" y="20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0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80" y="16"/>
                  </a:lnTo>
                  <a:lnTo>
                    <a:pt x="98" y="12"/>
                  </a:lnTo>
                  <a:lnTo>
                    <a:pt x="116" y="10"/>
                  </a:lnTo>
                  <a:lnTo>
                    <a:pt x="134" y="10"/>
                  </a:lnTo>
                  <a:lnTo>
                    <a:pt x="152" y="14"/>
                  </a:lnTo>
                  <a:lnTo>
                    <a:pt x="170" y="18"/>
                  </a:lnTo>
                  <a:lnTo>
                    <a:pt x="188" y="26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18" y="48"/>
                  </a:lnTo>
                  <a:lnTo>
                    <a:pt x="224" y="48"/>
                  </a:lnTo>
                  <a:lnTo>
                    <a:pt x="224" y="48"/>
                  </a:lnTo>
                  <a:lnTo>
                    <a:pt x="214" y="38"/>
                  </a:lnTo>
                  <a:lnTo>
                    <a:pt x="202" y="26"/>
                  </a:lnTo>
                  <a:lnTo>
                    <a:pt x="188" y="18"/>
                  </a:lnTo>
                  <a:lnTo>
                    <a:pt x="174" y="10"/>
                  </a:lnTo>
                  <a:lnTo>
                    <a:pt x="158" y="6"/>
                  </a:lnTo>
                  <a:lnTo>
                    <a:pt x="144" y="2"/>
                  </a:lnTo>
                  <a:lnTo>
                    <a:pt x="128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320842" y="5362074"/>
              <a:ext cx="2277979" cy="2486526"/>
            </a:xfrm>
            <a:custGeom>
              <a:avLst/>
              <a:gdLst/>
              <a:ahLst/>
              <a:cxnLst>
                <a:cxn ang="0">
                  <a:pos x="148" y="194"/>
                </a:cxn>
                <a:cxn ang="0">
                  <a:pos x="136" y="122"/>
                </a:cxn>
                <a:cxn ang="0">
                  <a:pos x="136" y="92"/>
                </a:cxn>
                <a:cxn ang="0">
                  <a:pos x="152" y="48"/>
                </a:cxn>
                <a:cxn ang="0">
                  <a:pos x="188" y="14"/>
                </a:cxn>
                <a:cxn ang="0">
                  <a:pos x="216" y="4"/>
                </a:cxn>
                <a:cxn ang="0">
                  <a:pos x="254" y="18"/>
                </a:cxn>
                <a:cxn ang="0">
                  <a:pos x="274" y="54"/>
                </a:cxn>
                <a:cxn ang="0">
                  <a:pos x="278" y="86"/>
                </a:cxn>
                <a:cxn ang="0">
                  <a:pos x="262" y="124"/>
                </a:cxn>
                <a:cxn ang="0">
                  <a:pos x="242" y="132"/>
                </a:cxn>
                <a:cxn ang="0">
                  <a:pos x="216" y="118"/>
                </a:cxn>
                <a:cxn ang="0">
                  <a:pos x="214" y="106"/>
                </a:cxn>
                <a:cxn ang="0">
                  <a:pos x="216" y="94"/>
                </a:cxn>
                <a:cxn ang="0">
                  <a:pos x="234" y="84"/>
                </a:cxn>
                <a:cxn ang="0">
                  <a:pos x="248" y="84"/>
                </a:cxn>
                <a:cxn ang="0">
                  <a:pos x="222" y="82"/>
                </a:cxn>
                <a:cxn ang="0">
                  <a:pos x="208" y="100"/>
                </a:cxn>
                <a:cxn ang="0">
                  <a:pos x="208" y="118"/>
                </a:cxn>
                <a:cxn ang="0">
                  <a:pos x="224" y="132"/>
                </a:cxn>
                <a:cxn ang="0">
                  <a:pos x="244" y="134"/>
                </a:cxn>
                <a:cxn ang="0">
                  <a:pos x="258" y="130"/>
                </a:cxn>
                <a:cxn ang="0">
                  <a:pos x="278" y="104"/>
                </a:cxn>
                <a:cxn ang="0">
                  <a:pos x="282" y="60"/>
                </a:cxn>
                <a:cxn ang="0">
                  <a:pos x="276" y="34"/>
                </a:cxn>
                <a:cxn ang="0">
                  <a:pos x="260" y="12"/>
                </a:cxn>
                <a:cxn ang="0">
                  <a:pos x="224" y="0"/>
                </a:cxn>
                <a:cxn ang="0">
                  <a:pos x="178" y="12"/>
                </a:cxn>
                <a:cxn ang="0">
                  <a:pos x="152" y="32"/>
                </a:cxn>
                <a:cxn ang="0">
                  <a:pos x="132" y="70"/>
                </a:cxn>
                <a:cxn ang="0">
                  <a:pos x="126" y="116"/>
                </a:cxn>
                <a:cxn ang="0">
                  <a:pos x="136" y="164"/>
                </a:cxn>
                <a:cxn ang="0">
                  <a:pos x="138" y="196"/>
                </a:cxn>
                <a:cxn ang="0">
                  <a:pos x="126" y="234"/>
                </a:cxn>
                <a:cxn ang="0">
                  <a:pos x="106" y="258"/>
                </a:cxn>
                <a:cxn ang="0">
                  <a:pos x="72" y="272"/>
                </a:cxn>
                <a:cxn ang="0">
                  <a:pos x="30" y="274"/>
                </a:cxn>
                <a:cxn ang="0">
                  <a:pos x="44" y="220"/>
                </a:cxn>
                <a:cxn ang="0">
                  <a:pos x="50" y="164"/>
                </a:cxn>
                <a:cxn ang="0">
                  <a:pos x="42" y="58"/>
                </a:cxn>
                <a:cxn ang="0">
                  <a:pos x="30" y="24"/>
                </a:cxn>
                <a:cxn ang="0">
                  <a:pos x="42" y="92"/>
                </a:cxn>
                <a:cxn ang="0">
                  <a:pos x="40" y="182"/>
                </a:cxn>
                <a:cxn ang="0">
                  <a:pos x="26" y="252"/>
                </a:cxn>
                <a:cxn ang="0">
                  <a:pos x="0" y="310"/>
                </a:cxn>
                <a:cxn ang="0">
                  <a:pos x="26" y="284"/>
                </a:cxn>
                <a:cxn ang="0">
                  <a:pos x="52" y="286"/>
                </a:cxn>
                <a:cxn ang="0">
                  <a:pos x="96" y="278"/>
                </a:cxn>
                <a:cxn ang="0">
                  <a:pos x="122" y="258"/>
                </a:cxn>
                <a:cxn ang="0">
                  <a:pos x="142" y="222"/>
                </a:cxn>
              </a:cxnLst>
              <a:rect l="0" t="0" r="r" b="b"/>
              <a:pathLst>
                <a:path w="284" h="310">
                  <a:moveTo>
                    <a:pt x="146" y="206"/>
                  </a:moveTo>
                  <a:lnTo>
                    <a:pt x="146" y="206"/>
                  </a:lnTo>
                  <a:lnTo>
                    <a:pt x="148" y="194"/>
                  </a:lnTo>
                  <a:lnTo>
                    <a:pt x="148" y="180"/>
                  </a:lnTo>
                  <a:lnTo>
                    <a:pt x="142" y="152"/>
                  </a:lnTo>
                  <a:lnTo>
                    <a:pt x="136" y="122"/>
                  </a:lnTo>
                  <a:lnTo>
                    <a:pt x="136" y="106"/>
                  </a:lnTo>
                  <a:lnTo>
                    <a:pt x="136" y="92"/>
                  </a:lnTo>
                  <a:lnTo>
                    <a:pt x="136" y="92"/>
                  </a:lnTo>
                  <a:lnTo>
                    <a:pt x="138" y="76"/>
                  </a:lnTo>
                  <a:lnTo>
                    <a:pt x="144" y="62"/>
                  </a:lnTo>
                  <a:lnTo>
                    <a:pt x="152" y="48"/>
                  </a:lnTo>
                  <a:lnTo>
                    <a:pt x="162" y="34"/>
                  </a:lnTo>
                  <a:lnTo>
                    <a:pt x="174" y="24"/>
                  </a:lnTo>
                  <a:lnTo>
                    <a:pt x="188" y="14"/>
                  </a:lnTo>
                  <a:lnTo>
                    <a:pt x="202" y="8"/>
                  </a:lnTo>
                  <a:lnTo>
                    <a:pt x="216" y="4"/>
                  </a:lnTo>
                  <a:lnTo>
                    <a:pt x="216" y="4"/>
                  </a:lnTo>
                  <a:lnTo>
                    <a:pt x="230" y="6"/>
                  </a:lnTo>
                  <a:lnTo>
                    <a:pt x="244" y="10"/>
                  </a:lnTo>
                  <a:lnTo>
                    <a:pt x="254" y="18"/>
                  </a:lnTo>
                  <a:lnTo>
                    <a:pt x="264" y="28"/>
                  </a:lnTo>
                  <a:lnTo>
                    <a:pt x="270" y="40"/>
                  </a:lnTo>
                  <a:lnTo>
                    <a:pt x="274" y="54"/>
                  </a:lnTo>
                  <a:lnTo>
                    <a:pt x="278" y="70"/>
                  </a:lnTo>
                  <a:lnTo>
                    <a:pt x="278" y="86"/>
                  </a:lnTo>
                  <a:lnTo>
                    <a:pt x="278" y="86"/>
                  </a:lnTo>
                  <a:lnTo>
                    <a:pt x="274" y="100"/>
                  </a:lnTo>
                  <a:lnTo>
                    <a:pt x="270" y="114"/>
                  </a:lnTo>
                  <a:lnTo>
                    <a:pt x="262" y="124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42" y="132"/>
                  </a:lnTo>
                  <a:lnTo>
                    <a:pt x="232" y="130"/>
                  </a:lnTo>
                  <a:lnTo>
                    <a:pt x="222" y="126"/>
                  </a:lnTo>
                  <a:lnTo>
                    <a:pt x="216" y="118"/>
                  </a:lnTo>
                  <a:lnTo>
                    <a:pt x="216" y="118"/>
                  </a:lnTo>
                  <a:lnTo>
                    <a:pt x="214" y="112"/>
                  </a:lnTo>
                  <a:lnTo>
                    <a:pt x="214" y="106"/>
                  </a:lnTo>
                  <a:lnTo>
                    <a:pt x="214" y="100"/>
                  </a:lnTo>
                  <a:lnTo>
                    <a:pt x="216" y="94"/>
                  </a:lnTo>
                  <a:lnTo>
                    <a:pt x="216" y="94"/>
                  </a:lnTo>
                  <a:lnTo>
                    <a:pt x="220" y="90"/>
                  </a:lnTo>
                  <a:lnTo>
                    <a:pt x="224" y="86"/>
                  </a:lnTo>
                  <a:lnTo>
                    <a:pt x="234" y="84"/>
                  </a:lnTo>
                  <a:lnTo>
                    <a:pt x="244" y="82"/>
                  </a:lnTo>
                  <a:lnTo>
                    <a:pt x="248" y="84"/>
                  </a:lnTo>
                  <a:lnTo>
                    <a:pt x="248" y="84"/>
                  </a:lnTo>
                  <a:lnTo>
                    <a:pt x="234" y="80"/>
                  </a:lnTo>
                  <a:lnTo>
                    <a:pt x="228" y="82"/>
                  </a:lnTo>
                  <a:lnTo>
                    <a:pt x="222" y="82"/>
                  </a:lnTo>
                  <a:lnTo>
                    <a:pt x="216" y="86"/>
                  </a:lnTo>
                  <a:lnTo>
                    <a:pt x="212" y="92"/>
                  </a:lnTo>
                  <a:lnTo>
                    <a:pt x="208" y="100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118"/>
                  </a:lnTo>
                  <a:lnTo>
                    <a:pt x="212" y="124"/>
                  </a:lnTo>
                  <a:lnTo>
                    <a:pt x="216" y="128"/>
                  </a:lnTo>
                  <a:lnTo>
                    <a:pt x="224" y="132"/>
                  </a:lnTo>
                  <a:lnTo>
                    <a:pt x="230" y="134"/>
                  </a:lnTo>
                  <a:lnTo>
                    <a:pt x="238" y="134"/>
                  </a:lnTo>
                  <a:lnTo>
                    <a:pt x="244" y="134"/>
                  </a:lnTo>
                  <a:lnTo>
                    <a:pt x="252" y="134"/>
                  </a:lnTo>
                  <a:lnTo>
                    <a:pt x="252" y="134"/>
                  </a:lnTo>
                  <a:lnTo>
                    <a:pt x="258" y="130"/>
                  </a:lnTo>
                  <a:lnTo>
                    <a:pt x="264" y="128"/>
                  </a:lnTo>
                  <a:lnTo>
                    <a:pt x="272" y="118"/>
                  </a:lnTo>
                  <a:lnTo>
                    <a:pt x="278" y="104"/>
                  </a:lnTo>
                  <a:lnTo>
                    <a:pt x="282" y="90"/>
                  </a:lnTo>
                  <a:lnTo>
                    <a:pt x="284" y="76"/>
                  </a:lnTo>
                  <a:lnTo>
                    <a:pt x="282" y="60"/>
                  </a:lnTo>
                  <a:lnTo>
                    <a:pt x="280" y="46"/>
                  </a:lnTo>
                  <a:lnTo>
                    <a:pt x="276" y="34"/>
                  </a:lnTo>
                  <a:lnTo>
                    <a:pt x="276" y="34"/>
                  </a:lnTo>
                  <a:lnTo>
                    <a:pt x="270" y="26"/>
                  </a:lnTo>
                  <a:lnTo>
                    <a:pt x="266" y="18"/>
                  </a:lnTo>
                  <a:lnTo>
                    <a:pt x="260" y="12"/>
                  </a:lnTo>
                  <a:lnTo>
                    <a:pt x="254" y="8"/>
                  </a:lnTo>
                  <a:lnTo>
                    <a:pt x="240" y="2"/>
                  </a:lnTo>
                  <a:lnTo>
                    <a:pt x="224" y="0"/>
                  </a:lnTo>
                  <a:lnTo>
                    <a:pt x="208" y="2"/>
                  </a:lnTo>
                  <a:lnTo>
                    <a:pt x="192" y="6"/>
                  </a:lnTo>
                  <a:lnTo>
                    <a:pt x="178" y="12"/>
                  </a:lnTo>
                  <a:lnTo>
                    <a:pt x="164" y="22"/>
                  </a:lnTo>
                  <a:lnTo>
                    <a:pt x="164" y="22"/>
                  </a:lnTo>
                  <a:lnTo>
                    <a:pt x="152" y="32"/>
                  </a:lnTo>
                  <a:lnTo>
                    <a:pt x="144" y="44"/>
                  </a:lnTo>
                  <a:lnTo>
                    <a:pt x="136" y="58"/>
                  </a:lnTo>
                  <a:lnTo>
                    <a:pt x="132" y="70"/>
                  </a:lnTo>
                  <a:lnTo>
                    <a:pt x="128" y="86"/>
                  </a:lnTo>
                  <a:lnTo>
                    <a:pt x="126" y="100"/>
                  </a:lnTo>
                  <a:lnTo>
                    <a:pt x="126" y="116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36" y="164"/>
                  </a:lnTo>
                  <a:lnTo>
                    <a:pt x="138" y="180"/>
                  </a:lnTo>
                  <a:lnTo>
                    <a:pt x="138" y="196"/>
                  </a:lnTo>
                  <a:lnTo>
                    <a:pt x="138" y="196"/>
                  </a:lnTo>
                  <a:lnTo>
                    <a:pt x="136" y="212"/>
                  </a:lnTo>
                  <a:lnTo>
                    <a:pt x="132" y="224"/>
                  </a:lnTo>
                  <a:lnTo>
                    <a:pt x="126" y="234"/>
                  </a:lnTo>
                  <a:lnTo>
                    <a:pt x="120" y="244"/>
                  </a:lnTo>
                  <a:lnTo>
                    <a:pt x="114" y="252"/>
                  </a:lnTo>
                  <a:lnTo>
                    <a:pt x="106" y="258"/>
                  </a:lnTo>
                  <a:lnTo>
                    <a:pt x="98" y="264"/>
                  </a:lnTo>
                  <a:lnTo>
                    <a:pt x="90" y="268"/>
                  </a:lnTo>
                  <a:lnTo>
                    <a:pt x="72" y="272"/>
                  </a:lnTo>
                  <a:lnTo>
                    <a:pt x="56" y="274"/>
                  </a:lnTo>
                  <a:lnTo>
                    <a:pt x="42" y="274"/>
                  </a:lnTo>
                  <a:lnTo>
                    <a:pt x="30" y="274"/>
                  </a:lnTo>
                  <a:lnTo>
                    <a:pt x="30" y="274"/>
                  </a:lnTo>
                  <a:lnTo>
                    <a:pt x="38" y="246"/>
                  </a:lnTo>
                  <a:lnTo>
                    <a:pt x="44" y="220"/>
                  </a:lnTo>
                  <a:lnTo>
                    <a:pt x="48" y="192"/>
                  </a:lnTo>
                  <a:lnTo>
                    <a:pt x="50" y="164"/>
                  </a:lnTo>
                  <a:lnTo>
                    <a:pt x="50" y="164"/>
                  </a:lnTo>
                  <a:lnTo>
                    <a:pt x="52" y="130"/>
                  </a:lnTo>
                  <a:lnTo>
                    <a:pt x="48" y="94"/>
                  </a:lnTo>
                  <a:lnTo>
                    <a:pt x="42" y="58"/>
                  </a:lnTo>
                  <a:lnTo>
                    <a:pt x="32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6" y="46"/>
                  </a:lnTo>
                  <a:lnTo>
                    <a:pt x="40" y="68"/>
                  </a:lnTo>
                  <a:lnTo>
                    <a:pt x="42" y="92"/>
                  </a:lnTo>
                  <a:lnTo>
                    <a:pt x="44" y="120"/>
                  </a:lnTo>
                  <a:lnTo>
                    <a:pt x="44" y="150"/>
                  </a:lnTo>
                  <a:lnTo>
                    <a:pt x="40" y="182"/>
                  </a:lnTo>
                  <a:lnTo>
                    <a:pt x="34" y="216"/>
                  </a:lnTo>
                  <a:lnTo>
                    <a:pt x="26" y="252"/>
                  </a:lnTo>
                  <a:lnTo>
                    <a:pt x="26" y="252"/>
                  </a:lnTo>
                  <a:lnTo>
                    <a:pt x="20" y="268"/>
                  </a:lnTo>
                  <a:lnTo>
                    <a:pt x="14" y="284"/>
                  </a:lnTo>
                  <a:lnTo>
                    <a:pt x="0" y="310"/>
                  </a:lnTo>
                  <a:lnTo>
                    <a:pt x="12" y="310"/>
                  </a:lnTo>
                  <a:lnTo>
                    <a:pt x="12" y="310"/>
                  </a:lnTo>
                  <a:lnTo>
                    <a:pt x="26" y="284"/>
                  </a:lnTo>
                  <a:lnTo>
                    <a:pt x="26" y="284"/>
                  </a:lnTo>
                  <a:lnTo>
                    <a:pt x="36" y="286"/>
                  </a:lnTo>
                  <a:lnTo>
                    <a:pt x="52" y="286"/>
                  </a:lnTo>
                  <a:lnTo>
                    <a:pt x="68" y="286"/>
                  </a:lnTo>
                  <a:lnTo>
                    <a:pt x="86" y="282"/>
                  </a:lnTo>
                  <a:lnTo>
                    <a:pt x="96" y="278"/>
                  </a:lnTo>
                  <a:lnTo>
                    <a:pt x="104" y="272"/>
                  </a:lnTo>
                  <a:lnTo>
                    <a:pt x="112" y="266"/>
                  </a:lnTo>
                  <a:lnTo>
                    <a:pt x="122" y="258"/>
                  </a:lnTo>
                  <a:lnTo>
                    <a:pt x="128" y="248"/>
                  </a:lnTo>
                  <a:lnTo>
                    <a:pt x="136" y="236"/>
                  </a:lnTo>
                  <a:lnTo>
                    <a:pt x="142" y="222"/>
                  </a:lnTo>
                  <a:lnTo>
                    <a:pt x="146" y="206"/>
                  </a:lnTo>
                  <a:lnTo>
                    <a:pt x="146" y="20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8710863" y="-733926"/>
              <a:ext cx="433137" cy="1138989"/>
            </a:xfrm>
            <a:custGeom>
              <a:avLst/>
              <a:gdLst/>
              <a:ahLst/>
              <a:cxnLst>
                <a:cxn ang="0">
                  <a:pos x="2" y="126"/>
                </a:cxn>
                <a:cxn ang="0">
                  <a:pos x="2" y="126"/>
                </a:cxn>
                <a:cxn ang="0">
                  <a:pos x="6" y="120"/>
                </a:cxn>
                <a:cxn ang="0">
                  <a:pos x="18" y="106"/>
                </a:cxn>
                <a:cxn ang="0">
                  <a:pos x="24" y="100"/>
                </a:cxn>
                <a:cxn ang="0">
                  <a:pos x="34" y="92"/>
                </a:cxn>
                <a:cxn ang="0">
                  <a:pos x="42" y="88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48" y="88"/>
                </a:cxn>
                <a:cxn ang="0">
                  <a:pos x="34" y="98"/>
                </a:cxn>
                <a:cxn ang="0">
                  <a:pos x="28" y="106"/>
                </a:cxn>
                <a:cxn ang="0">
                  <a:pos x="20" y="116"/>
                </a:cxn>
                <a:cxn ang="0">
                  <a:pos x="16" y="128"/>
                </a:cxn>
                <a:cxn ang="0">
                  <a:pos x="12" y="142"/>
                </a:cxn>
                <a:cxn ang="0">
                  <a:pos x="12" y="142"/>
                </a:cxn>
                <a:cxn ang="0">
                  <a:pos x="22" y="142"/>
                </a:cxn>
                <a:cxn ang="0">
                  <a:pos x="54" y="138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2" y="4"/>
                </a:cxn>
                <a:cxn ang="0">
                  <a:pos x="30" y="8"/>
                </a:cxn>
                <a:cxn ang="0">
                  <a:pos x="20" y="16"/>
                </a:cxn>
                <a:cxn ang="0">
                  <a:pos x="12" y="28"/>
                </a:cxn>
                <a:cxn ang="0">
                  <a:pos x="6" y="44"/>
                </a:cxn>
                <a:cxn ang="0">
                  <a:pos x="2" y="64"/>
                </a:cxn>
                <a:cxn ang="0">
                  <a:pos x="0" y="92"/>
                </a:cxn>
                <a:cxn ang="0">
                  <a:pos x="2" y="126"/>
                </a:cxn>
                <a:cxn ang="0">
                  <a:pos x="2" y="126"/>
                </a:cxn>
              </a:cxnLst>
              <a:rect l="0" t="0" r="r" b="b"/>
              <a:pathLst>
                <a:path w="54" h="142">
                  <a:moveTo>
                    <a:pt x="2" y="126"/>
                  </a:moveTo>
                  <a:lnTo>
                    <a:pt x="2" y="126"/>
                  </a:lnTo>
                  <a:lnTo>
                    <a:pt x="6" y="120"/>
                  </a:lnTo>
                  <a:lnTo>
                    <a:pt x="18" y="106"/>
                  </a:lnTo>
                  <a:lnTo>
                    <a:pt x="24" y="100"/>
                  </a:lnTo>
                  <a:lnTo>
                    <a:pt x="34" y="92"/>
                  </a:lnTo>
                  <a:lnTo>
                    <a:pt x="42" y="88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48" y="88"/>
                  </a:lnTo>
                  <a:lnTo>
                    <a:pt x="34" y="98"/>
                  </a:lnTo>
                  <a:lnTo>
                    <a:pt x="28" y="106"/>
                  </a:lnTo>
                  <a:lnTo>
                    <a:pt x="20" y="116"/>
                  </a:lnTo>
                  <a:lnTo>
                    <a:pt x="16" y="128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22" y="142"/>
                  </a:lnTo>
                  <a:lnTo>
                    <a:pt x="54" y="138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2" y="4"/>
                  </a:lnTo>
                  <a:lnTo>
                    <a:pt x="30" y="8"/>
                  </a:lnTo>
                  <a:lnTo>
                    <a:pt x="20" y="16"/>
                  </a:lnTo>
                  <a:lnTo>
                    <a:pt x="12" y="28"/>
                  </a:lnTo>
                  <a:lnTo>
                    <a:pt x="6" y="44"/>
                  </a:lnTo>
                  <a:lnTo>
                    <a:pt x="2" y="64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2" y="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8791074" y="469232"/>
              <a:ext cx="352926" cy="208547"/>
            </a:xfrm>
            <a:custGeom>
              <a:avLst/>
              <a:gdLst/>
              <a:ahLst/>
              <a:cxnLst>
                <a:cxn ang="0">
                  <a:pos x="44" y="26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26" y="4"/>
                </a:cxn>
                <a:cxn ang="0">
                  <a:pos x="14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4" y="14"/>
                </a:cxn>
                <a:cxn ang="0">
                  <a:pos x="24" y="18"/>
                </a:cxn>
                <a:cxn ang="0">
                  <a:pos x="34" y="22"/>
                </a:cxn>
                <a:cxn ang="0">
                  <a:pos x="44" y="26"/>
                </a:cxn>
                <a:cxn ang="0">
                  <a:pos x="44" y="26"/>
                </a:cxn>
              </a:cxnLst>
              <a:rect l="0" t="0" r="r" b="b"/>
              <a:pathLst>
                <a:path w="44" h="26">
                  <a:moveTo>
                    <a:pt x="44" y="26"/>
                  </a:moveTo>
                  <a:lnTo>
                    <a:pt x="44" y="0"/>
                  </a:lnTo>
                  <a:lnTo>
                    <a:pt x="44" y="0"/>
                  </a:lnTo>
                  <a:lnTo>
                    <a:pt x="26" y="4"/>
                  </a:lnTo>
                  <a:lnTo>
                    <a:pt x="14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24" y="18"/>
                  </a:lnTo>
                  <a:lnTo>
                    <a:pt x="34" y="22"/>
                  </a:lnTo>
                  <a:lnTo>
                    <a:pt x="44" y="26"/>
                  </a:lnTo>
                  <a:lnTo>
                    <a:pt x="44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8726905" y="677779"/>
              <a:ext cx="417095" cy="753979"/>
            </a:xfrm>
            <a:custGeom>
              <a:avLst/>
              <a:gdLst/>
              <a:ahLst/>
              <a:cxnLst>
                <a:cxn ang="0">
                  <a:pos x="52" y="94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34" y="4"/>
                </a:cxn>
                <a:cxn ang="0">
                  <a:pos x="18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0" y="6"/>
                </a:cxn>
                <a:cxn ang="0">
                  <a:pos x="18" y="14"/>
                </a:cxn>
                <a:cxn ang="0">
                  <a:pos x="26" y="26"/>
                </a:cxn>
                <a:cxn ang="0">
                  <a:pos x="32" y="40"/>
                </a:cxn>
                <a:cxn ang="0">
                  <a:pos x="42" y="68"/>
                </a:cxn>
                <a:cxn ang="0">
                  <a:pos x="52" y="94"/>
                </a:cxn>
                <a:cxn ang="0">
                  <a:pos x="52" y="94"/>
                </a:cxn>
              </a:cxnLst>
              <a:rect l="0" t="0" r="r" b="b"/>
              <a:pathLst>
                <a:path w="52" h="94">
                  <a:moveTo>
                    <a:pt x="52" y="94"/>
                  </a:moveTo>
                  <a:lnTo>
                    <a:pt x="52" y="10"/>
                  </a:lnTo>
                  <a:lnTo>
                    <a:pt x="52" y="10"/>
                  </a:lnTo>
                  <a:lnTo>
                    <a:pt x="34" y="4"/>
                  </a:lnTo>
                  <a:lnTo>
                    <a:pt x="18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6"/>
                  </a:lnTo>
                  <a:lnTo>
                    <a:pt x="18" y="14"/>
                  </a:lnTo>
                  <a:lnTo>
                    <a:pt x="26" y="26"/>
                  </a:lnTo>
                  <a:lnTo>
                    <a:pt x="32" y="40"/>
                  </a:lnTo>
                  <a:lnTo>
                    <a:pt x="42" y="68"/>
                  </a:lnTo>
                  <a:lnTo>
                    <a:pt x="52" y="94"/>
                  </a:lnTo>
                  <a:lnTo>
                    <a:pt x="52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7860632" y="741947"/>
              <a:ext cx="1138989" cy="1187116"/>
            </a:xfrm>
            <a:custGeom>
              <a:avLst/>
              <a:gdLst/>
              <a:ahLst/>
              <a:cxnLst>
                <a:cxn ang="0">
                  <a:pos x="98" y="8"/>
                </a:cxn>
                <a:cxn ang="0">
                  <a:pos x="98" y="8"/>
                </a:cxn>
                <a:cxn ang="0">
                  <a:pos x="98" y="22"/>
                </a:cxn>
                <a:cxn ang="0">
                  <a:pos x="96" y="36"/>
                </a:cxn>
                <a:cxn ang="0">
                  <a:pos x="94" y="46"/>
                </a:cxn>
                <a:cxn ang="0">
                  <a:pos x="90" y="54"/>
                </a:cxn>
                <a:cxn ang="0">
                  <a:pos x="86" y="66"/>
                </a:cxn>
                <a:cxn ang="0">
                  <a:pos x="82" y="68"/>
                </a:cxn>
                <a:cxn ang="0">
                  <a:pos x="82" y="68"/>
                </a:cxn>
                <a:cxn ang="0">
                  <a:pos x="86" y="56"/>
                </a:cxn>
                <a:cxn ang="0">
                  <a:pos x="86" y="44"/>
                </a:cxn>
                <a:cxn ang="0">
                  <a:pos x="86" y="32"/>
                </a:cxn>
                <a:cxn ang="0">
                  <a:pos x="86" y="22"/>
                </a:cxn>
                <a:cxn ang="0">
                  <a:pos x="82" y="6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6" y="8"/>
                </a:cxn>
                <a:cxn ang="0">
                  <a:pos x="72" y="14"/>
                </a:cxn>
                <a:cxn ang="0">
                  <a:pos x="60" y="26"/>
                </a:cxn>
                <a:cxn ang="0">
                  <a:pos x="28" y="48"/>
                </a:cxn>
                <a:cxn ang="0">
                  <a:pos x="12" y="60"/>
                </a:cxn>
                <a:cxn ang="0">
                  <a:pos x="6" y="68"/>
                </a:cxn>
                <a:cxn ang="0">
                  <a:pos x="2" y="76"/>
                </a:cxn>
                <a:cxn ang="0">
                  <a:pos x="0" y="84"/>
                </a:cxn>
                <a:cxn ang="0">
                  <a:pos x="0" y="94"/>
                </a:cxn>
                <a:cxn ang="0">
                  <a:pos x="2" y="104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4" y="126"/>
                </a:cxn>
                <a:cxn ang="0">
                  <a:pos x="24" y="130"/>
                </a:cxn>
                <a:cxn ang="0">
                  <a:pos x="32" y="132"/>
                </a:cxn>
                <a:cxn ang="0">
                  <a:pos x="42" y="132"/>
                </a:cxn>
                <a:cxn ang="0">
                  <a:pos x="58" y="128"/>
                </a:cxn>
                <a:cxn ang="0">
                  <a:pos x="64" y="126"/>
                </a:cxn>
                <a:cxn ang="0">
                  <a:pos x="64" y="126"/>
                </a:cxn>
                <a:cxn ang="0">
                  <a:pos x="66" y="130"/>
                </a:cxn>
                <a:cxn ang="0">
                  <a:pos x="70" y="136"/>
                </a:cxn>
                <a:cxn ang="0">
                  <a:pos x="76" y="140"/>
                </a:cxn>
                <a:cxn ang="0">
                  <a:pos x="82" y="144"/>
                </a:cxn>
                <a:cxn ang="0">
                  <a:pos x="90" y="148"/>
                </a:cxn>
                <a:cxn ang="0">
                  <a:pos x="102" y="148"/>
                </a:cxn>
                <a:cxn ang="0">
                  <a:pos x="102" y="148"/>
                </a:cxn>
                <a:cxn ang="0">
                  <a:pos x="114" y="146"/>
                </a:cxn>
                <a:cxn ang="0">
                  <a:pos x="124" y="142"/>
                </a:cxn>
                <a:cxn ang="0">
                  <a:pos x="132" y="136"/>
                </a:cxn>
                <a:cxn ang="0">
                  <a:pos x="136" y="126"/>
                </a:cxn>
                <a:cxn ang="0">
                  <a:pos x="140" y="116"/>
                </a:cxn>
                <a:cxn ang="0">
                  <a:pos x="142" y="104"/>
                </a:cxn>
                <a:cxn ang="0">
                  <a:pos x="142" y="92"/>
                </a:cxn>
                <a:cxn ang="0">
                  <a:pos x="140" y="80"/>
                </a:cxn>
                <a:cxn ang="0">
                  <a:pos x="140" y="80"/>
                </a:cxn>
                <a:cxn ang="0">
                  <a:pos x="134" y="62"/>
                </a:cxn>
                <a:cxn ang="0">
                  <a:pos x="128" y="46"/>
                </a:cxn>
                <a:cxn ang="0">
                  <a:pos x="120" y="34"/>
                </a:cxn>
                <a:cxn ang="0">
                  <a:pos x="114" y="24"/>
                </a:cxn>
                <a:cxn ang="0">
                  <a:pos x="102" y="12"/>
                </a:cxn>
                <a:cxn ang="0">
                  <a:pos x="98" y="8"/>
                </a:cxn>
                <a:cxn ang="0">
                  <a:pos x="98" y="8"/>
                </a:cxn>
              </a:cxnLst>
              <a:rect l="0" t="0" r="r" b="b"/>
              <a:pathLst>
                <a:path w="142" h="148">
                  <a:moveTo>
                    <a:pt x="98" y="8"/>
                  </a:moveTo>
                  <a:lnTo>
                    <a:pt x="98" y="8"/>
                  </a:lnTo>
                  <a:lnTo>
                    <a:pt x="98" y="22"/>
                  </a:lnTo>
                  <a:lnTo>
                    <a:pt x="96" y="36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86" y="66"/>
                  </a:lnTo>
                  <a:lnTo>
                    <a:pt x="82" y="68"/>
                  </a:lnTo>
                  <a:lnTo>
                    <a:pt x="82" y="68"/>
                  </a:lnTo>
                  <a:lnTo>
                    <a:pt x="86" y="56"/>
                  </a:lnTo>
                  <a:lnTo>
                    <a:pt x="86" y="44"/>
                  </a:lnTo>
                  <a:lnTo>
                    <a:pt x="86" y="32"/>
                  </a:lnTo>
                  <a:lnTo>
                    <a:pt x="86" y="22"/>
                  </a:lnTo>
                  <a:lnTo>
                    <a:pt x="82" y="6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6" y="8"/>
                  </a:lnTo>
                  <a:lnTo>
                    <a:pt x="72" y="14"/>
                  </a:lnTo>
                  <a:lnTo>
                    <a:pt x="60" y="26"/>
                  </a:lnTo>
                  <a:lnTo>
                    <a:pt x="28" y="48"/>
                  </a:lnTo>
                  <a:lnTo>
                    <a:pt x="12" y="60"/>
                  </a:lnTo>
                  <a:lnTo>
                    <a:pt x="6" y="68"/>
                  </a:lnTo>
                  <a:lnTo>
                    <a:pt x="2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04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4" y="126"/>
                  </a:lnTo>
                  <a:lnTo>
                    <a:pt x="24" y="130"/>
                  </a:lnTo>
                  <a:lnTo>
                    <a:pt x="32" y="132"/>
                  </a:lnTo>
                  <a:lnTo>
                    <a:pt x="42" y="132"/>
                  </a:lnTo>
                  <a:lnTo>
                    <a:pt x="58" y="128"/>
                  </a:lnTo>
                  <a:lnTo>
                    <a:pt x="64" y="126"/>
                  </a:lnTo>
                  <a:lnTo>
                    <a:pt x="64" y="126"/>
                  </a:lnTo>
                  <a:lnTo>
                    <a:pt x="66" y="130"/>
                  </a:lnTo>
                  <a:lnTo>
                    <a:pt x="70" y="136"/>
                  </a:lnTo>
                  <a:lnTo>
                    <a:pt x="76" y="140"/>
                  </a:lnTo>
                  <a:lnTo>
                    <a:pt x="82" y="144"/>
                  </a:lnTo>
                  <a:lnTo>
                    <a:pt x="90" y="148"/>
                  </a:lnTo>
                  <a:lnTo>
                    <a:pt x="102" y="148"/>
                  </a:lnTo>
                  <a:lnTo>
                    <a:pt x="102" y="148"/>
                  </a:lnTo>
                  <a:lnTo>
                    <a:pt x="114" y="146"/>
                  </a:lnTo>
                  <a:lnTo>
                    <a:pt x="124" y="142"/>
                  </a:lnTo>
                  <a:lnTo>
                    <a:pt x="132" y="136"/>
                  </a:lnTo>
                  <a:lnTo>
                    <a:pt x="136" y="126"/>
                  </a:lnTo>
                  <a:lnTo>
                    <a:pt x="140" y="116"/>
                  </a:lnTo>
                  <a:lnTo>
                    <a:pt x="142" y="104"/>
                  </a:lnTo>
                  <a:lnTo>
                    <a:pt x="142" y="92"/>
                  </a:lnTo>
                  <a:lnTo>
                    <a:pt x="140" y="80"/>
                  </a:lnTo>
                  <a:lnTo>
                    <a:pt x="140" y="80"/>
                  </a:lnTo>
                  <a:lnTo>
                    <a:pt x="134" y="62"/>
                  </a:lnTo>
                  <a:lnTo>
                    <a:pt x="128" y="46"/>
                  </a:lnTo>
                  <a:lnTo>
                    <a:pt x="120" y="34"/>
                  </a:lnTo>
                  <a:lnTo>
                    <a:pt x="114" y="24"/>
                  </a:lnTo>
                  <a:lnTo>
                    <a:pt x="102" y="12"/>
                  </a:lnTo>
                  <a:lnTo>
                    <a:pt x="98" y="8"/>
                  </a:lnTo>
                  <a:lnTo>
                    <a:pt x="9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7106653" y="68179"/>
              <a:ext cx="1171074" cy="1235242"/>
            </a:xfrm>
            <a:custGeom>
              <a:avLst/>
              <a:gdLst/>
              <a:ahLst/>
              <a:cxnLst>
                <a:cxn ang="0">
                  <a:pos x="146" y="66"/>
                </a:cxn>
                <a:cxn ang="0">
                  <a:pos x="146" y="66"/>
                </a:cxn>
                <a:cxn ang="0">
                  <a:pos x="132" y="72"/>
                </a:cxn>
                <a:cxn ang="0">
                  <a:pos x="118" y="76"/>
                </a:cxn>
                <a:cxn ang="0">
                  <a:pos x="106" y="78"/>
                </a:cxn>
                <a:cxn ang="0">
                  <a:pos x="96" y="78"/>
                </a:cxn>
                <a:cxn ang="0">
                  <a:pos x="82" y="78"/>
                </a:cxn>
                <a:cxn ang="0">
                  <a:pos x="78" y="76"/>
                </a:cxn>
                <a:cxn ang="0">
                  <a:pos x="78" y="76"/>
                </a:cxn>
                <a:cxn ang="0">
                  <a:pos x="88" y="74"/>
                </a:cxn>
                <a:cxn ang="0">
                  <a:pos x="100" y="72"/>
                </a:cxn>
                <a:cxn ang="0">
                  <a:pos x="122" y="60"/>
                </a:cxn>
                <a:cxn ang="0">
                  <a:pos x="146" y="44"/>
                </a:cxn>
                <a:cxn ang="0">
                  <a:pos x="146" y="44"/>
                </a:cxn>
                <a:cxn ang="0">
                  <a:pos x="136" y="44"/>
                </a:cxn>
                <a:cxn ang="0">
                  <a:pos x="126" y="42"/>
                </a:cxn>
                <a:cxn ang="0">
                  <a:pos x="108" y="32"/>
                </a:cxn>
                <a:cxn ang="0">
                  <a:pos x="72" y="12"/>
                </a:cxn>
                <a:cxn ang="0">
                  <a:pos x="56" y="2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30"/>
                </a:cxn>
                <a:cxn ang="0">
                  <a:pos x="0" y="42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2" y="70"/>
                </a:cxn>
                <a:cxn ang="0">
                  <a:pos x="16" y="76"/>
                </a:cxn>
                <a:cxn ang="0">
                  <a:pos x="22" y="82"/>
                </a:cxn>
                <a:cxn ang="0">
                  <a:pos x="22" y="82"/>
                </a:cxn>
                <a:cxn ang="0">
                  <a:pos x="16" y="86"/>
                </a:cxn>
                <a:cxn ang="0">
                  <a:pos x="12" y="92"/>
                </a:cxn>
                <a:cxn ang="0">
                  <a:pos x="10" y="98"/>
                </a:cxn>
                <a:cxn ang="0">
                  <a:pos x="8" y="106"/>
                </a:cxn>
                <a:cxn ang="0">
                  <a:pos x="10" y="118"/>
                </a:cxn>
                <a:cxn ang="0">
                  <a:pos x="14" y="130"/>
                </a:cxn>
                <a:cxn ang="0">
                  <a:pos x="22" y="142"/>
                </a:cxn>
                <a:cxn ang="0">
                  <a:pos x="36" y="150"/>
                </a:cxn>
                <a:cxn ang="0">
                  <a:pos x="42" y="152"/>
                </a:cxn>
                <a:cxn ang="0">
                  <a:pos x="50" y="154"/>
                </a:cxn>
                <a:cxn ang="0">
                  <a:pos x="58" y="154"/>
                </a:cxn>
                <a:cxn ang="0">
                  <a:pos x="68" y="152"/>
                </a:cxn>
                <a:cxn ang="0">
                  <a:pos x="68" y="152"/>
                </a:cxn>
                <a:cxn ang="0">
                  <a:pos x="76" y="150"/>
                </a:cxn>
                <a:cxn ang="0">
                  <a:pos x="86" y="146"/>
                </a:cxn>
                <a:cxn ang="0">
                  <a:pos x="102" y="136"/>
                </a:cxn>
                <a:cxn ang="0">
                  <a:pos x="114" y="122"/>
                </a:cxn>
                <a:cxn ang="0">
                  <a:pos x="126" y="106"/>
                </a:cxn>
                <a:cxn ang="0">
                  <a:pos x="134" y="92"/>
                </a:cxn>
                <a:cxn ang="0">
                  <a:pos x="142" y="78"/>
                </a:cxn>
                <a:cxn ang="0">
                  <a:pos x="146" y="66"/>
                </a:cxn>
                <a:cxn ang="0">
                  <a:pos x="146" y="66"/>
                </a:cxn>
              </a:cxnLst>
              <a:rect l="0" t="0" r="r" b="b"/>
              <a:pathLst>
                <a:path w="146" h="154">
                  <a:moveTo>
                    <a:pt x="146" y="66"/>
                  </a:moveTo>
                  <a:lnTo>
                    <a:pt x="146" y="66"/>
                  </a:lnTo>
                  <a:lnTo>
                    <a:pt x="132" y="72"/>
                  </a:lnTo>
                  <a:lnTo>
                    <a:pt x="118" y="76"/>
                  </a:lnTo>
                  <a:lnTo>
                    <a:pt x="106" y="78"/>
                  </a:lnTo>
                  <a:lnTo>
                    <a:pt x="96" y="78"/>
                  </a:lnTo>
                  <a:lnTo>
                    <a:pt x="82" y="78"/>
                  </a:lnTo>
                  <a:lnTo>
                    <a:pt x="78" y="76"/>
                  </a:lnTo>
                  <a:lnTo>
                    <a:pt x="78" y="76"/>
                  </a:lnTo>
                  <a:lnTo>
                    <a:pt x="88" y="74"/>
                  </a:lnTo>
                  <a:lnTo>
                    <a:pt x="100" y="72"/>
                  </a:lnTo>
                  <a:lnTo>
                    <a:pt x="122" y="60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36" y="44"/>
                  </a:lnTo>
                  <a:lnTo>
                    <a:pt x="126" y="42"/>
                  </a:lnTo>
                  <a:lnTo>
                    <a:pt x="108" y="32"/>
                  </a:lnTo>
                  <a:lnTo>
                    <a:pt x="72" y="12"/>
                  </a:lnTo>
                  <a:lnTo>
                    <a:pt x="56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30"/>
                  </a:lnTo>
                  <a:lnTo>
                    <a:pt x="0" y="42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2" y="70"/>
                  </a:lnTo>
                  <a:lnTo>
                    <a:pt x="16" y="76"/>
                  </a:lnTo>
                  <a:lnTo>
                    <a:pt x="22" y="82"/>
                  </a:lnTo>
                  <a:lnTo>
                    <a:pt x="22" y="82"/>
                  </a:lnTo>
                  <a:lnTo>
                    <a:pt x="16" y="86"/>
                  </a:lnTo>
                  <a:lnTo>
                    <a:pt x="12" y="92"/>
                  </a:lnTo>
                  <a:lnTo>
                    <a:pt x="10" y="98"/>
                  </a:lnTo>
                  <a:lnTo>
                    <a:pt x="8" y="106"/>
                  </a:lnTo>
                  <a:lnTo>
                    <a:pt x="10" y="118"/>
                  </a:lnTo>
                  <a:lnTo>
                    <a:pt x="14" y="130"/>
                  </a:lnTo>
                  <a:lnTo>
                    <a:pt x="22" y="142"/>
                  </a:lnTo>
                  <a:lnTo>
                    <a:pt x="36" y="150"/>
                  </a:lnTo>
                  <a:lnTo>
                    <a:pt x="42" y="152"/>
                  </a:lnTo>
                  <a:lnTo>
                    <a:pt x="50" y="154"/>
                  </a:lnTo>
                  <a:lnTo>
                    <a:pt x="58" y="154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76" y="150"/>
                  </a:lnTo>
                  <a:lnTo>
                    <a:pt x="86" y="146"/>
                  </a:lnTo>
                  <a:lnTo>
                    <a:pt x="102" y="136"/>
                  </a:lnTo>
                  <a:lnTo>
                    <a:pt x="114" y="122"/>
                  </a:lnTo>
                  <a:lnTo>
                    <a:pt x="126" y="106"/>
                  </a:lnTo>
                  <a:lnTo>
                    <a:pt x="134" y="92"/>
                  </a:lnTo>
                  <a:lnTo>
                    <a:pt x="142" y="78"/>
                  </a:lnTo>
                  <a:lnTo>
                    <a:pt x="146" y="66"/>
                  </a:lnTo>
                  <a:lnTo>
                    <a:pt x="14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7620000" y="-1038726"/>
              <a:ext cx="1090863" cy="1219200"/>
            </a:xfrm>
            <a:custGeom>
              <a:avLst/>
              <a:gdLst/>
              <a:ahLst/>
              <a:cxnLst>
                <a:cxn ang="0">
                  <a:pos x="98" y="152"/>
                </a:cxn>
                <a:cxn ang="0">
                  <a:pos x="98" y="152"/>
                </a:cxn>
                <a:cxn ang="0">
                  <a:pos x="94" y="148"/>
                </a:cxn>
                <a:cxn ang="0">
                  <a:pos x="86" y="138"/>
                </a:cxn>
                <a:cxn ang="0">
                  <a:pos x="82" y="130"/>
                </a:cxn>
                <a:cxn ang="0">
                  <a:pos x="78" y="120"/>
                </a:cxn>
                <a:cxn ang="0">
                  <a:pos x="76" y="110"/>
                </a:cxn>
                <a:cxn ang="0">
                  <a:pos x="76" y="96"/>
                </a:cxn>
                <a:cxn ang="0">
                  <a:pos x="76" y="96"/>
                </a:cxn>
                <a:cxn ang="0">
                  <a:pos x="80" y="104"/>
                </a:cxn>
                <a:cxn ang="0">
                  <a:pos x="90" y="118"/>
                </a:cxn>
                <a:cxn ang="0">
                  <a:pos x="106" y="136"/>
                </a:cxn>
                <a:cxn ang="0">
                  <a:pos x="114" y="144"/>
                </a:cxn>
                <a:cxn ang="0">
                  <a:pos x="124" y="150"/>
                </a:cxn>
                <a:cxn ang="0">
                  <a:pos x="124" y="150"/>
                </a:cxn>
                <a:cxn ang="0">
                  <a:pos x="124" y="140"/>
                </a:cxn>
                <a:cxn ang="0">
                  <a:pos x="124" y="116"/>
                </a:cxn>
                <a:cxn ang="0">
                  <a:pos x="126" y="84"/>
                </a:cxn>
                <a:cxn ang="0">
                  <a:pos x="130" y="66"/>
                </a:cxn>
                <a:cxn ang="0">
                  <a:pos x="134" y="50"/>
                </a:cxn>
                <a:cxn ang="0">
                  <a:pos x="134" y="50"/>
                </a:cxn>
                <a:cxn ang="0">
                  <a:pos x="136" y="40"/>
                </a:cxn>
                <a:cxn ang="0">
                  <a:pos x="136" y="32"/>
                </a:cxn>
                <a:cxn ang="0">
                  <a:pos x="132" y="22"/>
                </a:cxn>
                <a:cxn ang="0">
                  <a:pos x="128" y="16"/>
                </a:cxn>
                <a:cxn ang="0">
                  <a:pos x="120" y="10"/>
                </a:cxn>
                <a:cxn ang="0">
                  <a:pos x="112" y="4"/>
                </a:cxn>
                <a:cxn ang="0">
                  <a:pos x="104" y="2"/>
                </a:cxn>
                <a:cxn ang="0">
                  <a:pos x="94" y="0"/>
                </a:cxn>
                <a:cxn ang="0">
                  <a:pos x="94" y="0"/>
                </a:cxn>
                <a:cxn ang="0">
                  <a:pos x="84" y="2"/>
                </a:cxn>
                <a:cxn ang="0">
                  <a:pos x="76" y="6"/>
                </a:cxn>
                <a:cxn ang="0">
                  <a:pos x="70" y="10"/>
                </a:cxn>
                <a:cxn ang="0">
                  <a:pos x="64" y="16"/>
                </a:cxn>
                <a:cxn ang="0">
                  <a:pos x="58" y="28"/>
                </a:cxn>
                <a:cxn ang="0">
                  <a:pos x="56" y="34"/>
                </a:cxn>
                <a:cxn ang="0">
                  <a:pos x="56" y="34"/>
                </a:cxn>
                <a:cxn ang="0">
                  <a:pos x="50" y="32"/>
                </a:cxn>
                <a:cxn ang="0">
                  <a:pos x="32" y="34"/>
                </a:cxn>
                <a:cxn ang="0">
                  <a:pos x="22" y="38"/>
                </a:cxn>
                <a:cxn ang="0">
                  <a:pos x="14" y="42"/>
                </a:cxn>
                <a:cxn ang="0">
                  <a:pos x="6" y="48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72"/>
                </a:cxn>
                <a:cxn ang="0">
                  <a:pos x="0" y="86"/>
                </a:cxn>
                <a:cxn ang="0">
                  <a:pos x="4" y="100"/>
                </a:cxn>
                <a:cxn ang="0">
                  <a:pos x="10" y="112"/>
                </a:cxn>
                <a:cxn ang="0">
                  <a:pos x="22" y="124"/>
                </a:cxn>
                <a:cxn ang="0">
                  <a:pos x="40" y="136"/>
                </a:cxn>
                <a:cxn ang="0">
                  <a:pos x="66" y="144"/>
                </a:cxn>
                <a:cxn ang="0">
                  <a:pos x="98" y="152"/>
                </a:cxn>
                <a:cxn ang="0">
                  <a:pos x="98" y="152"/>
                </a:cxn>
              </a:cxnLst>
              <a:rect l="0" t="0" r="r" b="b"/>
              <a:pathLst>
                <a:path w="136" h="152">
                  <a:moveTo>
                    <a:pt x="98" y="152"/>
                  </a:moveTo>
                  <a:lnTo>
                    <a:pt x="98" y="152"/>
                  </a:lnTo>
                  <a:lnTo>
                    <a:pt x="94" y="148"/>
                  </a:lnTo>
                  <a:lnTo>
                    <a:pt x="86" y="138"/>
                  </a:lnTo>
                  <a:lnTo>
                    <a:pt x="82" y="130"/>
                  </a:lnTo>
                  <a:lnTo>
                    <a:pt x="78" y="120"/>
                  </a:lnTo>
                  <a:lnTo>
                    <a:pt x="76" y="110"/>
                  </a:lnTo>
                  <a:lnTo>
                    <a:pt x="76" y="96"/>
                  </a:lnTo>
                  <a:lnTo>
                    <a:pt x="76" y="96"/>
                  </a:lnTo>
                  <a:lnTo>
                    <a:pt x="80" y="104"/>
                  </a:lnTo>
                  <a:lnTo>
                    <a:pt x="90" y="118"/>
                  </a:lnTo>
                  <a:lnTo>
                    <a:pt x="106" y="136"/>
                  </a:lnTo>
                  <a:lnTo>
                    <a:pt x="114" y="144"/>
                  </a:lnTo>
                  <a:lnTo>
                    <a:pt x="124" y="150"/>
                  </a:lnTo>
                  <a:lnTo>
                    <a:pt x="124" y="150"/>
                  </a:lnTo>
                  <a:lnTo>
                    <a:pt x="124" y="140"/>
                  </a:lnTo>
                  <a:lnTo>
                    <a:pt x="124" y="116"/>
                  </a:lnTo>
                  <a:lnTo>
                    <a:pt x="126" y="84"/>
                  </a:lnTo>
                  <a:lnTo>
                    <a:pt x="130" y="66"/>
                  </a:lnTo>
                  <a:lnTo>
                    <a:pt x="134" y="50"/>
                  </a:lnTo>
                  <a:lnTo>
                    <a:pt x="134" y="50"/>
                  </a:lnTo>
                  <a:lnTo>
                    <a:pt x="136" y="40"/>
                  </a:lnTo>
                  <a:lnTo>
                    <a:pt x="136" y="32"/>
                  </a:lnTo>
                  <a:lnTo>
                    <a:pt x="132" y="22"/>
                  </a:lnTo>
                  <a:lnTo>
                    <a:pt x="128" y="16"/>
                  </a:lnTo>
                  <a:lnTo>
                    <a:pt x="120" y="10"/>
                  </a:lnTo>
                  <a:lnTo>
                    <a:pt x="112" y="4"/>
                  </a:lnTo>
                  <a:lnTo>
                    <a:pt x="104" y="2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84" y="2"/>
                  </a:lnTo>
                  <a:lnTo>
                    <a:pt x="76" y="6"/>
                  </a:lnTo>
                  <a:lnTo>
                    <a:pt x="70" y="10"/>
                  </a:lnTo>
                  <a:lnTo>
                    <a:pt x="64" y="16"/>
                  </a:lnTo>
                  <a:lnTo>
                    <a:pt x="58" y="28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0" y="32"/>
                  </a:lnTo>
                  <a:lnTo>
                    <a:pt x="32" y="34"/>
                  </a:lnTo>
                  <a:lnTo>
                    <a:pt x="22" y="38"/>
                  </a:lnTo>
                  <a:lnTo>
                    <a:pt x="14" y="42"/>
                  </a:lnTo>
                  <a:lnTo>
                    <a:pt x="6" y="4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72"/>
                  </a:lnTo>
                  <a:lnTo>
                    <a:pt x="0" y="86"/>
                  </a:lnTo>
                  <a:lnTo>
                    <a:pt x="4" y="100"/>
                  </a:lnTo>
                  <a:lnTo>
                    <a:pt x="10" y="112"/>
                  </a:lnTo>
                  <a:lnTo>
                    <a:pt x="22" y="124"/>
                  </a:lnTo>
                  <a:lnTo>
                    <a:pt x="40" y="136"/>
                  </a:lnTo>
                  <a:lnTo>
                    <a:pt x="66" y="144"/>
                  </a:lnTo>
                  <a:lnTo>
                    <a:pt x="98" y="152"/>
                  </a:lnTo>
                  <a:lnTo>
                    <a:pt x="98" y="1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8390021" y="340895"/>
              <a:ext cx="272716" cy="304800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6" y="32"/>
                </a:cxn>
                <a:cxn ang="0">
                  <a:pos x="10" y="36"/>
                </a:cxn>
                <a:cxn ang="0">
                  <a:pos x="18" y="38"/>
                </a:cxn>
                <a:cxn ang="0">
                  <a:pos x="18" y="38"/>
                </a:cxn>
                <a:cxn ang="0">
                  <a:pos x="24" y="36"/>
                </a:cxn>
                <a:cxn ang="0">
                  <a:pos x="30" y="32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4" y="12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</a:cxnLst>
              <a:rect l="0" t="0" r="r" b="b"/>
              <a:pathLst>
                <a:path w="34" h="38">
                  <a:moveTo>
                    <a:pt x="0" y="18"/>
                  </a:moveTo>
                  <a:lnTo>
                    <a:pt x="0" y="18"/>
                  </a:lnTo>
                  <a:lnTo>
                    <a:pt x="2" y="26"/>
                  </a:lnTo>
                  <a:lnTo>
                    <a:pt x="6" y="32"/>
                  </a:lnTo>
                  <a:lnTo>
                    <a:pt x="10" y="36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24" y="36"/>
                  </a:lnTo>
                  <a:lnTo>
                    <a:pt x="30" y="32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2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33137" y="-669758"/>
              <a:ext cx="641684" cy="641684"/>
            </a:xfrm>
            <a:custGeom>
              <a:avLst/>
              <a:gdLst/>
              <a:ahLst/>
              <a:cxnLst>
                <a:cxn ang="0">
                  <a:pos x="30" y="46"/>
                </a:cxn>
                <a:cxn ang="0">
                  <a:pos x="30" y="46"/>
                </a:cxn>
                <a:cxn ang="0">
                  <a:pos x="26" y="48"/>
                </a:cxn>
                <a:cxn ang="0">
                  <a:pos x="20" y="54"/>
                </a:cxn>
                <a:cxn ang="0">
                  <a:pos x="12" y="66"/>
                </a:cxn>
                <a:cxn ang="0">
                  <a:pos x="8" y="72"/>
                </a:cxn>
                <a:cxn ang="0">
                  <a:pos x="6" y="80"/>
                </a:cxn>
                <a:cxn ang="0">
                  <a:pos x="6" y="80"/>
                </a:cxn>
                <a:cxn ang="0">
                  <a:pos x="16" y="7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56" y="76"/>
                </a:cxn>
                <a:cxn ang="0">
                  <a:pos x="64" y="72"/>
                </a:cxn>
                <a:cxn ang="0">
                  <a:pos x="70" y="68"/>
                </a:cxn>
                <a:cxn ang="0">
                  <a:pos x="76" y="62"/>
                </a:cxn>
                <a:cxn ang="0">
                  <a:pos x="78" y="56"/>
                </a:cxn>
                <a:cxn ang="0">
                  <a:pos x="80" y="50"/>
                </a:cxn>
                <a:cxn ang="0">
                  <a:pos x="80" y="44"/>
                </a:cxn>
                <a:cxn ang="0">
                  <a:pos x="78" y="40"/>
                </a:cxn>
                <a:cxn ang="0">
                  <a:pos x="78" y="40"/>
                </a:cxn>
                <a:cxn ang="0">
                  <a:pos x="70" y="34"/>
                </a:cxn>
                <a:cxn ang="0">
                  <a:pos x="64" y="30"/>
                </a:cxn>
                <a:cxn ang="0">
                  <a:pos x="56" y="30"/>
                </a:cxn>
                <a:cxn ang="0">
                  <a:pos x="56" y="30"/>
                </a:cxn>
                <a:cxn ang="0">
                  <a:pos x="58" y="26"/>
                </a:cxn>
                <a:cxn ang="0">
                  <a:pos x="58" y="14"/>
                </a:cxn>
                <a:cxn ang="0">
                  <a:pos x="56" y="10"/>
                </a:cxn>
                <a:cxn ang="0">
                  <a:pos x="52" y="4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4"/>
                </a:cxn>
                <a:cxn ang="0">
                  <a:pos x="10" y="10"/>
                </a:cxn>
                <a:cxn ang="0">
                  <a:pos x="4" y="18"/>
                </a:cxn>
                <a:cxn ang="0">
                  <a:pos x="2" y="30"/>
                </a:cxn>
                <a:cxn ang="0">
                  <a:pos x="0" y="48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10" y="60"/>
                </a:cxn>
                <a:cxn ang="0">
                  <a:pos x="18" y="52"/>
                </a:cxn>
                <a:cxn ang="0">
                  <a:pos x="24" y="48"/>
                </a:cxn>
                <a:cxn ang="0">
                  <a:pos x="30" y="46"/>
                </a:cxn>
                <a:cxn ang="0">
                  <a:pos x="30" y="46"/>
                </a:cxn>
              </a:cxnLst>
              <a:rect l="0" t="0" r="r" b="b"/>
              <a:pathLst>
                <a:path w="80" h="80">
                  <a:moveTo>
                    <a:pt x="30" y="46"/>
                  </a:moveTo>
                  <a:lnTo>
                    <a:pt x="30" y="46"/>
                  </a:lnTo>
                  <a:lnTo>
                    <a:pt x="26" y="48"/>
                  </a:lnTo>
                  <a:lnTo>
                    <a:pt x="20" y="54"/>
                  </a:lnTo>
                  <a:lnTo>
                    <a:pt x="12" y="66"/>
                  </a:lnTo>
                  <a:lnTo>
                    <a:pt x="8" y="72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16" y="7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56" y="76"/>
                  </a:lnTo>
                  <a:lnTo>
                    <a:pt x="64" y="72"/>
                  </a:lnTo>
                  <a:lnTo>
                    <a:pt x="70" y="68"/>
                  </a:lnTo>
                  <a:lnTo>
                    <a:pt x="76" y="62"/>
                  </a:lnTo>
                  <a:lnTo>
                    <a:pt x="78" y="56"/>
                  </a:lnTo>
                  <a:lnTo>
                    <a:pt x="80" y="50"/>
                  </a:lnTo>
                  <a:lnTo>
                    <a:pt x="80" y="44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70" y="34"/>
                  </a:lnTo>
                  <a:lnTo>
                    <a:pt x="64" y="30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58" y="26"/>
                  </a:lnTo>
                  <a:lnTo>
                    <a:pt x="58" y="14"/>
                  </a:lnTo>
                  <a:lnTo>
                    <a:pt x="56" y="10"/>
                  </a:lnTo>
                  <a:lnTo>
                    <a:pt x="52" y="4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4"/>
                  </a:lnTo>
                  <a:lnTo>
                    <a:pt x="10" y="10"/>
                  </a:lnTo>
                  <a:lnTo>
                    <a:pt x="4" y="18"/>
                  </a:lnTo>
                  <a:lnTo>
                    <a:pt x="2" y="30"/>
                  </a:lnTo>
                  <a:lnTo>
                    <a:pt x="0" y="48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0" y="60"/>
                  </a:lnTo>
                  <a:lnTo>
                    <a:pt x="18" y="52"/>
                  </a:lnTo>
                  <a:lnTo>
                    <a:pt x="24" y="48"/>
                  </a:lnTo>
                  <a:lnTo>
                    <a:pt x="30" y="46"/>
                  </a:lnTo>
                  <a:lnTo>
                    <a:pt x="30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49179" y="-12032"/>
              <a:ext cx="673768" cy="673768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0"/>
                </a:cxn>
                <a:cxn ang="0">
                  <a:pos x="14" y="12"/>
                </a:cxn>
                <a:cxn ang="0">
                  <a:pos x="22" y="14"/>
                </a:cxn>
                <a:cxn ang="0">
                  <a:pos x="34" y="22"/>
                </a:cxn>
                <a:cxn ang="0">
                  <a:pos x="42" y="28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38" y="26"/>
                </a:cxn>
                <a:cxn ang="0">
                  <a:pos x="30" y="24"/>
                </a:cxn>
                <a:cxn ang="0">
                  <a:pos x="16" y="18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60"/>
                </a:cxn>
                <a:cxn ang="0">
                  <a:pos x="30" y="72"/>
                </a:cxn>
                <a:cxn ang="0">
                  <a:pos x="36" y="80"/>
                </a:cxn>
                <a:cxn ang="0">
                  <a:pos x="40" y="84"/>
                </a:cxn>
                <a:cxn ang="0">
                  <a:pos x="46" y="84"/>
                </a:cxn>
                <a:cxn ang="0">
                  <a:pos x="52" y="84"/>
                </a:cxn>
                <a:cxn ang="0">
                  <a:pos x="58" y="80"/>
                </a:cxn>
                <a:cxn ang="0">
                  <a:pos x="58" y="80"/>
                </a:cxn>
                <a:cxn ang="0">
                  <a:pos x="64" y="76"/>
                </a:cxn>
                <a:cxn ang="0">
                  <a:pos x="66" y="72"/>
                </a:cxn>
                <a:cxn ang="0">
                  <a:pos x="68" y="66"/>
                </a:cxn>
                <a:cxn ang="0">
                  <a:pos x="66" y="60"/>
                </a:cxn>
                <a:cxn ang="0">
                  <a:pos x="64" y="52"/>
                </a:cxn>
                <a:cxn ang="0">
                  <a:pos x="62" y="48"/>
                </a:cxn>
                <a:cxn ang="0">
                  <a:pos x="62" y="48"/>
                </a:cxn>
                <a:cxn ang="0">
                  <a:pos x="66" y="48"/>
                </a:cxn>
                <a:cxn ang="0">
                  <a:pos x="70" y="48"/>
                </a:cxn>
                <a:cxn ang="0">
                  <a:pos x="76" y="44"/>
                </a:cxn>
                <a:cxn ang="0">
                  <a:pos x="80" y="40"/>
                </a:cxn>
                <a:cxn ang="0">
                  <a:pos x="82" y="34"/>
                </a:cxn>
                <a:cxn ang="0">
                  <a:pos x="84" y="28"/>
                </a:cxn>
                <a:cxn ang="0">
                  <a:pos x="82" y="22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4" y="10"/>
                </a:cxn>
                <a:cxn ang="0">
                  <a:pos x="70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4" y="2"/>
                </a:cxn>
                <a:cxn ang="0">
                  <a:pos x="12" y="6"/>
                </a:cxn>
                <a:cxn ang="0">
                  <a:pos x="4" y="10"/>
                </a:cxn>
                <a:cxn ang="0">
                  <a:pos x="4" y="10"/>
                </a:cxn>
              </a:cxnLst>
              <a:rect l="0" t="0" r="r" b="b"/>
              <a:pathLst>
                <a:path w="84" h="84">
                  <a:moveTo>
                    <a:pt x="4" y="10"/>
                  </a:moveTo>
                  <a:lnTo>
                    <a:pt x="4" y="10"/>
                  </a:lnTo>
                  <a:lnTo>
                    <a:pt x="14" y="12"/>
                  </a:lnTo>
                  <a:lnTo>
                    <a:pt x="22" y="14"/>
                  </a:lnTo>
                  <a:lnTo>
                    <a:pt x="34" y="22"/>
                  </a:lnTo>
                  <a:lnTo>
                    <a:pt x="42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38" y="26"/>
                  </a:lnTo>
                  <a:lnTo>
                    <a:pt x="30" y="24"/>
                  </a:lnTo>
                  <a:lnTo>
                    <a:pt x="16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60"/>
                  </a:lnTo>
                  <a:lnTo>
                    <a:pt x="30" y="72"/>
                  </a:lnTo>
                  <a:lnTo>
                    <a:pt x="36" y="80"/>
                  </a:lnTo>
                  <a:lnTo>
                    <a:pt x="40" y="84"/>
                  </a:lnTo>
                  <a:lnTo>
                    <a:pt x="46" y="84"/>
                  </a:lnTo>
                  <a:lnTo>
                    <a:pt x="52" y="84"/>
                  </a:lnTo>
                  <a:lnTo>
                    <a:pt x="58" y="80"/>
                  </a:lnTo>
                  <a:lnTo>
                    <a:pt x="58" y="80"/>
                  </a:lnTo>
                  <a:lnTo>
                    <a:pt x="64" y="76"/>
                  </a:lnTo>
                  <a:lnTo>
                    <a:pt x="66" y="72"/>
                  </a:lnTo>
                  <a:lnTo>
                    <a:pt x="68" y="66"/>
                  </a:lnTo>
                  <a:lnTo>
                    <a:pt x="66" y="60"/>
                  </a:lnTo>
                  <a:lnTo>
                    <a:pt x="64" y="52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66" y="48"/>
                  </a:lnTo>
                  <a:lnTo>
                    <a:pt x="70" y="48"/>
                  </a:lnTo>
                  <a:lnTo>
                    <a:pt x="76" y="44"/>
                  </a:lnTo>
                  <a:lnTo>
                    <a:pt x="80" y="40"/>
                  </a:lnTo>
                  <a:lnTo>
                    <a:pt x="82" y="34"/>
                  </a:lnTo>
                  <a:lnTo>
                    <a:pt x="84" y="28"/>
                  </a:lnTo>
                  <a:lnTo>
                    <a:pt x="82" y="22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4" y="10"/>
                  </a:lnTo>
                  <a:lnTo>
                    <a:pt x="70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4" y="2"/>
                  </a:lnTo>
                  <a:lnTo>
                    <a:pt x="12" y="6"/>
                  </a:lnTo>
                  <a:lnTo>
                    <a:pt x="4" y="10"/>
                  </a:lnTo>
                  <a:lnTo>
                    <a:pt x="4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0" y="164432"/>
              <a:ext cx="593558" cy="67376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30" y="72"/>
                </a:cxn>
                <a:cxn ang="0">
                  <a:pos x="34" y="76"/>
                </a:cxn>
                <a:cxn ang="0">
                  <a:pos x="40" y="82"/>
                </a:cxn>
                <a:cxn ang="0">
                  <a:pos x="44" y="82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58" y="82"/>
                </a:cxn>
                <a:cxn ang="0">
                  <a:pos x="64" y="80"/>
                </a:cxn>
                <a:cxn ang="0">
                  <a:pos x="68" y="76"/>
                </a:cxn>
                <a:cxn ang="0">
                  <a:pos x="72" y="72"/>
                </a:cxn>
                <a:cxn ang="0">
                  <a:pos x="74" y="66"/>
                </a:cxn>
                <a:cxn ang="0">
                  <a:pos x="74" y="58"/>
                </a:cxn>
                <a:cxn ang="0">
                  <a:pos x="72" y="44"/>
                </a:cxn>
                <a:cxn ang="0">
                  <a:pos x="72" y="44"/>
                </a:cxn>
                <a:cxn ang="0">
                  <a:pos x="66" y="26"/>
                </a:cxn>
                <a:cxn ang="0">
                  <a:pos x="58" y="12"/>
                </a:cxn>
                <a:cxn ang="0">
                  <a:pos x="52" y="6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0"/>
                </a:cxn>
                <a:cxn ang="0">
                  <a:pos x="44" y="30"/>
                </a:cxn>
                <a:cxn ang="0">
                  <a:pos x="42" y="36"/>
                </a:cxn>
                <a:cxn ang="0">
                  <a:pos x="40" y="38"/>
                </a:cxn>
                <a:cxn ang="0">
                  <a:pos x="40" y="38"/>
                </a:cxn>
                <a:cxn ang="0">
                  <a:pos x="42" y="32"/>
                </a:cxn>
                <a:cxn ang="0">
                  <a:pos x="42" y="24"/>
                </a:cxn>
                <a:cxn ang="0">
                  <a:pos x="42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6" y="4"/>
                </a:cxn>
                <a:cxn ang="0">
                  <a:pos x="32" y="10"/>
                </a:cxn>
                <a:cxn ang="0">
                  <a:pos x="22" y="18"/>
                </a:cxn>
                <a:cxn ang="0">
                  <a:pos x="10" y="26"/>
                </a:cxn>
                <a:cxn ang="0">
                  <a:pos x="0" y="3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4" y="72"/>
                </a:cxn>
                <a:cxn ang="0">
                  <a:pos x="8" y="74"/>
                </a:cxn>
                <a:cxn ang="0">
                  <a:pos x="18" y="74"/>
                </a:cxn>
                <a:cxn ang="0">
                  <a:pos x="26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74" h="84">
                  <a:moveTo>
                    <a:pt x="30" y="70"/>
                  </a:moveTo>
                  <a:lnTo>
                    <a:pt x="30" y="70"/>
                  </a:lnTo>
                  <a:lnTo>
                    <a:pt x="30" y="72"/>
                  </a:lnTo>
                  <a:lnTo>
                    <a:pt x="34" y="76"/>
                  </a:lnTo>
                  <a:lnTo>
                    <a:pt x="40" y="82"/>
                  </a:lnTo>
                  <a:lnTo>
                    <a:pt x="44" y="82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8" y="82"/>
                  </a:lnTo>
                  <a:lnTo>
                    <a:pt x="64" y="80"/>
                  </a:lnTo>
                  <a:lnTo>
                    <a:pt x="68" y="76"/>
                  </a:lnTo>
                  <a:lnTo>
                    <a:pt x="72" y="72"/>
                  </a:lnTo>
                  <a:lnTo>
                    <a:pt x="74" y="66"/>
                  </a:lnTo>
                  <a:lnTo>
                    <a:pt x="74" y="58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66" y="26"/>
                  </a:lnTo>
                  <a:lnTo>
                    <a:pt x="58" y="12"/>
                  </a:lnTo>
                  <a:lnTo>
                    <a:pt x="52" y="6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0"/>
                  </a:lnTo>
                  <a:lnTo>
                    <a:pt x="44" y="30"/>
                  </a:lnTo>
                  <a:lnTo>
                    <a:pt x="42" y="36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2" y="32"/>
                  </a:lnTo>
                  <a:lnTo>
                    <a:pt x="42" y="24"/>
                  </a:lnTo>
                  <a:lnTo>
                    <a:pt x="42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4"/>
                  </a:lnTo>
                  <a:lnTo>
                    <a:pt x="32" y="10"/>
                  </a:lnTo>
                  <a:lnTo>
                    <a:pt x="22" y="18"/>
                  </a:lnTo>
                  <a:lnTo>
                    <a:pt x="10" y="26"/>
                  </a:lnTo>
                  <a:lnTo>
                    <a:pt x="0" y="3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4" y="72"/>
                  </a:lnTo>
                  <a:lnTo>
                    <a:pt x="8" y="74"/>
                  </a:lnTo>
                  <a:lnTo>
                    <a:pt x="18" y="74"/>
                  </a:lnTo>
                  <a:lnTo>
                    <a:pt x="26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0" y="-92242"/>
              <a:ext cx="176463" cy="176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6" y="14"/>
                </a:cxn>
                <a:cxn ang="0">
                  <a:pos x="22" y="8"/>
                </a:cxn>
                <a:cxn ang="0">
                  <a:pos x="22" y="8"/>
                </a:cxn>
                <a:cxn ang="0">
                  <a:pos x="10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" h="22">
                  <a:moveTo>
                    <a:pt x="0" y="0"/>
                  </a:moveTo>
                  <a:lnTo>
                    <a:pt x="0" y="22"/>
                  </a:lnTo>
                  <a:lnTo>
                    <a:pt x="0" y="22"/>
                  </a:lnTo>
                  <a:lnTo>
                    <a:pt x="16" y="14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10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0" y="84221"/>
              <a:ext cx="192505" cy="288758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0" y="4"/>
                </a:cxn>
                <a:cxn ang="0">
                  <a:pos x="0" y="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24"/>
                </a:cxn>
                <a:cxn ang="0">
                  <a:pos x="18" y="12"/>
                </a:cxn>
                <a:cxn ang="0">
                  <a:pos x="24" y="0"/>
                </a:cxn>
                <a:cxn ang="0">
                  <a:pos x="24" y="0"/>
                </a:cxn>
              </a:cxnLst>
              <a:rect l="0" t="0" r="r" b="b"/>
              <a:pathLst>
                <a:path w="24" h="36">
                  <a:moveTo>
                    <a:pt x="24" y="0"/>
                  </a:moveTo>
                  <a:lnTo>
                    <a:pt x="24" y="0"/>
                  </a:lnTo>
                  <a:lnTo>
                    <a:pt x="10" y="4"/>
                  </a:lnTo>
                  <a:lnTo>
                    <a:pt x="0" y="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24"/>
                  </a:lnTo>
                  <a:lnTo>
                    <a:pt x="18" y="12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0" y="-846221"/>
              <a:ext cx="433137" cy="689811"/>
            </a:xfrm>
            <a:custGeom>
              <a:avLst/>
              <a:gdLst/>
              <a:ahLst/>
              <a:cxnLst>
                <a:cxn ang="0">
                  <a:pos x="18" y="54"/>
                </a:cxn>
                <a:cxn ang="0">
                  <a:pos x="18" y="54"/>
                </a:cxn>
                <a:cxn ang="0">
                  <a:pos x="28" y="66"/>
                </a:cxn>
                <a:cxn ang="0">
                  <a:pos x="36" y="76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46" y="66"/>
                </a:cxn>
                <a:cxn ang="0">
                  <a:pos x="48" y="46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54" y="22"/>
                </a:cxn>
                <a:cxn ang="0">
                  <a:pos x="54" y="18"/>
                </a:cxn>
                <a:cxn ang="0">
                  <a:pos x="52" y="12"/>
                </a:cxn>
                <a:cxn ang="0">
                  <a:pos x="48" y="8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2" y="8"/>
                </a:cxn>
                <a:cxn ang="0">
                  <a:pos x="10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0" y="18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4" y="82"/>
                </a:cxn>
                <a:cxn ang="0">
                  <a:pos x="32" y="86"/>
                </a:cxn>
                <a:cxn ang="0">
                  <a:pos x="32" y="86"/>
                </a:cxn>
                <a:cxn ang="0">
                  <a:pos x="26" y="78"/>
                </a:cxn>
                <a:cxn ang="0">
                  <a:pos x="20" y="68"/>
                </a:cxn>
                <a:cxn ang="0">
                  <a:pos x="18" y="54"/>
                </a:cxn>
                <a:cxn ang="0">
                  <a:pos x="18" y="54"/>
                </a:cxn>
              </a:cxnLst>
              <a:rect l="0" t="0" r="r" b="b"/>
              <a:pathLst>
                <a:path w="54" h="86">
                  <a:moveTo>
                    <a:pt x="18" y="54"/>
                  </a:moveTo>
                  <a:lnTo>
                    <a:pt x="18" y="54"/>
                  </a:lnTo>
                  <a:lnTo>
                    <a:pt x="28" y="66"/>
                  </a:lnTo>
                  <a:lnTo>
                    <a:pt x="36" y="76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46" y="66"/>
                  </a:lnTo>
                  <a:lnTo>
                    <a:pt x="48" y="46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4" y="22"/>
                  </a:lnTo>
                  <a:lnTo>
                    <a:pt x="54" y="18"/>
                  </a:lnTo>
                  <a:lnTo>
                    <a:pt x="52" y="12"/>
                  </a:lnTo>
                  <a:lnTo>
                    <a:pt x="48" y="8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2" y="8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0" y="18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4" y="82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26" y="78"/>
                  </a:lnTo>
                  <a:lnTo>
                    <a:pt x="20" y="68"/>
                  </a:lnTo>
                  <a:lnTo>
                    <a:pt x="18" y="54"/>
                  </a:lnTo>
                  <a:lnTo>
                    <a:pt x="18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256674" y="-60158"/>
              <a:ext cx="144379" cy="160421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2" y="20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18" h="20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743074" y="6067926"/>
              <a:ext cx="962526" cy="978568"/>
            </a:xfrm>
            <a:custGeom>
              <a:avLst/>
              <a:gdLst/>
              <a:ahLst/>
              <a:cxnLst>
                <a:cxn ang="0">
                  <a:pos x="84" y="46"/>
                </a:cxn>
                <a:cxn ang="0">
                  <a:pos x="84" y="46"/>
                </a:cxn>
                <a:cxn ang="0">
                  <a:pos x="86" y="40"/>
                </a:cxn>
                <a:cxn ang="0">
                  <a:pos x="86" y="24"/>
                </a:cxn>
                <a:cxn ang="0">
                  <a:pos x="84" y="16"/>
                </a:cxn>
                <a:cxn ang="0">
                  <a:pos x="80" y="8"/>
                </a:cxn>
                <a:cxn ang="0">
                  <a:pos x="72" y="2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48" y="0"/>
                </a:cxn>
                <a:cxn ang="0">
                  <a:pos x="36" y="2"/>
                </a:cxn>
                <a:cxn ang="0">
                  <a:pos x="24" y="6"/>
                </a:cxn>
                <a:cxn ang="0">
                  <a:pos x="14" y="14"/>
                </a:cxn>
                <a:cxn ang="0">
                  <a:pos x="10" y="20"/>
                </a:cxn>
                <a:cxn ang="0">
                  <a:pos x="6" y="28"/>
                </a:cxn>
                <a:cxn ang="0">
                  <a:pos x="2" y="48"/>
                </a:cxn>
                <a:cxn ang="0">
                  <a:pos x="0" y="74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4" y="102"/>
                </a:cxn>
                <a:cxn ang="0">
                  <a:pos x="14" y="90"/>
                </a:cxn>
                <a:cxn ang="0">
                  <a:pos x="20" y="84"/>
                </a:cxn>
                <a:cxn ang="0">
                  <a:pos x="26" y="78"/>
                </a:cxn>
                <a:cxn ang="0">
                  <a:pos x="36" y="74"/>
                </a:cxn>
                <a:cxn ang="0">
                  <a:pos x="44" y="72"/>
                </a:cxn>
                <a:cxn ang="0">
                  <a:pos x="44" y="72"/>
                </a:cxn>
                <a:cxn ang="0">
                  <a:pos x="40" y="74"/>
                </a:cxn>
                <a:cxn ang="0">
                  <a:pos x="28" y="84"/>
                </a:cxn>
                <a:cxn ang="0">
                  <a:pos x="22" y="90"/>
                </a:cxn>
                <a:cxn ang="0">
                  <a:pos x="16" y="100"/>
                </a:cxn>
                <a:cxn ang="0">
                  <a:pos x="12" y="110"/>
                </a:cxn>
                <a:cxn ang="0">
                  <a:pos x="10" y="122"/>
                </a:cxn>
                <a:cxn ang="0">
                  <a:pos x="10" y="122"/>
                </a:cxn>
                <a:cxn ang="0">
                  <a:pos x="24" y="120"/>
                </a:cxn>
                <a:cxn ang="0">
                  <a:pos x="44" y="118"/>
                </a:cxn>
                <a:cxn ang="0">
                  <a:pos x="70" y="118"/>
                </a:cxn>
                <a:cxn ang="0">
                  <a:pos x="70" y="118"/>
                </a:cxn>
                <a:cxn ang="0">
                  <a:pos x="84" y="116"/>
                </a:cxn>
                <a:cxn ang="0">
                  <a:pos x="96" y="110"/>
                </a:cxn>
                <a:cxn ang="0">
                  <a:pos x="104" y="104"/>
                </a:cxn>
                <a:cxn ang="0">
                  <a:pos x="112" y="96"/>
                </a:cxn>
                <a:cxn ang="0">
                  <a:pos x="118" y="86"/>
                </a:cxn>
                <a:cxn ang="0">
                  <a:pos x="120" y="76"/>
                </a:cxn>
                <a:cxn ang="0">
                  <a:pos x="120" y="68"/>
                </a:cxn>
                <a:cxn ang="0">
                  <a:pos x="118" y="62"/>
                </a:cxn>
                <a:cxn ang="0">
                  <a:pos x="118" y="62"/>
                </a:cxn>
                <a:cxn ang="0">
                  <a:pos x="112" y="56"/>
                </a:cxn>
                <a:cxn ang="0">
                  <a:pos x="106" y="52"/>
                </a:cxn>
                <a:cxn ang="0">
                  <a:pos x="96" y="48"/>
                </a:cxn>
                <a:cxn ang="0">
                  <a:pos x="88" y="46"/>
                </a:cxn>
                <a:cxn ang="0">
                  <a:pos x="84" y="46"/>
                </a:cxn>
                <a:cxn ang="0">
                  <a:pos x="84" y="46"/>
                </a:cxn>
              </a:cxnLst>
              <a:rect l="0" t="0" r="r" b="b"/>
              <a:pathLst>
                <a:path w="120" h="122">
                  <a:moveTo>
                    <a:pt x="84" y="46"/>
                  </a:moveTo>
                  <a:lnTo>
                    <a:pt x="84" y="46"/>
                  </a:lnTo>
                  <a:lnTo>
                    <a:pt x="86" y="40"/>
                  </a:lnTo>
                  <a:lnTo>
                    <a:pt x="86" y="24"/>
                  </a:lnTo>
                  <a:lnTo>
                    <a:pt x="84" y="16"/>
                  </a:lnTo>
                  <a:lnTo>
                    <a:pt x="80" y="8"/>
                  </a:lnTo>
                  <a:lnTo>
                    <a:pt x="72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48" y="0"/>
                  </a:lnTo>
                  <a:lnTo>
                    <a:pt x="36" y="2"/>
                  </a:lnTo>
                  <a:lnTo>
                    <a:pt x="24" y="6"/>
                  </a:lnTo>
                  <a:lnTo>
                    <a:pt x="14" y="14"/>
                  </a:lnTo>
                  <a:lnTo>
                    <a:pt x="10" y="20"/>
                  </a:lnTo>
                  <a:lnTo>
                    <a:pt x="6" y="28"/>
                  </a:lnTo>
                  <a:lnTo>
                    <a:pt x="2" y="48"/>
                  </a:lnTo>
                  <a:lnTo>
                    <a:pt x="0" y="74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4" y="102"/>
                  </a:lnTo>
                  <a:lnTo>
                    <a:pt x="14" y="90"/>
                  </a:lnTo>
                  <a:lnTo>
                    <a:pt x="20" y="84"/>
                  </a:lnTo>
                  <a:lnTo>
                    <a:pt x="26" y="78"/>
                  </a:lnTo>
                  <a:lnTo>
                    <a:pt x="36" y="74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0" y="74"/>
                  </a:lnTo>
                  <a:lnTo>
                    <a:pt x="28" y="84"/>
                  </a:lnTo>
                  <a:lnTo>
                    <a:pt x="22" y="90"/>
                  </a:lnTo>
                  <a:lnTo>
                    <a:pt x="16" y="100"/>
                  </a:lnTo>
                  <a:lnTo>
                    <a:pt x="12" y="110"/>
                  </a:lnTo>
                  <a:lnTo>
                    <a:pt x="10" y="122"/>
                  </a:lnTo>
                  <a:lnTo>
                    <a:pt x="10" y="122"/>
                  </a:lnTo>
                  <a:lnTo>
                    <a:pt x="24" y="120"/>
                  </a:lnTo>
                  <a:lnTo>
                    <a:pt x="44" y="118"/>
                  </a:lnTo>
                  <a:lnTo>
                    <a:pt x="70" y="118"/>
                  </a:lnTo>
                  <a:lnTo>
                    <a:pt x="70" y="118"/>
                  </a:lnTo>
                  <a:lnTo>
                    <a:pt x="84" y="116"/>
                  </a:lnTo>
                  <a:lnTo>
                    <a:pt x="96" y="110"/>
                  </a:lnTo>
                  <a:lnTo>
                    <a:pt x="104" y="104"/>
                  </a:lnTo>
                  <a:lnTo>
                    <a:pt x="112" y="96"/>
                  </a:lnTo>
                  <a:lnTo>
                    <a:pt x="118" y="86"/>
                  </a:lnTo>
                  <a:lnTo>
                    <a:pt x="120" y="76"/>
                  </a:lnTo>
                  <a:lnTo>
                    <a:pt x="120" y="68"/>
                  </a:lnTo>
                  <a:lnTo>
                    <a:pt x="118" y="62"/>
                  </a:lnTo>
                  <a:lnTo>
                    <a:pt x="118" y="62"/>
                  </a:lnTo>
                  <a:lnTo>
                    <a:pt x="112" y="56"/>
                  </a:lnTo>
                  <a:lnTo>
                    <a:pt x="106" y="52"/>
                  </a:lnTo>
                  <a:lnTo>
                    <a:pt x="96" y="48"/>
                  </a:lnTo>
                  <a:lnTo>
                    <a:pt x="88" y="46"/>
                  </a:lnTo>
                  <a:lnTo>
                    <a:pt x="84" y="46"/>
                  </a:lnTo>
                  <a:lnTo>
                    <a:pt x="84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759116" y="7078579"/>
              <a:ext cx="1010653" cy="770021"/>
            </a:xfrm>
            <a:custGeom>
              <a:avLst/>
              <a:gdLst/>
              <a:ahLst/>
              <a:cxnLst>
                <a:cxn ang="0">
                  <a:pos x="120" y="22"/>
                </a:cxn>
                <a:cxn ang="0">
                  <a:pos x="120" y="22"/>
                </a:cxn>
                <a:cxn ang="0">
                  <a:pos x="112" y="14"/>
                </a:cxn>
                <a:cxn ang="0">
                  <a:pos x="106" y="8"/>
                </a:cxn>
                <a:cxn ang="0">
                  <a:pos x="96" y="4"/>
                </a:cxn>
                <a:cxn ang="0">
                  <a:pos x="88" y="2"/>
                </a:cxn>
                <a:cxn ang="0">
                  <a:pos x="70" y="0"/>
                </a:cxn>
                <a:cxn ang="0">
                  <a:pos x="50" y="2"/>
                </a:cxn>
                <a:cxn ang="0">
                  <a:pos x="34" y="4"/>
                </a:cxn>
                <a:cxn ang="0">
                  <a:pos x="20" y="8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16"/>
                </a:cxn>
                <a:cxn ang="0">
                  <a:pos x="34" y="20"/>
                </a:cxn>
                <a:cxn ang="0">
                  <a:pos x="44" y="24"/>
                </a:cxn>
                <a:cxn ang="0">
                  <a:pos x="52" y="30"/>
                </a:cxn>
                <a:cxn ang="0">
                  <a:pos x="62" y="42"/>
                </a:cxn>
                <a:cxn ang="0">
                  <a:pos x="66" y="46"/>
                </a:cxn>
                <a:cxn ang="0">
                  <a:pos x="66" y="46"/>
                </a:cxn>
                <a:cxn ang="0">
                  <a:pos x="56" y="40"/>
                </a:cxn>
                <a:cxn ang="0">
                  <a:pos x="46" y="34"/>
                </a:cxn>
                <a:cxn ang="0">
                  <a:pos x="24" y="28"/>
                </a:cxn>
                <a:cxn ang="0">
                  <a:pos x="6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6" y="28"/>
                </a:cxn>
                <a:cxn ang="0">
                  <a:pos x="14" y="36"/>
                </a:cxn>
                <a:cxn ang="0">
                  <a:pos x="18" y="44"/>
                </a:cxn>
                <a:cxn ang="0">
                  <a:pos x="24" y="54"/>
                </a:cxn>
                <a:cxn ang="0">
                  <a:pos x="40" y="96"/>
                </a:cxn>
                <a:cxn ang="0">
                  <a:pos x="102" y="96"/>
                </a:cxn>
                <a:cxn ang="0">
                  <a:pos x="102" y="96"/>
                </a:cxn>
                <a:cxn ang="0">
                  <a:pos x="100" y="88"/>
                </a:cxn>
                <a:cxn ang="0">
                  <a:pos x="98" y="78"/>
                </a:cxn>
                <a:cxn ang="0">
                  <a:pos x="94" y="70"/>
                </a:cxn>
                <a:cxn ang="0">
                  <a:pos x="94" y="70"/>
                </a:cxn>
                <a:cxn ang="0">
                  <a:pos x="100" y="72"/>
                </a:cxn>
                <a:cxn ang="0">
                  <a:pos x="108" y="70"/>
                </a:cxn>
                <a:cxn ang="0">
                  <a:pos x="114" y="66"/>
                </a:cxn>
                <a:cxn ang="0">
                  <a:pos x="120" y="60"/>
                </a:cxn>
                <a:cxn ang="0">
                  <a:pos x="124" y="52"/>
                </a:cxn>
                <a:cxn ang="0">
                  <a:pos x="126" y="42"/>
                </a:cxn>
                <a:cxn ang="0">
                  <a:pos x="126" y="32"/>
                </a:cxn>
                <a:cxn ang="0">
                  <a:pos x="120" y="22"/>
                </a:cxn>
                <a:cxn ang="0">
                  <a:pos x="120" y="22"/>
                </a:cxn>
              </a:cxnLst>
              <a:rect l="0" t="0" r="r" b="b"/>
              <a:pathLst>
                <a:path w="126" h="96">
                  <a:moveTo>
                    <a:pt x="120" y="22"/>
                  </a:moveTo>
                  <a:lnTo>
                    <a:pt x="120" y="22"/>
                  </a:lnTo>
                  <a:lnTo>
                    <a:pt x="112" y="14"/>
                  </a:lnTo>
                  <a:lnTo>
                    <a:pt x="106" y="8"/>
                  </a:lnTo>
                  <a:lnTo>
                    <a:pt x="96" y="4"/>
                  </a:lnTo>
                  <a:lnTo>
                    <a:pt x="88" y="2"/>
                  </a:lnTo>
                  <a:lnTo>
                    <a:pt x="70" y="0"/>
                  </a:lnTo>
                  <a:lnTo>
                    <a:pt x="50" y="2"/>
                  </a:lnTo>
                  <a:lnTo>
                    <a:pt x="34" y="4"/>
                  </a:lnTo>
                  <a:lnTo>
                    <a:pt x="20" y="8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16"/>
                  </a:lnTo>
                  <a:lnTo>
                    <a:pt x="34" y="20"/>
                  </a:lnTo>
                  <a:lnTo>
                    <a:pt x="44" y="24"/>
                  </a:lnTo>
                  <a:lnTo>
                    <a:pt x="52" y="30"/>
                  </a:lnTo>
                  <a:lnTo>
                    <a:pt x="62" y="42"/>
                  </a:lnTo>
                  <a:lnTo>
                    <a:pt x="66" y="46"/>
                  </a:lnTo>
                  <a:lnTo>
                    <a:pt x="66" y="46"/>
                  </a:lnTo>
                  <a:lnTo>
                    <a:pt x="56" y="40"/>
                  </a:lnTo>
                  <a:lnTo>
                    <a:pt x="46" y="34"/>
                  </a:lnTo>
                  <a:lnTo>
                    <a:pt x="24" y="28"/>
                  </a:lnTo>
                  <a:lnTo>
                    <a:pt x="6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6" y="28"/>
                  </a:lnTo>
                  <a:lnTo>
                    <a:pt x="14" y="36"/>
                  </a:lnTo>
                  <a:lnTo>
                    <a:pt x="18" y="44"/>
                  </a:lnTo>
                  <a:lnTo>
                    <a:pt x="24" y="54"/>
                  </a:lnTo>
                  <a:lnTo>
                    <a:pt x="40" y="96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00" y="88"/>
                  </a:lnTo>
                  <a:lnTo>
                    <a:pt x="98" y="78"/>
                  </a:lnTo>
                  <a:lnTo>
                    <a:pt x="94" y="70"/>
                  </a:lnTo>
                  <a:lnTo>
                    <a:pt x="94" y="70"/>
                  </a:lnTo>
                  <a:lnTo>
                    <a:pt x="100" y="72"/>
                  </a:lnTo>
                  <a:lnTo>
                    <a:pt x="108" y="70"/>
                  </a:lnTo>
                  <a:lnTo>
                    <a:pt x="114" y="66"/>
                  </a:lnTo>
                  <a:lnTo>
                    <a:pt x="120" y="60"/>
                  </a:lnTo>
                  <a:lnTo>
                    <a:pt x="124" y="52"/>
                  </a:lnTo>
                  <a:lnTo>
                    <a:pt x="126" y="42"/>
                  </a:lnTo>
                  <a:lnTo>
                    <a:pt x="126" y="32"/>
                  </a:lnTo>
                  <a:lnTo>
                    <a:pt x="120" y="22"/>
                  </a:lnTo>
                  <a:lnTo>
                    <a:pt x="12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021179" y="7335253"/>
              <a:ext cx="930442" cy="513347"/>
            </a:xfrm>
            <a:custGeom>
              <a:avLst/>
              <a:gdLst/>
              <a:ahLst/>
              <a:cxnLst>
                <a:cxn ang="0">
                  <a:pos x="82" y="6"/>
                </a:cxn>
                <a:cxn ang="0">
                  <a:pos x="82" y="6"/>
                </a:cxn>
                <a:cxn ang="0">
                  <a:pos x="82" y="18"/>
                </a:cxn>
                <a:cxn ang="0">
                  <a:pos x="80" y="30"/>
                </a:cxn>
                <a:cxn ang="0">
                  <a:pos x="76" y="46"/>
                </a:cxn>
                <a:cxn ang="0">
                  <a:pos x="70" y="54"/>
                </a:cxn>
                <a:cxn ang="0">
                  <a:pos x="68" y="58"/>
                </a:cxn>
                <a:cxn ang="0">
                  <a:pos x="68" y="58"/>
                </a:cxn>
                <a:cxn ang="0">
                  <a:pos x="72" y="48"/>
                </a:cxn>
                <a:cxn ang="0">
                  <a:pos x="72" y="36"/>
                </a:cxn>
                <a:cxn ang="0">
                  <a:pos x="70" y="18"/>
                </a:cxn>
                <a:cxn ang="0">
                  <a:pos x="68" y="4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62" y="8"/>
                </a:cxn>
                <a:cxn ang="0">
                  <a:pos x="54" y="16"/>
                </a:cxn>
                <a:cxn ang="0">
                  <a:pos x="46" y="24"/>
                </a:cxn>
                <a:cxn ang="0">
                  <a:pos x="36" y="30"/>
                </a:cxn>
                <a:cxn ang="0">
                  <a:pos x="14" y="46"/>
                </a:cxn>
                <a:cxn ang="0">
                  <a:pos x="6" y="54"/>
                </a:cxn>
                <a:cxn ang="0">
                  <a:pos x="0" y="64"/>
                </a:cxn>
                <a:cxn ang="0">
                  <a:pos x="116" y="64"/>
                </a:cxn>
                <a:cxn ang="0">
                  <a:pos x="116" y="64"/>
                </a:cxn>
                <a:cxn ang="0">
                  <a:pos x="112" y="50"/>
                </a:cxn>
                <a:cxn ang="0">
                  <a:pos x="106" y="36"/>
                </a:cxn>
                <a:cxn ang="0">
                  <a:pos x="100" y="26"/>
                </a:cxn>
                <a:cxn ang="0">
                  <a:pos x="94" y="18"/>
                </a:cxn>
                <a:cxn ang="0">
                  <a:pos x="86" y="8"/>
                </a:cxn>
                <a:cxn ang="0">
                  <a:pos x="82" y="6"/>
                </a:cxn>
                <a:cxn ang="0">
                  <a:pos x="82" y="6"/>
                </a:cxn>
              </a:cxnLst>
              <a:rect l="0" t="0" r="r" b="b"/>
              <a:pathLst>
                <a:path w="116" h="64">
                  <a:moveTo>
                    <a:pt x="82" y="6"/>
                  </a:moveTo>
                  <a:lnTo>
                    <a:pt x="82" y="6"/>
                  </a:lnTo>
                  <a:lnTo>
                    <a:pt x="82" y="18"/>
                  </a:lnTo>
                  <a:lnTo>
                    <a:pt x="80" y="30"/>
                  </a:lnTo>
                  <a:lnTo>
                    <a:pt x="76" y="46"/>
                  </a:lnTo>
                  <a:lnTo>
                    <a:pt x="70" y="54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72" y="48"/>
                  </a:lnTo>
                  <a:lnTo>
                    <a:pt x="72" y="36"/>
                  </a:lnTo>
                  <a:lnTo>
                    <a:pt x="70" y="18"/>
                  </a:lnTo>
                  <a:lnTo>
                    <a:pt x="68" y="4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4" y="16"/>
                  </a:lnTo>
                  <a:lnTo>
                    <a:pt x="46" y="24"/>
                  </a:lnTo>
                  <a:lnTo>
                    <a:pt x="36" y="30"/>
                  </a:lnTo>
                  <a:lnTo>
                    <a:pt x="14" y="46"/>
                  </a:lnTo>
                  <a:lnTo>
                    <a:pt x="6" y="54"/>
                  </a:lnTo>
                  <a:lnTo>
                    <a:pt x="0" y="64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12" y="50"/>
                  </a:lnTo>
                  <a:lnTo>
                    <a:pt x="106" y="36"/>
                  </a:lnTo>
                  <a:lnTo>
                    <a:pt x="100" y="26"/>
                  </a:lnTo>
                  <a:lnTo>
                    <a:pt x="94" y="18"/>
                  </a:lnTo>
                  <a:lnTo>
                    <a:pt x="86" y="8"/>
                  </a:lnTo>
                  <a:lnTo>
                    <a:pt x="82" y="6"/>
                  </a:lnTo>
                  <a:lnTo>
                    <a:pt x="8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4363453" y="6741695"/>
              <a:ext cx="1010653" cy="1058779"/>
            </a:xfrm>
            <a:custGeom>
              <a:avLst/>
              <a:gdLst/>
              <a:ahLst/>
              <a:cxnLst>
                <a:cxn ang="0">
                  <a:pos x="66" y="66"/>
                </a:cxn>
                <a:cxn ang="0">
                  <a:pos x="66" y="66"/>
                </a:cxn>
                <a:cxn ang="0">
                  <a:pos x="74" y="66"/>
                </a:cxn>
                <a:cxn ang="0">
                  <a:pos x="84" y="62"/>
                </a:cxn>
                <a:cxn ang="0">
                  <a:pos x="104" y="52"/>
                </a:cxn>
                <a:cxn ang="0">
                  <a:pos x="124" y="40"/>
                </a:cxn>
                <a:cxn ang="0">
                  <a:pos x="124" y="40"/>
                </a:cxn>
                <a:cxn ang="0">
                  <a:pos x="116" y="38"/>
                </a:cxn>
                <a:cxn ang="0">
                  <a:pos x="108" y="36"/>
                </a:cxn>
                <a:cxn ang="0">
                  <a:pos x="92" y="30"/>
                </a:cxn>
                <a:cxn ang="0">
                  <a:pos x="62" y="10"/>
                </a:cxn>
                <a:cxn ang="0">
                  <a:pos x="48" y="4"/>
                </a:cxn>
                <a:cxn ang="0">
                  <a:pos x="40" y="2"/>
                </a:cxn>
                <a:cxn ang="0">
                  <a:pos x="34" y="0"/>
                </a:cxn>
                <a:cxn ang="0">
                  <a:pos x="26" y="2"/>
                </a:cxn>
                <a:cxn ang="0">
                  <a:pos x="20" y="4"/>
                </a:cxn>
                <a:cxn ang="0">
                  <a:pos x="14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28"/>
                </a:cxn>
                <a:cxn ang="0">
                  <a:pos x="0" y="38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14" y="66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10" y="80"/>
                </a:cxn>
                <a:cxn ang="0">
                  <a:pos x="6" y="92"/>
                </a:cxn>
                <a:cxn ang="0">
                  <a:pos x="8" y="102"/>
                </a:cxn>
                <a:cxn ang="0">
                  <a:pos x="12" y="112"/>
                </a:cxn>
                <a:cxn ang="0">
                  <a:pos x="20" y="122"/>
                </a:cxn>
                <a:cxn ang="0">
                  <a:pos x="30" y="128"/>
                </a:cxn>
                <a:cxn ang="0">
                  <a:pos x="42" y="132"/>
                </a:cxn>
                <a:cxn ang="0">
                  <a:pos x="58" y="132"/>
                </a:cxn>
                <a:cxn ang="0">
                  <a:pos x="58" y="132"/>
                </a:cxn>
                <a:cxn ang="0">
                  <a:pos x="66" y="130"/>
                </a:cxn>
                <a:cxn ang="0">
                  <a:pos x="72" y="126"/>
                </a:cxn>
                <a:cxn ang="0">
                  <a:pos x="86" y="118"/>
                </a:cxn>
                <a:cxn ang="0">
                  <a:pos x="98" y="106"/>
                </a:cxn>
                <a:cxn ang="0">
                  <a:pos x="108" y="92"/>
                </a:cxn>
                <a:cxn ang="0">
                  <a:pos x="120" y="68"/>
                </a:cxn>
                <a:cxn ang="0">
                  <a:pos x="126" y="58"/>
                </a:cxn>
                <a:cxn ang="0">
                  <a:pos x="126" y="58"/>
                </a:cxn>
                <a:cxn ang="0">
                  <a:pos x="112" y="62"/>
                </a:cxn>
                <a:cxn ang="0">
                  <a:pos x="100" y="66"/>
                </a:cxn>
                <a:cxn ang="0">
                  <a:pos x="82" y="68"/>
                </a:cxn>
                <a:cxn ang="0">
                  <a:pos x="70" y="68"/>
                </a:cxn>
                <a:cxn ang="0">
                  <a:pos x="66" y="66"/>
                </a:cxn>
                <a:cxn ang="0">
                  <a:pos x="66" y="66"/>
                </a:cxn>
              </a:cxnLst>
              <a:rect l="0" t="0" r="r" b="b"/>
              <a:pathLst>
                <a:path w="126" h="132">
                  <a:moveTo>
                    <a:pt x="66" y="66"/>
                  </a:moveTo>
                  <a:lnTo>
                    <a:pt x="66" y="66"/>
                  </a:lnTo>
                  <a:lnTo>
                    <a:pt x="74" y="66"/>
                  </a:lnTo>
                  <a:lnTo>
                    <a:pt x="84" y="62"/>
                  </a:lnTo>
                  <a:lnTo>
                    <a:pt x="104" y="52"/>
                  </a:lnTo>
                  <a:lnTo>
                    <a:pt x="124" y="40"/>
                  </a:lnTo>
                  <a:lnTo>
                    <a:pt x="124" y="40"/>
                  </a:lnTo>
                  <a:lnTo>
                    <a:pt x="116" y="38"/>
                  </a:lnTo>
                  <a:lnTo>
                    <a:pt x="108" y="36"/>
                  </a:lnTo>
                  <a:lnTo>
                    <a:pt x="92" y="30"/>
                  </a:lnTo>
                  <a:lnTo>
                    <a:pt x="62" y="10"/>
                  </a:lnTo>
                  <a:lnTo>
                    <a:pt x="48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6" y="2"/>
                  </a:lnTo>
                  <a:lnTo>
                    <a:pt x="20" y="4"/>
                  </a:lnTo>
                  <a:lnTo>
                    <a:pt x="14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28"/>
                  </a:lnTo>
                  <a:lnTo>
                    <a:pt x="0" y="38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14" y="66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0" y="80"/>
                  </a:lnTo>
                  <a:lnTo>
                    <a:pt x="6" y="92"/>
                  </a:lnTo>
                  <a:lnTo>
                    <a:pt x="8" y="102"/>
                  </a:lnTo>
                  <a:lnTo>
                    <a:pt x="12" y="112"/>
                  </a:lnTo>
                  <a:lnTo>
                    <a:pt x="20" y="122"/>
                  </a:lnTo>
                  <a:lnTo>
                    <a:pt x="30" y="128"/>
                  </a:lnTo>
                  <a:lnTo>
                    <a:pt x="42" y="132"/>
                  </a:lnTo>
                  <a:lnTo>
                    <a:pt x="58" y="132"/>
                  </a:lnTo>
                  <a:lnTo>
                    <a:pt x="58" y="132"/>
                  </a:lnTo>
                  <a:lnTo>
                    <a:pt x="66" y="130"/>
                  </a:lnTo>
                  <a:lnTo>
                    <a:pt x="72" y="126"/>
                  </a:lnTo>
                  <a:lnTo>
                    <a:pt x="86" y="118"/>
                  </a:lnTo>
                  <a:lnTo>
                    <a:pt x="98" y="106"/>
                  </a:lnTo>
                  <a:lnTo>
                    <a:pt x="108" y="92"/>
                  </a:lnTo>
                  <a:lnTo>
                    <a:pt x="120" y="68"/>
                  </a:lnTo>
                  <a:lnTo>
                    <a:pt x="126" y="58"/>
                  </a:lnTo>
                  <a:lnTo>
                    <a:pt x="126" y="58"/>
                  </a:lnTo>
                  <a:lnTo>
                    <a:pt x="112" y="62"/>
                  </a:lnTo>
                  <a:lnTo>
                    <a:pt x="100" y="66"/>
                  </a:lnTo>
                  <a:lnTo>
                    <a:pt x="82" y="68"/>
                  </a:lnTo>
                  <a:lnTo>
                    <a:pt x="70" y="68"/>
                  </a:lnTo>
                  <a:lnTo>
                    <a:pt x="66" y="66"/>
                  </a:lnTo>
                  <a:lnTo>
                    <a:pt x="6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4796589" y="5811253"/>
              <a:ext cx="930442" cy="1042737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80" y="0"/>
                </a:cxn>
                <a:cxn ang="0">
                  <a:pos x="72" y="0"/>
                </a:cxn>
                <a:cxn ang="0">
                  <a:pos x="66" y="4"/>
                </a:cxn>
                <a:cxn ang="0">
                  <a:pos x="60" y="8"/>
                </a:cxn>
                <a:cxn ang="0">
                  <a:pos x="56" y="14"/>
                </a:cxn>
                <a:cxn ang="0">
                  <a:pos x="50" y="22"/>
                </a:cxn>
                <a:cxn ang="0">
                  <a:pos x="50" y="28"/>
                </a:cxn>
                <a:cxn ang="0">
                  <a:pos x="50" y="28"/>
                </a:cxn>
                <a:cxn ang="0">
                  <a:pos x="42" y="28"/>
                </a:cxn>
                <a:cxn ang="0">
                  <a:pos x="28" y="28"/>
                </a:cxn>
                <a:cxn ang="0">
                  <a:pos x="20" y="30"/>
                </a:cxn>
                <a:cxn ang="0">
                  <a:pos x="12" y="34"/>
                </a:cxn>
                <a:cxn ang="0">
                  <a:pos x="6" y="40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0" y="60"/>
                </a:cxn>
                <a:cxn ang="0">
                  <a:pos x="0" y="72"/>
                </a:cxn>
                <a:cxn ang="0">
                  <a:pos x="4" y="84"/>
                </a:cxn>
                <a:cxn ang="0">
                  <a:pos x="10" y="96"/>
                </a:cxn>
                <a:cxn ang="0">
                  <a:pos x="20" y="106"/>
                </a:cxn>
                <a:cxn ang="0">
                  <a:pos x="36" y="114"/>
                </a:cxn>
                <a:cxn ang="0">
                  <a:pos x="56" y="122"/>
                </a:cxn>
                <a:cxn ang="0">
                  <a:pos x="84" y="130"/>
                </a:cxn>
                <a:cxn ang="0">
                  <a:pos x="84" y="130"/>
                </a:cxn>
                <a:cxn ang="0">
                  <a:pos x="80" y="126"/>
                </a:cxn>
                <a:cxn ang="0">
                  <a:pos x="74" y="116"/>
                </a:cxn>
                <a:cxn ang="0">
                  <a:pos x="68" y="102"/>
                </a:cxn>
                <a:cxn ang="0">
                  <a:pos x="66" y="92"/>
                </a:cxn>
                <a:cxn ang="0">
                  <a:pos x="64" y="82"/>
                </a:cxn>
                <a:cxn ang="0">
                  <a:pos x="64" y="82"/>
                </a:cxn>
                <a:cxn ang="0">
                  <a:pos x="78" y="100"/>
                </a:cxn>
                <a:cxn ang="0">
                  <a:pos x="90" y="116"/>
                </a:cxn>
                <a:cxn ang="0">
                  <a:pos x="98" y="122"/>
                </a:cxn>
                <a:cxn ang="0">
                  <a:pos x="106" y="128"/>
                </a:cxn>
                <a:cxn ang="0">
                  <a:pos x="106" y="128"/>
                </a:cxn>
                <a:cxn ang="0">
                  <a:pos x="106" y="98"/>
                </a:cxn>
                <a:cxn ang="0">
                  <a:pos x="108" y="70"/>
                </a:cxn>
                <a:cxn ang="0">
                  <a:pos x="112" y="56"/>
                </a:cxn>
                <a:cxn ang="0">
                  <a:pos x="116" y="42"/>
                </a:cxn>
                <a:cxn ang="0">
                  <a:pos x="116" y="42"/>
                </a:cxn>
                <a:cxn ang="0">
                  <a:pos x="116" y="34"/>
                </a:cxn>
                <a:cxn ang="0">
                  <a:pos x="116" y="26"/>
                </a:cxn>
                <a:cxn ang="0">
                  <a:pos x="114" y="18"/>
                </a:cxn>
                <a:cxn ang="0">
                  <a:pos x="110" y="12"/>
                </a:cxn>
                <a:cxn ang="0">
                  <a:pos x="104" y="6"/>
                </a:cxn>
                <a:cxn ang="0">
                  <a:pos x="96" y="2"/>
                </a:cxn>
                <a:cxn ang="0">
                  <a:pos x="88" y="0"/>
                </a:cxn>
                <a:cxn ang="0">
                  <a:pos x="80" y="0"/>
                </a:cxn>
                <a:cxn ang="0">
                  <a:pos x="80" y="0"/>
                </a:cxn>
              </a:cxnLst>
              <a:rect l="0" t="0" r="r" b="b"/>
              <a:pathLst>
                <a:path w="116" h="130">
                  <a:moveTo>
                    <a:pt x="80" y="0"/>
                  </a:moveTo>
                  <a:lnTo>
                    <a:pt x="80" y="0"/>
                  </a:lnTo>
                  <a:lnTo>
                    <a:pt x="72" y="0"/>
                  </a:lnTo>
                  <a:lnTo>
                    <a:pt x="66" y="4"/>
                  </a:lnTo>
                  <a:lnTo>
                    <a:pt x="60" y="8"/>
                  </a:lnTo>
                  <a:lnTo>
                    <a:pt x="56" y="14"/>
                  </a:lnTo>
                  <a:lnTo>
                    <a:pt x="50" y="22"/>
                  </a:lnTo>
                  <a:lnTo>
                    <a:pt x="50" y="28"/>
                  </a:lnTo>
                  <a:lnTo>
                    <a:pt x="50" y="28"/>
                  </a:lnTo>
                  <a:lnTo>
                    <a:pt x="42" y="28"/>
                  </a:lnTo>
                  <a:lnTo>
                    <a:pt x="28" y="28"/>
                  </a:lnTo>
                  <a:lnTo>
                    <a:pt x="20" y="30"/>
                  </a:lnTo>
                  <a:lnTo>
                    <a:pt x="12" y="34"/>
                  </a:lnTo>
                  <a:lnTo>
                    <a:pt x="6" y="4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10" y="96"/>
                  </a:lnTo>
                  <a:lnTo>
                    <a:pt x="20" y="106"/>
                  </a:lnTo>
                  <a:lnTo>
                    <a:pt x="36" y="114"/>
                  </a:lnTo>
                  <a:lnTo>
                    <a:pt x="56" y="122"/>
                  </a:lnTo>
                  <a:lnTo>
                    <a:pt x="84" y="130"/>
                  </a:lnTo>
                  <a:lnTo>
                    <a:pt x="84" y="130"/>
                  </a:lnTo>
                  <a:lnTo>
                    <a:pt x="80" y="126"/>
                  </a:lnTo>
                  <a:lnTo>
                    <a:pt x="74" y="116"/>
                  </a:lnTo>
                  <a:lnTo>
                    <a:pt x="68" y="102"/>
                  </a:lnTo>
                  <a:lnTo>
                    <a:pt x="66" y="92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78" y="100"/>
                  </a:lnTo>
                  <a:lnTo>
                    <a:pt x="90" y="116"/>
                  </a:lnTo>
                  <a:lnTo>
                    <a:pt x="98" y="122"/>
                  </a:lnTo>
                  <a:lnTo>
                    <a:pt x="106" y="128"/>
                  </a:lnTo>
                  <a:lnTo>
                    <a:pt x="106" y="128"/>
                  </a:lnTo>
                  <a:lnTo>
                    <a:pt x="106" y="98"/>
                  </a:lnTo>
                  <a:lnTo>
                    <a:pt x="108" y="70"/>
                  </a:lnTo>
                  <a:lnTo>
                    <a:pt x="112" y="56"/>
                  </a:lnTo>
                  <a:lnTo>
                    <a:pt x="116" y="42"/>
                  </a:lnTo>
                  <a:lnTo>
                    <a:pt x="116" y="42"/>
                  </a:lnTo>
                  <a:lnTo>
                    <a:pt x="116" y="34"/>
                  </a:lnTo>
                  <a:lnTo>
                    <a:pt x="116" y="26"/>
                  </a:lnTo>
                  <a:lnTo>
                    <a:pt x="114" y="18"/>
                  </a:lnTo>
                  <a:lnTo>
                    <a:pt x="110" y="12"/>
                  </a:lnTo>
                  <a:lnTo>
                    <a:pt x="104" y="6"/>
                  </a:lnTo>
                  <a:lnTo>
                    <a:pt x="96" y="2"/>
                  </a:lnTo>
                  <a:lnTo>
                    <a:pt x="88" y="0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5470358" y="6982326"/>
              <a:ext cx="224589" cy="256674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8" y="30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20" y="30"/>
                </a:cxn>
                <a:cxn ang="0">
                  <a:pos x="24" y="28"/>
                </a:cxn>
                <a:cxn ang="0">
                  <a:pos x="26" y="22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6" y="10"/>
                </a:cxn>
                <a:cxn ang="0">
                  <a:pos x="24" y="6"/>
                </a:cxn>
                <a:cxn ang="0">
                  <a:pos x="20" y="2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28" h="32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8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0" y="30"/>
                  </a:lnTo>
                  <a:lnTo>
                    <a:pt x="24" y="28"/>
                  </a:lnTo>
                  <a:lnTo>
                    <a:pt x="26" y="22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6" y="10"/>
                  </a:lnTo>
                  <a:lnTo>
                    <a:pt x="24" y="6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3192379" y="725905"/>
              <a:ext cx="1042737" cy="1058779"/>
            </a:xfrm>
            <a:custGeom>
              <a:avLst/>
              <a:gdLst/>
              <a:ahLst/>
              <a:cxnLst>
                <a:cxn ang="0">
                  <a:pos x="10" y="132"/>
                </a:cxn>
                <a:cxn ang="0">
                  <a:pos x="10" y="132"/>
                </a:cxn>
                <a:cxn ang="0">
                  <a:pos x="26" y="128"/>
                </a:cxn>
                <a:cxn ang="0">
                  <a:pos x="48" y="126"/>
                </a:cxn>
                <a:cxn ang="0">
                  <a:pos x="74" y="126"/>
                </a:cxn>
                <a:cxn ang="0">
                  <a:pos x="74" y="126"/>
                </a:cxn>
                <a:cxn ang="0">
                  <a:pos x="90" y="124"/>
                </a:cxn>
                <a:cxn ang="0">
                  <a:pos x="102" y="120"/>
                </a:cxn>
                <a:cxn ang="0">
                  <a:pos x="112" y="112"/>
                </a:cxn>
                <a:cxn ang="0">
                  <a:pos x="122" y="102"/>
                </a:cxn>
                <a:cxn ang="0">
                  <a:pos x="126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6" y="66"/>
                </a:cxn>
                <a:cxn ang="0">
                  <a:pos x="126" y="66"/>
                </a:cxn>
                <a:cxn ang="0">
                  <a:pos x="120" y="60"/>
                </a:cxn>
                <a:cxn ang="0">
                  <a:pos x="114" y="56"/>
                </a:cxn>
                <a:cxn ang="0">
                  <a:pos x="104" y="52"/>
                </a:cxn>
                <a:cxn ang="0">
                  <a:pos x="94" y="50"/>
                </a:cxn>
                <a:cxn ang="0">
                  <a:pos x="90" y="50"/>
                </a:cxn>
                <a:cxn ang="0">
                  <a:pos x="90" y="50"/>
                </a:cxn>
                <a:cxn ang="0">
                  <a:pos x="92" y="42"/>
                </a:cxn>
                <a:cxn ang="0">
                  <a:pos x="92" y="34"/>
                </a:cxn>
                <a:cxn ang="0">
                  <a:pos x="92" y="26"/>
                </a:cxn>
                <a:cxn ang="0">
                  <a:pos x="90" y="16"/>
                </a:cxn>
                <a:cxn ang="0">
                  <a:pos x="84" y="8"/>
                </a:cxn>
                <a:cxn ang="0">
                  <a:pos x="78" y="2"/>
                </a:cxn>
                <a:cxn ang="0">
                  <a:pos x="72" y="2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8"/>
                </a:cxn>
                <a:cxn ang="0">
                  <a:pos x="20" y="12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0" y="90"/>
                </a:cxn>
                <a:cxn ang="0">
                  <a:pos x="24" y="98"/>
                </a:cxn>
                <a:cxn ang="0">
                  <a:pos x="18" y="106"/>
                </a:cxn>
                <a:cxn ang="0">
                  <a:pos x="12" y="118"/>
                </a:cxn>
                <a:cxn ang="0">
                  <a:pos x="10" y="132"/>
                </a:cxn>
                <a:cxn ang="0">
                  <a:pos x="10" y="132"/>
                </a:cxn>
              </a:cxnLst>
              <a:rect l="0" t="0" r="r" b="b"/>
              <a:pathLst>
                <a:path w="130" h="132">
                  <a:moveTo>
                    <a:pt x="10" y="132"/>
                  </a:moveTo>
                  <a:lnTo>
                    <a:pt x="10" y="132"/>
                  </a:lnTo>
                  <a:lnTo>
                    <a:pt x="26" y="128"/>
                  </a:lnTo>
                  <a:lnTo>
                    <a:pt x="48" y="126"/>
                  </a:lnTo>
                  <a:lnTo>
                    <a:pt x="74" y="126"/>
                  </a:lnTo>
                  <a:lnTo>
                    <a:pt x="74" y="126"/>
                  </a:lnTo>
                  <a:lnTo>
                    <a:pt x="90" y="124"/>
                  </a:lnTo>
                  <a:lnTo>
                    <a:pt x="102" y="120"/>
                  </a:lnTo>
                  <a:lnTo>
                    <a:pt x="112" y="112"/>
                  </a:lnTo>
                  <a:lnTo>
                    <a:pt x="122" y="102"/>
                  </a:lnTo>
                  <a:lnTo>
                    <a:pt x="126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0" y="60"/>
                  </a:lnTo>
                  <a:lnTo>
                    <a:pt x="114" y="56"/>
                  </a:lnTo>
                  <a:lnTo>
                    <a:pt x="104" y="52"/>
                  </a:lnTo>
                  <a:lnTo>
                    <a:pt x="94" y="50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92" y="42"/>
                  </a:lnTo>
                  <a:lnTo>
                    <a:pt x="92" y="34"/>
                  </a:lnTo>
                  <a:lnTo>
                    <a:pt x="92" y="26"/>
                  </a:lnTo>
                  <a:lnTo>
                    <a:pt x="90" y="16"/>
                  </a:lnTo>
                  <a:lnTo>
                    <a:pt x="84" y="8"/>
                  </a:lnTo>
                  <a:lnTo>
                    <a:pt x="78" y="2"/>
                  </a:lnTo>
                  <a:lnTo>
                    <a:pt x="72" y="2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0" y="90"/>
                  </a:lnTo>
                  <a:lnTo>
                    <a:pt x="24" y="98"/>
                  </a:lnTo>
                  <a:lnTo>
                    <a:pt x="18" y="106"/>
                  </a:lnTo>
                  <a:lnTo>
                    <a:pt x="12" y="118"/>
                  </a:lnTo>
                  <a:lnTo>
                    <a:pt x="10" y="132"/>
                  </a:lnTo>
                  <a:lnTo>
                    <a:pt x="10" y="1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3208421" y="1816768"/>
              <a:ext cx="1090863" cy="1074821"/>
            </a:xfrm>
            <a:custGeom>
              <a:avLst/>
              <a:gdLst/>
              <a:ahLst/>
              <a:cxnLst>
                <a:cxn ang="0">
                  <a:pos x="128" y="22"/>
                </a:cxn>
                <a:cxn ang="0">
                  <a:pos x="128" y="22"/>
                </a:cxn>
                <a:cxn ang="0">
                  <a:pos x="134" y="34"/>
                </a:cxn>
                <a:cxn ang="0">
                  <a:pos x="136" y="44"/>
                </a:cxn>
                <a:cxn ang="0">
                  <a:pos x="134" y="54"/>
                </a:cxn>
                <a:cxn ang="0">
                  <a:pos x="130" y="64"/>
                </a:cxn>
                <a:cxn ang="0">
                  <a:pos x="124" y="70"/>
                </a:cxn>
                <a:cxn ang="0">
                  <a:pos x="116" y="76"/>
                </a:cxn>
                <a:cxn ang="0">
                  <a:pos x="108" y="76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04" y="82"/>
                </a:cxn>
                <a:cxn ang="0">
                  <a:pos x="110" y="96"/>
                </a:cxn>
                <a:cxn ang="0">
                  <a:pos x="110" y="106"/>
                </a:cxn>
                <a:cxn ang="0">
                  <a:pos x="108" y="114"/>
                </a:cxn>
                <a:cxn ang="0">
                  <a:pos x="104" y="122"/>
                </a:cxn>
                <a:cxn ang="0">
                  <a:pos x="94" y="130"/>
                </a:cxn>
                <a:cxn ang="0">
                  <a:pos x="94" y="130"/>
                </a:cxn>
                <a:cxn ang="0">
                  <a:pos x="84" y="134"/>
                </a:cxn>
                <a:cxn ang="0">
                  <a:pos x="74" y="134"/>
                </a:cxn>
                <a:cxn ang="0">
                  <a:pos x="66" y="132"/>
                </a:cxn>
                <a:cxn ang="0">
                  <a:pos x="58" y="128"/>
                </a:cxn>
                <a:cxn ang="0">
                  <a:pos x="54" y="122"/>
                </a:cxn>
                <a:cxn ang="0">
                  <a:pos x="48" y="116"/>
                </a:cxn>
                <a:cxn ang="0">
                  <a:pos x="40" y="96"/>
                </a:cxn>
                <a:cxn ang="0">
                  <a:pos x="32" y="74"/>
                </a:cxn>
                <a:cxn ang="0">
                  <a:pos x="24" y="54"/>
                </a:cxn>
                <a:cxn ang="0">
                  <a:pos x="20" y="44"/>
                </a:cxn>
                <a:cxn ang="0">
                  <a:pos x="14" y="36"/>
                </a:cxn>
                <a:cxn ang="0">
                  <a:pos x="8" y="30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26"/>
                </a:cxn>
                <a:cxn ang="0">
                  <a:pos x="26" y="30"/>
                </a:cxn>
                <a:cxn ang="0">
                  <a:pos x="50" y="36"/>
                </a:cxn>
                <a:cxn ang="0">
                  <a:pos x="62" y="42"/>
                </a:cxn>
                <a:cxn ang="0">
                  <a:pos x="70" y="48"/>
                </a:cxn>
                <a:cxn ang="0">
                  <a:pos x="70" y="48"/>
                </a:cxn>
                <a:cxn ang="0">
                  <a:pos x="68" y="44"/>
                </a:cxn>
                <a:cxn ang="0">
                  <a:pos x="56" y="32"/>
                </a:cxn>
                <a:cxn ang="0">
                  <a:pos x="48" y="26"/>
                </a:cxn>
                <a:cxn ang="0">
                  <a:pos x="36" y="20"/>
                </a:cxn>
                <a:cxn ang="0">
                  <a:pos x="22" y="16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8"/>
                </a:cxn>
                <a:cxn ang="0">
                  <a:pos x="36" y="4"/>
                </a:cxn>
                <a:cxn ang="0">
                  <a:pos x="54" y="0"/>
                </a:cxn>
                <a:cxn ang="0">
                  <a:pos x="74" y="0"/>
                </a:cxn>
                <a:cxn ang="0">
                  <a:pos x="94" y="2"/>
                </a:cxn>
                <a:cxn ang="0">
                  <a:pos x="104" y="4"/>
                </a:cxn>
                <a:cxn ang="0">
                  <a:pos x="114" y="8"/>
                </a:cxn>
                <a:cxn ang="0">
                  <a:pos x="122" y="14"/>
                </a:cxn>
                <a:cxn ang="0">
                  <a:pos x="128" y="22"/>
                </a:cxn>
                <a:cxn ang="0">
                  <a:pos x="128" y="22"/>
                </a:cxn>
              </a:cxnLst>
              <a:rect l="0" t="0" r="r" b="b"/>
              <a:pathLst>
                <a:path w="136" h="134">
                  <a:moveTo>
                    <a:pt x="128" y="22"/>
                  </a:moveTo>
                  <a:lnTo>
                    <a:pt x="128" y="22"/>
                  </a:lnTo>
                  <a:lnTo>
                    <a:pt x="134" y="34"/>
                  </a:lnTo>
                  <a:lnTo>
                    <a:pt x="136" y="44"/>
                  </a:lnTo>
                  <a:lnTo>
                    <a:pt x="134" y="54"/>
                  </a:lnTo>
                  <a:lnTo>
                    <a:pt x="130" y="64"/>
                  </a:lnTo>
                  <a:lnTo>
                    <a:pt x="124" y="70"/>
                  </a:lnTo>
                  <a:lnTo>
                    <a:pt x="116" y="76"/>
                  </a:lnTo>
                  <a:lnTo>
                    <a:pt x="108" y="76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04" y="82"/>
                  </a:lnTo>
                  <a:lnTo>
                    <a:pt x="110" y="96"/>
                  </a:lnTo>
                  <a:lnTo>
                    <a:pt x="110" y="106"/>
                  </a:lnTo>
                  <a:lnTo>
                    <a:pt x="108" y="114"/>
                  </a:lnTo>
                  <a:lnTo>
                    <a:pt x="104" y="122"/>
                  </a:lnTo>
                  <a:lnTo>
                    <a:pt x="94" y="130"/>
                  </a:lnTo>
                  <a:lnTo>
                    <a:pt x="94" y="130"/>
                  </a:lnTo>
                  <a:lnTo>
                    <a:pt x="84" y="134"/>
                  </a:lnTo>
                  <a:lnTo>
                    <a:pt x="74" y="134"/>
                  </a:lnTo>
                  <a:lnTo>
                    <a:pt x="66" y="132"/>
                  </a:lnTo>
                  <a:lnTo>
                    <a:pt x="58" y="128"/>
                  </a:lnTo>
                  <a:lnTo>
                    <a:pt x="54" y="122"/>
                  </a:lnTo>
                  <a:lnTo>
                    <a:pt x="48" y="116"/>
                  </a:lnTo>
                  <a:lnTo>
                    <a:pt x="40" y="96"/>
                  </a:lnTo>
                  <a:lnTo>
                    <a:pt x="32" y="74"/>
                  </a:lnTo>
                  <a:lnTo>
                    <a:pt x="24" y="54"/>
                  </a:lnTo>
                  <a:lnTo>
                    <a:pt x="20" y="44"/>
                  </a:lnTo>
                  <a:lnTo>
                    <a:pt x="14" y="36"/>
                  </a:lnTo>
                  <a:lnTo>
                    <a:pt x="8" y="3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26"/>
                  </a:lnTo>
                  <a:lnTo>
                    <a:pt x="26" y="30"/>
                  </a:lnTo>
                  <a:lnTo>
                    <a:pt x="50" y="36"/>
                  </a:lnTo>
                  <a:lnTo>
                    <a:pt x="62" y="42"/>
                  </a:lnTo>
                  <a:lnTo>
                    <a:pt x="70" y="48"/>
                  </a:lnTo>
                  <a:lnTo>
                    <a:pt x="70" y="48"/>
                  </a:lnTo>
                  <a:lnTo>
                    <a:pt x="68" y="44"/>
                  </a:lnTo>
                  <a:lnTo>
                    <a:pt x="56" y="32"/>
                  </a:lnTo>
                  <a:lnTo>
                    <a:pt x="48" y="26"/>
                  </a:lnTo>
                  <a:lnTo>
                    <a:pt x="36" y="20"/>
                  </a:lnTo>
                  <a:lnTo>
                    <a:pt x="22" y="16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8"/>
                  </a:lnTo>
                  <a:lnTo>
                    <a:pt x="36" y="4"/>
                  </a:lnTo>
                  <a:lnTo>
                    <a:pt x="54" y="0"/>
                  </a:lnTo>
                  <a:lnTo>
                    <a:pt x="74" y="0"/>
                  </a:lnTo>
                  <a:lnTo>
                    <a:pt x="94" y="2"/>
                  </a:lnTo>
                  <a:lnTo>
                    <a:pt x="104" y="4"/>
                  </a:lnTo>
                  <a:lnTo>
                    <a:pt x="114" y="8"/>
                  </a:lnTo>
                  <a:lnTo>
                    <a:pt x="122" y="14"/>
                  </a:lnTo>
                  <a:lnTo>
                    <a:pt x="128" y="22"/>
                  </a:lnTo>
                  <a:lnTo>
                    <a:pt x="128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2406316" y="2089484"/>
              <a:ext cx="1042737" cy="1074821"/>
            </a:xfrm>
            <a:custGeom>
              <a:avLst/>
              <a:gdLst/>
              <a:ahLst/>
              <a:cxnLst>
                <a:cxn ang="0">
                  <a:pos x="90" y="6"/>
                </a:cxn>
                <a:cxn ang="0">
                  <a:pos x="90" y="6"/>
                </a:cxn>
                <a:cxn ang="0">
                  <a:pos x="94" y="10"/>
                </a:cxn>
                <a:cxn ang="0">
                  <a:pos x="104" y="20"/>
                </a:cxn>
                <a:cxn ang="0">
                  <a:pos x="110" y="30"/>
                </a:cxn>
                <a:cxn ang="0">
                  <a:pos x="116" y="40"/>
                </a:cxn>
                <a:cxn ang="0">
                  <a:pos x="122" y="56"/>
                </a:cxn>
                <a:cxn ang="0">
                  <a:pos x="128" y="72"/>
                </a:cxn>
                <a:cxn ang="0">
                  <a:pos x="128" y="72"/>
                </a:cxn>
                <a:cxn ang="0">
                  <a:pos x="130" y="84"/>
                </a:cxn>
                <a:cxn ang="0">
                  <a:pos x="130" y="94"/>
                </a:cxn>
                <a:cxn ang="0">
                  <a:pos x="128" y="106"/>
                </a:cxn>
                <a:cxn ang="0">
                  <a:pos x="126" y="114"/>
                </a:cxn>
                <a:cxn ang="0">
                  <a:pos x="120" y="122"/>
                </a:cxn>
                <a:cxn ang="0">
                  <a:pos x="112" y="130"/>
                </a:cxn>
                <a:cxn ang="0">
                  <a:pos x="104" y="134"/>
                </a:cxn>
                <a:cxn ang="0">
                  <a:pos x="94" y="134"/>
                </a:cxn>
                <a:cxn ang="0">
                  <a:pos x="94" y="134"/>
                </a:cxn>
                <a:cxn ang="0">
                  <a:pos x="82" y="134"/>
                </a:cxn>
                <a:cxn ang="0">
                  <a:pos x="74" y="132"/>
                </a:cxn>
                <a:cxn ang="0">
                  <a:pos x="68" y="128"/>
                </a:cxn>
                <a:cxn ang="0">
                  <a:pos x="64" y="124"/>
                </a:cxn>
                <a:cxn ang="0">
                  <a:pos x="60" y="118"/>
                </a:cxn>
                <a:cxn ang="0">
                  <a:pos x="60" y="114"/>
                </a:cxn>
                <a:cxn ang="0">
                  <a:pos x="60" y="114"/>
                </a:cxn>
                <a:cxn ang="0">
                  <a:pos x="52" y="116"/>
                </a:cxn>
                <a:cxn ang="0">
                  <a:pos x="38" y="120"/>
                </a:cxn>
                <a:cxn ang="0">
                  <a:pos x="30" y="120"/>
                </a:cxn>
                <a:cxn ang="0">
                  <a:pos x="22" y="118"/>
                </a:cxn>
                <a:cxn ang="0">
                  <a:pos x="14" y="114"/>
                </a:cxn>
                <a:cxn ang="0">
                  <a:pos x="6" y="106"/>
                </a:cxn>
                <a:cxn ang="0">
                  <a:pos x="6" y="106"/>
                </a:cxn>
                <a:cxn ang="0">
                  <a:pos x="2" y="94"/>
                </a:cxn>
                <a:cxn ang="0">
                  <a:pos x="0" y="86"/>
                </a:cxn>
                <a:cxn ang="0">
                  <a:pos x="0" y="76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2" y="54"/>
                </a:cxn>
                <a:cxn ang="0">
                  <a:pos x="24" y="42"/>
                </a:cxn>
                <a:cxn ang="0">
                  <a:pos x="54" y="22"/>
                </a:cxn>
                <a:cxn ang="0">
                  <a:pos x="66" y="12"/>
                </a:cxn>
                <a:cxn ang="0">
                  <a:pos x="70" y="6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74" y="4"/>
                </a:cxn>
                <a:cxn ang="0">
                  <a:pos x="78" y="20"/>
                </a:cxn>
                <a:cxn ang="0">
                  <a:pos x="80" y="40"/>
                </a:cxn>
                <a:cxn ang="0">
                  <a:pos x="78" y="50"/>
                </a:cxn>
                <a:cxn ang="0">
                  <a:pos x="76" y="62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2" y="48"/>
                </a:cxn>
                <a:cxn ang="0">
                  <a:pos x="88" y="32"/>
                </a:cxn>
                <a:cxn ang="0">
                  <a:pos x="90" y="20"/>
                </a:cxn>
                <a:cxn ang="0">
                  <a:pos x="90" y="6"/>
                </a:cxn>
                <a:cxn ang="0">
                  <a:pos x="90" y="6"/>
                </a:cxn>
              </a:cxnLst>
              <a:rect l="0" t="0" r="r" b="b"/>
              <a:pathLst>
                <a:path w="130" h="134">
                  <a:moveTo>
                    <a:pt x="90" y="6"/>
                  </a:moveTo>
                  <a:lnTo>
                    <a:pt x="90" y="6"/>
                  </a:lnTo>
                  <a:lnTo>
                    <a:pt x="94" y="10"/>
                  </a:lnTo>
                  <a:lnTo>
                    <a:pt x="104" y="20"/>
                  </a:lnTo>
                  <a:lnTo>
                    <a:pt x="110" y="30"/>
                  </a:lnTo>
                  <a:lnTo>
                    <a:pt x="116" y="40"/>
                  </a:lnTo>
                  <a:lnTo>
                    <a:pt x="122" y="56"/>
                  </a:lnTo>
                  <a:lnTo>
                    <a:pt x="128" y="72"/>
                  </a:lnTo>
                  <a:lnTo>
                    <a:pt x="128" y="72"/>
                  </a:lnTo>
                  <a:lnTo>
                    <a:pt x="130" y="84"/>
                  </a:lnTo>
                  <a:lnTo>
                    <a:pt x="130" y="94"/>
                  </a:lnTo>
                  <a:lnTo>
                    <a:pt x="128" y="106"/>
                  </a:lnTo>
                  <a:lnTo>
                    <a:pt x="126" y="114"/>
                  </a:lnTo>
                  <a:lnTo>
                    <a:pt x="120" y="122"/>
                  </a:lnTo>
                  <a:lnTo>
                    <a:pt x="112" y="130"/>
                  </a:lnTo>
                  <a:lnTo>
                    <a:pt x="104" y="134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82" y="134"/>
                  </a:lnTo>
                  <a:lnTo>
                    <a:pt x="74" y="132"/>
                  </a:lnTo>
                  <a:lnTo>
                    <a:pt x="68" y="128"/>
                  </a:lnTo>
                  <a:lnTo>
                    <a:pt x="64" y="124"/>
                  </a:lnTo>
                  <a:lnTo>
                    <a:pt x="60" y="118"/>
                  </a:lnTo>
                  <a:lnTo>
                    <a:pt x="60" y="114"/>
                  </a:lnTo>
                  <a:lnTo>
                    <a:pt x="60" y="114"/>
                  </a:lnTo>
                  <a:lnTo>
                    <a:pt x="52" y="116"/>
                  </a:lnTo>
                  <a:lnTo>
                    <a:pt x="38" y="120"/>
                  </a:lnTo>
                  <a:lnTo>
                    <a:pt x="30" y="120"/>
                  </a:lnTo>
                  <a:lnTo>
                    <a:pt x="22" y="118"/>
                  </a:lnTo>
                  <a:lnTo>
                    <a:pt x="14" y="114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2" y="94"/>
                  </a:lnTo>
                  <a:lnTo>
                    <a:pt x="0" y="8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6" y="62"/>
                  </a:lnTo>
                  <a:lnTo>
                    <a:pt x="12" y="54"/>
                  </a:lnTo>
                  <a:lnTo>
                    <a:pt x="24" y="42"/>
                  </a:lnTo>
                  <a:lnTo>
                    <a:pt x="54" y="22"/>
                  </a:lnTo>
                  <a:lnTo>
                    <a:pt x="66" y="12"/>
                  </a:lnTo>
                  <a:lnTo>
                    <a:pt x="70" y="6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4" y="4"/>
                  </a:lnTo>
                  <a:lnTo>
                    <a:pt x="78" y="20"/>
                  </a:lnTo>
                  <a:lnTo>
                    <a:pt x="80" y="40"/>
                  </a:lnTo>
                  <a:lnTo>
                    <a:pt x="78" y="50"/>
                  </a:lnTo>
                  <a:lnTo>
                    <a:pt x="76" y="62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2" y="48"/>
                  </a:lnTo>
                  <a:lnTo>
                    <a:pt x="88" y="32"/>
                  </a:lnTo>
                  <a:lnTo>
                    <a:pt x="90" y="20"/>
                  </a:lnTo>
                  <a:lnTo>
                    <a:pt x="90" y="6"/>
                  </a:lnTo>
                  <a:lnTo>
                    <a:pt x="9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1716505" y="1463842"/>
              <a:ext cx="1074821" cy="1122947"/>
            </a:xfrm>
            <a:custGeom>
              <a:avLst/>
              <a:gdLst/>
              <a:ahLst/>
              <a:cxnLst>
                <a:cxn ang="0">
                  <a:pos x="134" y="60"/>
                </a:cxn>
                <a:cxn ang="0">
                  <a:pos x="134" y="60"/>
                </a:cxn>
                <a:cxn ang="0">
                  <a:pos x="130" y="72"/>
                </a:cxn>
                <a:cxn ang="0">
                  <a:pos x="124" y="84"/>
                </a:cxn>
                <a:cxn ang="0">
                  <a:pos x="114" y="98"/>
                </a:cxn>
                <a:cxn ang="0">
                  <a:pos x="104" y="112"/>
                </a:cxn>
                <a:cxn ang="0">
                  <a:pos x="92" y="124"/>
                </a:cxn>
                <a:cxn ang="0">
                  <a:pos x="78" y="134"/>
                </a:cxn>
                <a:cxn ang="0">
                  <a:pos x="70" y="138"/>
                </a:cxn>
                <a:cxn ang="0">
                  <a:pos x="62" y="140"/>
                </a:cxn>
                <a:cxn ang="0">
                  <a:pos x="62" y="140"/>
                </a:cxn>
                <a:cxn ang="0">
                  <a:pos x="54" y="140"/>
                </a:cxn>
                <a:cxn ang="0">
                  <a:pos x="46" y="140"/>
                </a:cxn>
                <a:cxn ang="0">
                  <a:pos x="32" y="136"/>
                </a:cxn>
                <a:cxn ang="0">
                  <a:pos x="20" y="130"/>
                </a:cxn>
                <a:cxn ang="0">
                  <a:pos x="12" y="120"/>
                </a:cxn>
                <a:cxn ang="0">
                  <a:pos x="8" y="108"/>
                </a:cxn>
                <a:cxn ang="0">
                  <a:pos x="8" y="96"/>
                </a:cxn>
                <a:cxn ang="0">
                  <a:pos x="10" y="84"/>
                </a:cxn>
                <a:cxn ang="0">
                  <a:pos x="14" y="80"/>
                </a:cxn>
                <a:cxn ang="0">
                  <a:pos x="18" y="74"/>
                </a:cxn>
                <a:cxn ang="0">
                  <a:pos x="18" y="74"/>
                </a:cxn>
                <a:cxn ang="0">
                  <a:pos x="14" y="70"/>
                </a:cxn>
                <a:cxn ang="0">
                  <a:pos x="10" y="64"/>
                </a:cxn>
                <a:cxn ang="0">
                  <a:pos x="4" y="56"/>
                </a:cxn>
                <a:cxn ang="0">
                  <a:pos x="2" y="48"/>
                </a:cxn>
                <a:cxn ang="0">
                  <a:pos x="0" y="38"/>
                </a:cxn>
                <a:cxn ang="0">
                  <a:pos x="2" y="28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4" y="8"/>
                </a:cxn>
                <a:cxn ang="0">
                  <a:pos x="22" y="4"/>
                </a:cxn>
                <a:cxn ang="0">
                  <a:pos x="28" y="0"/>
                </a:cxn>
                <a:cxn ang="0">
                  <a:pos x="36" y="0"/>
                </a:cxn>
                <a:cxn ang="0">
                  <a:pos x="44" y="0"/>
                </a:cxn>
                <a:cxn ang="0">
                  <a:pos x="50" y="2"/>
                </a:cxn>
                <a:cxn ang="0">
                  <a:pos x="66" y="10"/>
                </a:cxn>
                <a:cxn ang="0">
                  <a:pos x="98" y="30"/>
                </a:cxn>
                <a:cxn ang="0">
                  <a:pos x="116" y="38"/>
                </a:cxn>
                <a:cxn ang="0">
                  <a:pos x="124" y="40"/>
                </a:cxn>
                <a:cxn ang="0">
                  <a:pos x="134" y="40"/>
                </a:cxn>
                <a:cxn ang="0">
                  <a:pos x="134" y="40"/>
                </a:cxn>
                <a:cxn ang="0">
                  <a:pos x="110" y="54"/>
                </a:cxn>
                <a:cxn ang="0">
                  <a:pos x="90" y="64"/>
                </a:cxn>
                <a:cxn ang="0">
                  <a:pos x="80" y="68"/>
                </a:cxn>
                <a:cxn ang="0">
                  <a:pos x="72" y="70"/>
                </a:cxn>
                <a:cxn ang="0">
                  <a:pos x="72" y="70"/>
                </a:cxn>
                <a:cxn ang="0">
                  <a:pos x="76" y="70"/>
                </a:cxn>
                <a:cxn ang="0">
                  <a:pos x="88" y="72"/>
                </a:cxn>
                <a:cxn ang="0">
                  <a:pos x="106" y="70"/>
                </a:cxn>
                <a:cxn ang="0">
                  <a:pos x="120" y="66"/>
                </a:cxn>
                <a:cxn ang="0">
                  <a:pos x="134" y="60"/>
                </a:cxn>
                <a:cxn ang="0">
                  <a:pos x="134" y="60"/>
                </a:cxn>
              </a:cxnLst>
              <a:rect l="0" t="0" r="r" b="b"/>
              <a:pathLst>
                <a:path w="134" h="140">
                  <a:moveTo>
                    <a:pt x="134" y="60"/>
                  </a:moveTo>
                  <a:lnTo>
                    <a:pt x="134" y="60"/>
                  </a:lnTo>
                  <a:lnTo>
                    <a:pt x="130" y="72"/>
                  </a:lnTo>
                  <a:lnTo>
                    <a:pt x="124" y="84"/>
                  </a:lnTo>
                  <a:lnTo>
                    <a:pt x="114" y="98"/>
                  </a:lnTo>
                  <a:lnTo>
                    <a:pt x="104" y="112"/>
                  </a:lnTo>
                  <a:lnTo>
                    <a:pt x="92" y="124"/>
                  </a:lnTo>
                  <a:lnTo>
                    <a:pt x="78" y="134"/>
                  </a:lnTo>
                  <a:lnTo>
                    <a:pt x="70" y="138"/>
                  </a:lnTo>
                  <a:lnTo>
                    <a:pt x="62" y="140"/>
                  </a:lnTo>
                  <a:lnTo>
                    <a:pt x="62" y="140"/>
                  </a:lnTo>
                  <a:lnTo>
                    <a:pt x="54" y="140"/>
                  </a:lnTo>
                  <a:lnTo>
                    <a:pt x="46" y="140"/>
                  </a:lnTo>
                  <a:lnTo>
                    <a:pt x="32" y="136"/>
                  </a:lnTo>
                  <a:lnTo>
                    <a:pt x="20" y="130"/>
                  </a:lnTo>
                  <a:lnTo>
                    <a:pt x="12" y="120"/>
                  </a:lnTo>
                  <a:lnTo>
                    <a:pt x="8" y="108"/>
                  </a:lnTo>
                  <a:lnTo>
                    <a:pt x="8" y="96"/>
                  </a:lnTo>
                  <a:lnTo>
                    <a:pt x="10" y="84"/>
                  </a:lnTo>
                  <a:lnTo>
                    <a:pt x="14" y="80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4" y="70"/>
                  </a:lnTo>
                  <a:lnTo>
                    <a:pt x="10" y="64"/>
                  </a:lnTo>
                  <a:lnTo>
                    <a:pt x="4" y="56"/>
                  </a:lnTo>
                  <a:lnTo>
                    <a:pt x="2" y="48"/>
                  </a:lnTo>
                  <a:lnTo>
                    <a:pt x="0" y="38"/>
                  </a:lnTo>
                  <a:lnTo>
                    <a:pt x="2" y="2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4" y="8"/>
                  </a:lnTo>
                  <a:lnTo>
                    <a:pt x="22" y="4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50" y="2"/>
                  </a:lnTo>
                  <a:lnTo>
                    <a:pt x="66" y="10"/>
                  </a:lnTo>
                  <a:lnTo>
                    <a:pt x="98" y="30"/>
                  </a:lnTo>
                  <a:lnTo>
                    <a:pt x="116" y="38"/>
                  </a:lnTo>
                  <a:lnTo>
                    <a:pt x="124" y="40"/>
                  </a:lnTo>
                  <a:lnTo>
                    <a:pt x="134" y="40"/>
                  </a:lnTo>
                  <a:lnTo>
                    <a:pt x="134" y="40"/>
                  </a:lnTo>
                  <a:lnTo>
                    <a:pt x="110" y="54"/>
                  </a:lnTo>
                  <a:lnTo>
                    <a:pt x="90" y="64"/>
                  </a:lnTo>
                  <a:lnTo>
                    <a:pt x="80" y="68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6" y="70"/>
                  </a:lnTo>
                  <a:lnTo>
                    <a:pt x="88" y="72"/>
                  </a:lnTo>
                  <a:lnTo>
                    <a:pt x="106" y="70"/>
                  </a:lnTo>
                  <a:lnTo>
                    <a:pt x="120" y="66"/>
                  </a:lnTo>
                  <a:lnTo>
                    <a:pt x="134" y="60"/>
                  </a:lnTo>
                  <a:lnTo>
                    <a:pt x="134" y="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2181726" y="453189"/>
              <a:ext cx="994611" cy="1106905"/>
            </a:xfrm>
            <a:custGeom>
              <a:avLst/>
              <a:gdLst/>
              <a:ahLst/>
              <a:cxnLst>
                <a:cxn ang="0">
                  <a:pos x="114" y="138"/>
                </a:cxn>
                <a:cxn ang="0">
                  <a:pos x="114" y="138"/>
                </a:cxn>
                <a:cxn ang="0">
                  <a:pos x="114" y="106"/>
                </a:cxn>
                <a:cxn ang="0">
                  <a:pos x="116" y="76"/>
                </a:cxn>
                <a:cxn ang="0">
                  <a:pos x="120" y="60"/>
                </a:cxn>
                <a:cxn ang="0">
                  <a:pos x="124" y="46"/>
                </a:cxn>
                <a:cxn ang="0">
                  <a:pos x="124" y="46"/>
                </a:cxn>
                <a:cxn ang="0">
                  <a:pos x="124" y="36"/>
                </a:cxn>
                <a:cxn ang="0">
                  <a:pos x="124" y="28"/>
                </a:cxn>
                <a:cxn ang="0">
                  <a:pos x="122" y="20"/>
                </a:cxn>
                <a:cxn ang="0">
                  <a:pos x="116" y="14"/>
                </a:cxn>
                <a:cxn ang="0">
                  <a:pos x="110" y="8"/>
                </a:cxn>
                <a:cxn ang="0">
                  <a:pos x="104" y="4"/>
                </a:cxn>
                <a:cxn ang="0">
                  <a:pos x="96" y="0"/>
                </a:cxn>
                <a:cxn ang="0">
                  <a:pos x="86" y="0"/>
                </a:cxn>
                <a:cxn ang="0">
                  <a:pos x="86" y="0"/>
                </a:cxn>
                <a:cxn ang="0">
                  <a:pos x="76" y="0"/>
                </a:cxn>
                <a:cxn ang="0">
                  <a:pos x="70" y="4"/>
                </a:cxn>
                <a:cxn ang="0">
                  <a:pos x="64" y="8"/>
                </a:cxn>
                <a:cxn ang="0">
                  <a:pos x="60" y="14"/>
                </a:cxn>
                <a:cxn ang="0">
                  <a:pos x="54" y="2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46" y="30"/>
                </a:cxn>
                <a:cxn ang="0">
                  <a:pos x="30" y="30"/>
                </a:cxn>
                <a:cxn ang="0">
                  <a:pos x="20" y="34"/>
                </a:cxn>
                <a:cxn ang="0">
                  <a:pos x="12" y="38"/>
                </a:cxn>
                <a:cxn ang="0">
                  <a:pos x="6" y="44"/>
                </a:cxn>
                <a:cxn ang="0">
                  <a:pos x="2" y="52"/>
                </a:cxn>
                <a:cxn ang="0">
                  <a:pos x="2" y="52"/>
                </a:cxn>
                <a:cxn ang="0">
                  <a:pos x="0" y="64"/>
                </a:cxn>
                <a:cxn ang="0">
                  <a:pos x="0" y="78"/>
                </a:cxn>
                <a:cxn ang="0">
                  <a:pos x="2" y="90"/>
                </a:cxn>
                <a:cxn ang="0">
                  <a:pos x="10" y="102"/>
                </a:cxn>
                <a:cxn ang="0">
                  <a:pos x="20" y="114"/>
                </a:cxn>
                <a:cxn ang="0">
                  <a:pos x="38" y="124"/>
                </a:cxn>
                <a:cxn ang="0">
                  <a:pos x="60" y="132"/>
                </a:cxn>
                <a:cxn ang="0">
                  <a:pos x="90" y="138"/>
                </a:cxn>
                <a:cxn ang="0">
                  <a:pos x="90" y="138"/>
                </a:cxn>
                <a:cxn ang="0">
                  <a:pos x="86" y="136"/>
                </a:cxn>
                <a:cxn ang="0">
                  <a:pos x="80" y="126"/>
                </a:cxn>
                <a:cxn ang="0">
                  <a:pos x="76" y="118"/>
                </a:cxn>
                <a:cxn ang="0">
                  <a:pos x="72" y="110"/>
                </a:cxn>
                <a:cxn ang="0">
                  <a:pos x="70" y="100"/>
                </a:cxn>
                <a:cxn ang="0">
                  <a:pos x="68" y="88"/>
                </a:cxn>
                <a:cxn ang="0">
                  <a:pos x="68" y="88"/>
                </a:cxn>
                <a:cxn ang="0">
                  <a:pos x="82" y="108"/>
                </a:cxn>
                <a:cxn ang="0">
                  <a:pos x="96" y="124"/>
                </a:cxn>
                <a:cxn ang="0">
                  <a:pos x="104" y="132"/>
                </a:cxn>
                <a:cxn ang="0">
                  <a:pos x="114" y="138"/>
                </a:cxn>
                <a:cxn ang="0">
                  <a:pos x="114" y="138"/>
                </a:cxn>
              </a:cxnLst>
              <a:rect l="0" t="0" r="r" b="b"/>
              <a:pathLst>
                <a:path w="124" h="138">
                  <a:moveTo>
                    <a:pt x="114" y="138"/>
                  </a:moveTo>
                  <a:lnTo>
                    <a:pt x="114" y="138"/>
                  </a:lnTo>
                  <a:lnTo>
                    <a:pt x="114" y="106"/>
                  </a:lnTo>
                  <a:lnTo>
                    <a:pt x="116" y="76"/>
                  </a:lnTo>
                  <a:lnTo>
                    <a:pt x="120" y="60"/>
                  </a:lnTo>
                  <a:lnTo>
                    <a:pt x="124" y="46"/>
                  </a:lnTo>
                  <a:lnTo>
                    <a:pt x="124" y="46"/>
                  </a:lnTo>
                  <a:lnTo>
                    <a:pt x="124" y="36"/>
                  </a:lnTo>
                  <a:lnTo>
                    <a:pt x="124" y="28"/>
                  </a:lnTo>
                  <a:lnTo>
                    <a:pt x="122" y="20"/>
                  </a:lnTo>
                  <a:lnTo>
                    <a:pt x="116" y="14"/>
                  </a:lnTo>
                  <a:lnTo>
                    <a:pt x="110" y="8"/>
                  </a:lnTo>
                  <a:lnTo>
                    <a:pt x="104" y="4"/>
                  </a:lnTo>
                  <a:lnTo>
                    <a:pt x="96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76" y="0"/>
                  </a:lnTo>
                  <a:lnTo>
                    <a:pt x="70" y="4"/>
                  </a:lnTo>
                  <a:lnTo>
                    <a:pt x="64" y="8"/>
                  </a:lnTo>
                  <a:lnTo>
                    <a:pt x="60" y="14"/>
                  </a:lnTo>
                  <a:lnTo>
                    <a:pt x="54" y="2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46" y="30"/>
                  </a:lnTo>
                  <a:lnTo>
                    <a:pt x="30" y="30"/>
                  </a:lnTo>
                  <a:lnTo>
                    <a:pt x="20" y="34"/>
                  </a:lnTo>
                  <a:lnTo>
                    <a:pt x="12" y="38"/>
                  </a:lnTo>
                  <a:lnTo>
                    <a:pt x="6" y="44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64"/>
                  </a:lnTo>
                  <a:lnTo>
                    <a:pt x="0" y="78"/>
                  </a:lnTo>
                  <a:lnTo>
                    <a:pt x="2" y="90"/>
                  </a:lnTo>
                  <a:lnTo>
                    <a:pt x="10" y="102"/>
                  </a:lnTo>
                  <a:lnTo>
                    <a:pt x="20" y="114"/>
                  </a:lnTo>
                  <a:lnTo>
                    <a:pt x="38" y="124"/>
                  </a:lnTo>
                  <a:lnTo>
                    <a:pt x="60" y="132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86" y="136"/>
                  </a:lnTo>
                  <a:lnTo>
                    <a:pt x="80" y="126"/>
                  </a:lnTo>
                  <a:lnTo>
                    <a:pt x="76" y="118"/>
                  </a:lnTo>
                  <a:lnTo>
                    <a:pt x="72" y="110"/>
                  </a:lnTo>
                  <a:lnTo>
                    <a:pt x="70" y="100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82" y="108"/>
                  </a:lnTo>
                  <a:lnTo>
                    <a:pt x="96" y="124"/>
                  </a:lnTo>
                  <a:lnTo>
                    <a:pt x="104" y="132"/>
                  </a:lnTo>
                  <a:lnTo>
                    <a:pt x="114" y="138"/>
                  </a:lnTo>
                  <a:lnTo>
                    <a:pt x="114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2887579" y="1720516"/>
              <a:ext cx="256674" cy="256674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8" y="28"/>
                </a:cxn>
                <a:cxn ang="0">
                  <a:pos x="22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0" y="32"/>
                </a:cxn>
                <a:cxn ang="0">
                  <a:pos x="6" y="28"/>
                </a:cxn>
                <a:cxn ang="0">
                  <a:pos x="2" y="22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8" y="4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2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8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0" y="32"/>
                  </a:lnTo>
                  <a:lnTo>
                    <a:pt x="6" y="28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4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77516" y="2699084"/>
              <a:ext cx="272716" cy="256674"/>
            </a:xfrm>
            <a:custGeom>
              <a:avLst/>
              <a:gdLst/>
              <a:ahLst/>
              <a:cxnLst>
                <a:cxn ang="0">
                  <a:pos x="2" y="32"/>
                </a:cxn>
                <a:cxn ang="0">
                  <a:pos x="2" y="32"/>
                </a:cxn>
                <a:cxn ang="0">
                  <a:pos x="6" y="32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26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6"/>
                </a:cxn>
                <a:cxn ang="0">
                  <a:pos x="28" y="14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2" y="1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14" y="20"/>
                </a:cxn>
                <a:cxn ang="0">
                  <a:pos x="14" y="20"/>
                </a:cxn>
                <a:cxn ang="0">
                  <a:pos x="8" y="22"/>
                </a:cxn>
                <a:cxn ang="0">
                  <a:pos x="4" y="26"/>
                </a:cxn>
                <a:cxn ang="0">
                  <a:pos x="2" y="32"/>
                </a:cxn>
                <a:cxn ang="0">
                  <a:pos x="2" y="32"/>
                </a:cxn>
              </a:cxnLst>
              <a:rect l="0" t="0" r="r" b="b"/>
              <a:pathLst>
                <a:path w="34" h="32">
                  <a:moveTo>
                    <a:pt x="2" y="32"/>
                  </a:moveTo>
                  <a:lnTo>
                    <a:pt x="2" y="32"/>
                  </a:lnTo>
                  <a:lnTo>
                    <a:pt x="6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6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6"/>
                  </a:lnTo>
                  <a:lnTo>
                    <a:pt x="28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8" y="22"/>
                  </a:lnTo>
                  <a:lnTo>
                    <a:pt x="4" y="26"/>
                  </a:lnTo>
                  <a:lnTo>
                    <a:pt x="2" y="32"/>
                  </a:lnTo>
                  <a:lnTo>
                    <a:pt x="2" y="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61474" y="2971800"/>
              <a:ext cx="272716" cy="288758"/>
            </a:xfrm>
            <a:custGeom>
              <a:avLst/>
              <a:gdLst/>
              <a:ahLst/>
              <a:cxnLst>
                <a:cxn ang="0">
                  <a:pos x="32" y="8"/>
                </a:cxn>
                <a:cxn ang="0">
                  <a:pos x="32" y="8"/>
                </a:cxn>
                <a:cxn ang="0">
                  <a:pos x="34" y="14"/>
                </a:cxn>
                <a:cxn ang="0">
                  <a:pos x="32" y="18"/>
                </a:cxn>
                <a:cxn ang="0">
                  <a:pos x="28" y="22"/>
                </a:cxn>
                <a:cxn ang="0">
                  <a:pos x="24" y="22"/>
                </a:cxn>
                <a:cxn ang="0">
                  <a:pos x="24" y="22"/>
                </a:cxn>
                <a:cxn ang="0">
                  <a:pos x="24" y="28"/>
                </a:cxn>
                <a:cxn ang="0">
                  <a:pos x="24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4" y="36"/>
                </a:cxn>
                <a:cxn ang="0">
                  <a:pos x="10" y="34"/>
                </a:cxn>
                <a:cxn ang="0">
                  <a:pos x="8" y="30"/>
                </a:cxn>
                <a:cxn ang="0">
                  <a:pos x="8" y="26"/>
                </a:cxn>
                <a:cxn ang="0">
                  <a:pos x="4" y="14"/>
                </a:cxn>
                <a:cxn ang="0">
                  <a:pos x="4" y="1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8"/>
                </a:cxn>
                <a:cxn ang="0">
                  <a:pos x="12" y="10"/>
                </a:cxn>
                <a:cxn ang="0">
                  <a:pos x="18" y="14"/>
                </a:cxn>
                <a:cxn ang="0">
                  <a:pos x="18" y="14"/>
                </a:cxn>
                <a:cxn ang="0">
                  <a:pos x="14" y="10"/>
                </a:cxn>
                <a:cxn ang="0">
                  <a:pos x="10" y="6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4" y="0"/>
                </a:cxn>
                <a:cxn ang="0">
                  <a:pos x="26" y="2"/>
                </a:cxn>
                <a:cxn ang="0">
                  <a:pos x="30" y="4"/>
                </a:cxn>
                <a:cxn ang="0">
                  <a:pos x="32" y="8"/>
                </a:cxn>
                <a:cxn ang="0">
                  <a:pos x="32" y="8"/>
                </a:cxn>
              </a:cxnLst>
              <a:rect l="0" t="0" r="r" b="b"/>
              <a:pathLst>
                <a:path w="34" h="36">
                  <a:moveTo>
                    <a:pt x="32" y="8"/>
                  </a:moveTo>
                  <a:lnTo>
                    <a:pt x="32" y="8"/>
                  </a:lnTo>
                  <a:lnTo>
                    <a:pt x="34" y="14"/>
                  </a:lnTo>
                  <a:lnTo>
                    <a:pt x="32" y="18"/>
                  </a:lnTo>
                  <a:lnTo>
                    <a:pt x="28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4" y="36"/>
                  </a:lnTo>
                  <a:lnTo>
                    <a:pt x="10" y="34"/>
                  </a:lnTo>
                  <a:lnTo>
                    <a:pt x="8" y="30"/>
                  </a:lnTo>
                  <a:lnTo>
                    <a:pt x="8" y="26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0" y="6"/>
                  </a:lnTo>
                  <a:lnTo>
                    <a:pt x="0" y="6"/>
                  </a:lnTo>
                  <a:lnTo>
                    <a:pt x="6" y="8"/>
                  </a:lnTo>
                  <a:lnTo>
                    <a:pt x="12" y="10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4" y="10"/>
                  </a:lnTo>
                  <a:lnTo>
                    <a:pt x="1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4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2" y="8"/>
                  </a:lnTo>
                  <a:lnTo>
                    <a:pt x="3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320842" y="3035968"/>
              <a:ext cx="272716" cy="272716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30" y="6"/>
                </a:cxn>
                <a:cxn ang="0">
                  <a:pos x="32" y="12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4" y="26"/>
                </a:cxn>
                <a:cxn ang="0">
                  <a:pos x="32" y="30"/>
                </a:cxn>
                <a:cxn ang="0">
                  <a:pos x="28" y="34"/>
                </a:cxn>
                <a:cxn ang="0">
                  <a:pos x="22" y="34"/>
                </a:cxn>
                <a:cxn ang="0">
                  <a:pos x="22" y="34"/>
                </a:cxn>
                <a:cxn ang="0">
                  <a:pos x="18" y="34"/>
                </a:cxn>
                <a:cxn ang="0">
                  <a:pos x="16" y="32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8" y="30"/>
                </a:cxn>
                <a:cxn ang="0">
                  <a:pos x="4" y="28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20"/>
                </a:cxn>
                <a:cxn ang="0">
                  <a:pos x="2" y="16"/>
                </a:cxn>
                <a:cxn ang="0">
                  <a:pos x="4" y="12"/>
                </a:cxn>
                <a:cxn ang="0">
                  <a:pos x="8" y="10"/>
                </a:cxn>
                <a:cxn ang="0">
                  <a:pos x="18" y="4"/>
                </a:cxn>
                <a:cxn ang="0">
                  <a:pos x="20" y="2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4" y="4"/>
                </a:cxn>
                <a:cxn ang="0">
                  <a:pos x="22" y="10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4" y="12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34">
                  <a:moveTo>
                    <a:pt x="26" y="2"/>
                  </a:moveTo>
                  <a:lnTo>
                    <a:pt x="26" y="2"/>
                  </a:lnTo>
                  <a:lnTo>
                    <a:pt x="30" y="6"/>
                  </a:lnTo>
                  <a:lnTo>
                    <a:pt x="32" y="12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4" y="26"/>
                  </a:lnTo>
                  <a:lnTo>
                    <a:pt x="32" y="30"/>
                  </a:lnTo>
                  <a:lnTo>
                    <a:pt x="28" y="34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18" y="34"/>
                  </a:lnTo>
                  <a:lnTo>
                    <a:pt x="16" y="32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8" y="30"/>
                  </a:lnTo>
                  <a:lnTo>
                    <a:pt x="4" y="28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0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8" y="10"/>
                  </a:lnTo>
                  <a:lnTo>
                    <a:pt x="18" y="4"/>
                  </a:lnTo>
                  <a:lnTo>
                    <a:pt x="2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4"/>
                  </a:lnTo>
                  <a:lnTo>
                    <a:pt x="22" y="1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4" y="12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192505" y="2843463"/>
              <a:ext cx="272716" cy="304800"/>
            </a:xfrm>
            <a:custGeom>
              <a:avLst/>
              <a:gdLst/>
              <a:ahLst/>
              <a:cxnLst>
                <a:cxn ang="0">
                  <a:pos x="34" y="18"/>
                </a:cxn>
                <a:cxn ang="0">
                  <a:pos x="34" y="18"/>
                </a:cxn>
                <a:cxn ang="0">
                  <a:pos x="26" y="28"/>
                </a:cxn>
                <a:cxn ang="0">
                  <a:pos x="20" y="34"/>
                </a:cxn>
                <a:cxn ang="0">
                  <a:pos x="16" y="36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36"/>
                </a:cxn>
                <a:cxn ang="0">
                  <a:pos x="4" y="36"/>
                </a:cxn>
                <a:cxn ang="0">
                  <a:pos x="0" y="30"/>
                </a:cxn>
                <a:cxn ang="0">
                  <a:pos x="0" y="24"/>
                </a:cxn>
                <a:cxn ang="0">
                  <a:pos x="0" y="22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2"/>
                </a:cxn>
                <a:cxn ang="0">
                  <a:pos x="18" y="4"/>
                </a:cxn>
                <a:cxn ang="0">
                  <a:pos x="26" y="10"/>
                </a:cxn>
                <a:cxn ang="0">
                  <a:pos x="30" y="12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28" y="16"/>
                </a:cxn>
                <a:cxn ang="0">
                  <a:pos x="22" y="18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20" y="20"/>
                </a:cxn>
                <a:cxn ang="0">
                  <a:pos x="26" y="20"/>
                </a:cxn>
                <a:cxn ang="0">
                  <a:pos x="34" y="18"/>
                </a:cxn>
                <a:cxn ang="0">
                  <a:pos x="34" y="18"/>
                </a:cxn>
              </a:cxnLst>
              <a:rect l="0" t="0" r="r" b="b"/>
              <a:pathLst>
                <a:path w="34" h="38">
                  <a:moveTo>
                    <a:pt x="34" y="18"/>
                  </a:moveTo>
                  <a:lnTo>
                    <a:pt x="34" y="18"/>
                  </a:lnTo>
                  <a:lnTo>
                    <a:pt x="26" y="28"/>
                  </a:lnTo>
                  <a:lnTo>
                    <a:pt x="20" y="34"/>
                  </a:lnTo>
                  <a:lnTo>
                    <a:pt x="16" y="36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26" y="10"/>
                  </a:lnTo>
                  <a:lnTo>
                    <a:pt x="30" y="12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28" y="16"/>
                  </a:lnTo>
                  <a:lnTo>
                    <a:pt x="22" y="18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6" y="20"/>
                  </a:lnTo>
                  <a:lnTo>
                    <a:pt x="34" y="18"/>
                  </a:lnTo>
                  <a:lnTo>
                    <a:pt x="34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336884" y="2602832"/>
              <a:ext cx="272716" cy="288758"/>
            </a:xfrm>
            <a:custGeom>
              <a:avLst/>
              <a:gdLst/>
              <a:ahLst/>
              <a:cxnLst>
                <a:cxn ang="0">
                  <a:pos x="26" y="36"/>
                </a:cxn>
                <a:cxn ang="0">
                  <a:pos x="26" y="36"/>
                </a:cxn>
                <a:cxn ang="0">
                  <a:pos x="28" y="28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34" y="8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0" y="8"/>
                </a:cxn>
                <a:cxn ang="0">
                  <a:pos x="6" y="8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8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8" y="32"/>
                </a:cxn>
                <a:cxn ang="0">
                  <a:pos x="18" y="28"/>
                </a:cxn>
                <a:cxn ang="0">
                  <a:pos x="18" y="22"/>
                </a:cxn>
                <a:cxn ang="0">
                  <a:pos x="18" y="22"/>
                </a:cxn>
                <a:cxn ang="0">
                  <a:pos x="20" y="28"/>
                </a:cxn>
                <a:cxn ang="0">
                  <a:pos x="24" y="32"/>
                </a:cxn>
                <a:cxn ang="0">
                  <a:pos x="26" y="36"/>
                </a:cxn>
                <a:cxn ang="0">
                  <a:pos x="26" y="36"/>
                </a:cxn>
              </a:cxnLst>
              <a:rect l="0" t="0" r="r" b="b"/>
              <a:pathLst>
                <a:path w="34" h="36">
                  <a:moveTo>
                    <a:pt x="26" y="36"/>
                  </a:moveTo>
                  <a:lnTo>
                    <a:pt x="26" y="36"/>
                  </a:lnTo>
                  <a:lnTo>
                    <a:pt x="28" y="28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4" y="8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0" y="8"/>
                  </a:lnTo>
                  <a:lnTo>
                    <a:pt x="6" y="8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2" y="26"/>
                  </a:lnTo>
                  <a:lnTo>
                    <a:pt x="8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0" y="28"/>
                  </a:lnTo>
                  <a:lnTo>
                    <a:pt x="24" y="32"/>
                  </a:lnTo>
                  <a:lnTo>
                    <a:pt x="26" y="36"/>
                  </a:lnTo>
                  <a:lnTo>
                    <a:pt x="26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81263" y="2939716"/>
              <a:ext cx="64168" cy="6416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2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2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4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732421" y="-1295400"/>
              <a:ext cx="609600" cy="673768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60" y="6"/>
                </a:cxn>
                <a:cxn ang="0">
                  <a:pos x="52" y="2"/>
                </a:cxn>
                <a:cxn ang="0">
                  <a:pos x="42" y="0"/>
                </a:cxn>
                <a:cxn ang="0">
                  <a:pos x="32" y="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26" y="8"/>
                </a:cxn>
                <a:cxn ang="0">
                  <a:pos x="30" y="12"/>
                </a:cxn>
                <a:cxn ang="0">
                  <a:pos x="30" y="16"/>
                </a:cxn>
                <a:cxn ang="0">
                  <a:pos x="28" y="18"/>
                </a:cxn>
                <a:cxn ang="0">
                  <a:pos x="28" y="18"/>
                </a:cxn>
                <a:cxn ang="0">
                  <a:pos x="26" y="20"/>
                </a:cxn>
                <a:cxn ang="0">
                  <a:pos x="22" y="18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8" y="24"/>
                </a:cxn>
                <a:cxn ang="0">
                  <a:pos x="18" y="24"/>
                </a:cxn>
                <a:cxn ang="0">
                  <a:pos x="18" y="28"/>
                </a:cxn>
                <a:cxn ang="0">
                  <a:pos x="16" y="32"/>
                </a:cxn>
                <a:cxn ang="0">
                  <a:pos x="14" y="34"/>
                </a:cxn>
                <a:cxn ang="0">
                  <a:pos x="12" y="32"/>
                </a:cxn>
                <a:cxn ang="0">
                  <a:pos x="8" y="30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60"/>
                </a:cxn>
                <a:cxn ang="0">
                  <a:pos x="8" y="68"/>
                </a:cxn>
                <a:cxn ang="0">
                  <a:pos x="18" y="78"/>
                </a:cxn>
                <a:cxn ang="0">
                  <a:pos x="32" y="84"/>
                </a:cxn>
                <a:cxn ang="0">
                  <a:pos x="32" y="84"/>
                </a:cxn>
                <a:cxn ang="0">
                  <a:pos x="42" y="84"/>
                </a:cxn>
                <a:cxn ang="0">
                  <a:pos x="44" y="84"/>
                </a:cxn>
                <a:cxn ang="0">
                  <a:pos x="46" y="82"/>
                </a:cxn>
                <a:cxn ang="0">
                  <a:pos x="46" y="74"/>
                </a:cxn>
                <a:cxn ang="0">
                  <a:pos x="44" y="66"/>
                </a:cxn>
                <a:cxn ang="0">
                  <a:pos x="44" y="66"/>
                </a:cxn>
                <a:cxn ang="0">
                  <a:pos x="40" y="58"/>
                </a:cxn>
                <a:cxn ang="0">
                  <a:pos x="40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4" y="46"/>
                </a:cxn>
                <a:cxn ang="0">
                  <a:pos x="62" y="50"/>
                </a:cxn>
                <a:cxn ang="0">
                  <a:pos x="70" y="52"/>
                </a:cxn>
                <a:cxn ang="0">
                  <a:pos x="72" y="52"/>
                </a:cxn>
                <a:cxn ang="0">
                  <a:pos x="74" y="48"/>
                </a:cxn>
                <a:cxn ang="0">
                  <a:pos x="74" y="48"/>
                </a:cxn>
                <a:cxn ang="0">
                  <a:pos x="76" y="38"/>
                </a:cxn>
                <a:cxn ang="0">
                  <a:pos x="76" y="28"/>
                </a:cxn>
                <a:cxn ang="0">
                  <a:pos x="74" y="22"/>
                </a:cxn>
                <a:cxn ang="0">
                  <a:pos x="70" y="16"/>
                </a:cxn>
                <a:cxn ang="0">
                  <a:pos x="66" y="10"/>
                </a:cxn>
                <a:cxn ang="0">
                  <a:pos x="60" y="6"/>
                </a:cxn>
                <a:cxn ang="0">
                  <a:pos x="60" y="6"/>
                </a:cxn>
              </a:cxnLst>
              <a:rect l="0" t="0" r="r" b="b"/>
              <a:pathLst>
                <a:path w="76" h="84">
                  <a:moveTo>
                    <a:pt x="60" y="6"/>
                  </a:moveTo>
                  <a:lnTo>
                    <a:pt x="60" y="6"/>
                  </a:lnTo>
                  <a:lnTo>
                    <a:pt x="52" y="2"/>
                  </a:lnTo>
                  <a:lnTo>
                    <a:pt x="42" y="0"/>
                  </a:lnTo>
                  <a:lnTo>
                    <a:pt x="32" y="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26" y="8"/>
                  </a:lnTo>
                  <a:lnTo>
                    <a:pt x="30" y="12"/>
                  </a:lnTo>
                  <a:lnTo>
                    <a:pt x="30" y="16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6" y="20"/>
                  </a:lnTo>
                  <a:lnTo>
                    <a:pt x="22" y="18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8"/>
                  </a:lnTo>
                  <a:lnTo>
                    <a:pt x="16" y="32"/>
                  </a:lnTo>
                  <a:lnTo>
                    <a:pt x="14" y="34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60"/>
                  </a:lnTo>
                  <a:lnTo>
                    <a:pt x="8" y="68"/>
                  </a:lnTo>
                  <a:lnTo>
                    <a:pt x="18" y="78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42" y="84"/>
                  </a:lnTo>
                  <a:lnTo>
                    <a:pt x="44" y="84"/>
                  </a:lnTo>
                  <a:lnTo>
                    <a:pt x="46" y="82"/>
                  </a:lnTo>
                  <a:lnTo>
                    <a:pt x="46" y="74"/>
                  </a:lnTo>
                  <a:lnTo>
                    <a:pt x="44" y="66"/>
                  </a:lnTo>
                  <a:lnTo>
                    <a:pt x="44" y="66"/>
                  </a:lnTo>
                  <a:lnTo>
                    <a:pt x="40" y="58"/>
                  </a:lnTo>
                  <a:lnTo>
                    <a:pt x="40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4" y="46"/>
                  </a:lnTo>
                  <a:lnTo>
                    <a:pt x="62" y="50"/>
                  </a:lnTo>
                  <a:lnTo>
                    <a:pt x="70" y="52"/>
                  </a:lnTo>
                  <a:lnTo>
                    <a:pt x="72" y="52"/>
                  </a:lnTo>
                  <a:lnTo>
                    <a:pt x="74" y="48"/>
                  </a:lnTo>
                  <a:lnTo>
                    <a:pt x="74" y="48"/>
                  </a:lnTo>
                  <a:lnTo>
                    <a:pt x="76" y="38"/>
                  </a:lnTo>
                  <a:lnTo>
                    <a:pt x="76" y="28"/>
                  </a:lnTo>
                  <a:lnTo>
                    <a:pt x="74" y="22"/>
                  </a:lnTo>
                  <a:lnTo>
                    <a:pt x="70" y="16"/>
                  </a:lnTo>
                  <a:lnTo>
                    <a:pt x="66" y="10"/>
                  </a:lnTo>
                  <a:lnTo>
                    <a:pt x="60" y="6"/>
                  </a:lnTo>
                  <a:lnTo>
                    <a:pt x="6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010526" y="-1263316"/>
              <a:ext cx="641684" cy="641684"/>
            </a:xfrm>
            <a:custGeom>
              <a:avLst/>
              <a:gdLst/>
              <a:ahLst/>
              <a:cxnLst>
                <a:cxn ang="0">
                  <a:pos x="64" y="30"/>
                </a:cxn>
                <a:cxn ang="0">
                  <a:pos x="64" y="30"/>
                </a:cxn>
                <a:cxn ang="0">
                  <a:pos x="64" y="26"/>
                </a:cxn>
                <a:cxn ang="0">
                  <a:pos x="64" y="22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60" y="18"/>
                </a:cxn>
                <a:cxn ang="0">
                  <a:pos x="60" y="18"/>
                </a:cxn>
                <a:cxn ang="0">
                  <a:pos x="56" y="18"/>
                </a:cxn>
                <a:cxn ang="0">
                  <a:pos x="52" y="18"/>
                </a:cxn>
                <a:cxn ang="0">
                  <a:pos x="52" y="16"/>
                </a:cxn>
                <a:cxn ang="0">
                  <a:pos x="52" y="1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28" y="4"/>
                </a:cxn>
                <a:cxn ang="0">
                  <a:pos x="18" y="10"/>
                </a:cxn>
                <a:cxn ang="0">
                  <a:pos x="10" y="20"/>
                </a:cxn>
                <a:cxn ang="0">
                  <a:pos x="2" y="36"/>
                </a:cxn>
                <a:cxn ang="0">
                  <a:pos x="2" y="3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2"/>
                </a:cxn>
                <a:cxn ang="0">
                  <a:pos x="8" y="50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4" y="44"/>
                </a:cxn>
                <a:cxn ang="0">
                  <a:pos x="32" y="44"/>
                </a:cxn>
                <a:cxn ang="0">
                  <a:pos x="36" y="46"/>
                </a:cxn>
                <a:cxn ang="0">
                  <a:pos x="38" y="48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6" y="58"/>
                </a:cxn>
                <a:cxn ang="0">
                  <a:pos x="30" y="68"/>
                </a:cxn>
                <a:cxn ang="0">
                  <a:pos x="26" y="76"/>
                </a:cxn>
                <a:cxn ang="0">
                  <a:pos x="28" y="78"/>
                </a:cxn>
                <a:cxn ang="0">
                  <a:pos x="30" y="80"/>
                </a:cxn>
                <a:cxn ang="0">
                  <a:pos x="30" y="80"/>
                </a:cxn>
                <a:cxn ang="0">
                  <a:pos x="38" y="80"/>
                </a:cxn>
                <a:cxn ang="0">
                  <a:pos x="50" y="80"/>
                </a:cxn>
                <a:cxn ang="0">
                  <a:pos x="54" y="78"/>
                </a:cxn>
                <a:cxn ang="0">
                  <a:pos x="60" y="74"/>
                </a:cxn>
                <a:cxn ang="0">
                  <a:pos x="66" y="70"/>
                </a:cxn>
                <a:cxn ang="0">
                  <a:pos x="70" y="62"/>
                </a:cxn>
                <a:cxn ang="0">
                  <a:pos x="70" y="62"/>
                </a:cxn>
                <a:cxn ang="0">
                  <a:pos x="76" y="54"/>
                </a:cxn>
                <a:cxn ang="0">
                  <a:pos x="78" y="44"/>
                </a:cxn>
                <a:cxn ang="0">
                  <a:pos x="80" y="32"/>
                </a:cxn>
                <a:cxn ang="0">
                  <a:pos x="78" y="18"/>
                </a:cxn>
                <a:cxn ang="0">
                  <a:pos x="78" y="18"/>
                </a:cxn>
                <a:cxn ang="0">
                  <a:pos x="74" y="26"/>
                </a:cxn>
                <a:cxn ang="0">
                  <a:pos x="68" y="30"/>
                </a:cxn>
                <a:cxn ang="0">
                  <a:pos x="66" y="30"/>
                </a:cxn>
                <a:cxn ang="0">
                  <a:pos x="64" y="30"/>
                </a:cxn>
                <a:cxn ang="0">
                  <a:pos x="64" y="30"/>
                </a:cxn>
              </a:cxnLst>
              <a:rect l="0" t="0" r="r" b="b"/>
              <a:pathLst>
                <a:path w="80" h="80">
                  <a:moveTo>
                    <a:pt x="64" y="30"/>
                  </a:moveTo>
                  <a:lnTo>
                    <a:pt x="64" y="30"/>
                  </a:lnTo>
                  <a:lnTo>
                    <a:pt x="64" y="26"/>
                  </a:lnTo>
                  <a:lnTo>
                    <a:pt x="64" y="22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56" y="18"/>
                  </a:lnTo>
                  <a:lnTo>
                    <a:pt x="52" y="18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28" y="4"/>
                  </a:lnTo>
                  <a:lnTo>
                    <a:pt x="18" y="10"/>
                  </a:lnTo>
                  <a:lnTo>
                    <a:pt x="10" y="20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4" y="44"/>
                  </a:lnTo>
                  <a:lnTo>
                    <a:pt x="32" y="44"/>
                  </a:lnTo>
                  <a:lnTo>
                    <a:pt x="36" y="46"/>
                  </a:lnTo>
                  <a:lnTo>
                    <a:pt x="38" y="48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6" y="58"/>
                  </a:lnTo>
                  <a:lnTo>
                    <a:pt x="30" y="68"/>
                  </a:lnTo>
                  <a:lnTo>
                    <a:pt x="26" y="76"/>
                  </a:lnTo>
                  <a:lnTo>
                    <a:pt x="28" y="78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8" y="80"/>
                  </a:lnTo>
                  <a:lnTo>
                    <a:pt x="50" y="80"/>
                  </a:lnTo>
                  <a:lnTo>
                    <a:pt x="54" y="78"/>
                  </a:lnTo>
                  <a:lnTo>
                    <a:pt x="60" y="74"/>
                  </a:lnTo>
                  <a:lnTo>
                    <a:pt x="66" y="70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76" y="54"/>
                  </a:lnTo>
                  <a:lnTo>
                    <a:pt x="78" y="44"/>
                  </a:lnTo>
                  <a:lnTo>
                    <a:pt x="80" y="32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4" y="26"/>
                  </a:lnTo>
                  <a:lnTo>
                    <a:pt x="68" y="30"/>
                  </a:lnTo>
                  <a:lnTo>
                    <a:pt x="66" y="30"/>
                  </a:lnTo>
                  <a:lnTo>
                    <a:pt x="64" y="30"/>
                  </a:lnTo>
                  <a:lnTo>
                    <a:pt x="6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604084" y="-1295400"/>
              <a:ext cx="144379" cy="64168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8" y="8"/>
                </a:cxn>
                <a:cxn ang="0">
                  <a:pos x="12" y="6"/>
                </a:cxn>
                <a:cxn ang="0">
                  <a:pos x="14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8" h="8">
                  <a:moveTo>
                    <a:pt x="4" y="6"/>
                  </a:moveTo>
                  <a:lnTo>
                    <a:pt x="4" y="6"/>
                  </a:lnTo>
                  <a:lnTo>
                    <a:pt x="8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5406189" y="4592053"/>
              <a:ext cx="497305" cy="481263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48" y="6"/>
                </a:cxn>
                <a:cxn ang="0">
                  <a:pos x="44" y="2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2"/>
                </a:cxn>
                <a:cxn ang="0">
                  <a:pos x="8" y="8"/>
                </a:cxn>
                <a:cxn ang="0">
                  <a:pos x="2" y="18"/>
                </a:cxn>
                <a:cxn ang="0">
                  <a:pos x="2" y="18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6" y="30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24" y="30"/>
                </a:cxn>
                <a:cxn ang="0">
                  <a:pos x="28" y="32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26" y="42"/>
                </a:cxn>
                <a:cxn ang="0">
                  <a:pos x="20" y="46"/>
                </a:cxn>
                <a:cxn ang="0">
                  <a:pos x="18" y="52"/>
                </a:cxn>
                <a:cxn ang="0">
                  <a:pos x="18" y="54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8" y="58"/>
                </a:cxn>
                <a:cxn ang="0">
                  <a:pos x="36" y="60"/>
                </a:cxn>
                <a:cxn ang="0">
                  <a:pos x="44" y="58"/>
                </a:cxn>
                <a:cxn ang="0">
                  <a:pos x="48" y="56"/>
                </a:cxn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60" y="40"/>
                </a:cxn>
                <a:cxn ang="0">
                  <a:pos x="62" y="32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58" y="26"/>
                </a:cxn>
                <a:cxn ang="0">
                  <a:pos x="54" y="28"/>
                </a:cxn>
                <a:cxn ang="0">
                  <a:pos x="50" y="26"/>
                </a:cxn>
                <a:cxn ang="0">
                  <a:pos x="50" y="26"/>
                </a:cxn>
                <a:cxn ang="0">
                  <a:pos x="50" y="24"/>
                </a:cxn>
                <a:cxn ang="0">
                  <a:pos x="50" y="20"/>
                </a:cxn>
                <a:cxn ang="0">
                  <a:pos x="58" y="14"/>
                </a:cxn>
                <a:cxn ang="0">
                  <a:pos x="58" y="14"/>
                </a:cxn>
                <a:cxn ang="0">
                  <a:pos x="48" y="16"/>
                </a:cxn>
                <a:cxn ang="0">
                  <a:pos x="48" y="16"/>
                </a:cxn>
                <a:cxn ang="0">
                  <a:pos x="44" y="16"/>
                </a:cxn>
                <a:cxn ang="0">
                  <a:pos x="42" y="14"/>
                </a:cxn>
                <a:cxn ang="0">
                  <a:pos x="40" y="14"/>
                </a:cxn>
                <a:cxn ang="0">
                  <a:pos x="42" y="10"/>
                </a:cxn>
                <a:cxn ang="0">
                  <a:pos x="48" y="6"/>
                </a:cxn>
                <a:cxn ang="0">
                  <a:pos x="48" y="6"/>
                </a:cxn>
              </a:cxnLst>
              <a:rect l="0" t="0" r="r" b="b"/>
              <a:pathLst>
                <a:path w="62" h="60">
                  <a:moveTo>
                    <a:pt x="48" y="6"/>
                  </a:moveTo>
                  <a:lnTo>
                    <a:pt x="48" y="6"/>
                  </a:lnTo>
                  <a:lnTo>
                    <a:pt x="44" y="2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6" y="30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24" y="30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6" y="42"/>
                  </a:lnTo>
                  <a:lnTo>
                    <a:pt x="20" y="46"/>
                  </a:lnTo>
                  <a:lnTo>
                    <a:pt x="18" y="52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8" y="58"/>
                  </a:lnTo>
                  <a:lnTo>
                    <a:pt x="36" y="60"/>
                  </a:lnTo>
                  <a:lnTo>
                    <a:pt x="44" y="58"/>
                  </a:lnTo>
                  <a:lnTo>
                    <a:pt x="48" y="56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6" y="46"/>
                  </a:lnTo>
                  <a:lnTo>
                    <a:pt x="60" y="40"/>
                  </a:lnTo>
                  <a:lnTo>
                    <a:pt x="62" y="3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8" y="26"/>
                  </a:lnTo>
                  <a:lnTo>
                    <a:pt x="54" y="28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4"/>
                  </a:lnTo>
                  <a:lnTo>
                    <a:pt x="50" y="20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0" y="14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4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5470358" y="4046621"/>
              <a:ext cx="465221" cy="513347"/>
            </a:xfrm>
            <a:custGeom>
              <a:avLst/>
              <a:gdLst/>
              <a:ahLst/>
              <a:cxnLst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58" y="42"/>
                </a:cxn>
                <a:cxn ang="0">
                  <a:pos x="58" y="34"/>
                </a:cxn>
                <a:cxn ang="0">
                  <a:pos x="56" y="28"/>
                </a:cxn>
                <a:cxn ang="0">
                  <a:pos x="54" y="20"/>
                </a:cxn>
                <a:cxn ang="0">
                  <a:pos x="46" y="12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28" y="0"/>
                </a:cxn>
                <a:cxn ang="0">
                  <a:pos x="26" y="2"/>
                </a:cxn>
                <a:cxn ang="0">
                  <a:pos x="26" y="2"/>
                </a:cxn>
                <a:cxn ang="0">
                  <a:pos x="26" y="8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8" y="26"/>
                </a:cxn>
                <a:cxn ang="0">
                  <a:pos x="26" y="30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6" y="26"/>
                </a:cxn>
                <a:cxn ang="0">
                  <a:pos x="10" y="22"/>
                </a:cxn>
                <a:cxn ang="0">
                  <a:pos x="6" y="18"/>
                </a:cxn>
                <a:cxn ang="0">
                  <a:pos x="4" y="18"/>
                </a:cxn>
                <a:cxn ang="0">
                  <a:pos x="2" y="20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6"/>
                </a:cxn>
                <a:cxn ang="0">
                  <a:pos x="2" y="4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4" y="58"/>
                </a:cxn>
                <a:cxn ang="0">
                  <a:pos x="22" y="60"/>
                </a:cxn>
                <a:cxn ang="0">
                  <a:pos x="30" y="64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36" y="60"/>
                </a:cxn>
                <a:cxn ang="0">
                  <a:pos x="32" y="56"/>
                </a:cxn>
                <a:cxn ang="0">
                  <a:pos x="34" y="52"/>
                </a:cxn>
                <a:cxn ang="0">
                  <a:pos x="34" y="52"/>
                </a:cxn>
                <a:cxn ang="0">
                  <a:pos x="36" y="52"/>
                </a:cxn>
                <a:cxn ang="0">
                  <a:pos x="40" y="52"/>
                </a:cxn>
                <a:cxn ang="0">
                  <a:pos x="48" y="60"/>
                </a:cxn>
                <a:cxn ang="0">
                  <a:pos x="48" y="60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4"/>
                </a:cxn>
                <a:cxn ang="0">
                  <a:pos x="54" y="52"/>
                </a:cxn>
                <a:cxn ang="0">
                  <a:pos x="54" y="52"/>
                </a:cxn>
              </a:cxnLst>
              <a:rect l="0" t="0" r="r" b="b"/>
              <a:pathLst>
                <a:path w="58" h="64">
                  <a:moveTo>
                    <a:pt x="54" y="52"/>
                  </a:moveTo>
                  <a:lnTo>
                    <a:pt x="54" y="52"/>
                  </a:lnTo>
                  <a:lnTo>
                    <a:pt x="56" y="46"/>
                  </a:lnTo>
                  <a:lnTo>
                    <a:pt x="58" y="42"/>
                  </a:lnTo>
                  <a:lnTo>
                    <a:pt x="58" y="34"/>
                  </a:lnTo>
                  <a:lnTo>
                    <a:pt x="56" y="28"/>
                  </a:lnTo>
                  <a:lnTo>
                    <a:pt x="54" y="20"/>
                  </a:lnTo>
                  <a:lnTo>
                    <a:pt x="46" y="12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28" y="0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8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8" y="26"/>
                  </a:lnTo>
                  <a:lnTo>
                    <a:pt x="26" y="30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6" y="26"/>
                  </a:lnTo>
                  <a:lnTo>
                    <a:pt x="10" y="22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2" y="4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4" y="58"/>
                  </a:lnTo>
                  <a:lnTo>
                    <a:pt x="22" y="60"/>
                  </a:lnTo>
                  <a:lnTo>
                    <a:pt x="3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36" y="60"/>
                  </a:lnTo>
                  <a:lnTo>
                    <a:pt x="32" y="56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4"/>
                  </a:lnTo>
                  <a:lnTo>
                    <a:pt x="54" y="52"/>
                  </a:lnTo>
                  <a:lnTo>
                    <a:pt x="54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5983705" y="4191000"/>
              <a:ext cx="497305" cy="481263"/>
            </a:xfrm>
            <a:custGeom>
              <a:avLst/>
              <a:gdLst/>
              <a:ahLst/>
              <a:cxnLst>
                <a:cxn ang="0">
                  <a:pos x="12" y="54"/>
                </a:cxn>
                <a:cxn ang="0">
                  <a:pos x="12" y="54"/>
                </a:cxn>
                <a:cxn ang="0">
                  <a:pos x="18" y="56"/>
                </a:cxn>
                <a:cxn ang="0">
                  <a:pos x="30" y="60"/>
                </a:cxn>
                <a:cxn ang="0">
                  <a:pos x="36" y="60"/>
                </a:cxn>
                <a:cxn ang="0">
                  <a:pos x="44" y="56"/>
                </a:cxn>
                <a:cxn ang="0">
                  <a:pos x="52" y="52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62" y="34"/>
                </a:cxn>
                <a:cxn ang="0">
                  <a:pos x="62" y="32"/>
                </a:cxn>
                <a:cxn ang="0">
                  <a:pos x="60" y="30"/>
                </a:cxn>
                <a:cxn ang="0">
                  <a:pos x="56" y="30"/>
                </a:cxn>
                <a:cxn ang="0">
                  <a:pos x="50" y="30"/>
                </a:cxn>
                <a:cxn ang="0">
                  <a:pos x="50" y="30"/>
                </a:cxn>
                <a:cxn ang="0">
                  <a:pos x="38" y="30"/>
                </a:cxn>
                <a:cxn ang="0">
                  <a:pos x="34" y="28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6" y="18"/>
                </a:cxn>
                <a:cxn ang="0">
                  <a:pos x="40" y="14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6" y="14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4" y="34"/>
                </a:cxn>
                <a:cxn ang="0">
                  <a:pos x="8" y="32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2" y="36"/>
                </a:cxn>
                <a:cxn ang="0">
                  <a:pos x="10" y="40"/>
                </a:cxn>
                <a:cxn ang="0">
                  <a:pos x="4" y="46"/>
                </a:cxn>
                <a:cxn ang="0">
                  <a:pos x="4" y="46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18" y="42"/>
                </a:cxn>
                <a:cxn ang="0">
                  <a:pos x="20" y="44"/>
                </a:cxn>
                <a:cxn ang="0">
                  <a:pos x="20" y="46"/>
                </a:cxn>
                <a:cxn ang="0">
                  <a:pos x="20" y="48"/>
                </a:cxn>
                <a:cxn ang="0">
                  <a:pos x="12" y="54"/>
                </a:cxn>
                <a:cxn ang="0">
                  <a:pos x="12" y="54"/>
                </a:cxn>
              </a:cxnLst>
              <a:rect l="0" t="0" r="r" b="b"/>
              <a:pathLst>
                <a:path w="62" h="60">
                  <a:moveTo>
                    <a:pt x="12" y="54"/>
                  </a:moveTo>
                  <a:lnTo>
                    <a:pt x="12" y="54"/>
                  </a:lnTo>
                  <a:lnTo>
                    <a:pt x="18" y="56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4" y="56"/>
                  </a:lnTo>
                  <a:lnTo>
                    <a:pt x="52" y="52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62" y="34"/>
                  </a:lnTo>
                  <a:lnTo>
                    <a:pt x="62" y="32"/>
                  </a:lnTo>
                  <a:lnTo>
                    <a:pt x="60" y="30"/>
                  </a:lnTo>
                  <a:lnTo>
                    <a:pt x="56" y="30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38" y="30"/>
                  </a:lnTo>
                  <a:lnTo>
                    <a:pt x="34" y="28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6" y="18"/>
                  </a:lnTo>
                  <a:lnTo>
                    <a:pt x="40" y="14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4" y="34"/>
                  </a:lnTo>
                  <a:lnTo>
                    <a:pt x="8" y="32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6"/>
                  </a:lnTo>
                  <a:lnTo>
                    <a:pt x="10" y="40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8" y="42"/>
                  </a:lnTo>
                  <a:lnTo>
                    <a:pt x="20" y="44"/>
                  </a:lnTo>
                  <a:lnTo>
                    <a:pt x="20" y="46"/>
                  </a:lnTo>
                  <a:lnTo>
                    <a:pt x="20" y="48"/>
                  </a:lnTo>
                  <a:lnTo>
                    <a:pt x="12" y="54"/>
                  </a:lnTo>
                  <a:lnTo>
                    <a:pt x="12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5951621" y="4704347"/>
              <a:ext cx="465221" cy="513347"/>
            </a:xfrm>
            <a:custGeom>
              <a:avLst/>
              <a:gdLst/>
              <a:ahLst/>
              <a:cxnLst>
                <a:cxn ang="0">
                  <a:pos x="4" y="12"/>
                </a:cxn>
                <a:cxn ang="0">
                  <a:pos x="4" y="12"/>
                </a:cxn>
                <a:cxn ang="0">
                  <a:pos x="2" y="18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0" y="36"/>
                </a:cxn>
                <a:cxn ang="0">
                  <a:pos x="4" y="44"/>
                </a:cxn>
                <a:cxn ang="0">
                  <a:pos x="10" y="52"/>
                </a:cxn>
                <a:cxn ang="0">
                  <a:pos x="20" y="60"/>
                </a:cxn>
                <a:cxn ang="0">
                  <a:pos x="20" y="60"/>
                </a:cxn>
                <a:cxn ang="0">
                  <a:pos x="28" y="64"/>
                </a:cxn>
                <a:cxn ang="0">
                  <a:pos x="30" y="64"/>
                </a:cxn>
                <a:cxn ang="0">
                  <a:pos x="32" y="62"/>
                </a:cxn>
                <a:cxn ang="0">
                  <a:pos x="32" y="5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30" y="38"/>
                </a:cxn>
                <a:cxn ang="0">
                  <a:pos x="32" y="36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40" y="38"/>
                </a:cxn>
                <a:cxn ang="0">
                  <a:pos x="46" y="42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56" y="44"/>
                </a:cxn>
                <a:cxn ang="0">
                  <a:pos x="56" y="44"/>
                </a:cxn>
                <a:cxn ang="0">
                  <a:pos x="58" y="38"/>
                </a:cxn>
                <a:cxn ang="0">
                  <a:pos x="58" y="30"/>
                </a:cxn>
                <a:cxn ang="0">
                  <a:pos x="56" y="20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2" y="6"/>
                </a:cxn>
                <a:cxn ang="0">
                  <a:pos x="36" y="4"/>
                </a:cxn>
                <a:cxn ang="0">
                  <a:pos x="28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2" y="6"/>
                </a:cxn>
                <a:cxn ang="0">
                  <a:pos x="24" y="10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14"/>
                </a:cxn>
                <a:cxn ang="0">
                  <a:pos x="18" y="1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4" y="14"/>
                </a:cxn>
                <a:cxn ang="0">
                  <a:pos x="14" y="14"/>
                </a:cxn>
                <a:cxn ang="0">
                  <a:pos x="14" y="18"/>
                </a:cxn>
                <a:cxn ang="0">
                  <a:pos x="14" y="20"/>
                </a:cxn>
                <a:cxn ang="0">
                  <a:pos x="10" y="20"/>
                </a:cxn>
                <a:cxn ang="0">
                  <a:pos x="4" y="12"/>
                </a:cxn>
                <a:cxn ang="0">
                  <a:pos x="4" y="12"/>
                </a:cxn>
              </a:cxnLst>
              <a:rect l="0" t="0" r="r" b="b"/>
              <a:pathLst>
                <a:path w="58" h="64">
                  <a:moveTo>
                    <a:pt x="4" y="12"/>
                  </a:moveTo>
                  <a:lnTo>
                    <a:pt x="4" y="12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4" y="44"/>
                  </a:lnTo>
                  <a:lnTo>
                    <a:pt x="10" y="5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2" y="62"/>
                  </a:lnTo>
                  <a:lnTo>
                    <a:pt x="32" y="5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40" y="38"/>
                  </a:lnTo>
                  <a:lnTo>
                    <a:pt x="46" y="42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8" y="38"/>
                  </a:lnTo>
                  <a:lnTo>
                    <a:pt x="58" y="30"/>
                  </a:lnTo>
                  <a:lnTo>
                    <a:pt x="56" y="2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2" y="6"/>
                  </a:lnTo>
                  <a:lnTo>
                    <a:pt x="36" y="4"/>
                  </a:lnTo>
                  <a:lnTo>
                    <a:pt x="28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6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8" y="1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8"/>
                  </a:lnTo>
                  <a:lnTo>
                    <a:pt x="14" y="20"/>
                  </a:lnTo>
                  <a:lnTo>
                    <a:pt x="10" y="20"/>
                  </a:lnTo>
                  <a:lnTo>
                    <a:pt x="4" y="12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5887453" y="4576011"/>
              <a:ext cx="112295" cy="112295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6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8" y="1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14" h="14">
                  <a:moveTo>
                    <a:pt x="2" y="2"/>
                  </a:moveTo>
                  <a:lnTo>
                    <a:pt x="2" y="2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1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8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7748337" y="5442284"/>
              <a:ext cx="465221" cy="513347"/>
            </a:xfrm>
            <a:custGeom>
              <a:avLst/>
              <a:gdLst/>
              <a:ahLst/>
              <a:cxnLst>
                <a:cxn ang="0">
                  <a:pos x="30" y="64"/>
                </a:cxn>
                <a:cxn ang="0">
                  <a:pos x="30" y="64"/>
                </a:cxn>
                <a:cxn ang="0">
                  <a:pos x="36" y="62"/>
                </a:cxn>
                <a:cxn ang="0">
                  <a:pos x="42" y="60"/>
                </a:cxn>
                <a:cxn ang="0">
                  <a:pos x="48" y="56"/>
                </a:cxn>
                <a:cxn ang="0">
                  <a:pos x="52" y="50"/>
                </a:cxn>
                <a:cxn ang="0">
                  <a:pos x="56" y="42"/>
                </a:cxn>
                <a:cxn ang="0">
                  <a:pos x="58" y="32"/>
                </a:cxn>
                <a:cxn ang="0">
                  <a:pos x="58" y="18"/>
                </a:cxn>
                <a:cxn ang="0">
                  <a:pos x="58" y="18"/>
                </a:cxn>
                <a:cxn ang="0">
                  <a:pos x="54" y="10"/>
                </a:cxn>
                <a:cxn ang="0">
                  <a:pos x="54" y="8"/>
                </a:cxn>
                <a:cxn ang="0">
                  <a:pos x="52" y="8"/>
                </a:cxn>
                <a:cxn ang="0">
                  <a:pos x="48" y="12"/>
                </a:cxn>
                <a:cxn ang="0">
                  <a:pos x="44" y="16"/>
                </a:cxn>
                <a:cxn ang="0">
                  <a:pos x="44" y="16"/>
                </a:cxn>
                <a:cxn ang="0">
                  <a:pos x="38" y="22"/>
                </a:cxn>
                <a:cxn ang="0">
                  <a:pos x="34" y="26"/>
                </a:cxn>
                <a:cxn ang="0">
                  <a:pos x="30" y="26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16"/>
                </a:cxn>
                <a:cxn ang="0">
                  <a:pos x="26" y="8"/>
                </a:cxn>
                <a:cxn ang="0">
                  <a:pos x="24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2"/>
                </a:cxn>
                <a:cxn ang="0">
                  <a:pos x="8" y="8"/>
                </a:cxn>
                <a:cxn ang="0">
                  <a:pos x="2" y="16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2" y="42"/>
                </a:cxn>
                <a:cxn ang="0">
                  <a:pos x="6" y="52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2" y="54"/>
                </a:cxn>
                <a:cxn ang="0">
                  <a:pos x="14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8"/>
                </a:cxn>
                <a:cxn ang="0">
                  <a:pos x="20" y="52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8" y="50"/>
                </a:cxn>
                <a:cxn ang="0">
                  <a:pos x="30" y="50"/>
                </a:cxn>
                <a:cxn ang="0">
                  <a:pos x="32" y="52"/>
                </a:cxn>
                <a:cxn ang="0">
                  <a:pos x="32" y="54"/>
                </a:cxn>
                <a:cxn ang="0">
                  <a:pos x="30" y="64"/>
                </a:cxn>
                <a:cxn ang="0">
                  <a:pos x="30" y="64"/>
                </a:cxn>
              </a:cxnLst>
              <a:rect l="0" t="0" r="r" b="b"/>
              <a:pathLst>
                <a:path w="58" h="64">
                  <a:moveTo>
                    <a:pt x="30" y="64"/>
                  </a:moveTo>
                  <a:lnTo>
                    <a:pt x="30" y="64"/>
                  </a:lnTo>
                  <a:lnTo>
                    <a:pt x="36" y="62"/>
                  </a:lnTo>
                  <a:lnTo>
                    <a:pt x="42" y="60"/>
                  </a:lnTo>
                  <a:lnTo>
                    <a:pt x="48" y="56"/>
                  </a:lnTo>
                  <a:lnTo>
                    <a:pt x="52" y="50"/>
                  </a:lnTo>
                  <a:lnTo>
                    <a:pt x="56" y="42"/>
                  </a:lnTo>
                  <a:lnTo>
                    <a:pt x="58" y="32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2" y="8"/>
                  </a:lnTo>
                  <a:lnTo>
                    <a:pt x="48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38" y="22"/>
                  </a:lnTo>
                  <a:lnTo>
                    <a:pt x="34" y="26"/>
                  </a:lnTo>
                  <a:lnTo>
                    <a:pt x="30" y="26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16"/>
                  </a:lnTo>
                  <a:lnTo>
                    <a:pt x="26" y="8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6" y="52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4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8"/>
                  </a:lnTo>
                  <a:lnTo>
                    <a:pt x="20" y="52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8" y="50"/>
                  </a:lnTo>
                  <a:lnTo>
                    <a:pt x="30" y="50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0" y="64"/>
                  </a:lnTo>
                  <a:lnTo>
                    <a:pt x="3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8021053" y="5907505"/>
              <a:ext cx="465221" cy="513347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2" y="40"/>
                </a:cxn>
                <a:cxn ang="0">
                  <a:pos x="4" y="46"/>
                </a:cxn>
                <a:cxn ang="0">
                  <a:pos x="8" y="52"/>
                </a:cxn>
                <a:cxn ang="0">
                  <a:pos x="14" y="58"/>
                </a:cxn>
                <a:cxn ang="0">
                  <a:pos x="22" y="62"/>
                </a:cxn>
                <a:cxn ang="0">
                  <a:pos x="30" y="64"/>
                </a:cxn>
                <a:cxn ang="0">
                  <a:pos x="42" y="62"/>
                </a:cxn>
                <a:cxn ang="0">
                  <a:pos x="42" y="62"/>
                </a:cxn>
                <a:cxn ang="0">
                  <a:pos x="50" y="58"/>
                </a:cxn>
                <a:cxn ang="0">
                  <a:pos x="52" y="56"/>
                </a:cxn>
                <a:cxn ang="0">
                  <a:pos x="52" y="54"/>
                </a:cxn>
                <a:cxn ang="0">
                  <a:pos x="48" y="50"/>
                </a:cxn>
                <a:cxn ang="0">
                  <a:pos x="44" y="46"/>
                </a:cxn>
                <a:cxn ang="0">
                  <a:pos x="44" y="46"/>
                </a:cxn>
                <a:cxn ang="0">
                  <a:pos x="36" y="36"/>
                </a:cxn>
                <a:cxn ang="0">
                  <a:pos x="34" y="32"/>
                </a:cxn>
                <a:cxn ang="0">
                  <a:pos x="38" y="28"/>
                </a:cxn>
                <a:cxn ang="0">
                  <a:pos x="38" y="28"/>
                </a:cxn>
                <a:cxn ang="0">
                  <a:pos x="44" y="28"/>
                </a:cxn>
                <a:cxn ang="0">
                  <a:pos x="50" y="28"/>
                </a:cxn>
                <a:cxn ang="0">
                  <a:pos x="56" y="26"/>
                </a:cxn>
                <a:cxn ang="0">
                  <a:pos x="58" y="24"/>
                </a:cxn>
                <a:cxn ang="0">
                  <a:pos x="58" y="22"/>
                </a:cxn>
                <a:cxn ang="0">
                  <a:pos x="58" y="22"/>
                </a:cxn>
                <a:cxn ang="0">
                  <a:pos x="54" y="14"/>
                </a:cxn>
                <a:cxn ang="0">
                  <a:pos x="50" y="8"/>
                </a:cxn>
                <a:cxn ang="0">
                  <a:pos x="42" y="2"/>
                </a:cxn>
                <a:cxn ang="0">
                  <a:pos x="3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6"/>
                </a:cxn>
                <a:cxn ang="0">
                  <a:pos x="4" y="14"/>
                </a:cxn>
                <a:cxn ang="0">
                  <a:pos x="4" y="14"/>
                </a:cxn>
                <a:cxn ang="0">
                  <a:pos x="10" y="14"/>
                </a:cxn>
                <a:cxn ang="0">
                  <a:pos x="14" y="16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4" y="22"/>
                </a:cxn>
                <a:cxn ang="0">
                  <a:pos x="10" y="2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2" y="30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0" y="36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58" h="64">
                  <a:moveTo>
                    <a:pt x="0" y="34"/>
                  </a:move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2"/>
                  </a:lnTo>
                  <a:lnTo>
                    <a:pt x="14" y="58"/>
                  </a:lnTo>
                  <a:lnTo>
                    <a:pt x="22" y="62"/>
                  </a:lnTo>
                  <a:lnTo>
                    <a:pt x="30" y="64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50" y="58"/>
                  </a:lnTo>
                  <a:lnTo>
                    <a:pt x="52" y="56"/>
                  </a:lnTo>
                  <a:lnTo>
                    <a:pt x="52" y="54"/>
                  </a:lnTo>
                  <a:lnTo>
                    <a:pt x="48" y="50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36" y="36"/>
                  </a:lnTo>
                  <a:lnTo>
                    <a:pt x="34" y="32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44" y="28"/>
                  </a:lnTo>
                  <a:lnTo>
                    <a:pt x="50" y="28"/>
                  </a:lnTo>
                  <a:lnTo>
                    <a:pt x="56" y="26"/>
                  </a:lnTo>
                  <a:lnTo>
                    <a:pt x="58" y="24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4" y="14"/>
                  </a:lnTo>
                  <a:lnTo>
                    <a:pt x="50" y="8"/>
                  </a:lnTo>
                  <a:lnTo>
                    <a:pt x="42" y="2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6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4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4" y="22"/>
                  </a:lnTo>
                  <a:lnTo>
                    <a:pt x="1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7571874" y="6180221"/>
              <a:ext cx="465221" cy="51334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2" y="8"/>
                </a:cxn>
                <a:cxn ang="0">
                  <a:pos x="6" y="14"/>
                </a:cxn>
                <a:cxn ang="0">
                  <a:pos x="2" y="22"/>
                </a:cxn>
                <a:cxn ang="0">
                  <a:pos x="0" y="32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12" y="52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2"/>
                </a:cxn>
                <a:cxn ang="0">
                  <a:pos x="24" y="38"/>
                </a:cxn>
                <a:cxn ang="0">
                  <a:pos x="28" y="38"/>
                </a:cxn>
                <a:cxn ang="0">
                  <a:pos x="32" y="42"/>
                </a:cxn>
                <a:cxn ang="0">
                  <a:pos x="32" y="42"/>
                </a:cxn>
                <a:cxn ang="0">
                  <a:pos x="32" y="48"/>
                </a:cxn>
                <a:cxn ang="0">
                  <a:pos x="32" y="56"/>
                </a:cxn>
                <a:cxn ang="0">
                  <a:pos x="34" y="62"/>
                </a:cxn>
                <a:cxn ang="0">
                  <a:pos x="34" y="6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4" y="62"/>
                </a:cxn>
                <a:cxn ang="0">
                  <a:pos x="50" y="56"/>
                </a:cxn>
                <a:cxn ang="0">
                  <a:pos x="56" y="4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58" y="30"/>
                </a:cxn>
                <a:cxn ang="0">
                  <a:pos x="56" y="22"/>
                </a:cxn>
                <a:cxn ang="0">
                  <a:pos x="52" y="12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46" y="10"/>
                </a:cxn>
                <a:cxn ang="0">
                  <a:pos x="44" y="16"/>
                </a:cxn>
                <a:cxn ang="0">
                  <a:pos x="42" y="16"/>
                </a:cxn>
                <a:cxn ang="0">
                  <a:pos x="42" y="18"/>
                </a:cxn>
                <a:cxn ang="0">
                  <a:pos x="42" y="18"/>
                </a:cxn>
                <a:cxn ang="0">
                  <a:pos x="38" y="16"/>
                </a:cxn>
                <a:cxn ang="0">
                  <a:pos x="38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0" y="14"/>
                </a:cxn>
                <a:cxn ang="0">
                  <a:pos x="28" y="14"/>
                </a:cxn>
                <a:cxn ang="0">
                  <a:pos x="26" y="12"/>
                </a:cxn>
                <a:cxn ang="0">
                  <a:pos x="26" y="10"/>
                </a:cxn>
                <a:cxn ang="0">
                  <a:pos x="28" y="0"/>
                </a:cxn>
                <a:cxn ang="0">
                  <a:pos x="28" y="0"/>
                </a:cxn>
              </a:cxnLst>
              <a:rect l="0" t="0" r="r" b="b"/>
              <a:pathLst>
                <a:path w="58" h="64">
                  <a:moveTo>
                    <a:pt x="28" y="0"/>
                  </a:moveTo>
                  <a:lnTo>
                    <a:pt x="28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2" y="8"/>
                  </a:lnTo>
                  <a:lnTo>
                    <a:pt x="6" y="14"/>
                  </a:lnTo>
                  <a:lnTo>
                    <a:pt x="2" y="22"/>
                  </a:lnTo>
                  <a:lnTo>
                    <a:pt x="0" y="32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2" y="52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2"/>
                  </a:lnTo>
                  <a:lnTo>
                    <a:pt x="24" y="38"/>
                  </a:lnTo>
                  <a:lnTo>
                    <a:pt x="28" y="38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8"/>
                  </a:lnTo>
                  <a:lnTo>
                    <a:pt x="32" y="56"/>
                  </a:lnTo>
                  <a:lnTo>
                    <a:pt x="34" y="62"/>
                  </a:lnTo>
                  <a:lnTo>
                    <a:pt x="34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4" y="62"/>
                  </a:lnTo>
                  <a:lnTo>
                    <a:pt x="50" y="56"/>
                  </a:lnTo>
                  <a:lnTo>
                    <a:pt x="56" y="4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58" y="30"/>
                  </a:lnTo>
                  <a:lnTo>
                    <a:pt x="56" y="22"/>
                  </a:lnTo>
                  <a:lnTo>
                    <a:pt x="52" y="12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10"/>
                  </a:lnTo>
                  <a:lnTo>
                    <a:pt x="44" y="16"/>
                  </a:lnTo>
                  <a:lnTo>
                    <a:pt x="42" y="16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8" y="16"/>
                  </a:lnTo>
                  <a:lnTo>
                    <a:pt x="38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0" y="14"/>
                  </a:lnTo>
                  <a:lnTo>
                    <a:pt x="28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7299158" y="5715000"/>
              <a:ext cx="465221" cy="513347"/>
            </a:xfrm>
            <a:custGeom>
              <a:avLst/>
              <a:gdLst/>
              <a:ahLst/>
              <a:cxnLst>
                <a:cxn ang="0">
                  <a:pos x="58" y="30"/>
                </a:cxn>
                <a:cxn ang="0">
                  <a:pos x="58" y="30"/>
                </a:cxn>
                <a:cxn ang="0">
                  <a:pos x="56" y="24"/>
                </a:cxn>
                <a:cxn ang="0">
                  <a:pos x="54" y="18"/>
                </a:cxn>
                <a:cxn ang="0">
                  <a:pos x="50" y="12"/>
                </a:cxn>
                <a:cxn ang="0">
                  <a:pos x="44" y="6"/>
                </a:cxn>
                <a:cxn ang="0">
                  <a:pos x="38" y="2"/>
                </a:cxn>
                <a:cxn ang="0">
                  <a:pos x="28" y="0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8" y="4"/>
                </a:cxn>
                <a:cxn ang="0">
                  <a:pos x="8" y="6"/>
                </a:cxn>
                <a:cxn ang="0">
                  <a:pos x="6" y="8"/>
                </a:cxn>
                <a:cxn ang="0">
                  <a:pos x="10" y="12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22" y="26"/>
                </a:cxn>
                <a:cxn ang="0">
                  <a:pos x="24" y="30"/>
                </a:cxn>
                <a:cxn ang="0">
                  <a:pos x="20" y="34"/>
                </a:cxn>
                <a:cxn ang="0">
                  <a:pos x="20" y="34"/>
                </a:cxn>
                <a:cxn ang="0">
                  <a:pos x="14" y="36"/>
                </a:cxn>
                <a:cxn ang="0">
                  <a:pos x="8" y="36"/>
                </a:cxn>
                <a:cxn ang="0">
                  <a:pos x="2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4" y="48"/>
                </a:cxn>
                <a:cxn ang="0">
                  <a:pos x="8" y="56"/>
                </a:cxn>
                <a:cxn ang="0">
                  <a:pos x="16" y="62"/>
                </a:cxn>
                <a:cxn ang="0">
                  <a:pos x="20" y="6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32" y="64"/>
                </a:cxn>
                <a:cxn ang="0">
                  <a:pos x="40" y="60"/>
                </a:cxn>
                <a:cxn ang="0">
                  <a:pos x="48" y="56"/>
                </a:cxn>
                <a:cxn ang="0">
                  <a:pos x="54" y="50"/>
                </a:cxn>
                <a:cxn ang="0">
                  <a:pos x="54" y="50"/>
                </a:cxn>
                <a:cxn ang="0">
                  <a:pos x="48" y="50"/>
                </a:cxn>
                <a:cxn ang="0">
                  <a:pos x="44" y="48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42"/>
                </a:cxn>
                <a:cxn ang="0">
                  <a:pos x="48" y="40"/>
                </a:cxn>
                <a:cxn ang="0">
                  <a:pos x="58" y="40"/>
                </a:cxn>
                <a:cxn ang="0">
                  <a:pos x="58" y="40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6" y="32"/>
                </a:cxn>
                <a:cxn ang="0">
                  <a:pos x="46" y="30"/>
                </a:cxn>
                <a:cxn ang="0">
                  <a:pos x="46" y="28"/>
                </a:cxn>
                <a:cxn ang="0">
                  <a:pos x="48" y="28"/>
                </a:cxn>
                <a:cxn ang="0">
                  <a:pos x="58" y="30"/>
                </a:cxn>
                <a:cxn ang="0">
                  <a:pos x="58" y="30"/>
                </a:cxn>
              </a:cxnLst>
              <a:rect l="0" t="0" r="r" b="b"/>
              <a:pathLst>
                <a:path w="58" h="64">
                  <a:moveTo>
                    <a:pt x="58" y="30"/>
                  </a:moveTo>
                  <a:lnTo>
                    <a:pt x="58" y="30"/>
                  </a:lnTo>
                  <a:lnTo>
                    <a:pt x="56" y="24"/>
                  </a:lnTo>
                  <a:lnTo>
                    <a:pt x="54" y="18"/>
                  </a:lnTo>
                  <a:lnTo>
                    <a:pt x="50" y="12"/>
                  </a:lnTo>
                  <a:lnTo>
                    <a:pt x="44" y="6"/>
                  </a:lnTo>
                  <a:lnTo>
                    <a:pt x="38" y="2"/>
                  </a:lnTo>
                  <a:lnTo>
                    <a:pt x="28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10" y="12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22" y="26"/>
                  </a:lnTo>
                  <a:lnTo>
                    <a:pt x="24" y="30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4" y="36"/>
                  </a:lnTo>
                  <a:lnTo>
                    <a:pt x="8" y="36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4" y="48"/>
                  </a:lnTo>
                  <a:lnTo>
                    <a:pt x="8" y="56"/>
                  </a:lnTo>
                  <a:lnTo>
                    <a:pt x="16" y="62"/>
                  </a:lnTo>
                  <a:lnTo>
                    <a:pt x="20" y="6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32" y="64"/>
                  </a:lnTo>
                  <a:lnTo>
                    <a:pt x="40" y="60"/>
                  </a:lnTo>
                  <a:lnTo>
                    <a:pt x="48" y="56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48" y="50"/>
                  </a:lnTo>
                  <a:lnTo>
                    <a:pt x="44" y="48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42"/>
                  </a:lnTo>
                  <a:lnTo>
                    <a:pt x="48" y="40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6" y="32"/>
                  </a:lnTo>
                  <a:lnTo>
                    <a:pt x="46" y="30"/>
                  </a:lnTo>
                  <a:lnTo>
                    <a:pt x="46" y="28"/>
                  </a:lnTo>
                  <a:lnTo>
                    <a:pt x="48" y="28"/>
                  </a:lnTo>
                  <a:lnTo>
                    <a:pt x="58" y="30"/>
                  </a:lnTo>
                  <a:lnTo>
                    <a:pt x="58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7828547" y="6003758"/>
              <a:ext cx="112295" cy="128337"/>
            </a:xfrm>
            <a:custGeom>
              <a:avLst/>
              <a:gdLst/>
              <a:ahLst/>
              <a:cxnLst>
                <a:cxn ang="0">
                  <a:pos x="14" y="8"/>
                </a:cxn>
                <a:cxn ang="0">
                  <a:pos x="14" y="8"/>
                </a:cxn>
                <a:cxn ang="0">
                  <a:pos x="12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4" y="1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4" y="8"/>
                </a:cxn>
                <a:cxn ang="0">
                  <a:pos x="14" y="8"/>
                </a:cxn>
              </a:cxnLst>
              <a:rect l="0" t="0" r="r" b="b"/>
              <a:pathLst>
                <a:path w="14" h="16">
                  <a:moveTo>
                    <a:pt x="14" y="8"/>
                  </a:moveTo>
                  <a:lnTo>
                    <a:pt x="14" y="8"/>
                  </a:lnTo>
                  <a:lnTo>
                    <a:pt x="12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8"/>
                  </a:lnTo>
                  <a:lnTo>
                    <a:pt x="1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1844842" y="3164305"/>
              <a:ext cx="689811" cy="609600"/>
            </a:xfrm>
            <a:custGeom>
              <a:avLst/>
              <a:gdLst/>
              <a:ahLst/>
              <a:cxnLst>
                <a:cxn ang="0">
                  <a:pos x="46" y="76"/>
                </a:cxn>
                <a:cxn ang="0">
                  <a:pos x="46" y="76"/>
                </a:cxn>
                <a:cxn ang="0">
                  <a:pos x="54" y="74"/>
                </a:cxn>
                <a:cxn ang="0">
                  <a:pos x="62" y="72"/>
                </a:cxn>
                <a:cxn ang="0">
                  <a:pos x="70" y="66"/>
                </a:cxn>
                <a:cxn ang="0">
                  <a:pos x="78" y="60"/>
                </a:cxn>
                <a:cxn ang="0">
                  <a:pos x="84" y="50"/>
                </a:cxn>
                <a:cxn ang="0">
                  <a:pos x="86" y="38"/>
                </a:cxn>
                <a:cxn ang="0">
                  <a:pos x="86" y="30"/>
                </a:cxn>
                <a:cxn ang="0">
                  <a:pos x="84" y="22"/>
                </a:cxn>
                <a:cxn ang="0">
                  <a:pos x="84" y="22"/>
                </a:cxn>
                <a:cxn ang="0">
                  <a:pos x="80" y="12"/>
                </a:cxn>
                <a:cxn ang="0">
                  <a:pos x="78" y="10"/>
                </a:cxn>
                <a:cxn ang="0">
                  <a:pos x="76" y="10"/>
                </a:cxn>
                <a:cxn ang="0">
                  <a:pos x="70" y="14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6" y="26"/>
                </a:cxn>
                <a:cxn ang="0">
                  <a:pos x="50" y="30"/>
                </a:cxn>
                <a:cxn ang="0">
                  <a:pos x="44" y="30"/>
                </a:cxn>
                <a:cxn ang="0">
                  <a:pos x="42" y="30"/>
                </a:cxn>
                <a:cxn ang="0">
                  <a:pos x="40" y="26"/>
                </a:cxn>
                <a:cxn ang="0">
                  <a:pos x="40" y="26"/>
                </a:cxn>
                <a:cxn ang="0">
                  <a:pos x="38" y="20"/>
                </a:cxn>
                <a:cxn ang="0">
                  <a:pos x="38" y="10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2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18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42"/>
                </a:cxn>
                <a:cxn ang="0">
                  <a:pos x="4" y="50"/>
                </a:cxn>
                <a:cxn ang="0">
                  <a:pos x="10" y="60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20" y="62"/>
                </a:cxn>
                <a:cxn ang="0">
                  <a:pos x="22" y="58"/>
                </a:cxn>
                <a:cxn ang="0">
                  <a:pos x="24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30" y="58"/>
                </a:cxn>
                <a:cxn ang="0">
                  <a:pos x="30" y="62"/>
                </a:cxn>
                <a:cxn ang="0">
                  <a:pos x="30" y="76"/>
                </a:cxn>
                <a:cxn ang="0">
                  <a:pos x="30" y="76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42" y="60"/>
                </a:cxn>
                <a:cxn ang="0">
                  <a:pos x="46" y="60"/>
                </a:cxn>
                <a:cxn ang="0">
                  <a:pos x="48" y="60"/>
                </a:cxn>
                <a:cxn ang="0">
                  <a:pos x="48" y="64"/>
                </a:cxn>
                <a:cxn ang="0">
                  <a:pos x="48" y="68"/>
                </a:cxn>
                <a:cxn ang="0">
                  <a:pos x="46" y="76"/>
                </a:cxn>
                <a:cxn ang="0">
                  <a:pos x="46" y="76"/>
                </a:cxn>
              </a:cxnLst>
              <a:rect l="0" t="0" r="r" b="b"/>
              <a:pathLst>
                <a:path w="86" h="76">
                  <a:moveTo>
                    <a:pt x="46" y="76"/>
                  </a:moveTo>
                  <a:lnTo>
                    <a:pt x="46" y="76"/>
                  </a:lnTo>
                  <a:lnTo>
                    <a:pt x="54" y="74"/>
                  </a:lnTo>
                  <a:lnTo>
                    <a:pt x="62" y="72"/>
                  </a:lnTo>
                  <a:lnTo>
                    <a:pt x="70" y="66"/>
                  </a:lnTo>
                  <a:lnTo>
                    <a:pt x="78" y="60"/>
                  </a:lnTo>
                  <a:lnTo>
                    <a:pt x="84" y="50"/>
                  </a:lnTo>
                  <a:lnTo>
                    <a:pt x="86" y="38"/>
                  </a:lnTo>
                  <a:lnTo>
                    <a:pt x="86" y="30"/>
                  </a:lnTo>
                  <a:lnTo>
                    <a:pt x="84" y="22"/>
                  </a:lnTo>
                  <a:lnTo>
                    <a:pt x="84" y="22"/>
                  </a:lnTo>
                  <a:lnTo>
                    <a:pt x="80" y="12"/>
                  </a:lnTo>
                  <a:lnTo>
                    <a:pt x="78" y="10"/>
                  </a:lnTo>
                  <a:lnTo>
                    <a:pt x="76" y="10"/>
                  </a:lnTo>
                  <a:lnTo>
                    <a:pt x="70" y="14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6" y="26"/>
                  </a:lnTo>
                  <a:lnTo>
                    <a:pt x="50" y="30"/>
                  </a:lnTo>
                  <a:lnTo>
                    <a:pt x="44" y="30"/>
                  </a:lnTo>
                  <a:lnTo>
                    <a:pt x="42" y="30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38" y="20"/>
                  </a:lnTo>
                  <a:lnTo>
                    <a:pt x="38" y="10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2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18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42"/>
                  </a:lnTo>
                  <a:lnTo>
                    <a:pt x="4" y="50"/>
                  </a:lnTo>
                  <a:lnTo>
                    <a:pt x="10" y="6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20" y="62"/>
                  </a:lnTo>
                  <a:lnTo>
                    <a:pt x="22" y="58"/>
                  </a:lnTo>
                  <a:lnTo>
                    <a:pt x="24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30" y="58"/>
                  </a:lnTo>
                  <a:lnTo>
                    <a:pt x="30" y="62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42" y="60"/>
                  </a:lnTo>
                  <a:lnTo>
                    <a:pt x="46" y="60"/>
                  </a:lnTo>
                  <a:lnTo>
                    <a:pt x="48" y="60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46" y="76"/>
                  </a:lnTo>
                  <a:lnTo>
                    <a:pt x="46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2261937" y="3709737"/>
              <a:ext cx="657726" cy="59355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0" y="40"/>
                </a:cxn>
                <a:cxn ang="0">
                  <a:pos x="2" y="48"/>
                </a:cxn>
                <a:cxn ang="0">
                  <a:pos x="6" y="54"/>
                </a:cxn>
                <a:cxn ang="0">
                  <a:pos x="10" y="62"/>
                </a:cxn>
                <a:cxn ang="0">
                  <a:pos x="18" y="68"/>
                </a:cxn>
                <a:cxn ang="0">
                  <a:pos x="30" y="72"/>
                </a:cxn>
                <a:cxn ang="0">
                  <a:pos x="42" y="74"/>
                </a:cxn>
                <a:cxn ang="0">
                  <a:pos x="60" y="74"/>
                </a:cxn>
                <a:cxn ang="0">
                  <a:pos x="60" y="74"/>
                </a:cxn>
                <a:cxn ang="0">
                  <a:pos x="70" y="70"/>
                </a:cxn>
                <a:cxn ang="0">
                  <a:pos x="72" y="68"/>
                </a:cxn>
                <a:cxn ang="0">
                  <a:pos x="72" y="66"/>
                </a:cxn>
                <a:cxn ang="0">
                  <a:pos x="68" y="60"/>
                </a:cxn>
                <a:cxn ang="0">
                  <a:pos x="62" y="54"/>
                </a:cxn>
                <a:cxn ang="0">
                  <a:pos x="62" y="54"/>
                </a:cxn>
                <a:cxn ang="0">
                  <a:pos x="54" y="48"/>
                </a:cxn>
                <a:cxn ang="0">
                  <a:pos x="50" y="44"/>
                </a:cxn>
                <a:cxn ang="0">
                  <a:pos x="48" y="38"/>
                </a:cxn>
                <a:cxn ang="0">
                  <a:pos x="50" y="36"/>
                </a:cxn>
                <a:cxn ang="0">
                  <a:pos x="52" y="34"/>
                </a:cxn>
                <a:cxn ang="0">
                  <a:pos x="52" y="34"/>
                </a:cxn>
                <a:cxn ang="0">
                  <a:pos x="60" y="32"/>
                </a:cxn>
                <a:cxn ang="0">
                  <a:pos x="72" y="32"/>
                </a:cxn>
                <a:cxn ang="0">
                  <a:pos x="80" y="32"/>
                </a:cxn>
                <a:cxn ang="0">
                  <a:pos x="82" y="30"/>
                </a:cxn>
                <a:cxn ang="0">
                  <a:pos x="82" y="26"/>
                </a:cxn>
                <a:cxn ang="0">
                  <a:pos x="82" y="26"/>
                </a:cxn>
                <a:cxn ang="0">
                  <a:pos x="78" y="18"/>
                </a:cxn>
                <a:cxn ang="0">
                  <a:pos x="70" y="8"/>
                </a:cxn>
                <a:cxn ang="0">
                  <a:pos x="66" y="6"/>
                </a:cxn>
                <a:cxn ang="0">
                  <a:pos x="60" y="2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14" y="8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12" y="16"/>
                </a:cxn>
                <a:cxn ang="0">
                  <a:pos x="18" y="18"/>
                </a:cxn>
                <a:cxn ang="0">
                  <a:pos x="20" y="20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8" y="26"/>
                </a:cxn>
                <a:cxn ang="0">
                  <a:pos x="14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14" y="34"/>
                </a:cxn>
                <a:cxn ang="0">
                  <a:pos x="14" y="34"/>
                </a:cxn>
                <a:cxn ang="0">
                  <a:pos x="16" y="36"/>
                </a:cxn>
                <a:cxn ang="0">
                  <a:pos x="18" y="40"/>
                </a:cxn>
                <a:cxn ang="0">
                  <a:pos x="16" y="42"/>
                </a:cxn>
                <a:cxn ang="0">
                  <a:pos x="12" y="42"/>
                </a:cxn>
                <a:cxn ang="0">
                  <a:pos x="0" y="40"/>
                </a:cxn>
                <a:cxn ang="0">
                  <a:pos x="0" y="40"/>
                </a:cxn>
              </a:cxnLst>
              <a:rect l="0" t="0" r="r" b="b"/>
              <a:pathLst>
                <a:path w="82" h="74">
                  <a:moveTo>
                    <a:pt x="0" y="40"/>
                  </a:moveTo>
                  <a:lnTo>
                    <a:pt x="0" y="40"/>
                  </a:lnTo>
                  <a:lnTo>
                    <a:pt x="2" y="48"/>
                  </a:lnTo>
                  <a:lnTo>
                    <a:pt x="6" y="54"/>
                  </a:lnTo>
                  <a:lnTo>
                    <a:pt x="10" y="62"/>
                  </a:lnTo>
                  <a:lnTo>
                    <a:pt x="18" y="68"/>
                  </a:lnTo>
                  <a:lnTo>
                    <a:pt x="30" y="72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70" y="70"/>
                  </a:lnTo>
                  <a:lnTo>
                    <a:pt x="72" y="68"/>
                  </a:lnTo>
                  <a:lnTo>
                    <a:pt x="72" y="66"/>
                  </a:lnTo>
                  <a:lnTo>
                    <a:pt x="68" y="60"/>
                  </a:lnTo>
                  <a:lnTo>
                    <a:pt x="62" y="54"/>
                  </a:lnTo>
                  <a:lnTo>
                    <a:pt x="62" y="54"/>
                  </a:lnTo>
                  <a:lnTo>
                    <a:pt x="54" y="48"/>
                  </a:lnTo>
                  <a:lnTo>
                    <a:pt x="50" y="44"/>
                  </a:lnTo>
                  <a:lnTo>
                    <a:pt x="48" y="38"/>
                  </a:lnTo>
                  <a:lnTo>
                    <a:pt x="50" y="36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60" y="32"/>
                  </a:lnTo>
                  <a:lnTo>
                    <a:pt x="72" y="32"/>
                  </a:lnTo>
                  <a:lnTo>
                    <a:pt x="80" y="32"/>
                  </a:lnTo>
                  <a:lnTo>
                    <a:pt x="82" y="30"/>
                  </a:lnTo>
                  <a:lnTo>
                    <a:pt x="82" y="26"/>
                  </a:lnTo>
                  <a:lnTo>
                    <a:pt x="82" y="26"/>
                  </a:lnTo>
                  <a:lnTo>
                    <a:pt x="78" y="18"/>
                  </a:lnTo>
                  <a:lnTo>
                    <a:pt x="70" y="8"/>
                  </a:lnTo>
                  <a:lnTo>
                    <a:pt x="66" y="6"/>
                  </a:lnTo>
                  <a:lnTo>
                    <a:pt x="60" y="2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14" y="8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12" y="16"/>
                  </a:lnTo>
                  <a:lnTo>
                    <a:pt x="18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6" y="36"/>
                  </a:lnTo>
                  <a:lnTo>
                    <a:pt x="18" y="40"/>
                  </a:lnTo>
                  <a:lnTo>
                    <a:pt x="16" y="42"/>
                  </a:lnTo>
                  <a:lnTo>
                    <a:pt x="12" y="42"/>
                  </a:lnTo>
                  <a:lnTo>
                    <a:pt x="0" y="40"/>
                  </a:lnTo>
                  <a:lnTo>
                    <a:pt x="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1620253" y="4030579"/>
              <a:ext cx="657726" cy="6096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6"/>
                </a:cxn>
                <a:cxn ang="0">
                  <a:pos x="2" y="26"/>
                </a:cxn>
                <a:cxn ang="0">
                  <a:pos x="0" y="3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6" y="64"/>
                </a:cxn>
                <a:cxn ang="0">
                  <a:pos x="8" y="66"/>
                </a:cxn>
                <a:cxn ang="0">
                  <a:pos x="10" y="66"/>
                </a:cxn>
                <a:cxn ang="0">
                  <a:pos x="16" y="62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8" y="50"/>
                </a:cxn>
                <a:cxn ang="0">
                  <a:pos x="34" y="46"/>
                </a:cxn>
                <a:cxn ang="0">
                  <a:pos x="40" y="46"/>
                </a:cxn>
                <a:cxn ang="0">
                  <a:pos x="42" y="4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6" y="56"/>
                </a:cxn>
                <a:cxn ang="0">
                  <a:pos x="46" y="66"/>
                </a:cxn>
                <a:cxn ang="0">
                  <a:pos x="46" y="74"/>
                </a:cxn>
                <a:cxn ang="0">
                  <a:pos x="48" y="76"/>
                </a:cxn>
                <a:cxn ang="0">
                  <a:pos x="52" y="76"/>
                </a:cxn>
                <a:cxn ang="0">
                  <a:pos x="52" y="76"/>
                </a:cxn>
                <a:cxn ang="0">
                  <a:pos x="62" y="72"/>
                </a:cxn>
                <a:cxn ang="0">
                  <a:pos x="72" y="66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0" y="50"/>
                </a:cxn>
                <a:cxn ang="0">
                  <a:pos x="82" y="44"/>
                </a:cxn>
                <a:cxn ang="0">
                  <a:pos x="82" y="44"/>
                </a:cxn>
                <a:cxn ang="0">
                  <a:pos x="82" y="34"/>
                </a:cxn>
                <a:cxn ang="0">
                  <a:pos x="78" y="26"/>
                </a:cxn>
                <a:cxn ang="0">
                  <a:pos x="74" y="16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4" y="14"/>
                </a:cxn>
                <a:cxn ang="0">
                  <a:pos x="62" y="18"/>
                </a:cxn>
                <a:cxn ang="0">
                  <a:pos x="60" y="20"/>
                </a:cxn>
                <a:cxn ang="0">
                  <a:pos x="58" y="20"/>
                </a:cxn>
                <a:cxn ang="0">
                  <a:pos x="58" y="20"/>
                </a:cxn>
                <a:cxn ang="0">
                  <a:pos x="54" y="18"/>
                </a:cxn>
                <a:cxn ang="0">
                  <a:pos x="54" y="14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6"/>
                </a:cxn>
                <a:cxn ang="0">
                  <a:pos x="38" y="16"/>
                </a:cxn>
                <a:cxn ang="0">
                  <a:pos x="36" y="16"/>
                </a:cxn>
                <a:cxn ang="0">
                  <a:pos x="36" y="12"/>
                </a:cxn>
                <a:cxn ang="0">
                  <a:pos x="36" y="8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82" h="76">
                  <a:moveTo>
                    <a:pt x="38" y="0"/>
                  </a:moveTo>
                  <a:lnTo>
                    <a:pt x="38" y="0"/>
                  </a:lnTo>
                  <a:lnTo>
                    <a:pt x="30" y="2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6"/>
                  </a:lnTo>
                  <a:lnTo>
                    <a:pt x="2" y="26"/>
                  </a:lnTo>
                  <a:lnTo>
                    <a:pt x="0" y="3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6" y="64"/>
                  </a:lnTo>
                  <a:lnTo>
                    <a:pt x="8" y="66"/>
                  </a:lnTo>
                  <a:lnTo>
                    <a:pt x="10" y="66"/>
                  </a:lnTo>
                  <a:lnTo>
                    <a:pt x="16" y="62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8" y="50"/>
                  </a:lnTo>
                  <a:lnTo>
                    <a:pt x="34" y="46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6" y="56"/>
                  </a:lnTo>
                  <a:lnTo>
                    <a:pt x="46" y="66"/>
                  </a:lnTo>
                  <a:lnTo>
                    <a:pt x="46" y="74"/>
                  </a:lnTo>
                  <a:lnTo>
                    <a:pt x="48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62" y="72"/>
                  </a:lnTo>
                  <a:lnTo>
                    <a:pt x="72" y="66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0" y="50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34"/>
                  </a:lnTo>
                  <a:lnTo>
                    <a:pt x="78" y="26"/>
                  </a:lnTo>
                  <a:lnTo>
                    <a:pt x="74" y="1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4" y="14"/>
                  </a:lnTo>
                  <a:lnTo>
                    <a:pt x="62" y="18"/>
                  </a:lnTo>
                  <a:lnTo>
                    <a:pt x="60" y="20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4" y="18"/>
                  </a:lnTo>
                  <a:lnTo>
                    <a:pt x="54" y="1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6"/>
                  </a:lnTo>
                  <a:lnTo>
                    <a:pt x="38" y="16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1219200" y="3485147"/>
              <a:ext cx="657726" cy="609600"/>
            </a:xfrm>
            <a:custGeom>
              <a:avLst/>
              <a:gdLst/>
              <a:ahLst/>
              <a:cxnLst>
                <a:cxn ang="0">
                  <a:pos x="82" y="34"/>
                </a:cxn>
                <a:cxn ang="0">
                  <a:pos x="82" y="34"/>
                </a:cxn>
                <a:cxn ang="0">
                  <a:pos x="80" y="28"/>
                </a:cxn>
                <a:cxn ang="0">
                  <a:pos x="76" y="22"/>
                </a:cxn>
                <a:cxn ang="0">
                  <a:pos x="72" y="14"/>
                </a:cxn>
                <a:cxn ang="0">
                  <a:pos x="64" y="8"/>
                </a:cxn>
                <a:cxn ang="0">
                  <a:pos x="52" y="2"/>
                </a:cxn>
                <a:cxn ang="0">
                  <a:pos x="40" y="0"/>
                </a:cxn>
                <a:cxn ang="0">
                  <a:pos x="22" y="2"/>
                </a:cxn>
                <a:cxn ang="0">
                  <a:pos x="22" y="2"/>
                </a:cxn>
                <a:cxn ang="0">
                  <a:pos x="12" y="4"/>
                </a:cxn>
                <a:cxn ang="0">
                  <a:pos x="10" y="6"/>
                </a:cxn>
                <a:cxn ang="0">
                  <a:pos x="10" y="10"/>
                </a:cxn>
                <a:cxn ang="0">
                  <a:pos x="14" y="14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6" y="26"/>
                </a:cxn>
                <a:cxn ang="0">
                  <a:pos x="32" y="32"/>
                </a:cxn>
                <a:cxn ang="0">
                  <a:pos x="32" y="36"/>
                </a:cxn>
                <a:cxn ang="0">
                  <a:pos x="32" y="38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42"/>
                </a:cxn>
                <a:cxn ang="0">
                  <a:pos x="10" y="42"/>
                </a:cxn>
                <a:cxn ang="0">
                  <a:pos x="2" y="42"/>
                </a:cxn>
                <a:cxn ang="0">
                  <a:pos x="0" y="44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4" y="56"/>
                </a:cxn>
                <a:cxn ang="0">
                  <a:pos x="10" y="66"/>
                </a:cxn>
                <a:cxn ang="0">
                  <a:pos x="16" y="70"/>
                </a:cxn>
                <a:cxn ang="0">
                  <a:pos x="22" y="72"/>
                </a:cxn>
                <a:cxn ang="0">
                  <a:pos x="28" y="74"/>
                </a:cxn>
                <a:cxn ang="0">
                  <a:pos x="38" y="76"/>
                </a:cxn>
                <a:cxn ang="0">
                  <a:pos x="38" y="76"/>
                </a:cxn>
                <a:cxn ang="0">
                  <a:pos x="46" y="74"/>
                </a:cxn>
                <a:cxn ang="0">
                  <a:pos x="56" y="72"/>
                </a:cxn>
                <a:cxn ang="0">
                  <a:pos x="68" y="66"/>
                </a:cxn>
                <a:cxn ang="0">
                  <a:pos x="78" y="60"/>
                </a:cxn>
                <a:cxn ang="0">
                  <a:pos x="78" y="60"/>
                </a:cxn>
                <a:cxn ang="0">
                  <a:pos x="68" y="58"/>
                </a:cxn>
                <a:cxn ang="0">
                  <a:pos x="62" y="56"/>
                </a:cxn>
                <a:cxn ang="0">
                  <a:pos x="62" y="54"/>
                </a:cxn>
                <a:cxn ang="0">
                  <a:pos x="60" y="52"/>
                </a:cxn>
                <a:cxn ang="0">
                  <a:pos x="60" y="52"/>
                </a:cxn>
                <a:cxn ang="0">
                  <a:pos x="64" y="50"/>
                </a:cxn>
                <a:cxn ang="0">
                  <a:pos x="68" y="48"/>
                </a:cxn>
                <a:cxn ang="0">
                  <a:pos x="82" y="48"/>
                </a:cxn>
                <a:cxn ang="0">
                  <a:pos x="82" y="48"/>
                </a:cxn>
                <a:cxn ang="0">
                  <a:pos x="68" y="42"/>
                </a:cxn>
                <a:cxn ang="0">
                  <a:pos x="68" y="42"/>
                </a:cxn>
                <a:cxn ang="0">
                  <a:pos x="66" y="38"/>
                </a:cxn>
                <a:cxn ang="0">
                  <a:pos x="64" y="34"/>
                </a:cxn>
                <a:cxn ang="0">
                  <a:pos x="66" y="34"/>
                </a:cxn>
                <a:cxn ang="0">
                  <a:pos x="68" y="32"/>
                </a:cxn>
                <a:cxn ang="0">
                  <a:pos x="82" y="34"/>
                </a:cxn>
                <a:cxn ang="0">
                  <a:pos x="82" y="34"/>
                </a:cxn>
              </a:cxnLst>
              <a:rect l="0" t="0" r="r" b="b"/>
              <a:pathLst>
                <a:path w="82" h="76">
                  <a:moveTo>
                    <a:pt x="82" y="34"/>
                  </a:moveTo>
                  <a:lnTo>
                    <a:pt x="82" y="34"/>
                  </a:lnTo>
                  <a:lnTo>
                    <a:pt x="80" y="28"/>
                  </a:lnTo>
                  <a:lnTo>
                    <a:pt x="76" y="22"/>
                  </a:lnTo>
                  <a:lnTo>
                    <a:pt x="72" y="14"/>
                  </a:lnTo>
                  <a:lnTo>
                    <a:pt x="64" y="8"/>
                  </a:lnTo>
                  <a:lnTo>
                    <a:pt x="52" y="2"/>
                  </a:lnTo>
                  <a:lnTo>
                    <a:pt x="40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2" y="4"/>
                  </a:lnTo>
                  <a:lnTo>
                    <a:pt x="10" y="6"/>
                  </a:lnTo>
                  <a:lnTo>
                    <a:pt x="10" y="10"/>
                  </a:lnTo>
                  <a:lnTo>
                    <a:pt x="14" y="1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6" y="26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42"/>
                  </a:lnTo>
                  <a:lnTo>
                    <a:pt x="10" y="42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56"/>
                  </a:lnTo>
                  <a:lnTo>
                    <a:pt x="10" y="66"/>
                  </a:lnTo>
                  <a:lnTo>
                    <a:pt x="16" y="70"/>
                  </a:lnTo>
                  <a:lnTo>
                    <a:pt x="22" y="72"/>
                  </a:lnTo>
                  <a:lnTo>
                    <a:pt x="28" y="74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46" y="74"/>
                  </a:lnTo>
                  <a:lnTo>
                    <a:pt x="56" y="72"/>
                  </a:lnTo>
                  <a:lnTo>
                    <a:pt x="68" y="66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68" y="58"/>
                  </a:lnTo>
                  <a:lnTo>
                    <a:pt x="62" y="56"/>
                  </a:lnTo>
                  <a:lnTo>
                    <a:pt x="62" y="54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4" y="50"/>
                  </a:lnTo>
                  <a:lnTo>
                    <a:pt x="68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6" y="38"/>
                  </a:lnTo>
                  <a:lnTo>
                    <a:pt x="64" y="34"/>
                  </a:lnTo>
                  <a:lnTo>
                    <a:pt x="66" y="34"/>
                  </a:lnTo>
                  <a:lnTo>
                    <a:pt x="68" y="32"/>
                  </a:lnTo>
                  <a:lnTo>
                    <a:pt x="82" y="34"/>
                  </a:lnTo>
                  <a:lnTo>
                    <a:pt x="82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1989221" y="3822032"/>
              <a:ext cx="160421" cy="144379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20" y="10"/>
                </a:cxn>
                <a:cxn ang="0">
                  <a:pos x="18" y="12"/>
                </a:cxn>
                <a:cxn ang="0">
                  <a:pos x="16" y="16"/>
                </a:cxn>
                <a:cxn ang="0">
                  <a:pos x="14" y="18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6" y="18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4"/>
                </a:cxn>
                <a:cxn ang="0">
                  <a:pos x="4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6" y="2"/>
                </a:cxn>
                <a:cxn ang="0">
                  <a:pos x="18" y="6"/>
                </a:cxn>
                <a:cxn ang="0">
                  <a:pos x="20" y="10"/>
                </a:cxn>
                <a:cxn ang="0">
                  <a:pos x="20" y="10"/>
                </a:cxn>
              </a:cxnLst>
              <a:rect l="0" t="0" r="r" b="b"/>
              <a:pathLst>
                <a:path w="20" h="18">
                  <a:moveTo>
                    <a:pt x="20" y="10"/>
                  </a:moveTo>
                  <a:lnTo>
                    <a:pt x="20" y="10"/>
                  </a:lnTo>
                  <a:lnTo>
                    <a:pt x="18" y="12"/>
                  </a:lnTo>
                  <a:lnTo>
                    <a:pt x="16" y="16"/>
                  </a:lnTo>
                  <a:lnTo>
                    <a:pt x="14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6" y="2"/>
                  </a:lnTo>
                  <a:lnTo>
                    <a:pt x="18" y="6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1812758" y="-894347"/>
              <a:ext cx="786063" cy="673768"/>
            </a:xfrm>
            <a:custGeom>
              <a:avLst/>
              <a:gdLst/>
              <a:ahLst/>
              <a:cxnLst>
                <a:cxn ang="0">
                  <a:pos x="18" y="76"/>
                </a:cxn>
                <a:cxn ang="0">
                  <a:pos x="18" y="76"/>
                </a:cxn>
                <a:cxn ang="0">
                  <a:pos x="24" y="80"/>
                </a:cxn>
                <a:cxn ang="0">
                  <a:pos x="34" y="82"/>
                </a:cxn>
                <a:cxn ang="0">
                  <a:pos x="44" y="84"/>
                </a:cxn>
                <a:cxn ang="0">
                  <a:pos x="56" y="82"/>
                </a:cxn>
                <a:cxn ang="0">
                  <a:pos x="68" y="78"/>
                </a:cxn>
                <a:cxn ang="0">
                  <a:pos x="80" y="70"/>
                </a:cxn>
                <a:cxn ang="0">
                  <a:pos x="86" y="64"/>
                </a:cxn>
                <a:cxn ang="0">
                  <a:pos x="92" y="56"/>
                </a:cxn>
                <a:cxn ang="0">
                  <a:pos x="92" y="56"/>
                </a:cxn>
                <a:cxn ang="0">
                  <a:pos x="98" y="46"/>
                </a:cxn>
                <a:cxn ang="0">
                  <a:pos x="96" y="42"/>
                </a:cxn>
                <a:cxn ang="0">
                  <a:pos x="96" y="42"/>
                </a:cxn>
                <a:cxn ang="0">
                  <a:pos x="88" y="40"/>
                </a:cxn>
                <a:cxn ang="0">
                  <a:pos x="78" y="42"/>
                </a:cxn>
                <a:cxn ang="0">
                  <a:pos x="78" y="42"/>
                </a:cxn>
                <a:cxn ang="0">
                  <a:pos x="68" y="42"/>
                </a:cxn>
                <a:cxn ang="0">
                  <a:pos x="58" y="42"/>
                </a:cxn>
                <a:cxn ang="0">
                  <a:pos x="54" y="38"/>
                </a:cxn>
                <a:cxn ang="0">
                  <a:pos x="52" y="36"/>
                </a:cxn>
                <a:cxn ang="0">
                  <a:pos x="54" y="32"/>
                </a:cxn>
                <a:cxn ang="0">
                  <a:pos x="54" y="32"/>
                </a:cxn>
                <a:cxn ang="0">
                  <a:pos x="58" y="26"/>
                </a:cxn>
                <a:cxn ang="0">
                  <a:pos x="66" y="18"/>
                </a:cxn>
                <a:cxn ang="0">
                  <a:pos x="72" y="10"/>
                </a:cxn>
                <a:cxn ang="0">
                  <a:pos x="72" y="8"/>
                </a:cxn>
                <a:cxn ang="0">
                  <a:pos x="68" y="6"/>
                </a:cxn>
                <a:cxn ang="0">
                  <a:pos x="68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4" y="6"/>
                </a:cxn>
                <a:cxn ang="0">
                  <a:pos x="18" y="12"/>
                </a:cxn>
                <a:cxn ang="0">
                  <a:pos x="18" y="12"/>
                </a:cxn>
                <a:cxn ang="0">
                  <a:pos x="10" y="20"/>
                </a:cxn>
                <a:cxn ang="0">
                  <a:pos x="6" y="30"/>
                </a:cxn>
                <a:cxn ang="0">
                  <a:pos x="2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8" y="48"/>
                </a:cxn>
                <a:cxn ang="0">
                  <a:pos x="14" y="46"/>
                </a:cxn>
                <a:cxn ang="0">
                  <a:pos x="16" y="46"/>
                </a:cxn>
                <a:cxn ang="0">
                  <a:pos x="18" y="46"/>
                </a:cxn>
                <a:cxn ang="0">
                  <a:pos x="18" y="46"/>
                </a:cxn>
                <a:cxn ang="0">
                  <a:pos x="20" y="52"/>
                </a:cxn>
                <a:cxn ang="0">
                  <a:pos x="16" y="56"/>
                </a:cxn>
                <a:cxn ang="0">
                  <a:pos x="6" y="66"/>
                </a:cxn>
                <a:cxn ang="0">
                  <a:pos x="6" y="66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26" y="60"/>
                </a:cxn>
                <a:cxn ang="0">
                  <a:pos x="30" y="62"/>
                </a:cxn>
                <a:cxn ang="0">
                  <a:pos x="30" y="64"/>
                </a:cxn>
                <a:cxn ang="0">
                  <a:pos x="30" y="68"/>
                </a:cxn>
                <a:cxn ang="0">
                  <a:pos x="24" y="72"/>
                </a:cxn>
                <a:cxn ang="0">
                  <a:pos x="18" y="76"/>
                </a:cxn>
                <a:cxn ang="0">
                  <a:pos x="18" y="76"/>
                </a:cxn>
              </a:cxnLst>
              <a:rect l="0" t="0" r="r" b="b"/>
              <a:pathLst>
                <a:path w="98" h="84">
                  <a:moveTo>
                    <a:pt x="18" y="76"/>
                  </a:moveTo>
                  <a:lnTo>
                    <a:pt x="18" y="76"/>
                  </a:lnTo>
                  <a:lnTo>
                    <a:pt x="24" y="80"/>
                  </a:lnTo>
                  <a:lnTo>
                    <a:pt x="34" y="82"/>
                  </a:lnTo>
                  <a:lnTo>
                    <a:pt x="44" y="84"/>
                  </a:lnTo>
                  <a:lnTo>
                    <a:pt x="56" y="82"/>
                  </a:lnTo>
                  <a:lnTo>
                    <a:pt x="68" y="78"/>
                  </a:lnTo>
                  <a:lnTo>
                    <a:pt x="80" y="70"/>
                  </a:lnTo>
                  <a:lnTo>
                    <a:pt x="86" y="64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8" y="46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88" y="40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68" y="42"/>
                  </a:lnTo>
                  <a:lnTo>
                    <a:pt x="58" y="42"/>
                  </a:lnTo>
                  <a:lnTo>
                    <a:pt x="54" y="38"/>
                  </a:lnTo>
                  <a:lnTo>
                    <a:pt x="52" y="36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8" y="26"/>
                  </a:lnTo>
                  <a:lnTo>
                    <a:pt x="66" y="18"/>
                  </a:lnTo>
                  <a:lnTo>
                    <a:pt x="72" y="10"/>
                  </a:lnTo>
                  <a:lnTo>
                    <a:pt x="72" y="8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2" y="4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0" y="20"/>
                  </a:lnTo>
                  <a:lnTo>
                    <a:pt x="6" y="30"/>
                  </a:lnTo>
                  <a:lnTo>
                    <a:pt x="2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8" y="48"/>
                  </a:lnTo>
                  <a:lnTo>
                    <a:pt x="14" y="46"/>
                  </a:lnTo>
                  <a:lnTo>
                    <a:pt x="16" y="4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20" y="52"/>
                  </a:lnTo>
                  <a:lnTo>
                    <a:pt x="16" y="5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6" y="60"/>
                  </a:lnTo>
                  <a:lnTo>
                    <a:pt x="30" y="62"/>
                  </a:lnTo>
                  <a:lnTo>
                    <a:pt x="30" y="64"/>
                  </a:lnTo>
                  <a:lnTo>
                    <a:pt x="30" y="68"/>
                  </a:lnTo>
                  <a:lnTo>
                    <a:pt x="24" y="72"/>
                  </a:lnTo>
                  <a:lnTo>
                    <a:pt x="18" y="76"/>
                  </a:lnTo>
                  <a:lnTo>
                    <a:pt x="18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1700463" y="-188495"/>
              <a:ext cx="721895" cy="705853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8" y="18"/>
                </a:cxn>
                <a:cxn ang="0">
                  <a:pos x="4" y="26"/>
                </a:cxn>
                <a:cxn ang="0">
                  <a:pos x="2" y="34"/>
                </a:cxn>
                <a:cxn ang="0">
                  <a:pos x="0" y="42"/>
                </a:cxn>
                <a:cxn ang="0">
                  <a:pos x="0" y="54"/>
                </a:cxn>
                <a:cxn ang="0">
                  <a:pos x="6" y="64"/>
                </a:cxn>
                <a:cxn ang="0">
                  <a:pos x="14" y="74"/>
                </a:cxn>
                <a:cxn ang="0">
                  <a:pos x="20" y="80"/>
                </a:cxn>
                <a:cxn ang="0">
                  <a:pos x="28" y="84"/>
                </a:cxn>
                <a:cxn ang="0">
                  <a:pos x="28" y="84"/>
                </a:cxn>
                <a:cxn ang="0">
                  <a:pos x="40" y="88"/>
                </a:cxn>
                <a:cxn ang="0">
                  <a:pos x="44" y="86"/>
                </a:cxn>
                <a:cxn ang="0">
                  <a:pos x="46" y="86"/>
                </a:cxn>
                <a:cxn ang="0">
                  <a:pos x="46" y="78"/>
                </a:cxn>
                <a:cxn ang="0">
                  <a:pos x="46" y="70"/>
                </a:cxn>
                <a:cxn ang="0">
                  <a:pos x="46" y="70"/>
                </a:cxn>
                <a:cxn ang="0">
                  <a:pos x="46" y="60"/>
                </a:cxn>
                <a:cxn ang="0">
                  <a:pos x="46" y="54"/>
                </a:cxn>
                <a:cxn ang="0">
                  <a:pos x="50" y="48"/>
                </a:cxn>
                <a:cxn ang="0">
                  <a:pos x="52" y="46"/>
                </a:cxn>
                <a:cxn ang="0">
                  <a:pos x="56" y="48"/>
                </a:cxn>
                <a:cxn ang="0">
                  <a:pos x="56" y="48"/>
                </a:cxn>
                <a:cxn ang="0">
                  <a:pos x="64" y="52"/>
                </a:cxn>
                <a:cxn ang="0">
                  <a:pos x="72" y="58"/>
                </a:cxn>
                <a:cxn ang="0">
                  <a:pos x="78" y="62"/>
                </a:cxn>
                <a:cxn ang="0">
                  <a:pos x="82" y="62"/>
                </a:cxn>
                <a:cxn ang="0">
                  <a:pos x="84" y="58"/>
                </a:cxn>
                <a:cxn ang="0">
                  <a:pos x="84" y="58"/>
                </a:cxn>
                <a:cxn ang="0">
                  <a:pos x="88" y="50"/>
                </a:cxn>
                <a:cxn ang="0">
                  <a:pos x="90" y="38"/>
                </a:cxn>
                <a:cxn ang="0">
                  <a:pos x="90" y="32"/>
                </a:cxn>
                <a:cxn ang="0">
                  <a:pos x="88" y="26"/>
                </a:cxn>
                <a:cxn ang="0">
                  <a:pos x="84" y="20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0" y="8"/>
                </a:cxn>
                <a:cxn ang="0">
                  <a:pos x="60" y="4"/>
                </a:cxn>
                <a:cxn ang="0">
                  <a:pos x="46" y="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8" y="8"/>
                </a:cxn>
                <a:cxn ang="0">
                  <a:pos x="42" y="12"/>
                </a:cxn>
                <a:cxn ang="0">
                  <a:pos x="42" y="16"/>
                </a:cxn>
                <a:cxn ang="0">
                  <a:pos x="40" y="18"/>
                </a:cxn>
                <a:cxn ang="0">
                  <a:pos x="40" y="18"/>
                </a:cxn>
                <a:cxn ang="0">
                  <a:pos x="36" y="18"/>
                </a:cxn>
                <a:cxn ang="0">
                  <a:pos x="32" y="16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26"/>
                </a:cxn>
                <a:cxn ang="0">
                  <a:pos x="22" y="30"/>
                </a:cxn>
                <a:cxn ang="0">
                  <a:pos x="20" y="30"/>
                </a:cxn>
                <a:cxn ang="0">
                  <a:pos x="18" y="28"/>
                </a:cxn>
                <a:cxn ang="0">
                  <a:pos x="14" y="26"/>
                </a:cxn>
                <a:cxn ang="0">
                  <a:pos x="8" y="18"/>
                </a:cxn>
                <a:cxn ang="0">
                  <a:pos x="8" y="18"/>
                </a:cxn>
              </a:cxnLst>
              <a:rect l="0" t="0" r="r" b="b"/>
              <a:pathLst>
                <a:path w="90" h="88">
                  <a:moveTo>
                    <a:pt x="8" y="18"/>
                  </a:moveTo>
                  <a:lnTo>
                    <a:pt x="8" y="18"/>
                  </a:lnTo>
                  <a:lnTo>
                    <a:pt x="4" y="26"/>
                  </a:lnTo>
                  <a:lnTo>
                    <a:pt x="2" y="34"/>
                  </a:lnTo>
                  <a:lnTo>
                    <a:pt x="0" y="42"/>
                  </a:lnTo>
                  <a:lnTo>
                    <a:pt x="0" y="54"/>
                  </a:lnTo>
                  <a:lnTo>
                    <a:pt x="6" y="64"/>
                  </a:lnTo>
                  <a:lnTo>
                    <a:pt x="14" y="74"/>
                  </a:lnTo>
                  <a:lnTo>
                    <a:pt x="20" y="80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40" y="88"/>
                  </a:lnTo>
                  <a:lnTo>
                    <a:pt x="44" y="86"/>
                  </a:lnTo>
                  <a:lnTo>
                    <a:pt x="46" y="86"/>
                  </a:lnTo>
                  <a:lnTo>
                    <a:pt x="46" y="78"/>
                  </a:lnTo>
                  <a:lnTo>
                    <a:pt x="46" y="70"/>
                  </a:lnTo>
                  <a:lnTo>
                    <a:pt x="46" y="70"/>
                  </a:lnTo>
                  <a:lnTo>
                    <a:pt x="46" y="60"/>
                  </a:lnTo>
                  <a:lnTo>
                    <a:pt x="46" y="54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64" y="52"/>
                  </a:lnTo>
                  <a:lnTo>
                    <a:pt x="72" y="58"/>
                  </a:lnTo>
                  <a:lnTo>
                    <a:pt x="78" y="62"/>
                  </a:lnTo>
                  <a:lnTo>
                    <a:pt x="82" y="62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88" y="50"/>
                  </a:lnTo>
                  <a:lnTo>
                    <a:pt x="90" y="38"/>
                  </a:lnTo>
                  <a:lnTo>
                    <a:pt x="90" y="32"/>
                  </a:lnTo>
                  <a:lnTo>
                    <a:pt x="88" y="26"/>
                  </a:lnTo>
                  <a:lnTo>
                    <a:pt x="84" y="20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0" y="8"/>
                  </a:lnTo>
                  <a:lnTo>
                    <a:pt x="60" y="4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8" y="8"/>
                  </a:lnTo>
                  <a:lnTo>
                    <a:pt x="42" y="12"/>
                  </a:lnTo>
                  <a:lnTo>
                    <a:pt x="42" y="16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6"/>
                  </a:lnTo>
                  <a:lnTo>
                    <a:pt x="22" y="30"/>
                  </a:lnTo>
                  <a:lnTo>
                    <a:pt x="20" y="30"/>
                  </a:lnTo>
                  <a:lnTo>
                    <a:pt x="18" y="28"/>
                  </a:lnTo>
                  <a:lnTo>
                    <a:pt x="14" y="26"/>
                  </a:lnTo>
                  <a:lnTo>
                    <a:pt x="8" y="18"/>
                  </a:lnTo>
                  <a:lnTo>
                    <a:pt x="8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2" name="Freeform 74"/>
            <p:cNvSpPr>
              <a:spLocks/>
            </p:cNvSpPr>
            <p:nvPr/>
          </p:nvSpPr>
          <p:spPr bwMode="auto">
            <a:xfrm>
              <a:off x="882316" y="-300789"/>
              <a:ext cx="770021" cy="657726"/>
            </a:xfrm>
            <a:custGeom>
              <a:avLst/>
              <a:gdLst/>
              <a:ahLst/>
              <a:cxnLst>
                <a:cxn ang="0">
                  <a:pos x="78" y="6"/>
                </a:cxn>
                <a:cxn ang="0">
                  <a:pos x="78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0" y="0"/>
                </a:cxn>
                <a:cxn ang="0">
                  <a:pos x="28" y="4"/>
                </a:cxn>
                <a:cxn ang="0">
                  <a:pos x="16" y="12"/>
                </a:cxn>
                <a:cxn ang="0">
                  <a:pos x="4" y="26"/>
                </a:cxn>
                <a:cxn ang="0">
                  <a:pos x="4" y="2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8" y="42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8" y="40"/>
                </a:cxn>
                <a:cxn ang="0">
                  <a:pos x="36" y="42"/>
                </a:cxn>
                <a:cxn ang="0">
                  <a:pos x="42" y="44"/>
                </a:cxn>
                <a:cxn ang="0">
                  <a:pos x="42" y="46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36" y="58"/>
                </a:cxn>
                <a:cxn ang="0">
                  <a:pos x="28" y="64"/>
                </a:cxn>
                <a:cxn ang="0">
                  <a:pos x="24" y="72"/>
                </a:cxn>
                <a:cxn ang="0">
                  <a:pos x="24" y="74"/>
                </a:cxn>
                <a:cxn ang="0">
                  <a:pos x="26" y="76"/>
                </a:cxn>
                <a:cxn ang="0">
                  <a:pos x="26" y="76"/>
                </a:cxn>
                <a:cxn ang="0">
                  <a:pos x="36" y="80"/>
                </a:cxn>
                <a:cxn ang="0">
                  <a:pos x="48" y="82"/>
                </a:cxn>
                <a:cxn ang="0">
                  <a:pos x="56" y="80"/>
                </a:cxn>
                <a:cxn ang="0">
                  <a:pos x="62" y="78"/>
                </a:cxn>
                <a:cxn ang="0">
                  <a:pos x="70" y="74"/>
                </a:cxn>
                <a:cxn ang="0">
                  <a:pos x="78" y="70"/>
                </a:cxn>
                <a:cxn ang="0">
                  <a:pos x="78" y="70"/>
                </a:cxn>
                <a:cxn ang="0">
                  <a:pos x="84" y="62"/>
                </a:cxn>
                <a:cxn ang="0">
                  <a:pos x="88" y="52"/>
                </a:cxn>
                <a:cxn ang="0">
                  <a:pos x="94" y="40"/>
                </a:cxn>
                <a:cxn ang="0">
                  <a:pos x="96" y="28"/>
                </a:cxn>
                <a:cxn ang="0">
                  <a:pos x="96" y="28"/>
                </a:cxn>
                <a:cxn ang="0">
                  <a:pos x="88" y="34"/>
                </a:cxn>
                <a:cxn ang="0">
                  <a:pos x="82" y="36"/>
                </a:cxn>
                <a:cxn ang="0">
                  <a:pos x="78" y="36"/>
                </a:cxn>
                <a:cxn ang="0">
                  <a:pos x="76" y="36"/>
                </a:cxn>
                <a:cxn ang="0">
                  <a:pos x="76" y="36"/>
                </a:cxn>
                <a:cxn ang="0">
                  <a:pos x="76" y="32"/>
                </a:cxn>
                <a:cxn ang="0">
                  <a:pos x="78" y="26"/>
                </a:cxn>
                <a:cxn ang="0">
                  <a:pos x="90" y="16"/>
                </a:cxn>
                <a:cxn ang="0">
                  <a:pos x="90" y="16"/>
                </a:cxn>
                <a:cxn ang="0">
                  <a:pos x="74" y="22"/>
                </a:cxn>
                <a:cxn ang="0">
                  <a:pos x="74" y="22"/>
                </a:cxn>
                <a:cxn ang="0">
                  <a:pos x="68" y="22"/>
                </a:cxn>
                <a:cxn ang="0">
                  <a:pos x="64" y="20"/>
                </a:cxn>
                <a:cxn ang="0">
                  <a:pos x="64" y="18"/>
                </a:cxn>
                <a:cxn ang="0">
                  <a:pos x="66" y="14"/>
                </a:cxn>
                <a:cxn ang="0">
                  <a:pos x="78" y="6"/>
                </a:cxn>
                <a:cxn ang="0">
                  <a:pos x="78" y="6"/>
                </a:cxn>
              </a:cxnLst>
              <a:rect l="0" t="0" r="r" b="b"/>
              <a:pathLst>
                <a:path w="96" h="82">
                  <a:moveTo>
                    <a:pt x="78" y="6"/>
                  </a:moveTo>
                  <a:lnTo>
                    <a:pt x="78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0" y="0"/>
                  </a:lnTo>
                  <a:lnTo>
                    <a:pt x="28" y="4"/>
                  </a:lnTo>
                  <a:lnTo>
                    <a:pt x="16" y="12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8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8" y="40"/>
                  </a:lnTo>
                  <a:lnTo>
                    <a:pt x="36" y="42"/>
                  </a:lnTo>
                  <a:lnTo>
                    <a:pt x="42" y="44"/>
                  </a:lnTo>
                  <a:lnTo>
                    <a:pt x="42" y="46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36" y="58"/>
                  </a:lnTo>
                  <a:lnTo>
                    <a:pt x="28" y="64"/>
                  </a:lnTo>
                  <a:lnTo>
                    <a:pt x="24" y="72"/>
                  </a:lnTo>
                  <a:lnTo>
                    <a:pt x="24" y="74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6" y="80"/>
                  </a:lnTo>
                  <a:lnTo>
                    <a:pt x="48" y="82"/>
                  </a:lnTo>
                  <a:lnTo>
                    <a:pt x="56" y="80"/>
                  </a:lnTo>
                  <a:lnTo>
                    <a:pt x="62" y="78"/>
                  </a:lnTo>
                  <a:lnTo>
                    <a:pt x="70" y="74"/>
                  </a:lnTo>
                  <a:lnTo>
                    <a:pt x="78" y="70"/>
                  </a:lnTo>
                  <a:lnTo>
                    <a:pt x="78" y="70"/>
                  </a:lnTo>
                  <a:lnTo>
                    <a:pt x="84" y="62"/>
                  </a:lnTo>
                  <a:lnTo>
                    <a:pt x="88" y="52"/>
                  </a:lnTo>
                  <a:lnTo>
                    <a:pt x="94" y="40"/>
                  </a:lnTo>
                  <a:lnTo>
                    <a:pt x="96" y="28"/>
                  </a:lnTo>
                  <a:lnTo>
                    <a:pt x="96" y="28"/>
                  </a:lnTo>
                  <a:lnTo>
                    <a:pt x="88" y="34"/>
                  </a:lnTo>
                  <a:lnTo>
                    <a:pt x="82" y="36"/>
                  </a:lnTo>
                  <a:lnTo>
                    <a:pt x="78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8" y="26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74" y="22"/>
                  </a:lnTo>
                  <a:lnTo>
                    <a:pt x="74" y="22"/>
                  </a:lnTo>
                  <a:lnTo>
                    <a:pt x="68" y="22"/>
                  </a:lnTo>
                  <a:lnTo>
                    <a:pt x="64" y="20"/>
                  </a:lnTo>
                  <a:lnTo>
                    <a:pt x="64" y="18"/>
                  </a:lnTo>
                  <a:lnTo>
                    <a:pt x="66" y="14"/>
                  </a:lnTo>
                  <a:lnTo>
                    <a:pt x="78" y="6"/>
                  </a:lnTo>
                  <a:lnTo>
                    <a:pt x="7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3" name="Freeform 75"/>
            <p:cNvSpPr>
              <a:spLocks/>
            </p:cNvSpPr>
            <p:nvPr/>
          </p:nvSpPr>
          <p:spPr bwMode="auto">
            <a:xfrm>
              <a:off x="1042737" y="-1054768"/>
              <a:ext cx="721895" cy="689811"/>
            </a:xfrm>
            <a:custGeom>
              <a:avLst/>
              <a:gdLst/>
              <a:ahLst/>
              <a:cxnLst>
                <a:cxn ang="0">
                  <a:pos x="82" y="68"/>
                </a:cxn>
                <a:cxn ang="0">
                  <a:pos x="82" y="68"/>
                </a:cxn>
                <a:cxn ang="0">
                  <a:pos x="86" y="62"/>
                </a:cxn>
                <a:cxn ang="0">
                  <a:pos x="88" y="54"/>
                </a:cxn>
                <a:cxn ang="0">
                  <a:pos x="90" y="44"/>
                </a:cxn>
                <a:cxn ang="0">
                  <a:pos x="90" y="34"/>
                </a:cxn>
                <a:cxn ang="0">
                  <a:pos x="84" y="24"/>
                </a:cxn>
                <a:cxn ang="0">
                  <a:pos x="76" y="12"/>
                </a:cxn>
                <a:cxn ang="0">
                  <a:pos x="70" y="8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4" y="8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44" y="26"/>
                </a:cxn>
                <a:cxn ang="0">
                  <a:pos x="44" y="34"/>
                </a:cxn>
                <a:cxn ang="0">
                  <a:pos x="40" y="38"/>
                </a:cxn>
                <a:cxn ang="0">
                  <a:pos x="38" y="40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26" y="36"/>
                </a:cxn>
                <a:cxn ang="0">
                  <a:pos x="18" y="30"/>
                </a:cxn>
                <a:cxn ang="0">
                  <a:pos x="12" y="24"/>
                </a:cxn>
                <a:cxn ang="0">
                  <a:pos x="8" y="26"/>
                </a:cxn>
                <a:cxn ang="0">
                  <a:pos x="6" y="28"/>
                </a:cxn>
                <a:cxn ang="0">
                  <a:pos x="6" y="28"/>
                </a:cxn>
                <a:cxn ang="0">
                  <a:pos x="2" y="38"/>
                </a:cxn>
                <a:cxn ang="0">
                  <a:pos x="0" y="48"/>
                </a:cxn>
                <a:cxn ang="0">
                  <a:pos x="0" y="54"/>
                </a:cxn>
                <a:cxn ang="0">
                  <a:pos x="2" y="60"/>
                </a:cxn>
                <a:cxn ang="0">
                  <a:pos x="6" y="68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20" y="78"/>
                </a:cxn>
                <a:cxn ang="0">
                  <a:pos x="30" y="82"/>
                </a:cxn>
                <a:cxn ang="0">
                  <a:pos x="42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0"/>
                </a:cxn>
                <a:cxn ang="0">
                  <a:pos x="48" y="74"/>
                </a:cxn>
                <a:cxn ang="0">
                  <a:pos x="48" y="72"/>
                </a:cxn>
                <a:cxn ang="0">
                  <a:pos x="50" y="70"/>
                </a:cxn>
                <a:cxn ang="0">
                  <a:pos x="50" y="70"/>
                </a:cxn>
                <a:cxn ang="0">
                  <a:pos x="54" y="68"/>
                </a:cxn>
                <a:cxn ang="0">
                  <a:pos x="58" y="70"/>
                </a:cxn>
                <a:cxn ang="0">
                  <a:pos x="70" y="80"/>
                </a:cxn>
                <a:cxn ang="0">
                  <a:pos x="70" y="80"/>
                </a:cxn>
                <a:cxn ang="0">
                  <a:pos x="64" y="66"/>
                </a:cxn>
                <a:cxn ang="0">
                  <a:pos x="64" y="66"/>
                </a:cxn>
                <a:cxn ang="0">
                  <a:pos x="64" y="62"/>
                </a:cxn>
                <a:cxn ang="0">
                  <a:pos x="66" y="58"/>
                </a:cxn>
                <a:cxn ang="0">
                  <a:pos x="70" y="58"/>
                </a:cxn>
                <a:cxn ang="0">
                  <a:pos x="72" y="58"/>
                </a:cxn>
                <a:cxn ang="0">
                  <a:pos x="76" y="62"/>
                </a:cxn>
                <a:cxn ang="0">
                  <a:pos x="82" y="68"/>
                </a:cxn>
                <a:cxn ang="0">
                  <a:pos x="82" y="68"/>
                </a:cxn>
              </a:cxnLst>
              <a:rect l="0" t="0" r="r" b="b"/>
              <a:pathLst>
                <a:path w="90" h="86">
                  <a:moveTo>
                    <a:pt x="82" y="68"/>
                  </a:moveTo>
                  <a:lnTo>
                    <a:pt x="82" y="68"/>
                  </a:lnTo>
                  <a:lnTo>
                    <a:pt x="86" y="62"/>
                  </a:lnTo>
                  <a:lnTo>
                    <a:pt x="88" y="54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84" y="24"/>
                  </a:lnTo>
                  <a:lnTo>
                    <a:pt x="76" y="12"/>
                  </a:lnTo>
                  <a:lnTo>
                    <a:pt x="70" y="8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8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4" y="26"/>
                  </a:lnTo>
                  <a:lnTo>
                    <a:pt x="44" y="34"/>
                  </a:lnTo>
                  <a:lnTo>
                    <a:pt x="40" y="38"/>
                  </a:lnTo>
                  <a:lnTo>
                    <a:pt x="38" y="40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26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8" y="26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2" y="3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2" y="60"/>
                  </a:lnTo>
                  <a:lnTo>
                    <a:pt x="6" y="68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20" y="78"/>
                  </a:lnTo>
                  <a:lnTo>
                    <a:pt x="30" y="82"/>
                  </a:lnTo>
                  <a:lnTo>
                    <a:pt x="42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0"/>
                  </a:lnTo>
                  <a:lnTo>
                    <a:pt x="48" y="74"/>
                  </a:lnTo>
                  <a:lnTo>
                    <a:pt x="48" y="72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4" y="68"/>
                  </a:lnTo>
                  <a:lnTo>
                    <a:pt x="58" y="70"/>
                  </a:lnTo>
                  <a:lnTo>
                    <a:pt x="70" y="80"/>
                  </a:lnTo>
                  <a:lnTo>
                    <a:pt x="70" y="8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64" y="62"/>
                  </a:lnTo>
                  <a:lnTo>
                    <a:pt x="66" y="58"/>
                  </a:lnTo>
                  <a:lnTo>
                    <a:pt x="70" y="58"/>
                  </a:lnTo>
                  <a:lnTo>
                    <a:pt x="72" y="58"/>
                  </a:lnTo>
                  <a:lnTo>
                    <a:pt x="76" y="62"/>
                  </a:lnTo>
                  <a:lnTo>
                    <a:pt x="82" y="68"/>
                  </a:lnTo>
                  <a:lnTo>
                    <a:pt x="82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1636295" y="-348916"/>
              <a:ext cx="176463" cy="160421"/>
            </a:xfrm>
            <a:custGeom>
              <a:avLst/>
              <a:gdLst/>
              <a:ahLst/>
              <a:cxnLst>
                <a:cxn ang="0">
                  <a:pos x="20" y="16"/>
                </a:cxn>
                <a:cxn ang="0">
                  <a:pos x="20" y="16"/>
                </a:cxn>
                <a:cxn ang="0">
                  <a:pos x="16" y="18"/>
                </a:cxn>
                <a:cxn ang="0">
                  <a:pos x="12" y="20"/>
                </a:cxn>
                <a:cxn ang="0">
                  <a:pos x="8" y="18"/>
                </a:cxn>
                <a:cxn ang="0">
                  <a:pos x="4" y="18"/>
                </a:cxn>
                <a:cxn ang="0">
                  <a:pos x="4" y="18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2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20" y="4"/>
                </a:cxn>
                <a:cxn ang="0">
                  <a:pos x="22" y="8"/>
                </a:cxn>
                <a:cxn ang="0">
                  <a:pos x="22" y="12"/>
                </a:cxn>
                <a:cxn ang="0">
                  <a:pos x="20" y="16"/>
                </a:cxn>
                <a:cxn ang="0">
                  <a:pos x="20" y="16"/>
                </a:cxn>
              </a:cxnLst>
              <a:rect l="0" t="0" r="r" b="b"/>
              <a:pathLst>
                <a:path w="22" h="20">
                  <a:moveTo>
                    <a:pt x="20" y="16"/>
                  </a:moveTo>
                  <a:lnTo>
                    <a:pt x="20" y="16"/>
                  </a:lnTo>
                  <a:lnTo>
                    <a:pt x="16" y="18"/>
                  </a:lnTo>
                  <a:lnTo>
                    <a:pt x="12" y="20"/>
                  </a:lnTo>
                  <a:lnTo>
                    <a:pt x="8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2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2" y="8"/>
                  </a:lnTo>
                  <a:lnTo>
                    <a:pt x="22" y="12"/>
                  </a:lnTo>
                  <a:lnTo>
                    <a:pt x="20" y="16"/>
                  </a:lnTo>
                  <a:lnTo>
                    <a:pt x="20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5" name="Freeform 77"/>
            <p:cNvSpPr>
              <a:spLocks/>
            </p:cNvSpPr>
            <p:nvPr/>
          </p:nvSpPr>
          <p:spPr bwMode="auto">
            <a:xfrm>
              <a:off x="3914274" y="-284747"/>
              <a:ext cx="465221" cy="882316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8" y="4"/>
                </a:cxn>
                <a:cxn ang="0">
                  <a:pos x="28" y="14"/>
                </a:cxn>
                <a:cxn ang="0">
                  <a:pos x="28" y="22"/>
                </a:cxn>
                <a:cxn ang="0">
                  <a:pos x="24" y="28"/>
                </a:cxn>
                <a:cxn ang="0">
                  <a:pos x="20" y="36"/>
                </a:cxn>
                <a:cxn ang="0">
                  <a:pos x="12" y="44"/>
                </a:cxn>
                <a:cxn ang="0">
                  <a:pos x="12" y="44"/>
                </a:cxn>
                <a:cxn ang="0">
                  <a:pos x="6" y="54"/>
                </a:cxn>
                <a:cxn ang="0">
                  <a:pos x="2" y="66"/>
                </a:cxn>
                <a:cxn ang="0">
                  <a:pos x="0" y="80"/>
                </a:cxn>
                <a:cxn ang="0">
                  <a:pos x="4" y="92"/>
                </a:cxn>
                <a:cxn ang="0">
                  <a:pos x="8" y="102"/>
                </a:cxn>
                <a:cxn ang="0">
                  <a:pos x="14" y="106"/>
                </a:cxn>
                <a:cxn ang="0">
                  <a:pos x="18" y="110"/>
                </a:cxn>
                <a:cxn ang="0">
                  <a:pos x="24" y="110"/>
                </a:cxn>
                <a:cxn ang="0">
                  <a:pos x="30" y="110"/>
                </a:cxn>
                <a:cxn ang="0">
                  <a:pos x="38" y="110"/>
                </a:cxn>
                <a:cxn ang="0">
                  <a:pos x="48" y="106"/>
                </a:cxn>
                <a:cxn ang="0">
                  <a:pos x="48" y="106"/>
                </a:cxn>
                <a:cxn ang="0">
                  <a:pos x="52" y="102"/>
                </a:cxn>
                <a:cxn ang="0">
                  <a:pos x="56" y="96"/>
                </a:cxn>
                <a:cxn ang="0">
                  <a:pos x="58" y="90"/>
                </a:cxn>
                <a:cxn ang="0">
                  <a:pos x="58" y="86"/>
                </a:cxn>
                <a:cxn ang="0">
                  <a:pos x="54" y="76"/>
                </a:cxn>
                <a:cxn ang="0">
                  <a:pos x="54" y="72"/>
                </a:cxn>
                <a:cxn ang="0">
                  <a:pos x="54" y="72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8" y="82"/>
                </a:cxn>
                <a:cxn ang="0">
                  <a:pos x="34" y="80"/>
                </a:cxn>
                <a:cxn ang="0">
                  <a:pos x="34" y="80"/>
                </a:cxn>
                <a:cxn ang="0">
                  <a:pos x="36" y="78"/>
                </a:cxn>
                <a:cxn ang="0">
                  <a:pos x="42" y="74"/>
                </a:cxn>
                <a:cxn ang="0">
                  <a:pos x="46" y="66"/>
                </a:cxn>
                <a:cxn ang="0">
                  <a:pos x="48" y="62"/>
                </a:cxn>
                <a:cxn ang="0">
                  <a:pos x="48" y="54"/>
                </a:cxn>
                <a:cxn ang="0">
                  <a:pos x="48" y="54"/>
                </a:cxn>
                <a:cxn ang="0">
                  <a:pos x="46" y="48"/>
                </a:cxn>
                <a:cxn ang="0">
                  <a:pos x="44" y="38"/>
                </a:cxn>
                <a:cxn ang="0">
                  <a:pos x="36" y="20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58" h="110">
                  <a:moveTo>
                    <a:pt x="26" y="0"/>
                  </a:moveTo>
                  <a:lnTo>
                    <a:pt x="26" y="0"/>
                  </a:lnTo>
                  <a:lnTo>
                    <a:pt x="28" y="4"/>
                  </a:lnTo>
                  <a:lnTo>
                    <a:pt x="28" y="14"/>
                  </a:lnTo>
                  <a:lnTo>
                    <a:pt x="28" y="22"/>
                  </a:lnTo>
                  <a:lnTo>
                    <a:pt x="24" y="28"/>
                  </a:lnTo>
                  <a:lnTo>
                    <a:pt x="20" y="36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6" y="54"/>
                  </a:lnTo>
                  <a:lnTo>
                    <a:pt x="2" y="66"/>
                  </a:lnTo>
                  <a:lnTo>
                    <a:pt x="0" y="80"/>
                  </a:lnTo>
                  <a:lnTo>
                    <a:pt x="4" y="92"/>
                  </a:lnTo>
                  <a:lnTo>
                    <a:pt x="8" y="102"/>
                  </a:lnTo>
                  <a:lnTo>
                    <a:pt x="14" y="106"/>
                  </a:lnTo>
                  <a:lnTo>
                    <a:pt x="18" y="110"/>
                  </a:lnTo>
                  <a:lnTo>
                    <a:pt x="24" y="110"/>
                  </a:lnTo>
                  <a:lnTo>
                    <a:pt x="30" y="110"/>
                  </a:lnTo>
                  <a:lnTo>
                    <a:pt x="38" y="110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52" y="102"/>
                  </a:lnTo>
                  <a:lnTo>
                    <a:pt x="56" y="96"/>
                  </a:lnTo>
                  <a:lnTo>
                    <a:pt x="58" y="90"/>
                  </a:lnTo>
                  <a:lnTo>
                    <a:pt x="58" y="86"/>
                  </a:lnTo>
                  <a:lnTo>
                    <a:pt x="54" y="76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8" y="82"/>
                  </a:lnTo>
                  <a:lnTo>
                    <a:pt x="34" y="80"/>
                  </a:lnTo>
                  <a:lnTo>
                    <a:pt x="34" y="80"/>
                  </a:lnTo>
                  <a:lnTo>
                    <a:pt x="36" y="78"/>
                  </a:lnTo>
                  <a:lnTo>
                    <a:pt x="42" y="74"/>
                  </a:lnTo>
                  <a:lnTo>
                    <a:pt x="46" y="66"/>
                  </a:lnTo>
                  <a:lnTo>
                    <a:pt x="48" y="62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6" y="48"/>
                  </a:lnTo>
                  <a:lnTo>
                    <a:pt x="44" y="38"/>
                  </a:lnTo>
                  <a:lnTo>
                    <a:pt x="36" y="20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6" name="Freeform 78"/>
            <p:cNvSpPr>
              <a:spLocks/>
            </p:cNvSpPr>
            <p:nvPr/>
          </p:nvSpPr>
          <p:spPr bwMode="auto">
            <a:xfrm>
              <a:off x="7058526" y="2795337"/>
              <a:ext cx="368968" cy="52938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6" y="2"/>
                </a:cxn>
                <a:cxn ang="0">
                  <a:pos x="42" y="8"/>
                </a:cxn>
                <a:cxn ang="0">
                  <a:pos x="36" y="16"/>
                </a:cxn>
                <a:cxn ang="0">
                  <a:pos x="30" y="20"/>
                </a:cxn>
                <a:cxn ang="0">
                  <a:pos x="22" y="24"/>
                </a:cxn>
                <a:cxn ang="0">
                  <a:pos x="22" y="24"/>
                </a:cxn>
                <a:cxn ang="0">
                  <a:pos x="14" y="28"/>
                </a:cxn>
                <a:cxn ang="0">
                  <a:pos x="6" y="34"/>
                </a:cxn>
                <a:cxn ang="0">
                  <a:pos x="2" y="42"/>
                </a:cxn>
                <a:cxn ang="0">
                  <a:pos x="0" y="50"/>
                </a:cxn>
                <a:cxn ang="0">
                  <a:pos x="0" y="58"/>
                </a:cxn>
                <a:cxn ang="0">
                  <a:pos x="4" y="64"/>
                </a:cxn>
                <a:cxn ang="0">
                  <a:pos x="12" y="66"/>
                </a:cxn>
                <a:cxn ang="0">
                  <a:pos x="24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4" y="62"/>
                </a:cxn>
                <a:cxn ang="0">
                  <a:pos x="38" y="56"/>
                </a:cxn>
                <a:cxn ang="0">
                  <a:pos x="40" y="50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36" y="50"/>
                </a:cxn>
                <a:cxn ang="0">
                  <a:pos x="30" y="50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2" y="46"/>
                </a:cxn>
                <a:cxn ang="0">
                  <a:pos x="38" y="42"/>
                </a:cxn>
                <a:cxn ang="0">
                  <a:pos x="42" y="36"/>
                </a:cxn>
                <a:cxn ang="0">
                  <a:pos x="42" y="36"/>
                </a:cxn>
                <a:cxn ang="0">
                  <a:pos x="46" y="26"/>
                </a:cxn>
                <a:cxn ang="0">
                  <a:pos x="46" y="14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66">
                  <a:moveTo>
                    <a:pt x="46" y="0"/>
                  </a:moveTo>
                  <a:lnTo>
                    <a:pt x="46" y="0"/>
                  </a:lnTo>
                  <a:lnTo>
                    <a:pt x="46" y="2"/>
                  </a:lnTo>
                  <a:lnTo>
                    <a:pt x="42" y="8"/>
                  </a:lnTo>
                  <a:lnTo>
                    <a:pt x="36" y="16"/>
                  </a:lnTo>
                  <a:lnTo>
                    <a:pt x="30" y="20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14" y="28"/>
                  </a:lnTo>
                  <a:lnTo>
                    <a:pt x="6" y="34"/>
                  </a:lnTo>
                  <a:lnTo>
                    <a:pt x="2" y="42"/>
                  </a:lnTo>
                  <a:lnTo>
                    <a:pt x="0" y="50"/>
                  </a:lnTo>
                  <a:lnTo>
                    <a:pt x="0" y="58"/>
                  </a:lnTo>
                  <a:lnTo>
                    <a:pt x="4" y="64"/>
                  </a:lnTo>
                  <a:lnTo>
                    <a:pt x="12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4" y="62"/>
                  </a:lnTo>
                  <a:lnTo>
                    <a:pt x="38" y="56"/>
                  </a:lnTo>
                  <a:lnTo>
                    <a:pt x="40" y="50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36" y="50"/>
                  </a:lnTo>
                  <a:lnTo>
                    <a:pt x="30" y="50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2" y="46"/>
                  </a:lnTo>
                  <a:lnTo>
                    <a:pt x="38" y="42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6" y="26"/>
                  </a:lnTo>
                  <a:lnTo>
                    <a:pt x="46" y="14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7" name="Freeform 79"/>
            <p:cNvSpPr>
              <a:spLocks/>
            </p:cNvSpPr>
            <p:nvPr/>
          </p:nvSpPr>
          <p:spPr bwMode="auto">
            <a:xfrm>
              <a:off x="5101389" y="3196389"/>
              <a:ext cx="753979" cy="417095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0" y="38"/>
                </a:cxn>
                <a:cxn ang="0">
                  <a:pos x="2" y="36"/>
                </a:cxn>
                <a:cxn ang="0">
                  <a:pos x="12" y="34"/>
                </a:cxn>
                <a:cxn ang="0">
                  <a:pos x="18" y="34"/>
                </a:cxn>
                <a:cxn ang="0">
                  <a:pos x="24" y="36"/>
                </a:cxn>
                <a:cxn ang="0">
                  <a:pos x="32" y="40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50" y="50"/>
                </a:cxn>
                <a:cxn ang="0">
                  <a:pos x="60" y="52"/>
                </a:cxn>
                <a:cxn ang="0">
                  <a:pos x="72" y="52"/>
                </a:cxn>
                <a:cxn ang="0">
                  <a:pos x="82" y="48"/>
                </a:cxn>
                <a:cxn ang="0">
                  <a:pos x="90" y="42"/>
                </a:cxn>
                <a:cxn ang="0">
                  <a:pos x="92" y="38"/>
                </a:cxn>
                <a:cxn ang="0">
                  <a:pos x="94" y="32"/>
                </a:cxn>
                <a:cxn ang="0">
                  <a:pos x="94" y="28"/>
                </a:cxn>
                <a:cxn ang="0">
                  <a:pos x="94" y="20"/>
                </a:cxn>
                <a:cxn ang="0">
                  <a:pos x="92" y="14"/>
                </a:cxn>
                <a:cxn ang="0">
                  <a:pos x="88" y="6"/>
                </a:cxn>
                <a:cxn ang="0">
                  <a:pos x="88" y="6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0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0"/>
                </a:cxn>
                <a:cxn ang="0">
                  <a:pos x="66" y="14"/>
                </a:cxn>
                <a:cxn ang="0">
                  <a:pos x="68" y="18"/>
                </a:cxn>
                <a:cxn ang="0">
                  <a:pos x="68" y="20"/>
                </a:cxn>
                <a:cxn ang="0">
                  <a:pos x="68" y="20"/>
                </a:cxn>
                <a:cxn ang="0">
                  <a:pos x="62" y="16"/>
                </a:cxn>
                <a:cxn ang="0">
                  <a:pos x="54" y="12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30" y="16"/>
                </a:cxn>
                <a:cxn ang="0">
                  <a:pos x="16" y="26"/>
                </a:cxn>
                <a:cxn ang="0">
                  <a:pos x="0" y="38"/>
                </a:cxn>
                <a:cxn ang="0">
                  <a:pos x="0" y="38"/>
                </a:cxn>
              </a:cxnLst>
              <a:rect l="0" t="0" r="r" b="b"/>
              <a:pathLst>
                <a:path w="94" h="52">
                  <a:moveTo>
                    <a:pt x="0" y="38"/>
                  </a:moveTo>
                  <a:lnTo>
                    <a:pt x="0" y="38"/>
                  </a:lnTo>
                  <a:lnTo>
                    <a:pt x="2" y="36"/>
                  </a:lnTo>
                  <a:lnTo>
                    <a:pt x="12" y="34"/>
                  </a:lnTo>
                  <a:lnTo>
                    <a:pt x="18" y="34"/>
                  </a:lnTo>
                  <a:lnTo>
                    <a:pt x="24" y="36"/>
                  </a:lnTo>
                  <a:lnTo>
                    <a:pt x="32" y="40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60" y="52"/>
                  </a:lnTo>
                  <a:lnTo>
                    <a:pt x="72" y="52"/>
                  </a:lnTo>
                  <a:lnTo>
                    <a:pt x="82" y="48"/>
                  </a:lnTo>
                  <a:lnTo>
                    <a:pt x="90" y="42"/>
                  </a:lnTo>
                  <a:lnTo>
                    <a:pt x="92" y="38"/>
                  </a:lnTo>
                  <a:lnTo>
                    <a:pt x="94" y="32"/>
                  </a:lnTo>
                  <a:lnTo>
                    <a:pt x="94" y="28"/>
                  </a:lnTo>
                  <a:lnTo>
                    <a:pt x="94" y="20"/>
                  </a:lnTo>
                  <a:lnTo>
                    <a:pt x="92" y="14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0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0"/>
                  </a:lnTo>
                  <a:lnTo>
                    <a:pt x="66" y="14"/>
                  </a:lnTo>
                  <a:lnTo>
                    <a:pt x="68" y="18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2" y="16"/>
                  </a:lnTo>
                  <a:lnTo>
                    <a:pt x="5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30" y="16"/>
                  </a:lnTo>
                  <a:lnTo>
                    <a:pt x="16" y="26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8" name="Freeform 80"/>
            <p:cNvSpPr>
              <a:spLocks/>
            </p:cNvSpPr>
            <p:nvPr/>
          </p:nvSpPr>
          <p:spPr bwMode="auto">
            <a:xfrm>
              <a:off x="6015789" y="2474495"/>
              <a:ext cx="529389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0" y="6"/>
                </a:cxn>
                <a:cxn ang="0">
                  <a:pos x="60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2"/>
                </a:cxn>
                <a:cxn ang="0">
                  <a:pos x="38" y="2"/>
                </a:cxn>
                <a:cxn ang="0">
                  <a:pos x="44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10"/>
                </a:cxn>
                <a:cxn ang="0">
                  <a:pos x="10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6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44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10"/>
                  </a:lnTo>
                  <a:lnTo>
                    <a:pt x="10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9" name="Freeform 81"/>
            <p:cNvSpPr>
              <a:spLocks/>
            </p:cNvSpPr>
            <p:nvPr/>
          </p:nvSpPr>
          <p:spPr bwMode="auto">
            <a:xfrm>
              <a:off x="4122821" y="2330116"/>
              <a:ext cx="545432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30" y="28"/>
                </a:cxn>
                <a:cxn ang="0">
                  <a:pos x="30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8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62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0" y="4"/>
                </a:cxn>
                <a:cxn ang="0">
                  <a:pos x="40" y="4"/>
                </a:cxn>
                <a:cxn ang="0">
                  <a:pos x="44" y="6"/>
                </a:cxn>
                <a:cxn ang="0">
                  <a:pos x="48" y="10"/>
                </a:cxn>
                <a:cxn ang="0">
                  <a:pos x="48" y="14"/>
                </a:cxn>
                <a:cxn ang="0">
                  <a:pos x="48" y="14"/>
                </a:cxn>
                <a:cxn ang="0">
                  <a:pos x="44" y="10"/>
                </a:cxn>
                <a:cxn ang="0">
                  <a:pos x="38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2" y="10"/>
                </a:cxn>
                <a:cxn ang="0">
                  <a:pos x="12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8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8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6"/>
                  </a:lnTo>
                  <a:lnTo>
                    <a:pt x="48" y="10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4" y="10"/>
                  </a:lnTo>
                  <a:lnTo>
                    <a:pt x="38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2" y="10"/>
                  </a:lnTo>
                  <a:lnTo>
                    <a:pt x="12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0" name="Freeform 82"/>
            <p:cNvSpPr>
              <a:spLocks/>
            </p:cNvSpPr>
            <p:nvPr/>
          </p:nvSpPr>
          <p:spPr bwMode="auto">
            <a:xfrm>
              <a:off x="3336758" y="2891589"/>
              <a:ext cx="385011" cy="753979"/>
            </a:xfrm>
            <a:custGeom>
              <a:avLst/>
              <a:gdLst/>
              <a:ahLst/>
              <a:cxnLst>
                <a:cxn ang="0">
                  <a:pos x="48" y="94"/>
                </a:cxn>
                <a:cxn ang="0">
                  <a:pos x="48" y="94"/>
                </a:cxn>
                <a:cxn ang="0">
                  <a:pos x="46" y="92"/>
                </a:cxn>
                <a:cxn ang="0">
                  <a:pos x="42" y="84"/>
                </a:cxn>
                <a:cxn ang="0">
                  <a:pos x="40" y="70"/>
                </a:cxn>
                <a:cxn ang="0">
                  <a:pos x="40" y="62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4" y="38"/>
                </a:cxn>
                <a:cxn ang="0">
                  <a:pos x="44" y="26"/>
                </a:cxn>
                <a:cxn ang="0">
                  <a:pos x="40" y="16"/>
                </a:cxn>
                <a:cxn ang="0">
                  <a:pos x="36" y="6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8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0" y="40"/>
                </a:cxn>
                <a:cxn ang="0">
                  <a:pos x="2" y="44"/>
                </a:cxn>
                <a:cxn ang="0">
                  <a:pos x="6" y="50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0" y="44"/>
                </a:cxn>
                <a:cxn ang="0">
                  <a:pos x="14" y="38"/>
                </a:cxn>
                <a:cxn ang="0">
                  <a:pos x="16" y="3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6" y="44"/>
                </a:cxn>
                <a:cxn ang="0">
                  <a:pos x="16" y="52"/>
                </a:cxn>
                <a:cxn ang="0">
                  <a:pos x="18" y="64"/>
                </a:cxn>
                <a:cxn ang="0">
                  <a:pos x="18" y="64"/>
                </a:cxn>
                <a:cxn ang="0">
                  <a:pos x="24" y="74"/>
                </a:cxn>
                <a:cxn ang="0">
                  <a:pos x="34" y="84"/>
                </a:cxn>
                <a:cxn ang="0">
                  <a:pos x="48" y="94"/>
                </a:cxn>
                <a:cxn ang="0">
                  <a:pos x="48" y="94"/>
                </a:cxn>
              </a:cxnLst>
              <a:rect l="0" t="0" r="r" b="b"/>
              <a:pathLst>
                <a:path w="48" h="94">
                  <a:moveTo>
                    <a:pt x="48" y="94"/>
                  </a:moveTo>
                  <a:lnTo>
                    <a:pt x="48" y="94"/>
                  </a:lnTo>
                  <a:lnTo>
                    <a:pt x="46" y="92"/>
                  </a:lnTo>
                  <a:lnTo>
                    <a:pt x="42" y="84"/>
                  </a:lnTo>
                  <a:lnTo>
                    <a:pt x="40" y="70"/>
                  </a:lnTo>
                  <a:lnTo>
                    <a:pt x="40" y="62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4" y="38"/>
                  </a:lnTo>
                  <a:lnTo>
                    <a:pt x="44" y="26"/>
                  </a:lnTo>
                  <a:lnTo>
                    <a:pt x="40" y="16"/>
                  </a:lnTo>
                  <a:lnTo>
                    <a:pt x="36" y="6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8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6" y="50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44"/>
                  </a:lnTo>
                  <a:lnTo>
                    <a:pt x="14" y="38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6" y="44"/>
                  </a:lnTo>
                  <a:lnTo>
                    <a:pt x="16" y="52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24" y="74"/>
                  </a:lnTo>
                  <a:lnTo>
                    <a:pt x="34" y="84"/>
                  </a:lnTo>
                  <a:lnTo>
                    <a:pt x="48" y="94"/>
                  </a:lnTo>
                  <a:lnTo>
                    <a:pt x="48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1" name="Freeform 83"/>
            <p:cNvSpPr>
              <a:spLocks/>
            </p:cNvSpPr>
            <p:nvPr/>
          </p:nvSpPr>
          <p:spPr bwMode="auto">
            <a:xfrm>
              <a:off x="6545179" y="7271084"/>
              <a:ext cx="737937" cy="497305"/>
            </a:xfrm>
            <a:custGeom>
              <a:avLst/>
              <a:gdLst/>
              <a:ahLst/>
              <a:cxnLst>
                <a:cxn ang="0">
                  <a:pos x="0" y="62"/>
                </a:cxn>
                <a:cxn ang="0">
                  <a:pos x="0" y="62"/>
                </a:cxn>
                <a:cxn ang="0">
                  <a:pos x="2" y="58"/>
                </a:cxn>
                <a:cxn ang="0">
                  <a:pos x="10" y="54"/>
                </a:cxn>
                <a:cxn ang="0">
                  <a:pos x="16" y="52"/>
                </a:cxn>
                <a:cxn ang="0">
                  <a:pos x="24" y="52"/>
                </a:cxn>
                <a:cxn ang="0">
                  <a:pos x="32" y="52"/>
                </a:cxn>
                <a:cxn ang="0">
                  <a:pos x="42" y="54"/>
                </a:cxn>
                <a:cxn ang="0">
                  <a:pos x="42" y="54"/>
                </a:cxn>
                <a:cxn ang="0">
                  <a:pos x="52" y="56"/>
                </a:cxn>
                <a:cxn ang="0">
                  <a:pos x="64" y="54"/>
                </a:cxn>
                <a:cxn ang="0">
                  <a:pos x="74" y="50"/>
                </a:cxn>
                <a:cxn ang="0">
                  <a:pos x="84" y="42"/>
                </a:cxn>
                <a:cxn ang="0">
                  <a:pos x="90" y="34"/>
                </a:cxn>
                <a:cxn ang="0">
                  <a:pos x="90" y="30"/>
                </a:cxn>
                <a:cxn ang="0">
                  <a:pos x="92" y="24"/>
                </a:cxn>
                <a:cxn ang="0">
                  <a:pos x="90" y="20"/>
                </a:cxn>
                <a:cxn ang="0">
                  <a:pos x="88" y="14"/>
                </a:cxn>
                <a:cxn ang="0">
                  <a:pos x="84" y="8"/>
                </a:cxn>
                <a:cxn ang="0">
                  <a:pos x="76" y="2"/>
                </a:cxn>
                <a:cxn ang="0">
                  <a:pos x="76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2" y="0"/>
                </a:cxn>
                <a:cxn ang="0">
                  <a:pos x="56" y="4"/>
                </a:cxn>
                <a:cxn ang="0">
                  <a:pos x="50" y="8"/>
                </a:cxn>
                <a:cxn ang="0">
                  <a:pos x="46" y="12"/>
                </a:cxn>
                <a:cxn ang="0">
                  <a:pos x="46" y="12"/>
                </a:cxn>
                <a:cxn ang="0">
                  <a:pos x="54" y="14"/>
                </a:cxn>
                <a:cxn ang="0">
                  <a:pos x="58" y="16"/>
                </a:cxn>
                <a:cxn ang="0">
                  <a:pos x="60" y="20"/>
                </a:cxn>
                <a:cxn ang="0">
                  <a:pos x="60" y="22"/>
                </a:cxn>
                <a:cxn ang="0">
                  <a:pos x="60" y="22"/>
                </a:cxn>
                <a:cxn ang="0">
                  <a:pos x="54" y="20"/>
                </a:cxn>
                <a:cxn ang="0">
                  <a:pos x="46" y="20"/>
                </a:cxn>
                <a:cxn ang="0">
                  <a:pos x="36" y="22"/>
                </a:cxn>
                <a:cxn ang="0">
                  <a:pos x="36" y="22"/>
                </a:cxn>
                <a:cxn ang="0">
                  <a:pos x="24" y="32"/>
                </a:cxn>
                <a:cxn ang="0">
                  <a:pos x="12" y="44"/>
                </a:cxn>
                <a:cxn ang="0">
                  <a:pos x="0" y="62"/>
                </a:cxn>
                <a:cxn ang="0">
                  <a:pos x="0" y="62"/>
                </a:cxn>
              </a:cxnLst>
              <a:rect l="0" t="0" r="r" b="b"/>
              <a:pathLst>
                <a:path w="92" h="62">
                  <a:moveTo>
                    <a:pt x="0" y="62"/>
                  </a:moveTo>
                  <a:lnTo>
                    <a:pt x="0" y="62"/>
                  </a:lnTo>
                  <a:lnTo>
                    <a:pt x="2" y="58"/>
                  </a:lnTo>
                  <a:lnTo>
                    <a:pt x="10" y="54"/>
                  </a:lnTo>
                  <a:lnTo>
                    <a:pt x="16" y="52"/>
                  </a:lnTo>
                  <a:lnTo>
                    <a:pt x="24" y="52"/>
                  </a:lnTo>
                  <a:lnTo>
                    <a:pt x="32" y="52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52" y="56"/>
                  </a:lnTo>
                  <a:lnTo>
                    <a:pt x="64" y="54"/>
                  </a:lnTo>
                  <a:lnTo>
                    <a:pt x="74" y="50"/>
                  </a:lnTo>
                  <a:lnTo>
                    <a:pt x="84" y="42"/>
                  </a:lnTo>
                  <a:lnTo>
                    <a:pt x="90" y="34"/>
                  </a:lnTo>
                  <a:lnTo>
                    <a:pt x="90" y="30"/>
                  </a:lnTo>
                  <a:lnTo>
                    <a:pt x="92" y="24"/>
                  </a:lnTo>
                  <a:lnTo>
                    <a:pt x="90" y="20"/>
                  </a:lnTo>
                  <a:lnTo>
                    <a:pt x="88" y="14"/>
                  </a:lnTo>
                  <a:lnTo>
                    <a:pt x="84" y="8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54" y="14"/>
                  </a:lnTo>
                  <a:lnTo>
                    <a:pt x="58" y="16"/>
                  </a:lnTo>
                  <a:lnTo>
                    <a:pt x="60" y="20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4" y="20"/>
                  </a:lnTo>
                  <a:lnTo>
                    <a:pt x="46" y="20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24" y="32"/>
                  </a:lnTo>
                  <a:lnTo>
                    <a:pt x="12" y="44"/>
                  </a:lnTo>
                  <a:lnTo>
                    <a:pt x="0" y="62"/>
                  </a:lnTo>
                  <a:lnTo>
                    <a:pt x="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2" name="Freeform 84"/>
            <p:cNvSpPr>
              <a:spLocks/>
            </p:cNvSpPr>
            <p:nvPr/>
          </p:nvSpPr>
          <p:spPr bwMode="auto">
            <a:xfrm>
              <a:off x="1347537" y="1207168"/>
              <a:ext cx="545432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2" y="28"/>
                </a:cxn>
                <a:cxn ang="0">
                  <a:pos x="8" y="26"/>
                </a:cxn>
                <a:cxn ang="0">
                  <a:pos x="18" y="26"/>
                </a:cxn>
                <a:cxn ang="0">
                  <a:pos x="24" y="28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8" y="38"/>
                </a:cxn>
                <a:cxn ang="0">
                  <a:pos x="46" y="38"/>
                </a:cxn>
                <a:cxn ang="0">
                  <a:pos x="54" y="38"/>
                </a:cxn>
                <a:cxn ang="0">
                  <a:pos x="60" y="36"/>
                </a:cxn>
                <a:cxn ang="0">
                  <a:pos x="66" y="30"/>
                </a:cxn>
                <a:cxn ang="0">
                  <a:pos x="68" y="24"/>
                </a:cxn>
                <a:cxn ang="0">
                  <a:pos x="66" y="14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56" y="0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42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0" y="12"/>
                </a:cxn>
                <a:cxn ang="0">
                  <a:pos x="10" y="18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68" h="38">
                  <a:moveTo>
                    <a:pt x="0" y="28"/>
                  </a:moveTo>
                  <a:lnTo>
                    <a:pt x="0" y="28"/>
                  </a:lnTo>
                  <a:lnTo>
                    <a:pt x="2" y="28"/>
                  </a:lnTo>
                  <a:lnTo>
                    <a:pt x="8" y="26"/>
                  </a:lnTo>
                  <a:lnTo>
                    <a:pt x="18" y="26"/>
                  </a:lnTo>
                  <a:lnTo>
                    <a:pt x="24" y="28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8" y="38"/>
                  </a:lnTo>
                  <a:lnTo>
                    <a:pt x="46" y="38"/>
                  </a:lnTo>
                  <a:lnTo>
                    <a:pt x="54" y="38"/>
                  </a:lnTo>
                  <a:lnTo>
                    <a:pt x="60" y="36"/>
                  </a:lnTo>
                  <a:lnTo>
                    <a:pt x="66" y="30"/>
                  </a:lnTo>
                  <a:lnTo>
                    <a:pt x="68" y="24"/>
                  </a:lnTo>
                  <a:lnTo>
                    <a:pt x="66" y="1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2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0" y="12"/>
                  </a:lnTo>
                  <a:lnTo>
                    <a:pt x="10" y="1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3" name="Freeform 85"/>
            <p:cNvSpPr>
              <a:spLocks/>
            </p:cNvSpPr>
            <p:nvPr/>
          </p:nvSpPr>
          <p:spPr bwMode="auto">
            <a:xfrm>
              <a:off x="5085347" y="1720516"/>
              <a:ext cx="657726" cy="673768"/>
            </a:xfrm>
            <a:custGeom>
              <a:avLst/>
              <a:gdLst/>
              <a:ahLst/>
              <a:cxnLst>
                <a:cxn ang="0">
                  <a:pos x="82" y="10"/>
                </a:cxn>
                <a:cxn ang="0">
                  <a:pos x="82" y="10"/>
                </a:cxn>
                <a:cxn ang="0">
                  <a:pos x="78" y="8"/>
                </a:cxn>
                <a:cxn ang="0">
                  <a:pos x="66" y="2"/>
                </a:cxn>
                <a:cxn ang="0">
                  <a:pos x="58" y="0"/>
                </a:cxn>
                <a:cxn ang="0">
                  <a:pos x="48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20"/>
                </a:cxn>
                <a:cxn ang="0">
                  <a:pos x="2" y="26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4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12" y="34"/>
                </a:cxn>
                <a:cxn ang="0">
                  <a:pos x="16" y="30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6"/>
                </a:cxn>
                <a:cxn ang="0">
                  <a:pos x="16" y="32"/>
                </a:cxn>
                <a:cxn ang="0">
                  <a:pos x="12" y="40"/>
                </a:cxn>
                <a:cxn ang="0">
                  <a:pos x="10" y="4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0" y="62"/>
                </a:cxn>
                <a:cxn ang="0">
                  <a:pos x="10" y="70"/>
                </a:cxn>
                <a:cxn ang="0">
                  <a:pos x="8" y="76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4" y="82"/>
                </a:cxn>
                <a:cxn ang="0">
                  <a:pos x="12" y="78"/>
                </a:cxn>
                <a:cxn ang="0">
                  <a:pos x="16" y="72"/>
                </a:cxn>
                <a:cxn ang="0">
                  <a:pos x="20" y="66"/>
                </a:cxn>
                <a:cxn ang="0">
                  <a:pos x="22" y="58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36" y="28"/>
                </a:cxn>
                <a:cxn ang="0">
                  <a:pos x="40" y="24"/>
                </a:cxn>
                <a:cxn ang="0">
                  <a:pos x="46" y="20"/>
                </a:cxn>
                <a:cxn ang="0">
                  <a:pos x="46" y="20"/>
                </a:cxn>
                <a:cxn ang="0">
                  <a:pos x="54" y="16"/>
                </a:cxn>
                <a:cxn ang="0">
                  <a:pos x="66" y="14"/>
                </a:cxn>
                <a:cxn ang="0">
                  <a:pos x="82" y="10"/>
                </a:cxn>
                <a:cxn ang="0">
                  <a:pos x="82" y="10"/>
                </a:cxn>
              </a:cxnLst>
              <a:rect l="0" t="0" r="r" b="b"/>
              <a:pathLst>
                <a:path w="82" h="84">
                  <a:moveTo>
                    <a:pt x="82" y="10"/>
                  </a:moveTo>
                  <a:lnTo>
                    <a:pt x="82" y="10"/>
                  </a:lnTo>
                  <a:lnTo>
                    <a:pt x="78" y="8"/>
                  </a:lnTo>
                  <a:lnTo>
                    <a:pt x="66" y="2"/>
                  </a:lnTo>
                  <a:lnTo>
                    <a:pt x="58" y="0"/>
                  </a:lnTo>
                  <a:lnTo>
                    <a:pt x="48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20"/>
                  </a:lnTo>
                  <a:lnTo>
                    <a:pt x="2" y="26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4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12" y="34"/>
                  </a:lnTo>
                  <a:lnTo>
                    <a:pt x="16" y="30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6"/>
                  </a:lnTo>
                  <a:lnTo>
                    <a:pt x="16" y="32"/>
                  </a:lnTo>
                  <a:lnTo>
                    <a:pt x="12" y="40"/>
                  </a:lnTo>
                  <a:lnTo>
                    <a:pt x="10" y="4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62"/>
                  </a:lnTo>
                  <a:lnTo>
                    <a:pt x="10" y="70"/>
                  </a:lnTo>
                  <a:lnTo>
                    <a:pt x="8" y="76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4" y="82"/>
                  </a:lnTo>
                  <a:lnTo>
                    <a:pt x="12" y="78"/>
                  </a:lnTo>
                  <a:lnTo>
                    <a:pt x="16" y="72"/>
                  </a:lnTo>
                  <a:lnTo>
                    <a:pt x="20" y="66"/>
                  </a:lnTo>
                  <a:lnTo>
                    <a:pt x="22" y="5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36" y="28"/>
                  </a:lnTo>
                  <a:lnTo>
                    <a:pt x="40" y="24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54" y="16"/>
                  </a:lnTo>
                  <a:lnTo>
                    <a:pt x="66" y="14"/>
                  </a:lnTo>
                  <a:lnTo>
                    <a:pt x="82" y="10"/>
                  </a:lnTo>
                  <a:lnTo>
                    <a:pt x="8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4" name="Freeform 86"/>
            <p:cNvSpPr>
              <a:spLocks/>
            </p:cNvSpPr>
            <p:nvPr/>
          </p:nvSpPr>
          <p:spPr bwMode="auto">
            <a:xfrm>
              <a:off x="2197768" y="501316"/>
              <a:ext cx="449179" cy="898358"/>
            </a:xfrm>
            <a:custGeom>
              <a:avLst/>
              <a:gdLst/>
              <a:ahLst/>
              <a:cxnLst>
                <a:cxn ang="0">
                  <a:pos x="40" y="112"/>
                </a:cxn>
                <a:cxn ang="0">
                  <a:pos x="40" y="112"/>
                </a:cxn>
                <a:cxn ang="0">
                  <a:pos x="36" y="110"/>
                </a:cxn>
                <a:cxn ang="0">
                  <a:pos x="26" y="102"/>
                </a:cxn>
                <a:cxn ang="0">
                  <a:pos x="18" y="96"/>
                </a:cxn>
                <a:cxn ang="0">
                  <a:pos x="12" y="88"/>
                </a:cxn>
                <a:cxn ang="0">
                  <a:pos x="6" y="78"/>
                </a:cxn>
                <a:cxn ang="0">
                  <a:pos x="2" y="66"/>
                </a:cxn>
                <a:cxn ang="0">
                  <a:pos x="2" y="66"/>
                </a:cxn>
                <a:cxn ang="0">
                  <a:pos x="0" y="54"/>
                </a:cxn>
                <a:cxn ang="0">
                  <a:pos x="2" y="48"/>
                </a:cxn>
                <a:cxn ang="0">
                  <a:pos x="4" y="40"/>
                </a:cxn>
                <a:cxn ang="0">
                  <a:pos x="8" y="34"/>
                </a:cxn>
                <a:cxn ang="0">
                  <a:pos x="14" y="30"/>
                </a:cxn>
                <a:cxn ang="0">
                  <a:pos x="22" y="24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0" y="22"/>
                </a:cxn>
                <a:cxn ang="0">
                  <a:pos x="24" y="28"/>
                </a:cxn>
                <a:cxn ang="0">
                  <a:pos x="22" y="32"/>
                </a:cxn>
                <a:cxn ang="0">
                  <a:pos x="20" y="38"/>
                </a:cxn>
                <a:cxn ang="0">
                  <a:pos x="18" y="46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0" y="52"/>
                </a:cxn>
                <a:cxn ang="0">
                  <a:pos x="20" y="44"/>
                </a:cxn>
                <a:cxn ang="0">
                  <a:pos x="26" y="36"/>
                </a:cxn>
                <a:cxn ang="0">
                  <a:pos x="30" y="30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42" y="22"/>
                </a:cxn>
                <a:cxn ang="0">
                  <a:pos x="48" y="18"/>
                </a:cxn>
                <a:cxn ang="0">
                  <a:pos x="52" y="12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56" y="4"/>
                </a:cxn>
                <a:cxn ang="0">
                  <a:pos x="54" y="14"/>
                </a:cxn>
                <a:cxn ang="0">
                  <a:pos x="54" y="20"/>
                </a:cxn>
                <a:cxn ang="0">
                  <a:pos x="50" y="28"/>
                </a:cxn>
                <a:cxn ang="0">
                  <a:pos x="46" y="34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36" y="44"/>
                </a:cxn>
                <a:cxn ang="0">
                  <a:pos x="32" y="52"/>
                </a:cxn>
                <a:cxn ang="0">
                  <a:pos x="28" y="62"/>
                </a:cxn>
                <a:cxn ang="0">
                  <a:pos x="28" y="68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84"/>
                </a:cxn>
                <a:cxn ang="0">
                  <a:pos x="34" y="96"/>
                </a:cxn>
                <a:cxn ang="0">
                  <a:pos x="40" y="112"/>
                </a:cxn>
                <a:cxn ang="0">
                  <a:pos x="40" y="112"/>
                </a:cxn>
              </a:cxnLst>
              <a:rect l="0" t="0" r="r" b="b"/>
              <a:pathLst>
                <a:path w="56" h="112">
                  <a:moveTo>
                    <a:pt x="40" y="112"/>
                  </a:moveTo>
                  <a:lnTo>
                    <a:pt x="40" y="112"/>
                  </a:lnTo>
                  <a:lnTo>
                    <a:pt x="36" y="110"/>
                  </a:lnTo>
                  <a:lnTo>
                    <a:pt x="26" y="102"/>
                  </a:lnTo>
                  <a:lnTo>
                    <a:pt x="18" y="96"/>
                  </a:lnTo>
                  <a:lnTo>
                    <a:pt x="12" y="88"/>
                  </a:lnTo>
                  <a:lnTo>
                    <a:pt x="6" y="78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0" y="54"/>
                  </a:lnTo>
                  <a:lnTo>
                    <a:pt x="2" y="48"/>
                  </a:lnTo>
                  <a:lnTo>
                    <a:pt x="4" y="40"/>
                  </a:lnTo>
                  <a:lnTo>
                    <a:pt x="8" y="34"/>
                  </a:lnTo>
                  <a:lnTo>
                    <a:pt x="14" y="30"/>
                  </a:lnTo>
                  <a:lnTo>
                    <a:pt x="22" y="24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0" y="22"/>
                  </a:lnTo>
                  <a:lnTo>
                    <a:pt x="24" y="28"/>
                  </a:lnTo>
                  <a:lnTo>
                    <a:pt x="22" y="32"/>
                  </a:lnTo>
                  <a:lnTo>
                    <a:pt x="20" y="38"/>
                  </a:lnTo>
                  <a:lnTo>
                    <a:pt x="18" y="46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2"/>
                  </a:lnTo>
                  <a:lnTo>
                    <a:pt x="20" y="44"/>
                  </a:lnTo>
                  <a:lnTo>
                    <a:pt x="26" y="36"/>
                  </a:lnTo>
                  <a:lnTo>
                    <a:pt x="30" y="30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42" y="22"/>
                  </a:lnTo>
                  <a:lnTo>
                    <a:pt x="48" y="18"/>
                  </a:lnTo>
                  <a:lnTo>
                    <a:pt x="52" y="1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6" y="4"/>
                  </a:lnTo>
                  <a:lnTo>
                    <a:pt x="54" y="14"/>
                  </a:lnTo>
                  <a:lnTo>
                    <a:pt x="54" y="20"/>
                  </a:lnTo>
                  <a:lnTo>
                    <a:pt x="50" y="28"/>
                  </a:lnTo>
                  <a:lnTo>
                    <a:pt x="46" y="34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6" y="44"/>
                  </a:lnTo>
                  <a:lnTo>
                    <a:pt x="32" y="52"/>
                  </a:lnTo>
                  <a:lnTo>
                    <a:pt x="28" y="62"/>
                  </a:lnTo>
                  <a:lnTo>
                    <a:pt x="28" y="68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84"/>
                  </a:lnTo>
                  <a:lnTo>
                    <a:pt x="34" y="96"/>
                  </a:lnTo>
                  <a:lnTo>
                    <a:pt x="40" y="112"/>
                  </a:lnTo>
                  <a:lnTo>
                    <a:pt x="40" y="1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5" name="Freeform 87"/>
            <p:cNvSpPr>
              <a:spLocks/>
            </p:cNvSpPr>
            <p:nvPr/>
          </p:nvSpPr>
          <p:spPr bwMode="auto">
            <a:xfrm>
              <a:off x="1379621" y="3420979"/>
              <a:ext cx="513347" cy="545432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58" y="4"/>
                </a:cxn>
                <a:cxn ang="0">
                  <a:pos x="62" y="14"/>
                </a:cxn>
                <a:cxn ang="0">
                  <a:pos x="64" y="30"/>
                </a:cxn>
                <a:cxn ang="0">
                  <a:pos x="62" y="40"/>
                </a:cxn>
                <a:cxn ang="0">
                  <a:pos x="60" y="50"/>
                </a:cxn>
                <a:cxn ang="0">
                  <a:pos x="60" y="50"/>
                </a:cxn>
                <a:cxn ang="0">
                  <a:pos x="56" y="58"/>
                </a:cxn>
                <a:cxn ang="0">
                  <a:pos x="52" y="62"/>
                </a:cxn>
                <a:cxn ang="0">
                  <a:pos x="48" y="66"/>
                </a:cxn>
                <a:cxn ang="0">
                  <a:pos x="44" y="68"/>
                </a:cxn>
                <a:cxn ang="0">
                  <a:pos x="36" y="68"/>
                </a:cxn>
                <a:cxn ang="0">
                  <a:pos x="30" y="68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8" y="60"/>
                </a:cxn>
                <a:cxn ang="0">
                  <a:pos x="42" y="54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4" y="50"/>
                </a:cxn>
                <a:cxn ang="0">
                  <a:pos x="40" y="54"/>
                </a:cxn>
                <a:cxn ang="0">
                  <a:pos x="32" y="58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12" y="58"/>
                </a:cxn>
                <a:cxn ang="0">
                  <a:pos x="6" y="62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2" y="64"/>
                </a:cxn>
                <a:cxn ang="0">
                  <a:pos x="6" y="58"/>
                </a:cxn>
                <a:cxn ang="0">
                  <a:pos x="14" y="52"/>
                </a:cxn>
                <a:cxn ang="0">
                  <a:pos x="20" y="48"/>
                </a:cxn>
                <a:cxn ang="0">
                  <a:pos x="28" y="48"/>
                </a:cxn>
                <a:cxn ang="0">
                  <a:pos x="28" y="48"/>
                </a:cxn>
                <a:cxn ang="0">
                  <a:pos x="36" y="44"/>
                </a:cxn>
                <a:cxn ang="0">
                  <a:pos x="42" y="40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50" y="24"/>
                </a:cxn>
                <a:cxn ang="0">
                  <a:pos x="54" y="14"/>
                </a:cxn>
                <a:cxn ang="0">
                  <a:pos x="56" y="0"/>
                </a:cxn>
                <a:cxn ang="0">
                  <a:pos x="56" y="0"/>
                </a:cxn>
              </a:cxnLst>
              <a:rect l="0" t="0" r="r" b="b"/>
              <a:pathLst>
                <a:path w="64" h="68">
                  <a:moveTo>
                    <a:pt x="56" y="0"/>
                  </a:moveTo>
                  <a:lnTo>
                    <a:pt x="56" y="0"/>
                  </a:lnTo>
                  <a:lnTo>
                    <a:pt x="58" y="4"/>
                  </a:lnTo>
                  <a:lnTo>
                    <a:pt x="62" y="14"/>
                  </a:lnTo>
                  <a:lnTo>
                    <a:pt x="64" y="30"/>
                  </a:lnTo>
                  <a:lnTo>
                    <a:pt x="62" y="40"/>
                  </a:lnTo>
                  <a:lnTo>
                    <a:pt x="60" y="50"/>
                  </a:lnTo>
                  <a:lnTo>
                    <a:pt x="60" y="50"/>
                  </a:lnTo>
                  <a:lnTo>
                    <a:pt x="56" y="58"/>
                  </a:lnTo>
                  <a:lnTo>
                    <a:pt x="52" y="62"/>
                  </a:lnTo>
                  <a:lnTo>
                    <a:pt x="48" y="66"/>
                  </a:lnTo>
                  <a:lnTo>
                    <a:pt x="44" y="68"/>
                  </a:lnTo>
                  <a:lnTo>
                    <a:pt x="36" y="68"/>
                  </a:lnTo>
                  <a:lnTo>
                    <a:pt x="30" y="68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8" y="60"/>
                  </a:lnTo>
                  <a:lnTo>
                    <a:pt x="42" y="5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2" y="58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12" y="58"/>
                  </a:lnTo>
                  <a:lnTo>
                    <a:pt x="6" y="62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2" y="64"/>
                  </a:lnTo>
                  <a:lnTo>
                    <a:pt x="6" y="58"/>
                  </a:lnTo>
                  <a:lnTo>
                    <a:pt x="14" y="52"/>
                  </a:lnTo>
                  <a:lnTo>
                    <a:pt x="20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36" y="44"/>
                  </a:lnTo>
                  <a:lnTo>
                    <a:pt x="42" y="40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0" y="24"/>
                  </a:lnTo>
                  <a:lnTo>
                    <a:pt x="54" y="14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6" name="Freeform 88"/>
            <p:cNvSpPr>
              <a:spLocks/>
            </p:cNvSpPr>
            <p:nvPr/>
          </p:nvSpPr>
          <p:spPr bwMode="auto">
            <a:xfrm>
              <a:off x="8133347" y="838200"/>
              <a:ext cx="609600" cy="1042737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38" y="4"/>
                </a:cxn>
                <a:cxn ang="0">
                  <a:pos x="50" y="16"/>
                </a:cxn>
                <a:cxn ang="0">
                  <a:pos x="58" y="24"/>
                </a:cxn>
                <a:cxn ang="0">
                  <a:pos x="64" y="36"/>
                </a:cxn>
                <a:cxn ang="0">
                  <a:pos x="70" y="48"/>
                </a:cxn>
                <a:cxn ang="0">
                  <a:pos x="76" y="66"/>
                </a:cxn>
                <a:cxn ang="0">
                  <a:pos x="76" y="66"/>
                </a:cxn>
                <a:cxn ang="0">
                  <a:pos x="76" y="72"/>
                </a:cxn>
                <a:cxn ang="0">
                  <a:pos x="76" y="80"/>
                </a:cxn>
                <a:cxn ang="0">
                  <a:pos x="74" y="88"/>
                </a:cxn>
                <a:cxn ang="0">
                  <a:pos x="70" y="94"/>
                </a:cxn>
                <a:cxn ang="0">
                  <a:pos x="62" y="100"/>
                </a:cxn>
                <a:cxn ang="0">
                  <a:pos x="54" y="106"/>
                </a:cxn>
                <a:cxn ang="0">
                  <a:pos x="44" y="110"/>
                </a:cxn>
                <a:cxn ang="0">
                  <a:pos x="28" y="114"/>
                </a:cxn>
                <a:cxn ang="0">
                  <a:pos x="28" y="114"/>
                </a:cxn>
                <a:cxn ang="0">
                  <a:pos x="32" y="112"/>
                </a:cxn>
                <a:cxn ang="0">
                  <a:pos x="42" y="106"/>
                </a:cxn>
                <a:cxn ang="0">
                  <a:pos x="46" y="100"/>
                </a:cxn>
                <a:cxn ang="0">
                  <a:pos x="50" y="94"/>
                </a:cxn>
                <a:cxn ang="0">
                  <a:pos x="52" y="84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50" y="78"/>
                </a:cxn>
                <a:cxn ang="0">
                  <a:pos x="48" y="86"/>
                </a:cxn>
                <a:cxn ang="0">
                  <a:pos x="46" y="90"/>
                </a:cxn>
                <a:cxn ang="0">
                  <a:pos x="42" y="96"/>
                </a:cxn>
                <a:cxn ang="0">
                  <a:pos x="36" y="100"/>
                </a:cxn>
                <a:cxn ang="0">
                  <a:pos x="28" y="104"/>
                </a:cxn>
                <a:cxn ang="0">
                  <a:pos x="28" y="104"/>
                </a:cxn>
                <a:cxn ang="0">
                  <a:pos x="20" y="106"/>
                </a:cxn>
                <a:cxn ang="0">
                  <a:pos x="10" y="110"/>
                </a:cxn>
                <a:cxn ang="0">
                  <a:pos x="4" y="118"/>
                </a:cxn>
                <a:cxn ang="0">
                  <a:pos x="2" y="124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26"/>
                </a:cxn>
                <a:cxn ang="0">
                  <a:pos x="2" y="114"/>
                </a:cxn>
                <a:cxn ang="0">
                  <a:pos x="4" y="106"/>
                </a:cxn>
                <a:cxn ang="0">
                  <a:pos x="8" y="100"/>
                </a:cxn>
                <a:cxn ang="0">
                  <a:pos x="16" y="92"/>
                </a:cxn>
                <a:cxn ang="0">
                  <a:pos x="26" y="84"/>
                </a:cxn>
                <a:cxn ang="0">
                  <a:pos x="26" y="84"/>
                </a:cxn>
                <a:cxn ang="0">
                  <a:pos x="28" y="82"/>
                </a:cxn>
                <a:cxn ang="0">
                  <a:pos x="36" y="74"/>
                </a:cxn>
                <a:cxn ang="0">
                  <a:pos x="42" y="64"/>
                </a:cxn>
                <a:cxn ang="0">
                  <a:pos x="44" y="5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2" y="36"/>
                </a:cxn>
                <a:cxn ang="0">
                  <a:pos x="40" y="22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76" h="130">
                  <a:moveTo>
                    <a:pt x="32" y="0"/>
                  </a:moveTo>
                  <a:lnTo>
                    <a:pt x="32" y="0"/>
                  </a:lnTo>
                  <a:lnTo>
                    <a:pt x="38" y="4"/>
                  </a:lnTo>
                  <a:lnTo>
                    <a:pt x="50" y="16"/>
                  </a:lnTo>
                  <a:lnTo>
                    <a:pt x="58" y="24"/>
                  </a:lnTo>
                  <a:lnTo>
                    <a:pt x="64" y="36"/>
                  </a:lnTo>
                  <a:lnTo>
                    <a:pt x="70" y="48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6" y="72"/>
                  </a:lnTo>
                  <a:lnTo>
                    <a:pt x="76" y="80"/>
                  </a:lnTo>
                  <a:lnTo>
                    <a:pt x="74" y="88"/>
                  </a:lnTo>
                  <a:lnTo>
                    <a:pt x="70" y="94"/>
                  </a:lnTo>
                  <a:lnTo>
                    <a:pt x="62" y="100"/>
                  </a:lnTo>
                  <a:lnTo>
                    <a:pt x="54" y="106"/>
                  </a:lnTo>
                  <a:lnTo>
                    <a:pt x="44" y="110"/>
                  </a:lnTo>
                  <a:lnTo>
                    <a:pt x="28" y="114"/>
                  </a:lnTo>
                  <a:lnTo>
                    <a:pt x="28" y="114"/>
                  </a:lnTo>
                  <a:lnTo>
                    <a:pt x="32" y="112"/>
                  </a:lnTo>
                  <a:lnTo>
                    <a:pt x="42" y="106"/>
                  </a:lnTo>
                  <a:lnTo>
                    <a:pt x="46" y="100"/>
                  </a:lnTo>
                  <a:lnTo>
                    <a:pt x="50" y="94"/>
                  </a:lnTo>
                  <a:lnTo>
                    <a:pt x="52" y="84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50" y="78"/>
                  </a:lnTo>
                  <a:lnTo>
                    <a:pt x="48" y="86"/>
                  </a:lnTo>
                  <a:lnTo>
                    <a:pt x="46" y="90"/>
                  </a:lnTo>
                  <a:lnTo>
                    <a:pt x="42" y="96"/>
                  </a:lnTo>
                  <a:lnTo>
                    <a:pt x="36" y="100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0" y="106"/>
                  </a:lnTo>
                  <a:lnTo>
                    <a:pt x="10" y="110"/>
                  </a:lnTo>
                  <a:lnTo>
                    <a:pt x="4" y="118"/>
                  </a:lnTo>
                  <a:lnTo>
                    <a:pt x="2" y="124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26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8" y="100"/>
                  </a:lnTo>
                  <a:lnTo>
                    <a:pt x="16" y="92"/>
                  </a:lnTo>
                  <a:lnTo>
                    <a:pt x="26" y="84"/>
                  </a:lnTo>
                  <a:lnTo>
                    <a:pt x="26" y="84"/>
                  </a:lnTo>
                  <a:lnTo>
                    <a:pt x="28" y="82"/>
                  </a:lnTo>
                  <a:lnTo>
                    <a:pt x="36" y="74"/>
                  </a:lnTo>
                  <a:lnTo>
                    <a:pt x="42" y="64"/>
                  </a:lnTo>
                  <a:lnTo>
                    <a:pt x="44" y="5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2" y="36"/>
                  </a:lnTo>
                  <a:lnTo>
                    <a:pt x="40" y="22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7" name="Freeform 89"/>
            <p:cNvSpPr>
              <a:spLocks/>
            </p:cNvSpPr>
            <p:nvPr/>
          </p:nvSpPr>
          <p:spPr bwMode="auto">
            <a:xfrm>
              <a:off x="2951747" y="1415716"/>
              <a:ext cx="4924926" cy="6432884"/>
            </a:xfrm>
            <a:custGeom>
              <a:avLst/>
              <a:gdLst/>
              <a:ahLst/>
              <a:cxnLst>
                <a:cxn ang="0">
                  <a:pos x="516" y="572"/>
                </a:cxn>
                <a:cxn ang="0">
                  <a:pos x="516" y="500"/>
                </a:cxn>
                <a:cxn ang="0">
                  <a:pos x="524" y="428"/>
                </a:cxn>
                <a:cxn ang="0">
                  <a:pos x="528" y="394"/>
                </a:cxn>
                <a:cxn ang="0">
                  <a:pos x="528" y="324"/>
                </a:cxn>
                <a:cxn ang="0">
                  <a:pos x="526" y="288"/>
                </a:cxn>
                <a:cxn ang="0">
                  <a:pos x="520" y="256"/>
                </a:cxn>
                <a:cxn ang="0">
                  <a:pos x="506" y="212"/>
                </a:cxn>
                <a:cxn ang="0">
                  <a:pos x="480" y="160"/>
                </a:cxn>
                <a:cxn ang="0">
                  <a:pos x="446" y="108"/>
                </a:cxn>
                <a:cxn ang="0">
                  <a:pos x="400" y="60"/>
                </a:cxn>
                <a:cxn ang="0">
                  <a:pos x="344" y="24"/>
                </a:cxn>
                <a:cxn ang="0">
                  <a:pos x="312" y="10"/>
                </a:cxn>
                <a:cxn ang="0">
                  <a:pos x="276" y="2"/>
                </a:cxn>
                <a:cxn ang="0">
                  <a:pos x="238" y="0"/>
                </a:cxn>
                <a:cxn ang="0">
                  <a:pos x="196" y="4"/>
                </a:cxn>
                <a:cxn ang="0">
                  <a:pos x="182" y="8"/>
                </a:cxn>
                <a:cxn ang="0">
                  <a:pos x="156" y="18"/>
                </a:cxn>
                <a:cxn ang="0">
                  <a:pos x="120" y="40"/>
                </a:cxn>
                <a:cxn ang="0">
                  <a:pos x="80" y="82"/>
                </a:cxn>
                <a:cxn ang="0">
                  <a:pos x="48" y="132"/>
                </a:cxn>
                <a:cxn ang="0">
                  <a:pos x="34" y="158"/>
                </a:cxn>
                <a:cxn ang="0">
                  <a:pos x="10" y="224"/>
                </a:cxn>
                <a:cxn ang="0">
                  <a:pos x="0" y="296"/>
                </a:cxn>
                <a:cxn ang="0">
                  <a:pos x="2" y="296"/>
                </a:cxn>
                <a:cxn ang="0">
                  <a:pos x="8" y="252"/>
                </a:cxn>
                <a:cxn ang="0">
                  <a:pos x="24" y="202"/>
                </a:cxn>
                <a:cxn ang="0">
                  <a:pos x="50" y="146"/>
                </a:cxn>
                <a:cxn ang="0">
                  <a:pos x="92" y="86"/>
                </a:cxn>
                <a:cxn ang="0">
                  <a:pos x="104" y="72"/>
                </a:cxn>
                <a:cxn ang="0">
                  <a:pos x="128" y="48"/>
                </a:cxn>
                <a:cxn ang="0">
                  <a:pos x="152" y="32"/>
                </a:cxn>
                <a:cxn ang="0">
                  <a:pos x="178" y="20"/>
                </a:cxn>
                <a:cxn ang="0">
                  <a:pos x="218" y="10"/>
                </a:cxn>
                <a:cxn ang="0">
                  <a:pos x="272" y="14"/>
                </a:cxn>
                <a:cxn ang="0">
                  <a:pos x="322" y="28"/>
                </a:cxn>
                <a:cxn ang="0">
                  <a:pos x="368" y="52"/>
                </a:cxn>
                <a:cxn ang="0">
                  <a:pos x="408" y="82"/>
                </a:cxn>
                <a:cxn ang="0">
                  <a:pos x="438" y="112"/>
                </a:cxn>
                <a:cxn ang="0">
                  <a:pos x="448" y="128"/>
                </a:cxn>
                <a:cxn ang="0">
                  <a:pos x="478" y="176"/>
                </a:cxn>
                <a:cxn ang="0">
                  <a:pos x="500" y="230"/>
                </a:cxn>
                <a:cxn ang="0">
                  <a:pos x="516" y="286"/>
                </a:cxn>
                <a:cxn ang="0">
                  <a:pos x="522" y="346"/>
                </a:cxn>
                <a:cxn ang="0">
                  <a:pos x="520" y="376"/>
                </a:cxn>
                <a:cxn ang="0">
                  <a:pos x="508" y="462"/>
                </a:cxn>
                <a:cxn ang="0">
                  <a:pos x="500" y="520"/>
                </a:cxn>
                <a:cxn ang="0">
                  <a:pos x="504" y="580"/>
                </a:cxn>
                <a:cxn ang="0">
                  <a:pos x="508" y="608"/>
                </a:cxn>
                <a:cxn ang="0">
                  <a:pos x="524" y="660"/>
                </a:cxn>
                <a:cxn ang="0">
                  <a:pos x="544" y="710"/>
                </a:cxn>
                <a:cxn ang="0">
                  <a:pos x="582" y="782"/>
                </a:cxn>
                <a:cxn ang="0">
                  <a:pos x="594" y="802"/>
                </a:cxn>
                <a:cxn ang="0">
                  <a:pos x="614" y="802"/>
                </a:cxn>
                <a:cxn ang="0">
                  <a:pos x="560" y="710"/>
                </a:cxn>
                <a:cxn ang="0">
                  <a:pos x="546" y="676"/>
                </a:cxn>
                <a:cxn ang="0">
                  <a:pos x="524" y="608"/>
                </a:cxn>
                <a:cxn ang="0">
                  <a:pos x="516" y="572"/>
                </a:cxn>
              </a:cxnLst>
              <a:rect l="0" t="0" r="r" b="b"/>
              <a:pathLst>
                <a:path w="614" h="802">
                  <a:moveTo>
                    <a:pt x="516" y="572"/>
                  </a:moveTo>
                  <a:lnTo>
                    <a:pt x="516" y="572"/>
                  </a:lnTo>
                  <a:lnTo>
                    <a:pt x="514" y="536"/>
                  </a:lnTo>
                  <a:lnTo>
                    <a:pt x="516" y="500"/>
                  </a:lnTo>
                  <a:lnTo>
                    <a:pt x="520" y="464"/>
                  </a:lnTo>
                  <a:lnTo>
                    <a:pt x="524" y="428"/>
                  </a:lnTo>
                  <a:lnTo>
                    <a:pt x="524" y="428"/>
                  </a:lnTo>
                  <a:lnTo>
                    <a:pt x="528" y="394"/>
                  </a:lnTo>
                  <a:lnTo>
                    <a:pt x="530" y="358"/>
                  </a:lnTo>
                  <a:lnTo>
                    <a:pt x="528" y="324"/>
                  </a:lnTo>
                  <a:lnTo>
                    <a:pt x="526" y="288"/>
                  </a:lnTo>
                  <a:lnTo>
                    <a:pt x="526" y="288"/>
                  </a:lnTo>
                  <a:lnTo>
                    <a:pt x="524" y="274"/>
                  </a:lnTo>
                  <a:lnTo>
                    <a:pt x="520" y="256"/>
                  </a:lnTo>
                  <a:lnTo>
                    <a:pt x="514" y="236"/>
                  </a:lnTo>
                  <a:lnTo>
                    <a:pt x="506" y="212"/>
                  </a:lnTo>
                  <a:lnTo>
                    <a:pt x="494" y="186"/>
                  </a:lnTo>
                  <a:lnTo>
                    <a:pt x="480" y="160"/>
                  </a:lnTo>
                  <a:lnTo>
                    <a:pt x="464" y="134"/>
                  </a:lnTo>
                  <a:lnTo>
                    <a:pt x="446" y="108"/>
                  </a:lnTo>
                  <a:lnTo>
                    <a:pt x="424" y="84"/>
                  </a:lnTo>
                  <a:lnTo>
                    <a:pt x="400" y="60"/>
                  </a:lnTo>
                  <a:lnTo>
                    <a:pt x="374" y="40"/>
                  </a:lnTo>
                  <a:lnTo>
                    <a:pt x="344" y="24"/>
                  </a:lnTo>
                  <a:lnTo>
                    <a:pt x="328" y="16"/>
                  </a:lnTo>
                  <a:lnTo>
                    <a:pt x="312" y="10"/>
                  </a:lnTo>
                  <a:lnTo>
                    <a:pt x="294" y="6"/>
                  </a:lnTo>
                  <a:lnTo>
                    <a:pt x="276" y="2"/>
                  </a:lnTo>
                  <a:lnTo>
                    <a:pt x="258" y="0"/>
                  </a:lnTo>
                  <a:lnTo>
                    <a:pt x="238" y="0"/>
                  </a:lnTo>
                  <a:lnTo>
                    <a:pt x="218" y="2"/>
                  </a:lnTo>
                  <a:lnTo>
                    <a:pt x="196" y="4"/>
                  </a:lnTo>
                  <a:lnTo>
                    <a:pt x="196" y="4"/>
                  </a:lnTo>
                  <a:lnTo>
                    <a:pt x="182" y="8"/>
                  </a:lnTo>
                  <a:lnTo>
                    <a:pt x="168" y="12"/>
                  </a:lnTo>
                  <a:lnTo>
                    <a:pt x="156" y="18"/>
                  </a:lnTo>
                  <a:lnTo>
                    <a:pt x="144" y="24"/>
                  </a:lnTo>
                  <a:lnTo>
                    <a:pt x="120" y="40"/>
                  </a:lnTo>
                  <a:lnTo>
                    <a:pt x="100" y="60"/>
                  </a:lnTo>
                  <a:lnTo>
                    <a:pt x="80" y="82"/>
                  </a:lnTo>
                  <a:lnTo>
                    <a:pt x="64" y="106"/>
                  </a:lnTo>
                  <a:lnTo>
                    <a:pt x="48" y="132"/>
                  </a:lnTo>
                  <a:lnTo>
                    <a:pt x="34" y="158"/>
                  </a:lnTo>
                  <a:lnTo>
                    <a:pt x="34" y="158"/>
                  </a:lnTo>
                  <a:lnTo>
                    <a:pt x="20" y="190"/>
                  </a:lnTo>
                  <a:lnTo>
                    <a:pt x="10" y="224"/>
                  </a:lnTo>
                  <a:lnTo>
                    <a:pt x="2" y="260"/>
                  </a:lnTo>
                  <a:lnTo>
                    <a:pt x="0" y="296"/>
                  </a:lnTo>
                  <a:lnTo>
                    <a:pt x="2" y="296"/>
                  </a:lnTo>
                  <a:lnTo>
                    <a:pt x="2" y="296"/>
                  </a:lnTo>
                  <a:lnTo>
                    <a:pt x="4" y="274"/>
                  </a:lnTo>
                  <a:lnTo>
                    <a:pt x="8" y="252"/>
                  </a:lnTo>
                  <a:lnTo>
                    <a:pt x="14" y="228"/>
                  </a:lnTo>
                  <a:lnTo>
                    <a:pt x="24" y="202"/>
                  </a:lnTo>
                  <a:lnTo>
                    <a:pt x="36" y="174"/>
                  </a:lnTo>
                  <a:lnTo>
                    <a:pt x="50" y="146"/>
                  </a:lnTo>
                  <a:lnTo>
                    <a:pt x="70" y="116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104" y="72"/>
                  </a:lnTo>
                  <a:lnTo>
                    <a:pt x="114" y="60"/>
                  </a:lnTo>
                  <a:lnTo>
                    <a:pt x="128" y="48"/>
                  </a:lnTo>
                  <a:lnTo>
                    <a:pt x="140" y="40"/>
                  </a:lnTo>
                  <a:lnTo>
                    <a:pt x="152" y="32"/>
                  </a:lnTo>
                  <a:lnTo>
                    <a:pt x="166" y="24"/>
                  </a:lnTo>
                  <a:lnTo>
                    <a:pt x="178" y="20"/>
                  </a:lnTo>
                  <a:lnTo>
                    <a:pt x="192" y="16"/>
                  </a:lnTo>
                  <a:lnTo>
                    <a:pt x="218" y="10"/>
                  </a:lnTo>
                  <a:lnTo>
                    <a:pt x="244" y="10"/>
                  </a:lnTo>
                  <a:lnTo>
                    <a:pt x="272" y="14"/>
                  </a:lnTo>
                  <a:lnTo>
                    <a:pt x="296" y="20"/>
                  </a:lnTo>
                  <a:lnTo>
                    <a:pt x="322" y="28"/>
                  </a:lnTo>
                  <a:lnTo>
                    <a:pt x="346" y="40"/>
                  </a:lnTo>
                  <a:lnTo>
                    <a:pt x="368" y="52"/>
                  </a:lnTo>
                  <a:lnTo>
                    <a:pt x="388" y="66"/>
                  </a:lnTo>
                  <a:lnTo>
                    <a:pt x="408" y="82"/>
                  </a:lnTo>
                  <a:lnTo>
                    <a:pt x="424" y="98"/>
                  </a:lnTo>
                  <a:lnTo>
                    <a:pt x="438" y="112"/>
                  </a:lnTo>
                  <a:lnTo>
                    <a:pt x="448" y="128"/>
                  </a:lnTo>
                  <a:lnTo>
                    <a:pt x="448" y="128"/>
                  </a:lnTo>
                  <a:lnTo>
                    <a:pt x="464" y="152"/>
                  </a:lnTo>
                  <a:lnTo>
                    <a:pt x="478" y="176"/>
                  </a:lnTo>
                  <a:lnTo>
                    <a:pt x="490" y="204"/>
                  </a:lnTo>
                  <a:lnTo>
                    <a:pt x="500" y="230"/>
                  </a:lnTo>
                  <a:lnTo>
                    <a:pt x="510" y="258"/>
                  </a:lnTo>
                  <a:lnTo>
                    <a:pt x="516" y="286"/>
                  </a:lnTo>
                  <a:lnTo>
                    <a:pt x="520" y="316"/>
                  </a:lnTo>
                  <a:lnTo>
                    <a:pt x="522" y="346"/>
                  </a:lnTo>
                  <a:lnTo>
                    <a:pt x="522" y="346"/>
                  </a:lnTo>
                  <a:lnTo>
                    <a:pt x="520" y="376"/>
                  </a:lnTo>
                  <a:lnTo>
                    <a:pt x="518" y="404"/>
                  </a:lnTo>
                  <a:lnTo>
                    <a:pt x="508" y="462"/>
                  </a:lnTo>
                  <a:lnTo>
                    <a:pt x="504" y="492"/>
                  </a:lnTo>
                  <a:lnTo>
                    <a:pt x="500" y="520"/>
                  </a:lnTo>
                  <a:lnTo>
                    <a:pt x="500" y="550"/>
                  </a:lnTo>
                  <a:lnTo>
                    <a:pt x="504" y="580"/>
                  </a:lnTo>
                  <a:lnTo>
                    <a:pt x="504" y="580"/>
                  </a:lnTo>
                  <a:lnTo>
                    <a:pt x="508" y="608"/>
                  </a:lnTo>
                  <a:lnTo>
                    <a:pt x="516" y="634"/>
                  </a:lnTo>
                  <a:lnTo>
                    <a:pt x="524" y="660"/>
                  </a:lnTo>
                  <a:lnTo>
                    <a:pt x="532" y="686"/>
                  </a:lnTo>
                  <a:lnTo>
                    <a:pt x="544" y="710"/>
                  </a:lnTo>
                  <a:lnTo>
                    <a:pt x="556" y="734"/>
                  </a:lnTo>
                  <a:lnTo>
                    <a:pt x="582" y="782"/>
                  </a:lnTo>
                  <a:lnTo>
                    <a:pt x="582" y="782"/>
                  </a:lnTo>
                  <a:lnTo>
                    <a:pt x="594" y="802"/>
                  </a:lnTo>
                  <a:lnTo>
                    <a:pt x="614" y="802"/>
                  </a:lnTo>
                  <a:lnTo>
                    <a:pt x="614" y="802"/>
                  </a:lnTo>
                  <a:lnTo>
                    <a:pt x="586" y="756"/>
                  </a:lnTo>
                  <a:lnTo>
                    <a:pt x="560" y="710"/>
                  </a:lnTo>
                  <a:lnTo>
                    <a:pt x="560" y="710"/>
                  </a:lnTo>
                  <a:lnTo>
                    <a:pt x="546" y="676"/>
                  </a:lnTo>
                  <a:lnTo>
                    <a:pt x="532" y="644"/>
                  </a:lnTo>
                  <a:lnTo>
                    <a:pt x="524" y="608"/>
                  </a:lnTo>
                  <a:lnTo>
                    <a:pt x="516" y="572"/>
                  </a:lnTo>
                  <a:lnTo>
                    <a:pt x="516" y="57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8" name="Freeform 90"/>
            <p:cNvSpPr>
              <a:spLocks/>
            </p:cNvSpPr>
            <p:nvPr/>
          </p:nvSpPr>
          <p:spPr bwMode="auto">
            <a:xfrm>
              <a:off x="1556084" y="4011"/>
              <a:ext cx="2614863" cy="1684421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4" y="28"/>
                </a:cxn>
                <a:cxn ang="0">
                  <a:pos x="0" y="58"/>
                </a:cxn>
                <a:cxn ang="0">
                  <a:pos x="4" y="84"/>
                </a:cxn>
                <a:cxn ang="0">
                  <a:pos x="12" y="110"/>
                </a:cxn>
                <a:cxn ang="0">
                  <a:pos x="26" y="134"/>
                </a:cxn>
                <a:cxn ang="0">
                  <a:pos x="44" y="154"/>
                </a:cxn>
                <a:cxn ang="0">
                  <a:pos x="66" y="168"/>
                </a:cxn>
                <a:cxn ang="0">
                  <a:pos x="90" y="180"/>
                </a:cxn>
                <a:cxn ang="0">
                  <a:pos x="112" y="184"/>
                </a:cxn>
                <a:cxn ang="0">
                  <a:pos x="154" y="184"/>
                </a:cxn>
                <a:cxn ang="0">
                  <a:pos x="176" y="182"/>
                </a:cxn>
                <a:cxn ang="0">
                  <a:pos x="240" y="174"/>
                </a:cxn>
                <a:cxn ang="0">
                  <a:pos x="274" y="176"/>
                </a:cxn>
                <a:cxn ang="0">
                  <a:pos x="298" y="186"/>
                </a:cxn>
                <a:cxn ang="0">
                  <a:pos x="310" y="200"/>
                </a:cxn>
                <a:cxn ang="0">
                  <a:pos x="318" y="210"/>
                </a:cxn>
                <a:cxn ang="0">
                  <a:pos x="322" y="208"/>
                </a:cxn>
                <a:cxn ang="0">
                  <a:pos x="326" y="204"/>
                </a:cxn>
                <a:cxn ang="0">
                  <a:pos x="300" y="180"/>
                </a:cxn>
                <a:cxn ang="0">
                  <a:pos x="290" y="174"/>
                </a:cxn>
                <a:cxn ang="0">
                  <a:pos x="266" y="166"/>
                </a:cxn>
                <a:cxn ang="0">
                  <a:pos x="256" y="166"/>
                </a:cxn>
                <a:cxn ang="0">
                  <a:pos x="198" y="172"/>
                </a:cxn>
                <a:cxn ang="0">
                  <a:pos x="144" y="178"/>
                </a:cxn>
                <a:cxn ang="0">
                  <a:pos x="108" y="174"/>
                </a:cxn>
                <a:cxn ang="0">
                  <a:pos x="74" y="162"/>
                </a:cxn>
                <a:cxn ang="0">
                  <a:pos x="44" y="140"/>
                </a:cxn>
                <a:cxn ang="0">
                  <a:pos x="20" y="112"/>
                </a:cxn>
                <a:cxn ang="0">
                  <a:pos x="14" y="102"/>
                </a:cxn>
                <a:cxn ang="0">
                  <a:pos x="4" y="74"/>
                </a:cxn>
                <a:cxn ang="0">
                  <a:pos x="6" y="36"/>
                </a:cxn>
                <a:cxn ang="0">
                  <a:pos x="12" y="10"/>
                </a:cxn>
                <a:cxn ang="0">
                  <a:pos x="16" y="0"/>
                </a:cxn>
              </a:cxnLst>
              <a:rect l="0" t="0" r="r" b="b"/>
              <a:pathLst>
                <a:path w="326" h="210">
                  <a:moveTo>
                    <a:pt x="16" y="0"/>
                  </a:moveTo>
                  <a:lnTo>
                    <a:pt x="16" y="0"/>
                  </a:lnTo>
                  <a:lnTo>
                    <a:pt x="10" y="14"/>
                  </a:lnTo>
                  <a:lnTo>
                    <a:pt x="4" y="28"/>
                  </a:lnTo>
                  <a:lnTo>
                    <a:pt x="2" y="42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6" y="98"/>
                  </a:lnTo>
                  <a:lnTo>
                    <a:pt x="12" y="110"/>
                  </a:lnTo>
                  <a:lnTo>
                    <a:pt x="18" y="122"/>
                  </a:lnTo>
                  <a:lnTo>
                    <a:pt x="26" y="134"/>
                  </a:lnTo>
                  <a:lnTo>
                    <a:pt x="34" y="144"/>
                  </a:lnTo>
                  <a:lnTo>
                    <a:pt x="44" y="154"/>
                  </a:lnTo>
                  <a:lnTo>
                    <a:pt x="54" y="162"/>
                  </a:lnTo>
                  <a:lnTo>
                    <a:pt x="66" y="168"/>
                  </a:lnTo>
                  <a:lnTo>
                    <a:pt x="78" y="174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112" y="184"/>
                  </a:lnTo>
                  <a:lnTo>
                    <a:pt x="132" y="186"/>
                  </a:lnTo>
                  <a:lnTo>
                    <a:pt x="154" y="184"/>
                  </a:lnTo>
                  <a:lnTo>
                    <a:pt x="176" y="182"/>
                  </a:lnTo>
                  <a:lnTo>
                    <a:pt x="176" y="182"/>
                  </a:lnTo>
                  <a:lnTo>
                    <a:pt x="240" y="174"/>
                  </a:lnTo>
                  <a:lnTo>
                    <a:pt x="240" y="174"/>
                  </a:lnTo>
                  <a:lnTo>
                    <a:pt x="258" y="174"/>
                  </a:lnTo>
                  <a:lnTo>
                    <a:pt x="274" y="176"/>
                  </a:lnTo>
                  <a:lnTo>
                    <a:pt x="288" y="180"/>
                  </a:lnTo>
                  <a:lnTo>
                    <a:pt x="298" y="186"/>
                  </a:lnTo>
                  <a:lnTo>
                    <a:pt x="304" y="194"/>
                  </a:lnTo>
                  <a:lnTo>
                    <a:pt x="310" y="200"/>
                  </a:lnTo>
                  <a:lnTo>
                    <a:pt x="318" y="210"/>
                  </a:lnTo>
                  <a:lnTo>
                    <a:pt x="318" y="210"/>
                  </a:lnTo>
                  <a:lnTo>
                    <a:pt x="320" y="210"/>
                  </a:lnTo>
                  <a:lnTo>
                    <a:pt x="322" y="208"/>
                  </a:lnTo>
                  <a:lnTo>
                    <a:pt x="326" y="204"/>
                  </a:lnTo>
                  <a:lnTo>
                    <a:pt x="326" y="204"/>
                  </a:lnTo>
                  <a:lnTo>
                    <a:pt x="310" y="188"/>
                  </a:lnTo>
                  <a:lnTo>
                    <a:pt x="300" y="180"/>
                  </a:lnTo>
                  <a:lnTo>
                    <a:pt x="290" y="174"/>
                  </a:lnTo>
                  <a:lnTo>
                    <a:pt x="290" y="174"/>
                  </a:lnTo>
                  <a:lnTo>
                    <a:pt x="274" y="168"/>
                  </a:lnTo>
                  <a:lnTo>
                    <a:pt x="266" y="166"/>
                  </a:lnTo>
                  <a:lnTo>
                    <a:pt x="256" y="166"/>
                  </a:lnTo>
                  <a:lnTo>
                    <a:pt x="256" y="166"/>
                  </a:lnTo>
                  <a:lnTo>
                    <a:pt x="226" y="168"/>
                  </a:lnTo>
                  <a:lnTo>
                    <a:pt x="198" y="172"/>
                  </a:lnTo>
                  <a:lnTo>
                    <a:pt x="144" y="178"/>
                  </a:lnTo>
                  <a:lnTo>
                    <a:pt x="144" y="178"/>
                  </a:lnTo>
                  <a:lnTo>
                    <a:pt x="126" y="178"/>
                  </a:lnTo>
                  <a:lnTo>
                    <a:pt x="108" y="174"/>
                  </a:lnTo>
                  <a:lnTo>
                    <a:pt x="90" y="170"/>
                  </a:lnTo>
                  <a:lnTo>
                    <a:pt x="74" y="162"/>
                  </a:lnTo>
                  <a:lnTo>
                    <a:pt x="58" y="152"/>
                  </a:lnTo>
                  <a:lnTo>
                    <a:pt x="44" y="140"/>
                  </a:lnTo>
                  <a:lnTo>
                    <a:pt x="30" y="128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14" y="102"/>
                  </a:lnTo>
                  <a:lnTo>
                    <a:pt x="10" y="92"/>
                  </a:lnTo>
                  <a:lnTo>
                    <a:pt x="4" y="74"/>
                  </a:lnTo>
                  <a:lnTo>
                    <a:pt x="4" y="54"/>
                  </a:lnTo>
                  <a:lnTo>
                    <a:pt x="6" y="36"/>
                  </a:lnTo>
                  <a:lnTo>
                    <a:pt x="8" y="22"/>
                  </a:lnTo>
                  <a:lnTo>
                    <a:pt x="12" y="1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9" name="Freeform 91"/>
            <p:cNvSpPr>
              <a:spLocks/>
            </p:cNvSpPr>
            <p:nvPr/>
          </p:nvSpPr>
          <p:spPr bwMode="auto">
            <a:xfrm>
              <a:off x="1171074" y="1704474"/>
              <a:ext cx="2646947" cy="1732547"/>
            </a:xfrm>
            <a:custGeom>
              <a:avLst/>
              <a:gdLst/>
              <a:ahLst/>
              <a:cxnLst>
                <a:cxn ang="0">
                  <a:pos x="312" y="12"/>
                </a:cxn>
                <a:cxn ang="0">
                  <a:pos x="266" y="0"/>
                </a:cxn>
                <a:cxn ang="0">
                  <a:pos x="232" y="6"/>
                </a:cxn>
                <a:cxn ang="0">
                  <a:pos x="196" y="32"/>
                </a:cxn>
                <a:cxn ang="0">
                  <a:pos x="178" y="58"/>
                </a:cxn>
                <a:cxn ang="0">
                  <a:pos x="160" y="130"/>
                </a:cxn>
                <a:cxn ang="0">
                  <a:pos x="150" y="158"/>
                </a:cxn>
                <a:cxn ang="0">
                  <a:pos x="118" y="192"/>
                </a:cxn>
                <a:cxn ang="0">
                  <a:pos x="72" y="208"/>
                </a:cxn>
                <a:cxn ang="0">
                  <a:pos x="44" y="208"/>
                </a:cxn>
                <a:cxn ang="0">
                  <a:pos x="12" y="182"/>
                </a:cxn>
                <a:cxn ang="0">
                  <a:pos x="8" y="140"/>
                </a:cxn>
                <a:cxn ang="0">
                  <a:pos x="16" y="110"/>
                </a:cxn>
                <a:cxn ang="0">
                  <a:pos x="46" y="80"/>
                </a:cxn>
                <a:cxn ang="0">
                  <a:pos x="68" y="80"/>
                </a:cxn>
                <a:cxn ang="0">
                  <a:pos x="86" y="104"/>
                </a:cxn>
                <a:cxn ang="0">
                  <a:pos x="84" y="114"/>
                </a:cxn>
                <a:cxn ang="0">
                  <a:pos x="76" y="124"/>
                </a:cxn>
                <a:cxn ang="0">
                  <a:pos x="56" y="128"/>
                </a:cxn>
                <a:cxn ang="0">
                  <a:pos x="42" y="122"/>
                </a:cxn>
                <a:cxn ang="0">
                  <a:pos x="68" y="134"/>
                </a:cxn>
                <a:cxn ang="0">
                  <a:pos x="86" y="122"/>
                </a:cxn>
                <a:cxn ang="0">
                  <a:pos x="92" y="106"/>
                </a:cxn>
                <a:cxn ang="0">
                  <a:pos x="84" y="88"/>
                </a:cxn>
                <a:cxn ang="0">
                  <a:pos x="66" y="76"/>
                </a:cxn>
                <a:cxn ang="0">
                  <a:pos x="52" y="74"/>
                </a:cxn>
                <a:cxn ang="0">
                  <a:pos x="22" y="90"/>
                </a:cxn>
                <a:cxn ang="0">
                  <a:pos x="2" y="130"/>
                </a:cxn>
                <a:cxn ang="0">
                  <a:pos x="0" y="158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82" y="214"/>
                </a:cxn>
                <a:cxn ang="0">
                  <a:pos x="112" y="206"/>
                </a:cxn>
                <a:cxn ang="0">
                  <a:pos x="146" y="178"/>
                </a:cxn>
                <a:cxn ang="0">
                  <a:pos x="168" y="138"/>
                </a:cxn>
                <a:cxn ang="0">
                  <a:pos x="178" y="90"/>
                </a:cxn>
                <a:cxn ang="0">
                  <a:pos x="188" y="58"/>
                </a:cxn>
                <a:cxn ang="0">
                  <a:pos x="214" y="26"/>
                </a:cxn>
                <a:cxn ang="0">
                  <a:pos x="242" y="14"/>
                </a:cxn>
                <a:cxn ang="0">
                  <a:pos x="280" y="14"/>
                </a:cxn>
                <a:cxn ang="0">
                  <a:pos x="320" y="30"/>
                </a:cxn>
                <a:cxn ang="0">
                  <a:pos x="326" y="28"/>
                </a:cxn>
              </a:cxnLst>
              <a:rect l="0" t="0" r="r" b="b"/>
              <a:pathLst>
                <a:path w="330" h="216">
                  <a:moveTo>
                    <a:pt x="330" y="24"/>
                  </a:moveTo>
                  <a:lnTo>
                    <a:pt x="330" y="24"/>
                  </a:lnTo>
                  <a:lnTo>
                    <a:pt x="312" y="12"/>
                  </a:lnTo>
                  <a:lnTo>
                    <a:pt x="296" y="6"/>
                  </a:lnTo>
                  <a:lnTo>
                    <a:pt x="276" y="2"/>
                  </a:lnTo>
                  <a:lnTo>
                    <a:pt x="266" y="0"/>
                  </a:lnTo>
                  <a:lnTo>
                    <a:pt x="254" y="0"/>
                  </a:lnTo>
                  <a:lnTo>
                    <a:pt x="244" y="2"/>
                  </a:lnTo>
                  <a:lnTo>
                    <a:pt x="232" y="6"/>
                  </a:lnTo>
                  <a:lnTo>
                    <a:pt x="220" y="12"/>
                  </a:lnTo>
                  <a:lnTo>
                    <a:pt x="208" y="22"/>
                  </a:lnTo>
                  <a:lnTo>
                    <a:pt x="196" y="32"/>
                  </a:lnTo>
                  <a:lnTo>
                    <a:pt x="184" y="48"/>
                  </a:lnTo>
                  <a:lnTo>
                    <a:pt x="184" y="48"/>
                  </a:lnTo>
                  <a:lnTo>
                    <a:pt x="178" y="58"/>
                  </a:lnTo>
                  <a:lnTo>
                    <a:pt x="172" y="70"/>
                  </a:lnTo>
                  <a:lnTo>
                    <a:pt x="166" y="100"/>
                  </a:lnTo>
                  <a:lnTo>
                    <a:pt x="160" y="130"/>
                  </a:lnTo>
                  <a:lnTo>
                    <a:pt x="156" y="144"/>
                  </a:lnTo>
                  <a:lnTo>
                    <a:pt x="150" y="158"/>
                  </a:lnTo>
                  <a:lnTo>
                    <a:pt x="150" y="158"/>
                  </a:lnTo>
                  <a:lnTo>
                    <a:pt x="142" y="170"/>
                  </a:lnTo>
                  <a:lnTo>
                    <a:pt x="132" y="182"/>
                  </a:lnTo>
                  <a:lnTo>
                    <a:pt x="118" y="192"/>
                  </a:lnTo>
                  <a:lnTo>
                    <a:pt x="104" y="200"/>
                  </a:lnTo>
                  <a:lnTo>
                    <a:pt x="88" y="206"/>
                  </a:lnTo>
                  <a:lnTo>
                    <a:pt x="72" y="208"/>
                  </a:lnTo>
                  <a:lnTo>
                    <a:pt x="58" y="210"/>
                  </a:lnTo>
                  <a:lnTo>
                    <a:pt x="44" y="208"/>
                  </a:lnTo>
                  <a:lnTo>
                    <a:pt x="44" y="208"/>
                  </a:lnTo>
                  <a:lnTo>
                    <a:pt x="30" y="202"/>
                  </a:lnTo>
                  <a:lnTo>
                    <a:pt x="20" y="192"/>
                  </a:lnTo>
                  <a:lnTo>
                    <a:pt x="12" y="182"/>
                  </a:lnTo>
                  <a:lnTo>
                    <a:pt x="8" y="168"/>
                  </a:lnTo>
                  <a:lnTo>
                    <a:pt x="6" y="154"/>
                  </a:lnTo>
                  <a:lnTo>
                    <a:pt x="8" y="140"/>
                  </a:lnTo>
                  <a:lnTo>
                    <a:pt x="12" y="124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24" y="96"/>
                  </a:lnTo>
                  <a:lnTo>
                    <a:pt x="36" y="86"/>
                  </a:lnTo>
                  <a:lnTo>
                    <a:pt x="46" y="80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68" y="80"/>
                  </a:lnTo>
                  <a:lnTo>
                    <a:pt x="76" y="84"/>
                  </a:lnTo>
                  <a:lnTo>
                    <a:pt x="82" y="94"/>
                  </a:lnTo>
                  <a:lnTo>
                    <a:pt x="86" y="104"/>
                  </a:lnTo>
                  <a:lnTo>
                    <a:pt x="86" y="104"/>
                  </a:lnTo>
                  <a:lnTo>
                    <a:pt x="86" y="108"/>
                  </a:lnTo>
                  <a:lnTo>
                    <a:pt x="84" y="114"/>
                  </a:lnTo>
                  <a:lnTo>
                    <a:pt x="80" y="120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2" y="128"/>
                  </a:lnTo>
                  <a:lnTo>
                    <a:pt x="68" y="128"/>
                  </a:lnTo>
                  <a:lnTo>
                    <a:pt x="56" y="128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54" y="130"/>
                  </a:lnTo>
                  <a:lnTo>
                    <a:pt x="62" y="132"/>
                  </a:lnTo>
                  <a:lnTo>
                    <a:pt x="68" y="134"/>
                  </a:lnTo>
                  <a:lnTo>
                    <a:pt x="74" y="132"/>
                  </a:lnTo>
                  <a:lnTo>
                    <a:pt x="80" y="128"/>
                  </a:lnTo>
                  <a:lnTo>
                    <a:pt x="86" y="122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2" y="106"/>
                  </a:lnTo>
                  <a:lnTo>
                    <a:pt x="92" y="100"/>
                  </a:lnTo>
                  <a:lnTo>
                    <a:pt x="90" y="92"/>
                  </a:lnTo>
                  <a:lnTo>
                    <a:pt x="84" y="88"/>
                  </a:lnTo>
                  <a:lnTo>
                    <a:pt x="78" y="82"/>
                  </a:lnTo>
                  <a:lnTo>
                    <a:pt x="72" y="78"/>
                  </a:lnTo>
                  <a:lnTo>
                    <a:pt x="66" y="76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2" y="74"/>
                  </a:lnTo>
                  <a:lnTo>
                    <a:pt x="46" y="76"/>
                  </a:lnTo>
                  <a:lnTo>
                    <a:pt x="34" y="82"/>
                  </a:lnTo>
                  <a:lnTo>
                    <a:pt x="22" y="90"/>
                  </a:lnTo>
                  <a:lnTo>
                    <a:pt x="14" y="102"/>
                  </a:lnTo>
                  <a:lnTo>
                    <a:pt x="8" y="116"/>
                  </a:lnTo>
                  <a:lnTo>
                    <a:pt x="2" y="130"/>
                  </a:lnTo>
                  <a:lnTo>
                    <a:pt x="0" y="144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8"/>
                  </a:lnTo>
                  <a:lnTo>
                    <a:pt x="2" y="176"/>
                  </a:lnTo>
                  <a:lnTo>
                    <a:pt x="6" y="184"/>
                  </a:lnTo>
                  <a:lnTo>
                    <a:pt x="10" y="190"/>
                  </a:lnTo>
                  <a:lnTo>
                    <a:pt x="20" y="202"/>
                  </a:lnTo>
                  <a:lnTo>
                    <a:pt x="34" y="208"/>
                  </a:lnTo>
                  <a:lnTo>
                    <a:pt x="50" y="214"/>
                  </a:lnTo>
                  <a:lnTo>
                    <a:pt x="66" y="216"/>
                  </a:lnTo>
                  <a:lnTo>
                    <a:pt x="82" y="214"/>
                  </a:lnTo>
                  <a:lnTo>
                    <a:pt x="98" y="212"/>
                  </a:lnTo>
                  <a:lnTo>
                    <a:pt x="98" y="212"/>
                  </a:lnTo>
                  <a:lnTo>
                    <a:pt x="112" y="206"/>
                  </a:lnTo>
                  <a:lnTo>
                    <a:pt x="124" y="198"/>
                  </a:lnTo>
                  <a:lnTo>
                    <a:pt x="136" y="188"/>
                  </a:lnTo>
                  <a:lnTo>
                    <a:pt x="146" y="178"/>
                  </a:lnTo>
                  <a:lnTo>
                    <a:pt x="156" y="166"/>
                  </a:lnTo>
                  <a:lnTo>
                    <a:pt x="162" y="152"/>
                  </a:lnTo>
                  <a:lnTo>
                    <a:pt x="168" y="138"/>
                  </a:lnTo>
                  <a:lnTo>
                    <a:pt x="172" y="124"/>
                  </a:lnTo>
                  <a:lnTo>
                    <a:pt x="172" y="124"/>
                  </a:lnTo>
                  <a:lnTo>
                    <a:pt x="178" y="90"/>
                  </a:lnTo>
                  <a:lnTo>
                    <a:pt x="182" y="74"/>
                  </a:lnTo>
                  <a:lnTo>
                    <a:pt x="188" y="58"/>
                  </a:lnTo>
                  <a:lnTo>
                    <a:pt x="188" y="58"/>
                  </a:lnTo>
                  <a:lnTo>
                    <a:pt x="196" y="46"/>
                  </a:lnTo>
                  <a:lnTo>
                    <a:pt x="204" y="36"/>
                  </a:lnTo>
                  <a:lnTo>
                    <a:pt x="214" y="26"/>
                  </a:lnTo>
                  <a:lnTo>
                    <a:pt x="224" y="20"/>
                  </a:lnTo>
                  <a:lnTo>
                    <a:pt x="234" y="16"/>
                  </a:lnTo>
                  <a:lnTo>
                    <a:pt x="242" y="14"/>
                  </a:lnTo>
                  <a:lnTo>
                    <a:pt x="252" y="12"/>
                  </a:lnTo>
                  <a:lnTo>
                    <a:pt x="262" y="12"/>
                  </a:lnTo>
                  <a:lnTo>
                    <a:pt x="280" y="14"/>
                  </a:lnTo>
                  <a:lnTo>
                    <a:pt x="296" y="20"/>
                  </a:lnTo>
                  <a:lnTo>
                    <a:pt x="310" y="26"/>
                  </a:lnTo>
                  <a:lnTo>
                    <a:pt x="320" y="30"/>
                  </a:lnTo>
                  <a:lnTo>
                    <a:pt x="320" y="30"/>
                  </a:lnTo>
                  <a:lnTo>
                    <a:pt x="322" y="30"/>
                  </a:lnTo>
                  <a:lnTo>
                    <a:pt x="326" y="28"/>
                  </a:lnTo>
                  <a:lnTo>
                    <a:pt x="330" y="24"/>
                  </a:lnTo>
                  <a:lnTo>
                    <a:pt x="33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0" name="Freeform 92"/>
            <p:cNvSpPr>
              <a:spLocks/>
            </p:cNvSpPr>
            <p:nvPr/>
          </p:nvSpPr>
          <p:spPr bwMode="auto">
            <a:xfrm>
              <a:off x="7684168" y="6565232"/>
              <a:ext cx="1459832" cy="1283368"/>
            </a:xfrm>
            <a:custGeom>
              <a:avLst/>
              <a:gdLst/>
              <a:ahLst/>
              <a:cxnLst>
                <a:cxn ang="0">
                  <a:pos x="76" y="34"/>
                </a:cxn>
                <a:cxn ang="0">
                  <a:pos x="76" y="34"/>
                </a:cxn>
                <a:cxn ang="0">
                  <a:pos x="92" y="30"/>
                </a:cxn>
                <a:cxn ang="0">
                  <a:pos x="106" y="28"/>
                </a:cxn>
                <a:cxn ang="0">
                  <a:pos x="138" y="24"/>
                </a:cxn>
                <a:cxn ang="0">
                  <a:pos x="138" y="24"/>
                </a:cxn>
                <a:cxn ang="0">
                  <a:pos x="160" y="20"/>
                </a:cxn>
                <a:cxn ang="0">
                  <a:pos x="172" y="16"/>
                </a:cxn>
                <a:cxn ang="0">
                  <a:pos x="182" y="10"/>
                </a:cxn>
                <a:cxn ang="0">
                  <a:pos x="182" y="0"/>
                </a:cxn>
                <a:cxn ang="0">
                  <a:pos x="182" y="0"/>
                </a:cxn>
                <a:cxn ang="0">
                  <a:pos x="172" y="6"/>
                </a:cxn>
                <a:cxn ang="0">
                  <a:pos x="172" y="6"/>
                </a:cxn>
                <a:cxn ang="0">
                  <a:pos x="158" y="10"/>
                </a:cxn>
                <a:cxn ang="0">
                  <a:pos x="146" y="14"/>
                </a:cxn>
                <a:cxn ang="0">
                  <a:pos x="118" y="16"/>
                </a:cxn>
                <a:cxn ang="0">
                  <a:pos x="92" y="20"/>
                </a:cxn>
                <a:cxn ang="0">
                  <a:pos x="78" y="22"/>
                </a:cxn>
                <a:cxn ang="0">
                  <a:pos x="66" y="26"/>
                </a:cxn>
                <a:cxn ang="0">
                  <a:pos x="66" y="26"/>
                </a:cxn>
                <a:cxn ang="0">
                  <a:pos x="52" y="34"/>
                </a:cxn>
                <a:cxn ang="0">
                  <a:pos x="38" y="44"/>
                </a:cxn>
                <a:cxn ang="0">
                  <a:pos x="26" y="54"/>
                </a:cxn>
                <a:cxn ang="0">
                  <a:pos x="16" y="68"/>
                </a:cxn>
                <a:cxn ang="0">
                  <a:pos x="6" y="84"/>
                </a:cxn>
                <a:cxn ang="0">
                  <a:pos x="2" y="102"/>
                </a:cxn>
                <a:cxn ang="0">
                  <a:pos x="0" y="122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4" y="150"/>
                </a:cxn>
                <a:cxn ang="0">
                  <a:pos x="6" y="152"/>
                </a:cxn>
                <a:cxn ang="0">
                  <a:pos x="8" y="156"/>
                </a:cxn>
                <a:cxn ang="0">
                  <a:pos x="10" y="160"/>
                </a:cxn>
                <a:cxn ang="0">
                  <a:pos x="26" y="160"/>
                </a:cxn>
                <a:cxn ang="0">
                  <a:pos x="26" y="160"/>
                </a:cxn>
                <a:cxn ang="0">
                  <a:pos x="24" y="148"/>
                </a:cxn>
                <a:cxn ang="0">
                  <a:pos x="22" y="132"/>
                </a:cxn>
                <a:cxn ang="0">
                  <a:pos x="20" y="112"/>
                </a:cxn>
                <a:cxn ang="0">
                  <a:pos x="22" y="94"/>
                </a:cxn>
                <a:cxn ang="0">
                  <a:pos x="28" y="76"/>
                </a:cxn>
                <a:cxn ang="0">
                  <a:pos x="32" y="66"/>
                </a:cxn>
                <a:cxn ang="0">
                  <a:pos x="38" y="58"/>
                </a:cxn>
                <a:cxn ang="0">
                  <a:pos x="46" y="50"/>
                </a:cxn>
                <a:cxn ang="0">
                  <a:pos x="54" y="44"/>
                </a:cxn>
                <a:cxn ang="0">
                  <a:pos x="64" y="38"/>
                </a:cxn>
                <a:cxn ang="0">
                  <a:pos x="76" y="34"/>
                </a:cxn>
                <a:cxn ang="0">
                  <a:pos x="76" y="34"/>
                </a:cxn>
              </a:cxnLst>
              <a:rect l="0" t="0" r="r" b="b"/>
              <a:pathLst>
                <a:path w="182" h="160">
                  <a:moveTo>
                    <a:pt x="76" y="34"/>
                  </a:moveTo>
                  <a:lnTo>
                    <a:pt x="76" y="34"/>
                  </a:lnTo>
                  <a:lnTo>
                    <a:pt x="92" y="30"/>
                  </a:lnTo>
                  <a:lnTo>
                    <a:pt x="106" y="28"/>
                  </a:lnTo>
                  <a:lnTo>
                    <a:pt x="138" y="24"/>
                  </a:lnTo>
                  <a:lnTo>
                    <a:pt x="138" y="24"/>
                  </a:lnTo>
                  <a:lnTo>
                    <a:pt x="160" y="20"/>
                  </a:lnTo>
                  <a:lnTo>
                    <a:pt x="172" y="16"/>
                  </a:lnTo>
                  <a:lnTo>
                    <a:pt x="182" y="1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2" y="6"/>
                  </a:lnTo>
                  <a:lnTo>
                    <a:pt x="172" y="6"/>
                  </a:lnTo>
                  <a:lnTo>
                    <a:pt x="158" y="10"/>
                  </a:lnTo>
                  <a:lnTo>
                    <a:pt x="146" y="14"/>
                  </a:lnTo>
                  <a:lnTo>
                    <a:pt x="118" y="16"/>
                  </a:lnTo>
                  <a:lnTo>
                    <a:pt x="92" y="20"/>
                  </a:lnTo>
                  <a:lnTo>
                    <a:pt x="78" y="22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52" y="34"/>
                  </a:lnTo>
                  <a:lnTo>
                    <a:pt x="38" y="44"/>
                  </a:lnTo>
                  <a:lnTo>
                    <a:pt x="26" y="54"/>
                  </a:lnTo>
                  <a:lnTo>
                    <a:pt x="16" y="68"/>
                  </a:lnTo>
                  <a:lnTo>
                    <a:pt x="6" y="84"/>
                  </a:lnTo>
                  <a:lnTo>
                    <a:pt x="2" y="102"/>
                  </a:lnTo>
                  <a:lnTo>
                    <a:pt x="0" y="122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4" y="150"/>
                  </a:lnTo>
                  <a:lnTo>
                    <a:pt x="6" y="152"/>
                  </a:lnTo>
                  <a:lnTo>
                    <a:pt x="8" y="156"/>
                  </a:lnTo>
                  <a:lnTo>
                    <a:pt x="10" y="160"/>
                  </a:lnTo>
                  <a:lnTo>
                    <a:pt x="26" y="160"/>
                  </a:lnTo>
                  <a:lnTo>
                    <a:pt x="26" y="160"/>
                  </a:lnTo>
                  <a:lnTo>
                    <a:pt x="24" y="148"/>
                  </a:lnTo>
                  <a:lnTo>
                    <a:pt x="22" y="132"/>
                  </a:lnTo>
                  <a:lnTo>
                    <a:pt x="20" y="112"/>
                  </a:lnTo>
                  <a:lnTo>
                    <a:pt x="22" y="94"/>
                  </a:lnTo>
                  <a:lnTo>
                    <a:pt x="28" y="76"/>
                  </a:lnTo>
                  <a:lnTo>
                    <a:pt x="32" y="66"/>
                  </a:lnTo>
                  <a:lnTo>
                    <a:pt x="38" y="58"/>
                  </a:lnTo>
                  <a:lnTo>
                    <a:pt x="46" y="50"/>
                  </a:lnTo>
                  <a:lnTo>
                    <a:pt x="54" y="44"/>
                  </a:lnTo>
                  <a:lnTo>
                    <a:pt x="64" y="38"/>
                  </a:lnTo>
                  <a:lnTo>
                    <a:pt x="76" y="34"/>
                  </a:lnTo>
                  <a:lnTo>
                    <a:pt x="76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1" name="Freeform 93"/>
            <p:cNvSpPr>
              <a:spLocks/>
            </p:cNvSpPr>
            <p:nvPr/>
          </p:nvSpPr>
          <p:spPr bwMode="auto">
            <a:xfrm>
              <a:off x="8550442" y="5297905"/>
              <a:ext cx="593558" cy="737937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0" y="54"/>
                </a:cxn>
                <a:cxn ang="0">
                  <a:pos x="0" y="68"/>
                </a:cxn>
                <a:cxn ang="0">
                  <a:pos x="4" y="80"/>
                </a:cxn>
                <a:cxn ang="0">
                  <a:pos x="8" y="86"/>
                </a:cxn>
                <a:cxn ang="0">
                  <a:pos x="12" y="90"/>
                </a:cxn>
                <a:cxn ang="0">
                  <a:pos x="18" y="92"/>
                </a:cxn>
                <a:cxn ang="0">
                  <a:pos x="26" y="92"/>
                </a:cxn>
                <a:cxn ang="0">
                  <a:pos x="26" y="92"/>
                </a:cxn>
                <a:cxn ang="0">
                  <a:pos x="36" y="92"/>
                </a:cxn>
                <a:cxn ang="0">
                  <a:pos x="44" y="88"/>
                </a:cxn>
                <a:cxn ang="0">
                  <a:pos x="48" y="82"/>
                </a:cxn>
                <a:cxn ang="0">
                  <a:pos x="50" y="76"/>
                </a:cxn>
                <a:cxn ang="0">
                  <a:pos x="52" y="68"/>
                </a:cxn>
                <a:cxn ang="0">
                  <a:pos x="50" y="60"/>
                </a:cxn>
                <a:cxn ang="0">
                  <a:pos x="48" y="52"/>
                </a:cxn>
                <a:cxn ang="0">
                  <a:pos x="44" y="44"/>
                </a:cxn>
                <a:cxn ang="0">
                  <a:pos x="44" y="44"/>
                </a:cxn>
                <a:cxn ang="0">
                  <a:pos x="46" y="48"/>
                </a:cxn>
                <a:cxn ang="0">
                  <a:pos x="48" y="58"/>
                </a:cxn>
                <a:cxn ang="0">
                  <a:pos x="48" y="68"/>
                </a:cxn>
                <a:cxn ang="0">
                  <a:pos x="46" y="74"/>
                </a:cxn>
                <a:cxn ang="0">
                  <a:pos x="44" y="78"/>
                </a:cxn>
                <a:cxn ang="0">
                  <a:pos x="44" y="78"/>
                </a:cxn>
                <a:cxn ang="0">
                  <a:pos x="38" y="82"/>
                </a:cxn>
                <a:cxn ang="0">
                  <a:pos x="32" y="84"/>
                </a:cxn>
                <a:cxn ang="0">
                  <a:pos x="28" y="86"/>
                </a:cxn>
                <a:cxn ang="0">
                  <a:pos x="22" y="84"/>
                </a:cxn>
                <a:cxn ang="0">
                  <a:pos x="22" y="84"/>
                </a:cxn>
                <a:cxn ang="0">
                  <a:pos x="12" y="80"/>
                </a:cxn>
                <a:cxn ang="0">
                  <a:pos x="6" y="74"/>
                </a:cxn>
                <a:cxn ang="0">
                  <a:pos x="2" y="70"/>
                </a:cxn>
                <a:cxn ang="0">
                  <a:pos x="0" y="64"/>
                </a:cxn>
                <a:cxn ang="0">
                  <a:pos x="0" y="5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8" y="42"/>
                </a:cxn>
                <a:cxn ang="0">
                  <a:pos x="16" y="32"/>
                </a:cxn>
                <a:cxn ang="0">
                  <a:pos x="26" y="24"/>
                </a:cxn>
                <a:cxn ang="0">
                  <a:pos x="38" y="18"/>
                </a:cxn>
                <a:cxn ang="0">
                  <a:pos x="38" y="18"/>
                </a:cxn>
                <a:cxn ang="0">
                  <a:pos x="56" y="12"/>
                </a:cxn>
                <a:cxn ang="0">
                  <a:pos x="74" y="12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2" y="2"/>
                </a:cxn>
                <a:cxn ang="0">
                  <a:pos x="50" y="4"/>
                </a:cxn>
                <a:cxn ang="0">
                  <a:pos x="36" y="8"/>
                </a:cxn>
                <a:cxn ang="0">
                  <a:pos x="26" y="14"/>
                </a:cxn>
                <a:cxn ang="0">
                  <a:pos x="16" y="22"/>
                </a:cxn>
                <a:cxn ang="0">
                  <a:pos x="8" y="30"/>
                </a:cxn>
                <a:cxn ang="0">
                  <a:pos x="2" y="42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74" h="92">
                  <a:moveTo>
                    <a:pt x="0" y="54"/>
                  </a:moveTo>
                  <a:lnTo>
                    <a:pt x="0" y="54"/>
                  </a:lnTo>
                  <a:lnTo>
                    <a:pt x="0" y="68"/>
                  </a:lnTo>
                  <a:lnTo>
                    <a:pt x="4" y="80"/>
                  </a:lnTo>
                  <a:lnTo>
                    <a:pt x="8" y="86"/>
                  </a:lnTo>
                  <a:lnTo>
                    <a:pt x="12" y="90"/>
                  </a:lnTo>
                  <a:lnTo>
                    <a:pt x="18" y="92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36" y="92"/>
                  </a:lnTo>
                  <a:lnTo>
                    <a:pt x="44" y="88"/>
                  </a:lnTo>
                  <a:lnTo>
                    <a:pt x="48" y="82"/>
                  </a:lnTo>
                  <a:lnTo>
                    <a:pt x="50" y="76"/>
                  </a:lnTo>
                  <a:lnTo>
                    <a:pt x="52" y="68"/>
                  </a:lnTo>
                  <a:lnTo>
                    <a:pt x="50" y="60"/>
                  </a:lnTo>
                  <a:lnTo>
                    <a:pt x="48" y="52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6" y="48"/>
                  </a:lnTo>
                  <a:lnTo>
                    <a:pt x="48" y="58"/>
                  </a:lnTo>
                  <a:lnTo>
                    <a:pt x="48" y="68"/>
                  </a:lnTo>
                  <a:lnTo>
                    <a:pt x="46" y="74"/>
                  </a:lnTo>
                  <a:lnTo>
                    <a:pt x="44" y="78"/>
                  </a:lnTo>
                  <a:lnTo>
                    <a:pt x="44" y="78"/>
                  </a:lnTo>
                  <a:lnTo>
                    <a:pt x="38" y="82"/>
                  </a:lnTo>
                  <a:lnTo>
                    <a:pt x="32" y="84"/>
                  </a:lnTo>
                  <a:lnTo>
                    <a:pt x="28" y="86"/>
                  </a:lnTo>
                  <a:lnTo>
                    <a:pt x="22" y="84"/>
                  </a:lnTo>
                  <a:lnTo>
                    <a:pt x="22" y="84"/>
                  </a:lnTo>
                  <a:lnTo>
                    <a:pt x="12" y="80"/>
                  </a:lnTo>
                  <a:lnTo>
                    <a:pt x="6" y="74"/>
                  </a:lnTo>
                  <a:lnTo>
                    <a:pt x="2" y="70"/>
                  </a:lnTo>
                  <a:lnTo>
                    <a:pt x="0" y="64"/>
                  </a:lnTo>
                  <a:lnTo>
                    <a:pt x="0" y="5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8" y="42"/>
                  </a:lnTo>
                  <a:lnTo>
                    <a:pt x="16" y="32"/>
                  </a:lnTo>
                  <a:lnTo>
                    <a:pt x="26" y="24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56" y="12"/>
                  </a:lnTo>
                  <a:lnTo>
                    <a:pt x="74" y="12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2" y="2"/>
                  </a:lnTo>
                  <a:lnTo>
                    <a:pt x="50" y="4"/>
                  </a:lnTo>
                  <a:lnTo>
                    <a:pt x="36" y="8"/>
                  </a:lnTo>
                  <a:lnTo>
                    <a:pt x="26" y="14"/>
                  </a:lnTo>
                  <a:lnTo>
                    <a:pt x="16" y="22"/>
                  </a:lnTo>
                  <a:lnTo>
                    <a:pt x="8" y="30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2" name="Freeform 94"/>
            <p:cNvSpPr>
              <a:spLocks/>
            </p:cNvSpPr>
            <p:nvPr/>
          </p:nvSpPr>
          <p:spPr bwMode="auto">
            <a:xfrm>
              <a:off x="4042611" y="2602832"/>
              <a:ext cx="3128211" cy="2213811"/>
            </a:xfrm>
            <a:custGeom>
              <a:avLst/>
              <a:gdLst/>
              <a:ahLst/>
              <a:cxnLst>
                <a:cxn ang="0">
                  <a:pos x="390" y="276"/>
                </a:cxn>
                <a:cxn ang="0">
                  <a:pos x="356" y="246"/>
                </a:cxn>
                <a:cxn ang="0">
                  <a:pos x="326" y="212"/>
                </a:cxn>
                <a:cxn ang="0">
                  <a:pos x="278" y="132"/>
                </a:cxn>
                <a:cxn ang="0">
                  <a:pos x="240" y="74"/>
                </a:cxn>
                <a:cxn ang="0">
                  <a:pos x="208" y="42"/>
                </a:cxn>
                <a:cxn ang="0">
                  <a:pos x="172" y="16"/>
                </a:cxn>
                <a:cxn ang="0">
                  <a:pos x="150" y="8"/>
                </a:cxn>
                <a:cxn ang="0">
                  <a:pos x="120" y="0"/>
                </a:cxn>
                <a:cxn ang="0">
                  <a:pos x="88" y="0"/>
                </a:cxn>
                <a:cxn ang="0">
                  <a:pos x="58" y="8"/>
                </a:cxn>
                <a:cxn ang="0">
                  <a:pos x="32" y="26"/>
                </a:cxn>
                <a:cxn ang="0">
                  <a:pos x="24" y="34"/>
                </a:cxn>
                <a:cxn ang="0">
                  <a:pos x="8" y="62"/>
                </a:cxn>
                <a:cxn ang="0">
                  <a:pos x="0" y="108"/>
                </a:cxn>
                <a:cxn ang="0">
                  <a:pos x="6" y="140"/>
                </a:cxn>
                <a:cxn ang="0">
                  <a:pos x="14" y="160"/>
                </a:cxn>
                <a:cxn ang="0">
                  <a:pos x="28" y="176"/>
                </a:cxn>
                <a:cxn ang="0">
                  <a:pos x="36" y="182"/>
                </a:cxn>
                <a:cxn ang="0">
                  <a:pos x="22" y="170"/>
                </a:cxn>
                <a:cxn ang="0">
                  <a:pos x="8" y="142"/>
                </a:cxn>
                <a:cxn ang="0">
                  <a:pos x="4" y="120"/>
                </a:cxn>
                <a:cxn ang="0">
                  <a:pos x="8" y="92"/>
                </a:cxn>
                <a:cxn ang="0">
                  <a:pos x="16" y="60"/>
                </a:cxn>
                <a:cxn ang="0">
                  <a:pos x="22" y="48"/>
                </a:cxn>
                <a:cxn ang="0">
                  <a:pos x="36" y="30"/>
                </a:cxn>
                <a:cxn ang="0">
                  <a:pos x="54" y="18"/>
                </a:cxn>
                <a:cxn ang="0">
                  <a:pos x="86" y="8"/>
                </a:cxn>
                <a:cxn ang="0">
                  <a:pos x="132" y="10"/>
                </a:cxn>
                <a:cxn ang="0">
                  <a:pos x="174" y="24"/>
                </a:cxn>
                <a:cxn ang="0">
                  <a:pos x="190" y="34"/>
                </a:cxn>
                <a:cxn ang="0">
                  <a:pos x="218" y="62"/>
                </a:cxn>
                <a:cxn ang="0">
                  <a:pos x="254" y="112"/>
                </a:cxn>
                <a:cxn ang="0">
                  <a:pos x="274" y="148"/>
                </a:cxn>
                <a:cxn ang="0">
                  <a:pos x="320" y="218"/>
                </a:cxn>
                <a:cxn ang="0">
                  <a:pos x="348" y="250"/>
                </a:cxn>
                <a:cxn ang="0">
                  <a:pos x="380" y="276"/>
                </a:cxn>
                <a:cxn ang="0">
                  <a:pos x="382" y="276"/>
                </a:cxn>
                <a:cxn ang="0">
                  <a:pos x="390" y="276"/>
                </a:cxn>
              </a:cxnLst>
              <a:rect l="0" t="0" r="r" b="b"/>
              <a:pathLst>
                <a:path w="390" h="276">
                  <a:moveTo>
                    <a:pt x="390" y="276"/>
                  </a:moveTo>
                  <a:lnTo>
                    <a:pt x="390" y="276"/>
                  </a:lnTo>
                  <a:lnTo>
                    <a:pt x="372" y="262"/>
                  </a:lnTo>
                  <a:lnTo>
                    <a:pt x="356" y="246"/>
                  </a:lnTo>
                  <a:lnTo>
                    <a:pt x="340" y="230"/>
                  </a:lnTo>
                  <a:lnTo>
                    <a:pt x="326" y="212"/>
                  </a:lnTo>
                  <a:lnTo>
                    <a:pt x="302" y="172"/>
                  </a:lnTo>
                  <a:lnTo>
                    <a:pt x="278" y="132"/>
                  </a:lnTo>
                  <a:lnTo>
                    <a:pt x="252" y="92"/>
                  </a:lnTo>
                  <a:lnTo>
                    <a:pt x="240" y="74"/>
                  </a:lnTo>
                  <a:lnTo>
                    <a:pt x="224" y="56"/>
                  </a:lnTo>
                  <a:lnTo>
                    <a:pt x="208" y="42"/>
                  </a:lnTo>
                  <a:lnTo>
                    <a:pt x="192" y="28"/>
                  </a:lnTo>
                  <a:lnTo>
                    <a:pt x="172" y="16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36" y="4"/>
                  </a:lnTo>
                  <a:lnTo>
                    <a:pt x="120" y="0"/>
                  </a:lnTo>
                  <a:lnTo>
                    <a:pt x="104" y="0"/>
                  </a:lnTo>
                  <a:lnTo>
                    <a:pt x="88" y="0"/>
                  </a:lnTo>
                  <a:lnTo>
                    <a:pt x="74" y="2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24" y="34"/>
                  </a:lnTo>
                  <a:lnTo>
                    <a:pt x="18" y="42"/>
                  </a:lnTo>
                  <a:lnTo>
                    <a:pt x="8" y="62"/>
                  </a:lnTo>
                  <a:lnTo>
                    <a:pt x="2" y="84"/>
                  </a:lnTo>
                  <a:lnTo>
                    <a:pt x="0" y="108"/>
                  </a:lnTo>
                  <a:lnTo>
                    <a:pt x="2" y="130"/>
                  </a:lnTo>
                  <a:lnTo>
                    <a:pt x="6" y="140"/>
                  </a:lnTo>
                  <a:lnTo>
                    <a:pt x="10" y="150"/>
                  </a:lnTo>
                  <a:lnTo>
                    <a:pt x="14" y="160"/>
                  </a:lnTo>
                  <a:lnTo>
                    <a:pt x="20" y="168"/>
                  </a:lnTo>
                  <a:lnTo>
                    <a:pt x="28" y="176"/>
                  </a:lnTo>
                  <a:lnTo>
                    <a:pt x="36" y="182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2" y="170"/>
                  </a:lnTo>
                  <a:lnTo>
                    <a:pt x="14" y="158"/>
                  </a:lnTo>
                  <a:lnTo>
                    <a:pt x="8" y="142"/>
                  </a:lnTo>
                  <a:lnTo>
                    <a:pt x="6" y="132"/>
                  </a:lnTo>
                  <a:lnTo>
                    <a:pt x="4" y="120"/>
                  </a:lnTo>
                  <a:lnTo>
                    <a:pt x="6" y="108"/>
                  </a:lnTo>
                  <a:lnTo>
                    <a:pt x="8" y="92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8" y="40"/>
                  </a:lnTo>
                  <a:lnTo>
                    <a:pt x="36" y="30"/>
                  </a:lnTo>
                  <a:lnTo>
                    <a:pt x="44" y="24"/>
                  </a:lnTo>
                  <a:lnTo>
                    <a:pt x="54" y="18"/>
                  </a:lnTo>
                  <a:lnTo>
                    <a:pt x="64" y="14"/>
                  </a:lnTo>
                  <a:lnTo>
                    <a:pt x="86" y="8"/>
                  </a:lnTo>
                  <a:lnTo>
                    <a:pt x="110" y="8"/>
                  </a:lnTo>
                  <a:lnTo>
                    <a:pt x="132" y="10"/>
                  </a:lnTo>
                  <a:lnTo>
                    <a:pt x="154" y="16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90" y="34"/>
                  </a:lnTo>
                  <a:lnTo>
                    <a:pt x="204" y="48"/>
                  </a:lnTo>
                  <a:lnTo>
                    <a:pt x="218" y="62"/>
                  </a:lnTo>
                  <a:lnTo>
                    <a:pt x="232" y="78"/>
                  </a:lnTo>
                  <a:lnTo>
                    <a:pt x="254" y="112"/>
                  </a:lnTo>
                  <a:lnTo>
                    <a:pt x="274" y="148"/>
                  </a:lnTo>
                  <a:lnTo>
                    <a:pt x="274" y="148"/>
                  </a:lnTo>
                  <a:lnTo>
                    <a:pt x="296" y="184"/>
                  </a:lnTo>
                  <a:lnTo>
                    <a:pt x="320" y="218"/>
                  </a:lnTo>
                  <a:lnTo>
                    <a:pt x="334" y="236"/>
                  </a:lnTo>
                  <a:lnTo>
                    <a:pt x="348" y="250"/>
                  </a:lnTo>
                  <a:lnTo>
                    <a:pt x="364" y="264"/>
                  </a:lnTo>
                  <a:lnTo>
                    <a:pt x="380" y="276"/>
                  </a:lnTo>
                  <a:lnTo>
                    <a:pt x="380" y="276"/>
                  </a:lnTo>
                  <a:lnTo>
                    <a:pt x="382" y="276"/>
                  </a:lnTo>
                  <a:lnTo>
                    <a:pt x="386" y="276"/>
                  </a:lnTo>
                  <a:lnTo>
                    <a:pt x="390" y="276"/>
                  </a:lnTo>
                  <a:lnTo>
                    <a:pt x="390" y="2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3" name="Freeform 95"/>
            <p:cNvSpPr>
              <a:spLocks/>
            </p:cNvSpPr>
            <p:nvPr/>
          </p:nvSpPr>
          <p:spPr bwMode="auto">
            <a:xfrm>
              <a:off x="6497053" y="1399674"/>
              <a:ext cx="1171074" cy="1074821"/>
            </a:xfrm>
            <a:custGeom>
              <a:avLst/>
              <a:gdLst/>
              <a:ahLst/>
              <a:cxnLst>
                <a:cxn ang="0">
                  <a:pos x="18" y="134"/>
                </a:cxn>
                <a:cxn ang="0">
                  <a:pos x="10" y="8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32" y="32"/>
                </a:cxn>
                <a:cxn ang="0">
                  <a:pos x="62" y="10"/>
                </a:cxn>
                <a:cxn ang="0">
                  <a:pos x="76" y="6"/>
                </a:cxn>
                <a:cxn ang="0">
                  <a:pos x="104" y="8"/>
                </a:cxn>
                <a:cxn ang="0">
                  <a:pos x="126" y="24"/>
                </a:cxn>
                <a:cxn ang="0">
                  <a:pos x="138" y="48"/>
                </a:cxn>
                <a:cxn ang="0">
                  <a:pos x="140" y="64"/>
                </a:cxn>
                <a:cxn ang="0">
                  <a:pos x="134" y="82"/>
                </a:cxn>
                <a:cxn ang="0">
                  <a:pos x="120" y="96"/>
                </a:cxn>
                <a:cxn ang="0">
                  <a:pos x="114" y="100"/>
                </a:cxn>
                <a:cxn ang="0">
                  <a:pos x="100" y="96"/>
                </a:cxn>
                <a:cxn ang="0">
                  <a:pos x="80" y="82"/>
                </a:cxn>
                <a:cxn ang="0">
                  <a:pos x="72" y="72"/>
                </a:cxn>
                <a:cxn ang="0">
                  <a:pos x="66" y="56"/>
                </a:cxn>
                <a:cxn ang="0">
                  <a:pos x="70" y="40"/>
                </a:cxn>
                <a:cxn ang="0">
                  <a:pos x="72" y="36"/>
                </a:cxn>
                <a:cxn ang="0">
                  <a:pos x="82" y="34"/>
                </a:cxn>
                <a:cxn ang="0">
                  <a:pos x="94" y="42"/>
                </a:cxn>
                <a:cxn ang="0">
                  <a:pos x="98" y="50"/>
                </a:cxn>
                <a:cxn ang="0">
                  <a:pos x="96" y="64"/>
                </a:cxn>
                <a:cxn ang="0">
                  <a:pos x="88" y="74"/>
                </a:cxn>
                <a:cxn ang="0">
                  <a:pos x="92" y="72"/>
                </a:cxn>
                <a:cxn ang="0">
                  <a:pos x="102" y="52"/>
                </a:cxn>
                <a:cxn ang="0">
                  <a:pos x="102" y="40"/>
                </a:cxn>
                <a:cxn ang="0">
                  <a:pos x="98" y="36"/>
                </a:cxn>
                <a:cxn ang="0">
                  <a:pos x="86" y="30"/>
                </a:cxn>
                <a:cxn ang="0">
                  <a:pos x="80" y="30"/>
                </a:cxn>
                <a:cxn ang="0">
                  <a:pos x="70" y="34"/>
                </a:cxn>
                <a:cxn ang="0">
                  <a:pos x="62" y="42"/>
                </a:cxn>
                <a:cxn ang="0">
                  <a:pos x="60" y="54"/>
                </a:cxn>
                <a:cxn ang="0">
                  <a:pos x="64" y="66"/>
                </a:cxn>
                <a:cxn ang="0">
                  <a:pos x="70" y="78"/>
                </a:cxn>
                <a:cxn ang="0">
                  <a:pos x="86" y="94"/>
                </a:cxn>
                <a:cxn ang="0">
                  <a:pos x="108" y="104"/>
                </a:cxn>
                <a:cxn ang="0">
                  <a:pos x="128" y="98"/>
                </a:cxn>
                <a:cxn ang="0">
                  <a:pos x="138" y="88"/>
                </a:cxn>
                <a:cxn ang="0">
                  <a:pos x="144" y="74"/>
                </a:cxn>
                <a:cxn ang="0">
                  <a:pos x="142" y="42"/>
                </a:cxn>
                <a:cxn ang="0">
                  <a:pos x="136" y="28"/>
                </a:cxn>
                <a:cxn ang="0">
                  <a:pos x="116" y="8"/>
                </a:cxn>
                <a:cxn ang="0">
                  <a:pos x="88" y="0"/>
                </a:cxn>
                <a:cxn ang="0">
                  <a:pos x="70" y="4"/>
                </a:cxn>
                <a:cxn ang="0">
                  <a:pos x="38" y="18"/>
                </a:cxn>
                <a:cxn ang="0">
                  <a:pos x="24" y="32"/>
                </a:cxn>
                <a:cxn ang="0">
                  <a:pos x="8" y="52"/>
                </a:cxn>
                <a:cxn ang="0">
                  <a:pos x="0" y="76"/>
                </a:cxn>
                <a:cxn ang="0">
                  <a:pos x="0" y="84"/>
                </a:cxn>
                <a:cxn ang="0">
                  <a:pos x="2" y="114"/>
                </a:cxn>
                <a:cxn ang="0">
                  <a:pos x="6" y="130"/>
                </a:cxn>
                <a:cxn ang="0">
                  <a:pos x="6" y="128"/>
                </a:cxn>
                <a:cxn ang="0">
                  <a:pos x="8" y="124"/>
                </a:cxn>
                <a:cxn ang="0">
                  <a:pos x="18" y="134"/>
                </a:cxn>
              </a:cxnLst>
              <a:rect l="0" t="0" r="r" b="b"/>
              <a:pathLst>
                <a:path w="146" h="134">
                  <a:moveTo>
                    <a:pt x="18" y="134"/>
                  </a:moveTo>
                  <a:lnTo>
                    <a:pt x="18" y="134"/>
                  </a:lnTo>
                  <a:lnTo>
                    <a:pt x="12" y="100"/>
                  </a:lnTo>
                  <a:lnTo>
                    <a:pt x="10" y="82"/>
                  </a:lnTo>
                  <a:lnTo>
                    <a:pt x="10" y="7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0" y="48"/>
                  </a:lnTo>
                  <a:lnTo>
                    <a:pt x="32" y="32"/>
                  </a:lnTo>
                  <a:lnTo>
                    <a:pt x="46" y="2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76" y="6"/>
                  </a:lnTo>
                  <a:lnTo>
                    <a:pt x="90" y="6"/>
                  </a:lnTo>
                  <a:lnTo>
                    <a:pt x="104" y="8"/>
                  </a:lnTo>
                  <a:lnTo>
                    <a:pt x="116" y="14"/>
                  </a:lnTo>
                  <a:lnTo>
                    <a:pt x="126" y="24"/>
                  </a:lnTo>
                  <a:lnTo>
                    <a:pt x="134" y="34"/>
                  </a:lnTo>
                  <a:lnTo>
                    <a:pt x="138" y="48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38" y="72"/>
                  </a:lnTo>
                  <a:lnTo>
                    <a:pt x="134" y="82"/>
                  </a:lnTo>
                  <a:lnTo>
                    <a:pt x="128" y="90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14" y="100"/>
                  </a:lnTo>
                  <a:lnTo>
                    <a:pt x="106" y="98"/>
                  </a:lnTo>
                  <a:lnTo>
                    <a:pt x="100" y="96"/>
                  </a:lnTo>
                  <a:lnTo>
                    <a:pt x="92" y="92"/>
                  </a:lnTo>
                  <a:lnTo>
                    <a:pt x="80" y="8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68" y="64"/>
                  </a:lnTo>
                  <a:lnTo>
                    <a:pt x="66" y="56"/>
                  </a:lnTo>
                  <a:lnTo>
                    <a:pt x="66" y="48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2" y="36"/>
                  </a:lnTo>
                  <a:lnTo>
                    <a:pt x="76" y="34"/>
                  </a:lnTo>
                  <a:lnTo>
                    <a:pt x="82" y="34"/>
                  </a:lnTo>
                  <a:lnTo>
                    <a:pt x="86" y="36"/>
                  </a:lnTo>
                  <a:lnTo>
                    <a:pt x="94" y="42"/>
                  </a:lnTo>
                  <a:lnTo>
                    <a:pt x="98" y="50"/>
                  </a:lnTo>
                  <a:lnTo>
                    <a:pt x="98" y="50"/>
                  </a:lnTo>
                  <a:lnTo>
                    <a:pt x="98" y="56"/>
                  </a:lnTo>
                  <a:lnTo>
                    <a:pt x="96" y="64"/>
                  </a:lnTo>
                  <a:lnTo>
                    <a:pt x="92" y="70"/>
                  </a:lnTo>
                  <a:lnTo>
                    <a:pt x="88" y="74"/>
                  </a:lnTo>
                  <a:lnTo>
                    <a:pt x="88" y="74"/>
                  </a:lnTo>
                  <a:lnTo>
                    <a:pt x="92" y="72"/>
                  </a:lnTo>
                  <a:lnTo>
                    <a:pt x="98" y="64"/>
                  </a:lnTo>
                  <a:lnTo>
                    <a:pt x="102" y="52"/>
                  </a:lnTo>
                  <a:lnTo>
                    <a:pt x="102" y="46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98" y="36"/>
                  </a:lnTo>
                  <a:lnTo>
                    <a:pt x="92" y="32"/>
                  </a:lnTo>
                  <a:lnTo>
                    <a:pt x="86" y="30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74" y="30"/>
                  </a:lnTo>
                  <a:lnTo>
                    <a:pt x="70" y="34"/>
                  </a:lnTo>
                  <a:lnTo>
                    <a:pt x="66" y="38"/>
                  </a:lnTo>
                  <a:lnTo>
                    <a:pt x="62" y="42"/>
                  </a:lnTo>
                  <a:lnTo>
                    <a:pt x="60" y="48"/>
                  </a:lnTo>
                  <a:lnTo>
                    <a:pt x="60" y="54"/>
                  </a:lnTo>
                  <a:lnTo>
                    <a:pt x="60" y="6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70" y="78"/>
                  </a:lnTo>
                  <a:lnTo>
                    <a:pt x="78" y="86"/>
                  </a:lnTo>
                  <a:lnTo>
                    <a:pt x="86" y="94"/>
                  </a:lnTo>
                  <a:lnTo>
                    <a:pt x="96" y="100"/>
                  </a:lnTo>
                  <a:lnTo>
                    <a:pt x="108" y="104"/>
                  </a:lnTo>
                  <a:lnTo>
                    <a:pt x="118" y="102"/>
                  </a:lnTo>
                  <a:lnTo>
                    <a:pt x="128" y="98"/>
                  </a:lnTo>
                  <a:lnTo>
                    <a:pt x="138" y="88"/>
                  </a:lnTo>
                  <a:lnTo>
                    <a:pt x="138" y="88"/>
                  </a:lnTo>
                  <a:lnTo>
                    <a:pt x="142" y="82"/>
                  </a:lnTo>
                  <a:lnTo>
                    <a:pt x="144" y="74"/>
                  </a:lnTo>
                  <a:lnTo>
                    <a:pt x="146" y="58"/>
                  </a:lnTo>
                  <a:lnTo>
                    <a:pt x="142" y="42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28" y="16"/>
                  </a:lnTo>
                  <a:lnTo>
                    <a:pt x="116" y="8"/>
                  </a:lnTo>
                  <a:lnTo>
                    <a:pt x="102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70" y="4"/>
                  </a:lnTo>
                  <a:lnTo>
                    <a:pt x="54" y="10"/>
                  </a:lnTo>
                  <a:lnTo>
                    <a:pt x="38" y="18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4" y="40"/>
                  </a:lnTo>
                  <a:lnTo>
                    <a:pt x="8" y="52"/>
                  </a:lnTo>
                  <a:lnTo>
                    <a:pt x="4" y="6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14"/>
                  </a:lnTo>
                  <a:lnTo>
                    <a:pt x="6" y="128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6" y="124"/>
                  </a:lnTo>
                  <a:lnTo>
                    <a:pt x="8" y="124"/>
                  </a:lnTo>
                  <a:lnTo>
                    <a:pt x="12" y="126"/>
                  </a:lnTo>
                  <a:lnTo>
                    <a:pt x="18" y="134"/>
                  </a:lnTo>
                  <a:lnTo>
                    <a:pt x="18" y="1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4" name="Freeform 96"/>
            <p:cNvSpPr>
              <a:spLocks/>
            </p:cNvSpPr>
            <p:nvPr/>
          </p:nvSpPr>
          <p:spPr bwMode="auto">
            <a:xfrm>
              <a:off x="5871411" y="5731042"/>
              <a:ext cx="1219200" cy="1090863"/>
            </a:xfrm>
            <a:custGeom>
              <a:avLst/>
              <a:gdLst/>
              <a:ahLst/>
              <a:cxnLst>
                <a:cxn ang="0">
                  <a:pos x="144" y="62"/>
                </a:cxn>
                <a:cxn ang="0">
                  <a:pos x="122" y="24"/>
                </a:cxn>
                <a:cxn ang="0">
                  <a:pos x="110" y="16"/>
                </a:cxn>
                <a:cxn ang="0">
                  <a:pos x="94" y="10"/>
                </a:cxn>
                <a:cxn ang="0">
                  <a:pos x="78" y="8"/>
                </a:cxn>
                <a:cxn ang="0">
                  <a:pos x="42" y="18"/>
                </a:cxn>
                <a:cxn ang="0">
                  <a:pos x="30" y="26"/>
                </a:cxn>
                <a:cxn ang="0">
                  <a:pos x="12" y="50"/>
                </a:cxn>
                <a:cxn ang="0">
                  <a:pos x="6" y="78"/>
                </a:cxn>
                <a:cxn ang="0">
                  <a:pos x="14" y="106"/>
                </a:cxn>
                <a:cxn ang="0">
                  <a:pos x="22" y="118"/>
                </a:cxn>
                <a:cxn ang="0">
                  <a:pos x="36" y="126"/>
                </a:cxn>
                <a:cxn ang="0">
                  <a:pos x="52" y="126"/>
                </a:cxn>
                <a:cxn ang="0">
                  <a:pos x="58" y="122"/>
                </a:cxn>
                <a:cxn ang="0">
                  <a:pos x="68" y="110"/>
                </a:cxn>
                <a:cxn ang="0">
                  <a:pos x="72" y="84"/>
                </a:cxn>
                <a:cxn ang="0">
                  <a:pos x="72" y="68"/>
                </a:cxn>
                <a:cxn ang="0">
                  <a:pos x="68" y="54"/>
                </a:cxn>
                <a:cxn ang="0">
                  <a:pos x="56" y="44"/>
                </a:cxn>
                <a:cxn ang="0">
                  <a:pos x="50" y="44"/>
                </a:cxn>
                <a:cxn ang="0">
                  <a:pos x="44" y="50"/>
                </a:cxn>
                <a:cxn ang="0">
                  <a:pos x="38" y="66"/>
                </a:cxn>
                <a:cxn ang="0">
                  <a:pos x="40" y="74"/>
                </a:cxn>
                <a:cxn ang="0">
                  <a:pos x="50" y="82"/>
                </a:cxn>
                <a:cxn ang="0">
                  <a:pos x="62" y="84"/>
                </a:cxn>
                <a:cxn ang="0">
                  <a:pos x="58" y="84"/>
                </a:cxn>
                <a:cxn ang="0">
                  <a:pos x="44" y="82"/>
                </a:cxn>
                <a:cxn ang="0">
                  <a:pos x="34" y="76"/>
                </a:cxn>
                <a:cxn ang="0">
                  <a:pos x="32" y="72"/>
                </a:cxn>
                <a:cxn ang="0">
                  <a:pos x="34" y="58"/>
                </a:cxn>
                <a:cxn ang="0">
                  <a:pos x="40" y="46"/>
                </a:cxn>
                <a:cxn ang="0">
                  <a:pos x="46" y="42"/>
                </a:cxn>
                <a:cxn ang="0">
                  <a:pos x="56" y="40"/>
                </a:cxn>
                <a:cxn ang="0">
                  <a:pos x="66" y="42"/>
                </a:cxn>
                <a:cxn ang="0">
                  <a:pos x="72" y="52"/>
                </a:cxn>
                <a:cxn ang="0">
                  <a:pos x="76" y="58"/>
                </a:cxn>
                <a:cxn ang="0">
                  <a:pos x="78" y="84"/>
                </a:cxn>
                <a:cxn ang="0">
                  <a:pos x="72" y="110"/>
                </a:cxn>
                <a:cxn ang="0">
                  <a:pos x="58" y="128"/>
                </a:cxn>
                <a:cxn ang="0">
                  <a:pos x="34" y="136"/>
                </a:cxn>
                <a:cxn ang="0">
                  <a:pos x="28" y="134"/>
                </a:cxn>
                <a:cxn ang="0">
                  <a:pos x="16" y="126"/>
                </a:cxn>
                <a:cxn ang="0">
                  <a:pos x="4" y="106"/>
                </a:cxn>
                <a:cxn ang="0">
                  <a:pos x="0" y="92"/>
                </a:cxn>
                <a:cxn ang="0">
                  <a:pos x="2" y="60"/>
                </a:cxn>
                <a:cxn ang="0">
                  <a:pos x="18" y="32"/>
                </a:cxn>
                <a:cxn ang="0">
                  <a:pos x="32" y="20"/>
                </a:cxn>
                <a:cxn ang="0">
                  <a:pos x="64" y="4"/>
                </a:cxn>
                <a:cxn ang="0">
                  <a:pos x="82" y="0"/>
                </a:cxn>
                <a:cxn ang="0">
                  <a:pos x="106" y="2"/>
                </a:cxn>
                <a:cxn ang="0">
                  <a:pos x="126" y="14"/>
                </a:cxn>
                <a:cxn ang="0">
                  <a:pos x="134" y="22"/>
                </a:cxn>
                <a:cxn ang="0">
                  <a:pos x="152" y="56"/>
                </a:cxn>
                <a:cxn ang="0">
                  <a:pos x="148" y="60"/>
                </a:cxn>
                <a:cxn ang="0">
                  <a:pos x="144" y="62"/>
                </a:cxn>
              </a:cxnLst>
              <a:rect l="0" t="0" r="r" b="b"/>
              <a:pathLst>
                <a:path w="152" h="136">
                  <a:moveTo>
                    <a:pt x="144" y="62"/>
                  </a:moveTo>
                  <a:lnTo>
                    <a:pt x="144" y="62"/>
                  </a:lnTo>
                  <a:lnTo>
                    <a:pt x="130" y="36"/>
                  </a:lnTo>
                  <a:lnTo>
                    <a:pt x="122" y="24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02" y="12"/>
                  </a:lnTo>
                  <a:lnTo>
                    <a:pt x="94" y="10"/>
                  </a:lnTo>
                  <a:lnTo>
                    <a:pt x="86" y="8"/>
                  </a:lnTo>
                  <a:lnTo>
                    <a:pt x="78" y="8"/>
                  </a:lnTo>
                  <a:lnTo>
                    <a:pt x="60" y="10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0" y="26"/>
                  </a:lnTo>
                  <a:lnTo>
                    <a:pt x="20" y="36"/>
                  </a:lnTo>
                  <a:lnTo>
                    <a:pt x="12" y="50"/>
                  </a:lnTo>
                  <a:lnTo>
                    <a:pt x="8" y="64"/>
                  </a:lnTo>
                  <a:lnTo>
                    <a:pt x="6" y="78"/>
                  </a:lnTo>
                  <a:lnTo>
                    <a:pt x="8" y="92"/>
                  </a:lnTo>
                  <a:lnTo>
                    <a:pt x="14" y="106"/>
                  </a:lnTo>
                  <a:lnTo>
                    <a:pt x="22" y="118"/>
                  </a:lnTo>
                  <a:lnTo>
                    <a:pt x="22" y="118"/>
                  </a:lnTo>
                  <a:lnTo>
                    <a:pt x="28" y="124"/>
                  </a:lnTo>
                  <a:lnTo>
                    <a:pt x="36" y="126"/>
                  </a:lnTo>
                  <a:lnTo>
                    <a:pt x="44" y="128"/>
                  </a:lnTo>
                  <a:lnTo>
                    <a:pt x="52" y="126"/>
                  </a:lnTo>
                  <a:lnTo>
                    <a:pt x="52" y="126"/>
                  </a:lnTo>
                  <a:lnTo>
                    <a:pt x="58" y="122"/>
                  </a:lnTo>
                  <a:lnTo>
                    <a:pt x="64" y="116"/>
                  </a:lnTo>
                  <a:lnTo>
                    <a:pt x="68" y="110"/>
                  </a:lnTo>
                  <a:lnTo>
                    <a:pt x="70" y="100"/>
                  </a:lnTo>
                  <a:lnTo>
                    <a:pt x="72" y="84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0" y="60"/>
                  </a:lnTo>
                  <a:lnTo>
                    <a:pt x="68" y="54"/>
                  </a:lnTo>
                  <a:lnTo>
                    <a:pt x="62" y="48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0" y="44"/>
                  </a:lnTo>
                  <a:lnTo>
                    <a:pt x="46" y="46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8" y="66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44" y="80"/>
                  </a:lnTo>
                  <a:lnTo>
                    <a:pt x="50" y="82"/>
                  </a:lnTo>
                  <a:lnTo>
                    <a:pt x="56" y="84"/>
                  </a:lnTo>
                  <a:lnTo>
                    <a:pt x="62" y="84"/>
                  </a:lnTo>
                  <a:lnTo>
                    <a:pt x="62" y="84"/>
                  </a:lnTo>
                  <a:lnTo>
                    <a:pt x="58" y="84"/>
                  </a:lnTo>
                  <a:lnTo>
                    <a:pt x="48" y="84"/>
                  </a:lnTo>
                  <a:lnTo>
                    <a:pt x="44" y="82"/>
                  </a:lnTo>
                  <a:lnTo>
                    <a:pt x="38" y="80"/>
                  </a:lnTo>
                  <a:lnTo>
                    <a:pt x="34" y="76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64"/>
                  </a:lnTo>
                  <a:lnTo>
                    <a:pt x="34" y="58"/>
                  </a:lnTo>
                  <a:lnTo>
                    <a:pt x="36" y="5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6" y="42"/>
                  </a:lnTo>
                  <a:lnTo>
                    <a:pt x="50" y="40"/>
                  </a:lnTo>
                  <a:lnTo>
                    <a:pt x="56" y="40"/>
                  </a:lnTo>
                  <a:lnTo>
                    <a:pt x="62" y="40"/>
                  </a:lnTo>
                  <a:lnTo>
                    <a:pt x="66" y="42"/>
                  </a:lnTo>
                  <a:lnTo>
                    <a:pt x="70" y="46"/>
                  </a:lnTo>
                  <a:lnTo>
                    <a:pt x="72" y="52"/>
                  </a:lnTo>
                  <a:lnTo>
                    <a:pt x="76" y="58"/>
                  </a:lnTo>
                  <a:lnTo>
                    <a:pt x="76" y="58"/>
                  </a:lnTo>
                  <a:lnTo>
                    <a:pt x="76" y="72"/>
                  </a:lnTo>
                  <a:lnTo>
                    <a:pt x="78" y="84"/>
                  </a:lnTo>
                  <a:lnTo>
                    <a:pt x="76" y="98"/>
                  </a:lnTo>
                  <a:lnTo>
                    <a:pt x="72" y="110"/>
                  </a:lnTo>
                  <a:lnTo>
                    <a:pt x="66" y="120"/>
                  </a:lnTo>
                  <a:lnTo>
                    <a:pt x="58" y="128"/>
                  </a:lnTo>
                  <a:lnTo>
                    <a:pt x="48" y="134"/>
                  </a:lnTo>
                  <a:lnTo>
                    <a:pt x="34" y="136"/>
                  </a:lnTo>
                  <a:lnTo>
                    <a:pt x="34" y="136"/>
                  </a:lnTo>
                  <a:lnTo>
                    <a:pt x="28" y="134"/>
                  </a:lnTo>
                  <a:lnTo>
                    <a:pt x="22" y="130"/>
                  </a:lnTo>
                  <a:lnTo>
                    <a:pt x="16" y="126"/>
                  </a:lnTo>
                  <a:lnTo>
                    <a:pt x="12" y="120"/>
                  </a:lnTo>
                  <a:lnTo>
                    <a:pt x="4" y="10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76"/>
                  </a:lnTo>
                  <a:lnTo>
                    <a:pt x="2" y="60"/>
                  </a:lnTo>
                  <a:lnTo>
                    <a:pt x="8" y="46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32" y="20"/>
                  </a:lnTo>
                  <a:lnTo>
                    <a:pt x="48" y="10"/>
                  </a:lnTo>
                  <a:lnTo>
                    <a:pt x="64" y="4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94" y="0"/>
                  </a:lnTo>
                  <a:lnTo>
                    <a:pt x="106" y="2"/>
                  </a:lnTo>
                  <a:lnTo>
                    <a:pt x="116" y="8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34" y="22"/>
                  </a:lnTo>
                  <a:lnTo>
                    <a:pt x="140" y="32"/>
                  </a:lnTo>
                  <a:lnTo>
                    <a:pt x="152" y="56"/>
                  </a:lnTo>
                  <a:lnTo>
                    <a:pt x="152" y="56"/>
                  </a:lnTo>
                  <a:lnTo>
                    <a:pt x="148" y="60"/>
                  </a:lnTo>
                  <a:lnTo>
                    <a:pt x="144" y="62"/>
                  </a:lnTo>
                  <a:lnTo>
                    <a:pt x="144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5" name="Freeform 97"/>
            <p:cNvSpPr>
              <a:spLocks/>
            </p:cNvSpPr>
            <p:nvPr/>
          </p:nvSpPr>
          <p:spPr bwMode="auto">
            <a:xfrm>
              <a:off x="6593305" y="854242"/>
              <a:ext cx="256674" cy="737937"/>
            </a:xfrm>
            <a:custGeom>
              <a:avLst/>
              <a:gdLst/>
              <a:ahLst/>
              <a:cxnLst>
                <a:cxn ang="0">
                  <a:pos x="22" y="56"/>
                </a:cxn>
                <a:cxn ang="0">
                  <a:pos x="22" y="56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6" y="18"/>
                </a:cxn>
                <a:cxn ang="0">
                  <a:pos x="24" y="6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0" y="8"/>
                </a:cxn>
                <a:cxn ang="0">
                  <a:pos x="16" y="16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2" y="44"/>
                </a:cxn>
                <a:cxn ang="0">
                  <a:pos x="0" y="56"/>
                </a:cxn>
                <a:cxn ang="0">
                  <a:pos x="0" y="66"/>
                </a:cxn>
                <a:cxn ang="0">
                  <a:pos x="4" y="76"/>
                </a:cxn>
                <a:cxn ang="0">
                  <a:pos x="6" y="82"/>
                </a:cxn>
                <a:cxn ang="0">
                  <a:pos x="10" y="88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0" y="82"/>
                </a:cxn>
                <a:cxn ang="0">
                  <a:pos x="10" y="70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2" y="78"/>
                </a:cxn>
                <a:cxn ang="0">
                  <a:pos x="12" y="78"/>
                </a:cxn>
                <a:cxn ang="0">
                  <a:pos x="14" y="86"/>
                </a:cxn>
                <a:cxn ang="0">
                  <a:pos x="14" y="86"/>
                </a:cxn>
                <a:cxn ang="0">
                  <a:pos x="16" y="88"/>
                </a:cxn>
                <a:cxn ang="0">
                  <a:pos x="16" y="88"/>
                </a:cxn>
                <a:cxn ang="0">
                  <a:pos x="18" y="82"/>
                </a:cxn>
                <a:cxn ang="0">
                  <a:pos x="24" y="76"/>
                </a:cxn>
                <a:cxn ang="0">
                  <a:pos x="24" y="76"/>
                </a:cxn>
                <a:cxn ang="0">
                  <a:pos x="30" y="68"/>
                </a:cxn>
                <a:cxn ang="0">
                  <a:pos x="32" y="60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30" y="5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6"/>
                </a:cxn>
                <a:cxn ang="0">
                  <a:pos x="22" y="56"/>
                </a:cxn>
              </a:cxnLst>
              <a:rect l="0" t="0" r="r" b="b"/>
              <a:pathLst>
                <a:path w="32" h="92">
                  <a:moveTo>
                    <a:pt x="22" y="56"/>
                  </a:moveTo>
                  <a:lnTo>
                    <a:pt x="22" y="56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6" y="18"/>
                  </a:lnTo>
                  <a:lnTo>
                    <a:pt x="24" y="6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0" y="8"/>
                  </a:lnTo>
                  <a:lnTo>
                    <a:pt x="16" y="1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2" y="44"/>
                  </a:lnTo>
                  <a:lnTo>
                    <a:pt x="0" y="56"/>
                  </a:lnTo>
                  <a:lnTo>
                    <a:pt x="0" y="66"/>
                  </a:lnTo>
                  <a:lnTo>
                    <a:pt x="4" y="76"/>
                  </a:lnTo>
                  <a:lnTo>
                    <a:pt x="6" y="82"/>
                  </a:lnTo>
                  <a:lnTo>
                    <a:pt x="10" y="88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0" y="82"/>
                  </a:lnTo>
                  <a:lnTo>
                    <a:pt x="10" y="7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4" y="86"/>
                  </a:lnTo>
                  <a:lnTo>
                    <a:pt x="14" y="86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82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30" y="68"/>
                  </a:lnTo>
                  <a:lnTo>
                    <a:pt x="32" y="60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0" y="5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6"/>
                  </a:lnTo>
                  <a:lnTo>
                    <a:pt x="22" y="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6" name="Freeform 98"/>
            <p:cNvSpPr>
              <a:spLocks/>
            </p:cNvSpPr>
            <p:nvPr/>
          </p:nvSpPr>
          <p:spPr bwMode="auto">
            <a:xfrm>
              <a:off x="5518484" y="838200"/>
              <a:ext cx="336884" cy="946484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4" y="16"/>
                </a:cxn>
                <a:cxn ang="0">
                  <a:pos x="2" y="26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8" y="80"/>
                </a:cxn>
                <a:cxn ang="0">
                  <a:pos x="18" y="80"/>
                </a:cxn>
                <a:cxn ang="0">
                  <a:pos x="28" y="98"/>
                </a:cxn>
                <a:cxn ang="0">
                  <a:pos x="34" y="106"/>
                </a:cxn>
                <a:cxn ang="0">
                  <a:pos x="38" y="116"/>
                </a:cxn>
                <a:cxn ang="0">
                  <a:pos x="38" y="116"/>
                </a:cxn>
                <a:cxn ang="0">
                  <a:pos x="38" y="118"/>
                </a:cxn>
                <a:cxn ang="0">
                  <a:pos x="40" y="118"/>
                </a:cxn>
                <a:cxn ang="0">
                  <a:pos x="40" y="118"/>
                </a:cxn>
                <a:cxn ang="0">
                  <a:pos x="42" y="116"/>
                </a:cxn>
                <a:cxn ang="0">
                  <a:pos x="42" y="114"/>
                </a:cxn>
                <a:cxn ang="0">
                  <a:pos x="42" y="114"/>
                </a:cxn>
                <a:cxn ang="0">
                  <a:pos x="36" y="100"/>
                </a:cxn>
                <a:cxn ang="0">
                  <a:pos x="28" y="88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8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6" y="26"/>
                </a:cxn>
                <a:cxn ang="0">
                  <a:pos x="12" y="10"/>
                </a:cxn>
                <a:cxn ang="0">
                  <a:pos x="12" y="10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6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42" h="118">
                  <a:moveTo>
                    <a:pt x="12" y="2"/>
                  </a:moveTo>
                  <a:lnTo>
                    <a:pt x="12" y="2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16"/>
                  </a:lnTo>
                  <a:lnTo>
                    <a:pt x="2" y="2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28" y="98"/>
                  </a:lnTo>
                  <a:lnTo>
                    <a:pt x="34" y="106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38" y="118"/>
                  </a:lnTo>
                  <a:lnTo>
                    <a:pt x="40" y="118"/>
                  </a:lnTo>
                  <a:lnTo>
                    <a:pt x="40" y="118"/>
                  </a:lnTo>
                  <a:lnTo>
                    <a:pt x="42" y="116"/>
                  </a:lnTo>
                  <a:lnTo>
                    <a:pt x="42" y="114"/>
                  </a:lnTo>
                  <a:lnTo>
                    <a:pt x="42" y="114"/>
                  </a:lnTo>
                  <a:lnTo>
                    <a:pt x="36" y="100"/>
                  </a:lnTo>
                  <a:lnTo>
                    <a:pt x="28" y="88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8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26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7" name="Freeform 99"/>
            <p:cNvSpPr>
              <a:spLocks/>
            </p:cNvSpPr>
            <p:nvPr/>
          </p:nvSpPr>
          <p:spPr bwMode="auto">
            <a:xfrm>
              <a:off x="3481137" y="469232"/>
              <a:ext cx="1283368" cy="978568"/>
            </a:xfrm>
            <a:custGeom>
              <a:avLst/>
              <a:gdLst/>
              <a:ahLst/>
              <a:cxnLst>
                <a:cxn ang="0">
                  <a:pos x="30" y="40"/>
                </a:cxn>
                <a:cxn ang="0">
                  <a:pos x="20" y="44"/>
                </a:cxn>
                <a:cxn ang="0">
                  <a:pos x="10" y="42"/>
                </a:cxn>
                <a:cxn ang="0">
                  <a:pos x="8" y="40"/>
                </a:cxn>
                <a:cxn ang="0">
                  <a:pos x="6" y="36"/>
                </a:cxn>
                <a:cxn ang="0">
                  <a:pos x="8" y="24"/>
                </a:cxn>
                <a:cxn ang="0">
                  <a:pos x="10" y="22"/>
                </a:cxn>
                <a:cxn ang="0">
                  <a:pos x="14" y="16"/>
                </a:cxn>
                <a:cxn ang="0">
                  <a:pos x="26" y="8"/>
                </a:cxn>
                <a:cxn ang="0">
                  <a:pos x="32" y="6"/>
                </a:cxn>
                <a:cxn ang="0">
                  <a:pos x="46" y="6"/>
                </a:cxn>
                <a:cxn ang="0">
                  <a:pos x="60" y="12"/>
                </a:cxn>
                <a:cxn ang="0">
                  <a:pos x="74" y="20"/>
                </a:cxn>
                <a:cxn ang="0">
                  <a:pos x="82" y="32"/>
                </a:cxn>
                <a:cxn ang="0">
                  <a:pos x="86" y="48"/>
                </a:cxn>
                <a:cxn ang="0">
                  <a:pos x="88" y="64"/>
                </a:cxn>
                <a:cxn ang="0">
                  <a:pos x="96" y="90"/>
                </a:cxn>
                <a:cxn ang="0">
                  <a:pos x="102" y="96"/>
                </a:cxn>
                <a:cxn ang="0">
                  <a:pos x="128" y="114"/>
                </a:cxn>
                <a:cxn ang="0">
                  <a:pos x="142" y="120"/>
                </a:cxn>
                <a:cxn ang="0">
                  <a:pos x="150" y="122"/>
                </a:cxn>
                <a:cxn ang="0">
                  <a:pos x="158" y="122"/>
                </a:cxn>
                <a:cxn ang="0">
                  <a:pos x="160" y="120"/>
                </a:cxn>
                <a:cxn ang="0">
                  <a:pos x="158" y="118"/>
                </a:cxn>
                <a:cxn ang="0">
                  <a:pos x="156" y="118"/>
                </a:cxn>
                <a:cxn ang="0">
                  <a:pos x="144" y="116"/>
                </a:cxn>
                <a:cxn ang="0">
                  <a:pos x="130" y="110"/>
                </a:cxn>
                <a:cxn ang="0">
                  <a:pos x="116" y="102"/>
                </a:cxn>
                <a:cxn ang="0">
                  <a:pos x="104" y="92"/>
                </a:cxn>
                <a:cxn ang="0">
                  <a:pos x="96" y="80"/>
                </a:cxn>
                <a:cxn ang="0">
                  <a:pos x="92" y="64"/>
                </a:cxn>
                <a:cxn ang="0">
                  <a:pos x="88" y="38"/>
                </a:cxn>
                <a:cxn ang="0">
                  <a:pos x="86" y="30"/>
                </a:cxn>
                <a:cxn ang="0">
                  <a:pos x="76" y="16"/>
                </a:cxn>
                <a:cxn ang="0">
                  <a:pos x="62" y="6"/>
                </a:cxn>
                <a:cxn ang="0">
                  <a:pos x="48" y="2"/>
                </a:cxn>
                <a:cxn ang="0">
                  <a:pos x="32" y="2"/>
                </a:cxn>
                <a:cxn ang="0">
                  <a:pos x="24" y="4"/>
                </a:cxn>
                <a:cxn ang="0">
                  <a:pos x="10" y="12"/>
                </a:cxn>
                <a:cxn ang="0">
                  <a:pos x="6" y="20"/>
                </a:cxn>
                <a:cxn ang="0">
                  <a:pos x="4" y="22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8" y="48"/>
                </a:cxn>
                <a:cxn ang="0">
                  <a:pos x="20" y="48"/>
                </a:cxn>
                <a:cxn ang="0">
                  <a:pos x="32" y="44"/>
                </a:cxn>
                <a:cxn ang="0">
                  <a:pos x="34" y="42"/>
                </a:cxn>
                <a:cxn ang="0">
                  <a:pos x="32" y="40"/>
                </a:cxn>
                <a:cxn ang="0">
                  <a:pos x="30" y="40"/>
                </a:cxn>
              </a:cxnLst>
              <a:rect l="0" t="0" r="r" b="b"/>
              <a:pathLst>
                <a:path w="160" h="122">
                  <a:moveTo>
                    <a:pt x="30" y="40"/>
                  </a:moveTo>
                  <a:lnTo>
                    <a:pt x="30" y="40"/>
                  </a:lnTo>
                  <a:lnTo>
                    <a:pt x="24" y="42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8" y="40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16"/>
                  </a:lnTo>
                  <a:lnTo>
                    <a:pt x="20" y="10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40" y="6"/>
                  </a:lnTo>
                  <a:lnTo>
                    <a:pt x="46" y="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8" y="16"/>
                  </a:lnTo>
                  <a:lnTo>
                    <a:pt x="74" y="20"/>
                  </a:lnTo>
                  <a:lnTo>
                    <a:pt x="78" y="26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6" y="48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92" y="82"/>
                  </a:lnTo>
                  <a:lnTo>
                    <a:pt x="96" y="90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12" y="106"/>
                  </a:lnTo>
                  <a:lnTo>
                    <a:pt x="128" y="114"/>
                  </a:lnTo>
                  <a:lnTo>
                    <a:pt x="128" y="114"/>
                  </a:lnTo>
                  <a:lnTo>
                    <a:pt x="142" y="120"/>
                  </a:lnTo>
                  <a:lnTo>
                    <a:pt x="142" y="120"/>
                  </a:lnTo>
                  <a:lnTo>
                    <a:pt x="150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58" y="118"/>
                  </a:lnTo>
                  <a:lnTo>
                    <a:pt x="156" y="118"/>
                  </a:lnTo>
                  <a:lnTo>
                    <a:pt x="156" y="118"/>
                  </a:lnTo>
                  <a:lnTo>
                    <a:pt x="152" y="118"/>
                  </a:lnTo>
                  <a:lnTo>
                    <a:pt x="144" y="116"/>
                  </a:lnTo>
                  <a:lnTo>
                    <a:pt x="144" y="116"/>
                  </a:lnTo>
                  <a:lnTo>
                    <a:pt x="130" y="110"/>
                  </a:lnTo>
                  <a:lnTo>
                    <a:pt x="130" y="110"/>
                  </a:lnTo>
                  <a:lnTo>
                    <a:pt x="116" y="10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0" y="86"/>
                  </a:lnTo>
                  <a:lnTo>
                    <a:pt x="96" y="80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0" y="48"/>
                  </a:lnTo>
                  <a:lnTo>
                    <a:pt x="88" y="38"/>
                  </a:lnTo>
                  <a:lnTo>
                    <a:pt x="86" y="30"/>
                  </a:lnTo>
                  <a:lnTo>
                    <a:pt x="86" y="30"/>
                  </a:lnTo>
                  <a:lnTo>
                    <a:pt x="82" y="24"/>
                  </a:lnTo>
                  <a:lnTo>
                    <a:pt x="76" y="16"/>
                  </a:lnTo>
                  <a:lnTo>
                    <a:pt x="70" y="12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24" y="4"/>
                  </a:lnTo>
                  <a:lnTo>
                    <a:pt x="18" y="6"/>
                  </a:lnTo>
                  <a:lnTo>
                    <a:pt x="10" y="12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4" y="48"/>
                  </a:lnTo>
                  <a:lnTo>
                    <a:pt x="20" y="48"/>
                  </a:lnTo>
                  <a:lnTo>
                    <a:pt x="26" y="46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42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8" name="Freeform 100"/>
            <p:cNvSpPr>
              <a:spLocks/>
            </p:cNvSpPr>
            <p:nvPr/>
          </p:nvSpPr>
          <p:spPr bwMode="auto">
            <a:xfrm>
              <a:off x="7010400" y="4608095"/>
              <a:ext cx="1925053" cy="1251284"/>
            </a:xfrm>
            <a:custGeom>
              <a:avLst/>
              <a:gdLst/>
              <a:ahLst/>
              <a:cxnLst>
                <a:cxn ang="0">
                  <a:pos x="240" y="24"/>
                </a:cxn>
                <a:cxn ang="0">
                  <a:pos x="224" y="26"/>
                </a:cxn>
                <a:cxn ang="0">
                  <a:pos x="188" y="16"/>
                </a:cxn>
                <a:cxn ang="0">
                  <a:pos x="170" y="10"/>
                </a:cxn>
                <a:cxn ang="0">
                  <a:pos x="144" y="2"/>
                </a:cxn>
                <a:cxn ang="0">
                  <a:pos x="122" y="0"/>
                </a:cxn>
                <a:cxn ang="0">
                  <a:pos x="104" y="2"/>
                </a:cxn>
                <a:cxn ang="0">
                  <a:pos x="76" y="18"/>
                </a:cxn>
                <a:cxn ang="0">
                  <a:pos x="58" y="38"/>
                </a:cxn>
                <a:cxn ang="0">
                  <a:pos x="52" y="46"/>
                </a:cxn>
                <a:cxn ang="0">
                  <a:pos x="48" y="52"/>
                </a:cxn>
                <a:cxn ang="0">
                  <a:pos x="14" y="100"/>
                </a:cxn>
                <a:cxn ang="0">
                  <a:pos x="8" y="114"/>
                </a:cxn>
                <a:cxn ang="0">
                  <a:pos x="0" y="140"/>
                </a:cxn>
                <a:cxn ang="0">
                  <a:pos x="0" y="152"/>
                </a:cxn>
                <a:cxn ang="0">
                  <a:pos x="2" y="156"/>
                </a:cxn>
                <a:cxn ang="0">
                  <a:pos x="4" y="154"/>
                </a:cxn>
                <a:cxn ang="0">
                  <a:pos x="4" y="152"/>
                </a:cxn>
                <a:cxn ang="0">
                  <a:pos x="8" y="130"/>
                </a:cxn>
                <a:cxn ang="0">
                  <a:pos x="18" y="102"/>
                </a:cxn>
                <a:cxn ang="0">
                  <a:pos x="28" y="86"/>
                </a:cxn>
                <a:cxn ang="0">
                  <a:pos x="50" y="54"/>
                </a:cxn>
                <a:cxn ang="0">
                  <a:pos x="64" y="42"/>
                </a:cxn>
                <a:cxn ang="0">
                  <a:pos x="96" y="28"/>
                </a:cxn>
                <a:cxn ang="0">
                  <a:pos x="112" y="24"/>
                </a:cxn>
                <a:cxn ang="0">
                  <a:pos x="76" y="40"/>
                </a:cxn>
                <a:cxn ang="0">
                  <a:pos x="62" y="48"/>
                </a:cxn>
                <a:cxn ang="0">
                  <a:pos x="58" y="52"/>
                </a:cxn>
                <a:cxn ang="0">
                  <a:pos x="70" y="56"/>
                </a:cxn>
                <a:cxn ang="0">
                  <a:pos x="88" y="66"/>
                </a:cxn>
                <a:cxn ang="0">
                  <a:pos x="108" y="74"/>
                </a:cxn>
                <a:cxn ang="0">
                  <a:pos x="126" y="76"/>
                </a:cxn>
                <a:cxn ang="0">
                  <a:pos x="146" y="72"/>
                </a:cxn>
                <a:cxn ang="0">
                  <a:pos x="138" y="70"/>
                </a:cxn>
                <a:cxn ang="0">
                  <a:pos x="116" y="52"/>
                </a:cxn>
                <a:cxn ang="0">
                  <a:pos x="114" y="50"/>
                </a:cxn>
                <a:cxn ang="0">
                  <a:pos x="130" y="54"/>
                </a:cxn>
                <a:cxn ang="0">
                  <a:pos x="150" y="56"/>
                </a:cxn>
                <a:cxn ang="0">
                  <a:pos x="188" y="50"/>
                </a:cxn>
                <a:cxn ang="0">
                  <a:pos x="220" y="38"/>
                </a:cxn>
                <a:cxn ang="0">
                  <a:pos x="240" y="24"/>
                </a:cxn>
              </a:cxnLst>
              <a:rect l="0" t="0" r="r" b="b"/>
              <a:pathLst>
                <a:path w="240" h="156">
                  <a:moveTo>
                    <a:pt x="240" y="24"/>
                  </a:moveTo>
                  <a:lnTo>
                    <a:pt x="240" y="24"/>
                  </a:lnTo>
                  <a:lnTo>
                    <a:pt x="236" y="26"/>
                  </a:lnTo>
                  <a:lnTo>
                    <a:pt x="224" y="26"/>
                  </a:lnTo>
                  <a:lnTo>
                    <a:pt x="202" y="22"/>
                  </a:lnTo>
                  <a:lnTo>
                    <a:pt x="188" y="16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56" y="4"/>
                  </a:lnTo>
                  <a:lnTo>
                    <a:pt x="144" y="2"/>
                  </a:lnTo>
                  <a:lnTo>
                    <a:pt x="134" y="0"/>
                  </a:lnTo>
                  <a:lnTo>
                    <a:pt x="122" y="0"/>
                  </a:lnTo>
                  <a:lnTo>
                    <a:pt x="114" y="0"/>
                  </a:lnTo>
                  <a:lnTo>
                    <a:pt x="104" y="2"/>
                  </a:lnTo>
                  <a:lnTo>
                    <a:pt x="88" y="10"/>
                  </a:lnTo>
                  <a:lnTo>
                    <a:pt x="76" y="18"/>
                  </a:lnTo>
                  <a:lnTo>
                    <a:pt x="64" y="28"/>
                  </a:lnTo>
                  <a:lnTo>
                    <a:pt x="58" y="38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30" y="74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8" y="114"/>
                  </a:lnTo>
                  <a:lnTo>
                    <a:pt x="4" y="128"/>
                  </a:lnTo>
                  <a:lnTo>
                    <a:pt x="0" y="14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4" y="154"/>
                  </a:lnTo>
                  <a:lnTo>
                    <a:pt x="4" y="152"/>
                  </a:lnTo>
                  <a:lnTo>
                    <a:pt x="4" y="152"/>
                  </a:lnTo>
                  <a:lnTo>
                    <a:pt x="4" y="142"/>
                  </a:lnTo>
                  <a:lnTo>
                    <a:pt x="8" y="130"/>
                  </a:lnTo>
                  <a:lnTo>
                    <a:pt x="12" y="116"/>
                  </a:lnTo>
                  <a:lnTo>
                    <a:pt x="18" y="102"/>
                  </a:lnTo>
                  <a:lnTo>
                    <a:pt x="18" y="102"/>
                  </a:lnTo>
                  <a:lnTo>
                    <a:pt x="28" y="86"/>
                  </a:lnTo>
                  <a:lnTo>
                    <a:pt x="38" y="70"/>
                  </a:lnTo>
                  <a:lnTo>
                    <a:pt x="50" y="54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80" y="34"/>
                  </a:lnTo>
                  <a:lnTo>
                    <a:pt x="96" y="28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92" y="32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70" y="56"/>
                  </a:lnTo>
                  <a:lnTo>
                    <a:pt x="88" y="66"/>
                  </a:lnTo>
                  <a:lnTo>
                    <a:pt x="88" y="66"/>
                  </a:lnTo>
                  <a:lnTo>
                    <a:pt x="98" y="72"/>
                  </a:lnTo>
                  <a:lnTo>
                    <a:pt x="108" y="74"/>
                  </a:lnTo>
                  <a:lnTo>
                    <a:pt x="118" y="76"/>
                  </a:lnTo>
                  <a:lnTo>
                    <a:pt x="126" y="76"/>
                  </a:lnTo>
                  <a:lnTo>
                    <a:pt x="140" y="74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38" y="70"/>
                  </a:lnTo>
                  <a:lnTo>
                    <a:pt x="130" y="64"/>
                  </a:lnTo>
                  <a:lnTo>
                    <a:pt x="116" y="52"/>
                  </a:lnTo>
                  <a:lnTo>
                    <a:pt x="116" y="52"/>
                  </a:lnTo>
                  <a:lnTo>
                    <a:pt x="114" y="50"/>
                  </a:lnTo>
                  <a:lnTo>
                    <a:pt x="114" y="50"/>
                  </a:lnTo>
                  <a:lnTo>
                    <a:pt x="130" y="54"/>
                  </a:lnTo>
                  <a:lnTo>
                    <a:pt x="130" y="54"/>
                  </a:lnTo>
                  <a:lnTo>
                    <a:pt x="150" y="56"/>
                  </a:lnTo>
                  <a:lnTo>
                    <a:pt x="170" y="54"/>
                  </a:lnTo>
                  <a:lnTo>
                    <a:pt x="188" y="50"/>
                  </a:lnTo>
                  <a:lnTo>
                    <a:pt x="206" y="44"/>
                  </a:lnTo>
                  <a:lnTo>
                    <a:pt x="220" y="38"/>
                  </a:lnTo>
                  <a:lnTo>
                    <a:pt x="230" y="32"/>
                  </a:lnTo>
                  <a:lnTo>
                    <a:pt x="240" y="24"/>
                  </a:lnTo>
                  <a:lnTo>
                    <a:pt x="24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9" name="Freeform 101"/>
            <p:cNvSpPr>
              <a:spLocks/>
            </p:cNvSpPr>
            <p:nvPr/>
          </p:nvSpPr>
          <p:spPr bwMode="auto">
            <a:xfrm>
              <a:off x="7138737" y="3276600"/>
              <a:ext cx="978568" cy="914400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0"/>
                </a:cxn>
                <a:cxn ang="0">
                  <a:pos x="104" y="0"/>
                </a:cxn>
                <a:cxn ang="0">
                  <a:pos x="88" y="4"/>
                </a:cxn>
                <a:cxn ang="0">
                  <a:pos x="88" y="4"/>
                </a:cxn>
                <a:cxn ang="0">
                  <a:pos x="76" y="10"/>
                </a:cxn>
                <a:cxn ang="0">
                  <a:pos x="64" y="16"/>
                </a:cxn>
                <a:cxn ang="0">
                  <a:pos x="54" y="26"/>
                </a:cxn>
                <a:cxn ang="0">
                  <a:pos x="44" y="36"/>
                </a:cxn>
                <a:cxn ang="0">
                  <a:pos x="44" y="36"/>
                </a:cxn>
                <a:cxn ang="0">
                  <a:pos x="26" y="58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4" y="96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4" y="114"/>
                </a:cxn>
                <a:cxn ang="0">
                  <a:pos x="6" y="112"/>
                </a:cxn>
                <a:cxn ang="0">
                  <a:pos x="6" y="112"/>
                </a:cxn>
                <a:cxn ang="0">
                  <a:pos x="8" y="98"/>
                </a:cxn>
                <a:cxn ang="0">
                  <a:pos x="16" y="82"/>
                </a:cxn>
                <a:cxn ang="0">
                  <a:pos x="16" y="82"/>
                </a:cxn>
                <a:cxn ang="0">
                  <a:pos x="24" y="68"/>
                </a:cxn>
                <a:cxn ang="0">
                  <a:pos x="34" y="52"/>
                </a:cxn>
                <a:cxn ang="0">
                  <a:pos x="46" y="38"/>
                </a:cxn>
                <a:cxn ang="0">
                  <a:pos x="60" y="26"/>
                </a:cxn>
                <a:cxn ang="0">
                  <a:pos x="60" y="26"/>
                </a:cxn>
                <a:cxn ang="0">
                  <a:pos x="74" y="16"/>
                </a:cxn>
                <a:cxn ang="0">
                  <a:pos x="90" y="10"/>
                </a:cxn>
                <a:cxn ang="0">
                  <a:pos x="90" y="10"/>
                </a:cxn>
                <a:cxn ang="0">
                  <a:pos x="104" y="6"/>
                </a:cxn>
                <a:cxn ang="0">
                  <a:pos x="120" y="6"/>
                </a:cxn>
                <a:cxn ang="0">
                  <a:pos x="120" y="6"/>
                </a:cxn>
                <a:cxn ang="0">
                  <a:pos x="122" y="6"/>
                </a:cxn>
                <a:cxn ang="0">
                  <a:pos x="122" y="4"/>
                </a:cxn>
                <a:cxn ang="0">
                  <a:pos x="122" y="4"/>
                </a:cxn>
                <a:cxn ang="0">
                  <a:pos x="122" y="2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2" h="114">
                  <a:moveTo>
                    <a:pt x="120" y="2"/>
                  </a:moveTo>
                  <a:lnTo>
                    <a:pt x="120" y="2"/>
                  </a:lnTo>
                  <a:lnTo>
                    <a:pt x="112" y="0"/>
                  </a:lnTo>
                  <a:lnTo>
                    <a:pt x="104" y="0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76" y="10"/>
                  </a:lnTo>
                  <a:lnTo>
                    <a:pt x="64" y="16"/>
                  </a:lnTo>
                  <a:lnTo>
                    <a:pt x="54" y="2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26" y="58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4" y="96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4" y="114"/>
                  </a:lnTo>
                  <a:lnTo>
                    <a:pt x="6" y="112"/>
                  </a:lnTo>
                  <a:lnTo>
                    <a:pt x="6" y="112"/>
                  </a:lnTo>
                  <a:lnTo>
                    <a:pt x="8" y="98"/>
                  </a:lnTo>
                  <a:lnTo>
                    <a:pt x="16" y="82"/>
                  </a:lnTo>
                  <a:lnTo>
                    <a:pt x="16" y="82"/>
                  </a:lnTo>
                  <a:lnTo>
                    <a:pt x="24" y="68"/>
                  </a:lnTo>
                  <a:lnTo>
                    <a:pt x="34" y="52"/>
                  </a:lnTo>
                  <a:lnTo>
                    <a:pt x="46" y="38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74" y="16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104" y="6"/>
                  </a:lnTo>
                  <a:lnTo>
                    <a:pt x="120" y="6"/>
                  </a:lnTo>
                  <a:lnTo>
                    <a:pt x="120" y="6"/>
                  </a:lnTo>
                  <a:lnTo>
                    <a:pt x="122" y="6"/>
                  </a:lnTo>
                  <a:lnTo>
                    <a:pt x="122" y="4"/>
                  </a:lnTo>
                  <a:lnTo>
                    <a:pt x="122" y="4"/>
                  </a:lnTo>
                  <a:lnTo>
                    <a:pt x="122" y="2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0" name="Freeform 102"/>
            <p:cNvSpPr>
              <a:spLocks/>
            </p:cNvSpPr>
            <p:nvPr/>
          </p:nvSpPr>
          <p:spPr bwMode="auto">
            <a:xfrm>
              <a:off x="3304674" y="2490537"/>
              <a:ext cx="240632" cy="59355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24" y="64"/>
                </a:cxn>
                <a:cxn ang="0">
                  <a:pos x="18" y="58"/>
                </a:cxn>
                <a:cxn ang="0">
                  <a:pos x="12" y="50"/>
                </a:cxn>
                <a:cxn ang="0">
                  <a:pos x="8" y="42"/>
                </a:cxn>
                <a:cxn ang="0">
                  <a:pos x="8" y="42"/>
                </a:cxn>
                <a:cxn ang="0">
                  <a:pos x="6" y="32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6" y="12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8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6" y="66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74"/>
                </a:cxn>
                <a:cxn ang="0">
                  <a:pos x="30" y="74"/>
                </a:cxn>
                <a:cxn ang="0">
                  <a:pos x="30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30" h="74">
                  <a:moveTo>
                    <a:pt x="30" y="70"/>
                  </a:moveTo>
                  <a:lnTo>
                    <a:pt x="30" y="70"/>
                  </a:lnTo>
                  <a:lnTo>
                    <a:pt x="24" y="64"/>
                  </a:lnTo>
                  <a:lnTo>
                    <a:pt x="18" y="58"/>
                  </a:lnTo>
                  <a:lnTo>
                    <a:pt x="12" y="50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6" y="3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2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1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8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6" y="66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1" name="Freeform 103"/>
            <p:cNvSpPr>
              <a:spLocks/>
            </p:cNvSpPr>
            <p:nvPr/>
          </p:nvSpPr>
          <p:spPr bwMode="auto">
            <a:xfrm>
              <a:off x="8261684" y="-1070811"/>
              <a:ext cx="368968" cy="75397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0" y="10"/>
                </a:cxn>
                <a:cxn ang="0">
                  <a:pos x="40" y="24"/>
                </a:cxn>
                <a:cxn ang="0">
                  <a:pos x="40" y="32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56"/>
                </a:cxn>
                <a:cxn ang="0">
                  <a:pos x="42" y="68"/>
                </a:cxn>
                <a:cxn ang="0">
                  <a:pos x="40" y="78"/>
                </a:cxn>
                <a:cxn ang="0">
                  <a:pos x="34" y="88"/>
                </a:cxn>
                <a:cxn ang="0">
                  <a:pos x="28" y="92"/>
                </a:cxn>
                <a:cxn ang="0">
                  <a:pos x="24" y="94"/>
                </a:cxn>
                <a:cxn ang="0">
                  <a:pos x="20" y="92"/>
                </a:cxn>
                <a:cxn ang="0">
                  <a:pos x="16" y="90"/>
                </a:cxn>
                <a:cxn ang="0">
                  <a:pos x="12" y="86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66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2" y="50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0" y="50"/>
                </a:cxn>
                <a:cxn ang="0">
                  <a:pos x="12" y="56"/>
                </a:cxn>
                <a:cxn ang="0">
                  <a:pos x="14" y="58"/>
                </a:cxn>
                <a:cxn ang="0">
                  <a:pos x="18" y="58"/>
                </a:cxn>
                <a:cxn ang="0">
                  <a:pos x="18" y="58"/>
                </a:cxn>
                <a:cxn ang="0">
                  <a:pos x="14" y="50"/>
                </a:cxn>
                <a:cxn ang="0">
                  <a:pos x="14" y="4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4" y="20"/>
                </a:cxn>
                <a:cxn ang="0">
                  <a:pos x="34" y="1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94">
                  <a:moveTo>
                    <a:pt x="46" y="0"/>
                  </a:moveTo>
                  <a:lnTo>
                    <a:pt x="46" y="0"/>
                  </a:lnTo>
                  <a:lnTo>
                    <a:pt x="44" y="2"/>
                  </a:lnTo>
                  <a:lnTo>
                    <a:pt x="40" y="10"/>
                  </a:lnTo>
                  <a:lnTo>
                    <a:pt x="40" y="24"/>
                  </a:lnTo>
                  <a:lnTo>
                    <a:pt x="40" y="32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56"/>
                  </a:lnTo>
                  <a:lnTo>
                    <a:pt x="42" y="68"/>
                  </a:lnTo>
                  <a:lnTo>
                    <a:pt x="40" y="78"/>
                  </a:lnTo>
                  <a:lnTo>
                    <a:pt x="34" y="88"/>
                  </a:lnTo>
                  <a:lnTo>
                    <a:pt x="28" y="92"/>
                  </a:lnTo>
                  <a:lnTo>
                    <a:pt x="24" y="94"/>
                  </a:lnTo>
                  <a:lnTo>
                    <a:pt x="20" y="92"/>
                  </a:lnTo>
                  <a:lnTo>
                    <a:pt x="16" y="90"/>
                  </a:lnTo>
                  <a:lnTo>
                    <a:pt x="12" y="86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66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2" y="50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50"/>
                  </a:lnTo>
                  <a:lnTo>
                    <a:pt x="12" y="56"/>
                  </a:lnTo>
                  <a:lnTo>
                    <a:pt x="14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4" y="50"/>
                  </a:lnTo>
                  <a:lnTo>
                    <a:pt x="14" y="4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4" y="20"/>
                  </a:lnTo>
                  <a:lnTo>
                    <a:pt x="34" y="1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2" name="Freeform 104"/>
            <p:cNvSpPr>
              <a:spLocks/>
            </p:cNvSpPr>
            <p:nvPr/>
          </p:nvSpPr>
          <p:spPr bwMode="auto">
            <a:xfrm>
              <a:off x="8229600" y="-509337"/>
              <a:ext cx="240632" cy="577516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6" y="16"/>
                </a:cxn>
                <a:cxn ang="0">
                  <a:pos x="12" y="24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6" y="42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60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6" y="72"/>
                </a:cxn>
                <a:cxn ang="0">
                  <a:pos x="4" y="72"/>
                </a:cxn>
                <a:cxn ang="0">
                  <a:pos x="4" y="72"/>
                </a:cxn>
                <a:cxn ang="0">
                  <a:pos x="0" y="6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2" y="36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8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8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0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0" h="72">
                  <a:moveTo>
                    <a:pt x="28" y="4"/>
                  </a:moveTo>
                  <a:lnTo>
                    <a:pt x="28" y="4"/>
                  </a:lnTo>
                  <a:lnTo>
                    <a:pt x="22" y="8"/>
                  </a:lnTo>
                  <a:lnTo>
                    <a:pt x="16" y="16"/>
                  </a:lnTo>
                  <a:lnTo>
                    <a:pt x="12" y="24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6" y="4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6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6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2" y="36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3" name="Freeform 105"/>
            <p:cNvSpPr>
              <a:spLocks/>
            </p:cNvSpPr>
            <p:nvPr/>
          </p:nvSpPr>
          <p:spPr bwMode="auto">
            <a:xfrm>
              <a:off x="7042484" y="7511716"/>
              <a:ext cx="721895" cy="33688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52" y="8"/>
                </a:cxn>
                <a:cxn ang="0">
                  <a:pos x="42" y="4"/>
                </a:cxn>
                <a:cxn ang="0">
                  <a:pos x="32" y="2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4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6" y="8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30" y="6"/>
                </a:cxn>
                <a:cxn ang="0">
                  <a:pos x="40" y="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58" y="18"/>
                </a:cxn>
                <a:cxn ang="0">
                  <a:pos x="66" y="24"/>
                </a:cxn>
                <a:cxn ang="0">
                  <a:pos x="76" y="32"/>
                </a:cxn>
                <a:cxn ang="0">
                  <a:pos x="84" y="42"/>
                </a:cxn>
                <a:cxn ang="0">
                  <a:pos x="90" y="42"/>
                </a:cxn>
                <a:cxn ang="0">
                  <a:pos x="90" y="42"/>
                </a:cxn>
                <a:cxn ang="0">
                  <a:pos x="80" y="30"/>
                </a:cxn>
                <a:cxn ang="0">
                  <a:pos x="70" y="20"/>
                </a:cxn>
                <a:cxn ang="0">
                  <a:pos x="60" y="14"/>
                </a:cxn>
                <a:cxn ang="0">
                  <a:pos x="52" y="8"/>
                </a:cxn>
                <a:cxn ang="0">
                  <a:pos x="52" y="8"/>
                </a:cxn>
              </a:cxnLst>
              <a:rect l="0" t="0" r="r" b="b"/>
              <a:pathLst>
                <a:path w="90" h="42">
                  <a:moveTo>
                    <a:pt x="52" y="8"/>
                  </a:moveTo>
                  <a:lnTo>
                    <a:pt x="52" y="8"/>
                  </a:lnTo>
                  <a:lnTo>
                    <a:pt x="42" y="4"/>
                  </a:lnTo>
                  <a:lnTo>
                    <a:pt x="32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4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6" y="8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30" y="6"/>
                  </a:lnTo>
                  <a:lnTo>
                    <a:pt x="40" y="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8" y="18"/>
                  </a:lnTo>
                  <a:lnTo>
                    <a:pt x="66" y="24"/>
                  </a:lnTo>
                  <a:lnTo>
                    <a:pt x="76" y="32"/>
                  </a:lnTo>
                  <a:lnTo>
                    <a:pt x="84" y="42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80" y="30"/>
                  </a:lnTo>
                  <a:lnTo>
                    <a:pt x="70" y="20"/>
                  </a:lnTo>
                  <a:lnTo>
                    <a:pt x="60" y="14"/>
                  </a:lnTo>
                  <a:lnTo>
                    <a:pt x="52" y="8"/>
                  </a:lnTo>
                  <a:lnTo>
                    <a:pt x="5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4" name="Freeform 106"/>
            <p:cNvSpPr>
              <a:spLocks/>
            </p:cNvSpPr>
            <p:nvPr/>
          </p:nvSpPr>
          <p:spPr bwMode="auto">
            <a:xfrm>
              <a:off x="8053137" y="6821905"/>
              <a:ext cx="1058779" cy="256674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16" y="4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38" y="8"/>
                </a:cxn>
                <a:cxn ang="0">
                  <a:pos x="50" y="14"/>
                </a:cxn>
                <a:cxn ang="0">
                  <a:pos x="50" y="14"/>
                </a:cxn>
                <a:cxn ang="0">
                  <a:pos x="70" y="26"/>
                </a:cxn>
                <a:cxn ang="0">
                  <a:pos x="70" y="26"/>
                </a:cxn>
                <a:cxn ang="0">
                  <a:pos x="80" y="30"/>
                </a:cxn>
                <a:cxn ang="0">
                  <a:pos x="90" y="32"/>
                </a:cxn>
                <a:cxn ang="0">
                  <a:pos x="90" y="32"/>
                </a:cxn>
                <a:cxn ang="0">
                  <a:pos x="102" y="32"/>
                </a:cxn>
                <a:cxn ang="0">
                  <a:pos x="112" y="30"/>
                </a:cxn>
                <a:cxn ang="0">
                  <a:pos x="112" y="30"/>
                </a:cxn>
                <a:cxn ang="0">
                  <a:pos x="120" y="28"/>
                </a:cxn>
                <a:cxn ang="0">
                  <a:pos x="130" y="26"/>
                </a:cxn>
                <a:cxn ang="0">
                  <a:pos x="130" y="26"/>
                </a:cxn>
                <a:cxn ang="0">
                  <a:pos x="132" y="24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0" y="20"/>
                </a:cxn>
                <a:cxn ang="0">
                  <a:pos x="130" y="20"/>
                </a:cxn>
                <a:cxn ang="0">
                  <a:pos x="120" y="22"/>
                </a:cxn>
                <a:cxn ang="0">
                  <a:pos x="110" y="26"/>
                </a:cxn>
                <a:cxn ang="0">
                  <a:pos x="110" y="26"/>
                </a:cxn>
                <a:cxn ang="0">
                  <a:pos x="102" y="2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82" y="24"/>
                </a:cxn>
                <a:cxn ang="0">
                  <a:pos x="72" y="20"/>
                </a:cxn>
                <a:cxn ang="0">
                  <a:pos x="72" y="20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40" y="4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16" y="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8"/>
                </a:cxn>
                <a:cxn ang="0">
                  <a:pos x="4" y="8"/>
                </a:cxn>
                <a:cxn ang="0">
                  <a:pos x="4" y="8"/>
                </a:cxn>
              </a:cxnLst>
              <a:rect l="0" t="0" r="r" b="b"/>
              <a:pathLst>
                <a:path w="132" h="32">
                  <a:moveTo>
                    <a:pt x="4" y="8"/>
                  </a:moveTo>
                  <a:lnTo>
                    <a:pt x="4" y="8"/>
                  </a:lnTo>
                  <a:lnTo>
                    <a:pt x="16" y="4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38" y="8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70" y="26"/>
                  </a:lnTo>
                  <a:lnTo>
                    <a:pt x="70" y="26"/>
                  </a:lnTo>
                  <a:lnTo>
                    <a:pt x="80" y="30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102" y="32"/>
                  </a:lnTo>
                  <a:lnTo>
                    <a:pt x="112" y="30"/>
                  </a:lnTo>
                  <a:lnTo>
                    <a:pt x="112" y="30"/>
                  </a:lnTo>
                  <a:lnTo>
                    <a:pt x="120" y="28"/>
                  </a:lnTo>
                  <a:lnTo>
                    <a:pt x="130" y="26"/>
                  </a:lnTo>
                  <a:lnTo>
                    <a:pt x="130" y="26"/>
                  </a:lnTo>
                  <a:lnTo>
                    <a:pt x="132" y="24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20" y="22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02" y="2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82" y="24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40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6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5" name="Freeform 107"/>
            <p:cNvSpPr>
              <a:spLocks/>
            </p:cNvSpPr>
            <p:nvPr/>
          </p:nvSpPr>
          <p:spPr bwMode="auto">
            <a:xfrm>
              <a:off x="4636168" y="2667000"/>
              <a:ext cx="641684" cy="641684"/>
            </a:xfrm>
            <a:custGeom>
              <a:avLst/>
              <a:gdLst/>
              <a:ahLst/>
              <a:cxnLst>
                <a:cxn ang="0">
                  <a:pos x="4" y="78"/>
                </a:cxn>
                <a:cxn ang="0">
                  <a:pos x="4" y="78"/>
                </a:cxn>
                <a:cxn ang="0">
                  <a:pos x="6" y="60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20" y="32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40" y="16"/>
                </a:cxn>
                <a:cxn ang="0">
                  <a:pos x="52" y="12"/>
                </a:cxn>
                <a:cxn ang="0">
                  <a:pos x="52" y="12"/>
                </a:cxn>
                <a:cxn ang="0">
                  <a:pos x="66" y="8"/>
                </a:cxn>
                <a:cxn ang="0">
                  <a:pos x="78" y="4"/>
                </a:cxn>
                <a:cxn ang="0">
                  <a:pos x="78" y="4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64" y="4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38" y="12"/>
                </a:cxn>
                <a:cxn ang="0">
                  <a:pos x="32" y="16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6" y="30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2" y="60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0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4" y="78"/>
                </a:cxn>
                <a:cxn ang="0">
                  <a:pos x="4" y="78"/>
                </a:cxn>
              </a:cxnLst>
              <a:rect l="0" t="0" r="r" b="b"/>
              <a:pathLst>
                <a:path w="80" h="80">
                  <a:moveTo>
                    <a:pt x="4" y="78"/>
                  </a:moveTo>
                  <a:lnTo>
                    <a:pt x="4" y="78"/>
                  </a:lnTo>
                  <a:lnTo>
                    <a:pt x="6" y="60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20" y="32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40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66" y="8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64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38" y="12"/>
                  </a:lnTo>
                  <a:lnTo>
                    <a:pt x="32" y="16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6" y="30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2" y="6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4" y="80"/>
                  </a:lnTo>
                  <a:lnTo>
                    <a:pt x="4" y="78"/>
                  </a:lnTo>
                  <a:lnTo>
                    <a:pt x="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6" name="Freeform 108"/>
            <p:cNvSpPr>
              <a:spLocks/>
            </p:cNvSpPr>
            <p:nvPr/>
          </p:nvSpPr>
          <p:spPr bwMode="auto">
            <a:xfrm>
              <a:off x="673768" y="3116179"/>
              <a:ext cx="625642" cy="208547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" y="4"/>
                </a:cxn>
                <a:cxn ang="0">
                  <a:pos x="10" y="12"/>
                </a:cxn>
                <a:cxn ang="0">
                  <a:pos x="22" y="20"/>
                </a:cxn>
                <a:cxn ang="0">
                  <a:pos x="22" y="20"/>
                </a:cxn>
                <a:cxn ang="0">
                  <a:pos x="36" y="24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58" y="26"/>
                </a:cxn>
                <a:cxn ang="0">
                  <a:pos x="66" y="24"/>
                </a:cxn>
                <a:cxn ang="0">
                  <a:pos x="66" y="24"/>
                </a:cxn>
                <a:cxn ang="0">
                  <a:pos x="72" y="20"/>
                </a:cxn>
                <a:cxn ang="0">
                  <a:pos x="78" y="16"/>
                </a:cxn>
                <a:cxn ang="0">
                  <a:pos x="78" y="16"/>
                </a:cxn>
                <a:cxn ang="0">
                  <a:pos x="78" y="14"/>
                </a:cxn>
                <a:cxn ang="0">
                  <a:pos x="78" y="12"/>
                </a:cxn>
                <a:cxn ang="0">
                  <a:pos x="78" y="12"/>
                </a:cxn>
                <a:cxn ang="0">
                  <a:pos x="76" y="12"/>
                </a:cxn>
                <a:cxn ang="0">
                  <a:pos x="74" y="12"/>
                </a:cxn>
                <a:cxn ang="0">
                  <a:pos x="74" y="12"/>
                </a:cxn>
                <a:cxn ang="0">
                  <a:pos x="70" y="16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4" y="22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34" y="18"/>
                </a:cxn>
                <a:cxn ang="0">
                  <a:pos x="24" y="14"/>
                </a:cxn>
                <a:cxn ang="0">
                  <a:pos x="24" y="14"/>
                </a:cxn>
                <a:cxn ang="0">
                  <a:pos x="14" y="8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78" h="26">
                  <a:moveTo>
                    <a:pt x="2" y="4"/>
                  </a:moveTo>
                  <a:lnTo>
                    <a:pt x="2" y="4"/>
                  </a:lnTo>
                  <a:lnTo>
                    <a:pt x="10" y="1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36" y="24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8" y="26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72" y="20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6" y="12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0" y="16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34" y="18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14" y="8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7" name="Freeform 109"/>
            <p:cNvSpPr>
              <a:spLocks/>
            </p:cNvSpPr>
            <p:nvPr/>
          </p:nvSpPr>
          <p:spPr bwMode="auto">
            <a:xfrm>
              <a:off x="5694947" y="-413084"/>
              <a:ext cx="786063" cy="673768"/>
            </a:xfrm>
            <a:custGeom>
              <a:avLst/>
              <a:gdLst/>
              <a:ahLst/>
              <a:cxnLst>
                <a:cxn ang="0">
                  <a:pos x="4" y="84"/>
                </a:cxn>
                <a:cxn ang="0">
                  <a:pos x="4" y="84"/>
                </a:cxn>
                <a:cxn ang="0">
                  <a:pos x="16" y="82"/>
                </a:cxn>
                <a:cxn ang="0">
                  <a:pos x="52" y="80"/>
                </a:cxn>
                <a:cxn ang="0">
                  <a:pos x="52" y="80"/>
                </a:cxn>
                <a:cxn ang="0">
                  <a:pos x="62" y="80"/>
                </a:cxn>
                <a:cxn ang="0">
                  <a:pos x="72" y="76"/>
                </a:cxn>
                <a:cxn ang="0">
                  <a:pos x="80" y="72"/>
                </a:cxn>
                <a:cxn ang="0">
                  <a:pos x="88" y="66"/>
                </a:cxn>
                <a:cxn ang="0">
                  <a:pos x="94" y="60"/>
                </a:cxn>
                <a:cxn ang="0">
                  <a:pos x="96" y="54"/>
                </a:cxn>
                <a:cxn ang="0">
                  <a:pos x="98" y="48"/>
                </a:cxn>
                <a:cxn ang="0">
                  <a:pos x="96" y="44"/>
                </a:cxn>
                <a:cxn ang="0">
                  <a:pos x="96" y="44"/>
                </a:cxn>
                <a:cxn ang="0">
                  <a:pos x="90" y="36"/>
                </a:cxn>
                <a:cxn ang="0">
                  <a:pos x="82" y="34"/>
                </a:cxn>
                <a:cxn ang="0">
                  <a:pos x="74" y="32"/>
                </a:cxn>
                <a:cxn ang="0">
                  <a:pos x="74" y="32"/>
                </a:cxn>
                <a:cxn ang="0">
                  <a:pos x="76" y="28"/>
                </a:cxn>
                <a:cxn ang="0">
                  <a:pos x="78" y="18"/>
                </a:cxn>
                <a:cxn ang="0">
                  <a:pos x="78" y="12"/>
                </a:cxn>
                <a:cxn ang="0">
                  <a:pos x="76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2" y="2"/>
                </a:cxn>
                <a:cxn ang="0">
                  <a:pos x="34" y="4"/>
                </a:cxn>
                <a:cxn ang="0">
                  <a:pos x="24" y="10"/>
                </a:cxn>
                <a:cxn ang="0">
                  <a:pos x="16" y="20"/>
                </a:cxn>
                <a:cxn ang="0">
                  <a:pos x="10" y="32"/>
                </a:cxn>
                <a:cxn ang="0">
                  <a:pos x="4" y="50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2" y="62"/>
                </a:cxn>
                <a:cxn ang="0">
                  <a:pos x="24" y="54"/>
                </a:cxn>
                <a:cxn ang="0">
                  <a:pos x="32" y="52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4" y="52"/>
                </a:cxn>
                <a:cxn ang="0">
                  <a:pos x="24" y="58"/>
                </a:cxn>
                <a:cxn ang="0">
                  <a:pos x="14" y="68"/>
                </a:cxn>
                <a:cxn ang="0">
                  <a:pos x="8" y="76"/>
                </a:cxn>
                <a:cxn ang="0">
                  <a:pos x="4" y="84"/>
                </a:cxn>
                <a:cxn ang="0">
                  <a:pos x="4" y="84"/>
                </a:cxn>
              </a:cxnLst>
              <a:rect l="0" t="0" r="r" b="b"/>
              <a:pathLst>
                <a:path w="98" h="84">
                  <a:moveTo>
                    <a:pt x="4" y="84"/>
                  </a:moveTo>
                  <a:lnTo>
                    <a:pt x="4" y="84"/>
                  </a:lnTo>
                  <a:lnTo>
                    <a:pt x="16" y="82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62" y="80"/>
                  </a:lnTo>
                  <a:lnTo>
                    <a:pt x="72" y="76"/>
                  </a:lnTo>
                  <a:lnTo>
                    <a:pt x="80" y="72"/>
                  </a:lnTo>
                  <a:lnTo>
                    <a:pt x="88" y="66"/>
                  </a:lnTo>
                  <a:lnTo>
                    <a:pt x="94" y="60"/>
                  </a:lnTo>
                  <a:lnTo>
                    <a:pt x="96" y="54"/>
                  </a:lnTo>
                  <a:lnTo>
                    <a:pt x="98" y="48"/>
                  </a:lnTo>
                  <a:lnTo>
                    <a:pt x="96" y="44"/>
                  </a:lnTo>
                  <a:lnTo>
                    <a:pt x="96" y="44"/>
                  </a:lnTo>
                  <a:lnTo>
                    <a:pt x="90" y="36"/>
                  </a:lnTo>
                  <a:lnTo>
                    <a:pt x="82" y="34"/>
                  </a:lnTo>
                  <a:lnTo>
                    <a:pt x="74" y="32"/>
                  </a:lnTo>
                  <a:lnTo>
                    <a:pt x="74" y="32"/>
                  </a:lnTo>
                  <a:lnTo>
                    <a:pt x="76" y="28"/>
                  </a:lnTo>
                  <a:lnTo>
                    <a:pt x="78" y="18"/>
                  </a:lnTo>
                  <a:lnTo>
                    <a:pt x="78" y="12"/>
                  </a:lnTo>
                  <a:lnTo>
                    <a:pt x="76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2" y="2"/>
                  </a:lnTo>
                  <a:lnTo>
                    <a:pt x="34" y="4"/>
                  </a:lnTo>
                  <a:lnTo>
                    <a:pt x="24" y="10"/>
                  </a:lnTo>
                  <a:lnTo>
                    <a:pt x="16" y="20"/>
                  </a:lnTo>
                  <a:lnTo>
                    <a:pt x="10" y="32"/>
                  </a:lnTo>
                  <a:lnTo>
                    <a:pt x="4" y="50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2" y="62"/>
                  </a:lnTo>
                  <a:lnTo>
                    <a:pt x="24" y="54"/>
                  </a:lnTo>
                  <a:lnTo>
                    <a:pt x="32" y="52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4" y="52"/>
                  </a:lnTo>
                  <a:lnTo>
                    <a:pt x="24" y="58"/>
                  </a:lnTo>
                  <a:lnTo>
                    <a:pt x="14" y="68"/>
                  </a:lnTo>
                  <a:lnTo>
                    <a:pt x="8" y="76"/>
                  </a:lnTo>
                  <a:lnTo>
                    <a:pt x="4" y="84"/>
                  </a:lnTo>
                  <a:lnTo>
                    <a:pt x="4" y="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8" name="Freeform 110"/>
            <p:cNvSpPr>
              <a:spLocks/>
            </p:cNvSpPr>
            <p:nvPr/>
          </p:nvSpPr>
          <p:spPr bwMode="auto">
            <a:xfrm>
              <a:off x="5646821" y="276726"/>
              <a:ext cx="770021" cy="705853"/>
            </a:xfrm>
            <a:custGeom>
              <a:avLst/>
              <a:gdLst/>
              <a:ahLst/>
              <a:cxnLst>
                <a:cxn ang="0">
                  <a:pos x="92" y="16"/>
                </a:cxn>
                <a:cxn ang="0">
                  <a:pos x="92" y="16"/>
                </a:cxn>
                <a:cxn ang="0">
                  <a:pos x="96" y="24"/>
                </a:cxn>
                <a:cxn ang="0">
                  <a:pos x="96" y="30"/>
                </a:cxn>
                <a:cxn ang="0">
                  <a:pos x="92" y="36"/>
                </a:cxn>
                <a:cxn ang="0">
                  <a:pos x="88" y="42"/>
                </a:cxn>
                <a:cxn ang="0">
                  <a:pos x="82" y="46"/>
                </a:cxn>
                <a:cxn ang="0">
                  <a:pos x="76" y="50"/>
                </a:cxn>
                <a:cxn ang="0">
                  <a:pos x="70" y="50"/>
                </a:cxn>
                <a:cxn ang="0">
                  <a:pos x="66" y="50"/>
                </a:cxn>
                <a:cxn ang="0">
                  <a:pos x="66" y="50"/>
                </a:cxn>
                <a:cxn ang="0">
                  <a:pos x="68" y="54"/>
                </a:cxn>
                <a:cxn ang="0">
                  <a:pos x="68" y="64"/>
                </a:cxn>
                <a:cxn ang="0">
                  <a:pos x="68" y="70"/>
                </a:cxn>
                <a:cxn ang="0">
                  <a:pos x="66" y="74"/>
                </a:cxn>
                <a:cxn ang="0">
                  <a:pos x="60" y="80"/>
                </a:cxn>
                <a:cxn ang="0">
                  <a:pos x="54" y="84"/>
                </a:cxn>
                <a:cxn ang="0">
                  <a:pos x="54" y="84"/>
                </a:cxn>
                <a:cxn ang="0">
                  <a:pos x="44" y="86"/>
                </a:cxn>
                <a:cxn ang="0">
                  <a:pos x="38" y="88"/>
                </a:cxn>
                <a:cxn ang="0">
                  <a:pos x="32" y="86"/>
                </a:cxn>
                <a:cxn ang="0">
                  <a:pos x="28" y="84"/>
                </a:cxn>
                <a:cxn ang="0">
                  <a:pos x="24" y="80"/>
                </a:cxn>
                <a:cxn ang="0">
                  <a:pos x="22" y="74"/>
                </a:cxn>
                <a:cxn ang="0">
                  <a:pos x="18" y="62"/>
                </a:cxn>
                <a:cxn ang="0">
                  <a:pos x="16" y="48"/>
                </a:cxn>
                <a:cxn ang="0">
                  <a:pos x="14" y="36"/>
                </a:cxn>
                <a:cxn ang="0">
                  <a:pos x="8" y="24"/>
                </a:cxn>
                <a:cxn ang="0">
                  <a:pos x="4" y="2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18" y="20"/>
                </a:cxn>
                <a:cxn ang="0">
                  <a:pos x="34" y="24"/>
                </a:cxn>
                <a:cxn ang="0">
                  <a:pos x="42" y="28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46" y="30"/>
                </a:cxn>
                <a:cxn ang="0">
                  <a:pos x="40" y="22"/>
                </a:cxn>
                <a:cxn ang="0">
                  <a:pos x="34" y="18"/>
                </a:cxn>
                <a:cxn ang="0">
                  <a:pos x="26" y="14"/>
                </a:cxn>
                <a:cxn ang="0">
                  <a:pos x="18" y="12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18" y="6"/>
                </a:cxn>
                <a:cxn ang="0">
                  <a:pos x="42" y="2"/>
                </a:cxn>
                <a:cxn ang="0">
                  <a:pos x="58" y="0"/>
                </a:cxn>
                <a:cxn ang="0">
                  <a:pos x="72" y="2"/>
                </a:cxn>
                <a:cxn ang="0">
                  <a:pos x="84" y="8"/>
                </a:cxn>
                <a:cxn ang="0">
                  <a:pos x="88" y="12"/>
                </a:cxn>
                <a:cxn ang="0">
                  <a:pos x="92" y="16"/>
                </a:cxn>
                <a:cxn ang="0">
                  <a:pos x="92" y="16"/>
                </a:cxn>
              </a:cxnLst>
              <a:rect l="0" t="0" r="r" b="b"/>
              <a:pathLst>
                <a:path w="96" h="88">
                  <a:moveTo>
                    <a:pt x="92" y="16"/>
                  </a:moveTo>
                  <a:lnTo>
                    <a:pt x="92" y="16"/>
                  </a:lnTo>
                  <a:lnTo>
                    <a:pt x="96" y="24"/>
                  </a:lnTo>
                  <a:lnTo>
                    <a:pt x="96" y="30"/>
                  </a:lnTo>
                  <a:lnTo>
                    <a:pt x="92" y="36"/>
                  </a:lnTo>
                  <a:lnTo>
                    <a:pt x="88" y="42"/>
                  </a:lnTo>
                  <a:lnTo>
                    <a:pt x="82" y="46"/>
                  </a:lnTo>
                  <a:lnTo>
                    <a:pt x="76" y="50"/>
                  </a:lnTo>
                  <a:lnTo>
                    <a:pt x="70" y="50"/>
                  </a:lnTo>
                  <a:lnTo>
                    <a:pt x="66" y="50"/>
                  </a:lnTo>
                  <a:lnTo>
                    <a:pt x="66" y="50"/>
                  </a:lnTo>
                  <a:lnTo>
                    <a:pt x="68" y="54"/>
                  </a:lnTo>
                  <a:lnTo>
                    <a:pt x="68" y="64"/>
                  </a:lnTo>
                  <a:lnTo>
                    <a:pt x="68" y="70"/>
                  </a:lnTo>
                  <a:lnTo>
                    <a:pt x="66" y="74"/>
                  </a:lnTo>
                  <a:lnTo>
                    <a:pt x="60" y="80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4" y="86"/>
                  </a:lnTo>
                  <a:lnTo>
                    <a:pt x="38" y="88"/>
                  </a:lnTo>
                  <a:lnTo>
                    <a:pt x="32" y="86"/>
                  </a:lnTo>
                  <a:lnTo>
                    <a:pt x="28" y="84"/>
                  </a:lnTo>
                  <a:lnTo>
                    <a:pt x="24" y="80"/>
                  </a:lnTo>
                  <a:lnTo>
                    <a:pt x="22" y="74"/>
                  </a:lnTo>
                  <a:lnTo>
                    <a:pt x="18" y="62"/>
                  </a:lnTo>
                  <a:lnTo>
                    <a:pt x="16" y="48"/>
                  </a:lnTo>
                  <a:lnTo>
                    <a:pt x="14" y="36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8" y="20"/>
                  </a:lnTo>
                  <a:lnTo>
                    <a:pt x="34" y="24"/>
                  </a:lnTo>
                  <a:lnTo>
                    <a:pt x="42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6" y="30"/>
                  </a:lnTo>
                  <a:lnTo>
                    <a:pt x="40" y="22"/>
                  </a:lnTo>
                  <a:lnTo>
                    <a:pt x="34" y="18"/>
                  </a:lnTo>
                  <a:lnTo>
                    <a:pt x="26" y="14"/>
                  </a:lnTo>
                  <a:lnTo>
                    <a:pt x="18" y="12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18" y="6"/>
                  </a:lnTo>
                  <a:lnTo>
                    <a:pt x="42" y="2"/>
                  </a:lnTo>
                  <a:lnTo>
                    <a:pt x="58" y="0"/>
                  </a:lnTo>
                  <a:lnTo>
                    <a:pt x="72" y="2"/>
                  </a:lnTo>
                  <a:lnTo>
                    <a:pt x="84" y="8"/>
                  </a:lnTo>
                  <a:lnTo>
                    <a:pt x="88" y="12"/>
                  </a:lnTo>
                  <a:lnTo>
                    <a:pt x="92" y="16"/>
                  </a:lnTo>
                  <a:lnTo>
                    <a:pt x="9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9" name="Freeform 111"/>
            <p:cNvSpPr>
              <a:spLocks/>
            </p:cNvSpPr>
            <p:nvPr/>
          </p:nvSpPr>
          <p:spPr bwMode="auto">
            <a:xfrm>
              <a:off x="4973053" y="453189"/>
              <a:ext cx="737937" cy="689811"/>
            </a:xfrm>
            <a:custGeom>
              <a:avLst/>
              <a:gdLst/>
              <a:ahLst/>
              <a:cxnLst>
                <a:cxn ang="0">
                  <a:pos x="74" y="4"/>
                </a:cxn>
                <a:cxn ang="0">
                  <a:pos x="74" y="4"/>
                </a:cxn>
                <a:cxn ang="0">
                  <a:pos x="76" y="6"/>
                </a:cxn>
                <a:cxn ang="0">
                  <a:pos x="82" y="14"/>
                </a:cxn>
                <a:cxn ang="0">
                  <a:pos x="88" y="26"/>
                </a:cxn>
                <a:cxn ang="0">
                  <a:pos x="92" y="36"/>
                </a:cxn>
                <a:cxn ang="0">
                  <a:pos x="92" y="46"/>
                </a:cxn>
                <a:cxn ang="0">
                  <a:pos x="92" y="46"/>
                </a:cxn>
                <a:cxn ang="0">
                  <a:pos x="92" y="54"/>
                </a:cxn>
                <a:cxn ang="0">
                  <a:pos x="92" y="62"/>
                </a:cxn>
                <a:cxn ang="0">
                  <a:pos x="88" y="68"/>
                </a:cxn>
                <a:cxn ang="0">
                  <a:pos x="84" y="74"/>
                </a:cxn>
                <a:cxn ang="0">
                  <a:pos x="80" y="78"/>
                </a:cxn>
                <a:cxn ang="0">
                  <a:pos x="74" y="82"/>
                </a:cxn>
                <a:cxn ang="0">
                  <a:pos x="66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6"/>
                </a:cxn>
                <a:cxn ang="0">
                  <a:pos x="46" y="84"/>
                </a:cxn>
                <a:cxn ang="0">
                  <a:pos x="40" y="80"/>
                </a:cxn>
                <a:cxn ang="0">
                  <a:pos x="38" y="74"/>
                </a:cxn>
                <a:cxn ang="0">
                  <a:pos x="38" y="72"/>
                </a:cxn>
                <a:cxn ang="0">
                  <a:pos x="38" y="72"/>
                </a:cxn>
                <a:cxn ang="0">
                  <a:pos x="32" y="74"/>
                </a:cxn>
                <a:cxn ang="0">
                  <a:pos x="22" y="76"/>
                </a:cxn>
                <a:cxn ang="0">
                  <a:pos x="16" y="76"/>
                </a:cxn>
                <a:cxn ang="0">
                  <a:pos x="10" y="76"/>
                </a:cxn>
                <a:cxn ang="0">
                  <a:pos x="4" y="72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0" y="48"/>
                </a:cxn>
                <a:cxn ang="0">
                  <a:pos x="4" y="42"/>
                </a:cxn>
                <a:cxn ang="0">
                  <a:pos x="12" y="34"/>
                </a:cxn>
                <a:cxn ang="0">
                  <a:pos x="22" y="26"/>
                </a:cxn>
                <a:cxn ang="0">
                  <a:pos x="48" y="14"/>
                </a:cxn>
                <a:cxn ang="0">
                  <a:pos x="56" y="8"/>
                </a:cxn>
                <a:cxn ang="0">
                  <a:pos x="60" y="4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64" y="4"/>
                </a:cxn>
                <a:cxn ang="0">
                  <a:pos x="64" y="12"/>
                </a:cxn>
                <a:cxn ang="0">
                  <a:pos x="62" y="26"/>
                </a:cxn>
                <a:cxn ang="0">
                  <a:pos x="60" y="32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8" y="38"/>
                </a:cxn>
                <a:cxn ang="0">
                  <a:pos x="64" y="32"/>
                </a:cxn>
                <a:cxn ang="0">
                  <a:pos x="70" y="20"/>
                </a:cxn>
                <a:cxn ang="0">
                  <a:pos x="74" y="4"/>
                </a:cxn>
                <a:cxn ang="0">
                  <a:pos x="74" y="4"/>
                </a:cxn>
              </a:cxnLst>
              <a:rect l="0" t="0" r="r" b="b"/>
              <a:pathLst>
                <a:path w="92" h="86">
                  <a:moveTo>
                    <a:pt x="74" y="4"/>
                  </a:moveTo>
                  <a:lnTo>
                    <a:pt x="74" y="4"/>
                  </a:lnTo>
                  <a:lnTo>
                    <a:pt x="76" y="6"/>
                  </a:lnTo>
                  <a:lnTo>
                    <a:pt x="82" y="14"/>
                  </a:lnTo>
                  <a:lnTo>
                    <a:pt x="88" y="26"/>
                  </a:lnTo>
                  <a:lnTo>
                    <a:pt x="92" y="3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54"/>
                  </a:lnTo>
                  <a:lnTo>
                    <a:pt x="92" y="62"/>
                  </a:lnTo>
                  <a:lnTo>
                    <a:pt x="88" y="68"/>
                  </a:lnTo>
                  <a:lnTo>
                    <a:pt x="84" y="74"/>
                  </a:lnTo>
                  <a:lnTo>
                    <a:pt x="80" y="78"/>
                  </a:lnTo>
                  <a:lnTo>
                    <a:pt x="74" y="82"/>
                  </a:lnTo>
                  <a:lnTo>
                    <a:pt x="66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6"/>
                  </a:lnTo>
                  <a:lnTo>
                    <a:pt x="46" y="84"/>
                  </a:lnTo>
                  <a:lnTo>
                    <a:pt x="40" y="80"/>
                  </a:lnTo>
                  <a:lnTo>
                    <a:pt x="38" y="74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2" y="74"/>
                  </a:lnTo>
                  <a:lnTo>
                    <a:pt x="22" y="76"/>
                  </a:lnTo>
                  <a:lnTo>
                    <a:pt x="16" y="76"/>
                  </a:lnTo>
                  <a:lnTo>
                    <a:pt x="10" y="76"/>
                  </a:lnTo>
                  <a:lnTo>
                    <a:pt x="4" y="72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4" y="42"/>
                  </a:lnTo>
                  <a:lnTo>
                    <a:pt x="12" y="34"/>
                  </a:lnTo>
                  <a:lnTo>
                    <a:pt x="22" y="26"/>
                  </a:lnTo>
                  <a:lnTo>
                    <a:pt x="48" y="14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4" y="4"/>
                  </a:lnTo>
                  <a:lnTo>
                    <a:pt x="64" y="12"/>
                  </a:lnTo>
                  <a:lnTo>
                    <a:pt x="62" y="26"/>
                  </a:lnTo>
                  <a:lnTo>
                    <a:pt x="60" y="32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8" y="38"/>
                  </a:lnTo>
                  <a:lnTo>
                    <a:pt x="64" y="32"/>
                  </a:lnTo>
                  <a:lnTo>
                    <a:pt x="70" y="20"/>
                  </a:lnTo>
                  <a:lnTo>
                    <a:pt x="74" y="4"/>
                  </a:lnTo>
                  <a:lnTo>
                    <a:pt x="7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0" name="Freeform 112"/>
            <p:cNvSpPr>
              <a:spLocks/>
            </p:cNvSpPr>
            <p:nvPr/>
          </p:nvSpPr>
          <p:spPr bwMode="auto">
            <a:xfrm>
              <a:off x="4572000" y="36095"/>
              <a:ext cx="802105" cy="721895"/>
            </a:xfrm>
            <a:custGeom>
              <a:avLst/>
              <a:gdLst/>
              <a:ahLst/>
              <a:cxnLst>
                <a:cxn ang="0">
                  <a:pos x="98" y="40"/>
                </a:cxn>
                <a:cxn ang="0">
                  <a:pos x="98" y="40"/>
                </a:cxn>
                <a:cxn ang="0">
                  <a:pos x="94" y="48"/>
                </a:cxn>
                <a:cxn ang="0">
                  <a:pos x="80" y="64"/>
                </a:cxn>
                <a:cxn ang="0">
                  <a:pos x="70" y="72"/>
                </a:cxn>
                <a:cxn ang="0">
                  <a:pos x="58" y="80"/>
                </a:cxn>
                <a:cxn ang="0">
                  <a:pos x="48" y="88"/>
                </a:cxn>
                <a:cxn ang="0">
                  <a:pos x="34" y="90"/>
                </a:cxn>
                <a:cxn ang="0">
                  <a:pos x="34" y="90"/>
                </a:cxn>
                <a:cxn ang="0">
                  <a:pos x="24" y="90"/>
                </a:cxn>
                <a:cxn ang="0">
                  <a:pos x="14" y="88"/>
                </a:cxn>
                <a:cxn ang="0">
                  <a:pos x="6" y="84"/>
                </a:cxn>
                <a:cxn ang="0">
                  <a:pos x="2" y="78"/>
                </a:cxn>
                <a:cxn ang="0">
                  <a:pos x="0" y="70"/>
                </a:cxn>
                <a:cxn ang="0">
                  <a:pos x="2" y="62"/>
                </a:cxn>
                <a:cxn ang="0">
                  <a:pos x="6" y="54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10" y="46"/>
                </a:cxn>
                <a:cxn ang="0">
                  <a:pos x="6" y="36"/>
                </a:cxn>
                <a:cxn ang="0">
                  <a:pos x="4" y="32"/>
                </a:cxn>
                <a:cxn ang="0">
                  <a:pos x="4" y="26"/>
                </a:cxn>
                <a:cxn ang="0">
                  <a:pos x="8" y="18"/>
                </a:cxn>
                <a:cxn ang="0">
                  <a:pos x="14" y="12"/>
                </a:cxn>
                <a:cxn ang="0">
                  <a:pos x="14" y="12"/>
                </a:cxn>
                <a:cxn ang="0">
                  <a:pos x="20" y="6"/>
                </a:cxn>
                <a:cxn ang="0">
                  <a:pos x="26" y="4"/>
                </a:cxn>
                <a:cxn ang="0">
                  <a:pos x="30" y="2"/>
                </a:cxn>
                <a:cxn ang="0">
                  <a:pos x="36" y="0"/>
                </a:cxn>
                <a:cxn ang="0">
                  <a:pos x="46" y="2"/>
                </a:cxn>
                <a:cxn ang="0">
                  <a:pos x="56" y="8"/>
                </a:cxn>
                <a:cxn ang="0">
                  <a:pos x="78" y="20"/>
                </a:cxn>
                <a:cxn ang="0">
                  <a:pos x="88" y="26"/>
                </a:cxn>
                <a:cxn ang="0">
                  <a:pos x="100" y="28"/>
                </a:cxn>
                <a:cxn ang="0">
                  <a:pos x="100" y="28"/>
                </a:cxn>
                <a:cxn ang="0">
                  <a:pos x="82" y="36"/>
                </a:cxn>
                <a:cxn ang="0">
                  <a:pos x="66" y="42"/>
                </a:cxn>
                <a:cxn ang="0">
                  <a:pos x="52" y="46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62" y="48"/>
                </a:cxn>
                <a:cxn ang="0">
                  <a:pos x="78" y="46"/>
                </a:cxn>
                <a:cxn ang="0">
                  <a:pos x="98" y="40"/>
                </a:cxn>
                <a:cxn ang="0">
                  <a:pos x="98" y="40"/>
                </a:cxn>
              </a:cxnLst>
              <a:rect l="0" t="0" r="r" b="b"/>
              <a:pathLst>
                <a:path w="100" h="90">
                  <a:moveTo>
                    <a:pt x="98" y="40"/>
                  </a:moveTo>
                  <a:lnTo>
                    <a:pt x="98" y="40"/>
                  </a:lnTo>
                  <a:lnTo>
                    <a:pt x="94" y="48"/>
                  </a:lnTo>
                  <a:lnTo>
                    <a:pt x="80" y="64"/>
                  </a:lnTo>
                  <a:lnTo>
                    <a:pt x="70" y="72"/>
                  </a:lnTo>
                  <a:lnTo>
                    <a:pt x="58" y="80"/>
                  </a:lnTo>
                  <a:lnTo>
                    <a:pt x="48" y="88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24" y="90"/>
                  </a:lnTo>
                  <a:lnTo>
                    <a:pt x="14" y="88"/>
                  </a:lnTo>
                  <a:lnTo>
                    <a:pt x="6" y="84"/>
                  </a:lnTo>
                  <a:lnTo>
                    <a:pt x="2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6" y="5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0" y="46"/>
                  </a:lnTo>
                  <a:lnTo>
                    <a:pt x="6" y="36"/>
                  </a:lnTo>
                  <a:lnTo>
                    <a:pt x="4" y="32"/>
                  </a:lnTo>
                  <a:lnTo>
                    <a:pt x="4" y="26"/>
                  </a:lnTo>
                  <a:lnTo>
                    <a:pt x="8" y="18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20" y="6"/>
                  </a:lnTo>
                  <a:lnTo>
                    <a:pt x="26" y="4"/>
                  </a:lnTo>
                  <a:lnTo>
                    <a:pt x="30" y="2"/>
                  </a:lnTo>
                  <a:lnTo>
                    <a:pt x="36" y="0"/>
                  </a:lnTo>
                  <a:lnTo>
                    <a:pt x="46" y="2"/>
                  </a:lnTo>
                  <a:lnTo>
                    <a:pt x="56" y="8"/>
                  </a:lnTo>
                  <a:lnTo>
                    <a:pt x="78" y="20"/>
                  </a:lnTo>
                  <a:lnTo>
                    <a:pt x="88" y="26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82" y="36"/>
                  </a:lnTo>
                  <a:lnTo>
                    <a:pt x="66" y="42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62" y="48"/>
                  </a:lnTo>
                  <a:lnTo>
                    <a:pt x="78" y="46"/>
                  </a:lnTo>
                  <a:lnTo>
                    <a:pt x="98" y="40"/>
                  </a:lnTo>
                  <a:lnTo>
                    <a:pt x="98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1" name="Freeform 113"/>
            <p:cNvSpPr>
              <a:spLocks/>
            </p:cNvSpPr>
            <p:nvPr/>
          </p:nvSpPr>
          <p:spPr bwMode="auto">
            <a:xfrm>
              <a:off x="5053263" y="-589547"/>
              <a:ext cx="770021" cy="705853"/>
            </a:xfrm>
            <a:custGeom>
              <a:avLst/>
              <a:gdLst/>
              <a:ahLst/>
              <a:cxnLst>
                <a:cxn ang="0">
                  <a:pos x="72" y="88"/>
                </a:cxn>
                <a:cxn ang="0">
                  <a:pos x="72" y="88"/>
                </a:cxn>
                <a:cxn ang="0">
                  <a:pos x="76" y="68"/>
                </a:cxn>
                <a:cxn ang="0">
                  <a:pos x="82" y="4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94" y="24"/>
                </a:cxn>
                <a:cxn ang="0">
                  <a:pos x="96" y="18"/>
                </a:cxn>
                <a:cxn ang="0">
                  <a:pos x="94" y="12"/>
                </a:cxn>
                <a:cxn ang="0">
                  <a:pos x="92" y="8"/>
                </a:cxn>
                <a:cxn ang="0">
                  <a:pos x="88" y="4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0" y="2"/>
                </a:cxn>
                <a:cxn ang="0">
                  <a:pos x="50" y="8"/>
                </a:cxn>
                <a:cxn ang="0">
                  <a:pos x="46" y="16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38" y="18"/>
                </a:cxn>
                <a:cxn ang="0">
                  <a:pos x="26" y="18"/>
                </a:cxn>
                <a:cxn ang="0">
                  <a:pos x="20" y="20"/>
                </a:cxn>
                <a:cxn ang="0">
                  <a:pos x="14" y="22"/>
                </a:cxn>
                <a:cxn ang="0">
                  <a:pos x="8" y="26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40"/>
                </a:cxn>
                <a:cxn ang="0">
                  <a:pos x="0" y="48"/>
                </a:cxn>
                <a:cxn ang="0">
                  <a:pos x="0" y="56"/>
                </a:cxn>
                <a:cxn ang="0">
                  <a:pos x="2" y="64"/>
                </a:cxn>
                <a:cxn ang="0">
                  <a:pos x="8" y="72"/>
                </a:cxn>
                <a:cxn ang="0">
                  <a:pos x="20" y="78"/>
                </a:cxn>
                <a:cxn ang="0">
                  <a:pos x="34" y="84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52" y="86"/>
                </a:cxn>
                <a:cxn ang="0">
                  <a:pos x="48" y="80"/>
                </a:cxn>
                <a:cxn ang="0">
                  <a:pos x="46" y="70"/>
                </a:cxn>
                <a:cxn ang="0">
                  <a:pos x="46" y="62"/>
                </a:cxn>
                <a:cxn ang="0">
                  <a:pos x="48" y="56"/>
                </a:cxn>
                <a:cxn ang="0">
                  <a:pos x="48" y="56"/>
                </a:cxn>
                <a:cxn ang="0">
                  <a:pos x="54" y="68"/>
                </a:cxn>
                <a:cxn ang="0">
                  <a:pos x="62" y="78"/>
                </a:cxn>
                <a:cxn ang="0">
                  <a:pos x="72" y="88"/>
                </a:cxn>
                <a:cxn ang="0">
                  <a:pos x="72" y="88"/>
                </a:cxn>
              </a:cxnLst>
              <a:rect l="0" t="0" r="r" b="b"/>
              <a:pathLst>
                <a:path w="96" h="88">
                  <a:moveTo>
                    <a:pt x="72" y="88"/>
                  </a:moveTo>
                  <a:lnTo>
                    <a:pt x="72" y="88"/>
                  </a:lnTo>
                  <a:lnTo>
                    <a:pt x="76" y="68"/>
                  </a:lnTo>
                  <a:lnTo>
                    <a:pt x="82" y="4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4" y="24"/>
                  </a:lnTo>
                  <a:lnTo>
                    <a:pt x="96" y="18"/>
                  </a:lnTo>
                  <a:lnTo>
                    <a:pt x="94" y="12"/>
                  </a:lnTo>
                  <a:lnTo>
                    <a:pt x="92" y="8"/>
                  </a:lnTo>
                  <a:lnTo>
                    <a:pt x="88" y="4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2"/>
                  </a:lnTo>
                  <a:lnTo>
                    <a:pt x="50" y="8"/>
                  </a:lnTo>
                  <a:lnTo>
                    <a:pt x="46" y="16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38" y="18"/>
                  </a:lnTo>
                  <a:lnTo>
                    <a:pt x="26" y="18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8" y="2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40"/>
                  </a:lnTo>
                  <a:lnTo>
                    <a:pt x="0" y="48"/>
                  </a:lnTo>
                  <a:lnTo>
                    <a:pt x="0" y="56"/>
                  </a:lnTo>
                  <a:lnTo>
                    <a:pt x="2" y="64"/>
                  </a:lnTo>
                  <a:lnTo>
                    <a:pt x="8" y="72"/>
                  </a:lnTo>
                  <a:lnTo>
                    <a:pt x="20" y="78"/>
                  </a:lnTo>
                  <a:lnTo>
                    <a:pt x="34" y="84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52" y="86"/>
                  </a:lnTo>
                  <a:lnTo>
                    <a:pt x="48" y="80"/>
                  </a:lnTo>
                  <a:lnTo>
                    <a:pt x="46" y="70"/>
                  </a:lnTo>
                  <a:lnTo>
                    <a:pt x="46" y="62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54" y="68"/>
                  </a:lnTo>
                  <a:lnTo>
                    <a:pt x="62" y="78"/>
                  </a:lnTo>
                  <a:lnTo>
                    <a:pt x="72" y="88"/>
                  </a:lnTo>
                  <a:lnTo>
                    <a:pt x="72" y="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2" name="Freeform 114"/>
            <p:cNvSpPr>
              <a:spLocks/>
            </p:cNvSpPr>
            <p:nvPr/>
          </p:nvSpPr>
          <p:spPr bwMode="auto">
            <a:xfrm>
              <a:off x="5438274" y="212558"/>
              <a:ext cx="192505" cy="176463"/>
            </a:xfrm>
            <a:custGeom>
              <a:avLst/>
              <a:gdLst/>
              <a:ahLst/>
              <a:cxnLst>
                <a:cxn ang="0">
                  <a:pos x="24" y="12"/>
                </a:cxn>
                <a:cxn ang="0">
                  <a:pos x="24" y="12"/>
                </a:cxn>
                <a:cxn ang="0">
                  <a:pos x="22" y="16"/>
                </a:cxn>
                <a:cxn ang="0">
                  <a:pos x="18" y="18"/>
                </a:cxn>
                <a:cxn ang="0">
                  <a:pos x="14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6" y="20"/>
                </a:cxn>
                <a:cxn ang="0">
                  <a:pos x="2" y="18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6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22" y="4"/>
                </a:cxn>
                <a:cxn ang="0">
                  <a:pos x="24" y="6"/>
                </a:cxn>
                <a:cxn ang="0">
                  <a:pos x="24" y="12"/>
                </a:cxn>
                <a:cxn ang="0">
                  <a:pos x="24" y="12"/>
                </a:cxn>
              </a:cxnLst>
              <a:rect l="0" t="0" r="r" b="b"/>
              <a:pathLst>
                <a:path w="24" h="22">
                  <a:moveTo>
                    <a:pt x="24" y="12"/>
                  </a:moveTo>
                  <a:lnTo>
                    <a:pt x="24" y="12"/>
                  </a:lnTo>
                  <a:lnTo>
                    <a:pt x="22" y="16"/>
                  </a:lnTo>
                  <a:lnTo>
                    <a:pt x="18" y="18"/>
                  </a:lnTo>
                  <a:lnTo>
                    <a:pt x="14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6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3" name="Freeform 115"/>
            <p:cNvSpPr>
              <a:spLocks/>
            </p:cNvSpPr>
            <p:nvPr/>
          </p:nvSpPr>
          <p:spPr bwMode="auto">
            <a:xfrm>
              <a:off x="8181474" y="2570747"/>
              <a:ext cx="529389" cy="513347"/>
            </a:xfrm>
            <a:custGeom>
              <a:avLst/>
              <a:gdLst/>
              <a:ahLst/>
              <a:cxnLst>
                <a:cxn ang="0">
                  <a:pos x="36" y="64"/>
                </a:cxn>
                <a:cxn ang="0">
                  <a:pos x="36" y="64"/>
                </a:cxn>
                <a:cxn ang="0">
                  <a:pos x="44" y="52"/>
                </a:cxn>
                <a:cxn ang="0">
                  <a:pos x="52" y="40"/>
                </a:cxn>
                <a:cxn ang="0">
                  <a:pos x="62" y="30"/>
                </a:cxn>
                <a:cxn ang="0">
                  <a:pos x="62" y="30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56" y="2"/>
                </a:cxn>
                <a:cxn ang="0">
                  <a:pos x="56" y="2"/>
                </a:cxn>
                <a:cxn ang="0">
                  <a:pos x="52" y="0"/>
                </a:cxn>
                <a:cxn ang="0">
                  <a:pos x="48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2" y="6"/>
                </a:cxn>
                <a:cxn ang="0">
                  <a:pos x="24" y="2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2" y="38"/>
                </a:cxn>
                <a:cxn ang="0">
                  <a:pos x="8" y="44"/>
                </a:cxn>
                <a:cxn ang="0">
                  <a:pos x="16" y="54"/>
                </a:cxn>
                <a:cxn ang="0">
                  <a:pos x="26" y="62"/>
                </a:cxn>
                <a:cxn ang="0">
                  <a:pos x="26" y="62"/>
                </a:cxn>
                <a:cxn ang="0">
                  <a:pos x="26" y="54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6" y="64"/>
                </a:cxn>
                <a:cxn ang="0">
                  <a:pos x="36" y="64"/>
                </a:cxn>
              </a:cxnLst>
              <a:rect l="0" t="0" r="r" b="b"/>
              <a:pathLst>
                <a:path w="66" h="64">
                  <a:moveTo>
                    <a:pt x="36" y="64"/>
                  </a:moveTo>
                  <a:lnTo>
                    <a:pt x="36" y="64"/>
                  </a:lnTo>
                  <a:lnTo>
                    <a:pt x="44" y="52"/>
                  </a:lnTo>
                  <a:lnTo>
                    <a:pt x="52" y="40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24" y="2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8" y="44"/>
                  </a:lnTo>
                  <a:lnTo>
                    <a:pt x="16" y="54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6" y="54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6" y="64"/>
                  </a:lnTo>
                  <a:lnTo>
                    <a:pt x="36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4" name="Freeform 116"/>
            <p:cNvSpPr>
              <a:spLocks/>
            </p:cNvSpPr>
            <p:nvPr/>
          </p:nvSpPr>
          <p:spPr bwMode="auto">
            <a:xfrm>
              <a:off x="7844589" y="2923674"/>
              <a:ext cx="513347" cy="561474"/>
            </a:xfrm>
            <a:custGeom>
              <a:avLst/>
              <a:gdLst/>
              <a:ahLst/>
              <a:cxnLst>
                <a:cxn ang="0">
                  <a:pos x="64" y="28"/>
                </a:cxn>
                <a:cxn ang="0">
                  <a:pos x="64" y="28"/>
                </a:cxn>
                <a:cxn ang="0">
                  <a:pos x="52" y="22"/>
                </a:cxn>
                <a:cxn ang="0">
                  <a:pos x="42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18" y="0"/>
                </a:cxn>
                <a:cxn ang="0">
                  <a:pos x="12" y="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2" y="46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4" y="64"/>
                </a:cxn>
                <a:cxn ang="0">
                  <a:pos x="4" y="64"/>
                </a:cxn>
                <a:cxn ang="0">
                  <a:pos x="8" y="68"/>
                </a:cxn>
                <a:cxn ang="0">
                  <a:pos x="12" y="70"/>
                </a:cxn>
                <a:cxn ang="0">
                  <a:pos x="18" y="70"/>
                </a:cxn>
                <a:cxn ang="0">
                  <a:pos x="24" y="68"/>
                </a:cxn>
                <a:cxn ang="0">
                  <a:pos x="32" y="66"/>
                </a:cxn>
                <a:cxn ang="0">
                  <a:pos x="40" y="60"/>
                </a:cxn>
                <a:cxn ang="0">
                  <a:pos x="50" y="52"/>
                </a:cxn>
                <a:cxn ang="0">
                  <a:pos x="60" y="40"/>
                </a:cxn>
                <a:cxn ang="0">
                  <a:pos x="60" y="40"/>
                </a:cxn>
                <a:cxn ang="0">
                  <a:pos x="52" y="42"/>
                </a:cxn>
                <a:cxn ang="0">
                  <a:pos x="44" y="42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46" y="38"/>
                </a:cxn>
                <a:cxn ang="0">
                  <a:pos x="56" y="34"/>
                </a:cxn>
                <a:cxn ang="0">
                  <a:pos x="64" y="28"/>
                </a:cxn>
                <a:cxn ang="0">
                  <a:pos x="64" y="28"/>
                </a:cxn>
              </a:cxnLst>
              <a:rect l="0" t="0" r="r" b="b"/>
              <a:pathLst>
                <a:path w="64" h="70">
                  <a:moveTo>
                    <a:pt x="64" y="28"/>
                  </a:moveTo>
                  <a:lnTo>
                    <a:pt x="64" y="28"/>
                  </a:lnTo>
                  <a:lnTo>
                    <a:pt x="52" y="22"/>
                  </a:lnTo>
                  <a:lnTo>
                    <a:pt x="42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2" y="46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8" y="68"/>
                  </a:lnTo>
                  <a:lnTo>
                    <a:pt x="12" y="70"/>
                  </a:lnTo>
                  <a:lnTo>
                    <a:pt x="18" y="70"/>
                  </a:lnTo>
                  <a:lnTo>
                    <a:pt x="24" y="68"/>
                  </a:lnTo>
                  <a:lnTo>
                    <a:pt x="32" y="66"/>
                  </a:lnTo>
                  <a:lnTo>
                    <a:pt x="40" y="60"/>
                  </a:lnTo>
                  <a:lnTo>
                    <a:pt x="50" y="52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52" y="42"/>
                  </a:lnTo>
                  <a:lnTo>
                    <a:pt x="44" y="42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46" y="38"/>
                  </a:lnTo>
                  <a:lnTo>
                    <a:pt x="56" y="34"/>
                  </a:lnTo>
                  <a:lnTo>
                    <a:pt x="64" y="28"/>
                  </a:lnTo>
                  <a:lnTo>
                    <a:pt x="64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5" name="Freeform 117"/>
            <p:cNvSpPr>
              <a:spLocks/>
            </p:cNvSpPr>
            <p:nvPr/>
          </p:nvSpPr>
          <p:spPr bwMode="auto">
            <a:xfrm>
              <a:off x="8149389" y="3244516"/>
              <a:ext cx="529389" cy="529389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4" y="12"/>
                </a:cxn>
                <a:cxn ang="0">
                  <a:pos x="16" y="24"/>
                </a:cxn>
                <a:cxn ang="0">
                  <a:pos x="6" y="34"/>
                </a:cxn>
                <a:cxn ang="0">
                  <a:pos x="6" y="34"/>
                </a:cxn>
                <a:cxn ang="0">
                  <a:pos x="0" y="42"/>
                </a:cxn>
                <a:cxn ang="0">
                  <a:pos x="0" y="50"/>
                </a:cxn>
                <a:cxn ang="0">
                  <a:pos x="4" y="5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64"/>
                </a:cxn>
                <a:cxn ang="0">
                  <a:pos x="18" y="66"/>
                </a:cxn>
                <a:cxn ang="0">
                  <a:pos x="24" y="64"/>
                </a:cxn>
                <a:cxn ang="0">
                  <a:pos x="30" y="58"/>
                </a:cxn>
                <a:cxn ang="0">
                  <a:pos x="30" y="58"/>
                </a:cxn>
                <a:cxn ang="0">
                  <a:pos x="34" y="60"/>
                </a:cxn>
                <a:cxn ang="0">
                  <a:pos x="40" y="64"/>
                </a:cxn>
                <a:cxn ang="0">
                  <a:pos x="50" y="66"/>
                </a:cxn>
                <a:cxn ang="0">
                  <a:pos x="54" y="64"/>
                </a:cxn>
                <a:cxn ang="0">
                  <a:pos x="58" y="62"/>
                </a:cxn>
                <a:cxn ang="0">
                  <a:pos x="58" y="62"/>
                </a:cxn>
                <a:cxn ang="0">
                  <a:pos x="64" y="52"/>
                </a:cxn>
                <a:cxn ang="0">
                  <a:pos x="66" y="46"/>
                </a:cxn>
                <a:cxn ang="0">
                  <a:pos x="66" y="38"/>
                </a:cxn>
                <a:cxn ang="0">
                  <a:pos x="64" y="32"/>
                </a:cxn>
                <a:cxn ang="0">
                  <a:pos x="60" y="22"/>
                </a:cxn>
                <a:cxn ang="0">
                  <a:pos x="52" y="14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4" y="12"/>
                </a:cxn>
                <a:cxn ang="0">
                  <a:pos x="42" y="20"/>
                </a:cxn>
                <a:cxn ang="0">
                  <a:pos x="38" y="30"/>
                </a:cxn>
                <a:cxn ang="0">
                  <a:pos x="38" y="30"/>
                </a:cxn>
                <a:cxn ang="0">
                  <a:pos x="38" y="20"/>
                </a:cxn>
                <a:cxn ang="0">
                  <a:pos x="36" y="1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66" h="66">
                  <a:moveTo>
                    <a:pt x="32" y="0"/>
                  </a:moveTo>
                  <a:lnTo>
                    <a:pt x="32" y="0"/>
                  </a:lnTo>
                  <a:lnTo>
                    <a:pt x="24" y="12"/>
                  </a:lnTo>
                  <a:lnTo>
                    <a:pt x="16" y="24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0" y="42"/>
                  </a:lnTo>
                  <a:lnTo>
                    <a:pt x="0" y="50"/>
                  </a:lnTo>
                  <a:lnTo>
                    <a:pt x="4" y="5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64"/>
                  </a:lnTo>
                  <a:lnTo>
                    <a:pt x="18" y="66"/>
                  </a:lnTo>
                  <a:lnTo>
                    <a:pt x="24" y="64"/>
                  </a:lnTo>
                  <a:lnTo>
                    <a:pt x="30" y="58"/>
                  </a:lnTo>
                  <a:lnTo>
                    <a:pt x="30" y="58"/>
                  </a:lnTo>
                  <a:lnTo>
                    <a:pt x="34" y="60"/>
                  </a:lnTo>
                  <a:lnTo>
                    <a:pt x="40" y="64"/>
                  </a:lnTo>
                  <a:lnTo>
                    <a:pt x="50" y="66"/>
                  </a:lnTo>
                  <a:lnTo>
                    <a:pt x="54" y="64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64" y="52"/>
                  </a:lnTo>
                  <a:lnTo>
                    <a:pt x="66" y="46"/>
                  </a:lnTo>
                  <a:lnTo>
                    <a:pt x="66" y="38"/>
                  </a:lnTo>
                  <a:lnTo>
                    <a:pt x="64" y="32"/>
                  </a:lnTo>
                  <a:lnTo>
                    <a:pt x="60" y="22"/>
                  </a:lnTo>
                  <a:lnTo>
                    <a:pt x="52" y="1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4" y="12"/>
                  </a:lnTo>
                  <a:lnTo>
                    <a:pt x="42" y="20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38" y="20"/>
                  </a:lnTo>
                  <a:lnTo>
                    <a:pt x="36" y="1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6" name="Freeform 118"/>
            <p:cNvSpPr>
              <a:spLocks/>
            </p:cNvSpPr>
            <p:nvPr/>
          </p:nvSpPr>
          <p:spPr bwMode="auto">
            <a:xfrm>
              <a:off x="8518358" y="2907632"/>
              <a:ext cx="529389" cy="561474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10" y="44"/>
                </a:cxn>
                <a:cxn ang="0">
                  <a:pos x="18" y="5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28" y="68"/>
                </a:cxn>
                <a:cxn ang="0">
                  <a:pos x="32" y="70"/>
                </a:cxn>
                <a:cxn ang="0">
                  <a:pos x="40" y="70"/>
                </a:cxn>
                <a:cxn ang="0">
                  <a:pos x="48" y="68"/>
                </a:cxn>
                <a:cxn ang="0">
                  <a:pos x="54" y="62"/>
                </a:cxn>
                <a:cxn ang="0">
                  <a:pos x="54" y="62"/>
                </a:cxn>
                <a:cxn ang="0">
                  <a:pos x="58" y="52"/>
                </a:cxn>
                <a:cxn ang="0">
                  <a:pos x="58" y="46"/>
                </a:cxn>
                <a:cxn ang="0">
                  <a:pos x="54" y="38"/>
                </a:cxn>
                <a:cxn ang="0">
                  <a:pos x="54" y="38"/>
                </a:cxn>
                <a:cxn ang="0">
                  <a:pos x="62" y="28"/>
                </a:cxn>
                <a:cxn ang="0">
                  <a:pos x="66" y="20"/>
                </a:cxn>
                <a:cxn ang="0">
                  <a:pos x="66" y="14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0" y="6"/>
                </a:cxn>
                <a:cxn ang="0">
                  <a:pos x="56" y="2"/>
                </a:cxn>
                <a:cxn ang="0">
                  <a:pos x="50" y="0"/>
                </a:cxn>
                <a:cxn ang="0">
                  <a:pos x="44" y="0"/>
                </a:cxn>
                <a:cxn ang="0">
                  <a:pos x="36" y="2"/>
                </a:cxn>
                <a:cxn ang="0">
                  <a:pos x="28" y="6"/>
                </a:cxn>
                <a:cxn ang="0">
                  <a:pos x="18" y="12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4" y="22"/>
                </a:cxn>
                <a:cxn ang="0">
                  <a:pos x="22" y="2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0" y="30"/>
                </a:cxn>
                <a:cxn ang="0">
                  <a:pos x="10" y="32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66" h="70">
                  <a:moveTo>
                    <a:pt x="0" y="34"/>
                  </a:moveTo>
                  <a:lnTo>
                    <a:pt x="0" y="34"/>
                  </a:lnTo>
                  <a:lnTo>
                    <a:pt x="10" y="44"/>
                  </a:lnTo>
                  <a:lnTo>
                    <a:pt x="18" y="5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8" y="68"/>
                  </a:lnTo>
                  <a:lnTo>
                    <a:pt x="32" y="70"/>
                  </a:lnTo>
                  <a:lnTo>
                    <a:pt x="40" y="70"/>
                  </a:lnTo>
                  <a:lnTo>
                    <a:pt x="48" y="68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58" y="52"/>
                  </a:lnTo>
                  <a:lnTo>
                    <a:pt x="58" y="46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62" y="28"/>
                  </a:lnTo>
                  <a:lnTo>
                    <a:pt x="66" y="20"/>
                  </a:lnTo>
                  <a:lnTo>
                    <a:pt x="66" y="14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0" y="6"/>
                  </a:lnTo>
                  <a:lnTo>
                    <a:pt x="56" y="2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6" y="2"/>
                  </a:lnTo>
                  <a:lnTo>
                    <a:pt x="28" y="6"/>
                  </a:lnTo>
                  <a:lnTo>
                    <a:pt x="18" y="1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4" y="22"/>
                  </a:lnTo>
                  <a:lnTo>
                    <a:pt x="22" y="2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0" y="30"/>
                  </a:lnTo>
                  <a:lnTo>
                    <a:pt x="10" y="32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7" name="Freeform 119"/>
            <p:cNvSpPr>
              <a:spLocks/>
            </p:cNvSpPr>
            <p:nvPr/>
          </p:nvSpPr>
          <p:spPr bwMode="auto">
            <a:xfrm>
              <a:off x="8486274" y="2699084"/>
              <a:ext cx="545432" cy="465221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8" y="0"/>
                </a:cxn>
                <a:cxn ang="0">
                  <a:pos x="60" y="0"/>
                </a:cxn>
                <a:cxn ang="0">
                  <a:pos x="54" y="4"/>
                </a:cxn>
                <a:cxn ang="0">
                  <a:pos x="44" y="8"/>
                </a:cxn>
                <a:cxn ang="0">
                  <a:pos x="32" y="14"/>
                </a:cxn>
                <a:cxn ang="0">
                  <a:pos x="22" y="26"/>
                </a:cxn>
                <a:cxn ang="0">
                  <a:pos x="10" y="40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6" y="50"/>
                </a:cxn>
                <a:cxn ang="0">
                  <a:pos x="22" y="34"/>
                </a:cxn>
                <a:cxn ang="0">
                  <a:pos x="42" y="14"/>
                </a:cxn>
                <a:cxn ang="0">
                  <a:pos x="56" y="6"/>
                </a:cxn>
                <a:cxn ang="0">
                  <a:pos x="68" y="0"/>
                </a:cxn>
                <a:cxn ang="0">
                  <a:pos x="68" y="0"/>
                </a:cxn>
              </a:cxnLst>
              <a:rect l="0" t="0" r="r" b="b"/>
              <a:pathLst>
                <a:path w="68" h="58">
                  <a:moveTo>
                    <a:pt x="68" y="0"/>
                  </a:moveTo>
                  <a:lnTo>
                    <a:pt x="68" y="0"/>
                  </a:lnTo>
                  <a:lnTo>
                    <a:pt x="60" y="0"/>
                  </a:lnTo>
                  <a:lnTo>
                    <a:pt x="54" y="4"/>
                  </a:lnTo>
                  <a:lnTo>
                    <a:pt x="44" y="8"/>
                  </a:lnTo>
                  <a:lnTo>
                    <a:pt x="32" y="14"/>
                  </a:lnTo>
                  <a:lnTo>
                    <a:pt x="22" y="26"/>
                  </a:lnTo>
                  <a:lnTo>
                    <a:pt x="10" y="40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6" y="50"/>
                  </a:lnTo>
                  <a:lnTo>
                    <a:pt x="22" y="34"/>
                  </a:lnTo>
                  <a:lnTo>
                    <a:pt x="42" y="14"/>
                  </a:lnTo>
                  <a:lnTo>
                    <a:pt x="56" y="6"/>
                  </a:lnTo>
                  <a:lnTo>
                    <a:pt x="68" y="0"/>
                  </a:lnTo>
                  <a:lnTo>
                    <a:pt x="6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8" name="Freeform 120"/>
            <p:cNvSpPr>
              <a:spLocks/>
            </p:cNvSpPr>
            <p:nvPr/>
          </p:nvSpPr>
          <p:spPr bwMode="auto">
            <a:xfrm>
              <a:off x="8454189" y="3180347"/>
              <a:ext cx="352926" cy="625642"/>
            </a:xfrm>
            <a:custGeom>
              <a:avLst/>
              <a:gdLst/>
              <a:ahLst/>
              <a:cxnLst>
                <a:cxn ang="0">
                  <a:pos x="44" y="78"/>
                </a:cxn>
                <a:cxn ang="0">
                  <a:pos x="44" y="78"/>
                </a:cxn>
                <a:cxn ang="0">
                  <a:pos x="44" y="70"/>
                </a:cxn>
                <a:cxn ang="0">
                  <a:pos x="44" y="62"/>
                </a:cxn>
                <a:cxn ang="0">
                  <a:pos x="40" y="50"/>
                </a:cxn>
                <a:cxn ang="0">
                  <a:pos x="36" y="38"/>
                </a:cxn>
                <a:cxn ang="0">
                  <a:pos x="28" y="26"/>
                </a:cxn>
                <a:cxn ang="0">
                  <a:pos x="16" y="1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6"/>
                </a:cxn>
                <a:cxn ang="0">
                  <a:pos x="18" y="20"/>
                </a:cxn>
                <a:cxn ang="0">
                  <a:pos x="26" y="32"/>
                </a:cxn>
                <a:cxn ang="0">
                  <a:pos x="34" y="44"/>
                </a:cxn>
                <a:cxn ang="0">
                  <a:pos x="40" y="60"/>
                </a:cxn>
                <a:cxn ang="0">
                  <a:pos x="44" y="78"/>
                </a:cxn>
                <a:cxn ang="0">
                  <a:pos x="44" y="78"/>
                </a:cxn>
              </a:cxnLst>
              <a:rect l="0" t="0" r="r" b="b"/>
              <a:pathLst>
                <a:path w="44" h="78">
                  <a:moveTo>
                    <a:pt x="44" y="78"/>
                  </a:moveTo>
                  <a:lnTo>
                    <a:pt x="44" y="78"/>
                  </a:lnTo>
                  <a:lnTo>
                    <a:pt x="44" y="70"/>
                  </a:lnTo>
                  <a:lnTo>
                    <a:pt x="44" y="62"/>
                  </a:lnTo>
                  <a:lnTo>
                    <a:pt x="40" y="50"/>
                  </a:lnTo>
                  <a:lnTo>
                    <a:pt x="36" y="38"/>
                  </a:lnTo>
                  <a:lnTo>
                    <a:pt x="28" y="26"/>
                  </a:lnTo>
                  <a:lnTo>
                    <a:pt x="16" y="12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6"/>
                  </a:lnTo>
                  <a:lnTo>
                    <a:pt x="18" y="20"/>
                  </a:lnTo>
                  <a:lnTo>
                    <a:pt x="26" y="32"/>
                  </a:lnTo>
                  <a:lnTo>
                    <a:pt x="34" y="44"/>
                  </a:lnTo>
                  <a:lnTo>
                    <a:pt x="40" y="60"/>
                  </a:lnTo>
                  <a:lnTo>
                    <a:pt x="44" y="78"/>
                  </a:lnTo>
                  <a:lnTo>
                    <a:pt x="4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9" name="Freeform 121"/>
            <p:cNvSpPr>
              <a:spLocks/>
            </p:cNvSpPr>
            <p:nvPr/>
          </p:nvSpPr>
          <p:spPr bwMode="auto">
            <a:xfrm>
              <a:off x="7828547" y="3164305"/>
              <a:ext cx="593558" cy="513347"/>
            </a:xfrm>
            <a:custGeom>
              <a:avLst/>
              <a:gdLst/>
              <a:ahLst/>
              <a:cxnLst>
                <a:cxn ang="0">
                  <a:pos x="0" y="64"/>
                </a:cxn>
                <a:cxn ang="0">
                  <a:pos x="0" y="64"/>
                </a:cxn>
                <a:cxn ang="0">
                  <a:pos x="8" y="62"/>
                </a:cxn>
                <a:cxn ang="0">
                  <a:pos x="16" y="58"/>
                </a:cxn>
                <a:cxn ang="0">
                  <a:pos x="26" y="52"/>
                </a:cxn>
                <a:cxn ang="0">
                  <a:pos x="38" y="44"/>
                </a:cxn>
                <a:cxn ang="0">
                  <a:pos x="50" y="34"/>
                </a:cxn>
                <a:cxn ang="0">
                  <a:pos x="62" y="20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6" y="8"/>
                </a:cxn>
                <a:cxn ang="0">
                  <a:pos x="50" y="28"/>
                </a:cxn>
                <a:cxn ang="0">
                  <a:pos x="26" y="48"/>
                </a:cxn>
                <a:cxn ang="0">
                  <a:pos x="14" y="58"/>
                </a:cxn>
                <a:cxn ang="0">
                  <a:pos x="0" y="64"/>
                </a:cxn>
                <a:cxn ang="0">
                  <a:pos x="0" y="64"/>
                </a:cxn>
              </a:cxnLst>
              <a:rect l="0" t="0" r="r" b="b"/>
              <a:pathLst>
                <a:path w="74" h="64">
                  <a:moveTo>
                    <a:pt x="0" y="64"/>
                  </a:moveTo>
                  <a:lnTo>
                    <a:pt x="0" y="64"/>
                  </a:lnTo>
                  <a:lnTo>
                    <a:pt x="8" y="62"/>
                  </a:lnTo>
                  <a:lnTo>
                    <a:pt x="16" y="58"/>
                  </a:lnTo>
                  <a:lnTo>
                    <a:pt x="26" y="52"/>
                  </a:lnTo>
                  <a:lnTo>
                    <a:pt x="38" y="44"/>
                  </a:lnTo>
                  <a:lnTo>
                    <a:pt x="50" y="34"/>
                  </a:lnTo>
                  <a:lnTo>
                    <a:pt x="62" y="2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6" y="8"/>
                  </a:lnTo>
                  <a:lnTo>
                    <a:pt x="50" y="28"/>
                  </a:lnTo>
                  <a:lnTo>
                    <a:pt x="26" y="48"/>
                  </a:lnTo>
                  <a:lnTo>
                    <a:pt x="14" y="58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0" name="Freeform 122"/>
            <p:cNvSpPr>
              <a:spLocks/>
            </p:cNvSpPr>
            <p:nvPr/>
          </p:nvSpPr>
          <p:spPr bwMode="auto">
            <a:xfrm>
              <a:off x="8005011" y="2650958"/>
              <a:ext cx="417095" cy="5133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2" y="14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46"/>
                </a:cxn>
                <a:cxn ang="0">
                  <a:pos x="36" y="54"/>
                </a:cxn>
                <a:cxn ang="0">
                  <a:pos x="52" y="64"/>
                </a:cxn>
                <a:cxn ang="0">
                  <a:pos x="52" y="64"/>
                </a:cxn>
                <a:cxn ang="0">
                  <a:pos x="46" y="58"/>
                </a:cxn>
                <a:cxn ang="0">
                  <a:pos x="30" y="44"/>
                </a:cxn>
                <a:cxn ang="0">
                  <a:pos x="14" y="24"/>
                </a:cxn>
                <a:cxn ang="0">
                  <a:pos x="6" y="1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2" h="64"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2" y="14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46"/>
                  </a:lnTo>
                  <a:lnTo>
                    <a:pt x="36" y="5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46" y="58"/>
                  </a:lnTo>
                  <a:lnTo>
                    <a:pt x="30" y="44"/>
                  </a:lnTo>
                  <a:lnTo>
                    <a:pt x="14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1" name="Freeform 123"/>
            <p:cNvSpPr>
              <a:spLocks/>
            </p:cNvSpPr>
            <p:nvPr/>
          </p:nvSpPr>
          <p:spPr bwMode="auto">
            <a:xfrm>
              <a:off x="8390021" y="310013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2" y="14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8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2" name="Freeform 124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3" name="Freeform 125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4" name="Freeform 126"/>
            <p:cNvSpPr>
              <a:spLocks/>
            </p:cNvSpPr>
            <p:nvPr/>
          </p:nvSpPr>
          <p:spPr bwMode="auto">
            <a:xfrm>
              <a:off x="8470232" y="-1295400"/>
              <a:ext cx="433137" cy="866274"/>
            </a:xfrm>
            <a:custGeom>
              <a:avLst/>
              <a:gdLst/>
              <a:ahLst/>
              <a:cxnLst>
                <a:cxn ang="0">
                  <a:pos x="54" y="108"/>
                </a:cxn>
                <a:cxn ang="0">
                  <a:pos x="54" y="108"/>
                </a:cxn>
                <a:cxn ang="0">
                  <a:pos x="54" y="92"/>
                </a:cxn>
                <a:cxn ang="0">
                  <a:pos x="54" y="76"/>
                </a:cxn>
                <a:cxn ang="0">
                  <a:pos x="50" y="60"/>
                </a:cxn>
                <a:cxn ang="0">
                  <a:pos x="46" y="46"/>
                </a:cxn>
                <a:cxn ang="0">
                  <a:pos x="38" y="34"/>
                </a:cxn>
                <a:cxn ang="0">
                  <a:pos x="30" y="22"/>
                </a:cxn>
                <a:cxn ang="0">
                  <a:pos x="22" y="10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18" y="12"/>
                </a:cxn>
                <a:cxn ang="0">
                  <a:pos x="24" y="20"/>
                </a:cxn>
                <a:cxn ang="0">
                  <a:pos x="36" y="36"/>
                </a:cxn>
                <a:cxn ang="0">
                  <a:pos x="44" y="54"/>
                </a:cxn>
                <a:cxn ang="0">
                  <a:pos x="50" y="70"/>
                </a:cxn>
                <a:cxn ang="0">
                  <a:pos x="52" y="86"/>
                </a:cxn>
                <a:cxn ang="0">
                  <a:pos x="54" y="98"/>
                </a:cxn>
                <a:cxn ang="0">
                  <a:pos x="54" y="108"/>
                </a:cxn>
                <a:cxn ang="0">
                  <a:pos x="54" y="108"/>
                </a:cxn>
              </a:cxnLst>
              <a:rect l="0" t="0" r="r" b="b"/>
              <a:pathLst>
                <a:path w="54" h="108">
                  <a:moveTo>
                    <a:pt x="54" y="108"/>
                  </a:moveTo>
                  <a:lnTo>
                    <a:pt x="54" y="108"/>
                  </a:lnTo>
                  <a:lnTo>
                    <a:pt x="54" y="92"/>
                  </a:lnTo>
                  <a:lnTo>
                    <a:pt x="54" y="76"/>
                  </a:lnTo>
                  <a:lnTo>
                    <a:pt x="50" y="60"/>
                  </a:lnTo>
                  <a:lnTo>
                    <a:pt x="46" y="46"/>
                  </a:lnTo>
                  <a:lnTo>
                    <a:pt x="38" y="34"/>
                  </a:lnTo>
                  <a:lnTo>
                    <a:pt x="30" y="22"/>
                  </a:lnTo>
                  <a:lnTo>
                    <a:pt x="22" y="1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8" y="6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4" y="20"/>
                  </a:lnTo>
                  <a:lnTo>
                    <a:pt x="36" y="36"/>
                  </a:lnTo>
                  <a:lnTo>
                    <a:pt x="44" y="54"/>
                  </a:lnTo>
                  <a:lnTo>
                    <a:pt x="50" y="70"/>
                  </a:lnTo>
                  <a:lnTo>
                    <a:pt x="52" y="86"/>
                  </a:lnTo>
                  <a:lnTo>
                    <a:pt x="54" y="98"/>
                  </a:lnTo>
                  <a:lnTo>
                    <a:pt x="54" y="108"/>
                  </a:lnTo>
                  <a:lnTo>
                    <a:pt x="54" y="10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5" name="Freeform 127"/>
            <p:cNvSpPr>
              <a:spLocks/>
            </p:cNvSpPr>
            <p:nvPr/>
          </p:nvSpPr>
          <p:spPr bwMode="auto">
            <a:xfrm>
              <a:off x="2614863" y="-1295400"/>
              <a:ext cx="4668253" cy="1684421"/>
            </a:xfrm>
            <a:custGeom>
              <a:avLst/>
              <a:gdLst/>
              <a:ahLst/>
              <a:cxnLst>
                <a:cxn ang="0">
                  <a:pos x="116" y="88"/>
                </a:cxn>
                <a:cxn ang="0">
                  <a:pos x="126" y="118"/>
                </a:cxn>
                <a:cxn ang="0">
                  <a:pos x="120" y="156"/>
                </a:cxn>
                <a:cxn ang="0">
                  <a:pos x="102" y="188"/>
                </a:cxn>
                <a:cxn ang="0">
                  <a:pos x="64" y="206"/>
                </a:cxn>
                <a:cxn ang="0">
                  <a:pos x="26" y="192"/>
                </a:cxn>
                <a:cxn ang="0">
                  <a:pos x="8" y="168"/>
                </a:cxn>
                <a:cxn ang="0">
                  <a:pos x="10" y="138"/>
                </a:cxn>
                <a:cxn ang="0">
                  <a:pos x="20" y="126"/>
                </a:cxn>
                <a:cxn ang="0">
                  <a:pos x="42" y="124"/>
                </a:cxn>
                <a:cxn ang="0">
                  <a:pos x="70" y="134"/>
                </a:cxn>
                <a:cxn ang="0">
                  <a:pos x="82" y="154"/>
                </a:cxn>
                <a:cxn ang="0">
                  <a:pos x="82" y="168"/>
                </a:cxn>
                <a:cxn ang="0">
                  <a:pos x="70" y="172"/>
                </a:cxn>
                <a:cxn ang="0">
                  <a:pos x="52" y="164"/>
                </a:cxn>
                <a:cxn ang="0">
                  <a:pos x="50" y="144"/>
                </a:cxn>
                <a:cxn ang="0">
                  <a:pos x="50" y="142"/>
                </a:cxn>
                <a:cxn ang="0">
                  <a:pos x="50" y="170"/>
                </a:cxn>
                <a:cxn ang="0">
                  <a:pos x="58" y="178"/>
                </a:cxn>
                <a:cxn ang="0">
                  <a:pos x="76" y="176"/>
                </a:cxn>
                <a:cxn ang="0">
                  <a:pos x="86" y="168"/>
                </a:cxn>
                <a:cxn ang="0">
                  <a:pos x="88" y="152"/>
                </a:cxn>
                <a:cxn ang="0">
                  <a:pos x="78" y="136"/>
                </a:cxn>
                <a:cxn ang="0">
                  <a:pos x="58" y="122"/>
                </a:cxn>
                <a:cxn ang="0">
                  <a:pos x="24" y="118"/>
                </a:cxn>
                <a:cxn ang="0">
                  <a:pos x="0" y="144"/>
                </a:cxn>
                <a:cxn ang="0">
                  <a:pos x="0" y="160"/>
                </a:cxn>
                <a:cxn ang="0">
                  <a:pos x="24" y="198"/>
                </a:cxn>
                <a:cxn ang="0">
                  <a:pos x="52" y="210"/>
                </a:cxn>
                <a:cxn ang="0">
                  <a:pos x="80" y="206"/>
                </a:cxn>
                <a:cxn ang="0">
                  <a:pos x="120" y="170"/>
                </a:cxn>
                <a:cxn ang="0">
                  <a:pos x="132" y="142"/>
                </a:cxn>
                <a:cxn ang="0">
                  <a:pos x="134" y="104"/>
                </a:cxn>
                <a:cxn ang="0">
                  <a:pos x="120" y="74"/>
                </a:cxn>
                <a:cxn ang="0">
                  <a:pos x="180" y="102"/>
                </a:cxn>
                <a:cxn ang="0">
                  <a:pos x="262" y="114"/>
                </a:cxn>
                <a:cxn ang="0">
                  <a:pos x="316" y="106"/>
                </a:cxn>
                <a:cxn ang="0">
                  <a:pos x="370" y="86"/>
                </a:cxn>
                <a:cxn ang="0">
                  <a:pos x="398" y="68"/>
                </a:cxn>
                <a:cxn ang="0">
                  <a:pos x="426" y="40"/>
                </a:cxn>
                <a:cxn ang="0">
                  <a:pos x="464" y="52"/>
                </a:cxn>
                <a:cxn ang="0">
                  <a:pos x="490" y="48"/>
                </a:cxn>
                <a:cxn ang="0">
                  <a:pos x="542" y="22"/>
                </a:cxn>
                <a:cxn ang="0">
                  <a:pos x="568" y="0"/>
                </a:cxn>
                <a:cxn ang="0">
                  <a:pos x="510" y="30"/>
                </a:cxn>
                <a:cxn ang="0">
                  <a:pos x="482" y="42"/>
                </a:cxn>
                <a:cxn ang="0">
                  <a:pos x="452" y="42"/>
                </a:cxn>
                <a:cxn ang="0">
                  <a:pos x="432" y="32"/>
                </a:cxn>
                <a:cxn ang="0">
                  <a:pos x="438" y="0"/>
                </a:cxn>
                <a:cxn ang="0">
                  <a:pos x="406" y="46"/>
                </a:cxn>
                <a:cxn ang="0">
                  <a:pos x="344" y="86"/>
                </a:cxn>
                <a:cxn ang="0">
                  <a:pos x="272" y="100"/>
                </a:cxn>
                <a:cxn ang="0">
                  <a:pos x="200" y="94"/>
                </a:cxn>
                <a:cxn ang="0">
                  <a:pos x="138" y="74"/>
                </a:cxn>
                <a:cxn ang="0">
                  <a:pos x="108" y="56"/>
                </a:cxn>
                <a:cxn ang="0">
                  <a:pos x="106" y="56"/>
                </a:cxn>
                <a:cxn ang="0">
                  <a:pos x="40" y="0"/>
                </a:cxn>
                <a:cxn ang="0">
                  <a:pos x="40" y="16"/>
                </a:cxn>
                <a:cxn ang="0">
                  <a:pos x="98" y="62"/>
                </a:cxn>
              </a:cxnLst>
              <a:rect l="0" t="0" r="r" b="b"/>
              <a:pathLst>
                <a:path w="582" h="210">
                  <a:moveTo>
                    <a:pt x="98" y="62"/>
                  </a:moveTo>
                  <a:lnTo>
                    <a:pt x="98" y="62"/>
                  </a:lnTo>
                  <a:lnTo>
                    <a:pt x="116" y="88"/>
                  </a:lnTo>
                  <a:lnTo>
                    <a:pt x="122" y="104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6" y="128"/>
                  </a:lnTo>
                  <a:lnTo>
                    <a:pt x="126" y="138"/>
                  </a:lnTo>
                  <a:lnTo>
                    <a:pt x="120" y="156"/>
                  </a:lnTo>
                  <a:lnTo>
                    <a:pt x="112" y="172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90" y="198"/>
                  </a:lnTo>
                  <a:lnTo>
                    <a:pt x="76" y="204"/>
                  </a:lnTo>
                  <a:lnTo>
                    <a:pt x="64" y="206"/>
                  </a:lnTo>
                  <a:lnTo>
                    <a:pt x="50" y="204"/>
                  </a:lnTo>
                  <a:lnTo>
                    <a:pt x="38" y="200"/>
                  </a:lnTo>
                  <a:lnTo>
                    <a:pt x="26" y="192"/>
                  </a:lnTo>
                  <a:lnTo>
                    <a:pt x="16" y="182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6" y="158"/>
                  </a:lnTo>
                  <a:lnTo>
                    <a:pt x="6" y="148"/>
                  </a:lnTo>
                  <a:lnTo>
                    <a:pt x="10" y="138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20" y="126"/>
                  </a:lnTo>
                  <a:lnTo>
                    <a:pt x="26" y="122"/>
                  </a:lnTo>
                  <a:lnTo>
                    <a:pt x="34" y="122"/>
                  </a:lnTo>
                  <a:lnTo>
                    <a:pt x="42" y="124"/>
                  </a:lnTo>
                  <a:lnTo>
                    <a:pt x="58" y="128"/>
                  </a:lnTo>
                  <a:lnTo>
                    <a:pt x="70" y="134"/>
                  </a:lnTo>
                  <a:lnTo>
                    <a:pt x="70" y="134"/>
                  </a:lnTo>
                  <a:lnTo>
                    <a:pt x="76" y="140"/>
                  </a:lnTo>
                  <a:lnTo>
                    <a:pt x="80" y="146"/>
                  </a:lnTo>
                  <a:lnTo>
                    <a:pt x="82" y="154"/>
                  </a:lnTo>
                  <a:lnTo>
                    <a:pt x="82" y="162"/>
                  </a:lnTo>
                  <a:lnTo>
                    <a:pt x="82" y="162"/>
                  </a:lnTo>
                  <a:lnTo>
                    <a:pt x="82" y="168"/>
                  </a:lnTo>
                  <a:lnTo>
                    <a:pt x="78" y="170"/>
                  </a:lnTo>
                  <a:lnTo>
                    <a:pt x="74" y="172"/>
                  </a:lnTo>
                  <a:lnTo>
                    <a:pt x="70" y="172"/>
                  </a:lnTo>
                  <a:lnTo>
                    <a:pt x="60" y="170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0" y="158"/>
                  </a:lnTo>
                  <a:lnTo>
                    <a:pt x="50" y="152"/>
                  </a:lnTo>
                  <a:lnTo>
                    <a:pt x="50" y="144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50" y="142"/>
                  </a:lnTo>
                  <a:lnTo>
                    <a:pt x="48" y="152"/>
                  </a:lnTo>
                  <a:lnTo>
                    <a:pt x="48" y="164"/>
                  </a:lnTo>
                  <a:lnTo>
                    <a:pt x="50" y="170"/>
                  </a:lnTo>
                  <a:lnTo>
                    <a:pt x="54" y="174"/>
                  </a:lnTo>
                  <a:lnTo>
                    <a:pt x="54" y="174"/>
                  </a:lnTo>
                  <a:lnTo>
                    <a:pt x="58" y="178"/>
                  </a:lnTo>
                  <a:lnTo>
                    <a:pt x="64" y="178"/>
                  </a:lnTo>
                  <a:lnTo>
                    <a:pt x="70" y="178"/>
                  </a:lnTo>
                  <a:lnTo>
                    <a:pt x="76" y="176"/>
                  </a:lnTo>
                  <a:lnTo>
                    <a:pt x="76" y="176"/>
                  </a:lnTo>
                  <a:lnTo>
                    <a:pt x="82" y="174"/>
                  </a:lnTo>
                  <a:lnTo>
                    <a:pt x="86" y="168"/>
                  </a:lnTo>
                  <a:lnTo>
                    <a:pt x="88" y="164"/>
                  </a:lnTo>
                  <a:lnTo>
                    <a:pt x="88" y="158"/>
                  </a:lnTo>
                  <a:lnTo>
                    <a:pt x="88" y="152"/>
                  </a:lnTo>
                  <a:lnTo>
                    <a:pt x="86" y="146"/>
                  </a:lnTo>
                  <a:lnTo>
                    <a:pt x="84" y="142"/>
                  </a:lnTo>
                  <a:lnTo>
                    <a:pt x="78" y="136"/>
                  </a:lnTo>
                  <a:lnTo>
                    <a:pt x="78" y="136"/>
                  </a:lnTo>
                  <a:lnTo>
                    <a:pt x="68" y="128"/>
                  </a:lnTo>
                  <a:lnTo>
                    <a:pt x="58" y="122"/>
                  </a:lnTo>
                  <a:lnTo>
                    <a:pt x="46" y="118"/>
                  </a:lnTo>
                  <a:lnTo>
                    <a:pt x="34" y="118"/>
                  </a:lnTo>
                  <a:lnTo>
                    <a:pt x="24" y="118"/>
                  </a:lnTo>
                  <a:lnTo>
                    <a:pt x="14" y="124"/>
                  </a:lnTo>
                  <a:lnTo>
                    <a:pt x="6" y="132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52"/>
                  </a:lnTo>
                  <a:lnTo>
                    <a:pt x="0" y="160"/>
                  </a:lnTo>
                  <a:lnTo>
                    <a:pt x="6" y="174"/>
                  </a:lnTo>
                  <a:lnTo>
                    <a:pt x="14" y="18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38" y="206"/>
                  </a:lnTo>
                  <a:lnTo>
                    <a:pt x="52" y="210"/>
                  </a:lnTo>
                  <a:lnTo>
                    <a:pt x="66" y="210"/>
                  </a:lnTo>
                  <a:lnTo>
                    <a:pt x="80" y="206"/>
                  </a:lnTo>
                  <a:lnTo>
                    <a:pt x="80" y="206"/>
                  </a:lnTo>
                  <a:lnTo>
                    <a:pt x="96" y="198"/>
                  </a:lnTo>
                  <a:lnTo>
                    <a:pt x="108" y="186"/>
                  </a:lnTo>
                  <a:lnTo>
                    <a:pt x="120" y="170"/>
                  </a:lnTo>
                  <a:lnTo>
                    <a:pt x="128" y="154"/>
                  </a:lnTo>
                  <a:lnTo>
                    <a:pt x="128" y="154"/>
                  </a:lnTo>
                  <a:lnTo>
                    <a:pt x="132" y="142"/>
                  </a:lnTo>
                  <a:lnTo>
                    <a:pt x="136" y="128"/>
                  </a:lnTo>
                  <a:lnTo>
                    <a:pt x="136" y="116"/>
                  </a:lnTo>
                  <a:lnTo>
                    <a:pt x="134" y="104"/>
                  </a:lnTo>
                  <a:lnTo>
                    <a:pt x="134" y="104"/>
                  </a:lnTo>
                  <a:lnTo>
                    <a:pt x="128" y="90"/>
                  </a:lnTo>
                  <a:lnTo>
                    <a:pt x="120" y="74"/>
                  </a:lnTo>
                  <a:lnTo>
                    <a:pt x="120" y="74"/>
                  </a:lnTo>
                  <a:lnTo>
                    <a:pt x="148" y="90"/>
                  </a:lnTo>
                  <a:lnTo>
                    <a:pt x="180" y="102"/>
                  </a:lnTo>
                  <a:lnTo>
                    <a:pt x="212" y="110"/>
                  </a:lnTo>
                  <a:lnTo>
                    <a:pt x="246" y="114"/>
                  </a:lnTo>
                  <a:lnTo>
                    <a:pt x="262" y="114"/>
                  </a:lnTo>
                  <a:lnTo>
                    <a:pt x="280" y="112"/>
                  </a:lnTo>
                  <a:lnTo>
                    <a:pt x="298" y="110"/>
                  </a:lnTo>
                  <a:lnTo>
                    <a:pt x="316" y="106"/>
                  </a:lnTo>
                  <a:lnTo>
                    <a:pt x="332" y="102"/>
                  </a:lnTo>
                  <a:lnTo>
                    <a:pt x="352" y="94"/>
                  </a:lnTo>
                  <a:lnTo>
                    <a:pt x="370" y="86"/>
                  </a:lnTo>
                  <a:lnTo>
                    <a:pt x="388" y="76"/>
                  </a:lnTo>
                  <a:lnTo>
                    <a:pt x="388" y="76"/>
                  </a:lnTo>
                  <a:lnTo>
                    <a:pt x="398" y="68"/>
                  </a:lnTo>
                  <a:lnTo>
                    <a:pt x="408" y="58"/>
                  </a:lnTo>
                  <a:lnTo>
                    <a:pt x="426" y="40"/>
                  </a:lnTo>
                  <a:lnTo>
                    <a:pt x="426" y="40"/>
                  </a:lnTo>
                  <a:lnTo>
                    <a:pt x="446" y="48"/>
                  </a:lnTo>
                  <a:lnTo>
                    <a:pt x="454" y="50"/>
                  </a:lnTo>
                  <a:lnTo>
                    <a:pt x="464" y="52"/>
                  </a:lnTo>
                  <a:lnTo>
                    <a:pt x="464" y="52"/>
                  </a:lnTo>
                  <a:lnTo>
                    <a:pt x="482" y="50"/>
                  </a:lnTo>
                  <a:lnTo>
                    <a:pt x="490" y="48"/>
                  </a:lnTo>
                  <a:lnTo>
                    <a:pt x="498" y="46"/>
                  </a:lnTo>
                  <a:lnTo>
                    <a:pt x="498" y="46"/>
                  </a:lnTo>
                  <a:lnTo>
                    <a:pt x="542" y="22"/>
                  </a:lnTo>
                  <a:lnTo>
                    <a:pt x="582" y="0"/>
                  </a:lnTo>
                  <a:lnTo>
                    <a:pt x="568" y="0"/>
                  </a:lnTo>
                  <a:lnTo>
                    <a:pt x="568" y="0"/>
                  </a:lnTo>
                  <a:lnTo>
                    <a:pt x="566" y="0"/>
                  </a:lnTo>
                  <a:lnTo>
                    <a:pt x="566" y="0"/>
                  </a:lnTo>
                  <a:lnTo>
                    <a:pt x="510" y="30"/>
                  </a:lnTo>
                  <a:lnTo>
                    <a:pt x="510" y="30"/>
                  </a:lnTo>
                  <a:lnTo>
                    <a:pt x="496" y="38"/>
                  </a:lnTo>
                  <a:lnTo>
                    <a:pt x="482" y="42"/>
                  </a:lnTo>
                  <a:lnTo>
                    <a:pt x="470" y="44"/>
                  </a:lnTo>
                  <a:lnTo>
                    <a:pt x="460" y="44"/>
                  </a:lnTo>
                  <a:lnTo>
                    <a:pt x="452" y="42"/>
                  </a:lnTo>
                  <a:lnTo>
                    <a:pt x="444" y="38"/>
                  </a:lnTo>
                  <a:lnTo>
                    <a:pt x="432" y="32"/>
                  </a:lnTo>
                  <a:lnTo>
                    <a:pt x="432" y="32"/>
                  </a:lnTo>
                  <a:lnTo>
                    <a:pt x="442" y="16"/>
                  </a:lnTo>
                  <a:lnTo>
                    <a:pt x="450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24" y="26"/>
                  </a:lnTo>
                  <a:lnTo>
                    <a:pt x="406" y="46"/>
                  </a:lnTo>
                  <a:lnTo>
                    <a:pt x="388" y="64"/>
                  </a:lnTo>
                  <a:lnTo>
                    <a:pt x="366" y="76"/>
                  </a:lnTo>
                  <a:lnTo>
                    <a:pt x="344" y="86"/>
                  </a:lnTo>
                  <a:lnTo>
                    <a:pt x="320" y="94"/>
                  </a:lnTo>
                  <a:lnTo>
                    <a:pt x="296" y="98"/>
                  </a:lnTo>
                  <a:lnTo>
                    <a:pt x="272" y="100"/>
                  </a:lnTo>
                  <a:lnTo>
                    <a:pt x="248" y="100"/>
                  </a:lnTo>
                  <a:lnTo>
                    <a:pt x="224" y="98"/>
                  </a:lnTo>
                  <a:lnTo>
                    <a:pt x="200" y="94"/>
                  </a:lnTo>
                  <a:lnTo>
                    <a:pt x="178" y="88"/>
                  </a:lnTo>
                  <a:lnTo>
                    <a:pt x="158" y="82"/>
                  </a:lnTo>
                  <a:lnTo>
                    <a:pt x="138" y="74"/>
                  </a:lnTo>
                  <a:lnTo>
                    <a:pt x="122" y="6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6" y="56"/>
                  </a:lnTo>
                  <a:lnTo>
                    <a:pt x="106" y="56"/>
                  </a:lnTo>
                  <a:lnTo>
                    <a:pt x="72" y="30"/>
                  </a:lnTo>
                  <a:lnTo>
                    <a:pt x="4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40" y="16"/>
                  </a:lnTo>
                  <a:lnTo>
                    <a:pt x="58" y="32"/>
                  </a:lnTo>
                  <a:lnTo>
                    <a:pt x="78" y="48"/>
                  </a:lnTo>
                  <a:lnTo>
                    <a:pt x="98" y="62"/>
                  </a:lnTo>
                  <a:lnTo>
                    <a:pt x="98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6" name="Freeform 128"/>
            <p:cNvSpPr>
              <a:spLocks/>
            </p:cNvSpPr>
            <p:nvPr/>
          </p:nvSpPr>
          <p:spPr bwMode="auto">
            <a:xfrm>
              <a:off x="946484" y="1367589"/>
              <a:ext cx="497305" cy="497305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0" y="48"/>
                </a:cxn>
                <a:cxn ang="0">
                  <a:pos x="8" y="50"/>
                </a:cxn>
                <a:cxn ang="0">
                  <a:pos x="28" y="58"/>
                </a:cxn>
                <a:cxn ang="0">
                  <a:pos x="28" y="58"/>
                </a:cxn>
                <a:cxn ang="0">
                  <a:pos x="36" y="62"/>
                </a:cxn>
                <a:cxn ang="0">
                  <a:pos x="42" y="62"/>
                </a:cxn>
                <a:cxn ang="0">
                  <a:pos x="48" y="60"/>
                </a:cxn>
                <a:cxn ang="0">
                  <a:pos x="52" y="58"/>
                </a:cxn>
                <a:cxn ang="0">
                  <a:pos x="58" y="56"/>
                </a:cxn>
                <a:cxn ang="0">
                  <a:pos x="60" y="52"/>
                </a:cxn>
                <a:cxn ang="0">
                  <a:pos x="62" y="48"/>
                </a:cxn>
                <a:cxn ang="0">
                  <a:pos x="62" y="44"/>
                </a:cxn>
                <a:cxn ang="0">
                  <a:pos x="62" y="44"/>
                </a:cxn>
                <a:cxn ang="0">
                  <a:pos x="60" y="38"/>
                </a:cxn>
                <a:cxn ang="0">
                  <a:pos x="56" y="3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54" y="28"/>
                </a:cxn>
                <a:cxn ang="0">
                  <a:pos x="56" y="20"/>
                </a:cxn>
                <a:cxn ang="0">
                  <a:pos x="58" y="16"/>
                </a:cxn>
                <a:cxn ang="0">
                  <a:pos x="58" y="12"/>
                </a:cxn>
                <a:cxn ang="0">
                  <a:pos x="56" y="8"/>
                </a:cxn>
                <a:cxn ang="0">
                  <a:pos x="50" y="4"/>
                </a:cxn>
                <a:cxn ang="0">
                  <a:pos x="50" y="4"/>
                </a:cxn>
                <a:cxn ang="0">
                  <a:pos x="40" y="0"/>
                </a:cxn>
                <a:cxn ang="0">
                  <a:pos x="34" y="0"/>
                </a:cxn>
                <a:cxn ang="0">
                  <a:pos x="26" y="0"/>
                </a:cxn>
                <a:cxn ang="0">
                  <a:pos x="20" y="4"/>
                </a:cxn>
                <a:cxn ang="0">
                  <a:pos x="14" y="12"/>
                </a:cxn>
                <a:cxn ang="0">
                  <a:pos x="8" y="24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10" y="34"/>
                </a:cxn>
                <a:cxn ang="0">
                  <a:pos x="18" y="32"/>
                </a:cxn>
                <a:cxn ang="0">
                  <a:pos x="22" y="32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18" y="34"/>
                </a:cxn>
                <a:cxn ang="0">
                  <a:pos x="8" y="4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62" h="62">
                  <a:moveTo>
                    <a:pt x="0" y="48"/>
                  </a:moveTo>
                  <a:lnTo>
                    <a:pt x="0" y="48"/>
                  </a:lnTo>
                  <a:lnTo>
                    <a:pt x="8" y="50"/>
                  </a:lnTo>
                  <a:lnTo>
                    <a:pt x="28" y="58"/>
                  </a:lnTo>
                  <a:lnTo>
                    <a:pt x="28" y="58"/>
                  </a:lnTo>
                  <a:lnTo>
                    <a:pt x="36" y="62"/>
                  </a:lnTo>
                  <a:lnTo>
                    <a:pt x="42" y="62"/>
                  </a:lnTo>
                  <a:lnTo>
                    <a:pt x="48" y="60"/>
                  </a:lnTo>
                  <a:lnTo>
                    <a:pt x="52" y="58"/>
                  </a:lnTo>
                  <a:lnTo>
                    <a:pt x="58" y="56"/>
                  </a:lnTo>
                  <a:lnTo>
                    <a:pt x="60" y="52"/>
                  </a:lnTo>
                  <a:lnTo>
                    <a:pt x="62" y="48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0" y="38"/>
                  </a:lnTo>
                  <a:lnTo>
                    <a:pt x="56" y="3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4" y="28"/>
                  </a:lnTo>
                  <a:lnTo>
                    <a:pt x="56" y="20"/>
                  </a:lnTo>
                  <a:lnTo>
                    <a:pt x="58" y="16"/>
                  </a:lnTo>
                  <a:lnTo>
                    <a:pt x="58" y="12"/>
                  </a:lnTo>
                  <a:lnTo>
                    <a:pt x="56" y="8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6" y="0"/>
                  </a:lnTo>
                  <a:lnTo>
                    <a:pt x="20" y="4"/>
                  </a:lnTo>
                  <a:lnTo>
                    <a:pt x="14" y="12"/>
                  </a:lnTo>
                  <a:lnTo>
                    <a:pt x="8" y="2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10" y="34"/>
                  </a:lnTo>
                  <a:lnTo>
                    <a:pt x="18" y="32"/>
                  </a:lnTo>
                  <a:lnTo>
                    <a:pt x="22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18" y="34"/>
                  </a:lnTo>
                  <a:lnTo>
                    <a:pt x="8" y="4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7" name="Freeform 129"/>
            <p:cNvSpPr>
              <a:spLocks/>
            </p:cNvSpPr>
            <p:nvPr/>
          </p:nvSpPr>
          <p:spPr bwMode="auto">
            <a:xfrm>
              <a:off x="866274" y="1800726"/>
              <a:ext cx="449179" cy="545432"/>
            </a:xfrm>
            <a:custGeom>
              <a:avLst/>
              <a:gdLst/>
              <a:ahLst/>
              <a:cxnLst>
                <a:cxn ang="0">
                  <a:pos x="54" y="30"/>
                </a:cxn>
                <a:cxn ang="0">
                  <a:pos x="54" y="30"/>
                </a:cxn>
                <a:cxn ang="0">
                  <a:pos x="56" y="36"/>
                </a:cxn>
                <a:cxn ang="0">
                  <a:pos x="54" y="40"/>
                </a:cxn>
                <a:cxn ang="0">
                  <a:pos x="50" y="44"/>
                </a:cxn>
                <a:cxn ang="0">
                  <a:pos x="46" y="48"/>
                </a:cxn>
                <a:cxn ang="0">
                  <a:pos x="38" y="50"/>
                </a:cxn>
                <a:cxn ang="0">
                  <a:pos x="36" y="48"/>
                </a:cxn>
                <a:cxn ang="0">
                  <a:pos x="32" y="46"/>
                </a:cxn>
                <a:cxn ang="0">
                  <a:pos x="32" y="46"/>
                </a:cxn>
                <a:cxn ang="0">
                  <a:pos x="32" y="50"/>
                </a:cxn>
                <a:cxn ang="0">
                  <a:pos x="32" y="56"/>
                </a:cxn>
                <a:cxn ang="0">
                  <a:pos x="30" y="60"/>
                </a:cxn>
                <a:cxn ang="0">
                  <a:pos x="28" y="64"/>
                </a:cxn>
                <a:cxn ang="0">
                  <a:pos x="24" y="66"/>
                </a:cxn>
                <a:cxn ang="0">
                  <a:pos x="18" y="68"/>
                </a:cxn>
                <a:cxn ang="0">
                  <a:pos x="18" y="68"/>
                </a:cxn>
                <a:cxn ang="0">
                  <a:pos x="14" y="68"/>
                </a:cxn>
                <a:cxn ang="0">
                  <a:pos x="8" y="66"/>
                </a:cxn>
                <a:cxn ang="0">
                  <a:pos x="6" y="64"/>
                </a:cxn>
                <a:cxn ang="0">
                  <a:pos x="4" y="60"/>
                </a:cxn>
                <a:cxn ang="0">
                  <a:pos x="2" y="52"/>
                </a:cxn>
                <a:cxn ang="0">
                  <a:pos x="2" y="42"/>
                </a:cxn>
                <a:cxn ang="0">
                  <a:pos x="6" y="22"/>
                </a:cxn>
                <a:cxn ang="0">
                  <a:pos x="4" y="1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2" y="12"/>
                </a:cxn>
                <a:cxn ang="0">
                  <a:pos x="20" y="20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6" y="26"/>
                </a:cxn>
                <a:cxn ang="0">
                  <a:pos x="22" y="20"/>
                </a:cxn>
                <a:cxn ang="0">
                  <a:pos x="18" y="10"/>
                </a:cxn>
                <a:cxn ang="0">
                  <a:pos x="12" y="6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4" y="2"/>
                </a:cxn>
                <a:cxn ang="0">
                  <a:pos x="28" y="6"/>
                </a:cxn>
                <a:cxn ang="0">
                  <a:pos x="38" y="10"/>
                </a:cxn>
                <a:cxn ang="0">
                  <a:pos x="46" y="14"/>
                </a:cxn>
                <a:cxn ang="0">
                  <a:pos x="52" y="22"/>
                </a:cxn>
                <a:cxn ang="0">
                  <a:pos x="54" y="30"/>
                </a:cxn>
                <a:cxn ang="0">
                  <a:pos x="54" y="30"/>
                </a:cxn>
              </a:cxnLst>
              <a:rect l="0" t="0" r="r" b="b"/>
              <a:pathLst>
                <a:path w="56" h="68">
                  <a:moveTo>
                    <a:pt x="54" y="30"/>
                  </a:moveTo>
                  <a:lnTo>
                    <a:pt x="54" y="30"/>
                  </a:lnTo>
                  <a:lnTo>
                    <a:pt x="56" y="36"/>
                  </a:lnTo>
                  <a:lnTo>
                    <a:pt x="54" y="40"/>
                  </a:lnTo>
                  <a:lnTo>
                    <a:pt x="50" y="44"/>
                  </a:lnTo>
                  <a:lnTo>
                    <a:pt x="46" y="48"/>
                  </a:lnTo>
                  <a:lnTo>
                    <a:pt x="38" y="50"/>
                  </a:lnTo>
                  <a:lnTo>
                    <a:pt x="36" y="48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2" y="50"/>
                  </a:lnTo>
                  <a:lnTo>
                    <a:pt x="32" y="56"/>
                  </a:lnTo>
                  <a:lnTo>
                    <a:pt x="30" y="60"/>
                  </a:lnTo>
                  <a:lnTo>
                    <a:pt x="28" y="64"/>
                  </a:lnTo>
                  <a:lnTo>
                    <a:pt x="24" y="66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4" y="68"/>
                  </a:lnTo>
                  <a:lnTo>
                    <a:pt x="8" y="66"/>
                  </a:lnTo>
                  <a:lnTo>
                    <a:pt x="6" y="64"/>
                  </a:lnTo>
                  <a:lnTo>
                    <a:pt x="4" y="60"/>
                  </a:lnTo>
                  <a:lnTo>
                    <a:pt x="2" y="52"/>
                  </a:lnTo>
                  <a:lnTo>
                    <a:pt x="2" y="42"/>
                  </a:lnTo>
                  <a:lnTo>
                    <a:pt x="6" y="2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2" y="12"/>
                  </a:lnTo>
                  <a:lnTo>
                    <a:pt x="20" y="20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6" y="26"/>
                  </a:lnTo>
                  <a:lnTo>
                    <a:pt x="22" y="20"/>
                  </a:lnTo>
                  <a:lnTo>
                    <a:pt x="18" y="10"/>
                  </a:lnTo>
                  <a:lnTo>
                    <a:pt x="12" y="6"/>
                  </a:lnTo>
                  <a:lnTo>
                    <a:pt x="6" y="0"/>
                  </a:lnTo>
                  <a:lnTo>
                    <a:pt x="6" y="0"/>
                  </a:lnTo>
                  <a:lnTo>
                    <a:pt x="14" y="2"/>
                  </a:lnTo>
                  <a:lnTo>
                    <a:pt x="28" y="6"/>
                  </a:lnTo>
                  <a:lnTo>
                    <a:pt x="38" y="10"/>
                  </a:lnTo>
                  <a:lnTo>
                    <a:pt x="46" y="14"/>
                  </a:lnTo>
                  <a:lnTo>
                    <a:pt x="52" y="22"/>
                  </a:lnTo>
                  <a:lnTo>
                    <a:pt x="54" y="30"/>
                  </a:lnTo>
                  <a:lnTo>
                    <a:pt x="5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8" name="Freeform 130"/>
            <p:cNvSpPr>
              <a:spLocks/>
            </p:cNvSpPr>
            <p:nvPr/>
          </p:nvSpPr>
          <p:spPr bwMode="auto">
            <a:xfrm>
              <a:off x="368968" y="1816768"/>
              <a:ext cx="481263" cy="497305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56" y="6"/>
                </a:cxn>
                <a:cxn ang="0">
                  <a:pos x="58" y="16"/>
                </a:cxn>
                <a:cxn ang="0">
                  <a:pos x="60" y="26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4" y="52"/>
                </a:cxn>
                <a:cxn ang="0">
                  <a:pos x="48" y="60"/>
                </a:cxn>
                <a:cxn ang="0">
                  <a:pos x="44" y="62"/>
                </a:cxn>
                <a:cxn ang="0">
                  <a:pos x="40" y="62"/>
                </a:cxn>
                <a:cxn ang="0">
                  <a:pos x="36" y="62"/>
                </a:cxn>
                <a:cxn ang="0">
                  <a:pos x="30" y="60"/>
                </a:cxn>
                <a:cxn ang="0">
                  <a:pos x="30" y="60"/>
                </a:cxn>
                <a:cxn ang="0">
                  <a:pos x="24" y="56"/>
                </a:cxn>
                <a:cxn ang="0">
                  <a:pos x="20" y="5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18" y="44"/>
                </a:cxn>
                <a:cxn ang="0">
                  <a:pos x="10" y="44"/>
                </a:cxn>
                <a:cxn ang="0">
                  <a:pos x="4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20"/>
                </a:cxn>
                <a:cxn ang="0">
                  <a:pos x="6" y="14"/>
                </a:cxn>
                <a:cxn ang="0">
                  <a:pos x="12" y="10"/>
                </a:cxn>
                <a:cxn ang="0">
                  <a:pos x="20" y="8"/>
                </a:cxn>
                <a:cxn ang="0">
                  <a:pos x="38" y="6"/>
                </a:cxn>
                <a:cxn ang="0">
                  <a:pos x="44" y="4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8" y="10"/>
                </a:cxn>
                <a:cxn ang="0">
                  <a:pos x="44" y="18"/>
                </a:cxn>
                <a:cxn ang="0">
                  <a:pos x="38" y="26"/>
                </a:cxn>
                <a:cxn ang="0">
                  <a:pos x="38" y="26"/>
                </a:cxn>
                <a:cxn ang="0">
                  <a:pos x="44" y="22"/>
                </a:cxn>
                <a:cxn ang="0">
                  <a:pos x="50" y="16"/>
                </a:cxn>
                <a:cxn ang="0">
                  <a:pos x="56" y="6"/>
                </a:cxn>
                <a:cxn ang="0">
                  <a:pos x="56" y="6"/>
                </a:cxn>
              </a:cxnLst>
              <a:rect l="0" t="0" r="r" b="b"/>
              <a:pathLst>
                <a:path w="60" h="62">
                  <a:moveTo>
                    <a:pt x="56" y="6"/>
                  </a:moveTo>
                  <a:lnTo>
                    <a:pt x="56" y="6"/>
                  </a:lnTo>
                  <a:lnTo>
                    <a:pt x="58" y="16"/>
                  </a:lnTo>
                  <a:lnTo>
                    <a:pt x="60" y="26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4" y="52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0" y="62"/>
                  </a:lnTo>
                  <a:lnTo>
                    <a:pt x="36" y="62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24" y="56"/>
                  </a:lnTo>
                  <a:lnTo>
                    <a:pt x="20" y="5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18" y="44"/>
                  </a:lnTo>
                  <a:lnTo>
                    <a:pt x="10" y="44"/>
                  </a:lnTo>
                  <a:lnTo>
                    <a:pt x="4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20"/>
                  </a:lnTo>
                  <a:lnTo>
                    <a:pt x="6" y="14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38" y="6"/>
                  </a:lnTo>
                  <a:lnTo>
                    <a:pt x="44" y="4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8" y="10"/>
                  </a:lnTo>
                  <a:lnTo>
                    <a:pt x="44" y="18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44" y="22"/>
                  </a:lnTo>
                  <a:lnTo>
                    <a:pt x="50" y="16"/>
                  </a:lnTo>
                  <a:lnTo>
                    <a:pt x="56" y="6"/>
                  </a:lnTo>
                  <a:lnTo>
                    <a:pt x="56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9" name="Freeform 131"/>
            <p:cNvSpPr>
              <a:spLocks/>
            </p:cNvSpPr>
            <p:nvPr/>
          </p:nvSpPr>
          <p:spPr bwMode="auto">
            <a:xfrm>
              <a:off x="208547" y="1335505"/>
              <a:ext cx="545432" cy="545432"/>
            </a:xfrm>
            <a:custGeom>
              <a:avLst/>
              <a:gdLst/>
              <a:ahLst/>
              <a:cxnLst>
                <a:cxn ang="0">
                  <a:pos x="64" y="48"/>
                </a:cxn>
                <a:cxn ang="0">
                  <a:pos x="64" y="48"/>
                </a:cxn>
                <a:cxn ang="0">
                  <a:pos x="58" y="52"/>
                </a:cxn>
                <a:cxn ang="0">
                  <a:pos x="48" y="60"/>
                </a:cxn>
                <a:cxn ang="0">
                  <a:pos x="40" y="64"/>
                </a:cxn>
                <a:cxn ang="0">
                  <a:pos x="32" y="66"/>
                </a:cxn>
                <a:cxn ang="0">
                  <a:pos x="24" y="68"/>
                </a:cxn>
                <a:cxn ang="0">
                  <a:pos x="16" y="66"/>
                </a:cxn>
                <a:cxn ang="0">
                  <a:pos x="16" y="66"/>
                </a:cxn>
                <a:cxn ang="0">
                  <a:pos x="10" y="62"/>
                </a:cxn>
                <a:cxn ang="0">
                  <a:pos x="4" y="58"/>
                </a:cxn>
                <a:cxn ang="0">
                  <a:pos x="2" y="54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2" y="36"/>
                </a:cxn>
                <a:cxn ang="0">
                  <a:pos x="6" y="32"/>
                </a:cxn>
                <a:cxn ang="0">
                  <a:pos x="12" y="30"/>
                </a:cxn>
                <a:cxn ang="0">
                  <a:pos x="12" y="30"/>
                </a:cxn>
                <a:cxn ang="0">
                  <a:pos x="12" y="26"/>
                </a:cxn>
                <a:cxn ang="0">
                  <a:pos x="10" y="20"/>
                </a:cxn>
                <a:cxn ang="0">
                  <a:pos x="10" y="16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8" y="0"/>
                </a:cxn>
                <a:cxn ang="0">
                  <a:pos x="34" y="2"/>
                </a:cxn>
                <a:cxn ang="0">
                  <a:pos x="40" y="6"/>
                </a:cxn>
                <a:cxn ang="0">
                  <a:pos x="46" y="12"/>
                </a:cxn>
                <a:cxn ang="0">
                  <a:pos x="54" y="28"/>
                </a:cxn>
                <a:cxn ang="0">
                  <a:pos x="60" y="34"/>
                </a:cxn>
                <a:cxn ang="0">
                  <a:pos x="68" y="40"/>
                </a:cxn>
                <a:cxn ang="0">
                  <a:pos x="68" y="40"/>
                </a:cxn>
                <a:cxn ang="0">
                  <a:pos x="54" y="40"/>
                </a:cxn>
                <a:cxn ang="0">
                  <a:pos x="44" y="40"/>
                </a:cxn>
                <a:cxn ang="0">
                  <a:pos x="36" y="38"/>
                </a:cxn>
                <a:cxn ang="0">
                  <a:pos x="36" y="38"/>
                </a:cxn>
                <a:cxn ang="0">
                  <a:pos x="42" y="42"/>
                </a:cxn>
                <a:cxn ang="0">
                  <a:pos x="50" y="46"/>
                </a:cxn>
                <a:cxn ang="0">
                  <a:pos x="64" y="48"/>
                </a:cxn>
                <a:cxn ang="0">
                  <a:pos x="64" y="48"/>
                </a:cxn>
              </a:cxnLst>
              <a:rect l="0" t="0" r="r" b="b"/>
              <a:pathLst>
                <a:path w="68" h="68">
                  <a:moveTo>
                    <a:pt x="64" y="48"/>
                  </a:moveTo>
                  <a:lnTo>
                    <a:pt x="64" y="48"/>
                  </a:lnTo>
                  <a:lnTo>
                    <a:pt x="58" y="52"/>
                  </a:lnTo>
                  <a:lnTo>
                    <a:pt x="48" y="60"/>
                  </a:lnTo>
                  <a:lnTo>
                    <a:pt x="40" y="64"/>
                  </a:lnTo>
                  <a:lnTo>
                    <a:pt x="32" y="66"/>
                  </a:lnTo>
                  <a:lnTo>
                    <a:pt x="24" y="68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0" y="62"/>
                  </a:lnTo>
                  <a:lnTo>
                    <a:pt x="4" y="58"/>
                  </a:lnTo>
                  <a:lnTo>
                    <a:pt x="2" y="54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2" y="36"/>
                  </a:lnTo>
                  <a:lnTo>
                    <a:pt x="6" y="32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26"/>
                  </a:lnTo>
                  <a:lnTo>
                    <a:pt x="10" y="20"/>
                  </a:lnTo>
                  <a:lnTo>
                    <a:pt x="10" y="16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8" y="0"/>
                  </a:lnTo>
                  <a:lnTo>
                    <a:pt x="34" y="2"/>
                  </a:lnTo>
                  <a:lnTo>
                    <a:pt x="40" y="6"/>
                  </a:lnTo>
                  <a:lnTo>
                    <a:pt x="46" y="12"/>
                  </a:lnTo>
                  <a:lnTo>
                    <a:pt x="54" y="28"/>
                  </a:lnTo>
                  <a:lnTo>
                    <a:pt x="60" y="34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54" y="40"/>
                  </a:lnTo>
                  <a:lnTo>
                    <a:pt x="44" y="40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42" y="42"/>
                  </a:lnTo>
                  <a:lnTo>
                    <a:pt x="50" y="46"/>
                  </a:lnTo>
                  <a:lnTo>
                    <a:pt x="64" y="48"/>
                  </a:lnTo>
                  <a:lnTo>
                    <a:pt x="64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0" name="Freeform 132"/>
            <p:cNvSpPr>
              <a:spLocks/>
            </p:cNvSpPr>
            <p:nvPr/>
          </p:nvSpPr>
          <p:spPr bwMode="auto">
            <a:xfrm>
              <a:off x="625642" y="1094874"/>
              <a:ext cx="513347" cy="529389"/>
            </a:xfrm>
            <a:custGeom>
              <a:avLst/>
              <a:gdLst/>
              <a:ahLst/>
              <a:cxnLst>
                <a:cxn ang="0">
                  <a:pos x="38" y="66"/>
                </a:cxn>
                <a:cxn ang="0">
                  <a:pos x="38" y="66"/>
                </a:cxn>
                <a:cxn ang="0">
                  <a:pos x="44" y="52"/>
                </a:cxn>
                <a:cxn ang="0">
                  <a:pos x="50" y="40"/>
                </a:cxn>
                <a:cxn ang="0">
                  <a:pos x="60" y="28"/>
                </a:cxn>
                <a:cxn ang="0">
                  <a:pos x="60" y="28"/>
                </a:cxn>
                <a:cxn ang="0">
                  <a:pos x="64" y="22"/>
                </a:cxn>
                <a:cxn ang="0">
                  <a:pos x="64" y="14"/>
                </a:cxn>
                <a:cxn ang="0">
                  <a:pos x="60" y="6"/>
                </a:cxn>
                <a:cxn ang="0">
                  <a:pos x="54" y="2"/>
                </a:cxn>
                <a:cxn ang="0">
                  <a:pos x="54" y="2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24" y="4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2" y="28"/>
                </a:cxn>
                <a:cxn ang="0">
                  <a:pos x="4" y="36"/>
                </a:cxn>
                <a:cxn ang="0">
                  <a:pos x="8" y="44"/>
                </a:cxn>
                <a:cxn ang="0">
                  <a:pos x="16" y="52"/>
                </a:cxn>
                <a:cxn ang="0">
                  <a:pos x="26" y="60"/>
                </a:cxn>
                <a:cxn ang="0">
                  <a:pos x="26" y="60"/>
                </a:cxn>
                <a:cxn ang="0">
                  <a:pos x="26" y="54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8" y="66"/>
                </a:cxn>
                <a:cxn ang="0">
                  <a:pos x="38" y="66"/>
                </a:cxn>
              </a:cxnLst>
              <a:rect l="0" t="0" r="r" b="b"/>
              <a:pathLst>
                <a:path w="64" h="66">
                  <a:moveTo>
                    <a:pt x="38" y="66"/>
                  </a:moveTo>
                  <a:lnTo>
                    <a:pt x="38" y="66"/>
                  </a:lnTo>
                  <a:lnTo>
                    <a:pt x="44" y="52"/>
                  </a:lnTo>
                  <a:lnTo>
                    <a:pt x="50" y="40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4" y="22"/>
                  </a:lnTo>
                  <a:lnTo>
                    <a:pt x="64" y="14"/>
                  </a:lnTo>
                  <a:lnTo>
                    <a:pt x="60" y="6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24" y="4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4" y="36"/>
                  </a:lnTo>
                  <a:lnTo>
                    <a:pt x="8" y="44"/>
                  </a:lnTo>
                  <a:lnTo>
                    <a:pt x="16" y="52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6" y="54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8" y="66"/>
                  </a:lnTo>
                  <a:lnTo>
                    <a:pt x="3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1" name="Freeform 133"/>
            <p:cNvSpPr>
              <a:spLocks/>
            </p:cNvSpPr>
            <p:nvPr/>
          </p:nvSpPr>
          <p:spPr bwMode="auto">
            <a:xfrm>
              <a:off x="770021" y="165634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6" y="2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2" y="6"/>
                  </a:lnTo>
                  <a:lnTo>
                    <a:pt x="2" y="6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2" name="Freeform 134"/>
            <p:cNvSpPr>
              <a:spLocks/>
            </p:cNvSpPr>
            <p:nvPr/>
          </p:nvSpPr>
          <p:spPr bwMode="auto">
            <a:xfrm>
              <a:off x="6785811" y="-621632"/>
              <a:ext cx="288758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4" y="30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24" y="38"/>
                </a:cxn>
                <a:cxn ang="0">
                  <a:pos x="30" y="36"/>
                </a:cxn>
                <a:cxn ang="0">
                  <a:pos x="34" y="32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34" y="24"/>
                </a:cxn>
                <a:cxn ang="0">
                  <a:pos x="32" y="20"/>
                </a:cxn>
                <a:cxn ang="0">
                  <a:pos x="30" y="18"/>
                </a:cxn>
                <a:cxn ang="0">
                  <a:pos x="30" y="18"/>
                </a:cxn>
                <a:cxn ang="0">
                  <a:pos x="32" y="14"/>
                </a:cxn>
                <a:cxn ang="0">
                  <a:pos x="32" y="8"/>
                </a:cxn>
                <a:cxn ang="0">
                  <a:pos x="32" y="6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2" y="4"/>
                </a:cxn>
                <a:cxn ang="0">
                  <a:pos x="8" y="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2"/>
                </a:cxn>
                <a:cxn ang="0">
                  <a:pos x="10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0" y="22"/>
                </a:cxn>
                <a:cxn ang="0">
                  <a:pos x="4" y="24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36" h="38">
                  <a:moveTo>
                    <a:pt x="0" y="28"/>
                  </a:moveTo>
                  <a:lnTo>
                    <a:pt x="0" y="28"/>
                  </a:lnTo>
                  <a:lnTo>
                    <a:pt x="4" y="3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24" y="38"/>
                  </a:lnTo>
                  <a:lnTo>
                    <a:pt x="30" y="36"/>
                  </a:lnTo>
                  <a:lnTo>
                    <a:pt x="34" y="32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4" y="24"/>
                  </a:lnTo>
                  <a:lnTo>
                    <a:pt x="32" y="20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2" y="14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2"/>
                  </a:lnTo>
                  <a:lnTo>
                    <a:pt x="10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0" y="22"/>
                  </a:lnTo>
                  <a:lnTo>
                    <a:pt x="4" y="24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3" name="Freeform 135"/>
            <p:cNvSpPr>
              <a:spLocks/>
            </p:cNvSpPr>
            <p:nvPr/>
          </p:nvSpPr>
          <p:spPr bwMode="auto">
            <a:xfrm>
              <a:off x="6737684" y="-348916"/>
              <a:ext cx="256674" cy="304800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6" y="26"/>
                </a:cxn>
                <a:cxn ang="0">
                  <a:pos x="22" y="28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16" y="36"/>
                </a:cxn>
                <a:cxn ang="0">
                  <a:pos x="14" y="38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36"/>
                </a:cxn>
                <a:cxn ang="0">
                  <a:pos x="2" y="34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2" y="12"/>
                </a:cxn>
                <a:cxn ang="0">
                  <a:pos x="2" y="6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6" y="6"/>
                </a:cxn>
                <a:cxn ang="0">
                  <a:pos x="10" y="10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12" y="10"/>
                </a:cxn>
                <a:cxn ang="0">
                  <a:pos x="10" y="4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6" y="2"/>
                </a:cxn>
                <a:cxn ang="0">
                  <a:pos x="26" y="6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8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6" y="26"/>
                  </a:lnTo>
                  <a:lnTo>
                    <a:pt x="22" y="28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16" y="36"/>
                  </a:lnTo>
                  <a:lnTo>
                    <a:pt x="14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2" y="12"/>
                  </a:lnTo>
                  <a:lnTo>
                    <a:pt x="2" y="6"/>
                  </a:lnTo>
                  <a:lnTo>
                    <a:pt x="0" y="2"/>
                  </a:lnTo>
                  <a:lnTo>
                    <a:pt x="0" y="2"/>
                  </a:lnTo>
                  <a:lnTo>
                    <a:pt x="6" y="6"/>
                  </a:lnTo>
                  <a:lnTo>
                    <a:pt x="10" y="10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2" y="10"/>
                  </a:lnTo>
                  <a:lnTo>
                    <a:pt x="1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4" name="Freeform 136"/>
            <p:cNvSpPr>
              <a:spLocks/>
            </p:cNvSpPr>
            <p:nvPr/>
          </p:nvSpPr>
          <p:spPr bwMode="auto">
            <a:xfrm>
              <a:off x="6448926" y="-348916"/>
              <a:ext cx="272716" cy="288758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4" y="8"/>
                </a:cxn>
                <a:cxn ang="0">
                  <a:pos x="34" y="16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0" y="30"/>
                </a:cxn>
                <a:cxn ang="0">
                  <a:pos x="26" y="34"/>
                </a:cxn>
                <a:cxn ang="0">
                  <a:pos x="22" y="36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12" y="32"/>
                </a:cxn>
                <a:cxn ang="0">
                  <a:pos x="10" y="30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6" y="26"/>
                </a:cxn>
                <a:cxn ang="0">
                  <a:pos x="2" y="2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12"/>
                </a:cxn>
                <a:cxn ang="0">
                  <a:pos x="2" y="8"/>
                </a:cxn>
                <a:cxn ang="0">
                  <a:pos x="6" y="6"/>
                </a:cxn>
                <a:cxn ang="0">
                  <a:pos x="12" y="4"/>
                </a:cxn>
                <a:cxn ang="0">
                  <a:pos x="22" y="4"/>
                </a:cxn>
                <a:cxn ang="0">
                  <a:pos x="26" y="2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28" y="6"/>
                </a:cxn>
                <a:cxn ang="0">
                  <a:pos x="24" y="10"/>
                </a:cxn>
                <a:cxn ang="0">
                  <a:pos x="22" y="16"/>
                </a:cxn>
                <a:cxn ang="0">
                  <a:pos x="22" y="16"/>
                </a:cxn>
                <a:cxn ang="0">
                  <a:pos x="24" y="14"/>
                </a:cxn>
                <a:cxn ang="0">
                  <a:pos x="28" y="10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34" h="36">
                  <a:moveTo>
                    <a:pt x="32" y="4"/>
                  </a:moveTo>
                  <a:lnTo>
                    <a:pt x="32" y="4"/>
                  </a:lnTo>
                  <a:lnTo>
                    <a:pt x="34" y="8"/>
                  </a:lnTo>
                  <a:lnTo>
                    <a:pt x="34" y="16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0" y="30"/>
                  </a:lnTo>
                  <a:lnTo>
                    <a:pt x="26" y="34"/>
                  </a:lnTo>
                  <a:lnTo>
                    <a:pt x="22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2" y="32"/>
                  </a:lnTo>
                  <a:lnTo>
                    <a:pt x="10" y="30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8"/>
                  </a:lnTo>
                  <a:lnTo>
                    <a:pt x="6" y="6"/>
                  </a:lnTo>
                  <a:lnTo>
                    <a:pt x="12" y="4"/>
                  </a:lnTo>
                  <a:lnTo>
                    <a:pt x="22" y="4"/>
                  </a:lnTo>
                  <a:lnTo>
                    <a:pt x="26" y="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6"/>
                  </a:lnTo>
                  <a:lnTo>
                    <a:pt x="24" y="10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4" y="14"/>
                  </a:lnTo>
                  <a:lnTo>
                    <a:pt x="28" y="10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5" name="Freeform 137"/>
            <p:cNvSpPr>
              <a:spLocks/>
            </p:cNvSpPr>
            <p:nvPr/>
          </p:nvSpPr>
          <p:spPr bwMode="auto">
            <a:xfrm>
              <a:off x="6352674" y="-621632"/>
              <a:ext cx="304800" cy="304800"/>
            </a:xfrm>
            <a:custGeom>
              <a:avLst/>
              <a:gdLst/>
              <a:ahLst/>
              <a:cxnLst>
                <a:cxn ang="0">
                  <a:pos x="36" y="26"/>
                </a:cxn>
                <a:cxn ang="0">
                  <a:pos x="36" y="26"/>
                </a:cxn>
                <a:cxn ang="0">
                  <a:pos x="28" y="34"/>
                </a:cxn>
                <a:cxn ang="0">
                  <a:pos x="18" y="38"/>
                </a:cxn>
                <a:cxn ang="0">
                  <a:pos x="14" y="38"/>
                </a:cxn>
                <a:cxn ang="0">
                  <a:pos x="8" y="38"/>
                </a:cxn>
                <a:cxn ang="0">
                  <a:pos x="8" y="38"/>
                </a:cxn>
                <a:cxn ang="0">
                  <a:pos x="4" y="36"/>
                </a:cxn>
                <a:cxn ang="0">
                  <a:pos x="2" y="32"/>
                </a:cxn>
                <a:cxn ang="0">
                  <a:pos x="0" y="26"/>
                </a:cxn>
                <a:cxn ang="0">
                  <a:pos x="2" y="20"/>
                </a:cxn>
                <a:cxn ang="0">
                  <a:pos x="4" y="18"/>
                </a:cxn>
                <a:cxn ang="0">
                  <a:pos x="6" y="16"/>
                </a:cxn>
                <a:cxn ang="0">
                  <a:pos x="6" y="16"/>
                </a:cxn>
                <a:cxn ang="0">
                  <a:pos x="6" y="10"/>
                </a:cxn>
                <a:cxn ang="0">
                  <a:pos x="6" y="6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4" y="2"/>
                </a:cxn>
                <a:cxn ang="0">
                  <a:pos x="26" y="6"/>
                </a:cxn>
                <a:cxn ang="0">
                  <a:pos x="32" y="14"/>
                </a:cxn>
                <a:cxn ang="0">
                  <a:pos x="34" y="18"/>
                </a:cxn>
                <a:cxn ang="0">
                  <a:pos x="38" y="22"/>
                </a:cxn>
                <a:cxn ang="0">
                  <a:pos x="38" y="22"/>
                </a:cxn>
                <a:cxn ang="0">
                  <a:pos x="32" y="22"/>
                </a:cxn>
                <a:cxn ang="0">
                  <a:pos x="26" y="22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24" y="24"/>
                </a:cxn>
                <a:cxn ang="0">
                  <a:pos x="28" y="26"/>
                </a:cxn>
                <a:cxn ang="0">
                  <a:pos x="36" y="26"/>
                </a:cxn>
                <a:cxn ang="0">
                  <a:pos x="36" y="26"/>
                </a:cxn>
              </a:cxnLst>
              <a:rect l="0" t="0" r="r" b="b"/>
              <a:pathLst>
                <a:path w="38" h="38">
                  <a:moveTo>
                    <a:pt x="36" y="26"/>
                  </a:moveTo>
                  <a:lnTo>
                    <a:pt x="36" y="26"/>
                  </a:lnTo>
                  <a:lnTo>
                    <a:pt x="28" y="34"/>
                  </a:lnTo>
                  <a:lnTo>
                    <a:pt x="18" y="38"/>
                  </a:lnTo>
                  <a:lnTo>
                    <a:pt x="14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4" y="36"/>
                  </a:lnTo>
                  <a:lnTo>
                    <a:pt x="2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4" y="18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0"/>
                  </a:lnTo>
                  <a:lnTo>
                    <a:pt x="6" y="6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6" y="6"/>
                  </a:lnTo>
                  <a:lnTo>
                    <a:pt x="32" y="14"/>
                  </a:lnTo>
                  <a:lnTo>
                    <a:pt x="34" y="18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2" y="22"/>
                  </a:lnTo>
                  <a:lnTo>
                    <a:pt x="26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4" y="24"/>
                  </a:lnTo>
                  <a:lnTo>
                    <a:pt x="28" y="26"/>
                  </a:lnTo>
                  <a:lnTo>
                    <a:pt x="36" y="26"/>
                  </a:lnTo>
                  <a:lnTo>
                    <a:pt x="36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6" name="Freeform 138"/>
            <p:cNvSpPr>
              <a:spLocks/>
            </p:cNvSpPr>
            <p:nvPr/>
          </p:nvSpPr>
          <p:spPr bwMode="auto">
            <a:xfrm>
              <a:off x="6593305" y="-766011"/>
              <a:ext cx="304800" cy="304800"/>
            </a:xfrm>
            <a:custGeom>
              <a:avLst/>
              <a:gdLst/>
              <a:ahLst/>
              <a:cxnLst>
                <a:cxn ang="0">
                  <a:pos x="22" y="38"/>
                </a:cxn>
                <a:cxn ang="0">
                  <a:pos x="22" y="38"/>
                </a:cxn>
                <a:cxn ang="0">
                  <a:pos x="26" y="30"/>
                </a:cxn>
                <a:cxn ang="0">
                  <a:pos x="30" y="22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38" y="12"/>
                </a:cxn>
                <a:cxn ang="0">
                  <a:pos x="38" y="8"/>
                </a:cxn>
                <a:cxn ang="0">
                  <a:pos x="36" y="4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4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14" y="2"/>
                </a:cxn>
                <a:cxn ang="0">
                  <a:pos x="10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8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14" y="30"/>
                </a:cxn>
                <a:cxn ang="0">
                  <a:pos x="14" y="2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22" y="38"/>
                </a:cxn>
                <a:cxn ang="0">
                  <a:pos x="22" y="38"/>
                </a:cxn>
              </a:cxnLst>
              <a:rect l="0" t="0" r="r" b="b"/>
              <a:pathLst>
                <a:path w="38" h="38">
                  <a:moveTo>
                    <a:pt x="22" y="38"/>
                  </a:moveTo>
                  <a:lnTo>
                    <a:pt x="22" y="38"/>
                  </a:lnTo>
                  <a:lnTo>
                    <a:pt x="26" y="30"/>
                  </a:lnTo>
                  <a:lnTo>
                    <a:pt x="30" y="22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8" y="12"/>
                  </a:lnTo>
                  <a:lnTo>
                    <a:pt x="38" y="8"/>
                  </a:lnTo>
                  <a:lnTo>
                    <a:pt x="36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4" y="2"/>
                  </a:lnTo>
                  <a:lnTo>
                    <a:pt x="10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8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4" y="30"/>
                  </a:lnTo>
                  <a:lnTo>
                    <a:pt x="14" y="2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22" y="38"/>
                  </a:lnTo>
                  <a:lnTo>
                    <a:pt x="22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7" name="Freeform 139"/>
            <p:cNvSpPr>
              <a:spLocks/>
            </p:cNvSpPr>
            <p:nvPr/>
          </p:nvSpPr>
          <p:spPr bwMode="auto">
            <a:xfrm>
              <a:off x="6673516" y="-445168"/>
              <a:ext cx="64168" cy="80211"/>
            </a:xfrm>
            <a:custGeom>
              <a:avLst/>
              <a:gdLst/>
              <a:ahLst/>
              <a:cxnLst>
                <a:cxn ang="0">
                  <a:pos x="8" y="8"/>
                </a:cxn>
                <a:cxn ang="0">
                  <a:pos x="8" y="8"/>
                </a:cxn>
                <a:cxn ang="0">
                  <a:pos x="6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8" y="8"/>
                </a:cxn>
              </a:cxnLst>
              <a:rect l="0" t="0" r="r" b="b"/>
              <a:pathLst>
                <a:path w="8" h="10">
                  <a:moveTo>
                    <a:pt x="8" y="8"/>
                  </a:moveTo>
                  <a:lnTo>
                    <a:pt x="8" y="8"/>
                  </a:lnTo>
                  <a:lnTo>
                    <a:pt x="6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8" name="Freeform 140"/>
            <p:cNvSpPr>
              <a:spLocks/>
            </p:cNvSpPr>
            <p:nvPr/>
          </p:nvSpPr>
          <p:spPr bwMode="auto">
            <a:xfrm>
              <a:off x="8742947" y="-1295400"/>
              <a:ext cx="401053" cy="144379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12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30" y="6"/>
                </a:cxn>
                <a:cxn ang="0">
                  <a:pos x="40" y="10"/>
                </a:cxn>
                <a:cxn ang="0">
                  <a:pos x="40" y="10"/>
                </a:cxn>
                <a:cxn ang="0">
                  <a:pos x="50" y="1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50" h="18">
                  <a:moveTo>
                    <a:pt x="2" y="2"/>
                  </a:moveTo>
                  <a:lnTo>
                    <a:pt x="2" y="2"/>
                  </a:lnTo>
                  <a:lnTo>
                    <a:pt x="12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30" y="6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50" y="1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9" name="Freeform 141"/>
            <p:cNvSpPr>
              <a:spLocks/>
            </p:cNvSpPr>
            <p:nvPr/>
          </p:nvSpPr>
          <p:spPr bwMode="auto">
            <a:xfrm>
              <a:off x="336884" y="4191000"/>
              <a:ext cx="1042737" cy="1058779"/>
            </a:xfrm>
            <a:custGeom>
              <a:avLst/>
              <a:gdLst/>
              <a:ahLst/>
              <a:cxnLst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2" y="90"/>
                </a:cxn>
                <a:cxn ang="0">
                  <a:pos x="24" y="98"/>
                </a:cxn>
                <a:cxn ang="0">
                  <a:pos x="18" y="108"/>
                </a:cxn>
                <a:cxn ang="0">
                  <a:pos x="14" y="118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28" y="128"/>
                </a:cxn>
                <a:cxn ang="0">
                  <a:pos x="48" y="128"/>
                </a:cxn>
                <a:cxn ang="0">
                  <a:pos x="76" y="126"/>
                </a:cxn>
                <a:cxn ang="0">
                  <a:pos x="76" y="126"/>
                </a:cxn>
                <a:cxn ang="0">
                  <a:pos x="90" y="124"/>
                </a:cxn>
                <a:cxn ang="0">
                  <a:pos x="104" y="120"/>
                </a:cxn>
                <a:cxn ang="0">
                  <a:pos x="114" y="112"/>
                </a:cxn>
                <a:cxn ang="0">
                  <a:pos x="122" y="102"/>
                </a:cxn>
                <a:cxn ang="0">
                  <a:pos x="128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8" y="66"/>
                </a:cxn>
                <a:cxn ang="0">
                  <a:pos x="128" y="66"/>
                </a:cxn>
                <a:cxn ang="0">
                  <a:pos x="122" y="60"/>
                </a:cxn>
                <a:cxn ang="0">
                  <a:pos x="116" y="56"/>
                </a:cxn>
                <a:cxn ang="0">
                  <a:pos x="104" y="52"/>
                </a:cxn>
                <a:cxn ang="0">
                  <a:pos x="96" y="50"/>
                </a:cxn>
                <a:cxn ang="0">
                  <a:pos x="92" y="50"/>
                </a:cxn>
                <a:cxn ang="0">
                  <a:pos x="92" y="50"/>
                </a:cxn>
                <a:cxn ang="0">
                  <a:pos x="94" y="42"/>
                </a:cxn>
                <a:cxn ang="0">
                  <a:pos x="94" y="34"/>
                </a:cxn>
                <a:cxn ang="0">
                  <a:pos x="94" y="26"/>
                </a:cxn>
                <a:cxn ang="0">
                  <a:pos x="90" y="16"/>
                </a:cxn>
                <a:cxn ang="0">
                  <a:pos x="86" y="8"/>
                </a:cxn>
                <a:cxn ang="0">
                  <a:pos x="78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6"/>
                </a:cxn>
                <a:cxn ang="0">
                  <a:pos x="22" y="10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2" y="116"/>
                </a:cxn>
                <a:cxn ang="0">
                  <a:pos x="2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</a:cxnLst>
              <a:rect l="0" t="0" r="r" b="b"/>
              <a:pathLst>
                <a:path w="130" h="132">
                  <a:moveTo>
                    <a:pt x="48" y="78"/>
                  </a:moveTo>
                  <a:lnTo>
                    <a:pt x="48" y="78"/>
                  </a:lnTo>
                  <a:lnTo>
                    <a:pt x="42" y="80"/>
                  </a:lnTo>
                  <a:lnTo>
                    <a:pt x="32" y="90"/>
                  </a:lnTo>
                  <a:lnTo>
                    <a:pt x="24" y="98"/>
                  </a:lnTo>
                  <a:lnTo>
                    <a:pt x="18" y="108"/>
                  </a:lnTo>
                  <a:lnTo>
                    <a:pt x="14" y="118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28" y="128"/>
                  </a:lnTo>
                  <a:lnTo>
                    <a:pt x="48" y="128"/>
                  </a:lnTo>
                  <a:lnTo>
                    <a:pt x="76" y="126"/>
                  </a:lnTo>
                  <a:lnTo>
                    <a:pt x="76" y="126"/>
                  </a:lnTo>
                  <a:lnTo>
                    <a:pt x="90" y="124"/>
                  </a:lnTo>
                  <a:lnTo>
                    <a:pt x="104" y="120"/>
                  </a:lnTo>
                  <a:lnTo>
                    <a:pt x="114" y="112"/>
                  </a:lnTo>
                  <a:lnTo>
                    <a:pt x="122" y="102"/>
                  </a:lnTo>
                  <a:lnTo>
                    <a:pt x="128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8" y="66"/>
                  </a:lnTo>
                  <a:lnTo>
                    <a:pt x="128" y="66"/>
                  </a:lnTo>
                  <a:lnTo>
                    <a:pt x="122" y="60"/>
                  </a:lnTo>
                  <a:lnTo>
                    <a:pt x="116" y="56"/>
                  </a:lnTo>
                  <a:lnTo>
                    <a:pt x="104" y="52"/>
                  </a:lnTo>
                  <a:lnTo>
                    <a:pt x="96" y="50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4" y="42"/>
                  </a:lnTo>
                  <a:lnTo>
                    <a:pt x="94" y="34"/>
                  </a:lnTo>
                  <a:lnTo>
                    <a:pt x="94" y="26"/>
                  </a:lnTo>
                  <a:lnTo>
                    <a:pt x="90" y="16"/>
                  </a:lnTo>
                  <a:lnTo>
                    <a:pt x="86" y="8"/>
                  </a:lnTo>
                  <a:lnTo>
                    <a:pt x="78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6"/>
                  </a:lnTo>
                  <a:lnTo>
                    <a:pt x="22" y="10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0" name="Freeform 142"/>
            <p:cNvSpPr>
              <a:spLocks/>
            </p:cNvSpPr>
            <p:nvPr/>
          </p:nvSpPr>
          <p:spPr bwMode="auto">
            <a:xfrm>
              <a:off x="352926" y="5281863"/>
              <a:ext cx="1106905" cy="1090863"/>
            </a:xfrm>
            <a:custGeom>
              <a:avLst/>
              <a:gdLst/>
              <a:ahLst/>
              <a:cxnLst>
                <a:cxn ang="0">
                  <a:pos x="8" y="14"/>
                </a:cxn>
                <a:cxn ang="0">
                  <a:pos x="8" y="14"/>
                </a:cxn>
                <a:cxn ang="0">
                  <a:pos x="24" y="16"/>
                </a:cxn>
                <a:cxn ang="0">
                  <a:pos x="36" y="22"/>
                </a:cxn>
                <a:cxn ang="0">
                  <a:pos x="48" y="26"/>
                </a:cxn>
                <a:cxn ang="0">
                  <a:pos x="56" y="34"/>
                </a:cxn>
                <a:cxn ang="0">
                  <a:pos x="68" y="44"/>
                </a:cxn>
                <a:cxn ang="0">
                  <a:pos x="72" y="50"/>
                </a:cxn>
                <a:cxn ang="0">
                  <a:pos x="72" y="50"/>
                </a:cxn>
                <a:cxn ang="0">
                  <a:pos x="62" y="42"/>
                </a:cxn>
                <a:cxn ang="0">
                  <a:pos x="50" y="36"/>
                </a:cxn>
                <a:cxn ang="0">
                  <a:pos x="28" y="30"/>
                </a:cxn>
                <a:cxn ang="0">
                  <a:pos x="8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30"/>
                </a:cxn>
                <a:cxn ang="0">
                  <a:pos x="14" y="36"/>
                </a:cxn>
                <a:cxn ang="0">
                  <a:pos x="20" y="44"/>
                </a:cxn>
                <a:cxn ang="0">
                  <a:pos x="24" y="54"/>
                </a:cxn>
                <a:cxn ang="0">
                  <a:pos x="32" y="76"/>
                </a:cxn>
                <a:cxn ang="0">
                  <a:pos x="40" y="96"/>
                </a:cxn>
                <a:cxn ang="0">
                  <a:pos x="48" y="116"/>
                </a:cxn>
                <a:cxn ang="0">
                  <a:pos x="54" y="124"/>
                </a:cxn>
                <a:cxn ang="0">
                  <a:pos x="60" y="130"/>
                </a:cxn>
                <a:cxn ang="0">
                  <a:pos x="66" y="134"/>
                </a:cxn>
                <a:cxn ang="0">
                  <a:pos x="74" y="136"/>
                </a:cxn>
                <a:cxn ang="0">
                  <a:pos x="84" y="134"/>
                </a:cxn>
                <a:cxn ang="0">
                  <a:pos x="96" y="130"/>
                </a:cxn>
                <a:cxn ang="0">
                  <a:pos x="96" y="130"/>
                </a:cxn>
                <a:cxn ang="0">
                  <a:pos x="104" y="124"/>
                </a:cxn>
                <a:cxn ang="0">
                  <a:pos x="110" y="116"/>
                </a:cxn>
                <a:cxn ang="0">
                  <a:pos x="112" y="106"/>
                </a:cxn>
                <a:cxn ang="0">
                  <a:pos x="110" y="98"/>
                </a:cxn>
                <a:cxn ang="0">
                  <a:pos x="106" y="82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10" y="78"/>
                </a:cxn>
                <a:cxn ang="0">
                  <a:pos x="116" y="76"/>
                </a:cxn>
                <a:cxn ang="0">
                  <a:pos x="124" y="72"/>
                </a:cxn>
                <a:cxn ang="0">
                  <a:pos x="130" y="64"/>
                </a:cxn>
                <a:cxn ang="0">
                  <a:pos x="136" y="56"/>
                </a:cxn>
                <a:cxn ang="0">
                  <a:pos x="138" y="46"/>
                </a:cxn>
                <a:cxn ang="0">
                  <a:pos x="136" y="34"/>
                </a:cxn>
                <a:cxn ang="0">
                  <a:pos x="130" y="22"/>
                </a:cxn>
                <a:cxn ang="0">
                  <a:pos x="130" y="22"/>
                </a:cxn>
                <a:cxn ang="0">
                  <a:pos x="122" y="16"/>
                </a:cxn>
                <a:cxn ang="0">
                  <a:pos x="114" y="10"/>
                </a:cxn>
                <a:cxn ang="0">
                  <a:pos x="106" y="4"/>
                </a:cxn>
                <a:cxn ang="0">
                  <a:pos x="96" y="2"/>
                </a:cxn>
                <a:cxn ang="0">
                  <a:pos x="76" y="0"/>
                </a:cxn>
                <a:cxn ang="0">
                  <a:pos x="56" y="2"/>
                </a:cxn>
                <a:cxn ang="0">
                  <a:pos x="36" y="4"/>
                </a:cxn>
                <a:cxn ang="0">
                  <a:pos x="22" y="8"/>
                </a:cxn>
                <a:cxn ang="0">
                  <a:pos x="8" y="14"/>
                </a:cxn>
                <a:cxn ang="0">
                  <a:pos x="8" y="14"/>
                </a:cxn>
              </a:cxnLst>
              <a:rect l="0" t="0" r="r" b="b"/>
              <a:pathLst>
                <a:path w="138" h="136">
                  <a:moveTo>
                    <a:pt x="8" y="14"/>
                  </a:moveTo>
                  <a:lnTo>
                    <a:pt x="8" y="14"/>
                  </a:lnTo>
                  <a:lnTo>
                    <a:pt x="24" y="16"/>
                  </a:lnTo>
                  <a:lnTo>
                    <a:pt x="36" y="22"/>
                  </a:lnTo>
                  <a:lnTo>
                    <a:pt x="48" y="26"/>
                  </a:lnTo>
                  <a:lnTo>
                    <a:pt x="56" y="34"/>
                  </a:lnTo>
                  <a:lnTo>
                    <a:pt x="68" y="44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62" y="42"/>
                  </a:lnTo>
                  <a:lnTo>
                    <a:pt x="50" y="36"/>
                  </a:lnTo>
                  <a:lnTo>
                    <a:pt x="28" y="30"/>
                  </a:lnTo>
                  <a:lnTo>
                    <a:pt x="8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30"/>
                  </a:lnTo>
                  <a:lnTo>
                    <a:pt x="14" y="36"/>
                  </a:lnTo>
                  <a:lnTo>
                    <a:pt x="20" y="44"/>
                  </a:lnTo>
                  <a:lnTo>
                    <a:pt x="24" y="54"/>
                  </a:lnTo>
                  <a:lnTo>
                    <a:pt x="32" y="76"/>
                  </a:lnTo>
                  <a:lnTo>
                    <a:pt x="40" y="96"/>
                  </a:lnTo>
                  <a:lnTo>
                    <a:pt x="48" y="116"/>
                  </a:lnTo>
                  <a:lnTo>
                    <a:pt x="54" y="124"/>
                  </a:lnTo>
                  <a:lnTo>
                    <a:pt x="60" y="130"/>
                  </a:lnTo>
                  <a:lnTo>
                    <a:pt x="66" y="134"/>
                  </a:lnTo>
                  <a:lnTo>
                    <a:pt x="74" y="136"/>
                  </a:lnTo>
                  <a:lnTo>
                    <a:pt x="84" y="134"/>
                  </a:lnTo>
                  <a:lnTo>
                    <a:pt x="96" y="130"/>
                  </a:lnTo>
                  <a:lnTo>
                    <a:pt x="96" y="130"/>
                  </a:lnTo>
                  <a:lnTo>
                    <a:pt x="104" y="124"/>
                  </a:lnTo>
                  <a:lnTo>
                    <a:pt x="110" y="116"/>
                  </a:lnTo>
                  <a:lnTo>
                    <a:pt x="112" y="106"/>
                  </a:lnTo>
                  <a:lnTo>
                    <a:pt x="110" y="98"/>
                  </a:lnTo>
                  <a:lnTo>
                    <a:pt x="106" y="82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10" y="78"/>
                  </a:lnTo>
                  <a:lnTo>
                    <a:pt x="116" y="76"/>
                  </a:lnTo>
                  <a:lnTo>
                    <a:pt x="124" y="72"/>
                  </a:lnTo>
                  <a:lnTo>
                    <a:pt x="130" y="64"/>
                  </a:lnTo>
                  <a:lnTo>
                    <a:pt x="136" y="56"/>
                  </a:lnTo>
                  <a:lnTo>
                    <a:pt x="138" y="46"/>
                  </a:lnTo>
                  <a:lnTo>
                    <a:pt x="136" y="34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22" y="16"/>
                  </a:lnTo>
                  <a:lnTo>
                    <a:pt x="114" y="10"/>
                  </a:lnTo>
                  <a:lnTo>
                    <a:pt x="106" y="4"/>
                  </a:lnTo>
                  <a:lnTo>
                    <a:pt x="96" y="2"/>
                  </a:lnTo>
                  <a:lnTo>
                    <a:pt x="76" y="0"/>
                  </a:lnTo>
                  <a:lnTo>
                    <a:pt x="56" y="2"/>
                  </a:lnTo>
                  <a:lnTo>
                    <a:pt x="36" y="4"/>
                  </a:lnTo>
                  <a:lnTo>
                    <a:pt x="22" y="8"/>
                  </a:lnTo>
                  <a:lnTo>
                    <a:pt x="8" y="14"/>
                  </a:lnTo>
                  <a:lnTo>
                    <a:pt x="8" y="1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1" name="Freeform 143"/>
            <p:cNvSpPr>
              <a:spLocks/>
            </p:cNvSpPr>
            <p:nvPr/>
          </p:nvSpPr>
          <p:spPr bwMode="auto">
            <a:xfrm>
              <a:off x="0" y="5554579"/>
              <a:ext cx="593558" cy="1090863"/>
            </a:xfrm>
            <a:custGeom>
              <a:avLst/>
              <a:gdLst/>
              <a:ahLst/>
              <a:cxnLst>
                <a:cxn ang="0">
                  <a:pos x="38" y="136"/>
                </a:cxn>
                <a:cxn ang="0">
                  <a:pos x="38" y="136"/>
                </a:cxn>
                <a:cxn ang="0">
                  <a:pos x="48" y="134"/>
                </a:cxn>
                <a:cxn ang="0">
                  <a:pos x="58" y="130"/>
                </a:cxn>
                <a:cxn ang="0">
                  <a:pos x="64" y="124"/>
                </a:cxn>
                <a:cxn ang="0">
                  <a:pos x="70" y="116"/>
                </a:cxn>
                <a:cxn ang="0">
                  <a:pos x="74" y="106"/>
                </a:cxn>
                <a:cxn ang="0">
                  <a:pos x="74" y="96"/>
                </a:cxn>
                <a:cxn ang="0">
                  <a:pos x="74" y="84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68" y="56"/>
                </a:cxn>
                <a:cxn ang="0">
                  <a:pos x="60" y="42"/>
                </a:cxn>
                <a:cxn ang="0">
                  <a:pos x="54" y="30"/>
                </a:cxn>
                <a:cxn ang="0">
                  <a:pos x="48" y="22"/>
                </a:cxn>
                <a:cxn ang="0">
                  <a:pos x="38" y="1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20"/>
                </a:cxn>
                <a:cxn ang="0">
                  <a:pos x="32" y="32"/>
                </a:cxn>
                <a:cxn ang="0">
                  <a:pos x="28" y="50"/>
                </a:cxn>
                <a:cxn ang="0">
                  <a:pos x="22" y="60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2"/>
                </a:cxn>
                <a:cxn ang="0">
                  <a:pos x="24" y="40"/>
                </a:cxn>
                <a:cxn ang="0">
                  <a:pos x="24" y="30"/>
                </a:cxn>
                <a:cxn ang="0">
                  <a:pos x="22" y="20"/>
                </a:cxn>
                <a:cxn ang="0">
                  <a:pos x="18" y="6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4" y="6"/>
                </a:cxn>
                <a:cxn ang="0">
                  <a:pos x="10" y="12"/>
                </a:cxn>
                <a:cxn ang="0">
                  <a:pos x="0" y="22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4" y="118"/>
                </a:cxn>
                <a:cxn ang="0">
                  <a:pos x="8" y="126"/>
                </a:cxn>
                <a:cxn ang="0">
                  <a:pos x="12" y="130"/>
                </a:cxn>
                <a:cxn ang="0">
                  <a:pos x="18" y="132"/>
                </a:cxn>
                <a:cxn ang="0">
                  <a:pos x="26" y="136"/>
                </a:cxn>
                <a:cxn ang="0">
                  <a:pos x="38" y="136"/>
                </a:cxn>
                <a:cxn ang="0">
                  <a:pos x="38" y="136"/>
                </a:cxn>
              </a:cxnLst>
              <a:rect l="0" t="0" r="r" b="b"/>
              <a:pathLst>
                <a:path w="74" h="136">
                  <a:moveTo>
                    <a:pt x="38" y="136"/>
                  </a:moveTo>
                  <a:lnTo>
                    <a:pt x="38" y="136"/>
                  </a:lnTo>
                  <a:lnTo>
                    <a:pt x="48" y="134"/>
                  </a:lnTo>
                  <a:lnTo>
                    <a:pt x="58" y="130"/>
                  </a:lnTo>
                  <a:lnTo>
                    <a:pt x="64" y="124"/>
                  </a:lnTo>
                  <a:lnTo>
                    <a:pt x="70" y="116"/>
                  </a:lnTo>
                  <a:lnTo>
                    <a:pt x="74" y="106"/>
                  </a:lnTo>
                  <a:lnTo>
                    <a:pt x="74" y="96"/>
                  </a:lnTo>
                  <a:lnTo>
                    <a:pt x="74" y="84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68" y="56"/>
                  </a:lnTo>
                  <a:lnTo>
                    <a:pt x="60" y="42"/>
                  </a:lnTo>
                  <a:lnTo>
                    <a:pt x="54" y="30"/>
                  </a:lnTo>
                  <a:lnTo>
                    <a:pt x="48" y="22"/>
                  </a:lnTo>
                  <a:lnTo>
                    <a:pt x="38" y="1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20"/>
                  </a:lnTo>
                  <a:lnTo>
                    <a:pt x="32" y="32"/>
                  </a:lnTo>
                  <a:lnTo>
                    <a:pt x="28" y="50"/>
                  </a:lnTo>
                  <a:lnTo>
                    <a:pt x="22" y="60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2"/>
                  </a:lnTo>
                  <a:lnTo>
                    <a:pt x="24" y="40"/>
                  </a:lnTo>
                  <a:lnTo>
                    <a:pt x="24" y="30"/>
                  </a:lnTo>
                  <a:lnTo>
                    <a:pt x="22" y="20"/>
                  </a:lnTo>
                  <a:lnTo>
                    <a:pt x="18" y="6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6"/>
                  </a:lnTo>
                  <a:lnTo>
                    <a:pt x="10" y="12"/>
                  </a:lnTo>
                  <a:lnTo>
                    <a:pt x="0" y="22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4" y="118"/>
                  </a:lnTo>
                  <a:lnTo>
                    <a:pt x="8" y="126"/>
                  </a:lnTo>
                  <a:lnTo>
                    <a:pt x="12" y="130"/>
                  </a:lnTo>
                  <a:lnTo>
                    <a:pt x="18" y="132"/>
                  </a:lnTo>
                  <a:lnTo>
                    <a:pt x="26" y="136"/>
                  </a:lnTo>
                  <a:lnTo>
                    <a:pt x="38" y="136"/>
                  </a:lnTo>
                  <a:lnTo>
                    <a:pt x="38" y="1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2" name="Freeform 144"/>
            <p:cNvSpPr>
              <a:spLocks/>
            </p:cNvSpPr>
            <p:nvPr/>
          </p:nvSpPr>
          <p:spPr bwMode="auto">
            <a:xfrm>
              <a:off x="0" y="3902242"/>
              <a:ext cx="336884" cy="1122947"/>
            </a:xfrm>
            <a:custGeom>
              <a:avLst/>
              <a:gdLst/>
              <a:ahLst/>
              <a:cxnLst>
                <a:cxn ang="0">
                  <a:pos x="30" y="140"/>
                </a:cxn>
                <a:cxn ang="0">
                  <a:pos x="30" y="140"/>
                </a:cxn>
                <a:cxn ang="0">
                  <a:pos x="30" y="108"/>
                </a:cxn>
                <a:cxn ang="0">
                  <a:pos x="32" y="78"/>
                </a:cxn>
                <a:cxn ang="0">
                  <a:pos x="36" y="62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42" y="38"/>
                </a:cxn>
                <a:cxn ang="0">
                  <a:pos x="40" y="28"/>
                </a:cxn>
                <a:cxn ang="0">
                  <a:pos x="38" y="22"/>
                </a:cxn>
                <a:cxn ang="0">
                  <a:pos x="34" y="14"/>
                </a:cxn>
                <a:cxn ang="0">
                  <a:pos x="28" y="8"/>
                </a:cxn>
                <a:cxn ang="0">
                  <a:pos x="20" y="4"/>
                </a:cxn>
                <a:cxn ang="0">
                  <a:pos x="12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14" y="126"/>
                </a:cxn>
                <a:cxn ang="0">
                  <a:pos x="22" y="134"/>
                </a:cxn>
                <a:cxn ang="0">
                  <a:pos x="30" y="140"/>
                </a:cxn>
                <a:cxn ang="0">
                  <a:pos x="30" y="140"/>
                </a:cxn>
              </a:cxnLst>
              <a:rect l="0" t="0" r="r" b="b"/>
              <a:pathLst>
                <a:path w="42" h="140">
                  <a:moveTo>
                    <a:pt x="30" y="140"/>
                  </a:moveTo>
                  <a:lnTo>
                    <a:pt x="30" y="140"/>
                  </a:lnTo>
                  <a:lnTo>
                    <a:pt x="30" y="108"/>
                  </a:lnTo>
                  <a:lnTo>
                    <a:pt x="32" y="78"/>
                  </a:lnTo>
                  <a:lnTo>
                    <a:pt x="36" y="6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2" y="38"/>
                  </a:lnTo>
                  <a:lnTo>
                    <a:pt x="40" y="28"/>
                  </a:lnTo>
                  <a:lnTo>
                    <a:pt x="38" y="22"/>
                  </a:lnTo>
                  <a:lnTo>
                    <a:pt x="34" y="14"/>
                  </a:lnTo>
                  <a:lnTo>
                    <a:pt x="28" y="8"/>
                  </a:lnTo>
                  <a:lnTo>
                    <a:pt x="20" y="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14" y="126"/>
                  </a:lnTo>
                  <a:lnTo>
                    <a:pt x="22" y="134"/>
                  </a:lnTo>
                  <a:lnTo>
                    <a:pt x="30" y="140"/>
                  </a:lnTo>
                  <a:lnTo>
                    <a:pt x="30" y="1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3" name="Freeform 145"/>
            <p:cNvSpPr>
              <a:spLocks/>
            </p:cNvSpPr>
            <p:nvPr/>
          </p:nvSpPr>
          <p:spPr bwMode="auto">
            <a:xfrm>
              <a:off x="0" y="4977063"/>
              <a:ext cx="48126" cy="481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4" name="Freeform 146"/>
            <p:cNvSpPr>
              <a:spLocks/>
            </p:cNvSpPr>
            <p:nvPr/>
          </p:nvSpPr>
          <p:spPr bwMode="auto">
            <a:xfrm>
              <a:off x="32084" y="5185611"/>
              <a:ext cx="256674" cy="272716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0" y="24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0" y="24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5" name="Freeform 147"/>
            <p:cNvSpPr>
              <a:spLocks/>
            </p:cNvSpPr>
            <p:nvPr/>
          </p:nvSpPr>
          <p:spPr bwMode="auto">
            <a:xfrm>
              <a:off x="946484" y="5811253"/>
              <a:ext cx="978568" cy="89835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10" y="0"/>
                </a:cxn>
                <a:cxn ang="0">
                  <a:pos x="18" y="0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46" y="8"/>
                </a:cxn>
                <a:cxn ang="0">
                  <a:pos x="58" y="16"/>
                </a:cxn>
                <a:cxn ang="0">
                  <a:pos x="70" y="24"/>
                </a:cxn>
                <a:cxn ang="0">
                  <a:pos x="80" y="34"/>
                </a:cxn>
                <a:cxn ang="0">
                  <a:pos x="80" y="34"/>
                </a:cxn>
                <a:cxn ang="0">
                  <a:pos x="98" y="56"/>
                </a:cxn>
                <a:cxn ang="0">
                  <a:pos x="112" y="78"/>
                </a:cxn>
                <a:cxn ang="0">
                  <a:pos x="112" y="78"/>
                </a:cxn>
                <a:cxn ang="0">
                  <a:pos x="118" y="96"/>
                </a:cxn>
                <a:cxn ang="0">
                  <a:pos x="122" y="110"/>
                </a:cxn>
                <a:cxn ang="0">
                  <a:pos x="122" y="110"/>
                </a:cxn>
                <a:cxn ang="0">
                  <a:pos x="122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18" y="110"/>
                </a:cxn>
                <a:cxn ang="0">
                  <a:pos x="118" y="110"/>
                </a:cxn>
                <a:cxn ang="0">
                  <a:pos x="114" y="96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00" y="66"/>
                </a:cxn>
                <a:cxn ang="0">
                  <a:pos x="88" y="52"/>
                </a:cxn>
                <a:cxn ang="0">
                  <a:pos x="76" y="38"/>
                </a:cxn>
                <a:cxn ang="0">
                  <a:pos x="64" y="24"/>
                </a:cxn>
                <a:cxn ang="0">
                  <a:pos x="64" y="24"/>
                </a:cxn>
                <a:cxn ang="0">
                  <a:pos x="48" y="1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8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22" h="11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8" y="0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70" y="24"/>
                  </a:lnTo>
                  <a:lnTo>
                    <a:pt x="80" y="34"/>
                  </a:lnTo>
                  <a:lnTo>
                    <a:pt x="80" y="34"/>
                  </a:lnTo>
                  <a:lnTo>
                    <a:pt x="98" y="56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118" y="96"/>
                  </a:lnTo>
                  <a:lnTo>
                    <a:pt x="122" y="110"/>
                  </a:lnTo>
                  <a:lnTo>
                    <a:pt x="122" y="110"/>
                  </a:lnTo>
                  <a:lnTo>
                    <a:pt x="122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18" y="110"/>
                  </a:lnTo>
                  <a:lnTo>
                    <a:pt x="118" y="110"/>
                  </a:lnTo>
                  <a:lnTo>
                    <a:pt x="114" y="96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0" y="66"/>
                  </a:lnTo>
                  <a:lnTo>
                    <a:pt x="88" y="52"/>
                  </a:lnTo>
                  <a:lnTo>
                    <a:pt x="76" y="38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48" y="1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6" name="Freeform 148"/>
            <p:cNvSpPr>
              <a:spLocks/>
            </p:cNvSpPr>
            <p:nvPr/>
          </p:nvSpPr>
          <p:spPr bwMode="auto">
            <a:xfrm>
              <a:off x="368968" y="5089358"/>
              <a:ext cx="529389" cy="529389"/>
            </a:xfrm>
            <a:custGeom>
              <a:avLst/>
              <a:gdLst/>
              <a:ahLst/>
              <a:cxnLst>
                <a:cxn ang="0">
                  <a:pos x="28" y="66"/>
                </a:cxn>
                <a:cxn ang="0">
                  <a:pos x="28" y="66"/>
                </a:cxn>
                <a:cxn ang="0">
                  <a:pos x="22" y="52"/>
                </a:cxn>
                <a:cxn ang="0">
                  <a:pos x="14" y="42"/>
                </a:cxn>
                <a:cxn ang="0">
                  <a:pos x="4" y="30"/>
                </a:cxn>
                <a:cxn ang="0">
                  <a:pos x="4" y="30"/>
                </a:cxn>
                <a:cxn ang="0">
                  <a:pos x="0" y="22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8"/>
                </a:cxn>
                <a:cxn ang="0">
                  <a:pos x="30" y="8"/>
                </a:cxn>
                <a:cxn ang="0">
                  <a:pos x="34" y="6"/>
                </a:cxn>
                <a:cxn ang="0">
                  <a:pos x="42" y="4"/>
                </a:cxn>
                <a:cxn ang="0">
                  <a:pos x="50" y="2"/>
                </a:cxn>
                <a:cxn ang="0">
                  <a:pos x="54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8"/>
                </a:cxn>
                <a:cxn ang="0">
                  <a:pos x="66" y="24"/>
                </a:cxn>
                <a:cxn ang="0">
                  <a:pos x="66" y="30"/>
                </a:cxn>
                <a:cxn ang="0">
                  <a:pos x="62" y="38"/>
                </a:cxn>
                <a:cxn ang="0">
                  <a:pos x="58" y="46"/>
                </a:cxn>
                <a:cxn ang="0">
                  <a:pos x="50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0" y="56"/>
                </a:cxn>
                <a:cxn ang="0">
                  <a:pos x="40" y="46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36" y="48"/>
                </a:cxn>
                <a:cxn ang="0">
                  <a:pos x="34" y="56"/>
                </a:cxn>
                <a:cxn ang="0">
                  <a:pos x="28" y="66"/>
                </a:cxn>
                <a:cxn ang="0">
                  <a:pos x="28" y="66"/>
                </a:cxn>
              </a:cxnLst>
              <a:rect l="0" t="0" r="r" b="b"/>
              <a:pathLst>
                <a:path w="66" h="66">
                  <a:moveTo>
                    <a:pt x="28" y="66"/>
                  </a:moveTo>
                  <a:lnTo>
                    <a:pt x="28" y="66"/>
                  </a:lnTo>
                  <a:lnTo>
                    <a:pt x="22" y="52"/>
                  </a:lnTo>
                  <a:lnTo>
                    <a:pt x="14" y="42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2" y="8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4" y="6"/>
                  </a:lnTo>
                  <a:lnTo>
                    <a:pt x="42" y="4"/>
                  </a:lnTo>
                  <a:lnTo>
                    <a:pt x="50" y="2"/>
                  </a:lnTo>
                  <a:lnTo>
                    <a:pt x="54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8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62" y="38"/>
                  </a:lnTo>
                  <a:lnTo>
                    <a:pt x="58" y="46"/>
                  </a:lnTo>
                  <a:lnTo>
                    <a:pt x="50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0" y="56"/>
                  </a:lnTo>
                  <a:lnTo>
                    <a:pt x="40" y="4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48"/>
                  </a:lnTo>
                  <a:lnTo>
                    <a:pt x="34" y="56"/>
                  </a:lnTo>
                  <a:lnTo>
                    <a:pt x="28" y="66"/>
                  </a:lnTo>
                  <a:lnTo>
                    <a:pt x="2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7" name="Freeform 149"/>
            <p:cNvSpPr>
              <a:spLocks/>
            </p:cNvSpPr>
            <p:nvPr/>
          </p:nvSpPr>
          <p:spPr bwMode="auto">
            <a:xfrm>
              <a:off x="705853" y="5442284"/>
              <a:ext cx="513347" cy="561474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0" y="30"/>
                </a:cxn>
                <a:cxn ang="0">
                  <a:pos x="12" y="22"/>
                </a:cxn>
                <a:cxn ang="0">
                  <a:pos x="24" y="1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6" y="2"/>
                </a:cxn>
                <a:cxn ang="0">
                  <a:pos x="40" y="0"/>
                </a:cxn>
                <a:cxn ang="0">
                  <a:pos x="46" y="2"/>
                </a:cxn>
                <a:cxn ang="0">
                  <a:pos x="54" y="6"/>
                </a:cxn>
                <a:cxn ang="0">
                  <a:pos x="60" y="14"/>
                </a:cxn>
                <a:cxn ang="0">
                  <a:pos x="60" y="14"/>
                </a:cxn>
                <a:cxn ang="0">
                  <a:pos x="62" y="22"/>
                </a:cxn>
                <a:cxn ang="0">
                  <a:pos x="62" y="2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62" y="46"/>
                </a:cxn>
                <a:cxn ang="0">
                  <a:pos x="64" y="56"/>
                </a:cxn>
                <a:cxn ang="0">
                  <a:pos x="64" y="60"/>
                </a:cxn>
                <a:cxn ang="0">
                  <a:pos x="62" y="64"/>
                </a:cxn>
                <a:cxn ang="0">
                  <a:pos x="62" y="64"/>
                </a:cxn>
                <a:cxn ang="0">
                  <a:pos x="58" y="68"/>
                </a:cxn>
                <a:cxn ang="0">
                  <a:pos x="52" y="70"/>
                </a:cxn>
                <a:cxn ang="0">
                  <a:pos x="46" y="70"/>
                </a:cxn>
                <a:cxn ang="0">
                  <a:pos x="40" y="70"/>
                </a:cxn>
                <a:cxn ang="0">
                  <a:pos x="34" y="66"/>
                </a:cxn>
                <a:cxn ang="0">
                  <a:pos x="26" y="60"/>
                </a:cxn>
                <a:cxn ang="0">
                  <a:pos x="16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4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38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64" h="70">
                  <a:moveTo>
                    <a:pt x="0" y="30"/>
                  </a:moveTo>
                  <a:lnTo>
                    <a:pt x="0" y="30"/>
                  </a:lnTo>
                  <a:lnTo>
                    <a:pt x="12" y="22"/>
                  </a:lnTo>
                  <a:lnTo>
                    <a:pt x="24" y="1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6" y="2"/>
                  </a:lnTo>
                  <a:lnTo>
                    <a:pt x="40" y="0"/>
                  </a:lnTo>
                  <a:lnTo>
                    <a:pt x="46" y="2"/>
                  </a:lnTo>
                  <a:lnTo>
                    <a:pt x="54" y="6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2" y="22"/>
                  </a:lnTo>
                  <a:lnTo>
                    <a:pt x="62" y="2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62" y="4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58" y="68"/>
                  </a:lnTo>
                  <a:lnTo>
                    <a:pt x="52" y="70"/>
                  </a:lnTo>
                  <a:lnTo>
                    <a:pt x="46" y="70"/>
                  </a:lnTo>
                  <a:lnTo>
                    <a:pt x="40" y="70"/>
                  </a:lnTo>
                  <a:lnTo>
                    <a:pt x="34" y="66"/>
                  </a:lnTo>
                  <a:lnTo>
                    <a:pt x="26" y="60"/>
                  </a:lnTo>
                  <a:lnTo>
                    <a:pt x="16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4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38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8" name="Freeform 150"/>
            <p:cNvSpPr>
              <a:spLocks/>
            </p:cNvSpPr>
            <p:nvPr/>
          </p:nvSpPr>
          <p:spPr bwMode="auto">
            <a:xfrm>
              <a:off x="385011" y="5763126"/>
              <a:ext cx="545432" cy="529389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42" y="12"/>
                </a:cxn>
                <a:cxn ang="0">
                  <a:pos x="52" y="24"/>
                </a:cxn>
                <a:cxn ang="0">
                  <a:pos x="62" y="34"/>
                </a:cxn>
                <a:cxn ang="0">
                  <a:pos x="62" y="34"/>
                </a:cxn>
                <a:cxn ang="0">
                  <a:pos x="66" y="42"/>
                </a:cxn>
                <a:cxn ang="0">
                  <a:pos x="68" y="50"/>
                </a:cxn>
                <a:cxn ang="0">
                  <a:pos x="64" y="58"/>
                </a:cxn>
                <a:cxn ang="0">
                  <a:pos x="58" y="64"/>
                </a:cxn>
                <a:cxn ang="0">
                  <a:pos x="58" y="64"/>
                </a:cxn>
                <a:cxn ang="0">
                  <a:pos x="54" y="66"/>
                </a:cxn>
                <a:cxn ang="0">
                  <a:pos x="50" y="66"/>
                </a:cxn>
                <a:cxn ang="0">
                  <a:pos x="44" y="64"/>
                </a:cxn>
                <a:cxn ang="0">
                  <a:pos x="36" y="60"/>
                </a:cxn>
                <a:cxn ang="0">
                  <a:pos x="36" y="60"/>
                </a:cxn>
                <a:cxn ang="0">
                  <a:pos x="34" y="62"/>
                </a:cxn>
                <a:cxn ang="0">
                  <a:pos x="26" y="64"/>
                </a:cxn>
                <a:cxn ang="0">
                  <a:pos x="18" y="66"/>
                </a:cxn>
                <a:cxn ang="0">
                  <a:pos x="14" y="6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2" y="52"/>
                </a:cxn>
                <a:cxn ang="0">
                  <a:pos x="2" y="46"/>
                </a:cxn>
                <a:cxn ang="0">
                  <a:pos x="0" y="40"/>
                </a:cxn>
                <a:cxn ang="0">
                  <a:pos x="2" y="32"/>
                </a:cxn>
                <a:cxn ang="0">
                  <a:pos x="8" y="24"/>
                </a:cxn>
                <a:cxn ang="0">
                  <a:pos x="14" y="14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4" y="12"/>
                </a:cxn>
                <a:cxn ang="0">
                  <a:pos x="24" y="20"/>
                </a:cxn>
                <a:cxn ang="0">
                  <a:pos x="28" y="30"/>
                </a:cxn>
                <a:cxn ang="0">
                  <a:pos x="28" y="30"/>
                </a:cxn>
                <a:cxn ang="0">
                  <a:pos x="30" y="20"/>
                </a:cxn>
                <a:cxn ang="0">
                  <a:pos x="32" y="10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68" h="66">
                  <a:moveTo>
                    <a:pt x="34" y="0"/>
                  </a:moveTo>
                  <a:lnTo>
                    <a:pt x="34" y="0"/>
                  </a:lnTo>
                  <a:lnTo>
                    <a:pt x="42" y="12"/>
                  </a:lnTo>
                  <a:lnTo>
                    <a:pt x="52" y="2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6" y="42"/>
                  </a:lnTo>
                  <a:lnTo>
                    <a:pt x="68" y="50"/>
                  </a:lnTo>
                  <a:lnTo>
                    <a:pt x="64" y="58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4" y="66"/>
                  </a:lnTo>
                  <a:lnTo>
                    <a:pt x="50" y="66"/>
                  </a:lnTo>
                  <a:lnTo>
                    <a:pt x="44" y="64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4" y="62"/>
                  </a:lnTo>
                  <a:lnTo>
                    <a:pt x="26" y="64"/>
                  </a:lnTo>
                  <a:lnTo>
                    <a:pt x="18" y="66"/>
                  </a:lnTo>
                  <a:lnTo>
                    <a:pt x="14" y="6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2" y="52"/>
                  </a:lnTo>
                  <a:lnTo>
                    <a:pt x="2" y="46"/>
                  </a:lnTo>
                  <a:lnTo>
                    <a:pt x="0" y="40"/>
                  </a:lnTo>
                  <a:lnTo>
                    <a:pt x="2" y="32"/>
                  </a:lnTo>
                  <a:lnTo>
                    <a:pt x="8" y="24"/>
                  </a:lnTo>
                  <a:lnTo>
                    <a:pt x="14" y="1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4" y="12"/>
                  </a:lnTo>
                  <a:lnTo>
                    <a:pt x="24" y="2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30" y="20"/>
                  </a:lnTo>
                  <a:lnTo>
                    <a:pt x="32" y="1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9" name="Freeform 151"/>
            <p:cNvSpPr>
              <a:spLocks/>
            </p:cNvSpPr>
            <p:nvPr/>
          </p:nvSpPr>
          <p:spPr bwMode="auto">
            <a:xfrm>
              <a:off x="32084" y="5426242"/>
              <a:ext cx="513347" cy="577516"/>
            </a:xfrm>
            <a:custGeom>
              <a:avLst/>
              <a:gdLst/>
              <a:ahLst/>
              <a:cxnLst>
                <a:cxn ang="0">
                  <a:pos x="64" y="36"/>
                </a:cxn>
                <a:cxn ang="0">
                  <a:pos x="64" y="36"/>
                </a:cxn>
                <a:cxn ang="0">
                  <a:pos x="56" y="44"/>
                </a:cxn>
                <a:cxn ang="0">
                  <a:pos x="46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36" y="68"/>
                </a:cxn>
                <a:cxn ang="0">
                  <a:pos x="34" y="70"/>
                </a:cxn>
                <a:cxn ang="0">
                  <a:pos x="26" y="72"/>
                </a:cxn>
                <a:cxn ang="0">
                  <a:pos x="18" y="68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8" y="54"/>
                </a:cxn>
                <a:cxn ang="0">
                  <a:pos x="8" y="46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28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22" y="0"/>
                </a:cxn>
                <a:cxn ang="0">
                  <a:pos x="28" y="2"/>
                </a:cxn>
                <a:cxn ang="0">
                  <a:pos x="38" y="6"/>
                </a:cxn>
                <a:cxn ang="0">
                  <a:pos x="48" y="14"/>
                </a:cxn>
                <a:cxn ang="0">
                  <a:pos x="60" y="24"/>
                </a:cxn>
                <a:cxn ang="0">
                  <a:pos x="60" y="24"/>
                </a:cxn>
                <a:cxn ang="0">
                  <a:pos x="52" y="24"/>
                </a:cxn>
                <a:cxn ang="0">
                  <a:pos x="44" y="24"/>
                </a:cxn>
                <a:cxn ang="0">
                  <a:pos x="36" y="30"/>
                </a:cxn>
                <a:cxn ang="0">
                  <a:pos x="36" y="30"/>
                </a:cxn>
                <a:cxn ang="0">
                  <a:pos x="46" y="30"/>
                </a:cxn>
                <a:cxn ang="0">
                  <a:pos x="56" y="32"/>
                </a:cxn>
                <a:cxn ang="0">
                  <a:pos x="64" y="36"/>
                </a:cxn>
                <a:cxn ang="0">
                  <a:pos x="64" y="36"/>
                </a:cxn>
              </a:cxnLst>
              <a:rect l="0" t="0" r="r" b="b"/>
              <a:pathLst>
                <a:path w="64" h="72">
                  <a:moveTo>
                    <a:pt x="64" y="36"/>
                  </a:moveTo>
                  <a:lnTo>
                    <a:pt x="64" y="36"/>
                  </a:lnTo>
                  <a:lnTo>
                    <a:pt x="56" y="44"/>
                  </a:lnTo>
                  <a:lnTo>
                    <a:pt x="46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6" y="68"/>
                  </a:lnTo>
                  <a:lnTo>
                    <a:pt x="34" y="70"/>
                  </a:lnTo>
                  <a:lnTo>
                    <a:pt x="26" y="72"/>
                  </a:lnTo>
                  <a:lnTo>
                    <a:pt x="18" y="68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8" y="54"/>
                  </a:lnTo>
                  <a:lnTo>
                    <a:pt x="8" y="46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28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52" y="24"/>
                  </a:lnTo>
                  <a:lnTo>
                    <a:pt x="44" y="24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46" y="30"/>
                  </a:lnTo>
                  <a:lnTo>
                    <a:pt x="56" y="32"/>
                  </a:lnTo>
                  <a:lnTo>
                    <a:pt x="64" y="36"/>
                  </a:lnTo>
                  <a:lnTo>
                    <a:pt x="64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0" name="Freeform 152"/>
            <p:cNvSpPr>
              <a:spLocks/>
            </p:cNvSpPr>
            <p:nvPr/>
          </p:nvSpPr>
          <p:spPr bwMode="auto">
            <a:xfrm>
              <a:off x="561474" y="5618747"/>
              <a:ext cx="128337" cy="144379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2" y="12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r" b="b"/>
              <a:pathLst>
                <a:path w="16" h="18">
                  <a:moveTo>
                    <a:pt x="2" y="12"/>
                  </a:moveTo>
                  <a:lnTo>
                    <a:pt x="2" y="12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1" name="Freeform 153"/>
            <p:cNvSpPr>
              <a:spLocks/>
            </p:cNvSpPr>
            <p:nvPr/>
          </p:nvSpPr>
          <p:spPr bwMode="auto">
            <a:xfrm>
              <a:off x="6561221" y="-1295400"/>
              <a:ext cx="1925053" cy="2326105"/>
            </a:xfrm>
            <a:custGeom>
              <a:avLst/>
              <a:gdLst/>
              <a:ahLst/>
              <a:cxnLst>
                <a:cxn ang="0">
                  <a:pos x="58" y="120"/>
                </a:cxn>
                <a:cxn ang="0">
                  <a:pos x="82" y="128"/>
                </a:cxn>
                <a:cxn ang="0">
                  <a:pos x="142" y="132"/>
                </a:cxn>
                <a:cxn ang="0">
                  <a:pos x="170" y="138"/>
                </a:cxn>
                <a:cxn ang="0">
                  <a:pos x="184" y="146"/>
                </a:cxn>
                <a:cxn ang="0">
                  <a:pos x="210" y="166"/>
                </a:cxn>
                <a:cxn ang="0">
                  <a:pos x="226" y="194"/>
                </a:cxn>
                <a:cxn ang="0">
                  <a:pos x="234" y="224"/>
                </a:cxn>
                <a:cxn ang="0">
                  <a:pos x="234" y="238"/>
                </a:cxn>
                <a:cxn ang="0">
                  <a:pos x="222" y="264"/>
                </a:cxn>
                <a:cxn ang="0">
                  <a:pos x="200" y="278"/>
                </a:cxn>
                <a:cxn ang="0">
                  <a:pos x="172" y="284"/>
                </a:cxn>
                <a:cxn ang="0">
                  <a:pos x="140" y="278"/>
                </a:cxn>
                <a:cxn ang="0">
                  <a:pos x="126" y="272"/>
                </a:cxn>
                <a:cxn ang="0">
                  <a:pos x="108" y="252"/>
                </a:cxn>
                <a:cxn ang="0">
                  <a:pos x="104" y="242"/>
                </a:cxn>
                <a:cxn ang="0">
                  <a:pos x="108" y="222"/>
                </a:cxn>
                <a:cxn ang="0">
                  <a:pos x="126" y="210"/>
                </a:cxn>
                <a:cxn ang="0">
                  <a:pos x="132" y="210"/>
                </a:cxn>
                <a:cxn ang="0">
                  <a:pos x="142" y="212"/>
                </a:cxn>
                <a:cxn ang="0">
                  <a:pos x="148" y="216"/>
                </a:cxn>
                <a:cxn ang="0">
                  <a:pos x="152" y="226"/>
                </a:cxn>
                <a:cxn ang="0">
                  <a:pos x="152" y="246"/>
                </a:cxn>
                <a:cxn ang="0">
                  <a:pos x="150" y="250"/>
                </a:cxn>
                <a:cxn ang="0">
                  <a:pos x="158" y="230"/>
                </a:cxn>
                <a:cxn ang="0">
                  <a:pos x="156" y="218"/>
                </a:cxn>
                <a:cxn ang="0">
                  <a:pos x="144" y="208"/>
                </a:cxn>
                <a:cxn ang="0">
                  <a:pos x="136" y="204"/>
                </a:cxn>
                <a:cxn ang="0">
                  <a:pos x="120" y="204"/>
                </a:cxn>
                <a:cxn ang="0">
                  <a:pos x="110" y="214"/>
                </a:cxn>
                <a:cxn ang="0">
                  <a:pos x="102" y="226"/>
                </a:cxn>
                <a:cxn ang="0">
                  <a:pos x="100" y="240"/>
                </a:cxn>
                <a:cxn ang="0">
                  <a:pos x="102" y="248"/>
                </a:cxn>
                <a:cxn ang="0">
                  <a:pos x="110" y="266"/>
                </a:cxn>
                <a:cxn ang="0">
                  <a:pos x="134" y="282"/>
                </a:cxn>
                <a:cxn ang="0">
                  <a:pos x="164" y="288"/>
                </a:cxn>
                <a:cxn ang="0">
                  <a:pos x="192" y="288"/>
                </a:cxn>
                <a:cxn ang="0">
                  <a:pos x="200" y="286"/>
                </a:cxn>
                <a:cxn ang="0">
                  <a:pos x="216" y="280"/>
                </a:cxn>
                <a:cxn ang="0">
                  <a:pos x="232" y="262"/>
                </a:cxn>
                <a:cxn ang="0">
                  <a:pos x="240" y="232"/>
                </a:cxn>
                <a:cxn ang="0">
                  <a:pos x="236" y="200"/>
                </a:cxn>
                <a:cxn ang="0">
                  <a:pos x="230" y="184"/>
                </a:cxn>
                <a:cxn ang="0">
                  <a:pos x="214" y="160"/>
                </a:cxn>
                <a:cxn ang="0">
                  <a:pos x="192" y="140"/>
                </a:cxn>
                <a:cxn ang="0">
                  <a:pos x="164" y="128"/>
                </a:cxn>
                <a:cxn ang="0">
                  <a:pos x="134" y="122"/>
                </a:cxn>
                <a:cxn ang="0">
                  <a:pos x="102" y="120"/>
                </a:cxn>
                <a:cxn ang="0">
                  <a:pos x="68" y="114"/>
                </a:cxn>
                <a:cxn ang="0">
                  <a:pos x="56" y="110"/>
                </a:cxn>
                <a:cxn ang="0">
                  <a:pos x="38" y="96"/>
                </a:cxn>
                <a:cxn ang="0">
                  <a:pos x="24" y="82"/>
                </a:cxn>
                <a:cxn ang="0">
                  <a:pos x="14" y="58"/>
                </a:cxn>
                <a:cxn ang="0">
                  <a:pos x="12" y="26"/>
                </a:cxn>
                <a:cxn ang="0">
                  <a:pos x="18" y="0"/>
                </a:cxn>
                <a:cxn ang="0">
                  <a:pos x="6" y="0"/>
                </a:cxn>
                <a:cxn ang="0">
                  <a:pos x="0" y="26"/>
                </a:cxn>
                <a:cxn ang="0">
                  <a:pos x="2" y="58"/>
                </a:cxn>
                <a:cxn ang="0">
                  <a:pos x="18" y="90"/>
                </a:cxn>
                <a:cxn ang="0">
                  <a:pos x="58" y="120"/>
                </a:cxn>
              </a:cxnLst>
              <a:rect l="0" t="0" r="r" b="b"/>
              <a:pathLst>
                <a:path w="240" h="290">
                  <a:moveTo>
                    <a:pt x="58" y="120"/>
                  </a:moveTo>
                  <a:lnTo>
                    <a:pt x="58" y="120"/>
                  </a:lnTo>
                  <a:lnTo>
                    <a:pt x="68" y="126"/>
                  </a:lnTo>
                  <a:lnTo>
                    <a:pt x="82" y="128"/>
                  </a:lnTo>
                  <a:lnTo>
                    <a:pt x="110" y="130"/>
                  </a:lnTo>
                  <a:lnTo>
                    <a:pt x="142" y="132"/>
                  </a:lnTo>
                  <a:lnTo>
                    <a:pt x="156" y="134"/>
                  </a:lnTo>
                  <a:lnTo>
                    <a:pt x="170" y="138"/>
                  </a:lnTo>
                  <a:lnTo>
                    <a:pt x="170" y="138"/>
                  </a:lnTo>
                  <a:lnTo>
                    <a:pt x="184" y="146"/>
                  </a:lnTo>
                  <a:lnTo>
                    <a:pt x="198" y="154"/>
                  </a:lnTo>
                  <a:lnTo>
                    <a:pt x="210" y="166"/>
                  </a:lnTo>
                  <a:lnTo>
                    <a:pt x="218" y="180"/>
                  </a:lnTo>
                  <a:lnTo>
                    <a:pt x="226" y="194"/>
                  </a:lnTo>
                  <a:lnTo>
                    <a:pt x="232" y="210"/>
                  </a:lnTo>
                  <a:lnTo>
                    <a:pt x="234" y="224"/>
                  </a:lnTo>
                  <a:lnTo>
                    <a:pt x="234" y="238"/>
                  </a:lnTo>
                  <a:lnTo>
                    <a:pt x="234" y="238"/>
                  </a:lnTo>
                  <a:lnTo>
                    <a:pt x="230" y="252"/>
                  </a:lnTo>
                  <a:lnTo>
                    <a:pt x="222" y="264"/>
                  </a:lnTo>
                  <a:lnTo>
                    <a:pt x="212" y="274"/>
                  </a:lnTo>
                  <a:lnTo>
                    <a:pt x="200" y="278"/>
                  </a:lnTo>
                  <a:lnTo>
                    <a:pt x="186" y="282"/>
                  </a:lnTo>
                  <a:lnTo>
                    <a:pt x="172" y="284"/>
                  </a:lnTo>
                  <a:lnTo>
                    <a:pt x="156" y="282"/>
                  </a:lnTo>
                  <a:lnTo>
                    <a:pt x="140" y="278"/>
                  </a:lnTo>
                  <a:lnTo>
                    <a:pt x="140" y="278"/>
                  </a:lnTo>
                  <a:lnTo>
                    <a:pt x="126" y="272"/>
                  </a:lnTo>
                  <a:lnTo>
                    <a:pt x="116" y="262"/>
                  </a:lnTo>
                  <a:lnTo>
                    <a:pt x="108" y="252"/>
                  </a:lnTo>
                  <a:lnTo>
                    <a:pt x="104" y="242"/>
                  </a:lnTo>
                  <a:lnTo>
                    <a:pt x="104" y="242"/>
                  </a:lnTo>
                  <a:lnTo>
                    <a:pt x="104" y="232"/>
                  </a:lnTo>
                  <a:lnTo>
                    <a:pt x="108" y="222"/>
                  </a:lnTo>
                  <a:lnTo>
                    <a:pt x="116" y="214"/>
                  </a:lnTo>
                  <a:lnTo>
                    <a:pt x="126" y="210"/>
                  </a:lnTo>
                  <a:lnTo>
                    <a:pt x="126" y="210"/>
                  </a:lnTo>
                  <a:lnTo>
                    <a:pt x="132" y="210"/>
                  </a:lnTo>
                  <a:lnTo>
                    <a:pt x="136" y="210"/>
                  </a:lnTo>
                  <a:lnTo>
                    <a:pt x="142" y="212"/>
                  </a:lnTo>
                  <a:lnTo>
                    <a:pt x="148" y="216"/>
                  </a:lnTo>
                  <a:lnTo>
                    <a:pt x="148" y="216"/>
                  </a:lnTo>
                  <a:lnTo>
                    <a:pt x="152" y="220"/>
                  </a:lnTo>
                  <a:lnTo>
                    <a:pt x="152" y="226"/>
                  </a:lnTo>
                  <a:lnTo>
                    <a:pt x="154" y="236"/>
                  </a:lnTo>
                  <a:lnTo>
                    <a:pt x="152" y="246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56" y="238"/>
                  </a:lnTo>
                  <a:lnTo>
                    <a:pt x="158" y="230"/>
                  </a:lnTo>
                  <a:lnTo>
                    <a:pt x="158" y="224"/>
                  </a:lnTo>
                  <a:lnTo>
                    <a:pt x="156" y="218"/>
                  </a:lnTo>
                  <a:lnTo>
                    <a:pt x="152" y="212"/>
                  </a:lnTo>
                  <a:lnTo>
                    <a:pt x="144" y="208"/>
                  </a:lnTo>
                  <a:lnTo>
                    <a:pt x="136" y="204"/>
                  </a:lnTo>
                  <a:lnTo>
                    <a:pt x="136" y="204"/>
                  </a:lnTo>
                  <a:lnTo>
                    <a:pt x="128" y="204"/>
                  </a:lnTo>
                  <a:lnTo>
                    <a:pt x="120" y="204"/>
                  </a:lnTo>
                  <a:lnTo>
                    <a:pt x="114" y="208"/>
                  </a:lnTo>
                  <a:lnTo>
                    <a:pt x="110" y="214"/>
                  </a:lnTo>
                  <a:lnTo>
                    <a:pt x="106" y="220"/>
                  </a:lnTo>
                  <a:lnTo>
                    <a:pt x="102" y="226"/>
                  </a:lnTo>
                  <a:lnTo>
                    <a:pt x="102" y="234"/>
                  </a:lnTo>
                  <a:lnTo>
                    <a:pt x="100" y="240"/>
                  </a:lnTo>
                  <a:lnTo>
                    <a:pt x="100" y="240"/>
                  </a:lnTo>
                  <a:lnTo>
                    <a:pt x="102" y="248"/>
                  </a:lnTo>
                  <a:lnTo>
                    <a:pt x="104" y="254"/>
                  </a:lnTo>
                  <a:lnTo>
                    <a:pt x="110" y="266"/>
                  </a:lnTo>
                  <a:lnTo>
                    <a:pt x="122" y="274"/>
                  </a:lnTo>
                  <a:lnTo>
                    <a:pt x="134" y="282"/>
                  </a:lnTo>
                  <a:lnTo>
                    <a:pt x="148" y="286"/>
                  </a:lnTo>
                  <a:lnTo>
                    <a:pt x="164" y="288"/>
                  </a:lnTo>
                  <a:lnTo>
                    <a:pt x="178" y="290"/>
                  </a:lnTo>
                  <a:lnTo>
                    <a:pt x="192" y="288"/>
                  </a:lnTo>
                  <a:lnTo>
                    <a:pt x="192" y="288"/>
                  </a:lnTo>
                  <a:lnTo>
                    <a:pt x="200" y="286"/>
                  </a:lnTo>
                  <a:lnTo>
                    <a:pt x="208" y="284"/>
                  </a:lnTo>
                  <a:lnTo>
                    <a:pt x="216" y="280"/>
                  </a:lnTo>
                  <a:lnTo>
                    <a:pt x="222" y="274"/>
                  </a:lnTo>
                  <a:lnTo>
                    <a:pt x="232" y="262"/>
                  </a:lnTo>
                  <a:lnTo>
                    <a:pt x="238" y="248"/>
                  </a:lnTo>
                  <a:lnTo>
                    <a:pt x="240" y="232"/>
                  </a:lnTo>
                  <a:lnTo>
                    <a:pt x="240" y="216"/>
                  </a:lnTo>
                  <a:lnTo>
                    <a:pt x="236" y="200"/>
                  </a:lnTo>
                  <a:lnTo>
                    <a:pt x="230" y="184"/>
                  </a:lnTo>
                  <a:lnTo>
                    <a:pt x="230" y="184"/>
                  </a:lnTo>
                  <a:lnTo>
                    <a:pt x="224" y="170"/>
                  </a:lnTo>
                  <a:lnTo>
                    <a:pt x="214" y="160"/>
                  </a:lnTo>
                  <a:lnTo>
                    <a:pt x="204" y="148"/>
                  </a:lnTo>
                  <a:lnTo>
                    <a:pt x="192" y="140"/>
                  </a:lnTo>
                  <a:lnTo>
                    <a:pt x="178" y="134"/>
                  </a:lnTo>
                  <a:lnTo>
                    <a:pt x="164" y="128"/>
                  </a:lnTo>
                  <a:lnTo>
                    <a:pt x="150" y="124"/>
                  </a:lnTo>
                  <a:lnTo>
                    <a:pt x="134" y="122"/>
                  </a:lnTo>
                  <a:lnTo>
                    <a:pt x="134" y="122"/>
                  </a:lnTo>
                  <a:lnTo>
                    <a:pt x="102" y="120"/>
                  </a:lnTo>
                  <a:lnTo>
                    <a:pt x="84" y="118"/>
                  </a:lnTo>
                  <a:lnTo>
                    <a:pt x="68" y="114"/>
                  </a:lnTo>
                  <a:lnTo>
                    <a:pt x="68" y="114"/>
                  </a:lnTo>
                  <a:lnTo>
                    <a:pt x="56" y="110"/>
                  </a:lnTo>
                  <a:lnTo>
                    <a:pt x="46" y="104"/>
                  </a:lnTo>
                  <a:lnTo>
                    <a:pt x="38" y="96"/>
                  </a:lnTo>
                  <a:lnTo>
                    <a:pt x="30" y="90"/>
                  </a:lnTo>
                  <a:lnTo>
                    <a:pt x="24" y="82"/>
                  </a:lnTo>
                  <a:lnTo>
                    <a:pt x="20" y="74"/>
                  </a:lnTo>
                  <a:lnTo>
                    <a:pt x="14" y="58"/>
                  </a:lnTo>
                  <a:lnTo>
                    <a:pt x="12" y="42"/>
                  </a:lnTo>
                  <a:lnTo>
                    <a:pt x="12" y="26"/>
                  </a:lnTo>
                  <a:lnTo>
                    <a:pt x="14" y="12"/>
                  </a:lnTo>
                  <a:lnTo>
                    <a:pt x="1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12"/>
                  </a:lnTo>
                  <a:lnTo>
                    <a:pt x="0" y="26"/>
                  </a:lnTo>
                  <a:lnTo>
                    <a:pt x="0" y="42"/>
                  </a:lnTo>
                  <a:lnTo>
                    <a:pt x="2" y="58"/>
                  </a:lnTo>
                  <a:lnTo>
                    <a:pt x="8" y="74"/>
                  </a:lnTo>
                  <a:lnTo>
                    <a:pt x="18" y="90"/>
                  </a:lnTo>
                  <a:lnTo>
                    <a:pt x="36" y="106"/>
                  </a:lnTo>
                  <a:lnTo>
                    <a:pt x="58" y="120"/>
                  </a:lnTo>
                  <a:lnTo>
                    <a:pt x="58" y="1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2" name="Freeform 154"/>
            <p:cNvSpPr>
              <a:spLocks/>
            </p:cNvSpPr>
            <p:nvPr/>
          </p:nvSpPr>
          <p:spPr bwMode="auto">
            <a:xfrm>
              <a:off x="6866021" y="-268705"/>
              <a:ext cx="320842" cy="497305"/>
            </a:xfrm>
            <a:custGeom>
              <a:avLst/>
              <a:gdLst/>
              <a:ahLst/>
              <a:cxnLst>
                <a:cxn ang="0">
                  <a:pos x="40" y="62"/>
                </a:cxn>
                <a:cxn ang="0">
                  <a:pos x="40" y="62"/>
                </a:cxn>
                <a:cxn ang="0">
                  <a:pos x="38" y="60"/>
                </a:cxn>
                <a:cxn ang="0">
                  <a:pos x="34" y="56"/>
                </a:cxn>
                <a:cxn ang="0">
                  <a:pos x="32" y="46"/>
                </a:cxn>
                <a:cxn ang="0">
                  <a:pos x="34" y="34"/>
                </a:cxn>
                <a:cxn ang="0">
                  <a:pos x="34" y="34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8" y="4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2" y="26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8" y="28"/>
                </a:cxn>
                <a:cxn ang="0">
                  <a:pos x="10" y="24"/>
                </a:cxn>
                <a:cxn ang="0">
                  <a:pos x="14" y="22"/>
                </a:cxn>
                <a:cxn ang="0">
                  <a:pos x="14" y="22"/>
                </a:cxn>
                <a:cxn ang="0">
                  <a:pos x="12" y="28"/>
                </a:cxn>
                <a:cxn ang="0">
                  <a:pos x="12" y="34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20" y="48"/>
                </a:cxn>
                <a:cxn ang="0">
                  <a:pos x="28" y="54"/>
                </a:cxn>
                <a:cxn ang="0">
                  <a:pos x="40" y="62"/>
                </a:cxn>
                <a:cxn ang="0">
                  <a:pos x="40" y="62"/>
                </a:cxn>
              </a:cxnLst>
              <a:rect l="0" t="0" r="r" b="b"/>
              <a:pathLst>
                <a:path w="40" h="62">
                  <a:moveTo>
                    <a:pt x="40" y="62"/>
                  </a:moveTo>
                  <a:lnTo>
                    <a:pt x="40" y="62"/>
                  </a:lnTo>
                  <a:lnTo>
                    <a:pt x="38" y="60"/>
                  </a:lnTo>
                  <a:lnTo>
                    <a:pt x="34" y="56"/>
                  </a:lnTo>
                  <a:lnTo>
                    <a:pt x="32" y="46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28"/>
                  </a:lnTo>
                  <a:lnTo>
                    <a:pt x="10" y="24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2" y="28"/>
                  </a:lnTo>
                  <a:lnTo>
                    <a:pt x="12" y="34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20" y="48"/>
                  </a:lnTo>
                  <a:lnTo>
                    <a:pt x="28" y="54"/>
                  </a:lnTo>
                  <a:lnTo>
                    <a:pt x="40" y="62"/>
                  </a:lnTo>
                  <a:lnTo>
                    <a:pt x="4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3" name="Freeform 155"/>
            <p:cNvSpPr>
              <a:spLocks/>
            </p:cNvSpPr>
            <p:nvPr/>
          </p:nvSpPr>
          <p:spPr bwMode="auto">
            <a:xfrm>
              <a:off x="4026568" y="4126832"/>
              <a:ext cx="1187116" cy="1203158"/>
            </a:xfrm>
            <a:custGeom>
              <a:avLst/>
              <a:gdLst/>
              <a:ahLst/>
              <a:cxnLst>
                <a:cxn ang="0">
                  <a:pos x="12" y="150"/>
                </a:cxn>
                <a:cxn ang="0">
                  <a:pos x="12" y="150"/>
                </a:cxn>
                <a:cxn ang="0">
                  <a:pos x="32" y="146"/>
                </a:cxn>
                <a:cxn ang="0">
                  <a:pos x="54" y="144"/>
                </a:cxn>
                <a:cxn ang="0">
                  <a:pos x="86" y="144"/>
                </a:cxn>
                <a:cxn ang="0">
                  <a:pos x="86" y="144"/>
                </a:cxn>
                <a:cxn ang="0">
                  <a:pos x="102" y="142"/>
                </a:cxn>
                <a:cxn ang="0">
                  <a:pos x="118" y="136"/>
                </a:cxn>
                <a:cxn ang="0">
                  <a:pos x="130" y="128"/>
                </a:cxn>
                <a:cxn ang="0">
                  <a:pos x="138" y="116"/>
                </a:cxn>
                <a:cxn ang="0">
                  <a:pos x="146" y="106"/>
                </a:cxn>
                <a:cxn ang="0">
                  <a:pos x="148" y="94"/>
                </a:cxn>
                <a:cxn ang="0">
                  <a:pos x="148" y="84"/>
                </a:cxn>
                <a:cxn ang="0">
                  <a:pos x="144" y="76"/>
                </a:cxn>
                <a:cxn ang="0">
                  <a:pos x="144" y="76"/>
                </a:cxn>
                <a:cxn ang="0">
                  <a:pos x="138" y="68"/>
                </a:cxn>
                <a:cxn ang="0">
                  <a:pos x="132" y="64"/>
                </a:cxn>
                <a:cxn ang="0">
                  <a:pos x="118" y="58"/>
                </a:cxn>
                <a:cxn ang="0">
                  <a:pos x="108" y="58"/>
                </a:cxn>
                <a:cxn ang="0">
                  <a:pos x="104" y="58"/>
                </a:cxn>
                <a:cxn ang="0">
                  <a:pos x="104" y="58"/>
                </a:cxn>
                <a:cxn ang="0">
                  <a:pos x="106" y="48"/>
                </a:cxn>
                <a:cxn ang="0">
                  <a:pos x="106" y="40"/>
                </a:cxn>
                <a:cxn ang="0">
                  <a:pos x="106" y="30"/>
                </a:cxn>
                <a:cxn ang="0">
                  <a:pos x="104" y="18"/>
                </a:cxn>
                <a:cxn ang="0">
                  <a:pos x="98" y="10"/>
                </a:cxn>
                <a:cxn ang="0">
                  <a:pos x="94" y="6"/>
                </a:cxn>
                <a:cxn ang="0">
                  <a:pos x="88" y="2"/>
                </a:cxn>
                <a:cxn ang="0">
                  <a:pos x="82" y="0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60" y="0"/>
                </a:cxn>
                <a:cxn ang="0">
                  <a:pos x="44" y="2"/>
                </a:cxn>
                <a:cxn ang="0">
                  <a:pos x="30" y="8"/>
                </a:cxn>
                <a:cxn ang="0">
                  <a:pos x="24" y="12"/>
                </a:cxn>
                <a:cxn ang="0">
                  <a:pos x="18" y="18"/>
                </a:cxn>
                <a:cxn ang="0">
                  <a:pos x="14" y="26"/>
                </a:cxn>
                <a:cxn ang="0">
                  <a:pos x="10" y="34"/>
                </a:cxn>
                <a:cxn ang="0">
                  <a:pos x="6" y="46"/>
                </a:cxn>
                <a:cxn ang="0">
                  <a:pos x="2" y="58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6" y="126"/>
                </a:cxn>
                <a:cxn ang="0">
                  <a:pos x="16" y="112"/>
                </a:cxn>
                <a:cxn ang="0">
                  <a:pos x="24" y="104"/>
                </a:cxn>
                <a:cxn ang="0">
                  <a:pos x="34" y="96"/>
                </a:cxn>
                <a:cxn ang="0">
                  <a:pos x="44" y="90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48" y="92"/>
                </a:cxn>
                <a:cxn ang="0">
                  <a:pos x="36" y="102"/>
                </a:cxn>
                <a:cxn ang="0">
                  <a:pos x="28" y="112"/>
                </a:cxn>
                <a:cxn ang="0">
                  <a:pos x="20" y="122"/>
                </a:cxn>
                <a:cxn ang="0">
                  <a:pos x="16" y="134"/>
                </a:cxn>
                <a:cxn ang="0">
                  <a:pos x="12" y="150"/>
                </a:cxn>
                <a:cxn ang="0">
                  <a:pos x="12" y="150"/>
                </a:cxn>
              </a:cxnLst>
              <a:rect l="0" t="0" r="r" b="b"/>
              <a:pathLst>
                <a:path w="148" h="150">
                  <a:moveTo>
                    <a:pt x="12" y="150"/>
                  </a:moveTo>
                  <a:lnTo>
                    <a:pt x="12" y="150"/>
                  </a:lnTo>
                  <a:lnTo>
                    <a:pt x="32" y="146"/>
                  </a:lnTo>
                  <a:lnTo>
                    <a:pt x="54" y="144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102" y="142"/>
                  </a:lnTo>
                  <a:lnTo>
                    <a:pt x="118" y="136"/>
                  </a:lnTo>
                  <a:lnTo>
                    <a:pt x="130" y="128"/>
                  </a:lnTo>
                  <a:lnTo>
                    <a:pt x="138" y="116"/>
                  </a:lnTo>
                  <a:lnTo>
                    <a:pt x="146" y="106"/>
                  </a:lnTo>
                  <a:lnTo>
                    <a:pt x="148" y="94"/>
                  </a:lnTo>
                  <a:lnTo>
                    <a:pt x="148" y="84"/>
                  </a:lnTo>
                  <a:lnTo>
                    <a:pt x="144" y="76"/>
                  </a:lnTo>
                  <a:lnTo>
                    <a:pt x="144" y="76"/>
                  </a:lnTo>
                  <a:lnTo>
                    <a:pt x="138" y="68"/>
                  </a:lnTo>
                  <a:lnTo>
                    <a:pt x="132" y="64"/>
                  </a:lnTo>
                  <a:lnTo>
                    <a:pt x="118" y="58"/>
                  </a:lnTo>
                  <a:lnTo>
                    <a:pt x="108" y="58"/>
                  </a:lnTo>
                  <a:lnTo>
                    <a:pt x="104" y="58"/>
                  </a:lnTo>
                  <a:lnTo>
                    <a:pt x="104" y="58"/>
                  </a:lnTo>
                  <a:lnTo>
                    <a:pt x="106" y="48"/>
                  </a:lnTo>
                  <a:lnTo>
                    <a:pt x="106" y="40"/>
                  </a:lnTo>
                  <a:lnTo>
                    <a:pt x="106" y="30"/>
                  </a:lnTo>
                  <a:lnTo>
                    <a:pt x="104" y="18"/>
                  </a:lnTo>
                  <a:lnTo>
                    <a:pt x="98" y="10"/>
                  </a:lnTo>
                  <a:lnTo>
                    <a:pt x="94" y="6"/>
                  </a:lnTo>
                  <a:lnTo>
                    <a:pt x="88" y="2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60" y="0"/>
                  </a:lnTo>
                  <a:lnTo>
                    <a:pt x="44" y="2"/>
                  </a:lnTo>
                  <a:lnTo>
                    <a:pt x="30" y="8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10" y="34"/>
                  </a:lnTo>
                  <a:lnTo>
                    <a:pt x="6" y="46"/>
                  </a:lnTo>
                  <a:lnTo>
                    <a:pt x="2" y="58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6" y="126"/>
                  </a:lnTo>
                  <a:lnTo>
                    <a:pt x="16" y="112"/>
                  </a:lnTo>
                  <a:lnTo>
                    <a:pt x="24" y="104"/>
                  </a:lnTo>
                  <a:lnTo>
                    <a:pt x="34" y="96"/>
                  </a:lnTo>
                  <a:lnTo>
                    <a:pt x="44" y="90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48" y="92"/>
                  </a:lnTo>
                  <a:lnTo>
                    <a:pt x="36" y="102"/>
                  </a:lnTo>
                  <a:lnTo>
                    <a:pt x="28" y="112"/>
                  </a:lnTo>
                  <a:lnTo>
                    <a:pt x="20" y="122"/>
                  </a:lnTo>
                  <a:lnTo>
                    <a:pt x="16" y="134"/>
                  </a:lnTo>
                  <a:lnTo>
                    <a:pt x="12" y="150"/>
                  </a:lnTo>
                  <a:lnTo>
                    <a:pt x="12" y="1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4" name="Freeform 156"/>
            <p:cNvSpPr>
              <a:spLocks/>
            </p:cNvSpPr>
            <p:nvPr/>
          </p:nvSpPr>
          <p:spPr bwMode="auto">
            <a:xfrm>
              <a:off x="4042611" y="5362074"/>
              <a:ext cx="1251284" cy="1235242"/>
            </a:xfrm>
            <a:custGeom>
              <a:avLst/>
              <a:gdLst/>
              <a:ahLst/>
              <a:cxnLst>
                <a:cxn ang="0">
                  <a:pos x="148" y="26"/>
                </a:cxn>
                <a:cxn ang="0">
                  <a:pos x="148" y="26"/>
                </a:cxn>
                <a:cxn ang="0">
                  <a:pos x="152" y="32"/>
                </a:cxn>
                <a:cxn ang="0">
                  <a:pos x="154" y="40"/>
                </a:cxn>
                <a:cxn ang="0">
                  <a:pos x="156" y="52"/>
                </a:cxn>
                <a:cxn ang="0">
                  <a:pos x="154" y="64"/>
                </a:cxn>
                <a:cxn ang="0">
                  <a:pos x="148" y="74"/>
                </a:cxn>
                <a:cxn ang="0">
                  <a:pos x="142" y="82"/>
                </a:cxn>
                <a:cxn ang="0">
                  <a:pos x="134" y="86"/>
                </a:cxn>
                <a:cxn ang="0">
                  <a:pos x="124" y="88"/>
                </a:cxn>
                <a:cxn ang="0">
                  <a:pos x="116" y="86"/>
                </a:cxn>
                <a:cxn ang="0">
                  <a:pos x="116" y="86"/>
                </a:cxn>
                <a:cxn ang="0">
                  <a:pos x="120" y="94"/>
                </a:cxn>
                <a:cxn ang="0">
                  <a:pos x="124" y="102"/>
                </a:cxn>
                <a:cxn ang="0">
                  <a:pos x="126" y="112"/>
                </a:cxn>
                <a:cxn ang="0">
                  <a:pos x="126" y="122"/>
                </a:cxn>
                <a:cxn ang="0">
                  <a:pos x="124" y="132"/>
                </a:cxn>
                <a:cxn ang="0">
                  <a:pos x="120" y="142"/>
                </a:cxn>
                <a:cxn ang="0">
                  <a:pos x="114" y="146"/>
                </a:cxn>
                <a:cxn ang="0">
                  <a:pos x="110" y="148"/>
                </a:cxn>
                <a:cxn ang="0">
                  <a:pos x="110" y="148"/>
                </a:cxn>
                <a:cxn ang="0">
                  <a:pos x="96" y="154"/>
                </a:cxn>
                <a:cxn ang="0">
                  <a:pos x="86" y="154"/>
                </a:cxn>
                <a:cxn ang="0">
                  <a:pos x="76" y="152"/>
                </a:cxn>
                <a:cxn ang="0">
                  <a:pos x="68" y="148"/>
                </a:cxn>
                <a:cxn ang="0">
                  <a:pos x="62" y="142"/>
                </a:cxn>
                <a:cxn ang="0">
                  <a:pos x="56" y="132"/>
                </a:cxn>
                <a:cxn ang="0">
                  <a:pos x="46" y="110"/>
                </a:cxn>
                <a:cxn ang="0">
                  <a:pos x="38" y="86"/>
                </a:cxn>
                <a:cxn ang="0">
                  <a:pos x="28" y="62"/>
                </a:cxn>
                <a:cxn ang="0">
                  <a:pos x="22" y="52"/>
                </a:cxn>
                <a:cxn ang="0">
                  <a:pos x="16" y="42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10" y="30"/>
                </a:cxn>
                <a:cxn ang="0">
                  <a:pos x="32" y="34"/>
                </a:cxn>
                <a:cxn ang="0">
                  <a:pos x="44" y="38"/>
                </a:cxn>
                <a:cxn ang="0">
                  <a:pos x="58" y="42"/>
                </a:cxn>
                <a:cxn ang="0">
                  <a:pos x="70" y="48"/>
                </a:cxn>
                <a:cxn ang="0">
                  <a:pos x="82" y="56"/>
                </a:cxn>
                <a:cxn ang="0">
                  <a:pos x="82" y="56"/>
                </a:cxn>
                <a:cxn ang="0">
                  <a:pos x="78" y="50"/>
                </a:cxn>
                <a:cxn ang="0">
                  <a:pos x="64" y="38"/>
                </a:cxn>
                <a:cxn ang="0">
                  <a:pos x="54" y="32"/>
                </a:cxn>
                <a:cxn ang="0">
                  <a:pos x="42" y="24"/>
                </a:cxn>
                <a:cxn ang="0">
                  <a:pos x="26" y="20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24" y="10"/>
                </a:cxn>
                <a:cxn ang="0">
                  <a:pos x="42" y="6"/>
                </a:cxn>
                <a:cxn ang="0">
                  <a:pos x="64" y="2"/>
                </a:cxn>
                <a:cxn ang="0">
                  <a:pos x="86" y="0"/>
                </a:cxn>
                <a:cxn ang="0">
                  <a:pos x="98" y="2"/>
                </a:cxn>
                <a:cxn ang="0">
                  <a:pos x="110" y="2"/>
                </a:cxn>
                <a:cxn ang="0">
                  <a:pos x="120" y="6"/>
                </a:cxn>
                <a:cxn ang="0">
                  <a:pos x="130" y="12"/>
                </a:cxn>
                <a:cxn ang="0">
                  <a:pos x="140" y="18"/>
                </a:cxn>
                <a:cxn ang="0">
                  <a:pos x="148" y="26"/>
                </a:cxn>
                <a:cxn ang="0">
                  <a:pos x="148" y="26"/>
                </a:cxn>
              </a:cxnLst>
              <a:rect l="0" t="0" r="r" b="b"/>
              <a:pathLst>
                <a:path w="156" h="154">
                  <a:moveTo>
                    <a:pt x="148" y="26"/>
                  </a:moveTo>
                  <a:lnTo>
                    <a:pt x="148" y="26"/>
                  </a:lnTo>
                  <a:lnTo>
                    <a:pt x="152" y="32"/>
                  </a:lnTo>
                  <a:lnTo>
                    <a:pt x="154" y="40"/>
                  </a:lnTo>
                  <a:lnTo>
                    <a:pt x="156" y="52"/>
                  </a:lnTo>
                  <a:lnTo>
                    <a:pt x="154" y="64"/>
                  </a:lnTo>
                  <a:lnTo>
                    <a:pt x="148" y="74"/>
                  </a:lnTo>
                  <a:lnTo>
                    <a:pt x="142" y="82"/>
                  </a:lnTo>
                  <a:lnTo>
                    <a:pt x="134" y="86"/>
                  </a:lnTo>
                  <a:lnTo>
                    <a:pt x="124" y="88"/>
                  </a:lnTo>
                  <a:lnTo>
                    <a:pt x="116" y="86"/>
                  </a:lnTo>
                  <a:lnTo>
                    <a:pt x="116" y="86"/>
                  </a:lnTo>
                  <a:lnTo>
                    <a:pt x="120" y="94"/>
                  </a:lnTo>
                  <a:lnTo>
                    <a:pt x="124" y="102"/>
                  </a:lnTo>
                  <a:lnTo>
                    <a:pt x="126" y="112"/>
                  </a:lnTo>
                  <a:lnTo>
                    <a:pt x="126" y="122"/>
                  </a:lnTo>
                  <a:lnTo>
                    <a:pt x="124" y="132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10" y="148"/>
                  </a:lnTo>
                  <a:lnTo>
                    <a:pt x="110" y="148"/>
                  </a:lnTo>
                  <a:lnTo>
                    <a:pt x="96" y="154"/>
                  </a:lnTo>
                  <a:lnTo>
                    <a:pt x="86" y="154"/>
                  </a:lnTo>
                  <a:lnTo>
                    <a:pt x="76" y="152"/>
                  </a:lnTo>
                  <a:lnTo>
                    <a:pt x="68" y="148"/>
                  </a:lnTo>
                  <a:lnTo>
                    <a:pt x="62" y="142"/>
                  </a:lnTo>
                  <a:lnTo>
                    <a:pt x="56" y="132"/>
                  </a:lnTo>
                  <a:lnTo>
                    <a:pt x="46" y="110"/>
                  </a:lnTo>
                  <a:lnTo>
                    <a:pt x="38" y="86"/>
                  </a:lnTo>
                  <a:lnTo>
                    <a:pt x="28" y="62"/>
                  </a:lnTo>
                  <a:lnTo>
                    <a:pt x="22" y="52"/>
                  </a:lnTo>
                  <a:lnTo>
                    <a:pt x="16" y="42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0" y="30"/>
                  </a:lnTo>
                  <a:lnTo>
                    <a:pt x="32" y="34"/>
                  </a:lnTo>
                  <a:lnTo>
                    <a:pt x="44" y="38"/>
                  </a:lnTo>
                  <a:lnTo>
                    <a:pt x="58" y="42"/>
                  </a:lnTo>
                  <a:lnTo>
                    <a:pt x="70" y="48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78" y="50"/>
                  </a:lnTo>
                  <a:lnTo>
                    <a:pt x="64" y="38"/>
                  </a:lnTo>
                  <a:lnTo>
                    <a:pt x="54" y="32"/>
                  </a:lnTo>
                  <a:lnTo>
                    <a:pt x="42" y="24"/>
                  </a:lnTo>
                  <a:lnTo>
                    <a:pt x="26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24" y="10"/>
                  </a:lnTo>
                  <a:lnTo>
                    <a:pt x="42" y="6"/>
                  </a:lnTo>
                  <a:lnTo>
                    <a:pt x="64" y="2"/>
                  </a:lnTo>
                  <a:lnTo>
                    <a:pt x="86" y="0"/>
                  </a:lnTo>
                  <a:lnTo>
                    <a:pt x="98" y="2"/>
                  </a:lnTo>
                  <a:lnTo>
                    <a:pt x="110" y="2"/>
                  </a:lnTo>
                  <a:lnTo>
                    <a:pt x="120" y="6"/>
                  </a:lnTo>
                  <a:lnTo>
                    <a:pt x="130" y="12"/>
                  </a:lnTo>
                  <a:lnTo>
                    <a:pt x="140" y="18"/>
                  </a:lnTo>
                  <a:lnTo>
                    <a:pt x="148" y="26"/>
                  </a:lnTo>
                  <a:lnTo>
                    <a:pt x="148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5" name="Freeform 157"/>
            <p:cNvSpPr>
              <a:spLocks/>
            </p:cNvSpPr>
            <p:nvPr/>
          </p:nvSpPr>
          <p:spPr bwMode="auto">
            <a:xfrm>
              <a:off x="3128211" y="5682916"/>
              <a:ext cx="1203158" cy="1235242"/>
            </a:xfrm>
            <a:custGeom>
              <a:avLst/>
              <a:gdLst/>
              <a:ahLst/>
              <a:cxnLst>
                <a:cxn ang="0">
                  <a:pos x="102" y="6"/>
                </a:cxn>
                <a:cxn ang="0">
                  <a:pos x="102" y="6"/>
                </a:cxn>
                <a:cxn ang="0">
                  <a:pos x="108" y="10"/>
                </a:cxn>
                <a:cxn ang="0">
                  <a:pos x="120" y="24"/>
                </a:cxn>
                <a:cxn ang="0">
                  <a:pos x="126" y="34"/>
                </a:cxn>
                <a:cxn ang="0">
                  <a:pos x="134" y="46"/>
                </a:cxn>
                <a:cxn ang="0">
                  <a:pos x="140" y="62"/>
                </a:cxn>
                <a:cxn ang="0">
                  <a:pos x="146" y="82"/>
                </a:cxn>
                <a:cxn ang="0">
                  <a:pos x="146" y="82"/>
                </a:cxn>
                <a:cxn ang="0">
                  <a:pos x="148" y="96"/>
                </a:cxn>
                <a:cxn ang="0">
                  <a:pos x="150" y="108"/>
                </a:cxn>
                <a:cxn ang="0">
                  <a:pos x="148" y="120"/>
                </a:cxn>
                <a:cxn ang="0">
                  <a:pos x="144" y="132"/>
                </a:cxn>
                <a:cxn ang="0">
                  <a:pos x="138" y="140"/>
                </a:cxn>
                <a:cxn ang="0">
                  <a:pos x="130" y="148"/>
                </a:cxn>
                <a:cxn ang="0">
                  <a:pos x="120" y="152"/>
                </a:cxn>
                <a:cxn ang="0">
                  <a:pos x="106" y="154"/>
                </a:cxn>
                <a:cxn ang="0">
                  <a:pos x="106" y="154"/>
                </a:cxn>
                <a:cxn ang="0">
                  <a:pos x="94" y="152"/>
                </a:cxn>
                <a:cxn ang="0">
                  <a:pos x="86" y="150"/>
                </a:cxn>
                <a:cxn ang="0">
                  <a:pos x="78" y="146"/>
                </a:cxn>
                <a:cxn ang="0">
                  <a:pos x="74" y="142"/>
                </a:cxn>
                <a:cxn ang="0">
                  <a:pos x="68" y="134"/>
                </a:cxn>
                <a:cxn ang="0">
                  <a:pos x="68" y="130"/>
                </a:cxn>
                <a:cxn ang="0">
                  <a:pos x="68" y="130"/>
                </a:cxn>
                <a:cxn ang="0">
                  <a:pos x="62" y="132"/>
                </a:cxn>
                <a:cxn ang="0">
                  <a:pos x="44" y="138"/>
                </a:cxn>
                <a:cxn ang="0">
                  <a:pos x="34" y="138"/>
                </a:cxn>
                <a:cxn ang="0">
                  <a:pos x="24" y="136"/>
                </a:cxn>
                <a:cxn ang="0">
                  <a:pos x="16" y="130"/>
                </a:cxn>
                <a:cxn ang="0">
                  <a:pos x="8" y="122"/>
                </a:cxn>
                <a:cxn ang="0">
                  <a:pos x="8" y="122"/>
                </a:cxn>
                <a:cxn ang="0">
                  <a:pos x="2" y="108"/>
                </a:cxn>
                <a:cxn ang="0">
                  <a:pos x="0" y="98"/>
                </a:cxn>
                <a:cxn ang="0">
                  <a:pos x="0" y="86"/>
                </a:cxn>
                <a:cxn ang="0">
                  <a:pos x="2" y="78"/>
                </a:cxn>
                <a:cxn ang="0">
                  <a:pos x="8" y="70"/>
                </a:cxn>
                <a:cxn ang="0">
                  <a:pos x="14" y="62"/>
                </a:cxn>
                <a:cxn ang="0">
                  <a:pos x="28" y="48"/>
                </a:cxn>
                <a:cxn ang="0">
                  <a:pos x="62" y="26"/>
                </a:cxn>
                <a:cxn ang="0">
                  <a:pos x="70" y="20"/>
                </a:cxn>
                <a:cxn ang="0">
                  <a:pos x="76" y="14"/>
                </a:cxn>
                <a:cxn ang="0">
                  <a:pos x="80" y="6"/>
                </a:cxn>
                <a:cxn ang="0">
                  <a:pos x="82" y="0"/>
                </a:cxn>
                <a:cxn ang="0">
                  <a:pos x="82" y="0"/>
                </a:cxn>
                <a:cxn ang="0">
                  <a:pos x="86" y="6"/>
                </a:cxn>
                <a:cxn ang="0">
                  <a:pos x="90" y="22"/>
                </a:cxn>
                <a:cxn ang="0">
                  <a:pos x="90" y="32"/>
                </a:cxn>
                <a:cxn ang="0">
                  <a:pos x="92" y="44"/>
                </a:cxn>
                <a:cxn ang="0">
                  <a:pos x="90" y="58"/>
                </a:cxn>
                <a:cxn ang="0">
                  <a:pos x="86" y="70"/>
                </a:cxn>
                <a:cxn ang="0">
                  <a:pos x="86" y="70"/>
                </a:cxn>
                <a:cxn ang="0">
                  <a:pos x="90" y="66"/>
                </a:cxn>
                <a:cxn ang="0">
                  <a:pos x="96" y="56"/>
                </a:cxn>
                <a:cxn ang="0">
                  <a:pos x="98" y="46"/>
                </a:cxn>
                <a:cxn ang="0">
                  <a:pos x="100" y="36"/>
                </a:cxn>
                <a:cxn ang="0">
                  <a:pos x="102" y="22"/>
                </a:cxn>
                <a:cxn ang="0">
                  <a:pos x="102" y="6"/>
                </a:cxn>
                <a:cxn ang="0">
                  <a:pos x="102" y="6"/>
                </a:cxn>
              </a:cxnLst>
              <a:rect l="0" t="0" r="r" b="b"/>
              <a:pathLst>
                <a:path w="150" h="154">
                  <a:moveTo>
                    <a:pt x="102" y="6"/>
                  </a:moveTo>
                  <a:lnTo>
                    <a:pt x="102" y="6"/>
                  </a:lnTo>
                  <a:lnTo>
                    <a:pt x="108" y="10"/>
                  </a:lnTo>
                  <a:lnTo>
                    <a:pt x="120" y="24"/>
                  </a:lnTo>
                  <a:lnTo>
                    <a:pt x="126" y="34"/>
                  </a:lnTo>
                  <a:lnTo>
                    <a:pt x="134" y="46"/>
                  </a:lnTo>
                  <a:lnTo>
                    <a:pt x="140" y="62"/>
                  </a:lnTo>
                  <a:lnTo>
                    <a:pt x="146" y="82"/>
                  </a:lnTo>
                  <a:lnTo>
                    <a:pt x="146" y="82"/>
                  </a:lnTo>
                  <a:lnTo>
                    <a:pt x="148" y="96"/>
                  </a:lnTo>
                  <a:lnTo>
                    <a:pt x="150" y="108"/>
                  </a:lnTo>
                  <a:lnTo>
                    <a:pt x="148" y="120"/>
                  </a:lnTo>
                  <a:lnTo>
                    <a:pt x="144" y="132"/>
                  </a:lnTo>
                  <a:lnTo>
                    <a:pt x="138" y="140"/>
                  </a:lnTo>
                  <a:lnTo>
                    <a:pt x="130" y="148"/>
                  </a:lnTo>
                  <a:lnTo>
                    <a:pt x="120" y="152"/>
                  </a:lnTo>
                  <a:lnTo>
                    <a:pt x="106" y="154"/>
                  </a:lnTo>
                  <a:lnTo>
                    <a:pt x="106" y="154"/>
                  </a:lnTo>
                  <a:lnTo>
                    <a:pt x="94" y="152"/>
                  </a:lnTo>
                  <a:lnTo>
                    <a:pt x="86" y="150"/>
                  </a:lnTo>
                  <a:lnTo>
                    <a:pt x="78" y="146"/>
                  </a:lnTo>
                  <a:lnTo>
                    <a:pt x="74" y="142"/>
                  </a:lnTo>
                  <a:lnTo>
                    <a:pt x="68" y="134"/>
                  </a:lnTo>
                  <a:lnTo>
                    <a:pt x="68" y="130"/>
                  </a:lnTo>
                  <a:lnTo>
                    <a:pt x="68" y="130"/>
                  </a:lnTo>
                  <a:lnTo>
                    <a:pt x="62" y="132"/>
                  </a:lnTo>
                  <a:lnTo>
                    <a:pt x="44" y="138"/>
                  </a:lnTo>
                  <a:lnTo>
                    <a:pt x="34" y="138"/>
                  </a:lnTo>
                  <a:lnTo>
                    <a:pt x="24" y="136"/>
                  </a:lnTo>
                  <a:lnTo>
                    <a:pt x="16" y="130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2" y="108"/>
                  </a:lnTo>
                  <a:lnTo>
                    <a:pt x="0" y="98"/>
                  </a:lnTo>
                  <a:lnTo>
                    <a:pt x="0" y="86"/>
                  </a:lnTo>
                  <a:lnTo>
                    <a:pt x="2" y="78"/>
                  </a:lnTo>
                  <a:lnTo>
                    <a:pt x="8" y="70"/>
                  </a:lnTo>
                  <a:lnTo>
                    <a:pt x="14" y="62"/>
                  </a:lnTo>
                  <a:lnTo>
                    <a:pt x="28" y="48"/>
                  </a:lnTo>
                  <a:lnTo>
                    <a:pt x="62" y="26"/>
                  </a:lnTo>
                  <a:lnTo>
                    <a:pt x="70" y="20"/>
                  </a:lnTo>
                  <a:lnTo>
                    <a:pt x="76" y="14"/>
                  </a:lnTo>
                  <a:lnTo>
                    <a:pt x="80" y="6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6" y="6"/>
                  </a:lnTo>
                  <a:lnTo>
                    <a:pt x="90" y="22"/>
                  </a:lnTo>
                  <a:lnTo>
                    <a:pt x="90" y="32"/>
                  </a:lnTo>
                  <a:lnTo>
                    <a:pt x="92" y="44"/>
                  </a:lnTo>
                  <a:lnTo>
                    <a:pt x="90" y="58"/>
                  </a:lnTo>
                  <a:lnTo>
                    <a:pt x="86" y="70"/>
                  </a:lnTo>
                  <a:lnTo>
                    <a:pt x="86" y="70"/>
                  </a:lnTo>
                  <a:lnTo>
                    <a:pt x="90" y="66"/>
                  </a:lnTo>
                  <a:lnTo>
                    <a:pt x="96" y="56"/>
                  </a:lnTo>
                  <a:lnTo>
                    <a:pt x="98" y="46"/>
                  </a:lnTo>
                  <a:lnTo>
                    <a:pt x="100" y="36"/>
                  </a:lnTo>
                  <a:lnTo>
                    <a:pt x="102" y="22"/>
                  </a:lnTo>
                  <a:lnTo>
                    <a:pt x="102" y="6"/>
                  </a:lnTo>
                  <a:lnTo>
                    <a:pt x="10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6" name="Freeform 158"/>
            <p:cNvSpPr>
              <a:spLocks/>
            </p:cNvSpPr>
            <p:nvPr/>
          </p:nvSpPr>
          <p:spPr bwMode="auto">
            <a:xfrm>
              <a:off x="2342147" y="4961021"/>
              <a:ext cx="1235242" cy="1299411"/>
            </a:xfrm>
            <a:custGeom>
              <a:avLst/>
              <a:gdLst/>
              <a:ahLst/>
              <a:cxnLst>
                <a:cxn ang="0">
                  <a:pos x="154" y="70"/>
                </a:cxn>
                <a:cxn ang="0">
                  <a:pos x="154" y="70"/>
                </a:cxn>
                <a:cxn ang="0">
                  <a:pos x="148" y="82"/>
                </a:cxn>
                <a:cxn ang="0">
                  <a:pos x="140" y="96"/>
                </a:cxn>
                <a:cxn ang="0">
                  <a:pos x="132" y="112"/>
                </a:cxn>
                <a:cxn ang="0">
                  <a:pos x="120" y="128"/>
                </a:cxn>
                <a:cxn ang="0">
                  <a:pos x="106" y="142"/>
                </a:cxn>
                <a:cxn ang="0">
                  <a:pos x="98" y="148"/>
                </a:cxn>
                <a:cxn ang="0">
                  <a:pos x="88" y="154"/>
                </a:cxn>
                <a:cxn ang="0">
                  <a:pos x="80" y="158"/>
                </a:cxn>
                <a:cxn ang="0">
                  <a:pos x="70" y="160"/>
                </a:cxn>
                <a:cxn ang="0">
                  <a:pos x="70" y="160"/>
                </a:cxn>
                <a:cxn ang="0">
                  <a:pos x="60" y="162"/>
                </a:cxn>
                <a:cxn ang="0">
                  <a:pos x="52" y="160"/>
                </a:cxn>
                <a:cxn ang="0">
                  <a:pos x="44" y="160"/>
                </a:cxn>
                <a:cxn ang="0">
                  <a:pos x="36" y="156"/>
                </a:cxn>
                <a:cxn ang="0">
                  <a:pos x="24" y="148"/>
                </a:cxn>
                <a:cxn ang="0">
                  <a:pos x="14" y="138"/>
                </a:cxn>
                <a:cxn ang="0">
                  <a:pos x="10" y="124"/>
                </a:cxn>
                <a:cxn ang="0">
                  <a:pos x="8" y="110"/>
                </a:cxn>
                <a:cxn ang="0">
                  <a:pos x="10" y="104"/>
                </a:cxn>
                <a:cxn ang="0">
                  <a:pos x="12" y="98"/>
                </a:cxn>
                <a:cxn ang="0">
                  <a:pos x="16" y="92"/>
                </a:cxn>
                <a:cxn ang="0">
                  <a:pos x="22" y="86"/>
                </a:cxn>
                <a:cxn ang="0">
                  <a:pos x="22" y="86"/>
                </a:cxn>
                <a:cxn ang="0">
                  <a:pos x="16" y="80"/>
                </a:cxn>
                <a:cxn ang="0">
                  <a:pos x="12" y="74"/>
                </a:cxn>
                <a:cxn ang="0">
                  <a:pos x="6" y="66"/>
                </a:cxn>
                <a:cxn ang="0">
                  <a:pos x="2" y="56"/>
                </a:cxn>
                <a:cxn ang="0">
                  <a:pos x="0" y="44"/>
                </a:cxn>
                <a:cxn ang="0">
                  <a:pos x="2" y="32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10"/>
                </a:cxn>
                <a:cxn ang="0">
                  <a:pos x="24" y="4"/>
                </a:cxn>
                <a:cxn ang="0">
                  <a:pos x="32" y="2"/>
                </a:cxn>
                <a:cxn ang="0">
                  <a:pos x="42" y="0"/>
                </a:cxn>
                <a:cxn ang="0">
                  <a:pos x="50" y="0"/>
                </a:cxn>
                <a:cxn ang="0">
                  <a:pos x="58" y="4"/>
                </a:cxn>
                <a:cxn ang="0">
                  <a:pos x="76" y="12"/>
                </a:cxn>
                <a:cxn ang="0">
                  <a:pos x="112" y="34"/>
                </a:cxn>
                <a:cxn ang="0">
                  <a:pos x="132" y="44"/>
                </a:cxn>
                <a:cxn ang="0">
                  <a:pos x="142" y="46"/>
                </a:cxn>
                <a:cxn ang="0">
                  <a:pos x="152" y="46"/>
                </a:cxn>
                <a:cxn ang="0">
                  <a:pos x="152" y="46"/>
                </a:cxn>
                <a:cxn ang="0">
                  <a:pos x="146" y="52"/>
                </a:cxn>
                <a:cxn ang="0">
                  <a:pos x="126" y="64"/>
                </a:cxn>
                <a:cxn ang="0">
                  <a:pos x="104" y="74"/>
                </a:cxn>
                <a:cxn ang="0">
                  <a:pos x="92" y="78"/>
                </a:cxn>
                <a:cxn ang="0">
                  <a:pos x="82" y="80"/>
                </a:cxn>
                <a:cxn ang="0">
                  <a:pos x="82" y="80"/>
                </a:cxn>
                <a:cxn ang="0">
                  <a:pos x="86" y="82"/>
                </a:cxn>
                <a:cxn ang="0">
                  <a:pos x="100" y="82"/>
                </a:cxn>
                <a:cxn ang="0">
                  <a:pos x="110" y="82"/>
                </a:cxn>
                <a:cxn ang="0">
                  <a:pos x="122" y="80"/>
                </a:cxn>
                <a:cxn ang="0">
                  <a:pos x="136" y="76"/>
                </a:cxn>
                <a:cxn ang="0">
                  <a:pos x="154" y="70"/>
                </a:cxn>
                <a:cxn ang="0">
                  <a:pos x="154" y="70"/>
                </a:cxn>
              </a:cxnLst>
              <a:rect l="0" t="0" r="r" b="b"/>
              <a:pathLst>
                <a:path w="154" h="162">
                  <a:moveTo>
                    <a:pt x="154" y="70"/>
                  </a:moveTo>
                  <a:lnTo>
                    <a:pt x="154" y="70"/>
                  </a:lnTo>
                  <a:lnTo>
                    <a:pt x="148" y="82"/>
                  </a:lnTo>
                  <a:lnTo>
                    <a:pt x="140" y="96"/>
                  </a:lnTo>
                  <a:lnTo>
                    <a:pt x="132" y="112"/>
                  </a:lnTo>
                  <a:lnTo>
                    <a:pt x="120" y="128"/>
                  </a:lnTo>
                  <a:lnTo>
                    <a:pt x="106" y="142"/>
                  </a:lnTo>
                  <a:lnTo>
                    <a:pt x="98" y="148"/>
                  </a:lnTo>
                  <a:lnTo>
                    <a:pt x="88" y="154"/>
                  </a:lnTo>
                  <a:lnTo>
                    <a:pt x="80" y="158"/>
                  </a:lnTo>
                  <a:lnTo>
                    <a:pt x="70" y="160"/>
                  </a:lnTo>
                  <a:lnTo>
                    <a:pt x="70" y="160"/>
                  </a:lnTo>
                  <a:lnTo>
                    <a:pt x="60" y="162"/>
                  </a:lnTo>
                  <a:lnTo>
                    <a:pt x="52" y="160"/>
                  </a:lnTo>
                  <a:lnTo>
                    <a:pt x="44" y="160"/>
                  </a:lnTo>
                  <a:lnTo>
                    <a:pt x="36" y="156"/>
                  </a:lnTo>
                  <a:lnTo>
                    <a:pt x="24" y="148"/>
                  </a:lnTo>
                  <a:lnTo>
                    <a:pt x="14" y="138"/>
                  </a:lnTo>
                  <a:lnTo>
                    <a:pt x="10" y="124"/>
                  </a:lnTo>
                  <a:lnTo>
                    <a:pt x="8" y="110"/>
                  </a:lnTo>
                  <a:lnTo>
                    <a:pt x="10" y="104"/>
                  </a:lnTo>
                  <a:lnTo>
                    <a:pt x="12" y="98"/>
                  </a:lnTo>
                  <a:lnTo>
                    <a:pt x="16" y="92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16" y="80"/>
                  </a:lnTo>
                  <a:lnTo>
                    <a:pt x="12" y="74"/>
                  </a:lnTo>
                  <a:lnTo>
                    <a:pt x="6" y="66"/>
                  </a:lnTo>
                  <a:lnTo>
                    <a:pt x="2" y="56"/>
                  </a:lnTo>
                  <a:lnTo>
                    <a:pt x="0" y="44"/>
                  </a:lnTo>
                  <a:lnTo>
                    <a:pt x="2" y="32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10"/>
                  </a:lnTo>
                  <a:lnTo>
                    <a:pt x="24" y="4"/>
                  </a:lnTo>
                  <a:lnTo>
                    <a:pt x="32" y="2"/>
                  </a:lnTo>
                  <a:lnTo>
                    <a:pt x="42" y="0"/>
                  </a:lnTo>
                  <a:lnTo>
                    <a:pt x="50" y="0"/>
                  </a:lnTo>
                  <a:lnTo>
                    <a:pt x="58" y="4"/>
                  </a:lnTo>
                  <a:lnTo>
                    <a:pt x="76" y="12"/>
                  </a:lnTo>
                  <a:lnTo>
                    <a:pt x="112" y="34"/>
                  </a:lnTo>
                  <a:lnTo>
                    <a:pt x="132" y="44"/>
                  </a:lnTo>
                  <a:lnTo>
                    <a:pt x="142" y="4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46" y="52"/>
                  </a:lnTo>
                  <a:lnTo>
                    <a:pt x="126" y="64"/>
                  </a:lnTo>
                  <a:lnTo>
                    <a:pt x="104" y="74"/>
                  </a:lnTo>
                  <a:lnTo>
                    <a:pt x="92" y="78"/>
                  </a:lnTo>
                  <a:lnTo>
                    <a:pt x="82" y="80"/>
                  </a:lnTo>
                  <a:lnTo>
                    <a:pt x="82" y="80"/>
                  </a:lnTo>
                  <a:lnTo>
                    <a:pt x="86" y="82"/>
                  </a:lnTo>
                  <a:lnTo>
                    <a:pt x="100" y="82"/>
                  </a:lnTo>
                  <a:lnTo>
                    <a:pt x="110" y="82"/>
                  </a:lnTo>
                  <a:lnTo>
                    <a:pt x="122" y="80"/>
                  </a:lnTo>
                  <a:lnTo>
                    <a:pt x="136" y="76"/>
                  </a:lnTo>
                  <a:lnTo>
                    <a:pt x="154" y="70"/>
                  </a:lnTo>
                  <a:lnTo>
                    <a:pt x="154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7" name="Freeform 159"/>
            <p:cNvSpPr>
              <a:spLocks/>
            </p:cNvSpPr>
            <p:nvPr/>
          </p:nvSpPr>
          <p:spPr bwMode="auto">
            <a:xfrm>
              <a:off x="2871537" y="3805989"/>
              <a:ext cx="1155032" cy="1283368"/>
            </a:xfrm>
            <a:custGeom>
              <a:avLst/>
              <a:gdLst/>
              <a:ahLst/>
              <a:cxnLst>
                <a:cxn ang="0">
                  <a:pos x="130" y="158"/>
                </a:cxn>
                <a:cxn ang="0">
                  <a:pos x="130" y="158"/>
                </a:cxn>
                <a:cxn ang="0">
                  <a:pos x="130" y="148"/>
                </a:cxn>
                <a:cxn ang="0">
                  <a:pos x="130" y="122"/>
                </a:cxn>
                <a:cxn ang="0">
                  <a:pos x="134" y="88"/>
                </a:cxn>
                <a:cxn ang="0">
                  <a:pos x="136" y="70"/>
                </a:cxn>
                <a:cxn ang="0">
                  <a:pos x="142" y="52"/>
                </a:cxn>
                <a:cxn ang="0">
                  <a:pos x="142" y="52"/>
                </a:cxn>
                <a:cxn ang="0">
                  <a:pos x="144" y="42"/>
                </a:cxn>
                <a:cxn ang="0">
                  <a:pos x="142" y="32"/>
                </a:cxn>
                <a:cxn ang="0">
                  <a:pos x="140" y="24"/>
                </a:cxn>
                <a:cxn ang="0">
                  <a:pos x="134" y="16"/>
                </a:cxn>
                <a:cxn ang="0">
                  <a:pos x="128" y="10"/>
                </a:cxn>
                <a:cxn ang="0">
                  <a:pos x="118" y="4"/>
                </a:cxn>
                <a:cxn ang="0">
                  <a:pos x="110" y="2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8" y="2"/>
                </a:cxn>
                <a:cxn ang="0">
                  <a:pos x="80" y="6"/>
                </a:cxn>
                <a:cxn ang="0">
                  <a:pos x="74" y="10"/>
                </a:cxn>
                <a:cxn ang="0">
                  <a:pos x="68" y="18"/>
                </a:cxn>
                <a:cxn ang="0">
                  <a:pos x="62" y="28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52" y="34"/>
                </a:cxn>
                <a:cxn ang="0">
                  <a:pos x="34" y="36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4" y="104"/>
                </a:cxn>
                <a:cxn ang="0">
                  <a:pos x="12" y="118"/>
                </a:cxn>
                <a:cxn ang="0">
                  <a:pos x="18" y="124"/>
                </a:cxn>
                <a:cxn ang="0">
                  <a:pos x="24" y="130"/>
                </a:cxn>
                <a:cxn ang="0">
                  <a:pos x="32" y="136"/>
                </a:cxn>
                <a:cxn ang="0">
                  <a:pos x="44" y="142"/>
                </a:cxn>
                <a:cxn ang="0">
                  <a:pos x="70" y="152"/>
                </a:cxn>
                <a:cxn ang="0">
                  <a:pos x="102" y="160"/>
                </a:cxn>
                <a:cxn ang="0">
                  <a:pos x="102" y="160"/>
                </a:cxn>
                <a:cxn ang="0">
                  <a:pos x="100" y="156"/>
                </a:cxn>
                <a:cxn ang="0">
                  <a:pos x="90" y="144"/>
                </a:cxn>
                <a:cxn ang="0">
                  <a:pos x="86" y="136"/>
                </a:cxn>
                <a:cxn ang="0">
                  <a:pos x="82" y="126"/>
                </a:cxn>
                <a:cxn ang="0">
                  <a:pos x="80" y="114"/>
                </a:cxn>
                <a:cxn ang="0">
                  <a:pos x="80" y="102"/>
                </a:cxn>
                <a:cxn ang="0">
                  <a:pos x="80" y="102"/>
                </a:cxn>
                <a:cxn ang="0">
                  <a:pos x="84" y="108"/>
                </a:cxn>
                <a:cxn ang="0">
                  <a:pos x="94" y="124"/>
                </a:cxn>
                <a:cxn ang="0">
                  <a:pos x="112" y="142"/>
                </a:cxn>
                <a:cxn ang="0">
                  <a:pos x="120" y="150"/>
                </a:cxn>
                <a:cxn ang="0">
                  <a:pos x="130" y="158"/>
                </a:cxn>
                <a:cxn ang="0">
                  <a:pos x="130" y="158"/>
                </a:cxn>
              </a:cxnLst>
              <a:rect l="0" t="0" r="r" b="b"/>
              <a:pathLst>
                <a:path w="144" h="160">
                  <a:moveTo>
                    <a:pt x="130" y="158"/>
                  </a:moveTo>
                  <a:lnTo>
                    <a:pt x="130" y="158"/>
                  </a:lnTo>
                  <a:lnTo>
                    <a:pt x="130" y="148"/>
                  </a:lnTo>
                  <a:lnTo>
                    <a:pt x="130" y="122"/>
                  </a:lnTo>
                  <a:lnTo>
                    <a:pt x="134" y="88"/>
                  </a:lnTo>
                  <a:lnTo>
                    <a:pt x="136" y="70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44" y="42"/>
                  </a:lnTo>
                  <a:lnTo>
                    <a:pt x="142" y="32"/>
                  </a:lnTo>
                  <a:lnTo>
                    <a:pt x="140" y="24"/>
                  </a:lnTo>
                  <a:lnTo>
                    <a:pt x="134" y="16"/>
                  </a:lnTo>
                  <a:lnTo>
                    <a:pt x="128" y="10"/>
                  </a:lnTo>
                  <a:lnTo>
                    <a:pt x="118" y="4"/>
                  </a:lnTo>
                  <a:lnTo>
                    <a:pt x="110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8" y="2"/>
                  </a:lnTo>
                  <a:lnTo>
                    <a:pt x="80" y="6"/>
                  </a:lnTo>
                  <a:lnTo>
                    <a:pt x="74" y="10"/>
                  </a:lnTo>
                  <a:lnTo>
                    <a:pt x="68" y="18"/>
                  </a:lnTo>
                  <a:lnTo>
                    <a:pt x="62" y="28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52" y="34"/>
                  </a:lnTo>
                  <a:lnTo>
                    <a:pt x="34" y="36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4" y="104"/>
                  </a:lnTo>
                  <a:lnTo>
                    <a:pt x="12" y="118"/>
                  </a:lnTo>
                  <a:lnTo>
                    <a:pt x="18" y="124"/>
                  </a:lnTo>
                  <a:lnTo>
                    <a:pt x="24" y="130"/>
                  </a:lnTo>
                  <a:lnTo>
                    <a:pt x="32" y="136"/>
                  </a:lnTo>
                  <a:lnTo>
                    <a:pt x="44" y="142"/>
                  </a:lnTo>
                  <a:lnTo>
                    <a:pt x="70" y="152"/>
                  </a:lnTo>
                  <a:lnTo>
                    <a:pt x="102" y="160"/>
                  </a:lnTo>
                  <a:lnTo>
                    <a:pt x="102" y="160"/>
                  </a:lnTo>
                  <a:lnTo>
                    <a:pt x="100" y="156"/>
                  </a:lnTo>
                  <a:lnTo>
                    <a:pt x="90" y="144"/>
                  </a:lnTo>
                  <a:lnTo>
                    <a:pt x="86" y="136"/>
                  </a:lnTo>
                  <a:lnTo>
                    <a:pt x="82" y="126"/>
                  </a:lnTo>
                  <a:lnTo>
                    <a:pt x="80" y="114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84" y="108"/>
                  </a:lnTo>
                  <a:lnTo>
                    <a:pt x="94" y="124"/>
                  </a:lnTo>
                  <a:lnTo>
                    <a:pt x="112" y="142"/>
                  </a:lnTo>
                  <a:lnTo>
                    <a:pt x="120" y="150"/>
                  </a:lnTo>
                  <a:lnTo>
                    <a:pt x="130" y="158"/>
                  </a:lnTo>
                  <a:lnTo>
                    <a:pt x="130" y="1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8" name="Freeform 160"/>
            <p:cNvSpPr>
              <a:spLocks/>
            </p:cNvSpPr>
            <p:nvPr/>
          </p:nvSpPr>
          <p:spPr bwMode="auto">
            <a:xfrm>
              <a:off x="3689684" y="5249779"/>
              <a:ext cx="288758" cy="320842"/>
            </a:xfrm>
            <a:custGeom>
              <a:avLst/>
              <a:gdLst/>
              <a:ahLst/>
              <a:cxnLst>
                <a:cxn ang="0">
                  <a:pos x="36" y="20"/>
                </a:cxn>
                <a:cxn ang="0">
                  <a:pos x="36" y="20"/>
                </a:cxn>
                <a:cxn ang="0">
                  <a:pos x="34" y="28"/>
                </a:cxn>
                <a:cxn ang="0">
                  <a:pos x="30" y="34"/>
                </a:cxn>
                <a:cxn ang="0">
                  <a:pos x="24" y="38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10" y="38"/>
                </a:cxn>
                <a:cxn ang="0">
                  <a:pos x="6" y="34"/>
                </a:cxn>
                <a:cxn ang="0">
                  <a:pos x="2" y="28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2" y="12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6"/>
                </a:cxn>
                <a:cxn ang="0">
                  <a:pos x="34" y="12"/>
                </a:cxn>
                <a:cxn ang="0">
                  <a:pos x="36" y="20"/>
                </a:cxn>
                <a:cxn ang="0">
                  <a:pos x="36" y="20"/>
                </a:cxn>
              </a:cxnLst>
              <a:rect l="0" t="0" r="r" b="b"/>
              <a:pathLst>
                <a:path w="36" h="40">
                  <a:moveTo>
                    <a:pt x="36" y="20"/>
                  </a:moveTo>
                  <a:lnTo>
                    <a:pt x="36" y="20"/>
                  </a:lnTo>
                  <a:lnTo>
                    <a:pt x="34" y="28"/>
                  </a:lnTo>
                  <a:lnTo>
                    <a:pt x="30" y="34"/>
                  </a:lnTo>
                  <a:lnTo>
                    <a:pt x="24" y="38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0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6"/>
                  </a:lnTo>
                  <a:lnTo>
                    <a:pt x="34" y="12"/>
                  </a:lnTo>
                  <a:lnTo>
                    <a:pt x="36" y="20"/>
                  </a:lnTo>
                  <a:lnTo>
                    <a:pt x="36" y="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Project Management</a:t>
            </a:r>
            <a:r>
              <a:rPr lang="en-US" dirty="0" smtClean="0"/>
              <a:t> </a:t>
            </a:r>
            <a:r>
              <a:rPr lang="en-US" dirty="0" smtClean="0"/>
              <a:t>Cont.</a:t>
            </a:r>
            <a:br>
              <a:rPr lang="en-US" dirty="0" smtClean="0"/>
            </a:br>
            <a:r>
              <a:rPr lang="en-US" dirty="0" smtClean="0"/>
              <a:t>Timetable</a:t>
            </a:r>
            <a:endParaRPr lang="en-US" dirty="0"/>
          </a:p>
        </p:txBody>
      </p:sp>
      <p:pic>
        <p:nvPicPr>
          <p:cNvPr id="161" name="Picture 160"/>
          <p:cNvPicPr/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914400" y="1447800"/>
            <a:ext cx="7467600" cy="5410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315"/>
          <p:cNvGrpSpPr/>
          <p:nvPr/>
        </p:nvGrpSpPr>
        <p:grpSpPr>
          <a:xfrm>
            <a:off x="0" y="0"/>
            <a:ext cx="9144000" cy="6858000"/>
            <a:chOff x="0" y="-1295400"/>
            <a:chExt cx="9144000" cy="9144000"/>
          </a:xfrm>
          <a:gradFill flip="none" rotWithShape="1">
            <a:gsLst>
              <a:gs pos="0">
                <a:schemeClr val="bg1">
                  <a:alpha val="10000"/>
                </a:schemeClr>
              </a:gs>
              <a:gs pos="36000">
                <a:schemeClr val="bg1">
                  <a:alpha val="0"/>
                </a:schemeClr>
              </a:gs>
              <a:gs pos="95000">
                <a:schemeClr val="bg1">
                  <a:alpha val="15000"/>
                </a:schemeClr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5181600" y="3340768"/>
              <a:ext cx="465221" cy="449179"/>
            </a:xfrm>
            <a:custGeom>
              <a:avLst/>
              <a:gdLst/>
              <a:ahLst/>
              <a:cxnLst>
                <a:cxn ang="0">
                  <a:pos x="2" y="44"/>
                </a:cxn>
                <a:cxn ang="0">
                  <a:pos x="2" y="44"/>
                </a:cxn>
                <a:cxn ang="0">
                  <a:pos x="8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8" y="56"/>
                </a:cxn>
                <a:cxn ang="0">
                  <a:pos x="44" y="56"/>
                </a:cxn>
                <a:cxn ang="0">
                  <a:pos x="48" y="54"/>
                </a:cxn>
                <a:cxn ang="0">
                  <a:pos x="56" y="48"/>
                </a:cxn>
                <a:cxn ang="0">
                  <a:pos x="58" y="44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6" y="36"/>
                </a:cxn>
                <a:cxn ang="0">
                  <a:pos x="52" y="32"/>
                </a:cxn>
                <a:cxn ang="0">
                  <a:pos x="48" y="28"/>
                </a:cxn>
                <a:cxn ang="0">
                  <a:pos x="48" y="28"/>
                </a:cxn>
                <a:cxn ang="0">
                  <a:pos x="50" y="26"/>
                </a:cxn>
                <a:cxn ang="0">
                  <a:pos x="52" y="20"/>
                </a:cxn>
                <a:cxn ang="0">
                  <a:pos x="54" y="16"/>
                </a:cxn>
                <a:cxn ang="0">
                  <a:pos x="54" y="12"/>
                </a:cxn>
                <a:cxn ang="0">
                  <a:pos x="52" y="8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0" y="6"/>
                </a:cxn>
                <a:cxn ang="0">
                  <a:pos x="14" y="12"/>
                </a:cxn>
                <a:cxn ang="0">
                  <a:pos x="8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32"/>
                </a:cxn>
                <a:cxn ang="0">
                  <a:pos x="18" y="30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2" y="44"/>
                </a:cxn>
                <a:cxn ang="0">
                  <a:pos x="2" y="44"/>
                </a:cxn>
              </a:cxnLst>
              <a:rect l="0" t="0" r="r" b="b"/>
              <a:pathLst>
                <a:path w="58" h="56">
                  <a:moveTo>
                    <a:pt x="2" y="44"/>
                  </a:moveTo>
                  <a:lnTo>
                    <a:pt x="2" y="44"/>
                  </a:lnTo>
                  <a:lnTo>
                    <a:pt x="8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8" y="56"/>
                  </a:lnTo>
                  <a:lnTo>
                    <a:pt x="44" y="56"/>
                  </a:lnTo>
                  <a:lnTo>
                    <a:pt x="48" y="54"/>
                  </a:lnTo>
                  <a:lnTo>
                    <a:pt x="56" y="48"/>
                  </a:lnTo>
                  <a:lnTo>
                    <a:pt x="58" y="44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6" y="36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50" y="26"/>
                  </a:lnTo>
                  <a:lnTo>
                    <a:pt x="52" y="20"/>
                  </a:lnTo>
                  <a:lnTo>
                    <a:pt x="54" y="16"/>
                  </a:lnTo>
                  <a:lnTo>
                    <a:pt x="54" y="12"/>
                  </a:lnTo>
                  <a:lnTo>
                    <a:pt x="52" y="8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0" y="6"/>
                  </a:lnTo>
                  <a:lnTo>
                    <a:pt x="14" y="12"/>
                  </a:lnTo>
                  <a:lnTo>
                    <a:pt x="8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32"/>
                  </a:lnTo>
                  <a:lnTo>
                    <a:pt x="18" y="30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2" y="44"/>
                  </a:lnTo>
                  <a:lnTo>
                    <a:pt x="2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5117432" y="3741821"/>
              <a:ext cx="401053" cy="497305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8"/>
                </a:cxn>
                <a:cxn ang="0">
                  <a:pos x="46" y="40"/>
                </a:cxn>
                <a:cxn ang="0">
                  <a:pos x="42" y="44"/>
                </a:cxn>
                <a:cxn ang="0">
                  <a:pos x="34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6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2"/>
                </a:cxn>
                <a:cxn ang="0">
                  <a:pos x="16" y="62"/>
                </a:cxn>
                <a:cxn ang="0">
                  <a:pos x="8" y="60"/>
                </a:cxn>
                <a:cxn ang="0">
                  <a:pos x="4" y="54"/>
                </a:cxn>
                <a:cxn ang="0">
                  <a:pos x="2" y="48"/>
                </a:cxn>
                <a:cxn ang="0">
                  <a:pos x="2" y="38"/>
                </a:cxn>
                <a:cxn ang="0">
                  <a:pos x="4" y="20"/>
                </a:cxn>
                <a:cxn ang="0">
                  <a:pos x="4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0" y="10"/>
                </a:cxn>
                <a:cxn ang="0">
                  <a:pos x="18" y="18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2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0" y="12"/>
                </a:cxn>
                <a:cxn ang="0">
                  <a:pos x="46" y="20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2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8"/>
                  </a:lnTo>
                  <a:lnTo>
                    <a:pt x="46" y="40"/>
                  </a:lnTo>
                  <a:lnTo>
                    <a:pt x="42" y="44"/>
                  </a:lnTo>
                  <a:lnTo>
                    <a:pt x="34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6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8" y="60"/>
                  </a:lnTo>
                  <a:lnTo>
                    <a:pt x="4" y="54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4" y="20"/>
                  </a:lnTo>
                  <a:lnTo>
                    <a:pt x="4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10" y="10"/>
                  </a:lnTo>
                  <a:lnTo>
                    <a:pt x="18" y="18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2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0" y="12"/>
                  </a:lnTo>
                  <a:lnTo>
                    <a:pt x="46" y="20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668253" y="3757863"/>
              <a:ext cx="433137" cy="449179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50" y="6"/>
                </a:cxn>
                <a:cxn ang="0">
                  <a:pos x="52" y="14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8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4" y="12"/>
                </a:cxn>
                <a:cxn ang="0">
                  <a:pos x="10" y="10"/>
                </a:cxn>
                <a:cxn ang="0">
                  <a:pos x="18" y="8"/>
                </a:cxn>
                <a:cxn ang="0">
                  <a:pos x="34" y="6"/>
                </a:cxn>
                <a:cxn ang="0">
                  <a:pos x="40" y="4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6"/>
                </a:cxn>
                <a:cxn ang="0">
                  <a:pos x="50" y="6"/>
                </a:cxn>
              </a:cxnLst>
              <a:rect l="0" t="0" r="r" b="b"/>
              <a:pathLst>
                <a:path w="54" h="56">
                  <a:moveTo>
                    <a:pt x="50" y="6"/>
                  </a:moveTo>
                  <a:lnTo>
                    <a:pt x="50" y="6"/>
                  </a:lnTo>
                  <a:lnTo>
                    <a:pt x="52" y="14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8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4" y="12"/>
                  </a:lnTo>
                  <a:lnTo>
                    <a:pt x="10" y="10"/>
                  </a:lnTo>
                  <a:lnTo>
                    <a:pt x="18" y="8"/>
                  </a:lnTo>
                  <a:lnTo>
                    <a:pt x="34" y="6"/>
                  </a:lnTo>
                  <a:lnTo>
                    <a:pt x="40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6"/>
                  </a:lnTo>
                  <a:lnTo>
                    <a:pt x="5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523874" y="3324726"/>
              <a:ext cx="481263" cy="481263"/>
            </a:xfrm>
            <a:custGeom>
              <a:avLst/>
              <a:gdLst/>
              <a:ahLst/>
              <a:cxnLst>
                <a:cxn ang="0">
                  <a:pos x="56" y="42"/>
                </a:cxn>
                <a:cxn ang="0">
                  <a:pos x="56" y="42"/>
                </a:cxn>
                <a:cxn ang="0">
                  <a:pos x="52" y="46"/>
                </a:cxn>
                <a:cxn ang="0">
                  <a:pos x="42" y="54"/>
                </a:cxn>
                <a:cxn ang="0">
                  <a:pos x="28" y="58"/>
                </a:cxn>
                <a:cxn ang="0">
                  <a:pos x="22" y="60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6"/>
                </a:cxn>
                <a:cxn ang="0">
                  <a:pos x="4" y="52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0" y="36"/>
                </a:cxn>
                <a:cxn ang="0">
                  <a:pos x="2" y="32"/>
                </a:cxn>
                <a:cxn ang="0">
                  <a:pos x="6" y="28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10" y="24"/>
                </a:cxn>
                <a:cxn ang="0">
                  <a:pos x="8" y="16"/>
                </a:cxn>
                <a:cxn ang="0">
                  <a:pos x="10" y="8"/>
                </a:cxn>
                <a:cxn ang="0">
                  <a:pos x="12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24" y="0"/>
                </a:cxn>
                <a:cxn ang="0">
                  <a:pos x="30" y="0"/>
                </a:cxn>
                <a:cxn ang="0">
                  <a:pos x="36" y="4"/>
                </a:cxn>
                <a:cxn ang="0">
                  <a:pos x="40" y="10"/>
                </a:cxn>
                <a:cxn ang="0">
                  <a:pos x="48" y="24"/>
                </a:cxn>
                <a:cxn ang="0">
                  <a:pos x="54" y="30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48" y="36"/>
                </a:cxn>
                <a:cxn ang="0">
                  <a:pos x="40" y="36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6" y="38"/>
                </a:cxn>
                <a:cxn ang="0">
                  <a:pos x="44" y="40"/>
                </a:cxn>
                <a:cxn ang="0">
                  <a:pos x="56" y="42"/>
                </a:cxn>
                <a:cxn ang="0">
                  <a:pos x="56" y="42"/>
                </a:cxn>
              </a:cxnLst>
              <a:rect l="0" t="0" r="r" b="b"/>
              <a:pathLst>
                <a:path w="60" h="60">
                  <a:moveTo>
                    <a:pt x="56" y="42"/>
                  </a:moveTo>
                  <a:lnTo>
                    <a:pt x="56" y="42"/>
                  </a:lnTo>
                  <a:lnTo>
                    <a:pt x="52" y="46"/>
                  </a:lnTo>
                  <a:lnTo>
                    <a:pt x="42" y="54"/>
                  </a:lnTo>
                  <a:lnTo>
                    <a:pt x="28" y="58"/>
                  </a:lnTo>
                  <a:lnTo>
                    <a:pt x="22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6"/>
                  </a:lnTo>
                  <a:lnTo>
                    <a:pt x="4" y="52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2" y="32"/>
                  </a:lnTo>
                  <a:lnTo>
                    <a:pt x="6" y="28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4"/>
                  </a:lnTo>
                  <a:lnTo>
                    <a:pt x="8" y="16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4"/>
                  </a:lnTo>
                  <a:lnTo>
                    <a:pt x="40" y="10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48" y="36"/>
                  </a:lnTo>
                  <a:lnTo>
                    <a:pt x="40" y="36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6" y="38"/>
                  </a:lnTo>
                  <a:lnTo>
                    <a:pt x="44" y="40"/>
                  </a:lnTo>
                  <a:lnTo>
                    <a:pt x="56" y="42"/>
                  </a:lnTo>
                  <a:lnTo>
                    <a:pt x="56" y="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08884" y="3100137"/>
              <a:ext cx="449179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8"/>
                </a:cxn>
                <a:cxn ang="0">
                  <a:pos x="44" y="36"/>
                </a:cxn>
                <a:cxn ang="0">
                  <a:pos x="54" y="26"/>
                </a:cxn>
                <a:cxn ang="0">
                  <a:pos x="54" y="26"/>
                </a:cxn>
                <a:cxn ang="0">
                  <a:pos x="56" y="20"/>
                </a:cxn>
                <a:cxn ang="0">
                  <a:pos x="56" y="12"/>
                </a:cxn>
                <a:cxn ang="0">
                  <a:pos x="54" y="6"/>
                </a:cxn>
                <a:cxn ang="0">
                  <a:pos x="48" y="2"/>
                </a:cxn>
                <a:cxn ang="0">
                  <a:pos x="48" y="2"/>
                </a:cxn>
                <a:cxn ang="0">
                  <a:pos x="40" y="0"/>
                </a:cxn>
                <a:cxn ang="0">
                  <a:pos x="34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2" y="2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2" y="46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6" h="58">
                  <a:moveTo>
                    <a:pt x="32" y="58"/>
                  </a:moveTo>
                  <a:lnTo>
                    <a:pt x="32" y="58"/>
                  </a:lnTo>
                  <a:lnTo>
                    <a:pt x="38" y="48"/>
                  </a:lnTo>
                  <a:lnTo>
                    <a:pt x="44" y="36"/>
                  </a:lnTo>
                  <a:lnTo>
                    <a:pt x="54" y="26"/>
                  </a:lnTo>
                  <a:lnTo>
                    <a:pt x="54" y="26"/>
                  </a:lnTo>
                  <a:lnTo>
                    <a:pt x="56" y="20"/>
                  </a:lnTo>
                  <a:lnTo>
                    <a:pt x="56" y="12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4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2" y="46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5037221" y="3613484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8213558" y="4207042"/>
              <a:ext cx="449179" cy="449179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0" y="44"/>
                </a:cxn>
                <a:cxn ang="0">
                  <a:pos x="6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6" y="56"/>
                </a:cxn>
                <a:cxn ang="0">
                  <a:pos x="42" y="56"/>
                </a:cxn>
                <a:cxn ang="0">
                  <a:pos x="48" y="54"/>
                </a:cxn>
                <a:cxn ang="0">
                  <a:pos x="54" y="48"/>
                </a:cxn>
                <a:cxn ang="0">
                  <a:pos x="56" y="44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4" y="34"/>
                </a:cxn>
                <a:cxn ang="0">
                  <a:pos x="50" y="30"/>
                </a:cxn>
                <a:cxn ang="0">
                  <a:pos x="46" y="28"/>
                </a:cxn>
                <a:cxn ang="0">
                  <a:pos x="46" y="28"/>
                </a:cxn>
                <a:cxn ang="0">
                  <a:pos x="48" y="26"/>
                </a:cxn>
                <a:cxn ang="0">
                  <a:pos x="50" y="18"/>
                </a:cxn>
                <a:cxn ang="0">
                  <a:pos x="52" y="14"/>
                </a:cxn>
                <a:cxn ang="0">
                  <a:pos x="52" y="10"/>
                </a:cxn>
                <a:cxn ang="0">
                  <a:pos x="50" y="6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18" y="4"/>
                </a:cxn>
                <a:cxn ang="0">
                  <a:pos x="12" y="12"/>
                </a:cxn>
                <a:cxn ang="0">
                  <a:pos x="6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8" y="32"/>
                </a:cxn>
                <a:cxn ang="0">
                  <a:pos x="16" y="30"/>
                </a:cxn>
                <a:cxn ang="0">
                  <a:pos x="24" y="30"/>
                </a:cxn>
                <a:cxn ang="0">
                  <a:pos x="24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0" y="44"/>
                </a:cxn>
                <a:cxn ang="0">
                  <a:pos x="0" y="44"/>
                </a:cxn>
              </a:cxnLst>
              <a:rect l="0" t="0" r="r" b="b"/>
              <a:pathLst>
                <a:path w="56" h="56">
                  <a:moveTo>
                    <a:pt x="0" y="44"/>
                  </a:moveTo>
                  <a:lnTo>
                    <a:pt x="0" y="44"/>
                  </a:lnTo>
                  <a:lnTo>
                    <a:pt x="6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6" y="56"/>
                  </a:lnTo>
                  <a:lnTo>
                    <a:pt x="42" y="56"/>
                  </a:lnTo>
                  <a:lnTo>
                    <a:pt x="48" y="54"/>
                  </a:lnTo>
                  <a:lnTo>
                    <a:pt x="54" y="48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34"/>
                  </a:lnTo>
                  <a:lnTo>
                    <a:pt x="50" y="30"/>
                  </a:lnTo>
                  <a:lnTo>
                    <a:pt x="46" y="28"/>
                  </a:lnTo>
                  <a:lnTo>
                    <a:pt x="46" y="28"/>
                  </a:lnTo>
                  <a:lnTo>
                    <a:pt x="48" y="26"/>
                  </a:lnTo>
                  <a:lnTo>
                    <a:pt x="50" y="18"/>
                  </a:lnTo>
                  <a:lnTo>
                    <a:pt x="52" y="14"/>
                  </a:lnTo>
                  <a:lnTo>
                    <a:pt x="52" y="10"/>
                  </a:lnTo>
                  <a:lnTo>
                    <a:pt x="50" y="6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4"/>
                  </a:lnTo>
                  <a:lnTo>
                    <a:pt x="12" y="12"/>
                  </a:lnTo>
                  <a:lnTo>
                    <a:pt x="6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8" y="32"/>
                  </a:lnTo>
                  <a:lnTo>
                    <a:pt x="16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0" y="44"/>
                  </a:lnTo>
                  <a:lnTo>
                    <a:pt x="0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8133347" y="4608095"/>
              <a:ext cx="401053" cy="481263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6"/>
                </a:cxn>
                <a:cxn ang="0">
                  <a:pos x="46" y="40"/>
                </a:cxn>
                <a:cxn ang="0">
                  <a:pos x="42" y="42"/>
                </a:cxn>
                <a:cxn ang="0">
                  <a:pos x="36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4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0"/>
                </a:cxn>
                <a:cxn ang="0">
                  <a:pos x="16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2" y="46"/>
                </a:cxn>
                <a:cxn ang="0">
                  <a:pos x="2" y="38"/>
                </a:cxn>
                <a:cxn ang="0">
                  <a:pos x="4" y="18"/>
                </a:cxn>
                <a:cxn ang="0">
                  <a:pos x="4" y="1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0" y="10"/>
                </a:cxn>
                <a:cxn ang="0">
                  <a:pos x="18" y="16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2"/>
                </a:cxn>
                <a:cxn ang="0">
                  <a:pos x="20" y="16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0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2" y="12"/>
                </a:cxn>
                <a:cxn ang="0">
                  <a:pos x="46" y="18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0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6"/>
                  </a:lnTo>
                  <a:lnTo>
                    <a:pt x="46" y="40"/>
                  </a:lnTo>
                  <a:lnTo>
                    <a:pt x="42" y="42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4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2" y="46"/>
                  </a:lnTo>
                  <a:lnTo>
                    <a:pt x="2" y="38"/>
                  </a:lnTo>
                  <a:lnTo>
                    <a:pt x="4" y="18"/>
                  </a:lnTo>
                  <a:lnTo>
                    <a:pt x="4" y="1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0" y="10"/>
                  </a:lnTo>
                  <a:lnTo>
                    <a:pt x="18" y="1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2"/>
                  </a:lnTo>
                  <a:lnTo>
                    <a:pt x="20" y="16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2" y="12"/>
                  </a:lnTo>
                  <a:lnTo>
                    <a:pt x="46" y="18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7684168" y="4624137"/>
              <a:ext cx="433137" cy="449179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50" y="4"/>
                </a:cxn>
                <a:cxn ang="0">
                  <a:pos x="52" y="12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6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38"/>
                </a:cxn>
                <a:cxn ang="0">
                  <a:pos x="2" y="34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6" y="12"/>
                </a:cxn>
                <a:cxn ang="0">
                  <a:pos x="12" y="8"/>
                </a:cxn>
                <a:cxn ang="0">
                  <a:pos x="18" y="6"/>
                </a:cxn>
                <a:cxn ang="0">
                  <a:pos x="34" y="4"/>
                </a:cxn>
                <a:cxn ang="0">
                  <a:pos x="40" y="2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54" h="56">
                  <a:moveTo>
                    <a:pt x="50" y="4"/>
                  </a:moveTo>
                  <a:lnTo>
                    <a:pt x="50" y="4"/>
                  </a:lnTo>
                  <a:lnTo>
                    <a:pt x="52" y="12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6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12" y="8"/>
                  </a:lnTo>
                  <a:lnTo>
                    <a:pt x="18" y="6"/>
                  </a:lnTo>
                  <a:lnTo>
                    <a:pt x="34" y="4"/>
                  </a:lnTo>
                  <a:lnTo>
                    <a:pt x="40" y="2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7539789" y="4174958"/>
              <a:ext cx="481263" cy="497305"/>
            </a:xfrm>
            <a:custGeom>
              <a:avLst/>
              <a:gdLst/>
              <a:ahLst/>
              <a:cxnLst>
                <a:cxn ang="0">
                  <a:pos x="56" y="44"/>
                </a:cxn>
                <a:cxn ang="0">
                  <a:pos x="56" y="44"/>
                </a:cxn>
                <a:cxn ang="0">
                  <a:pos x="52" y="48"/>
                </a:cxn>
                <a:cxn ang="0">
                  <a:pos x="42" y="54"/>
                </a:cxn>
                <a:cxn ang="0">
                  <a:pos x="28" y="60"/>
                </a:cxn>
                <a:cxn ang="0">
                  <a:pos x="22" y="62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0" y="38"/>
                </a:cxn>
                <a:cxn ang="0">
                  <a:pos x="2" y="34"/>
                </a:cxn>
                <a:cxn ang="0">
                  <a:pos x="6" y="30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4"/>
                </a:cxn>
                <a:cxn ang="0">
                  <a:pos x="8" y="18"/>
                </a:cxn>
                <a:cxn ang="0">
                  <a:pos x="10" y="10"/>
                </a:cxn>
                <a:cxn ang="0">
                  <a:pos x="12" y="6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24" y="0"/>
                </a:cxn>
                <a:cxn ang="0">
                  <a:pos x="32" y="2"/>
                </a:cxn>
                <a:cxn ang="0">
                  <a:pos x="36" y="6"/>
                </a:cxn>
                <a:cxn ang="0">
                  <a:pos x="40" y="12"/>
                </a:cxn>
                <a:cxn ang="0">
                  <a:pos x="50" y="26"/>
                </a:cxn>
                <a:cxn ang="0">
                  <a:pos x="54" y="32"/>
                </a:cxn>
                <a:cxn ang="0">
                  <a:pos x="60" y="36"/>
                </a:cxn>
                <a:cxn ang="0">
                  <a:pos x="60" y="36"/>
                </a:cxn>
                <a:cxn ang="0">
                  <a:pos x="48" y="38"/>
                </a:cxn>
                <a:cxn ang="0">
                  <a:pos x="40" y="38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6" y="40"/>
                </a:cxn>
                <a:cxn ang="0">
                  <a:pos x="44" y="42"/>
                </a:cxn>
                <a:cxn ang="0">
                  <a:pos x="56" y="44"/>
                </a:cxn>
                <a:cxn ang="0">
                  <a:pos x="56" y="44"/>
                </a:cxn>
              </a:cxnLst>
              <a:rect l="0" t="0" r="r" b="b"/>
              <a:pathLst>
                <a:path w="60" h="62">
                  <a:moveTo>
                    <a:pt x="56" y="44"/>
                  </a:moveTo>
                  <a:lnTo>
                    <a:pt x="56" y="44"/>
                  </a:lnTo>
                  <a:lnTo>
                    <a:pt x="52" y="48"/>
                  </a:lnTo>
                  <a:lnTo>
                    <a:pt x="42" y="54"/>
                  </a:lnTo>
                  <a:lnTo>
                    <a:pt x="28" y="60"/>
                  </a:lnTo>
                  <a:lnTo>
                    <a:pt x="22" y="62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38"/>
                  </a:lnTo>
                  <a:lnTo>
                    <a:pt x="2" y="34"/>
                  </a:lnTo>
                  <a:lnTo>
                    <a:pt x="6" y="30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4"/>
                  </a:lnTo>
                  <a:lnTo>
                    <a:pt x="8" y="18"/>
                  </a:lnTo>
                  <a:lnTo>
                    <a:pt x="10" y="10"/>
                  </a:lnTo>
                  <a:lnTo>
                    <a:pt x="12" y="6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6" y="6"/>
                  </a:lnTo>
                  <a:lnTo>
                    <a:pt x="40" y="12"/>
                  </a:lnTo>
                  <a:lnTo>
                    <a:pt x="50" y="26"/>
                  </a:lnTo>
                  <a:lnTo>
                    <a:pt x="54" y="32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48" y="38"/>
                  </a:lnTo>
                  <a:lnTo>
                    <a:pt x="40" y="38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6" y="40"/>
                  </a:lnTo>
                  <a:lnTo>
                    <a:pt x="44" y="42"/>
                  </a:lnTo>
                  <a:lnTo>
                    <a:pt x="56" y="44"/>
                  </a:lnTo>
                  <a:lnTo>
                    <a:pt x="56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7924800" y="3966411"/>
              <a:ext cx="465221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6"/>
                </a:cxn>
                <a:cxn ang="0">
                  <a:pos x="46" y="36"/>
                </a:cxn>
                <a:cxn ang="0">
                  <a:pos x="54" y="24"/>
                </a:cxn>
                <a:cxn ang="0">
                  <a:pos x="54" y="24"/>
                </a:cxn>
                <a:cxn ang="0">
                  <a:pos x="58" y="18"/>
                </a:cxn>
                <a:cxn ang="0">
                  <a:pos x="58" y="12"/>
                </a:cxn>
                <a:cxn ang="0">
                  <a:pos x="54" y="6"/>
                </a:cxn>
                <a:cxn ang="0">
                  <a:pos x="48" y="0"/>
                </a:cxn>
                <a:cxn ang="0">
                  <a:pos x="48" y="0"/>
                </a:cxn>
                <a:cxn ang="0">
                  <a:pos x="42" y="0"/>
                </a:cxn>
                <a:cxn ang="0">
                  <a:pos x="36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4" y="2"/>
                </a:cxn>
                <a:cxn ang="0">
                  <a:pos x="10" y="2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38"/>
                </a:cxn>
                <a:cxn ang="0">
                  <a:pos x="14" y="46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8" h="58">
                  <a:moveTo>
                    <a:pt x="32" y="58"/>
                  </a:moveTo>
                  <a:lnTo>
                    <a:pt x="32" y="58"/>
                  </a:lnTo>
                  <a:lnTo>
                    <a:pt x="38" y="46"/>
                  </a:lnTo>
                  <a:lnTo>
                    <a:pt x="46" y="36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8" y="18"/>
                  </a:lnTo>
                  <a:lnTo>
                    <a:pt x="58" y="12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6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38"/>
                  </a:lnTo>
                  <a:lnTo>
                    <a:pt x="14" y="46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8053137" y="4479758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0" y="2442411"/>
              <a:ext cx="1122947" cy="1155032"/>
            </a:xfrm>
            <a:custGeom>
              <a:avLst/>
              <a:gdLst/>
              <a:ahLst/>
              <a:cxnLst>
                <a:cxn ang="0">
                  <a:pos x="114" y="24"/>
                </a:cxn>
                <a:cxn ang="0">
                  <a:pos x="130" y="46"/>
                </a:cxn>
                <a:cxn ang="0">
                  <a:pos x="132" y="74"/>
                </a:cxn>
                <a:cxn ang="0">
                  <a:pos x="122" y="100"/>
                </a:cxn>
                <a:cxn ang="0">
                  <a:pos x="102" y="124"/>
                </a:cxn>
                <a:cxn ang="0">
                  <a:pos x="88" y="134"/>
                </a:cxn>
                <a:cxn ang="0">
                  <a:pos x="62" y="140"/>
                </a:cxn>
                <a:cxn ang="0">
                  <a:pos x="52" y="138"/>
                </a:cxn>
                <a:cxn ang="0">
                  <a:pos x="36" y="124"/>
                </a:cxn>
                <a:cxn ang="0">
                  <a:pos x="36" y="104"/>
                </a:cxn>
                <a:cxn ang="0">
                  <a:pos x="38" y="98"/>
                </a:cxn>
                <a:cxn ang="0">
                  <a:pos x="46" y="90"/>
                </a:cxn>
                <a:cxn ang="0">
                  <a:pos x="52" y="88"/>
                </a:cxn>
                <a:cxn ang="0">
                  <a:pos x="62" y="88"/>
                </a:cxn>
                <a:cxn ang="0">
                  <a:pos x="80" y="100"/>
                </a:cxn>
                <a:cxn ang="0">
                  <a:pos x="82" y="102"/>
                </a:cxn>
                <a:cxn ang="0">
                  <a:pos x="68" y="86"/>
                </a:cxn>
                <a:cxn ang="0">
                  <a:pos x="56" y="82"/>
                </a:cxn>
                <a:cxn ang="0">
                  <a:pos x="42" y="86"/>
                </a:cxn>
                <a:cxn ang="0">
                  <a:pos x="34" y="92"/>
                </a:cxn>
                <a:cxn ang="0">
                  <a:pos x="28" y="106"/>
                </a:cxn>
                <a:cxn ang="0">
                  <a:pos x="30" y="120"/>
                </a:cxn>
                <a:cxn ang="0">
                  <a:pos x="38" y="132"/>
                </a:cxn>
                <a:cxn ang="0">
                  <a:pos x="50" y="140"/>
                </a:cxn>
                <a:cxn ang="0">
                  <a:pos x="56" y="144"/>
                </a:cxn>
                <a:cxn ang="0">
                  <a:pos x="76" y="144"/>
                </a:cxn>
                <a:cxn ang="0">
                  <a:pos x="100" y="132"/>
                </a:cxn>
                <a:cxn ang="0">
                  <a:pos x="122" y="110"/>
                </a:cxn>
                <a:cxn ang="0">
                  <a:pos x="136" y="86"/>
                </a:cxn>
                <a:cxn ang="0">
                  <a:pos x="138" y="78"/>
                </a:cxn>
                <a:cxn ang="0">
                  <a:pos x="140" y="60"/>
                </a:cxn>
                <a:cxn ang="0">
                  <a:pos x="132" y="38"/>
                </a:cxn>
                <a:cxn ang="0">
                  <a:pos x="110" y="16"/>
                </a:cxn>
                <a:cxn ang="0">
                  <a:pos x="80" y="2"/>
                </a:cxn>
                <a:cxn ang="0">
                  <a:pos x="64" y="0"/>
                </a:cxn>
                <a:cxn ang="0">
                  <a:pos x="30" y="2"/>
                </a:cxn>
                <a:cxn ang="0">
                  <a:pos x="0" y="16"/>
                </a:cxn>
                <a:cxn ang="0">
                  <a:pos x="0" y="26"/>
                </a:cxn>
                <a:cxn ang="0">
                  <a:pos x="26" y="12"/>
                </a:cxn>
                <a:cxn ang="0">
                  <a:pos x="58" y="8"/>
                </a:cxn>
                <a:cxn ang="0">
                  <a:pos x="88" y="12"/>
                </a:cxn>
                <a:cxn ang="0">
                  <a:pos x="114" y="24"/>
                </a:cxn>
              </a:cxnLst>
              <a:rect l="0" t="0" r="r" b="b"/>
              <a:pathLst>
                <a:path w="140" h="144">
                  <a:moveTo>
                    <a:pt x="114" y="24"/>
                  </a:moveTo>
                  <a:lnTo>
                    <a:pt x="114" y="24"/>
                  </a:lnTo>
                  <a:lnTo>
                    <a:pt x="124" y="34"/>
                  </a:lnTo>
                  <a:lnTo>
                    <a:pt x="130" y="46"/>
                  </a:lnTo>
                  <a:lnTo>
                    <a:pt x="132" y="60"/>
                  </a:lnTo>
                  <a:lnTo>
                    <a:pt x="132" y="74"/>
                  </a:lnTo>
                  <a:lnTo>
                    <a:pt x="128" y="86"/>
                  </a:lnTo>
                  <a:lnTo>
                    <a:pt x="122" y="100"/>
                  </a:lnTo>
                  <a:lnTo>
                    <a:pt x="112" y="112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88" y="134"/>
                  </a:lnTo>
                  <a:lnTo>
                    <a:pt x="76" y="138"/>
                  </a:lnTo>
                  <a:lnTo>
                    <a:pt x="62" y="140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42" y="132"/>
                  </a:lnTo>
                  <a:lnTo>
                    <a:pt x="36" y="124"/>
                  </a:lnTo>
                  <a:lnTo>
                    <a:pt x="34" y="11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8" y="98"/>
                  </a:lnTo>
                  <a:lnTo>
                    <a:pt x="42" y="94"/>
                  </a:lnTo>
                  <a:lnTo>
                    <a:pt x="46" y="90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6" y="86"/>
                  </a:lnTo>
                  <a:lnTo>
                    <a:pt x="62" y="88"/>
                  </a:lnTo>
                  <a:lnTo>
                    <a:pt x="72" y="92"/>
                  </a:lnTo>
                  <a:lnTo>
                    <a:pt x="80" y="100"/>
                  </a:lnTo>
                  <a:lnTo>
                    <a:pt x="82" y="102"/>
                  </a:lnTo>
                  <a:lnTo>
                    <a:pt x="82" y="102"/>
                  </a:lnTo>
                  <a:lnTo>
                    <a:pt x="74" y="92"/>
                  </a:lnTo>
                  <a:lnTo>
                    <a:pt x="68" y="86"/>
                  </a:lnTo>
                  <a:lnTo>
                    <a:pt x="64" y="84"/>
                  </a:lnTo>
                  <a:lnTo>
                    <a:pt x="56" y="82"/>
                  </a:lnTo>
                  <a:lnTo>
                    <a:pt x="50" y="82"/>
                  </a:lnTo>
                  <a:lnTo>
                    <a:pt x="42" y="86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30" y="98"/>
                  </a:lnTo>
                  <a:lnTo>
                    <a:pt x="28" y="106"/>
                  </a:lnTo>
                  <a:lnTo>
                    <a:pt x="28" y="112"/>
                  </a:lnTo>
                  <a:lnTo>
                    <a:pt x="30" y="120"/>
                  </a:lnTo>
                  <a:lnTo>
                    <a:pt x="34" y="126"/>
                  </a:lnTo>
                  <a:lnTo>
                    <a:pt x="38" y="132"/>
                  </a:lnTo>
                  <a:lnTo>
                    <a:pt x="44" y="136"/>
                  </a:lnTo>
                  <a:lnTo>
                    <a:pt x="50" y="140"/>
                  </a:lnTo>
                  <a:lnTo>
                    <a:pt x="50" y="140"/>
                  </a:lnTo>
                  <a:lnTo>
                    <a:pt x="56" y="144"/>
                  </a:lnTo>
                  <a:lnTo>
                    <a:pt x="62" y="144"/>
                  </a:lnTo>
                  <a:lnTo>
                    <a:pt x="76" y="144"/>
                  </a:lnTo>
                  <a:lnTo>
                    <a:pt x="88" y="140"/>
                  </a:lnTo>
                  <a:lnTo>
                    <a:pt x="100" y="132"/>
                  </a:lnTo>
                  <a:lnTo>
                    <a:pt x="112" y="122"/>
                  </a:lnTo>
                  <a:lnTo>
                    <a:pt x="122" y="110"/>
                  </a:lnTo>
                  <a:lnTo>
                    <a:pt x="130" y="98"/>
                  </a:lnTo>
                  <a:lnTo>
                    <a:pt x="136" y="86"/>
                  </a:lnTo>
                  <a:lnTo>
                    <a:pt x="136" y="86"/>
                  </a:lnTo>
                  <a:lnTo>
                    <a:pt x="138" y="78"/>
                  </a:lnTo>
                  <a:lnTo>
                    <a:pt x="140" y="68"/>
                  </a:lnTo>
                  <a:lnTo>
                    <a:pt x="140" y="60"/>
                  </a:lnTo>
                  <a:lnTo>
                    <a:pt x="138" y="52"/>
                  </a:lnTo>
                  <a:lnTo>
                    <a:pt x="132" y="38"/>
                  </a:lnTo>
                  <a:lnTo>
                    <a:pt x="124" y="26"/>
                  </a:lnTo>
                  <a:lnTo>
                    <a:pt x="110" y="16"/>
                  </a:lnTo>
                  <a:lnTo>
                    <a:pt x="96" y="8"/>
                  </a:lnTo>
                  <a:lnTo>
                    <a:pt x="80" y="2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48" y="0"/>
                  </a:lnTo>
                  <a:lnTo>
                    <a:pt x="30" y="2"/>
                  </a:lnTo>
                  <a:lnTo>
                    <a:pt x="14" y="8"/>
                  </a:lnTo>
                  <a:lnTo>
                    <a:pt x="0" y="1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2" y="18"/>
                  </a:lnTo>
                  <a:lnTo>
                    <a:pt x="26" y="12"/>
                  </a:lnTo>
                  <a:lnTo>
                    <a:pt x="42" y="8"/>
                  </a:lnTo>
                  <a:lnTo>
                    <a:pt x="58" y="8"/>
                  </a:lnTo>
                  <a:lnTo>
                    <a:pt x="74" y="8"/>
                  </a:lnTo>
                  <a:lnTo>
                    <a:pt x="88" y="12"/>
                  </a:lnTo>
                  <a:lnTo>
                    <a:pt x="102" y="16"/>
                  </a:lnTo>
                  <a:lnTo>
                    <a:pt x="114" y="24"/>
                  </a:lnTo>
                  <a:lnTo>
                    <a:pt x="114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1171074" y="7463589"/>
              <a:ext cx="1796716" cy="385011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12" y="0"/>
                </a:cxn>
                <a:cxn ang="0">
                  <a:pos x="92" y="4"/>
                </a:cxn>
                <a:cxn ang="0">
                  <a:pos x="72" y="12"/>
                </a:cxn>
                <a:cxn ang="0">
                  <a:pos x="52" y="20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0" y="48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80" y="16"/>
                </a:cxn>
                <a:cxn ang="0">
                  <a:pos x="98" y="12"/>
                </a:cxn>
                <a:cxn ang="0">
                  <a:pos x="116" y="10"/>
                </a:cxn>
                <a:cxn ang="0">
                  <a:pos x="134" y="10"/>
                </a:cxn>
                <a:cxn ang="0">
                  <a:pos x="152" y="14"/>
                </a:cxn>
                <a:cxn ang="0">
                  <a:pos x="170" y="18"/>
                </a:cxn>
                <a:cxn ang="0">
                  <a:pos x="188" y="26"/>
                </a:cxn>
                <a:cxn ang="0">
                  <a:pos x="204" y="36"/>
                </a:cxn>
                <a:cxn ang="0">
                  <a:pos x="204" y="36"/>
                </a:cxn>
                <a:cxn ang="0">
                  <a:pos x="218" y="48"/>
                </a:cxn>
                <a:cxn ang="0">
                  <a:pos x="224" y="48"/>
                </a:cxn>
                <a:cxn ang="0">
                  <a:pos x="224" y="48"/>
                </a:cxn>
                <a:cxn ang="0">
                  <a:pos x="214" y="38"/>
                </a:cxn>
                <a:cxn ang="0">
                  <a:pos x="202" y="26"/>
                </a:cxn>
                <a:cxn ang="0">
                  <a:pos x="188" y="18"/>
                </a:cxn>
                <a:cxn ang="0">
                  <a:pos x="174" y="10"/>
                </a:cxn>
                <a:cxn ang="0">
                  <a:pos x="158" y="6"/>
                </a:cxn>
                <a:cxn ang="0">
                  <a:pos x="144" y="2"/>
                </a:cxn>
                <a:cxn ang="0">
                  <a:pos x="128" y="0"/>
                </a:cxn>
                <a:cxn ang="0">
                  <a:pos x="112" y="0"/>
                </a:cxn>
                <a:cxn ang="0">
                  <a:pos x="112" y="0"/>
                </a:cxn>
              </a:cxnLst>
              <a:rect l="0" t="0" r="r" b="b"/>
              <a:pathLst>
                <a:path w="224" h="48">
                  <a:moveTo>
                    <a:pt x="112" y="0"/>
                  </a:moveTo>
                  <a:lnTo>
                    <a:pt x="112" y="0"/>
                  </a:lnTo>
                  <a:lnTo>
                    <a:pt x="92" y="4"/>
                  </a:lnTo>
                  <a:lnTo>
                    <a:pt x="72" y="12"/>
                  </a:lnTo>
                  <a:lnTo>
                    <a:pt x="52" y="20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0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80" y="16"/>
                  </a:lnTo>
                  <a:lnTo>
                    <a:pt x="98" y="12"/>
                  </a:lnTo>
                  <a:lnTo>
                    <a:pt x="116" y="10"/>
                  </a:lnTo>
                  <a:lnTo>
                    <a:pt x="134" y="10"/>
                  </a:lnTo>
                  <a:lnTo>
                    <a:pt x="152" y="14"/>
                  </a:lnTo>
                  <a:lnTo>
                    <a:pt x="170" y="18"/>
                  </a:lnTo>
                  <a:lnTo>
                    <a:pt x="188" y="26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18" y="48"/>
                  </a:lnTo>
                  <a:lnTo>
                    <a:pt x="224" y="48"/>
                  </a:lnTo>
                  <a:lnTo>
                    <a:pt x="224" y="48"/>
                  </a:lnTo>
                  <a:lnTo>
                    <a:pt x="214" y="38"/>
                  </a:lnTo>
                  <a:lnTo>
                    <a:pt x="202" y="26"/>
                  </a:lnTo>
                  <a:lnTo>
                    <a:pt x="188" y="18"/>
                  </a:lnTo>
                  <a:lnTo>
                    <a:pt x="174" y="10"/>
                  </a:lnTo>
                  <a:lnTo>
                    <a:pt x="158" y="6"/>
                  </a:lnTo>
                  <a:lnTo>
                    <a:pt x="144" y="2"/>
                  </a:lnTo>
                  <a:lnTo>
                    <a:pt x="128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320842" y="5362074"/>
              <a:ext cx="2277979" cy="2486526"/>
            </a:xfrm>
            <a:custGeom>
              <a:avLst/>
              <a:gdLst/>
              <a:ahLst/>
              <a:cxnLst>
                <a:cxn ang="0">
                  <a:pos x="148" y="194"/>
                </a:cxn>
                <a:cxn ang="0">
                  <a:pos x="136" y="122"/>
                </a:cxn>
                <a:cxn ang="0">
                  <a:pos x="136" y="92"/>
                </a:cxn>
                <a:cxn ang="0">
                  <a:pos x="152" y="48"/>
                </a:cxn>
                <a:cxn ang="0">
                  <a:pos x="188" y="14"/>
                </a:cxn>
                <a:cxn ang="0">
                  <a:pos x="216" y="4"/>
                </a:cxn>
                <a:cxn ang="0">
                  <a:pos x="254" y="18"/>
                </a:cxn>
                <a:cxn ang="0">
                  <a:pos x="274" y="54"/>
                </a:cxn>
                <a:cxn ang="0">
                  <a:pos x="278" y="86"/>
                </a:cxn>
                <a:cxn ang="0">
                  <a:pos x="262" y="124"/>
                </a:cxn>
                <a:cxn ang="0">
                  <a:pos x="242" y="132"/>
                </a:cxn>
                <a:cxn ang="0">
                  <a:pos x="216" y="118"/>
                </a:cxn>
                <a:cxn ang="0">
                  <a:pos x="214" y="106"/>
                </a:cxn>
                <a:cxn ang="0">
                  <a:pos x="216" y="94"/>
                </a:cxn>
                <a:cxn ang="0">
                  <a:pos x="234" y="84"/>
                </a:cxn>
                <a:cxn ang="0">
                  <a:pos x="248" y="84"/>
                </a:cxn>
                <a:cxn ang="0">
                  <a:pos x="222" y="82"/>
                </a:cxn>
                <a:cxn ang="0">
                  <a:pos x="208" y="100"/>
                </a:cxn>
                <a:cxn ang="0">
                  <a:pos x="208" y="118"/>
                </a:cxn>
                <a:cxn ang="0">
                  <a:pos x="224" y="132"/>
                </a:cxn>
                <a:cxn ang="0">
                  <a:pos x="244" y="134"/>
                </a:cxn>
                <a:cxn ang="0">
                  <a:pos x="258" y="130"/>
                </a:cxn>
                <a:cxn ang="0">
                  <a:pos x="278" y="104"/>
                </a:cxn>
                <a:cxn ang="0">
                  <a:pos x="282" y="60"/>
                </a:cxn>
                <a:cxn ang="0">
                  <a:pos x="276" y="34"/>
                </a:cxn>
                <a:cxn ang="0">
                  <a:pos x="260" y="12"/>
                </a:cxn>
                <a:cxn ang="0">
                  <a:pos x="224" y="0"/>
                </a:cxn>
                <a:cxn ang="0">
                  <a:pos x="178" y="12"/>
                </a:cxn>
                <a:cxn ang="0">
                  <a:pos x="152" y="32"/>
                </a:cxn>
                <a:cxn ang="0">
                  <a:pos x="132" y="70"/>
                </a:cxn>
                <a:cxn ang="0">
                  <a:pos x="126" y="116"/>
                </a:cxn>
                <a:cxn ang="0">
                  <a:pos x="136" y="164"/>
                </a:cxn>
                <a:cxn ang="0">
                  <a:pos x="138" y="196"/>
                </a:cxn>
                <a:cxn ang="0">
                  <a:pos x="126" y="234"/>
                </a:cxn>
                <a:cxn ang="0">
                  <a:pos x="106" y="258"/>
                </a:cxn>
                <a:cxn ang="0">
                  <a:pos x="72" y="272"/>
                </a:cxn>
                <a:cxn ang="0">
                  <a:pos x="30" y="274"/>
                </a:cxn>
                <a:cxn ang="0">
                  <a:pos x="44" y="220"/>
                </a:cxn>
                <a:cxn ang="0">
                  <a:pos x="50" y="164"/>
                </a:cxn>
                <a:cxn ang="0">
                  <a:pos x="42" y="58"/>
                </a:cxn>
                <a:cxn ang="0">
                  <a:pos x="30" y="24"/>
                </a:cxn>
                <a:cxn ang="0">
                  <a:pos x="42" y="92"/>
                </a:cxn>
                <a:cxn ang="0">
                  <a:pos x="40" y="182"/>
                </a:cxn>
                <a:cxn ang="0">
                  <a:pos x="26" y="252"/>
                </a:cxn>
                <a:cxn ang="0">
                  <a:pos x="0" y="310"/>
                </a:cxn>
                <a:cxn ang="0">
                  <a:pos x="26" y="284"/>
                </a:cxn>
                <a:cxn ang="0">
                  <a:pos x="52" y="286"/>
                </a:cxn>
                <a:cxn ang="0">
                  <a:pos x="96" y="278"/>
                </a:cxn>
                <a:cxn ang="0">
                  <a:pos x="122" y="258"/>
                </a:cxn>
                <a:cxn ang="0">
                  <a:pos x="142" y="222"/>
                </a:cxn>
              </a:cxnLst>
              <a:rect l="0" t="0" r="r" b="b"/>
              <a:pathLst>
                <a:path w="284" h="310">
                  <a:moveTo>
                    <a:pt x="146" y="206"/>
                  </a:moveTo>
                  <a:lnTo>
                    <a:pt x="146" y="206"/>
                  </a:lnTo>
                  <a:lnTo>
                    <a:pt x="148" y="194"/>
                  </a:lnTo>
                  <a:lnTo>
                    <a:pt x="148" y="180"/>
                  </a:lnTo>
                  <a:lnTo>
                    <a:pt x="142" y="152"/>
                  </a:lnTo>
                  <a:lnTo>
                    <a:pt x="136" y="122"/>
                  </a:lnTo>
                  <a:lnTo>
                    <a:pt x="136" y="106"/>
                  </a:lnTo>
                  <a:lnTo>
                    <a:pt x="136" y="92"/>
                  </a:lnTo>
                  <a:lnTo>
                    <a:pt x="136" y="92"/>
                  </a:lnTo>
                  <a:lnTo>
                    <a:pt x="138" y="76"/>
                  </a:lnTo>
                  <a:lnTo>
                    <a:pt x="144" y="62"/>
                  </a:lnTo>
                  <a:lnTo>
                    <a:pt x="152" y="48"/>
                  </a:lnTo>
                  <a:lnTo>
                    <a:pt x="162" y="34"/>
                  </a:lnTo>
                  <a:lnTo>
                    <a:pt x="174" y="24"/>
                  </a:lnTo>
                  <a:lnTo>
                    <a:pt x="188" y="14"/>
                  </a:lnTo>
                  <a:lnTo>
                    <a:pt x="202" y="8"/>
                  </a:lnTo>
                  <a:lnTo>
                    <a:pt x="216" y="4"/>
                  </a:lnTo>
                  <a:lnTo>
                    <a:pt x="216" y="4"/>
                  </a:lnTo>
                  <a:lnTo>
                    <a:pt x="230" y="6"/>
                  </a:lnTo>
                  <a:lnTo>
                    <a:pt x="244" y="10"/>
                  </a:lnTo>
                  <a:lnTo>
                    <a:pt x="254" y="18"/>
                  </a:lnTo>
                  <a:lnTo>
                    <a:pt x="264" y="28"/>
                  </a:lnTo>
                  <a:lnTo>
                    <a:pt x="270" y="40"/>
                  </a:lnTo>
                  <a:lnTo>
                    <a:pt x="274" y="54"/>
                  </a:lnTo>
                  <a:lnTo>
                    <a:pt x="278" y="70"/>
                  </a:lnTo>
                  <a:lnTo>
                    <a:pt x="278" y="86"/>
                  </a:lnTo>
                  <a:lnTo>
                    <a:pt x="278" y="86"/>
                  </a:lnTo>
                  <a:lnTo>
                    <a:pt x="274" y="100"/>
                  </a:lnTo>
                  <a:lnTo>
                    <a:pt x="270" y="114"/>
                  </a:lnTo>
                  <a:lnTo>
                    <a:pt x="262" y="124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42" y="132"/>
                  </a:lnTo>
                  <a:lnTo>
                    <a:pt x="232" y="130"/>
                  </a:lnTo>
                  <a:lnTo>
                    <a:pt x="222" y="126"/>
                  </a:lnTo>
                  <a:lnTo>
                    <a:pt x="216" y="118"/>
                  </a:lnTo>
                  <a:lnTo>
                    <a:pt x="216" y="118"/>
                  </a:lnTo>
                  <a:lnTo>
                    <a:pt x="214" y="112"/>
                  </a:lnTo>
                  <a:lnTo>
                    <a:pt x="214" y="106"/>
                  </a:lnTo>
                  <a:lnTo>
                    <a:pt x="214" y="100"/>
                  </a:lnTo>
                  <a:lnTo>
                    <a:pt x="216" y="94"/>
                  </a:lnTo>
                  <a:lnTo>
                    <a:pt x="216" y="94"/>
                  </a:lnTo>
                  <a:lnTo>
                    <a:pt x="220" y="90"/>
                  </a:lnTo>
                  <a:lnTo>
                    <a:pt x="224" y="86"/>
                  </a:lnTo>
                  <a:lnTo>
                    <a:pt x="234" y="84"/>
                  </a:lnTo>
                  <a:lnTo>
                    <a:pt x="244" y="82"/>
                  </a:lnTo>
                  <a:lnTo>
                    <a:pt x="248" y="84"/>
                  </a:lnTo>
                  <a:lnTo>
                    <a:pt x="248" y="84"/>
                  </a:lnTo>
                  <a:lnTo>
                    <a:pt x="234" y="80"/>
                  </a:lnTo>
                  <a:lnTo>
                    <a:pt x="228" y="82"/>
                  </a:lnTo>
                  <a:lnTo>
                    <a:pt x="222" y="82"/>
                  </a:lnTo>
                  <a:lnTo>
                    <a:pt x="216" y="86"/>
                  </a:lnTo>
                  <a:lnTo>
                    <a:pt x="212" y="92"/>
                  </a:lnTo>
                  <a:lnTo>
                    <a:pt x="208" y="100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118"/>
                  </a:lnTo>
                  <a:lnTo>
                    <a:pt x="212" y="124"/>
                  </a:lnTo>
                  <a:lnTo>
                    <a:pt x="216" y="128"/>
                  </a:lnTo>
                  <a:lnTo>
                    <a:pt x="224" y="132"/>
                  </a:lnTo>
                  <a:lnTo>
                    <a:pt x="230" y="134"/>
                  </a:lnTo>
                  <a:lnTo>
                    <a:pt x="238" y="134"/>
                  </a:lnTo>
                  <a:lnTo>
                    <a:pt x="244" y="134"/>
                  </a:lnTo>
                  <a:lnTo>
                    <a:pt x="252" y="134"/>
                  </a:lnTo>
                  <a:lnTo>
                    <a:pt x="252" y="134"/>
                  </a:lnTo>
                  <a:lnTo>
                    <a:pt x="258" y="130"/>
                  </a:lnTo>
                  <a:lnTo>
                    <a:pt x="264" y="128"/>
                  </a:lnTo>
                  <a:lnTo>
                    <a:pt x="272" y="118"/>
                  </a:lnTo>
                  <a:lnTo>
                    <a:pt x="278" y="104"/>
                  </a:lnTo>
                  <a:lnTo>
                    <a:pt x="282" y="90"/>
                  </a:lnTo>
                  <a:lnTo>
                    <a:pt x="284" y="76"/>
                  </a:lnTo>
                  <a:lnTo>
                    <a:pt x="282" y="60"/>
                  </a:lnTo>
                  <a:lnTo>
                    <a:pt x="280" y="46"/>
                  </a:lnTo>
                  <a:lnTo>
                    <a:pt x="276" y="34"/>
                  </a:lnTo>
                  <a:lnTo>
                    <a:pt x="276" y="34"/>
                  </a:lnTo>
                  <a:lnTo>
                    <a:pt x="270" y="26"/>
                  </a:lnTo>
                  <a:lnTo>
                    <a:pt x="266" y="18"/>
                  </a:lnTo>
                  <a:lnTo>
                    <a:pt x="260" y="12"/>
                  </a:lnTo>
                  <a:lnTo>
                    <a:pt x="254" y="8"/>
                  </a:lnTo>
                  <a:lnTo>
                    <a:pt x="240" y="2"/>
                  </a:lnTo>
                  <a:lnTo>
                    <a:pt x="224" y="0"/>
                  </a:lnTo>
                  <a:lnTo>
                    <a:pt x="208" y="2"/>
                  </a:lnTo>
                  <a:lnTo>
                    <a:pt x="192" y="6"/>
                  </a:lnTo>
                  <a:lnTo>
                    <a:pt x="178" y="12"/>
                  </a:lnTo>
                  <a:lnTo>
                    <a:pt x="164" y="22"/>
                  </a:lnTo>
                  <a:lnTo>
                    <a:pt x="164" y="22"/>
                  </a:lnTo>
                  <a:lnTo>
                    <a:pt x="152" y="32"/>
                  </a:lnTo>
                  <a:lnTo>
                    <a:pt x="144" y="44"/>
                  </a:lnTo>
                  <a:lnTo>
                    <a:pt x="136" y="58"/>
                  </a:lnTo>
                  <a:lnTo>
                    <a:pt x="132" y="70"/>
                  </a:lnTo>
                  <a:lnTo>
                    <a:pt x="128" y="86"/>
                  </a:lnTo>
                  <a:lnTo>
                    <a:pt x="126" y="100"/>
                  </a:lnTo>
                  <a:lnTo>
                    <a:pt x="126" y="116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36" y="164"/>
                  </a:lnTo>
                  <a:lnTo>
                    <a:pt x="138" y="180"/>
                  </a:lnTo>
                  <a:lnTo>
                    <a:pt x="138" y="196"/>
                  </a:lnTo>
                  <a:lnTo>
                    <a:pt x="138" y="196"/>
                  </a:lnTo>
                  <a:lnTo>
                    <a:pt x="136" y="212"/>
                  </a:lnTo>
                  <a:lnTo>
                    <a:pt x="132" y="224"/>
                  </a:lnTo>
                  <a:lnTo>
                    <a:pt x="126" y="234"/>
                  </a:lnTo>
                  <a:lnTo>
                    <a:pt x="120" y="244"/>
                  </a:lnTo>
                  <a:lnTo>
                    <a:pt x="114" y="252"/>
                  </a:lnTo>
                  <a:lnTo>
                    <a:pt x="106" y="258"/>
                  </a:lnTo>
                  <a:lnTo>
                    <a:pt x="98" y="264"/>
                  </a:lnTo>
                  <a:lnTo>
                    <a:pt x="90" y="268"/>
                  </a:lnTo>
                  <a:lnTo>
                    <a:pt x="72" y="272"/>
                  </a:lnTo>
                  <a:lnTo>
                    <a:pt x="56" y="274"/>
                  </a:lnTo>
                  <a:lnTo>
                    <a:pt x="42" y="274"/>
                  </a:lnTo>
                  <a:lnTo>
                    <a:pt x="30" y="274"/>
                  </a:lnTo>
                  <a:lnTo>
                    <a:pt x="30" y="274"/>
                  </a:lnTo>
                  <a:lnTo>
                    <a:pt x="38" y="246"/>
                  </a:lnTo>
                  <a:lnTo>
                    <a:pt x="44" y="220"/>
                  </a:lnTo>
                  <a:lnTo>
                    <a:pt x="48" y="192"/>
                  </a:lnTo>
                  <a:lnTo>
                    <a:pt x="50" y="164"/>
                  </a:lnTo>
                  <a:lnTo>
                    <a:pt x="50" y="164"/>
                  </a:lnTo>
                  <a:lnTo>
                    <a:pt x="52" y="130"/>
                  </a:lnTo>
                  <a:lnTo>
                    <a:pt x="48" y="94"/>
                  </a:lnTo>
                  <a:lnTo>
                    <a:pt x="42" y="58"/>
                  </a:lnTo>
                  <a:lnTo>
                    <a:pt x="32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6" y="46"/>
                  </a:lnTo>
                  <a:lnTo>
                    <a:pt x="40" y="68"/>
                  </a:lnTo>
                  <a:lnTo>
                    <a:pt x="42" y="92"/>
                  </a:lnTo>
                  <a:lnTo>
                    <a:pt x="44" y="120"/>
                  </a:lnTo>
                  <a:lnTo>
                    <a:pt x="44" y="150"/>
                  </a:lnTo>
                  <a:lnTo>
                    <a:pt x="40" y="182"/>
                  </a:lnTo>
                  <a:lnTo>
                    <a:pt x="34" y="216"/>
                  </a:lnTo>
                  <a:lnTo>
                    <a:pt x="26" y="252"/>
                  </a:lnTo>
                  <a:lnTo>
                    <a:pt x="26" y="252"/>
                  </a:lnTo>
                  <a:lnTo>
                    <a:pt x="20" y="268"/>
                  </a:lnTo>
                  <a:lnTo>
                    <a:pt x="14" y="284"/>
                  </a:lnTo>
                  <a:lnTo>
                    <a:pt x="0" y="310"/>
                  </a:lnTo>
                  <a:lnTo>
                    <a:pt x="12" y="310"/>
                  </a:lnTo>
                  <a:lnTo>
                    <a:pt x="12" y="310"/>
                  </a:lnTo>
                  <a:lnTo>
                    <a:pt x="26" y="284"/>
                  </a:lnTo>
                  <a:lnTo>
                    <a:pt x="26" y="284"/>
                  </a:lnTo>
                  <a:lnTo>
                    <a:pt x="36" y="286"/>
                  </a:lnTo>
                  <a:lnTo>
                    <a:pt x="52" y="286"/>
                  </a:lnTo>
                  <a:lnTo>
                    <a:pt x="68" y="286"/>
                  </a:lnTo>
                  <a:lnTo>
                    <a:pt x="86" y="282"/>
                  </a:lnTo>
                  <a:lnTo>
                    <a:pt x="96" y="278"/>
                  </a:lnTo>
                  <a:lnTo>
                    <a:pt x="104" y="272"/>
                  </a:lnTo>
                  <a:lnTo>
                    <a:pt x="112" y="266"/>
                  </a:lnTo>
                  <a:lnTo>
                    <a:pt x="122" y="258"/>
                  </a:lnTo>
                  <a:lnTo>
                    <a:pt x="128" y="248"/>
                  </a:lnTo>
                  <a:lnTo>
                    <a:pt x="136" y="236"/>
                  </a:lnTo>
                  <a:lnTo>
                    <a:pt x="142" y="222"/>
                  </a:lnTo>
                  <a:lnTo>
                    <a:pt x="146" y="206"/>
                  </a:lnTo>
                  <a:lnTo>
                    <a:pt x="146" y="20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8710863" y="-733926"/>
              <a:ext cx="433137" cy="1138989"/>
            </a:xfrm>
            <a:custGeom>
              <a:avLst/>
              <a:gdLst/>
              <a:ahLst/>
              <a:cxnLst>
                <a:cxn ang="0">
                  <a:pos x="2" y="126"/>
                </a:cxn>
                <a:cxn ang="0">
                  <a:pos x="2" y="126"/>
                </a:cxn>
                <a:cxn ang="0">
                  <a:pos x="6" y="120"/>
                </a:cxn>
                <a:cxn ang="0">
                  <a:pos x="18" y="106"/>
                </a:cxn>
                <a:cxn ang="0">
                  <a:pos x="24" y="100"/>
                </a:cxn>
                <a:cxn ang="0">
                  <a:pos x="34" y="92"/>
                </a:cxn>
                <a:cxn ang="0">
                  <a:pos x="42" y="88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48" y="88"/>
                </a:cxn>
                <a:cxn ang="0">
                  <a:pos x="34" y="98"/>
                </a:cxn>
                <a:cxn ang="0">
                  <a:pos x="28" y="106"/>
                </a:cxn>
                <a:cxn ang="0">
                  <a:pos x="20" y="116"/>
                </a:cxn>
                <a:cxn ang="0">
                  <a:pos x="16" y="128"/>
                </a:cxn>
                <a:cxn ang="0">
                  <a:pos x="12" y="142"/>
                </a:cxn>
                <a:cxn ang="0">
                  <a:pos x="12" y="142"/>
                </a:cxn>
                <a:cxn ang="0">
                  <a:pos x="22" y="142"/>
                </a:cxn>
                <a:cxn ang="0">
                  <a:pos x="54" y="138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2" y="4"/>
                </a:cxn>
                <a:cxn ang="0">
                  <a:pos x="30" y="8"/>
                </a:cxn>
                <a:cxn ang="0">
                  <a:pos x="20" y="16"/>
                </a:cxn>
                <a:cxn ang="0">
                  <a:pos x="12" y="28"/>
                </a:cxn>
                <a:cxn ang="0">
                  <a:pos x="6" y="44"/>
                </a:cxn>
                <a:cxn ang="0">
                  <a:pos x="2" y="64"/>
                </a:cxn>
                <a:cxn ang="0">
                  <a:pos x="0" y="92"/>
                </a:cxn>
                <a:cxn ang="0">
                  <a:pos x="2" y="126"/>
                </a:cxn>
                <a:cxn ang="0">
                  <a:pos x="2" y="126"/>
                </a:cxn>
              </a:cxnLst>
              <a:rect l="0" t="0" r="r" b="b"/>
              <a:pathLst>
                <a:path w="54" h="142">
                  <a:moveTo>
                    <a:pt x="2" y="126"/>
                  </a:moveTo>
                  <a:lnTo>
                    <a:pt x="2" y="126"/>
                  </a:lnTo>
                  <a:lnTo>
                    <a:pt x="6" y="120"/>
                  </a:lnTo>
                  <a:lnTo>
                    <a:pt x="18" y="106"/>
                  </a:lnTo>
                  <a:lnTo>
                    <a:pt x="24" y="100"/>
                  </a:lnTo>
                  <a:lnTo>
                    <a:pt x="34" y="92"/>
                  </a:lnTo>
                  <a:lnTo>
                    <a:pt x="42" y="88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48" y="88"/>
                  </a:lnTo>
                  <a:lnTo>
                    <a:pt x="34" y="98"/>
                  </a:lnTo>
                  <a:lnTo>
                    <a:pt x="28" y="106"/>
                  </a:lnTo>
                  <a:lnTo>
                    <a:pt x="20" y="116"/>
                  </a:lnTo>
                  <a:lnTo>
                    <a:pt x="16" y="128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22" y="142"/>
                  </a:lnTo>
                  <a:lnTo>
                    <a:pt x="54" y="138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2" y="4"/>
                  </a:lnTo>
                  <a:lnTo>
                    <a:pt x="30" y="8"/>
                  </a:lnTo>
                  <a:lnTo>
                    <a:pt x="20" y="16"/>
                  </a:lnTo>
                  <a:lnTo>
                    <a:pt x="12" y="28"/>
                  </a:lnTo>
                  <a:lnTo>
                    <a:pt x="6" y="44"/>
                  </a:lnTo>
                  <a:lnTo>
                    <a:pt x="2" y="64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2" y="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8791074" y="469232"/>
              <a:ext cx="352926" cy="208547"/>
            </a:xfrm>
            <a:custGeom>
              <a:avLst/>
              <a:gdLst/>
              <a:ahLst/>
              <a:cxnLst>
                <a:cxn ang="0">
                  <a:pos x="44" y="26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26" y="4"/>
                </a:cxn>
                <a:cxn ang="0">
                  <a:pos x="14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4" y="14"/>
                </a:cxn>
                <a:cxn ang="0">
                  <a:pos x="24" y="18"/>
                </a:cxn>
                <a:cxn ang="0">
                  <a:pos x="34" y="22"/>
                </a:cxn>
                <a:cxn ang="0">
                  <a:pos x="44" y="26"/>
                </a:cxn>
                <a:cxn ang="0">
                  <a:pos x="44" y="26"/>
                </a:cxn>
              </a:cxnLst>
              <a:rect l="0" t="0" r="r" b="b"/>
              <a:pathLst>
                <a:path w="44" h="26">
                  <a:moveTo>
                    <a:pt x="44" y="26"/>
                  </a:moveTo>
                  <a:lnTo>
                    <a:pt x="44" y="0"/>
                  </a:lnTo>
                  <a:lnTo>
                    <a:pt x="44" y="0"/>
                  </a:lnTo>
                  <a:lnTo>
                    <a:pt x="26" y="4"/>
                  </a:lnTo>
                  <a:lnTo>
                    <a:pt x="14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24" y="18"/>
                  </a:lnTo>
                  <a:lnTo>
                    <a:pt x="34" y="22"/>
                  </a:lnTo>
                  <a:lnTo>
                    <a:pt x="44" y="26"/>
                  </a:lnTo>
                  <a:lnTo>
                    <a:pt x="44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8726905" y="677779"/>
              <a:ext cx="417095" cy="753979"/>
            </a:xfrm>
            <a:custGeom>
              <a:avLst/>
              <a:gdLst/>
              <a:ahLst/>
              <a:cxnLst>
                <a:cxn ang="0">
                  <a:pos x="52" y="94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34" y="4"/>
                </a:cxn>
                <a:cxn ang="0">
                  <a:pos x="18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0" y="6"/>
                </a:cxn>
                <a:cxn ang="0">
                  <a:pos x="18" y="14"/>
                </a:cxn>
                <a:cxn ang="0">
                  <a:pos x="26" y="26"/>
                </a:cxn>
                <a:cxn ang="0">
                  <a:pos x="32" y="40"/>
                </a:cxn>
                <a:cxn ang="0">
                  <a:pos x="42" y="68"/>
                </a:cxn>
                <a:cxn ang="0">
                  <a:pos x="52" y="94"/>
                </a:cxn>
                <a:cxn ang="0">
                  <a:pos x="52" y="94"/>
                </a:cxn>
              </a:cxnLst>
              <a:rect l="0" t="0" r="r" b="b"/>
              <a:pathLst>
                <a:path w="52" h="94">
                  <a:moveTo>
                    <a:pt x="52" y="94"/>
                  </a:moveTo>
                  <a:lnTo>
                    <a:pt x="52" y="10"/>
                  </a:lnTo>
                  <a:lnTo>
                    <a:pt x="52" y="10"/>
                  </a:lnTo>
                  <a:lnTo>
                    <a:pt x="34" y="4"/>
                  </a:lnTo>
                  <a:lnTo>
                    <a:pt x="18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6"/>
                  </a:lnTo>
                  <a:lnTo>
                    <a:pt x="18" y="14"/>
                  </a:lnTo>
                  <a:lnTo>
                    <a:pt x="26" y="26"/>
                  </a:lnTo>
                  <a:lnTo>
                    <a:pt x="32" y="40"/>
                  </a:lnTo>
                  <a:lnTo>
                    <a:pt x="42" y="68"/>
                  </a:lnTo>
                  <a:lnTo>
                    <a:pt x="52" y="94"/>
                  </a:lnTo>
                  <a:lnTo>
                    <a:pt x="52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7860632" y="741947"/>
              <a:ext cx="1138989" cy="1187116"/>
            </a:xfrm>
            <a:custGeom>
              <a:avLst/>
              <a:gdLst/>
              <a:ahLst/>
              <a:cxnLst>
                <a:cxn ang="0">
                  <a:pos x="98" y="8"/>
                </a:cxn>
                <a:cxn ang="0">
                  <a:pos x="98" y="8"/>
                </a:cxn>
                <a:cxn ang="0">
                  <a:pos x="98" y="22"/>
                </a:cxn>
                <a:cxn ang="0">
                  <a:pos x="96" y="36"/>
                </a:cxn>
                <a:cxn ang="0">
                  <a:pos x="94" y="46"/>
                </a:cxn>
                <a:cxn ang="0">
                  <a:pos x="90" y="54"/>
                </a:cxn>
                <a:cxn ang="0">
                  <a:pos x="86" y="66"/>
                </a:cxn>
                <a:cxn ang="0">
                  <a:pos x="82" y="68"/>
                </a:cxn>
                <a:cxn ang="0">
                  <a:pos x="82" y="68"/>
                </a:cxn>
                <a:cxn ang="0">
                  <a:pos x="86" y="56"/>
                </a:cxn>
                <a:cxn ang="0">
                  <a:pos x="86" y="44"/>
                </a:cxn>
                <a:cxn ang="0">
                  <a:pos x="86" y="32"/>
                </a:cxn>
                <a:cxn ang="0">
                  <a:pos x="86" y="22"/>
                </a:cxn>
                <a:cxn ang="0">
                  <a:pos x="82" y="6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6" y="8"/>
                </a:cxn>
                <a:cxn ang="0">
                  <a:pos x="72" y="14"/>
                </a:cxn>
                <a:cxn ang="0">
                  <a:pos x="60" y="26"/>
                </a:cxn>
                <a:cxn ang="0">
                  <a:pos x="28" y="48"/>
                </a:cxn>
                <a:cxn ang="0">
                  <a:pos x="12" y="60"/>
                </a:cxn>
                <a:cxn ang="0">
                  <a:pos x="6" y="68"/>
                </a:cxn>
                <a:cxn ang="0">
                  <a:pos x="2" y="76"/>
                </a:cxn>
                <a:cxn ang="0">
                  <a:pos x="0" y="84"/>
                </a:cxn>
                <a:cxn ang="0">
                  <a:pos x="0" y="94"/>
                </a:cxn>
                <a:cxn ang="0">
                  <a:pos x="2" y="104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4" y="126"/>
                </a:cxn>
                <a:cxn ang="0">
                  <a:pos x="24" y="130"/>
                </a:cxn>
                <a:cxn ang="0">
                  <a:pos x="32" y="132"/>
                </a:cxn>
                <a:cxn ang="0">
                  <a:pos x="42" y="132"/>
                </a:cxn>
                <a:cxn ang="0">
                  <a:pos x="58" y="128"/>
                </a:cxn>
                <a:cxn ang="0">
                  <a:pos x="64" y="126"/>
                </a:cxn>
                <a:cxn ang="0">
                  <a:pos x="64" y="126"/>
                </a:cxn>
                <a:cxn ang="0">
                  <a:pos x="66" y="130"/>
                </a:cxn>
                <a:cxn ang="0">
                  <a:pos x="70" y="136"/>
                </a:cxn>
                <a:cxn ang="0">
                  <a:pos x="76" y="140"/>
                </a:cxn>
                <a:cxn ang="0">
                  <a:pos x="82" y="144"/>
                </a:cxn>
                <a:cxn ang="0">
                  <a:pos x="90" y="148"/>
                </a:cxn>
                <a:cxn ang="0">
                  <a:pos x="102" y="148"/>
                </a:cxn>
                <a:cxn ang="0">
                  <a:pos x="102" y="148"/>
                </a:cxn>
                <a:cxn ang="0">
                  <a:pos x="114" y="146"/>
                </a:cxn>
                <a:cxn ang="0">
                  <a:pos x="124" y="142"/>
                </a:cxn>
                <a:cxn ang="0">
                  <a:pos x="132" y="136"/>
                </a:cxn>
                <a:cxn ang="0">
                  <a:pos x="136" y="126"/>
                </a:cxn>
                <a:cxn ang="0">
                  <a:pos x="140" y="116"/>
                </a:cxn>
                <a:cxn ang="0">
                  <a:pos x="142" y="104"/>
                </a:cxn>
                <a:cxn ang="0">
                  <a:pos x="142" y="92"/>
                </a:cxn>
                <a:cxn ang="0">
                  <a:pos x="140" y="80"/>
                </a:cxn>
                <a:cxn ang="0">
                  <a:pos x="140" y="80"/>
                </a:cxn>
                <a:cxn ang="0">
                  <a:pos x="134" y="62"/>
                </a:cxn>
                <a:cxn ang="0">
                  <a:pos x="128" y="46"/>
                </a:cxn>
                <a:cxn ang="0">
                  <a:pos x="120" y="34"/>
                </a:cxn>
                <a:cxn ang="0">
                  <a:pos x="114" y="24"/>
                </a:cxn>
                <a:cxn ang="0">
                  <a:pos x="102" y="12"/>
                </a:cxn>
                <a:cxn ang="0">
                  <a:pos x="98" y="8"/>
                </a:cxn>
                <a:cxn ang="0">
                  <a:pos x="98" y="8"/>
                </a:cxn>
              </a:cxnLst>
              <a:rect l="0" t="0" r="r" b="b"/>
              <a:pathLst>
                <a:path w="142" h="148">
                  <a:moveTo>
                    <a:pt x="98" y="8"/>
                  </a:moveTo>
                  <a:lnTo>
                    <a:pt x="98" y="8"/>
                  </a:lnTo>
                  <a:lnTo>
                    <a:pt x="98" y="22"/>
                  </a:lnTo>
                  <a:lnTo>
                    <a:pt x="96" y="36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86" y="66"/>
                  </a:lnTo>
                  <a:lnTo>
                    <a:pt x="82" y="68"/>
                  </a:lnTo>
                  <a:lnTo>
                    <a:pt x="82" y="68"/>
                  </a:lnTo>
                  <a:lnTo>
                    <a:pt x="86" y="56"/>
                  </a:lnTo>
                  <a:lnTo>
                    <a:pt x="86" y="44"/>
                  </a:lnTo>
                  <a:lnTo>
                    <a:pt x="86" y="32"/>
                  </a:lnTo>
                  <a:lnTo>
                    <a:pt x="86" y="22"/>
                  </a:lnTo>
                  <a:lnTo>
                    <a:pt x="82" y="6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6" y="8"/>
                  </a:lnTo>
                  <a:lnTo>
                    <a:pt x="72" y="14"/>
                  </a:lnTo>
                  <a:lnTo>
                    <a:pt x="60" y="26"/>
                  </a:lnTo>
                  <a:lnTo>
                    <a:pt x="28" y="48"/>
                  </a:lnTo>
                  <a:lnTo>
                    <a:pt x="12" y="60"/>
                  </a:lnTo>
                  <a:lnTo>
                    <a:pt x="6" y="68"/>
                  </a:lnTo>
                  <a:lnTo>
                    <a:pt x="2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04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4" y="126"/>
                  </a:lnTo>
                  <a:lnTo>
                    <a:pt x="24" y="130"/>
                  </a:lnTo>
                  <a:lnTo>
                    <a:pt x="32" y="132"/>
                  </a:lnTo>
                  <a:lnTo>
                    <a:pt x="42" y="132"/>
                  </a:lnTo>
                  <a:lnTo>
                    <a:pt x="58" y="128"/>
                  </a:lnTo>
                  <a:lnTo>
                    <a:pt x="64" y="126"/>
                  </a:lnTo>
                  <a:lnTo>
                    <a:pt x="64" y="126"/>
                  </a:lnTo>
                  <a:lnTo>
                    <a:pt x="66" y="130"/>
                  </a:lnTo>
                  <a:lnTo>
                    <a:pt x="70" y="136"/>
                  </a:lnTo>
                  <a:lnTo>
                    <a:pt x="76" y="140"/>
                  </a:lnTo>
                  <a:lnTo>
                    <a:pt x="82" y="144"/>
                  </a:lnTo>
                  <a:lnTo>
                    <a:pt x="90" y="148"/>
                  </a:lnTo>
                  <a:lnTo>
                    <a:pt x="102" y="148"/>
                  </a:lnTo>
                  <a:lnTo>
                    <a:pt x="102" y="148"/>
                  </a:lnTo>
                  <a:lnTo>
                    <a:pt x="114" y="146"/>
                  </a:lnTo>
                  <a:lnTo>
                    <a:pt x="124" y="142"/>
                  </a:lnTo>
                  <a:lnTo>
                    <a:pt x="132" y="136"/>
                  </a:lnTo>
                  <a:lnTo>
                    <a:pt x="136" y="126"/>
                  </a:lnTo>
                  <a:lnTo>
                    <a:pt x="140" y="116"/>
                  </a:lnTo>
                  <a:lnTo>
                    <a:pt x="142" y="104"/>
                  </a:lnTo>
                  <a:lnTo>
                    <a:pt x="142" y="92"/>
                  </a:lnTo>
                  <a:lnTo>
                    <a:pt x="140" y="80"/>
                  </a:lnTo>
                  <a:lnTo>
                    <a:pt x="140" y="80"/>
                  </a:lnTo>
                  <a:lnTo>
                    <a:pt x="134" y="62"/>
                  </a:lnTo>
                  <a:lnTo>
                    <a:pt x="128" y="46"/>
                  </a:lnTo>
                  <a:lnTo>
                    <a:pt x="120" y="34"/>
                  </a:lnTo>
                  <a:lnTo>
                    <a:pt x="114" y="24"/>
                  </a:lnTo>
                  <a:lnTo>
                    <a:pt x="102" y="12"/>
                  </a:lnTo>
                  <a:lnTo>
                    <a:pt x="98" y="8"/>
                  </a:lnTo>
                  <a:lnTo>
                    <a:pt x="9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7106653" y="68179"/>
              <a:ext cx="1171074" cy="1235242"/>
            </a:xfrm>
            <a:custGeom>
              <a:avLst/>
              <a:gdLst/>
              <a:ahLst/>
              <a:cxnLst>
                <a:cxn ang="0">
                  <a:pos x="146" y="66"/>
                </a:cxn>
                <a:cxn ang="0">
                  <a:pos x="146" y="66"/>
                </a:cxn>
                <a:cxn ang="0">
                  <a:pos x="132" y="72"/>
                </a:cxn>
                <a:cxn ang="0">
                  <a:pos x="118" y="76"/>
                </a:cxn>
                <a:cxn ang="0">
                  <a:pos x="106" y="78"/>
                </a:cxn>
                <a:cxn ang="0">
                  <a:pos x="96" y="78"/>
                </a:cxn>
                <a:cxn ang="0">
                  <a:pos x="82" y="78"/>
                </a:cxn>
                <a:cxn ang="0">
                  <a:pos x="78" y="76"/>
                </a:cxn>
                <a:cxn ang="0">
                  <a:pos x="78" y="76"/>
                </a:cxn>
                <a:cxn ang="0">
                  <a:pos x="88" y="74"/>
                </a:cxn>
                <a:cxn ang="0">
                  <a:pos x="100" y="72"/>
                </a:cxn>
                <a:cxn ang="0">
                  <a:pos x="122" y="60"/>
                </a:cxn>
                <a:cxn ang="0">
                  <a:pos x="146" y="44"/>
                </a:cxn>
                <a:cxn ang="0">
                  <a:pos x="146" y="44"/>
                </a:cxn>
                <a:cxn ang="0">
                  <a:pos x="136" y="44"/>
                </a:cxn>
                <a:cxn ang="0">
                  <a:pos x="126" y="42"/>
                </a:cxn>
                <a:cxn ang="0">
                  <a:pos x="108" y="32"/>
                </a:cxn>
                <a:cxn ang="0">
                  <a:pos x="72" y="12"/>
                </a:cxn>
                <a:cxn ang="0">
                  <a:pos x="56" y="2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30"/>
                </a:cxn>
                <a:cxn ang="0">
                  <a:pos x="0" y="42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2" y="70"/>
                </a:cxn>
                <a:cxn ang="0">
                  <a:pos x="16" y="76"/>
                </a:cxn>
                <a:cxn ang="0">
                  <a:pos x="22" y="82"/>
                </a:cxn>
                <a:cxn ang="0">
                  <a:pos x="22" y="82"/>
                </a:cxn>
                <a:cxn ang="0">
                  <a:pos x="16" y="86"/>
                </a:cxn>
                <a:cxn ang="0">
                  <a:pos x="12" y="92"/>
                </a:cxn>
                <a:cxn ang="0">
                  <a:pos x="10" y="98"/>
                </a:cxn>
                <a:cxn ang="0">
                  <a:pos x="8" y="106"/>
                </a:cxn>
                <a:cxn ang="0">
                  <a:pos x="10" y="118"/>
                </a:cxn>
                <a:cxn ang="0">
                  <a:pos x="14" y="130"/>
                </a:cxn>
                <a:cxn ang="0">
                  <a:pos x="22" y="142"/>
                </a:cxn>
                <a:cxn ang="0">
                  <a:pos x="36" y="150"/>
                </a:cxn>
                <a:cxn ang="0">
                  <a:pos x="42" y="152"/>
                </a:cxn>
                <a:cxn ang="0">
                  <a:pos x="50" y="154"/>
                </a:cxn>
                <a:cxn ang="0">
                  <a:pos x="58" y="154"/>
                </a:cxn>
                <a:cxn ang="0">
                  <a:pos x="68" y="152"/>
                </a:cxn>
                <a:cxn ang="0">
                  <a:pos x="68" y="152"/>
                </a:cxn>
                <a:cxn ang="0">
                  <a:pos x="76" y="150"/>
                </a:cxn>
                <a:cxn ang="0">
                  <a:pos x="86" y="146"/>
                </a:cxn>
                <a:cxn ang="0">
                  <a:pos x="102" y="136"/>
                </a:cxn>
                <a:cxn ang="0">
                  <a:pos x="114" y="122"/>
                </a:cxn>
                <a:cxn ang="0">
                  <a:pos x="126" y="106"/>
                </a:cxn>
                <a:cxn ang="0">
                  <a:pos x="134" y="92"/>
                </a:cxn>
                <a:cxn ang="0">
                  <a:pos x="142" y="78"/>
                </a:cxn>
                <a:cxn ang="0">
                  <a:pos x="146" y="66"/>
                </a:cxn>
                <a:cxn ang="0">
                  <a:pos x="146" y="66"/>
                </a:cxn>
              </a:cxnLst>
              <a:rect l="0" t="0" r="r" b="b"/>
              <a:pathLst>
                <a:path w="146" h="154">
                  <a:moveTo>
                    <a:pt x="146" y="66"/>
                  </a:moveTo>
                  <a:lnTo>
                    <a:pt x="146" y="66"/>
                  </a:lnTo>
                  <a:lnTo>
                    <a:pt x="132" y="72"/>
                  </a:lnTo>
                  <a:lnTo>
                    <a:pt x="118" y="76"/>
                  </a:lnTo>
                  <a:lnTo>
                    <a:pt x="106" y="78"/>
                  </a:lnTo>
                  <a:lnTo>
                    <a:pt x="96" y="78"/>
                  </a:lnTo>
                  <a:lnTo>
                    <a:pt x="82" y="78"/>
                  </a:lnTo>
                  <a:lnTo>
                    <a:pt x="78" y="76"/>
                  </a:lnTo>
                  <a:lnTo>
                    <a:pt x="78" y="76"/>
                  </a:lnTo>
                  <a:lnTo>
                    <a:pt x="88" y="74"/>
                  </a:lnTo>
                  <a:lnTo>
                    <a:pt x="100" y="72"/>
                  </a:lnTo>
                  <a:lnTo>
                    <a:pt x="122" y="60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36" y="44"/>
                  </a:lnTo>
                  <a:lnTo>
                    <a:pt x="126" y="42"/>
                  </a:lnTo>
                  <a:lnTo>
                    <a:pt x="108" y="32"/>
                  </a:lnTo>
                  <a:lnTo>
                    <a:pt x="72" y="12"/>
                  </a:lnTo>
                  <a:lnTo>
                    <a:pt x="56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30"/>
                  </a:lnTo>
                  <a:lnTo>
                    <a:pt x="0" y="42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2" y="70"/>
                  </a:lnTo>
                  <a:lnTo>
                    <a:pt x="16" y="76"/>
                  </a:lnTo>
                  <a:lnTo>
                    <a:pt x="22" y="82"/>
                  </a:lnTo>
                  <a:lnTo>
                    <a:pt x="22" y="82"/>
                  </a:lnTo>
                  <a:lnTo>
                    <a:pt x="16" y="86"/>
                  </a:lnTo>
                  <a:lnTo>
                    <a:pt x="12" y="92"/>
                  </a:lnTo>
                  <a:lnTo>
                    <a:pt x="10" y="98"/>
                  </a:lnTo>
                  <a:lnTo>
                    <a:pt x="8" y="106"/>
                  </a:lnTo>
                  <a:lnTo>
                    <a:pt x="10" y="118"/>
                  </a:lnTo>
                  <a:lnTo>
                    <a:pt x="14" y="130"/>
                  </a:lnTo>
                  <a:lnTo>
                    <a:pt x="22" y="142"/>
                  </a:lnTo>
                  <a:lnTo>
                    <a:pt x="36" y="150"/>
                  </a:lnTo>
                  <a:lnTo>
                    <a:pt x="42" y="152"/>
                  </a:lnTo>
                  <a:lnTo>
                    <a:pt x="50" y="154"/>
                  </a:lnTo>
                  <a:lnTo>
                    <a:pt x="58" y="154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76" y="150"/>
                  </a:lnTo>
                  <a:lnTo>
                    <a:pt x="86" y="146"/>
                  </a:lnTo>
                  <a:lnTo>
                    <a:pt x="102" y="136"/>
                  </a:lnTo>
                  <a:lnTo>
                    <a:pt x="114" y="122"/>
                  </a:lnTo>
                  <a:lnTo>
                    <a:pt x="126" y="106"/>
                  </a:lnTo>
                  <a:lnTo>
                    <a:pt x="134" y="92"/>
                  </a:lnTo>
                  <a:lnTo>
                    <a:pt x="142" y="78"/>
                  </a:lnTo>
                  <a:lnTo>
                    <a:pt x="146" y="66"/>
                  </a:lnTo>
                  <a:lnTo>
                    <a:pt x="14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7620000" y="-1038726"/>
              <a:ext cx="1090863" cy="1219200"/>
            </a:xfrm>
            <a:custGeom>
              <a:avLst/>
              <a:gdLst/>
              <a:ahLst/>
              <a:cxnLst>
                <a:cxn ang="0">
                  <a:pos x="98" y="152"/>
                </a:cxn>
                <a:cxn ang="0">
                  <a:pos x="98" y="152"/>
                </a:cxn>
                <a:cxn ang="0">
                  <a:pos x="94" y="148"/>
                </a:cxn>
                <a:cxn ang="0">
                  <a:pos x="86" y="138"/>
                </a:cxn>
                <a:cxn ang="0">
                  <a:pos x="82" y="130"/>
                </a:cxn>
                <a:cxn ang="0">
                  <a:pos x="78" y="120"/>
                </a:cxn>
                <a:cxn ang="0">
                  <a:pos x="76" y="110"/>
                </a:cxn>
                <a:cxn ang="0">
                  <a:pos x="76" y="96"/>
                </a:cxn>
                <a:cxn ang="0">
                  <a:pos x="76" y="96"/>
                </a:cxn>
                <a:cxn ang="0">
                  <a:pos x="80" y="104"/>
                </a:cxn>
                <a:cxn ang="0">
                  <a:pos x="90" y="118"/>
                </a:cxn>
                <a:cxn ang="0">
                  <a:pos x="106" y="136"/>
                </a:cxn>
                <a:cxn ang="0">
                  <a:pos x="114" y="144"/>
                </a:cxn>
                <a:cxn ang="0">
                  <a:pos x="124" y="150"/>
                </a:cxn>
                <a:cxn ang="0">
                  <a:pos x="124" y="150"/>
                </a:cxn>
                <a:cxn ang="0">
                  <a:pos x="124" y="140"/>
                </a:cxn>
                <a:cxn ang="0">
                  <a:pos x="124" y="116"/>
                </a:cxn>
                <a:cxn ang="0">
                  <a:pos x="126" y="84"/>
                </a:cxn>
                <a:cxn ang="0">
                  <a:pos x="130" y="66"/>
                </a:cxn>
                <a:cxn ang="0">
                  <a:pos x="134" y="50"/>
                </a:cxn>
                <a:cxn ang="0">
                  <a:pos x="134" y="50"/>
                </a:cxn>
                <a:cxn ang="0">
                  <a:pos x="136" y="40"/>
                </a:cxn>
                <a:cxn ang="0">
                  <a:pos x="136" y="32"/>
                </a:cxn>
                <a:cxn ang="0">
                  <a:pos x="132" y="22"/>
                </a:cxn>
                <a:cxn ang="0">
                  <a:pos x="128" y="16"/>
                </a:cxn>
                <a:cxn ang="0">
                  <a:pos x="120" y="10"/>
                </a:cxn>
                <a:cxn ang="0">
                  <a:pos x="112" y="4"/>
                </a:cxn>
                <a:cxn ang="0">
                  <a:pos x="104" y="2"/>
                </a:cxn>
                <a:cxn ang="0">
                  <a:pos x="94" y="0"/>
                </a:cxn>
                <a:cxn ang="0">
                  <a:pos x="94" y="0"/>
                </a:cxn>
                <a:cxn ang="0">
                  <a:pos x="84" y="2"/>
                </a:cxn>
                <a:cxn ang="0">
                  <a:pos x="76" y="6"/>
                </a:cxn>
                <a:cxn ang="0">
                  <a:pos x="70" y="10"/>
                </a:cxn>
                <a:cxn ang="0">
                  <a:pos x="64" y="16"/>
                </a:cxn>
                <a:cxn ang="0">
                  <a:pos x="58" y="28"/>
                </a:cxn>
                <a:cxn ang="0">
                  <a:pos x="56" y="34"/>
                </a:cxn>
                <a:cxn ang="0">
                  <a:pos x="56" y="34"/>
                </a:cxn>
                <a:cxn ang="0">
                  <a:pos x="50" y="32"/>
                </a:cxn>
                <a:cxn ang="0">
                  <a:pos x="32" y="34"/>
                </a:cxn>
                <a:cxn ang="0">
                  <a:pos x="22" y="38"/>
                </a:cxn>
                <a:cxn ang="0">
                  <a:pos x="14" y="42"/>
                </a:cxn>
                <a:cxn ang="0">
                  <a:pos x="6" y="48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72"/>
                </a:cxn>
                <a:cxn ang="0">
                  <a:pos x="0" y="86"/>
                </a:cxn>
                <a:cxn ang="0">
                  <a:pos x="4" y="100"/>
                </a:cxn>
                <a:cxn ang="0">
                  <a:pos x="10" y="112"/>
                </a:cxn>
                <a:cxn ang="0">
                  <a:pos x="22" y="124"/>
                </a:cxn>
                <a:cxn ang="0">
                  <a:pos x="40" y="136"/>
                </a:cxn>
                <a:cxn ang="0">
                  <a:pos x="66" y="144"/>
                </a:cxn>
                <a:cxn ang="0">
                  <a:pos x="98" y="152"/>
                </a:cxn>
                <a:cxn ang="0">
                  <a:pos x="98" y="152"/>
                </a:cxn>
              </a:cxnLst>
              <a:rect l="0" t="0" r="r" b="b"/>
              <a:pathLst>
                <a:path w="136" h="152">
                  <a:moveTo>
                    <a:pt x="98" y="152"/>
                  </a:moveTo>
                  <a:lnTo>
                    <a:pt x="98" y="152"/>
                  </a:lnTo>
                  <a:lnTo>
                    <a:pt x="94" y="148"/>
                  </a:lnTo>
                  <a:lnTo>
                    <a:pt x="86" y="138"/>
                  </a:lnTo>
                  <a:lnTo>
                    <a:pt x="82" y="130"/>
                  </a:lnTo>
                  <a:lnTo>
                    <a:pt x="78" y="120"/>
                  </a:lnTo>
                  <a:lnTo>
                    <a:pt x="76" y="110"/>
                  </a:lnTo>
                  <a:lnTo>
                    <a:pt x="76" y="96"/>
                  </a:lnTo>
                  <a:lnTo>
                    <a:pt x="76" y="96"/>
                  </a:lnTo>
                  <a:lnTo>
                    <a:pt x="80" y="104"/>
                  </a:lnTo>
                  <a:lnTo>
                    <a:pt x="90" y="118"/>
                  </a:lnTo>
                  <a:lnTo>
                    <a:pt x="106" y="136"/>
                  </a:lnTo>
                  <a:lnTo>
                    <a:pt x="114" y="144"/>
                  </a:lnTo>
                  <a:lnTo>
                    <a:pt x="124" y="150"/>
                  </a:lnTo>
                  <a:lnTo>
                    <a:pt x="124" y="150"/>
                  </a:lnTo>
                  <a:lnTo>
                    <a:pt x="124" y="140"/>
                  </a:lnTo>
                  <a:lnTo>
                    <a:pt x="124" y="116"/>
                  </a:lnTo>
                  <a:lnTo>
                    <a:pt x="126" y="84"/>
                  </a:lnTo>
                  <a:lnTo>
                    <a:pt x="130" y="66"/>
                  </a:lnTo>
                  <a:lnTo>
                    <a:pt x="134" y="50"/>
                  </a:lnTo>
                  <a:lnTo>
                    <a:pt x="134" y="50"/>
                  </a:lnTo>
                  <a:lnTo>
                    <a:pt x="136" y="40"/>
                  </a:lnTo>
                  <a:lnTo>
                    <a:pt x="136" y="32"/>
                  </a:lnTo>
                  <a:lnTo>
                    <a:pt x="132" y="22"/>
                  </a:lnTo>
                  <a:lnTo>
                    <a:pt x="128" y="16"/>
                  </a:lnTo>
                  <a:lnTo>
                    <a:pt x="120" y="10"/>
                  </a:lnTo>
                  <a:lnTo>
                    <a:pt x="112" y="4"/>
                  </a:lnTo>
                  <a:lnTo>
                    <a:pt x="104" y="2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84" y="2"/>
                  </a:lnTo>
                  <a:lnTo>
                    <a:pt x="76" y="6"/>
                  </a:lnTo>
                  <a:lnTo>
                    <a:pt x="70" y="10"/>
                  </a:lnTo>
                  <a:lnTo>
                    <a:pt x="64" y="16"/>
                  </a:lnTo>
                  <a:lnTo>
                    <a:pt x="58" y="28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0" y="32"/>
                  </a:lnTo>
                  <a:lnTo>
                    <a:pt x="32" y="34"/>
                  </a:lnTo>
                  <a:lnTo>
                    <a:pt x="22" y="38"/>
                  </a:lnTo>
                  <a:lnTo>
                    <a:pt x="14" y="42"/>
                  </a:lnTo>
                  <a:lnTo>
                    <a:pt x="6" y="4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72"/>
                  </a:lnTo>
                  <a:lnTo>
                    <a:pt x="0" y="86"/>
                  </a:lnTo>
                  <a:lnTo>
                    <a:pt x="4" y="100"/>
                  </a:lnTo>
                  <a:lnTo>
                    <a:pt x="10" y="112"/>
                  </a:lnTo>
                  <a:lnTo>
                    <a:pt x="22" y="124"/>
                  </a:lnTo>
                  <a:lnTo>
                    <a:pt x="40" y="136"/>
                  </a:lnTo>
                  <a:lnTo>
                    <a:pt x="66" y="144"/>
                  </a:lnTo>
                  <a:lnTo>
                    <a:pt x="98" y="152"/>
                  </a:lnTo>
                  <a:lnTo>
                    <a:pt x="98" y="1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8390021" y="340895"/>
              <a:ext cx="272716" cy="304800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6" y="32"/>
                </a:cxn>
                <a:cxn ang="0">
                  <a:pos x="10" y="36"/>
                </a:cxn>
                <a:cxn ang="0">
                  <a:pos x="18" y="38"/>
                </a:cxn>
                <a:cxn ang="0">
                  <a:pos x="18" y="38"/>
                </a:cxn>
                <a:cxn ang="0">
                  <a:pos x="24" y="36"/>
                </a:cxn>
                <a:cxn ang="0">
                  <a:pos x="30" y="32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4" y="12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</a:cxnLst>
              <a:rect l="0" t="0" r="r" b="b"/>
              <a:pathLst>
                <a:path w="34" h="38">
                  <a:moveTo>
                    <a:pt x="0" y="18"/>
                  </a:moveTo>
                  <a:lnTo>
                    <a:pt x="0" y="18"/>
                  </a:lnTo>
                  <a:lnTo>
                    <a:pt x="2" y="26"/>
                  </a:lnTo>
                  <a:lnTo>
                    <a:pt x="6" y="32"/>
                  </a:lnTo>
                  <a:lnTo>
                    <a:pt x="10" y="36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24" y="36"/>
                  </a:lnTo>
                  <a:lnTo>
                    <a:pt x="30" y="32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2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33137" y="-669758"/>
              <a:ext cx="641684" cy="641684"/>
            </a:xfrm>
            <a:custGeom>
              <a:avLst/>
              <a:gdLst/>
              <a:ahLst/>
              <a:cxnLst>
                <a:cxn ang="0">
                  <a:pos x="30" y="46"/>
                </a:cxn>
                <a:cxn ang="0">
                  <a:pos x="30" y="46"/>
                </a:cxn>
                <a:cxn ang="0">
                  <a:pos x="26" y="48"/>
                </a:cxn>
                <a:cxn ang="0">
                  <a:pos x="20" y="54"/>
                </a:cxn>
                <a:cxn ang="0">
                  <a:pos x="12" y="66"/>
                </a:cxn>
                <a:cxn ang="0">
                  <a:pos x="8" y="72"/>
                </a:cxn>
                <a:cxn ang="0">
                  <a:pos x="6" y="80"/>
                </a:cxn>
                <a:cxn ang="0">
                  <a:pos x="6" y="80"/>
                </a:cxn>
                <a:cxn ang="0">
                  <a:pos x="16" y="7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56" y="76"/>
                </a:cxn>
                <a:cxn ang="0">
                  <a:pos x="64" y="72"/>
                </a:cxn>
                <a:cxn ang="0">
                  <a:pos x="70" y="68"/>
                </a:cxn>
                <a:cxn ang="0">
                  <a:pos x="76" y="62"/>
                </a:cxn>
                <a:cxn ang="0">
                  <a:pos x="78" y="56"/>
                </a:cxn>
                <a:cxn ang="0">
                  <a:pos x="80" y="50"/>
                </a:cxn>
                <a:cxn ang="0">
                  <a:pos x="80" y="44"/>
                </a:cxn>
                <a:cxn ang="0">
                  <a:pos x="78" y="40"/>
                </a:cxn>
                <a:cxn ang="0">
                  <a:pos x="78" y="40"/>
                </a:cxn>
                <a:cxn ang="0">
                  <a:pos x="70" y="34"/>
                </a:cxn>
                <a:cxn ang="0">
                  <a:pos x="64" y="30"/>
                </a:cxn>
                <a:cxn ang="0">
                  <a:pos x="56" y="30"/>
                </a:cxn>
                <a:cxn ang="0">
                  <a:pos x="56" y="30"/>
                </a:cxn>
                <a:cxn ang="0">
                  <a:pos x="58" y="26"/>
                </a:cxn>
                <a:cxn ang="0">
                  <a:pos x="58" y="14"/>
                </a:cxn>
                <a:cxn ang="0">
                  <a:pos x="56" y="10"/>
                </a:cxn>
                <a:cxn ang="0">
                  <a:pos x="52" y="4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4"/>
                </a:cxn>
                <a:cxn ang="0">
                  <a:pos x="10" y="10"/>
                </a:cxn>
                <a:cxn ang="0">
                  <a:pos x="4" y="18"/>
                </a:cxn>
                <a:cxn ang="0">
                  <a:pos x="2" y="30"/>
                </a:cxn>
                <a:cxn ang="0">
                  <a:pos x="0" y="48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10" y="60"/>
                </a:cxn>
                <a:cxn ang="0">
                  <a:pos x="18" y="52"/>
                </a:cxn>
                <a:cxn ang="0">
                  <a:pos x="24" y="48"/>
                </a:cxn>
                <a:cxn ang="0">
                  <a:pos x="30" y="46"/>
                </a:cxn>
                <a:cxn ang="0">
                  <a:pos x="30" y="46"/>
                </a:cxn>
              </a:cxnLst>
              <a:rect l="0" t="0" r="r" b="b"/>
              <a:pathLst>
                <a:path w="80" h="80">
                  <a:moveTo>
                    <a:pt x="30" y="46"/>
                  </a:moveTo>
                  <a:lnTo>
                    <a:pt x="30" y="46"/>
                  </a:lnTo>
                  <a:lnTo>
                    <a:pt x="26" y="48"/>
                  </a:lnTo>
                  <a:lnTo>
                    <a:pt x="20" y="54"/>
                  </a:lnTo>
                  <a:lnTo>
                    <a:pt x="12" y="66"/>
                  </a:lnTo>
                  <a:lnTo>
                    <a:pt x="8" y="72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16" y="7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56" y="76"/>
                  </a:lnTo>
                  <a:lnTo>
                    <a:pt x="64" y="72"/>
                  </a:lnTo>
                  <a:lnTo>
                    <a:pt x="70" y="68"/>
                  </a:lnTo>
                  <a:lnTo>
                    <a:pt x="76" y="62"/>
                  </a:lnTo>
                  <a:lnTo>
                    <a:pt x="78" y="56"/>
                  </a:lnTo>
                  <a:lnTo>
                    <a:pt x="80" y="50"/>
                  </a:lnTo>
                  <a:lnTo>
                    <a:pt x="80" y="44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70" y="34"/>
                  </a:lnTo>
                  <a:lnTo>
                    <a:pt x="64" y="30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58" y="26"/>
                  </a:lnTo>
                  <a:lnTo>
                    <a:pt x="58" y="14"/>
                  </a:lnTo>
                  <a:lnTo>
                    <a:pt x="56" y="10"/>
                  </a:lnTo>
                  <a:lnTo>
                    <a:pt x="52" y="4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4"/>
                  </a:lnTo>
                  <a:lnTo>
                    <a:pt x="10" y="10"/>
                  </a:lnTo>
                  <a:lnTo>
                    <a:pt x="4" y="18"/>
                  </a:lnTo>
                  <a:lnTo>
                    <a:pt x="2" y="30"/>
                  </a:lnTo>
                  <a:lnTo>
                    <a:pt x="0" y="48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0" y="60"/>
                  </a:lnTo>
                  <a:lnTo>
                    <a:pt x="18" y="52"/>
                  </a:lnTo>
                  <a:lnTo>
                    <a:pt x="24" y="48"/>
                  </a:lnTo>
                  <a:lnTo>
                    <a:pt x="30" y="46"/>
                  </a:lnTo>
                  <a:lnTo>
                    <a:pt x="30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49179" y="-12032"/>
              <a:ext cx="673768" cy="673768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0"/>
                </a:cxn>
                <a:cxn ang="0">
                  <a:pos x="14" y="12"/>
                </a:cxn>
                <a:cxn ang="0">
                  <a:pos x="22" y="14"/>
                </a:cxn>
                <a:cxn ang="0">
                  <a:pos x="34" y="22"/>
                </a:cxn>
                <a:cxn ang="0">
                  <a:pos x="42" y="28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38" y="26"/>
                </a:cxn>
                <a:cxn ang="0">
                  <a:pos x="30" y="24"/>
                </a:cxn>
                <a:cxn ang="0">
                  <a:pos x="16" y="18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60"/>
                </a:cxn>
                <a:cxn ang="0">
                  <a:pos x="30" y="72"/>
                </a:cxn>
                <a:cxn ang="0">
                  <a:pos x="36" y="80"/>
                </a:cxn>
                <a:cxn ang="0">
                  <a:pos x="40" y="84"/>
                </a:cxn>
                <a:cxn ang="0">
                  <a:pos x="46" y="84"/>
                </a:cxn>
                <a:cxn ang="0">
                  <a:pos x="52" y="84"/>
                </a:cxn>
                <a:cxn ang="0">
                  <a:pos x="58" y="80"/>
                </a:cxn>
                <a:cxn ang="0">
                  <a:pos x="58" y="80"/>
                </a:cxn>
                <a:cxn ang="0">
                  <a:pos x="64" y="76"/>
                </a:cxn>
                <a:cxn ang="0">
                  <a:pos x="66" y="72"/>
                </a:cxn>
                <a:cxn ang="0">
                  <a:pos x="68" y="66"/>
                </a:cxn>
                <a:cxn ang="0">
                  <a:pos x="66" y="60"/>
                </a:cxn>
                <a:cxn ang="0">
                  <a:pos x="64" y="52"/>
                </a:cxn>
                <a:cxn ang="0">
                  <a:pos x="62" y="48"/>
                </a:cxn>
                <a:cxn ang="0">
                  <a:pos x="62" y="48"/>
                </a:cxn>
                <a:cxn ang="0">
                  <a:pos x="66" y="48"/>
                </a:cxn>
                <a:cxn ang="0">
                  <a:pos x="70" y="48"/>
                </a:cxn>
                <a:cxn ang="0">
                  <a:pos x="76" y="44"/>
                </a:cxn>
                <a:cxn ang="0">
                  <a:pos x="80" y="40"/>
                </a:cxn>
                <a:cxn ang="0">
                  <a:pos x="82" y="34"/>
                </a:cxn>
                <a:cxn ang="0">
                  <a:pos x="84" y="28"/>
                </a:cxn>
                <a:cxn ang="0">
                  <a:pos x="82" y="22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4" y="10"/>
                </a:cxn>
                <a:cxn ang="0">
                  <a:pos x="70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4" y="2"/>
                </a:cxn>
                <a:cxn ang="0">
                  <a:pos x="12" y="6"/>
                </a:cxn>
                <a:cxn ang="0">
                  <a:pos x="4" y="10"/>
                </a:cxn>
                <a:cxn ang="0">
                  <a:pos x="4" y="10"/>
                </a:cxn>
              </a:cxnLst>
              <a:rect l="0" t="0" r="r" b="b"/>
              <a:pathLst>
                <a:path w="84" h="84">
                  <a:moveTo>
                    <a:pt x="4" y="10"/>
                  </a:moveTo>
                  <a:lnTo>
                    <a:pt x="4" y="10"/>
                  </a:lnTo>
                  <a:lnTo>
                    <a:pt x="14" y="12"/>
                  </a:lnTo>
                  <a:lnTo>
                    <a:pt x="22" y="14"/>
                  </a:lnTo>
                  <a:lnTo>
                    <a:pt x="34" y="22"/>
                  </a:lnTo>
                  <a:lnTo>
                    <a:pt x="42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38" y="26"/>
                  </a:lnTo>
                  <a:lnTo>
                    <a:pt x="30" y="24"/>
                  </a:lnTo>
                  <a:lnTo>
                    <a:pt x="16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60"/>
                  </a:lnTo>
                  <a:lnTo>
                    <a:pt x="30" y="72"/>
                  </a:lnTo>
                  <a:lnTo>
                    <a:pt x="36" y="80"/>
                  </a:lnTo>
                  <a:lnTo>
                    <a:pt x="40" y="84"/>
                  </a:lnTo>
                  <a:lnTo>
                    <a:pt x="46" y="84"/>
                  </a:lnTo>
                  <a:lnTo>
                    <a:pt x="52" y="84"/>
                  </a:lnTo>
                  <a:lnTo>
                    <a:pt x="58" y="80"/>
                  </a:lnTo>
                  <a:lnTo>
                    <a:pt x="58" y="80"/>
                  </a:lnTo>
                  <a:lnTo>
                    <a:pt x="64" y="76"/>
                  </a:lnTo>
                  <a:lnTo>
                    <a:pt x="66" y="72"/>
                  </a:lnTo>
                  <a:lnTo>
                    <a:pt x="68" y="66"/>
                  </a:lnTo>
                  <a:lnTo>
                    <a:pt x="66" y="60"/>
                  </a:lnTo>
                  <a:lnTo>
                    <a:pt x="64" y="52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66" y="48"/>
                  </a:lnTo>
                  <a:lnTo>
                    <a:pt x="70" y="48"/>
                  </a:lnTo>
                  <a:lnTo>
                    <a:pt x="76" y="44"/>
                  </a:lnTo>
                  <a:lnTo>
                    <a:pt x="80" y="40"/>
                  </a:lnTo>
                  <a:lnTo>
                    <a:pt x="82" y="34"/>
                  </a:lnTo>
                  <a:lnTo>
                    <a:pt x="84" y="28"/>
                  </a:lnTo>
                  <a:lnTo>
                    <a:pt x="82" y="22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4" y="10"/>
                  </a:lnTo>
                  <a:lnTo>
                    <a:pt x="70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4" y="2"/>
                  </a:lnTo>
                  <a:lnTo>
                    <a:pt x="12" y="6"/>
                  </a:lnTo>
                  <a:lnTo>
                    <a:pt x="4" y="10"/>
                  </a:lnTo>
                  <a:lnTo>
                    <a:pt x="4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0" y="164432"/>
              <a:ext cx="593558" cy="67376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30" y="72"/>
                </a:cxn>
                <a:cxn ang="0">
                  <a:pos x="34" y="76"/>
                </a:cxn>
                <a:cxn ang="0">
                  <a:pos x="40" y="82"/>
                </a:cxn>
                <a:cxn ang="0">
                  <a:pos x="44" y="82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58" y="82"/>
                </a:cxn>
                <a:cxn ang="0">
                  <a:pos x="64" y="80"/>
                </a:cxn>
                <a:cxn ang="0">
                  <a:pos x="68" y="76"/>
                </a:cxn>
                <a:cxn ang="0">
                  <a:pos x="72" y="72"/>
                </a:cxn>
                <a:cxn ang="0">
                  <a:pos x="74" y="66"/>
                </a:cxn>
                <a:cxn ang="0">
                  <a:pos x="74" y="58"/>
                </a:cxn>
                <a:cxn ang="0">
                  <a:pos x="72" y="44"/>
                </a:cxn>
                <a:cxn ang="0">
                  <a:pos x="72" y="44"/>
                </a:cxn>
                <a:cxn ang="0">
                  <a:pos x="66" y="26"/>
                </a:cxn>
                <a:cxn ang="0">
                  <a:pos x="58" y="12"/>
                </a:cxn>
                <a:cxn ang="0">
                  <a:pos x="52" y="6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0"/>
                </a:cxn>
                <a:cxn ang="0">
                  <a:pos x="44" y="30"/>
                </a:cxn>
                <a:cxn ang="0">
                  <a:pos x="42" y="36"/>
                </a:cxn>
                <a:cxn ang="0">
                  <a:pos x="40" y="38"/>
                </a:cxn>
                <a:cxn ang="0">
                  <a:pos x="40" y="38"/>
                </a:cxn>
                <a:cxn ang="0">
                  <a:pos x="42" y="32"/>
                </a:cxn>
                <a:cxn ang="0">
                  <a:pos x="42" y="24"/>
                </a:cxn>
                <a:cxn ang="0">
                  <a:pos x="42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6" y="4"/>
                </a:cxn>
                <a:cxn ang="0">
                  <a:pos x="32" y="10"/>
                </a:cxn>
                <a:cxn ang="0">
                  <a:pos x="22" y="18"/>
                </a:cxn>
                <a:cxn ang="0">
                  <a:pos x="10" y="26"/>
                </a:cxn>
                <a:cxn ang="0">
                  <a:pos x="0" y="3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4" y="72"/>
                </a:cxn>
                <a:cxn ang="0">
                  <a:pos x="8" y="74"/>
                </a:cxn>
                <a:cxn ang="0">
                  <a:pos x="18" y="74"/>
                </a:cxn>
                <a:cxn ang="0">
                  <a:pos x="26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74" h="84">
                  <a:moveTo>
                    <a:pt x="30" y="70"/>
                  </a:moveTo>
                  <a:lnTo>
                    <a:pt x="30" y="70"/>
                  </a:lnTo>
                  <a:lnTo>
                    <a:pt x="30" y="72"/>
                  </a:lnTo>
                  <a:lnTo>
                    <a:pt x="34" y="76"/>
                  </a:lnTo>
                  <a:lnTo>
                    <a:pt x="40" y="82"/>
                  </a:lnTo>
                  <a:lnTo>
                    <a:pt x="44" y="82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8" y="82"/>
                  </a:lnTo>
                  <a:lnTo>
                    <a:pt x="64" y="80"/>
                  </a:lnTo>
                  <a:lnTo>
                    <a:pt x="68" y="76"/>
                  </a:lnTo>
                  <a:lnTo>
                    <a:pt x="72" y="72"/>
                  </a:lnTo>
                  <a:lnTo>
                    <a:pt x="74" y="66"/>
                  </a:lnTo>
                  <a:lnTo>
                    <a:pt x="74" y="58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66" y="26"/>
                  </a:lnTo>
                  <a:lnTo>
                    <a:pt x="58" y="12"/>
                  </a:lnTo>
                  <a:lnTo>
                    <a:pt x="52" y="6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0"/>
                  </a:lnTo>
                  <a:lnTo>
                    <a:pt x="44" y="30"/>
                  </a:lnTo>
                  <a:lnTo>
                    <a:pt x="42" y="36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2" y="32"/>
                  </a:lnTo>
                  <a:lnTo>
                    <a:pt x="42" y="24"/>
                  </a:lnTo>
                  <a:lnTo>
                    <a:pt x="42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4"/>
                  </a:lnTo>
                  <a:lnTo>
                    <a:pt x="32" y="10"/>
                  </a:lnTo>
                  <a:lnTo>
                    <a:pt x="22" y="18"/>
                  </a:lnTo>
                  <a:lnTo>
                    <a:pt x="10" y="26"/>
                  </a:lnTo>
                  <a:lnTo>
                    <a:pt x="0" y="3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4" y="72"/>
                  </a:lnTo>
                  <a:lnTo>
                    <a:pt x="8" y="74"/>
                  </a:lnTo>
                  <a:lnTo>
                    <a:pt x="18" y="74"/>
                  </a:lnTo>
                  <a:lnTo>
                    <a:pt x="26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0" y="-92242"/>
              <a:ext cx="176463" cy="176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6" y="14"/>
                </a:cxn>
                <a:cxn ang="0">
                  <a:pos x="22" y="8"/>
                </a:cxn>
                <a:cxn ang="0">
                  <a:pos x="22" y="8"/>
                </a:cxn>
                <a:cxn ang="0">
                  <a:pos x="10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" h="22">
                  <a:moveTo>
                    <a:pt x="0" y="0"/>
                  </a:moveTo>
                  <a:lnTo>
                    <a:pt x="0" y="22"/>
                  </a:lnTo>
                  <a:lnTo>
                    <a:pt x="0" y="22"/>
                  </a:lnTo>
                  <a:lnTo>
                    <a:pt x="16" y="14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10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0" y="84221"/>
              <a:ext cx="192505" cy="288758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0" y="4"/>
                </a:cxn>
                <a:cxn ang="0">
                  <a:pos x="0" y="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24"/>
                </a:cxn>
                <a:cxn ang="0">
                  <a:pos x="18" y="12"/>
                </a:cxn>
                <a:cxn ang="0">
                  <a:pos x="24" y="0"/>
                </a:cxn>
                <a:cxn ang="0">
                  <a:pos x="24" y="0"/>
                </a:cxn>
              </a:cxnLst>
              <a:rect l="0" t="0" r="r" b="b"/>
              <a:pathLst>
                <a:path w="24" h="36">
                  <a:moveTo>
                    <a:pt x="24" y="0"/>
                  </a:moveTo>
                  <a:lnTo>
                    <a:pt x="24" y="0"/>
                  </a:lnTo>
                  <a:lnTo>
                    <a:pt x="10" y="4"/>
                  </a:lnTo>
                  <a:lnTo>
                    <a:pt x="0" y="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24"/>
                  </a:lnTo>
                  <a:lnTo>
                    <a:pt x="18" y="12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0" y="-846221"/>
              <a:ext cx="433137" cy="689811"/>
            </a:xfrm>
            <a:custGeom>
              <a:avLst/>
              <a:gdLst/>
              <a:ahLst/>
              <a:cxnLst>
                <a:cxn ang="0">
                  <a:pos x="18" y="54"/>
                </a:cxn>
                <a:cxn ang="0">
                  <a:pos x="18" y="54"/>
                </a:cxn>
                <a:cxn ang="0">
                  <a:pos x="28" y="66"/>
                </a:cxn>
                <a:cxn ang="0">
                  <a:pos x="36" y="76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46" y="66"/>
                </a:cxn>
                <a:cxn ang="0">
                  <a:pos x="48" y="46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54" y="22"/>
                </a:cxn>
                <a:cxn ang="0">
                  <a:pos x="54" y="18"/>
                </a:cxn>
                <a:cxn ang="0">
                  <a:pos x="52" y="12"/>
                </a:cxn>
                <a:cxn ang="0">
                  <a:pos x="48" y="8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2" y="8"/>
                </a:cxn>
                <a:cxn ang="0">
                  <a:pos x="10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0" y="18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4" y="82"/>
                </a:cxn>
                <a:cxn ang="0">
                  <a:pos x="32" y="86"/>
                </a:cxn>
                <a:cxn ang="0">
                  <a:pos x="32" y="86"/>
                </a:cxn>
                <a:cxn ang="0">
                  <a:pos x="26" y="78"/>
                </a:cxn>
                <a:cxn ang="0">
                  <a:pos x="20" y="68"/>
                </a:cxn>
                <a:cxn ang="0">
                  <a:pos x="18" y="54"/>
                </a:cxn>
                <a:cxn ang="0">
                  <a:pos x="18" y="54"/>
                </a:cxn>
              </a:cxnLst>
              <a:rect l="0" t="0" r="r" b="b"/>
              <a:pathLst>
                <a:path w="54" h="86">
                  <a:moveTo>
                    <a:pt x="18" y="54"/>
                  </a:moveTo>
                  <a:lnTo>
                    <a:pt x="18" y="54"/>
                  </a:lnTo>
                  <a:lnTo>
                    <a:pt x="28" y="66"/>
                  </a:lnTo>
                  <a:lnTo>
                    <a:pt x="36" y="76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46" y="66"/>
                  </a:lnTo>
                  <a:lnTo>
                    <a:pt x="48" y="46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4" y="22"/>
                  </a:lnTo>
                  <a:lnTo>
                    <a:pt x="54" y="18"/>
                  </a:lnTo>
                  <a:lnTo>
                    <a:pt x="52" y="12"/>
                  </a:lnTo>
                  <a:lnTo>
                    <a:pt x="48" y="8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2" y="8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0" y="18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4" y="82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26" y="78"/>
                  </a:lnTo>
                  <a:lnTo>
                    <a:pt x="20" y="68"/>
                  </a:lnTo>
                  <a:lnTo>
                    <a:pt x="18" y="54"/>
                  </a:lnTo>
                  <a:lnTo>
                    <a:pt x="18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256674" y="-60158"/>
              <a:ext cx="144379" cy="160421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2" y="20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18" h="20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743074" y="6067926"/>
              <a:ext cx="962526" cy="978568"/>
            </a:xfrm>
            <a:custGeom>
              <a:avLst/>
              <a:gdLst/>
              <a:ahLst/>
              <a:cxnLst>
                <a:cxn ang="0">
                  <a:pos x="84" y="46"/>
                </a:cxn>
                <a:cxn ang="0">
                  <a:pos x="84" y="46"/>
                </a:cxn>
                <a:cxn ang="0">
                  <a:pos x="86" y="40"/>
                </a:cxn>
                <a:cxn ang="0">
                  <a:pos x="86" y="24"/>
                </a:cxn>
                <a:cxn ang="0">
                  <a:pos x="84" y="16"/>
                </a:cxn>
                <a:cxn ang="0">
                  <a:pos x="80" y="8"/>
                </a:cxn>
                <a:cxn ang="0">
                  <a:pos x="72" y="2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48" y="0"/>
                </a:cxn>
                <a:cxn ang="0">
                  <a:pos x="36" y="2"/>
                </a:cxn>
                <a:cxn ang="0">
                  <a:pos x="24" y="6"/>
                </a:cxn>
                <a:cxn ang="0">
                  <a:pos x="14" y="14"/>
                </a:cxn>
                <a:cxn ang="0">
                  <a:pos x="10" y="20"/>
                </a:cxn>
                <a:cxn ang="0">
                  <a:pos x="6" y="28"/>
                </a:cxn>
                <a:cxn ang="0">
                  <a:pos x="2" y="48"/>
                </a:cxn>
                <a:cxn ang="0">
                  <a:pos x="0" y="74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4" y="102"/>
                </a:cxn>
                <a:cxn ang="0">
                  <a:pos x="14" y="90"/>
                </a:cxn>
                <a:cxn ang="0">
                  <a:pos x="20" y="84"/>
                </a:cxn>
                <a:cxn ang="0">
                  <a:pos x="26" y="78"/>
                </a:cxn>
                <a:cxn ang="0">
                  <a:pos x="36" y="74"/>
                </a:cxn>
                <a:cxn ang="0">
                  <a:pos x="44" y="72"/>
                </a:cxn>
                <a:cxn ang="0">
                  <a:pos x="44" y="72"/>
                </a:cxn>
                <a:cxn ang="0">
                  <a:pos x="40" y="74"/>
                </a:cxn>
                <a:cxn ang="0">
                  <a:pos x="28" y="84"/>
                </a:cxn>
                <a:cxn ang="0">
                  <a:pos x="22" y="90"/>
                </a:cxn>
                <a:cxn ang="0">
                  <a:pos x="16" y="100"/>
                </a:cxn>
                <a:cxn ang="0">
                  <a:pos x="12" y="110"/>
                </a:cxn>
                <a:cxn ang="0">
                  <a:pos x="10" y="122"/>
                </a:cxn>
                <a:cxn ang="0">
                  <a:pos x="10" y="122"/>
                </a:cxn>
                <a:cxn ang="0">
                  <a:pos x="24" y="120"/>
                </a:cxn>
                <a:cxn ang="0">
                  <a:pos x="44" y="118"/>
                </a:cxn>
                <a:cxn ang="0">
                  <a:pos x="70" y="118"/>
                </a:cxn>
                <a:cxn ang="0">
                  <a:pos x="70" y="118"/>
                </a:cxn>
                <a:cxn ang="0">
                  <a:pos x="84" y="116"/>
                </a:cxn>
                <a:cxn ang="0">
                  <a:pos x="96" y="110"/>
                </a:cxn>
                <a:cxn ang="0">
                  <a:pos x="104" y="104"/>
                </a:cxn>
                <a:cxn ang="0">
                  <a:pos x="112" y="96"/>
                </a:cxn>
                <a:cxn ang="0">
                  <a:pos x="118" y="86"/>
                </a:cxn>
                <a:cxn ang="0">
                  <a:pos x="120" y="76"/>
                </a:cxn>
                <a:cxn ang="0">
                  <a:pos x="120" y="68"/>
                </a:cxn>
                <a:cxn ang="0">
                  <a:pos x="118" y="62"/>
                </a:cxn>
                <a:cxn ang="0">
                  <a:pos x="118" y="62"/>
                </a:cxn>
                <a:cxn ang="0">
                  <a:pos x="112" y="56"/>
                </a:cxn>
                <a:cxn ang="0">
                  <a:pos x="106" y="52"/>
                </a:cxn>
                <a:cxn ang="0">
                  <a:pos x="96" y="48"/>
                </a:cxn>
                <a:cxn ang="0">
                  <a:pos x="88" y="46"/>
                </a:cxn>
                <a:cxn ang="0">
                  <a:pos x="84" y="46"/>
                </a:cxn>
                <a:cxn ang="0">
                  <a:pos x="84" y="46"/>
                </a:cxn>
              </a:cxnLst>
              <a:rect l="0" t="0" r="r" b="b"/>
              <a:pathLst>
                <a:path w="120" h="122">
                  <a:moveTo>
                    <a:pt x="84" y="46"/>
                  </a:moveTo>
                  <a:lnTo>
                    <a:pt x="84" y="46"/>
                  </a:lnTo>
                  <a:lnTo>
                    <a:pt x="86" y="40"/>
                  </a:lnTo>
                  <a:lnTo>
                    <a:pt x="86" y="24"/>
                  </a:lnTo>
                  <a:lnTo>
                    <a:pt x="84" y="16"/>
                  </a:lnTo>
                  <a:lnTo>
                    <a:pt x="80" y="8"/>
                  </a:lnTo>
                  <a:lnTo>
                    <a:pt x="72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48" y="0"/>
                  </a:lnTo>
                  <a:lnTo>
                    <a:pt x="36" y="2"/>
                  </a:lnTo>
                  <a:lnTo>
                    <a:pt x="24" y="6"/>
                  </a:lnTo>
                  <a:lnTo>
                    <a:pt x="14" y="14"/>
                  </a:lnTo>
                  <a:lnTo>
                    <a:pt x="10" y="20"/>
                  </a:lnTo>
                  <a:lnTo>
                    <a:pt x="6" y="28"/>
                  </a:lnTo>
                  <a:lnTo>
                    <a:pt x="2" y="48"/>
                  </a:lnTo>
                  <a:lnTo>
                    <a:pt x="0" y="74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4" y="102"/>
                  </a:lnTo>
                  <a:lnTo>
                    <a:pt x="14" y="90"/>
                  </a:lnTo>
                  <a:lnTo>
                    <a:pt x="20" y="84"/>
                  </a:lnTo>
                  <a:lnTo>
                    <a:pt x="26" y="78"/>
                  </a:lnTo>
                  <a:lnTo>
                    <a:pt x="36" y="74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0" y="74"/>
                  </a:lnTo>
                  <a:lnTo>
                    <a:pt x="28" y="84"/>
                  </a:lnTo>
                  <a:lnTo>
                    <a:pt x="22" y="90"/>
                  </a:lnTo>
                  <a:lnTo>
                    <a:pt x="16" y="100"/>
                  </a:lnTo>
                  <a:lnTo>
                    <a:pt x="12" y="110"/>
                  </a:lnTo>
                  <a:lnTo>
                    <a:pt x="10" y="122"/>
                  </a:lnTo>
                  <a:lnTo>
                    <a:pt x="10" y="122"/>
                  </a:lnTo>
                  <a:lnTo>
                    <a:pt x="24" y="120"/>
                  </a:lnTo>
                  <a:lnTo>
                    <a:pt x="44" y="118"/>
                  </a:lnTo>
                  <a:lnTo>
                    <a:pt x="70" y="118"/>
                  </a:lnTo>
                  <a:lnTo>
                    <a:pt x="70" y="118"/>
                  </a:lnTo>
                  <a:lnTo>
                    <a:pt x="84" y="116"/>
                  </a:lnTo>
                  <a:lnTo>
                    <a:pt x="96" y="110"/>
                  </a:lnTo>
                  <a:lnTo>
                    <a:pt x="104" y="104"/>
                  </a:lnTo>
                  <a:lnTo>
                    <a:pt x="112" y="96"/>
                  </a:lnTo>
                  <a:lnTo>
                    <a:pt x="118" y="86"/>
                  </a:lnTo>
                  <a:lnTo>
                    <a:pt x="120" y="76"/>
                  </a:lnTo>
                  <a:lnTo>
                    <a:pt x="120" y="68"/>
                  </a:lnTo>
                  <a:lnTo>
                    <a:pt x="118" y="62"/>
                  </a:lnTo>
                  <a:lnTo>
                    <a:pt x="118" y="62"/>
                  </a:lnTo>
                  <a:lnTo>
                    <a:pt x="112" y="56"/>
                  </a:lnTo>
                  <a:lnTo>
                    <a:pt x="106" y="52"/>
                  </a:lnTo>
                  <a:lnTo>
                    <a:pt x="96" y="48"/>
                  </a:lnTo>
                  <a:lnTo>
                    <a:pt x="88" y="46"/>
                  </a:lnTo>
                  <a:lnTo>
                    <a:pt x="84" y="46"/>
                  </a:lnTo>
                  <a:lnTo>
                    <a:pt x="84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759116" y="7078579"/>
              <a:ext cx="1010653" cy="770021"/>
            </a:xfrm>
            <a:custGeom>
              <a:avLst/>
              <a:gdLst/>
              <a:ahLst/>
              <a:cxnLst>
                <a:cxn ang="0">
                  <a:pos x="120" y="22"/>
                </a:cxn>
                <a:cxn ang="0">
                  <a:pos x="120" y="22"/>
                </a:cxn>
                <a:cxn ang="0">
                  <a:pos x="112" y="14"/>
                </a:cxn>
                <a:cxn ang="0">
                  <a:pos x="106" y="8"/>
                </a:cxn>
                <a:cxn ang="0">
                  <a:pos x="96" y="4"/>
                </a:cxn>
                <a:cxn ang="0">
                  <a:pos x="88" y="2"/>
                </a:cxn>
                <a:cxn ang="0">
                  <a:pos x="70" y="0"/>
                </a:cxn>
                <a:cxn ang="0">
                  <a:pos x="50" y="2"/>
                </a:cxn>
                <a:cxn ang="0">
                  <a:pos x="34" y="4"/>
                </a:cxn>
                <a:cxn ang="0">
                  <a:pos x="20" y="8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16"/>
                </a:cxn>
                <a:cxn ang="0">
                  <a:pos x="34" y="20"/>
                </a:cxn>
                <a:cxn ang="0">
                  <a:pos x="44" y="24"/>
                </a:cxn>
                <a:cxn ang="0">
                  <a:pos x="52" y="30"/>
                </a:cxn>
                <a:cxn ang="0">
                  <a:pos x="62" y="42"/>
                </a:cxn>
                <a:cxn ang="0">
                  <a:pos x="66" y="46"/>
                </a:cxn>
                <a:cxn ang="0">
                  <a:pos x="66" y="46"/>
                </a:cxn>
                <a:cxn ang="0">
                  <a:pos x="56" y="40"/>
                </a:cxn>
                <a:cxn ang="0">
                  <a:pos x="46" y="34"/>
                </a:cxn>
                <a:cxn ang="0">
                  <a:pos x="24" y="28"/>
                </a:cxn>
                <a:cxn ang="0">
                  <a:pos x="6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6" y="28"/>
                </a:cxn>
                <a:cxn ang="0">
                  <a:pos x="14" y="36"/>
                </a:cxn>
                <a:cxn ang="0">
                  <a:pos x="18" y="44"/>
                </a:cxn>
                <a:cxn ang="0">
                  <a:pos x="24" y="54"/>
                </a:cxn>
                <a:cxn ang="0">
                  <a:pos x="40" y="96"/>
                </a:cxn>
                <a:cxn ang="0">
                  <a:pos x="102" y="96"/>
                </a:cxn>
                <a:cxn ang="0">
                  <a:pos x="102" y="96"/>
                </a:cxn>
                <a:cxn ang="0">
                  <a:pos x="100" y="88"/>
                </a:cxn>
                <a:cxn ang="0">
                  <a:pos x="98" y="78"/>
                </a:cxn>
                <a:cxn ang="0">
                  <a:pos x="94" y="70"/>
                </a:cxn>
                <a:cxn ang="0">
                  <a:pos x="94" y="70"/>
                </a:cxn>
                <a:cxn ang="0">
                  <a:pos x="100" y="72"/>
                </a:cxn>
                <a:cxn ang="0">
                  <a:pos x="108" y="70"/>
                </a:cxn>
                <a:cxn ang="0">
                  <a:pos x="114" y="66"/>
                </a:cxn>
                <a:cxn ang="0">
                  <a:pos x="120" y="60"/>
                </a:cxn>
                <a:cxn ang="0">
                  <a:pos x="124" y="52"/>
                </a:cxn>
                <a:cxn ang="0">
                  <a:pos x="126" y="42"/>
                </a:cxn>
                <a:cxn ang="0">
                  <a:pos x="126" y="32"/>
                </a:cxn>
                <a:cxn ang="0">
                  <a:pos x="120" y="22"/>
                </a:cxn>
                <a:cxn ang="0">
                  <a:pos x="120" y="22"/>
                </a:cxn>
              </a:cxnLst>
              <a:rect l="0" t="0" r="r" b="b"/>
              <a:pathLst>
                <a:path w="126" h="96">
                  <a:moveTo>
                    <a:pt x="120" y="22"/>
                  </a:moveTo>
                  <a:lnTo>
                    <a:pt x="120" y="22"/>
                  </a:lnTo>
                  <a:lnTo>
                    <a:pt x="112" y="14"/>
                  </a:lnTo>
                  <a:lnTo>
                    <a:pt x="106" y="8"/>
                  </a:lnTo>
                  <a:lnTo>
                    <a:pt x="96" y="4"/>
                  </a:lnTo>
                  <a:lnTo>
                    <a:pt x="88" y="2"/>
                  </a:lnTo>
                  <a:lnTo>
                    <a:pt x="70" y="0"/>
                  </a:lnTo>
                  <a:lnTo>
                    <a:pt x="50" y="2"/>
                  </a:lnTo>
                  <a:lnTo>
                    <a:pt x="34" y="4"/>
                  </a:lnTo>
                  <a:lnTo>
                    <a:pt x="20" y="8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16"/>
                  </a:lnTo>
                  <a:lnTo>
                    <a:pt x="34" y="20"/>
                  </a:lnTo>
                  <a:lnTo>
                    <a:pt x="44" y="24"/>
                  </a:lnTo>
                  <a:lnTo>
                    <a:pt x="52" y="30"/>
                  </a:lnTo>
                  <a:lnTo>
                    <a:pt x="62" y="42"/>
                  </a:lnTo>
                  <a:lnTo>
                    <a:pt x="66" y="46"/>
                  </a:lnTo>
                  <a:lnTo>
                    <a:pt x="66" y="46"/>
                  </a:lnTo>
                  <a:lnTo>
                    <a:pt x="56" y="40"/>
                  </a:lnTo>
                  <a:lnTo>
                    <a:pt x="46" y="34"/>
                  </a:lnTo>
                  <a:lnTo>
                    <a:pt x="24" y="28"/>
                  </a:lnTo>
                  <a:lnTo>
                    <a:pt x="6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6" y="28"/>
                  </a:lnTo>
                  <a:lnTo>
                    <a:pt x="14" y="36"/>
                  </a:lnTo>
                  <a:lnTo>
                    <a:pt x="18" y="44"/>
                  </a:lnTo>
                  <a:lnTo>
                    <a:pt x="24" y="54"/>
                  </a:lnTo>
                  <a:lnTo>
                    <a:pt x="40" y="96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00" y="88"/>
                  </a:lnTo>
                  <a:lnTo>
                    <a:pt x="98" y="78"/>
                  </a:lnTo>
                  <a:lnTo>
                    <a:pt x="94" y="70"/>
                  </a:lnTo>
                  <a:lnTo>
                    <a:pt x="94" y="70"/>
                  </a:lnTo>
                  <a:lnTo>
                    <a:pt x="100" y="72"/>
                  </a:lnTo>
                  <a:lnTo>
                    <a:pt x="108" y="70"/>
                  </a:lnTo>
                  <a:lnTo>
                    <a:pt x="114" y="66"/>
                  </a:lnTo>
                  <a:lnTo>
                    <a:pt x="120" y="60"/>
                  </a:lnTo>
                  <a:lnTo>
                    <a:pt x="124" y="52"/>
                  </a:lnTo>
                  <a:lnTo>
                    <a:pt x="126" y="42"/>
                  </a:lnTo>
                  <a:lnTo>
                    <a:pt x="126" y="32"/>
                  </a:lnTo>
                  <a:lnTo>
                    <a:pt x="120" y="22"/>
                  </a:lnTo>
                  <a:lnTo>
                    <a:pt x="12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021179" y="7335253"/>
              <a:ext cx="930442" cy="513347"/>
            </a:xfrm>
            <a:custGeom>
              <a:avLst/>
              <a:gdLst/>
              <a:ahLst/>
              <a:cxnLst>
                <a:cxn ang="0">
                  <a:pos x="82" y="6"/>
                </a:cxn>
                <a:cxn ang="0">
                  <a:pos x="82" y="6"/>
                </a:cxn>
                <a:cxn ang="0">
                  <a:pos x="82" y="18"/>
                </a:cxn>
                <a:cxn ang="0">
                  <a:pos x="80" y="30"/>
                </a:cxn>
                <a:cxn ang="0">
                  <a:pos x="76" y="46"/>
                </a:cxn>
                <a:cxn ang="0">
                  <a:pos x="70" y="54"/>
                </a:cxn>
                <a:cxn ang="0">
                  <a:pos x="68" y="58"/>
                </a:cxn>
                <a:cxn ang="0">
                  <a:pos x="68" y="58"/>
                </a:cxn>
                <a:cxn ang="0">
                  <a:pos x="72" y="48"/>
                </a:cxn>
                <a:cxn ang="0">
                  <a:pos x="72" y="36"/>
                </a:cxn>
                <a:cxn ang="0">
                  <a:pos x="70" y="18"/>
                </a:cxn>
                <a:cxn ang="0">
                  <a:pos x="68" y="4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62" y="8"/>
                </a:cxn>
                <a:cxn ang="0">
                  <a:pos x="54" y="16"/>
                </a:cxn>
                <a:cxn ang="0">
                  <a:pos x="46" y="24"/>
                </a:cxn>
                <a:cxn ang="0">
                  <a:pos x="36" y="30"/>
                </a:cxn>
                <a:cxn ang="0">
                  <a:pos x="14" y="46"/>
                </a:cxn>
                <a:cxn ang="0">
                  <a:pos x="6" y="54"/>
                </a:cxn>
                <a:cxn ang="0">
                  <a:pos x="0" y="64"/>
                </a:cxn>
                <a:cxn ang="0">
                  <a:pos x="116" y="64"/>
                </a:cxn>
                <a:cxn ang="0">
                  <a:pos x="116" y="64"/>
                </a:cxn>
                <a:cxn ang="0">
                  <a:pos x="112" y="50"/>
                </a:cxn>
                <a:cxn ang="0">
                  <a:pos x="106" y="36"/>
                </a:cxn>
                <a:cxn ang="0">
                  <a:pos x="100" y="26"/>
                </a:cxn>
                <a:cxn ang="0">
                  <a:pos x="94" y="18"/>
                </a:cxn>
                <a:cxn ang="0">
                  <a:pos x="86" y="8"/>
                </a:cxn>
                <a:cxn ang="0">
                  <a:pos x="82" y="6"/>
                </a:cxn>
                <a:cxn ang="0">
                  <a:pos x="82" y="6"/>
                </a:cxn>
              </a:cxnLst>
              <a:rect l="0" t="0" r="r" b="b"/>
              <a:pathLst>
                <a:path w="116" h="64">
                  <a:moveTo>
                    <a:pt x="82" y="6"/>
                  </a:moveTo>
                  <a:lnTo>
                    <a:pt x="82" y="6"/>
                  </a:lnTo>
                  <a:lnTo>
                    <a:pt x="82" y="18"/>
                  </a:lnTo>
                  <a:lnTo>
                    <a:pt x="80" y="30"/>
                  </a:lnTo>
                  <a:lnTo>
                    <a:pt x="76" y="46"/>
                  </a:lnTo>
                  <a:lnTo>
                    <a:pt x="70" y="54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72" y="48"/>
                  </a:lnTo>
                  <a:lnTo>
                    <a:pt x="72" y="36"/>
                  </a:lnTo>
                  <a:lnTo>
                    <a:pt x="70" y="18"/>
                  </a:lnTo>
                  <a:lnTo>
                    <a:pt x="68" y="4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4" y="16"/>
                  </a:lnTo>
                  <a:lnTo>
                    <a:pt x="46" y="24"/>
                  </a:lnTo>
                  <a:lnTo>
                    <a:pt x="36" y="30"/>
                  </a:lnTo>
                  <a:lnTo>
                    <a:pt x="14" y="46"/>
                  </a:lnTo>
                  <a:lnTo>
                    <a:pt x="6" y="54"/>
                  </a:lnTo>
                  <a:lnTo>
                    <a:pt x="0" y="64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12" y="50"/>
                  </a:lnTo>
                  <a:lnTo>
                    <a:pt x="106" y="36"/>
                  </a:lnTo>
                  <a:lnTo>
                    <a:pt x="100" y="26"/>
                  </a:lnTo>
                  <a:lnTo>
                    <a:pt x="94" y="18"/>
                  </a:lnTo>
                  <a:lnTo>
                    <a:pt x="86" y="8"/>
                  </a:lnTo>
                  <a:lnTo>
                    <a:pt x="82" y="6"/>
                  </a:lnTo>
                  <a:lnTo>
                    <a:pt x="8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4363453" y="6741695"/>
              <a:ext cx="1010653" cy="1058779"/>
            </a:xfrm>
            <a:custGeom>
              <a:avLst/>
              <a:gdLst/>
              <a:ahLst/>
              <a:cxnLst>
                <a:cxn ang="0">
                  <a:pos x="66" y="66"/>
                </a:cxn>
                <a:cxn ang="0">
                  <a:pos x="66" y="66"/>
                </a:cxn>
                <a:cxn ang="0">
                  <a:pos x="74" y="66"/>
                </a:cxn>
                <a:cxn ang="0">
                  <a:pos x="84" y="62"/>
                </a:cxn>
                <a:cxn ang="0">
                  <a:pos x="104" y="52"/>
                </a:cxn>
                <a:cxn ang="0">
                  <a:pos x="124" y="40"/>
                </a:cxn>
                <a:cxn ang="0">
                  <a:pos x="124" y="40"/>
                </a:cxn>
                <a:cxn ang="0">
                  <a:pos x="116" y="38"/>
                </a:cxn>
                <a:cxn ang="0">
                  <a:pos x="108" y="36"/>
                </a:cxn>
                <a:cxn ang="0">
                  <a:pos x="92" y="30"/>
                </a:cxn>
                <a:cxn ang="0">
                  <a:pos x="62" y="10"/>
                </a:cxn>
                <a:cxn ang="0">
                  <a:pos x="48" y="4"/>
                </a:cxn>
                <a:cxn ang="0">
                  <a:pos x="40" y="2"/>
                </a:cxn>
                <a:cxn ang="0">
                  <a:pos x="34" y="0"/>
                </a:cxn>
                <a:cxn ang="0">
                  <a:pos x="26" y="2"/>
                </a:cxn>
                <a:cxn ang="0">
                  <a:pos x="20" y="4"/>
                </a:cxn>
                <a:cxn ang="0">
                  <a:pos x="14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28"/>
                </a:cxn>
                <a:cxn ang="0">
                  <a:pos x="0" y="38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14" y="66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10" y="80"/>
                </a:cxn>
                <a:cxn ang="0">
                  <a:pos x="6" y="92"/>
                </a:cxn>
                <a:cxn ang="0">
                  <a:pos x="8" y="102"/>
                </a:cxn>
                <a:cxn ang="0">
                  <a:pos x="12" y="112"/>
                </a:cxn>
                <a:cxn ang="0">
                  <a:pos x="20" y="122"/>
                </a:cxn>
                <a:cxn ang="0">
                  <a:pos x="30" y="128"/>
                </a:cxn>
                <a:cxn ang="0">
                  <a:pos x="42" y="132"/>
                </a:cxn>
                <a:cxn ang="0">
                  <a:pos x="58" y="132"/>
                </a:cxn>
                <a:cxn ang="0">
                  <a:pos x="58" y="132"/>
                </a:cxn>
                <a:cxn ang="0">
                  <a:pos x="66" y="130"/>
                </a:cxn>
                <a:cxn ang="0">
                  <a:pos x="72" y="126"/>
                </a:cxn>
                <a:cxn ang="0">
                  <a:pos x="86" y="118"/>
                </a:cxn>
                <a:cxn ang="0">
                  <a:pos x="98" y="106"/>
                </a:cxn>
                <a:cxn ang="0">
                  <a:pos x="108" y="92"/>
                </a:cxn>
                <a:cxn ang="0">
                  <a:pos x="120" y="68"/>
                </a:cxn>
                <a:cxn ang="0">
                  <a:pos x="126" y="58"/>
                </a:cxn>
                <a:cxn ang="0">
                  <a:pos x="126" y="58"/>
                </a:cxn>
                <a:cxn ang="0">
                  <a:pos x="112" y="62"/>
                </a:cxn>
                <a:cxn ang="0">
                  <a:pos x="100" y="66"/>
                </a:cxn>
                <a:cxn ang="0">
                  <a:pos x="82" y="68"/>
                </a:cxn>
                <a:cxn ang="0">
                  <a:pos x="70" y="68"/>
                </a:cxn>
                <a:cxn ang="0">
                  <a:pos x="66" y="66"/>
                </a:cxn>
                <a:cxn ang="0">
                  <a:pos x="66" y="66"/>
                </a:cxn>
              </a:cxnLst>
              <a:rect l="0" t="0" r="r" b="b"/>
              <a:pathLst>
                <a:path w="126" h="132">
                  <a:moveTo>
                    <a:pt x="66" y="66"/>
                  </a:moveTo>
                  <a:lnTo>
                    <a:pt x="66" y="66"/>
                  </a:lnTo>
                  <a:lnTo>
                    <a:pt x="74" y="66"/>
                  </a:lnTo>
                  <a:lnTo>
                    <a:pt x="84" y="62"/>
                  </a:lnTo>
                  <a:lnTo>
                    <a:pt x="104" y="52"/>
                  </a:lnTo>
                  <a:lnTo>
                    <a:pt x="124" y="40"/>
                  </a:lnTo>
                  <a:lnTo>
                    <a:pt x="124" y="40"/>
                  </a:lnTo>
                  <a:lnTo>
                    <a:pt x="116" y="38"/>
                  </a:lnTo>
                  <a:lnTo>
                    <a:pt x="108" y="36"/>
                  </a:lnTo>
                  <a:lnTo>
                    <a:pt x="92" y="30"/>
                  </a:lnTo>
                  <a:lnTo>
                    <a:pt x="62" y="10"/>
                  </a:lnTo>
                  <a:lnTo>
                    <a:pt x="48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6" y="2"/>
                  </a:lnTo>
                  <a:lnTo>
                    <a:pt x="20" y="4"/>
                  </a:lnTo>
                  <a:lnTo>
                    <a:pt x="14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28"/>
                  </a:lnTo>
                  <a:lnTo>
                    <a:pt x="0" y="38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14" y="66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0" y="80"/>
                  </a:lnTo>
                  <a:lnTo>
                    <a:pt x="6" y="92"/>
                  </a:lnTo>
                  <a:lnTo>
                    <a:pt x="8" y="102"/>
                  </a:lnTo>
                  <a:lnTo>
                    <a:pt x="12" y="112"/>
                  </a:lnTo>
                  <a:lnTo>
                    <a:pt x="20" y="122"/>
                  </a:lnTo>
                  <a:lnTo>
                    <a:pt x="30" y="128"/>
                  </a:lnTo>
                  <a:lnTo>
                    <a:pt x="42" y="132"/>
                  </a:lnTo>
                  <a:lnTo>
                    <a:pt x="58" y="132"/>
                  </a:lnTo>
                  <a:lnTo>
                    <a:pt x="58" y="132"/>
                  </a:lnTo>
                  <a:lnTo>
                    <a:pt x="66" y="130"/>
                  </a:lnTo>
                  <a:lnTo>
                    <a:pt x="72" y="126"/>
                  </a:lnTo>
                  <a:lnTo>
                    <a:pt x="86" y="118"/>
                  </a:lnTo>
                  <a:lnTo>
                    <a:pt x="98" y="106"/>
                  </a:lnTo>
                  <a:lnTo>
                    <a:pt x="108" y="92"/>
                  </a:lnTo>
                  <a:lnTo>
                    <a:pt x="120" y="68"/>
                  </a:lnTo>
                  <a:lnTo>
                    <a:pt x="126" y="58"/>
                  </a:lnTo>
                  <a:lnTo>
                    <a:pt x="126" y="58"/>
                  </a:lnTo>
                  <a:lnTo>
                    <a:pt x="112" y="62"/>
                  </a:lnTo>
                  <a:lnTo>
                    <a:pt x="100" y="66"/>
                  </a:lnTo>
                  <a:lnTo>
                    <a:pt x="82" y="68"/>
                  </a:lnTo>
                  <a:lnTo>
                    <a:pt x="70" y="68"/>
                  </a:lnTo>
                  <a:lnTo>
                    <a:pt x="66" y="66"/>
                  </a:lnTo>
                  <a:lnTo>
                    <a:pt x="6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4796589" y="5811253"/>
              <a:ext cx="930442" cy="1042737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80" y="0"/>
                </a:cxn>
                <a:cxn ang="0">
                  <a:pos x="72" y="0"/>
                </a:cxn>
                <a:cxn ang="0">
                  <a:pos x="66" y="4"/>
                </a:cxn>
                <a:cxn ang="0">
                  <a:pos x="60" y="8"/>
                </a:cxn>
                <a:cxn ang="0">
                  <a:pos x="56" y="14"/>
                </a:cxn>
                <a:cxn ang="0">
                  <a:pos x="50" y="22"/>
                </a:cxn>
                <a:cxn ang="0">
                  <a:pos x="50" y="28"/>
                </a:cxn>
                <a:cxn ang="0">
                  <a:pos x="50" y="28"/>
                </a:cxn>
                <a:cxn ang="0">
                  <a:pos x="42" y="28"/>
                </a:cxn>
                <a:cxn ang="0">
                  <a:pos x="28" y="28"/>
                </a:cxn>
                <a:cxn ang="0">
                  <a:pos x="20" y="30"/>
                </a:cxn>
                <a:cxn ang="0">
                  <a:pos x="12" y="34"/>
                </a:cxn>
                <a:cxn ang="0">
                  <a:pos x="6" y="40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0" y="60"/>
                </a:cxn>
                <a:cxn ang="0">
                  <a:pos x="0" y="72"/>
                </a:cxn>
                <a:cxn ang="0">
                  <a:pos x="4" y="84"/>
                </a:cxn>
                <a:cxn ang="0">
                  <a:pos x="10" y="96"/>
                </a:cxn>
                <a:cxn ang="0">
                  <a:pos x="20" y="106"/>
                </a:cxn>
                <a:cxn ang="0">
                  <a:pos x="36" y="114"/>
                </a:cxn>
                <a:cxn ang="0">
                  <a:pos x="56" y="122"/>
                </a:cxn>
                <a:cxn ang="0">
                  <a:pos x="84" y="130"/>
                </a:cxn>
                <a:cxn ang="0">
                  <a:pos x="84" y="130"/>
                </a:cxn>
                <a:cxn ang="0">
                  <a:pos x="80" y="126"/>
                </a:cxn>
                <a:cxn ang="0">
                  <a:pos x="74" y="116"/>
                </a:cxn>
                <a:cxn ang="0">
                  <a:pos x="68" y="102"/>
                </a:cxn>
                <a:cxn ang="0">
                  <a:pos x="66" y="92"/>
                </a:cxn>
                <a:cxn ang="0">
                  <a:pos x="64" y="82"/>
                </a:cxn>
                <a:cxn ang="0">
                  <a:pos x="64" y="82"/>
                </a:cxn>
                <a:cxn ang="0">
                  <a:pos x="78" y="100"/>
                </a:cxn>
                <a:cxn ang="0">
                  <a:pos x="90" y="116"/>
                </a:cxn>
                <a:cxn ang="0">
                  <a:pos x="98" y="122"/>
                </a:cxn>
                <a:cxn ang="0">
                  <a:pos x="106" y="128"/>
                </a:cxn>
                <a:cxn ang="0">
                  <a:pos x="106" y="128"/>
                </a:cxn>
                <a:cxn ang="0">
                  <a:pos x="106" y="98"/>
                </a:cxn>
                <a:cxn ang="0">
                  <a:pos x="108" y="70"/>
                </a:cxn>
                <a:cxn ang="0">
                  <a:pos x="112" y="56"/>
                </a:cxn>
                <a:cxn ang="0">
                  <a:pos x="116" y="42"/>
                </a:cxn>
                <a:cxn ang="0">
                  <a:pos x="116" y="42"/>
                </a:cxn>
                <a:cxn ang="0">
                  <a:pos x="116" y="34"/>
                </a:cxn>
                <a:cxn ang="0">
                  <a:pos x="116" y="26"/>
                </a:cxn>
                <a:cxn ang="0">
                  <a:pos x="114" y="18"/>
                </a:cxn>
                <a:cxn ang="0">
                  <a:pos x="110" y="12"/>
                </a:cxn>
                <a:cxn ang="0">
                  <a:pos x="104" y="6"/>
                </a:cxn>
                <a:cxn ang="0">
                  <a:pos x="96" y="2"/>
                </a:cxn>
                <a:cxn ang="0">
                  <a:pos x="88" y="0"/>
                </a:cxn>
                <a:cxn ang="0">
                  <a:pos x="80" y="0"/>
                </a:cxn>
                <a:cxn ang="0">
                  <a:pos x="80" y="0"/>
                </a:cxn>
              </a:cxnLst>
              <a:rect l="0" t="0" r="r" b="b"/>
              <a:pathLst>
                <a:path w="116" h="130">
                  <a:moveTo>
                    <a:pt x="80" y="0"/>
                  </a:moveTo>
                  <a:lnTo>
                    <a:pt x="80" y="0"/>
                  </a:lnTo>
                  <a:lnTo>
                    <a:pt x="72" y="0"/>
                  </a:lnTo>
                  <a:lnTo>
                    <a:pt x="66" y="4"/>
                  </a:lnTo>
                  <a:lnTo>
                    <a:pt x="60" y="8"/>
                  </a:lnTo>
                  <a:lnTo>
                    <a:pt x="56" y="14"/>
                  </a:lnTo>
                  <a:lnTo>
                    <a:pt x="50" y="22"/>
                  </a:lnTo>
                  <a:lnTo>
                    <a:pt x="50" y="28"/>
                  </a:lnTo>
                  <a:lnTo>
                    <a:pt x="50" y="28"/>
                  </a:lnTo>
                  <a:lnTo>
                    <a:pt x="42" y="28"/>
                  </a:lnTo>
                  <a:lnTo>
                    <a:pt x="28" y="28"/>
                  </a:lnTo>
                  <a:lnTo>
                    <a:pt x="20" y="30"/>
                  </a:lnTo>
                  <a:lnTo>
                    <a:pt x="12" y="34"/>
                  </a:lnTo>
                  <a:lnTo>
                    <a:pt x="6" y="4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10" y="96"/>
                  </a:lnTo>
                  <a:lnTo>
                    <a:pt x="20" y="106"/>
                  </a:lnTo>
                  <a:lnTo>
                    <a:pt x="36" y="114"/>
                  </a:lnTo>
                  <a:lnTo>
                    <a:pt x="56" y="122"/>
                  </a:lnTo>
                  <a:lnTo>
                    <a:pt x="84" y="130"/>
                  </a:lnTo>
                  <a:lnTo>
                    <a:pt x="84" y="130"/>
                  </a:lnTo>
                  <a:lnTo>
                    <a:pt x="80" y="126"/>
                  </a:lnTo>
                  <a:lnTo>
                    <a:pt x="74" y="116"/>
                  </a:lnTo>
                  <a:lnTo>
                    <a:pt x="68" y="102"/>
                  </a:lnTo>
                  <a:lnTo>
                    <a:pt x="66" y="92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78" y="100"/>
                  </a:lnTo>
                  <a:lnTo>
                    <a:pt x="90" y="116"/>
                  </a:lnTo>
                  <a:lnTo>
                    <a:pt x="98" y="122"/>
                  </a:lnTo>
                  <a:lnTo>
                    <a:pt x="106" y="128"/>
                  </a:lnTo>
                  <a:lnTo>
                    <a:pt x="106" y="128"/>
                  </a:lnTo>
                  <a:lnTo>
                    <a:pt x="106" y="98"/>
                  </a:lnTo>
                  <a:lnTo>
                    <a:pt x="108" y="70"/>
                  </a:lnTo>
                  <a:lnTo>
                    <a:pt x="112" y="56"/>
                  </a:lnTo>
                  <a:lnTo>
                    <a:pt x="116" y="42"/>
                  </a:lnTo>
                  <a:lnTo>
                    <a:pt x="116" y="42"/>
                  </a:lnTo>
                  <a:lnTo>
                    <a:pt x="116" y="34"/>
                  </a:lnTo>
                  <a:lnTo>
                    <a:pt x="116" y="26"/>
                  </a:lnTo>
                  <a:lnTo>
                    <a:pt x="114" y="18"/>
                  </a:lnTo>
                  <a:lnTo>
                    <a:pt x="110" y="12"/>
                  </a:lnTo>
                  <a:lnTo>
                    <a:pt x="104" y="6"/>
                  </a:lnTo>
                  <a:lnTo>
                    <a:pt x="96" y="2"/>
                  </a:lnTo>
                  <a:lnTo>
                    <a:pt x="88" y="0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5470358" y="6982326"/>
              <a:ext cx="224589" cy="256674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8" y="30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20" y="30"/>
                </a:cxn>
                <a:cxn ang="0">
                  <a:pos x="24" y="28"/>
                </a:cxn>
                <a:cxn ang="0">
                  <a:pos x="26" y="22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6" y="10"/>
                </a:cxn>
                <a:cxn ang="0">
                  <a:pos x="24" y="6"/>
                </a:cxn>
                <a:cxn ang="0">
                  <a:pos x="20" y="2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28" h="32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8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0" y="30"/>
                  </a:lnTo>
                  <a:lnTo>
                    <a:pt x="24" y="28"/>
                  </a:lnTo>
                  <a:lnTo>
                    <a:pt x="26" y="22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6" y="10"/>
                  </a:lnTo>
                  <a:lnTo>
                    <a:pt x="24" y="6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3192379" y="725905"/>
              <a:ext cx="1042737" cy="1058779"/>
            </a:xfrm>
            <a:custGeom>
              <a:avLst/>
              <a:gdLst/>
              <a:ahLst/>
              <a:cxnLst>
                <a:cxn ang="0">
                  <a:pos x="10" y="132"/>
                </a:cxn>
                <a:cxn ang="0">
                  <a:pos x="10" y="132"/>
                </a:cxn>
                <a:cxn ang="0">
                  <a:pos x="26" y="128"/>
                </a:cxn>
                <a:cxn ang="0">
                  <a:pos x="48" y="126"/>
                </a:cxn>
                <a:cxn ang="0">
                  <a:pos x="74" y="126"/>
                </a:cxn>
                <a:cxn ang="0">
                  <a:pos x="74" y="126"/>
                </a:cxn>
                <a:cxn ang="0">
                  <a:pos x="90" y="124"/>
                </a:cxn>
                <a:cxn ang="0">
                  <a:pos x="102" y="120"/>
                </a:cxn>
                <a:cxn ang="0">
                  <a:pos x="112" y="112"/>
                </a:cxn>
                <a:cxn ang="0">
                  <a:pos x="122" y="102"/>
                </a:cxn>
                <a:cxn ang="0">
                  <a:pos x="126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6" y="66"/>
                </a:cxn>
                <a:cxn ang="0">
                  <a:pos x="126" y="66"/>
                </a:cxn>
                <a:cxn ang="0">
                  <a:pos x="120" y="60"/>
                </a:cxn>
                <a:cxn ang="0">
                  <a:pos x="114" y="56"/>
                </a:cxn>
                <a:cxn ang="0">
                  <a:pos x="104" y="52"/>
                </a:cxn>
                <a:cxn ang="0">
                  <a:pos x="94" y="50"/>
                </a:cxn>
                <a:cxn ang="0">
                  <a:pos x="90" y="50"/>
                </a:cxn>
                <a:cxn ang="0">
                  <a:pos x="90" y="50"/>
                </a:cxn>
                <a:cxn ang="0">
                  <a:pos x="92" y="42"/>
                </a:cxn>
                <a:cxn ang="0">
                  <a:pos x="92" y="34"/>
                </a:cxn>
                <a:cxn ang="0">
                  <a:pos x="92" y="26"/>
                </a:cxn>
                <a:cxn ang="0">
                  <a:pos x="90" y="16"/>
                </a:cxn>
                <a:cxn ang="0">
                  <a:pos x="84" y="8"/>
                </a:cxn>
                <a:cxn ang="0">
                  <a:pos x="78" y="2"/>
                </a:cxn>
                <a:cxn ang="0">
                  <a:pos x="72" y="2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8"/>
                </a:cxn>
                <a:cxn ang="0">
                  <a:pos x="20" y="12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0" y="90"/>
                </a:cxn>
                <a:cxn ang="0">
                  <a:pos x="24" y="98"/>
                </a:cxn>
                <a:cxn ang="0">
                  <a:pos x="18" y="106"/>
                </a:cxn>
                <a:cxn ang="0">
                  <a:pos x="12" y="118"/>
                </a:cxn>
                <a:cxn ang="0">
                  <a:pos x="10" y="132"/>
                </a:cxn>
                <a:cxn ang="0">
                  <a:pos x="10" y="132"/>
                </a:cxn>
              </a:cxnLst>
              <a:rect l="0" t="0" r="r" b="b"/>
              <a:pathLst>
                <a:path w="130" h="132">
                  <a:moveTo>
                    <a:pt x="10" y="132"/>
                  </a:moveTo>
                  <a:lnTo>
                    <a:pt x="10" y="132"/>
                  </a:lnTo>
                  <a:lnTo>
                    <a:pt x="26" y="128"/>
                  </a:lnTo>
                  <a:lnTo>
                    <a:pt x="48" y="126"/>
                  </a:lnTo>
                  <a:lnTo>
                    <a:pt x="74" y="126"/>
                  </a:lnTo>
                  <a:lnTo>
                    <a:pt x="74" y="126"/>
                  </a:lnTo>
                  <a:lnTo>
                    <a:pt x="90" y="124"/>
                  </a:lnTo>
                  <a:lnTo>
                    <a:pt x="102" y="120"/>
                  </a:lnTo>
                  <a:lnTo>
                    <a:pt x="112" y="112"/>
                  </a:lnTo>
                  <a:lnTo>
                    <a:pt x="122" y="102"/>
                  </a:lnTo>
                  <a:lnTo>
                    <a:pt x="126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0" y="60"/>
                  </a:lnTo>
                  <a:lnTo>
                    <a:pt x="114" y="56"/>
                  </a:lnTo>
                  <a:lnTo>
                    <a:pt x="104" y="52"/>
                  </a:lnTo>
                  <a:lnTo>
                    <a:pt x="94" y="50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92" y="42"/>
                  </a:lnTo>
                  <a:lnTo>
                    <a:pt x="92" y="34"/>
                  </a:lnTo>
                  <a:lnTo>
                    <a:pt x="92" y="26"/>
                  </a:lnTo>
                  <a:lnTo>
                    <a:pt x="90" y="16"/>
                  </a:lnTo>
                  <a:lnTo>
                    <a:pt x="84" y="8"/>
                  </a:lnTo>
                  <a:lnTo>
                    <a:pt x="78" y="2"/>
                  </a:lnTo>
                  <a:lnTo>
                    <a:pt x="72" y="2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0" y="90"/>
                  </a:lnTo>
                  <a:lnTo>
                    <a:pt x="24" y="98"/>
                  </a:lnTo>
                  <a:lnTo>
                    <a:pt x="18" y="106"/>
                  </a:lnTo>
                  <a:lnTo>
                    <a:pt x="12" y="118"/>
                  </a:lnTo>
                  <a:lnTo>
                    <a:pt x="10" y="132"/>
                  </a:lnTo>
                  <a:lnTo>
                    <a:pt x="10" y="1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3208421" y="1816768"/>
              <a:ext cx="1090863" cy="1074821"/>
            </a:xfrm>
            <a:custGeom>
              <a:avLst/>
              <a:gdLst/>
              <a:ahLst/>
              <a:cxnLst>
                <a:cxn ang="0">
                  <a:pos x="128" y="22"/>
                </a:cxn>
                <a:cxn ang="0">
                  <a:pos x="128" y="22"/>
                </a:cxn>
                <a:cxn ang="0">
                  <a:pos x="134" y="34"/>
                </a:cxn>
                <a:cxn ang="0">
                  <a:pos x="136" y="44"/>
                </a:cxn>
                <a:cxn ang="0">
                  <a:pos x="134" y="54"/>
                </a:cxn>
                <a:cxn ang="0">
                  <a:pos x="130" y="64"/>
                </a:cxn>
                <a:cxn ang="0">
                  <a:pos x="124" y="70"/>
                </a:cxn>
                <a:cxn ang="0">
                  <a:pos x="116" y="76"/>
                </a:cxn>
                <a:cxn ang="0">
                  <a:pos x="108" y="76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04" y="82"/>
                </a:cxn>
                <a:cxn ang="0">
                  <a:pos x="110" y="96"/>
                </a:cxn>
                <a:cxn ang="0">
                  <a:pos x="110" y="106"/>
                </a:cxn>
                <a:cxn ang="0">
                  <a:pos x="108" y="114"/>
                </a:cxn>
                <a:cxn ang="0">
                  <a:pos x="104" y="122"/>
                </a:cxn>
                <a:cxn ang="0">
                  <a:pos x="94" y="130"/>
                </a:cxn>
                <a:cxn ang="0">
                  <a:pos x="94" y="130"/>
                </a:cxn>
                <a:cxn ang="0">
                  <a:pos x="84" y="134"/>
                </a:cxn>
                <a:cxn ang="0">
                  <a:pos x="74" y="134"/>
                </a:cxn>
                <a:cxn ang="0">
                  <a:pos x="66" y="132"/>
                </a:cxn>
                <a:cxn ang="0">
                  <a:pos x="58" y="128"/>
                </a:cxn>
                <a:cxn ang="0">
                  <a:pos x="54" y="122"/>
                </a:cxn>
                <a:cxn ang="0">
                  <a:pos x="48" y="116"/>
                </a:cxn>
                <a:cxn ang="0">
                  <a:pos x="40" y="96"/>
                </a:cxn>
                <a:cxn ang="0">
                  <a:pos x="32" y="74"/>
                </a:cxn>
                <a:cxn ang="0">
                  <a:pos x="24" y="54"/>
                </a:cxn>
                <a:cxn ang="0">
                  <a:pos x="20" y="44"/>
                </a:cxn>
                <a:cxn ang="0">
                  <a:pos x="14" y="36"/>
                </a:cxn>
                <a:cxn ang="0">
                  <a:pos x="8" y="30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26"/>
                </a:cxn>
                <a:cxn ang="0">
                  <a:pos x="26" y="30"/>
                </a:cxn>
                <a:cxn ang="0">
                  <a:pos x="50" y="36"/>
                </a:cxn>
                <a:cxn ang="0">
                  <a:pos x="62" y="42"/>
                </a:cxn>
                <a:cxn ang="0">
                  <a:pos x="70" y="48"/>
                </a:cxn>
                <a:cxn ang="0">
                  <a:pos x="70" y="48"/>
                </a:cxn>
                <a:cxn ang="0">
                  <a:pos x="68" y="44"/>
                </a:cxn>
                <a:cxn ang="0">
                  <a:pos x="56" y="32"/>
                </a:cxn>
                <a:cxn ang="0">
                  <a:pos x="48" y="26"/>
                </a:cxn>
                <a:cxn ang="0">
                  <a:pos x="36" y="20"/>
                </a:cxn>
                <a:cxn ang="0">
                  <a:pos x="22" y="16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8"/>
                </a:cxn>
                <a:cxn ang="0">
                  <a:pos x="36" y="4"/>
                </a:cxn>
                <a:cxn ang="0">
                  <a:pos x="54" y="0"/>
                </a:cxn>
                <a:cxn ang="0">
                  <a:pos x="74" y="0"/>
                </a:cxn>
                <a:cxn ang="0">
                  <a:pos x="94" y="2"/>
                </a:cxn>
                <a:cxn ang="0">
                  <a:pos x="104" y="4"/>
                </a:cxn>
                <a:cxn ang="0">
                  <a:pos x="114" y="8"/>
                </a:cxn>
                <a:cxn ang="0">
                  <a:pos x="122" y="14"/>
                </a:cxn>
                <a:cxn ang="0">
                  <a:pos x="128" y="22"/>
                </a:cxn>
                <a:cxn ang="0">
                  <a:pos x="128" y="22"/>
                </a:cxn>
              </a:cxnLst>
              <a:rect l="0" t="0" r="r" b="b"/>
              <a:pathLst>
                <a:path w="136" h="134">
                  <a:moveTo>
                    <a:pt x="128" y="22"/>
                  </a:moveTo>
                  <a:lnTo>
                    <a:pt x="128" y="22"/>
                  </a:lnTo>
                  <a:lnTo>
                    <a:pt x="134" y="34"/>
                  </a:lnTo>
                  <a:lnTo>
                    <a:pt x="136" y="44"/>
                  </a:lnTo>
                  <a:lnTo>
                    <a:pt x="134" y="54"/>
                  </a:lnTo>
                  <a:lnTo>
                    <a:pt x="130" y="64"/>
                  </a:lnTo>
                  <a:lnTo>
                    <a:pt x="124" y="70"/>
                  </a:lnTo>
                  <a:lnTo>
                    <a:pt x="116" y="76"/>
                  </a:lnTo>
                  <a:lnTo>
                    <a:pt x="108" y="76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04" y="82"/>
                  </a:lnTo>
                  <a:lnTo>
                    <a:pt x="110" y="96"/>
                  </a:lnTo>
                  <a:lnTo>
                    <a:pt x="110" y="106"/>
                  </a:lnTo>
                  <a:lnTo>
                    <a:pt x="108" y="114"/>
                  </a:lnTo>
                  <a:lnTo>
                    <a:pt x="104" y="122"/>
                  </a:lnTo>
                  <a:lnTo>
                    <a:pt x="94" y="130"/>
                  </a:lnTo>
                  <a:lnTo>
                    <a:pt x="94" y="130"/>
                  </a:lnTo>
                  <a:lnTo>
                    <a:pt x="84" y="134"/>
                  </a:lnTo>
                  <a:lnTo>
                    <a:pt x="74" y="134"/>
                  </a:lnTo>
                  <a:lnTo>
                    <a:pt x="66" y="132"/>
                  </a:lnTo>
                  <a:lnTo>
                    <a:pt x="58" y="128"/>
                  </a:lnTo>
                  <a:lnTo>
                    <a:pt x="54" y="122"/>
                  </a:lnTo>
                  <a:lnTo>
                    <a:pt x="48" y="116"/>
                  </a:lnTo>
                  <a:lnTo>
                    <a:pt x="40" y="96"/>
                  </a:lnTo>
                  <a:lnTo>
                    <a:pt x="32" y="74"/>
                  </a:lnTo>
                  <a:lnTo>
                    <a:pt x="24" y="54"/>
                  </a:lnTo>
                  <a:lnTo>
                    <a:pt x="20" y="44"/>
                  </a:lnTo>
                  <a:lnTo>
                    <a:pt x="14" y="36"/>
                  </a:lnTo>
                  <a:lnTo>
                    <a:pt x="8" y="3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26"/>
                  </a:lnTo>
                  <a:lnTo>
                    <a:pt x="26" y="30"/>
                  </a:lnTo>
                  <a:lnTo>
                    <a:pt x="50" y="36"/>
                  </a:lnTo>
                  <a:lnTo>
                    <a:pt x="62" y="42"/>
                  </a:lnTo>
                  <a:lnTo>
                    <a:pt x="70" y="48"/>
                  </a:lnTo>
                  <a:lnTo>
                    <a:pt x="70" y="48"/>
                  </a:lnTo>
                  <a:lnTo>
                    <a:pt x="68" y="44"/>
                  </a:lnTo>
                  <a:lnTo>
                    <a:pt x="56" y="32"/>
                  </a:lnTo>
                  <a:lnTo>
                    <a:pt x="48" y="26"/>
                  </a:lnTo>
                  <a:lnTo>
                    <a:pt x="36" y="20"/>
                  </a:lnTo>
                  <a:lnTo>
                    <a:pt x="22" y="16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8"/>
                  </a:lnTo>
                  <a:lnTo>
                    <a:pt x="36" y="4"/>
                  </a:lnTo>
                  <a:lnTo>
                    <a:pt x="54" y="0"/>
                  </a:lnTo>
                  <a:lnTo>
                    <a:pt x="74" y="0"/>
                  </a:lnTo>
                  <a:lnTo>
                    <a:pt x="94" y="2"/>
                  </a:lnTo>
                  <a:lnTo>
                    <a:pt x="104" y="4"/>
                  </a:lnTo>
                  <a:lnTo>
                    <a:pt x="114" y="8"/>
                  </a:lnTo>
                  <a:lnTo>
                    <a:pt x="122" y="14"/>
                  </a:lnTo>
                  <a:lnTo>
                    <a:pt x="128" y="22"/>
                  </a:lnTo>
                  <a:lnTo>
                    <a:pt x="128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2406316" y="2089484"/>
              <a:ext cx="1042737" cy="1074821"/>
            </a:xfrm>
            <a:custGeom>
              <a:avLst/>
              <a:gdLst/>
              <a:ahLst/>
              <a:cxnLst>
                <a:cxn ang="0">
                  <a:pos x="90" y="6"/>
                </a:cxn>
                <a:cxn ang="0">
                  <a:pos x="90" y="6"/>
                </a:cxn>
                <a:cxn ang="0">
                  <a:pos x="94" y="10"/>
                </a:cxn>
                <a:cxn ang="0">
                  <a:pos x="104" y="20"/>
                </a:cxn>
                <a:cxn ang="0">
                  <a:pos x="110" y="30"/>
                </a:cxn>
                <a:cxn ang="0">
                  <a:pos x="116" y="40"/>
                </a:cxn>
                <a:cxn ang="0">
                  <a:pos x="122" y="56"/>
                </a:cxn>
                <a:cxn ang="0">
                  <a:pos x="128" y="72"/>
                </a:cxn>
                <a:cxn ang="0">
                  <a:pos x="128" y="72"/>
                </a:cxn>
                <a:cxn ang="0">
                  <a:pos x="130" y="84"/>
                </a:cxn>
                <a:cxn ang="0">
                  <a:pos x="130" y="94"/>
                </a:cxn>
                <a:cxn ang="0">
                  <a:pos x="128" y="106"/>
                </a:cxn>
                <a:cxn ang="0">
                  <a:pos x="126" y="114"/>
                </a:cxn>
                <a:cxn ang="0">
                  <a:pos x="120" y="122"/>
                </a:cxn>
                <a:cxn ang="0">
                  <a:pos x="112" y="130"/>
                </a:cxn>
                <a:cxn ang="0">
                  <a:pos x="104" y="134"/>
                </a:cxn>
                <a:cxn ang="0">
                  <a:pos x="94" y="134"/>
                </a:cxn>
                <a:cxn ang="0">
                  <a:pos x="94" y="134"/>
                </a:cxn>
                <a:cxn ang="0">
                  <a:pos x="82" y="134"/>
                </a:cxn>
                <a:cxn ang="0">
                  <a:pos x="74" y="132"/>
                </a:cxn>
                <a:cxn ang="0">
                  <a:pos x="68" y="128"/>
                </a:cxn>
                <a:cxn ang="0">
                  <a:pos x="64" y="124"/>
                </a:cxn>
                <a:cxn ang="0">
                  <a:pos x="60" y="118"/>
                </a:cxn>
                <a:cxn ang="0">
                  <a:pos x="60" y="114"/>
                </a:cxn>
                <a:cxn ang="0">
                  <a:pos x="60" y="114"/>
                </a:cxn>
                <a:cxn ang="0">
                  <a:pos x="52" y="116"/>
                </a:cxn>
                <a:cxn ang="0">
                  <a:pos x="38" y="120"/>
                </a:cxn>
                <a:cxn ang="0">
                  <a:pos x="30" y="120"/>
                </a:cxn>
                <a:cxn ang="0">
                  <a:pos x="22" y="118"/>
                </a:cxn>
                <a:cxn ang="0">
                  <a:pos x="14" y="114"/>
                </a:cxn>
                <a:cxn ang="0">
                  <a:pos x="6" y="106"/>
                </a:cxn>
                <a:cxn ang="0">
                  <a:pos x="6" y="106"/>
                </a:cxn>
                <a:cxn ang="0">
                  <a:pos x="2" y="94"/>
                </a:cxn>
                <a:cxn ang="0">
                  <a:pos x="0" y="86"/>
                </a:cxn>
                <a:cxn ang="0">
                  <a:pos x="0" y="76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2" y="54"/>
                </a:cxn>
                <a:cxn ang="0">
                  <a:pos x="24" y="42"/>
                </a:cxn>
                <a:cxn ang="0">
                  <a:pos x="54" y="22"/>
                </a:cxn>
                <a:cxn ang="0">
                  <a:pos x="66" y="12"/>
                </a:cxn>
                <a:cxn ang="0">
                  <a:pos x="70" y="6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74" y="4"/>
                </a:cxn>
                <a:cxn ang="0">
                  <a:pos x="78" y="20"/>
                </a:cxn>
                <a:cxn ang="0">
                  <a:pos x="80" y="40"/>
                </a:cxn>
                <a:cxn ang="0">
                  <a:pos x="78" y="50"/>
                </a:cxn>
                <a:cxn ang="0">
                  <a:pos x="76" y="62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2" y="48"/>
                </a:cxn>
                <a:cxn ang="0">
                  <a:pos x="88" y="32"/>
                </a:cxn>
                <a:cxn ang="0">
                  <a:pos x="90" y="20"/>
                </a:cxn>
                <a:cxn ang="0">
                  <a:pos x="90" y="6"/>
                </a:cxn>
                <a:cxn ang="0">
                  <a:pos x="90" y="6"/>
                </a:cxn>
              </a:cxnLst>
              <a:rect l="0" t="0" r="r" b="b"/>
              <a:pathLst>
                <a:path w="130" h="134">
                  <a:moveTo>
                    <a:pt x="90" y="6"/>
                  </a:moveTo>
                  <a:lnTo>
                    <a:pt x="90" y="6"/>
                  </a:lnTo>
                  <a:lnTo>
                    <a:pt x="94" y="10"/>
                  </a:lnTo>
                  <a:lnTo>
                    <a:pt x="104" y="20"/>
                  </a:lnTo>
                  <a:lnTo>
                    <a:pt x="110" y="30"/>
                  </a:lnTo>
                  <a:lnTo>
                    <a:pt x="116" y="40"/>
                  </a:lnTo>
                  <a:lnTo>
                    <a:pt x="122" y="56"/>
                  </a:lnTo>
                  <a:lnTo>
                    <a:pt x="128" y="72"/>
                  </a:lnTo>
                  <a:lnTo>
                    <a:pt x="128" y="72"/>
                  </a:lnTo>
                  <a:lnTo>
                    <a:pt x="130" y="84"/>
                  </a:lnTo>
                  <a:lnTo>
                    <a:pt x="130" y="94"/>
                  </a:lnTo>
                  <a:lnTo>
                    <a:pt x="128" y="106"/>
                  </a:lnTo>
                  <a:lnTo>
                    <a:pt x="126" y="114"/>
                  </a:lnTo>
                  <a:lnTo>
                    <a:pt x="120" y="122"/>
                  </a:lnTo>
                  <a:lnTo>
                    <a:pt x="112" y="130"/>
                  </a:lnTo>
                  <a:lnTo>
                    <a:pt x="104" y="134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82" y="134"/>
                  </a:lnTo>
                  <a:lnTo>
                    <a:pt x="74" y="132"/>
                  </a:lnTo>
                  <a:lnTo>
                    <a:pt x="68" y="128"/>
                  </a:lnTo>
                  <a:lnTo>
                    <a:pt x="64" y="124"/>
                  </a:lnTo>
                  <a:lnTo>
                    <a:pt x="60" y="118"/>
                  </a:lnTo>
                  <a:lnTo>
                    <a:pt x="60" y="114"/>
                  </a:lnTo>
                  <a:lnTo>
                    <a:pt x="60" y="114"/>
                  </a:lnTo>
                  <a:lnTo>
                    <a:pt x="52" y="116"/>
                  </a:lnTo>
                  <a:lnTo>
                    <a:pt x="38" y="120"/>
                  </a:lnTo>
                  <a:lnTo>
                    <a:pt x="30" y="120"/>
                  </a:lnTo>
                  <a:lnTo>
                    <a:pt x="22" y="118"/>
                  </a:lnTo>
                  <a:lnTo>
                    <a:pt x="14" y="114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2" y="94"/>
                  </a:lnTo>
                  <a:lnTo>
                    <a:pt x="0" y="8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6" y="62"/>
                  </a:lnTo>
                  <a:lnTo>
                    <a:pt x="12" y="54"/>
                  </a:lnTo>
                  <a:lnTo>
                    <a:pt x="24" y="42"/>
                  </a:lnTo>
                  <a:lnTo>
                    <a:pt x="54" y="22"/>
                  </a:lnTo>
                  <a:lnTo>
                    <a:pt x="66" y="12"/>
                  </a:lnTo>
                  <a:lnTo>
                    <a:pt x="70" y="6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4" y="4"/>
                  </a:lnTo>
                  <a:lnTo>
                    <a:pt x="78" y="20"/>
                  </a:lnTo>
                  <a:lnTo>
                    <a:pt x="80" y="40"/>
                  </a:lnTo>
                  <a:lnTo>
                    <a:pt x="78" y="50"/>
                  </a:lnTo>
                  <a:lnTo>
                    <a:pt x="76" y="62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2" y="48"/>
                  </a:lnTo>
                  <a:lnTo>
                    <a:pt x="88" y="32"/>
                  </a:lnTo>
                  <a:lnTo>
                    <a:pt x="90" y="20"/>
                  </a:lnTo>
                  <a:lnTo>
                    <a:pt x="90" y="6"/>
                  </a:lnTo>
                  <a:lnTo>
                    <a:pt x="9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1716505" y="1463842"/>
              <a:ext cx="1074821" cy="1122947"/>
            </a:xfrm>
            <a:custGeom>
              <a:avLst/>
              <a:gdLst/>
              <a:ahLst/>
              <a:cxnLst>
                <a:cxn ang="0">
                  <a:pos x="134" y="60"/>
                </a:cxn>
                <a:cxn ang="0">
                  <a:pos x="134" y="60"/>
                </a:cxn>
                <a:cxn ang="0">
                  <a:pos x="130" y="72"/>
                </a:cxn>
                <a:cxn ang="0">
                  <a:pos x="124" y="84"/>
                </a:cxn>
                <a:cxn ang="0">
                  <a:pos x="114" y="98"/>
                </a:cxn>
                <a:cxn ang="0">
                  <a:pos x="104" y="112"/>
                </a:cxn>
                <a:cxn ang="0">
                  <a:pos x="92" y="124"/>
                </a:cxn>
                <a:cxn ang="0">
                  <a:pos x="78" y="134"/>
                </a:cxn>
                <a:cxn ang="0">
                  <a:pos x="70" y="138"/>
                </a:cxn>
                <a:cxn ang="0">
                  <a:pos x="62" y="140"/>
                </a:cxn>
                <a:cxn ang="0">
                  <a:pos x="62" y="140"/>
                </a:cxn>
                <a:cxn ang="0">
                  <a:pos x="54" y="140"/>
                </a:cxn>
                <a:cxn ang="0">
                  <a:pos x="46" y="140"/>
                </a:cxn>
                <a:cxn ang="0">
                  <a:pos x="32" y="136"/>
                </a:cxn>
                <a:cxn ang="0">
                  <a:pos x="20" y="130"/>
                </a:cxn>
                <a:cxn ang="0">
                  <a:pos x="12" y="120"/>
                </a:cxn>
                <a:cxn ang="0">
                  <a:pos x="8" y="108"/>
                </a:cxn>
                <a:cxn ang="0">
                  <a:pos x="8" y="96"/>
                </a:cxn>
                <a:cxn ang="0">
                  <a:pos x="10" y="84"/>
                </a:cxn>
                <a:cxn ang="0">
                  <a:pos x="14" y="80"/>
                </a:cxn>
                <a:cxn ang="0">
                  <a:pos x="18" y="74"/>
                </a:cxn>
                <a:cxn ang="0">
                  <a:pos x="18" y="74"/>
                </a:cxn>
                <a:cxn ang="0">
                  <a:pos x="14" y="70"/>
                </a:cxn>
                <a:cxn ang="0">
                  <a:pos x="10" y="64"/>
                </a:cxn>
                <a:cxn ang="0">
                  <a:pos x="4" y="56"/>
                </a:cxn>
                <a:cxn ang="0">
                  <a:pos x="2" y="48"/>
                </a:cxn>
                <a:cxn ang="0">
                  <a:pos x="0" y="38"/>
                </a:cxn>
                <a:cxn ang="0">
                  <a:pos x="2" y="28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4" y="8"/>
                </a:cxn>
                <a:cxn ang="0">
                  <a:pos x="22" y="4"/>
                </a:cxn>
                <a:cxn ang="0">
                  <a:pos x="28" y="0"/>
                </a:cxn>
                <a:cxn ang="0">
                  <a:pos x="36" y="0"/>
                </a:cxn>
                <a:cxn ang="0">
                  <a:pos x="44" y="0"/>
                </a:cxn>
                <a:cxn ang="0">
                  <a:pos x="50" y="2"/>
                </a:cxn>
                <a:cxn ang="0">
                  <a:pos x="66" y="10"/>
                </a:cxn>
                <a:cxn ang="0">
                  <a:pos x="98" y="30"/>
                </a:cxn>
                <a:cxn ang="0">
                  <a:pos x="116" y="38"/>
                </a:cxn>
                <a:cxn ang="0">
                  <a:pos x="124" y="40"/>
                </a:cxn>
                <a:cxn ang="0">
                  <a:pos x="134" y="40"/>
                </a:cxn>
                <a:cxn ang="0">
                  <a:pos x="134" y="40"/>
                </a:cxn>
                <a:cxn ang="0">
                  <a:pos x="110" y="54"/>
                </a:cxn>
                <a:cxn ang="0">
                  <a:pos x="90" y="64"/>
                </a:cxn>
                <a:cxn ang="0">
                  <a:pos x="80" y="68"/>
                </a:cxn>
                <a:cxn ang="0">
                  <a:pos x="72" y="70"/>
                </a:cxn>
                <a:cxn ang="0">
                  <a:pos x="72" y="70"/>
                </a:cxn>
                <a:cxn ang="0">
                  <a:pos x="76" y="70"/>
                </a:cxn>
                <a:cxn ang="0">
                  <a:pos x="88" y="72"/>
                </a:cxn>
                <a:cxn ang="0">
                  <a:pos x="106" y="70"/>
                </a:cxn>
                <a:cxn ang="0">
                  <a:pos x="120" y="66"/>
                </a:cxn>
                <a:cxn ang="0">
                  <a:pos x="134" y="60"/>
                </a:cxn>
                <a:cxn ang="0">
                  <a:pos x="134" y="60"/>
                </a:cxn>
              </a:cxnLst>
              <a:rect l="0" t="0" r="r" b="b"/>
              <a:pathLst>
                <a:path w="134" h="140">
                  <a:moveTo>
                    <a:pt x="134" y="60"/>
                  </a:moveTo>
                  <a:lnTo>
                    <a:pt x="134" y="60"/>
                  </a:lnTo>
                  <a:lnTo>
                    <a:pt x="130" y="72"/>
                  </a:lnTo>
                  <a:lnTo>
                    <a:pt x="124" y="84"/>
                  </a:lnTo>
                  <a:lnTo>
                    <a:pt x="114" y="98"/>
                  </a:lnTo>
                  <a:lnTo>
                    <a:pt x="104" y="112"/>
                  </a:lnTo>
                  <a:lnTo>
                    <a:pt x="92" y="124"/>
                  </a:lnTo>
                  <a:lnTo>
                    <a:pt x="78" y="134"/>
                  </a:lnTo>
                  <a:lnTo>
                    <a:pt x="70" y="138"/>
                  </a:lnTo>
                  <a:lnTo>
                    <a:pt x="62" y="140"/>
                  </a:lnTo>
                  <a:lnTo>
                    <a:pt x="62" y="140"/>
                  </a:lnTo>
                  <a:lnTo>
                    <a:pt x="54" y="140"/>
                  </a:lnTo>
                  <a:lnTo>
                    <a:pt x="46" y="140"/>
                  </a:lnTo>
                  <a:lnTo>
                    <a:pt x="32" y="136"/>
                  </a:lnTo>
                  <a:lnTo>
                    <a:pt x="20" y="130"/>
                  </a:lnTo>
                  <a:lnTo>
                    <a:pt x="12" y="120"/>
                  </a:lnTo>
                  <a:lnTo>
                    <a:pt x="8" y="108"/>
                  </a:lnTo>
                  <a:lnTo>
                    <a:pt x="8" y="96"/>
                  </a:lnTo>
                  <a:lnTo>
                    <a:pt x="10" y="84"/>
                  </a:lnTo>
                  <a:lnTo>
                    <a:pt x="14" y="80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4" y="70"/>
                  </a:lnTo>
                  <a:lnTo>
                    <a:pt x="10" y="64"/>
                  </a:lnTo>
                  <a:lnTo>
                    <a:pt x="4" y="56"/>
                  </a:lnTo>
                  <a:lnTo>
                    <a:pt x="2" y="48"/>
                  </a:lnTo>
                  <a:lnTo>
                    <a:pt x="0" y="38"/>
                  </a:lnTo>
                  <a:lnTo>
                    <a:pt x="2" y="2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4" y="8"/>
                  </a:lnTo>
                  <a:lnTo>
                    <a:pt x="22" y="4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50" y="2"/>
                  </a:lnTo>
                  <a:lnTo>
                    <a:pt x="66" y="10"/>
                  </a:lnTo>
                  <a:lnTo>
                    <a:pt x="98" y="30"/>
                  </a:lnTo>
                  <a:lnTo>
                    <a:pt x="116" y="38"/>
                  </a:lnTo>
                  <a:lnTo>
                    <a:pt x="124" y="40"/>
                  </a:lnTo>
                  <a:lnTo>
                    <a:pt x="134" y="40"/>
                  </a:lnTo>
                  <a:lnTo>
                    <a:pt x="134" y="40"/>
                  </a:lnTo>
                  <a:lnTo>
                    <a:pt x="110" y="54"/>
                  </a:lnTo>
                  <a:lnTo>
                    <a:pt x="90" y="64"/>
                  </a:lnTo>
                  <a:lnTo>
                    <a:pt x="80" y="68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6" y="70"/>
                  </a:lnTo>
                  <a:lnTo>
                    <a:pt x="88" y="72"/>
                  </a:lnTo>
                  <a:lnTo>
                    <a:pt x="106" y="70"/>
                  </a:lnTo>
                  <a:lnTo>
                    <a:pt x="120" y="66"/>
                  </a:lnTo>
                  <a:lnTo>
                    <a:pt x="134" y="60"/>
                  </a:lnTo>
                  <a:lnTo>
                    <a:pt x="134" y="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2181726" y="453189"/>
              <a:ext cx="994611" cy="1106905"/>
            </a:xfrm>
            <a:custGeom>
              <a:avLst/>
              <a:gdLst/>
              <a:ahLst/>
              <a:cxnLst>
                <a:cxn ang="0">
                  <a:pos x="114" y="138"/>
                </a:cxn>
                <a:cxn ang="0">
                  <a:pos x="114" y="138"/>
                </a:cxn>
                <a:cxn ang="0">
                  <a:pos x="114" y="106"/>
                </a:cxn>
                <a:cxn ang="0">
                  <a:pos x="116" y="76"/>
                </a:cxn>
                <a:cxn ang="0">
                  <a:pos x="120" y="60"/>
                </a:cxn>
                <a:cxn ang="0">
                  <a:pos x="124" y="46"/>
                </a:cxn>
                <a:cxn ang="0">
                  <a:pos x="124" y="46"/>
                </a:cxn>
                <a:cxn ang="0">
                  <a:pos x="124" y="36"/>
                </a:cxn>
                <a:cxn ang="0">
                  <a:pos x="124" y="28"/>
                </a:cxn>
                <a:cxn ang="0">
                  <a:pos x="122" y="20"/>
                </a:cxn>
                <a:cxn ang="0">
                  <a:pos x="116" y="14"/>
                </a:cxn>
                <a:cxn ang="0">
                  <a:pos x="110" y="8"/>
                </a:cxn>
                <a:cxn ang="0">
                  <a:pos x="104" y="4"/>
                </a:cxn>
                <a:cxn ang="0">
                  <a:pos x="96" y="0"/>
                </a:cxn>
                <a:cxn ang="0">
                  <a:pos x="86" y="0"/>
                </a:cxn>
                <a:cxn ang="0">
                  <a:pos x="86" y="0"/>
                </a:cxn>
                <a:cxn ang="0">
                  <a:pos x="76" y="0"/>
                </a:cxn>
                <a:cxn ang="0">
                  <a:pos x="70" y="4"/>
                </a:cxn>
                <a:cxn ang="0">
                  <a:pos x="64" y="8"/>
                </a:cxn>
                <a:cxn ang="0">
                  <a:pos x="60" y="14"/>
                </a:cxn>
                <a:cxn ang="0">
                  <a:pos x="54" y="2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46" y="30"/>
                </a:cxn>
                <a:cxn ang="0">
                  <a:pos x="30" y="30"/>
                </a:cxn>
                <a:cxn ang="0">
                  <a:pos x="20" y="34"/>
                </a:cxn>
                <a:cxn ang="0">
                  <a:pos x="12" y="38"/>
                </a:cxn>
                <a:cxn ang="0">
                  <a:pos x="6" y="44"/>
                </a:cxn>
                <a:cxn ang="0">
                  <a:pos x="2" y="52"/>
                </a:cxn>
                <a:cxn ang="0">
                  <a:pos x="2" y="52"/>
                </a:cxn>
                <a:cxn ang="0">
                  <a:pos x="0" y="64"/>
                </a:cxn>
                <a:cxn ang="0">
                  <a:pos x="0" y="78"/>
                </a:cxn>
                <a:cxn ang="0">
                  <a:pos x="2" y="90"/>
                </a:cxn>
                <a:cxn ang="0">
                  <a:pos x="10" y="102"/>
                </a:cxn>
                <a:cxn ang="0">
                  <a:pos x="20" y="114"/>
                </a:cxn>
                <a:cxn ang="0">
                  <a:pos x="38" y="124"/>
                </a:cxn>
                <a:cxn ang="0">
                  <a:pos x="60" y="132"/>
                </a:cxn>
                <a:cxn ang="0">
                  <a:pos x="90" y="138"/>
                </a:cxn>
                <a:cxn ang="0">
                  <a:pos x="90" y="138"/>
                </a:cxn>
                <a:cxn ang="0">
                  <a:pos x="86" y="136"/>
                </a:cxn>
                <a:cxn ang="0">
                  <a:pos x="80" y="126"/>
                </a:cxn>
                <a:cxn ang="0">
                  <a:pos x="76" y="118"/>
                </a:cxn>
                <a:cxn ang="0">
                  <a:pos x="72" y="110"/>
                </a:cxn>
                <a:cxn ang="0">
                  <a:pos x="70" y="100"/>
                </a:cxn>
                <a:cxn ang="0">
                  <a:pos x="68" y="88"/>
                </a:cxn>
                <a:cxn ang="0">
                  <a:pos x="68" y="88"/>
                </a:cxn>
                <a:cxn ang="0">
                  <a:pos x="82" y="108"/>
                </a:cxn>
                <a:cxn ang="0">
                  <a:pos x="96" y="124"/>
                </a:cxn>
                <a:cxn ang="0">
                  <a:pos x="104" y="132"/>
                </a:cxn>
                <a:cxn ang="0">
                  <a:pos x="114" y="138"/>
                </a:cxn>
                <a:cxn ang="0">
                  <a:pos x="114" y="138"/>
                </a:cxn>
              </a:cxnLst>
              <a:rect l="0" t="0" r="r" b="b"/>
              <a:pathLst>
                <a:path w="124" h="138">
                  <a:moveTo>
                    <a:pt x="114" y="138"/>
                  </a:moveTo>
                  <a:lnTo>
                    <a:pt x="114" y="138"/>
                  </a:lnTo>
                  <a:lnTo>
                    <a:pt x="114" y="106"/>
                  </a:lnTo>
                  <a:lnTo>
                    <a:pt x="116" y="76"/>
                  </a:lnTo>
                  <a:lnTo>
                    <a:pt x="120" y="60"/>
                  </a:lnTo>
                  <a:lnTo>
                    <a:pt x="124" y="46"/>
                  </a:lnTo>
                  <a:lnTo>
                    <a:pt x="124" y="46"/>
                  </a:lnTo>
                  <a:lnTo>
                    <a:pt x="124" y="36"/>
                  </a:lnTo>
                  <a:lnTo>
                    <a:pt x="124" y="28"/>
                  </a:lnTo>
                  <a:lnTo>
                    <a:pt x="122" y="20"/>
                  </a:lnTo>
                  <a:lnTo>
                    <a:pt x="116" y="14"/>
                  </a:lnTo>
                  <a:lnTo>
                    <a:pt x="110" y="8"/>
                  </a:lnTo>
                  <a:lnTo>
                    <a:pt x="104" y="4"/>
                  </a:lnTo>
                  <a:lnTo>
                    <a:pt x="96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76" y="0"/>
                  </a:lnTo>
                  <a:lnTo>
                    <a:pt x="70" y="4"/>
                  </a:lnTo>
                  <a:lnTo>
                    <a:pt x="64" y="8"/>
                  </a:lnTo>
                  <a:lnTo>
                    <a:pt x="60" y="14"/>
                  </a:lnTo>
                  <a:lnTo>
                    <a:pt x="54" y="2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46" y="30"/>
                  </a:lnTo>
                  <a:lnTo>
                    <a:pt x="30" y="30"/>
                  </a:lnTo>
                  <a:lnTo>
                    <a:pt x="20" y="34"/>
                  </a:lnTo>
                  <a:lnTo>
                    <a:pt x="12" y="38"/>
                  </a:lnTo>
                  <a:lnTo>
                    <a:pt x="6" y="44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64"/>
                  </a:lnTo>
                  <a:lnTo>
                    <a:pt x="0" y="78"/>
                  </a:lnTo>
                  <a:lnTo>
                    <a:pt x="2" y="90"/>
                  </a:lnTo>
                  <a:lnTo>
                    <a:pt x="10" y="102"/>
                  </a:lnTo>
                  <a:lnTo>
                    <a:pt x="20" y="114"/>
                  </a:lnTo>
                  <a:lnTo>
                    <a:pt x="38" y="124"/>
                  </a:lnTo>
                  <a:lnTo>
                    <a:pt x="60" y="132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86" y="136"/>
                  </a:lnTo>
                  <a:lnTo>
                    <a:pt x="80" y="126"/>
                  </a:lnTo>
                  <a:lnTo>
                    <a:pt x="76" y="118"/>
                  </a:lnTo>
                  <a:lnTo>
                    <a:pt x="72" y="110"/>
                  </a:lnTo>
                  <a:lnTo>
                    <a:pt x="70" y="100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82" y="108"/>
                  </a:lnTo>
                  <a:lnTo>
                    <a:pt x="96" y="124"/>
                  </a:lnTo>
                  <a:lnTo>
                    <a:pt x="104" y="132"/>
                  </a:lnTo>
                  <a:lnTo>
                    <a:pt x="114" y="138"/>
                  </a:lnTo>
                  <a:lnTo>
                    <a:pt x="114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2887579" y="1720516"/>
              <a:ext cx="256674" cy="256674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8" y="28"/>
                </a:cxn>
                <a:cxn ang="0">
                  <a:pos x="22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0" y="32"/>
                </a:cxn>
                <a:cxn ang="0">
                  <a:pos x="6" y="28"/>
                </a:cxn>
                <a:cxn ang="0">
                  <a:pos x="2" y="22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8" y="4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2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8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0" y="32"/>
                  </a:lnTo>
                  <a:lnTo>
                    <a:pt x="6" y="28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4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77516" y="2699084"/>
              <a:ext cx="272716" cy="256674"/>
            </a:xfrm>
            <a:custGeom>
              <a:avLst/>
              <a:gdLst/>
              <a:ahLst/>
              <a:cxnLst>
                <a:cxn ang="0">
                  <a:pos x="2" y="32"/>
                </a:cxn>
                <a:cxn ang="0">
                  <a:pos x="2" y="32"/>
                </a:cxn>
                <a:cxn ang="0">
                  <a:pos x="6" y="32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26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6"/>
                </a:cxn>
                <a:cxn ang="0">
                  <a:pos x="28" y="14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2" y="1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14" y="20"/>
                </a:cxn>
                <a:cxn ang="0">
                  <a:pos x="14" y="20"/>
                </a:cxn>
                <a:cxn ang="0">
                  <a:pos x="8" y="22"/>
                </a:cxn>
                <a:cxn ang="0">
                  <a:pos x="4" y="26"/>
                </a:cxn>
                <a:cxn ang="0">
                  <a:pos x="2" y="32"/>
                </a:cxn>
                <a:cxn ang="0">
                  <a:pos x="2" y="32"/>
                </a:cxn>
              </a:cxnLst>
              <a:rect l="0" t="0" r="r" b="b"/>
              <a:pathLst>
                <a:path w="34" h="32">
                  <a:moveTo>
                    <a:pt x="2" y="32"/>
                  </a:moveTo>
                  <a:lnTo>
                    <a:pt x="2" y="32"/>
                  </a:lnTo>
                  <a:lnTo>
                    <a:pt x="6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6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6"/>
                  </a:lnTo>
                  <a:lnTo>
                    <a:pt x="28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8" y="22"/>
                  </a:lnTo>
                  <a:lnTo>
                    <a:pt x="4" y="26"/>
                  </a:lnTo>
                  <a:lnTo>
                    <a:pt x="2" y="32"/>
                  </a:lnTo>
                  <a:lnTo>
                    <a:pt x="2" y="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61474" y="2971800"/>
              <a:ext cx="272716" cy="288758"/>
            </a:xfrm>
            <a:custGeom>
              <a:avLst/>
              <a:gdLst/>
              <a:ahLst/>
              <a:cxnLst>
                <a:cxn ang="0">
                  <a:pos x="32" y="8"/>
                </a:cxn>
                <a:cxn ang="0">
                  <a:pos x="32" y="8"/>
                </a:cxn>
                <a:cxn ang="0">
                  <a:pos x="34" y="14"/>
                </a:cxn>
                <a:cxn ang="0">
                  <a:pos x="32" y="18"/>
                </a:cxn>
                <a:cxn ang="0">
                  <a:pos x="28" y="22"/>
                </a:cxn>
                <a:cxn ang="0">
                  <a:pos x="24" y="22"/>
                </a:cxn>
                <a:cxn ang="0">
                  <a:pos x="24" y="22"/>
                </a:cxn>
                <a:cxn ang="0">
                  <a:pos x="24" y="28"/>
                </a:cxn>
                <a:cxn ang="0">
                  <a:pos x="24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4" y="36"/>
                </a:cxn>
                <a:cxn ang="0">
                  <a:pos x="10" y="34"/>
                </a:cxn>
                <a:cxn ang="0">
                  <a:pos x="8" y="30"/>
                </a:cxn>
                <a:cxn ang="0">
                  <a:pos x="8" y="26"/>
                </a:cxn>
                <a:cxn ang="0">
                  <a:pos x="4" y="14"/>
                </a:cxn>
                <a:cxn ang="0">
                  <a:pos x="4" y="1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8"/>
                </a:cxn>
                <a:cxn ang="0">
                  <a:pos x="12" y="10"/>
                </a:cxn>
                <a:cxn ang="0">
                  <a:pos x="18" y="14"/>
                </a:cxn>
                <a:cxn ang="0">
                  <a:pos x="18" y="14"/>
                </a:cxn>
                <a:cxn ang="0">
                  <a:pos x="14" y="10"/>
                </a:cxn>
                <a:cxn ang="0">
                  <a:pos x="10" y="6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4" y="0"/>
                </a:cxn>
                <a:cxn ang="0">
                  <a:pos x="26" y="2"/>
                </a:cxn>
                <a:cxn ang="0">
                  <a:pos x="30" y="4"/>
                </a:cxn>
                <a:cxn ang="0">
                  <a:pos x="32" y="8"/>
                </a:cxn>
                <a:cxn ang="0">
                  <a:pos x="32" y="8"/>
                </a:cxn>
              </a:cxnLst>
              <a:rect l="0" t="0" r="r" b="b"/>
              <a:pathLst>
                <a:path w="34" h="36">
                  <a:moveTo>
                    <a:pt x="32" y="8"/>
                  </a:moveTo>
                  <a:lnTo>
                    <a:pt x="32" y="8"/>
                  </a:lnTo>
                  <a:lnTo>
                    <a:pt x="34" y="14"/>
                  </a:lnTo>
                  <a:lnTo>
                    <a:pt x="32" y="18"/>
                  </a:lnTo>
                  <a:lnTo>
                    <a:pt x="28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4" y="36"/>
                  </a:lnTo>
                  <a:lnTo>
                    <a:pt x="10" y="34"/>
                  </a:lnTo>
                  <a:lnTo>
                    <a:pt x="8" y="30"/>
                  </a:lnTo>
                  <a:lnTo>
                    <a:pt x="8" y="26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0" y="6"/>
                  </a:lnTo>
                  <a:lnTo>
                    <a:pt x="0" y="6"/>
                  </a:lnTo>
                  <a:lnTo>
                    <a:pt x="6" y="8"/>
                  </a:lnTo>
                  <a:lnTo>
                    <a:pt x="12" y="10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4" y="10"/>
                  </a:lnTo>
                  <a:lnTo>
                    <a:pt x="1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4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2" y="8"/>
                  </a:lnTo>
                  <a:lnTo>
                    <a:pt x="3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320842" y="3035968"/>
              <a:ext cx="272716" cy="272716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30" y="6"/>
                </a:cxn>
                <a:cxn ang="0">
                  <a:pos x="32" y="12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4" y="26"/>
                </a:cxn>
                <a:cxn ang="0">
                  <a:pos x="32" y="30"/>
                </a:cxn>
                <a:cxn ang="0">
                  <a:pos x="28" y="34"/>
                </a:cxn>
                <a:cxn ang="0">
                  <a:pos x="22" y="34"/>
                </a:cxn>
                <a:cxn ang="0">
                  <a:pos x="22" y="34"/>
                </a:cxn>
                <a:cxn ang="0">
                  <a:pos x="18" y="34"/>
                </a:cxn>
                <a:cxn ang="0">
                  <a:pos x="16" y="32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8" y="30"/>
                </a:cxn>
                <a:cxn ang="0">
                  <a:pos x="4" y="28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20"/>
                </a:cxn>
                <a:cxn ang="0">
                  <a:pos x="2" y="16"/>
                </a:cxn>
                <a:cxn ang="0">
                  <a:pos x="4" y="12"/>
                </a:cxn>
                <a:cxn ang="0">
                  <a:pos x="8" y="10"/>
                </a:cxn>
                <a:cxn ang="0">
                  <a:pos x="18" y="4"/>
                </a:cxn>
                <a:cxn ang="0">
                  <a:pos x="20" y="2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4" y="4"/>
                </a:cxn>
                <a:cxn ang="0">
                  <a:pos x="22" y="10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4" y="12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34">
                  <a:moveTo>
                    <a:pt x="26" y="2"/>
                  </a:moveTo>
                  <a:lnTo>
                    <a:pt x="26" y="2"/>
                  </a:lnTo>
                  <a:lnTo>
                    <a:pt x="30" y="6"/>
                  </a:lnTo>
                  <a:lnTo>
                    <a:pt x="32" y="12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4" y="26"/>
                  </a:lnTo>
                  <a:lnTo>
                    <a:pt x="32" y="30"/>
                  </a:lnTo>
                  <a:lnTo>
                    <a:pt x="28" y="34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18" y="34"/>
                  </a:lnTo>
                  <a:lnTo>
                    <a:pt x="16" y="32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8" y="30"/>
                  </a:lnTo>
                  <a:lnTo>
                    <a:pt x="4" y="28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0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8" y="10"/>
                  </a:lnTo>
                  <a:lnTo>
                    <a:pt x="18" y="4"/>
                  </a:lnTo>
                  <a:lnTo>
                    <a:pt x="2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4"/>
                  </a:lnTo>
                  <a:lnTo>
                    <a:pt x="22" y="1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4" y="12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192505" y="2843463"/>
              <a:ext cx="272716" cy="304800"/>
            </a:xfrm>
            <a:custGeom>
              <a:avLst/>
              <a:gdLst/>
              <a:ahLst/>
              <a:cxnLst>
                <a:cxn ang="0">
                  <a:pos x="34" y="18"/>
                </a:cxn>
                <a:cxn ang="0">
                  <a:pos x="34" y="18"/>
                </a:cxn>
                <a:cxn ang="0">
                  <a:pos x="26" y="28"/>
                </a:cxn>
                <a:cxn ang="0">
                  <a:pos x="20" y="34"/>
                </a:cxn>
                <a:cxn ang="0">
                  <a:pos x="16" y="36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36"/>
                </a:cxn>
                <a:cxn ang="0">
                  <a:pos x="4" y="36"/>
                </a:cxn>
                <a:cxn ang="0">
                  <a:pos x="0" y="30"/>
                </a:cxn>
                <a:cxn ang="0">
                  <a:pos x="0" y="24"/>
                </a:cxn>
                <a:cxn ang="0">
                  <a:pos x="0" y="22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2"/>
                </a:cxn>
                <a:cxn ang="0">
                  <a:pos x="18" y="4"/>
                </a:cxn>
                <a:cxn ang="0">
                  <a:pos x="26" y="10"/>
                </a:cxn>
                <a:cxn ang="0">
                  <a:pos x="30" y="12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28" y="16"/>
                </a:cxn>
                <a:cxn ang="0">
                  <a:pos x="22" y="18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20" y="20"/>
                </a:cxn>
                <a:cxn ang="0">
                  <a:pos x="26" y="20"/>
                </a:cxn>
                <a:cxn ang="0">
                  <a:pos x="34" y="18"/>
                </a:cxn>
                <a:cxn ang="0">
                  <a:pos x="34" y="18"/>
                </a:cxn>
              </a:cxnLst>
              <a:rect l="0" t="0" r="r" b="b"/>
              <a:pathLst>
                <a:path w="34" h="38">
                  <a:moveTo>
                    <a:pt x="34" y="18"/>
                  </a:moveTo>
                  <a:lnTo>
                    <a:pt x="34" y="18"/>
                  </a:lnTo>
                  <a:lnTo>
                    <a:pt x="26" y="28"/>
                  </a:lnTo>
                  <a:lnTo>
                    <a:pt x="20" y="34"/>
                  </a:lnTo>
                  <a:lnTo>
                    <a:pt x="16" y="36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26" y="10"/>
                  </a:lnTo>
                  <a:lnTo>
                    <a:pt x="30" y="12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28" y="16"/>
                  </a:lnTo>
                  <a:lnTo>
                    <a:pt x="22" y="18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6" y="20"/>
                  </a:lnTo>
                  <a:lnTo>
                    <a:pt x="34" y="18"/>
                  </a:lnTo>
                  <a:lnTo>
                    <a:pt x="34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336884" y="2602832"/>
              <a:ext cx="272716" cy="288758"/>
            </a:xfrm>
            <a:custGeom>
              <a:avLst/>
              <a:gdLst/>
              <a:ahLst/>
              <a:cxnLst>
                <a:cxn ang="0">
                  <a:pos x="26" y="36"/>
                </a:cxn>
                <a:cxn ang="0">
                  <a:pos x="26" y="36"/>
                </a:cxn>
                <a:cxn ang="0">
                  <a:pos x="28" y="28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34" y="8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0" y="8"/>
                </a:cxn>
                <a:cxn ang="0">
                  <a:pos x="6" y="8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8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8" y="32"/>
                </a:cxn>
                <a:cxn ang="0">
                  <a:pos x="18" y="28"/>
                </a:cxn>
                <a:cxn ang="0">
                  <a:pos x="18" y="22"/>
                </a:cxn>
                <a:cxn ang="0">
                  <a:pos x="18" y="22"/>
                </a:cxn>
                <a:cxn ang="0">
                  <a:pos x="20" y="28"/>
                </a:cxn>
                <a:cxn ang="0">
                  <a:pos x="24" y="32"/>
                </a:cxn>
                <a:cxn ang="0">
                  <a:pos x="26" y="36"/>
                </a:cxn>
                <a:cxn ang="0">
                  <a:pos x="26" y="36"/>
                </a:cxn>
              </a:cxnLst>
              <a:rect l="0" t="0" r="r" b="b"/>
              <a:pathLst>
                <a:path w="34" h="36">
                  <a:moveTo>
                    <a:pt x="26" y="36"/>
                  </a:moveTo>
                  <a:lnTo>
                    <a:pt x="26" y="36"/>
                  </a:lnTo>
                  <a:lnTo>
                    <a:pt x="28" y="28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4" y="8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0" y="8"/>
                  </a:lnTo>
                  <a:lnTo>
                    <a:pt x="6" y="8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2" y="26"/>
                  </a:lnTo>
                  <a:lnTo>
                    <a:pt x="8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0" y="28"/>
                  </a:lnTo>
                  <a:lnTo>
                    <a:pt x="24" y="32"/>
                  </a:lnTo>
                  <a:lnTo>
                    <a:pt x="26" y="36"/>
                  </a:lnTo>
                  <a:lnTo>
                    <a:pt x="26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81263" y="2939716"/>
              <a:ext cx="64168" cy="6416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2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2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4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732421" y="-1295400"/>
              <a:ext cx="609600" cy="673768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60" y="6"/>
                </a:cxn>
                <a:cxn ang="0">
                  <a:pos x="52" y="2"/>
                </a:cxn>
                <a:cxn ang="0">
                  <a:pos x="42" y="0"/>
                </a:cxn>
                <a:cxn ang="0">
                  <a:pos x="32" y="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26" y="8"/>
                </a:cxn>
                <a:cxn ang="0">
                  <a:pos x="30" y="12"/>
                </a:cxn>
                <a:cxn ang="0">
                  <a:pos x="30" y="16"/>
                </a:cxn>
                <a:cxn ang="0">
                  <a:pos x="28" y="18"/>
                </a:cxn>
                <a:cxn ang="0">
                  <a:pos x="28" y="18"/>
                </a:cxn>
                <a:cxn ang="0">
                  <a:pos x="26" y="20"/>
                </a:cxn>
                <a:cxn ang="0">
                  <a:pos x="22" y="18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8" y="24"/>
                </a:cxn>
                <a:cxn ang="0">
                  <a:pos x="18" y="24"/>
                </a:cxn>
                <a:cxn ang="0">
                  <a:pos x="18" y="28"/>
                </a:cxn>
                <a:cxn ang="0">
                  <a:pos x="16" y="32"/>
                </a:cxn>
                <a:cxn ang="0">
                  <a:pos x="14" y="34"/>
                </a:cxn>
                <a:cxn ang="0">
                  <a:pos x="12" y="32"/>
                </a:cxn>
                <a:cxn ang="0">
                  <a:pos x="8" y="30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60"/>
                </a:cxn>
                <a:cxn ang="0">
                  <a:pos x="8" y="68"/>
                </a:cxn>
                <a:cxn ang="0">
                  <a:pos x="18" y="78"/>
                </a:cxn>
                <a:cxn ang="0">
                  <a:pos x="32" y="84"/>
                </a:cxn>
                <a:cxn ang="0">
                  <a:pos x="32" y="84"/>
                </a:cxn>
                <a:cxn ang="0">
                  <a:pos x="42" y="84"/>
                </a:cxn>
                <a:cxn ang="0">
                  <a:pos x="44" y="84"/>
                </a:cxn>
                <a:cxn ang="0">
                  <a:pos x="46" y="82"/>
                </a:cxn>
                <a:cxn ang="0">
                  <a:pos x="46" y="74"/>
                </a:cxn>
                <a:cxn ang="0">
                  <a:pos x="44" y="66"/>
                </a:cxn>
                <a:cxn ang="0">
                  <a:pos x="44" y="66"/>
                </a:cxn>
                <a:cxn ang="0">
                  <a:pos x="40" y="58"/>
                </a:cxn>
                <a:cxn ang="0">
                  <a:pos x="40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4" y="46"/>
                </a:cxn>
                <a:cxn ang="0">
                  <a:pos x="62" y="50"/>
                </a:cxn>
                <a:cxn ang="0">
                  <a:pos x="70" y="52"/>
                </a:cxn>
                <a:cxn ang="0">
                  <a:pos x="72" y="52"/>
                </a:cxn>
                <a:cxn ang="0">
                  <a:pos x="74" y="48"/>
                </a:cxn>
                <a:cxn ang="0">
                  <a:pos x="74" y="48"/>
                </a:cxn>
                <a:cxn ang="0">
                  <a:pos x="76" y="38"/>
                </a:cxn>
                <a:cxn ang="0">
                  <a:pos x="76" y="28"/>
                </a:cxn>
                <a:cxn ang="0">
                  <a:pos x="74" y="22"/>
                </a:cxn>
                <a:cxn ang="0">
                  <a:pos x="70" y="16"/>
                </a:cxn>
                <a:cxn ang="0">
                  <a:pos x="66" y="10"/>
                </a:cxn>
                <a:cxn ang="0">
                  <a:pos x="60" y="6"/>
                </a:cxn>
                <a:cxn ang="0">
                  <a:pos x="60" y="6"/>
                </a:cxn>
              </a:cxnLst>
              <a:rect l="0" t="0" r="r" b="b"/>
              <a:pathLst>
                <a:path w="76" h="84">
                  <a:moveTo>
                    <a:pt x="60" y="6"/>
                  </a:moveTo>
                  <a:lnTo>
                    <a:pt x="60" y="6"/>
                  </a:lnTo>
                  <a:lnTo>
                    <a:pt x="52" y="2"/>
                  </a:lnTo>
                  <a:lnTo>
                    <a:pt x="42" y="0"/>
                  </a:lnTo>
                  <a:lnTo>
                    <a:pt x="32" y="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26" y="8"/>
                  </a:lnTo>
                  <a:lnTo>
                    <a:pt x="30" y="12"/>
                  </a:lnTo>
                  <a:lnTo>
                    <a:pt x="30" y="16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6" y="20"/>
                  </a:lnTo>
                  <a:lnTo>
                    <a:pt x="22" y="18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8"/>
                  </a:lnTo>
                  <a:lnTo>
                    <a:pt x="16" y="32"/>
                  </a:lnTo>
                  <a:lnTo>
                    <a:pt x="14" y="34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60"/>
                  </a:lnTo>
                  <a:lnTo>
                    <a:pt x="8" y="68"/>
                  </a:lnTo>
                  <a:lnTo>
                    <a:pt x="18" y="78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42" y="84"/>
                  </a:lnTo>
                  <a:lnTo>
                    <a:pt x="44" y="84"/>
                  </a:lnTo>
                  <a:lnTo>
                    <a:pt x="46" y="82"/>
                  </a:lnTo>
                  <a:lnTo>
                    <a:pt x="46" y="74"/>
                  </a:lnTo>
                  <a:lnTo>
                    <a:pt x="44" y="66"/>
                  </a:lnTo>
                  <a:lnTo>
                    <a:pt x="44" y="66"/>
                  </a:lnTo>
                  <a:lnTo>
                    <a:pt x="40" y="58"/>
                  </a:lnTo>
                  <a:lnTo>
                    <a:pt x="40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4" y="46"/>
                  </a:lnTo>
                  <a:lnTo>
                    <a:pt x="62" y="50"/>
                  </a:lnTo>
                  <a:lnTo>
                    <a:pt x="70" y="52"/>
                  </a:lnTo>
                  <a:lnTo>
                    <a:pt x="72" y="52"/>
                  </a:lnTo>
                  <a:lnTo>
                    <a:pt x="74" y="48"/>
                  </a:lnTo>
                  <a:lnTo>
                    <a:pt x="74" y="48"/>
                  </a:lnTo>
                  <a:lnTo>
                    <a:pt x="76" y="38"/>
                  </a:lnTo>
                  <a:lnTo>
                    <a:pt x="76" y="28"/>
                  </a:lnTo>
                  <a:lnTo>
                    <a:pt x="74" y="22"/>
                  </a:lnTo>
                  <a:lnTo>
                    <a:pt x="70" y="16"/>
                  </a:lnTo>
                  <a:lnTo>
                    <a:pt x="66" y="10"/>
                  </a:lnTo>
                  <a:lnTo>
                    <a:pt x="60" y="6"/>
                  </a:lnTo>
                  <a:lnTo>
                    <a:pt x="6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010526" y="-1263316"/>
              <a:ext cx="641684" cy="641684"/>
            </a:xfrm>
            <a:custGeom>
              <a:avLst/>
              <a:gdLst/>
              <a:ahLst/>
              <a:cxnLst>
                <a:cxn ang="0">
                  <a:pos x="64" y="30"/>
                </a:cxn>
                <a:cxn ang="0">
                  <a:pos x="64" y="30"/>
                </a:cxn>
                <a:cxn ang="0">
                  <a:pos x="64" y="26"/>
                </a:cxn>
                <a:cxn ang="0">
                  <a:pos x="64" y="22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60" y="18"/>
                </a:cxn>
                <a:cxn ang="0">
                  <a:pos x="60" y="18"/>
                </a:cxn>
                <a:cxn ang="0">
                  <a:pos x="56" y="18"/>
                </a:cxn>
                <a:cxn ang="0">
                  <a:pos x="52" y="18"/>
                </a:cxn>
                <a:cxn ang="0">
                  <a:pos x="52" y="16"/>
                </a:cxn>
                <a:cxn ang="0">
                  <a:pos x="52" y="1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28" y="4"/>
                </a:cxn>
                <a:cxn ang="0">
                  <a:pos x="18" y="10"/>
                </a:cxn>
                <a:cxn ang="0">
                  <a:pos x="10" y="20"/>
                </a:cxn>
                <a:cxn ang="0">
                  <a:pos x="2" y="36"/>
                </a:cxn>
                <a:cxn ang="0">
                  <a:pos x="2" y="3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2"/>
                </a:cxn>
                <a:cxn ang="0">
                  <a:pos x="8" y="50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4" y="44"/>
                </a:cxn>
                <a:cxn ang="0">
                  <a:pos x="32" y="44"/>
                </a:cxn>
                <a:cxn ang="0">
                  <a:pos x="36" y="46"/>
                </a:cxn>
                <a:cxn ang="0">
                  <a:pos x="38" y="48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6" y="58"/>
                </a:cxn>
                <a:cxn ang="0">
                  <a:pos x="30" y="68"/>
                </a:cxn>
                <a:cxn ang="0">
                  <a:pos x="26" y="76"/>
                </a:cxn>
                <a:cxn ang="0">
                  <a:pos x="28" y="78"/>
                </a:cxn>
                <a:cxn ang="0">
                  <a:pos x="30" y="80"/>
                </a:cxn>
                <a:cxn ang="0">
                  <a:pos x="30" y="80"/>
                </a:cxn>
                <a:cxn ang="0">
                  <a:pos x="38" y="80"/>
                </a:cxn>
                <a:cxn ang="0">
                  <a:pos x="50" y="80"/>
                </a:cxn>
                <a:cxn ang="0">
                  <a:pos x="54" y="78"/>
                </a:cxn>
                <a:cxn ang="0">
                  <a:pos x="60" y="74"/>
                </a:cxn>
                <a:cxn ang="0">
                  <a:pos x="66" y="70"/>
                </a:cxn>
                <a:cxn ang="0">
                  <a:pos x="70" y="62"/>
                </a:cxn>
                <a:cxn ang="0">
                  <a:pos x="70" y="62"/>
                </a:cxn>
                <a:cxn ang="0">
                  <a:pos x="76" y="54"/>
                </a:cxn>
                <a:cxn ang="0">
                  <a:pos x="78" y="44"/>
                </a:cxn>
                <a:cxn ang="0">
                  <a:pos x="80" y="32"/>
                </a:cxn>
                <a:cxn ang="0">
                  <a:pos x="78" y="18"/>
                </a:cxn>
                <a:cxn ang="0">
                  <a:pos x="78" y="18"/>
                </a:cxn>
                <a:cxn ang="0">
                  <a:pos x="74" y="26"/>
                </a:cxn>
                <a:cxn ang="0">
                  <a:pos x="68" y="30"/>
                </a:cxn>
                <a:cxn ang="0">
                  <a:pos x="66" y="30"/>
                </a:cxn>
                <a:cxn ang="0">
                  <a:pos x="64" y="30"/>
                </a:cxn>
                <a:cxn ang="0">
                  <a:pos x="64" y="30"/>
                </a:cxn>
              </a:cxnLst>
              <a:rect l="0" t="0" r="r" b="b"/>
              <a:pathLst>
                <a:path w="80" h="80">
                  <a:moveTo>
                    <a:pt x="64" y="30"/>
                  </a:moveTo>
                  <a:lnTo>
                    <a:pt x="64" y="30"/>
                  </a:lnTo>
                  <a:lnTo>
                    <a:pt x="64" y="26"/>
                  </a:lnTo>
                  <a:lnTo>
                    <a:pt x="64" y="22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56" y="18"/>
                  </a:lnTo>
                  <a:lnTo>
                    <a:pt x="52" y="18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28" y="4"/>
                  </a:lnTo>
                  <a:lnTo>
                    <a:pt x="18" y="10"/>
                  </a:lnTo>
                  <a:lnTo>
                    <a:pt x="10" y="20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4" y="44"/>
                  </a:lnTo>
                  <a:lnTo>
                    <a:pt x="32" y="44"/>
                  </a:lnTo>
                  <a:lnTo>
                    <a:pt x="36" y="46"/>
                  </a:lnTo>
                  <a:lnTo>
                    <a:pt x="38" y="48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6" y="58"/>
                  </a:lnTo>
                  <a:lnTo>
                    <a:pt x="30" y="68"/>
                  </a:lnTo>
                  <a:lnTo>
                    <a:pt x="26" y="76"/>
                  </a:lnTo>
                  <a:lnTo>
                    <a:pt x="28" y="78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8" y="80"/>
                  </a:lnTo>
                  <a:lnTo>
                    <a:pt x="50" y="80"/>
                  </a:lnTo>
                  <a:lnTo>
                    <a:pt x="54" y="78"/>
                  </a:lnTo>
                  <a:lnTo>
                    <a:pt x="60" y="74"/>
                  </a:lnTo>
                  <a:lnTo>
                    <a:pt x="66" y="70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76" y="54"/>
                  </a:lnTo>
                  <a:lnTo>
                    <a:pt x="78" y="44"/>
                  </a:lnTo>
                  <a:lnTo>
                    <a:pt x="80" y="32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4" y="26"/>
                  </a:lnTo>
                  <a:lnTo>
                    <a:pt x="68" y="30"/>
                  </a:lnTo>
                  <a:lnTo>
                    <a:pt x="66" y="30"/>
                  </a:lnTo>
                  <a:lnTo>
                    <a:pt x="64" y="30"/>
                  </a:lnTo>
                  <a:lnTo>
                    <a:pt x="6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604084" y="-1295400"/>
              <a:ext cx="144379" cy="64168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8" y="8"/>
                </a:cxn>
                <a:cxn ang="0">
                  <a:pos x="12" y="6"/>
                </a:cxn>
                <a:cxn ang="0">
                  <a:pos x="14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8" h="8">
                  <a:moveTo>
                    <a:pt x="4" y="6"/>
                  </a:moveTo>
                  <a:lnTo>
                    <a:pt x="4" y="6"/>
                  </a:lnTo>
                  <a:lnTo>
                    <a:pt x="8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5406189" y="4592053"/>
              <a:ext cx="497305" cy="481263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48" y="6"/>
                </a:cxn>
                <a:cxn ang="0">
                  <a:pos x="44" y="2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2"/>
                </a:cxn>
                <a:cxn ang="0">
                  <a:pos x="8" y="8"/>
                </a:cxn>
                <a:cxn ang="0">
                  <a:pos x="2" y="18"/>
                </a:cxn>
                <a:cxn ang="0">
                  <a:pos x="2" y="18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6" y="30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24" y="30"/>
                </a:cxn>
                <a:cxn ang="0">
                  <a:pos x="28" y="32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26" y="42"/>
                </a:cxn>
                <a:cxn ang="0">
                  <a:pos x="20" y="46"/>
                </a:cxn>
                <a:cxn ang="0">
                  <a:pos x="18" y="52"/>
                </a:cxn>
                <a:cxn ang="0">
                  <a:pos x="18" y="54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8" y="58"/>
                </a:cxn>
                <a:cxn ang="0">
                  <a:pos x="36" y="60"/>
                </a:cxn>
                <a:cxn ang="0">
                  <a:pos x="44" y="58"/>
                </a:cxn>
                <a:cxn ang="0">
                  <a:pos x="48" y="56"/>
                </a:cxn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60" y="40"/>
                </a:cxn>
                <a:cxn ang="0">
                  <a:pos x="62" y="32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58" y="26"/>
                </a:cxn>
                <a:cxn ang="0">
                  <a:pos x="54" y="28"/>
                </a:cxn>
                <a:cxn ang="0">
                  <a:pos x="50" y="26"/>
                </a:cxn>
                <a:cxn ang="0">
                  <a:pos x="50" y="26"/>
                </a:cxn>
                <a:cxn ang="0">
                  <a:pos x="50" y="24"/>
                </a:cxn>
                <a:cxn ang="0">
                  <a:pos x="50" y="20"/>
                </a:cxn>
                <a:cxn ang="0">
                  <a:pos x="58" y="14"/>
                </a:cxn>
                <a:cxn ang="0">
                  <a:pos x="58" y="14"/>
                </a:cxn>
                <a:cxn ang="0">
                  <a:pos x="48" y="16"/>
                </a:cxn>
                <a:cxn ang="0">
                  <a:pos x="48" y="16"/>
                </a:cxn>
                <a:cxn ang="0">
                  <a:pos x="44" y="16"/>
                </a:cxn>
                <a:cxn ang="0">
                  <a:pos x="42" y="14"/>
                </a:cxn>
                <a:cxn ang="0">
                  <a:pos x="40" y="14"/>
                </a:cxn>
                <a:cxn ang="0">
                  <a:pos x="42" y="10"/>
                </a:cxn>
                <a:cxn ang="0">
                  <a:pos x="48" y="6"/>
                </a:cxn>
                <a:cxn ang="0">
                  <a:pos x="48" y="6"/>
                </a:cxn>
              </a:cxnLst>
              <a:rect l="0" t="0" r="r" b="b"/>
              <a:pathLst>
                <a:path w="62" h="60">
                  <a:moveTo>
                    <a:pt x="48" y="6"/>
                  </a:moveTo>
                  <a:lnTo>
                    <a:pt x="48" y="6"/>
                  </a:lnTo>
                  <a:lnTo>
                    <a:pt x="44" y="2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6" y="30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24" y="30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6" y="42"/>
                  </a:lnTo>
                  <a:lnTo>
                    <a:pt x="20" y="46"/>
                  </a:lnTo>
                  <a:lnTo>
                    <a:pt x="18" y="52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8" y="58"/>
                  </a:lnTo>
                  <a:lnTo>
                    <a:pt x="36" y="60"/>
                  </a:lnTo>
                  <a:lnTo>
                    <a:pt x="44" y="58"/>
                  </a:lnTo>
                  <a:lnTo>
                    <a:pt x="48" y="56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6" y="46"/>
                  </a:lnTo>
                  <a:lnTo>
                    <a:pt x="60" y="40"/>
                  </a:lnTo>
                  <a:lnTo>
                    <a:pt x="62" y="3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8" y="26"/>
                  </a:lnTo>
                  <a:lnTo>
                    <a:pt x="54" y="28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4"/>
                  </a:lnTo>
                  <a:lnTo>
                    <a:pt x="50" y="20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0" y="14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4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5470358" y="4046621"/>
              <a:ext cx="465221" cy="513347"/>
            </a:xfrm>
            <a:custGeom>
              <a:avLst/>
              <a:gdLst/>
              <a:ahLst/>
              <a:cxnLst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58" y="42"/>
                </a:cxn>
                <a:cxn ang="0">
                  <a:pos x="58" y="34"/>
                </a:cxn>
                <a:cxn ang="0">
                  <a:pos x="56" y="28"/>
                </a:cxn>
                <a:cxn ang="0">
                  <a:pos x="54" y="20"/>
                </a:cxn>
                <a:cxn ang="0">
                  <a:pos x="46" y="12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28" y="0"/>
                </a:cxn>
                <a:cxn ang="0">
                  <a:pos x="26" y="2"/>
                </a:cxn>
                <a:cxn ang="0">
                  <a:pos x="26" y="2"/>
                </a:cxn>
                <a:cxn ang="0">
                  <a:pos x="26" y="8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8" y="26"/>
                </a:cxn>
                <a:cxn ang="0">
                  <a:pos x="26" y="30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6" y="26"/>
                </a:cxn>
                <a:cxn ang="0">
                  <a:pos x="10" y="22"/>
                </a:cxn>
                <a:cxn ang="0">
                  <a:pos x="6" y="18"/>
                </a:cxn>
                <a:cxn ang="0">
                  <a:pos x="4" y="18"/>
                </a:cxn>
                <a:cxn ang="0">
                  <a:pos x="2" y="20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6"/>
                </a:cxn>
                <a:cxn ang="0">
                  <a:pos x="2" y="4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4" y="58"/>
                </a:cxn>
                <a:cxn ang="0">
                  <a:pos x="22" y="60"/>
                </a:cxn>
                <a:cxn ang="0">
                  <a:pos x="30" y="64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36" y="60"/>
                </a:cxn>
                <a:cxn ang="0">
                  <a:pos x="32" y="56"/>
                </a:cxn>
                <a:cxn ang="0">
                  <a:pos x="34" y="52"/>
                </a:cxn>
                <a:cxn ang="0">
                  <a:pos x="34" y="52"/>
                </a:cxn>
                <a:cxn ang="0">
                  <a:pos x="36" y="52"/>
                </a:cxn>
                <a:cxn ang="0">
                  <a:pos x="40" y="52"/>
                </a:cxn>
                <a:cxn ang="0">
                  <a:pos x="48" y="60"/>
                </a:cxn>
                <a:cxn ang="0">
                  <a:pos x="48" y="60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4"/>
                </a:cxn>
                <a:cxn ang="0">
                  <a:pos x="54" y="52"/>
                </a:cxn>
                <a:cxn ang="0">
                  <a:pos x="54" y="52"/>
                </a:cxn>
              </a:cxnLst>
              <a:rect l="0" t="0" r="r" b="b"/>
              <a:pathLst>
                <a:path w="58" h="64">
                  <a:moveTo>
                    <a:pt x="54" y="52"/>
                  </a:moveTo>
                  <a:lnTo>
                    <a:pt x="54" y="52"/>
                  </a:lnTo>
                  <a:lnTo>
                    <a:pt x="56" y="46"/>
                  </a:lnTo>
                  <a:lnTo>
                    <a:pt x="58" y="42"/>
                  </a:lnTo>
                  <a:lnTo>
                    <a:pt x="58" y="34"/>
                  </a:lnTo>
                  <a:lnTo>
                    <a:pt x="56" y="28"/>
                  </a:lnTo>
                  <a:lnTo>
                    <a:pt x="54" y="20"/>
                  </a:lnTo>
                  <a:lnTo>
                    <a:pt x="46" y="12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28" y="0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8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8" y="26"/>
                  </a:lnTo>
                  <a:lnTo>
                    <a:pt x="26" y="30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6" y="26"/>
                  </a:lnTo>
                  <a:lnTo>
                    <a:pt x="10" y="22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2" y="4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4" y="58"/>
                  </a:lnTo>
                  <a:lnTo>
                    <a:pt x="22" y="60"/>
                  </a:lnTo>
                  <a:lnTo>
                    <a:pt x="3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36" y="60"/>
                  </a:lnTo>
                  <a:lnTo>
                    <a:pt x="32" y="56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4"/>
                  </a:lnTo>
                  <a:lnTo>
                    <a:pt x="54" y="52"/>
                  </a:lnTo>
                  <a:lnTo>
                    <a:pt x="54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5983705" y="4191000"/>
              <a:ext cx="497305" cy="481263"/>
            </a:xfrm>
            <a:custGeom>
              <a:avLst/>
              <a:gdLst/>
              <a:ahLst/>
              <a:cxnLst>
                <a:cxn ang="0">
                  <a:pos x="12" y="54"/>
                </a:cxn>
                <a:cxn ang="0">
                  <a:pos x="12" y="54"/>
                </a:cxn>
                <a:cxn ang="0">
                  <a:pos x="18" y="56"/>
                </a:cxn>
                <a:cxn ang="0">
                  <a:pos x="30" y="60"/>
                </a:cxn>
                <a:cxn ang="0">
                  <a:pos x="36" y="60"/>
                </a:cxn>
                <a:cxn ang="0">
                  <a:pos x="44" y="56"/>
                </a:cxn>
                <a:cxn ang="0">
                  <a:pos x="52" y="52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62" y="34"/>
                </a:cxn>
                <a:cxn ang="0">
                  <a:pos x="62" y="32"/>
                </a:cxn>
                <a:cxn ang="0">
                  <a:pos x="60" y="30"/>
                </a:cxn>
                <a:cxn ang="0">
                  <a:pos x="56" y="30"/>
                </a:cxn>
                <a:cxn ang="0">
                  <a:pos x="50" y="30"/>
                </a:cxn>
                <a:cxn ang="0">
                  <a:pos x="50" y="30"/>
                </a:cxn>
                <a:cxn ang="0">
                  <a:pos x="38" y="30"/>
                </a:cxn>
                <a:cxn ang="0">
                  <a:pos x="34" y="28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6" y="18"/>
                </a:cxn>
                <a:cxn ang="0">
                  <a:pos x="40" y="14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6" y="14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4" y="34"/>
                </a:cxn>
                <a:cxn ang="0">
                  <a:pos x="8" y="32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2" y="36"/>
                </a:cxn>
                <a:cxn ang="0">
                  <a:pos x="10" y="40"/>
                </a:cxn>
                <a:cxn ang="0">
                  <a:pos x="4" y="46"/>
                </a:cxn>
                <a:cxn ang="0">
                  <a:pos x="4" y="46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18" y="42"/>
                </a:cxn>
                <a:cxn ang="0">
                  <a:pos x="20" y="44"/>
                </a:cxn>
                <a:cxn ang="0">
                  <a:pos x="20" y="46"/>
                </a:cxn>
                <a:cxn ang="0">
                  <a:pos x="20" y="48"/>
                </a:cxn>
                <a:cxn ang="0">
                  <a:pos x="12" y="54"/>
                </a:cxn>
                <a:cxn ang="0">
                  <a:pos x="12" y="54"/>
                </a:cxn>
              </a:cxnLst>
              <a:rect l="0" t="0" r="r" b="b"/>
              <a:pathLst>
                <a:path w="62" h="60">
                  <a:moveTo>
                    <a:pt x="12" y="54"/>
                  </a:moveTo>
                  <a:lnTo>
                    <a:pt x="12" y="54"/>
                  </a:lnTo>
                  <a:lnTo>
                    <a:pt x="18" y="56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4" y="56"/>
                  </a:lnTo>
                  <a:lnTo>
                    <a:pt x="52" y="52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62" y="34"/>
                  </a:lnTo>
                  <a:lnTo>
                    <a:pt x="62" y="32"/>
                  </a:lnTo>
                  <a:lnTo>
                    <a:pt x="60" y="30"/>
                  </a:lnTo>
                  <a:lnTo>
                    <a:pt x="56" y="30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38" y="30"/>
                  </a:lnTo>
                  <a:lnTo>
                    <a:pt x="34" y="28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6" y="18"/>
                  </a:lnTo>
                  <a:lnTo>
                    <a:pt x="40" y="14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4" y="34"/>
                  </a:lnTo>
                  <a:lnTo>
                    <a:pt x="8" y="32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6"/>
                  </a:lnTo>
                  <a:lnTo>
                    <a:pt x="10" y="40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8" y="42"/>
                  </a:lnTo>
                  <a:lnTo>
                    <a:pt x="20" y="44"/>
                  </a:lnTo>
                  <a:lnTo>
                    <a:pt x="20" y="46"/>
                  </a:lnTo>
                  <a:lnTo>
                    <a:pt x="20" y="48"/>
                  </a:lnTo>
                  <a:lnTo>
                    <a:pt x="12" y="54"/>
                  </a:lnTo>
                  <a:lnTo>
                    <a:pt x="12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5951621" y="4704347"/>
              <a:ext cx="465221" cy="513347"/>
            </a:xfrm>
            <a:custGeom>
              <a:avLst/>
              <a:gdLst/>
              <a:ahLst/>
              <a:cxnLst>
                <a:cxn ang="0">
                  <a:pos x="4" y="12"/>
                </a:cxn>
                <a:cxn ang="0">
                  <a:pos x="4" y="12"/>
                </a:cxn>
                <a:cxn ang="0">
                  <a:pos x="2" y="18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0" y="36"/>
                </a:cxn>
                <a:cxn ang="0">
                  <a:pos x="4" y="44"/>
                </a:cxn>
                <a:cxn ang="0">
                  <a:pos x="10" y="52"/>
                </a:cxn>
                <a:cxn ang="0">
                  <a:pos x="20" y="60"/>
                </a:cxn>
                <a:cxn ang="0">
                  <a:pos x="20" y="60"/>
                </a:cxn>
                <a:cxn ang="0">
                  <a:pos x="28" y="64"/>
                </a:cxn>
                <a:cxn ang="0">
                  <a:pos x="30" y="64"/>
                </a:cxn>
                <a:cxn ang="0">
                  <a:pos x="32" y="62"/>
                </a:cxn>
                <a:cxn ang="0">
                  <a:pos x="32" y="5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30" y="38"/>
                </a:cxn>
                <a:cxn ang="0">
                  <a:pos x="32" y="36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40" y="38"/>
                </a:cxn>
                <a:cxn ang="0">
                  <a:pos x="46" y="42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56" y="44"/>
                </a:cxn>
                <a:cxn ang="0">
                  <a:pos x="56" y="44"/>
                </a:cxn>
                <a:cxn ang="0">
                  <a:pos x="58" y="38"/>
                </a:cxn>
                <a:cxn ang="0">
                  <a:pos x="58" y="30"/>
                </a:cxn>
                <a:cxn ang="0">
                  <a:pos x="56" y="20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2" y="6"/>
                </a:cxn>
                <a:cxn ang="0">
                  <a:pos x="36" y="4"/>
                </a:cxn>
                <a:cxn ang="0">
                  <a:pos x="28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2" y="6"/>
                </a:cxn>
                <a:cxn ang="0">
                  <a:pos x="24" y="10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14"/>
                </a:cxn>
                <a:cxn ang="0">
                  <a:pos x="18" y="1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4" y="14"/>
                </a:cxn>
                <a:cxn ang="0">
                  <a:pos x="14" y="14"/>
                </a:cxn>
                <a:cxn ang="0">
                  <a:pos x="14" y="18"/>
                </a:cxn>
                <a:cxn ang="0">
                  <a:pos x="14" y="20"/>
                </a:cxn>
                <a:cxn ang="0">
                  <a:pos x="10" y="20"/>
                </a:cxn>
                <a:cxn ang="0">
                  <a:pos x="4" y="12"/>
                </a:cxn>
                <a:cxn ang="0">
                  <a:pos x="4" y="12"/>
                </a:cxn>
              </a:cxnLst>
              <a:rect l="0" t="0" r="r" b="b"/>
              <a:pathLst>
                <a:path w="58" h="64">
                  <a:moveTo>
                    <a:pt x="4" y="12"/>
                  </a:moveTo>
                  <a:lnTo>
                    <a:pt x="4" y="12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4" y="44"/>
                  </a:lnTo>
                  <a:lnTo>
                    <a:pt x="10" y="5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2" y="62"/>
                  </a:lnTo>
                  <a:lnTo>
                    <a:pt x="32" y="5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40" y="38"/>
                  </a:lnTo>
                  <a:lnTo>
                    <a:pt x="46" y="42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8" y="38"/>
                  </a:lnTo>
                  <a:lnTo>
                    <a:pt x="58" y="30"/>
                  </a:lnTo>
                  <a:lnTo>
                    <a:pt x="56" y="2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2" y="6"/>
                  </a:lnTo>
                  <a:lnTo>
                    <a:pt x="36" y="4"/>
                  </a:lnTo>
                  <a:lnTo>
                    <a:pt x="28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6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8" y="1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8"/>
                  </a:lnTo>
                  <a:lnTo>
                    <a:pt x="14" y="20"/>
                  </a:lnTo>
                  <a:lnTo>
                    <a:pt x="10" y="20"/>
                  </a:lnTo>
                  <a:lnTo>
                    <a:pt x="4" y="12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5887453" y="4576011"/>
              <a:ext cx="112295" cy="112295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6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8" y="1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14" h="14">
                  <a:moveTo>
                    <a:pt x="2" y="2"/>
                  </a:moveTo>
                  <a:lnTo>
                    <a:pt x="2" y="2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1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8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7748337" y="5442284"/>
              <a:ext cx="465221" cy="513347"/>
            </a:xfrm>
            <a:custGeom>
              <a:avLst/>
              <a:gdLst/>
              <a:ahLst/>
              <a:cxnLst>
                <a:cxn ang="0">
                  <a:pos x="30" y="64"/>
                </a:cxn>
                <a:cxn ang="0">
                  <a:pos x="30" y="64"/>
                </a:cxn>
                <a:cxn ang="0">
                  <a:pos x="36" y="62"/>
                </a:cxn>
                <a:cxn ang="0">
                  <a:pos x="42" y="60"/>
                </a:cxn>
                <a:cxn ang="0">
                  <a:pos x="48" y="56"/>
                </a:cxn>
                <a:cxn ang="0">
                  <a:pos x="52" y="50"/>
                </a:cxn>
                <a:cxn ang="0">
                  <a:pos x="56" y="42"/>
                </a:cxn>
                <a:cxn ang="0">
                  <a:pos x="58" y="32"/>
                </a:cxn>
                <a:cxn ang="0">
                  <a:pos x="58" y="18"/>
                </a:cxn>
                <a:cxn ang="0">
                  <a:pos x="58" y="18"/>
                </a:cxn>
                <a:cxn ang="0">
                  <a:pos x="54" y="10"/>
                </a:cxn>
                <a:cxn ang="0">
                  <a:pos x="54" y="8"/>
                </a:cxn>
                <a:cxn ang="0">
                  <a:pos x="52" y="8"/>
                </a:cxn>
                <a:cxn ang="0">
                  <a:pos x="48" y="12"/>
                </a:cxn>
                <a:cxn ang="0">
                  <a:pos x="44" y="16"/>
                </a:cxn>
                <a:cxn ang="0">
                  <a:pos x="44" y="16"/>
                </a:cxn>
                <a:cxn ang="0">
                  <a:pos x="38" y="22"/>
                </a:cxn>
                <a:cxn ang="0">
                  <a:pos x="34" y="26"/>
                </a:cxn>
                <a:cxn ang="0">
                  <a:pos x="30" y="26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16"/>
                </a:cxn>
                <a:cxn ang="0">
                  <a:pos x="26" y="8"/>
                </a:cxn>
                <a:cxn ang="0">
                  <a:pos x="24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2"/>
                </a:cxn>
                <a:cxn ang="0">
                  <a:pos x="8" y="8"/>
                </a:cxn>
                <a:cxn ang="0">
                  <a:pos x="2" y="16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2" y="42"/>
                </a:cxn>
                <a:cxn ang="0">
                  <a:pos x="6" y="52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2" y="54"/>
                </a:cxn>
                <a:cxn ang="0">
                  <a:pos x="14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8"/>
                </a:cxn>
                <a:cxn ang="0">
                  <a:pos x="20" y="52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8" y="50"/>
                </a:cxn>
                <a:cxn ang="0">
                  <a:pos x="30" y="50"/>
                </a:cxn>
                <a:cxn ang="0">
                  <a:pos x="32" y="52"/>
                </a:cxn>
                <a:cxn ang="0">
                  <a:pos x="32" y="54"/>
                </a:cxn>
                <a:cxn ang="0">
                  <a:pos x="30" y="64"/>
                </a:cxn>
                <a:cxn ang="0">
                  <a:pos x="30" y="64"/>
                </a:cxn>
              </a:cxnLst>
              <a:rect l="0" t="0" r="r" b="b"/>
              <a:pathLst>
                <a:path w="58" h="64">
                  <a:moveTo>
                    <a:pt x="30" y="64"/>
                  </a:moveTo>
                  <a:lnTo>
                    <a:pt x="30" y="64"/>
                  </a:lnTo>
                  <a:lnTo>
                    <a:pt x="36" y="62"/>
                  </a:lnTo>
                  <a:lnTo>
                    <a:pt x="42" y="60"/>
                  </a:lnTo>
                  <a:lnTo>
                    <a:pt x="48" y="56"/>
                  </a:lnTo>
                  <a:lnTo>
                    <a:pt x="52" y="50"/>
                  </a:lnTo>
                  <a:lnTo>
                    <a:pt x="56" y="42"/>
                  </a:lnTo>
                  <a:lnTo>
                    <a:pt x="58" y="32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2" y="8"/>
                  </a:lnTo>
                  <a:lnTo>
                    <a:pt x="48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38" y="22"/>
                  </a:lnTo>
                  <a:lnTo>
                    <a:pt x="34" y="26"/>
                  </a:lnTo>
                  <a:lnTo>
                    <a:pt x="30" y="26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16"/>
                  </a:lnTo>
                  <a:lnTo>
                    <a:pt x="26" y="8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6" y="52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4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8"/>
                  </a:lnTo>
                  <a:lnTo>
                    <a:pt x="20" y="52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8" y="50"/>
                  </a:lnTo>
                  <a:lnTo>
                    <a:pt x="30" y="50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0" y="64"/>
                  </a:lnTo>
                  <a:lnTo>
                    <a:pt x="3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8021053" y="5907505"/>
              <a:ext cx="465221" cy="513347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2" y="40"/>
                </a:cxn>
                <a:cxn ang="0">
                  <a:pos x="4" y="46"/>
                </a:cxn>
                <a:cxn ang="0">
                  <a:pos x="8" y="52"/>
                </a:cxn>
                <a:cxn ang="0">
                  <a:pos x="14" y="58"/>
                </a:cxn>
                <a:cxn ang="0">
                  <a:pos x="22" y="62"/>
                </a:cxn>
                <a:cxn ang="0">
                  <a:pos x="30" y="64"/>
                </a:cxn>
                <a:cxn ang="0">
                  <a:pos x="42" y="62"/>
                </a:cxn>
                <a:cxn ang="0">
                  <a:pos x="42" y="62"/>
                </a:cxn>
                <a:cxn ang="0">
                  <a:pos x="50" y="58"/>
                </a:cxn>
                <a:cxn ang="0">
                  <a:pos x="52" y="56"/>
                </a:cxn>
                <a:cxn ang="0">
                  <a:pos x="52" y="54"/>
                </a:cxn>
                <a:cxn ang="0">
                  <a:pos x="48" y="50"/>
                </a:cxn>
                <a:cxn ang="0">
                  <a:pos x="44" y="46"/>
                </a:cxn>
                <a:cxn ang="0">
                  <a:pos x="44" y="46"/>
                </a:cxn>
                <a:cxn ang="0">
                  <a:pos x="36" y="36"/>
                </a:cxn>
                <a:cxn ang="0">
                  <a:pos x="34" y="32"/>
                </a:cxn>
                <a:cxn ang="0">
                  <a:pos x="38" y="28"/>
                </a:cxn>
                <a:cxn ang="0">
                  <a:pos x="38" y="28"/>
                </a:cxn>
                <a:cxn ang="0">
                  <a:pos x="44" y="28"/>
                </a:cxn>
                <a:cxn ang="0">
                  <a:pos x="50" y="28"/>
                </a:cxn>
                <a:cxn ang="0">
                  <a:pos x="56" y="26"/>
                </a:cxn>
                <a:cxn ang="0">
                  <a:pos x="58" y="24"/>
                </a:cxn>
                <a:cxn ang="0">
                  <a:pos x="58" y="22"/>
                </a:cxn>
                <a:cxn ang="0">
                  <a:pos x="58" y="22"/>
                </a:cxn>
                <a:cxn ang="0">
                  <a:pos x="54" y="14"/>
                </a:cxn>
                <a:cxn ang="0">
                  <a:pos x="50" y="8"/>
                </a:cxn>
                <a:cxn ang="0">
                  <a:pos x="42" y="2"/>
                </a:cxn>
                <a:cxn ang="0">
                  <a:pos x="3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6"/>
                </a:cxn>
                <a:cxn ang="0">
                  <a:pos x="4" y="14"/>
                </a:cxn>
                <a:cxn ang="0">
                  <a:pos x="4" y="14"/>
                </a:cxn>
                <a:cxn ang="0">
                  <a:pos x="10" y="14"/>
                </a:cxn>
                <a:cxn ang="0">
                  <a:pos x="14" y="16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4" y="22"/>
                </a:cxn>
                <a:cxn ang="0">
                  <a:pos x="10" y="2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2" y="30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0" y="36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58" h="64">
                  <a:moveTo>
                    <a:pt x="0" y="34"/>
                  </a:move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2"/>
                  </a:lnTo>
                  <a:lnTo>
                    <a:pt x="14" y="58"/>
                  </a:lnTo>
                  <a:lnTo>
                    <a:pt x="22" y="62"/>
                  </a:lnTo>
                  <a:lnTo>
                    <a:pt x="30" y="64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50" y="58"/>
                  </a:lnTo>
                  <a:lnTo>
                    <a:pt x="52" y="56"/>
                  </a:lnTo>
                  <a:lnTo>
                    <a:pt x="52" y="54"/>
                  </a:lnTo>
                  <a:lnTo>
                    <a:pt x="48" y="50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36" y="36"/>
                  </a:lnTo>
                  <a:lnTo>
                    <a:pt x="34" y="32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44" y="28"/>
                  </a:lnTo>
                  <a:lnTo>
                    <a:pt x="50" y="28"/>
                  </a:lnTo>
                  <a:lnTo>
                    <a:pt x="56" y="26"/>
                  </a:lnTo>
                  <a:lnTo>
                    <a:pt x="58" y="24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4" y="14"/>
                  </a:lnTo>
                  <a:lnTo>
                    <a:pt x="50" y="8"/>
                  </a:lnTo>
                  <a:lnTo>
                    <a:pt x="42" y="2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6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4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4" y="22"/>
                  </a:lnTo>
                  <a:lnTo>
                    <a:pt x="1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7571874" y="6180221"/>
              <a:ext cx="465221" cy="51334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2" y="8"/>
                </a:cxn>
                <a:cxn ang="0">
                  <a:pos x="6" y="14"/>
                </a:cxn>
                <a:cxn ang="0">
                  <a:pos x="2" y="22"/>
                </a:cxn>
                <a:cxn ang="0">
                  <a:pos x="0" y="32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12" y="52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2"/>
                </a:cxn>
                <a:cxn ang="0">
                  <a:pos x="24" y="38"/>
                </a:cxn>
                <a:cxn ang="0">
                  <a:pos x="28" y="38"/>
                </a:cxn>
                <a:cxn ang="0">
                  <a:pos x="32" y="42"/>
                </a:cxn>
                <a:cxn ang="0">
                  <a:pos x="32" y="42"/>
                </a:cxn>
                <a:cxn ang="0">
                  <a:pos x="32" y="48"/>
                </a:cxn>
                <a:cxn ang="0">
                  <a:pos x="32" y="56"/>
                </a:cxn>
                <a:cxn ang="0">
                  <a:pos x="34" y="62"/>
                </a:cxn>
                <a:cxn ang="0">
                  <a:pos x="34" y="6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4" y="62"/>
                </a:cxn>
                <a:cxn ang="0">
                  <a:pos x="50" y="56"/>
                </a:cxn>
                <a:cxn ang="0">
                  <a:pos x="56" y="4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58" y="30"/>
                </a:cxn>
                <a:cxn ang="0">
                  <a:pos x="56" y="22"/>
                </a:cxn>
                <a:cxn ang="0">
                  <a:pos x="52" y="12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46" y="10"/>
                </a:cxn>
                <a:cxn ang="0">
                  <a:pos x="44" y="16"/>
                </a:cxn>
                <a:cxn ang="0">
                  <a:pos x="42" y="16"/>
                </a:cxn>
                <a:cxn ang="0">
                  <a:pos x="42" y="18"/>
                </a:cxn>
                <a:cxn ang="0">
                  <a:pos x="42" y="18"/>
                </a:cxn>
                <a:cxn ang="0">
                  <a:pos x="38" y="16"/>
                </a:cxn>
                <a:cxn ang="0">
                  <a:pos x="38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0" y="14"/>
                </a:cxn>
                <a:cxn ang="0">
                  <a:pos x="28" y="14"/>
                </a:cxn>
                <a:cxn ang="0">
                  <a:pos x="26" y="12"/>
                </a:cxn>
                <a:cxn ang="0">
                  <a:pos x="26" y="10"/>
                </a:cxn>
                <a:cxn ang="0">
                  <a:pos x="28" y="0"/>
                </a:cxn>
                <a:cxn ang="0">
                  <a:pos x="28" y="0"/>
                </a:cxn>
              </a:cxnLst>
              <a:rect l="0" t="0" r="r" b="b"/>
              <a:pathLst>
                <a:path w="58" h="64">
                  <a:moveTo>
                    <a:pt x="28" y="0"/>
                  </a:moveTo>
                  <a:lnTo>
                    <a:pt x="28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2" y="8"/>
                  </a:lnTo>
                  <a:lnTo>
                    <a:pt x="6" y="14"/>
                  </a:lnTo>
                  <a:lnTo>
                    <a:pt x="2" y="22"/>
                  </a:lnTo>
                  <a:lnTo>
                    <a:pt x="0" y="32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2" y="52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2"/>
                  </a:lnTo>
                  <a:lnTo>
                    <a:pt x="24" y="38"/>
                  </a:lnTo>
                  <a:lnTo>
                    <a:pt x="28" y="38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8"/>
                  </a:lnTo>
                  <a:lnTo>
                    <a:pt x="32" y="56"/>
                  </a:lnTo>
                  <a:lnTo>
                    <a:pt x="34" y="62"/>
                  </a:lnTo>
                  <a:lnTo>
                    <a:pt x="34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4" y="62"/>
                  </a:lnTo>
                  <a:lnTo>
                    <a:pt x="50" y="56"/>
                  </a:lnTo>
                  <a:lnTo>
                    <a:pt x="56" y="4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58" y="30"/>
                  </a:lnTo>
                  <a:lnTo>
                    <a:pt x="56" y="22"/>
                  </a:lnTo>
                  <a:lnTo>
                    <a:pt x="52" y="12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10"/>
                  </a:lnTo>
                  <a:lnTo>
                    <a:pt x="44" y="16"/>
                  </a:lnTo>
                  <a:lnTo>
                    <a:pt x="42" y="16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8" y="16"/>
                  </a:lnTo>
                  <a:lnTo>
                    <a:pt x="38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0" y="14"/>
                  </a:lnTo>
                  <a:lnTo>
                    <a:pt x="28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7299158" y="5715000"/>
              <a:ext cx="465221" cy="513347"/>
            </a:xfrm>
            <a:custGeom>
              <a:avLst/>
              <a:gdLst/>
              <a:ahLst/>
              <a:cxnLst>
                <a:cxn ang="0">
                  <a:pos x="58" y="30"/>
                </a:cxn>
                <a:cxn ang="0">
                  <a:pos x="58" y="30"/>
                </a:cxn>
                <a:cxn ang="0">
                  <a:pos x="56" y="24"/>
                </a:cxn>
                <a:cxn ang="0">
                  <a:pos x="54" y="18"/>
                </a:cxn>
                <a:cxn ang="0">
                  <a:pos x="50" y="12"/>
                </a:cxn>
                <a:cxn ang="0">
                  <a:pos x="44" y="6"/>
                </a:cxn>
                <a:cxn ang="0">
                  <a:pos x="38" y="2"/>
                </a:cxn>
                <a:cxn ang="0">
                  <a:pos x="28" y="0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8" y="4"/>
                </a:cxn>
                <a:cxn ang="0">
                  <a:pos x="8" y="6"/>
                </a:cxn>
                <a:cxn ang="0">
                  <a:pos x="6" y="8"/>
                </a:cxn>
                <a:cxn ang="0">
                  <a:pos x="10" y="12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22" y="26"/>
                </a:cxn>
                <a:cxn ang="0">
                  <a:pos x="24" y="30"/>
                </a:cxn>
                <a:cxn ang="0">
                  <a:pos x="20" y="34"/>
                </a:cxn>
                <a:cxn ang="0">
                  <a:pos x="20" y="34"/>
                </a:cxn>
                <a:cxn ang="0">
                  <a:pos x="14" y="36"/>
                </a:cxn>
                <a:cxn ang="0">
                  <a:pos x="8" y="36"/>
                </a:cxn>
                <a:cxn ang="0">
                  <a:pos x="2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4" y="48"/>
                </a:cxn>
                <a:cxn ang="0">
                  <a:pos x="8" y="56"/>
                </a:cxn>
                <a:cxn ang="0">
                  <a:pos x="16" y="62"/>
                </a:cxn>
                <a:cxn ang="0">
                  <a:pos x="20" y="6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32" y="64"/>
                </a:cxn>
                <a:cxn ang="0">
                  <a:pos x="40" y="60"/>
                </a:cxn>
                <a:cxn ang="0">
                  <a:pos x="48" y="56"/>
                </a:cxn>
                <a:cxn ang="0">
                  <a:pos x="54" y="50"/>
                </a:cxn>
                <a:cxn ang="0">
                  <a:pos x="54" y="50"/>
                </a:cxn>
                <a:cxn ang="0">
                  <a:pos x="48" y="50"/>
                </a:cxn>
                <a:cxn ang="0">
                  <a:pos x="44" y="48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42"/>
                </a:cxn>
                <a:cxn ang="0">
                  <a:pos x="48" y="40"/>
                </a:cxn>
                <a:cxn ang="0">
                  <a:pos x="58" y="40"/>
                </a:cxn>
                <a:cxn ang="0">
                  <a:pos x="58" y="40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6" y="32"/>
                </a:cxn>
                <a:cxn ang="0">
                  <a:pos x="46" y="30"/>
                </a:cxn>
                <a:cxn ang="0">
                  <a:pos x="46" y="28"/>
                </a:cxn>
                <a:cxn ang="0">
                  <a:pos x="48" y="28"/>
                </a:cxn>
                <a:cxn ang="0">
                  <a:pos x="58" y="30"/>
                </a:cxn>
                <a:cxn ang="0">
                  <a:pos x="58" y="30"/>
                </a:cxn>
              </a:cxnLst>
              <a:rect l="0" t="0" r="r" b="b"/>
              <a:pathLst>
                <a:path w="58" h="64">
                  <a:moveTo>
                    <a:pt x="58" y="30"/>
                  </a:moveTo>
                  <a:lnTo>
                    <a:pt x="58" y="30"/>
                  </a:lnTo>
                  <a:lnTo>
                    <a:pt x="56" y="24"/>
                  </a:lnTo>
                  <a:lnTo>
                    <a:pt x="54" y="18"/>
                  </a:lnTo>
                  <a:lnTo>
                    <a:pt x="50" y="12"/>
                  </a:lnTo>
                  <a:lnTo>
                    <a:pt x="44" y="6"/>
                  </a:lnTo>
                  <a:lnTo>
                    <a:pt x="38" y="2"/>
                  </a:lnTo>
                  <a:lnTo>
                    <a:pt x="28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10" y="12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22" y="26"/>
                  </a:lnTo>
                  <a:lnTo>
                    <a:pt x="24" y="30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4" y="36"/>
                  </a:lnTo>
                  <a:lnTo>
                    <a:pt x="8" y="36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4" y="48"/>
                  </a:lnTo>
                  <a:lnTo>
                    <a:pt x="8" y="56"/>
                  </a:lnTo>
                  <a:lnTo>
                    <a:pt x="16" y="62"/>
                  </a:lnTo>
                  <a:lnTo>
                    <a:pt x="20" y="6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32" y="64"/>
                  </a:lnTo>
                  <a:lnTo>
                    <a:pt x="40" y="60"/>
                  </a:lnTo>
                  <a:lnTo>
                    <a:pt x="48" y="56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48" y="50"/>
                  </a:lnTo>
                  <a:lnTo>
                    <a:pt x="44" y="48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42"/>
                  </a:lnTo>
                  <a:lnTo>
                    <a:pt x="48" y="40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6" y="32"/>
                  </a:lnTo>
                  <a:lnTo>
                    <a:pt x="46" y="30"/>
                  </a:lnTo>
                  <a:lnTo>
                    <a:pt x="46" y="28"/>
                  </a:lnTo>
                  <a:lnTo>
                    <a:pt x="48" y="28"/>
                  </a:lnTo>
                  <a:lnTo>
                    <a:pt x="58" y="30"/>
                  </a:lnTo>
                  <a:lnTo>
                    <a:pt x="58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7828547" y="6003758"/>
              <a:ext cx="112295" cy="128337"/>
            </a:xfrm>
            <a:custGeom>
              <a:avLst/>
              <a:gdLst/>
              <a:ahLst/>
              <a:cxnLst>
                <a:cxn ang="0">
                  <a:pos x="14" y="8"/>
                </a:cxn>
                <a:cxn ang="0">
                  <a:pos x="14" y="8"/>
                </a:cxn>
                <a:cxn ang="0">
                  <a:pos x="12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4" y="1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4" y="8"/>
                </a:cxn>
                <a:cxn ang="0">
                  <a:pos x="14" y="8"/>
                </a:cxn>
              </a:cxnLst>
              <a:rect l="0" t="0" r="r" b="b"/>
              <a:pathLst>
                <a:path w="14" h="16">
                  <a:moveTo>
                    <a:pt x="14" y="8"/>
                  </a:moveTo>
                  <a:lnTo>
                    <a:pt x="14" y="8"/>
                  </a:lnTo>
                  <a:lnTo>
                    <a:pt x="12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8"/>
                  </a:lnTo>
                  <a:lnTo>
                    <a:pt x="1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1844842" y="3164305"/>
              <a:ext cx="689811" cy="609600"/>
            </a:xfrm>
            <a:custGeom>
              <a:avLst/>
              <a:gdLst/>
              <a:ahLst/>
              <a:cxnLst>
                <a:cxn ang="0">
                  <a:pos x="46" y="76"/>
                </a:cxn>
                <a:cxn ang="0">
                  <a:pos x="46" y="76"/>
                </a:cxn>
                <a:cxn ang="0">
                  <a:pos x="54" y="74"/>
                </a:cxn>
                <a:cxn ang="0">
                  <a:pos x="62" y="72"/>
                </a:cxn>
                <a:cxn ang="0">
                  <a:pos x="70" y="66"/>
                </a:cxn>
                <a:cxn ang="0">
                  <a:pos x="78" y="60"/>
                </a:cxn>
                <a:cxn ang="0">
                  <a:pos x="84" y="50"/>
                </a:cxn>
                <a:cxn ang="0">
                  <a:pos x="86" y="38"/>
                </a:cxn>
                <a:cxn ang="0">
                  <a:pos x="86" y="30"/>
                </a:cxn>
                <a:cxn ang="0">
                  <a:pos x="84" y="22"/>
                </a:cxn>
                <a:cxn ang="0">
                  <a:pos x="84" y="22"/>
                </a:cxn>
                <a:cxn ang="0">
                  <a:pos x="80" y="12"/>
                </a:cxn>
                <a:cxn ang="0">
                  <a:pos x="78" y="10"/>
                </a:cxn>
                <a:cxn ang="0">
                  <a:pos x="76" y="10"/>
                </a:cxn>
                <a:cxn ang="0">
                  <a:pos x="70" y="14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6" y="26"/>
                </a:cxn>
                <a:cxn ang="0">
                  <a:pos x="50" y="30"/>
                </a:cxn>
                <a:cxn ang="0">
                  <a:pos x="44" y="30"/>
                </a:cxn>
                <a:cxn ang="0">
                  <a:pos x="42" y="30"/>
                </a:cxn>
                <a:cxn ang="0">
                  <a:pos x="40" y="26"/>
                </a:cxn>
                <a:cxn ang="0">
                  <a:pos x="40" y="26"/>
                </a:cxn>
                <a:cxn ang="0">
                  <a:pos x="38" y="20"/>
                </a:cxn>
                <a:cxn ang="0">
                  <a:pos x="38" y="10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2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18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42"/>
                </a:cxn>
                <a:cxn ang="0">
                  <a:pos x="4" y="50"/>
                </a:cxn>
                <a:cxn ang="0">
                  <a:pos x="10" y="60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20" y="62"/>
                </a:cxn>
                <a:cxn ang="0">
                  <a:pos x="22" y="58"/>
                </a:cxn>
                <a:cxn ang="0">
                  <a:pos x="24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30" y="58"/>
                </a:cxn>
                <a:cxn ang="0">
                  <a:pos x="30" y="62"/>
                </a:cxn>
                <a:cxn ang="0">
                  <a:pos x="30" y="76"/>
                </a:cxn>
                <a:cxn ang="0">
                  <a:pos x="30" y="76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42" y="60"/>
                </a:cxn>
                <a:cxn ang="0">
                  <a:pos x="46" y="60"/>
                </a:cxn>
                <a:cxn ang="0">
                  <a:pos x="48" y="60"/>
                </a:cxn>
                <a:cxn ang="0">
                  <a:pos x="48" y="64"/>
                </a:cxn>
                <a:cxn ang="0">
                  <a:pos x="48" y="68"/>
                </a:cxn>
                <a:cxn ang="0">
                  <a:pos x="46" y="76"/>
                </a:cxn>
                <a:cxn ang="0">
                  <a:pos x="46" y="76"/>
                </a:cxn>
              </a:cxnLst>
              <a:rect l="0" t="0" r="r" b="b"/>
              <a:pathLst>
                <a:path w="86" h="76">
                  <a:moveTo>
                    <a:pt x="46" y="76"/>
                  </a:moveTo>
                  <a:lnTo>
                    <a:pt x="46" y="76"/>
                  </a:lnTo>
                  <a:lnTo>
                    <a:pt x="54" y="74"/>
                  </a:lnTo>
                  <a:lnTo>
                    <a:pt x="62" y="72"/>
                  </a:lnTo>
                  <a:lnTo>
                    <a:pt x="70" y="66"/>
                  </a:lnTo>
                  <a:lnTo>
                    <a:pt x="78" y="60"/>
                  </a:lnTo>
                  <a:lnTo>
                    <a:pt x="84" y="50"/>
                  </a:lnTo>
                  <a:lnTo>
                    <a:pt x="86" y="38"/>
                  </a:lnTo>
                  <a:lnTo>
                    <a:pt x="86" y="30"/>
                  </a:lnTo>
                  <a:lnTo>
                    <a:pt x="84" y="22"/>
                  </a:lnTo>
                  <a:lnTo>
                    <a:pt x="84" y="22"/>
                  </a:lnTo>
                  <a:lnTo>
                    <a:pt x="80" y="12"/>
                  </a:lnTo>
                  <a:lnTo>
                    <a:pt x="78" y="10"/>
                  </a:lnTo>
                  <a:lnTo>
                    <a:pt x="76" y="10"/>
                  </a:lnTo>
                  <a:lnTo>
                    <a:pt x="70" y="14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6" y="26"/>
                  </a:lnTo>
                  <a:lnTo>
                    <a:pt x="50" y="30"/>
                  </a:lnTo>
                  <a:lnTo>
                    <a:pt x="44" y="30"/>
                  </a:lnTo>
                  <a:lnTo>
                    <a:pt x="42" y="30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38" y="20"/>
                  </a:lnTo>
                  <a:lnTo>
                    <a:pt x="38" y="10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2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18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42"/>
                  </a:lnTo>
                  <a:lnTo>
                    <a:pt x="4" y="50"/>
                  </a:lnTo>
                  <a:lnTo>
                    <a:pt x="10" y="6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20" y="62"/>
                  </a:lnTo>
                  <a:lnTo>
                    <a:pt x="22" y="58"/>
                  </a:lnTo>
                  <a:lnTo>
                    <a:pt x="24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30" y="58"/>
                  </a:lnTo>
                  <a:lnTo>
                    <a:pt x="30" y="62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42" y="60"/>
                  </a:lnTo>
                  <a:lnTo>
                    <a:pt x="46" y="60"/>
                  </a:lnTo>
                  <a:lnTo>
                    <a:pt x="48" y="60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46" y="76"/>
                  </a:lnTo>
                  <a:lnTo>
                    <a:pt x="46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2261937" y="3709737"/>
              <a:ext cx="657726" cy="59355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0" y="40"/>
                </a:cxn>
                <a:cxn ang="0">
                  <a:pos x="2" y="48"/>
                </a:cxn>
                <a:cxn ang="0">
                  <a:pos x="6" y="54"/>
                </a:cxn>
                <a:cxn ang="0">
                  <a:pos x="10" y="62"/>
                </a:cxn>
                <a:cxn ang="0">
                  <a:pos x="18" y="68"/>
                </a:cxn>
                <a:cxn ang="0">
                  <a:pos x="30" y="72"/>
                </a:cxn>
                <a:cxn ang="0">
                  <a:pos x="42" y="74"/>
                </a:cxn>
                <a:cxn ang="0">
                  <a:pos x="60" y="74"/>
                </a:cxn>
                <a:cxn ang="0">
                  <a:pos x="60" y="74"/>
                </a:cxn>
                <a:cxn ang="0">
                  <a:pos x="70" y="70"/>
                </a:cxn>
                <a:cxn ang="0">
                  <a:pos x="72" y="68"/>
                </a:cxn>
                <a:cxn ang="0">
                  <a:pos x="72" y="66"/>
                </a:cxn>
                <a:cxn ang="0">
                  <a:pos x="68" y="60"/>
                </a:cxn>
                <a:cxn ang="0">
                  <a:pos x="62" y="54"/>
                </a:cxn>
                <a:cxn ang="0">
                  <a:pos x="62" y="54"/>
                </a:cxn>
                <a:cxn ang="0">
                  <a:pos x="54" y="48"/>
                </a:cxn>
                <a:cxn ang="0">
                  <a:pos x="50" y="44"/>
                </a:cxn>
                <a:cxn ang="0">
                  <a:pos x="48" y="38"/>
                </a:cxn>
                <a:cxn ang="0">
                  <a:pos x="50" y="36"/>
                </a:cxn>
                <a:cxn ang="0">
                  <a:pos x="52" y="34"/>
                </a:cxn>
                <a:cxn ang="0">
                  <a:pos x="52" y="34"/>
                </a:cxn>
                <a:cxn ang="0">
                  <a:pos x="60" y="32"/>
                </a:cxn>
                <a:cxn ang="0">
                  <a:pos x="72" y="32"/>
                </a:cxn>
                <a:cxn ang="0">
                  <a:pos x="80" y="32"/>
                </a:cxn>
                <a:cxn ang="0">
                  <a:pos x="82" y="30"/>
                </a:cxn>
                <a:cxn ang="0">
                  <a:pos x="82" y="26"/>
                </a:cxn>
                <a:cxn ang="0">
                  <a:pos x="82" y="26"/>
                </a:cxn>
                <a:cxn ang="0">
                  <a:pos x="78" y="18"/>
                </a:cxn>
                <a:cxn ang="0">
                  <a:pos x="70" y="8"/>
                </a:cxn>
                <a:cxn ang="0">
                  <a:pos x="66" y="6"/>
                </a:cxn>
                <a:cxn ang="0">
                  <a:pos x="60" y="2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14" y="8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12" y="16"/>
                </a:cxn>
                <a:cxn ang="0">
                  <a:pos x="18" y="18"/>
                </a:cxn>
                <a:cxn ang="0">
                  <a:pos x="20" y="20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8" y="26"/>
                </a:cxn>
                <a:cxn ang="0">
                  <a:pos x="14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14" y="34"/>
                </a:cxn>
                <a:cxn ang="0">
                  <a:pos x="14" y="34"/>
                </a:cxn>
                <a:cxn ang="0">
                  <a:pos x="16" y="36"/>
                </a:cxn>
                <a:cxn ang="0">
                  <a:pos x="18" y="40"/>
                </a:cxn>
                <a:cxn ang="0">
                  <a:pos x="16" y="42"/>
                </a:cxn>
                <a:cxn ang="0">
                  <a:pos x="12" y="42"/>
                </a:cxn>
                <a:cxn ang="0">
                  <a:pos x="0" y="40"/>
                </a:cxn>
                <a:cxn ang="0">
                  <a:pos x="0" y="40"/>
                </a:cxn>
              </a:cxnLst>
              <a:rect l="0" t="0" r="r" b="b"/>
              <a:pathLst>
                <a:path w="82" h="74">
                  <a:moveTo>
                    <a:pt x="0" y="40"/>
                  </a:moveTo>
                  <a:lnTo>
                    <a:pt x="0" y="40"/>
                  </a:lnTo>
                  <a:lnTo>
                    <a:pt x="2" y="48"/>
                  </a:lnTo>
                  <a:lnTo>
                    <a:pt x="6" y="54"/>
                  </a:lnTo>
                  <a:lnTo>
                    <a:pt x="10" y="62"/>
                  </a:lnTo>
                  <a:lnTo>
                    <a:pt x="18" y="68"/>
                  </a:lnTo>
                  <a:lnTo>
                    <a:pt x="30" y="72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70" y="70"/>
                  </a:lnTo>
                  <a:lnTo>
                    <a:pt x="72" y="68"/>
                  </a:lnTo>
                  <a:lnTo>
                    <a:pt x="72" y="66"/>
                  </a:lnTo>
                  <a:lnTo>
                    <a:pt x="68" y="60"/>
                  </a:lnTo>
                  <a:lnTo>
                    <a:pt x="62" y="54"/>
                  </a:lnTo>
                  <a:lnTo>
                    <a:pt x="62" y="54"/>
                  </a:lnTo>
                  <a:lnTo>
                    <a:pt x="54" y="48"/>
                  </a:lnTo>
                  <a:lnTo>
                    <a:pt x="50" y="44"/>
                  </a:lnTo>
                  <a:lnTo>
                    <a:pt x="48" y="38"/>
                  </a:lnTo>
                  <a:lnTo>
                    <a:pt x="50" y="36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60" y="32"/>
                  </a:lnTo>
                  <a:lnTo>
                    <a:pt x="72" y="32"/>
                  </a:lnTo>
                  <a:lnTo>
                    <a:pt x="80" y="32"/>
                  </a:lnTo>
                  <a:lnTo>
                    <a:pt x="82" y="30"/>
                  </a:lnTo>
                  <a:lnTo>
                    <a:pt x="82" y="26"/>
                  </a:lnTo>
                  <a:lnTo>
                    <a:pt x="82" y="26"/>
                  </a:lnTo>
                  <a:lnTo>
                    <a:pt x="78" y="18"/>
                  </a:lnTo>
                  <a:lnTo>
                    <a:pt x="70" y="8"/>
                  </a:lnTo>
                  <a:lnTo>
                    <a:pt x="66" y="6"/>
                  </a:lnTo>
                  <a:lnTo>
                    <a:pt x="60" y="2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14" y="8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12" y="16"/>
                  </a:lnTo>
                  <a:lnTo>
                    <a:pt x="18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6" y="36"/>
                  </a:lnTo>
                  <a:lnTo>
                    <a:pt x="18" y="40"/>
                  </a:lnTo>
                  <a:lnTo>
                    <a:pt x="16" y="42"/>
                  </a:lnTo>
                  <a:lnTo>
                    <a:pt x="12" y="42"/>
                  </a:lnTo>
                  <a:lnTo>
                    <a:pt x="0" y="40"/>
                  </a:lnTo>
                  <a:lnTo>
                    <a:pt x="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1620253" y="4030579"/>
              <a:ext cx="657726" cy="6096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6"/>
                </a:cxn>
                <a:cxn ang="0">
                  <a:pos x="2" y="26"/>
                </a:cxn>
                <a:cxn ang="0">
                  <a:pos x="0" y="3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6" y="64"/>
                </a:cxn>
                <a:cxn ang="0">
                  <a:pos x="8" y="66"/>
                </a:cxn>
                <a:cxn ang="0">
                  <a:pos x="10" y="66"/>
                </a:cxn>
                <a:cxn ang="0">
                  <a:pos x="16" y="62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8" y="50"/>
                </a:cxn>
                <a:cxn ang="0">
                  <a:pos x="34" y="46"/>
                </a:cxn>
                <a:cxn ang="0">
                  <a:pos x="40" y="46"/>
                </a:cxn>
                <a:cxn ang="0">
                  <a:pos x="42" y="4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6" y="56"/>
                </a:cxn>
                <a:cxn ang="0">
                  <a:pos x="46" y="66"/>
                </a:cxn>
                <a:cxn ang="0">
                  <a:pos x="46" y="74"/>
                </a:cxn>
                <a:cxn ang="0">
                  <a:pos x="48" y="76"/>
                </a:cxn>
                <a:cxn ang="0">
                  <a:pos x="52" y="76"/>
                </a:cxn>
                <a:cxn ang="0">
                  <a:pos x="52" y="76"/>
                </a:cxn>
                <a:cxn ang="0">
                  <a:pos x="62" y="72"/>
                </a:cxn>
                <a:cxn ang="0">
                  <a:pos x="72" y="66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0" y="50"/>
                </a:cxn>
                <a:cxn ang="0">
                  <a:pos x="82" y="44"/>
                </a:cxn>
                <a:cxn ang="0">
                  <a:pos x="82" y="44"/>
                </a:cxn>
                <a:cxn ang="0">
                  <a:pos x="82" y="34"/>
                </a:cxn>
                <a:cxn ang="0">
                  <a:pos x="78" y="26"/>
                </a:cxn>
                <a:cxn ang="0">
                  <a:pos x="74" y="16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4" y="14"/>
                </a:cxn>
                <a:cxn ang="0">
                  <a:pos x="62" y="18"/>
                </a:cxn>
                <a:cxn ang="0">
                  <a:pos x="60" y="20"/>
                </a:cxn>
                <a:cxn ang="0">
                  <a:pos x="58" y="20"/>
                </a:cxn>
                <a:cxn ang="0">
                  <a:pos x="58" y="20"/>
                </a:cxn>
                <a:cxn ang="0">
                  <a:pos x="54" y="18"/>
                </a:cxn>
                <a:cxn ang="0">
                  <a:pos x="54" y="14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6"/>
                </a:cxn>
                <a:cxn ang="0">
                  <a:pos x="38" y="16"/>
                </a:cxn>
                <a:cxn ang="0">
                  <a:pos x="36" y="16"/>
                </a:cxn>
                <a:cxn ang="0">
                  <a:pos x="36" y="12"/>
                </a:cxn>
                <a:cxn ang="0">
                  <a:pos x="36" y="8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82" h="76">
                  <a:moveTo>
                    <a:pt x="38" y="0"/>
                  </a:moveTo>
                  <a:lnTo>
                    <a:pt x="38" y="0"/>
                  </a:lnTo>
                  <a:lnTo>
                    <a:pt x="30" y="2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6"/>
                  </a:lnTo>
                  <a:lnTo>
                    <a:pt x="2" y="26"/>
                  </a:lnTo>
                  <a:lnTo>
                    <a:pt x="0" y="3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6" y="64"/>
                  </a:lnTo>
                  <a:lnTo>
                    <a:pt x="8" y="66"/>
                  </a:lnTo>
                  <a:lnTo>
                    <a:pt x="10" y="66"/>
                  </a:lnTo>
                  <a:lnTo>
                    <a:pt x="16" y="62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8" y="50"/>
                  </a:lnTo>
                  <a:lnTo>
                    <a:pt x="34" y="46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6" y="56"/>
                  </a:lnTo>
                  <a:lnTo>
                    <a:pt x="46" y="66"/>
                  </a:lnTo>
                  <a:lnTo>
                    <a:pt x="46" y="74"/>
                  </a:lnTo>
                  <a:lnTo>
                    <a:pt x="48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62" y="72"/>
                  </a:lnTo>
                  <a:lnTo>
                    <a:pt x="72" y="66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0" y="50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34"/>
                  </a:lnTo>
                  <a:lnTo>
                    <a:pt x="78" y="26"/>
                  </a:lnTo>
                  <a:lnTo>
                    <a:pt x="74" y="1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4" y="14"/>
                  </a:lnTo>
                  <a:lnTo>
                    <a:pt x="62" y="18"/>
                  </a:lnTo>
                  <a:lnTo>
                    <a:pt x="60" y="20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4" y="18"/>
                  </a:lnTo>
                  <a:lnTo>
                    <a:pt x="54" y="1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6"/>
                  </a:lnTo>
                  <a:lnTo>
                    <a:pt x="38" y="16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1219200" y="3485147"/>
              <a:ext cx="657726" cy="609600"/>
            </a:xfrm>
            <a:custGeom>
              <a:avLst/>
              <a:gdLst/>
              <a:ahLst/>
              <a:cxnLst>
                <a:cxn ang="0">
                  <a:pos x="82" y="34"/>
                </a:cxn>
                <a:cxn ang="0">
                  <a:pos x="82" y="34"/>
                </a:cxn>
                <a:cxn ang="0">
                  <a:pos x="80" y="28"/>
                </a:cxn>
                <a:cxn ang="0">
                  <a:pos x="76" y="22"/>
                </a:cxn>
                <a:cxn ang="0">
                  <a:pos x="72" y="14"/>
                </a:cxn>
                <a:cxn ang="0">
                  <a:pos x="64" y="8"/>
                </a:cxn>
                <a:cxn ang="0">
                  <a:pos x="52" y="2"/>
                </a:cxn>
                <a:cxn ang="0">
                  <a:pos x="40" y="0"/>
                </a:cxn>
                <a:cxn ang="0">
                  <a:pos x="22" y="2"/>
                </a:cxn>
                <a:cxn ang="0">
                  <a:pos x="22" y="2"/>
                </a:cxn>
                <a:cxn ang="0">
                  <a:pos x="12" y="4"/>
                </a:cxn>
                <a:cxn ang="0">
                  <a:pos x="10" y="6"/>
                </a:cxn>
                <a:cxn ang="0">
                  <a:pos x="10" y="10"/>
                </a:cxn>
                <a:cxn ang="0">
                  <a:pos x="14" y="14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6" y="26"/>
                </a:cxn>
                <a:cxn ang="0">
                  <a:pos x="32" y="32"/>
                </a:cxn>
                <a:cxn ang="0">
                  <a:pos x="32" y="36"/>
                </a:cxn>
                <a:cxn ang="0">
                  <a:pos x="32" y="38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42"/>
                </a:cxn>
                <a:cxn ang="0">
                  <a:pos x="10" y="42"/>
                </a:cxn>
                <a:cxn ang="0">
                  <a:pos x="2" y="42"/>
                </a:cxn>
                <a:cxn ang="0">
                  <a:pos x="0" y="44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4" y="56"/>
                </a:cxn>
                <a:cxn ang="0">
                  <a:pos x="10" y="66"/>
                </a:cxn>
                <a:cxn ang="0">
                  <a:pos x="16" y="70"/>
                </a:cxn>
                <a:cxn ang="0">
                  <a:pos x="22" y="72"/>
                </a:cxn>
                <a:cxn ang="0">
                  <a:pos x="28" y="74"/>
                </a:cxn>
                <a:cxn ang="0">
                  <a:pos x="38" y="76"/>
                </a:cxn>
                <a:cxn ang="0">
                  <a:pos x="38" y="76"/>
                </a:cxn>
                <a:cxn ang="0">
                  <a:pos x="46" y="74"/>
                </a:cxn>
                <a:cxn ang="0">
                  <a:pos x="56" y="72"/>
                </a:cxn>
                <a:cxn ang="0">
                  <a:pos x="68" y="66"/>
                </a:cxn>
                <a:cxn ang="0">
                  <a:pos x="78" y="60"/>
                </a:cxn>
                <a:cxn ang="0">
                  <a:pos x="78" y="60"/>
                </a:cxn>
                <a:cxn ang="0">
                  <a:pos x="68" y="58"/>
                </a:cxn>
                <a:cxn ang="0">
                  <a:pos x="62" y="56"/>
                </a:cxn>
                <a:cxn ang="0">
                  <a:pos x="62" y="54"/>
                </a:cxn>
                <a:cxn ang="0">
                  <a:pos x="60" y="52"/>
                </a:cxn>
                <a:cxn ang="0">
                  <a:pos x="60" y="52"/>
                </a:cxn>
                <a:cxn ang="0">
                  <a:pos x="64" y="50"/>
                </a:cxn>
                <a:cxn ang="0">
                  <a:pos x="68" y="48"/>
                </a:cxn>
                <a:cxn ang="0">
                  <a:pos x="82" y="48"/>
                </a:cxn>
                <a:cxn ang="0">
                  <a:pos x="82" y="48"/>
                </a:cxn>
                <a:cxn ang="0">
                  <a:pos x="68" y="42"/>
                </a:cxn>
                <a:cxn ang="0">
                  <a:pos x="68" y="42"/>
                </a:cxn>
                <a:cxn ang="0">
                  <a:pos x="66" y="38"/>
                </a:cxn>
                <a:cxn ang="0">
                  <a:pos x="64" y="34"/>
                </a:cxn>
                <a:cxn ang="0">
                  <a:pos x="66" y="34"/>
                </a:cxn>
                <a:cxn ang="0">
                  <a:pos x="68" y="32"/>
                </a:cxn>
                <a:cxn ang="0">
                  <a:pos x="82" y="34"/>
                </a:cxn>
                <a:cxn ang="0">
                  <a:pos x="82" y="34"/>
                </a:cxn>
              </a:cxnLst>
              <a:rect l="0" t="0" r="r" b="b"/>
              <a:pathLst>
                <a:path w="82" h="76">
                  <a:moveTo>
                    <a:pt x="82" y="34"/>
                  </a:moveTo>
                  <a:lnTo>
                    <a:pt x="82" y="34"/>
                  </a:lnTo>
                  <a:lnTo>
                    <a:pt x="80" y="28"/>
                  </a:lnTo>
                  <a:lnTo>
                    <a:pt x="76" y="22"/>
                  </a:lnTo>
                  <a:lnTo>
                    <a:pt x="72" y="14"/>
                  </a:lnTo>
                  <a:lnTo>
                    <a:pt x="64" y="8"/>
                  </a:lnTo>
                  <a:lnTo>
                    <a:pt x="52" y="2"/>
                  </a:lnTo>
                  <a:lnTo>
                    <a:pt x="40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2" y="4"/>
                  </a:lnTo>
                  <a:lnTo>
                    <a:pt x="10" y="6"/>
                  </a:lnTo>
                  <a:lnTo>
                    <a:pt x="10" y="10"/>
                  </a:lnTo>
                  <a:lnTo>
                    <a:pt x="14" y="1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6" y="26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42"/>
                  </a:lnTo>
                  <a:lnTo>
                    <a:pt x="10" y="42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56"/>
                  </a:lnTo>
                  <a:lnTo>
                    <a:pt x="10" y="66"/>
                  </a:lnTo>
                  <a:lnTo>
                    <a:pt x="16" y="70"/>
                  </a:lnTo>
                  <a:lnTo>
                    <a:pt x="22" y="72"/>
                  </a:lnTo>
                  <a:lnTo>
                    <a:pt x="28" y="74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46" y="74"/>
                  </a:lnTo>
                  <a:lnTo>
                    <a:pt x="56" y="72"/>
                  </a:lnTo>
                  <a:lnTo>
                    <a:pt x="68" y="66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68" y="58"/>
                  </a:lnTo>
                  <a:lnTo>
                    <a:pt x="62" y="56"/>
                  </a:lnTo>
                  <a:lnTo>
                    <a:pt x="62" y="54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4" y="50"/>
                  </a:lnTo>
                  <a:lnTo>
                    <a:pt x="68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6" y="38"/>
                  </a:lnTo>
                  <a:lnTo>
                    <a:pt x="64" y="34"/>
                  </a:lnTo>
                  <a:lnTo>
                    <a:pt x="66" y="34"/>
                  </a:lnTo>
                  <a:lnTo>
                    <a:pt x="68" y="32"/>
                  </a:lnTo>
                  <a:lnTo>
                    <a:pt x="82" y="34"/>
                  </a:lnTo>
                  <a:lnTo>
                    <a:pt x="82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1989221" y="3822032"/>
              <a:ext cx="160421" cy="144379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20" y="10"/>
                </a:cxn>
                <a:cxn ang="0">
                  <a:pos x="18" y="12"/>
                </a:cxn>
                <a:cxn ang="0">
                  <a:pos x="16" y="16"/>
                </a:cxn>
                <a:cxn ang="0">
                  <a:pos x="14" y="18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6" y="18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4"/>
                </a:cxn>
                <a:cxn ang="0">
                  <a:pos x="4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6" y="2"/>
                </a:cxn>
                <a:cxn ang="0">
                  <a:pos x="18" y="6"/>
                </a:cxn>
                <a:cxn ang="0">
                  <a:pos x="20" y="10"/>
                </a:cxn>
                <a:cxn ang="0">
                  <a:pos x="20" y="10"/>
                </a:cxn>
              </a:cxnLst>
              <a:rect l="0" t="0" r="r" b="b"/>
              <a:pathLst>
                <a:path w="20" h="18">
                  <a:moveTo>
                    <a:pt x="20" y="10"/>
                  </a:moveTo>
                  <a:lnTo>
                    <a:pt x="20" y="10"/>
                  </a:lnTo>
                  <a:lnTo>
                    <a:pt x="18" y="12"/>
                  </a:lnTo>
                  <a:lnTo>
                    <a:pt x="16" y="16"/>
                  </a:lnTo>
                  <a:lnTo>
                    <a:pt x="14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6" y="2"/>
                  </a:lnTo>
                  <a:lnTo>
                    <a:pt x="18" y="6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1812758" y="-894347"/>
              <a:ext cx="786063" cy="673768"/>
            </a:xfrm>
            <a:custGeom>
              <a:avLst/>
              <a:gdLst/>
              <a:ahLst/>
              <a:cxnLst>
                <a:cxn ang="0">
                  <a:pos x="18" y="76"/>
                </a:cxn>
                <a:cxn ang="0">
                  <a:pos x="18" y="76"/>
                </a:cxn>
                <a:cxn ang="0">
                  <a:pos x="24" y="80"/>
                </a:cxn>
                <a:cxn ang="0">
                  <a:pos x="34" y="82"/>
                </a:cxn>
                <a:cxn ang="0">
                  <a:pos x="44" y="84"/>
                </a:cxn>
                <a:cxn ang="0">
                  <a:pos x="56" y="82"/>
                </a:cxn>
                <a:cxn ang="0">
                  <a:pos x="68" y="78"/>
                </a:cxn>
                <a:cxn ang="0">
                  <a:pos x="80" y="70"/>
                </a:cxn>
                <a:cxn ang="0">
                  <a:pos x="86" y="64"/>
                </a:cxn>
                <a:cxn ang="0">
                  <a:pos x="92" y="56"/>
                </a:cxn>
                <a:cxn ang="0">
                  <a:pos x="92" y="56"/>
                </a:cxn>
                <a:cxn ang="0">
                  <a:pos x="98" y="46"/>
                </a:cxn>
                <a:cxn ang="0">
                  <a:pos x="96" y="42"/>
                </a:cxn>
                <a:cxn ang="0">
                  <a:pos x="96" y="42"/>
                </a:cxn>
                <a:cxn ang="0">
                  <a:pos x="88" y="40"/>
                </a:cxn>
                <a:cxn ang="0">
                  <a:pos x="78" y="42"/>
                </a:cxn>
                <a:cxn ang="0">
                  <a:pos x="78" y="42"/>
                </a:cxn>
                <a:cxn ang="0">
                  <a:pos x="68" y="42"/>
                </a:cxn>
                <a:cxn ang="0">
                  <a:pos x="58" y="42"/>
                </a:cxn>
                <a:cxn ang="0">
                  <a:pos x="54" y="38"/>
                </a:cxn>
                <a:cxn ang="0">
                  <a:pos x="52" y="36"/>
                </a:cxn>
                <a:cxn ang="0">
                  <a:pos x="54" y="32"/>
                </a:cxn>
                <a:cxn ang="0">
                  <a:pos x="54" y="32"/>
                </a:cxn>
                <a:cxn ang="0">
                  <a:pos x="58" y="26"/>
                </a:cxn>
                <a:cxn ang="0">
                  <a:pos x="66" y="18"/>
                </a:cxn>
                <a:cxn ang="0">
                  <a:pos x="72" y="10"/>
                </a:cxn>
                <a:cxn ang="0">
                  <a:pos x="72" y="8"/>
                </a:cxn>
                <a:cxn ang="0">
                  <a:pos x="68" y="6"/>
                </a:cxn>
                <a:cxn ang="0">
                  <a:pos x="68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4" y="6"/>
                </a:cxn>
                <a:cxn ang="0">
                  <a:pos x="18" y="12"/>
                </a:cxn>
                <a:cxn ang="0">
                  <a:pos x="18" y="12"/>
                </a:cxn>
                <a:cxn ang="0">
                  <a:pos x="10" y="20"/>
                </a:cxn>
                <a:cxn ang="0">
                  <a:pos x="6" y="30"/>
                </a:cxn>
                <a:cxn ang="0">
                  <a:pos x="2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8" y="48"/>
                </a:cxn>
                <a:cxn ang="0">
                  <a:pos x="14" y="46"/>
                </a:cxn>
                <a:cxn ang="0">
                  <a:pos x="16" y="46"/>
                </a:cxn>
                <a:cxn ang="0">
                  <a:pos x="18" y="46"/>
                </a:cxn>
                <a:cxn ang="0">
                  <a:pos x="18" y="46"/>
                </a:cxn>
                <a:cxn ang="0">
                  <a:pos x="20" y="52"/>
                </a:cxn>
                <a:cxn ang="0">
                  <a:pos x="16" y="56"/>
                </a:cxn>
                <a:cxn ang="0">
                  <a:pos x="6" y="66"/>
                </a:cxn>
                <a:cxn ang="0">
                  <a:pos x="6" y="66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26" y="60"/>
                </a:cxn>
                <a:cxn ang="0">
                  <a:pos x="30" y="62"/>
                </a:cxn>
                <a:cxn ang="0">
                  <a:pos x="30" y="64"/>
                </a:cxn>
                <a:cxn ang="0">
                  <a:pos x="30" y="68"/>
                </a:cxn>
                <a:cxn ang="0">
                  <a:pos x="24" y="72"/>
                </a:cxn>
                <a:cxn ang="0">
                  <a:pos x="18" y="76"/>
                </a:cxn>
                <a:cxn ang="0">
                  <a:pos x="18" y="76"/>
                </a:cxn>
              </a:cxnLst>
              <a:rect l="0" t="0" r="r" b="b"/>
              <a:pathLst>
                <a:path w="98" h="84">
                  <a:moveTo>
                    <a:pt x="18" y="76"/>
                  </a:moveTo>
                  <a:lnTo>
                    <a:pt x="18" y="76"/>
                  </a:lnTo>
                  <a:lnTo>
                    <a:pt x="24" y="80"/>
                  </a:lnTo>
                  <a:lnTo>
                    <a:pt x="34" y="82"/>
                  </a:lnTo>
                  <a:lnTo>
                    <a:pt x="44" y="84"/>
                  </a:lnTo>
                  <a:lnTo>
                    <a:pt x="56" y="82"/>
                  </a:lnTo>
                  <a:lnTo>
                    <a:pt x="68" y="78"/>
                  </a:lnTo>
                  <a:lnTo>
                    <a:pt x="80" y="70"/>
                  </a:lnTo>
                  <a:lnTo>
                    <a:pt x="86" y="64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8" y="46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88" y="40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68" y="42"/>
                  </a:lnTo>
                  <a:lnTo>
                    <a:pt x="58" y="42"/>
                  </a:lnTo>
                  <a:lnTo>
                    <a:pt x="54" y="38"/>
                  </a:lnTo>
                  <a:lnTo>
                    <a:pt x="52" y="36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8" y="26"/>
                  </a:lnTo>
                  <a:lnTo>
                    <a:pt x="66" y="18"/>
                  </a:lnTo>
                  <a:lnTo>
                    <a:pt x="72" y="10"/>
                  </a:lnTo>
                  <a:lnTo>
                    <a:pt x="72" y="8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2" y="4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0" y="20"/>
                  </a:lnTo>
                  <a:lnTo>
                    <a:pt x="6" y="30"/>
                  </a:lnTo>
                  <a:lnTo>
                    <a:pt x="2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8" y="48"/>
                  </a:lnTo>
                  <a:lnTo>
                    <a:pt x="14" y="46"/>
                  </a:lnTo>
                  <a:lnTo>
                    <a:pt x="16" y="4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20" y="52"/>
                  </a:lnTo>
                  <a:lnTo>
                    <a:pt x="16" y="5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6" y="60"/>
                  </a:lnTo>
                  <a:lnTo>
                    <a:pt x="30" y="62"/>
                  </a:lnTo>
                  <a:lnTo>
                    <a:pt x="30" y="64"/>
                  </a:lnTo>
                  <a:lnTo>
                    <a:pt x="30" y="68"/>
                  </a:lnTo>
                  <a:lnTo>
                    <a:pt x="24" y="72"/>
                  </a:lnTo>
                  <a:lnTo>
                    <a:pt x="18" y="76"/>
                  </a:lnTo>
                  <a:lnTo>
                    <a:pt x="18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1700463" y="-188495"/>
              <a:ext cx="721895" cy="705853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8" y="18"/>
                </a:cxn>
                <a:cxn ang="0">
                  <a:pos x="4" y="26"/>
                </a:cxn>
                <a:cxn ang="0">
                  <a:pos x="2" y="34"/>
                </a:cxn>
                <a:cxn ang="0">
                  <a:pos x="0" y="42"/>
                </a:cxn>
                <a:cxn ang="0">
                  <a:pos x="0" y="54"/>
                </a:cxn>
                <a:cxn ang="0">
                  <a:pos x="6" y="64"/>
                </a:cxn>
                <a:cxn ang="0">
                  <a:pos x="14" y="74"/>
                </a:cxn>
                <a:cxn ang="0">
                  <a:pos x="20" y="80"/>
                </a:cxn>
                <a:cxn ang="0">
                  <a:pos x="28" y="84"/>
                </a:cxn>
                <a:cxn ang="0">
                  <a:pos x="28" y="84"/>
                </a:cxn>
                <a:cxn ang="0">
                  <a:pos x="40" y="88"/>
                </a:cxn>
                <a:cxn ang="0">
                  <a:pos x="44" y="86"/>
                </a:cxn>
                <a:cxn ang="0">
                  <a:pos x="46" y="86"/>
                </a:cxn>
                <a:cxn ang="0">
                  <a:pos x="46" y="78"/>
                </a:cxn>
                <a:cxn ang="0">
                  <a:pos x="46" y="70"/>
                </a:cxn>
                <a:cxn ang="0">
                  <a:pos x="46" y="70"/>
                </a:cxn>
                <a:cxn ang="0">
                  <a:pos x="46" y="60"/>
                </a:cxn>
                <a:cxn ang="0">
                  <a:pos x="46" y="54"/>
                </a:cxn>
                <a:cxn ang="0">
                  <a:pos x="50" y="48"/>
                </a:cxn>
                <a:cxn ang="0">
                  <a:pos x="52" y="46"/>
                </a:cxn>
                <a:cxn ang="0">
                  <a:pos x="56" y="48"/>
                </a:cxn>
                <a:cxn ang="0">
                  <a:pos x="56" y="48"/>
                </a:cxn>
                <a:cxn ang="0">
                  <a:pos x="64" y="52"/>
                </a:cxn>
                <a:cxn ang="0">
                  <a:pos x="72" y="58"/>
                </a:cxn>
                <a:cxn ang="0">
                  <a:pos x="78" y="62"/>
                </a:cxn>
                <a:cxn ang="0">
                  <a:pos x="82" y="62"/>
                </a:cxn>
                <a:cxn ang="0">
                  <a:pos x="84" y="58"/>
                </a:cxn>
                <a:cxn ang="0">
                  <a:pos x="84" y="58"/>
                </a:cxn>
                <a:cxn ang="0">
                  <a:pos x="88" y="50"/>
                </a:cxn>
                <a:cxn ang="0">
                  <a:pos x="90" y="38"/>
                </a:cxn>
                <a:cxn ang="0">
                  <a:pos x="90" y="32"/>
                </a:cxn>
                <a:cxn ang="0">
                  <a:pos x="88" y="26"/>
                </a:cxn>
                <a:cxn ang="0">
                  <a:pos x="84" y="20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0" y="8"/>
                </a:cxn>
                <a:cxn ang="0">
                  <a:pos x="60" y="4"/>
                </a:cxn>
                <a:cxn ang="0">
                  <a:pos x="46" y="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8" y="8"/>
                </a:cxn>
                <a:cxn ang="0">
                  <a:pos x="42" y="12"/>
                </a:cxn>
                <a:cxn ang="0">
                  <a:pos x="42" y="16"/>
                </a:cxn>
                <a:cxn ang="0">
                  <a:pos x="40" y="18"/>
                </a:cxn>
                <a:cxn ang="0">
                  <a:pos x="40" y="18"/>
                </a:cxn>
                <a:cxn ang="0">
                  <a:pos x="36" y="18"/>
                </a:cxn>
                <a:cxn ang="0">
                  <a:pos x="32" y="16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26"/>
                </a:cxn>
                <a:cxn ang="0">
                  <a:pos x="22" y="30"/>
                </a:cxn>
                <a:cxn ang="0">
                  <a:pos x="20" y="30"/>
                </a:cxn>
                <a:cxn ang="0">
                  <a:pos x="18" y="28"/>
                </a:cxn>
                <a:cxn ang="0">
                  <a:pos x="14" y="26"/>
                </a:cxn>
                <a:cxn ang="0">
                  <a:pos x="8" y="18"/>
                </a:cxn>
                <a:cxn ang="0">
                  <a:pos x="8" y="18"/>
                </a:cxn>
              </a:cxnLst>
              <a:rect l="0" t="0" r="r" b="b"/>
              <a:pathLst>
                <a:path w="90" h="88">
                  <a:moveTo>
                    <a:pt x="8" y="18"/>
                  </a:moveTo>
                  <a:lnTo>
                    <a:pt x="8" y="18"/>
                  </a:lnTo>
                  <a:lnTo>
                    <a:pt x="4" y="26"/>
                  </a:lnTo>
                  <a:lnTo>
                    <a:pt x="2" y="34"/>
                  </a:lnTo>
                  <a:lnTo>
                    <a:pt x="0" y="42"/>
                  </a:lnTo>
                  <a:lnTo>
                    <a:pt x="0" y="54"/>
                  </a:lnTo>
                  <a:lnTo>
                    <a:pt x="6" y="64"/>
                  </a:lnTo>
                  <a:lnTo>
                    <a:pt x="14" y="74"/>
                  </a:lnTo>
                  <a:lnTo>
                    <a:pt x="20" y="80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40" y="88"/>
                  </a:lnTo>
                  <a:lnTo>
                    <a:pt x="44" y="86"/>
                  </a:lnTo>
                  <a:lnTo>
                    <a:pt x="46" y="86"/>
                  </a:lnTo>
                  <a:lnTo>
                    <a:pt x="46" y="78"/>
                  </a:lnTo>
                  <a:lnTo>
                    <a:pt x="46" y="70"/>
                  </a:lnTo>
                  <a:lnTo>
                    <a:pt x="46" y="70"/>
                  </a:lnTo>
                  <a:lnTo>
                    <a:pt x="46" y="60"/>
                  </a:lnTo>
                  <a:lnTo>
                    <a:pt x="46" y="54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64" y="52"/>
                  </a:lnTo>
                  <a:lnTo>
                    <a:pt x="72" y="58"/>
                  </a:lnTo>
                  <a:lnTo>
                    <a:pt x="78" y="62"/>
                  </a:lnTo>
                  <a:lnTo>
                    <a:pt x="82" y="62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88" y="50"/>
                  </a:lnTo>
                  <a:lnTo>
                    <a:pt x="90" y="38"/>
                  </a:lnTo>
                  <a:lnTo>
                    <a:pt x="90" y="32"/>
                  </a:lnTo>
                  <a:lnTo>
                    <a:pt x="88" y="26"/>
                  </a:lnTo>
                  <a:lnTo>
                    <a:pt x="84" y="20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0" y="8"/>
                  </a:lnTo>
                  <a:lnTo>
                    <a:pt x="60" y="4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8" y="8"/>
                  </a:lnTo>
                  <a:lnTo>
                    <a:pt x="42" y="12"/>
                  </a:lnTo>
                  <a:lnTo>
                    <a:pt x="42" y="16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6"/>
                  </a:lnTo>
                  <a:lnTo>
                    <a:pt x="22" y="30"/>
                  </a:lnTo>
                  <a:lnTo>
                    <a:pt x="20" y="30"/>
                  </a:lnTo>
                  <a:lnTo>
                    <a:pt x="18" y="28"/>
                  </a:lnTo>
                  <a:lnTo>
                    <a:pt x="14" y="26"/>
                  </a:lnTo>
                  <a:lnTo>
                    <a:pt x="8" y="18"/>
                  </a:lnTo>
                  <a:lnTo>
                    <a:pt x="8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2" name="Freeform 74"/>
            <p:cNvSpPr>
              <a:spLocks/>
            </p:cNvSpPr>
            <p:nvPr/>
          </p:nvSpPr>
          <p:spPr bwMode="auto">
            <a:xfrm>
              <a:off x="882316" y="-300789"/>
              <a:ext cx="770021" cy="657726"/>
            </a:xfrm>
            <a:custGeom>
              <a:avLst/>
              <a:gdLst/>
              <a:ahLst/>
              <a:cxnLst>
                <a:cxn ang="0">
                  <a:pos x="78" y="6"/>
                </a:cxn>
                <a:cxn ang="0">
                  <a:pos x="78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0" y="0"/>
                </a:cxn>
                <a:cxn ang="0">
                  <a:pos x="28" y="4"/>
                </a:cxn>
                <a:cxn ang="0">
                  <a:pos x="16" y="12"/>
                </a:cxn>
                <a:cxn ang="0">
                  <a:pos x="4" y="26"/>
                </a:cxn>
                <a:cxn ang="0">
                  <a:pos x="4" y="2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8" y="42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8" y="40"/>
                </a:cxn>
                <a:cxn ang="0">
                  <a:pos x="36" y="42"/>
                </a:cxn>
                <a:cxn ang="0">
                  <a:pos x="42" y="44"/>
                </a:cxn>
                <a:cxn ang="0">
                  <a:pos x="42" y="46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36" y="58"/>
                </a:cxn>
                <a:cxn ang="0">
                  <a:pos x="28" y="64"/>
                </a:cxn>
                <a:cxn ang="0">
                  <a:pos x="24" y="72"/>
                </a:cxn>
                <a:cxn ang="0">
                  <a:pos x="24" y="74"/>
                </a:cxn>
                <a:cxn ang="0">
                  <a:pos x="26" y="76"/>
                </a:cxn>
                <a:cxn ang="0">
                  <a:pos x="26" y="76"/>
                </a:cxn>
                <a:cxn ang="0">
                  <a:pos x="36" y="80"/>
                </a:cxn>
                <a:cxn ang="0">
                  <a:pos x="48" y="82"/>
                </a:cxn>
                <a:cxn ang="0">
                  <a:pos x="56" y="80"/>
                </a:cxn>
                <a:cxn ang="0">
                  <a:pos x="62" y="78"/>
                </a:cxn>
                <a:cxn ang="0">
                  <a:pos x="70" y="74"/>
                </a:cxn>
                <a:cxn ang="0">
                  <a:pos x="78" y="70"/>
                </a:cxn>
                <a:cxn ang="0">
                  <a:pos x="78" y="70"/>
                </a:cxn>
                <a:cxn ang="0">
                  <a:pos x="84" y="62"/>
                </a:cxn>
                <a:cxn ang="0">
                  <a:pos x="88" y="52"/>
                </a:cxn>
                <a:cxn ang="0">
                  <a:pos x="94" y="40"/>
                </a:cxn>
                <a:cxn ang="0">
                  <a:pos x="96" y="28"/>
                </a:cxn>
                <a:cxn ang="0">
                  <a:pos x="96" y="28"/>
                </a:cxn>
                <a:cxn ang="0">
                  <a:pos x="88" y="34"/>
                </a:cxn>
                <a:cxn ang="0">
                  <a:pos x="82" y="36"/>
                </a:cxn>
                <a:cxn ang="0">
                  <a:pos x="78" y="36"/>
                </a:cxn>
                <a:cxn ang="0">
                  <a:pos x="76" y="36"/>
                </a:cxn>
                <a:cxn ang="0">
                  <a:pos x="76" y="36"/>
                </a:cxn>
                <a:cxn ang="0">
                  <a:pos x="76" y="32"/>
                </a:cxn>
                <a:cxn ang="0">
                  <a:pos x="78" y="26"/>
                </a:cxn>
                <a:cxn ang="0">
                  <a:pos x="90" y="16"/>
                </a:cxn>
                <a:cxn ang="0">
                  <a:pos x="90" y="16"/>
                </a:cxn>
                <a:cxn ang="0">
                  <a:pos x="74" y="22"/>
                </a:cxn>
                <a:cxn ang="0">
                  <a:pos x="74" y="22"/>
                </a:cxn>
                <a:cxn ang="0">
                  <a:pos x="68" y="22"/>
                </a:cxn>
                <a:cxn ang="0">
                  <a:pos x="64" y="20"/>
                </a:cxn>
                <a:cxn ang="0">
                  <a:pos x="64" y="18"/>
                </a:cxn>
                <a:cxn ang="0">
                  <a:pos x="66" y="14"/>
                </a:cxn>
                <a:cxn ang="0">
                  <a:pos x="78" y="6"/>
                </a:cxn>
                <a:cxn ang="0">
                  <a:pos x="78" y="6"/>
                </a:cxn>
              </a:cxnLst>
              <a:rect l="0" t="0" r="r" b="b"/>
              <a:pathLst>
                <a:path w="96" h="82">
                  <a:moveTo>
                    <a:pt x="78" y="6"/>
                  </a:moveTo>
                  <a:lnTo>
                    <a:pt x="78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0" y="0"/>
                  </a:lnTo>
                  <a:lnTo>
                    <a:pt x="28" y="4"/>
                  </a:lnTo>
                  <a:lnTo>
                    <a:pt x="16" y="12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8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8" y="40"/>
                  </a:lnTo>
                  <a:lnTo>
                    <a:pt x="36" y="42"/>
                  </a:lnTo>
                  <a:lnTo>
                    <a:pt x="42" y="44"/>
                  </a:lnTo>
                  <a:lnTo>
                    <a:pt x="42" y="46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36" y="58"/>
                  </a:lnTo>
                  <a:lnTo>
                    <a:pt x="28" y="64"/>
                  </a:lnTo>
                  <a:lnTo>
                    <a:pt x="24" y="72"/>
                  </a:lnTo>
                  <a:lnTo>
                    <a:pt x="24" y="74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6" y="80"/>
                  </a:lnTo>
                  <a:lnTo>
                    <a:pt x="48" y="82"/>
                  </a:lnTo>
                  <a:lnTo>
                    <a:pt x="56" y="80"/>
                  </a:lnTo>
                  <a:lnTo>
                    <a:pt x="62" y="78"/>
                  </a:lnTo>
                  <a:lnTo>
                    <a:pt x="70" y="74"/>
                  </a:lnTo>
                  <a:lnTo>
                    <a:pt x="78" y="70"/>
                  </a:lnTo>
                  <a:lnTo>
                    <a:pt x="78" y="70"/>
                  </a:lnTo>
                  <a:lnTo>
                    <a:pt x="84" y="62"/>
                  </a:lnTo>
                  <a:lnTo>
                    <a:pt x="88" y="52"/>
                  </a:lnTo>
                  <a:lnTo>
                    <a:pt x="94" y="40"/>
                  </a:lnTo>
                  <a:lnTo>
                    <a:pt x="96" y="28"/>
                  </a:lnTo>
                  <a:lnTo>
                    <a:pt x="96" y="28"/>
                  </a:lnTo>
                  <a:lnTo>
                    <a:pt x="88" y="34"/>
                  </a:lnTo>
                  <a:lnTo>
                    <a:pt x="82" y="36"/>
                  </a:lnTo>
                  <a:lnTo>
                    <a:pt x="78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8" y="26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74" y="22"/>
                  </a:lnTo>
                  <a:lnTo>
                    <a:pt x="74" y="22"/>
                  </a:lnTo>
                  <a:lnTo>
                    <a:pt x="68" y="22"/>
                  </a:lnTo>
                  <a:lnTo>
                    <a:pt x="64" y="20"/>
                  </a:lnTo>
                  <a:lnTo>
                    <a:pt x="64" y="18"/>
                  </a:lnTo>
                  <a:lnTo>
                    <a:pt x="66" y="14"/>
                  </a:lnTo>
                  <a:lnTo>
                    <a:pt x="78" y="6"/>
                  </a:lnTo>
                  <a:lnTo>
                    <a:pt x="7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3" name="Freeform 75"/>
            <p:cNvSpPr>
              <a:spLocks/>
            </p:cNvSpPr>
            <p:nvPr/>
          </p:nvSpPr>
          <p:spPr bwMode="auto">
            <a:xfrm>
              <a:off x="1042737" y="-1054768"/>
              <a:ext cx="721895" cy="689811"/>
            </a:xfrm>
            <a:custGeom>
              <a:avLst/>
              <a:gdLst/>
              <a:ahLst/>
              <a:cxnLst>
                <a:cxn ang="0">
                  <a:pos x="82" y="68"/>
                </a:cxn>
                <a:cxn ang="0">
                  <a:pos x="82" y="68"/>
                </a:cxn>
                <a:cxn ang="0">
                  <a:pos x="86" y="62"/>
                </a:cxn>
                <a:cxn ang="0">
                  <a:pos x="88" y="54"/>
                </a:cxn>
                <a:cxn ang="0">
                  <a:pos x="90" y="44"/>
                </a:cxn>
                <a:cxn ang="0">
                  <a:pos x="90" y="34"/>
                </a:cxn>
                <a:cxn ang="0">
                  <a:pos x="84" y="24"/>
                </a:cxn>
                <a:cxn ang="0">
                  <a:pos x="76" y="12"/>
                </a:cxn>
                <a:cxn ang="0">
                  <a:pos x="70" y="8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4" y="8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44" y="26"/>
                </a:cxn>
                <a:cxn ang="0">
                  <a:pos x="44" y="34"/>
                </a:cxn>
                <a:cxn ang="0">
                  <a:pos x="40" y="38"/>
                </a:cxn>
                <a:cxn ang="0">
                  <a:pos x="38" y="40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26" y="36"/>
                </a:cxn>
                <a:cxn ang="0">
                  <a:pos x="18" y="30"/>
                </a:cxn>
                <a:cxn ang="0">
                  <a:pos x="12" y="24"/>
                </a:cxn>
                <a:cxn ang="0">
                  <a:pos x="8" y="26"/>
                </a:cxn>
                <a:cxn ang="0">
                  <a:pos x="6" y="28"/>
                </a:cxn>
                <a:cxn ang="0">
                  <a:pos x="6" y="28"/>
                </a:cxn>
                <a:cxn ang="0">
                  <a:pos x="2" y="38"/>
                </a:cxn>
                <a:cxn ang="0">
                  <a:pos x="0" y="48"/>
                </a:cxn>
                <a:cxn ang="0">
                  <a:pos x="0" y="54"/>
                </a:cxn>
                <a:cxn ang="0">
                  <a:pos x="2" y="60"/>
                </a:cxn>
                <a:cxn ang="0">
                  <a:pos x="6" y="68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20" y="78"/>
                </a:cxn>
                <a:cxn ang="0">
                  <a:pos x="30" y="82"/>
                </a:cxn>
                <a:cxn ang="0">
                  <a:pos x="42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0"/>
                </a:cxn>
                <a:cxn ang="0">
                  <a:pos x="48" y="74"/>
                </a:cxn>
                <a:cxn ang="0">
                  <a:pos x="48" y="72"/>
                </a:cxn>
                <a:cxn ang="0">
                  <a:pos x="50" y="70"/>
                </a:cxn>
                <a:cxn ang="0">
                  <a:pos x="50" y="70"/>
                </a:cxn>
                <a:cxn ang="0">
                  <a:pos x="54" y="68"/>
                </a:cxn>
                <a:cxn ang="0">
                  <a:pos x="58" y="70"/>
                </a:cxn>
                <a:cxn ang="0">
                  <a:pos x="70" y="80"/>
                </a:cxn>
                <a:cxn ang="0">
                  <a:pos x="70" y="80"/>
                </a:cxn>
                <a:cxn ang="0">
                  <a:pos x="64" y="66"/>
                </a:cxn>
                <a:cxn ang="0">
                  <a:pos x="64" y="66"/>
                </a:cxn>
                <a:cxn ang="0">
                  <a:pos x="64" y="62"/>
                </a:cxn>
                <a:cxn ang="0">
                  <a:pos x="66" y="58"/>
                </a:cxn>
                <a:cxn ang="0">
                  <a:pos x="70" y="58"/>
                </a:cxn>
                <a:cxn ang="0">
                  <a:pos x="72" y="58"/>
                </a:cxn>
                <a:cxn ang="0">
                  <a:pos x="76" y="62"/>
                </a:cxn>
                <a:cxn ang="0">
                  <a:pos x="82" y="68"/>
                </a:cxn>
                <a:cxn ang="0">
                  <a:pos x="82" y="68"/>
                </a:cxn>
              </a:cxnLst>
              <a:rect l="0" t="0" r="r" b="b"/>
              <a:pathLst>
                <a:path w="90" h="86">
                  <a:moveTo>
                    <a:pt x="82" y="68"/>
                  </a:moveTo>
                  <a:lnTo>
                    <a:pt x="82" y="68"/>
                  </a:lnTo>
                  <a:lnTo>
                    <a:pt x="86" y="62"/>
                  </a:lnTo>
                  <a:lnTo>
                    <a:pt x="88" y="54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84" y="24"/>
                  </a:lnTo>
                  <a:lnTo>
                    <a:pt x="76" y="12"/>
                  </a:lnTo>
                  <a:lnTo>
                    <a:pt x="70" y="8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8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4" y="26"/>
                  </a:lnTo>
                  <a:lnTo>
                    <a:pt x="44" y="34"/>
                  </a:lnTo>
                  <a:lnTo>
                    <a:pt x="40" y="38"/>
                  </a:lnTo>
                  <a:lnTo>
                    <a:pt x="38" y="40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26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8" y="26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2" y="3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2" y="60"/>
                  </a:lnTo>
                  <a:lnTo>
                    <a:pt x="6" y="68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20" y="78"/>
                  </a:lnTo>
                  <a:lnTo>
                    <a:pt x="30" y="82"/>
                  </a:lnTo>
                  <a:lnTo>
                    <a:pt x="42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0"/>
                  </a:lnTo>
                  <a:lnTo>
                    <a:pt x="48" y="74"/>
                  </a:lnTo>
                  <a:lnTo>
                    <a:pt x="48" y="72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4" y="68"/>
                  </a:lnTo>
                  <a:lnTo>
                    <a:pt x="58" y="70"/>
                  </a:lnTo>
                  <a:lnTo>
                    <a:pt x="70" y="80"/>
                  </a:lnTo>
                  <a:lnTo>
                    <a:pt x="70" y="8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64" y="62"/>
                  </a:lnTo>
                  <a:lnTo>
                    <a:pt x="66" y="58"/>
                  </a:lnTo>
                  <a:lnTo>
                    <a:pt x="70" y="58"/>
                  </a:lnTo>
                  <a:lnTo>
                    <a:pt x="72" y="58"/>
                  </a:lnTo>
                  <a:lnTo>
                    <a:pt x="76" y="62"/>
                  </a:lnTo>
                  <a:lnTo>
                    <a:pt x="82" y="68"/>
                  </a:lnTo>
                  <a:lnTo>
                    <a:pt x="82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1636295" y="-348916"/>
              <a:ext cx="176463" cy="160421"/>
            </a:xfrm>
            <a:custGeom>
              <a:avLst/>
              <a:gdLst/>
              <a:ahLst/>
              <a:cxnLst>
                <a:cxn ang="0">
                  <a:pos x="20" y="16"/>
                </a:cxn>
                <a:cxn ang="0">
                  <a:pos x="20" y="16"/>
                </a:cxn>
                <a:cxn ang="0">
                  <a:pos x="16" y="18"/>
                </a:cxn>
                <a:cxn ang="0">
                  <a:pos x="12" y="20"/>
                </a:cxn>
                <a:cxn ang="0">
                  <a:pos x="8" y="18"/>
                </a:cxn>
                <a:cxn ang="0">
                  <a:pos x="4" y="18"/>
                </a:cxn>
                <a:cxn ang="0">
                  <a:pos x="4" y="18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2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20" y="4"/>
                </a:cxn>
                <a:cxn ang="0">
                  <a:pos x="22" y="8"/>
                </a:cxn>
                <a:cxn ang="0">
                  <a:pos x="22" y="12"/>
                </a:cxn>
                <a:cxn ang="0">
                  <a:pos x="20" y="16"/>
                </a:cxn>
                <a:cxn ang="0">
                  <a:pos x="20" y="16"/>
                </a:cxn>
              </a:cxnLst>
              <a:rect l="0" t="0" r="r" b="b"/>
              <a:pathLst>
                <a:path w="22" h="20">
                  <a:moveTo>
                    <a:pt x="20" y="16"/>
                  </a:moveTo>
                  <a:lnTo>
                    <a:pt x="20" y="16"/>
                  </a:lnTo>
                  <a:lnTo>
                    <a:pt x="16" y="18"/>
                  </a:lnTo>
                  <a:lnTo>
                    <a:pt x="12" y="20"/>
                  </a:lnTo>
                  <a:lnTo>
                    <a:pt x="8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2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2" y="8"/>
                  </a:lnTo>
                  <a:lnTo>
                    <a:pt x="22" y="12"/>
                  </a:lnTo>
                  <a:lnTo>
                    <a:pt x="20" y="16"/>
                  </a:lnTo>
                  <a:lnTo>
                    <a:pt x="20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5" name="Freeform 77"/>
            <p:cNvSpPr>
              <a:spLocks/>
            </p:cNvSpPr>
            <p:nvPr/>
          </p:nvSpPr>
          <p:spPr bwMode="auto">
            <a:xfrm>
              <a:off x="3914274" y="-284747"/>
              <a:ext cx="465221" cy="882316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8" y="4"/>
                </a:cxn>
                <a:cxn ang="0">
                  <a:pos x="28" y="14"/>
                </a:cxn>
                <a:cxn ang="0">
                  <a:pos x="28" y="22"/>
                </a:cxn>
                <a:cxn ang="0">
                  <a:pos x="24" y="28"/>
                </a:cxn>
                <a:cxn ang="0">
                  <a:pos x="20" y="36"/>
                </a:cxn>
                <a:cxn ang="0">
                  <a:pos x="12" y="44"/>
                </a:cxn>
                <a:cxn ang="0">
                  <a:pos x="12" y="44"/>
                </a:cxn>
                <a:cxn ang="0">
                  <a:pos x="6" y="54"/>
                </a:cxn>
                <a:cxn ang="0">
                  <a:pos x="2" y="66"/>
                </a:cxn>
                <a:cxn ang="0">
                  <a:pos x="0" y="80"/>
                </a:cxn>
                <a:cxn ang="0">
                  <a:pos x="4" y="92"/>
                </a:cxn>
                <a:cxn ang="0">
                  <a:pos x="8" y="102"/>
                </a:cxn>
                <a:cxn ang="0">
                  <a:pos x="14" y="106"/>
                </a:cxn>
                <a:cxn ang="0">
                  <a:pos x="18" y="110"/>
                </a:cxn>
                <a:cxn ang="0">
                  <a:pos x="24" y="110"/>
                </a:cxn>
                <a:cxn ang="0">
                  <a:pos x="30" y="110"/>
                </a:cxn>
                <a:cxn ang="0">
                  <a:pos x="38" y="110"/>
                </a:cxn>
                <a:cxn ang="0">
                  <a:pos x="48" y="106"/>
                </a:cxn>
                <a:cxn ang="0">
                  <a:pos x="48" y="106"/>
                </a:cxn>
                <a:cxn ang="0">
                  <a:pos x="52" y="102"/>
                </a:cxn>
                <a:cxn ang="0">
                  <a:pos x="56" y="96"/>
                </a:cxn>
                <a:cxn ang="0">
                  <a:pos x="58" y="90"/>
                </a:cxn>
                <a:cxn ang="0">
                  <a:pos x="58" y="86"/>
                </a:cxn>
                <a:cxn ang="0">
                  <a:pos x="54" y="76"/>
                </a:cxn>
                <a:cxn ang="0">
                  <a:pos x="54" y="72"/>
                </a:cxn>
                <a:cxn ang="0">
                  <a:pos x="54" y="72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8" y="82"/>
                </a:cxn>
                <a:cxn ang="0">
                  <a:pos x="34" y="80"/>
                </a:cxn>
                <a:cxn ang="0">
                  <a:pos x="34" y="80"/>
                </a:cxn>
                <a:cxn ang="0">
                  <a:pos x="36" y="78"/>
                </a:cxn>
                <a:cxn ang="0">
                  <a:pos x="42" y="74"/>
                </a:cxn>
                <a:cxn ang="0">
                  <a:pos x="46" y="66"/>
                </a:cxn>
                <a:cxn ang="0">
                  <a:pos x="48" y="62"/>
                </a:cxn>
                <a:cxn ang="0">
                  <a:pos x="48" y="54"/>
                </a:cxn>
                <a:cxn ang="0">
                  <a:pos x="48" y="54"/>
                </a:cxn>
                <a:cxn ang="0">
                  <a:pos x="46" y="48"/>
                </a:cxn>
                <a:cxn ang="0">
                  <a:pos x="44" y="38"/>
                </a:cxn>
                <a:cxn ang="0">
                  <a:pos x="36" y="20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58" h="110">
                  <a:moveTo>
                    <a:pt x="26" y="0"/>
                  </a:moveTo>
                  <a:lnTo>
                    <a:pt x="26" y="0"/>
                  </a:lnTo>
                  <a:lnTo>
                    <a:pt x="28" y="4"/>
                  </a:lnTo>
                  <a:lnTo>
                    <a:pt x="28" y="14"/>
                  </a:lnTo>
                  <a:lnTo>
                    <a:pt x="28" y="22"/>
                  </a:lnTo>
                  <a:lnTo>
                    <a:pt x="24" y="28"/>
                  </a:lnTo>
                  <a:lnTo>
                    <a:pt x="20" y="36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6" y="54"/>
                  </a:lnTo>
                  <a:lnTo>
                    <a:pt x="2" y="66"/>
                  </a:lnTo>
                  <a:lnTo>
                    <a:pt x="0" y="80"/>
                  </a:lnTo>
                  <a:lnTo>
                    <a:pt x="4" y="92"/>
                  </a:lnTo>
                  <a:lnTo>
                    <a:pt x="8" y="102"/>
                  </a:lnTo>
                  <a:lnTo>
                    <a:pt x="14" y="106"/>
                  </a:lnTo>
                  <a:lnTo>
                    <a:pt x="18" y="110"/>
                  </a:lnTo>
                  <a:lnTo>
                    <a:pt x="24" y="110"/>
                  </a:lnTo>
                  <a:lnTo>
                    <a:pt x="30" y="110"/>
                  </a:lnTo>
                  <a:lnTo>
                    <a:pt x="38" y="110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52" y="102"/>
                  </a:lnTo>
                  <a:lnTo>
                    <a:pt x="56" y="96"/>
                  </a:lnTo>
                  <a:lnTo>
                    <a:pt x="58" y="90"/>
                  </a:lnTo>
                  <a:lnTo>
                    <a:pt x="58" y="86"/>
                  </a:lnTo>
                  <a:lnTo>
                    <a:pt x="54" y="76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8" y="82"/>
                  </a:lnTo>
                  <a:lnTo>
                    <a:pt x="34" y="80"/>
                  </a:lnTo>
                  <a:lnTo>
                    <a:pt x="34" y="80"/>
                  </a:lnTo>
                  <a:lnTo>
                    <a:pt x="36" y="78"/>
                  </a:lnTo>
                  <a:lnTo>
                    <a:pt x="42" y="74"/>
                  </a:lnTo>
                  <a:lnTo>
                    <a:pt x="46" y="66"/>
                  </a:lnTo>
                  <a:lnTo>
                    <a:pt x="48" y="62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6" y="48"/>
                  </a:lnTo>
                  <a:lnTo>
                    <a:pt x="44" y="38"/>
                  </a:lnTo>
                  <a:lnTo>
                    <a:pt x="36" y="20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6" name="Freeform 78"/>
            <p:cNvSpPr>
              <a:spLocks/>
            </p:cNvSpPr>
            <p:nvPr/>
          </p:nvSpPr>
          <p:spPr bwMode="auto">
            <a:xfrm>
              <a:off x="7058526" y="2795337"/>
              <a:ext cx="368968" cy="52938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6" y="2"/>
                </a:cxn>
                <a:cxn ang="0">
                  <a:pos x="42" y="8"/>
                </a:cxn>
                <a:cxn ang="0">
                  <a:pos x="36" y="16"/>
                </a:cxn>
                <a:cxn ang="0">
                  <a:pos x="30" y="20"/>
                </a:cxn>
                <a:cxn ang="0">
                  <a:pos x="22" y="24"/>
                </a:cxn>
                <a:cxn ang="0">
                  <a:pos x="22" y="24"/>
                </a:cxn>
                <a:cxn ang="0">
                  <a:pos x="14" y="28"/>
                </a:cxn>
                <a:cxn ang="0">
                  <a:pos x="6" y="34"/>
                </a:cxn>
                <a:cxn ang="0">
                  <a:pos x="2" y="42"/>
                </a:cxn>
                <a:cxn ang="0">
                  <a:pos x="0" y="50"/>
                </a:cxn>
                <a:cxn ang="0">
                  <a:pos x="0" y="58"/>
                </a:cxn>
                <a:cxn ang="0">
                  <a:pos x="4" y="64"/>
                </a:cxn>
                <a:cxn ang="0">
                  <a:pos x="12" y="66"/>
                </a:cxn>
                <a:cxn ang="0">
                  <a:pos x="24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4" y="62"/>
                </a:cxn>
                <a:cxn ang="0">
                  <a:pos x="38" y="56"/>
                </a:cxn>
                <a:cxn ang="0">
                  <a:pos x="40" y="50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36" y="50"/>
                </a:cxn>
                <a:cxn ang="0">
                  <a:pos x="30" y="50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2" y="46"/>
                </a:cxn>
                <a:cxn ang="0">
                  <a:pos x="38" y="42"/>
                </a:cxn>
                <a:cxn ang="0">
                  <a:pos x="42" y="36"/>
                </a:cxn>
                <a:cxn ang="0">
                  <a:pos x="42" y="36"/>
                </a:cxn>
                <a:cxn ang="0">
                  <a:pos x="46" y="26"/>
                </a:cxn>
                <a:cxn ang="0">
                  <a:pos x="46" y="14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66">
                  <a:moveTo>
                    <a:pt x="46" y="0"/>
                  </a:moveTo>
                  <a:lnTo>
                    <a:pt x="46" y="0"/>
                  </a:lnTo>
                  <a:lnTo>
                    <a:pt x="46" y="2"/>
                  </a:lnTo>
                  <a:lnTo>
                    <a:pt x="42" y="8"/>
                  </a:lnTo>
                  <a:lnTo>
                    <a:pt x="36" y="16"/>
                  </a:lnTo>
                  <a:lnTo>
                    <a:pt x="30" y="20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14" y="28"/>
                  </a:lnTo>
                  <a:lnTo>
                    <a:pt x="6" y="34"/>
                  </a:lnTo>
                  <a:lnTo>
                    <a:pt x="2" y="42"/>
                  </a:lnTo>
                  <a:lnTo>
                    <a:pt x="0" y="50"/>
                  </a:lnTo>
                  <a:lnTo>
                    <a:pt x="0" y="58"/>
                  </a:lnTo>
                  <a:lnTo>
                    <a:pt x="4" y="64"/>
                  </a:lnTo>
                  <a:lnTo>
                    <a:pt x="12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4" y="62"/>
                  </a:lnTo>
                  <a:lnTo>
                    <a:pt x="38" y="56"/>
                  </a:lnTo>
                  <a:lnTo>
                    <a:pt x="40" y="50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36" y="50"/>
                  </a:lnTo>
                  <a:lnTo>
                    <a:pt x="30" y="50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2" y="46"/>
                  </a:lnTo>
                  <a:lnTo>
                    <a:pt x="38" y="42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6" y="26"/>
                  </a:lnTo>
                  <a:lnTo>
                    <a:pt x="46" y="14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7" name="Freeform 79"/>
            <p:cNvSpPr>
              <a:spLocks/>
            </p:cNvSpPr>
            <p:nvPr/>
          </p:nvSpPr>
          <p:spPr bwMode="auto">
            <a:xfrm>
              <a:off x="5101389" y="3196389"/>
              <a:ext cx="753979" cy="417095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0" y="38"/>
                </a:cxn>
                <a:cxn ang="0">
                  <a:pos x="2" y="36"/>
                </a:cxn>
                <a:cxn ang="0">
                  <a:pos x="12" y="34"/>
                </a:cxn>
                <a:cxn ang="0">
                  <a:pos x="18" y="34"/>
                </a:cxn>
                <a:cxn ang="0">
                  <a:pos x="24" y="36"/>
                </a:cxn>
                <a:cxn ang="0">
                  <a:pos x="32" y="40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50" y="50"/>
                </a:cxn>
                <a:cxn ang="0">
                  <a:pos x="60" y="52"/>
                </a:cxn>
                <a:cxn ang="0">
                  <a:pos x="72" y="52"/>
                </a:cxn>
                <a:cxn ang="0">
                  <a:pos x="82" y="48"/>
                </a:cxn>
                <a:cxn ang="0">
                  <a:pos x="90" y="42"/>
                </a:cxn>
                <a:cxn ang="0">
                  <a:pos x="92" y="38"/>
                </a:cxn>
                <a:cxn ang="0">
                  <a:pos x="94" y="32"/>
                </a:cxn>
                <a:cxn ang="0">
                  <a:pos x="94" y="28"/>
                </a:cxn>
                <a:cxn ang="0">
                  <a:pos x="94" y="20"/>
                </a:cxn>
                <a:cxn ang="0">
                  <a:pos x="92" y="14"/>
                </a:cxn>
                <a:cxn ang="0">
                  <a:pos x="88" y="6"/>
                </a:cxn>
                <a:cxn ang="0">
                  <a:pos x="88" y="6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0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0"/>
                </a:cxn>
                <a:cxn ang="0">
                  <a:pos x="66" y="14"/>
                </a:cxn>
                <a:cxn ang="0">
                  <a:pos x="68" y="18"/>
                </a:cxn>
                <a:cxn ang="0">
                  <a:pos x="68" y="20"/>
                </a:cxn>
                <a:cxn ang="0">
                  <a:pos x="68" y="20"/>
                </a:cxn>
                <a:cxn ang="0">
                  <a:pos x="62" y="16"/>
                </a:cxn>
                <a:cxn ang="0">
                  <a:pos x="54" y="12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30" y="16"/>
                </a:cxn>
                <a:cxn ang="0">
                  <a:pos x="16" y="26"/>
                </a:cxn>
                <a:cxn ang="0">
                  <a:pos x="0" y="38"/>
                </a:cxn>
                <a:cxn ang="0">
                  <a:pos x="0" y="38"/>
                </a:cxn>
              </a:cxnLst>
              <a:rect l="0" t="0" r="r" b="b"/>
              <a:pathLst>
                <a:path w="94" h="52">
                  <a:moveTo>
                    <a:pt x="0" y="38"/>
                  </a:moveTo>
                  <a:lnTo>
                    <a:pt x="0" y="38"/>
                  </a:lnTo>
                  <a:lnTo>
                    <a:pt x="2" y="36"/>
                  </a:lnTo>
                  <a:lnTo>
                    <a:pt x="12" y="34"/>
                  </a:lnTo>
                  <a:lnTo>
                    <a:pt x="18" y="34"/>
                  </a:lnTo>
                  <a:lnTo>
                    <a:pt x="24" y="36"/>
                  </a:lnTo>
                  <a:lnTo>
                    <a:pt x="32" y="40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60" y="52"/>
                  </a:lnTo>
                  <a:lnTo>
                    <a:pt x="72" y="52"/>
                  </a:lnTo>
                  <a:lnTo>
                    <a:pt x="82" y="48"/>
                  </a:lnTo>
                  <a:lnTo>
                    <a:pt x="90" y="42"/>
                  </a:lnTo>
                  <a:lnTo>
                    <a:pt x="92" y="38"/>
                  </a:lnTo>
                  <a:lnTo>
                    <a:pt x="94" y="32"/>
                  </a:lnTo>
                  <a:lnTo>
                    <a:pt x="94" y="28"/>
                  </a:lnTo>
                  <a:lnTo>
                    <a:pt x="94" y="20"/>
                  </a:lnTo>
                  <a:lnTo>
                    <a:pt x="92" y="14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0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0"/>
                  </a:lnTo>
                  <a:lnTo>
                    <a:pt x="66" y="14"/>
                  </a:lnTo>
                  <a:lnTo>
                    <a:pt x="68" y="18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2" y="16"/>
                  </a:lnTo>
                  <a:lnTo>
                    <a:pt x="5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30" y="16"/>
                  </a:lnTo>
                  <a:lnTo>
                    <a:pt x="16" y="26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8" name="Freeform 80"/>
            <p:cNvSpPr>
              <a:spLocks/>
            </p:cNvSpPr>
            <p:nvPr/>
          </p:nvSpPr>
          <p:spPr bwMode="auto">
            <a:xfrm>
              <a:off x="6015789" y="2474495"/>
              <a:ext cx="529389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0" y="6"/>
                </a:cxn>
                <a:cxn ang="0">
                  <a:pos x="60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2"/>
                </a:cxn>
                <a:cxn ang="0">
                  <a:pos x="38" y="2"/>
                </a:cxn>
                <a:cxn ang="0">
                  <a:pos x="44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10"/>
                </a:cxn>
                <a:cxn ang="0">
                  <a:pos x="10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6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44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10"/>
                  </a:lnTo>
                  <a:lnTo>
                    <a:pt x="10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9" name="Freeform 81"/>
            <p:cNvSpPr>
              <a:spLocks/>
            </p:cNvSpPr>
            <p:nvPr/>
          </p:nvSpPr>
          <p:spPr bwMode="auto">
            <a:xfrm>
              <a:off x="4122821" y="2330116"/>
              <a:ext cx="545432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30" y="28"/>
                </a:cxn>
                <a:cxn ang="0">
                  <a:pos x="30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8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62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0" y="4"/>
                </a:cxn>
                <a:cxn ang="0">
                  <a:pos x="40" y="4"/>
                </a:cxn>
                <a:cxn ang="0">
                  <a:pos x="44" y="6"/>
                </a:cxn>
                <a:cxn ang="0">
                  <a:pos x="48" y="10"/>
                </a:cxn>
                <a:cxn ang="0">
                  <a:pos x="48" y="14"/>
                </a:cxn>
                <a:cxn ang="0">
                  <a:pos x="48" y="14"/>
                </a:cxn>
                <a:cxn ang="0">
                  <a:pos x="44" y="10"/>
                </a:cxn>
                <a:cxn ang="0">
                  <a:pos x="38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2" y="10"/>
                </a:cxn>
                <a:cxn ang="0">
                  <a:pos x="12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8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8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6"/>
                  </a:lnTo>
                  <a:lnTo>
                    <a:pt x="48" y="10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4" y="10"/>
                  </a:lnTo>
                  <a:lnTo>
                    <a:pt x="38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2" y="10"/>
                  </a:lnTo>
                  <a:lnTo>
                    <a:pt x="12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0" name="Freeform 82"/>
            <p:cNvSpPr>
              <a:spLocks/>
            </p:cNvSpPr>
            <p:nvPr/>
          </p:nvSpPr>
          <p:spPr bwMode="auto">
            <a:xfrm>
              <a:off x="3336758" y="2891589"/>
              <a:ext cx="385011" cy="753979"/>
            </a:xfrm>
            <a:custGeom>
              <a:avLst/>
              <a:gdLst/>
              <a:ahLst/>
              <a:cxnLst>
                <a:cxn ang="0">
                  <a:pos x="48" y="94"/>
                </a:cxn>
                <a:cxn ang="0">
                  <a:pos x="48" y="94"/>
                </a:cxn>
                <a:cxn ang="0">
                  <a:pos x="46" y="92"/>
                </a:cxn>
                <a:cxn ang="0">
                  <a:pos x="42" y="84"/>
                </a:cxn>
                <a:cxn ang="0">
                  <a:pos x="40" y="70"/>
                </a:cxn>
                <a:cxn ang="0">
                  <a:pos x="40" y="62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4" y="38"/>
                </a:cxn>
                <a:cxn ang="0">
                  <a:pos x="44" y="26"/>
                </a:cxn>
                <a:cxn ang="0">
                  <a:pos x="40" y="16"/>
                </a:cxn>
                <a:cxn ang="0">
                  <a:pos x="36" y="6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8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0" y="40"/>
                </a:cxn>
                <a:cxn ang="0">
                  <a:pos x="2" y="44"/>
                </a:cxn>
                <a:cxn ang="0">
                  <a:pos x="6" y="50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0" y="44"/>
                </a:cxn>
                <a:cxn ang="0">
                  <a:pos x="14" y="38"/>
                </a:cxn>
                <a:cxn ang="0">
                  <a:pos x="16" y="3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6" y="44"/>
                </a:cxn>
                <a:cxn ang="0">
                  <a:pos x="16" y="52"/>
                </a:cxn>
                <a:cxn ang="0">
                  <a:pos x="18" y="64"/>
                </a:cxn>
                <a:cxn ang="0">
                  <a:pos x="18" y="64"/>
                </a:cxn>
                <a:cxn ang="0">
                  <a:pos x="24" y="74"/>
                </a:cxn>
                <a:cxn ang="0">
                  <a:pos x="34" y="84"/>
                </a:cxn>
                <a:cxn ang="0">
                  <a:pos x="48" y="94"/>
                </a:cxn>
                <a:cxn ang="0">
                  <a:pos x="48" y="94"/>
                </a:cxn>
              </a:cxnLst>
              <a:rect l="0" t="0" r="r" b="b"/>
              <a:pathLst>
                <a:path w="48" h="94">
                  <a:moveTo>
                    <a:pt x="48" y="94"/>
                  </a:moveTo>
                  <a:lnTo>
                    <a:pt x="48" y="94"/>
                  </a:lnTo>
                  <a:lnTo>
                    <a:pt x="46" y="92"/>
                  </a:lnTo>
                  <a:lnTo>
                    <a:pt x="42" y="84"/>
                  </a:lnTo>
                  <a:lnTo>
                    <a:pt x="40" y="70"/>
                  </a:lnTo>
                  <a:lnTo>
                    <a:pt x="40" y="62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4" y="38"/>
                  </a:lnTo>
                  <a:lnTo>
                    <a:pt x="44" y="26"/>
                  </a:lnTo>
                  <a:lnTo>
                    <a:pt x="40" y="16"/>
                  </a:lnTo>
                  <a:lnTo>
                    <a:pt x="36" y="6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8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6" y="50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44"/>
                  </a:lnTo>
                  <a:lnTo>
                    <a:pt x="14" y="38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6" y="44"/>
                  </a:lnTo>
                  <a:lnTo>
                    <a:pt x="16" y="52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24" y="74"/>
                  </a:lnTo>
                  <a:lnTo>
                    <a:pt x="34" y="84"/>
                  </a:lnTo>
                  <a:lnTo>
                    <a:pt x="48" y="94"/>
                  </a:lnTo>
                  <a:lnTo>
                    <a:pt x="48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1" name="Freeform 83"/>
            <p:cNvSpPr>
              <a:spLocks/>
            </p:cNvSpPr>
            <p:nvPr/>
          </p:nvSpPr>
          <p:spPr bwMode="auto">
            <a:xfrm>
              <a:off x="6545179" y="7271084"/>
              <a:ext cx="737937" cy="497305"/>
            </a:xfrm>
            <a:custGeom>
              <a:avLst/>
              <a:gdLst/>
              <a:ahLst/>
              <a:cxnLst>
                <a:cxn ang="0">
                  <a:pos x="0" y="62"/>
                </a:cxn>
                <a:cxn ang="0">
                  <a:pos x="0" y="62"/>
                </a:cxn>
                <a:cxn ang="0">
                  <a:pos x="2" y="58"/>
                </a:cxn>
                <a:cxn ang="0">
                  <a:pos x="10" y="54"/>
                </a:cxn>
                <a:cxn ang="0">
                  <a:pos x="16" y="52"/>
                </a:cxn>
                <a:cxn ang="0">
                  <a:pos x="24" y="52"/>
                </a:cxn>
                <a:cxn ang="0">
                  <a:pos x="32" y="52"/>
                </a:cxn>
                <a:cxn ang="0">
                  <a:pos x="42" y="54"/>
                </a:cxn>
                <a:cxn ang="0">
                  <a:pos x="42" y="54"/>
                </a:cxn>
                <a:cxn ang="0">
                  <a:pos x="52" y="56"/>
                </a:cxn>
                <a:cxn ang="0">
                  <a:pos x="64" y="54"/>
                </a:cxn>
                <a:cxn ang="0">
                  <a:pos x="74" y="50"/>
                </a:cxn>
                <a:cxn ang="0">
                  <a:pos x="84" y="42"/>
                </a:cxn>
                <a:cxn ang="0">
                  <a:pos x="90" y="34"/>
                </a:cxn>
                <a:cxn ang="0">
                  <a:pos x="90" y="30"/>
                </a:cxn>
                <a:cxn ang="0">
                  <a:pos x="92" y="24"/>
                </a:cxn>
                <a:cxn ang="0">
                  <a:pos x="90" y="20"/>
                </a:cxn>
                <a:cxn ang="0">
                  <a:pos x="88" y="14"/>
                </a:cxn>
                <a:cxn ang="0">
                  <a:pos x="84" y="8"/>
                </a:cxn>
                <a:cxn ang="0">
                  <a:pos x="76" y="2"/>
                </a:cxn>
                <a:cxn ang="0">
                  <a:pos x="76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2" y="0"/>
                </a:cxn>
                <a:cxn ang="0">
                  <a:pos x="56" y="4"/>
                </a:cxn>
                <a:cxn ang="0">
                  <a:pos x="50" y="8"/>
                </a:cxn>
                <a:cxn ang="0">
                  <a:pos x="46" y="12"/>
                </a:cxn>
                <a:cxn ang="0">
                  <a:pos x="46" y="12"/>
                </a:cxn>
                <a:cxn ang="0">
                  <a:pos x="54" y="14"/>
                </a:cxn>
                <a:cxn ang="0">
                  <a:pos x="58" y="16"/>
                </a:cxn>
                <a:cxn ang="0">
                  <a:pos x="60" y="20"/>
                </a:cxn>
                <a:cxn ang="0">
                  <a:pos x="60" y="22"/>
                </a:cxn>
                <a:cxn ang="0">
                  <a:pos x="60" y="22"/>
                </a:cxn>
                <a:cxn ang="0">
                  <a:pos x="54" y="20"/>
                </a:cxn>
                <a:cxn ang="0">
                  <a:pos x="46" y="20"/>
                </a:cxn>
                <a:cxn ang="0">
                  <a:pos x="36" y="22"/>
                </a:cxn>
                <a:cxn ang="0">
                  <a:pos x="36" y="22"/>
                </a:cxn>
                <a:cxn ang="0">
                  <a:pos x="24" y="32"/>
                </a:cxn>
                <a:cxn ang="0">
                  <a:pos x="12" y="44"/>
                </a:cxn>
                <a:cxn ang="0">
                  <a:pos x="0" y="62"/>
                </a:cxn>
                <a:cxn ang="0">
                  <a:pos x="0" y="62"/>
                </a:cxn>
              </a:cxnLst>
              <a:rect l="0" t="0" r="r" b="b"/>
              <a:pathLst>
                <a:path w="92" h="62">
                  <a:moveTo>
                    <a:pt x="0" y="62"/>
                  </a:moveTo>
                  <a:lnTo>
                    <a:pt x="0" y="62"/>
                  </a:lnTo>
                  <a:lnTo>
                    <a:pt x="2" y="58"/>
                  </a:lnTo>
                  <a:lnTo>
                    <a:pt x="10" y="54"/>
                  </a:lnTo>
                  <a:lnTo>
                    <a:pt x="16" y="52"/>
                  </a:lnTo>
                  <a:lnTo>
                    <a:pt x="24" y="52"/>
                  </a:lnTo>
                  <a:lnTo>
                    <a:pt x="32" y="52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52" y="56"/>
                  </a:lnTo>
                  <a:lnTo>
                    <a:pt x="64" y="54"/>
                  </a:lnTo>
                  <a:lnTo>
                    <a:pt x="74" y="50"/>
                  </a:lnTo>
                  <a:lnTo>
                    <a:pt x="84" y="42"/>
                  </a:lnTo>
                  <a:lnTo>
                    <a:pt x="90" y="34"/>
                  </a:lnTo>
                  <a:lnTo>
                    <a:pt x="90" y="30"/>
                  </a:lnTo>
                  <a:lnTo>
                    <a:pt x="92" y="24"/>
                  </a:lnTo>
                  <a:lnTo>
                    <a:pt x="90" y="20"/>
                  </a:lnTo>
                  <a:lnTo>
                    <a:pt x="88" y="14"/>
                  </a:lnTo>
                  <a:lnTo>
                    <a:pt x="84" y="8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54" y="14"/>
                  </a:lnTo>
                  <a:lnTo>
                    <a:pt x="58" y="16"/>
                  </a:lnTo>
                  <a:lnTo>
                    <a:pt x="60" y="20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4" y="20"/>
                  </a:lnTo>
                  <a:lnTo>
                    <a:pt x="46" y="20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24" y="32"/>
                  </a:lnTo>
                  <a:lnTo>
                    <a:pt x="12" y="44"/>
                  </a:lnTo>
                  <a:lnTo>
                    <a:pt x="0" y="62"/>
                  </a:lnTo>
                  <a:lnTo>
                    <a:pt x="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2" name="Freeform 84"/>
            <p:cNvSpPr>
              <a:spLocks/>
            </p:cNvSpPr>
            <p:nvPr/>
          </p:nvSpPr>
          <p:spPr bwMode="auto">
            <a:xfrm>
              <a:off x="1347537" y="1207168"/>
              <a:ext cx="545432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2" y="28"/>
                </a:cxn>
                <a:cxn ang="0">
                  <a:pos x="8" y="26"/>
                </a:cxn>
                <a:cxn ang="0">
                  <a:pos x="18" y="26"/>
                </a:cxn>
                <a:cxn ang="0">
                  <a:pos x="24" y="28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8" y="38"/>
                </a:cxn>
                <a:cxn ang="0">
                  <a:pos x="46" y="38"/>
                </a:cxn>
                <a:cxn ang="0">
                  <a:pos x="54" y="38"/>
                </a:cxn>
                <a:cxn ang="0">
                  <a:pos x="60" y="36"/>
                </a:cxn>
                <a:cxn ang="0">
                  <a:pos x="66" y="30"/>
                </a:cxn>
                <a:cxn ang="0">
                  <a:pos x="68" y="24"/>
                </a:cxn>
                <a:cxn ang="0">
                  <a:pos x="66" y="14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56" y="0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42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0" y="12"/>
                </a:cxn>
                <a:cxn ang="0">
                  <a:pos x="10" y="18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68" h="38">
                  <a:moveTo>
                    <a:pt x="0" y="28"/>
                  </a:moveTo>
                  <a:lnTo>
                    <a:pt x="0" y="28"/>
                  </a:lnTo>
                  <a:lnTo>
                    <a:pt x="2" y="28"/>
                  </a:lnTo>
                  <a:lnTo>
                    <a:pt x="8" y="26"/>
                  </a:lnTo>
                  <a:lnTo>
                    <a:pt x="18" y="26"/>
                  </a:lnTo>
                  <a:lnTo>
                    <a:pt x="24" y="28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8" y="38"/>
                  </a:lnTo>
                  <a:lnTo>
                    <a:pt x="46" y="38"/>
                  </a:lnTo>
                  <a:lnTo>
                    <a:pt x="54" y="38"/>
                  </a:lnTo>
                  <a:lnTo>
                    <a:pt x="60" y="36"/>
                  </a:lnTo>
                  <a:lnTo>
                    <a:pt x="66" y="30"/>
                  </a:lnTo>
                  <a:lnTo>
                    <a:pt x="68" y="24"/>
                  </a:lnTo>
                  <a:lnTo>
                    <a:pt x="66" y="1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2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0" y="12"/>
                  </a:lnTo>
                  <a:lnTo>
                    <a:pt x="10" y="1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3" name="Freeform 85"/>
            <p:cNvSpPr>
              <a:spLocks/>
            </p:cNvSpPr>
            <p:nvPr/>
          </p:nvSpPr>
          <p:spPr bwMode="auto">
            <a:xfrm>
              <a:off x="5085347" y="1720516"/>
              <a:ext cx="657726" cy="673768"/>
            </a:xfrm>
            <a:custGeom>
              <a:avLst/>
              <a:gdLst/>
              <a:ahLst/>
              <a:cxnLst>
                <a:cxn ang="0">
                  <a:pos x="82" y="10"/>
                </a:cxn>
                <a:cxn ang="0">
                  <a:pos x="82" y="10"/>
                </a:cxn>
                <a:cxn ang="0">
                  <a:pos x="78" y="8"/>
                </a:cxn>
                <a:cxn ang="0">
                  <a:pos x="66" y="2"/>
                </a:cxn>
                <a:cxn ang="0">
                  <a:pos x="58" y="0"/>
                </a:cxn>
                <a:cxn ang="0">
                  <a:pos x="48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20"/>
                </a:cxn>
                <a:cxn ang="0">
                  <a:pos x="2" y="26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4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12" y="34"/>
                </a:cxn>
                <a:cxn ang="0">
                  <a:pos x="16" y="30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6"/>
                </a:cxn>
                <a:cxn ang="0">
                  <a:pos x="16" y="32"/>
                </a:cxn>
                <a:cxn ang="0">
                  <a:pos x="12" y="40"/>
                </a:cxn>
                <a:cxn ang="0">
                  <a:pos x="10" y="4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0" y="62"/>
                </a:cxn>
                <a:cxn ang="0">
                  <a:pos x="10" y="70"/>
                </a:cxn>
                <a:cxn ang="0">
                  <a:pos x="8" y="76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4" y="82"/>
                </a:cxn>
                <a:cxn ang="0">
                  <a:pos x="12" y="78"/>
                </a:cxn>
                <a:cxn ang="0">
                  <a:pos x="16" y="72"/>
                </a:cxn>
                <a:cxn ang="0">
                  <a:pos x="20" y="66"/>
                </a:cxn>
                <a:cxn ang="0">
                  <a:pos x="22" y="58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36" y="28"/>
                </a:cxn>
                <a:cxn ang="0">
                  <a:pos x="40" y="24"/>
                </a:cxn>
                <a:cxn ang="0">
                  <a:pos x="46" y="20"/>
                </a:cxn>
                <a:cxn ang="0">
                  <a:pos x="46" y="20"/>
                </a:cxn>
                <a:cxn ang="0">
                  <a:pos x="54" y="16"/>
                </a:cxn>
                <a:cxn ang="0">
                  <a:pos x="66" y="14"/>
                </a:cxn>
                <a:cxn ang="0">
                  <a:pos x="82" y="10"/>
                </a:cxn>
                <a:cxn ang="0">
                  <a:pos x="82" y="10"/>
                </a:cxn>
              </a:cxnLst>
              <a:rect l="0" t="0" r="r" b="b"/>
              <a:pathLst>
                <a:path w="82" h="84">
                  <a:moveTo>
                    <a:pt x="82" y="10"/>
                  </a:moveTo>
                  <a:lnTo>
                    <a:pt x="82" y="10"/>
                  </a:lnTo>
                  <a:lnTo>
                    <a:pt x="78" y="8"/>
                  </a:lnTo>
                  <a:lnTo>
                    <a:pt x="66" y="2"/>
                  </a:lnTo>
                  <a:lnTo>
                    <a:pt x="58" y="0"/>
                  </a:lnTo>
                  <a:lnTo>
                    <a:pt x="48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20"/>
                  </a:lnTo>
                  <a:lnTo>
                    <a:pt x="2" y="26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4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12" y="34"/>
                  </a:lnTo>
                  <a:lnTo>
                    <a:pt x="16" y="30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6"/>
                  </a:lnTo>
                  <a:lnTo>
                    <a:pt x="16" y="32"/>
                  </a:lnTo>
                  <a:lnTo>
                    <a:pt x="12" y="40"/>
                  </a:lnTo>
                  <a:lnTo>
                    <a:pt x="10" y="4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62"/>
                  </a:lnTo>
                  <a:lnTo>
                    <a:pt x="10" y="70"/>
                  </a:lnTo>
                  <a:lnTo>
                    <a:pt x="8" y="76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4" y="82"/>
                  </a:lnTo>
                  <a:lnTo>
                    <a:pt x="12" y="78"/>
                  </a:lnTo>
                  <a:lnTo>
                    <a:pt x="16" y="72"/>
                  </a:lnTo>
                  <a:lnTo>
                    <a:pt x="20" y="66"/>
                  </a:lnTo>
                  <a:lnTo>
                    <a:pt x="22" y="5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36" y="28"/>
                  </a:lnTo>
                  <a:lnTo>
                    <a:pt x="40" y="24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54" y="16"/>
                  </a:lnTo>
                  <a:lnTo>
                    <a:pt x="66" y="14"/>
                  </a:lnTo>
                  <a:lnTo>
                    <a:pt x="82" y="10"/>
                  </a:lnTo>
                  <a:lnTo>
                    <a:pt x="8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4" name="Freeform 86"/>
            <p:cNvSpPr>
              <a:spLocks/>
            </p:cNvSpPr>
            <p:nvPr/>
          </p:nvSpPr>
          <p:spPr bwMode="auto">
            <a:xfrm>
              <a:off x="2197768" y="501316"/>
              <a:ext cx="449179" cy="898358"/>
            </a:xfrm>
            <a:custGeom>
              <a:avLst/>
              <a:gdLst/>
              <a:ahLst/>
              <a:cxnLst>
                <a:cxn ang="0">
                  <a:pos x="40" y="112"/>
                </a:cxn>
                <a:cxn ang="0">
                  <a:pos x="40" y="112"/>
                </a:cxn>
                <a:cxn ang="0">
                  <a:pos x="36" y="110"/>
                </a:cxn>
                <a:cxn ang="0">
                  <a:pos x="26" y="102"/>
                </a:cxn>
                <a:cxn ang="0">
                  <a:pos x="18" y="96"/>
                </a:cxn>
                <a:cxn ang="0">
                  <a:pos x="12" y="88"/>
                </a:cxn>
                <a:cxn ang="0">
                  <a:pos x="6" y="78"/>
                </a:cxn>
                <a:cxn ang="0">
                  <a:pos x="2" y="66"/>
                </a:cxn>
                <a:cxn ang="0">
                  <a:pos x="2" y="66"/>
                </a:cxn>
                <a:cxn ang="0">
                  <a:pos x="0" y="54"/>
                </a:cxn>
                <a:cxn ang="0">
                  <a:pos x="2" y="48"/>
                </a:cxn>
                <a:cxn ang="0">
                  <a:pos x="4" y="40"/>
                </a:cxn>
                <a:cxn ang="0">
                  <a:pos x="8" y="34"/>
                </a:cxn>
                <a:cxn ang="0">
                  <a:pos x="14" y="30"/>
                </a:cxn>
                <a:cxn ang="0">
                  <a:pos x="22" y="24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0" y="22"/>
                </a:cxn>
                <a:cxn ang="0">
                  <a:pos x="24" y="28"/>
                </a:cxn>
                <a:cxn ang="0">
                  <a:pos x="22" y="32"/>
                </a:cxn>
                <a:cxn ang="0">
                  <a:pos x="20" y="38"/>
                </a:cxn>
                <a:cxn ang="0">
                  <a:pos x="18" y="46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0" y="52"/>
                </a:cxn>
                <a:cxn ang="0">
                  <a:pos x="20" y="44"/>
                </a:cxn>
                <a:cxn ang="0">
                  <a:pos x="26" y="36"/>
                </a:cxn>
                <a:cxn ang="0">
                  <a:pos x="30" y="30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42" y="22"/>
                </a:cxn>
                <a:cxn ang="0">
                  <a:pos x="48" y="18"/>
                </a:cxn>
                <a:cxn ang="0">
                  <a:pos x="52" y="12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56" y="4"/>
                </a:cxn>
                <a:cxn ang="0">
                  <a:pos x="54" y="14"/>
                </a:cxn>
                <a:cxn ang="0">
                  <a:pos x="54" y="20"/>
                </a:cxn>
                <a:cxn ang="0">
                  <a:pos x="50" y="28"/>
                </a:cxn>
                <a:cxn ang="0">
                  <a:pos x="46" y="34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36" y="44"/>
                </a:cxn>
                <a:cxn ang="0">
                  <a:pos x="32" y="52"/>
                </a:cxn>
                <a:cxn ang="0">
                  <a:pos x="28" y="62"/>
                </a:cxn>
                <a:cxn ang="0">
                  <a:pos x="28" y="68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84"/>
                </a:cxn>
                <a:cxn ang="0">
                  <a:pos x="34" y="96"/>
                </a:cxn>
                <a:cxn ang="0">
                  <a:pos x="40" y="112"/>
                </a:cxn>
                <a:cxn ang="0">
                  <a:pos x="40" y="112"/>
                </a:cxn>
              </a:cxnLst>
              <a:rect l="0" t="0" r="r" b="b"/>
              <a:pathLst>
                <a:path w="56" h="112">
                  <a:moveTo>
                    <a:pt x="40" y="112"/>
                  </a:moveTo>
                  <a:lnTo>
                    <a:pt x="40" y="112"/>
                  </a:lnTo>
                  <a:lnTo>
                    <a:pt x="36" y="110"/>
                  </a:lnTo>
                  <a:lnTo>
                    <a:pt x="26" y="102"/>
                  </a:lnTo>
                  <a:lnTo>
                    <a:pt x="18" y="96"/>
                  </a:lnTo>
                  <a:lnTo>
                    <a:pt x="12" y="88"/>
                  </a:lnTo>
                  <a:lnTo>
                    <a:pt x="6" y="78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0" y="54"/>
                  </a:lnTo>
                  <a:lnTo>
                    <a:pt x="2" y="48"/>
                  </a:lnTo>
                  <a:lnTo>
                    <a:pt x="4" y="40"/>
                  </a:lnTo>
                  <a:lnTo>
                    <a:pt x="8" y="34"/>
                  </a:lnTo>
                  <a:lnTo>
                    <a:pt x="14" y="30"/>
                  </a:lnTo>
                  <a:lnTo>
                    <a:pt x="22" y="24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0" y="22"/>
                  </a:lnTo>
                  <a:lnTo>
                    <a:pt x="24" y="28"/>
                  </a:lnTo>
                  <a:lnTo>
                    <a:pt x="22" y="32"/>
                  </a:lnTo>
                  <a:lnTo>
                    <a:pt x="20" y="38"/>
                  </a:lnTo>
                  <a:lnTo>
                    <a:pt x="18" y="46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2"/>
                  </a:lnTo>
                  <a:lnTo>
                    <a:pt x="20" y="44"/>
                  </a:lnTo>
                  <a:lnTo>
                    <a:pt x="26" y="36"/>
                  </a:lnTo>
                  <a:lnTo>
                    <a:pt x="30" y="30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42" y="22"/>
                  </a:lnTo>
                  <a:lnTo>
                    <a:pt x="48" y="18"/>
                  </a:lnTo>
                  <a:lnTo>
                    <a:pt x="52" y="1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6" y="4"/>
                  </a:lnTo>
                  <a:lnTo>
                    <a:pt x="54" y="14"/>
                  </a:lnTo>
                  <a:lnTo>
                    <a:pt x="54" y="20"/>
                  </a:lnTo>
                  <a:lnTo>
                    <a:pt x="50" y="28"/>
                  </a:lnTo>
                  <a:lnTo>
                    <a:pt x="46" y="34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6" y="44"/>
                  </a:lnTo>
                  <a:lnTo>
                    <a:pt x="32" y="52"/>
                  </a:lnTo>
                  <a:lnTo>
                    <a:pt x="28" y="62"/>
                  </a:lnTo>
                  <a:lnTo>
                    <a:pt x="28" y="68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84"/>
                  </a:lnTo>
                  <a:lnTo>
                    <a:pt x="34" y="96"/>
                  </a:lnTo>
                  <a:lnTo>
                    <a:pt x="40" y="112"/>
                  </a:lnTo>
                  <a:lnTo>
                    <a:pt x="40" y="1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5" name="Freeform 87"/>
            <p:cNvSpPr>
              <a:spLocks/>
            </p:cNvSpPr>
            <p:nvPr/>
          </p:nvSpPr>
          <p:spPr bwMode="auto">
            <a:xfrm>
              <a:off x="1379621" y="3420979"/>
              <a:ext cx="513347" cy="545432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58" y="4"/>
                </a:cxn>
                <a:cxn ang="0">
                  <a:pos x="62" y="14"/>
                </a:cxn>
                <a:cxn ang="0">
                  <a:pos x="64" y="30"/>
                </a:cxn>
                <a:cxn ang="0">
                  <a:pos x="62" y="40"/>
                </a:cxn>
                <a:cxn ang="0">
                  <a:pos x="60" y="50"/>
                </a:cxn>
                <a:cxn ang="0">
                  <a:pos x="60" y="50"/>
                </a:cxn>
                <a:cxn ang="0">
                  <a:pos x="56" y="58"/>
                </a:cxn>
                <a:cxn ang="0">
                  <a:pos x="52" y="62"/>
                </a:cxn>
                <a:cxn ang="0">
                  <a:pos x="48" y="66"/>
                </a:cxn>
                <a:cxn ang="0">
                  <a:pos x="44" y="68"/>
                </a:cxn>
                <a:cxn ang="0">
                  <a:pos x="36" y="68"/>
                </a:cxn>
                <a:cxn ang="0">
                  <a:pos x="30" y="68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8" y="60"/>
                </a:cxn>
                <a:cxn ang="0">
                  <a:pos x="42" y="54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4" y="50"/>
                </a:cxn>
                <a:cxn ang="0">
                  <a:pos x="40" y="54"/>
                </a:cxn>
                <a:cxn ang="0">
                  <a:pos x="32" y="58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12" y="58"/>
                </a:cxn>
                <a:cxn ang="0">
                  <a:pos x="6" y="62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2" y="64"/>
                </a:cxn>
                <a:cxn ang="0">
                  <a:pos x="6" y="58"/>
                </a:cxn>
                <a:cxn ang="0">
                  <a:pos x="14" y="52"/>
                </a:cxn>
                <a:cxn ang="0">
                  <a:pos x="20" y="48"/>
                </a:cxn>
                <a:cxn ang="0">
                  <a:pos x="28" y="48"/>
                </a:cxn>
                <a:cxn ang="0">
                  <a:pos x="28" y="48"/>
                </a:cxn>
                <a:cxn ang="0">
                  <a:pos x="36" y="44"/>
                </a:cxn>
                <a:cxn ang="0">
                  <a:pos x="42" y="40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50" y="24"/>
                </a:cxn>
                <a:cxn ang="0">
                  <a:pos x="54" y="14"/>
                </a:cxn>
                <a:cxn ang="0">
                  <a:pos x="56" y="0"/>
                </a:cxn>
                <a:cxn ang="0">
                  <a:pos x="56" y="0"/>
                </a:cxn>
              </a:cxnLst>
              <a:rect l="0" t="0" r="r" b="b"/>
              <a:pathLst>
                <a:path w="64" h="68">
                  <a:moveTo>
                    <a:pt x="56" y="0"/>
                  </a:moveTo>
                  <a:lnTo>
                    <a:pt x="56" y="0"/>
                  </a:lnTo>
                  <a:lnTo>
                    <a:pt x="58" y="4"/>
                  </a:lnTo>
                  <a:lnTo>
                    <a:pt x="62" y="14"/>
                  </a:lnTo>
                  <a:lnTo>
                    <a:pt x="64" y="30"/>
                  </a:lnTo>
                  <a:lnTo>
                    <a:pt x="62" y="40"/>
                  </a:lnTo>
                  <a:lnTo>
                    <a:pt x="60" y="50"/>
                  </a:lnTo>
                  <a:lnTo>
                    <a:pt x="60" y="50"/>
                  </a:lnTo>
                  <a:lnTo>
                    <a:pt x="56" y="58"/>
                  </a:lnTo>
                  <a:lnTo>
                    <a:pt x="52" y="62"/>
                  </a:lnTo>
                  <a:lnTo>
                    <a:pt x="48" y="66"/>
                  </a:lnTo>
                  <a:lnTo>
                    <a:pt x="44" y="68"/>
                  </a:lnTo>
                  <a:lnTo>
                    <a:pt x="36" y="68"/>
                  </a:lnTo>
                  <a:lnTo>
                    <a:pt x="30" y="68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8" y="60"/>
                  </a:lnTo>
                  <a:lnTo>
                    <a:pt x="42" y="5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2" y="58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12" y="58"/>
                  </a:lnTo>
                  <a:lnTo>
                    <a:pt x="6" y="62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2" y="64"/>
                  </a:lnTo>
                  <a:lnTo>
                    <a:pt x="6" y="58"/>
                  </a:lnTo>
                  <a:lnTo>
                    <a:pt x="14" y="52"/>
                  </a:lnTo>
                  <a:lnTo>
                    <a:pt x="20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36" y="44"/>
                  </a:lnTo>
                  <a:lnTo>
                    <a:pt x="42" y="40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0" y="24"/>
                  </a:lnTo>
                  <a:lnTo>
                    <a:pt x="54" y="14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6" name="Freeform 88"/>
            <p:cNvSpPr>
              <a:spLocks/>
            </p:cNvSpPr>
            <p:nvPr/>
          </p:nvSpPr>
          <p:spPr bwMode="auto">
            <a:xfrm>
              <a:off x="8133347" y="838200"/>
              <a:ext cx="609600" cy="1042737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38" y="4"/>
                </a:cxn>
                <a:cxn ang="0">
                  <a:pos x="50" y="16"/>
                </a:cxn>
                <a:cxn ang="0">
                  <a:pos x="58" y="24"/>
                </a:cxn>
                <a:cxn ang="0">
                  <a:pos x="64" y="36"/>
                </a:cxn>
                <a:cxn ang="0">
                  <a:pos x="70" y="48"/>
                </a:cxn>
                <a:cxn ang="0">
                  <a:pos x="76" y="66"/>
                </a:cxn>
                <a:cxn ang="0">
                  <a:pos x="76" y="66"/>
                </a:cxn>
                <a:cxn ang="0">
                  <a:pos x="76" y="72"/>
                </a:cxn>
                <a:cxn ang="0">
                  <a:pos x="76" y="80"/>
                </a:cxn>
                <a:cxn ang="0">
                  <a:pos x="74" y="88"/>
                </a:cxn>
                <a:cxn ang="0">
                  <a:pos x="70" y="94"/>
                </a:cxn>
                <a:cxn ang="0">
                  <a:pos x="62" y="100"/>
                </a:cxn>
                <a:cxn ang="0">
                  <a:pos x="54" y="106"/>
                </a:cxn>
                <a:cxn ang="0">
                  <a:pos x="44" y="110"/>
                </a:cxn>
                <a:cxn ang="0">
                  <a:pos x="28" y="114"/>
                </a:cxn>
                <a:cxn ang="0">
                  <a:pos x="28" y="114"/>
                </a:cxn>
                <a:cxn ang="0">
                  <a:pos x="32" y="112"/>
                </a:cxn>
                <a:cxn ang="0">
                  <a:pos x="42" y="106"/>
                </a:cxn>
                <a:cxn ang="0">
                  <a:pos x="46" y="100"/>
                </a:cxn>
                <a:cxn ang="0">
                  <a:pos x="50" y="94"/>
                </a:cxn>
                <a:cxn ang="0">
                  <a:pos x="52" y="84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50" y="78"/>
                </a:cxn>
                <a:cxn ang="0">
                  <a:pos x="48" y="86"/>
                </a:cxn>
                <a:cxn ang="0">
                  <a:pos x="46" y="90"/>
                </a:cxn>
                <a:cxn ang="0">
                  <a:pos x="42" y="96"/>
                </a:cxn>
                <a:cxn ang="0">
                  <a:pos x="36" y="100"/>
                </a:cxn>
                <a:cxn ang="0">
                  <a:pos x="28" y="104"/>
                </a:cxn>
                <a:cxn ang="0">
                  <a:pos x="28" y="104"/>
                </a:cxn>
                <a:cxn ang="0">
                  <a:pos x="20" y="106"/>
                </a:cxn>
                <a:cxn ang="0">
                  <a:pos x="10" y="110"/>
                </a:cxn>
                <a:cxn ang="0">
                  <a:pos x="4" y="118"/>
                </a:cxn>
                <a:cxn ang="0">
                  <a:pos x="2" y="124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26"/>
                </a:cxn>
                <a:cxn ang="0">
                  <a:pos x="2" y="114"/>
                </a:cxn>
                <a:cxn ang="0">
                  <a:pos x="4" y="106"/>
                </a:cxn>
                <a:cxn ang="0">
                  <a:pos x="8" y="100"/>
                </a:cxn>
                <a:cxn ang="0">
                  <a:pos x="16" y="92"/>
                </a:cxn>
                <a:cxn ang="0">
                  <a:pos x="26" y="84"/>
                </a:cxn>
                <a:cxn ang="0">
                  <a:pos x="26" y="84"/>
                </a:cxn>
                <a:cxn ang="0">
                  <a:pos x="28" y="82"/>
                </a:cxn>
                <a:cxn ang="0">
                  <a:pos x="36" y="74"/>
                </a:cxn>
                <a:cxn ang="0">
                  <a:pos x="42" y="64"/>
                </a:cxn>
                <a:cxn ang="0">
                  <a:pos x="44" y="5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2" y="36"/>
                </a:cxn>
                <a:cxn ang="0">
                  <a:pos x="40" y="22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76" h="130">
                  <a:moveTo>
                    <a:pt x="32" y="0"/>
                  </a:moveTo>
                  <a:lnTo>
                    <a:pt x="32" y="0"/>
                  </a:lnTo>
                  <a:lnTo>
                    <a:pt x="38" y="4"/>
                  </a:lnTo>
                  <a:lnTo>
                    <a:pt x="50" y="16"/>
                  </a:lnTo>
                  <a:lnTo>
                    <a:pt x="58" y="24"/>
                  </a:lnTo>
                  <a:lnTo>
                    <a:pt x="64" y="36"/>
                  </a:lnTo>
                  <a:lnTo>
                    <a:pt x="70" y="48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6" y="72"/>
                  </a:lnTo>
                  <a:lnTo>
                    <a:pt x="76" y="80"/>
                  </a:lnTo>
                  <a:lnTo>
                    <a:pt x="74" y="88"/>
                  </a:lnTo>
                  <a:lnTo>
                    <a:pt x="70" y="94"/>
                  </a:lnTo>
                  <a:lnTo>
                    <a:pt x="62" y="100"/>
                  </a:lnTo>
                  <a:lnTo>
                    <a:pt x="54" y="106"/>
                  </a:lnTo>
                  <a:lnTo>
                    <a:pt x="44" y="110"/>
                  </a:lnTo>
                  <a:lnTo>
                    <a:pt x="28" y="114"/>
                  </a:lnTo>
                  <a:lnTo>
                    <a:pt x="28" y="114"/>
                  </a:lnTo>
                  <a:lnTo>
                    <a:pt x="32" y="112"/>
                  </a:lnTo>
                  <a:lnTo>
                    <a:pt x="42" y="106"/>
                  </a:lnTo>
                  <a:lnTo>
                    <a:pt x="46" y="100"/>
                  </a:lnTo>
                  <a:lnTo>
                    <a:pt x="50" y="94"/>
                  </a:lnTo>
                  <a:lnTo>
                    <a:pt x="52" y="84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50" y="78"/>
                  </a:lnTo>
                  <a:lnTo>
                    <a:pt x="48" y="86"/>
                  </a:lnTo>
                  <a:lnTo>
                    <a:pt x="46" y="90"/>
                  </a:lnTo>
                  <a:lnTo>
                    <a:pt x="42" y="96"/>
                  </a:lnTo>
                  <a:lnTo>
                    <a:pt x="36" y="100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0" y="106"/>
                  </a:lnTo>
                  <a:lnTo>
                    <a:pt x="10" y="110"/>
                  </a:lnTo>
                  <a:lnTo>
                    <a:pt x="4" y="118"/>
                  </a:lnTo>
                  <a:lnTo>
                    <a:pt x="2" y="124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26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8" y="100"/>
                  </a:lnTo>
                  <a:lnTo>
                    <a:pt x="16" y="92"/>
                  </a:lnTo>
                  <a:lnTo>
                    <a:pt x="26" y="84"/>
                  </a:lnTo>
                  <a:lnTo>
                    <a:pt x="26" y="84"/>
                  </a:lnTo>
                  <a:lnTo>
                    <a:pt x="28" y="82"/>
                  </a:lnTo>
                  <a:lnTo>
                    <a:pt x="36" y="74"/>
                  </a:lnTo>
                  <a:lnTo>
                    <a:pt x="42" y="64"/>
                  </a:lnTo>
                  <a:lnTo>
                    <a:pt x="44" y="5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2" y="36"/>
                  </a:lnTo>
                  <a:lnTo>
                    <a:pt x="40" y="22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7" name="Freeform 89"/>
            <p:cNvSpPr>
              <a:spLocks/>
            </p:cNvSpPr>
            <p:nvPr/>
          </p:nvSpPr>
          <p:spPr bwMode="auto">
            <a:xfrm>
              <a:off x="2951747" y="1415716"/>
              <a:ext cx="4924926" cy="6432884"/>
            </a:xfrm>
            <a:custGeom>
              <a:avLst/>
              <a:gdLst/>
              <a:ahLst/>
              <a:cxnLst>
                <a:cxn ang="0">
                  <a:pos x="516" y="572"/>
                </a:cxn>
                <a:cxn ang="0">
                  <a:pos x="516" y="500"/>
                </a:cxn>
                <a:cxn ang="0">
                  <a:pos x="524" y="428"/>
                </a:cxn>
                <a:cxn ang="0">
                  <a:pos x="528" y="394"/>
                </a:cxn>
                <a:cxn ang="0">
                  <a:pos x="528" y="324"/>
                </a:cxn>
                <a:cxn ang="0">
                  <a:pos x="526" y="288"/>
                </a:cxn>
                <a:cxn ang="0">
                  <a:pos x="520" y="256"/>
                </a:cxn>
                <a:cxn ang="0">
                  <a:pos x="506" y="212"/>
                </a:cxn>
                <a:cxn ang="0">
                  <a:pos x="480" y="160"/>
                </a:cxn>
                <a:cxn ang="0">
                  <a:pos x="446" y="108"/>
                </a:cxn>
                <a:cxn ang="0">
                  <a:pos x="400" y="60"/>
                </a:cxn>
                <a:cxn ang="0">
                  <a:pos x="344" y="24"/>
                </a:cxn>
                <a:cxn ang="0">
                  <a:pos x="312" y="10"/>
                </a:cxn>
                <a:cxn ang="0">
                  <a:pos x="276" y="2"/>
                </a:cxn>
                <a:cxn ang="0">
                  <a:pos x="238" y="0"/>
                </a:cxn>
                <a:cxn ang="0">
                  <a:pos x="196" y="4"/>
                </a:cxn>
                <a:cxn ang="0">
                  <a:pos x="182" y="8"/>
                </a:cxn>
                <a:cxn ang="0">
                  <a:pos x="156" y="18"/>
                </a:cxn>
                <a:cxn ang="0">
                  <a:pos x="120" y="40"/>
                </a:cxn>
                <a:cxn ang="0">
                  <a:pos x="80" y="82"/>
                </a:cxn>
                <a:cxn ang="0">
                  <a:pos x="48" y="132"/>
                </a:cxn>
                <a:cxn ang="0">
                  <a:pos x="34" y="158"/>
                </a:cxn>
                <a:cxn ang="0">
                  <a:pos x="10" y="224"/>
                </a:cxn>
                <a:cxn ang="0">
                  <a:pos x="0" y="296"/>
                </a:cxn>
                <a:cxn ang="0">
                  <a:pos x="2" y="296"/>
                </a:cxn>
                <a:cxn ang="0">
                  <a:pos x="8" y="252"/>
                </a:cxn>
                <a:cxn ang="0">
                  <a:pos x="24" y="202"/>
                </a:cxn>
                <a:cxn ang="0">
                  <a:pos x="50" y="146"/>
                </a:cxn>
                <a:cxn ang="0">
                  <a:pos x="92" y="86"/>
                </a:cxn>
                <a:cxn ang="0">
                  <a:pos x="104" y="72"/>
                </a:cxn>
                <a:cxn ang="0">
                  <a:pos x="128" y="48"/>
                </a:cxn>
                <a:cxn ang="0">
                  <a:pos x="152" y="32"/>
                </a:cxn>
                <a:cxn ang="0">
                  <a:pos x="178" y="20"/>
                </a:cxn>
                <a:cxn ang="0">
                  <a:pos x="218" y="10"/>
                </a:cxn>
                <a:cxn ang="0">
                  <a:pos x="272" y="14"/>
                </a:cxn>
                <a:cxn ang="0">
                  <a:pos x="322" y="28"/>
                </a:cxn>
                <a:cxn ang="0">
                  <a:pos x="368" y="52"/>
                </a:cxn>
                <a:cxn ang="0">
                  <a:pos x="408" y="82"/>
                </a:cxn>
                <a:cxn ang="0">
                  <a:pos x="438" y="112"/>
                </a:cxn>
                <a:cxn ang="0">
                  <a:pos x="448" y="128"/>
                </a:cxn>
                <a:cxn ang="0">
                  <a:pos x="478" y="176"/>
                </a:cxn>
                <a:cxn ang="0">
                  <a:pos x="500" y="230"/>
                </a:cxn>
                <a:cxn ang="0">
                  <a:pos x="516" y="286"/>
                </a:cxn>
                <a:cxn ang="0">
                  <a:pos x="522" y="346"/>
                </a:cxn>
                <a:cxn ang="0">
                  <a:pos x="520" y="376"/>
                </a:cxn>
                <a:cxn ang="0">
                  <a:pos x="508" y="462"/>
                </a:cxn>
                <a:cxn ang="0">
                  <a:pos x="500" y="520"/>
                </a:cxn>
                <a:cxn ang="0">
                  <a:pos x="504" y="580"/>
                </a:cxn>
                <a:cxn ang="0">
                  <a:pos x="508" y="608"/>
                </a:cxn>
                <a:cxn ang="0">
                  <a:pos x="524" y="660"/>
                </a:cxn>
                <a:cxn ang="0">
                  <a:pos x="544" y="710"/>
                </a:cxn>
                <a:cxn ang="0">
                  <a:pos x="582" y="782"/>
                </a:cxn>
                <a:cxn ang="0">
                  <a:pos x="594" y="802"/>
                </a:cxn>
                <a:cxn ang="0">
                  <a:pos x="614" y="802"/>
                </a:cxn>
                <a:cxn ang="0">
                  <a:pos x="560" y="710"/>
                </a:cxn>
                <a:cxn ang="0">
                  <a:pos x="546" y="676"/>
                </a:cxn>
                <a:cxn ang="0">
                  <a:pos x="524" y="608"/>
                </a:cxn>
                <a:cxn ang="0">
                  <a:pos x="516" y="572"/>
                </a:cxn>
              </a:cxnLst>
              <a:rect l="0" t="0" r="r" b="b"/>
              <a:pathLst>
                <a:path w="614" h="802">
                  <a:moveTo>
                    <a:pt x="516" y="572"/>
                  </a:moveTo>
                  <a:lnTo>
                    <a:pt x="516" y="572"/>
                  </a:lnTo>
                  <a:lnTo>
                    <a:pt x="514" y="536"/>
                  </a:lnTo>
                  <a:lnTo>
                    <a:pt x="516" y="500"/>
                  </a:lnTo>
                  <a:lnTo>
                    <a:pt x="520" y="464"/>
                  </a:lnTo>
                  <a:lnTo>
                    <a:pt x="524" y="428"/>
                  </a:lnTo>
                  <a:lnTo>
                    <a:pt x="524" y="428"/>
                  </a:lnTo>
                  <a:lnTo>
                    <a:pt x="528" y="394"/>
                  </a:lnTo>
                  <a:lnTo>
                    <a:pt x="530" y="358"/>
                  </a:lnTo>
                  <a:lnTo>
                    <a:pt x="528" y="324"/>
                  </a:lnTo>
                  <a:lnTo>
                    <a:pt x="526" y="288"/>
                  </a:lnTo>
                  <a:lnTo>
                    <a:pt x="526" y="288"/>
                  </a:lnTo>
                  <a:lnTo>
                    <a:pt x="524" y="274"/>
                  </a:lnTo>
                  <a:lnTo>
                    <a:pt x="520" y="256"/>
                  </a:lnTo>
                  <a:lnTo>
                    <a:pt x="514" y="236"/>
                  </a:lnTo>
                  <a:lnTo>
                    <a:pt x="506" y="212"/>
                  </a:lnTo>
                  <a:lnTo>
                    <a:pt x="494" y="186"/>
                  </a:lnTo>
                  <a:lnTo>
                    <a:pt x="480" y="160"/>
                  </a:lnTo>
                  <a:lnTo>
                    <a:pt x="464" y="134"/>
                  </a:lnTo>
                  <a:lnTo>
                    <a:pt x="446" y="108"/>
                  </a:lnTo>
                  <a:lnTo>
                    <a:pt x="424" y="84"/>
                  </a:lnTo>
                  <a:lnTo>
                    <a:pt x="400" y="60"/>
                  </a:lnTo>
                  <a:lnTo>
                    <a:pt x="374" y="40"/>
                  </a:lnTo>
                  <a:lnTo>
                    <a:pt x="344" y="24"/>
                  </a:lnTo>
                  <a:lnTo>
                    <a:pt x="328" y="16"/>
                  </a:lnTo>
                  <a:lnTo>
                    <a:pt x="312" y="10"/>
                  </a:lnTo>
                  <a:lnTo>
                    <a:pt x="294" y="6"/>
                  </a:lnTo>
                  <a:lnTo>
                    <a:pt x="276" y="2"/>
                  </a:lnTo>
                  <a:lnTo>
                    <a:pt x="258" y="0"/>
                  </a:lnTo>
                  <a:lnTo>
                    <a:pt x="238" y="0"/>
                  </a:lnTo>
                  <a:lnTo>
                    <a:pt x="218" y="2"/>
                  </a:lnTo>
                  <a:lnTo>
                    <a:pt x="196" y="4"/>
                  </a:lnTo>
                  <a:lnTo>
                    <a:pt x="196" y="4"/>
                  </a:lnTo>
                  <a:lnTo>
                    <a:pt x="182" y="8"/>
                  </a:lnTo>
                  <a:lnTo>
                    <a:pt x="168" y="12"/>
                  </a:lnTo>
                  <a:lnTo>
                    <a:pt x="156" y="18"/>
                  </a:lnTo>
                  <a:lnTo>
                    <a:pt x="144" y="24"/>
                  </a:lnTo>
                  <a:lnTo>
                    <a:pt x="120" y="40"/>
                  </a:lnTo>
                  <a:lnTo>
                    <a:pt x="100" y="60"/>
                  </a:lnTo>
                  <a:lnTo>
                    <a:pt x="80" y="82"/>
                  </a:lnTo>
                  <a:lnTo>
                    <a:pt x="64" y="106"/>
                  </a:lnTo>
                  <a:lnTo>
                    <a:pt x="48" y="132"/>
                  </a:lnTo>
                  <a:lnTo>
                    <a:pt x="34" y="158"/>
                  </a:lnTo>
                  <a:lnTo>
                    <a:pt x="34" y="158"/>
                  </a:lnTo>
                  <a:lnTo>
                    <a:pt x="20" y="190"/>
                  </a:lnTo>
                  <a:lnTo>
                    <a:pt x="10" y="224"/>
                  </a:lnTo>
                  <a:lnTo>
                    <a:pt x="2" y="260"/>
                  </a:lnTo>
                  <a:lnTo>
                    <a:pt x="0" y="296"/>
                  </a:lnTo>
                  <a:lnTo>
                    <a:pt x="2" y="296"/>
                  </a:lnTo>
                  <a:lnTo>
                    <a:pt x="2" y="296"/>
                  </a:lnTo>
                  <a:lnTo>
                    <a:pt x="4" y="274"/>
                  </a:lnTo>
                  <a:lnTo>
                    <a:pt x="8" y="252"/>
                  </a:lnTo>
                  <a:lnTo>
                    <a:pt x="14" y="228"/>
                  </a:lnTo>
                  <a:lnTo>
                    <a:pt x="24" y="202"/>
                  </a:lnTo>
                  <a:lnTo>
                    <a:pt x="36" y="174"/>
                  </a:lnTo>
                  <a:lnTo>
                    <a:pt x="50" y="146"/>
                  </a:lnTo>
                  <a:lnTo>
                    <a:pt x="70" y="116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104" y="72"/>
                  </a:lnTo>
                  <a:lnTo>
                    <a:pt x="114" y="60"/>
                  </a:lnTo>
                  <a:lnTo>
                    <a:pt x="128" y="48"/>
                  </a:lnTo>
                  <a:lnTo>
                    <a:pt x="140" y="40"/>
                  </a:lnTo>
                  <a:lnTo>
                    <a:pt x="152" y="32"/>
                  </a:lnTo>
                  <a:lnTo>
                    <a:pt x="166" y="24"/>
                  </a:lnTo>
                  <a:lnTo>
                    <a:pt x="178" y="20"/>
                  </a:lnTo>
                  <a:lnTo>
                    <a:pt x="192" y="16"/>
                  </a:lnTo>
                  <a:lnTo>
                    <a:pt x="218" y="10"/>
                  </a:lnTo>
                  <a:lnTo>
                    <a:pt x="244" y="10"/>
                  </a:lnTo>
                  <a:lnTo>
                    <a:pt x="272" y="14"/>
                  </a:lnTo>
                  <a:lnTo>
                    <a:pt x="296" y="20"/>
                  </a:lnTo>
                  <a:lnTo>
                    <a:pt x="322" y="28"/>
                  </a:lnTo>
                  <a:lnTo>
                    <a:pt x="346" y="40"/>
                  </a:lnTo>
                  <a:lnTo>
                    <a:pt x="368" y="52"/>
                  </a:lnTo>
                  <a:lnTo>
                    <a:pt x="388" y="66"/>
                  </a:lnTo>
                  <a:lnTo>
                    <a:pt x="408" y="82"/>
                  </a:lnTo>
                  <a:lnTo>
                    <a:pt x="424" y="98"/>
                  </a:lnTo>
                  <a:lnTo>
                    <a:pt x="438" y="112"/>
                  </a:lnTo>
                  <a:lnTo>
                    <a:pt x="448" y="128"/>
                  </a:lnTo>
                  <a:lnTo>
                    <a:pt x="448" y="128"/>
                  </a:lnTo>
                  <a:lnTo>
                    <a:pt x="464" y="152"/>
                  </a:lnTo>
                  <a:lnTo>
                    <a:pt x="478" y="176"/>
                  </a:lnTo>
                  <a:lnTo>
                    <a:pt x="490" y="204"/>
                  </a:lnTo>
                  <a:lnTo>
                    <a:pt x="500" y="230"/>
                  </a:lnTo>
                  <a:lnTo>
                    <a:pt x="510" y="258"/>
                  </a:lnTo>
                  <a:lnTo>
                    <a:pt x="516" y="286"/>
                  </a:lnTo>
                  <a:lnTo>
                    <a:pt x="520" y="316"/>
                  </a:lnTo>
                  <a:lnTo>
                    <a:pt x="522" y="346"/>
                  </a:lnTo>
                  <a:lnTo>
                    <a:pt x="522" y="346"/>
                  </a:lnTo>
                  <a:lnTo>
                    <a:pt x="520" y="376"/>
                  </a:lnTo>
                  <a:lnTo>
                    <a:pt x="518" y="404"/>
                  </a:lnTo>
                  <a:lnTo>
                    <a:pt x="508" y="462"/>
                  </a:lnTo>
                  <a:lnTo>
                    <a:pt x="504" y="492"/>
                  </a:lnTo>
                  <a:lnTo>
                    <a:pt x="500" y="520"/>
                  </a:lnTo>
                  <a:lnTo>
                    <a:pt x="500" y="550"/>
                  </a:lnTo>
                  <a:lnTo>
                    <a:pt x="504" y="580"/>
                  </a:lnTo>
                  <a:lnTo>
                    <a:pt x="504" y="580"/>
                  </a:lnTo>
                  <a:lnTo>
                    <a:pt x="508" y="608"/>
                  </a:lnTo>
                  <a:lnTo>
                    <a:pt x="516" y="634"/>
                  </a:lnTo>
                  <a:lnTo>
                    <a:pt x="524" y="660"/>
                  </a:lnTo>
                  <a:lnTo>
                    <a:pt x="532" y="686"/>
                  </a:lnTo>
                  <a:lnTo>
                    <a:pt x="544" y="710"/>
                  </a:lnTo>
                  <a:lnTo>
                    <a:pt x="556" y="734"/>
                  </a:lnTo>
                  <a:lnTo>
                    <a:pt x="582" y="782"/>
                  </a:lnTo>
                  <a:lnTo>
                    <a:pt x="582" y="782"/>
                  </a:lnTo>
                  <a:lnTo>
                    <a:pt x="594" y="802"/>
                  </a:lnTo>
                  <a:lnTo>
                    <a:pt x="614" y="802"/>
                  </a:lnTo>
                  <a:lnTo>
                    <a:pt x="614" y="802"/>
                  </a:lnTo>
                  <a:lnTo>
                    <a:pt x="586" y="756"/>
                  </a:lnTo>
                  <a:lnTo>
                    <a:pt x="560" y="710"/>
                  </a:lnTo>
                  <a:lnTo>
                    <a:pt x="560" y="710"/>
                  </a:lnTo>
                  <a:lnTo>
                    <a:pt x="546" y="676"/>
                  </a:lnTo>
                  <a:lnTo>
                    <a:pt x="532" y="644"/>
                  </a:lnTo>
                  <a:lnTo>
                    <a:pt x="524" y="608"/>
                  </a:lnTo>
                  <a:lnTo>
                    <a:pt x="516" y="572"/>
                  </a:lnTo>
                  <a:lnTo>
                    <a:pt x="516" y="57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8" name="Freeform 90"/>
            <p:cNvSpPr>
              <a:spLocks/>
            </p:cNvSpPr>
            <p:nvPr/>
          </p:nvSpPr>
          <p:spPr bwMode="auto">
            <a:xfrm>
              <a:off x="1556084" y="4011"/>
              <a:ext cx="2614863" cy="1684421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4" y="28"/>
                </a:cxn>
                <a:cxn ang="0">
                  <a:pos x="0" y="58"/>
                </a:cxn>
                <a:cxn ang="0">
                  <a:pos x="4" y="84"/>
                </a:cxn>
                <a:cxn ang="0">
                  <a:pos x="12" y="110"/>
                </a:cxn>
                <a:cxn ang="0">
                  <a:pos x="26" y="134"/>
                </a:cxn>
                <a:cxn ang="0">
                  <a:pos x="44" y="154"/>
                </a:cxn>
                <a:cxn ang="0">
                  <a:pos x="66" y="168"/>
                </a:cxn>
                <a:cxn ang="0">
                  <a:pos x="90" y="180"/>
                </a:cxn>
                <a:cxn ang="0">
                  <a:pos x="112" y="184"/>
                </a:cxn>
                <a:cxn ang="0">
                  <a:pos x="154" y="184"/>
                </a:cxn>
                <a:cxn ang="0">
                  <a:pos x="176" y="182"/>
                </a:cxn>
                <a:cxn ang="0">
                  <a:pos x="240" y="174"/>
                </a:cxn>
                <a:cxn ang="0">
                  <a:pos x="274" y="176"/>
                </a:cxn>
                <a:cxn ang="0">
                  <a:pos x="298" y="186"/>
                </a:cxn>
                <a:cxn ang="0">
                  <a:pos x="310" y="200"/>
                </a:cxn>
                <a:cxn ang="0">
                  <a:pos x="318" y="210"/>
                </a:cxn>
                <a:cxn ang="0">
                  <a:pos x="322" y="208"/>
                </a:cxn>
                <a:cxn ang="0">
                  <a:pos x="326" y="204"/>
                </a:cxn>
                <a:cxn ang="0">
                  <a:pos x="300" y="180"/>
                </a:cxn>
                <a:cxn ang="0">
                  <a:pos x="290" y="174"/>
                </a:cxn>
                <a:cxn ang="0">
                  <a:pos x="266" y="166"/>
                </a:cxn>
                <a:cxn ang="0">
                  <a:pos x="256" y="166"/>
                </a:cxn>
                <a:cxn ang="0">
                  <a:pos x="198" y="172"/>
                </a:cxn>
                <a:cxn ang="0">
                  <a:pos x="144" y="178"/>
                </a:cxn>
                <a:cxn ang="0">
                  <a:pos x="108" y="174"/>
                </a:cxn>
                <a:cxn ang="0">
                  <a:pos x="74" y="162"/>
                </a:cxn>
                <a:cxn ang="0">
                  <a:pos x="44" y="140"/>
                </a:cxn>
                <a:cxn ang="0">
                  <a:pos x="20" y="112"/>
                </a:cxn>
                <a:cxn ang="0">
                  <a:pos x="14" y="102"/>
                </a:cxn>
                <a:cxn ang="0">
                  <a:pos x="4" y="74"/>
                </a:cxn>
                <a:cxn ang="0">
                  <a:pos x="6" y="36"/>
                </a:cxn>
                <a:cxn ang="0">
                  <a:pos x="12" y="10"/>
                </a:cxn>
                <a:cxn ang="0">
                  <a:pos x="16" y="0"/>
                </a:cxn>
              </a:cxnLst>
              <a:rect l="0" t="0" r="r" b="b"/>
              <a:pathLst>
                <a:path w="326" h="210">
                  <a:moveTo>
                    <a:pt x="16" y="0"/>
                  </a:moveTo>
                  <a:lnTo>
                    <a:pt x="16" y="0"/>
                  </a:lnTo>
                  <a:lnTo>
                    <a:pt x="10" y="14"/>
                  </a:lnTo>
                  <a:lnTo>
                    <a:pt x="4" y="28"/>
                  </a:lnTo>
                  <a:lnTo>
                    <a:pt x="2" y="42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6" y="98"/>
                  </a:lnTo>
                  <a:lnTo>
                    <a:pt x="12" y="110"/>
                  </a:lnTo>
                  <a:lnTo>
                    <a:pt x="18" y="122"/>
                  </a:lnTo>
                  <a:lnTo>
                    <a:pt x="26" y="134"/>
                  </a:lnTo>
                  <a:lnTo>
                    <a:pt x="34" y="144"/>
                  </a:lnTo>
                  <a:lnTo>
                    <a:pt x="44" y="154"/>
                  </a:lnTo>
                  <a:lnTo>
                    <a:pt x="54" y="162"/>
                  </a:lnTo>
                  <a:lnTo>
                    <a:pt x="66" y="168"/>
                  </a:lnTo>
                  <a:lnTo>
                    <a:pt x="78" y="174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112" y="184"/>
                  </a:lnTo>
                  <a:lnTo>
                    <a:pt x="132" y="186"/>
                  </a:lnTo>
                  <a:lnTo>
                    <a:pt x="154" y="184"/>
                  </a:lnTo>
                  <a:lnTo>
                    <a:pt x="176" y="182"/>
                  </a:lnTo>
                  <a:lnTo>
                    <a:pt x="176" y="182"/>
                  </a:lnTo>
                  <a:lnTo>
                    <a:pt x="240" y="174"/>
                  </a:lnTo>
                  <a:lnTo>
                    <a:pt x="240" y="174"/>
                  </a:lnTo>
                  <a:lnTo>
                    <a:pt x="258" y="174"/>
                  </a:lnTo>
                  <a:lnTo>
                    <a:pt x="274" y="176"/>
                  </a:lnTo>
                  <a:lnTo>
                    <a:pt x="288" y="180"/>
                  </a:lnTo>
                  <a:lnTo>
                    <a:pt x="298" y="186"/>
                  </a:lnTo>
                  <a:lnTo>
                    <a:pt x="304" y="194"/>
                  </a:lnTo>
                  <a:lnTo>
                    <a:pt x="310" y="200"/>
                  </a:lnTo>
                  <a:lnTo>
                    <a:pt x="318" y="210"/>
                  </a:lnTo>
                  <a:lnTo>
                    <a:pt x="318" y="210"/>
                  </a:lnTo>
                  <a:lnTo>
                    <a:pt x="320" y="210"/>
                  </a:lnTo>
                  <a:lnTo>
                    <a:pt x="322" y="208"/>
                  </a:lnTo>
                  <a:lnTo>
                    <a:pt x="326" y="204"/>
                  </a:lnTo>
                  <a:lnTo>
                    <a:pt x="326" y="204"/>
                  </a:lnTo>
                  <a:lnTo>
                    <a:pt x="310" y="188"/>
                  </a:lnTo>
                  <a:lnTo>
                    <a:pt x="300" y="180"/>
                  </a:lnTo>
                  <a:lnTo>
                    <a:pt x="290" y="174"/>
                  </a:lnTo>
                  <a:lnTo>
                    <a:pt x="290" y="174"/>
                  </a:lnTo>
                  <a:lnTo>
                    <a:pt x="274" y="168"/>
                  </a:lnTo>
                  <a:lnTo>
                    <a:pt x="266" y="166"/>
                  </a:lnTo>
                  <a:lnTo>
                    <a:pt x="256" y="166"/>
                  </a:lnTo>
                  <a:lnTo>
                    <a:pt x="256" y="166"/>
                  </a:lnTo>
                  <a:lnTo>
                    <a:pt x="226" y="168"/>
                  </a:lnTo>
                  <a:lnTo>
                    <a:pt x="198" y="172"/>
                  </a:lnTo>
                  <a:lnTo>
                    <a:pt x="144" y="178"/>
                  </a:lnTo>
                  <a:lnTo>
                    <a:pt x="144" y="178"/>
                  </a:lnTo>
                  <a:lnTo>
                    <a:pt x="126" y="178"/>
                  </a:lnTo>
                  <a:lnTo>
                    <a:pt x="108" y="174"/>
                  </a:lnTo>
                  <a:lnTo>
                    <a:pt x="90" y="170"/>
                  </a:lnTo>
                  <a:lnTo>
                    <a:pt x="74" y="162"/>
                  </a:lnTo>
                  <a:lnTo>
                    <a:pt x="58" y="152"/>
                  </a:lnTo>
                  <a:lnTo>
                    <a:pt x="44" y="140"/>
                  </a:lnTo>
                  <a:lnTo>
                    <a:pt x="30" y="128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14" y="102"/>
                  </a:lnTo>
                  <a:lnTo>
                    <a:pt x="10" y="92"/>
                  </a:lnTo>
                  <a:lnTo>
                    <a:pt x="4" y="74"/>
                  </a:lnTo>
                  <a:lnTo>
                    <a:pt x="4" y="54"/>
                  </a:lnTo>
                  <a:lnTo>
                    <a:pt x="6" y="36"/>
                  </a:lnTo>
                  <a:lnTo>
                    <a:pt x="8" y="22"/>
                  </a:lnTo>
                  <a:lnTo>
                    <a:pt x="12" y="1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9" name="Freeform 91"/>
            <p:cNvSpPr>
              <a:spLocks/>
            </p:cNvSpPr>
            <p:nvPr/>
          </p:nvSpPr>
          <p:spPr bwMode="auto">
            <a:xfrm>
              <a:off x="1171074" y="1704474"/>
              <a:ext cx="2646947" cy="1732547"/>
            </a:xfrm>
            <a:custGeom>
              <a:avLst/>
              <a:gdLst/>
              <a:ahLst/>
              <a:cxnLst>
                <a:cxn ang="0">
                  <a:pos x="312" y="12"/>
                </a:cxn>
                <a:cxn ang="0">
                  <a:pos x="266" y="0"/>
                </a:cxn>
                <a:cxn ang="0">
                  <a:pos x="232" y="6"/>
                </a:cxn>
                <a:cxn ang="0">
                  <a:pos x="196" y="32"/>
                </a:cxn>
                <a:cxn ang="0">
                  <a:pos x="178" y="58"/>
                </a:cxn>
                <a:cxn ang="0">
                  <a:pos x="160" y="130"/>
                </a:cxn>
                <a:cxn ang="0">
                  <a:pos x="150" y="158"/>
                </a:cxn>
                <a:cxn ang="0">
                  <a:pos x="118" y="192"/>
                </a:cxn>
                <a:cxn ang="0">
                  <a:pos x="72" y="208"/>
                </a:cxn>
                <a:cxn ang="0">
                  <a:pos x="44" y="208"/>
                </a:cxn>
                <a:cxn ang="0">
                  <a:pos x="12" y="182"/>
                </a:cxn>
                <a:cxn ang="0">
                  <a:pos x="8" y="140"/>
                </a:cxn>
                <a:cxn ang="0">
                  <a:pos x="16" y="110"/>
                </a:cxn>
                <a:cxn ang="0">
                  <a:pos x="46" y="80"/>
                </a:cxn>
                <a:cxn ang="0">
                  <a:pos x="68" y="80"/>
                </a:cxn>
                <a:cxn ang="0">
                  <a:pos x="86" y="104"/>
                </a:cxn>
                <a:cxn ang="0">
                  <a:pos x="84" y="114"/>
                </a:cxn>
                <a:cxn ang="0">
                  <a:pos x="76" y="124"/>
                </a:cxn>
                <a:cxn ang="0">
                  <a:pos x="56" y="128"/>
                </a:cxn>
                <a:cxn ang="0">
                  <a:pos x="42" y="122"/>
                </a:cxn>
                <a:cxn ang="0">
                  <a:pos x="68" y="134"/>
                </a:cxn>
                <a:cxn ang="0">
                  <a:pos x="86" y="122"/>
                </a:cxn>
                <a:cxn ang="0">
                  <a:pos x="92" y="106"/>
                </a:cxn>
                <a:cxn ang="0">
                  <a:pos x="84" y="88"/>
                </a:cxn>
                <a:cxn ang="0">
                  <a:pos x="66" y="76"/>
                </a:cxn>
                <a:cxn ang="0">
                  <a:pos x="52" y="74"/>
                </a:cxn>
                <a:cxn ang="0">
                  <a:pos x="22" y="90"/>
                </a:cxn>
                <a:cxn ang="0">
                  <a:pos x="2" y="130"/>
                </a:cxn>
                <a:cxn ang="0">
                  <a:pos x="0" y="158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82" y="214"/>
                </a:cxn>
                <a:cxn ang="0">
                  <a:pos x="112" y="206"/>
                </a:cxn>
                <a:cxn ang="0">
                  <a:pos x="146" y="178"/>
                </a:cxn>
                <a:cxn ang="0">
                  <a:pos x="168" y="138"/>
                </a:cxn>
                <a:cxn ang="0">
                  <a:pos x="178" y="90"/>
                </a:cxn>
                <a:cxn ang="0">
                  <a:pos x="188" y="58"/>
                </a:cxn>
                <a:cxn ang="0">
                  <a:pos x="214" y="26"/>
                </a:cxn>
                <a:cxn ang="0">
                  <a:pos x="242" y="14"/>
                </a:cxn>
                <a:cxn ang="0">
                  <a:pos x="280" y="14"/>
                </a:cxn>
                <a:cxn ang="0">
                  <a:pos x="320" y="30"/>
                </a:cxn>
                <a:cxn ang="0">
                  <a:pos x="326" y="28"/>
                </a:cxn>
              </a:cxnLst>
              <a:rect l="0" t="0" r="r" b="b"/>
              <a:pathLst>
                <a:path w="330" h="216">
                  <a:moveTo>
                    <a:pt x="330" y="24"/>
                  </a:moveTo>
                  <a:lnTo>
                    <a:pt x="330" y="24"/>
                  </a:lnTo>
                  <a:lnTo>
                    <a:pt x="312" y="12"/>
                  </a:lnTo>
                  <a:lnTo>
                    <a:pt x="296" y="6"/>
                  </a:lnTo>
                  <a:lnTo>
                    <a:pt x="276" y="2"/>
                  </a:lnTo>
                  <a:lnTo>
                    <a:pt x="266" y="0"/>
                  </a:lnTo>
                  <a:lnTo>
                    <a:pt x="254" y="0"/>
                  </a:lnTo>
                  <a:lnTo>
                    <a:pt x="244" y="2"/>
                  </a:lnTo>
                  <a:lnTo>
                    <a:pt x="232" y="6"/>
                  </a:lnTo>
                  <a:lnTo>
                    <a:pt x="220" y="12"/>
                  </a:lnTo>
                  <a:lnTo>
                    <a:pt x="208" y="22"/>
                  </a:lnTo>
                  <a:lnTo>
                    <a:pt x="196" y="32"/>
                  </a:lnTo>
                  <a:lnTo>
                    <a:pt x="184" y="48"/>
                  </a:lnTo>
                  <a:lnTo>
                    <a:pt x="184" y="48"/>
                  </a:lnTo>
                  <a:lnTo>
                    <a:pt x="178" y="58"/>
                  </a:lnTo>
                  <a:lnTo>
                    <a:pt x="172" y="70"/>
                  </a:lnTo>
                  <a:lnTo>
                    <a:pt x="166" y="100"/>
                  </a:lnTo>
                  <a:lnTo>
                    <a:pt x="160" y="130"/>
                  </a:lnTo>
                  <a:lnTo>
                    <a:pt x="156" y="144"/>
                  </a:lnTo>
                  <a:lnTo>
                    <a:pt x="150" y="158"/>
                  </a:lnTo>
                  <a:lnTo>
                    <a:pt x="150" y="158"/>
                  </a:lnTo>
                  <a:lnTo>
                    <a:pt x="142" y="170"/>
                  </a:lnTo>
                  <a:lnTo>
                    <a:pt x="132" y="182"/>
                  </a:lnTo>
                  <a:lnTo>
                    <a:pt x="118" y="192"/>
                  </a:lnTo>
                  <a:lnTo>
                    <a:pt x="104" y="200"/>
                  </a:lnTo>
                  <a:lnTo>
                    <a:pt x="88" y="206"/>
                  </a:lnTo>
                  <a:lnTo>
                    <a:pt x="72" y="208"/>
                  </a:lnTo>
                  <a:lnTo>
                    <a:pt x="58" y="210"/>
                  </a:lnTo>
                  <a:lnTo>
                    <a:pt x="44" y="208"/>
                  </a:lnTo>
                  <a:lnTo>
                    <a:pt x="44" y="208"/>
                  </a:lnTo>
                  <a:lnTo>
                    <a:pt x="30" y="202"/>
                  </a:lnTo>
                  <a:lnTo>
                    <a:pt x="20" y="192"/>
                  </a:lnTo>
                  <a:lnTo>
                    <a:pt x="12" y="182"/>
                  </a:lnTo>
                  <a:lnTo>
                    <a:pt x="8" y="168"/>
                  </a:lnTo>
                  <a:lnTo>
                    <a:pt x="6" y="154"/>
                  </a:lnTo>
                  <a:lnTo>
                    <a:pt x="8" y="140"/>
                  </a:lnTo>
                  <a:lnTo>
                    <a:pt x="12" y="124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24" y="96"/>
                  </a:lnTo>
                  <a:lnTo>
                    <a:pt x="36" y="86"/>
                  </a:lnTo>
                  <a:lnTo>
                    <a:pt x="46" y="80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68" y="80"/>
                  </a:lnTo>
                  <a:lnTo>
                    <a:pt x="76" y="84"/>
                  </a:lnTo>
                  <a:lnTo>
                    <a:pt x="82" y="94"/>
                  </a:lnTo>
                  <a:lnTo>
                    <a:pt x="86" y="104"/>
                  </a:lnTo>
                  <a:lnTo>
                    <a:pt x="86" y="104"/>
                  </a:lnTo>
                  <a:lnTo>
                    <a:pt x="86" y="108"/>
                  </a:lnTo>
                  <a:lnTo>
                    <a:pt x="84" y="114"/>
                  </a:lnTo>
                  <a:lnTo>
                    <a:pt x="80" y="120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2" y="128"/>
                  </a:lnTo>
                  <a:lnTo>
                    <a:pt x="68" y="128"/>
                  </a:lnTo>
                  <a:lnTo>
                    <a:pt x="56" y="128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54" y="130"/>
                  </a:lnTo>
                  <a:lnTo>
                    <a:pt x="62" y="132"/>
                  </a:lnTo>
                  <a:lnTo>
                    <a:pt x="68" y="134"/>
                  </a:lnTo>
                  <a:lnTo>
                    <a:pt x="74" y="132"/>
                  </a:lnTo>
                  <a:lnTo>
                    <a:pt x="80" y="128"/>
                  </a:lnTo>
                  <a:lnTo>
                    <a:pt x="86" y="122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2" y="106"/>
                  </a:lnTo>
                  <a:lnTo>
                    <a:pt x="92" y="100"/>
                  </a:lnTo>
                  <a:lnTo>
                    <a:pt x="90" y="92"/>
                  </a:lnTo>
                  <a:lnTo>
                    <a:pt x="84" y="88"/>
                  </a:lnTo>
                  <a:lnTo>
                    <a:pt x="78" y="82"/>
                  </a:lnTo>
                  <a:lnTo>
                    <a:pt x="72" y="78"/>
                  </a:lnTo>
                  <a:lnTo>
                    <a:pt x="66" y="76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2" y="74"/>
                  </a:lnTo>
                  <a:lnTo>
                    <a:pt x="46" y="76"/>
                  </a:lnTo>
                  <a:lnTo>
                    <a:pt x="34" y="82"/>
                  </a:lnTo>
                  <a:lnTo>
                    <a:pt x="22" y="90"/>
                  </a:lnTo>
                  <a:lnTo>
                    <a:pt x="14" y="102"/>
                  </a:lnTo>
                  <a:lnTo>
                    <a:pt x="8" y="116"/>
                  </a:lnTo>
                  <a:lnTo>
                    <a:pt x="2" y="130"/>
                  </a:lnTo>
                  <a:lnTo>
                    <a:pt x="0" y="144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8"/>
                  </a:lnTo>
                  <a:lnTo>
                    <a:pt x="2" y="176"/>
                  </a:lnTo>
                  <a:lnTo>
                    <a:pt x="6" y="184"/>
                  </a:lnTo>
                  <a:lnTo>
                    <a:pt x="10" y="190"/>
                  </a:lnTo>
                  <a:lnTo>
                    <a:pt x="20" y="202"/>
                  </a:lnTo>
                  <a:lnTo>
                    <a:pt x="34" y="208"/>
                  </a:lnTo>
                  <a:lnTo>
                    <a:pt x="50" y="214"/>
                  </a:lnTo>
                  <a:lnTo>
                    <a:pt x="66" y="216"/>
                  </a:lnTo>
                  <a:lnTo>
                    <a:pt x="82" y="214"/>
                  </a:lnTo>
                  <a:lnTo>
                    <a:pt x="98" y="212"/>
                  </a:lnTo>
                  <a:lnTo>
                    <a:pt x="98" y="212"/>
                  </a:lnTo>
                  <a:lnTo>
                    <a:pt x="112" y="206"/>
                  </a:lnTo>
                  <a:lnTo>
                    <a:pt x="124" y="198"/>
                  </a:lnTo>
                  <a:lnTo>
                    <a:pt x="136" y="188"/>
                  </a:lnTo>
                  <a:lnTo>
                    <a:pt x="146" y="178"/>
                  </a:lnTo>
                  <a:lnTo>
                    <a:pt x="156" y="166"/>
                  </a:lnTo>
                  <a:lnTo>
                    <a:pt x="162" y="152"/>
                  </a:lnTo>
                  <a:lnTo>
                    <a:pt x="168" y="138"/>
                  </a:lnTo>
                  <a:lnTo>
                    <a:pt x="172" y="124"/>
                  </a:lnTo>
                  <a:lnTo>
                    <a:pt x="172" y="124"/>
                  </a:lnTo>
                  <a:lnTo>
                    <a:pt x="178" y="90"/>
                  </a:lnTo>
                  <a:lnTo>
                    <a:pt x="182" y="74"/>
                  </a:lnTo>
                  <a:lnTo>
                    <a:pt x="188" y="58"/>
                  </a:lnTo>
                  <a:lnTo>
                    <a:pt x="188" y="58"/>
                  </a:lnTo>
                  <a:lnTo>
                    <a:pt x="196" y="46"/>
                  </a:lnTo>
                  <a:lnTo>
                    <a:pt x="204" y="36"/>
                  </a:lnTo>
                  <a:lnTo>
                    <a:pt x="214" y="26"/>
                  </a:lnTo>
                  <a:lnTo>
                    <a:pt x="224" y="20"/>
                  </a:lnTo>
                  <a:lnTo>
                    <a:pt x="234" y="16"/>
                  </a:lnTo>
                  <a:lnTo>
                    <a:pt x="242" y="14"/>
                  </a:lnTo>
                  <a:lnTo>
                    <a:pt x="252" y="12"/>
                  </a:lnTo>
                  <a:lnTo>
                    <a:pt x="262" y="12"/>
                  </a:lnTo>
                  <a:lnTo>
                    <a:pt x="280" y="14"/>
                  </a:lnTo>
                  <a:lnTo>
                    <a:pt x="296" y="20"/>
                  </a:lnTo>
                  <a:lnTo>
                    <a:pt x="310" y="26"/>
                  </a:lnTo>
                  <a:lnTo>
                    <a:pt x="320" y="30"/>
                  </a:lnTo>
                  <a:lnTo>
                    <a:pt x="320" y="30"/>
                  </a:lnTo>
                  <a:lnTo>
                    <a:pt x="322" y="30"/>
                  </a:lnTo>
                  <a:lnTo>
                    <a:pt x="326" y="28"/>
                  </a:lnTo>
                  <a:lnTo>
                    <a:pt x="330" y="24"/>
                  </a:lnTo>
                  <a:lnTo>
                    <a:pt x="33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0" name="Freeform 92"/>
            <p:cNvSpPr>
              <a:spLocks/>
            </p:cNvSpPr>
            <p:nvPr/>
          </p:nvSpPr>
          <p:spPr bwMode="auto">
            <a:xfrm>
              <a:off x="7684168" y="6565232"/>
              <a:ext cx="1459832" cy="1283368"/>
            </a:xfrm>
            <a:custGeom>
              <a:avLst/>
              <a:gdLst/>
              <a:ahLst/>
              <a:cxnLst>
                <a:cxn ang="0">
                  <a:pos x="76" y="34"/>
                </a:cxn>
                <a:cxn ang="0">
                  <a:pos x="76" y="34"/>
                </a:cxn>
                <a:cxn ang="0">
                  <a:pos x="92" y="30"/>
                </a:cxn>
                <a:cxn ang="0">
                  <a:pos x="106" y="28"/>
                </a:cxn>
                <a:cxn ang="0">
                  <a:pos x="138" y="24"/>
                </a:cxn>
                <a:cxn ang="0">
                  <a:pos x="138" y="24"/>
                </a:cxn>
                <a:cxn ang="0">
                  <a:pos x="160" y="20"/>
                </a:cxn>
                <a:cxn ang="0">
                  <a:pos x="172" y="16"/>
                </a:cxn>
                <a:cxn ang="0">
                  <a:pos x="182" y="10"/>
                </a:cxn>
                <a:cxn ang="0">
                  <a:pos x="182" y="0"/>
                </a:cxn>
                <a:cxn ang="0">
                  <a:pos x="182" y="0"/>
                </a:cxn>
                <a:cxn ang="0">
                  <a:pos x="172" y="6"/>
                </a:cxn>
                <a:cxn ang="0">
                  <a:pos x="172" y="6"/>
                </a:cxn>
                <a:cxn ang="0">
                  <a:pos x="158" y="10"/>
                </a:cxn>
                <a:cxn ang="0">
                  <a:pos x="146" y="14"/>
                </a:cxn>
                <a:cxn ang="0">
                  <a:pos x="118" y="16"/>
                </a:cxn>
                <a:cxn ang="0">
                  <a:pos x="92" y="20"/>
                </a:cxn>
                <a:cxn ang="0">
                  <a:pos x="78" y="22"/>
                </a:cxn>
                <a:cxn ang="0">
                  <a:pos x="66" y="26"/>
                </a:cxn>
                <a:cxn ang="0">
                  <a:pos x="66" y="26"/>
                </a:cxn>
                <a:cxn ang="0">
                  <a:pos x="52" y="34"/>
                </a:cxn>
                <a:cxn ang="0">
                  <a:pos x="38" y="44"/>
                </a:cxn>
                <a:cxn ang="0">
                  <a:pos x="26" y="54"/>
                </a:cxn>
                <a:cxn ang="0">
                  <a:pos x="16" y="68"/>
                </a:cxn>
                <a:cxn ang="0">
                  <a:pos x="6" y="84"/>
                </a:cxn>
                <a:cxn ang="0">
                  <a:pos x="2" y="102"/>
                </a:cxn>
                <a:cxn ang="0">
                  <a:pos x="0" y="122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4" y="150"/>
                </a:cxn>
                <a:cxn ang="0">
                  <a:pos x="6" y="152"/>
                </a:cxn>
                <a:cxn ang="0">
                  <a:pos x="8" y="156"/>
                </a:cxn>
                <a:cxn ang="0">
                  <a:pos x="10" y="160"/>
                </a:cxn>
                <a:cxn ang="0">
                  <a:pos x="26" y="160"/>
                </a:cxn>
                <a:cxn ang="0">
                  <a:pos x="26" y="160"/>
                </a:cxn>
                <a:cxn ang="0">
                  <a:pos x="24" y="148"/>
                </a:cxn>
                <a:cxn ang="0">
                  <a:pos x="22" y="132"/>
                </a:cxn>
                <a:cxn ang="0">
                  <a:pos x="20" y="112"/>
                </a:cxn>
                <a:cxn ang="0">
                  <a:pos x="22" y="94"/>
                </a:cxn>
                <a:cxn ang="0">
                  <a:pos x="28" y="76"/>
                </a:cxn>
                <a:cxn ang="0">
                  <a:pos x="32" y="66"/>
                </a:cxn>
                <a:cxn ang="0">
                  <a:pos x="38" y="58"/>
                </a:cxn>
                <a:cxn ang="0">
                  <a:pos x="46" y="50"/>
                </a:cxn>
                <a:cxn ang="0">
                  <a:pos x="54" y="44"/>
                </a:cxn>
                <a:cxn ang="0">
                  <a:pos x="64" y="38"/>
                </a:cxn>
                <a:cxn ang="0">
                  <a:pos x="76" y="34"/>
                </a:cxn>
                <a:cxn ang="0">
                  <a:pos x="76" y="34"/>
                </a:cxn>
              </a:cxnLst>
              <a:rect l="0" t="0" r="r" b="b"/>
              <a:pathLst>
                <a:path w="182" h="160">
                  <a:moveTo>
                    <a:pt x="76" y="34"/>
                  </a:moveTo>
                  <a:lnTo>
                    <a:pt x="76" y="34"/>
                  </a:lnTo>
                  <a:lnTo>
                    <a:pt x="92" y="30"/>
                  </a:lnTo>
                  <a:lnTo>
                    <a:pt x="106" y="28"/>
                  </a:lnTo>
                  <a:lnTo>
                    <a:pt x="138" y="24"/>
                  </a:lnTo>
                  <a:lnTo>
                    <a:pt x="138" y="24"/>
                  </a:lnTo>
                  <a:lnTo>
                    <a:pt x="160" y="20"/>
                  </a:lnTo>
                  <a:lnTo>
                    <a:pt x="172" y="16"/>
                  </a:lnTo>
                  <a:lnTo>
                    <a:pt x="182" y="1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2" y="6"/>
                  </a:lnTo>
                  <a:lnTo>
                    <a:pt x="172" y="6"/>
                  </a:lnTo>
                  <a:lnTo>
                    <a:pt x="158" y="10"/>
                  </a:lnTo>
                  <a:lnTo>
                    <a:pt x="146" y="14"/>
                  </a:lnTo>
                  <a:lnTo>
                    <a:pt x="118" y="16"/>
                  </a:lnTo>
                  <a:lnTo>
                    <a:pt x="92" y="20"/>
                  </a:lnTo>
                  <a:lnTo>
                    <a:pt x="78" y="22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52" y="34"/>
                  </a:lnTo>
                  <a:lnTo>
                    <a:pt x="38" y="44"/>
                  </a:lnTo>
                  <a:lnTo>
                    <a:pt x="26" y="54"/>
                  </a:lnTo>
                  <a:lnTo>
                    <a:pt x="16" y="68"/>
                  </a:lnTo>
                  <a:lnTo>
                    <a:pt x="6" y="84"/>
                  </a:lnTo>
                  <a:lnTo>
                    <a:pt x="2" y="102"/>
                  </a:lnTo>
                  <a:lnTo>
                    <a:pt x="0" y="122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4" y="150"/>
                  </a:lnTo>
                  <a:lnTo>
                    <a:pt x="6" y="152"/>
                  </a:lnTo>
                  <a:lnTo>
                    <a:pt x="8" y="156"/>
                  </a:lnTo>
                  <a:lnTo>
                    <a:pt x="10" y="160"/>
                  </a:lnTo>
                  <a:lnTo>
                    <a:pt x="26" y="160"/>
                  </a:lnTo>
                  <a:lnTo>
                    <a:pt x="26" y="160"/>
                  </a:lnTo>
                  <a:lnTo>
                    <a:pt x="24" y="148"/>
                  </a:lnTo>
                  <a:lnTo>
                    <a:pt x="22" y="132"/>
                  </a:lnTo>
                  <a:lnTo>
                    <a:pt x="20" y="112"/>
                  </a:lnTo>
                  <a:lnTo>
                    <a:pt x="22" y="94"/>
                  </a:lnTo>
                  <a:lnTo>
                    <a:pt x="28" y="76"/>
                  </a:lnTo>
                  <a:lnTo>
                    <a:pt x="32" y="66"/>
                  </a:lnTo>
                  <a:lnTo>
                    <a:pt x="38" y="58"/>
                  </a:lnTo>
                  <a:lnTo>
                    <a:pt x="46" y="50"/>
                  </a:lnTo>
                  <a:lnTo>
                    <a:pt x="54" y="44"/>
                  </a:lnTo>
                  <a:lnTo>
                    <a:pt x="64" y="38"/>
                  </a:lnTo>
                  <a:lnTo>
                    <a:pt x="76" y="34"/>
                  </a:lnTo>
                  <a:lnTo>
                    <a:pt x="76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1" name="Freeform 93"/>
            <p:cNvSpPr>
              <a:spLocks/>
            </p:cNvSpPr>
            <p:nvPr/>
          </p:nvSpPr>
          <p:spPr bwMode="auto">
            <a:xfrm>
              <a:off x="8550442" y="5297905"/>
              <a:ext cx="593558" cy="737937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0" y="54"/>
                </a:cxn>
                <a:cxn ang="0">
                  <a:pos x="0" y="68"/>
                </a:cxn>
                <a:cxn ang="0">
                  <a:pos x="4" y="80"/>
                </a:cxn>
                <a:cxn ang="0">
                  <a:pos x="8" y="86"/>
                </a:cxn>
                <a:cxn ang="0">
                  <a:pos x="12" y="90"/>
                </a:cxn>
                <a:cxn ang="0">
                  <a:pos x="18" y="92"/>
                </a:cxn>
                <a:cxn ang="0">
                  <a:pos x="26" y="92"/>
                </a:cxn>
                <a:cxn ang="0">
                  <a:pos x="26" y="92"/>
                </a:cxn>
                <a:cxn ang="0">
                  <a:pos x="36" y="92"/>
                </a:cxn>
                <a:cxn ang="0">
                  <a:pos x="44" y="88"/>
                </a:cxn>
                <a:cxn ang="0">
                  <a:pos x="48" y="82"/>
                </a:cxn>
                <a:cxn ang="0">
                  <a:pos x="50" y="76"/>
                </a:cxn>
                <a:cxn ang="0">
                  <a:pos x="52" y="68"/>
                </a:cxn>
                <a:cxn ang="0">
                  <a:pos x="50" y="60"/>
                </a:cxn>
                <a:cxn ang="0">
                  <a:pos x="48" y="52"/>
                </a:cxn>
                <a:cxn ang="0">
                  <a:pos x="44" y="44"/>
                </a:cxn>
                <a:cxn ang="0">
                  <a:pos x="44" y="44"/>
                </a:cxn>
                <a:cxn ang="0">
                  <a:pos x="46" y="48"/>
                </a:cxn>
                <a:cxn ang="0">
                  <a:pos x="48" y="58"/>
                </a:cxn>
                <a:cxn ang="0">
                  <a:pos x="48" y="68"/>
                </a:cxn>
                <a:cxn ang="0">
                  <a:pos x="46" y="74"/>
                </a:cxn>
                <a:cxn ang="0">
                  <a:pos x="44" y="78"/>
                </a:cxn>
                <a:cxn ang="0">
                  <a:pos x="44" y="78"/>
                </a:cxn>
                <a:cxn ang="0">
                  <a:pos x="38" y="82"/>
                </a:cxn>
                <a:cxn ang="0">
                  <a:pos x="32" y="84"/>
                </a:cxn>
                <a:cxn ang="0">
                  <a:pos x="28" y="86"/>
                </a:cxn>
                <a:cxn ang="0">
                  <a:pos x="22" y="84"/>
                </a:cxn>
                <a:cxn ang="0">
                  <a:pos x="22" y="84"/>
                </a:cxn>
                <a:cxn ang="0">
                  <a:pos x="12" y="80"/>
                </a:cxn>
                <a:cxn ang="0">
                  <a:pos x="6" y="74"/>
                </a:cxn>
                <a:cxn ang="0">
                  <a:pos x="2" y="70"/>
                </a:cxn>
                <a:cxn ang="0">
                  <a:pos x="0" y="64"/>
                </a:cxn>
                <a:cxn ang="0">
                  <a:pos x="0" y="5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8" y="42"/>
                </a:cxn>
                <a:cxn ang="0">
                  <a:pos x="16" y="32"/>
                </a:cxn>
                <a:cxn ang="0">
                  <a:pos x="26" y="24"/>
                </a:cxn>
                <a:cxn ang="0">
                  <a:pos x="38" y="18"/>
                </a:cxn>
                <a:cxn ang="0">
                  <a:pos x="38" y="18"/>
                </a:cxn>
                <a:cxn ang="0">
                  <a:pos x="56" y="12"/>
                </a:cxn>
                <a:cxn ang="0">
                  <a:pos x="74" y="12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2" y="2"/>
                </a:cxn>
                <a:cxn ang="0">
                  <a:pos x="50" y="4"/>
                </a:cxn>
                <a:cxn ang="0">
                  <a:pos x="36" y="8"/>
                </a:cxn>
                <a:cxn ang="0">
                  <a:pos x="26" y="14"/>
                </a:cxn>
                <a:cxn ang="0">
                  <a:pos x="16" y="22"/>
                </a:cxn>
                <a:cxn ang="0">
                  <a:pos x="8" y="30"/>
                </a:cxn>
                <a:cxn ang="0">
                  <a:pos x="2" y="42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74" h="92">
                  <a:moveTo>
                    <a:pt x="0" y="54"/>
                  </a:moveTo>
                  <a:lnTo>
                    <a:pt x="0" y="54"/>
                  </a:lnTo>
                  <a:lnTo>
                    <a:pt x="0" y="68"/>
                  </a:lnTo>
                  <a:lnTo>
                    <a:pt x="4" y="80"/>
                  </a:lnTo>
                  <a:lnTo>
                    <a:pt x="8" y="86"/>
                  </a:lnTo>
                  <a:lnTo>
                    <a:pt x="12" y="90"/>
                  </a:lnTo>
                  <a:lnTo>
                    <a:pt x="18" y="92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36" y="92"/>
                  </a:lnTo>
                  <a:lnTo>
                    <a:pt x="44" y="88"/>
                  </a:lnTo>
                  <a:lnTo>
                    <a:pt x="48" y="82"/>
                  </a:lnTo>
                  <a:lnTo>
                    <a:pt x="50" y="76"/>
                  </a:lnTo>
                  <a:lnTo>
                    <a:pt x="52" y="68"/>
                  </a:lnTo>
                  <a:lnTo>
                    <a:pt x="50" y="60"/>
                  </a:lnTo>
                  <a:lnTo>
                    <a:pt x="48" y="52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6" y="48"/>
                  </a:lnTo>
                  <a:lnTo>
                    <a:pt x="48" y="58"/>
                  </a:lnTo>
                  <a:lnTo>
                    <a:pt x="48" y="68"/>
                  </a:lnTo>
                  <a:lnTo>
                    <a:pt x="46" y="74"/>
                  </a:lnTo>
                  <a:lnTo>
                    <a:pt x="44" y="78"/>
                  </a:lnTo>
                  <a:lnTo>
                    <a:pt x="44" y="78"/>
                  </a:lnTo>
                  <a:lnTo>
                    <a:pt x="38" y="82"/>
                  </a:lnTo>
                  <a:lnTo>
                    <a:pt x="32" y="84"/>
                  </a:lnTo>
                  <a:lnTo>
                    <a:pt x="28" y="86"/>
                  </a:lnTo>
                  <a:lnTo>
                    <a:pt x="22" y="84"/>
                  </a:lnTo>
                  <a:lnTo>
                    <a:pt x="22" y="84"/>
                  </a:lnTo>
                  <a:lnTo>
                    <a:pt x="12" y="80"/>
                  </a:lnTo>
                  <a:lnTo>
                    <a:pt x="6" y="74"/>
                  </a:lnTo>
                  <a:lnTo>
                    <a:pt x="2" y="70"/>
                  </a:lnTo>
                  <a:lnTo>
                    <a:pt x="0" y="64"/>
                  </a:lnTo>
                  <a:lnTo>
                    <a:pt x="0" y="5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8" y="42"/>
                  </a:lnTo>
                  <a:lnTo>
                    <a:pt x="16" y="32"/>
                  </a:lnTo>
                  <a:lnTo>
                    <a:pt x="26" y="24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56" y="12"/>
                  </a:lnTo>
                  <a:lnTo>
                    <a:pt x="74" y="12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2" y="2"/>
                  </a:lnTo>
                  <a:lnTo>
                    <a:pt x="50" y="4"/>
                  </a:lnTo>
                  <a:lnTo>
                    <a:pt x="36" y="8"/>
                  </a:lnTo>
                  <a:lnTo>
                    <a:pt x="26" y="14"/>
                  </a:lnTo>
                  <a:lnTo>
                    <a:pt x="16" y="22"/>
                  </a:lnTo>
                  <a:lnTo>
                    <a:pt x="8" y="30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2" name="Freeform 94"/>
            <p:cNvSpPr>
              <a:spLocks/>
            </p:cNvSpPr>
            <p:nvPr/>
          </p:nvSpPr>
          <p:spPr bwMode="auto">
            <a:xfrm>
              <a:off x="4042611" y="2602832"/>
              <a:ext cx="3128211" cy="2213811"/>
            </a:xfrm>
            <a:custGeom>
              <a:avLst/>
              <a:gdLst/>
              <a:ahLst/>
              <a:cxnLst>
                <a:cxn ang="0">
                  <a:pos x="390" y="276"/>
                </a:cxn>
                <a:cxn ang="0">
                  <a:pos x="356" y="246"/>
                </a:cxn>
                <a:cxn ang="0">
                  <a:pos x="326" y="212"/>
                </a:cxn>
                <a:cxn ang="0">
                  <a:pos x="278" y="132"/>
                </a:cxn>
                <a:cxn ang="0">
                  <a:pos x="240" y="74"/>
                </a:cxn>
                <a:cxn ang="0">
                  <a:pos x="208" y="42"/>
                </a:cxn>
                <a:cxn ang="0">
                  <a:pos x="172" y="16"/>
                </a:cxn>
                <a:cxn ang="0">
                  <a:pos x="150" y="8"/>
                </a:cxn>
                <a:cxn ang="0">
                  <a:pos x="120" y="0"/>
                </a:cxn>
                <a:cxn ang="0">
                  <a:pos x="88" y="0"/>
                </a:cxn>
                <a:cxn ang="0">
                  <a:pos x="58" y="8"/>
                </a:cxn>
                <a:cxn ang="0">
                  <a:pos x="32" y="26"/>
                </a:cxn>
                <a:cxn ang="0">
                  <a:pos x="24" y="34"/>
                </a:cxn>
                <a:cxn ang="0">
                  <a:pos x="8" y="62"/>
                </a:cxn>
                <a:cxn ang="0">
                  <a:pos x="0" y="108"/>
                </a:cxn>
                <a:cxn ang="0">
                  <a:pos x="6" y="140"/>
                </a:cxn>
                <a:cxn ang="0">
                  <a:pos x="14" y="160"/>
                </a:cxn>
                <a:cxn ang="0">
                  <a:pos x="28" y="176"/>
                </a:cxn>
                <a:cxn ang="0">
                  <a:pos x="36" y="182"/>
                </a:cxn>
                <a:cxn ang="0">
                  <a:pos x="22" y="170"/>
                </a:cxn>
                <a:cxn ang="0">
                  <a:pos x="8" y="142"/>
                </a:cxn>
                <a:cxn ang="0">
                  <a:pos x="4" y="120"/>
                </a:cxn>
                <a:cxn ang="0">
                  <a:pos x="8" y="92"/>
                </a:cxn>
                <a:cxn ang="0">
                  <a:pos x="16" y="60"/>
                </a:cxn>
                <a:cxn ang="0">
                  <a:pos x="22" y="48"/>
                </a:cxn>
                <a:cxn ang="0">
                  <a:pos x="36" y="30"/>
                </a:cxn>
                <a:cxn ang="0">
                  <a:pos x="54" y="18"/>
                </a:cxn>
                <a:cxn ang="0">
                  <a:pos x="86" y="8"/>
                </a:cxn>
                <a:cxn ang="0">
                  <a:pos x="132" y="10"/>
                </a:cxn>
                <a:cxn ang="0">
                  <a:pos x="174" y="24"/>
                </a:cxn>
                <a:cxn ang="0">
                  <a:pos x="190" y="34"/>
                </a:cxn>
                <a:cxn ang="0">
                  <a:pos x="218" y="62"/>
                </a:cxn>
                <a:cxn ang="0">
                  <a:pos x="254" y="112"/>
                </a:cxn>
                <a:cxn ang="0">
                  <a:pos x="274" y="148"/>
                </a:cxn>
                <a:cxn ang="0">
                  <a:pos x="320" y="218"/>
                </a:cxn>
                <a:cxn ang="0">
                  <a:pos x="348" y="250"/>
                </a:cxn>
                <a:cxn ang="0">
                  <a:pos x="380" y="276"/>
                </a:cxn>
                <a:cxn ang="0">
                  <a:pos x="382" y="276"/>
                </a:cxn>
                <a:cxn ang="0">
                  <a:pos x="390" y="276"/>
                </a:cxn>
              </a:cxnLst>
              <a:rect l="0" t="0" r="r" b="b"/>
              <a:pathLst>
                <a:path w="390" h="276">
                  <a:moveTo>
                    <a:pt x="390" y="276"/>
                  </a:moveTo>
                  <a:lnTo>
                    <a:pt x="390" y="276"/>
                  </a:lnTo>
                  <a:lnTo>
                    <a:pt x="372" y="262"/>
                  </a:lnTo>
                  <a:lnTo>
                    <a:pt x="356" y="246"/>
                  </a:lnTo>
                  <a:lnTo>
                    <a:pt x="340" y="230"/>
                  </a:lnTo>
                  <a:lnTo>
                    <a:pt x="326" y="212"/>
                  </a:lnTo>
                  <a:lnTo>
                    <a:pt x="302" y="172"/>
                  </a:lnTo>
                  <a:lnTo>
                    <a:pt x="278" y="132"/>
                  </a:lnTo>
                  <a:lnTo>
                    <a:pt x="252" y="92"/>
                  </a:lnTo>
                  <a:lnTo>
                    <a:pt x="240" y="74"/>
                  </a:lnTo>
                  <a:lnTo>
                    <a:pt x="224" y="56"/>
                  </a:lnTo>
                  <a:lnTo>
                    <a:pt x="208" y="42"/>
                  </a:lnTo>
                  <a:lnTo>
                    <a:pt x="192" y="28"/>
                  </a:lnTo>
                  <a:lnTo>
                    <a:pt x="172" y="16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36" y="4"/>
                  </a:lnTo>
                  <a:lnTo>
                    <a:pt x="120" y="0"/>
                  </a:lnTo>
                  <a:lnTo>
                    <a:pt x="104" y="0"/>
                  </a:lnTo>
                  <a:lnTo>
                    <a:pt x="88" y="0"/>
                  </a:lnTo>
                  <a:lnTo>
                    <a:pt x="74" y="2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24" y="34"/>
                  </a:lnTo>
                  <a:lnTo>
                    <a:pt x="18" y="42"/>
                  </a:lnTo>
                  <a:lnTo>
                    <a:pt x="8" y="62"/>
                  </a:lnTo>
                  <a:lnTo>
                    <a:pt x="2" y="84"/>
                  </a:lnTo>
                  <a:lnTo>
                    <a:pt x="0" y="108"/>
                  </a:lnTo>
                  <a:lnTo>
                    <a:pt x="2" y="130"/>
                  </a:lnTo>
                  <a:lnTo>
                    <a:pt x="6" y="140"/>
                  </a:lnTo>
                  <a:lnTo>
                    <a:pt x="10" y="150"/>
                  </a:lnTo>
                  <a:lnTo>
                    <a:pt x="14" y="160"/>
                  </a:lnTo>
                  <a:lnTo>
                    <a:pt x="20" y="168"/>
                  </a:lnTo>
                  <a:lnTo>
                    <a:pt x="28" y="176"/>
                  </a:lnTo>
                  <a:lnTo>
                    <a:pt x="36" y="182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2" y="170"/>
                  </a:lnTo>
                  <a:lnTo>
                    <a:pt x="14" y="158"/>
                  </a:lnTo>
                  <a:lnTo>
                    <a:pt x="8" y="142"/>
                  </a:lnTo>
                  <a:lnTo>
                    <a:pt x="6" y="132"/>
                  </a:lnTo>
                  <a:lnTo>
                    <a:pt x="4" y="120"/>
                  </a:lnTo>
                  <a:lnTo>
                    <a:pt x="6" y="108"/>
                  </a:lnTo>
                  <a:lnTo>
                    <a:pt x="8" y="92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8" y="40"/>
                  </a:lnTo>
                  <a:lnTo>
                    <a:pt x="36" y="30"/>
                  </a:lnTo>
                  <a:lnTo>
                    <a:pt x="44" y="24"/>
                  </a:lnTo>
                  <a:lnTo>
                    <a:pt x="54" y="18"/>
                  </a:lnTo>
                  <a:lnTo>
                    <a:pt x="64" y="14"/>
                  </a:lnTo>
                  <a:lnTo>
                    <a:pt x="86" y="8"/>
                  </a:lnTo>
                  <a:lnTo>
                    <a:pt x="110" y="8"/>
                  </a:lnTo>
                  <a:lnTo>
                    <a:pt x="132" y="10"/>
                  </a:lnTo>
                  <a:lnTo>
                    <a:pt x="154" y="16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90" y="34"/>
                  </a:lnTo>
                  <a:lnTo>
                    <a:pt x="204" y="48"/>
                  </a:lnTo>
                  <a:lnTo>
                    <a:pt x="218" y="62"/>
                  </a:lnTo>
                  <a:lnTo>
                    <a:pt x="232" y="78"/>
                  </a:lnTo>
                  <a:lnTo>
                    <a:pt x="254" y="112"/>
                  </a:lnTo>
                  <a:lnTo>
                    <a:pt x="274" y="148"/>
                  </a:lnTo>
                  <a:lnTo>
                    <a:pt x="274" y="148"/>
                  </a:lnTo>
                  <a:lnTo>
                    <a:pt x="296" y="184"/>
                  </a:lnTo>
                  <a:lnTo>
                    <a:pt x="320" y="218"/>
                  </a:lnTo>
                  <a:lnTo>
                    <a:pt x="334" y="236"/>
                  </a:lnTo>
                  <a:lnTo>
                    <a:pt x="348" y="250"/>
                  </a:lnTo>
                  <a:lnTo>
                    <a:pt x="364" y="264"/>
                  </a:lnTo>
                  <a:lnTo>
                    <a:pt x="380" y="276"/>
                  </a:lnTo>
                  <a:lnTo>
                    <a:pt x="380" y="276"/>
                  </a:lnTo>
                  <a:lnTo>
                    <a:pt x="382" y="276"/>
                  </a:lnTo>
                  <a:lnTo>
                    <a:pt x="386" y="276"/>
                  </a:lnTo>
                  <a:lnTo>
                    <a:pt x="390" y="276"/>
                  </a:lnTo>
                  <a:lnTo>
                    <a:pt x="390" y="2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3" name="Freeform 95"/>
            <p:cNvSpPr>
              <a:spLocks/>
            </p:cNvSpPr>
            <p:nvPr/>
          </p:nvSpPr>
          <p:spPr bwMode="auto">
            <a:xfrm>
              <a:off x="6497053" y="1399674"/>
              <a:ext cx="1171074" cy="1074821"/>
            </a:xfrm>
            <a:custGeom>
              <a:avLst/>
              <a:gdLst/>
              <a:ahLst/>
              <a:cxnLst>
                <a:cxn ang="0">
                  <a:pos x="18" y="134"/>
                </a:cxn>
                <a:cxn ang="0">
                  <a:pos x="10" y="8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32" y="32"/>
                </a:cxn>
                <a:cxn ang="0">
                  <a:pos x="62" y="10"/>
                </a:cxn>
                <a:cxn ang="0">
                  <a:pos x="76" y="6"/>
                </a:cxn>
                <a:cxn ang="0">
                  <a:pos x="104" y="8"/>
                </a:cxn>
                <a:cxn ang="0">
                  <a:pos x="126" y="24"/>
                </a:cxn>
                <a:cxn ang="0">
                  <a:pos x="138" y="48"/>
                </a:cxn>
                <a:cxn ang="0">
                  <a:pos x="140" y="64"/>
                </a:cxn>
                <a:cxn ang="0">
                  <a:pos x="134" y="82"/>
                </a:cxn>
                <a:cxn ang="0">
                  <a:pos x="120" y="96"/>
                </a:cxn>
                <a:cxn ang="0">
                  <a:pos x="114" y="100"/>
                </a:cxn>
                <a:cxn ang="0">
                  <a:pos x="100" y="96"/>
                </a:cxn>
                <a:cxn ang="0">
                  <a:pos x="80" y="82"/>
                </a:cxn>
                <a:cxn ang="0">
                  <a:pos x="72" y="72"/>
                </a:cxn>
                <a:cxn ang="0">
                  <a:pos x="66" y="56"/>
                </a:cxn>
                <a:cxn ang="0">
                  <a:pos x="70" y="40"/>
                </a:cxn>
                <a:cxn ang="0">
                  <a:pos x="72" y="36"/>
                </a:cxn>
                <a:cxn ang="0">
                  <a:pos x="82" y="34"/>
                </a:cxn>
                <a:cxn ang="0">
                  <a:pos x="94" y="42"/>
                </a:cxn>
                <a:cxn ang="0">
                  <a:pos x="98" y="50"/>
                </a:cxn>
                <a:cxn ang="0">
                  <a:pos x="96" y="64"/>
                </a:cxn>
                <a:cxn ang="0">
                  <a:pos x="88" y="74"/>
                </a:cxn>
                <a:cxn ang="0">
                  <a:pos x="92" y="72"/>
                </a:cxn>
                <a:cxn ang="0">
                  <a:pos x="102" y="52"/>
                </a:cxn>
                <a:cxn ang="0">
                  <a:pos x="102" y="40"/>
                </a:cxn>
                <a:cxn ang="0">
                  <a:pos x="98" y="36"/>
                </a:cxn>
                <a:cxn ang="0">
                  <a:pos x="86" y="30"/>
                </a:cxn>
                <a:cxn ang="0">
                  <a:pos x="80" y="30"/>
                </a:cxn>
                <a:cxn ang="0">
                  <a:pos x="70" y="34"/>
                </a:cxn>
                <a:cxn ang="0">
                  <a:pos x="62" y="42"/>
                </a:cxn>
                <a:cxn ang="0">
                  <a:pos x="60" y="54"/>
                </a:cxn>
                <a:cxn ang="0">
                  <a:pos x="64" y="66"/>
                </a:cxn>
                <a:cxn ang="0">
                  <a:pos x="70" y="78"/>
                </a:cxn>
                <a:cxn ang="0">
                  <a:pos x="86" y="94"/>
                </a:cxn>
                <a:cxn ang="0">
                  <a:pos x="108" y="104"/>
                </a:cxn>
                <a:cxn ang="0">
                  <a:pos x="128" y="98"/>
                </a:cxn>
                <a:cxn ang="0">
                  <a:pos x="138" y="88"/>
                </a:cxn>
                <a:cxn ang="0">
                  <a:pos x="144" y="74"/>
                </a:cxn>
                <a:cxn ang="0">
                  <a:pos x="142" y="42"/>
                </a:cxn>
                <a:cxn ang="0">
                  <a:pos x="136" y="28"/>
                </a:cxn>
                <a:cxn ang="0">
                  <a:pos x="116" y="8"/>
                </a:cxn>
                <a:cxn ang="0">
                  <a:pos x="88" y="0"/>
                </a:cxn>
                <a:cxn ang="0">
                  <a:pos x="70" y="4"/>
                </a:cxn>
                <a:cxn ang="0">
                  <a:pos x="38" y="18"/>
                </a:cxn>
                <a:cxn ang="0">
                  <a:pos x="24" y="32"/>
                </a:cxn>
                <a:cxn ang="0">
                  <a:pos x="8" y="52"/>
                </a:cxn>
                <a:cxn ang="0">
                  <a:pos x="0" y="76"/>
                </a:cxn>
                <a:cxn ang="0">
                  <a:pos x="0" y="84"/>
                </a:cxn>
                <a:cxn ang="0">
                  <a:pos x="2" y="114"/>
                </a:cxn>
                <a:cxn ang="0">
                  <a:pos x="6" y="130"/>
                </a:cxn>
                <a:cxn ang="0">
                  <a:pos x="6" y="128"/>
                </a:cxn>
                <a:cxn ang="0">
                  <a:pos x="8" y="124"/>
                </a:cxn>
                <a:cxn ang="0">
                  <a:pos x="18" y="134"/>
                </a:cxn>
              </a:cxnLst>
              <a:rect l="0" t="0" r="r" b="b"/>
              <a:pathLst>
                <a:path w="146" h="134">
                  <a:moveTo>
                    <a:pt x="18" y="134"/>
                  </a:moveTo>
                  <a:lnTo>
                    <a:pt x="18" y="134"/>
                  </a:lnTo>
                  <a:lnTo>
                    <a:pt x="12" y="100"/>
                  </a:lnTo>
                  <a:lnTo>
                    <a:pt x="10" y="82"/>
                  </a:lnTo>
                  <a:lnTo>
                    <a:pt x="10" y="7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0" y="48"/>
                  </a:lnTo>
                  <a:lnTo>
                    <a:pt x="32" y="32"/>
                  </a:lnTo>
                  <a:lnTo>
                    <a:pt x="46" y="2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76" y="6"/>
                  </a:lnTo>
                  <a:lnTo>
                    <a:pt x="90" y="6"/>
                  </a:lnTo>
                  <a:lnTo>
                    <a:pt x="104" y="8"/>
                  </a:lnTo>
                  <a:lnTo>
                    <a:pt x="116" y="14"/>
                  </a:lnTo>
                  <a:lnTo>
                    <a:pt x="126" y="24"/>
                  </a:lnTo>
                  <a:lnTo>
                    <a:pt x="134" y="34"/>
                  </a:lnTo>
                  <a:lnTo>
                    <a:pt x="138" y="48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38" y="72"/>
                  </a:lnTo>
                  <a:lnTo>
                    <a:pt x="134" y="82"/>
                  </a:lnTo>
                  <a:lnTo>
                    <a:pt x="128" y="90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14" y="100"/>
                  </a:lnTo>
                  <a:lnTo>
                    <a:pt x="106" y="98"/>
                  </a:lnTo>
                  <a:lnTo>
                    <a:pt x="100" y="96"/>
                  </a:lnTo>
                  <a:lnTo>
                    <a:pt x="92" y="92"/>
                  </a:lnTo>
                  <a:lnTo>
                    <a:pt x="80" y="8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68" y="64"/>
                  </a:lnTo>
                  <a:lnTo>
                    <a:pt x="66" y="56"/>
                  </a:lnTo>
                  <a:lnTo>
                    <a:pt x="66" y="48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2" y="36"/>
                  </a:lnTo>
                  <a:lnTo>
                    <a:pt x="76" y="34"/>
                  </a:lnTo>
                  <a:lnTo>
                    <a:pt x="82" y="34"/>
                  </a:lnTo>
                  <a:lnTo>
                    <a:pt x="86" y="36"/>
                  </a:lnTo>
                  <a:lnTo>
                    <a:pt x="94" y="42"/>
                  </a:lnTo>
                  <a:lnTo>
                    <a:pt x="98" y="50"/>
                  </a:lnTo>
                  <a:lnTo>
                    <a:pt x="98" y="50"/>
                  </a:lnTo>
                  <a:lnTo>
                    <a:pt x="98" y="56"/>
                  </a:lnTo>
                  <a:lnTo>
                    <a:pt x="96" y="64"/>
                  </a:lnTo>
                  <a:lnTo>
                    <a:pt x="92" y="70"/>
                  </a:lnTo>
                  <a:lnTo>
                    <a:pt x="88" y="74"/>
                  </a:lnTo>
                  <a:lnTo>
                    <a:pt x="88" y="74"/>
                  </a:lnTo>
                  <a:lnTo>
                    <a:pt x="92" y="72"/>
                  </a:lnTo>
                  <a:lnTo>
                    <a:pt x="98" y="64"/>
                  </a:lnTo>
                  <a:lnTo>
                    <a:pt x="102" y="52"/>
                  </a:lnTo>
                  <a:lnTo>
                    <a:pt x="102" y="46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98" y="36"/>
                  </a:lnTo>
                  <a:lnTo>
                    <a:pt x="92" y="32"/>
                  </a:lnTo>
                  <a:lnTo>
                    <a:pt x="86" y="30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74" y="30"/>
                  </a:lnTo>
                  <a:lnTo>
                    <a:pt x="70" y="34"/>
                  </a:lnTo>
                  <a:lnTo>
                    <a:pt x="66" y="38"/>
                  </a:lnTo>
                  <a:lnTo>
                    <a:pt x="62" y="42"/>
                  </a:lnTo>
                  <a:lnTo>
                    <a:pt x="60" y="48"/>
                  </a:lnTo>
                  <a:lnTo>
                    <a:pt x="60" y="54"/>
                  </a:lnTo>
                  <a:lnTo>
                    <a:pt x="60" y="6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70" y="78"/>
                  </a:lnTo>
                  <a:lnTo>
                    <a:pt x="78" y="86"/>
                  </a:lnTo>
                  <a:lnTo>
                    <a:pt x="86" y="94"/>
                  </a:lnTo>
                  <a:lnTo>
                    <a:pt x="96" y="100"/>
                  </a:lnTo>
                  <a:lnTo>
                    <a:pt x="108" y="104"/>
                  </a:lnTo>
                  <a:lnTo>
                    <a:pt x="118" y="102"/>
                  </a:lnTo>
                  <a:lnTo>
                    <a:pt x="128" y="98"/>
                  </a:lnTo>
                  <a:lnTo>
                    <a:pt x="138" y="88"/>
                  </a:lnTo>
                  <a:lnTo>
                    <a:pt x="138" y="88"/>
                  </a:lnTo>
                  <a:lnTo>
                    <a:pt x="142" y="82"/>
                  </a:lnTo>
                  <a:lnTo>
                    <a:pt x="144" y="74"/>
                  </a:lnTo>
                  <a:lnTo>
                    <a:pt x="146" y="58"/>
                  </a:lnTo>
                  <a:lnTo>
                    <a:pt x="142" y="42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28" y="16"/>
                  </a:lnTo>
                  <a:lnTo>
                    <a:pt x="116" y="8"/>
                  </a:lnTo>
                  <a:lnTo>
                    <a:pt x="102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70" y="4"/>
                  </a:lnTo>
                  <a:lnTo>
                    <a:pt x="54" y="10"/>
                  </a:lnTo>
                  <a:lnTo>
                    <a:pt x="38" y="18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4" y="40"/>
                  </a:lnTo>
                  <a:lnTo>
                    <a:pt x="8" y="52"/>
                  </a:lnTo>
                  <a:lnTo>
                    <a:pt x="4" y="6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14"/>
                  </a:lnTo>
                  <a:lnTo>
                    <a:pt x="6" y="128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6" y="124"/>
                  </a:lnTo>
                  <a:lnTo>
                    <a:pt x="8" y="124"/>
                  </a:lnTo>
                  <a:lnTo>
                    <a:pt x="12" y="126"/>
                  </a:lnTo>
                  <a:lnTo>
                    <a:pt x="18" y="134"/>
                  </a:lnTo>
                  <a:lnTo>
                    <a:pt x="18" y="1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4" name="Freeform 96"/>
            <p:cNvSpPr>
              <a:spLocks/>
            </p:cNvSpPr>
            <p:nvPr/>
          </p:nvSpPr>
          <p:spPr bwMode="auto">
            <a:xfrm>
              <a:off x="5871411" y="5731042"/>
              <a:ext cx="1219200" cy="1090863"/>
            </a:xfrm>
            <a:custGeom>
              <a:avLst/>
              <a:gdLst/>
              <a:ahLst/>
              <a:cxnLst>
                <a:cxn ang="0">
                  <a:pos x="144" y="62"/>
                </a:cxn>
                <a:cxn ang="0">
                  <a:pos x="122" y="24"/>
                </a:cxn>
                <a:cxn ang="0">
                  <a:pos x="110" y="16"/>
                </a:cxn>
                <a:cxn ang="0">
                  <a:pos x="94" y="10"/>
                </a:cxn>
                <a:cxn ang="0">
                  <a:pos x="78" y="8"/>
                </a:cxn>
                <a:cxn ang="0">
                  <a:pos x="42" y="18"/>
                </a:cxn>
                <a:cxn ang="0">
                  <a:pos x="30" y="26"/>
                </a:cxn>
                <a:cxn ang="0">
                  <a:pos x="12" y="50"/>
                </a:cxn>
                <a:cxn ang="0">
                  <a:pos x="6" y="78"/>
                </a:cxn>
                <a:cxn ang="0">
                  <a:pos x="14" y="106"/>
                </a:cxn>
                <a:cxn ang="0">
                  <a:pos x="22" y="118"/>
                </a:cxn>
                <a:cxn ang="0">
                  <a:pos x="36" y="126"/>
                </a:cxn>
                <a:cxn ang="0">
                  <a:pos x="52" y="126"/>
                </a:cxn>
                <a:cxn ang="0">
                  <a:pos x="58" y="122"/>
                </a:cxn>
                <a:cxn ang="0">
                  <a:pos x="68" y="110"/>
                </a:cxn>
                <a:cxn ang="0">
                  <a:pos x="72" y="84"/>
                </a:cxn>
                <a:cxn ang="0">
                  <a:pos x="72" y="68"/>
                </a:cxn>
                <a:cxn ang="0">
                  <a:pos x="68" y="54"/>
                </a:cxn>
                <a:cxn ang="0">
                  <a:pos x="56" y="44"/>
                </a:cxn>
                <a:cxn ang="0">
                  <a:pos x="50" y="44"/>
                </a:cxn>
                <a:cxn ang="0">
                  <a:pos x="44" y="50"/>
                </a:cxn>
                <a:cxn ang="0">
                  <a:pos x="38" y="66"/>
                </a:cxn>
                <a:cxn ang="0">
                  <a:pos x="40" y="74"/>
                </a:cxn>
                <a:cxn ang="0">
                  <a:pos x="50" y="82"/>
                </a:cxn>
                <a:cxn ang="0">
                  <a:pos x="62" y="84"/>
                </a:cxn>
                <a:cxn ang="0">
                  <a:pos x="58" y="84"/>
                </a:cxn>
                <a:cxn ang="0">
                  <a:pos x="44" y="82"/>
                </a:cxn>
                <a:cxn ang="0">
                  <a:pos x="34" y="76"/>
                </a:cxn>
                <a:cxn ang="0">
                  <a:pos x="32" y="72"/>
                </a:cxn>
                <a:cxn ang="0">
                  <a:pos x="34" y="58"/>
                </a:cxn>
                <a:cxn ang="0">
                  <a:pos x="40" y="46"/>
                </a:cxn>
                <a:cxn ang="0">
                  <a:pos x="46" y="42"/>
                </a:cxn>
                <a:cxn ang="0">
                  <a:pos x="56" y="40"/>
                </a:cxn>
                <a:cxn ang="0">
                  <a:pos x="66" y="42"/>
                </a:cxn>
                <a:cxn ang="0">
                  <a:pos x="72" y="52"/>
                </a:cxn>
                <a:cxn ang="0">
                  <a:pos x="76" y="58"/>
                </a:cxn>
                <a:cxn ang="0">
                  <a:pos x="78" y="84"/>
                </a:cxn>
                <a:cxn ang="0">
                  <a:pos x="72" y="110"/>
                </a:cxn>
                <a:cxn ang="0">
                  <a:pos x="58" y="128"/>
                </a:cxn>
                <a:cxn ang="0">
                  <a:pos x="34" y="136"/>
                </a:cxn>
                <a:cxn ang="0">
                  <a:pos x="28" y="134"/>
                </a:cxn>
                <a:cxn ang="0">
                  <a:pos x="16" y="126"/>
                </a:cxn>
                <a:cxn ang="0">
                  <a:pos x="4" y="106"/>
                </a:cxn>
                <a:cxn ang="0">
                  <a:pos x="0" y="92"/>
                </a:cxn>
                <a:cxn ang="0">
                  <a:pos x="2" y="60"/>
                </a:cxn>
                <a:cxn ang="0">
                  <a:pos x="18" y="32"/>
                </a:cxn>
                <a:cxn ang="0">
                  <a:pos x="32" y="20"/>
                </a:cxn>
                <a:cxn ang="0">
                  <a:pos x="64" y="4"/>
                </a:cxn>
                <a:cxn ang="0">
                  <a:pos x="82" y="0"/>
                </a:cxn>
                <a:cxn ang="0">
                  <a:pos x="106" y="2"/>
                </a:cxn>
                <a:cxn ang="0">
                  <a:pos x="126" y="14"/>
                </a:cxn>
                <a:cxn ang="0">
                  <a:pos x="134" y="22"/>
                </a:cxn>
                <a:cxn ang="0">
                  <a:pos x="152" y="56"/>
                </a:cxn>
                <a:cxn ang="0">
                  <a:pos x="148" y="60"/>
                </a:cxn>
                <a:cxn ang="0">
                  <a:pos x="144" y="62"/>
                </a:cxn>
              </a:cxnLst>
              <a:rect l="0" t="0" r="r" b="b"/>
              <a:pathLst>
                <a:path w="152" h="136">
                  <a:moveTo>
                    <a:pt x="144" y="62"/>
                  </a:moveTo>
                  <a:lnTo>
                    <a:pt x="144" y="62"/>
                  </a:lnTo>
                  <a:lnTo>
                    <a:pt x="130" y="36"/>
                  </a:lnTo>
                  <a:lnTo>
                    <a:pt x="122" y="24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02" y="12"/>
                  </a:lnTo>
                  <a:lnTo>
                    <a:pt x="94" y="10"/>
                  </a:lnTo>
                  <a:lnTo>
                    <a:pt x="86" y="8"/>
                  </a:lnTo>
                  <a:lnTo>
                    <a:pt x="78" y="8"/>
                  </a:lnTo>
                  <a:lnTo>
                    <a:pt x="60" y="10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0" y="26"/>
                  </a:lnTo>
                  <a:lnTo>
                    <a:pt x="20" y="36"/>
                  </a:lnTo>
                  <a:lnTo>
                    <a:pt x="12" y="50"/>
                  </a:lnTo>
                  <a:lnTo>
                    <a:pt x="8" y="64"/>
                  </a:lnTo>
                  <a:lnTo>
                    <a:pt x="6" y="78"/>
                  </a:lnTo>
                  <a:lnTo>
                    <a:pt x="8" y="92"/>
                  </a:lnTo>
                  <a:lnTo>
                    <a:pt x="14" y="106"/>
                  </a:lnTo>
                  <a:lnTo>
                    <a:pt x="22" y="118"/>
                  </a:lnTo>
                  <a:lnTo>
                    <a:pt x="22" y="118"/>
                  </a:lnTo>
                  <a:lnTo>
                    <a:pt x="28" y="124"/>
                  </a:lnTo>
                  <a:lnTo>
                    <a:pt x="36" y="126"/>
                  </a:lnTo>
                  <a:lnTo>
                    <a:pt x="44" y="128"/>
                  </a:lnTo>
                  <a:lnTo>
                    <a:pt x="52" y="126"/>
                  </a:lnTo>
                  <a:lnTo>
                    <a:pt x="52" y="126"/>
                  </a:lnTo>
                  <a:lnTo>
                    <a:pt x="58" y="122"/>
                  </a:lnTo>
                  <a:lnTo>
                    <a:pt x="64" y="116"/>
                  </a:lnTo>
                  <a:lnTo>
                    <a:pt x="68" y="110"/>
                  </a:lnTo>
                  <a:lnTo>
                    <a:pt x="70" y="100"/>
                  </a:lnTo>
                  <a:lnTo>
                    <a:pt x="72" y="84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0" y="60"/>
                  </a:lnTo>
                  <a:lnTo>
                    <a:pt x="68" y="54"/>
                  </a:lnTo>
                  <a:lnTo>
                    <a:pt x="62" y="48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0" y="44"/>
                  </a:lnTo>
                  <a:lnTo>
                    <a:pt x="46" y="46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8" y="66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44" y="80"/>
                  </a:lnTo>
                  <a:lnTo>
                    <a:pt x="50" y="82"/>
                  </a:lnTo>
                  <a:lnTo>
                    <a:pt x="56" y="84"/>
                  </a:lnTo>
                  <a:lnTo>
                    <a:pt x="62" y="84"/>
                  </a:lnTo>
                  <a:lnTo>
                    <a:pt x="62" y="84"/>
                  </a:lnTo>
                  <a:lnTo>
                    <a:pt x="58" y="84"/>
                  </a:lnTo>
                  <a:lnTo>
                    <a:pt x="48" y="84"/>
                  </a:lnTo>
                  <a:lnTo>
                    <a:pt x="44" y="82"/>
                  </a:lnTo>
                  <a:lnTo>
                    <a:pt x="38" y="80"/>
                  </a:lnTo>
                  <a:lnTo>
                    <a:pt x="34" y="76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64"/>
                  </a:lnTo>
                  <a:lnTo>
                    <a:pt x="34" y="58"/>
                  </a:lnTo>
                  <a:lnTo>
                    <a:pt x="36" y="5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6" y="42"/>
                  </a:lnTo>
                  <a:lnTo>
                    <a:pt x="50" y="40"/>
                  </a:lnTo>
                  <a:lnTo>
                    <a:pt x="56" y="40"/>
                  </a:lnTo>
                  <a:lnTo>
                    <a:pt x="62" y="40"/>
                  </a:lnTo>
                  <a:lnTo>
                    <a:pt x="66" y="42"/>
                  </a:lnTo>
                  <a:lnTo>
                    <a:pt x="70" y="46"/>
                  </a:lnTo>
                  <a:lnTo>
                    <a:pt x="72" y="52"/>
                  </a:lnTo>
                  <a:lnTo>
                    <a:pt x="76" y="58"/>
                  </a:lnTo>
                  <a:lnTo>
                    <a:pt x="76" y="58"/>
                  </a:lnTo>
                  <a:lnTo>
                    <a:pt x="76" y="72"/>
                  </a:lnTo>
                  <a:lnTo>
                    <a:pt x="78" y="84"/>
                  </a:lnTo>
                  <a:lnTo>
                    <a:pt x="76" y="98"/>
                  </a:lnTo>
                  <a:lnTo>
                    <a:pt x="72" y="110"/>
                  </a:lnTo>
                  <a:lnTo>
                    <a:pt x="66" y="120"/>
                  </a:lnTo>
                  <a:lnTo>
                    <a:pt x="58" y="128"/>
                  </a:lnTo>
                  <a:lnTo>
                    <a:pt x="48" y="134"/>
                  </a:lnTo>
                  <a:lnTo>
                    <a:pt x="34" y="136"/>
                  </a:lnTo>
                  <a:lnTo>
                    <a:pt x="34" y="136"/>
                  </a:lnTo>
                  <a:lnTo>
                    <a:pt x="28" y="134"/>
                  </a:lnTo>
                  <a:lnTo>
                    <a:pt x="22" y="130"/>
                  </a:lnTo>
                  <a:lnTo>
                    <a:pt x="16" y="126"/>
                  </a:lnTo>
                  <a:lnTo>
                    <a:pt x="12" y="120"/>
                  </a:lnTo>
                  <a:lnTo>
                    <a:pt x="4" y="10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76"/>
                  </a:lnTo>
                  <a:lnTo>
                    <a:pt x="2" y="60"/>
                  </a:lnTo>
                  <a:lnTo>
                    <a:pt x="8" y="46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32" y="20"/>
                  </a:lnTo>
                  <a:lnTo>
                    <a:pt x="48" y="10"/>
                  </a:lnTo>
                  <a:lnTo>
                    <a:pt x="64" y="4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94" y="0"/>
                  </a:lnTo>
                  <a:lnTo>
                    <a:pt x="106" y="2"/>
                  </a:lnTo>
                  <a:lnTo>
                    <a:pt x="116" y="8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34" y="22"/>
                  </a:lnTo>
                  <a:lnTo>
                    <a:pt x="140" y="32"/>
                  </a:lnTo>
                  <a:lnTo>
                    <a:pt x="152" y="56"/>
                  </a:lnTo>
                  <a:lnTo>
                    <a:pt x="152" y="56"/>
                  </a:lnTo>
                  <a:lnTo>
                    <a:pt x="148" y="60"/>
                  </a:lnTo>
                  <a:lnTo>
                    <a:pt x="144" y="62"/>
                  </a:lnTo>
                  <a:lnTo>
                    <a:pt x="144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5" name="Freeform 97"/>
            <p:cNvSpPr>
              <a:spLocks/>
            </p:cNvSpPr>
            <p:nvPr/>
          </p:nvSpPr>
          <p:spPr bwMode="auto">
            <a:xfrm>
              <a:off x="6593305" y="854242"/>
              <a:ext cx="256674" cy="737937"/>
            </a:xfrm>
            <a:custGeom>
              <a:avLst/>
              <a:gdLst/>
              <a:ahLst/>
              <a:cxnLst>
                <a:cxn ang="0">
                  <a:pos x="22" y="56"/>
                </a:cxn>
                <a:cxn ang="0">
                  <a:pos x="22" y="56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6" y="18"/>
                </a:cxn>
                <a:cxn ang="0">
                  <a:pos x="24" y="6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0" y="8"/>
                </a:cxn>
                <a:cxn ang="0">
                  <a:pos x="16" y="16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2" y="44"/>
                </a:cxn>
                <a:cxn ang="0">
                  <a:pos x="0" y="56"/>
                </a:cxn>
                <a:cxn ang="0">
                  <a:pos x="0" y="66"/>
                </a:cxn>
                <a:cxn ang="0">
                  <a:pos x="4" y="76"/>
                </a:cxn>
                <a:cxn ang="0">
                  <a:pos x="6" y="82"/>
                </a:cxn>
                <a:cxn ang="0">
                  <a:pos x="10" y="88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0" y="82"/>
                </a:cxn>
                <a:cxn ang="0">
                  <a:pos x="10" y="70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2" y="78"/>
                </a:cxn>
                <a:cxn ang="0">
                  <a:pos x="12" y="78"/>
                </a:cxn>
                <a:cxn ang="0">
                  <a:pos x="14" y="86"/>
                </a:cxn>
                <a:cxn ang="0">
                  <a:pos x="14" y="86"/>
                </a:cxn>
                <a:cxn ang="0">
                  <a:pos x="16" y="88"/>
                </a:cxn>
                <a:cxn ang="0">
                  <a:pos x="16" y="88"/>
                </a:cxn>
                <a:cxn ang="0">
                  <a:pos x="18" y="82"/>
                </a:cxn>
                <a:cxn ang="0">
                  <a:pos x="24" y="76"/>
                </a:cxn>
                <a:cxn ang="0">
                  <a:pos x="24" y="76"/>
                </a:cxn>
                <a:cxn ang="0">
                  <a:pos x="30" y="68"/>
                </a:cxn>
                <a:cxn ang="0">
                  <a:pos x="32" y="60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30" y="5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6"/>
                </a:cxn>
                <a:cxn ang="0">
                  <a:pos x="22" y="56"/>
                </a:cxn>
              </a:cxnLst>
              <a:rect l="0" t="0" r="r" b="b"/>
              <a:pathLst>
                <a:path w="32" h="92">
                  <a:moveTo>
                    <a:pt x="22" y="56"/>
                  </a:moveTo>
                  <a:lnTo>
                    <a:pt x="22" y="56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6" y="18"/>
                  </a:lnTo>
                  <a:lnTo>
                    <a:pt x="24" y="6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0" y="8"/>
                  </a:lnTo>
                  <a:lnTo>
                    <a:pt x="16" y="1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2" y="44"/>
                  </a:lnTo>
                  <a:lnTo>
                    <a:pt x="0" y="56"/>
                  </a:lnTo>
                  <a:lnTo>
                    <a:pt x="0" y="66"/>
                  </a:lnTo>
                  <a:lnTo>
                    <a:pt x="4" y="76"/>
                  </a:lnTo>
                  <a:lnTo>
                    <a:pt x="6" y="82"/>
                  </a:lnTo>
                  <a:lnTo>
                    <a:pt x="10" y="88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0" y="82"/>
                  </a:lnTo>
                  <a:lnTo>
                    <a:pt x="10" y="7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4" y="86"/>
                  </a:lnTo>
                  <a:lnTo>
                    <a:pt x="14" y="86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82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30" y="68"/>
                  </a:lnTo>
                  <a:lnTo>
                    <a:pt x="32" y="60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0" y="5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6"/>
                  </a:lnTo>
                  <a:lnTo>
                    <a:pt x="22" y="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6" name="Freeform 98"/>
            <p:cNvSpPr>
              <a:spLocks/>
            </p:cNvSpPr>
            <p:nvPr/>
          </p:nvSpPr>
          <p:spPr bwMode="auto">
            <a:xfrm>
              <a:off x="5518484" y="838200"/>
              <a:ext cx="336884" cy="946484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4" y="16"/>
                </a:cxn>
                <a:cxn ang="0">
                  <a:pos x="2" y="26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8" y="80"/>
                </a:cxn>
                <a:cxn ang="0">
                  <a:pos x="18" y="80"/>
                </a:cxn>
                <a:cxn ang="0">
                  <a:pos x="28" y="98"/>
                </a:cxn>
                <a:cxn ang="0">
                  <a:pos x="34" y="106"/>
                </a:cxn>
                <a:cxn ang="0">
                  <a:pos x="38" y="116"/>
                </a:cxn>
                <a:cxn ang="0">
                  <a:pos x="38" y="116"/>
                </a:cxn>
                <a:cxn ang="0">
                  <a:pos x="38" y="118"/>
                </a:cxn>
                <a:cxn ang="0">
                  <a:pos x="40" y="118"/>
                </a:cxn>
                <a:cxn ang="0">
                  <a:pos x="40" y="118"/>
                </a:cxn>
                <a:cxn ang="0">
                  <a:pos x="42" y="116"/>
                </a:cxn>
                <a:cxn ang="0">
                  <a:pos x="42" y="114"/>
                </a:cxn>
                <a:cxn ang="0">
                  <a:pos x="42" y="114"/>
                </a:cxn>
                <a:cxn ang="0">
                  <a:pos x="36" y="100"/>
                </a:cxn>
                <a:cxn ang="0">
                  <a:pos x="28" y="88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8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6" y="26"/>
                </a:cxn>
                <a:cxn ang="0">
                  <a:pos x="12" y="10"/>
                </a:cxn>
                <a:cxn ang="0">
                  <a:pos x="12" y="10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6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42" h="118">
                  <a:moveTo>
                    <a:pt x="12" y="2"/>
                  </a:moveTo>
                  <a:lnTo>
                    <a:pt x="12" y="2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16"/>
                  </a:lnTo>
                  <a:lnTo>
                    <a:pt x="2" y="2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28" y="98"/>
                  </a:lnTo>
                  <a:lnTo>
                    <a:pt x="34" y="106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38" y="118"/>
                  </a:lnTo>
                  <a:lnTo>
                    <a:pt x="40" y="118"/>
                  </a:lnTo>
                  <a:lnTo>
                    <a:pt x="40" y="118"/>
                  </a:lnTo>
                  <a:lnTo>
                    <a:pt x="42" y="116"/>
                  </a:lnTo>
                  <a:lnTo>
                    <a:pt x="42" y="114"/>
                  </a:lnTo>
                  <a:lnTo>
                    <a:pt x="42" y="114"/>
                  </a:lnTo>
                  <a:lnTo>
                    <a:pt x="36" y="100"/>
                  </a:lnTo>
                  <a:lnTo>
                    <a:pt x="28" y="88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8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26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7" name="Freeform 99"/>
            <p:cNvSpPr>
              <a:spLocks/>
            </p:cNvSpPr>
            <p:nvPr/>
          </p:nvSpPr>
          <p:spPr bwMode="auto">
            <a:xfrm>
              <a:off x="3481137" y="469232"/>
              <a:ext cx="1283368" cy="978568"/>
            </a:xfrm>
            <a:custGeom>
              <a:avLst/>
              <a:gdLst/>
              <a:ahLst/>
              <a:cxnLst>
                <a:cxn ang="0">
                  <a:pos x="30" y="40"/>
                </a:cxn>
                <a:cxn ang="0">
                  <a:pos x="20" y="44"/>
                </a:cxn>
                <a:cxn ang="0">
                  <a:pos x="10" y="42"/>
                </a:cxn>
                <a:cxn ang="0">
                  <a:pos x="8" y="40"/>
                </a:cxn>
                <a:cxn ang="0">
                  <a:pos x="6" y="36"/>
                </a:cxn>
                <a:cxn ang="0">
                  <a:pos x="8" y="24"/>
                </a:cxn>
                <a:cxn ang="0">
                  <a:pos x="10" y="22"/>
                </a:cxn>
                <a:cxn ang="0">
                  <a:pos x="14" y="16"/>
                </a:cxn>
                <a:cxn ang="0">
                  <a:pos x="26" y="8"/>
                </a:cxn>
                <a:cxn ang="0">
                  <a:pos x="32" y="6"/>
                </a:cxn>
                <a:cxn ang="0">
                  <a:pos x="46" y="6"/>
                </a:cxn>
                <a:cxn ang="0">
                  <a:pos x="60" y="12"/>
                </a:cxn>
                <a:cxn ang="0">
                  <a:pos x="74" y="20"/>
                </a:cxn>
                <a:cxn ang="0">
                  <a:pos x="82" y="32"/>
                </a:cxn>
                <a:cxn ang="0">
                  <a:pos x="86" y="48"/>
                </a:cxn>
                <a:cxn ang="0">
                  <a:pos x="88" y="64"/>
                </a:cxn>
                <a:cxn ang="0">
                  <a:pos x="96" y="90"/>
                </a:cxn>
                <a:cxn ang="0">
                  <a:pos x="102" y="96"/>
                </a:cxn>
                <a:cxn ang="0">
                  <a:pos x="128" y="114"/>
                </a:cxn>
                <a:cxn ang="0">
                  <a:pos x="142" y="120"/>
                </a:cxn>
                <a:cxn ang="0">
                  <a:pos x="150" y="122"/>
                </a:cxn>
                <a:cxn ang="0">
                  <a:pos x="158" y="122"/>
                </a:cxn>
                <a:cxn ang="0">
                  <a:pos x="160" y="120"/>
                </a:cxn>
                <a:cxn ang="0">
                  <a:pos x="158" y="118"/>
                </a:cxn>
                <a:cxn ang="0">
                  <a:pos x="156" y="118"/>
                </a:cxn>
                <a:cxn ang="0">
                  <a:pos x="144" y="116"/>
                </a:cxn>
                <a:cxn ang="0">
                  <a:pos x="130" y="110"/>
                </a:cxn>
                <a:cxn ang="0">
                  <a:pos x="116" y="102"/>
                </a:cxn>
                <a:cxn ang="0">
                  <a:pos x="104" y="92"/>
                </a:cxn>
                <a:cxn ang="0">
                  <a:pos x="96" y="80"/>
                </a:cxn>
                <a:cxn ang="0">
                  <a:pos x="92" y="64"/>
                </a:cxn>
                <a:cxn ang="0">
                  <a:pos x="88" y="38"/>
                </a:cxn>
                <a:cxn ang="0">
                  <a:pos x="86" y="30"/>
                </a:cxn>
                <a:cxn ang="0">
                  <a:pos x="76" y="16"/>
                </a:cxn>
                <a:cxn ang="0">
                  <a:pos x="62" y="6"/>
                </a:cxn>
                <a:cxn ang="0">
                  <a:pos x="48" y="2"/>
                </a:cxn>
                <a:cxn ang="0">
                  <a:pos x="32" y="2"/>
                </a:cxn>
                <a:cxn ang="0">
                  <a:pos x="24" y="4"/>
                </a:cxn>
                <a:cxn ang="0">
                  <a:pos x="10" y="12"/>
                </a:cxn>
                <a:cxn ang="0">
                  <a:pos x="6" y="20"/>
                </a:cxn>
                <a:cxn ang="0">
                  <a:pos x="4" y="22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8" y="48"/>
                </a:cxn>
                <a:cxn ang="0">
                  <a:pos x="20" y="48"/>
                </a:cxn>
                <a:cxn ang="0">
                  <a:pos x="32" y="44"/>
                </a:cxn>
                <a:cxn ang="0">
                  <a:pos x="34" y="42"/>
                </a:cxn>
                <a:cxn ang="0">
                  <a:pos x="32" y="40"/>
                </a:cxn>
                <a:cxn ang="0">
                  <a:pos x="30" y="40"/>
                </a:cxn>
              </a:cxnLst>
              <a:rect l="0" t="0" r="r" b="b"/>
              <a:pathLst>
                <a:path w="160" h="122">
                  <a:moveTo>
                    <a:pt x="30" y="40"/>
                  </a:moveTo>
                  <a:lnTo>
                    <a:pt x="30" y="40"/>
                  </a:lnTo>
                  <a:lnTo>
                    <a:pt x="24" y="42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8" y="40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16"/>
                  </a:lnTo>
                  <a:lnTo>
                    <a:pt x="20" y="10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40" y="6"/>
                  </a:lnTo>
                  <a:lnTo>
                    <a:pt x="46" y="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8" y="16"/>
                  </a:lnTo>
                  <a:lnTo>
                    <a:pt x="74" y="20"/>
                  </a:lnTo>
                  <a:lnTo>
                    <a:pt x="78" y="26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6" y="48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92" y="82"/>
                  </a:lnTo>
                  <a:lnTo>
                    <a:pt x="96" y="90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12" y="106"/>
                  </a:lnTo>
                  <a:lnTo>
                    <a:pt x="128" y="114"/>
                  </a:lnTo>
                  <a:lnTo>
                    <a:pt x="128" y="114"/>
                  </a:lnTo>
                  <a:lnTo>
                    <a:pt x="142" y="120"/>
                  </a:lnTo>
                  <a:lnTo>
                    <a:pt x="142" y="120"/>
                  </a:lnTo>
                  <a:lnTo>
                    <a:pt x="150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58" y="118"/>
                  </a:lnTo>
                  <a:lnTo>
                    <a:pt x="156" y="118"/>
                  </a:lnTo>
                  <a:lnTo>
                    <a:pt x="156" y="118"/>
                  </a:lnTo>
                  <a:lnTo>
                    <a:pt x="152" y="118"/>
                  </a:lnTo>
                  <a:lnTo>
                    <a:pt x="144" y="116"/>
                  </a:lnTo>
                  <a:lnTo>
                    <a:pt x="144" y="116"/>
                  </a:lnTo>
                  <a:lnTo>
                    <a:pt x="130" y="110"/>
                  </a:lnTo>
                  <a:lnTo>
                    <a:pt x="130" y="110"/>
                  </a:lnTo>
                  <a:lnTo>
                    <a:pt x="116" y="10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0" y="86"/>
                  </a:lnTo>
                  <a:lnTo>
                    <a:pt x="96" y="80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0" y="48"/>
                  </a:lnTo>
                  <a:lnTo>
                    <a:pt x="88" y="38"/>
                  </a:lnTo>
                  <a:lnTo>
                    <a:pt x="86" y="30"/>
                  </a:lnTo>
                  <a:lnTo>
                    <a:pt x="86" y="30"/>
                  </a:lnTo>
                  <a:lnTo>
                    <a:pt x="82" y="24"/>
                  </a:lnTo>
                  <a:lnTo>
                    <a:pt x="76" y="16"/>
                  </a:lnTo>
                  <a:lnTo>
                    <a:pt x="70" y="12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24" y="4"/>
                  </a:lnTo>
                  <a:lnTo>
                    <a:pt x="18" y="6"/>
                  </a:lnTo>
                  <a:lnTo>
                    <a:pt x="10" y="12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4" y="48"/>
                  </a:lnTo>
                  <a:lnTo>
                    <a:pt x="20" y="48"/>
                  </a:lnTo>
                  <a:lnTo>
                    <a:pt x="26" y="46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42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8" name="Freeform 100"/>
            <p:cNvSpPr>
              <a:spLocks/>
            </p:cNvSpPr>
            <p:nvPr/>
          </p:nvSpPr>
          <p:spPr bwMode="auto">
            <a:xfrm>
              <a:off x="7010400" y="4608095"/>
              <a:ext cx="1925053" cy="1251284"/>
            </a:xfrm>
            <a:custGeom>
              <a:avLst/>
              <a:gdLst/>
              <a:ahLst/>
              <a:cxnLst>
                <a:cxn ang="0">
                  <a:pos x="240" y="24"/>
                </a:cxn>
                <a:cxn ang="0">
                  <a:pos x="224" y="26"/>
                </a:cxn>
                <a:cxn ang="0">
                  <a:pos x="188" y="16"/>
                </a:cxn>
                <a:cxn ang="0">
                  <a:pos x="170" y="10"/>
                </a:cxn>
                <a:cxn ang="0">
                  <a:pos x="144" y="2"/>
                </a:cxn>
                <a:cxn ang="0">
                  <a:pos x="122" y="0"/>
                </a:cxn>
                <a:cxn ang="0">
                  <a:pos x="104" y="2"/>
                </a:cxn>
                <a:cxn ang="0">
                  <a:pos x="76" y="18"/>
                </a:cxn>
                <a:cxn ang="0">
                  <a:pos x="58" y="38"/>
                </a:cxn>
                <a:cxn ang="0">
                  <a:pos x="52" y="46"/>
                </a:cxn>
                <a:cxn ang="0">
                  <a:pos x="48" y="52"/>
                </a:cxn>
                <a:cxn ang="0">
                  <a:pos x="14" y="100"/>
                </a:cxn>
                <a:cxn ang="0">
                  <a:pos x="8" y="114"/>
                </a:cxn>
                <a:cxn ang="0">
                  <a:pos x="0" y="140"/>
                </a:cxn>
                <a:cxn ang="0">
                  <a:pos x="0" y="152"/>
                </a:cxn>
                <a:cxn ang="0">
                  <a:pos x="2" y="156"/>
                </a:cxn>
                <a:cxn ang="0">
                  <a:pos x="4" y="154"/>
                </a:cxn>
                <a:cxn ang="0">
                  <a:pos x="4" y="152"/>
                </a:cxn>
                <a:cxn ang="0">
                  <a:pos x="8" y="130"/>
                </a:cxn>
                <a:cxn ang="0">
                  <a:pos x="18" y="102"/>
                </a:cxn>
                <a:cxn ang="0">
                  <a:pos x="28" y="86"/>
                </a:cxn>
                <a:cxn ang="0">
                  <a:pos x="50" y="54"/>
                </a:cxn>
                <a:cxn ang="0">
                  <a:pos x="64" y="42"/>
                </a:cxn>
                <a:cxn ang="0">
                  <a:pos x="96" y="28"/>
                </a:cxn>
                <a:cxn ang="0">
                  <a:pos x="112" y="24"/>
                </a:cxn>
                <a:cxn ang="0">
                  <a:pos x="76" y="40"/>
                </a:cxn>
                <a:cxn ang="0">
                  <a:pos x="62" y="48"/>
                </a:cxn>
                <a:cxn ang="0">
                  <a:pos x="58" y="52"/>
                </a:cxn>
                <a:cxn ang="0">
                  <a:pos x="70" y="56"/>
                </a:cxn>
                <a:cxn ang="0">
                  <a:pos x="88" y="66"/>
                </a:cxn>
                <a:cxn ang="0">
                  <a:pos x="108" y="74"/>
                </a:cxn>
                <a:cxn ang="0">
                  <a:pos x="126" y="76"/>
                </a:cxn>
                <a:cxn ang="0">
                  <a:pos x="146" y="72"/>
                </a:cxn>
                <a:cxn ang="0">
                  <a:pos x="138" y="70"/>
                </a:cxn>
                <a:cxn ang="0">
                  <a:pos x="116" y="52"/>
                </a:cxn>
                <a:cxn ang="0">
                  <a:pos x="114" y="50"/>
                </a:cxn>
                <a:cxn ang="0">
                  <a:pos x="130" y="54"/>
                </a:cxn>
                <a:cxn ang="0">
                  <a:pos x="150" y="56"/>
                </a:cxn>
                <a:cxn ang="0">
                  <a:pos x="188" y="50"/>
                </a:cxn>
                <a:cxn ang="0">
                  <a:pos x="220" y="38"/>
                </a:cxn>
                <a:cxn ang="0">
                  <a:pos x="240" y="24"/>
                </a:cxn>
              </a:cxnLst>
              <a:rect l="0" t="0" r="r" b="b"/>
              <a:pathLst>
                <a:path w="240" h="156">
                  <a:moveTo>
                    <a:pt x="240" y="24"/>
                  </a:moveTo>
                  <a:lnTo>
                    <a:pt x="240" y="24"/>
                  </a:lnTo>
                  <a:lnTo>
                    <a:pt x="236" y="26"/>
                  </a:lnTo>
                  <a:lnTo>
                    <a:pt x="224" y="26"/>
                  </a:lnTo>
                  <a:lnTo>
                    <a:pt x="202" y="22"/>
                  </a:lnTo>
                  <a:lnTo>
                    <a:pt x="188" y="16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56" y="4"/>
                  </a:lnTo>
                  <a:lnTo>
                    <a:pt x="144" y="2"/>
                  </a:lnTo>
                  <a:lnTo>
                    <a:pt x="134" y="0"/>
                  </a:lnTo>
                  <a:lnTo>
                    <a:pt x="122" y="0"/>
                  </a:lnTo>
                  <a:lnTo>
                    <a:pt x="114" y="0"/>
                  </a:lnTo>
                  <a:lnTo>
                    <a:pt x="104" y="2"/>
                  </a:lnTo>
                  <a:lnTo>
                    <a:pt x="88" y="10"/>
                  </a:lnTo>
                  <a:lnTo>
                    <a:pt x="76" y="18"/>
                  </a:lnTo>
                  <a:lnTo>
                    <a:pt x="64" y="28"/>
                  </a:lnTo>
                  <a:lnTo>
                    <a:pt x="58" y="38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30" y="74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8" y="114"/>
                  </a:lnTo>
                  <a:lnTo>
                    <a:pt x="4" y="128"/>
                  </a:lnTo>
                  <a:lnTo>
                    <a:pt x="0" y="14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4" y="154"/>
                  </a:lnTo>
                  <a:lnTo>
                    <a:pt x="4" y="152"/>
                  </a:lnTo>
                  <a:lnTo>
                    <a:pt x="4" y="152"/>
                  </a:lnTo>
                  <a:lnTo>
                    <a:pt x="4" y="142"/>
                  </a:lnTo>
                  <a:lnTo>
                    <a:pt x="8" y="130"/>
                  </a:lnTo>
                  <a:lnTo>
                    <a:pt x="12" y="116"/>
                  </a:lnTo>
                  <a:lnTo>
                    <a:pt x="18" y="102"/>
                  </a:lnTo>
                  <a:lnTo>
                    <a:pt x="18" y="102"/>
                  </a:lnTo>
                  <a:lnTo>
                    <a:pt x="28" y="86"/>
                  </a:lnTo>
                  <a:lnTo>
                    <a:pt x="38" y="70"/>
                  </a:lnTo>
                  <a:lnTo>
                    <a:pt x="50" y="54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80" y="34"/>
                  </a:lnTo>
                  <a:lnTo>
                    <a:pt x="96" y="28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92" y="32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70" y="56"/>
                  </a:lnTo>
                  <a:lnTo>
                    <a:pt x="88" y="66"/>
                  </a:lnTo>
                  <a:lnTo>
                    <a:pt x="88" y="66"/>
                  </a:lnTo>
                  <a:lnTo>
                    <a:pt x="98" y="72"/>
                  </a:lnTo>
                  <a:lnTo>
                    <a:pt x="108" y="74"/>
                  </a:lnTo>
                  <a:lnTo>
                    <a:pt x="118" y="76"/>
                  </a:lnTo>
                  <a:lnTo>
                    <a:pt x="126" y="76"/>
                  </a:lnTo>
                  <a:lnTo>
                    <a:pt x="140" y="74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38" y="70"/>
                  </a:lnTo>
                  <a:lnTo>
                    <a:pt x="130" y="64"/>
                  </a:lnTo>
                  <a:lnTo>
                    <a:pt x="116" y="52"/>
                  </a:lnTo>
                  <a:lnTo>
                    <a:pt x="116" y="52"/>
                  </a:lnTo>
                  <a:lnTo>
                    <a:pt x="114" y="50"/>
                  </a:lnTo>
                  <a:lnTo>
                    <a:pt x="114" y="50"/>
                  </a:lnTo>
                  <a:lnTo>
                    <a:pt x="130" y="54"/>
                  </a:lnTo>
                  <a:lnTo>
                    <a:pt x="130" y="54"/>
                  </a:lnTo>
                  <a:lnTo>
                    <a:pt x="150" y="56"/>
                  </a:lnTo>
                  <a:lnTo>
                    <a:pt x="170" y="54"/>
                  </a:lnTo>
                  <a:lnTo>
                    <a:pt x="188" y="50"/>
                  </a:lnTo>
                  <a:lnTo>
                    <a:pt x="206" y="44"/>
                  </a:lnTo>
                  <a:lnTo>
                    <a:pt x="220" y="38"/>
                  </a:lnTo>
                  <a:lnTo>
                    <a:pt x="230" y="32"/>
                  </a:lnTo>
                  <a:lnTo>
                    <a:pt x="240" y="24"/>
                  </a:lnTo>
                  <a:lnTo>
                    <a:pt x="24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9" name="Freeform 101"/>
            <p:cNvSpPr>
              <a:spLocks/>
            </p:cNvSpPr>
            <p:nvPr/>
          </p:nvSpPr>
          <p:spPr bwMode="auto">
            <a:xfrm>
              <a:off x="7138737" y="3276600"/>
              <a:ext cx="978568" cy="914400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0"/>
                </a:cxn>
                <a:cxn ang="0">
                  <a:pos x="104" y="0"/>
                </a:cxn>
                <a:cxn ang="0">
                  <a:pos x="88" y="4"/>
                </a:cxn>
                <a:cxn ang="0">
                  <a:pos x="88" y="4"/>
                </a:cxn>
                <a:cxn ang="0">
                  <a:pos x="76" y="10"/>
                </a:cxn>
                <a:cxn ang="0">
                  <a:pos x="64" y="16"/>
                </a:cxn>
                <a:cxn ang="0">
                  <a:pos x="54" y="26"/>
                </a:cxn>
                <a:cxn ang="0">
                  <a:pos x="44" y="36"/>
                </a:cxn>
                <a:cxn ang="0">
                  <a:pos x="44" y="36"/>
                </a:cxn>
                <a:cxn ang="0">
                  <a:pos x="26" y="58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4" y="96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4" y="114"/>
                </a:cxn>
                <a:cxn ang="0">
                  <a:pos x="6" y="112"/>
                </a:cxn>
                <a:cxn ang="0">
                  <a:pos x="6" y="112"/>
                </a:cxn>
                <a:cxn ang="0">
                  <a:pos x="8" y="98"/>
                </a:cxn>
                <a:cxn ang="0">
                  <a:pos x="16" y="82"/>
                </a:cxn>
                <a:cxn ang="0">
                  <a:pos x="16" y="82"/>
                </a:cxn>
                <a:cxn ang="0">
                  <a:pos x="24" y="68"/>
                </a:cxn>
                <a:cxn ang="0">
                  <a:pos x="34" y="52"/>
                </a:cxn>
                <a:cxn ang="0">
                  <a:pos x="46" y="38"/>
                </a:cxn>
                <a:cxn ang="0">
                  <a:pos x="60" y="26"/>
                </a:cxn>
                <a:cxn ang="0">
                  <a:pos x="60" y="26"/>
                </a:cxn>
                <a:cxn ang="0">
                  <a:pos x="74" y="16"/>
                </a:cxn>
                <a:cxn ang="0">
                  <a:pos x="90" y="10"/>
                </a:cxn>
                <a:cxn ang="0">
                  <a:pos x="90" y="10"/>
                </a:cxn>
                <a:cxn ang="0">
                  <a:pos x="104" y="6"/>
                </a:cxn>
                <a:cxn ang="0">
                  <a:pos x="120" y="6"/>
                </a:cxn>
                <a:cxn ang="0">
                  <a:pos x="120" y="6"/>
                </a:cxn>
                <a:cxn ang="0">
                  <a:pos x="122" y="6"/>
                </a:cxn>
                <a:cxn ang="0">
                  <a:pos x="122" y="4"/>
                </a:cxn>
                <a:cxn ang="0">
                  <a:pos x="122" y="4"/>
                </a:cxn>
                <a:cxn ang="0">
                  <a:pos x="122" y="2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2" h="114">
                  <a:moveTo>
                    <a:pt x="120" y="2"/>
                  </a:moveTo>
                  <a:lnTo>
                    <a:pt x="120" y="2"/>
                  </a:lnTo>
                  <a:lnTo>
                    <a:pt x="112" y="0"/>
                  </a:lnTo>
                  <a:lnTo>
                    <a:pt x="104" y="0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76" y="10"/>
                  </a:lnTo>
                  <a:lnTo>
                    <a:pt x="64" y="16"/>
                  </a:lnTo>
                  <a:lnTo>
                    <a:pt x="54" y="2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26" y="58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4" y="96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4" y="114"/>
                  </a:lnTo>
                  <a:lnTo>
                    <a:pt x="6" y="112"/>
                  </a:lnTo>
                  <a:lnTo>
                    <a:pt x="6" y="112"/>
                  </a:lnTo>
                  <a:lnTo>
                    <a:pt x="8" y="98"/>
                  </a:lnTo>
                  <a:lnTo>
                    <a:pt x="16" y="82"/>
                  </a:lnTo>
                  <a:lnTo>
                    <a:pt x="16" y="82"/>
                  </a:lnTo>
                  <a:lnTo>
                    <a:pt x="24" y="68"/>
                  </a:lnTo>
                  <a:lnTo>
                    <a:pt x="34" y="52"/>
                  </a:lnTo>
                  <a:lnTo>
                    <a:pt x="46" y="38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74" y="16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104" y="6"/>
                  </a:lnTo>
                  <a:lnTo>
                    <a:pt x="120" y="6"/>
                  </a:lnTo>
                  <a:lnTo>
                    <a:pt x="120" y="6"/>
                  </a:lnTo>
                  <a:lnTo>
                    <a:pt x="122" y="6"/>
                  </a:lnTo>
                  <a:lnTo>
                    <a:pt x="122" y="4"/>
                  </a:lnTo>
                  <a:lnTo>
                    <a:pt x="122" y="4"/>
                  </a:lnTo>
                  <a:lnTo>
                    <a:pt x="122" y="2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0" name="Freeform 102"/>
            <p:cNvSpPr>
              <a:spLocks/>
            </p:cNvSpPr>
            <p:nvPr/>
          </p:nvSpPr>
          <p:spPr bwMode="auto">
            <a:xfrm>
              <a:off x="3304674" y="2490537"/>
              <a:ext cx="240632" cy="59355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24" y="64"/>
                </a:cxn>
                <a:cxn ang="0">
                  <a:pos x="18" y="58"/>
                </a:cxn>
                <a:cxn ang="0">
                  <a:pos x="12" y="50"/>
                </a:cxn>
                <a:cxn ang="0">
                  <a:pos x="8" y="42"/>
                </a:cxn>
                <a:cxn ang="0">
                  <a:pos x="8" y="42"/>
                </a:cxn>
                <a:cxn ang="0">
                  <a:pos x="6" y="32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6" y="12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8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6" y="66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74"/>
                </a:cxn>
                <a:cxn ang="0">
                  <a:pos x="30" y="74"/>
                </a:cxn>
                <a:cxn ang="0">
                  <a:pos x="30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30" h="74">
                  <a:moveTo>
                    <a:pt x="30" y="70"/>
                  </a:moveTo>
                  <a:lnTo>
                    <a:pt x="30" y="70"/>
                  </a:lnTo>
                  <a:lnTo>
                    <a:pt x="24" y="64"/>
                  </a:lnTo>
                  <a:lnTo>
                    <a:pt x="18" y="58"/>
                  </a:lnTo>
                  <a:lnTo>
                    <a:pt x="12" y="50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6" y="3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2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1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8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6" y="66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1" name="Freeform 103"/>
            <p:cNvSpPr>
              <a:spLocks/>
            </p:cNvSpPr>
            <p:nvPr/>
          </p:nvSpPr>
          <p:spPr bwMode="auto">
            <a:xfrm>
              <a:off x="8261684" y="-1070811"/>
              <a:ext cx="368968" cy="75397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0" y="10"/>
                </a:cxn>
                <a:cxn ang="0">
                  <a:pos x="40" y="24"/>
                </a:cxn>
                <a:cxn ang="0">
                  <a:pos x="40" y="32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56"/>
                </a:cxn>
                <a:cxn ang="0">
                  <a:pos x="42" y="68"/>
                </a:cxn>
                <a:cxn ang="0">
                  <a:pos x="40" y="78"/>
                </a:cxn>
                <a:cxn ang="0">
                  <a:pos x="34" y="88"/>
                </a:cxn>
                <a:cxn ang="0">
                  <a:pos x="28" y="92"/>
                </a:cxn>
                <a:cxn ang="0">
                  <a:pos x="24" y="94"/>
                </a:cxn>
                <a:cxn ang="0">
                  <a:pos x="20" y="92"/>
                </a:cxn>
                <a:cxn ang="0">
                  <a:pos x="16" y="90"/>
                </a:cxn>
                <a:cxn ang="0">
                  <a:pos x="12" y="86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66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2" y="50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0" y="50"/>
                </a:cxn>
                <a:cxn ang="0">
                  <a:pos x="12" y="56"/>
                </a:cxn>
                <a:cxn ang="0">
                  <a:pos x="14" y="58"/>
                </a:cxn>
                <a:cxn ang="0">
                  <a:pos x="18" y="58"/>
                </a:cxn>
                <a:cxn ang="0">
                  <a:pos x="18" y="58"/>
                </a:cxn>
                <a:cxn ang="0">
                  <a:pos x="14" y="50"/>
                </a:cxn>
                <a:cxn ang="0">
                  <a:pos x="14" y="4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4" y="20"/>
                </a:cxn>
                <a:cxn ang="0">
                  <a:pos x="34" y="1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94">
                  <a:moveTo>
                    <a:pt x="46" y="0"/>
                  </a:moveTo>
                  <a:lnTo>
                    <a:pt x="46" y="0"/>
                  </a:lnTo>
                  <a:lnTo>
                    <a:pt x="44" y="2"/>
                  </a:lnTo>
                  <a:lnTo>
                    <a:pt x="40" y="10"/>
                  </a:lnTo>
                  <a:lnTo>
                    <a:pt x="40" y="24"/>
                  </a:lnTo>
                  <a:lnTo>
                    <a:pt x="40" y="32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56"/>
                  </a:lnTo>
                  <a:lnTo>
                    <a:pt x="42" y="68"/>
                  </a:lnTo>
                  <a:lnTo>
                    <a:pt x="40" y="78"/>
                  </a:lnTo>
                  <a:lnTo>
                    <a:pt x="34" y="88"/>
                  </a:lnTo>
                  <a:lnTo>
                    <a:pt x="28" y="92"/>
                  </a:lnTo>
                  <a:lnTo>
                    <a:pt x="24" y="94"/>
                  </a:lnTo>
                  <a:lnTo>
                    <a:pt x="20" y="92"/>
                  </a:lnTo>
                  <a:lnTo>
                    <a:pt x="16" y="90"/>
                  </a:lnTo>
                  <a:lnTo>
                    <a:pt x="12" y="86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66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2" y="50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50"/>
                  </a:lnTo>
                  <a:lnTo>
                    <a:pt x="12" y="56"/>
                  </a:lnTo>
                  <a:lnTo>
                    <a:pt x="14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4" y="50"/>
                  </a:lnTo>
                  <a:lnTo>
                    <a:pt x="14" y="4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4" y="20"/>
                  </a:lnTo>
                  <a:lnTo>
                    <a:pt x="34" y="1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2" name="Freeform 104"/>
            <p:cNvSpPr>
              <a:spLocks/>
            </p:cNvSpPr>
            <p:nvPr/>
          </p:nvSpPr>
          <p:spPr bwMode="auto">
            <a:xfrm>
              <a:off x="8229600" y="-509337"/>
              <a:ext cx="240632" cy="577516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6" y="16"/>
                </a:cxn>
                <a:cxn ang="0">
                  <a:pos x="12" y="24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6" y="42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60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6" y="72"/>
                </a:cxn>
                <a:cxn ang="0">
                  <a:pos x="4" y="72"/>
                </a:cxn>
                <a:cxn ang="0">
                  <a:pos x="4" y="72"/>
                </a:cxn>
                <a:cxn ang="0">
                  <a:pos x="0" y="6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2" y="36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8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8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0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0" h="72">
                  <a:moveTo>
                    <a:pt x="28" y="4"/>
                  </a:moveTo>
                  <a:lnTo>
                    <a:pt x="28" y="4"/>
                  </a:lnTo>
                  <a:lnTo>
                    <a:pt x="22" y="8"/>
                  </a:lnTo>
                  <a:lnTo>
                    <a:pt x="16" y="16"/>
                  </a:lnTo>
                  <a:lnTo>
                    <a:pt x="12" y="24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6" y="4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6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6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2" y="36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3" name="Freeform 105"/>
            <p:cNvSpPr>
              <a:spLocks/>
            </p:cNvSpPr>
            <p:nvPr/>
          </p:nvSpPr>
          <p:spPr bwMode="auto">
            <a:xfrm>
              <a:off x="7042484" y="7511716"/>
              <a:ext cx="721895" cy="33688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52" y="8"/>
                </a:cxn>
                <a:cxn ang="0">
                  <a:pos x="42" y="4"/>
                </a:cxn>
                <a:cxn ang="0">
                  <a:pos x="32" y="2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4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6" y="8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30" y="6"/>
                </a:cxn>
                <a:cxn ang="0">
                  <a:pos x="40" y="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58" y="18"/>
                </a:cxn>
                <a:cxn ang="0">
                  <a:pos x="66" y="24"/>
                </a:cxn>
                <a:cxn ang="0">
                  <a:pos x="76" y="32"/>
                </a:cxn>
                <a:cxn ang="0">
                  <a:pos x="84" y="42"/>
                </a:cxn>
                <a:cxn ang="0">
                  <a:pos x="90" y="42"/>
                </a:cxn>
                <a:cxn ang="0">
                  <a:pos x="90" y="42"/>
                </a:cxn>
                <a:cxn ang="0">
                  <a:pos x="80" y="30"/>
                </a:cxn>
                <a:cxn ang="0">
                  <a:pos x="70" y="20"/>
                </a:cxn>
                <a:cxn ang="0">
                  <a:pos x="60" y="14"/>
                </a:cxn>
                <a:cxn ang="0">
                  <a:pos x="52" y="8"/>
                </a:cxn>
                <a:cxn ang="0">
                  <a:pos x="52" y="8"/>
                </a:cxn>
              </a:cxnLst>
              <a:rect l="0" t="0" r="r" b="b"/>
              <a:pathLst>
                <a:path w="90" h="42">
                  <a:moveTo>
                    <a:pt x="52" y="8"/>
                  </a:moveTo>
                  <a:lnTo>
                    <a:pt x="52" y="8"/>
                  </a:lnTo>
                  <a:lnTo>
                    <a:pt x="42" y="4"/>
                  </a:lnTo>
                  <a:lnTo>
                    <a:pt x="32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4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6" y="8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30" y="6"/>
                  </a:lnTo>
                  <a:lnTo>
                    <a:pt x="40" y="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8" y="18"/>
                  </a:lnTo>
                  <a:lnTo>
                    <a:pt x="66" y="24"/>
                  </a:lnTo>
                  <a:lnTo>
                    <a:pt x="76" y="32"/>
                  </a:lnTo>
                  <a:lnTo>
                    <a:pt x="84" y="42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80" y="30"/>
                  </a:lnTo>
                  <a:lnTo>
                    <a:pt x="70" y="20"/>
                  </a:lnTo>
                  <a:lnTo>
                    <a:pt x="60" y="14"/>
                  </a:lnTo>
                  <a:lnTo>
                    <a:pt x="52" y="8"/>
                  </a:lnTo>
                  <a:lnTo>
                    <a:pt x="5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4" name="Freeform 106"/>
            <p:cNvSpPr>
              <a:spLocks/>
            </p:cNvSpPr>
            <p:nvPr/>
          </p:nvSpPr>
          <p:spPr bwMode="auto">
            <a:xfrm>
              <a:off x="8053137" y="6821905"/>
              <a:ext cx="1058779" cy="256674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16" y="4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38" y="8"/>
                </a:cxn>
                <a:cxn ang="0">
                  <a:pos x="50" y="14"/>
                </a:cxn>
                <a:cxn ang="0">
                  <a:pos x="50" y="14"/>
                </a:cxn>
                <a:cxn ang="0">
                  <a:pos x="70" y="26"/>
                </a:cxn>
                <a:cxn ang="0">
                  <a:pos x="70" y="26"/>
                </a:cxn>
                <a:cxn ang="0">
                  <a:pos x="80" y="30"/>
                </a:cxn>
                <a:cxn ang="0">
                  <a:pos x="90" y="32"/>
                </a:cxn>
                <a:cxn ang="0">
                  <a:pos x="90" y="32"/>
                </a:cxn>
                <a:cxn ang="0">
                  <a:pos x="102" y="32"/>
                </a:cxn>
                <a:cxn ang="0">
                  <a:pos x="112" y="30"/>
                </a:cxn>
                <a:cxn ang="0">
                  <a:pos x="112" y="30"/>
                </a:cxn>
                <a:cxn ang="0">
                  <a:pos x="120" y="28"/>
                </a:cxn>
                <a:cxn ang="0">
                  <a:pos x="130" y="26"/>
                </a:cxn>
                <a:cxn ang="0">
                  <a:pos x="130" y="26"/>
                </a:cxn>
                <a:cxn ang="0">
                  <a:pos x="132" y="24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0" y="20"/>
                </a:cxn>
                <a:cxn ang="0">
                  <a:pos x="130" y="20"/>
                </a:cxn>
                <a:cxn ang="0">
                  <a:pos x="120" y="22"/>
                </a:cxn>
                <a:cxn ang="0">
                  <a:pos x="110" y="26"/>
                </a:cxn>
                <a:cxn ang="0">
                  <a:pos x="110" y="26"/>
                </a:cxn>
                <a:cxn ang="0">
                  <a:pos x="102" y="2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82" y="24"/>
                </a:cxn>
                <a:cxn ang="0">
                  <a:pos x="72" y="20"/>
                </a:cxn>
                <a:cxn ang="0">
                  <a:pos x="72" y="20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40" y="4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16" y="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8"/>
                </a:cxn>
                <a:cxn ang="0">
                  <a:pos x="4" y="8"/>
                </a:cxn>
                <a:cxn ang="0">
                  <a:pos x="4" y="8"/>
                </a:cxn>
              </a:cxnLst>
              <a:rect l="0" t="0" r="r" b="b"/>
              <a:pathLst>
                <a:path w="132" h="32">
                  <a:moveTo>
                    <a:pt x="4" y="8"/>
                  </a:moveTo>
                  <a:lnTo>
                    <a:pt x="4" y="8"/>
                  </a:lnTo>
                  <a:lnTo>
                    <a:pt x="16" y="4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38" y="8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70" y="26"/>
                  </a:lnTo>
                  <a:lnTo>
                    <a:pt x="70" y="26"/>
                  </a:lnTo>
                  <a:lnTo>
                    <a:pt x="80" y="30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102" y="32"/>
                  </a:lnTo>
                  <a:lnTo>
                    <a:pt x="112" y="30"/>
                  </a:lnTo>
                  <a:lnTo>
                    <a:pt x="112" y="30"/>
                  </a:lnTo>
                  <a:lnTo>
                    <a:pt x="120" y="28"/>
                  </a:lnTo>
                  <a:lnTo>
                    <a:pt x="130" y="26"/>
                  </a:lnTo>
                  <a:lnTo>
                    <a:pt x="130" y="26"/>
                  </a:lnTo>
                  <a:lnTo>
                    <a:pt x="132" y="24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20" y="22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02" y="2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82" y="24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40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6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5" name="Freeform 107"/>
            <p:cNvSpPr>
              <a:spLocks/>
            </p:cNvSpPr>
            <p:nvPr/>
          </p:nvSpPr>
          <p:spPr bwMode="auto">
            <a:xfrm>
              <a:off x="4636168" y="2667000"/>
              <a:ext cx="641684" cy="641684"/>
            </a:xfrm>
            <a:custGeom>
              <a:avLst/>
              <a:gdLst/>
              <a:ahLst/>
              <a:cxnLst>
                <a:cxn ang="0">
                  <a:pos x="4" y="78"/>
                </a:cxn>
                <a:cxn ang="0">
                  <a:pos x="4" y="78"/>
                </a:cxn>
                <a:cxn ang="0">
                  <a:pos x="6" y="60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20" y="32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40" y="16"/>
                </a:cxn>
                <a:cxn ang="0">
                  <a:pos x="52" y="12"/>
                </a:cxn>
                <a:cxn ang="0">
                  <a:pos x="52" y="12"/>
                </a:cxn>
                <a:cxn ang="0">
                  <a:pos x="66" y="8"/>
                </a:cxn>
                <a:cxn ang="0">
                  <a:pos x="78" y="4"/>
                </a:cxn>
                <a:cxn ang="0">
                  <a:pos x="78" y="4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64" y="4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38" y="12"/>
                </a:cxn>
                <a:cxn ang="0">
                  <a:pos x="32" y="16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6" y="30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2" y="60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0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4" y="78"/>
                </a:cxn>
                <a:cxn ang="0">
                  <a:pos x="4" y="78"/>
                </a:cxn>
              </a:cxnLst>
              <a:rect l="0" t="0" r="r" b="b"/>
              <a:pathLst>
                <a:path w="80" h="80">
                  <a:moveTo>
                    <a:pt x="4" y="78"/>
                  </a:moveTo>
                  <a:lnTo>
                    <a:pt x="4" y="78"/>
                  </a:lnTo>
                  <a:lnTo>
                    <a:pt x="6" y="60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20" y="32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40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66" y="8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64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38" y="12"/>
                  </a:lnTo>
                  <a:lnTo>
                    <a:pt x="32" y="16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6" y="30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2" y="6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4" y="80"/>
                  </a:lnTo>
                  <a:lnTo>
                    <a:pt x="4" y="78"/>
                  </a:lnTo>
                  <a:lnTo>
                    <a:pt x="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6" name="Freeform 108"/>
            <p:cNvSpPr>
              <a:spLocks/>
            </p:cNvSpPr>
            <p:nvPr/>
          </p:nvSpPr>
          <p:spPr bwMode="auto">
            <a:xfrm>
              <a:off x="673768" y="3116179"/>
              <a:ext cx="625642" cy="208547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" y="4"/>
                </a:cxn>
                <a:cxn ang="0">
                  <a:pos x="10" y="12"/>
                </a:cxn>
                <a:cxn ang="0">
                  <a:pos x="22" y="20"/>
                </a:cxn>
                <a:cxn ang="0">
                  <a:pos x="22" y="20"/>
                </a:cxn>
                <a:cxn ang="0">
                  <a:pos x="36" y="24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58" y="26"/>
                </a:cxn>
                <a:cxn ang="0">
                  <a:pos x="66" y="24"/>
                </a:cxn>
                <a:cxn ang="0">
                  <a:pos x="66" y="24"/>
                </a:cxn>
                <a:cxn ang="0">
                  <a:pos x="72" y="20"/>
                </a:cxn>
                <a:cxn ang="0">
                  <a:pos x="78" y="16"/>
                </a:cxn>
                <a:cxn ang="0">
                  <a:pos x="78" y="16"/>
                </a:cxn>
                <a:cxn ang="0">
                  <a:pos x="78" y="14"/>
                </a:cxn>
                <a:cxn ang="0">
                  <a:pos x="78" y="12"/>
                </a:cxn>
                <a:cxn ang="0">
                  <a:pos x="78" y="12"/>
                </a:cxn>
                <a:cxn ang="0">
                  <a:pos x="76" y="12"/>
                </a:cxn>
                <a:cxn ang="0">
                  <a:pos x="74" y="12"/>
                </a:cxn>
                <a:cxn ang="0">
                  <a:pos x="74" y="12"/>
                </a:cxn>
                <a:cxn ang="0">
                  <a:pos x="70" y="16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4" y="22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34" y="18"/>
                </a:cxn>
                <a:cxn ang="0">
                  <a:pos x="24" y="14"/>
                </a:cxn>
                <a:cxn ang="0">
                  <a:pos x="24" y="14"/>
                </a:cxn>
                <a:cxn ang="0">
                  <a:pos x="14" y="8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78" h="26">
                  <a:moveTo>
                    <a:pt x="2" y="4"/>
                  </a:moveTo>
                  <a:lnTo>
                    <a:pt x="2" y="4"/>
                  </a:lnTo>
                  <a:lnTo>
                    <a:pt x="10" y="1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36" y="24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8" y="26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72" y="20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6" y="12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0" y="16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34" y="18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14" y="8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7" name="Freeform 109"/>
            <p:cNvSpPr>
              <a:spLocks/>
            </p:cNvSpPr>
            <p:nvPr/>
          </p:nvSpPr>
          <p:spPr bwMode="auto">
            <a:xfrm>
              <a:off x="5694947" y="-413084"/>
              <a:ext cx="786063" cy="673768"/>
            </a:xfrm>
            <a:custGeom>
              <a:avLst/>
              <a:gdLst/>
              <a:ahLst/>
              <a:cxnLst>
                <a:cxn ang="0">
                  <a:pos x="4" y="84"/>
                </a:cxn>
                <a:cxn ang="0">
                  <a:pos x="4" y="84"/>
                </a:cxn>
                <a:cxn ang="0">
                  <a:pos x="16" y="82"/>
                </a:cxn>
                <a:cxn ang="0">
                  <a:pos x="52" y="80"/>
                </a:cxn>
                <a:cxn ang="0">
                  <a:pos x="52" y="80"/>
                </a:cxn>
                <a:cxn ang="0">
                  <a:pos x="62" y="80"/>
                </a:cxn>
                <a:cxn ang="0">
                  <a:pos x="72" y="76"/>
                </a:cxn>
                <a:cxn ang="0">
                  <a:pos x="80" y="72"/>
                </a:cxn>
                <a:cxn ang="0">
                  <a:pos x="88" y="66"/>
                </a:cxn>
                <a:cxn ang="0">
                  <a:pos x="94" y="60"/>
                </a:cxn>
                <a:cxn ang="0">
                  <a:pos x="96" y="54"/>
                </a:cxn>
                <a:cxn ang="0">
                  <a:pos x="98" y="48"/>
                </a:cxn>
                <a:cxn ang="0">
                  <a:pos x="96" y="44"/>
                </a:cxn>
                <a:cxn ang="0">
                  <a:pos x="96" y="44"/>
                </a:cxn>
                <a:cxn ang="0">
                  <a:pos x="90" y="36"/>
                </a:cxn>
                <a:cxn ang="0">
                  <a:pos x="82" y="34"/>
                </a:cxn>
                <a:cxn ang="0">
                  <a:pos x="74" y="32"/>
                </a:cxn>
                <a:cxn ang="0">
                  <a:pos x="74" y="32"/>
                </a:cxn>
                <a:cxn ang="0">
                  <a:pos x="76" y="28"/>
                </a:cxn>
                <a:cxn ang="0">
                  <a:pos x="78" y="18"/>
                </a:cxn>
                <a:cxn ang="0">
                  <a:pos x="78" y="12"/>
                </a:cxn>
                <a:cxn ang="0">
                  <a:pos x="76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2" y="2"/>
                </a:cxn>
                <a:cxn ang="0">
                  <a:pos x="34" y="4"/>
                </a:cxn>
                <a:cxn ang="0">
                  <a:pos x="24" y="10"/>
                </a:cxn>
                <a:cxn ang="0">
                  <a:pos x="16" y="20"/>
                </a:cxn>
                <a:cxn ang="0">
                  <a:pos x="10" y="32"/>
                </a:cxn>
                <a:cxn ang="0">
                  <a:pos x="4" y="50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2" y="62"/>
                </a:cxn>
                <a:cxn ang="0">
                  <a:pos x="24" y="54"/>
                </a:cxn>
                <a:cxn ang="0">
                  <a:pos x="32" y="52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4" y="52"/>
                </a:cxn>
                <a:cxn ang="0">
                  <a:pos x="24" y="58"/>
                </a:cxn>
                <a:cxn ang="0">
                  <a:pos x="14" y="68"/>
                </a:cxn>
                <a:cxn ang="0">
                  <a:pos x="8" y="76"/>
                </a:cxn>
                <a:cxn ang="0">
                  <a:pos x="4" y="84"/>
                </a:cxn>
                <a:cxn ang="0">
                  <a:pos x="4" y="84"/>
                </a:cxn>
              </a:cxnLst>
              <a:rect l="0" t="0" r="r" b="b"/>
              <a:pathLst>
                <a:path w="98" h="84">
                  <a:moveTo>
                    <a:pt x="4" y="84"/>
                  </a:moveTo>
                  <a:lnTo>
                    <a:pt x="4" y="84"/>
                  </a:lnTo>
                  <a:lnTo>
                    <a:pt x="16" y="82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62" y="80"/>
                  </a:lnTo>
                  <a:lnTo>
                    <a:pt x="72" y="76"/>
                  </a:lnTo>
                  <a:lnTo>
                    <a:pt x="80" y="72"/>
                  </a:lnTo>
                  <a:lnTo>
                    <a:pt x="88" y="66"/>
                  </a:lnTo>
                  <a:lnTo>
                    <a:pt x="94" y="60"/>
                  </a:lnTo>
                  <a:lnTo>
                    <a:pt x="96" y="54"/>
                  </a:lnTo>
                  <a:lnTo>
                    <a:pt x="98" y="48"/>
                  </a:lnTo>
                  <a:lnTo>
                    <a:pt x="96" y="44"/>
                  </a:lnTo>
                  <a:lnTo>
                    <a:pt x="96" y="44"/>
                  </a:lnTo>
                  <a:lnTo>
                    <a:pt x="90" y="36"/>
                  </a:lnTo>
                  <a:lnTo>
                    <a:pt x="82" y="34"/>
                  </a:lnTo>
                  <a:lnTo>
                    <a:pt x="74" y="32"/>
                  </a:lnTo>
                  <a:lnTo>
                    <a:pt x="74" y="32"/>
                  </a:lnTo>
                  <a:lnTo>
                    <a:pt x="76" y="28"/>
                  </a:lnTo>
                  <a:lnTo>
                    <a:pt x="78" y="18"/>
                  </a:lnTo>
                  <a:lnTo>
                    <a:pt x="78" y="12"/>
                  </a:lnTo>
                  <a:lnTo>
                    <a:pt x="76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2" y="2"/>
                  </a:lnTo>
                  <a:lnTo>
                    <a:pt x="34" y="4"/>
                  </a:lnTo>
                  <a:lnTo>
                    <a:pt x="24" y="10"/>
                  </a:lnTo>
                  <a:lnTo>
                    <a:pt x="16" y="20"/>
                  </a:lnTo>
                  <a:lnTo>
                    <a:pt x="10" y="32"/>
                  </a:lnTo>
                  <a:lnTo>
                    <a:pt x="4" y="50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2" y="62"/>
                  </a:lnTo>
                  <a:lnTo>
                    <a:pt x="24" y="54"/>
                  </a:lnTo>
                  <a:lnTo>
                    <a:pt x="32" y="52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4" y="52"/>
                  </a:lnTo>
                  <a:lnTo>
                    <a:pt x="24" y="58"/>
                  </a:lnTo>
                  <a:lnTo>
                    <a:pt x="14" y="68"/>
                  </a:lnTo>
                  <a:lnTo>
                    <a:pt x="8" y="76"/>
                  </a:lnTo>
                  <a:lnTo>
                    <a:pt x="4" y="84"/>
                  </a:lnTo>
                  <a:lnTo>
                    <a:pt x="4" y="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8" name="Freeform 110"/>
            <p:cNvSpPr>
              <a:spLocks/>
            </p:cNvSpPr>
            <p:nvPr/>
          </p:nvSpPr>
          <p:spPr bwMode="auto">
            <a:xfrm>
              <a:off x="5646821" y="276726"/>
              <a:ext cx="770021" cy="705853"/>
            </a:xfrm>
            <a:custGeom>
              <a:avLst/>
              <a:gdLst/>
              <a:ahLst/>
              <a:cxnLst>
                <a:cxn ang="0">
                  <a:pos x="92" y="16"/>
                </a:cxn>
                <a:cxn ang="0">
                  <a:pos x="92" y="16"/>
                </a:cxn>
                <a:cxn ang="0">
                  <a:pos x="96" y="24"/>
                </a:cxn>
                <a:cxn ang="0">
                  <a:pos x="96" y="30"/>
                </a:cxn>
                <a:cxn ang="0">
                  <a:pos x="92" y="36"/>
                </a:cxn>
                <a:cxn ang="0">
                  <a:pos x="88" y="42"/>
                </a:cxn>
                <a:cxn ang="0">
                  <a:pos x="82" y="46"/>
                </a:cxn>
                <a:cxn ang="0">
                  <a:pos x="76" y="50"/>
                </a:cxn>
                <a:cxn ang="0">
                  <a:pos x="70" y="50"/>
                </a:cxn>
                <a:cxn ang="0">
                  <a:pos x="66" y="50"/>
                </a:cxn>
                <a:cxn ang="0">
                  <a:pos x="66" y="50"/>
                </a:cxn>
                <a:cxn ang="0">
                  <a:pos x="68" y="54"/>
                </a:cxn>
                <a:cxn ang="0">
                  <a:pos x="68" y="64"/>
                </a:cxn>
                <a:cxn ang="0">
                  <a:pos x="68" y="70"/>
                </a:cxn>
                <a:cxn ang="0">
                  <a:pos x="66" y="74"/>
                </a:cxn>
                <a:cxn ang="0">
                  <a:pos x="60" y="80"/>
                </a:cxn>
                <a:cxn ang="0">
                  <a:pos x="54" y="84"/>
                </a:cxn>
                <a:cxn ang="0">
                  <a:pos x="54" y="84"/>
                </a:cxn>
                <a:cxn ang="0">
                  <a:pos x="44" y="86"/>
                </a:cxn>
                <a:cxn ang="0">
                  <a:pos x="38" y="88"/>
                </a:cxn>
                <a:cxn ang="0">
                  <a:pos x="32" y="86"/>
                </a:cxn>
                <a:cxn ang="0">
                  <a:pos x="28" y="84"/>
                </a:cxn>
                <a:cxn ang="0">
                  <a:pos x="24" y="80"/>
                </a:cxn>
                <a:cxn ang="0">
                  <a:pos x="22" y="74"/>
                </a:cxn>
                <a:cxn ang="0">
                  <a:pos x="18" y="62"/>
                </a:cxn>
                <a:cxn ang="0">
                  <a:pos x="16" y="48"/>
                </a:cxn>
                <a:cxn ang="0">
                  <a:pos x="14" y="36"/>
                </a:cxn>
                <a:cxn ang="0">
                  <a:pos x="8" y="24"/>
                </a:cxn>
                <a:cxn ang="0">
                  <a:pos x="4" y="2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18" y="20"/>
                </a:cxn>
                <a:cxn ang="0">
                  <a:pos x="34" y="24"/>
                </a:cxn>
                <a:cxn ang="0">
                  <a:pos x="42" y="28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46" y="30"/>
                </a:cxn>
                <a:cxn ang="0">
                  <a:pos x="40" y="22"/>
                </a:cxn>
                <a:cxn ang="0">
                  <a:pos x="34" y="18"/>
                </a:cxn>
                <a:cxn ang="0">
                  <a:pos x="26" y="14"/>
                </a:cxn>
                <a:cxn ang="0">
                  <a:pos x="18" y="12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18" y="6"/>
                </a:cxn>
                <a:cxn ang="0">
                  <a:pos x="42" y="2"/>
                </a:cxn>
                <a:cxn ang="0">
                  <a:pos x="58" y="0"/>
                </a:cxn>
                <a:cxn ang="0">
                  <a:pos x="72" y="2"/>
                </a:cxn>
                <a:cxn ang="0">
                  <a:pos x="84" y="8"/>
                </a:cxn>
                <a:cxn ang="0">
                  <a:pos x="88" y="12"/>
                </a:cxn>
                <a:cxn ang="0">
                  <a:pos x="92" y="16"/>
                </a:cxn>
                <a:cxn ang="0">
                  <a:pos x="92" y="16"/>
                </a:cxn>
              </a:cxnLst>
              <a:rect l="0" t="0" r="r" b="b"/>
              <a:pathLst>
                <a:path w="96" h="88">
                  <a:moveTo>
                    <a:pt x="92" y="16"/>
                  </a:moveTo>
                  <a:lnTo>
                    <a:pt x="92" y="16"/>
                  </a:lnTo>
                  <a:lnTo>
                    <a:pt x="96" y="24"/>
                  </a:lnTo>
                  <a:lnTo>
                    <a:pt x="96" y="30"/>
                  </a:lnTo>
                  <a:lnTo>
                    <a:pt x="92" y="36"/>
                  </a:lnTo>
                  <a:lnTo>
                    <a:pt x="88" y="42"/>
                  </a:lnTo>
                  <a:lnTo>
                    <a:pt x="82" y="46"/>
                  </a:lnTo>
                  <a:lnTo>
                    <a:pt x="76" y="50"/>
                  </a:lnTo>
                  <a:lnTo>
                    <a:pt x="70" y="50"/>
                  </a:lnTo>
                  <a:lnTo>
                    <a:pt x="66" y="50"/>
                  </a:lnTo>
                  <a:lnTo>
                    <a:pt x="66" y="50"/>
                  </a:lnTo>
                  <a:lnTo>
                    <a:pt x="68" y="54"/>
                  </a:lnTo>
                  <a:lnTo>
                    <a:pt x="68" y="64"/>
                  </a:lnTo>
                  <a:lnTo>
                    <a:pt x="68" y="70"/>
                  </a:lnTo>
                  <a:lnTo>
                    <a:pt x="66" y="74"/>
                  </a:lnTo>
                  <a:lnTo>
                    <a:pt x="60" y="80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4" y="86"/>
                  </a:lnTo>
                  <a:lnTo>
                    <a:pt x="38" y="88"/>
                  </a:lnTo>
                  <a:lnTo>
                    <a:pt x="32" y="86"/>
                  </a:lnTo>
                  <a:lnTo>
                    <a:pt x="28" y="84"/>
                  </a:lnTo>
                  <a:lnTo>
                    <a:pt x="24" y="80"/>
                  </a:lnTo>
                  <a:lnTo>
                    <a:pt x="22" y="74"/>
                  </a:lnTo>
                  <a:lnTo>
                    <a:pt x="18" y="62"/>
                  </a:lnTo>
                  <a:lnTo>
                    <a:pt x="16" y="48"/>
                  </a:lnTo>
                  <a:lnTo>
                    <a:pt x="14" y="36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8" y="20"/>
                  </a:lnTo>
                  <a:lnTo>
                    <a:pt x="34" y="24"/>
                  </a:lnTo>
                  <a:lnTo>
                    <a:pt x="42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6" y="30"/>
                  </a:lnTo>
                  <a:lnTo>
                    <a:pt x="40" y="22"/>
                  </a:lnTo>
                  <a:lnTo>
                    <a:pt x="34" y="18"/>
                  </a:lnTo>
                  <a:lnTo>
                    <a:pt x="26" y="14"/>
                  </a:lnTo>
                  <a:lnTo>
                    <a:pt x="18" y="12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18" y="6"/>
                  </a:lnTo>
                  <a:lnTo>
                    <a:pt x="42" y="2"/>
                  </a:lnTo>
                  <a:lnTo>
                    <a:pt x="58" y="0"/>
                  </a:lnTo>
                  <a:lnTo>
                    <a:pt x="72" y="2"/>
                  </a:lnTo>
                  <a:lnTo>
                    <a:pt x="84" y="8"/>
                  </a:lnTo>
                  <a:lnTo>
                    <a:pt x="88" y="12"/>
                  </a:lnTo>
                  <a:lnTo>
                    <a:pt x="92" y="16"/>
                  </a:lnTo>
                  <a:lnTo>
                    <a:pt x="9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9" name="Freeform 111"/>
            <p:cNvSpPr>
              <a:spLocks/>
            </p:cNvSpPr>
            <p:nvPr/>
          </p:nvSpPr>
          <p:spPr bwMode="auto">
            <a:xfrm>
              <a:off x="4973053" y="453189"/>
              <a:ext cx="737937" cy="689811"/>
            </a:xfrm>
            <a:custGeom>
              <a:avLst/>
              <a:gdLst/>
              <a:ahLst/>
              <a:cxnLst>
                <a:cxn ang="0">
                  <a:pos x="74" y="4"/>
                </a:cxn>
                <a:cxn ang="0">
                  <a:pos x="74" y="4"/>
                </a:cxn>
                <a:cxn ang="0">
                  <a:pos x="76" y="6"/>
                </a:cxn>
                <a:cxn ang="0">
                  <a:pos x="82" y="14"/>
                </a:cxn>
                <a:cxn ang="0">
                  <a:pos x="88" y="26"/>
                </a:cxn>
                <a:cxn ang="0">
                  <a:pos x="92" y="36"/>
                </a:cxn>
                <a:cxn ang="0">
                  <a:pos x="92" y="46"/>
                </a:cxn>
                <a:cxn ang="0">
                  <a:pos x="92" y="46"/>
                </a:cxn>
                <a:cxn ang="0">
                  <a:pos x="92" y="54"/>
                </a:cxn>
                <a:cxn ang="0">
                  <a:pos x="92" y="62"/>
                </a:cxn>
                <a:cxn ang="0">
                  <a:pos x="88" y="68"/>
                </a:cxn>
                <a:cxn ang="0">
                  <a:pos x="84" y="74"/>
                </a:cxn>
                <a:cxn ang="0">
                  <a:pos x="80" y="78"/>
                </a:cxn>
                <a:cxn ang="0">
                  <a:pos x="74" y="82"/>
                </a:cxn>
                <a:cxn ang="0">
                  <a:pos x="66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6"/>
                </a:cxn>
                <a:cxn ang="0">
                  <a:pos x="46" y="84"/>
                </a:cxn>
                <a:cxn ang="0">
                  <a:pos x="40" y="80"/>
                </a:cxn>
                <a:cxn ang="0">
                  <a:pos x="38" y="74"/>
                </a:cxn>
                <a:cxn ang="0">
                  <a:pos x="38" y="72"/>
                </a:cxn>
                <a:cxn ang="0">
                  <a:pos x="38" y="72"/>
                </a:cxn>
                <a:cxn ang="0">
                  <a:pos x="32" y="74"/>
                </a:cxn>
                <a:cxn ang="0">
                  <a:pos x="22" y="76"/>
                </a:cxn>
                <a:cxn ang="0">
                  <a:pos x="16" y="76"/>
                </a:cxn>
                <a:cxn ang="0">
                  <a:pos x="10" y="76"/>
                </a:cxn>
                <a:cxn ang="0">
                  <a:pos x="4" y="72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0" y="48"/>
                </a:cxn>
                <a:cxn ang="0">
                  <a:pos x="4" y="42"/>
                </a:cxn>
                <a:cxn ang="0">
                  <a:pos x="12" y="34"/>
                </a:cxn>
                <a:cxn ang="0">
                  <a:pos x="22" y="26"/>
                </a:cxn>
                <a:cxn ang="0">
                  <a:pos x="48" y="14"/>
                </a:cxn>
                <a:cxn ang="0">
                  <a:pos x="56" y="8"/>
                </a:cxn>
                <a:cxn ang="0">
                  <a:pos x="60" y="4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64" y="4"/>
                </a:cxn>
                <a:cxn ang="0">
                  <a:pos x="64" y="12"/>
                </a:cxn>
                <a:cxn ang="0">
                  <a:pos x="62" y="26"/>
                </a:cxn>
                <a:cxn ang="0">
                  <a:pos x="60" y="32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8" y="38"/>
                </a:cxn>
                <a:cxn ang="0">
                  <a:pos x="64" y="32"/>
                </a:cxn>
                <a:cxn ang="0">
                  <a:pos x="70" y="20"/>
                </a:cxn>
                <a:cxn ang="0">
                  <a:pos x="74" y="4"/>
                </a:cxn>
                <a:cxn ang="0">
                  <a:pos x="74" y="4"/>
                </a:cxn>
              </a:cxnLst>
              <a:rect l="0" t="0" r="r" b="b"/>
              <a:pathLst>
                <a:path w="92" h="86">
                  <a:moveTo>
                    <a:pt x="74" y="4"/>
                  </a:moveTo>
                  <a:lnTo>
                    <a:pt x="74" y="4"/>
                  </a:lnTo>
                  <a:lnTo>
                    <a:pt x="76" y="6"/>
                  </a:lnTo>
                  <a:lnTo>
                    <a:pt x="82" y="14"/>
                  </a:lnTo>
                  <a:lnTo>
                    <a:pt x="88" y="26"/>
                  </a:lnTo>
                  <a:lnTo>
                    <a:pt x="92" y="3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54"/>
                  </a:lnTo>
                  <a:lnTo>
                    <a:pt x="92" y="62"/>
                  </a:lnTo>
                  <a:lnTo>
                    <a:pt x="88" y="68"/>
                  </a:lnTo>
                  <a:lnTo>
                    <a:pt x="84" y="74"/>
                  </a:lnTo>
                  <a:lnTo>
                    <a:pt x="80" y="78"/>
                  </a:lnTo>
                  <a:lnTo>
                    <a:pt x="74" y="82"/>
                  </a:lnTo>
                  <a:lnTo>
                    <a:pt x="66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6"/>
                  </a:lnTo>
                  <a:lnTo>
                    <a:pt x="46" y="84"/>
                  </a:lnTo>
                  <a:lnTo>
                    <a:pt x="40" y="80"/>
                  </a:lnTo>
                  <a:lnTo>
                    <a:pt x="38" y="74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2" y="74"/>
                  </a:lnTo>
                  <a:lnTo>
                    <a:pt x="22" y="76"/>
                  </a:lnTo>
                  <a:lnTo>
                    <a:pt x="16" y="76"/>
                  </a:lnTo>
                  <a:lnTo>
                    <a:pt x="10" y="76"/>
                  </a:lnTo>
                  <a:lnTo>
                    <a:pt x="4" y="72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4" y="42"/>
                  </a:lnTo>
                  <a:lnTo>
                    <a:pt x="12" y="34"/>
                  </a:lnTo>
                  <a:lnTo>
                    <a:pt x="22" y="26"/>
                  </a:lnTo>
                  <a:lnTo>
                    <a:pt x="48" y="14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4" y="4"/>
                  </a:lnTo>
                  <a:lnTo>
                    <a:pt x="64" y="12"/>
                  </a:lnTo>
                  <a:lnTo>
                    <a:pt x="62" y="26"/>
                  </a:lnTo>
                  <a:lnTo>
                    <a:pt x="60" y="32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8" y="38"/>
                  </a:lnTo>
                  <a:lnTo>
                    <a:pt x="64" y="32"/>
                  </a:lnTo>
                  <a:lnTo>
                    <a:pt x="70" y="20"/>
                  </a:lnTo>
                  <a:lnTo>
                    <a:pt x="74" y="4"/>
                  </a:lnTo>
                  <a:lnTo>
                    <a:pt x="7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0" name="Freeform 112"/>
            <p:cNvSpPr>
              <a:spLocks/>
            </p:cNvSpPr>
            <p:nvPr/>
          </p:nvSpPr>
          <p:spPr bwMode="auto">
            <a:xfrm>
              <a:off x="4572000" y="36095"/>
              <a:ext cx="802105" cy="721895"/>
            </a:xfrm>
            <a:custGeom>
              <a:avLst/>
              <a:gdLst/>
              <a:ahLst/>
              <a:cxnLst>
                <a:cxn ang="0">
                  <a:pos x="98" y="40"/>
                </a:cxn>
                <a:cxn ang="0">
                  <a:pos x="98" y="40"/>
                </a:cxn>
                <a:cxn ang="0">
                  <a:pos x="94" y="48"/>
                </a:cxn>
                <a:cxn ang="0">
                  <a:pos x="80" y="64"/>
                </a:cxn>
                <a:cxn ang="0">
                  <a:pos x="70" y="72"/>
                </a:cxn>
                <a:cxn ang="0">
                  <a:pos x="58" y="80"/>
                </a:cxn>
                <a:cxn ang="0">
                  <a:pos x="48" y="88"/>
                </a:cxn>
                <a:cxn ang="0">
                  <a:pos x="34" y="90"/>
                </a:cxn>
                <a:cxn ang="0">
                  <a:pos x="34" y="90"/>
                </a:cxn>
                <a:cxn ang="0">
                  <a:pos x="24" y="90"/>
                </a:cxn>
                <a:cxn ang="0">
                  <a:pos x="14" y="88"/>
                </a:cxn>
                <a:cxn ang="0">
                  <a:pos x="6" y="84"/>
                </a:cxn>
                <a:cxn ang="0">
                  <a:pos x="2" y="78"/>
                </a:cxn>
                <a:cxn ang="0">
                  <a:pos x="0" y="70"/>
                </a:cxn>
                <a:cxn ang="0">
                  <a:pos x="2" y="62"/>
                </a:cxn>
                <a:cxn ang="0">
                  <a:pos x="6" y="54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10" y="46"/>
                </a:cxn>
                <a:cxn ang="0">
                  <a:pos x="6" y="36"/>
                </a:cxn>
                <a:cxn ang="0">
                  <a:pos x="4" y="32"/>
                </a:cxn>
                <a:cxn ang="0">
                  <a:pos x="4" y="26"/>
                </a:cxn>
                <a:cxn ang="0">
                  <a:pos x="8" y="18"/>
                </a:cxn>
                <a:cxn ang="0">
                  <a:pos x="14" y="12"/>
                </a:cxn>
                <a:cxn ang="0">
                  <a:pos x="14" y="12"/>
                </a:cxn>
                <a:cxn ang="0">
                  <a:pos x="20" y="6"/>
                </a:cxn>
                <a:cxn ang="0">
                  <a:pos x="26" y="4"/>
                </a:cxn>
                <a:cxn ang="0">
                  <a:pos x="30" y="2"/>
                </a:cxn>
                <a:cxn ang="0">
                  <a:pos x="36" y="0"/>
                </a:cxn>
                <a:cxn ang="0">
                  <a:pos x="46" y="2"/>
                </a:cxn>
                <a:cxn ang="0">
                  <a:pos x="56" y="8"/>
                </a:cxn>
                <a:cxn ang="0">
                  <a:pos x="78" y="20"/>
                </a:cxn>
                <a:cxn ang="0">
                  <a:pos x="88" y="26"/>
                </a:cxn>
                <a:cxn ang="0">
                  <a:pos x="100" y="28"/>
                </a:cxn>
                <a:cxn ang="0">
                  <a:pos x="100" y="28"/>
                </a:cxn>
                <a:cxn ang="0">
                  <a:pos x="82" y="36"/>
                </a:cxn>
                <a:cxn ang="0">
                  <a:pos x="66" y="42"/>
                </a:cxn>
                <a:cxn ang="0">
                  <a:pos x="52" y="46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62" y="48"/>
                </a:cxn>
                <a:cxn ang="0">
                  <a:pos x="78" y="46"/>
                </a:cxn>
                <a:cxn ang="0">
                  <a:pos x="98" y="40"/>
                </a:cxn>
                <a:cxn ang="0">
                  <a:pos x="98" y="40"/>
                </a:cxn>
              </a:cxnLst>
              <a:rect l="0" t="0" r="r" b="b"/>
              <a:pathLst>
                <a:path w="100" h="90">
                  <a:moveTo>
                    <a:pt x="98" y="40"/>
                  </a:moveTo>
                  <a:lnTo>
                    <a:pt x="98" y="40"/>
                  </a:lnTo>
                  <a:lnTo>
                    <a:pt x="94" y="48"/>
                  </a:lnTo>
                  <a:lnTo>
                    <a:pt x="80" y="64"/>
                  </a:lnTo>
                  <a:lnTo>
                    <a:pt x="70" y="72"/>
                  </a:lnTo>
                  <a:lnTo>
                    <a:pt x="58" y="80"/>
                  </a:lnTo>
                  <a:lnTo>
                    <a:pt x="48" y="88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24" y="90"/>
                  </a:lnTo>
                  <a:lnTo>
                    <a:pt x="14" y="88"/>
                  </a:lnTo>
                  <a:lnTo>
                    <a:pt x="6" y="84"/>
                  </a:lnTo>
                  <a:lnTo>
                    <a:pt x="2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6" y="5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0" y="46"/>
                  </a:lnTo>
                  <a:lnTo>
                    <a:pt x="6" y="36"/>
                  </a:lnTo>
                  <a:lnTo>
                    <a:pt x="4" y="32"/>
                  </a:lnTo>
                  <a:lnTo>
                    <a:pt x="4" y="26"/>
                  </a:lnTo>
                  <a:lnTo>
                    <a:pt x="8" y="18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20" y="6"/>
                  </a:lnTo>
                  <a:lnTo>
                    <a:pt x="26" y="4"/>
                  </a:lnTo>
                  <a:lnTo>
                    <a:pt x="30" y="2"/>
                  </a:lnTo>
                  <a:lnTo>
                    <a:pt x="36" y="0"/>
                  </a:lnTo>
                  <a:lnTo>
                    <a:pt x="46" y="2"/>
                  </a:lnTo>
                  <a:lnTo>
                    <a:pt x="56" y="8"/>
                  </a:lnTo>
                  <a:lnTo>
                    <a:pt x="78" y="20"/>
                  </a:lnTo>
                  <a:lnTo>
                    <a:pt x="88" y="26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82" y="36"/>
                  </a:lnTo>
                  <a:lnTo>
                    <a:pt x="66" y="42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62" y="48"/>
                  </a:lnTo>
                  <a:lnTo>
                    <a:pt x="78" y="46"/>
                  </a:lnTo>
                  <a:lnTo>
                    <a:pt x="98" y="40"/>
                  </a:lnTo>
                  <a:lnTo>
                    <a:pt x="98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1" name="Freeform 113"/>
            <p:cNvSpPr>
              <a:spLocks/>
            </p:cNvSpPr>
            <p:nvPr/>
          </p:nvSpPr>
          <p:spPr bwMode="auto">
            <a:xfrm>
              <a:off x="5053263" y="-589547"/>
              <a:ext cx="770021" cy="705853"/>
            </a:xfrm>
            <a:custGeom>
              <a:avLst/>
              <a:gdLst/>
              <a:ahLst/>
              <a:cxnLst>
                <a:cxn ang="0">
                  <a:pos x="72" y="88"/>
                </a:cxn>
                <a:cxn ang="0">
                  <a:pos x="72" y="88"/>
                </a:cxn>
                <a:cxn ang="0">
                  <a:pos x="76" y="68"/>
                </a:cxn>
                <a:cxn ang="0">
                  <a:pos x="82" y="4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94" y="24"/>
                </a:cxn>
                <a:cxn ang="0">
                  <a:pos x="96" y="18"/>
                </a:cxn>
                <a:cxn ang="0">
                  <a:pos x="94" y="12"/>
                </a:cxn>
                <a:cxn ang="0">
                  <a:pos x="92" y="8"/>
                </a:cxn>
                <a:cxn ang="0">
                  <a:pos x="88" y="4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0" y="2"/>
                </a:cxn>
                <a:cxn ang="0">
                  <a:pos x="50" y="8"/>
                </a:cxn>
                <a:cxn ang="0">
                  <a:pos x="46" y="16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38" y="18"/>
                </a:cxn>
                <a:cxn ang="0">
                  <a:pos x="26" y="18"/>
                </a:cxn>
                <a:cxn ang="0">
                  <a:pos x="20" y="20"/>
                </a:cxn>
                <a:cxn ang="0">
                  <a:pos x="14" y="22"/>
                </a:cxn>
                <a:cxn ang="0">
                  <a:pos x="8" y="26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40"/>
                </a:cxn>
                <a:cxn ang="0">
                  <a:pos x="0" y="48"/>
                </a:cxn>
                <a:cxn ang="0">
                  <a:pos x="0" y="56"/>
                </a:cxn>
                <a:cxn ang="0">
                  <a:pos x="2" y="64"/>
                </a:cxn>
                <a:cxn ang="0">
                  <a:pos x="8" y="72"/>
                </a:cxn>
                <a:cxn ang="0">
                  <a:pos x="20" y="78"/>
                </a:cxn>
                <a:cxn ang="0">
                  <a:pos x="34" y="84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52" y="86"/>
                </a:cxn>
                <a:cxn ang="0">
                  <a:pos x="48" y="80"/>
                </a:cxn>
                <a:cxn ang="0">
                  <a:pos x="46" y="70"/>
                </a:cxn>
                <a:cxn ang="0">
                  <a:pos x="46" y="62"/>
                </a:cxn>
                <a:cxn ang="0">
                  <a:pos x="48" y="56"/>
                </a:cxn>
                <a:cxn ang="0">
                  <a:pos x="48" y="56"/>
                </a:cxn>
                <a:cxn ang="0">
                  <a:pos x="54" y="68"/>
                </a:cxn>
                <a:cxn ang="0">
                  <a:pos x="62" y="78"/>
                </a:cxn>
                <a:cxn ang="0">
                  <a:pos x="72" y="88"/>
                </a:cxn>
                <a:cxn ang="0">
                  <a:pos x="72" y="88"/>
                </a:cxn>
              </a:cxnLst>
              <a:rect l="0" t="0" r="r" b="b"/>
              <a:pathLst>
                <a:path w="96" h="88">
                  <a:moveTo>
                    <a:pt x="72" y="88"/>
                  </a:moveTo>
                  <a:lnTo>
                    <a:pt x="72" y="88"/>
                  </a:lnTo>
                  <a:lnTo>
                    <a:pt x="76" y="68"/>
                  </a:lnTo>
                  <a:lnTo>
                    <a:pt x="82" y="4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4" y="24"/>
                  </a:lnTo>
                  <a:lnTo>
                    <a:pt x="96" y="18"/>
                  </a:lnTo>
                  <a:lnTo>
                    <a:pt x="94" y="12"/>
                  </a:lnTo>
                  <a:lnTo>
                    <a:pt x="92" y="8"/>
                  </a:lnTo>
                  <a:lnTo>
                    <a:pt x="88" y="4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2"/>
                  </a:lnTo>
                  <a:lnTo>
                    <a:pt x="50" y="8"/>
                  </a:lnTo>
                  <a:lnTo>
                    <a:pt x="46" y="16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38" y="18"/>
                  </a:lnTo>
                  <a:lnTo>
                    <a:pt x="26" y="18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8" y="2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40"/>
                  </a:lnTo>
                  <a:lnTo>
                    <a:pt x="0" y="48"/>
                  </a:lnTo>
                  <a:lnTo>
                    <a:pt x="0" y="56"/>
                  </a:lnTo>
                  <a:lnTo>
                    <a:pt x="2" y="64"/>
                  </a:lnTo>
                  <a:lnTo>
                    <a:pt x="8" y="72"/>
                  </a:lnTo>
                  <a:lnTo>
                    <a:pt x="20" y="78"/>
                  </a:lnTo>
                  <a:lnTo>
                    <a:pt x="34" y="84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52" y="86"/>
                  </a:lnTo>
                  <a:lnTo>
                    <a:pt x="48" y="80"/>
                  </a:lnTo>
                  <a:lnTo>
                    <a:pt x="46" y="70"/>
                  </a:lnTo>
                  <a:lnTo>
                    <a:pt x="46" y="62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54" y="68"/>
                  </a:lnTo>
                  <a:lnTo>
                    <a:pt x="62" y="78"/>
                  </a:lnTo>
                  <a:lnTo>
                    <a:pt x="72" y="88"/>
                  </a:lnTo>
                  <a:lnTo>
                    <a:pt x="72" y="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2" name="Freeform 114"/>
            <p:cNvSpPr>
              <a:spLocks/>
            </p:cNvSpPr>
            <p:nvPr/>
          </p:nvSpPr>
          <p:spPr bwMode="auto">
            <a:xfrm>
              <a:off x="5438274" y="212558"/>
              <a:ext cx="192505" cy="176463"/>
            </a:xfrm>
            <a:custGeom>
              <a:avLst/>
              <a:gdLst/>
              <a:ahLst/>
              <a:cxnLst>
                <a:cxn ang="0">
                  <a:pos x="24" y="12"/>
                </a:cxn>
                <a:cxn ang="0">
                  <a:pos x="24" y="12"/>
                </a:cxn>
                <a:cxn ang="0">
                  <a:pos x="22" y="16"/>
                </a:cxn>
                <a:cxn ang="0">
                  <a:pos x="18" y="18"/>
                </a:cxn>
                <a:cxn ang="0">
                  <a:pos x="14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6" y="20"/>
                </a:cxn>
                <a:cxn ang="0">
                  <a:pos x="2" y="18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6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22" y="4"/>
                </a:cxn>
                <a:cxn ang="0">
                  <a:pos x="24" y="6"/>
                </a:cxn>
                <a:cxn ang="0">
                  <a:pos x="24" y="12"/>
                </a:cxn>
                <a:cxn ang="0">
                  <a:pos x="24" y="12"/>
                </a:cxn>
              </a:cxnLst>
              <a:rect l="0" t="0" r="r" b="b"/>
              <a:pathLst>
                <a:path w="24" h="22">
                  <a:moveTo>
                    <a:pt x="24" y="12"/>
                  </a:moveTo>
                  <a:lnTo>
                    <a:pt x="24" y="12"/>
                  </a:lnTo>
                  <a:lnTo>
                    <a:pt x="22" y="16"/>
                  </a:lnTo>
                  <a:lnTo>
                    <a:pt x="18" y="18"/>
                  </a:lnTo>
                  <a:lnTo>
                    <a:pt x="14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6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3" name="Freeform 115"/>
            <p:cNvSpPr>
              <a:spLocks/>
            </p:cNvSpPr>
            <p:nvPr/>
          </p:nvSpPr>
          <p:spPr bwMode="auto">
            <a:xfrm>
              <a:off x="8181474" y="2570747"/>
              <a:ext cx="529389" cy="513347"/>
            </a:xfrm>
            <a:custGeom>
              <a:avLst/>
              <a:gdLst/>
              <a:ahLst/>
              <a:cxnLst>
                <a:cxn ang="0">
                  <a:pos x="36" y="64"/>
                </a:cxn>
                <a:cxn ang="0">
                  <a:pos x="36" y="64"/>
                </a:cxn>
                <a:cxn ang="0">
                  <a:pos x="44" y="52"/>
                </a:cxn>
                <a:cxn ang="0">
                  <a:pos x="52" y="40"/>
                </a:cxn>
                <a:cxn ang="0">
                  <a:pos x="62" y="30"/>
                </a:cxn>
                <a:cxn ang="0">
                  <a:pos x="62" y="30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56" y="2"/>
                </a:cxn>
                <a:cxn ang="0">
                  <a:pos x="56" y="2"/>
                </a:cxn>
                <a:cxn ang="0">
                  <a:pos x="52" y="0"/>
                </a:cxn>
                <a:cxn ang="0">
                  <a:pos x="48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2" y="6"/>
                </a:cxn>
                <a:cxn ang="0">
                  <a:pos x="24" y="2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2" y="38"/>
                </a:cxn>
                <a:cxn ang="0">
                  <a:pos x="8" y="44"/>
                </a:cxn>
                <a:cxn ang="0">
                  <a:pos x="16" y="54"/>
                </a:cxn>
                <a:cxn ang="0">
                  <a:pos x="26" y="62"/>
                </a:cxn>
                <a:cxn ang="0">
                  <a:pos x="26" y="62"/>
                </a:cxn>
                <a:cxn ang="0">
                  <a:pos x="26" y="54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6" y="64"/>
                </a:cxn>
                <a:cxn ang="0">
                  <a:pos x="36" y="64"/>
                </a:cxn>
              </a:cxnLst>
              <a:rect l="0" t="0" r="r" b="b"/>
              <a:pathLst>
                <a:path w="66" h="64">
                  <a:moveTo>
                    <a:pt x="36" y="64"/>
                  </a:moveTo>
                  <a:lnTo>
                    <a:pt x="36" y="64"/>
                  </a:lnTo>
                  <a:lnTo>
                    <a:pt x="44" y="52"/>
                  </a:lnTo>
                  <a:lnTo>
                    <a:pt x="52" y="40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24" y="2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8" y="44"/>
                  </a:lnTo>
                  <a:lnTo>
                    <a:pt x="16" y="54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6" y="54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6" y="64"/>
                  </a:lnTo>
                  <a:lnTo>
                    <a:pt x="36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4" name="Freeform 116"/>
            <p:cNvSpPr>
              <a:spLocks/>
            </p:cNvSpPr>
            <p:nvPr/>
          </p:nvSpPr>
          <p:spPr bwMode="auto">
            <a:xfrm>
              <a:off x="7844589" y="2923674"/>
              <a:ext cx="513347" cy="561474"/>
            </a:xfrm>
            <a:custGeom>
              <a:avLst/>
              <a:gdLst/>
              <a:ahLst/>
              <a:cxnLst>
                <a:cxn ang="0">
                  <a:pos x="64" y="28"/>
                </a:cxn>
                <a:cxn ang="0">
                  <a:pos x="64" y="28"/>
                </a:cxn>
                <a:cxn ang="0">
                  <a:pos x="52" y="22"/>
                </a:cxn>
                <a:cxn ang="0">
                  <a:pos x="42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18" y="0"/>
                </a:cxn>
                <a:cxn ang="0">
                  <a:pos x="12" y="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2" y="46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4" y="64"/>
                </a:cxn>
                <a:cxn ang="0">
                  <a:pos x="4" y="64"/>
                </a:cxn>
                <a:cxn ang="0">
                  <a:pos x="8" y="68"/>
                </a:cxn>
                <a:cxn ang="0">
                  <a:pos x="12" y="70"/>
                </a:cxn>
                <a:cxn ang="0">
                  <a:pos x="18" y="70"/>
                </a:cxn>
                <a:cxn ang="0">
                  <a:pos x="24" y="68"/>
                </a:cxn>
                <a:cxn ang="0">
                  <a:pos x="32" y="66"/>
                </a:cxn>
                <a:cxn ang="0">
                  <a:pos x="40" y="60"/>
                </a:cxn>
                <a:cxn ang="0">
                  <a:pos x="50" y="52"/>
                </a:cxn>
                <a:cxn ang="0">
                  <a:pos x="60" y="40"/>
                </a:cxn>
                <a:cxn ang="0">
                  <a:pos x="60" y="40"/>
                </a:cxn>
                <a:cxn ang="0">
                  <a:pos x="52" y="42"/>
                </a:cxn>
                <a:cxn ang="0">
                  <a:pos x="44" y="42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46" y="38"/>
                </a:cxn>
                <a:cxn ang="0">
                  <a:pos x="56" y="34"/>
                </a:cxn>
                <a:cxn ang="0">
                  <a:pos x="64" y="28"/>
                </a:cxn>
                <a:cxn ang="0">
                  <a:pos x="64" y="28"/>
                </a:cxn>
              </a:cxnLst>
              <a:rect l="0" t="0" r="r" b="b"/>
              <a:pathLst>
                <a:path w="64" h="70">
                  <a:moveTo>
                    <a:pt x="64" y="28"/>
                  </a:moveTo>
                  <a:lnTo>
                    <a:pt x="64" y="28"/>
                  </a:lnTo>
                  <a:lnTo>
                    <a:pt x="52" y="22"/>
                  </a:lnTo>
                  <a:lnTo>
                    <a:pt x="42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2" y="46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8" y="68"/>
                  </a:lnTo>
                  <a:lnTo>
                    <a:pt x="12" y="70"/>
                  </a:lnTo>
                  <a:lnTo>
                    <a:pt x="18" y="70"/>
                  </a:lnTo>
                  <a:lnTo>
                    <a:pt x="24" y="68"/>
                  </a:lnTo>
                  <a:lnTo>
                    <a:pt x="32" y="66"/>
                  </a:lnTo>
                  <a:lnTo>
                    <a:pt x="40" y="60"/>
                  </a:lnTo>
                  <a:lnTo>
                    <a:pt x="50" y="52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52" y="42"/>
                  </a:lnTo>
                  <a:lnTo>
                    <a:pt x="44" y="42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46" y="38"/>
                  </a:lnTo>
                  <a:lnTo>
                    <a:pt x="56" y="34"/>
                  </a:lnTo>
                  <a:lnTo>
                    <a:pt x="64" y="28"/>
                  </a:lnTo>
                  <a:lnTo>
                    <a:pt x="64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5" name="Freeform 117"/>
            <p:cNvSpPr>
              <a:spLocks/>
            </p:cNvSpPr>
            <p:nvPr/>
          </p:nvSpPr>
          <p:spPr bwMode="auto">
            <a:xfrm>
              <a:off x="8149389" y="3244516"/>
              <a:ext cx="529389" cy="529389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4" y="12"/>
                </a:cxn>
                <a:cxn ang="0">
                  <a:pos x="16" y="24"/>
                </a:cxn>
                <a:cxn ang="0">
                  <a:pos x="6" y="34"/>
                </a:cxn>
                <a:cxn ang="0">
                  <a:pos x="6" y="34"/>
                </a:cxn>
                <a:cxn ang="0">
                  <a:pos x="0" y="42"/>
                </a:cxn>
                <a:cxn ang="0">
                  <a:pos x="0" y="50"/>
                </a:cxn>
                <a:cxn ang="0">
                  <a:pos x="4" y="5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64"/>
                </a:cxn>
                <a:cxn ang="0">
                  <a:pos x="18" y="66"/>
                </a:cxn>
                <a:cxn ang="0">
                  <a:pos x="24" y="64"/>
                </a:cxn>
                <a:cxn ang="0">
                  <a:pos x="30" y="58"/>
                </a:cxn>
                <a:cxn ang="0">
                  <a:pos x="30" y="58"/>
                </a:cxn>
                <a:cxn ang="0">
                  <a:pos x="34" y="60"/>
                </a:cxn>
                <a:cxn ang="0">
                  <a:pos x="40" y="64"/>
                </a:cxn>
                <a:cxn ang="0">
                  <a:pos x="50" y="66"/>
                </a:cxn>
                <a:cxn ang="0">
                  <a:pos x="54" y="64"/>
                </a:cxn>
                <a:cxn ang="0">
                  <a:pos x="58" y="62"/>
                </a:cxn>
                <a:cxn ang="0">
                  <a:pos x="58" y="62"/>
                </a:cxn>
                <a:cxn ang="0">
                  <a:pos x="64" y="52"/>
                </a:cxn>
                <a:cxn ang="0">
                  <a:pos x="66" y="46"/>
                </a:cxn>
                <a:cxn ang="0">
                  <a:pos x="66" y="38"/>
                </a:cxn>
                <a:cxn ang="0">
                  <a:pos x="64" y="32"/>
                </a:cxn>
                <a:cxn ang="0">
                  <a:pos x="60" y="22"/>
                </a:cxn>
                <a:cxn ang="0">
                  <a:pos x="52" y="14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4" y="12"/>
                </a:cxn>
                <a:cxn ang="0">
                  <a:pos x="42" y="20"/>
                </a:cxn>
                <a:cxn ang="0">
                  <a:pos x="38" y="30"/>
                </a:cxn>
                <a:cxn ang="0">
                  <a:pos x="38" y="30"/>
                </a:cxn>
                <a:cxn ang="0">
                  <a:pos x="38" y="20"/>
                </a:cxn>
                <a:cxn ang="0">
                  <a:pos x="36" y="1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66" h="66">
                  <a:moveTo>
                    <a:pt x="32" y="0"/>
                  </a:moveTo>
                  <a:lnTo>
                    <a:pt x="32" y="0"/>
                  </a:lnTo>
                  <a:lnTo>
                    <a:pt x="24" y="12"/>
                  </a:lnTo>
                  <a:lnTo>
                    <a:pt x="16" y="24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0" y="42"/>
                  </a:lnTo>
                  <a:lnTo>
                    <a:pt x="0" y="50"/>
                  </a:lnTo>
                  <a:lnTo>
                    <a:pt x="4" y="5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64"/>
                  </a:lnTo>
                  <a:lnTo>
                    <a:pt x="18" y="66"/>
                  </a:lnTo>
                  <a:lnTo>
                    <a:pt x="24" y="64"/>
                  </a:lnTo>
                  <a:lnTo>
                    <a:pt x="30" y="58"/>
                  </a:lnTo>
                  <a:lnTo>
                    <a:pt x="30" y="58"/>
                  </a:lnTo>
                  <a:lnTo>
                    <a:pt x="34" y="60"/>
                  </a:lnTo>
                  <a:lnTo>
                    <a:pt x="40" y="64"/>
                  </a:lnTo>
                  <a:lnTo>
                    <a:pt x="50" y="66"/>
                  </a:lnTo>
                  <a:lnTo>
                    <a:pt x="54" y="64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64" y="52"/>
                  </a:lnTo>
                  <a:lnTo>
                    <a:pt x="66" y="46"/>
                  </a:lnTo>
                  <a:lnTo>
                    <a:pt x="66" y="38"/>
                  </a:lnTo>
                  <a:lnTo>
                    <a:pt x="64" y="32"/>
                  </a:lnTo>
                  <a:lnTo>
                    <a:pt x="60" y="22"/>
                  </a:lnTo>
                  <a:lnTo>
                    <a:pt x="52" y="1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4" y="12"/>
                  </a:lnTo>
                  <a:lnTo>
                    <a:pt x="42" y="20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38" y="20"/>
                  </a:lnTo>
                  <a:lnTo>
                    <a:pt x="36" y="1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6" name="Freeform 118"/>
            <p:cNvSpPr>
              <a:spLocks/>
            </p:cNvSpPr>
            <p:nvPr/>
          </p:nvSpPr>
          <p:spPr bwMode="auto">
            <a:xfrm>
              <a:off x="8518358" y="2907632"/>
              <a:ext cx="529389" cy="561474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10" y="44"/>
                </a:cxn>
                <a:cxn ang="0">
                  <a:pos x="18" y="5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28" y="68"/>
                </a:cxn>
                <a:cxn ang="0">
                  <a:pos x="32" y="70"/>
                </a:cxn>
                <a:cxn ang="0">
                  <a:pos x="40" y="70"/>
                </a:cxn>
                <a:cxn ang="0">
                  <a:pos x="48" y="68"/>
                </a:cxn>
                <a:cxn ang="0">
                  <a:pos x="54" y="62"/>
                </a:cxn>
                <a:cxn ang="0">
                  <a:pos x="54" y="62"/>
                </a:cxn>
                <a:cxn ang="0">
                  <a:pos x="58" y="52"/>
                </a:cxn>
                <a:cxn ang="0">
                  <a:pos x="58" y="46"/>
                </a:cxn>
                <a:cxn ang="0">
                  <a:pos x="54" y="38"/>
                </a:cxn>
                <a:cxn ang="0">
                  <a:pos x="54" y="38"/>
                </a:cxn>
                <a:cxn ang="0">
                  <a:pos x="62" y="28"/>
                </a:cxn>
                <a:cxn ang="0">
                  <a:pos x="66" y="20"/>
                </a:cxn>
                <a:cxn ang="0">
                  <a:pos x="66" y="14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0" y="6"/>
                </a:cxn>
                <a:cxn ang="0">
                  <a:pos x="56" y="2"/>
                </a:cxn>
                <a:cxn ang="0">
                  <a:pos x="50" y="0"/>
                </a:cxn>
                <a:cxn ang="0">
                  <a:pos x="44" y="0"/>
                </a:cxn>
                <a:cxn ang="0">
                  <a:pos x="36" y="2"/>
                </a:cxn>
                <a:cxn ang="0">
                  <a:pos x="28" y="6"/>
                </a:cxn>
                <a:cxn ang="0">
                  <a:pos x="18" y="12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4" y="22"/>
                </a:cxn>
                <a:cxn ang="0">
                  <a:pos x="22" y="2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0" y="30"/>
                </a:cxn>
                <a:cxn ang="0">
                  <a:pos x="10" y="32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66" h="70">
                  <a:moveTo>
                    <a:pt x="0" y="34"/>
                  </a:moveTo>
                  <a:lnTo>
                    <a:pt x="0" y="34"/>
                  </a:lnTo>
                  <a:lnTo>
                    <a:pt x="10" y="44"/>
                  </a:lnTo>
                  <a:lnTo>
                    <a:pt x="18" y="5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8" y="68"/>
                  </a:lnTo>
                  <a:lnTo>
                    <a:pt x="32" y="70"/>
                  </a:lnTo>
                  <a:lnTo>
                    <a:pt x="40" y="70"/>
                  </a:lnTo>
                  <a:lnTo>
                    <a:pt x="48" y="68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58" y="52"/>
                  </a:lnTo>
                  <a:lnTo>
                    <a:pt x="58" y="46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62" y="28"/>
                  </a:lnTo>
                  <a:lnTo>
                    <a:pt x="66" y="20"/>
                  </a:lnTo>
                  <a:lnTo>
                    <a:pt x="66" y="14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0" y="6"/>
                  </a:lnTo>
                  <a:lnTo>
                    <a:pt x="56" y="2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6" y="2"/>
                  </a:lnTo>
                  <a:lnTo>
                    <a:pt x="28" y="6"/>
                  </a:lnTo>
                  <a:lnTo>
                    <a:pt x="18" y="1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4" y="22"/>
                  </a:lnTo>
                  <a:lnTo>
                    <a:pt x="22" y="2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0" y="30"/>
                  </a:lnTo>
                  <a:lnTo>
                    <a:pt x="10" y="32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7" name="Freeform 119"/>
            <p:cNvSpPr>
              <a:spLocks/>
            </p:cNvSpPr>
            <p:nvPr/>
          </p:nvSpPr>
          <p:spPr bwMode="auto">
            <a:xfrm>
              <a:off x="8486274" y="2699084"/>
              <a:ext cx="545432" cy="465221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8" y="0"/>
                </a:cxn>
                <a:cxn ang="0">
                  <a:pos x="60" y="0"/>
                </a:cxn>
                <a:cxn ang="0">
                  <a:pos x="54" y="4"/>
                </a:cxn>
                <a:cxn ang="0">
                  <a:pos x="44" y="8"/>
                </a:cxn>
                <a:cxn ang="0">
                  <a:pos x="32" y="14"/>
                </a:cxn>
                <a:cxn ang="0">
                  <a:pos x="22" y="26"/>
                </a:cxn>
                <a:cxn ang="0">
                  <a:pos x="10" y="40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6" y="50"/>
                </a:cxn>
                <a:cxn ang="0">
                  <a:pos x="22" y="34"/>
                </a:cxn>
                <a:cxn ang="0">
                  <a:pos x="42" y="14"/>
                </a:cxn>
                <a:cxn ang="0">
                  <a:pos x="56" y="6"/>
                </a:cxn>
                <a:cxn ang="0">
                  <a:pos x="68" y="0"/>
                </a:cxn>
                <a:cxn ang="0">
                  <a:pos x="68" y="0"/>
                </a:cxn>
              </a:cxnLst>
              <a:rect l="0" t="0" r="r" b="b"/>
              <a:pathLst>
                <a:path w="68" h="58">
                  <a:moveTo>
                    <a:pt x="68" y="0"/>
                  </a:moveTo>
                  <a:lnTo>
                    <a:pt x="68" y="0"/>
                  </a:lnTo>
                  <a:lnTo>
                    <a:pt x="60" y="0"/>
                  </a:lnTo>
                  <a:lnTo>
                    <a:pt x="54" y="4"/>
                  </a:lnTo>
                  <a:lnTo>
                    <a:pt x="44" y="8"/>
                  </a:lnTo>
                  <a:lnTo>
                    <a:pt x="32" y="14"/>
                  </a:lnTo>
                  <a:lnTo>
                    <a:pt x="22" y="26"/>
                  </a:lnTo>
                  <a:lnTo>
                    <a:pt x="10" y="40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6" y="50"/>
                  </a:lnTo>
                  <a:lnTo>
                    <a:pt x="22" y="34"/>
                  </a:lnTo>
                  <a:lnTo>
                    <a:pt x="42" y="14"/>
                  </a:lnTo>
                  <a:lnTo>
                    <a:pt x="56" y="6"/>
                  </a:lnTo>
                  <a:lnTo>
                    <a:pt x="68" y="0"/>
                  </a:lnTo>
                  <a:lnTo>
                    <a:pt x="6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8" name="Freeform 120"/>
            <p:cNvSpPr>
              <a:spLocks/>
            </p:cNvSpPr>
            <p:nvPr/>
          </p:nvSpPr>
          <p:spPr bwMode="auto">
            <a:xfrm>
              <a:off x="8454189" y="3180347"/>
              <a:ext cx="352926" cy="625642"/>
            </a:xfrm>
            <a:custGeom>
              <a:avLst/>
              <a:gdLst/>
              <a:ahLst/>
              <a:cxnLst>
                <a:cxn ang="0">
                  <a:pos x="44" y="78"/>
                </a:cxn>
                <a:cxn ang="0">
                  <a:pos x="44" y="78"/>
                </a:cxn>
                <a:cxn ang="0">
                  <a:pos x="44" y="70"/>
                </a:cxn>
                <a:cxn ang="0">
                  <a:pos x="44" y="62"/>
                </a:cxn>
                <a:cxn ang="0">
                  <a:pos x="40" y="50"/>
                </a:cxn>
                <a:cxn ang="0">
                  <a:pos x="36" y="38"/>
                </a:cxn>
                <a:cxn ang="0">
                  <a:pos x="28" y="26"/>
                </a:cxn>
                <a:cxn ang="0">
                  <a:pos x="16" y="1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6"/>
                </a:cxn>
                <a:cxn ang="0">
                  <a:pos x="18" y="20"/>
                </a:cxn>
                <a:cxn ang="0">
                  <a:pos x="26" y="32"/>
                </a:cxn>
                <a:cxn ang="0">
                  <a:pos x="34" y="44"/>
                </a:cxn>
                <a:cxn ang="0">
                  <a:pos x="40" y="60"/>
                </a:cxn>
                <a:cxn ang="0">
                  <a:pos x="44" y="78"/>
                </a:cxn>
                <a:cxn ang="0">
                  <a:pos x="44" y="78"/>
                </a:cxn>
              </a:cxnLst>
              <a:rect l="0" t="0" r="r" b="b"/>
              <a:pathLst>
                <a:path w="44" h="78">
                  <a:moveTo>
                    <a:pt x="44" y="78"/>
                  </a:moveTo>
                  <a:lnTo>
                    <a:pt x="44" y="78"/>
                  </a:lnTo>
                  <a:lnTo>
                    <a:pt x="44" y="70"/>
                  </a:lnTo>
                  <a:lnTo>
                    <a:pt x="44" y="62"/>
                  </a:lnTo>
                  <a:lnTo>
                    <a:pt x="40" y="50"/>
                  </a:lnTo>
                  <a:lnTo>
                    <a:pt x="36" y="38"/>
                  </a:lnTo>
                  <a:lnTo>
                    <a:pt x="28" y="26"/>
                  </a:lnTo>
                  <a:lnTo>
                    <a:pt x="16" y="12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6"/>
                  </a:lnTo>
                  <a:lnTo>
                    <a:pt x="18" y="20"/>
                  </a:lnTo>
                  <a:lnTo>
                    <a:pt x="26" y="32"/>
                  </a:lnTo>
                  <a:lnTo>
                    <a:pt x="34" y="44"/>
                  </a:lnTo>
                  <a:lnTo>
                    <a:pt x="40" y="60"/>
                  </a:lnTo>
                  <a:lnTo>
                    <a:pt x="44" y="78"/>
                  </a:lnTo>
                  <a:lnTo>
                    <a:pt x="4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9" name="Freeform 121"/>
            <p:cNvSpPr>
              <a:spLocks/>
            </p:cNvSpPr>
            <p:nvPr/>
          </p:nvSpPr>
          <p:spPr bwMode="auto">
            <a:xfrm>
              <a:off x="7828547" y="3164305"/>
              <a:ext cx="593558" cy="513347"/>
            </a:xfrm>
            <a:custGeom>
              <a:avLst/>
              <a:gdLst/>
              <a:ahLst/>
              <a:cxnLst>
                <a:cxn ang="0">
                  <a:pos x="0" y="64"/>
                </a:cxn>
                <a:cxn ang="0">
                  <a:pos x="0" y="64"/>
                </a:cxn>
                <a:cxn ang="0">
                  <a:pos x="8" y="62"/>
                </a:cxn>
                <a:cxn ang="0">
                  <a:pos x="16" y="58"/>
                </a:cxn>
                <a:cxn ang="0">
                  <a:pos x="26" y="52"/>
                </a:cxn>
                <a:cxn ang="0">
                  <a:pos x="38" y="44"/>
                </a:cxn>
                <a:cxn ang="0">
                  <a:pos x="50" y="34"/>
                </a:cxn>
                <a:cxn ang="0">
                  <a:pos x="62" y="20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6" y="8"/>
                </a:cxn>
                <a:cxn ang="0">
                  <a:pos x="50" y="28"/>
                </a:cxn>
                <a:cxn ang="0">
                  <a:pos x="26" y="48"/>
                </a:cxn>
                <a:cxn ang="0">
                  <a:pos x="14" y="58"/>
                </a:cxn>
                <a:cxn ang="0">
                  <a:pos x="0" y="64"/>
                </a:cxn>
                <a:cxn ang="0">
                  <a:pos x="0" y="64"/>
                </a:cxn>
              </a:cxnLst>
              <a:rect l="0" t="0" r="r" b="b"/>
              <a:pathLst>
                <a:path w="74" h="64">
                  <a:moveTo>
                    <a:pt x="0" y="64"/>
                  </a:moveTo>
                  <a:lnTo>
                    <a:pt x="0" y="64"/>
                  </a:lnTo>
                  <a:lnTo>
                    <a:pt x="8" y="62"/>
                  </a:lnTo>
                  <a:lnTo>
                    <a:pt x="16" y="58"/>
                  </a:lnTo>
                  <a:lnTo>
                    <a:pt x="26" y="52"/>
                  </a:lnTo>
                  <a:lnTo>
                    <a:pt x="38" y="44"/>
                  </a:lnTo>
                  <a:lnTo>
                    <a:pt x="50" y="34"/>
                  </a:lnTo>
                  <a:lnTo>
                    <a:pt x="62" y="2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6" y="8"/>
                  </a:lnTo>
                  <a:lnTo>
                    <a:pt x="50" y="28"/>
                  </a:lnTo>
                  <a:lnTo>
                    <a:pt x="26" y="48"/>
                  </a:lnTo>
                  <a:lnTo>
                    <a:pt x="14" y="58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0" name="Freeform 122"/>
            <p:cNvSpPr>
              <a:spLocks/>
            </p:cNvSpPr>
            <p:nvPr/>
          </p:nvSpPr>
          <p:spPr bwMode="auto">
            <a:xfrm>
              <a:off x="8005011" y="2650958"/>
              <a:ext cx="417095" cy="5133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2" y="14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46"/>
                </a:cxn>
                <a:cxn ang="0">
                  <a:pos x="36" y="54"/>
                </a:cxn>
                <a:cxn ang="0">
                  <a:pos x="52" y="64"/>
                </a:cxn>
                <a:cxn ang="0">
                  <a:pos x="52" y="64"/>
                </a:cxn>
                <a:cxn ang="0">
                  <a:pos x="46" y="58"/>
                </a:cxn>
                <a:cxn ang="0">
                  <a:pos x="30" y="44"/>
                </a:cxn>
                <a:cxn ang="0">
                  <a:pos x="14" y="24"/>
                </a:cxn>
                <a:cxn ang="0">
                  <a:pos x="6" y="1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2" h="64"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2" y="14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46"/>
                  </a:lnTo>
                  <a:lnTo>
                    <a:pt x="36" y="5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46" y="58"/>
                  </a:lnTo>
                  <a:lnTo>
                    <a:pt x="30" y="44"/>
                  </a:lnTo>
                  <a:lnTo>
                    <a:pt x="14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1" name="Freeform 123"/>
            <p:cNvSpPr>
              <a:spLocks/>
            </p:cNvSpPr>
            <p:nvPr/>
          </p:nvSpPr>
          <p:spPr bwMode="auto">
            <a:xfrm>
              <a:off x="8390021" y="310013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2" y="14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8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2" name="Freeform 124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3" name="Freeform 125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4" name="Freeform 126"/>
            <p:cNvSpPr>
              <a:spLocks/>
            </p:cNvSpPr>
            <p:nvPr/>
          </p:nvSpPr>
          <p:spPr bwMode="auto">
            <a:xfrm>
              <a:off x="8470232" y="-1295400"/>
              <a:ext cx="433137" cy="866274"/>
            </a:xfrm>
            <a:custGeom>
              <a:avLst/>
              <a:gdLst/>
              <a:ahLst/>
              <a:cxnLst>
                <a:cxn ang="0">
                  <a:pos x="54" y="108"/>
                </a:cxn>
                <a:cxn ang="0">
                  <a:pos x="54" y="108"/>
                </a:cxn>
                <a:cxn ang="0">
                  <a:pos x="54" y="92"/>
                </a:cxn>
                <a:cxn ang="0">
                  <a:pos x="54" y="76"/>
                </a:cxn>
                <a:cxn ang="0">
                  <a:pos x="50" y="60"/>
                </a:cxn>
                <a:cxn ang="0">
                  <a:pos x="46" y="46"/>
                </a:cxn>
                <a:cxn ang="0">
                  <a:pos x="38" y="34"/>
                </a:cxn>
                <a:cxn ang="0">
                  <a:pos x="30" y="22"/>
                </a:cxn>
                <a:cxn ang="0">
                  <a:pos x="22" y="10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18" y="12"/>
                </a:cxn>
                <a:cxn ang="0">
                  <a:pos x="24" y="20"/>
                </a:cxn>
                <a:cxn ang="0">
                  <a:pos x="36" y="36"/>
                </a:cxn>
                <a:cxn ang="0">
                  <a:pos x="44" y="54"/>
                </a:cxn>
                <a:cxn ang="0">
                  <a:pos x="50" y="70"/>
                </a:cxn>
                <a:cxn ang="0">
                  <a:pos x="52" y="86"/>
                </a:cxn>
                <a:cxn ang="0">
                  <a:pos x="54" y="98"/>
                </a:cxn>
                <a:cxn ang="0">
                  <a:pos x="54" y="108"/>
                </a:cxn>
                <a:cxn ang="0">
                  <a:pos x="54" y="108"/>
                </a:cxn>
              </a:cxnLst>
              <a:rect l="0" t="0" r="r" b="b"/>
              <a:pathLst>
                <a:path w="54" h="108">
                  <a:moveTo>
                    <a:pt x="54" y="108"/>
                  </a:moveTo>
                  <a:lnTo>
                    <a:pt x="54" y="108"/>
                  </a:lnTo>
                  <a:lnTo>
                    <a:pt x="54" y="92"/>
                  </a:lnTo>
                  <a:lnTo>
                    <a:pt x="54" y="76"/>
                  </a:lnTo>
                  <a:lnTo>
                    <a:pt x="50" y="60"/>
                  </a:lnTo>
                  <a:lnTo>
                    <a:pt x="46" y="46"/>
                  </a:lnTo>
                  <a:lnTo>
                    <a:pt x="38" y="34"/>
                  </a:lnTo>
                  <a:lnTo>
                    <a:pt x="30" y="22"/>
                  </a:lnTo>
                  <a:lnTo>
                    <a:pt x="22" y="1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8" y="6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4" y="20"/>
                  </a:lnTo>
                  <a:lnTo>
                    <a:pt x="36" y="36"/>
                  </a:lnTo>
                  <a:lnTo>
                    <a:pt x="44" y="54"/>
                  </a:lnTo>
                  <a:lnTo>
                    <a:pt x="50" y="70"/>
                  </a:lnTo>
                  <a:lnTo>
                    <a:pt x="52" y="86"/>
                  </a:lnTo>
                  <a:lnTo>
                    <a:pt x="54" y="98"/>
                  </a:lnTo>
                  <a:lnTo>
                    <a:pt x="54" y="108"/>
                  </a:lnTo>
                  <a:lnTo>
                    <a:pt x="54" y="10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5" name="Freeform 127"/>
            <p:cNvSpPr>
              <a:spLocks/>
            </p:cNvSpPr>
            <p:nvPr/>
          </p:nvSpPr>
          <p:spPr bwMode="auto">
            <a:xfrm>
              <a:off x="2614863" y="-1295400"/>
              <a:ext cx="4668253" cy="1684421"/>
            </a:xfrm>
            <a:custGeom>
              <a:avLst/>
              <a:gdLst/>
              <a:ahLst/>
              <a:cxnLst>
                <a:cxn ang="0">
                  <a:pos x="116" y="88"/>
                </a:cxn>
                <a:cxn ang="0">
                  <a:pos x="126" y="118"/>
                </a:cxn>
                <a:cxn ang="0">
                  <a:pos x="120" y="156"/>
                </a:cxn>
                <a:cxn ang="0">
                  <a:pos x="102" y="188"/>
                </a:cxn>
                <a:cxn ang="0">
                  <a:pos x="64" y="206"/>
                </a:cxn>
                <a:cxn ang="0">
                  <a:pos x="26" y="192"/>
                </a:cxn>
                <a:cxn ang="0">
                  <a:pos x="8" y="168"/>
                </a:cxn>
                <a:cxn ang="0">
                  <a:pos x="10" y="138"/>
                </a:cxn>
                <a:cxn ang="0">
                  <a:pos x="20" y="126"/>
                </a:cxn>
                <a:cxn ang="0">
                  <a:pos x="42" y="124"/>
                </a:cxn>
                <a:cxn ang="0">
                  <a:pos x="70" y="134"/>
                </a:cxn>
                <a:cxn ang="0">
                  <a:pos x="82" y="154"/>
                </a:cxn>
                <a:cxn ang="0">
                  <a:pos x="82" y="168"/>
                </a:cxn>
                <a:cxn ang="0">
                  <a:pos x="70" y="172"/>
                </a:cxn>
                <a:cxn ang="0">
                  <a:pos x="52" y="164"/>
                </a:cxn>
                <a:cxn ang="0">
                  <a:pos x="50" y="144"/>
                </a:cxn>
                <a:cxn ang="0">
                  <a:pos x="50" y="142"/>
                </a:cxn>
                <a:cxn ang="0">
                  <a:pos x="50" y="170"/>
                </a:cxn>
                <a:cxn ang="0">
                  <a:pos x="58" y="178"/>
                </a:cxn>
                <a:cxn ang="0">
                  <a:pos x="76" y="176"/>
                </a:cxn>
                <a:cxn ang="0">
                  <a:pos x="86" y="168"/>
                </a:cxn>
                <a:cxn ang="0">
                  <a:pos x="88" y="152"/>
                </a:cxn>
                <a:cxn ang="0">
                  <a:pos x="78" y="136"/>
                </a:cxn>
                <a:cxn ang="0">
                  <a:pos x="58" y="122"/>
                </a:cxn>
                <a:cxn ang="0">
                  <a:pos x="24" y="118"/>
                </a:cxn>
                <a:cxn ang="0">
                  <a:pos x="0" y="144"/>
                </a:cxn>
                <a:cxn ang="0">
                  <a:pos x="0" y="160"/>
                </a:cxn>
                <a:cxn ang="0">
                  <a:pos x="24" y="198"/>
                </a:cxn>
                <a:cxn ang="0">
                  <a:pos x="52" y="210"/>
                </a:cxn>
                <a:cxn ang="0">
                  <a:pos x="80" y="206"/>
                </a:cxn>
                <a:cxn ang="0">
                  <a:pos x="120" y="170"/>
                </a:cxn>
                <a:cxn ang="0">
                  <a:pos x="132" y="142"/>
                </a:cxn>
                <a:cxn ang="0">
                  <a:pos x="134" y="104"/>
                </a:cxn>
                <a:cxn ang="0">
                  <a:pos x="120" y="74"/>
                </a:cxn>
                <a:cxn ang="0">
                  <a:pos x="180" y="102"/>
                </a:cxn>
                <a:cxn ang="0">
                  <a:pos x="262" y="114"/>
                </a:cxn>
                <a:cxn ang="0">
                  <a:pos x="316" y="106"/>
                </a:cxn>
                <a:cxn ang="0">
                  <a:pos x="370" y="86"/>
                </a:cxn>
                <a:cxn ang="0">
                  <a:pos x="398" y="68"/>
                </a:cxn>
                <a:cxn ang="0">
                  <a:pos x="426" y="40"/>
                </a:cxn>
                <a:cxn ang="0">
                  <a:pos x="464" y="52"/>
                </a:cxn>
                <a:cxn ang="0">
                  <a:pos x="490" y="48"/>
                </a:cxn>
                <a:cxn ang="0">
                  <a:pos x="542" y="22"/>
                </a:cxn>
                <a:cxn ang="0">
                  <a:pos x="568" y="0"/>
                </a:cxn>
                <a:cxn ang="0">
                  <a:pos x="510" y="30"/>
                </a:cxn>
                <a:cxn ang="0">
                  <a:pos x="482" y="42"/>
                </a:cxn>
                <a:cxn ang="0">
                  <a:pos x="452" y="42"/>
                </a:cxn>
                <a:cxn ang="0">
                  <a:pos x="432" y="32"/>
                </a:cxn>
                <a:cxn ang="0">
                  <a:pos x="438" y="0"/>
                </a:cxn>
                <a:cxn ang="0">
                  <a:pos x="406" y="46"/>
                </a:cxn>
                <a:cxn ang="0">
                  <a:pos x="344" y="86"/>
                </a:cxn>
                <a:cxn ang="0">
                  <a:pos x="272" y="100"/>
                </a:cxn>
                <a:cxn ang="0">
                  <a:pos x="200" y="94"/>
                </a:cxn>
                <a:cxn ang="0">
                  <a:pos x="138" y="74"/>
                </a:cxn>
                <a:cxn ang="0">
                  <a:pos x="108" y="56"/>
                </a:cxn>
                <a:cxn ang="0">
                  <a:pos x="106" y="56"/>
                </a:cxn>
                <a:cxn ang="0">
                  <a:pos x="40" y="0"/>
                </a:cxn>
                <a:cxn ang="0">
                  <a:pos x="40" y="16"/>
                </a:cxn>
                <a:cxn ang="0">
                  <a:pos x="98" y="62"/>
                </a:cxn>
              </a:cxnLst>
              <a:rect l="0" t="0" r="r" b="b"/>
              <a:pathLst>
                <a:path w="582" h="210">
                  <a:moveTo>
                    <a:pt x="98" y="62"/>
                  </a:moveTo>
                  <a:lnTo>
                    <a:pt x="98" y="62"/>
                  </a:lnTo>
                  <a:lnTo>
                    <a:pt x="116" y="88"/>
                  </a:lnTo>
                  <a:lnTo>
                    <a:pt x="122" y="104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6" y="128"/>
                  </a:lnTo>
                  <a:lnTo>
                    <a:pt x="126" y="138"/>
                  </a:lnTo>
                  <a:lnTo>
                    <a:pt x="120" y="156"/>
                  </a:lnTo>
                  <a:lnTo>
                    <a:pt x="112" y="172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90" y="198"/>
                  </a:lnTo>
                  <a:lnTo>
                    <a:pt x="76" y="204"/>
                  </a:lnTo>
                  <a:lnTo>
                    <a:pt x="64" y="206"/>
                  </a:lnTo>
                  <a:lnTo>
                    <a:pt x="50" y="204"/>
                  </a:lnTo>
                  <a:lnTo>
                    <a:pt x="38" y="200"/>
                  </a:lnTo>
                  <a:lnTo>
                    <a:pt x="26" y="192"/>
                  </a:lnTo>
                  <a:lnTo>
                    <a:pt x="16" y="182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6" y="158"/>
                  </a:lnTo>
                  <a:lnTo>
                    <a:pt x="6" y="148"/>
                  </a:lnTo>
                  <a:lnTo>
                    <a:pt x="10" y="138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20" y="126"/>
                  </a:lnTo>
                  <a:lnTo>
                    <a:pt x="26" y="122"/>
                  </a:lnTo>
                  <a:lnTo>
                    <a:pt x="34" y="122"/>
                  </a:lnTo>
                  <a:lnTo>
                    <a:pt x="42" y="124"/>
                  </a:lnTo>
                  <a:lnTo>
                    <a:pt x="58" y="128"/>
                  </a:lnTo>
                  <a:lnTo>
                    <a:pt x="70" y="134"/>
                  </a:lnTo>
                  <a:lnTo>
                    <a:pt x="70" y="134"/>
                  </a:lnTo>
                  <a:lnTo>
                    <a:pt x="76" y="140"/>
                  </a:lnTo>
                  <a:lnTo>
                    <a:pt x="80" y="146"/>
                  </a:lnTo>
                  <a:lnTo>
                    <a:pt x="82" y="154"/>
                  </a:lnTo>
                  <a:lnTo>
                    <a:pt x="82" y="162"/>
                  </a:lnTo>
                  <a:lnTo>
                    <a:pt x="82" y="162"/>
                  </a:lnTo>
                  <a:lnTo>
                    <a:pt x="82" y="168"/>
                  </a:lnTo>
                  <a:lnTo>
                    <a:pt x="78" y="170"/>
                  </a:lnTo>
                  <a:lnTo>
                    <a:pt x="74" y="172"/>
                  </a:lnTo>
                  <a:lnTo>
                    <a:pt x="70" y="172"/>
                  </a:lnTo>
                  <a:lnTo>
                    <a:pt x="60" y="170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0" y="158"/>
                  </a:lnTo>
                  <a:lnTo>
                    <a:pt x="50" y="152"/>
                  </a:lnTo>
                  <a:lnTo>
                    <a:pt x="50" y="144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50" y="142"/>
                  </a:lnTo>
                  <a:lnTo>
                    <a:pt x="48" y="152"/>
                  </a:lnTo>
                  <a:lnTo>
                    <a:pt x="48" y="164"/>
                  </a:lnTo>
                  <a:lnTo>
                    <a:pt x="50" y="170"/>
                  </a:lnTo>
                  <a:lnTo>
                    <a:pt x="54" y="174"/>
                  </a:lnTo>
                  <a:lnTo>
                    <a:pt x="54" y="174"/>
                  </a:lnTo>
                  <a:lnTo>
                    <a:pt x="58" y="178"/>
                  </a:lnTo>
                  <a:lnTo>
                    <a:pt x="64" y="178"/>
                  </a:lnTo>
                  <a:lnTo>
                    <a:pt x="70" y="178"/>
                  </a:lnTo>
                  <a:lnTo>
                    <a:pt x="76" y="176"/>
                  </a:lnTo>
                  <a:lnTo>
                    <a:pt x="76" y="176"/>
                  </a:lnTo>
                  <a:lnTo>
                    <a:pt x="82" y="174"/>
                  </a:lnTo>
                  <a:lnTo>
                    <a:pt x="86" y="168"/>
                  </a:lnTo>
                  <a:lnTo>
                    <a:pt x="88" y="164"/>
                  </a:lnTo>
                  <a:lnTo>
                    <a:pt x="88" y="158"/>
                  </a:lnTo>
                  <a:lnTo>
                    <a:pt x="88" y="152"/>
                  </a:lnTo>
                  <a:lnTo>
                    <a:pt x="86" y="146"/>
                  </a:lnTo>
                  <a:lnTo>
                    <a:pt x="84" y="142"/>
                  </a:lnTo>
                  <a:lnTo>
                    <a:pt x="78" y="136"/>
                  </a:lnTo>
                  <a:lnTo>
                    <a:pt x="78" y="136"/>
                  </a:lnTo>
                  <a:lnTo>
                    <a:pt x="68" y="128"/>
                  </a:lnTo>
                  <a:lnTo>
                    <a:pt x="58" y="122"/>
                  </a:lnTo>
                  <a:lnTo>
                    <a:pt x="46" y="118"/>
                  </a:lnTo>
                  <a:lnTo>
                    <a:pt x="34" y="118"/>
                  </a:lnTo>
                  <a:lnTo>
                    <a:pt x="24" y="118"/>
                  </a:lnTo>
                  <a:lnTo>
                    <a:pt x="14" y="124"/>
                  </a:lnTo>
                  <a:lnTo>
                    <a:pt x="6" y="132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52"/>
                  </a:lnTo>
                  <a:lnTo>
                    <a:pt x="0" y="160"/>
                  </a:lnTo>
                  <a:lnTo>
                    <a:pt x="6" y="174"/>
                  </a:lnTo>
                  <a:lnTo>
                    <a:pt x="14" y="18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38" y="206"/>
                  </a:lnTo>
                  <a:lnTo>
                    <a:pt x="52" y="210"/>
                  </a:lnTo>
                  <a:lnTo>
                    <a:pt x="66" y="210"/>
                  </a:lnTo>
                  <a:lnTo>
                    <a:pt x="80" y="206"/>
                  </a:lnTo>
                  <a:lnTo>
                    <a:pt x="80" y="206"/>
                  </a:lnTo>
                  <a:lnTo>
                    <a:pt x="96" y="198"/>
                  </a:lnTo>
                  <a:lnTo>
                    <a:pt x="108" y="186"/>
                  </a:lnTo>
                  <a:lnTo>
                    <a:pt x="120" y="170"/>
                  </a:lnTo>
                  <a:lnTo>
                    <a:pt x="128" y="154"/>
                  </a:lnTo>
                  <a:lnTo>
                    <a:pt x="128" y="154"/>
                  </a:lnTo>
                  <a:lnTo>
                    <a:pt x="132" y="142"/>
                  </a:lnTo>
                  <a:lnTo>
                    <a:pt x="136" y="128"/>
                  </a:lnTo>
                  <a:lnTo>
                    <a:pt x="136" y="116"/>
                  </a:lnTo>
                  <a:lnTo>
                    <a:pt x="134" y="104"/>
                  </a:lnTo>
                  <a:lnTo>
                    <a:pt x="134" y="104"/>
                  </a:lnTo>
                  <a:lnTo>
                    <a:pt x="128" y="90"/>
                  </a:lnTo>
                  <a:lnTo>
                    <a:pt x="120" y="74"/>
                  </a:lnTo>
                  <a:lnTo>
                    <a:pt x="120" y="74"/>
                  </a:lnTo>
                  <a:lnTo>
                    <a:pt x="148" y="90"/>
                  </a:lnTo>
                  <a:lnTo>
                    <a:pt x="180" y="102"/>
                  </a:lnTo>
                  <a:lnTo>
                    <a:pt x="212" y="110"/>
                  </a:lnTo>
                  <a:lnTo>
                    <a:pt x="246" y="114"/>
                  </a:lnTo>
                  <a:lnTo>
                    <a:pt x="262" y="114"/>
                  </a:lnTo>
                  <a:lnTo>
                    <a:pt x="280" y="112"/>
                  </a:lnTo>
                  <a:lnTo>
                    <a:pt x="298" y="110"/>
                  </a:lnTo>
                  <a:lnTo>
                    <a:pt x="316" y="106"/>
                  </a:lnTo>
                  <a:lnTo>
                    <a:pt x="332" y="102"/>
                  </a:lnTo>
                  <a:lnTo>
                    <a:pt x="352" y="94"/>
                  </a:lnTo>
                  <a:lnTo>
                    <a:pt x="370" y="86"/>
                  </a:lnTo>
                  <a:lnTo>
                    <a:pt x="388" y="76"/>
                  </a:lnTo>
                  <a:lnTo>
                    <a:pt x="388" y="76"/>
                  </a:lnTo>
                  <a:lnTo>
                    <a:pt x="398" y="68"/>
                  </a:lnTo>
                  <a:lnTo>
                    <a:pt x="408" y="58"/>
                  </a:lnTo>
                  <a:lnTo>
                    <a:pt x="426" y="40"/>
                  </a:lnTo>
                  <a:lnTo>
                    <a:pt x="426" y="40"/>
                  </a:lnTo>
                  <a:lnTo>
                    <a:pt x="446" y="48"/>
                  </a:lnTo>
                  <a:lnTo>
                    <a:pt x="454" y="50"/>
                  </a:lnTo>
                  <a:lnTo>
                    <a:pt x="464" y="52"/>
                  </a:lnTo>
                  <a:lnTo>
                    <a:pt x="464" y="52"/>
                  </a:lnTo>
                  <a:lnTo>
                    <a:pt x="482" y="50"/>
                  </a:lnTo>
                  <a:lnTo>
                    <a:pt x="490" y="48"/>
                  </a:lnTo>
                  <a:lnTo>
                    <a:pt x="498" y="46"/>
                  </a:lnTo>
                  <a:lnTo>
                    <a:pt x="498" y="46"/>
                  </a:lnTo>
                  <a:lnTo>
                    <a:pt x="542" y="22"/>
                  </a:lnTo>
                  <a:lnTo>
                    <a:pt x="582" y="0"/>
                  </a:lnTo>
                  <a:lnTo>
                    <a:pt x="568" y="0"/>
                  </a:lnTo>
                  <a:lnTo>
                    <a:pt x="568" y="0"/>
                  </a:lnTo>
                  <a:lnTo>
                    <a:pt x="566" y="0"/>
                  </a:lnTo>
                  <a:lnTo>
                    <a:pt x="566" y="0"/>
                  </a:lnTo>
                  <a:lnTo>
                    <a:pt x="510" y="30"/>
                  </a:lnTo>
                  <a:lnTo>
                    <a:pt x="510" y="30"/>
                  </a:lnTo>
                  <a:lnTo>
                    <a:pt x="496" y="38"/>
                  </a:lnTo>
                  <a:lnTo>
                    <a:pt x="482" y="42"/>
                  </a:lnTo>
                  <a:lnTo>
                    <a:pt x="470" y="44"/>
                  </a:lnTo>
                  <a:lnTo>
                    <a:pt x="460" y="44"/>
                  </a:lnTo>
                  <a:lnTo>
                    <a:pt x="452" y="42"/>
                  </a:lnTo>
                  <a:lnTo>
                    <a:pt x="444" y="38"/>
                  </a:lnTo>
                  <a:lnTo>
                    <a:pt x="432" y="32"/>
                  </a:lnTo>
                  <a:lnTo>
                    <a:pt x="432" y="32"/>
                  </a:lnTo>
                  <a:lnTo>
                    <a:pt x="442" y="16"/>
                  </a:lnTo>
                  <a:lnTo>
                    <a:pt x="450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24" y="26"/>
                  </a:lnTo>
                  <a:lnTo>
                    <a:pt x="406" y="46"/>
                  </a:lnTo>
                  <a:lnTo>
                    <a:pt x="388" y="64"/>
                  </a:lnTo>
                  <a:lnTo>
                    <a:pt x="366" y="76"/>
                  </a:lnTo>
                  <a:lnTo>
                    <a:pt x="344" y="86"/>
                  </a:lnTo>
                  <a:lnTo>
                    <a:pt x="320" y="94"/>
                  </a:lnTo>
                  <a:lnTo>
                    <a:pt x="296" y="98"/>
                  </a:lnTo>
                  <a:lnTo>
                    <a:pt x="272" y="100"/>
                  </a:lnTo>
                  <a:lnTo>
                    <a:pt x="248" y="100"/>
                  </a:lnTo>
                  <a:lnTo>
                    <a:pt x="224" y="98"/>
                  </a:lnTo>
                  <a:lnTo>
                    <a:pt x="200" y="94"/>
                  </a:lnTo>
                  <a:lnTo>
                    <a:pt x="178" y="88"/>
                  </a:lnTo>
                  <a:lnTo>
                    <a:pt x="158" y="82"/>
                  </a:lnTo>
                  <a:lnTo>
                    <a:pt x="138" y="74"/>
                  </a:lnTo>
                  <a:lnTo>
                    <a:pt x="122" y="6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6" y="56"/>
                  </a:lnTo>
                  <a:lnTo>
                    <a:pt x="106" y="56"/>
                  </a:lnTo>
                  <a:lnTo>
                    <a:pt x="72" y="30"/>
                  </a:lnTo>
                  <a:lnTo>
                    <a:pt x="4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40" y="16"/>
                  </a:lnTo>
                  <a:lnTo>
                    <a:pt x="58" y="32"/>
                  </a:lnTo>
                  <a:lnTo>
                    <a:pt x="78" y="48"/>
                  </a:lnTo>
                  <a:lnTo>
                    <a:pt x="98" y="62"/>
                  </a:lnTo>
                  <a:lnTo>
                    <a:pt x="98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6" name="Freeform 128"/>
            <p:cNvSpPr>
              <a:spLocks/>
            </p:cNvSpPr>
            <p:nvPr/>
          </p:nvSpPr>
          <p:spPr bwMode="auto">
            <a:xfrm>
              <a:off x="946484" y="1367589"/>
              <a:ext cx="497305" cy="497305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0" y="48"/>
                </a:cxn>
                <a:cxn ang="0">
                  <a:pos x="8" y="50"/>
                </a:cxn>
                <a:cxn ang="0">
                  <a:pos x="28" y="58"/>
                </a:cxn>
                <a:cxn ang="0">
                  <a:pos x="28" y="58"/>
                </a:cxn>
                <a:cxn ang="0">
                  <a:pos x="36" y="62"/>
                </a:cxn>
                <a:cxn ang="0">
                  <a:pos x="42" y="62"/>
                </a:cxn>
                <a:cxn ang="0">
                  <a:pos x="48" y="60"/>
                </a:cxn>
                <a:cxn ang="0">
                  <a:pos x="52" y="58"/>
                </a:cxn>
                <a:cxn ang="0">
                  <a:pos x="58" y="56"/>
                </a:cxn>
                <a:cxn ang="0">
                  <a:pos x="60" y="52"/>
                </a:cxn>
                <a:cxn ang="0">
                  <a:pos x="62" y="48"/>
                </a:cxn>
                <a:cxn ang="0">
                  <a:pos x="62" y="44"/>
                </a:cxn>
                <a:cxn ang="0">
                  <a:pos x="62" y="44"/>
                </a:cxn>
                <a:cxn ang="0">
                  <a:pos x="60" y="38"/>
                </a:cxn>
                <a:cxn ang="0">
                  <a:pos x="56" y="3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54" y="28"/>
                </a:cxn>
                <a:cxn ang="0">
                  <a:pos x="56" y="20"/>
                </a:cxn>
                <a:cxn ang="0">
                  <a:pos x="58" y="16"/>
                </a:cxn>
                <a:cxn ang="0">
                  <a:pos x="58" y="12"/>
                </a:cxn>
                <a:cxn ang="0">
                  <a:pos x="56" y="8"/>
                </a:cxn>
                <a:cxn ang="0">
                  <a:pos x="50" y="4"/>
                </a:cxn>
                <a:cxn ang="0">
                  <a:pos x="50" y="4"/>
                </a:cxn>
                <a:cxn ang="0">
                  <a:pos x="40" y="0"/>
                </a:cxn>
                <a:cxn ang="0">
                  <a:pos x="34" y="0"/>
                </a:cxn>
                <a:cxn ang="0">
                  <a:pos x="26" y="0"/>
                </a:cxn>
                <a:cxn ang="0">
                  <a:pos x="20" y="4"/>
                </a:cxn>
                <a:cxn ang="0">
                  <a:pos x="14" y="12"/>
                </a:cxn>
                <a:cxn ang="0">
                  <a:pos x="8" y="24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10" y="34"/>
                </a:cxn>
                <a:cxn ang="0">
                  <a:pos x="18" y="32"/>
                </a:cxn>
                <a:cxn ang="0">
                  <a:pos x="22" y="32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18" y="34"/>
                </a:cxn>
                <a:cxn ang="0">
                  <a:pos x="8" y="4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62" h="62">
                  <a:moveTo>
                    <a:pt x="0" y="48"/>
                  </a:moveTo>
                  <a:lnTo>
                    <a:pt x="0" y="48"/>
                  </a:lnTo>
                  <a:lnTo>
                    <a:pt x="8" y="50"/>
                  </a:lnTo>
                  <a:lnTo>
                    <a:pt x="28" y="58"/>
                  </a:lnTo>
                  <a:lnTo>
                    <a:pt x="28" y="58"/>
                  </a:lnTo>
                  <a:lnTo>
                    <a:pt x="36" y="62"/>
                  </a:lnTo>
                  <a:lnTo>
                    <a:pt x="42" y="62"/>
                  </a:lnTo>
                  <a:lnTo>
                    <a:pt x="48" y="60"/>
                  </a:lnTo>
                  <a:lnTo>
                    <a:pt x="52" y="58"/>
                  </a:lnTo>
                  <a:lnTo>
                    <a:pt x="58" y="56"/>
                  </a:lnTo>
                  <a:lnTo>
                    <a:pt x="60" y="52"/>
                  </a:lnTo>
                  <a:lnTo>
                    <a:pt x="62" y="48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0" y="38"/>
                  </a:lnTo>
                  <a:lnTo>
                    <a:pt x="56" y="3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4" y="28"/>
                  </a:lnTo>
                  <a:lnTo>
                    <a:pt x="56" y="20"/>
                  </a:lnTo>
                  <a:lnTo>
                    <a:pt x="58" y="16"/>
                  </a:lnTo>
                  <a:lnTo>
                    <a:pt x="58" y="12"/>
                  </a:lnTo>
                  <a:lnTo>
                    <a:pt x="56" y="8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6" y="0"/>
                  </a:lnTo>
                  <a:lnTo>
                    <a:pt x="20" y="4"/>
                  </a:lnTo>
                  <a:lnTo>
                    <a:pt x="14" y="12"/>
                  </a:lnTo>
                  <a:lnTo>
                    <a:pt x="8" y="2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10" y="34"/>
                  </a:lnTo>
                  <a:lnTo>
                    <a:pt x="18" y="32"/>
                  </a:lnTo>
                  <a:lnTo>
                    <a:pt x="22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18" y="34"/>
                  </a:lnTo>
                  <a:lnTo>
                    <a:pt x="8" y="4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7" name="Freeform 129"/>
            <p:cNvSpPr>
              <a:spLocks/>
            </p:cNvSpPr>
            <p:nvPr/>
          </p:nvSpPr>
          <p:spPr bwMode="auto">
            <a:xfrm>
              <a:off x="866274" y="1800726"/>
              <a:ext cx="449179" cy="545432"/>
            </a:xfrm>
            <a:custGeom>
              <a:avLst/>
              <a:gdLst/>
              <a:ahLst/>
              <a:cxnLst>
                <a:cxn ang="0">
                  <a:pos x="54" y="30"/>
                </a:cxn>
                <a:cxn ang="0">
                  <a:pos x="54" y="30"/>
                </a:cxn>
                <a:cxn ang="0">
                  <a:pos x="56" y="36"/>
                </a:cxn>
                <a:cxn ang="0">
                  <a:pos x="54" y="40"/>
                </a:cxn>
                <a:cxn ang="0">
                  <a:pos x="50" y="44"/>
                </a:cxn>
                <a:cxn ang="0">
                  <a:pos x="46" y="48"/>
                </a:cxn>
                <a:cxn ang="0">
                  <a:pos x="38" y="50"/>
                </a:cxn>
                <a:cxn ang="0">
                  <a:pos x="36" y="48"/>
                </a:cxn>
                <a:cxn ang="0">
                  <a:pos x="32" y="46"/>
                </a:cxn>
                <a:cxn ang="0">
                  <a:pos x="32" y="46"/>
                </a:cxn>
                <a:cxn ang="0">
                  <a:pos x="32" y="50"/>
                </a:cxn>
                <a:cxn ang="0">
                  <a:pos x="32" y="56"/>
                </a:cxn>
                <a:cxn ang="0">
                  <a:pos x="30" y="60"/>
                </a:cxn>
                <a:cxn ang="0">
                  <a:pos x="28" y="64"/>
                </a:cxn>
                <a:cxn ang="0">
                  <a:pos x="24" y="66"/>
                </a:cxn>
                <a:cxn ang="0">
                  <a:pos x="18" y="68"/>
                </a:cxn>
                <a:cxn ang="0">
                  <a:pos x="18" y="68"/>
                </a:cxn>
                <a:cxn ang="0">
                  <a:pos x="14" y="68"/>
                </a:cxn>
                <a:cxn ang="0">
                  <a:pos x="8" y="66"/>
                </a:cxn>
                <a:cxn ang="0">
                  <a:pos x="6" y="64"/>
                </a:cxn>
                <a:cxn ang="0">
                  <a:pos x="4" y="60"/>
                </a:cxn>
                <a:cxn ang="0">
                  <a:pos x="2" y="52"/>
                </a:cxn>
                <a:cxn ang="0">
                  <a:pos x="2" y="42"/>
                </a:cxn>
                <a:cxn ang="0">
                  <a:pos x="6" y="22"/>
                </a:cxn>
                <a:cxn ang="0">
                  <a:pos x="4" y="1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2" y="12"/>
                </a:cxn>
                <a:cxn ang="0">
                  <a:pos x="20" y="20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6" y="26"/>
                </a:cxn>
                <a:cxn ang="0">
                  <a:pos x="22" y="20"/>
                </a:cxn>
                <a:cxn ang="0">
                  <a:pos x="18" y="10"/>
                </a:cxn>
                <a:cxn ang="0">
                  <a:pos x="12" y="6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4" y="2"/>
                </a:cxn>
                <a:cxn ang="0">
                  <a:pos x="28" y="6"/>
                </a:cxn>
                <a:cxn ang="0">
                  <a:pos x="38" y="10"/>
                </a:cxn>
                <a:cxn ang="0">
                  <a:pos x="46" y="14"/>
                </a:cxn>
                <a:cxn ang="0">
                  <a:pos x="52" y="22"/>
                </a:cxn>
                <a:cxn ang="0">
                  <a:pos x="54" y="30"/>
                </a:cxn>
                <a:cxn ang="0">
                  <a:pos x="54" y="30"/>
                </a:cxn>
              </a:cxnLst>
              <a:rect l="0" t="0" r="r" b="b"/>
              <a:pathLst>
                <a:path w="56" h="68">
                  <a:moveTo>
                    <a:pt x="54" y="30"/>
                  </a:moveTo>
                  <a:lnTo>
                    <a:pt x="54" y="30"/>
                  </a:lnTo>
                  <a:lnTo>
                    <a:pt x="56" y="36"/>
                  </a:lnTo>
                  <a:lnTo>
                    <a:pt x="54" y="40"/>
                  </a:lnTo>
                  <a:lnTo>
                    <a:pt x="50" y="44"/>
                  </a:lnTo>
                  <a:lnTo>
                    <a:pt x="46" y="48"/>
                  </a:lnTo>
                  <a:lnTo>
                    <a:pt x="38" y="50"/>
                  </a:lnTo>
                  <a:lnTo>
                    <a:pt x="36" y="48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2" y="50"/>
                  </a:lnTo>
                  <a:lnTo>
                    <a:pt x="32" y="56"/>
                  </a:lnTo>
                  <a:lnTo>
                    <a:pt x="30" y="60"/>
                  </a:lnTo>
                  <a:lnTo>
                    <a:pt x="28" y="64"/>
                  </a:lnTo>
                  <a:lnTo>
                    <a:pt x="24" y="66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4" y="68"/>
                  </a:lnTo>
                  <a:lnTo>
                    <a:pt x="8" y="66"/>
                  </a:lnTo>
                  <a:lnTo>
                    <a:pt x="6" y="64"/>
                  </a:lnTo>
                  <a:lnTo>
                    <a:pt x="4" y="60"/>
                  </a:lnTo>
                  <a:lnTo>
                    <a:pt x="2" y="52"/>
                  </a:lnTo>
                  <a:lnTo>
                    <a:pt x="2" y="42"/>
                  </a:lnTo>
                  <a:lnTo>
                    <a:pt x="6" y="2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2" y="12"/>
                  </a:lnTo>
                  <a:lnTo>
                    <a:pt x="20" y="20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6" y="26"/>
                  </a:lnTo>
                  <a:lnTo>
                    <a:pt x="22" y="20"/>
                  </a:lnTo>
                  <a:lnTo>
                    <a:pt x="18" y="10"/>
                  </a:lnTo>
                  <a:lnTo>
                    <a:pt x="12" y="6"/>
                  </a:lnTo>
                  <a:lnTo>
                    <a:pt x="6" y="0"/>
                  </a:lnTo>
                  <a:lnTo>
                    <a:pt x="6" y="0"/>
                  </a:lnTo>
                  <a:lnTo>
                    <a:pt x="14" y="2"/>
                  </a:lnTo>
                  <a:lnTo>
                    <a:pt x="28" y="6"/>
                  </a:lnTo>
                  <a:lnTo>
                    <a:pt x="38" y="10"/>
                  </a:lnTo>
                  <a:lnTo>
                    <a:pt x="46" y="14"/>
                  </a:lnTo>
                  <a:lnTo>
                    <a:pt x="52" y="22"/>
                  </a:lnTo>
                  <a:lnTo>
                    <a:pt x="54" y="30"/>
                  </a:lnTo>
                  <a:lnTo>
                    <a:pt x="5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8" name="Freeform 130"/>
            <p:cNvSpPr>
              <a:spLocks/>
            </p:cNvSpPr>
            <p:nvPr/>
          </p:nvSpPr>
          <p:spPr bwMode="auto">
            <a:xfrm>
              <a:off x="368968" y="1816768"/>
              <a:ext cx="481263" cy="497305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56" y="6"/>
                </a:cxn>
                <a:cxn ang="0">
                  <a:pos x="58" y="16"/>
                </a:cxn>
                <a:cxn ang="0">
                  <a:pos x="60" y="26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4" y="52"/>
                </a:cxn>
                <a:cxn ang="0">
                  <a:pos x="48" y="60"/>
                </a:cxn>
                <a:cxn ang="0">
                  <a:pos x="44" y="62"/>
                </a:cxn>
                <a:cxn ang="0">
                  <a:pos x="40" y="62"/>
                </a:cxn>
                <a:cxn ang="0">
                  <a:pos x="36" y="62"/>
                </a:cxn>
                <a:cxn ang="0">
                  <a:pos x="30" y="60"/>
                </a:cxn>
                <a:cxn ang="0">
                  <a:pos x="30" y="60"/>
                </a:cxn>
                <a:cxn ang="0">
                  <a:pos x="24" y="56"/>
                </a:cxn>
                <a:cxn ang="0">
                  <a:pos x="20" y="5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18" y="44"/>
                </a:cxn>
                <a:cxn ang="0">
                  <a:pos x="10" y="44"/>
                </a:cxn>
                <a:cxn ang="0">
                  <a:pos x="4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20"/>
                </a:cxn>
                <a:cxn ang="0">
                  <a:pos x="6" y="14"/>
                </a:cxn>
                <a:cxn ang="0">
                  <a:pos x="12" y="10"/>
                </a:cxn>
                <a:cxn ang="0">
                  <a:pos x="20" y="8"/>
                </a:cxn>
                <a:cxn ang="0">
                  <a:pos x="38" y="6"/>
                </a:cxn>
                <a:cxn ang="0">
                  <a:pos x="44" y="4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8" y="10"/>
                </a:cxn>
                <a:cxn ang="0">
                  <a:pos x="44" y="18"/>
                </a:cxn>
                <a:cxn ang="0">
                  <a:pos x="38" y="26"/>
                </a:cxn>
                <a:cxn ang="0">
                  <a:pos x="38" y="26"/>
                </a:cxn>
                <a:cxn ang="0">
                  <a:pos x="44" y="22"/>
                </a:cxn>
                <a:cxn ang="0">
                  <a:pos x="50" y="16"/>
                </a:cxn>
                <a:cxn ang="0">
                  <a:pos x="56" y="6"/>
                </a:cxn>
                <a:cxn ang="0">
                  <a:pos x="56" y="6"/>
                </a:cxn>
              </a:cxnLst>
              <a:rect l="0" t="0" r="r" b="b"/>
              <a:pathLst>
                <a:path w="60" h="62">
                  <a:moveTo>
                    <a:pt x="56" y="6"/>
                  </a:moveTo>
                  <a:lnTo>
                    <a:pt x="56" y="6"/>
                  </a:lnTo>
                  <a:lnTo>
                    <a:pt x="58" y="16"/>
                  </a:lnTo>
                  <a:lnTo>
                    <a:pt x="60" y="26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4" y="52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0" y="62"/>
                  </a:lnTo>
                  <a:lnTo>
                    <a:pt x="36" y="62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24" y="56"/>
                  </a:lnTo>
                  <a:lnTo>
                    <a:pt x="20" y="5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18" y="44"/>
                  </a:lnTo>
                  <a:lnTo>
                    <a:pt x="10" y="44"/>
                  </a:lnTo>
                  <a:lnTo>
                    <a:pt x="4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20"/>
                  </a:lnTo>
                  <a:lnTo>
                    <a:pt x="6" y="14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38" y="6"/>
                  </a:lnTo>
                  <a:lnTo>
                    <a:pt x="44" y="4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8" y="10"/>
                  </a:lnTo>
                  <a:lnTo>
                    <a:pt x="44" y="18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44" y="22"/>
                  </a:lnTo>
                  <a:lnTo>
                    <a:pt x="50" y="16"/>
                  </a:lnTo>
                  <a:lnTo>
                    <a:pt x="56" y="6"/>
                  </a:lnTo>
                  <a:lnTo>
                    <a:pt x="56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9" name="Freeform 131"/>
            <p:cNvSpPr>
              <a:spLocks/>
            </p:cNvSpPr>
            <p:nvPr/>
          </p:nvSpPr>
          <p:spPr bwMode="auto">
            <a:xfrm>
              <a:off x="208547" y="1335505"/>
              <a:ext cx="545432" cy="545432"/>
            </a:xfrm>
            <a:custGeom>
              <a:avLst/>
              <a:gdLst/>
              <a:ahLst/>
              <a:cxnLst>
                <a:cxn ang="0">
                  <a:pos x="64" y="48"/>
                </a:cxn>
                <a:cxn ang="0">
                  <a:pos x="64" y="48"/>
                </a:cxn>
                <a:cxn ang="0">
                  <a:pos x="58" y="52"/>
                </a:cxn>
                <a:cxn ang="0">
                  <a:pos x="48" y="60"/>
                </a:cxn>
                <a:cxn ang="0">
                  <a:pos x="40" y="64"/>
                </a:cxn>
                <a:cxn ang="0">
                  <a:pos x="32" y="66"/>
                </a:cxn>
                <a:cxn ang="0">
                  <a:pos x="24" y="68"/>
                </a:cxn>
                <a:cxn ang="0">
                  <a:pos x="16" y="66"/>
                </a:cxn>
                <a:cxn ang="0">
                  <a:pos x="16" y="66"/>
                </a:cxn>
                <a:cxn ang="0">
                  <a:pos x="10" y="62"/>
                </a:cxn>
                <a:cxn ang="0">
                  <a:pos x="4" y="58"/>
                </a:cxn>
                <a:cxn ang="0">
                  <a:pos x="2" y="54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2" y="36"/>
                </a:cxn>
                <a:cxn ang="0">
                  <a:pos x="6" y="32"/>
                </a:cxn>
                <a:cxn ang="0">
                  <a:pos x="12" y="30"/>
                </a:cxn>
                <a:cxn ang="0">
                  <a:pos x="12" y="30"/>
                </a:cxn>
                <a:cxn ang="0">
                  <a:pos x="12" y="26"/>
                </a:cxn>
                <a:cxn ang="0">
                  <a:pos x="10" y="20"/>
                </a:cxn>
                <a:cxn ang="0">
                  <a:pos x="10" y="16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8" y="0"/>
                </a:cxn>
                <a:cxn ang="0">
                  <a:pos x="34" y="2"/>
                </a:cxn>
                <a:cxn ang="0">
                  <a:pos x="40" y="6"/>
                </a:cxn>
                <a:cxn ang="0">
                  <a:pos x="46" y="12"/>
                </a:cxn>
                <a:cxn ang="0">
                  <a:pos x="54" y="28"/>
                </a:cxn>
                <a:cxn ang="0">
                  <a:pos x="60" y="34"/>
                </a:cxn>
                <a:cxn ang="0">
                  <a:pos x="68" y="40"/>
                </a:cxn>
                <a:cxn ang="0">
                  <a:pos x="68" y="40"/>
                </a:cxn>
                <a:cxn ang="0">
                  <a:pos x="54" y="40"/>
                </a:cxn>
                <a:cxn ang="0">
                  <a:pos x="44" y="40"/>
                </a:cxn>
                <a:cxn ang="0">
                  <a:pos x="36" y="38"/>
                </a:cxn>
                <a:cxn ang="0">
                  <a:pos x="36" y="38"/>
                </a:cxn>
                <a:cxn ang="0">
                  <a:pos x="42" y="42"/>
                </a:cxn>
                <a:cxn ang="0">
                  <a:pos x="50" y="46"/>
                </a:cxn>
                <a:cxn ang="0">
                  <a:pos x="64" y="48"/>
                </a:cxn>
                <a:cxn ang="0">
                  <a:pos x="64" y="48"/>
                </a:cxn>
              </a:cxnLst>
              <a:rect l="0" t="0" r="r" b="b"/>
              <a:pathLst>
                <a:path w="68" h="68">
                  <a:moveTo>
                    <a:pt x="64" y="48"/>
                  </a:moveTo>
                  <a:lnTo>
                    <a:pt x="64" y="48"/>
                  </a:lnTo>
                  <a:lnTo>
                    <a:pt x="58" y="52"/>
                  </a:lnTo>
                  <a:lnTo>
                    <a:pt x="48" y="60"/>
                  </a:lnTo>
                  <a:lnTo>
                    <a:pt x="40" y="64"/>
                  </a:lnTo>
                  <a:lnTo>
                    <a:pt x="32" y="66"/>
                  </a:lnTo>
                  <a:lnTo>
                    <a:pt x="24" y="68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0" y="62"/>
                  </a:lnTo>
                  <a:lnTo>
                    <a:pt x="4" y="58"/>
                  </a:lnTo>
                  <a:lnTo>
                    <a:pt x="2" y="54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2" y="36"/>
                  </a:lnTo>
                  <a:lnTo>
                    <a:pt x="6" y="32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26"/>
                  </a:lnTo>
                  <a:lnTo>
                    <a:pt x="10" y="20"/>
                  </a:lnTo>
                  <a:lnTo>
                    <a:pt x="10" y="16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8" y="0"/>
                  </a:lnTo>
                  <a:lnTo>
                    <a:pt x="34" y="2"/>
                  </a:lnTo>
                  <a:lnTo>
                    <a:pt x="40" y="6"/>
                  </a:lnTo>
                  <a:lnTo>
                    <a:pt x="46" y="12"/>
                  </a:lnTo>
                  <a:lnTo>
                    <a:pt x="54" y="28"/>
                  </a:lnTo>
                  <a:lnTo>
                    <a:pt x="60" y="34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54" y="40"/>
                  </a:lnTo>
                  <a:lnTo>
                    <a:pt x="44" y="40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42" y="42"/>
                  </a:lnTo>
                  <a:lnTo>
                    <a:pt x="50" y="46"/>
                  </a:lnTo>
                  <a:lnTo>
                    <a:pt x="64" y="48"/>
                  </a:lnTo>
                  <a:lnTo>
                    <a:pt x="64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0" name="Freeform 132"/>
            <p:cNvSpPr>
              <a:spLocks/>
            </p:cNvSpPr>
            <p:nvPr/>
          </p:nvSpPr>
          <p:spPr bwMode="auto">
            <a:xfrm>
              <a:off x="625642" y="1094874"/>
              <a:ext cx="513347" cy="529389"/>
            </a:xfrm>
            <a:custGeom>
              <a:avLst/>
              <a:gdLst/>
              <a:ahLst/>
              <a:cxnLst>
                <a:cxn ang="0">
                  <a:pos x="38" y="66"/>
                </a:cxn>
                <a:cxn ang="0">
                  <a:pos x="38" y="66"/>
                </a:cxn>
                <a:cxn ang="0">
                  <a:pos x="44" y="52"/>
                </a:cxn>
                <a:cxn ang="0">
                  <a:pos x="50" y="40"/>
                </a:cxn>
                <a:cxn ang="0">
                  <a:pos x="60" y="28"/>
                </a:cxn>
                <a:cxn ang="0">
                  <a:pos x="60" y="28"/>
                </a:cxn>
                <a:cxn ang="0">
                  <a:pos x="64" y="22"/>
                </a:cxn>
                <a:cxn ang="0">
                  <a:pos x="64" y="14"/>
                </a:cxn>
                <a:cxn ang="0">
                  <a:pos x="60" y="6"/>
                </a:cxn>
                <a:cxn ang="0">
                  <a:pos x="54" y="2"/>
                </a:cxn>
                <a:cxn ang="0">
                  <a:pos x="54" y="2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24" y="4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2" y="28"/>
                </a:cxn>
                <a:cxn ang="0">
                  <a:pos x="4" y="36"/>
                </a:cxn>
                <a:cxn ang="0">
                  <a:pos x="8" y="44"/>
                </a:cxn>
                <a:cxn ang="0">
                  <a:pos x="16" y="52"/>
                </a:cxn>
                <a:cxn ang="0">
                  <a:pos x="26" y="60"/>
                </a:cxn>
                <a:cxn ang="0">
                  <a:pos x="26" y="60"/>
                </a:cxn>
                <a:cxn ang="0">
                  <a:pos x="26" y="54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8" y="66"/>
                </a:cxn>
                <a:cxn ang="0">
                  <a:pos x="38" y="66"/>
                </a:cxn>
              </a:cxnLst>
              <a:rect l="0" t="0" r="r" b="b"/>
              <a:pathLst>
                <a:path w="64" h="66">
                  <a:moveTo>
                    <a:pt x="38" y="66"/>
                  </a:moveTo>
                  <a:lnTo>
                    <a:pt x="38" y="66"/>
                  </a:lnTo>
                  <a:lnTo>
                    <a:pt x="44" y="52"/>
                  </a:lnTo>
                  <a:lnTo>
                    <a:pt x="50" y="40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4" y="22"/>
                  </a:lnTo>
                  <a:lnTo>
                    <a:pt x="64" y="14"/>
                  </a:lnTo>
                  <a:lnTo>
                    <a:pt x="60" y="6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24" y="4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4" y="36"/>
                  </a:lnTo>
                  <a:lnTo>
                    <a:pt x="8" y="44"/>
                  </a:lnTo>
                  <a:lnTo>
                    <a:pt x="16" y="52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6" y="54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8" y="66"/>
                  </a:lnTo>
                  <a:lnTo>
                    <a:pt x="3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1" name="Freeform 133"/>
            <p:cNvSpPr>
              <a:spLocks/>
            </p:cNvSpPr>
            <p:nvPr/>
          </p:nvSpPr>
          <p:spPr bwMode="auto">
            <a:xfrm>
              <a:off x="770021" y="165634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6" y="2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2" y="6"/>
                  </a:lnTo>
                  <a:lnTo>
                    <a:pt x="2" y="6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2" name="Freeform 134"/>
            <p:cNvSpPr>
              <a:spLocks/>
            </p:cNvSpPr>
            <p:nvPr/>
          </p:nvSpPr>
          <p:spPr bwMode="auto">
            <a:xfrm>
              <a:off x="6785811" y="-621632"/>
              <a:ext cx="288758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4" y="30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24" y="38"/>
                </a:cxn>
                <a:cxn ang="0">
                  <a:pos x="30" y="36"/>
                </a:cxn>
                <a:cxn ang="0">
                  <a:pos x="34" y="32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34" y="24"/>
                </a:cxn>
                <a:cxn ang="0">
                  <a:pos x="32" y="20"/>
                </a:cxn>
                <a:cxn ang="0">
                  <a:pos x="30" y="18"/>
                </a:cxn>
                <a:cxn ang="0">
                  <a:pos x="30" y="18"/>
                </a:cxn>
                <a:cxn ang="0">
                  <a:pos x="32" y="14"/>
                </a:cxn>
                <a:cxn ang="0">
                  <a:pos x="32" y="8"/>
                </a:cxn>
                <a:cxn ang="0">
                  <a:pos x="32" y="6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2" y="4"/>
                </a:cxn>
                <a:cxn ang="0">
                  <a:pos x="8" y="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2"/>
                </a:cxn>
                <a:cxn ang="0">
                  <a:pos x="10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0" y="22"/>
                </a:cxn>
                <a:cxn ang="0">
                  <a:pos x="4" y="24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36" h="38">
                  <a:moveTo>
                    <a:pt x="0" y="28"/>
                  </a:moveTo>
                  <a:lnTo>
                    <a:pt x="0" y="28"/>
                  </a:lnTo>
                  <a:lnTo>
                    <a:pt x="4" y="3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24" y="38"/>
                  </a:lnTo>
                  <a:lnTo>
                    <a:pt x="30" y="36"/>
                  </a:lnTo>
                  <a:lnTo>
                    <a:pt x="34" y="32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4" y="24"/>
                  </a:lnTo>
                  <a:lnTo>
                    <a:pt x="32" y="20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2" y="14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2"/>
                  </a:lnTo>
                  <a:lnTo>
                    <a:pt x="10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0" y="22"/>
                  </a:lnTo>
                  <a:lnTo>
                    <a:pt x="4" y="24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3" name="Freeform 135"/>
            <p:cNvSpPr>
              <a:spLocks/>
            </p:cNvSpPr>
            <p:nvPr/>
          </p:nvSpPr>
          <p:spPr bwMode="auto">
            <a:xfrm>
              <a:off x="6737684" y="-348916"/>
              <a:ext cx="256674" cy="304800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6" y="26"/>
                </a:cxn>
                <a:cxn ang="0">
                  <a:pos x="22" y="28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16" y="36"/>
                </a:cxn>
                <a:cxn ang="0">
                  <a:pos x="14" y="38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36"/>
                </a:cxn>
                <a:cxn ang="0">
                  <a:pos x="2" y="34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2" y="12"/>
                </a:cxn>
                <a:cxn ang="0">
                  <a:pos x="2" y="6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6" y="6"/>
                </a:cxn>
                <a:cxn ang="0">
                  <a:pos x="10" y="10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12" y="10"/>
                </a:cxn>
                <a:cxn ang="0">
                  <a:pos x="10" y="4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6" y="2"/>
                </a:cxn>
                <a:cxn ang="0">
                  <a:pos x="26" y="6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8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6" y="26"/>
                  </a:lnTo>
                  <a:lnTo>
                    <a:pt x="22" y="28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16" y="36"/>
                  </a:lnTo>
                  <a:lnTo>
                    <a:pt x="14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2" y="12"/>
                  </a:lnTo>
                  <a:lnTo>
                    <a:pt x="2" y="6"/>
                  </a:lnTo>
                  <a:lnTo>
                    <a:pt x="0" y="2"/>
                  </a:lnTo>
                  <a:lnTo>
                    <a:pt x="0" y="2"/>
                  </a:lnTo>
                  <a:lnTo>
                    <a:pt x="6" y="6"/>
                  </a:lnTo>
                  <a:lnTo>
                    <a:pt x="10" y="10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2" y="10"/>
                  </a:lnTo>
                  <a:lnTo>
                    <a:pt x="1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4" name="Freeform 136"/>
            <p:cNvSpPr>
              <a:spLocks/>
            </p:cNvSpPr>
            <p:nvPr/>
          </p:nvSpPr>
          <p:spPr bwMode="auto">
            <a:xfrm>
              <a:off x="6448926" y="-348916"/>
              <a:ext cx="272716" cy="288758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4" y="8"/>
                </a:cxn>
                <a:cxn ang="0">
                  <a:pos x="34" y="16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0" y="30"/>
                </a:cxn>
                <a:cxn ang="0">
                  <a:pos x="26" y="34"/>
                </a:cxn>
                <a:cxn ang="0">
                  <a:pos x="22" y="36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12" y="32"/>
                </a:cxn>
                <a:cxn ang="0">
                  <a:pos x="10" y="30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6" y="26"/>
                </a:cxn>
                <a:cxn ang="0">
                  <a:pos x="2" y="2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12"/>
                </a:cxn>
                <a:cxn ang="0">
                  <a:pos x="2" y="8"/>
                </a:cxn>
                <a:cxn ang="0">
                  <a:pos x="6" y="6"/>
                </a:cxn>
                <a:cxn ang="0">
                  <a:pos x="12" y="4"/>
                </a:cxn>
                <a:cxn ang="0">
                  <a:pos x="22" y="4"/>
                </a:cxn>
                <a:cxn ang="0">
                  <a:pos x="26" y="2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28" y="6"/>
                </a:cxn>
                <a:cxn ang="0">
                  <a:pos x="24" y="10"/>
                </a:cxn>
                <a:cxn ang="0">
                  <a:pos x="22" y="16"/>
                </a:cxn>
                <a:cxn ang="0">
                  <a:pos x="22" y="16"/>
                </a:cxn>
                <a:cxn ang="0">
                  <a:pos x="24" y="14"/>
                </a:cxn>
                <a:cxn ang="0">
                  <a:pos x="28" y="10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34" h="36">
                  <a:moveTo>
                    <a:pt x="32" y="4"/>
                  </a:moveTo>
                  <a:lnTo>
                    <a:pt x="32" y="4"/>
                  </a:lnTo>
                  <a:lnTo>
                    <a:pt x="34" y="8"/>
                  </a:lnTo>
                  <a:lnTo>
                    <a:pt x="34" y="16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0" y="30"/>
                  </a:lnTo>
                  <a:lnTo>
                    <a:pt x="26" y="34"/>
                  </a:lnTo>
                  <a:lnTo>
                    <a:pt x="22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2" y="32"/>
                  </a:lnTo>
                  <a:lnTo>
                    <a:pt x="10" y="30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8"/>
                  </a:lnTo>
                  <a:lnTo>
                    <a:pt x="6" y="6"/>
                  </a:lnTo>
                  <a:lnTo>
                    <a:pt x="12" y="4"/>
                  </a:lnTo>
                  <a:lnTo>
                    <a:pt x="22" y="4"/>
                  </a:lnTo>
                  <a:lnTo>
                    <a:pt x="26" y="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6"/>
                  </a:lnTo>
                  <a:lnTo>
                    <a:pt x="24" y="10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4" y="14"/>
                  </a:lnTo>
                  <a:lnTo>
                    <a:pt x="28" y="10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5" name="Freeform 137"/>
            <p:cNvSpPr>
              <a:spLocks/>
            </p:cNvSpPr>
            <p:nvPr/>
          </p:nvSpPr>
          <p:spPr bwMode="auto">
            <a:xfrm>
              <a:off x="6352674" y="-621632"/>
              <a:ext cx="304800" cy="304800"/>
            </a:xfrm>
            <a:custGeom>
              <a:avLst/>
              <a:gdLst/>
              <a:ahLst/>
              <a:cxnLst>
                <a:cxn ang="0">
                  <a:pos x="36" y="26"/>
                </a:cxn>
                <a:cxn ang="0">
                  <a:pos x="36" y="26"/>
                </a:cxn>
                <a:cxn ang="0">
                  <a:pos x="28" y="34"/>
                </a:cxn>
                <a:cxn ang="0">
                  <a:pos x="18" y="38"/>
                </a:cxn>
                <a:cxn ang="0">
                  <a:pos x="14" y="38"/>
                </a:cxn>
                <a:cxn ang="0">
                  <a:pos x="8" y="38"/>
                </a:cxn>
                <a:cxn ang="0">
                  <a:pos x="8" y="38"/>
                </a:cxn>
                <a:cxn ang="0">
                  <a:pos x="4" y="36"/>
                </a:cxn>
                <a:cxn ang="0">
                  <a:pos x="2" y="32"/>
                </a:cxn>
                <a:cxn ang="0">
                  <a:pos x="0" y="26"/>
                </a:cxn>
                <a:cxn ang="0">
                  <a:pos x="2" y="20"/>
                </a:cxn>
                <a:cxn ang="0">
                  <a:pos x="4" y="18"/>
                </a:cxn>
                <a:cxn ang="0">
                  <a:pos x="6" y="16"/>
                </a:cxn>
                <a:cxn ang="0">
                  <a:pos x="6" y="16"/>
                </a:cxn>
                <a:cxn ang="0">
                  <a:pos x="6" y="10"/>
                </a:cxn>
                <a:cxn ang="0">
                  <a:pos x="6" y="6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4" y="2"/>
                </a:cxn>
                <a:cxn ang="0">
                  <a:pos x="26" y="6"/>
                </a:cxn>
                <a:cxn ang="0">
                  <a:pos x="32" y="14"/>
                </a:cxn>
                <a:cxn ang="0">
                  <a:pos x="34" y="18"/>
                </a:cxn>
                <a:cxn ang="0">
                  <a:pos x="38" y="22"/>
                </a:cxn>
                <a:cxn ang="0">
                  <a:pos x="38" y="22"/>
                </a:cxn>
                <a:cxn ang="0">
                  <a:pos x="32" y="22"/>
                </a:cxn>
                <a:cxn ang="0">
                  <a:pos x="26" y="22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24" y="24"/>
                </a:cxn>
                <a:cxn ang="0">
                  <a:pos x="28" y="26"/>
                </a:cxn>
                <a:cxn ang="0">
                  <a:pos x="36" y="26"/>
                </a:cxn>
                <a:cxn ang="0">
                  <a:pos x="36" y="26"/>
                </a:cxn>
              </a:cxnLst>
              <a:rect l="0" t="0" r="r" b="b"/>
              <a:pathLst>
                <a:path w="38" h="38">
                  <a:moveTo>
                    <a:pt x="36" y="26"/>
                  </a:moveTo>
                  <a:lnTo>
                    <a:pt x="36" y="26"/>
                  </a:lnTo>
                  <a:lnTo>
                    <a:pt x="28" y="34"/>
                  </a:lnTo>
                  <a:lnTo>
                    <a:pt x="18" y="38"/>
                  </a:lnTo>
                  <a:lnTo>
                    <a:pt x="14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4" y="36"/>
                  </a:lnTo>
                  <a:lnTo>
                    <a:pt x="2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4" y="18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0"/>
                  </a:lnTo>
                  <a:lnTo>
                    <a:pt x="6" y="6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6" y="6"/>
                  </a:lnTo>
                  <a:lnTo>
                    <a:pt x="32" y="14"/>
                  </a:lnTo>
                  <a:lnTo>
                    <a:pt x="34" y="18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2" y="22"/>
                  </a:lnTo>
                  <a:lnTo>
                    <a:pt x="26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4" y="24"/>
                  </a:lnTo>
                  <a:lnTo>
                    <a:pt x="28" y="26"/>
                  </a:lnTo>
                  <a:lnTo>
                    <a:pt x="36" y="26"/>
                  </a:lnTo>
                  <a:lnTo>
                    <a:pt x="36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6" name="Freeform 138"/>
            <p:cNvSpPr>
              <a:spLocks/>
            </p:cNvSpPr>
            <p:nvPr/>
          </p:nvSpPr>
          <p:spPr bwMode="auto">
            <a:xfrm>
              <a:off x="6593305" y="-766011"/>
              <a:ext cx="304800" cy="304800"/>
            </a:xfrm>
            <a:custGeom>
              <a:avLst/>
              <a:gdLst/>
              <a:ahLst/>
              <a:cxnLst>
                <a:cxn ang="0">
                  <a:pos x="22" y="38"/>
                </a:cxn>
                <a:cxn ang="0">
                  <a:pos x="22" y="38"/>
                </a:cxn>
                <a:cxn ang="0">
                  <a:pos x="26" y="30"/>
                </a:cxn>
                <a:cxn ang="0">
                  <a:pos x="30" y="22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38" y="12"/>
                </a:cxn>
                <a:cxn ang="0">
                  <a:pos x="38" y="8"/>
                </a:cxn>
                <a:cxn ang="0">
                  <a:pos x="36" y="4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4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14" y="2"/>
                </a:cxn>
                <a:cxn ang="0">
                  <a:pos x="10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8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14" y="30"/>
                </a:cxn>
                <a:cxn ang="0">
                  <a:pos x="14" y="2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22" y="38"/>
                </a:cxn>
                <a:cxn ang="0">
                  <a:pos x="22" y="38"/>
                </a:cxn>
              </a:cxnLst>
              <a:rect l="0" t="0" r="r" b="b"/>
              <a:pathLst>
                <a:path w="38" h="38">
                  <a:moveTo>
                    <a:pt x="22" y="38"/>
                  </a:moveTo>
                  <a:lnTo>
                    <a:pt x="22" y="38"/>
                  </a:lnTo>
                  <a:lnTo>
                    <a:pt x="26" y="30"/>
                  </a:lnTo>
                  <a:lnTo>
                    <a:pt x="30" y="22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8" y="12"/>
                  </a:lnTo>
                  <a:lnTo>
                    <a:pt x="38" y="8"/>
                  </a:lnTo>
                  <a:lnTo>
                    <a:pt x="36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4" y="2"/>
                  </a:lnTo>
                  <a:lnTo>
                    <a:pt x="10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8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4" y="30"/>
                  </a:lnTo>
                  <a:lnTo>
                    <a:pt x="14" y="2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22" y="38"/>
                  </a:lnTo>
                  <a:lnTo>
                    <a:pt x="22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7" name="Freeform 139"/>
            <p:cNvSpPr>
              <a:spLocks/>
            </p:cNvSpPr>
            <p:nvPr/>
          </p:nvSpPr>
          <p:spPr bwMode="auto">
            <a:xfrm>
              <a:off x="6673516" y="-445168"/>
              <a:ext cx="64168" cy="80211"/>
            </a:xfrm>
            <a:custGeom>
              <a:avLst/>
              <a:gdLst/>
              <a:ahLst/>
              <a:cxnLst>
                <a:cxn ang="0">
                  <a:pos x="8" y="8"/>
                </a:cxn>
                <a:cxn ang="0">
                  <a:pos x="8" y="8"/>
                </a:cxn>
                <a:cxn ang="0">
                  <a:pos x="6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8" y="8"/>
                </a:cxn>
              </a:cxnLst>
              <a:rect l="0" t="0" r="r" b="b"/>
              <a:pathLst>
                <a:path w="8" h="10">
                  <a:moveTo>
                    <a:pt x="8" y="8"/>
                  </a:moveTo>
                  <a:lnTo>
                    <a:pt x="8" y="8"/>
                  </a:lnTo>
                  <a:lnTo>
                    <a:pt x="6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8" name="Freeform 140"/>
            <p:cNvSpPr>
              <a:spLocks/>
            </p:cNvSpPr>
            <p:nvPr/>
          </p:nvSpPr>
          <p:spPr bwMode="auto">
            <a:xfrm>
              <a:off x="8742947" y="-1295400"/>
              <a:ext cx="401053" cy="144379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12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30" y="6"/>
                </a:cxn>
                <a:cxn ang="0">
                  <a:pos x="40" y="10"/>
                </a:cxn>
                <a:cxn ang="0">
                  <a:pos x="40" y="10"/>
                </a:cxn>
                <a:cxn ang="0">
                  <a:pos x="50" y="1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50" h="18">
                  <a:moveTo>
                    <a:pt x="2" y="2"/>
                  </a:moveTo>
                  <a:lnTo>
                    <a:pt x="2" y="2"/>
                  </a:lnTo>
                  <a:lnTo>
                    <a:pt x="12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30" y="6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50" y="1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9" name="Freeform 141"/>
            <p:cNvSpPr>
              <a:spLocks/>
            </p:cNvSpPr>
            <p:nvPr/>
          </p:nvSpPr>
          <p:spPr bwMode="auto">
            <a:xfrm>
              <a:off x="336884" y="4191000"/>
              <a:ext cx="1042737" cy="1058779"/>
            </a:xfrm>
            <a:custGeom>
              <a:avLst/>
              <a:gdLst/>
              <a:ahLst/>
              <a:cxnLst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2" y="90"/>
                </a:cxn>
                <a:cxn ang="0">
                  <a:pos x="24" y="98"/>
                </a:cxn>
                <a:cxn ang="0">
                  <a:pos x="18" y="108"/>
                </a:cxn>
                <a:cxn ang="0">
                  <a:pos x="14" y="118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28" y="128"/>
                </a:cxn>
                <a:cxn ang="0">
                  <a:pos x="48" y="128"/>
                </a:cxn>
                <a:cxn ang="0">
                  <a:pos x="76" y="126"/>
                </a:cxn>
                <a:cxn ang="0">
                  <a:pos x="76" y="126"/>
                </a:cxn>
                <a:cxn ang="0">
                  <a:pos x="90" y="124"/>
                </a:cxn>
                <a:cxn ang="0">
                  <a:pos x="104" y="120"/>
                </a:cxn>
                <a:cxn ang="0">
                  <a:pos x="114" y="112"/>
                </a:cxn>
                <a:cxn ang="0">
                  <a:pos x="122" y="102"/>
                </a:cxn>
                <a:cxn ang="0">
                  <a:pos x="128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8" y="66"/>
                </a:cxn>
                <a:cxn ang="0">
                  <a:pos x="128" y="66"/>
                </a:cxn>
                <a:cxn ang="0">
                  <a:pos x="122" y="60"/>
                </a:cxn>
                <a:cxn ang="0">
                  <a:pos x="116" y="56"/>
                </a:cxn>
                <a:cxn ang="0">
                  <a:pos x="104" y="52"/>
                </a:cxn>
                <a:cxn ang="0">
                  <a:pos x="96" y="50"/>
                </a:cxn>
                <a:cxn ang="0">
                  <a:pos x="92" y="50"/>
                </a:cxn>
                <a:cxn ang="0">
                  <a:pos x="92" y="50"/>
                </a:cxn>
                <a:cxn ang="0">
                  <a:pos x="94" y="42"/>
                </a:cxn>
                <a:cxn ang="0">
                  <a:pos x="94" y="34"/>
                </a:cxn>
                <a:cxn ang="0">
                  <a:pos x="94" y="26"/>
                </a:cxn>
                <a:cxn ang="0">
                  <a:pos x="90" y="16"/>
                </a:cxn>
                <a:cxn ang="0">
                  <a:pos x="86" y="8"/>
                </a:cxn>
                <a:cxn ang="0">
                  <a:pos x="78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6"/>
                </a:cxn>
                <a:cxn ang="0">
                  <a:pos x="22" y="10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2" y="116"/>
                </a:cxn>
                <a:cxn ang="0">
                  <a:pos x="2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</a:cxnLst>
              <a:rect l="0" t="0" r="r" b="b"/>
              <a:pathLst>
                <a:path w="130" h="132">
                  <a:moveTo>
                    <a:pt x="48" y="78"/>
                  </a:moveTo>
                  <a:lnTo>
                    <a:pt x="48" y="78"/>
                  </a:lnTo>
                  <a:lnTo>
                    <a:pt x="42" y="80"/>
                  </a:lnTo>
                  <a:lnTo>
                    <a:pt x="32" y="90"/>
                  </a:lnTo>
                  <a:lnTo>
                    <a:pt x="24" y="98"/>
                  </a:lnTo>
                  <a:lnTo>
                    <a:pt x="18" y="108"/>
                  </a:lnTo>
                  <a:lnTo>
                    <a:pt x="14" y="118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28" y="128"/>
                  </a:lnTo>
                  <a:lnTo>
                    <a:pt x="48" y="128"/>
                  </a:lnTo>
                  <a:lnTo>
                    <a:pt x="76" y="126"/>
                  </a:lnTo>
                  <a:lnTo>
                    <a:pt x="76" y="126"/>
                  </a:lnTo>
                  <a:lnTo>
                    <a:pt x="90" y="124"/>
                  </a:lnTo>
                  <a:lnTo>
                    <a:pt x="104" y="120"/>
                  </a:lnTo>
                  <a:lnTo>
                    <a:pt x="114" y="112"/>
                  </a:lnTo>
                  <a:lnTo>
                    <a:pt x="122" y="102"/>
                  </a:lnTo>
                  <a:lnTo>
                    <a:pt x="128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8" y="66"/>
                  </a:lnTo>
                  <a:lnTo>
                    <a:pt x="128" y="66"/>
                  </a:lnTo>
                  <a:lnTo>
                    <a:pt x="122" y="60"/>
                  </a:lnTo>
                  <a:lnTo>
                    <a:pt x="116" y="56"/>
                  </a:lnTo>
                  <a:lnTo>
                    <a:pt x="104" y="52"/>
                  </a:lnTo>
                  <a:lnTo>
                    <a:pt x="96" y="50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4" y="42"/>
                  </a:lnTo>
                  <a:lnTo>
                    <a:pt x="94" y="34"/>
                  </a:lnTo>
                  <a:lnTo>
                    <a:pt x="94" y="26"/>
                  </a:lnTo>
                  <a:lnTo>
                    <a:pt x="90" y="16"/>
                  </a:lnTo>
                  <a:lnTo>
                    <a:pt x="86" y="8"/>
                  </a:lnTo>
                  <a:lnTo>
                    <a:pt x="78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6"/>
                  </a:lnTo>
                  <a:lnTo>
                    <a:pt x="22" y="10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0" name="Freeform 142"/>
            <p:cNvSpPr>
              <a:spLocks/>
            </p:cNvSpPr>
            <p:nvPr/>
          </p:nvSpPr>
          <p:spPr bwMode="auto">
            <a:xfrm>
              <a:off x="352926" y="5281863"/>
              <a:ext cx="1106905" cy="1090863"/>
            </a:xfrm>
            <a:custGeom>
              <a:avLst/>
              <a:gdLst/>
              <a:ahLst/>
              <a:cxnLst>
                <a:cxn ang="0">
                  <a:pos x="8" y="14"/>
                </a:cxn>
                <a:cxn ang="0">
                  <a:pos x="8" y="14"/>
                </a:cxn>
                <a:cxn ang="0">
                  <a:pos x="24" y="16"/>
                </a:cxn>
                <a:cxn ang="0">
                  <a:pos x="36" y="22"/>
                </a:cxn>
                <a:cxn ang="0">
                  <a:pos x="48" y="26"/>
                </a:cxn>
                <a:cxn ang="0">
                  <a:pos x="56" y="34"/>
                </a:cxn>
                <a:cxn ang="0">
                  <a:pos x="68" y="44"/>
                </a:cxn>
                <a:cxn ang="0">
                  <a:pos x="72" y="50"/>
                </a:cxn>
                <a:cxn ang="0">
                  <a:pos x="72" y="50"/>
                </a:cxn>
                <a:cxn ang="0">
                  <a:pos x="62" y="42"/>
                </a:cxn>
                <a:cxn ang="0">
                  <a:pos x="50" y="36"/>
                </a:cxn>
                <a:cxn ang="0">
                  <a:pos x="28" y="30"/>
                </a:cxn>
                <a:cxn ang="0">
                  <a:pos x="8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30"/>
                </a:cxn>
                <a:cxn ang="0">
                  <a:pos x="14" y="36"/>
                </a:cxn>
                <a:cxn ang="0">
                  <a:pos x="20" y="44"/>
                </a:cxn>
                <a:cxn ang="0">
                  <a:pos x="24" y="54"/>
                </a:cxn>
                <a:cxn ang="0">
                  <a:pos x="32" y="76"/>
                </a:cxn>
                <a:cxn ang="0">
                  <a:pos x="40" y="96"/>
                </a:cxn>
                <a:cxn ang="0">
                  <a:pos x="48" y="116"/>
                </a:cxn>
                <a:cxn ang="0">
                  <a:pos x="54" y="124"/>
                </a:cxn>
                <a:cxn ang="0">
                  <a:pos x="60" y="130"/>
                </a:cxn>
                <a:cxn ang="0">
                  <a:pos x="66" y="134"/>
                </a:cxn>
                <a:cxn ang="0">
                  <a:pos x="74" y="136"/>
                </a:cxn>
                <a:cxn ang="0">
                  <a:pos x="84" y="134"/>
                </a:cxn>
                <a:cxn ang="0">
                  <a:pos x="96" y="130"/>
                </a:cxn>
                <a:cxn ang="0">
                  <a:pos x="96" y="130"/>
                </a:cxn>
                <a:cxn ang="0">
                  <a:pos x="104" y="124"/>
                </a:cxn>
                <a:cxn ang="0">
                  <a:pos x="110" y="116"/>
                </a:cxn>
                <a:cxn ang="0">
                  <a:pos x="112" y="106"/>
                </a:cxn>
                <a:cxn ang="0">
                  <a:pos x="110" y="98"/>
                </a:cxn>
                <a:cxn ang="0">
                  <a:pos x="106" y="82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10" y="78"/>
                </a:cxn>
                <a:cxn ang="0">
                  <a:pos x="116" y="76"/>
                </a:cxn>
                <a:cxn ang="0">
                  <a:pos x="124" y="72"/>
                </a:cxn>
                <a:cxn ang="0">
                  <a:pos x="130" y="64"/>
                </a:cxn>
                <a:cxn ang="0">
                  <a:pos x="136" y="56"/>
                </a:cxn>
                <a:cxn ang="0">
                  <a:pos x="138" y="46"/>
                </a:cxn>
                <a:cxn ang="0">
                  <a:pos x="136" y="34"/>
                </a:cxn>
                <a:cxn ang="0">
                  <a:pos x="130" y="22"/>
                </a:cxn>
                <a:cxn ang="0">
                  <a:pos x="130" y="22"/>
                </a:cxn>
                <a:cxn ang="0">
                  <a:pos x="122" y="16"/>
                </a:cxn>
                <a:cxn ang="0">
                  <a:pos x="114" y="10"/>
                </a:cxn>
                <a:cxn ang="0">
                  <a:pos x="106" y="4"/>
                </a:cxn>
                <a:cxn ang="0">
                  <a:pos x="96" y="2"/>
                </a:cxn>
                <a:cxn ang="0">
                  <a:pos x="76" y="0"/>
                </a:cxn>
                <a:cxn ang="0">
                  <a:pos x="56" y="2"/>
                </a:cxn>
                <a:cxn ang="0">
                  <a:pos x="36" y="4"/>
                </a:cxn>
                <a:cxn ang="0">
                  <a:pos x="22" y="8"/>
                </a:cxn>
                <a:cxn ang="0">
                  <a:pos x="8" y="14"/>
                </a:cxn>
                <a:cxn ang="0">
                  <a:pos x="8" y="14"/>
                </a:cxn>
              </a:cxnLst>
              <a:rect l="0" t="0" r="r" b="b"/>
              <a:pathLst>
                <a:path w="138" h="136">
                  <a:moveTo>
                    <a:pt x="8" y="14"/>
                  </a:moveTo>
                  <a:lnTo>
                    <a:pt x="8" y="14"/>
                  </a:lnTo>
                  <a:lnTo>
                    <a:pt x="24" y="16"/>
                  </a:lnTo>
                  <a:lnTo>
                    <a:pt x="36" y="22"/>
                  </a:lnTo>
                  <a:lnTo>
                    <a:pt x="48" y="26"/>
                  </a:lnTo>
                  <a:lnTo>
                    <a:pt x="56" y="34"/>
                  </a:lnTo>
                  <a:lnTo>
                    <a:pt x="68" y="44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62" y="42"/>
                  </a:lnTo>
                  <a:lnTo>
                    <a:pt x="50" y="36"/>
                  </a:lnTo>
                  <a:lnTo>
                    <a:pt x="28" y="30"/>
                  </a:lnTo>
                  <a:lnTo>
                    <a:pt x="8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30"/>
                  </a:lnTo>
                  <a:lnTo>
                    <a:pt x="14" y="36"/>
                  </a:lnTo>
                  <a:lnTo>
                    <a:pt x="20" y="44"/>
                  </a:lnTo>
                  <a:lnTo>
                    <a:pt x="24" y="54"/>
                  </a:lnTo>
                  <a:lnTo>
                    <a:pt x="32" y="76"/>
                  </a:lnTo>
                  <a:lnTo>
                    <a:pt x="40" y="96"/>
                  </a:lnTo>
                  <a:lnTo>
                    <a:pt x="48" y="116"/>
                  </a:lnTo>
                  <a:lnTo>
                    <a:pt x="54" y="124"/>
                  </a:lnTo>
                  <a:lnTo>
                    <a:pt x="60" y="130"/>
                  </a:lnTo>
                  <a:lnTo>
                    <a:pt x="66" y="134"/>
                  </a:lnTo>
                  <a:lnTo>
                    <a:pt x="74" y="136"/>
                  </a:lnTo>
                  <a:lnTo>
                    <a:pt x="84" y="134"/>
                  </a:lnTo>
                  <a:lnTo>
                    <a:pt x="96" y="130"/>
                  </a:lnTo>
                  <a:lnTo>
                    <a:pt x="96" y="130"/>
                  </a:lnTo>
                  <a:lnTo>
                    <a:pt x="104" y="124"/>
                  </a:lnTo>
                  <a:lnTo>
                    <a:pt x="110" y="116"/>
                  </a:lnTo>
                  <a:lnTo>
                    <a:pt x="112" y="106"/>
                  </a:lnTo>
                  <a:lnTo>
                    <a:pt x="110" y="98"/>
                  </a:lnTo>
                  <a:lnTo>
                    <a:pt x="106" y="82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10" y="78"/>
                  </a:lnTo>
                  <a:lnTo>
                    <a:pt x="116" y="76"/>
                  </a:lnTo>
                  <a:lnTo>
                    <a:pt x="124" y="72"/>
                  </a:lnTo>
                  <a:lnTo>
                    <a:pt x="130" y="64"/>
                  </a:lnTo>
                  <a:lnTo>
                    <a:pt x="136" y="56"/>
                  </a:lnTo>
                  <a:lnTo>
                    <a:pt x="138" y="46"/>
                  </a:lnTo>
                  <a:lnTo>
                    <a:pt x="136" y="34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22" y="16"/>
                  </a:lnTo>
                  <a:lnTo>
                    <a:pt x="114" y="10"/>
                  </a:lnTo>
                  <a:lnTo>
                    <a:pt x="106" y="4"/>
                  </a:lnTo>
                  <a:lnTo>
                    <a:pt x="96" y="2"/>
                  </a:lnTo>
                  <a:lnTo>
                    <a:pt x="76" y="0"/>
                  </a:lnTo>
                  <a:lnTo>
                    <a:pt x="56" y="2"/>
                  </a:lnTo>
                  <a:lnTo>
                    <a:pt x="36" y="4"/>
                  </a:lnTo>
                  <a:lnTo>
                    <a:pt x="22" y="8"/>
                  </a:lnTo>
                  <a:lnTo>
                    <a:pt x="8" y="14"/>
                  </a:lnTo>
                  <a:lnTo>
                    <a:pt x="8" y="1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1" name="Freeform 143"/>
            <p:cNvSpPr>
              <a:spLocks/>
            </p:cNvSpPr>
            <p:nvPr/>
          </p:nvSpPr>
          <p:spPr bwMode="auto">
            <a:xfrm>
              <a:off x="0" y="5554579"/>
              <a:ext cx="593558" cy="1090863"/>
            </a:xfrm>
            <a:custGeom>
              <a:avLst/>
              <a:gdLst/>
              <a:ahLst/>
              <a:cxnLst>
                <a:cxn ang="0">
                  <a:pos x="38" y="136"/>
                </a:cxn>
                <a:cxn ang="0">
                  <a:pos x="38" y="136"/>
                </a:cxn>
                <a:cxn ang="0">
                  <a:pos x="48" y="134"/>
                </a:cxn>
                <a:cxn ang="0">
                  <a:pos x="58" y="130"/>
                </a:cxn>
                <a:cxn ang="0">
                  <a:pos x="64" y="124"/>
                </a:cxn>
                <a:cxn ang="0">
                  <a:pos x="70" y="116"/>
                </a:cxn>
                <a:cxn ang="0">
                  <a:pos x="74" y="106"/>
                </a:cxn>
                <a:cxn ang="0">
                  <a:pos x="74" y="96"/>
                </a:cxn>
                <a:cxn ang="0">
                  <a:pos x="74" y="84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68" y="56"/>
                </a:cxn>
                <a:cxn ang="0">
                  <a:pos x="60" y="42"/>
                </a:cxn>
                <a:cxn ang="0">
                  <a:pos x="54" y="30"/>
                </a:cxn>
                <a:cxn ang="0">
                  <a:pos x="48" y="22"/>
                </a:cxn>
                <a:cxn ang="0">
                  <a:pos x="38" y="1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20"/>
                </a:cxn>
                <a:cxn ang="0">
                  <a:pos x="32" y="32"/>
                </a:cxn>
                <a:cxn ang="0">
                  <a:pos x="28" y="50"/>
                </a:cxn>
                <a:cxn ang="0">
                  <a:pos x="22" y="60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2"/>
                </a:cxn>
                <a:cxn ang="0">
                  <a:pos x="24" y="40"/>
                </a:cxn>
                <a:cxn ang="0">
                  <a:pos x="24" y="30"/>
                </a:cxn>
                <a:cxn ang="0">
                  <a:pos x="22" y="20"/>
                </a:cxn>
                <a:cxn ang="0">
                  <a:pos x="18" y="6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4" y="6"/>
                </a:cxn>
                <a:cxn ang="0">
                  <a:pos x="10" y="12"/>
                </a:cxn>
                <a:cxn ang="0">
                  <a:pos x="0" y="22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4" y="118"/>
                </a:cxn>
                <a:cxn ang="0">
                  <a:pos x="8" y="126"/>
                </a:cxn>
                <a:cxn ang="0">
                  <a:pos x="12" y="130"/>
                </a:cxn>
                <a:cxn ang="0">
                  <a:pos x="18" y="132"/>
                </a:cxn>
                <a:cxn ang="0">
                  <a:pos x="26" y="136"/>
                </a:cxn>
                <a:cxn ang="0">
                  <a:pos x="38" y="136"/>
                </a:cxn>
                <a:cxn ang="0">
                  <a:pos x="38" y="136"/>
                </a:cxn>
              </a:cxnLst>
              <a:rect l="0" t="0" r="r" b="b"/>
              <a:pathLst>
                <a:path w="74" h="136">
                  <a:moveTo>
                    <a:pt x="38" y="136"/>
                  </a:moveTo>
                  <a:lnTo>
                    <a:pt x="38" y="136"/>
                  </a:lnTo>
                  <a:lnTo>
                    <a:pt x="48" y="134"/>
                  </a:lnTo>
                  <a:lnTo>
                    <a:pt x="58" y="130"/>
                  </a:lnTo>
                  <a:lnTo>
                    <a:pt x="64" y="124"/>
                  </a:lnTo>
                  <a:lnTo>
                    <a:pt x="70" y="116"/>
                  </a:lnTo>
                  <a:lnTo>
                    <a:pt x="74" y="106"/>
                  </a:lnTo>
                  <a:lnTo>
                    <a:pt x="74" y="96"/>
                  </a:lnTo>
                  <a:lnTo>
                    <a:pt x="74" y="84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68" y="56"/>
                  </a:lnTo>
                  <a:lnTo>
                    <a:pt x="60" y="42"/>
                  </a:lnTo>
                  <a:lnTo>
                    <a:pt x="54" y="30"/>
                  </a:lnTo>
                  <a:lnTo>
                    <a:pt x="48" y="22"/>
                  </a:lnTo>
                  <a:lnTo>
                    <a:pt x="38" y="1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20"/>
                  </a:lnTo>
                  <a:lnTo>
                    <a:pt x="32" y="32"/>
                  </a:lnTo>
                  <a:lnTo>
                    <a:pt x="28" y="50"/>
                  </a:lnTo>
                  <a:lnTo>
                    <a:pt x="22" y="60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2"/>
                  </a:lnTo>
                  <a:lnTo>
                    <a:pt x="24" y="40"/>
                  </a:lnTo>
                  <a:lnTo>
                    <a:pt x="24" y="30"/>
                  </a:lnTo>
                  <a:lnTo>
                    <a:pt x="22" y="20"/>
                  </a:lnTo>
                  <a:lnTo>
                    <a:pt x="18" y="6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6"/>
                  </a:lnTo>
                  <a:lnTo>
                    <a:pt x="10" y="12"/>
                  </a:lnTo>
                  <a:lnTo>
                    <a:pt x="0" y="22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4" y="118"/>
                  </a:lnTo>
                  <a:lnTo>
                    <a:pt x="8" y="126"/>
                  </a:lnTo>
                  <a:lnTo>
                    <a:pt x="12" y="130"/>
                  </a:lnTo>
                  <a:lnTo>
                    <a:pt x="18" y="132"/>
                  </a:lnTo>
                  <a:lnTo>
                    <a:pt x="26" y="136"/>
                  </a:lnTo>
                  <a:lnTo>
                    <a:pt x="38" y="136"/>
                  </a:lnTo>
                  <a:lnTo>
                    <a:pt x="38" y="1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2" name="Freeform 144"/>
            <p:cNvSpPr>
              <a:spLocks/>
            </p:cNvSpPr>
            <p:nvPr/>
          </p:nvSpPr>
          <p:spPr bwMode="auto">
            <a:xfrm>
              <a:off x="0" y="3902242"/>
              <a:ext cx="336884" cy="1122947"/>
            </a:xfrm>
            <a:custGeom>
              <a:avLst/>
              <a:gdLst/>
              <a:ahLst/>
              <a:cxnLst>
                <a:cxn ang="0">
                  <a:pos x="30" y="140"/>
                </a:cxn>
                <a:cxn ang="0">
                  <a:pos x="30" y="140"/>
                </a:cxn>
                <a:cxn ang="0">
                  <a:pos x="30" y="108"/>
                </a:cxn>
                <a:cxn ang="0">
                  <a:pos x="32" y="78"/>
                </a:cxn>
                <a:cxn ang="0">
                  <a:pos x="36" y="62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42" y="38"/>
                </a:cxn>
                <a:cxn ang="0">
                  <a:pos x="40" y="28"/>
                </a:cxn>
                <a:cxn ang="0">
                  <a:pos x="38" y="22"/>
                </a:cxn>
                <a:cxn ang="0">
                  <a:pos x="34" y="14"/>
                </a:cxn>
                <a:cxn ang="0">
                  <a:pos x="28" y="8"/>
                </a:cxn>
                <a:cxn ang="0">
                  <a:pos x="20" y="4"/>
                </a:cxn>
                <a:cxn ang="0">
                  <a:pos x="12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14" y="126"/>
                </a:cxn>
                <a:cxn ang="0">
                  <a:pos x="22" y="134"/>
                </a:cxn>
                <a:cxn ang="0">
                  <a:pos x="30" y="140"/>
                </a:cxn>
                <a:cxn ang="0">
                  <a:pos x="30" y="140"/>
                </a:cxn>
              </a:cxnLst>
              <a:rect l="0" t="0" r="r" b="b"/>
              <a:pathLst>
                <a:path w="42" h="140">
                  <a:moveTo>
                    <a:pt x="30" y="140"/>
                  </a:moveTo>
                  <a:lnTo>
                    <a:pt x="30" y="140"/>
                  </a:lnTo>
                  <a:lnTo>
                    <a:pt x="30" y="108"/>
                  </a:lnTo>
                  <a:lnTo>
                    <a:pt x="32" y="78"/>
                  </a:lnTo>
                  <a:lnTo>
                    <a:pt x="36" y="6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2" y="38"/>
                  </a:lnTo>
                  <a:lnTo>
                    <a:pt x="40" y="28"/>
                  </a:lnTo>
                  <a:lnTo>
                    <a:pt x="38" y="22"/>
                  </a:lnTo>
                  <a:lnTo>
                    <a:pt x="34" y="14"/>
                  </a:lnTo>
                  <a:lnTo>
                    <a:pt x="28" y="8"/>
                  </a:lnTo>
                  <a:lnTo>
                    <a:pt x="20" y="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14" y="126"/>
                  </a:lnTo>
                  <a:lnTo>
                    <a:pt x="22" y="134"/>
                  </a:lnTo>
                  <a:lnTo>
                    <a:pt x="30" y="140"/>
                  </a:lnTo>
                  <a:lnTo>
                    <a:pt x="30" y="1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3" name="Freeform 145"/>
            <p:cNvSpPr>
              <a:spLocks/>
            </p:cNvSpPr>
            <p:nvPr/>
          </p:nvSpPr>
          <p:spPr bwMode="auto">
            <a:xfrm>
              <a:off x="0" y="4977063"/>
              <a:ext cx="48126" cy="481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4" name="Freeform 146"/>
            <p:cNvSpPr>
              <a:spLocks/>
            </p:cNvSpPr>
            <p:nvPr/>
          </p:nvSpPr>
          <p:spPr bwMode="auto">
            <a:xfrm>
              <a:off x="32084" y="5185611"/>
              <a:ext cx="256674" cy="272716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0" y="24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0" y="24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5" name="Freeform 147"/>
            <p:cNvSpPr>
              <a:spLocks/>
            </p:cNvSpPr>
            <p:nvPr/>
          </p:nvSpPr>
          <p:spPr bwMode="auto">
            <a:xfrm>
              <a:off x="946484" y="5811253"/>
              <a:ext cx="978568" cy="89835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10" y="0"/>
                </a:cxn>
                <a:cxn ang="0">
                  <a:pos x="18" y="0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46" y="8"/>
                </a:cxn>
                <a:cxn ang="0">
                  <a:pos x="58" y="16"/>
                </a:cxn>
                <a:cxn ang="0">
                  <a:pos x="70" y="24"/>
                </a:cxn>
                <a:cxn ang="0">
                  <a:pos x="80" y="34"/>
                </a:cxn>
                <a:cxn ang="0">
                  <a:pos x="80" y="34"/>
                </a:cxn>
                <a:cxn ang="0">
                  <a:pos x="98" y="56"/>
                </a:cxn>
                <a:cxn ang="0">
                  <a:pos x="112" y="78"/>
                </a:cxn>
                <a:cxn ang="0">
                  <a:pos x="112" y="78"/>
                </a:cxn>
                <a:cxn ang="0">
                  <a:pos x="118" y="96"/>
                </a:cxn>
                <a:cxn ang="0">
                  <a:pos x="122" y="110"/>
                </a:cxn>
                <a:cxn ang="0">
                  <a:pos x="122" y="110"/>
                </a:cxn>
                <a:cxn ang="0">
                  <a:pos x="122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18" y="110"/>
                </a:cxn>
                <a:cxn ang="0">
                  <a:pos x="118" y="110"/>
                </a:cxn>
                <a:cxn ang="0">
                  <a:pos x="114" y="96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00" y="66"/>
                </a:cxn>
                <a:cxn ang="0">
                  <a:pos x="88" y="52"/>
                </a:cxn>
                <a:cxn ang="0">
                  <a:pos x="76" y="38"/>
                </a:cxn>
                <a:cxn ang="0">
                  <a:pos x="64" y="24"/>
                </a:cxn>
                <a:cxn ang="0">
                  <a:pos x="64" y="24"/>
                </a:cxn>
                <a:cxn ang="0">
                  <a:pos x="48" y="1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8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22" h="11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8" y="0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70" y="24"/>
                  </a:lnTo>
                  <a:lnTo>
                    <a:pt x="80" y="34"/>
                  </a:lnTo>
                  <a:lnTo>
                    <a:pt x="80" y="34"/>
                  </a:lnTo>
                  <a:lnTo>
                    <a:pt x="98" y="56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118" y="96"/>
                  </a:lnTo>
                  <a:lnTo>
                    <a:pt x="122" y="110"/>
                  </a:lnTo>
                  <a:lnTo>
                    <a:pt x="122" y="110"/>
                  </a:lnTo>
                  <a:lnTo>
                    <a:pt x="122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18" y="110"/>
                  </a:lnTo>
                  <a:lnTo>
                    <a:pt x="118" y="110"/>
                  </a:lnTo>
                  <a:lnTo>
                    <a:pt x="114" y="96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0" y="66"/>
                  </a:lnTo>
                  <a:lnTo>
                    <a:pt x="88" y="52"/>
                  </a:lnTo>
                  <a:lnTo>
                    <a:pt x="76" y="38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48" y="1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6" name="Freeform 148"/>
            <p:cNvSpPr>
              <a:spLocks/>
            </p:cNvSpPr>
            <p:nvPr/>
          </p:nvSpPr>
          <p:spPr bwMode="auto">
            <a:xfrm>
              <a:off x="368968" y="5089358"/>
              <a:ext cx="529389" cy="529389"/>
            </a:xfrm>
            <a:custGeom>
              <a:avLst/>
              <a:gdLst/>
              <a:ahLst/>
              <a:cxnLst>
                <a:cxn ang="0">
                  <a:pos x="28" y="66"/>
                </a:cxn>
                <a:cxn ang="0">
                  <a:pos x="28" y="66"/>
                </a:cxn>
                <a:cxn ang="0">
                  <a:pos x="22" y="52"/>
                </a:cxn>
                <a:cxn ang="0">
                  <a:pos x="14" y="42"/>
                </a:cxn>
                <a:cxn ang="0">
                  <a:pos x="4" y="30"/>
                </a:cxn>
                <a:cxn ang="0">
                  <a:pos x="4" y="30"/>
                </a:cxn>
                <a:cxn ang="0">
                  <a:pos x="0" y="22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8"/>
                </a:cxn>
                <a:cxn ang="0">
                  <a:pos x="30" y="8"/>
                </a:cxn>
                <a:cxn ang="0">
                  <a:pos x="34" y="6"/>
                </a:cxn>
                <a:cxn ang="0">
                  <a:pos x="42" y="4"/>
                </a:cxn>
                <a:cxn ang="0">
                  <a:pos x="50" y="2"/>
                </a:cxn>
                <a:cxn ang="0">
                  <a:pos x="54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8"/>
                </a:cxn>
                <a:cxn ang="0">
                  <a:pos x="66" y="24"/>
                </a:cxn>
                <a:cxn ang="0">
                  <a:pos x="66" y="30"/>
                </a:cxn>
                <a:cxn ang="0">
                  <a:pos x="62" y="38"/>
                </a:cxn>
                <a:cxn ang="0">
                  <a:pos x="58" y="46"/>
                </a:cxn>
                <a:cxn ang="0">
                  <a:pos x="50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0" y="56"/>
                </a:cxn>
                <a:cxn ang="0">
                  <a:pos x="40" y="46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36" y="48"/>
                </a:cxn>
                <a:cxn ang="0">
                  <a:pos x="34" y="56"/>
                </a:cxn>
                <a:cxn ang="0">
                  <a:pos x="28" y="66"/>
                </a:cxn>
                <a:cxn ang="0">
                  <a:pos x="28" y="66"/>
                </a:cxn>
              </a:cxnLst>
              <a:rect l="0" t="0" r="r" b="b"/>
              <a:pathLst>
                <a:path w="66" h="66">
                  <a:moveTo>
                    <a:pt x="28" y="66"/>
                  </a:moveTo>
                  <a:lnTo>
                    <a:pt x="28" y="66"/>
                  </a:lnTo>
                  <a:lnTo>
                    <a:pt x="22" y="52"/>
                  </a:lnTo>
                  <a:lnTo>
                    <a:pt x="14" y="42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2" y="8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4" y="6"/>
                  </a:lnTo>
                  <a:lnTo>
                    <a:pt x="42" y="4"/>
                  </a:lnTo>
                  <a:lnTo>
                    <a:pt x="50" y="2"/>
                  </a:lnTo>
                  <a:lnTo>
                    <a:pt x="54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8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62" y="38"/>
                  </a:lnTo>
                  <a:lnTo>
                    <a:pt x="58" y="46"/>
                  </a:lnTo>
                  <a:lnTo>
                    <a:pt x="50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0" y="56"/>
                  </a:lnTo>
                  <a:lnTo>
                    <a:pt x="40" y="4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48"/>
                  </a:lnTo>
                  <a:lnTo>
                    <a:pt x="34" y="56"/>
                  </a:lnTo>
                  <a:lnTo>
                    <a:pt x="28" y="66"/>
                  </a:lnTo>
                  <a:lnTo>
                    <a:pt x="2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7" name="Freeform 149"/>
            <p:cNvSpPr>
              <a:spLocks/>
            </p:cNvSpPr>
            <p:nvPr/>
          </p:nvSpPr>
          <p:spPr bwMode="auto">
            <a:xfrm>
              <a:off x="705853" y="5442284"/>
              <a:ext cx="513347" cy="561474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0" y="30"/>
                </a:cxn>
                <a:cxn ang="0">
                  <a:pos x="12" y="22"/>
                </a:cxn>
                <a:cxn ang="0">
                  <a:pos x="24" y="1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6" y="2"/>
                </a:cxn>
                <a:cxn ang="0">
                  <a:pos x="40" y="0"/>
                </a:cxn>
                <a:cxn ang="0">
                  <a:pos x="46" y="2"/>
                </a:cxn>
                <a:cxn ang="0">
                  <a:pos x="54" y="6"/>
                </a:cxn>
                <a:cxn ang="0">
                  <a:pos x="60" y="14"/>
                </a:cxn>
                <a:cxn ang="0">
                  <a:pos x="60" y="14"/>
                </a:cxn>
                <a:cxn ang="0">
                  <a:pos x="62" y="22"/>
                </a:cxn>
                <a:cxn ang="0">
                  <a:pos x="62" y="2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62" y="46"/>
                </a:cxn>
                <a:cxn ang="0">
                  <a:pos x="64" y="56"/>
                </a:cxn>
                <a:cxn ang="0">
                  <a:pos x="64" y="60"/>
                </a:cxn>
                <a:cxn ang="0">
                  <a:pos x="62" y="64"/>
                </a:cxn>
                <a:cxn ang="0">
                  <a:pos x="62" y="64"/>
                </a:cxn>
                <a:cxn ang="0">
                  <a:pos x="58" y="68"/>
                </a:cxn>
                <a:cxn ang="0">
                  <a:pos x="52" y="70"/>
                </a:cxn>
                <a:cxn ang="0">
                  <a:pos x="46" y="70"/>
                </a:cxn>
                <a:cxn ang="0">
                  <a:pos x="40" y="70"/>
                </a:cxn>
                <a:cxn ang="0">
                  <a:pos x="34" y="66"/>
                </a:cxn>
                <a:cxn ang="0">
                  <a:pos x="26" y="60"/>
                </a:cxn>
                <a:cxn ang="0">
                  <a:pos x="16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4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38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64" h="70">
                  <a:moveTo>
                    <a:pt x="0" y="30"/>
                  </a:moveTo>
                  <a:lnTo>
                    <a:pt x="0" y="30"/>
                  </a:lnTo>
                  <a:lnTo>
                    <a:pt x="12" y="22"/>
                  </a:lnTo>
                  <a:lnTo>
                    <a:pt x="24" y="1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6" y="2"/>
                  </a:lnTo>
                  <a:lnTo>
                    <a:pt x="40" y="0"/>
                  </a:lnTo>
                  <a:lnTo>
                    <a:pt x="46" y="2"/>
                  </a:lnTo>
                  <a:lnTo>
                    <a:pt x="54" y="6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2" y="22"/>
                  </a:lnTo>
                  <a:lnTo>
                    <a:pt x="62" y="2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62" y="4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58" y="68"/>
                  </a:lnTo>
                  <a:lnTo>
                    <a:pt x="52" y="70"/>
                  </a:lnTo>
                  <a:lnTo>
                    <a:pt x="46" y="70"/>
                  </a:lnTo>
                  <a:lnTo>
                    <a:pt x="40" y="70"/>
                  </a:lnTo>
                  <a:lnTo>
                    <a:pt x="34" y="66"/>
                  </a:lnTo>
                  <a:lnTo>
                    <a:pt x="26" y="60"/>
                  </a:lnTo>
                  <a:lnTo>
                    <a:pt x="16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4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38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8" name="Freeform 150"/>
            <p:cNvSpPr>
              <a:spLocks/>
            </p:cNvSpPr>
            <p:nvPr/>
          </p:nvSpPr>
          <p:spPr bwMode="auto">
            <a:xfrm>
              <a:off x="385011" y="5763126"/>
              <a:ext cx="545432" cy="529389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42" y="12"/>
                </a:cxn>
                <a:cxn ang="0">
                  <a:pos x="52" y="24"/>
                </a:cxn>
                <a:cxn ang="0">
                  <a:pos x="62" y="34"/>
                </a:cxn>
                <a:cxn ang="0">
                  <a:pos x="62" y="34"/>
                </a:cxn>
                <a:cxn ang="0">
                  <a:pos x="66" y="42"/>
                </a:cxn>
                <a:cxn ang="0">
                  <a:pos x="68" y="50"/>
                </a:cxn>
                <a:cxn ang="0">
                  <a:pos x="64" y="58"/>
                </a:cxn>
                <a:cxn ang="0">
                  <a:pos x="58" y="64"/>
                </a:cxn>
                <a:cxn ang="0">
                  <a:pos x="58" y="64"/>
                </a:cxn>
                <a:cxn ang="0">
                  <a:pos x="54" y="66"/>
                </a:cxn>
                <a:cxn ang="0">
                  <a:pos x="50" y="66"/>
                </a:cxn>
                <a:cxn ang="0">
                  <a:pos x="44" y="64"/>
                </a:cxn>
                <a:cxn ang="0">
                  <a:pos x="36" y="60"/>
                </a:cxn>
                <a:cxn ang="0">
                  <a:pos x="36" y="60"/>
                </a:cxn>
                <a:cxn ang="0">
                  <a:pos x="34" y="62"/>
                </a:cxn>
                <a:cxn ang="0">
                  <a:pos x="26" y="64"/>
                </a:cxn>
                <a:cxn ang="0">
                  <a:pos x="18" y="66"/>
                </a:cxn>
                <a:cxn ang="0">
                  <a:pos x="14" y="6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2" y="52"/>
                </a:cxn>
                <a:cxn ang="0">
                  <a:pos x="2" y="46"/>
                </a:cxn>
                <a:cxn ang="0">
                  <a:pos x="0" y="40"/>
                </a:cxn>
                <a:cxn ang="0">
                  <a:pos x="2" y="32"/>
                </a:cxn>
                <a:cxn ang="0">
                  <a:pos x="8" y="24"/>
                </a:cxn>
                <a:cxn ang="0">
                  <a:pos x="14" y="14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4" y="12"/>
                </a:cxn>
                <a:cxn ang="0">
                  <a:pos x="24" y="20"/>
                </a:cxn>
                <a:cxn ang="0">
                  <a:pos x="28" y="30"/>
                </a:cxn>
                <a:cxn ang="0">
                  <a:pos x="28" y="30"/>
                </a:cxn>
                <a:cxn ang="0">
                  <a:pos x="30" y="20"/>
                </a:cxn>
                <a:cxn ang="0">
                  <a:pos x="32" y="10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68" h="66">
                  <a:moveTo>
                    <a:pt x="34" y="0"/>
                  </a:moveTo>
                  <a:lnTo>
                    <a:pt x="34" y="0"/>
                  </a:lnTo>
                  <a:lnTo>
                    <a:pt x="42" y="12"/>
                  </a:lnTo>
                  <a:lnTo>
                    <a:pt x="52" y="2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6" y="42"/>
                  </a:lnTo>
                  <a:lnTo>
                    <a:pt x="68" y="50"/>
                  </a:lnTo>
                  <a:lnTo>
                    <a:pt x="64" y="58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4" y="66"/>
                  </a:lnTo>
                  <a:lnTo>
                    <a:pt x="50" y="66"/>
                  </a:lnTo>
                  <a:lnTo>
                    <a:pt x="44" y="64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4" y="62"/>
                  </a:lnTo>
                  <a:lnTo>
                    <a:pt x="26" y="64"/>
                  </a:lnTo>
                  <a:lnTo>
                    <a:pt x="18" y="66"/>
                  </a:lnTo>
                  <a:lnTo>
                    <a:pt x="14" y="6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2" y="52"/>
                  </a:lnTo>
                  <a:lnTo>
                    <a:pt x="2" y="46"/>
                  </a:lnTo>
                  <a:lnTo>
                    <a:pt x="0" y="40"/>
                  </a:lnTo>
                  <a:lnTo>
                    <a:pt x="2" y="32"/>
                  </a:lnTo>
                  <a:lnTo>
                    <a:pt x="8" y="24"/>
                  </a:lnTo>
                  <a:lnTo>
                    <a:pt x="14" y="1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4" y="12"/>
                  </a:lnTo>
                  <a:lnTo>
                    <a:pt x="24" y="2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30" y="20"/>
                  </a:lnTo>
                  <a:lnTo>
                    <a:pt x="32" y="1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9" name="Freeform 151"/>
            <p:cNvSpPr>
              <a:spLocks/>
            </p:cNvSpPr>
            <p:nvPr/>
          </p:nvSpPr>
          <p:spPr bwMode="auto">
            <a:xfrm>
              <a:off x="32084" y="5426242"/>
              <a:ext cx="513347" cy="577516"/>
            </a:xfrm>
            <a:custGeom>
              <a:avLst/>
              <a:gdLst/>
              <a:ahLst/>
              <a:cxnLst>
                <a:cxn ang="0">
                  <a:pos x="64" y="36"/>
                </a:cxn>
                <a:cxn ang="0">
                  <a:pos x="64" y="36"/>
                </a:cxn>
                <a:cxn ang="0">
                  <a:pos x="56" y="44"/>
                </a:cxn>
                <a:cxn ang="0">
                  <a:pos x="46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36" y="68"/>
                </a:cxn>
                <a:cxn ang="0">
                  <a:pos x="34" y="70"/>
                </a:cxn>
                <a:cxn ang="0">
                  <a:pos x="26" y="72"/>
                </a:cxn>
                <a:cxn ang="0">
                  <a:pos x="18" y="68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8" y="54"/>
                </a:cxn>
                <a:cxn ang="0">
                  <a:pos x="8" y="46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28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22" y="0"/>
                </a:cxn>
                <a:cxn ang="0">
                  <a:pos x="28" y="2"/>
                </a:cxn>
                <a:cxn ang="0">
                  <a:pos x="38" y="6"/>
                </a:cxn>
                <a:cxn ang="0">
                  <a:pos x="48" y="14"/>
                </a:cxn>
                <a:cxn ang="0">
                  <a:pos x="60" y="24"/>
                </a:cxn>
                <a:cxn ang="0">
                  <a:pos x="60" y="24"/>
                </a:cxn>
                <a:cxn ang="0">
                  <a:pos x="52" y="24"/>
                </a:cxn>
                <a:cxn ang="0">
                  <a:pos x="44" y="24"/>
                </a:cxn>
                <a:cxn ang="0">
                  <a:pos x="36" y="30"/>
                </a:cxn>
                <a:cxn ang="0">
                  <a:pos x="36" y="30"/>
                </a:cxn>
                <a:cxn ang="0">
                  <a:pos x="46" y="30"/>
                </a:cxn>
                <a:cxn ang="0">
                  <a:pos x="56" y="32"/>
                </a:cxn>
                <a:cxn ang="0">
                  <a:pos x="64" y="36"/>
                </a:cxn>
                <a:cxn ang="0">
                  <a:pos x="64" y="36"/>
                </a:cxn>
              </a:cxnLst>
              <a:rect l="0" t="0" r="r" b="b"/>
              <a:pathLst>
                <a:path w="64" h="72">
                  <a:moveTo>
                    <a:pt x="64" y="36"/>
                  </a:moveTo>
                  <a:lnTo>
                    <a:pt x="64" y="36"/>
                  </a:lnTo>
                  <a:lnTo>
                    <a:pt x="56" y="44"/>
                  </a:lnTo>
                  <a:lnTo>
                    <a:pt x="46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6" y="68"/>
                  </a:lnTo>
                  <a:lnTo>
                    <a:pt x="34" y="70"/>
                  </a:lnTo>
                  <a:lnTo>
                    <a:pt x="26" y="72"/>
                  </a:lnTo>
                  <a:lnTo>
                    <a:pt x="18" y="68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8" y="54"/>
                  </a:lnTo>
                  <a:lnTo>
                    <a:pt x="8" y="46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28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52" y="24"/>
                  </a:lnTo>
                  <a:lnTo>
                    <a:pt x="44" y="24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46" y="30"/>
                  </a:lnTo>
                  <a:lnTo>
                    <a:pt x="56" y="32"/>
                  </a:lnTo>
                  <a:lnTo>
                    <a:pt x="64" y="36"/>
                  </a:lnTo>
                  <a:lnTo>
                    <a:pt x="64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0" name="Freeform 152"/>
            <p:cNvSpPr>
              <a:spLocks/>
            </p:cNvSpPr>
            <p:nvPr/>
          </p:nvSpPr>
          <p:spPr bwMode="auto">
            <a:xfrm>
              <a:off x="561474" y="5618747"/>
              <a:ext cx="128337" cy="144379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2" y="12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r" b="b"/>
              <a:pathLst>
                <a:path w="16" h="18">
                  <a:moveTo>
                    <a:pt x="2" y="12"/>
                  </a:moveTo>
                  <a:lnTo>
                    <a:pt x="2" y="12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1" name="Freeform 153"/>
            <p:cNvSpPr>
              <a:spLocks/>
            </p:cNvSpPr>
            <p:nvPr/>
          </p:nvSpPr>
          <p:spPr bwMode="auto">
            <a:xfrm>
              <a:off x="6561221" y="-1295400"/>
              <a:ext cx="1925053" cy="2326105"/>
            </a:xfrm>
            <a:custGeom>
              <a:avLst/>
              <a:gdLst/>
              <a:ahLst/>
              <a:cxnLst>
                <a:cxn ang="0">
                  <a:pos x="58" y="120"/>
                </a:cxn>
                <a:cxn ang="0">
                  <a:pos x="82" y="128"/>
                </a:cxn>
                <a:cxn ang="0">
                  <a:pos x="142" y="132"/>
                </a:cxn>
                <a:cxn ang="0">
                  <a:pos x="170" y="138"/>
                </a:cxn>
                <a:cxn ang="0">
                  <a:pos x="184" y="146"/>
                </a:cxn>
                <a:cxn ang="0">
                  <a:pos x="210" y="166"/>
                </a:cxn>
                <a:cxn ang="0">
                  <a:pos x="226" y="194"/>
                </a:cxn>
                <a:cxn ang="0">
                  <a:pos x="234" y="224"/>
                </a:cxn>
                <a:cxn ang="0">
                  <a:pos x="234" y="238"/>
                </a:cxn>
                <a:cxn ang="0">
                  <a:pos x="222" y="264"/>
                </a:cxn>
                <a:cxn ang="0">
                  <a:pos x="200" y="278"/>
                </a:cxn>
                <a:cxn ang="0">
                  <a:pos x="172" y="284"/>
                </a:cxn>
                <a:cxn ang="0">
                  <a:pos x="140" y="278"/>
                </a:cxn>
                <a:cxn ang="0">
                  <a:pos x="126" y="272"/>
                </a:cxn>
                <a:cxn ang="0">
                  <a:pos x="108" y="252"/>
                </a:cxn>
                <a:cxn ang="0">
                  <a:pos x="104" y="242"/>
                </a:cxn>
                <a:cxn ang="0">
                  <a:pos x="108" y="222"/>
                </a:cxn>
                <a:cxn ang="0">
                  <a:pos x="126" y="210"/>
                </a:cxn>
                <a:cxn ang="0">
                  <a:pos x="132" y="210"/>
                </a:cxn>
                <a:cxn ang="0">
                  <a:pos x="142" y="212"/>
                </a:cxn>
                <a:cxn ang="0">
                  <a:pos x="148" y="216"/>
                </a:cxn>
                <a:cxn ang="0">
                  <a:pos x="152" y="226"/>
                </a:cxn>
                <a:cxn ang="0">
                  <a:pos x="152" y="246"/>
                </a:cxn>
                <a:cxn ang="0">
                  <a:pos x="150" y="250"/>
                </a:cxn>
                <a:cxn ang="0">
                  <a:pos x="158" y="230"/>
                </a:cxn>
                <a:cxn ang="0">
                  <a:pos x="156" y="218"/>
                </a:cxn>
                <a:cxn ang="0">
                  <a:pos x="144" y="208"/>
                </a:cxn>
                <a:cxn ang="0">
                  <a:pos x="136" y="204"/>
                </a:cxn>
                <a:cxn ang="0">
                  <a:pos x="120" y="204"/>
                </a:cxn>
                <a:cxn ang="0">
                  <a:pos x="110" y="214"/>
                </a:cxn>
                <a:cxn ang="0">
                  <a:pos x="102" y="226"/>
                </a:cxn>
                <a:cxn ang="0">
                  <a:pos x="100" y="240"/>
                </a:cxn>
                <a:cxn ang="0">
                  <a:pos x="102" y="248"/>
                </a:cxn>
                <a:cxn ang="0">
                  <a:pos x="110" y="266"/>
                </a:cxn>
                <a:cxn ang="0">
                  <a:pos x="134" y="282"/>
                </a:cxn>
                <a:cxn ang="0">
                  <a:pos x="164" y="288"/>
                </a:cxn>
                <a:cxn ang="0">
                  <a:pos x="192" y="288"/>
                </a:cxn>
                <a:cxn ang="0">
                  <a:pos x="200" y="286"/>
                </a:cxn>
                <a:cxn ang="0">
                  <a:pos x="216" y="280"/>
                </a:cxn>
                <a:cxn ang="0">
                  <a:pos x="232" y="262"/>
                </a:cxn>
                <a:cxn ang="0">
                  <a:pos x="240" y="232"/>
                </a:cxn>
                <a:cxn ang="0">
                  <a:pos x="236" y="200"/>
                </a:cxn>
                <a:cxn ang="0">
                  <a:pos x="230" y="184"/>
                </a:cxn>
                <a:cxn ang="0">
                  <a:pos x="214" y="160"/>
                </a:cxn>
                <a:cxn ang="0">
                  <a:pos x="192" y="140"/>
                </a:cxn>
                <a:cxn ang="0">
                  <a:pos x="164" y="128"/>
                </a:cxn>
                <a:cxn ang="0">
                  <a:pos x="134" y="122"/>
                </a:cxn>
                <a:cxn ang="0">
                  <a:pos x="102" y="120"/>
                </a:cxn>
                <a:cxn ang="0">
                  <a:pos x="68" y="114"/>
                </a:cxn>
                <a:cxn ang="0">
                  <a:pos x="56" y="110"/>
                </a:cxn>
                <a:cxn ang="0">
                  <a:pos x="38" y="96"/>
                </a:cxn>
                <a:cxn ang="0">
                  <a:pos x="24" y="82"/>
                </a:cxn>
                <a:cxn ang="0">
                  <a:pos x="14" y="58"/>
                </a:cxn>
                <a:cxn ang="0">
                  <a:pos x="12" y="26"/>
                </a:cxn>
                <a:cxn ang="0">
                  <a:pos x="18" y="0"/>
                </a:cxn>
                <a:cxn ang="0">
                  <a:pos x="6" y="0"/>
                </a:cxn>
                <a:cxn ang="0">
                  <a:pos x="0" y="26"/>
                </a:cxn>
                <a:cxn ang="0">
                  <a:pos x="2" y="58"/>
                </a:cxn>
                <a:cxn ang="0">
                  <a:pos x="18" y="90"/>
                </a:cxn>
                <a:cxn ang="0">
                  <a:pos x="58" y="120"/>
                </a:cxn>
              </a:cxnLst>
              <a:rect l="0" t="0" r="r" b="b"/>
              <a:pathLst>
                <a:path w="240" h="290">
                  <a:moveTo>
                    <a:pt x="58" y="120"/>
                  </a:moveTo>
                  <a:lnTo>
                    <a:pt x="58" y="120"/>
                  </a:lnTo>
                  <a:lnTo>
                    <a:pt x="68" y="126"/>
                  </a:lnTo>
                  <a:lnTo>
                    <a:pt x="82" y="128"/>
                  </a:lnTo>
                  <a:lnTo>
                    <a:pt x="110" y="130"/>
                  </a:lnTo>
                  <a:lnTo>
                    <a:pt x="142" y="132"/>
                  </a:lnTo>
                  <a:lnTo>
                    <a:pt x="156" y="134"/>
                  </a:lnTo>
                  <a:lnTo>
                    <a:pt x="170" y="138"/>
                  </a:lnTo>
                  <a:lnTo>
                    <a:pt x="170" y="138"/>
                  </a:lnTo>
                  <a:lnTo>
                    <a:pt x="184" y="146"/>
                  </a:lnTo>
                  <a:lnTo>
                    <a:pt x="198" y="154"/>
                  </a:lnTo>
                  <a:lnTo>
                    <a:pt x="210" y="166"/>
                  </a:lnTo>
                  <a:lnTo>
                    <a:pt x="218" y="180"/>
                  </a:lnTo>
                  <a:lnTo>
                    <a:pt x="226" y="194"/>
                  </a:lnTo>
                  <a:lnTo>
                    <a:pt x="232" y="210"/>
                  </a:lnTo>
                  <a:lnTo>
                    <a:pt x="234" y="224"/>
                  </a:lnTo>
                  <a:lnTo>
                    <a:pt x="234" y="238"/>
                  </a:lnTo>
                  <a:lnTo>
                    <a:pt x="234" y="238"/>
                  </a:lnTo>
                  <a:lnTo>
                    <a:pt x="230" y="252"/>
                  </a:lnTo>
                  <a:lnTo>
                    <a:pt x="222" y="264"/>
                  </a:lnTo>
                  <a:lnTo>
                    <a:pt x="212" y="274"/>
                  </a:lnTo>
                  <a:lnTo>
                    <a:pt x="200" y="278"/>
                  </a:lnTo>
                  <a:lnTo>
                    <a:pt x="186" y="282"/>
                  </a:lnTo>
                  <a:lnTo>
                    <a:pt x="172" y="284"/>
                  </a:lnTo>
                  <a:lnTo>
                    <a:pt x="156" y="282"/>
                  </a:lnTo>
                  <a:lnTo>
                    <a:pt x="140" y="278"/>
                  </a:lnTo>
                  <a:lnTo>
                    <a:pt x="140" y="278"/>
                  </a:lnTo>
                  <a:lnTo>
                    <a:pt x="126" y="272"/>
                  </a:lnTo>
                  <a:lnTo>
                    <a:pt x="116" y="262"/>
                  </a:lnTo>
                  <a:lnTo>
                    <a:pt x="108" y="252"/>
                  </a:lnTo>
                  <a:lnTo>
                    <a:pt x="104" y="242"/>
                  </a:lnTo>
                  <a:lnTo>
                    <a:pt x="104" y="242"/>
                  </a:lnTo>
                  <a:lnTo>
                    <a:pt x="104" y="232"/>
                  </a:lnTo>
                  <a:lnTo>
                    <a:pt x="108" y="222"/>
                  </a:lnTo>
                  <a:lnTo>
                    <a:pt x="116" y="214"/>
                  </a:lnTo>
                  <a:lnTo>
                    <a:pt x="126" y="210"/>
                  </a:lnTo>
                  <a:lnTo>
                    <a:pt x="126" y="210"/>
                  </a:lnTo>
                  <a:lnTo>
                    <a:pt x="132" y="210"/>
                  </a:lnTo>
                  <a:lnTo>
                    <a:pt x="136" y="210"/>
                  </a:lnTo>
                  <a:lnTo>
                    <a:pt x="142" y="212"/>
                  </a:lnTo>
                  <a:lnTo>
                    <a:pt x="148" y="216"/>
                  </a:lnTo>
                  <a:lnTo>
                    <a:pt x="148" y="216"/>
                  </a:lnTo>
                  <a:lnTo>
                    <a:pt x="152" y="220"/>
                  </a:lnTo>
                  <a:lnTo>
                    <a:pt x="152" y="226"/>
                  </a:lnTo>
                  <a:lnTo>
                    <a:pt x="154" y="236"/>
                  </a:lnTo>
                  <a:lnTo>
                    <a:pt x="152" y="246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56" y="238"/>
                  </a:lnTo>
                  <a:lnTo>
                    <a:pt x="158" y="230"/>
                  </a:lnTo>
                  <a:lnTo>
                    <a:pt x="158" y="224"/>
                  </a:lnTo>
                  <a:lnTo>
                    <a:pt x="156" y="218"/>
                  </a:lnTo>
                  <a:lnTo>
                    <a:pt x="152" y="212"/>
                  </a:lnTo>
                  <a:lnTo>
                    <a:pt x="144" y="208"/>
                  </a:lnTo>
                  <a:lnTo>
                    <a:pt x="136" y="204"/>
                  </a:lnTo>
                  <a:lnTo>
                    <a:pt x="136" y="204"/>
                  </a:lnTo>
                  <a:lnTo>
                    <a:pt x="128" y="204"/>
                  </a:lnTo>
                  <a:lnTo>
                    <a:pt x="120" y="204"/>
                  </a:lnTo>
                  <a:lnTo>
                    <a:pt x="114" y="208"/>
                  </a:lnTo>
                  <a:lnTo>
                    <a:pt x="110" y="214"/>
                  </a:lnTo>
                  <a:lnTo>
                    <a:pt x="106" y="220"/>
                  </a:lnTo>
                  <a:lnTo>
                    <a:pt x="102" y="226"/>
                  </a:lnTo>
                  <a:lnTo>
                    <a:pt x="102" y="234"/>
                  </a:lnTo>
                  <a:lnTo>
                    <a:pt x="100" y="240"/>
                  </a:lnTo>
                  <a:lnTo>
                    <a:pt x="100" y="240"/>
                  </a:lnTo>
                  <a:lnTo>
                    <a:pt x="102" y="248"/>
                  </a:lnTo>
                  <a:lnTo>
                    <a:pt x="104" y="254"/>
                  </a:lnTo>
                  <a:lnTo>
                    <a:pt x="110" y="266"/>
                  </a:lnTo>
                  <a:lnTo>
                    <a:pt x="122" y="274"/>
                  </a:lnTo>
                  <a:lnTo>
                    <a:pt x="134" y="282"/>
                  </a:lnTo>
                  <a:lnTo>
                    <a:pt x="148" y="286"/>
                  </a:lnTo>
                  <a:lnTo>
                    <a:pt x="164" y="288"/>
                  </a:lnTo>
                  <a:lnTo>
                    <a:pt x="178" y="290"/>
                  </a:lnTo>
                  <a:lnTo>
                    <a:pt x="192" y="288"/>
                  </a:lnTo>
                  <a:lnTo>
                    <a:pt x="192" y="288"/>
                  </a:lnTo>
                  <a:lnTo>
                    <a:pt x="200" y="286"/>
                  </a:lnTo>
                  <a:lnTo>
                    <a:pt x="208" y="284"/>
                  </a:lnTo>
                  <a:lnTo>
                    <a:pt x="216" y="280"/>
                  </a:lnTo>
                  <a:lnTo>
                    <a:pt x="222" y="274"/>
                  </a:lnTo>
                  <a:lnTo>
                    <a:pt x="232" y="262"/>
                  </a:lnTo>
                  <a:lnTo>
                    <a:pt x="238" y="248"/>
                  </a:lnTo>
                  <a:lnTo>
                    <a:pt x="240" y="232"/>
                  </a:lnTo>
                  <a:lnTo>
                    <a:pt x="240" y="216"/>
                  </a:lnTo>
                  <a:lnTo>
                    <a:pt x="236" y="200"/>
                  </a:lnTo>
                  <a:lnTo>
                    <a:pt x="230" y="184"/>
                  </a:lnTo>
                  <a:lnTo>
                    <a:pt x="230" y="184"/>
                  </a:lnTo>
                  <a:lnTo>
                    <a:pt x="224" y="170"/>
                  </a:lnTo>
                  <a:lnTo>
                    <a:pt x="214" y="160"/>
                  </a:lnTo>
                  <a:lnTo>
                    <a:pt x="204" y="148"/>
                  </a:lnTo>
                  <a:lnTo>
                    <a:pt x="192" y="140"/>
                  </a:lnTo>
                  <a:lnTo>
                    <a:pt x="178" y="134"/>
                  </a:lnTo>
                  <a:lnTo>
                    <a:pt x="164" y="128"/>
                  </a:lnTo>
                  <a:lnTo>
                    <a:pt x="150" y="124"/>
                  </a:lnTo>
                  <a:lnTo>
                    <a:pt x="134" y="122"/>
                  </a:lnTo>
                  <a:lnTo>
                    <a:pt x="134" y="122"/>
                  </a:lnTo>
                  <a:lnTo>
                    <a:pt x="102" y="120"/>
                  </a:lnTo>
                  <a:lnTo>
                    <a:pt x="84" y="118"/>
                  </a:lnTo>
                  <a:lnTo>
                    <a:pt x="68" y="114"/>
                  </a:lnTo>
                  <a:lnTo>
                    <a:pt x="68" y="114"/>
                  </a:lnTo>
                  <a:lnTo>
                    <a:pt x="56" y="110"/>
                  </a:lnTo>
                  <a:lnTo>
                    <a:pt x="46" y="104"/>
                  </a:lnTo>
                  <a:lnTo>
                    <a:pt x="38" y="96"/>
                  </a:lnTo>
                  <a:lnTo>
                    <a:pt x="30" y="90"/>
                  </a:lnTo>
                  <a:lnTo>
                    <a:pt x="24" y="82"/>
                  </a:lnTo>
                  <a:lnTo>
                    <a:pt x="20" y="74"/>
                  </a:lnTo>
                  <a:lnTo>
                    <a:pt x="14" y="58"/>
                  </a:lnTo>
                  <a:lnTo>
                    <a:pt x="12" y="42"/>
                  </a:lnTo>
                  <a:lnTo>
                    <a:pt x="12" y="26"/>
                  </a:lnTo>
                  <a:lnTo>
                    <a:pt x="14" y="12"/>
                  </a:lnTo>
                  <a:lnTo>
                    <a:pt x="1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12"/>
                  </a:lnTo>
                  <a:lnTo>
                    <a:pt x="0" y="26"/>
                  </a:lnTo>
                  <a:lnTo>
                    <a:pt x="0" y="42"/>
                  </a:lnTo>
                  <a:lnTo>
                    <a:pt x="2" y="58"/>
                  </a:lnTo>
                  <a:lnTo>
                    <a:pt x="8" y="74"/>
                  </a:lnTo>
                  <a:lnTo>
                    <a:pt x="18" y="90"/>
                  </a:lnTo>
                  <a:lnTo>
                    <a:pt x="36" y="106"/>
                  </a:lnTo>
                  <a:lnTo>
                    <a:pt x="58" y="120"/>
                  </a:lnTo>
                  <a:lnTo>
                    <a:pt x="58" y="1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2" name="Freeform 154"/>
            <p:cNvSpPr>
              <a:spLocks/>
            </p:cNvSpPr>
            <p:nvPr/>
          </p:nvSpPr>
          <p:spPr bwMode="auto">
            <a:xfrm>
              <a:off x="6866021" y="-268705"/>
              <a:ext cx="320842" cy="497305"/>
            </a:xfrm>
            <a:custGeom>
              <a:avLst/>
              <a:gdLst/>
              <a:ahLst/>
              <a:cxnLst>
                <a:cxn ang="0">
                  <a:pos x="40" y="62"/>
                </a:cxn>
                <a:cxn ang="0">
                  <a:pos x="40" y="62"/>
                </a:cxn>
                <a:cxn ang="0">
                  <a:pos x="38" y="60"/>
                </a:cxn>
                <a:cxn ang="0">
                  <a:pos x="34" y="56"/>
                </a:cxn>
                <a:cxn ang="0">
                  <a:pos x="32" y="46"/>
                </a:cxn>
                <a:cxn ang="0">
                  <a:pos x="34" y="34"/>
                </a:cxn>
                <a:cxn ang="0">
                  <a:pos x="34" y="34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8" y="4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2" y="26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8" y="28"/>
                </a:cxn>
                <a:cxn ang="0">
                  <a:pos x="10" y="24"/>
                </a:cxn>
                <a:cxn ang="0">
                  <a:pos x="14" y="22"/>
                </a:cxn>
                <a:cxn ang="0">
                  <a:pos x="14" y="22"/>
                </a:cxn>
                <a:cxn ang="0">
                  <a:pos x="12" y="28"/>
                </a:cxn>
                <a:cxn ang="0">
                  <a:pos x="12" y="34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20" y="48"/>
                </a:cxn>
                <a:cxn ang="0">
                  <a:pos x="28" y="54"/>
                </a:cxn>
                <a:cxn ang="0">
                  <a:pos x="40" y="62"/>
                </a:cxn>
                <a:cxn ang="0">
                  <a:pos x="40" y="62"/>
                </a:cxn>
              </a:cxnLst>
              <a:rect l="0" t="0" r="r" b="b"/>
              <a:pathLst>
                <a:path w="40" h="62">
                  <a:moveTo>
                    <a:pt x="40" y="62"/>
                  </a:moveTo>
                  <a:lnTo>
                    <a:pt x="40" y="62"/>
                  </a:lnTo>
                  <a:lnTo>
                    <a:pt x="38" y="60"/>
                  </a:lnTo>
                  <a:lnTo>
                    <a:pt x="34" y="56"/>
                  </a:lnTo>
                  <a:lnTo>
                    <a:pt x="32" y="46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28"/>
                  </a:lnTo>
                  <a:lnTo>
                    <a:pt x="10" y="24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2" y="28"/>
                  </a:lnTo>
                  <a:lnTo>
                    <a:pt x="12" y="34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20" y="48"/>
                  </a:lnTo>
                  <a:lnTo>
                    <a:pt x="28" y="54"/>
                  </a:lnTo>
                  <a:lnTo>
                    <a:pt x="40" y="62"/>
                  </a:lnTo>
                  <a:lnTo>
                    <a:pt x="4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3" name="Freeform 155"/>
            <p:cNvSpPr>
              <a:spLocks/>
            </p:cNvSpPr>
            <p:nvPr/>
          </p:nvSpPr>
          <p:spPr bwMode="auto">
            <a:xfrm>
              <a:off x="4026568" y="4126832"/>
              <a:ext cx="1187116" cy="1203158"/>
            </a:xfrm>
            <a:custGeom>
              <a:avLst/>
              <a:gdLst/>
              <a:ahLst/>
              <a:cxnLst>
                <a:cxn ang="0">
                  <a:pos x="12" y="150"/>
                </a:cxn>
                <a:cxn ang="0">
                  <a:pos x="12" y="150"/>
                </a:cxn>
                <a:cxn ang="0">
                  <a:pos x="32" y="146"/>
                </a:cxn>
                <a:cxn ang="0">
                  <a:pos x="54" y="144"/>
                </a:cxn>
                <a:cxn ang="0">
                  <a:pos x="86" y="144"/>
                </a:cxn>
                <a:cxn ang="0">
                  <a:pos x="86" y="144"/>
                </a:cxn>
                <a:cxn ang="0">
                  <a:pos x="102" y="142"/>
                </a:cxn>
                <a:cxn ang="0">
                  <a:pos x="118" y="136"/>
                </a:cxn>
                <a:cxn ang="0">
                  <a:pos x="130" y="128"/>
                </a:cxn>
                <a:cxn ang="0">
                  <a:pos x="138" y="116"/>
                </a:cxn>
                <a:cxn ang="0">
                  <a:pos x="146" y="106"/>
                </a:cxn>
                <a:cxn ang="0">
                  <a:pos x="148" y="94"/>
                </a:cxn>
                <a:cxn ang="0">
                  <a:pos x="148" y="84"/>
                </a:cxn>
                <a:cxn ang="0">
                  <a:pos x="144" y="76"/>
                </a:cxn>
                <a:cxn ang="0">
                  <a:pos x="144" y="76"/>
                </a:cxn>
                <a:cxn ang="0">
                  <a:pos x="138" y="68"/>
                </a:cxn>
                <a:cxn ang="0">
                  <a:pos x="132" y="64"/>
                </a:cxn>
                <a:cxn ang="0">
                  <a:pos x="118" y="58"/>
                </a:cxn>
                <a:cxn ang="0">
                  <a:pos x="108" y="58"/>
                </a:cxn>
                <a:cxn ang="0">
                  <a:pos x="104" y="58"/>
                </a:cxn>
                <a:cxn ang="0">
                  <a:pos x="104" y="58"/>
                </a:cxn>
                <a:cxn ang="0">
                  <a:pos x="106" y="48"/>
                </a:cxn>
                <a:cxn ang="0">
                  <a:pos x="106" y="40"/>
                </a:cxn>
                <a:cxn ang="0">
                  <a:pos x="106" y="30"/>
                </a:cxn>
                <a:cxn ang="0">
                  <a:pos x="104" y="18"/>
                </a:cxn>
                <a:cxn ang="0">
                  <a:pos x="98" y="10"/>
                </a:cxn>
                <a:cxn ang="0">
                  <a:pos x="94" y="6"/>
                </a:cxn>
                <a:cxn ang="0">
                  <a:pos x="88" y="2"/>
                </a:cxn>
                <a:cxn ang="0">
                  <a:pos x="82" y="0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60" y="0"/>
                </a:cxn>
                <a:cxn ang="0">
                  <a:pos x="44" y="2"/>
                </a:cxn>
                <a:cxn ang="0">
                  <a:pos x="30" y="8"/>
                </a:cxn>
                <a:cxn ang="0">
                  <a:pos x="24" y="12"/>
                </a:cxn>
                <a:cxn ang="0">
                  <a:pos x="18" y="18"/>
                </a:cxn>
                <a:cxn ang="0">
                  <a:pos x="14" y="26"/>
                </a:cxn>
                <a:cxn ang="0">
                  <a:pos x="10" y="34"/>
                </a:cxn>
                <a:cxn ang="0">
                  <a:pos x="6" y="46"/>
                </a:cxn>
                <a:cxn ang="0">
                  <a:pos x="2" y="58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6" y="126"/>
                </a:cxn>
                <a:cxn ang="0">
                  <a:pos x="16" y="112"/>
                </a:cxn>
                <a:cxn ang="0">
                  <a:pos x="24" y="104"/>
                </a:cxn>
                <a:cxn ang="0">
                  <a:pos x="34" y="96"/>
                </a:cxn>
                <a:cxn ang="0">
                  <a:pos x="44" y="90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48" y="92"/>
                </a:cxn>
                <a:cxn ang="0">
                  <a:pos x="36" y="102"/>
                </a:cxn>
                <a:cxn ang="0">
                  <a:pos x="28" y="112"/>
                </a:cxn>
                <a:cxn ang="0">
                  <a:pos x="20" y="122"/>
                </a:cxn>
                <a:cxn ang="0">
                  <a:pos x="16" y="134"/>
                </a:cxn>
                <a:cxn ang="0">
                  <a:pos x="12" y="150"/>
                </a:cxn>
                <a:cxn ang="0">
                  <a:pos x="12" y="150"/>
                </a:cxn>
              </a:cxnLst>
              <a:rect l="0" t="0" r="r" b="b"/>
              <a:pathLst>
                <a:path w="148" h="150">
                  <a:moveTo>
                    <a:pt x="12" y="150"/>
                  </a:moveTo>
                  <a:lnTo>
                    <a:pt x="12" y="150"/>
                  </a:lnTo>
                  <a:lnTo>
                    <a:pt x="32" y="146"/>
                  </a:lnTo>
                  <a:lnTo>
                    <a:pt x="54" y="144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102" y="142"/>
                  </a:lnTo>
                  <a:lnTo>
                    <a:pt x="118" y="136"/>
                  </a:lnTo>
                  <a:lnTo>
                    <a:pt x="130" y="128"/>
                  </a:lnTo>
                  <a:lnTo>
                    <a:pt x="138" y="116"/>
                  </a:lnTo>
                  <a:lnTo>
                    <a:pt x="146" y="106"/>
                  </a:lnTo>
                  <a:lnTo>
                    <a:pt x="148" y="94"/>
                  </a:lnTo>
                  <a:lnTo>
                    <a:pt x="148" y="84"/>
                  </a:lnTo>
                  <a:lnTo>
                    <a:pt x="144" y="76"/>
                  </a:lnTo>
                  <a:lnTo>
                    <a:pt x="144" y="76"/>
                  </a:lnTo>
                  <a:lnTo>
                    <a:pt x="138" y="68"/>
                  </a:lnTo>
                  <a:lnTo>
                    <a:pt x="132" y="64"/>
                  </a:lnTo>
                  <a:lnTo>
                    <a:pt x="118" y="58"/>
                  </a:lnTo>
                  <a:lnTo>
                    <a:pt x="108" y="58"/>
                  </a:lnTo>
                  <a:lnTo>
                    <a:pt x="104" y="58"/>
                  </a:lnTo>
                  <a:lnTo>
                    <a:pt x="104" y="58"/>
                  </a:lnTo>
                  <a:lnTo>
                    <a:pt x="106" y="48"/>
                  </a:lnTo>
                  <a:lnTo>
                    <a:pt x="106" y="40"/>
                  </a:lnTo>
                  <a:lnTo>
                    <a:pt x="106" y="30"/>
                  </a:lnTo>
                  <a:lnTo>
                    <a:pt x="104" y="18"/>
                  </a:lnTo>
                  <a:lnTo>
                    <a:pt x="98" y="10"/>
                  </a:lnTo>
                  <a:lnTo>
                    <a:pt x="94" y="6"/>
                  </a:lnTo>
                  <a:lnTo>
                    <a:pt x="88" y="2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60" y="0"/>
                  </a:lnTo>
                  <a:lnTo>
                    <a:pt x="44" y="2"/>
                  </a:lnTo>
                  <a:lnTo>
                    <a:pt x="30" y="8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10" y="34"/>
                  </a:lnTo>
                  <a:lnTo>
                    <a:pt x="6" y="46"/>
                  </a:lnTo>
                  <a:lnTo>
                    <a:pt x="2" y="58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6" y="126"/>
                  </a:lnTo>
                  <a:lnTo>
                    <a:pt x="16" y="112"/>
                  </a:lnTo>
                  <a:lnTo>
                    <a:pt x="24" y="104"/>
                  </a:lnTo>
                  <a:lnTo>
                    <a:pt x="34" y="96"/>
                  </a:lnTo>
                  <a:lnTo>
                    <a:pt x="44" y="90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48" y="92"/>
                  </a:lnTo>
                  <a:lnTo>
                    <a:pt x="36" y="102"/>
                  </a:lnTo>
                  <a:lnTo>
                    <a:pt x="28" y="112"/>
                  </a:lnTo>
                  <a:lnTo>
                    <a:pt x="20" y="122"/>
                  </a:lnTo>
                  <a:lnTo>
                    <a:pt x="16" y="134"/>
                  </a:lnTo>
                  <a:lnTo>
                    <a:pt x="12" y="150"/>
                  </a:lnTo>
                  <a:lnTo>
                    <a:pt x="12" y="1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4" name="Freeform 156"/>
            <p:cNvSpPr>
              <a:spLocks/>
            </p:cNvSpPr>
            <p:nvPr/>
          </p:nvSpPr>
          <p:spPr bwMode="auto">
            <a:xfrm>
              <a:off x="4042611" y="5362074"/>
              <a:ext cx="1251284" cy="1235242"/>
            </a:xfrm>
            <a:custGeom>
              <a:avLst/>
              <a:gdLst/>
              <a:ahLst/>
              <a:cxnLst>
                <a:cxn ang="0">
                  <a:pos x="148" y="26"/>
                </a:cxn>
                <a:cxn ang="0">
                  <a:pos x="148" y="26"/>
                </a:cxn>
                <a:cxn ang="0">
                  <a:pos x="152" y="32"/>
                </a:cxn>
                <a:cxn ang="0">
                  <a:pos x="154" y="40"/>
                </a:cxn>
                <a:cxn ang="0">
                  <a:pos x="156" y="52"/>
                </a:cxn>
                <a:cxn ang="0">
                  <a:pos x="154" y="64"/>
                </a:cxn>
                <a:cxn ang="0">
                  <a:pos x="148" y="74"/>
                </a:cxn>
                <a:cxn ang="0">
                  <a:pos x="142" y="82"/>
                </a:cxn>
                <a:cxn ang="0">
                  <a:pos x="134" y="86"/>
                </a:cxn>
                <a:cxn ang="0">
                  <a:pos x="124" y="88"/>
                </a:cxn>
                <a:cxn ang="0">
                  <a:pos x="116" y="86"/>
                </a:cxn>
                <a:cxn ang="0">
                  <a:pos x="116" y="86"/>
                </a:cxn>
                <a:cxn ang="0">
                  <a:pos x="120" y="94"/>
                </a:cxn>
                <a:cxn ang="0">
                  <a:pos x="124" y="102"/>
                </a:cxn>
                <a:cxn ang="0">
                  <a:pos x="126" y="112"/>
                </a:cxn>
                <a:cxn ang="0">
                  <a:pos x="126" y="122"/>
                </a:cxn>
                <a:cxn ang="0">
                  <a:pos x="124" y="132"/>
                </a:cxn>
                <a:cxn ang="0">
                  <a:pos x="120" y="142"/>
                </a:cxn>
                <a:cxn ang="0">
                  <a:pos x="114" y="146"/>
                </a:cxn>
                <a:cxn ang="0">
                  <a:pos x="110" y="148"/>
                </a:cxn>
                <a:cxn ang="0">
                  <a:pos x="110" y="148"/>
                </a:cxn>
                <a:cxn ang="0">
                  <a:pos x="96" y="154"/>
                </a:cxn>
                <a:cxn ang="0">
                  <a:pos x="86" y="154"/>
                </a:cxn>
                <a:cxn ang="0">
                  <a:pos x="76" y="152"/>
                </a:cxn>
                <a:cxn ang="0">
                  <a:pos x="68" y="148"/>
                </a:cxn>
                <a:cxn ang="0">
                  <a:pos x="62" y="142"/>
                </a:cxn>
                <a:cxn ang="0">
                  <a:pos x="56" y="132"/>
                </a:cxn>
                <a:cxn ang="0">
                  <a:pos x="46" y="110"/>
                </a:cxn>
                <a:cxn ang="0">
                  <a:pos x="38" y="86"/>
                </a:cxn>
                <a:cxn ang="0">
                  <a:pos x="28" y="62"/>
                </a:cxn>
                <a:cxn ang="0">
                  <a:pos x="22" y="52"/>
                </a:cxn>
                <a:cxn ang="0">
                  <a:pos x="16" y="42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10" y="30"/>
                </a:cxn>
                <a:cxn ang="0">
                  <a:pos x="32" y="34"/>
                </a:cxn>
                <a:cxn ang="0">
                  <a:pos x="44" y="38"/>
                </a:cxn>
                <a:cxn ang="0">
                  <a:pos x="58" y="42"/>
                </a:cxn>
                <a:cxn ang="0">
                  <a:pos x="70" y="48"/>
                </a:cxn>
                <a:cxn ang="0">
                  <a:pos x="82" y="56"/>
                </a:cxn>
                <a:cxn ang="0">
                  <a:pos x="82" y="56"/>
                </a:cxn>
                <a:cxn ang="0">
                  <a:pos x="78" y="50"/>
                </a:cxn>
                <a:cxn ang="0">
                  <a:pos x="64" y="38"/>
                </a:cxn>
                <a:cxn ang="0">
                  <a:pos x="54" y="32"/>
                </a:cxn>
                <a:cxn ang="0">
                  <a:pos x="42" y="24"/>
                </a:cxn>
                <a:cxn ang="0">
                  <a:pos x="26" y="20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24" y="10"/>
                </a:cxn>
                <a:cxn ang="0">
                  <a:pos x="42" y="6"/>
                </a:cxn>
                <a:cxn ang="0">
                  <a:pos x="64" y="2"/>
                </a:cxn>
                <a:cxn ang="0">
                  <a:pos x="86" y="0"/>
                </a:cxn>
                <a:cxn ang="0">
                  <a:pos x="98" y="2"/>
                </a:cxn>
                <a:cxn ang="0">
                  <a:pos x="110" y="2"/>
                </a:cxn>
                <a:cxn ang="0">
                  <a:pos x="120" y="6"/>
                </a:cxn>
                <a:cxn ang="0">
                  <a:pos x="130" y="12"/>
                </a:cxn>
                <a:cxn ang="0">
                  <a:pos x="140" y="18"/>
                </a:cxn>
                <a:cxn ang="0">
                  <a:pos x="148" y="26"/>
                </a:cxn>
                <a:cxn ang="0">
                  <a:pos x="148" y="26"/>
                </a:cxn>
              </a:cxnLst>
              <a:rect l="0" t="0" r="r" b="b"/>
              <a:pathLst>
                <a:path w="156" h="154">
                  <a:moveTo>
                    <a:pt x="148" y="26"/>
                  </a:moveTo>
                  <a:lnTo>
                    <a:pt x="148" y="26"/>
                  </a:lnTo>
                  <a:lnTo>
                    <a:pt x="152" y="32"/>
                  </a:lnTo>
                  <a:lnTo>
                    <a:pt x="154" y="40"/>
                  </a:lnTo>
                  <a:lnTo>
                    <a:pt x="156" y="52"/>
                  </a:lnTo>
                  <a:lnTo>
                    <a:pt x="154" y="64"/>
                  </a:lnTo>
                  <a:lnTo>
                    <a:pt x="148" y="74"/>
                  </a:lnTo>
                  <a:lnTo>
                    <a:pt x="142" y="82"/>
                  </a:lnTo>
                  <a:lnTo>
                    <a:pt x="134" y="86"/>
                  </a:lnTo>
                  <a:lnTo>
                    <a:pt x="124" y="88"/>
                  </a:lnTo>
                  <a:lnTo>
                    <a:pt x="116" y="86"/>
                  </a:lnTo>
                  <a:lnTo>
                    <a:pt x="116" y="86"/>
                  </a:lnTo>
                  <a:lnTo>
                    <a:pt x="120" y="94"/>
                  </a:lnTo>
                  <a:lnTo>
                    <a:pt x="124" y="102"/>
                  </a:lnTo>
                  <a:lnTo>
                    <a:pt x="126" y="112"/>
                  </a:lnTo>
                  <a:lnTo>
                    <a:pt x="126" y="122"/>
                  </a:lnTo>
                  <a:lnTo>
                    <a:pt x="124" y="132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10" y="148"/>
                  </a:lnTo>
                  <a:lnTo>
                    <a:pt x="110" y="148"/>
                  </a:lnTo>
                  <a:lnTo>
                    <a:pt x="96" y="154"/>
                  </a:lnTo>
                  <a:lnTo>
                    <a:pt x="86" y="154"/>
                  </a:lnTo>
                  <a:lnTo>
                    <a:pt x="76" y="152"/>
                  </a:lnTo>
                  <a:lnTo>
                    <a:pt x="68" y="148"/>
                  </a:lnTo>
                  <a:lnTo>
                    <a:pt x="62" y="142"/>
                  </a:lnTo>
                  <a:lnTo>
                    <a:pt x="56" y="132"/>
                  </a:lnTo>
                  <a:lnTo>
                    <a:pt x="46" y="110"/>
                  </a:lnTo>
                  <a:lnTo>
                    <a:pt x="38" y="86"/>
                  </a:lnTo>
                  <a:lnTo>
                    <a:pt x="28" y="62"/>
                  </a:lnTo>
                  <a:lnTo>
                    <a:pt x="22" y="52"/>
                  </a:lnTo>
                  <a:lnTo>
                    <a:pt x="16" y="42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0" y="30"/>
                  </a:lnTo>
                  <a:lnTo>
                    <a:pt x="32" y="34"/>
                  </a:lnTo>
                  <a:lnTo>
                    <a:pt x="44" y="38"/>
                  </a:lnTo>
                  <a:lnTo>
                    <a:pt x="58" y="42"/>
                  </a:lnTo>
                  <a:lnTo>
                    <a:pt x="70" y="48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78" y="50"/>
                  </a:lnTo>
                  <a:lnTo>
                    <a:pt x="64" y="38"/>
                  </a:lnTo>
                  <a:lnTo>
                    <a:pt x="54" y="32"/>
                  </a:lnTo>
                  <a:lnTo>
                    <a:pt x="42" y="24"/>
                  </a:lnTo>
                  <a:lnTo>
                    <a:pt x="26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24" y="10"/>
                  </a:lnTo>
                  <a:lnTo>
                    <a:pt x="42" y="6"/>
                  </a:lnTo>
                  <a:lnTo>
                    <a:pt x="64" y="2"/>
                  </a:lnTo>
                  <a:lnTo>
                    <a:pt x="86" y="0"/>
                  </a:lnTo>
                  <a:lnTo>
                    <a:pt x="98" y="2"/>
                  </a:lnTo>
                  <a:lnTo>
                    <a:pt x="110" y="2"/>
                  </a:lnTo>
                  <a:lnTo>
                    <a:pt x="120" y="6"/>
                  </a:lnTo>
                  <a:lnTo>
                    <a:pt x="130" y="12"/>
                  </a:lnTo>
                  <a:lnTo>
                    <a:pt x="140" y="18"/>
                  </a:lnTo>
                  <a:lnTo>
                    <a:pt x="148" y="26"/>
                  </a:lnTo>
                  <a:lnTo>
                    <a:pt x="148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5" name="Freeform 157"/>
            <p:cNvSpPr>
              <a:spLocks/>
            </p:cNvSpPr>
            <p:nvPr/>
          </p:nvSpPr>
          <p:spPr bwMode="auto">
            <a:xfrm>
              <a:off x="3128211" y="5682916"/>
              <a:ext cx="1203158" cy="1235242"/>
            </a:xfrm>
            <a:custGeom>
              <a:avLst/>
              <a:gdLst/>
              <a:ahLst/>
              <a:cxnLst>
                <a:cxn ang="0">
                  <a:pos x="102" y="6"/>
                </a:cxn>
                <a:cxn ang="0">
                  <a:pos x="102" y="6"/>
                </a:cxn>
                <a:cxn ang="0">
                  <a:pos x="108" y="10"/>
                </a:cxn>
                <a:cxn ang="0">
                  <a:pos x="120" y="24"/>
                </a:cxn>
                <a:cxn ang="0">
                  <a:pos x="126" y="34"/>
                </a:cxn>
                <a:cxn ang="0">
                  <a:pos x="134" y="46"/>
                </a:cxn>
                <a:cxn ang="0">
                  <a:pos x="140" y="62"/>
                </a:cxn>
                <a:cxn ang="0">
                  <a:pos x="146" y="82"/>
                </a:cxn>
                <a:cxn ang="0">
                  <a:pos x="146" y="82"/>
                </a:cxn>
                <a:cxn ang="0">
                  <a:pos x="148" y="96"/>
                </a:cxn>
                <a:cxn ang="0">
                  <a:pos x="150" y="108"/>
                </a:cxn>
                <a:cxn ang="0">
                  <a:pos x="148" y="120"/>
                </a:cxn>
                <a:cxn ang="0">
                  <a:pos x="144" y="132"/>
                </a:cxn>
                <a:cxn ang="0">
                  <a:pos x="138" y="140"/>
                </a:cxn>
                <a:cxn ang="0">
                  <a:pos x="130" y="148"/>
                </a:cxn>
                <a:cxn ang="0">
                  <a:pos x="120" y="152"/>
                </a:cxn>
                <a:cxn ang="0">
                  <a:pos x="106" y="154"/>
                </a:cxn>
                <a:cxn ang="0">
                  <a:pos x="106" y="154"/>
                </a:cxn>
                <a:cxn ang="0">
                  <a:pos x="94" y="152"/>
                </a:cxn>
                <a:cxn ang="0">
                  <a:pos x="86" y="150"/>
                </a:cxn>
                <a:cxn ang="0">
                  <a:pos x="78" y="146"/>
                </a:cxn>
                <a:cxn ang="0">
                  <a:pos x="74" y="142"/>
                </a:cxn>
                <a:cxn ang="0">
                  <a:pos x="68" y="134"/>
                </a:cxn>
                <a:cxn ang="0">
                  <a:pos x="68" y="130"/>
                </a:cxn>
                <a:cxn ang="0">
                  <a:pos x="68" y="130"/>
                </a:cxn>
                <a:cxn ang="0">
                  <a:pos x="62" y="132"/>
                </a:cxn>
                <a:cxn ang="0">
                  <a:pos x="44" y="138"/>
                </a:cxn>
                <a:cxn ang="0">
                  <a:pos x="34" y="138"/>
                </a:cxn>
                <a:cxn ang="0">
                  <a:pos x="24" y="136"/>
                </a:cxn>
                <a:cxn ang="0">
                  <a:pos x="16" y="130"/>
                </a:cxn>
                <a:cxn ang="0">
                  <a:pos x="8" y="122"/>
                </a:cxn>
                <a:cxn ang="0">
                  <a:pos x="8" y="122"/>
                </a:cxn>
                <a:cxn ang="0">
                  <a:pos x="2" y="108"/>
                </a:cxn>
                <a:cxn ang="0">
                  <a:pos x="0" y="98"/>
                </a:cxn>
                <a:cxn ang="0">
                  <a:pos x="0" y="86"/>
                </a:cxn>
                <a:cxn ang="0">
                  <a:pos x="2" y="78"/>
                </a:cxn>
                <a:cxn ang="0">
                  <a:pos x="8" y="70"/>
                </a:cxn>
                <a:cxn ang="0">
                  <a:pos x="14" y="62"/>
                </a:cxn>
                <a:cxn ang="0">
                  <a:pos x="28" y="48"/>
                </a:cxn>
                <a:cxn ang="0">
                  <a:pos x="62" y="26"/>
                </a:cxn>
                <a:cxn ang="0">
                  <a:pos x="70" y="20"/>
                </a:cxn>
                <a:cxn ang="0">
                  <a:pos x="76" y="14"/>
                </a:cxn>
                <a:cxn ang="0">
                  <a:pos x="80" y="6"/>
                </a:cxn>
                <a:cxn ang="0">
                  <a:pos x="82" y="0"/>
                </a:cxn>
                <a:cxn ang="0">
                  <a:pos x="82" y="0"/>
                </a:cxn>
                <a:cxn ang="0">
                  <a:pos x="86" y="6"/>
                </a:cxn>
                <a:cxn ang="0">
                  <a:pos x="90" y="22"/>
                </a:cxn>
                <a:cxn ang="0">
                  <a:pos x="90" y="32"/>
                </a:cxn>
                <a:cxn ang="0">
                  <a:pos x="92" y="44"/>
                </a:cxn>
                <a:cxn ang="0">
                  <a:pos x="90" y="58"/>
                </a:cxn>
                <a:cxn ang="0">
                  <a:pos x="86" y="70"/>
                </a:cxn>
                <a:cxn ang="0">
                  <a:pos x="86" y="70"/>
                </a:cxn>
                <a:cxn ang="0">
                  <a:pos x="90" y="66"/>
                </a:cxn>
                <a:cxn ang="0">
                  <a:pos x="96" y="56"/>
                </a:cxn>
                <a:cxn ang="0">
                  <a:pos x="98" y="46"/>
                </a:cxn>
                <a:cxn ang="0">
                  <a:pos x="100" y="36"/>
                </a:cxn>
                <a:cxn ang="0">
                  <a:pos x="102" y="22"/>
                </a:cxn>
                <a:cxn ang="0">
                  <a:pos x="102" y="6"/>
                </a:cxn>
                <a:cxn ang="0">
                  <a:pos x="102" y="6"/>
                </a:cxn>
              </a:cxnLst>
              <a:rect l="0" t="0" r="r" b="b"/>
              <a:pathLst>
                <a:path w="150" h="154">
                  <a:moveTo>
                    <a:pt x="102" y="6"/>
                  </a:moveTo>
                  <a:lnTo>
                    <a:pt x="102" y="6"/>
                  </a:lnTo>
                  <a:lnTo>
                    <a:pt x="108" y="10"/>
                  </a:lnTo>
                  <a:lnTo>
                    <a:pt x="120" y="24"/>
                  </a:lnTo>
                  <a:lnTo>
                    <a:pt x="126" y="34"/>
                  </a:lnTo>
                  <a:lnTo>
                    <a:pt x="134" y="46"/>
                  </a:lnTo>
                  <a:lnTo>
                    <a:pt x="140" y="62"/>
                  </a:lnTo>
                  <a:lnTo>
                    <a:pt x="146" y="82"/>
                  </a:lnTo>
                  <a:lnTo>
                    <a:pt x="146" y="82"/>
                  </a:lnTo>
                  <a:lnTo>
                    <a:pt x="148" y="96"/>
                  </a:lnTo>
                  <a:lnTo>
                    <a:pt x="150" y="108"/>
                  </a:lnTo>
                  <a:lnTo>
                    <a:pt x="148" y="120"/>
                  </a:lnTo>
                  <a:lnTo>
                    <a:pt x="144" y="132"/>
                  </a:lnTo>
                  <a:lnTo>
                    <a:pt x="138" y="140"/>
                  </a:lnTo>
                  <a:lnTo>
                    <a:pt x="130" y="148"/>
                  </a:lnTo>
                  <a:lnTo>
                    <a:pt x="120" y="152"/>
                  </a:lnTo>
                  <a:lnTo>
                    <a:pt x="106" y="154"/>
                  </a:lnTo>
                  <a:lnTo>
                    <a:pt x="106" y="154"/>
                  </a:lnTo>
                  <a:lnTo>
                    <a:pt x="94" y="152"/>
                  </a:lnTo>
                  <a:lnTo>
                    <a:pt x="86" y="150"/>
                  </a:lnTo>
                  <a:lnTo>
                    <a:pt x="78" y="146"/>
                  </a:lnTo>
                  <a:lnTo>
                    <a:pt x="74" y="142"/>
                  </a:lnTo>
                  <a:lnTo>
                    <a:pt x="68" y="134"/>
                  </a:lnTo>
                  <a:lnTo>
                    <a:pt x="68" y="130"/>
                  </a:lnTo>
                  <a:lnTo>
                    <a:pt x="68" y="130"/>
                  </a:lnTo>
                  <a:lnTo>
                    <a:pt x="62" y="132"/>
                  </a:lnTo>
                  <a:lnTo>
                    <a:pt x="44" y="138"/>
                  </a:lnTo>
                  <a:lnTo>
                    <a:pt x="34" y="138"/>
                  </a:lnTo>
                  <a:lnTo>
                    <a:pt x="24" y="136"/>
                  </a:lnTo>
                  <a:lnTo>
                    <a:pt x="16" y="130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2" y="108"/>
                  </a:lnTo>
                  <a:lnTo>
                    <a:pt x="0" y="98"/>
                  </a:lnTo>
                  <a:lnTo>
                    <a:pt x="0" y="86"/>
                  </a:lnTo>
                  <a:lnTo>
                    <a:pt x="2" y="78"/>
                  </a:lnTo>
                  <a:lnTo>
                    <a:pt x="8" y="70"/>
                  </a:lnTo>
                  <a:lnTo>
                    <a:pt x="14" y="62"/>
                  </a:lnTo>
                  <a:lnTo>
                    <a:pt x="28" y="48"/>
                  </a:lnTo>
                  <a:lnTo>
                    <a:pt x="62" y="26"/>
                  </a:lnTo>
                  <a:lnTo>
                    <a:pt x="70" y="20"/>
                  </a:lnTo>
                  <a:lnTo>
                    <a:pt x="76" y="14"/>
                  </a:lnTo>
                  <a:lnTo>
                    <a:pt x="80" y="6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6" y="6"/>
                  </a:lnTo>
                  <a:lnTo>
                    <a:pt x="90" y="22"/>
                  </a:lnTo>
                  <a:lnTo>
                    <a:pt x="90" y="32"/>
                  </a:lnTo>
                  <a:lnTo>
                    <a:pt x="92" y="44"/>
                  </a:lnTo>
                  <a:lnTo>
                    <a:pt x="90" y="58"/>
                  </a:lnTo>
                  <a:lnTo>
                    <a:pt x="86" y="70"/>
                  </a:lnTo>
                  <a:lnTo>
                    <a:pt x="86" y="70"/>
                  </a:lnTo>
                  <a:lnTo>
                    <a:pt x="90" y="66"/>
                  </a:lnTo>
                  <a:lnTo>
                    <a:pt x="96" y="56"/>
                  </a:lnTo>
                  <a:lnTo>
                    <a:pt x="98" y="46"/>
                  </a:lnTo>
                  <a:lnTo>
                    <a:pt x="100" y="36"/>
                  </a:lnTo>
                  <a:lnTo>
                    <a:pt x="102" y="22"/>
                  </a:lnTo>
                  <a:lnTo>
                    <a:pt x="102" y="6"/>
                  </a:lnTo>
                  <a:lnTo>
                    <a:pt x="10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6" name="Freeform 158"/>
            <p:cNvSpPr>
              <a:spLocks/>
            </p:cNvSpPr>
            <p:nvPr/>
          </p:nvSpPr>
          <p:spPr bwMode="auto">
            <a:xfrm>
              <a:off x="2342147" y="4961021"/>
              <a:ext cx="1235242" cy="1299411"/>
            </a:xfrm>
            <a:custGeom>
              <a:avLst/>
              <a:gdLst/>
              <a:ahLst/>
              <a:cxnLst>
                <a:cxn ang="0">
                  <a:pos x="154" y="70"/>
                </a:cxn>
                <a:cxn ang="0">
                  <a:pos x="154" y="70"/>
                </a:cxn>
                <a:cxn ang="0">
                  <a:pos x="148" y="82"/>
                </a:cxn>
                <a:cxn ang="0">
                  <a:pos x="140" y="96"/>
                </a:cxn>
                <a:cxn ang="0">
                  <a:pos x="132" y="112"/>
                </a:cxn>
                <a:cxn ang="0">
                  <a:pos x="120" y="128"/>
                </a:cxn>
                <a:cxn ang="0">
                  <a:pos x="106" y="142"/>
                </a:cxn>
                <a:cxn ang="0">
                  <a:pos x="98" y="148"/>
                </a:cxn>
                <a:cxn ang="0">
                  <a:pos x="88" y="154"/>
                </a:cxn>
                <a:cxn ang="0">
                  <a:pos x="80" y="158"/>
                </a:cxn>
                <a:cxn ang="0">
                  <a:pos x="70" y="160"/>
                </a:cxn>
                <a:cxn ang="0">
                  <a:pos x="70" y="160"/>
                </a:cxn>
                <a:cxn ang="0">
                  <a:pos x="60" y="162"/>
                </a:cxn>
                <a:cxn ang="0">
                  <a:pos x="52" y="160"/>
                </a:cxn>
                <a:cxn ang="0">
                  <a:pos x="44" y="160"/>
                </a:cxn>
                <a:cxn ang="0">
                  <a:pos x="36" y="156"/>
                </a:cxn>
                <a:cxn ang="0">
                  <a:pos x="24" y="148"/>
                </a:cxn>
                <a:cxn ang="0">
                  <a:pos x="14" y="138"/>
                </a:cxn>
                <a:cxn ang="0">
                  <a:pos x="10" y="124"/>
                </a:cxn>
                <a:cxn ang="0">
                  <a:pos x="8" y="110"/>
                </a:cxn>
                <a:cxn ang="0">
                  <a:pos x="10" y="104"/>
                </a:cxn>
                <a:cxn ang="0">
                  <a:pos x="12" y="98"/>
                </a:cxn>
                <a:cxn ang="0">
                  <a:pos x="16" y="92"/>
                </a:cxn>
                <a:cxn ang="0">
                  <a:pos x="22" y="86"/>
                </a:cxn>
                <a:cxn ang="0">
                  <a:pos x="22" y="86"/>
                </a:cxn>
                <a:cxn ang="0">
                  <a:pos x="16" y="80"/>
                </a:cxn>
                <a:cxn ang="0">
                  <a:pos x="12" y="74"/>
                </a:cxn>
                <a:cxn ang="0">
                  <a:pos x="6" y="66"/>
                </a:cxn>
                <a:cxn ang="0">
                  <a:pos x="2" y="56"/>
                </a:cxn>
                <a:cxn ang="0">
                  <a:pos x="0" y="44"/>
                </a:cxn>
                <a:cxn ang="0">
                  <a:pos x="2" y="32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10"/>
                </a:cxn>
                <a:cxn ang="0">
                  <a:pos x="24" y="4"/>
                </a:cxn>
                <a:cxn ang="0">
                  <a:pos x="32" y="2"/>
                </a:cxn>
                <a:cxn ang="0">
                  <a:pos x="42" y="0"/>
                </a:cxn>
                <a:cxn ang="0">
                  <a:pos x="50" y="0"/>
                </a:cxn>
                <a:cxn ang="0">
                  <a:pos x="58" y="4"/>
                </a:cxn>
                <a:cxn ang="0">
                  <a:pos x="76" y="12"/>
                </a:cxn>
                <a:cxn ang="0">
                  <a:pos x="112" y="34"/>
                </a:cxn>
                <a:cxn ang="0">
                  <a:pos x="132" y="44"/>
                </a:cxn>
                <a:cxn ang="0">
                  <a:pos x="142" y="46"/>
                </a:cxn>
                <a:cxn ang="0">
                  <a:pos x="152" y="46"/>
                </a:cxn>
                <a:cxn ang="0">
                  <a:pos x="152" y="46"/>
                </a:cxn>
                <a:cxn ang="0">
                  <a:pos x="146" y="52"/>
                </a:cxn>
                <a:cxn ang="0">
                  <a:pos x="126" y="64"/>
                </a:cxn>
                <a:cxn ang="0">
                  <a:pos x="104" y="74"/>
                </a:cxn>
                <a:cxn ang="0">
                  <a:pos x="92" y="78"/>
                </a:cxn>
                <a:cxn ang="0">
                  <a:pos x="82" y="80"/>
                </a:cxn>
                <a:cxn ang="0">
                  <a:pos x="82" y="80"/>
                </a:cxn>
                <a:cxn ang="0">
                  <a:pos x="86" y="82"/>
                </a:cxn>
                <a:cxn ang="0">
                  <a:pos x="100" y="82"/>
                </a:cxn>
                <a:cxn ang="0">
                  <a:pos x="110" y="82"/>
                </a:cxn>
                <a:cxn ang="0">
                  <a:pos x="122" y="80"/>
                </a:cxn>
                <a:cxn ang="0">
                  <a:pos x="136" y="76"/>
                </a:cxn>
                <a:cxn ang="0">
                  <a:pos x="154" y="70"/>
                </a:cxn>
                <a:cxn ang="0">
                  <a:pos x="154" y="70"/>
                </a:cxn>
              </a:cxnLst>
              <a:rect l="0" t="0" r="r" b="b"/>
              <a:pathLst>
                <a:path w="154" h="162">
                  <a:moveTo>
                    <a:pt x="154" y="70"/>
                  </a:moveTo>
                  <a:lnTo>
                    <a:pt x="154" y="70"/>
                  </a:lnTo>
                  <a:lnTo>
                    <a:pt x="148" y="82"/>
                  </a:lnTo>
                  <a:lnTo>
                    <a:pt x="140" y="96"/>
                  </a:lnTo>
                  <a:lnTo>
                    <a:pt x="132" y="112"/>
                  </a:lnTo>
                  <a:lnTo>
                    <a:pt x="120" y="128"/>
                  </a:lnTo>
                  <a:lnTo>
                    <a:pt x="106" y="142"/>
                  </a:lnTo>
                  <a:lnTo>
                    <a:pt x="98" y="148"/>
                  </a:lnTo>
                  <a:lnTo>
                    <a:pt x="88" y="154"/>
                  </a:lnTo>
                  <a:lnTo>
                    <a:pt x="80" y="158"/>
                  </a:lnTo>
                  <a:lnTo>
                    <a:pt x="70" y="160"/>
                  </a:lnTo>
                  <a:lnTo>
                    <a:pt x="70" y="160"/>
                  </a:lnTo>
                  <a:lnTo>
                    <a:pt x="60" y="162"/>
                  </a:lnTo>
                  <a:lnTo>
                    <a:pt x="52" y="160"/>
                  </a:lnTo>
                  <a:lnTo>
                    <a:pt x="44" y="160"/>
                  </a:lnTo>
                  <a:lnTo>
                    <a:pt x="36" y="156"/>
                  </a:lnTo>
                  <a:lnTo>
                    <a:pt x="24" y="148"/>
                  </a:lnTo>
                  <a:lnTo>
                    <a:pt x="14" y="138"/>
                  </a:lnTo>
                  <a:lnTo>
                    <a:pt x="10" y="124"/>
                  </a:lnTo>
                  <a:lnTo>
                    <a:pt x="8" y="110"/>
                  </a:lnTo>
                  <a:lnTo>
                    <a:pt x="10" y="104"/>
                  </a:lnTo>
                  <a:lnTo>
                    <a:pt x="12" y="98"/>
                  </a:lnTo>
                  <a:lnTo>
                    <a:pt x="16" y="92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16" y="80"/>
                  </a:lnTo>
                  <a:lnTo>
                    <a:pt x="12" y="74"/>
                  </a:lnTo>
                  <a:lnTo>
                    <a:pt x="6" y="66"/>
                  </a:lnTo>
                  <a:lnTo>
                    <a:pt x="2" y="56"/>
                  </a:lnTo>
                  <a:lnTo>
                    <a:pt x="0" y="44"/>
                  </a:lnTo>
                  <a:lnTo>
                    <a:pt x="2" y="32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10"/>
                  </a:lnTo>
                  <a:lnTo>
                    <a:pt x="24" y="4"/>
                  </a:lnTo>
                  <a:lnTo>
                    <a:pt x="32" y="2"/>
                  </a:lnTo>
                  <a:lnTo>
                    <a:pt x="42" y="0"/>
                  </a:lnTo>
                  <a:lnTo>
                    <a:pt x="50" y="0"/>
                  </a:lnTo>
                  <a:lnTo>
                    <a:pt x="58" y="4"/>
                  </a:lnTo>
                  <a:lnTo>
                    <a:pt x="76" y="12"/>
                  </a:lnTo>
                  <a:lnTo>
                    <a:pt x="112" y="34"/>
                  </a:lnTo>
                  <a:lnTo>
                    <a:pt x="132" y="44"/>
                  </a:lnTo>
                  <a:lnTo>
                    <a:pt x="142" y="4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46" y="52"/>
                  </a:lnTo>
                  <a:lnTo>
                    <a:pt x="126" y="64"/>
                  </a:lnTo>
                  <a:lnTo>
                    <a:pt x="104" y="74"/>
                  </a:lnTo>
                  <a:lnTo>
                    <a:pt x="92" y="78"/>
                  </a:lnTo>
                  <a:lnTo>
                    <a:pt x="82" y="80"/>
                  </a:lnTo>
                  <a:lnTo>
                    <a:pt x="82" y="80"/>
                  </a:lnTo>
                  <a:lnTo>
                    <a:pt x="86" y="82"/>
                  </a:lnTo>
                  <a:lnTo>
                    <a:pt x="100" y="82"/>
                  </a:lnTo>
                  <a:lnTo>
                    <a:pt x="110" y="82"/>
                  </a:lnTo>
                  <a:lnTo>
                    <a:pt x="122" y="80"/>
                  </a:lnTo>
                  <a:lnTo>
                    <a:pt x="136" y="76"/>
                  </a:lnTo>
                  <a:lnTo>
                    <a:pt x="154" y="70"/>
                  </a:lnTo>
                  <a:lnTo>
                    <a:pt x="154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7" name="Freeform 159"/>
            <p:cNvSpPr>
              <a:spLocks/>
            </p:cNvSpPr>
            <p:nvPr/>
          </p:nvSpPr>
          <p:spPr bwMode="auto">
            <a:xfrm>
              <a:off x="2871537" y="3805989"/>
              <a:ext cx="1155032" cy="1283368"/>
            </a:xfrm>
            <a:custGeom>
              <a:avLst/>
              <a:gdLst/>
              <a:ahLst/>
              <a:cxnLst>
                <a:cxn ang="0">
                  <a:pos x="130" y="158"/>
                </a:cxn>
                <a:cxn ang="0">
                  <a:pos x="130" y="158"/>
                </a:cxn>
                <a:cxn ang="0">
                  <a:pos x="130" y="148"/>
                </a:cxn>
                <a:cxn ang="0">
                  <a:pos x="130" y="122"/>
                </a:cxn>
                <a:cxn ang="0">
                  <a:pos x="134" y="88"/>
                </a:cxn>
                <a:cxn ang="0">
                  <a:pos x="136" y="70"/>
                </a:cxn>
                <a:cxn ang="0">
                  <a:pos x="142" y="52"/>
                </a:cxn>
                <a:cxn ang="0">
                  <a:pos x="142" y="52"/>
                </a:cxn>
                <a:cxn ang="0">
                  <a:pos x="144" y="42"/>
                </a:cxn>
                <a:cxn ang="0">
                  <a:pos x="142" y="32"/>
                </a:cxn>
                <a:cxn ang="0">
                  <a:pos x="140" y="24"/>
                </a:cxn>
                <a:cxn ang="0">
                  <a:pos x="134" y="16"/>
                </a:cxn>
                <a:cxn ang="0">
                  <a:pos x="128" y="10"/>
                </a:cxn>
                <a:cxn ang="0">
                  <a:pos x="118" y="4"/>
                </a:cxn>
                <a:cxn ang="0">
                  <a:pos x="110" y="2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8" y="2"/>
                </a:cxn>
                <a:cxn ang="0">
                  <a:pos x="80" y="6"/>
                </a:cxn>
                <a:cxn ang="0">
                  <a:pos x="74" y="10"/>
                </a:cxn>
                <a:cxn ang="0">
                  <a:pos x="68" y="18"/>
                </a:cxn>
                <a:cxn ang="0">
                  <a:pos x="62" y="28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52" y="34"/>
                </a:cxn>
                <a:cxn ang="0">
                  <a:pos x="34" y="36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4" y="104"/>
                </a:cxn>
                <a:cxn ang="0">
                  <a:pos x="12" y="118"/>
                </a:cxn>
                <a:cxn ang="0">
                  <a:pos x="18" y="124"/>
                </a:cxn>
                <a:cxn ang="0">
                  <a:pos x="24" y="130"/>
                </a:cxn>
                <a:cxn ang="0">
                  <a:pos x="32" y="136"/>
                </a:cxn>
                <a:cxn ang="0">
                  <a:pos x="44" y="142"/>
                </a:cxn>
                <a:cxn ang="0">
                  <a:pos x="70" y="152"/>
                </a:cxn>
                <a:cxn ang="0">
                  <a:pos x="102" y="160"/>
                </a:cxn>
                <a:cxn ang="0">
                  <a:pos x="102" y="160"/>
                </a:cxn>
                <a:cxn ang="0">
                  <a:pos x="100" y="156"/>
                </a:cxn>
                <a:cxn ang="0">
                  <a:pos x="90" y="144"/>
                </a:cxn>
                <a:cxn ang="0">
                  <a:pos x="86" y="136"/>
                </a:cxn>
                <a:cxn ang="0">
                  <a:pos x="82" y="126"/>
                </a:cxn>
                <a:cxn ang="0">
                  <a:pos x="80" y="114"/>
                </a:cxn>
                <a:cxn ang="0">
                  <a:pos x="80" y="102"/>
                </a:cxn>
                <a:cxn ang="0">
                  <a:pos x="80" y="102"/>
                </a:cxn>
                <a:cxn ang="0">
                  <a:pos x="84" y="108"/>
                </a:cxn>
                <a:cxn ang="0">
                  <a:pos x="94" y="124"/>
                </a:cxn>
                <a:cxn ang="0">
                  <a:pos x="112" y="142"/>
                </a:cxn>
                <a:cxn ang="0">
                  <a:pos x="120" y="150"/>
                </a:cxn>
                <a:cxn ang="0">
                  <a:pos x="130" y="158"/>
                </a:cxn>
                <a:cxn ang="0">
                  <a:pos x="130" y="158"/>
                </a:cxn>
              </a:cxnLst>
              <a:rect l="0" t="0" r="r" b="b"/>
              <a:pathLst>
                <a:path w="144" h="160">
                  <a:moveTo>
                    <a:pt x="130" y="158"/>
                  </a:moveTo>
                  <a:lnTo>
                    <a:pt x="130" y="158"/>
                  </a:lnTo>
                  <a:lnTo>
                    <a:pt x="130" y="148"/>
                  </a:lnTo>
                  <a:lnTo>
                    <a:pt x="130" y="122"/>
                  </a:lnTo>
                  <a:lnTo>
                    <a:pt x="134" y="88"/>
                  </a:lnTo>
                  <a:lnTo>
                    <a:pt x="136" y="70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44" y="42"/>
                  </a:lnTo>
                  <a:lnTo>
                    <a:pt x="142" y="32"/>
                  </a:lnTo>
                  <a:lnTo>
                    <a:pt x="140" y="24"/>
                  </a:lnTo>
                  <a:lnTo>
                    <a:pt x="134" y="16"/>
                  </a:lnTo>
                  <a:lnTo>
                    <a:pt x="128" y="10"/>
                  </a:lnTo>
                  <a:lnTo>
                    <a:pt x="118" y="4"/>
                  </a:lnTo>
                  <a:lnTo>
                    <a:pt x="110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8" y="2"/>
                  </a:lnTo>
                  <a:lnTo>
                    <a:pt x="80" y="6"/>
                  </a:lnTo>
                  <a:lnTo>
                    <a:pt x="74" y="10"/>
                  </a:lnTo>
                  <a:lnTo>
                    <a:pt x="68" y="18"/>
                  </a:lnTo>
                  <a:lnTo>
                    <a:pt x="62" y="28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52" y="34"/>
                  </a:lnTo>
                  <a:lnTo>
                    <a:pt x="34" y="36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4" y="104"/>
                  </a:lnTo>
                  <a:lnTo>
                    <a:pt x="12" y="118"/>
                  </a:lnTo>
                  <a:lnTo>
                    <a:pt x="18" y="124"/>
                  </a:lnTo>
                  <a:lnTo>
                    <a:pt x="24" y="130"/>
                  </a:lnTo>
                  <a:lnTo>
                    <a:pt x="32" y="136"/>
                  </a:lnTo>
                  <a:lnTo>
                    <a:pt x="44" y="142"/>
                  </a:lnTo>
                  <a:lnTo>
                    <a:pt x="70" y="152"/>
                  </a:lnTo>
                  <a:lnTo>
                    <a:pt x="102" y="160"/>
                  </a:lnTo>
                  <a:lnTo>
                    <a:pt x="102" y="160"/>
                  </a:lnTo>
                  <a:lnTo>
                    <a:pt x="100" y="156"/>
                  </a:lnTo>
                  <a:lnTo>
                    <a:pt x="90" y="144"/>
                  </a:lnTo>
                  <a:lnTo>
                    <a:pt x="86" y="136"/>
                  </a:lnTo>
                  <a:lnTo>
                    <a:pt x="82" y="126"/>
                  </a:lnTo>
                  <a:lnTo>
                    <a:pt x="80" y="114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84" y="108"/>
                  </a:lnTo>
                  <a:lnTo>
                    <a:pt x="94" y="124"/>
                  </a:lnTo>
                  <a:lnTo>
                    <a:pt x="112" y="142"/>
                  </a:lnTo>
                  <a:lnTo>
                    <a:pt x="120" y="150"/>
                  </a:lnTo>
                  <a:lnTo>
                    <a:pt x="130" y="158"/>
                  </a:lnTo>
                  <a:lnTo>
                    <a:pt x="130" y="1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8" name="Freeform 160"/>
            <p:cNvSpPr>
              <a:spLocks/>
            </p:cNvSpPr>
            <p:nvPr/>
          </p:nvSpPr>
          <p:spPr bwMode="auto">
            <a:xfrm>
              <a:off x="3689684" y="5249779"/>
              <a:ext cx="288758" cy="320842"/>
            </a:xfrm>
            <a:custGeom>
              <a:avLst/>
              <a:gdLst/>
              <a:ahLst/>
              <a:cxnLst>
                <a:cxn ang="0">
                  <a:pos x="36" y="20"/>
                </a:cxn>
                <a:cxn ang="0">
                  <a:pos x="36" y="20"/>
                </a:cxn>
                <a:cxn ang="0">
                  <a:pos x="34" y="28"/>
                </a:cxn>
                <a:cxn ang="0">
                  <a:pos x="30" y="34"/>
                </a:cxn>
                <a:cxn ang="0">
                  <a:pos x="24" y="38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10" y="38"/>
                </a:cxn>
                <a:cxn ang="0">
                  <a:pos x="6" y="34"/>
                </a:cxn>
                <a:cxn ang="0">
                  <a:pos x="2" y="28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2" y="12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6"/>
                </a:cxn>
                <a:cxn ang="0">
                  <a:pos x="34" y="12"/>
                </a:cxn>
                <a:cxn ang="0">
                  <a:pos x="36" y="20"/>
                </a:cxn>
                <a:cxn ang="0">
                  <a:pos x="36" y="20"/>
                </a:cxn>
              </a:cxnLst>
              <a:rect l="0" t="0" r="r" b="b"/>
              <a:pathLst>
                <a:path w="36" h="40">
                  <a:moveTo>
                    <a:pt x="36" y="20"/>
                  </a:moveTo>
                  <a:lnTo>
                    <a:pt x="36" y="20"/>
                  </a:lnTo>
                  <a:lnTo>
                    <a:pt x="34" y="28"/>
                  </a:lnTo>
                  <a:lnTo>
                    <a:pt x="30" y="34"/>
                  </a:lnTo>
                  <a:lnTo>
                    <a:pt x="24" y="38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0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6"/>
                  </a:lnTo>
                  <a:lnTo>
                    <a:pt x="34" y="12"/>
                  </a:lnTo>
                  <a:lnTo>
                    <a:pt x="36" y="20"/>
                  </a:lnTo>
                  <a:lnTo>
                    <a:pt x="36" y="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Project Management</a:t>
            </a:r>
            <a:r>
              <a:rPr lang="en-US" dirty="0" smtClean="0"/>
              <a:t> </a:t>
            </a:r>
            <a:r>
              <a:rPr lang="en-US" dirty="0" smtClean="0"/>
              <a:t>Cont.</a:t>
            </a:r>
            <a:br>
              <a:rPr lang="en-US" dirty="0" smtClean="0"/>
            </a:br>
            <a:r>
              <a:rPr lang="en-US" dirty="0" smtClean="0"/>
              <a:t>Timetable</a:t>
            </a:r>
            <a:endParaRPr lang="en-US" dirty="0"/>
          </a:p>
        </p:txBody>
      </p:sp>
      <p:pic>
        <p:nvPicPr>
          <p:cNvPr id="159" name="Picture 158"/>
          <p:cNvPicPr/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914400" y="1600200"/>
            <a:ext cx="7467600" cy="3505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15"/>
          <p:cNvGrpSpPr/>
          <p:nvPr/>
        </p:nvGrpSpPr>
        <p:grpSpPr>
          <a:xfrm>
            <a:off x="0" y="0"/>
            <a:ext cx="9144000" cy="6858000"/>
            <a:chOff x="0" y="-1295400"/>
            <a:chExt cx="9144000" cy="9144000"/>
          </a:xfrm>
          <a:gradFill flip="none" rotWithShape="1">
            <a:gsLst>
              <a:gs pos="0">
                <a:schemeClr val="bg1">
                  <a:alpha val="10000"/>
                </a:schemeClr>
              </a:gs>
              <a:gs pos="36000">
                <a:schemeClr val="bg1">
                  <a:alpha val="0"/>
                </a:schemeClr>
              </a:gs>
              <a:gs pos="95000">
                <a:schemeClr val="bg1">
                  <a:alpha val="15000"/>
                </a:schemeClr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5181600" y="3340768"/>
              <a:ext cx="465221" cy="449179"/>
            </a:xfrm>
            <a:custGeom>
              <a:avLst/>
              <a:gdLst/>
              <a:ahLst/>
              <a:cxnLst>
                <a:cxn ang="0">
                  <a:pos x="2" y="44"/>
                </a:cxn>
                <a:cxn ang="0">
                  <a:pos x="2" y="44"/>
                </a:cxn>
                <a:cxn ang="0">
                  <a:pos x="8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8" y="56"/>
                </a:cxn>
                <a:cxn ang="0">
                  <a:pos x="44" y="56"/>
                </a:cxn>
                <a:cxn ang="0">
                  <a:pos x="48" y="54"/>
                </a:cxn>
                <a:cxn ang="0">
                  <a:pos x="56" y="48"/>
                </a:cxn>
                <a:cxn ang="0">
                  <a:pos x="58" y="44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6" y="36"/>
                </a:cxn>
                <a:cxn ang="0">
                  <a:pos x="52" y="32"/>
                </a:cxn>
                <a:cxn ang="0">
                  <a:pos x="48" y="28"/>
                </a:cxn>
                <a:cxn ang="0">
                  <a:pos x="48" y="28"/>
                </a:cxn>
                <a:cxn ang="0">
                  <a:pos x="50" y="26"/>
                </a:cxn>
                <a:cxn ang="0">
                  <a:pos x="52" y="20"/>
                </a:cxn>
                <a:cxn ang="0">
                  <a:pos x="54" y="16"/>
                </a:cxn>
                <a:cxn ang="0">
                  <a:pos x="54" y="12"/>
                </a:cxn>
                <a:cxn ang="0">
                  <a:pos x="52" y="8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0" y="6"/>
                </a:cxn>
                <a:cxn ang="0">
                  <a:pos x="14" y="12"/>
                </a:cxn>
                <a:cxn ang="0">
                  <a:pos x="8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32"/>
                </a:cxn>
                <a:cxn ang="0">
                  <a:pos x="18" y="30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2" y="44"/>
                </a:cxn>
                <a:cxn ang="0">
                  <a:pos x="2" y="44"/>
                </a:cxn>
              </a:cxnLst>
              <a:rect l="0" t="0" r="r" b="b"/>
              <a:pathLst>
                <a:path w="58" h="56">
                  <a:moveTo>
                    <a:pt x="2" y="44"/>
                  </a:moveTo>
                  <a:lnTo>
                    <a:pt x="2" y="44"/>
                  </a:lnTo>
                  <a:lnTo>
                    <a:pt x="8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8" y="56"/>
                  </a:lnTo>
                  <a:lnTo>
                    <a:pt x="44" y="56"/>
                  </a:lnTo>
                  <a:lnTo>
                    <a:pt x="48" y="54"/>
                  </a:lnTo>
                  <a:lnTo>
                    <a:pt x="56" y="48"/>
                  </a:lnTo>
                  <a:lnTo>
                    <a:pt x="58" y="44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6" y="36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50" y="26"/>
                  </a:lnTo>
                  <a:lnTo>
                    <a:pt x="52" y="20"/>
                  </a:lnTo>
                  <a:lnTo>
                    <a:pt x="54" y="16"/>
                  </a:lnTo>
                  <a:lnTo>
                    <a:pt x="54" y="12"/>
                  </a:lnTo>
                  <a:lnTo>
                    <a:pt x="52" y="8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0" y="6"/>
                  </a:lnTo>
                  <a:lnTo>
                    <a:pt x="14" y="12"/>
                  </a:lnTo>
                  <a:lnTo>
                    <a:pt x="8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32"/>
                  </a:lnTo>
                  <a:lnTo>
                    <a:pt x="18" y="30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2" y="44"/>
                  </a:lnTo>
                  <a:lnTo>
                    <a:pt x="2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5117432" y="3741821"/>
              <a:ext cx="401053" cy="497305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8"/>
                </a:cxn>
                <a:cxn ang="0">
                  <a:pos x="46" y="40"/>
                </a:cxn>
                <a:cxn ang="0">
                  <a:pos x="42" y="44"/>
                </a:cxn>
                <a:cxn ang="0">
                  <a:pos x="34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6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2"/>
                </a:cxn>
                <a:cxn ang="0">
                  <a:pos x="16" y="62"/>
                </a:cxn>
                <a:cxn ang="0">
                  <a:pos x="8" y="60"/>
                </a:cxn>
                <a:cxn ang="0">
                  <a:pos x="4" y="54"/>
                </a:cxn>
                <a:cxn ang="0">
                  <a:pos x="2" y="48"/>
                </a:cxn>
                <a:cxn ang="0">
                  <a:pos x="2" y="38"/>
                </a:cxn>
                <a:cxn ang="0">
                  <a:pos x="4" y="20"/>
                </a:cxn>
                <a:cxn ang="0">
                  <a:pos x="4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0" y="10"/>
                </a:cxn>
                <a:cxn ang="0">
                  <a:pos x="18" y="18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2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0" y="12"/>
                </a:cxn>
                <a:cxn ang="0">
                  <a:pos x="46" y="20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2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8"/>
                  </a:lnTo>
                  <a:lnTo>
                    <a:pt x="46" y="40"/>
                  </a:lnTo>
                  <a:lnTo>
                    <a:pt x="42" y="44"/>
                  </a:lnTo>
                  <a:lnTo>
                    <a:pt x="34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6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8" y="60"/>
                  </a:lnTo>
                  <a:lnTo>
                    <a:pt x="4" y="54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4" y="20"/>
                  </a:lnTo>
                  <a:lnTo>
                    <a:pt x="4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10" y="10"/>
                  </a:lnTo>
                  <a:lnTo>
                    <a:pt x="18" y="18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2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0" y="12"/>
                  </a:lnTo>
                  <a:lnTo>
                    <a:pt x="46" y="20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668253" y="3757863"/>
              <a:ext cx="433137" cy="449179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50" y="6"/>
                </a:cxn>
                <a:cxn ang="0">
                  <a:pos x="52" y="14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8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4" y="12"/>
                </a:cxn>
                <a:cxn ang="0">
                  <a:pos x="10" y="10"/>
                </a:cxn>
                <a:cxn ang="0">
                  <a:pos x="18" y="8"/>
                </a:cxn>
                <a:cxn ang="0">
                  <a:pos x="34" y="6"/>
                </a:cxn>
                <a:cxn ang="0">
                  <a:pos x="40" y="4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6"/>
                </a:cxn>
                <a:cxn ang="0">
                  <a:pos x="50" y="6"/>
                </a:cxn>
              </a:cxnLst>
              <a:rect l="0" t="0" r="r" b="b"/>
              <a:pathLst>
                <a:path w="54" h="56">
                  <a:moveTo>
                    <a:pt x="50" y="6"/>
                  </a:moveTo>
                  <a:lnTo>
                    <a:pt x="50" y="6"/>
                  </a:lnTo>
                  <a:lnTo>
                    <a:pt x="52" y="14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8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4" y="12"/>
                  </a:lnTo>
                  <a:lnTo>
                    <a:pt x="10" y="10"/>
                  </a:lnTo>
                  <a:lnTo>
                    <a:pt x="18" y="8"/>
                  </a:lnTo>
                  <a:lnTo>
                    <a:pt x="34" y="6"/>
                  </a:lnTo>
                  <a:lnTo>
                    <a:pt x="40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6"/>
                  </a:lnTo>
                  <a:lnTo>
                    <a:pt x="5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523874" y="3324726"/>
              <a:ext cx="481263" cy="481263"/>
            </a:xfrm>
            <a:custGeom>
              <a:avLst/>
              <a:gdLst/>
              <a:ahLst/>
              <a:cxnLst>
                <a:cxn ang="0">
                  <a:pos x="56" y="42"/>
                </a:cxn>
                <a:cxn ang="0">
                  <a:pos x="56" y="42"/>
                </a:cxn>
                <a:cxn ang="0">
                  <a:pos x="52" y="46"/>
                </a:cxn>
                <a:cxn ang="0">
                  <a:pos x="42" y="54"/>
                </a:cxn>
                <a:cxn ang="0">
                  <a:pos x="28" y="58"/>
                </a:cxn>
                <a:cxn ang="0">
                  <a:pos x="22" y="60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6"/>
                </a:cxn>
                <a:cxn ang="0">
                  <a:pos x="4" y="52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0" y="36"/>
                </a:cxn>
                <a:cxn ang="0">
                  <a:pos x="2" y="32"/>
                </a:cxn>
                <a:cxn ang="0">
                  <a:pos x="6" y="28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10" y="24"/>
                </a:cxn>
                <a:cxn ang="0">
                  <a:pos x="8" y="16"/>
                </a:cxn>
                <a:cxn ang="0">
                  <a:pos x="10" y="8"/>
                </a:cxn>
                <a:cxn ang="0">
                  <a:pos x="12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24" y="0"/>
                </a:cxn>
                <a:cxn ang="0">
                  <a:pos x="30" y="0"/>
                </a:cxn>
                <a:cxn ang="0">
                  <a:pos x="36" y="4"/>
                </a:cxn>
                <a:cxn ang="0">
                  <a:pos x="40" y="10"/>
                </a:cxn>
                <a:cxn ang="0">
                  <a:pos x="48" y="24"/>
                </a:cxn>
                <a:cxn ang="0">
                  <a:pos x="54" y="30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48" y="36"/>
                </a:cxn>
                <a:cxn ang="0">
                  <a:pos x="40" y="36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6" y="38"/>
                </a:cxn>
                <a:cxn ang="0">
                  <a:pos x="44" y="40"/>
                </a:cxn>
                <a:cxn ang="0">
                  <a:pos x="56" y="42"/>
                </a:cxn>
                <a:cxn ang="0">
                  <a:pos x="56" y="42"/>
                </a:cxn>
              </a:cxnLst>
              <a:rect l="0" t="0" r="r" b="b"/>
              <a:pathLst>
                <a:path w="60" h="60">
                  <a:moveTo>
                    <a:pt x="56" y="42"/>
                  </a:moveTo>
                  <a:lnTo>
                    <a:pt x="56" y="42"/>
                  </a:lnTo>
                  <a:lnTo>
                    <a:pt x="52" y="46"/>
                  </a:lnTo>
                  <a:lnTo>
                    <a:pt x="42" y="54"/>
                  </a:lnTo>
                  <a:lnTo>
                    <a:pt x="28" y="58"/>
                  </a:lnTo>
                  <a:lnTo>
                    <a:pt x="22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6"/>
                  </a:lnTo>
                  <a:lnTo>
                    <a:pt x="4" y="52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2" y="32"/>
                  </a:lnTo>
                  <a:lnTo>
                    <a:pt x="6" y="28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4"/>
                  </a:lnTo>
                  <a:lnTo>
                    <a:pt x="8" y="16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4"/>
                  </a:lnTo>
                  <a:lnTo>
                    <a:pt x="40" y="10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48" y="36"/>
                  </a:lnTo>
                  <a:lnTo>
                    <a:pt x="40" y="36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6" y="38"/>
                  </a:lnTo>
                  <a:lnTo>
                    <a:pt x="44" y="40"/>
                  </a:lnTo>
                  <a:lnTo>
                    <a:pt x="56" y="42"/>
                  </a:lnTo>
                  <a:lnTo>
                    <a:pt x="56" y="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08884" y="3100137"/>
              <a:ext cx="449179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8"/>
                </a:cxn>
                <a:cxn ang="0">
                  <a:pos x="44" y="36"/>
                </a:cxn>
                <a:cxn ang="0">
                  <a:pos x="54" y="26"/>
                </a:cxn>
                <a:cxn ang="0">
                  <a:pos x="54" y="26"/>
                </a:cxn>
                <a:cxn ang="0">
                  <a:pos x="56" y="20"/>
                </a:cxn>
                <a:cxn ang="0">
                  <a:pos x="56" y="12"/>
                </a:cxn>
                <a:cxn ang="0">
                  <a:pos x="54" y="6"/>
                </a:cxn>
                <a:cxn ang="0">
                  <a:pos x="48" y="2"/>
                </a:cxn>
                <a:cxn ang="0">
                  <a:pos x="48" y="2"/>
                </a:cxn>
                <a:cxn ang="0">
                  <a:pos x="40" y="0"/>
                </a:cxn>
                <a:cxn ang="0">
                  <a:pos x="34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2" y="2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2" y="46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6" h="58">
                  <a:moveTo>
                    <a:pt x="32" y="58"/>
                  </a:moveTo>
                  <a:lnTo>
                    <a:pt x="32" y="58"/>
                  </a:lnTo>
                  <a:lnTo>
                    <a:pt x="38" y="48"/>
                  </a:lnTo>
                  <a:lnTo>
                    <a:pt x="44" y="36"/>
                  </a:lnTo>
                  <a:lnTo>
                    <a:pt x="54" y="26"/>
                  </a:lnTo>
                  <a:lnTo>
                    <a:pt x="54" y="26"/>
                  </a:lnTo>
                  <a:lnTo>
                    <a:pt x="56" y="20"/>
                  </a:lnTo>
                  <a:lnTo>
                    <a:pt x="56" y="12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4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2" y="46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5037221" y="3613484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8213558" y="4207042"/>
              <a:ext cx="449179" cy="449179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0" y="44"/>
                </a:cxn>
                <a:cxn ang="0">
                  <a:pos x="6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6" y="56"/>
                </a:cxn>
                <a:cxn ang="0">
                  <a:pos x="42" y="56"/>
                </a:cxn>
                <a:cxn ang="0">
                  <a:pos x="48" y="54"/>
                </a:cxn>
                <a:cxn ang="0">
                  <a:pos x="54" y="48"/>
                </a:cxn>
                <a:cxn ang="0">
                  <a:pos x="56" y="44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4" y="34"/>
                </a:cxn>
                <a:cxn ang="0">
                  <a:pos x="50" y="30"/>
                </a:cxn>
                <a:cxn ang="0">
                  <a:pos x="46" y="28"/>
                </a:cxn>
                <a:cxn ang="0">
                  <a:pos x="46" y="28"/>
                </a:cxn>
                <a:cxn ang="0">
                  <a:pos x="48" y="26"/>
                </a:cxn>
                <a:cxn ang="0">
                  <a:pos x="50" y="18"/>
                </a:cxn>
                <a:cxn ang="0">
                  <a:pos x="52" y="14"/>
                </a:cxn>
                <a:cxn ang="0">
                  <a:pos x="52" y="10"/>
                </a:cxn>
                <a:cxn ang="0">
                  <a:pos x="50" y="6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18" y="4"/>
                </a:cxn>
                <a:cxn ang="0">
                  <a:pos x="12" y="12"/>
                </a:cxn>
                <a:cxn ang="0">
                  <a:pos x="6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8" y="32"/>
                </a:cxn>
                <a:cxn ang="0">
                  <a:pos x="16" y="30"/>
                </a:cxn>
                <a:cxn ang="0">
                  <a:pos x="24" y="30"/>
                </a:cxn>
                <a:cxn ang="0">
                  <a:pos x="24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0" y="44"/>
                </a:cxn>
                <a:cxn ang="0">
                  <a:pos x="0" y="44"/>
                </a:cxn>
              </a:cxnLst>
              <a:rect l="0" t="0" r="r" b="b"/>
              <a:pathLst>
                <a:path w="56" h="56">
                  <a:moveTo>
                    <a:pt x="0" y="44"/>
                  </a:moveTo>
                  <a:lnTo>
                    <a:pt x="0" y="44"/>
                  </a:lnTo>
                  <a:lnTo>
                    <a:pt x="6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6" y="56"/>
                  </a:lnTo>
                  <a:lnTo>
                    <a:pt x="42" y="56"/>
                  </a:lnTo>
                  <a:lnTo>
                    <a:pt x="48" y="54"/>
                  </a:lnTo>
                  <a:lnTo>
                    <a:pt x="54" y="48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34"/>
                  </a:lnTo>
                  <a:lnTo>
                    <a:pt x="50" y="30"/>
                  </a:lnTo>
                  <a:lnTo>
                    <a:pt x="46" y="28"/>
                  </a:lnTo>
                  <a:lnTo>
                    <a:pt x="46" y="28"/>
                  </a:lnTo>
                  <a:lnTo>
                    <a:pt x="48" y="26"/>
                  </a:lnTo>
                  <a:lnTo>
                    <a:pt x="50" y="18"/>
                  </a:lnTo>
                  <a:lnTo>
                    <a:pt x="52" y="14"/>
                  </a:lnTo>
                  <a:lnTo>
                    <a:pt x="52" y="10"/>
                  </a:lnTo>
                  <a:lnTo>
                    <a:pt x="50" y="6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4"/>
                  </a:lnTo>
                  <a:lnTo>
                    <a:pt x="12" y="12"/>
                  </a:lnTo>
                  <a:lnTo>
                    <a:pt x="6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8" y="32"/>
                  </a:lnTo>
                  <a:lnTo>
                    <a:pt x="16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0" y="44"/>
                  </a:lnTo>
                  <a:lnTo>
                    <a:pt x="0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8133347" y="4608095"/>
              <a:ext cx="401053" cy="481263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6"/>
                </a:cxn>
                <a:cxn ang="0">
                  <a:pos x="46" y="40"/>
                </a:cxn>
                <a:cxn ang="0">
                  <a:pos x="42" y="42"/>
                </a:cxn>
                <a:cxn ang="0">
                  <a:pos x="36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4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0"/>
                </a:cxn>
                <a:cxn ang="0">
                  <a:pos x="16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2" y="46"/>
                </a:cxn>
                <a:cxn ang="0">
                  <a:pos x="2" y="38"/>
                </a:cxn>
                <a:cxn ang="0">
                  <a:pos x="4" y="18"/>
                </a:cxn>
                <a:cxn ang="0">
                  <a:pos x="4" y="1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0" y="10"/>
                </a:cxn>
                <a:cxn ang="0">
                  <a:pos x="18" y="16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2"/>
                </a:cxn>
                <a:cxn ang="0">
                  <a:pos x="20" y="16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0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2" y="12"/>
                </a:cxn>
                <a:cxn ang="0">
                  <a:pos x="46" y="18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0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6"/>
                  </a:lnTo>
                  <a:lnTo>
                    <a:pt x="46" y="40"/>
                  </a:lnTo>
                  <a:lnTo>
                    <a:pt x="42" y="42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4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2" y="46"/>
                  </a:lnTo>
                  <a:lnTo>
                    <a:pt x="2" y="38"/>
                  </a:lnTo>
                  <a:lnTo>
                    <a:pt x="4" y="18"/>
                  </a:lnTo>
                  <a:lnTo>
                    <a:pt x="4" y="1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0" y="10"/>
                  </a:lnTo>
                  <a:lnTo>
                    <a:pt x="18" y="1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2"/>
                  </a:lnTo>
                  <a:lnTo>
                    <a:pt x="20" y="16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2" y="12"/>
                  </a:lnTo>
                  <a:lnTo>
                    <a:pt x="46" y="18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7684168" y="4624137"/>
              <a:ext cx="433137" cy="449179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50" y="4"/>
                </a:cxn>
                <a:cxn ang="0">
                  <a:pos x="52" y="12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6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38"/>
                </a:cxn>
                <a:cxn ang="0">
                  <a:pos x="2" y="34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6" y="12"/>
                </a:cxn>
                <a:cxn ang="0">
                  <a:pos x="12" y="8"/>
                </a:cxn>
                <a:cxn ang="0">
                  <a:pos x="18" y="6"/>
                </a:cxn>
                <a:cxn ang="0">
                  <a:pos x="34" y="4"/>
                </a:cxn>
                <a:cxn ang="0">
                  <a:pos x="40" y="2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54" h="56">
                  <a:moveTo>
                    <a:pt x="50" y="4"/>
                  </a:moveTo>
                  <a:lnTo>
                    <a:pt x="50" y="4"/>
                  </a:lnTo>
                  <a:lnTo>
                    <a:pt x="52" y="12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6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12" y="8"/>
                  </a:lnTo>
                  <a:lnTo>
                    <a:pt x="18" y="6"/>
                  </a:lnTo>
                  <a:lnTo>
                    <a:pt x="34" y="4"/>
                  </a:lnTo>
                  <a:lnTo>
                    <a:pt x="40" y="2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7539789" y="4174958"/>
              <a:ext cx="481263" cy="497305"/>
            </a:xfrm>
            <a:custGeom>
              <a:avLst/>
              <a:gdLst/>
              <a:ahLst/>
              <a:cxnLst>
                <a:cxn ang="0">
                  <a:pos x="56" y="44"/>
                </a:cxn>
                <a:cxn ang="0">
                  <a:pos x="56" y="44"/>
                </a:cxn>
                <a:cxn ang="0">
                  <a:pos x="52" y="48"/>
                </a:cxn>
                <a:cxn ang="0">
                  <a:pos x="42" y="54"/>
                </a:cxn>
                <a:cxn ang="0">
                  <a:pos x="28" y="60"/>
                </a:cxn>
                <a:cxn ang="0">
                  <a:pos x="22" y="62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0" y="38"/>
                </a:cxn>
                <a:cxn ang="0">
                  <a:pos x="2" y="34"/>
                </a:cxn>
                <a:cxn ang="0">
                  <a:pos x="6" y="30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4"/>
                </a:cxn>
                <a:cxn ang="0">
                  <a:pos x="8" y="18"/>
                </a:cxn>
                <a:cxn ang="0">
                  <a:pos x="10" y="10"/>
                </a:cxn>
                <a:cxn ang="0">
                  <a:pos x="12" y="6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24" y="0"/>
                </a:cxn>
                <a:cxn ang="0">
                  <a:pos x="32" y="2"/>
                </a:cxn>
                <a:cxn ang="0">
                  <a:pos x="36" y="6"/>
                </a:cxn>
                <a:cxn ang="0">
                  <a:pos x="40" y="12"/>
                </a:cxn>
                <a:cxn ang="0">
                  <a:pos x="50" y="26"/>
                </a:cxn>
                <a:cxn ang="0">
                  <a:pos x="54" y="32"/>
                </a:cxn>
                <a:cxn ang="0">
                  <a:pos x="60" y="36"/>
                </a:cxn>
                <a:cxn ang="0">
                  <a:pos x="60" y="36"/>
                </a:cxn>
                <a:cxn ang="0">
                  <a:pos x="48" y="38"/>
                </a:cxn>
                <a:cxn ang="0">
                  <a:pos x="40" y="38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6" y="40"/>
                </a:cxn>
                <a:cxn ang="0">
                  <a:pos x="44" y="42"/>
                </a:cxn>
                <a:cxn ang="0">
                  <a:pos x="56" y="44"/>
                </a:cxn>
                <a:cxn ang="0">
                  <a:pos x="56" y="44"/>
                </a:cxn>
              </a:cxnLst>
              <a:rect l="0" t="0" r="r" b="b"/>
              <a:pathLst>
                <a:path w="60" h="62">
                  <a:moveTo>
                    <a:pt x="56" y="44"/>
                  </a:moveTo>
                  <a:lnTo>
                    <a:pt x="56" y="44"/>
                  </a:lnTo>
                  <a:lnTo>
                    <a:pt x="52" y="48"/>
                  </a:lnTo>
                  <a:lnTo>
                    <a:pt x="42" y="54"/>
                  </a:lnTo>
                  <a:lnTo>
                    <a:pt x="28" y="60"/>
                  </a:lnTo>
                  <a:lnTo>
                    <a:pt x="22" y="62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38"/>
                  </a:lnTo>
                  <a:lnTo>
                    <a:pt x="2" y="34"/>
                  </a:lnTo>
                  <a:lnTo>
                    <a:pt x="6" y="30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4"/>
                  </a:lnTo>
                  <a:lnTo>
                    <a:pt x="8" y="18"/>
                  </a:lnTo>
                  <a:lnTo>
                    <a:pt x="10" y="10"/>
                  </a:lnTo>
                  <a:lnTo>
                    <a:pt x="12" y="6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6" y="6"/>
                  </a:lnTo>
                  <a:lnTo>
                    <a:pt x="40" y="12"/>
                  </a:lnTo>
                  <a:lnTo>
                    <a:pt x="50" y="26"/>
                  </a:lnTo>
                  <a:lnTo>
                    <a:pt x="54" y="32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48" y="38"/>
                  </a:lnTo>
                  <a:lnTo>
                    <a:pt x="40" y="38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6" y="40"/>
                  </a:lnTo>
                  <a:lnTo>
                    <a:pt x="44" y="42"/>
                  </a:lnTo>
                  <a:lnTo>
                    <a:pt x="56" y="44"/>
                  </a:lnTo>
                  <a:lnTo>
                    <a:pt x="56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7924800" y="3966411"/>
              <a:ext cx="465221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6"/>
                </a:cxn>
                <a:cxn ang="0">
                  <a:pos x="46" y="36"/>
                </a:cxn>
                <a:cxn ang="0">
                  <a:pos x="54" y="24"/>
                </a:cxn>
                <a:cxn ang="0">
                  <a:pos x="54" y="24"/>
                </a:cxn>
                <a:cxn ang="0">
                  <a:pos x="58" y="18"/>
                </a:cxn>
                <a:cxn ang="0">
                  <a:pos x="58" y="12"/>
                </a:cxn>
                <a:cxn ang="0">
                  <a:pos x="54" y="6"/>
                </a:cxn>
                <a:cxn ang="0">
                  <a:pos x="48" y="0"/>
                </a:cxn>
                <a:cxn ang="0">
                  <a:pos x="48" y="0"/>
                </a:cxn>
                <a:cxn ang="0">
                  <a:pos x="42" y="0"/>
                </a:cxn>
                <a:cxn ang="0">
                  <a:pos x="36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4" y="2"/>
                </a:cxn>
                <a:cxn ang="0">
                  <a:pos x="10" y="2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38"/>
                </a:cxn>
                <a:cxn ang="0">
                  <a:pos x="14" y="46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8" h="58">
                  <a:moveTo>
                    <a:pt x="32" y="58"/>
                  </a:moveTo>
                  <a:lnTo>
                    <a:pt x="32" y="58"/>
                  </a:lnTo>
                  <a:lnTo>
                    <a:pt x="38" y="46"/>
                  </a:lnTo>
                  <a:lnTo>
                    <a:pt x="46" y="36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8" y="18"/>
                  </a:lnTo>
                  <a:lnTo>
                    <a:pt x="58" y="12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6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38"/>
                  </a:lnTo>
                  <a:lnTo>
                    <a:pt x="14" y="46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8053137" y="4479758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0" y="2442411"/>
              <a:ext cx="1122947" cy="1155032"/>
            </a:xfrm>
            <a:custGeom>
              <a:avLst/>
              <a:gdLst/>
              <a:ahLst/>
              <a:cxnLst>
                <a:cxn ang="0">
                  <a:pos x="114" y="24"/>
                </a:cxn>
                <a:cxn ang="0">
                  <a:pos x="130" y="46"/>
                </a:cxn>
                <a:cxn ang="0">
                  <a:pos x="132" y="74"/>
                </a:cxn>
                <a:cxn ang="0">
                  <a:pos x="122" y="100"/>
                </a:cxn>
                <a:cxn ang="0">
                  <a:pos x="102" y="124"/>
                </a:cxn>
                <a:cxn ang="0">
                  <a:pos x="88" y="134"/>
                </a:cxn>
                <a:cxn ang="0">
                  <a:pos x="62" y="140"/>
                </a:cxn>
                <a:cxn ang="0">
                  <a:pos x="52" y="138"/>
                </a:cxn>
                <a:cxn ang="0">
                  <a:pos x="36" y="124"/>
                </a:cxn>
                <a:cxn ang="0">
                  <a:pos x="36" y="104"/>
                </a:cxn>
                <a:cxn ang="0">
                  <a:pos x="38" y="98"/>
                </a:cxn>
                <a:cxn ang="0">
                  <a:pos x="46" y="90"/>
                </a:cxn>
                <a:cxn ang="0">
                  <a:pos x="52" y="88"/>
                </a:cxn>
                <a:cxn ang="0">
                  <a:pos x="62" y="88"/>
                </a:cxn>
                <a:cxn ang="0">
                  <a:pos x="80" y="100"/>
                </a:cxn>
                <a:cxn ang="0">
                  <a:pos x="82" y="102"/>
                </a:cxn>
                <a:cxn ang="0">
                  <a:pos x="68" y="86"/>
                </a:cxn>
                <a:cxn ang="0">
                  <a:pos x="56" y="82"/>
                </a:cxn>
                <a:cxn ang="0">
                  <a:pos x="42" y="86"/>
                </a:cxn>
                <a:cxn ang="0">
                  <a:pos x="34" y="92"/>
                </a:cxn>
                <a:cxn ang="0">
                  <a:pos x="28" y="106"/>
                </a:cxn>
                <a:cxn ang="0">
                  <a:pos x="30" y="120"/>
                </a:cxn>
                <a:cxn ang="0">
                  <a:pos x="38" y="132"/>
                </a:cxn>
                <a:cxn ang="0">
                  <a:pos x="50" y="140"/>
                </a:cxn>
                <a:cxn ang="0">
                  <a:pos x="56" y="144"/>
                </a:cxn>
                <a:cxn ang="0">
                  <a:pos x="76" y="144"/>
                </a:cxn>
                <a:cxn ang="0">
                  <a:pos x="100" y="132"/>
                </a:cxn>
                <a:cxn ang="0">
                  <a:pos x="122" y="110"/>
                </a:cxn>
                <a:cxn ang="0">
                  <a:pos x="136" y="86"/>
                </a:cxn>
                <a:cxn ang="0">
                  <a:pos x="138" y="78"/>
                </a:cxn>
                <a:cxn ang="0">
                  <a:pos x="140" y="60"/>
                </a:cxn>
                <a:cxn ang="0">
                  <a:pos x="132" y="38"/>
                </a:cxn>
                <a:cxn ang="0">
                  <a:pos x="110" y="16"/>
                </a:cxn>
                <a:cxn ang="0">
                  <a:pos x="80" y="2"/>
                </a:cxn>
                <a:cxn ang="0">
                  <a:pos x="64" y="0"/>
                </a:cxn>
                <a:cxn ang="0">
                  <a:pos x="30" y="2"/>
                </a:cxn>
                <a:cxn ang="0">
                  <a:pos x="0" y="16"/>
                </a:cxn>
                <a:cxn ang="0">
                  <a:pos x="0" y="26"/>
                </a:cxn>
                <a:cxn ang="0">
                  <a:pos x="26" y="12"/>
                </a:cxn>
                <a:cxn ang="0">
                  <a:pos x="58" y="8"/>
                </a:cxn>
                <a:cxn ang="0">
                  <a:pos x="88" y="12"/>
                </a:cxn>
                <a:cxn ang="0">
                  <a:pos x="114" y="24"/>
                </a:cxn>
              </a:cxnLst>
              <a:rect l="0" t="0" r="r" b="b"/>
              <a:pathLst>
                <a:path w="140" h="144">
                  <a:moveTo>
                    <a:pt x="114" y="24"/>
                  </a:moveTo>
                  <a:lnTo>
                    <a:pt x="114" y="24"/>
                  </a:lnTo>
                  <a:lnTo>
                    <a:pt x="124" y="34"/>
                  </a:lnTo>
                  <a:lnTo>
                    <a:pt x="130" y="46"/>
                  </a:lnTo>
                  <a:lnTo>
                    <a:pt x="132" y="60"/>
                  </a:lnTo>
                  <a:lnTo>
                    <a:pt x="132" y="74"/>
                  </a:lnTo>
                  <a:lnTo>
                    <a:pt x="128" y="86"/>
                  </a:lnTo>
                  <a:lnTo>
                    <a:pt x="122" y="100"/>
                  </a:lnTo>
                  <a:lnTo>
                    <a:pt x="112" y="112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88" y="134"/>
                  </a:lnTo>
                  <a:lnTo>
                    <a:pt x="76" y="138"/>
                  </a:lnTo>
                  <a:lnTo>
                    <a:pt x="62" y="140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42" y="132"/>
                  </a:lnTo>
                  <a:lnTo>
                    <a:pt x="36" y="124"/>
                  </a:lnTo>
                  <a:lnTo>
                    <a:pt x="34" y="11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8" y="98"/>
                  </a:lnTo>
                  <a:lnTo>
                    <a:pt x="42" y="94"/>
                  </a:lnTo>
                  <a:lnTo>
                    <a:pt x="46" y="90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6" y="86"/>
                  </a:lnTo>
                  <a:lnTo>
                    <a:pt x="62" y="88"/>
                  </a:lnTo>
                  <a:lnTo>
                    <a:pt x="72" y="92"/>
                  </a:lnTo>
                  <a:lnTo>
                    <a:pt x="80" y="100"/>
                  </a:lnTo>
                  <a:lnTo>
                    <a:pt x="82" y="102"/>
                  </a:lnTo>
                  <a:lnTo>
                    <a:pt x="82" y="102"/>
                  </a:lnTo>
                  <a:lnTo>
                    <a:pt x="74" y="92"/>
                  </a:lnTo>
                  <a:lnTo>
                    <a:pt x="68" y="86"/>
                  </a:lnTo>
                  <a:lnTo>
                    <a:pt x="64" y="84"/>
                  </a:lnTo>
                  <a:lnTo>
                    <a:pt x="56" y="82"/>
                  </a:lnTo>
                  <a:lnTo>
                    <a:pt x="50" y="82"/>
                  </a:lnTo>
                  <a:lnTo>
                    <a:pt x="42" y="86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30" y="98"/>
                  </a:lnTo>
                  <a:lnTo>
                    <a:pt x="28" y="106"/>
                  </a:lnTo>
                  <a:lnTo>
                    <a:pt x="28" y="112"/>
                  </a:lnTo>
                  <a:lnTo>
                    <a:pt x="30" y="120"/>
                  </a:lnTo>
                  <a:lnTo>
                    <a:pt x="34" y="126"/>
                  </a:lnTo>
                  <a:lnTo>
                    <a:pt x="38" y="132"/>
                  </a:lnTo>
                  <a:lnTo>
                    <a:pt x="44" y="136"/>
                  </a:lnTo>
                  <a:lnTo>
                    <a:pt x="50" y="140"/>
                  </a:lnTo>
                  <a:lnTo>
                    <a:pt x="50" y="140"/>
                  </a:lnTo>
                  <a:lnTo>
                    <a:pt x="56" y="144"/>
                  </a:lnTo>
                  <a:lnTo>
                    <a:pt x="62" y="144"/>
                  </a:lnTo>
                  <a:lnTo>
                    <a:pt x="76" y="144"/>
                  </a:lnTo>
                  <a:lnTo>
                    <a:pt x="88" y="140"/>
                  </a:lnTo>
                  <a:lnTo>
                    <a:pt x="100" y="132"/>
                  </a:lnTo>
                  <a:lnTo>
                    <a:pt x="112" y="122"/>
                  </a:lnTo>
                  <a:lnTo>
                    <a:pt x="122" y="110"/>
                  </a:lnTo>
                  <a:lnTo>
                    <a:pt x="130" y="98"/>
                  </a:lnTo>
                  <a:lnTo>
                    <a:pt x="136" y="86"/>
                  </a:lnTo>
                  <a:lnTo>
                    <a:pt x="136" y="86"/>
                  </a:lnTo>
                  <a:lnTo>
                    <a:pt x="138" y="78"/>
                  </a:lnTo>
                  <a:lnTo>
                    <a:pt x="140" y="68"/>
                  </a:lnTo>
                  <a:lnTo>
                    <a:pt x="140" y="60"/>
                  </a:lnTo>
                  <a:lnTo>
                    <a:pt x="138" y="52"/>
                  </a:lnTo>
                  <a:lnTo>
                    <a:pt x="132" y="38"/>
                  </a:lnTo>
                  <a:lnTo>
                    <a:pt x="124" y="26"/>
                  </a:lnTo>
                  <a:lnTo>
                    <a:pt x="110" y="16"/>
                  </a:lnTo>
                  <a:lnTo>
                    <a:pt x="96" y="8"/>
                  </a:lnTo>
                  <a:lnTo>
                    <a:pt x="80" y="2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48" y="0"/>
                  </a:lnTo>
                  <a:lnTo>
                    <a:pt x="30" y="2"/>
                  </a:lnTo>
                  <a:lnTo>
                    <a:pt x="14" y="8"/>
                  </a:lnTo>
                  <a:lnTo>
                    <a:pt x="0" y="1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2" y="18"/>
                  </a:lnTo>
                  <a:lnTo>
                    <a:pt x="26" y="12"/>
                  </a:lnTo>
                  <a:lnTo>
                    <a:pt x="42" y="8"/>
                  </a:lnTo>
                  <a:lnTo>
                    <a:pt x="58" y="8"/>
                  </a:lnTo>
                  <a:lnTo>
                    <a:pt x="74" y="8"/>
                  </a:lnTo>
                  <a:lnTo>
                    <a:pt x="88" y="12"/>
                  </a:lnTo>
                  <a:lnTo>
                    <a:pt x="102" y="16"/>
                  </a:lnTo>
                  <a:lnTo>
                    <a:pt x="114" y="24"/>
                  </a:lnTo>
                  <a:lnTo>
                    <a:pt x="114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1171074" y="7463589"/>
              <a:ext cx="1796716" cy="385011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12" y="0"/>
                </a:cxn>
                <a:cxn ang="0">
                  <a:pos x="92" y="4"/>
                </a:cxn>
                <a:cxn ang="0">
                  <a:pos x="72" y="12"/>
                </a:cxn>
                <a:cxn ang="0">
                  <a:pos x="52" y="20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0" y="48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80" y="16"/>
                </a:cxn>
                <a:cxn ang="0">
                  <a:pos x="98" y="12"/>
                </a:cxn>
                <a:cxn ang="0">
                  <a:pos x="116" y="10"/>
                </a:cxn>
                <a:cxn ang="0">
                  <a:pos x="134" y="10"/>
                </a:cxn>
                <a:cxn ang="0">
                  <a:pos x="152" y="14"/>
                </a:cxn>
                <a:cxn ang="0">
                  <a:pos x="170" y="18"/>
                </a:cxn>
                <a:cxn ang="0">
                  <a:pos x="188" y="26"/>
                </a:cxn>
                <a:cxn ang="0">
                  <a:pos x="204" y="36"/>
                </a:cxn>
                <a:cxn ang="0">
                  <a:pos x="204" y="36"/>
                </a:cxn>
                <a:cxn ang="0">
                  <a:pos x="218" y="48"/>
                </a:cxn>
                <a:cxn ang="0">
                  <a:pos x="224" y="48"/>
                </a:cxn>
                <a:cxn ang="0">
                  <a:pos x="224" y="48"/>
                </a:cxn>
                <a:cxn ang="0">
                  <a:pos x="214" y="38"/>
                </a:cxn>
                <a:cxn ang="0">
                  <a:pos x="202" y="26"/>
                </a:cxn>
                <a:cxn ang="0">
                  <a:pos x="188" y="18"/>
                </a:cxn>
                <a:cxn ang="0">
                  <a:pos x="174" y="10"/>
                </a:cxn>
                <a:cxn ang="0">
                  <a:pos x="158" y="6"/>
                </a:cxn>
                <a:cxn ang="0">
                  <a:pos x="144" y="2"/>
                </a:cxn>
                <a:cxn ang="0">
                  <a:pos x="128" y="0"/>
                </a:cxn>
                <a:cxn ang="0">
                  <a:pos x="112" y="0"/>
                </a:cxn>
                <a:cxn ang="0">
                  <a:pos x="112" y="0"/>
                </a:cxn>
              </a:cxnLst>
              <a:rect l="0" t="0" r="r" b="b"/>
              <a:pathLst>
                <a:path w="224" h="48">
                  <a:moveTo>
                    <a:pt x="112" y="0"/>
                  </a:moveTo>
                  <a:lnTo>
                    <a:pt x="112" y="0"/>
                  </a:lnTo>
                  <a:lnTo>
                    <a:pt x="92" y="4"/>
                  </a:lnTo>
                  <a:lnTo>
                    <a:pt x="72" y="12"/>
                  </a:lnTo>
                  <a:lnTo>
                    <a:pt x="52" y="20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0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80" y="16"/>
                  </a:lnTo>
                  <a:lnTo>
                    <a:pt x="98" y="12"/>
                  </a:lnTo>
                  <a:lnTo>
                    <a:pt x="116" y="10"/>
                  </a:lnTo>
                  <a:lnTo>
                    <a:pt x="134" y="10"/>
                  </a:lnTo>
                  <a:lnTo>
                    <a:pt x="152" y="14"/>
                  </a:lnTo>
                  <a:lnTo>
                    <a:pt x="170" y="18"/>
                  </a:lnTo>
                  <a:lnTo>
                    <a:pt x="188" y="26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18" y="48"/>
                  </a:lnTo>
                  <a:lnTo>
                    <a:pt x="224" y="48"/>
                  </a:lnTo>
                  <a:lnTo>
                    <a:pt x="224" y="48"/>
                  </a:lnTo>
                  <a:lnTo>
                    <a:pt x="214" y="38"/>
                  </a:lnTo>
                  <a:lnTo>
                    <a:pt x="202" y="26"/>
                  </a:lnTo>
                  <a:lnTo>
                    <a:pt x="188" y="18"/>
                  </a:lnTo>
                  <a:lnTo>
                    <a:pt x="174" y="10"/>
                  </a:lnTo>
                  <a:lnTo>
                    <a:pt x="158" y="6"/>
                  </a:lnTo>
                  <a:lnTo>
                    <a:pt x="144" y="2"/>
                  </a:lnTo>
                  <a:lnTo>
                    <a:pt x="128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320842" y="5362074"/>
              <a:ext cx="2277979" cy="2486526"/>
            </a:xfrm>
            <a:custGeom>
              <a:avLst/>
              <a:gdLst/>
              <a:ahLst/>
              <a:cxnLst>
                <a:cxn ang="0">
                  <a:pos x="148" y="194"/>
                </a:cxn>
                <a:cxn ang="0">
                  <a:pos x="136" y="122"/>
                </a:cxn>
                <a:cxn ang="0">
                  <a:pos x="136" y="92"/>
                </a:cxn>
                <a:cxn ang="0">
                  <a:pos x="152" y="48"/>
                </a:cxn>
                <a:cxn ang="0">
                  <a:pos x="188" y="14"/>
                </a:cxn>
                <a:cxn ang="0">
                  <a:pos x="216" y="4"/>
                </a:cxn>
                <a:cxn ang="0">
                  <a:pos x="254" y="18"/>
                </a:cxn>
                <a:cxn ang="0">
                  <a:pos x="274" y="54"/>
                </a:cxn>
                <a:cxn ang="0">
                  <a:pos x="278" y="86"/>
                </a:cxn>
                <a:cxn ang="0">
                  <a:pos x="262" y="124"/>
                </a:cxn>
                <a:cxn ang="0">
                  <a:pos x="242" y="132"/>
                </a:cxn>
                <a:cxn ang="0">
                  <a:pos x="216" y="118"/>
                </a:cxn>
                <a:cxn ang="0">
                  <a:pos x="214" y="106"/>
                </a:cxn>
                <a:cxn ang="0">
                  <a:pos x="216" y="94"/>
                </a:cxn>
                <a:cxn ang="0">
                  <a:pos x="234" y="84"/>
                </a:cxn>
                <a:cxn ang="0">
                  <a:pos x="248" y="84"/>
                </a:cxn>
                <a:cxn ang="0">
                  <a:pos x="222" y="82"/>
                </a:cxn>
                <a:cxn ang="0">
                  <a:pos x="208" y="100"/>
                </a:cxn>
                <a:cxn ang="0">
                  <a:pos x="208" y="118"/>
                </a:cxn>
                <a:cxn ang="0">
                  <a:pos x="224" y="132"/>
                </a:cxn>
                <a:cxn ang="0">
                  <a:pos x="244" y="134"/>
                </a:cxn>
                <a:cxn ang="0">
                  <a:pos x="258" y="130"/>
                </a:cxn>
                <a:cxn ang="0">
                  <a:pos x="278" y="104"/>
                </a:cxn>
                <a:cxn ang="0">
                  <a:pos x="282" y="60"/>
                </a:cxn>
                <a:cxn ang="0">
                  <a:pos x="276" y="34"/>
                </a:cxn>
                <a:cxn ang="0">
                  <a:pos x="260" y="12"/>
                </a:cxn>
                <a:cxn ang="0">
                  <a:pos x="224" y="0"/>
                </a:cxn>
                <a:cxn ang="0">
                  <a:pos x="178" y="12"/>
                </a:cxn>
                <a:cxn ang="0">
                  <a:pos x="152" y="32"/>
                </a:cxn>
                <a:cxn ang="0">
                  <a:pos x="132" y="70"/>
                </a:cxn>
                <a:cxn ang="0">
                  <a:pos x="126" y="116"/>
                </a:cxn>
                <a:cxn ang="0">
                  <a:pos x="136" y="164"/>
                </a:cxn>
                <a:cxn ang="0">
                  <a:pos x="138" y="196"/>
                </a:cxn>
                <a:cxn ang="0">
                  <a:pos x="126" y="234"/>
                </a:cxn>
                <a:cxn ang="0">
                  <a:pos x="106" y="258"/>
                </a:cxn>
                <a:cxn ang="0">
                  <a:pos x="72" y="272"/>
                </a:cxn>
                <a:cxn ang="0">
                  <a:pos x="30" y="274"/>
                </a:cxn>
                <a:cxn ang="0">
                  <a:pos x="44" y="220"/>
                </a:cxn>
                <a:cxn ang="0">
                  <a:pos x="50" y="164"/>
                </a:cxn>
                <a:cxn ang="0">
                  <a:pos x="42" y="58"/>
                </a:cxn>
                <a:cxn ang="0">
                  <a:pos x="30" y="24"/>
                </a:cxn>
                <a:cxn ang="0">
                  <a:pos x="42" y="92"/>
                </a:cxn>
                <a:cxn ang="0">
                  <a:pos x="40" y="182"/>
                </a:cxn>
                <a:cxn ang="0">
                  <a:pos x="26" y="252"/>
                </a:cxn>
                <a:cxn ang="0">
                  <a:pos x="0" y="310"/>
                </a:cxn>
                <a:cxn ang="0">
                  <a:pos x="26" y="284"/>
                </a:cxn>
                <a:cxn ang="0">
                  <a:pos x="52" y="286"/>
                </a:cxn>
                <a:cxn ang="0">
                  <a:pos x="96" y="278"/>
                </a:cxn>
                <a:cxn ang="0">
                  <a:pos x="122" y="258"/>
                </a:cxn>
                <a:cxn ang="0">
                  <a:pos x="142" y="222"/>
                </a:cxn>
              </a:cxnLst>
              <a:rect l="0" t="0" r="r" b="b"/>
              <a:pathLst>
                <a:path w="284" h="310">
                  <a:moveTo>
                    <a:pt x="146" y="206"/>
                  </a:moveTo>
                  <a:lnTo>
                    <a:pt x="146" y="206"/>
                  </a:lnTo>
                  <a:lnTo>
                    <a:pt x="148" y="194"/>
                  </a:lnTo>
                  <a:lnTo>
                    <a:pt x="148" y="180"/>
                  </a:lnTo>
                  <a:lnTo>
                    <a:pt x="142" y="152"/>
                  </a:lnTo>
                  <a:lnTo>
                    <a:pt x="136" y="122"/>
                  </a:lnTo>
                  <a:lnTo>
                    <a:pt x="136" y="106"/>
                  </a:lnTo>
                  <a:lnTo>
                    <a:pt x="136" y="92"/>
                  </a:lnTo>
                  <a:lnTo>
                    <a:pt x="136" y="92"/>
                  </a:lnTo>
                  <a:lnTo>
                    <a:pt x="138" y="76"/>
                  </a:lnTo>
                  <a:lnTo>
                    <a:pt x="144" y="62"/>
                  </a:lnTo>
                  <a:lnTo>
                    <a:pt x="152" y="48"/>
                  </a:lnTo>
                  <a:lnTo>
                    <a:pt x="162" y="34"/>
                  </a:lnTo>
                  <a:lnTo>
                    <a:pt x="174" y="24"/>
                  </a:lnTo>
                  <a:lnTo>
                    <a:pt x="188" y="14"/>
                  </a:lnTo>
                  <a:lnTo>
                    <a:pt x="202" y="8"/>
                  </a:lnTo>
                  <a:lnTo>
                    <a:pt x="216" y="4"/>
                  </a:lnTo>
                  <a:lnTo>
                    <a:pt x="216" y="4"/>
                  </a:lnTo>
                  <a:lnTo>
                    <a:pt x="230" y="6"/>
                  </a:lnTo>
                  <a:lnTo>
                    <a:pt x="244" y="10"/>
                  </a:lnTo>
                  <a:lnTo>
                    <a:pt x="254" y="18"/>
                  </a:lnTo>
                  <a:lnTo>
                    <a:pt x="264" y="28"/>
                  </a:lnTo>
                  <a:lnTo>
                    <a:pt x="270" y="40"/>
                  </a:lnTo>
                  <a:lnTo>
                    <a:pt x="274" y="54"/>
                  </a:lnTo>
                  <a:lnTo>
                    <a:pt x="278" y="70"/>
                  </a:lnTo>
                  <a:lnTo>
                    <a:pt x="278" y="86"/>
                  </a:lnTo>
                  <a:lnTo>
                    <a:pt x="278" y="86"/>
                  </a:lnTo>
                  <a:lnTo>
                    <a:pt x="274" y="100"/>
                  </a:lnTo>
                  <a:lnTo>
                    <a:pt x="270" y="114"/>
                  </a:lnTo>
                  <a:lnTo>
                    <a:pt x="262" y="124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42" y="132"/>
                  </a:lnTo>
                  <a:lnTo>
                    <a:pt x="232" y="130"/>
                  </a:lnTo>
                  <a:lnTo>
                    <a:pt x="222" y="126"/>
                  </a:lnTo>
                  <a:lnTo>
                    <a:pt x="216" y="118"/>
                  </a:lnTo>
                  <a:lnTo>
                    <a:pt x="216" y="118"/>
                  </a:lnTo>
                  <a:lnTo>
                    <a:pt x="214" y="112"/>
                  </a:lnTo>
                  <a:lnTo>
                    <a:pt x="214" y="106"/>
                  </a:lnTo>
                  <a:lnTo>
                    <a:pt x="214" y="100"/>
                  </a:lnTo>
                  <a:lnTo>
                    <a:pt x="216" y="94"/>
                  </a:lnTo>
                  <a:lnTo>
                    <a:pt x="216" y="94"/>
                  </a:lnTo>
                  <a:lnTo>
                    <a:pt x="220" y="90"/>
                  </a:lnTo>
                  <a:lnTo>
                    <a:pt x="224" y="86"/>
                  </a:lnTo>
                  <a:lnTo>
                    <a:pt x="234" y="84"/>
                  </a:lnTo>
                  <a:lnTo>
                    <a:pt x="244" y="82"/>
                  </a:lnTo>
                  <a:lnTo>
                    <a:pt x="248" y="84"/>
                  </a:lnTo>
                  <a:lnTo>
                    <a:pt x="248" y="84"/>
                  </a:lnTo>
                  <a:lnTo>
                    <a:pt x="234" y="80"/>
                  </a:lnTo>
                  <a:lnTo>
                    <a:pt x="228" y="82"/>
                  </a:lnTo>
                  <a:lnTo>
                    <a:pt x="222" y="82"/>
                  </a:lnTo>
                  <a:lnTo>
                    <a:pt x="216" y="86"/>
                  </a:lnTo>
                  <a:lnTo>
                    <a:pt x="212" y="92"/>
                  </a:lnTo>
                  <a:lnTo>
                    <a:pt x="208" y="100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118"/>
                  </a:lnTo>
                  <a:lnTo>
                    <a:pt x="212" y="124"/>
                  </a:lnTo>
                  <a:lnTo>
                    <a:pt x="216" y="128"/>
                  </a:lnTo>
                  <a:lnTo>
                    <a:pt x="224" y="132"/>
                  </a:lnTo>
                  <a:lnTo>
                    <a:pt x="230" y="134"/>
                  </a:lnTo>
                  <a:lnTo>
                    <a:pt x="238" y="134"/>
                  </a:lnTo>
                  <a:lnTo>
                    <a:pt x="244" y="134"/>
                  </a:lnTo>
                  <a:lnTo>
                    <a:pt x="252" y="134"/>
                  </a:lnTo>
                  <a:lnTo>
                    <a:pt x="252" y="134"/>
                  </a:lnTo>
                  <a:lnTo>
                    <a:pt x="258" y="130"/>
                  </a:lnTo>
                  <a:lnTo>
                    <a:pt x="264" y="128"/>
                  </a:lnTo>
                  <a:lnTo>
                    <a:pt x="272" y="118"/>
                  </a:lnTo>
                  <a:lnTo>
                    <a:pt x="278" y="104"/>
                  </a:lnTo>
                  <a:lnTo>
                    <a:pt x="282" y="90"/>
                  </a:lnTo>
                  <a:lnTo>
                    <a:pt x="284" y="76"/>
                  </a:lnTo>
                  <a:lnTo>
                    <a:pt x="282" y="60"/>
                  </a:lnTo>
                  <a:lnTo>
                    <a:pt x="280" y="46"/>
                  </a:lnTo>
                  <a:lnTo>
                    <a:pt x="276" y="34"/>
                  </a:lnTo>
                  <a:lnTo>
                    <a:pt x="276" y="34"/>
                  </a:lnTo>
                  <a:lnTo>
                    <a:pt x="270" y="26"/>
                  </a:lnTo>
                  <a:lnTo>
                    <a:pt x="266" y="18"/>
                  </a:lnTo>
                  <a:lnTo>
                    <a:pt x="260" y="12"/>
                  </a:lnTo>
                  <a:lnTo>
                    <a:pt x="254" y="8"/>
                  </a:lnTo>
                  <a:lnTo>
                    <a:pt x="240" y="2"/>
                  </a:lnTo>
                  <a:lnTo>
                    <a:pt x="224" y="0"/>
                  </a:lnTo>
                  <a:lnTo>
                    <a:pt x="208" y="2"/>
                  </a:lnTo>
                  <a:lnTo>
                    <a:pt x="192" y="6"/>
                  </a:lnTo>
                  <a:lnTo>
                    <a:pt x="178" y="12"/>
                  </a:lnTo>
                  <a:lnTo>
                    <a:pt x="164" y="22"/>
                  </a:lnTo>
                  <a:lnTo>
                    <a:pt x="164" y="22"/>
                  </a:lnTo>
                  <a:lnTo>
                    <a:pt x="152" y="32"/>
                  </a:lnTo>
                  <a:lnTo>
                    <a:pt x="144" y="44"/>
                  </a:lnTo>
                  <a:lnTo>
                    <a:pt x="136" y="58"/>
                  </a:lnTo>
                  <a:lnTo>
                    <a:pt x="132" y="70"/>
                  </a:lnTo>
                  <a:lnTo>
                    <a:pt x="128" y="86"/>
                  </a:lnTo>
                  <a:lnTo>
                    <a:pt x="126" y="100"/>
                  </a:lnTo>
                  <a:lnTo>
                    <a:pt x="126" y="116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36" y="164"/>
                  </a:lnTo>
                  <a:lnTo>
                    <a:pt x="138" y="180"/>
                  </a:lnTo>
                  <a:lnTo>
                    <a:pt x="138" y="196"/>
                  </a:lnTo>
                  <a:lnTo>
                    <a:pt x="138" y="196"/>
                  </a:lnTo>
                  <a:lnTo>
                    <a:pt x="136" y="212"/>
                  </a:lnTo>
                  <a:lnTo>
                    <a:pt x="132" y="224"/>
                  </a:lnTo>
                  <a:lnTo>
                    <a:pt x="126" y="234"/>
                  </a:lnTo>
                  <a:lnTo>
                    <a:pt x="120" y="244"/>
                  </a:lnTo>
                  <a:lnTo>
                    <a:pt x="114" y="252"/>
                  </a:lnTo>
                  <a:lnTo>
                    <a:pt x="106" y="258"/>
                  </a:lnTo>
                  <a:lnTo>
                    <a:pt x="98" y="264"/>
                  </a:lnTo>
                  <a:lnTo>
                    <a:pt x="90" y="268"/>
                  </a:lnTo>
                  <a:lnTo>
                    <a:pt x="72" y="272"/>
                  </a:lnTo>
                  <a:lnTo>
                    <a:pt x="56" y="274"/>
                  </a:lnTo>
                  <a:lnTo>
                    <a:pt x="42" y="274"/>
                  </a:lnTo>
                  <a:lnTo>
                    <a:pt x="30" y="274"/>
                  </a:lnTo>
                  <a:lnTo>
                    <a:pt x="30" y="274"/>
                  </a:lnTo>
                  <a:lnTo>
                    <a:pt x="38" y="246"/>
                  </a:lnTo>
                  <a:lnTo>
                    <a:pt x="44" y="220"/>
                  </a:lnTo>
                  <a:lnTo>
                    <a:pt x="48" y="192"/>
                  </a:lnTo>
                  <a:lnTo>
                    <a:pt x="50" y="164"/>
                  </a:lnTo>
                  <a:lnTo>
                    <a:pt x="50" y="164"/>
                  </a:lnTo>
                  <a:lnTo>
                    <a:pt x="52" y="130"/>
                  </a:lnTo>
                  <a:lnTo>
                    <a:pt x="48" y="94"/>
                  </a:lnTo>
                  <a:lnTo>
                    <a:pt x="42" y="58"/>
                  </a:lnTo>
                  <a:lnTo>
                    <a:pt x="32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6" y="46"/>
                  </a:lnTo>
                  <a:lnTo>
                    <a:pt x="40" y="68"/>
                  </a:lnTo>
                  <a:lnTo>
                    <a:pt x="42" y="92"/>
                  </a:lnTo>
                  <a:lnTo>
                    <a:pt x="44" y="120"/>
                  </a:lnTo>
                  <a:lnTo>
                    <a:pt x="44" y="150"/>
                  </a:lnTo>
                  <a:lnTo>
                    <a:pt x="40" y="182"/>
                  </a:lnTo>
                  <a:lnTo>
                    <a:pt x="34" y="216"/>
                  </a:lnTo>
                  <a:lnTo>
                    <a:pt x="26" y="252"/>
                  </a:lnTo>
                  <a:lnTo>
                    <a:pt x="26" y="252"/>
                  </a:lnTo>
                  <a:lnTo>
                    <a:pt x="20" y="268"/>
                  </a:lnTo>
                  <a:lnTo>
                    <a:pt x="14" y="284"/>
                  </a:lnTo>
                  <a:lnTo>
                    <a:pt x="0" y="310"/>
                  </a:lnTo>
                  <a:lnTo>
                    <a:pt x="12" y="310"/>
                  </a:lnTo>
                  <a:lnTo>
                    <a:pt x="12" y="310"/>
                  </a:lnTo>
                  <a:lnTo>
                    <a:pt x="26" y="284"/>
                  </a:lnTo>
                  <a:lnTo>
                    <a:pt x="26" y="284"/>
                  </a:lnTo>
                  <a:lnTo>
                    <a:pt x="36" y="286"/>
                  </a:lnTo>
                  <a:lnTo>
                    <a:pt x="52" y="286"/>
                  </a:lnTo>
                  <a:lnTo>
                    <a:pt x="68" y="286"/>
                  </a:lnTo>
                  <a:lnTo>
                    <a:pt x="86" y="282"/>
                  </a:lnTo>
                  <a:lnTo>
                    <a:pt x="96" y="278"/>
                  </a:lnTo>
                  <a:lnTo>
                    <a:pt x="104" y="272"/>
                  </a:lnTo>
                  <a:lnTo>
                    <a:pt x="112" y="266"/>
                  </a:lnTo>
                  <a:lnTo>
                    <a:pt x="122" y="258"/>
                  </a:lnTo>
                  <a:lnTo>
                    <a:pt x="128" y="248"/>
                  </a:lnTo>
                  <a:lnTo>
                    <a:pt x="136" y="236"/>
                  </a:lnTo>
                  <a:lnTo>
                    <a:pt x="142" y="222"/>
                  </a:lnTo>
                  <a:lnTo>
                    <a:pt x="146" y="206"/>
                  </a:lnTo>
                  <a:lnTo>
                    <a:pt x="146" y="20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8710863" y="-733926"/>
              <a:ext cx="433137" cy="1138989"/>
            </a:xfrm>
            <a:custGeom>
              <a:avLst/>
              <a:gdLst/>
              <a:ahLst/>
              <a:cxnLst>
                <a:cxn ang="0">
                  <a:pos x="2" y="126"/>
                </a:cxn>
                <a:cxn ang="0">
                  <a:pos x="2" y="126"/>
                </a:cxn>
                <a:cxn ang="0">
                  <a:pos x="6" y="120"/>
                </a:cxn>
                <a:cxn ang="0">
                  <a:pos x="18" y="106"/>
                </a:cxn>
                <a:cxn ang="0">
                  <a:pos x="24" y="100"/>
                </a:cxn>
                <a:cxn ang="0">
                  <a:pos x="34" y="92"/>
                </a:cxn>
                <a:cxn ang="0">
                  <a:pos x="42" y="88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48" y="88"/>
                </a:cxn>
                <a:cxn ang="0">
                  <a:pos x="34" y="98"/>
                </a:cxn>
                <a:cxn ang="0">
                  <a:pos x="28" y="106"/>
                </a:cxn>
                <a:cxn ang="0">
                  <a:pos x="20" y="116"/>
                </a:cxn>
                <a:cxn ang="0">
                  <a:pos x="16" y="128"/>
                </a:cxn>
                <a:cxn ang="0">
                  <a:pos x="12" y="142"/>
                </a:cxn>
                <a:cxn ang="0">
                  <a:pos x="12" y="142"/>
                </a:cxn>
                <a:cxn ang="0">
                  <a:pos x="22" y="142"/>
                </a:cxn>
                <a:cxn ang="0">
                  <a:pos x="54" y="138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2" y="4"/>
                </a:cxn>
                <a:cxn ang="0">
                  <a:pos x="30" y="8"/>
                </a:cxn>
                <a:cxn ang="0">
                  <a:pos x="20" y="16"/>
                </a:cxn>
                <a:cxn ang="0">
                  <a:pos x="12" y="28"/>
                </a:cxn>
                <a:cxn ang="0">
                  <a:pos x="6" y="44"/>
                </a:cxn>
                <a:cxn ang="0">
                  <a:pos x="2" y="64"/>
                </a:cxn>
                <a:cxn ang="0">
                  <a:pos x="0" y="92"/>
                </a:cxn>
                <a:cxn ang="0">
                  <a:pos x="2" y="126"/>
                </a:cxn>
                <a:cxn ang="0">
                  <a:pos x="2" y="126"/>
                </a:cxn>
              </a:cxnLst>
              <a:rect l="0" t="0" r="r" b="b"/>
              <a:pathLst>
                <a:path w="54" h="142">
                  <a:moveTo>
                    <a:pt x="2" y="126"/>
                  </a:moveTo>
                  <a:lnTo>
                    <a:pt x="2" y="126"/>
                  </a:lnTo>
                  <a:lnTo>
                    <a:pt x="6" y="120"/>
                  </a:lnTo>
                  <a:lnTo>
                    <a:pt x="18" y="106"/>
                  </a:lnTo>
                  <a:lnTo>
                    <a:pt x="24" y="100"/>
                  </a:lnTo>
                  <a:lnTo>
                    <a:pt x="34" y="92"/>
                  </a:lnTo>
                  <a:lnTo>
                    <a:pt x="42" y="88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48" y="88"/>
                  </a:lnTo>
                  <a:lnTo>
                    <a:pt x="34" y="98"/>
                  </a:lnTo>
                  <a:lnTo>
                    <a:pt x="28" y="106"/>
                  </a:lnTo>
                  <a:lnTo>
                    <a:pt x="20" y="116"/>
                  </a:lnTo>
                  <a:lnTo>
                    <a:pt x="16" y="128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22" y="142"/>
                  </a:lnTo>
                  <a:lnTo>
                    <a:pt x="54" y="138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2" y="4"/>
                  </a:lnTo>
                  <a:lnTo>
                    <a:pt x="30" y="8"/>
                  </a:lnTo>
                  <a:lnTo>
                    <a:pt x="20" y="16"/>
                  </a:lnTo>
                  <a:lnTo>
                    <a:pt x="12" y="28"/>
                  </a:lnTo>
                  <a:lnTo>
                    <a:pt x="6" y="44"/>
                  </a:lnTo>
                  <a:lnTo>
                    <a:pt x="2" y="64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2" y="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8791074" y="469232"/>
              <a:ext cx="352926" cy="208547"/>
            </a:xfrm>
            <a:custGeom>
              <a:avLst/>
              <a:gdLst/>
              <a:ahLst/>
              <a:cxnLst>
                <a:cxn ang="0">
                  <a:pos x="44" y="26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26" y="4"/>
                </a:cxn>
                <a:cxn ang="0">
                  <a:pos x="14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4" y="14"/>
                </a:cxn>
                <a:cxn ang="0">
                  <a:pos x="24" y="18"/>
                </a:cxn>
                <a:cxn ang="0">
                  <a:pos x="34" y="22"/>
                </a:cxn>
                <a:cxn ang="0">
                  <a:pos x="44" y="26"/>
                </a:cxn>
                <a:cxn ang="0">
                  <a:pos x="44" y="26"/>
                </a:cxn>
              </a:cxnLst>
              <a:rect l="0" t="0" r="r" b="b"/>
              <a:pathLst>
                <a:path w="44" h="26">
                  <a:moveTo>
                    <a:pt x="44" y="26"/>
                  </a:moveTo>
                  <a:lnTo>
                    <a:pt x="44" y="0"/>
                  </a:lnTo>
                  <a:lnTo>
                    <a:pt x="44" y="0"/>
                  </a:lnTo>
                  <a:lnTo>
                    <a:pt x="26" y="4"/>
                  </a:lnTo>
                  <a:lnTo>
                    <a:pt x="14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24" y="18"/>
                  </a:lnTo>
                  <a:lnTo>
                    <a:pt x="34" y="22"/>
                  </a:lnTo>
                  <a:lnTo>
                    <a:pt x="44" y="26"/>
                  </a:lnTo>
                  <a:lnTo>
                    <a:pt x="44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8726905" y="677779"/>
              <a:ext cx="417095" cy="753979"/>
            </a:xfrm>
            <a:custGeom>
              <a:avLst/>
              <a:gdLst/>
              <a:ahLst/>
              <a:cxnLst>
                <a:cxn ang="0">
                  <a:pos x="52" y="94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34" y="4"/>
                </a:cxn>
                <a:cxn ang="0">
                  <a:pos x="18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0" y="6"/>
                </a:cxn>
                <a:cxn ang="0">
                  <a:pos x="18" y="14"/>
                </a:cxn>
                <a:cxn ang="0">
                  <a:pos x="26" y="26"/>
                </a:cxn>
                <a:cxn ang="0">
                  <a:pos x="32" y="40"/>
                </a:cxn>
                <a:cxn ang="0">
                  <a:pos x="42" y="68"/>
                </a:cxn>
                <a:cxn ang="0">
                  <a:pos x="52" y="94"/>
                </a:cxn>
                <a:cxn ang="0">
                  <a:pos x="52" y="94"/>
                </a:cxn>
              </a:cxnLst>
              <a:rect l="0" t="0" r="r" b="b"/>
              <a:pathLst>
                <a:path w="52" h="94">
                  <a:moveTo>
                    <a:pt x="52" y="94"/>
                  </a:moveTo>
                  <a:lnTo>
                    <a:pt x="52" y="10"/>
                  </a:lnTo>
                  <a:lnTo>
                    <a:pt x="52" y="10"/>
                  </a:lnTo>
                  <a:lnTo>
                    <a:pt x="34" y="4"/>
                  </a:lnTo>
                  <a:lnTo>
                    <a:pt x="18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6"/>
                  </a:lnTo>
                  <a:lnTo>
                    <a:pt x="18" y="14"/>
                  </a:lnTo>
                  <a:lnTo>
                    <a:pt x="26" y="26"/>
                  </a:lnTo>
                  <a:lnTo>
                    <a:pt x="32" y="40"/>
                  </a:lnTo>
                  <a:lnTo>
                    <a:pt x="42" y="68"/>
                  </a:lnTo>
                  <a:lnTo>
                    <a:pt x="52" y="94"/>
                  </a:lnTo>
                  <a:lnTo>
                    <a:pt x="52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7860632" y="741947"/>
              <a:ext cx="1138989" cy="1187116"/>
            </a:xfrm>
            <a:custGeom>
              <a:avLst/>
              <a:gdLst/>
              <a:ahLst/>
              <a:cxnLst>
                <a:cxn ang="0">
                  <a:pos x="98" y="8"/>
                </a:cxn>
                <a:cxn ang="0">
                  <a:pos x="98" y="8"/>
                </a:cxn>
                <a:cxn ang="0">
                  <a:pos x="98" y="22"/>
                </a:cxn>
                <a:cxn ang="0">
                  <a:pos x="96" y="36"/>
                </a:cxn>
                <a:cxn ang="0">
                  <a:pos x="94" y="46"/>
                </a:cxn>
                <a:cxn ang="0">
                  <a:pos x="90" y="54"/>
                </a:cxn>
                <a:cxn ang="0">
                  <a:pos x="86" y="66"/>
                </a:cxn>
                <a:cxn ang="0">
                  <a:pos x="82" y="68"/>
                </a:cxn>
                <a:cxn ang="0">
                  <a:pos x="82" y="68"/>
                </a:cxn>
                <a:cxn ang="0">
                  <a:pos x="86" y="56"/>
                </a:cxn>
                <a:cxn ang="0">
                  <a:pos x="86" y="44"/>
                </a:cxn>
                <a:cxn ang="0">
                  <a:pos x="86" y="32"/>
                </a:cxn>
                <a:cxn ang="0">
                  <a:pos x="86" y="22"/>
                </a:cxn>
                <a:cxn ang="0">
                  <a:pos x="82" y="6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6" y="8"/>
                </a:cxn>
                <a:cxn ang="0">
                  <a:pos x="72" y="14"/>
                </a:cxn>
                <a:cxn ang="0">
                  <a:pos x="60" y="26"/>
                </a:cxn>
                <a:cxn ang="0">
                  <a:pos x="28" y="48"/>
                </a:cxn>
                <a:cxn ang="0">
                  <a:pos x="12" y="60"/>
                </a:cxn>
                <a:cxn ang="0">
                  <a:pos x="6" y="68"/>
                </a:cxn>
                <a:cxn ang="0">
                  <a:pos x="2" y="76"/>
                </a:cxn>
                <a:cxn ang="0">
                  <a:pos x="0" y="84"/>
                </a:cxn>
                <a:cxn ang="0">
                  <a:pos x="0" y="94"/>
                </a:cxn>
                <a:cxn ang="0">
                  <a:pos x="2" y="104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4" y="126"/>
                </a:cxn>
                <a:cxn ang="0">
                  <a:pos x="24" y="130"/>
                </a:cxn>
                <a:cxn ang="0">
                  <a:pos x="32" y="132"/>
                </a:cxn>
                <a:cxn ang="0">
                  <a:pos x="42" y="132"/>
                </a:cxn>
                <a:cxn ang="0">
                  <a:pos x="58" y="128"/>
                </a:cxn>
                <a:cxn ang="0">
                  <a:pos x="64" y="126"/>
                </a:cxn>
                <a:cxn ang="0">
                  <a:pos x="64" y="126"/>
                </a:cxn>
                <a:cxn ang="0">
                  <a:pos x="66" y="130"/>
                </a:cxn>
                <a:cxn ang="0">
                  <a:pos x="70" y="136"/>
                </a:cxn>
                <a:cxn ang="0">
                  <a:pos x="76" y="140"/>
                </a:cxn>
                <a:cxn ang="0">
                  <a:pos x="82" y="144"/>
                </a:cxn>
                <a:cxn ang="0">
                  <a:pos x="90" y="148"/>
                </a:cxn>
                <a:cxn ang="0">
                  <a:pos x="102" y="148"/>
                </a:cxn>
                <a:cxn ang="0">
                  <a:pos x="102" y="148"/>
                </a:cxn>
                <a:cxn ang="0">
                  <a:pos x="114" y="146"/>
                </a:cxn>
                <a:cxn ang="0">
                  <a:pos x="124" y="142"/>
                </a:cxn>
                <a:cxn ang="0">
                  <a:pos x="132" y="136"/>
                </a:cxn>
                <a:cxn ang="0">
                  <a:pos x="136" y="126"/>
                </a:cxn>
                <a:cxn ang="0">
                  <a:pos x="140" y="116"/>
                </a:cxn>
                <a:cxn ang="0">
                  <a:pos x="142" y="104"/>
                </a:cxn>
                <a:cxn ang="0">
                  <a:pos x="142" y="92"/>
                </a:cxn>
                <a:cxn ang="0">
                  <a:pos x="140" y="80"/>
                </a:cxn>
                <a:cxn ang="0">
                  <a:pos x="140" y="80"/>
                </a:cxn>
                <a:cxn ang="0">
                  <a:pos x="134" y="62"/>
                </a:cxn>
                <a:cxn ang="0">
                  <a:pos x="128" y="46"/>
                </a:cxn>
                <a:cxn ang="0">
                  <a:pos x="120" y="34"/>
                </a:cxn>
                <a:cxn ang="0">
                  <a:pos x="114" y="24"/>
                </a:cxn>
                <a:cxn ang="0">
                  <a:pos x="102" y="12"/>
                </a:cxn>
                <a:cxn ang="0">
                  <a:pos x="98" y="8"/>
                </a:cxn>
                <a:cxn ang="0">
                  <a:pos x="98" y="8"/>
                </a:cxn>
              </a:cxnLst>
              <a:rect l="0" t="0" r="r" b="b"/>
              <a:pathLst>
                <a:path w="142" h="148">
                  <a:moveTo>
                    <a:pt x="98" y="8"/>
                  </a:moveTo>
                  <a:lnTo>
                    <a:pt x="98" y="8"/>
                  </a:lnTo>
                  <a:lnTo>
                    <a:pt x="98" y="22"/>
                  </a:lnTo>
                  <a:lnTo>
                    <a:pt x="96" y="36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86" y="66"/>
                  </a:lnTo>
                  <a:lnTo>
                    <a:pt x="82" y="68"/>
                  </a:lnTo>
                  <a:lnTo>
                    <a:pt x="82" y="68"/>
                  </a:lnTo>
                  <a:lnTo>
                    <a:pt x="86" y="56"/>
                  </a:lnTo>
                  <a:lnTo>
                    <a:pt x="86" y="44"/>
                  </a:lnTo>
                  <a:lnTo>
                    <a:pt x="86" y="32"/>
                  </a:lnTo>
                  <a:lnTo>
                    <a:pt x="86" y="22"/>
                  </a:lnTo>
                  <a:lnTo>
                    <a:pt x="82" y="6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6" y="8"/>
                  </a:lnTo>
                  <a:lnTo>
                    <a:pt x="72" y="14"/>
                  </a:lnTo>
                  <a:lnTo>
                    <a:pt x="60" y="26"/>
                  </a:lnTo>
                  <a:lnTo>
                    <a:pt x="28" y="48"/>
                  </a:lnTo>
                  <a:lnTo>
                    <a:pt x="12" y="60"/>
                  </a:lnTo>
                  <a:lnTo>
                    <a:pt x="6" y="68"/>
                  </a:lnTo>
                  <a:lnTo>
                    <a:pt x="2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04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4" y="126"/>
                  </a:lnTo>
                  <a:lnTo>
                    <a:pt x="24" y="130"/>
                  </a:lnTo>
                  <a:lnTo>
                    <a:pt x="32" y="132"/>
                  </a:lnTo>
                  <a:lnTo>
                    <a:pt x="42" y="132"/>
                  </a:lnTo>
                  <a:lnTo>
                    <a:pt x="58" y="128"/>
                  </a:lnTo>
                  <a:lnTo>
                    <a:pt x="64" y="126"/>
                  </a:lnTo>
                  <a:lnTo>
                    <a:pt x="64" y="126"/>
                  </a:lnTo>
                  <a:lnTo>
                    <a:pt x="66" y="130"/>
                  </a:lnTo>
                  <a:lnTo>
                    <a:pt x="70" y="136"/>
                  </a:lnTo>
                  <a:lnTo>
                    <a:pt x="76" y="140"/>
                  </a:lnTo>
                  <a:lnTo>
                    <a:pt x="82" y="144"/>
                  </a:lnTo>
                  <a:lnTo>
                    <a:pt x="90" y="148"/>
                  </a:lnTo>
                  <a:lnTo>
                    <a:pt x="102" y="148"/>
                  </a:lnTo>
                  <a:lnTo>
                    <a:pt x="102" y="148"/>
                  </a:lnTo>
                  <a:lnTo>
                    <a:pt x="114" y="146"/>
                  </a:lnTo>
                  <a:lnTo>
                    <a:pt x="124" y="142"/>
                  </a:lnTo>
                  <a:lnTo>
                    <a:pt x="132" y="136"/>
                  </a:lnTo>
                  <a:lnTo>
                    <a:pt x="136" y="126"/>
                  </a:lnTo>
                  <a:lnTo>
                    <a:pt x="140" y="116"/>
                  </a:lnTo>
                  <a:lnTo>
                    <a:pt x="142" y="104"/>
                  </a:lnTo>
                  <a:lnTo>
                    <a:pt x="142" y="92"/>
                  </a:lnTo>
                  <a:lnTo>
                    <a:pt x="140" y="80"/>
                  </a:lnTo>
                  <a:lnTo>
                    <a:pt x="140" y="80"/>
                  </a:lnTo>
                  <a:lnTo>
                    <a:pt x="134" y="62"/>
                  </a:lnTo>
                  <a:lnTo>
                    <a:pt x="128" y="46"/>
                  </a:lnTo>
                  <a:lnTo>
                    <a:pt x="120" y="34"/>
                  </a:lnTo>
                  <a:lnTo>
                    <a:pt x="114" y="24"/>
                  </a:lnTo>
                  <a:lnTo>
                    <a:pt x="102" y="12"/>
                  </a:lnTo>
                  <a:lnTo>
                    <a:pt x="98" y="8"/>
                  </a:lnTo>
                  <a:lnTo>
                    <a:pt x="9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7106653" y="68179"/>
              <a:ext cx="1171074" cy="1235242"/>
            </a:xfrm>
            <a:custGeom>
              <a:avLst/>
              <a:gdLst/>
              <a:ahLst/>
              <a:cxnLst>
                <a:cxn ang="0">
                  <a:pos x="146" y="66"/>
                </a:cxn>
                <a:cxn ang="0">
                  <a:pos x="146" y="66"/>
                </a:cxn>
                <a:cxn ang="0">
                  <a:pos x="132" y="72"/>
                </a:cxn>
                <a:cxn ang="0">
                  <a:pos x="118" y="76"/>
                </a:cxn>
                <a:cxn ang="0">
                  <a:pos x="106" y="78"/>
                </a:cxn>
                <a:cxn ang="0">
                  <a:pos x="96" y="78"/>
                </a:cxn>
                <a:cxn ang="0">
                  <a:pos x="82" y="78"/>
                </a:cxn>
                <a:cxn ang="0">
                  <a:pos x="78" y="76"/>
                </a:cxn>
                <a:cxn ang="0">
                  <a:pos x="78" y="76"/>
                </a:cxn>
                <a:cxn ang="0">
                  <a:pos x="88" y="74"/>
                </a:cxn>
                <a:cxn ang="0">
                  <a:pos x="100" y="72"/>
                </a:cxn>
                <a:cxn ang="0">
                  <a:pos x="122" y="60"/>
                </a:cxn>
                <a:cxn ang="0">
                  <a:pos x="146" y="44"/>
                </a:cxn>
                <a:cxn ang="0">
                  <a:pos x="146" y="44"/>
                </a:cxn>
                <a:cxn ang="0">
                  <a:pos x="136" y="44"/>
                </a:cxn>
                <a:cxn ang="0">
                  <a:pos x="126" y="42"/>
                </a:cxn>
                <a:cxn ang="0">
                  <a:pos x="108" y="32"/>
                </a:cxn>
                <a:cxn ang="0">
                  <a:pos x="72" y="12"/>
                </a:cxn>
                <a:cxn ang="0">
                  <a:pos x="56" y="2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30"/>
                </a:cxn>
                <a:cxn ang="0">
                  <a:pos x="0" y="42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2" y="70"/>
                </a:cxn>
                <a:cxn ang="0">
                  <a:pos x="16" y="76"/>
                </a:cxn>
                <a:cxn ang="0">
                  <a:pos x="22" y="82"/>
                </a:cxn>
                <a:cxn ang="0">
                  <a:pos x="22" y="82"/>
                </a:cxn>
                <a:cxn ang="0">
                  <a:pos x="16" y="86"/>
                </a:cxn>
                <a:cxn ang="0">
                  <a:pos x="12" y="92"/>
                </a:cxn>
                <a:cxn ang="0">
                  <a:pos x="10" y="98"/>
                </a:cxn>
                <a:cxn ang="0">
                  <a:pos x="8" y="106"/>
                </a:cxn>
                <a:cxn ang="0">
                  <a:pos x="10" y="118"/>
                </a:cxn>
                <a:cxn ang="0">
                  <a:pos x="14" y="130"/>
                </a:cxn>
                <a:cxn ang="0">
                  <a:pos x="22" y="142"/>
                </a:cxn>
                <a:cxn ang="0">
                  <a:pos x="36" y="150"/>
                </a:cxn>
                <a:cxn ang="0">
                  <a:pos x="42" y="152"/>
                </a:cxn>
                <a:cxn ang="0">
                  <a:pos x="50" y="154"/>
                </a:cxn>
                <a:cxn ang="0">
                  <a:pos x="58" y="154"/>
                </a:cxn>
                <a:cxn ang="0">
                  <a:pos x="68" y="152"/>
                </a:cxn>
                <a:cxn ang="0">
                  <a:pos x="68" y="152"/>
                </a:cxn>
                <a:cxn ang="0">
                  <a:pos x="76" y="150"/>
                </a:cxn>
                <a:cxn ang="0">
                  <a:pos x="86" y="146"/>
                </a:cxn>
                <a:cxn ang="0">
                  <a:pos x="102" y="136"/>
                </a:cxn>
                <a:cxn ang="0">
                  <a:pos x="114" y="122"/>
                </a:cxn>
                <a:cxn ang="0">
                  <a:pos x="126" y="106"/>
                </a:cxn>
                <a:cxn ang="0">
                  <a:pos x="134" y="92"/>
                </a:cxn>
                <a:cxn ang="0">
                  <a:pos x="142" y="78"/>
                </a:cxn>
                <a:cxn ang="0">
                  <a:pos x="146" y="66"/>
                </a:cxn>
                <a:cxn ang="0">
                  <a:pos x="146" y="66"/>
                </a:cxn>
              </a:cxnLst>
              <a:rect l="0" t="0" r="r" b="b"/>
              <a:pathLst>
                <a:path w="146" h="154">
                  <a:moveTo>
                    <a:pt x="146" y="66"/>
                  </a:moveTo>
                  <a:lnTo>
                    <a:pt x="146" y="66"/>
                  </a:lnTo>
                  <a:lnTo>
                    <a:pt x="132" y="72"/>
                  </a:lnTo>
                  <a:lnTo>
                    <a:pt x="118" y="76"/>
                  </a:lnTo>
                  <a:lnTo>
                    <a:pt x="106" y="78"/>
                  </a:lnTo>
                  <a:lnTo>
                    <a:pt x="96" y="78"/>
                  </a:lnTo>
                  <a:lnTo>
                    <a:pt x="82" y="78"/>
                  </a:lnTo>
                  <a:lnTo>
                    <a:pt x="78" y="76"/>
                  </a:lnTo>
                  <a:lnTo>
                    <a:pt x="78" y="76"/>
                  </a:lnTo>
                  <a:lnTo>
                    <a:pt x="88" y="74"/>
                  </a:lnTo>
                  <a:lnTo>
                    <a:pt x="100" y="72"/>
                  </a:lnTo>
                  <a:lnTo>
                    <a:pt x="122" y="60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36" y="44"/>
                  </a:lnTo>
                  <a:lnTo>
                    <a:pt x="126" y="42"/>
                  </a:lnTo>
                  <a:lnTo>
                    <a:pt x="108" y="32"/>
                  </a:lnTo>
                  <a:lnTo>
                    <a:pt x="72" y="12"/>
                  </a:lnTo>
                  <a:lnTo>
                    <a:pt x="56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30"/>
                  </a:lnTo>
                  <a:lnTo>
                    <a:pt x="0" y="42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2" y="70"/>
                  </a:lnTo>
                  <a:lnTo>
                    <a:pt x="16" y="76"/>
                  </a:lnTo>
                  <a:lnTo>
                    <a:pt x="22" y="82"/>
                  </a:lnTo>
                  <a:lnTo>
                    <a:pt x="22" y="82"/>
                  </a:lnTo>
                  <a:lnTo>
                    <a:pt x="16" y="86"/>
                  </a:lnTo>
                  <a:lnTo>
                    <a:pt x="12" y="92"/>
                  </a:lnTo>
                  <a:lnTo>
                    <a:pt x="10" y="98"/>
                  </a:lnTo>
                  <a:lnTo>
                    <a:pt x="8" y="106"/>
                  </a:lnTo>
                  <a:lnTo>
                    <a:pt x="10" y="118"/>
                  </a:lnTo>
                  <a:lnTo>
                    <a:pt x="14" y="130"/>
                  </a:lnTo>
                  <a:lnTo>
                    <a:pt x="22" y="142"/>
                  </a:lnTo>
                  <a:lnTo>
                    <a:pt x="36" y="150"/>
                  </a:lnTo>
                  <a:lnTo>
                    <a:pt x="42" y="152"/>
                  </a:lnTo>
                  <a:lnTo>
                    <a:pt x="50" y="154"/>
                  </a:lnTo>
                  <a:lnTo>
                    <a:pt x="58" y="154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76" y="150"/>
                  </a:lnTo>
                  <a:lnTo>
                    <a:pt x="86" y="146"/>
                  </a:lnTo>
                  <a:lnTo>
                    <a:pt x="102" y="136"/>
                  </a:lnTo>
                  <a:lnTo>
                    <a:pt x="114" y="122"/>
                  </a:lnTo>
                  <a:lnTo>
                    <a:pt x="126" y="106"/>
                  </a:lnTo>
                  <a:lnTo>
                    <a:pt x="134" y="92"/>
                  </a:lnTo>
                  <a:lnTo>
                    <a:pt x="142" y="78"/>
                  </a:lnTo>
                  <a:lnTo>
                    <a:pt x="146" y="66"/>
                  </a:lnTo>
                  <a:lnTo>
                    <a:pt x="14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7620000" y="-1038726"/>
              <a:ext cx="1090863" cy="1219200"/>
            </a:xfrm>
            <a:custGeom>
              <a:avLst/>
              <a:gdLst/>
              <a:ahLst/>
              <a:cxnLst>
                <a:cxn ang="0">
                  <a:pos x="98" y="152"/>
                </a:cxn>
                <a:cxn ang="0">
                  <a:pos x="98" y="152"/>
                </a:cxn>
                <a:cxn ang="0">
                  <a:pos x="94" y="148"/>
                </a:cxn>
                <a:cxn ang="0">
                  <a:pos x="86" y="138"/>
                </a:cxn>
                <a:cxn ang="0">
                  <a:pos x="82" y="130"/>
                </a:cxn>
                <a:cxn ang="0">
                  <a:pos x="78" y="120"/>
                </a:cxn>
                <a:cxn ang="0">
                  <a:pos x="76" y="110"/>
                </a:cxn>
                <a:cxn ang="0">
                  <a:pos x="76" y="96"/>
                </a:cxn>
                <a:cxn ang="0">
                  <a:pos x="76" y="96"/>
                </a:cxn>
                <a:cxn ang="0">
                  <a:pos x="80" y="104"/>
                </a:cxn>
                <a:cxn ang="0">
                  <a:pos x="90" y="118"/>
                </a:cxn>
                <a:cxn ang="0">
                  <a:pos x="106" y="136"/>
                </a:cxn>
                <a:cxn ang="0">
                  <a:pos x="114" y="144"/>
                </a:cxn>
                <a:cxn ang="0">
                  <a:pos x="124" y="150"/>
                </a:cxn>
                <a:cxn ang="0">
                  <a:pos x="124" y="150"/>
                </a:cxn>
                <a:cxn ang="0">
                  <a:pos x="124" y="140"/>
                </a:cxn>
                <a:cxn ang="0">
                  <a:pos x="124" y="116"/>
                </a:cxn>
                <a:cxn ang="0">
                  <a:pos x="126" y="84"/>
                </a:cxn>
                <a:cxn ang="0">
                  <a:pos x="130" y="66"/>
                </a:cxn>
                <a:cxn ang="0">
                  <a:pos x="134" y="50"/>
                </a:cxn>
                <a:cxn ang="0">
                  <a:pos x="134" y="50"/>
                </a:cxn>
                <a:cxn ang="0">
                  <a:pos x="136" y="40"/>
                </a:cxn>
                <a:cxn ang="0">
                  <a:pos x="136" y="32"/>
                </a:cxn>
                <a:cxn ang="0">
                  <a:pos x="132" y="22"/>
                </a:cxn>
                <a:cxn ang="0">
                  <a:pos x="128" y="16"/>
                </a:cxn>
                <a:cxn ang="0">
                  <a:pos x="120" y="10"/>
                </a:cxn>
                <a:cxn ang="0">
                  <a:pos x="112" y="4"/>
                </a:cxn>
                <a:cxn ang="0">
                  <a:pos x="104" y="2"/>
                </a:cxn>
                <a:cxn ang="0">
                  <a:pos x="94" y="0"/>
                </a:cxn>
                <a:cxn ang="0">
                  <a:pos x="94" y="0"/>
                </a:cxn>
                <a:cxn ang="0">
                  <a:pos x="84" y="2"/>
                </a:cxn>
                <a:cxn ang="0">
                  <a:pos x="76" y="6"/>
                </a:cxn>
                <a:cxn ang="0">
                  <a:pos x="70" y="10"/>
                </a:cxn>
                <a:cxn ang="0">
                  <a:pos x="64" y="16"/>
                </a:cxn>
                <a:cxn ang="0">
                  <a:pos x="58" y="28"/>
                </a:cxn>
                <a:cxn ang="0">
                  <a:pos x="56" y="34"/>
                </a:cxn>
                <a:cxn ang="0">
                  <a:pos x="56" y="34"/>
                </a:cxn>
                <a:cxn ang="0">
                  <a:pos x="50" y="32"/>
                </a:cxn>
                <a:cxn ang="0">
                  <a:pos x="32" y="34"/>
                </a:cxn>
                <a:cxn ang="0">
                  <a:pos x="22" y="38"/>
                </a:cxn>
                <a:cxn ang="0">
                  <a:pos x="14" y="42"/>
                </a:cxn>
                <a:cxn ang="0">
                  <a:pos x="6" y="48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72"/>
                </a:cxn>
                <a:cxn ang="0">
                  <a:pos x="0" y="86"/>
                </a:cxn>
                <a:cxn ang="0">
                  <a:pos x="4" y="100"/>
                </a:cxn>
                <a:cxn ang="0">
                  <a:pos x="10" y="112"/>
                </a:cxn>
                <a:cxn ang="0">
                  <a:pos x="22" y="124"/>
                </a:cxn>
                <a:cxn ang="0">
                  <a:pos x="40" y="136"/>
                </a:cxn>
                <a:cxn ang="0">
                  <a:pos x="66" y="144"/>
                </a:cxn>
                <a:cxn ang="0">
                  <a:pos x="98" y="152"/>
                </a:cxn>
                <a:cxn ang="0">
                  <a:pos x="98" y="152"/>
                </a:cxn>
              </a:cxnLst>
              <a:rect l="0" t="0" r="r" b="b"/>
              <a:pathLst>
                <a:path w="136" h="152">
                  <a:moveTo>
                    <a:pt x="98" y="152"/>
                  </a:moveTo>
                  <a:lnTo>
                    <a:pt x="98" y="152"/>
                  </a:lnTo>
                  <a:lnTo>
                    <a:pt x="94" y="148"/>
                  </a:lnTo>
                  <a:lnTo>
                    <a:pt x="86" y="138"/>
                  </a:lnTo>
                  <a:lnTo>
                    <a:pt x="82" y="130"/>
                  </a:lnTo>
                  <a:lnTo>
                    <a:pt x="78" y="120"/>
                  </a:lnTo>
                  <a:lnTo>
                    <a:pt x="76" y="110"/>
                  </a:lnTo>
                  <a:lnTo>
                    <a:pt x="76" y="96"/>
                  </a:lnTo>
                  <a:lnTo>
                    <a:pt x="76" y="96"/>
                  </a:lnTo>
                  <a:lnTo>
                    <a:pt x="80" y="104"/>
                  </a:lnTo>
                  <a:lnTo>
                    <a:pt x="90" y="118"/>
                  </a:lnTo>
                  <a:lnTo>
                    <a:pt x="106" y="136"/>
                  </a:lnTo>
                  <a:lnTo>
                    <a:pt x="114" y="144"/>
                  </a:lnTo>
                  <a:lnTo>
                    <a:pt x="124" y="150"/>
                  </a:lnTo>
                  <a:lnTo>
                    <a:pt x="124" y="150"/>
                  </a:lnTo>
                  <a:lnTo>
                    <a:pt x="124" y="140"/>
                  </a:lnTo>
                  <a:lnTo>
                    <a:pt x="124" y="116"/>
                  </a:lnTo>
                  <a:lnTo>
                    <a:pt x="126" y="84"/>
                  </a:lnTo>
                  <a:lnTo>
                    <a:pt x="130" y="66"/>
                  </a:lnTo>
                  <a:lnTo>
                    <a:pt x="134" y="50"/>
                  </a:lnTo>
                  <a:lnTo>
                    <a:pt x="134" y="50"/>
                  </a:lnTo>
                  <a:lnTo>
                    <a:pt x="136" y="40"/>
                  </a:lnTo>
                  <a:lnTo>
                    <a:pt x="136" y="32"/>
                  </a:lnTo>
                  <a:lnTo>
                    <a:pt x="132" y="22"/>
                  </a:lnTo>
                  <a:lnTo>
                    <a:pt x="128" y="16"/>
                  </a:lnTo>
                  <a:lnTo>
                    <a:pt x="120" y="10"/>
                  </a:lnTo>
                  <a:lnTo>
                    <a:pt x="112" y="4"/>
                  </a:lnTo>
                  <a:lnTo>
                    <a:pt x="104" y="2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84" y="2"/>
                  </a:lnTo>
                  <a:lnTo>
                    <a:pt x="76" y="6"/>
                  </a:lnTo>
                  <a:lnTo>
                    <a:pt x="70" y="10"/>
                  </a:lnTo>
                  <a:lnTo>
                    <a:pt x="64" y="16"/>
                  </a:lnTo>
                  <a:lnTo>
                    <a:pt x="58" y="28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0" y="32"/>
                  </a:lnTo>
                  <a:lnTo>
                    <a:pt x="32" y="34"/>
                  </a:lnTo>
                  <a:lnTo>
                    <a:pt x="22" y="38"/>
                  </a:lnTo>
                  <a:lnTo>
                    <a:pt x="14" y="42"/>
                  </a:lnTo>
                  <a:lnTo>
                    <a:pt x="6" y="4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72"/>
                  </a:lnTo>
                  <a:lnTo>
                    <a:pt x="0" y="86"/>
                  </a:lnTo>
                  <a:lnTo>
                    <a:pt x="4" y="100"/>
                  </a:lnTo>
                  <a:lnTo>
                    <a:pt x="10" y="112"/>
                  </a:lnTo>
                  <a:lnTo>
                    <a:pt x="22" y="124"/>
                  </a:lnTo>
                  <a:lnTo>
                    <a:pt x="40" y="136"/>
                  </a:lnTo>
                  <a:lnTo>
                    <a:pt x="66" y="144"/>
                  </a:lnTo>
                  <a:lnTo>
                    <a:pt x="98" y="152"/>
                  </a:lnTo>
                  <a:lnTo>
                    <a:pt x="98" y="1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8390021" y="340895"/>
              <a:ext cx="272716" cy="304800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6" y="32"/>
                </a:cxn>
                <a:cxn ang="0">
                  <a:pos x="10" y="36"/>
                </a:cxn>
                <a:cxn ang="0">
                  <a:pos x="18" y="38"/>
                </a:cxn>
                <a:cxn ang="0">
                  <a:pos x="18" y="38"/>
                </a:cxn>
                <a:cxn ang="0">
                  <a:pos x="24" y="36"/>
                </a:cxn>
                <a:cxn ang="0">
                  <a:pos x="30" y="32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4" y="12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</a:cxnLst>
              <a:rect l="0" t="0" r="r" b="b"/>
              <a:pathLst>
                <a:path w="34" h="38">
                  <a:moveTo>
                    <a:pt x="0" y="18"/>
                  </a:moveTo>
                  <a:lnTo>
                    <a:pt x="0" y="18"/>
                  </a:lnTo>
                  <a:lnTo>
                    <a:pt x="2" y="26"/>
                  </a:lnTo>
                  <a:lnTo>
                    <a:pt x="6" y="32"/>
                  </a:lnTo>
                  <a:lnTo>
                    <a:pt x="10" y="36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24" y="36"/>
                  </a:lnTo>
                  <a:lnTo>
                    <a:pt x="30" y="32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2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33137" y="-669758"/>
              <a:ext cx="641684" cy="641684"/>
            </a:xfrm>
            <a:custGeom>
              <a:avLst/>
              <a:gdLst/>
              <a:ahLst/>
              <a:cxnLst>
                <a:cxn ang="0">
                  <a:pos x="30" y="46"/>
                </a:cxn>
                <a:cxn ang="0">
                  <a:pos x="30" y="46"/>
                </a:cxn>
                <a:cxn ang="0">
                  <a:pos x="26" y="48"/>
                </a:cxn>
                <a:cxn ang="0">
                  <a:pos x="20" y="54"/>
                </a:cxn>
                <a:cxn ang="0">
                  <a:pos x="12" y="66"/>
                </a:cxn>
                <a:cxn ang="0">
                  <a:pos x="8" y="72"/>
                </a:cxn>
                <a:cxn ang="0">
                  <a:pos x="6" y="80"/>
                </a:cxn>
                <a:cxn ang="0">
                  <a:pos x="6" y="80"/>
                </a:cxn>
                <a:cxn ang="0">
                  <a:pos x="16" y="7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56" y="76"/>
                </a:cxn>
                <a:cxn ang="0">
                  <a:pos x="64" y="72"/>
                </a:cxn>
                <a:cxn ang="0">
                  <a:pos x="70" y="68"/>
                </a:cxn>
                <a:cxn ang="0">
                  <a:pos x="76" y="62"/>
                </a:cxn>
                <a:cxn ang="0">
                  <a:pos x="78" y="56"/>
                </a:cxn>
                <a:cxn ang="0">
                  <a:pos x="80" y="50"/>
                </a:cxn>
                <a:cxn ang="0">
                  <a:pos x="80" y="44"/>
                </a:cxn>
                <a:cxn ang="0">
                  <a:pos x="78" y="40"/>
                </a:cxn>
                <a:cxn ang="0">
                  <a:pos x="78" y="40"/>
                </a:cxn>
                <a:cxn ang="0">
                  <a:pos x="70" y="34"/>
                </a:cxn>
                <a:cxn ang="0">
                  <a:pos x="64" y="30"/>
                </a:cxn>
                <a:cxn ang="0">
                  <a:pos x="56" y="30"/>
                </a:cxn>
                <a:cxn ang="0">
                  <a:pos x="56" y="30"/>
                </a:cxn>
                <a:cxn ang="0">
                  <a:pos x="58" y="26"/>
                </a:cxn>
                <a:cxn ang="0">
                  <a:pos x="58" y="14"/>
                </a:cxn>
                <a:cxn ang="0">
                  <a:pos x="56" y="10"/>
                </a:cxn>
                <a:cxn ang="0">
                  <a:pos x="52" y="4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4"/>
                </a:cxn>
                <a:cxn ang="0">
                  <a:pos x="10" y="10"/>
                </a:cxn>
                <a:cxn ang="0">
                  <a:pos x="4" y="18"/>
                </a:cxn>
                <a:cxn ang="0">
                  <a:pos x="2" y="30"/>
                </a:cxn>
                <a:cxn ang="0">
                  <a:pos x="0" y="48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10" y="60"/>
                </a:cxn>
                <a:cxn ang="0">
                  <a:pos x="18" y="52"/>
                </a:cxn>
                <a:cxn ang="0">
                  <a:pos x="24" y="48"/>
                </a:cxn>
                <a:cxn ang="0">
                  <a:pos x="30" y="46"/>
                </a:cxn>
                <a:cxn ang="0">
                  <a:pos x="30" y="46"/>
                </a:cxn>
              </a:cxnLst>
              <a:rect l="0" t="0" r="r" b="b"/>
              <a:pathLst>
                <a:path w="80" h="80">
                  <a:moveTo>
                    <a:pt x="30" y="46"/>
                  </a:moveTo>
                  <a:lnTo>
                    <a:pt x="30" y="46"/>
                  </a:lnTo>
                  <a:lnTo>
                    <a:pt x="26" y="48"/>
                  </a:lnTo>
                  <a:lnTo>
                    <a:pt x="20" y="54"/>
                  </a:lnTo>
                  <a:lnTo>
                    <a:pt x="12" y="66"/>
                  </a:lnTo>
                  <a:lnTo>
                    <a:pt x="8" y="72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16" y="7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56" y="76"/>
                  </a:lnTo>
                  <a:lnTo>
                    <a:pt x="64" y="72"/>
                  </a:lnTo>
                  <a:lnTo>
                    <a:pt x="70" y="68"/>
                  </a:lnTo>
                  <a:lnTo>
                    <a:pt x="76" y="62"/>
                  </a:lnTo>
                  <a:lnTo>
                    <a:pt x="78" y="56"/>
                  </a:lnTo>
                  <a:lnTo>
                    <a:pt x="80" y="50"/>
                  </a:lnTo>
                  <a:lnTo>
                    <a:pt x="80" y="44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70" y="34"/>
                  </a:lnTo>
                  <a:lnTo>
                    <a:pt x="64" y="30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58" y="26"/>
                  </a:lnTo>
                  <a:lnTo>
                    <a:pt x="58" y="14"/>
                  </a:lnTo>
                  <a:lnTo>
                    <a:pt x="56" y="10"/>
                  </a:lnTo>
                  <a:lnTo>
                    <a:pt x="52" y="4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4"/>
                  </a:lnTo>
                  <a:lnTo>
                    <a:pt x="10" y="10"/>
                  </a:lnTo>
                  <a:lnTo>
                    <a:pt x="4" y="18"/>
                  </a:lnTo>
                  <a:lnTo>
                    <a:pt x="2" y="30"/>
                  </a:lnTo>
                  <a:lnTo>
                    <a:pt x="0" y="48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0" y="60"/>
                  </a:lnTo>
                  <a:lnTo>
                    <a:pt x="18" y="52"/>
                  </a:lnTo>
                  <a:lnTo>
                    <a:pt x="24" y="48"/>
                  </a:lnTo>
                  <a:lnTo>
                    <a:pt x="30" y="46"/>
                  </a:lnTo>
                  <a:lnTo>
                    <a:pt x="30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49179" y="-12032"/>
              <a:ext cx="673768" cy="673768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0"/>
                </a:cxn>
                <a:cxn ang="0">
                  <a:pos x="14" y="12"/>
                </a:cxn>
                <a:cxn ang="0">
                  <a:pos x="22" y="14"/>
                </a:cxn>
                <a:cxn ang="0">
                  <a:pos x="34" y="22"/>
                </a:cxn>
                <a:cxn ang="0">
                  <a:pos x="42" y="28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38" y="26"/>
                </a:cxn>
                <a:cxn ang="0">
                  <a:pos x="30" y="24"/>
                </a:cxn>
                <a:cxn ang="0">
                  <a:pos x="16" y="18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60"/>
                </a:cxn>
                <a:cxn ang="0">
                  <a:pos x="30" y="72"/>
                </a:cxn>
                <a:cxn ang="0">
                  <a:pos x="36" y="80"/>
                </a:cxn>
                <a:cxn ang="0">
                  <a:pos x="40" y="84"/>
                </a:cxn>
                <a:cxn ang="0">
                  <a:pos x="46" y="84"/>
                </a:cxn>
                <a:cxn ang="0">
                  <a:pos x="52" y="84"/>
                </a:cxn>
                <a:cxn ang="0">
                  <a:pos x="58" y="80"/>
                </a:cxn>
                <a:cxn ang="0">
                  <a:pos x="58" y="80"/>
                </a:cxn>
                <a:cxn ang="0">
                  <a:pos x="64" y="76"/>
                </a:cxn>
                <a:cxn ang="0">
                  <a:pos x="66" y="72"/>
                </a:cxn>
                <a:cxn ang="0">
                  <a:pos x="68" y="66"/>
                </a:cxn>
                <a:cxn ang="0">
                  <a:pos x="66" y="60"/>
                </a:cxn>
                <a:cxn ang="0">
                  <a:pos x="64" y="52"/>
                </a:cxn>
                <a:cxn ang="0">
                  <a:pos x="62" y="48"/>
                </a:cxn>
                <a:cxn ang="0">
                  <a:pos x="62" y="48"/>
                </a:cxn>
                <a:cxn ang="0">
                  <a:pos x="66" y="48"/>
                </a:cxn>
                <a:cxn ang="0">
                  <a:pos x="70" y="48"/>
                </a:cxn>
                <a:cxn ang="0">
                  <a:pos x="76" y="44"/>
                </a:cxn>
                <a:cxn ang="0">
                  <a:pos x="80" y="40"/>
                </a:cxn>
                <a:cxn ang="0">
                  <a:pos x="82" y="34"/>
                </a:cxn>
                <a:cxn ang="0">
                  <a:pos x="84" y="28"/>
                </a:cxn>
                <a:cxn ang="0">
                  <a:pos x="82" y="22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4" y="10"/>
                </a:cxn>
                <a:cxn ang="0">
                  <a:pos x="70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4" y="2"/>
                </a:cxn>
                <a:cxn ang="0">
                  <a:pos x="12" y="6"/>
                </a:cxn>
                <a:cxn ang="0">
                  <a:pos x="4" y="10"/>
                </a:cxn>
                <a:cxn ang="0">
                  <a:pos x="4" y="10"/>
                </a:cxn>
              </a:cxnLst>
              <a:rect l="0" t="0" r="r" b="b"/>
              <a:pathLst>
                <a:path w="84" h="84">
                  <a:moveTo>
                    <a:pt x="4" y="10"/>
                  </a:moveTo>
                  <a:lnTo>
                    <a:pt x="4" y="10"/>
                  </a:lnTo>
                  <a:lnTo>
                    <a:pt x="14" y="12"/>
                  </a:lnTo>
                  <a:lnTo>
                    <a:pt x="22" y="14"/>
                  </a:lnTo>
                  <a:lnTo>
                    <a:pt x="34" y="22"/>
                  </a:lnTo>
                  <a:lnTo>
                    <a:pt x="42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38" y="26"/>
                  </a:lnTo>
                  <a:lnTo>
                    <a:pt x="30" y="24"/>
                  </a:lnTo>
                  <a:lnTo>
                    <a:pt x="16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60"/>
                  </a:lnTo>
                  <a:lnTo>
                    <a:pt x="30" y="72"/>
                  </a:lnTo>
                  <a:lnTo>
                    <a:pt x="36" y="80"/>
                  </a:lnTo>
                  <a:lnTo>
                    <a:pt x="40" y="84"/>
                  </a:lnTo>
                  <a:lnTo>
                    <a:pt x="46" y="84"/>
                  </a:lnTo>
                  <a:lnTo>
                    <a:pt x="52" y="84"/>
                  </a:lnTo>
                  <a:lnTo>
                    <a:pt x="58" y="80"/>
                  </a:lnTo>
                  <a:lnTo>
                    <a:pt x="58" y="80"/>
                  </a:lnTo>
                  <a:lnTo>
                    <a:pt x="64" y="76"/>
                  </a:lnTo>
                  <a:lnTo>
                    <a:pt x="66" y="72"/>
                  </a:lnTo>
                  <a:lnTo>
                    <a:pt x="68" y="66"/>
                  </a:lnTo>
                  <a:lnTo>
                    <a:pt x="66" y="60"/>
                  </a:lnTo>
                  <a:lnTo>
                    <a:pt x="64" y="52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66" y="48"/>
                  </a:lnTo>
                  <a:lnTo>
                    <a:pt x="70" y="48"/>
                  </a:lnTo>
                  <a:lnTo>
                    <a:pt x="76" y="44"/>
                  </a:lnTo>
                  <a:lnTo>
                    <a:pt x="80" y="40"/>
                  </a:lnTo>
                  <a:lnTo>
                    <a:pt x="82" y="34"/>
                  </a:lnTo>
                  <a:lnTo>
                    <a:pt x="84" y="28"/>
                  </a:lnTo>
                  <a:lnTo>
                    <a:pt x="82" y="22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4" y="10"/>
                  </a:lnTo>
                  <a:lnTo>
                    <a:pt x="70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4" y="2"/>
                  </a:lnTo>
                  <a:lnTo>
                    <a:pt x="12" y="6"/>
                  </a:lnTo>
                  <a:lnTo>
                    <a:pt x="4" y="10"/>
                  </a:lnTo>
                  <a:lnTo>
                    <a:pt x="4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0" y="164432"/>
              <a:ext cx="593558" cy="67376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30" y="72"/>
                </a:cxn>
                <a:cxn ang="0">
                  <a:pos x="34" y="76"/>
                </a:cxn>
                <a:cxn ang="0">
                  <a:pos x="40" y="82"/>
                </a:cxn>
                <a:cxn ang="0">
                  <a:pos x="44" y="82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58" y="82"/>
                </a:cxn>
                <a:cxn ang="0">
                  <a:pos x="64" y="80"/>
                </a:cxn>
                <a:cxn ang="0">
                  <a:pos x="68" y="76"/>
                </a:cxn>
                <a:cxn ang="0">
                  <a:pos x="72" y="72"/>
                </a:cxn>
                <a:cxn ang="0">
                  <a:pos x="74" y="66"/>
                </a:cxn>
                <a:cxn ang="0">
                  <a:pos x="74" y="58"/>
                </a:cxn>
                <a:cxn ang="0">
                  <a:pos x="72" y="44"/>
                </a:cxn>
                <a:cxn ang="0">
                  <a:pos x="72" y="44"/>
                </a:cxn>
                <a:cxn ang="0">
                  <a:pos x="66" y="26"/>
                </a:cxn>
                <a:cxn ang="0">
                  <a:pos x="58" y="12"/>
                </a:cxn>
                <a:cxn ang="0">
                  <a:pos x="52" y="6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0"/>
                </a:cxn>
                <a:cxn ang="0">
                  <a:pos x="44" y="30"/>
                </a:cxn>
                <a:cxn ang="0">
                  <a:pos x="42" y="36"/>
                </a:cxn>
                <a:cxn ang="0">
                  <a:pos x="40" y="38"/>
                </a:cxn>
                <a:cxn ang="0">
                  <a:pos x="40" y="38"/>
                </a:cxn>
                <a:cxn ang="0">
                  <a:pos x="42" y="32"/>
                </a:cxn>
                <a:cxn ang="0">
                  <a:pos x="42" y="24"/>
                </a:cxn>
                <a:cxn ang="0">
                  <a:pos x="42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6" y="4"/>
                </a:cxn>
                <a:cxn ang="0">
                  <a:pos x="32" y="10"/>
                </a:cxn>
                <a:cxn ang="0">
                  <a:pos x="22" y="18"/>
                </a:cxn>
                <a:cxn ang="0">
                  <a:pos x="10" y="26"/>
                </a:cxn>
                <a:cxn ang="0">
                  <a:pos x="0" y="3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4" y="72"/>
                </a:cxn>
                <a:cxn ang="0">
                  <a:pos x="8" y="74"/>
                </a:cxn>
                <a:cxn ang="0">
                  <a:pos x="18" y="74"/>
                </a:cxn>
                <a:cxn ang="0">
                  <a:pos x="26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74" h="84">
                  <a:moveTo>
                    <a:pt x="30" y="70"/>
                  </a:moveTo>
                  <a:lnTo>
                    <a:pt x="30" y="70"/>
                  </a:lnTo>
                  <a:lnTo>
                    <a:pt x="30" y="72"/>
                  </a:lnTo>
                  <a:lnTo>
                    <a:pt x="34" y="76"/>
                  </a:lnTo>
                  <a:lnTo>
                    <a:pt x="40" y="82"/>
                  </a:lnTo>
                  <a:lnTo>
                    <a:pt x="44" y="82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8" y="82"/>
                  </a:lnTo>
                  <a:lnTo>
                    <a:pt x="64" y="80"/>
                  </a:lnTo>
                  <a:lnTo>
                    <a:pt x="68" y="76"/>
                  </a:lnTo>
                  <a:lnTo>
                    <a:pt x="72" y="72"/>
                  </a:lnTo>
                  <a:lnTo>
                    <a:pt x="74" y="66"/>
                  </a:lnTo>
                  <a:lnTo>
                    <a:pt x="74" y="58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66" y="26"/>
                  </a:lnTo>
                  <a:lnTo>
                    <a:pt x="58" y="12"/>
                  </a:lnTo>
                  <a:lnTo>
                    <a:pt x="52" y="6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0"/>
                  </a:lnTo>
                  <a:lnTo>
                    <a:pt x="44" y="30"/>
                  </a:lnTo>
                  <a:lnTo>
                    <a:pt x="42" y="36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2" y="32"/>
                  </a:lnTo>
                  <a:lnTo>
                    <a:pt x="42" y="24"/>
                  </a:lnTo>
                  <a:lnTo>
                    <a:pt x="42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4"/>
                  </a:lnTo>
                  <a:lnTo>
                    <a:pt x="32" y="10"/>
                  </a:lnTo>
                  <a:lnTo>
                    <a:pt x="22" y="18"/>
                  </a:lnTo>
                  <a:lnTo>
                    <a:pt x="10" y="26"/>
                  </a:lnTo>
                  <a:lnTo>
                    <a:pt x="0" y="3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4" y="72"/>
                  </a:lnTo>
                  <a:lnTo>
                    <a:pt x="8" y="74"/>
                  </a:lnTo>
                  <a:lnTo>
                    <a:pt x="18" y="74"/>
                  </a:lnTo>
                  <a:lnTo>
                    <a:pt x="26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0" y="-92242"/>
              <a:ext cx="176463" cy="176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6" y="14"/>
                </a:cxn>
                <a:cxn ang="0">
                  <a:pos x="22" y="8"/>
                </a:cxn>
                <a:cxn ang="0">
                  <a:pos x="22" y="8"/>
                </a:cxn>
                <a:cxn ang="0">
                  <a:pos x="10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" h="22">
                  <a:moveTo>
                    <a:pt x="0" y="0"/>
                  </a:moveTo>
                  <a:lnTo>
                    <a:pt x="0" y="22"/>
                  </a:lnTo>
                  <a:lnTo>
                    <a:pt x="0" y="22"/>
                  </a:lnTo>
                  <a:lnTo>
                    <a:pt x="16" y="14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10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0" y="84221"/>
              <a:ext cx="192505" cy="288758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0" y="4"/>
                </a:cxn>
                <a:cxn ang="0">
                  <a:pos x="0" y="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24"/>
                </a:cxn>
                <a:cxn ang="0">
                  <a:pos x="18" y="12"/>
                </a:cxn>
                <a:cxn ang="0">
                  <a:pos x="24" y="0"/>
                </a:cxn>
                <a:cxn ang="0">
                  <a:pos x="24" y="0"/>
                </a:cxn>
              </a:cxnLst>
              <a:rect l="0" t="0" r="r" b="b"/>
              <a:pathLst>
                <a:path w="24" h="36">
                  <a:moveTo>
                    <a:pt x="24" y="0"/>
                  </a:moveTo>
                  <a:lnTo>
                    <a:pt x="24" y="0"/>
                  </a:lnTo>
                  <a:lnTo>
                    <a:pt x="10" y="4"/>
                  </a:lnTo>
                  <a:lnTo>
                    <a:pt x="0" y="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24"/>
                  </a:lnTo>
                  <a:lnTo>
                    <a:pt x="18" y="12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0" y="-846221"/>
              <a:ext cx="433137" cy="689811"/>
            </a:xfrm>
            <a:custGeom>
              <a:avLst/>
              <a:gdLst/>
              <a:ahLst/>
              <a:cxnLst>
                <a:cxn ang="0">
                  <a:pos x="18" y="54"/>
                </a:cxn>
                <a:cxn ang="0">
                  <a:pos x="18" y="54"/>
                </a:cxn>
                <a:cxn ang="0">
                  <a:pos x="28" y="66"/>
                </a:cxn>
                <a:cxn ang="0">
                  <a:pos x="36" y="76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46" y="66"/>
                </a:cxn>
                <a:cxn ang="0">
                  <a:pos x="48" y="46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54" y="22"/>
                </a:cxn>
                <a:cxn ang="0">
                  <a:pos x="54" y="18"/>
                </a:cxn>
                <a:cxn ang="0">
                  <a:pos x="52" y="12"/>
                </a:cxn>
                <a:cxn ang="0">
                  <a:pos x="48" y="8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2" y="8"/>
                </a:cxn>
                <a:cxn ang="0">
                  <a:pos x="10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0" y="18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4" y="82"/>
                </a:cxn>
                <a:cxn ang="0">
                  <a:pos x="32" y="86"/>
                </a:cxn>
                <a:cxn ang="0">
                  <a:pos x="32" y="86"/>
                </a:cxn>
                <a:cxn ang="0">
                  <a:pos x="26" y="78"/>
                </a:cxn>
                <a:cxn ang="0">
                  <a:pos x="20" y="68"/>
                </a:cxn>
                <a:cxn ang="0">
                  <a:pos x="18" y="54"/>
                </a:cxn>
                <a:cxn ang="0">
                  <a:pos x="18" y="54"/>
                </a:cxn>
              </a:cxnLst>
              <a:rect l="0" t="0" r="r" b="b"/>
              <a:pathLst>
                <a:path w="54" h="86">
                  <a:moveTo>
                    <a:pt x="18" y="54"/>
                  </a:moveTo>
                  <a:lnTo>
                    <a:pt x="18" y="54"/>
                  </a:lnTo>
                  <a:lnTo>
                    <a:pt x="28" y="66"/>
                  </a:lnTo>
                  <a:lnTo>
                    <a:pt x="36" y="76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46" y="66"/>
                  </a:lnTo>
                  <a:lnTo>
                    <a:pt x="48" y="46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4" y="22"/>
                  </a:lnTo>
                  <a:lnTo>
                    <a:pt x="54" y="18"/>
                  </a:lnTo>
                  <a:lnTo>
                    <a:pt x="52" y="12"/>
                  </a:lnTo>
                  <a:lnTo>
                    <a:pt x="48" y="8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2" y="8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0" y="18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4" y="82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26" y="78"/>
                  </a:lnTo>
                  <a:lnTo>
                    <a:pt x="20" y="68"/>
                  </a:lnTo>
                  <a:lnTo>
                    <a:pt x="18" y="54"/>
                  </a:lnTo>
                  <a:lnTo>
                    <a:pt x="18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256674" y="-60158"/>
              <a:ext cx="144379" cy="160421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2" y="20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18" h="20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743074" y="6067926"/>
              <a:ext cx="962526" cy="978568"/>
            </a:xfrm>
            <a:custGeom>
              <a:avLst/>
              <a:gdLst/>
              <a:ahLst/>
              <a:cxnLst>
                <a:cxn ang="0">
                  <a:pos x="84" y="46"/>
                </a:cxn>
                <a:cxn ang="0">
                  <a:pos x="84" y="46"/>
                </a:cxn>
                <a:cxn ang="0">
                  <a:pos x="86" y="40"/>
                </a:cxn>
                <a:cxn ang="0">
                  <a:pos x="86" y="24"/>
                </a:cxn>
                <a:cxn ang="0">
                  <a:pos x="84" y="16"/>
                </a:cxn>
                <a:cxn ang="0">
                  <a:pos x="80" y="8"/>
                </a:cxn>
                <a:cxn ang="0">
                  <a:pos x="72" y="2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48" y="0"/>
                </a:cxn>
                <a:cxn ang="0">
                  <a:pos x="36" y="2"/>
                </a:cxn>
                <a:cxn ang="0">
                  <a:pos x="24" y="6"/>
                </a:cxn>
                <a:cxn ang="0">
                  <a:pos x="14" y="14"/>
                </a:cxn>
                <a:cxn ang="0">
                  <a:pos x="10" y="20"/>
                </a:cxn>
                <a:cxn ang="0">
                  <a:pos x="6" y="28"/>
                </a:cxn>
                <a:cxn ang="0">
                  <a:pos x="2" y="48"/>
                </a:cxn>
                <a:cxn ang="0">
                  <a:pos x="0" y="74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4" y="102"/>
                </a:cxn>
                <a:cxn ang="0">
                  <a:pos x="14" y="90"/>
                </a:cxn>
                <a:cxn ang="0">
                  <a:pos x="20" y="84"/>
                </a:cxn>
                <a:cxn ang="0">
                  <a:pos x="26" y="78"/>
                </a:cxn>
                <a:cxn ang="0">
                  <a:pos x="36" y="74"/>
                </a:cxn>
                <a:cxn ang="0">
                  <a:pos x="44" y="72"/>
                </a:cxn>
                <a:cxn ang="0">
                  <a:pos x="44" y="72"/>
                </a:cxn>
                <a:cxn ang="0">
                  <a:pos x="40" y="74"/>
                </a:cxn>
                <a:cxn ang="0">
                  <a:pos x="28" y="84"/>
                </a:cxn>
                <a:cxn ang="0">
                  <a:pos x="22" y="90"/>
                </a:cxn>
                <a:cxn ang="0">
                  <a:pos x="16" y="100"/>
                </a:cxn>
                <a:cxn ang="0">
                  <a:pos x="12" y="110"/>
                </a:cxn>
                <a:cxn ang="0">
                  <a:pos x="10" y="122"/>
                </a:cxn>
                <a:cxn ang="0">
                  <a:pos x="10" y="122"/>
                </a:cxn>
                <a:cxn ang="0">
                  <a:pos x="24" y="120"/>
                </a:cxn>
                <a:cxn ang="0">
                  <a:pos x="44" y="118"/>
                </a:cxn>
                <a:cxn ang="0">
                  <a:pos x="70" y="118"/>
                </a:cxn>
                <a:cxn ang="0">
                  <a:pos x="70" y="118"/>
                </a:cxn>
                <a:cxn ang="0">
                  <a:pos x="84" y="116"/>
                </a:cxn>
                <a:cxn ang="0">
                  <a:pos x="96" y="110"/>
                </a:cxn>
                <a:cxn ang="0">
                  <a:pos x="104" y="104"/>
                </a:cxn>
                <a:cxn ang="0">
                  <a:pos x="112" y="96"/>
                </a:cxn>
                <a:cxn ang="0">
                  <a:pos x="118" y="86"/>
                </a:cxn>
                <a:cxn ang="0">
                  <a:pos x="120" y="76"/>
                </a:cxn>
                <a:cxn ang="0">
                  <a:pos x="120" y="68"/>
                </a:cxn>
                <a:cxn ang="0">
                  <a:pos x="118" y="62"/>
                </a:cxn>
                <a:cxn ang="0">
                  <a:pos x="118" y="62"/>
                </a:cxn>
                <a:cxn ang="0">
                  <a:pos x="112" y="56"/>
                </a:cxn>
                <a:cxn ang="0">
                  <a:pos x="106" y="52"/>
                </a:cxn>
                <a:cxn ang="0">
                  <a:pos x="96" y="48"/>
                </a:cxn>
                <a:cxn ang="0">
                  <a:pos x="88" y="46"/>
                </a:cxn>
                <a:cxn ang="0">
                  <a:pos x="84" y="46"/>
                </a:cxn>
                <a:cxn ang="0">
                  <a:pos x="84" y="46"/>
                </a:cxn>
              </a:cxnLst>
              <a:rect l="0" t="0" r="r" b="b"/>
              <a:pathLst>
                <a:path w="120" h="122">
                  <a:moveTo>
                    <a:pt x="84" y="46"/>
                  </a:moveTo>
                  <a:lnTo>
                    <a:pt x="84" y="46"/>
                  </a:lnTo>
                  <a:lnTo>
                    <a:pt x="86" y="40"/>
                  </a:lnTo>
                  <a:lnTo>
                    <a:pt x="86" y="24"/>
                  </a:lnTo>
                  <a:lnTo>
                    <a:pt x="84" y="16"/>
                  </a:lnTo>
                  <a:lnTo>
                    <a:pt x="80" y="8"/>
                  </a:lnTo>
                  <a:lnTo>
                    <a:pt x="72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48" y="0"/>
                  </a:lnTo>
                  <a:lnTo>
                    <a:pt x="36" y="2"/>
                  </a:lnTo>
                  <a:lnTo>
                    <a:pt x="24" y="6"/>
                  </a:lnTo>
                  <a:lnTo>
                    <a:pt x="14" y="14"/>
                  </a:lnTo>
                  <a:lnTo>
                    <a:pt x="10" y="20"/>
                  </a:lnTo>
                  <a:lnTo>
                    <a:pt x="6" y="28"/>
                  </a:lnTo>
                  <a:lnTo>
                    <a:pt x="2" y="48"/>
                  </a:lnTo>
                  <a:lnTo>
                    <a:pt x="0" y="74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4" y="102"/>
                  </a:lnTo>
                  <a:lnTo>
                    <a:pt x="14" y="90"/>
                  </a:lnTo>
                  <a:lnTo>
                    <a:pt x="20" y="84"/>
                  </a:lnTo>
                  <a:lnTo>
                    <a:pt x="26" y="78"/>
                  </a:lnTo>
                  <a:lnTo>
                    <a:pt x="36" y="74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0" y="74"/>
                  </a:lnTo>
                  <a:lnTo>
                    <a:pt x="28" y="84"/>
                  </a:lnTo>
                  <a:lnTo>
                    <a:pt x="22" y="90"/>
                  </a:lnTo>
                  <a:lnTo>
                    <a:pt x="16" y="100"/>
                  </a:lnTo>
                  <a:lnTo>
                    <a:pt x="12" y="110"/>
                  </a:lnTo>
                  <a:lnTo>
                    <a:pt x="10" y="122"/>
                  </a:lnTo>
                  <a:lnTo>
                    <a:pt x="10" y="122"/>
                  </a:lnTo>
                  <a:lnTo>
                    <a:pt x="24" y="120"/>
                  </a:lnTo>
                  <a:lnTo>
                    <a:pt x="44" y="118"/>
                  </a:lnTo>
                  <a:lnTo>
                    <a:pt x="70" y="118"/>
                  </a:lnTo>
                  <a:lnTo>
                    <a:pt x="70" y="118"/>
                  </a:lnTo>
                  <a:lnTo>
                    <a:pt x="84" y="116"/>
                  </a:lnTo>
                  <a:lnTo>
                    <a:pt x="96" y="110"/>
                  </a:lnTo>
                  <a:lnTo>
                    <a:pt x="104" y="104"/>
                  </a:lnTo>
                  <a:lnTo>
                    <a:pt x="112" y="96"/>
                  </a:lnTo>
                  <a:lnTo>
                    <a:pt x="118" y="86"/>
                  </a:lnTo>
                  <a:lnTo>
                    <a:pt x="120" y="76"/>
                  </a:lnTo>
                  <a:lnTo>
                    <a:pt x="120" y="68"/>
                  </a:lnTo>
                  <a:lnTo>
                    <a:pt x="118" y="62"/>
                  </a:lnTo>
                  <a:lnTo>
                    <a:pt x="118" y="62"/>
                  </a:lnTo>
                  <a:lnTo>
                    <a:pt x="112" y="56"/>
                  </a:lnTo>
                  <a:lnTo>
                    <a:pt x="106" y="52"/>
                  </a:lnTo>
                  <a:lnTo>
                    <a:pt x="96" y="48"/>
                  </a:lnTo>
                  <a:lnTo>
                    <a:pt x="88" y="46"/>
                  </a:lnTo>
                  <a:lnTo>
                    <a:pt x="84" y="46"/>
                  </a:lnTo>
                  <a:lnTo>
                    <a:pt x="84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759116" y="7078579"/>
              <a:ext cx="1010653" cy="770021"/>
            </a:xfrm>
            <a:custGeom>
              <a:avLst/>
              <a:gdLst/>
              <a:ahLst/>
              <a:cxnLst>
                <a:cxn ang="0">
                  <a:pos x="120" y="22"/>
                </a:cxn>
                <a:cxn ang="0">
                  <a:pos x="120" y="22"/>
                </a:cxn>
                <a:cxn ang="0">
                  <a:pos x="112" y="14"/>
                </a:cxn>
                <a:cxn ang="0">
                  <a:pos x="106" y="8"/>
                </a:cxn>
                <a:cxn ang="0">
                  <a:pos x="96" y="4"/>
                </a:cxn>
                <a:cxn ang="0">
                  <a:pos x="88" y="2"/>
                </a:cxn>
                <a:cxn ang="0">
                  <a:pos x="70" y="0"/>
                </a:cxn>
                <a:cxn ang="0">
                  <a:pos x="50" y="2"/>
                </a:cxn>
                <a:cxn ang="0">
                  <a:pos x="34" y="4"/>
                </a:cxn>
                <a:cxn ang="0">
                  <a:pos x="20" y="8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16"/>
                </a:cxn>
                <a:cxn ang="0">
                  <a:pos x="34" y="20"/>
                </a:cxn>
                <a:cxn ang="0">
                  <a:pos x="44" y="24"/>
                </a:cxn>
                <a:cxn ang="0">
                  <a:pos x="52" y="30"/>
                </a:cxn>
                <a:cxn ang="0">
                  <a:pos x="62" y="42"/>
                </a:cxn>
                <a:cxn ang="0">
                  <a:pos x="66" y="46"/>
                </a:cxn>
                <a:cxn ang="0">
                  <a:pos x="66" y="46"/>
                </a:cxn>
                <a:cxn ang="0">
                  <a:pos x="56" y="40"/>
                </a:cxn>
                <a:cxn ang="0">
                  <a:pos x="46" y="34"/>
                </a:cxn>
                <a:cxn ang="0">
                  <a:pos x="24" y="28"/>
                </a:cxn>
                <a:cxn ang="0">
                  <a:pos x="6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6" y="28"/>
                </a:cxn>
                <a:cxn ang="0">
                  <a:pos x="14" y="36"/>
                </a:cxn>
                <a:cxn ang="0">
                  <a:pos x="18" y="44"/>
                </a:cxn>
                <a:cxn ang="0">
                  <a:pos x="24" y="54"/>
                </a:cxn>
                <a:cxn ang="0">
                  <a:pos x="40" y="96"/>
                </a:cxn>
                <a:cxn ang="0">
                  <a:pos x="102" y="96"/>
                </a:cxn>
                <a:cxn ang="0">
                  <a:pos x="102" y="96"/>
                </a:cxn>
                <a:cxn ang="0">
                  <a:pos x="100" y="88"/>
                </a:cxn>
                <a:cxn ang="0">
                  <a:pos x="98" y="78"/>
                </a:cxn>
                <a:cxn ang="0">
                  <a:pos x="94" y="70"/>
                </a:cxn>
                <a:cxn ang="0">
                  <a:pos x="94" y="70"/>
                </a:cxn>
                <a:cxn ang="0">
                  <a:pos x="100" y="72"/>
                </a:cxn>
                <a:cxn ang="0">
                  <a:pos x="108" y="70"/>
                </a:cxn>
                <a:cxn ang="0">
                  <a:pos x="114" y="66"/>
                </a:cxn>
                <a:cxn ang="0">
                  <a:pos x="120" y="60"/>
                </a:cxn>
                <a:cxn ang="0">
                  <a:pos x="124" y="52"/>
                </a:cxn>
                <a:cxn ang="0">
                  <a:pos x="126" y="42"/>
                </a:cxn>
                <a:cxn ang="0">
                  <a:pos x="126" y="32"/>
                </a:cxn>
                <a:cxn ang="0">
                  <a:pos x="120" y="22"/>
                </a:cxn>
                <a:cxn ang="0">
                  <a:pos x="120" y="22"/>
                </a:cxn>
              </a:cxnLst>
              <a:rect l="0" t="0" r="r" b="b"/>
              <a:pathLst>
                <a:path w="126" h="96">
                  <a:moveTo>
                    <a:pt x="120" y="22"/>
                  </a:moveTo>
                  <a:lnTo>
                    <a:pt x="120" y="22"/>
                  </a:lnTo>
                  <a:lnTo>
                    <a:pt x="112" y="14"/>
                  </a:lnTo>
                  <a:lnTo>
                    <a:pt x="106" y="8"/>
                  </a:lnTo>
                  <a:lnTo>
                    <a:pt x="96" y="4"/>
                  </a:lnTo>
                  <a:lnTo>
                    <a:pt x="88" y="2"/>
                  </a:lnTo>
                  <a:lnTo>
                    <a:pt x="70" y="0"/>
                  </a:lnTo>
                  <a:lnTo>
                    <a:pt x="50" y="2"/>
                  </a:lnTo>
                  <a:lnTo>
                    <a:pt x="34" y="4"/>
                  </a:lnTo>
                  <a:lnTo>
                    <a:pt x="20" y="8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16"/>
                  </a:lnTo>
                  <a:lnTo>
                    <a:pt x="34" y="20"/>
                  </a:lnTo>
                  <a:lnTo>
                    <a:pt x="44" y="24"/>
                  </a:lnTo>
                  <a:lnTo>
                    <a:pt x="52" y="30"/>
                  </a:lnTo>
                  <a:lnTo>
                    <a:pt x="62" y="42"/>
                  </a:lnTo>
                  <a:lnTo>
                    <a:pt x="66" y="46"/>
                  </a:lnTo>
                  <a:lnTo>
                    <a:pt x="66" y="46"/>
                  </a:lnTo>
                  <a:lnTo>
                    <a:pt x="56" y="40"/>
                  </a:lnTo>
                  <a:lnTo>
                    <a:pt x="46" y="34"/>
                  </a:lnTo>
                  <a:lnTo>
                    <a:pt x="24" y="28"/>
                  </a:lnTo>
                  <a:lnTo>
                    <a:pt x="6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6" y="28"/>
                  </a:lnTo>
                  <a:lnTo>
                    <a:pt x="14" y="36"/>
                  </a:lnTo>
                  <a:lnTo>
                    <a:pt x="18" y="44"/>
                  </a:lnTo>
                  <a:lnTo>
                    <a:pt x="24" y="54"/>
                  </a:lnTo>
                  <a:lnTo>
                    <a:pt x="40" y="96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00" y="88"/>
                  </a:lnTo>
                  <a:lnTo>
                    <a:pt x="98" y="78"/>
                  </a:lnTo>
                  <a:lnTo>
                    <a:pt x="94" y="70"/>
                  </a:lnTo>
                  <a:lnTo>
                    <a:pt x="94" y="70"/>
                  </a:lnTo>
                  <a:lnTo>
                    <a:pt x="100" y="72"/>
                  </a:lnTo>
                  <a:lnTo>
                    <a:pt x="108" y="70"/>
                  </a:lnTo>
                  <a:lnTo>
                    <a:pt x="114" y="66"/>
                  </a:lnTo>
                  <a:lnTo>
                    <a:pt x="120" y="60"/>
                  </a:lnTo>
                  <a:lnTo>
                    <a:pt x="124" y="52"/>
                  </a:lnTo>
                  <a:lnTo>
                    <a:pt x="126" y="42"/>
                  </a:lnTo>
                  <a:lnTo>
                    <a:pt x="126" y="32"/>
                  </a:lnTo>
                  <a:lnTo>
                    <a:pt x="120" y="22"/>
                  </a:lnTo>
                  <a:lnTo>
                    <a:pt x="12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021179" y="7335253"/>
              <a:ext cx="930442" cy="513347"/>
            </a:xfrm>
            <a:custGeom>
              <a:avLst/>
              <a:gdLst/>
              <a:ahLst/>
              <a:cxnLst>
                <a:cxn ang="0">
                  <a:pos x="82" y="6"/>
                </a:cxn>
                <a:cxn ang="0">
                  <a:pos x="82" y="6"/>
                </a:cxn>
                <a:cxn ang="0">
                  <a:pos x="82" y="18"/>
                </a:cxn>
                <a:cxn ang="0">
                  <a:pos x="80" y="30"/>
                </a:cxn>
                <a:cxn ang="0">
                  <a:pos x="76" y="46"/>
                </a:cxn>
                <a:cxn ang="0">
                  <a:pos x="70" y="54"/>
                </a:cxn>
                <a:cxn ang="0">
                  <a:pos x="68" y="58"/>
                </a:cxn>
                <a:cxn ang="0">
                  <a:pos x="68" y="58"/>
                </a:cxn>
                <a:cxn ang="0">
                  <a:pos x="72" y="48"/>
                </a:cxn>
                <a:cxn ang="0">
                  <a:pos x="72" y="36"/>
                </a:cxn>
                <a:cxn ang="0">
                  <a:pos x="70" y="18"/>
                </a:cxn>
                <a:cxn ang="0">
                  <a:pos x="68" y="4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62" y="8"/>
                </a:cxn>
                <a:cxn ang="0">
                  <a:pos x="54" y="16"/>
                </a:cxn>
                <a:cxn ang="0">
                  <a:pos x="46" y="24"/>
                </a:cxn>
                <a:cxn ang="0">
                  <a:pos x="36" y="30"/>
                </a:cxn>
                <a:cxn ang="0">
                  <a:pos x="14" y="46"/>
                </a:cxn>
                <a:cxn ang="0">
                  <a:pos x="6" y="54"/>
                </a:cxn>
                <a:cxn ang="0">
                  <a:pos x="0" y="64"/>
                </a:cxn>
                <a:cxn ang="0">
                  <a:pos x="116" y="64"/>
                </a:cxn>
                <a:cxn ang="0">
                  <a:pos x="116" y="64"/>
                </a:cxn>
                <a:cxn ang="0">
                  <a:pos x="112" y="50"/>
                </a:cxn>
                <a:cxn ang="0">
                  <a:pos x="106" y="36"/>
                </a:cxn>
                <a:cxn ang="0">
                  <a:pos x="100" y="26"/>
                </a:cxn>
                <a:cxn ang="0">
                  <a:pos x="94" y="18"/>
                </a:cxn>
                <a:cxn ang="0">
                  <a:pos x="86" y="8"/>
                </a:cxn>
                <a:cxn ang="0">
                  <a:pos x="82" y="6"/>
                </a:cxn>
                <a:cxn ang="0">
                  <a:pos x="82" y="6"/>
                </a:cxn>
              </a:cxnLst>
              <a:rect l="0" t="0" r="r" b="b"/>
              <a:pathLst>
                <a:path w="116" h="64">
                  <a:moveTo>
                    <a:pt x="82" y="6"/>
                  </a:moveTo>
                  <a:lnTo>
                    <a:pt x="82" y="6"/>
                  </a:lnTo>
                  <a:lnTo>
                    <a:pt x="82" y="18"/>
                  </a:lnTo>
                  <a:lnTo>
                    <a:pt x="80" y="30"/>
                  </a:lnTo>
                  <a:lnTo>
                    <a:pt x="76" y="46"/>
                  </a:lnTo>
                  <a:lnTo>
                    <a:pt x="70" y="54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72" y="48"/>
                  </a:lnTo>
                  <a:lnTo>
                    <a:pt x="72" y="36"/>
                  </a:lnTo>
                  <a:lnTo>
                    <a:pt x="70" y="18"/>
                  </a:lnTo>
                  <a:lnTo>
                    <a:pt x="68" y="4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4" y="16"/>
                  </a:lnTo>
                  <a:lnTo>
                    <a:pt x="46" y="24"/>
                  </a:lnTo>
                  <a:lnTo>
                    <a:pt x="36" y="30"/>
                  </a:lnTo>
                  <a:lnTo>
                    <a:pt x="14" y="46"/>
                  </a:lnTo>
                  <a:lnTo>
                    <a:pt x="6" y="54"/>
                  </a:lnTo>
                  <a:lnTo>
                    <a:pt x="0" y="64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12" y="50"/>
                  </a:lnTo>
                  <a:lnTo>
                    <a:pt x="106" y="36"/>
                  </a:lnTo>
                  <a:lnTo>
                    <a:pt x="100" y="26"/>
                  </a:lnTo>
                  <a:lnTo>
                    <a:pt x="94" y="18"/>
                  </a:lnTo>
                  <a:lnTo>
                    <a:pt x="86" y="8"/>
                  </a:lnTo>
                  <a:lnTo>
                    <a:pt x="82" y="6"/>
                  </a:lnTo>
                  <a:lnTo>
                    <a:pt x="8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4363453" y="6741695"/>
              <a:ext cx="1010653" cy="1058779"/>
            </a:xfrm>
            <a:custGeom>
              <a:avLst/>
              <a:gdLst/>
              <a:ahLst/>
              <a:cxnLst>
                <a:cxn ang="0">
                  <a:pos x="66" y="66"/>
                </a:cxn>
                <a:cxn ang="0">
                  <a:pos x="66" y="66"/>
                </a:cxn>
                <a:cxn ang="0">
                  <a:pos x="74" y="66"/>
                </a:cxn>
                <a:cxn ang="0">
                  <a:pos x="84" y="62"/>
                </a:cxn>
                <a:cxn ang="0">
                  <a:pos x="104" y="52"/>
                </a:cxn>
                <a:cxn ang="0">
                  <a:pos x="124" y="40"/>
                </a:cxn>
                <a:cxn ang="0">
                  <a:pos x="124" y="40"/>
                </a:cxn>
                <a:cxn ang="0">
                  <a:pos x="116" y="38"/>
                </a:cxn>
                <a:cxn ang="0">
                  <a:pos x="108" y="36"/>
                </a:cxn>
                <a:cxn ang="0">
                  <a:pos x="92" y="30"/>
                </a:cxn>
                <a:cxn ang="0">
                  <a:pos x="62" y="10"/>
                </a:cxn>
                <a:cxn ang="0">
                  <a:pos x="48" y="4"/>
                </a:cxn>
                <a:cxn ang="0">
                  <a:pos x="40" y="2"/>
                </a:cxn>
                <a:cxn ang="0">
                  <a:pos x="34" y="0"/>
                </a:cxn>
                <a:cxn ang="0">
                  <a:pos x="26" y="2"/>
                </a:cxn>
                <a:cxn ang="0">
                  <a:pos x="20" y="4"/>
                </a:cxn>
                <a:cxn ang="0">
                  <a:pos x="14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28"/>
                </a:cxn>
                <a:cxn ang="0">
                  <a:pos x="0" y="38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14" y="66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10" y="80"/>
                </a:cxn>
                <a:cxn ang="0">
                  <a:pos x="6" y="92"/>
                </a:cxn>
                <a:cxn ang="0">
                  <a:pos x="8" y="102"/>
                </a:cxn>
                <a:cxn ang="0">
                  <a:pos x="12" y="112"/>
                </a:cxn>
                <a:cxn ang="0">
                  <a:pos x="20" y="122"/>
                </a:cxn>
                <a:cxn ang="0">
                  <a:pos x="30" y="128"/>
                </a:cxn>
                <a:cxn ang="0">
                  <a:pos x="42" y="132"/>
                </a:cxn>
                <a:cxn ang="0">
                  <a:pos x="58" y="132"/>
                </a:cxn>
                <a:cxn ang="0">
                  <a:pos x="58" y="132"/>
                </a:cxn>
                <a:cxn ang="0">
                  <a:pos x="66" y="130"/>
                </a:cxn>
                <a:cxn ang="0">
                  <a:pos x="72" y="126"/>
                </a:cxn>
                <a:cxn ang="0">
                  <a:pos x="86" y="118"/>
                </a:cxn>
                <a:cxn ang="0">
                  <a:pos x="98" y="106"/>
                </a:cxn>
                <a:cxn ang="0">
                  <a:pos x="108" y="92"/>
                </a:cxn>
                <a:cxn ang="0">
                  <a:pos x="120" y="68"/>
                </a:cxn>
                <a:cxn ang="0">
                  <a:pos x="126" y="58"/>
                </a:cxn>
                <a:cxn ang="0">
                  <a:pos x="126" y="58"/>
                </a:cxn>
                <a:cxn ang="0">
                  <a:pos x="112" y="62"/>
                </a:cxn>
                <a:cxn ang="0">
                  <a:pos x="100" y="66"/>
                </a:cxn>
                <a:cxn ang="0">
                  <a:pos x="82" y="68"/>
                </a:cxn>
                <a:cxn ang="0">
                  <a:pos x="70" y="68"/>
                </a:cxn>
                <a:cxn ang="0">
                  <a:pos x="66" y="66"/>
                </a:cxn>
                <a:cxn ang="0">
                  <a:pos x="66" y="66"/>
                </a:cxn>
              </a:cxnLst>
              <a:rect l="0" t="0" r="r" b="b"/>
              <a:pathLst>
                <a:path w="126" h="132">
                  <a:moveTo>
                    <a:pt x="66" y="66"/>
                  </a:moveTo>
                  <a:lnTo>
                    <a:pt x="66" y="66"/>
                  </a:lnTo>
                  <a:lnTo>
                    <a:pt x="74" y="66"/>
                  </a:lnTo>
                  <a:lnTo>
                    <a:pt x="84" y="62"/>
                  </a:lnTo>
                  <a:lnTo>
                    <a:pt x="104" y="52"/>
                  </a:lnTo>
                  <a:lnTo>
                    <a:pt x="124" y="40"/>
                  </a:lnTo>
                  <a:lnTo>
                    <a:pt x="124" y="40"/>
                  </a:lnTo>
                  <a:lnTo>
                    <a:pt x="116" y="38"/>
                  </a:lnTo>
                  <a:lnTo>
                    <a:pt x="108" y="36"/>
                  </a:lnTo>
                  <a:lnTo>
                    <a:pt x="92" y="30"/>
                  </a:lnTo>
                  <a:lnTo>
                    <a:pt x="62" y="10"/>
                  </a:lnTo>
                  <a:lnTo>
                    <a:pt x="48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6" y="2"/>
                  </a:lnTo>
                  <a:lnTo>
                    <a:pt x="20" y="4"/>
                  </a:lnTo>
                  <a:lnTo>
                    <a:pt x="14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28"/>
                  </a:lnTo>
                  <a:lnTo>
                    <a:pt x="0" y="38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14" y="66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0" y="80"/>
                  </a:lnTo>
                  <a:lnTo>
                    <a:pt x="6" y="92"/>
                  </a:lnTo>
                  <a:lnTo>
                    <a:pt x="8" y="102"/>
                  </a:lnTo>
                  <a:lnTo>
                    <a:pt x="12" y="112"/>
                  </a:lnTo>
                  <a:lnTo>
                    <a:pt x="20" y="122"/>
                  </a:lnTo>
                  <a:lnTo>
                    <a:pt x="30" y="128"/>
                  </a:lnTo>
                  <a:lnTo>
                    <a:pt x="42" y="132"/>
                  </a:lnTo>
                  <a:lnTo>
                    <a:pt x="58" y="132"/>
                  </a:lnTo>
                  <a:lnTo>
                    <a:pt x="58" y="132"/>
                  </a:lnTo>
                  <a:lnTo>
                    <a:pt x="66" y="130"/>
                  </a:lnTo>
                  <a:lnTo>
                    <a:pt x="72" y="126"/>
                  </a:lnTo>
                  <a:lnTo>
                    <a:pt x="86" y="118"/>
                  </a:lnTo>
                  <a:lnTo>
                    <a:pt x="98" y="106"/>
                  </a:lnTo>
                  <a:lnTo>
                    <a:pt x="108" y="92"/>
                  </a:lnTo>
                  <a:lnTo>
                    <a:pt x="120" y="68"/>
                  </a:lnTo>
                  <a:lnTo>
                    <a:pt x="126" y="58"/>
                  </a:lnTo>
                  <a:lnTo>
                    <a:pt x="126" y="58"/>
                  </a:lnTo>
                  <a:lnTo>
                    <a:pt x="112" y="62"/>
                  </a:lnTo>
                  <a:lnTo>
                    <a:pt x="100" y="66"/>
                  </a:lnTo>
                  <a:lnTo>
                    <a:pt x="82" y="68"/>
                  </a:lnTo>
                  <a:lnTo>
                    <a:pt x="70" y="68"/>
                  </a:lnTo>
                  <a:lnTo>
                    <a:pt x="66" y="66"/>
                  </a:lnTo>
                  <a:lnTo>
                    <a:pt x="6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4796589" y="5811253"/>
              <a:ext cx="930442" cy="1042737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80" y="0"/>
                </a:cxn>
                <a:cxn ang="0">
                  <a:pos x="72" y="0"/>
                </a:cxn>
                <a:cxn ang="0">
                  <a:pos x="66" y="4"/>
                </a:cxn>
                <a:cxn ang="0">
                  <a:pos x="60" y="8"/>
                </a:cxn>
                <a:cxn ang="0">
                  <a:pos x="56" y="14"/>
                </a:cxn>
                <a:cxn ang="0">
                  <a:pos x="50" y="22"/>
                </a:cxn>
                <a:cxn ang="0">
                  <a:pos x="50" y="28"/>
                </a:cxn>
                <a:cxn ang="0">
                  <a:pos x="50" y="28"/>
                </a:cxn>
                <a:cxn ang="0">
                  <a:pos x="42" y="28"/>
                </a:cxn>
                <a:cxn ang="0">
                  <a:pos x="28" y="28"/>
                </a:cxn>
                <a:cxn ang="0">
                  <a:pos x="20" y="30"/>
                </a:cxn>
                <a:cxn ang="0">
                  <a:pos x="12" y="34"/>
                </a:cxn>
                <a:cxn ang="0">
                  <a:pos x="6" y="40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0" y="60"/>
                </a:cxn>
                <a:cxn ang="0">
                  <a:pos x="0" y="72"/>
                </a:cxn>
                <a:cxn ang="0">
                  <a:pos x="4" y="84"/>
                </a:cxn>
                <a:cxn ang="0">
                  <a:pos x="10" y="96"/>
                </a:cxn>
                <a:cxn ang="0">
                  <a:pos x="20" y="106"/>
                </a:cxn>
                <a:cxn ang="0">
                  <a:pos x="36" y="114"/>
                </a:cxn>
                <a:cxn ang="0">
                  <a:pos x="56" y="122"/>
                </a:cxn>
                <a:cxn ang="0">
                  <a:pos x="84" y="130"/>
                </a:cxn>
                <a:cxn ang="0">
                  <a:pos x="84" y="130"/>
                </a:cxn>
                <a:cxn ang="0">
                  <a:pos x="80" y="126"/>
                </a:cxn>
                <a:cxn ang="0">
                  <a:pos x="74" y="116"/>
                </a:cxn>
                <a:cxn ang="0">
                  <a:pos x="68" y="102"/>
                </a:cxn>
                <a:cxn ang="0">
                  <a:pos x="66" y="92"/>
                </a:cxn>
                <a:cxn ang="0">
                  <a:pos x="64" y="82"/>
                </a:cxn>
                <a:cxn ang="0">
                  <a:pos x="64" y="82"/>
                </a:cxn>
                <a:cxn ang="0">
                  <a:pos x="78" y="100"/>
                </a:cxn>
                <a:cxn ang="0">
                  <a:pos x="90" y="116"/>
                </a:cxn>
                <a:cxn ang="0">
                  <a:pos x="98" y="122"/>
                </a:cxn>
                <a:cxn ang="0">
                  <a:pos x="106" y="128"/>
                </a:cxn>
                <a:cxn ang="0">
                  <a:pos x="106" y="128"/>
                </a:cxn>
                <a:cxn ang="0">
                  <a:pos x="106" y="98"/>
                </a:cxn>
                <a:cxn ang="0">
                  <a:pos x="108" y="70"/>
                </a:cxn>
                <a:cxn ang="0">
                  <a:pos x="112" y="56"/>
                </a:cxn>
                <a:cxn ang="0">
                  <a:pos x="116" y="42"/>
                </a:cxn>
                <a:cxn ang="0">
                  <a:pos x="116" y="42"/>
                </a:cxn>
                <a:cxn ang="0">
                  <a:pos x="116" y="34"/>
                </a:cxn>
                <a:cxn ang="0">
                  <a:pos x="116" y="26"/>
                </a:cxn>
                <a:cxn ang="0">
                  <a:pos x="114" y="18"/>
                </a:cxn>
                <a:cxn ang="0">
                  <a:pos x="110" y="12"/>
                </a:cxn>
                <a:cxn ang="0">
                  <a:pos x="104" y="6"/>
                </a:cxn>
                <a:cxn ang="0">
                  <a:pos x="96" y="2"/>
                </a:cxn>
                <a:cxn ang="0">
                  <a:pos x="88" y="0"/>
                </a:cxn>
                <a:cxn ang="0">
                  <a:pos x="80" y="0"/>
                </a:cxn>
                <a:cxn ang="0">
                  <a:pos x="80" y="0"/>
                </a:cxn>
              </a:cxnLst>
              <a:rect l="0" t="0" r="r" b="b"/>
              <a:pathLst>
                <a:path w="116" h="130">
                  <a:moveTo>
                    <a:pt x="80" y="0"/>
                  </a:moveTo>
                  <a:lnTo>
                    <a:pt x="80" y="0"/>
                  </a:lnTo>
                  <a:lnTo>
                    <a:pt x="72" y="0"/>
                  </a:lnTo>
                  <a:lnTo>
                    <a:pt x="66" y="4"/>
                  </a:lnTo>
                  <a:lnTo>
                    <a:pt x="60" y="8"/>
                  </a:lnTo>
                  <a:lnTo>
                    <a:pt x="56" y="14"/>
                  </a:lnTo>
                  <a:lnTo>
                    <a:pt x="50" y="22"/>
                  </a:lnTo>
                  <a:lnTo>
                    <a:pt x="50" y="28"/>
                  </a:lnTo>
                  <a:lnTo>
                    <a:pt x="50" y="28"/>
                  </a:lnTo>
                  <a:lnTo>
                    <a:pt x="42" y="28"/>
                  </a:lnTo>
                  <a:lnTo>
                    <a:pt x="28" y="28"/>
                  </a:lnTo>
                  <a:lnTo>
                    <a:pt x="20" y="30"/>
                  </a:lnTo>
                  <a:lnTo>
                    <a:pt x="12" y="34"/>
                  </a:lnTo>
                  <a:lnTo>
                    <a:pt x="6" y="4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10" y="96"/>
                  </a:lnTo>
                  <a:lnTo>
                    <a:pt x="20" y="106"/>
                  </a:lnTo>
                  <a:lnTo>
                    <a:pt x="36" y="114"/>
                  </a:lnTo>
                  <a:lnTo>
                    <a:pt x="56" y="122"/>
                  </a:lnTo>
                  <a:lnTo>
                    <a:pt x="84" y="130"/>
                  </a:lnTo>
                  <a:lnTo>
                    <a:pt x="84" y="130"/>
                  </a:lnTo>
                  <a:lnTo>
                    <a:pt x="80" y="126"/>
                  </a:lnTo>
                  <a:lnTo>
                    <a:pt x="74" y="116"/>
                  </a:lnTo>
                  <a:lnTo>
                    <a:pt x="68" y="102"/>
                  </a:lnTo>
                  <a:lnTo>
                    <a:pt x="66" y="92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78" y="100"/>
                  </a:lnTo>
                  <a:lnTo>
                    <a:pt x="90" y="116"/>
                  </a:lnTo>
                  <a:lnTo>
                    <a:pt x="98" y="122"/>
                  </a:lnTo>
                  <a:lnTo>
                    <a:pt x="106" y="128"/>
                  </a:lnTo>
                  <a:lnTo>
                    <a:pt x="106" y="128"/>
                  </a:lnTo>
                  <a:lnTo>
                    <a:pt x="106" y="98"/>
                  </a:lnTo>
                  <a:lnTo>
                    <a:pt x="108" y="70"/>
                  </a:lnTo>
                  <a:lnTo>
                    <a:pt x="112" y="56"/>
                  </a:lnTo>
                  <a:lnTo>
                    <a:pt x="116" y="42"/>
                  </a:lnTo>
                  <a:lnTo>
                    <a:pt x="116" y="42"/>
                  </a:lnTo>
                  <a:lnTo>
                    <a:pt x="116" y="34"/>
                  </a:lnTo>
                  <a:lnTo>
                    <a:pt x="116" y="26"/>
                  </a:lnTo>
                  <a:lnTo>
                    <a:pt x="114" y="18"/>
                  </a:lnTo>
                  <a:lnTo>
                    <a:pt x="110" y="12"/>
                  </a:lnTo>
                  <a:lnTo>
                    <a:pt x="104" y="6"/>
                  </a:lnTo>
                  <a:lnTo>
                    <a:pt x="96" y="2"/>
                  </a:lnTo>
                  <a:lnTo>
                    <a:pt x="88" y="0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5470358" y="6982326"/>
              <a:ext cx="224589" cy="256674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8" y="30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20" y="30"/>
                </a:cxn>
                <a:cxn ang="0">
                  <a:pos x="24" y="28"/>
                </a:cxn>
                <a:cxn ang="0">
                  <a:pos x="26" y="22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6" y="10"/>
                </a:cxn>
                <a:cxn ang="0">
                  <a:pos x="24" y="6"/>
                </a:cxn>
                <a:cxn ang="0">
                  <a:pos x="20" y="2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28" h="32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8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0" y="30"/>
                  </a:lnTo>
                  <a:lnTo>
                    <a:pt x="24" y="28"/>
                  </a:lnTo>
                  <a:lnTo>
                    <a:pt x="26" y="22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6" y="10"/>
                  </a:lnTo>
                  <a:lnTo>
                    <a:pt x="24" y="6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3192379" y="725905"/>
              <a:ext cx="1042737" cy="1058779"/>
            </a:xfrm>
            <a:custGeom>
              <a:avLst/>
              <a:gdLst/>
              <a:ahLst/>
              <a:cxnLst>
                <a:cxn ang="0">
                  <a:pos x="10" y="132"/>
                </a:cxn>
                <a:cxn ang="0">
                  <a:pos x="10" y="132"/>
                </a:cxn>
                <a:cxn ang="0">
                  <a:pos x="26" y="128"/>
                </a:cxn>
                <a:cxn ang="0">
                  <a:pos x="48" y="126"/>
                </a:cxn>
                <a:cxn ang="0">
                  <a:pos x="74" y="126"/>
                </a:cxn>
                <a:cxn ang="0">
                  <a:pos x="74" y="126"/>
                </a:cxn>
                <a:cxn ang="0">
                  <a:pos x="90" y="124"/>
                </a:cxn>
                <a:cxn ang="0">
                  <a:pos x="102" y="120"/>
                </a:cxn>
                <a:cxn ang="0">
                  <a:pos x="112" y="112"/>
                </a:cxn>
                <a:cxn ang="0">
                  <a:pos x="122" y="102"/>
                </a:cxn>
                <a:cxn ang="0">
                  <a:pos x="126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6" y="66"/>
                </a:cxn>
                <a:cxn ang="0">
                  <a:pos x="126" y="66"/>
                </a:cxn>
                <a:cxn ang="0">
                  <a:pos x="120" y="60"/>
                </a:cxn>
                <a:cxn ang="0">
                  <a:pos x="114" y="56"/>
                </a:cxn>
                <a:cxn ang="0">
                  <a:pos x="104" y="52"/>
                </a:cxn>
                <a:cxn ang="0">
                  <a:pos x="94" y="50"/>
                </a:cxn>
                <a:cxn ang="0">
                  <a:pos x="90" y="50"/>
                </a:cxn>
                <a:cxn ang="0">
                  <a:pos x="90" y="50"/>
                </a:cxn>
                <a:cxn ang="0">
                  <a:pos x="92" y="42"/>
                </a:cxn>
                <a:cxn ang="0">
                  <a:pos x="92" y="34"/>
                </a:cxn>
                <a:cxn ang="0">
                  <a:pos x="92" y="26"/>
                </a:cxn>
                <a:cxn ang="0">
                  <a:pos x="90" y="16"/>
                </a:cxn>
                <a:cxn ang="0">
                  <a:pos x="84" y="8"/>
                </a:cxn>
                <a:cxn ang="0">
                  <a:pos x="78" y="2"/>
                </a:cxn>
                <a:cxn ang="0">
                  <a:pos x="72" y="2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8"/>
                </a:cxn>
                <a:cxn ang="0">
                  <a:pos x="20" y="12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0" y="90"/>
                </a:cxn>
                <a:cxn ang="0">
                  <a:pos x="24" y="98"/>
                </a:cxn>
                <a:cxn ang="0">
                  <a:pos x="18" y="106"/>
                </a:cxn>
                <a:cxn ang="0">
                  <a:pos x="12" y="118"/>
                </a:cxn>
                <a:cxn ang="0">
                  <a:pos x="10" y="132"/>
                </a:cxn>
                <a:cxn ang="0">
                  <a:pos x="10" y="132"/>
                </a:cxn>
              </a:cxnLst>
              <a:rect l="0" t="0" r="r" b="b"/>
              <a:pathLst>
                <a:path w="130" h="132">
                  <a:moveTo>
                    <a:pt x="10" y="132"/>
                  </a:moveTo>
                  <a:lnTo>
                    <a:pt x="10" y="132"/>
                  </a:lnTo>
                  <a:lnTo>
                    <a:pt x="26" y="128"/>
                  </a:lnTo>
                  <a:lnTo>
                    <a:pt x="48" y="126"/>
                  </a:lnTo>
                  <a:lnTo>
                    <a:pt x="74" y="126"/>
                  </a:lnTo>
                  <a:lnTo>
                    <a:pt x="74" y="126"/>
                  </a:lnTo>
                  <a:lnTo>
                    <a:pt x="90" y="124"/>
                  </a:lnTo>
                  <a:lnTo>
                    <a:pt x="102" y="120"/>
                  </a:lnTo>
                  <a:lnTo>
                    <a:pt x="112" y="112"/>
                  </a:lnTo>
                  <a:lnTo>
                    <a:pt x="122" y="102"/>
                  </a:lnTo>
                  <a:lnTo>
                    <a:pt x="126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0" y="60"/>
                  </a:lnTo>
                  <a:lnTo>
                    <a:pt x="114" y="56"/>
                  </a:lnTo>
                  <a:lnTo>
                    <a:pt x="104" y="52"/>
                  </a:lnTo>
                  <a:lnTo>
                    <a:pt x="94" y="50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92" y="42"/>
                  </a:lnTo>
                  <a:lnTo>
                    <a:pt x="92" y="34"/>
                  </a:lnTo>
                  <a:lnTo>
                    <a:pt x="92" y="26"/>
                  </a:lnTo>
                  <a:lnTo>
                    <a:pt x="90" y="16"/>
                  </a:lnTo>
                  <a:lnTo>
                    <a:pt x="84" y="8"/>
                  </a:lnTo>
                  <a:lnTo>
                    <a:pt x="78" y="2"/>
                  </a:lnTo>
                  <a:lnTo>
                    <a:pt x="72" y="2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0" y="90"/>
                  </a:lnTo>
                  <a:lnTo>
                    <a:pt x="24" y="98"/>
                  </a:lnTo>
                  <a:lnTo>
                    <a:pt x="18" y="106"/>
                  </a:lnTo>
                  <a:lnTo>
                    <a:pt x="12" y="118"/>
                  </a:lnTo>
                  <a:lnTo>
                    <a:pt x="10" y="132"/>
                  </a:lnTo>
                  <a:lnTo>
                    <a:pt x="10" y="1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3208421" y="1816768"/>
              <a:ext cx="1090863" cy="1074821"/>
            </a:xfrm>
            <a:custGeom>
              <a:avLst/>
              <a:gdLst/>
              <a:ahLst/>
              <a:cxnLst>
                <a:cxn ang="0">
                  <a:pos x="128" y="22"/>
                </a:cxn>
                <a:cxn ang="0">
                  <a:pos x="128" y="22"/>
                </a:cxn>
                <a:cxn ang="0">
                  <a:pos x="134" y="34"/>
                </a:cxn>
                <a:cxn ang="0">
                  <a:pos x="136" y="44"/>
                </a:cxn>
                <a:cxn ang="0">
                  <a:pos x="134" y="54"/>
                </a:cxn>
                <a:cxn ang="0">
                  <a:pos x="130" y="64"/>
                </a:cxn>
                <a:cxn ang="0">
                  <a:pos x="124" y="70"/>
                </a:cxn>
                <a:cxn ang="0">
                  <a:pos x="116" y="76"/>
                </a:cxn>
                <a:cxn ang="0">
                  <a:pos x="108" y="76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04" y="82"/>
                </a:cxn>
                <a:cxn ang="0">
                  <a:pos x="110" y="96"/>
                </a:cxn>
                <a:cxn ang="0">
                  <a:pos x="110" y="106"/>
                </a:cxn>
                <a:cxn ang="0">
                  <a:pos x="108" y="114"/>
                </a:cxn>
                <a:cxn ang="0">
                  <a:pos x="104" y="122"/>
                </a:cxn>
                <a:cxn ang="0">
                  <a:pos x="94" y="130"/>
                </a:cxn>
                <a:cxn ang="0">
                  <a:pos x="94" y="130"/>
                </a:cxn>
                <a:cxn ang="0">
                  <a:pos x="84" y="134"/>
                </a:cxn>
                <a:cxn ang="0">
                  <a:pos x="74" y="134"/>
                </a:cxn>
                <a:cxn ang="0">
                  <a:pos x="66" y="132"/>
                </a:cxn>
                <a:cxn ang="0">
                  <a:pos x="58" y="128"/>
                </a:cxn>
                <a:cxn ang="0">
                  <a:pos x="54" y="122"/>
                </a:cxn>
                <a:cxn ang="0">
                  <a:pos x="48" y="116"/>
                </a:cxn>
                <a:cxn ang="0">
                  <a:pos x="40" y="96"/>
                </a:cxn>
                <a:cxn ang="0">
                  <a:pos x="32" y="74"/>
                </a:cxn>
                <a:cxn ang="0">
                  <a:pos x="24" y="54"/>
                </a:cxn>
                <a:cxn ang="0">
                  <a:pos x="20" y="44"/>
                </a:cxn>
                <a:cxn ang="0">
                  <a:pos x="14" y="36"/>
                </a:cxn>
                <a:cxn ang="0">
                  <a:pos x="8" y="30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26"/>
                </a:cxn>
                <a:cxn ang="0">
                  <a:pos x="26" y="30"/>
                </a:cxn>
                <a:cxn ang="0">
                  <a:pos x="50" y="36"/>
                </a:cxn>
                <a:cxn ang="0">
                  <a:pos x="62" y="42"/>
                </a:cxn>
                <a:cxn ang="0">
                  <a:pos x="70" y="48"/>
                </a:cxn>
                <a:cxn ang="0">
                  <a:pos x="70" y="48"/>
                </a:cxn>
                <a:cxn ang="0">
                  <a:pos x="68" y="44"/>
                </a:cxn>
                <a:cxn ang="0">
                  <a:pos x="56" y="32"/>
                </a:cxn>
                <a:cxn ang="0">
                  <a:pos x="48" y="26"/>
                </a:cxn>
                <a:cxn ang="0">
                  <a:pos x="36" y="20"/>
                </a:cxn>
                <a:cxn ang="0">
                  <a:pos x="22" y="16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8"/>
                </a:cxn>
                <a:cxn ang="0">
                  <a:pos x="36" y="4"/>
                </a:cxn>
                <a:cxn ang="0">
                  <a:pos x="54" y="0"/>
                </a:cxn>
                <a:cxn ang="0">
                  <a:pos x="74" y="0"/>
                </a:cxn>
                <a:cxn ang="0">
                  <a:pos x="94" y="2"/>
                </a:cxn>
                <a:cxn ang="0">
                  <a:pos x="104" y="4"/>
                </a:cxn>
                <a:cxn ang="0">
                  <a:pos x="114" y="8"/>
                </a:cxn>
                <a:cxn ang="0">
                  <a:pos x="122" y="14"/>
                </a:cxn>
                <a:cxn ang="0">
                  <a:pos x="128" y="22"/>
                </a:cxn>
                <a:cxn ang="0">
                  <a:pos x="128" y="22"/>
                </a:cxn>
              </a:cxnLst>
              <a:rect l="0" t="0" r="r" b="b"/>
              <a:pathLst>
                <a:path w="136" h="134">
                  <a:moveTo>
                    <a:pt x="128" y="22"/>
                  </a:moveTo>
                  <a:lnTo>
                    <a:pt x="128" y="22"/>
                  </a:lnTo>
                  <a:lnTo>
                    <a:pt x="134" y="34"/>
                  </a:lnTo>
                  <a:lnTo>
                    <a:pt x="136" y="44"/>
                  </a:lnTo>
                  <a:lnTo>
                    <a:pt x="134" y="54"/>
                  </a:lnTo>
                  <a:lnTo>
                    <a:pt x="130" y="64"/>
                  </a:lnTo>
                  <a:lnTo>
                    <a:pt x="124" y="70"/>
                  </a:lnTo>
                  <a:lnTo>
                    <a:pt x="116" y="76"/>
                  </a:lnTo>
                  <a:lnTo>
                    <a:pt x="108" y="76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04" y="82"/>
                  </a:lnTo>
                  <a:lnTo>
                    <a:pt x="110" y="96"/>
                  </a:lnTo>
                  <a:lnTo>
                    <a:pt x="110" y="106"/>
                  </a:lnTo>
                  <a:lnTo>
                    <a:pt x="108" y="114"/>
                  </a:lnTo>
                  <a:lnTo>
                    <a:pt x="104" y="122"/>
                  </a:lnTo>
                  <a:lnTo>
                    <a:pt x="94" y="130"/>
                  </a:lnTo>
                  <a:lnTo>
                    <a:pt x="94" y="130"/>
                  </a:lnTo>
                  <a:lnTo>
                    <a:pt x="84" y="134"/>
                  </a:lnTo>
                  <a:lnTo>
                    <a:pt x="74" y="134"/>
                  </a:lnTo>
                  <a:lnTo>
                    <a:pt x="66" y="132"/>
                  </a:lnTo>
                  <a:lnTo>
                    <a:pt x="58" y="128"/>
                  </a:lnTo>
                  <a:lnTo>
                    <a:pt x="54" y="122"/>
                  </a:lnTo>
                  <a:lnTo>
                    <a:pt x="48" y="116"/>
                  </a:lnTo>
                  <a:lnTo>
                    <a:pt x="40" y="96"/>
                  </a:lnTo>
                  <a:lnTo>
                    <a:pt x="32" y="74"/>
                  </a:lnTo>
                  <a:lnTo>
                    <a:pt x="24" y="54"/>
                  </a:lnTo>
                  <a:lnTo>
                    <a:pt x="20" y="44"/>
                  </a:lnTo>
                  <a:lnTo>
                    <a:pt x="14" y="36"/>
                  </a:lnTo>
                  <a:lnTo>
                    <a:pt x="8" y="3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26"/>
                  </a:lnTo>
                  <a:lnTo>
                    <a:pt x="26" y="30"/>
                  </a:lnTo>
                  <a:lnTo>
                    <a:pt x="50" y="36"/>
                  </a:lnTo>
                  <a:lnTo>
                    <a:pt x="62" y="42"/>
                  </a:lnTo>
                  <a:lnTo>
                    <a:pt x="70" y="48"/>
                  </a:lnTo>
                  <a:lnTo>
                    <a:pt x="70" y="48"/>
                  </a:lnTo>
                  <a:lnTo>
                    <a:pt x="68" y="44"/>
                  </a:lnTo>
                  <a:lnTo>
                    <a:pt x="56" y="32"/>
                  </a:lnTo>
                  <a:lnTo>
                    <a:pt x="48" y="26"/>
                  </a:lnTo>
                  <a:lnTo>
                    <a:pt x="36" y="20"/>
                  </a:lnTo>
                  <a:lnTo>
                    <a:pt x="22" y="16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8"/>
                  </a:lnTo>
                  <a:lnTo>
                    <a:pt x="36" y="4"/>
                  </a:lnTo>
                  <a:lnTo>
                    <a:pt x="54" y="0"/>
                  </a:lnTo>
                  <a:lnTo>
                    <a:pt x="74" y="0"/>
                  </a:lnTo>
                  <a:lnTo>
                    <a:pt x="94" y="2"/>
                  </a:lnTo>
                  <a:lnTo>
                    <a:pt x="104" y="4"/>
                  </a:lnTo>
                  <a:lnTo>
                    <a:pt x="114" y="8"/>
                  </a:lnTo>
                  <a:lnTo>
                    <a:pt x="122" y="14"/>
                  </a:lnTo>
                  <a:lnTo>
                    <a:pt x="128" y="22"/>
                  </a:lnTo>
                  <a:lnTo>
                    <a:pt x="128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2406316" y="2089484"/>
              <a:ext cx="1042737" cy="1074821"/>
            </a:xfrm>
            <a:custGeom>
              <a:avLst/>
              <a:gdLst/>
              <a:ahLst/>
              <a:cxnLst>
                <a:cxn ang="0">
                  <a:pos x="90" y="6"/>
                </a:cxn>
                <a:cxn ang="0">
                  <a:pos x="90" y="6"/>
                </a:cxn>
                <a:cxn ang="0">
                  <a:pos x="94" y="10"/>
                </a:cxn>
                <a:cxn ang="0">
                  <a:pos x="104" y="20"/>
                </a:cxn>
                <a:cxn ang="0">
                  <a:pos x="110" y="30"/>
                </a:cxn>
                <a:cxn ang="0">
                  <a:pos x="116" y="40"/>
                </a:cxn>
                <a:cxn ang="0">
                  <a:pos x="122" y="56"/>
                </a:cxn>
                <a:cxn ang="0">
                  <a:pos x="128" y="72"/>
                </a:cxn>
                <a:cxn ang="0">
                  <a:pos x="128" y="72"/>
                </a:cxn>
                <a:cxn ang="0">
                  <a:pos x="130" y="84"/>
                </a:cxn>
                <a:cxn ang="0">
                  <a:pos x="130" y="94"/>
                </a:cxn>
                <a:cxn ang="0">
                  <a:pos x="128" y="106"/>
                </a:cxn>
                <a:cxn ang="0">
                  <a:pos x="126" y="114"/>
                </a:cxn>
                <a:cxn ang="0">
                  <a:pos x="120" y="122"/>
                </a:cxn>
                <a:cxn ang="0">
                  <a:pos x="112" y="130"/>
                </a:cxn>
                <a:cxn ang="0">
                  <a:pos x="104" y="134"/>
                </a:cxn>
                <a:cxn ang="0">
                  <a:pos x="94" y="134"/>
                </a:cxn>
                <a:cxn ang="0">
                  <a:pos x="94" y="134"/>
                </a:cxn>
                <a:cxn ang="0">
                  <a:pos x="82" y="134"/>
                </a:cxn>
                <a:cxn ang="0">
                  <a:pos x="74" y="132"/>
                </a:cxn>
                <a:cxn ang="0">
                  <a:pos x="68" y="128"/>
                </a:cxn>
                <a:cxn ang="0">
                  <a:pos x="64" y="124"/>
                </a:cxn>
                <a:cxn ang="0">
                  <a:pos x="60" y="118"/>
                </a:cxn>
                <a:cxn ang="0">
                  <a:pos x="60" y="114"/>
                </a:cxn>
                <a:cxn ang="0">
                  <a:pos x="60" y="114"/>
                </a:cxn>
                <a:cxn ang="0">
                  <a:pos x="52" y="116"/>
                </a:cxn>
                <a:cxn ang="0">
                  <a:pos x="38" y="120"/>
                </a:cxn>
                <a:cxn ang="0">
                  <a:pos x="30" y="120"/>
                </a:cxn>
                <a:cxn ang="0">
                  <a:pos x="22" y="118"/>
                </a:cxn>
                <a:cxn ang="0">
                  <a:pos x="14" y="114"/>
                </a:cxn>
                <a:cxn ang="0">
                  <a:pos x="6" y="106"/>
                </a:cxn>
                <a:cxn ang="0">
                  <a:pos x="6" y="106"/>
                </a:cxn>
                <a:cxn ang="0">
                  <a:pos x="2" y="94"/>
                </a:cxn>
                <a:cxn ang="0">
                  <a:pos x="0" y="86"/>
                </a:cxn>
                <a:cxn ang="0">
                  <a:pos x="0" y="76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2" y="54"/>
                </a:cxn>
                <a:cxn ang="0">
                  <a:pos x="24" y="42"/>
                </a:cxn>
                <a:cxn ang="0">
                  <a:pos x="54" y="22"/>
                </a:cxn>
                <a:cxn ang="0">
                  <a:pos x="66" y="12"/>
                </a:cxn>
                <a:cxn ang="0">
                  <a:pos x="70" y="6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74" y="4"/>
                </a:cxn>
                <a:cxn ang="0">
                  <a:pos x="78" y="20"/>
                </a:cxn>
                <a:cxn ang="0">
                  <a:pos x="80" y="40"/>
                </a:cxn>
                <a:cxn ang="0">
                  <a:pos x="78" y="50"/>
                </a:cxn>
                <a:cxn ang="0">
                  <a:pos x="76" y="62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2" y="48"/>
                </a:cxn>
                <a:cxn ang="0">
                  <a:pos x="88" y="32"/>
                </a:cxn>
                <a:cxn ang="0">
                  <a:pos x="90" y="20"/>
                </a:cxn>
                <a:cxn ang="0">
                  <a:pos x="90" y="6"/>
                </a:cxn>
                <a:cxn ang="0">
                  <a:pos x="90" y="6"/>
                </a:cxn>
              </a:cxnLst>
              <a:rect l="0" t="0" r="r" b="b"/>
              <a:pathLst>
                <a:path w="130" h="134">
                  <a:moveTo>
                    <a:pt x="90" y="6"/>
                  </a:moveTo>
                  <a:lnTo>
                    <a:pt x="90" y="6"/>
                  </a:lnTo>
                  <a:lnTo>
                    <a:pt x="94" y="10"/>
                  </a:lnTo>
                  <a:lnTo>
                    <a:pt x="104" y="20"/>
                  </a:lnTo>
                  <a:lnTo>
                    <a:pt x="110" y="30"/>
                  </a:lnTo>
                  <a:lnTo>
                    <a:pt x="116" y="40"/>
                  </a:lnTo>
                  <a:lnTo>
                    <a:pt x="122" y="56"/>
                  </a:lnTo>
                  <a:lnTo>
                    <a:pt x="128" y="72"/>
                  </a:lnTo>
                  <a:lnTo>
                    <a:pt x="128" y="72"/>
                  </a:lnTo>
                  <a:lnTo>
                    <a:pt x="130" y="84"/>
                  </a:lnTo>
                  <a:lnTo>
                    <a:pt x="130" y="94"/>
                  </a:lnTo>
                  <a:lnTo>
                    <a:pt x="128" y="106"/>
                  </a:lnTo>
                  <a:lnTo>
                    <a:pt x="126" y="114"/>
                  </a:lnTo>
                  <a:lnTo>
                    <a:pt x="120" y="122"/>
                  </a:lnTo>
                  <a:lnTo>
                    <a:pt x="112" y="130"/>
                  </a:lnTo>
                  <a:lnTo>
                    <a:pt x="104" y="134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82" y="134"/>
                  </a:lnTo>
                  <a:lnTo>
                    <a:pt x="74" y="132"/>
                  </a:lnTo>
                  <a:lnTo>
                    <a:pt x="68" y="128"/>
                  </a:lnTo>
                  <a:lnTo>
                    <a:pt x="64" y="124"/>
                  </a:lnTo>
                  <a:lnTo>
                    <a:pt x="60" y="118"/>
                  </a:lnTo>
                  <a:lnTo>
                    <a:pt x="60" y="114"/>
                  </a:lnTo>
                  <a:lnTo>
                    <a:pt x="60" y="114"/>
                  </a:lnTo>
                  <a:lnTo>
                    <a:pt x="52" y="116"/>
                  </a:lnTo>
                  <a:lnTo>
                    <a:pt x="38" y="120"/>
                  </a:lnTo>
                  <a:lnTo>
                    <a:pt x="30" y="120"/>
                  </a:lnTo>
                  <a:lnTo>
                    <a:pt x="22" y="118"/>
                  </a:lnTo>
                  <a:lnTo>
                    <a:pt x="14" y="114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2" y="94"/>
                  </a:lnTo>
                  <a:lnTo>
                    <a:pt x="0" y="8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6" y="62"/>
                  </a:lnTo>
                  <a:lnTo>
                    <a:pt x="12" y="54"/>
                  </a:lnTo>
                  <a:lnTo>
                    <a:pt x="24" y="42"/>
                  </a:lnTo>
                  <a:lnTo>
                    <a:pt x="54" y="22"/>
                  </a:lnTo>
                  <a:lnTo>
                    <a:pt x="66" y="12"/>
                  </a:lnTo>
                  <a:lnTo>
                    <a:pt x="70" y="6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4" y="4"/>
                  </a:lnTo>
                  <a:lnTo>
                    <a:pt x="78" y="20"/>
                  </a:lnTo>
                  <a:lnTo>
                    <a:pt x="80" y="40"/>
                  </a:lnTo>
                  <a:lnTo>
                    <a:pt x="78" y="50"/>
                  </a:lnTo>
                  <a:lnTo>
                    <a:pt x="76" y="62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2" y="48"/>
                  </a:lnTo>
                  <a:lnTo>
                    <a:pt x="88" y="32"/>
                  </a:lnTo>
                  <a:lnTo>
                    <a:pt x="90" y="20"/>
                  </a:lnTo>
                  <a:lnTo>
                    <a:pt x="90" y="6"/>
                  </a:lnTo>
                  <a:lnTo>
                    <a:pt x="9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1716505" y="1463842"/>
              <a:ext cx="1074821" cy="1122947"/>
            </a:xfrm>
            <a:custGeom>
              <a:avLst/>
              <a:gdLst/>
              <a:ahLst/>
              <a:cxnLst>
                <a:cxn ang="0">
                  <a:pos x="134" y="60"/>
                </a:cxn>
                <a:cxn ang="0">
                  <a:pos x="134" y="60"/>
                </a:cxn>
                <a:cxn ang="0">
                  <a:pos x="130" y="72"/>
                </a:cxn>
                <a:cxn ang="0">
                  <a:pos x="124" y="84"/>
                </a:cxn>
                <a:cxn ang="0">
                  <a:pos x="114" y="98"/>
                </a:cxn>
                <a:cxn ang="0">
                  <a:pos x="104" y="112"/>
                </a:cxn>
                <a:cxn ang="0">
                  <a:pos x="92" y="124"/>
                </a:cxn>
                <a:cxn ang="0">
                  <a:pos x="78" y="134"/>
                </a:cxn>
                <a:cxn ang="0">
                  <a:pos x="70" y="138"/>
                </a:cxn>
                <a:cxn ang="0">
                  <a:pos x="62" y="140"/>
                </a:cxn>
                <a:cxn ang="0">
                  <a:pos x="62" y="140"/>
                </a:cxn>
                <a:cxn ang="0">
                  <a:pos x="54" y="140"/>
                </a:cxn>
                <a:cxn ang="0">
                  <a:pos x="46" y="140"/>
                </a:cxn>
                <a:cxn ang="0">
                  <a:pos x="32" y="136"/>
                </a:cxn>
                <a:cxn ang="0">
                  <a:pos x="20" y="130"/>
                </a:cxn>
                <a:cxn ang="0">
                  <a:pos x="12" y="120"/>
                </a:cxn>
                <a:cxn ang="0">
                  <a:pos x="8" y="108"/>
                </a:cxn>
                <a:cxn ang="0">
                  <a:pos x="8" y="96"/>
                </a:cxn>
                <a:cxn ang="0">
                  <a:pos x="10" y="84"/>
                </a:cxn>
                <a:cxn ang="0">
                  <a:pos x="14" y="80"/>
                </a:cxn>
                <a:cxn ang="0">
                  <a:pos x="18" y="74"/>
                </a:cxn>
                <a:cxn ang="0">
                  <a:pos x="18" y="74"/>
                </a:cxn>
                <a:cxn ang="0">
                  <a:pos x="14" y="70"/>
                </a:cxn>
                <a:cxn ang="0">
                  <a:pos x="10" y="64"/>
                </a:cxn>
                <a:cxn ang="0">
                  <a:pos x="4" y="56"/>
                </a:cxn>
                <a:cxn ang="0">
                  <a:pos x="2" y="48"/>
                </a:cxn>
                <a:cxn ang="0">
                  <a:pos x="0" y="38"/>
                </a:cxn>
                <a:cxn ang="0">
                  <a:pos x="2" y="28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4" y="8"/>
                </a:cxn>
                <a:cxn ang="0">
                  <a:pos x="22" y="4"/>
                </a:cxn>
                <a:cxn ang="0">
                  <a:pos x="28" y="0"/>
                </a:cxn>
                <a:cxn ang="0">
                  <a:pos x="36" y="0"/>
                </a:cxn>
                <a:cxn ang="0">
                  <a:pos x="44" y="0"/>
                </a:cxn>
                <a:cxn ang="0">
                  <a:pos x="50" y="2"/>
                </a:cxn>
                <a:cxn ang="0">
                  <a:pos x="66" y="10"/>
                </a:cxn>
                <a:cxn ang="0">
                  <a:pos x="98" y="30"/>
                </a:cxn>
                <a:cxn ang="0">
                  <a:pos x="116" y="38"/>
                </a:cxn>
                <a:cxn ang="0">
                  <a:pos x="124" y="40"/>
                </a:cxn>
                <a:cxn ang="0">
                  <a:pos x="134" y="40"/>
                </a:cxn>
                <a:cxn ang="0">
                  <a:pos x="134" y="40"/>
                </a:cxn>
                <a:cxn ang="0">
                  <a:pos x="110" y="54"/>
                </a:cxn>
                <a:cxn ang="0">
                  <a:pos x="90" y="64"/>
                </a:cxn>
                <a:cxn ang="0">
                  <a:pos x="80" y="68"/>
                </a:cxn>
                <a:cxn ang="0">
                  <a:pos x="72" y="70"/>
                </a:cxn>
                <a:cxn ang="0">
                  <a:pos x="72" y="70"/>
                </a:cxn>
                <a:cxn ang="0">
                  <a:pos x="76" y="70"/>
                </a:cxn>
                <a:cxn ang="0">
                  <a:pos x="88" y="72"/>
                </a:cxn>
                <a:cxn ang="0">
                  <a:pos x="106" y="70"/>
                </a:cxn>
                <a:cxn ang="0">
                  <a:pos x="120" y="66"/>
                </a:cxn>
                <a:cxn ang="0">
                  <a:pos x="134" y="60"/>
                </a:cxn>
                <a:cxn ang="0">
                  <a:pos x="134" y="60"/>
                </a:cxn>
              </a:cxnLst>
              <a:rect l="0" t="0" r="r" b="b"/>
              <a:pathLst>
                <a:path w="134" h="140">
                  <a:moveTo>
                    <a:pt x="134" y="60"/>
                  </a:moveTo>
                  <a:lnTo>
                    <a:pt x="134" y="60"/>
                  </a:lnTo>
                  <a:lnTo>
                    <a:pt x="130" y="72"/>
                  </a:lnTo>
                  <a:lnTo>
                    <a:pt x="124" y="84"/>
                  </a:lnTo>
                  <a:lnTo>
                    <a:pt x="114" y="98"/>
                  </a:lnTo>
                  <a:lnTo>
                    <a:pt x="104" y="112"/>
                  </a:lnTo>
                  <a:lnTo>
                    <a:pt x="92" y="124"/>
                  </a:lnTo>
                  <a:lnTo>
                    <a:pt x="78" y="134"/>
                  </a:lnTo>
                  <a:lnTo>
                    <a:pt x="70" y="138"/>
                  </a:lnTo>
                  <a:lnTo>
                    <a:pt x="62" y="140"/>
                  </a:lnTo>
                  <a:lnTo>
                    <a:pt x="62" y="140"/>
                  </a:lnTo>
                  <a:lnTo>
                    <a:pt x="54" y="140"/>
                  </a:lnTo>
                  <a:lnTo>
                    <a:pt x="46" y="140"/>
                  </a:lnTo>
                  <a:lnTo>
                    <a:pt x="32" y="136"/>
                  </a:lnTo>
                  <a:lnTo>
                    <a:pt x="20" y="130"/>
                  </a:lnTo>
                  <a:lnTo>
                    <a:pt x="12" y="120"/>
                  </a:lnTo>
                  <a:lnTo>
                    <a:pt x="8" y="108"/>
                  </a:lnTo>
                  <a:lnTo>
                    <a:pt x="8" y="96"/>
                  </a:lnTo>
                  <a:lnTo>
                    <a:pt x="10" y="84"/>
                  </a:lnTo>
                  <a:lnTo>
                    <a:pt x="14" y="80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4" y="70"/>
                  </a:lnTo>
                  <a:lnTo>
                    <a:pt x="10" y="64"/>
                  </a:lnTo>
                  <a:lnTo>
                    <a:pt x="4" y="56"/>
                  </a:lnTo>
                  <a:lnTo>
                    <a:pt x="2" y="48"/>
                  </a:lnTo>
                  <a:lnTo>
                    <a:pt x="0" y="38"/>
                  </a:lnTo>
                  <a:lnTo>
                    <a:pt x="2" y="2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4" y="8"/>
                  </a:lnTo>
                  <a:lnTo>
                    <a:pt x="22" y="4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50" y="2"/>
                  </a:lnTo>
                  <a:lnTo>
                    <a:pt x="66" y="10"/>
                  </a:lnTo>
                  <a:lnTo>
                    <a:pt x="98" y="30"/>
                  </a:lnTo>
                  <a:lnTo>
                    <a:pt x="116" y="38"/>
                  </a:lnTo>
                  <a:lnTo>
                    <a:pt x="124" y="40"/>
                  </a:lnTo>
                  <a:lnTo>
                    <a:pt x="134" y="40"/>
                  </a:lnTo>
                  <a:lnTo>
                    <a:pt x="134" y="40"/>
                  </a:lnTo>
                  <a:lnTo>
                    <a:pt x="110" y="54"/>
                  </a:lnTo>
                  <a:lnTo>
                    <a:pt x="90" y="64"/>
                  </a:lnTo>
                  <a:lnTo>
                    <a:pt x="80" y="68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6" y="70"/>
                  </a:lnTo>
                  <a:lnTo>
                    <a:pt x="88" y="72"/>
                  </a:lnTo>
                  <a:lnTo>
                    <a:pt x="106" y="70"/>
                  </a:lnTo>
                  <a:lnTo>
                    <a:pt x="120" y="66"/>
                  </a:lnTo>
                  <a:lnTo>
                    <a:pt x="134" y="60"/>
                  </a:lnTo>
                  <a:lnTo>
                    <a:pt x="134" y="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2181726" y="453189"/>
              <a:ext cx="994611" cy="1106905"/>
            </a:xfrm>
            <a:custGeom>
              <a:avLst/>
              <a:gdLst/>
              <a:ahLst/>
              <a:cxnLst>
                <a:cxn ang="0">
                  <a:pos x="114" y="138"/>
                </a:cxn>
                <a:cxn ang="0">
                  <a:pos x="114" y="138"/>
                </a:cxn>
                <a:cxn ang="0">
                  <a:pos x="114" y="106"/>
                </a:cxn>
                <a:cxn ang="0">
                  <a:pos x="116" y="76"/>
                </a:cxn>
                <a:cxn ang="0">
                  <a:pos x="120" y="60"/>
                </a:cxn>
                <a:cxn ang="0">
                  <a:pos x="124" y="46"/>
                </a:cxn>
                <a:cxn ang="0">
                  <a:pos x="124" y="46"/>
                </a:cxn>
                <a:cxn ang="0">
                  <a:pos x="124" y="36"/>
                </a:cxn>
                <a:cxn ang="0">
                  <a:pos x="124" y="28"/>
                </a:cxn>
                <a:cxn ang="0">
                  <a:pos x="122" y="20"/>
                </a:cxn>
                <a:cxn ang="0">
                  <a:pos x="116" y="14"/>
                </a:cxn>
                <a:cxn ang="0">
                  <a:pos x="110" y="8"/>
                </a:cxn>
                <a:cxn ang="0">
                  <a:pos x="104" y="4"/>
                </a:cxn>
                <a:cxn ang="0">
                  <a:pos x="96" y="0"/>
                </a:cxn>
                <a:cxn ang="0">
                  <a:pos x="86" y="0"/>
                </a:cxn>
                <a:cxn ang="0">
                  <a:pos x="86" y="0"/>
                </a:cxn>
                <a:cxn ang="0">
                  <a:pos x="76" y="0"/>
                </a:cxn>
                <a:cxn ang="0">
                  <a:pos x="70" y="4"/>
                </a:cxn>
                <a:cxn ang="0">
                  <a:pos x="64" y="8"/>
                </a:cxn>
                <a:cxn ang="0">
                  <a:pos x="60" y="14"/>
                </a:cxn>
                <a:cxn ang="0">
                  <a:pos x="54" y="2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46" y="30"/>
                </a:cxn>
                <a:cxn ang="0">
                  <a:pos x="30" y="30"/>
                </a:cxn>
                <a:cxn ang="0">
                  <a:pos x="20" y="34"/>
                </a:cxn>
                <a:cxn ang="0">
                  <a:pos x="12" y="38"/>
                </a:cxn>
                <a:cxn ang="0">
                  <a:pos x="6" y="44"/>
                </a:cxn>
                <a:cxn ang="0">
                  <a:pos x="2" y="52"/>
                </a:cxn>
                <a:cxn ang="0">
                  <a:pos x="2" y="52"/>
                </a:cxn>
                <a:cxn ang="0">
                  <a:pos x="0" y="64"/>
                </a:cxn>
                <a:cxn ang="0">
                  <a:pos x="0" y="78"/>
                </a:cxn>
                <a:cxn ang="0">
                  <a:pos x="2" y="90"/>
                </a:cxn>
                <a:cxn ang="0">
                  <a:pos x="10" y="102"/>
                </a:cxn>
                <a:cxn ang="0">
                  <a:pos x="20" y="114"/>
                </a:cxn>
                <a:cxn ang="0">
                  <a:pos x="38" y="124"/>
                </a:cxn>
                <a:cxn ang="0">
                  <a:pos x="60" y="132"/>
                </a:cxn>
                <a:cxn ang="0">
                  <a:pos x="90" y="138"/>
                </a:cxn>
                <a:cxn ang="0">
                  <a:pos x="90" y="138"/>
                </a:cxn>
                <a:cxn ang="0">
                  <a:pos x="86" y="136"/>
                </a:cxn>
                <a:cxn ang="0">
                  <a:pos x="80" y="126"/>
                </a:cxn>
                <a:cxn ang="0">
                  <a:pos x="76" y="118"/>
                </a:cxn>
                <a:cxn ang="0">
                  <a:pos x="72" y="110"/>
                </a:cxn>
                <a:cxn ang="0">
                  <a:pos x="70" y="100"/>
                </a:cxn>
                <a:cxn ang="0">
                  <a:pos x="68" y="88"/>
                </a:cxn>
                <a:cxn ang="0">
                  <a:pos x="68" y="88"/>
                </a:cxn>
                <a:cxn ang="0">
                  <a:pos x="82" y="108"/>
                </a:cxn>
                <a:cxn ang="0">
                  <a:pos x="96" y="124"/>
                </a:cxn>
                <a:cxn ang="0">
                  <a:pos x="104" y="132"/>
                </a:cxn>
                <a:cxn ang="0">
                  <a:pos x="114" y="138"/>
                </a:cxn>
                <a:cxn ang="0">
                  <a:pos x="114" y="138"/>
                </a:cxn>
              </a:cxnLst>
              <a:rect l="0" t="0" r="r" b="b"/>
              <a:pathLst>
                <a:path w="124" h="138">
                  <a:moveTo>
                    <a:pt x="114" y="138"/>
                  </a:moveTo>
                  <a:lnTo>
                    <a:pt x="114" y="138"/>
                  </a:lnTo>
                  <a:lnTo>
                    <a:pt x="114" y="106"/>
                  </a:lnTo>
                  <a:lnTo>
                    <a:pt x="116" y="76"/>
                  </a:lnTo>
                  <a:lnTo>
                    <a:pt x="120" y="60"/>
                  </a:lnTo>
                  <a:lnTo>
                    <a:pt x="124" y="46"/>
                  </a:lnTo>
                  <a:lnTo>
                    <a:pt x="124" y="46"/>
                  </a:lnTo>
                  <a:lnTo>
                    <a:pt x="124" y="36"/>
                  </a:lnTo>
                  <a:lnTo>
                    <a:pt x="124" y="28"/>
                  </a:lnTo>
                  <a:lnTo>
                    <a:pt x="122" y="20"/>
                  </a:lnTo>
                  <a:lnTo>
                    <a:pt x="116" y="14"/>
                  </a:lnTo>
                  <a:lnTo>
                    <a:pt x="110" y="8"/>
                  </a:lnTo>
                  <a:lnTo>
                    <a:pt x="104" y="4"/>
                  </a:lnTo>
                  <a:lnTo>
                    <a:pt x="96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76" y="0"/>
                  </a:lnTo>
                  <a:lnTo>
                    <a:pt x="70" y="4"/>
                  </a:lnTo>
                  <a:lnTo>
                    <a:pt x="64" y="8"/>
                  </a:lnTo>
                  <a:lnTo>
                    <a:pt x="60" y="14"/>
                  </a:lnTo>
                  <a:lnTo>
                    <a:pt x="54" y="2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46" y="30"/>
                  </a:lnTo>
                  <a:lnTo>
                    <a:pt x="30" y="30"/>
                  </a:lnTo>
                  <a:lnTo>
                    <a:pt x="20" y="34"/>
                  </a:lnTo>
                  <a:lnTo>
                    <a:pt x="12" y="38"/>
                  </a:lnTo>
                  <a:lnTo>
                    <a:pt x="6" y="44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64"/>
                  </a:lnTo>
                  <a:lnTo>
                    <a:pt x="0" y="78"/>
                  </a:lnTo>
                  <a:lnTo>
                    <a:pt x="2" y="90"/>
                  </a:lnTo>
                  <a:lnTo>
                    <a:pt x="10" y="102"/>
                  </a:lnTo>
                  <a:lnTo>
                    <a:pt x="20" y="114"/>
                  </a:lnTo>
                  <a:lnTo>
                    <a:pt x="38" y="124"/>
                  </a:lnTo>
                  <a:lnTo>
                    <a:pt x="60" y="132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86" y="136"/>
                  </a:lnTo>
                  <a:lnTo>
                    <a:pt x="80" y="126"/>
                  </a:lnTo>
                  <a:lnTo>
                    <a:pt x="76" y="118"/>
                  </a:lnTo>
                  <a:lnTo>
                    <a:pt x="72" y="110"/>
                  </a:lnTo>
                  <a:lnTo>
                    <a:pt x="70" y="100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82" y="108"/>
                  </a:lnTo>
                  <a:lnTo>
                    <a:pt x="96" y="124"/>
                  </a:lnTo>
                  <a:lnTo>
                    <a:pt x="104" y="132"/>
                  </a:lnTo>
                  <a:lnTo>
                    <a:pt x="114" y="138"/>
                  </a:lnTo>
                  <a:lnTo>
                    <a:pt x="114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2887579" y="1720516"/>
              <a:ext cx="256674" cy="256674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8" y="28"/>
                </a:cxn>
                <a:cxn ang="0">
                  <a:pos x="22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0" y="32"/>
                </a:cxn>
                <a:cxn ang="0">
                  <a:pos x="6" y="28"/>
                </a:cxn>
                <a:cxn ang="0">
                  <a:pos x="2" y="22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8" y="4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2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8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0" y="32"/>
                  </a:lnTo>
                  <a:lnTo>
                    <a:pt x="6" y="28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4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77516" y="2699084"/>
              <a:ext cx="272716" cy="256674"/>
            </a:xfrm>
            <a:custGeom>
              <a:avLst/>
              <a:gdLst/>
              <a:ahLst/>
              <a:cxnLst>
                <a:cxn ang="0">
                  <a:pos x="2" y="32"/>
                </a:cxn>
                <a:cxn ang="0">
                  <a:pos x="2" y="32"/>
                </a:cxn>
                <a:cxn ang="0">
                  <a:pos x="6" y="32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26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6"/>
                </a:cxn>
                <a:cxn ang="0">
                  <a:pos x="28" y="14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2" y="1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14" y="20"/>
                </a:cxn>
                <a:cxn ang="0">
                  <a:pos x="14" y="20"/>
                </a:cxn>
                <a:cxn ang="0">
                  <a:pos x="8" y="22"/>
                </a:cxn>
                <a:cxn ang="0">
                  <a:pos x="4" y="26"/>
                </a:cxn>
                <a:cxn ang="0">
                  <a:pos x="2" y="32"/>
                </a:cxn>
                <a:cxn ang="0">
                  <a:pos x="2" y="32"/>
                </a:cxn>
              </a:cxnLst>
              <a:rect l="0" t="0" r="r" b="b"/>
              <a:pathLst>
                <a:path w="34" h="32">
                  <a:moveTo>
                    <a:pt x="2" y="32"/>
                  </a:moveTo>
                  <a:lnTo>
                    <a:pt x="2" y="32"/>
                  </a:lnTo>
                  <a:lnTo>
                    <a:pt x="6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6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6"/>
                  </a:lnTo>
                  <a:lnTo>
                    <a:pt x="28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8" y="22"/>
                  </a:lnTo>
                  <a:lnTo>
                    <a:pt x="4" y="26"/>
                  </a:lnTo>
                  <a:lnTo>
                    <a:pt x="2" y="32"/>
                  </a:lnTo>
                  <a:lnTo>
                    <a:pt x="2" y="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61474" y="2971800"/>
              <a:ext cx="272716" cy="288758"/>
            </a:xfrm>
            <a:custGeom>
              <a:avLst/>
              <a:gdLst/>
              <a:ahLst/>
              <a:cxnLst>
                <a:cxn ang="0">
                  <a:pos x="32" y="8"/>
                </a:cxn>
                <a:cxn ang="0">
                  <a:pos x="32" y="8"/>
                </a:cxn>
                <a:cxn ang="0">
                  <a:pos x="34" y="14"/>
                </a:cxn>
                <a:cxn ang="0">
                  <a:pos x="32" y="18"/>
                </a:cxn>
                <a:cxn ang="0">
                  <a:pos x="28" y="22"/>
                </a:cxn>
                <a:cxn ang="0">
                  <a:pos x="24" y="22"/>
                </a:cxn>
                <a:cxn ang="0">
                  <a:pos x="24" y="22"/>
                </a:cxn>
                <a:cxn ang="0">
                  <a:pos x="24" y="28"/>
                </a:cxn>
                <a:cxn ang="0">
                  <a:pos x="24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4" y="36"/>
                </a:cxn>
                <a:cxn ang="0">
                  <a:pos x="10" y="34"/>
                </a:cxn>
                <a:cxn ang="0">
                  <a:pos x="8" y="30"/>
                </a:cxn>
                <a:cxn ang="0">
                  <a:pos x="8" y="26"/>
                </a:cxn>
                <a:cxn ang="0">
                  <a:pos x="4" y="14"/>
                </a:cxn>
                <a:cxn ang="0">
                  <a:pos x="4" y="1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8"/>
                </a:cxn>
                <a:cxn ang="0">
                  <a:pos x="12" y="10"/>
                </a:cxn>
                <a:cxn ang="0">
                  <a:pos x="18" y="14"/>
                </a:cxn>
                <a:cxn ang="0">
                  <a:pos x="18" y="14"/>
                </a:cxn>
                <a:cxn ang="0">
                  <a:pos x="14" y="10"/>
                </a:cxn>
                <a:cxn ang="0">
                  <a:pos x="10" y="6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4" y="0"/>
                </a:cxn>
                <a:cxn ang="0">
                  <a:pos x="26" y="2"/>
                </a:cxn>
                <a:cxn ang="0">
                  <a:pos x="30" y="4"/>
                </a:cxn>
                <a:cxn ang="0">
                  <a:pos x="32" y="8"/>
                </a:cxn>
                <a:cxn ang="0">
                  <a:pos x="32" y="8"/>
                </a:cxn>
              </a:cxnLst>
              <a:rect l="0" t="0" r="r" b="b"/>
              <a:pathLst>
                <a:path w="34" h="36">
                  <a:moveTo>
                    <a:pt x="32" y="8"/>
                  </a:moveTo>
                  <a:lnTo>
                    <a:pt x="32" y="8"/>
                  </a:lnTo>
                  <a:lnTo>
                    <a:pt x="34" y="14"/>
                  </a:lnTo>
                  <a:lnTo>
                    <a:pt x="32" y="18"/>
                  </a:lnTo>
                  <a:lnTo>
                    <a:pt x="28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4" y="36"/>
                  </a:lnTo>
                  <a:lnTo>
                    <a:pt x="10" y="34"/>
                  </a:lnTo>
                  <a:lnTo>
                    <a:pt x="8" y="30"/>
                  </a:lnTo>
                  <a:lnTo>
                    <a:pt x="8" y="26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0" y="6"/>
                  </a:lnTo>
                  <a:lnTo>
                    <a:pt x="0" y="6"/>
                  </a:lnTo>
                  <a:lnTo>
                    <a:pt x="6" y="8"/>
                  </a:lnTo>
                  <a:lnTo>
                    <a:pt x="12" y="10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4" y="10"/>
                  </a:lnTo>
                  <a:lnTo>
                    <a:pt x="1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4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2" y="8"/>
                  </a:lnTo>
                  <a:lnTo>
                    <a:pt x="3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320842" y="3035968"/>
              <a:ext cx="272716" cy="272716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30" y="6"/>
                </a:cxn>
                <a:cxn ang="0">
                  <a:pos x="32" y="12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4" y="26"/>
                </a:cxn>
                <a:cxn ang="0">
                  <a:pos x="32" y="30"/>
                </a:cxn>
                <a:cxn ang="0">
                  <a:pos x="28" y="34"/>
                </a:cxn>
                <a:cxn ang="0">
                  <a:pos x="22" y="34"/>
                </a:cxn>
                <a:cxn ang="0">
                  <a:pos x="22" y="34"/>
                </a:cxn>
                <a:cxn ang="0">
                  <a:pos x="18" y="34"/>
                </a:cxn>
                <a:cxn ang="0">
                  <a:pos x="16" y="32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8" y="30"/>
                </a:cxn>
                <a:cxn ang="0">
                  <a:pos x="4" y="28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20"/>
                </a:cxn>
                <a:cxn ang="0">
                  <a:pos x="2" y="16"/>
                </a:cxn>
                <a:cxn ang="0">
                  <a:pos x="4" y="12"/>
                </a:cxn>
                <a:cxn ang="0">
                  <a:pos x="8" y="10"/>
                </a:cxn>
                <a:cxn ang="0">
                  <a:pos x="18" y="4"/>
                </a:cxn>
                <a:cxn ang="0">
                  <a:pos x="20" y="2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4" y="4"/>
                </a:cxn>
                <a:cxn ang="0">
                  <a:pos x="22" y="10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4" y="12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34">
                  <a:moveTo>
                    <a:pt x="26" y="2"/>
                  </a:moveTo>
                  <a:lnTo>
                    <a:pt x="26" y="2"/>
                  </a:lnTo>
                  <a:lnTo>
                    <a:pt x="30" y="6"/>
                  </a:lnTo>
                  <a:lnTo>
                    <a:pt x="32" y="12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4" y="26"/>
                  </a:lnTo>
                  <a:lnTo>
                    <a:pt x="32" y="30"/>
                  </a:lnTo>
                  <a:lnTo>
                    <a:pt x="28" y="34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18" y="34"/>
                  </a:lnTo>
                  <a:lnTo>
                    <a:pt x="16" y="32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8" y="30"/>
                  </a:lnTo>
                  <a:lnTo>
                    <a:pt x="4" y="28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0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8" y="10"/>
                  </a:lnTo>
                  <a:lnTo>
                    <a:pt x="18" y="4"/>
                  </a:lnTo>
                  <a:lnTo>
                    <a:pt x="2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4"/>
                  </a:lnTo>
                  <a:lnTo>
                    <a:pt x="22" y="1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4" y="12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192505" y="2843463"/>
              <a:ext cx="272716" cy="304800"/>
            </a:xfrm>
            <a:custGeom>
              <a:avLst/>
              <a:gdLst/>
              <a:ahLst/>
              <a:cxnLst>
                <a:cxn ang="0">
                  <a:pos x="34" y="18"/>
                </a:cxn>
                <a:cxn ang="0">
                  <a:pos x="34" y="18"/>
                </a:cxn>
                <a:cxn ang="0">
                  <a:pos x="26" y="28"/>
                </a:cxn>
                <a:cxn ang="0">
                  <a:pos x="20" y="34"/>
                </a:cxn>
                <a:cxn ang="0">
                  <a:pos x="16" y="36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36"/>
                </a:cxn>
                <a:cxn ang="0">
                  <a:pos x="4" y="36"/>
                </a:cxn>
                <a:cxn ang="0">
                  <a:pos x="0" y="30"/>
                </a:cxn>
                <a:cxn ang="0">
                  <a:pos x="0" y="24"/>
                </a:cxn>
                <a:cxn ang="0">
                  <a:pos x="0" y="22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2"/>
                </a:cxn>
                <a:cxn ang="0">
                  <a:pos x="18" y="4"/>
                </a:cxn>
                <a:cxn ang="0">
                  <a:pos x="26" y="10"/>
                </a:cxn>
                <a:cxn ang="0">
                  <a:pos x="30" y="12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28" y="16"/>
                </a:cxn>
                <a:cxn ang="0">
                  <a:pos x="22" y="18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20" y="20"/>
                </a:cxn>
                <a:cxn ang="0">
                  <a:pos x="26" y="20"/>
                </a:cxn>
                <a:cxn ang="0">
                  <a:pos x="34" y="18"/>
                </a:cxn>
                <a:cxn ang="0">
                  <a:pos x="34" y="18"/>
                </a:cxn>
              </a:cxnLst>
              <a:rect l="0" t="0" r="r" b="b"/>
              <a:pathLst>
                <a:path w="34" h="38">
                  <a:moveTo>
                    <a:pt x="34" y="18"/>
                  </a:moveTo>
                  <a:lnTo>
                    <a:pt x="34" y="18"/>
                  </a:lnTo>
                  <a:lnTo>
                    <a:pt x="26" y="28"/>
                  </a:lnTo>
                  <a:lnTo>
                    <a:pt x="20" y="34"/>
                  </a:lnTo>
                  <a:lnTo>
                    <a:pt x="16" y="36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26" y="10"/>
                  </a:lnTo>
                  <a:lnTo>
                    <a:pt x="30" y="12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28" y="16"/>
                  </a:lnTo>
                  <a:lnTo>
                    <a:pt x="22" y="18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6" y="20"/>
                  </a:lnTo>
                  <a:lnTo>
                    <a:pt x="34" y="18"/>
                  </a:lnTo>
                  <a:lnTo>
                    <a:pt x="34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336884" y="2602832"/>
              <a:ext cx="272716" cy="288758"/>
            </a:xfrm>
            <a:custGeom>
              <a:avLst/>
              <a:gdLst/>
              <a:ahLst/>
              <a:cxnLst>
                <a:cxn ang="0">
                  <a:pos x="26" y="36"/>
                </a:cxn>
                <a:cxn ang="0">
                  <a:pos x="26" y="36"/>
                </a:cxn>
                <a:cxn ang="0">
                  <a:pos x="28" y="28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34" y="8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0" y="8"/>
                </a:cxn>
                <a:cxn ang="0">
                  <a:pos x="6" y="8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8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8" y="32"/>
                </a:cxn>
                <a:cxn ang="0">
                  <a:pos x="18" y="28"/>
                </a:cxn>
                <a:cxn ang="0">
                  <a:pos x="18" y="22"/>
                </a:cxn>
                <a:cxn ang="0">
                  <a:pos x="18" y="22"/>
                </a:cxn>
                <a:cxn ang="0">
                  <a:pos x="20" y="28"/>
                </a:cxn>
                <a:cxn ang="0">
                  <a:pos x="24" y="32"/>
                </a:cxn>
                <a:cxn ang="0">
                  <a:pos x="26" y="36"/>
                </a:cxn>
                <a:cxn ang="0">
                  <a:pos x="26" y="36"/>
                </a:cxn>
              </a:cxnLst>
              <a:rect l="0" t="0" r="r" b="b"/>
              <a:pathLst>
                <a:path w="34" h="36">
                  <a:moveTo>
                    <a:pt x="26" y="36"/>
                  </a:moveTo>
                  <a:lnTo>
                    <a:pt x="26" y="36"/>
                  </a:lnTo>
                  <a:lnTo>
                    <a:pt x="28" y="28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4" y="8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0" y="8"/>
                  </a:lnTo>
                  <a:lnTo>
                    <a:pt x="6" y="8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2" y="26"/>
                  </a:lnTo>
                  <a:lnTo>
                    <a:pt x="8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0" y="28"/>
                  </a:lnTo>
                  <a:lnTo>
                    <a:pt x="24" y="32"/>
                  </a:lnTo>
                  <a:lnTo>
                    <a:pt x="26" y="36"/>
                  </a:lnTo>
                  <a:lnTo>
                    <a:pt x="26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81263" y="2939716"/>
              <a:ext cx="64168" cy="6416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2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2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4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732421" y="-1295400"/>
              <a:ext cx="609600" cy="673768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60" y="6"/>
                </a:cxn>
                <a:cxn ang="0">
                  <a:pos x="52" y="2"/>
                </a:cxn>
                <a:cxn ang="0">
                  <a:pos x="42" y="0"/>
                </a:cxn>
                <a:cxn ang="0">
                  <a:pos x="32" y="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26" y="8"/>
                </a:cxn>
                <a:cxn ang="0">
                  <a:pos x="30" y="12"/>
                </a:cxn>
                <a:cxn ang="0">
                  <a:pos x="30" y="16"/>
                </a:cxn>
                <a:cxn ang="0">
                  <a:pos x="28" y="18"/>
                </a:cxn>
                <a:cxn ang="0">
                  <a:pos x="28" y="18"/>
                </a:cxn>
                <a:cxn ang="0">
                  <a:pos x="26" y="20"/>
                </a:cxn>
                <a:cxn ang="0">
                  <a:pos x="22" y="18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8" y="24"/>
                </a:cxn>
                <a:cxn ang="0">
                  <a:pos x="18" y="24"/>
                </a:cxn>
                <a:cxn ang="0">
                  <a:pos x="18" y="28"/>
                </a:cxn>
                <a:cxn ang="0">
                  <a:pos x="16" y="32"/>
                </a:cxn>
                <a:cxn ang="0">
                  <a:pos x="14" y="34"/>
                </a:cxn>
                <a:cxn ang="0">
                  <a:pos x="12" y="32"/>
                </a:cxn>
                <a:cxn ang="0">
                  <a:pos x="8" y="30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60"/>
                </a:cxn>
                <a:cxn ang="0">
                  <a:pos x="8" y="68"/>
                </a:cxn>
                <a:cxn ang="0">
                  <a:pos x="18" y="78"/>
                </a:cxn>
                <a:cxn ang="0">
                  <a:pos x="32" y="84"/>
                </a:cxn>
                <a:cxn ang="0">
                  <a:pos x="32" y="84"/>
                </a:cxn>
                <a:cxn ang="0">
                  <a:pos x="42" y="84"/>
                </a:cxn>
                <a:cxn ang="0">
                  <a:pos x="44" y="84"/>
                </a:cxn>
                <a:cxn ang="0">
                  <a:pos x="46" y="82"/>
                </a:cxn>
                <a:cxn ang="0">
                  <a:pos x="46" y="74"/>
                </a:cxn>
                <a:cxn ang="0">
                  <a:pos x="44" y="66"/>
                </a:cxn>
                <a:cxn ang="0">
                  <a:pos x="44" y="66"/>
                </a:cxn>
                <a:cxn ang="0">
                  <a:pos x="40" y="58"/>
                </a:cxn>
                <a:cxn ang="0">
                  <a:pos x="40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4" y="46"/>
                </a:cxn>
                <a:cxn ang="0">
                  <a:pos x="62" y="50"/>
                </a:cxn>
                <a:cxn ang="0">
                  <a:pos x="70" y="52"/>
                </a:cxn>
                <a:cxn ang="0">
                  <a:pos x="72" y="52"/>
                </a:cxn>
                <a:cxn ang="0">
                  <a:pos x="74" y="48"/>
                </a:cxn>
                <a:cxn ang="0">
                  <a:pos x="74" y="48"/>
                </a:cxn>
                <a:cxn ang="0">
                  <a:pos x="76" y="38"/>
                </a:cxn>
                <a:cxn ang="0">
                  <a:pos x="76" y="28"/>
                </a:cxn>
                <a:cxn ang="0">
                  <a:pos x="74" y="22"/>
                </a:cxn>
                <a:cxn ang="0">
                  <a:pos x="70" y="16"/>
                </a:cxn>
                <a:cxn ang="0">
                  <a:pos x="66" y="10"/>
                </a:cxn>
                <a:cxn ang="0">
                  <a:pos x="60" y="6"/>
                </a:cxn>
                <a:cxn ang="0">
                  <a:pos x="60" y="6"/>
                </a:cxn>
              </a:cxnLst>
              <a:rect l="0" t="0" r="r" b="b"/>
              <a:pathLst>
                <a:path w="76" h="84">
                  <a:moveTo>
                    <a:pt x="60" y="6"/>
                  </a:moveTo>
                  <a:lnTo>
                    <a:pt x="60" y="6"/>
                  </a:lnTo>
                  <a:lnTo>
                    <a:pt x="52" y="2"/>
                  </a:lnTo>
                  <a:lnTo>
                    <a:pt x="42" y="0"/>
                  </a:lnTo>
                  <a:lnTo>
                    <a:pt x="32" y="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26" y="8"/>
                  </a:lnTo>
                  <a:lnTo>
                    <a:pt x="30" y="12"/>
                  </a:lnTo>
                  <a:lnTo>
                    <a:pt x="30" y="16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6" y="20"/>
                  </a:lnTo>
                  <a:lnTo>
                    <a:pt x="22" y="18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8"/>
                  </a:lnTo>
                  <a:lnTo>
                    <a:pt x="16" y="32"/>
                  </a:lnTo>
                  <a:lnTo>
                    <a:pt x="14" y="34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60"/>
                  </a:lnTo>
                  <a:lnTo>
                    <a:pt x="8" y="68"/>
                  </a:lnTo>
                  <a:lnTo>
                    <a:pt x="18" y="78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42" y="84"/>
                  </a:lnTo>
                  <a:lnTo>
                    <a:pt x="44" y="84"/>
                  </a:lnTo>
                  <a:lnTo>
                    <a:pt x="46" y="82"/>
                  </a:lnTo>
                  <a:lnTo>
                    <a:pt x="46" y="74"/>
                  </a:lnTo>
                  <a:lnTo>
                    <a:pt x="44" y="66"/>
                  </a:lnTo>
                  <a:lnTo>
                    <a:pt x="44" y="66"/>
                  </a:lnTo>
                  <a:lnTo>
                    <a:pt x="40" y="58"/>
                  </a:lnTo>
                  <a:lnTo>
                    <a:pt x="40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4" y="46"/>
                  </a:lnTo>
                  <a:lnTo>
                    <a:pt x="62" y="50"/>
                  </a:lnTo>
                  <a:lnTo>
                    <a:pt x="70" y="52"/>
                  </a:lnTo>
                  <a:lnTo>
                    <a:pt x="72" y="52"/>
                  </a:lnTo>
                  <a:lnTo>
                    <a:pt x="74" y="48"/>
                  </a:lnTo>
                  <a:lnTo>
                    <a:pt x="74" y="48"/>
                  </a:lnTo>
                  <a:lnTo>
                    <a:pt x="76" y="38"/>
                  </a:lnTo>
                  <a:lnTo>
                    <a:pt x="76" y="28"/>
                  </a:lnTo>
                  <a:lnTo>
                    <a:pt x="74" y="22"/>
                  </a:lnTo>
                  <a:lnTo>
                    <a:pt x="70" y="16"/>
                  </a:lnTo>
                  <a:lnTo>
                    <a:pt x="66" y="10"/>
                  </a:lnTo>
                  <a:lnTo>
                    <a:pt x="60" y="6"/>
                  </a:lnTo>
                  <a:lnTo>
                    <a:pt x="6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010526" y="-1263316"/>
              <a:ext cx="641684" cy="641684"/>
            </a:xfrm>
            <a:custGeom>
              <a:avLst/>
              <a:gdLst/>
              <a:ahLst/>
              <a:cxnLst>
                <a:cxn ang="0">
                  <a:pos x="64" y="30"/>
                </a:cxn>
                <a:cxn ang="0">
                  <a:pos x="64" y="30"/>
                </a:cxn>
                <a:cxn ang="0">
                  <a:pos x="64" y="26"/>
                </a:cxn>
                <a:cxn ang="0">
                  <a:pos x="64" y="22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60" y="18"/>
                </a:cxn>
                <a:cxn ang="0">
                  <a:pos x="60" y="18"/>
                </a:cxn>
                <a:cxn ang="0">
                  <a:pos x="56" y="18"/>
                </a:cxn>
                <a:cxn ang="0">
                  <a:pos x="52" y="18"/>
                </a:cxn>
                <a:cxn ang="0">
                  <a:pos x="52" y="16"/>
                </a:cxn>
                <a:cxn ang="0">
                  <a:pos x="52" y="1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28" y="4"/>
                </a:cxn>
                <a:cxn ang="0">
                  <a:pos x="18" y="10"/>
                </a:cxn>
                <a:cxn ang="0">
                  <a:pos x="10" y="20"/>
                </a:cxn>
                <a:cxn ang="0">
                  <a:pos x="2" y="36"/>
                </a:cxn>
                <a:cxn ang="0">
                  <a:pos x="2" y="3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2"/>
                </a:cxn>
                <a:cxn ang="0">
                  <a:pos x="8" y="50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4" y="44"/>
                </a:cxn>
                <a:cxn ang="0">
                  <a:pos x="32" y="44"/>
                </a:cxn>
                <a:cxn ang="0">
                  <a:pos x="36" y="46"/>
                </a:cxn>
                <a:cxn ang="0">
                  <a:pos x="38" y="48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6" y="58"/>
                </a:cxn>
                <a:cxn ang="0">
                  <a:pos x="30" y="68"/>
                </a:cxn>
                <a:cxn ang="0">
                  <a:pos x="26" y="76"/>
                </a:cxn>
                <a:cxn ang="0">
                  <a:pos x="28" y="78"/>
                </a:cxn>
                <a:cxn ang="0">
                  <a:pos x="30" y="80"/>
                </a:cxn>
                <a:cxn ang="0">
                  <a:pos x="30" y="80"/>
                </a:cxn>
                <a:cxn ang="0">
                  <a:pos x="38" y="80"/>
                </a:cxn>
                <a:cxn ang="0">
                  <a:pos x="50" y="80"/>
                </a:cxn>
                <a:cxn ang="0">
                  <a:pos x="54" y="78"/>
                </a:cxn>
                <a:cxn ang="0">
                  <a:pos x="60" y="74"/>
                </a:cxn>
                <a:cxn ang="0">
                  <a:pos x="66" y="70"/>
                </a:cxn>
                <a:cxn ang="0">
                  <a:pos x="70" y="62"/>
                </a:cxn>
                <a:cxn ang="0">
                  <a:pos x="70" y="62"/>
                </a:cxn>
                <a:cxn ang="0">
                  <a:pos x="76" y="54"/>
                </a:cxn>
                <a:cxn ang="0">
                  <a:pos x="78" y="44"/>
                </a:cxn>
                <a:cxn ang="0">
                  <a:pos x="80" y="32"/>
                </a:cxn>
                <a:cxn ang="0">
                  <a:pos x="78" y="18"/>
                </a:cxn>
                <a:cxn ang="0">
                  <a:pos x="78" y="18"/>
                </a:cxn>
                <a:cxn ang="0">
                  <a:pos x="74" y="26"/>
                </a:cxn>
                <a:cxn ang="0">
                  <a:pos x="68" y="30"/>
                </a:cxn>
                <a:cxn ang="0">
                  <a:pos x="66" y="30"/>
                </a:cxn>
                <a:cxn ang="0">
                  <a:pos x="64" y="30"/>
                </a:cxn>
                <a:cxn ang="0">
                  <a:pos x="64" y="30"/>
                </a:cxn>
              </a:cxnLst>
              <a:rect l="0" t="0" r="r" b="b"/>
              <a:pathLst>
                <a:path w="80" h="80">
                  <a:moveTo>
                    <a:pt x="64" y="30"/>
                  </a:moveTo>
                  <a:lnTo>
                    <a:pt x="64" y="30"/>
                  </a:lnTo>
                  <a:lnTo>
                    <a:pt x="64" y="26"/>
                  </a:lnTo>
                  <a:lnTo>
                    <a:pt x="64" y="22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56" y="18"/>
                  </a:lnTo>
                  <a:lnTo>
                    <a:pt x="52" y="18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28" y="4"/>
                  </a:lnTo>
                  <a:lnTo>
                    <a:pt x="18" y="10"/>
                  </a:lnTo>
                  <a:lnTo>
                    <a:pt x="10" y="20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4" y="44"/>
                  </a:lnTo>
                  <a:lnTo>
                    <a:pt x="32" y="44"/>
                  </a:lnTo>
                  <a:lnTo>
                    <a:pt x="36" y="46"/>
                  </a:lnTo>
                  <a:lnTo>
                    <a:pt x="38" y="48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6" y="58"/>
                  </a:lnTo>
                  <a:lnTo>
                    <a:pt x="30" y="68"/>
                  </a:lnTo>
                  <a:lnTo>
                    <a:pt x="26" y="76"/>
                  </a:lnTo>
                  <a:lnTo>
                    <a:pt x="28" y="78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8" y="80"/>
                  </a:lnTo>
                  <a:lnTo>
                    <a:pt x="50" y="80"/>
                  </a:lnTo>
                  <a:lnTo>
                    <a:pt x="54" y="78"/>
                  </a:lnTo>
                  <a:lnTo>
                    <a:pt x="60" y="74"/>
                  </a:lnTo>
                  <a:lnTo>
                    <a:pt x="66" y="70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76" y="54"/>
                  </a:lnTo>
                  <a:lnTo>
                    <a:pt x="78" y="44"/>
                  </a:lnTo>
                  <a:lnTo>
                    <a:pt x="80" y="32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4" y="26"/>
                  </a:lnTo>
                  <a:lnTo>
                    <a:pt x="68" y="30"/>
                  </a:lnTo>
                  <a:lnTo>
                    <a:pt x="66" y="30"/>
                  </a:lnTo>
                  <a:lnTo>
                    <a:pt x="64" y="30"/>
                  </a:lnTo>
                  <a:lnTo>
                    <a:pt x="6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604084" y="-1295400"/>
              <a:ext cx="144379" cy="64168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8" y="8"/>
                </a:cxn>
                <a:cxn ang="0">
                  <a:pos x="12" y="6"/>
                </a:cxn>
                <a:cxn ang="0">
                  <a:pos x="14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8" h="8">
                  <a:moveTo>
                    <a:pt x="4" y="6"/>
                  </a:moveTo>
                  <a:lnTo>
                    <a:pt x="4" y="6"/>
                  </a:lnTo>
                  <a:lnTo>
                    <a:pt x="8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5406189" y="4592053"/>
              <a:ext cx="497305" cy="481263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48" y="6"/>
                </a:cxn>
                <a:cxn ang="0">
                  <a:pos x="44" y="2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2"/>
                </a:cxn>
                <a:cxn ang="0">
                  <a:pos x="8" y="8"/>
                </a:cxn>
                <a:cxn ang="0">
                  <a:pos x="2" y="18"/>
                </a:cxn>
                <a:cxn ang="0">
                  <a:pos x="2" y="18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6" y="30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24" y="30"/>
                </a:cxn>
                <a:cxn ang="0">
                  <a:pos x="28" y="32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26" y="42"/>
                </a:cxn>
                <a:cxn ang="0">
                  <a:pos x="20" y="46"/>
                </a:cxn>
                <a:cxn ang="0">
                  <a:pos x="18" y="52"/>
                </a:cxn>
                <a:cxn ang="0">
                  <a:pos x="18" y="54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8" y="58"/>
                </a:cxn>
                <a:cxn ang="0">
                  <a:pos x="36" y="60"/>
                </a:cxn>
                <a:cxn ang="0">
                  <a:pos x="44" y="58"/>
                </a:cxn>
                <a:cxn ang="0">
                  <a:pos x="48" y="56"/>
                </a:cxn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60" y="40"/>
                </a:cxn>
                <a:cxn ang="0">
                  <a:pos x="62" y="32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58" y="26"/>
                </a:cxn>
                <a:cxn ang="0">
                  <a:pos x="54" y="28"/>
                </a:cxn>
                <a:cxn ang="0">
                  <a:pos x="50" y="26"/>
                </a:cxn>
                <a:cxn ang="0">
                  <a:pos x="50" y="26"/>
                </a:cxn>
                <a:cxn ang="0">
                  <a:pos x="50" y="24"/>
                </a:cxn>
                <a:cxn ang="0">
                  <a:pos x="50" y="20"/>
                </a:cxn>
                <a:cxn ang="0">
                  <a:pos x="58" y="14"/>
                </a:cxn>
                <a:cxn ang="0">
                  <a:pos x="58" y="14"/>
                </a:cxn>
                <a:cxn ang="0">
                  <a:pos x="48" y="16"/>
                </a:cxn>
                <a:cxn ang="0">
                  <a:pos x="48" y="16"/>
                </a:cxn>
                <a:cxn ang="0">
                  <a:pos x="44" y="16"/>
                </a:cxn>
                <a:cxn ang="0">
                  <a:pos x="42" y="14"/>
                </a:cxn>
                <a:cxn ang="0">
                  <a:pos x="40" y="14"/>
                </a:cxn>
                <a:cxn ang="0">
                  <a:pos x="42" y="10"/>
                </a:cxn>
                <a:cxn ang="0">
                  <a:pos x="48" y="6"/>
                </a:cxn>
                <a:cxn ang="0">
                  <a:pos x="48" y="6"/>
                </a:cxn>
              </a:cxnLst>
              <a:rect l="0" t="0" r="r" b="b"/>
              <a:pathLst>
                <a:path w="62" h="60">
                  <a:moveTo>
                    <a:pt x="48" y="6"/>
                  </a:moveTo>
                  <a:lnTo>
                    <a:pt x="48" y="6"/>
                  </a:lnTo>
                  <a:lnTo>
                    <a:pt x="44" y="2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6" y="30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24" y="30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6" y="42"/>
                  </a:lnTo>
                  <a:lnTo>
                    <a:pt x="20" y="46"/>
                  </a:lnTo>
                  <a:lnTo>
                    <a:pt x="18" y="52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8" y="58"/>
                  </a:lnTo>
                  <a:lnTo>
                    <a:pt x="36" y="60"/>
                  </a:lnTo>
                  <a:lnTo>
                    <a:pt x="44" y="58"/>
                  </a:lnTo>
                  <a:lnTo>
                    <a:pt x="48" y="56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6" y="46"/>
                  </a:lnTo>
                  <a:lnTo>
                    <a:pt x="60" y="40"/>
                  </a:lnTo>
                  <a:lnTo>
                    <a:pt x="62" y="3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8" y="26"/>
                  </a:lnTo>
                  <a:lnTo>
                    <a:pt x="54" y="28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4"/>
                  </a:lnTo>
                  <a:lnTo>
                    <a:pt x="50" y="20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0" y="14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4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5470358" y="4046621"/>
              <a:ext cx="465221" cy="513347"/>
            </a:xfrm>
            <a:custGeom>
              <a:avLst/>
              <a:gdLst/>
              <a:ahLst/>
              <a:cxnLst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58" y="42"/>
                </a:cxn>
                <a:cxn ang="0">
                  <a:pos x="58" y="34"/>
                </a:cxn>
                <a:cxn ang="0">
                  <a:pos x="56" y="28"/>
                </a:cxn>
                <a:cxn ang="0">
                  <a:pos x="54" y="20"/>
                </a:cxn>
                <a:cxn ang="0">
                  <a:pos x="46" y="12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28" y="0"/>
                </a:cxn>
                <a:cxn ang="0">
                  <a:pos x="26" y="2"/>
                </a:cxn>
                <a:cxn ang="0">
                  <a:pos x="26" y="2"/>
                </a:cxn>
                <a:cxn ang="0">
                  <a:pos x="26" y="8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8" y="26"/>
                </a:cxn>
                <a:cxn ang="0">
                  <a:pos x="26" y="30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6" y="26"/>
                </a:cxn>
                <a:cxn ang="0">
                  <a:pos x="10" y="22"/>
                </a:cxn>
                <a:cxn ang="0">
                  <a:pos x="6" y="18"/>
                </a:cxn>
                <a:cxn ang="0">
                  <a:pos x="4" y="18"/>
                </a:cxn>
                <a:cxn ang="0">
                  <a:pos x="2" y="20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6"/>
                </a:cxn>
                <a:cxn ang="0">
                  <a:pos x="2" y="4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4" y="58"/>
                </a:cxn>
                <a:cxn ang="0">
                  <a:pos x="22" y="60"/>
                </a:cxn>
                <a:cxn ang="0">
                  <a:pos x="30" y="64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36" y="60"/>
                </a:cxn>
                <a:cxn ang="0">
                  <a:pos x="32" y="56"/>
                </a:cxn>
                <a:cxn ang="0">
                  <a:pos x="34" y="52"/>
                </a:cxn>
                <a:cxn ang="0">
                  <a:pos x="34" y="52"/>
                </a:cxn>
                <a:cxn ang="0">
                  <a:pos x="36" y="52"/>
                </a:cxn>
                <a:cxn ang="0">
                  <a:pos x="40" y="52"/>
                </a:cxn>
                <a:cxn ang="0">
                  <a:pos x="48" y="60"/>
                </a:cxn>
                <a:cxn ang="0">
                  <a:pos x="48" y="60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4"/>
                </a:cxn>
                <a:cxn ang="0">
                  <a:pos x="54" y="52"/>
                </a:cxn>
                <a:cxn ang="0">
                  <a:pos x="54" y="52"/>
                </a:cxn>
              </a:cxnLst>
              <a:rect l="0" t="0" r="r" b="b"/>
              <a:pathLst>
                <a:path w="58" h="64">
                  <a:moveTo>
                    <a:pt x="54" y="52"/>
                  </a:moveTo>
                  <a:lnTo>
                    <a:pt x="54" y="52"/>
                  </a:lnTo>
                  <a:lnTo>
                    <a:pt x="56" y="46"/>
                  </a:lnTo>
                  <a:lnTo>
                    <a:pt x="58" y="42"/>
                  </a:lnTo>
                  <a:lnTo>
                    <a:pt x="58" y="34"/>
                  </a:lnTo>
                  <a:lnTo>
                    <a:pt x="56" y="28"/>
                  </a:lnTo>
                  <a:lnTo>
                    <a:pt x="54" y="20"/>
                  </a:lnTo>
                  <a:lnTo>
                    <a:pt x="46" y="12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28" y="0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8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8" y="26"/>
                  </a:lnTo>
                  <a:lnTo>
                    <a:pt x="26" y="30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6" y="26"/>
                  </a:lnTo>
                  <a:lnTo>
                    <a:pt x="10" y="22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2" y="4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4" y="58"/>
                  </a:lnTo>
                  <a:lnTo>
                    <a:pt x="22" y="60"/>
                  </a:lnTo>
                  <a:lnTo>
                    <a:pt x="3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36" y="60"/>
                  </a:lnTo>
                  <a:lnTo>
                    <a:pt x="32" y="56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4"/>
                  </a:lnTo>
                  <a:lnTo>
                    <a:pt x="54" y="52"/>
                  </a:lnTo>
                  <a:lnTo>
                    <a:pt x="54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5983705" y="4191000"/>
              <a:ext cx="497305" cy="481263"/>
            </a:xfrm>
            <a:custGeom>
              <a:avLst/>
              <a:gdLst/>
              <a:ahLst/>
              <a:cxnLst>
                <a:cxn ang="0">
                  <a:pos x="12" y="54"/>
                </a:cxn>
                <a:cxn ang="0">
                  <a:pos x="12" y="54"/>
                </a:cxn>
                <a:cxn ang="0">
                  <a:pos x="18" y="56"/>
                </a:cxn>
                <a:cxn ang="0">
                  <a:pos x="30" y="60"/>
                </a:cxn>
                <a:cxn ang="0">
                  <a:pos x="36" y="60"/>
                </a:cxn>
                <a:cxn ang="0">
                  <a:pos x="44" y="56"/>
                </a:cxn>
                <a:cxn ang="0">
                  <a:pos x="52" y="52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62" y="34"/>
                </a:cxn>
                <a:cxn ang="0">
                  <a:pos x="62" y="32"/>
                </a:cxn>
                <a:cxn ang="0">
                  <a:pos x="60" y="30"/>
                </a:cxn>
                <a:cxn ang="0">
                  <a:pos x="56" y="30"/>
                </a:cxn>
                <a:cxn ang="0">
                  <a:pos x="50" y="30"/>
                </a:cxn>
                <a:cxn ang="0">
                  <a:pos x="50" y="30"/>
                </a:cxn>
                <a:cxn ang="0">
                  <a:pos x="38" y="30"/>
                </a:cxn>
                <a:cxn ang="0">
                  <a:pos x="34" y="28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6" y="18"/>
                </a:cxn>
                <a:cxn ang="0">
                  <a:pos x="40" y="14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6" y="14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4" y="34"/>
                </a:cxn>
                <a:cxn ang="0">
                  <a:pos x="8" y="32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2" y="36"/>
                </a:cxn>
                <a:cxn ang="0">
                  <a:pos x="10" y="40"/>
                </a:cxn>
                <a:cxn ang="0">
                  <a:pos x="4" y="46"/>
                </a:cxn>
                <a:cxn ang="0">
                  <a:pos x="4" y="46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18" y="42"/>
                </a:cxn>
                <a:cxn ang="0">
                  <a:pos x="20" y="44"/>
                </a:cxn>
                <a:cxn ang="0">
                  <a:pos x="20" y="46"/>
                </a:cxn>
                <a:cxn ang="0">
                  <a:pos x="20" y="48"/>
                </a:cxn>
                <a:cxn ang="0">
                  <a:pos x="12" y="54"/>
                </a:cxn>
                <a:cxn ang="0">
                  <a:pos x="12" y="54"/>
                </a:cxn>
              </a:cxnLst>
              <a:rect l="0" t="0" r="r" b="b"/>
              <a:pathLst>
                <a:path w="62" h="60">
                  <a:moveTo>
                    <a:pt x="12" y="54"/>
                  </a:moveTo>
                  <a:lnTo>
                    <a:pt x="12" y="54"/>
                  </a:lnTo>
                  <a:lnTo>
                    <a:pt x="18" y="56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4" y="56"/>
                  </a:lnTo>
                  <a:lnTo>
                    <a:pt x="52" y="52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62" y="34"/>
                  </a:lnTo>
                  <a:lnTo>
                    <a:pt x="62" y="32"/>
                  </a:lnTo>
                  <a:lnTo>
                    <a:pt x="60" y="30"/>
                  </a:lnTo>
                  <a:lnTo>
                    <a:pt x="56" y="30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38" y="30"/>
                  </a:lnTo>
                  <a:lnTo>
                    <a:pt x="34" y="28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6" y="18"/>
                  </a:lnTo>
                  <a:lnTo>
                    <a:pt x="40" y="14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4" y="34"/>
                  </a:lnTo>
                  <a:lnTo>
                    <a:pt x="8" y="32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6"/>
                  </a:lnTo>
                  <a:lnTo>
                    <a:pt x="10" y="40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8" y="42"/>
                  </a:lnTo>
                  <a:lnTo>
                    <a:pt x="20" y="44"/>
                  </a:lnTo>
                  <a:lnTo>
                    <a:pt x="20" y="46"/>
                  </a:lnTo>
                  <a:lnTo>
                    <a:pt x="20" y="48"/>
                  </a:lnTo>
                  <a:lnTo>
                    <a:pt x="12" y="54"/>
                  </a:lnTo>
                  <a:lnTo>
                    <a:pt x="12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5951621" y="4704347"/>
              <a:ext cx="465221" cy="513347"/>
            </a:xfrm>
            <a:custGeom>
              <a:avLst/>
              <a:gdLst/>
              <a:ahLst/>
              <a:cxnLst>
                <a:cxn ang="0">
                  <a:pos x="4" y="12"/>
                </a:cxn>
                <a:cxn ang="0">
                  <a:pos x="4" y="12"/>
                </a:cxn>
                <a:cxn ang="0">
                  <a:pos x="2" y="18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0" y="36"/>
                </a:cxn>
                <a:cxn ang="0">
                  <a:pos x="4" y="44"/>
                </a:cxn>
                <a:cxn ang="0">
                  <a:pos x="10" y="52"/>
                </a:cxn>
                <a:cxn ang="0">
                  <a:pos x="20" y="60"/>
                </a:cxn>
                <a:cxn ang="0">
                  <a:pos x="20" y="60"/>
                </a:cxn>
                <a:cxn ang="0">
                  <a:pos x="28" y="64"/>
                </a:cxn>
                <a:cxn ang="0">
                  <a:pos x="30" y="64"/>
                </a:cxn>
                <a:cxn ang="0">
                  <a:pos x="32" y="62"/>
                </a:cxn>
                <a:cxn ang="0">
                  <a:pos x="32" y="5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30" y="38"/>
                </a:cxn>
                <a:cxn ang="0">
                  <a:pos x="32" y="36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40" y="38"/>
                </a:cxn>
                <a:cxn ang="0">
                  <a:pos x="46" y="42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56" y="44"/>
                </a:cxn>
                <a:cxn ang="0">
                  <a:pos x="56" y="44"/>
                </a:cxn>
                <a:cxn ang="0">
                  <a:pos x="58" y="38"/>
                </a:cxn>
                <a:cxn ang="0">
                  <a:pos x="58" y="30"/>
                </a:cxn>
                <a:cxn ang="0">
                  <a:pos x="56" y="20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2" y="6"/>
                </a:cxn>
                <a:cxn ang="0">
                  <a:pos x="36" y="4"/>
                </a:cxn>
                <a:cxn ang="0">
                  <a:pos x="28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2" y="6"/>
                </a:cxn>
                <a:cxn ang="0">
                  <a:pos x="24" y="10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14"/>
                </a:cxn>
                <a:cxn ang="0">
                  <a:pos x="18" y="1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4" y="14"/>
                </a:cxn>
                <a:cxn ang="0">
                  <a:pos x="14" y="14"/>
                </a:cxn>
                <a:cxn ang="0">
                  <a:pos x="14" y="18"/>
                </a:cxn>
                <a:cxn ang="0">
                  <a:pos x="14" y="20"/>
                </a:cxn>
                <a:cxn ang="0">
                  <a:pos x="10" y="20"/>
                </a:cxn>
                <a:cxn ang="0">
                  <a:pos x="4" y="12"/>
                </a:cxn>
                <a:cxn ang="0">
                  <a:pos x="4" y="12"/>
                </a:cxn>
              </a:cxnLst>
              <a:rect l="0" t="0" r="r" b="b"/>
              <a:pathLst>
                <a:path w="58" h="64">
                  <a:moveTo>
                    <a:pt x="4" y="12"/>
                  </a:moveTo>
                  <a:lnTo>
                    <a:pt x="4" y="12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4" y="44"/>
                  </a:lnTo>
                  <a:lnTo>
                    <a:pt x="10" y="5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2" y="62"/>
                  </a:lnTo>
                  <a:lnTo>
                    <a:pt x="32" y="5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40" y="38"/>
                  </a:lnTo>
                  <a:lnTo>
                    <a:pt x="46" y="42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8" y="38"/>
                  </a:lnTo>
                  <a:lnTo>
                    <a:pt x="58" y="30"/>
                  </a:lnTo>
                  <a:lnTo>
                    <a:pt x="56" y="2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2" y="6"/>
                  </a:lnTo>
                  <a:lnTo>
                    <a:pt x="36" y="4"/>
                  </a:lnTo>
                  <a:lnTo>
                    <a:pt x="28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6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8" y="1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8"/>
                  </a:lnTo>
                  <a:lnTo>
                    <a:pt x="14" y="20"/>
                  </a:lnTo>
                  <a:lnTo>
                    <a:pt x="10" y="20"/>
                  </a:lnTo>
                  <a:lnTo>
                    <a:pt x="4" y="12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5887453" y="4576011"/>
              <a:ext cx="112295" cy="112295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6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8" y="1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14" h="14">
                  <a:moveTo>
                    <a:pt x="2" y="2"/>
                  </a:moveTo>
                  <a:lnTo>
                    <a:pt x="2" y="2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1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8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7748337" y="5442284"/>
              <a:ext cx="465221" cy="513347"/>
            </a:xfrm>
            <a:custGeom>
              <a:avLst/>
              <a:gdLst/>
              <a:ahLst/>
              <a:cxnLst>
                <a:cxn ang="0">
                  <a:pos x="30" y="64"/>
                </a:cxn>
                <a:cxn ang="0">
                  <a:pos x="30" y="64"/>
                </a:cxn>
                <a:cxn ang="0">
                  <a:pos x="36" y="62"/>
                </a:cxn>
                <a:cxn ang="0">
                  <a:pos x="42" y="60"/>
                </a:cxn>
                <a:cxn ang="0">
                  <a:pos x="48" y="56"/>
                </a:cxn>
                <a:cxn ang="0">
                  <a:pos x="52" y="50"/>
                </a:cxn>
                <a:cxn ang="0">
                  <a:pos x="56" y="42"/>
                </a:cxn>
                <a:cxn ang="0">
                  <a:pos x="58" y="32"/>
                </a:cxn>
                <a:cxn ang="0">
                  <a:pos x="58" y="18"/>
                </a:cxn>
                <a:cxn ang="0">
                  <a:pos x="58" y="18"/>
                </a:cxn>
                <a:cxn ang="0">
                  <a:pos x="54" y="10"/>
                </a:cxn>
                <a:cxn ang="0">
                  <a:pos x="54" y="8"/>
                </a:cxn>
                <a:cxn ang="0">
                  <a:pos x="52" y="8"/>
                </a:cxn>
                <a:cxn ang="0">
                  <a:pos x="48" y="12"/>
                </a:cxn>
                <a:cxn ang="0">
                  <a:pos x="44" y="16"/>
                </a:cxn>
                <a:cxn ang="0">
                  <a:pos x="44" y="16"/>
                </a:cxn>
                <a:cxn ang="0">
                  <a:pos x="38" y="22"/>
                </a:cxn>
                <a:cxn ang="0">
                  <a:pos x="34" y="26"/>
                </a:cxn>
                <a:cxn ang="0">
                  <a:pos x="30" y="26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16"/>
                </a:cxn>
                <a:cxn ang="0">
                  <a:pos x="26" y="8"/>
                </a:cxn>
                <a:cxn ang="0">
                  <a:pos x="24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2"/>
                </a:cxn>
                <a:cxn ang="0">
                  <a:pos x="8" y="8"/>
                </a:cxn>
                <a:cxn ang="0">
                  <a:pos x="2" y="16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2" y="42"/>
                </a:cxn>
                <a:cxn ang="0">
                  <a:pos x="6" y="52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2" y="54"/>
                </a:cxn>
                <a:cxn ang="0">
                  <a:pos x="14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8"/>
                </a:cxn>
                <a:cxn ang="0">
                  <a:pos x="20" y="52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8" y="50"/>
                </a:cxn>
                <a:cxn ang="0">
                  <a:pos x="30" y="50"/>
                </a:cxn>
                <a:cxn ang="0">
                  <a:pos x="32" y="52"/>
                </a:cxn>
                <a:cxn ang="0">
                  <a:pos x="32" y="54"/>
                </a:cxn>
                <a:cxn ang="0">
                  <a:pos x="30" y="64"/>
                </a:cxn>
                <a:cxn ang="0">
                  <a:pos x="30" y="64"/>
                </a:cxn>
              </a:cxnLst>
              <a:rect l="0" t="0" r="r" b="b"/>
              <a:pathLst>
                <a:path w="58" h="64">
                  <a:moveTo>
                    <a:pt x="30" y="64"/>
                  </a:moveTo>
                  <a:lnTo>
                    <a:pt x="30" y="64"/>
                  </a:lnTo>
                  <a:lnTo>
                    <a:pt x="36" y="62"/>
                  </a:lnTo>
                  <a:lnTo>
                    <a:pt x="42" y="60"/>
                  </a:lnTo>
                  <a:lnTo>
                    <a:pt x="48" y="56"/>
                  </a:lnTo>
                  <a:lnTo>
                    <a:pt x="52" y="50"/>
                  </a:lnTo>
                  <a:lnTo>
                    <a:pt x="56" y="42"/>
                  </a:lnTo>
                  <a:lnTo>
                    <a:pt x="58" y="32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2" y="8"/>
                  </a:lnTo>
                  <a:lnTo>
                    <a:pt x="48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38" y="22"/>
                  </a:lnTo>
                  <a:lnTo>
                    <a:pt x="34" y="26"/>
                  </a:lnTo>
                  <a:lnTo>
                    <a:pt x="30" y="26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16"/>
                  </a:lnTo>
                  <a:lnTo>
                    <a:pt x="26" y="8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6" y="52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4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8"/>
                  </a:lnTo>
                  <a:lnTo>
                    <a:pt x="20" y="52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8" y="50"/>
                  </a:lnTo>
                  <a:lnTo>
                    <a:pt x="30" y="50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0" y="64"/>
                  </a:lnTo>
                  <a:lnTo>
                    <a:pt x="3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8021053" y="5907505"/>
              <a:ext cx="465221" cy="513347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2" y="40"/>
                </a:cxn>
                <a:cxn ang="0">
                  <a:pos x="4" y="46"/>
                </a:cxn>
                <a:cxn ang="0">
                  <a:pos x="8" y="52"/>
                </a:cxn>
                <a:cxn ang="0">
                  <a:pos x="14" y="58"/>
                </a:cxn>
                <a:cxn ang="0">
                  <a:pos x="22" y="62"/>
                </a:cxn>
                <a:cxn ang="0">
                  <a:pos x="30" y="64"/>
                </a:cxn>
                <a:cxn ang="0">
                  <a:pos x="42" y="62"/>
                </a:cxn>
                <a:cxn ang="0">
                  <a:pos x="42" y="62"/>
                </a:cxn>
                <a:cxn ang="0">
                  <a:pos x="50" y="58"/>
                </a:cxn>
                <a:cxn ang="0">
                  <a:pos x="52" y="56"/>
                </a:cxn>
                <a:cxn ang="0">
                  <a:pos x="52" y="54"/>
                </a:cxn>
                <a:cxn ang="0">
                  <a:pos x="48" y="50"/>
                </a:cxn>
                <a:cxn ang="0">
                  <a:pos x="44" y="46"/>
                </a:cxn>
                <a:cxn ang="0">
                  <a:pos x="44" y="46"/>
                </a:cxn>
                <a:cxn ang="0">
                  <a:pos x="36" y="36"/>
                </a:cxn>
                <a:cxn ang="0">
                  <a:pos x="34" y="32"/>
                </a:cxn>
                <a:cxn ang="0">
                  <a:pos x="38" y="28"/>
                </a:cxn>
                <a:cxn ang="0">
                  <a:pos x="38" y="28"/>
                </a:cxn>
                <a:cxn ang="0">
                  <a:pos x="44" y="28"/>
                </a:cxn>
                <a:cxn ang="0">
                  <a:pos x="50" y="28"/>
                </a:cxn>
                <a:cxn ang="0">
                  <a:pos x="56" y="26"/>
                </a:cxn>
                <a:cxn ang="0">
                  <a:pos x="58" y="24"/>
                </a:cxn>
                <a:cxn ang="0">
                  <a:pos x="58" y="22"/>
                </a:cxn>
                <a:cxn ang="0">
                  <a:pos x="58" y="22"/>
                </a:cxn>
                <a:cxn ang="0">
                  <a:pos x="54" y="14"/>
                </a:cxn>
                <a:cxn ang="0">
                  <a:pos x="50" y="8"/>
                </a:cxn>
                <a:cxn ang="0">
                  <a:pos x="42" y="2"/>
                </a:cxn>
                <a:cxn ang="0">
                  <a:pos x="3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6"/>
                </a:cxn>
                <a:cxn ang="0">
                  <a:pos x="4" y="14"/>
                </a:cxn>
                <a:cxn ang="0">
                  <a:pos x="4" y="14"/>
                </a:cxn>
                <a:cxn ang="0">
                  <a:pos x="10" y="14"/>
                </a:cxn>
                <a:cxn ang="0">
                  <a:pos x="14" y="16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4" y="22"/>
                </a:cxn>
                <a:cxn ang="0">
                  <a:pos x="10" y="2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2" y="30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0" y="36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58" h="64">
                  <a:moveTo>
                    <a:pt x="0" y="34"/>
                  </a:move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2"/>
                  </a:lnTo>
                  <a:lnTo>
                    <a:pt x="14" y="58"/>
                  </a:lnTo>
                  <a:lnTo>
                    <a:pt x="22" y="62"/>
                  </a:lnTo>
                  <a:lnTo>
                    <a:pt x="30" y="64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50" y="58"/>
                  </a:lnTo>
                  <a:lnTo>
                    <a:pt x="52" y="56"/>
                  </a:lnTo>
                  <a:lnTo>
                    <a:pt x="52" y="54"/>
                  </a:lnTo>
                  <a:lnTo>
                    <a:pt x="48" y="50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36" y="36"/>
                  </a:lnTo>
                  <a:lnTo>
                    <a:pt x="34" y="32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44" y="28"/>
                  </a:lnTo>
                  <a:lnTo>
                    <a:pt x="50" y="28"/>
                  </a:lnTo>
                  <a:lnTo>
                    <a:pt x="56" y="26"/>
                  </a:lnTo>
                  <a:lnTo>
                    <a:pt x="58" y="24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4" y="14"/>
                  </a:lnTo>
                  <a:lnTo>
                    <a:pt x="50" y="8"/>
                  </a:lnTo>
                  <a:lnTo>
                    <a:pt x="42" y="2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6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4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4" y="22"/>
                  </a:lnTo>
                  <a:lnTo>
                    <a:pt x="1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7571874" y="6180221"/>
              <a:ext cx="465221" cy="51334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2" y="8"/>
                </a:cxn>
                <a:cxn ang="0">
                  <a:pos x="6" y="14"/>
                </a:cxn>
                <a:cxn ang="0">
                  <a:pos x="2" y="22"/>
                </a:cxn>
                <a:cxn ang="0">
                  <a:pos x="0" y="32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12" y="52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2"/>
                </a:cxn>
                <a:cxn ang="0">
                  <a:pos x="24" y="38"/>
                </a:cxn>
                <a:cxn ang="0">
                  <a:pos x="28" y="38"/>
                </a:cxn>
                <a:cxn ang="0">
                  <a:pos x="32" y="42"/>
                </a:cxn>
                <a:cxn ang="0">
                  <a:pos x="32" y="42"/>
                </a:cxn>
                <a:cxn ang="0">
                  <a:pos x="32" y="48"/>
                </a:cxn>
                <a:cxn ang="0">
                  <a:pos x="32" y="56"/>
                </a:cxn>
                <a:cxn ang="0">
                  <a:pos x="34" y="62"/>
                </a:cxn>
                <a:cxn ang="0">
                  <a:pos x="34" y="6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4" y="62"/>
                </a:cxn>
                <a:cxn ang="0">
                  <a:pos x="50" y="56"/>
                </a:cxn>
                <a:cxn ang="0">
                  <a:pos x="56" y="4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58" y="30"/>
                </a:cxn>
                <a:cxn ang="0">
                  <a:pos x="56" y="22"/>
                </a:cxn>
                <a:cxn ang="0">
                  <a:pos x="52" y="12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46" y="10"/>
                </a:cxn>
                <a:cxn ang="0">
                  <a:pos x="44" y="16"/>
                </a:cxn>
                <a:cxn ang="0">
                  <a:pos x="42" y="16"/>
                </a:cxn>
                <a:cxn ang="0">
                  <a:pos x="42" y="18"/>
                </a:cxn>
                <a:cxn ang="0">
                  <a:pos x="42" y="18"/>
                </a:cxn>
                <a:cxn ang="0">
                  <a:pos x="38" y="16"/>
                </a:cxn>
                <a:cxn ang="0">
                  <a:pos x="38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0" y="14"/>
                </a:cxn>
                <a:cxn ang="0">
                  <a:pos x="28" y="14"/>
                </a:cxn>
                <a:cxn ang="0">
                  <a:pos x="26" y="12"/>
                </a:cxn>
                <a:cxn ang="0">
                  <a:pos x="26" y="10"/>
                </a:cxn>
                <a:cxn ang="0">
                  <a:pos x="28" y="0"/>
                </a:cxn>
                <a:cxn ang="0">
                  <a:pos x="28" y="0"/>
                </a:cxn>
              </a:cxnLst>
              <a:rect l="0" t="0" r="r" b="b"/>
              <a:pathLst>
                <a:path w="58" h="64">
                  <a:moveTo>
                    <a:pt x="28" y="0"/>
                  </a:moveTo>
                  <a:lnTo>
                    <a:pt x="28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2" y="8"/>
                  </a:lnTo>
                  <a:lnTo>
                    <a:pt x="6" y="14"/>
                  </a:lnTo>
                  <a:lnTo>
                    <a:pt x="2" y="22"/>
                  </a:lnTo>
                  <a:lnTo>
                    <a:pt x="0" y="32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2" y="52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2"/>
                  </a:lnTo>
                  <a:lnTo>
                    <a:pt x="24" y="38"/>
                  </a:lnTo>
                  <a:lnTo>
                    <a:pt x="28" y="38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8"/>
                  </a:lnTo>
                  <a:lnTo>
                    <a:pt x="32" y="56"/>
                  </a:lnTo>
                  <a:lnTo>
                    <a:pt x="34" y="62"/>
                  </a:lnTo>
                  <a:lnTo>
                    <a:pt x="34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4" y="62"/>
                  </a:lnTo>
                  <a:lnTo>
                    <a:pt x="50" y="56"/>
                  </a:lnTo>
                  <a:lnTo>
                    <a:pt x="56" y="4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58" y="30"/>
                  </a:lnTo>
                  <a:lnTo>
                    <a:pt x="56" y="22"/>
                  </a:lnTo>
                  <a:lnTo>
                    <a:pt x="52" y="12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10"/>
                  </a:lnTo>
                  <a:lnTo>
                    <a:pt x="44" y="16"/>
                  </a:lnTo>
                  <a:lnTo>
                    <a:pt x="42" y="16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8" y="16"/>
                  </a:lnTo>
                  <a:lnTo>
                    <a:pt x="38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0" y="14"/>
                  </a:lnTo>
                  <a:lnTo>
                    <a:pt x="28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7299158" y="5715000"/>
              <a:ext cx="465221" cy="513347"/>
            </a:xfrm>
            <a:custGeom>
              <a:avLst/>
              <a:gdLst/>
              <a:ahLst/>
              <a:cxnLst>
                <a:cxn ang="0">
                  <a:pos x="58" y="30"/>
                </a:cxn>
                <a:cxn ang="0">
                  <a:pos x="58" y="30"/>
                </a:cxn>
                <a:cxn ang="0">
                  <a:pos x="56" y="24"/>
                </a:cxn>
                <a:cxn ang="0">
                  <a:pos x="54" y="18"/>
                </a:cxn>
                <a:cxn ang="0">
                  <a:pos x="50" y="12"/>
                </a:cxn>
                <a:cxn ang="0">
                  <a:pos x="44" y="6"/>
                </a:cxn>
                <a:cxn ang="0">
                  <a:pos x="38" y="2"/>
                </a:cxn>
                <a:cxn ang="0">
                  <a:pos x="28" y="0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8" y="4"/>
                </a:cxn>
                <a:cxn ang="0">
                  <a:pos x="8" y="6"/>
                </a:cxn>
                <a:cxn ang="0">
                  <a:pos x="6" y="8"/>
                </a:cxn>
                <a:cxn ang="0">
                  <a:pos x="10" y="12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22" y="26"/>
                </a:cxn>
                <a:cxn ang="0">
                  <a:pos x="24" y="30"/>
                </a:cxn>
                <a:cxn ang="0">
                  <a:pos x="20" y="34"/>
                </a:cxn>
                <a:cxn ang="0">
                  <a:pos x="20" y="34"/>
                </a:cxn>
                <a:cxn ang="0">
                  <a:pos x="14" y="36"/>
                </a:cxn>
                <a:cxn ang="0">
                  <a:pos x="8" y="36"/>
                </a:cxn>
                <a:cxn ang="0">
                  <a:pos x="2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4" y="48"/>
                </a:cxn>
                <a:cxn ang="0">
                  <a:pos x="8" y="56"/>
                </a:cxn>
                <a:cxn ang="0">
                  <a:pos x="16" y="62"/>
                </a:cxn>
                <a:cxn ang="0">
                  <a:pos x="20" y="6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32" y="64"/>
                </a:cxn>
                <a:cxn ang="0">
                  <a:pos x="40" y="60"/>
                </a:cxn>
                <a:cxn ang="0">
                  <a:pos x="48" y="56"/>
                </a:cxn>
                <a:cxn ang="0">
                  <a:pos x="54" y="50"/>
                </a:cxn>
                <a:cxn ang="0">
                  <a:pos x="54" y="50"/>
                </a:cxn>
                <a:cxn ang="0">
                  <a:pos x="48" y="50"/>
                </a:cxn>
                <a:cxn ang="0">
                  <a:pos x="44" y="48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42"/>
                </a:cxn>
                <a:cxn ang="0">
                  <a:pos x="48" y="40"/>
                </a:cxn>
                <a:cxn ang="0">
                  <a:pos x="58" y="40"/>
                </a:cxn>
                <a:cxn ang="0">
                  <a:pos x="58" y="40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6" y="32"/>
                </a:cxn>
                <a:cxn ang="0">
                  <a:pos x="46" y="30"/>
                </a:cxn>
                <a:cxn ang="0">
                  <a:pos x="46" y="28"/>
                </a:cxn>
                <a:cxn ang="0">
                  <a:pos x="48" y="28"/>
                </a:cxn>
                <a:cxn ang="0">
                  <a:pos x="58" y="30"/>
                </a:cxn>
                <a:cxn ang="0">
                  <a:pos x="58" y="30"/>
                </a:cxn>
              </a:cxnLst>
              <a:rect l="0" t="0" r="r" b="b"/>
              <a:pathLst>
                <a:path w="58" h="64">
                  <a:moveTo>
                    <a:pt x="58" y="30"/>
                  </a:moveTo>
                  <a:lnTo>
                    <a:pt x="58" y="30"/>
                  </a:lnTo>
                  <a:lnTo>
                    <a:pt x="56" y="24"/>
                  </a:lnTo>
                  <a:lnTo>
                    <a:pt x="54" y="18"/>
                  </a:lnTo>
                  <a:lnTo>
                    <a:pt x="50" y="12"/>
                  </a:lnTo>
                  <a:lnTo>
                    <a:pt x="44" y="6"/>
                  </a:lnTo>
                  <a:lnTo>
                    <a:pt x="38" y="2"/>
                  </a:lnTo>
                  <a:lnTo>
                    <a:pt x="28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10" y="12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22" y="26"/>
                  </a:lnTo>
                  <a:lnTo>
                    <a:pt x="24" y="30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4" y="36"/>
                  </a:lnTo>
                  <a:lnTo>
                    <a:pt x="8" y="36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4" y="48"/>
                  </a:lnTo>
                  <a:lnTo>
                    <a:pt x="8" y="56"/>
                  </a:lnTo>
                  <a:lnTo>
                    <a:pt x="16" y="62"/>
                  </a:lnTo>
                  <a:lnTo>
                    <a:pt x="20" y="6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32" y="64"/>
                  </a:lnTo>
                  <a:lnTo>
                    <a:pt x="40" y="60"/>
                  </a:lnTo>
                  <a:lnTo>
                    <a:pt x="48" y="56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48" y="50"/>
                  </a:lnTo>
                  <a:lnTo>
                    <a:pt x="44" y="48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42"/>
                  </a:lnTo>
                  <a:lnTo>
                    <a:pt x="48" y="40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6" y="32"/>
                  </a:lnTo>
                  <a:lnTo>
                    <a:pt x="46" y="30"/>
                  </a:lnTo>
                  <a:lnTo>
                    <a:pt x="46" y="28"/>
                  </a:lnTo>
                  <a:lnTo>
                    <a:pt x="48" y="28"/>
                  </a:lnTo>
                  <a:lnTo>
                    <a:pt x="58" y="30"/>
                  </a:lnTo>
                  <a:lnTo>
                    <a:pt x="58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7828547" y="6003758"/>
              <a:ext cx="112295" cy="128337"/>
            </a:xfrm>
            <a:custGeom>
              <a:avLst/>
              <a:gdLst/>
              <a:ahLst/>
              <a:cxnLst>
                <a:cxn ang="0">
                  <a:pos x="14" y="8"/>
                </a:cxn>
                <a:cxn ang="0">
                  <a:pos x="14" y="8"/>
                </a:cxn>
                <a:cxn ang="0">
                  <a:pos x="12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4" y="1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4" y="8"/>
                </a:cxn>
                <a:cxn ang="0">
                  <a:pos x="14" y="8"/>
                </a:cxn>
              </a:cxnLst>
              <a:rect l="0" t="0" r="r" b="b"/>
              <a:pathLst>
                <a:path w="14" h="16">
                  <a:moveTo>
                    <a:pt x="14" y="8"/>
                  </a:moveTo>
                  <a:lnTo>
                    <a:pt x="14" y="8"/>
                  </a:lnTo>
                  <a:lnTo>
                    <a:pt x="12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8"/>
                  </a:lnTo>
                  <a:lnTo>
                    <a:pt x="1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1844842" y="3164305"/>
              <a:ext cx="689811" cy="609600"/>
            </a:xfrm>
            <a:custGeom>
              <a:avLst/>
              <a:gdLst/>
              <a:ahLst/>
              <a:cxnLst>
                <a:cxn ang="0">
                  <a:pos x="46" y="76"/>
                </a:cxn>
                <a:cxn ang="0">
                  <a:pos x="46" y="76"/>
                </a:cxn>
                <a:cxn ang="0">
                  <a:pos x="54" y="74"/>
                </a:cxn>
                <a:cxn ang="0">
                  <a:pos x="62" y="72"/>
                </a:cxn>
                <a:cxn ang="0">
                  <a:pos x="70" y="66"/>
                </a:cxn>
                <a:cxn ang="0">
                  <a:pos x="78" y="60"/>
                </a:cxn>
                <a:cxn ang="0">
                  <a:pos x="84" y="50"/>
                </a:cxn>
                <a:cxn ang="0">
                  <a:pos x="86" y="38"/>
                </a:cxn>
                <a:cxn ang="0">
                  <a:pos x="86" y="30"/>
                </a:cxn>
                <a:cxn ang="0">
                  <a:pos x="84" y="22"/>
                </a:cxn>
                <a:cxn ang="0">
                  <a:pos x="84" y="22"/>
                </a:cxn>
                <a:cxn ang="0">
                  <a:pos x="80" y="12"/>
                </a:cxn>
                <a:cxn ang="0">
                  <a:pos x="78" y="10"/>
                </a:cxn>
                <a:cxn ang="0">
                  <a:pos x="76" y="10"/>
                </a:cxn>
                <a:cxn ang="0">
                  <a:pos x="70" y="14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6" y="26"/>
                </a:cxn>
                <a:cxn ang="0">
                  <a:pos x="50" y="30"/>
                </a:cxn>
                <a:cxn ang="0">
                  <a:pos x="44" y="30"/>
                </a:cxn>
                <a:cxn ang="0">
                  <a:pos x="42" y="30"/>
                </a:cxn>
                <a:cxn ang="0">
                  <a:pos x="40" y="26"/>
                </a:cxn>
                <a:cxn ang="0">
                  <a:pos x="40" y="26"/>
                </a:cxn>
                <a:cxn ang="0">
                  <a:pos x="38" y="20"/>
                </a:cxn>
                <a:cxn ang="0">
                  <a:pos x="38" y="10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2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18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42"/>
                </a:cxn>
                <a:cxn ang="0">
                  <a:pos x="4" y="50"/>
                </a:cxn>
                <a:cxn ang="0">
                  <a:pos x="10" y="60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20" y="62"/>
                </a:cxn>
                <a:cxn ang="0">
                  <a:pos x="22" y="58"/>
                </a:cxn>
                <a:cxn ang="0">
                  <a:pos x="24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30" y="58"/>
                </a:cxn>
                <a:cxn ang="0">
                  <a:pos x="30" y="62"/>
                </a:cxn>
                <a:cxn ang="0">
                  <a:pos x="30" y="76"/>
                </a:cxn>
                <a:cxn ang="0">
                  <a:pos x="30" y="76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42" y="60"/>
                </a:cxn>
                <a:cxn ang="0">
                  <a:pos x="46" y="60"/>
                </a:cxn>
                <a:cxn ang="0">
                  <a:pos x="48" y="60"/>
                </a:cxn>
                <a:cxn ang="0">
                  <a:pos x="48" y="64"/>
                </a:cxn>
                <a:cxn ang="0">
                  <a:pos x="48" y="68"/>
                </a:cxn>
                <a:cxn ang="0">
                  <a:pos x="46" y="76"/>
                </a:cxn>
                <a:cxn ang="0">
                  <a:pos x="46" y="76"/>
                </a:cxn>
              </a:cxnLst>
              <a:rect l="0" t="0" r="r" b="b"/>
              <a:pathLst>
                <a:path w="86" h="76">
                  <a:moveTo>
                    <a:pt x="46" y="76"/>
                  </a:moveTo>
                  <a:lnTo>
                    <a:pt x="46" y="76"/>
                  </a:lnTo>
                  <a:lnTo>
                    <a:pt x="54" y="74"/>
                  </a:lnTo>
                  <a:lnTo>
                    <a:pt x="62" y="72"/>
                  </a:lnTo>
                  <a:lnTo>
                    <a:pt x="70" y="66"/>
                  </a:lnTo>
                  <a:lnTo>
                    <a:pt x="78" y="60"/>
                  </a:lnTo>
                  <a:lnTo>
                    <a:pt x="84" y="50"/>
                  </a:lnTo>
                  <a:lnTo>
                    <a:pt x="86" y="38"/>
                  </a:lnTo>
                  <a:lnTo>
                    <a:pt x="86" y="30"/>
                  </a:lnTo>
                  <a:lnTo>
                    <a:pt x="84" y="22"/>
                  </a:lnTo>
                  <a:lnTo>
                    <a:pt x="84" y="22"/>
                  </a:lnTo>
                  <a:lnTo>
                    <a:pt x="80" y="12"/>
                  </a:lnTo>
                  <a:lnTo>
                    <a:pt x="78" y="10"/>
                  </a:lnTo>
                  <a:lnTo>
                    <a:pt x="76" y="10"/>
                  </a:lnTo>
                  <a:lnTo>
                    <a:pt x="70" y="14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6" y="26"/>
                  </a:lnTo>
                  <a:lnTo>
                    <a:pt x="50" y="30"/>
                  </a:lnTo>
                  <a:lnTo>
                    <a:pt x="44" y="30"/>
                  </a:lnTo>
                  <a:lnTo>
                    <a:pt x="42" y="30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38" y="20"/>
                  </a:lnTo>
                  <a:lnTo>
                    <a:pt x="38" y="10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2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18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42"/>
                  </a:lnTo>
                  <a:lnTo>
                    <a:pt x="4" y="50"/>
                  </a:lnTo>
                  <a:lnTo>
                    <a:pt x="10" y="6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20" y="62"/>
                  </a:lnTo>
                  <a:lnTo>
                    <a:pt x="22" y="58"/>
                  </a:lnTo>
                  <a:lnTo>
                    <a:pt x="24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30" y="58"/>
                  </a:lnTo>
                  <a:lnTo>
                    <a:pt x="30" y="62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42" y="60"/>
                  </a:lnTo>
                  <a:lnTo>
                    <a:pt x="46" y="60"/>
                  </a:lnTo>
                  <a:lnTo>
                    <a:pt x="48" y="60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46" y="76"/>
                  </a:lnTo>
                  <a:lnTo>
                    <a:pt x="46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2261937" y="3709737"/>
              <a:ext cx="657726" cy="59355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0" y="40"/>
                </a:cxn>
                <a:cxn ang="0">
                  <a:pos x="2" y="48"/>
                </a:cxn>
                <a:cxn ang="0">
                  <a:pos x="6" y="54"/>
                </a:cxn>
                <a:cxn ang="0">
                  <a:pos x="10" y="62"/>
                </a:cxn>
                <a:cxn ang="0">
                  <a:pos x="18" y="68"/>
                </a:cxn>
                <a:cxn ang="0">
                  <a:pos x="30" y="72"/>
                </a:cxn>
                <a:cxn ang="0">
                  <a:pos x="42" y="74"/>
                </a:cxn>
                <a:cxn ang="0">
                  <a:pos x="60" y="74"/>
                </a:cxn>
                <a:cxn ang="0">
                  <a:pos x="60" y="74"/>
                </a:cxn>
                <a:cxn ang="0">
                  <a:pos x="70" y="70"/>
                </a:cxn>
                <a:cxn ang="0">
                  <a:pos x="72" y="68"/>
                </a:cxn>
                <a:cxn ang="0">
                  <a:pos x="72" y="66"/>
                </a:cxn>
                <a:cxn ang="0">
                  <a:pos x="68" y="60"/>
                </a:cxn>
                <a:cxn ang="0">
                  <a:pos x="62" y="54"/>
                </a:cxn>
                <a:cxn ang="0">
                  <a:pos x="62" y="54"/>
                </a:cxn>
                <a:cxn ang="0">
                  <a:pos x="54" y="48"/>
                </a:cxn>
                <a:cxn ang="0">
                  <a:pos x="50" y="44"/>
                </a:cxn>
                <a:cxn ang="0">
                  <a:pos x="48" y="38"/>
                </a:cxn>
                <a:cxn ang="0">
                  <a:pos x="50" y="36"/>
                </a:cxn>
                <a:cxn ang="0">
                  <a:pos x="52" y="34"/>
                </a:cxn>
                <a:cxn ang="0">
                  <a:pos x="52" y="34"/>
                </a:cxn>
                <a:cxn ang="0">
                  <a:pos x="60" y="32"/>
                </a:cxn>
                <a:cxn ang="0">
                  <a:pos x="72" y="32"/>
                </a:cxn>
                <a:cxn ang="0">
                  <a:pos x="80" y="32"/>
                </a:cxn>
                <a:cxn ang="0">
                  <a:pos x="82" y="30"/>
                </a:cxn>
                <a:cxn ang="0">
                  <a:pos x="82" y="26"/>
                </a:cxn>
                <a:cxn ang="0">
                  <a:pos x="82" y="26"/>
                </a:cxn>
                <a:cxn ang="0">
                  <a:pos x="78" y="18"/>
                </a:cxn>
                <a:cxn ang="0">
                  <a:pos x="70" y="8"/>
                </a:cxn>
                <a:cxn ang="0">
                  <a:pos x="66" y="6"/>
                </a:cxn>
                <a:cxn ang="0">
                  <a:pos x="60" y="2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14" y="8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12" y="16"/>
                </a:cxn>
                <a:cxn ang="0">
                  <a:pos x="18" y="18"/>
                </a:cxn>
                <a:cxn ang="0">
                  <a:pos x="20" y="20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8" y="26"/>
                </a:cxn>
                <a:cxn ang="0">
                  <a:pos x="14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14" y="34"/>
                </a:cxn>
                <a:cxn ang="0">
                  <a:pos x="14" y="34"/>
                </a:cxn>
                <a:cxn ang="0">
                  <a:pos x="16" y="36"/>
                </a:cxn>
                <a:cxn ang="0">
                  <a:pos x="18" y="40"/>
                </a:cxn>
                <a:cxn ang="0">
                  <a:pos x="16" y="42"/>
                </a:cxn>
                <a:cxn ang="0">
                  <a:pos x="12" y="42"/>
                </a:cxn>
                <a:cxn ang="0">
                  <a:pos x="0" y="40"/>
                </a:cxn>
                <a:cxn ang="0">
                  <a:pos x="0" y="40"/>
                </a:cxn>
              </a:cxnLst>
              <a:rect l="0" t="0" r="r" b="b"/>
              <a:pathLst>
                <a:path w="82" h="74">
                  <a:moveTo>
                    <a:pt x="0" y="40"/>
                  </a:moveTo>
                  <a:lnTo>
                    <a:pt x="0" y="40"/>
                  </a:lnTo>
                  <a:lnTo>
                    <a:pt x="2" y="48"/>
                  </a:lnTo>
                  <a:lnTo>
                    <a:pt x="6" y="54"/>
                  </a:lnTo>
                  <a:lnTo>
                    <a:pt x="10" y="62"/>
                  </a:lnTo>
                  <a:lnTo>
                    <a:pt x="18" y="68"/>
                  </a:lnTo>
                  <a:lnTo>
                    <a:pt x="30" y="72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70" y="70"/>
                  </a:lnTo>
                  <a:lnTo>
                    <a:pt x="72" y="68"/>
                  </a:lnTo>
                  <a:lnTo>
                    <a:pt x="72" y="66"/>
                  </a:lnTo>
                  <a:lnTo>
                    <a:pt x="68" y="60"/>
                  </a:lnTo>
                  <a:lnTo>
                    <a:pt x="62" y="54"/>
                  </a:lnTo>
                  <a:lnTo>
                    <a:pt x="62" y="54"/>
                  </a:lnTo>
                  <a:lnTo>
                    <a:pt x="54" y="48"/>
                  </a:lnTo>
                  <a:lnTo>
                    <a:pt x="50" y="44"/>
                  </a:lnTo>
                  <a:lnTo>
                    <a:pt x="48" y="38"/>
                  </a:lnTo>
                  <a:lnTo>
                    <a:pt x="50" y="36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60" y="32"/>
                  </a:lnTo>
                  <a:lnTo>
                    <a:pt x="72" y="32"/>
                  </a:lnTo>
                  <a:lnTo>
                    <a:pt x="80" y="32"/>
                  </a:lnTo>
                  <a:lnTo>
                    <a:pt x="82" y="30"/>
                  </a:lnTo>
                  <a:lnTo>
                    <a:pt x="82" y="26"/>
                  </a:lnTo>
                  <a:lnTo>
                    <a:pt x="82" y="26"/>
                  </a:lnTo>
                  <a:lnTo>
                    <a:pt x="78" y="18"/>
                  </a:lnTo>
                  <a:lnTo>
                    <a:pt x="70" y="8"/>
                  </a:lnTo>
                  <a:lnTo>
                    <a:pt x="66" y="6"/>
                  </a:lnTo>
                  <a:lnTo>
                    <a:pt x="60" y="2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14" y="8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12" y="16"/>
                  </a:lnTo>
                  <a:lnTo>
                    <a:pt x="18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6" y="36"/>
                  </a:lnTo>
                  <a:lnTo>
                    <a:pt x="18" y="40"/>
                  </a:lnTo>
                  <a:lnTo>
                    <a:pt x="16" y="42"/>
                  </a:lnTo>
                  <a:lnTo>
                    <a:pt x="12" y="42"/>
                  </a:lnTo>
                  <a:lnTo>
                    <a:pt x="0" y="40"/>
                  </a:lnTo>
                  <a:lnTo>
                    <a:pt x="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1620253" y="4030579"/>
              <a:ext cx="657726" cy="6096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6"/>
                </a:cxn>
                <a:cxn ang="0">
                  <a:pos x="2" y="26"/>
                </a:cxn>
                <a:cxn ang="0">
                  <a:pos x="0" y="3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6" y="64"/>
                </a:cxn>
                <a:cxn ang="0">
                  <a:pos x="8" y="66"/>
                </a:cxn>
                <a:cxn ang="0">
                  <a:pos x="10" y="66"/>
                </a:cxn>
                <a:cxn ang="0">
                  <a:pos x="16" y="62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8" y="50"/>
                </a:cxn>
                <a:cxn ang="0">
                  <a:pos x="34" y="46"/>
                </a:cxn>
                <a:cxn ang="0">
                  <a:pos x="40" y="46"/>
                </a:cxn>
                <a:cxn ang="0">
                  <a:pos x="42" y="4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6" y="56"/>
                </a:cxn>
                <a:cxn ang="0">
                  <a:pos x="46" y="66"/>
                </a:cxn>
                <a:cxn ang="0">
                  <a:pos x="46" y="74"/>
                </a:cxn>
                <a:cxn ang="0">
                  <a:pos x="48" y="76"/>
                </a:cxn>
                <a:cxn ang="0">
                  <a:pos x="52" y="76"/>
                </a:cxn>
                <a:cxn ang="0">
                  <a:pos x="52" y="76"/>
                </a:cxn>
                <a:cxn ang="0">
                  <a:pos x="62" y="72"/>
                </a:cxn>
                <a:cxn ang="0">
                  <a:pos x="72" y="66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0" y="50"/>
                </a:cxn>
                <a:cxn ang="0">
                  <a:pos x="82" y="44"/>
                </a:cxn>
                <a:cxn ang="0">
                  <a:pos x="82" y="44"/>
                </a:cxn>
                <a:cxn ang="0">
                  <a:pos x="82" y="34"/>
                </a:cxn>
                <a:cxn ang="0">
                  <a:pos x="78" y="26"/>
                </a:cxn>
                <a:cxn ang="0">
                  <a:pos x="74" y="16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4" y="14"/>
                </a:cxn>
                <a:cxn ang="0">
                  <a:pos x="62" y="18"/>
                </a:cxn>
                <a:cxn ang="0">
                  <a:pos x="60" y="20"/>
                </a:cxn>
                <a:cxn ang="0">
                  <a:pos x="58" y="20"/>
                </a:cxn>
                <a:cxn ang="0">
                  <a:pos x="58" y="20"/>
                </a:cxn>
                <a:cxn ang="0">
                  <a:pos x="54" y="18"/>
                </a:cxn>
                <a:cxn ang="0">
                  <a:pos x="54" y="14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6"/>
                </a:cxn>
                <a:cxn ang="0">
                  <a:pos x="38" y="16"/>
                </a:cxn>
                <a:cxn ang="0">
                  <a:pos x="36" y="16"/>
                </a:cxn>
                <a:cxn ang="0">
                  <a:pos x="36" y="12"/>
                </a:cxn>
                <a:cxn ang="0">
                  <a:pos x="36" y="8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82" h="76">
                  <a:moveTo>
                    <a:pt x="38" y="0"/>
                  </a:moveTo>
                  <a:lnTo>
                    <a:pt x="38" y="0"/>
                  </a:lnTo>
                  <a:lnTo>
                    <a:pt x="30" y="2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6"/>
                  </a:lnTo>
                  <a:lnTo>
                    <a:pt x="2" y="26"/>
                  </a:lnTo>
                  <a:lnTo>
                    <a:pt x="0" y="3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6" y="64"/>
                  </a:lnTo>
                  <a:lnTo>
                    <a:pt x="8" y="66"/>
                  </a:lnTo>
                  <a:lnTo>
                    <a:pt x="10" y="66"/>
                  </a:lnTo>
                  <a:lnTo>
                    <a:pt x="16" y="62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8" y="50"/>
                  </a:lnTo>
                  <a:lnTo>
                    <a:pt x="34" y="46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6" y="56"/>
                  </a:lnTo>
                  <a:lnTo>
                    <a:pt x="46" y="66"/>
                  </a:lnTo>
                  <a:lnTo>
                    <a:pt x="46" y="74"/>
                  </a:lnTo>
                  <a:lnTo>
                    <a:pt x="48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62" y="72"/>
                  </a:lnTo>
                  <a:lnTo>
                    <a:pt x="72" y="66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0" y="50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34"/>
                  </a:lnTo>
                  <a:lnTo>
                    <a:pt x="78" y="26"/>
                  </a:lnTo>
                  <a:lnTo>
                    <a:pt x="74" y="1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4" y="14"/>
                  </a:lnTo>
                  <a:lnTo>
                    <a:pt x="62" y="18"/>
                  </a:lnTo>
                  <a:lnTo>
                    <a:pt x="60" y="20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4" y="18"/>
                  </a:lnTo>
                  <a:lnTo>
                    <a:pt x="54" y="1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6"/>
                  </a:lnTo>
                  <a:lnTo>
                    <a:pt x="38" y="16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1219200" y="3485147"/>
              <a:ext cx="657726" cy="609600"/>
            </a:xfrm>
            <a:custGeom>
              <a:avLst/>
              <a:gdLst/>
              <a:ahLst/>
              <a:cxnLst>
                <a:cxn ang="0">
                  <a:pos x="82" y="34"/>
                </a:cxn>
                <a:cxn ang="0">
                  <a:pos x="82" y="34"/>
                </a:cxn>
                <a:cxn ang="0">
                  <a:pos x="80" y="28"/>
                </a:cxn>
                <a:cxn ang="0">
                  <a:pos x="76" y="22"/>
                </a:cxn>
                <a:cxn ang="0">
                  <a:pos x="72" y="14"/>
                </a:cxn>
                <a:cxn ang="0">
                  <a:pos x="64" y="8"/>
                </a:cxn>
                <a:cxn ang="0">
                  <a:pos x="52" y="2"/>
                </a:cxn>
                <a:cxn ang="0">
                  <a:pos x="40" y="0"/>
                </a:cxn>
                <a:cxn ang="0">
                  <a:pos x="22" y="2"/>
                </a:cxn>
                <a:cxn ang="0">
                  <a:pos x="22" y="2"/>
                </a:cxn>
                <a:cxn ang="0">
                  <a:pos x="12" y="4"/>
                </a:cxn>
                <a:cxn ang="0">
                  <a:pos x="10" y="6"/>
                </a:cxn>
                <a:cxn ang="0">
                  <a:pos x="10" y="10"/>
                </a:cxn>
                <a:cxn ang="0">
                  <a:pos x="14" y="14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6" y="26"/>
                </a:cxn>
                <a:cxn ang="0">
                  <a:pos x="32" y="32"/>
                </a:cxn>
                <a:cxn ang="0">
                  <a:pos x="32" y="36"/>
                </a:cxn>
                <a:cxn ang="0">
                  <a:pos x="32" y="38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42"/>
                </a:cxn>
                <a:cxn ang="0">
                  <a:pos x="10" y="42"/>
                </a:cxn>
                <a:cxn ang="0">
                  <a:pos x="2" y="42"/>
                </a:cxn>
                <a:cxn ang="0">
                  <a:pos x="0" y="44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4" y="56"/>
                </a:cxn>
                <a:cxn ang="0">
                  <a:pos x="10" y="66"/>
                </a:cxn>
                <a:cxn ang="0">
                  <a:pos x="16" y="70"/>
                </a:cxn>
                <a:cxn ang="0">
                  <a:pos x="22" y="72"/>
                </a:cxn>
                <a:cxn ang="0">
                  <a:pos x="28" y="74"/>
                </a:cxn>
                <a:cxn ang="0">
                  <a:pos x="38" y="76"/>
                </a:cxn>
                <a:cxn ang="0">
                  <a:pos x="38" y="76"/>
                </a:cxn>
                <a:cxn ang="0">
                  <a:pos x="46" y="74"/>
                </a:cxn>
                <a:cxn ang="0">
                  <a:pos x="56" y="72"/>
                </a:cxn>
                <a:cxn ang="0">
                  <a:pos x="68" y="66"/>
                </a:cxn>
                <a:cxn ang="0">
                  <a:pos x="78" y="60"/>
                </a:cxn>
                <a:cxn ang="0">
                  <a:pos x="78" y="60"/>
                </a:cxn>
                <a:cxn ang="0">
                  <a:pos x="68" y="58"/>
                </a:cxn>
                <a:cxn ang="0">
                  <a:pos x="62" y="56"/>
                </a:cxn>
                <a:cxn ang="0">
                  <a:pos x="62" y="54"/>
                </a:cxn>
                <a:cxn ang="0">
                  <a:pos x="60" y="52"/>
                </a:cxn>
                <a:cxn ang="0">
                  <a:pos x="60" y="52"/>
                </a:cxn>
                <a:cxn ang="0">
                  <a:pos x="64" y="50"/>
                </a:cxn>
                <a:cxn ang="0">
                  <a:pos x="68" y="48"/>
                </a:cxn>
                <a:cxn ang="0">
                  <a:pos x="82" y="48"/>
                </a:cxn>
                <a:cxn ang="0">
                  <a:pos x="82" y="48"/>
                </a:cxn>
                <a:cxn ang="0">
                  <a:pos x="68" y="42"/>
                </a:cxn>
                <a:cxn ang="0">
                  <a:pos x="68" y="42"/>
                </a:cxn>
                <a:cxn ang="0">
                  <a:pos x="66" y="38"/>
                </a:cxn>
                <a:cxn ang="0">
                  <a:pos x="64" y="34"/>
                </a:cxn>
                <a:cxn ang="0">
                  <a:pos x="66" y="34"/>
                </a:cxn>
                <a:cxn ang="0">
                  <a:pos x="68" y="32"/>
                </a:cxn>
                <a:cxn ang="0">
                  <a:pos x="82" y="34"/>
                </a:cxn>
                <a:cxn ang="0">
                  <a:pos x="82" y="34"/>
                </a:cxn>
              </a:cxnLst>
              <a:rect l="0" t="0" r="r" b="b"/>
              <a:pathLst>
                <a:path w="82" h="76">
                  <a:moveTo>
                    <a:pt x="82" y="34"/>
                  </a:moveTo>
                  <a:lnTo>
                    <a:pt x="82" y="34"/>
                  </a:lnTo>
                  <a:lnTo>
                    <a:pt x="80" y="28"/>
                  </a:lnTo>
                  <a:lnTo>
                    <a:pt x="76" y="22"/>
                  </a:lnTo>
                  <a:lnTo>
                    <a:pt x="72" y="14"/>
                  </a:lnTo>
                  <a:lnTo>
                    <a:pt x="64" y="8"/>
                  </a:lnTo>
                  <a:lnTo>
                    <a:pt x="52" y="2"/>
                  </a:lnTo>
                  <a:lnTo>
                    <a:pt x="40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2" y="4"/>
                  </a:lnTo>
                  <a:lnTo>
                    <a:pt x="10" y="6"/>
                  </a:lnTo>
                  <a:lnTo>
                    <a:pt x="10" y="10"/>
                  </a:lnTo>
                  <a:lnTo>
                    <a:pt x="14" y="1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6" y="26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42"/>
                  </a:lnTo>
                  <a:lnTo>
                    <a:pt x="10" y="42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56"/>
                  </a:lnTo>
                  <a:lnTo>
                    <a:pt x="10" y="66"/>
                  </a:lnTo>
                  <a:lnTo>
                    <a:pt x="16" y="70"/>
                  </a:lnTo>
                  <a:lnTo>
                    <a:pt x="22" y="72"/>
                  </a:lnTo>
                  <a:lnTo>
                    <a:pt x="28" y="74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46" y="74"/>
                  </a:lnTo>
                  <a:lnTo>
                    <a:pt x="56" y="72"/>
                  </a:lnTo>
                  <a:lnTo>
                    <a:pt x="68" y="66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68" y="58"/>
                  </a:lnTo>
                  <a:lnTo>
                    <a:pt x="62" y="56"/>
                  </a:lnTo>
                  <a:lnTo>
                    <a:pt x="62" y="54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4" y="50"/>
                  </a:lnTo>
                  <a:lnTo>
                    <a:pt x="68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6" y="38"/>
                  </a:lnTo>
                  <a:lnTo>
                    <a:pt x="64" y="34"/>
                  </a:lnTo>
                  <a:lnTo>
                    <a:pt x="66" y="34"/>
                  </a:lnTo>
                  <a:lnTo>
                    <a:pt x="68" y="32"/>
                  </a:lnTo>
                  <a:lnTo>
                    <a:pt x="82" y="34"/>
                  </a:lnTo>
                  <a:lnTo>
                    <a:pt x="82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1989221" y="3822032"/>
              <a:ext cx="160421" cy="144379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20" y="10"/>
                </a:cxn>
                <a:cxn ang="0">
                  <a:pos x="18" y="12"/>
                </a:cxn>
                <a:cxn ang="0">
                  <a:pos x="16" y="16"/>
                </a:cxn>
                <a:cxn ang="0">
                  <a:pos x="14" y="18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6" y="18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4"/>
                </a:cxn>
                <a:cxn ang="0">
                  <a:pos x="4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6" y="2"/>
                </a:cxn>
                <a:cxn ang="0">
                  <a:pos x="18" y="6"/>
                </a:cxn>
                <a:cxn ang="0">
                  <a:pos x="20" y="10"/>
                </a:cxn>
                <a:cxn ang="0">
                  <a:pos x="20" y="10"/>
                </a:cxn>
              </a:cxnLst>
              <a:rect l="0" t="0" r="r" b="b"/>
              <a:pathLst>
                <a:path w="20" h="18">
                  <a:moveTo>
                    <a:pt x="20" y="10"/>
                  </a:moveTo>
                  <a:lnTo>
                    <a:pt x="20" y="10"/>
                  </a:lnTo>
                  <a:lnTo>
                    <a:pt x="18" y="12"/>
                  </a:lnTo>
                  <a:lnTo>
                    <a:pt x="16" y="16"/>
                  </a:lnTo>
                  <a:lnTo>
                    <a:pt x="14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6" y="2"/>
                  </a:lnTo>
                  <a:lnTo>
                    <a:pt x="18" y="6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1812758" y="-894347"/>
              <a:ext cx="786063" cy="673768"/>
            </a:xfrm>
            <a:custGeom>
              <a:avLst/>
              <a:gdLst/>
              <a:ahLst/>
              <a:cxnLst>
                <a:cxn ang="0">
                  <a:pos x="18" y="76"/>
                </a:cxn>
                <a:cxn ang="0">
                  <a:pos x="18" y="76"/>
                </a:cxn>
                <a:cxn ang="0">
                  <a:pos x="24" y="80"/>
                </a:cxn>
                <a:cxn ang="0">
                  <a:pos x="34" y="82"/>
                </a:cxn>
                <a:cxn ang="0">
                  <a:pos x="44" y="84"/>
                </a:cxn>
                <a:cxn ang="0">
                  <a:pos x="56" y="82"/>
                </a:cxn>
                <a:cxn ang="0">
                  <a:pos x="68" y="78"/>
                </a:cxn>
                <a:cxn ang="0">
                  <a:pos x="80" y="70"/>
                </a:cxn>
                <a:cxn ang="0">
                  <a:pos x="86" y="64"/>
                </a:cxn>
                <a:cxn ang="0">
                  <a:pos x="92" y="56"/>
                </a:cxn>
                <a:cxn ang="0">
                  <a:pos x="92" y="56"/>
                </a:cxn>
                <a:cxn ang="0">
                  <a:pos x="98" y="46"/>
                </a:cxn>
                <a:cxn ang="0">
                  <a:pos x="96" y="42"/>
                </a:cxn>
                <a:cxn ang="0">
                  <a:pos x="96" y="42"/>
                </a:cxn>
                <a:cxn ang="0">
                  <a:pos x="88" y="40"/>
                </a:cxn>
                <a:cxn ang="0">
                  <a:pos x="78" y="42"/>
                </a:cxn>
                <a:cxn ang="0">
                  <a:pos x="78" y="42"/>
                </a:cxn>
                <a:cxn ang="0">
                  <a:pos x="68" y="42"/>
                </a:cxn>
                <a:cxn ang="0">
                  <a:pos x="58" y="42"/>
                </a:cxn>
                <a:cxn ang="0">
                  <a:pos x="54" y="38"/>
                </a:cxn>
                <a:cxn ang="0">
                  <a:pos x="52" y="36"/>
                </a:cxn>
                <a:cxn ang="0">
                  <a:pos x="54" y="32"/>
                </a:cxn>
                <a:cxn ang="0">
                  <a:pos x="54" y="32"/>
                </a:cxn>
                <a:cxn ang="0">
                  <a:pos x="58" y="26"/>
                </a:cxn>
                <a:cxn ang="0">
                  <a:pos x="66" y="18"/>
                </a:cxn>
                <a:cxn ang="0">
                  <a:pos x="72" y="10"/>
                </a:cxn>
                <a:cxn ang="0">
                  <a:pos x="72" y="8"/>
                </a:cxn>
                <a:cxn ang="0">
                  <a:pos x="68" y="6"/>
                </a:cxn>
                <a:cxn ang="0">
                  <a:pos x="68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4" y="6"/>
                </a:cxn>
                <a:cxn ang="0">
                  <a:pos x="18" y="12"/>
                </a:cxn>
                <a:cxn ang="0">
                  <a:pos x="18" y="12"/>
                </a:cxn>
                <a:cxn ang="0">
                  <a:pos x="10" y="20"/>
                </a:cxn>
                <a:cxn ang="0">
                  <a:pos x="6" y="30"/>
                </a:cxn>
                <a:cxn ang="0">
                  <a:pos x="2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8" y="48"/>
                </a:cxn>
                <a:cxn ang="0">
                  <a:pos x="14" y="46"/>
                </a:cxn>
                <a:cxn ang="0">
                  <a:pos x="16" y="46"/>
                </a:cxn>
                <a:cxn ang="0">
                  <a:pos x="18" y="46"/>
                </a:cxn>
                <a:cxn ang="0">
                  <a:pos x="18" y="46"/>
                </a:cxn>
                <a:cxn ang="0">
                  <a:pos x="20" y="52"/>
                </a:cxn>
                <a:cxn ang="0">
                  <a:pos x="16" y="56"/>
                </a:cxn>
                <a:cxn ang="0">
                  <a:pos x="6" y="66"/>
                </a:cxn>
                <a:cxn ang="0">
                  <a:pos x="6" y="66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26" y="60"/>
                </a:cxn>
                <a:cxn ang="0">
                  <a:pos x="30" y="62"/>
                </a:cxn>
                <a:cxn ang="0">
                  <a:pos x="30" y="64"/>
                </a:cxn>
                <a:cxn ang="0">
                  <a:pos x="30" y="68"/>
                </a:cxn>
                <a:cxn ang="0">
                  <a:pos x="24" y="72"/>
                </a:cxn>
                <a:cxn ang="0">
                  <a:pos x="18" y="76"/>
                </a:cxn>
                <a:cxn ang="0">
                  <a:pos x="18" y="76"/>
                </a:cxn>
              </a:cxnLst>
              <a:rect l="0" t="0" r="r" b="b"/>
              <a:pathLst>
                <a:path w="98" h="84">
                  <a:moveTo>
                    <a:pt x="18" y="76"/>
                  </a:moveTo>
                  <a:lnTo>
                    <a:pt x="18" y="76"/>
                  </a:lnTo>
                  <a:lnTo>
                    <a:pt x="24" y="80"/>
                  </a:lnTo>
                  <a:lnTo>
                    <a:pt x="34" y="82"/>
                  </a:lnTo>
                  <a:lnTo>
                    <a:pt x="44" y="84"/>
                  </a:lnTo>
                  <a:lnTo>
                    <a:pt x="56" y="82"/>
                  </a:lnTo>
                  <a:lnTo>
                    <a:pt x="68" y="78"/>
                  </a:lnTo>
                  <a:lnTo>
                    <a:pt x="80" y="70"/>
                  </a:lnTo>
                  <a:lnTo>
                    <a:pt x="86" y="64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8" y="46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88" y="40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68" y="42"/>
                  </a:lnTo>
                  <a:lnTo>
                    <a:pt x="58" y="42"/>
                  </a:lnTo>
                  <a:lnTo>
                    <a:pt x="54" y="38"/>
                  </a:lnTo>
                  <a:lnTo>
                    <a:pt x="52" y="36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8" y="26"/>
                  </a:lnTo>
                  <a:lnTo>
                    <a:pt x="66" y="18"/>
                  </a:lnTo>
                  <a:lnTo>
                    <a:pt x="72" y="10"/>
                  </a:lnTo>
                  <a:lnTo>
                    <a:pt x="72" y="8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2" y="4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0" y="20"/>
                  </a:lnTo>
                  <a:lnTo>
                    <a:pt x="6" y="30"/>
                  </a:lnTo>
                  <a:lnTo>
                    <a:pt x="2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8" y="48"/>
                  </a:lnTo>
                  <a:lnTo>
                    <a:pt x="14" y="46"/>
                  </a:lnTo>
                  <a:lnTo>
                    <a:pt x="16" y="4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20" y="52"/>
                  </a:lnTo>
                  <a:lnTo>
                    <a:pt x="16" y="5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6" y="60"/>
                  </a:lnTo>
                  <a:lnTo>
                    <a:pt x="30" y="62"/>
                  </a:lnTo>
                  <a:lnTo>
                    <a:pt x="30" y="64"/>
                  </a:lnTo>
                  <a:lnTo>
                    <a:pt x="30" y="68"/>
                  </a:lnTo>
                  <a:lnTo>
                    <a:pt x="24" y="72"/>
                  </a:lnTo>
                  <a:lnTo>
                    <a:pt x="18" y="76"/>
                  </a:lnTo>
                  <a:lnTo>
                    <a:pt x="18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1700463" y="-188495"/>
              <a:ext cx="721895" cy="705853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8" y="18"/>
                </a:cxn>
                <a:cxn ang="0">
                  <a:pos x="4" y="26"/>
                </a:cxn>
                <a:cxn ang="0">
                  <a:pos x="2" y="34"/>
                </a:cxn>
                <a:cxn ang="0">
                  <a:pos x="0" y="42"/>
                </a:cxn>
                <a:cxn ang="0">
                  <a:pos x="0" y="54"/>
                </a:cxn>
                <a:cxn ang="0">
                  <a:pos x="6" y="64"/>
                </a:cxn>
                <a:cxn ang="0">
                  <a:pos x="14" y="74"/>
                </a:cxn>
                <a:cxn ang="0">
                  <a:pos x="20" y="80"/>
                </a:cxn>
                <a:cxn ang="0">
                  <a:pos x="28" y="84"/>
                </a:cxn>
                <a:cxn ang="0">
                  <a:pos x="28" y="84"/>
                </a:cxn>
                <a:cxn ang="0">
                  <a:pos x="40" y="88"/>
                </a:cxn>
                <a:cxn ang="0">
                  <a:pos x="44" y="86"/>
                </a:cxn>
                <a:cxn ang="0">
                  <a:pos x="46" y="86"/>
                </a:cxn>
                <a:cxn ang="0">
                  <a:pos x="46" y="78"/>
                </a:cxn>
                <a:cxn ang="0">
                  <a:pos x="46" y="70"/>
                </a:cxn>
                <a:cxn ang="0">
                  <a:pos x="46" y="70"/>
                </a:cxn>
                <a:cxn ang="0">
                  <a:pos x="46" y="60"/>
                </a:cxn>
                <a:cxn ang="0">
                  <a:pos x="46" y="54"/>
                </a:cxn>
                <a:cxn ang="0">
                  <a:pos x="50" y="48"/>
                </a:cxn>
                <a:cxn ang="0">
                  <a:pos x="52" y="46"/>
                </a:cxn>
                <a:cxn ang="0">
                  <a:pos x="56" y="48"/>
                </a:cxn>
                <a:cxn ang="0">
                  <a:pos x="56" y="48"/>
                </a:cxn>
                <a:cxn ang="0">
                  <a:pos x="64" y="52"/>
                </a:cxn>
                <a:cxn ang="0">
                  <a:pos x="72" y="58"/>
                </a:cxn>
                <a:cxn ang="0">
                  <a:pos x="78" y="62"/>
                </a:cxn>
                <a:cxn ang="0">
                  <a:pos x="82" y="62"/>
                </a:cxn>
                <a:cxn ang="0">
                  <a:pos x="84" y="58"/>
                </a:cxn>
                <a:cxn ang="0">
                  <a:pos x="84" y="58"/>
                </a:cxn>
                <a:cxn ang="0">
                  <a:pos x="88" y="50"/>
                </a:cxn>
                <a:cxn ang="0">
                  <a:pos x="90" y="38"/>
                </a:cxn>
                <a:cxn ang="0">
                  <a:pos x="90" y="32"/>
                </a:cxn>
                <a:cxn ang="0">
                  <a:pos x="88" y="26"/>
                </a:cxn>
                <a:cxn ang="0">
                  <a:pos x="84" y="20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0" y="8"/>
                </a:cxn>
                <a:cxn ang="0">
                  <a:pos x="60" y="4"/>
                </a:cxn>
                <a:cxn ang="0">
                  <a:pos x="46" y="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8" y="8"/>
                </a:cxn>
                <a:cxn ang="0">
                  <a:pos x="42" y="12"/>
                </a:cxn>
                <a:cxn ang="0">
                  <a:pos x="42" y="16"/>
                </a:cxn>
                <a:cxn ang="0">
                  <a:pos x="40" y="18"/>
                </a:cxn>
                <a:cxn ang="0">
                  <a:pos x="40" y="18"/>
                </a:cxn>
                <a:cxn ang="0">
                  <a:pos x="36" y="18"/>
                </a:cxn>
                <a:cxn ang="0">
                  <a:pos x="32" y="16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26"/>
                </a:cxn>
                <a:cxn ang="0">
                  <a:pos x="22" y="30"/>
                </a:cxn>
                <a:cxn ang="0">
                  <a:pos x="20" y="30"/>
                </a:cxn>
                <a:cxn ang="0">
                  <a:pos x="18" y="28"/>
                </a:cxn>
                <a:cxn ang="0">
                  <a:pos x="14" y="26"/>
                </a:cxn>
                <a:cxn ang="0">
                  <a:pos x="8" y="18"/>
                </a:cxn>
                <a:cxn ang="0">
                  <a:pos x="8" y="18"/>
                </a:cxn>
              </a:cxnLst>
              <a:rect l="0" t="0" r="r" b="b"/>
              <a:pathLst>
                <a:path w="90" h="88">
                  <a:moveTo>
                    <a:pt x="8" y="18"/>
                  </a:moveTo>
                  <a:lnTo>
                    <a:pt x="8" y="18"/>
                  </a:lnTo>
                  <a:lnTo>
                    <a:pt x="4" y="26"/>
                  </a:lnTo>
                  <a:lnTo>
                    <a:pt x="2" y="34"/>
                  </a:lnTo>
                  <a:lnTo>
                    <a:pt x="0" y="42"/>
                  </a:lnTo>
                  <a:lnTo>
                    <a:pt x="0" y="54"/>
                  </a:lnTo>
                  <a:lnTo>
                    <a:pt x="6" y="64"/>
                  </a:lnTo>
                  <a:lnTo>
                    <a:pt x="14" y="74"/>
                  </a:lnTo>
                  <a:lnTo>
                    <a:pt x="20" y="80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40" y="88"/>
                  </a:lnTo>
                  <a:lnTo>
                    <a:pt x="44" y="86"/>
                  </a:lnTo>
                  <a:lnTo>
                    <a:pt x="46" y="86"/>
                  </a:lnTo>
                  <a:lnTo>
                    <a:pt x="46" y="78"/>
                  </a:lnTo>
                  <a:lnTo>
                    <a:pt x="46" y="70"/>
                  </a:lnTo>
                  <a:lnTo>
                    <a:pt x="46" y="70"/>
                  </a:lnTo>
                  <a:lnTo>
                    <a:pt x="46" y="60"/>
                  </a:lnTo>
                  <a:lnTo>
                    <a:pt x="46" y="54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64" y="52"/>
                  </a:lnTo>
                  <a:lnTo>
                    <a:pt x="72" y="58"/>
                  </a:lnTo>
                  <a:lnTo>
                    <a:pt x="78" y="62"/>
                  </a:lnTo>
                  <a:lnTo>
                    <a:pt x="82" y="62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88" y="50"/>
                  </a:lnTo>
                  <a:lnTo>
                    <a:pt x="90" y="38"/>
                  </a:lnTo>
                  <a:lnTo>
                    <a:pt x="90" y="32"/>
                  </a:lnTo>
                  <a:lnTo>
                    <a:pt x="88" y="26"/>
                  </a:lnTo>
                  <a:lnTo>
                    <a:pt x="84" y="20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0" y="8"/>
                  </a:lnTo>
                  <a:lnTo>
                    <a:pt x="60" y="4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8" y="8"/>
                  </a:lnTo>
                  <a:lnTo>
                    <a:pt x="42" y="12"/>
                  </a:lnTo>
                  <a:lnTo>
                    <a:pt x="42" y="16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6"/>
                  </a:lnTo>
                  <a:lnTo>
                    <a:pt x="22" y="30"/>
                  </a:lnTo>
                  <a:lnTo>
                    <a:pt x="20" y="30"/>
                  </a:lnTo>
                  <a:lnTo>
                    <a:pt x="18" y="28"/>
                  </a:lnTo>
                  <a:lnTo>
                    <a:pt x="14" y="26"/>
                  </a:lnTo>
                  <a:lnTo>
                    <a:pt x="8" y="18"/>
                  </a:lnTo>
                  <a:lnTo>
                    <a:pt x="8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2" name="Freeform 74"/>
            <p:cNvSpPr>
              <a:spLocks/>
            </p:cNvSpPr>
            <p:nvPr/>
          </p:nvSpPr>
          <p:spPr bwMode="auto">
            <a:xfrm>
              <a:off x="882316" y="-300789"/>
              <a:ext cx="770021" cy="657726"/>
            </a:xfrm>
            <a:custGeom>
              <a:avLst/>
              <a:gdLst/>
              <a:ahLst/>
              <a:cxnLst>
                <a:cxn ang="0">
                  <a:pos x="78" y="6"/>
                </a:cxn>
                <a:cxn ang="0">
                  <a:pos x="78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0" y="0"/>
                </a:cxn>
                <a:cxn ang="0">
                  <a:pos x="28" y="4"/>
                </a:cxn>
                <a:cxn ang="0">
                  <a:pos x="16" y="12"/>
                </a:cxn>
                <a:cxn ang="0">
                  <a:pos x="4" y="26"/>
                </a:cxn>
                <a:cxn ang="0">
                  <a:pos x="4" y="2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8" y="42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8" y="40"/>
                </a:cxn>
                <a:cxn ang="0">
                  <a:pos x="36" y="42"/>
                </a:cxn>
                <a:cxn ang="0">
                  <a:pos x="42" y="44"/>
                </a:cxn>
                <a:cxn ang="0">
                  <a:pos x="42" y="46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36" y="58"/>
                </a:cxn>
                <a:cxn ang="0">
                  <a:pos x="28" y="64"/>
                </a:cxn>
                <a:cxn ang="0">
                  <a:pos x="24" y="72"/>
                </a:cxn>
                <a:cxn ang="0">
                  <a:pos x="24" y="74"/>
                </a:cxn>
                <a:cxn ang="0">
                  <a:pos x="26" y="76"/>
                </a:cxn>
                <a:cxn ang="0">
                  <a:pos x="26" y="76"/>
                </a:cxn>
                <a:cxn ang="0">
                  <a:pos x="36" y="80"/>
                </a:cxn>
                <a:cxn ang="0">
                  <a:pos x="48" y="82"/>
                </a:cxn>
                <a:cxn ang="0">
                  <a:pos x="56" y="80"/>
                </a:cxn>
                <a:cxn ang="0">
                  <a:pos x="62" y="78"/>
                </a:cxn>
                <a:cxn ang="0">
                  <a:pos x="70" y="74"/>
                </a:cxn>
                <a:cxn ang="0">
                  <a:pos x="78" y="70"/>
                </a:cxn>
                <a:cxn ang="0">
                  <a:pos x="78" y="70"/>
                </a:cxn>
                <a:cxn ang="0">
                  <a:pos x="84" y="62"/>
                </a:cxn>
                <a:cxn ang="0">
                  <a:pos x="88" y="52"/>
                </a:cxn>
                <a:cxn ang="0">
                  <a:pos x="94" y="40"/>
                </a:cxn>
                <a:cxn ang="0">
                  <a:pos x="96" y="28"/>
                </a:cxn>
                <a:cxn ang="0">
                  <a:pos x="96" y="28"/>
                </a:cxn>
                <a:cxn ang="0">
                  <a:pos x="88" y="34"/>
                </a:cxn>
                <a:cxn ang="0">
                  <a:pos x="82" y="36"/>
                </a:cxn>
                <a:cxn ang="0">
                  <a:pos x="78" y="36"/>
                </a:cxn>
                <a:cxn ang="0">
                  <a:pos x="76" y="36"/>
                </a:cxn>
                <a:cxn ang="0">
                  <a:pos x="76" y="36"/>
                </a:cxn>
                <a:cxn ang="0">
                  <a:pos x="76" y="32"/>
                </a:cxn>
                <a:cxn ang="0">
                  <a:pos x="78" y="26"/>
                </a:cxn>
                <a:cxn ang="0">
                  <a:pos x="90" y="16"/>
                </a:cxn>
                <a:cxn ang="0">
                  <a:pos x="90" y="16"/>
                </a:cxn>
                <a:cxn ang="0">
                  <a:pos x="74" y="22"/>
                </a:cxn>
                <a:cxn ang="0">
                  <a:pos x="74" y="22"/>
                </a:cxn>
                <a:cxn ang="0">
                  <a:pos x="68" y="22"/>
                </a:cxn>
                <a:cxn ang="0">
                  <a:pos x="64" y="20"/>
                </a:cxn>
                <a:cxn ang="0">
                  <a:pos x="64" y="18"/>
                </a:cxn>
                <a:cxn ang="0">
                  <a:pos x="66" y="14"/>
                </a:cxn>
                <a:cxn ang="0">
                  <a:pos x="78" y="6"/>
                </a:cxn>
                <a:cxn ang="0">
                  <a:pos x="78" y="6"/>
                </a:cxn>
              </a:cxnLst>
              <a:rect l="0" t="0" r="r" b="b"/>
              <a:pathLst>
                <a:path w="96" h="82">
                  <a:moveTo>
                    <a:pt x="78" y="6"/>
                  </a:moveTo>
                  <a:lnTo>
                    <a:pt x="78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0" y="0"/>
                  </a:lnTo>
                  <a:lnTo>
                    <a:pt x="28" y="4"/>
                  </a:lnTo>
                  <a:lnTo>
                    <a:pt x="16" y="12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8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8" y="40"/>
                  </a:lnTo>
                  <a:lnTo>
                    <a:pt x="36" y="42"/>
                  </a:lnTo>
                  <a:lnTo>
                    <a:pt x="42" y="44"/>
                  </a:lnTo>
                  <a:lnTo>
                    <a:pt x="42" y="46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36" y="58"/>
                  </a:lnTo>
                  <a:lnTo>
                    <a:pt x="28" y="64"/>
                  </a:lnTo>
                  <a:lnTo>
                    <a:pt x="24" y="72"/>
                  </a:lnTo>
                  <a:lnTo>
                    <a:pt x="24" y="74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6" y="80"/>
                  </a:lnTo>
                  <a:lnTo>
                    <a:pt x="48" y="82"/>
                  </a:lnTo>
                  <a:lnTo>
                    <a:pt x="56" y="80"/>
                  </a:lnTo>
                  <a:lnTo>
                    <a:pt x="62" y="78"/>
                  </a:lnTo>
                  <a:lnTo>
                    <a:pt x="70" y="74"/>
                  </a:lnTo>
                  <a:lnTo>
                    <a:pt x="78" y="70"/>
                  </a:lnTo>
                  <a:lnTo>
                    <a:pt x="78" y="70"/>
                  </a:lnTo>
                  <a:lnTo>
                    <a:pt x="84" y="62"/>
                  </a:lnTo>
                  <a:lnTo>
                    <a:pt x="88" y="52"/>
                  </a:lnTo>
                  <a:lnTo>
                    <a:pt x="94" y="40"/>
                  </a:lnTo>
                  <a:lnTo>
                    <a:pt x="96" y="28"/>
                  </a:lnTo>
                  <a:lnTo>
                    <a:pt x="96" y="28"/>
                  </a:lnTo>
                  <a:lnTo>
                    <a:pt x="88" y="34"/>
                  </a:lnTo>
                  <a:lnTo>
                    <a:pt x="82" y="36"/>
                  </a:lnTo>
                  <a:lnTo>
                    <a:pt x="78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8" y="26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74" y="22"/>
                  </a:lnTo>
                  <a:lnTo>
                    <a:pt x="74" y="22"/>
                  </a:lnTo>
                  <a:lnTo>
                    <a:pt x="68" y="22"/>
                  </a:lnTo>
                  <a:lnTo>
                    <a:pt x="64" y="20"/>
                  </a:lnTo>
                  <a:lnTo>
                    <a:pt x="64" y="18"/>
                  </a:lnTo>
                  <a:lnTo>
                    <a:pt x="66" y="14"/>
                  </a:lnTo>
                  <a:lnTo>
                    <a:pt x="78" y="6"/>
                  </a:lnTo>
                  <a:lnTo>
                    <a:pt x="7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3" name="Freeform 75"/>
            <p:cNvSpPr>
              <a:spLocks/>
            </p:cNvSpPr>
            <p:nvPr/>
          </p:nvSpPr>
          <p:spPr bwMode="auto">
            <a:xfrm>
              <a:off x="1042737" y="-1054768"/>
              <a:ext cx="721895" cy="689811"/>
            </a:xfrm>
            <a:custGeom>
              <a:avLst/>
              <a:gdLst/>
              <a:ahLst/>
              <a:cxnLst>
                <a:cxn ang="0">
                  <a:pos x="82" y="68"/>
                </a:cxn>
                <a:cxn ang="0">
                  <a:pos x="82" y="68"/>
                </a:cxn>
                <a:cxn ang="0">
                  <a:pos x="86" y="62"/>
                </a:cxn>
                <a:cxn ang="0">
                  <a:pos x="88" y="54"/>
                </a:cxn>
                <a:cxn ang="0">
                  <a:pos x="90" y="44"/>
                </a:cxn>
                <a:cxn ang="0">
                  <a:pos x="90" y="34"/>
                </a:cxn>
                <a:cxn ang="0">
                  <a:pos x="84" y="24"/>
                </a:cxn>
                <a:cxn ang="0">
                  <a:pos x="76" y="12"/>
                </a:cxn>
                <a:cxn ang="0">
                  <a:pos x="70" y="8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4" y="8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44" y="26"/>
                </a:cxn>
                <a:cxn ang="0">
                  <a:pos x="44" y="34"/>
                </a:cxn>
                <a:cxn ang="0">
                  <a:pos x="40" y="38"/>
                </a:cxn>
                <a:cxn ang="0">
                  <a:pos x="38" y="40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26" y="36"/>
                </a:cxn>
                <a:cxn ang="0">
                  <a:pos x="18" y="30"/>
                </a:cxn>
                <a:cxn ang="0">
                  <a:pos x="12" y="24"/>
                </a:cxn>
                <a:cxn ang="0">
                  <a:pos x="8" y="26"/>
                </a:cxn>
                <a:cxn ang="0">
                  <a:pos x="6" y="28"/>
                </a:cxn>
                <a:cxn ang="0">
                  <a:pos x="6" y="28"/>
                </a:cxn>
                <a:cxn ang="0">
                  <a:pos x="2" y="38"/>
                </a:cxn>
                <a:cxn ang="0">
                  <a:pos x="0" y="48"/>
                </a:cxn>
                <a:cxn ang="0">
                  <a:pos x="0" y="54"/>
                </a:cxn>
                <a:cxn ang="0">
                  <a:pos x="2" y="60"/>
                </a:cxn>
                <a:cxn ang="0">
                  <a:pos x="6" y="68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20" y="78"/>
                </a:cxn>
                <a:cxn ang="0">
                  <a:pos x="30" y="82"/>
                </a:cxn>
                <a:cxn ang="0">
                  <a:pos x="42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0"/>
                </a:cxn>
                <a:cxn ang="0">
                  <a:pos x="48" y="74"/>
                </a:cxn>
                <a:cxn ang="0">
                  <a:pos x="48" y="72"/>
                </a:cxn>
                <a:cxn ang="0">
                  <a:pos x="50" y="70"/>
                </a:cxn>
                <a:cxn ang="0">
                  <a:pos x="50" y="70"/>
                </a:cxn>
                <a:cxn ang="0">
                  <a:pos x="54" y="68"/>
                </a:cxn>
                <a:cxn ang="0">
                  <a:pos x="58" y="70"/>
                </a:cxn>
                <a:cxn ang="0">
                  <a:pos x="70" y="80"/>
                </a:cxn>
                <a:cxn ang="0">
                  <a:pos x="70" y="80"/>
                </a:cxn>
                <a:cxn ang="0">
                  <a:pos x="64" y="66"/>
                </a:cxn>
                <a:cxn ang="0">
                  <a:pos x="64" y="66"/>
                </a:cxn>
                <a:cxn ang="0">
                  <a:pos x="64" y="62"/>
                </a:cxn>
                <a:cxn ang="0">
                  <a:pos x="66" y="58"/>
                </a:cxn>
                <a:cxn ang="0">
                  <a:pos x="70" y="58"/>
                </a:cxn>
                <a:cxn ang="0">
                  <a:pos x="72" y="58"/>
                </a:cxn>
                <a:cxn ang="0">
                  <a:pos x="76" y="62"/>
                </a:cxn>
                <a:cxn ang="0">
                  <a:pos x="82" y="68"/>
                </a:cxn>
                <a:cxn ang="0">
                  <a:pos x="82" y="68"/>
                </a:cxn>
              </a:cxnLst>
              <a:rect l="0" t="0" r="r" b="b"/>
              <a:pathLst>
                <a:path w="90" h="86">
                  <a:moveTo>
                    <a:pt x="82" y="68"/>
                  </a:moveTo>
                  <a:lnTo>
                    <a:pt x="82" y="68"/>
                  </a:lnTo>
                  <a:lnTo>
                    <a:pt x="86" y="62"/>
                  </a:lnTo>
                  <a:lnTo>
                    <a:pt x="88" y="54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84" y="24"/>
                  </a:lnTo>
                  <a:lnTo>
                    <a:pt x="76" y="12"/>
                  </a:lnTo>
                  <a:lnTo>
                    <a:pt x="70" y="8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8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4" y="26"/>
                  </a:lnTo>
                  <a:lnTo>
                    <a:pt x="44" y="34"/>
                  </a:lnTo>
                  <a:lnTo>
                    <a:pt x="40" y="38"/>
                  </a:lnTo>
                  <a:lnTo>
                    <a:pt x="38" y="40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26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8" y="26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2" y="3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2" y="60"/>
                  </a:lnTo>
                  <a:lnTo>
                    <a:pt x="6" y="68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20" y="78"/>
                  </a:lnTo>
                  <a:lnTo>
                    <a:pt x="30" y="82"/>
                  </a:lnTo>
                  <a:lnTo>
                    <a:pt x="42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0"/>
                  </a:lnTo>
                  <a:lnTo>
                    <a:pt x="48" y="74"/>
                  </a:lnTo>
                  <a:lnTo>
                    <a:pt x="48" y="72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4" y="68"/>
                  </a:lnTo>
                  <a:lnTo>
                    <a:pt x="58" y="70"/>
                  </a:lnTo>
                  <a:lnTo>
                    <a:pt x="70" y="80"/>
                  </a:lnTo>
                  <a:lnTo>
                    <a:pt x="70" y="8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64" y="62"/>
                  </a:lnTo>
                  <a:lnTo>
                    <a:pt x="66" y="58"/>
                  </a:lnTo>
                  <a:lnTo>
                    <a:pt x="70" y="58"/>
                  </a:lnTo>
                  <a:lnTo>
                    <a:pt x="72" y="58"/>
                  </a:lnTo>
                  <a:lnTo>
                    <a:pt x="76" y="62"/>
                  </a:lnTo>
                  <a:lnTo>
                    <a:pt x="82" y="68"/>
                  </a:lnTo>
                  <a:lnTo>
                    <a:pt x="82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1636295" y="-348916"/>
              <a:ext cx="176463" cy="160421"/>
            </a:xfrm>
            <a:custGeom>
              <a:avLst/>
              <a:gdLst/>
              <a:ahLst/>
              <a:cxnLst>
                <a:cxn ang="0">
                  <a:pos x="20" y="16"/>
                </a:cxn>
                <a:cxn ang="0">
                  <a:pos x="20" y="16"/>
                </a:cxn>
                <a:cxn ang="0">
                  <a:pos x="16" y="18"/>
                </a:cxn>
                <a:cxn ang="0">
                  <a:pos x="12" y="20"/>
                </a:cxn>
                <a:cxn ang="0">
                  <a:pos x="8" y="18"/>
                </a:cxn>
                <a:cxn ang="0">
                  <a:pos x="4" y="18"/>
                </a:cxn>
                <a:cxn ang="0">
                  <a:pos x="4" y="18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2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20" y="4"/>
                </a:cxn>
                <a:cxn ang="0">
                  <a:pos x="22" y="8"/>
                </a:cxn>
                <a:cxn ang="0">
                  <a:pos x="22" y="12"/>
                </a:cxn>
                <a:cxn ang="0">
                  <a:pos x="20" y="16"/>
                </a:cxn>
                <a:cxn ang="0">
                  <a:pos x="20" y="16"/>
                </a:cxn>
              </a:cxnLst>
              <a:rect l="0" t="0" r="r" b="b"/>
              <a:pathLst>
                <a:path w="22" h="20">
                  <a:moveTo>
                    <a:pt x="20" y="16"/>
                  </a:moveTo>
                  <a:lnTo>
                    <a:pt x="20" y="16"/>
                  </a:lnTo>
                  <a:lnTo>
                    <a:pt x="16" y="18"/>
                  </a:lnTo>
                  <a:lnTo>
                    <a:pt x="12" y="20"/>
                  </a:lnTo>
                  <a:lnTo>
                    <a:pt x="8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2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2" y="8"/>
                  </a:lnTo>
                  <a:lnTo>
                    <a:pt x="22" y="12"/>
                  </a:lnTo>
                  <a:lnTo>
                    <a:pt x="20" y="16"/>
                  </a:lnTo>
                  <a:lnTo>
                    <a:pt x="20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5" name="Freeform 77"/>
            <p:cNvSpPr>
              <a:spLocks/>
            </p:cNvSpPr>
            <p:nvPr/>
          </p:nvSpPr>
          <p:spPr bwMode="auto">
            <a:xfrm>
              <a:off x="3914274" y="-284747"/>
              <a:ext cx="465221" cy="882316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8" y="4"/>
                </a:cxn>
                <a:cxn ang="0">
                  <a:pos x="28" y="14"/>
                </a:cxn>
                <a:cxn ang="0">
                  <a:pos x="28" y="22"/>
                </a:cxn>
                <a:cxn ang="0">
                  <a:pos x="24" y="28"/>
                </a:cxn>
                <a:cxn ang="0">
                  <a:pos x="20" y="36"/>
                </a:cxn>
                <a:cxn ang="0">
                  <a:pos x="12" y="44"/>
                </a:cxn>
                <a:cxn ang="0">
                  <a:pos x="12" y="44"/>
                </a:cxn>
                <a:cxn ang="0">
                  <a:pos x="6" y="54"/>
                </a:cxn>
                <a:cxn ang="0">
                  <a:pos x="2" y="66"/>
                </a:cxn>
                <a:cxn ang="0">
                  <a:pos x="0" y="80"/>
                </a:cxn>
                <a:cxn ang="0">
                  <a:pos x="4" y="92"/>
                </a:cxn>
                <a:cxn ang="0">
                  <a:pos x="8" y="102"/>
                </a:cxn>
                <a:cxn ang="0">
                  <a:pos x="14" y="106"/>
                </a:cxn>
                <a:cxn ang="0">
                  <a:pos x="18" y="110"/>
                </a:cxn>
                <a:cxn ang="0">
                  <a:pos x="24" y="110"/>
                </a:cxn>
                <a:cxn ang="0">
                  <a:pos x="30" y="110"/>
                </a:cxn>
                <a:cxn ang="0">
                  <a:pos x="38" y="110"/>
                </a:cxn>
                <a:cxn ang="0">
                  <a:pos x="48" y="106"/>
                </a:cxn>
                <a:cxn ang="0">
                  <a:pos x="48" y="106"/>
                </a:cxn>
                <a:cxn ang="0">
                  <a:pos x="52" y="102"/>
                </a:cxn>
                <a:cxn ang="0">
                  <a:pos x="56" y="96"/>
                </a:cxn>
                <a:cxn ang="0">
                  <a:pos x="58" y="90"/>
                </a:cxn>
                <a:cxn ang="0">
                  <a:pos x="58" y="86"/>
                </a:cxn>
                <a:cxn ang="0">
                  <a:pos x="54" y="76"/>
                </a:cxn>
                <a:cxn ang="0">
                  <a:pos x="54" y="72"/>
                </a:cxn>
                <a:cxn ang="0">
                  <a:pos x="54" y="72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8" y="82"/>
                </a:cxn>
                <a:cxn ang="0">
                  <a:pos x="34" y="80"/>
                </a:cxn>
                <a:cxn ang="0">
                  <a:pos x="34" y="80"/>
                </a:cxn>
                <a:cxn ang="0">
                  <a:pos x="36" y="78"/>
                </a:cxn>
                <a:cxn ang="0">
                  <a:pos x="42" y="74"/>
                </a:cxn>
                <a:cxn ang="0">
                  <a:pos x="46" y="66"/>
                </a:cxn>
                <a:cxn ang="0">
                  <a:pos x="48" y="62"/>
                </a:cxn>
                <a:cxn ang="0">
                  <a:pos x="48" y="54"/>
                </a:cxn>
                <a:cxn ang="0">
                  <a:pos x="48" y="54"/>
                </a:cxn>
                <a:cxn ang="0">
                  <a:pos x="46" y="48"/>
                </a:cxn>
                <a:cxn ang="0">
                  <a:pos x="44" y="38"/>
                </a:cxn>
                <a:cxn ang="0">
                  <a:pos x="36" y="20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58" h="110">
                  <a:moveTo>
                    <a:pt x="26" y="0"/>
                  </a:moveTo>
                  <a:lnTo>
                    <a:pt x="26" y="0"/>
                  </a:lnTo>
                  <a:lnTo>
                    <a:pt x="28" y="4"/>
                  </a:lnTo>
                  <a:lnTo>
                    <a:pt x="28" y="14"/>
                  </a:lnTo>
                  <a:lnTo>
                    <a:pt x="28" y="22"/>
                  </a:lnTo>
                  <a:lnTo>
                    <a:pt x="24" y="28"/>
                  </a:lnTo>
                  <a:lnTo>
                    <a:pt x="20" y="36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6" y="54"/>
                  </a:lnTo>
                  <a:lnTo>
                    <a:pt x="2" y="66"/>
                  </a:lnTo>
                  <a:lnTo>
                    <a:pt x="0" y="80"/>
                  </a:lnTo>
                  <a:lnTo>
                    <a:pt x="4" y="92"/>
                  </a:lnTo>
                  <a:lnTo>
                    <a:pt x="8" y="102"/>
                  </a:lnTo>
                  <a:lnTo>
                    <a:pt x="14" y="106"/>
                  </a:lnTo>
                  <a:lnTo>
                    <a:pt x="18" y="110"/>
                  </a:lnTo>
                  <a:lnTo>
                    <a:pt x="24" y="110"/>
                  </a:lnTo>
                  <a:lnTo>
                    <a:pt x="30" y="110"/>
                  </a:lnTo>
                  <a:lnTo>
                    <a:pt x="38" y="110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52" y="102"/>
                  </a:lnTo>
                  <a:lnTo>
                    <a:pt x="56" y="96"/>
                  </a:lnTo>
                  <a:lnTo>
                    <a:pt x="58" y="90"/>
                  </a:lnTo>
                  <a:lnTo>
                    <a:pt x="58" y="86"/>
                  </a:lnTo>
                  <a:lnTo>
                    <a:pt x="54" y="76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8" y="82"/>
                  </a:lnTo>
                  <a:lnTo>
                    <a:pt x="34" y="80"/>
                  </a:lnTo>
                  <a:lnTo>
                    <a:pt x="34" y="80"/>
                  </a:lnTo>
                  <a:lnTo>
                    <a:pt x="36" y="78"/>
                  </a:lnTo>
                  <a:lnTo>
                    <a:pt x="42" y="74"/>
                  </a:lnTo>
                  <a:lnTo>
                    <a:pt x="46" y="66"/>
                  </a:lnTo>
                  <a:lnTo>
                    <a:pt x="48" y="62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6" y="48"/>
                  </a:lnTo>
                  <a:lnTo>
                    <a:pt x="44" y="38"/>
                  </a:lnTo>
                  <a:lnTo>
                    <a:pt x="36" y="20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6" name="Freeform 78"/>
            <p:cNvSpPr>
              <a:spLocks/>
            </p:cNvSpPr>
            <p:nvPr/>
          </p:nvSpPr>
          <p:spPr bwMode="auto">
            <a:xfrm>
              <a:off x="7058526" y="2795337"/>
              <a:ext cx="368968" cy="52938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6" y="2"/>
                </a:cxn>
                <a:cxn ang="0">
                  <a:pos x="42" y="8"/>
                </a:cxn>
                <a:cxn ang="0">
                  <a:pos x="36" y="16"/>
                </a:cxn>
                <a:cxn ang="0">
                  <a:pos x="30" y="20"/>
                </a:cxn>
                <a:cxn ang="0">
                  <a:pos x="22" y="24"/>
                </a:cxn>
                <a:cxn ang="0">
                  <a:pos x="22" y="24"/>
                </a:cxn>
                <a:cxn ang="0">
                  <a:pos x="14" y="28"/>
                </a:cxn>
                <a:cxn ang="0">
                  <a:pos x="6" y="34"/>
                </a:cxn>
                <a:cxn ang="0">
                  <a:pos x="2" y="42"/>
                </a:cxn>
                <a:cxn ang="0">
                  <a:pos x="0" y="50"/>
                </a:cxn>
                <a:cxn ang="0">
                  <a:pos x="0" y="58"/>
                </a:cxn>
                <a:cxn ang="0">
                  <a:pos x="4" y="64"/>
                </a:cxn>
                <a:cxn ang="0">
                  <a:pos x="12" y="66"/>
                </a:cxn>
                <a:cxn ang="0">
                  <a:pos x="24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4" y="62"/>
                </a:cxn>
                <a:cxn ang="0">
                  <a:pos x="38" y="56"/>
                </a:cxn>
                <a:cxn ang="0">
                  <a:pos x="40" y="50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36" y="50"/>
                </a:cxn>
                <a:cxn ang="0">
                  <a:pos x="30" y="50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2" y="46"/>
                </a:cxn>
                <a:cxn ang="0">
                  <a:pos x="38" y="42"/>
                </a:cxn>
                <a:cxn ang="0">
                  <a:pos x="42" y="36"/>
                </a:cxn>
                <a:cxn ang="0">
                  <a:pos x="42" y="36"/>
                </a:cxn>
                <a:cxn ang="0">
                  <a:pos x="46" y="26"/>
                </a:cxn>
                <a:cxn ang="0">
                  <a:pos x="46" y="14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66">
                  <a:moveTo>
                    <a:pt x="46" y="0"/>
                  </a:moveTo>
                  <a:lnTo>
                    <a:pt x="46" y="0"/>
                  </a:lnTo>
                  <a:lnTo>
                    <a:pt x="46" y="2"/>
                  </a:lnTo>
                  <a:lnTo>
                    <a:pt x="42" y="8"/>
                  </a:lnTo>
                  <a:lnTo>
                    <a:pt x="36" y="16"/>
                  </a:lnTo>
                  <a:lnTo>
                    <a:pt x="30" y="20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14" y="28"/>
                  </a:lnTo>
                  <a:lnTo>
                    <a:pt x="6" y="34"/>
                  </a:lnTo>
                  <a:lnTo>
                    <a:pt x="2" y="42"/>
                  </a:lnTo>
                  <a:lnTo>
                    <a:pt x="0" y="50"/>
                  </a:lnTo>
                  <a:lnTo>
                    <a:pt x="0" y="58"/>
                  </a:lnTo>
                  <a:lnTo>
                    <a:pt x="4" y="64"/>
                  </a:lnTo>
                  <a:lnTo>
                    <a:pt x="12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4" y="62"/>
                  </a:lnTo>
                  <a:lnTo>
                    <a:pt x="38" y="56"/>
                  </a:lnTo>
                  <a:lnTo>
                    <a:pt x="40" y="50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36" y="50"/>
                  </a:lnTo>
                  <a:lnTo>
                    <a:pt x="30" y="50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2" y="46"/>
                  </a:lnTo>
                  <a:lnTo>
                    <a:pt x="38" y="42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6" y="26"/>
                  </a:lnTo>
                  <a:lnTo>
                    <a:pt x="46" y="14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7" name="Freeform 79"/>
            <p:cNvSpPr>
              <a:spLocks/>
            </p:cNvSpPr>
            <p:nvPr/>
          </p:nvSpPr>
          <p:spPr bwMode="auto">
            <a:xfrm>
              <a:off x="5101389" y="3196389"/>
              <a:ext cx="753979" cy="417095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0" y="38"/>
                </a:cxn>
                <a:cxn ang="0">
                  <a:pos x="2" y="36"/>
                </a:cxn>
                <a:cxn ang="0">
                  <a:pos x="12" y="34"/>
                </a:cxn>
                <a:cxn ang="0">
                  <a:pos x="18" y="34"/>
                </a:cxn>
                <a:cxn ang="0">
                  <a:pos x="24" y="36"/>
                </a:cxn>
                <a:cxn ang="0">
                  <a:pos x="32" y="40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50" y="50"/>
                </a:cxn>
                <a:cxn ang="0">
                  <a:pos x="60" y="52"/>
                </a:cxn>
                <a:cxn ang="0">
                  <a:pos x="72" y="52"/>
                </a:cxn>
                <a:cxn ang="0">
                  <a:pos x="82" y="48"/>
                </a:cxn>
                <a:cxn ang="0">
                  <a:pos x="90" y="42"/>
                </a:cxn>
                <a:cxn ang="0">
                  <a:pos x="92" y="38"/>
                </a:cxn>
                <a:cxn ang="0">
                  <a:pos x="94" y="32"/>
                </a:cxn>
                <a:cxn ang="0">
                  <a:pos x="94" y="28"/>
                </a:cxn>
                <a:cxn ang="0">
                  <a:pos x="94" y="20"/>
                </a:cxn>
                <a:cxn ang="0">
                  <a:pos x="92" y="14"/>
                </a:cxn>
                <a:cxn ang="0">
                  <a:pos x="88" y="6"/>
                </a:cxn>
                <a:cxn ang="0">
                  <a:pos x="88" y="6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0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0"/>
                </a:cxn>
                <a:cxn ang="0">
                  <a:pos x="66" y="14"/>
                </a:cxn>
                <a:cxn ang="0">
                  <a:pos x="68" y="18"/>
                </a:cxn>
                <a:cxn ang="0">
                  <a:pos x="68" y="20"/>
                </a:cxn>
                <a:cxn ang="0">
                  <a:pos x="68" y="20"/>
                </a:cxn>
                <a:cxn ang="0">
                  <a:pos x="62" y="16"/>
                </a:cxn>
                <a:cxn ang="0">
                  <a:pos x="54" y="12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30" y="16"/>
                </a:cxn>
                <a:cxn ang="0">
                  <a:pos x="16" y="26"/>
                </a:cxn>
                <a:cxn ang="0">
                  <a:pos x="0" y="38"/>
                </a:cxn>
                <a:cxn ang="0">
                  <a:pos x="0" y="38"/>
                </a:cxn>
              </a:cxnLst>
              <a:rect l="0" t="0" r="r" b="b"/>
              <a:pathLst>
                <a:path w="94" h="52">
                  <a:moveTo>
                    <a:pt x="0" y="38"/>
                  </a:moveTo>
                  <a:lnTo>
                    <a:pt x="0" y="38"/>
                  </a:lnTo>
                  <a:lnTo>
                    <a:pt x="2" y="36"/>
                  </a:lnTo>
                  <a:lnTo>
                    <a:pt x="12" y="34"/>
                  </a:lnTo>
                  <a:lnTo>
                    <a:pt x="18" y="34"/>
                  </a:lnTo>
                  <a:lnTo>
                    <a:pt x="24" y="36"/>
                  </a:lnTo>
                  <a:lnTo>
                    <a:pt x="32" y="40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60" y="52"/>
                  </a:lnTo>
                  <a:lnTo>
                    <a:pt x="72" y="52"/>
                  </a:lnTo>
                  <a:lnTo>
                    <a:pt x="82" y="48"/>
                  </a:lnTo>
                  <a:lnTo>
                    <a:pt x="90" y="42"/>
                  </a:lnTo>
                  <a:lnTo>
                    <a:pt x="92" y="38"/>
                  </a:lnTo>
                  <a:lnTo>
                    <a:pt x="94" y="32"/>
                  </a:lnTo>
                  <a:lnTo>
                    <a:pt x="94" y="28"/>
                  </a:lnTo>
                  <a:lnTo>
                    <a:pt x="94" y="20"/>
                  </a:lnTo>
                  <a:lnTo>
                    <a:pt x="92" y="14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0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0"/>
                  </a:lnTo>
                  <a:lnTo>
                    <a:pt x="66" y="14"/>
                  </a:lnTo>
                  <a:lnTo>
                    <a:pt x="68" y="18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2" y="16"/>
                  </a:lnTo>
                  <a:lnTo>
                    <a:pt x="5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30" y="16"/>
                  </a:lnTo>
                  <a:lnTo>
                    <a:pt x="16" y="26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8" name="Freeform 80"/>
            <p:cNvSpPr>
              <a:spLocks/>
            </p:cNvSpPr>
            <p:nvPr/>
          </p:nvSpPr>
          <p:spPr bwMode="auto">
            <a:xfrm>
              <a:off x="6015789" y="2474495"/>
              <a:ext cx="529389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0" y="6"/>
                </a:cxn>
                <a:cxn ang="0">
                  <a:pos x="60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2"/>
                </a:cxn>
                <a:cxn ang="0">
                  <a:pos x="38" y="2"/>
                </a:cxn>
                <a:cxn ang="0">
                  <a:pos x="44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10"/>
                </a:cxn>
                <a:cxn ang="0">
                  <a:pos x="10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6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44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10"/>
                  </a:lnTo>
                  <a:lnTo>
                    <a:pt x="10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9" name="Freeform 81"/>
            <p:cNvSpPr>
              <a:spLocks/>
            </p:cNvSpPr>
            <p:nvPr/>
          </p:nvSpPr>
          <p:spPr bwMode="auto">
            <a:xfrm>
              <a:off x="4122821" y="2330116"/>
              <a:ext cx="545432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30" y="28"/>
                </a:cxn>
                <a:cxn ang="0">
                  <a:pos x="30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8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62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0" y="4"/>
                </a:cxn>
                <a:cxn ang="0">
                  <a:pos x="40" y="4"/>
                </a:cxn>
                <a:cxn ang="0">
                  <a:pos x="44" y="6"/>
                </a:cxn>
                <a:cxn ang="0">
                  <a:pos x="48" y="10"/>
                </a:cxn>
                <a:cxn ang="0">
                  <a:pos x="48" y="14"/>
                </a:cxn>
                <a:cxn ang="0">
                  <a:pos x="48" y="14"/>
                </a:cxn>
                <a:cxn ang="0">
                  <a:pos x="44" y="10"/>
                </a:cxn>
                <a:cxn ang="0">
                  <a:pos x="38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2" y="10"/>
                </a:cxn>
                <a:cxn ang="0">
                  <a:pos x="12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8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8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6"/>
                  </a:lnTo>
                  <a:lnTo>
                    <a:pt x="48" y="10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4" y="10"/>
                  </a:lnTo>
                  <a:lnTo>
                    <a:pt x="38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2" y="10"/>
                  </a:lnTo>
                  <a:lnTo>
                    <a:pt x="12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0" name="Freeform 82"/>
            <p:cNvSpPr>
              <a:spLocks/>
            </p:cNvSpPr>
            <p:nvPr/>
          </p:nvSpPr>
          <p:spPr bwMode="auto">
            <a:xfrm>
              <a:off x="3336758" y="2891589"/>
              <a:ext cx="385011" cy="753979"/>
            </a:xfrm>
            <a:custGeom>
              <a:avLst/>
              <a:gdLst/>
              <a:ahLst/>
              <a:cxnLst>
                <a:cxn ang="0">
                  <a:pos x="48" y="94"/>
                </a:cxn>
                <a:cxn ang="0">
                  <a:pos x="48" y="94"/>
                </a:cxn>
                <a:cxn ang="0">
                  <a:pos x="46" y="92"/>
                </a:cxn>
                <a:cxn ang="0">
                  <a:pos x="42" y="84"/>
                </a:cxn>
                <a:cxn ang="0">
                  <a:pos x="40" y="70"/>
                </a:cxn>
                <a:cxn ang="0">
                  <a:pos x="40" y="62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4" y="38"/>
                </a:cxn>
                <a:cxn ang="0">
                  <a:pos x="44" y="26"/>
                </a:cxn>
                <a:cxn ang="0">
                  <a:pos x="40" y="16"/>
                </a:cxn>
                <a:cxn ang="0">
                  <a:pos x="36" y="6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8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0" y="40"/>
                </a:cxn>
                <a:cxn ang="0">
                  <a:pos x="2" y="44"/>
                </a:cxn>
                <a:cxn ang="0">
                  <a:pos x="6" y="50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0" y="44"/>
                </a:cxn>
                <a:cxn ang="0">
                  <a:pos x="14" y="38"/>
                </a:cxn>
                <a:cxn ang="0">
                  <a:pos x="16" y="3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6" y="44"/>
                </a:cxn>
                <a:cxn ang="0">
                  <a:pos x="16" y="52"/>
                </a:cxn>
                <a:cxn ang="0">
                  <a:pos x="18" y="64"/>
                </a:cxn>
                <a:cxn ang="0">
                  <a:pos x="18" y="64"/>
                </a:cxn>
                <a:cxn ang="0">
                  <a:pos x="24" y="74"/>
                </a:cxn>
                <a:cxn ang="0">
                  <a:pos x="34" y="84"/>
                </a:cxn>
                <a:cxn ang="0">
                  <a:pos x="48" y="94"/>
                </a:cxn>
                <a:cxn ang="0">
                  <a:pos x="48" y="94"/>
                </a:cxn>
              </a:cxnLst>
              <a:rect l="0" t="0" r="r" b="b"/>
              <a:pathLst>
                <a:path w="48" h="94">
                  <a:moveTo>
                    <a:pt x="48" y="94"/>
                  </a:moveTo>
                  <a:lnTo>
                    <a:pt x="48" y="94"/>
                  </a:lnTo>
                  <a:lnTo>
                    <a:pt x="46" y="92"/>
                  </a:lnTo>
                  <a:lnTo>
                    <a:pt x="42" y="84"/>
                  </a:lnTo>
                  <a:lnTo>
                    <a:pt x="40" y="70"/>
                  </a:lnTo>
                  <a:lnTo>
                    <a:pt x="40" y="62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4" y="38"/>
                  </a:lnTo>
                  <a:lnTo>
                    <a:pt x="44" y="26"/>
                  </a:lnTo>
                  <a:lnTo>
                    <a:pt x="40" y="16"/>
                  </a:lnTo>
                  <a:lnTo>
                    <a:pt x="36" y="6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8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6" y="50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44"/>
                  </a:lnTo>
                  <a:lnTo>
                    <a:pt x="14" y="38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6" y="44"/>
                  </a:lnTo>
                  <a:lnTo>
                    <a:pt x="16" y="52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24" y="74"/>
                  </a:lnTo>
                  <a:lnTo>
                    <a:pt x="34" y="84"/>
                  </a:lnTo>
                  <a:lnTo>
                    <a:pt x="48" y="94"/>
                  </a:lnTo>
                  <a:lnTo>
                    <a:pt x="48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1" name="Freeform 83"/>
            <p:cNvSpPr>
              <a:spLocks/>
            </p:cNvSpPr>
            <p:nvPr/>
          </p:nvSpPr>
          <p:spPr bwMode="auto">
            <a:xfrm>
              <a:off x="6545179" y="7271084"/>
              <a:ext cx="737937" cy="497305"/>
            </a:xfrm>
            <a:custGeom>
              <a:avLst/>
              <a:gdLst/>
              <a:ahLst/>
              <a:cxnLst>
                <a:cxn ang="0">
                  <a:pos x="0" y="62"/>
                </a:cxn>
                <a:cxn ang="0">
                  <a:pos x="0" y="62"/>
                </a:cxn>
                <a:cxn ang="0">
                  <a:pos x="2" y="58"/>
                </a:cxn>
                <a:cxn ang="0">
                  <a:pos x="10" y="54"/>
                </a:cxn>
                <a:cxn ang="0">
                  <a:pos x="16" y="52"/>
                </a:cxn>
                <a:cxn ang="0">
                  <a:pos x="24" y="52"/>
                </a:cxn>
                <a:cxn ang="0">
                  <a:pos x="32" y="52"/>
                </a:cxn>
                <a:cxn ang="0">
                  <a:pos x="42" y="54"/>
                </a:cxn>
                <a:cxn ang="0">
                  <a:pos x="42" y="54"/>
                </a:cxn>
                <a:cxn ang="0">
                  <a:pos x="52" y="56"/>
                </a:cxn>
                <a:cxn ang="0">
                  <a:pos x="64" y="54"/>
                </a:cxn>
                <a:cxn ang="0">
                  <a:pos x="74" y="50"/>
                </a:cxn>
                <a:cxn ang="0">
                  <a:pos x="84" y="42"/>
                </a:cxn>
                <a:cxn ang="0">
                  <a:pos x="90" y="34"/>
                </a:cxn>
                <a:cxn ang="0">
                  <a:pos x="90" y="30"/>
                </a:cxn>
                <a:cxn ang="0">
                  <a:pos x="92" y="24"/>
                </a:cxn>
                <a:cxn ang="0">
                  <a:pos x="90" y="20"/>
                </a:cxn>
                <a:cxn ang="0">
                  <a:pos x="88" y="14"/>
                </a:cxn>
                <a:cxn ang="0">
                  <a:pos x="84" y="8"/>
                </a:cxn>
                <a:cxn ang="0">
                  <a:pos x="76" y="2"/>
                </a:cxn>
                <a:cxn ang="0">
                  <a:pos x="76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2" y="0"/>
                </a:cxn>
                <a:cxn ang="0">
                  <a:pos x="56" y="4"/>
                </a:cxn>
                <a:cxn ang="0">
                  <a:pos x="50" y="8"/>
                </a:cxn>
                <a:cxn ang="0">
                  <a:pos x="46" y="12"/>
                </a:cxn>
                <a:cxn ang="0">
                  <a:pos x="46" y="12"/>
                </a:cxn>
                <a:cxn ang="0">
                  <a:pos x="54" y="14"/>
                </a:cxn>
                <a:cxn ang="0">
                  <a:pos x="58" y="16"/>
                </a:cxn>
                <a:cxn ang="0">
                  <a:pos x="60" y="20"/>
                </a:cxn>
                <a:cxn ang="0">
                  <a:pos x="60" y="22"/>
                </a:cxn>
                <a:cxn ang="0">
                  <a:pos x="60" y="22"/>
                </a:cxn>
                <a:cxn ang="0">
                  <a:pos x="54" y="20"/>
                </a:cxn>
                <a:cxn ang="0">
                  <a:pos x="46" y="20"/>
                </a:cxn>
                <a:cxn ang="0">
                  <a:pos x="36" y="22"/>
                </a:cxn>
                <a:cxn ang="0">
                  <a:pos x="36" y="22"/>
                </a:cxn>
                <a:cxn ang="0">
                  <a:pos x="24" y="32"/>
                </a:cxn>
                <a:cxn ang="0">
                  <a:pos x="12" y="44"/>
                </a:cxn>
                <a:cxn ang="0">
                  <a:pos x="0" y="62"/>
                </a:cxn>
                <a:cxn ang="0">
                  <a:pos x="0" y="62"/>
                </a:cxn>
              </a:cxnLst>
              <a:rect l="0" t="0" r="r" b="b"/>
              <a:pathLst>
                <a:path w="92" h="62">
                  <a:moveTo>
                    <a:pt x="0" y="62"/>
                  </a:moveTo>
                  <a:lnTo>
                    <a:pt x="0" y="62"/>
                  </a:lnTo>
                  <a:lnTo>
                    <a:pt x="2" y="58"/>
                  </a:lnTo>
                  <a:lnTo>
                    <a:pt x="10" y="54"/>
                  </a:lnTo>
                  <a:lnTo>
                    <a:pt x="16" y="52"/>
                  </a:lnTo>
                  <a:lnTo>
                    <a:pt x="24" y="52"/>
                  </a:lnTo>
                  <a:lnTo>
                    <a:pt x="32" y="52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52" y="56"/>
                  </a:lnTo>
                  <a:lnTo>
                    <a:pt x="64" y="54"/>
                  </a:lnTo>
                  <a:lnTo>
                    <a:pt x="74" y="50"/>
                  </a:lnTo>
                  <a:lnTo>
                    <a:pt x="84" y="42"/>
                  </a:lnTo>
                  <a:lnTo>
                    <a:pt x="90" y="34"/>
                  </a:lnTo>
                  <a:lnTo>
                    <a:pt x="90" y="30"/>
                  </a:lnTo>
                  <a:lnTo>
                    <a:pt x="92" y="24"/>
                  </a:lnTo>
                  <a:lnTo>
                    <a:pt x="90" y="20"/>
                  </a:lnTo>
                  <a:lnTo>
                    <a:pt x="88" y="14"/>
                  </a:lnTo>
                  <a:lnTo>
                    <a:pt x="84" y="8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54" y="14"/>
                  </a:lnTo>
                  <a:lnTo>
                    <a:pt x="58" y="16"/>
                  </a:lnTo>
                  <a:lnTo>
                    <a:pt x="60" y="20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4" y="20"/>
                  </a:lnTo>
                  <a:lnTo>
                    <a:pt x="46" y="20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24" y="32"/>
                  </a:lnTo>
                  <a:lnTo>
                    <a:pt x="12" y="44"/>
                  </a:lnTo>
                  <a:lnTo>
                    <a:pt x="0" y="62"/>
                  </a:lnTo>
                  <a:lnTo>
                    <a:pt x="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2" name="Freeform 84"/>
            <p:cNvSpPr>
              <a:spLocks/>
            </p:cNvSpPr>
            <p:nvPr/>
          </p:nvSpPr>
          <p:spPr bwMode="auto">
            <a:xfrm>
              <a:off x="1347537" y="1207168"/>
              <a:ext cx="545432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2" y="28"/>
                </a:cxn>
                <a:cxn ang="0">
                  <a:pos x="8" y="26"/>
                </a:cxn>
                <a:cxn ang="0">
                  <a:pos x="18" y="26"/>
                </a:cxn>
                <a:cxn ang="0">
                  <a:pos x="24" y="28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8" y="38"/>
                </a:cxn>
                <a:cxn ang="0">
                  <a:pos x="46" y="38"/>
                </a:cxn>
                <a:cxn ang="0">
                  <a:pos x="54" y="38"/>
                </a:cxn>
                <a:cxn ang="0">
                  <a:pos x="60" y="36"/>
                </a:cxn>
                <a:cxn ang="0">
                  <a:pos x="66" y="30"/>
                </a:cxn>
                <a:cxn ang="0">
                  <a:pos x="68" y="24"/>
                </a:cxn>
                <a:cxn ang="0">
                  <a:pos x="66" y="14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56" y="0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42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0" y="12"/>
                </a:cxn>
                <a:cxn ang="0">
                  <a:pos x="10" y="18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68" h="38">
                  <a:moveTo>
                    <a:pt x="0" y="28"/>
                  </a:moveTo>
                  <a:lnTo>
                    <a:pt x="0" y="28"/>
                  </a:lnTo>
                  <a:lnTo>
                    <a:pt x="2" y="28"/>
                  </a:lnTo>
                  <a:lnTo>
                    <a:pt x="8" y="26"/>
                  </a:lnTo>
                  <a:lnTo>
                    <a:pt x="18" y="26"/>
                  </a:lnTo>
                  <a:lnTo>
                    <a:pt x="24" y="28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8" y="38"/>
                  </a:lnTo>
                  <a:lnTo>
                    <a:pt x="46" y="38"/>
                  </a:lnTo>
                  <a:lnTo>
                    <a:pt x="54" y="38"/>
                  </a:lnTo>
                  <a:lnTo>
                    <a:pt x="60" y="36"/>
                  </a:lnTo>
                  <a:lnTo>
                    <a:pt x="66" y="30"/>
                  </a:lnTo>
                  <a:lnTo>
                    <a:pt x="68" y="24"/>
                  </a:lnTo>
                  <a:lnTo>
                    <a:pt x="66" y="1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2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0" y="12"/>
                  </a:lnTo>
                  <a:lnTo>
                    <a:pt x="10" y="1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3" name="Freeform 85"/>
            <p:cNvSpPr>
              <a:spLocks/>
            </p:cNvSpPr>
            <p:nvPr/>
          </p:nvSpPr>
          <p:spPr bwMode="auto">
            <a:xfrm>
              <a:off x="5085347" y="1720516"/>
              <a:ext cx="657726" cy="673768"/>
            </a:xfrm>
            <a:custGeom>
              <a:avLst/>
              <a:gdLst/>
              <a:ahLst/>
              <a:cxnLst>
                <a:cxn ang="0">
                  <a:pos x="82" y="10"/>
                </a:cxn>
                <a:cxn ang="0">
                  <a:pos x="82" y="10"/>
                </a:cxn>
                <a:cxn ang="0">
                  <a:pos x="78" y="8"/>
                </a:cxn>
                <a:cxn ang="0">
                  <a:pos x="66" y="2"/>
                </a:cxn>
                <a:cxn ang="0">
                  <a:pos x="58" y="0"/>
                </a:cxn>
                <a:cxn ang="0">
                  <a:pos x="48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20"/>
                </a:cxn>
                <a:cxn ang="0">
                  <a:pos x="2" y="26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4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12" y="34"/>
                </a:cxn>
                <a:cxn ang="0">
                  <a:pos x="16" y="30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6"/>
                </a:cxn>
                <a:cxn ang="0">
                  <a:pos x="16" y="32"/>
                </a:cxn>
                <a:cxn ang="0">
                  <a:pos x="12" y="40"/>
                </a:cxn>
                <a:cxn ang="0">
                  <a:pos x="10" y="4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0" y="62"/>
                </a:cxn>
                <a:cxn ang="0">
                  <a:pos x="10" y="70"/>
                </a:cxn>
                <a:cxn ang="0">
                  <a:pos x="8" y="76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4" y="82"/>
                </a:cxn>
                <a:cxn ang="0">
                  <a:pos x="12" y="78"/>
                </a:cxn>
                <a:cxn ang="0">
                  <a:pos x="16" y="72"/>
                </a:cxn>
                <a:cxn ang="0">
                  <a:pos x="20" y="66"/>
                </a:cxn>
                <a:cxn ang="0">
                  <a:pos x="22" y="58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36" y="28"/>
                </a:cxn>
                <a:cxn ang="0">
                  <a:pos x="40" y="24"/>
                </a:cxn>
                <a:cxn ang="0">
                  <a:pos x="46" y="20"/>
                </a:cxn>
                <a:cxn ang="0">
                  <a:pos x="46" y="20"/>
                </a:cxn>
                <a:cxn ang="0">
                  <a:pos x="54" y="16"/>
                </a:cxn>
                <a:cxn ang="0">
                  <a:pos x="66" y="14"/>
                </a:cxn>
                <a:cxn ang="0">
                  <a:pos x="82" y="10"/>
                </a:cxn>
                <a:cxn ang="0">
                  <a:pos x="82" y="10"/>
                </a:cxn>
              </a:cxnLst>
              <a:rect l="0" t="0" r="r" b="b"/>
              <a:pathLst>
                <a:path w="82" h="84">
                  <a:moveTo>
                    <a:pt x="82" y="10"/>
                  </a:moveTo>
                  <a:lnTo>
                    <a:pt x="82" y="10"/>
                  </a:lnTo>
                  <a:lnTo>
                    <a:pt x="78" y="8"/>
                  </a:lnTo>
                  <a:lnTo>
                    <a:pt x="66" y="2"/>
                  </a:lnTo>
                  <a:lnTo>
                    <a:pt x="58" y="0"/>
                  </a:lnTo>
                  <a:lnTo>
                    <a:pt x="48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20"/>
                  </a:lnTo>
                  <a:lnTo>
                    <a:pt x="2" y="26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4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12" y="34"/>
                  </a:lnTo>
                  <a:lnTo>
                    <a:pt x="16" y="30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6"/>
                  </a:lnTo>
                  <a:lnTo>
                    <a:pt x="16" y="32"/>
                  </a:lnTo>
                  <a:lnTo>
                    <a:pt x="12" y="40"/>
                  </a:lnTo>
                  <a:lnTo>
                    <a:pt x="10" y="4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62"/>
                  </a:lnTo>
                  <a:lnTo>
                    <a:pt x="10" y="70"/>
                  </a:lnTo>
                  <a:lnTo>
                    <a:pt x="8" y="76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4" y="82"/>
                  </a:lnTo>
                  <a:lnTo>
                    <a:pt x="12" y="78"/>
                  </a:lnTo>
                  <a:lnTo>
                    <a:pt x="16" y="72"/>
                  </a:lnTo>
                  <a:lnTo>
                    <a:pt x="20" y="66"/>
                  </a:lnTo>
                  <a:lnTo>
                    <a:pt x="22" y="5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36" y="28"/>
                  </a:lnTo>
                  <a:lnTo>
                    <a:pt x="40" y="24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54" y="16"/>
                  </a:lnTo>
                  <a:lnTo>
                    <a:pt x="66" y="14"/>
                  </a:lnTo>
                  <a:lnTo>
                    <a:pt x="82" y="10"/>
                  </a:lnTo>
                  <a:lnTo>
                    <a:pt x="8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4" name="Freeform 86"/>
            <p:cNvSpPr>
              <a:spLocks/>
            </p:cNvSpPr>
            <p:nvPr/>
          </p:nvSpPr>
          <p:spPr bwMode="auto">
            <a:xfrm>
              <a:off x="2197768" y="501316"/>
              <a:ext cx="449179" cy="898358"/>
            </a:xfrm>
            <a:custGeom>
              <a:avLst/>
              <a:gdLst/>
              <a:ahLst/>
              <a:cxnLst>
                <a:cxn ang="0">
                  <a:pos x="40" y="112"/>
                </a:cxn>
                <a:cxn ang="0">
                  <a:pos x="40" y="112"/>
                </a:cxn>
                <a:cxn ang="0">
                  <a:pos x="36" y="110"/>
                </a:cxn>
                <a:cxn ang="0">
                  <a:pos x="26" y="102"/>
                </a:cxn>
                <a:cxn ang="0">
                  <a:pos x="18" y="96"/>
                </a:cxn>
                <a:cxn ang="0">
                  <a:pos x="12" y="88"/>
                </a:cxn>
                <a:cxn ang="0">
                  <a:pos x="6" y="78"/>
                </a:cxn>
                <a:cxn ang="0">
                  <a:pos x="2" y="66"/>
                </a:cxn>
                <a:cxn ang="0">
                  <a:pos x="2" y="66"/>
                </a:cxn>
                <a:cxn ang="0">
                  <a:pos x="0" y="54"/>
                </a:cxn>
                <a:cxn ang="0">
                  <a:pos x="2" y="48"/>
                </a:cxn>
                <a:cxn ang="0">
                  <a:pos x="4" y="40"/>
                </a:cxn>
                <a:cxn ang="0">
                  <a:pos x="8" y="34"/>
                </a:cxn>
                <a:cxn ang="0">
                  <a:pos x="14" y="30"/>
                </a:cxn>
                <a:cxn ang="0">
                  <a:pos x="22" y="24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0" y="22"/>
                </a:cxn>
                <a:cxn ang="0">
                  <a:pos x="24" y="28"/>
                </a:cxn>
                <a:cxn ang="0">
                  <a:pos x="22" y="32"/>
                </a:cxn>
                <a:cxn ang="0">
                  <a:pos x="20" y="38"/>
                </a:cxn>
                <a:cxn ang="0">
                  <a:pos x="18" y="46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0" y="52"/>
                </a:cxn>
                <a:cxn ang="0">
                  <a:pos x="20" y="44"/>
                </a:cxn>
                <a:cxn ang="0">
                  <a:pos x="26" y="36"/>
                </a:cxn>
                <a:cxn ang="0">
                  <a:pos x="30" y="30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42" y="22"/>
                </a:cxn>
                <a:cxn ang="0">
                  <a:pos x="48" y="18"/>
                </a:cxn>
                <a:cxn ang="0">
                  <a:pos x="52" y="12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56" y="4"/>
                </a:cxn>
                <a:cxn ang="0">
                  <a:pos x="54" y="14"/>
                </a:cxn>
                <a:cxn ang="0">
                  <a:pos x="54" y="20"/>
                </a:cxn>
                <a:cxn ang="0">
                  <a:pos x="50" y="28"/>
                </a:cxn>
                <a:cxn ang="0">
                  <a:pos x="46" y="34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36" y="44"/>
                </a:cxn>
                <a:cxn ang="0">
                  <a:pos x="32" y="52"/>
                </a:cxn>
                <a:cxn ang="0">
                  <a:pos x="28" y="62"/>
                </a:cxn>
                <a:cxn ang="0">
                  <a:pos x="28" y="68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84"/>
                </a:cxn>
                <a:cxn ang="0">
                  <a:pos x="34" y="96"/>
                </a:cxn>
                <a:cxn ang="0">
                  <a:pos x="40" y="112"/>
                </a:cxn>
                <a:cxn ang="0">
                  <a:pos x="40" y="112"/>
                </a:cxn>
              </a:cxnLst>
              <a:rect l="0" t="0" r="r" b="b"/>
              <a:pathLst>
                <a:path w="56" h="112">
                  <a:moveTo>
                    <a:pt x="40" y="112"/>
                  </a:moveTo>
                  <a:lnTo>
                    <a:pt x="40" y="112"/>
                  </a:lnTo>
                  <a:lnTo>
                    <a:pt x="36" y="110"/>
                  </a:lnTo>
                  <a:lnTo>
                    <a:pt x="26" y="102"/>
                  </a:lnTo>
                  <a:lnTo>
                    <a:pt x="18" y="96"/>
                  </a:lnTo>
                  <a:lnTo>
                    <a:pt x="12" y="88"/>
                  </a:lnTo>
                  <a:lnTo>
                    <a:pt x="6" y="78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0" y="54"/>
                  </a:lnTo>
                  <a:lnTo>
                    <a:pt x="2" y="48"/>
                  </a:lnTo>
                  <a:lnTo>
                    <a:pt x="4" y="40"/>
                  </a:lnTo>
                  <a:lnTo>
                    <a:pt x="8" y="34"/>
                  </a:lnTo>
                  <a:lnTo>
                    <a:pt x="14" y="30"/>
                  </a:lnTo>
                  <a:lnTo>
                    <a:pt x="22" y="24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0" y="22"/>
                  </a:lnTo>
                  <a:lnTo>
                    <a:pt x="24" y="28"/>
                  </a:lnTo>
                  <a:lnTo>
                    <a:pt x="22" y="32"/>
                  </a:lnTo>
                  <a:lnTo>
                    <a:pt x="20" y="38"/>
                  </a:lnTo>
                  <a:lnTo>
                    <a:pt x="18" y="46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2"/>
                  </a:lnTo>
                  <a:lnTo>
                    <a:pt x="20" y="44"/>
                  </a:lnTo>
                  <a:lnTo>
                    <a:pt x="26" y="36"/>
                  </a:lnTo>
                  <a:lnTo>
                    <a:pt x="30" y="30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42" y="22"/>
                  </a:lnTo>
                  <a:lnTo>
                    <a:pt x="48" y="18"/>
                  </a:lnTo>
                  <a:lnTo>
                    <a:pt x="52" y="1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6" y="4"/>
                  </a:lnTo>
                  <a:lnTo>
                    <a:pt x="54" y="14"/>
                  </a:lnTo>
                  <a:lnTo>
                    <a:pt x="54" y="20"/>
                  </a:lnTo>
                  <a:lnTo>
                    <a:pt x="50" y="28"/>
                  </a:lnTo>
                  <a:lnTo>
                    <a:pt x="46" y="34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6" y="44"/>
                  </a:lnTo>
                  <a:lnTo>
                    <a:pt x="32" y="52"/>
                  </a:lnTo>
                  <a:lnTo>
                    <a:pt x="28" y="62"/>
                  </a:lnTo>
                  <a:lnTo>
                    <a:pt x="28" y="68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84"/>
                  </a:lnTo>
                  <a:lnTo>
                    <a:pt x="34" y="96"/>
                  </a:lnTo>
                  <a:lnTo>
                    <a:pt x="40" y="112"/>
                  </a:lnTo>
                  <a:lnTo>
                    <a:pt x="40" y="1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5" name="Freeform 87"/>
            <p:cNvSpPr>
              <a:spLocks/>
            </p:cNvSpPr>
            <p:nvPr/>
          </p:nvSpPr>
          <p:spPr bwMode="auto">
            <a:xfrm>
              <a:off x="1379621" y="3420979"/>
              <a:ext cx="513347" cy="545432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58" y="4"/>
                </a:cxn>
                <a:cxn ang="0">
                  <a:pos x="62" y="14"/>
                </a:cxn>
                <a:cxn ang="0">
                  <a:pos x="64" y="30"/>
                </a:cxn>
                <a:cxn ang="0">
                  <a:pos x="62" y="40"/>
                </a:cxn>
                <a:cxn ang="0">
                  <a:pos x="60" y="50"/>
                </a:cxn>
                <a:cxn ang="0">
                  <a:pos x="60" y="50"/>
                </a:cxn>
                <a:cxn ang="0">
                  <a:pos x="56" y="58"/>
                </a:cxn>
                <a:cxn ang="0">
                  <a:pos x="52" y="62"/>
                </a:cxn>
                <a:cxn ang="0">
                  <a:pos x="48" y="66"/>
                </a:cxn>
                <a:cxn ang="0">
                  <a:pos x="44" y="68"/>
                </a:cxn>
                <a:cxn ang="0">
                  <a:pos x="36" y="68"/>
                </a:cxn>
                <a:cxn ang="0">
                  <a:pos x="30" y="68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8" y="60"/>
                </a:cxn>
                <a:cxn ang="0">
                  <a:pos x="42" y="54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4" y="50"/>
                </a:cxn>
                <a:cxn ang="0">
                  <a:pos x="40" y="54"/>
                </a:cxn>
                <a:cxn ang="0">
                  <a:pos x="32" y="58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12" y="58"/>
                </a:cxn>
                <a:cxn ang="0">
                  <a:pos x="6" y="62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2" y="64"/>
                </a:cxn>
                <a:cxn ang="0">
                  <a:pos x="6" y="58"/>
                </a:cxn>
                <a:cxn ang="0">
                  <a:pos x="14" y="52"/>
                </a:cxn>
                <a:cxn ang="0">
                  <a:pos x="20" y="48"/>
                </a:cxn>
                <a:cxn ang="0">
                  <a:pos x="28" y="48"/>
                </a:cxn>
                <a:cxn ang="0">
                  <a:pos x="28" y="48"/>
                </a:cxn>
                <a:cxn ang="0">
                  <a:pos x="36" y="44"/>
                </a:cxn>
                <a:cxn ang="0">
                  <a:pos x="42" y="40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50" y="24"/>
                </a:cxn>
                <a:cxn ang="0">
                  <a:pos x="54" y="14"/>
                </a:cxn>
                <a:cxn ang="0">
                  <a:pos x="56" y="0"/>
                </a:cxn>
                <a:cxn ang="0">
                  <a:pos x="56" y="0"/>
                </a:cxn>
              </a:cxnLst>
              <a:rect l="0" t="0" r="r" b="b"/>
              <a:pathLst>
                <a:path w="64" h="68">
                  <a:moveTo>
                    <a:pt x="56" y="0"/>
                  </a:moveTo>
                  <a:lnTo>
                    <a:pt x="56" y="0"/>
                  </a:lnTo>
                  <a:lnTo>
                    <a:pt x="58" y="4"/>
                  </a:lnTo>
                  <a:lnTo>
                    <a:pt x="62" y="14"/>
                  </a:lnTo>
                  <a:lnTo>
                    <a:pt x="64" y="30"/>
                  </a:lnTo>
                  <a:lnTo>
                    <a:pt x="62" y="40"/>
                  </a:lnTo>
                  <a:lnTo>
                    <a:pt x="60" y="50"/>
                  </a:lnTo>
                  <a:lnTo>
                    <a:pt x="60" y="50"/>
                  </a:lnTo>
                  <a:lnTo>
                    <a:pt x="56" y="58"/>
                  </a:lnTo>
                  <a:lnTo>
                    <a:pt x="52" y="62"/>
                  </a:lnTo>
                  <a:lnTo>
                    <a:pt x="48" y="66"/>
                  </a:lnTo>
                  <a:lnTo>
                    <a:pt x="44" y="68"/>
                  </a:lnTo>
                  <a:lnTo>
                    <a:pt x="36" y="68"/>
                  </a:lnTo>
                  <a:lnTo>
                    <a:pt x="30" y="68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8" y="60"/>
                  </a:lnTo>
                  <a:lnTo>
                    <a:pt x="42" y="5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2" y="58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12" y="58"/>
                  </a:lnTo>
                  <a:lnTo>
                    <a:pt x="6" y="62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2" y="64"/>
                  </a:lnTo>
                  <a:lnTo>
                    <a:pt x="6" y="58"/>
                  </a:lnTo>
                  <a:lnTo>
                    <a:pt x="14" y="52"/>
                  </a:lnTo>
                  <a:lnTo>
                    <a:pt x="20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36" y="44"/>
                  </a:lnTo>
                  <a:lnTo>
                    <a:pt x="42" y="40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0" y="24"/>
                  </a:lnTo>
                  <a:lnTo>
                    <a:pt x="54" y="14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6" name="Freeform 88"/>
            <p:cNvSpPr>
              <a:spLocks/>
            </p:cNvSpPr>
            <p:nvPr/>
          </p:nvSpPr>
          <p:spPr bwMode="auto">
            <a:xfrm>
              <a:off x="8133347" y="838200"/>
              <a:ext cx="609600" cy="1042737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38" y="4"/>
                </a:cxn>
                <a:cxn ang="0">
                  <a:pos x="50" y="16"/>
                </a:cxn>
                <a:cxn ang="0">
                  <a:pos x="58" y="24"/>
                </a:cxn>
                <a:cxn ang="0">
                  <a:pos x="64" y="36"/>
                </a:cxn>
                <a:cxn ang="0">
                  <a:pos x="70" y="48"/>
                </a:cxn>
                <a:cxn ang="0">
                  <a:pos x="76" y="66"/>
                </a:cxn>
                <a:cxn ang="0">
                  <a:pos x="76" y="66"/>
                </a:cxn>
                <a:cxn ang="0">
                  <a:pos x="76" y="72"/>
                </a:cxn>
                <a:cxn ang="0">
                  <a:pos x="76" y="80"/>
                </a:cxn>
                <a:cxn ang="0">
                  <a:pos x="74" y="88"/>
                </a:cxn>
                <a:cxn ang="0">
                  <a:pos x="70" y="94"/>
                </a:cxn>
                <a:cxn ang="0">
                  <a:pos x="62" y="100"/>
                </a:cxn>
                <a:cxn ang="0">
                  <a:pos x="54" y="106"/>
                </a:cxn>
                <a:cxn ang="0">
                  <a:pos x="44" y="110"/>
                </a:cxn>
                <a:cxn ang="0">
                  <a:pos x="28" y="114"/>
                </a:cxn>
                <a:cxn ang="0">
                  <a:pos x="28" y="114"/>
                </a:cxn>
                <a:cxn ang="0">
                  <a:pos x="32" y="112"/>
                </a:cxn>
                <a:cxn ang="0">
                  <a:pos x="42" y="106"/>
                </a:cxn>
                <a:cxn ang="0">
                  <a:pos x="46" y="100"/>
                </a:cxn>
                <a:cxn ang="0">
                  <a:pos x="50" y="94"/>
                </a:cxn>
                <a:cxn ang="0">
                  <a:pos x="52" y="84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50" y="78"/>
                </a:cxn>
                <a:cxn ang="0">
                  <a:pos x="48" y="86"/>
                </a:cxn>
                <a:cxn ang="0">
                  <a:pos x="46" y="90"/>
                </a:cxn>
                <a:cxn ang="0">
                  <a:pos x="42" y="96"/>
                </a:cxn>
                <a:cxn ang="0">
                  <a:pos x="36" y="100"/>
                </a:cxn>
                <a:cxn ang="0">
                  <a:pos x="28" y="104"/>
                </a:cxn>
                <a:cxn ang="0">
                  <a:pos x="28" y="104"/>
                </a:cxn>
                <a:cxn ang="0">
                  <a:pos x="20" y="106"/>
                </a:cxn>
                <a:cxn ang="0">
                  <a:pos x="10" y="110"/>
                </a:cxn>
                <a:cxn ang="0">
                  <a:pos x="4" y="118"/>
                </a:cxn>
                <a:cxn ang="0">
                  <a:pos x="2" y="124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26"/>
                </a:cxn>
                <a:cxn ang="0">
                  <a:pos x="2" y="114"/>
                </a:cxn>
                <a:cxn ang="0">
                  <a:pos x="4" y="106"/>
                </a:cxn>
                <a:cxn ang="0">
                  <a:pos x="8" y="100"/>
                </a:cxn>
                <a:cxn ang="0">
                  <a:pos x="16" y="92"/>
                </a:cxn>
                <a:cxn ang="0">
                  <a:pos x="26" y="84"/>
                </a:cxn>
                <a:cxn ang="0">
                  <a:pos x="26" y="84"/>
                </a:cxn>
                <a:cxn ang="0">
                  <a:pos x="28" y="82"/>
                </a:cxn>
                <a:cxn ang="0">
                  <a:pos x="36" y="74"/>
                </a:cxn>
                <a:cxn ang="0">
                  <a:pos x="42" y="64"/>
                </a:cxn>
                <a:cxn ang="0">
                  <a:pos x="44" y="5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2" y="36"/>
                </a:cxn>
                <a:cxn ang="0">
                  <a:pos x="40" y="22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76" h="130">
                  <a:moveTo>
                    <a:pt x="32" y="0"/>
                  </a:moveTo>
                  <a:lnTo>
                    <a:pt x="32" y="0"/>
                  </a:lnTo>
                  <a:lnTo>
                    <a:pt x="38" y="4"/>
                  </a:lnTo>
                  <a:lnTo>
                    <a:pt x="50" y="16"/>
                  </a:lnTo>
                  <a:lnTo>
                    <a:pt x="58" y="24"/>
                  </a:lnTo>
                  <a:lnTo>
                    <a:pt x="64" y="36"/>
                  </a:lnTo>
                  <a:lnTo>
                    <a:pt x="70" y="48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6" y="72"/>
                  </a:lnTo>
                  <a:lnTo>
                    <a:pt x="76" y="80"/>
                  </a:lnTo>
                  <a:lnTo>
                    <a:pt x="74" y="88"/>
                  </a:lnTo>
                  <a:lnTo>
                    <a:pt x="70" y="94"/>
                  </a:lnTo>
                  <a:lnTo>
                    <a:pt x="62" y="100"/>
                  </a:lnTo>
                  <a:lnTo>
                    <a:pt x="54" y="106"/>
                  </a:lnTo>
                  <a:lnTo>
                    <a:pt x="44" y="110"/>
                  </a:lnTo>
                  <a:lnTo>
                    <a:pt x="28" y="114"/>
                  </a:lnTo>
                  <a:lnTo>
                    <a:pt x="28" y="114"/>
                  </a:lnTo>
                  <a:lnTo>
                    <a:pt x="32" y="112"/>
                  </a:lnTo>
                  <a:lnTo>
                    <a:pt x="42" y="106"/>
                  </a:lnTo>
                  <a:lnTo>
                    <a:pt x="46" y="100"/>
                  </a:lnTo>
                  <a:lnTo>
                    <a:pt x="50" y="94"/>
                  </a:lnTo>
                  <a:lnTo>
                    <a:pt x="52" y="84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50" y="78"/>
                  </a:lnTo>
                  <a:lnTo>
                    <a:pt x="48" y="86"/>
                  </a:lnTo>
                  <a:lnTo>
                    <a:pt x="46" y="90"/>
                  </a:lnTo>
                  <a:lnTo>
                    <a:pt x="42" y="96"/>
                  </a:lnTo>
                  <a:lnTo>
                    <a:pt x="36" y="100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0" y="106"/>
                  </a:lnTo>
                  <a:lnTo>
                    <a:pt x="10" y="110"/>
                  </a:lnTo>
                  <a:lnTo>
                    <a:pt x="4" y="118"/>
                  </a:lnTo>
                  <a:lnTo>
                    <a:pt x="2" y="124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26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8" y="100"/>
                  </a:lnTo>
                  <a:lnTo>
                    <a:pt x="16" y="92"/>
                  </a:lnTo>
                  <a:lnTo>
                    <a:pt x="26" y="84"/>
                  </a:lnTo>
                  <a:lnTo>
                    <a:pt x="26" y="84"/>
                  </a:lnTo>
                  <a:lnTo>
                    <a:pt x="28" y="82"/>
                  </a:lnTo>
                  <a:lnTo>
                    <a:pt x="36" y="74"/>
                  </a:lnTo>
                  <a:lnTo>
                    <a:pt x="42" y="64"/>
                  </a:lnTo>
                  <a:lnTo>
                    <a:pt x="44" y="5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2" y="36"/>
                  </a:lnTo>
                  <a:lnTo>
                    <a:pt x="40" y="22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7" name="Freeform 89"/>
            <p:cNvSpPr>
              <a:spLocks/>
            </p:cNvSpPr>
            <p:nvPr/>
          </p:nvSpPr>
          <p:spPr bwMode="auto">
            <a:xfrm>
              <a:off x="2895600" y="1415716"/>
              <a:ext cx="4924926" cy="6432884"/>
            </a:xfrm>
            <a:custGeom>
              <a:avLst/>
              <a:gdLst/>
              <a:ahLst/>
              <a:cxnLst>
                <a:cxn ang="0">
                  <a:pos x="516" y="572"/>
                </a:cxn>
                <a:cxn ang="0">
                  <a:pos x="516" y="500"/>
                </a:cxn>
                <a:cxn ang="0">
                  <a:pos x="524" y="428"/>
                </a:cxn>
                <a:cxn ang="0">
                  <a:pos x="528" y="394"/>
                </a:cxn>
                <a:cxn ang="0">
                  <a:pos x="528" y="324"/>
                </a:cxn>
                <a:cxn ang="0">
                  <a:pos x="526" y="288"/>
                </a:cxn>
                <a:cxn ang="0">
                  <a:pos x="520" y="256"/>
                </a:cxn>
                <a:cxn ang="0">
                  <a:pos x="506" y="212"/>
                </a:cxn>
                <a:cxn ang="0">
                  <a:pos x="480" y="160"/>
                </a:cxn>
                <a:cxn ang="0">
                  <a:pos x="446" y="108"/>
                </a:cxn>
                <a:cxn ang="0">
                  <a:pos x="400" y="60"/>
                </a:cxn>
                <a:cxn ang="0">
                  <a:pos x="344" y="24"/>
                </a:cxn>
                <a:cxn ang="0">
                  <a:pos x="312" y="10"/>
                </a:cxn>
                <a:cxn ang="0">
                  <a:pos x="276" y="2"/>
                </a:cxn>
                <a:cxn ang="0">
                  <a:pos x="238" y="0"/>
                </a:cxn>
                <a:cxn ang="0">
                  <a:pos x="196" y="4"/>
                </a:cxn>
                <a:cxn ang="0">
                  <a:pos x="182" y="8"/>
                </a:cxn>
                <a:cxn ang="0">
                  <a:pos x="156" y="18"/>
                </a:cxn>
                <a:cxn ang="0">
                  <a:pos x="120" y="40"/>
                </a:cxn>
                <a:cxn ang="0">
                  <a:pos x="80" y="82"/>
                </a:cxn>
                <a:cxn ang="0">
                  <a:pos x="48" y="132"/>
                </a:cxn>
                <a:cxn ang="0">
                  <a:pos x="34" y="158"/>
                </a:cxn>
                <a:cxn ang="0">
                  <a:pos x="10" y="224"/>
                </a:cxn>
                <a:cxn ang="0">
                  <a:pos x="0" y="296"/>
                </a:cxn>
                <a:cxn ang="0">
                  <a:pos x="2" y="296"/>
                </a:cxn>
                <a:cxn ang="0">
                  <a:pos x="8" y="252"/>
                </a:cxn>
                <a:cxn ang="0">
                  <a:pos x="24" y="202"/>
                </a:cxn>
                <a:cxn ang="0">
                  <a:pos x="50" y="146"/>
                </a:cxn>
                <a:cxn ang="0">
                  <a:pos x="92" y="86"/>
                </a:cxn>
                <a:cxn ang="0">
                  <a:pos x="104" y="72"/>
                </a:cxn>
                <a:cxn ang="0">
                  <a:pos x="128" y="48"/>
                </a:cxn>
                <a:cxn ang="0">
                  <a:pos x="152" y="32"/>
                </a:cxn>
                <a:cxn ang="0">
                  <a:pos x="178" y="20"/>
                </a:cxn>
                <a:cxn ang="0">
                  <a:pos x="218" y="10"/>
                </a:cxn>
                <a:cxn ang="0">
                  <a:pos x="272" y="14"/>
                </a:cxn>
                <a:cxn ang="0">
                  <a:pos x="322" y="28"/>
                </a:cxn>
                <a:cxn ang="0">
                  <a:pos x="368" y="52"/>
                </a:cxn>
                <a:cxn ang="0">
                  <a:pos x="408" y="82"/>
                </a:cxn>
                <a:cxn ang="0">
                  <a:pos x="438" y="112"/>
                </a:cxn>
                <a:cxn ang="0">
                  <a:pos x="448" y="128"/>
                </a:cxn>
                <a:cxn ang="0">
                  <a:pos x="478" y="176"/>
                </a:cxn>
                <a:cxn ang="0">
                  <a:pos x="500" y="230"/>
                </a:cxn>
                <a:cxn ang="0">
                  <a:pos x="516" y="286"/>
                </a:cxn>
                <a:cxn ang="0">
                  <a:pos x="522" y="346"/>
                </a:cxn>
                <a:cxn ang="0">
                  <a:pos x="520" y="376"/>
                </a:cxn>
                <a:cxn ang="0">
                  <a:pos x="508" y="462"/>
                </a:cxn>
                <a:cxn ang="0">
                  <a:pos x="500" y="520"/>
                </a:cxn>
                <a:cxn ang="0">
                  <a:pos x="504" y="580"/>
                </a:cxn>
                <a:cxn ang="0">
                  <a:pos x="508" y="608"/>
                </a:cxn>
                <a:cxn ang="0">
                  <a:pos x="524" y="660"/>
                </a:cxn>
                <a:cxn ang="0">
                  <a:pos x="544" y="710"/>
                </a:cxn>
                <a:cxn ang="0">
                  <a:pos x="582" y="782"/>
                </a:cxn>
                <a:cxn ang="0">
                  <a:pos x="594" y="802"/>
                </a:cxn>
                <a:cxn ang="0">
                  <a:pos x="614" y="802"/>
                </a:cxn>
                <a:cxn ang="0">
                  <a:pos x="560" y="710"/>
                </a:cxn>
                <a:cxn ang="0">
                  <a:pos x="546" y="676"/>
                </a:cxn>
                <a:cxn ang="0">
                  <a:pos x="524" y="608"/>
                </a:cxn>
                <a:cxn ang="0">
                  <a:pos x="516" y="572"/>
                </a:cxn>
              </a:cxnLst>
              <a:rect l="0" t="0" r="r" b="b"/>
              <a:pathLst>
                <a:path w="614" h="802">
                  <a:moveTo>
                    <a:pt x="516" y="572"/>
                  </a:moveTo>
                  <a:lnTo>
                    <a:pt x="516" y="572"/>
                  </a:lnTo>
                  <a:lnTo>
                    <a:pt x="514" y="536"/>
                  </a:lnTo>
                  <a:lnTo>
                    <a:pt x="516" y="500"/>
                  </a:lnTo>
                  <a:lnTo>
                    <a:pt x="520" y="464"/>
                  </a:lnTo>
                  <a:lnTo>
                    <a:pt x="524" y="428"/>
                  </a:lnTo>
                  <a:lnTo>
                    <a:pt x="524" y="428"/>
                  </a:lnTo>
                  <a:lnTo>
                    <a:pt x="528" y="394"/>
                  </a:lnTo>
                  <a:lnTo>
                    <a:pt x="530" y="358"/>
                  </a:lnTo>
                  <a:lnTo>
                    <a:pt x="528" y="324"/>
                  </a:lnTo>
                  <a:lnTo>
                    <a:pt x="526" y="288"/>
                  </a:lnTo>
                  <a:lnTo>
                    <a:pt x="526" y="288"/>
                  </a:lnTo>
                  <a:lnTo>
                    <a:pt x="524" y="274"/>
                  </a:lnTo>
                  <a:lnTo>
                    <a:pt x="520" y="256"/>
                  </a:lnTo>
                  <a:lnTo>
                    <a:pt x="514" y="236"/>
                  </a:lnTo>
                  <a:lnTo>
                    <a:pt x="506" y="212"/>
                  </a:lnTo>
                  <a:lnTo>
                    <a:pt x="494" y="186"/>
                  </a:lnTo>
                  <a:lnTo>
                    <a:pt x="480" y="160"/>
                  </a:lnTo>
                  <a:lnTo>
                    <a:pt x="464" y="134"/>
                  </a:lnTo>
                  <a:lnTo>
                    <a:pt x="446" y="108"/>
                  </a:lnTo>
                  <a:lnTo>
                    <a:pt x="424" y="84"/>
                  </a:lnTo>
                  <a:lnTo>
                    <a:pt x="400" y="60"/>
                  </a:lnTo>
                  <a:lnTo>
                    <a:pt x="374" y="40"/>
                  </a:lnTo>
                  <a:lnTo>
                    <a:pt x="344" y="24"/>
                  </a:lnTo>
                  <a:lnTo>
                    <a:pt x="328" y="16"/>
                  </a:lnTo>
                  <a:lnTo>
                    <a:pt x="312" y="10"/>
                  </a:lnTo>
                  <a:lnTo>
                    <a:pt x="294" y="6"/>
                  </a:lnTo>
                  <a:lnTo>
                    <a:pt x="276" y="2"/>
                  </a:lnTo>
                  <a:lnTo>
                    <a:pt x="258" y="0"/>
                  </a:lnTo>
                  <a:lnTo>
                    <a:pt x="238" y="0"/>
                  </a:lnTo>
                  <a:lnTo>
                    <a:pt x="218" y="2"/>
                  </a:lnTo>
                  <a:lnTo>
                    <a:pt x="196" y="4"/>
                  </a:lnTo>
                  <a:lnTo>
                    <a:pt x="196" y="4"/>
                  </a:lnTo>
                  <a:lnTo>
                    <a:pt x="182" y="8"/>
                  </a:lnTo>
                  <a:lnTo>
                    <a:pt x="168" y="12"/>
                  </a:lnTo>
                  <a:lnTo>
                    <a:pt x="156" y="18"/>
                  </a:lnTo>
                  <a:lnTo>
                    <a:pt x="144" y="24"/>
                  </a:lnTo>
                  <a:lnTo>
                    <a:pt x="120" y="40"/>
                  </a:lnTo>
                  <a:lnTo>
                    <a:pt x="100" y="60"/>
                  </a:lnTo>
                  <a:lnTo>
                    <a:pt x="80" y="82"/>
                  </a:lnTo>
                  <a:lnTo>
                    <a:pt x="64" y="106"/>
                  </a:lnTo>
                  <a:lnTo>
                    <a:pt x="48" y="132"/>
                  </a:lnTo>
                  <a:lnTo>
                    <a:pt x="34" y="158"/>
                  </a:lnTo>
                  <a:lnTo>
                    <a:pt x="34" y="158"/>
                  </a:lnTo>
                  <a:lnTo>
                    <a:pt x="20" y="190"/>
                  </a:lnTo>
                  <a:lnTo>
                    <a:pt x="10" y="224"/>
                  </a:lnTo>
                  <a:lnTo>
                    <a:pt x="2" y="260"/>
                  </a:lnTo>
                  <a:lnTo>
                    <a:pt x="0" y="296"/>
                  </a:lnTo>
                  <a:lnTo>
                    <a:pt x="2" y="296"/>
                  </a:lnTo>
                  <a:lnTo>
                    <a:pt x="2" y="296"/>
                  </a:lnTo>
                  <a:lnTo>
                    <a:pt x="4" y="274"/>
                  </a:lnTo>
                  <a:lnTo>
                    <a:pt x="8" y="252"/>
                  </a:lnTo>
                  <a:lnTo>
                    <a:pt x="14" y="228"/>
                  </a:lnTo>
                  <a:lnTo>
                    <a:pt x="24" y="202"/>
                  </a:lnTo>
                  <a:lnTo>
                    <a:pt x="36" y="174"/>
                  </a:lnTo>
                  <a:lnTo>
                    <a:pt x="50" y="146"/>
                  </a:lnTo>
                  <a:lnTo>
                    <a:pt x="70" y="116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104" y="72"/>
                  </a:lnTo>
                  <a:lnTo>
                    <a:pt x="114" y="60"/>
                  </a:lnTo>
                  <a:lnTo>
                    <a:pt x="128" y="48"/>
                  </a:lnTo>
                  <a:lnTo>
                    <a:pt x="140" y="40"/>
                  </a:lnTo>
                  <a:lnTo>
                    <a:pt x="152" y="32"/>
                  </a:lnTo>
                  <a:lnTo>
                    <a:pt x="166" y="24"/>
                  </a:lnTo>
                  <a:lnTo>
                    <a:pt x="178" y="20"/>
                  </a:lnTo>
                  <a:lnTo>
                    <a:pt x="192" y="16"/>
                  </a:lnTo>
                  <a:lnTo>
                    <a:pt x="218" y="10"/>
                  </a:lnTo>
                  <a:lnTo>
                    <a:pt x="244" y="10"/>
                  </a:lnTo>
                  <a:lnTo>
                    <a:pt x="272" y="14"/>
                  </a:lnTo>
                  <a:lnTo>
                    <a:pt x="296" y="20"/>
                  </a:lnTo>
                  <a:lnTo>
                    <a:pt x="322" y="28"/>
                  </a:lnTo>
                  <a:lnTo>
                    <a:pt x="346" y="40"/>
                  </a:lnTo>
                  <a:lnTo>
                    <a:pt x="368" y="52"/>
                  </a:lnTo>
                  <a:lnTo>
                    <a:pt x="388" y="66"/>
                  </a:lnTo>
                  <a:lnTo>
                    <a:pt x="408" y="82"/>
                  </a:lnTo>
                  <a:lnTo>
                    <a:pt x="424" y="98"/>
                  </a:lnTo>
                  <a:lnTo>
                    <a:pt x="438" y="112"/>
                  </a:lnTo>
                  <a:lnTo>
                    <a:pt x="448" y="128"/>
                  </a:lnTo>
                  <a:lnTo>
                    <a:pt x="448" y="128"/>
                  </a:lnTo>
                  <a:lnTo>
                    <a:pt x="464" y="152"/>
                  </a:lnTo>
                  <a:lnTo>
                    <a:pt x="478" y="176"/>
                  </a:lnTo>
                  <a:lnTo>
                    <a:pt x="490" y="204"/>
                  </a:lnTo>
                  <a:lnTo>
                    <a:pt x="500" y="230"/>
                  </a:lnTo>
                  <a:lnTo>
                    <a:pt x="510" y="258"/>
                  </a:lnTo>
                  <a:lnTo>
                    <a:pt x="516" y="286"/>
                  </a:lnTo>
                  <a:lnTo>
                    <a:pt x="520" y="316"/>
                  </a:lnTo>
                  <a:lnTo>
                    <a:pt x="522" y="346"/>
                  </a:lnTo>
                  <a:lnTo>
                    <a:pt x="522" y="346"/>
                  </a:lnTo>
                  <a:lnTo>
                    <a:pt x="520" y="376"/>
                  </a:lnTo>
                  <a:lnTo>
                    <a:pt x="518" y="404"/>
                  </a:lnTo>
                  <a:lnTo>
                    <a:pt x="508" y="462"/>
                  </a:lnTo>
                  <a:lnTo>
                    <a:pt x="504" y="492"/>
                  </a:lnTo>
                  <a:lnTo>
                    <a:pt x="500" y="520"/>
                  </a:lnTo>
                  <a:lnTo>
                    <a:pt x="500" y="550"/>
                  </a:lnTo>
                  <a:lnTo>
                    <a:pt x="504" y="580"/>
                  </a:lnTo>
                  <a:lnTo>
                    <a:pt x="504" y="580"/>
                  </a:lnTo>
                  <a:lnTo>
                    <a:pt x="508" y="608"/>
                  </a:lnTo>
                  <a:lnTo>
                    <a:pt x="516" y="634"/>
                  </a:lnTo>
                  <a:lnTo>
                    <a:pt x="524" y="660"/>
                  </a:lnTo>
                  <a:lnTo>
                    <a:pt x="532" y="686"/>
                  </a:lnTo>
                  <a:lnTo>
                    <a:pt x="544" y="710"/>
                  </a:lnTo>
                  <a:lnTo>
                    <a:pt x="556" y="734"/>
                  </a:lnTo>
                  <a:lnTo>
                    <a:pt x="582" y="782"/>
                  </a:lnTo>
                  <a:lnTo>
                    <a:pt x="582" y="782"/>
                  </a:lnTo>
                  <a:lnTo>
                    <a:pt x="594" y="802"/>
                  </a:lnTo>
                  <a:lnTo>
                    <a:pt x="614" y="802"/>
                  </a:lnTo>
                  <a:lnTo>
                    <a:pt x="614" y="802"/>
                  </a:lnTo>
                  <a:lnTo>
                    <a:pt x="586" y="756"/>
                  </a:lnTo>
                  <a:lnTo>
                    <a:pt x="560" y="710"/>
                  </a:lnTo>
                  <a:lnTo>
                    <a:pt x="560" y="710"/>
                  </a:lnTo>
                  <a:lnTo>
                    <a:pt x="546" y="676"/>
                  </a:lnTo>
                  <a:lnTo>
                    <a:pt x="532" y="644"/>
                  </a:lnTo>
                  <a:lnTo>
                    <a:pt x="524" y="608"/>
                  </a:lnTo>
                  <a:lnTo>
                    <a:pt x="516" y="572"/>
                  </a:lnTo>
                  <a:lnTo>
                    <a:pt x="516" y="57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8" name="Freeform 90"/>
            <p:cNvSpPr>
              <a:spLocks/>
            </p:cNvSpPr>
            <p:nvPr/>
          </p:nvSpPr>
          <p:spPr bwMode="auto">
            <a:xfrm>
              <a:off x="1556084" y="4011"/>
              <a:ext cx="2614863" cy="1684421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4" y="28"/>
                </a:cxn>
                <a:cxn ang="0">
                  <a:pos x="0" y="58"/>
                </a:cxn>
                <a:cxn ang="0">
                  <a:pos x="4" y="84"/>
                </a:cxn>
                <a:cxn ang="0">
                  <a:pos x="12" y="110"/>
                </a:cxn>
                <a:cxn ang="0">
                  <a:pos x="26" y="134"/>
                </a:cxn>
                <a:cxn ang="0">
                  <a:pos x="44" y="154"/>
                </a:cxn>
                <a:cxn ang="0">
                  <a:pos x="66" y="168"/>
                </a:cxn>
                <a:cxn ang="0">
                  <a:pos x="90" y="180"/>
                </a:cxn>
                <a:cxn ang="0">
                  <a:pos x="112" y="184"/>
                </a:cxn>
                <a:cxn ang="0">
                  <a:pos x="154" y="184"/>
                </a:cxn>
                <a:cxn ang="0">
                  <a:pos x="176" y="182"/>
                </a:cxn>
                <a:cxn ang="0">
                  <a:pos x="240" y="174"/>
                </a:cxn>
                <a:cxn ang="0">
                  <a:pos x="274" y="176"/>
                </a:cxn>
                <a:cxn ang="0">
                  <a:pos x="298" y="186"/>
                </a:cxn>
                <a:cxn ang="0">
                  <a:pos x="310" y="200"/>
                </a:cxn>
                <a:cxn ang="0">
                  <a:pos x="318" y="210"/>
                </a:cxn>
                <a:cxn ang="0">
                  <a:pos x="322" y="208"/>
                </a:cxn>
                <a:cxn ang="0">
                  <a:pos x="326" y="204"/>
                </a:cxn>
                <a:cxn ang="0">
                  <a:pos x="300" y="180"/>
                </a:cxn>
                <a:cxn ang="0">
                  <a:pos x="290" y="174"/>
                </a:cxn>
                <a:cxn ang="0">
                  <a:pos x="266" y="166"/>
                </a:cxn>
                <a:cxn ang="0">
                  <a:pos x="256" y="166"/>
                </a:cxn>
                <a:cxn ang="0">
                  <a:pos x="198" y="172"/>
                </a:cxn>
                <a:cxn ang="0">
                  <a:pos x="144" y="178"/>
                </a:cxn>
                <a:cxn ang="0">
                  <a:pos x="108" y="174"/>
                </a:cxn>
                <a:cxn ang="0">
                  <a:pos x="74" y="162"/>
                </a:cxn>
                <a:cxn ang="0">
                  <a:pos x="44" y="140"/>
                </a:cxn>
                <a:cxn ang="0">
                  <a:pos x="20" y="112"/>
                </a:cxn>
                <a:cxn ang="0">
                  <a:pos x="14" y="102"/>
                </a:cxn>
                <a:cxn ang="0">
                  <a:pos x="4" y="74"/>
                </a:cxn>
                <a:cxn ang="0">
                  <a:pos x="6" y="36"/>
                </a:cxn>
                <a:cxn ang="0">
                  <a:pos x="12" y="10"/>
                </a:cxn>
                <a:cxn ang="0">
                  <a:pos x="16" y="0"/>
                </a:cxn>
              </a:cxnLst>
              <a:rect l="0" t="0" r="r" b="b"/>
              <a:pathLst>
                <a:path w="326" h="210">
                  <a:moveTo>
                    <a:pt x="16" y="0"/>
                  </a:moveTo>
                  <a:lnTo>
                    <a:pt x="16" y="0"/>
                  </a:lnTo>
                  <a:lnTo>
                    <a:pt x="10" y="14"/>
                  </a:lnTo>
                  <a:lnTo>
                    <a:pt x="4" y="28"/>
                  </a:lnTo>
                  <a:lnTo>
                    <a:pt x="2" y="42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6" y="98"/>
                  </a:lnTo>
                  <a:lnTo>
                    <a:pt x="12" y="110"/>
                  </a:lnTo>
                  <a:lnTo>
                    <a:pt x="18" y="122"/>
                  </a:lnTo>
                  <a:lnTo>
                    <a:pt x="26" y="134"/>
                  </a:lnTo>
                  <a:lnTo>
                    <a:pt x="34" y="144"/>
                  </a:lnTo>
                  <a:lnTo>
                    <a:pt x="44" y="154"/>
                  </a:lnTo>
                  <a:lnTo>
                    <a:pt x="54" y="162"/>
                  </a:lnTo>
                  <a:lnTo>
                    <a:pt x="66" y="168"/>
                  </a:lnTo>
                  <a:lnTo>
                    <a:pt x="78" y="174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112" y="184"/>
                  </a:lnTo>
                  <a:lnTo>
                    <a:pt x="132" y="186"/>
                  </a:lnTo>
                  <a:lnTo>
                    <a:pt x="154" y="184"/>
                  </a:lnTo>
                  <a:lnTo>
                    <a:pt x="176" y="182"/>
                  </a:lnTo>
                  <a:lnTo>
                    <a:pt x="176" y="182"/>
                  </a:lnTo>
                  <a:lnTo>
                    <a:pt x="240" y="174"/>
                  </a:lnTo>
                  <a:lnTo>
                    <a:pt x="240" y="174"/>
                  </a:lnTo>
                  <a:lnTo>
                    <a:pt x="258" y="174"/>
                  </a:lnTo>
                  <a:lnTo>
                    <a:pt x="274" y="176"/>
                  </a:lnTo>
                  <a:lnTo>
                    <a:pt x="288" y="180"/>
                  </a:lnTo>
                  <a:lnTo>
                    <a:pt x="298" y="186"/>
                  </a:lnTo>
                  <a:lnTo>
                    <a:pt x="304" y="194"/>
                  </a:lnTo>
                  <a:lnTo>
                    <a:pt x="310" y="200"/>
                  </a:lnTo>
                  <a:lnTo>
                    <a:pt x="318" y="210"/>
                  </a:lnTo>
                  <a:lnTo>
                    <a:pt x="318" y="210"/>
                  </a:lnTo>
                  <a:lnTo>
                    <a:pt x="320" y="210"/>
                  </a:lnTo>
                  <a:lnTo>
                    <a:pt x="322" y="208"/>
                  </a:lnTo>
                  <a:lnTo>
                    <a:pt x="326" y="204"/>
                  </a:lnTo>
                  <a:lnTo>
                    <a:pt x="326" y="204"/>
                  </a:lnTo>
                  <a:lnTo>
                    <a:pt x="310" y="188"/>
                  </a:lnTo>
                  <a:lnTo>
                    <a:pt x="300" y="180"/>
                  </a:lnTo>
                  <a:lnTo>
                    <a:pt x="290" y="174"/>
                  </a:lnTo>
                  <a:lnTo>
                    <a:pt x="290" y="174"/>
                  </a:lnTo>
                  <a:lnTo>
                    <a:pt x="274" y="168"/>
                  </a:lnTo>
                  <a:lnTo>
                    <a:pt x="266" y="166"/>
                  </a:lnTo>
                  <a:lnTo>
                    <a:pt x="256" y="166"/>
                  </a:lnTo>
                  <a:lnTo>
                    <a:pt x="256" y="166"/>
                  </a:lnTo>
                  <a:lnTo>
                    <a:pt x="226" y="168"/>
                  </a:lnTo>
                  <a:lnTo>
                    <a:pt x="198" y="172"/>
                  </a:lnTo>
                  <a:lnTo>
                    <a:pt x="144" y="178"/>
                  </a:lnTo>
                  <a:lnTo>
                    <a:pt x="144" y="178"/>
                  </a:lnTo>
                  <a:lnTo>
                    <a:pt x="126" y="178"/>
                  </a:lnTo>
                  <a:lnTo>
                    <a:pt x="108" y="174"/>
                  </a:lnTo>
                  <a:lnTo>
                    <a:pt x="90" y="170"/>
                  </a:lnTo>
                  <a:lnTo>
                    <a:pt x="74" y="162"/>
                  </a:lnTo>
                  <a:lnTo>
                    <a:pt x="58" y="152"/>
                  </a:lnTo>
                  <a:lnTo>
                    <a:pt x="44" y="140"/>
                  </a:lnTo>
                  <a:lnTo>
                    <a:pt x="30" y="128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14" y="102"/>
                  </a:lnTo>
                  <a:lnTo>
                    <a:pt x="10" y="92"/>
                  </a:lnTo>
                  <a:lnTo>
                    <a:pt x="4" y="74"/>
                  </a:lnTo>
                  <a:lnTo>
                    <a:pt x="4" y="54"/>
                  </a:lnTo>
                  <a:lnTo>
                    <a:pt x="6" y="36"/>
                  </a:lnTo>
                  <a:lnTo>
                    <a:pt x="8" y="22"/>
                  </a:lnTo>
                  <a:lnTo>
                    <a:pt x="12" y="1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9" name="Freeform 91"/>
            <p:cNvSpPr>
              <a:spLocks/>
            </p:cNvSpPr>
            <p:nvPr/>
          </p:nvSpPr>
          <p:spPr bwMode="auto">
            <a:xfrm>
              <a:off x="1171074" y="1704474"/>
              <a:ext cx="2646947" cy="1732547"/>
            </a:xfrm>
            <a:custGeom>
              <a:avLst/>
              <a:gdLst/>
              <a:ahLst/>
              <a:cxnLst>
                <a:cxn ang="0">
                  <a:pos x="312" y="12"/>
                </a:cxn>
                <a:cxn ang="0">
                  <a:pos x="266" y="0"/>
                </a:cxn>
                <a:cxn ang="0">
                  <a:pos x="232" y="6"/>
                </a:cxn>
                <a:cxn ang="0">
                  <a:pos x="196" y="32"/>
                </a:cxn>
                <a:cxn ang="0">
                  <a:pos x="178" y="58"/>
                </a:cxn>
                <a:cxn ang="0">
                  <a:pos x="160" y="130"/>
                </a:cxn>
                <a:cxn ang="0">
                  <a:pos x="150" y="158"/>
                </a:cxn>
                <a:cxn ang="0">
                  <a:pos x="118" y="192"/>
                </a:cxn>
                <a:cxn ang="0">
                  <a:pos x="72" y="208"/>
                </a:cxn>
                <a:cxn ang="0">
                  <a:pos x="44" y="208"/>
                </a:cxn>
                <a:cxn ang="0">
                  <a:pos x="12" y="182"/>
                </a:cxn>
                <a:cxn ang="0">
                  <a:pos x="8" y="140"/>
                </a:cxn>
                <a:cxn ang="0">
                  <a:pos x="16" y="110"/>
                </a:cxn>
                <a:cxn ang="0">
                  <a:pos x="46" y="80"/>
                </a:cxn>
                <a:cxn ang="0">
                  <a:pos x="68" y="80"/>
                </a:cxn>
                <a:cxn ang="0">
                  <a:pos x="86" y="104"/>
                </a:cxn>
                <a:cxn ang="0">
                  <a:pos x="84" y="114"/>
                </a:cxn>
                <a:cxn ang="0">
                  <a:pos x="76" y="124"/>
                </a:cxn>
                <a:cxn ang="0">
                  <a:pos x="56" y="128"/>
                </a:cxn>
                <a:cxn ang="0">
                  <a:pos x="42" y="122"/>
                </a:cxn>
                <a:cxn ang="0">
                  <a:pos x="68" y="134"/>
                </a:cxn>
                <a:cxn ang="0">
                  <a:pos x="86" y="122"/>
                </a:cxn>
                <a:cxn ang="0">
                  <a:pos x="92" y="106"/>
                </a:cxn>
                <a:cxn ang="0">
                  <a:pos x="84" y="88"/>
                </a:cxn>
                <a:cxn ang="0">
                  <a:pos x="66" y="76"/>
                </a:cxn>
                <a:cxn ang="0">
                  <a:pos x="52" y="74"/>
                </a:cxn>
                <a:cxn ang="0">
                  <a:pos x="22" y="90"/>
                </a:cxn>
                <a:cxn ang="0">
                  <a:pos x="2" y="130"/>
                </a:cxn>
                <a:cxn ang="0">
                  <a:pos x="0" y="158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82" y="214"/>
                </a:cxn>
                <a:cxn ang="0">
                  <a:pos x="112" y="206"/>
                </a:cxn>
                <a:cxn ang="0">
                  <a:pos x="146" y="178"/>
                </a:cxn>
                <a:cxn ang="0">
                  <a:pos x="168" y="138"/>
                </a:cxn>
                <a:cxn ang="0">
                  <a:pos x="178" y="90"/>
                </a:cxn>
                <a:cxn ang="0">
                  <a:pos x="188" y="58"/>
                </a:cxn>
                <a:cxn ang="0">
                  <a:pos x="214" y="26"/>
                </a:cxn>
                <a:cxn ang="0">
                  <a:pos x="242" y="14"/>
                </a:cxn>
                <a:cxn ang="0">
                  <a:pos x="280" y="14"/>
                </a:cxn>
                <a:cxn ang="0">
                  <a:pos x="320" y="30"/>
                </a:cxn>
                <a:cxn ang="0">
                  <a:pos x="326" y="28"/>
                </a:cxn>
              </a:cxnLst>
              <a:rect l="0" t="0" r="r" b="b"/>
              <a:pathLst>
                <a:path w="330" h="216">
                  <a:moveTo>
                    <a:pt x="330" y="24"/>
                  </a:moveTo>
                  <a:lnTo>
                    <a:pt x="330" y="24"/>
                  </a:lnTo>
                  <a:lnTo>
                    <a:pt x="312" y="12"/>
                  </a:lnTo>
                  <a:lnTo>
                    <a:pt x="296" y="6"/>
                  </a:lnTo>
                  <a:lnTo>
                    <a:pt x="276" y="2"/>
                  </a:lnTo>
                  <a:lnTo>
                    <a:pt x="266" y="0"/>
                  </a:lnTo>
                  <a:lnTo>
                    <a:pt x="254" y="0"/>
                  </a:lnTo>
                  <a:lnTo>
                    <a:pt x="244" y="2"/>
                  </a:lnTo>
                  <a:lnTo>
                    <a:pt x="232" y="6"/>
                  </a:lnTo>
                  <a:lnTo>
                    <a:pt x="220" y="12"/>
                  </a:lnTo>
                  <a:lnTo>
                    <a:pt x="208" y="22"/>
                  </a:lnTo>
                  <a:lnTo>
                    <a:pt x="196" y="32"/>
                  </a:lnTo>
                  <a:lnTo>
                    <a:pt x="184" y="48"/>
                  </a:lnTo>
                  <a:lnTo>
                    <a:pt x="184" y="48"/>
                  </a:lnTo>
                  <a:lnTo>
                    <a:pt x="178" y="58"/>
                  </a:lnTo>
                  <a:lnTo>
                    <a:pt x="172" y="70"/>
                  </a:lnTo>
                  <a:lnTo>
                    <a:pt x="166" y="100"/>
                  </a:lnTo>
                  <a:lnTo>
                    <a:pt x="160" y="130"/>
                  </a:lnTo>
                  <a:lnTo>
                    <a:pt x="156" y="144"/>
                  </a:lnTo>
                  <a:lnTo>
                    <a:pt x="150" y="158"/>
                  </a:lnTo>
                  <a:lnTo>
                    <a:pt x="150" y="158"/>
                  </a:lnTo>
                  <a:lnTo>
                    <a:pt x="142" y="170"/>
                  </a:lnTo>
                  <a:lnTo>
                    <a:pt x="132" y="182"/>
                  </a:lnTo>
                  <a:lnTo>
                    <a:pt x="118" y="192"/>
                  </a:lnTo>
                  <a:lnTo>
                    <a:pt x="104" y="200"/>
                  </a:lnTo>
                  <a:lnTo>
                    <a:pt x="88" y="206"/>
                  </a:lnTo>
                  <a:lnTo>
                    <a:pt x="72" y="208"/>
                  </a:lnTo>
                  <a:lnTo>
                    <a:pt x="58" y="210"/>
                  </a:lnTo>
                  <a:lnTo>
                    <a:pt x="44" y="208"/>
                  </a:lnTo>
                  <a:lnTo>
                    <a:pt x="44" y="208"/>
                  </a:lnTo>
                  <a:lnTo>
                    <a:pt x="30" y="202"/>
                  </a:lnTo>
                  <a:lnTo>
                    <a:pt x="20" y="192"/>
                  </a:lnTo>
                  <a:lnTo>
                    <a:pt x="12" y="182"/>
                  </a:lnTo>
                  <a:lnTo>
                    <a:pt x="8" y="168"/>
                  </a:lnTo>
                  <a:lnTo>
                    <a:pt x="6" y="154"/>
                  </a:lnTo>
                  <a:lnTo>
                    <a:pt x="8" y="140"/>
                  </a:lnTo>
                  <a:lnTo>
                    <a:pt x="12" y="124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24" y="96"/>
                  </a:lnTo>
                  <a:lnTo>
                    <a:pt x="36" y="86"/>
                  </a:lnTo>
                  <a:lnTo>
                    <a:pt x="46" y="80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68" y="80"/>
                  </a:lnTo>
                  <a:lnTo>
                    <a:pt x="76" y="84"/>
                  </a:lnTo>
                  <a:lnTo>
                    <a:pt x="82" y="94"/>
                  </a:lnTo>
                  <a:lnTo>
                    <a:pt x="86" y="104"/>
                  </a:lnTo>
                  <a:lnTo>
                    <a:pt x="86" y="104"/>
                  </a:lnTo>
                  <a:lnTo>
                    <a:pt x="86" y="108"/>
                  </a:lnTo>
                  <a:lnTo>
                    <a:pt x="84" y="114"/>
                  </a:lnTo>
                  <a:lnTo>
                    <a:pt x="80" y="120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2" y="128"/>
                  </a:lnTo>
                  <a:lnTo>
                    <a:pt x="68" y="128"/>
                  </a:lnTo>
                  <a:lnTo>
                    <a:pt x="56" y="128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54" y="130"/>
                  </a:lnTo>
                  <a:lnTo>
                    <a:pt x="62" y="132"/>
                  </a:lnTo>
                  <a:lnTo>
                    <a:pt x="68" y="134"/>
                  </a:lnTo>
                  <a:lnTo>
                    <a:pt x="74" y="132"/>
                  </a:lnTo>
                  <a:lnTo>
                    <a:pt x="80" y="128"/>
                  </a:lnTo>
                  <a:lnTo>
                    <a:pt x="86" y="122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2" y="106"/>
                  </a:lnTo>
                  <a:lnTo>
                    <a:pt x="92" y="100"/>
                  </a:lnTo>
                  <a:lnTo>
                    <a:pt x="90" y="92"/>
                  </a:lnTo>
                  <a:lnTo>
                    <a:pt x="84" y="88"/>
                  </a:lnTo>
                  <a:lnTo>
                    <a:pt x="78" y="82"/>
                  </a:lnTo>
                  <a:lnTo>
                    <a:pt x="72" y="78"/>
                  </a:lnTo>
                  <a:lnTo>
                    <a:pt x="66" y="76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2" y="74"/>
                  </a:lnTo>
                  <a:lnTo>
                    <a:pt x="46" y="76"/>
                  </a:lnTo>
                  <a:lnTo>
                    <a:pt x="34" y="82"/>
                  </a:lnTo>
                  <a:lnTo>
                    <a:pt x="22" y="90"/>
                  </a:lnTo>
                  <a:lnTo>
                    <a:pt x="14" y="102"/>
                  </a:lnTo>
                  <a:lnTo>
                    <a:pt x="8" y="116"/>
                  </a:lnTo>
                  <a:lnTo>
                    <a:pt x="2" y="130"/>
                  </a:lnTo>
                  <a:lnTo>
                    <a:pt x="0" y="144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8"/>
                  </a:lnTo>
                  <a:lnTo>
                    <a:pt x="2" y="176"/>
                  </a:lnTo>
                  <a:lnTo>
                    <a:pt x="6" y="184"/>
                  </a:lnTo>
                  <a:lnTo>
                    <a:pt x="10" y="190"/>
                  </a:lnTo>
                  <a:lnTo>
                    <a:pt x="20" y="202"/>
                  </a:lnTo>
                  <a:lnTo>
                    <a:pt x="34" y="208"/>
                  </a:lnTo>
                  <a:lnTo>
                    <a:pt x="50" y="214"/>
                  </a:lnTo>
                  <a:lnTo>
                    <a:pt x="66" y="216"/>
                  </a:lnTo>
                  <a:lnTo>
                    <a:pt x="82" y="214"/>
                  </a:lnTo>
                  <a:lnTo>
                    <a:pt x="98" y="212"/>
                  </a:lnTo>
                  <a:lnTo>
                    <a:pt x="98" y="212"/>
                  </a:lnTo>
                  <a:lnTo>
                    <a:pt x="112" y="206"/>
                  </a:lnTo>
                  <a:lnTo>
                    <a:pt x="124" y="198"/>
                  </a:lnTo>
                  <a:lnTo>
                    <a:pt x="136" y="188"/>
                  </a:lnTo>
                  <a:lnTo>
                    <a:pt x="146" y="178"/>
                  </a:lnTo>
                  <a:lnTo>
                    <a:pt x="156" y="166"/>
                  </a:lnTo>
                  <a:lnTo>
                    <a:pt x="162" y="152"/>
                  </a:lnTo>
                  <a:lnTo>
                    <a:pt x="168" y="138"/>
                  </a:lnTo>
                  <a:lnTo>
                    <a:pt x="172" y="124"/>
                  </a:lnTo>
                  <a:lnTo>
                    <a:pt x="172" y="124"/>
                  </a:lnTo>
                  <a:lnTo>
                    <a:pt x="178" y="90"/>
                  </a:lnTo>
                  <a:lnTo>
                    <a:pt x="182" y="74"/>
                  </a:lnTo>
                  <a:lnTo>
                    <a:pt x="188" y="58"/>
                  </a:lnTo>
                  <a:lnTo>
                    <a:pt x="188" y="58"/>
                  </a:lnTo>
                  <a:lnTo>
                    <a:pt x="196" y="46"/>
                  </a:lnTo>
                  <a:lnTo>
                    <a:pt x="204" y="36"/>
                  </a:lnTo>
                  <a:lnTo>
                    <a:pt x="214" y="26"/>
                  </a:lnTo>
                  <a:lnTo>
                    <a:pt x="224" y="20"/>
                  </a:lnTo>
                  <a:lnTo>
                    <a:pt x="234" y="16"/>
                  </a:lnTo>
                  <a:lnTo>
                    <a:pt x="242" y="14"/>
                  </a:lnTo>
                  <a:lnTo>
                    <a:pt x="252" y="12"/>
                  </a:lnTo>
                  <a:lnTo>
                    <a:pt x="262" y="12"/>
                  </a:lnTo>
                  <a:lnTo>
                    <a:pt x="280" y="14"/>
                  </a:lnTo>
                  <a:lnTo>
                    <a:pt x="296" y="20"/>
                  </a:lnTo>
                  <a:lnTo>
                    <a:pt x="310" y="26"/>
                  </a:lnTo>
                  <a:lnTo>
                    <a:pt x="320" y="30"/>
                  </a:lnTo>
                  <a:lnTo>
                    <a:pt x="320" y="30"/>
                  </a:lnTo>
                  <a:lnTo>
                    <a:pt x="322" y="30"/>
                  </a:lnTo>
                  <a:lnTo>
                    <a:pt x="326" y="28"/>
                  </a:lnTo>
                  <a:lnTo>
                    <a:pt x="330" y="24"/>
                  </a:lnTo>
                  <a:lnTo>
                    <a:pt x="33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0" name="Freeform 92"/>
            <p:cNvSpPr>
              <a:spLocks/>
            </p:cNvSpPr>
            <p:nvPr/>
          </p:nvSpPr>
          <p:spPr bwMode="auto">
            <a:xfrm>
              <a:off x="7684168" y="6565232"/>
              <a:ext cx="1459832" cy="1283368"/>
            </a:xfrm>
            <a:custGeom>
              <a:avLst/>
              <a:gdLst/>
              <a:ahLst/>
              <a:cxnLst>
                <a:cxn ang="0">
                  <a:pos x="76" y="34"/>
                </a:cxn>
                <a:cxn ang="0">
                  <a:pos x="76" y="34"/>
                </a:cxn>
                <a:cxn ang="0">
                  <a:pos x="92" y="30"/>
                </a:cxn>
                <a:cxn ang="0">
                  <a:pos x="106" y="28"/>
                </a:cxn>
                <a:cxn ang="0">
                  <a:pos x="138" y="24"/>
                </a:cxn>
                <a:cxn ang="0">
                  <a:pos x="138" y="24"/>
                </a:cxn>
                <a:cxn ang="0">
                  <a:pos x="160" y="20"/>
                </a:cxn>
                <a:cxn ang="0">
                  <a:pos x="172" y="16"/>
                </a:cxn>
                <a:cxn ang="0">
                  <a:pos x="182" y="10"/>
                </a:cxn>
                <a:cxn ang="0">
                  <a:pos x="182" y="0"/>
                </a:cxn>
                <a:cxn ang="0">
                  <a:pos x="182" y="0"/>
                </a:cxn>
                <a:cxn ang="0">
                  <a:pos x="172" y="6"/>
                </a:cxn>
                <a:cxn ang="0">
                  <a:pos x="172" y="6"/>
                </a:cxn>
                <a:cxn ang="0">
                  <a:pos x="158" y="10"/>
                </a:cxn>
                <a:cxn ang="0">
                  <a:pos x="146" y="14"/>
                </a:cxn>
                <a:cxn ang="0">
                  <a:pos x="118" y="16"/>
                </a:cxn>
                <a:cxn ang="0">
                  <a:pos x="92" y="20"/>
                </a:cxn>
                <a:cxn ang="0">
                  <a:pos x="78" y="22"/>
                </a:cxn>
                <a:cxn ang="0">
                  <a:pos x="66" y="26"/>
                </a:cxn>
                <a:cxn ang="0">
                  <a:pos x="66" y="26"/>
                </a:cxn>
                <a:cxn ang="0">
                  <a:pos x="52" y="34"/>
                </a:cxn>
                <a:cxn ang="0">
                  <a:pos x="38" y="44"/>
                </a:cxn>
                <a:cxn ang="0">
                  <a:pos x="26" y="54"/>
                </a:cxn>
                <a:cxn ang="0">
                  <a:pos x="16" y="68"/>
                </a:cxn>
                <a:cxn ang="0">
                  <a:pos x="6" y="84"/>
                </a:cxn>
                <a:cxn ang="0">
                  <a:pos x="2" y="102"/>
                </a:cxn>
                <a:cxn ang="0">
                  <a:pos x="0" y="122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4" y="150"/>
                </a:cxn>
                <a:cxn ang="0">
                  <a:pos x="6" y="152"/>
                </a:cxn>
                <a:cxn ang="0">
                  <a:pos x="8" y="156"/>
                </a:cxn>
                <a:cxn ang="0">
                  <a:pos x="10" y="160"/>
                </a:cxn>
                <a:cxn ang="0">
                  <a:pos x="26" y="160"/>
                </a:cxn>
                <a:cxn ang="0">
                  <a:pos x="26" y="160"/>
                </a:cxn>
                <a:cxn ang="0">
                  <a:pos x="24" y="148"/>
                </a:cxn>
                <a:cxn ang="0">
                  <a:pos x="22" y="132"/>
                </a:cxn>
                <a:cxn ang="0">
                  <a:pos x="20" y="112"/>
                </a:cxn>
                <a:cxn ang="0">
                  <a:pos x="22" y="94"/>
                </a:cxn>
                <a:cxn ang="0">
                  <a:pos x="28" y="76"/>
                </a:cxn>
                <a:cxn ang="0">
                  <a:pos x="32" y="66"/>
                </a:cxn>
                <a:cxn ang="0">
                  <a:pos x="38" y="58"/>
                </a:cxn>
                <a:cxn ang="0">
                  <a:pos x="46" y="50"/>
                </a:cxn>
                <a:cxn ang="0">
                  <a:pos x="54" y="44"/>
                </a:cxn>
                <a:cxn ang="0">
                  <a:pos x="64" y="38"/>
                </a:cxn>
                <a:cxn ang="0">
                  <a:pos x="76" y="34"/>
                </a:cxn>
                <a:cxn ang="0">
                  <a:pos x="76" y="34"/>
                </a:cxn>
              </a:cxnLst>
              <a:rect l="0" t="0" r="r" b="b"/>
              <a:pathLst>
                <a:path w="182" h="160">
                  <a:moveTo>
                    <a:pt x="76" y="34"/>
                  </a:moveTo>
                  <a:lnTo>
                    <a:pt x="76" y="34"/>
                  </a:lnTo>
                  <a:lnTo>
                    <a:pt x="92" y="30"/>
                  </a:lnTo>
                  <a:lnTo>
                    <a:pt x="106" y="28"/>
                  </a:lnTo>
                  <a:lnTo>
                    <a:pt x="138" y="24"/>
                  </a:lnTo>
                  <a:lnTo>
                    <a:pt x="138" y="24"/>
                  </a:lnTo>
                  <a:lnTo>
                    <a:pt x="160" y="20"/>
                  </a:lnTo>
                  <a:lnTo>
                    <a:pt x="172" y="16"/>
                  </a:lnTo>
                  <a:lnTo>
                    <a:pt x="182" y="1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2" y="6"/>
                  </a:lnTo>
                  <a:lnTo>
                    <a:pt x="172" y="6"/>
                  </a:lnTo>
                  <a:lnTo>
                    <a:pt x="158" y="10"/>
                  </a:lnTo>
                  <a:lnTo>
                    <a:pt x="146" y="14"/>
                  </a:lnTo>
                  <a:lnTo>
                    <a:pt x="118" y="16"/>
                  </a:lnTo>
                  <a:lnTo>
                    <a:pt x="92" y="20"/>
                  </a:lnTo>
                  <a:lnTo>
                    <a:pt x="78" y="22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52" y="34"/>
                  </a:lnTo>
                  <a:lnTo>
                    <a:pt x="38" y="44"/>
                  </a:lnTo>
                  <a:lnTo>
                    <a:pt x="26" y="54"/>
                  </a:lnTo>
                  <a:lnTo>
                    <a:pt x="16" y="68"/>
                  </a:lnTo>
                  <a:lnTo>
                    <a:pt x="6" y="84"/>
                  </a:lnTo>
                  <a:lnTo>
                    <a:pt x="2" y="102"/>
                  </a:lnTo>
                  <a:lnTo>
                    <a:pt x="0" y="122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4" y="150"/>
                  </a:lnTo>
                  <a:lnTo>
                    <a:pt x="6" y="152"/>
                  </a:lnTo>
                  <a:lnTo>
                    <a:pt x="8" y="156"/>
                  </a:lnTo>
                  <a:lnTo>
                    <a:pt x="10" y="160"/>
                  </a:lnTo>
                  <a:lnTo>
                    <a:pt x="26" y="160"/>
                  </a:lnTo>
                  <a:lnTo>
                    <a:pt x="26" y="160"/>
                  </a:lnTo>
                  <a:lnTo>
                    <a:pt x="24" y="148"/>
                  </a:lnTo>
                  <a:lnTo>
                    <a:pt x="22" y="132"/>
                  </a:lnTo>
                  <a:lnTo>
                    <a:pt x="20" y="112"/>
                  </a:lnTo>
                  <a:lnTo>
                    <a:pt x="22" y="94"/>
                  </a:lnTo>
                  <a:lnTo>
                    <a:pt x="28" y="76"/>
                  </a:lnTo>
                  <a:lnTo>
                    <a:pt x="32" y="66"/>
                  </a:lnTo>
                  <a:lnTo>
                    <a:pt x="38" y="58"/>
                  </a:lnTo>
                  <a:lnTo>
                    <a:pt x="46" y="50"/>
                  </a:lnTo>
                  <a:lnTo>
                    <a:pt x="54" y="44"/>
                  </a:lnTo>
                  <a:lnTo>
                    <a:pt x="64" y="38"/>
                  </a:lnTo>
                  <a:lnTo>
                    <a:pt x="76" y="34"/>
                  </a:lnTo>
                  <a:lnTo>
                    <a:pt x="76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1" name="Freeform 93"/>
            <p:cNvSpPr>
              <a:spLocks/>
            </p:cNvSpPr>
            <p:nvPr/>
          </p:nvSpPr>
          <p:spPr bwMode="auto">
            <a:xfrm>
              <a:off x="8550442" y="5297905"/>
              <a:ext cx="593558" cy="737937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0" y="54"/>
                </a:cxn>
                <a:cxn ang="0">
                  <a:pos x="0" y="68"/>
                </a:cxn>
                <a:cxn ang="0">
                  <a:pos x="4" y="80"/>
                </a:cxn>
                <a:cxn ang="0">
                  <a:pos x="8" y="86"/>
                </a:cxn>
                <a:cxn ang="0">
                  <a:pos x="12" y="90"/>
                </a:cxn>
                <a:cxn ang="0">
                  <a:pos x="18" y="92"/>
                </a:cxn>
                <a:cxn ang="0">
                  <a:pos x="26" y="92"/>
                </a:cxn>
                <a:cxn ang="0">
                  <a:pos x="26" y="92"/>
                </a:cxn>
                <a:cxn ang="0">
                  <a:pos x="36" y="92"/>
                </a:cxn>
                <a:cxn ang="0">
                  <a:pos x="44" y="88"/>
                </a:cxn>
                <a:cxn ang="0">
                  <a:pos x="48" y="82"/>
                </a:cxn>
                <a:cxn ang="0">
                  <a:pos x="50" y="76"/>
                </a:cxn>
                <a:cxn ang="0">
                  <a:pos x="52" y="68"/>
                </a:cxn>
                <a:cxn ang="0">
                  <a:pos x="50" y="60"/>
                </a:cxn>
                <a:cxn ang="0">
                  <a:pos x="48" y="52"/>
                </a:cxn>
                <a:cxn ang="0">
                  <a:pos x="44" y="44"/>
                </a:cxn>
                <a:cxn ang="0">
                  <a:pos x="44" y="44"/>
                </a:cxn>
                <a:cxn ang="0">
                  <a:pos x="46" y="48"/>
                </a:cxn>
                <a:cxn ang="0">
                  <a:pos x="48" y="58"/>
                </a:cxn>
                <a:cxn ang="0">
                  <a:pos x="48" y="68"/>
                </a:cxn>
                <a:cxn ang="0">
                  <a:pos x="46" y="74"/>
                </a:cxn>
                <a:cxn ang="0">
                  <a:pos x="44" y="78"/>
                </a:cxn>
                <a:cxn ang="0">
                  <a:pos x="44" y="78"/>
                </a:cxn>
                <a:cxn ang="0">
                  <a:pos x="38" y="82"/>
                </a:cxn>
                <a:cxn ang="0">
                  <a:pos x="32" y="84"/>
                </a:cxn>
                <a:cxn ang="0">
                  <a:pos x="28" y="86"/>
                </a:cxn>
                <a:cxn ang="0">
                  <a:pos x="22" y="84"/>
                </a:cxn>
                <a:cxn ang="0">
                  <a:pos x="22" y="84"/>
                </a:cxn>
                <a:cxn ang="0">
                  <a:pos x="12" y="80"/>
                </a:cxn>
                <a:cxn ang="0">
                  <a:pos x="6" y="74"/>
                </a:cxn>
                <a:cxn ang="0">
                  <a:pos x="2" y="70"/>
                </a:cxn>
                <a:cxn ang="0">
                  <a:pos x="0" y="64"/>
                </a:cxn>
                <a:cxn ang="0">
                  <a:pos x="0" y="5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8" y="42"/>
                </a:cxn>
                <a:cxn ang="0">
                  <a:pos x="16" y="32"/>
                </a:cxn>
                <a:cxn ang="0">
                  <a:pos x="26" y="24"/>
                </a:cxn>
                <a:cxn ang="0">
                  <a:pos x="38" y="18"/>
                </a:cxn>
                <a:cxn ang="0">
                  <a:pos x="38" y="18"/>
                </a:cxn>
                <a:cxn ang="0">
                  <a:pos x="56" y="12"/>
                </a:cxn>
                <a:cxn ang="0">
                  <a:pos x="74" y="12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2" y="2"/>
                </a:cxn>
                <a:cxn ang="0">
                  <a:pos x="50" y="4"/>
                </a:cxn>
                <a:cxn ang="0">
                  <a:pos x="36" y="8"/>
                </a:cxn>
                <a:cxn ang="0">
                  <a:pos x="26" y="14"/>
                </a:cxn>
                <a:cxn ang="0">
                  <a:pos x="16" y="22"/>
                </a:cxn>
                <a:cxn ang="0">
                  <a:pos x="8" y="30"/>
                </a:cxn>
                <a:cxn ang="0">
                  <a:pos x="2" y="42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74" h="92">
                  <a:moveTo>
                    <a:pt x="0" y="54"/>
                  </a:moveTo>
                  <a:lnTo>
                    <a:pt x="0" y="54"/>
                  </a:lnTo>
                  <a:lnTo>
                    <a:pt x="0" y="68"/>
                  </a:lnTo>
                  <a:lnTo>
                    <a:pt x="4" y="80"/>
                  </a:lnTo>
                  <a:lnTo>
                    <a:pt x="8" y="86"/>
                  </a:lnTo>
                  <a:lnTo>
                    <a:pt x="12" y="90"/>
                  </a:lnTo>
                  <a:lnTo>
                    <a:pt x="18" y="92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36" y="92"/>
                  </a:lnTo>
                  <a:lnTo>
                    <a:pt x="44" y="88"/>
                  </a:lnTo>
                  <a:lnTo>
                    <a:pt x="48" y="82"/>
                  </a:lnTo>
                  <a:lnTo>
                    <a:pt x="50" y="76"/>
                  </a:lnTo>
                  <a:lnTo>
                    <a:pt x="52" y="68"/>
                  </a:lnTo>
                  <a:lnTo>
                    <a:pt x="50" y="60"/>
                  </a:lnTo>
                  <a:lnTo>
                    <a:pt x="48" y="52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6" y="48"/>
                  </a:lnTo>
                  <a:lnTo>
                    <a:pt x="48" y="58"/>
                  </a:lnTo>
                  <a:lnTo>
                    <a:pt x="48" y="68"/>
                  </a:lnTo>
                  <a:lnTo>
                    <a:pt x="46" y="74"/>
                  </a:lnTo>
                  <a:lnTo>
                    <a:pt x="44" y="78"/>
                  </a:lnTo>
                  <a:lnTo>
                    <a:pt x="44" y="78"/>
                  </a:lnTo>
                  <a:lnTo>
                    <a:pt x="38" y="82"/>
                  </a:lnTo>
                  <a:lnTo>
                    <a:pt x="32" y="84"/>
                  </a:lnTo>
                  <a:lnTo>
                    <a:pt x="28" y="86"/>
                  </a:lnTo>
                  <a:lnTo>
                    <a:pt x="22" y="84"/>
                  </a:lnTo>
                  <a:lnTo>
                    <a:pt x="22" y="84"/>
                  </a:lnTo>
                  <a:lnTo>
                    <a:pt x="12" y="80"/>
                  </a:lnTo>
                  <a:lnTo>
                    <a:pt x="6" y="74"/>
                  </a:lnTo>
                  <a:lnTo>
                    <a:pt x="2" y="70"/>
                  </a:lnTo>
                  <a:lnTo>
                    <a:pt x="0" y="64"/>
                  </a:lnTo>
                  <a:lnTo>
                    <a:pt x="0" y="5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8" y="42"/>
                  </a:lnTo>
                  <a:lnTo>
                    <a:pt x="16" y="32"/>
                  </a:lnTo>
                  <a:lnTo>
                    <a:pt x="26" y="24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56" y="12"/>
                  </a:lnTo>
                  <a:lnTo>
                    <a:pt x="74" y="12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2" y="2"/>
                  </a:lnTo>
                  <a:lnTo>
                    <a:pt x="50" y="4"/>
                  </a:lnTo>
                  <a:lnTo>
                    <a:pt x="36" y="8"/>
                  </a:lnTo>
                  <a:lnTo>
                    <a:pt x="26" y="14"/>
                  </a:lnTo>
                  <a:lnTo>
                    <a:pt x="16" y="22"/>
                  </a:lnTo>
                  <a:lnTo>
                    <a:pt x="8" y="30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2" name="Freeform 94"/>
            <p:cNvSpPr>
              <a:spLocks/>
            </p:cNvSpPr>
            <p:nvPr/>
          </p:nvSpPr>
          <p:spPr bwMode="auto">
            <a:xfrm>
              <a:off x="4042611" y="2602832"/>
              <a:ext cx="3128211" cy="2213811"/>
            </a:xfrm>
            <a:custGeom>
              <a:avLst/>
              <a:gdLst/>
              <a:ahLst/>
              <a:cxnLst>
                <a:cxn ang="0">
                  <a:pos x="390" y="276"/>
                </a:cxn>
                <a:cxn ang="0">
                  <a:pos x="356" y="246"/>
                </a:cxn>
                <a:cxn ang="0">
                  <a:pos x="326" y="212"/>
                </a:cxn>
                <a:cxn ang="0">
                  <a:pos x="278" y="132"/>
                </a:cxn>
                <a:cxn ang="0">
                  <a:pos x="240" y="74"/>
                </a:cxn>
                <a:cxn ang="0">
                  <a:pos x="208" y="42"/>
                </a:cxn>
                <a:cxn ang="0">
                  <a:pos x="172" y="16"/>
                </a:cxn>
                <a:cxn ang="0">
                  <a:pos x="150" y="8"/>
                </a:cxn>
                <a:cxn ang="0">
                  <a:pos x="120" y="0"/>
                </a:cxn>
                <a:cxn ang="0">
                  <a:pos x="88" y="0"/>
                </a:cxn>
                <a:cxn ang="0">
                  <a:pos x="58" y="8"/>
                </a:cxn>
                <a:cxn ang="0">
                  <a:pos x="32" y="26"/>
                </a:cxn>
                <a:cxn ang="0">
                  <a:pos x="24" y="34"/>
                </a:cxn>
                <a:cxn ang="0">
                  <a:pos x="8" y="62"/>
                </a:cxn>
                <a:cxn ang="0">
                  <a:pos x="0" y="108"/>
                </a:cxn>
                <a:cxn ang="0">
                  <a:pos x="6" y="140"/>
                </a:cxn>
                <a:cxn ang="0">
                  <a:pos x="14" y="160"/>
                </a:cxn>
                <a:cxn ang="0">
                  <a:pos x="28" y="176"/>
                </a:cxn>
                <a:cxn ang="0">
                  <a:pos x="36" y="182"/>
                </a:cxn>
                <a:cxn ang="0">
                  <a:pos x="22" y="170"/>
                </a:cxn>
                <a:cxn ang="0">
                  <a:pos x="8" y="142"/>
                </a:cxn>
                <a:cxn ang="0">
                  <a:pos x="4" y="120"/>
                </a:cxn>
                <a:cxn ang="0">
                  <a:pos x="8" y="92"/>
                </a:cxn>
                <a:cxn ang="0">
                  <a:pos x="16" y="60"/>
                </a:cxn>
                <a:cxn ang="0">
                  <a:pos x="22" y="48"/>
                </a:cxn>
                <a:cxn ang="0">
                  <a:pos x="36" y="30"/>
                </a:cxn>
                <a:cxn ang="0">
                  <a:pos x="54" y="18"/>
                </a:cxn>
                <a:cxn ang="0">
                  <a:pos x="86" y="8"/>
                </a:cxn>
                <a:cxn ang="0">
                  <a:pos x="132" y="10"/>
                </a:cxn>
                <a:cxn ang="0">
                  <a:pos x="174" y="24"/>
                </a:cxn>
                <a:cxn ang="0">
                  <a:pos x="190" y="34"/>
                </a:cxn>
                <a:cxn ang="0">
                  <a:pos x="218" y="62"/>
                </a:cxn>
                <a:cxn ang="0">
                  <a:pos x="254" y="112"/>
                </a:cxn>
                <a:cxn ang="0">
                  <a:pos x="274" y="148"/>
                </a:cxn>
                <a:cxn ang="0">
                  <a:pos x="320" y="218"/>
                </a:cxn>
                <a:cxn ang="0">
                  <a:pos x="348" y="250"/>
                </a:cxn>
                <a:cxn ang="0">
                  <a:pos x="380" y="276"/>
                </a:cxn>
                <a:cxn ang="0">
                  <a:pos x="382" y="276"/>
                </a:cxn>
                <a:cxn ang="0">
                  <a:pos x="390" y="276"/>
                </a:cxn>
              </a:cxnLst>
              <a:rect l="0" t="0" r="r" b="b"/>
              <a:pathLst>
                <a:path w="390" h="276">
                  <a:moveTo>
                    <a:pt x="390" y="276"/>
                  </a:moveTo>
                  <a:lnTo>
                    <a:pt x="390" y="276"/>
                  </a:lnTo>
                  <a:lnTo>
                    <a:pt x="372" y="262"/>
                  </a:lnTo>
                  <a:lnTo>
                    <a:pt x="356" y="246"/>
                  </a:lnTo>
                  <a:lnTo>
                    <a:pt x="340" y="230"/>
                  </a:lnTo>
                  <a:lnTo>
                    <a:pt x="326" y="212"/>
                  </a:lnTo>
                  <a:lnTo>
                    <a:pt x="302" y="172"/>
                  </a:lnTo>
                  <a:lnTo>
                    <a:pt x="278" y="132"/>
                  </a:lnTo>
                  <a:lnTo>
                    <a:pt x="252" y="92"/>
                  </a:lnTo>
                  <a:lnTo>
                    <a:pt x="240" y="74"/>
                  </a:lnTo>
                  <a:lnTo>
                    <a:pt x="224" y="56"/>
                  </a:lnTo>
                  <a:lnTo>
                    <a:pt x="208" y="42"/>
                  </a:lnTo>
                  <a:lnTo>
                    <a:pt x="192" y="28"/>
                  </a:lnTo>
                  <a:lnTo>
                    <a:pt x="172" y="16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36" y="4"/>
                  </a:lnTo>
                  <a:lnTo>
                    <a:pt x="120" y="0"/>
                  </a:lnTo>
                  <a:lnTo>
                    <a:pt x="104" y="0"/>
                  </a:lnTo>
                  <a:lnTo>
                    <a:pt x="88" y="0"/>
                  </a:lnTo>
                  <a:lnTo>
                    <a:pt x="74" y="2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24" y="34"/>
                  </a:lnTo>
                  <a:lnTo>
                    <a:pt x="18" y="42"/>
                  </a:lnTo>
                  <a:lnTo>
                    <a:pt x="8" y="62"/>
                  </a:lnTo>
                  <a:lnTo>
                    <a:pt x="2" y="84"/>
                  </a:lnTo>
                  <a:lnTo>
                    <a:pt x="0" y="108"/>
                  </a:lnTo>
                  <a:lnTo>
                    <a:pt x="2" y="130"/>
                  </a:lnTo>
                  <a:lnTo>
                    <a:pt x="6" y="140"/>
                  </a:lnTo>
                  <a:lnTo>
                    <a:pt x="10" y="150"/>
                  </a:lnTo>
                  <a:lnTo>
                    <a:pt x="14" y="160"/>
                  </a:lnTo>
                  <a:lnTo>
                    <a:pt x="20" y="168"/>
                  </a:lnTo>
                  <a:lnTo>
                    <a:pt x="28" y="176"/>
                  </a:lnTo>
                  <a:lnTo>
                    <a:pt x="36" y="182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2" y="170"/>
                  </a:lnTo>
                  <a:lnTo>
                    <a:pt x="14" y="158"/>
                  </a:lnTo>
                  <a:lnTo>
                    <a:pt x="8" y="142"/>
                  </a:lnTo>
                  <a:lnTo>
                    <a:pt x="6" y="132"/>
                  </a:lnTo>
                  <a:lnTo>
                    <a:pt x="4" y="120"/>
                  </a:lnTo>
                  <a:lnTo>
                    <a:pt x="6" y="108"/>
                  </a:lnTo>
                  <a:lnTo>
                    <a:pt x="8" y="92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8" y="40"/>
                  </a:lnTo>
                  <a:lnTo>
                    <a:pt x="36" y="30"/>
                  </a:lnTo>
                  <a:lnTo>
                    <a:pt x="44" y="24"/>
                  </a:lnTo>
                  <a:lnTo>
                    <a:pt x="54" y="18"/>
                  </a:lnTo>
                  <a:lnTo>
                    <a:pt x="64" y="14"/>
                  </a:lnTo>
                  <a:lnTo>
                    <a:pt x="86" y="8"/>
                  </a:lnTo>
                  <a:lnTo>
                    <a:pt x="110" y="8"/>
                  </a:lnTo>
                  <a:lnTo>
                    <a:pt x="132" y="10"/>
                  </a:lnTo>
                  <a:lnTo>
                    <a:pt x="154" y="16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90" y="34"/>
                  </a:lnTo>
                  <a:lnTo>
                    <a:pt x="204" y="48"/>
                  </a:lnTo>
                  <a:lnTo>
                    <a:pt x="218" y="62"/>
                  </a:lnTo>
                  <a:lnTo>
                    <a:pt x="232" y="78"/>
                  </a:lnTo>
                  <a:lnTo>
                    <a:pt x="254" y="112"/>
                  </a:lnTo>
                  <a:lnTo>
                    <a:pt x="274" y="148"/>
                  </a:lnTo>
                  <a:lnTo>
                    <a:pt x="274" y="148"/>
                  </a:lnTo>
                  <a:lnTo>
                    <a:pt x="296" y="184"/>
                  </a:lnTo>
                  <a:lnTo>
                    <a:pt x="320" y="218"/>
                  </a:lnTo>
                  <a:lnTo>
                    <a:pt x="334" y="236"/>
                  </a:lnTo>
                  <a:lnTo>
                    <a:pt x="348" y="250"/>
                  </a:lnTo>
                  <a:lnTo>
                    <a:pt x="364" y="264"/>
                  </a:lnTo>
                  <a:lnTo>
                    <a:pt x="380" y="276"/>
                  </a:lnTo>
                  <a:lnTo>
                    <a:pt x="380" y="276"/>
                  </a:lnTo>
                  <a:lnTo>
                    <a:pt x="382" y="276"/>
                  </a:lnTo>
                  <a:lnTo>
                    <a:pt x="386" y="276"/>
                  </a:lnTo>
                  <a:lnTo>
                    <a:pt x="390" y="276"/>
                  </a:lnTo>
                  <a:lnTo>
                    <a:pt x="390" y="2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3" name="Freeform 95"/>
            <p:cNvSpPr>
              <a:spLocks/>
            </p:cNvSpPr>
            <p:nvPr/>
          </p:nvSpPr>
          <p:spPr bwMode="auto">
            <a:xfrm>
              <a:off x="6497053" y="1399674"/>
              <a:ext cx="1171074" cy="1074821"/>
            </a:xfrm>
            <a:custGeom>
              <a:avLst/>
              <a:gdLst/>
              <a:ahLst/>
              <a:cxnLst>
                <a:cxn ang="0">
                  <a:pos x="18" y="134"/>
                </a:cxn>
                <a:cxn ang="0">
                  <a:pos x="10" y="8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32" y="32"/>
                </a:cxn>
                <a:cxn ang="0">
                  <a:pos x="62" y="10"/>
                </a:cxn>
                <a:cxn ang="0">
                  <a:pos x="76" y="6"/>
                </a:cxn>
                <a:cxn ang="0">
                  <a:pos x="104" y="8"/>
                </a:cxn>
                <a:cxn ang="0">
                  <a:pos x="126" y="24"/>
                </a:cxn>
                <a:cxn ang="0">
                  <a:pos x="138" y="48"/>
                </a:cxn>
                <a:cxn ang="0">
                  <a:pos x="140" y="64"/>
                </a:cxn>
                <a:cxn ang="0">
                  <a:pos x="134" y="82"/>
                </a:cxn>
                <a:cxn ang="0">
                  <a:pos x="120" y="96"/>
                </a:cxn>
                <a:cxn ang="0">
                  <a:pos x="114" y="100"/>
                </a:cxn>
                <a:cxn ang="0">
                  <a:pos x="100" y="96"/>
                </a:cxn>
                <a:cxn ang="0">
                  <a:pos x="80" y="82"/>
                </a:cxn>
                <a:cxn ang="0">
                  <a:pos x="72" y="72"/>
                </a:cxn>
                <a:cxn ang="0">
                  <a:pos x="66" y="56"/>
                </a:cxn>
                <a:cxn ang="0">
                  <a:pos x="70" y="40"/>
                </a:cxn>
                <a:cxn ang="0">
                  <a:pos x="72" y="36"/>
                </a:cxn>
                <a:cxn ang="0">
                  <a:pos x="82" y="34"/>
                </a:cxn>
                <a:cxn ang="0">
                  <a:pos x="94" y="42"/>
                </a:cxn>
                <a:cxn ang="0">
                  <a:pos x="98" y="50"/>
                </a:cxn>
                <a:cxn ang="0">
                  <a:pos x="96" y="64"/>
                </a:cxn>
                <a:cxn ang="0">
                  <a:pos x="88" y="74"/>
                </a:cxn>
                <a:cxn ang="0">
                  <a:pos x="92" y="72"/>
                </a:cxn>
                <a:cxn ang="0">
                  <a:pos x="102" y="52"/>
                </a:cxn>
                <a:cxn ang="0">
                  <a:pos x="102" y="40"/>
                </a:cxn>
                <a:cxn ang="0">
                  <a:pos x="98" y="36"/>
                </a:cxn>
                <a:cxn ang="0">
                  <a:pos x="86" y="30"/>
                </a:cxn>
                <a:cxn ang="0">
                  <a:pos x="80" y="30"/>
                </a:cxn>
                <a:cxn ang="0">
                  <a:pos x="70" y="34"/>
                </a:cxn>
                <a:cxn ang="0">
                  <a:pos x="62" y="42"/>
                </a:cxn>
                <a:cxn ang="0">
                  <a:pos x="60" y="54"/>
                </a:cxn>
                <a:cxn ang="0">
                  <a:pos x="64" y="66"/>
                </a:cxn>
                <a:cxn ang="0">
                  <a:pos x="70" y="78"/>
                </a:cxn>
                <a:cxn ang="0">
                  <a:pos x="86" y="94"/>
                </a:cxn>
                <a:cxn ang="0">
                  <a:pos x="108" y="104"/>
                </a:cxn>
                <a:cxn ang="0">
                  <a:pos x="128" y="98"/>
                </a:cxn>
                <a:cxn ang="0">
                  <a:pos x="138" y="88"/>
                </a:cxn>
                <a:cxn ang="0">
                  <a:pos x="144" y="74"/>
                </a:cxn>
                <a:cxn ang="0">
                  <a:pos x="142" y="42"/>
                </a:cxn>
                <a:cxn ang="0">
                  <a:pos x="136" y="28"/>
                </a:cxn>
                <a:cxn ang="0">
                  <a:pos x="116" y="8"/>
                </a:cxn>
                <a:cxn ang="0">
                  <a:pos x="88" y="0"/>
                </a:cxn>
                <a:cxn ang="0">
                  <a:pos x="70" y="4"/>
                </a:cxn>
                <a:cxn ang="0">
                  <a:pos x="38" y="18"/>
                </a:cxn>
                <a:cxn ang="0">
                  <a:pos x="24" y="32"/>
                </a:cxn>
                <a:cxn ang="0">
                  <a:pos x="8" y="52"/>
                </a:cxn>
                <a:cxn ang="0">
                  <a:pos x="0" y="76"/>
                </a:cxn>
                <a:cxn ang="0">
                  <a:pos x="0" y="84"/>
                </a:cxn>
                <a:cxn ang="0">
                  <a:pos x="2" y="114"/>
                </a:cxn>
                <a:cxn ang="0">
                  <a:pos x="6" y="130"/>
                </a:cxn>
                <a:cxn ang="0">
                  <a:pos x="6" y="128"/>
                </a:cxn>
                <a:cxn ang="0">
                  <a:pos x="8" y="124"/>
                </a:cxn>
                <a:cxn ang="0">
                  <a:pos x="18" y="134"/>
                </a:cxn>
              </a:cxnLst>
              <a:rect l="0" t="0" r="r" b="b"/>
              <a:pathLst>
                <a:path w="146" h="134">
                  <a:moveTo>
                    <a:pt x="18" y="134"/>
                  </a:moveTo>
                  <a:lnTo>
                    <a:pt x="18" y="134"/>
                  </a:lnTo>
                  <a:lnTo>
                    <a:pt x="12" y="100"/>
                  </a:lnTo>
                  <a:lnTo>
                    <a:pt x="10" y="82"/>
                  </a:lnTo>
                  <a:lnTo>
                    <a:pt x="10" y="7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0" y="48"/>
                  </a:lnTo>
                  <a:lnTo>
                    <a:pt x="32" y="32"/>
                  </a:lnTo>
                  <a:lnTo>
                    <a:pt x="46" y="2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76" y="6"/>
                  </a:lnTo>
                  <a:lnTo>
                    <a:pt x="90" y="6"/>
                  </a:lnTo>
                  <a:lnTo>
                    <a:pt x="104" y="8"/>
                  </a:lnTo>
                  <a:lnTo>
                    <a:pt x="116" y="14"/>
                  </a:lnTo>
                  <a:lnTo>
                    <a:pt x="126" y="24"/>
                  </a:lnTo>
                  <a:lnTo>
                    <a:pt x="134" y="34"/>
                  </a:lnTo>
                  <a:lnTo>
                    <a:pt x="138" y="48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38" y="72"/>
                  </a:lnTo>
                  <a:lnTo>
                    <a:pt x="134" y="82"/>
                  </a:lnTo>
                  <a:lnTo>
                    <a:pt x="128" y="90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14" y="100"/>
                  </a:lnTo>
                  <a:lnTo>
                    <a:pt x="106" y="98"/>
                  </a:lnTo>
                  <a:lnTo>
                    <a:pt x="100" y="96"/>
                  </a:lnTo>
                  <a:lnTo>
                    <a:pt x="92" y="92"/>
                  </a:lnTo>
                  <a:lnTo>
                    <a:pt x="80" y="8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68" y="64"/>
                  </a:lnTo>
                  <a:lnTo>
                    <a:pt x="66" y="56"/>
                  </a:lnTo>
                  <a:lnTo>
                    <a:pt x="66" y="48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2" y="36"/>
                  </a:lnTo>
                  <a:lnTo>
                    <a:pt x="76" y="34"/>
                  </a:lnTo>
                  <a:lnTo>
                    <a:pt x="82" y="34"/>
                  </a:lnTo>
                  <a:lnTo>
                    <a:pt x="86" y="36"/>
                  </a:lnTo>
                  <a:lnTo>
                    <a:pt x="94" y="42"/>
                  </a:lnTo>
                  <a:lnTo>
                    <a:pt x="98" y="50"/>
                  </a:lnTo>
                  <a:lnTo>
                    <a:pt x="98" y="50"/>
                  </a:lnTo>
                  <a:lnTo>
                    <a:pt x="98" y="56"/>
                  </a:lnTo>
                  <a:lnTo>
                    <a:pt x="96" y="64"/>
                  </a:lnTo>
                  <a:lnTo>
                    <a:pt x="92" y="70"/>
                  </a:lnTo>
                  <a:lnTo>
                    <a:pt x="88" y="74"/>
                  </a:lnTo>
                  <a:lnTo>
                    <a:pt x="88" y="74"/>
                  </a:lnTo>
                  <a:lnTo>
                    <a:pt x="92" y="72"/>
                  </a:lnTo>
                  <a:lnTo>
                    <a:pt x="98" y="64"/>
                  </a:lnTo>
                  <a:lnTo>
                    <a:pt x="102" y="52"/>
                  </a:lnTo>
                  <a:lnTo>
                    <a:pt x="102" y="46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98" y="36"/>
                  </a:lnTo>
                  <a:lnTo>
                    <a:pt x="92" y="32"/>
                  </a:lnTo>
                  <a:lnTo>
                    <a:pt x="86" y="30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74" y="30"/>
                  </a:lnTo>
                  <a:lnTo>
                    <a:pt x="70" y="34"/>
                  </a:lnTo>
                  <a:lnTo>
                    <a:pt x="66" y="38"/>
                  </a:lnTo>
                  <a:lnTo>
                    <a:pt x="62" y="42"/>
                  </a:lnTo>
                  <a:lnTo>
                    <a:pt x="60" y="48"/>
                  </a:lnTo>
                  <a:lnTo>
                    <a:pt x="60" y="54"/>
                  </a:lnTo>
                  <a:lnTo>
                    <a:pt x="60" y="6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70" y="78"/>
                  </a:lnTo>
                  <a:lnTo>
                    <a:pt x="78" y="86"/>
                  </a:lnTo>
                  <a:lnTo>
                    <a:pt x="86" y="94"/>
                  </a:lnTo>
                  <a:lnTo>
                    <a:pt x="96" y="100"/>
                  </a:lnTo>
                  <a:lnTo>
                    <a:pt x="108" y="104"/>
                  </a:lnTo>
                  <a:lnTo>
                    <a:pt x="118" y="102"/>
                  </a:lnTo>
                  <a:lnTo>
                    <a:pt x="128" y="98"/>
                  </a:lnTo>
                  <a:lnTo>
                    <a:pt x="138" y="88"/>
                  </a:lnTo>
                  <a:lnTo>
                    <a:pt x="138" y="88"/>
                  </a:lnTo>
                  <a:lnTo>
                    <a:pt x="142" y="82"/>
                  </a:lnTo>
                  <a:lnTo>
                    <a:pt x="144" y="74"/>
                  </a:lnTo>
                  <a:lnTo>
                    <a:pt x="146" y="58"/>
                  </a:lnTo>
                  <a:lnTo>
                    <a:pt x="142" y="42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28" y="16"/>
                  </a:lnTo>
                  <a:lnTo>
                    <a:pt x="116" y="8"/>
                  </a:lnTo>
                  <a:lnTo>
                    <a:pt x="102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70" y="4"/>
                  </a:lnTo>
                  <a:lnTo>
                    <a:pt x="54" y="10"/>
                  </a:lnTo>
                  <a:lnTo>
                    <a:pt x="38" y="18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4" y="40"/>
                  </a:lnTo>
                  <a:lnTo>
                    <a:pt x="8" y="52"/>
                  </a:lnTo>
                  <a:lnTo>
                    <a:pt x="4" y="6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14"/>
                  </a:lnTo>
                  <a:lnTo>
                    <a:pt x="6" y="128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6" y="124"/>
                  </a:lnTo>
                  <a:lnTo>
                    <a:pt x="8" y="124"/>
                  </a:lnTo>
                  <a:lnTo>
                    <a:pt x="12" y="126"/>
                  </a:lnTo>
                  <a:lnTo>
                    <a:pt x="18" y="134"/>
                  </a:lnTo>
                  <a:lnTo>
                    <a:pt x="18" y="1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4" name="Freeform 96"/>
            <p:cNvSpPr>
              <a:spLocks/>
            </p:cNvSpPr>
            <p:nvPr/>
          </p:nvSpPr>
          <p:spPr bwMode="auto">
            <a:xfrm>
              <a:off x="5871411" y="5731042"/>
              <a:ext cx="1219200" cy="1090863"/>
            </a:xfrm>
            <a:custGeom>
              <a:avLst/>
              <a:gdLst/>
              <a:ahLst/>
              <a:cxnLst>
                <a:cxn ang="0">
                  <a:pos x="144" y="62"/>
                </a:cxn>
                <a:cxn ang="0">
                  <a:pos x="122" y="24"/>
                </a:cxn>
                <a:cxn ang="0">
                  <a:pos x="110" y="16"/>
                </a:cxn>
                <a:cxn ang="0">
                  <a:pos x="94" y="10"/>
                </a:cxn>
                <a:cxn ang="0">
                  <a:pos x="78" y="8"/>
                </a:cxn>
                <a:cxn ang="0">
                  <a:pos x="42" y="18"/>
                </a:cxn>
                <a:cxn ang="0">
                  <a:pos x="30" y="26"/>
                </a:cxn>
                <a:cxn ang="0">
                  <a:pos x="12" y="50"/>
                </a:cxn>
                <a:cxn ang="0">
                  <a:pos x="6" y="78"/>
                </a:cxn>
                <a:cxn ang="0">
                  <a:pos x="14" y="106"/>
                </a:cxn>
                <a:cxn ang="0">
                  <a:pos x="22" y="118"/>
                </a:cxn>
                <a:cxn ang="0">
                  <a:pos x="36" y="126"/>
                </a:cxn>
                <a:cxn ang="0">
                  <a:pos x="52" y="126"/>
                </a:cxn>
                <a:cxn ang="0">
                  <a:pos x="58" y="122"/>
                </a:cxn>
                <a:cxn ang="0">
                  <a:pos x="68" y="110"/>
                </a:cxn>
                <a:cxn ang="0">
                  <a:pos x="72" y="84"/>
                </a:cxn>
                <a:cxn ang="0">
                  <a:pos x="72" y="68"/>
                </a:cxn>
                <a:cxn ang="0">
                  <a:pos x="68" y="54"/>
                </a:cxn>
                <a:cxn ang="0">
                  <a:pos x="56" y="44"/>
                </a:cxn>
                <a:cxn ang="0">
                  <a:pos x="50" y="44"/>
                </a:cxn>
                <a:cxn ang="0">
                  <a:pos x="44" y="50"/>
                </a:cxn>
                <a:cxn ang="0">
                  <a:pos x="38" y="66"/>
                </a:cxn>
                <a:cxn ang="0">
                  <a:pos x="40" y="74"/>
                </a:cxn>
                <a:cxn ang="0">
                  <a:pos x="50" y="82"/>
                </a:cxn>
                <a:cxn ang="0">
                  <a:pos x="62" y="84"/>
                </a:cxn>
                <a:cxn ang="0">
                  <a:pos x="58" y="84"/>
                </a:cxn>
                <a:cxn ang="0">
                  <a:pos x="44" y="82"/>
                </a:cxn>
                <a:cxn ang="0">
                  <a:pos x="34" y="76"/>
                </a:cxn>
                <a:cxn ang="0">
                  <a:pos x="32" y="72"/>
                </a:cxn>
                <a:cxn ang="0">
                  <a:pos x="34" y="58"/>
                </a:cxn>
                <a:cxn ang="0">
                  <a:pos x="40" y="46"/>
                </a:cxn>
                <a:cxn ang="0">
                  <a:pos x="46" y="42"/>
                </a:cxn>
                <a:cxn ang="0">
                  <a:pos x="56" y="40"/>
                </a:cxn>
                <a:cxn ang="0">
                  <a:pos x="66" y="42"/>
                </a:cxn>
                <a:cxn ang="0">
                  <a:pos x="72" y="52"/>
                </a:cxn>
                <a:cxn ang="0">
                  <a:pos x="76" y="58"/>
                </a:cxn>
                <a:cxn ang="0">
                  <a:pos x="78" y="84"/>
                </a:cxn>
                <a:cxn ang="0">
                  <a:pos x="72" y="110"/>
                </a:cxn>
                <a:cxn ang="0">
                  <a:pos x="58" y="128"/>
                </a:cxn>
                <a:cxn ang="0">
                  <a:pos x="34" y="136"/>
                </a:cxn>
                <a:cxn ang="0">
                  <a:pos x="28" y="134"/>
                </a:cxn>
                <a:cxn ang="0">
                  <a:pos x="16" y="126"/>
                </a:cxn>
                <a:cxn ang="0">
                  <a:pos x="4" y="106"/>
                </a:cxn>
                <a:cxn ang="0">
                  <a:pos x="0" y="92"/>
                </a:cxn>
                <a:cxn ang="0">
                  <a:pos x="2" y="60"/>
                </a:cxn>
                <a:cxn ang="0">
                  <a:pos x="18" y="32"/>
                </a:cxn>
                <a:cxn ang="0">
                  <a:pos x="32" y="20"/>
                </a:cxn>
                <a:cxn ang="0">
                  <a:pos x="64" y="4"/>
                </a:cxn>
                <a:cxn ang="0">
                  <a:pos x="82" y="0"/>
                </a:cxn>
                <a:cxn ang="0">
                  <a:pos x="106" y="2"/>
                </a:cxn>
                <a:cxn ang="0">
                  <a:pos x="126" y="14"/>
                </a:cxn>
                <a:cxn ang="0">
                  <a:pos x="134" y="22"/>
                </a:cxn>
                <a:cxn ang="0">
                  <a:pos x="152" y="56"/>
                </a:cxn>
                <a:cxn ang="0">
                  <a:pos x="148" y="60"/>
                </a:cxn>
                <a:cxn ang="0">
                  <a:pos x="144" y="62"/>
                </a:cxn>
              </a:cxnLst>
              <a:rect l="0" t="0" r="r" b="b"/>
              <a:pathLst>
                <a:path w="152" h="136">
                  <a:moveTo>
                    <a:pt x="144" y="62"/>
                  </a:moveTo>
                  <a:lnTo>
                    <a:pt x="144" y="62"/>
                  </a:lnTo>
                  <a:lnTo>
                    <a:pt x="130" y="36"/>
                  </a:lnTo>
                  <a:lnTo>
                    <a:pt x="122" y="24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02" y="12"/>
                  </a:lnTo>
                  <a:lnTo>
                    <a:pt x="94" y="10"/>
                  </a:lnTo>
                  <a:lnTo>
                    <a:pt x="86" y="8"/>
                  </a:lnTo>
                  <a:lnTo>
                    <a:pt x="78" y="8"/>
                  </a:lnTo>
                  <a:lnTo>
                    <a:pt x="60" y="10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0" y="26"/>
                  </a:lnTo>
                  <a:lnTo>
                    <a:pt x="20" y="36"/>
                  </a:lnTo>
                  <a:lnTo>
                    <a:pt x="12" y="50"/>
                  </a:lnTo>
                  <a:lnTo>
                    <a:pt x="8" y="64"/>
                  </a:lnTo>
                  <a:lnTo>
                    <a:pt x="6" y="78"/>
                  </a:lnTo>
                  <a:lnTo>
                    <a:pt x="8" y="92"/>
                  </a:lnTo>
                  <a:lnTo>
                    <a:pt x="14" y="106"/>
                  </a:lnTo>
                  <a:lnTo>
                    <a:pt x="22" y="118"/>
                  </a:lnTo>
                  <a:lnTo>
                    <a:pt x="22" y="118"/>
                  </a:lnTo>
                  <a:lnTo>
                    <a:pt x="28" y="124"/>
                  </a:lnTo>
                  <a:lnTo>
                    <a:pt x="36" y="126"/>
                  </a:lnTo>
                  <a:lnTo>
                    <a:pt x="44" y="128"/>
                  </a:lnTo>
                  <a:lnTo>
                    <a:pt x="52" y="126"/>
                  </a:lnTo>
                  <a:lnTo>
                    <a:pt x="52" y="126"/>
                  </a:lnTo>
                  <a:lnTo>
                    <a:pt x="58" y="122"/>
                  </a:lnTo>
                  <a:lnTo>
                    <a:pt x="64" y="116"/>
                  </a:lnTo>
                  <a:lnTo>
                    <a:pt x="68" y="110"/>
                  </a:lnTo>
                  <a:lnTo>
                    <a:pt x="70" y="100"/>
                  </a:lnTo>
                  <a:lnTo>
                    <a:pt x="72" y="84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0" y="60"/>
                  </a:lnTo>
                  <a:lnTo>
                    <a:pt x="68" y="54"/>
                  </a:lnTo>
                  <a:lnTo>
                    <a:pt x="62" y="48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0" y="44"/>
                  </a:lnTo>
                  <a:lnTo>
                    <a:pt x="46" y="46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8" y="66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44" y="80"/>
                  </a:lnTo>
                  <a:lnTo>
                    <a:pt x="50" y="82"/>
                  </a:lnTo>
                  <a:lnTo>
                    <a:pt x="56" y="84"/>
                  </a:lnTo>
                  <a:lnTo>
                    <a:pt x="62" y="84"/>
                  </a:lnTo>
                  <a:lnTo>
                    <a:pt x="62" y="84"/>
                  </a:lnTo>
                  <a:lnTo>
                    <a:pt x="58" y="84"/>
                  </a:lnTo>
                  <a:lnTo>
                    <a:pt x="48" y="84"/>
                  </a:lnTo>
                  <a:lnTo>
                    <a:pt x="44" y="82"/>
                  </a:lnTo>
                  <a:lnTo>
                    <a:pt x="38" y="80"/>
                  </a:lnTo>
                  <a:lnTo>
                    <a:pt x="34" y="76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64"/>
                  </a:lnTo>
                  <a:lnTo>
                    <a:pt x="34" y="58"/>
                  </a:lnTo>
                  <a:lnTo>
                    <a:pt x="36" y="5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6" y="42"/>
                  </a:lnTo>
                  <a:lnTo>
                    <a:pt x="50" y="40"/>
                  </a:lnTo>
                  <a:lnTo>
                    <a:pt x="56" y="40"/>
                  </a:lnTo>
                  <a:lnTo>
                    <a:pt x="62" y="40"/>
                  </a:lnTo>
                  <a:lnTo>
                    <a:pt x="66" y="42"/>
                  </a:lnTo>
                  <a:lnTo>
                    <a:pt x="70" y="46"/>
                  </a:lnTo>
                  <a:lnTo>
                    <a:pt x="72" y="52"/>
                  </a:lnTo>
                  <a:lnTo>
                    <a:pt x="76" y="58"/>
                  </a:lnTo>
                  <a:lnTo>
                    <a:pt x="76" y="58"/>
                  </a:lnTo>
                  <a:lnTo>
                    <a:pt x="76" y="72"/>
                  </a:lnTo>
                  <a:lnTo>
                    <a:pt x="78" y="84"/>
                  </a:lnTo>
                  <a:lnTo>
                    <a:pt x="76" y="98"/>
                  </a:lnTo>
                  <a:lnTo>
                    <a:pt x="72" y="110"/>
                  </a:lnTo>
                  <a:lnTo>
                    <a:pt x="66" y="120"/>
                  </a:lnTo>
                  <a:lnTo>
                    <a:pt x="58" y="128"/>
                  </a:lnTo>
                  <a:lnTo>
                    <a:pt x="48" y="134"/>
                  </a:lnTo>
                  <a:lnTo>
                    <a:pt x="34" y="136"/>
                  </a:lnTo>
                  <a:lnTo>
                    <a:pt x="34" y="136"/>
                  </a:lnTo>
                  <a:lnTo>
                    <a:pt x="28" y="134"/>
                  </a:lnTo>
                  <a:lnTo>
                    <a:pt x="22" y="130"/>
                  </a:lnTo>
                  <a:lnTo>
                    <a:pt x="16" y="126"/>
                  </a:lnTo>
                  <a:lnTo>
                    <a:pt x="12" y="120"/>
                  </a:lnTo>
                  <a:lnTo>
                    <a:pt x="4" y="10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76"/>
                  </a:lnTo>
                  <a:lnTo>
                    <a:pt x="2" y="60"/>
                  </a:lnTo>
                  <a:lnTo>
                    <a:pt x="8" y="46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32" y="20"/>
                  </a:lnTo>
                  <a:lnTo>
                    <a:pt x="48" y="10"/>
                  </a:lnTo>
                  <a:lnTo>
                    <a:pt x="64" y="4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94" y="0"/>
                  </a:lnTo>
                  <a:lnTo>
                    <a:pt x="106" y="2"/>
                  </a:lnTo>
                  <a:lnTo>
                    <a:pt x="116" y="8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34" y="22"/>
                  </a:lnTo>
                  <a:lnTo>
                    <a:pt x="140" y="32"/>
                  </a:lnTo>
                  <a:lnTo>
                    <a:pt x="152" y="56"/>
                  </a:lnTo>
                  <a:lnTo>
                    <a:pt x="152" y="56"/>
                  </a:lnTo>
                  <a:lnTo>
                    <a:pt x="148" y="60"/>
                  </a:lnTo>
                  <a:lnTo>
                    <a:pt x="144" y="62"/>
                  </a:lnTo>
                  <a:lnTo>
                    <a:pt x="144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5" name="Freeform 97"/>
            <p:cNvSpPr>
              <a:spLocks/>
            </p:cNvSpPr>
            <p:nvPr/>
          </p:nvSpPr>
          <p:spPr bwMode="auto">
            <a:xfrm>
              <a:off x="6593305" y="854242"/>
              <a:ext cx="256674" cy="737937"/>
            </a:xfrm>
            <a:custGeom>
              <a:avLst/>
              <a:gdLst/>
              <a:ahLst/>
              <a:cxnLst>
                <a:cxn ang="0">
                  <a:pos x="22" y="56"/>
                </a:cxn>
                <a:cxn ang="0">
                  <a:pos x="22" y="56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6" y="18"/>
                </a:cxn>
                <a:cxn ang="0">
                  <a:pos x="24" y="6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0" y="8"/>
                </a:cxn>
                <a:cxn ang="0">
                  <a:pos x="16" y="16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2" y="44"/>
                </a:cxn>
                <a:cxn ang="0">
                  <a:pos x="0" y="56"/>
                </a:cxn>
                <a:cxn ang="0">
                  <a:pos x="0" y="66"/>
                </a:cxn>
                <a:cxn ang="0">
                  <a:pos x="4" y="76"/>
                </a:cxn>
                <a:cxn ang="0">
                  <a:pos x="6" y="82"/>
                </a:cxn>
                <a:cxn ang="0">
                  <a:pos x="10" y="88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0" y="82"/>
                </a:cxn>
                <a:cxn ang="0">
                  <a:pos x="10" y="70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2" y="78"/>
                </a:cxn>
                <a:cxn ang="0">
                  <a:pos x="12" y="78"/>
                </a:cxn>
                <a:cxn ang="0">
                  <a:pos x="14" y="86"/>
                </a:cxn>
                <a:cxn ang="0">
                  <a:pos x="14" y="86"/>
                </a:cxn>
                <a:cxn ang="0">
                  <a:pos x="16" y="88"/>
                </a:cxn>
                <a:cxn ang="0">
                  <a:pos x="16" y="88"/>
                </a:cxn>
                <a:cxn ang="0">
                  <a:pos x="18" y="82"/>
                </a:cxn>
                <a:cxn ang="0">
                  <a:pos x="24" y="76"/>
                </a:cxn>
                <a:cxn ang="0">
                  <a:pos x="24" y="76"/>
                </a:cxn>
                <a:cxn ang="0">
                  <a:pos x="30" y="68"/>
                </a:cxn>
                <a:cxn ang="0">
                  <a:pos x="32" y="60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30" y="5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6"/>
                </a:cxn>
                <a:cxn ang="0">
                  <a:pos x="22" y="56"/>
                </a:cxn>
              </a:cxnLst>
              <a:rect l="0" t="0" r="r" b="b"/>
              <a:pathLst>
                <a:path w="32" h="92">
                  <a:moveTo>
                    <a:pt x="22" y="56"/>
                  </a:moveTo>
                  <a:lnTo>
                    <a:pt x="22" y="56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6" y="18"/>
                  </a:lnTo>
                  <a:lnTo>
                    <a:pt x="24" y="6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0" y="8"/>
                  </a:lnTo>
                  <a:lnTo>
                    <a:pt x="16" y="1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2" y="44"/>
                  </a:lnTo>
                  <a:lnTo>
                    <a:pt x="0" y="56"/>
                  </a:lnTo>
                  <a:lnTo>
                    <a:pt x="0" y="66"/>
                  </a:lnTo>
                  <a:lnTo>
                    <a:pt x="4" y="76"/>
                  </a:lnTo>
                  <a:lnTo>
                    <a:pt x="6" y="82"/>
                  </a:lnTo>
                  <a:lnTo>
                    <a:pt x="10" y="88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0" y="82"/>
                  </a:lnTo>
                  <a:lnTo>
                    <a:pt x="10" y="7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4" y="86"/>
                  </a:lnTo>
                  <a:lnTo>
                    <a:pt x="14" y="86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82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30" y="68"/>
                  </a:lnTo>
                  <a:lnTo>
                    <a:pt x="32" y="60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0" y="5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6"/>
                  </a:lnTo>
                  <a:lnTo>
                    <a:pt x="22" y="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6" name="Freeform 98"/>
            <p:cNvSpPr>
              <a:spLocks/>
            </p:cNvSpPr>
            <p:nvPr/>
          </p:nvSpPr>
          <p:spPr bwMode="auto">
            <a:xfrm>
              <a:off x="5518484" y="838200"/>
              <a:ext cx="336884" cy="946484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4" y="16"/>
                </a:cxn>
                <a:cxn ang="0">
                  <a:pos x="2" y="26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8" y="80"/>
                </a:cxn>
                <a:cxn ang="0">
                  <a:pos x="18" y="80"/>
                </a:cxn>
                <a:cxn ang="0">
                  <a:pos x="28" y="98"/>
                </a:cxn>
                <a:cxn ang="0">
                  <a:pos x="34" y="106"/>
                </a:cxn>
                <a:cxn ang="0">
                  <a:pos x="38" y="116"/>
                </a:cxn>
                <a:cxn ang="0">
                  <a:pos x="38" y="116"/>
                </a:cxn>
                <a:cxn ang="0">
                  <a:pos x="38" y="118"/>
                </a:cxn>
                <a:cxn ang="0">
                  <a:pos x="40" y="118"/>
                </a:cxn>
                <a:cxn ang="0">
                  <a:pos x="40" y="118"/>
                </a:cxn>
                <a:cxn ang="0">
                  <a:pos x="42" y="116"/>
                </a:cxn>
                <a:cxn ang="0">
                  <a:pos x="42" y="114"/>
                </a:cxn>
                <a:cxn ang="0">
                  <a:pos x="42" y="114"/>
                </a:cxn>
                <a:cxn ang="0">
                  <a:pos x="36" y="100"/>
                </a:cxn>
                <a:cxn ang="0">
                  <a:pos x="28" y="88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8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6" y="26"/>
                </a:cxn>
                <a:cxn ang="0">
                  <a:pos x="12" y="10"/>
                </a:cxn>
                <a:cxn ang="0">
                  <a:pos x="12" y="10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6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42" h="118">
                  <a:moveTo>
                    <a:pt x="12" y="2"/>
                  </a:moveTo>
                  <a:lnTo>
                    <a:pt x="12" y="2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16"/>
                  </a:lnTo>
                  <a:lnTo>
                    <a:pt x="2" y="2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28" y="98"/>
                  </a:lnTo>
                  <a:lnTo>
                    <a:pt x="34" y="106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38" y="118"/>
                  </a:lnTo>
                  <a:lnTo>
                    <a:pt x="40" y="118"/>
                  </a:lnTo>
                  <a:lnTo>
                    <a:pt x="40" y="118"/>
                  </a:lnTo>
                  <a:lnTo>
                    <a:pt x="42" y="116"/>
                  </a:lnTo>
                  <a:lnTo>
                    <a:pt x="42" y="114"/>
                  </a:lnTo>
                  <a:lnTo>
                    <a:pt x="42" y="114"/>
                  </a:lnTo>
                  <a:lnTo>
                    <a:pt x="36" y="100"/>
                  </a:lnTo>
                  <a:lnTo>
                    <a:pt x="28" y="88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8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26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7" name="Freeform 99"/>
            <p:cNvSpPr>
              <a:spLocks/>
            </p:cNvSpPr>
            <p:nvPr/>
          </p:nvSpPr>
          <p:spPr bwMode="auto">
            <a:xfrm>
              <a:off x="3481137" y="469232"/>
              <a:ext cx="1283368" cy="978568"/>
            </a:xfrm>
            <a:custGeom>
              <a:avLst/>
              <a:gdLst/>
              <a:ahLst/>
              <a:cxnLst>
                <a:cxn ang="0">
                  <a:pos x="30" y="40"/>
                </a:cxn>
                <a:cxn ang="0">
                  <a:pos x="20" y="44"/>
                </a:cxn>
                <a:cxn ang="0">
                  <a:pos x="10" y="42"/>
                </a:cxn>
                <a:cxn ang="0">
                  <a:pos x="8" y="40"/>
                </a:cxn>
                <a:cxn ang="0">
                  <a:pos x="6" y="36"/>
                </a:cxn>
                <a:cxn ang="0">
                  <a:pos x="8" y="24"/>
                </a:cxn>
                <a:cxn ang="0">
                  <a:pos x="10" y="22"/>
                </a:cxn>
                <a:cxn ang="0">
                  <a:pos x="14" y="16"/>
                </a:cxn>
                <a:cxn ang="0">
                  <a:pos x="26" y="8"/>
                </a:cxn>
                <a:cxn ang="0">
                  <a:pos x="32" y="6"/>
                </a:cxn>
                <a:cxn ang="0">
                  <a:pos x="46" y="6"/>
                </a:cxn>
                <a:cxn ang="0">
                  <a:pos x="60" y="12"/>
                </a:cxn>
                <a:cxn ang="0">
                  <a:pos x="74" y="20"/>
                </a:cxn>
                <a:cxn ang="0">
                  <a:pos x="82" y="32"/>
                </a:cxn>
                <a:cxn ang="0">
                  <a:pos x="86" y="48"/>
                </a:cxn>
                <a:cxn ang="0">
                  <a:pos x="88" y="64"/>
                </a:cxn>
                <a:cxn ang="0">
                  <a:pos x="96" y="90"/>
                </a:cxn>
                <a:cxn ang="0">
                  <a:pos x="102" y="96"/>
                </a:cxn>
                <a:cxn ang="0">
                  <a:pos x="128" y="114"/>
                </a:cxn>
                <a:cxn ang="0">
                  <a:pos x="142" y="120"/>
                </a:cxn>
                <a:cxn ang="0">
                  <a:pos x="150" y="122"/>
                </a:cxn>
                <a:cxn ang="0">
                  <a:pos x="158" y="122"/>
                </a:cxn>
                <a:cxn ang="0">
                  <a:pos x="160" y="120"/>
                </a:cxn>
                <a:cxn ang="0">
                  <a:pos x="158" y="118"/>
                </a:cxn>
                <a:cxn ang="0">
                  <a:pos x="156" y="118"/>
                </a:cxn>
                <a:cxn ang="0">
                  <a:pos x="144" y="116"/>
                </a:cxn>
                <a:cxn ang="0">
                  <a:pos x="130" y="110"/>
                </a:cxn>
                <a:cxn ang="0">
                  <a:pos x="116" y="102"/>
                </a:cxn>
                <a:cxn ang="0">
                  <a:pos x="104" y="92"/>
                </a:cxn>
                <a:cxn ang="0">
                  <a:pos x="96" y="80"/>
                </a:cxn>
                <a:cxn ang="0">
                  <a:pos x="92" y="64"/>
                </a:cxn>
                <a:cxn ang="0">
                  <a:pos x="88" y="38"/>
                </a:cxn>
                <a:cxn ang="0">
                  <a:pos x="86" y="30"/>
                </a:cxn>
                <a:cxn ang="0">
                  <a:pos x="76" y="16"/>
                </a:cxn>
                <a:cxn ang="0">
                  <a:pos x="62" y="6"/>
                </a:cxn>
                <a:cxn ang="0">
                  <a:pos x="48" y="2"/>
                </a:cxn>
                <a:cxn ang="0">
                  <a:pos x="32" y="2"/>
                </a:cxn>
                <a:cxn ang="0">
                  <a:pos x="24" y="4"/>
                </a:cxn>
                <a:cxn ang="0">
                  <a:pos x="10" y="12"/>
                </a:cxn>
                <a:cxn ang="0">
                  <a:pos x="6" y="20"/>
                </a:cxn>
                <a:cxn ang="0">
                  <a:pos x="4" y="22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8" y="48"/>
                </a:cxn>
                <a:cxn ang="0">
                  <a:pos x="20" y="48"/>
                </a:cxn>
                <a:cxn ang="0">
                  <a:pos x="32" y="44"/>
                </a:cxn>
                <a:cxn ang="0">
                  <a:pos x="34" y="42"/>
                </a:cxn>
                <a:cxn ang="0">
                  <a:pos x="32" y="40"/>
                </a:cxn>
                <a:cxn ang="0">
                  <a:pos x="30" y="40"/>
                </a:cxn>
              </a:cxnLst>
              <a:rect l="0" t="0" r="r" b="b"/>
              <a:pathLst>
                <a:path w="160" h="122">
                  <a:moveTo>
                    <a:pt x="30" y="40"/>
                  </a:moveTo>
                  <a:lnTo>
                    <a:pt x="30" y="40"/>
                  </a:lnTo>
                  <a:lnTo>
                    <a:pt x="24" y="42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8" y="40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16"/>
                  </a:lnTo>
                  <a:lnTo>
                    <a:pt x="20" y="10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40" y="6"/>
                  </a:lnTo>
                  <a:lnTo>
                    <a:pt x="46" y="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8" y="16"/>
                  </a:lnTo>
                  <a:lnTo>
                    <a:pt x="74" y="20"/>
                  </a:lnTo>
                  <a:lnTo>
                    <a:pt x="78" y="26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6" y="48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92" y="82"/>
                  </a:lnTo>
                  <a:lnTo>
                    <a:pt x="96" y="90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12" y="106"/>
                  </a:lnTo>
                  <a:lnTo>
                    <a:pt x="128" y="114"/>
                  </a:lnTo>
                  <a:lnTo>
                    <a:pt x="128" y="114"/>
                  </a:lnTo>
                  <a:lnTo>
                    <a:pt x="142" y="120"/>
                  </a:lnTo>
                  <a:lnTo>
                    <a:pt x="142" y="120"/>
                  </a:lnTo>
                  <a:lnTo>
                    <a:pt x="150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58" y="118"/>
                  </a:lnTo>
                  <a:lnTo>
                    <a:pt x="156" y="118"/>
                  </a:lnTo>
                  <a:lnTo>
                    <a:pt x="156" y="118"/>
                  </a:lnTo>
                  <a:lnTo>
                    <a:pt x="152" y="118"/>
                  </a:lnTo>
                  <a:lnTo>
                    <a:pt x="144" y="116"/>
                  </a:lnTo>
                  <a:lnTo>
                    <a:pt x="144" y="116"/>
                  </a:lnTo>
                  <a:lnTo>
                    <a:pt x="130" y="110"/>
                  </a:lnTo>
                  <a:lnTo>
                    <a:pt x="130" y="110"/>
                  </a:lnTo>
                  <a:lnTo>
                    <a:pt x="116" y="10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0" y="86"/>
                  </a:lnTo>
                  <a:lnTo>
                    <a:pt x="96" y="80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0" y="48"/>
                  </a:lnTo>
                  <a:lnTo>
                    <a:pt x="88" y="38"/>
                  </a:lnTo>
                  <a:lnTo>
                    <a:pt x="86" y="30"/>
                  </a:lnTo>
                  <a:lnTo>
                    <a:pt x="86" y="30"/>
                  </a:lnTo>
                  <a:lnTo>
                    <a:pt x="82" y="24"/>
                  </a:lnTo>
                  <a:lnTo>
                    <a:pt x="76" y="16"/>
                  </a:lnTo>
                  <a:lnTo>
                    <a:pt x="70" y="12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24" y="4"/>
                  </a:lnTo>
                  <a:lnTo>
                    <a:pt x="18" y="6"/>
                  </a:lnTo>
                  <a:lnTo>
                    <a:pt x="10" y="12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4" y="48"/>
                  </a:lnTo>
                  <a:lnTo>
                    <a:pt x="20" y="48"/>
                  </a:lnTo>
                  <a:lnTo>
                    <a:pt x="26" y="46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42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8" name="Freeform 100"/>
            <p:cNvSpPr>
              <a:spLocks/>
            </p:cNvSpPr>
            <p:nvPr/>
          </p:nvSpPr>
          <p:spPr bwMode="auto">
            <a:xfrm>
              <a:off x="7010400" y="4608095"/>
              <a:ext cx="1925053" cy="1251284"/>
            </a:xfrm>
            <a:custGeom>
              <a:avLst/>
              <a:gdLst/>
              <a:ahLst/>
              <a:cxnLst>
                <a:cxn ang="0">
                  <a:pos x="240" y="24"/>
                </a:cxn>
                <a:cxn ang="0">
                  <a:pos x="224" y="26"/>
                </a:cxn>
                <a:cxn ang="0">
                  <a:pos x="188" y="16"/>
                </a:cxn>
                <a:cxn ang="0">
                  <a:pos x="170" y="10"/>
                </a:cxn>
                <a:cxn ang="0">
                  <a:pos x="144" y="2"/>
                </a:cxn>
                <a:cxn ang="0">
                  <a:pos x="122" y="0"/>
                </a:cxn>
                <a:cxn ang="0">
                  <a:pos x="104" y="2"/>
                </a:cxn>
                <a:cxn ang="0">
                  <a:pos x="76" y="18"/>
                </a:cxn>
                <a:cxn ang="0">
                  <a:pos x="58" y="38"/>
                </a:cxn>
                <a:cxn ang="0">
                  <a:pos x="52" y="46"/>
                </a:cxn>
                <a:cxn ang="0">
                  <a:pos x="48" y="52"/>
                </a:cxn>
                <a:cxn ang="0">
                  <a:pos x="14" y="100"/>
                </a:cxn>
                <a:cxn ang="0">
                  <a:pos x="8" y="114"/>
                </a:cxn>
                <a:cxn ang="0">
                  <a:pos x="0" y="140"/>
                </a:cxn>
                <a:cxn ang="0">
                  <a:pos x="0" y="152"/>
                </a:cxn>
                <a:cxn ang="0">
                  <a:pos x="2" y="156"/>
                </a:cxn>
                <a:cxn ang="0">
                  <a:pos x="4" y="154"/>
                </a:cxn>
                <a:cxn ang="0">
                  <a:pos x="4" y="152"/>
                </a:cxn>
                <a:cxn ang="0">
                  <a:pos x="8" y="130"/>
                </a:cxn>
                <a:cxn ang="0">
                  <a:pos x="18" y="102"/>
                </a:cxn>
                <a:cxn ang="0">
                  <a:pos x="28" y="86"/>
                </a:cxn>
                <a:cxn ang="0">
                  <a:pos x="50" y="54"/>
                </a:cxn>
                <a:cxn ang="0">
                  <a:pos x="64" y="42"/>
                </a:cxn>
                <a:cxn ang="0">
                  <a:pos x="96" y="28"/>
                </a:cxn>
                <a:cxn ang="0">
                  <a:pos x="112" y="24"/>
                </a:cxn>
                <a:cxn ang="0">
                  <a:pos x="76" y="40"/>
                </a:cxn>
                <a:cxn ang="0">
                  <a:pos x="62" y="48"/>
                </a:cxn>
                <a:cxn ang="0">
                  <a:pos x="58" y="52"/>
                </a:cxn>
                <a:cxn ang="0">
                  <a:pos x="70" y="56"/>
                </a:cxn>
                <a:cxn ang="0">
                  <a:pos x="88" y="66"/>
                </a:cxn>
                <a:cxn ang="0">
                  <a:pos x="108" y="74"/>
                </a:cxn>
                <a:cxn ang="0">
                  <a:pos x="126" y="76"/>
                </a:cxn>
                <a:cxn ang="0">
                  <a:pos x="146" y="72"/>
                </a:cxn>
                <a:cxn ang="0">
                  <a:pos x="138" y="70"/>
                </a:cxn>
                <a:cxn ang="0">
                  <a:pos x="116" y="52"/>
                </a:cxn>
                <a:cxn ang="0">
                  <a:pos x="114" y="50"/>
                </a:cxn>
                <a:cxn ang="0">
                  <a:pos x="130" y="54"/>
                </a:cxn>
                <a:cxn ang="0">
                  <a:pos x="150" y="56"/>
                </a:cxn>
                <a:cxn ang="0">
                  <a:pos x="188" y="50"/>
                </a:cxn>
                <a:cxn ang="0">
                  <a:pos x="220" y="38"/>
                </a:cxn>
                <a:cxn ang="0">
                  <a:pos x="240" y="24"/>
                </a:cxn>
              </a:cxnLst>
              <a:rect l="0" t="0" r="r" b="b"/>
              <a:pathLst>
                <a:path w="240" h="156">
                  <a:moveTo>
                    <a:pt x="240" y="24"/>
                  </a:moveTo>
                  <a:lnTo>
                    <a:pt x="240" y="24"/>
                  </a:lnTo>
                  <a:lnTo>
                    <a:pt x="236" y="26"/>
                  </a:lnTo>
                  <a:lnTo>
                    <a:pt x="224" y="26"/>
                  </a:lnTo>
                  <a:lnTo>
                    <a:pt x="202" y="22"/>
                  </a:lnTo>
                  <a:lnTo>
                    <a:pt x="188" y="16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56" y="4"/>
                  </a:lnTo>
                  <a:lnTo>
                    <a:pt x="144" y="2"/>
                  </a:lnTo>
                  <a:lnTo>
                    <a:pt x="134" y="0"/>
                  </a:lnTo>
                  <a:lnTo>
                    <a:pt x="122" y="0"/>
                  </a:lnTo>
                  <a:lnTo>
                    <a:pt x="114" y="0"/>
                  </a:lnTo>
                  <a:lnTo>
                    <a:pt x="104" y="2"/>
                  </a:lnTo>
                  <a:lnTo>
                    <a:pt x="88" y="10"/>
                  </a:lnTo>
                  <a:lnTo>
                    <a:pt x="76" y="18"/>
                  </a:lnTo>
                  <a:lnTo>
                    <a:pt x="64" y="28"/>
                  </a:lnTo>
                  <a:lnTo>
                    <a:pt x="58" y="38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30" y="74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8" y="114"/>
                  </a:lnTo>
                  <a:lnTo>
                    <a:pt x="4" y="128"/>
                  </a:lnTo>
                  <a:lnTo>
                    <a:pt x="0" y="14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4" y="154"/>
                  </a:lnTo>
                  <a:lnTo>
                    <a:pt x="4" y="152"/>
                  </a:lnTo>
                  <a:lnTo>
                    <a:pt x="4" y="152"/>
                  </a:lnTo>
                  <a:lnTo>
                    <a:pt x="4" y="142"/>
                  </a:lnTo>
                  <a:lnTo>
                    <a:pt x="8" y="130"/>
                  </a:lnTo>
                  <a:lnTo>
                    <a:pt x="12" y="116"/>
                  </a:lnTo>
                  <a:lnTo>
                    <a:pt x="18" y="102"/>
                  </a:lnTo>
                  <a:lnTo>
                    <a:pt x="18" y="102"/>
                  </a:lnTo>
                  <a:lnTo>
                    <a:pt x="28" y="86"/>
                  </a:lnTo>
                  <a:lnTo>
                    <a:pt x="38" y="70"/>
                  </a:lnTo>
                  <a:lnTo>
                    <a:pt x="50" y="54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80" y="34"/>
                  </a:lnTo>
                  <a:lnTo>
                    <a:pt x="96" y="28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92" y="32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70" y="56"/>
                  </a:lnTo>
                  <a:lnTo>
                    <a:pt x="88" y="66"/>
                  </a:lnTo>
                  <a:lnTo>
                    <a:pt x="88" y="66"/>
                  </a:lnTo>
                  <a:lnTo>
                    <a:pt x="98" y="72"/>
                  </a:lnTo>
                  <a:lnTo>
                    <a:pt x="108" y="74"/>
                  </a:lnTo>
                  <a:lnTo>
                    <a:pt x="118" y="76"/>
                  </a:lnTo>
                  <a:lnTo>
                    <a:pt x="126" y="76"/>
                  </a:lnTo>
                  <a:lnTo>
                    <a:pt x="140" y="74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38" y="70"/>
                  </a:lnTo>
                  <a:lnTo>
                    <a:pt x="130" y="64"/>
                  </a:lnTo>
                  <a:lnTo>
                    <a:pt x="116" y="52"/>
                  </a:lnTo>
                  <a:lnTo>
                    <a:pt x="116" y="52"/>
                  </a:lnTo>
                  <a:lnTo>
                    <a:pt x="114" y="50"/>
                  </a:lnTo>
                  <a:lnTo>
                    <a:pt x="114" y="50"/>
                  </a:lnTo>
                  <a:lnTo>
                    <a:pt x="130" y="54"/>
                  </a:lnTo>
                  <a:lnTo>
                    <a:pt x="130" y="54"/>
                  </a:lnTo>
                  <a:lnTo>
                    <a:pt x="150" y="56"/>
                  </a:lnTo>
                  <a:lnTo>
                    <a:pt x="170" y="54"/>
                  </a:lnTo>
                  <a:lnTo>
                    <a:pt x="188" y="50"/>
                  </a:lnTo>
                  <a:lnTo>
                    <a:pt x="206" y="44"/>
                  </a:lnTo>
                  <a:lnTo>
                    <a:pt x="220" y="38"/>
                  </a:lnTo>
                  <a:lnTo>
                    <a:pt x="230" y="32"/>
                  </a:lnTo>
                  <a:lnTo>
                    <a:pt x="240" y="24"/>
                  </a:lnTo>
                  <a:lnTo>
                    <a:pt x="24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9" name="Freeform 101"/>
            <p:cNvSpPr>
              <a:spLocks/>
            </p:cNvSpPr>
            <p:nvPr/>
          </p:nvSpPr>
          <p:spPr bwMode="auto">
            <a:xfrm>
              <a:off x="7086600" y="3276600"/>
              <a:ext cx="978568" cy="914400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0"/>
                </a:cxn>
                <a:cxn ang="0">
                  <a:pos x="104" y="0"/>
                </a:cxn>
                <a:cxn ang="0">
                  <a:pos x="88" y="4"/>
                </a:cxn>
                <a:cxn ang="0">
                  <a:pos x="88" y="4"/>
                </a:cxn>
                <a:cxn ang="0">
                  <a:pos x="76" y="10"/>
                </a:cxn>
                <a:cxn ang="0">
                  <a:pos x="64" y="16"/>
                </a:cxn>
                <a:cxn ang="0">
                  <a:pos x="54" y="26"/>
                </a:cxn>
                <a:cxn ang="0">
                  <a:pos x="44" y="36"/>
                </a:cxn>
                <a:cxn ang="0">
                  <a:pos x="44" y="36"/>
                </a:cxn>
                <a:cxn ang="0">
                  <a:pos x="26" y="58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4" y="96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4" y="114"/>
                </a:cxn>
                <a:cxn ang="0">
                  <a:pos x="6" y="112"/>
                </a:cxn>
                <a:cxn ang="0">
                  <a:pos x="6" y="112"/>
                </a:cxn>
                <a:cxn ang="0">
                  <a:pos x="8" y="98"/>
                </a:cxn>
                <a:cxn ang="0">
                  <a:pos x="16" y="82"/>
                </a:cxn>
                <a:cxn ang="0">
                  <a:pos x="16" y="82"/>
                </a:cxn>
                <a:cxn ang="0">
                  <a:pos x="24" y="68"/>
                </a:cxn>
                <a:cxn ang="0">
                  <a:pos x="34" y="52"/>
                </a:cxn>
                <a:cxn ang="0">
                  <a:pos x="46" y="38"/>
                </a:cxn>
                <a:cxn ang="0">
                  <a:pos x="60" y="26"/>
                </a:cxn>
                <a:cxn ang="0">
                  <a:pos x="60" y="26"/>
                </a:cxn>
                <a:cxn ang="0">
                  <a:pos x="74" y="16"/>
                </a:cxn>
                <a:cxn ang="0">
                  <a:pos x="90" y="10"/>
                </a:cxn>
                <a:cxn ang="0">
                  <a:pos x="90" y="10"/>
                </a:cxn>
                <a:cxn ang="0">
                  <a:pos x="104" y="6"/>
                </a:cxn>
                <a:cxn ang="0">
                  <a:pos x="120" y="6"/>
                </a:cxn>
                <a:cxn ang="0">
                  <a:pos x="120" y="6"/>
                </a:cxn>
                <a:cxn ang="0">
                  <a:pos x="122" y="6"/>
                </a:cxn>
                <a:cxn ang="0">
                  <a:pos x="122" y="4"/>
                </a:cxn>
                <a:cxn ang="0">
                  <a:pos x="122" y="4"/>
                </a:cxn>
                <a:cxn ang="0">
                  <a:pos x="122" y="2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2" h="114">
                  <a:moveTo>
                    <a:pt x="120" y="2"/>
                  </a:moveTo>
                  <a:lnTo>
                    <a:pt x="120" y="2"/>
                  </a:lnTo>
                  <a:lnTo>
                    <a:pt x="112" y="0"/>
                  </a:lnTo>
                  <a:lnTo>
                    <a:pt x="104" y="0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76" y="10"/>
                  </a:lnTo>
                  <a:lnTo>
                    <a:pt x="64" y="16"/>
                  </a:lnTo>
                  <a:lnTo>
                    <a:pt x="54" y="2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26" y="58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4" y="96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4" y="114"/>
                  </a:lnTo>
                  <a:lnTo>
                    <a:pt x="6" y="112"/>
                  </a:lnTo>
                  <a:lnTo>
                    <a:pt x="6" y="112"/>
                  </a:lnTo>
                  <a:lnTo>
                    <a:pt x="8" y="98"/>
                  </a:lnTo>
                  <a:lnTo>
                    <a:pt x="16" y="82"/>
                  </a:lnTo>
                  <a:lnTo>
                    <a:pt x="16" y="82"/>
                  </a:lnTo>
                  <a:lnTo>
                    <a:pt x="24" y="68"/>
                  </a:lnTo>
                  <a:lnTo>
                    <a:pt x="34" y="52"/>
                  </a:lnTo>
                  <a:lnTo>
                    <a:pt x="46" y="38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74" y="16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104" y="6"/>
                  </a:lnTo>
                  <a:lnTo>
                    <a:pt x="120" y="6"/>
                  </a:lnTo>
                  <a:lnTo>
                    <a:pt x="120" y="6"/>
                  </a:lnTo>
                  <a:lnTo>
                    <a:pt x="122" y="6"/>
                  </a:lnTo>
                  <a:lnTo>
                    <a:pt x="122" y="4"/>
                  </a:lnTo>
                  <a:lnTo>
                    <a:pt x="122" y="4"/>
                  </a:lnTo>
                  <a:lnTo>
                    <a:pt x="122" y="2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0" name="Freeform 102"/>
            <p:cNvSpPr>
              <a:spLocks/>
            </p:cNvSpPr>
            <p:nvPr/>
          </p:nvSpPr>
          <p:spPr bwMode="auto">
            <a:xfrm>
              <a:off x="3304674" y="2490537"/>
              <a:ext cx="240632" cy="59355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24" y="64"/>
                </a:cxn>
                <a:cxn ang="0">
                  <a:pos x="18" y="58"/>
                </a:cxn>
                <a:cxn ang="0">
                  <a:pos x="12" y="50"/>
                </a:cxn>
                <a:cxn ang="0">
                  <a:pos x="8" y="42"/>
                </a:cxn>
                <a:cxn ang="0">
                  <a:pos x="8" y="42"/>
                </a:cxn>
                <a:cxn ang="0">
                  <a:pos x="6" y="32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6" y="12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8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6" y="66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74"/>
                </a:cxn>
                <a:cxn ang="0">
                  <a:pos x="30" y="74"/>
                </a:cxn>
                <a:cxn ang="0">
                  <a:pos x="30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30" h="74">
                  <a:moveTo>
                    <a:pt x="30" y="70"/>
                  </a:moveTo>
                  <a:lnTo>
                    <a:pt x="30" y="70"/>
                  </a:lnTo>
                  <a:lnTo>
                    <a:pt x="24" y="64"/>
                  </a:lnTo>
                  <a:lnTo>
                    <a:pt x="18" y="58"/>
                  </a:lnTo>
                  <a:lnTo>
                    <a:pt x="12" y="50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6" y="3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2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1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8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6" y="66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1" name="Freeform 103"/>
            <p:cNvSpPr>
              <a:spLocks/>
            </p:cNvSpPr>
            <p:nvPr/>
          </p:nvSpPr>
          <p:spPr bwMode="auto">
            <a:xfrm>
              <a:off x="8261684" y="-1070811"/>
              <a:ext cx="368968" cy="75397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0" y="10"/>
                </a:cxn>
                <a:cxn ang="0">
                  <a:pos x="40" y="24"/>
                </a:cxn>
                <a:cxn ang="0">
                  <a:pos x="40" y="32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56"/>
                </a:cxn>
                <a:cxn ang="0">
                  <a:pos x="42" y="68"/>
                </a:cxn>
                <a:cxn ang="0">
                  <a:pos x="40" y="78"/>
                </a:cxn>
                <a:cxn ang="0">
                  <a:pos x="34" y="88"/>
                </a:cxn>
                <a:cxn ang="0">
                  <a:pos x="28" y="92"/>
                </a:cxn>
                <a:cxn ang="0">
                  <a:pos x="24" y="94"/>
                </a:cxn>
                <a:cxn ang="0">
                  <a:pos x="20" y="92"/>
                </a:cxn>
                <a:cxn ang="0">
                  <a:pos x="16" y="90"/>
                </a:cxn>
                <a:cxn ang="0">
                  <a:pos x="12" y="86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66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2" y="50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0" y="50"/>
                </a:cxn>
                <a:cxn ang="0">
                  <a:pos x="12" y="56"/>
                </a:cxn>
                <a:cxn ang="0">
                  <a:pos x="14" y="58"/>
                </a:cxn>
                <a:cxn ang="0">
                  <a:pos x="18" y="58"/>
                </a:cxn>
                <a:cxn ang="0">
                  <a:pos x="18" y="58"/>
                </a:cxn>
                <a:cxn ang="0">
                  <a:pos x="14" y="50"/>
                </a:cxn>
                <a:cxn ang="0">
                  <a:pos x="14" y="4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4" y="20"/>
                </a:cxn>
                <a:cxn ang="0">
                  <a:pos x="34" y="1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94">
                  <a:moveTo>
                    <a:pt x="46" y="0"/>
                  </a:moveTo>
                  <a:lnTo>
                    <a:pt x="46" y="0"/>
                  </a:lnTo>
                  <a:lnTo>
                    <a:pt x="44" y="2"/>
                  </a:lnTo>
                  <a:lnTo>
                    <a:pt x="40" y="10"/>
                  </a:lnTo>
                  <a:lnTo>
                    <a:pt x="40" y="24"/>
                  </a:lnTo>
                  <a:lnTo>
                    <a:pt x="40" y="32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56"/>
                  </a:lnTo>
                  <a:lnTo>
                    <a:pt x="42" y="68"/>
                  </a:lnTo>
                  <a:lnTo>
                    <a:pt x="40" y="78"/>
                  </a:lnTo>
                  <a:lnTo>
                    <a:pt x="34" y="88"/>
                  </a:lnTo>
                  <a:lnTo>
                    <a:pt x="28" y="92"/>
                  </a:lnTo>
                  <a:lnTo>
                    <a:pt x="24" y="94"/>
                  </a:lnTo>
                  <a:lnTo>
                    <a:pt x="20" y="92"/>
                  </a:lnTo>
                  <a:lnTo>
                    <a:pt x="16" y="90"/>
                  </a:lnTo>
                  <a:lnTo>
                    <a:pt x="12" y="86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66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2" y="50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50"/>
                  </a:lnTo>
                  <a:lnTo>
                    <a:pt x="12" y="56"/>
                  </a:lnTo>
                  <a:lnTo>
                    <a:pt x="14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4" y="50"/>
                  </a:lnTo>
                  <a:lnTo>
                    <a:pt x="14" y="4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4" y="20"/>
                  </a:lnTo>
                  <a:lnTo>
                    <a:pt x="34" y="1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2" name="Freeform 104"/>
            <p:cNvSpPr>
              <a:spLocks/>
            </p:cNvSpPr>
            <p:nvPr/>
          </p:nvSpPr>
          <p:spPr bwMode="auto">
            <a:xfrm>
              <a:off x="8229600" y="-509337"/>
              <a:ext cx="240632" cy="577516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6" y="16"/>
                </a:cxn>
                <a:cxn ang="0">
                  <a:pos x="12" y="24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6" y="42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60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6" y="72"/>
                </a:cxn>
                <a:cxn ang="0">
                  <a:pos x="4" y="72"/>
                </a:cxn>
                <a:cxn ang="0">
                  <a:pos x="4" y="72"/>
                </a:cxn>
                <a:cxn ang="0">
                  <a:pos x="0" y="6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2" y="36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8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8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0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0" h="72">
                  <a:moveTo>
                    <a:pt x="28" y="4"/>
                  </a:moveTo>
                  <a:lnTo>
                    <a:pt x="28" y="4"/>
                  </a:lnTo>
                  <a:lnTo>
                    <a:pt x="22" y="8"/>
                  </a:lnTo>
                  <a:lnTo>
                    <a:pt x="16" y="16"/>
                  </a:lnTo>
                  <a:lnTo>
                    <a:pt x="12" y="24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6" y="4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6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6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2" y="36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3" name="Freeform 105"/>
            <p:cNvSpPr>
              <a:spLocks/>
            </p:cNvSpPr>
            <p:nvPr/>
          </p:nvSpPr>
          <p:spPr bwMode="auto">
            <a:xfrm>
              <a:off x="7042484" y="7511716"/>
              <a:ext cx="721895" cy="33688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52" y="8"/>
                </a:cxn>
                <a:cxn ang="0">
                  <a:pos x="42" y="4"/>
                </a:cxn>
                <a:cxn ang="0">
                  <a:pos x="32" y="2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4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6" y="8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30" y="6"/>
                </a:cxn>
                <a:cxn ang="0">
                  <a:pos x="40" y="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58" y="18"/>
                </a:cxn>
                <a:cxn ang="0">
                  <a:pos x="66" y="24"/>
                </a:cxn>
                <a:cxn ang="0">
                  <a:pos x="76" y="32"/>
                </a:cxn>
                <a:cxn ang="0">
                  <a:pos x="84" y="42"/>
                </a:cxn>
                <a:cxn ang="0">
                  <a:pos x="90" y="42"/>
                </a:cxn>
                <a:cxn ang="0">
                  <a:pos x="90" y="42"/>
                </a:cxn>
                <a:cxn ang="0">
                  <a:pos x="80" y="30"/>
                </a:cxn>
                <a:cxn ang="0">
                  <a:pos x="70" y="20"/>
                </a:cxn>
                <a:cxn ang="0">
                  <a:pos x="60" y="14"/>
                </a:cxn>
                <a:cxn ang="0">
                  <a:pos x="52" y="8"/>
                </a:cxn>
                <a:cxn ang="0">
                  <a:pos x="52" y="8"/>
                </a:cxn>
              </a:cxnLst>
              <a:rect l="0" t="0" r="r" b="b"/>
              <a:pathLst>
                <a:path w="90" h="42">
                  <a:moveTo>
                    <a:pt x="52" y="8"/>
                  </a:moveTo>
                  <a:lnTo>
                    <a:pt x="52" y="8"/>
                  </a:lnTo>
                  <a:lnTo>
                    <a:pt x="42" y="4"/>
                  </a:lnTo>
                  <a:lnTo>
                    <a:pt x="32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4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6" y="8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30" y="6"/>
                  </a:lnTo>
                  <a:lnTo>
                    <a:pt x="40" y="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8" y="18"/>
                  </a:lnTo>
                  <a:lnTo>
                    <a:pt x="66" y="24"/>
                  </a:lnTo>
                  <a:lnTo>
                    <a:pt x="76" y="32"/>
                  </a:lnTo>
                  <a:lnTo>
                    <a:pt x="84" y="42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80" y="30"/>
                  </a:lnTo>
                  <a:lnTo>
                    <a:pt x="70" y="20"/>
                  </a:lnTo>
                  <a:lnTo>
                    <a:pt x="60" y="14"/>
                  </a:lnTo>
                  <a:lnTo>
                    <a:pt x="52" y="8"/>
                  </a:lnTo>
                  <a:lnTo>
                    <a:pt x="5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4" name="Freeform 106"/>
            <p:cNvSpPr>
              <a:spLocks/>
            </p:cNvSpPr>
            <p:nvPr/>
          </p:nvSpPr>
          <p:spPr bwMode="auto">
            <a:xfrm>
              <a:off x="8053137" y="6821905"/>
              <a:ext cx="1058779" cy="256674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16" y="4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38" y="8"/>
                </a:cxn>
                <a:cxn ang="0">
                  <a:pos x="50" y="14"/>
                </a:cxn>
                <a:cxn ang="0">
                  <a:pos x="50" y="14"/>
                </a:cxn>
                <a:cxn ang="0">
                  <a:pos x="70" y="26"/>
                </a:cxn>
                <a:cxn ang="0">
                  <a:pos x="70" y="26"/>
                </a:cxn>
                <a:cxn ang="0">
                  <a:pos x="80" y="30"/>
                </a:cxn>
                <a:cxn ang="0">
                  <a:pos x="90" y="32"/>
                </a:cxn>
                <a:cxn ang="0">
                  <a:pos x="90" y="32"/>
                </a:cxn>
                <a:cxn ang="0">
                  <a:pos x="102" y="32"/>
                </a:cxn>
                <a:cxn ang="0">
                  <a:pos x="112" y="30"/>
                </a:cxn>
                <a:cxn ang="0">
                  <a:pos x="112" y="30"/>
                </a:cxn>
                <a:cxn ang="0">
                  <a:pos x="120" y="28"/>
                </a:cxn>
                <a:cxn ang="0">
                  <a:pos x="130" y="26"/>
                </a:cxn>
                <a:cxn ang="0">
                  <a:pos x="130" y="26"/>
                </a:cxn>
                <a:cxn ang="0">
                  <a:pos x="132" y="24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0" y="20"/>
                </a:cxn>
                <a:cxn ang="0">
                  <a:pos x="130" y="20"/>
                </a:cxn>
                <a:cxn ang="0">
                  <a:pos x="120" y="22"/>
                </a:cxn>
                <a:cxn ang="0">
                  <a:pos x="110" y="26"/>
                </a:cxn>
                <a:cxn ang="0">
                  <a:pos x="110" y="26"/>
                </a:cxn>
                <a:cxn ang="0">
                  <a:pos x="102" y="2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82" y="24"/>
                </a:cxn>
                <a:cxn ang="0">
                  <a:pos x="72" y="20"/>
                </a:cxn>
                <a:cxn ang="0">
                  <a:pos x="72" y="20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40" y="4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16" y="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8"/>
                </a:cxn>
                <a:cxn ang="0">
                  <a:pos x="4" y="8"/>
                </a:cxn>
                <a:cxn ang="0">
                  <a:pos x="4" y="8"/>
                </a:cxn>
              </a:cxnLst>
              <a:rect l="0" t="0" r="r" b="b"/>
              <a:pathLst>
                <a:path w="132" h="32">
                  <a:moveTo>
                    <a:pt x="4" y="8"/>
                  </a:moveTo>
                  <a:lnTo>
                    <a:pt x="4" y="8"/>
                  </a:lnTo>
                  <a:lnTo>
                    <a:pt x="16" y="4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38" y="8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70" y="26"/>
                  </a:lnTo>
                  <a:lnTo>
                    <a:pt x="70" y="26"/>
                  </a:lnTo>
                  <a:lnTo>
                    <a:pt x="80" y="30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102" y="32"/>
                  </a:lnTo>
                  <a:lnTo>
                    <a:pt x="112" y="30"/>
                  </a:lnTo>
                  <a:lnTo>
                    <a:pt x="112" y="30"/>
                  </a:lnTo>
                  <a:lnTo>
                    <a:pt x="120" y="28"/>
                  </a:lnTo>
                  <a:lnTo>
                    <a:pt x="130" y="26"/>
                  </a:lnTo>
                  <a:lnTo>
                    <a:pt x="130" y="26"/>
                  </a:lnTo>
                  <a:lnTo>
                    <a:pt x="132" y="24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20" y="22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02" y="2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82" y="24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40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6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5" name="Freeform 107"/>
            <p:cNvSpPr>
              <a:spLocks/>
            </p:cNvSpPr>
            <p:nvPr/>
          </p:nvSpPr>
          <p:spPr bwMode="auto">
            <a:xfrm>
              <a:off x="4636168" y="2667000"/>
              <a:ext cx="641684" cy="641684"/>
            </a:xfrm>
            <a:custGeom>
              <a:avLst/>
              <a:gdLst/>
              <a:ahLst/>
              <a:cxnLst>
                <a:cxn ang="0">
                  <a:pos x="4" y="78"/>
                </a:cxn>
                <a:cxn ang="0">
                  <a:pos x="4" y="78"/>
                </a:cxn>
                <a:cxn ang="0">
                  <a:pos x="6" y="60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20" y="32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40" y="16"/>
                </a:cxn>
                <a:cxn ang="0">
                  <a:pos x="52" y="12"/>
                </a:cxn>
                <a:cxn ang="0">
                  <a:pos x="52" y="12"/>
                </a:cxn>
                <a:cxn ang="0">
                  <a:pos x="66" y="8"/>
                </a:cxn>
                <a:cxn ang="0">
                  <a:pos x="78" y="4"/>
                </a:cxn>
                <a:cxn ang="0">
                  <a:pos x="78" y="4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64" y="4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38" y="12"/>
                </a:cxn>
                <a:cxn ang="0">
                  <a:pos x="32" y="16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6" y="30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2" y="60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0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4" y="78"/>
                </a:cxn>
                <a:cxn ang="0">
                  <a:pos x="4" y="78"/>
                </a:cxn>
              </a:cxnLst>
              <a:rect l="0" t="0" r="r" b="b"/>
              <a:pathLst>
                <a:path w="80" h="80">
                  <a:moveTo>
                    <a:pt x="4" y="78"/>
                  </a:moveTo>
                  <a:lnTo>
                    <a:pt x="4" y="78"/>
                  </a:lnTo>
                  <a:lnTo>
                    <a:pt x="6" y="60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20" y="32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40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66" y="8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64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38" y="12"/>
                  </a:lnTo>
                  <a:lnTo>
                    <a:pt x="32" y="16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6" y="30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2" y="6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4" y="80"/>
                  </a:lnTo>
                  <a:lnTo>
                    <a:pt x="4" y="78"/>
                  </a:lnTo>
                  <a:lnTo>
                    <a:pt x="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6" name="Freeform 108"/>
            <p:cNvSpPr>
              <a:spLocks/>
            </p:cNvSpPr>
            <p:nvPr/>
          </p:nvSpPr>
          <p:spPr bwMode="auto">
            <a:xfrm>
              <a:off x="673768" y="3116179"/>
              <a:ext cx="625642" cy="208547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" y="4"/>
                </a:cxn>
                <a:cxn ang="0">
                  <a:pos x="10" y="12"/>
                </a:cxn>
                <a:cxn ang="0">
                  <a:pos x="22" y="20"/>
                </a:cxn>
                <a:cxn ang="0">
                  <a:pos x="22" y="20"/>
                </a:cxn>
                <a:cxn ang="0">
                  <a:pos x="36" y="24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58" y="26"/>
                </a:cxn>
                <a:cxn ang="0">
                  <a:pos x="66" y="24"/>
                </a:cxn>
                <a:cxn ang="0">
                  <a:pos x="66" y="24"/>
                </a:cxn>
                <a:cxn ang="0">
                  <a:pos x="72" y="20"/>
                </a:cxn>
                <a:cxn ang="0">
                  <a:pos x="78" y="16"/>
                </a:cxn>
                <a:cxn ang="0">
                  <a:pos x="78" y="16"/>
                </a:cxn>
                <a:cxn ang="0">
                  <a:pos x="78" y="14"/>
                </a:cxn>
                <a:cxn ang="0">
                  <a:pos x="78" y="12"/>
                </a:cxn>
                <a:cxn ang="0">
                  <a:pos x="78" y="12"/>
                </a:cxn>
                <a:cxn ang="0">
                  <a:pos x="76" y="12"/>
                </a:cxn>
                <a:cxn ang="0">
                  <a:pos x="74" y="12"/>
                </a:cxn>
                <a:cxn ang="0">
                  <a:pos x="74" y="12"/>
                </a:cxn>
                <a:cxn ang="0">
                  <a:pos x="70" y="16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4" y="22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34" y="18"/>
                </a:cxn>
                <a:cxn ang="0">
                  <a:pos x="24" y="14"/>
                </a:cxn>
                <a:cxn ang="0">
                  <a:pos x="24" y="14"/>
                </a:cxn>
                <a:cxn ang="0">
                  <a:pos x="14" y="8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78" h="26">
                  <a:moveTo>
                    <a:pt x="2" y="4"/>
                  </a:moveTo>
                  <a:lnTo>
                    <a:pt x="2" y="4"/>
                  </a:lnTo>
                  <a:lnTo>
                    <a:pt x="10" y="1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36" y="24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8" y="26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72" y="20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6" y="12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0" y="16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34" y="18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14" y="8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7" name="Freeform 109"/>
            <p:cNvSpPr>
              <a:spLocks/>
            </p:cNvSpPr>
            <p:nvPr/>
          </p:nvSpPr>
          <p:spPr bwMode="auto">
            <a:xfrm>
              <a:off x="5694947" y="-413084"/>
              <a:ext cx="786063" cy="673768"/>
            </a:xfrm>
            <a:custGeom>
              <a:avLst/>
              <a:gdLst/>
              <a:ahLst/>
              <a:cxnLst>
                <a:cxn ang="0">
                  <a:pos x="4" y="84"/>
                </a:cxn>
                <a:cxn ang="0">
                  <a:pos x="4" y="84"/>
                </a:cxn>
                <a:cxn ang="0">
                  <a:pos x="16" y="82"/>
                </a:cxn>
                <a:cxn ang="0">
                  <a:pos x="52" y="80"/>
                </a:cxn>
                <a:cxn ang="0">
                  <a:pos x="52" y="80"/>
                </a:cxn>
                <a:cxn ang="0">
                  <a:pos x="62" y="80"/>
                </a:cxn>
                <a:cxn ang="0">
                  <a:pos x="72" y="76"/>
                </a:cxn>
                <a:cxn ang="0">
                  <a:pos x="80" y="72"/>
                </a:cxn>
                <a:cxn ang="0">
                  <a:pos x="88" y="66"/>
                </a:cxn>
                <a:cxn ang="0">
                  <a:pos x="94" y="60"/>
                </a:cxn>
                <a:cxn ang="0">
                  <a:pos x="96" y="54"/>
                </a:cxn>
                <a:cxn ang="0">
                  <a:pos x="98" y="48"/>
                </a:cxn>
                <a:cxn ang="0">
                  <a:pos x="96" y="44"/>
                </a:cxn>
                <a:cxn ang="0">
                  <a:pos x="96" y="44"/>
                </a:cxn>
                <a:cxn ang="0">
                  <a:pos x="90" y="36"/>
                </a:cxn>
                <a:cxn ang="0">
                  <a:pos x="82" y="34"/>
                </a:cxn>
                <a:cxn ang="0">
                  <a:pos x="74" y="32"/>
                </a:cxn>
                <a:cxn ang="0">
                  <a:pos x="74" y="32"/>
                </a:cxn>
                <a:cxn ang="0">
                  <a:pos x="76" y="28"/>
                </a:cxn>
                <a:cxn ang="0">
                  <a:pos x="78" y="18"/>
                </a:cxn>
                <a:cxn ang="0">
                  <a:pos x="78" y="12"/>
                </a:cxn>
                <a:cxn ang="0">
                  <a:pos x="76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2" y="2"/>
                </a:cxn>
                <a:cxn ang="0">
                  <a:pos x="34" y="4"/>
                </a:cxn>
                <a:cxn ang="0">
                  <a:pos x="24" y="10"/>
                </a:cxn>
                <a:cxn ang="0">
                  <a:pos x="16" y="20"/>
                </a:cxn>
                <a:cxn ang="0">
                  <a:pos x="10" y="32"/>
                </a:cxn>
                <a:cxn ang="0">
                  <a:pos x="4" y="50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2" y="62"/>
                </a:cxn>
                <a:cxn ang="0">
                  <a:pos x="24" y="54"/>
                </a:cxn>
                <a:cxn ang="0">
                  <a:pos x="32" y="52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4" y="52"/>
                </a:cxn>
                <a:cxn ang="0">
                  <a:pos x="24" y="58"/>
                </a:cxn>
                <a:cxn ang="0">
                  <a:pos x="14" y="68"/>
                </a:cxn>
                <a:cxn ang="0">
                  <a:pos x="8" y="76"/>
                </a:cxn>
                <a:cxn ang="0">
                  <a:pos x="4" y="84"/>
                </a:cxn>
                <a:cxn ang="0">
                  <a:pos x="4" y="84"/>
                </a:cxn>
              </a:cxnLst>
              <a:rect l="0" t="0" r="r" b="b"/>
              <a:pathLst>
                <a:path w="98" h="84">
                  <a:moveTo>
                    <a:pt x="4" y="84"/>
                  </a:moveTo>
                  <a:lnTo>
                    <a:pt x="4" y="84"/>
                  </a:lnTo>
                  <a:lnTo>
                    <a:pt x="16" y="82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62" y="80"/>
                  </a:lnTo>
                  <a:lnTo>
                    <a:pt x="72" y="76"/>
                  </a:lnTo>
                  <a:lnTo>
                    <a:pt x="80" y="72"/>
                  </a:lnTo>
                  <a:lnTo>
                    <a:pt x="88" y="66"/>
                  </a:lnTo>
                  <a:lnTo>
                    <a:pt x="94" y="60"/>
                  </a:lnTo>
                  <a:lnTo>
                    <a:pt x="96" y="54"/>
                  </a:lnTo>
                  <a:lnTo>
                    <a:pt x="98" y="48"/>
                  </a:lnTo>
                  <a:lnTo>
                    <a:pt x="96" y="44"/>
                  </a:lnTo>
                  <a:lnTo>
                    <a:pt x="96" y="44"/>
                  </a:lnTo>
                  <a:lnTo>
                    <a:pt x="90" y="36"/>
                  </a:lnTo>
                  <a:lnTo>
                    <a:pt x="82" y="34"/>
                  </a:lnTo>
                  <a:lnTo>
                    <a:pt x="74" y="32"/>
                  </a:lnTo>
                  <a:lnTo>
                    <a:pt x="74" y="32"/>
                  </a:lnTo>
                  <a:lnTo>
                    <a:pt x="76" y="28"/>
                  </a:lnTo>
                  <a:lnTo>
                    <a:pt x="78" y="18"/>
                  </a:lnTo>
                  <a:lnTo>
                    <a:pt x="78" y="12"/>
                  </a:lnTo>
                  <a:lnTo>
                    <a:pt x="76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2" y="2"/>
                  </a:lnTo>
                  <a:lnTo>
                    <a:pt x="34" y="4"/>
                  </a:lnTo>
                  <a:lnTo>
                    <a:pt x="24" y="10"/>
                  </a:lnTo>
                  <a:lnTo>
                    <a:pt x="16" y="20"/>
                  </a:lnTo>
                  <a:lnTo>
                    <a:pt x="10" y="32"/>
                  </a:lnTo>
                  <a:lnTo>
                    <a:pt x="4" y="50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2" y="62"/>
                  </a:lnTo>
                  <a:lnTo>
                    <a:pt x="24" y="54"/>
                  </a:lnTo>
                  <a:lnTo>
                    <a:pt x="32" y="52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4" y="52"/>
                  </a:lnTo>
                  <a:lnTo>
                    <a:pt x="24" y="58"/>
                  </a:lnTo>
                  <a:lnTo>
                    <a:pt x="14" y="68"/>
                  </a:lnTo>
                  <a:lnTo>
                    <a:pt x="8" y="76"/>
                  </a:lnTo>
                  <a:lnTo>
                    <a:pt x="4" y="84"/>
                  </a:lnTo>
                  <a:lnTo>
                    <a:pt x="4" y="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8" name="Freeform 110"/>
            <p:cNvSpPr>
              <a:spLocks/>
            </p:cNvSpPr>
            <p:nvPr/>
          </p:nvSpPr>
          <p:spPr bwMode="auto">
            <a:xfrm>
              <a:off x="5646821" y="276726"/>
              <a:ext cx="770021" cy="705853"/>
            </a:xfrm>
            <a:custGeom>
              <a:avLst/>
              <a:gdLst/>
              <a:ahLst/>
              <a:cxnLst>
                <a:cxn ang="0">
                  <a:pos x="92" y="16"/>
                </a:cxn>
                <a:cxn ang="0">
                  <a:pos x="92" y="16"/>
                </a:cxn>
                <a:cxn ang="0">
                  <a:pos x="96" y="24"/>
                </a:cxn>
                <a:cxn ang="0">
                  <a:pos x="96" y="30"/>
                </a:cxn>
                <a:cxn ang="0">
                  <a:pos x="92" y="36"/>
                </a:cxn>
                <a:cxn ang="0">
                  <a:pos x="88" y="42"/>
                </a:cxn>
                <a:cxn ang="0">
                  <a:pos x="82" y="46"/>
                </a:cxn>
                <a:cxn ang="0">
                  <a:pos x="76" y="50"/>
                </a:cxn>
                <a:cxn ang="0">
                  <a:pos x="70" y="50"/>
                </a:cxn>
                <a:cxn ang="0">
                  <a:pos x="66" y="50"/>
                </a:cxn>
                <a:cxn ang="0">
                  <a:pos x="66" y="50"/>
                </a:cxn>
                <a:cxn ang="0">
                  <a:pos x="68" y="54"/>
                </a:cxn>
                <a:cxn ang="0">
                  <a:pos x="68" y="64"/>
                </a:cxn>
                <a:cxn ang="0">
                  <a:pos x="68" y="70"/>
                </a:cxn>
                <a:cxn ang="0">
                  <a:pos x="66" y="74"/>
                </a:cxn>
                <a:cxn ang="0">
                  <a:pos x="60" y="80"/>
                </a:cxn>
                <a:cxn ang="0">
                  <a:pos x="54" y="84"/>
                </a:cxn>
                <a:cxn ang="0">
                  <a:pos x="54" y="84"/>
                </a:cxn>
                <a:cxn ang="0">
                  <a:pos x="44" y="86"/>
                </a:cxn>
                <a:cxn ang="0">
                  <a:pos x="38" y="88"/>
                </a:cxn>
                <a:cxn ang="0">
                  <a:pos x="32" y="86"/>
                </a:cxn>
                <a:cxn ang="0">
                  <a:pos x="28" y="84"/>
                </a:cxn>
                <a:cxn ang="0">
                  <a:pos x="24" y="80"/>
                </a:cxn>
                <a:cxn ang="0">
                  <a:pos x="22" y="74"/>
                </a:cxn>
                <a:cxn ang="0">
                  <a:pos x="18" y="62"/>
                </a:cxn>
                <a:cxn ang="0">
                  <a:pos x="16" y="48"/>
                </a:cxn>
                <a:cxn ang="0">
                  <a:pos x="14" y="36"/>
                </a:cxn>
                <a:cxn ang="0">
                  <a:pos x="8" y="24"/>
                </a:cxn>
                <a:cxn ang="0">
                  <a:pos x="4" y="2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18" y="20"/>
                </a:cxn>
                <a:cxn ang="0">
                  <a:pos x="34" y="24"/>
                </a:cxn>
                <a:cxn ang="0">
                  <a:pos x="42" y="28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46" y="30"/>
                </a:cxn>
                <a:cxn ang="0">
                  <a:pos x="40" y="22"/>
                </a:cxn>
                <a:cxn ang="0">
                  <a:pos x="34" y="18"/>
                </a:cxn>
                <a:cxn ang="0">
                  <a:pos x="26" y="14"/>
                </a:cxn>
                <a:cxn ang="0">
                  <a:pos x="18" y="12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18" y="6"/>
                </a:cxn>
                <a:cxn ang="0">
                  <a:pos x="42" y="2"/>
                </a:cxn>
                <a:cxn ang="0">
                  <a:pos x="58" y="0"/>
                </a:cxn>
                <a:cxn ang="0">
                  <a:pos x="72" y="2"/>
                </a:cxn>
                <a:cxn ang="0">
                  <a:pos x="84" y="8"/>
                </a:cxn>
                <a:cxn ang="0">
                  <a:pos x="88" y="12"/>
                </a:cxn>
                <a:cxn ang="0">
                  <a:pos x="92" y="16"/>
                </a:cxn>
                <a:cxn ang="0">
                  <a:pos x="92" y="16"/>
                </a:cxn>
              </a:cxnLst>
              <a:rect l="0" t="0" r="r" b="b"/>
              <a:pathLst>
                <a:path w="96" h="88">
                  <a:moveTo>
                    <a:pt x="92" y="16"/>
                  </a:moveTo>
                  <a:lnTo>
                    <a:pt x="92" y="16"/>
                  </a:lnTo>
                  <a:lnTo>
                    <a:pt x="96" y="24"/>
                  </a:lnTo>
                  <a:lnTo>
                    <a:pt x="96" y="30"/>
                  </a:lnTo>
                  <a:lnTo>
                    <a:pt x="92" y="36"/>
                  </a:lnTo>
                  <a:lnTo>
                    <a:pt x="88" y="42"/>
                  </a:lnTo>
                  <a:lnTo>
                    <a:pt x="82" y="46"/>
                  </a:lnTo>
                  <a:lnTo>
                    <a:pt x="76" y="50"/>
                  </a:lnTo>
                  <a:lnTo>
                    <a:pt x="70" y="50"/>
                  </a:lnTo>
                  <a:lnTo>
                    <a:pt x="66" y="50"/>
                  </a:lnTo>
                  <a:lnTo>
                    <a:pt x="66" y="50"/>
                  </a:lnTo>
                  <a:lnTo>
                    <a:pt x="68" y="54"/>
                  </a:lnTo>
                  <a:lnTo>
                    <a:pt x="68" y="64"/>
                  </a:lnTo>
                  <a:lnTo>
                    <a:pt x="68" y="70"/>
                  </a:lnTo>
                  <a:lnTo>
                    <a:pt x="66" y="74"/>
                  </a:lnTo>
                  <a:lnTo>
                    <a:pt x="60" y="80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4" y="86"/>
                  </a:lnTo>
                  <a:lnTo>
                    <a:pt x="38" y="88"/>
                  </a:lnTo>
                  <a:lnTo>
                    <a:pt x="32" y="86"/>
                  </a:lnTo>
                  <a:lnTo>
                    <a:pt x="28" y="84"/>
                  </a:lnTo>
                  <a:lnTo>
                    <a:pt x="24" y="80"/>
                  </a:lnTo>
                  <a:lnTo>
                    <a:pt x="22" y="74"/>
                  </a:lnTo>
                  <a:lnTo>
                    <a:pt x="18" y="62"/>
                  </a:lnTo>
                  <a:lnTo>
                    <a:pt x="16" y="48"/>
                  </a:lnTo>
                  <a:lnTo>
                    <a:pt x="14" y="36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8" y="20"/>
                  </a:lnTo>
                  <a:lnTo>
                    <a:pt x="34" y="24"/>
                  </a:lnTo>
                  <a:lnTo>
                    <a:pt x="42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6" y="30"/>
                  </a:lnTo>
                  <a:lnTo>
                    <a:pt x="40" y="22"/>
                  </a:lnTo>
                  <a:lnTo>
                    <a:pt x="34" y="18"/>
                  </a:lnTo>
                  <a:lnTo>
                    <a:pt x="26" y="14"/>
                  </a:lnTo>
                  <a:lnTo>
                    <a:pt x="18" y="12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18" y="6"/>
                  </a:lnTo>
                  <a:lnTo>
                    <a:pt x="42" y="2"/>
                  </a:lnTo>
                  <a:lnTo>
                    <a:pt x="58" y="0"/>
                  </a:lnTo>
                  <a:lnTo>
                    <a:pt x="72" y="2"/>
                  </a:lnTo>
                  <a:lnTo>
                    <a:pt x="84" y="8"/>
                  </a:lnTo>
                  <a:lnTo>
                    <a:pt x="88" y="12"/>
                  </a:lnTo>
                  <a:lnTo>
                    <a:pt x="92" y="16"/>
                  </a:lnTo>
                  <a:lnTo>
                    <a:pt x="9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9" name="Freeform 111"/>
            <p:cNvSpPr>
              <a:spLocks/>
            </p:cNvSpPr>
            <p:nvPr/>
          </p:nvSpPr>
          <p:spPr bwMode="auto">
            <a:xfrm>
              <a:off x="4973053" y="453189"/>
              <a:ext cx="737937" cy="689811"/>
            </a:xfrm>
            <a:custGeom>
              <a:avLst/>
              <a:gdLst/>
              <a:ahLst/>
              <a:cxnLst>
                <a:cxn ang="0">
                  <a:pos x="74" y="4"/>
                </a:cxn>
                <a:cxn ang="0">
                  <a:pos x="74" y="4"/>
                </a:cxn>
                <a:cxn ang="0">
                  <a:pos x="76" y="6"/>
                </a:cxn>
                <a:cxn ang="0">
                  <a:pos x="82" y="14"/>
                </a:cxn>
                <a:cxn ang="0">
                  <a:pos x="88" y="26"/>
                </a:cxn>
                <a:cxn ang="0">
                  <a:pos x="92" y="36"/>
                </a:cxn>
                <a:cxn ang="0">
                  <a:pos x="92" y="46"/>
                </a:cxn>
                <a:cxn ang="0">
                  <a:pos x="92" y="46"/>
                </a:cxn>
                <a:cxn ang="0">
                  <a:pos x="92" y="54"/>
                </a:cxn>
                <a:cxn ang="0">
                  <a:pos x="92" y="62"/>
                </a:cxn>
                <a:cxn ang="0">
                  <a:pos x="88" y="68"/>
                </a:cxn>
                <a:cxn ang="0">
                  <a:pos x="84" y="74"/>
                </a:cxn>
                <a:cxn ang="0">
                  <a:pos x="80" y="78"/>
                </a:cxn>
                <a:cxn ang="0">
                  <a:pos x="74" y="82"/>
                </a:cxn>
                <a:cxn ang="0">
                  <a:pos x="66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6"/>
                </a:cxn>
                <a:cxn ang="0">
                  <a:pos x="46" y="84"/>
                </a:cxn>
                <a:cxn ang="0">
                  <a:pos x="40" y="80"/>
                </a:cxn>
                <a:cxn ang="0">
                  <a:pos x="38" y="74"/>
                </a:cxn>
                <a:cxn ang="0">
                  <a:pos x="38" y="72"/>
                </a:cxn>
                <a:cxn ang="0">
                  <a:pos x="38" y="72"/>
                </a:cxn>
                <a:cxn ang="0">
                  <a:pos x="32" y="74"/>
                </a:cxn>
                <a:cxn ang="0">
                  <a:pos x="22" y="76"/>
                </a:cxn>
                <a:cxn ang="0">
                  <a:pos x="16" y="76"/>
                </a:cxn>
                <a:cxn ang="0">
                  <a:pos x="10" y="76"/>
                </a:cxn>
                <a:cxn ang="0">
                  <a:pos x="4" y="72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0" y="48"/>
                </a:cxn>
                <a:cxn ang="0">
                  <a:pos x="4" y="42"/>
                </a:cxn>
                <a:cxn ang="0">
                  <a:pos x="12" y="34"/>
                </a:cxn>
                <a:cxn ang="0">
                  <a:pos x="22" y="26"/>
                </a:cxn>
                <a:cxn ang="0">
                  <a:pos x="48" y="14"/>
                </a:cxn>
                <a:cxn ang="0">
                  <a:pos x="56" y="8"/>
                </a:cxn>
                <a:cxn ang="0">
                  <a:pos x="60" y="4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64" y="4"/>
                </a:cxn>
                <a:cxn ang="0">
                  <a:pos x="64" y="12"/>
                </a:cxn>
                <a:cxn ang="0">
                  <a:pos x="62" y="26"/>
                </a:cxn>
                <a:cxn ang="0">
                  <a:pos x="60" y="32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8" y="38"/>
                </a:cxn>
                <a:cxn ang="0">
                  <a:pos x="64" y="32"/>
                </a:cxn>
                <a:cxn ang="0">
                  <a:pos x="70" y="20"/>
                </a:cxn>
                <a:cxn ang="0">
                  <a:pos x="74" y="4"/>
                </a:cxn>
                <a:cxn ang="0">
                  <a:pos x="74" y="4"/>
                </a:cxn>
              </a:cxnLst>
              <a:rect l="0" t="0" r="r" b="b"/>
              <a:pathLst>
                <a:path w="92" h="86">
                  <a:moveTo>
                    <a:pt x="74" y="4"/>
                  </a:moveTo>
                  <a:lnTo>
                    <a:pt x="74" y="4"/>
                  </a:lnTo>
                  <a:lnTo>
                    <a:pt x="76" y="6"/>
                  </a:lnTo>
                  <a:lnTo>
                    <a:pt x="82" y="14"/>
                  </a:lnTo>
                  <a:lnTo>
                    <a:pt x="88" y="26"/>
                  </a:lnTo>
                  <a:lnTo>
                    <a:pt x="92" y="3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54"/>
                  </a:lnTo>
                  <a:lnTo>
                    <a:pt x="92" y="62"/>
                  </a:lnTo>
                  <a:lnTo>
                    <a:pt x="88" y="68"/>
                  </a:lnTo>
                  <a:lnTo>
                    <a:pt x="84" y="74"/>
                  </a:lnTo>
                  <a:lnTo>
                    <a:pt x="80" y="78"/>
                  </a:lnTo>
                  <a:lnTo>
                    <a:pt x="74" y="82"/>
                  </a:lnTo>
                  <a:lnTo>
                    <a:pt x="66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6"/>
                  </a:lnTo>
                  <a:lnTo>
                    <a:pt x="46" y="84"/>
                  </a:lnTo>
                  <a:lnTo>
                    <a:pt x="40" y="80"/>
                  </a:lnTo>
                  <a:lnTo>
                    <a:pt x="38" y="74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2" y="74"/>
                  </a:lnTo>
                  <a:lnTo>
                    <a:pt x="22" y="76"/>
                  </a:lnTo>
                  <a:lnTo>
                    <a:pt x="16" y="76"/>
                  </a:lnTo>
                  <a:lnTo>
                    <a:pt x="10" y="76"/>
                  </a:lnTo>
                  <a:lnTo>
                    <a:pt x="4" y="72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4" y="42"/>
                  </a:lnTo>
                  <a:lnTo>
                    <a:pt x="12" y="34"/>
                  </a:lnTo>
                  <a:lnTo>
                    <a:pt x="22" y="26"/>
                  </a:lnTo>
                  <a:lnTo>
                    <a:pt x="48" y="14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4" y="4"/>
                  </a:lnTo>
                  <a:lnTo>
                    <a:pt x="64" y="12"/>
                  </a:lnTo>
                  <a:lnTo>
                    <a:pt x="62" y="26"/>
                  </a:lnTo>
                  <a:lnTo>
                    <a:pt x="60" y="32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8" y="38"/>
                  </a:lnTo>
                  <a:lnTo>
                    <a:pt x="64" y="32"/>
                  </a:lnTo>
                  <a:lnTo>
                    <a:pt x="70" y="20"/>
                  </a:lnTo>
                  <a:lnTo>
                    <a:pt x="74" y="4"/>
                  </a:lnTo>
                  <a:lnTo>
                    <a:pt x="7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0" name="Freeform 112"/>
            <p:cNvSpPr>
              <a:spLocks/>
            </p:cNvSpPr>
            <p:nvPr/>
          </p:nvSpPr>
          <p:spPr bwMode="auto">
            <a:xfrm>
              <a:off x="4572000" y="36095"/>
              <a:ext cx="802105" cy="721895"/>
            </a:xfrm>
            <a:custGeom>
              <a:avLst/>
              <a:gdLst/>
              <a:ahLst/>
              <a:cxnLst>
                <a:cxn ang="0">
                  <a:pos x="98" y="40"/>
                </a:cxn>
                <a:cxn ang="0">
                  <a:pos x="98" y="40"/>
                </a:cxn>
                <a:cxn ang="0">
                  <a:pos x="94" y="48"/>
                </a:cxn>
                <a:cxn ang="0">
                  <a:pos x="80" y="64"/>
                </a:cxn>
                <a:cxn ang="0">
                  <a:pos x="70" y="72"/>
                </a:cxn>
                <a:cxn ang="0">
                  <a:pos x="58" y="80"/>
                </a:cxn>
                <a:cxn ang="0">
                  <a:pos x="48" y="88"/>
                </a:cxn>
                <a:cxn ang="0">
                  <a:pos x="34" y="90"/>
                </a:cxn>
                <a:cxn ang="0">
                  <a:pos x="34" y="90"/>
                </a:cxn>
                <a:cxn ang="0">
                  <a:pos x="24" y="90"/>
                </a:cxn>
                <a:cxn ang="0">
                  <a:pos x="14" y="88"/>
                </a:cxn>
                <a:cxn ang="0">
                  <a:pos x="6" y="84"/>
                </a:cxn>
                <a:cxn ang="0">
                  <a:pos x="2" y="78"/>
                </a:cxn>
                <a:cxn ang="0">
                  <a:pos x="0" y="70"/>
                </a:cxn>
                <a:cxn ang="0">
                  <a:pos x="2" y="62"/>
                </a:cxn>
                <a:cxn ang="0">
                  <a:pos x="6" y="54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10" y="46"/>
                </a:cxn>
                <a:cxn ang="0">
                  <a:pos x="6" y="36"/>
                </a:cxn>
                <a:cxn ang="0">
                  <a:pos x="4" y="32"/>
                </a:cxn>
                <a:cxn ang="0">
                  <a:pos x="4" y="26"/>
                </a:cxn>
                <a:cxn ang="0">
                  <a:pos x="8" y="18"/>
                </a:cxn>
                <a:cxn ang="0">
                  <a:pos x="14" y="12"/>
                </a:cxn>
                <a:cxn ang="0">
                  <a:pos x="14" y="12"/>
                </a:cxn>
                <a:cxn ang="0">
                  <a:pos x="20" y="6"/>
                </a:cxn>
                <a:cxn ang="0">
                  <a:pos x="26" y="4"/>
                </a:cxn>
                <a:cxn ang="0">
                  <a:pos x="30" y="2"/>
                </a:cxn>
                <a:cxn ang="0">
                  <a:pos x="36" y="0"/>
                </a:cxn>
                <a:cxn ang="0">
                  <a:pos x="46" y="2"/>
                </a:cxn>
                <a:cxn ang="0">
                  <a:pos x="56" y="8"/>
                </a:cxn>
                <a:cxn ang="0">
                  <a:pos x="78" y="20"/>
                </a:cxn>
                <a:cxn ang="0">
                  <a:pos x="88" y="26"/>
                </a:cxn>
                <a:cxn ang="0">
                  <a:pos x="100" y="28"/>
                </a:cxn>
                <a:cxn ang="0">
                  <a:pos x="100" y="28"/>
                </a:cxn>
                <a:cxn ang="0">
                  <a:pos x="82" y="36"/>
                </a:cxn>
                <a:cxn ang="0">
                  <a:pos x="66" y="42"/>
                </a:cxn>
                <a:cxn ang="0">
                  <a:pos x="52" y="46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62" y="48"/>
                </a:cxn>
                <a:cxn ang="0">
                  <a:pos x="78" y="46"/>
                </a:cxn>
                <a:cxn ang="0">
                  <a:pos x="98" y="40"/>
                </a:cxn>
                <a:cxn ang="0">
                  <a:pos x="98" y="40"/>
                </a:cxn>
              </a:cxnLst>
              <a:rect l="0" t="0" r="r" b="b"/>
              <a:pathLst>
                <a:path w="100" h="90">
                  <a:moveTo>
                    <a:pt x="98" y="40"/>
                  </a:moveTo>
                  <a:lnTo>
                    <a:pt x="98" y="40"/>
                  </a:lnTo>
                  <a:lnTo>
                    <a:pt x="94" y="48"/>
                  </a:lnTo>
                  <a:lnTo>
                    <a:pt x="80" y="64"/>
                  </a:lnTo>
                  <a:lnTo>
                    <a:pt x="70" y="72"/>
                  </a:lnTo>
                  <a:lnTo>
                    <a:pt x="58" y="80"/>
                  </a:lnTo>
                  <a:lnTo>
                    <a:pt x="48" y="88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24" y="90"/>
                  </a:lnTo>
                  <a:lnTo>
                    <a:pt x="14" y="88"/>
                  </a:lnTo>
                  <a:lnTo>
                    <a:pt x="6" y="84"/>
                  </a:lnTo>
                  <a:lnTo>
                    <a:pt x="2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6" y="5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0" y="46"/>
                  </a:lnTo>
                  <a:lnTo>
                    <a:pt x="6" y="36"/>
                  </a:lnTo>
                  <a:lnTo>
                    <a:pt x="4" y="32"/>
                  </a:lnTo>
                  <a:lnTo>
                    <a:pt x="4" y="26"/>
                  </a:lnTo>
                  <a:lnTo>
                    <a:pt x="8" y="18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20" y="6"/>
                  </a:lnTo>
                  <a:lnTo>
                    <a:pt x="26" y="4"/>
                  </a:lnTo>
                  <a:lnTo>
                    <a:pt x="30" y="2"/>
                  </a:lnTo>
                  <a:lnTo>
                    <a:pt x="36" y="0"/>
                  </a:lnTo>
                  <a:lnTo>
                    <a:pt x="46" y="2"/>
                  </a:lnTo>
                  <a:lnTo>
                    <a:pt x="56" y="8"/>
                  </a:lnTo>
                  <a:lnTo>
                    <a:pt x="78" y="20"/>
                  </a:lnTo>
                  <a:lnTo>
                    <a:pt x="88" y="26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82" y="36"/>
                  </a:lnTo>
                  <a:lnTo>
                    <a:pt x="66" y="42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62" y="48"/>
                  </a:lnTo>
                  <a:lnTo>
                    <a:pt x="78" y="46"/>
                  </a:lnTo>
                  <a:lnTo>
                    <a:pt x="98" y="40"/>
                  </a:lnTo>
                  <a:lnTo>
                    <a:pt x="98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1" name="Freeform 113"/>
            <p:cNvSpPr>
              <a:spLocks/>
            </p:cNvSpPr>
            <p:nvPr/>
          </p:nvSpPr>
          <p:spPr bwMode="auto">
            <a:xfrm>
              <a:off x="5053263" y="-589547"/>
              <a:ext cx="770021" cy="705853"/>
            </a:xfrm>
            <a:custGeom>
              <a:avLst/>
              <a:gdLst/>
              <a:ahLst/>
              <a:cxnLst>
                <a:cxn ang="0">
                  <a:pos x="72" y="88"/>
                </a:cxn>
                <a:cxn ang="0">
                  <a:pos x="72" y="88"/>
                </a:cxn>
                <a:cxn ang="0">
                  <a:pos x="76" y="68"/>
                </a:cxn>
                <a:cxn ang="0">
                  <a:pos x="82" y="4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94" y="24"/>
                </a:cxn>
                <a:cxn ang="0">
                  <a:pos x="96" y="18"/>
                </a:cxn>
                <a:cxn ang="0">
                  <a:pos x="94" y="12"/>
                </a:cxn>
                <a:cxn ang="0">
                  <a:pos x="92" y="8"/>
                </a:cxn>
                <a:cxn ang="0">
                  <a:pos x="88" y="4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0" y="2"/>
                </a:cxn>
                <a:cxn ang="0">
                  <a:pos x="50" y="8"/>
                </a:cxn>
                <a:cxn ang="0">
                  <a:pos x="46" y="16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38" y="18"/>
                </a:cxn>
                <a:cxn ang="0">
                  <a:pos x="26" y="18"/>
                </a:cxn>
                <a:cxn ang="0">
                  <a:pos x="20" y="20"/>
                </a:cxn>
                <a:cxn ang="0">
                  <a:pos x="14" y="22"/>
                </a:cxn>
                <a:cxn ang="0">
                  <a:pos x="8" y="26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40"/>
                </a:cxn>
                <a:cxn ang="0">
                  <a:pos x="0" y="48"/>
                </a:cxn>
                <a:cxn ang="0">
                  <a:pos x="0" y="56"/>
                </a:cxn>
                <a:cxn ang="0">
                  <a:pos x="2" y="64"/>
                </a:cxn>
                <a:cxn ang="0">
                  <a:pos x="8" y="72"/>
                </a:cxn>
                <a:cxn ang="0">
                  <a:pos x="20" y="78"/>
                </a:cxn>
                <a:cxn ang="0">
                  <a:pos x="34" y="84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52" y="86"/>
                </a:cxn>
                <a:cxn ang="0">
                  <a:pos x="48" y="80"/>
                </a:cxn>
                <a:cxn ang="0">
                  <a:pos x="46" y="70"/>
                </a:cxn>
                <a:cxn ang="0">
                  <a:pos x="46" y="62"/>
                </a:cxn>
                <a:cxn ang="0">
                  <a:pos x="48" y="56"/>
                </a:cxn>
                <a:cxn ang="0">
                  <a:pos x="48" y="56"/>
                </a:cxn>
                <a:cxn ang="0">
                  <a:pos x="54" y="68"/>
                </a:cxn>
                <a:cxn ang="0">
                  <a:pos x="62" y="78"/>
                </a:cxn>
                <a:cxn ang="0">
                  <a:pos x="72" y="88"/>
                </a:cxn>
                <a:cxn ang="0">
                  <a:pos x="72" y="88"/>
                </a:cxn>
              </a:cxnLst>
              <a:rect l="0" t="0" r="r" b="b"/>
              <a:pathLst>
                <a:path w="96" h="88">
                  <a:moveTo>
                    <a:pt x="72" y="88"/>
                  </a:moveTo>
                  <a:lnTo>
                    <a:pt x="72" y="88"/>
                  </a:lnTo>
                  <a:lnTo>
                    <a:pt x="76" y="68"/>
                  </a:lnTo>
                  <a:lnTo>
                    <a:pt x="82" y="4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4" y="24"/>
                  </a:lnTo>
                  <a:lnTo>
                    <a:pt x="96" y="18"/>
                  </a:lnTo>
                  <a:lnTo>
                    <a:pt x="94" y="12"/>
                  </a:lnTo>
                  <a:lnTo>
                    <a:pt x="92" y="8"/>
                  </a:lnTo>
                  <a:lnTo>
                    <a:pt x="88" y="4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2"/>
                  </a:lnTo>
                  <a:lnTo>
                    <a:pt x="50" y="8"/>
                  </a:lnTo>
                  <a:lnTo>
                    <a:pt x="46" y="16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38" y="18"/>
                  </a:lnTo>
                  <a:lnTo>
                    <a:pt x="26" y="18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8" y="2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40"/>
                  </a:lnTo>
                  <a:lnTo>
                    <a:pt x="0" y="48"/>
                  </a:lnTo>
                  <a:lnTo>
                    <a:pt x="0" y="56"/>
                  </a:lnTo>
                  <a:lnTo>
                    <a:pt x="2" y="64"/>
                  </a:lnTo>
                  <a:lnTo>
                    <a:pt x="8" y="72"/>
                  </a:lnTo>
                  <a:lnTo>
                    <a:pt x="20" y="78"/>
                  </a:lnTo>
                  <a:lnTo>
                    <a:pt x="34" y="84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52" y="86"/>
                  </a:lnTo>
                  <a:lnTo>
                    <a:pt x="48" y="80"/>
                  </a:lnTo>
                  <a:lnTo>
                    <a:pt x="46" y="70"/>
                  </a:lnTo>
                  <a:lnTo>
                    <a:pt x="46" y="62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54" y="68"/>
                  </a:lnTo>
                  <a:lnTo>
                    <a:pt x="62" y="78"/>
                  </a:lnTo>
                  <a:lnTo>
                    <a:pt x="72" y="88"/>
                  </a:lnTo>
                  <a:lnTo>
                    <a:pt x="72" y="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2" name="Freeform 114"/>
            <p:cNvSpPr>
              <a:spLocks/>
            </p:cNvSpPr>
            <p:nvPr/>
          </p:nvSpPr>
          <p:spPr bwMode="auto">
            <a:xfrm>
              <a:off x="5438274" y="212558"/>
              <a:ext cx="192505" cy="176463"/>
            </a:xfrm>
            <a:custGeom>
              <a:avLst/>
              <a:gdLst/>
              <a:ahLst/>
              <a:cxnLst>
                <a:cxn ang="0">
                  <a:pos x="24" y="12"/>
                </a:cxn>
                <a:cxn ang="0">
                  <a:pos x="24" y="12"/>
                </a:cxn>
                <a:cxn ang="0">
                  <a:pos x="22" y="16"/>
                </a:cxn>
                <a:cxn ang="0">
                  <a:pos x="18" y="18"/>
                </a:cxn>
                <a:cxn ang="0">
                  <a:pos x="14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6" y="20"/>
                </a:cxn>
                <a:cxn ang="0">
                  <a:pos x="2" y="18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6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22" y="4"/>
                </a:cxn>
                <a:cxn ang="0">
                  <a:pos x="24" y="6"/>
                </a:cxn>
                <a:cxn ang="0">
                  <a:pos x="24" y="12"/>
                </a:cxn>
                <a:cxn ang="0">
                  <a:pos x="24" y="12"/>
                </a:cxn>
              </a:cxnLst>
              <a:rect l="0" t="0" r="r" b="b"/>
              <a:pathLst>
                <a:path w="24" h="22">
                  <a:moveTo>
                    <a:pt x="24" y="12"/>
                  </a:moveTo>
                  <a:lnTo>
                    <a:pt x="24" y="12"/>
                  </a:lnTo>
                  <a:lnTo>
                    <a:pt x="22" y="16"/>
                  </a:lnTo>
                  <a:lnTo>
                    <a:pt x="18" y="18"/>
                  </a:lnTo>
                  <a:lnTo>
                    <a:pt x="14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6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3" name="Freeform 115"/>
            <p:cNvSpPr>
              <a:spLocks/>
            </p:cNvSpPr>
            <p:nvPr/>
          </p:nvSpPr>
          <p:spPr bwMode="auto">
            <a:xfrm>
              <a:off x="8181474" y="2570747"/>
              <a:ext cx="529389" cy="513347"/>
            </a:xfrm>
            <a:custGeom>
              <a:avLst/>
              <a:gdLst/>
              <a:ahLst/>
              <a:cxnLst>
                <a:cxn ang="0">
                  <a:pos x="36" y="64"/>
                </a:cxn>
                <a:cxn ang="0">
                  <a:pos x="36" y="64"/>
                </a:cxn>
                <a:cxn ang="0">
                  <a:pos x="44" y="52"/>
                </a:cxn>
                <a:cxn ang="0">
                  <a:pos x="52" y="40"/>
                </a:cxn>
                <a:cxn ang="0">
                  <a:pos x="62" y="30"/>
                </a:cxn>
                <a:cxn ang="0">
                  <a:pos x="62" y="30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56" y="2"/>
                </a:cxn>
                <a:cxn ang="0">
                  <a:pos x="56" y="2"/>
                </a:cxn>
                <a:cxn ang="0">
                  <a:pos x="52" y="0"/>
                </a:cxn>
                <a:cxn ang="0">
                  <a:pos x="48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2" y="6"/>
                </a:cxn>
                <a:cxn ang="0">
                  <a:pos x="24" y="2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2" y="38"/>
                </a:cxn>
                <a:cxn ang="0">
                  <a:pos x="8" y="44"/>
                </a:cxn>
                <a:cxn ang="0">
                  <a:pos x="16" y="54"/>
                </a:cxn>
                <a:cxn ang="0">
                  <a:pos x="26" y="62"/>
                </a:cxn>
                <a:cxn ang="0">
                  <a:pos x="26" y="62"/>
                </a:cxn>
                <a:cxn ang="0">
                  <a:pos x="26" y="54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6" y="64"/>
                </a:cxn>
                <a:cxn ang="0">
                  <a:pos x="36" y="64"/>
                </a:cxn>
              </a:cxnLst>
              <a:rect l="0" t="0" r="r" b="b"/>
              <a:pathLst>
                <a:path w="66" h="64">
                  <a:moveTo>
                    <a:pt x="36" y="64"/>
                  </a:moveTo>
                  <a:lnTo>
                    <a:pt x="36" y="64"/>
                  </a:lnTo>
                  <a:lnTo>
                    <a:pt x="44" y="52"/>
                  </a:lnTo>
                  <a:lnTo>
                    <a:pt x="52" y="40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24" y="2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8" y="44"/>
                  </a:lnTo>
                  <a:lnTo>
                    <a:pt x="16" y="54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6" y="54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6" y="64"/>
                  </a:lnTo>
                  <a:lnTo>
                    <a:pt x="36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4" name="Freeform 116"/>
            <p:cNvSpPr>
              <a:spLocks/>
            </p:cNvSpPr>
            <p:nvPr/>
          </p:nvSpPr>
          <p:spPr bwMode="auto">
            <a:xfrm>
              <a:off x="7844589" y="2923674"/>
              <a:ext cx="513347" cy="561474"/>
            </a:xfrm>
            <a:custGeom>
              <a:avLst/>
              <a:gdLst/>
              <a:ahLst/>
              <a:cxnLst>
                <a:cxn ang="0">
                  <a:pos x="64" y="28"/>
                </a:cxn>
                <a:cxn ang="0">
                  <a:pos x="64" y="28"/>
                </a:cxn>
                <a:cxn ang="0">
                  <a:pos x="52" y="22"/>
                </a:cxn>
                <a:cxn ang="0">
                  <a:pos x="42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18" y="0"/>
                </a:cxn>
                <a:cxn ang="0">
                  <a:pos x="12" y="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2" y="46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4" y="64"/>
                </a:cxn>
                <a:cxn ang="0">
                  <a:pos x="4" y="64"/>
                </a:cxn>
                <a:cxn ang="0">
                  <a:pos x="8" y="68"/>
                </a:cxn>
                <a:cxn ang="0">
                  <a:pos x="12" y="70"/>
                </a:cxn>
                <a:cxn ang="0">
                  <a:pos x="18" y="70"/>
                </a:cxn>
                <a:cxn ang="0">
                  <a:pos x="24" y="68"/>
                </a:cxn>
                <a:cxn ang="0">
                  <a:pos x="32" y="66"/>
                </a:cxn>
                <a:cxn ang="0">
                  <a:pos x="40" y="60"/>
                </a:cxn>
                <a:cxn ang="0">
                  <a:pos x="50" y="52"/>
                </a:cxn>
                <a:cxn ang="0">
                  <a:pos x="60" y="40"/>
                </a:cxn>
                <a:cxn ang="0">
                  <a:pos x="60" y="40"/>
                </a:cxn>
                <a:cxn ang="0">
                  <a:pos x="52" y="42"/>
                </a:cxn>
                <a:cxn ang="0">
                  <a:pos x="44" y="42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46" y="38"/>
                </a:cxn>
                <a:cxn ang="0">
                  <a:pos x="56" y="34"/>
                </a:cxn>
                <a:cxn ang="0">
                  <a:pos x="64" y="28"/>
                </a:cxn>
                <a:cxn ang="0">
                  <a:pos x="64" y="28"/>
                </a:cxn>
              </a:cxnLst>
              <a:rect l="0" t="0" r="r" b="b"/>
              <a:pathLst>
                <a:path w="64" h="70">
                  <a:moveTo>
                    <a:pt x="64" y="28"/>
                  </a:moveTo>
                  <a:lnTo>
                    <a:pt x="64" y="28"/>
                  </a:lnTo>
                  <a:lnTo>
                    <a:pt x="52" y="22"/>
                  </a:lnTo>
                  <a:lnTo>
                    <a:pt x="42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2" y="46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8" y="68"/>
                  </a:lnTo>
                  <a:lnTo>
                    <a:pt x="12" y="70"/>
                  </a:lnTo>
                  <a:lnTo>
                    <a:pt x="18" y="70"/>
                  </a:lnTo>
                  <a:lnTo>
                    <a:pt x="24" y="68"/>
                  </a:lnTo>
                  <a:lnTo>
                    <a:pt x="32" y="66"/>
                  </a:lnTo>
                  <a:lnTo>
                    <a:pt x="40" y="60"/>
                  </a:lnTo>
                  <a:lnTo>
                    <a:pt x="50" y="52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52" y="42"/>
                  </a:lnTo>
                  <a:lnTo>
                    <a:pt x="44" y="42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46" y="38"/>
                  </a:lnTo>
                  <a:lnTo>
                    <a:pt x="56" y="34"/>
                  </a:lnTo>
                  <a:lnTo>
                    <a:pt x="64" y="28"/>
                  </a:lnTo>
                  <a:lnTo>
                    <a:pt x="64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5" name="Freeform 117"/>
            <p:cNvSpPr>
              <a:spLocks/>
            </p:cNvSpPr>
            <p:nvPr/>
          </p:nvSpPr>
          <p:spPr bwMode="auto">
            <a:xfrm>
              <a:off x="8149389" y="3244516"/>
              <a:ext cx="529389" cy="529389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4" y="12"/>
                </a:cxn>
                <a:cxn ang="0">
                  <a:pos x="16" y="24"/>
                </a:cxn>
                <a:cxn ang="0">
                  <a:pos x="6" y="34"/>
                </a:cxn>
                <a:cxn ang="0">
                  <a:pos x="6" y="34"/>
                </a:cxn>
                <a:cxn ang="0">
                  <a:pos x="0" y="42"/>
                </a:cxn>
                <a:cxn ang="0">
                  <a:pos x="0" y="50"/>
                </a:cxn>
                <a:cxn ang="0">
                  <a:pos x="4" y="5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64"/>
                </a:cxn>
                <a:cxn ang="0">
                  <a:pos x="18" y="66"/>
                </a:cxn>
                <a:cxn ang="0">
                  <a:pos x="24" y="64"/>
                </a:cxn>
                <a:cxn ang="0">
                  <a:pos x="30" y="58"/>
                </a:cxn>
                <a:cxn ang="0">
                  <a:pos x="30" y="58"/>
                </a:cxn>
                <a:cxn ang="0">
                  <a:pos x="34" y="60"/>
                </a:cxn>
                <a:cxn ang="0">
                  <a:pos x="40" y="64"/>
                </a:cxn>
                <a:cxn ang="0">
                  <a:pos x="50" y="66"/>
                </a:cxn>
                <a:cxn ang="0">
                  <a:pos x="54" y="64"/>
                </a:cxn>
                <a:cxn ang="0">
                  <a:pos x="58" y="62"/>
                </a:cxn>
                <a:cxn ang="0">
                  <a:pos x="58" y="62"/>
                </a:cxn>
                <a:cxn ang="0">
                  <a:pos x="64" y="52"/>
                </a:cxn>
                <a:cxn ang="0">
                  <a:pos x="66" y="46"/>
                </a:cxn>
                <a:cxn ang="0">
                  <a:pos x="66" y="38"/>
                </a:cxn>
                <a:cxn ang="0">
                  <a:pos x="64" y="32"/>
                </a:cxn>
                <a:cxn ang="0">
                  <a:pos x="60" y="22"/>
                </a:cxn>
                <a:cxn ang="0">
                  <a:pos x="52" y="14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4" y="12"/>
                </a:cxn>
                <a:cxn ang="0">
                  <a:pos x="42" y="20"/>
                </a:cxn>
                <a:cxn ang="0">
                  <a:pos x="38" y="30"/>
                </a:cxn>
                <a:cxn ang="0">
                  <a:pos x="38" y="30"/>
                </a:cxn>
                <a:cxn ang="0">
                  <a:pos x="38" y="20"/>
                </a:cxn>
                <a:cxn ang="0">
                  <a:pos x="36" y="1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66" h="66">
                  <a:moveTo>
                    <a:pt x="32" y="0"/>
                  </a:moveTo>
                  <a:lnTo>
                    <a:pt x="32" y="0"/>
                  </a:lnTo>
                  <a:lnTo>
                    <a:pt x="24" y="12"/>
                  </a:lnTo>
                  <a:lnTo>
                    <a:pt x="16" y="24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0" y="42"/>
                  </a:lnTo>
                  <a:lnTo>
                    <a:pt x="0" y="50"/>
                  </a:lnTo>
                  <a:lnTo>
                    <a:pt x="4" y="5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64"/>
                  </a:lnTo>
                  <a:lnTo>
                    <a:pt x="18" y="66"/>
                  </a:lnTo>
                  <a:lnTo>
                    <a:pt x="24" y="64"/>
                  </a:lnTo>
                  <a:lnTo>
                    <a:pt x="30" y="58"/>
                  </a:lnTo>
                  <a:lnTo>
                    <a:pt x="30" y="58"/>
                  </a:lnTo>
                  <a:lnTo>
                    <a:pt x="34" y="60"/>
                  </a:lnTo>
                  <a:lnTo>
                    <a:pt x="40" y="64"/>
                  </a:lnTo>
                  <a:lnTo>
                    <a:pt x="50" y="66"/>
                  </a:lnTo>
                  <a:lnTo>
                    <a:pt x="54" y="64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64" y="52"/>
                  </a:lnTo>
                  <a:lnTo>
                    <a:pt x="66" y="46"/>
                  </a:lnTo>
                  <a:lnTo>
                    <a:pt x="66" y="38"/>
                  </a:lnTo>
                  <a:lnTo>
                    <a:pt x="64" y="32"/>
                  </a:lnTo>
                  <a:lnTo>
                    <a:pt x="60" y="22"/>
                  </a:lnTo>
                  <a:lnTo>
                    <a:pt x="52" y="1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4" y="12"/>
                  </a:lnTo>
                  <a:lnTo>
                    <a:pt x="42" y="20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38" y="20"/>
                  </a:lnTo>
                  <a:lnTo>
                    <a:pt x="36" y="1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6" name="Freeform 118"/>
            <p:cNvSpPr>
              <a:spLocks/>
            </p:cNvSpPr>
            <p:nvPr/>
          </p:nvSpPr>
          <p:spPr bwMode="auto">
            <a:xfrm>
              <a:off x="8518358" y="2907632"/>
              <a:ext cx="529389" cy="561474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10" y="44"/>
                </a:cxn>
                <a:cxn ang="0">
                  <a:pos x="18" y="5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28" y="68"/>
                </a:cxn>
                <a:cxn ang="0">
                  <a:pos x="32" y="70"/>
                </a:cxn>
                <a:cxn ang="0">
                  <a:pos x="40" y="70"/>
                </a:cxn>
                <a:cxn ang="0">
                  <a:pos x="48" y="68"/>
                </a:cxn>
                <a:cxn ang="0">
                  <a:pos x="54" y="62"/>
                </a:cxn>
                <a:cxn ang="0">
                  <a:pos x="54" y="62"/>
                </a:cxn>
                <a:cxn ang="0">
                  <a:pos x="58" y="52"/>
                </a:cxn>
                <a:cxn ang="0">
                  <a:pos x="58" y="46"/>
                </a:cxn>
                <a:cxn ang="0">
                  <a:pos x="54" y="38"/>
                </a:cxn>
                <a:cxn ang="0">
                  <a:pos x="54" y="38"/>
                </a:cxn>
                <a:cxn ang="0">
                  <a:pos x="62" y="28"/>
                </a:cxn>
                <a:cxn ang="0">
                  <a:pos x="66" y="20"/>
                </a:cxn>
                <a:cxn ang="0">
                  <a:pos x="66" y="14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0" y="6"/>
                </a:cxn>
                <a:cxn ang="0">
                  <a:pos x="56" y="2"/>
                </a:cxn>
                <a:cxn ang="0">
                  <a:pos x="50" y="0"/>
                </a:cxn>
                <a:cxn ang="0">
                  <a:pos x="44" y="0"/>
                </a:cxn>
                <a:cxn ang="0">
                  <a:pos x="36" y="2"/>
                </a:cxn>
                <a:cxn ang="0">
                  <a:pos x="28" y="6"/>
                </a:cxn>
                <a:cxn ang="0">
                  <a:pos x="18" y="12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4" y="22"/>
                </a:cxn>
                <a:cxn ang="0">
                  <a:pos x="22" y="2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0" y="30"/>
                </a:cxn>
                <a:cxn ang="0">
                  <a:pos x="10" y="32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66" h="70">
                  <a:moveTo>
                    <a:pt x="0" y="34"/>
                  </a:moveTo>
                  <a:lnTo>
                    <a:pt x="0" y="34"/>
                  </a:lnTo>
                  <a:lnTo>
                    <a:pt x="10" y="44"/>
                  </a:lnTo>
                  <a:lnTo>
                    <a:pt x="18" y="5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8" y="68"/>
                  </a:lnTo>
                  <a:lnTo>
                    <a:pt x="32" y="70"/>
                  </a:lnTo>
                  <a:lnTo>
                    <a:pt x="40" y="70"/>
                  </a:lnTo>
                  <a:lnTo>
                    <a:pt x="48" y="68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58" y="52"/>
                  </a:lnTo>
                  <a:lnTo>
                    <a:pt x="58" y="46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62" y="28"/>
                  </a:lnTo>
                  <a:lnTo>
                    <a:pt x="66" y="20"/>
                  </a:lnTo>
                  <a:lnTo>
                    <a:pt x="66" y="14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0" y="6"/>
                  </a:lnTo>
                  <a:lnTo>
                    <a:pt x="56" y="2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6" y="2"/>
                  </a:lnTo>
                  <a:lnTo>
                    <a:pt x="28" y="6"/>
                  </a:lnTo>
                  <a:lnTo>
                    <a:pt x="18" y="1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4" y="22"/>
                  </a:lnTo>
                  <a:lnTo>
                    <a:pt x="22" y="2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0" y="30"/>
                  </a:lnTo>
                  <a:lnTo>
                    <a:pt x="10" y="32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7" name="Freeform 119"/>
            <p:cNvSpPr>
              <a:spLocks/>
            </p:cNvSpPr>
            <p:nvPr/>
          </p:nvSpPr>
          <p:spPr bwMode="auto">
            <a:xfrm>
              <a:off x="8486274" y="2699084"/>
              <a:ext cx="545432" cy="465221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8" y="0"/>
                </a:cxn>
                <a:cxn ang="0">
                  <a:pos x="60" y="0"/>
                </a:cxn>
                <a:cxn ang="0">
                  <a:pos x="54" y="4"/>
                </a:cxn>
                <a:cxn ang="0">
                  <a:pos x="44" y="8"/>
                </a:cxn>
                <a:cxn ang="0">
                  <a:pos x="32" y="14"/>
                </a:cxn>
                <a:cxn ang="0">
                  <a:pos x="22" y="26"/>
                </a:cxn>
                <a:cxn ang="0">
                  <a:pos x="10" y="40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6" y="50"/>
                </a:cxn>
                <a:cxn ang="0">
                  <a:pos x="22" y="34"/>
                </a:cxn>
                <a:cxn ang="0">
                  <a:pos x="42" y="14"/>
                </a:cxn>
                <a:cxn ang="0">
                  <a:pos x="56" y="6"/>
                </a:cxn>
                <a:cxn ang="0">
                  <a:pos x="68" y="0"/>
                </a:cxn>
                <a:cxn ang="0">
                  <a:pos x="68" y="0"/>
                </a:cxn>
              </a:cxnLst>
              <a:rect l="0" t="0" r="r" b="b"/>
              <a:pathLst>
                <a:path w="68" h="58">
                  <a:moveTo>
                    <a:pt x="68" y="0"/>
                  </a:moveTo>
                  <a:lnTo>
                    <a:pt x="68" y="0"/>
                  </a:lnTo>
                  <a:lnTo>
                    <a:pt x="60" y="0"/>
                  </a:lnTo>
                  <a:lnTo>
                    <a:pt x="54" y="4"/>
                  </a:lnTo>
                  <a:lnTo>
                    <a:pt x="44" y="8"/>
                  </a:lnTo>
                  <a:lnTo>
                    <a:pt x="32" y="14"/>
                  </a:lnTo>
                  <a:lnTo>
                    <a:pt x="22" y="26"/>
                  </a:lnTo>
                  <a:lnTo>
                    <a:pt x="10" y="40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6" y="50"/>
                  </a:lnTo>
                  <a:lnTo>
                    <a:pt x="22" y="34"/>
                  </a:lnTo>
                  <a:lnTo>
                    <a:pt x="42" y="14"/>
                  </a:lnTo>
                  <a:lnTo>
                    <a:pt x="56" y="6"/>
                  </a:lnTo>
                  <a:lnTo>
                    <a:pt x="68" y="0"/>
                  </a:lnTo>
                  <a:lnTo>
                    <a:pt x="6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8" name="Freeform 120"/>
            <p:cNvSpPr>
              <a:spLocks/>
            </p:cNvSpPr>
            <p:nvPr/>
          </p:nvSpPr>
          <p:spPr bwMode="auto">
            <a:xfrm>
              <a:off x="8454189" y="3180347"/>
              <a:ext cx="352926" cy="625642"/>
            </a:xfrm>
            <a:custGeom>
              <a:avLst/>
              <a:gdLst/>
              <a:ahLst/>
              <a:cxnLst>
                <a:cxn ang="0">
                  <a:pos x="44" y="78"/>
                </a:cxn>
                <a:cxn ang="0">
                  <a:pos x="44" y="78"/>
                </a:cxn>
                <a:cxn ang="0">
                  <a:pos x="44" y="70"/>
                </a:cxn>
                <a:cxn ang="0">
                  <a:pos x="44" y="62"/>
                </a:cxn>
                <a:cxn ang="0">
                  <a:pos x="40" y="50"/>
                </a:cxn>
                <a:cxn ang="0">
                  <a:pos x="36" y="38"/>
                </a:cxn>
                <a:cxn ang="0">
                  <a:pos x="28" y="26"/>
                </a:cxn>
                <a:cxn ang="0">
                  <a:pos x="16" y="1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6"/>
                </a:cxn>
                <a:cxn ang="0">
                  <a:pos x="18" y="20"/>
                </a:cxn>
                <a:cxn ang="0">
                  <a:pos x="26" y="32"/>
                </a:cxn>
                <a:cxn ang="0">
                  <a:pos x="34" y="44"/>
                </a:cxn>
                <a:cxn ang="0">
                  <a:pos x="40" y="60"/>
                </a:cxn>
                <a:cxn ang="0">
                  <a:pos x="44" y="78"/>
                </a:cxn>
                <a:cxn ang="0">
                  <a:pos x="44" y="78"/>
                </a:cxn>
              </a:cxnLst>
              <a:rect l="0" t="0" r="r" b="b"/>
              <a:pathLst>
                <a:path w="44" h="78">
                  <a:moveTo>
                    <a:pt x="44" y="78"/>
                  </a:moveTo>
                  <a:lnTo>
                    <a:pt x="44" y="78"/>
                  </a:lnTo>
                  <a:lnTo>
                    <a:pt x="44" y="70"/>
                  </a:lnTo>
                  <a:lnTo>
                    <a:pt x="44" y="62"/>
                  </a:lnTo>
                  <a:lnTo>
                    <a:pt x="40" y="50"/>
                  </a:lnTo>
                  <a:lnTo>
                    <a:pt x="36" y="38"/>
                  </a:lnTo>
                  <a:lnTo>
                    <a:pt x="28" y="26"/>
                  </a:lnTo>
                  <a:lnTo>
                    <a:pt x="16" y="12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6"/>
                  </a:lnTo>
                  <a:lnTo>
                    <a:pt x="18" y="20"/>
                  </a:lnTo>
                  <a:lnTo>
                    <a:pt x="26" y="32"/>
                  </a:lnTo>
                  <a:lnTo>
                    <a:pt x="34" y="44"/>
                  </a:lnTo>
                  <a:lnTo>
                    <a:pt x="40" y="60"/>
                  </a:lnTo>
                  <a:lnTo>
                    <a:pt x="44" y="78"/>
                  </a:lnTo>
                  <a:lnTo>
                    <a:pt x="4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9" name="Freeform 121"/>
            <p:cNvSpPr>
              <a:spLocks/>
            </p:cNvSpPr>
            <p:nvPr/>
          </p:nvSpPr>
          <p:spPr bwMode="auto">
            <a:xfrm>
              <a:off x="7828547" y="3164305"/>
              <a:ext cx="593558" cy="513347"/>
            </a:xfrm>
            <a:custGeom>
              <a:avLst/>
              <a:gdLst/>
              <a:ahLst/>
              <a:cxnLst>
                <a:cxn ang="0">
                  <a:pos x="0" y="64"/>
                </a:cxn>
                <a:cxn ang="0">
                  <a:pos x="0" y="64"/>
                </a:cxn>
                <a:cxn ang="0">
                  <a:pos x="8" y="62"/>
                </a:cxn>
                <a:cxn ang="0">
                  <a:pos x="16" y="58"/>
                </a:cxn>
                <a:cxn ang="0">
                  <a:pos x="26" y="52"/>
                </a:cxn>
                <a:cxn ang="0">
                  <a:pos x="38" y="44"/>
                </a:cxn>
                <a:cxn ang="0">
                  <a:pos x="50" y="34"/>
                </a:cxn>
                <a:cxn ang="0">
                  <a:pos x="62" y="20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6" y="8"/>
                </a:cxn>
                <a:cxn ang="0">
                  <a:pos x="50" y="28"/>
                </a:cxn>
                <a:cxn ang="0">
                  <a:pos x="26" y="48"/>
                </a:cxn>
                <a:cxn ang="0">
                  <a:pos x="14" y="58"/>
                </a:cxn>
                <a:cxn ang="0">
                  <a:pos x="0" y="64"/>
                </a:cxn>
                <a:cxn ang="0">
                  <a:pos x="0" y="64"/>
                </a:cxn>
              </a:cxnLst>
              <a:rect l="0" t="0" r="r" b="b"/>
              <a:pathLst>
                <a:path w="74" h="64">
                  <a:moveTo>
                    <a:pt x="0" y="64"/>
                  </a:moveTo>
                  <a:lnTo>
                    <a:pt x="0" y="64"/>
                  </a:lnTo>
                  <a:lnTo>
                    <a:pt x="8" y="62"/>
                  </a:lnTo>
                  <a:lnTo>
                    <a:pt x="16" y="58"/>
                  </a:lnTo>
                  <a:lnTo>
                    <a:pt x="26" y="52"/>
                  </a:lnTo>
                  <a:lnTo>
                    <a:pt x="38" y="44"/>
                  </a:lnTo>
                  <a:lnTo>
                    <a:pt x="50" y="34"/>
                  </a:lnTo>
                  <a:lnTo>
                    <a:pt x="62" y="2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6" y="8"/>
                  </a:lnTo>
                  <a:lnTo>
                    <a:pt x="50" y="28"/>
                  </a:lnTo>
                  <a:lnTo>
                    <a:pt x="26" y="48"/>
                  </a:lnTo>
                  <a:lnTo>
                    <a:pt x="14" y="58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0" name="Freeform 122"/>
            <p:cNvSpPr>
              <a:spLocks/>
            </p:cNvSpPr>
            <p:nvPr/>
          </p:nvSpPr>
          <p:spPr bwMode="auto">
            <a:xfrm>
              <a:off x="8005011" y="2650958"/>
              <a:ext cx="417095" cy="5133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2" y="14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46"/>
                </a:cxn>
                <a:cxn ang="0">
                  <a:pos x="36" y="54"/>
                </a:cxn>
                <a:cxn ang="0">
                  <a:pos x="52" y="64"/>
                </a:cxn>
                <a:cxn ang="0">
                  <a:pos x="52" y="64"/>
                </a:cxn>
                <a:cxn ang="0">
                  <a:pos x="46" y="58"/>
                </a:cxn>
                <a:cxn ang="0">
                  <a:pos x="30" y="44"/>
                </a:cxn>
                <a:cxn ang="0">
                  <a:pos x="14" y="24"/>
                </a:cxn>
                <a:cxn ang="0">
                  <a:pos x="6" y="1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2" h="64"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2" y="14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46"/>
                  </a:lnTo>
                  <a:lnTo>
                    <a:pt x="36" y="5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46" y="58"/>
                  </a:lnTo>
                  <a:lnTo>
                    <a:pt x="30" y="44"/>
                  </a:lnTo>
                  <a:lnTo>
                    <a:pt x="14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1" name="Freeform 123"/>
            <p:cNvSpPr>
              <a:spLocks/>
            </p:cNvSpPr>
            <p:nvPr/>
          </p:nvSpPr>
          <p:spPr bwMode="auto">
            <a:xfrm>
              <a:off x="8390021" y="310013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2" y="14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8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2" name="Freeform 124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3" name="Freeform 125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4" name="Freeform 126"/>
            <p:cNvSpPr>
              <a:spLocks/>
            </p:cNvSpPr>
            <p:nvPr/>
          </p:nvSpPr>
          <p:spPr bwMode="auto">
            <a:xfrm>
              <a:off x="8470232" y="-1295400"/>
              <a:ext cx="433137" cy="866274"/>
            </a:xfrm>
            <a:custGeom>
              <a:avLst/>
              <a:gdLst/>
              <a:ahLst/>
              <a:cxnLst>
                <a:cxn ang="0">
                  <a:pos x="54" y="108"/>
                </a:cxn>
                <a:cxn ang="0">
                  <a:pos x="54" y="108"/>
                </a:cxn>
                <a:cxn ang="0">
                  <a:pos x="54" y="92"/>
                </a:cxn>
                <a:cxn ang="0">
                  <a:pos x="54" y="76"/>
                </a:cxn>
                <a:cxn ang="0">
                  <a:pos x="50" y="60"/>
                </a:cxn>
                <a:cxn ang="0">
                  <a:pos x="46" y="46"/>
                </a:cxn>
                <a:cxn ang="0">
                  <a:pos x="38" y="34"/>
                </a:cxn>
                <a:cxn ang="0">
                  <a:pos x="30" y="22"/>
                </a:cxn>
                <a:cxn ang="0">
                  <a:pos x="22" y="10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18" y="12"/>
                </a:cxn>
                <a:cxn ang="0">
                  <a:pos x="24" y="20"/>
                </a:cxn>
                <a:cxn ang="0">
                  <a:pos x="36" y="36"/>
                </a:cxn>
                <a:cxn ang="0">
                  <a:pos x="44" y="54"/>
                </a:cxn>
                <a:cxn ang="0">
                  <a:pos x="50" y="70"/>
                </a:cxn>
                <a:cxn ang="0">
                  <a:pos x="52" y="86"/>
                </a:cxn>
                <a:cxn ang="0">
                  <a:pos x="54" y="98"/>
                </a:cxn>
                <a:cxn ang="0">
                  <a:pos x="54" y="108"/>
                </a:cxn>
                <a:cxn ang="0">
                  <a:pos x="54" y="108"/>
                </a:cxn>
              </a:cxnLst>
              <a:rect l="0" t="0" r="r" b="b"/>
              <a:pathLst>
                <a:path w="54" h="108">
                  <a:moveTo>
                    <a:pt x="54" y="108"/>
                  </a:moveTo>
                  <a:lnTo>
                    <a:pt x="54" y="108"/>
                  </a:lnTo>
                  <a:lnTo>
                    <a:pt x="54" y="92"/>
                  </a:lnTo>
                  <a:lnTo>
                    <a:pt x="54" y="76"/>
                  </a:lnTo>
                  <a:lnTo>
                    <a:pt x="50" y="60"/>
                  </a:lnTo>
                  <a:lnTo>
                    <a:pt x="46" y="46"/>
                  </a:lnTo>
                  <a:lnTo>
                    <a:pt x="38" y="34"/>
                  </a:lnTo>
                  <a:lnTo>
                    <a:pt x="30" y="22"/>
                  </a:lnTo>
                  <a:lnTo>
                    <a:pt x="22" y="1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8" y="6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4" y="20"/>
                  </a:lnTo>
                  <a:lnTo>
                    <a:pt x="36" y="36"/>
                  </a:lnTo>
                  <a:lnTo>
                    <a:pt x="44" y="54"/>
                  </a:lnTo>
                  <a:lnTo>
                    <a:pt x="50" y="70"/>
                  </a:lnTo>
                  <a:lnTo>
                    <a:pt x="52" y="86"/>
                  </a:lnTo>
                  <a:lnTo>
                    <a:pt x="54" y="98"/>
                  </a:lnTo>
                  <a:lnTo>
                    <a:pt x="54" y="108"/>
                  </a:lnTo>
                  <a:lnTo>
                    <a:pt x="54" y="10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5" name="Freeform 127"/>
            <p:cNvSpPr>
              <a:spLocks/>
            </p:cNvSpPr>
            <p:nvPr/>
          </p:nvSpPr>
          <p:spPr bwMode="auto">
            <a:xfrm>
              <a:off x="2614863" y="-1295400"/>
              <a:ext cx="4668253" cy="1684421"/>
            </a:xfrm>
            <a:custGeom>
              <a:avLst/>
              <a:gdLst/>
              <a:ahLst/>
              <a:cxnLst>
                <a:cxn ang="0">
                  <a:pos x="116" y="88"/>
                </a:cxn>
                <a:cxn ang="0">
                  <a:pos x="126" y="118"/>
                </a:cxn>
                <a:cxn ang="0">
                  <a:pos x="120" y="156"/>
                </a:cxn>
                <a:cxn ang="0">
                  <a:pos x="102" y="188"/>
                </a:cxn>
                <a:cxn ang="0">
                  <a:pos x="64" y="206"/>
                </a:cxn>
                <a:cxn ang="0">
                  <a:pos x="26" y="192"/>
                </a:cxn>
                <a:cxn ang="0">
                  <a:pos x="8" y="168"/>
                </a:cxn>
                <a:cxn ang="0">
                  <a:pos x="10" y="138"/>
                </a:cxn>
                <a:cxn ang="0">
                  <a:pos x="20" y="126"/>
                </a:cxn>
                <a:cxn ang="0">
                  <a:pos x="42" y="124"/>
                </a:cxn>
                <a:cxn ang="0">
                  <a:pos x="70" y="134"/>
                </a:cxn>
                <a:cxn ang="0">
                  <a:pos x="82" y="154"/>
                </a:cxn>
                <a:cxn ang="0">
                  <a:pos x="82" y="168"/>
                </a:cxn>
                <a:cxn ang="0">
                  <a:pos x="70" y="172"/>
                </a:cxn>
                <a:cxn ang="0">
                  <a:pos x="52" y="164"/>
                </a:cxn>
                <a:cxn ang="0">
                  <a:pos x="50" y="144"/>
                </a:cxn>
                <a:cxn ang="0">
                  <a:pos x="50" y="142"/>
                </a:cxn>
                <a:cxn ang="0">
                  <a:pos x="50" y="170"/>
                </a:cxn>
                <a:cxn ang="0">
                  <a:pos x="58" y="178"/>
                </a:cxn>
                <a:cxn ang="0">
                  <a:pos x="76" y="176"/>
                </a:cxn>
                <a:cxn ang="0">
                  <a:pos x="86" y="168"/>
                </a:cxn>
                <a:cxn ang="0">
                  <a:pos x="88" y="152"/>
                </a:cxn>
                <a:cxn ang="0">
                  <a:pos x="78" y="136"/>
                </a:cxn>
                <a:cxn ang="0">
                  <a:pos x="58" y="122"/>
                </a:cxn>
                <a:cxn ang="0">
                  <a:pos x="24" y="118"/>
                </a:cxn>
                <a:cxn ang="0">
                  <a:pos x="0" y="144"/>
                </a:cxn>
                <a:cxn ang="0">
                  <a:pos x="0" y="160"/>
                </a:cxn>
                <a:cxn ang="0">
                  <a:pos x="24" y="198"/>
                </a:cxn>
                <a:cxn ang="0">
                  <a:pos x="52" y="210"/>
                </a:cxn>
                <a:cxn ang="0">
                  <a:pos x="80" y="206"/>
                </a:cxn>
                <a:cxn ang="0">
                  <a:pos x="120" y="170"/>
                </a:cxn>
                <a:cxn ang="0">
                  <a:pos x="132" y="142"/>
                </a:cxn>
                <a:cxn ang="0">
                  <a:pos x="134" y="104"/>
                </a:cxn>
                <a:cxn ang="0">
                  <a:pos x="120" y="74"/>
                </a:cxn>
                <a:cxn ang="0">
                  <a:pos x="180" y="102"/>
                </a:cxn>
                <a:cxn ang="0">
                  <a:pos x="262" y="114"/>
                </a:cxn>
                <a:cxn ang="0">
                  <a:pos x="316" y="106"/>
                </a:cxn>
                <a:cxn ang="0">
                  <a:pos x="370" y="86"/>
                </a:cxn>
                <a:cxn ang="0">
                  <a:pos x="398" y="68"/>
                </a:cxn>
                <a:cxn ang="0">
                  <a:pos x="426" y="40"/>
                </a:cxn>
                <a:cxn ang="0">
                  <a:pos x="464" y="52"/>
                </a:cxn>
                <a:cxn ang="0">
                  <a:pos x="490" y="48"/>
                </a:cxn>
                <a:cxn ang="0">
                  <a:pos x="542" y="22"/>
                </a:cxn>
                <a:cxn ang="0">
                  <a:pos x="568" y="0"/>
                </a:cxn>
                <a:cxn ang="0">
                  <a:pos x="510" y="30"/>
                </a:cxn>
                <a:cxn ang="0">
                  <a:pos x="482" y="42"/>
                </a:cxn>
                <a:cxn ang="0">
                  <a:pos x="452" y="42"/>
                </a:cxn>
                <a:cxn ang="0">
                  <a:pos x="432" y="32"/>
                </a:cxn>
                <a:cxn ang="0">
                  <a:pos x="438" y="0"/>
                </a:cxn>
                <a:cxn ang="0">
                  <a:pos x="406" y="46"/>
                </a:cxn>
                <a:cxn ang="0">
                  <a:pos x="344" y="86"/>
                </a:cxn>
                <a:cxn ang="0">
                  <a:pos x="272" y="100"/>
                </a:cxn>
                <a:cxn ang="0">
                  <a:pos x="200" y="94"/>
                </a:cxn>
                <a:cxn ang="0">
                  <a:pos x="138" y="74"/>
                </a:cxn>
                <a:cxn ang="0">
                  <a:pos x="108" y="56"/>
                </a:cxn>
                <a:cxn ang="0">
                  <a:pos x="106" y="56"/>
                </a:cxn>
                <a:cxn ang="0">
                  <a:pos x="40" y="0"/>
                </a:cxn>
                <a:cxn ang="0">
                  <a:pos x="40" y="16"/>
                </a:cxn>
                <a:cxn ang="0">
                  <a:pos x="98" y="62"/>
                </a:cxn>
              </a:cxnLst>
              <a:rect l="0" t="0" r="r" b="b"/>
              <a:pathLst>
                <a:path w="582" h="210">
                  <a:moveTo>
                    <a:pt x="98" y="62"/>
                  </a:moveTo>
                  <a:lnTo>
                    <a:pt x="98" y="62"/>
                  </a:lnTo>
                  <a:lnTo>
                    <a:pt x="116" y="88"/>
                  </a:lnTo>
                  <a:lnTo>
                    <a:pt x="122" y="104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6" y="128"/>
                  </a:lnTo>
                  <a:lnTo>
                    <a:pt x="126" y="138"/>
                  </a:lnTo>
                  <a:lnTo>
                    <a:pt x="120" y="156"/>
                  </a:lnTo>
                  <a:lnTo>
                    <a:pt x="112" y="172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90" y="198"/>
                  </a:lnTo>
                  <a:lnTo>
                    <a:pt x="76" y="204"/>
                  </a:lnTo>
                  <a:lnTo>
                    <a:pt x="64" y="206"/>
                  </a:lnTo>
                  <a:lnTo>
                    <a:pt x="50" y="204"/>
                  </a:lnTo>
                  <a:lnTo>
                    <a:pt x="38" y="200"/>
                  </a:lnTo>
                  <a:lnTo>
                    <a:pt x="26" y="192"/>
                  </a:lnTo>
                  <a:lnTo>
                    <a:pt x="16" y="182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6" y="158"/>
                  </a:lnTo>
                  <a:lnTo>
                    <a:pt x="6" y="148"/>
                  </a:lnTo>
                  <a:lnTo>
                    <a:pt x="10" y="138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20" y="126"/>
                  </a:lnTo>
                  <a:lnTo>
                    <a:pt x="26" y="122"/>
                  </a:lnTo>
                  <a:lnTo>
                    <a:pt x="34" y="122"/>
                  </a:lnTo>
                  <a:lnTo>
                    <a:pt x="42" y="124"/>
                  </a:lnTo>
                  <a:lnTo>
                    <a:pt x="58" y="128"/>
                  </a:lnTo>
                  <a:lnTo>
                    <a:pt x="70" y="134"/>
                  </a:lnTo>
                  <a:lnTo>
                    <a:pt x="70" y="134"/>
                  </a:lnTo>
                  <a:lnTo>
                    <a:pt x="76" y="140"/>
                  </a:lnTo>
                  <a:lnTo>
                    <a:pt x="80" y="146"/>
                  </a:lnTo>
                  <a:lnTo>
                    <a:pt x="82" y="154"/>
                  </a:lnTo>
                  <a:lnTo>
                    <a:pt x="82" y="162"/>
                  </a:lnTo>
                  <a:lnTo>
                    <a:pt x="82" y="162"/>
                  </a:lnTo>
                  <a:lnTo>
                    <a:pt x="82" y="168"/>
                  </a:lnTo>
                  <a:lnTo>
                    <a:pt x="78" y="170"/>
                  </a:lnTo>
                  <a:lnTo>
                    <a:pt x="74" y="172"/>
                  </a:lnTo>
                  <a:lnTo>
                    <a:pt x="70" y="172"/>
                  </a:lnTo>
                  <a:lnTo>
                    <a:pt x="60" y="170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0" y="158"/>
                  </a:lnTo>
                  <a:lnTo>
                    <a:pt x="50" y="152"/>
                  </a:lnTo>
                  <a:lnTo>
                    <a:pt x="50" y="144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50" y="142"/>
                  </a:lnTo>
                  <a:lnTo>
                    <a:pt x="48" y="152"/>
                  </a:lnTo>
                  <a:lnTo>
                    <a:pt x="48" y="164"/>
                  </a:lnTo>
                  <a:lnTo>
                    <a:pt x="50" y="170"/>
                  </a:lnTo>
                  <a:lnTo>
                    <a:pt x="54" y="174"/>
                  </a:lnTo>
                  <a:lnTo>
                    <a:pt x="54" y="174"/>
                  </a:lnTo>
                  <a:lnTo>
                    <a:pt x="58" y="178"/>
                  </a:lnTo>
                  <a:lnTo>
                    <a:pt x="64" y="178"/>
                  </a:lnTo>
                  <a:lnTo>
                    <a:pt x="70" y="178"/>
                  </a:lnTo>
                  <a:lnTo>
                    <a:pt x="76" y="176"/>
                  </a:lnTo>
                  <a:lnTo>
                    <a:pt x="76" y="176"/>
                  </a:lnTo>
                  <a:lnTo>
                    <a:pt x="82" y="174"/>
                  </a:lnTo>
                  <a:lnTo>
                    <a:pt x="86" y="168"/>
                  </a:lnTo>
                  <a:lnTo>
                    <a:pt x="88" y="164"/>
                  </a:lnTo>
                  <a:lnTo>
                    <a:pt x="88" y="158"/>
                  </a:lnTo>
                  <a:lnTo>
                    <a:pt x="88" y="152"/>
                  </a:lnTo>
                  <a:lnTo>
                    <a:pt x="86" y="146"/>
                  </a:lnTo>
                  <a:lnTo>
                    <a:pt x="84" y="142"/>
                  </a:lnTo>
                  <a:lnTo>
                    <a:pt x="78" y="136"/>
                  </a:lnTo>
                  <a:lnTo>
                    <a:pt x="78" y="136"/>
                  </a:lnTo>
                  <a:lnTo>
                    <a:pt x="68" y="128"/>
                  </a:lnTo>
                  <a:lnTo>
                    <a:pt x="58" y="122"/>
                  </a:lnTo>
                  <a:lnTo>
                    <a:pt x="46" y="118"/>
                  </a:lnTo>
                  <a:lnTo>
                    <a:pt x="34" y="118"/>
                  </a:lnTo>
                  <a:lnTo>
                    <a:pt x="24" y="118"/>
                  </a:lnTo>
                  <a:lnTo>
                    <a:pt x="14" y="124"/>
                  </a:lnTo>
                  <a:lnTo>
                    <a:pt x="6" y="132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52"/>
                  </a:lnTo>
                  <a:lnTo>
                    <a:pt x="0" y="160"/>
                  </a:lnTo>
                  <a:lnTo>
                    <a:pt x="6" y="174"/>
                  </a:lnTo>
                  <a:lnTo>
                    <a:pt x="14" y="18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38" y="206"/>
                  </a:lnTo>
                  <a:lnTo>
                    <a:pt x="52" y="210"/>
                  </a:lnTo>
                  <a:lnTo>
                    <a:pt x="66" y="210"/>
                  </a:lnTo>
                  <a:lnTo>
                    <a:pt x="80" y="206"/>
                  </a:lnTo>
                  <a:lnTo>
                    <a:pt x="80" y="206"/>
                  </a:lnTo>
                  <a:lnTo>
                    <a:pt x="96" y="198"/>
                  </a:lnTo>
                  <a:lnTo>
                    <a:pt x="108" y="186"/>
                  </a:lnTo>
                  <a:lnTo>
                    <a:pt x="120" y="170"/>
                  </a:lnTo>
                  <a:lnTo>
                    <a:pt x="128" y="154"/>
                  </a:lnTo>
                  <a:lnTo>
                    <a:pt x="128" y="154"/>
                  </a:lnTo>
                  <a:lnTo>
                    <a:pt x="132" y="142"/>
                  </a:lnTo>
                  <a:lnTo>
                    <a:pt x="136" y="128"/>
                  </a:lnTo>
                  <a:lnTo>
                    <a:pt x="136" y="116"/>
                  </a:lnTo>
                  <a:lnTo>
                    <a:pt x="134" y="104"/>
                  </a:lnTo>
                  <a:lnTo>
                    <a:pt x="134" y="104"/>
                  </a:lnTo>
                  <a:lnTo>
                    <a:pt x="128" y="90"/>
                  </a:lnTo>
                  <a:lnTo>
                    <a:pt x="120" y="74"/>
                  </a:lnTo>
                  <a:lnTo>
                    <a:pt x="120" y="74"/>
                  </a:lnTo>
                  <a:lnTo>
                    <a:pt x="148" y="90"/>
                  </a:lnTo>
                  <a:lnTo>
                    <a:pt x="180" y="102"/>
                  </a:lnTo>
                  <a:lnTo>
                    <a:pt x="212" y="110"/>
                  </a:lnTo>
                  <a:lnTo>
                    <a:pt x="246" y="114"/>
                  </a:lnTo>
                  <a:lnTo>
                    <a:pt x="262" y="114"/>
                  </a:lnTo>
                  <a:lnTo>
                    <a:pt x="280" y="112"/>
                  </a:lnTo>
                  <a:lnTo>
                    <a:pt x="298" y="110"/>
                  </a:lnTo>
                  <a:lnTo>
                    <a:pt x="316" y="106"/>
                  </a:lnTo>
                  <a:lnTo>
                    <a:pt x="332" y="102"/>
                  </a:lnTo>
                  <a:lnTo>
                    <a:pt x="352" y="94"/>
                  </a:lnTo>
                  <a:lnTo>
                    <a:pt x="370" y="86"/>
                  </a:lnTo>
                  <a:lnTo>
                    <a:pt x="388" y="76"/>
                  </a:lnTo>
                  <a:lnTo>
                    <a:pt x="388" y="76"/>
                  </a:lnTo>
                  <a:lnTo>
                    <a:pt x="398" y="68"/>
                  </a:lnTo>
                  <a:lnTo>
                    <a:pt x="408" y="58"/>
                  </a:lnTo>
                  <a:lnTo>
                    <a:pt x="426" y="40"/>
                  </a:lnTo>
                  <a:lnTo>
                    <a:pt x="426" y="40"/>
                  </a:lnTo>
                  <a:lnTo>
                    <a:pt x="446" y="48"/>
                  </a:lnTo>
                  <a:lnTo>
                    <a:pt x="454" y="50"/>
                  </a:lnTo>
                  <a:lnTo>
                    <a:pt x="464" y="52"/>
                  </a:lnTo>
                  <a:lnTo>
                    <a:pt x="464" y="52"/>
                  </a:lnTo>
                  <a:lnTo>
                    <a:pt x="482" y="50"/>
                  </a:lnTo>
                  <a:lnTo>
                    <a:pt x="490" y="48"/>
                  </a:lnTo>
                  <a:lnTo>
                    <a:pt x="498" y="46"/>
                  </a:lnTo>
                  <a:lnTo>
                    <a:pt x="498" y="46"/>
                  </a:lnTo>
                  <a:lnTo>
                    <a:pt x="542" y="22"/>
                  </a:lnTo>
                  <a:lnTo>
                    <a:pt x="582" y="0"/>
                  </a:lnTo>
                  <a:lnTo>
                    <a:pt x="568" y="0"/>
                  </a:lnTo>
                  <a:lnTo>
                    <a:pt x="568" y="0"/>
                  </a:lnTo>
                  <a:lnTo>
                    <a:pt x="566" y="0"/>
                  </a:lnTo>
                  <a:lnTo>
                    <a:pt x="566" y="0"/>
                  </a:lnTo>
                  <a:lnTo>
                    <a:pt x="510" y="30"/>
                  </a:lnTo>
                  <a:lnTo>
                    <a:pt x="510" y="30"/>
                  </a:lnTo>
                  <a:lnTo>
                    <a:pt x="496" y="38"/>
                  </a:lnTo>
                  <a:lnTo>
                    <a:pt x="482" y="42"/>
                  </a:lnTo>
                  <a:lnTo>
                    <a:pt x="470" y="44"/>
                  </a:lnTo>
                  <a:lnTo>
                    <a:pt x="460" y="44"/>
                  </a:lnTo>
                  <a:lnTo>
                    <a:pt x="452" y="42"/>
                  </a:lnTo>
                  <a:lnTo>
                    <a:pt x="444" y="38"/>
                  </a:lnTo>
                  <a:lnTo>
                    <a:pt x="432" y="32"/>
                  </a:lnTo>
                  <a:lnTo>
                    <a:pt x="432" y="32"/>
                  </a:lnTo>
                  <a:lnTo>
                    <a:pt x="442" y="16"/>
                  </a:lnTo>
                  <a:lnTo>
                    <a:pt x="450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24" y="26"/>
                  </a:lnTo>
                  <a:lnTo>
                    <a:pt x="406" y="46"/>
                  </a:lnTo>
                  <a:lnTo>
                    <a:pt x="388" y="64"/>
                  </a:lnTo>
                  <a:lnTo>
                    <a:pt x="366" y="76"/>
                  </a:lnTo>
                  <a:lnTo>
                    <a:pt x="344" y="86"/>
                  </a:lnTo>
                  <a:lnTo>
                    <a:pt x="320" y="94"/>
                  </a:lnTo>
                  <a:lnTo>
                    <a:pt x="296" y="98"/>
                  </a:lnTo>
                  <a:lnTo>
                    <a:pt x="272" y="100"/>
                  </a:lnTo>
                  <a:lnTo>
                    <a:pt x="248" y="100"/>
                  </a:lnTo>
                  <a:lnTo>
                    <a:pt x="224" y="98"/>
                  </a:lnTo>
                  <a:lnTo>
                    <a:pt x="200" y="94"/>
                  </a:lnTo>
                  <a:lnTo>
                    <a:pt x="178" y="88"/>
                  </a:lnTo>
                  <a:lnTo>
                    <a:pt x="158" y="82"/>
                  </a:lnTo>
                  <a:lnTo>
                    <a:pt x="138" y="74"/>
                  </a:lnTo>
                  <a:lnTo>
                    <a:pt x="122" y="6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6" y="56"/>
                  </a:lnTo>
                  <a:lnTo>
                    <a:pt x="106" y="56"/>
                  </a:lnTo>
                  <a:lnTo>
                    <a:pt x="72" y="30"/>
                  </a:lnTo>
                  <a:lnTo>
                    <a:pt x="4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40" y="16"/>
                  </a:lnTo>
                  <a:lnTo>
                    <a:pt x="58" y="32"/>
                  </a:lnTo>
                  <a:lnTo>
                    <a:pt x="78" y="48"/>
                  </a:lnTo>
                  <a:lnTo>
                    <a:pt x="98" y="62"/>
                  </a:lnTo>
                  <a:lnTo>
                    <a:pt x="98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6" name="Freeform 128"/>
            <p:cNvSpPr>
              <a:spLocks/>
            </p:cNvSpPr>
            <p:nvPr/>
          </p:nvSpPr>
          <p:spPr bwMode="auto">
            <a:xfrm>
              <a:off x="946484" y="1367589"/>
              <a:ext cx="497305" cy="497305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0" y="48"/>
                </a:cxn>
                <a:cxn ang="0">
                  <a:pos x="8" y="50"/>
                </a:cxn>
                <a:cxn ang="0">
                  <a:pos x="28" y="58"/>
                </a:cxn>
                <a:cxn ang="0">
                  <a:pos x="28" y="58"/>
                </a:cxn>
                <a:cxn ang="0">
                  <a:pos x="36" y="62"/>
                </a:cxn>
                <a:cxn ang="0">
                  <a:pos x="42" y="62"/>
                </a:cxn>
                <a:cxn ang="0">
                  <a:pos x="48" y="60"/>
                </a:cxn>
                <a:cxn ang="0">
                  <a:pos x="52" y="58"/>
                </a:cxn>
                <a:cxn ang="0">
                  <a:pos x="58" y="56"/>
                </a:cxn>
                <a:cxn ang="0">
                  <a:pos x="60" y="52"/>
                </a:cxn>
                <a:cxn ang="0">
                  <a:pos x="62" y="48"/>
                </a:cxn>
                <a:cxn ang="0">
                  <a:pos x="62" y="44"/>
                </a:cxn>
                <a:cxn ang="0">
                  <a:pos x="62" y="44"/>
                </a:cxn>
                <a:cxn ang="0">
                  <a:pos x="60" y="38"/>
                </a:cxn>
                <a:cxn ang="0">
                  <a:pos x="56" y="3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54" y="28"/>
                </a:cxn>
                <a:cxn ang="0">
                  <a:pos x="56" y="20"/>
                </a:cxn>
                <a:cxn ang="0">
                  <a:pos x="58" y="16"/>
                </a:cxn>
                <a:cxn ang="0">
                  <a:pos x="58" y="12"/>
                </a:cxn>
                <a:cxn ang="0">
                  <a:pos x="56" y="8"/>
                </a:cxn>
                <a:cxn ang="0">
                  <a:pos x="50" y="4"/>
                </a:cxn>
                <a:cxn ang="0">
                  <a:pos x="50" y="4"/>
                </a:cxn>
                <a:cxn ang="0">
                  <a:pos x="40" y="0"/>
                </a:cxn>
                <a:cxn ang="0">
                  <a:pos x="34" y="0"/>
                </a:cxn>
                <a:cxn ang="0">
                  <a:pos x="26" y="0"/>
                </a:cxn>
                <a:cxn ang="0">
                  <a:pos x="20" y="4"/>
                </a:cxn>
                <a:cxn ang="0">
                  <a:pos x="14" y="12"/>
                </a:cxn>
                <a:cxn ang="0">
                  <a:pos x="8" y="24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10" y="34"/>
                </a:cxn>
                <a:cxn ang="0">
                  <a:pos x="18" y="32"/>
                </a:cxn>
                <a:cxn ang="0">
                  <a:pos x="22" y="32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18" y="34"/>
                </a:cxn>
                <a:cxn ang="0">
                  <a:pos x="8" y="4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62" h="62">
                  <a:moveTo>
                    <a:pt x="0" y="48"/>
                  </a:moveTo>
                  <a:lnTo>
                    <a:pt x="0" y="48"/>
                  </a:lnTo>
                  <a:lnTo>
                    <a:pt x="8" y="50"/>
                  </a:lnTo>
                  <a:lnTo>
                    <a:pt x="28" y="58"/>
                  </a:lnTo>
                  <a:lnTo>
                    <a:pt x="28" y="58"/>
                  </a:lnTo>
                  <a:lnTo>
                    <a:pt x="36" y="62"/>
                  </a:lnTo>
                  <a:lnTo>
                    <a:pt x="42" y="62"/>
                  </a:lnTo>
                  <a:lnTo>
                    <a:pt x="48" y="60"/>
                  </a:lnTo>
                  <a:lnTo>
                    <a:pt x="52" y="58"/>
                  </a:lnTo>
                  <a:lnTo>
                    <a:pt x="58" y="56"/>
                  </a:lnTo>
                  <a:lnTo>
                    <a:pt x="60" y="52"/>
                  </a:lnTo>
                  <a:lnTo>
                    <a:pt x="62" y="48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0" y="38"/>
                  </a:lnTo>
                  <a:lnTo>
                    <a:pt x="56" y="3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4" y="28"/>
                  </a:lnTo>
                  <a:lnTo>
                    <a:pt x="56" y="20"/>
                  </a:lnTo>
                  <a:lnTo>
                    <a:pt x="58" y="16"/>
                  </a:lnTo>
                  <a:lnTo>
                    <a:pt x="58" y="12"/>
                  </a:lnTo>
                  <a:lnTo>
                    <a:pt x="56" y="8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6" y="0"/>
                  </a:lnTo>
                  <a:lnTo>
                    <a:pt x="20" y="4"/>
                  </a:lnTo>
                  <a:lnTo>
                    <a:pt x="14" y="12"/>
                  </a:lnTo>
                  <a:lnTo>
                    <a:pt x="8" y="2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10" y="34"/>
                  </a:lnTo>
                  <a:lnTo>
                    <a:pt x="18" y="32"/>
                  </a:lnTo>
                  <a:lnTo>
                    <a:pt x="22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18" y="34"/>
                  </a:lnTo>
                  <a:lnTo>
                    <a:pt x="8" y="4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7" name="Freeform 129"/>
            <p:cNvSpPr>
              <a:spLocks/>
            </p:cNvSpPr>
            <p:nvPr/>
          </p:nvSpPr>
          <p:spPr bwMode="auto">
            <a:xfrm>
              <a:off x="866274" y="1800726"/>
              <a:ext cx="449179" cy="545432"/>
            </a:xfrm>
            <a:custGeom>
              <a:avLst/>
              <a:gdLst/>
              <a:ahLst/>
              <a:cxnLst>
                <a:cxn ang="0">
                  <a:pos x="54" y="30"/>
                </a:cxn>
                <a:cxn ang="0">
                  <a:pos x="54" y="30"/>
                </a:cxn>
                <a:cxn ang="0">
                  <a:pos x="56" y="36"/>
                </a:cxn>
                <a:cxn ang="0">
                  <a:pos x="54" y="40"/>
                </a:cxn>
                <a:cxn ang="0">
                  <a:pos x="50" y="44"/>
                </a:cxn>
                <a:cxn ang="0">
                  <a:pos x="46" y="48"/>
                </a:cxn>
                <a:cxn ang="0">
                  <a:pos x="38" y="50"/>
                </a:cxn>
                <a:cxn ang="0">
                  <a:pos x="36" y="48"/>
                </a:cxn>
                <a:cxn ang="0">
                  <a:pos x="32" y="46"/>
                </a:cxn>
                <a:cxn ang="0">
                  <a:pos x="32" y="46"/>
                </a:cxn>
                <a:cxn ang="0">
                  <a:pos x="32" y="50"/>
                </a:cxn>
                <a:cxn ang="0">
                  <a:pos x="32" y="56"/>
                </a:cxn>
                <a:cxn ang="0">
                  <a:pos x="30" y="60"/>
                </a:cxn>
                <a:cxn ang="0">
                  <a:pos x="28" y="64"/>
                </a:cxn>
                <a:cxn ang="0">
                  <a:pos x="24" y="66"/>
                </a:cxn>
                <a:cxn ang="0">
                  <a:pos x="18" y="68"/>
                </a:cxn>
                <a:cxn ang="0">
                  <a:pos x="18" y="68"/>
                </a:cxn>
                <a:cxn ang="0">
                  <a:pos x="14" y="68"/>
                </a:cxn>
                <a:cxn ang="0">
                  <a:pos x="8" y="66"/>
                </a:cxn>
                <a:cxn ang="0">
                  <a:pos x="6" y="64"/>
                </a:cxn>
                <a:cxn ang="0">
                  <a:pos x="4" y="60"/>
                </a:cxn>
                <a:cxn ang="0">
                  <a:pos x="2" y="52"/>
                </a:cxn>
                <a:cxn ang="0">
                  <a:pos x="2" y="42"/>
                </a:cxn>
                <a:cxn ang="0">
                  <a:pos x="6" y="22"/>
                </a:cxn>
                <a:cxn ang="0">
                  <a:pos x="4" y="1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2" y="12"/>
                </a:cxn>
                <a:cxn ang="0">
                  <a:pos x="20" y="20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6" y="26"/>
                </a:cxn>
                <a:cxn ang="0">
                  <a:pos x="22" y="20"/>
                </a:cxn>
                <a:cxn ang="0">
                  <a:pos x="18" y="10"/>
                </a:cxn>
                <a:cxn ang="0">
                  <a:pos x="12" y="6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4" y="2"/>
                </a:cxn>
                <a:cxn ang="0">
                  <a:pos x="28" y="6"/>
                </a:cxn>
                <a:cxn ang="0">
                  <a:pos x="38" y="10"/>
                </a:cxn>
                <a:cxn ang="0">
                  <a:pos x="46" y="14"/>
                </a:cxn>
                <a:cxn ang="0">
                  <a:pos x="52" y="22"/>
                </a:cxn>
                <a:cxn ang="0">
                  <a:pos x="54" y="30"/>
                </a:cxn>
                <a:cxn ang="0">
                  <a:pos x="54" y="30"/>
                </a:cxn>
              </a:cxnLst>
              <a:rect l="0" t="0" r="r" b="b"/>
              <a:pathLst>
                <a:path w="56" h="68">
                  <a:moveTo>
                    <a:pt x="54" y="30"/>
                  </a:moveTo>
                  <a:lnTo>
                    <a:pt x="54" y="30"/>
                  </a:lnTo>
                  <a:lnTo>
                    <a:pt x="56" y="36"/>
                  </a:lnTo>
                  <a:lnTo>
                    <a:pt x="54" y="40"/>
                  </a:lnTo>
                  <a:lnTo>
                    <a:pt x="50" y="44"/>
                  </a:lnTo>
                  <a:lnTo>
                    <a:pt x="46" y="48"/>
                  </a:lnTo>
                  <a:lnTo>
                    <a:pt x="38" y="50"/>
                  </a:lnTo>
                  <a:lnTo>
                    <a:pt x="36" y="48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2" y="50"/>
                  </a:lnTo>
                  <a:lnTo>
                    <a:pt x="32" y="56"/>
                  </a:lnTo>
                  <a:lnTo>
                    <a:pt x="30" y="60"/>
                  </a:lnTo>
                  <a:lnTo>
                    <a:pt x="28" y="64"/>
                  </a:lnTo>
                  <a:lnTo>
                    <a:pt x="24" y="66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4" y="68"/>
                  </a:lnTo>
                  <a:lnTo>
                    <a:pt x="8" y="66"/>
                  </a:lnTo>
                  <a:lnTo>
                    <a:pt x="6" y="64"/>
                  </a:lnTo>
                  <a:lnTo>
                    <a:pt x="4" y="60"/>
                  </a:lnTo>
                  <a:lnTo>
                    <a:pt x="2" y="52"/>
                  </a:lnTo>
                  <a:lnTo>
                    <a:pt x="2" y="42"/>
                  </a:lnTo>
                  <a:lnTo>
                    <a:pt x="6" y="2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2" y="12"/>
                  </a:lnTo>
                  <a:lnTo>
                    <a:pt x="20" y="20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6" y="26"/>
                  </a:lnTo>
                  <a:lnTo>
                    <a:pt x="22" y="20"/>
                  </a:lnTo>
                  <a:lnTo>
                    <a:pt x="18" y="10"/>
                  </a:lnTo>
                  <a:lnTo>
                    <a:pt x="12" y="6"/>
                  </a:lnTo>
                  <a:lnTo>
                    <a:pt x="6" y="0"/>
                  </a:lnTo>
                  <a:lnTo>
                    <a:pt x="6" y="0"/>
                  </a:lnTo>
                  <a:lnTo>
                    <a:pt x="14" y="2"/>
                  </a:lnTo>
                  <a:lnTo>
                    <a:pt x="28" y="6"/>
                  </a:lnTo>
                  <a:lnTo>
                    <a:pt x="38" y="10"/>
                  </a:lnTo>
                  <a:lnTo>
                    <a:pt x="46" y="14"/>
                  </a:lnTo>
                  <a:lnTo>
                    <a:pt x="52" y="22"/>
                  </a:lnTo>
                  <a:lnTo>
                    <a:pt x="54" y="30"/>
                  </a:lnTo>
                  <a:lnTo>
                    <a:pt x="5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8" name="Freeform 130"/>
            <p:cNvSpPr>
              <a:spLocks/>
            </p:cNvSpPr>
            <p:nvPr/>
          </p:nvSpPr>
          <p:spPr bwMode="auto">
            <a:xfrm>
              <a:off x="368968" y="1816768"/>
              <a:ext cx="481263" cy="497305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56" y="6"/>
                </a:cxn>
                <a:cxn ang="0">
                  <a:pos x="58" y="16"/>
                </a:cxn>
                <a:cxn ang="0">
                  <a:pos x="60" y="26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4" y="52"/>
                </a:cxn>
                <a:cxn ang="0">
                  <a:pos x="48" y="60"/>
                </a:cxn>
                <a:cxn ang="0">
                  <a:pos x="44" y="62"/>
                </a:cxn>
                <a:cxn ang="0">
                  <a:pos x="40" y="62"/>
                </a:cxn>
                <a:cxn ang="0">
                  <a:pos x="36" y="62"/>
                </a:cxn>
                <a:cxn ang="0">
                  <a:pos x="30" y="60"/>
                </a:cxn>
                <a:cxn ang="0">
                  <a:pos x="30" y="60"/>
                </a:cxn>
                <a:cxn ang="0">
                  <a:pos x="24" y="56"/>
                </a:cxn>
                <a:cxn ang="0">
                  <a:pos x="20" y="5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18" y="44"/>
                </a:cxn>
                <a:cxn ang="0">
                  <a:pos x="10" y="44"/>
                </a:cxn>
                <a:cxn ang="0">
                  <a:pos x="4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20"/>
                </a:cxn>
                <a:cxn ang="0">
                  <a:pos x="6" y="14"/>
                </a:cxn>
                <a:cxn ang="0">
                  <a:pos x="12" y="10"/>
                </a:cxn>
                <a:cxn ang="0">
                  <a:pos x="20" y="8"/>
                </a:cxn>
                <a:cxn ang="0">
                  <a:pos x="38" y="6"/>
                </a:cxn>
                <a:cxn ang="0">
                  <a:pos x="44" y="4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8" y="10"/>
                </a:cxn>
                <a:cxn ang="0">
                  <a:pos x="44" y="18"/>
                </a:cxn>
                <a:cxn ang="0">
                  <a:pos x="38" y="26"/>
                </a:cxn>
                <a:cxn ang="0">
                  <a:pos x="38" y="26"/>
                </a:cxn>
                <a:cxn ang="0">
                  <a:pos x="44" y="22"/>
                </a:cxn>
                <a:cxn ang="0">
                  <a:pos x="50" y="16"/>
                </a:cxn>
                <a:cxn ang="0">
                  <a:pos x="56" y="6"/>
                </a:cxn>
                <a:cxn ang="0">
                  <a:pos x="56" y="6"/>
                </a:cxn>
              </a:cxnLst>
              <a:rect l="0" t="0" r="r" b="b"/>
              <a:pathLst>
                <a:path w="60" h="62">
                  <a:moveTo>
                    <a:pt x="56" y="6"/>
                  </a:moveTo>
                  <a:lnTo>
                    <a:pt x="56" y="6"/>
                  </a:lnTo>
                  <a:lnTo>
                    <a:pt x="58" y="16"/>
                  </a:lnTo>
                  <a:lnTo>
                    <a:pt x="60" y="26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4" y="52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0" y="62"/>
                  </a:lnTo>
                  <a:lnTo>
                    <a:pt x="36" y="62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24" y="56"/>
                  </a:lnTo>
                  <a:lnTo>
                    <a:pt x="20" y="5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18" y="44"/>
                  </a:lnTo>
                  <a:lnTo>
                    <a:pt x="10" y="44"/>
                  </a:lnTo>
                  <a:lnTo>
                    <a:pt x="4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20"/>
                  </a:lnTo>
                  <a:lnTo>
                    <a:pt x="6" y="14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38" y="6"/>
                  </a:lnTo>
                  <a:lnTo>
                    <a:pt x="44" y="4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8" y="10"/>
                  </a:lnTo>
                  <a:lnTo>
                    <a:pt x="44" y="18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44" y="22"/>
                  </a:lnTo>
                  <a:lnTo>
                    <a:pt x="50" y="16"/>
                  </a:lnTo>
                  <a:lnTo>
                    <a:pt x="56" y="6"/>
                  </a:lnTo>
                  <a:lnTo>
                    <a:pt x="56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9" name="Freeform 131"/>
            <p:cNvSpPr>
              <a:spLocks/>
            </p:cNvSpPr>
            <p:nvPr/>
          </p:nvSpPr>
          <p:spPr bwMode="auto">
            <a:xfrm>
              <a:off x="208547" y="1335505"/>
              <a:ext cx="545432" cy="545432"/>
            </a:xfrm>
            <a:custGeom>
              <a:avLst/>
              <a:gdLst/>
              <a:ahLst/>
              <a:cxnLst>
                <a:cxn ang="0">
                  <a:pos x="64" y="48"/>
                </a:cxn>
                <a:cxn ang="0">
                  <a:pos x="64" y="48"/>
                </a:cxn>
                <a:cxn ang="0">
                  <a:pos x="58" y="52"/>
                </a:cxn>
                <a:cxn ang="0">
                  <a:pos x="48" y="60"/>
                </a:cxn>
                <a:cxn ang="0">
                  <a:pos x="40" y="64"/>
                </a:cxn>
                <a:cxn ang="0">
                  <a:pos x="32" y="66"/>
                </a:cxn>
                <a:cxn ang="0">
                  <a:pos x="24" y="68"/>
                </a:cxn>
                <a:cxn ang="0">
                  <a:pos x="16" y="66"/>
                </a:cxn>
                <a:cxn ang="0">
                  <a:pos x="16" y="66"/>
                </a:cxn>
                <a:cxn ang="0">
                  <a:pos x="10" y="62"/>
                </a:cxn>
                <a:cxn ang="0">
                  <a:pos x="4" y="58"/>
                </a:cxn>
                <a:cxn ang="0">
                  <a:pos x="2" y="54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2" y="36"/>
                </a:cxn>
                <a:cxn ang="0">
                  <a:pos x="6" y="32"/>
                </a:cxn>
                <a:cxn ang="0">
                  <a:pos x="12" y="30"/>
                </a:cxn>
                <a:cxn ang="0">
                  <a:pos x="12" y="30"/>
                </a:cxn>
                <a:cxn ang="0">
                  <a:pos x="12" y="26"/>
                </a:cxn>
                <a:cxn ang="0">
                  <a:pos x="10" y="20"/>
                </a:cxn>
                <a:cxn ang="0">
                  <a:pos x="10" y="16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8" y="0"/>
                </a:cxn>
                <a:cxn ang="0">
                  <a:pos x="34" y="2"/>
                </a:cxn>
                <a:cxn ang="0">
                  <a:pos x="40" y="6"/>
                </a:cxn>
                <a:cxn ang="0">
                  <a:pos x="46" y="12"/>
                </a:cxn>
                <a:cxn ang="0">
                  <a:pos x="54" y="28"/>
                </a:cxn>
                <a:cxn ang="0">
                  <a:pos x="60" y="34"/>
                </a:cxn>
                <a:cxn ang="0">
                  <a:pos x="68" y="40"/>
                </a:cxn>
                <a:cxn ang="0">
                  <a:pos x="68" y="40"/>
                </a:cxn>
                <a:cxn ang="0">
                  <a:pos x="54" y="40"/>
                </a:cxn>
                <a:cxn ang="0">
                  <a:pos x="44" y="40"/>
                </a:cxn>
                <a:cxn ang="0">
                  <a:pos x="36" y="38"/>
                </a:cxn>
                <a:cxn ang="0">
                  <a:pos x="36" y="38"/>
                </a:cxn>
                <a:cxn ang="0">
                  <a:pos x="42" y="42"/>
                </a:cxn>
                <a:cxn ang="0">
                  <a:pos x="50" y="46"/>
                </a:cxn>
                <a:cxn ang="0">
                  <a:pos x="64" y="48"/>
                </a:cxn>
                <a:cxn ang="0">
                  <a:pos x="64" y="48"/>
                </a:cxn>
              </a:cxnLst>
              <a:rect l="0" t="0" r="r" b="b"/>
              <a:pathLst>
                <a:path w="68" h="68">
                  <a:moveTo>
                    <a:pt x="64" y="48"/>
                  </a:moveTo>
                  <a:lnTo>
                    <a:pt x="64" y="48"/>
                  </a:lnTo>
                  <a:lnTo>
                    <a:pt x="58" y="52"/>
                  </a:lnTo>
                  <a:lnTo>
                    <a:pt x="48" y="60"/>
                  </a:lnTo>
                  <a:lnTo>
                    <a:pt x="40" y="64"/>
                  </a:lnTo>
                  <a:lnTo>
                    <a:pt x="32" y="66"/>
                  </a:lnTo>
                  <a:lnTo>
                    <a:pt x="24" y="68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0" y="62"/>
                  </a:lnTo>
                  <a:lnTo>
                    <a:pt x="4" y="58"/>
                  </a:lnTo>
                  <a:lnTo>
                    <a:pt x="2" y="54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2" y="36"/>
                  </a:lnTo>
                  <a:lnTo>
                    <a:pt x="6" y="32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26"/>
                  </a:lnTo>
                  <a:lnTo>
                    <a:pt x="10" y="20"/>
                  </a:lnTo>
                  <a:lnTo>
                    <a:pt x="10" y="16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8" y="0"/>
                  </a:lnTo>
                  <a:lnTo>
                    <a:pt x="34" y="2"/>
                  </a:lnTo>
                  <a:lnTo>
                    <a:pt x="40" y="6"/>
                  </a:lnTo>
                  <a:lnTo>
                    <a:pt x="46" y="12"/>
                  </a:lnTo>
                  <a:lnTo>
                    <a:pt x="54" y="28"/>
                  </a:lnTo>
                  <a:lnTo>
                    <a:pt x="60" y="34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54" y="40"/>
                  </a:lnTo>
                  <a:lnTo>
                    <a:pt x="44" y="40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42" y="42"/>
                  </a:lnTo>
                  <a:lnTo>
                    <a:pt x="50" y="46"/>
                  </a:lnTo>
                  <a:lnTo>
                    <a:pt x="64" y="48"/>
                  </a:lnTo>
                  <a:lnTo>
                    <a:pt x="64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0" name="Freeform 132"/>
            <p:cNvSpPr>
              <a:spLocks/>
            </p:cNvSpPr>
            <p:nvPr/>
          </p:nvSpPr>
          <p:spPr bwMode="auto">
            <a:xfrm>
              <a:off x="625642" y="1094874"/>
              <a:ext cx="513347" cy="529389"/>
            </a:xfrm>
            <a:custGeom>
              <a:avLst/>
              <a:gdLst/>
              <a:ahLst/>
              <a:cxnLst>
                <a:cxn ang="0">
                  <a:pos x="38" y="66"/>
                </a:cxn>
                <a:cxn ang="0">
                  <a:pos x="38" y="66"/>
                </a:cxn>
                <a:cxn ang="0">
                  <a:pos x="44" y="52"/>
                </a:cxn>
                <a:cxn ang="0">
                  <a:pos x="50" y="40"/>
                </a:cxn>
                <a:cxn ang="0">
                  <a:pos x="60" y="28"/>
                </a:cxn>
                <a:cxn ang="0">
                  <a:pos x="60" y="28"/>
                </a:cxn>
                <a:cxn ang="0">
                  <a:pos x="64" y="22"/>
                </a:cxn>
                <a:cxn ang="0">
                  <a:pos x="64" y="14"/>
                </a:cxn>
                <a:cxn ang="0">
                  <a:pos x="60" y="6"/>
                </a:cxn>
                <a:cxn ang="0">
                  <a:pos x="54" y="2"/>
                </a:cxn>
                <a:cxn ang="0">
                  <a:pos x="54" y="2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24" y="4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2" y="28"/>
                </a:cxn>
                <a:cxn ang="0">
                  <a:pos x="4" y="36"/>
                </a:cxn>
                <a:cxn ang="0">
                  <a:pos x="8" y="44"/>
                </a:cxn>
                <a:cxn ang="0">
                  <a:pos x="16" y="52"/>
                </a:cxn>
                <a:cxn ang="0">
                  <a:pos x="26" y="60"/>
                </a:cxn>
                <a:cxn ang="0">
                  <a:pos x="26" y="60"/>
                </a:cxn>
                <a:cxn ang="0">
                  <a:pos x="26" y="54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8" y="66"/>
                </a:cxn>
                <a:cxn ang="0">
                  <a:pos x="38" y="66"/>
                </a:cxn>
              </a:cxnLst>
              <a:rect l="0" t="0" r="r" b="b"/>
              <a:pathLst>
                <a:path w="64" h="66">
                  <a:moveTo>
                    <a:pt x="38" y="66"/>
                  </a:moveTo>
                  <a:lnTo>
                    <a:pt x="38" y="66"/>
                  </a:lnTo>
                  <a:lnTo>
                    <a:pt x="44" y="52"/>
                  </a:lnTo>
                  <a:lnTo>
                    <a:pt x="50" y="40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4" y="22"/>
                  </a:lnTo>
                  <a:lnTo>
                    <a:pt x="64" y="14"/>
                  </a:lnTo>
                  <a:lnTo>
                    <a:pt x="60" y="6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24" y="4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4" y="36"/>
                  </a:lnTo>
                  <a:lnTo>
                    <a:pt x="8" y="44"/>
                  </a:lnTo>
                  <a:lnTo>
                    <a:pt x="16" y="52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6" y="54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8" y="66"/>
                  </a:lnTo>
                  <a:lnTo>
                    <a:pt x="3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1" name="Freeform 133"/>
            <p:cNvSpPr>
              <a:spLocks/>
            </p:cNvSpPr>
            <p:nvPr/>
          </p:nvSpPr>
          <p:spPr bwMode="auto">
            <a:xfrm>
              <a:off x="770021" y="165634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6" y="2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2" y="6"/>
                  </a:lnTo>
                  <a:lnTo>
                    <a:pt x="2" y="6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2" name="Freeform 134"/>
            <p:cNvSpPr>
              <a:spLocks/>
            </p:cNvSpPr>
            <p:nvPr/>
          </p:nvSpPr>
          <p:spPr bwMode="auto">
            <a:xfrm>
              <a:off x="6785811" y="-621632"/>
              <a:ext cx="288758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4" y="30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24" y="38"/>
                </a:cxn>
                <a:cxn ang="0">
                  <a:pos x="30" y="36"/>
                </a:cxn>
                <a:cxn ang="0">
                  <a:pos x="34" y="32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34" y="24"/>
                </a:cxn>
                <a:cxn ang="0">
                  <a:pos x="32" y="20"/>
                </a:cxn>
                <a:cxn ang="0">
                  <a:pos x="30" y="18"/>
                </a:cxn>
                <a:cxn ang="0">
                  <a:pos x="30" y="18"/>
                </a:cxn>
                <a:cxn ang="0">
                  <a:pos x="32" y="14"/>
                </a:cxn>
                <a:cxn ang="0">
                  <a:pos x="32" y="8"/>
                </a:cxn>
                <a:cxn ang="0">
                  <a:pos x="32" y="6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2" y="4"/>
                </a:cxn>
                <a:cxn ang="0">
                  <a:pos x="8" y="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2"/>
                </a:cxn>
                <a:cxn ang="0">
                  <a:pos x="10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0" y="22"/>
                </a:cxn>
                <a:cxn ang="0">
                  <a:pos x="4" y="24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36" h="38">
                  <a:moveTo>
                    <a:pt x="0" y="28"/>
                  </a:moveTo>
                  <a:lnTo>
                    <a:pt x="0" y="28"/>
                  </a:lnTo>
                  <a:lnTo>
                    <a:pt x="4" y="3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24" y="38"/>
                  </a:lnTo>
                  <a:lnTo>
                    <a:pt x="30" y="36"/>
                  </a:lnTo>
                  <a:lnTo>
                    <a:pt x="34" y="32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4" y="24"/>
                  </a:lnTo>
                  <a:lnTo>
                    <a:pt x="32" y="20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2" y="14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2"/>
                  </a:lnTo>
                  <a:lnTo>
                    <a:pt x="10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0" y="22"/>
                  </a:lnTo>
                  <a:lnTo>
                    <a:pt x="4" y="24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3" name="Freeform 135"/>
            <p:cNvSpPr>
              <a:spLocks/>
            </p:cNvSpPr>
            <p:nvPr/>
          </p:nvSpPr>
          <p:spPr bwMode="auto">
            <a:xfrm>
              <a:off x="6737684" y="-348916"/>
              <a:ext cx="256674" cy="304800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6" y="26"/>
                </a:cxn>
                <a:cxn ang="0">
                  <a:pos x="22" y="28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16" y="36"/>
                </a:cxn>
                <a:cxn ang="0">
                  <a:pos x="14" y="38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36"/>
                </a:cxn>
                <a:cxn ang="0">
                  <a:pos x="2" y="34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2" y="12"/>
                </a:cxn>
                <a:cxn ang="0">
                  <a:pos x="2" y="6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6" y="6"/>
                </a:cxn>
                <a:cxn ang="0">
                  <a:pos x="10" y="10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12" y="10"/>
                </a:cxn>
                <a:cxn ang="0">
                  <a:pos x="10" y="4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6" y="2"/>
                </a:cxn>
                <a:cxn ang="0">
                  <a:pos x="26" y="6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8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6" y="26"/>
                  </a:lnTo>
                  <a:lnTo>
                    <a:pt x="22" y="28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16" y="36"/>
                  </a:lnTo>
                  <a:lnTo>
                    <a:pt x="14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2" y="12"/>
                  </a:lnTo>
                  <a:lnTo>
                    <a:pt x="2" y="6"/>
                  </a:lnTo>
                  <a:lnTo>
                    <a:pt x="0" y="2"/>
                  </a:lnTo>
                  <a:lnTo>
                    <a:pt x="0" y="2"/>
                  </a:lnTo>
                  <a:lnTo>
                    <a:pt x="6" y="6"/>
                  </a:lnTo>
                  <a:lnTo>
                    <a:pt x="10" y="10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2" y="10"/>
                  </a:lnTo>
                  <a:lnTo>
                    <a:pt x="1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4" name="Freeform 136"/>
            <p:cNvSpPr>
              <a:spLocks/>
            </p:cNvSpPr>
            <p:nvPr/>
          </p:nvSpPr>
          <p:spPr bwMode="auto">
            <a:xfrm>
              <a:off x="6448926" y="-348916"/>
              <a:ext cx="272716" cy="288758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4" y="8"/>
                </a:cxn>
                <a:cxn ang="0">
                  <a:pos x="34" y="16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0" y="30"/>
                </a:cxn>
                <a:cxn ang="0">
                  <a:pos x="26" y="34"/>
                </a:cxn>
                <a:cxn ang="0">
                  <a:pos x="22" y="36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12" y="32"/>
                </a:cxn>
                <a:cxn ang="0">
                  <a:pos x="10" y="30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6" y="26"/>
                </a:cxn>
                <a:cxn ang="0">
                  <a:pos x="2" y="2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12"/>
                </a:cxn>
                <a:cxn ang="0">
                  <a:pos x="2" y="8"/>
                </a:cxn>
                <a:cxn ang="0">
                  <a:pos x="6" y="6"/>
                </a:cxn>
                <a:cxn ang="0">
                  <a:pos x="12" y="4"/>
                </a:cxn>
                <a:cxn ang="0">
                  <a:pos x="22" y="4"/>
                </a:cxn>
                <a:cxn ang="0">
                  <a:pos x="26" y="2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28" y="6"/>
                </a:cxn>
                <a:cxn ang="0">
                  <a:pos x="24" y="10"/>
                </a:cxn>
                <a:cxn ang="0">
                  <a:pos x="22" y="16"/>
                </a:cxn>
                <a:cxn ang="0">
                  <a:pos x="22" y="16"/>
                </a:cxn>
                <a:cxn ang="0">
                  <a:pos x="24" y="14"/>
                </a:cxn>
                <a:cxn ang="0">
                  <a:pos x="28" y="10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34" h="36">
                  <a:moveTo>
                    <a:pt x="32" y="4"/>
                  </a:moveTo>
                  <a:lnTo>
                    <a:pt x="32" y="4"/>
                  </a:lnTo>
                  <a:lnTo>
                    <a:pt x="34" y="8"/>
                  </a:lnTo>
                  <a:lnTo>
                    <a:pt x="34" y="16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0" y="30"/>
                  </a:lnTo>
                  <a:lnTo>
                    <a:pt x="26" y="34"/>
                  </a:lnTo>
                  <a:lnTo>
                    <a:pt x="22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2" y="32"/>
                  </a:lnTo>
                  <a:lnTo>
                    <a:pt x="10" y="30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8"/>
                  </a:lnTo>
                  <a:lnTo>
                    <a:pt x="6" y="6"/>
                  </a:lnTo>
                  <a:lnTo>
                    <a:pt x="12" y="4"/>
                  </a:lnTo>
                  <a:lnTo>
                    <a:pt x="22" y="4"/>
                  </a:lnTo>
                  <a:lnTo>
                    <a:pt x="26" y="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6"/>
                  </a:lnTo>
                  <a:lnTo>
                    <a:pt x="24" y="10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4" y="14"/>
                  </a:lnTo>
                  <a:lnTo>
                    <a:pt x="28" y="10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5" name="Freeform 137"/>
            <p:cNvSpPr>
              <a:spLocks/>
            </p:cNvSpPr>
            <p:nvPr/>
          </p:nvSpPr>
          <p:spPr bwMode="auto">
            <a:xfrm>
              <a:off x="6352674" y="-621632"/>
              <a:ext cx="304800" cy="304800"/>
            </a:xfrm>
            <a:custGeom>
              <a:avLst/>
              <a:gdLst/>
              <a:ahLst/>
              <a:cxnLst>
                <a:cxn ang="0">
                  <a:pos x="36" y="26"/>
                </a:cxn>
                <a:cxn ang="0">
                  <a:pos x="36" y="26"/>
                </a:cxn>
                <a:cxn ang="0">
                  <a:pos x="28" y="34"/>
                </a:cxn>
                <a:cxn ang="0">
                  <a:pos x="18" y="38"/>
                </a:cxn>
                <a:cxn ang="0">
                  <a:pos x="14" y="38"/>
                </a:cxn>
                <a:cxn ang="0">
                  <a:pos x="8" y="38"/>
                </a:cxn>
                <a:cxn ang="0">
                  <a:pos x="8" y="38"/>
                </a:cxn>
                <a:cxn ang="0">
                  <a:pos x="4" y="36"/>
                </a:cxn>
                <a:cxn ang="0">
                  <a:pos x="2" y="32"/>
                </a:cxn>
                <a:cxn ang="0">
                  <a:pos x="0" y="26"/>
                </a:cxn>
                <a:cxn ang="0">
                  <a:pos x="2" y="20"/>
                </a:cxn>
                <a:cxn ang="0">
                  <a:pos x="4" y="18"/>
                </a:cxn>
                <a:cxn ang="0">
                  <a:pos x="6" y="16"/>
                </a:cxn>
                <a:cxn ang="0">
                  <a:pos x="6" y="16"/>
                </a:cxn>
                <a:cxn ang="0">
                  <a:pos x="6" y="10"/>
                </a:cxn>
                <a:cxn ang="0">
                  <a:pos x="6" y="6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4" y="2"/>
                </a:cxn>
                <a:cxn ang="0">
                  <a:pos x="26" y="6"/>
                </a:cxn>
                <a:cxn ang="0">
                  <a:pos x="32" y="14"/>
                </a:cxn>
                <a:cxn ang="0">
                  <a:pos x="34" y="18"/>
                </a:cxn>
                <a:cxn ang="0">
                  <a:pos x="38" y="22"/>
                </a:cxn>
                <a:cxn ang="0">
                  <a:pos x="38" y="22"/>
                </a:cxn>
                <a:cxn ang="0">
                  <a:pos x="32" y="22"/>
                </a:cxn>
                <a:cxn ang="0">
                  <a:pos x="26" y="22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24" y="24"/>
                </a:cxn>
                <a:cxn ang="0">
                  <a:pos x="28" y="26"/>
                </a:cxn>
                <a:cxn ang="0">
                  <a:pos x="36" y="26"/>
                </a:cxn>
                <a:cxn ang="0">
                  <a:pos x="36" y="26"/>
                </a:cxn>
              </a:cxnLst>
              <a:rect l="0" t="0" r="r" b="b"/>
              <a:pathLst>
                <a:path w="38" h="38">
                  <a:moveTo>
                    <a:pt x="36" y="26"/>
                  </a:moveTo>
                  <a:lnTo>
                    <a:pt x="36" y="26"/>
                  </a:lnTo>
                  <a:lnTo>
                    <a:pt x="28" y="34"/>
                  </a:lnTo>
                  <a:lnTo>
                    <a:pt x="18" y="38"/>
                  </a:lnTo>
                  <a:lnTo>
                    <a:pt x="14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4" y="36"/>
                  </a:lnTo>
                  <a:lnTo>
                    <a:pt x="2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4" y="18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0"/>
                  </a:lnTo>
                  <a:lnTo>
                    <a:pt x="6" y="6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6" y="6"/>
                  </a:lnTo>
                  <a:lnTo>
                    <a:pt x="32" y="14"/>
                  </a:lnTo>
                  <a:lnTo>
                    <a:pt x="34" y="18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2" y="22"/>
                  </a:lnTo>
                  <a:lnTo>
                    <a:pt x="26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4" y="24"/>
                  </a:lnTo>
                  <a:lnTo>
                    <a:pt x="28" y="26"/>
                  </a:lnTo>
                  <a:lnTo>
                    <a:pt x="36" y="26"/>
                  </a:lnTo>
                  <a:lnTo>
                    <a:pt x="36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6" name="Freeform 138"/>
            <p:cNvSpPr>
              <a:spLocks/>
            </p:cNvSpPr>
            <p:nvPr/>
          </p:nvSpPr>
          <p:spPr bwMode="auto">
            <a:xfrm>
              <a:off x="6593305" y="-766011"/>
              <a:ext cx="304800" cy="304800"/>
            </a:xfrm>
            <a:custGeom>
              <a:avLst/>
              <a:gdLst/>
              <a:ahLst/>
              <a:cxnLst>
                <a:cxn ang="0">
                  <a:pos x="22" y="38"/>
                </a:cxn>
                <a:cxn ang="0">
                  <a:pos x="22" y="38"/>
                </a:cxn>
                <a:cxn ang="0">
                  <a:pos x="26" y="30"/>
                </a:cxn>
                <a:cxn ang="0">
                  <a:pos x="30" y="22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38" y="12"/>
                </a:cxn>
                <a:cxn ang="0">
                  <a:pos x="38" y="8"/>
                </a:cxn>
                <a:cxn ang="0">
                  <a:pos x="36" y="4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4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14" y="2"/>
                </a:cxn>
                <a:cxn ang="0">
                  <a:pos x="10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8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14" y="30"/>
                </a:cxn>
                <a:cxn ang="0">
                  <a:pos x="14" y="2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22" y="38"/>
                </a:cxn>
                <a:cxn ang="0">
                  <a:pos x="22" y="38"/>
                </a:cxn>
              </a:cxnLst>
              <a:rect l="0" t="0" r="r" b="b"/>
              <a:pathLst>
                <a:path w="38" h="38">
                  <a:moveTo>
                    <a:pt x="22" y="38"/>
                  </a:moveTo>
                  <a:lnTo>
                    <a:pt x="22" y="38"/>
                  </a:lnTo>
                  <a:lnTo>
                    <a:pt x="26" y="30"/>
                  </a:lnTo>
                  <a:lnTo>
                    <a:pt x="30" y="22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8" y="12"/>
                  </a:lnTo>
                  <a:lnTo>
                    <a:pt x="38" y="8"/>
                  </a:lnTo>
                  <a:lnTo>
                    <a:pt x="36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4" y="2"/>
                  </a:lnTo>
                  <a:lnTo>
                    <a:pt x="10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8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4" y="30"/>
                  </a:lnTo>
                  <a:lnTo>
                    <a:pt x="14" y="2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22" y="38"/>
                  </a:lnTo>
                  <a:lnTo>
                    <a:pt x="22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7" name="Freeform 139"/>
            <p:cNvSpPr>
              <a:spLocks/>
            </p:cNvSpPr>
            <p:nvPr/>
          </p:nvSpPr>
          <p:spPr bwMode="auto">
            <a:xfrm>
              <a:off x="6673516" y="-445168"/>
              <a:ext cx="64168" cy="80211"/>
            </a:xfrm>
            <a:custGeom>
              <a:avLst/>
              <a:gdLst/>
              <a:ahLst/>
              <a:cxnLst>
                <a:cxn ang="0">
                  <a:pos x="8" y="8"/>
                </a:cxn>
                <a:cxn ang="0">
                  <a:pos x="8" y="8"/>
                </a:cxn>
                <a:cxn ang="0">
                  <a:pos x="6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8" y="8"/>
                </a:cxn>
              </a:cxnLst>
              <a:rect l="0" t="0" r="r" b="b"/>
              <a:pathLst>
                <a:path w="8" h="10">
                  <a:moveTo>
                    <a:pt x="8" y="8"/>
                  </a:moveTo>
                  <a:lnTo>
                    <a:pt x="8" y="8"/>
                  </a:lnTo>
                  <a:lnTo>
                    <a:pt x="6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8" name="Freeform 140"/>
            <p:cNvSpPr>
              <a:spLocks/>
            </p:cNvSpPr>
            <p:nvPr/>
          </p:nvSpPr>
          <p:spPr bwMode="auto">
            <a:xfrm>
              <a:off x="8742947" y="-1295400"/>
              <a:ext cx="401053" cy="144379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12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30" y="6"/>
                </a:cxn>
                <a:cxn ang="0">
                  <a:pos x="40" y="10"/>
                </a:cxn>
                <a:cxn ang="0">
                  <a:pos x="40" y="10"/>
                </a:cxn>
                <a:cxn ang="0">
                  <a:pos x="50" y="1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50" h="18">
                  <a:moveTo>
                    <a:pt x="2" y="2"/>
                  </a:moveTo>
                  <a:lnTo>
                    <a:pt x="2" y="2"/>
                  </a:lnTo>
                  <a:lnTo>
                    <a:pt x="12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30" y="6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50" y="1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9" name="Freeform 141"/>
            <p:cNvSpPr>
              <a:spLocks/>
            </p:cNvSpPr>
            <p:nvPr/>
          </p:nvSpPr>
          <p:spPr bwMode="auto">
            <a:xfrm>
              <a:off x="336884" y="4191000"/>
              <a:ext cx="1042737" cy="1058779"/>
            </a:xfrm>
            <a:custGeom>
              <a:avLst/>
              <a:gdLst/>
              <a:ahLst/>
              <a:cxnLst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2" y="90"/>
                </a:cxn>
                <a:cxn ang="0">
                  <a:pos x="24" y="98"/>
                </a:cxn>
                <a:cxn ang="0">
                  <a:pos x="18" y="108"/>
                </a:cxn>
                <a:cxn ang="0">
                  <a:pos x="14" y="118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28" y="128"/>
                </a:cxn>
                <a:cxn ang="0">
                  <a:pos x="48" y="128"/>
                </a:cxn>
                <a:cxn ang="0">
                  <a:pos x="76" y="126"/>
                </a:cxn>
                <a:cxn ang="0">
                  <a:pos x="76" y="126"/>
                </a:cxn>
                <a:cxn ang="0">
                  <a:pos x="90" y="124"/>
                </a:cxn>
                <a:cxn ang="0">
                  <a:pos x="104" y="120"/>
                </a:cxn>
                <a:cxn ang="0">
                  <a:pos x="114" y="112"/>
                </a:cxn>
                <a:cxn ang="0">
                  <a:pos x="122" y="102"/>
                </a:cxn>
                <a:cxn ang="0">
                  <a:pos x="128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8" y="66"/>
                </a:cxn>
                <a:cxn ang="0">
                  <a:pos x="128" y="66"/>
                </a:cxn>
                <a:cxn ang="0">
                  <a:pos x="122" y="60"/>
                </a:cxn>
                <a:cxn ang="0">
                  <a:pos x="116" y="56"/>
                </a:cxn>
                <a:cxn ang="0">
                  <a:pos x="104" y="52"/>
                </a:cxn>
                <a:cxn ang="0">
                  <a:pos x="96" y="50"/>
                </a:cxn>
                <a:cxn ang="0">
                  <a:pos x="92" y="50"/>
                </a:cxn>
                <a:cxn ang="0">
                  <a:pos x="92" y="50"/>
                </a:cxn>
                <a:cxn ang="0">
                  <a:pos x="94" y="42"/>
                </a:cxn>
                <a:cxn ang="0">
                  <a:pos x="94" y="34"/>
                </a:cxn>
                <a:cxn ang="0">
                  <a:pos x="94" y="26"/>
                </a:cxn>
                <a:cxn ang="0">
                  <a:pos x="90" y="16"/>
                </a:cxn>
                <a:cxn ang="0">
                  <a:pos x="86" y="8"/>
                </a:cxn>
                <a:cxn ang="0">
                  <a:pos x="78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6"/>
                </a:cxn>
                <a:cxn ang="0">
                  <a:pos x="22" y="10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2" y="116"/>
                </a:cxn>
                <a:cxn ang="0">
                  <a:pos x="2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</a:cxnLst>
              <a:rect l="0" t="0" r="r" b="b"/>
              <a:pathLst>
                <a:path w="130" h="132">
                  <a:moveTo>
                    <a:pt x="48" y="78"/>
                  </a:moveTo>
                  <a:lnTo>
                    <a:pt x="48" y="78"/>
                  </a:lnTo>
                  <a:lnTo>
                    <a:pt x="42" y="80"/>
                  </a:lnTo>
                  <a:lnTo>
                    <a:pt x="32" y="90"/>
                  </a:lnTo>
                  <a:lnTo>
                    <a:pt x="24" y="98"/>
                  </a:lnTo>
                  <a:lnTo>
                    <a:pt x="18" y="108"/>
                  </a:lnTo>
                  <a:lnTo>
                    <a:pt x="14" y="118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28" y="128"/>
                  </a:lnTo>
                  <a:lnTo>
                    <a:pt x="48" y="128"/>
                  </a:lnTo>
                  <a:lnTo>
                    <a:pt x="76" y="126"/>
                  </a:lnTo>
                  <a:lnTo>
                    <a:pt x="76" y="126"/>
                  </a:lnTo>
                  <a:lnTo>
                    <a:pt x="90" y="124"/>
                  </a:lnTo>
                  <a:lnTo>
                    <a:pt x="104" y="120"/>
                  </a:lnTo>
                  <a:lnTo>
                    <a:pt x="114" y="112"/>
                  </a:lnTo>
                  <a:lnTo>
                    <a:pt x="122" y="102"/>
                  </a:lnTo>
                  <a:lnTo>
                    <a:pt x="128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8" y="66"/>
                  </a:lnTo>
                  <a:lnTo>
                    <a:pt x="128" y="66"/>
                  </a:lnTo>
                  <a:lnTo>
                    <a:pt x="122" y="60"/>
                  </a:lnTo>
                  <a:lnTo>
                    <a:pt x="116" y="56"/>
                  </a:lnTo>
                  <a:lnTo>
                    <a:pt x="104" y="52"/>
                  </a:lnTo>
                  <a:lnTo>
                    <a:pt x="96" y="50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4" y="42"/>
                  </a:lnTo>
                  <a:lnTo>
                    <a:pt x="94" y="34"/>
                  </a:lnTo>
                  <a:lnTo>
                    <a:pt x="94" y="26"/>
                  </a:lnTo>
                  <a:lnTo>
                    <a:pt x="90" y="16"/>
                  </a:lnTo>
                  <a:lnTo>
                    <a:pt x="86" y="8"/>
                  </a:lnTo>
                  <a:lnTo>
                    <a:pt x="78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6"/>
                  </a:lnTo>
                  <a:lnTo>
                    <a:pt x="22" y="10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0" name="Freeform 142"/>
            <p:cNvSpPr>
              <a:spLocks/>
            </p:cNvSpPr>
            <p:nvPr/>
          </p:nvSpPr>
          <p:spPr bwMode="auto">
            <a:xfrm>
              <a:off x="352926" y="5281863"/>
              <a:ext cx="1106905" cy="1090863"/>
            </a:xfrm>
            <a:custGeom>
              <a:avLst/>
              <a:gdLst/>
              <a:ahLst/>
              <a:cxnLst>
                <a:cxn ang="0">
                  <a:pos x="8" y="14"/>
                </a:cxn>
                <a:cxn ang="0">
                  <a:pos x="8" y="14"/>
                </a:cxn>
                <a:cxn ang="0">
                  <a:pos x="24" y="16"/>
                </a:cxn>
                <a:cxn ang="0">
                  <a:pos x="36" y="22"/>
                </a:cxn>
                <a:cxn ang="0">
                  <a:pos x="48" y="26"/>
                </a:cxn>
                <a:cxn ang="0">
                  <a:pos x="56" y="34"/>
                </a:cxn>
                <a:cxn ang="0">
                  <a:pos x="68" y="44"/>
                </a:cxn>
                <a:cxn ang="0">
                  <a:pos x="72" y="50"/>
                </a:cxn>
                <a:cxn ang="0">
                  <a:pos x="72" y="50"/>
                </a:cxn>
                <a:cxn ang="0">
                  <a:pos x="62" y="42"/>
                </a:cxn>
                <a:cxn ang="0">
                  <a:pos x="50" y="36"/>
                </a:cxn>
                <a:cxn ang="0">
                  <a:pos x="28" y="30"/>
                </a:cxn>
                <a:cxn ang="0">
                  <a:pos x="8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30"/>
                </a:cxn>
                <a:cxn ang="0">
                  <a:pos x="14" y="36"/>
                </a:cxn>
                <a:cxn ang="0">
                  <a:pos x="20" y="44"/>
                </a:cxn>
                <a:cxn ang="0">
                  <a:pos x="24" y="54"/>
                </a:cxn>
                <a:cxn ang="0">
                  <a:pos x="32" y="76"/>
                </a:cxn>
                <a:cxn ang="0">
                  <a:pos x="40" y="96"/>
                </a:cxn>
                <a:cxn ang="0">
                  <a:pos x="48" y="116"/>
                </a:cxn>
                <a:cxn ang="0">
                  <a:pos x="54" y="124"/>
                </a:cxn>
                <a:cxn ang="0">
                  <a:pos x="60" y="130"/>
                </a:cxn>
                <a:cxn ang="0">
                  <a:pos x="66" y="134"/>
                </a:cxn>
                <a:cxn ang="0">
                  <a:pos x="74" y="136"/>
                </a:cxn>
                <a:cxn ang="0">
                  <a:pos x="84" y="134"/>
                </a:cxn>
                <a:cxn ang="0">
                  <a:pos x="96" y="130"/>
                </a:cxn>
                <a:cxn ang="0">
                  <a:pos x="96" y="130"/>
                </a:cxn>
                <a:cxn ang="0">
                  <a:pos x="104" y="124"/>
                </a:cxn>
                <a:cxn ang="0">
                  <a:pos x="110" y="116"/>
                </a:cxn>
                <a:cxn ang="0">
                  <a:pos x="112" y="106"/>
                </a:cxn>
                <a:cxn ang="0">
                  <a:pos x="110" y="98"/>
                </a:cxn>
                <a:cxn ang="0">
                  <a:pos x="106" y="82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10" y="78"/>
                </a:cxn>
                <a:cxn ang="0">
                  <a:pos x="116" y="76"/>
                </a:cxn>
                <a:cxn ang="0">
                  <a:pos x="124" y="72"/>
                </a:cxn>
                <a:cxn ang="0">
                  <a:pos x="130" y="64"/>
                </a:cxn>
                <a:cxn ang="0">
                  <a:pos x="136" y="56"/>
                </a:cxn>
                <a:cxn ang="0">
                  <a:pos x="138" y="46"/>
                </a:cxn>
                <a:cxn ang="0">
                  <a:pos x="136" y="34"/>
                </a:cxn>
                <a:cxn ang="0">
                  <a:pos x="130" y="22"/>
                </a:cxn>
                <a:cxn ang="0">
                  <a:pos x="130" y="22"/>
                </a:cxn>
                <a:cxn ang="0">
                  <a:pos x="122" y="16"/>
                </a:cxn>
                <a:cxn ang="0">
                  <a:pos x="114" y="10"/>
                </a:cxn>
                <a:cxn ang="0">
                  <a:pos x="106" y="4"/>
                </a:cxn>
                <a:cxn ang="0">
                  <a:pos x="96" y="2"/>
                </a:cxn>
                <a:cxn ang="0">
                  <a:pos x="76" y="0"/>
                </a:cxn>
                <a:cxn ang="0">
                  <a:pos x="56" y="2"/>
                </a:cxn>
                <a:cxn ang="0">
                  <a:pos x="36" y="4"/>
                </a:cxn>
                <a:cxn ang="0">
                  <a:pos x="22" y="8"/>
                </a:cxn>
                <a:cxn ang="0">
                  <a:pos x="8" y="14"/>
                </a:cxn>
                <a:cxn ang="0">
                  <a:pos x="8" y="14"/>
                </a:cxn>
              </a:cxnLst>
              <a:rect l="0" t="0" r="r" b="b"/>
              <a:pathLst>
                <a:path w="138" h="136">
                  <a:moveTo>
                    <a:pt x="8" y="14"/>
                  </a:moveTo>
                  <a:lnTo>
                    <a:pt x="8" y="14"/>
                  </a:lnTo>
                  <a:lnTo>
                    <a:pt x="24" y="16"/>
                  </a:lnTo>
                  <a:lnTo>
                    <a:pt x="36" y="22"/>
                  </a:lnTo>
                  <a:lnTo>
                    <a:pt x="48" y="26"/>
                  </a:lnTo>
                  <a:lnTo>
                    <a:pt x="56" y="34"/>
                  </a:lnTo>
                  <a:lnTo>
                    <a:pt x="68" y="44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62" y="42"/>
                  </a:lnTo>
                  <a:lnTo>
                    <a:pt x="50" y="36"/>
                  </a:lnTo>
                  <a:lnTo>
                    <a:pt x="28" y="30"/>
                  </a:lnTo>
                  <a:lnTo>
                    <a:pt x="8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30"/>
                  </a:lnTo>
                  <a:lnTo>
                    <a:pt x="14" y="36"/>
                  </a:lnTo>
                  <a:lnTo>
                    <a:pt x="20" y="44"/>
                  </a:lnTo>
                  <a:lnTo>
                    <a:pt x="24" y="54"/>
                  </a:lnTo>
                  <a:lnTo>
                    <a:pt x="32" y="76"/>
                  </a:lnTo>
                  <a:lnTo>
                    <a:pt x="40" y="96"/>
                  </a:lnTo>
                  <a:lnTo>
                    <a:pt x="48" y="116"/>
                  </a:lnTo>
                  <a:lnTo>
                    <a:pt x="54" y="124"/>
                  </a:lnTo>
                  <a:lnTo>
                    <a:pt x="60" y="130"/>
                  </a:lnTo>
                  <a:lnTo>
                    <a:pt x="66" y="134"/>
                  </a:lnTo>
                  <a:lnTo>
                    <a:pt x="74" y="136"/>
                  </a:lnTo>
                  <a:lnTo>
                    <a:pt x="84" y="134"/>
                  </a:lnTo>
                  <a:lnTo>
                    <a:pt x="96" y="130"/>
                  </a:lnTo>
                  <a:lnTo>
                    <a:pt x="96" y="130"/>
                  </a:lnTo>
                  <a:lnTo>
                    <a:pt x="104" y="124"/>
                  </a:lnTo>
                  <a:lnTo>
                    <a:pt x="110" y="116"/>
                  </a:lnTo>
                  <a:lnTo>
                    <a:pt x="112" y="106"/>
                  </a:lnTo>
                  <a:lnTo>
                    <a:pt x="110" y="98"/>
                  </a:lnTo>
                  <a:lnTo>
                    <a:pt x="106" y="82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10" y="78"/>
                  </a:lnTo>
                  <a:lnTo>
                    <a:pt x="116" y="76"/>
                  </a:lnTo>
                  <a:lnTo>
                    <a:pt x="124" y="72"/>
                  </a:lnTo>
                  <a:lnTo>
                    <a:pt x="130" y="64"/>
                  </a:lnTo>
                  <a:lnTo>
                    <a:pt x="136" y="56"/>
                  </a:lnTo>
                  <a:lnTo>
                    <a:pt x="138" y="46"/>
                  </a:lnTo>
                  <a:lnTo>
                    <a:pt x="136" y="34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22" y="16"/>
                  </a:lnTo>
                  <a:lnTo>
                    <a:pt x="114" y="10"/>
                  </a:lnTo>
                  <a:lnTo>
                    <a:pt x="106" y="4"/>
                  </a:lnTo>
                  <a:lnTo>
                    <a:pt x="96" y="2"/>
                  </a:lnTo>
                  <a:lnTo>
                    <a:pt x="76" y="0"/>
                  </a:lnTo>
                  <a:lnTo>
                    <a:pt x="56" y="2"/>
                  </a:lnTo>
                  <a:lnTo>
                    <a:pt x="36" y="4"/>
                  </a:lnTo>
                  <a:lnTo>
                    <a:pt x="22" y="8"/>
                  </a:lnTo>
                  <a:lnTo>
                    <a:pt x="8" y="14"/>
                  </a:lnTo>
                  <a:lnTo>
                    <a:pt x="8" y="1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1" name="Freeform 143"/>
            <p:cNvSpPr>
              <a:spLocks/>
            </p:cNvSpPr>
            <p:nvPr/>
          </p:nvSpPr>
          <p:spPr bwMode="auto">
            <a:xfrm>
              <a:off x="0" y="5554579"/>
              <a:ext cx="593558" cy="1090863"/>
            </a:xfrm>
            <a:custGeom>
              <a:avLst/>
              <a:gdLst/>
              <a:ahLst/>
              <a:cxnLst>
                <a:cxn ang="0">
                  <a:pos x="38" y="136"/>
                </a:cxn>
                <a:cxn ang="0">
                  <a:pos x="38" y="136"/>
                </a:cxn>
                <a:cxn ang="0">
                  <a:pos x="48" y="134"/>
                </a:cxn>
                <a:cxn ang="0">
                  <a:pos x="58" y="130"/>
                </a:cxn>
                <a:cxn ang="0">
                  <a:pos x="64" y="124"/>
                </a:cxn>
                <a:cxn ang="0">
                  <a:pos x="70" y="116"/>
                </a:cxn>
                <a:cxn ang="0">
                  <a:pos x="74" y="106"/>
                </a:cxn>
                <a:cxn ang="0">
                  <a:pos x="74" y="96"/>
                </a:cxn>
                <a:cxn ang="0">
                  <a:pos x="74" y="84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68" y="56"/>
                </a:cxn>
                <a:cxn ang="0">
                  <a:pos x="60" y="42"/>
                </a:cxn>
                <a:cxn ang="0">
                  <a:pos x="54" y="30"/>
                </a:cxn>
                <a:cxn ang="0">
                  <a:pos x="48" y="22"/>
                </a:cxn>
                <a:cxn ang="0">
                  <a:pos x="38" y="1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20"/>
                </a:cxn>
                <a:cxn ang="0">
                  <a:pos x="32" y="32"/>
                </a:cxn>
                <a:cxn ang="0">
                  <a:pos x="28" y="50"/>
                </a:cxn>
                <a:cxn ang="0">
                  <a:pos x="22" y="60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2"/>
                </a:cxn>
                <a:cxn ang="0">
                  <a:pos x="24" y="40"/>
                </a:cxn>
                <a:cxn ang="0">
                  <a:pos x="24" y="30"/>
                </a:cxn>
                <a:cxn ang="0">
                  <a:pos x="22" y="20"/>
                </a:cxn>
                <a:cxn ang="0">
                  <a:pos x="18" y="6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4" y="6"/>
                </a:cxn>
                <a:cxn ang="0">
                  <a:pos x="10" y="12"/>
                </a:cxn>
                <a:cxn ang="0">
                  <a:pos x="0" y="22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4" y="118"/>
                </a:cxn>
                <a:cxn ang="0">
                  <a:pos x="8" y="126"/>
                </a:cxn>
                <a:cxn ang="0">
                  <a:pos x="12" y="130"/>
                </a:cxn>
                <a:cxn ang="0">
                  <a:pos x="18" y="132"/>
                </a:cxn>
                <a:cxn ang="0">
                  <a:pos x="26" y="136"/>
                </a:cxn>
                <a:cxn ang="0">
                  <a:pos x="38" y="136"/>
                </a:cxn>
                <a:cxn ang="0">
                  <a:pos x="38" y="136"/>
                </a:cxn>
              </a:cxnLst>
              <a:rect l="0" t="0" r="r" b="b"/>
              <a:pathLst>
                <a:path w="74" h="136">
                  <a:moveTo>
                    <a:pt x="38" y="136"/>
                  </a:moveTo>
                  <a:lnTo>
                    <a:pt x="38" y="136"/>
                  </a:lnTo>
                  <a:lnTo>
                    <a:pt x="48" y="134"/>
                  </a:lnTo>
                  <a:lnTo>
                    <a:pt x="58" y="130"/>
                  </a:lnTo>
                  <a:lnTo>
                    <a:pt x="64" y="124"/>
                  </a:lnTo>
                  <a:lnTo>
                    <a:pt x="70" y="116"/>
                  </a:lnTo>
                  <a:lnTo>
                    <a:pt x="74" y="106"/>
                  </a:lnTo>
                  <a:lnTo>
                    <a:pt x="74" y="96"/>
                  </a:lnTo>
                  <a:lnTo>
                    <a:pt x="74" y="84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68" y="56"/>
                  </a:lnTo>
                  <a:lnTo>
                    <a:pt x="60" y="42"/>
                  </a:lnTo>
                  <a:lnTo>
                    <a:pt x="54" y="30"/>
                  </a:lnTo>
                  <a:lnTo>
                    <a:pt x="48" y="22"/>
                  </a:lnTo>
                  <a:lnTo>
                    <a:pt x="38" y="1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20"/>
                  </a:lnTo>
                  <a:lnTo>
                    <a:pt x="32" y="32"/>
                  </a:lnTo>
                  <a:lnTo>
                    <a:pt x="28" y="50"/>
                  </a:lnTo>
                  <a:lnTo>
                    <a:pt x="22" y="60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2"/>
                  </a:lnTo>
                  <a:lnTo>
                    <a:pt x="24" y="40"/>
                  </a:lnTo>
                  <a:lnTo>
                    <a:pt x="24" y="30"/>
                  </a:lnTo>
                  <a:lnTo>
                    <a:pt x="22" y="20"/>
                  </a:lnTo>
                  <a:lnTo>
                    <a:pt x="18" y="6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6"/>
                  </a:lnTo>
                  <a:lnTo>
                    <a:pt x="10" y="12"/>
                  </a:lnTo>
                  <a:lnTo>
                    <a:pt x="0" y="22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4" y="118"/>
                  </a:lnTo>
                  <a:lnTo>
                    <a:pt x="8" y="126"/>
                  </a:lnTo>
                  <a:lnTo>
                    <a:pt x="12" y="130"/>
                  </a:lnTo>
                  <a:lnTo>
                    <a:pt x="18" y="132"/>
                  </a:lnTo>
                  <a:lnTo>
                    <a:pt x="26" y="136"/>
                  </a:lnTo>
                  <a:lnTo>
                    <a:pt x="38" y="136"/>
                  </a:lnTo>
                  <a:lnTo>
                    <a:pt x="38" y="1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2" name="Freeform 144"/>
            <p:cNvSpPr>
              <a:spLocks/>
            </p:cNvSpPr>
            <p:nvPr/>
          </p:nvSpPr>
          <p:spPr bwMode="auto">
            <a:xfrm>
              <a:off x="0" y="3902242"/>
              <a:ext cx="336884" cy="1122947"/>
            </a:xfrm>
            <a:custGeom>
              <a:avLst/>
              <a:gdLst/>
              <a:ahLst/>
              <a:cxnLst>
                <a:cxn ang="0">
                  <a:pos x="30" y="140"/>
                </a:cxn>
                <a:cxn ang="0">
                  <a:pos x="30" y="140"/>
                </a:cxn>
                <a:cxn ang="0">
                  <a:pos x="30" y="108"/>
                </a:cxn>
                <a:cxn ang="0">
                  <a:pos x="32" y="78"/>
                </a:cxn>
                <a:cxn ang="0">
                  <a:pos x="36" y="62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42" y="38"/>
                </a:cxn>
                <a:cxn ang="0">
                  <a:pos x="40" y="28"/>
                </a:cxn>
                <a:cxn ang="0">
                  <a:pos x="38" y="22"/>
                </a:cxn>
                <a:cxn ang="0">
                  <a:pos x="34" y="14"/>
                </a:cxn>
                <a:cxn ang="0">
                  <a:pos x="28" y="8"/>
                </a:cxn>
                <a:cxn ang="0">
                  <a:pos x="20" y="4"/>
                </a:cxn>
                <a:cxn ang="0">
                  <a:pos x="12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14" y="126"/>
                </a:cxn>
                <a:cxn ang="0">
                  <a:pos x="22" y="134"/>
                </a:cxn>
                <a:cxn ang="0">
                  <a:pos x="30" y="140"/>
                </a:cxn>
                <a:cxn ang="0">
                  <a:pos x="30" y="140"/>
                </a:cxn>
              </a:cxnLst>
              <a:rect l="0" t="0" r="r" b="b"/>
              <a:pathLst>
                <a:path w="42" h="140">
                  <a:moveTo>
                    <a:pt x="30" y="140"/>
                  </a:moveTo>
                  <a:lnTo>
                    <a:pt x="30" y="140"/>
                  </a:lnTo>
                  <a:lnTo>
                    <a:pt x="30" y="108"/>
                  </a:lnTo>
                  <a:lnTo>
                    <a:pt x="32" y="78"/>
                  </a:lnTo>
                  <a:lnTo>
                    <a:pt x="36" y="6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2" y="38"/>
                  </a:lnTo>
                  <a:lnTo>
                    <a:pt x="40" y="28"/>
                  </a:lnTo>
                  <a:lnTo>
                    <a:pt x="38" y="22"/>
                  </a:lnTo>
                  <a:lnTo>
                    <a:pt x="34" y="14"/>
                  </a:lnTo>
                  <a:lnTo>
                    <a:pt x="28" y="8"/>
                  </a:lnTo>
                  <a:lnTo>
                    <a:pt x="20" y="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14" y="126"/>
                  </a:lnTo>
                  <a:lnTo>
                    <a:pt x="22" y="134"/>
                  </a:lnTo>
                  <a:lnTo>
                    <a:pt x="30" y="140"/>
                  </a:lnTo>
                  <a:lnTo>
                    <a:pt x="30" y="1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3" name="Freeform 145"/>
            <p:cNvSpPr>
              <a:spLocks/>
            </p:cNvSpPr>
            <p:nvPr/>
          </p:nvSpPr>
          <p:spPr bwMode="auto">
            <a:xfrm>
              <a:off x="0" y="4977063"/>
              <a:ext cx="48126" cy="481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4" name="Freeform 146"/>
            <p:cNvSpPr>
              <a:spLocks/>
            </p:cNvSpPr>
            <p:nvPr/>
          </p:nvSpPr>
          <p:spPr bwMode="auto">
            <a:xfrm>
              <a:off x="32084" y="5185611"/>
              <a:ext cx="256674" cy="272716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0" y="24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0" y="24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5" name="Freeform 147"/>
            <p:cNvSpPr>
              <a:spLocks/>
            </p:cNvSpPr>
            <p:nvPr/>
          </p:nvSpPr>
          <p:spPr bwMode="auto">
            <a:xfrm>
              <a:off x="946484" y="5811253"/>
              <a:ext cx="978568" cy="89835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10" y="0"/>
                </a:cxn>
                <a:cxn ang="0">
                  <a:pos x="18" y="0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46" y="8"/>
                </a:cxn>
                <a:cxn ang="0">
                  <a:pos x="58" y="16"/>
                </a:cxn>
                <a:cxn ang="0">
                  <a:pos x="70" y="24"/>
                </a:cxn>
                <a:cxn ang="0">
                  <a:pos x="80" y="34"/>
                </a:cxn>
                <a:cxn ang="0">
                  <a:pos x="80" y="34"/>
                </a:cxn>
                <a:cxn ang="0">
                  <a:pos x="98" y="56"/>
                </a:cxn>
                <a:cxn ang="0">
                  <a:pos x="112" y="78"/>
                </a:cxn>
                <a:cxn ang="0">
                  <a:pos x="112" y="78"/>
                </a:cxn>
                <a:cxn ang="0">
                  <a:pos x="118" y="96"/>
                </a:cxn>
                <a:cxn ang="0">
                  <a:pos x="122" y="110"/>
                </a:cxn>
                <a:cxn ang="0">
                  <a:pos x="122" y="110"/>
                </a:cxn>
                <a:cxn ang="0">
                  <a:pos x="122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18" y="110"/>
                </a:cxn>
                <a:cxn ang="0">
                  <a:pos x="118" y="110"/>
                </a:cxn>
                <a:cxn ang="0">
                  <a:pos x="114" y="96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00" y="66"/>
                </a:cxn>
                <a:cxn ang="0">
                  <a:pos x="88" y="52"/>
                </a:cxn>
                <a:cxn ang="0">
                  <a:pos x="76" y="38"/>
                </a:cxn>
                <a:cxn ang="0">
                  <a:pos x="64" y="24"/>
                </a:cxn>
                <a:cxn ang="0">
                  <a:pos x="64" y="24"/>
                </a:cxn>
                <a:cxn ang="0">
                  <a:pos x="48" y="1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8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22" h="11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8" y="0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70" y="24"/>
                  </a:lnTo>
                  <a:lnTo>
                    <a:pt x="80" y="34"/>
                  </a:lnTo>
                  <a:lnTo>
                    <a:pt x="80" y="34"/>
                  </a:lnTo>
                  <a:lnTo>
                    <a:pt x="98" y="56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118" y="96"/>
                  </a:lnTo>
                  <a:lnTo>
                    <a:pt x="122" y="110"/>
                  </a:lnTo>
                  <a:lnTo>
                    <a:pt x="122" y="110"/>
                  </a:lnTo>
                  <a:lnTo>
                    <a:pt x="122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18" y="110"/>
                  </a:lnTo>
                  <a:lnTo>
                    <a:pt x="118" y="110"/>
                  </a:lnTo>
                  <a:lnTo>
                    <a:pt x="114" y="96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0" y="66"/>
                  </a:lnTo>
                  <a:lnTo>
                    <a:pt x="88" y="52"/>
                  </a:lnTo>
                  <a:lnTo>
                    <a:pt x="76" y="38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48" y="1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6" name="Freeform 148"/>
            <p:cNvSpPr>
              <a:spLocks/>
            </p:cNvSpPr>
            <p:nvPr/>
          </p:nvSpPr>
          <p:spPr bwMode="auto">
            <a:xfrm>
              <a:off x="368968" y="5089358"/>
              <a:ext cx="529389" cy="529389"/>
            </a:xfrm>
            <a:custGeom>
              <a:avLst/>
              <a:gdLst/>
              <a:ahLst/>
              <a:cxnLst>
                <a:cxn ang="0">
                  <a:pos x="28" y="66"/>
                </a:cxn>
                <a:cxn ang="0">
                  <a:pos x="28" y="66"/>
                </a:cxn>
                <a:cxn ang="0">
                  <a:pos x="22" y="52"/>
                </a:cxn>
                <a:cxn ang="0">
                  <a:pos x="14" y="42"/>
                </a:cxn>
                <a:cxn ang="0">
                  <a:pos x="4" y="30"/>
                </a:cxn>
                <a:cxn ang="0">
                  <a:pos x="4" y="30"/>
                </a:cxn>
                <a:cxn ang="0">
                  <a:pos x="0" y="22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8"/>
                </a:cxn>
                <a:cxn ang="0">
                  <a:pos x="30" y="8"/>
                </a:cxn>
                <a:cxn ang="0">
                  <a:pos x="34" y="6"/>
                </a:cxn>
                <a:cxn ang="0">
                  <a:pos x="42" y="4"/>
                </a:cxn>
                <a:cxn ang="0">
                  <a:pos x="50" y="2"/>
                </a:cxn>
                <a:cxn ang="0">
                  <a:pos x="54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8"/>
                </a:cxn>
                <a:cxn ang="0">
                  <a:pos x="66" y="24"/>
                </a:cxn>
                <a:cxn ang="0">
                  <a:pos x="66" y="30"/>
                </a:cxn>
                <a:cxn ang="0">
                  <a:pos x="62" y="38"/>
                </a:cxn>
                <a:cxn ang="0">
                  <a:pos x="58" y="46"/>
                </a:cxn>
                <a:cxn ang="0">
                  <a:pos x="50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0" y="56"/>
                </a:cxn>
                <a:cxn ang="0">
                  <a:pos x="40" y="46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36" y="48"/>
                </a:cxn>
                <a:cxn ang="0">
                  <a:pos x="34" y="56"/>
                </a:cxn>
                <a:cxn ang="0">
                  <a:pos x="28" y="66"/>
                </a:cxn>
                <a:cxn ang="0">
                  <a:pos x="28" y="66"/>
                </a:cxn>
              </a:cxnLst>
              <a:rect l="0" t="0" r="r" b="b"/>
              <a:pathLst>
                <a:path w="66" h="66">
                  <a:moveTo>
                    <a:pt x="28" y="66"/>
                  </a:moveTo>
                  <a:lnTo>
                    <a:pt x="28" y="66"/>
                  </a:lnTo>
                  <a:lnTo>
                    <a:pt x="22" y="52"/>
                  </a:lnTo>
                  <a:lnTo>
                    <a:pt x="14" y="42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2" y="8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4" y="6"/>
                  </a:lnTo>
                  <a:lnTo>
                    <a:pt x="42" y="4"/>
                  </a:lnTo>
                  <a:lnTo>
                    <a:pt x="50" y="2"/>
                  </a:lnTo>
                  <a:lnTo>
                    <a:pt x="54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8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62" y="38"/>
                  </a:lnTo>
                  <a:lnTo>
                    <a:pt x="58" y="46"/>
                  </a:lnTo>
                  <a:lnTo>
                    <a:pt x="50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0" y="56"/>
                  </a:lnTo>
                  <a:lnTo>
                    <a:pt x="40" y="4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48"/>
                  </a:lnTo>
                  <a:lnTo>
                    <a:pt x="34" y="56"/>
                  </a:lnTo>
                  <a:lnTo>
                    <a:pt x="28" y="66"/>
                  </a:lnTo>
                  <a:lnTo>
                    <a:pt x="2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7" name="Freeform 149"/>
            <p:cNvSpPr>
              <a:spLocks/>
            </p:cNvSpPr>
            <p:nvPr/>
          </p:nvSpPr>
          <p:spPr bwMode="auto">
            <a:xfrm>
              <a:off x="705853" y="5442284"/>
              <a:ext cx="513347" cy="561474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0" y="30"/>
                </a:cxn>
                <a:cxn ang="0">
                  <a:pos x="12" y="22"/>
                </a:cxn>
                <a:cxn ang="0">
                  <a:pos x="24" y="1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6" y="2"/>
                </a:cxn>
                <a:cxn ang="0">
                  <a:pos x="40" y="0"/>
                </a:cxn>
                <a:cxn ang="0">
                  <a:pos x="46" y="2"/>
                </a:cxn>
                <a:cxn ang="0">
                  <a:pos x="54" y="6"/>
                </a:cxn>
                <a:cxn ang="0">
                  <a:pos x="60" y="14"/>
                </a:cxn>
                <a:cxn ang="0">
                  <a:pos x="60" y="14"/>
                </a:cxn>
                <a:cxn ang="0">
                  <a:pos x="62" y="22"/>
                </a:cxn>
                <a:cxn ang="0">
                  <a:pos x="62" y="2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62" y="46"/>
                </a:cxn>
                <a:cxn ang="0">
                  <a:pos x="64" y="56"/>
                </a:cxn>
                <a:cxn ang="0">
                  <a:pos x="64" y="60"/>
                </a:cxn>
                <a:cxn ang="0">
                  <a:pos x="62" y="64"/>
                </a:cxn>
                <a:cxn ang="0">
                  <a:pos x="62" y="64"/>
                </a:cxn>
                <a:cxn ang="0">
                  <a:pos x="58" y="68"/>
                </a:cxn>
                <a:cxn ang="0">
                  <a:pos x="52" y="70"/>
                </a:cxn>
                <a:cxn ang="0">
                  <a:pos x="46" y="70"/>
                </a:cxn>
                <a:cxn ang="0">
                  <a:pos x="40" y="70"/>
                </a:cxn>
                <a:cxn ang="0">
                  <a:pos x="34" y="66"/>
                </a:cxn>
                <a:cxn ang="0">
                  <a:pos x="26" y="60"/>
                </a:cxn>
                <a:cxn ang="0">
                  <a:pos x="16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4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38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64" h="70">
                  <a:moveTo>
                    <a:pt x="0" y="30"/>
                  </a:moveTo>
                  <a:lnTo>
                    <a:pt x="0" y="30"/>
                  </a:lnTo>
                  <a:lnTo>
                    <a:pt x="12" y="22"/>
                  </a:lnTo>
                  <a:lnTo>
                    <a:pt x="24" y="1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6" y="2"/>
                  </a:lnTo>
                  <a:lnTo>
                    <a:pt x="40" y="0"/>
                  </a:lnTo>
                  <a:lnTo>
                    <a:pt x="46" y="2"/>
                  </a:lnTo>
                  <a:lnTo>
                    <a:pt x="54" y="6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2" y="22"/>
                  </a:lnTo>
                  <a:lnTo>
                    <a:pt x="62" y="2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62" y="4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58" y="68"/>
                  </a:lnTo>
                  <a:lnTo>
                    <a:pt x="52" y="70"/>
                  </a:lnTo>
                  <a:lnTo>
                    <a:pt x="46" y="70"/>
                  </a:lnTo>
                  <a:lnTo>
                    <a:pt x="40" y="70"/>
                  </a:lnTo>
                  <a:lnTo>
                    <a:pt x="34" y="66"/>
                  </a:lnTo>
                  <a:lnTo>
                    <a:pt x="26" y="60"/>
                  </a:lnTo>
                  <a:lnTo>
                    <a:pt x="16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4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38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8" name="Freeform 150"/>
            <p:cNvSpPr>
              <a:spLocks/>
            </p:cNvSpPr>
            <p:nvPr/>
          </p:nvSpPr>
          <p:spPr bwMode="auto">
            <a:xfrm>
              <a:off x="385011" y="5763126"/>
              <a:ext cx="545432" cy="529389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42" y="12"/>
                </a:cxn>
                <a:cxn ang="0">
                  <a:pos x="52" y="24"/>
                </a:cxn>
                <a:cxn ang="0">
                  <a:pos x="62" y="34"/>
                </a:cxn>
                <a:cxn ang="0">
                  <a:pos x="62" y="34"/>
                </a:cxn>
                <a:cxn ang="0">
                  <a:pos x="66" y="42"/>
                </a:cxn>
                <a:cxn ang="0">
                  <a:pos x="68" y="50"/>
                </a:cxn>
                <a:cxn ang="0">
                  <a:pos x="64" y="58"/>
                </a:cxn>
                <a:cxn ang="0">
                  <a:pos x="58" y="64"/>
                </a:cxn>
                <a:cxn ang="0">
                  <a:pos x="58" y="64"/>
                </a:cxn>
                <a:cxn ang="0">
                  <a:pos x="54" y="66"/>
                </a:cxn>
                <a:cxn ang="0">
                  <a:pos x="50" y="66"/>
                </a:cxn>
                <a:cxn ang="0">
                  <a:pos x="44" y="64"/>
                </a:cxn>
                <a:cxn ang="0">
                  <a:pos x="36" y="60"/>
                </a:cxn>
                <a:cxn ang="0">
                  <a:pos x="36" y="60"/>
                </a:cxn>
                <a:cxn ang="0">
                  <a:pos x="34" y="62"/>
                </a:cxn>
                <a:cxn ang="0">
                  <a:pos x="26" y="64"/>
                </a:cxn>
                <a:cxn ang="0">
                  <a:pos x="18" y="66"/>
                </a:cxn>
                <a:cxn ang="0">
                  <a:pos x="14" y="6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2" y="52"/>
                </a:cxn>
                <a:cxn ang="0">
                  <a:pos x="2" y="46"/>
                </a:cxn>
                <a:cxn ang="0">
                  <a:pos x="0" y="40"/>
                </a:cxn>
                <a:cxn ang="0">
                  <a:pos x="2" y="32"/>
                </a:cxn>
                <a:cxn ang="0">
                  <a:pos x="8" y="24"/>
                </a:cxn>
                <a:cxn ang="0">
                  <a:pos x="14" y="14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4" y="12"/>
                </a:cxn>
                <a:cxn ang="0">
                  <a:pos x="24" y="20"/>
                </a:cxn>
                <a:cxn ang="0">
                  <a:pos x="28" y="30"/>
                </a:cxn>
                <a:cxn ang="0">
                  <a:pos x="28" y="30"/>
                </a:cxn>
                <a:cxn ang="0">
                  <a:pos x="30" y="20"/>
                </a:cxn>
                <a:cxn ang="0">
                  <a:pos x="32" y="10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68" h="66">
                  <a:moveTo>
                    <a:pt x="34" y="0"/>
                  </a:moveTo>
                  <a:lnTo>
                    <a:pt x="34" y="0"/>
                  </a:lnTo>
                  <a:lnTo>
                    <a:pt x="42" y="12"/>
                  </a:lnTo>
                  <a:lnTo>
                    <a:pt x="52" y="2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6" y="42"/>
                  </a:lnTo>
                  <a:lnTo>
                    <a:pt x="68" y="50"/>
                  </a:lnTo>
                  <a:lnTo>
                    <a:pt x="64" y="58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4" y="66"/>
                  </a:lnTo>
                  <a:lnTo>
                    <a:pt x="50" y="66"/>
                  </a:lnTo>
                  <a:lnTo>
                    <a:pt x="44" y="64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4" y="62"/>
                  </a:lnTo>
                  <a:lnTo>
                    <a:pt x="26" y="64"/>
                  </a:lnTo>
                  <a:lnTo>
                    <a:pt x="18" y="66"/>
                  </a:lnTo>
                  <a:lnTo>
                    <a:pt x="14" y="6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2" y="52"/>
                  </a:lnTo>
                  <a:lnTo>
                    <a:pt x="2" y="46"/>
                  </a:lnTo>
                  <a:lnTo>
                    <a:pt x="0" y="40"/>
                  </a:lnTo>
                  <a:lnTo>
                    <a:pt x="2" y="32"/>
                  </a:lnTo>
                  <a:lnTo>
                    <a:pt x="8" y="24"/>
                  </a:lnTo>
                  <a:lnTo>
                    <a:pt x="14" y="1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4" y="12"/>
                  </a:lnTo>
                  <a:lnTo>
                    <a:pt x="24" y="2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30" y="20"/>
                  </a:lnTo>
                  <a:lnTo>
                    <a:pt x="32" y="1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9" name="Freeform 151"/>
            <p:cNvSpPr>
              <a:spLocks/>
            </p:cNvSpPr>
            <p:nvPr/>
          </p:nvSpPr>
          <p:spPr bwMode="auto">
            <a:xfrm>
              <a:off x="32084" y="5426242"/>
              <a:ext cx="513347" cy="577516"/>
            </a:xfrm>
            <a:custGeom>
              <a:avLst/>
              <a:gdLst/>
              <a:ahLst/>
              <a:cxnLst>
                <a:cxn ang="0">
                  <a:pos x="64" y="36"/>
                </a:cxn>
                <a:cxn ang="0">
                  <a:pos x="64" y="36"/>
                </a:cxn>
                <a:cxn ang="0">
                  <a:pos x="56" y="44"/>
                </a:cxn>
                <a:cxn ang="0">
                  <a:pos x="46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36" y="68"/>
                </a:cxn>
                <a:cxn ang="0">
                  <a:pos x="34" y="70"/>
                </a:cxn>
                <a:cxn ang="0">
                  <a:pos x="26" y="72"/>
                </a:cxn>
                <a:cxn ang="0">
                  <a:pos x="18" y="68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8" y="54"/>
                </a:cxn>
                <a:cxn ang="0">
                  <a:pos x="8" y="46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28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22" y="0"/>
                </a:cxn>
                <a:cxn ang="0">
                  <a:pos x="28" y="2"/>
                </a:cxn>
                <a:cxn ang="0">
                  <a:pos x="38" y="6"/>
                </a:cxn>
                <a:cxn ang="0">
                  <a:pos x="48" y="14"/>
                </a:cxn>
                <a:cxn ang="0">
                  <a:pos x="60" y="24"/>
                </a:cxn>
                <a:cxn ang="0">
                  <a:pos x="60" y="24"/>
                </a:cxn>
                <a:cxn ang="0">
                  <a:pos x="52" y="24"/>
                </a:cxn>
                <a:cxn ang="0">
                  <a:pos x="44" y="24"/>
                </a:cxn>
                <a:cxn ang="0">
                  <a:pos x="36" y="30"/>
                </a:cxn>
                <a:cxn ang="0">
                  <a:pos x="36" y="30"/>
                </a:cxn>
                <a:cxn ang="0">
                  <a:pos x="46" y="30"/>
                </a:cxn>
                <a:cxn ang="0">
                  <a:pos x="56" y="32"/>
                </a:cxn>
                <a:cxn ang="0">
                  <a:pos x="64" y="36"/>
                </a:cxn>
                <a:cxn ang="0">
                  <a:pos x="64" y="36"/>
                </a:cxn>
              </a:cxnLst>
              <a:rect l="0" t="0" r="r" b="b"/>
              <a:pathLst>
                <a:path w="64" h="72">
                  <a:moveTo>
                    <a:pt x="64" y="36"/>
                  </a:moveTo>
                  <a:lnTo>
                    <a:pt x="64" y="36"/>
                  </a:lnTo>
                  <a:lnTo>
                    <a:pt x="56" y="44"/>
                  </a:lnTo>
                  <a:lnTo>
                    <a:pt x="46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6" y="68"/>
                  </a:lnTo>
                  <a:lnTo>
                    <a:pt x="34" y="70"/>
                  </a:lnTo>
                  <a:lnTo>
                    <a:pt x="26" y="72"/>
                  </a:lnTo>
                  <a:lnTo>
                    <a:pt x="18" y="68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8" y="54"/>
                  </a:lnTo>
                  <a:lnTo>
                    <a:pt x="8" y="46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28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52" y="24"/>
                  </a:lnTo>
                  <a:lnTo>
                    <a:pt x="44" y="24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46" y="30"/>
                  </a:lnTo>
                  <a:lnTo>
                    <a:pt x="56" y="32"/>
                  </a:lnTo>
                  <a:lnTo>
                    <a:pt x="64" y="36"/>
                  </a:lnTo>
                  <a:lnTo>
                    <a:pt x="64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0" name="Freeform 152"/>
            <p:cNvSpPr>
              <a:spLocks/>
            </p:cNvSpPr>
            <p:nvPr/>
          </p:nvSpPr>
          <p:spPr bwMode="auto">
            <a:xfrm>
              <a:off x="561474" y="5618747"/>
              <a:ext cx="128337" cy="144379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2" y="12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r" b="b"/>
              <a:pathLst>
                <a:path w="16" h="18">
                  <a:moveTo>
                    <a:pt x="2" y="12"/>
                  </a:moveTo>
                  <a:lnTo>
                    <a:pt x="2" y="12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1" name="Freeform 153"/>
            <p:cNvSpPr>
              <a:spLocks/>
            </p:cNvSpPr>
            <p:nvPr/>
          </p:nvSpPr>
          <p:spPr bwMode="auto">
            <a:xfrm>
              <a:off x="6561221" y="-1295400"/>
              <a:ext cx="1925053" cy="2326105"/>
            </a:xfrm>
            <a:custGeom>
              <a:avLst/>
              <a:gdLst/>
              <a:ahLst/>
              <a:cxnLst>
                <a:cxn ang="0">
                  <a:pos x="58" y="120"/>
                </a:cxn>
                <a:cxn ang="0">
                  <a:pos x="82" y="128"/>
                </a:cxn>
                <a:cxn ang="0">
                  <a:pos x="142" y="132"/>
                </a:cxn>
                <a:cxn ang="0">
                  <a:pos x="170" y="138"/>
                </a:cxn>
                <a:cxn ang="0">
                  <a:pos x="184" y="146"/>
                </a:cxn>
                <a:cxn ang="0">
                  <a:pos x="210" y="166"/>
                </a:cxn>
                <a:cxn ang="0">
                  <a:pos x="226" y="194"/>
                </a:cxn>
                <a:cxn ang="0">
                  <a:pos x="234" y="224"/>
                </a:cxn>
                <a:cxn ang="0">
                  <a:pos x="234" y="238"/>
                </a:cxn>
                <a:cxn ang="0">
                  <a:pos x="222" y="264"/>
                </a:cxn>
                <a:cxn ang="0">
                  <a:pos x="200" y="278"/>
                </a:cxn>
                <a:cxn ang="0">
                  <a:pos x="172" y="284"/>
                </a:cxn>
                <a:cxn ang="0">
                  <a:pos x="140" y="278"/>
                </a:cxn>
                <a:cxn ang="0">
                  <a:pos x="126" y="272"/>
                </a:cxn>
                <a:cxn ang="0">
                  <a:pos x="108" y="252"/>
                </a:cxn>
                <a:cxn ang="0">
                  <a:pos x="104" y="242"/>
                </a:cxn>
                <a:cxn ang="0">
                  <a:pos x="108" y="222"/>
                </a:cxn>
                <a:cxn ang="0">
                  <a:pos x="126" y="210"/>
                </a:cxn>
                <a:cxn ang="0">
                  <a:pos x="132" y="210"/>
                </a:cxn>
                <a:cxn ang="0">
                  <a:pos x="142" y="212"/>
                </a:cxn>
                <a:cxn ang="0">
                  <a:pos x="148" y="216"/>
                </a:cxn>
                <a:cxn ang="0">
                  <a:pos x="152" y="226"/>
                </a:cxn>
                <a:cxn ang="0">
                  <a:pos x="152" y="246"/>
                </a:cxn>
                <a:cxn ang="0">
                  <a:pos x="150" y="250"/>
                </a:cxn>
                <a:cxn ang="0">
                  <a:pos x="158" y="230"/>
                </a:cxn>
                <a:cxn ang="0">
                  <a:pos x="156" y="218"/>
                </a:cxn>
                <a:cxn ang="0">
                  <a:pos x="144" y="208"/>
                </a:cxn>
                <a:cxn ang="0">
                  <a:pos x="136" y="204"/>
                </a:cxn>
                <a:cxn ang="0">
                  <a:pos x="120" y="204"/>
                </a:cxn>
                <a:cxn ang="0">
                  <a:pos x="110" y="214"/>
                </a:cxn>
                <a:cxn ang="0">
                  <a:pos x="102" y="226"/>
                </a:cxn>
                <a:cxn ang="0">
                  <a:pos x="100" y="240"/>
                </a:cxn>
                <a:cxn ang="0">
                  <a:pos x="102" y="248"/>
                </a:cxn>
                <a:cxn ang="0">
                  <a:pos x="110" y="266"/>
                </a:cxn>
                <a:cxn ang="0">
                  <a:pos x="134" y="282"/>
                </a:cxn>
                <a:cxn ang="0">
                  <a:pos x="164" y="288"/>
                </a:cxn>
                <a:cxn ang="0">
                  <a:pos x="192" y="288"/>
                </a:cxn>
                <a:cxn ang="0">
                  <a:pos x="200" y="286"/>
                </a:cxn>
                <a:cxn ang="0">
                  <a:pos x="216" y="280"/>
                </a:cxn>
                <a:cxn ang="0">
                  <a:pos x="232" y="262"/>
                </a:cxn>
                <a:cxn ang="0">
                  <a:pos x="240" y="232"/>
                </a:cxn>
                <a:cxn ang="0">
                  <a:pos x="236" y="200"/>
                </a:cxn>
                <a:cxn ang="0">
                  <a:pos x="230" y="184"/>
                </a:cxn>
                <a:cxn ang="0">
                  <a:pos x="214" y="160"/>
                </a:cxn>
                <a:cxn ang="0">
                  <a:pos x="192" y="140"/>
                </a:cxn>
                <a:cxn ang="0">
                  <a:pos x="164" y="128"/>
                </a:cxn>
                <a:cxn ang="0">
                  <a:pos x="134" y="122"/>
                </a:cxn>
                <a:cxn ang="0">
                  <a:pos x="102" y="120"/>
                </a:cxn>
                <a:cxn ang="0">
                  <a:pos x="68" y="114"/>
                </a:cxn>
                <a:cxn ang="0">
                  <a:pos x="56" y="110"/>
                </a:cxn>
                <a:cxn ang="0">
                  <a:pos x="38" y="96"/>
                </a:cxn>
                <a:cxn ang="0">
                  <a:pos x="24" y="82"/>
                </a:cxn>
                <a:cxn ang="0">
                  <a:pos x="14" y="58"/>
                </a:cxn>
                <a:cxn ang="0">
                  <a:pos x="12" y="26"/>
                </a:cxn>
                <a:cxn ang="0">
                  <a:pos x="18" y="0"/>
                </a:cxn>
                <a:cxn ang="0">
                  <a:pos x="6" y="0"/>
                </a:cxn>
                <a:cxn ang="0">
                  <a:pos x="0" y="26"/>
                </a:cxn>
                <a:cxn ang="0">
                  <a:pos x="2" y="58"/>
                </a:cxn>
                <a:cxn ang="0">
                  <a:pos x="18" y="90"/>
                </a:cxn>
                <a:cxn ang="0">
                  <a:pos x="58" y="120"/>
                </a:cxn>
              </a:cxnLst>
              <a:rect l="0" t="0" r="r" b="b"/>
              <a:pathLst>
                <a:path w="240" h="290">
                  <a:moveTo>
                    <a:pt x="58" y="120"/>
                  </a:moveTo>
                  <a:lnTo>
                    <a:pt x="58" y="120"/>
                  </a:lnTo>
                  <a:lnTo>
                    <a:pt x="68" y="126"/>
                  </a:lnTo>
                  <a:lnTo>
                    <a:pt x="82" y="128"/>
                  </a:lnTo>
                  <a:lnTo>
                    <a:pt x="110" y="130"/>
                  </a:lnTo>
                  <a:lnTo>
                    <a:pt x="142" y="132"/>
                  </a:lnTo>
                  <a:lnTo>
                    <a:pt x="156" y="134"/>
                  </a:lnTo>
                  <a:lnTo>
                    <a:pt x="170" y="138"/>
                  </a:lnTo>
                  <a:lnTo>
                    <a:pt x="170" y="138"/>
                  </a:lnTo>
                  <a:lnTo>
                    <a:pt x="184" y="146"/>
                  </a:lnTo>
                  <a:lnTo>
                    <a:pt x="198" y="154"/>
                  </a:lnTo>
                  <a:lnTo>
                    <a:pt x="210" y="166"/>
                  </a:lnTo>
                  <a:lnTo>
                    <a:pt x="218" y="180"/>
                  </a:lnTo>
                  <a:lnTo>
                    <a:pt x="226" y="194"/>
                  </a:lnTo>
                  <a:lnTo>
                    <a:pt x="232" y="210"/>
                  </a:lnTo>
                  <a:lnTo>
                    <a:pt x="234" y="224"/>
                  </a:lnTo>
                  <a:lnTo>
                    <a:pt x="234" y="238"/>
                  </a:lnTo>
                  <a:lnTo>
                    <a:pt x="234" y="238"/>
                  </a:lnTo>
                  <a:lnTo>
                    <a:pt x="230" y="252"/>
                  </a:lnTo>
                  <a:lnTo>
                    <a:pt x="222" y="264"/>
                  </a:lnTo>
                  <a:lnTo>
                    <a:pt x="212" y="274"/>
                  </a:lnTo>
                  <a:lnTo>
                    <a:pt x="200" y="278"/>
                  </a:lnTo>
                  <a:lnTo>
                    <a:pt x="186" y="282"/>
                  </a:lnTo>
                  <a:lnTo>
                    <a:pt x="172" y="284"/>
                  </a:lnTo>
                  <a:lnTo>
                    <a:pt x="156" y="282"/>
                  </a:lnTo>
                  <a:lnTo>
                    <a:pt x="140" y="278"/>
                  </a:lnTo>
                  <a:lnTo>
                    <a:pt x="140" y="278"/>
                  </a:lnTo>
                  <a:lnTo>
                    <a:pt x="126" y="272"/>
                  </a:lnTo>
                  <a:lnTo>
                    <a:pt x="116" y="262"/>
                  </a:lnTo>
                  <a:lnTo>
                    <a:pt x="108" y="252"/>
                  </a:lnTo>
                  <a:lnTo>
                    <a:pt x="104" y="242"/>
                  </a:lnTo>
                  <a:lnTo>
                    <a:pt x="104" y="242"/>
                  </a:lnTo>
                  <a:lnTo>
                    <a:pt x="104" y="232"/>
                  </a:lnTo>
                  <a:lnTo>
                    <a:pt x="108" y="222"/>
                  </a:lnTo>
                  <a:lnTo>
                    <a:pt x="116" y="214"/>
                  </a:lnTo>
                  <a:lnTo>
                    <a:pt x="126" y="210"/>
                  </a:lnTo>
                  <a:lnTo>
                    <a:pt x="126" y="210"/>
                  </a:lnTo>
                  <a:lnTo>
                    <a:pt x="132" y="210"/>
                  </a:lnTo>
                  <a:lnTo>
                    <a:pt x="136" y="210"/>
                  </a:lnTo>
                  <a:lnTo>
                    <a:pt x="142" y="212"/>
                  </a:lnTo>
                  <a:lnTo>
                    <a:pt x="148" y="216"/>
                  </a:lnTo>
                  <a:lnTo>
                    <a:pt x="148" y="216"/>
                  </a:lnTo>
                  <a:lnTo>
                    <a:pt x="152" y="220"/>
                  </a:lnTo>
                  <a:lnTo>
                    <a:pt x="152" y="226"/>
                  </a:lnTo>
                  <a:lnTo>
                    <a:pt x="154" y="236"/>
                  </a:lnTo>
                  <a:lnTo>
                    <a:pt x="152" y="246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56" y="238"/>
                  </a:lnTo>
                  <a:lnTo>
                    <a:pt x="158" y="230"/>
                  </a:lnTo>
                  <a:lnTo>
                    <a:pt x="158" y="224"/>
                  </a:lnTo>
                  <a:lnTo>
                    <a:pt x="156" y="218"/>
                  </a:lnTo>
                  <a:lnTo>
                    <a:pt x="152" y="212"/>
                  </a:lnTo>
                  <a:lnTo>
                    <a:pt x="144" y="208"/>
                  </a:lnTo>
                  <a:lnTo>
                    <a:pt x="136" y="204"/>
                  </a:lnTo>
                  <a:lnTo>
                    <a:pt x="136" y="204"/>
                  </a:lnTo>
                  <a:lnTo>
                    <a:pt x="128" y="204"/>
                  </a:lnTo>
                  <a:lnTo>
                    <a:pt x="120" y="204"/>
                  </a:lnTo>
                  <a:lnTo>
                    <a:pt x="114" y="208"/>
                  </a:lnTo>
                  <a:lnTo>
                    <a:pt x="110" y="214"/>
                  </a:lnTo>
                  <a:lnTo>
                    <a:pt x="106" y="220"/>
                  </a:lnTo>
                  <a:lnTo>
                    <a:pt x="102" y="226"/>
                  </a:lnTo>
                  <a:lnTo>
                    <a:pt x="102" y="234"/>
                  </a:lnTo>
                  <a:lnTo>
                    <a:pt x="100" y="240"/>
                  </a:lnTo>
                  <a:lnTo>
                    <a:pt x="100" y="240"/>
                  </a:lnTo>
                  <a:lnTo>
                    <a:pt x="102" y="248"/>
                  </a:lnTo>
                  <a:lnTo>
                    <a:pt x="104" y="254"/>
                  </a:lnTo>
                  <a:lnTo>
                    <a:pt x="110" y="266"/>
                  </a:lnTo>
                  <a:lnTo>
                    <a:pt x="122" y="274"/>
                  </a:lnTo>
                  <a:lnTo>
                    <a:pt x="134" y="282"/>
                  </a:lnTo>
                  <a:lnTo>
                    <a:pt x="148" y="286"/>
                  </a:lnTo>
                  <a:lnTo>
                    <a:pt x="164" y="288"/>
                  </a:lnTo>
                  <a:lnTo>
                    <a:pt x="178" y="290"/>
                  </a:lnTo>
                  <a:lnTo>
                    <a:pt x="192" y="288"/>
                  </a:lnTo>
                  <a:lnTo>
                    <a:pt x="192" y="288"/>
                  </a:lnTo>
                  <a:lnTo>
                    <a:pt x="200" y="286"/>
                  </a:lnTo>
                  <a:lnTo>
                    <a:pt x="208" y="284"/>
                  </a:lnTo>
                  <a:lnTo>
                    <a:pt x="216" y="280"/>
                  </a:lnTo>
                  <a:lnTo>
                    <a:pt x="222" y="274"/>
                  </a:lnTo>
                  <a:lnTo>
                    <a:pt x="232" y="262"/>
                  </a:lnTo>
                  <a:lnTo>
                    <a:pt x="238" y="248"/>
                  </a:lnTo>
                  <a:lnTo>
                    <a:pt x="240" y="232"/>
                  </a:lnTo>
                  <a:lnTo>
                    <a:pt x="240" y="216"/>
                  </a:lnTo>
                  <a:lnTo>
                    <a:pt x="236" y="200"/>
                  </a:lnTo>
                  <a:lnTo>
                    <a:pt x="230" y="184"/>
                  </a:lnTo>
                  <a:lnTo>
                    <a:pt x="230" y="184"/>
                  </a:lnTo>
                  <a:lnTo>
                    <a:pt x="224" y="170"/>
                  </a:lnTo>
                  <a:lnTo>
                    <a:pt x="214" y="160"/>
                  </a:lnTo>
                  <a:lnTo>
                    <a:pt x="204" y="148"/>
                  </a:lnTo>
                  <a:lnTo>
                    <a:pt x="192" y="140"/>
                  </a:lnTo>
                  <a:lnTo>
                    <a:pt x="178" y="134"/>
                  </a:lnTo>
                  <a:lnTo>
                    <a:pt x="164" y="128"/>
                  </a:lnTo>
                  <a:lnTo>
                    <a:pt x="150" y="124"/>
                  </a:lnTo>
                  <a:lnTo>
                    <a:pt x="134" y="122"/>
                  </a:lnTo>
                  <a:lnTo>
                    <a:pt x="134" y="122"/>
                  </a:lnTo>
                  <a:lnTo>
                    <a:pt x="102" y="120"/>
                  </a:lnTo>
                  <a:lnTo>
                    <a:pt x="84" y="118"/>
                  </a:lnTo>
                  <a:lnTo>
                    <a:pt x="68" y="114"/>
                  </a:lnTo>
                  <a:lnTo>
                    <a:pt x="68" y="114"/>
                  </a:lnTo>
                  <a:lnTo>
                    <a:pt x="56" y="110"/>
                  </a:lnTo>
                  <a:lnTo>
                    <a:pt x="46" y="104"/>
                  </a:lnTo>
                  <a:lnTo>
                    <a:pt x="38" y="96"/>
                  </a:lnTo>
                  <a:lnTo>
                    <a:pt x="30" y="90"/>
                  </a:lnTo>
                  <a:lnTo>
                    <a:pt x="24" y="82"/>
                  </a:lnTo>
                  <a:lnTo>
                    <a:pt x="20" y="74"/>
                  </a:lnTo>
                  <a:lnTo>
                    <a:pt x="14" y="58"/>
                  </a:lnTo>
                  <a:lnTo>
                    <a:pt x="12" y="42"/>
                  </a:lnTo>
                  <a:lnTo>
                    <a:pt x="12" y="26"/>
                  </a:lnTo>
                  <a:lnTo>
                    <a:pt x="14" y="12"/>
                  </a:lnTo>
                  <a:lnTo>
                    <a:pt x="1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12"/>
                  </a:lnTo>
                  <a:lnTo>
                    <a:pt x="0" y="26"/>
                  </a:lnTo>
                  <a:lnTo>
                    <a:pt x="0" y="42"/>
                  </a:lnTo>
                  <a:lnTo>
                    <a:pt x="2" y="58"/>
                  </a:lnTo>
                  <a:lnTo>
                    <a:pt x="8" y="74"/>
                  </a:lnTo>
                  <a:lnTo>
                    <a:pt x="18" y="90"/>
                  </a:lnTo>
                  <a:lnTo>
                    <a:pt x="36" y="106"/>
                  </a:lnTo>
                  <a:lnTo>
                    <a:pt x="58" y="120"/>
                  </a:lnTo>
                  <a:lnTo>
                    <a:pt x="58" y="1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2" name="Freeform 154"/>
            <p:cNvSpPr>
              <a:spLocks/>
            </p:cNvSpPr>
            <p:nvPr/>
          </p:nvSpPr>
          <p:spPr bwMode="auto">
            <a:xfrm>
              <a:off x="6866021" y="-268705"/>
              <a:ext cx="320842" cy="497305"/>
            </a:xfrm>
            <a:custGeom>
              <a:avLst/>
              <a:gdLst/>
              <a:ahLst/>
              <a:cxnLst>
                <a:cxn ang="0">
                  <a:pos x="40" y="62"/>
                </a:cxn>
                <a:cxn ang="0">
                  <a:pos x="40" y="62"/>
                </a:cxn>
                <a:cxn ang="0">
                  <a:pos x="38" y="60"/>
                </a:cxn>
                <a:cxn ang="0">
                  <a:pos x="34" y="56"/>
                </a:cxn>
                <a:cxn ang="0">
                  <a:pos x="32" y="46"/>
                </a:cxn>
                <a:cxn ang="0">
                  <a:pos x="34" y="34"/>
                </a:cxn>
                <a:cxn ang="0">
                  <a:pos x="34" y="34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8" y="4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2" y="26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8" y="28"/>
                </a:cxn>
                <a:cxn ang="0">
                  <a:pos x="10" y="24"/>
                </a:cxn>
                <a:cxn ang="0">
                  <a:pos x="14" y="22"/>
                </a:cxn>
                <a:cxn ang="0">
                  <a:pos x="14" y="22"/>
                </a:cxn>
                <a:cxn ang="0">
                  <a:pos x="12" y="28"/>
                </a:cxn>
                <a:cxn ang="0">
                  <a:pos x="12" y="34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20" y="48"/>
                </a:cxn>
                <a:cxn ang="0">
                  <a:pos x="28" y="54"/>
                </a:cxn>
                <a:cxn ang="0">
                  <a:pos x="40" y="62"/>
                </a:cxn>
                <a:cxn ang="0">
                  <a:pos x="40" y="62"/>
                </a:cxn>
              </a:cxnLst>
              <a:rect l="0" t="0" r="r" b="b"/>
              <a:pathLst>
                <a:path w="40" h="62">
                  <a:moveTo>
                    <a:pt x="40" y="62"/>
                  </a:moveTo>
                  <a:lnTo>
                    <a:pt x="40" y="62"/>
                  </a:lnTo>
                  <a:lnTo>
                    <a:pt x="38" y="60"/>
                  </a:lnTo>
                  <a:lnTo>
                    <a:pt x="34" y="56"/>
                  </a:lnTo>
                  <a:lnTo>
                    <a:pt x="32" y="46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28"/>
                  </a:lnTo>
                  <a:lnTo>
                    <a:pt x="10" y="24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2" y="28"/>
                  </a:lnTo>
                  <a:lnTo>
                    <a:pt x="12" y="34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20" y="48"/>
                  </a:lnTo>
                  <a:lnTo>
                    <a:pt x="28" y="54"/>
                  </a:lnTo>
                  <a:lnTo>
                    <a:pt x="40" y="62"/>
                  </a:lnTo>
                  <a:lnTo>
                    <a:pt x="4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3" name="Freeform 155"/>
            <p:cNvSpPr>
              <a:spLocks/>
            </p:cNvSpPr>
            <p:nvPr/>
          </p:nvSpPr>
          <p:spPr bwMode="auto">
            <a:xfrm>
              <a:off x="4026568" y="4126832"/>
              <a:ext cx="1187116" cy="1203158"/>
            </a:xfrm>
            <a:custGeom>
              <a:avLst/>
              <a:gdLst/>
              <a:ahLst/>
              <a:cxnLst>
                <a:cxn ang="0">
                  <a:pos x="12" y="150"/>
                </a:cxn>
                <a:cxn ang="0">
                  <a:pos x="12" y="150"/>
                </a:cxn>
                <a:cxn ang="0">
                  <a:pos x="32" y="146"/>
                </a:cxn>
                <a:cxn ang="0">
                  <a:pos x="54" y="144"/>
                </a:cxn>
                <a:cxn ang="0">
                  <a:pos x="86" y="144"/>
                </a:cxn>
                <a:cxn ang="0">
                  <a:pos x="86" y="144"/>
                </a:cxn>
                <a:cxn ang="0">
                  <a:pos x="102" y="142"/>
                </a:cxn>
                <a:cxn ang="0">
                  <a:pos x="118" y="136"/>
                </a:cxn>
                <a:cxn ang="0">
                  <a:pos x="130" y="128"/>
                </a:cxn>
                <a:cxn ang="0">
                  <a:pos x="138" y="116"/>
                </a:cxn>
                <a:cxn ang="0">
                  <a:pos x="146" y="106"/>
                </a:cxn>
                <a:cxn ang="0">
                  <a:pos x="148" y="94"/>
                </a:cxn>
                <a:cxn ang="0">
                  <a:pos x="148" y="84"/>
                </a:cxn>
                <a:cxn ang="0">
                  <a:pos x="144" y="76"/>
                </a:cxn>
                <a:cxn ang="0">
                  <a:pos x="144" y="76"/>
                </a:cxn>
                <a:cxn ang="0">
                  <a:pos x="138" y="68"/>
                </a:cxn>
                <a:cxn ang="0">
                  <a:pos x="132" y="64"/>
                </a:cxn>
                <a:cxn ang="0">
                  <a:pos x="118" y="58"/>
                </a:cxn>
                <a:cxn ang="0">
                  <a:pos x="108" y="58"/>
                </a:cxn>
                <a:cxn ang="0">
                  <a:pos x="104" y="58"/>
                </a:cxn>
                <a:cxn ang="0">
                  <a:pos x="104" y="58"/>
                </a:cxn>
                <a:cxn ang="0">
                  <a:pos x="106" y="48"/>
                </a:cxn>
                <a:cxn ang="0">
                  <a:pos x="106" y="40"/>
                </a:cxn>
                <a:cxn ang="0">
                  <a:pos x="106" y="30"/>
                </a:cxn>
                <a:cxn ang="0">
                  <a:pos x="104" y="18"/>
                </a:cxn>
                <a:cxn ang="0">
                  <a:pos x="98" y="10"/>
                </a:cxn>
                <a:cxn ang="0">
                  <a:pos x="94" y="6"/>
                </a:cxn>
                <a:cxn ang="0">
                  <a:pos x="88" y="2"/>
                </a:cxn>
                <a:cxn ang="0">
                  <a:pos x="82" y="0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60" y="0"/>
                </a:cxn>
                <a:cxn ang="0">
                  <a:pos x="44" y="2"/>
                </a:cxn>
                <a:cxn ang="0">
                  <a:pos x="30" y="8"/>
                </a:cxn>
                <a:cxn ang="0">
                  <a:pos x="24" y="12"/>
                </a:cxn>
                <a:cxn ang="0">
                  <a:pos x="18" y="18"/>
                </a:cxn>
                <a:cxn ang="0">
                  <a:pos x="14" y="26"/>
                </a:cxn>
                <a:cxn ang="0">
                  <a:pos x="10" y="34"/>
                </a:cxn>
                <a:cxn ang="0">
                  <a:pos x="6" y="46"/>
                </a:cxn>
                <a:cxn ang="0">
                  <a:pos x="2" y="58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6" y="126"/>
                </a:cxn>
                <a:cxn ang="0">
                  <a:pos x="16" y="112"/>
                </a:cxn>
                <a:cxn ang="0">
                  <a:pos x="24" y="104"/>
                </a:cxn>
                <a:cxn ang="0">
                  <a:pos x="34" y="96"/>
                </a:cxn>
                <a:cxn ang="0">
                  <a:pos x="44" y="90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48" y="92"/>
                </a:cxn>
                <a:cxn ang="0">
                  <a:pos x="36" y="102"/>
                </a:cxn>
                <a:cxn ang="0">
                  <a:pos x="28" y="112"/>
                </a:cxn>
                <a:cxn ang="0">
                  <a:pos x="20" y="122"/>
                </a:cxn>
                <a:cxn ang="0">
                  <a:pos x="16" y="134"/>
                </a:cxn>
                <a:cxn ang="0">
                  <a:pos x="12" y="150"/>
                </a:cxn>
                <a:cxn ang="0">
                  <a:pos x="12" y="150"/>
                </a:cxn>
              </a:cxnLst>
              <a:rect l="0" t="0" r="r" b="b"/>
              <a:pathLst>
                <a:path w="148" h="150">
                  <a:moveTo>
                    <a:pt x="12" y="150"/>
                  </a:moveTo>
                  <a:lnTo>
                    <a:pt x="12" y="150"/>
                  </a:lnTo>
                  <a:lnTo>
                    <a:pt x="32" y="146"/>
                  </a:lnTo>
                  <a:lnTo>
                    <a:pt x="54" y="144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102" y="142"/>
                  </a:lnTo>
                  <a:lnTo>
                    <a:pt x="118" y="136"/>
                  </a:lnTo>
                  <a:lnTo>
                    <a:pt x="130" y="128"/>
                  </a:lnTo>
                  <a:lnTo>
                    <a:pt x="138" y="116"/>
                  </a:lnTo>
                  <a:lnTo>
                    <a:pt x="146" y="106"/>
                  </a:lnTo>
                  <a:lnTo>
                    <a:pt x="148" y="94"/>
                  </a:lnTo>
                  <a:lnTo>
                    <a:pt x="148" y="84"/>
                  </a:lnTo>
                  <a:lnTo>
                    <a:pt x="144" y="76"/>
                  </a:lnTo>
                  <a:lnTo>
                    <a:pt x="144" y="76"/>
                  </a:lnTo>
                  <a:lnTo>
                    <a:pt x="138" y="68"/>
                  </a:lnTo>
                  <a:lnTo>
                    <a:pt x="132" y="64"/>
                  </a:lnTo>
                  <a:lnTo>
                    <a:pt x="118" y="58"/>
                  </a:lnTo>
                  <a:lnTo>
                    <a:pt x="108" y="58"/>
                  </a:lnTo>
                  <a:lnTo>
                    <a:pt x="104" y="58"/>
                  </a:lnTo>
                  <a:lnTo>
                    <a:pt x="104" y="58"/>
                  </a:lnTo>
                  <a:lnTo>
                    <a:pt x="106" y="48"/>
                  </a:lnTo>
                  <a:lnTo>
                    <a:pt x="106" y="40"/>
                  </a:lnTo>
                  <a:lnTo>
                    <a:pt x="106" y="30"/>
                  </a:lnTo>
                  <a:lnTo>
                    <a:pt x="104" y="18"/>
                  </a:lnTo>
                  <a:lnTo>
                    <a:pt x="98" y="10"/>
                  </a:lnTo>
                  <a:lnTo>
                    <a:pt x="94" y="6"/>
                  </a:lnTo>
                  <a:lnTo>
                    <a:pt x="88" y="2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60" y="0"/>
                  </a:lnTo>
                  <a:lnTo>
                    <a:pt x="44" y="2"/>
                  </a:lnTo>
                  <a:lnTo>
                    <a:pt x="30" y="8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10" y="34"/>
                  </a:lnTo>
                  <a:lnTo>
                    <a:pt x="6" y="46"/>
                  </a:lnTo>
                  <a:lnTo>
                    <a:pt x="2" y="58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6" y="126"/>
                  </a:lnTo>
                  <a:lnTo>
                    <a:pt x="16" y="112"/>
                  </a:lnTo>
                  <a:lnTo>
                    <a:pt x="24" y="104"/>
                  </a:lnTo>
                  <a:lnTo>
                    <a:pt x="34" y="96"/>
                  </a:lnTo>
                  <a:lnTo>
                    <a:pt x="44" y="90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48" y="92"/>
                  </a:lnTo>
                  <a:lnTo>
                    <a:pt x="36" y="102"/>
                  </a:lnTo>
                  <a:lnTo>
                    <a:pt x="28" y="112"/>
                  </a:lnTo>
                  <a:lnTo>
                    <a:pt x="20" y="122"/>
                  </a:lnTo>
                  <a:lnTo>
                    <a:pt x="16" y="134"/>
                  </a:lnTo>
                  <a:lnTo>
                    <a:pt x="12" y="150"/>
                  </a:lnTo>
                  <a:lnTo>
                    <a:pt x="12" y="1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4" name="Freeform 156"/>
            <p:cNvSpPr>
              <a:spLocks/>
            </p:cNvSpPr>
            <p:nvPr/>
          </p:nvSpPr>
          <p:spPr bwMode="auto">
            <a:xfrm>
              <a:off x="4042611" y="5362074"/>
              <a:ext cx="1251284" cy="1235242"/>
            </a:xfrm>
            <a:custGeom>
              <a:avLst/>
              <a:gdLst/>
              <a:ahLst/>
              <a:cxnLst>
                <a:cxn ang="0">
                  <a:pos x="148" y="26"/>
                </a:cxn>
                <a:cxn ang="0">
                  <a:pos x="148" y="26"/>
                </a:cxn>
                <a:cxn ang="0">
                  <a:pos x="152" y="32"/>
                </a:cxn>
                <a:cxn ang="0">
                  <a:pos x="154" y="40"/>
                </a:cxn>
                <a:cxn ang="0">
                  <a:pos x="156" y="52"/>
                </a:cxn>
                <a:cxn ang="0">
                  <a:pos x="154" y="64"/>
                </a:cxn>
                <a:cxn ang="0">
                  <a:pos x="148" y="74"/>
                </a:cxn>
                <a:cxn ang="0">
                  <a:pos x="142" y="82"/>
                </a:cxn>
                <a:cxn ang="0">
                  <a:pos x="134" y="86"/>
                </a:cxn>
                <a:cxn ang="0">
                  <a:pos x="124" y="88"/>
                </a:cxn>
                <a:cxn ang="0">
                  <a:pos x="116" y="86"/>
                </a:cxn>
                <a:cxn ang="0">
                  <a:pos x="116" y="86"/>
                </a:cxn>
                <a:cxn ang="0">
                  <a:pos x="120" y="94"/>
                </a:cxn>
                <a:cxn ang="0">
                  <a:pos x="124" y="102"/>
                </a:cxn>
                <a:cxn ang="0">
                  <a:pos x="126" y="112"/>
                </a:cxn>
                <a:cxn ang="0">
                  <a:pos x="126" y="122"/>
                </a:cxn>
                <a:cxn ang="0">
                  <a:pos x="124" y="132"/>
                </a:cxn>
                <a:cxn ang="0">
                  <a:pos x="120" y="142"/>
                </a:cxn>
                <a:cxn ang="0">
                  <a:pos x="114" y="146"/>
                </a:cxn>
                <a:cxn ang="0">
                  <a:pos x="110" y="148"/>
                </a:cxn>
                <a:cxn ang="0">
                  <a:pos x="110" y="148"/>
                </a:cxn>
                <a:cxn ang="0">
                  <a:pos x="96" y="154"/>
                </a:cxn>
                <a:cxn ang="0">
                  <a:pos x="86" y="154"/>
                </a:cxn>
                <a:cxn ang="0">
                  <a:pos x="76" y="152"/>
                </a:cxn>
                <a:cxn ang="0">
                  <a:pos x="68" y="148"/>
                </a:cxn>
                <a:cxn ang="0">
                  <a:pos x="62" y="142"/>
                </a:cxn>
                <a:cxn ang="0">
                  <a:pos x="56" y="132"/>
                </a:cxn>
                <a:cxn ang="0">
                  <a:pos x="46" y="110"/>
                </a:cxn>
                <a:cxn ang="0">
                  <a:pos x="38" y="86"/>
                </a:cxn>
                <a:cxn ang="0">
                  <a:pos x="28" y="62"/>
                </a:cxn>
                <a:cxn ang="0">
                  <a:pos x="22" y="52"/>
                </a:cxn>
                <a:cxn ang="0">
                  <a:pos x="16" y="42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10" y="30"/>
                </a:cxn>
                <a:cxn ang="0">
                  <a:pos x="32" y="34"/>
                </a:cxn>
                <a:cxn ang="0">
                  <a:pos x="44" y="38"/>
                </a:cxn>
                <a:cxn ang="0">
                  <a:pos x="58" y="42"/>
                </a:cxn>
                <a:cxn ang="0">
                  <a:pos x="70" y="48"/>
                </a:cxn>
                <a:cxn ang="0">
                  <a:pos x="82" y="56"/>
                </a:cxn>
                <a:cxn ang="0">
                  <a:pos x="82" y="56"/>
                </a:cxn>
                <a:cxn ang="0">
                  <a:pos x="78" y="50"/>
                </a:cxn>
                <a:cxn ang="0">
                  <a:pos x="64" y="38"/>
                </a:cxn>
                <a:cxn ang="0">
                  <a:pos x="54" y="32"/>
                </a:cxn>
                <a:cxn ang="0">
                  <a:pos x="42" y="24"/>
                </a:cxn>
                <a:cxn ang="0">
                  <a:pos x="26" y="20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24" y="10"/>
                </a:cxn>
                <a:cxn ang="0">
                  <a:pos x="42" y="6"/>
                </a:cxn>
                <a:cxn ang="0">
                  <a:pos x="64" y="2"/>
                </a:cxn>
                <a:cxn ang="0">
                  <a:pos x="86" y="0"/>
                </a:cxn>
                <a:cxn ang="0">
                  <a:pos x="98" y="2"/>
                </a:cxn>
                <a:cxn ang="0">
                  <a:pos x="110" y="2"/>
                </a:cxn>
                <a:cxn ang="0">
                  <a:pos x="120" y="6"/>
                </a:cxn>
                <a:cxn ang="0">
                  <a:pos x="130" y="12"/>
                </a:cxn>
                <a:cxn ang="0">
                  <a:pos x="140" y="18"/>
                </a:cxn>
                <a:cxn ang="0">
                  <a:pos x="148" y="26"/>
                </a:cxn>
                <a:cxn ang="0">
                  <a:pos x="148" y="26"/>
                </a:cxn>
              </a:cxnLst>
              <a:rect l="0" t="0" r="r" b="b"/>
              <a:pathLst>
                <a:path w="156" h="154">
                  <a:moveTo>
                    <a:pt x="148" y="26"/>
                  </a:moveTo>
                  <a:lnTo>
                    <a:pt x="148" y="26"/>
                  </a:lnTo>
                  <a:lnTo>
                    <a:pt x="152" y="32"/>
                  </a:lnTo>
                  <a:lnTo>
                    <a:pt x="154" y="40"/>
                  </a:lnTo>
                  <a:lnTo>
                    <a:pt x="156" y="52"/>
                  </a:lnTo>
                  <a:lnTo>
                    <a:pt x="154" y="64"/>
                  </a:lnTo>
                  <a:lnTo>
                    <a:pt x="148" y="74"/>
                  </a:lnTo>
                  <a:lnTo>
                    <a:pt x="142" y="82"/>
                  </a:lnTo>
                  <a:lnTo>
                    <a:pt x="134" y="86"/>
                  </a:lnTo>
                  <a:lnTo>
                    <a:pt x="124" y="88"/>
                  </a:lnTo>
                  <a:lnTo>
                    <a:pt x="116" y="86"/>
                  </a:lnTo>
                  <a:lnTo>
                    <a:pt x="116" y="86"/>
                  </a:lnTo>
                  <a:lnTo>
                    <a:pt x="120" y="94"/>
                  </a:lnTo>
                  <a:lnTo>
                    <a:pt x="124" y="102"/>
                  </a:lnTo>
                  <a:lnTo>
                    <a:pt x="126" y="112"/>
                  </a:lnTo>
                  <a:lnTo>
                    <a:pt x="126" y="122"/>
                  </a:lnTo>
                  <a:lnTo>
                    <a:pt x="124" y="132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10" y="148"/>
                  </a:lnTo>
                  <a:lnTo>
                    <a:pt x="110" y="148"/>
                  </a:lnTo>
                  <a:lnTo>
                    <a:pt x="96" y="154"/>
                  </a:lnTo>
                  <a:lnTo>
                    <a:pt x="86" y="154"/>
                  </a:lnTo>
                  <a:lnTo>
                    <a:pt x="76" y="152"/>
                  </a:lnTo>
                  <a:lnTo>
                    <a:pt x="68" y="148"/>
                  </a:lnTo>
                  <a:lnTo>
                    <a:pt x="62" y="142"/>
                  </a:lnTo>
                  <a:lnTo>
                    <a:pt x="56" y="132"/>
                  </a:lnTo>
                  <a:lnTo>
                    <a:pt x="46" y="110"/>
                  </a:lnTo>
                  <a:lnTo>
                    <a:pt x="38" y="86"/>
                  </a:lnTo>
                  <a:lnTo>
                    <a:pt x="28" y="62"/>
                  </a:lnTo>
                  <a:lnTo>
                    <a:pt x="22" y="52"/>
                  </a:lnTo>
                  <a:lnTo>
                    <a:pt x="16" y="42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0" y="30"/>
                  </a:lnTo>
                  <a:lnTo>
                    <a:pt x="32" y="34"/>
                  </a:lnTo>
                  <a:lnTo>
                    <a:pt x="44" y="38"/>
                  </a:lnTo>
                  <a:lnTo>
                    <a:pt x="58" y="42"/>
                  </a:lnTo>
                  <a:lnTo>
                    <a:pt x="70" y="48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78" y="50"/>
                  </a:lnTo>
                  <a:lnTo>
                    <a:pt x="64" y="38"/>
                  </a:lnTo>
                  <a:lnTo>
                    <a:pt x="54" y="32"/>
                  </a:lnTo>
                  <a:lnTo>
                    <a:pt x="42" y="24"/>
                  </a:lnTo>
                  <a:lnTo>
                    <a:pt x="26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24" y="10"/>
                  </a:lnTo>
                  <a:lnTo>
                    <a:pt x="42" y="6"/>
                  </a:lnTo>
                  <a:lnTo>
                    <a:pt x="64" y="2"/>
                  </a:lnTo>
                  <a:lnTo>
                    <a:pt x="86" y="0"/>
                  </a:lnTo>
                  <a:lnTo>
                    <a:pt x="98" y="2"/>
                  </a:lnTo>
                  <a:lnTo>
                    <a:pt x="110" y="2"/>
                  </a:lnTo>
                  <a:lnTo>
                    <a:pt x="120" y="6"/>
                  </a:lnTo>
                  <a:lnTo>
                    <a:pt x="130" y="12"/>
                  </a:lnTo>
                  <a:lnTo>
                    <a:pt x="140" y="18"/>
                  </a:lnTo>
                  <a:lnTo>
                    <a:pt x="148" y="26"/>
                  </a:lnTo>
                  <a:lnTo>
                    <a:pt x="148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5" name="Freeform 157"/>
            <p:cNvSpPr>
              <a:spLocks/>
            </p:cNvSpPr>
            <p:nvPr/>
          </p:nvSpPr>
          <p:spPr bwMode="auto">
            <a:xfrm>
              <a:off x="3128211" y="5682916"/>
              <a:ext cx="1203158" cy="1235242"/>
            </a:xfrm>
            <a:custGeom>
              <a:avLst/>
              <a:gdLst/>
              <a:ahLst/>
              <a:cxnLst>
                <a:cxn ang="0">
                  <a:pos x="102" y="6"/>
                </a:cxn>
                <a:cxn ang="0">
                  <a:pos x="102" y="6"/>
                </a:cxn>
                <a:cxn ang="0">
                  <a:pos x="108" y="10"/>
                </a:cxn>
                <a:cxn ang="0">
                  <a:pos x="120" y="24"/>
                </a:cxn>
                <a:cxn ang="0">
                  <a:pos x="126" y="34"/>
                </a:cxn>
                <a:cxn ang="0">
                  <a:pos x="134" y="46"/>
                </a:cxn>
                <a:cxn ang="0">
                  <a:pos x="140" y="62"/>
                </a:cxn>
                <a:cxn ang="0">
                  <a:pos x="146" y="82"/>
                </a:cxn>
                <a:cxn ang="0">
                  <a:pos x="146" y="82"/>
                </a:cxn>
                <a:cxn ang="0">
                  <a:pos x="148" y="96"/>
                </a:cxn>
                <a:cxn ang="0">
                  <a:pos x="150" y="108"/>
                </a:cxn>
                <a:cxn ang="0">
                  <a:pos x="148" y="120"/>
                </a:cxn>
                <a:cxn ang="0">
                  <a:pos x="144" y="132"/>
                </a:cxn>
                <a:cxn ang="0">
                  <a:pos x="138" y="140"/>
                </a:cxn>
                <a:cxn ang="0">
                  <a:pos x="130" y="148"/>
                </a:cxn>
                <a:cxn ang="0">
                  <a:pos x="120" y="152"/>
                </a:cxn>
                <a:cxn ang="0">
                  <a:pos x="106" y="154"/>
                </a:cxn>
                <a:cxn ang="0">
                  <a:pos x="106" y="154"/>
                </a:cxn>
                <a:cxn ang="0">
                  <a:pos x="94" y="152"/>
                </a:cxn>
                <a:cxn ang="0">
                  <a:pos x="86" y="150"/>
                </a:cxn>
                <a:cxn ang="0">
                  <a:pos x="78" y="146"/>
                </a:cxn>
                <a:cxn ang="0">
                  <a:pos x="74" y="142"/>
                </a:cxn>
                <a:cxn ang="0">
                  <a:pos x="68" y="134"/>
                </a:cxn>
                <a:cxn ang="0">
                  <a:pos x="68" y="130"/>
                </a:cxn>
                <a:cxn ang="0">
                  <a:pos x="68" y="130"/>
                </a:cxn>
                <a:cxn ang="0">
                  <a:pos x="62" y="132"/>
                </a:cxn>
                <a:cxn ang="0">
                  <a:pos x="44" y="138"/>
                </a:cxn>
                <a:cxn ang="0">
                  <a:pos x="34" y="138"/>
                </a:cxn>
                <a:cxn ang="0">
                  <a:pos x="24" y="136"/>
                </a:cxn>
                <a:cxn ang="0">
                  <a:pos x="16" y="130"/>
                </a:cxn>
                <a:cxn ang="0">
                  <a:pos x="8" y="122"/>
                </a:cxn>
                <a:cxn ang="0">
                  <a:pos x="8" y="122"/>
                </a:cxn>
                <a:cxn ang="0">
                  <a:pos x="2" y="108"/>
                </a:cxn>
                <a:cxn ang="0">
                  <a:pos x="0" y="98"/>
                </a:cxn>
                <a:cxn ang="0">
                  <a:pos x="0" y="86"/>
                </a:cxn>
                <a:cxn ang="0">
                  <a:pos x="2" y="78"/>
                </a:cxn>
                <a:cxn ang="0">
                  <a:pos x="8" y="70"/>
                </a:cxn>
                <a:cxn ang="0">
                  <a:pos x="14" y="62"/>
                </a:cxn>
                <a:cxn ang="0">
                  <a:pos x="28" y="48"/>
                </a:cxn>
                <a:cxn ang="0">
                  <a:pos x="62" y="26"/>
                </a:cxn>
                <a:cxn ang="0">
                  <a:pos x="70" y="20"/>
                </a:cxn>
                <a:cxn ang="0">
                  <a:pos x="76" y="14"/>
                </a:cxn>
                <a:cxn ang="0">
                  <a:pos x="80" y="6"/>
                </a:cxn>
                <a:cxn ang="0">
                  <a:pos x="82" y="0"/>
                </a:cxn>
                <a:cxn ang="0">
                  <a:pos x="82" y="0"/>
                </a:cxn>
                <a:cxn ang="0">
                  <a:pos x="86" y="6"/>
                </a:cxn>
                <a:cxn ang="0">
                  <a:pos x="90" y="22"/>
                </a:cxn>
                <a:cxn ang="0">
                  <a:pos x="90" y="32"/>
                </a:cxn>
                <a:cxn ang="0">
                  <a:pos x="92" y="44"/>
                </a:cxn>
                <a:cxn ang="0">
                  <a:pos x="90" y="58"/>
                </a:cxn>
                <a:cxn ang="0">
                  <a:pos x="86" y="70"/>
                </a:cxn>
                <a:cxn ang="0">
                  <a:pos x="86" y="70"/>
                </a:cxn>
                <a:cxn ang="0">
                  <a:pos x="90" y="66"/>
                </a:cxn>
                <a:cxn ang="0">
                  <a:pos x="96" y="56"/>
                </a:cxn>
                <a:cxn ang="0">
                  <a:pos x="98" y="46"/>
                </a:cxn>
                <a:cxn ang="0">
                  <a:pos x="100" y="36"/>
                </a:cxn>
                <a:cxn ang="0">
                  <a:pos x="102" y="22"/>
                </a:cxn>
                <a:cxn ang="0">
                  <a:pos x="102" y="6"/>
                </a:cxn>
                <a:cxn ang="0">
                  <a:pos x="102" y="6"/>
                </a:cxn>
              </a:cxnLst>
              <a:rect l="0" t="0" r="r" b="b"/>
              <a:pathLst>
                <a:path w="150" h="154">
                  <a:moveTo>
                    <a:pt x="102" y="6"/>
                  </a:moveTo>
                  <a:lnTo>
                    <a:pt x="102" y="6"/>
                  </a:lnTo>
                  <a:lnTo>
                    <a:pt x="108" y="10"/>
                  </a:lnTo>
                  <a:lnTo>
                    <a:pt x="120" y="24"/>
                  </a:lnTo>
                  <a:lnTo>
                    <a:pt x="126" y="34"/>
                  </a:lnTo>
                  <a:lnTo>
                    <a:pt x="134" y="46"/>
                  </a:lnTo>
                  <a:lnTo>
                    <a:pt x="140" y="62"/>
                  </a:lnTo>
                  <a:lnTo>
                    <a:pt x="146" y="82"/>
                  </a:lnTo>
                  <a:lnTo>
                    <a:pt x="146" y="82"/>
                  </a:lnTo>
                  <a:lnTo>
                    <a:pt x="148" y="96"/>
                  </a:lnTo>
                  <a:lnTo>
                    <a:pt x="150" y="108"/>
                  </a:lnTo>
                  <a:lnTo>
                    <a:pt x="148" y="120"/>
                  </a:lnTo>
                  <a:lnTo>
                    <a:pt x="144" y="132"/>
                  </a:lnTo>
                  <a:lnTo>
                    <a:pt x="138" y="140"/>
                  </a:lnTo>
                  <a:lnTo>
                    <a:pt x="130" y="148"/>
                  </a:lnTo>
                  <a:lnTo>
                    <a:pt x="120" y="152"/>
                  </a:lnTo>
                  <a:lnTo>
                    <a:pt x="106" y="154"/>
                  </a:lnTo>
                  <a:lnTo>
                    <a:pt x="106" y="154"/>
                  </a:lnTo>
                  <a:lnTo>
                    <a:pt x="94" y="152"/>
                  </a:lnTo>
                  <a:lnTo>
                    <a:pt x="86" y="150"/>
                  </a:lnTo>
                  <a:lnTo>
                    <a:pt x="78" y="146"/>
                  </a:lnTo>
                  <a:lnTo>
                    <a:pt x="74" y="142"/>
                  </a:lnTo>
                  <a:lnTo>
                    <a:pt x="68" y="134"/>
                  </a:lnTo>
                  <a:lnTo>
                    <a:pt x="68" y="130"/>
                  </a:lnTo>
                  <a:lnTo>
                    <a:pt x="68" y="130"/>
                  </a:lnTo>
                  <a:lnTo>
                    <a:pt x="62" y="132"/>
                  </a:lnTo>
                  <a:lnTo>
                    <a:pt x="44" y="138"/>
                  </a:lnTo>
                  <a:lnTo>
                    <a:pt x="34" y="138"/>
                  </a:lnTo>
                  <a:lnTo>
                    <a:pt x="24" y="136"/>
                  </a:lnTo>
                  <a:lnTo>
                    <a:pt x="16" y="130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2" y="108"/>
                  </a:lnTo>
                  <a:lnTo>
                    <a:pt x="0" y="98"/>
                  </a:lnTo>
                  <a:lnTo>
                    <a:pt x="0" y="86"/>
                  </a:lnTo>
                  <a:lnTo>
                    <a:pt x="2" y="78"/>
                  </a:lnTo>
                  <a:lnTo>
                    <a:pt x="8" y="70"/>
                  </a:lnTo>
                  <a:lnTo>
                    <a:pt x="14" y="62"/>
                  </a:lnTo>
                  <a:lnTo>
                    <a:pt x="28" y="48"/>
                  </a:lnTo>
                  <a:lnTo>
                    <a:pt x="62" y="26"/>
                  </a:lnTo>
                  <a:lnTo>
                    <a:pt x="70" y="20"/>
                  </a:lnTo>
                  <a:lnTo>
                    <a:pt x="76" y="14"/>
                  </a:lnTo>
                  <a:lnTo>
                    <a:pt x="80" y="6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6" y="6"/>
                  </a:lnTo>
                  <a:lnTo>
                    <a:pt x="90" y="22"/>
                  </a:lnTo>
                  <a:lnTo>
                    <a:pt x="90" y="32"/>
                  </a:lnTo>
                  <a:lnTo>
                    <a:pt x="92" y="44"/>
                  </a:lnTo>
                  <a:lnTo>
                    <a:pt x="90" y="58"/>
                  </a:lnTo>
                  <a:lnTo>
                    <a:pt x="86" y="70"/>
                  </a:lnTo>
                  <a:lnTo>
                    <a:pt x="86" y="70"/>
                  </a:lnTo>
                  <a:lnTo>
                    <a:pt x="90" y="66"/>
                  </a:lnTo>
                  <a:lnTo>
                    <a:pt x="96" y="56"/>
                  </a:lnTo>
                  <a:lnTo>
                    <a:pt x="98" y="46"/>
                  </a:lnTo>
                  <a:lnTo>
                    <a:pt x="100" y="36"/>
                  </a:lnTo>
                  <a:lnTo>
                    <a:pt x="102" y="22"/>
                  </a:lnTo>
                  <a:lnTo>
                    <a:pt x="102" y="6"/>
                  </a:lnTo>
                  <a:lnTo>
                    <a:pt x="10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6" name="Freeform 158"/>
            <p:cNvSpPr>
              <a:spLocks/>
            </p:cNvSpPr>
            <p:nvPr/>
          </p:nvSpPr>
          <p:spPr bwMode="auto">
            <a:xfrm>
              <a:off x="2342147" y="4961021"/>
              <a:ext cx="1235242" cy="1299411"/>
            </a:xfrm>
            <a:custGeom>
              <a:avLst/>
              <a:gdLst/>
              <a:ahLst/>
              <a:cxnLst>
                <a:cxn ang="0">
                  <a:pos x="154" y="70"/>
                </a:cxn>
                <a:cxn ang="0">
                  <a:pos x="154" y="70"/>
                </a:cxn>
                <a:cxn ang="0">
                  <a:pos x="148" y="82"/>
                </a:cxn>
                <a:cxn ang="0">
                  <a:pos x="140" y="96"/>
                </a:cxn>
                <a:cxn ang="0">
                  <a:pos x="132" y="112"/>
                </a:cxn>
                <a:cxn ang="0">
                  <a:pos x="120" y="128"/>
                </a:cxn>
                <a:cxn ang="0">
                  <a:pos x="106" y="142"/>
                </a:cxn>
                <a:cxn ang="0">
                  <a:pos x="98" y="148"/>
                </a:cxn>
                <a:cxn ang="0">
                  <a:pos x="88" y="154"/>
                </a:cxn>
                <a:cxn ang="0">
                  <a:pos x="80" y="158"/>
                </a:cxn>
                <a:cxn ang="0">
                  <a:pos x="70" y="160"/>
                </a:cxn>
                <a:cxn ang="0">
                  <a:pos x="70" y="160"/>
                </a:cxn>
                <a:cxn ang="0">
                  <a:pos x="60" y="162"/>
                </a:cxn>
                <a:cxn ang="0">
                  <a:pos x="52" y="160"/>
                </a:cxn>
                <a:cxn ang="0">
                  <a:pos x="44" y="160"/>
                </a:cxn>
                <a:cxn ang="0">
                  <a:pos x="36" y="156"/>
                </a:cxn>
                <a:cxn ang="0">
                  <a:pos x="24" y="148"/>
                </a:cxn>
                <a:cxn ang="0">
                  <a:pos x="14" y="138"/>
                </a:cxn>
                <a:cxn ang="0">
                  <a:pos x="10" y="124"/>
                </a:cxn>
                <a:cxn ang="0">
                  <a:pos x="8" y="110"/>
                </a:cxn>
                <a:cxn ang="0">
                  <a:pos x="10" y="104"/>
                </a:cxn>
                <a:cxn ang="0">
                  <a:pos x="12" y="98"/>
                </a:cxn>
                <a:cxn ang="0">
                  <a:pos x="16" y="92"/>
                </a:cxn>
                <a:cxn ang="0">
                  <a:pos x="22" y="86"/>
                </a:cxn>
                <a:cxn ang="0">
                  <a:pos x="22" y="86"/>
                </a:cxn>
                <a:cxn ang="0">
                  <a:pos x="16" y="80"/>
                </a:cxn>
                <a:cxn ang="0">
                  <a:pos x="12" y="74"/>
                </a:cxn>
                <a:cxn ang="0">
                  <a:pos x="6" y="66"/>
                </a:cxn>
                <a:cxn ang="0">
                  <a:pos x="2" y="56"/>
                </a:cxn>
                <a:cxn ang="0">
                  <a:pos x="0" y="44"/>
                </a:cxn>
                <a:cxn ang="0">
                  <a:pos x="2" y="32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10"/>
                </a:cxn>
                <a:cxn ang="0">
                  <a:pos x="24" y="4"/>
                </a:cxn>
                <a:cxn ang="0">
                  <a:pos x="32" y="2"/>
                </a:cxn>
                <a:cxn ang="0">
                  <a:pos x="42" y="0"/>
                </a:cxn>
                <a:cxn ang="0">
                  <a:pos x="50" y="0"/>
                </a:cxn>
                <a:cxn ang="0">
                  <a:pos x="58" y="4"/>
                </a:cxn>
                <a:cxn ang="0">
                  <a:pos x="76" y="12"/>
                </a:cxn>
                <a:cxn ang="0">
                  <a:pos x="112" y="34"/>
                </a:cxn>
                <a:cxn ang="0">
                  <a:pos x="132" y="44"/>
                </a:cxn>
                <a:cxn ang="0">
                  <a:pos x="142" y="46"/>
                </a:cxn>
                <a:cxn ang="0">
                  <a:pos x="152" y="46"/>
                </a:cxn>
                <a:cxn ang="0">
                  <a:pos x="152" y="46"/>
                </a:cxn>
                <a:cxn ang="0">
                  <a:pos x="146" y="52"/>
                </a:cxn>
                <a:cxn ang="0">
                  <a:pos x="126" y="64"/>
                </a:cxn>
                <a:cxn ang="0">
                  <a:pos x="104" y="74"/>
                </a:cxn>
                <a:cxn ang="0">
                  <a:pos x="92" y="78"/>
                </a:cxn>
                <a:cxn ang="0">
                  <a:pos x="82" y="80"/>
                </a:cxn>
                <a:cxn ang="0">
                  <a:pos x="82" y="80"/>
                </a:cxn>
                <a:cxn ang="0">
                  <a:pos x="86" y="82"/>
                </a:cxn>
                <a:cxn ang="0">
                  <a:pos x="100" y="82"/>
                </a:cxn>
                <a:cxn ang="0">
                  <a:pos x="110" y="82"/>
                </a:cxn>
                <a:cxn ang="0">
                  <a:pos x="122" y="80"/>
                </a:cxn>
                <a:cxn ang="0">
                  <a:pos x="136" y="76"/>
                </a:cxn>
                <a:cxn ang="0">
                  <a:pos x="154" y="70"/>
                </a:cxn>
                <a:cxn ang="0">
                  <a:pos x="154" y="70"/>
                </a:cxn>
              </a:cxnLst>
              <a:rect l="0" t="0" r="r" b="b"/>
              <a:pathLst>
                <a:path w="154" h="162">
                  <a:moveTo>
                    <a:pt x="154" y="70"/>
                  </a:moveTo>
                  <a:lnTo>
                    <a:pt x="154" y="70"/>
                  </a:lnTo>
                  <a:lnTo>
                    <a:pt x="148" y="82"/>
                  </a:lnTo>
                  <a:lnTo>
                    <a:pt x="140" y="96"/>
                  </a:lnTo>
                  <a:lnTo>
                    <a:pt x="132" y="112"/>
                  </a:lnTo>
                  <a:lnTo>
                    <a:pt x="120" y="128"/>
                  </a:lnTo>
                  <a:lnTo>
                    <a:pt x="106" y="142"/>
                  </a:lnTo>
                  <a:lnTo>
                    <a:pt x="98" y="148"/>
                  </a:lnTo>
                  <a:lnTo>
                    <a:pt x="88" y="154"/>
                  </a:lnTo>
                  <a:lnTo>
                    <a:pt x="80" y="158"/>
                  </a:lnTo>
                  <a:lnTo>
                    <a:pt x="70" y="160"/>
                  </a:lnTo>
                  <a:lnTo>
                    <a:pt x="70" y="160"/>
                  </a:lnTo>
                  <a:lnTo>
                    <a:pt x="60" y="162"/>
                  </a:lnTo>
                  <a:lnTo>
                    <a:pt x="52" y="160"/>
                  </a:lnTo>
                  <a:lnTo>
                    <a:pt x="44" y="160"/>
                  </a:lnTo>
                  <a:lnTo>
                    <a:pt x="36" y="156"/>
                  </a:lnTo>
                  <a:lnTo>
                    <a:pt x="24" y="148"/>
                  </a:lnTo>
                  <a:lnTo>
                    <a:pt x="14" y="138"/>
                  </a:lnTo>
                  <a:lnTo>
                    <a:pt x="10" y="124"/>
                  </a:lnTo>
                  <a:lnTo>
                    <a:pt x="8" y="110"/>
                  </a:lnTo>
                  <a:lnTo>
                    <a:pt x="10" y="104"/>
                  </a:lnTo>
                  <a:lnTo>
                    <a:pt x="12" y="98"/>
                  </a:lnTo>
                  <a:lnTo>
                    <a:pt x="16" y="92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16" y="80"/>
                  </a:lnTo>
                  <a:lnTo>
                    <a:pt x="12" y="74"/>
                  </a:lnTo>
                  <a:lnTo>
                    <a:pt x="6" y="66"/>
                  </a:lnTo>
                  <a:lnTo>
                    <a:pt x="2" y="56"/>
                  </a:lnTo>
                  <a:lnTo>
                    <a:pt x="0" y="44"/>
                  </a:lnTo>
                  <a:lnTo>
                    <a:pt x="2" y="32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10"/>
                  </a:lnTo>
                  <a:lnTo>
                    <a:pt x="24" y="4"/>
                  </a:lnTo>
                  <a:lnTo>
                    <a:pt x="32" y="2"/>
                  </a:lnTo>
                  <a:lnTo>
                    <a:pt x="42" y="0"/>
                  </a:lnTo>
                  <a:lnTo>
                    <a:pt x="50" y="0"/>
                  </a:lnTo>
                  <a:lnTo>
                    <a:pt x="58" y="4"/>
                  </a:lnTo>
                  <a:lnTo>
                    <a:pt x="76" y="12"/>
                  </a:lnTo>
                  <a:lnTo>
                    <a:pt x="112" y="34"/>
                  </a:lnTo>
                  <a:lnTo>
                    <a:pt x="132" y="44"/>
                  </a:lnTo>
                  <a:lnTo>
                    <a:pt x="142" y="4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46" y="52"/>
                  </a:lnTo>
                  <a:lnTo>
                    <a:pt x="126" y="64"/>
                  </a:lnTo>
                  <a:lnTo>
                    <a:pt x="104" y="74"/>
                  </a:lnTo>
                  <a:lnTo>
                    <a:pt x="92" y="78"/>
                  </a:lnTo>
                  <a:lnTo>
                    <a:pt x="82" y="80"/>
                  </a:lnTo>
                  <a:lnTo>
                    <a:pt x="82" y="80"/>
                  </a:lnTo>
                  <a:lnTo>
                    <a:pt x="86" y="82"/>
                  </a:lnTo>
                  <a:lnTo>
                    <a:pt x="100" y="82"/>
                  </a:lnTo>
                  <a:lnTo>
                    <a:pt x="110" y="82"/>
                  </a:lnTo>
                  <a:lnTo>
                    <a:pt x="122" y="80"/>
                  </a:lnTo>
                  <a:lnTo>
                    <a:pt x="136" y="76"/>
                  </a:lnTo>
                  <a:lnTo>
                    <a:pt x="154" y="70"/>
                  </a:lnTo>
                  <a:lnTo>
                    <a:pt x="154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7" name="Freeform 159"/>
            <p:cNvSpPr>
              <a:spLocks/>
            </p:cNvSpPr>
            <p:nvPr/>
          </p:nvSpPr>
          <p:spPr bwMode="auto">
            <a:xfrm>
              <a:off x="2871537" y="3805989"/>
              <a:ext cx="1155032" cy="1283368"/>
            </a:xfrm>
            <a:custGeom>
              <a:avLst/>
              <a:gdLst/>
              <a:ahLst/>
              <a:cxnLst>
                <a:cxn ang="0">
                  <a:pos x="130" y="158"/>
                </a:cxn>
                <a:cxn ang="0">
                  <a:pos x="130" y="158"/>
                </a:cxn>
                <a:cxn ang="0">
                  <a:pos x="130" y="148"/>
                </a:cxn>
                <a:cxn ang="0">
                  <a:pos x="130" y="122"/>
                </a:cxn>
                <a:cxn ang="0">
                  <a:pos x="134" y="88"/>
                </a:cxn>
                <a:cxn ang="0">
                  <a:pos x="136" y="70"/>
                </a:cxn>
                <a:cxn ang="0">
                  <a:pos x="142" y="52"/>
                </a:cxn>
                <a:cxn ang="0">
                  <a:pos x="142" y="52"/>
                </a:cxn>
                <a:cxn ang="0">
                  <a:pos x="144" y="42"/>
                </a:cxn>
                <a:cxn ang="0">
                  <a:pos x="142" y="32"/>
                </a:cxn>
                <a:cxn ang="0">
                  <a:pos x="140" y="24"/>
                </a:cxn>
                <a:cxn ang="0">
                  <a:pos x="134" y="16"/>
                </a:cxn>
                <a:cxn ang="0">
                  <a:pos x="128" y="10"/>
                </a:cxn>
                <a:cxn ang="0">
                  <a:pos x="118" y="4"/>
                </a:cxn>
                <a:cxn ang="0">
                  <a:pos x="110" y="2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8" y="2"/>
                </a:cxn>
                <a:cxn ang="0">
                  <a:pos x="80" y="6"/>
                </a:cxn>
                <a:cxn ang="0">
                  <a:pos x="74" y="10"/>
                </a:cxn>
                <a:cxn ang="0">
                  <a:pos x="68" y="18"/>
                </a:cxn>
                <a:cxn ang="0">
                  <a:pos x="62" y="28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52" y="34"/>
                </a:cxn>
                <a:cxn ang="0">
                  <a:pos x="34" y="36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4" y="104"/>
                </a:cxn>
                <a:cxn ang="0">
                  <a:pos x="12" y="118"/>
                </a:cxn>
                <a:cxn ang="0">
                  <a:pos x="18" y="124"/>
                </a:cxn>
                <a:cxn ang="0">
                  <a:pos x="24" y="130"/>
                </a:cxn>
                <a:cxn ang="0">
                  <a:pos x="32" y="136"/>
                </a:cxn>
                <a:cxn ang="0">
                  <a:pos x="44" y="142"/>
                </a:cxn>
                <a:cxn ang="0">
                  <a:pos x="70" y="152"/>
                </a:cxn>
                <a:cxn ang="0">
                  <a:pos x="102" y="160"/>
                </a:cxn>
                <a:cxn ang="0">
                  <a:pos x="102" y="160"/>
                </a:cxn>
                <a:cxn ang="0">
                  <a:pos x="100" y="156"/>
                </a:cxn>
                <a:cxn ang="0">
                  <a:pos x="90" y="144"/>
                </a:cxn>
                <a:cxn ang="0">
                  <a:pos x="86" y="136"/>
                </a:cxn>
                <a:cxn ang="0">
                  <a:pos x="82" y="126"/>
                </a:cxn>
                <a:cxn ang="0">
                  <a:pos x="80" y="114"/>
                </a:cxn>
                <a:cxn ang="0">
                  <a:pos x="80" y="102"/>
                </a:cxn>
                <a:cxn ang="0">
                  <a:pos x="80" y="102"/>
                </a:cxn>
                <a:cxn ang="0">
                  <a:pos x="84" y="108"/>
                </a:cxn>
                <a:cxn ang="0">
                  <a:pos x="94" y="124"/>
                </a:cxn>
                <a:cxn ang="0">
                  <a:pos x="112" y="142"/>
                </a:cxn>
                <a:cxn ang="0">
                  <a:pos x="120" y="150"/>
                </a:cxn>
                <a:cxn ang="0">
                  <a:pos x="130" y="158"/>
                </a:cxn>
                <a:cxn ang="0">
                  <a:pos x="130" y="158"/>
                </a:cxn>
              </a:cxnLst>
              <a:rect l="0" t="0" r="r" b="b"/>
              <a:pathLst>
                <a:path w="144" h="160">
                  <a:moveTo>
                    <a:pt x="130" y="158"/>
                  </a:moveTo>
                  <a:lnTo>
                    <a:pt x="130" y="158"/>
                  </a:lnTo>
                  <a:lnTo>
                    <a:pt x="130" y="148"/>
                  </a:lnTo>
                  <a:lnTo>
                    <a:pt x="130" y="122"/>
                  </a:lnTo>
                  <a:lnTo>
                    <a:pt x="134" y="88"/>
                  </a:lnTo>
                  <a:lnTo>
                    <a:pt x="136" y="70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44" y="42"/>
                  </a:lnTo>
                  <a:lnTo>
                    <a:pt x="142" y="32"/>
                  </a:lnTo>
                  <a:lnTo>
                    <a:pt x="140" y="24"/>
                  </a:lnTo>
                  <a:lnTo>
                    <a:pt x="134" y="16"/>
                  </a:lnTo>
                  <a:lnTo>
                    <a:pt x="128" y="10"/>
                  </a:lnTo>
                  <a:lnTo>
                    <a:pt x="118" y="4"/>
                  </a:lnTo>
                  <a:lnTo>
                    <a:pt x="110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8" y="2"/>
                  </a:lnTo>
                  <a:lnTo>
                    <a:pt x="80" y="6"/>
                  </a:lnTo>
                  <a:lnTo>
                    <a:pt x="74" y="10"/>
                  </a:lnTo>
                  <a:lnTo>
                    <a:pt x="68" y="18"/>
                  </a:lnTo>
                  <a:lnTo>
                    <a:pt x="62" y="28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52" y="34"/>
                  </a:lnTo>
                  <a:lnTo>
                    <a:pt x="34" y="36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4" y="104"/>
                  </a:lnTo>
                  <a:lnTo>
                    <a:pt x="12" y="118"/>
                  </a:lnTo>
                  <a:lnTo>
                    <a:pt x="18" y="124"/>
                  </a:lnTo>
                  <a:lnTo>
                    <a:pt x="24" y="130"/>
                  </a:lnTo>
                  <a:lnTo>
                    <a:pt x="32" y="136"/>
                  </a:lnTo>
                  <a:lnTo>
                    <a:pt x="44" y="142"/>
                  </a:lnTo>
                  <a:lnTo>
                    <a:pt x="70" y="152"/>
                  </a:lnTo>
                  <a:lnTo>
                    <a:pt x="102" y="160"/>
                  </a:lnTo>
                  <a:lnTo>
                    <a:pt x="102" y="160"/>
                  </a:lnTo>
                  <a:lnTo>
                    <a:pt x="100" y="156"/>
                  </a:lnTo>
                  <a:lnTo>
                    <a:pt x="90" y="144"/>
                  </a:lnTo>
                  <a:lnTo>
                    <a:pt x="86" y="136"/>
                  </a:lnTo>
                  <a:lnTo>
                    <a:pt x="82" y="126"/>
                  </a:lnTo>
                  <a:lnTo>
                    <a:pt x="80" y="114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84" y="108"/>
                  </a:lnTo>
                  <a:lnTo>
                    <a:pt x="94" y="124"/>
                  </a:lnTo>
                  <a:lnTo>
                    <a:pt x="112" y="142"/>
                  </a:lnTo>
                  <a:lnTo>
                    <a:pt x="120" y="150"/>
                  </a:lnTo>
                  <a:lnTo>
                    <a:pt x="130" y="158"/>
                  </a:lnTo>
                  <a:lnTo>
                    <a:pt x="130" y="1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8" name="Freeform 160"/>
            <p:cNvSpPr>
              <a:spLocks/>
            </p:cNvSpPr>
            <p:nvPr/>
          </p:nvSpPr>
          <p:spPr bwMode="auto">
            <a:xfrm>
              <a:off x="3689684" y="5249779"/>
              <a:ext cx="288758" cy="320842"/>
            </a:xfrm>
            <a:custGeom>
              <a:avLst/>
              <a:gdLst/>
              <a:ahLst/>
              <a:cxnLst>
                <a:cxn ang="0">
                  <a:pos x="36" y="20"/>
                </a:cxn>
                <a:cxn ang="0">
                  <a:pos x="36" y="20"/>
                </a:cxn>
                <a:cxn ang="0">
                  <a:pos x="34" y="28"/>
                </a:cxn>
                <a:cxn ang="0">
                  <a:pos x="30" y="34"/>
                </a:cxn>
                <a:cxn ang="0">
                  <a:pos x="24" y="38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10" y="38"/>
                </a:cxn>
                <a:cxn ang="0">
                  <a:pos x="6" y="34"/>
                </a:cxn>
                <a:cxn ang="0">
                  <a:pos x="2" y="28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2" y="12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6"/>
                </a:cxn>
                <a:cxn ang="0">
                  <a:pos x="34" y="12"/>
                </a:cxn>
                <a:cxn ang="0">
                  <a:pos x="36" y="20"/>
                </a:cxn>
                <a:cxn ang="0">
                  <a:pos x="36" y="20"/>
                </a:cxn>
              </a:cxnLst>
              <a:rect l="0" t="0" r="r" b="b"/>
              <a:pathLst>
                <a:path w="36" h="40">
                  <a:moveTo>
                    <a:pt x="36" y="20"/>
                  </a:moveTo>
                  <a:lnTo>
                    <a:pt x="36" y="20"/>
                  </a:lnTo>
                  <a:lnTo>
                    <a:pt x="34" y="28"/>
                  </a:lnTo>
                  <a:lnTo>
                    <a:pt x="30" y="34"/>
                  </a:lnTo>
                  <a:lnTo>
                    <a:pt x="24" y="38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0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6"/>
                  </a:lnTo>
                  <a:lnTo>
                    <a:pt x="34" y="12"/>
                  </a:lnTo>
                  <a:lnTo>
                    <a:pt x="36" y="20"/>
                  </a:lnTo>
                  <a:lnTo>
                    <a:pt x="36" y="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Technology choices</a:t>
            </a:r>
            <a:br>
              <a:rPr lang="en-US" dirty="0" smtClean="0"/>
            </a:br>
            <a:r>
              <a:rPr lang="en-US" dirty="0" smtClean="0"/>
              <a:t>For Authentication Server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r>
              <a:rPr lang="en-US" dirty="0" smtClean="0"/>
              <a:t>GWT: Google Web Toolkit. </a:t>
            </a:r>
          </a:p>
          <a:p>
            <a:pPr lvl="1"/>
            <a:r>
              <a:rPr lang="en-US" dirty="0" smtClean="0"/>
              <a:t>Is a development toolkit for building and optimizing complex browser-based applications.</a:t>
            </a:r>
          </a:p>
          <a:p>
            <a:pPr lvl="1"/>
            <a:r>
              <a:rPr lang="en-US" dirty="0" smtClean="0"/>
              <a:t>Completely free and open-source.</a:t>
            </a:r>
          </a:p>
          <a:p>
            <a:pPr lvl="1"/>
            <a:r>
              <a:rPr lang="en-US" dirty="0" smtClean="0"/>
              <a:t>Use strongly-typed language (Java) for developing and debugging, no Java-script at all.</a:t>
            </a:r>
          </a:p>
          <a:p>
            <a:pPr lvl="1"/>
            <a:r>
              <a:rPr lang="en-US" dirty="0" smtClean="0"/>
              <a:t>Can use complex Java objects on the client, the toolkit will translate them into java-script automatically.</a:t>
            </a:r>
          </a:p>
          <a:p>
            <a:pPr lvl="1"/>
            <a:r>
              <a:rPr lang="en-US" dirty="0" smtClean="0"/>
              <a:t>Easy to test and debugging</a:t>
            </a:r>
          </a:p>
          <a:p>
            <a:pPr lvl="1"/>
            <a:r>
              <a:rPr lang="en-US" dirty="0" smtClean="0"/>
              <a:t>Team have experiences working on GWT and Java.</a:t>
            </a:r>
          </a:p>
          <a:p>
            <a:r>
              <a:rPr lang="en-US" dirty="0" smtClean="0"/>
              <a:t>Others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315"/>
          <p:cNvGrpSpPr/>
          <p:nvPr/>
        </p:nvGrpSpPr>
        <p:grpSpPr>
          <a:xfrm>
            <a:off x="0" y="0"/>
            <a:ext cx="9144000" cy="6858000"/>
            <a:chOff x="0" y="-1295400"/>
            <a:chExt cx="9144000" cy="9144000"/>
          </a:xfrm>
          <a:gradFill flip="none" rotWithShape="1">
            <a:gsLst>
              <a:gs pos="0">
                <a:schemeClr val="bg1">
                  <a:alpha val="10000"/>
                </a:schemeClr>
              </a:gs>
              <a:gs pos="36000">
                <a:schemeClr val="bg1">
                  <a:alpha val="0"/>
                </a:schemeClr>
              </a:gs>
              <a:gs pos="95000">
                <a:schemeClr val="bg1">
                  <a:alpha val="15000"/>
                </a:schemeClr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5181600" y="3340768"/>
              <a:ext cx="465221" cy="449179"/>
            </a:xfrm>
            <a:custGeom>
              <a:avLst/>
              <a:gdLst/>
              <a:ahLst/>
              <a:cxnLst>
                <a:cxn ang="0">
                  <a:pos x="2" y="44"/>
                </a:cxn>
                <a:cxn ang="0">
                  <a:pos x="2" y="44"/>
                </a:cxn>
                <a:cxn ang="0">
                  <a:pos x="8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8" y="56"/>
                </a:cxn>
                <a:cxn ang="0">
                  <a:pos x="44" y="56"/>
                </a:cxn>
                <a:cxn ang="0">
                  <a:pos x="48" y="54"/>
                </a:cxn>
                <a:cxn ang="0">
                  <a:pos x="56" y="48"/>
                </a:cxn>
                <a:cxn ang="0">
                  <a:pos x="58" y="44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6" y="36"/>
                </a:cxn>
                <a:cxn ang="0">
                  <a:pos x="52" y="32"/>
                </a:cxn>
                <a:cxn ang="0">
                  <a:pos x="48" y="28"/>
                </a:cxn>
                <a:cxn ang="0">
                  <a:pos x="48" y="28"/>
                </a:cxn>
                <a:cxn ang="0">
                  <a:pos x="50" y="26"/>
                </a:cxn>
                <a:cxn ang="0">
                  <a:pos x="52" y="20"/>
                </a:cxn>
                <a:cxn ang="0">
                  <a:pos x="54" y="16"/>
                </a:cxn>
                <a:cxn ang="0">
                  <a:pos x="54" y="12"/>
                </a:cxn>
                <a:cxn ang="0">
                  <a:pos x="52" y="8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0" y="6"/>
                </a:cxn>
                <a:cxn ang="0">
                  <a:pos x="14" y="12"/>
                </a:cxn>
                <a:cxn ang="0">
                  <a:pos x="8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32"/>
                </a:cxn>
                <a:cxn ang="0">
                  <a:pos x="18" y="30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2" y="44"/>
                </a:cxn>
                <a:cxn ang="0">
                  <a:pos x="2" y="44"/>
                </a:cxn>
              </a:cxnLst>
              <a:rect l="0" t="0" r="r" b="b"/>
              <a:pathLst>
                <a:path w="58" h="56">
                  <a:moveTo>
                    <a:pt x="2" y="44"/>
                  </a:moveTo>
                  <a:lnTo>
                    <a:pt x="2" y="44"/>
                  </a:lnTo>
                  <a:lnTo>
                    <a:pt x="8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8" y="56"/>
                  </a:lnTo>
                  <a:lnTo>
                    <a:pt x="44" y="56"/>
                  </a:lnTo>
                  <a:lnTo>
                    <a:pt x="48" y="54"/>
                  </a:lnTo>
                  <a:lnTo>
                    <a:pt x="56" y="48"/>
                  </a:lnTo>
                  <a:lnTo>
                    <a:pt x="58" y="44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6" y="36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50" y="26"/>
                  </a:lnTo>
                  <a:lnTo>
                    <a:pt x="52" y="20"/>
                  </a:lnTo>
                  <a:lnTo>
                    <a:pt x="54" y="16"/>
                  </a:lnTo>
                  <a:lnTo>
                    <a:pt x="54" y="12"/>
                  </a:lnTo>
                  <a:lnTo>
                    <a:pt x="52" y="8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0" y="6"/>
                  </a:lnTo>
                  <a:lnTo>
                    <a:pt x="14" y="12"/>
                  </a:lnTo>
                  <a:lnTo>
                    <a:pt x="8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32"/>
                  </a:lnTo>
                  <a:lnTo>
                    <a:pt x="18" y="30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2" y="44"/>
                  </a:lnTo>
                  <a:lnTo>
                    <a:pt x="2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5117432" y="3741821"/>
              <a:ext cx="401053" cy="497305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8"/>
                </a:cxn>
                <a:cxn ang="0">
                  <a:pos x="46" y="40"/>
                </a:cxn>
                <a:cxn ang="0">
                  <a:pos x="42" y="44"/>
                </a:cxn>
                <a:cxn ang="0">
                  <a:pos x="34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6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2"/>
                </a:cxn>
                <a:cxn ang="0">
                  <a:pos x="16" y="62"/>
                </a:cxn>
                <a:cxn ang="0">
                  <a:pos x="8" y="60"/>
                </a:cxn>
                <a:cxn ang="0">
                  <a:pos x="4" y="54"/>
                </a:cxn>
                <a:cxn ang="0">
                  <a:pos x="2" y="48"/>
                </a:cxn>
                <a:cxn ang="0">
                  <a:pos x="2" y="38"/>
                </a:cxn>
                <a:cxn ang="0">
                  <a:pos x="4" y="20"/>
                </a:cxn>
                <a:cxn ang="0">
                  <a:pos x="4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0" y="10"/>
                </a:cxn>
                <a:cxn ang="0">
                  <a:pos x="18" y="18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2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0" y="12"/>
                </a:cxn>
                <a:cxn ang="0">
                  <a:pos x="46" y="20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2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8"/>
                  </a:lnTo>
                  <a:lnTo>
                    <a:pt x="46" y="40"/>
                  </a:lnTo>
                  <a:lnTo>
                    <a:pt x="42" y="44"/>
                  </a:lnTo>
                  <a:lnTo>
                    <a:pt x="34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6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8" y="60"/>
                  </a:lnTo>
                  <a:lnTo>
                    <a:pt x="4" y="54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4" y="20"/>
                  </a:lnTo>
                  <a:lnTo>
                    <a:pt x="4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10" y="10"/>
                  </a:lnTo>
                  <a:lnTo>
                    <a:pt x="18" y="18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2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0" y="12"/>
                  </a:lnTo>
                  <a:lnTo>
                    <a:pt x="46" y="20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4668253" y="3757863"/>
              <a:ext cx="433137" cy="449179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50" y="6"/>
                </a:cxn>
                <a:cxn ang="0">
                  <a:pos x="52" y="14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8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4" y="12"/>
                </a:cxn>
                <a:cxn ang="0">
                  <a:pos x="10" y="10"/>
                </a:cxn>
                <a:cxn ang="0">
                  <a:pos x="18" y="8"/>
                </a:cxn>
                <a:cxn ang="0">
                  <a:pos x="34" y="6"/>
                </a:cxn>
                <a:cxn ang="0">
                  <a:pos x="40" y="4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6"/>
                </a:cxn>
                <a:cxn ang="0">
                  <a:pos x="50" y="6"/>
                </a:cxn>
              </a:cxnLst>
              <a:rect l="0" t="0" r="r" b="b"/>
              <a:pathLst>
                <a:path w="54" h="56">
                  <a:moveTo>
                    <a:pt x="50" y="6"/>
                  </a:moveTo>
                  <a:lnTo>
                    <a:pt x="50" y="6"/>
                  </a:lnTo>
                  <a:lnTo>
                    <a:pt x="52" y="14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8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4" y="12"/>
                  </a:lnTo>
                  <a:lnTo>
                    <a:pt x="10" y="10"/>
                  </a:lnTo>
                  <a:lnTo>
                    <a:pt x="18" y="8"/>
                  </a:lnTo>
                  <a:lnTo>
                    <a:pt x="34" y="6"/>
                  </a:lnTo>
                  <a:lnTo>
                    <a:pt x="40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6"/>
                  </a:lnTo>
                  <a:lnTo>
                    <a:pt x="5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4523874" y="3324726"/>
              <a:ext cx="481263" cy="481263"/>
            </a:xfrm>
            <a:custGeom>
              <a:avLst/>
              <a:gdLst/>
              <a:ahLst/>
              <a:cxnLst>
                <a:cxn ang="0">
                  <a:pos x="56" y="42"/>
                </a:cxn>
                <a:cxn ang="0">
                  <a:pos x="56" y="42"/>
                </a:cxn>
                <a:cxn ang="0">
                  <a:pos x="52" y="46"/>
                </a:cxn>
                <a:cxn ang="0">
                  <a:pos x="42" y="54"/>
                </a:cxn>
                <a:cxn ang="0">
                  <a:pos x="28" y="58"/>
                </a:cxn>
                <a:cxn ang="0">
                  <a:pos x="22" y="60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6"/>
                </a:cxn>
                <a:cxn ang="0">
                  <a:pos x="4" y="52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0" y="36"/>
                </a:cxn>
                <a:cxn ang="0">
                  <a:pos x="2" y="32"/>
                </a:cxn>
                <a:cxn ang="0">
                  <a:pos x="6" y="28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10" y="24"/>
                </a:cxn>
                <a:cxn ang="0">
                  <a:pos x="8" y="16"/>
                </a:cxn>
                <a:cxn ang="0">
                  <a:pos x="10" y="8"/>
                </a:cxn>
                <a:cxn ang="0">
                  <a:pos x="12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24" y="0"/>
                </a:cxn>
                <a:cxn ang="0">
                  <a:pos x="30" y="0"/>
                </a:cxn>
                <a:cxn ang="0">
                  <a:pos x="36" y="4"/>
                </a:cxn>
                <a:cxn ang="0">
                  <a:pos x="40" y="10"/>
                </a:cxn>
                <a:cxn ang="0">
                  <a:pos x="48" y="24"/>
                </a:cxn>
                <a:cxn ang="0">
                  <a:pos x="54" y="30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48" y="36"/>
                </a:cxn>
                <a:cxn ang="0">
                  <a:pos x="40" y="36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6" y="38"/>
                </a:cxn>
                <a:cxn ang="0">
                  <a:pos x="44" y="40"/>
                </a:cxn>
                <a:cxn ang="0">
                  <a:pos x="56" y="42"/>
                </a:cxn>
                <a:cxn ang="0">
                  <a:pos x="56" y="42"/>
                </a:cxn>
              </a:cxnLst>
              <a:rect l="0" t="0" r="r" b="b"/>
              <a:pathLst>
                <a:path w="60" h="60">
                  <a:moveTo>
                    <a:pt x="56" y="42"/>
                  </a:moveTo>
                  <a:lnTo>
                    <a:pt x="56" y="42"/>
                  </a:lnTo>
                  <a:lnTo>
                    <a:pt x="52" y="46"/>
                  </a:lnTo>
                  <a:lnTo>
                    <a:pt x="42" y="54"/>
                  </a:lnTo>
                  <a:lnTo>
                    <a:pt x="28" y="58"/>
                  </a:lnTo>
                  <a:lnTo>
                    <a:pt x="22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6"/>
                  </a:lnTo>
                  <a:lnTo>
                    <a:pt x="4" y="52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2" y="32"/>
                  </a:lnTo>
                  <a:lnTo>
                    <a:pt x="6" y="28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4"/>
                  </a:lnTo>
                  <a:lnTo>
                    <a:pt x="8" y="16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4"/>
                  </a:lnTo>
                  <a:lnTo>
                    <a:pt x="40" y="10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48" y="36"/>
                  </a:lnTo>
                  <a:lnTo>
                    <a:pt x="40" y="36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6" y="38"/>
                  </a:lnTo>
                  <a:lnTo>
                    <a:pt x="44" y="40"/>
                  </a:lnTo>
                  <a:lnTo>
                    <a:pt x="56" y="42"/>
                  </a:lnTo>
                  <a:lnTo>
                    <a:pt x="56" y="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4908884" y="3100137"/>
              <a:ext cx="449179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8"/>
                </a:cxn>
                <a:cxn ang="0">
                  <a:pos x="44" y="36"/>
                </a:cxn>
                <a:cxn ang="0">
                  <a:pos x="54" y="26"/>
                </a:cxn>
                <a:cxn ang="0">
                  <a:pos x="54" y="26"/>
                </a:cxn>
                <a:cxn ang="0">
                  <a:pos x="56" y="20"/>
                </a:cxn>
                <a:cxn ang="0">
                  <a:pos x="56" y="12"/>
                </a:cxn>
                <a:cxn ang="0">
                  <a:pos x="54" y="6"/>
                </a:cxn>
                <a:cxn ang="0">
                  <a:pos x="48" y="2"/>
                </a:cxn>
                <a:cxn ang="0">
                  <a:pos x="48" y="2"/>
                </a:cxn>
                <a:cxn ang="0">
                  <a:pos x="40" y="0"/>
                </a:cxn>
                <a:cxn ang="0">
                  <a:pos x="34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2" y="2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2" y="46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6" h="58">
                  <a:moveTo>
                    <a:pt x="32" y="58"/>
                  </a:moveTo>
                  <a:lnTo>
                    <a:pt x="32" y="58"/>
                  </a:lnTo>
                  <a:lnTo>
                    <a:pt x="38" y="48"/>
                  </a:lnTo>
                  <a:lnTo>
                    <a:pt x="44" y="36"/>
                  </a:lnTo>
                  <a:lnTo>
                    <a:pt x="54" y="26"/>
                  </a:lnTo>
                  <a:lnTo>
                    <a:pt x="54" y="26"/>
                  </a:lnTo>
                  <a:lnTo>
                    <a:pt x="56" y="20"/>
                  </a:lnTo>
                  <a:lnTo>
                    <a:pt x="56" y="12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4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2" y="46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auto">
            <a:xfrm>
              <a:off x="5037221" y="3613484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8213558" y="4207042"/>
              <a:ext cx="449179" cy="449179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0" y="44"/>
                </a:cxn>
                <a:cxn ang="0">
                  <a:pos x="6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6" y="56"/>
                </a:cxn>
                <a:cxn ang="0">
                  <a:pos x="42" y="56"/>
                </a:cxn>
                <a:cxn ang="0">
                  <a:pos x="48" y="54"/>
                </a:cxn>
                <a:cxn ang="0">
                  <a:pos x="54" y="48"/>
                </a:cxn>
                <a:cxn ang="0">
                  <a:pos x="56" y="44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4" y="34"/>
                </a:cxn>
                <a:cxn ang="0">
                  <a:pos x="50" y="30"/>
                </a:cxn>
                <a:cxn ang="0">
                  <a:pos x="46" y="28"/>
                </a:cxn>
                <a:cxn ang="0">
                  <a:pos x="46" y="28"/>
                </a:cxn>
                <a:cxn ang="0">
                  <a:pos x="48" y="26"/>
                </a:cxn>
                <a:cxn ang="0">
                  <a:pos x="50" y="18"/>
                </a:cxn>
                <a:cxn ang="0">
                  <a:pos x="52" y="14"/>
                </a:cxn>
                <a:cxn ang="0">
                  <a:pos x="52" y="10"/>
                </a:cxn>
                <a:cxn ang="0">
                  <a:pos x="50" y="6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18" y="4"/>
                </a:cxn>
                <a:cxn ang="0">
                  <a:pos x="12" y="12"/>
                </a:cxn>
                <a:cxn ang="0">
                  <a:pos x="6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8" y="32"/>
                </a:cxn>
                <a:cxn ang="0">
                  <a:pos x="16" y="30"/>
                </a:cxn>
                <a:cxn ang="0">
                  <a:pos x="24" y="30"/>
                </a:cxn>
                <a:cxn ang="0">
                  <a:pos x="24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0" y="44"/>
                </a:cxn>
                <a:cxn ang="0">
                  <a:pos x="0" y="44"/>
                </a:cxn>
              </a:cxnLst>
              <a:rect l="0" t="0" r="r" b="b"/>
              <a:pathLst>
                <a:path w="56" h="56">
                  <a:moveTo>
                    <a:pt x="0" y="44"/>
                  </a:moveTo>
                  <a:lnTo>
                    <a:pt x="0" y="44"/>
                  </a:lnTo>
                  <a:lnTo>
                    <a:pt x="6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6" y="56"/>
                  </a:lnTo>
                  <a:lnTo>
                    <a:pt x="42" y="56"/>
                  </a:lnTo>
                  <a:lnTo>
                    <a:pt x="48" y="54"/>
                  </a:lnTo>
                  <a:lnTo>
                    <a:pt x="54" y="48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34"/>
                  </a:lnTo>
                  <a:lnTo>
                    <a:pt x="50" y="30"/>
                  </a:lnTo>
                  <a:lnTo>
                    <a:pt x="46" y="28"/>
                  </a:lnTo>
                  <a:lnTo>
                    <a:pt x="46" y="28"/>
                  </a:lnTo>
                  <a:lnTo>
                    <a:pt x="48" y="26"/>
                  </a:lnTo>
                  <a:lnTo>
                    <a:pt x="50" y="18"/>
                  </a:lnTo>
                  <a:lnTo>
                    <a:pt x="52" y="14"/>
                  </a:lnTo>
                  <a:lnTo>
                    <a:pt x="52" y="10"/>
                  </a:lnTo>
                  <a:lnTo>
                    <a:pt x="50" y="6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4"/>
                  </a:lnTo>
                  <a:lnTo>
                    <a:pt x="12" y="12"/>
                  </a:lnTo>
                  <a:lnTo>
                    <a:pt x="6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8" y="32"/>
                  </a:lnTo>
                  <a:lnTo>
                    <a:pt x="16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0" y="44"/>
                  </a:lnTo>
                  <a:lnTo>
                    <a:pt x="0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8133347" y="4608095"/>
              <a:ext cx="401053" cy="481263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6"/>
                </a:cxn>
                <a:cxn ang="0">
                  <a:pos x="46" y="40"/>
                </a:cxn>
                <a:cxn ang="0">
                  <a:pos x="42" y="42"/>
                </a:cxn>
                <a:cxn ang="0">
                  <a:pos x="36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4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0"/>
                </a:cxn>
                <a:cxn ang="0">
                  <a:pos x="16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2" y="46"/>
                </a:cxn>
                <a:cxn ang="0">
                  <a:pos x="2" y="38"/>
                </a:cxn>
                <a:cxn ang="0">
                  <a:pos x="4" y="18"/>
                </a:cxn>
                <a:cxn ang="0">
                  <a:pos x="4" y="1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0" y="10"/>
                </a:cxn>
                <a:cxn ang="0">
                  <a:pos x="18" y="16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2"/>
                </a:cxn>
                <a:cxn ang="0">
                  <a:pos x="20" y="16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0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2" y="12"/>
                </a:cxn>
                <a:cxn ang="0">
                  <a:pos x="46" y="18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0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6"/>
                  </a:lnTo>
                  <a:lnTo>
                    <a:pt x="46" y="40"/>
                  </a:lnTo>
                  <a:lnTo>
                    <a:pt x="42" y="42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4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2" y="46"/>
                  </a:lnTo>
                  <a:lnTo>
                    <a:pt x="2" y="38"/>
                  </a:lnTo>
                  <a:lnTo>
                    <a:pt x="4" y="18"/>
                  </a:lnTo>
                  <a:lnTo>
                    <a:pt x="4" y="1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0" y="10"/>
                  </a:lnTo>
                  <a:lnTo>
                    <a:pt x="18" y="1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2"/>
                  </a:lnTo>
                  <a:lnTo>
                    <a:pt x="20" y="16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2" y="12"/>
                  </a:lnTo>
                  <a:lnTo>
                    <a:pt x="46" y="18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7684168" y="4624137"/>
              <a:ext cx="433137" cy="449179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50" y="4"/>
                </a:cxn>
                <a:cxn ang="0">
                  <a:pos x="52" y="12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6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38"/>
                </a:cxn>
                <a:cxn ang="0">
                  <a:pos x="2" y="34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6" y="12"/>
                </a:cxn>
                <a:cxn ang="0">
                  <a:pos x="12" y="8"/>
                </a:cxn>
                <a:cxn ang="0">
                  <a:pos x="18" y="6"/>
                </a:cxn>
                <a:cxn ang="0">
                  <a:pos x="34" y="4"/>
                </a:cxn>
                <a:cxn ang="0">
                  <a:pos x="40" y="2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54" h="56">
                  <a:moveTo>
                    <a:pt x="50" y="4"/>
                  </a:moveTo>
                  <a:lnTo>
                    <a:pt x="50" y="4"/>
                  </a:lnTo>
                  <a:lnTo>
                    <a:pt x="52" y="12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6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12" y="8"/>
                  </a:lnTo>
                  <a:lnTo>
                    <a:pt x="18" y="6"/>
                  </a:lnTo>
                  <a:lnTo>
                    <a:pt x="34" y="4"/>
                  </a:lnTo>
                  <a:lnTo>
                    <a:pt x="40" y="2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7539789" y="4174958"/>
              <a:ext cx="481263" cy="497305"/>
            </a:xfrm>
            <a:custGeom>
              <a:avLst/>
              <a:gdLst/>
              <a:ahLst/>
              <a:cxnLst>
                <a:cxn ang="0">
                  <a:pos x="56" y="44"/>
                </a:cxn>
                <a:cxn ang="0">
                  <a:pos x="56" y="44"/>
                </a:cxn>
                <a:cxn ang="0">
                  <a:pos x="52" y="48"/>
                </a:cxn>
                <a:cxn ang="0">
                  <a:pos x="42" y="54"/>
                </a:cxn>
                <a:cxn ang="0">
                  <a:pos x="28" y="60"/>
                </a:cxn>
                <a:cxn ang="0">
                  <a:pos x="22" y="62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0" y="38"/>
                </a:cxn>
                <a:cxn ang="0">
                  <a:pos x="2" y="34"/>
                </a:cxn>
                <a:cxn ang="0">
                  <a:pos x="6" y="30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4"/>
                </a:cxn>
                <a:cxn ang="0">
                  <a:pos x="8" y="18"/>
                </a:cxn>
                <a:cxn ang="0">
                  <a:pos x="10" y="10"/>
                </a:cxn>
                <a:cxn ang="0">
                  <a:pos x="12" y="6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24" y="0"/>
                </a:cxn>
                <a:cxn ang="0">
                  <a:pos x="32" y="2"/>
                </a:cxn>
                <a:cxn ang="0">
                  <a:pos x="36" y="6"/>
                </a:cxn>
                <a:cxn ang="0">
                  <a:pos x="40" y="12"/>
                </a:cxn>
                <a:cxn ang="0">
                  <a:pos x="50" y="26"/>
                </a:cxn>
                <a:cxn ang="0">
                  <a:pos x="54" y="32"/>
                </a:cxn>
                <a:cxn ang="0">
                  <a:pos x="60" y="36"/>
                </a:cxn>
                <a:cxn ang="0">
                  <a:pos x="60" y="36"/>
                </a:cxn>
                <a:cxn ang="0">
                  <a:pos x="48" y="38"/>
                </a:cxn>
                <a:cxn ang="0">
                  <a:pos x="40" y="38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6" y="40"/>
                </a:cxn>
                <a:cxn ang="0">
                  <a:pos x="44" y="42"/>
                </a:cxn>
                <a:cxn ang="0">
                  <a:pos x="56" y="44"/>
                </a:cxn>
                <a:cxn ang="0">
                  <a:pos x="56" y="44"/>
                </a:cxn>
              </a:cxnLst>
              <a:rect l="0" t="0" r="r" b="b"/>
              <a:pathLst>
                <a:path w="60" h="62">
                  <a:moveTo>
                    <a:pt x="56" y="44"/>
                  </a:moveTo>
                  <a:lnTo>
                    <a:pt x="56" y="44"/>
                  </a:lnTo>
                  <a:lnTo>
                    <a:pt x="52" y="48"/>
                  </a:lnTo>
                  <a:lnTo>
                    <a:pt x="42" y="54"/>
                  </a:lnTo>
                  <a:lnTo>
                    <a:pt x="28" y="60"/>
                  </a:lnTo>
                  <a:lnTo>
                    <a:pt x="22" y="62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38"/>
                  </a:lnTo>
                  <a:lnTo>
                    <a:pt x="2" y="34"/>
                  </a:lnTo>
                  <a:lnTo>
                    <a:pt x="6" y="30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4"/>
                  </a:lnTo>
                  <a:lnTo>
                    <a:pt x="8" y="18"/>
                  </a:lnTo>
                  <a:lnTo>
                    <a:pt x="10" y="10"/>
                  </a:lnTo>
                  <a:lnTo>
                    <a:pt x="12" y="6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6" y="6"/>
                  </a:lnTo>
                  <a:lnTo>
                    <a:pt x="40" y="12"/>
                  </a:lnTo>
                  <a:lnTo>
                    <a:pt x="50" y="26"/>
                  </a:lnTo>
                  <a:lnTo>
                    <a:pt x="54" y="32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48" y="38"/>
                  </a:lnTo>
                  <a:lnTo>
                    <a:pt x="40" y="38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6" y="40"/>
                  </a:lnTo>
                  <a:lnTo>
                    <a:pt x="44" y="42"/>
                  </a:lnTo>
                  <a:lnTo>
                    <a:pt x="56" y="44"/>
                  </a:lnTo>
                  <a:lnTo>
                    <a:pt x="56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7924800" y="3966411"/>
              <a:ext cx="465221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6"/>
                </a:cxn>
                <a:cxn ang="0">
                  <a:pos x="46" y="36"/>
                </a:cxn>
                <a:cxn ang="0">
                  <a:pos x="54" y="24"/>
                </a:cxn>
                <a:cxn ang="0">
                  <a:pos x="54" y="24"/>
                </a:cxn>
                <a:cxn ang="0">
                  <a:pos x="58" y="18"/>
                </a:cxn>
                <a:cxn ang="0">
                  <a:pos x="58" y="12"/>
                </a:cxn>
                <a:cxn ang="0">
                  <a:pos x="54" y="6"/>
                </a:cxn>
                <a:cxn ang="0">
                  <a:pos x="48" y="0"/>
                </a:cxn>
                <a:cxn ang="0">
                  <a:pos x="48" y="0"/>
                </a:cxn>
                <a:cxn ang="0">
                  <a:pos x="42" y="0"/>
                </a:cxn>
                <a:cxn ang="0">
                  <a:pos x="36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4" y="2"/>
                </a:cxn>
                <a:cxn ang="0">
                  <a:pos x="10" y="2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38"/>
                </a:cxn>
                <a:cxn ang="0">
                  <a:pos x="14" y="46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8" h="58">
                  <a:moveTo>
                    <a:pt x="32" y="58"/>
                  </a:moveTo>
                  <a:lnTo>
                    <a:pt x="32" y="58"/>
                  </a:lnTo>
                  <a:lnTo>
                    <a:pt x="38" y="46"/>
                  </a:lnTo>
                  <a:lnTo>
                    <a:pt x="46" y="36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8" y="18"/>
                  </a:lnTo>
                  <a:lnTo>
                    <a:pt x="58" y="12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6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38"/>
                  </a:lnTo>
                  <a:lnTo>
                    <a:pt x="14" y="46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8053137" y="4479758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0" y="2442411"/>
              <a:ext cx="1122947" cy="1155032"/>
            </a:xfrm>
            <a:custGeom>
              <a:avLst/>
              <a:gdLst/>
              <a:ahLst/>
              <a:cxnLst>
                <a:cxn ang="0">
                  <a:pos x="114" y="24"/>
                </a:cxn>
                <a:cxn ang="0">
                  <a:pos x="130" y="46"/>
                </a:cxn>
                <a:cxn ang="0">
                  <a:pos x="132" y="74"/>
                </a:cxn>
                <a:cxn ang="0">
                  <a:pos x="122" y="100"/>
                </a:cxn>
                <a:cxn ang="0">
                  <a:pos x="102" y="124"/>
                </a:cxn>
                <a:cxn ang="0">
                  <a:pos x="88" y="134"/>
                </a:cxn>
                <a:cxn ang="0">
                  <a:pos x="62" y="140"/>
                </a:cxn>
                <a:cxn ang="0">
                  <a:pos x="52" y="138"/>
                </a:cxn>
                <a:cxn ang="0">
                  <a:pos x="36" y="124"/>
                </a:cxn>
                <a:cxn ang="0">
                  <a:pos x="36" y="104"/>
                </a:cxn>
                <a:cxn ang="0">
                  <a:pos x="38" y="98"/>
                </a:cxn>
                <a:cxn ang="0">
                  <a:pos x="46" y="90"/>
                </a:cxn>
                <a:cxn ang="0">
                  <a:pos x="52" y="88"/>
                </a:cxn>
                <a:cxn ang="0">
                  <a:pos x="62" y="88"/>
                </a:cxn>
                <a:cxn ang="0">
                  <a:pos x="80" y="100"/>
                </a:cxn>
                <a:cxn ang="0">
                  <a:pos x="82" y="102"/>
                </a:cxn>
                <a:cxn ang="0">
                  <a:pos x="68" y="86"/>
                </a:cxn>
                <a:cxn ang="0">
                  <a:pos x="56" y="82"/>
                </a:cxn>
                <a:cxn ang="0">
                  <a:pos x="42" y="86"/>
                </a:cxn>
                <a:cxn ang="0">
                  <a:pos x="34" y="92"/>
                </a:cxn>
                <a:cxn ang="0">
                  <a:pos x="28" y="106"/>
                </a:cxn>
                <a:cxn ang="0">
                  <a:pos x="30" y="120"/>
                </a:cxn>
                <a:cxn ang="0">
                  <a:pos x="38" y="132"/>
                </a:cxn>
                <a:cxn ang="0">
                  <a:pos x="50" y="140"/>
                </a:cxn>
                <a:cxn ang="0">
                  <a:pos x="56" y="144"/>
                </a:cxn>
                <a:cxn ang="0">
                  <a:pos x="76" y="144"/>
                </a:cxn>
                <a:cxn ang="0">
                  <a:pos x="100" y="132"/>
                </a:cxn>
                <a:cxn ang="0">
                  <a:pos x="122" y="110"/>
                </a:cxn>
                <a:cxn ang="0">
                  <a:pos x="136" y="86"/>
                </a:cxn>
                <a:cxn ang="0">
                  <a:pos x="138" y="78"/>
                </a:cxn>
                <a:cxn ang="0">
                  <a:pos x="140" y="60"/>
                </a:cxn>
                <a:cxn ang="0">
                  <a:pos x="132" y="38"/>
                </a:cxn>
                <a:cxn ang="0">
                  <a:pos x="110" y="16"/>
                </a:cxn>
                <a:cxn ang="0">
                  <a:pos x="80" y="2"/>
                </a:cxn>
                <a:cxn ang="0">
                  <a:pos x="64" y="0"/>
                </a:cxn>
                <a:cxn ang="0">
                  <a:pos x="30" y="2"/>
                </a:cxn>
                <a:cxn ang="0">
                  <a:pos x="0" y="16"/>
                </a:cxn>
                <a:cxn ang="0">
                  <a:pos x="0" y="26"/>
                </a:cxn>
                <a:cxn ang="0">
                  <a:pos x="26" y="12"/>
                </a:cxn>
                <a:cxn ang="0">
                  <a:pos x="58" y="8"/>
                </a:cxn>
                <a:cxn ang="0">
                  <a:pos x="88" y="12"/>
                </a:cxn>
                <a:cxn ang="0">
                  <a:pos x="114" y="24"/>
                </a:cxn>
              </a:cxnLst>
              <a:rect l="0" t="0" r="r" b="b"/>
              <a:pathLst>
                <a:path w="140" h="144">
                  <a:moveTo>
                    <a:pt x="114" y="24"/>
                  </a:moveTo>
                  <a:lnTo>
                    <a:pt x="114" y="24"/>
                  </a:lnTo>
                  <a:lnTo>
                    <a:pt x="124" y="34"/>
                  </a:lnTo>
                  <a:lnTo>
                    <a:pt x="130" y="46"/>
                  </a:lnTo>
                  <a:lnTo>
                    <a:pt x="132" y="60"/>
                  </a:lnTo>
                  <a:lnTo>
                    <a:pt x="132" y="74"/>
                  </a:lnTo>
                  <a:lnTo>
                    <a:pt x="128" y="86"/>
                  </a:lnTo>
                  <a:lnTo>
                    <a:pt x="122" y="100"/>
                  </a:lnTo>
                  <a:lnTo>
                    <a:pt x="112" y="112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88" y="134"/>
                  </a:lnTo>
                  <a:lnTo>
                    <a:pt x="76" y="138"/>
                  </a:lnTo>
                  <a:lnTo>
                    <a:pt x="62" y="140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42" y="132"/>
                  </a:lnTo>
                  <a:lnTo>
                    <a:pt x="36" y="124"/>
                  </a:lnTo>
                  <a:lnTo>
                    <a:pt x="34" y="11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8" y="98"/>
                  </a:lnTo>
                  <a:lnTo>
                    <a:pt x="42" y="94"/>
                  </a:lnTo>
                  <a:lnTo>
                    <a:pt x="46" y="90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6" y="86"/>
                  </a:lnTo>
                  <a:lnTo>
                    <a:pt x="62" y="88"/>
                  </a:lnTo>
                  <a:lnTo>
                    <a:pt x="72" y="92"/>
                  </a:lnTo>
                  <a:lnTo>
                    <a:pt x="80" y="100"/>
                  </a:lnTo>
                  <a:lnTo>
                    <a:pt x="82" y="102"/>
                  </a:lnTo>
                  <a:lnTo>
                    <a:pt x="82" y="102"/>
                  </a:lnTo>
                  <a:lnTo>
                    <a:pt x="74" y="92"/>
                  </a:lnTo>
                  <a:lnTo>
                    <a:pt x="68" y="86"/>
                  </a:lnTo>
                  <a:lnTo>
                    <a:pt x="64" y="84"/>
                  </a:lnTo>
                  <a:lnTo>
                    <a:pt x="56" y="82"/>
                  </a:lnTo>
                  <a:lnTo>
                    <a:pt x="50" y="82"/>
                  </a:lnTo>
                  <a:lnTo>
                    <a:pt x="42" y="86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30" y="98"/>
                  </a:lnTo>
                  <a:lnTo>
                    <a:pt x="28" y="106"/>
                  </a:lnTo>
                  <a:lnTo>
                    <a:pt x="28" y="112"/>
                  </a:lnTo>
                  <a:lnTo>
                    <a:pt x="30" y="120"/>
                  </a:lnTo>
                  <a:lnTo>
                    <a:pt x="34" y="126"/>
                  </a:lnTo>
                  <a:lnTo>
                    <a:pt x="38" y="132"/>
                  </a:lnTo>
                  <a:lnTo>
                    <a:pt x="44" y="136"/>
                  </a:lnTo>
                  <a:lnTo>
                    <a:pt x="50" y="140"/>
                  </a:lnTo>
                  <a:lnTo>
                    <a:pt x="50" y="140"/>
                  </a:lnTo>
                  <a:lnTo>
                    <a:pt x="56" y="144"/>
                  </a:lnTo>
                  <a:lnTo>
                    <a:pt x="62" y="144"/>
                  </a:lnTo>
                  <a:lnTo>
                    <a:pt x="76" y="144"/>
                  </a:lnTo>
                  <a:lnTo>
                    <a:pt x="88" y="140"/>
                  </a:lnTo>
                  <a:lnTo>
                    <a:pt x="100" y="132"/>
                  </a:lnTo>
                  <a:lnTo>
                    <a:pt x="112" y="122"/>
                  </a:lnTo>
                  <a:lnTo>
                    <a:pt x="122" y="110"/>
                  </a:lnTo>
                  <a:lnTo>
                    <a:pt x="130" y="98"/>
                  </a:lnTo>
                  <a:lnTo>
                    <a:pt x="136" y="86"/>
                  </a:lnTo>
                  <a:lnTo>
                    <a:pt x="136" y="86"/>
                  </a:lnTo>
                  <a:lnTo>
                    <a:pt x="138" y="78"/>
                  </a:lnTo>
                  <a:lnTo>
                    <a:pt x="140" y="68"/>
                  </a:lnTo>
                  <a:lnTo>
                    <a:pt x="140" y="60"/>
                  </a:lnTo>
                  <a:lnTo>
                    <a:pt x="138" y="52"/>
                  </a:lnTo>
                  <a:lnTo>
                    <a:pt x="132" y="38"/>
                  </a:lnTo>
                  <a:lnTo>
                    <a:pt x="124" y="26"/>
                  </a:lnTo>
                  <a:lnTo>
                    <a:pt x="110" y="16"/>
                  </a:lnTo>
                  <a:lnTo>
                    <a:pt x="96" y="8"/>
                  </a:lnTo>
                  <a:lnTo>
                    <a:pt x="80" y="2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48" y="0"/>
                  </a:lnTo>
                  <a:lnTo>
                    <a:pt x="30" y="2"/>
                  </a:lnTo>
                  <a:lnTo>
                    <a:pt x="14" y="8"/>
                  </a:lnTo>
                  <a:lnTo>
                    <a:pt x="0" y="1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2" y="18"/>
                  </a:lnTo>
                  <a:lnTo>
                    <a:pt x="26" y="12"/>
                  </a:lnTo>
                  <a:lnTo>
                    <a:pt x="42" y="8"/>
                  </a:lnTo>
                  <a:lnTo>
                    <a:pt x="58" y="8"/>
                  </a:lnTo>
                  <a:lnTo>
                    <a:pt x="74" y="8"/>
                  </a:lnTo>
                  <a:lnTo>
                    <a:pt x="88" y="12"/>
                  </a:lnTo>
                  <a:lnTo>
                    <a:pt x="102" y="16"/>
                  </a:lnTo>
                  <a:lnTo>
                    <a:pt x="114" y="24"/>
                  </a:lnTo>
                  <a:lnTo>
                    <a:pt x="114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1171074" y="7463589"/>
              <a:ext cx="1796716" cy="385011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12" y="0"/>
                </a:cxn>
                <a:cxn ang="0">
                  <a:pos x="92" y="4"/>
                </a:cxn>
                <a:cxn ang="0">
                  <a:pos x="72" y="12"/>
                </a:cxn>
                <a:cxn ang="0">
                  <a:pos x="52" y="20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0" y="48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80" y="16"/>
                </a:cxn>
                <a:cxn ang="0">
                  <a:pos x="98" y="12"/>
                </a:cxn>
                <a:cxn ang="0">
                  <a:pos x="116" y="10"/>
                </a:cxn>
                <a:cxn ang="0">
                  <a:pos x="134" y="10"/>
                </a:cxn>
                <a:cxn ang="0">
                  <a:pos x="152" y="14"/>
                </a:cxn>
                <a:cxn ang="0">
                  <a:pos x="170" y="18"/>
                </a:cxn>
                <a:cxn ang="0">
                  <a:pos x="188" y="26"/>
                </a:cxn>
                <a:cxn ang="0">
                  <a:pos x="204" y="36"/>
                </a:cxn>
                <a:cxn ang="0">
                  <a:pos x="204" y="36"/>
                </a:cxn>
                <a:cxn ang="0">
                  <a:pos x="218" y="48"/>
                </a:cxn>
                <a:cxn ang="0">
                  <a:pos x="224" y="48"/>
                </a:cxn>
                <a:cxn ang="0">
                  <a:pos x="224" y="48"/>
                </a:cxn>
                <a:cxn ang="0">
                  <a:pos x="214" y="38"/>
                </a:cxn>
                <a:cxn ang="0">
                  <a:pos x="202" y="26"/>
                </a:cxn>
                <a:cxn ang="0">
                  <a:pos x="188" y="18"/>
                </a:cxn>
                <a:cxn ang="0">
                  <a:pos x="174" y="10"/>
                </a:cxn>
                <a:cxn ang="0">
                  <a:pos x="158" y="6"/>
                </a:cxn>
                <a:cxn ang="0">
                  <a:pos x="144" y="2"/>
                </a:cxn>
                <a:cxn ang="0">
                  <a:pos x="128" y="0"/>
                </a:cxn>
                <a:cxn ang="0">
                  <a:pos x="112" y="0"/>
                </a:cxn>
                <a:cxn ang="0">
                  <a:pos x="112" y="0"/>
                </a:cxn>
              </a:cxnLst>
              <a:rect l="0" t="0" r="r" b="b"/>
              <a:pathLst>
                <a:path w="224" h="48">
                  <a:moveTo>
                    <a:pt x="112" y="0"/>
                  </a:moveTo>
                  <a:lnTo>
                    <a:pt x="112" y="0"/>
                  </a:lnTo>
                  <a:lnTo>
                    <a:pt x="92" y="4"/>
                  </a:lnTo>
                  <a:lnTo>
                    <a:pt x="72" y="12"/>
                  </a:lnTo>
                  <a:lnTo>
                    <a:pt x="52" y="20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0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80" y="16"/>
                  </a:lnTo>
                  <a:lnTo>
                    <a:pt x="98" y="12"/>
                  </a:lnTo>
                  <a:lnTo>
                    <a:pt x="116" y="10"/>
                  </a:lnTo>
                  <a:lnTo>
                    <a:pt x="134" y="10"/>
                  </a:lnTo>
                  <a:lnTo>
                    <a:pt x="152" y="14"/>
                  </a:lnTo>
                  <a:lnTo>
                    <a:pt x="170" y="18"/>
                  </a:lnTo>
                  <a:lnTo>
                    <a:pt x="188" y="26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18" y="48"/>
                  </a:lnTo>
                  <a:lnTo>
                    <a:pt x="224" y="48"/>
                  </a:lnTo>
                  <a:lnTo>
                    <a:pt x="224" y="48"/>
                  </a:lnTo>
                  <a:lnTo>
                    <a:pt x="214" y="38"/>
                  </a:lnTo>
                  <a:lnTo>
                    <a:pt x="202" y="26"/>
                  </a:lnTo>
                  <a:lnTo>
                    <a:pt x="188" y="18"/>
                  </a:lnTo>
                  <a:lnTo>
                    <a:pt x="174" y="10"/>
                  </a:lnTo>
                  <a:lnTo>
                    <a:pt x="158" y="6"/>
                  </a:lnTo>
                  <a:lnTo>
                    <a:pt x="144" y="2"/>
                  </a:lnTo>
                  <a:lnTo>
                    <a:pt x="128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320842" y="5362074"/>
              <a:ext cx="2277979" cy="2486526"/>
            </a:xfrm>
            <a:custGeom>
              <a:avLst/>
              <a:gdLst/>
              <a:ahLst/>
              <a:cxnLst>
                <a:cxn ang="0">
                  <a:pos x="148" y="194"/>
                </a:cxn>
                <a:cxn ang="0">
                  <a:pos x="136" y="122"/>
                </a:cxn>
                <a:cxn ang="0">
                  <a:pos x="136" y="92"/>
                </a:cxn>
                <a:cxn ang="0">
                  <a:pos x="152" y="48"/>
                </a:cxn>
                <a:cxn ang="0">
                  <a:pos x="188" y="14"/>
                </a:cxn>
                <a:cxn ang="0">
                  <a:pos x="216" y="4"/>
                </a:cxn>
                <a:cxn ang="0">
                  <a:pos x="254" y="18"/>
                </a:cxn>
                <a:cxn ang="0">
                  <a:pos x="274" y="54"/>
                </a:cxn>
                <a:cxn ang="0">
                  <a:pos x="278" y="86"/>
                </a:cxn>
                <a:cxn ang="0">
                  <a:pos x="262" y="124"/>
                </a:cxn>
                <a:cxn ang="0">
                  <a:pos x="242" y="132"/>
                </a:cxn>
                <a:cxn ang="0">
                  <a:pos x="216" y="118"/>
                </a:cxn>
                <a:cxn ang="0">
                  <a:pos x="214" y="106"/>
                </a:cxn>
                <a:cxn ang="0">
                  <a:pos x="216" y="94"/>
                </a:cxn>
                <a:cxn ang="0">
                  <a:pos x="234" y="84"/>
                </a:cxn>
                <a:cxn ang="0">
                  <a:pos x="248" y="84"/>
                </a:cxn>
                <a:cxn ang="0">
                  <a:pos x="222" y="82"/>
                </a:cxn>
                <a:cxn ang="0">
                  <a:pos x="208" y="100"/>
                </a:cxn>
                <a:cxn ang="0">
                  <a:pos x="208" y="118"/>
                </a:cxn>
                <a:cxn ang="0">
                  <a:pos x="224" y="132"/>
                </a:cxn>
                <a:cxn ang="0">
                  <a:pos x="244" y="134"/>
                </a:cxn>
                <a:cxn ang="0">
                  <a:pos x="258" y="130"/>
                </a:cxn>
                <a:cxn ang="0">
                  <a:pos x="278" y="104"/>
                </a:cxn>
                <a:cxn ang="0">
                  <a:pos x="282" y="60"/>
                </a:cxn>
                <a:cxn ang="0">
                  <a:pos x="276" y="34"/>
                </a:cxn>
                <a:cxn ang="0">
                  <a:pos x="260" y="12"/>
                </a:cxn>
                <a:cxn ang="0">
                  <a:pos x="224" y="0"/>
                </a:cxn>
                <a:cxn ang="0">
                  <a:pos x="178" y="12"/>
                </a:cxn>
                <a:cxn ang="0">
                  <a:pos x="152" y="32"/>
                </a:cxn>
                <a:cxn ang="0">
                  <a:pos x="132" y="70"/>
                </a:cxn>
                <a:cxn ang="0">
                  <a:pos x="126" y="116"/>
                </a:cxn>
                <a:cxn ang="0">
                  <a:pos x="136" y="164"/>
                </a:cxn>
                <a:cxn ang="0">
                  <a:pos x="138" y="196"/>
                </a:cxn>
                <a:cxn ang="0">
                  <a:pos x="126" y="234"/>
                </a:cxn>
                <a:cxn ang="0">
                  <a:pos x="106" y="258"/>
                </a:cxn>
                <a:cxn ang="0">
                  <a:pos x="72" y="272"/>
                </a:cxn>
                <a:cxn ang="0">
                  <a:pos x="30" y="274"/>
                </a:cxn>
                <a:cxn ang="0">
                  <a:pos x="44" y="220"/>
                </a:cxn>
                <a:cxn ang="0">
                  <a:pos x="50" y="164"/>
                </a:cxn>
                <a:cxn ang="0">
                  <a:pos x="42" y="58"/>
                </a:cxn>
                <a:cxn ang="0">
                  <a:pos x="30" y="24"/>
                </a:cxn>
                <a:cxn ang="0">
                  <a:pos x="42" y="92"/>
                </a:cxn>
                <a:cxn ang="0">
                  <a:pos x="40" y="182"/>
                </a:cxn>
                <a:cxn ang="0">
                  <a:pos x="26" y="252"/>
                </a:cxn>
                <a:cxn ang="0">
                  <a:pos x="0" y="310"/>
                </a:cxn>
                <a:cxn ang="0">
                  <a:pos x="26" y="284"/>
                </a:cxn>
                <a:cxn ang="0">
                  <a:pos x="52" y="286"/>
                </a:cxn>
                <a:cxn ang="0">
                  <a:pos x="96" y="278"/>
                </a:cxn>
                <a:cxn ang="0">
                  <a:pos x="122" y="258"/>
                </a:cxn>
                <a:cxn ang="0">
                  <a:pos x="142" y="222"/>
                </a:cxn>
              </a:cxnLst>
              <a:rect l="0" t="0" r="r" b="b"/>
              <a:pathLst>
                <a:path w="284" h="310">
                  <a:moveTo>
                    <a:pt x="146" y="206"/>
                  </a:moveTo>
                  <a:lnTo>
                    <a:pt x="146" y="206"/>
                  </a:lnTo>
                  <a:lnTo>
                    <a:pt x="148" y="194"/>
                  </a:lnTo>
                  <a:lnTo>
                    <a:pt x="148" y="180"/>
                  </a:lnTo>
                  <a:lnTo>
                    <a:pt x="142" y="152"/>
                  </a:lnTo>
                  <a:lnTo>
                    <a:pt x="136" y="122"/>
                  </a:lnTo>
                  <a:lnTo>
                    <a:pt x="136" y="106"/>
                  </a:lnTo>
                  <a:lnTo>
                    <a:pt x="136" y="92"/>
                  </a:lnTo>
                  <a:lnTo>
                    <a:pt x="136" y="92"/>
                  </a:lnTo>
                  <a:lnTo>
                    <a:pt x="138" y="76"/>
                  </a:lnTo>
                  <a:lnTo>
                    <a:pt x="144" y="62"/>
                  </a:lnTo>
                  <a:lnTo>
                    <a:pt x="152" y="48"/>
                  </a:lnTo>
                  <a:lnTo>
                    <a:pt x="162" y="34"/>
                  </a:lnTo>
                  <a:lnTo>
                    <a:pt x="174" y="24"/>
                  </a:lnTo>
                  <a:lnTo>
                    <a:pt x="188" y="14"/>
                  </a:lnTo>
                  <a:lnTo>
                    <a:pt x="202" y="8"/>
                  </a:lnTo>
                  <a:lnTo>
                    <a:pt x="216" y="4"/>
                  </a:lnTo>
                  <a:lnTo>
                    <a:pt x="216" y="4"/>
                  </a:lnTo>
                  <a:lnTo>
                    <a:pt x="230" y="6"/>
                  </a:lnTo>
                  <a:lnTo>
                    <a:pt x="244" y="10"/>
                  </a:lnTo>
                  <a:lnTo>
                    <a:pt x="254" y="18"/>
                  </a:lnTo>
                  <a:lnTo>
                    <a:pt x="264" y="28"/>
                  </a:lnTo>
                  <a:lnTo>
                    <a:pt x="270" y="40"/>
                  </a:lnTo>
                  <a:lnTo>
                    <a:pt x="274" y="54"/>
                  </a:lnTo>
                  <a:lnTo>
                    <a:pt x="278" y="70"/>
                  </a:lnTo>
                  <a:lnTo>
                    <a:pt x="278" y="86"/>
                  </a:lnTo>
                  <a:lnTo>
                    <a:pt x="278" y="86"/>
                  </a:lnTo>
                  <a:lnTo>
                    <a:pt x="274" y="100"/>
                  </a:lnTo>
                  <a:lnTo>
                    <a:pt x="270" y="114"/>
                  </a:lnTo>
                  <a:lnTo>
                    <a:pt x="262" y="124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42" y="132"/>
                  </a:lnTo>
                  <a:lnTo>
                    <a:pt x="232" y="130"/>
                  </a:lnTo>
                  <a:lnTo>
                    <a:pt x="222" y="126"/>
                  </a:lnTo>
                  <a:lnTo>
                    <a:pt x="216" y="118"/>
                  </a:lnTo>
                  <a:lnTo>
                    <a:pt x="216" y="118"/>
                  </a:lnTo>
                  <a:lnTo>
                    <a:pt x="214" y="112"/>
                  </a:lnTo>
                  <a:lnTo>
                    <a:pt x="214" y="106"/>
                  </a:lnTo>
                  <a:lnTo>
                    <a:pt x="214" y="100"/>
                  </a:lnTo>
                  <a:lnTo>
                    <a:pt x="216" y="94"/>
                  </a:lnTo>
                  <a:lnTo>
                    <a:pt x="216" y="94"/>
                  </a:lnTo>
                  <a:lnTo>
                    <a:pt x="220" y="90"/>
                  </a:lnTo>
                  <a:lnTo>
                    <a:pt x="224" y="86"/>
                  </a:lnTo>
                  <a:lnTo>
                    <a:pt x="234" y="84"/>
                  </a:lnTo>
                  <a:lnTo>
                    <a:pt x="244" y="82"/>
                  </a:lnTo>
                  <a:lnTo>
                    <a:pt x="248" y="84"/>
                  </a:lnTo>
                  <a:lnTo>
                    <a:pt x="248" y="84"/>
                  </a:lnTo>
                  <a:lnTo>
                    <a:pt x="234" y="80"/>
                  </a:lnTo>
                  <a:lnTo>
                    <a:pt x="228" y="82"/>
                  </a:lnTo>
                  <a:lnTo>
                    <a:pt x="222" y="82"/>
                  </a:lnTo>
                  <a:lnTo>
                    <a:pt x="216" y="86"/>
                  </a:lnTo>
                  <a:lnTo>
                    <a:pt x="212" y="92"/>
                  </a:lnTo>
                  <a:lnTo>
                    <a:pt x="208" y="100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118"/>
                  </a:lnTo>
                  <a:lnTo>
                    <a:pt x="212" y="124"/>
                  </a:lnTo>
                  <a:lnTo>
                    <a:pt x="216" y="128"/>
                  </a:lnTo>
                  <a:lnTo>
                    <a:pt x="224" y="132"/>
                  </a:lnTo>
                  <a:lnTo>
                    <a:pt x="230" y="134"/>
                  </a:lnTo>
                  <a:lnTo>
                    <a:pt x="238" y="134"/>
                  </a:lnTo>
                  <a:lnTo>
                    <a:pt x="244" y="134"/>
                  </a:lnTo>
                  <a:lnTo>
                    <a:pt x="252" y="134"/>
                  </a:lnTo>
                  <a:lnTo>
                    <a:pt x="252" y="134"/>
                  </a:lnTo>
                  <a:lnTo>
                    <a:pt x="258" y="130"/>
                  </a:lnTo>
                  <a:lnTo>
                    <a:pt x="264" y="128"/>
                  </a:lnTo>
                  <a:lnTo>
                    <a:pt x="272" y="118"/>
                  </a:lnTo>
                  <a:lnTo>
                    <a:pt x="278" y="104"/>
                  </a:lnTo>
                  <a:lnTo>
                    <a:pt x="282" y="90"/>
                  </a:lnTo>
                  <a:lnTo>
                    <a:pt x="284" y="76"/>
                  </a:lnTo>
                  <a:lnTo>
                    <a:pt x="282" y="60"/>
                  </a:lnTo>
                  <a:lnTo>
                    <a:pt x="280" y="46"/>
                  </a:lnTo>
                  <a:lnTo>
                    <a:pt x="276" y="34"/>
                  </a:lnTo>
                  <a:lnTo>
                    <a:pt x="276" y="34"/>
                  </a:lnTo>
                  <a:lnTo>
                    <a:pt x="270" y="26"/>
                  </a:lnTo>
                  <a:lnTo>
                    <a:pt x="266" y="18"/>
                  </a:lnTo>
                  <a:lnTo>
                    <a:pt x="260" y="12"/>
                  </a:lnTo>
                  <a:lnTo>
                    <a:pt x="254" y="8"/>
                  </a:lnTo>
                  <a:lnTo>
                    <a:pt x="240" y="2"/>
                  </a:lnTo>
                  <a:lnTo>
                    <a:pt x="224" y="0"/>
                  </a:lnTo>
                  <a:lnTo>
                    <a:pt x="208" y="2"/>
                  </a:lnTo>
                  <a:lnTo>
                    <a:pt x="192" y="6"/>
                  </a:lnTo>
                  <a:lnTo>
                    <a:pt x="178" y="12"/>
                  </a:lnTo>
                  <a:lnTo>
                    <a:pt x="164" y="22"/>
                  </a:lnTo>
                  <a:lnTo>
                    <a:pt x="164" y="22"/>
                  </a:lnTo>
                  <a:lnTo>
                    <a:pt x="152" y="32"/>
                  </a:lnTo>
                  <a:lnTo>
                    <a:pt x="144" y="44"/>
                  </a:lnTo>
                  <a:lnTo>
                    <a:pt x="136" y="58"/>
                  </a:lnTo>
                  <a:lnTo>
                    <a:pt x="132" y="70"/>
                  </a:lnTo>
                  <a:lnTo>
                    <a:pt x="128" y="86"/>
                  </a:lnTo>
                  <a:lnTo>
                    <a:pt x="126" y="100"/>
                  </a:lnTo>
                  <a:lnTo>
                    <a:pt x="126" y="116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36" y="164"/>
                  </a:lnTo>
                  <a:lnTo>
                    <a:pt x="138" y="180"/>
                  </a:lnTo>
                  <a:lnTo>
                    <a:pt x="138" y="196"/>
                  </a:lnTo>
                  <a:lnTo>
                    <a:pt x="138" y="196"/>
                  </a:lnTo>
                  <a:lnTo>
                    <a:pt x="136" y="212"/>
                  </a:lnTo>
                  <a:lnTo>
                    <a:pt x="132" y="224"/>
                  </a:lnTo>
                  <a:lnTo>
                    <a:pt x="126" y="234"/>
                  </a:lnTo>
                  <a:lnTo>
                    <a:pt x="120" y="244"/>
                  </a:lnTo>
                  <a:lnTo>
                    <a:pt x="114" y="252"/>
                  </a:lnTo>
                  <a:lnTo>
                    <a:pt x="106" y="258"/>
                  </a:lnTo>
                  <a:lnTo>
                    <a:pt x="98" y="264"/>
                  </a:lnTo>
                  <a:lnTo>
                    <a:pt x="90" y="268"/>
                  </a:lnTo>
                  <a:lnTo>
                    <a:pt x="72" y="272"/>
                  </a:lnTo>
                  <a:lnTo>
                    <a:pt x="56" y="274"/>
                  </a:lnTo>
                  <a:lnTo>
                    <a:pt x="42" y="274"/>
                  </a:lnTo>
                  <a:lnTo>
                    <a:pt x="30" y="274"/>
                  </a:lnTo>
                  <a:lnTo>
                    <a:pt x="30" y="274"/>
                  </a:lnTo>
                  <a:lnTo>
                    <a:pt x="38" y="246"/>
                  </a:lnTo>
                  <a:lnTo>
                    <a:pt x="44" y="220"/>
                  </a:lnTo>
                  <a:lnTo>
                    <a:pt x="48" y="192"/>
                  </a:lnTo>
                  <a:lnTo>
                    <a:pt x="50" y="164"/>
                  </a:lnTo>
                  <a:lnTo>
                    <a:pt x="50" y="164"/>
                  </a:lnTo>
                  <a:lnTo>
                    <a:pt x="52" y="130"/>
                  </a:lnTo>
                  <a:lnTo>
                    <a:pt x="48" y="94"/>
                  </a:lnTo>
                  <a:lnTo>
                    <a:pt x="42" y="58"/>
                  </a:lnTo>
                  <a:lnTo>
                    <a:pt x="32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6" y="46"/>
                  </a:lnTo>
                  <a:lnTo>
                    <a:pt x="40" y="68"/>
                  </a:lnTo>
                  <a:lnTo>
                    <a:pt x="42" y="92"/>
                  </a:lnTo>
                  <a:lnTo>
                    <a:pt x="44" y="120"/>
                  </a:lnTo>
                  <a:lnTo>
                    <a:pt x="44" y="150"/>
                  </a:lnTo>
                  <a:lnTo>
                    <a:pt x="40" y="182"/>
                  </a:lnTo>
                  <a:lnTo>
                    <a:pt x="34" y="216"/>
                  </a:lnTo>
                  <a:lnTo>
                    <a:pt x="26" y="252"/>
                  </a:lnTo>
                  <a:lnTo>
                    <a:pt x="26" y="252"/>
                  </a:lnTo>
                  <a:lnTo>
                    <a:pt x="20" y="268"/>
                  </a:lnTo>
                  <a:lnTo>
                    <a:pt x="14" y="284"/>
                  </a:lnTo>
                  <a:lnTo>
                    <a:pt x="0" y="310"/>
                  </a:lnTo>
                  <a:lnTo>
                    <a:pt x="12" y="310"/>
                  </a:lnTo>
                  <a:lnTo>
                    <a:pt x="12" y="310"/>
                  </a:lnTo>
                  <a:lnTo>
                    <a:pt x="26" y="284"/>
                  </a:lnTo>
                  <a:lnTo>
                    <a:pt x="26" y="284"/>
                  </a:lnTo>
                  <a:lnTo>
                    <a:pt x="36" y="286"/>
                  </a:lnTo>
                  <a:lnTo>
                    <a:pt x="52" y="286"/>
                  </a:lnTo>
                  <a:lnTo>
                    <a:pt x="68" y="286"/>
                  </a:lnTo>
                  <a:lnTo>
                    <a:pt x="86" y="282"/>
                  </a:lnTo>
                  <a:lnTo>
                    <a:pt x="96" y="278"/>
                  </a:lnTo>
                  <a:lnTo>
                    <a:pt x="104" y="272"/>
                  </a:lnTo>
                  <a:lnTo>
                    <a:pt x="112" y="266"/>
                  </a:lnTo>
                  <a:lnTo>
                    <a:pt x="122" y="258"/>
                  </a:lnTo>
                  <a:lnTo>
                    <a:pt x="128" y="248"/>
                  </a:lnTo>
                  <a:lnTo>
                    <a:pt x="136" y="236"/>
                  </a:lnTo>
                  <a:lnTo>
                    <a:pt x="142" y="222"/>
                  </a:lnTo>
                  <a:lnTo>
                    <a:pt x="146" y="206"/>
                  </a:lnTo>
                  <a:lnTo>
                    <a:pt x="146" y="20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8710863" y="-733926"/>
              <a:ext cx="433137" cy="1138989"/>
            </a:xfrm>
            <a:custGeom>
              <a:avLst/>
              <a:gdLst/>
              <a:ahLst/>
              <a:cxnLst>
                <a:cxn ang="0">
                  <a:pos x="2" y="126"/>
                </a:cxn>
                <a:cxn ang="0">
                  <a:pos x="2" y="126"/>
                </a:cxn>
                <a:cxn ang="0">
                  <a:pos x="6" y="120"/>
                </a:cxn>
                <a:cxn ang="0">
                  <a:pos x="18" y="106"/>
                </a:cxn>
                <a:cxn ang="0">
                  <a:pos x="24" y="100"/>
                </a:cxn>
                <a:cxn ang="0">
                  <a:pos x="34" y="92"/>
                </a:cxn>
                <a:cxn ang="0">
                  <a:pos x="42" y="88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48" y="88"/>
                </a:cxn>
                <a:cxn ang="0">
                  <a:pos x="34" y="98"/>
                </a:cxn>
                <a:cxn ang="0">
                  <a:pos x="28" y="106"/>
                </a:cxn>
                <a:cxn ang="0">
                  <a:pos x="20" y="116"/>
                </a:cxn>
                <a:cxn ang="0">
                  <a:pos x="16" y="128"/>
                </a:cxn>
                <a:cxn ang="0">
                  <a:pos x="12" y="142"/>
                </a:cxn>
                <a:cxn ang="0">
                  <a:pos x="12" y="142"/>
                </a:cxn>
                <a:cxn ang="0">
                  <a:pos x="22" y="142"/>
                </a:cxn>
                <a:cxn ang="0">
                  <a:pos x="54" y="138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2" y="4"/>
                </a:cxn>
                <a:cxn ang="0">
                  <a:pos x="30" y="8"/>
                </a:cxn>
                <a:cxn ang="0">
                  <a:pos x="20" y="16"/>
                </a:cxn>
                <a:cxn ang="0">
                  <a:pos x="12" y="28"/>
                </a:cxn>
                <a:cxn ang="0">
                  <a:pos x="6" y="44"/>
                </a:cxn>
                <a:cxn ang="0">
                  <a:pos x="2" y="64"/>
                </a:cxn>
                <a:cxn ang="0">
                  <a:pos x="0" y="92"/>
                </a:cxn>
                <a:cxn ang="0">
                  <a:pos x="2" y="126"/>
                </a:cxn>
                <a:cxn ang="0">
                  <a:pos x="2" y="126"/>
                </a:cxn>
              </a:cxnLst>
              <a:rect l="0" t="0" r="r" b="b"/>
              <a:pathLst>
                <a:path w="54" h="142">
                  <a:moveTo>
                    <a:pt x="2" y="126"/>
                  </a:moveTo>
                  <a:lnTo>
                    <a:pt x="2" y="126"/>
                  </a:lnTo>
                  <a:lnTo>
                    <a:pt x="6" y="120"/>
                  </a:lnTo>
                  <a:lnTo>
                    <a:pt x="18" y="106"/>
                  </a:lnTo>
                  <a:lnTo>
                    <a:pt x="24" y="100"/>
                  </a:lnTo>
                  <a:lnTo>
                    <a:pt x="34" y="92"/>
                  </a:lnTo>
                  <a:lnTo>
                    <a:pt x="42" y="88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48" y="88"/>
                  </a:lnTo>
                  <a:lnTo>
                    <a:pt x="34" y="98"/>
                  </a:lnTo>
                  <a:lnTo>
                    <a:pt x="28" y="106"/>
                  </a:lnTo>
                  <a:lnTo>
                    <a:pt x="20" y="116"/>
                  </a:lnTo>
                  <a:lnTo>
                    <a:pt x="16" y="128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22" y="142"/>
                  </a:lnTo>
                  <a:lnTo>
                    <a:pt x="54" y="138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2" y="4"/>
                  </a:lnTo>
                  <a:lnTo>
                    <a:pt x="30" y="8"/>
                  </a:lnTo>
                  <a:lnTo>
                    <a:pt x="20" y="16"/>
                  </a:lnTo>
                  <a:lnTo>
                    <a:pt x="12" y="28"/>
                  </a:lnTo>
                  <a:lnTo>
                    <a:pt x="6" y="44"/>
                  </a:lnTo>
                  <a:lnTo>
                    <a:pt x="2" y="64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2" y="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8791074" y="469232"/>
              <a:ext cx="352926" cy="208547"/>
            </a:xfrm>
            <a:custGeom>
              <a:avLst/>
              <a:gdLst/>
              <a:ahLst/>
              <a:cxnLst>
                <a:cxn ang="0">
                  <a:pos x="44" y="26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26" y="4"/>
                </a:cxn>
                <a:cxn ang="0">
                  <a:pos x="14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4" y="14"/>
                </a:cxn>
                <a:cxn ang="0">
                  <a:pos x="24" y="18"/>
                </a:cxn>
                <a:cxn ang="0">
                  <a:pos x="34" y="22"/>
                </a:cxn>
                <a:cxn ang="0">
                  <a:pos x="44" y="26"/>
                </a:cxn>
                <a:cxn ang="0">
                  <a:pos x="44" y="26"/>
                </a:cxn>
              </a:cxnLst>
              <a:rect l="0" t="0" r="r" b="b"/>
              <a:pathLst>
                <a:path w="44" h="26">
                  <a:moveTo>
                    <a:pt x="44" y="26"/>
                  </a:moveTo>
                  <a:lnTo>
                    <a:pt x="44" y="0"/>
                  </a:lnTo>
                  <a:lnTo>
                    <a:pt x="44" y="0"/>
                  </a:lnTo>
                  <a:lnTo>
                    <a:pt x="26" y="4"/>
                  </a:lnTo>
                  <a:lnTo>
                    <a:pt x="14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24" y="18"/>
                  </a:lnTo>
                  <a:lnTo>
                    <a:pt x="34" y="22"/>
                  </a:lnTo>
                  <a:lnTo>
                    <a:pt x="44" y="26"/>
                  </a:lnTo>
                  <a:lnTo>
                    <a:pt x="44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8726905" y="677779"/>
              <a:ext cx="417095" cy="753979"/>
            </a:xfrm>
            <a:custGeom>
              <a:avLst/>
              <a:gdLst/>
              <a:ahLst/>
              <a:cxnLst>
                <a:cxn ang="0">
                  <a:pos x="52" y="94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34" y="4"/>
                </a:cxn>
                <a:cxn ang="0">
                  <a:pos x="18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0" y="6"/>
                </a:cxn>
                <a:cxn ang="0">
                  <a:pos x="18" y="14"/>
                </a:cxn>
                <a:cxn ang="0">
                  <a:pos x="26" y="26"/>
                </a:cxn>
                <a:cxn ang="0">
                  <a:pos x="32" y="40"/>
                </a:cxn>
                <a:cxn ang="0">
                  <a:pos x="42" y="68"/>
                </a:cxn>
                <a:cxn ang="0">
                  <a:pos x="52" y="94"/>
                </a:cxn>
                <a:cxn ang="0">
                  <a:pos x="52" y="94"/>
                </a:cxn>
              </a:cxnLst>
              <a:rect l="0" t="0" r="r" b="b"/>
              <a:pathLst>
                <a:path w="52" h="94">
                  <a:moveTo>
                    <a:pt x="52" y="94"/>
                  </a:moveTo>
                  <a:lnTo>
                    <a:pt x="52" y="10"/>
                  </a:lnTo>
                  <a:lnTo>
                    <a:pt x="52" y="10"/>
                  </a:lnTo>
                  <a:lnTo>
                    <a:pt x="34" y="4"/>
                  </a:lnTo>
                  <a:lnTo>
                    <a:pt x="18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6"/>
                  </a:lnTo>
                  <a:lnTo>
                    <a:pt x="18" y="14"/>
                  </a:lnTo>
                  <a:lnTo>
                    <a:pt x="26" y="26"/>
                  </a:lnTo>
                  <a:lnTo>
                    <a:pt x="32" y="40"/>
                  </a:lnTo>
                  <a:lnTo>
                    <a:pt x="42" y="68"/>
                  </a:lnTo>
                  <a:lnTo>
                    <a:pt x="52" y="94"/>
                  </a:lnTo>
                  <a:lnTo>
                    <a:pt x="52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7860632" y="741947"/>
              <a:ext cx="1138989" cy="1187116"/>
            </a:xfrm>
            <a:custGeom>
              <a:avLst/>
              <a:gdLst/>
              <a:ahLst/>
              <a:cxnLst>
                <a:cxn ang="0">
                  <a:pos x="98" y="8"/>
                </a:cxn>
                <a:cxn ang="0">
                  <a:pos x="98" y="8"/>
                </a:cxn>
                <a:cxn ang="0">
                  <a:pos x="98" y="22"/>
                </a:cxn>
                <a:cxn ang="0">
                  <a:pos x="96" y="36"/>
                </a:cxn>
                <a:cxn ang="0">
                  <a:pos x="94" y="46"/>
                </a:cxn>
                <a:cxn ang="0">
                  <a:pos x="90" y="54"/>
                </a:cxn>
                <a:cxn ang="0">
                  <a:pos x="86" y="66"/>
                </a:cxn>
                <a:cxn ang="0">
                  <a:pos x="82" y="68"/>
                </a:cxn>
                <a:cxn ang="0">
                  <a:pos x="82" y="68"/>
                </a:cxn>
                <a:cxn ang="0">
                  <a:pos x="86" y="56"/>
                </a:cxn>
                <a:cxn ang="0">
                  <a:pos x="86" y="44"/>
                </a:cxn>
                <a:cxn ang="0">
                  <a:pos x="86" y="32"/>
                </a:cxn>
                <a:cxn ang="0">
                  <a:pos x="86" y="22"/>
                </a:cxn>
                <a:cxn ang="0">
                  <a:pos x="82" y="6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6" y="8"/>
                </a:cxn>
                <a:cxn ang="0">
                  <a:pos x="72" y="14"/>
                </a:cxn>
                <a:cxn ang="0">
                  <a:pos x="60" y="26"/>
                </a:cxn>
                <a:cxn ang="0">
                  <a:pos x="28" y="48"/>
                </a:cxn>
                <a:cxn ang="0">
                  <a:pos x="12" y="60"/>
                </a:cxn>
                <a:cxn ang="0">
                  <a:pos x="6" y="68"/>
                </a:cxn>
                <a:cxn ang="0">
                  <a:pos x="2" y="76"/>
                </a:cxn>
                <a:cxn ang="0">
                  <a:pos x="0" y="84"/>
                </a:cxn>
                <a:cxn ang="0">
                  <a:pos x="0" y="94"/>
                </a:cxn>
                <a:cxn ang="0">
                  <a:pos x="2" y="104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4" y="126"/>
                </a:cxn>
                <a:cxn ang="0">
                  <a:pos x="24" y="130"/>
                </a:cxn>
                <a:cxn ang="0">
                  <a:pos x="32" y="132"/>
                </a:cxn>
                <a:cxn ang="0">
                  <a:pos x="42" y="132"/>
                </a:cxn>
                <a:cxn ang="0">
                  <a:pos x="58" y="128"/>
                </a:cxn>
                <a:cxn ang="0">
                  <a:pos x="64" y="126"/>
                </a:cxn>
                <a:cxn ang="0">
                  <a:pos x="64" y="126"/>
                </a:cxn>
                <a:cxn ang="0">
                  <a:pos x="66" y="130"/>
                </a:cxn>
                <a:cxn ang="0">
                  <a:pos x="70" y="136"/>
                </a:cxn>
                <a:cxn ang="0">
                  <a:pos x="76" y="140"/>
                </a:cxn>
                <a:cxn ang="0">
                  <a:pos x="82" y="144"/>
                </a:cxn>
                <a:cxn ang="0">
                  <a:pos x="90" y="148"/>
                </a:cxn>
                <a:cxn ang="0">
                  <a:pos x="102" y="148"/>
                </a:cxn>
                <a:cxn ang="0">
                  <a:pos x="102" y="148"/>
                </a:cxn>
                <a:cxn ang="0">
                  <a:pos x="114" y="146"/>
                </a:cxn>
                <a:cxn ang="0">
                  <a:pos x="124" y="142"/>
                </a:cxn>
                <a:cxn ang="0">
                  <a:pos x="132" y="136"/>
                </a:cxn>
                <a:cxn ang="0">
                  <a:pos x="136" y="126"/>
                </a:cxn>
                <a:cxn ang="0">
                  <a:pos x="140" y="116"/>
                </a:cxn>
                <a:cxn ang="0">
                  <a:pos x="142" y="104"/>
                </a:cxn>
                <a:cxn ang="0">
                  <a:pos x="142" y="92"/>
                </a:cxn>
                <a:cxn ang="0">
                  <a:pos x="140" y="80"/>
                </a:cxn>
                <a:cxn ang="0">
                  <a:pos x="140" y="80"/>
                </a:cxn>
                <a:cxn ang="0">
                  <a:pos x="134" y="62"/>
                </a:cxn>
                <a:cxn ang="0">
                  <a:pos x="128" y="46"/>
                </a:cxn>
                <a:cxn ang="0">
                  <a:pos x="120" y="34"/>
                </a:cxn>
                <a:cxn ang="0">
                  <a:pos x="114" y="24"/>
                </a:cxn>
                <a:cxn ang="0">
                  <a:pos x="102" y="12"/>
                </a:cxn>
                <a:cxn ang="0">
                  <a:pos x="98" y="8"/>
                </a:cxn>
                <a:cxn ang="0">
                  <a:pos x="98" y="8"/>
                </a:cxn>
              </a:cxnLst>
              <a:rect l="0" t="0" r="r" b="b"/>
              <a:pathLst>
                <a:path w="142" h="148">
                  <a:moveTo>
                    <a:pt x="98" y="8"/>
                  </a:moveTo>
                  <a:lnTo>
                    <a:pt x="98" y="8"/>
                  </a:lnTo>
                  <a:lnTo>
                    <a:pt x="98" y="22"/>
                  </a:lnTo>
                  <a:lnTo>
                    <a:pt x="96" y="36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86" y="66"/>
                  </a:lnTo>
                  <a:lnTo>
                    <a:pt x="82" y="68"/>
                  </a:lnTo>
                  <a:lnTo>
                    <a:pt x="82" y="68"/>
                  </a:lnTo>
                  <a:lnTo>
                    <a:pt x="86" y="56"/>
                  </a:lnTo>
                  <a:lnTo>
                    <a:pt x="86" y="44"/>
                  </a:lnTo>
                  <a:lnTo>
                    <a:pt x="86" y="32"/>
                  </a:lnTo>
                  <a:lnTo>
                    <a:pt x="86" y="22"/>
                  </a:lnTo>
                  <a:lnTo>
                    <a:pt x="82" y="6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6" y="8"/>
                  </a:lnTo>
                  <a:lnTo>
                    <a:pt x="72" y="14"/>
                  </a:lnTo>
                  <a:lnTo>
                    <a:pt x="60" y="26"/>
                  </a:lnTo>
                  <a:lnTo>
                    <a:pt x="28" y="48"/>
                  </a:lnTo>
                  <a:lnTo>
                    <a:pt x="12" y="60"/>
                  </a:lnTo>
                  <a:lnTo>
                    <a:pt x="6" y="68"/>
                  </a:lnTo>
                  <a:lnTo>
                    <a:pt x="2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04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4" y="126"/>
                  </a:lnTo>
                  <a:lnTo>
                    <a:pt x="24" y="130"/>
                  </a:lnTo>
                  <a:lnTo>
                    <a:pt x="32" y="132"/>
                  </a:lnTo>
                  <a:lnTo>
                    <a:pt x="42" y="132"/>
                  </a:lnTo>
                  <a:lnTo>
                    <a:pt x="58" y="128"/>
                  </a:lnTo>
                  <a:lnTo>
                    <a:pt x="64" y="126"/>
                  </a:lnTo>
                  <a:lnTo>
                    <a:pt x="64" y="126"/>
                  </a:lnTo>
                  <a:lnTo>
                    <a:pt x="66" y="130"/>
                  </a:lnTo>
                  <a:lnTo>
                    <a:pt x="70" y="136"/>
                  </a:lnTo>
                  <a:lnTo>
                    <a:pt x="76" y="140"/>
                  </a:lnTo>
                  <a:lnTo>
                    <a:pt x="82" y="144"/>
                  </a:lnTo>
                  <a:lnTo>
                    <a:pt x="90" y="148"/>
                  </a:lnTo>
                  <a:lnTo>
                    <a:pt x="102" y="148"/>
                  </a:lnTo>
                  <a:lnTo>
                    <a:pt x="102" y="148"/>
                  </a:lnTo>
                  <a:lnTo>
                    <a:pt x="114" y="146"/>
                  </a:lnTo>
                  <a:lnTo>
                    <a:pt x="124" y="142"/>
                  </a:lnTo>
                  <a:lnTo>
                    <a:pt x="132" y="136"/>
                  </a:lnTo>
                  <a:lnTo>
                    <a:pt x="136" y="126"/>
                  </a:lnTo>
                  <a:lnTo>
                    <a:pt x="140" y="116"/>
                  </a:lnTo>
                  <a:lnTo>
                    <a:pt x="142" y="104"/>
                  </a:lnTo>
                  <a:lnTo>
                    <a:pt x="142" y="92"/>
                  </a:lnTo>
                  <a:lnTo>
                    <a:pt x="140" y="80"/>
                  </a:lnTo>
                  <a:lnTo>
                    <a:pt x="140" y="80"/>
                  </a:lnTo>
                  <a:lnTo>
                    <a:pt x="134" y="62"/>
                  </a:lnTo>
                  <a:lnTo>
                    <a:pt x="128" y="46"/>
                  </a:lnTo>
                  <a:lnTo>
                    <a:pt x="120" y="34"/>
                  </a:lnTo>
                  <a:lnTo>
                    <a:pt x="114" y="24"/>
                  </a:lnTo>
                  <a:lnTo>
                    <a:pt x="102" y="12"/>
                  </a:lnTo>
                  <a:lnTo>
                    <a:pt x="98" y="8"/>
                  </a:lnTo>
                  <a:lnTo>
                    <a:pt x="9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7106653" y="68179"/>
              <a:ext cx="1171074" cy="1235242"/>
            </a:xfrm>
            <a:custGeom>
              <a:avLst/>
              <a:gdLst/>
              <a:ahLst/>
              <a:cxnLst>
                <a:cxn ang="0">
                  <a:pos x="146" y="66"/>
                </a:cxn>
                <a:cxn ang="0">
                  <a:pos x="146" y="66"/>
                </a:cxn>
                <a:cxn ang="0">
                  <a:pos x="132" y="72"/>
                </a:cxn>
                <a:cxn ang="0">
                  <a:pos x="118" y="76"/>
                </a:cxn>
                <a:cxn ang="0">
                  <a:pos x="106" y="78"/>
                </a:cxn>
                <a:cxn ang="0">
                  <a:pos x="96" y="78"/>
                </a:cxn>
                <a:cxn ang="0">
                  <a:pos x="82" y="78"/>
                </a:cxn>
                <a:cxn ang="0">
                  <a:pos x="78" y="76"/>
                </a:cxn>
                <a:cxn ang="0">
                  <a:pos x="78" y="76"/>
                </a:cxn>
                <a:cxn ang="0">
                  <a:pos x="88" y="74"/>
                </a:cxn>
                <a:cxn ang="0">
                  <a:pos x="100" y="72"/>
                </a:cxn>
                <a:cxn ang="0">
                  <a:pos x="122" y="60"/>
                </a:cxn>
                <a:cxn ang="0">
                  <a:pos x="146" y="44"/>
                </a:cxn>
                <a:cxn ang="0">
                  <a:pos x="146" y="44"/>
                </a:cxn>
                <a:cxn ang="0">
                  <a:pos x="136" y="44"/>
                </a:cxn>
                <a:cxn ang="0">
                  <a:pos x="126" y="42"/>
                </a:cxn>
                <a:cxn ang="0">
                  <a:pos x="108" y="32"/>
                </a:cxn>
                <a:cxn ang="0">
                  <a:pos x="72" y="12"/>
                </a:cxn>
                <a:cxn ang="0">
                  <a:pos x="56" y="2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30"/>
                </a:cxn>
                <a:cxn ang="0">
                  <a:pos x="0" y="42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2" y="70"/>
                </a:cxn>
                <a:cxn ang="0">
                  <a:pos x="16" y="76"/>
                </a:cxn>
                <a:cxn ang="0">
                  <a:pos x="22" y="82"/>
                </a:cxn>
                <a:cxn ang="0">
                  <a:pos x="22" y="82"/>
                </a:cxn>
                <a:cxn ang="0">
                  <a:pos x="16" y="86"/>
                </a:cxn>
                <a:cxn ang="0">
                  <a:pos x="12" y="92"/>
                </a:cxn>
                <a:cxn ang="0">
                  <a:pos x="10" y="98"/>
                </a:cxn>
                <a:cxn ang="0">
                  <a:pos x="8" y="106"/>
                </a:cxn>
                <a:cxn ang="0">
                  <a:pos x="10" y="118"/>
                </a:cxn>
                <a:cxn ang="0">
                  <a:pos x="14" y="130"/>
                </a:cxn>
                <a:cxn ang="0">
                  <a:pos x="22" y="142"/>
                </a:cxn>
                <a:cxn ang="0">
                  <a:pos x="36" y="150"/>
                </a:cxn>
                <a:cxn ang="0">
                  <a:pos x="42" y="152"/>
                </a:cxn>
                <a:cxn ang="0">
                  <a:pos x="50" y="154"/>
                </a:cxn>
                <a:cxn ang="0">
                  <a:pos x="58" y="154"/>
                </a:cxn>
                <a:cxn ang="0">
                  <a:pos x="68" y="152"/>
                </a:cxn>
                <a:cxn ang="0">
                  <a:pos x="68" y="152"/>
                </a:cxn>
                <a:cxn ang="0">
                  <a:pos x="76" y="150"/>
                </a:cxn>
                <a:cxn ang="0">
                  <a:pos x="86" y="146"/>
                </a:cxn>
                <a:cxn ang="0">
                  <a:pos x="102" y="136"/>
                </a:cxn>
                <a:cxn ang="0">
                  <a:pos x="114" y="122"/>
                </a:cxn>
                <a:cxn ang="0">
                  <a:pos x="126" y="106"/>
                </a:cxn>
                <a:cxn ang="0">
                  <a:pos x="134" y="92"/>
                </a:cxn>
                <a:cxn ang="0">
                  <a:pos x="142" y="78"/>
                </a:cxn>
                <a:cxn ang="0">
                  <a:pos x="146" y="66"/>
                </a:cxn>
                <a:cxn ang="0">
                  <a:pos x="146" y="66"/>
                </a:cxn>
              </a:cxnLst>
              <a:rect l="0" t="0" r="r" b="b"/>
              <a:pathLst>
                <a:path w="146" h="154">
                  <a:moveTo>
                    <a:pt x="146" y="66"/>
                  </a:moveTo>
                  <a:lnTo>
                    <a:pt x="146" y="66"/>
                  </a:lnTo>
                  <a:lnTo>
                    <a:pt x="132" y="72"/>
                  </a:lnTo>
                  <a:lnTo>
                    <a:pt x="118" y="76"/>
                  </a:lnTo>
                  <a:lnTo>
                    <a:pt x="106" y="78"/>
                  </a:lnTo>
                  <a:lnTo>
                    <a:pt x="96" y="78"/>
                  </a:lnTo>
                  <a:lnTo>
                    <a:pt x="82" y="78"/>
                  </a:lnTo>
                  <a:lnTo>
                    <a:pt x="78" y="76"/>
                  </a:lnTo>
                  <a:lnTo>
                    <a:pt x="78" y="76"/>
                  </a:lnTo>
                  <a:lnTo>
                    <a:pt x="88" y="74"/>
                  </a:lnTo>
                  <a:lnTo>
                    <a:pt x="100" y="72"/>
                  </a:lnTo>
                  <a:lnTo>
                    <a:pt x="122" y="60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36" y="44"/>
                  </a:lnTo>
                  <a:lnTo>
                    <a:pt x="126" y="42"/>
                  </a:lnTo>
                  <a:lnTo>
                    <a:pt x="108" y="32"/>
                  </a:lnTo>
                  <a:lnTo>
                    <a:pt x="72" y="12"/>
                  </a:lnTo>
                  <a:lnTo>
                    <a:pt x="56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30"/>
                  </a:lnTo>
                  <a:lnTo>
                    <a:pt x="0" y="42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2" y="70"/>
                  </a:lnTo>
                  <a:lnTo>
                    <a:pt x="16" y="76"/>
                  </a:lnTo>
                  <a:lnTo>
                    <a:pt x="22" y="82"/>
                  </a:lnTo>
                  <a:lnTo>
                    <a:pt x="22" y="82"/>
                  </a:lnTo>
                  <a:lnTo>
                    <a:pt x="16" y="86"/>
                  </a:lnTo>
                  <a:lnTo>
                    <a:pt x="12" y="92"/>
                  </a:lnTo>
                  <a:lnTo>
                    <a:pt x="10" y="98"/>
                  </a:lnTo>
                  <a:lnTo>
                    <a:pt x="8" y="106"/>
                  </a:lnTo>
                  <a:lnTo>
                    <a:pt x="10" y="118"/>
                  </a:lnTo>
                  <a:lnTo>
                    <a:pt x="14" y="130"/>
                  </a:lnTo>
                  <a:lnTo>
                    <a:pt x="22" y="142"/>
                  </a:lnTo>
                  <a:lnTo>
                    <a:pt x="36" y="150"/>
                  </a:lnTo>
                  <a:lnTo>
                    <a:pt x="42" y="152"/>
                  </a:lnTo>
                  <a:lnTo>
                    <a:pt x="50" y="154"/>
                  </a:lnTo>
                  <a:lnTo>
                    <a:pt x="58" y="154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76" y="150"/>
                  </a:lnTo>
                  <a:lnTo>
                    <a:pt x="86" y="146"/>
                  </a:lnTo>
                  <a:lnTo>
                    <a:pt x="102" y="136"/>
                  </a:lnTo>
                  <a:lnTo>
                    <a:pt x="114" y="122"/>
                  </a:lnTo>
                  <a:lnTo>
                    <a:pt x="126" y="106"/>
                  </a:lnTo>
                  <a:lnTo>
                    <a:pt x="134" y="92"/>
                  </a:lnTo>
                  <a:lnTo>
                    <a:pt x="142" y="78"/>
                  </a:lnTo>
                  <a:lnTo>
                    <a:pt x="146" y="66"/>
                  </a:lnTo>
                  <a:lnTo>
                    <a:pt x="14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auto">
            <a:xfrm>
              <a:off x="7620000" y="-1038726"/>
              <a:ext cx="1090863" cy="1219200"/>
            </a:xfrm>
            <a:custGeom>
              <a:avLst/>
              <a:gdLst/>
              <a:ahLst/>
              <a:cxnLst>
                <a:cxn ang="0">
                  <a:pos x="98" y="152"/>
                </a:cxn>
                <a:cxn ang="0">
                  <a:pos x="98" y="152"/>
                </a:cxn>
                <a:cxn ang="0">
                  <a:pos x="94" y="148"/>
                </a:cxn>
                <a:cxn ang="0">
                  <a:pos x="86" y="138"/>
                </a:cxn>
                <a:cxn ang="0">
                  <a:pos x="82" y="130"/>
                </a:cxn>
                <a:cxn ang="0">
                  <a:pos x="78" y="120"/>
                </a:cxn>
                <a:cxn ang="0">
                  <a:pos x="76" y="110"/>
                </a:cxn>
                <a:cxn ang="0">
                  <a:pos x="76" y="96"/>
                </a:cxn>
                <a:cxn ang="0">
                  <a:pos x="76" y="96"/>
                </a:cxn>
                <a:cxn ang="0">
                  <a:pos x="80" y="104"/>
                </a:cxn>
                <a:cxn ang="0">
                  <a:pos x="90" y="118"/>
                </a:cxn>
                <a:cxn ang="0">
                  <a:pos x="106" y="136"/>
                </a:cxn>
                <a:cxn ang="0">
                  <a:pos x="114" y="144"/>
                </a:cxn>
                <a:cxn ang="0">
                  <a:pos x="124" y="150"/>
                </a:cxn>
                <a:cxn ang="0">
                  <a:pos x="124" y="150"/>
                </a:cxn>
                <a:cxn ang="0">
                  <a:pos x="124" y="140"/>
                </a:cxn>
                <a:cxn ang="0">
                  <a:pos x="124" y="116"/>
                </a:cxn>
                <a:cxn ang="0">
                  <a:pos x="126" y="84"/>
                </a:cxn>
                <a:cxn ang="0">
                  <a:pos x="130" y="66"/>
                </a:cxn>
                <a:cxn ang="0">
                  <a:pos x="134" y="50"/>
                </a:cxn>
                <a:cxn ang="0">
                  <a:pos x="134" y="50"/>
                </a:cxn>
                <a:cxn ang="0">
                  <a:pos x="136" y="40"/>
                </a:cxn>
                <a:cxn ang="0">
                  <a:pos x="136" y="32"/>
                </a:cxn>
                <a:cxn ang="0">
                  <a:pos x="132" y="22"/>
                </a:cxn>
                <a:cxn ang="0">
                  <a:pos x="128" y="16"/>
                </a:cxn>
                <a:cxn ang="0">
                  <a:pos x="120" y="10"/>
                </a:cxn>
                <a:cxn ang="0">
                  <a:pos x="112" y="4"/>
                </a:cxn>
                <a:cxn ang="0">
                  <a:pos x="104" y="2"/>
                </a:cxn>
                <a:cxn ang="0">
                  <a:pos x="94" y="0"/>
                </a:cxn>
                <a:cxn ang="0">
                  <a:pos x="94" y="0"/>
                </a:cxn>
                <a:cxn ang="0">
                  <a:pos x="84" y="2"/>
                </a:cxn>
                <a:cxn ang="0">
                  <a:pos x="76" y="6"/>
                </a:cxn>
                <a:cxn ang="0">
                  <a:pos x="70" y="10"/>
                </a:cxn>
                <a:cxn ang="0">
                  <a:pos x="64" y="16"/>
                </a:cxn>
                <a:cxn ang="0">
                  <a:pos x="58" y="28"/>
                </a:cxn>
                <a:cxn ang="0">
                  <a:pos x="56" y="34"/>
                </a:cxn>
                <a:cxn ang="0">
                  <a:pos x="56" y="34"/>
                </a:cxn>
                <a:cxn ang="0">
                  <a:pos x="50" y="32"/>
                </a:cxn>
                <a:cxn ang="0">
                  <a:pos x="32" y="34"/>
                </a:cxn>
                <a:cxn ang="0">
                  <a:pos x="22" y="38"/>
                </a:cxn>
                <a:cxn ang="0">
                  <a:pos x="14" y="42"/>
                </a:cxn>
                <a:cxn ang="0">
                  <a:pos x="6" y="48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72"/>
                </a:cxn>
                <a:cxn ang="0">
                  <a:pos x="0" y="86"/>
                </a:cxn>
                <a:cxn ang="0">
                  <a:pos x="4" y="100"/>
                </a:cxn>
                <a:cxn ang="0">
                  <a:pos x="10" y="112"/>
                </a:cxn>
                <a:cxn ang="0">
                  <a:pos x="22" y="124"/>
                </a:cxn>
                <a:cxn ang="0">
                  <a:pos x="40" y="136"/>
                </a:cxn>
                <a:cxn ang="0">
                  <a:pos x="66" y="144"/>
                </a:cxn>
                <a:cxn ang="0">
                  <a:pos x="98" y="152"/>
                </a:cxn>
                <a:cxn ang="0">
                  <a:pos x="98" y="152"/>
                </a:cxn>
              </a:cxnLst>
              <a:rect l="0" t="0" r="r" b="b"/>
              <a:pathLst>
                <a:path w="136" h="152">
                  <a:moveTo>
                    <a:pt x="98" y="152"/>
                  </a:moveTo>
                  <a:lnTo>
                    <a:pt x="98" y="152"/>
                  </a:lnTo>
                  <a:lnTo>
                    <a:pt x="94" y="148"/>
                  </a:lnTo>
                  <a:lnTo>
                    <a:pt x="86" y="138"/>
                  </a:lnTo>
                  <a:lnTo>
                    <a:pt x="82" y="130"/>
                  </a:lnTo>
                  <a:lnTo>
                    <a:pt x="78" y="120"/>
                  </a:lnTo>
                  <a:lnTo>
                    <a:pt x="76" y="110"/>
                  </a:lnTo>
                  <a:lnTo>
                    <a:pt x="76" y="96"/>
                  </a:lnTo>
                  <a:lnTo>
                    <a:pt x="76" y="96"/>
                  </a:lnTo>
                  <a:lnTo>
                    <a:pt x="80" y="104"/>
                  </a:lnTo>
                  <a:lnTo>
                    <a:pt x="90" y="118"/>
                  </a:lnTo>
                  <a:lnTo>
                    <a:pt x="106" y="136"/>
                  </a:lnTo>
                  <a:lnTo>
                    <a:pt x="114" y="144"/>
                  </a:lnTo>
                  <a:lnTo>
                    <a:pt x="124" y="150"/>
                  </a:lnTo>
                  <a:lnTo>
                    <a:pt x="124" y="150"/>
                  </a:lnTo>
                  <a:lnTo>
                    <a:pt x="124" y="140"/>
                  </a:lnTo>
                  <a:lnTo>
                    <a:pt x="124" y="116"/>
                  </a:lnTo>
                  <a:lnTo>
                    <a:pt x="126" y="84"/>
                  </a:lnTo>
                  <a:lnTo>
                    <a:pt x="130" y="66"/>
                  </a:lnTo>
                  <a:lnTo>
                    <a:pt x="134" y="50"/>
                  </a:lnTo>
                  <a:lnTo>
                    <a:pt x="134" y="50"/>
                  </a:lnTo>
                  <a:lnTo>
                    <a:pt x="136" y="40"/>
                  </a:lnTo>
                  <a:lnTo>
                    <a:pt x="136" y="32"/>
                  </a:lnTo>
                  <a:lnTo>
                    <a:pt x="132" y="22"/>
                  </a:lnTo>
                  <a:lnTo>
                    <a:pt x="128" y="16"/>
                  </a:lnTo>
                  <a:lnTo>
                    <a:pt x="120" y="10"/>
                  </a:lnTo>
                  <a:lnTo>
                    <a:pt x="112" y="4"/>
                  </a:lnTo>
                  <a:lnTo>
                    <a:pt x="104" y="2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84" y="2"/>
                  </a:lnTo>
                  <a:lnTo>
                    <a:pt x="76" y="6"/>
                  </a:lnTo>
                  <a:lnTo>
                    <a:pt x="70" y="10"/>
                  </a:lnTo>
                  <a:lnTo>
                    <a:pt x="64" y="16"/>
                  </a:lnTo>
                  <a:lnTo>
                    <a:pt x="58" y="28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0" y="32"/>
                  </a:lnTo>
                  <a:lnTo>
                    <a:pt x="32" y="34"/>
                  </a:lnTo>
                  <a:lnTo>
                    <a:pt x="22" y="38"/>
                  </a:lnTo>
                  <a:lnTo>
                    <a:pt x="14" y="42"/>
                  </a:lnTo>
                  <a:lnTo>
                    <a:pt x="6" y="4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72"/>
                  </a:lnTo>
                  <a:lnTo>
                    <a:pt x="0" y="86"/>
                  </a:lnTo>
                  <a:lnTo>
                    <a:pt x="4" y="100"/>
                  </a:lnTo>
                  <a:lnTo>
                    <a:pt x="10" y="112"/>
                  </a:lnTo>
                  <a:lnTo>
                    <a:pt x="22" y="124"/>
                  </a:lnTo>
                  <a:lnTo>
                    <a:pt x="40" y="136"/>
                  </a:lnTo>
                  <a:lnTo>
                    <a:pt x="66" y="144"/>
                  </a:lnTo>
                  <a:lnTo>
                    <a:pt x="98" y="152"/>
                  </a:lnTo>
                  <a:lnTo>
                    <a:pt x="98" y="1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8390021" y="340895"/>
              <a:ext cx="272716" cy="304800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6" y="32"/>
                </a:cxn>
                <a:cxn ang="0">
                  <a:pos x="10" y="36"/>
                </a:cxn>
                <a:cxn ang="0">
                  <a:pos x="18" y="38"/>
                </a:cxn>
                <a:cxn ang="0">
                  <a:pos x="18" y="38"/>
                </a:cxn>
                <a:cxn ang="0">
                  <a:pos x="24" y="36"/>
                </a:cxn>
                <a:cxn ang="0">
                  <a:pos x="30" y="32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4" y="12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</a:cxnLst>
              <a:rect l="0" t="0" r="r" b="b"/>
              <a:pathLst>
                <a:path w="34" h="38">
                  <a:moveTo>
                    <a:pt x="0" y="18"/>
                  </a:moveTo>
                  <a:lnTo>
                    <a:pt x="0" y="18"/>
                  </a:lnTo>
                  <a:lnTo>
                    <a:pt x="2" y="26"/>
                  </a:lnTo>
                  <a:lnTo>
                    <a:pt x="6" y="32"/>
                  </a:lnTo>
                  <a:lnTo>
                    <a:pt x="10" y="36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24" y="36"/>
                  </a:lnTo>
                  <a:lnTo>
                    <a:pt x="30" y="32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2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433137" y="-669758"/>
              <a:ext cx="641684" cy="641684"/>
            </a:xfrm>
            <a:custGeom>
              <a:avLst/>
              <a:gdLst/>
              <a:ahLst/>
              <a:cxnLst>
                <a:cxn ang="0">
                  <a:pos x="30" y="46"/>
                </a:cxn>
                <a:cxn ang="0">
                  <a:pos x="30" y="46"/>
                </a:cxn>
                <a:cxn ang="0">
                  <a:pos x="26" y="48"/>
                </a:cxn>
                <a:cxn ang="0">
                  <a:pos x="20" y="54"/>
                </a:cxn>
                <a:cxn ang="0">
                  <a:pos x="12" y="66"/>
                </a:cxn>
                <a:cxn ang="0">
                  <a:pos x="8" y="72"/>
                </a:cxn>
                <a:cxn ang="0">
                  <a:pos x="6" y="80"/>
                </a:cxn>
                <a:cxn ang="0">
                  <a:pos x="6" y="80"/>
                </a:cxn>
                <a:cxn ang="0">
                  <a:pos x="16" y="7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56" y="76"/>
                </a:cxn>
                <a:cxn ang="0">
                  <a:pos x="64" y="72"/>
                </a:cxn>
                <a:cxn ang="0">
                  <a:pos x="70" y="68"/>
                </a:cxn>
                <a:cxn ang="0">
                  <a:pos x="76" y="62"/>
                </a:cxn>
                <a:cxn ang="0">
                  <a:pos x="78" y="56"/>
                </a:cxn>
                <a:cxn ang="0">
                  <a:pos x="80" y="50"/>
                </a:cxn>
                <a:cxn ang="0">
                  <a:pos x="80" y="44"/>
                </a:cxn>
                <a:cxn ang="0">
                  <a:pos x="78" y="40"/>
                </a:cxn>
                <a:cxn ang="0">
                  <a:pos x="78" y="40"/>
                </a:cxn>
                <a:cxn ang="0">
                  <a:pos x="70" y="34"/>
                </a:cxn>
                <a:cxn ang="0">
                  <a:pos x="64" y="30"/>
                </a:cxn>
                <a:cxn ang="0">
                  <a:pos x="56" y="30"/>
                </a:cxn>
                <a:cxn ang="0">
                  <a:pos x="56" y="30"/>
                </a:cxn>
                <a:cxn ang="0">
                  <a:pos x="58" y="26"/>
                </a:cxn>
                <a:cxn ang="0">
                  <a:pos x="58" y="14"/>
                </a:cxn>
                <a:cxn ang="0">
                  <a:pos x="56" y="10"/>
                </a:cxn>
                <a:cxn ang="0">
                  <a:pos x="52" y="4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4"/>
                </a:cxn>
                <a:cxn ang="0">
                  <a:pos x="10" y="10"/>
                </a:cxn>
                <a:cxn ang="0">
                  <a:pos x="4" y="18"/>
                </a:cxn>
                <a:cxn ang="0">
                  <a:pos x="2" y="30"/>
                </a:cxn>
                <a:cxn ang="0">
                  <a:pos x="0" y="48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10" y="60"/>
                </a:cxn>
                <a:cxn ang="0">
                  <a:pos x="18" y="52"/>
                </a:cxn>
                <a:cxn ang="0">
                  <a:pos x="24" y="48"/>
                </a:cxn>
                <a:cxn ang="0">
                  <a:pos x="30" y="46"/>
                </a:cxn>
                <a:cxn ang="0">
                  <a:pos x="30" y="46"/>
                </a:cxn>
              </a:cxnLst>
              <a:rect l="0" t="0" r="r" b="b"/>
              <a:pathLst>
                <a:path w="80" h="80">
                  <a:moveTo>
                    <a:pt x="30" y="46"/>
                  </a:moveTo>
                  <a:lnTo>
                    <a:pt x="30" y="46"/>
                  </a:lnTo>
                  <a:lnTo>
                    <a:pt x="26" y="48"/>
                  </a:lnTo>
                  <a:lnTo>
                    <a:pt x="20" y="54"/>
                  </a:lnTo>
                  <a:lnTo>
                    <a:pt x="12" y="66"/>
                  </a:lnTo>
                  <a:lnTo>
                    <a:pt x="8" y="72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16" y="7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56" y="76"/>
                  </a:lnTo>
                  <a:lnTo>
                    <a:pt x="64" y="72"/>
                  </a:lnTo>
                  <a:lnTo>
                    <a:pt x="70" y="68"/>
                  </a:lnTo>
                  <a:lnTo>
                    <a:pt x="76" y="62"/>
                  </a:lnTo>
                  <a:lnTo>
                    <a:pt x="78" y="56"/>
                  </a:lnTo>
                  <a:lnTo>
                    <a:pt x="80" y="50"/>
                  </a:lnTo>
                  <a:lnTo>
                    <a:pt x="80" y="44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70" y="34"/>
                  </a:lnTo>
                  <a:lnTo>
                    <a:pt x="64" y="30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58" y="26"/>
                  </a:lnTo>
                  <a:lnTo>
                    <a:pt x="58" y="14"/>
                  </a:lnTo>
                  <a:lnTo>
                    <a:pt x="56" y="10"/>
                  </a:lnTo>
                  <a:lnTo>
                    <a:pt x="52" y="4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4"/>
                  </a:lnTo>
                  <a:lnTo>
                    <a:pt x="10" y="10"/>
                  </a:lnTo>
                  <a:lnTo>
                    <a:pt x="4" y="18"/>
                  </a:lnTo>
                  <a:lnTo>
                    <a:pt x="2" y="30"/>
                  </a:lnTo>
                  <a:lnTo>
                    <a:pt x="0" y="48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0" y="60"/>
                  </a:lnTo>
                  <a:lnTo>
                    <a:pt x="18" y="52"/>
                  </a:lnTo>
                  <a:lnTo>
                    <a:pt x="24" y="48"/>
                  </a:lnTo>
                  <a:lnTo>
                    <a:pt x="30" y="46"/>
                  </a:lnTo>
                  <a:lnTo>
                    <a:pt x="30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" name="Freeform 30"/>
            <p:cNvSpPr>
              <a:spLocks/>
            </p:cNvSpPr>
            <p:nvPr/>
          </p:nvSpPr>
          <p:spPr bwMode="auto">
            <a:xfrm>
              <a:off x="449179" y="-12032"/>
              <a:ext cx="673768" cy="673768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0"/>
                </a:cxn>
                <a:cxn ang="0">
                  <a:pos x="14" y="12"/>
                </a:cxn>
                <a:cxn ang="0">
                  <a:pos x="22" y="14"/>
                </a:cxn>
                <a:cxn ang="0">
                  <a:pos x="34" y="22"/>
                </a:cxn>
                <a:cxn ang="0">
                  <a:pos x="42" y="28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38" y="26"/>
                </a:cxn>
                <a:cxn ang="0">
                  <a:pos x="30" y="24"/>
                </a:cxn>
                <a:cxn ang="0">
                  <a:pos x="16" y="18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60"/>
                </a:cxn>
                <a:cxn ang="0">
                  <a:pos x="30" y="72"/>
                </a:cxn>
                <a:cxn ang="0">
                  <a:pos x="36" y="80"/>
                </a:cxn>
                <a:cxn ang="0">
                  <a:pos x="40" y="84"/>
                </a:cxn>
                <a:cxn ang="0">
                  <a:pos x="46" y="84"/>
                </a:cxn>
                <a:cxn ang="0">
                  <a:pos x="52" y="84"/>
                </a:cxn>
                <a:cxn ang="0">
                  <a:pos x="58" y="80"/>
                </a:cxn>
                <a:cxn ang="0">
                  <a:pos x="58" y="80"/>
                </a:cxn>
                <a:cxn ang="0">
                  <a:pos x="64" y="76"/>
                </a:cxn>
                <a:cxn ang="0">
                  <a:pos x="66" y="72"/>
                </a:cxn>
                <a:cxn ang="0">
                  <a:pos x="68" y="66"/>
                </a:cxn>
                <a:cxn ang="0">
                  <a:pos x="66" y="60"/>
                </a:cxn>
                <a:cxn ang="0">
                  <a:pos x="64" y="52"/>
                </a:cxn>
                <a:cxn ang="0">
                  <a:pos x="62" y="48"/>
                </a:cxn>
                <a:cxn ang="0">
                  <a:pos x="62" y="48"/>
                </a:cxn>
                <a:cxn ang="0">
                  <a:pos x="66" y="48"/>
                </a:cxn>
                <a:cxn ang="0">
                  <a:pos x="70" y="48"/>
                </a:cxn>
                <a:cxn ang="0">
                  <a:pos x="76" y="44"/>
                </a:cxn>
                <a:cxn ang="0">
                  <a:pos x="80" y="40"/>
                </a:cxn>
                <a:cxn ang="0">
                  <a:pos x="82" y="34"/>
                </a:cxn>
                <a:cxn ang="0">
                  <a:pos x="84" y="28"/>
                </a:cxn>
                <a:cxn ang="0">
                  <a:pos x="82" y="22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4" y="10"/>
                </a:cxn>
                <a:cxn ang="0">
                  <a:pos x="70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4" y="2"/>
                </a:cxn>
                <a:cxn ang="0">
                  <a:pos x="12" y="6"/>
                </a:cxn>
                <a:cxn ang="0">
                  <a:pos x="4" y="10"/>
                </a:cxn>
                <a:cxn ang="0">
                  <a:pos x="4" y="10"/>
                </a:cxn>
              </a:cxnLst>
              <a:rect l="0" t="0" r="r" b="b"/>
              <a:pathLst>
                <a:path w="84" h="84">
                  <a:moveTo>
                    <a:pt x="4" y="10"/>
                  </a:moveTo>
                  <a:lnTo>
                    <a:pt x="4" y="10"/>
                  </a:lnTo>
                  <a:lnTo>
                    <a:pt x="14" y="12"/>
                  </a:lnTo>
                  <a:lnTo>
                    <a:pt x="22" y="14"/>
                  </a:lnTo>
                  <a:lnTo>
                    <a:pt x="34" y="22"/>
                  </a:lnTo>
                  <a:lnTo>
                    <a:pt x="42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38" y="26"/>
                  </a:lnTo>
                  <a:lnTo>
                    <a:pt x="30" y="24"/>
                  </a:lnTo>
                  <a:lnTo>
                    <a:pt x="16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60"/>
                  </a:lnTo>
                  <a:lnTo>
                    <a:pt x="30" y="72"/>
                  </a:lnTo>
                  <a:lnTo>
                    <a:pt x="36" y="80"/>
                  </a:lnTo>
                  <a:lnTo>
                    <a:pt x="40" y="84"/>
                  </a:lnTo>
                  <a:lnTo>
                    <a:pt x="46" y="84"/>
                  </a:lnTo>
                  <a:lnTo>
                    <a:pt x="52" y="84"/>
                  </a:lnTo>
                  <a:lnTo>
                    <a:pt x="58" y="80"/>
                  </a:lnTo>
                  <a:lnTo>
                    <a:pt x="58" y="80"/>
                  </a:lnTo>
                  <a:lnTo>
                    <a:pt x="64" y="76"/>
                  </a:lnTo>
                  <a:lnTo>
                    <a:pt x="66" y="72"/>
                  </a:lnTo>
                  <a:lnTo>
                    <a:pt x="68" y="66"/>
                  </a:lnTo>
                  <a:lnTo>
                    <a:pt x="66" y="60"/>
                  </a:lnTo>
                  <a:lnTo>
                    <a:pt x="64" y="52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66" y="48"/>
                  </a:lnTo>
                  <a:lnTo>
                    <a:pt x="70" y="48"/>
                  </a:lnTo>
                  <a:lnTo>
                    <a:pt x="76" y="44"/>
                  </a:lnTo>
                  <a:lnTo>
                    <a:pt x="80" y="40"/>
                  </a:lnTo>
                  <a:lnTo>
                    <a:pt x="82" y="34"/>
                  </a:lnTo>
                  <a:lnTo>
                    <a:pt x="84" y="28"/>
                  </a:lnTo>
                  <a:lnTo>
                    <a:pt x="82" y="22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4" y="10"/>
                  </a:lnTo>
                  <a:lnTo>
                    <a:pt x="70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4" y="2"/>
                  </a:lnTo>
                  <a:lnTo>
                    <a:pt x="12" y="6"/>
                  </a:lnTo>
                  <a:lnTo>
                    <a:pt x="4" y="10"/>
                  </a:lnTo>
                  <a:lnTo>
                    <a:pt x="4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auto">
            <a:xfrm>
              <a:off x="0" y="164432"/>
              <a:ext cx="593558" cy="67376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30" y="72"/>
                </a:cxn>
                <a:cxn ang="0">
                  <a:pos x="34" y="76"/>
                </a:cxn>
                <a:cxn ang="0">
                  <a:pos x="40" y="82"/>
                </a:cxn>
                <a:cxn ang="0">
                  <a:pos x="44" y="82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58" y="82"/>
                </a:cxn>
                <a:cxn ang="0">
                  <a:pos x="64" y="80"/>
                </a:cxn>
                <a:cxn ang="0">
                  <a:pos x="68" y="76"/>
                </a:cxn>
                <a:cxn ang="0">
                  <a:pos x="72" y="72"/>
                </a:cxn>
                <a:cxn ang="0">
                  <a:pos x="74" y="66"/>
                </a:cxn>
                <a:cxn ang="0">
                  <a:pos x="74" y="58"/>
                </a:cxn>
                <a:cxn ang="0">
                  <a:pos x="72" y="44"/>
                </a:cxn>
                <a:cxn ang="0">
                  <a:pos x="72" y="44"/>
                </a:cxn>
                <a:cxn ang="0">
                  <a:pos x="66" y="26"/>
                </a:cxn>
                <a:cxn ang="0">
                  <a:pos x="58" y="12"/>
                </a:cxn>
                <a:cxn ang="0">
                  <a:pos x="52" y="6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0"/>
                </a:cxn>
                <a:cxn ang="0">
                  <a:pos x="44" y="30"/>
                </a:cxn>
                <a:cxn ang="0">
                  <a:pos x="42" y="36"/>
                </a:cxn>
                <a:cxn ang="0">
                  <a:pos x="40" y="38"/>
                </a:cxn>
                <a:cxn ang="0">
                  <a:pos x="40" y="38"/>
                </a:cxn>
                <a:cxn ang="0">
                  <a:pos x="42" y="32"/>
                </a:cxn>
                <a:cxn ang="0">
                  <a:pos x="42" y="24"/>
                </a:cxn>
                <a:cxn ang="0">
                  <a:pos x="42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6" y="4"/>
                </a:cxn>
                <a:cxn ang="0">
                  <a:pos x="32" y="10"/>
                </a:cxn>
                <a:cxn ang="0">
                  <a:pos x="22" y="18"/>
                </a:cxn>
                <a:cxn ang="0">
                  <a:pos x="10" y="26"/>
                </a:cxn>
                <a:cxn ang="0">
                  <a:pos x="0" y="3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4" y="72"/>
                </a:cxn>
                <a:cxn ang="0">
                  <a:pos x="8" y="74"/>
                </a:cxn>
                <a:cxn ang="0">
                  <a:pos x="18" y="74"/>
                </a:cxn>
                <a:cxn ang="0">
                  <a:pos x="26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74" h="84">
                  <a:moveTo>
                    <a:pt x="30" y="70"/>
                  </a:moveTo>
                  <a:lnTo>
                    <a:pt x="30" y="70"/>
                  </a:lnTo>
                  <a:lnTo>
                    <a:pt x="30" y="72"/>
                  </a:lnTo>
                  <a:lnTo>
                    <a:pt x="34" y="76"/>
                  </a:lnTo>
                  <a:lnTo>
                    <a:pt x="40" y="82"/>
                  </a:lnTo>
                  <a:lnTo>
                    <a:pt x="44" y="82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8" y="82"/>
                  </a:lnTo>
                  <a:lnTo>
                    <a:pt x="64" y="80"/>
                  </a:lnTo>
                  <a:lnTo>
                    <a:pt x="68" y="76"/>
                  </a:lnTo>
                  <a:lnTo>
                    <a:pt x="72" y="72"/>
                  </a:lnTo>
                  <a:lnTo>
                    <a:pt x="74" y="66"/>
                  </a:lnTo>
                  <a:lnTo>
                    <a:pt x="74" y="58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66" y="26"/>
                  </a:lnTo>
                  <a:lnTo>
                    <a:pt x="58" y="12"/>
                  </a:lnTo>
                  <a:lnTo>
                    <a:pt x="52" y="6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0"/>
                  </a:lnTo>
                  <a:lnTo>
                    <a:pt x="44" y="30"/>
                  </a:lnTo>
                  <a:lnTo>
                    <a:pt x="42" y="36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2" y="32"/>
                  </a:lnTo>
                  <a:lnTo>
                    <a:pt x="42" y="24"/>
                  </a:lnTo>
                  <a:lnTo>
                    <a:pt x="42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4"/>
                  </a:lnTo>
                  <a:lnTo>
                    <a:pt x="32" y="10"/>
                  </a:lnTo>
                  <a:lnTo>
                    <a:pt x="22" y="18"/>
                  </a:lnTo>
                  <a:lnTo>
                    <a:pt x="10" y="26"/>
                  </a:lnTo>
                  <a:lnTo>
                    <a:pt x="0" y="3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4" y="72"/>
                  </a:lnTo>
                  <a:lnTo>
                    <a:pt x="8" y="74"/>
                  </a:lnTo>
                  <a:lnTo>
                    <a:pt x="18" y="74"/>
                  </a:lnTo>
                  <a:lnTo>
                    <a:pt x="26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" name="Freeform 32"/>
            <p:cNvSpPr>
              <a:spLocks/>
            </p:cNvSpPr>
            <p:nvPr/>
          </p:nvSpPr>
          <p:spPr bwMode="auto">
            <a:xfrm>
              <a:off x="0" y="-92242"/>
              <a:ext cx="176463" cy="176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6" y="14"/>
                </a:cxn>
                <a:cxn ang="0">
                  <a:pos x="22" y="8"/>
                </a:cxn>
                <a:cxn ang="0">
                  <a:pos x="22" y="8"/>
                </a:cxn>
                <a:cxn ang="0">
                  <a:pos x="10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" h="22">
                  <a:moveTo>
                    <a:pt x="0" y="0"/>
                  </a:moveTo>
                  <a:lnTo>
                    <a:pt x="0" y="22"/>
                  </a:lnTo>
                  <a:lnTo>
                    <a:pt x="0" y="22"/>
                  </a:lnTo>
                  <a:lnTo>
                    <a:pt x="16" y="14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10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2" name="Freeform 33"/>
            <p:cNvSpPr>
              <a:spLocks/>
            </p:cNvSpPr>
            <p:nvPr/>
          </p:nvSpPr>
          <p:spPr bwMode="auto">
            <a:xfrm>
              <a:off x="0" y="84221"/>
              <a:ext cx="192505" cy="288758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0" y="4"/>
                </a:cxn>
                <a:cxn ang="0">
                  <a:pos x="0" y="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24"/>
                </a:cxn>
                <a:cxn ang="0">
                  <a:pos x="18" y="12"/>
                </a:cxn>
                <a:cxn ang="0">
                  <a:pos x="24" y="0"/>
                </a:cxn>
                <a:cxn ang="0">
                  <a:pos x="24" y="0"/>
                </a:cxn>
              </a:cxnLst>
              <a:rect l="0" t="0" r="r" b="b"/>
              <a:pathLst>
                <a:path w="24" h="36">
                  <a:moveTo>
                    <a:pt x="24" y="0"/>
                  </a:moveTo>
                  <a:lnTo>
                    <a:pt x="24" y="0"/>
                  </a:lnTo>
                  <a:lnTo>
                    <a:pt x="10" y="4"/>
                  </a:lnTo>
                  <a:lnTo>
                    <a:pt x="0" y="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24"/>
                  </a:lnTo>
                  <a:lnTo>
                    <a:pt x="18" y="12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3" name="Freeform 34"/>
            <p:cNvSpPr>
              <a:spLocks/>
            </p:cNvSpPr>
            <p:nvPr/>
          </p:nvSpPr>
          <p:spPr bwMode="auto">
            <a:xfrm>
              <a:off x="0" y="-846221"/>
              <a:ext cx="433137" cy="689811"/>
            </a:xfrm>
            <a:custGeom>
              <a:avLst/>
              <a:gdLst/>
              <a:ahLst/>
              <a:cxnLst>
                <a:cxn ang="0">
                  <a:pos x="18" y="54"/>
                </a:cxn>
                <a:cxn ang="0">
                  <a:pos x="18" y="54"/>
                </a:cxn>
                <a:cxn ang="0">
                  <a:pos x="28" y="66"/>
                </a:cxn>
                <a:cxn ang="0">
                  <a:pos x="36" y="76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46" y="66"/>
                </a:cxn>
                <a:cxn ang="0">
                  <a:pos x="48" y="46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54" y="22"/>
                </a:cxn>
                <a:cxn ang="0">
                  <a:pos x="54" y="18"/>
                </a:cxn>
                <a:cxn ang="0">
                  <a:pos x="52" y="12"/>
                </a:cxn>
                <a:cxn ang="0">
                  <a:pos x="48" y="8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2" y="8"/>
                </a:cxn>
                <a:cxn ang="0">
                  <a:pos x="10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0" y="18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4" y="82"/>
                </a:cxn>
                <a:cxn ang="0">
                  <a:pos x="32" y="86"/>
                </a:cxn>
                <a:cxn ang="0">
                  <a:pos x="32" y="86"/>
                </a:cxn>
                <a:cxn ang="0">
                  <a:pos x="26" y="78"/>
                </a:cxn>
                <a:cxn ang="0">
                  <a:pos x="20" y="68"/>
                </a:cxn>
                <a:cxn ang="0">
                  <a:pos x="18" y="54"/>
                </a:cxn>
                <a:cxn ang="0">
                  <a:pos x="18" y="54"/>
                </a:cxn>
              </a:cxnLst>
              <a:rect l="0" t="0" r="r" b="b"/>
              <a:pathLst>
                <a:path w="54" h="86">
                  <a:moveTo>
                    <a:pt x="18" y="54"/>
                  </a:moveTo>
                  <a:lnTo>
                    <a:pt x="18" y="54"/>
                  </a:lnTo>
                  <a:lnTo>
                    <a:pt x="28" y="66"/>
                  </a:lnTo>
                  <a:lnTo>
                    <a:pt x="36" y="76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46" y="66"/>
                  </a:lnTo>
                  <a:lnTo>
                    <a:pt x="48" y="46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4" y="22"/>
                  </a:lnTo>
                  <a:lnTo>
                    <a:pt x="54" y="18"/>
                  </a:lnTo>
                  <a:lnTo>
                    <a:pt x="52" y="12"/>
                  </a:lnTo>
                  <a:lnTo>
                    <a:pt x="48" y="8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2" y="8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0" y="18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4" y="82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26" y="78"/>
                  </a:lnTo>
                  <a:lnTo>
                    <a:pt x="20" y="68"/>
                  </a:lnTo>
                  <a:lnTo>
                    <a:pt x="18" y="54"/>
                  </a:lnTo>
                  <a:lnTo>
                    <a:pt x="18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4" name="Freeform 35"/>
            <p:cNvSpPr>
              <a:spLocks/>
            </p:cNvSpPr>
            <p:nvPr/>
          </p:nvSpPr>
          <p:spPr bwMode="auto">
            <a:xfrm>
              <a:off x="256674" y="-60158"/>
              <a:ext cx="144379" cy="160421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2" y="20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18" h="20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5" name="Freeform 36"/>
            <p:cNvSpPr>
              <a:spLocks/>
            </p:cNvSpPr>
            <p:nvPr/>
          </p:nvSpPr>
          <p:spPr bwMode="auto">
            <a:xfrm>
              <a:off x="5743074" y="6067926"/>
              <a:ext cx="962526" cy="978568"/>
            </a:xfrm>
            <a:custGeom>
              <a:avLst/>
              <a:gdLst/>
              <a:ahLst/>
              <a:cxnLst>
                <a:cxn ang="0">
                  <a:pos x="84" y="46"/>
                </a:cxn>
                <a:cxn ang="0">
                  <a:pos x="84" y="46"/>
                </a:cxn>
                <a:cxn ang="0">
                  <a:pos x="86" y="40"/>
                </a:cxn>
                <a:cxn ang="0">
                  <a:pos x="86" y="24"/>
                </a:cxn>
                <a:cxn ang="0">
                  <a:pos x="84" y="16"/>
                </a:cxn>
                <a:cxn ang="0">
                  <a:pos x="80" y="8"/>
                </a:cxn>
                <a:cxn ang="0">
                  <a:pos x="72" y="2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48" y="0"/>
                </a:cxn>
                <a:cxn ang="0">
                  <a:pos x="36" y="2"/>
                </a:cxn>
                <a:cxn ang="0">
                  <a:pos x="24" y="6"/>
                </a:cxn>
                <a:cxn ang="0">
                  <a:pos x="14" y="14"/>
                </a:cxn>
                <a:cxn ang="0">
                  <a:pos x="10" y="20"/>
                </a:cxn>
                <a:cxn ang="0">
                  <a:pos x="6" y="28"/>
                </a:cxn>
                <a:cxn ang="0">
                  <a:pos x="2" y="48"/>
                </a:cxn>
                <a:cxn ang="0">
                  <a:pos x="0" y="74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4" y="102"/>
                </a:cxn>
                <a:cxn ang="0">
                  <a:pos x="14" y="90"/>
                </a:cxn>
                <a:cxn ang="0">
                  <a:pos x="20" y="84"/>
                </a:cxn>
                <a:cxn ang="0">
                  <a:pos x="26" y="78"/>
                </a:cxn>
                <a:cxn ang="0">
                  <a:pos x="36" y="74"/>
                </a:cxn>
                <a:cxn ang="0">
                  <a:pos x="44" y="72"/>
                </a:cxn>
                <a:cxn ang="0">
                  <a:pos x="44" y="72"/>
                </a:cxn>
                <a:cxn ang="0">
                  <a:pos x="40" y="74"/>
                </a:cxn>
                <a:cxn ang="0">
                  <a:pos x="28" y="84"/>
                </a:cxn>
                <a:cxn ang="0">
                  <a:pos x="22" y="90"/>
                </a:cxn>
                <a:cxn ang="0">
                  <a:pos x="16" y="100"/>
                </a:cxn>
                <a:cxn ang="0">
                  <a:pos x="12" y="110"/>
                </a:cxn>
                <a:cxn ang="0">
                  <a:pos x="10" y="122"/>
                </a:cxn>
                <a:cxn ang="0">
                  <a:pos x="10" y="122"/>
                </a:cxn>
                <a:cxn ang="0">
                  <a:pos x="24" y="120"/>
                </a:cxn>
                <a:cxn ang="0">
                  <a:pos x="44" y="118"/>
                </a:cxn>
                <a:cxn ang="0">
                  <a:pos x="70" y="118"/>
                </a:cxn>
                <a:cxn ang="0">
                  <a:pos x="70" y="118"/>
                </a:cxn>
                <a:cxn ang="0">
                  <a:pos x="84" y="116"/>
                </a:cxn>
                <a:cxn ang="0">
                  <a:pos x="96" y="110"/>
                </a:cxn>
                <a:cxn ang="0">
                  <a:pos x="104" y="104"/>
                </a:cxn>
                <a:cxn ang="0">
                  <a:pos x="112" y="96"/>
                </a:cxn>
                <a:cxn ang="0">
                  <a:pos x="118" y="86"/>
                </a:cxn>
                <a:cxn ang="0">
                  <a:pos x="120" y="76"/>
                </a:cxn>
                <a:cxn ang="0">
                  <a:pos x="120" y="68"/>
                </a:cxn>
                <a:cxn ang="0">
                  <a:pos x="118" y="62"/>
                </a:cxn>
                <a:cxn ang="0">
                  <a:pos x="118" y="62"/>
                </a:cxn>
                <a:cxn ang="0">
                  <a:pos x="112" y="56"/>
                </a:cxn>
                <a:cxn ang="0">
                  <a:pos x="106" y="52"/>
                </a:cxn>
                <a:cxn ang="0">
                  <a:pos x="96" y="48"/>
                </a:cxn>
                <a:cxn ang="0">
                  <a:pos x="88" y="46"/>
                </a:cxn>
                <a:cxn ang="0">
                  <a:pos x="84" y="46"/>
                </a:cxn>
                <a:cxn ang="0">
                  <a:pos x="84" y="46"/>
                </a:cxn>
              </a:cxnLst>
              <a:rect l="0" t="0" r="r" b="b"/>
              <a:pathLst>
                <a:path w="120" h="122">
                  <a:moveTo>
                    <a:pt x="84" y="46"/>
                  </a:moveTo>
                  <a:lnTo>
                    <a:pt x="84" y="46"/>
                  </a:lnTo>
                  <a:lnTo>
                    <a:pt x="86" y="40"/>
                  </a:lnTo>
                  <a:lnTo>
                    <a:pt x="86" y="24"/>
                  </a:lnTo>
                  <a:lnTo>
                    <a:pt x="84" y="16"/>
                  </a:lnTo>
                  <a:lnTo>
                    <a:pt x="80" y="8"/>
                  </a:lnTo>
                  <a:lnTo>
                    <a:pt x="72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48" y="0"/>
                  </a:lnTo>
                  <a:lnTo>
                    <a:pt x="36" y="2"/>
                  </a:lnTo>
                  <a:lnTo>
                    <a:pt x="24" y="6"/>
                  </a:lnTo>
                  <a:lnTo>
                    <a:pt x="14" y="14"/>
                  </a:lnTo>
                  <a:lnTo>
                    <a:pt x="10" y="20"/>
                  </a:lnTo>
                  <a:lnTo>
                    <a:pt x="6" y="28"/>
                  </a:lnTo>
                  <a:lnTo>
                    <a:pt x="2" y="48"/>
                  </a:lnTo>
                  <a:lnTo>
                    <a:pt x="0" y="74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4" y="102"/>
                  </a:lnTo>
                  <a:lnTo>
                    <a:pt x="14" y="90"/>
                  </a:lnTo>
                  <a:lnTo>
                    <a:pt x="20" y="84"/>
                  </a:lnTo>
                  <a:lnTo>
                    <a:pt x="26" y="78"/>
                  </a:lnTo>
                  <a:lnTo>
                    <a:pt x="36" y="74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0" y="74"/>
                  </a:lnTo>
                  <a:lnTo>
                    <a:pt x="28" y="84"/>
                  </a:lnTo>
                  <a:lnTo>
                    <a:pt x="22" y="90"/>
                  </a:lnTo>
                  <a:lnTo>
                    <a:pt x="16" y="100"/>
                  </a:lnTo>
                  <a:lnTo>
                    <a:pt x="12" y="110"/>
                  </a:lnTo>
                  <a:lnTo>
                    <a:pt x="10" y="122"/>
                  </a:lnTo>
                  <a:lnTo>
                    <a:pt x="10" y="122"/>
                  </a:lnTo>
                  <a:lnTo>
                    <a:pt x="24" y="120"/>
                  </a:lnTo>
                  <a:lnTo>
                    <a:pt x="44" y="118"/>
                  </a:lnTo>
                  <a:lnTo>
                    <a:pt x="70" y="118"/>
                  </a:lnTo>
                  <a:lnTo>
                    <a:pt x="70" y="118"/>
                  </a:lnTo>
                  <a:lnTo>
                    <a:pt x="84" y="116"/>
                  </a:lnTo>
                  <a:lnTo>
                    <a:pt x="96" y="110"/>
                  </a:lnTo>
                  <a:lnTo>
                    <a:pt x="104" y="104"/>
                  </a:lnTo>
                  <a:lnTo>
                    <a:pt x="112" y="96"/>
                  </a:lnTo>
                  <a:lnTo>
                    <a:pt x="118" y="86"/>
                  </a:lnTo>
                  <a:lnTo>
                    <a:pt x="120" y="76"/>
                  </a:lnTo>
                  <a:lnTo>
                    <a:pt x="120" y="68"/>
                  </a:lnTo>
                  <a:lnTo>
                    <a:pt x="118" y="62"/>
                  </a:lnTo>
                  <a:lnTo>
                    <a:pt x="118" y="62"/>
                  </a:lnTo>
                  <a:lnTo>
                    <a:pt x="112" y="56"/>
                  </a:lnTo>
                  <a:lnTo>
                    <a:pt x="106" y="52"/>
                  </a:lnTo>
                  <a:lnTo>
                    <a:pt x="96" y="48"/>
                  </a:lnTo>
                  <a:lnTo>
                    <a:pt x="88" y="46"/>
                  </a:lnTo>
                  <a:lnTo>
                    <a:pt x="84" y="46"/>
                  </a:lnTo>
                  <a:lnTo>
                    <a:pt x="84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6" name="Freeform 37"/>
            <p:cNvSpPr>
              <a:spLocks/>
            </p:cNvSpPr>
            <p:nvPr/>
          </p:nvSpPr>
          <p:spPr bwMode="auto">
            <a:xfrm>
              <a:off x="5759116" y="7078579"/>
              <a:ext cx="1010653" cy="770021"/>
            </a:xfrm>
            <a:custGeom>
              <a:avLst/>
              <a:gdLst/>
              <a:ahLst/>
              <a:cxnLst>
                <a:cxn ang="0">
                  <a:pos x="120" y="22"/>
                </a:cxn>
                <a:cxn ang="0">
                  <a:pos x="120" y="22"/>
                </a:cxn>
                <a:cxn ang="0">
                  <a:pos x="112" y="14"/>
                </a:cxn>
                <a:cxn ang="0">
                  <a:pos x="106" y="8"/>
                </a:cxn>
                <a:cxn ang="0">
                  <a:pos x="96" y="4"/>
                </a:cxn>
                <a:cxn ang="0">
                  <a:pos x="88" y="2"/>
                </a:cxn>
                <a:cxn ang="0">
                  <a:pos x="70" y="0"/>
                </a:cxn>
                <a:cxn ang="0">
                  <a:pos x="50" y="2"/>
                </a:cxn>
                <a:cxn ang="0">
                  <a:pos x="34" y="4"/>
                </a:cxn>
                <a:cxn ang="0">
                  <a:pos x="20" y="8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16"/>
                </a:cxn>
                <a:cxn ang="0">
                  <a:pos x="34" y="20"/>
                </a:cxn>
                <a:cxn ang="0">
                  <a:pos x="44" y="24"/>
                </a:cxn>
                <a:cxn ang="0">
                  <a:pos x="52" y="30"/>
                </a:cxn>
                <a:cxn ang="0">
                  <a:pos x="62" y="42"/>
                </a:cxn>
                <a:cxn ang="0">
                  <a:pos x="66" y="46"/>
                </a:cxn>
                <a:cxn ang="0">
                  <a:pos x="66" y="46"/>
                </a:cxn>
                <a:cxn ang="0">
                  <a:pos x="56" y="40"/>
                </a:cxn>
                <a:cxn ang="0">
                  <a:pos x="46" y="34"/>
                </a:cxn>
                <a:cxn ang="0">
                  <a:pos x="24" y="28"/>
                </a:cxn>
                <a:cxn ang="0">
                  <a:pos x="6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6" y="28"/>
                </a:cxn>
                <a:cxn ang="0">
                  <a:pos x="14" y="36"/>
                </a:cxn>
                <a:cxn ang="0">
                  <a:pos x="18" y="44"/>
                </a:cxn>
                <a:cxn ang="0">
                  <a:pos x="24" y="54"/>
                </a:cxn>
                <a:cxn ang="0">
                  <a:pos x="40" y="96"/>
                </a:cxn>
                <a:cxn ang="0">
                  <a:pos x="102" y="96"/>
                </a:cxn>
                <a:cxn ang="0">
                  <a:pos x="102" y="96"/>
                </a:cxn>
                <a:cxn ang="0">
                  <a:pos x="100" y="88"/>
                </a:cxn>
                <a:cxn ang="0">
                  <a:pos x="98" y="78"/>
                </a:cxn>
                <a:cxn ang="0">
                  <a:pos x="94" y="70"/>
                </a:cxn>
                <a:cxn ang="0">
                  <a:pos x="94" y="70"/>
                </a:cxn>
                <a:cxn ang="0">
                  <a:pos x="100" y="72"/>
                </a:cxn>
                <a:cxn ang="0">
                  <a:pos x="108" y="70"/>
                </a:cxn>
                <a:cxn ang="0">
                  <a:pos x="114" y="66"/>
                </a:cxn>
                <a:cxn ang="0">
                  <a:pos x="120" y="60"/>
                </a:cxn>
                <a:cxn ang="0">
                  <a:pos x="124" y="52"/>
                </a:cxn>
                <a:cxn ang="0">
                  <a:pos x="126" y="42"/>
                </a:cxn>
                <a:cxn ang="0">
                  <a:pos x="126" y="32"/>
                </a:cxn>
                <a:cxn ang="0">
                  <a:pos x="120" y="22"/>
                </a:cxn>
                <a:cxn ang="0">
                  <a:pos x="120" y="22"/>
                </a:cxn>
              </a:cxnLst>
              <a:rect l="0" t="0" r="r" b="b"/>
              <a:pathLst>
                <a:path w="126" h="96">
                  <a:moveTo>
                    <a:pt x="120" y="22"/>
                  </a:moveTo>
                  <a:lnTo>
                    <a:pt x="120" y="22"/>
                  </a:lnTo>
                  <a:lnTo>
                    <a:pt x="112" y="14"/>
                  </a:lnTo>
                  <a:lnTo>
                    <a:pt x="106" y="8"/>
                  </a:lnTo>
                  <a:lnTo>
                    <a:pt x="96" y="4"/>
                  </a:lnTo>
                  <a:lnTo>
                    <a:pt x="88" y="2"/>
                  </a:lnTo>
                  <a:lnTo>
                    <a:pt x="70" y="0"/>
                  </a:lnTo>
                  <a:lnTo>
                    <a:pt x="50" y="2"/>
                  </a:lnTo>
                  <a:lnTo>
                    <a:pt x="34" y="4"/>
                  </a:lnTo>
                  <a:lnTo>
                    <a:pt x="20" y="8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16"/>
                  </a:lnTo>
                  <a:lnTo>
                    <a:pt x="34" y="20"/>
                  </a:lnTo>
                  <a:lnTo>
                    <a:pt x="44" y="24"/>
                  </a:lnTo>
                  <a:lnTo>
                    <a:pt x="52" y="30"/>
                  </a:lnTo>
                  <a:lnTo>
                    <a:pt x="62" y="42"/>
                  </a:lnTo>
                  <a:lnTo>
                    <a:pt x="66" y="46"/>
                  </a:lnTo>
                  <a:lnTo>
                    <a:pt x="66" y="46"/>
                  </a:lnTo>
                  <a:lnTo>
                    <a:pt x="56" y="40"/>
                  </a:lnTo>
                  <a:lnTo>
                    <a:pt x="46" y="34"/>
                  </a:lnTo>
                  <a:lnTo>
                    <a:pt x="24" y="28"/>
                  </a:lnTo>
                  <a:lnTo>
                    <a:pt x="6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6" y="28"/>
                  </a:lnTo>
                  <a:lnTo>
                    <a:pt x="14" y="36"/>
                  </a:lnTo>
                  <a:lnTo>
                    <a:pt x="18" y="44"/>
                  </a:lnTo>
                  <a:lnTo>
                    <a:pt x="24" y="54"/>
                  </a:lnTo>
                  <a:lnTo>
                    <a:pt x="40" y="96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00" y="88"/>
                  </a:lnTo>
                  <a:lnTo>
                    <a:pt x="98" y="78"/>
                  </a:lnTo>
                  <a:lnTo>
                    <a:pt x="94" y="70"/>
                  </a:lnTo>
                  <a:lnTo>
                    <a:pt x="94" y="70"/>
                  </a:lnTo>
                  <a:lnTo>
                    <a:pt x="100" y="72"/>
                  </a:lnTo>
                  <a:lnTo>
                    <a:pt x="108" y="70"/>
                  </a:lnTo>
                  <a:lnTo>
                    <a:pt x="114" y="66"/>
                  </a:lnTo>
                  <a:lnTo>
                    <a:pt x="120" y="60"/>
                  </a:lnTo>
                  <a:lnTo>
                    <a:pt x="124" y="52"/>
                  </a:lnTo>
                  <a:lnTo>
                    <a:pt x="126" y="42"/>
                  </a:lnTo>
                  <a:lnTo>
                    <a:pt x="126" y="32"/>
                  </a:lnTo>
                  <a:lnTo>
                    <a:pt x="120" y="22"/>
                  </a:lnTo>
                  <a:lnTo>
                    <a:pt x="12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7" name="Freeform 38"/>
            <p:cNvSpPr>
              <a:spLocks/>
            </p:cNvSpPr>
            <p:nvPr/>
          </p:nvSpPr>
          <p:spPr bwMode="auto">
            <a:xfrm>
              <a:off x="5021179" y="7335253"/>
              <a:ext cx="930442" cy="513347"/>
            </a:xfrm>
            <a:custGeom>
              <a:avLst/>
              <a:gdLst/>
              <a:ahLst/>
              <a:cxnLst>
                <a:cxn ang="0">
                  <a:pos x="82" y="6"/>
                </a:cxn>
                <a:cxn ang="0">
                  <a:pos x="82" y="6"/>
                </a:cxn>
                <a:cxn ang="0">
                  <a:pos x="82" y="18"/>
                </a:cxn>
                <a:cxn ang="0">
                  <a:pos x="80" y="30"/>
                </a:cxn>
                <a:cxn ang="0">
                  <a:pos x="76" y="46"/>
                </a:cxn>
                <a:cxn ang="0">
                  <a:pos x="70" y="54"/>
                </a:cxn>
                <a:cxn ang="0">
                  <a:pos x="68" y="58"/>
                </a:cxn>
                <a:cxn ang="0">
                  <a:pos x="68" y="58"/>
                </a:cxn>
                <a:cxn ang="0">
                  <a:pos x="72" y="48"/>
                </a:cxn>
                <a:cxn ang="0">
                  <a:pos x="72" y="36"/>
                </a:cxn>
                <a:cxn ang="0">
                  <a:pos x="70" y="18"/>
                </a:cxn>
                <a:cxn ang="0">
                  <a:pos x="68" y="4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62" y="8"/>
                </a:cxn>
                <a:cxn ang="0">
                  <a:pos x="54" y="16"/>
                </a:cxn>
                <a:cxn ang="0">
                  <a:pos x="46" y="24"/>
                </a:cxn>
                <a:cxn ang="0">
                  <a:pos x="36" y="30"/>
                </a:cxn>
                <a:cxn ang="0">
                  <a:pos x="14" y="46"/>
                </a:cxn>
                <a:cxn ang="0">
                  <a:pos x="6" y="54"/>
                </a:cxn>
                <a:cxn ang="0">
                  <a:pos x="0" y="64"/>
                </a:cxn>
                <a:cxn ang="0">
                  <a:pos x="116" y="64"/>
                </a:cxn>
                <a:cxn ang="0">
                  <a:pos x="116" y="64"/>
                </a:cxn>
                <a:cxn ang="0">
                  <a:pos x="112" y="50"/>
                </a:cxn>
                <a:cxn ang="0">
                  <a:pos x="106" y="36"/>
                </a:cxn>
                <a:cxn ang="0">
                  <a:pos x="100" y="26"/>
                </a:cxn>
                <a:cxn ang="0">
                  <a:pos x="94" y="18"/>
                </a:cxn>
                <a:cxn ang="0">
                  <a:pos x="86" y="8"/>
                </a:cxn>
                <a:cxn ang="0">
                  <a:pos x="82" y="6"/>
                </a:cxn>
                <a:cxn ang="0">
                  <a:pos x="82" y="6"/>
                </a:cxn>
              </a:cxnLst>
              <a:rect l="0" t="0" r="r" b="b"/>
              <a:pathLst>
                <a:path w="116" h="64">
                  <a:moveTo>
                    <a:pt x="82" y="6"/>
                  </a:moveTo>
                  <a:lnTo>
                    <a:pt x="82" y="6"/>
                  </a:lnTo>
                  <a:lnTo>
                    <a:pt x="82" y="18"/>
                  </a:lnTo>
                  <a:lnTo>
                    <a:pt x="80" y="30"/>
                  </a:lnTo>
                  <a:lnTo>
                    <a:pt x="76" y="46"/>
                  </a:lnTo>
                  <a:lnTo>
                    <a:pt x="70" y="54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72" y="48"/>
                  </a:lnTo>
                  <a:lnTo>
                    <a:pt x="72" y="36"/>
                  </a:lnTo>
                  <a:lnTo>
                    <a:pt x="70" y="18"/>
                  </a:lnTo>
                  <a:lnTo>
                    <a:pt x="68" y="4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4" y="16"/>
                  </a:lnTo>
                  <a:lnTo>
                    <a:pt x="46" y="24"/>
                  </a:lnTo>
                  <a:lnTo>
                    <a:pt x="36" y="30"/>
                  </a:lnTo>
                  <a:lnTo>
                    <a:pt x="14" y="46"/>
                  </a:lnTo>
                  <a:lnTo>
                    <a:pt x="6" y="54"/>
                  </a:lnTo>
                  <a:lnTo>
                    <a:pt x="0" y="64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12" y="50"/>
                  </a:lnTo>
                  <a:lnTo>
                    <a:pt x="106" y="36"/>
                  </a:lnTo>
                  <a:lnTo>
                    <a:pt x="100" y="26"/>
                  </a:lnTo>
                  <a:lnTo>
                    <a:pt x="94" y="18"/>
                  </a:lnTo>
                  <a:lnTo>
                    <a:pt x="86" y="8"/>
                  </a:lnTo>
                  <a:lnTo>
                    <a:pt x="82" y="6"/>
                  </a:lnTo>
                  <a:lnTo>
                    <a:pt x="8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8" name="Freeform 39"/>
            <p:cNvSpPr>
              <a:spLocks/>
            </p:cNvSpPr>
            <p:nvPr/>
          </p:nvSpPr>
          <p:spPr bwMode="auto">
            <a:xfrm>
              <a:off x="4363453" y="6741695"/>
              <a:ext cx="1010653" cy="1058779"/>
            </a:xfrm>
            <a:custGeom>
              <a:avLst/>
              <a:gdLst/>
              <a:ahLst/>
              <a:cxnLst>
                <a:cxn ang="0">
                  <a:pos x="66" y="66"/>
                </a:cxn>
                <a:cxn ang="0">
                  <a:pos x="66" y="66"/>
                </a:cxn>
                <a:cxn ang="0">
                  <a:pos x="74" y="66"/>
                </a:cxn>
                <a:cxn ang="0">
                  <a:pos x="84" y="62"/>
                </a:cxn>
                <a:cxn ang="0">
                  <a:pos x="104" y="52"/>
                </a:cxn>
                <a:cxn ang="0">
                  <a:pos x="124" y="40"/>
                </a:cxn>
                <a:cxn ang="0">
                  <a:pos x="124" y="40"/>
                </a:cxn>
                <a:cxn ang="0">
                  <a:pos x="116" y="38"/>
                </a:cxn>
                <a:cxn ang="0">
                  <a:pos x="108" y="36"/>
                </a:cxn>
                <a:cxn ang="0">
                  <a:pos x="92" y="30"/>
                </a:cxn>
                <a:cxn ang="0">
                  <a:pos x="62" y="10"/>
                </a:cxn>
                <a:cxn ang="0">
                  <a:pos x="48" y="4"/>
                </a:cxn>
                <a:cxn ang="0">
                  <a:pos x="40" y="2"/>
                </a:cxn>
                <a:cxn ang="0">
                  <a:pos x="34" y="0"/>
                </a:cxn>
                <a:cxn ang="0">
                  <a:pos x="26" y="2"/>
                </a:cxn>
                <a:cxn ang="0">
                  <a:pos x="20" y="4"/>
                </a:cxn>
                <a:cxn ang="0">
                  <a:pos x="14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28"/>
                </a:cxn>
                <a:cxn ang="0">
                  <a:pos x="0" y="38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14" y="66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10" y="80"/>
                </a:cxn>
                <a:cxn ang="0">
                  <a:pos x="6" y="92"/>
                </a:cxn>
                <a:cxn ang="0">
                  <a:pos x="8" y="102"/>
                </a:cxn>
                <a:cxn ang="0">
                  <a:pos x="12" y="112"/>
                </a:cxn>
                <a:cxn ang="0">
                  <a:pos x="20" y="122"/>
                </a:cxn>
                <a:cxn ang="0">
                  <a:pos x="30" y="128"/>
                </a:cxn>
                <a:cxn ang="0">
                  <a:pos x="42" y="132"/>
                </a:cxn>
                <a:cxn ang="0">
                  <a:pos x="58" y="132"/>
                </a:cxn>
                <a:cxn ang="0">
                  <a:pos x="58" y="132"/>
                </a:cxn>
                <a:cxn ang="0">
                  <a:pos x="66" y="130"/>
                </a:cxn>
                <a:cxn ang="0">
                  <a:pos x="72" y="126"/>
                </a:cxn>
                <a:cxn ang="0">
                  <a:pos x="86" y="118"/>
                </a:cxn>
                <a:cxn ang="0">
                  <a:pos x="98" y="106"/>
                </a:cxn>
                <a:cxn ang="0">
                  <a:pos x="108" y="92"/>
                </a:cxn>
                <a:cxn ang="0">
                  <a:pos x="120" y="68"/>
                </a:cxn>
                <a:cxn ang="0">
                  <a:pos x="126" y="58"/>
                </a:cxn>
                <a:cxn ang="0">
                  <a:pos x="126" y="58"/>
                </a:cxn>
                <a:cxn ang="0">
                  <a:pos x="112" y="62"/>
                </a:cxn>
                <a:cxn ang="0">
                  <a:pos x="100" y="66"/>
                </a:cxn>
                <a:cxn ang="0">
                  <a:pos x="82" y="68"/>
                </a:cxn>
                <a:cxn ang="0">
                  <a:pos x="70" y="68"/>
                </a:cxn>
                <a:cxn ang="0">
                  <a:pos x="66" y="66"/>
                </a:cxn>
                <a:cxn ang="0">
                  <a:pos x="66" y="66"/>
                </a:cxn>
              </a:cxnLst>
              <a:rect l="0" t="0" r="r" b="b"/>
              <a:pathLst>
                <a:path w="126" h="132">
                  <a:moveTo>
                    <a:pt x="66" y="66"/>
                  </a:moveTo>
                  <a:lnTo>
                    <a:pt x="66" y="66"/>
                  </a:lnTo>
                  <a:lnTo>
                    <a:pt x="74" y="66"/>
                  </a:lnTo>
                  <a:lnTo>
                    <a:pt x="84" y="62"/>
                  </a:lnTo>
                  <a:lnTo>
                    <a:pt x="104" y="52"/>
                  </a:lnTo>
                  <a:lnTo>
                    <a:pt x="124" y="40"/>
                  </a:lnTo>
                  <a:lnTo>
                    <a:pt x="124" y="40"/>
                  </a:lnTo>
                  <a:lnTo>
                    <a:pt x="116" y="38"/>
                  </a:lnTo>
                  <a:lnTo>
                    <a:pt x="108" y="36"/>
                  </a:lnTo>
                  <a:lnTo>
                    <a:pt x="92" y="30"/>
                  </a:lnTo>
                  <a:lnTo>
                    <a:pt x="62" y="10"/>
                  </a:lnTo>
                  <a:lnTo>
                    <a:pt x="48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6" y="2"/>
                  </a:lnTo>
                  <a:lnTo>
                    <a:pt x="20" y="4"/>
                  </a:lnTo>
                  <a:lnTo>
                    <a:pt x="14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28"/>
                  </a:lnTo>
                  <a:lnTo>
                    <a:pt x="0" y="38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14" y="66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0" y="80"/>
                  </a:lnTo>
                  <a:lnTo>
                    <a:pt x="6" y="92"/>
                  </a:lnTo>
                  <a:lnTo>
                    <a:pt x="8" y="102"/>
                  </a:lnTo>
                  <a:lnTo>
                    <a:pt x="12" y="112"/>
                  </a:lnTo>
                  <a:lnTo>
                    <a:pt x="20" y="122"/>
                  </a:lnTo>
                  <a:lnTo>
                    <a:pt x="30" y="128"/>
                  </a:lnTo>
                  <a:lnTo>
                    <a:pt x="42" y="132"/>
                  </a:lnTo>
                  <a:lnTo>
                    <a:pt x="58" y="132"/>
                  </a:lnTo>
                  <a:lnTo>
                    <a:pt x="58" y="132"/>
                  </a:lnTo>
                  <a:lnTo>
                    <a:pt x="66" y="130"/>
                  </a:lnTo>
                  <a:lnTo>
                    <a:pt x="72" y="126"/>
                  </a:lnTo>
                  <a:lnTo>
                    <a:pt x="86" y="118"/>
                  </a:lnTo>
                  <a:lnTo>
                    <a:pt x="98" y="106"/>
                  </a:lnTo>
                  <a:lnTo>
                    <a:pt x="108" y="92"/>
                  </a:lnTo>
                  <a:lnTo>
                    <a:pt x="120" y="68"/>
                  </a:lnTo>
                  <a:lnTo>
                    <a:pt x="126" y="58"/>
                  </a:lnTo>
                  <a:lnTo>
                    <a:pt x="126" y="58"/>
                  </a:lnTo>
                  <a:lnTo>
                    <a:pt x="112" y="62"/>
                  </a:lnTo>
                  <a:lnTo>
                    <a:pt x="100" y="66"/>
                  </a:lnTo>
                  <a:lnTo>
                    <a:pt x="82" y="68"/>
                  </a:lnTo>
                  <a:lnTo>
                    <a:pt x="70" y="68"/>
                  </a:lnTo>
                  <a:lnTo>
                    <a:pt x="66" y="66"/>
                  </a:lnTo>
                  <a:lnTo>
                    <a:pt x="6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9" name="Freeform 40"/>
            <p:cNvSpPr>
              <a:spLocks/>
            </p:cNvSpPr>
            <p:nvPr/>
          </p:nvSpPr>
          <p:spPr bwMode="auto">
            <a:xfrm>
              <a:off x="4796589" y="5811253"/>
              <a:ext cx="930442" cy="1042737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80" y="0"/>
                </a:cxn>
                <a:cxn ang="0">
                  <a:pos x="72" y="0"/>
                </a:cxn>
                <a:cxn ang="0">
                  <a:pos x="66" y="4"/>
                </a:cxn>
                <a:cxn ang="0">
                  <a:pos x="60" y="8"/>
                </a:cxn>
                <a:cxn ang="0">
                  <a:pos x="56" y="14"/>
                </a:cxn>
                <a:cxn ang="0">
                  <a:pos x="50" y="22"/>
                </a:cxn>
                <a:cxn ang="0">
                  <a:pos x="50" y="28"/>
                </a:cxn>
                <a:cxn ang="0">
                  <a:pos x="50" y="28"/>
                </a:cxn>
                <a:cxn ang="0">
                  <a:pos x="42" y="28"/>
                </a:cxn>
                <a:cxn ang="0">
                  <a:pos x="28" y="28"/>
                </a:cxn>
                <a:cxn ang="0">
                  <a:pos x="20" y="30"/>
                </a:cxn>
                <a:cxn ang="0">
                  <a:pos x="12" y="34"/>
                </a:cxn>
                <a:cxn ang="0">
                  <a:pos x="6" y="40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0" y="60"/>
                </a:cxn>
                <a:cxn ang="0">
                  <a:pos x="0" y="72"/>
                </a:cxn>
                <a:cxn ang="0">
                  <a:pos x="4" y="84"/>
                </a:cxn>
                <a:cxn ang="0">
                  <a:pos x="10" y="96"/>
                </a:cxn>
                <a:cxn ang="0">
                  <a:pos x="20" y="106"/>
                </a:cxn>
                <a:cxn ang="0">
                  <a:pos x="36" y="114"/>
                </a:cxn>
                <a:cxn ang="0">
                  <a:pos x="56" y="122"/>
                </a:cxn>
                <a:cxn ang="0">
                  <a:pos x="84" y="130"/>
                </a:cxn>
                <a:cxn ang="0">
                  <a:pos x="84" y="130"/>
                </a:cxn>
                <a:cxn ang="0">
                  <a:pos x="80" y="126"/>
                </a:cxn>
                <a:cxn ang="0">
                  <a:pos x="74" y="116"/>
                </a:cxn>
                <a:cxn ang="0">
                  <a:pos x="68" y="102"/>
                </a:cxn>
                <a:cxn ang="0">
                  <a:pos x="66" y="92"/>
                </a:cxn>
                <a:cxn ang="0">
                  <a:pos x="64" y="82"/>
                </a:cxn>
                <a:cxn ang="0">
                  <a:pos x="64" y="82"/>
                </a:cxn>
                <a:cxn ang="0">
                  <a:pos x="78" y="100"/>
                </a:cxn>
                <a:cxn ang="0">
                  <a:pos x="90" y="116"/>
                </a:cxn>
                <a:cxn ang="0">
                  <a:pos x="98" y="122"/>
                </a:cxn>
                <a:cxn ang="0">
                  <a:pos x="106" y="128"/>
                </a:cxn>
                <a:cxn ang="0">
                  <a:pos x="106" y="128"/>
                </a:cxn>
                <a:cxn ang="0">
                  <a:pos x="106" y="98"/>
                </a:cxn>
                <a:cxn ang="0">
                  <a:pos x="108" y="70"/>
                </a:cxn>
                <a:cxn ang="0">
                  <a:pos x="112" y="56"/>
                </a:cxn>
                <a:cxn ang="0">
                  <a:pos x="116" y="42"/>
                </a:cxn>
                <a:cxn ang="0">
                  <a:pos x="116" y="42"/>
                </a:cxn>
                <a:cxn ang="0">
                  <a:pos x="116" y="34"/>
                </a:cxn>
                <a:cxn ang="0">
                  <a:pos x="116" y="26"/>
                </a:cxn>
                <a:cxn ang="0">
                  <a:pos x="114" y="18"/>
                </a:cxn>
                <a:cxn ang="0">
                  <a:pos x="110" y="12"/>
                </a:cxn>
                <a:cxn ang="0">
                  <a:pos x="104" y="6"/>
                </a:cxn>
                <a:cxn ang="0">
                  <a:pos x="96" y="2"/>
                </a:cxn>
                <a:cxn ang="0">
                  <a:pos x="88" y="0"/>
                </a:cxn>
                <a:cxn ang="0">
                  <a:pos x="80" y="0"/>
                </a:cxn>
                <a:cxn ang="0">
                  <a:pos x="80" y="0"/>
                </a:cxn>
              </a:cxnLst>
              <a:rect l="0" t="0" r="r" b="b"/>
              <a:pathLst>
                <a:path w="116" h="130">
                  <a:moveTo>
                    <a:pt x="80" y="0"/>
                  </a:moveTo>
                  <a:lnTo>
                    <a:pt x="80" y="0"/>
                  </a:lnTo>
                  <a:lnTo>
                    <a:pt x="72" y="0"/>
                  </a:lnTo>
                  <a:lnTo>
                    <a:pt x="66" y="4"/>
                  </a:lnTo>
                  <a:lnTo>
                    <a:pt x="60" y="8"/>
                  </a:lnTo>
                  <a:lnTo>
                    <a:pt x="56" y="14"/>
                  </a:lnTo>
                  <a:lnTo>
                    <a:pt x="50" y="22"/>
                  </a:lnTo>
                  <a:lnTo>
                    <a:pt x="50" y="28"/>
                  </a:lnTo>
                  <a:lnTo>
                    <a:pt x="50" y="28"/>
                  </a:lnTo>
                  <a:lnTo>
                    <a:pt x="42" y="28"/>
                  </a:lnTo>
                  <a:lnTo>
                    <a:pt x="28" y="28"/>
                  </a:lnTo>
                  <a:lnTo>
                    <a:pt x="20" y="30"/>
                  </a:lnTo>
                  <a:lnTo>
                    <a:pt x="12" y="34"/>
                  </a:lnTo>
                  <a:lnTo>
                    <a:pt x="6" y="4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10" y="96"/>
                  </a:lnTo>
                  <a:lnTo>
                    <a:pt x="20" y="106"/>
                  </a:lnTo>
                  <a:lnTo>
                    <a:pt x="36" y="114"/>
                  </a:lnTo>
                  <a:lnTo>
                    <a:pt x="56" y="122"/>
                  </a:lnTo>
                  <a:lnTo>
                    <a:pt x="84" y="130"/>
                  </a:lnTo>
                  <a:lnTo>
                    <a:pt x="84" y="130"/>
                  </a:lnTo>
                  <a:lnTo>
                    <a:pt x="80" y="126"/>
                  </a:lnTo>
                  <a:lnTo>
                    <a:pt x="74" y="116"/>
                  </a:lnTo>
                  <a:lnTo>
                    <a:pt x="68" y="102"/>
                  </a:lnTo>
                  <a:lnTo>
                    <a:pt x="66" y="92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78" y="100"/>
                  </a:lnTo>
                  <a:lnTo>
                    <a:pt x="90" y="116"/>
                  </a:lnTo>
                  <a:lnTo>
                    <a:pt x="98" y="122"/>
                  </a:lnTo>
                  <a:lnTo>
                    <a:pt x="106" y="128"/>
                  </a:lnTo>
                  <a:lnTo>
                    <a:pt x="106" y="128"/>
                  </a:lnTo>
                  <a:lnTo>
                    <a:pt x="106" y="98"/>
                  </a:lnTo>
                  <a:lnTo>
                    <a:pt x="108" y="70"/>
                  </a:lnTo>
                  <a:lnTo>
                    <a:pt x="112" y="56"/>
                  </a:lnTo>
                  <a:lnTo>
                    <a:pt x="116" y="42"/>
                  </a:lnTo>
                  <a:lnTo>
                    <a:pt x="116" y="42"/>
                  </a:lnTo>
                  <a:lnTo>
                    <a:pt x="116" y="34"/>
                  </a:lnTo>
                  <a:lnTo>
                    <a:pt x="116" y="26"/>
                  </a:lnTo>
                  <a:lnTo>
                    <a:pt x="114" y="18"/>
                  </a:lnTo>
                  <a:lnTo>
                    <a:pt x="110" y="12"/>
                  </a:lnTo>
                  <a:lnTo>
                    <a:pt x="104" y="6"/>
                  </a:lnTo>
                  <a:lnTo>
                    <a:pt x="96" y="2"/>
                  </a:lnTo>
                  <a:lnTo>
                    <a:pt x="88" y="0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0" name="Freeform 41"/>
            <p:cNvSpPr>
              <a:spLocks/>
            </p:cNvSpPr>
            <p:nvPr/>
          </p:nvSpPr>
          <p:spPr bwMode="auto">
            <a:xfrm>
              <a:off x="5470358" y="6982326"/>
              <a:ext cx="224589" cy="256674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8" y="30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20" y="30"/>
                </a:cxn>
                <a:cxn ang="0">
                  <a:pos x="24" y="28"/>
                </a:cxn>
                <a:cxn ang="0">
                  <a:pos x="26" y="22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6" y="10"/>
                </a:cxn>
                <a:cxn ang="0">
                  <a:pos x="24" y="6"/>
                </a:cxn>
                <a:cxn ang="0">
                  <a:pos x="20" y="2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28" h="32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8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0" y="30"/>
                  </a:lnTo>
                  <a:lnTo>
                    <a:pt x="24" y="28"/>
                  </a:lnTo>
                  <a:lnTo>
                    <a:pt x="26" y="22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6" y="10"/>
                  </a:lnTo>
                  <a:lnTo>
                    <a:pt x="24" y="6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1" name="Freeform 42"/>
            <p:cNvSpPr>
              <a:spLocks/>
            </p:cNvSpPr>
            <p:nvPr/>
          </p:nvSpPr>
          <p:spPr bwMode="auto">
            <a:xfrm>
              <a:off x="3192379" y="725905"/>
              <a:ext cx="1042737" cy="1058779"/>
            </a:xfrm>
            <a:custGeom>
              <a:avLst/>
              <a:gdLst/>
              <a:ahLst/>
              <a:cxnLst>
                <a:cxn ang="0">
                  <a:pos x="10" y="132"/>
                </a:cxn>
                <a:cxn ang="0">
                  <a:pos x="10" y="132"/>
                </a:cxn>
                <a:cxn ang="0">
                  <a:pos x="26" y="128"/>
                </a:cxn>
                <a:cxn ang="0">
                  <a:pos x="48" y="126"/>
                </a:cxn>
                <a:cxn ang="0">
                  <a:pos x="74" y="126"/>
                </a:cxn>
                <a:cxn ang="0">
                  <a:pos x="74" y="126"/>
                </a:cxn>
                <a:cxn ang="0">
                  <a:pos x="90" y="124"/>
                </a:cxn>
                <a:cxn ang="0">
                  <a:pos x="102" y="120"/>
                </a:cxn>
                <a:cxn ang="0">
                  <a:pos x="112" y="112"/>
                </a:cxn>
                <a:cxn ang="0">
                  <a:pos x="122" y="102"/>
                </a:cxn>
                <a:cxn ang="0">
                  <a:pos x="126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6" y="66"/>
                </a:cxn>
                <a:cxn ang="0">
                  <a:pos x="126" y="66"/>
                </a:cxn>
                <a:cxn ang="0">
                  <a:pos x="120" y="60"/>
                </a:cxn>
                <a:cxn ang="0">
                  <a:pos x="114" y="56"/>
                </a:cxn>
                <a:cxn ang="0">
                  <a:pos x="104" y="52"/>
                </a:cxn>
                <a:cxn ang="0">
                  <a:pos x="94" y="50"/>
                </a:cxn>
                <a:cxn ang="0">
                  <a:pos x="90" y="50"/>
                </a:cxn>
                <a:cxn ang="0">
                  <a:pos x="90" y="50"/>
                </a:cxn>
                <a:cxn ang="0">
                  <a:pos x="92" y="42"/>
                </a:cxn>
                <a:cxn ang="0">
                  <a:pos x="92" y="34"/>
                </a:cxn>
                <a:cxn ang="0">
                  <a:pos x="92" y="26"/>
                </a:cxn>
                <a:cxn ang="0">
                  <a:pos x="90" y="16"/>
                </a:cxn>
                <a:cxn ang="0">
                  <a:pos x="84" y="8"/>
                </a:cxn>
                <a:cxn ang="0">
                  <a:pos x="78" y="2"/>
                </a:cxn>
                <a:cxn ang="0">
                  <a:pos x="72" y="2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8"/>
                </a:cxn>
                <a:cxn ang="0">
                  <a:pos x="20" y="12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0" y="90"/>
                </a:cxn>
                <a:cxn ang="0">
                  <a:pos x="24" y="98"/>
                </a:cxn>
                <a:cxn ang="0">
                  <a:pos x="18" y="106"/>
                </a:cxn>
                <a:cxn ang="0">
                  <a:pos x="12" y="118"/>
                </a:cxn>
                <a:cxn ang="0">
                  <a:pos x="10" y="132"/>
                </a:cxn>
                <a:cxn ang="0">
                  <a:pos x="10" y="132"/>
                </a:cxn>
              </a:cxnLst>
              <a:rect l="0" t="0" r="r" b="b"/>
              <a:pathLst>
                <a:path w="130" h="132">
                  <a:moveTo>
                    <a:pt x="10" y="132"/>
                  </a:moveTo>
                  <a:lnTo>
                    <a:pt x="10" y="132"/>
                  </a:lnTo>
                  <a:lnTo>
                    <a:pt x="26" y="128"/>
                  </a:lnTo>
                  <a:lnTo>
                    <a:pt x="48" y="126"/>
                  </a:lnTo>
                  <a:lnTo>
                    <a:pt x="74" y="126"/>
                  </a:lnTo>
                  <a:lnTo>
                    <a:pt x="74" y="126"/>
                  </a:lnTo>
                  <a:lnTo>
                    <a:pt x="90" y="124"/>
                  </a:lnTo>
                  <a:lnTo>
                    <a:pt x="102" y="120"/>
                  </a:lnTo>
                  <a:lnTo>
                    <a:pt x="112" y="112"/>
                  </a:lnTo>
                  <a:lnTo>
                    <a:pt x="122" y="102"/>
                  </a:lnTo>
                  <a:lnTo>
                    <a:pt x="126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0" y="60"/>
                  </a:lnTo>
                  <a:lnTo>
                    <a:pt x="114" y="56"/>
                  </a:lnTo>
                  <a:lnTo>
                    <a:pt x="104" y="52"/>
                  </a:lnTo>
                  <a:lnTo>
                    <a:pt x="94" y="50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92" y="42"/>
                  </a:lnTo>
                  <a:lnTo>
                    <a:pt x="92" y="34"/>
                  </a:lnTo>
                  <a:lnTo>
                    <a:pt x="92" y="26"/>
                  </a:lnTo>
                  <a:lnTo>
                    <a:pt x="90" y="16"/>
                  </a:lnTo>
                  <a:lnTo>
                    <a:pt x="84" y="8"/>
                  </a:lnTo>
                  <a:lnTo>
                    <a:pt x="78" y="2"/>
                  </a:lnTo>
                  <a:lnTo>
                    <a:pt x="72" y="2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0" y="90"/>
                  </a:lnTo>
                  <a:lnTo>
                    <a:pt x="24" y="98"/>
                  </a:lnTo>
                  <a:lnTo>
                    <a:pt x="18" y="106"/>
                  </a:lnTo>
                  <a:lnTo>
                    <a:pt x="12" y="118"/>
                  </a:lnTo>
                  <a:lnTo>
                    <a:pt x="10" y="132"/>
                  </a:lnTo>
                  <a:lnTo>
                    <a:pt x="10" y="1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2" name="Freeform 43"/>
            <p:cNvSpPr>
              <a:spLocks/>
            </p:cNvSpPr>
            <p:nvPr/>
          </p:nvSpPr>
          <p:spPr bwMode="auto">
            <a:xfrm>
              <a:off x="3208421" y="1816768"/>
              <a:ext cx="1090863" cy="1074821"/>
            </a:xfrm>
            <a:custGeom>
              <a:avLst/>
              <a:gdLst/>
              <a:ahLst/>
              <a:cxnLst>
                <a:cxn ang="0">
                  <a:pos x="128" y="22"/>
                </a:cxn>
                <a:cxn ang="0">
                  <a:pos x="128" y="22"/>
                </a:cxn>
                <a:cxn ang="0">
                  <a:pos x="134" y="34"/>
                </a:cxn>
                <a:cxn ang="0">
                  <a:pos x="136" y="44"/>
                </a:cxn>
                <a:cxn ang="0">
                  <a:pos x="134" y="54"/>
                </a:cxn>
                <a:cxn ang="0">
                  <a:pos x="130" y="64"/>
                </a:cxn>
                <a:cxn ang="0">
                  <a:pos x="124" y="70"/>
                </a:cxn>
                <a:cxn ang="0">
                  <a:pos x="116" y="76"/>
                </a:cxn>
                <a:cxn ang="0">
                  <a:pos x="108" y="76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04" y="82"/>
                </a:cxn>
                <a:cxn ang="0">
                  <a:pos x="110" y="96"/>
                </a:cxn>
                <a:cxn ang="0">
                  <a:pos x="110" y="106"/>
                </a:cxn>
                <a:cxn ang="0">
                  <a:pos x="108" y="114"/>
                </a:cxn>
                <a:cxn ang="0">
                  <a:pos x="104" y="122"/>
                </a:cxn>
                <a:cxn ang="0">
                  <a:pos x="94" y="130"/>
                </a:cxn>
                <a:cxn ang="0">
                  <a:pos x="94" y="130"/>
                </a:cxn>
                <a:cxn ang="0">
                  <a:pos x="84" y="134"/>
                </a:cxn>
                <a:cxn ang="0">
                  <a:pos x="74" y="134"/>
                </a:cxn>
                <a:cxn ang="0">
                  <a:pos x="66" y="132"/>
                </a:cxn>
                <a:cxn ang="0">
                  <a:pos x="58" y="128"/>
                </a:cxn>
                <a:cxn ang="0">
                  <a:pos x="54" y="122"/>
                </a:cxn>
                <a:cxn ang="0">
                  <a:pos x="48" y="116"/>
                </a:cxn>
                <a:cxn ang="0">
                  <a:pos x="40" y="96"/>
                </a:cxn>
                <a:cxn ang="0">
                  <a:pos x="32" y="74"/>
                </a:cxn>
                <a:cxn ang="0">
                  <a:pos x="24" y="54"/>
                </a:cxn>
                <a:cxn ang="0">
                  <a:pos x="20" y="44"/>
                </a:cxn>
                <a:cxn ang="0">
                  <a:pos x="14" y="36"/>
                </a:cxn>
                <a:cxn ang="0">
                  <a:pos x="8" y="30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26"/>
                </a:cxn>
                <a:cxn ang="0">
                  <a:pos x="26" y="30"/>
                </a:cxn>
                <a:cxn ang="0">
                  <a:pos x="50" y="36"/>
                </a:cxn>
                <a:cxn ang="0">
                  <a:pos x="62" y="42"/>
                </a:cxn>
                <a:cxn ang="0">
                  <a:pos x="70" y="48"/>
                </a:cxn>
                <a:cxn ang="0">
                  <a:pos x="70" y="48"/>
                </a:cxn>
                <a:cxn ang="0">
                  <a:pos x="68" y="44"/>
                </a:cxn>
                <a:cxn ang="0">
                  <a:pos x="56" y="32"/>
                </a:cxn>
                <a:cxn ang="0">
                  <a:pos x="48" y="26"/>
                </a:cxn>
                <a:cxn ang="0">
                  <a:pos x="36" y="20"/>
                </a:cxn>
                <a:cxn ang="0">
                  <a:pos x="22" y="16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8"/>
                </a:cxn>
                <a:cxn ang="0">
                  <a:pos x="36" y="4"/>
                </a:cxn>
                <a:cxn ang="0">
                  <a:pos x="54" y="0"/>
                </a:cxn>
                <a:cxn ang="0">
                  <a:pos x="74" y="0"/>
                </a:cxn>
                <a:cxn ang="0">
                  <a:pos x="94" y="2"/>
                </a:cxn>
                <a:cxn ang="0">
                  <a:pos x="104" y="4"/>
                </a:cxn>
                <a:cxn ang="0">
                  <a:pos x="114" y="8"/>
                </a:cxn>
                <a:cxn ang="0">
                  <a:pos x="122" y="14"/>
                </a:cxn>
                <a:cxn ang="0">
                  <a:pos x="128" y="22"/>
                </a:cxn>
                <a:cxn ang="0">
                  <a:pos x="128" y="22"/>
                </a:cxn>
              </a:cxnLst>
              <a:rect l="0" t="0" r="r" b="b"/>
              <a:pathLst>
                <a:path w="136" h="134">
                  <a:moveTo>
                    <a:pt x="128" y="22"/>
                  </a:moveTo>
                  <a:lnTo>
                    <a:pt x="128" y="22"/>
                  </a:lnTo>
                  <a:lnTo>
                    <a:pt x="134" y="34"/>
                  </a:lnTo>
                  <a:lnTo>
                    <a:pt x="136" y="44"/>
                  </a:lnTo>
                  <a:lnTo>
                    <a:pt x="134" y="54"/>
                  </a:lnTo>
                  <a:lnTo>
                    <a:pt x="130" y="64"/>
                  </a:lnTo>
                  <a:lnTo>
                    <a:pt x="124" y="70"/>
                  </a:lnTo>
                  <a:lnTo>
                    <a:pt x="116" y="76"/>
                  </a:lnTo>
                  <a:lnTo>
                    <a:pt x="108" y="76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04" y="82"/>
                  </a:lnTo>
                  <a:lnTo>
                    <a:pt x="110" y="96"/>
                  </a:lnTo>
                  <a:lnTo>
                    <a:pt x="110" y="106"/>
                  </a:lnTo>
                  <a:lnTo>
                    <a:pt x="108" y="114"/>
                  </a:lnTo>
                  <a:lnTo>
                    <a:pt x="104" y="122"/>
                  </a:lnTo>
                  <a:lnTo>
                    <a:pt x="94" y="130"/>
                  </a:lnTo>
                  <a:lnTo>
                    <a:pt x="94" y="130"/>
                  </a:lnTo>
                  <a:lnTo>
                    <a:pt x="84" y="134"/>
                  </a:lnTo>
                  <a:lnTo>
                    <a:pt x="74" y="134"/>
                  </a:lnTo>
                  <a:lnTo>
                    <a:pt x="66" y="132"/>
                  </a:lnTo>
                  <a:lnTo>
                    <a:pt x="58" y="128"/>
                  </a:lnTo>
                  <a:lnTo>
                    <a:pt x="54" y="122"/>
                  </a:lnTo>
                  <a:lnTo>
                    <a:pt x="48" y="116"/>
                  </a:lnTo>
                  <a:lnTo>
                    <a:pt x="40" y="96"/>
                  </a:lnTo>
                  <a:lnTo>
                    <a:pt x="32" y="74"/>
                  </a:lnTo>
                  <a:lnTo>
                    <a:pt x="24" y="54"/>
                  </a:lnTo>
                  <a:lnTo>
                    <a:pt x="20" y="44"/>
                  </a:lnTo>
                  <a:lnTo>
                    <a:pt x="14" y="36"/>
                  </a:lnTo>
                  <a:lnTo>
                    <a:pt x="8" y="3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26"/>
                  </a:lnTo>
                  <a:lnTo>
                    <a:pt x="26" y="30"/>
                  </a:lnTo>
                  <a:lnTo>
                    <a:pt x="50" y="36"/>
                  </a:lnTo>
                  <a:lnTo>
                    <a:pt x="62" y="42"/>
                  </a:lnTo>
                  <a:lnTo>
                    <a:pt x="70" y="48"/>
                  </a:lnTo>
                  <a:lnTo>
                    <a:pt x="70" y="48"/>
                  </a:lnTo>
                  <a:lnTo>
                    <a:pt x="68" y="44"/>
                  </a:lnTo>
                  <a:lnTo>
                    <a:pt x="56" y="32"/>
                  </a:lnTo>
                  <a:lnTo>
                    <a:pt x="48" y="26"/>
                  </a:lnTo>
                  <a:lnTo>
                    <a:pt x="36" y="20"/>
                  </a:lnTo>
                  <a:lnTo>
                    <a:pt x="22" y="16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8"/>
                  </a:lnTo>
                  <a:lnTo>
                    <a:pt x="36" y="4"/>
                  </a:lnTo>
                  <a:lnTo>
                    <a:pt x="54" y="0"/>
                  </a:lnTo>
                  <a:lnTo>
                    <a:pt x="74" y="0"/>
                  </a:lnTo>
                  <a:lnTo>
                    <a:pt x="94" y="2"/>
                  </a:lnTo>
                  <a:lnTo>
                    <a:pt x="104" y="4"/>
                  </a:lnTo>
                  <a:lnTo>
                    <a:pt x="114" y="8"/>
                  </a:lnTo>
                  <a:lnTo>
                    <a:pt x="122" y="14"/>
                  </a:lnTo>
                  <a:lnTo>
                    <a:pt x="128" y="22"/>
                  </a:lnTo>
                  <a:lnTo>
                    <a:pt x="128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3" name="Freeform 44"/>
            <p:cNvSpPr>
              <a:spLocks/>
            </p:cNvSpPr>
            <p:nvPr/>
          </p:nvSpPr>
          <p:spPr bwMode="auto">
            <a:xfrm>
              <a:off x="2406316" y="2089484"/>
              <a:ext cx="1042737" cy="1074821"/>
            </a:xfrm>
            <a:custGeom>
              <a:avLst/>
              <a:gdLst/>
              <a:ahLst/>
              <a:cxnLst>
                <a:cxn ang="0">
                  <a:pos x="90" y="6"/>
                </a:cxn>
                <a:cxn ang="0">
                  <a:pos x="90" y="6"/>
                </a:cxn>
                <a:cxn ang="0">
                  <a:pos x="94" y="10"/>
                </a:cxn>
                <a:cxn ang="0">
                  <a:pos x="104" y="20"/>
                </a:cxn>
                <a:cxn ang="0">
                  <a:pos x="110" y="30"/>
                </a:cxn>
                <a:cxn ang="0">
                  <a:pos x="116" y="40"/>
                </a:cxn>
                <a:cxn ang="0">
                  <a:pos x="122" y="56"/>
                </a:cxn>
                <a:cxn ang="0">
                  <a:pos x="128" y="72"/>
                </a:cxn>
                <a:cxn ang="0">
                  <a:pos x="128" y="72"/>
                </a:cxn>
                <a:cxn ang="0">
                  <a:pos x="130" y="84"/>
                </a:cxn>
                <a:cxn ang="0">
                  <a:pos x="130" y="94"/>
                </a:cxn>
                <a:cxn ang="0">
                  <a:pos x="128" y="106"/>
                </a:cxn>
                <a:cxn ang="0">
                  <a:pos x="126" y="114"/>
                </a:cxn>
                <a:cxn ang="0">
                  <a:pos x="120" y="122"/>
                </a:cxn>
                <a:cxn ang="0">
                  <a:pos x="112" y="130"/>
                </a:cxn>
                <a:cxn ang="0">
                  <a:pos x="104" y="134"/>
                </a:cxn>
                <a:cxn ang="0">
                  <a:pos x="94" y="134"/>
                </a:cxn>
                <a:cxn ang="0">
                  <a:pos x="94" y="134"/>
                </a:cxn>
                <a:cxn ang="0">
                  <a:pos x="82" y="134"/>
                </a:cxn>
                <a:cxn ang="0">
                  <a:pos x="74" y="132"/>
                </a:cxn>
                <a:cxn ang="0">
                  <a:pos x="68" y="128"/>
                </a:cxn>
                <a:cxn ang="0">
                  <a:pos x="64" y="124"/>
                </a:cxn>
                <a:cxn ang="0">
                  <a:pos x="60" y="118"/>
                </a:cxn>
                <a:cxn ang="0">
                  <a:pos x="60" y="114"/>
                </a:cxn>
                <a:cxn ang="0">
                  <a:pos x="60" y="114"/>
                </a:cxn>
                <a:cxn ang="0">
                  <a:pos x="52" y="116"/>
                </a:cxn>
                <a:cxn ang="0">
                  <a:pos x="38" y="120"/>
                </a:cxn>
                <a:cxn ang="0">
                  <a:pos x="30" y="120"/>
                </a:cxn>
                <a:cxn ang="0">
                  <a:pos x="22" y="118"/>
                </a:cxn>
                <a:cxn ang="0">
                  <a:pos x="14" y="114"/>
                </a:cxn>
                <a:cxn ang="0">
                  <a:pos x="6" y="106"/>
                </a:cxn>
                <a:cxn ang="0">
                  <a:pos x="6" y="106"/>
                </a:cxn>
                <a:cxn ang="0">
                  <a:pos x="2" y="94"/>
                </a:cxn>
                <a:cxn ang="0">
                  <a:pos x="0" y="86"/>
                </a:cxn>
                <a:cxn ang="0">
                  <a:pos x="0" y="76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2" y="54"/>
                </a:cxn>
                <a:cxn ang="0">
                  <a:pos x="24" y="42"/>
                </a:cxn>
                <a:cxn ang="0">
                  <a:pos x="54" y="22"/>
                </a:cxn>
                <a:cxn ang="0">
                  <a:pos x="66" y="12"/>
                </a:cxn>
                <a:cxn ang="0">
                  <a:pos x="70" y="6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74" y="4"/>
                </a:cxn>
                <a:cxn ang="0">
                  <a:pos x="78" y="20"/>
                </a:cxn>
                <a:cxn ang="0">
                  <a:pos x="80" y="40"/>
                </a:cxn>
                <a:cxn ang="0">
                  <a:pos x="78" y="50"/>
                </a:cxn>
                <a:cxn ang="0">
                  <a:pos x="76" y="62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2" y="48"/>
                </a:cxn>
                <a:cxn ang="0">
                  <a:pos x="88" y="32"/>
                </a:cxn>
                <a:cxn ang="0">
                  <a:pos x="90" y="20"/>
                </a:cxn>
                <a:cxn ang="0">
                  <a:pos x="90" y="6"/>
                </a:cxn>
                <a:cxn ang="0">
                  <a:pos x="90" y="6"/>
                </a:cxn>
              </a:cxnLst>
              <a:rect l="0" t="0" r="r" b="b"/>
              <a:pathLst>
                <a:path w="130" h="134">
                  <a:moveTo>
                    <a:pt x="90" y="6"/>
                  </a:moveTo>
                  <a:lnTo>
                    <a:pt x="90" y="6"/>
                  </a:lnTo>
                  <a:lnTo>
                    <a:pt x="94" y="10"/>
                  </a:lnTo>
                  <a:lnTo>
                    <a:pt x="104" y="20"/>
                  </a:lnTo>
                  <a:lnTo>
                    <a:pt x="110" y="30"/>
                  </a:lnTo>
                  <a:lnTo>
                    <a:pt x="116" y="40"/>
                  </a:lnTo>
                  <a:lnTo>
                    <a:pt x="122" y="56"/>
                  </a:lnTo>
                  <a:lnTo>
                    <a:pt x="128" y="72"/>
                  </a:lnTo>
                  <a:lnTo>
                    <a:pt x="128" y="72"/>
                  </a:lnTo>
                  <a:lnTo>
                    <a:pt x="130" y="84"/>
                  </a:lnTo>
                  <a:lnTo>
                    <a:pt x="130" y="94"/>
                  </a:lnTo>
                  <a:lnTo>
                    <a:pt x="128" y="106"/>
                  </a:lnTo>
                  <a:lnTo>
                    <a:pt x="126" y="114"/>
                  </a:lnTo>
                  <a:lnTo>
                    <a:pt x="120" y="122"/>
                  </a:lnTo>
                  <a:lnTo>
                    <a:pt x="112" y="130"/>
                  </a:lnTo>
                  <a:lnTo>
                    <a:pt x="104" y="134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82" y="134"/>
                  </a:lnTo>
                  <a:lnTo>
                    <a:pt x="74" y="132"/>
                  </a:lnTo>
                  <a:lnTo>
                    <a:pt x="68" y="128"/>
                  </a:lnTo>
                  <a:lnTo>
                    <a:pt x="64" y="124"/>
                  </a:lnTo>
                  <a:lnTo>
                    <a:pt x="60" y="118"/>
                  </a:lnTo>
                  <a:lnTo>
                    <a:pt x="60" y="114"/>
                  </a:lnTo>
                  <a:lnTo>
                    <a:pt x="60" y="114"/>
                  </a:lnTo>
                  <a:lnTo>
                    <a:pt x="52" y="116"/>
                  </a:lnTo>
                  <a:lnTo>
                    <a:pt x="38" y="120"/>
                  </a:lnTo>
                  <a:lnTo>
                    <a:pt x="30" y="120"/>
                  </a:lnTo>
                  <a:lnTo>
                    <a:pt x="22" y="118"/>
                  </a:lnTo>
                  <a:lnTo>
                    <a:pt x="14" y="114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2" y="94"/>
                  </a:lnTo>
                  <a:lnTo>
                    <a:pt x="0" y="8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6" y="62"/>
                  </a:lnTo>
                  <a:lnTo>
                    <a:pt x="12" y="54"/>
                  </a:lnTo>
                  <a:lnTo>
                    <a:pt x="24" y="42"/>
                  </a:lnTo>
                  <a:lnTo>
                    <a:pt x="54" y="22"/>
                  </a:lnTo>
                  <a:lnTo>
                    <a:pt x="66" y="12"/>
                  </a:lnTo>
                  <a:lnTo>
                    <a:pt x="70" y="6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4" y="4"/>
                  </a:lnTo>
                  <a:lnTo>
                    <a:pt x="78" y="20"/>
                  </a:lnTo>
                  <a:lnTo>
                    <a:pt x="80" y="40"/>
                  </a:lnTo>
                  <a:lnTo>
                    <a:pt x="78" y="50"/>
                  </a:lnTo>
                  <a:lnTo>
                    <a:pt x="76" y="62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2" y="48"/>
                  </a:lnTo>
                  <a:lnTo>
                    <a:pt x="88" y="32"/>
                  </a:lnTo>
                  <a:lnTo>
                    <a:pt x="90" y="20"/>
                  </a:lnTo>
                  <a:lnTo>
                    <a:pt x="90" y="6"/>
                  </a:lnTo>
                  <a:lnTo>
                    <a:pt x="9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4" name="Freeform 45"/>
            <p:cNvSpPr>
              <a:spLocks/>
            </p:cNvSpPr>
            <p:nvPr/>
          </p:nvSpPr>
          <p:spPr bwMode="auto">
            <a:xfrm>
              <a:off x="1716505" y="1463842"/>
              <a:ext cx="1074821" cy="1122947"/>
            </a:xfrm>
            <a:custGeom>
              <a:avLst/>
              <a:gdLst/>
              <a:ahLst/>
              <a:cxnLst>
                <a:cxn ang="0">
                  <a:pos x="134" y="60"/>
                </a:cxn>
                <a:cxn ang="0">
                  <a:pos x="134" y="60"/>
                </a:cxn>
                <a:cxn ang="0">
                  <a:pos x="130" y="72"/>
                </a:cxn>
                <a:cxn ang="0">
                  <a:pos x="124" y="84"/>
                </a:cxn>
                <a:cxn ang="0">
                  <a:pos x="114" y="98"/>
                </a:cxn>
                <a:cxn ang="0">
                  <a:pos x="104" y="112"/>
                </a:cxn>
                <a:cxn ang="0">
                  <a:pos x="92" y="124"/>
                </a:cxn>
                <a:cxn ang="0">
                  <a:pos x="78" y="134"/>
                </a:cxn>
                <a:cxn ang="0">
                  <a:pos x="70" y="138"/>
                </a:cxn>
                <a:cxn ang="0">
                  <a:pos x="62" y="140"/>
                </a:cxn>
                <a:cxn ang="0">
                  <a:pos x="62" y="140"/>
                </a:cxn>
                <a:cxn ang="0">
                  <a:pos x="54" y="140"/>
                </a:cxn>
                <a:cxn ang="0">
                  <a:pos x="46" y="140"/>
                </a:cxn>
                <a:cxn ang="0">
                  <a:pos x="32" y="136"/>
                </a:cxn>
                <a:cxn ang="0">
                  <a:pos x="20" y="130"/>
                </a:cxn>
                <a:cxn ang="0">
                  <a:pos x="12" y="120"/>
                </a:cxn>
                <a:cxn ang="0">
                  <a:pos x="8" y="108"/>
                </a:cxn>
                <a:cxn ang="0">
                  <a:pos x="8" y="96"/>
                </a:cxn>
                <a:cxn ang="0">
                  <a:pos x="10" y="84"/>
                </a:cxn>
                <a:cxn ang="0">
                  <a:pos x="14" y="80"/>
                </a:cxn>
                <a:cxn ang="0">
                  <a:pos x="18" y="74"/>
                </a:cxn>
                <a:cxn ang="0">
                  <a:pos x="18" y="74"/>
                </a:cxn>
                <a:cxn ang="0">
                  <a:pos x="14" y="70"/>
                </a:cxn>
                <a:cxn ang="0">
                  <a:pos x="10" y="64"/>
                </a:cxn>
                <a:cxn ang="0">
                  <a:pos x="4" y="56"/>
                </a:cxn>
                <a:cxn ang="0">
                  <a:pos x="2" y="48"/>
                </a:cxn>
                <a:cxn ang="0">
                  <a:pos x="0" y="38"/>
                </a:cxn>
                <a:cxn ang="0">
                  <a:pos x="2" y="28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4" y="8"/>
                </a:cxn>
                <a:cxn ang="0">
                  <a:pos x="22" y="4"/>
                </a:cxn>
                <a:cxn ang="0">
                  <a:pos x="28" y="0"/>
                </a:cxn>
                <a:cxn ang="0">
                  <a:pos x="36" y="0"/>
                </a:cxn>
                <a:cxn ang="0">
                  <a:pos x="44" y="0"/>
                </a:cxn>
                <a:cxn ang="0">
                  <a:pos x="50" y="2"/>
                </a:cxn>
                <a:cxn ang="0">
                  <a:pos x="66" y="10"/>
                </a:cxn>
                <a:cxn ang="0">
                  <a:pos x="98" y="30"/>
                </a:cxn>
                <a:cxn ang="0">
                  <a:pos x="116" y="38"/>
                </a:cxn>
                <a:cxn ang="0">
                  <a:pos x="124" y="40"/>
                </a:cxn>
                <a:cxn ang="0">
                  <a:pos x="134" y="40"/>
                </a:cxn>
                <a:cxn ang="0">
                  <a:pos x="134" y="40"/>
                </a:cxn>
                <a:cxn ang="0">
                  <a:pos x="110" y="54"/>
                </a:cxn>
                <a:cxn ang="0">
                  <a:pos x="90" y="64"/>
                </a:cxn>
                <a:cxn ang="0">
                  <a:pos x="80" y="68"/>
                </a:cxn>
                <a:cxn ang="0">
                  <a:pos x="72" y="70"/>
                </a:cxn>
                <a:cxn ang="0">
                  <a:pos x="72" y="70"/>
                </a:cxn>
                <a:cxn ang="0">
                  <a:pos x="76" y="70"/>
                </a:cxn>
                <a:cxn ang="0">
                  <a:pos x="88" y="72"/>
                </a:cxn>
                <a:cxn ang="0">
                  <a:pos x="106" y="70"/>
                </a:cxn>
                <a:cxn ang="0">
                  <a:pos x="120" y="66"/>
                </a:cxn>
                <a:cxn ang="0">
                  <a:pos x="134" y="60"/>
                </a:cxn>
                <a:cxn ang="0">
                  <a:pos x="134" y="60"/>
                </a:cxn>
              </a:cxnLst>
              <a:rect l="0" t="0" r="r" b="b"/>
              <a:pathLst>
                <a:path w="134" h="140">
                  <a:moveTo>
                    <a:pt x="134" y="60"/>
                  </a:moveTo>
                  <a:lnTo>
                    <a:pt x="134" y="60"/>
                  </a:lnTo>
                  <a:lnTo>
                    <a:pt x="130" y="72"/>
                  </a:lnTo>
                  <a:lnTo>
                    <a:pt x="124" y="84"/>
                  </a:lnTo>
                  <a:lnTo>
                    <a:pt x="114" y="98"/>
                  </a:lnTo>
                  <a:lnTo>
                    <a:pt x="104" y="112"/>
                  </a:lnTo>
                  <a:lnTo>
                    <a:pt x="92" y="124"/>
                  </a:lnTo>
                  <a:lnTo>
                    <a:pt x="78" y="134"/>
                  </a:lnTo>
                  <a:lnTo>
                    <a:pt x="70" y="138"/>
                  </a:lnTo>
                  <a:lnTo>
                    <a:pt x="62" y="140"/>
                  </a:lnTo>
                  <a:lnTo>
                    <a:pt x="62" y="140"/>
                  </a:lnTo>
                  <a:lnTo>
                    <a:pt x="54" y="140"/>
                  </a:lnTo>
                  <a:lnTo>
                    <a:pt x="46" y="140"/>
                  </a:lnTo>
                  <a:lnTo>
                    <a:pt x="32" y="136"/>
                  </a:lnTo>
                  <a:lnTo>
                    <a:pt x="20" y="130"/>
                  </a:lnTo>
                  <a:lnTo>
                    <a:pt x="12" y="120"/>
                  </a:lnTo>
                  <a:lnTo>
                    <a:pt x="8" y="108"/>
                  </a:lnTo>
                  <a:lnTo>
                    <a:pt x="8" y="96"/>
                  </a:lnTo>
                  <a:lnTo>
                    <a:pt x="10" y="84"/>
                  </a:lnTo>
                  <a:lnTo>
                    <a:pt x="14" y="80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4" y="70"/>
                  </a:lnTo>
                  <a:lnTo>
                    <a:pt x="10" y="64"/>
                  </a:lnTo>
                  <a:lnTo>
                    <a:pt x="4" y="56"/>
                  </a:lnTo>
                  <a:lnTo>
                    <a:pt x="2" y="48"/>
                  </a:lnTo>
                  <a:lnTo>
                    <a:pt x="0" y="38"/>
                  </a:lnTo>
                  <a:lnTo>
                    <a:pt x="2" y="2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4" y="8"/>
                  </a:lnTo>
                  <a:lnTo>
                    <a:pt x="22" y="4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50" y="2"/>
                  </a:lnTo>
                  <a:lnTo>
                    <a:pt x="66" y="10"/>
                  </a:lnTo>
                  <a:lnTo>
                    <a:pt x="98" y="30"/>
                  </a:lnTo>
                  <a:lnTo>
                    <a:pt x="116" y="38"/>
                  </a:lnTo>
                  <a:lnTo>
                    <a:pt x="124" y="40"/>
                  </a:lnTo>
                  <a:lnTo>
                    <a:pt x="134" y="40"/>
                  </a:lnTo>
                  <a:lnTo>
                    <a:pt x="134" y="40"/>
                  </a:lnTo>
                  <a:lnTo>
                    <a:pt x="110" y="54"/>
                  </a:lnTo>
                  <a:lnTo>
                    <a:pt x="90" y="64"/>
                  </a:lnTo>
                  <a:lnTo>
                    <a:pt x="80" y="68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6" y="70"/>
                  </a:lnTo>
                  <a:lnTo>
                    <a:pt x="88" y="72"/>
                  </a:lnTo>
                  <a:lnTo>
                    <a:pt x="106" y="70"/>
                  </a:lnTo>
                  <a:lnTo>
                    <a:pt x="120" y="66"/>
                  </a:lnTo>
                  <a:lnTo>
                    <a:pt x="134" y="60"/>
                  </a:lnTo>
                  <a:lnTo>
                    <a:pt x="134" y="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5" name="Freeform 46"/>
            <p:cNvSpPr>
              <a:spLocks/>
            </p:cNvSpPr>
            <p:nvPr/>
          </p:nvSpPr>
          <p:spPr bwMode="auto">
            <a:xfrm>
              <a:off x="2181726" y="453189"/>
              <a:ext cx="994611" cy="1106905"/>
            </a:xfrm>
            <a:custGeom>
              <a:avLst/>
              <a:gdLst/>
              <a:ahLst/>
              <a:cxnLst>
                <a:cxn ang="0">
                  <a:pos x="114" y="138"/>
                </a:cxn>
                <a:cxn ang="0">
                  <a:pos x="114" y="138"/>
                </a:cxn>
                <a:cxn ang="0">
                  <a:pos x="114" y="106"/>
                </a:cxn>
                <a:cxn ang="0">
                  <a:pos x="116" y="76"/>
                </a:cxn>
                <a:cxn ang="0">
                  <a:pos x="120" y="60"/>
                </a:cxn>
                <a:cxn ang="0">
                  <a:pos x="124" y="46"/>
                </a:cxn>
                <a:cxn ang="0">
                  <a:pos x="124" y="46"/>
                </a:cxn>
                <a:cxn ang="0">
                  <a:pos x="124" y="36"/>
                </a:cxn>
                <a:cxn ang="0">
                  <a:pos x="124" y="28"/>
                </a:cxn>
                <a:cxn ang="0">
                  <a:pos x="122" y="20"/>
                </a:cxn>
                <a:cxn ang="0">
                  <a:pos x="116" y="14"/>
                </a:cxn>
                <a:cxn ang="0">
                  <a:pos x="110" y="8"/>
                </a:cxn>
                <a:cxn ang="0">
                  <a:pos x="104" y="4"/>
                </a:cxn>
                <a:cxn ang="0">
                  <a:pos x="96" y="0"/>
                </a:cxn>
                <a:cxn ang="0">
                  <a:pos x="86" y="0"/>
                </a:cxn>
                <a:cxn ang="0">
                  <a:pos x="86" y="0"/>
                </a:cxn>
                <a:cxn ang="0">
                  <a:pos x="76" y="0"/>
                </a:cxn>
                <a:cxn ang="0">
                  <a:pos x="70" y="4"/>
                </a:cxn>
                <a:cxn ang="0">
                  <a:pos x="64" y="8"/>
                </a:cxn>
                <a:cxn ang="0">
                  <a:pos x="60" y="14"/>
                </a:cxn>
                <a:cxn ang="0">
                  <a:pos x="54" y="2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46" y="30"/>
                </a:cxn>
                <a:cxn ang="0">
                  <a:pos x="30" y="30"/>
                </a:cxn>
                <a:cxn ang="0">
                  <a:pos x="20" y="34"/>
                </a:cxn>
                <a:cxn ang="0">
                  <a:pos x="12" y="38"/>
                </a:cxn>
                <a:cxn ang="0">
                  <a:pos x="6" y="44"/>
                </a:cxn>
                <a:cxn ang="0">
                  <a:pos x="2" y="52"/>
                </a:cxn>
                <a:cxn ang="0">
                  <a:pos x="2" y="52"/>
                </a:cxn>
                <a:cxn ang="0">
                  <a:pos x="0" y="64"/>
                </a:cxn>
                <a:cxn ang="0">
                  <a:pos x="0" y="78"/>
                </a:cxn>
                <a:cxn ang="0">
                  <a:pos x="2" y="90"/>
                </a:cxn>
                <a:cxn ang="0">
                  <a:pos x="10" y="102"/>
                </a:cxn>
                <a:cxn ang="0">
                  <a:pos x="20" y="114"/>
                </a:cxn>
                <a:cxn ang="0">
                  <a:pos x="38" y="124"/>
                </a:cxn>
                <a:cxn ang="0">
                  <a:pos x="60" y="132"/>
                </a:cxn>
                <a:cxn ang="0">
                  <a:pos x="90" y="138"/>
                </a:cxn>
                <a:cxn ang="0">
                  <a:pos x="90" y="138"/>
                </a:cxn>
                <a:cxn ang="0">
                  <a:pos x="86" y="136"/>
                </a:cxn>
                <a:cxn ang="0">
                  <a:pos x="80" y="126"/>
                </a:cxn>
                <a:cxn ang="0">
                  <a:pos x="76" y="118"/>
                </a:cxn>
                <a:cxn ang="0">
                  <a:pos x="72" y="110"/>
                </a:cxn>
                <a:cxn ang="0">
                  <a:pos x="70" y="100"/>
                </a:cxn>
                <a:cxn ang="0">
                  <a:pos x="68" y="88"/>
                </a:cxn>
                <a:cxn ang="0">
                  <a:pos x="68" y="88"/>
                </a:cxn>
                <a:cxn ang="0">
                  <a:pos x="82" y="108"/>
                </a:cxn>
                <a:cxn ang="0">
                  <a:pos x="96" y="124"/>
                </a:cxn>
                <a:cxn ang="0">
                  <a:pos x="104" y="132"/>
                </a:cxn>
                <a:cxn ang="0">
                  <a:pos x="114" y="138"/>
                </a:cxn>
                <a:cxn ang="0">
                  <a:pos x="114" y="138"/>
                </a:cxn>
              </a:cxnLst>
              <a:rect l="0" t="0" r="r" b="b"/>
              <a:pathLst>
                <a:path w="124" h="138">
                  <a:moveTo>
                    <a:pt x="114" y="138"/>
                  </a:moveTo>
                  <a:lnTo>
                    <a:pt x="114" y="138"/>
                  </a:lnTo>
                  <a:lnTo>
                    <a:pt x="114" y="106"/>
                  </a:lnTo>
                  <a:lnTo>
                    <a:pt x="116" y="76"/>
                  </a:lnTo>
                  <a:lnTo>
                    <a:pt x="120" y="60"/>
                  </a:lnTo>
                  <a:lnTo>
                    <a:pt x="124" y="46"/>
                  </a:lnTo>
                  <a:lnTo>
                    <a:pt x="124" y="46"/>
                  </a:lnTo>
                  <a:lnTo>
                    <a:pt x="124" y="36"/>
                  </a:lnTo>
                  <a:lnTo>
                    <a:pt x="124" y="28"/>
                  </a:lnTo>
                  <a:lnTo>
                    <a:pt x="122" y="20"/>
                  </a:lnTo>
                  <a:lnTo>
                    <a:pt x="116" y="14"/>
                  </a:lnTo>
                  <a:lnTo>
                    <a:pt x="110" y="8"/>
                  </a:lnTo>
                  <a:lnTo>
                    <a:pt x="104" y="4"/>
                  </a:lnTo>
                  <a:lnTo>
                    <a:pt x="96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76" y="0"/>
                  </a:lnTo>
                  <a:lnTo>
                    <a:pt x="70" y="4"/>
                  </a:lnTo>
                  <a:lnTo>
                    <a:pt x="64" y="8"/>
                  </a:lnTo>
                  <a:lnTo>
                    <a:pt x="60" y="14"/>
                  </a:lnTo>
                  <a:lnTo>
                    <a:pt x="54" y="2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46" y="30"/>
                  </a:lnTo>
                  <a:lnTo>
                    <a:pt x="30" y="30"/>
                  </a:lnTo>
                  <a:lnTo>
                    <a:pt x="20" y="34"/>
                  </a:lnTo>
                  <a:lnTo>
                    <a:pt x="12" y="38"/>
                  </a:lnTo>
                  <a:lnTo>
                    <a:pt x="6" y="44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64"/>
                  </a:lnTo>
                  <a:lnTo>
                    <a:pt x="0" y="78"/>
                  </a:lnTo>
                  <a:lnTo>
                    <a:pt x="2" y="90"/>
                  </a:lnTo>
                  <a:lnTo>
                    <a:pt x="10" y="102"/>
                  </a:lnTo>
                  <a:lnTo>
                    <a:pt x="20" y="114"/>
                  </a:lnTo>
                  <a:lnTo>
                    <a:pt x="38" y="124"/>
                  </a:lnTo>
                  <a:lnTo>
                    <a:pt x="60" y="132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86" y="136"/>
                  </a:lnTo>
                  <a:lnTo>
                    <a:pt x="80" y="126"/>
                  </a:lnTo>
                  <a:lnTo>
                    <a:pt x="76" y="118"/>
                  </a:lnTo>
                  <a:lnTo>
                    <a:pt x="72" y="110"/>
                  </a:lnTo>
                  <a:lnTo>
                    <a:pt x="70" y="100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82" y="108"/>
                  </a:lnTo>
                  <a:lnTo>
                    <a:pt x="96" y="124"/>
                  </a:lnTo>
                  <a:lnTo>
                    <a:pt x="104" y="132"/>
                  </a:lnTo>
                  <a:lnTo>
                    <a:pt x="114" y="138"/>
                  </a:lnTo>
                  <a:lnTo>
                    <a:pt x="114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6" name="Freeform 47"/>
            <p:cNvSpPr>
              <a:spLocks/>
            </p:cNvSpPr>
            <p:nvPr/>
          </p:nvSpPr>
          <p:spPr bwMode="auto">
            <a:xfrm>
              <a:off x="2887579" y="1720516"/>
              <a:ext cx="256674" cy="256674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8" y="28"/>
                </a:cxn>
                <a:cxn ang="0">
                  <a:pos x="22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0" y="32"/>
                </a:cxn>
                <a:cxn ang="0">
                  <a:pos x="6" y="28"/>
                </a:cxn>
                <a:cxn ang="0">
                  <a:pos x="2" y="22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8" y="4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2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8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0" y="32"/>
                  </a:lnTo>
                  <a:lnTo>
                    <a:pt x="6" y="28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4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7" name="Freeform 48"/>
            <p:cNvSpPr>
              <a:spLocks/>
            </p:cNvSpPr>
            <p:nvPr/>
          </p:nvSpPr>
          <p:spPr bwMode="auto">
            <a:xfrm>
              <a:off x="577516" y="2699084"/>
              <a:ext cx="272716" cy="256674"/>
            </a:xfrm>
            <a:custGeom>
              <a:avLst/>
              <a:gdLst/>
              <a:ahLst/>
              <a:cxnLst>
                <a:cxn ang="0">
                  <a:pos x="2" y="32"/>
                </a:cxn>
                <a:cxn ang="0">
                  <a:pos x="2" y="32"/>
                </a:cxn>
                <a:cxn ang="0">
                  <a:pos x="6" y="32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26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6"/>
                </a:cxn>
                <a:cxn ang="0">
                  <a:pos x="28" y="14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2" y="1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14" y="20"/>
                </a:cxn>
                <a:cxn ang="0">
                  <a:pos x="14" y="20"/>
                </a:cxn>
                <a:cxn ang="0">
                  <a:pos x="8" y="22"/>
                </a:cxn>
                <a:cxn ang="0">
                  <a:pos x="4" y="26"/>
                </a:cxn>
                <a:cxn ang="0">
                  <a:pos x="2" y="32"/>
                </a:cxn>
                <a:cxn ang="0">
                  <a:pos x="2" y="32"/>
                </a:cxn>
              </a:cxnLst>
              <a:rect l="0" t="0" r="r" b="b"/>
              <a:pathLst>
                <a:path w="34" h="32">
                  <a:moveTo>
                    <a:pt x="2" y="32"/>
                  </a:moveTo>
                  <a:lnTo>
                    <a:pt x="2" y="32"/>
                  </a:lnTo>
                  <a:lnTo>
                    <a:pt x="6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6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6"/>
                  </a:lnTo>
                  <a:lnTo>
                    <a:pt x="28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8" y="22"/>
                  </a:lnTo>
                  <a:lnTo>
                    <a:pt x="4" y="26"/>
                  </a:lnTo>
                  <a:lnTo>
                    <a:pt x="2" y="32"/>
                  </a:lnTo>
                  <a:lnTo>
                    <a:pt x="2" y="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8" name="Freeform 49"/>
            <p:cNvSpPr>
              <a:spLocks/>
            </p:cNvSpPr>
            <p:nvPr/>
          </p:nvSpPr>
          <p:spPr bwMode="auto">
            <a:xfrm>
              <a:off x="561474" y="2971800"/>
              <a:ext cx="272716" cy="288758"/>
            </a:xfrm>
            <a:custGeom>
              <a:avLst/>
              <a:gdLst/>
              <a:ahLst/>
              <a:cxnLst>
                <a:cxn ang="0">
                  <a:pos x="32" y="8"/>
                </a:cxn>
                <a:cxn ang="0">
                  <a:pos x="32" y="8"/>
                </a:cxn>
                <a:cxn ang="0">
                  <a:pos x="34" y="14"/>
                </a:cxn>
                <a:cxn ang="0">
                  <a:pos x="32" y="18"/>
                </a:cxn>
                <a:cxn ang="0">
                  <a:pos x="28" y="22"/>
                </a:cxn>
                <a:cxn ang="0">
                  <a:pos x="24" y="22"/>
                </a:cxn>
                <a:cxn ang="0">
                  <a:pos x="24" y="22"/>
                </a:cxn>
                <a:cxn ang="0">
                  <a:pos x="24" y="28"/>
                </a:cxn>
                <a:cxn ang="0">
                  <a:pos x="24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4" y="36"/>
                </a:cxn>
                <a:cxn ang="0">
                  <a:pos x="10" y="34"/>
                </a:cxn>
                <a:cxn ang="0">
                  <a:pos x="8" y="30"/>
                </a:cxn>
                <a:cxn ang="0">
                  <a:pos x="8" y="26"/>
                </a:cxn>
                <a:cxn ang="0">
                  <a:pos x="4" y="14"/>
                </a:cxn>
                <a:cxn ang="0">
                  <a:pos x="4" y="1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8"/>
                </a:cxn>
                <a:cxn ang="0">
                  <a:pos x="12" y="10"/>
                </a:cxn>
                <a:cxn ang="0">
                  <a:pos x="18" y="14"/>
                </a:cxn>
                <a:cxn ang="0">
                  <a:pos x="18" y="14"/>
                </a:cxn>
                <a:cxn ang="0">
                  <a:pos x="14" y="10"/>
                </a:cxn>
                <a:cxn ang="0">
                  <a:pos x="10" y="6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4" y="0"/>
                </a:cxn>
                <a:cxn ang="0">
                  <a:pos x="26" y="2"/>
                </a:cxn>
                <a:cxn ang="0">
                  <a:pos x="30" y="4"/>
                </a:cxn>
                <a:cxn ang="0">
                  <a:pos x="32" y="8"/>
                </a:cxn>
                <a:cxn ang="0">
                  <a:pos x="32" y="8"/>
                </a:cxn>
              </a:cxnLst>
              <a:rect l="0" t="0" r="r" b="b"/>
              <a:pathLst>
                <a:path w="34" h="36">
                  <a:moveTo>
                    <a:pt x="32" y="8"/>
                  </a:moveTo>
                  <a:lnTo>
                    <a:pt x="32" y="8"/>
                  </a:lnTo>
                  <a:lnTo>
                    <a:pt x="34" y="14"/>
                  </a:lnTo>
                  <a:lnTo>
                    <a:pt x="32" y="18"/>
                  </a:lnTo>
                  <a:lnTo>
                    <a:pt x="28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4" y="36"/>
                  </a:lnTo>
                  <a:lnTo>
                    <a:pt x="10" y="34"/>
                  </a:lnTo>
                  <a:lnTo>
                    <a:pt x="8" y="30"/>
                  </a:lnTo>
                  <a:lnTo>
                    <a:pt x="8" y="26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0" y="6"/>
                  </a:lnTo>
                  <a:lnTo>
                    <a:pt x="0" y="6"/>
                  </a:lnTo>
                  <a:lnTo>
                    <a:pt x="6" y="8"/>
                  </a:lnTo>
                  <a:lnTo>
                    <a:pt x="12" y="10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4" y="10"/>
                  </a:lnTo>
                  <a:lnTo>
                    <a:pt x="1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4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2" y="8"/>
                  </a:lnTo>
                  <a:lnTo>
                    <a:pt x="3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9" name="Freeform 50"/>
            <p:cNvSpPr>
              <a:spLocks/>
            </p:cNvSpPr>
            <p:nvPr/>
          </p:nvSpPr>
          <p:spPr bwMode="auto">
            <a:xfrm>
              <a:off x="320842" y="3035968"/>
              <a:ext cx="272716" cy="272716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30" y="6"/>
                </a:cxn>
                <a:cxn ang="0">
                  <a:pos x="32" y="12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4" y="26"/>
                </a:cxn>
                <a:cxn ang="0">
                  <a:pos x="32" y="30"/>
                </a:cxn>
                <a:cxn ang="0">
                  <a:pos x="28" y="34"/>
                </a:cxn>
                <a:cxn ang="0">
                  <a:pos x="22" y="34"/>
                </a:cxn>
                <a:cxn ang="0">
                  <a:pos x="22" y="34"/>
                </a:cxn>
                <a:cxn ang="0">
                  <a:pos x="18" y="34"/>
                </a:cxn>
                <a:cxn ang="0">
                  <a:pos x="16" y="32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8" y="30"/>
                </a:cxn>
                <a:cxn ang="0">
                  <a:pos x="4" y="28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20"/>
                </a:cxn>
                <a:cxn ang="0">
                  <a:pos x="2" y="16"/>
                </a:cxn>
                <a:cxn ang="0">
                  <a:pos x="4" y="12"/>
                </a:cxn>
                <a:cxn ang="0">
                  <a:pos x="8" y="10"/>
                </a:cxn>
                <a:cxn ang="0">
                  <a:pos x="18" y="4"/>
                </a:cxn>
                <a:cxn ang="0">
                  <a:pos x="20" y="2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4" y="4"/>
                </a:cxn>
                <a:cxn ang="0">
                  <a:pos x="22" y="10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4" y="12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34">
                  <a:moveTo>
                    <a:pt x="26" y="2"/>
                  </a:moveTo>
                  <a:lnTo>
                    <a:pt x="26" y="2"/>
                  </a:lnTo>
                  <a:lnTo>
                    <a:pt x="30" y="6"/>
                  </a:lnTo>
                  <a:lnTo>
                    <a:pt x="32" y="12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4" y="26"/>
                  </a:lnTo>
                  <a:lnTo>
                    <a:pt x="32" y="30"/>
                  </a:lnTo>
                  <a:lnTo>
                    <a:pt x="28" y="34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18" y="34"/>
                  </a:lnTo>
                  <a:lnTo>
                    <a:pt x="16" y="32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8" y="30"/>
                  </a:lnTo>
                  <a:lnTo>
                    <a:pt x="4" y="28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0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8" y="10"/>
                  </a:lnTo>
                  <a:lnTo>
                    <a:pt x="18" y="4"/>
                  </a:lnTo>
                  <a:lnTo>
                    <a:pt x="2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4"/>
                  </a:lnTo>
                  <a:lnTo>
                    <a:pt x="22" y="1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4" y="12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0" name="Freeform 51"/>
            <p:cNvSpPr>
              <a:spLocks/>
            </p:cNvSpPr>
            <p:nvPr/>
          </p:nvSpPr>
          <p:spPr bwMode="auto">
            <a:xfrm>
              <a:off x="192505" y="2843463"/>
              <a:ext cx="272716" cy="304800"/>
            </a:xfrm>
            <a:custGeom>
              <a:avLst/>
              <a:gdLst/>
              <a:ahLst/>
              <a:cxnLst>
                <a:cxn ang="0">
                  <a:pos x="34" y="18"/>
                </a:cxn>
                <a:cxn ang="0">
                  <a:pos x="34" y="18"/>
                </a:cxn>
                <a:cxn ang="0">
                  <a:pos x="26" y="28"/>
                </a:cxn>
                <a:cxn ang="0">
                  <a:pos x="20" y="34"/>
                </a:cxn>
                <a:cxn ang="0">
                  <a:pos x="16" y="36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36"/>
                </a:cxn>
                <a:cxn ang="0">
                  <a:pos x="4" y="36"/>
                </a:cxn>
                <a:cxn ang="0">
                  <a:pos x="0" y="30"/>
                </a:cxn>
                <a:cxn ang="0">
                  <a:pos x="0" y="24"/>
                </a:cxn>
                <a:cxn ang="0">
                  <a:pos x="0" y="22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2"/>
                </a:cxn>
                <a:cxn ang="0">
                  <a:pos x="18" y="4"/>
                </a:cxn>
                <a:cxn ang="0">
                  <a:pos x="26" y="10"/>
                </a:cxn>
                <a:cxn ang="0">
                  <a:pos x="30" y="12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28" y="16"/>
                </a:cxn>
                <a:cxn ang="0">
                  <a:pos x="22" y="18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20" y="20"/>
                </a:cxn>
                <a:cxn ang="0">
                  <a:pos x="26" y="20"/>
                </a:cxn>
                <a:cxn ang="0">
                  <a:pos x="34" y="18"/>
                </a:cxn>
                <a:cxn ang="0">
                  <a:pos x="34" y="18"/>
                </a:cxn>
              </a:cxnLst>
              <a:rect l="0" t="0" r="r" b="b"/>
              <a:pathLst>
                <a:path w="34" h="38">
                  <a:moveTo>
                    <a:pt x="34" y="18"/>
                  </a:moveTo>
                  <a:lnTo>
                    <a:pt x="34" y="18"/>
                  </a:lnTo>
                  <a:lnTo>
                    <a:pt x="26" y="28"/>
                  </a:lnTo>
                  <a:lnTo>
                    <a:pt x="20" y="34"/>
                  </a:lnTo>
                  <a:lnTo>
                    <a:pt x="16" y="36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26" y="10"/>
                  </a:lnTo>
                  <a:lnTo>
                    <a:pt x="30" y="12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28" y="16"/>
                  </a:lnTo>
                  <a:lnTo>
                    <a:pt x="22" y="18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6" y="20"/>
                  </a:lnTo>
                  <a:lnTo>
                    <a:pt x="34" y="18"/>
                  </a:lnTo>
                  <a:lnTo>
                    <a:pt x="34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1" name="Freeform 52"/>
            <p:cNvSpPr>
              <a:spLocks/>
            </p:cNvSpPr>
            <p:nvPr/>
          </p:nvSpPr>
          <p:spPr bwMode="auto">
            <a:xfrm>
              <a:off x="336884" y="2602832"/>
              <a:ext cx="272716" cy="288758"/>
            </a:xfrm>
            <a:custGeom>
              <a:avLst/>
              <a:gdLst/>
              <a:ahLst/>
              <a:cxnLst>
                <a:cxn ang="0">
                  <a:pos x="26" y="36"/>
                </a:cxn>
                <a:cxn ang="0">
                  <a:pos x="26" y="36"/>
                </a:cxn>
                <a:cxn ang="0">
                  <a:pos x="28" y="28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34" y="8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0" y="8"/>
                </a:cxn>
                <a:cxn ang="0">
                  <a:pos x="6" y="8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8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8" y="32"/>
                </a:cxn>
                <a:cxn ang="0">
                  <a:pos x="18" y="28"/>
                </a:cxn>
                <a:cxn ang="0">
                  <a:pos x="18" y="22"/>
                </a:cxn>
                <a:cxn ang="0">
                  <a:pos x="18" y="22"/>
                </a:cxn>
                <a:cxn ang="0">
                  <a:pos x="20" y="28"/>
                </a:cxn>
                <a:cxn ang="0">
                  <a:pos x="24" y="32"/>
                </a:cxn>
                <a:cxn ang="0">
                  <a:pos x="26" y="36"/>
                </a:cxn>
                <a:cxn ang="0">
                  <a:pos x="26" y="36"/>
                </a:cxn>
              </a:cxnLst>
              <a:rect l="0" t="0" r="r" b="b"/>
              <a:pathLst>
                <a:path w="34" h="36">
                  <a:moveTo>
                    <a:pt x="26" y="36"/>
                  </a:moveTo>
                  <a:lnTo>
                    <a:pt x="26" y="36"/>
                  </a:lnTo>
                  <a:lnTo>
                    <a:pt x="28" y="28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4" y="8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0" y="8"/>
                  </a:lnTo>
                  <a:lnTo>
                    <a:pt x="6" y="8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2" y="26"/>
                  </a:lnTo>
                  <a:lnTo>
                    <a:pt x="8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0" y="28"/>
                  </a:lnTo>
                  <a:lnTo>
                    <a:pt x="24" y="32"/>
                  </a:lnTo>
                  <a:lnTo>
                    <a:pt x="26" y="36"/>
                  </a:lnTo>
                  <a:lnTo>
                    <a:pt x="26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2" name="Freeform 53"/>
            <p:cNvSpPr>
              <a:spLocks/>
            </p:cNvSpPr>
            <p:nvPr/>
          </p:nvSpPr>
          <p:spPr bwMode="auto">
            <a:xfrm>
              <a:off x="481263" y="2939716"/>
              <a:ext cx="64168" cy="6416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2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2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4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3" name="Freeform 54"/>
            <p:cNvSpPr>
              <a:spLocks/>
            </p:cNvSpPr>
            <p:nvPr/>
          </p:nvSpPr>
          <p:spPr bwMode="auto">
            <a:xfrm>
              <a:off x="4732421" y="-1295400"/>
              <a:ext cx="609600" cy="673768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60" y="6"/>
                </a:cxn>
                <a:cxn ang="0">
                  <a:pos x="52" y="2"/>
                </a:cxn>
                <a:cxn ang="0">
                  <a:pos x="42" y="0"/>
                </a:cxn>
                <a:cxn ang="0">
                  <a:pos x="32" y="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26" y="8"/>
                </a:cxn>
                <a:cxn ang="0">
                  <a:pos x="30" y="12"/>
                </a:cxn>
                <a:cxn ang="0">
                  <a:pos x="30" y="16"/>
                </a:cxn>
                <a:cxn ang="0">
                  <a:pos x="28" y="18"/>
                </a:cxn>
                <a:cxn ang="0">
                  <a:pos x="28" y="18"/>
                </a:cxn>
                <a:cxn ang="0">
                  <a:pos x="26" y="20"/>
                </a:cxn>
                <a:cxn ang="0">
                  <a:pos x="22" y="18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8" y="24"/>
                </a:cxn>
                <a:cxn ang="0">
                  <a:pos x="18" y="24"/>
                </a:cxn>
                <a:cxn ang="0">
                  <a:pos x="18" y="28"/>
                </a:cxn>
                <a:cxn ang="0">
                  <a:pos x="16" y="32"/>
                </a:cxn>
                <a:cxn ang="0">
                  <a:pos x="14" y="34"/>
                </a:cxn>
                <a:cxn ang="0">
                  <a:pos x="12" y="32"/>
                </a:cxn>
                <a:cxn ang="0">
                  <a:pos x="8" y="30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60"/>
                </a:cxn>
                <a:cxn ang="0">
                  <a:pos x="8" y="68"/>
                </a:cxn>
                <a:cxn ang="0">
                  <a:pos x="18" y="78"/>
                </a:cxn>
                <a:cxn ang="0">
                  <a:pos x="32" y="84"/>
                </a:cxn>
                <a:cxn ang="0">
                  <a:pos x="32" y="84"/>
                </a:cxn>
                <a:cxn ang="0">
                  <a:pos x="42" y="84"/>
                </a:cxn>
                <a:cxn ang="0">
                  <a:pos x="44" y="84"/>
                </a:cxn>
                <a:cxn ang="0">
                  <a:pos x="46" y="82"/>
                </a:cxn>
                <a:cxn ang="0">
                  <a:pos x="46" y="74"/>
                </a:cxn>
                <a:cxn ang="0">
                  <a:pos x="44" y="66"/>
                </a:cxn>
                <a:cxn ang="0">
                  <a:pos x="44" y="66"/>
                </a:cxn>
                <a:cxn ang="0">
                  <a:pos x="40" y="58"/>
                </a:cxn>
                <a:cxn ang="0">
                  <a:pos x="40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4" y="46"/>
                </a:cxn>
                <a:cxn ang="0">
                  <a:pos x="62" y="50"/>
                </a:cxn>
                <a:cxn ang="0">
                  <a:pos x="70" y="52"/>
                </a:cxn>
                <a:cxn ang="0">
                  <a:pos x="72" y="52"/>
                </a:cxn>
                <a:cxn ang="0">
                  <a:pos x="74" y="48"/>
                </a:cxn>
                <a:cxn ang="0">
                  <a:pos x="74" y="48"/>
                </a:cxn>
                <a:cxn ang="0">
                  <a:pos x="76" y="38"/>
                </a:cxn>
                <a:cxn ang="0">
                  <a:pos x="76" y="28"/>
                </a:cxn>
                <a:cxn ang="0">
                  <a:pos x="74" y="22"/>
                </a:cxn>
                <a:cxn ang="0">
                  <a:pos x="70" y="16"/>
                </a:cxn>
                <a:cxn ang="0">
                  <a:pos x="66" y="10"/>
                </a:cxn>
                <a:cxn ang="0">
                  <a:pos x="60" y="6"/>
                </a:cxn>
                <a:cxn ang="0">
                  <a:pos x="60" y="6"/>
                </a:cxn>
              </a:cxnLst>
              <a:rect l="0" t="0" r="r" b="b"/>
              <a:pathLst>
                <a:path w="76" h="84">
                  <a:moveTo>
                    <a:pt x="60" y="6"/>
                  </a:moveTo>
                  <a:lnTo>
                    <a:pt x="60" y="6"/>
                  </a:lnTo>
                  <a:lnTo>
                    <a:pt x="52" y="2"/>
                  </a:lnTo>
                  <a:lnTo>
                    <a:pt x="42" y="0"/>
                  </a:lnTo>
                  <a:lnTo>
                    <a:pt x="32" y="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26" y="8"/>
                  </a:lnTo>
                  <a:lnTo>
                    <a:pt x="30" y="12"/>
                  </a:lnTo>
                  <a:lnTo>
                    <a:pt x="30" y="16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6" y="20"/>
                  </a:lnTo>
                  <a:lnTo>
                    <a:pt x="22" y="18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8"/>
                  </a:lnTo>
                  <a:lnTo>
                    <a:pt x="16" y="32"/>
                  </a:lnTo>
                  <a:lnTo>
                    <a:pt x="14" y="34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60"/>
                  </a:lnTo>
                  <a:lnTo>
                    <a:pt x="8" y="68"/>
                  </a:lnTo>
                  <a:lnTo>
                    <a:pt x="18" y="78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42" y="84"/>
                  </a:lnTo>
                  <a:lnTo>
                    <a:pt x="44" y="84"/>
                  </a:lnTo>
                  <a:lnTo>
                    <a:pt x="46" y="82"/>
                  </a:lnTo>
                  <a:lnTo>
                    <a:pt x="46" y="74"/>
                  </a:lnTo>
                  <a:lnTo>
                    <a:pt x="44" y="66"/>
                  </a:lnTo>
                  <a:lnTo>
                    <a:pt x="44" y="66"/>
                  </a:lnTo>
                  <a:lnTo>
                    <a:pt x="40" y="58"/>
                  </a:lnTo>
                  <a:lnTo>
                    <a:pt x="40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4" y="46"/>
                  </a:lnTo>
                  <a:lnTo>
                    <a:pt x="62" y="50"/>
                  </a:lnTo>
                  <a:lnTo>
                    <a:pt x="70" y="52"/>
                  </a:lnTo>
                  <a:lnTo>
                    <a:pt x="72" y="52"/>
                  </a:lnTo>
                  <a:lnTo>
                    <a:pt x="74" y="48"/>
                  </a:lnTo>
                  <a:lnTo>
                    <a:pt x="74" y="48"/>
                  </a:lnTo>
                  <a:lnTo>
                    <a:pt x="76" y="38"/>
                  </a:lnTo>
                  <a:lnTo>
                    <a:pt x="76" y="28"/>
                  </a:lnTo>
                  <a:lnTo>
                    <a:pt x="74" y="22"/>
                  </a:lnTo>
                  <a:lnTo>
                    <a:pt x="70" y="16"/>
                  </a:lnTo>
                  <a:lnTo>
                    <a:pt x="66" y="10"/>
                  </a:lnTo>
                  <a:lnTo>
                    <a:pt x="60" y="6"/>
                  </a:lnTo>
                  <a:lnTo>
                    <a:pt x="6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4" name="Freeform 55"/>
            <p:cNvSpPr>
              <a:spLocks/>
            </p:cNvSpPr>
            <p:nvPr/>
          </p:nvSpPr>
          <p:spPr bwMode="auto">
            <a:xfrm>
              <a:off x="4010526" y="-1263316"/>
              <a:ext cx="641684" cy="641684"/>
            </a:xfrm>
            <a:custGeom>
              <a:avLst/>
              <a:gdLst/>
              <a:ahLst/>
              <a:cxnLst>
                <a:cxn ang="0">
                  <a:pos x="64" y="30"/>
                </a:cxn>
                <a:cxn ang="0">
                  <a:pos x="64" y="30"/>
                </a:cxn>
                <a:cxn ang="0">
                  <a:pos x="64" y="26"/>
                </a:cxn>
                <a:cxn ang="0">
                  <a:pos x="64" y="22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60" y="18"/>
                </a:cxn>
                <a:cxn ang="0">
                  <a:pos x="60" y="18"/>
                </a:cxn>
                <a:cxn ang="0">
                  <a:pos x="56" y="18"/>
                </a:cxn>
                <a:cxn ang="0">
                  <a:pos x="52" y="18"/>
                </a:cxn>
                <a:cxn ang="0">
                  <a:pos x="52" y="16"/>
                </a:cxn>
                <a:cxn ang="0">
                  <a:pos x="52" y="1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28" y="4"/>
                </a:cxn>
                <a:cxn ang="0">
                  <a:pos x="18" y="10"/>
                </a:cxn>
                <a:cxn ang="0">
                  <a:pos x="10" y="20"/>
                </a:cxn>
                <a:cxn ang="0">
                  <a:pos x="2" y="36"/>
                </a:cxn>
                <a:cxn ang="0">
                  <a:pos x="2" y="3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2"/>
                </a:cxn>
                <a:cxn ang="0">
                  <a:pos x="8" y="50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4" y="44"/>
                </a:cxn>
                <a:cxn ang="0">
                  <a:pos x="32" y="44"/>
                </a:cxn>
                <a:cxn ang="0">
                  <a:pos x="36" y="46"/>
                </a:cxn>
                <a:cxn ang="0">
                  <a:pos x="38" y="48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6" y="58"/>
                </a:cxn>
                <a:cxn ang="0">
                  <a:pos x="30" y="68"/>
                </a:cxn>
                <a:cxn ang="0">
                  <a:pos x="26" y="76"/>
                </a:cxn>
                <a:cxn ang="0">
                  <a:pos x="28" y="78"/>
                </a:cxn>
                <a:cxn ang="0">
                  <a:pos x="30" y="80"/>
                </a:cxn>
                <a:cxn ang="0">
                  <a:pos x="30" y="80"/>
                </a:cxn>
                <a:cxn ang="0">
                  <a:pos x="38" y="80"/>
                </a:cxn>
                <a:cxn ang="0">
                  <a:pos x="50" y="80"/>
                </a:cxn>
                <a:cxn ang="0">
                  <a:pos x="54" y="78"/>
                </a:cxn>
                <a:cxn ang="0">
                  <a:pos x="60" y="74"/>
                </a:cxn>
                <a:cxn ang="0">
                  <a:pos x="66" y="70"/>
                </a:cxn>
                <a:cxn ang="0">
                  <a:pos x="70" y="62"/>
                </a:cxn>
                <a:cxn ang="0">
                  <a:pos x="70" y="62"/>
                </a:cxn>
                <a:cxn ang="0">
                  <a:pos x="76" y="54"/>
                </a:cxn>
                <a:cxn ang="0">
                  <a:pos x="78" y="44"/>
                </a:cxn>
                <a:cxn ang="0">
                  <a:pos x="80" y="32"/>
                </a:cxn>
                <a:cxn ang="0">
                  <a:pos x="78" y="18"/>
                </a:cxn>
                <a:cxn ang="0">
                  <a:pos x="78" y="18"/>
                </a:cxn>
                <a:cxn ang="0">
                  <a:pos x="74" y="26"/>
                </a:cxn>
                <a:cxn ang="0">
                  <a:pos x="68" y="30"/>
                </a:cxn>
                <a:cxn ang="0">
                  <a:pos x="66" y="30"/>
                </a:cxn>
                <a:cxn ang="0">
                  <a:pos x="64" y="30"/>
                </a:cxn>
                <a:cxn ang="0">
                  <a:pos x="64" y="30"/>
                </a:cxn>
              </a:cxnLst>
              <a:rect l="0" t="0" r="r" b="b"/>
              <a:pathLst>
                <a:path w="80" h="80">
                  <a:moveTo>
                    <a:pt x="64" y="30"/>
                  </a:moveTo>
                  <a:lnTo>
                    <a:pt x="64" y="30"/>
                  </a:lnTo>
                  <a:lnTo>
                    <a:pt x="64" y="26"/>
                  </a:lnTo>
                  <a:lnTo>
                    <a:pt x="64" y="22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56" y="18"/>
                  </a:lnTo>
                  <a:lnTo>
                    <a:pt x="52" y="18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28" y="4"/>
                  </a:lnTo>
                  <a:lnTo>
                    <a:pt x="18" y="10"/>
                  </a:lnTo>
                  <a:lnTo>
                    <a:pt x="10" y="20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4" y="44"/>
                  </a:lnTo>
                  <a:lnTo>
                    <a:pt x="32" y="44"/>
                  </a:lnTo>
                  <a:lnTo>
                    <a:pt x="36" y="46"/>
                  </a:lnTo>
                  <a:lnTo>
                    <a:pt x="38" y="48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6" y="58"/>
                  </a:lnTo>
                  <a:lnTo>
                    <a:pt x="30" y="68"/>
                  </a:lnTo>
                  <a:lnTo>
                    <a:pt x="26" y="76"/>
                  </a:lnTo>
                  <a:lnTo>
                    <a:pt x="28" y="78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8" y="80"/>
                  </a:lnTo>
                  <a:lnTo>
                    <a:pt x="50" y="80"/>
                  </a:lnTo>
                  <a:lnTo>
                    <a:pt x="54" y="78"/>
                  </a:lnTo>
                  <a:lnTo>
                    <a:pt x="60" y="74"/>
                  </a:lnTo>
                  <a:lnTo>
                    <a:pt x="66" y="70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76" y="54"/>
                  </a:lnTo>
                  <a:lnTo>
                    <a:pt x="78" y="44"/>
                  </a:lnTo>
                  <a:lnTo>
                    <a:pt x="80" y="32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4" y="26"/>
                  </a:lnTo>
                  <a:lnTo>
                    <a:pt x="68" y="30"/>
                  </a:lnTo>
                  <a:lnTo>
                    <a:pt x="66" y="30"/>
                  </a:lnTo>
                  <a:lnTo>
                    <a:pt x="64" y="30"/>
                  </a:lnTo>
                  <a:lnTo>
                    <a:pt x="6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5" name="Freeform 56"/>
            <p:cNvSpPr>
              <a:spLocks/>
            </p:cNvSpPr>
            <p:nvPr/>
          </p:nvSpPr>
          <p:spPr bwMode="auto">
            <a:xfrm>
              <a:off x="4604084" y="-1295400"/>
              <a:ext cx="144379" cy="64168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8" y="8"/>
                </a:cxn>
                <a:cxn ang="0">
                  <a:pos x="12" y="6"/>
                </a:cxn>
                <a:cxn ang="0">
                  <a:pos x="14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8" h="8">
                  <a:moveTo>
                    <a:pt x="4" y="6"/>
                  </a:moveTo>
                  <a:lnTo>
                    <a:pt x="4" y="6"/>
                  </a:lnTo>
                  <a:lnTo>
                    <a:pt x="8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6" name="Freeform 57"/>
            <p:cNvSpPr>
              <a:spLocks/>
            </p:cNvSpPr>
            <p:nvPr/>
          </p:nvSpPr>
          <p:spPr bwMode="auto">
            <a:xfrm>
              <a:off x="5406189" y="4592053"/>
              <a:ext cx="497305" cy="481263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48" y="6"/>
                </a:cxn>
                <a:cxn ang="0">
                  <a:pos x="44" y="2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2"/>
                </a:cxn>
                <a:cxn ang="0">
                  <a:pos x="8" y="8"/>
                </a:cxn>
                <a:cxn ang="0">
                  <a:pos x="2" y="18"/>
                </a:cxn>
                <a:cxn ang="0">
                  <a:pos x="2" y="18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6" y="30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24" y="30"/>
                </a:cxn>
                <a:cxn ang="0">
                  <a:pos x="28" y="32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26" y="42"/>
                </a:cxn>
                <a:cxn ang="0">
                  <a:pos x="20" y="46"/>
                </a:cxn>
                <a:cxn ang="0">
                  <a:pos x="18" y="52"/>
                </a:cxn>
                <a:cxn ang="0">
                  <a:pos x="18" y="54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8" y="58"/>
                </a:cxn>
                <a:cxn ang="0">
                  <a:pos x="36" y="60"/>
                </a:cxn>
                <a:cxn ang="0">
                  <a:pos x="44" y="58"/>
                </a:cxn>
                <a:cxn ang="0">
                  <a:pos x="48" y="56"/>
                </a:cxn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60" y="40"/>
                </a:cxn>
                <a:cxn ang="0">
                  <a:pos x="62" y="32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58" y="26"/>
                </a:cxn>
                <a:cxn ang="0">
                  <a:pos x="54" y="28"/>
                </a:cxn>
                <a:cxn ang="0">
                  <a:pos x="50" y="26"/>
                </a:cxn>
                <a:cxn ang="0">
                  <a:pos x="50" y="26"/>
                </a:cxn>
                <a:cxn ang="0">
                  <a:pos x="50" y="24"/>
                </a:cxn>
                <a:cxn ang="0">
                  <a:pos x="50" y="20"/>
                </a:cxn>
                <a:cxn ang="0">
                  <a:pos x="58" y="14"/>
                </a:cxn>
                <a:cxn ang="0">
                  <a:pos x="58" y="14"/>
                </a:cxn>
                <a:cxn ang="0">
                  <a:pos x="48" y="16"/>
                </a:cxn>
                <a:cxn ang="0">
                  <a:pos x="48" y="16"/>
                </a:cxn>
                <a:cxn ang="0">
                  <a:pos x="44" y="16"/>
                </a:cxn>
                <a:cxn ang="0">
                  <a:pos x="42" y="14"/>
                </a:cxn>
                <a:cxn ang="0">
                  <a:pos x="40" y="14"/>
                </a:cxn>
                <a:cxn ang="0">
                  <a:pos x="42" y="10"/>
                </a:cxn>
                <a:cxn ang="0">
                  <a:pos x="48" y="6"/>
                </a:cxn>
                <a:cxn ang="0">
                  <a:pos x="48" y="6"/>
                </a:cxn>
              </a:cxnLst>
              <a:rect l="0" t="0" r="r" b="b"/>
              <a:pathLst>
                <a:path w="62" h="60">
                  <a:moveTo>
                    <a:pt x="48" y="6"/>
                  </a:moveTo>
                  <a:lnTo>
                    <a:pt x="48" y="6"/>
                  </a:lnTo>
                  <a:lnTo>
                    <a:pt x="44" y="2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6" y="30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24" y="30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6" y="42"/>
                  </a:lnTo>
                  <a:lnTo>
                    <a:pt x="20" y="46"/>
                  </a:lnTo>
                  <a:lnTo>
                    <a:pt x="18" y="52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8" y="58"/>
                  </a:lnTo>
                  <a:lnTo>
                    <a:pt x="36" y="60"/>
                  </a:lnTo>
                  <a:lnTo>
                    <a:pt x="44" y="58"/>
                  </a:lnTo>
                  <a:lnTo>
                    <a:pt x="48" y="56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6" y="46"/>
                  </a:lnTo>
                  <a:lnTo>
                    <a:pt x="60" y="40"/>
                  </a:lnTo>
                  <a:lnTo>
                    <a:pt x="62" y="3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8" y="26"/>
                  </a:lnTo>
                  <a:lnTo>
                    <a:pt x="54" y="28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4"/>
                  </a:lnTo>
                  <a:lnTo>
                    <a:pt x="50" y="20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0" y="14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4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7" name="Freeform 58"/>
            <p:cNvSpPr>
              <a:spLocks/>
            </p:cNvSpPr>
            <p:nvPr/>
          </p:nvSpPr>
          <p:spPr bwMode="auto">
            <a:xfrm>
              <a:off x="5470358" y="4046621"/>
              <a:ext cx="465221" cy="513347"/>
            </a:xfrm>
            <a:custGeom>
              <a:avLst/>
              <a:gdLst/>
              <a:ahLst/>
              <a:cxnLst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58" y="42"/>
                </a:cxn>
                <a:cxn ang="0">
                  <a:pos x="58" y="34"/>
                </a:cxn>
                <a:cxn ang="0">
                  <a:pos x="56" y="28"/>
                </a:cxn>
                <a:cxn ang="0">
                  <a:pos x="54" y="20"/>
                </a:cxn>
                <a:cxn ang="0">
                  <a:pos x="46" y="12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28" y="0"/>
                </a:cxn>
                <a:cxn ang="0">
                  <a:pos x="26" y="2"/>
                </a:cxn>
                <a:cxn ang="0">
                  <a:pos x="26" y="2"/>
                </a:cxn>
                <a:cxn ang="0">
                  <a:pos x="26" y="8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8" y="26"/>
                </a:cxn>
                <a:cxn ang="0">
                  <a:pos x="26" y="30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6" y="26"/>
                </a:cxn>
                <a:cxn ang="0">
                  <a:pos x="10" y="22"/>
                </a:cxn>
                <a:cxn ang="0">
                  <a:pos x="6" y="18"/>
                </a:cxn>
                <a:cxn ang="0">
                  <a:pos x="4" y="18"/>
                </a:cxn>
                <a:cxn ang="0">
                  <a:pos x="2" y="20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6"/>
                </a:cxn>
                <a:cxn ang="0">
                  <a:pos x="2" y="4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4" y="58"/>
                </a:cxn>
                <a:cxn ang="0">
                  <a:pos x="22" y="60"/>
                </a:cxn>
                <a:cxn ang="0">
                  <a:pos x="30" y="64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36" y="60"/>
                </a:cxn>
                <a:cxn ang="0">
                  <a:pos x="32" y="56"/>
                </a:cxn>
                <a:cxn ang="0">
                  <a:pos x="34" y="52"/>
                </a:cxn>
                <a:cxn ang="0">
                  <a:pos x="34" y="52"/>
                </a:cxn>
                <a:cxn ang="0">
                  <a:pos x="36" y="52"/>
                </a:cxn>
                <a:cxn ang="0">
                  <a:pos x="40" y="52"/>
                </a:cxn>
                <a:cxn ang="0">
                  <a:pos x="48" y="60"/>
                </a:cxn>
                <a:cxn ang="0">
                  <a:pos x="48" y="60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4"/>
                </a:cxn>
                <a:cxn ang="0">
                  <a:pos x="54" y="52"/>
                </a:cxn>
                <a:cxn ang="0">
                  <a:pos x="54" y="52"/>
                </a:cxn>
              </a:cxnLst>
              <a:rect l="0" t="0" r="r" b="b"/>
              <a:pathLst>
                <a:path w="58" h="64">
                  <a:moveTo>
                    <a:pt x="54" y="52"/>
                  </a:moveTo>
                  <a:lnTo>
                    <a:pt x="54" y="52"/>
                  </a:lnTo>
                  <a:lnTo>
                    <a:pt x="56" y="46"/>
                  </a:lnTo>
                  <a:lnTo>
                    <a:pt x="58" y="42"/>
                  </a:lnTo>
                  <a:lnTo>
                    <a:pt x="58" y="34"/>
                  </a:lnTo>
                  <a:lnTo>
                    <a:pt x="56" y="28"/>
                  </a:lnTo>
                  <a:lnTo>
                    <a:pt x="54" y="20"/>
                  </a:lnTo>
                  <a:lnTo>
                    <a:pt x="46" y="12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28" y="0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8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8" y="26"/>
                  </a:lnTo>
                  <a:lnTo>
                    <a:pt x="26" y="30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6" y="26"/>
                  </a:lnTo>
                  <a:lnTo>
                    <a:pt x="10" y="22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2" y="4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4" y="58"/>
                  </a:lnTo>
                  <a:lnTo>
                    <a:pt x="22" y="60"/>
                  </a:lnTo>
                  <a:lnTo>
                    <a:pt x="3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36" y="60"/>
                  </a:lnTo>
                  <a:lnTo>
                    <a:pt x="32" y="56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4"/>
                  </a:lnTo>
                  <a:lnTo>
                    <a:pt x="54" y="52"/>
                  </a:lnTo>
                  <a:lnTo>
                    <a:pt x="54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8" name="Freeform 59"/>
            <p:cNvSpPr>
              <a:spLocks/>
            </p:cNvSpPr>
            <p:nvPr/>
          </p:nvSpPr>
          <p:spPr bwMode="auto">
            <a:xfrm>
              <a:off x="5983705" y="4191000"/>
              <a:ext cx="497305" cy="481263"/>
            </a:xfrm>
            <a:custGeom>
              <a:avLst/>
              <a:gdLst/>
              <a:ahLst/>
              <a:cxnLst>
                <a:cxn ang="0">
                  <a:pos x="12" y="54"/>
                </a:cxn>
                <a:cxn ang="0">
                  <a:pos x="12" y="54"/>
                </a:cxn>
                <a:cxn ang="0">
                  <a:pos x="18" y="56"/>
                </a:cxn>
                <a:cxn ang="0">
                  <a:pos x="30" y="60"/>
                </a:cxn>
                <a:cxn ang="0">
                  <a:pos x="36" y="60"/>
                </a:cxn>
                <a:cxn ang="0">
                  <a:pos x="44" y="56"/>
                </a:cxn>
                <a:cxn ang="0">
                  <a:pos x="52" y="52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62" y="34"/>
                </a:cxn>
                <a:cxn ang="0">
                  <a:pos x="62" y="32"/>
                </a:cxn>
                <a:cxn ang="0">
                  <a:pos x="60" y="30"/>
                </a:cxn>
                <a:cxn ang="0">
                  <a:pos x="56" y="30"/>
                </a:cxn>
                <a:cxn ang="0">
                  <a:pos x="50" y="30"/>
                </a:cxn>
                <a:cxn ang="0">
                  <a:pos x="50" y="30"/>
                </a:cxn>
                <a:cxn ang="0">
                  <a:pos x="38" y="30"/>
                </a:cxn>
                <a:cxn ang="0">
                  <a:pos x="34" y="28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6" y="18"/>
                </a:cxn>
                <a:cxn ang="0">
                  <a:pos x="40" y="14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6" y="14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4" y="34"/>
                </a:cxn>
                <a:cxn ang="0">
                  <a:pos x="8" y="32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2" y="36"/>
                </a:cxn>
                <a:cxn ang="0">
                  <a:pos x="10" y="40"/>
                </a:cxn>
                <a:cxn ang="0">
                  <a:pos x="4" y="46"/>
                </a:cxn>
                <a:cxn ang="0">
                  <a:pos x="4" y="46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18" y="42"/>
                </a:cxn>
                <a:cxn ang="0">
                  <a:pos x="20" y="44"/>
                </a:cxn>
                <a:cxn ang="0">
                  <a:pos x="20" y="46"/>
                </a:cxn>
                <a:cxn ang="0">
                  <a:pos x="20" y="48"/>
                </a:cxn>
                <a:cxn ang="0">
                  <a:pos x="12" y="54"/>
                </a:cxn>
                <a:cxn ang="0">
                  <a:pos x="12" y="54"/>
                </a:cxn>
              </a:cxnLst>
              <a:rect l="0" t="0" r="r" b="b"/>
              <a:pathLst>
                <a:path w="62" h="60">
                  <a:moveTo>
                    <a:pt x="12" y="54"/>
                  </a:moveTo>
                  <a:lnTo>
                    <a:pt x="12" y="54"/>
                  </a:lnTo>
                  <a:lnTo>
                    <a:pt x="18" y="56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4" y="56"/>
                  </a:lnTo>
                  <a:lnTo>
                    <a:pt x="52" y="52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62" y="34"/>
                  </a:lnTo>
                  <a:lnTo>
                    <a:pt x="62" y="32"/>
                  </a:lnTo>
                  <a:lnTo>
                    <a:pt x="60" y="30"/>
                  </a:lnTo>
                  <a:lnTo>
                    <a:pt x="56" y="30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38" y="30"/>
                  </a:lnTo>
                  <a:lnTo>
                    <a:pt x="34" y="28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6" y="18"/>
                  </a:lnTo>
                  <a:lnTo>
                    <a:pt x="40" y="14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4" y="34"/>
                  </a:lnTo>
                  <a:lnTo>
                    <a:pt x="8" y="32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6"/>
                  </a:lnTo>
                  <a:lnTo>
                    <a:pt x="10" y="40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8" y="42"/>
                  </a:lnTo>
                  <a:lnTo>
                    <a:pt x="20" y="44"/>
                  </a:lnTo>
                  <a:lnTo>
                    <a:pt x="20" y="46"/>
                  </a:lnTo>
                  <a:lnTo>
                    <a:pt x="20" y="48"/>
                  </a:lnTo>
                  <a:lnTo>
                    <a:pt x="12" y="54"/>
                  </a:lnTo>
                  <a:lnTo>
                    <a:pt x="12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9" name="Freeform 60"/>
            <p:cNvSpPr>
              <a:spLocks/>
            </p:cNvSpPr>
            <p:nvPr/>
          </p:nvSpPr>
          <p:spPr bwMode="auto">
            <a:xfrm>
              <a:off x="5951621" y="4704347"/>
              <a:ext cx="465221" cy="513347"/>
            </a:xfrm>
            <a:custGeom>
              <a:avLst/>
              <a:gdLst/>
              <a:ahLst/>
              <a:cxnLst>
                <a:cxn ang="0">
                  <a:pos x="4" y="12"/>
                </a:cxn>
                <a:cxn ang="0">
                  <a:pos x="4" y="12"/>
                </a:cxn>
                <a:cxn ang="0">
                  <a:pos x="2" y="18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0" y="36"/>
                </a:cxn>
                <a:cxn ang="0">
                  <a:pos x="4" y="44"/>
                </a:cxn>
                <a:cxn ang="0">
                  <a:pos x="10" y="52"/>
                </a:cxn>
                <a:cxn ang="0">
                  <a:pos x="20" y="60"/>
                </a:cxn>
                <a:cxn ang="0">
                  <a:pos x="20" y="60"/>
                </a:cxn>
                <a:cxn ang="0">
                  <a:pos x="28" y="64"/>
                </a:cxn>
                <a:cxn ang="0">
                  <a:pos x="30" y="64"/>
                </a:cxn>
                <a:cxn ang="0">
                  <a:pos x="32" y="62"/>
                </a:cxn>
                <a:cxn ang="0">
                  <a:pos x="32" y="5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30" y="38"/>
                </a:cxn>
                <a:cxn ang="0">
                  <a:pos x="32" y="36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40" y="38"/>
                </a:cxn>
                <a:cxn ang="0">
                  <a:pos x="46" y="42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56" y="44"/>
                </a:cxn>
                <a:cxn ang="0">
                  <a:pos x="56" y="44"/>
                </a:cxn>
                <a:cxn ang="0">
                  <a:pos x="58" y="38"/>
                </a:cxn>
                <a:cxn ang="0">
                  <a:pos x="58" y="30"/>
                </a:cxn>
                <a:cxn ang="0">
                  <a:pos x="56" y="20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2" y="6"/>
                </a:cxn>
                <a:cxn ang="0">
                  <a:pos x="36" y="4"/>
                </a:cxn>
                <a:cxn ang="0">
                  <a:pos x="28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2" y="6"/>
                </a:cxn>
                <a:cxn ang="0">
                  <a:pos x="24" y="10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14"/>
                </a:cxn>
                <a:cxn ang="0">
                  <a:pos x="18" y="1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4" y="14"/>
                </a:cxn>
                <a:cxn ang="0">
                  <a:pos x="14" y="14"/>
                </a:cxn>
                <a:cxn ang="0">
                  <a:pos x="14" y="18"/>
                </a:cxn>
                <a:cxn ang="0">
                  <a:pos x="14" y="20"/>
                </a:cxn>
                <a:cxn ang="0">
                  <a:pos x="10" y="20"/>
                </a:cxn>
                <a:cxn ang="0">
                  <a:pos x="4" y="12"/>
                </a:cxn>
                <a:cxn ang="0">
                  <a:pos x="4" y="12"/>
                </a:cxn>
              </a:cxnLst>
              <a:rect l="0" t="0" r="r" b="b"/>
              <a:pathLst>
                <a:path w="58" h="64">
                  <a:moveTo>
                    <a:pt x="4" y="12"/>
                  </a:moveTo>
                  <a:lnTo>
                    <a:pt x="4" y="12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4" y="44"/>
                  </a:lnTo>
                  <a:lnTo>
                    <a:pt x="10" y="5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2" y="62"/>
                  </a:lnTo>
                  <a:lnTo>
                    <a:pt x="32" y="5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40" y="38"/>
                  </a:lnTo>
                  <a:lnTo>
                    <a:pt x="46" y="42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8" y="38"/>
                  </a:lnTo>
                  <a:lnTo>
                    <a:pt x="58" y="30"/>
                  </a:lnTo>
                  <a:lnTo>
                    <a:pt x="56" y="2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2" y="6"/>
                  </a:lnTo>
                  <a:lnTo>
                    <a:pt x="36" y="4"/>
                  </a:lnTo>
                  <a:lnTo>
                    <a:pt x="28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6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8" y="1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8"/>
                  </a:lnTo>
                  <a:lnTo>
                    <a:pt x="14" y="20"/>
                  </a:lnTo>
                  <a:lnTo>
                    <a:pt x="10" y="20"/>
                  </a:lnTo>
                  <a:lnTo>
                    <a:pt x="4" y="12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0" name="Freeform 61"/>
            <p:cNvSpPr>
              <a:spLocks/>
            </p:cNvSpPr>
            <p:nvPr/>
          </p:nvSpPr>
          <p:spPr bwMode="auto">
            <a:xfrm>
              <a:off x="5887453" y="4576011"/>
              <a:ext cx="112295" cy="112295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6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8" y="1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14" h="14">
                  <a:moveTo>
                    <a:pt x="2" y="2"/>
                  </a:moveTo>
                  <a:lnTo>
                    <a:pt x="2" y="2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1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8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1" name="Freeform 62"/>
            <p:cNvSpPr>
              <a:spLocks/>
            </p:cNvSpPr>
            <p:nvPr/>
          </p:nvSpPr>
          <p:spPr bwMode="auto">
            <a:xfrm>
              <a:off x="7748337" y="5442284"/>
              <a:ext cx="465221" cy="513347"/>
            </a:xfrm>
            <a:custGeom>
              <a:avLst/>
              <a:gdLst/>
              <a:ahLst/>
              <a:cxnLst>
                <a:cxn ang="0">
                  <a:pos x="30" y="64"/>
                </a:cxn>
                <a:cxn ang="0">
                  <a:pos x="30" y="64"/>
                </a:cxn>
                <a:cxn ang="0">
                  <a:pos x="36" y="62"/>
                </a:cxn>
                <a:cxn ang="0">
                  <a:pos x="42" y="60"/>
                </a:cxn>
                <a:cxn ang="0">
                  <a:pos x="48" y="56"/>
                </a:cxn>
                <a:cxn ang="0">
                  <a:pos x="52" y="50"/>
                </a:cxn>
                <a:cxn ang="0">
                  <a:pos x="56" y="42"/>
                </a:cxn>
                <a:cxn ang="0">
                  <a:pos x="58" y="32"/>
                </a:cxn>
                <a:cxn ang="0">
                  <a:pos x="58" y="18"/>
                </a:cxn>
                <a:cxn ang="0">
                  <a:pos x="58" y="18"/>
                </a:cxn>
                <a:cxn ang="0">
                  <a:pos x="54" y="10"/>
                </a:cxn>
                <a:cxn ang="0">
                  <a:pos x="54" y="8"/>
                </a:cxn>
                <a:cxn ang="0">
                  <a:pos x="52" y="8"/>
                </a:cxn>
                <a:cxn ang="0">
                  <a:pos x="48" y="12"/>
                </a:cxn>
                <a:cxn ang="0">
                  <a:pos x="44" y="16"/>
                </a:cxn>
                <a:cxn ang="0">
                  <a:pos x="44" y="16"/>
                </a:cxn>
                <a:cxn ang="0">
                  <a:pos x="38" y="22"/>
                </a:cxn>
                <a:cxn ang="0">
                  <a:pos x="34" y="26"/>
                </a:cxn>
                <a:cxn ang="0">
                  <a:pos x="30" y="26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16"/>
                </a:cxn>
                <a:cxn ang="0">
                  <a:pos x="26" y="8"/>
                </a:cxn>
                <a:cxn ang="0">
                  <a:pos x="24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2"/>
                </a:cxn>
                <a:cxn ang="0">
                  <a:pos x="8" y="8"/>
                </a:cxn>
                <a:cxn ang="0">
                  <a:pos x="2" y="16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2" y="42"/>
                </a:cxn>
                <a:cxn ang="0">
                  <a:pos x="6" y="52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2" y="54"/>
                </a:cxn>
                <a:cxn ang="0">
                  <a:pos x="14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8"/>
                </a:cxn>
                <a:cxn ang="0">
                  <a:pos x="20" y="52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8" y="50"/>
                </a:cxn>
                <a:cxn ang="0">
                  <a:pos x="30" y="50"/>
                </a:cxn>
                <a:cxn ang="0">
                  <a:pos x="32" y="52"/>
                </a:cxn>
                <a:cxn ang="0">
                  <a:pos x="32" y="54"/>
                </a:cxn>
                <a:cxn ang="0">
                  <a:pos x="30" y="64"/>
                </a:cxn>
                <a:cxn ang="0">
                  <a:pos x="30" y="64"/>
                </a:cxn>
              </a:cxnLst>
              <a:rect l="0" t="0" r="r" b="b"/>
              <a:pathLst>
                <a:path w="58" h="64">
                  <a:moveTo>
                    <a:pt x="30" y="64"/>
                  </a:moveTo>
                  <a:lnTo>
                    <a:pt x="30" y="64"/>
                  </a:lnTo>
                  <a:lnTo>
                    <a:pt x="36" y="62"/>
                  </a:lnTo>
                  <a:lnTo>
                    <a:pt x="42" y="60"/>
                  </a:lnTo>
                  <a:lnTo>
                    <a:pt x="48" y="56"/>
                  </a:lnTo>
                  <a:lnTo>
                    <a:pt x="52" y="50"/>
                  </a:lnTo>
                  <a:lnTo>
                    <a:pt x="56" y="42"/>
                  </a:lnTo>
                  <a:lnTo>
                    <a:pt x="58" y="32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2" y="8"/>
                  </a:lnTo>
                  <a:lnTo>
                    <a:pt x="48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38" y="22"/>
                  </a:lnTo>
                  <a:lnTo>
                    <a:pt x="34" y="26"/>
                  </a:lnTo>
                  <a:lnTo>
                    <a:pt x="30" y="26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16"/>
                  </a:lnTo>
                  <a:lnTo>
                    <a:pt x="26" y="8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6" y="52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4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8"/>
                  </a:lnTo>
                  <a:lnTo>
                    <a:pt x="20" y="52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8" y="50"/>
                  </a:lnTo>
                  <a:lnTo>
                    <a:pt x="30" y="50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0" y="64"/>
                  </a:lnTo>
                  <a:lnTo>
                    <a:pt x="3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2" name="Freeform 63"/>
            <p:cNvSpPr>
              <a:spLocks/>
            </p:cNvSpPr>
            <p:nvPr/>
          </p:nvSpPr>
          <p:spPr bwMode="auto">
            <a:xfrm>
              <a:off x="8021053" y="5907505"/>
              <a:ext cx="465221" cy="513347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2" y="40"/>
                </a:cxn>
                <a:cxn ang="0">
                  <a:pos x="4" y="46"/>
                </a:cxn>
                <a:cxn ang="0">
                  <a:pos x="8" y="52"/>
                </a:cxn>
                <a:cxn ang="0">
                  <a:pos x="14" y="58"/>
                </a:cxn>
                <a:cxn ang="0">
                  <a:pos x="22" y="62"/>
                </a:cxn>
                <a:cxn ang="0">
                  <a:pos x="30" y="64"/>
                </a:cxn>
                <a:cxn ang="0">
                  <a:pos x="42" y="62"/>
                </a:cxn>
                <a:cxn ang="0">
                  <a:pos x="42" y="62"/>
                </a:cxn>
                <a:cxn ang="0">
                  <a:pos x="50" y="58"/>
                </a:cxn>
                <a:cxn ang="0">
                  <a:pos x="52" y="56"/>
                </a:cxn>
                <a:cxn ang="0">
                  <a:pos x="52" y="54"/>
                </a:cxn>
                <a:cxn ang="0">
                  <a:pos x="48" y="50"/>
                </a:cxn>
                <a:cxn ang="0">
                  <a:pos x="44" y="46"/>
                </a:cxn>
                <a:cxn ang="0">
                  <a:pos x="44" y="46"/>
                </a:cxn>
                <a:cxn ang="0">
                  <a:pos x="36" y="36"/>
                </a:cxn>
                <a:cxn ang="0">
                  <a:pos x="34" y="32"/>
                </a:cxn>
                <a:cxn ang="0">
                  <a:pos x="38" y="28"/>
                </a:cxn>
                <a:cxn ang="0">
                  <a:pos x="38" y="28"/>
                </a:cxn>
                <a:cxn ang="0">
                  <a:pos x="44" y="28"/>
                </a:cxn>
                <a:cxn ang="0">
                  <a:pos x="50" y="28"/>
                </a:cxn>
                <a:cxn ang="0">
                  <a:pos x="56" y="26"/>
                </a:cxn>
                <a:cxn ang="0">
                  <a:pos x="58" y="24"/>
                </a:cxn>
                <a:cxn ang="0">
                  <a:pos x="58" y="22"/>
                </a:cxn>
                <a:cxn ang="0">
                  <a:pos x="58" y="22"/>
                </a:cxn>
                <a:cxn ang="0">
                  <a:pos x="54" y="14"/>
                </a:cxn>
                <a:cxn ang="0">
                  <a:pos x="50" y="8"/>
                </a:cxn>
                <a:cxn ang="0">
                  <a:pos x="42" y="2"/>
                </a:cxn>
                <a:cxn ang="0">
                  <a:pos x="3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6"/>
                </a:cxn>
                <a:cxn ang="0">
                  <a:pos x="4" y="14"/>
                </a:cxn>
                <a:cxn ang="0">
                  <a:pos x="4" y="14"/>
                </a:cxn>
                <a:cxn ang="0">
                  <a:pos x="10" y="14"/>
                </a:cxn>
                <a:cxn ang="0">
                  <a:pos x="14" y="16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4" y="22"/>
                </a:cxn>
                <a:cxn ang="0">
                  <a:pos x="10" y="2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2" y="30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0" y="36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58" h="64">
                  <a:moveTo>
                    <a:pt x="0" y="34"/>
                  </a:move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2"/>
                  </a:lnTo>
                  <a:lnTo>
                    <a:pt x="14" y="58"/>
                  </a:lnTo>
                  <a:lnTo>
                    <a:pt x="22" y="62"/>
                  </a:lnTo>
                  <a:lnTo>
                    <a:pt x="30" y="64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50" y="58"/>
                  </a:lnTo>
                  <a:lnTo>
                    <a:pt x="52" y="56"/>
                  </a:lnTo>
                  <a:lnTo>
                    <a:pt x="52" y="54"/>
                  </a:lnTo>
                  <a:lnTo>
                    <a:pt x="48" y="50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36" y="36"/>
                  </a:lnTo>
                  <a:lnTo>
                    <a:pt x="34" y="32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44" y="28"/>
                  </a:lnTo>
                  <a:lnTo>
                    <a:pt x="50" y="28"/>
                  </a:lnTo>
                  <a:lnTo>
                    <a:pt x="56" y="26"/>
                  </a:lnTo>
                  <a:lnTo>
                    <a:pt x="58" y="24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4" y="14"/>
                  </a:lnTo>
                  <a:lnTo>
                    <a:pt x="50" y="8"/>
                  </a:lnTo>
                  <a:lnTo>
                    <a:pt x="42" y="2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6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4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4" y="22"/>
                  </a:lnTo>
                  <a:lnTo>
                    <a:pt x="1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3" name="Freeform 64"/>
            <p:cNvSpPr>
              <a:spLocks/>
            </p:cNvSpPr>
            <p:nvPr/>
          </p:nvSpPr>
          <p:spPr bwMode="auto">
            <a:xfrm>
              <a:off x="7571874" y="6180221"/>
              <a:ext cx="465221" cy="51334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2" y="8"/>
                </a:cxn>
                <a:cxn ang="0">
                  <a:pos x="6" y="14"/>
                </a:cxn>
                <a:cxn ang="0">
                  <a:pos x="2" y="22"/>
                </a:cxn>
                <a:cxn ang="0">
                  <a:pos x="0" y="32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12" y="52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2"/>
                </a:cxn>
                <a:cxn ang="0">
                  <a:pos x="24" y="38"/>
                </a:cxn>
                <a:cxn ang="0">
                  <a:pos x="28" y="38"/>
                </a:cxn>
                <a:cxn ang="0">
                  <a:pos x="32" y="42"/>
                </a:cxn>
                <a:cxn ang="0">
                  <a:pos x="32" y="42"/>
                </a:cxn>
                <a:cxn ang="0">
                  <a:pos x="32" y="48"/>
                </a:cxn>
                <a:cxn ang="0">
                  <a:pos x="32" y="56"/>
                </a:cxn>
                <a:cxn ang="0">
                  <a:pos x="34" y="62"/>
                </a:cxn>
                <a:cxn ang="0">
                  <a:pos x="34" y="6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4" y="62"/>
                </a:cxn>
                <a:cxn ang="0">
                  <a:pos x="50" y="56"/>
                </a:cxn>
                <a:cxn ang="0">
                  <a:pos x="56" y="4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58" y="30"/>
                </a:cxn>
                <a:cxn ang="0">
                  <a:pos x="56" y="22"/>
                </a:cxn>
                <a:cxn ang="0">
                  <a:pos x="52" y="12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46" y="10"/>
                </a:cxn>
                <a:cxn ang="0">
                  <a:pos x="44" y="16"/>
                </a:cxn>
                <a:cxn ang="0">
                  <a:pos x="42" y="16"/>
                </a:cxn>
                <a:cxn ang="0">
                  <a:pos x="42" y="18"/>
                </a:cxn>
                <a:cxn ang="0">
                  <a:pos x="42" y="18"/>
                </a:cxn>
                <a:cxn ang="0">
                  <a:pos x="38" y="16"/>
                </a:cxn>
                <a:cxn ang="0">
                  <a:pos x="38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0" y="14"/>
                </a:cxn>
                <a:cxn ang="0">
                  <a:pos x="28" y="14"/>
                </a:cxn>
                <a:cxn ang="0">
                  <a:pos x="26" y="12"/>
                </a:cxn>
                <a:cxn ang="0">
                  <a:pos x="26" y="10"/>
                </a:cxn>
                <a:cxn ang="0">
                  <a:pos x="28" y="0"/>
                </a:cxn>
                <a:cxn ang="0">
                  <a:pos x="28" y="0"/>
                </a:cxn>
              </a:cxnLst>
              <a:rect l="0" t="0" r="r" b="b"/>
              <a:pathLst>
                <a:path w="58" h="64">
                  <a:moveTo>
                    <a:pt x="28" y="0"/>
                  </a:moveTo>
                  <a:lnTo>
                    <a:pt x="28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2" y="8"/>
                  </a:lnTo>
                  <a:lnTo>
                    <a:pt x="6" y="14"/>
                  </a:lnTo>
                  <a:lnTo>
                    <a:pt x="2" y="22"/>
                  </a:lnTo>
                  <a:lnTo>
                    <a:pt x="0" y="32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2" y="52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2"/>
                  </a:lnTo>
                  <a:lnTo>
                    <a:pt x="24" y="38"/>
                  </a:lnTo>
                  <a:lnTo>
                    <a:pt x="28" y="38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8"/>
                  </a:lnTo>
                  <a:lnTo>
                    <a:pt x="32" y="56"/>
                  </a:lnTo>
                  <a:lnTo>
                    <a:pt x="34" y="62"/>
                  </a:lnTo>
                  <a:lnTo>
                    <a:pt x="34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4" y="62"/>
                  </a:lnTo>
                  <a:lnTo>
                    <a:pt x="50" y="56"/>
                  </a:lnTo>
                  <a:lnTo>
                    <a:pt x="56" y="4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58" y="30"/>
                  </a:lnTo>
                  <a:lnTo>
                    <a:pt x="56" y="22"/>
                  </a:lnTo>
                  <a:lnTo>
                    <a:pt x="52" y="12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10"/>
                  </a:lnTo>
                  <a:lnTo>
                    <a:pt x="44" y="16"/>
                  </a:lnTo>
                  <a:lnTo>
                    <a:pt x="42" y="16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8" y="16"/>
                  </a:lnTo>
                  <a:lnTo>
                    <a:pt x="38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0" y="14"/>
                  </a:lnTo>
                  <a:lnTo>
                    <a:pt x="28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4" name="Freeform 65"/>
            <p:cNvSpPr>
              <a:spLocks/>
            </p:cNvSpPr>
            <p:nvPr/>
          </p:nvSpPr>
          <p:spPr bwMode="auto">
            <a:xfrm>
              <a:off x="7299158" y="5715000"/>
              <a:ext cx="465221" cy="513347"/>
            </a:xfrm>
            <a:custGeom>
              <a:avLst/>
              <a:gdLst/>
              <a:ahLst/>
              <a:cxnLst>
                <a:cxn ang="0">
                  <a:pos x="58" y="30"/>
                </a:cxn>
                <a:cxn ang="0">
                  <a:pos x="58" y="30"/>
                </a:cxn>
                <a:cxn ang="0">
                  <a:pos x="56" y="24"/>
                </a:cxn>
                <a:cxn ang="0">
                  <a:pos x="54" y="18"/>
                </a:cxn>
                <a:cxn ang="0">
                  <a:pos x="50" y="12"/>
                </a:cxn>
                <a:cxn ang="0">
                  <a:pos x="44" y="6"/>
                </a:cxn>
                <a:cxn ang="0">
                  <a:pos x="38" y="2"/>
                </a:cxn>
                <a:cxn ang="0">
                  <a:pos x="28" y="0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8" y="4"/>
                </a:cxn>
                <a:cxn ang="0">
                  <a:pos x="8" y="6"/>
                </a:cxn>
                <a:cxn ang="0">
                  <a:pos x="6" y="8"/>
                </a:cxn>
                <a:cxn ang="0">
                  <a:pos x="10" y="12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22" y="26"/>
                </a:cxn>
                <a:cxn ang="0">
                  <a:pos x="24" y="30"/>
                </a:cxn>
                <a:cxn ang="0">
                  <a:pos x="20" y="34"/>
                </a:cxn>
                <a:cxn ang="0">
                  <a:pos x="20" y="34"/>
                </a:cxn>
                <a:cxn ang="0">
                  <a:pos x="14" y="36"/>
                </a:cxn>
                <a:cxn ang="0">
                  <a:pos x="8" y="36"/>
                </a:cxn>
                <a:cxn ang="0">
                  <a:pos x="2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4" y="48"/>
                </a:cxn>
                <a:cxn ang="0">
                  <a:pos x="8" y="56"/>
                </a:cxn>
                <a:cxn ang="0">
                  <a:pos x="16" y="62"/>
                </a:cxn>
                <a:cxn ang="0">
                  <a:pos x="20" y="6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32" y="64"/>
                </a:cxn>
                <a:cxn ang="0">
                  <a:pos x="40" y="60"/>
                </a:cxn>
                <a:cxn ang="0">
                  <a:pos x="48" y="56"/>
                </a:cxn>
                <a:cxn ang="0">
                  <a:pos x="54" y="50"/>
                </a:cxn>
                <a:cxn ang="0">
                  <a:pos x="54" y="50"/>
                </a:cxn>
                <a:cxn ang="0">
                  <a:pos x="48" y="50"/>
                </a:cxn>
                <a:cxn ang="0">
                  <a:pos x="44" y="48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42"/>
                </a:cxn>
                <a:cxn ang="0">
                  <a:pos x="48" y="40"/>
                </a:cxn>
                <a:cxn ang="0">
                  <a:pos x="58" y="40"/>
                </a:cxn>
                <a:cxn ang="0">
                  <a:pos x="58" y="40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6" y="32"/>
                </a:cxn>
                <a:cxn ang="0">
                  <a:pos x="46" y="30"/>
                </a:cxn>
                <a:cxn ang="0">
                  <a:pos x="46" y="28"/>
                </a:cxn>
                <a:cxn ang="0">
                  <a:pos x="48" y="28"/>
                </a:cxn>
                <a:cxn ang="0">
                  <a:pos x="58" y="30"/>
                </a:cxn>
                <a:cxn ang="0">
                  <a:pos x="58" y="30"/>
                </a:cxn>
              </a:cxnLst>
              <a:rect l="0" t="0" r="r" b="b"/>
              <a:pathLst>
                <a:path w="58" h="64">
                  <a:moveTo>
                    <a:pt x="58" y="30"/>
                  </a:moveTo>
                  <a:lnTo>
                    <a:pt x="58" y="30"/>
                  </a:lnTo>
                  <a:lnTo>
                    <a:pt x="56" y="24"/>
                  </a:lnTo>
                  <a:lnTo>
                    <a:pt x="54" y="18"/>
                  </a:lnTo>
                  <a:lnTo>
                    <a:pt x="50" y="12"/>
                  </a:lnTo>
                  <a:lnTo>
                    <a:pt x="44" y="6"/>
                  </a:lnTo>
                  <a:lnTo>
                    <a:pt x="38" y="2"/>
                  </a:lnTo>
                  <a:lnTo>
                    <a:pt x="28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10" y="12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22" y="26"/>
                  </a:lnTo>
                  <a:lnTo>
                    <a:pt x="24" y="30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4" y="36"/>
                  </a:lnTo>
                  <a:lnTo>
                    <a:pt x="8" y="36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4" y="48"/>
                  </a:lnTo>
                  <a:lnTo>
                    <a:pt x="8" y="56"/>
                  </a:lnTo>
                  <a:lnTo>
                    <a:pt x="16" y="62"/>
                  </a:lnTo>
                  <a:lnTo>
                    <a:pt x="20" y="6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32" y="64"/>
                  </a:lnTo>
                  <a:lnTo>
                    <a:pt x="40" y="60"/>
                  </a:lnTo>
                  <a:lnTo>
                    <a:pt x="48" y="56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48" y="50"/>
                  </a:lnTo>
                  <a:lnTo>
                    <a:pt x="44" y="48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42"/>
                  </a:lnTo>
                  <a:lnTo>
                    <a:pt x="48" y="40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6" y="32"/>
                  </a:lnTo>
                  <a:lnTo>
                    <a:pt x="46" y="30"/>
                  </a:lnTo>
                  <a:lnTo>
                    <a:pt x="46" y="28"/>
                  </a:lnTo>
                  <a:lnTo>
                    <a:pt x="48" y="28"/>
                  </a:lnTo>
                  <a:lnTo>
                    <a:pt x="58" y="30"/>
                  </a:lnTo>
                  <a:lnTo>
                    <a:pt x="58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5" name="Freeform 66"/>
            <p:cNvSpPr>
              <a:spLocks/>
            </p:cNvSpPr>
            <p:nvPr/>
          </p:nvSpPr>
          <p:spPr bwMode="auto">
            <a:xfrm>
              <a:off x="7828547" y="6003758"/>
              <a:ext cx="112295" cy="128337"/>
            </a:xfrm>
            <a:custGeom>
              <a:avLst/>
              <a:gdLst/>
              <a:ahLst/>
              <a:cxnLst>
                <a:cxn ang="0">
                  <a:pos x="14" y="8"/>
                </a:cxn>
                <a:cxn ang="0">
                  <a:pos x="14" y="8"/>
                </a:cxn>
                <a:cxn ang="0">
                  <a:pos x="12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4" y="1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4" y="8"/>
                </a:cxn>
                <a:cxn ang="0">
                  <a:pos x="14" y="8"/>
                </a:cxn>
              </a:cxnLst>
              <a:rect l="0" t="0" r="r" b="b"/>
              <a:pathLst>
                <a:path w="14" h="16">
                  <a:moveTo>
                    <a:pt x="14" y="8"/>
                  </a:moveTo>
                  <a:lnTo>
                    <a:pt x="14" y="8"/>
                  </a:lnTo>
                  <a:lnTo>
                    <a:pt x="12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8"/>
                  </a:lnTo>
                  <a:lnTo>
                    <a:pt x="1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6" name="Freeform 67"/>
            <p:cNvSpPr>
              <a:spLocks/>
            </p:cNvSpPr>
            <p:nvPr/>
          </p:nvSpPr>
          <p:spPr bwMode="auto">
            <a:xfrm>
              <a:off x="1844842" y="3164305"/>
              <a:ext cx="689811" cy="609600"/>
            </a:xfrm>
            <a:custGeom>
              <a:avLst/>
              <a:gdLst/>
              <a:ahLst/>
              <a:cxnLst>
                <a:cxn ang="0">
                  <a:pos x="46" y="76"/>
                </a:cxn>
                <a:cxn ang="0">
                  <a:pos x="46" y="76"/>
                </a:cxn>
                <a:cxn ang="0">
                  <a:pos x="54" y="74"/>
                </a:cxn>
                <a:cxn ang="0">
                  <a:pos x="62" y="72"/>
                </a:cxn>
                <a:cxn ang="0">
                  <a:pos x="70" y="66"/>
                </a:cxn>
                <a:cxn ang="0">
                  <a:pos x="78" y="60"/>
                </a:cxn>
                <a:cxn ang="0">
                  <a:pos x="84" y="50"/>
                </a:cxn>
                <a:cxn ang="0">
                  <a:pos x="86" y="38"/>
                </a:cxn>
                <a:cxn ang="0">
                  <a:pos x="86" y="30"/>
                </a:cxn>
                <a:cxn ang="0">
                  <a:pos x="84" y="22"/>
                </a:cxn>
                <a:cxn ang="0">
                  <a:pos x="84" y="22"/>
                </a:cxn>
                <a:cxn ang="0">
                  <a:pos x="80" y="12"/>
                </a:cxn>
                <a:cxn ang="0">
                  <a:pos x="78" y="10"/>
                </a:cxn>
                <a:cxn ang="0">
                  <a:pos x="76" y="10"/>
                </a:cxn>
                <a:cxn ang="0">
                  <a:pos x="70" y="14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6" y="26"/>
                </a:cxn>
                <a:cxn ang="0">
                  <a:pos x="50" y="30"/>
                </a:cxn>
                <a:cxn ang="0">
                  <a:pos x="44" y="30"/>
                </a:cxn>
                <a:cxn ang="0">
                  <a:pos x="42" y="30"/>
                </a:cxn>
                <a:cxn ang="0">
                  <a:pos x="40" y="26"/>
                </a:cxn>
                <a:cxn ang="0">
                  <a:pos x="40" y="26"/>
                </a:cxn>
                <a:cxn ang="0">
                  <a:pos x="38" y="20"/>
                </a:cxn>
                <a:cxn ang="0">
                  <a:pos x="38" y="10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2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18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42"/>
                </a:cxn>
                <a:cxn ang="0">
                  <a:pos x="4" y="50"/>
                </a:cxn>
                <a:cxn ang="0">
                  <a:pos x="10" y="60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20" y="62"/>
                </a:cxn>
                <a:cxn ang="0">
                  <a:pos x="22" y="58"/>
                </a:cxn>
                <a:cxn ang="0">
                  <a:pos x="24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30" y="58"/>
                </a:cxn>
                <a:cxn ang="0">
                  <a:pos x="30" y="62"/>
                </a:cxn>
                <a:cxn ang="0">
                  <a:pos x="30" y="76"/>
                </a:cxn>
                <a:cxn ang="0">
                  <a:pos x="30" y="76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42" y="60"/>
                </a:cxn>
                <a:cxn ang="0">
                  <a:pos x="46" y="60"/>
                </a:cxn>
                <a:cxn ang="0">
                  <a:pos x="48" y="60"/>
                </a:cxn>
                <a:cxn ang="0">
                  <a:pos x="48" y="64"/>
                </a:cxn>
                <a:cxn ang="0">
                  <a:pos x="48" y="68"/>
                </a:cxn>
                <a:cxn ang="0">
                  <a:pos x="46" y="76"/>
                </a:cxn>
                <a:cxn ang="0">
                  <a:pos x="46" y="76"/>
                </a:cxn>
              </a:cxnLst>
              <a:rect l="0" t="0" r="r" b="b"/>
              <a:pathLst>
                <a:path w="86" h="76">
                  <a:moveTo>
                    <a:pt x="46" y="76"/>
                  </a:moveTo>
                  <a:lnTo>
                    <a:pt x="46" y="76"/>
                  </a:lnTo>
                  <a:lnTo>
                    <a:pt x="54" y="74"/>
                  </a:lnTo>
                  <a:lnTo>
                    <a:pt x="62" y="72"/>
                  </a:lnTo>
                  <a:lnTo>
                    <a:pt x="70" y="66"/>
                  </a:lnTo>
                  <a:lnTo>
                    <a:pt x="78" y="60"/>
                  </a:lnTo>
                  <a:lnTo>
                    <a:pt x="84" y="50"/>
                  </a:lnTo>
                  <a:lnTo>
                    <a:pt x="86" y="38"/>
                  </a:lnTo>
                  <a:lnTo>
                    <a:pt x="86" y="30"/>
                  </a:lnTo>
                  <a:lnTo>
                    <a:pt x="84" y="22"/>
                  </a:lnTo>
                  <a:lnTo>
                    <a:pt x="84" y="22"/>
                  </a:lnTo>
                  <a:lnTo>
                    <a:pt x="80" y="12"/>
                  </a:lnTo>
                  <a:lnTo>
                    <a:pt x="78" y="10"/>
                  </a:lnTo>
                  <a:lnTo>
                    <a:pt x="76" y="10"/>
                  </a:lnTo>
                  <a:lnTo>
                    <a:pt x="70" y="14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6" y="26"/>
                  </a:lnTo>
                  <a:lnTo>
                    <a:pt x="50" y="30"/>
                  </a:lnTo>
                  <a:lnTo>
                    <a:pt x="44" y="30"/>
                  </a:lnTo>
                  <a:lnTo>
                    <a:pt x="42" y="30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38" y="20"/>
                  </a:lnTo>
                  <a:lnTo>
                    <a:pt x="38" y="10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2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18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42"/>
                  </a:lnTo>
                  <a:lnTo>
                    <a:pt x="4" y="50"/>
                  </a:lnTo>
                  <a:lnTo>
                    <a:pt x="10" y="6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20" y="62"/>
                  </a:lnTo>
                  <a:lnTo>
                    <a:pt x="22" y="58"/>
                  </a:lnTo>
                  <a:lnTo>
                    <a:pt x="24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30" y="58"/>
                  </a:lnTo>
                  <a:lnTo>
                    <a:pt x="30" y="62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42" y="60"/>
                  </a:lnTo>
                  <a:lnTo>
                    <a:pt x="46" y="60"/>
                  </a:lnTo>
                  <a:lnTo>
                    <a:pt x="48" y="60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46" y="76"/>
                  </a:lnTo>
                  <a:lnTo>
                    <a:pt x="46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7" name="Freeform 68"/>
            <p:cNvSpPr>
              <a:spLocks/>
            </p:cNvSpPr>
            <p:nvPr/>
          </p:nvSpPr>
          <p:spPr bwMode="auto">
            <a:xfrm>
              <a:off x="2261937" y="3709737"/>
              <a:ext cx="657726" cy="59355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0" y="40"/>
                </a:cxn>
                <a:cxn ang="0">
                  <a:pos x="2" y="48"/>
                </a:cxn>
                <a:cxn ang="0">
                  <a:pos x="6" y="54"/>
                </a:cxn>
                <a:cxn ang="0">
                  <a:pos x="10" y="62"/>
                </a:cxn>
                <a:cxn ang="0">
                  <a:pos x="18" y="68"/>
                </a:cxn>
                <a:cxn ang="0">
                  <a:pos x="30" y="72"/>
                </a:cxn>
                <a:cxn ang="0">
                  <a:pos x="42" y="74"/>
                </a:cxn>
                <a:cxn ang="0">
                  <a:pos x="60" y="74"/>
                </a:cxn>
                <a:cxn ang="0">
                  <a:pos x="60" y="74"/>
                </a:cxn>
                <a:cxn ang="0">
                  <a:pos x="70" y="70"/>
                </a:cxn>
                <a:cxn ang="0">
                  <a:pos x="72" y="68"/>
                </a:cxn>
                <a:cxn ang="0">
                  <a:pos x="72" y="66"/>
                </a:cxn>
                <a:cxn ang="0">
                  <a:pos x="68" y="60"/>
                </a:cxn>
                <a:cxn ang="0">
                  <a:pos x="62" y="54"/>
                </a:cxn>
                <a:cxn ang="0">
                  <a:pos x="62" y="54"/>
                </a:cxn>
                <a:cxn ang="0">
                  <a:pos x="54" y="48"/>
                </a:cxn>
                <a:cxn ang="0">
                  <a:pos x="50" y="44"/>
                </a:cxn>
                <a:cxn ang="0">
                  <a:pos x="48" y="38"/>
                </a:cxn>
                <a:cxn ang="0">
                  <a:pos x="50" y="36"/>
                </a:cxn>
                <a:cxn ang="0">
                  <a:pos x="52" y="34"/>
                </a:cxn>
                <a:cxn ang="0">
                  <a:pos x="52" y="34"/>
                </a:cxn>
                <a:cxn ang="0">
                  <a:pos x="60" y="32"/>
                </a:cxn>
                <a:cxn ang="0">
                  <a:pos x="72" y="32"/>
                </a:cxn>
                <a:cxn ang="0">
                  <a:pos x="80" y="32"/>
                </a:cxn>
                <a:cxn ang="0">
                  <a:pos x="82" y="30"/>
                </a:cxn>
                <a:cxn ang="0">
                  <a:pos x="82" y="26"/>
                </a:cxn>
                <a:cxn ang="0">
                  <a:pos x="82" y="26"/>
                </a:cxn>
                <a:cxn ang="0">
                  <a:pos x="78" y="18"/>
                </a:cxn>
                <a:cxn ang="0">
                  <a:pos x="70" y="8"/>
                </a:cxn>
                <a:cxn ang="0">
                  <a:pos x="66" y="6"/>
                </a:cxn>
                <a:cxn ang="0">
                  <a:pos x="60" y="2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14" y="8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12" y="16"/>
                </a:cxn>
                <a:cxn ang="0">
                  <a:pos x="18" y="18"/>
                </a:cxn>
                <a:cxn ang="0">
                  <a:pos x="20" y="20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8" y="26"/>
                </a:cxn>
                <a:cxn ang="0">
                  <a:pos x="14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14" y="34"/>
                </a:cxn>
                <a:cxn ang="0">
                  <a:pos x="14" y="34"/>
                </a:cxn>
                <a:cxn ang="0">
                  <a:pos x="16" y="36"/>
                </a:cxn>
                <a:cxn ang="0">
                  <a:pos x="18" y="40"/>
                </a:cxn>
                <a:cxn ang="0">
                  <a:pos x="16" y="42"/>
                </a:cxn>
                <a:cxn ang="0">
                  <a:pos x="12" y="42"/>
                </a:cxn>
                <a:cxn ang="0">
                  <a:pos x="0" y="40"/>
                </a:cxn>
                <a:cxn ang="0">
                  <a:pos x="0" y="40"/>
                </a:cxn>
              </a:cxnLst>
              <a:rect l="0" t="0" r="r" b="b"/>
              <a:pathLst>
                <a:path w="82" h="74">
                  <a:moveTo>
                    <a:pt x="0" y="40"/>
                  </a:moveTo>
                  <a:lnTo>
                    <a:pt x="0" y="40"/>
                  </a:lnTo>
                  <a:lnTo>
                    <a:pt x="2" y="48"/>
                  </a:lnTo>
                  <a:lnTo>
                    <a:pt x="6" y="54"/>
                  </a:lnTo>
                  <a:lnTo>
                    <a:pt x="10" y="62"/>
                  </a:lnTo>
                  <a:lnTo>
                    <a:pt x="18" y="68"/>
                  </a:lnTo>
                  <a:lnTo>
                    <a:pt x="30" y="72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70" y="70"/>
                  </a:lnTo>
                  <a:lnTo>
                    <a:pt x="72" y="68"/>
                  </a:lnTo>
                  <a:lnTo>
                    <a:pt x="72" y="66"/>
                  </a:lnTo>
                  <a:lnTo>
                    <a:pt x="68" y="60"/>
                  </a:lnTo>
                  <a:lnTo>
                    <a:pt x="62" y="54"/>
                  </a:lnTo>
                  <a:lnTo>
                    <a:pt x="62" y="54"/>
                  </a:lnTo>
                  <a:lnTo>
                    <a:pt x="54" y="48"/>
                  </a:lnTo>
                  <a:lnTo>
                    <a:pt x="50" y="44"/>
                  </a:lnTo>
                  <a:lnTo>
                    <a:pt x="48" y="38"/>
                  </a:lnTo>
                  <a:lnTo>
                    <a:pt x="50" y="36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60" y="32"/>
                  </a:lnTo>
                  <a:lnTo>
                    <a:pt x="72" y="32"/>
                  </a:lnTo>
                  <a:lnTo>
                    <a:pt x="80" y="32"/>
                  </a:lnTo>
                  <a:lnTo>
                    <a:pt x="82" y="30"/>
                  </a:lnTo>
                  <a:lnTo>
                    <a:pt x="82" y="26"/>
                  </a:lnTo>
                  <a:lnTo>
                    <a:pt x="82" y="26"/>
                  </a:lnTo>
                  <a:lnTo>
                    <a:pt x="78" y="18"/>
                  </a:lnTo>
                  <a:lnTo>
                    <a:pt x="70" y="8"/>
                  </a:lnTo>
                  <a:lnTo>
                    <a:pt x="66" y="6"/>
                  </a:lnTo>
                  <a:lnTo>
                    <a:pt x="60" y="2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14" y="8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12" y="16"/>
                  </a:lnTo>
                  <a:lnTo>
                    <a:pt x="18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6" y="36"/>
                  </a:lnTo>
                  <a:lnTo>
                    <a:pt x="18" y="40"/>
                  </a:lnTo>
                  <a:lnTo>
                    <a:pt x="16" y="42"/>
                  </a:lnTo>
                  <a:lnTo>
                    <a:pt x="12" y="42"/>
                  </a:lnTo>
                  <a:lnTo>
                    <a:pt x="0" y="40"/>
                  </a:lnTo>
                  <a:lnTo>
                    <a:pt x="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8" name="Freeform 69"/>
            <p:cNvSpPr>
              <a:spLocks/>
            </p:cNvSpPr>
            <p:nvPr/>
          </p:nvSpPr>
          <p:spPr bwMode="auto">
            <a:xfrm>
              <a:off x="1620253" y="4030579"/>
              <a:ext cx="657726" cy="6096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6"/>
                </a:cxn>
                <a:cxn ang="0">
                  <a:pos x="2" y="26"/>
                </a:cxn>
                <a:cxn ang="0">
                  <a:pos x="0" y="3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6" y="64"/>
                </a:cxn>
                <a:cxn ang="0">
                  <a:pos x="8" y="66"/>
                </a:cxn>
                <a:cxn ang="0">
                  <a:pos x="10" y="66"/>
                </a:cxn>
                <a:cxn ang="0">
                  <a:pos x="16" y="62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8" y="50"/>
                </a:cxn>
                <a:cxn ang="0">
                  <a:pos x="34" y="46"/>
                </a:cxn>
                <a:cxn ang="0">
                  <a:pos x="40" y="46"/>
                </a:cxn>
                <a:cxn ang="0">
                  <a:pos x="42" y="4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6" y="56"/>
                </a:cxn>
                <a:cxn ang="0">
                  <a:pos x="46" y="66"/>
                </a:cxn>
                <a:cxn ang="0">
                  <a:pos x="46" y="74"/>
                </a:cxn>
                <a:cxn ang="0">
                  <a:pos x="48" y="76"/>
                </a:cxn>
                <a:cxn ang="0">
                  <a:pos x="52" y="76"/>
                </a:cxn>
                <a:cxn ang="0">
                  <a:pos x="52" y="76"/>
                </a:cxn>
                <a:cxn ang="0">
                  <a:pos x="62" y="72"/>
                </a:cxn>
                <a:cxn ang="0">
                  <a:pos x="72" y="66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0" y="50"/>
                </a:cxn>
                <a:cxn ang="0">
                  <a:pos x="82" y="44"/>
                </a:cxn>
                <a:cxn ang="0">
                  <a:pos x="82" y="44"/>
                </a:cxn>
                <a:cxn ang="0">
                  <a:pos x="82" y="34"/>
                </a:cxn>
                <a:cxn ang="0">
                  <a:pos x="78" y="26"/>
                </a:cxn>
                <a:cxn ang="0">
                  <a:pos x="74" y="16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4" y="14"/>
                </a:cxn>
                <a:cxn ang="0">
                  <a:pos x="62" y="18"/>
                </a:cxn>
                <a:cxn ang="0">
                  <a:pos x="60" y="20"/>
                </a:cxn>
                <a:cxn ang="0">
                  <a:pos x="58" y="20"/>
                </a:cxn>
                <a:cxn ang="0">
                  <a:pos x="58" y="20"/>
                </a:cxn>
                <a:cxn ang="0">
                  <a:pos x="54" y="18"/>
                </a:cxn>
                <a:cxn ang="0">
                  <a:pos x="54" y="14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6"/>
                </a:cxn>
                <a:cxn ang="0">
                  <a:pos x="38" y="16"/>
                </a:cxn>
                <a:cxn ang="0">
                  <a:pos x="36" y="16"/>
                </a:cxn>
                <a:cxn ang="0">
                  <a:pos x="36" y="12"/>
                </a:cxn>
                <a:cxn ang="0">
                  <a:pos x="36" y="8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82" h="76">
                  <a:moveTo>
                    <a:pt x="38" y="0"/>
                  </a:moveTo>
                  <a:lnTo>
                    <a:pt x="38" y="0"/>
                  </a:lnTo>
                  <a:lnTo>
                    <a:pt x="30" y="2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6"/>
                  </a:lnTo>
                  <a:lnTo>
                    <a:pt x="2" y="26"/>
                  </a:lnTo>
                  <a:lnTo>
                    <a:pt x="0" y="3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6" y="64"/>
                  </a:lnTo>
                  <a:lnTo>
                    <a:pt x="8" y="66"/>
                  </a:lnTo>
                  <a:lnTo>
                    <a:pt x="10" y="66"/>
                  </a:lnTo>
                  <a:lnTo>
                    <a:pt x="16" y="62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8" y="50"/>
                  </a:lnTo>
                  <a:lnTo>
                    <a:pt x="34" y="46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6" y="56"/>
                  </a:lnTo>
                  <a:lnTo>
                    <a:pt x="46" y="66"/>
                  </a:lnTo>
                  <a:lnTo>
                    <a:pt x="46" y="74"/>
                  </a:lnTo>
                  <a:lnTo>
                    <a:pt x="48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62" y="72"/>
                  </a:lnTo>
                  <a:lnTo>
                    <a:pt x="72" y="66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0" y="50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34"/>
                  </a:lnTo>
                  <a:lnTo>
                    <a:pt x="78" y="26"/>
                  </a:lnTo>
                  <a:lnTo>
                    <a:pt x="74" y="1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4" y="14"/>
                  </a:lnTo>
                  <a:lnTo>
                    <a:pt x="62" y="18"/>
                  </a:lnTo>
                  <a:lnTo>
                    <a:pt x="60" y="20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4" y="18"/>
                  </a:lnTo>
                  <a:lnTo>
                    <a:pt x="54" y="1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6"/>
                  </a:lnTo>
                  <a:lnTo>
                    <a:pt x="38" y="16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9" name="Freeform 70"/>
            <p:cNvSpPr>
              <a:spLocks/>
            </p:cNvSpPr>
            <p:nvPr/>
          </p:nvSpPr>
          <p:spPr bwMode="auto">
            <a:xfrm>
              <a:off x="1219200" y="3485147"/>
              <a:ext cx="657726" cy="609600"/>
            </a:xfrm>
            <a:custGeom>
              <a:avLst/>
              <a:gdLst/>
              <a:ahLst/>
              <a:cxnLst>
                <a:cxn ang="0">
                  <a:pos x="82" y="34"/>
                </a:cxn>
                <a:cxn ang="0">
                  <a:pos x="82" y="34"/>
                </a:cxn>
                <a:cxn ang="0">
                  <a:pos x="80" y="28"/>
                </a:cxn>
                <a:cxn ang="0">
                  <a:pos x="76" y="22"/>
                </a:cxn>
                <a:cxn ang="0">
                  <a:pos x="72" y="14"/>
                </a:cxn>
                <a:cxn ang="0">
                  <a:pos x="64" y="8"/>
                </a:cxn>
                <a:cxn ang="0">
                  <a:pos x="52" y="2"/>
                </a:cxn>
                <a:cxn ang="0">
                  <a:pos x="40" y="0"/>
                </a:cxn>
                <a:cxn ang="0">
                  <a:pos x="22" y="2"/>
                </a:cxn>
                <a:cxn ang="0">
                  <a:pos x="22" y="2"/>
                </a:cxn>
                <a:cxn ang="0">
                  <a:pos x="12" y="4"/>
                </a:cxn>
                <a:cxn ang="0">
                  <a:pos x="10" y="6"/>
                </a:cxn>
                <a:cxn ang="0">
                  <a:pos x="10" y="10"/>
                </a:cxn>
                <a:cxn ang="0">
                  <a:pos x="14" y="14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6" y="26"/>
                </a:cxn>
                <a:cxn ang="0">
                  <a:pos x="32" y="32"/>
                </a:cxn>
                <a:cxn ang="0">
                  <a:pos x="32" y="36"/>
                </a:cxn>
                <a:cxn ang="0">
                  <a:pos x="32" y="38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42"/>
                </a:cxn>
                <a:cxn ang="0">
                  <a:pos x="10" y="42"/>
                </a:cxn>
                <a:cxn ang="0">
                  <a:pos x="2" y="42"/>
                </a:cxn>
                <a:cxn ang="0">
                  <a:pos x="0" y="44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4" y="56"/>
                </a:cxn>
                <a:cxn ang="0">
                  <a:pos x="10" y="66"/>
                </a:cxn>
                <a:cxn ang="0">
                  <a:pos x="16" y="70"/>
                </a:cxn>
                <a:cxn ang="0">
                  <a:pos x="22" y="72"/>
                </a:cxn>
                <a:cxn ang="0">
                  <a:pos x="28" y="74"/>
                </a:cxn>
                <a:cxn ang="0">
                  <a:pos x="38" y="76"/>
                </a:cxn>
                <a:cxn ang="0">
                  <a:pos x="38" y="76"/>
                </a:cxn>
                <a:cxn ang="0">
                  <a:pos x="46" y="74"/>
                </a:cxn>
                <a:cxn ang="0">
                  <a:pos x="56" y="72"/>
                </a:cxn>
                <a:cxn ang="0">
                  <a:pos x="68" y="66"/>
                </a:cxn>
                <a:cxn ang="0">
                  <a:pos x="78" y="60"/>
                </a:cxn>
                <a:cxn ang="0">
                  <a:pos x="78" y="60"/>
                </a:cxn>
                <a:cxn ang="0">
                  <a:pos x="68" y="58"/>
                </a:cxn>
                <a:cxn ang="0">
                  <a:pos x="62" y="56"/>
                </a:cxn>
                <a:cxn ang="0">
                  <a:pos x="62" y="54"/>
                </a:cxn>
                <a:cxn ang="0">
                  <a:pos x="60" y="52"/>
                </a:cxn>
                <a:cxn ang="0">
                  <a:pos x="60" y="52"/>
                </a:cxn>
                <a:cxn ang="0">
                  <a:pos x="64" y="50"/>
                </a:cxn>
                <a:cxn ang="0">
                  <a:pos x="68" y="48"/>
                </a:cxn>
                <a:cxn ang="0">
                  <a:pos x="82" y="48"/>
                </a:cxn>
                <a:cxn ang="0">
                  <a:pos x="82" y="48"/>
                </a:cxn>
                <a:cxn ang="0">
                  <a:pos x="68" y="42"/>
                </a:cxn>
                <a:cxn ang="0">
                  <a:pos x="68" y="42"/>
                </a:cxn>
                <a:cxn ang="0">
                  <a:pos x="66" y="38"/>
                </a:cxn>
                <a:cxn ang="0">
                  <a:pos x="64" y="34"/>
                </a:cxn>
                <a:cxn ang="0">
                  <a:pos x="66" y="34"/>
                </a:cxn>
                <a:cxn ang="0">
                  <a:pos x="68" y="32"/>
                </a:cxn>
                <a:cxn ang="0">
                  <a:pos x="82" y="34"/>
                </a:cxn>
                <a:cxn ang="0">
                  <a:pos x="82" y="34"/>
                </a:cxn>
              </a:cxnLst>
              <a:rect l="0" t="0" r="r" b="b"/>
              <a:pathLst>
                <a:path w="82" h="76">
                  <a:moveTo>
                    <a:pt x="82" y="34"/>
                  </a:moveTo>
                  <a:lnTo>
                    <a:pt x="82" y="34"/>
                  </a:lnTo>
                  <a:lnTo>
                    <a:pt x="80" y="28"/>
                  </a:lnTo>
                  <a:lnTo>
                    <a:pt x="76" y="22"/>
                  </a:lnTo>
                  <a:lnTo>
                    <a:pt x="72" y="14"/>
                  </a:lnTo>
                  <a:lnTo>
                    <a:pt x="64" y="8"/>
                  </a:lnTo>
                  <a:lnTo>
                    <a:pt x="52" y="2"/>
                  </a:lnTo>
                  <a:lnTo>
                    <a:pt x="40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2" y="4"/>
                  </a:lnTo>
                  <a:lnTo>
                    <a:pt x="10" y="6"/>
                  </a:lnTo>
                  <a:lnTo>
                    <a:pt x="10" y="10"/>
                  </a:lnTo>
                  <a:lnTo>
                    <a:pt x="14" y="1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6" y="26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42"/>
                  </a:lnTo>
                  <a:lnTo>
                    <a:pt x="10" y="42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56"/>
                  </a:lnTo>
                  <a:lnTo>
                    <a:pt x="10" y="66"/>
                  </a:lnTo>
                  <a:lnTo>
                    <a:pt x="16" y="70"/>
                  </a:lnTo>
                  <a:lnTo>
                    <a:pt x="22" y="72"/>
                  </a:lnTo>
                  <a:lnTo>
                    <a:pt x="28" y="74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46" y="74"/>
                  </a:lnTo>
                  <a:lnTo>
                    <a:pt x="56" y="72"/>
                  </a:lnTo>
                  <a:lnTo>
                    <a:pt x="68" y="66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68" y="58"/>
                  </a:lnTo>
                  <a:lnTo>
                    <a:pt x="62" y="56"/>
                  </a:lnTo>
                  <a:lnTo>
                    <a:pt x="62" y="54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4" y="50"/>
                  </a:lnTo>
                  <a:lnTo>
                    <a:pt x="68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6" y="38"/>
                  </a:lnTo>
                  <a:lnTo>
                    <a:pt x="64" y="34"/>
                  </a:lnTo>
                  <a:lnTo>
                    <a:pt x="66" y="34"/>
                  </a:lnTo>
                  <a:lnTo>
                    <a:pt x="68" y="32"/>
                  </a:lnTo>
                  <a:lnTo>
                    <a:pt x="82" y="34"/>
                  </a:lnTo>
                  <a:lnTo>
                    <a:pt x="82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0" name="Freeform 71"/>
            <p:cNvSpPr>
              <a:spLocks/>
            </p:cNvSpPr>
            <p:nvPr/>
          </p:nvSpPr>
          <p:spPr bwMode="auto">
            <a:xfrm>
              <a:off x="1989221" y="3822032"/>
              <a:ext cx="160421" cy="144379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20" y="10"/>
                </a:cxn>
                <a:cxn ang="0">
                  <a:pos x="18" y="12"/>
                </a:cxn>
                <a:cxn ang="0">
                  <a:pos x="16" y="16"/>
                </a:cxn>
                <a:cxn ang="0">
                  <a:pos x="14" y="18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6" y="18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4"/>
                </a:cxn>
                <a:cxn ang="0">
                  <a:pos x="4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6" y="2"/>
                </a:cxn>
                <a:cxn ang="0">
                  <a:pos x="18" y="6"/>
                </a:cxn>
                <a:cxn ang="0">
                  <a:pos x="20" y="10"/>
                </a:cxn>
                <a:cxn ang="0">
                  <a:pos x="20" y="10"/>
                </a:cxn>
              </a:cxnLst>
              <a:rect l="0" t="0" r="r" b="b"/>
              <a:pathLst>
                <a:path w="20" h="18">
                  <a:moveTo>
                    <a:pt x="20" y="10"/>
                  </a:moveTo>
                  <a:lnTo>
                    <a:pt x="20" y="10"/>
                  </a:lnTo>
                  <a:lnTo>
                    <a:pt x="18" y="12"/>
                  </a:lnTo>
                  <a:lnTo>
                    <a:pt x="16" y="16"/>
                  </a:lnTo>
                  <a:lnTo>
                    <a:pt x="14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6" y="2"/>
                  </a:lnTo>
                  <a:lnTo>
                    <a:pt x="18" y="6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1" name="Freeform 72"/>
            <p:cNvSpPr>
              <a:spLocks/>
            </p:cNvSpPr>
            <p:nvPr/>
          </p:nvSpPr>
          <p:spPr bwMode="auto">
            <a:xfrm>
              <a:off x="1812758" y="-894347"/>
              <a:ext cx="786063" cy="673768"/>
            </a:xfrm>
            <a:custGeom>
              <a:avLst/>
              <a:gdLst/>
              <a:ahLst/>
              <a:cxnLst>
                <a:cxn ang="0">
                  <a:pos x="18" y="76"/>
                </a:cxn>
                <a:cxn ang="0">
                  <a:pos x="18" y="76"/>
                </a:cxn>
                <a:cxn ang="0">
                  <a:pos x="24" y="80"/>
                </a:cxn>
                <a:cxn ang="0">
                  <a:pos x="34" y="82"/>
                </a:cxn>
                <a:cxn ang="0">
                  <a:pos x="44" y="84"/>
                </a:cxn>
                <a:cxn ang="0">
                  <a:pos x="56" y="82"/>
                </a:cxn>
                <a:cxn ang="0">
                  <a:pos x="68" y="78"/>
                </a:cxn>
                <a:cxn ang="0">
                  <a:pos x="80" y="70"/>
                </a:cxn>
                <a:cxn ang="0">
                  <a:pos x="86" y="64"/>
                </a:cxn>
                <a:cxn ang="0">
                  <a:pos x="92" y="56"/>
                </a:cxn>
                <a:cxn ang="0">
                  <a:pos x="92" y="56"/>
                </a:cxn>
                <a:cxn ang="0">
                  <a:pos x="98" y="46"/>
                </a:cxn>
                <a:cxn ang="0">
                  <a:pos x="96" y="42"/>
                </a:cxn>
                <a:cxn ang="0">
                  <a:pos x="96" y="42"/>
                </a:cxn>
                <a:cxn ang="0">
                  <a:pos x="88" y="40"/>
                </a:cxn>
                <a:cxn ang="0">
                  <a:pos x="78" y="42"/>
                </a:cxn>
                <a:cxn ang="0">
                  <a:pos x="78" y="42"/>
                </a:cxn>
                <a:cxn ang="0">
                  <a:pos x="68" y="42"/>
                </a:cxn>
                <a:cxn ang="0">
                  <a:pos x="58" y="42"/>
                </a:cxn>
                <a:cxn ang="0">
                  <a:pos x="54" y="38"/>
                </a:cxn>
                <a:cxn ang="0">
                  <a:pos x="52" y="36"/>
                </a:cxn>
                <a:cxn ang="0">
                  <a:pos x="54" y="32"/>
                </a:cxn>
                <a:cxn ang="0">
                  <a:pos x="54" y="32"/>
                </a:cxn>
                <a:cxn ang="0">
                  <a:pos x="58" y="26"/>
                </a:cxn>
                <a:cxn ang="0">
                  <a:pos x="66" y="18"/>
                </a:cxn>
                <a:cxn ang="0">
                  <a:pos x="72" y="10"/>
                </a:cxn>
                <a:cxn ang="0">
                  <a:pos x="72" y="8"/>
                </a:cxn>
                <a:cxn ang="0">
                  <a:pos x="68" y="6"/>
                </a:cxn>
                <a:cxn ang="0">
                  <a:pos x="68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4" y="6"/>
                </a:cxn>
                <a:cxn ang="0">
                  <a:pos x="18" y="12"/>
                </a:cxn>
                <a:cxn ang="0">
                  <a:pos x="18" y="12"/>
                </a:cxn>
                <a:cxn ang="0">
                  <a:pos x="10" y="20"/>
                </a:cxn>
                <a:cxn ang="0">
                  <a:pos x="6" y="30"/>
                </a:cxn>
                <a:cxn ang="0">
                  <a:pos x="2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8" y="48"/>
                </a:cxn>
                <a:cxn ang="0">
                  <a:pos x="14" y="46"/>
                </a:cxn>
                <a:cxn ang="0">
                  <a:pos x="16" y="46"/>
                </a:cxn>
                <a:cxn ang="0">
                  <a:pos x="18" y="46"/>
                </a:cxn>
                <a:cxn ang="0">
                  <a:pos x="18" y="46"/>
                </a:cxn>
                <a:cxn ang="0">
                  <a:pos x="20" y="52"/>
                </a:cxn>
                <a:cxn ang="0">
                  <a:pos x="16" y="56"/>
                </a:cxn>
                <a:cxn ang="0">
                  <a:pos x="6" y="66"/>
                </a:cxn>
                <a:cxn ang="0">
                  <a:pos x="6" y="66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26" y="60"/>
                </a:cxn>
                <a:cxn ang="0">
                  <a:pos x="30" y="62"/>
                </a:cxn>
                <a:cxn ang="0">
                  <a:pos x="30" y="64"/>
                </a:cxn>
                <a:cxn ang="0">
                  <a:pos x="30" y="68"/>
                </a:cxn>
                <a:cxn ang="0">
                  <a:pos x="24" y="72"/>
                </a:cxn>
                <a:cxn ang="0">
                  <a:pos x="18" y="76"/>
                </a:cxn>
                <a:cxn ang="0">
                  <a:pos x="18" y="76"/>
                </a:cxn>
              </a:cxnLst>
              <a:rect l="0" t="0" r="r" b="b"/>
              <a:pathLst>
                <a:path w="98" h="84">
                  <a:moveTo>
                    <a:pt x="18" y="76"/>
                  </a:moveTo>
                  <a:lnTo>
                    <a:pt x="18" y="76"/>
                  </a:lnTo>
                  <a:lnTo>
                    <a:pt x="24" y="80"/>
                  </a:lnTo>
                  <a:lnTo>
                    <a:pt x="34" y="82"/>
                  </a:lnTo>
                  <a:lnTo>
                    <a:pt x="44" y="84"/>
                  </a:lnTo>
                  <a:lnTo>
                    <a:pt x="56" y="82"/>
                  </a:lnTo>
                  <a:lnTo>
                    <a:pt x="68" y="78"/>
                  </a:lnTo>
                  <a:lnTo>
                    <a:pt x="80" y="70"/>
                  </a:lnTo>
                  <a:lnTo>
                    <a:pt x="86" y="64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8" y="46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88" y="40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68" y="42"/>
                  </a:lnTo>
                  <a:lnTo>
                    <a:pt x="58" y="42"/>
                  </a:lnTo>
                  <a:lnTo>
                    <a:pt x="54" y="38"/>
                  </a:lnTo>
                  <a:lnTo>
                    <a:pt x="52" y="36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8" y="26"/>
                  </a:lnTo>
                  <a:lnTo>
                    <a:pt x="66" y="18"/>
                  </a:lnTo>
                  <a:lnTo>
                    <a:pt x="72" y="10"/>
                  </a:lnTo>
                  <a:lnTo>
                    <a:pt x="72" y="8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2" y="4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0" y="20"/>
                  </a:lnTo>
                  <a:lnTo>
                    <a:pt x="6" y="30"/>
                  </a:lnTo>
                  <a:lnTo>
                    <a:pt x="2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8" y="48"/>
                  </a:lnTo>
                  <a:lnTo>
                    <a:pt x="14" y="46"/>
                  </a:lnTo>
                  <a:lnTo>
                    <a:pt x="16" y="4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20" y="52"/>
                  </a:lnTo>
                  <a:lnTo>
                    <a:pt x="16" y="5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6" y="60"/>
                  </a:lnTo>
                  <a:lnTo>
                    <a:pt x="30" y="62"/>
                  </a:lnTo>
                  <a:lnTo>
                    <a:pt x="30" y="64"/>
                  </a:lnTo>
                  <a:lnTo>
                    <a:pt x="30" y="68"/>
                  </a:lnTo>
                  <a:lnTo>
                    <a:pt x="24" y="72"/>
                  </a:lnTo>
                  <a:lnTo>
                    <a:pt x="18" y="76"/>
                  </a:lnTo>
                  <a:lnTo>
                    <a:pt x="18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2" name="Freeform 73"/>
            <p:cNvSpPr>
              <a:spLocks/>
            </p:cNvSpPr>
            <p:nvPr/>
          </p:nvSpPr>
          <p:spPr bwMode="auto">
            <a:xfrm>
              <a:off x="1700463" y="-188495"/>
              <a:ext cx="721895" cy="705853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8" y="18"/>
                </a:cxn>
                <a:cxn ang="0">
                  <a:pos x="4" y="26"/>
                </a:cxn>
                <a:cxn ang="0">
                  <a:pos x="2" y="34"/>
                </a:cxn>
                <a:cxn ang="0">
                  <a:pos x="0" y="42"/>
                </a:cxn>
                <a:cxn ang="0">
                  <a:pos x="0" y="54"/>
                </a:cxn>
                <a:cxn ang="0">
                  <a:pos x="6" y="64"/>
                </a:cxn>
                <a:cxn ang="0">
                  <a:pos x="14" y="74"/>
                </a:cxn>
                <a:cxn ang="0">
                  <a:pos x="20" y="80"/>
                </a:cxn>
                <a:cxn ang="0">
                  <a:pos x="28" y="84"/>
                </a:cxn>
                <a:cxn ang="0">
                  <a:pos x="28" y="84"/>
                </a:cxn>
                <a:cxn ang="0">
                  <a:pos x="40" y="88"/>
                </a:cxn>
                <a:cxn ang="0">
                  <a:pos x="44" y="86"/>
                </a:cxn>
                <a:cxn ang="0">
                  <a:pos x="46" y="86"/>
                </a:cxn>
                <a:cxn ang="0">
                  <a:pos x="46" y="78"/>
                </a:cxn>
                <a:cxn ang="0">
                  <a:pos x="46" y="70"/>
                </a:cxn>
                <a:cxn ang="0">
                  <a:pos x="46" y="70"/>
                </a:cxn>
                <a:cxn ang="0">
                  <a:pos x="46" y="60"/>
                </a:cxn>
                <a:cxn ang="0">
                  <a:pos x="46" y="54"/>
                </a:cxn>
                <a:cxn ang="0">
                  <a:pos x="50" y="48"/>
                </a:cxn>
                <a:cxn ang="0">
                  <a:pos x="52" y="46"/>
                </a:cxn>
                <a:cxn ang="0">
                  <a:pos x="56" y="48"/>
                </a:cxn>
                <a:cxn ang="0">
                  <a:pos x="56" y="48"/>
                </a:cxn>
                <a:cxn ang="0">
                  <a:pos x="64" y="52"/>
                </a:cxn>
                <a:cxn ang="0">
                  <a:pos x="72" y="58"/>
                </a:cxn>
                <a:cxn ang="0">
                  <a:pos x="78" y="62"/>
                </a:cxn>
                <a:cxn ang="0">
                  <a:pos x="82" y="62"/>
                </a:cxn>
                <a:cxn ang="0">
                  <a:pos x="84" y="58"/>
                </a:cxn>
                <a:cxn ang="0">
                  <a:pos x="84" y="58"/>
                </a:cxn>
                <a:cxn ang="0">
                  <a:pos x="88" y="50"/>
                </a:cxn>
                <a:cxn ang="0">
                  <a:pos x="90" y="38"/>
                </a:cxn>
                <a:cxn ang="0">
                  <a:pos x="90" y="32"/>
                </a:cxn>
                <a:cxn ang="0">
                  <a:pos x="88" y="26"/>
                </a:cxn>
                <a:cxn ang="0">
                  <a:pos x="84" y="20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0" y="8"/>
                </a:cxn>
                <a:cxn ang="0">
                  <a:pos x="60" y="4"/>
                </a:cxn>
                <a:cxn ang="0">
                  <a:pos x="46" y="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8" y="8"/>
                </a:cxn>
                <a:cxn ang="0">
                  <a:pos x="42" y="12"/>
                </a:cxn>
                <a:cxn ang="0">
                  <a:pos x="42" y="16"/>
                </a:cxn>
                <a:cxn ang="0">
                  <a:pos x="40" y="18"/>
                </a:cxn>
                <a:cxn ang="0">
                  <a:pos x="40" y="18"/>
                </a:cxn>
                <a:cxn ang="0">
                  <a:pos x="36" y="18"/>
                </a:cxn>
                <a:cxn ang="0">
                  <a:pos x="32" y="16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26"/>
                </a:cxn>
                <a:cxn ang="0">
                  <a:pos x="22" y="30"/>
                </a:cxn>
                <a:cxn ang="0">
                  <a:pos x="20" y="30"/>
                </a:cxn>
                <a:cxn ang="0">
                  <a:pos x="18" y="28"/>
                </a:cxn>
                <a:cxn ang="0">
                  <a:pos x="14" y="26"/>
                </a:cxn>
                <a:cxn ang="0">
                  <a:pos x="8" y="18"/>
                </a:cxn>
                <a:cxn ang="0">
                  <a:pos x="8" y="18"/>
                </a:cxn>
              </a:cxnLst>
              <a:rect l="0" t="0" r="r" b="b"/>
              <a:pathLst>
                <a:path w="90" h="88">
                  <a:moveTo>
                    <a:pt x="8" y="18"/>
                  </a:moveTo>
                  <a:lnTo>
                    <a:pt x="8" y="18"/>
                  </a:lnTo>
                  <a:lnTo>
                    <a:pt x="4" y="26"/>
                  </a:lnTo>
                  <a:lnTo>
                    <a:pt x="2" y="34"/>
                  </a:lnTo>
                  <a:lnTo>
                    <a:pt x="0" y="42"/>
                  </a:lnTo>
                  <a:lnTo>
                    <a:pt x="0" y="54"/>
                  </a:lnTo>
                  <a:lnTo>
                    <a:pt x="6" y="64"/>
                  </a:lnTo>
                  <a:lnTo>
                    <a:pt x="14" y="74"/>
                  </a:lnTo>
                  <a:lnTo>
                    <a:pt x="20" y="80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40" y="88"/>
                  </a:lnTo>
                  <a:lnTo>
                    <a:pt x="44" y="86"/>
                  </a:lnTo>
                  <a:lnTo>
                    <a:pt x="46" y="86"/>
                  </a:lnTo>
                  <a:lnTo>
                    <a:pt x="46" y="78"/>
                  </a:lnTo>
                  <a:lnTo>
                    <a:pt x="46" y="70"/>
                  </a:lnTo>
                  <a:lnTo>
                    <a:pt x="46" y="70"/>
                  </a:lnTo>
                  <a:lnTo>
                    <a:pt x="46" y="60"/>
                  </a:lnTo>
                  <a:lnTo>
                    <a:pt x="46" y="54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64" y="52"/>
                  </a:lnTo>
                  <a:lnTo>
                    <a:pt x="72" y="58"/>
                  </a:lnTo>
                  <a:lnTo>
                    <a:pt x="78" y="62"/>
                  </a:lnTo>
                  <a:lnTo>
                    <a:pt x="82" y="62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88" y="50"/>
                  </a:lnTo>
                  <a:lnTo>
                    <a:pt x="90" y="38"/>
                  </a:lnTo>
                  <a:lnTo>
                    <a:pt x="90" y="32"/>
                  </a:lnTo>
                  <a:lnTo>
                    <a:pt x="88" y="26"/>
                  </a:lnTo>
                  <a:lnTo>
                    <a:pt x="84" y="20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0" y="8"/>
                  </a:lnTo>
                  <a:lnTo>
                    <a:pt x="60" y="4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8" y="8"/>
                  </a:lnTo>
                  <a:lnTo>
                    <a:pt x="42" y="12"/>
                  </a:lnTo>
                  <a:lnTo>
                    <a:pt x="42" y="16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6"/>
                  </a:lnTo>
                  <a:lnTo>
                    <a:pt x="22" y="30"/>
                  </a:lnTo>
                  <a:lnTo>
                    <a:pt x="20" y="30"/>
                  </a:lnTo>
                  <a:lnTo>
                    <a:pt x="18" y="28"/>
                  </a:lnTo>
                  <a:lnTo>
                    <a:pt x="14" y="26"/>
                  </a:lnTo>
                  <a:lnTo>
                    <a:pt x="8" y="18"/>
                  </a:lnTo>
                  <a:lnTo>
                    <a:pt x="8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3" name="Freeform 74"/>
            <p:cNvSpPr>
              <a:spLocks/>
            </p:cNvSpPr>
            <p:nvPr/>
          </p:nvSpPr>
          <p:spPr bwMode="auto">
            <a:xfrm>
              <a:off x="882316" y="-300789"/>
              <a:ext cx="770021" cy="657726"/>
            </a:xfrm>
            <a:custGeom>
              <a:avLst/>
              <a:gdLst/>
              <a:ahLst/>
              <a:cxnLst>
                <a:cxn ang="0">
                  <a:pos x="78" y="6"/>
                </a:cxn>
                <a:cxn ang="0">
                  <a:pos x="78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0" y="0"/>
                </a:cxn>
                <a:cxn ang="0">
                  <a:pos x="28" y="4"/>
                </a:cxn>
                <a:cxn ang="0">
                  <a:pos x="16" y="12"/>
                </a:cxn>
                <a:cxn ang="0">
                  <a:pos x="4" y="26"/>
                </a:cxn>
                <a:cxn ang="0">
                  <a:pos x="4" y="2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8" y="42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8" y="40"/>
                </a:cxn>
                <a:cxn ang="0">
                  <a:pos x="36" y="42"/>
                </a:cxn>
                <a:cxn ang="0">
                  <a:pos x="42" y="44"/>
                </a:cxn>
                <a:cxn ang="0">
                  <a:pos x="42" y="46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36" y="58"/>
                </a:cxn>
                <a:cxn ang="0">
                  <a:pos x="28" y="64"/>
                </a:cxn>
                <a:cxn ang="0">
                  <a:pos x="24" y="72"/>
                </a:cxn>
                <a:cxn ang="0">
                  <a:pos x="24" y="74"/>
                </a:cxn>
                <a:cxn ang="0">
                  <a:pos x="26" y="76"/>
                </a:cxn>
                <a:cxn ang="0">
                  <a:pos x="26" y="76"/>
                </a:cxn>
                <a:cxn ang="0">
                  <a:pos x="36" y="80"/>
                </a:cxn>
                <a:cxn ang="0">
                  <a:pos x="48" y="82"/>
                </a:cxn>
                <a:cxn ang="0">
                  <a:pos x="56" y="80"/>
                </a:cxn>
                <a:cxn ang="0">
                  <a:pos x="62" y="78"/>
                </a:cxn>
                <a:cxn ang="0">
                  <a:pos x="70" y="74"/>
                </a:cxn>
                <a:cxn ang="0">
                  <a:pos x="78" y="70"/>
                </a:cxn>
                <a:cxn ang="0">
                  <a:pos x="78" y="70"/>
                </a:cxn>
                <a:cxn ang="0">
                  <a:pos x="84" y="62"/>
                </a:cxn>
                <a:cxn ang="0">
                  <a:pos x="88" y="52"/>
                </a:cxn>
                <a:cxn ang="0">
                  <a:pos x="94" y="40"/>
                </a:cxn>
                <a:cxn ang="0">
                  <a:pos x="96" y="28"/>
                </a:cxn>
                <a:cxn ang="0">
                  <a:pos x="96" y="28"/>
                </a:cxn>
                <a:cxn ang="0">
                  <a:pos x="88" y="34"/>
                </a:cxn>
                <a:cxn ang="0">
                  <a:pos x="82" y="36"/>
                </a:cxn>
                <a:cxn ang="0">
                  <a:pos x="78" y="36"/>
                </a:cxn>
                <a:cxn ang="0">
                  <a:pos x="76" y="36"/>
                </a:cxn>
                <a:cxn ang="0">
                  <a:pos x="76" y="36"/>
                </a:cxn>
                <a:cxn ang="0">
                  <a:pos x="76" y="32"/>
                </a:cxn>
                <a:cxn ang="0">
                  <a:pos x="78" y="26"/>
                </a:cxn>
                <a:cxn ang="0">
                  <a:pos x="90" y="16"/>
                </a:cxn>
                <a:cxn ang="0">
                  <a:pos x="90" y="16"/>
                </a:cxn>
                <a:cxn ang="0">
                  <a:pos x="74" y="22"/>
                </a:cxn>
                <a:cxn ang="0">
                  <a:pos x="74" y="22"/>
                </a:cxn>
                <a:cxn ang="0">
                  <a:pos x="68" y="22"/>
                </a:cxn>
                <a:cxn ang="0">
                  <a:pos x="64" y="20"/>
                </a:cxn>
                <a:cxn ang="0">
                  <a:pos x="64" y="18"/>
                </a:cxn>
                <a:cxn ang="0">
                  <a:pos x="66" y="14"/>
                </a:cxn>
                <a:cxn ang="0">
                  <a:pos x="78" y="6"/>
                </a:cxn>
                <a:cxn ang="0">
                  <a:pos x="78" y="6"/>
                </a:cxn>
              </a:cxnLst>
              <a:rect l="0" t="0" r="r" b="b"/>
              <a:pathLst>
                <a:path w="96" h="82">
                  <a:moveTo>
                    <a:pt x="78" y="6"/>
                  </a:moveTo>
                  <a:lnTo>
                    <a:pt x="78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0" y="0"/>
                  </a:lnTo>
                  <a:lnTo>
                    <a:pt x="28" y="4"/>
                  </a:lnTo>
                  <a:lnTo>
                    <a:pt x="16" y="12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8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8" y="40"/>
                  </a:lnTo>
                  <a:lnTo>
                    <a:pt x="36" y="42"/>
                  </a:lnTo>
                  <a:lnTo>
                    <a:pt x="42" y="44"/>
                  </a:lnTo>
                  <a:lnTo>
                    <a:pt x="42" y="46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36" y="58"/>
                  </a:lnTo>
                  <a:lnTo>
                    <a:pt x="28" y="64"/>
                  </a:lnTo>
                  <a:lnTo>
                    <a:pt x="24" y="72"/>
                  </a:lnTo>
                  <a:lnTo>
                    <a:pt x="24" y="74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6" y="80"/>
                  </a:lnTo>
                  <a:lnTo>
                    <a:pt x="48" y="82"/>
                  </a:lnTo>
                  <a:lnTo>
                    <a:pt x="56" y="80"/>
                  </a:lnTo>
                  <a:lnTo>
                    <a:pt x="62" y="78"/>
                  </a:lnTo>
                  <a:lnTo>
                    <a:pt x="70" y="74"/>
                  </a:lnTo>
                  <a:lnTo>
                    <a:pt x="78" y="70"/>
                  </a:lnTo>
                  <a:lnTo>
                    <a:pt x="78" y="70"/>
                  </a:lnTo>
                  <a:lnTo>
                    <a:pt x="84" y="62"/>
                  </a:lnTo>
                  <a:lnTo>
                    <a:pt x="88" y="52"/>
                  </a:lnTo>
                  <a:lnTo>
                    <a:pt x="94" y="40"/>
                  </a:lnTo>
                  <a:lnTo>
                    <a:pt x="96" y="28"/>
                  </a:lnTo>
                  <a:lnTo>
                    <a:pt x="96" y="28"/>
                  </a:lnTo>
                  <a:lnTo>
                    <a:pt x="88" y="34"/>
                  </a:lnTo>
                  <a:lnTo>
                    <a:pt x="82" y="36"/>
                  </a:lnTo>
                  <a:lnTo>
                    <a:pt x="78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8" y="26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74" y="22"/>
                  </a:lnTo>
                  <a:lnTo>
                    <a:pt x="74" y="22"/>
                  </a:lnTo>
                  <a:lnTo>
                    <a:pt x="68" y="22"/>
                  </a:lnTo>
                  <a:lnTo>
                    <a:pt x="64" y="20"/>
                  </a:lnTo>
                  <a:lnTo>
                    <a:pt x="64" y="18"/>
                  </a:lnTo>
                  <a:lnTo>
                    <a:pt x="66" y="14"/>
                  </a:lnTo>
                  <a:lnTo>
                    <a:pt x="78" y="6"/>
                  </a:lnTo>
                  <a:lnTo>
                    <a:pt x="7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4" name="Freeform 75"/>
            <p:cNvSpPr>
              <a:spLocks/>
            </p:cNvSpPr>
            <p:nvPr/>
          </p:nvSpPr>
          <p:spPr bwMode="auto">
            <a:xfrm>
              <a:off x="1042737" y="-1054768"/>
              <a:ext cx="721895" cy="689811"/>
            </a:xfrm>
            <a:custGeom>
              <a:avLst/>
              <a:gdLst/>
              <a:ahLst/>
              <a:cxnLst>
                <a:cxn ang="0">
                  <a:pos x="82" y="68"/>
                </a:cxn>
                <a:cxn ang="0">
                  <a:pos x="82" y="68"/>
                </a:cxn>
                <a:cxn ang="0">
                  <a:pos x="86" y="62"/>
                </a:cxn>
                <a:cxn ang="0">
                  <a:pos x="88" y="54"/>
                </a:cxn>
                <a:cxn ang="0">
                  <a:pos x="90" y="44"/>
                </a:cxn>
                <a:cxn ang="0">
                  <a:pos x="90" y="34"/>
                </a:cxn>
                <a:cxn ang="0">
                  <a:pos x="84" y="24"/>
                </a:cxn>
                <a:cxn ang="0">
                  <a:pos x="76" y="12"/>
                </a:cxn>
                <a:cxn ang="0">
                  <a:pos x="70" y="8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4" y="8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44" y="26"/>
                </a:cxn>
                <a:cxn ang="0">
                  <a:pos x="44" y="34"/>
                </a:cxn>
                <a:cxn ang="0">
                  <a:pos x="40" y="38"/>
                </a:cxn>
                <a:cxn ang="0">
                  <a:pos x="38" y="40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26" y="36"/>
                </a:cxn>
                <a:cxn ang="0">
                  <a:pos x="18" y="30"/>
                </a:cxn>
                <a:cxn ang="0">
                  <a:pos x="12" y="24"/>
                </a:cxn>
                <a:cxn ang="0">
                  <a:pos x="8" y="26"/>
                </a:cxn>
                <a:cxn ang="0">
                  <a:pos x="6" y="28"/>
                </a:cxn>
                <a:cxn ang="0">
                  <a:pos x="6" y="28"/>
                </a:cxn>
                <a:cxn ang="0">
                  <a:pos x="2" y="38"/>
                </a:cxn>
                <a:cxn ang="0">
                  <a:pos x="0" y="48"/>
                </a:cxn>
                <a:cxn ang="0">
                  <a:pos x="0" y="54"/>
                </a:cxn>
                <a:cxn ang="0">
                  <a:pos x="2" y="60"/>
                </a:cxn>
                <a:cxn ang="0">
                  <a:pos x="6" y="68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20" y="78"/>
                </a:cxn>
                <a:cxn ang="0">
                  <a:pos x="30" y="82"/>
                </a:cxn>
                <a:cxn ang="0">
                  <a:pos x="42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0"/>
                </a:cxn>
                <a:cxn ang="0">
                  <a:pos x="48" y="74"/>
                </a:cxn>
                <a:cxn ang="0">
                  <a:pos x="48" y="72"/>
                </a:cxn>
                <a:cxn ang="0">
                  <a:pos x="50" y="70"/>
                </a:cxn>
                <a:cxn ang="0">
                  <a:pos x="50" y="70"/>
                </a:cxn>
                <a:cxn ang="0">
                  <a:pos x="54" y="68"/>
                </a:cxn>
                <a:cxn ang="0">
                  <a:pos x="58" y="70"/>
                </a:cxn>
                <a:cxn ang="0">
                  <a:pos x="70" y="80"/>
                </a:cxn>
                <a:cxn ang="0">
                  <a:pos x="70" y="80"/>
                </a:cxn>
                <a:cxn ang="0">
                  <a:pos x="64" y="66"/>
                </a:cxn>
                <a:cxn ang="0">
                  <a:pos x="64" y="66"/>
                </a:cxn>
                <a:cxn ang="0">
                  <a:pos x="64" y="62"/>
                </a:cxn>
                <a:cxn ang="0">
                  <a:pos x="66" y="58"/>
                </a:cxn>
                <a:cxn ang="0">
                  <a:pos x="70" y="58"/>
                </a:cxn>
                <a:cxn ang="0">
                  <a:pos x="72" y="58"/>
                </a:cxn>
                <a:cxn ang="0">
                  <a:pos x="76" y="62"/>
                </a:cxn>
                <a:cxn ang="0">
                  <a:pos x="82" y="68"/>
                </a:cxn>
                <a:cxn ang="0">
                  <a:pos x="82" y="68"/>
                </a:cxn>
              </a:cxnLst>
              <a:rect l="0" t="0" r="r" b="b"/>
              <a:pathLst>
                <a:path w="90" h="86">
                  <a:moveTo>
                    <a:pt x="82" y="68"/>
                  </a:moveTo>
                  <a:lnTo>
                    <a:pt x="82" y="68"/>
                  </a:lnTo>
                  <a:lnTo>
                    <a:pt x="86" y="62"/>
                  </a:lnTo>
                  <a:lnTo>
                    <a:pt x="88" y="54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84" y="24"/>
                  </a:lnTo>
                  <a:lnTo>
                    <a:pt x="76" y="12"/>
                  </a:lnTo>
                  <a:lnTo>
                    <a:pt x="70" y="8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8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4" y="26"/>
                  </a:lnTo>
                  <a:lnTo>
                    <a:pt x="44" y="34"/>
                  </a:lnTo>
                  <a:lnTo>
                    <a:pt x="40" y="38"/>
                  </a:lnTo>
                  <a:lnTo>
                    <a:pt x="38" y="40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26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8" y="26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2" y="3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2" y="60"/>
                  </a:lnTo>
                  <a:lnTo>
                    <a:pt x="6" y="68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20" y="78"/>
                  </a:lnTo>
                  <a:lnTo>
                    <a:pt x="30" y="82"/>
                  </a:lnTo>
                  <a:lnTo>
                    <a:pt x="42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0"/>
                  </a:lnTo>
                  <a:lnTo>
                    <a:pt x="48" y="74"/>
                  </a:lnTo>
                  <a:lnTo>
                    <a:pt x="48" y="72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4" y="68"/>
                  </a:lnTo>
                  <a:lnTo>
                    <a:pt x="58" y="70"/>
                  </a:lnTo>
                  <a:lnTo>
                    <a:pt x="70" y="80"/>
                  </a:lnTo>
                  <a:lnTo>
                    <a:pt x="70" y="8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64" y="62"/>
                  </a:lnTo>
                  <a:lnTo>
                    <a:pt x="66" y="58"/>
                  </a:lnTo>
                  <a:lnTo>
                    <a:pt x="70" y="58"/>
                  </a:lnTo>
                  <a:lnTo>
                    <a:pt x="72" y="58"/>
                  </a:lnTo>
                  <a:lnTo>
                    <a:pt x="76" y="62"/>
                  </a:lnTo>
                  <a:lnTo>
                    <a:pt x="82" y="68"/>
                  </a:lnTo>
                  <a:lnTo>
                    <a:pt x="82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5" name="Freeform 76"/>
            <p:cNvSpPr>
              <a:spLocks/>
            </p:cNvSpPr>
            <p:nvPr/>
          </p:nvSpPr>
          <p:spPr bwMode="auto">
            <a:xfrm>
              <a:off x="1636295" y="-348916"/>
              <a:ext cx="176463" cy="160421"/>
            </a:xfrm>
            <a:custGeom>
              <a:avLst/>
              <a:gdLst/>
              <a:ahLst/>
              <a:cxnLst>
                <a:cxn ang="0">
                  <a:pos x="20" y="16"/>
                </a:cxn>
                <a:cxn ang="0">
                  <a:pos x="20" y="16"/>
                </a:cxn>
                <a:cxn ang="0">
                  <a:pos x="16" y="18"/>
                </a:cxn>
                <a:cxn ang="0">
                  <a:pos x="12" y="20"/>
                </a:cxn>
                <a:cxn ang="0">
                  <a:pos x="8" y="18"/>
                </a:cxn>
                <a:cxn ang="0">
                  <a:pos x="4" y="18"/>
                </a:cxn>
                <a:cxn ang="0">
                  <a:pos x="4" y="18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2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20" y="4"/>
                </a:cxn>
                <a:cxn ang="0">
                  <a:pos x="22" y="8"/>
                </a:cxn>
                <a:cxn ang="0">
                  <a:pos x="22" y="12"/>
                </a:cxn>
                <a:cxn ang="0">
                  <a:pos x="20" y="16"/>
                </a:cxn>
                <a:cxn ang="0">
                  <a:pos x="20" y="16"/>
                </a:cxn>
              </a:cxnLst>
              <a:rect l="0" t="0" r="r" b="b"/>
              <a:pathLst>
                <a:path w="22" h="20">
                  <a:moveTo>
                    <a:pt x="20" y="16"/>
                  </a:moveTo>
                  <a:lnTo>
                    <a:pt x="20" y="16"/>
                  </a:lnTo>
                  <a:lnTo>
                    <a:pt x="16" y="18"/>
                  </a:lnTo>
                  <a:lnTo>
                    <a:pt x="12" y="20"/>
                  </a:lnTo>
                  <a:lnTo>
                    <a:pt x="8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2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2" y="8"/>
                  </a:lnTo>
                  <a:lnTo>
                    <a:pt x="22" y="12"/>
                  </a:lnTo>
                  <a:lnTo>
                    <a:pt x="20" y="16"/>
                  </a:lnTo>
                  <a:lnTo>
                    <a:pt x="20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6" name="Freeform 77"/>
            <p:cNvSpPr>
              <a:spLocks/>
            </p:cNvSpPr>
            <p:nvPr/>
          </p:nvSpPr>
          <p:spPr bwMode="auto">
            <a:xfrm>
              <a:off x="3914274" y="-284747"/>
              <a:ext cx="465221" cy="882316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8" y="4"/>
                </a:cxn>
                <a:cxn ang="0">
                  <a:pos x="28" y="14"/>
                </a:cxn>
                <a:cxn ang="0">
                  <a:pos x="28" y="22"/>
                </a:cxn>
                <a:cxn ang="0">
                  <a:pos x="24" y="28"/>
                </a:cxn>
                <a:cxn ang="0">
                  <a:pos x="20" y="36"/>
                </a:cxn>
                <a:cxn ang="0">
                  <a:pos x="12" y="44"/>
                </a:cxn>
                <a:cxn ang="0">
                  <a:pos x="12" y="44"/>
                </a:cxn>
                <a:cxn ang="0">
                  <a:pos x="6" y="54"/>
                </a:cxn>
                <a:cxn ang="0">
                  <a:pos x="2" y="66"/>
                </a:cxn>
                <a:cxn ang="0">
                  <a:pos x="0" y="80"/>
                </a:cxn>
                <a:cxn ang="0">
                  <a:pos x="4" y="92"/>
                </a:cxn>
                <a:cxn ang="0">
                  <a:pos x="8" y="102"/>
                </a:cxn>
                <a:cxn ang="0">
                  <a:pos x="14" y="106"/>
                </a:cxn>
                <a:cxn ang="0">
                  <a:pos x="18" y="110"/>
                </a:cxn>
                <a:cxn ang="0">
                  <a:pos x="24" y="110"/>
                </a:cxn>
                <a:cxn ang="0">
                  <a:pos x="30" y="110"/>
                </a:cxn>
                <a:cxn ang="0">
                  <a:pos x="38" y="110"/>
                </a:cxn>
                <a:cxn ang="0">
                  <a:pos x="48" y="106"/>
                </a:cxn>
                <a:cxn ang="0">
                  <a:pos x="48" y="106"/>
                </a:cxn>
                <a:cxn ang="0">
                  <a:pos x="52" y="102"/>
                </a:cxn>
                <a:cxn ang="0">
                  <a:pos x="56" y="96"/>
                </a:cxn>
                <a:cxn ang="0">
                  <a:pos x="58" y="90"/>
                </a:cxn>
                <a:cxn ang="0">
                  <a:pos x="58" y="86"/>
                </a:cxn>
                <a:cxn ang="0">
                  <a:pos x="54" y="76"/>
                </a:cxn>
                <a:cxn ang="0">
                  <a:pos x="54" y="72"/>
                </a:cxn>
                <a:cxn ang="0">
                  <a:pos x="54" y="72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8" y="82"/>
                </a:cxn>
                <a:cxn ang="0">
                  <a:pos x="34" y="80"/>
                </a:cxn>
                <a:cxn ang="0">
                  <a:pos x="34" y="80"/>
                </a:cxn>
                <a:cxn ang="0">
                  <a:pos x="36" y="78"/>
                </a:cxn>
                <a:cxn ang="0">
                  <a:pos x="42" y="74"/>
                </a:cxn>
                <a:cxn ang="0">
                  <a:pos x="46" y="66"/>
                </a:cxn>
                <a:cxn ang="0">
                  <a:pos x="48" y="62"/>
                </a:cxn>
                <a:cxn ang="0">
                  <a:pos x="48" y="54"/>
                </a:cxn>
                <a:cxn ang="0">
                  <a:pos x="48" y="54"/>
                </a:cxn>
                <a:cxn ang="0">
                  <a:pos x="46" y="48"/>
                </a:cxn>
                <a:cxn ang="0">
                  <a:pos x="44" y="38"/>
                </a:cxn>
                <a:cxn ang="0">
                  <a:pos x="36" y="20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58" h="110">
                  <a:moveTo>
                    <a:pt x="26" y="0"/>
                  </a:moveTo>
                  <a:lnTo>
                    <a:pt x="26" y="0"/>
                  </a:lnTo>
                  <a:lnTo>
                    <a:pt x="28" y="4"/>
                  </a:lnTo>
                  <a:lnTo>
                    <a:pt x="28" y="14"/>
                  </a:lnTo>
                  <a:lnTo>
                    <a:pt x="28" y="22"/>
                  </a:lnTo>
                  <a:lnTo>
                    <a:pt x="24" y="28"/>
                  </a:lnTo>
                  <a:lnTo>
                    <a:pt x="20" y="36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6" y="54"/>
                  </a:lnTo>
                  <a:lnTo>
                    <a:pt x="2" y="66"/>
                  </a:lnTo>
                  <a:lnTo>
                    <a:pt x="0" y="80"/>
                  </a:lnTo>
                  <a:lnTo>
                    <a:pt x="4" y="92"/>
                  </a:lnTo>
                  <a:lnTo>
                    <a:pt x="8" y="102"/>
                  </a:lnTo>
                  <a:lnTo>
                    <a:pt x="14" y="106"/>
                  </a:lnTo>
                  <a:lnTo>
                    <a:pt x="18" y="110"/>
                  </a:lnTo>
                  <a:lnTo>
                    <a:pt x="24" y="110"/>
                  </a:lnTo>
                  <a:lnTo>
                    <a:pt x="30" y="110"/>
                  </a:lnTo>
                  <a:lnTo>
                    <a:pt x="38" y="110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52" y="102"/>
                  </a:lnTo>
                  <a:lnTo>
                    <a:pt x="56" y="96"/>
                  </a:lnTo>
                  <a:lnTo>
                    <a:pt x="58" y="90"/>
                  </a:lnTo>
                  <a:lnTo>
                    <a:pt x="58" y="86"/>
                  </a:lnTo>
                  <a:lnTo>
                    <a:pt x="54" y="76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8" y="82"/>
                  </a:lnTo>
                  <a:lnTo>
                    <a:pt x="34" y="80"/>
                  </a:lnTo>
                  <a:lnTo>
                    <a:pt x="34" y="80"/>
                  </a:lnTo>
                  <a:lnTo>
                    <a:pt x="36" y="78"/>
                  </a:lnTo>
                  <a:lnTo>
                    <a:pt x="42" y="74"/>
                  </a:lnTo>
                  <a:lnTo>
                    <a:pt x="46" y="66"/>
                  </a:lnTo>
                  <a:lnTo>
                    <a:pt x="48" y="62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6" y="48"/>
                  </a:lnTo>
                  <a:lnTo>
                    <a:pt x="44" y="38"/>
                  </a:lnTo>
                  <a:lnTo>
                    <a:pt x="36" y="20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7" name="Freeform 78"/>
            <p:cNvSpPr>
              <a:spLocks/>
            </p:cNvSpPr>
            <p:nvPr/>
          </p:nvSpPr>
          <p:spPr bwMode="auto">
            <a:xfrm>
              <a:off x="7058526" y="2795337"/>
              <a:ext cx="368968" cy="52938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6" y="2"/>
                </a:cxn>
                <a:cxn ang="0">
                  <a:pos x="42" y="8"/>
                </a:cxn>
                <a:cxn ang="0">
                  <a:pos x="36" y="16"/>
                </a:cxn>
                <a:cxn ang="0">
                  <a:pos x="30" y="20"/>
                </a:cxn>
                <a:cxn ang="0">
                  <a:pos x="22" y="24"/>
                </a:cxn>
                <a:cxn ang="0">
                  <a:pos x="22" y="24"/>
                </a:cxn>
                <a:cxn ang="0">
                  <a:pos x="14" y="28"/>
                </a:cxn>
                <a:cxn ang="0">
                  <a:pos x="6" y="34"/>
                </a:cxn>
                <a:cxn ang="0">
                  <a:pos x="2" y="42"/>
                </a:cxn>
                <a:cxn ang="0">
                  <a:pos x="0" y="50"/>
                </a:cxn>
                <a:cxn ang="0">
                  <a:pos x="0" y="58"/>
                </a:cxn>
                <a:cxn ang="0">
                  <a:pos x="4" y="64"/>
                </a:cxn>
                <a:cxn ang="0">
                  <a:pos x="12" y="66"/>
                </a:cxn>
                <a:cxn ang="0">
                  <a:pos x="24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4" y="62"/>
                </a:cxn>
                <a:cxn ang="0">
                  <a:pos x="38" y="56"/>
                </a:cxn>
                <a:cxn ang="0">
                  <a:pos x="40" y="50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36" y="50"/>
                </a:cxn>
                <a:cxn ang="0">
                  <a:pos x="30" y="50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2" y="46"/>
                </a:cxn>
                <a:cxn ang="0">
                  <a:pos x="38" y="42"/>
                </a:cxn>
                <a:cxn ang="0">
                  <a:pos x="42" y="36"/>
                </a:cxn>
                <a:cxn ang="0">
                  <a:pos x="42" y="36"/>
                </a:cxn>
                <a:cxn ang="0">
                  <a:pos x="46" y="26"/>
                </a:cxn>
                <a:cxn ang="0">
                  <a:pos x="46" y="14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66">
                  <a:moveTo>
                    <a:pt x="46" y="0"/>
                  </a:moveTo>
                  <a:lnTo>
                    <a:pt x="46" y="0"/>
                  </a:lnTo>
                  <a:lnTo>
                    <a:pt x="46" y="2"/>
                  </a:lnTo>
                  <a:lnTo>
                    <a:pt x="42" y="8"/>
                  </a:lnTo>
                  <a:lnTo>
                    <a:pt x="36" y="16"/>
                  </a:lnTo>
                  <a:lnTo>
                    <a:pt x="30" y="20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14" y="28"/>
                  </a:lnTo>
                  <a:lnTo>
                    <a:pt x="6" y="34"/>
                  </a:lnTo>
                  <a:lnTo>
                    <a:pt x="2" y="42"/>
                  </a:lnTo>
                  <a:lnTo>
                    <a:pt x="0" y="50"/>
                  </a:lnTo>
                  <a:lnTo>
                    <a:pt x="0" y="58"/>
                  </a:lnTo>
                  <a:lnTo>
                    <a:pt x="4" y="64"/>
                  </a:lnTo>
                  <a:lnTo>
                    <a:pt x="12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4" y="62"/>
                  </a:lnTo>
                  <a:lnTo>
                    <a:pt x="38" y="56"/>
                  </a:lnTo>
                  <a:lnTo>
                    <a:pt x="40" y="50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36" y="50"/>
                  </a:lnTo>
                  <a:lnTo>
                    <a:pt x="30" y="50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2" y="46"/>
                  </a:lnTo>
                  <a:lnTo>
                    <a:pt x="38" y="42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6" y="26"/>
                  </a:lnTo>
                  <a:lnTo>
                    <a:pt x="46" y="14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8" name="Freeform 79"/>
            <p:cNvSpPr>
              <a:spLocks/>
            </p:cNvSpPr>
            <p:nvPr/>
          </p:nvSpPr>
          <p:spPr bwMode="auto">
            <a:xfrm>
              <a:off x="5101389" y="3196389"/>
              <a:ext cx="753979" cy="417095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0" y="38"/>
                </a:cxn>
                <a:cxn ang="0">
                  <a:pos x="2" y="36"/>
                </a:cxn>
                <a:cxn ang="0">
                  <a:pos x="12" y="34"/>
                </a:cxn>
                <a:cxn ang="0">
                  <a:pos x="18" y="34"/>
                </a:cxn>
                <a:cxn ang="0">
                  <a:pos x="24" y="36"/>
                </a:cxn>
                <a:cxn ang="0">
                  <a:pos x="32" y="40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50" y="50"/>
                </a:cxn>
                <a:cxn ang="0">
                  <a:pos x="60" y="52"/>
                </a:cxn>
                <a:cxn ang="0">
                  <a:pos x="72" y="52"/>
                </a:cxn>
                <a:cxn ang="0">
                  <a:pos x="82" y="48"/>
                </a:cxn>
                <a:cxn ang="0">
                  <a:pos x="90" y="42"/>
                </a:cxn>
                <a:cxn ang="0">
                  <a:pos x="92" y="38"/>
                </a:cxn>
                <a:cxn ang="0">
                  <a:pos x="94" y="32"/>
                </a:cxn>
                <a:cxn ang="0">
                  <a:pos x="94" y="28"/>
                </a:cxn>
                <a:cxn ang="0">
                  <a:pos x="94" y="20"/>
                </a:cxn>
                <a:cxn ang="0">
                  <a:pos x="92" y="14"/>
                </a:cxn>
                <a:cxn ang="0">
                  <a:pos x="88" y="6"/>
                </a:cxn>
                <a:cxn ang="0">
                  <a:pos x="88" y="6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0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0"/>
                </a:cxn>
                <a:cxn ang="0">
                  <a:pos x="66" y="14"/>
                </a:cxn>
                <a:cxn ang="0">
                  <a:pos x="68" y="18"/>
                </a:cxn>
                <a:cxn ang="0">
                  <a:pos x="68" y="20"/>
                </a:cxn>
                <a:cxn ang="0">
                  <a:pos x="68" y="20"/>
                </a:cxn>
                <a:cxn ang="0">
                  <a:pos x="62" y="16"/>
                </a:cxn>
                <a:cxn ang="0">
                  <a:pos x="54" y="12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30" y="16"/>
                </a:cxn>
                <a:cxn ang="0">
                  <a:pos x="16" y="26"/>
                </a:cxn>
                <a:cxn ang="0">
                  <a:pos x="0" y="38"/>
                </a:cxn>
                <a:cxn ang="0">
                  <a:pos x="0" y="38"/>
                </a:cxn>
              </a:cxnLst>
              <a:rect l="0" t="0" r="r" b="b"/>
              <a:pathLst>
                <a:path w="94" h="52">
                  <a:moveTo>
                    <a:pt x="0" y="38"/>
                  </a:moveTo>
                  <a:lnTo>
                    <a:pt x="0" y="38"/>
                  </a:lnTo>
                  <a:lnTo>
                    <a:pt x="2" y="36"/>
                  </a:lnTo>
                  <a:lnTo>
                    <a:pt x="12" y="34"/>
                  </a:lnTo>
                  <a:lnTo>
                    <a:pt x="18" y="34"/>
                  </a:lnTo>
                  <a:lnTo>
                    <a:pt x="24" y="36"/>
                  </a:lnTo>
                  <a:lnTo>
                    <a:pt x="32" y="40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60" y="52"/>
                  </a:lnTo>
                  <a:lnTo>
                    <a:pt x="72" y="52"/>
                  </a:lnTo>
                  <a:lnTo>
                    <a:pt x="82" y="48"/>
                  </a:lnTo>
                  <a:lnTo>
                    <a:pt x="90" y="42"/>
                  </a:lnTo>
                  <a:lnTo>
                    <a:pt x="92" y="38"/>
                  </a:lnTo>
                  <a:lnTo>
                    <a:pt x="94" y="32"/>
                  </a:lnTo>
                  <a:lnTo>
                    <a:pt x="94" y="28"/>
                  </a:lnTo>
                  <a:lnTo>
                    <a:pt x="94" y="20"/>
                  </a:lnTo>
                  <a:lnTo>
                    <a:pt x="92" y="14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0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0"/>
                  </a:lnTo>
                  <a:lnTo>
                    <a:pt x="66" y="14"/>
                  </a:lnTo>
                  <a:lnTo>
                    <a:pt x="68" y="18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2" y="16"/>
                  </a:lnTo>
                  <a:lnTo>
                    <a:pt x="5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30" y="16"/>
                  </a:lnTo>
                  <a:lnTo>
                    <a:pt x="16" y="26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9" name="Freeform 80"/>
            <p:cNvSpPr>
              <a:spLocks/>
            </p:cNvSpPr>
            <p:nvPr/>
          </p:nvSpPr>
          <p:spPr bwMode="auto">
            <a:xfrm>
              <a:off x="6015789" y="2474495"/>
              <a:ext cx="529389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0" y="6"/>
                </a:cxn>
                <a:cxn ang="0">
                  <a:pos x="60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2"/>
                </a:cxn>
                <a:cxn ang="0">
                  <a:pos x="38" y="2"/>
                </a:cxn>
                <a:cxn ang="0">
                  <a:pos x="44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10"/>
                </a:cxn>
                <a:cxn ang="0">
                  <a:pos x="10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6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44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10"/>
                  </a:lnTo>
                  <a:lnTo>
                    <a:pt x="10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0" name="Freeform 81"/>
            <p:cNvSpPr>
              <a:spLocks/>
            </p:cNvSpPr>
            <p:nvPr/>
          </p:nvSpPr>
          <p:spPr bwMode="auto">
            <a:xfrm>
              <a:off x="4122821" y="2330116"/>
              <a:ext cx="545432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30" y="28"/>
                </a:cxn>
                <a:cxn ang="0">
                  <a:pos x="30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8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62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0" y="4"/>
                </a:cxn>
                <a:cxn ang="0">
                  <a:pos x="40" y="4"/>
                </a:cxn>
                <a:cxn ang="0">
                  <a:pos x="44" y="6"/>
                </a:cxn>
                <a:cxn ang="0">
                  <a:pos x="48" y="10"/>
                </a:cxn>
                <a:cxn ang="0">
                  <a:pos x="48" y="14"/>
                </a:cxn>
                <a:cxn ang="0">
                  <a:pos x="48" y="14"/>
                </a:cxn>
                <a:cxn ang="0">
                  <a:pos x="44" y="10"/>
                </a:cxn>
                <a:cxn ang="0">
                  <a:pos x="38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2" y="10"/>
                </a:cxn>
                <a:cxn ang="0">
                  <a:pos x="12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8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8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6"/>
                  </a:lnTo>
                  <a:lnTo>
                    <a:pt x="48" y="10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4" y="10"/>
                  </a:lnTo>
                  <a:lnTo>
                    <a:pt x="38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2" y="10"/>
                  </a:lnTo>
                  <a:lnTo>
                    <a:pt x="12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1" name="Freeform 82"/>
            <p:cNvSpPr>
              <a:spLocks/>
            </p:cNvSpPr>
            <p:nvPr/>
          </p:nvSpPr>
          <p:spPr bwMode="auto">
            <a:xfrm>
              <a:off x="3336758" y="2891589"/>
              <a:ext cx="385011" cy="753979"/>
            </a:xfrm>
            <a:custGeom>
              <a:avLst/>
              <a:gdLst/>
              <a:ahLst/>
              <a:cxnLst>
                <a:cxn ang="0">
                  <a:pos x="48" y="94"/>
                </a:cxn>
                <a:cxn ang="0">
                  <a:pos x="48" y="94"/>
                </a:cxn>
                <a:cxn ang="0">
                  <a:pos x="46" y="92"/>
                </a:cxn>
                <a:cxn ang="0">
                  <a:pos x="42" y="84"/>
                </a:cxn>
                <a:cxn ang="0">
                  <a:pos x="40" y="70"/>
                </a:cxn>
                <a:cxn ang="0">
                  <a:pos x="40" y="62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4" y="38"/>
                </a:cxn>
                <a:cxn ang="0">
                  <a:pos x="44" y="26"/>
                </a:cxn>
                <a:cxn ang="0">
                  <a:pos x="40" y="16"/>
                </a:cxn>
                <a:cxn ang="0">
                  <a:pos x="36" y="6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8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0" y="40"/>
                </a:cxn>
                <a:cxn ang="0">
                  <a:pos x="2" y="44"/>
                </a:cxn>
                <a:cxn ang="0">
                  <a:pos x="6" y="50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0" y="44"/>
                </a:cxn>
                <a:cxn ang="0">
                  <a:pos x="14" y="38"/>
                </a:cxn>
                <a:cxn ang="0">
                  <a:pos x="16" y="3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6" y="44"/>
                </a:cxn>
                <a:cxn ang="0">
                  <a:pos x="16" y="52"/>
                </a:cxn>
                <a:cxn ang="0">
                  <a:pos x="18" y="64"/>
                </a:cxn>
                <a:cxn ang="0">
                  <a:pos x="18" y="64"/>
                </a:cxn>
                <a:cxn ang="0">
                  <a:pos x="24" y="74"/>
                </a:cxn>
                <a:cxn ang="0">
                  <a:pos x="34" y="84"/>
                </a:cxn>
                <a:cxn ang="0">
                  <a:pos x="48" y="94"/>
                </a:cxn>
                <a:cxn ang="0">
                  <a:pos x="48" y="94"/>
                </a:cxn>
              </a:cxnLst>
              <a:rect l="0" t="0" r="r" b="b"/>
              <a:pathLst>
                <a:path w="48" h="94">
                  <a:moveTo>
                    <a:pt x="48" y="94"/>
                  </a:moveTo>
                  <a:lnTo>
                    <a:pt x="48" y="94"/>
                  </a:lnTo>
                  <a:lnTo>
                    <a:pt x="46" y="92"/>
                  </a:lnTo>
                  <a:lnTo>
                    <a:pt x="42" y="84"/>
                  </a:lnTo>
                  <a:lnTo>
                    <a:pt x="40" y="70"/>
                  </a:lnTo>
                  <a:lnTo>
                    <a:pt x="40" y="62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4" y="38"/>
                  </a:lnTo>
                  <a:lnTo>
                    <a:pt x="44" y="26"/>
                  </a:lnTo>
                  <a:lnTo>
                    <a:pt x="40" y="16"/>
                  </a:lnTo>
                  <a:lnTo>
                    <a:pt x="36" y="6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8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6" y="50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44"/>
                  </a:lnTo>
                  <a:lnTo>
                    <a:pt x="14" y="38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6" y="44"/>
                  </a:lnTo>
                  <a:lnTo>
                    <a:pt x="16" y="52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24" y="74"/>
                  </a:lnTo>
                  <a:lnTo>
                    <a:pt x="34" y="84"/>
                  </a:lnTo>
                  <a:lnTo>
                    <a:pt x="48" y="94"/>
                  </a:lnTo>
                  <a:lnTo>
                    <a:pt x="48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2" name="Freeform 83"/>
            <p:cNvSpPr>
              <a:spLocks/>
            </p:cNvSpPr>
            <p:nvPr/>
          </p:nvSpPr>
          <p:spPr bwMode="auto">
            <a:xfrm>
              <a:off x="6545179" y="7271084"/>
              <a:ext cx="737937" cy="497305"/>
            </a:xfrm>
            <a:custGeom>
              <a:avLst/>
              <a:gdLst/>
              <a:ahLst/>
              <a:cxnLst>
                <a:cxn ang="0">
                  <a:pos x="0" y="62"/>
                </a:cxn>
                <a:cxn ang="0">
                  <a:pos x="0" y="62"/>
                </a:cxn>
                <a:cxn ang="0">
                  <a:pos x="2" y="58"/>
                </a:cxn>
                <a:cxn ang="0">
                  <a:pos x="10" y="54"/>
                </a:cxn>
                <a:cxn ang="0">
                  <a:pos x="16" y="52"/>
                </a:cxn>
                <a:cxn ang="0">
                  <a:pos x="24" y="52"/>
                </a:cxn>
                <a:cxn ang="0">
                  <a:pos x="32" y="52"/>
                </a:cxn>
                <a:cxn ang="0">
                  <a:pos x="42" y="54"/>
                </a:cxn>
                <a:cxn ang="0">
                  <a:pos x="42" y="54"/>
                </a:cxn>
                <a:cxn ang="0">
                  <a:pos x="52" y="56"/>
                </a:cxn>
                <a:cxn ang="0">
                  <a:pos x="64" y="54"/>
                </a:cxn>
                <a:cxn ang="0">
                  <a:pos x="74" y="50"/>
                </a:cxn>
                <a:cxn ang="0">
                  <a:pos x="84" y="42"/>
                </a:cxn>
                <a:cxn ang="0">
                  <a:pos x="90" y="34"/>
                </a:cxn>
                <a:cxn ang="0">
                  <a:pos x="90" y="30"/>
                </a:cxn>
                <a:cxn ang="0">
                  <a:pos x="92" y="24"/>
                </a:cxn>
                <a:cxn ang="0">
                  <a:pos x="90" y="20"/>
                </a:cxn>
                <a:cxn ang="0">
                  <a:pos x="88" y="14"/>
                </a:cxn>
                <a:cxn ang="0">
                  <a:pos x="84" y="8"/>
                </a:cxn>
                <a:cxn ang="0">
                  <a:pos x="76" y="2"/>
                </a:cxn>
                <a:cxn ang="0">
                  <a:pos x="76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2" y="0"/>
                </a:cxn>
                <a:cxn ang="0">
                  <a:pos x="56" y="4"/>
                </a:cxn>
                <a:cxn ang="0">
                  <a:pos x="50" y="8"/>
                </a:cxn>
                <a:cxn ang="0">
                  <a:pos x="46" y="12"/>
                </a:cxn>
                <a:cxn ang="0">
                  <a:pos x="46" y="12"/>
                </a:cxn>
                <a:cxn ang="0">
                  <a:pos x="54" y="14"/>
                </a:cxn>
                <a:cxn ang="0">
                  <a:pos x="58" y="16"/>
                </a:cxn>
                <a:cxn ang="0">
                  <a:pos x="60" y="20"/>
                </a:cxn>
                <a:cxn ang="0">
                  <a:pos x="60" y="22"/>
                </a:cxn>
                <a:cxn ang="0">
                  <a:pos x="60" y="22"/>
                </a:cxn>
                <a:cxn ang="0">
                  <a:pos x="54" y="20"/>
                </a:cxn>
                <a:cxn ang="0">
                  <a:pos x="46" y="20"/>
                </a:cxn>
                <a:cxn ang="0">
                  <a:pos x="36" y="22"/>
                </a:cxn>
                <a:cxn ang="0">
                  <a:pos x="36" y="22"/>
                </a:cxn>
                <a:cxn ang="0">
                  <a:pos x="24" y="32"/>
                </a:cxn>
                <a:cxn ang="0">
                  <a:pos x="12" y="44"/>
                </a:cxn>
                <a:cxn ang="0">
                  <a:pos x="0" y="62"/>
                </a:cxn>
                <a:cxn ang="0">
                  <a:pos x="0" y="62"/>
                </a:cxn>
              </a:cxnLst>
              <a:rect l="0" t="0" r="r" b="b"/>
              <a:pathLst>
                <a:path w="92" h="62">
                  <a:moveTo>
                    <a:pt x="0" y="62"/>
                  </a:moveTo>
                  <a:lnTo>
                    <a:pt x="0" y="62"/>
                  </a:lnTo>
                  <a:lnTo>
                    <a:pt x="2" y="58"/>
                  </a:lnTo>
                  <a:lnTo>
                    <a:pt x="10" y="54"/>
                  </a:lnTo>
                  <a:lnTo>
                    <a:pt x="16" y="52"/>
                  </a:lnTo>
                  <a:lnTo>
                    <a:pt x="24" y="52"/>
                  </a:lnTo>
                  <a:lnTo>
                    <a:pt x="32" y="52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52" y="56"/>
                  </a:lnTo>
                  <a:lnTo>
                    <a:pt x="64" y="54"/>
                  </a:lnTo>
                  <a:lnTo>
                    <a:pt x="74" y="50"/>
                  </a:lnTo>
                  <a:lnTo>
                    <a:pt x="84" y="42"/>
                  </a:lnTo>
                  <a:lnTo>
                    <a:pt x="90" y="34"/>
                  </a:lnTo>
                  <a:lnTo>
                    <a:pt x="90" y="30"/>
                  </a:lnTo>
                  <a:lnTo>
                    <a:pt x="92" y="24"/>
                  </a:lnTo>
                  <a:lnTo>
                    <a:pt x="90" y="20"/>
                  </a:lnTo>
                  <a:lnTo>
                    <a:pt x="88" y="14"/>
                  </a:lnTo>
                  <a:lnTo>
                    <a:pt x="84" y="8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54" y="14"/>
                  </a:lnTo>
                  <a:lnTo>
                    <a:pt x="58" y="16"/>
                  </a:lnTo>
                  <a:lnTo>
                    <a:pt x="60" y="20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4" y="20"/>
                  </a:lnTo>
                  <a:lnTo>
                    <a:pt x="46" y="20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24" y="32"/>
                  </a:lnTo>
                  <a:lnTo>
                    <a:pt x="12" y="44"/>
                  </a:lnTo>
                  <a:lnTo>
                    <a:pt x="0" y="62"/>
                  </a:lnTo>
                  <a:lnTo>
                    <a:pt x="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3" name="Freeform 84"/>
            <p:cNvSpPr>
              <a:spLocks/>
            </p:cNvSpPr>
            <p:nvPr/>
          </p:nvSpPr>
          <p:spPr bwMode="auto">
            <a:xfrm>
              <a:off x="1347537" y="1207168"/>
              <a:ext cx="545432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2" y="28"/>
                </a:cxn>
                <a:cxn ang="0">
                  <a:pos x="8" y="26"/>
                </a:cxn>
                <a:cxn ang="0">
                  <a:pos x="18" y="26"/>
                </a:cxn>
                <a:cxn ang="0">
                  <a:pos x="24" y="28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8" y="38"/>
                </a:cxn>
                <a:cxn ang="0">
                  <a:pos x="46" y="38"/>
                </a:cxn>
                <a:cxn ang="0">
                  <a:pos x="54" y="38"/>
                </a:cxn>
                <a:cxn ang="0">
                  <a:pos x="60" y="36"/>
                </a:cxn>
                <a:cxn ang="0">
                  <a:pos x="66" y="30"/>
                </a:cxn>
                <a:cxn ang="0">
                  <a:pos x="68" y="24"/>
                </a:cxn>
                <a:cxn ang="0">
                  <a:pos x="66" y="14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56" y="0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42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0" y="12"/>
                </a:cxn>
                <a:cxn ang="0">
                  <a:pos x="10" y="18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68" h="38">
                  <a:moveTo>
                    <a:pt x="0" y="28"/>
                  </a:moveTo>
                  <a:lnTo>
                    <a:pt x="0" y="28"/>
                  </a:lnTo>
                  <a:lnTo>
                    <a:pt x="2" y="28"/>
                  </a:lnTo>
                  <a:lnTo>
                    <a:pt x="8" y="26"/>
                  </a:lnTo>
                  <a:lnTo>
                    <a:pt x="18" y="26"/>
                  </a:lnTo>
                  <a:lnTo>
                    <a:pt x="24" y="28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8" y="38"/>
                  </a:lnTo>
                  <a:lnTo>
                    <a:pt x="46" y="38"/>
                  </a:lnTo>
                  <a:lnTo>
                    <a:pt x="54" y="38"/>
                  </a:lnTo>
                  <a:lnTo>
                    <a:pt x="60" y="36"/>
                  </a:lnTo>
                  <a:lnTo>
                    <a:pt x="66" y="30"/>
                  </a:lnTo>
                  <a:lnTo>
                    <a:pt x="68" y="24"/>
                  </a:lnTo>
                  <a:lnTo>
                    <a:pt x="66" y="1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2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0" y="12"/>
                  </a:lnTo>
                  <a:lnTo>
                    <a:pt x="10" y="1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4" name="Freeform 85"/>
            <p:cNvSpPr>
              <a:spLocks/>
            </p:cNvSpPr>
            <p:nvPr/>
          </p:nvSpPr>
          <p:spPr bwMode="auto">
            <a:xfrm>
              <a:off x="5085347" y="1720516"/>
              <a:ext cx="657726" cy="673768"/>
            </a:xfrm>
            <a:custGeom>
              <a:avLst/>
              <a:gdLst/>
              <a:ahLst/>
              <a:cxnLst>
                <a:cxn ang="0">
                  <a:pos x="82" y="10"/>
                </a:cxn>
                <a:cxn ang="0">
                  <a:pos x="82" y="10"/>
                </a:cxn>
                <a:cxn ang="0">
                  <a:pos x="78" y="8"/>
                </a:cxn>
                <a:cxn ang="0">
                  <a:pos x="66" y="2"/>
                </a:cxn>
                <a:cxn ang="0">
                  <a:pos x="58" y="0"/>
                </a:cxn>
                <a:cxn ang="0">
                  <a:pos x="48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20"/>
                </a:cxn>
                <a:cxn ang="0">
                  <a:pos x="2" y="26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4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12" y="34"/>
                </a:cxn>
                <a:cxn ang="0">
                  <a:pos x="16" y="30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6"/>
                </a:cxn>
                <a:cxn ang="0">
                  <a:pos x="16" y="32"/>
                </a:cxn>
                <a:cxn ang="0">
                  <a:pos x="12" y="40"/>
                </a:cxn>
                <a:cxn ang="0">
                  <a:pos x="10" y="4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0" y="62"/>
                </a:cxn>
                <a:cxn ang="0">
                  <a:pos x="10" y="70"/>
                </a:cxn>
                <a:cxn ang="0">
                  <a:pos x="8" y="76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4" y="82"/>
                </a:cxn>
                <a:cxn ang="0">
                  <a:pos x="12" y="78"/>
                </a:cxn>
                <a:cxn ang="0">
                  <a:pos x="16" y="72"/>
                </a:cxn>
                <a:cxn ang="0">
                  <a:pos x="20" y="66"/>
                </a:cxn>
                <a:cxn ang="0">
                  <a:pos x="22" y="58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36" y="28"/>
                </a:cxn>
                <a:cxn ang="0">
                  <a:pos x="40" y="24"/>
                </a:cxn>
                <a:cxn ang="0">
                  <a:pos x="46" y="20"/>
                </a:cxn>
                <a:cxn ang="0">
                  <a:pos x="46" y="20"/>
                </a:cxn>
                <a:cxn ang="0">
                  <a:pos x="54" y="16"/>
                </a:cxn>
                <a:cxn ang="0">
                  <a:pos x="66" y="14"/>
                </a:cxn>
                <a:cxn ang="0">
                  <a:pos x="82" y="10"/>
                </a:cxn>
                <a:cxn ang="0">
                  <a:pos x="82" y="10"/>
                </a:cxn>
              </a:cxnLst>
              <a:rect l="0" t="0" r="r" b="b"/>
              <a:pathLst>
                <a:path w="82" h="84">
                  <a:moveTo>
                    <a:pt x="82" y="10"/>
                  </a:moveTo>
                  <a:lnTo>
                    <a:pt x="82" y="10"/>
                  </a:lnTo>
                  <a:lnTo>
                    <a:pt x="78" y="8"/>
                  </a:lnTo>
                  <a:lnTo>
                    <a:pt x="66" y="2"/>
                  </a:lnTo>
                  <a:lnTo>
                    <a:pt x="58" y="0"/>
                  </a:lnTo>
                  <a:lnTo>
                    <a:pt x="48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20"/>
                  </a:lnTo>
                  <a:lnTo>
                    <a:pt x="2" y="26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4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12" y="34"/>
                  </a:lnTo>
                  <a:lnTo>
                    <a:pt x="16" y="30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6"/>
                  </a:lnTo>
                  <a:lnTo>
                    <a:pt x="16" y="32"/>
                  </a:lnTo>
                  <a:lnTo>
                    <a:pt x="12" y="40"/>
                  </a:lnTo>
                  <a:lnTo>
                    <a:pt x="10" y="4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62"/>
                  </a:lnTo>
                  <a:lnTo>
                    <a:pt x="10" y="70"/>
                  </a:lnTo>
                  <a:lnTo>
                    <a:pt x="8" y="76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4" y="82"/>
                  </a:lnTo>
                  <a:lnTo>
                    <a:pt x="12" y="78"/>
                  </a:lnTo>
                  <a:lnTo>
                    <a:pt x="16" y="72"/>
                  </a:lnTo>
                  <a:lnTo>
                    <a:pt x="20" y="66"/>
                  </a:lnTo>
                  <a:lnTo>
                    <a:pt x="22" y="5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36" y="28"/>
                  </a:lnTo>
                  <a:lnTo>
                    <a:pt x="40" y="24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54" y="16"/>
                  </a:lnTo>
                  <a:lnTo>
                    <a:pt x="66" y="14"/>
                  </a:lnTo>
                  <a:lnTo>
                    <a:pt x="82" y="10"/>
                  </a:lnTo>
                  <a:lnTo>
                    <a:pt x="8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5" name="Freeform 86"/>
            <p:cNvSpPr>
              <a:spLocks/>
            </p:cNvSpPr>
            <p:nvPr/>
          </p:nvSpPr>
          <p:spPr bwMode="auto">
            <a:xfrm>
              <a:off x="2197768" y="501316"/>
              <a:ext cx="449179" cy="898358"/>
            </a:xfrm>
            <a:custGeom>
              <a:avLst/>
              <a:gdLst/>
              <a:ahLst/>
              <a:cxnLst>
                <a:cxn ang="0">
                  <a:pos x="40" y="112"/>
                </a:cxn>
                <a:cxn ang="0">
                  <a:pos x="40" y="112"/>
                </a:cxn>
                <a:cxn ang="0">
                  <a:pos x="36" y="110"/>
                </a:cxn>
                <a:cxn ang="0">
                  <a:pos x="26" y="102"/>
                </a:cxn>
                <a:cxn ang="0">
                  <a:pos x="18" y="96"/>
                </a:cxn>
                <a:cxn ang="0">
                  <a:pos x="12" y="88"/>
                </a:cxn>
                <a:cxn ang="0">
                  <a:pos x="6" y="78"/>
                </a:cxn>
                <a:cxn ang="0">
                  <a:pos x="2" y="66"/>
                </a:cxn>
                <a:cxn ang="0">
                  <a:pos x="2" y="66"/>
                </a:cxn>
                <a:cxn ang="0">
                  <a:pos x="0" y="54"/>
                </a:cxn>
                <a:cxn ang="0">
                  <a:pos x="2" y="48"/>
                </a:cxn>
                <a:cxn ang="0">
                  <a:pos x="4" y="40"/>
                </a:cxn>
                <a:cxn ang="0">
                  <a:pos x="8" y="34"/>
                </a:cxn>
                <a:cxn ang="0">
                  <a:pos x="14" y="30"/>
                </a:cxn>
                <a:cxn ang="0">
                  <a:pos x="22" y="24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0" y="22"/>
                </a:cxn>
                <a:cxn ang="0">
                  <a:pos x="24" y="28"/>
                </a:cxn>
                <a:cxn ang="0">
                  <a:pos x="22" y="32"/>
                </a:cxn>
                <a:cxn ang="0">
                  <a:pos x="20" y="38"/>
                </a:cxn>
                <a:cxn ang="0">
                  <a:pos x="18" y="46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0" y="52"/>
                </a:cxn>
                <a:cxn ang="0">
                  <a:pos x="20" y="44"/>
                </a:cxn>
                <a:cxn ang="0">
                  <a:pos x="26" y="36"/>
                </a:cxn>
                <a:cxn ang="0">
                  <a:pos x="30" y="30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42" y="22"/>
                </a:cxn>
                <a:cxn ang="0">
                  <a:pos x="48" y="18"/>
                </a:cxn>
                <a:cxn ang="0">
                  <a:pos x="52" y="12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56" y="4"/>
                </a:cxn>
                <a:cxn ang="0">
                  <a:pos x="54" y="14"/>
                </a:cxn>
                <a:cxn ang="0">
                  <a:pos x="54" y="20"/>
                </a:cxn>
                <a:cxn ang="0">
                  <a:pos x="50" y="28"/>
                </a:cxn>
                <a:cxn ang="0">
                  <a:pos x="46" y="34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36" y="44"/>
                </a:cxn>
                <a:cxn ang="0">
                  <a:pos x="32" y="52"/>
                </a:cxn>
                <a:cxn ang="0">
                  <a:pos x="28" y="62"/>
                </a:cxn>
                <a:cxn ang="0">
                  <a:pos x="28" y="68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84"/>
                </a:cxn>
                <a:cxn ang="0">
                  <a:pos x="34" y="96"/>
                </a:cxn>
                <a:cxn ang="0">
                  <a:pos x="40" y="112"/>
                </a:cxn>
                <a:cxn ang="0">
                  <a:pos x="40" y="112"/>
                </a:cxn>
              </a:cxnLst>
              <a:rect l="0" t="0" r="r" b="b"/>
              <a:pathLst>
                <a:path w="56" h="112">
                  <a:moveTo>
                    <a:pt x="40" y="112"/>
                  </a:moveTo>
                  <a:lnTo>
                    <a:pt x="40" y="112"/>
                  </a:lnTo>
                  <a:lnTo>
                    <a:pt x="36" y="110"/>
                  </a:lnTo>
                  <a:lnTo>
                    <a:pt x="26" y="102"/>
                  </a:lnTo>
                  <a:lnTo>
                    <a:pt x="18" y="96"/>
                  </a:lnTo>
                  <a:lnTo>
                    <a:pt x="12" y="88"/>
                  </a:lnTo>
                  <a:lnTo>
                    <a:pt x="6" y="78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0" y="54"/>
                  </a:lnTo>
                  <a:lnTo>
                    <a:pt x="2" y="48"/>
                  </a:lnTo>
                  <a:lnTo>
                    <a:pt x="4" y="40"/>
                  </a:lnTo>
                  <a:lnTo>
                    <a:pt x="8" y="34"/>
                  </a:lnTo>
                  <a:lnTo>
                    <a:pt x="14" y="30"/>
                  </a:lnTo>
                  <a:lnTo>
                    <a:pt x="22" y="24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0" y="22"/>
                  </a:lnTo>
                  <a:lnTo>
                    <a:pt x="24" y="28"/>
                  </a:lnTo>
                  <a:lnTo>
                    <a:pt x="22" y="32"/>
                  </a:lnTo>
                  <a:lnTo>
                    <a:pt x="20" y="38"/>
                  </a:lnTo>
                  <a:lnTo>
                    <a:pt x="18" y="46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2"/>
                  </a:lnTo>
                  <a:lnTo>
                    <a:pt x="20" y="44"/>
                  </a:lnTo>
                  <a:lnTo>
                    <a:pt x="26" y="36"/>
                  </a:lnTo>
                  <a:lnTo>
                    <a:pt x="30" y="30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42" y="22"/>
                  </a:lnTo>
                  <a:lnTo>
                    <a:pt x="48" y="18"/>
                  </a:lnTo>
                  <a:lnTo>
                    <a:pt x="52" y="1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6" y="4"/>
                  </a:lnTo>
                  <a:lnTo>
                    <a:pt x="54" y="14"/>
                  </a:lnTo>
                  <a:lnTo>
                    <a:pt x="54" y="20"/>
                  </a:lnTo>
                  <a:lnTo>
                    <a:pt x="50" y="28"/>
                  </a:lnTo>
                  <a:lnTo>
                    <a:pt x="46" y="34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6" y="44"/>
                  </a:lnTo>
                  <a:lnTo>
                    <a:pt x="32" y="52"/>
                  </a:lnTo>
                  <a:lnTo>
                    <a:pt x="28" y="62"/>
                  </a:lnTo>
                  <a:lnTo>
                    <a:pt x="28" y="68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84"/>
                  </a:lnTo>
                  <a:lnTo>
                    <a:pt x="34" y="96"/>
                  </a:lnTo>
                  <a:lnTo>
                    <a:pt x="40" y="112"/>
                  </a:lnTo>
                  <a:lnTo>
                    <a:pt x="40" y="1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6" name="Freeform 87"/>
            <p:cNvSpPr>
              <a:spLocks/>
            </p:cNvSpPr>
            <p:nvPr/>
          </p:nvSpPr>
          <p:spPr bwMode="auto">
            <a:xfrm>
              <a:off x="1379621" y="3420979"/>
              <a:ext cx="513347" cy="545432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58" y="4"/>
                </a:cxn>
                <a:cxn ang="0">
                  <a:pos x="62" y="14"/>
                </a:cxn>
                <a:cxn ang="0">
                  <a:pos x="64" y="30"/>
                </a:cxn>
                <a:cxn ang="0">
                  <a:pos x="62" y="40"/>
                </a:cxn>
                <a:cxn ang="0">
                  <a:pos x="60" y="50"/>
                </a:cxn>
                <a:cxn ang="0">
                  <a:pos x="60" y="50"/>
                </a:cxn>
                <a:cxn ang="0">
                  <a:pos x="56" y="58"/>
                </a:cxn>
                <a:cxn ang="0">
                  <a:pos x="52" y="62"/>
                </a:cxn>
                <a:cxn ang="0">
                  <a:pos x="48" y="66"/>
                </a:cxn>
                <a:cxn ang="0">
                  <a:pos x="44" y="68"/>
                </a:cxn>
                <a:cxn ang="0">
                  <a:pos x="36" y="68"/>
                </a:cxn>
                <a:cxn ang="0">
                  <a:pos x="30" y="68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8" y="60"/>
                </a:cxn>
                <a:cxn ang="0">
                  <a:pos x="42" y="54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4" y="50"/>
                </a:cxn>
                <a:cxn ang="0">
                  <a:pos x="40" y="54"/>
                </a:cxn>
                <a:cxn ang="0">
                  <a:pos x="32" y="58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12" y="58"/>
                </a:cxn>
                <a:cxn ang="0">
                  <a:pos x="6" y="62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2" y="64"/>
                </a:cxn>
                <a:cxn ang="0">
                  <a:pos x="6" y="58"/>
                </a:cxn>
                <a:cxn ang="0">
                  <a:pos x="14" y="52"/>
                </a:cxn>
                <a:cxn ang="0">
                  <a:pos x="20" y="48"/>
                </a:cxn>
                <a:cxn ang="0">
                  <a:pos x="28" y="48"/>
                </a:cxn>
                <a:cxn ang="0">
                  <a:pos x="28" y="48"/>
                </a:cxn>
                <a:cxn ang="0">
                  <a:pos x="36" y="44"/>
                </a:cxn>
                <a:cxn ang="0">
                  <a:pos x="42" y="40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50" y="24"/>
                </a:cxn>
                <a:cxn ang="0">
                  <a:pos x="54" y="14"/>
                </a:cxn>
                <a:cxn ang="0">
                  <a:pos x="56" y="0"/>
                </a:cxn>
                <a:cxn ang="0">
                  <a:pos x="56" y="0"/>
                </a:cxn>
              </a:cxnLst>
              <a:rect l="0" t="0" r="r" b="b"/>
              <a:pathLst>
                <a:path w="64" h="68">
                  <a:moveTo>
                    <a:pt x="56" y="0"/>
                  </a:moveTo>
                  <a:lnTo>
                    <a:pt x="56" y="0"/>
                  </a:lnTo>
                  <a:lnTo>
                    <a:pt x="58" y="4"/>
                  </a:lnTo>
                  <a:lnTo>
                    <a:pt x="62" y="14"/>
                  </a:lnTo>
                  <a:lnTo>
                    <a:pt x="64" y="30"/>
                  </a:lnTo>
                  <a:lnTo>
                    <a:pt x="62" y="40"/>
                  </a:lnTo>
                  <a:lnTo>
                    <a:pt x="60" y="50"/>
                  </a:lnTo>
                  <a:lnTo>
                    <a:pt x="60" y="50"/>
                  </a:lnTo>
                  <a:lnTo>
                    <a:pt x="56" y="58"/>
                  </a:lnTo>
                  <a:lnTo>
                    <a:pt x="52" y="62"/>
                  </a:lnTo>
                  <a:lnTo>
                    <a:pt x="48" y="66"/>
                  </a:lnTo>
                  <a:lnTo>
                    <a:pt x="44" y="68"/>
                  </a:lnTo>
                  <a:lnTo>
                    <a:pt x="36" y="68"/>
                  </a:lnTo>
                  <a:lnTo>
                    <a:pt x="30" y="68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8" y="60"/>
                  </a:lnTo>
                  <a:lnTo>
                    <a:pt x="42" y="5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2" y="58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12" y="58"/>
                  </a:lnTo>
                  <a:lnTo>
                    <a:pt x="6" y="62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2" y="64"/>
                  </a:lnTo>
                  <a:lnTo>
                    <a:pt x="6" y="58"/>
                  </a:lnTo>
                  <a:lnTo>
                    <a:pt x="14" y="52"/>
                  </a:lnTo>
                  <a:lnTo>
                    <a:pt x="20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36" y="44"/>
                  </a:lnTo>
                  <a:lnTo>
                    <a:pt x="42" y="40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0" y="24"/>
                  </a:lnTo>
                  <a:lnTo>
                    <a:pt x="54" y="14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7" name="Freeform 88"/>
            <p:cNvSpPr>
              <a:spLocks/>
            </p:cNvSpPr>
            <p:nvPr/>
          </p:nvSpPr>
          <p:spPr bwMode="auto">
            <a:xfrm>
              <a:off x="8133347" y="838200"/>
              <a:ext cx="609600" cy="1042737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38" y="4"/>
                </a:cxn>
                <a:cxn ang="0">
                  <a:pos x="50" y="16"/>
                </a:cxn>
                <a:cxn ang="0">
                  <a:pos x="58" y="24"/>
                </a:cxn>
                <a:cxn ang="0">
                  <a:pos x="64" y="36"/>
                </a:cxn>
                <a:cxn ang="0">
                  <a:pos x="70" y="48"/>
                </a:cxn>
                <a:cxn ang="0">
                  <a:pos x="76" y="66"/>
                </a:cxn>
                <a:cxn ang="0">
                  <a:pos x="76" y="66"/>
                </a:cxn>
                <a:cxn ang="0">
                  <a:pos x="76" y="72"/>
                </a:cxn>
                <a:cxn ang="0">
                  <a:pos x="76" y="80"/>
                </a:cxn>
                <a:cxn ang="0">
                  <a:pos x="74" y="88"/>
                </a:cxn>
                <a:cxn ang="0">
                  <a:pos x="70" y="94"/>
                </a:cxn>
                <a:cxn ang="0">
                  <a:pos x="62" y="100"/>
                </a:cxn>
                <a:cxn ang="0">
                  <a:pos x="54" y="106"/>
                </a:cxn>
                <a:cxn ang="0">
                  <a:pos x="44" y="110"/>
                </a:cxn>
                <a:cxn ang="0">
                  <a:pos x="28" y="114"/>
                </a:cxn>
                <a:cxn ang="0">
                  <a:pos x="28" y="114"/>
                </a:cxn>
                <a:cxn ang="0">
                  <a:pos x="32" y="112"/>
                </a:cxn>
                <a:cxn ang="0">
                  <a:pos x="42" y="106"/>
                </a:cxn>
                <a:cxn ang="0">
                  <a:pos x="46" y="100"/>
                </a:cxn>
                <a:cxn ang="0">
                  <a:pos x="50" y="94"/>
                </a:cxn>
                <a:cxn ang="0">
                  <a:pos x="52" y="84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50" y="78"/>
                </a:cxn>
                <a:cxn ang="0">
                  <a:pos x="48" y="86"/>
                </a:cxn>
                <a:cxn ang="0">
                  <a:pos x="46" y="90"/>
                </a:cxn>
                <a:cxn ang="0">
                  <a:pos x="42" y="96"/>
                </a:cxn>
                <a:cxn ang="0">
                  <a:pos x="36" y="100"/>
                </a:cxn>
                <a:cxn ang="0">
                  <a:pos x="28" y="104"/>
                </a:cxn>
                <a:cxn ang="0">
                  <a:pos x="28" y="104"/>
                </a:cxn>
                <a:cxn ang="0">
                  <a:pos x="20" y="106"/>
                </a:cxn>
                <a:cxn ang="0">
                  <a:pos x="10" y="110"/>
                </a:cxn>
                <a:cxn ang="0">
                  <a:pos x="4" y="118"/>
                </a:cxn>
                <a:cxn ang="0">
                  <a:pos x="2" y="124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26"/>
                </a:cxn>
                <a:cxn ang="0">
                  <a:pos x="2" y="114"/>
                </a:cxn>
                <a:cxn ang="0">
                  <a:pos x="4" y="106"/>
                </a:cxn>
                <a:cxn ang="0">
                  <a:pos x="8" y="100"/>
                </a:cxn>
                <a:cxn ang="0">
                  <a:pos x="16" y="92"/>
                </a:cxn>
                <a:cxn ang="0">
                  <a:pos x="26" y="84"/>
                </a:cxn>
                <a:cxn ang="0">
                  <a:pos x="26" y="84"/>
                </a:cxn>
                <a:cxn ang="0">
                  <a:pos x="28" y="82"/>
                </a:cxn>
                <a:cxn ang="0">
                  <a:pos x="36" y="74"/>
                </a:cxn>
                <a:cxn ang="0">
                  <a:pos x="42" y="64"/>
                </a:cxn>
                <a:cxn ang="0">
                  <a:pos x="44" y="5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2" y="36"/>
                </a:cxn>
                <a:cxn ang="0">
                  <a:pos x="40" y="22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76" h="130">
                  <a:moveTo>
                    <a:pt x="32" y="0"/>
                  </a:moveTo>
                  <a:lnTo>
                    <a:pt x="32" y="0"/>
                  </a:lnTo>
                  <a:lnTo>
                    <a:pt x="38" y="4"/>
                  </a:lnTo>
                  <a:lnTo>
                    <a:pt x="50" y="16"/>
                  </a:lnTo>
                  <a:lnTo>
                    <a:pt x="58" y="24"/>
                  </a:lnTo>
                  <a:lnTo>
                    <a:pt x="64" y="36"/>
                  </a:lnTo>
                  <a:lnTo>
                    <a:pt x="70" y="48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6" y="72"/>
                  </a:lnTo>
                  <a:lnTo>
                    <a:pt x="76" y="80"/>
                  </a:lnTo>
                  <a:lnTo>
                    <a:pt x="74" y="88"/>
                  </a:lnTo>
                  <a:lnTo>
                    <a:pt x="70" y="94"/>
                  </a:lnTo>
                  <a:lnTo>
                    <a:pt x="62" y="100"/>
                  </a:lnTo>
                  <a:lnTo>
                    <a:pt x="54" y="106"/>
                  </a:lnTo>
                  <a:lnTo>
                    <a:pt x="44" y="110"/>
                  </a:lnTo>
                  <a:lnTo>
                    <a:pt x="28" y="114"/>
                  </a:lnTo>
                  <a:lnTo>
                    <a:pt x="28" y="114"/>
                  </a:lnTo>
                  <a:lnTo>
                    <a:pt x="32" y="112"/>
                  </a:lnTo>
                  <a:lnTo>
                    <a:pt x="42" y="106"/>
                  </a:lnTo>
                  <a:lnTo>
                    <a:pt x="46" y="100"/>
                  </a:lnTo>
                  <a:lnTo>
                    <a:pt x="50" y="94"/>
                  </a:lnTo>
                  <a:lnTo>
                    <a:pt x="52" y="84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50" y="78"/>
                  </a:lnTo>
                  <a:lnTo>
                    <a:pt x="48" y="86"/>
                  </a:lnTo>
                  <a:lnTo>
                    <a:pt x="46" y="90"/>
                  </a:lnTo>
                  <a:lnTo>
                    <a:pt x="42" y="96"/>
                  </a:lnTo>
                  <a:lnTo>
                    <a:pt x="36" y="100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0" y="106"/>
                  </a:lnTo>
                  <a:lnTo>
                    <a:pt x="10" y="110"/>
                  </a:lnTo>
                  <a:lnTo>
                    <a:pt x="4" y="118"/>
                  </a:lnTo>
                  <a:lnTo>
                    <a:pt x="2" y="124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26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8" y="100"/>
                  </a:lnTo>
                  <a:lnTo>
                    <a:pt x="16" y="92"/>
                  </a:lnTo>
                  <a:lnTo>
                    <a:pt x="26" y="84"/>
                  </a:lnTo>
                  <a:lnTo>
                    <a:pt x="26" y="84"/>
                  </a:lnTo>
                  <a:lnTo>
                    <a:pt x="28" y="82"/>
                  </a:lnTo>
                  <a:lnTo>
                    <a:pt x="36" y="74"/>
                  </a:lnTo>
                  <a:lnTo>
                    <a:pt x="42" y="64"/>
                  </a:lnTo>
                  <a:lnTo>
                    <a:pt x="44" y="5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2" y="36"/>
                  </a:lnTo>
                  <a:lnTo>
                    <a:pt x="40" y="22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8" name="Freeform 89"/>
            <p:cNvSpPr>
              <a:spLocks/>
            </p:cNvSpPr>
            <p:nvPr/>
          </p:nvSpPr>
          <p:spPr bwMode="auto">
            <a:xfrm>
              <a:off x="2895600" y="1415716"/>
              <a:ext cx="4924926" cy="6432884"/>
            </a:xfrm>
            <a:custGeom>
              <a:avLst/>
              <a:gdLst/>
              <a:ahLst/>
              <a:cxnLst>
                <a:cxn ang="0">
                  <a:pos x="516" y="572"/>
                </a:cxn>
                <a:cxn ang="0">
                  <a:pos x="516" y="500"/>
                </a:cxn>
                <a:cxn ang="0">
                  <a:pos x="524" y="428"/>
                </a:cxn>
                <a:cxn ang="0">
                  <a:pos x="528" y="394"/>
                </a:cxn>
                <a:cxn ang="0">
                  <a:pos x="528" y="324"/>
                </a:cxn>
                <a:cxn ang="0">
                  <a:pos x="526" y="288"/>
                </a:cxn>
                <a:cxn ang="0">
                  <a:pos x="520" y="256"/>
                </a:cxn>
                <a:cxn ang="0">
                  <a:pos x="506" y="212"/>
                </a:cxn>
                <a:cxn ang="0">
                  <a:pos x="480" y="160"/>
                </a:cxn>
                <a:cxn ang="0">
                  <a:pos x="446" y="108"/>
                </a:cxn>
                <a:cxn ang="0">
                  <a:pos x="400" y="60"/>
                </a:cxn>
                <a:cxn ang="0">
                  <a:pos x="344" y="24"/>
                </a:cxn>
                <a:cxn ang="0">
                  <a:pos x="312" y="10"/>
                </a:cxn>
                <a:cxn ang="0">
                  <a:pos x="276" y="2"/>
                </a:cxn>
                <a:cxn ang="0">
                  <a:pos x="238" y="0"/>
                </a:cxn>
                <a:cxn ang="0">
                  <a:pos x="196" y="4"/>
                </a:cxn>
                <a:cxn ang="0">
                  <a:pos x="182" y="8"/>
                </a:cxn>
                <a:cxn ang="0">
                  <a:pos x="156" y="18"/>
                </a:cxn>
                <a:cxn ang="0">
                  <a:pos x="120" y="40"/>
                </a:cxn>
                <a:cxn ang="0">
                  <a:pos x="80" y="82"/>
                </a:cxn>
                <a:cxn ang="0">
                  <a:pos x="48" y="132"/>
                </a:cxn>
                <a:cxn ang="0">
                  <a:pos x="34" y="158"/>
                </a:cxn>
                <a:cxn ang="0">
                  <a:pos x="10" y="224"/>
                </a:cxn>
                <a:cxn ang="0">
                  <a:pos x="0" y="296"/>
                </a:cxn>
                <a:cxn ang="0">
                  <a:pos x="2" y="296"/>
                </a:cxn>
                <a:cxn ang="0">
                  <a:pos x="8" y="252"/>
                </a:cxn>
                <a:cxn ang="0">
                  <a:pos x="24" y="202"/>
                </a:cxn>
                <a:cxn ang="0">
                  <a:pos x="50" y="146"/>
                </a:cxn>
                <a:cxn ang="0">
                  <a:pos x="92" y="86"/>
                </a:cxn>
                <a:cxn ang="0">
                  <a:pos x="104" y="72"/>
                </a:cxn>
                <a:cxn ang="0">
                  <a:pos x="128" y="48"/>
                </a:cxn>
                <a:cxn ang="0">
                  <a:pos x="152" y="32"/>
                </a:cxn>
                <a:cxn ang="0">
                  <a:pos x="178" y="20"/>
                </a:cxn>
                <a:cxn ang="0">
                  <a:pos x="218" y="10"/>
                </a:cxn>
                <a:cxn ang="0">
                  <a:pos x="272" y="14"/>
                </a:cxn>
                <a:cxn ang="0">
                  <a:pos x="322" y="28"/>
                </a:cxn>
                <a:cxn ang="0">
                  <a:pos x="368" y="52"/>
                </a:cxn>
                <a:cxn ang="0">
                  <a:pos x="408" y="82"/>
                </a:cxn>
                <a:cxn ang="0">
                  <a:pos x="438" y="112"/>
                </a:cxn>
                <a:cxn ang="0">
                  <a:pos x="448" y="128"/>
                </a:cxn>
                <a:cxn ang="0">
                  <a:pos x="478" y="176"/>
                </a:cxn>
                <a:cxn ang="0">
                  <a:pos x="500" y="230"/>
                </a:cxn>
                <a:cxn ang="0">
                  <a:pos x="516" y="286"/>
                </a:cxn>
                <a:cxn ang="0">
                  <a:pos x="522" y="346"/>
                </a:cxn>
                <a:cxn ang="0">
                  <a:pos x="520" y="376"/>
                </a:cxn>
                <a:cxn ang="0">
                  <a:pos x="508" y="462"/>
                </a:cxn>
                <a:cxn ang="0">
                  <a:pos x="500" y="520"/>
                </a:cxn>
                <a:cxn ang="0">
                  <a:pos x="504" y="580"/>
                </a:cxn>
                <a:cxn ang="0">
                  <a:pos x="508" y="608"/>
                </a:cxn>
                <a:cxn ang="0">
                  <a:pos x="524" y="660"/>
                </a:cxn>
                <a:cxn ang="0">
                  <a:pos x="544" y="710"/>
                </a:cxn>
                <a:cxn ang="0">
                  <a:pos x="582" y="782"/>
                </a:cxn>
                <a:cxn ang="0">
                  <a:pos x="594" y="802"/>
                </a:cxn>
                <a:cxn ang="0">
                  <a:pos x="614" y="802"/>
                </a:cxn>
                <a:cxn ang="0">
                  <a:pos x="560" y="710"/>
                </a:cxn>
                <a:cxn ang="0">
                  <a:pos x="546" y="676"/>
                </a:cxn>
                <a:cxn ang="0">
                  <a:pos x="524" y="608"/>
                </a:cxn>
                <a:cxn ang="0">
                  <a:pos x="516" y="572"/>
                </a:cxn>
              </a:cxnLst>
              <a:rect l="0" t="0" r="r" b="b"/>
              <a:pathLst>
                <a:path w="614" h="802">
                  <a:moveTo>
                    <a:pt x="516" y="572"/>
                  </a:moveTo>
                  <a:lnTo>
                    <a:pt x="516" y="572"/>
                  </a:lnTo>
                  <a:lnTo>
                    <a:pt x="514" y="536"/>
                  </a:lnTo>
                  <a:lnTo>
                    <a:pt x="516" y="500"/>
                  </a:lnTo>
                  <a:lnTo>
                    <a:pt x="520" y="464"/>
                  </a:lnTo>
                  <a:lnTo>
                    <a:pt x="524" y="428"/>
                  </a:lnTo>
                  <a:lnTo>
                    <a:pt x="524" y="428"/>
                  </a:lnTo>
                  <a:lnTo>
                    <a:pt x="528" y="394"/>
                  </a:lnTo>
                  <a:lnTo>
                    <a:pt x="530" y="358"/>
                  </a:lnTo>
                  <a:lnTo>
                    <a:pt x="528" y="324"/>
                  </a:lnTo>
                  <a:lnTo>
                    <a:pt x="526" y="288"/>
                  </a:lnTo>
                  <a:lnTo>
                    <a:pt x="526" y="288"/>
                  </a:lnTo>
                  <a:lnTo>
                    <a:pt x="524" y="274"/>
                  </a:lnTo>
                  <a:lnTo>
                    <a:pt x="520" y="256"/>
                  </a:lnTo>
                  <a:lnTo>
                    <a:pt x="514" y="236"/>
                  </a:lnTo>
                  <a:lnTo>
                    <a:pt x="506" y="212"/>
                  </a:lnTo>
                  <a:lnTo>
                    <a:pt x="494" y="186"/>
                  </a:lnTo>
                  <a:lnTo>
                    <a:pt x="480" y="160"/>
                  </a:lnTo>
                  <a:lnTo>
                    <a:pt x="464" y="134"/>
                  </a:lnTo>
                  <a:lnTo>
                    <a:pt x="446" y="108"/>
                  </a:lnTo>
                  <a:lnTo>
                    <a:pt x="424" y="84"/>
                  </a:lnTo>
                  <a:lnTo>
                    <a:pt x="400" y="60"/>
                  </a:lnTo>
                  <a:lnTo>
                    <a:pt x="374" y="40"/>
                  </a:lnTo>
                  <a:lnTo>
                    <a:pt x="344" y="24"/>
                  </a:lnTo>
                  <a:lnTo>
                    <a:pt x="328" y="16"/>
                  </a:lnTo>
                  <a:lnTo>
                    <a:pt x="312" y="10"/>
                  </a:lnTo>
                  <a:lnTo>
                    <a:pt x="294" y="6"/>
                  </a:lnTo>
                  <a:lnTo>
                    <a:pt x="276" y="2"/>
                  </a:lnTo>
                  <a:lnTo>
                    <a:pt x="258" y="0"/>
                  </a:lnTo>
                  <a:lnTo>
                    <a:pt x="238" y="0"/>
                  </a:lnTo>
                  <a:lnTo>
                    <a:pt x="218" y="2"/>
                  </a:lnTo>
                  <a:lnTo>
                    <a:pt x="196" y="4"/>
                  </a:lnTo>
                  <a:lnTo>
                    <a:pt x="196" y="4"/>
                  </a:lnTo>
                  <a:lnTo>
                    <a:pt x="182" y="8"/>
                  </a:lnTo>
                  <a:lnTo>
                    <a:pt x="168" y="12"/>
                  </a:lnTo>
                  <a:lnTo>
                    <a:pt x="156" y="18"/>
                  </a:lnTo>
                  <a:lnTo>
                    <a:pt x="144" y="24"/>
                  </a:lnTo>
                  <a:lnTo>
                    <a:pt x="120" y="40"/>
                  </a:lnTo>
                  <a:lnTo>
                    <a:pt x="100" y="60"/>
                  </a:lnTo>
                  <a:lnTo>
                    <a:pt x="80" y="82"/>
                  </a:lnTo>
                  <a:lnTo>
                    <a:pt x="64" y="106"/>
                  </a:lnTo>
                  <a:lnTo>
                    <a:pt x="48" y="132"/>
                  </a:lnTo>
                  <a:lnTo>
                    <a:pt x="34" y="158"/>
                  </a:lnTo>
                  <a:lnTo>
                    <a:pt x="34" y="158"/>
                  </a:lnTo>
                  <a:lnTo>
                    <a:pt x="20" y="190"/>
                  </a:lnTo>
                  <a:lnTo>
                    <a:pt x="10" y="224"/>
                  </a:lnTo>
                  <a:lnTo>
                    <a:pt x="2" y="260"/>
                  </a:lnTo>
                  <a:lnTo>
                    <a:pt x="0" y="296"/>
                  </a:lnTo>
                  <a:lnTo>
                    <a:pt x="2" y="296"/>
                  </a:lnTo>
                  <a:lnTo>
                    <a:pt x="2" y="296"/>
                  </a:lnTo>
                  <a:lnTo>
                    <a:pt x="4" y="274"/>
                  </a:lnTo>
                  <a:lnTo>
                    <a:pt x="8" y="252"/>
                  </a:lnTo>
                  <a:lnTo>
                    <a:pt x="14" y="228"/>
                  </a:lnTo>
                  <a:lnTo>
                    <a:pt x="24" y="202"/>
                  </a:lnTo>
                  <a:lnTo>
                    <a:pt x="36" y="174"/>
                  </a:lnTo>
                  <a:lnTo>
                    <a:pt x="50" y="146"/>
                  </a:lnTo>
                  <a:lnTo>
                    <a:pt x="70" y="116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104" y="72"/>
                  </a:lnTo>
                  <a:lnTo>
                    <a:pt x="114" y="60"/>
                  </a:lnTo>
                  <a:lnTo>
                    <a:pt x="128" y="48"/>
                  </a:lnTo>
                  <a:lnTo>
                    <a:pt x="140" y="40"/>
                  </a:lnTo>
                  <a:lnTo>
                    <a:pt x="152" y="32"/>
                  </a:lnTo>
                  <a:lnTo>
                    <a:pt x="166" y="24"/>
                  </a:lnTo>
                  <a:lnTo>
                    <a:pt x="178" y="20"/>
                  </a:lnTo>
                  <a:lnTo>
                    <a:pt x="192" y="16"/>
                  </a:lnTo>
                  <a:lnTo>
                    <a:pt x="218" y="10"/>
                  </a:lnTo>
                  <a:lnTo>
                    <a:pt x="244" y="10"/>
                  </a:lnTo>
                  <a:lnTo>
                    <a:pt x="272" y="14"/>
                  </a:lnTo>
                  <a:lnTo>
                    <a:pt x="296" y="20"/>
                  </a:lnTo>
                  <a:lnTo>
                    <a:pt x="322" y="28"/>
                  </a:lnTo>
                  <a:lnTo>
                    <a:pt x="346" y="40"/>
                  </a:lnTo>
                  <a:lnTo>
                    <a:pt x="368" y="52"/>
                  </a:lnTo>
                  <a:lnTo>
                    <a:pt x="388" y="66"/>
                  </a:lnTo>
                  <a:lnTo>
                    <a:pt x="408" y="82"/>
                  </a:lnTo>
                  <a:lnTo>
                    <a:pt x="424" y="98"/>
                  </a:lnTo>
                  <a:lnTo>
                    <a:pt x="438" y="112"/>
                  </a:lnTo>
                  <a:lnTo>
                    <a:pt x="448" y="128"/>
                  </a:lnTo>
                  <a:lnTo>
                    <a:pt x="448" y="128"/>
                  </a:lnTo>
                  <a:lnTo>
                    <a:pt x="464" y="152"/>
                  </a:lnTo>
                  <a:lnTo>
                    <a:pt x="478" y="176"/>
                  </a:lnTo>
                  <a:lnTo>
                    <a:pt x="490" y="204"/>
                  </a:lnTo>
                  <a:lnTo>
                    <a:pt x="500" y="230"/>
                  </a:lnTo>
                  <a:lnTo>
                    <a:pt x="510" y="258"/>
                  </a:lnTo>
                  <a:lnTo>
                    <a:pt x="516" y="286"/>
                  </a:lnTo>
                  <a:lnTo>
                    <a:pt x="520" y="316"/>
                  </a:lnTo>
                  <a:lnTo>
                    <a:pt x="522" y="346"/>
                  </a:lnTo>
                  <a:lnTo>
                    <a:pt x="522" y="346"/>
                  </a:lnTo>
                  <a:lnTo>
                    <a:pt x="520" y="376"/>
                  </a:lnTo>
                  <a:lnTo>
                    <a:pt x="518" y="404"/>
                  </a:lnTo>
                  <a:lnTo>
                    <a:pt x="508" y="462"/>
                  </a:lnTo>
                  <a:lnTo>
                    <a:pt x="504" y="492"/>
                  </a:lnTo>
                  <a:lnTo>
                    <a:pt x="500" y="520"/>
                  </a:lnTo>
                  <a:lnTo>
                    <a:pt x="500" y="550"/>
                  </a:lnTo>
                  <a:lnTo>
                    <a:pt x="504" y="580"/>
                  </a:lnTo>
                  <a:lnTo>
                    <a:pt x="504" y="580"/>
                  </a:lnTo>
                  <a:lnTo>
                    <a:pt x="508" y="608"/>
                  </a:lnTo>
                  <a:lnTo>
                    <a:pt x="516" y="634"/>
                  </a:lnTo>
                  <a:lnTo>
                    <a:pt x="524" y="660"/>
                  </a:lnTo>
                  <a:lnTo>
                    <a:pt x="532" y="686"/>
                  </a:lnTo>
                  <a:lnTo>
                    <a:pt x="544" y="710"/>
                  </a:lnTo>
                  <a:lnTo>
                    <a:pt x="556" y="734"/>
                  </a:lnTo>
                  <a:lnTo>
                    <a:pt x="582" y="782"/>
                  </a:lnTo>
                  <a:lnTo>
                    <a:pt x="582" y="782"/>
                  </a:lnTo>
                  <a:lnTo>
                    <a:pt x="594" y="802"/>
                  </a:lnTo>
                  <a:lnTo>
                    <a:pt x="614" y="802"/>
                  </a:lnTo>
                  <a:lnTo>
                    <a:pt x="614" y="802"/>
                  </a:lnTo>
                  <a:lnTo>
                    <a:pt x="586" y="756"/>
                  </a:lnTo>
                  <a:lnTo>
                    <a:pt x="560" y="710"/>
                  </a:lnTo>
                  <a:lnTo>
                    <a:pt x="560" y="710"/>
                  </a:lnTo>
                  <a:lnTo>
                    <a:pt x="546" y="676"/>
                  </a:lnTo>
                  <a:lnTo>
                    <a:pt x="532" y="644"/>
                  </a:lnTo>
                  <a:lnTo>
                    <a:pt x="524" y="608"/>
                  </a:lnTo>
                  <a:lnTo>
                    <a:pt x="516" y="572"/>
                  </a:lnTo>
                  <a:lnTo>
                    <a:pt x="516" y="57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9" name="Freeform 90"/>
            <p:cNvSpPr>
              <a:spLocks/>
            </p:cNvSpPr>
            <p:nvPr/>
          </p:nvSpPr>
          <p:spPr bwMode="auto">
            <a:xfrm>
              <a:off x="1556084" y="4011"/>
              <a:ext cx="2614863" cy="1684421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4" y="28"/>
                </a:cxn>
                <a:cxn ang="0">
                  <a:pos x="0" y="58"/>
                </a:cxn>
                <a:cxn ang="0">
                  <a:pos x="4" y="84"/>
                </a:cxn>
                <a:cxn ang="0">
                  <a:pos x="12" y="110"/>
                </a:cxn>
                <a:cxn ang="0">
                  <a:pos x="26" y="134"/>
                </a:cxn>
                <a:cxn ang="0">
                  <a:pos x="44" y="154"/>
                </a:cxn>
                <a:cxn ang="0">
                  <a:pos x="66" y="168"/>
                </a:cxn>
                <a:cxn ang="0">
                  <a:pos x="90" y="180"/>
                </a:cxn>
                <a:cxn ang="0">
                  <a:pos x="112" y="184"/>
                </a:cxn>
                <a:cxn ang="0">
                  <a:pos x="154" y="184"/>
                </a:cxn>
                <a:cxn ang="0">
                  <a:pos x="176" y="182"/>
                </a:cxn>
                <a:cxn ang="0">
                  <a:pos x="240" y="174"/>
                </a:cxn>
                <a:cxn ang="0">
                  <a:pos x="274" y="176"/>
                </a:cxn>
                <a:cxn ang="0">
                  <a:pos x="298" y="186"/>
                </a:cxn>
                <a:cxn ang="0">
                  <a:pos x="310" y="200"/>
                </a:cxn>
                <a:cxn ang="0">
                  <a:pos x="318" y="210"/>
                </a:cxn>
                <a:cxn ang="0">
                  <a:pos x="322" y="208"/>
                </a:cxn>
                <a:cxn ang="0">
                  <a:pos x="326" y="204"/>
                </a:cxn>
                <a:cxn ang="0">
                  <a:pos x="300" y="180"/>
                </a:cxn>
                <a:cxn ang="0">
                  <a:pos x="290" y="174"/>
                </a:cxn>
                <a:cxn ang="0">
                  <a:pos x="266" y="166"/>
                </a:cxn>
                <a:cxn ang="0">
                  <a:pos x="256" y="166"/>
                </a:cxn>
                <a:cxn ang="0">
                  <a:pos x="198" y="172"/>
                </a:cxn>
                <a:cxn ang="0">
                  <a:pos x="144" y="178"/>
                </a:cxn>
                <a:cxn ang="0">
                  <a:pos x="108" y="174"/>
                </a:cxn>
                <a:cxn ang="0">
                  <a:pos x="74" y="162"/>
                </a:cxn>
                <a:cxn ang="0">
                  <a:pos x="44" y="140"/>
                </a:cxn>
                <a:cxn ang="0">
                  <a:pos x="20" y="112"/>
                </a:cxn>
                <a:cxn ang="0">
                  <a:pos x="14" y="102"/>
                </a:cxn>
                <a:cxn ang="0">
                  <a:pos x="4" y="74"/>
                </a:cxn>
                <a:cxn ang="0">
                  <a:pos x="6" y="36"/>
                </a:cxn>
                <a:cxn ang="0">
                  <a:pos x="12" y="10"/>
                </a:cxn>
                <a:cxn ang="0">
                  <a:pos x="16" y="0"/>
                </a:cxn>
              </a:cxnLst>
              <a:rect l="0" t="0" r="r" b="b"/>
              <a:pathLst>
                <a:path w="326" h="210">
                  <a:moveTo>
                    <a:pt x="16" y="0"/>
                  </a:moveTo>
                  <a:lnTo>
                    <a:pt x="16" y="0"/>
                  </a:lnTo>
                  <a:lnTo>
                    <a:pt x="10" y="14"/>
                  </a:lnTo>
                  <a:lnTo>
                    <a:pt x="4" y="28"/>
                  </a:lnTo>
                  <a:lnTo>
                    <a:pt x="2" y="42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6" y="98"/>
                  </a:lnTo>
                  <a:lnTo>
                    <a:pt x="12" y="110"/>
                  </a:lnTo>
                  <a:lnTo>
                    <a:pt x="18" y="122"/>
                  </a:lnTo>
                  <a:lnTo>
                    <a:pt x="26" y="134"/>
                  </a:lnTo>
                  <a:lnTo>
                    <a:pt x="34" y="144"/>
                  </a:lnTo>
                  <a:lnTo>
                    <a:pt x="44" y="154"/>
                  </a:lnTo>
                  <a:lnTo>
                    <a:pt x="54" y="162"/>
                  </a:lnTo>
                  <a:lnTo>
                    <a:pt x="66" y="168"/>
                  </a:lnTo>
                  <a:lnTo>
                    <a:pt x="78" y="174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112" y="184"/>
                  </a:lnTo>
                  <a:lnTo>
                    <a:pt x="132" y="186"/>
                  </a:lnTo>
                  <a:lnTo>
                    <a:pt x="154" y="184"/>
                  </a:lnTo>
                  <a:lnTo>
                    <a:pt x="176" y="182"/>
                  </a:lnTo>
                  <a:lnTo>
                    <a:pt x="176" y="182"/>
                  </a:lnTo>
                  <a:lnTo>
                    <a:pt x="240" y="174"/>
                  </a:lnTo>
                  <a:lnTo>
                    <a:pt x="240" y="174"/>
                  </a:lnTo>
                  <a:lnTo>
                    <a:pt x="258" y="174"/>
                  </a:lnTo>
                  <a:lnTo>
                    <a:pt x="274" y="176"/>
                  </a:lnTo>
                  <a:lnTo>
                    <a:pt x="288" y="180"/>
                  </a:lnTo>
                  <a:lnTo>
                    <a:pt x="298" y="186"/>
                  </a:lnTo>
                  <a:lnTo>
                    <a:pt x="304" y="194"/>
                  </a:lnTo>
                  <a:lnTo>
                    <a:pt x="310" y="200"/>
                  </a:lnTo>
                  <a:lnTo>
                    <a:pt x="318" y="210"/>
                  </a:lnTo>
                  <a:lnTo>
                    <a:pt x="318" y="210"/>
                  </a:lnTo>
                  <a:lnTo>
                    <a:pt x="320" y="210"/>
                  </a:lnTo>
                  <a:lnTo>
                    <a:pt x="322" y="208"/>
                  </a:lnTo>
                  <a:lnTo>
                    <a:pt x="326" y="204"/>
                  </a:lnTo>
                  <a:lnTo>
                    <a:pt x="326" y="204"/>
                  </a:lnTo>
                  <a:lnTo>
                    <a:pt x="310" y="188"/>
                  </a:lnTo>
                  <a:lnTo>
                    <a:pt x="300" y="180"/>
                  </a:lnTo>
                  <a:lnTo>
                    <a:pt x="290" y="174"/>
                  </a:lnTo>
                  <a:lnTo>
                    <a:pt x="290" y="174"/>
                  </a:lnTo>
                  <a:lnTo>
                    <a:pt x="274" y="168"/>
                  </a:lnTo>
                  <a:lnTo>
                    <a:pt x="266" y="166"/>
                  </a:lnTo>
                  <a:lnTo>
                    <a:pt x="256" y="166"/>
                  </a:lnTo>
                  <a:lnTo>
                    <a:pt x="256" y="166"/>
                  </a:lnTo>
                  <a:lnTo>
                    <a:pt x="226" y="168"/>
                  </a:lnTo>
                  <a:lnTo>
                    <a:pt x="198" y="172"/>
                  </a:lnTo>
                  <a:lnTo>
                    <a:pt x="144" y="178"/>
                  </a:lnTo>
                  <a:lnTo>
                    <a:pt x="144" y="178"/>
                  </a:lnTo>
                  <a:lnTo>
                    <a:pt x="126" y="178"/>
                  </a:lnTo>
                  <a:lnTo>
                    <a:pt x="108" y="174"/>
                  </a:lnTo>
                  <a:lnTo>
                    <a:pt x="90" y="170"/>
                  </a:lnTo>
                  <a:lnTo>
                    <a:pt x="74" y="162"/>
                  </a:lnTo>
                  <a:lnTo>
                    <a:pt x="58" y="152"/>
                  </a:lnTo>
                  <a:lnTo>
                    <a:pt x="44" y="140"/>
                  </a:lnTo>
                  <a:lnTo>
                    <a:pt x="30" y="128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14" y="102"/>
                  </a:lnTo>
                  <a:lnTo>
                    <a:pt x="10" y="92"/>
                  </a:lnTo>
                  <a:lnTo>
                    <a:pt x="4" y="74"/>
                  </a:lnTo>
                  <a:lnTo>
                    <a:pt x="4" y="54"/>
                  </a:lnTo>
                  <a:lnTo>
                    <a:pt x="6" y="36"/>
                  </a:lnTo>
                  <a:lnTo>
                    <a:pt x="8" y="22"/>
                  </a:lnTo>
                  <a:lnTo>
                    <a:pt x="12" y="1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0" name="Freeform 91"/>
            <p:cNvSpPr>
              <a:spLocks/>
            </p:cNvSpPr>
            <p:nvPr/>
          </p:nvSpPr>
          <p:spPr bwMode="auto">
            <a:xfrm>
              <a:off x="1171074" y="1704474"/>
              <a:ext cx="2646947" cy="1732547"/>
            </a:xfrm>
            <a:custGeom>
              <a:avLst/>
              <a:gdLst/>
              <a:ahLst/>
              <a:cxnLst>
                <a:cxn ang="0">
                  <a:pos x="312" y="12"/>
                </a:cxn>
                <a:cxn ang="0">
                  <a:pos x="266" y="0"/>
                </a:cxn>
                <a:cxn ang="0">
                  <a:pos x="232" y="6"/>
                </a:cxn>
                <a:cxn ang="0">
                  <a:pos x="196" y="32"/>
                </a:cxn>
                <a:cxn ang="0">
                  <a:pos x="178" y="58"/>
                </a:cxn>
                <a:cxn ang="0">
                  <a:pos x="160" y="130"/>
                </a:cxn>
                <a:cxn ang="0">
                  <a:pos x="150" y="158"/>
                </a:cxn>
                <a:cxn ang="0">
                  <a:pos x="118" y="192"/>
                </a:cxn>
                <a:cxn ang="0">
                  <a:pos x="72" y="208"/>
                </a:cxn>
                <a:cxn ang="0">
                  <a:pos x="44" y="208"/>
                </a:cxn>
                <a:cxn ang="0">
                  <a:pos x="12" y="182"/>
                </a:cxn>
                <a:cxn ang="0">
                  <a:pos x="8" y="140"/>
                </a:cxn>
                <a:cxn ang="0">
                  <a:pos x="16" y="110"/>
                </a:cxn>
                <a:cxn ang="0">
                  <a:pos x="46" y="80"/>
                </a:cxn>
                <a:cxn ang="0">
                  <a:pos x="68" y="80"/>
                </a:cxn>
                <a:cxn ang="0">
                  <a:pos x="86" y="104"/>
                </a:cxn>
                <a:cxn ang="0">
                  <a:pos x="84" y="114"/>
                </a:cxn>
                <a:cxn ang="0">
                  <a:pos x="76" y="124"/>
                </a:cxn>
                <a:cxn ang="0">
                  <a:pos x="56" y="128"/>
                </a:cxn>
                <a:cxn ang="0">
                  <a:pos x="42" y="122"/>
                </a:cxn>
                <a:cxn ang="0">
                  <a:pos x="68" y="134"/>
                </a:cxn>
                <a:cxn ang="0">
                  <a:pos x="86" y="122"/>
                </a:cxn>
                <a:cxn ang="0">
                  <a:pos x="92" y="106"/>
                </a:cxn>
                <a:cxn ang="0">
                  <a:pos x="84" y="88"/>
                </a:cxn>
                <a:cxn ang="0">
                  <a:pos x="66" y="76"/>
                </a:cxn>
                <a:cxn ang="0">
                  <a:pos x="52" y="74"/>
                </a:cxn>
                <a:cxn ang="0">
                  <a:pos x="22" y="90"/>
                </a:cxn>
                <a:cxn ang="0">
                  <a:pos x="2" y="130"/>
                </a:cxn>
                <a:cxn ang="0">
                  <a:pos x="0" y="158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82" y="214"/>
                </a:cxn>
                <a:cxn ang="0">
                  <a:pos x="112" y="206"/>
                </a:cxn>
                <a:cxn ang="0">
                  <a:pos x="146" y="178"/>
                </a:cxn>
                <a:cxn ang="0">
                  <a:pos x="168" y="138"/>
                </a:cxn>
                <a:cxn ang="0">
                  <a:pos x="178" y="90"/>
                </a:cxn>
                <a:cxn ang="0">
                  <a:pos x="188" y="58"/>
                </a:cxn>
                <a:cxn ang="0">
                  <a:pos x="214" y="26"/>
                </a:cxn>
                <a:cxn ang="0">
                  <a:pos x="242" y="14"/>
                </a:cxn>
                <a:cxn ang="0">
                  <a:pos x="280" y="14"/>
                </a:cxn>
                <a:cxn ang="0">
                  <a:pos x="320" y="30"/>
                </a:cxn>
                <a:cxn ang="0">
                  <a:pos x="326" y="28"/>
                </a:cxn>
              </a:cxnLst>
              <a:rect l="0" t="0" r="r" b="b"/>
              <a:pathLst>
                <a:path w="330" h="216">
                  <a:moveTo>
                    <a:pt x="330" y="24"/>
                  </a:moveTo>
                  <a:lnTo>
                    <a:pt x="330" y="24"/>
                  </a:lnTo>
                  <a:lnTo>
                    <a:pt x="312" y="12"/>
                  </a:lnTo>
                  <a:lnTo>
                    <a:pt x="296" y="6"/>
                  </a:lnTo>
                  <a:lnTo>
                    <a:pt x="276" y="2"/>
                  </a:lnTo>
                  <a:lnTo>
                    <a:pt x="266" y="0"/>
                  </a:lnTo>
                  <a:lnTo>
                    <a:pt x="254" y="0"/>
                  </a:lnTo>
                  <a:lnTo>
                    <a:pt x="244" y="2"/>
                  </a:lnTo>
                  <a:lnTo>
                    <a:pt x="232" y="6"/>
                  </a:lnTo>
                  <a:lnTo>
                    <a:pt x="220" y="12"/>
                  </a:lnTo>
                  <a:lnTo>
                    <a:pt x="208" y="22"/>
                  </a:lnTo>
                  <a:lnTo>
                    <a:pt x="196" y="32"/>
                  </a:lnTo>
                  <a:lnTo>
                    <a:pt x="184" y="48"/>
                  </a:lnTo>
                  <a:lnTo>
                    <a:pt x="184" y="48"/>
                  </a:lnTo>
                  <a:lnTo>
                    <a:pt x="178" y="58"/>
                  </a:lnTo>
                  <a:lnTo>
                    <a:pt x="172" y="70"/>
                  </a:lnTo>
                  <a:lnTo>
                    <a:pt x="166" y="100"/>
                  </a:lnTo>
                  <a:lnTo>
                    <a:pt x="160" y="130"/>
                  </a:lnTo>
                  <a:lnTo>
                    <a:pt x="156" y="144"/>
                  </a:lnTo>
                  <a:lnTo>
                    <a:pt x="150" y="158"/>
                  </a:lnTo>
                  <a:lnTo>
                    <a:pt x="150" y="158"/>
                  </a:lnTo>
                  <a:lnTo>
                    <a:pt x="142" y="170"/>
                  </a:lnTo>
                  <a:lnTo>
                    <a:pt x="132" y="182"/>
                  </a:lnTo>
                  <a:lnTo>
                    <a:pt x="118" y="192"/>
                  </a:lnTo>
                  <a:lnTo>
                    <a:pt x="104" y="200"/>
                  </a:lnTo>
                  <a:lnTo>
                    <a:pt x="88" y="206"/>
                  </a:lnTo>
                  <a:lnTo>
                    <a:pt x="72" y="208"/>
                  </a:lnTo>
                  <a:lnTo>
                    <a:pt x="58" y="210"/>
                  </a:lnTo>
                  <a:lnTo>
                    <a:pt x="44" y="208"/>
                  </a:lnTo>
                  <a:lnTo>
                    <a:pt x="44" y="208"/>
                  </a:lnTo>
                  <a:lnTo>
                    <a:pt x="30" y="202"/>
                  </a:lnTo>
                  <a:lnTo>
                    <a:pt x="20" y="192"/>
                  </a:lnTo>
                  <a:lnTo>
                    <a:pt x="12" y="182"/>
                  </a:lnTo>
                  <a:lnTo>
                    <a:pt x="8" y="168"/>
                  </a:lnTo>
                  <a:lnTo>
                    <a:pt x="6" y="154"/>
                  </a:lnTo>
                  <a:lnTo>
                    <a:pt x="8" y="140"/>
                  </a:lnTo>
                  <a:lnTo>
                    <a:pt x="12" y="124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24" y="96"/>
                  </a:lnTo>
                  <a:lnTo>
                    <a:pt x="36" y="86"/>
                  </a:lnTo>
                  <a:lnTo>
                    <a:pt x="46" y="80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68" y="80"/>
                  </a:lnTo>
                  <a:lnTo>
                    <a:pt x="76" y="84"/>
                  </a:lnTo>
                  <a:lnTo>
                    <a:pt x="82" y="94"/>
                  </a:lnTo>
                  <a:lnTo>
                    <a:pt x="86" y="104"/>
                  </a:lnTo>
                  <a:lnTo>
                    <a:pt x="86" y="104"/>
                  </a:lnTo>
                  <a:lnTo>
                    <a:pt x="86" y="108"/>
                  </a:lnTo>
                  <a:lnTo>
                    <a:pt x="84" y="114"/>
                  </a:lnTo>
                  <a:lnTo>
                    <a:pt x="80" y="120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2" y="128"/>
                  </a:lnTo>
                  <a:lnTo>
                    <a:pt x="68" y="128"/>
                  </a:lnTo>
                  <a:lnTo>
                    <a:pt x="56" y="128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54" y="130"/>
                  </a:lnTo>
                  <a:lnTo>
                    <a:pt x="62" y="132"/>
                  </a:lnTo>
                  <a:lnTo>
                    <a:pt x="68" y="134"/>
                  </a:lnTo>
                  <a:lnTo>
                    <a:pt x="74" y="132"/>
                  </a:lnTo>
                  <a:lnTo>
                    <a:pt x="80" y="128"/>
                  </a:lnTo>
                  <a:lnTo>
                    <a:pt x="86" y="122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2" y="106"/>
                  </a:lnTo>
                  <a:lnTo>
                    <a:pt x="92" y="100"/>
                  </a:lnTo>
                  <a:lnTo>
                    <a:pt x="90" y="92"/>
                  </a:lnTo>
                  <a:lnTo>
                    <a:pt x="84" y="88"/>
                  </a:lnTo>
                  <a:lnTo>
                    <a:pt x="78" y="82"/>
                  </a:lnTo>
                  <a:lnTo>
                    <a:pt x="72" y="78"/>
                  </a:lnTo>
                  <a:lnTo>
                    <a:pt x="66" y="76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2" y="74"/>
                  </a:lnTo>
                  <a:lnTo>
                    <a:pt x="46" y="76"/>
                  </a:lnTo>
                  <a:lnTo>
                    <a:pt x="34" y="82"/>
                  </a:lnTo>
                  <a:lnTo>
                    <a:pt x="22" y="90"/>
                  </a:lnTo>
                  <a:lnTo>
                    <a:pt x="14" y="102"/>
                  </a:lnTo>
                  <a:lnTo>
                    <a:pt x="8" y="116"/>
                  </a:lnTo>
                  <a:lnTo>
                    <a:pt x="2" y="130"/>
                  </a:lnTo>
                  <a:lnTo>
                    <a:pt x="0" y="144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8"/>
                  </a:lnTo>
                  <a:lnTo>
                    <a:pt x="2" y="176"/>
                  </a:lnTo>
                  <a:lnTo>
                    <a:pt x="6" y="184"/>
                  </a:lnTo>
                  <a:lnTo>
                    <a:pt x="10" y="190"/>
                  </a:lnTo>
                  <a:lnTo>
                    <a:pt x="20" y="202"/>
                  </a:lnTo>
                  <a:lnTo>
                    <a:pt x="34" y="208"/>
                  </a:lnTo>
                  <a:lnTo>
                    <a:pt x="50" y="214"/>
                  </a:lnTo>
                  <a:lnTo>
                    <a:pt x="66" y="216"/>
                  </a:lnTo>
                  <a:lnTo>
                    <a:pt x="82" y="214"/>
                  </a:lnTo>
                  <a:lnTo>
                    <a:pt x="98" y="212"/>
                  </a:lnTo>
                  <a:lnTo>
                    <a:pt x="98" y="212"/>
                  </a:lnTo>
                  <a:lnTo>
                    <a:pt x="112" y="206"/>
                  </a:lnTo>
                  <a:lnTo>
                    <a:pt x="124" y="198"/>
                  </a:lnTo>
                  <a:lnTo>
                    <a:pt x="136" y="188"/>
                  </a:lnTo>
                  <a:lnTo>
                    <a:pt x="146" y="178"/>
                  </a:lnTo>
                  <a:lnTo>
                    <a:pt x="156" y="166"/>
                  </a:lnTo>
                  <a:lnTo>
                    <a:pt x="162" y="152"/>
                  </a:lnTo>
                  <a:lnTo>
                    <a:pt x="168" y="138"/>
                  </a:lnTo>
                  <a:lnTo>
                    <a:pt x="172" y="124"/>
                  </a:lnTo>
                  <a:lnTo>
                    <a:pt x="172" y="124"/>
                  </a:lnTo>
                  <a:lnTo>
                    <a:pt x="178" y="90"/>
                  </a:lnTo>
                  <a:lnTo>
                    <a:pt x="182" y="74"/>
                  </a:lnTo>
                  <a:lnTo>
                    <a:pt x="188" y="58"/>
                  </a:lnTo>
                  <a:lnTo>
                    <a:pt x="188" y="58"/>
                  </a:lnTo>
                  <a:lnTo>
                    <a:pt x="196" y="46"/>
                  </a:lnTo>
                  <a:lnTo>
                    <a:pt x="204" y="36"/>
                  </a:lnTo>
                  <a:lnTo>
                    <a:pt x="214" y="26"/>
                  </a:lnTo>
                  <a:lnTo>
                    <a:pt x="224" y="20"/>
                  </a:lnTo>
                  <a:lnTo>
                    <a:pt x="234" y="16"/>
                  </a:lnTo>
                  <a:lnTo>
                    <a:pt x="242" y="14"/>
                  </a:lnTo>
                  <a:lnTo>
                    <a:pt x="252" y="12"/>
                  </a:lnTo>
                  <a:lnTo>
                    <a:pt x="262" y="12"/>
                  </a:lnTo>
                  <a:lnTo>
                    <a:pt x="280" y="14"/>
                  </a:lnTo>
                  <a:lnTo>
                    <a:pt x="296" y="20"/>
                  </a:lnTo>
                  <a:lnTo>
                    <a:pt x="310" y="26"/>
                  </a:lnTo>
                  <a:lnTo>
                    <a:pt x="320" y="30"/>
                  </a:lnTo>
                  <a:lnTo>
                    <a:pt x="320" y="30"/>
                  </a:lnTo>
                  <a:lnTo>
                    <a:pt x="322" y="30"/>
                  </a:lnTo>
                  <a:lnTo>
                    <a:pt x="326" y="28"/>
                  </a:lnTo>
                  <a:lnTo>
                    <a:pt x="330" y="24"/>
                  </a:lnTo>
                  <a:lnTo>
                    <a:pt x="33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1" name="Freeform 92"/>
            <p:cNvSpPr>
              <a:spLocks/>
            </p:cNvSpPr>
            <p:nvPr/>
          </p:nvSpPr>
          <p:spPr bwMode="auto">
            <a:xfrm>
              <a:off x="7684168" y="6565232"/>
              <a:ext cx="1459832" cy="1283368"/>
            </a:xfrm>
            <a:custGeom>
              <a:avLst/>
              <a:gdLst/>
              <a:ahLst/>
              <a:cxnLst>
                <a:cxn ang="0">
                  <a:pos x="76" y="34"/>
                </a:cxn>
                <a:cxn ang="0">
                  <a:pos x="76" y="34"/>
                </a:cxn>
                <a:cxn ang="0">
                  <a:pos x="92" y="30"/>
                </a:cxn>
                <a:cxn ang="0">
                  <a:pos x="106" y="28"/>
                </a:cxn>
                <a:cxn ang="0">
                  <a:pos x="138" y="24"/>
                </a:cxn>
                <a:cxn ang="0">
                  <a:pos x="138" y="24"/>
                </a:cxn>
                <a:cxn ang="0">
                  <a:pos x="160" y="20"/>
                </a:cxn>
                <a:cxn ang="0">
                  <a:pos x="172" y="16"/>
                </a:cxn>
                <a:cxn ang="0">
                  <a:pos x="182" y="10"/>
                </a:cxn>
                <a:cxn ang="0">
                  <a:pos x="182" y="0"/>
                </a:cxn>
                <a:cxn ang="0">
                  <a:pos x="182" y="0"/>
                </a:cxn>
                <a:cxn ang="0">
                  <a:pos x="172" y="6"/>
                </a:cxn>
                <a:cxn ang="0">
                  <a:pos x="172" y="6"/>
                </a:cxn>
                <a:cxn ang="0">
                  <a:pos x="158" y="10"/>
                </a:cxn>
                <a:cxn ang="0">
                  <a:pos x="146" y="14"/>
                </a:cxn>
                <a:cxn ang="0">
                  <a:pos x="118" y="16"/>
                </a:cxn>
                <a:cxn ang="0">
                  <a:pos x="92" y="20"/>
                </a:cxn>
                <a:cxn ang="0">
                  <a:pos x="78" y="22"/>
                </a:cxn>
                <a:cxn ang="0">
                  <a:pos x="66" y="26"/>
                </a:cxn>
                <a:cxn ang="0">
                  <a:pos x="66" y="26"/>
                </a:cxn>
                <a:cxn ang="0">
                  <a:pos x="52" y="34"/>
                </a:cxn>
                <a:cxn ang="0">
                  <a:pos x="38" y="44"/>
                </a:cxn>
                <a:cxn ang="0">
                  <a:pos x="26" y="54"/>
                </a:cxn>
                <a:cxn ang="0">
                  <a:pos x="16" y="68"/>
                </a:cxn>
                <a:cxn ang="0">
                  <a:pos x="6" y="84"/>
                </a:cxn>
                <a:cxn ang="0">
                  <a:pos x="2" y="102"/>
                </a:cxn>
                <a:cxn ang="0">
                  <a:pos x="0" y="122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4" y="150"/>
                </a:cxn>
                <a:cxn ang="0">
                  <a:pos x="6" y="152"/>
                </a:cxn>
                <a:cxn ang="0">
                  <a:pos x="8" y="156"/>
                </a:cxn>
                <a:cxn ang="0">
                  <a:pos x="10" y="160"/>
                </a:cxn>
                <a:cxn ang="0">
                  <a:pos x="26" y="160"/>
                </a:cxn>
                <a:cxn ang="0">
                  <a:pos x="26" y="160"/>
                </a:cxn>
                <a:cxn ang="0">
                  <a:pos x="24" y="148"/>
                </a:cxn>
                <a:cxn ang="0">
                  <a:pos x="22" y="132"/>
                </a:cxn>
                <a:cxn ang="0">
                  <a:pos x="20" y="112"/>
                </a:cxn>
                <a:cxn ang="0">
                  <a:pos x="22" y="94"/>
                </a:cxn>
                <a:cxn ang="0">
                  <a:pos x="28" y="76"/>
                </a:cxn>
                <a:cxn ang="0">
                  <a:pos x="32" y="66"/>
                </a:cxn>
                <a:cxn ang="0">
                  <a:pos x="38" y="58"/>
                </a:cxn>
                <a:cxn ang="0">
                  <a:pos x="46" y="50"/>
                </a:cxn>
                <a:cxn ang="0">
                  <a:pos x="54" y="44"/>
                </a:cxn>
                <a:cxn ang="0">
                  <a:pos x="64" y="38"/>
                </a:cxn>
                <a:cxn ang="0">
                  <a:pos x="76" y="34"/>
                </a:cxn>
                <a:cxn ang="0">
                  <a:pos x="76" y="34"/>
                </a:cxn>
              </a:cxnLst>
              <a:rect l="0" t="0" r="r" b="b"/>
              <a:pathLst>
                <a:path w="182" h="160">
                  <a:moveTo>
                    <a:pt x="76" y="34"/>
                  </a:moveTo>
                  <a:lnTo>
                    <a:pt x="76" y="34"/>
                  </a:lnTo>
                  <a:lnTo>
                    <a:pt x="92" y="30"/>
                  </a:lnTo>
                  <a:lnTo>
                    <a:pt x="106" y="28"/>
                  </a:lnTo>
                  <a:lnTo>
                    <a:pt x="138" y="24"/>
                  </a:lnTo>
                  <a:lnTo>
                    <a:pt x="138" y="24"/>
                  </a:lnTo>
                  <a:lnTo>
                    <a:pt x="160" y="20"/>
                  </a:lnTo>
                  <a:lnTo>
                    <a:pt x="172" y="16"/>
                  </a:lnTo>
                  <a:lnTo>
                    <a:pt x="182" y="1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2" y="6"/>
                  </a:lnTo>
                  <a:lnTo>
                    <a:pt x="172" y="6"/>
                  </a:lnTo>
                  <a:lnTo>
                    <a:pt x="158" y="10"/>
                  </a:lnTo>
                  <a:lnTo>
                    <a:pt x="146" y="14"/>
                  </a:lnTo>
                  <a:lnTo>
                    <a:pt x="118" y="16"/>
                  </a:lnTo>
                  <a:lnTo>
                    <a:pt x="92" y="20"/>
                  </a:lnTo>
                  <a:lnTo>
                    <a:pt x="78" y="22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52" y="34"/>
                  </a:lnTo>
                  <a:lnTo>
                    <a:pt x="38" y="44"/>
                  </a:lnTo>
                  <a:lnTo>
                    <a:pt x="26" y="54"/>
                  </a:lnTo>
                  <a:lnTo>
                    <a:pt x="16" y="68"/>
                  </a:lnTo>
                  <a:lnTo>
                    <a:pt x="6" y="84"/>
                  </a:lnTo>
                  <a:lnTo>
                    <a:pt x="2" y="102"/>
                  </a:lnTo>
                  <a:lnTo>
                    <a:pt x="0" y="122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4" y="150"/>
                  </a:lnTo>
                  <a:lnTo>
                    <a:pt x="6" y="152"/>
                  </a:lnTo>
                  <a:lnTo>
                    <a:pt x="8" y="156"/>
                  </a:lnTo>
                  <a:lnTo>
                    <a:pt x="10" y="160"/>
                  </a:lnTo>
                  <a:lnTo>
                    <a:pt x="26" y="160"/>
                  </a:lnTo>
                  <a:lnTo>
                    <a:pt x="26" y="160"/>
                  </a:lnTo>
                  <a:lnTo>
                    <a:pt x="24" y="148"/>
                  </a:lnTo>
                  <a:lnTo>
                    <a:pt x="22" y="132"/>
                  </a:lnTo>
                  <a:lnTo>
                    <a:pt x="20" y="112"/>
                  </a:lnTo>
                  <a:lnTo>
                    <a:pt x="22" y="94"/>
                  </a:lnTo>
                  <a:lnTo>
                    <a:pt x="28" y="76"/>
                  </a:lnTo>
                  <a:lnTo>
                    <a:pt x="32" y="66"/>
                  </a:lnTo>
                  <a:lnTo>
                    <a:pt x="38" y="58"/>
                  </a:lnTo>
                  <a:lnTo>
                    <a:pt x="46" y="50"/>
                  </a:lnTo>
                  <a:lnTo>
                    <a:pt x="54" y="44"/>
                  </a:lnTo>
                  <a:lnTo>
                    <a:pt x="64" y="38"/>
                  </a:lnTo>
                  <a:lnTo>
                    <a:pt x="76" y="34"/>
                  </a:lnTo>
                  <a:lnTo>
                    <a:pt x="76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2" name="Freeform 93"/>
            <p:cNvSpPr>
              <a:spLocks/>
            </p:cNvSpPr>
            <p:nvPr/>
          </p:nvSpPr>
          <p:spPr bwMode="auto">
            <a:xfrm>
              <a:off x="8550442" y="5297905"/>
              <a:ext cx="593558" cy="737937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0" y="54"/>
                </a:cxn>
                <a:cxn ang="0">
                  <a:pos x="0" y="68"/>
                </a:cxn>
                <a:cxn ang="0">
                  <a:pos x="4" y="80"/>
                </a:cxn>
                <a:cxn ang="0">
                  <a:pos x="8" y="86"/>
                </a:cxn>
                <a:cxn ang="0">
                  <a:pos x="12" y="90"/>
                </a:cxn>
                <a:cxn ang="0">
                  <a:pos x="18" y="92"/>
                </a:cxn>
                <a:cxn ang="0">
                  <a:pos x="26" y="92"/>
                </a:cxn>
                <a:cxn ang="0">
                  <a:pos x="26" y="92"/>
                </a:cxn>
                <a:cxn ang="0">
                  <a:pos x="36" y="92"/>
                </a:cxn>
                <a:cxn ang="0">
                  <a:pos x="44" y="88"/>
                </a:cxn>
                <a:cxn ang="0">
                  <a:pos x="48" y="82"/>
                </a:cxn>
                <a:cxn ang="0">
                  <a:pos x="50" y="76"/>
                </a:cxn>
                <a:cxn ang="0">
                  <a:pos x="52" y="68"/>
                </a:cxn>
                <a:cxn ang="0">
                  <a:pos x="50" y="60"/>
                </a:cxn>
                <a:cxn ang="0">
                  <a:pos x="48" y="52"/>
                </a:cxn>
                <a:cxn ang="0">
                  <a:pos x="44" y="44"/>
                </a:cxn>
                <a:cxn ang="0">
                  <a:pos x="44" y="44"/>
                </a:cxn>
                <a:cxn ang="0">
                  <a:pos x="46" y="48"/>
                </a:cxn>
                <a:cxn ang="0">
                  <a:pos x="48" y="58"/>
                </a:cxn>
                <a:cxn ang="0">
                  <a:pos x="48" y="68"/>
                </a:cxn>
                <a:cxn ang="0">
                  <a:pos x="46" y="74"/>
                </a:cxn>
                <a:cxn ang="0">
                  <a:pos x="44" y="78"/>
                </a:cxn>
                <a:cxn ang="0">
                  <a:pos x="44" y="78"/>
                </a:cxn>
                <a:cxn ang="0">
                  <a:pos x="38" y="82"/>
                </a:cxn>
                <a:cxn ang="0">
                  <a:pos x="32" y="84"/>
                </a:cxn>
                <a:cxn ang="0">
                  <a:pos x="28" y="86"/>
                </a:cxn>
                <a:cxn ang="0">
                  <a:pos x="22" y="84"/>
                </a:cxn>
                <a:cxn ang="0">
                  <a:pos x="22" y="84"/>
                </a:cxn>
                <a:cxn ang="0">
                  <a:pos x="12" y="80"/>
                </a:cxn>
                <a:cxn ang="0">
                  <a:pos x="6" y="74"/>
                </a:cxn>
                <a:cxn ang="0">
                  <a:pos x="2" y="70"/>
                </a:cxn>
                <a:cxn ang="0">
                  <a:pos x="0" y="64"/>
                </a:cxn>
                <a:cxn ang="0">
                  <a:pos x="0" y="5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8" y="42"/>
                </a:cxn>
                <a:cxn ang="0">
                  <a:pos x="16" y="32"/>
                </a:cxn>
                <a:cxn ang="0">
                  <a:pos x="26" y="24"/>
                </a:cxn>
                <a:cxn ang="0">
                  <a:pos x="38" y="18"/>
                </a:cxn>
                <a:cxn ang="0">
                  <a:pos x="38" y="18"/>
                </a:cxn>
                <a:cxn ang="0">
                  <a:pos x="56" y="12"/>
                </a:cxn>
                <a:cxn ang="0">
                  <a:pos x="74" y="12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2" y="2"/>
                </a:cxn>
                <a:cxn ang="0">
                  <a:pos x="50" y="4"/>
                </a:cxn>
                <a:cxn ang="0">
                  <a:pos x="36" y="8"/>
                </a:cxn>
                <a:cxn ang="0">
                  <a:pos x="26" y="14"/>
                </a:cxn>
                <a:cxn ang="0">
                  <a:pos x="16" y="22"/>
                </a:cxn>
                <a:cxn ang="0">
                  <a:pos x="8" y="30"/>
                </a:cxn>
                <a:cxn ang="0">
                  <a:pos x="2" y="42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74" h="92">
                  <a:moveTo>
                    <a:pt x="0" y="54"/>
                  </a:moveTo>
                  <a:lnTo>
                    <a:pt x="0" y="54"/>
                  </a:lnTo>
                  <a:lnTo>
                    <a:pt x="0" y="68"/>
                  </a:lnTo>
                  <a:lnTo>
                    <a:pt x="4" y="80"/>
                  </a:lnTo>
                  <a:lnTo>
                    <a:pt x="8" y="86"/>
                  </a:lnTo>
                  <a:lnTo>
                    <a:pt x="12" y="90"/>
                  </a:lnTo>
                  <a:lnTo>
                    <a:pt x="18" y="92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36" y="92"/>
                  </a:lnTo>
                  <a:lnTo>
                    <a:pt x="44" y="88"/>
                  </a:lnTo>
                  <a:lnTo>
                    <a:pt x="48" y="82"/>
                  </a:lnTo>
                  <a:lnTo>
                    <a:pt x="50" y="76"/>
                  </a:lnTo>
                  <a:lnTo>
                    <a:pt x="52" y="68"/>
                  </a:lnTo>
                  <a:lnTo>
                    <a:pt x="50" y="60"/>
                  </a:lnTo>
                  <a:lnTo>
                    <a:pt x="48" y="52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6" y="48"/>
                  </a:lnTo>
                  <a:lnTo>
                    <a:pt x="48" y="58"/>
                  </a:lnTo>
                  <a:lnTo>
                    <a:pt x="48" y="68"/>
                  </a:lnTo>
                  <a:lnTo>
                    <a:pt x="46" y="74"/>
                  </a:lnTo>
                  <a:lnTo>
                    <a:pt x="44" y="78"/>
                  </a:lnTo>
                  <a:lnTo>
                    <a:pt x="44" y="78"/>
                  </a:lnTo>
                  <a:lnTo>
                    <a:pt x="38" y="82"/>
                  </a:lnTo>
                  <a:lnTo>
                    <a:pt x="32" y="84"/>
                  </a:lnTo>
                  <a:lnTo>
                    <a:pt x="28" y="86"/>
                  </a:lnTo>
                  <a:lnTo>
                    <a:pt x="22" y="84"/>
                  </a:lnTo>
                  <a:lnTo>
                    <a:pt x="22" y="84"/>
                  </a:lnTo>
                  <a:lnTo>
                    <a:pt x="12" y="80"/>
                  </a:lnTo>
                  <a:lnTo>
                    <a:pt x="6" y="74"/>
                  </a:lnTo>
                  <a:lnTo>
                    <a:pt x="2" y="70"/>
                  </a:lnTo>
                  <a:lnTo>
                    <a:pt x="0" y="64"/>
                  </a:lnTo>
                  <a:lnTo>
                    <a:pt x="0" y="5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8" y="42"/>
                  </a:lnTo>
                  <a:lnTo>
                    <a:pt x="16" y="32"/>
                  </a:lnTo>
                  <a:lnTo>
                    <a:pt x="26" y="24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56" y="12"/>
                  </a:lnTo>
                  <a:lnTo>
                    <a:pt x="74" y="12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2" y="2"/>
                  </a:lnTo>
                  <a:lnTo>
                    <a:pt x="50" y="4"/>
                  </a:lnTo>
                  <a:lnTo>
                    <a:pt x="36" y="8"/>
                  </a:lnTo>
                  <a:lnTo>
                    <a:pt x="26" y="14"/>
                  </a:lnTo>
                  <a:lnTo>
                    <a:pt x="16" y="22"/>
                  </a:lnTo>
                  <a:lnTo>
                    <a:pt x="8" y="30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3" name="Freeform 94"/>
            <p:cNvSpPr>
              <a:spLocks/>
            </p:cNvSpPr>
            <p:nvPr/>
          </p:nvSpPr>
          <p:spPr bwMode="auto">
            <a:xfrm>
              <a:off x="4042611" y="2602832"/>
              <a:ext cx="3128211" cy="2213811"/>
            </a:xfrm>
            <a:custGeom>
              <a:avLst/>
              <a:gdLst/>
              <a:ahLst/>
              <a:cxnLst>
                <a:cxn ang="0">
                  <a:pos x="390" y="276"/>
                </a:cxn>
                <a:cxn ang="0">
                  <a:pos x="356" y="246"/>
                </a:cxn>
                <a:cxn ang="0">
                  <a:pos x="326" y="212"/>
                </a:cxn>
                <a:cxn ang="0">
                  <a:pos x="278" y="132"/>
                </a:cxn>
                <a:cxn ang="0">
                  <a:pos x="240" y="74"/>
                </a:cxn>
                <a:cxn ang="0">
                  <a:pos x="208" y="42"/>
                </a:cxn>
                <a:cxn ang="0">
                  <a:pos x="172" y="16"/>
                </a:cxn>
                <a:cxn ang="0">
                  <a:pos x="150" y="8"/>
                </a:cxn>
                <a:cxn ang="0">
                  <a:pos x="120" y="0"/>
                </a:cxn>
                <a:cxn ang="0">
                  <a:pos x="88" y="0"/>
                </a:cxn>
                <a:cxn ang="0">
                  <a:pos x="58" y="8"/>
                </a:cxn>
                <a:cxn ang="0">
                  <a:pos x="32" y="26"/>
                </a:cxn>
                <a:cxn ang="0">
                  <a:pos x="24" y="34"/>
                </a:cxn>
                <a:cxn ang="0">
                  <a:pos x="8" y="62"/>
                </a:cxn>
                <a:cxn ang="0">
                  <a:pos x="0" y="108"/>
                </a:cxn>
                <a:cxn ang="0">
                  <a:pos x="6" y="140"/>
                </a:cxn>
                <a:cxn ang="0">
                  <a:pos x="14" y="160"/>
                </a:cxn>
                <a:cxn ang="0">
                  <a:pos x="28" y="176"/>
                </a:cxn>
                <a:cxn ang="0">
                  <a:pos x="36" y="182"/>
                </a:cxn>
                <a:cxn ang="0">
                  <a:pos x="22" y="170"/>
                </a:cxn>
                <a:cxn ang="0">
                  <a:pos x="8" y="142"/>
                </a:cxn>
                <a:cxn ang="0">
                  <a:pos x="4" y="120"/>
                </a:cxn>
                <a:cxn ang="0">
                  <a:pos x="8" y="92"/>
                </a:cxn>
                <a:cxn ang="0">
                  <a:pos x="16" y="60"/>
                </a:cxn>
                <a:cxn ang="0">
                  <a:pos x="22" y="48"/>
                </a:cxn>
                <a:cxn ang="0">
                  <a:pos x="36" y="30"/>
                </a:cxn>
                <a:cxn ang="0">
                  <a:pos x="54" y="18"/>
                </a:cxn>
                <a:cxn ang="0">
                  <a:pos x="86" y="8"/>
                </a:cxn>
                <a:cxn ang="0">
                  <a:pos x="132" y="10"/>
                </a:cxn>
                <a:cxn ang="0">
                  <a:pos x="174" y="24"/>
                </a:cxn>
                <a:cxn ang="0">
                  <a:pos x="190" y="34"/>
                </a:cxn>
                <a:cxn ang="0">
                  <a:pos x="218" y="62"/>
                </a:cxn>
                <a:cxn ang="0">
                  <a:pos x="254" y="112"/>
                </a:cxn>
                <a:cxn ang="0">
                  <a:pos x="274" y="148"/>
                </a:cxn>
                <a:cxn ang="0">
                  <a:pos x="320" y="218"/>
                </a:cxn>
                <a:cxn ang="0">
                  <a:pos x="348" y="250"/>
                </a:cxn>
                <a:cxn ang="0">
                  <a:pos x="380" y="276"/>
                </a:cxn>
                <a:cxn ang="0">
                  <a:pos x="382" y="276"/>
                </a:cxn>
                <a:cxn ang="0">
                  <a:pos x="390" y="276"/>
                </a:cxn>
              </a:cxnLst>
              <a:rect l="0" t="0" r="r" b="b"/>
              <a:pathLst>
                <a:path w="390" h="276">
                  <a:moveTo>
                    <a:pt x="390" y="276"/>
                  </a:moveTo>
                  <a:lnTo>
                    <a:pt x="390" y="276"/>
                  </a:lnTo>
                  <a:lnTo>
                    <a:pt x="372" y="262"/>
                  </a:lnTo>
                  <a:lnTo>
                    <a:pt x="356" y="246"/>
                  </a:lnTo>
                  <a:lnTo>
                    <a:pt x="340" y="230"/>
                  </a:lnTo>
                  <a:lnTo>
                    <a:pt x="326" y="212"/>
                  </a:lnTo>
                  <a:lnTo>
                    <a:pt x="302" y="172"/>
                  </a:lnTo>
                  <a:lnTo>
                    <a:pt x="278" y="132"/>
                  </a:lnTo>
                  <a:lnTo>
                    <a:pt x="252" y="92"/>
                  </a:lnTo>
                  <a:lnTo>
                    <a:pt x="240" y="74"/>
                  </a:lnTo>
                  <a:lnTo>
                    <a:pt x="224" y="56"/>
                  </a:lnTo>
                  <a:lnTo>
                    <a:pt x="208" y="42"/>
                  </a:lnTo>
                  <a:lnTo>
                    <a:pt x="192" y="28"/>
                  </a:lnTo>
                  <a:lnTo>
                    <a:pt x="172" y="16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36" y="4"/>
                  </a:lnTo>
                  <a:lnTo>
                    <a:pt x="120" y="0"/>
                  </a:lnTo>
                  <a:lnTo>
                    <a:pt x="104" y="0"/>
                  </a:lnTo>
                  <a:lnTo>
                    <a:pt x="88" y="0"/>
                  </a:lnTo>
                  <a:lnTo>
                    <a:pt x="74" y="2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24" y="34"/>
                  </a:lnTo>
                  <a:lnTo>
                    <a:pt x="18" y="42"/>
                  </a:lnTo>
                  <a:lnTo>
                    <a:pt x="8" y="62"/>
                  </a:lnTo>
                  <a:lnTo>
                    <a:pt x="2" y="84"/>
                  </a:lnTo>
                  <a:lnTo>
                    <a:pt x="0" y="108"/>
                  </a:lnTo>
                  <a:lnTo>
                    <a:pt x="2" y="130"/>
                  </a:lnTo>
                  <a:lnTo>
                    <a:pt x="6" y="140"/>
                  </a:lnTo>
                  <a:lnTo>
                    <a:pt x="10" y="150"/>
                  </a:lnTo>
                  <a:lnTo>
                    <a:pt x="14" y="160"/>
                  </a:lnTo>
                  <a:lnTo>
                    <a:pt x="20" y="168"/>
                  </a:lnTo>
                  <a:lnTo>
                    <a:pt x="28" y="176"/>
                  </a:lnTo>
                  <a:lnTo>
                    <a:pt x="36" y="182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2" y="170"/>
                  </a:lnTo>
                  <a:lnTo>
                    <a:pt x="14" y="158"/>
                  </a:lnTo>
                  <a:lnTo>
                    <a:pt x="8" y="142"/>
                  </a:lnTo>
                  <a:lnTo>
                    <a:pt x="6" y="132"/>
                  </a:lnTo>
                  <a:lnTo>
                    <a:pt x="4" y="120"/>
                  </a:lnTo>
                  <a:lnTo>
                    <a:pt x="6" y="108"/>
                  </a:lnTo>
                  <a:lnTo>
                    <a:pt x="8" y="92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8" y="40"/>
                  </a:lnTo>
                  <a:lnTo>
                    <a:pt x="36" y="30"/>
                  </a:lnTo>
                  <a:lnTo>
                    <a:pt x="44" y="24"/>
                  </a:lnTo>
                  <a:lnTo>
                    <a:pt x="54" y="18"/>
                  </a:lnTo>
                  <a:lnTo>
                    <a:pt x="64" y="14"/>
                  </a:lnTo>
                  <a:lnTo>
                    <a:pt x="86" y="8"/>
                  </a:lnTo>
                  <a:lnTo>
                    <a:pt x="110" y="8"/>
                  </a:lnTo>
                  <a:lnTo>
                    <a:pt x="132" y="10"/>
                  </a:lnTo>
                  <a:lnTo>
                    <a:pt x="154" y="16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90" y="34"/>
                  </a:lnTo>
                  <a:lnTo>
                    <a:pt x="204" y="48"/>
                  </a:lnTo>
                  <a:lnTo>
                    <a:pt x="218" y="62"/>
                  </a:lnTo>
                  <a:lnTo>
                    <a:pt x="232" y="78"/>
                  </a:lnTo>
                  <a:lnTo>
                    <a:pt x="254" y="112"/>
                  </a:lnTo>
                  <a:lnTo>
                    <a:pt x="274" y="148"/>
                  </a:lnTo>
                  <a:lnTo>
                    <a:pt x="274" y="148"/>
                  </a:lnTo>
                  <a:lnTo>
                    <a:pt x="296" y="184"/>
                  </a:lnTo>
                  <a:lnTo>
                    <a:pt x="320" y="218"/>
                  </a:lnTo>
                  <a:lnTo>
                    <a:pt x="334" y="236"/>
                  </a:lnTo>
                  <a:lnTo>
                    <a:pt x="348" y="250"/>
                  </a:lnTo>
                  <a:lnTo>
                    <a:pt x="364" y="264"/>
                  </a:lnTo>
                  <a:lnTo>
                    <a:pt x="380" y="276"/>
                  </a:lnTo>
                  <a:lnTo>
                    <a:pt x="380" y="276"/>
                  </a:lnTo>
                  <a:lnTo>
                    <a:pt x="382" y="276"/>
                  </a:lnTo>
                  <a:lnTo>
                    <a:pt x="386" y="276"/>
                  </a:lnTo>
                  <a:lnTo>
                    <a:pt x="390" y="276"/>
                  </a:lnTo>
                  <a:lnTo>
                    <a:pt x="390" y="2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4" name="Freeform 95"/>
            <p:cNvSpPr>
              <a:spLocks/>
            </p:cNvSpPr>
            <p:nvPr/>
          </p:nvSpPr>
          <p:spPr bwMode="auto">
            <a:xfrm>
              <a:off x="6497053" y="1399674"/>
              <a:ext cx="1171074" cy="1074821"/>
            </a:xfrm>
            <a:custGeom>
              <a:avLst/>
              <a:gdLst/>
              <a:ahLst/>
              <a:cxnLst>
                <a:cxn ang="0">
                  <a:pos x="18" y="134"/>
                </a:cxn>
                <a:cxn ang="0">
                  <a:pos x="10" y="8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32" y="32"/>
                </a:cxn>
                <a:cxn ang="0">
                  <a:pos x="62" y="10"/>
                </a:cxn>
                <a:cxn ang="0">
                  <a:pos x="76" y="6"/>
                </a:cxn>
                <a:cxn ang="0">
                  <a:pos x="104" y="8"/>
                </a:cxn>
                <a:cxn ang="0">
                  <a:pos x="126" y="24"/>
                </a:cxn>
                <a:cxn ang="0">
                  <a:pos x="138" y="48"/>
                </a:cxn>
                <a:cxn ang="0">
                  <a:pos x="140" y="64"/>
                </a:cxn>
                <a:cxn ang="0">
                  <a:pos x="134" y="82"/>
                </a:cxn>
                <a:cxn ang="0">
                  <a:pos x="120" y="96"/>
                </a:cxn>
                <a:cxn ang="0">
                  <a:pos x="114" y="100"/>
                </a:cxn>
                <a:cxn ang="0">
                  <a:pos x="100" y="96"/>
                </a:cxn>
                <a:cxn ang="0">
                  <a:pos x="80" y="82"/>
                </a:cxn>
                <a:cxn ang="0">
                  <a:pos x="72" y="72"/>
                </a:cxn>
                <a:cxn ang="0">
                  <a:pos x="66" y="56"/>
                </a:cxn>
                <a:cxn ang="0">
                  <a:pos x="70" y="40"/>
                </a:cxn>
                <a:cxn ang="0">
                  <a:pos x="72" y="36"/>
                </a:cxn>
                <a:cxn ang="0">
                  <a:pos x="82" y="34"/>
                </a:cxn>
                <a:cxn ang="0">
                  <a:pos x="94" y="42"/>
                </a:cxn>
                <a:cxn ang="0">
                  <a:pos x="98" y="50"/>
                </a:cxn>
                <a:cxn ang="0">
                  <a:pos x="96" y="64"/>
                </a:cxn>
                <a:cxn ang="0">
                  <a:pos x="88" y="74"/>
                </a:cxn>
                <a:cxn ang="0">
                  <a:pos x="92" y="72"/>
                </a:cxn>
                <a:cxn ang="0">
                  <a:pos x="102" y="52"/>
                </a:cxn>
                <a:cxn ang="0">
                  <a:pos x="102" y="40"/>
                </a:cxn>
                <a:cxn ang="0">
                  <a:pos x="98" y="36"/>
                </a:cxn>
                <a:cxn ang="0">
                  <a:pos x="86" y="30"/>
                </a:cxn>
                <a:cxn ang="0">
                  <a:pos x="80" y="30"/>
                </a:cxn>
                <a:cxn ang="0">
                  <a:pos x="70" y="34"/>
                </a:cxn>
                <a:cxn ang="0">
                  <a:pos x="62" y="42"/>
                </a:cxn>
                <a:cxn ang="0">
                  <a:pos x="60" y="54"/>
                </a:cxn>
                <a:cxn ang="0">
                  <a:pos x="64" y="66"/>
                </a:cxn>
                <a:cxn ang="0">
                  <a:pos x="70" y="78"/>
                </a:cxn>
                <a:cxn ang="0">
                  <a:pos x="86" y="94"/>
                </a:cxn>
                <a:cxn ang="0">
                  <a:pos x="108" y="104"/>
                </a:cxn>
                <a:cxn ang="0">
                  <a:pos x="128" y="98"/>
                </a:cxn>
                <a:cxn ang="0">
                  <a:pos x="138" y="88"/>
                </a:cxn>
                <a:cxn ang="0">
                  <a:pos x="144" y="74"/>
                </a:cxn>
                <a:cxn ang="0">
                  <a:pos x="142" y="42"/>
                </a:cxn>
                <a:cxn ang="0">
                  <a:pos x="136" y="28"/>
                </a:cxn>
                <a:cxn ang="0">
                  <a:pos x="116" y="8"/>
                </a:cxn>
                <a:cxn ang="0">
                  <a:pos x="88" y="0"/>
                </a:cxn>
                <a:cxn ang="0">
                  <a:pos x="70" y="4"/>
                </a:cxn>
                <a:cxn ang="0">
                  <a:pos x="38" y="18"/>
                </a:cxn>
                <a:cxn ang="0">
                  <a:pos x="24" y="32"/>
                </a:cxn>
                <a:cxn ang="0">
                  <a:pos x="8" y="52"/>
                </a:cxn>
                <a:cxn ang="0">
                  <a:pos x="0" y="76"/>
                </a:cxn>
                <a:cxn ang="0">
                  <a:pos x="0" y="84"/>
                </a:cxn>
                <a:cxn ang="0">
                  <a:pos x="2" y="114"/>
                </a:cxn>
                <a:cxn ang="0">
                  <a:pos x="6" y="130"/>
                </a:cxn>
                <a:cxn ang="0">
                  <a:pos x="6" y="128"/>
                </a:cxn>
                <a:cxn ang="0">
                  <a:pos x="8" y="124"/>
                </a:cxn>
                <a:cxn ang="0">
                  <a:pos x="18" y="134"/>
                </a:cxn>
              </a:cxnLst>
              <a:rect l="0" t="0" r="r" b="b"/>
              <a:pathLst>
                <a:path w="146" h="134">
                  <a:moveTo>
                    <a:pt x="18" y="134"/>
                  </a:moveTo>
                  <a:lnTo>
                    <a:pt x="18" y="134"/>
                  </a:lnTo>
                  <a:lnTo>
                    <a:pt x="12" y="100"/>
                  </a:lnTo>
                  <a:lnTo>
                    <a:pt x="10" y="82"/>
                  </a:lnTo>
                  <a:lnTo>
                    <a:pt x="10" y="7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0" y="48"/>
                  </a:lnTo>
                  <a:lnTo>
                    <a:pt x="32" y="32"/>
                  </a:lnTo>
                  <a:lnTo>
                    <a:pt x="46" y="2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76" y="6"/>
                  </a:lnTo>
                  <a:lnTo>
                    <a:pt x="90" y="6"/>
                  </a:lnTo>
                  <a:lnTo>
                    <a:pt x="104" y="8"/>
                  </a:lnTo>
                  <a:lnTo>
                    <a:pt x="116" y="14"/>
                  </a:lnTo>
                  <a:lnTo>
                    <a:pt x="126" y="24"/>
                  </a:lnTo>
                  <a:lnTo>
                    <a:pt x="134" y="34"/>
                  </a:lnTo>
                  <a:lnTo>
                    <a:pt x="138" y="48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38" y="72"/>
                  </a:lnTo>
                  <a:lnTo>
                    <a:pt x="134" y="82"/>
                  </a:lnTo>
                  <a:lnTo>
                    <a:pt x="128" y="90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14" y="100"/>
                  </a:lnTo>
                  <a:lnTo>
                    <a:pt x="106" y="98"/>
                  </a:lnTo>
                  <a:lnTo>
                    <a:pt x="100" y="96"/>
                  </a:lnTo>
                  <a:lnTo>
                    <a:pt x="92" y="92"/>
                  </a:lnTo>
                  <a:lnTo>
                    <a:pt x="80" y="8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68" y="64"/>
                  </a:lnTo>
                  <a:lnTo>
                    <a:pt x="66" y="56"/>
                  </a:lnTo>
                  <a:lnTo>
                    <a:pt x="66" y="48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2" y="36"/>
                  </a:lnTo>
                  <a:lnTo>
                    <a:pt x="76" y="34"/>
                  </a:lnTo>
                  <a:lnTo>
                    <a:pt x="82" y="34"/>
                  </a:lnTo>
                  <a:lnTo>
                    <a:pt x="86" y="36"/>
                  </a:lnTo>
                  <a:lnTo>
                    <a:pt x="94" y="42"/>
                  </a:lnTo>
                  <a:lnTo>
                    <a:pt x="98" y="50"/>
                  </a:lnTo>
                  <a:lnTo>
                    <a:pt x="98" y="50"/>
                  </a:lnTo>
                  <a:lnTo>
                    <a:pt x="98" y="56"/>
                  </a:lnTo>
                  <a:lnTo>
                    <a:pt x="96" y="64"/>
                  </a:lnTo>
                  <a:lnTo>
                    <a:pt x="92" y="70"/>
                  </a:lnTo>
                  <a:lnTo>
                    <a:pt x="88" y="74"/>
                  </a:lnTo>
                  <a:lnTo>
                    <a:pt x="88" y="74"/>
                  </a:lnTo>
                  <a:lnTo>
                    <a:pt x="92" y="72"/>
                  </a:lnTo>
                  <a:lnTo>
                    <a:pt x="98" y="64"/>
                  </a:lnTo>
                  <a:lnTo>
                    <a:pt x="102" y="52"/>
                  </a:lnTo>
                  <a:lnTo>
                    <a:pt x="102" y="46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98" y="36"/>
                  </a:lnTo>
                  <a:lnTo>
                    <a:pt x="92" y="32"/>
                  </a:lnTo>
                  <a:lnTo>
                    <a:pt x="86" y="30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74" y="30"/>
                  </a:lnTo>
                  <a:lnTo>
                    <a:pt x="70" y="34"/>
                  </a:lnTo>
                  <a:lnTo>
                    <a:pt x="66" y="38"/>
                  </a:lnTo>
                  <a:lnTo>
                    <a:pt x="62" y="42"/>
                  </a:lnTo>
                  <a:lnTo>
                    <a:pt x="60" y="48"/>
                  </a:lnTo>
                  <a:lnTo>
                    <a:pt x="60" y="54"/>
                  </a:lnTo>
                  <a:lnTo>
                    <a:pt x="60" y="6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70" y="78"/>
                  </a:lnTo>
                  <a:lnTo>
                    <a:pt x="78" y="86"/>
                  </a:lnTo>
                  <a:lnTo>
                    <a:pt x="86" y="94"/>
                  </a:lnTo>
                  <a:lnTo>
                    <a:pt x="96" y="100"/>
                  </a:lnTo>
                  <a:lnTo>
                    <a:pt x="108" y="104"/>
                  </a:lnTo>
                  <a:lnTo>
                    <a:pt x="118" y="102"/>
                  </a:lnTo>
                  <a:lnTo>
                    <a:pt x="128" y="98"/>
                  </a:lnTo>
                  <a:lnTo>
                    <a:pt x="138" y="88"/>
                  </a:lnTo>
                  <a:lnTo>
                    <a:pt x="138" y="88"/>
                  </a:lnTo>
                  <a:lnTo>
                    <a:pt x="142" y="82"/>
                  </a:lnTo>
                  <a:lnTo>
                    <a:pt x="144" y="74"/>
                  </a:lnTo>
                  <a:lnTo>
                    <a:pt x="146" y="58"/>
                  </a:lnTo>
                  <a:lnTo>
                    <a:pt x="142" y="42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28" y="16"/>
                  </a:lnTo>
                  <a:lnTo>
                    <a:pt x="116" y="8"/>
                  </a:lnTo>
                  <a:lnTo>
                    <a:pt x="102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70" y="4"/>
                  </a:lnTo>
                  <a:lnTo>
                    <a:pt x="54" y="10"/>
                  </a:lnTo>
                  <a:lnTo>
                    <a:pt x="38" y="18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4" y="40"/>
                  </a:lnTo>
                  <a:lnTo>
                    <a:pt x="8" y="52"/>
                  </a:lnTo>
                  <a:lnTo>
                    <a:pt x="4" y="6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14"/>
                  </a:lnTo>
                  <a:lnTo>
                    <a:pt x="6" y="128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6" y="124"/>
                  </a:lnTo>
                  <a:lnTo>
                    <a:pt x="8" y="124"/>
                  </a:lnTo>
                  <a:lnTo>
                    <a:pt x="12" y="126"/>
                  </a:lnTo>
                  <a:lnTo>
                    <a:pt x="18" y="134"/>
                  </a:lnTo>
                  <a:lnTo>
                    <a:pt x="18" y="1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5" name="Freeform 96"/>
            <p:cNvSpPr>
              <a:spLocks/>
            </p:cNvSpPr>
            <p:nvPr/>
          </p:nvSpPr>
          <p:spPr bwMode="auto">
            <a:xfrm>
              <a:off x="5871411" y="5731042"/>
              <a:ext cx="1219200" cy="1090863"/>
            </a:xfrm>
            <a:custGeom>
              <a:avLst/>
              <a:gdLst/>
              <a:ahLst/>
              <a:cxnLst>
                <a:cxn ang="0">
                  <a:pos x="144" y="62"/>
                </a:cxn>
                <a:cxn ang="0">
                  <a:pos x="122" y="24"/>
                </a:cxn>
                <a:cxn ang="0">
                  <a:pos x="110" y="16"/>
                </a:cxn>
                <a:cxn ang="0">
                  <a:pos x="94" y="10"/>
                </a:cxn>
                <a:cxn ang="0">
                  <a:pos x="78" y="8"/>
                </a:cxn>
                <a:cxn ang="0">
                  <a:pos x="42" y="18"/>
                </a:cxn>
                <a:cxn ang="0">
                  <a:pos x="30" y="26"/>
                </a:cxn>
                <a:cxn ang="0">
                  <a:pos x="12" y="50"/>
                </a:cxn>
                <a:cxn ang="0">
                  <a:pos x="6" y="78"/>
                </a:cxn>
                <a:cxn ang="0">
                  <a:pos x="14" y="106"/>
                </a:cxn>
                <a:cxn ang="0">
                  <a:pos x="22" y="118"/>
                </a:cxn>
                <a:cxn ang="0">
                  <a:pos x="36" y="126"/>
                </a:cxn>
                <a:cxn ang="0">
                  <a:pos x="52" y="126"/>
                </a:cxn>
                <a:cxn ang="0">
                  <a:pos x="58" y="122"/>
                </a:cxn>
                <a:cxn ang="0">
                  <a:pos x="68" y="110"/>
                </a:cxn>
                <a:cxn ang="0">
                  <a:pos x="72" y="84"/>
                </a:cxn>
                <a:cxn ang="0">
                  <a:pos x="72" y="68"/>
                </a:cxn>
                <a:cxn ang="0">
                  <a:pos x="68" y="54"/>
                </a:cxn>
                <a:cxn ang="0">
                  <a:pos x="56" y="44"/>
                </a:cxn>
                <a:cxn ang="0">
                  <a:pos x="50" y="44"/>
                </a:cxn>
                <a:cxn ang="0">
                  <a:pos x="44" y="50"/>
                </a:cxn>
                <a:cxn ang="0">
                  <a:pos x="38" y="66"/>
                </a:cxn>
                <a:cxn ang="0">
                  <a:pos x="40" y="74"/>
                </a:cxn>
                <a:cxn ang="0">
                  <a:pos x="50" y="82"/>
                </a:cxn>
                <a:cxn ang="0">
                  <a:pos x="62" y="84"/>
                </a:cxn>
                <a:cxn ang="0">
                  <a:pos x="58" y="84"/>
                </a:cxn>
                <a:cxn ang="0">
                  <a:pos x="44" y="82"/>
                </a:cxn>
                <a:cxn ang="0">
                  <a:pos x="34" y="76"/>
                </a:cxn>
                <a:cxn ang="0">
                  <a:pos x="32" y="72"/>
                </a:cxn>
                <a:cxn ang="0">
                  <a:pos x="34" y="58"/>
                </a:cxn>
                <a:cxn ang="0">
                  <a:pos x="40" y="46"/>
                </a:cxn>
                <a:cxn ang="0">
                  <a:pos x="46" y="42"/>
                </a:cxn>
                <a:cxn ang="0">
                  <a:pos x="56" y="40"/>
                </a:cxn>
                <a:cxn ang="0">
                  <a:pos x="66" y="42"/>
                </a:cxn>
                <a:cxn ang="0">
                  <a:pos x="72" y="52"/>
                </a:cxn>
                <a:cxn ang="0">
                  <a:pos x="76" y="58"/>
                </a:cxn>
                <a:cxn ang="0">
                  <a:pos x="78" y="84"/>
                </a:cxn>
                <a:cxn ang="0">
                  <a:pos x="72" y="110"/>
                </a:cxn>
                <a:cxn ang="0">
                  <a:pos x="58" y="128"/>
                </a:cxn>
                <a:cxn ang="0">
                  <a:pos x="34" y="136"/>
                </a:cxn>
                <a:cxn ang="0">
                  <a:pos x="28" y="134"/>
                </a:cxn>
                <a:cxn ang="0">
                  <a:pos x="16" y="126"/>
                </a:cxn>
                <a:cxn ang="0">
                  <a:pos x="4" y="106"/>
                </a:cxn>
                <a:cxn ang="0">
                  <a:pos x="0" y="92"/>
                </a:cxn>
                <a:cxn ang="0">
                  <a:pos x="2" y="60"/>
                </a:cxn>
                <a:cxn ang="0">
                  <a:pos x="18" y="32"/>
                </a:cxn>
                <a:cxn ang="0">
                  <a:pos x="32" y="20"/>
                </a:cxn>
                <a:cxn ang="0">
                  <a:pos x="64" y="4"/>
                </a:cxn>
                <a:cxn ang="0">
                  <a:pos x="82" y="0"/>
                </a:cxn>
                <a:cxn ang="0">
                  <a:pos x="106" y="2"/>
                </a:cxn>
                <a:cxn ang="0">
                  <a:pos x="126" y="14"/>
                </a:cxn>
                <a:cxn ang="0">
                  <a:pos x="134" y="22"/>
                </a:cxn>
                <a:cxn ang="0">
                  <a:pos x="152" y="56"/>
                </a:cxn>
                <a:cxn ang="0">
                  <a:pos x="148" y="60"/>
                </a:cxn>
                <a:cxn ang="0">
                  <a:pos x="144" y="62"/>
                </a:cxn>
              </a:cxnLst>
              <a:rect l="0" t="0" r="r" b="b"/>
              <a:pathLst>
                <a:path w="152" h="136">
                  <a:moveTo>
                    <a:pt x="144" y="62"/>
                  </a:moveTo>
                  <a:lnTo>
                    <a:pt x="144" y="62"/>
                  </a:lnTo>
                  <a:lnTo>
                    <a:pt x="130" y="36"/>
                  </a:lnTo>
                  <a:lnTo>
                    <a:pt x="122" y="24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02" y="12"/>
                  </a:lnTo>
                  <a:lnTo>
                    <a:pt x="94" y="10"/>
                  </a:lnTo>
                  <a:lnTo>
                    <a:pt x="86" y="8"/>
                  </a:lnTo>
                  <a:lnTo>
                    <a:pt x="78" y="8"/>
                  </a:lnTo>
                  <a:lnTo>
                    <a:pt x="60" y="10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0" y="26"/>
                  </a:lnTo>
                  <a:lnTo>
                    <a:pt x="20" y="36"/>
                  </a:lnTo>
                  <a:lnTo>
                    <a:pt x="12" y="50"/>
                  </a:lnTo>
                  <a:lnTo>
                    <a:pt x="8" y="64"/>
                  </a:lnTo>
                  <a:lnTo>
                    <a:pt x="6" y="78"/>
                  </a:lnTo>
                  <a:lnTo>
                    <a:pt x="8" y="92"/>
                  </a:lnTo>
                  <a:lnTo>
                    <a:pt x="14" y="106"/>
                  </a:lnTo>
                  <a:lnTo>
                    <a:pt x="22" y="118"/>
                  </a:lnTo>
                  <a:lnTo>
                    <a:pt x="22" y="118"/>
                  </a:lnTo>
                  <a:lnTo>
                    <a:pt x="28" y="124"/>
                  </a:lnTo>
                  <a:lnTo>
                    <a:pt x="36" y="126"/>
                  </a:lnTo>
                  <a:lnTo>
                    <a:pt x="44" y="128"/>
                  </a:lnTo>
                  <a:lnTo>
                    <a:pt x="52" y="126"/>
                  </a:lnTo>
                  <a:lnTo>
                    <a:pt x="52" y="126"/>
                  </a:lnTo>
                  <a:lnTo>
                    <a:pt x="58" y="122"/>
                  </a:lnTo>
                  <a:lnTo>
                    <a:pt x="64" y="116"/>
                  </a:lnTo>
                  <a:lnTo>
                    <a:pt x="68" y="110"/>
                  </a:lnTo>
                  <a:lnTo>
                    <a:pt x="70" y="100"/>
                  </a:lnTo>
                  <a:lnTo>
                    <a:pt x="72" y="84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0" y="60"/>
                  </a:lnTo>
                  <a:lnTo>
                    <a:pt x="68" y="54"/>
                  </a:lnTo>
                  <a:lnTo>
                    <a:pt x="62" y="48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0" y="44"/>
                  </a:lnTo>
                  <a:lnTo>
                    <a:pt x="46" y="46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8" y="66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44" y="80"/>
                  </a:lnTo>
                  <a:lnTo>
                    <a:pt x="50" y="82"/>
                  </a:lnTo>
                  <a:lnTo>
                    <a:pt x="56" y="84"/>
                  </a:lnTo>
                  <a:lnTo>
                    <a:pt x="62" y="84"/>
                  </a:lnTo>
                  <a:lnTo>
                    <a:pt x="62" y="84"/>
                  </a:lnTo>
                  <a:lnTo>
                    <a:pt x="58" y="84"/>
                  </a:lnTo>
                  <a:lnTo>
                    <a:pt x="48" y="84"/>
                  </a:lnTo>
                  <a:lnTo>
                    <a:pt x="44" y="82"/>
                  </a:lnTo>
                  <a:lnTo>
                    <a:pt x="38" y="80"/>
                  </a:lnTo>
                  <a:lnTo>
                    <a:pt x="34" y="76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64"/>
                  </a:lnTo>
                  <a:lnTo>
                    <a:pt x="34" y="58"/>
                  </a:lnTo>
                  <a:lnTo>
                    <a:pt x="36" y="5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6" y="42"/>
                  </a:lnTo>
                  <a:lnTo>
                    <a:pt x="50" y="40"/>
                  </a:lnTo>
                  <a:lnTo>
                    <a:pt x="56" y="40"/>
                  </a:lnTo>
                  <a:lnTo>
                    <a:pt x="62" y="40"/>
                  </a:lnTo>
                  <a:lnTo>
                    <a:pt x="66" y="42"/>
                  </a:lnTo>
                  <a:lnTo>
                    <a:pt x="70" y="46"/>
                  </a:lnTo>
                  <a:lnTo>
                    <a:pt x="72" y="52"/>
                  </a:lnTo>
                  <a:lnTo>
                    <a:pt x="76" y="58"/>
                  </a:lnTo>
                  <a:lnTo>
                    <a:pt x="76" y="58"/>
                  </a:lnTo>
                  <a:lnTo>
                    <a:pt x="76" y="72"/>
                  </a:lnTo>
                  <a:lnTo>
                    <a:pt x="78" y="84"/>
                  </a:lnTo>
                  <a:lnTo>
                    <a:pt x="76" y="98"/>
                  </a:lnTo>
                  <a:lnTo>
                    <a:pt x="72" y="110"/>
                  </a:lnTo>
                  <a:lnTo>
                    <a:pt x="66" y="120"/>
                  </a:lnTo>
                  <a:lnTo>
                    <a:pt x="58" y="128"/>
                  </a:lnTo>
                  <a:lnTo>
                    <a:pt x="48" y="134"/>
                  </a:lnTo>
                  <a:lnTo>
                    <a:pt x="34" y="136"/>
                  </a:lnTo>
                  <a:lnTo>
                    <a:pt x="34" y="136"/>
                  </a:lnTo>
                  <a:lnTo>
                    <a:pt x="28" y="134"/>
                  </a:lnTo>
                  <a:lnTo>
                    <a:pt x="22" y="130"/>
                  </a:lnTo>
                  <a:lnTo>
                    <a:pt x="16" y="126"/>
                  </a:lnTo>
                  <a:lnTo>
                    <a:pt x="12" y="120"/>
                  </a:lnTo>
                  <a:lnTo>
                    <a:pt x="4" y="10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76"/>
                  </a:lnTo>
                  <a:lnTo>
                    <a:pt x="2" y="60"/>
                  </a:lnTo>
                  <a:lnTo>
                    <a:pt x="8" y="46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32" y="20"/>
                  </a:lnTo>
                  <a:lnTo>
                    <a:pt x="48" y="10"/>
                  </a:lnTo>
                  <a:lnTo>
                    <a:pt x="64" y="4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94" y="0"/>
                  </a:lnTo>
                  <a:lnTo>
                    <a:pt x="106" y="2"/>
                  </a:lnTo>
                  <a:lnTo>
                    <a:pt x="116" y="8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34" y="22"/>
                  </a:lnTo>
                  <a:lnTo>
                    <a:pt x="140" y="32"/>
                  </a:lnTo>
                  <a:lnTo>
                    <a:pt x="152" y="56"/>
                  </a:lnTo>
                  <a:lnTo>
                    <a:pt x="152" y="56"/>
                  </a:lnTo>
                  <a:lnTo>
                    <a:pt x="148" y="60"/>
                  </a:lnTo>
                  <a:lnTo>
                    <a:pt x="144" y="62"/>
                  </a:lnTo>
                  <a:lnTo>
                    <a:pt x="144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6" name="Freeform 97"/>
            <p:cNvSpPr>
              <a:spLocks/>
            </p:cNvSpPr>
            <p:nvPr/>
          </p:nvSpPr>
          <p:spPr bwMode="auto">
            <a:xfrm>
              <a:off x="6593305" y="854242"/>
              <a:ext cx="256674" cy="737937"/>
            </a:xfrm>
            <a:custGeom>
              <a:avLst/>
              <a:gdLst/>
              <a:ahLst/>
              <a:cxnLst>
                <a:cxn ang="0">
                  <a:pos x="22" y="56"/>
                </a:cxn>
                <a:cxn ang="0">
                  <a:pos x="22" y="56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6" y="18"/>
                </a:cxn>
                <a:cxn ang="0">
                  <a:pos x="24" y="6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0" y="8"/>
                </a:cxn>
                <a:cxn ang="0">
                  <a:pos x="16" y="16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2" y="44"/>
                </a:cxn>
                <a:cxn ang="0">
                  <a:pos x="0" y="56"/>
                </a:cxn>
                <a:cxn ang="0">
                  <a:pos x="0" y="66"/>
                </a:cxn>
                <a:cxn ang="0">
                  <a:pos x="4" y="76"/>
                </a:cxn>
                <a:cxn ang="0">
                  <a:pos x="6" y="82"/>
                </a:cxn>
                <a:cxn ang="0">
                  <a:pos x="10" y="88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0" y="82"/>
                </a:cxn>
                <a:cxn ang="0">
                  <a:pos x="10" y="70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2" y="78"/>
                </a:cxn>
                <a:cxn ang="0">
                  <a:pos x="12" y="78"/>
                </a:cxn>
                <a:cxn ang="0">
                  <a:pos x="14" y="86"/>
                </a:cxn>
                <a:cxn ang="0">
                  <a:pos x="14" y="86"/>
                </a:cxn>
                <a:cxn ang="0">
                  <a:pos x="16" y="88"/>
                </a:cxn>
                <a:cxn ang="0">
                  <a:pos x="16" y="88"/>
                </a:cxn>
                <a:cxn ang="0">
                  <a:pos x="18" y="82"/>
                </a:cxn>
                <a:cxn ang="0">
                  <a:pos x="24" y="76"/>
                </a:cxn>
                <a:cxn ang="0">
                  <a:pos x="24" y="76"/>
                </a:cxn>
                <a:cxn ang="0">
                  <a:pos x="30" y="68"/>
                </a:cxn>
                <a:cxn ang="0">
                  <a:pos x="32" y="60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30" y="5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6"/>
                </a:cxn>
                <a:cxn ang="0">
                  <a:pos x="22" y="56"/>
                </a:cxn>
              </a:cxnLst>
              <a:rect l="0" t="0" r="r" b="b"/>
              <a:pathLst>
                <a:path w="32" h="92">
                  <a:moveTo>
                    <a:pt x="22" y="56"/>
                  </a:moveTo>
                  <a:lnTo>
                    <a:pt x="22" y="56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6" y="18"/>
                  </a:lnTo>
                  <a:lnTo>
                    <a:pt x="24" y="6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0" y="8"/>
                  </a:lnTo>
                  <a:lnTo>
                    <a:pt x="16" y="1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2" y="44"/>
                  </a:lnTo>
                  <a:lnTo>
                    <a:pt x="0" y="56"/>
                  </a:lnTo>
                  <a:lnTo>
                    <a:pt x="0" y="66"/>
                  </a:lnTo>
                  <a:lnTo>
                    <a:pt x="4" y="76"/>
                  </a:lnTo>
                  <a:lnTo>
                    <a:pt x="6" y="82"/>
                  </a:lnTo>
                  <a:lnTo>
                    <a:pt x="10" y="88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0" y="82"/>
                  </a:lnTo>
                  <a:lnTo>
                    <a:pt x="10" y="7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4" y="86"/>
                  </a:lnTo>
                  <a:lnTo>
                    <a:pt x="14" y="86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82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30" y="68"/>
                  </a:lnTo>
                  <a:lnTo>
                    <a:pt x="32" y="60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0" y="5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6"/>
                  </a:lnTo>
                  <a:lnTo>
                    <a:pt x="22" y="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7" name="Freeform 98"/>
            <p:cNvSpPr>
              <a:spLocks/>
            </p:cNvSpPr>
            <p:nvPr/>
          </p:nvSpPr>
          <p:spPr bwMode="auto">
            <a:xfrm>
              <a:off x="5518484" y="838200"/>
              <a:ext cx="336884" cy="946484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4" y="16"/>
                </a:cxn>
                <a:cxn ang="0">
                  <a:pos x="2" y="26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8" y="80"/>
                </a:cxn>
                <a:cxn ang="0">
                  <a:pos x="18" y="80"/>
                </a:cxn>
                <a:cxn ang="0">
                  <a:pos x="28" y="98"/>
                </a:cxn>
                <a:cxn ang="0">
                  <a:pos x="34" y="106"/>
                </a:cxn>
                <a:cxn ang="0">
                  <a:pos x="38" y="116"/>
                </a:cxn>
                <a:cxn ang="0">
                  <a:pos x="38" y="116"/>
                </a:cxn>
                <a:cxn ang="0">
                  <a:pos x="38" y="118"/>
                </a:cxn>
                <a:cxn ang="0">
                  <a:pos x="40" y="118"/>
                </a:cxn>
                <a:cxn ang="0">
                  <a:pos x="40" y="118"/>
                </a:cxn>
                <a:cxn ang="0">
                  <a:pos x="42" y="116"/>
                </a:cxn>
                <a:cxn ang="0">
                  <a:pos x="42" y="114"/>
                </a:cxn>
                <a:cxn ang="0">
                  <a:pos x="42" y="114"/>
                </a:cxn>
                <a:cxn ang="0">
                  <a:pos x="36" y="100"/>
                </a:cxn>
                <a:cxn ang="0">
                  <a:pos x="28" y="88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8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6" y="26"/>
                </a:cxn>
                <a:cxn ang="0">
                  <a:pos x="12" y="10"/>
                </a:cxn>
                <a:cxn ang="0">
                  <a:pos x="12" y="10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6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42" h="118">
                  <a:moveTo>
                    <a:pt x="12" y="2"/>
                  </a:moveTo>
                  <a:lnTo>
                    <a:pt x="12" y="2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16"/>
                  </a:lnTo>
                  <a:lnTo>
                    <a:pt x="2" y="2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28" y="98"/>
                  </a:lnTo>
                  <a:lnTo>
                    <a:pt x="34" y="106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38" y="118"/>
                  </a:lnTo>
                  <a:lnTo>
                    <a:pt x="40" y="118"/>
                  </a:lnTo>
                  <a:lnTo>
                    <a:pt x="40" y="118"/>
                  </a:lnTo>
                  <a:lnTo>
                    <a:pt x="42" y="116"/>
                  </a:lnTo>
                  <a:lnTo>
                    <a:pt x="42" y="114"/>
                  </a:lnTo>
                  <a:lnTo>
                    <a:pt x="42" y="114"/>
                  </a:lnTo>
                  <a:lnTo>
                    <a:pt x="36" y="100"/>
                  </a:lnTo>
                  <a:lnTo>
                    <a:pt x="28" y="88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8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26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8" name="Freeform 99"/>
            <p:cNvSpPr>
              <a:spLocks/>
            </p:cNvSpPr>
            <p:nvPr/>
          </p:nvSpPr>
          <p:spPr bwMode="auto">
            <a:xfrm>
              <a:off x="3481137" y="469232"/>
              <a:ext cx="1283368" cy="978568"/>
            </a:xfrm>
            <a:custGeom>
              <a:avLst/>
              <a:gdLst/>
              <a:ahLst/>
              <a:cxnLst>
                <a:cxn ang="0">
                  <a:pos x="30" y="40"/>
                </a:cxn>
                <a:cxn ang="0">
                  <a:pos x="20" y="44"/>
                </a:cxn>
                <a:cxn ang="0">
                  <a:pos x="10" y="42"/>
                </a:cxn>
                <a:cxn ang="0">
                  <a:pos x="8" y="40"/>
                </a:cxn>
                <a:cxn ang="0">
                  <a:pos x="6" y="36"/>
                </a:cxn>
                <a:cxn ang="0">
                  <a:pos x="8" y="24"/>
                </a:cxn>
                <a:cxn ang="0">
                  <a:pos x="10" y="22"/>
                </a:cxn>
                <a:cxn ang="0">
                  <a:pos x="14" y="16"/>
                </a:cxn>
                <a:cxn ang="0">
                  <a:pos x="26" y="8"/>
                </a:cxn>
                <a:cxn ang="0">
                  <a:pos x="32" y="6"/>
                </a:cxn>
                <a:cxn ang="0">
                  <a:pos x="46" y="6"/>
                </a:cxn>
                <a:cxn ang="0">
                  <a:pos x="60" y="12"/>
                </a:cxn>
                <a:cxn ang="0">
                  <a:pos x="74" y="20"/>
                </a:cxn>
                <a:cxn ang="0">
                  <a:pos x="82" y="32"/>
                </a:cxn>
                <a:cxn ang="0">
                  <a:pos x="86" y="48"/>
                </a:cxn>
                <a:cxn ang="0">
                  <a:pos x="88" y="64"/>
                </a:cxn>
                <a:cxn ang="0">
                  <a:pos x="96" y="90"/>
                </a:cxn>
                <a:cxn ang="0">
                  <a:pos x="102" y="96"/>
                </a:cxn>
                <a:cxn ang="0">
                  <a:pos x="128" y="114"/>
                </a:cxn>
                <a:cxn ang="0">
                  <a:pos x="142" y="120"/>
                </a:cxn>
                <a:cxn ang="0">
                  <a:pos x="150" y="122"/>
                </a:cxn>
                <a:cxn ang="0">
                  <a:pos x="158" y="122"/>
                </a:cxn>
                <a:cxn ang="0">
                  <a:pos x="160" y="120"/>
                </a:cxn>
                <a:cxn ang="0">
                  <a:pos x="158" y="118"/>
                </a:cxn>
                <a:cxn ang="0">
                  <a:pos x="156" y="118"/>
                </a:cxn>
                <a:cxn ang="0">
                  <a:pos x="144" y="116"/>
                </a:cxn>
                <a:cxn ang="0">
                  <a:pos x="130" y="110"/>
                </a:cxn>
                <a:cxn ang="0">
                  <a:pos x="116" y="102"/>
                </a:cxn>
                <a:cxn ang="0">
                  <a:pos x="104" y="92"/>
                </a:cxn>
                <a:cxn ang="0">
                  <a:pos x="96" y="80"/>
                </a:cxn>
                <a:cxn ang="0">
                  <a:pos x="92" y="64"/>
                </a:cxn>
                <a:cxn ang="0">
                  <a:pos x="88" y="38"/>
                </a:cxn>
                <a:cxn ang="0">
                  <a:pos x="86" y="30"/>
                </a:cxn>
                <a:cxn ang="0">
                  <a:pos x="76" y="16"/>
                </a:cxn>
                <a:cxn ang="0">
                  <a:pos x="62" y="6"/>
                </a:cxn>
                <a:cxn ang="0">
                  <a:pos x="48" y="2"/>
                </a:cxn>
                <a:cxn ang="0">
                  <a:pos x="32" y="2"/>
                </a:cxn>
                <a:cxn ang="0">
                  <a:pos x="24" y="4"/>
                </a:cxn>
                <a:cxn ang="0">
                  <a:pos x="10" y="12"/>
                </a:cxn>
                <a:cxn ang="0">
                  <a:pos x="6" y="20"/>
                </a:cxn>
                <a:cxn ang="0">
                  <a:pos x="4" y="22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8" y="48"/>
                </a:cxn>
                <a:cxn ang="0">
                  <a:pos x="20" y="48"/>
                </a:cxn>
                <a:cxn ang="0">
                  <a:pos x="32" y="44"/>
                </a:cxn>
                <a:cxn ang="0">
                  <a:pos x="34" y="42"/>
                </a:cxn>
                <a:cxn ang="0">
                  <a:pos x="32" y="40"/>
                </a:cxn>
                <a:cxn ang="0">
                  <a:pos x="30" y="40"/>
                </a:cxn>
              </a:cxnLst>
              <a:rect l="0" t="0" r="r" b="b"/>
              <a:pathLst>
                <a:path w="160" h="122">
                  <a:moveTo>
                    <a:pt x="30" y="40"/>
                  </a:moveTo>
                  <a:lnTo>
                    <a:pt x="30" y="40"/>
                  </a:lnTo>
                  <a:lnTo>
                    <a:pt x="24" y="42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8" y="40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16"/>
                  </a:lnTo>
                  <a:lnTo>
                    <a:pt x="20" y="10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40" y="6"/>
                  </a:lnTo>
                  <a:lnTo>
                    <a:pt x="46" y="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8" y="16"/>
                  </a:lnTo>
                  <a:lnTo>
                    <a:pt x="74" y="20"/>
                  </a:lnTo>
                  <a:lnTo>
                    <a:pt x="78" y="26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6" y="48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92" y="82"/>
                  </a:lnTo>
                  <a:lnTo>
                    <a:pt x="96" y="90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12" y="106"/>
                  </a:lnTo>
                  <a:lnTo>
                    <a:pt x="128" y="114"/>
                  </a:lnTo>
                  <a:lnTo>
                    <a:pt x="128" y="114"/>
                  </a:lnTo>
                  <a:lnTo>
                    <a:pt x="142" y="120"/>
                  </a:lnTo>
                  <a:lnTo>
                    <a:pt x="142" y="120"/>
                  </a:lnTo>
                  <a:lnTo>
                    <a:pt x="150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58" y="118"/>
                  </a:lnTo>
                  <a:lnTo>
                    <a:pt x="156" y="118"/>
                  </a:lnTo>
                  <a:lnTo>
                    <a:pt x="156" y="118"/>
                  </a:lnTo>
                  <a:lnTo>
                    <a:pt x="152" y="118"/>
                  </a:lnTo>
                  <a:lnTo>
                    <a:pt x="144" y="116"/>
                  </a:lnTo>
                  <a:lnTo>
                    <a:pt x="144" y="116"/>
                  </a:lnTo>
                  <a:lnTo>
                    <a:pt x="130" y="110"/>
                  </a:lnTo>
                  <a:lnTo>
                    <a:pt x="130" y="110"/>
                  </a:lnTo>
                  <a:lnTo>
                    <a:pt x="116" y="10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0" y="86"/>
                  </a:lnTo>
                  <a:lnTo>
                    <a:pt x="96" y="80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0" y="48"/>
                  </a:lnTo>
                  <a:lnTo>
                    <a:pt x="88" y="38"/>
                  </a:lnTo>
                  <a:lnTo>
                    <a:pt x="86" y="30"/>
                  </a:lnTo>
                  <a:lnTo>
                    <a:pt x="86" y="30"/>
                  </a:lnTo>
                  <a:lnTo>
                    <a:pt x="82" y="24"/>
                  </a:lnTo>
                  <a:lnTo>
                    <a:pt x="76" y="16"/>
                  </a:lnTo>
                  <a:lnTo>
                    <a:pt x="70" y="12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24" y="4"/>
                  </a:lnTo>
                  <a:lnTo>
                    <a:pt x="18" y="6"/>
                  </a:lnTo>
                  <a:lnTo>
                    <a:pt x="10" y="12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4" y="48"/>
                  </a:lnTo>
                  <a:lnTo>
                    <a:pt x="20" y="48"/>
                  </a:lnTo>
                  <a:lnTo>
                    <a:pt x="26" y="46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42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9" name="Freeform 100"/>
            <p:cNvSpPr>
              <a:spLocks/>
            </p:cNvSpPr>
            <p:nvPr/>
          </p:nvSpPr>
          <p:spPr bwMode="auto">
            <a:xfrm>
              <a:off x="7010400" y="4608095"/>
              <a:ext cx="1925053" cy="1251284"/>
            </a:xfrm>
            <a:custGeom>
              <a:avLst/>
              <a:gdLst/>
              <a:ahLst/>
              <a:cxnLst>
                <a:cxn ang="0">
                  <a:pos x="240" y="24"/>
                </a:cxn>
                <a:cxn ang="0">
                  <a:pos x="224" y="26"/>
                </a:cxn>
                <a:cxn ang="0">
                  <a:pos x="188" y="16"/>
                </a:cxn>
                <a:cxn ang="0">
                  <a:pos x="170" y="10"/>
                </a:cxn>
                <a:cxn ang="0">
                  <a:pos x="144" y="2"/>
                </a:cxn>
                <a:cxn ang="0">
                  <a:pos x="122" y="0"/>
                </a:cxn>
                <a:cxn ang="0">
                  <a:pos x="104" y="2"/>
                </a:cxn>
                <a:cxn ang="0">
                  <a:pos x="76" y="18"/>
                </a:cxn>
                <a:cxn ang="0">
                  <a:pos x="58" y="38"/>
                </a:cxn>
                <a:cxn ang="0">
                  <a:pos x="52" y="46"/>
                </a:cxn>
                <a:cxn ang="0">
                  <a:pos x="48" y="52"/>
                </a:cxn>
                <a:cxn ang="0">
                  <a:pos x="14" y="100"/>
                </a:cxn>
                <a:cxn ang="0">
                  <a:pos x="8" y="114"/>
                </a:cxn>
                <a:cxn ang="0">
                  <a:pos x="0" y="140"/>
                </a:cxn>
                <a:cxn ang="0">
                  <a:pos x="0" y="152"/>
                </a:cxn>
                <a:cxn ang="0">
                  <a:pos x="2" y="156"/>
                </a:cxn>
                <a:cxn ang="0">
                  <a:pos x="4" y="154"/>
                </a:cxn>
                <a:cxn ang="0">
                  <a:pos x="4" y="152"/>
                </a:cxn>
                <a:cxn ang="0">
                  <a:pos x="8" y="130"/>
                </a:cxn>
                <a:cxn ang="0">
                  <a:pos x="18" y="102"/>
                </a:cxn>
                <a:cxn ang="0">
                  <a:pos x="28" y="86"/>
                </a:cxn>
                <a:cxn ang="0">
                  <a:pos x="50" y="54"/>
                </a:cxn>
                <a:cxn ang="0">
                  <a:pos x="64" y="42"/>
                </a:cxn>
                <a:cxn ang="0">
                  <a:pos x="96" y="28"/>
                </a:cxn>
                <a:cxn ang="0">
                  <a:pos x="112" y="24"/>
                </a:cxn>
                <a:cxn ang="0">
                  <a:pos x="76" y="40"/>
                </a:cxn>
                <a:cxn ang="0">
                  <a:pos x="62" y="48"/>
                </a:cxn>
                <a:cxn ang="0">
                  <a:pos x="58" y="52"/>
                </a:cxn>
                <a:cxn ang="0">
                  <a:pos x="70" y="56"/>
                </a:cxn>
                <a:cxn ang="0">
                  <a:pos x="88" y="66"/>
                </a:cxn>
                <a:cxn ang="0">
                  <a:pos x="108" y="74"/>
                </a:cxn>
                <a:cxn ang="0">
                  <a:pos x="126" y="76"/>
                </a:cxn>
                <a:cxn ang="0">
                  <a:pos x="146" y="72"/>
                </a:cxn>
                <a:cxn ang="0">
                  <a:pos x="138" y="70"/>
                </a:cxn>
                <a:cxn ang="0">
                  <a:pos x="116" y="52"/>
                </a:cxn>
                <a:cxn ang="0">
                  <a:pos x="114" y="50"/>
                </a:cxn>
                <a:cxn ang="0">
                  <a:pos x="130" y="54"/>
                </a:cxn>
                <a:cxn ang="0">
                  <a:pos x="150" y="56"/>
                </a:cxn>
                <a:cxn ang="0">
                  <a:pos x="188" y="50"/>
                </a:cxn>
                <a:cxn ang="0">
                  <a:pos x="220" y="38"/>
                </a:cxn>
                <a:cxn ang="0">
                  <a:pos x="240" y="24"/>
                </a:cxn>
              </a:cxnLst>
              <a:rect l="0" t="0" r="r" b="b"/>
              <a:pathLst>
                <a:path w="240" h="156">
                  <a:moveTo>
                    <a:pt x="240" y="24"/>
                  </a:moveTo>
                  <a:lnTo>
                    <a:pt x="240" y="24"/>
                  </a:lnTo>
                  <a:lnTo>
                    <a:pt x="236" y="26"/>
                  </a:lnTo>
                  <a:lnTo>
                    <a:pt x="224" y="26"/>
                  </a:lnTo>
                  <a:lnTo>
                    <a:pt x="202" y="22"/>
                  </a:lnTo>
                  <a:lnTo>
                    <a:pt x="188" y="16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56" y="4"/>
                  </a:lnTo>
                  <a:lnTo>
                    <a:pt x="144" y="2"/>
                  </a:lnTo>
                  <a:lnTo>
                    <a:pt x="134" y="0"/>
                  </a:lnTo>
                  <a:lnTo>
                    <a:pt x="122" y="0"/>
                  </a:lnTo>
                  <a:lnTo>
                    <a:pt x="114" y="0"/>
                  </a:lnTo>
                  <a:lnTo>
                    <a:pt x="104" y="2"/>
                  </a:lnTo>
                  <a:lnTo>
                    <a:pt x="88" y="10"/>
                  </a:lnTo>
                  <a:lnTo>
                    <a:pt x="76" y="18"/>
                  </a:lnTo>
                  <a:lnTo>
                    <a:pt x="64" y="28"/>
                  </a:lnTo>
                  <a:lnTo>
                    <a:pt x="58" y="38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30" y="74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8" y="114"/>
                  </a:lnTo>
                  <a:lnTo>
                    <a:pt x="4" y="128"/>
                  </a:lnTo>
                  <a:lnTo>
                    <a:pt x="0" y="14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4" y="154"/>
                  </a:lnTo>
                  <a:lnTo>
                    <a:pt x="4" y="152"/>
                  </a:lnTo>
                  <a:lnTo>
                    <a:pt x="4" y="152"/>
                  </a:lnTo>
                  <a:lnTo>
                    <a:pt x="4" y="142"/>
                  </a:lnTo>
                  <a:lnTo>
                    <a:pt x="8" y="130"/>
                  </a:lnTo>
                  <a:lnTo>
                    <a:pt x="12" y="116"/>
                  </a:lnTo>
                  <a:lnTo>
                    <a:pt x="18" y="102"/>
                  </a:lnTo>
                  <a:lnTo>
                    <a:pt x="18" y="102"/>
                  </a:lnTo>
                  <a:lnTo>
                    <a:pt x="28" y="86"/>
                  </a:lnTo>
                  <a:lnTo>
                    <a:pt x="38" y="70"/>
                  </a:lnTo>
                  <a:lnTo>
                    <a:pt x="50" y="54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80" y="34"/>
                  </a:lnTo>
                  <a:lnTo>
                    <a:pt x="96" y="28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92" y="32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70" y="56"/>
                  </a:lnTo>
                  <a:lnTo>
                    <a:pt x="88" y="66"/>
                  </a:lnTo>
                  <a:lnTo>
                    <a:pt x="88" y="66"/>
                  </a:lnTo>
                  <a:lnTo>
                    <a:pt x="98" y="72"/>
                  </a:lnTo>
                  <a:lnTo>
                    <a:pt x="108" y="74"/>
                  </a:lnTo>
                  <a:lnTo>
                    <a:pt x="118" y="76"/>
                  </a:lnTo>
                  <a:lnTo>
                    <a:pt x="126" y="76"/>
                  </a:lnTo>
                  <a:lnTo>
                    <a:pt x="140" y="74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38" y="70"/>
                  </a:lnTo>
                  <a:lnTo>
                    <a:pt x="130" y="64"/>
                  </a:lnTo>
                  <a:lnTo>
                    <a:pt x="116" y="52"/>
                  </a:lnTo>
                  <a:lnTo>
                    <a:pt x="116" y="52"/>
                  </a:lnTo>
                  <a:lnTo>
                    <a:pt x="114" y="50"/>
                  </a:lnTo>
                  <a:lnTo>
                    <a:pt x="114" y="50"/>
                  </a:lnTo>
                  <a:lnTo>
                    <a:pt x="130" y="54"/>
                  </a:lnTo>
                  <a:lnTo>
                    <a:pt x="130" y="54"/>
                  </a:lnTo>
                  <a:lnTo>
                    <a:pt x="150" y="56"/>
                  </a:lnTo>
                  <a:lnTo>
                    <a:pt x="170" y="54"/>
                  </a:lnTo>
                  <a:lnTo>
                    <a:pt x="188" y="50"/>
                  </a:lnTo>
                  <a:lnTo>
                    <a:pt x="206" y="44"/>
                  </a:lnTo>
                  <a:lnTo>
                    <a:pt x="220" y="38"/>
                  </a:lnTo>
                  <a:lnTo>
                    <a:pt x="230" y="32"/>
                  </a:lnTo>
                  <a:lnTo>
                    <a:pt x="240" y="24"/>
                  </a:lnTo>
                  <a:lnTo>
                    <a:pt x="24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0" name="Freeform 101"/>
            <p:cNvSpPr>
              <a:spLocks/>
            </p:cNvSpPr>
            <p:nvPr/>
          </p:nvSpPr>
          <p:spPr bwMode="auto">
            <a:xfrm>
              <a:off x="7086600" y="3276600"/>
              <a:ext cx="978568" cy="914400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0"/>
                </a:cxn>
                <a:cxn ang="0">
                  <a:pos x="104" y="0"/>
                </a:cxn>
                <a:cxn ang="0">
                  <a:pos x="88" y="4"/>
                </a:cxn>
                <a:cxn ang="0">
                  <a:pos x="88" y="4"/>
                </a:cxn>
                <a:cxn ang="0">
                  <a:pos x="76" y="10"/>
                </a:cxn>
                <a:cxn ang="0">
                  <a:pos x="64" y="16"/>
                </a:cxn>
                <a:cxn ang="0">
                  <a:pos x="54" y="26"/>
                </a:cxn>
                <a:cxn ang="0">
                  <a:pos x="44" y="36"/>
                </a:cxn>
                <a:cxn ang="0">
                  <a:pos x="44" y="36"/>
                </a:cxn>
                <a:cxn ang="0">
                  <a:pos x="26" y="58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4" y="96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4" y="114"/>
                </a:cxn>
                <a:cxn ang="0">
                  <a:pos x="6" y="112"/>
                </a:cxn>
                <a:cxn ang="0">
                  <a:pos x="6" y="112"/>
                </a:cxn>
                <a:cxn ang="0">
                  <a:pos x="8" y="98"/>
                </a:cxn>
                <a:cxn ang="0">
                  <a:pos x="16" y="82"/>
                </a:cxn>
                <a:cxn ang="0">
                  <a:pos x="16" y="82"/>
                </a:cxn>
                <a:cxn ang="0">
                  <a:pos x="24" y="68"/>
                </a:cxn>
                <a:cxn ang="0">
                  <a:pos x="34" y="52"/>
                </a:cxn>
                <a:cxn ang="0">
                  <a:pos x="46" y="38"/>
                </a:cxn>
                <a:cxn ang="0">
                  <a:pos x="60" y="26"/>
                </a:cxn>
                <a:cxn ang="0">
                  <a:pos x="60" y="26"/>
                </a:cxn>
                <a:cxn ang="0">
                  <a:pos x="74" y="16"/>
                </a:cxn>
                <a:cxn ang="0">
                  <a:pos x="90" y="10"/>
                </a:cxn>
                <a:cxn ang="0">
                  <a:pos x="90" y="10"/>
                </a:cxn>
                <a:cxn ang="0">
                  <a:pos x="104" y="6"/>
                </a:cxn>
                <a:cxn ang="0">
                  <a:pos x="120" y="6"/>
                </a:cxn>
                <a:cxn ang="0">
                  <a:pos x="120" y="6"/>
                </a:cxn>
                <a:cxn ang="0">
                  <a:pos x="122" y="6"/>
                </a:cxn>
                <a:cxn ang="0">
                  <a:pos x="122" y="4"/>
                </a:cxn>
                <a:cxn ang="0">
                  <a:pos x="122" y="4"/>
                </a:cxn>
                <a:cxn ang="0">
                  <a:pos x="122" y="2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2" h="114">
                  <a:moveTo>
                    <a:pt x="120" y="2"/>
                  </a:moveTo>
                  <a:lnTo>
                    <a:pt x="120" y="2"/>
                  </a:lnTo>
                  <a:lnTo>
                    <a:pt x="112" y="0"/>
                  </a:lnTo>
                  <a:lnTo>
                    <a:pt x="104" y="0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76" y="10"/>
                  </a:lnTo>
                  <a:lnTo>
                    <a:pt x="64" y="16"/>
                  </a:lnTo>
                  <a:lnTo>
                    <a:pt x="54" y="2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26" y="58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4" y="96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4" y="114"/>
                  </a:lnTo>
                  <a:lnTo>
                    <a:pt x="6" y="112"/>
                  </a:lnTo>
                  <a:lnTo>
                    <a:pt x="6" y="112"/>
                  </a:lnTo>
                  <a:lnTo>
                    <a:pt x="8" y="98"/>
                  </a:lnTo>
                  <a:lnTo>
                    <a:pt x="16" y="82"/>
                  </a:lnTo>
                  <a:lnTo>
                    <a:pt x="16" y="82"/>
                  </a:lnTo>
                  <a:lnTo>
                    <a:pt x="24" y="68"/>
                  </a:lnTo>
                  <a:lnTo>
                    <a:pt x="34" y="52"/>
                  </a:lnTo>
                  <a:lnTo>
                    <a:pt x="46" y="38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74" y="16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104" y="6"/>
                  </a:lnTo>
                  <a:lnTo>
                    <a:pt x="120" y="6"/>
                  </a:lnTo>
                  <a:lnTo>
                    <a:pt x="120" y="6"/>
                  </a:lnTo>
                  <a:lnTo>
                    <a:pt x="122" y="6"/>
                  </a:lnTo>
                  <a:lnTo>
                    <a:pt x="122" y="4"/>
                  </a:lnTo>
                  <a:lnTo>
                    <a:pt x="122" y="4"/>
                  </a:lnTo>
                  <a:lnTo>
                    <a:pt x="122" y="2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1" name="Freeform 102"/>
            <p:cNvSpPr>
              <a:spLocks/>
            </p:cNvSpPr>
            <p:nvPr/>
          </p:nvSpPr>
          <p:spPr bwMode="auto">
            <a:xfrm>
              <a:off x="3304674" y="2490537"/>
              <a:ext cx="240632" cy="59355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24" y="64"/>
                </a:cxn>
                <a:cxn ang="0">
                  <a:pos x="18" y="58"/>
                </a:cxn>
                <a:cxn ang="0">
                  <a:pos x="12" y="50"/>
                </a:cxn>
                <a:cxn ang="0">
                  <a:pos x="8" y="42"/>
                </a:cxn>
                <a:cxn ang="0">
                  <a:pos x="8" y="42"/>
                </a:cxn>
                <a:cxn ang="0">
                  <a:pos x="6" y="32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6" y="12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8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6" y="66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74"/>
                </a:cxn>
                <a:cxn ang="0">
                  <a:pos x="30" y="74"/>
                </a:cxn>
                <a:cxn ang="0">
                  <a:pos x="30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30" h="74">
                  <a:moveTo>
                    <a:pt x="30" y="70"/>
                  </a:moveTo>
                  <a:lnTo>
                    <a:pt x="30" y="70"/>
                  </a:lnTo>
                  <a:lnTo>
                    <a:pt x="24" y="64"/>
                  </a:lnTo>
                  <a:lnTo>
                    <a:pt x="18" y="58"/>
                  </a:lnTo>
                  <a:lnTo>
                    <a:pt x="12" y="50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6" y="3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2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1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8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6" y="66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2" name="Freeform 103"/>
            <p:cNvSpPr>
              <a:spLocks/>
            </p:cNvSpPr>
            <p:nvPr/>
          </p:nvSpPr>
          <p:spPr bwMode="auto">
            <a:xfrm>
              <a:off x="8261684" y="-1070811"/>
              <a:ext cx="368968" cy="75397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0" y="10"/>
                </a:cxn>
                <a:cxn ang="0">
                  <a:pos x="40" y="24"/>
                </a:cxn>
                <a:cxn ang="0">
                  <a:pos x="40" y="32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56"/>
                </a:cxn>
                <a:cxn ang="0">
                  <a:pos x="42" y="68"/>
                </a:cxn>
                <a:cxn ang="0">
                  <a:pos x="40" y="78"/>
                </a:cxn>
                <a:cxn ang="0">
                  <a:pos x="34" y="88"/>
                </a:cxn>
                <a:cxn ang="0">
                  <a:pos x="28" y="92"/>
                </a:cxn>
                <a:cxn ang="0">
                  <a:pos x="24" y="94"/>
                </a:cxn>
                <a:cxn ang="0">
                  <a:pos x="20" y="92"/>
                </a:cxn>
                <a:cxn ang="0">
                  <a:pos x="16" y="90"/>
                </a:cxn>
                <a:cxn ang="0">
                  <a:pos x="12" y="86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66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2" y="50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0" y="50"/>
                </a:cxn>
                <a:cxn ang="0">
                  <a:pos x="12" y="56"/>
                </a:cxn>
                <a:cxn ang="0">
                  <a:pos x="14" y="58"/>
                </a:cxn>
                <a:cxn ang="0">
                  <a:pos x="18" y="58"/>
                </a:cxn>
                <a:cxn ang="0">
                  <a:pos x="18" y="58"/>
                </a:cxn>
                <a:cxn ang="0">
                  <a:pos x="14" y="50"/>
                </a:cxn>
                <a:cxn ang="0">
                  <a:pos x="14" y="4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4" y="20"/>
                </a:cxn>
                <a:cxn ang="0">
                  <a:pos x="34" y="1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94">
                  <a:moveTo>
                    <a:pt x="46" y="0"/>
                  </a:moveTo>
                  <a:lnTo>
                    <a:pt x="46" y="0"/>
                  </a:lnTo>
                  <a:lnTo>
                    <a:pt x="44" y="2"/>
                  </a:lnTo>
                  <a:lnTo>
                    <a:pt x="40" y="10"/>
                  </a:lnTo>
                  <a:lnTo>
                    <a:pt x="40" y="24"/>
                  </a:lnTo>
                  <a:lnTo>
                    <a:pt x="40" y="32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56"/>
                  </a:lnTo>
                  <a:lnTo>
                    <a:pt x="42" y="68"/>
                  </a:lnTo>
                  <a:lnTo>
                    <a:pt x="40" y="78"/>
                  </a:lnTo>
                  <a:lnTo>
                    <a:pt x="34" y="88"/>
                  </a:lnTo>
                  <a:lnTo>
                    <a:pt x="28" y="92"/>
                  </a:lnTo>
                  <a:lnTo>
                    <a:pt x="24" y="94"/>
                  </a:lnTo>
                  <a:lnTo>
                    <a:pt x="20" y="92"/>
                  </a:lnTo>
                  <a:lnTo>
                    <a:pt x="16" y="90"/>
                  </a:lnTo>
                  <a:lnTo>
                    <a:pt x="12" y="86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66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2" y="50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50"/>
                  </a:lnTo>
                  <a:lnTo>
                    <a:pt x="12" y="56"/>
                  </a:lnTo>
                  <a:lnTo>
                    <a:pt x="14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4" y="50"/>
                  </a:lnTo>
                  <a:lnTo>
                    <a:pt x="14" y="4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4" y="20"/>
                  </a:lnTo>
                  <a:lnTo>
                    <a:pt x="34" y="1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3" name="Freeform 104"/>
            <p:cNvSpPr>
              <a:spLocks/>
            </p:cNvSpPr>
            <p:nvPr/>
          </p:nvSpPr>
          <p:spPr bwMode="auto">
            <a:xfrm>
              <a:off x="8229600" y="-509337"/>
              <a:ext cx="240632" cy="577516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6" y="16"/>
                </a:cxn>
                <a:cxn ang="0">
                  <a:pos x="12" y="24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6" y="42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60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6" y="72"/>
                </a:cxn>
                <a:cxn ang="0">
                  <a:pos x="4" y="72"/>
                </a:cxn>
                <a:cxn ang="0">
                  <a:pos x="4" y="72"/>
                </a:cxn>
                <a:cxn ang="0">
                  <a:pos x="0" y="6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2" y="36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8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8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0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0" h="72">
                  <a:moveTo>
                    <a:pt x="28" y="4"/>
                  </a:moveTo>
                  <a:lnTo>
                    <a:pt x="28" y="4"/>
                  </a:lnTo>
                  <a:lnTo>
                    <a:pt x="22" y="8"/>
                  </a:lnTo>
                  <a:lnTo>
                    <a:pt x="16" y="16"/>
                  </a:lnTo>
                  <a:lnTo>
                    <a:pt x="12" y="24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6" y="4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6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6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2" y="36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4" name="Freeform 105"/>
            <p:cNvSpPr>
              <a:spLocks/>
            </p:cNvSpPr>
            <p:nvPr/>
          </p:nvSpPr>
          <p:spPr bwMode="auto">
            <a:xfrm>
              <a:off x="7042484" y="7511716"/>
              <a:ext cx="721895" cy="33688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52" y="8"/>
                </a:cxn>
                <a:cxn ang="0">
                  <a:pos x="42" y="4"/>
                </a:cxn>
                <a:cxn ang="0">
                  <a:pos x="32" y="2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4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6" y="8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30" y="6"/>
                </a:cxn>
                <a:cxn ang="0">
                  <a:pos x="40" y="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58" y="18"/>
                </a:cxn>
                <a:cxn ang="0">
                  <a:pos x="66" y="24"/>
                </a:cxn>
                <a:cxn ang="0">
                  <a:pos x="76" y="32"/>
                </a:cxn>
                <a:cxn ang="0">
                  <a:pos x="84" y="42"/>
                </a:cxn>
                <a:cxn ang="0">
                  <a:pos x="90" y="42"/>
                </a:cxn>
                <a:cxn ang="0">
                  <a:pos x="90" y="42"/>
                </a:cxn>
                <a:cxn ang="0">
                  <a:pos x="80" y="30"/>
                </a:cxn>
                <a:cxn ang="0">
                  <a:pos x="70" y="20"/>
                </a:cxn>
                <a:cxn ang="0">
                  <a:pos x="60" y="14"/>
                </a:cxn>
                <a:cxn ang="0">
                  <a:pos x="52" y="8"/>
                </a:cxn>
                <a:cxn ang="0">
                  <a:pos x="52" y="8"/>
                </a:cxn>
              </a:cxnLst>
              <a:rect l="0" t="0" r="r" b="b"/>
              <a:pathLst>
                <a:path w="90" h="42">
                  <a:moveTo>
                    <a:pt x="52" y="8"/>
                  </a:moveTo>
                  <a:lnTo>
                    <a:pt x="52" y="8"/>
                  </a:lnTo>
                  <a:lnTo>
                    <a:pt x="42" y="4"/>
                  </a:lnTo>
                  <a:lnTo>
                    <a:pt x="32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4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6" y="8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30" y="6"/>
                  </a:lnTo>
                  <a:lnTo>
                    <a:pt x="40" y="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8" y="18"/>
                  </a:lnTo>
                  <a:lnTo>
                    <a:pt x="66" y="24"/>
                  </a:lnTo>
                  <a:lnTo>
                    <a:pt x="76" y="32"/>
                  </a:lnTo>
                  <a:lnTo>
                    <a:pt x="84" y="42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80" y="30"/>
                  </a:lnTo>
                  <a:lnTo>
                    <a:pt x="70" y="20"/>
                  </a:lnTo>
                  <a:lnTo>
                    <a:pt x="60" y="14"/>
                  </a:lnTo>
                  <a:lnTo>
                    <a:pt x="52" y="8"/>
                  </a:lnTo>
                  <a:lnTo>
                    <a:pt x="5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5" name="Freeform 106"/>
            <p:cNvSpPr>
              <a:spLocks/>
            </p:cNvSpPr>
            <p:nvPr/>
          </p:nvSpPr>
          <p:spPr bwMode="auto">
            <a:xfrm>
              <a:off x="8053137" y="6821905"/>
              <a:ext cx="1058779" cy="256674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16" y="4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38" y="8"/>
                </a:cxn>
                <a:cxn ang="0">
                  <a:pos x="50" y="14"/>
                </a:cxn>
                <a:cxn ang="0">
                  <a:pos x="50" y="14"/>
                </a:cxn>
                <a:cxn ang="0">
                  <a:pos x="70" y="26"/>
                </a:cxn>
                <a:cxn ang="0">
                  <a:pos x="70" y="26"/>
                </a:cxn>
                <a:cxn ang="0">
                  <a:pos x="80" y="30"/>
                </a:cxn>
                <a:cxn ang="0">
                  <a:pos x="90" y="32"/>
                </a:cxn>
                <a:cxn ang="0">
                  <a:pos x="90" y="32"/>
                </a:cxn>
                <a:cxn ang="0">
                  <a:pos x="102" y="32"/>
                </a:cxn>
                <a:cxn ang="0">
                  <a:pos x="112" y="30"/>
                </a:cxn>
                <a:cxn ang="0">
                  <a:pos x="112" y="30"/>
                </a:cxn>
                <a:cxn ang="0">
                  <a:pos x="120" y="28"/>
                </a:cxn>
                <a:cxn ang="0">
                  <a:pos x="130" y="26"/>
                </a:cxn>
                <a:cxn ang="0">
                  <a:pos x="130" y="26"/>
                </a:cxn>
                <a:cxn ang="0">
                  <a:pos x="132" y="24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0" y="20"/>
                </a:cxn>
                <a:cxn ang="0">
                  <a:pos x="130" y="20"/>
                </a:cxn>
                <a:cxn ang="0">
                  <a:pos x="120" y="22"/>
                </a:cxn>
                <a:cxn ang="0">
                  <a:pos x="110" y="26"/>
                </a:cxn>
                <a:cxn ang="0">
                  <a:pos x="110" y="26"/>
                </a:cxn>
                <a:cxn ang="0">
                  <a:pos x="102" y="2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82" y="24"/>
                </a:cxn>
                <a:cxn ang="0">
                  <a:pos x="72" y="20"/>
                </a:cxn>
                <a:cxn ang="0">
                  <a:pos x="72" y="20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40" y="4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16" y="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8"/>
                </a:cxn>
                <a:cxn ang="0">
                  <a:pos x="4" y="8"/>
                </a:cxn>
                <a:cxn ang="0">
                  <a:pos x="4" y="8"/>
                </a:cxn>
              </a:cxnLst>
              <a:rect l="0" t="0" r="r" b="b"/>
              <a:pathLst>
                <a:path w="132" h="32">
                  <a:moveTo>
                    <a:pt x="4" y="8"/>
                  </a:moveTo>
                  <a:lnTo>
                    <a:pt x="4" y="8"/>
                  </a:lnTo>
                  <a:lnTo>
                    <a:pt x="16" y="4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38" y="8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70" y="26"/>
                  </a:lnTo>
                  <a:lnTo>
                    <a:pt x="70" y="26"/>
                  </a:lnTo>
                  <a:lnTo>
                    <a:pt x="80" y="30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102" y="32"/>
                  </a:lnTo>
                  <a:lnTo>
                    <a:pt x="112" y="30"/>
                  </a:lnTo>
                  <a:lnTo>
                    <a:pt x="112" y="30"/>
                  </a:lnTo>
                  <a:lnTo>
                    <a:pt x="120" y="28"/>
                  </a:lnTo>
                  <a:lnTo>
                    <a:pt x="130" y="26"/>
                  </a:lnTo>
                  <a:lnTo>
                    <a:pt x="130" y="26"/>
                  </a:lnTo>
                  <a:lnTo>
                    <a:pt x="132" y="24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20" y="22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02" y="2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82" y="24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40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6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6" name="Freeform 107"/>
            <p:cNvSpPr>
              <a:spLocks/>
            </p:cNvSpPr>
            <p:nvPr/>
          </p:nvSpPr>
          <p:spPr bwMode="auto">
            <a:xfrm>
              <a:off x="4636168" y="2667000"/>
              <a:ext cx="641684" cy="641684"/>
            </a:xfrm>
            <a:custGeom>
              <a:avLst/>
              <a:gdLst/>
              <a:ahLst/>
              <a:cxnLst>
                <a:cxn ang="0">
                  <a:pos x="4" y="78"/>
                </a:cxn>
                <a:cxn ang="0">
                  <a:pos x="4" y="78"/>
                </a:cxn>
                <a:cxn ang="0">
                  <a:pos x="6" y="60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20" y="32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40" y="16"/>
                </a:cxn>
                <a:cxn ang="0">
                  <a:pos x="52" y="12"/>
                </a:cxn>
                <a:cxn ang="0">
                  <a:pos x="52" y="12"/>
                </a:cxn>
                <a:cxn ang="0">
                  <a:pos x="66" y="8"/>
                </a:cxn>
                <a:cxn ang="0">
                  <a:pos x="78" y="4"/>
                </a:cxn>
                <a:cxn ang="0">
                  <a:pos x="78" y="4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64" y="4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38" y="12"/>
                </a:cxn>
                <a:cxn ang="0">
                  <a:pos x="32" y="16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6" y="30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2" y="60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0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4" y="78"/>
                </a:cxn>
                <a:cxn ang="0">
                  <a:pos x="4" y="78"/>
                </a:cxn>
              </a:cxnLst>
              <a:rect l="0" t="0" r="r" b="b"/>
              <a:pathLst>
                <a:path w="80" h="80">
                  <a:moveTo>
                    <a:pt x="4" y="78"/>
                  </a:moveTo>
                  <a:lnTo>
                    <a:pt x="4" y="78"/>
                  </a:lnTo>
                  <a:lnTo>
                    <a:pt x="6" y="60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20" y="32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40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66" y="8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64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38" y="12"/>
                  </a:lnTo>
                  <a:lnTo>
                    <a:pt x="32" y="16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6" y="30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2" y="6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4" y="80"/>
                  </a:lnTo>
                  <a:lnTo>
                    <a:pt x="4" y="78"/>
                  </a:lnTo>
                  <a:lnTo>
                    <a:pt x="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7" name="Freeform 108"/>
            <p:cNvSpPr>
              <a:spLocks/>
            </p:cNvSpPr>
            <p:nvPr/>
          </p:nvSpPr>
          <p:spPr bwMode="auto">
            <a:xfrm>
              <a:off x="673768" y="3116179"/>
              <a:ext cx="625642" cy="208547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" y="4"/>
                </a:cxn>
                <a:cxn ang="0">
                  <a:pos x="10" y="12"/>
                </a:cxn>
                <a:cxn ang="0">
                  <a:pos x="22" y="20"/>
                </a:cxn>
                <a:cxn ang="0">
                  <a:pos x="22" y="20"/>
                </a:cxn>
                <a:cxn ang="0">
                  <a:pos x="36" y="24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58" y="26"/>
                </a:cxn>
                <a:cxn ang="0">
                  <a:pos x="66" y="24"/>
                </a:cxn>
                <a:cxn ang="0">
                  <a:pos x="66" y="24"/>
                </a:cxn>
                <a:cxn ang="0">
                  <a:pos x="72" y="20"/>
                </a:cxn>
                <a:cxn ang="0">
                  <a:pos x="78" y="16"/>
                </a:cxn>
                <a:cxn ang="0">
                  <a:pos x="78" y="16"/>
                </a:cxn>
                <a:cxn ang="0">
                  <a:pos x="78" y="14"/>
                </a:cxn>
                <a:cxn ang="0">
                  <a:pos x="78" y="12"/>
                </a:cxn>
                <a:cxn ang="0">
                  <a:pos x="78" y="12"/>
                </a:cxn>
                <a:cxn ang="0">
                  <a:pos x="76" y="12"/>
                </a:cxn>
                <a:cxn ang="0">
                  <a:pos x="74" y="12"/>
                </a:cxn>
                <a:cxn ang="0">
                  <a:pos x="74" y="12"/>
                </a:cxn>
                <a:cxn ang="0">
                  <a:pos x="70" y="16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4" y="22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34" y="18"/>
                </a:cxn>
                <a:cxn ang="0">
                  <a:pos x="24" y="14"/>
                </a:cxn>
                <a:cxn ang="0">
                  <a:pos x="24" y="14"/>
                </a:cxn>
                <a:cxn ang="0">
                  <a:pos x="14" y="8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78" h="26">
                  <a:moveTo>
                    <a:pt x="2" y="4"/>
                  </a:moveTo>
                  <a:lnTo>
                    <a:pt x="2" y="4"/>
                  </a:lnTo>
                  <a:lnTo>
                    <a:pt x="10" y="1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36" y="24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8" y="26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72" y="20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6" y="12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0" y="16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34" y="18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14" y="8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8" name="Freeform 109"/>
            <p:cNvSpPr>
              <a:spLocks/>
            </p:cNvSpPr>
            <p:nvPr/>
          </p:nvSpPr>
          <p:spPr bwMode="auto">
            <a:xfrm>
              <a:off x="5694947" y="-413084"/>
              <a:ext cx="786063" cy="673768"/>
            </a:xfrm>
            <a:custGeom>
              <a:avLst/>
              <a:gdLst/>
              <a:ahLst/>
              <a:cxnLst>
                <a:cxn ang="0">
                  <a:pos x="4" y="84"/>
                </a:cxn>
                <a:cxn ang="0">
                  <a:pos x="4" y="84"/>
                </a:cxn>
                <a:cxn ang="0">
                  <a:pos x="16" y="82"/>
                </a:cxn>
                <a:cxn ang="0">
                  <a:pos x="52" y="80"/>
                </a:cxn>
                <a:cxn ang="0">
                  <a:pos x="52" y="80"/>
                </a:cxn>
                <a:cxn ang="0">
                  <a:pos x="62" y="80"/>
                </a:cxn>
                <a:cxn ang="0">
                  <a:pos x="72" y="76"/>
                </a:cxn>
                <a:cxn ang="0">
                  <a:pos x="80" y="72"/>
                </a:cxn>
                <a:cxn ang="0">
                  <a:pos x="88" y="66"/>
                </a:cxn>
                <a:cxn ang="0">
                  <a:pos x="94" y="60"/>
                </a:cxn>
                <a:cxn ang="0">
                  <a:pos x="96" y="54"/>
                </a:cxn>
                <a:cxn ang="0">
                  <a:pos x="98" y="48"/>
                </a:cxn>
                <a:cxn ang="0">
                  <a:pos x="96" y="44"/>
                </a:cxn>
                <a:cxn ang="0">
                  <a:pos x="96" y="44"/>
                </a:cxn>
                <a:cxn ang="0">
                  <a:pos x="90" y="36"/>
                </a:cxn>
                <a:cxn ang="0">
                  <a:pos x="82" y="34"/>
                </a:cxn>
                <a:cxn ang="0">
                  <a:pos x="74" y="32"/>
                </a:cxn>
                <a:cxn ang="0">
                  <a:pos x="74" y="32"/>
                </a:cxn>
                <a:cxn ang="0">
                  <a:pos x="76" y="28"/>
                </a:cxn>
                <a:cxn ang="0">
                  <a:pos x="78" y="18"/>
                </a:cxn>
                <a:cxn ang="0">
                  <a:pos x="78" y="12"/>
                </a:cxn>
                <a:cxn ang="0">
                  <a:pos x="76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2" y="2"/>
                </a:cxn>
                <a:cxn ang="0">
                  <a:pos x="34" y="4"/>
                </a:cxn>
                <a:cxn ang="0">
                  <a:pos x="24" y="10"/>
                </a:cxn>
                <a:cxn ang="0">
                  <a:pos x="16" y="20"/>
                </a:cxn>
                <a:cxn ang="0">
                  <a:pos x="10" y="32"/>
                </a:cxn>
                <a:cxn ang="0">
                  <a:pos x="4" y="50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2" y="62"/>
                </a:cxn>
                <a:cxn ang="0">
                  <a:pos x="24" y="54"/>
                </a:cxn>
                <a:cxn ang="0">
                  <a:pos x="32" y="52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4" y="52"/>
                </a:cxn>
                <a:cxn ang="0">
                  <a:pos x="24" y="58"/>
                </a:cxn>
                <a:cxn ang="0">
                  <a:pos x="14" y="68"/>
                </a:cxn>
                <a:cxn ang="0">
                  <a:pos x="8" y="76"/>
                </a:cxn>
                <a:cxn ang="0">
                  <a:pos x="4" y="84"/>
                </a:cxn>
                <a:cxn ang="0">
                  <a:pos x="4" y="84"/>
                </a:cxn>
              </a:cxnLst>
              <a:rect l="0" t="0" r="r" b="b"/>
              <a:pathLst>
                <a:path w="98" h="84">
                  <a:moveTo>
                    <a:pt x="4" y="84"/>
                  </a:moveTo>
                  <a:lnTo>
                    <a:pt x="4" y="84"/>
                  </a:lnTo>
                  <a:lnTo>
                    <a:pt x="16" y="82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62" y="80"/>
                  </a:lnTo>
                  <a:lnTo>
                    <a:pt x="72" y="76"/>
                  </a:lnTo>
                  <a:lnTo>
                    <a:pt x="80" y="72"/>
                  </a:lnTo>
                  <a:lnTo>
                    <a:pt x="88" y="66"/>
                  </a:lnTo>
                  <a:lnTo>
                    <a:pt x="94" y="60"/>
                  </a:lnTo>
                  <a:lnTo>
                    <a:pt x="96" y="54"/>
                  </a:lnTo>
                  <a:lnTo>
                    <a:pt x="98" y="48"/>
                  </a:lnTo>
                  <a:lnTo>
                    <a:pt x="96" y="44"/>
                  </a:lnTo>
                  <a:lnTo>
                    <a:pt x="96" y="44"/>
                  </a:lnTo>
                  <a:lnTo>
                    <a:pt x="90" y="36"/>
                  </a:lnTo>
                  <a:lnTo>
                    <a:pt x="82" y="34"/>
                  </a:lnTo>
                  <a:lnTo>
                    <a:pt x="74" y="32"/>
                  </a:lnTo>
                  <a:lnTo>
                    <a:pt x="74" y="32"/>
                  </a:lnTo>
                  <a:lnTo>
                    <a:pt x="76" y="28"/>
                  </a:lnTo>
                  <a:lnTo>
                    <a:pt x="78" y="18"/>
                  </a:lnTo>
                  <a:lnTo>
                    <a:pt x="78" y="12"/>
                  </a:lnTo>
                  <a:lnTo>
                    <a:pt x="76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2" y="2"/>
                  </a:lnTo>
                  <a:lnTo>
                    <a:pt x="34" y="4"/>
                  </a:lnTo>
                  <a:lnTo>
                    <a:pt x="24" y="10"/>
                  </a:lnTo>
                  <a:lnTo>
                    <a:pt x="16" y="20"/>
                  </a:lnTo>
                  <a:lnTo>
                    <a:pt x="10" y="32"/>
                  </a:lnTo>
                  <a:lnTo>
                    <a:pt x="4" y="50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2" y="62"/>
                  </a:lnTo>
                  <a:lnTo>
                    <a:pt x="24" y="54"/>
                  </a:lnTo>
                  <a:lnTo>
                    <a:pt x="32" y="52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4" y="52"/>
                  </a:lnTo>
                  <a:lnTo>
                    <a:pt x="24" y="58"/>
                  </a:lnTo>
                  <a:lnTo>
                    <a:pt x="14" y="68"/>
                  </a:lnTo>
                  <a:lnTo>
                    <a:pt x="8" y="76"/>
                  </a:lnTo>
                  <a:lnTo>
                    <a:pt x="4" y="84"/>
                  </a:lnTo>
                  <a:lnTo>
                    <a:pt x="4" y="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9" name="Freeform 110"/>
            <p:cNvSpPr>
              <a:spLocks/>
            </p:cNvSpPr>
            <p:nvPr/>
          </p:nvSpPr>
          <p:spPr bwMode="auto">
            <a:xfrm>
              <a:off x="5646821" y="276726"/>
              <a:ext cx="770021" cy="705853"/>
            </a:xfrm>
            <a:custGeom>
              <a:avLst/>
              <a:gdLst/>
              <a:ahLst/>
              <a:cxnLst>
                <a:cxn ang="0">
                  <a:pos x="92" y="16"/>
                </a:cxn>
                <a:cxn ang="0">
                  <a:pos x="92" y="16"/>
                </a:cxn>
                <a:cxn ang="0">
                  <a:pos x="96" y="24"/>
                </a:cxn>
                <a:cxn ang="0">
                  <a:pos x="96" y="30"/>
                </a:cxn>
                <a:cxn ang="0">
                  <a:pos x="92" y="36"/>
                </a:cxn>
                <a:cxn ang="0">
                  <a:pos x="88" y="42"/>
                </a:cxn>
                <a:cxn ang="0">
                  <a:pos x="82" y="46"/>
                </a:cxn>
                <a:cxn ang="0">
                  <a:pos x="76" y="50"/>
                </a:cxn>
                <a:cxn ang="0">
                  <a:pos x="70" y="50"/>
                </a:cxn>
                <a:cxn ang="0">
                  <a:pos x="66" y="50"/>
                </a:cxn>
                <a:cxn ang="0">
                  <a:pos x="66" y="50"/>
                </a:cxn>
                <a:cxn ang="0">
                  <a:pos x="68" y="54"/>
                </a:cxn>
                <a:cxn ang="0">
                  <a:pos x="68" y="64"/>
                </a:cxn>
                <a:cxn ang="0">
                  <a:pos x="68" y="70"/>
                </a:cxn>
                <a:cxn ang="0">
                  <a:pos x="66" y="74"/>
                </a:cxn>
                <a:cxn ang="0">
                  <a:pos x="60" y="80"/>
                </a:cxn>
                <a:cxn ang="0">
                  <a:pos x="54" y="84"/>
                </a:cxn>
                <a:cxn ang="0">
                  <a:pos x="54" y="84"/>
                </a:cxn>
                <a:cxn ang="0">
                  <a:pos x="44" y="86"/>
                </a:cxn>
                <a:cxn ang="0">
                  <a:pos x="38" y="88"/>
                </a:cxn>
                <a:cxn ang="0">
                  <a:pos x="32" y="86"/>
                </a:cxn>
                <a:cxn ang="0">
                  <a:pos x="28" y="84"/>
                </a:cxn>
                <a:cxn ang="0">
                  <a:pos x="24" y="80"/>
                </a:cxn>
                <a:cxn ang="0">
                  <a:pos x="22" y="74"/>
                </a:cxn>
                <a:cxn ang="0">
                  <a:pos x="18" y="62"/>
                </a:cxn>
                <a:cxn ang="0">
                  <a:pos x="16" y="48"/>
                </a:cxn>
                <a:cxn ang="0">
                  <a:pos x="14" y="36"/>
                </a:cxn>
                <a:cxn ang="0">
                  <a:pos x="8" y="24"/>
                </a:cxn>
                <a:cxn ang="0">
                  <a:pos x="4" y="2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18" y="20"/>
                </a:cxn>
                <a:cxn ang="0">
                  <a:pos x="34" y="24"/>
                </a:cxn>
                <a:cxn ang="0">
                  <a:pos x="42" y="28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46" y="30"/>
                </a:cxn>
                <a:cxn ang="0">
                  <a:pos x="40" y="22"/>
                </a:cxn>
                <a:cxn ang="0">
                  <a:pos x="34" y="18"/>
                </a:cxn>
                <a:cxn ang="0">
                  <a:pos x="26" y="14"/>
                </a:cxn>
                <a:cxn ang="0">
                  <a:pos x="18" y="12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18" y="6"/>
                </a:cxn>
                <a:cxn ang="0">
                  <a:pos x="42" y="2"/>
                </a:cxn>
                <a:cxn ang="0">
                  <a:pos x="58" y="0"/>
                </a:cxn>
                <a:cxn ang="0">
                  <a:pos x="72" y="2"/>
                </a:cxn>
                <a:cxn ang="0">
                  <a:pos x="84" y="8"/>
                </a:cxn>
                <a:cxn ang="0">
                  <a:pos x="88" y="12"/>
                </a:cxn>
                <a:cxn ang="0">
                  <a:pos x="92" y="16"/>
                </a:cxn>
                <a:cxn ang="0">
                  <a:pos x="92" y="16"/>
                </a:cxn>
              </a:cxnLst>
              <a:rect l="0" t="0" r="r" b="b"/>
              <a:pathLst>
                <a:path w="96" h="88">
                  <a:moveTo>
                    <a:pt x="92" y="16"/>
                  </a:moveTo>
                  <a:lnTo>
                    <a:pt x="92" y="16"/>
                  </a:lnTo>
                  <a:lnTo>
                    <a:pt x="96" y="24"/>
                  </a:lnTo>
                  <a:lnTo>
                    <a:pt x="96" y="30"/>
                  </a:lnTo>
                  <a:lnTo>
                    <a:pt x="92" y="36"/>
                  </a:lnTo>
                  <a:lnTo>
                    <a:pt x="88" y="42"/>
                  </a:lnTo>
                  <a:lnTo>
                    <a:pt x="82" y="46"/>
                  </a:lnTo>
                  <a:lnTo>
                    <a:pt x="76" y="50"/>
                  </a:lnTo>
                  <a:lnTo>
                    <a:pt x="70" y="50"/>
                  </a:lnTo>
                  <a:lnTo>
                    <a:pt x="66" y="50"/>
                  </a:lnTo>
                  <a:lnTo>
                    <a:pt x="66" y="50"/>
                  </a:lnTo>
                  <a:lnTo>
                    <a:pt x="68" y="54"/>
                  </a:lnTo>
                  <a:lnTo>
                    <a:pt x="68" y="64"/>
                  </a:lnTo>
                  <a:lnTo>
                    <a:pt x="68" y="70"/>
                  </a:lnTo>
                  <a:lnTo>
                    <a:pt x="66" y="74"/>
                  </a:lnTo>
                  <a:lnTo>
                    <a:pt x="60" y="80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4" y="86"/>
                  </a:lnTo>
                  <a:lnTo>
                    <a:pt x="38" y="88"/>
                  </a:lnTo>
                  <a:lnTo>
                    <a:pt x="32" y="86"/>
                  </a:lnTo>
                  <a:lnTo>
                    <a:pt x="28" y="84"/>
                  </a:lnTo>
                  <a:lnTo>
                    <a:pt x="24" y="80"/>
                  </a:lnTo>
                  <a:lnTo>
                    <a:pt x="22" y="74"/>
                  </a:lnTo>
                  <a:lnTo>
                    <a:pt x="18" y="62"/>
                  </a:lnTo>
                  <a:lnTo>
                    <a:pt x="16" y="48"/>
                  </a:lnTo>
                  <a:lnTo>
                    <a:pt x="14" y="36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8" y="20"/>
                  </a:lnTo>
                  <a:lnTo>
                    <a:pt x="34" y="24"/>
                  </a:lnTo>
                  <a:lnTo>
                    <a:pt x="42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6" y="30"/>
                  </a:lnTo>
                  <a:lnTo>
                    <a:pt x="40" y="22"/>
                  </a:lnTo>
                  <a:lnTo>
                    <a:pt x="34" y="18"/>
                  </a:lnTo>
                  <a:lnTo>
                    <a:pt x="26" y="14"/>
                  </a:lnTo>
                  <a:lnTo>
                    <a:pt x="18" y="12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18" y="6"/>
                  </a:lnTo>
                  <a:lnTo>
                    <a:pt x="42" y="2"/>
                  </a:lnTo>
                  <a:lnTo>
                    <a:pt x="58" y="0"/>
                  </a:lnTo>
                  <a:lnTo>
                    <a:pt x="72" y="2"/>
                  </a:lnTo>
                  <a:lnTo>
                    <a:pt x="84" y="8"/>
                  </a:lnTo>
                  <a:lnTo>
                    <a:pt x="88" y="12"/>
                  </a:lnTo>
                  <a:lnTo>
                    <a:pt x="92" y="16"/>
                  </a:lnTo>
                  <a:lnTo>
                    <a:pt x="9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0" name="Freeform 111"/>
            <p:cNvSpPr>
              <a:spLocks/>
            </p:cNvSpPr>
            <p:nvPr/>
          </p:nvSpPr>
          <p:spPr bwMode="auto">
            <a:xfrm>
              <a:off x="4973053" y="453189"/>
              <a:ext cx="737937" cy="689811"/>
            </a:xfrm>
            <a:custGeom>
              <a:avLst/>
              <a:gdLst/>
              <a:ahLst/>
              <a:cxnLst>
                <a:cxn ang="0">
                  <a:pos x="74" y="4"/>
                </a:cxn>
                <a:cxn ang="0">
                  <a:pos x="74" y="4"/>
                </a:cxn>
                <a:cxn ang="0">
                  <a:pos x="76" y="6"/>
                </a:cxn>
                <a:cxn ang="0">
                  <a:pos x="82" y="14"/>
                </a:cxn>
                <a:cxn ang="0">
                  <a:pos x="88" y="26"/>
                </a:cxn>
                <a:cxn ang="0">
                  <a:pos x="92" y="36"/>
                </a:cxn>
                <a:cxn ang="0">
                  <a:pos x="92" y="46"/>
                </a:cxn>
                <a:cxn ang="0">
                  <a:pos x="92" y="46"/>
                </a:cxn>
                <a:cxn ang="0">
                  <a:pos x="92" y="54"/>
                </a:cxn>
                <a:cxn ang="0">
                  <a:pos x="92" y="62"/>
                </a:cxn>
                <a:cxn ang="0">
                  <a:pos x="88" y="68"/>
                </a:cxn>
                <a:cxn ang="0">
                  <a:pos x="84" y="74"/>
                </a:cxn>
                <a:cxn ang="0">
                  <a:pos x="80" y="78"/>
                </a:cxn>
                <a:cxn ang="0">
                  <a:pos x="74" y="82"/>
                </a:cxn>
                <a:cxn ang="0">
                  <a:pos x="66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6"/>
                </a:cxn>
                <a:cxn ang="0">
                  <a:pos x="46" y="84"/>
                </a:cxn>
                <a:cxn ang="0">
                  <a:pos x="40" y="80"/>
                </a:cxn>
                <a:cxn ang="0">
                  <a:pos x="38" y="74"/>
                </a:cxn>
                <a:cxn ang="0">
                  <a:pos x="38" y="72"/>
                </a:cxn>
                <a:cxn ang="0">
                  <a:pos x="38" y="72"/>
                </a:cxn>
                <a:cxn ang="0">
                  <a:pos x="32" y="74"/>
                </a:cxn>
                <a:cxn ang="0">
                  <a:pos x="22" y="76"/>
                </a:cxn>
                <a:cxn ang="0">
                  <a:pos x="16" y="76"/>
                </a:cxn>
                <a:cxn ang="0">
                  <a:pos x="10" y="76"/>
                </a:cxn>
                <a:cxn ang="0">
                  <a:pos x="4" y="72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0" y="48"/>
                </a:cxn>
                <a:cxn ang="0">
                  <a:pos x="4" y="42"/>
                </a:cxn>
                <a:cxn ang="0">
                  <a:pos x="12" y="34"/>
                </a:cxn>
                <a:cxn ang="0">
                  <a:pos x="22" y="26"/>
                </a:cxn>
                <a:cxn ang="0">
                  <a:pos x="48" y="14"/>
                </a:cxn>
                <a:cxn ang="0">
                  <a:pos x="56" y="8"/>
                </a:cxn>
                <a:cxn ang="0">
                  <a:pos x="60" y="4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64" y="4"/>
                </a:cxn>
                <a:cxn ang="0">
                  <a:pos x="64" y="12"/>
                </a:cxn>
                <a:cxn ang="0">
                  <a:pos x="62" y="26"/>
                </a:cxn>
                <a:cxn ang="0">
                  <a:pos x="60" y="32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8" y="38"/>
                </a:cxn>
                <a:cxn ang="0">
                  <a:pos x="64" y="32"/>
                </a:cxn>
                <a:cxn ang="0">
                  <a:pos x="70" y="20"/>
                </a:cxn>
                <a:cxn ang="0">
                  <a:pos x="74" y="4"/>
                </a:cxn>
                <a:cxn ang="0">
                  <a:pos x="74" y="4"/>
                </a:cxn>
              </a:cxnLst>
              <a:rect l="0" t="0" r="r" b="b"/>
              <a:pathLst>
                <a:path w="92" h="86">
                  <a:moveTo>
                    <a:pt x="74" y="4"/>
                  </a:moveTo>
                  <a:lnTo>
                    <a:pt x="74" y="4"/>
                  </a:lnTo>
                  <a:lnTo>
                    <a:pt x="76" y="6"/>
                  </a:lnTo>
                  <a:lnTo>
                    <a:pt x="82" y="14"/>
                  </a:lnTo>
                  <a:lnTo>
                    <a:pt x="88" y="26"/>
                  </a:lnTo>
                  <a:lnTo>
                    <a:pt x="92" y="3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54"/>
                  </a:lnTo>
                  <a:lnTo>
                    <a:pt x="92" y="62"/>
                  </a:lnTo>
                  <a:lnTo>
                    <a:pt x="88" y="68"/>
                  </a:lnTo>
                  <a:lnTo>
                    <a:pt x="84" y="74"/>
                  </a:lnTo>
                  <a:lnTo>
                    <a:pt x="80" y="78"/>
                  </a:lnTo>
                  <a:lnTo>
                    <a:pt x="74" y="82"/>
                  </a:lnTo>
                  <a:lnTo>
                    <a:pt x="66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6"/>
                  </a:lnTo>
                  <a:lnTo>
                    <a:pt x="46" y="84"/>
                  </a:lnTo>
                  <a:lnTo>
                    <a:pt x="40" y="80"/>
                  </a:lnTo>
                  <a:lnTo>
                    <a:pt x="38" y="74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2" y="74"/>
                  </a:lnTo>
                  <a:lnTo>
                    <a:pt x="22" y="76"/>
                  </a:lnTo>
                  <a:lnTo>
                    <a:pt x="16" y="76"/>
                  </a:lnTo>
                  <a:lnTo>
                    <a:pt x="10" y="76"/>
                  </a:lnTo>
                  <a:lnTo>
                    <a:pt x="4" y="72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4" y="42"/>
                  </a:lnTo>
                  <a:lnTo>
                    <a:pt x="12" y="34"/>
                  </a:lnTo>
                  <a:lnTo>
                    <a:pt x="22" y="26"/>
                  </a:lnTo>
                  <a:lnTo>
                    <a:pt x="48" y="14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4" y="4"/>
                  </a:lnTo>
                  <a:lnTo>
                    <a:pt x="64" y="12"/>
                  </a:lnTo>
                  <a:lnTo>
                    <a:pt x="62" y="26"/>
                  </a:lnTo>
                  <a:lnTo>
                    <a:pt x="60" y="32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8" y="38"/>
                  </a:lnTo>
                  <a:lnTo>
                    <a:pt x="64" y="32"/>
                  </a:lnTo>
                  <a:lnTo>
                    <a:pt x="70" y="20"/>
                  </a:lnTo>
                  <a:lnTo>
                    <a:pt x="74" y="4"/>
                  </a:lnTo>
                  <a:lnTo>
                    <a:pt x="7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1" name="Freeform 112"/>
            <p:cNvSpPr>
              <a:spLocks/>
            </p:cNvSpPr>
            <p:nvPr/>
          </p:nvSpPr>
          <p:spPr bwMode="auto">
            <a:xfrm>
              <a:off x="4572000" y="36095"/>
              <a:ext cx="802105" cy="721895"/>
            </a:xfrm>
            <a:custGeom>
              <a:avLst/>
              <a:gdLst/>
              <a:ahLst/>
              <a:cxnLst>
                <a:cxn ang="0">
                  <a:pos x="98" y="40"/>
                </a:cxn>
                <a:cxn ang="0">
                  <a:pos x="98" y="40"/>
                </a:cxn>
                <a:cxn ang="0">
                  <a:pos x="94" y="48"/>
                </a:cxn>
                <a:cxn ang="0">
                  <a:pos x="80" y="64"/>
                </a:cxn>
                <a:cxn ang="0">
                  <a:pos x="70" y="72"/>
                </a:cxn>
                <a:cxn ang="0">
                  <a:pos x="58" y="80"/>
                </a:cxn>
                <a:cxn ang="0">
                  <a:pos x="48" y="88"/>
                </a:cxn>
                <a:cxn ang="0">
                  <a:pos x="34" y="90"/>
                </a:cxn>
                <a:cxn ang="0">
                  <a:pos x="34" y="90"/>
                </a:cxn>
                <a:cxn ang="0">
                  <a:pos x="24" y="90"/>
                </a:cxn>
                <a:cxn ang="0">
                  <a:pos x="14" y="88"/>
                </a:cxn>
                <a:cxn ang="0">
                  <a:pos x="6" y="84"/>
                </a:cxn>
                <a:cxn ang="0">
                  <a:pos x="2" y="78"/>
                </a:cxn>
                <a:cxn ang="0">
                  <a:pos x="0" y="70"/>
                </a:cxn>
                <a:cxn ang="0">
                  <a:pos x="2" y="62"/>
                </a:cxn>
                <a:cxn ang="0">
                  <a:pos x="6" y="54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10" y="46"/>
                </a:cxn>
                <a:cxn ang="0">
                  <a:pos x="6" y="36"/>
                </a:cxn>
                <a:cxn ang="0">
                  <a:pos x="4" y="32"/>
                </a:cxn>
                <a:cxn ang="0">
                  <a:pos x="4" y="26"/>
                </a:cxn>
                <a:cxn ang="0">
                  <a:pos x="8" y="18"/>
                </a:cxn>
                <a:cxn ang="0">
                  <a:pos x="14" y="12"/>
                </a:cxn>
                <a:cxn ang="0">
                  <a:pos x="14" y="12"/>
                </a:cxn>
                <a:cxn ang="0">
                  <a:pos x="20" y="6"/>
                </a:cxn>
                <a:cxn ang="0">
                  <a:pos x="26" y="4"/>
                </a:cxn>
                <a:cxn ang="0">
                  <a:pos x="30" y="2"/>
                </a:cxn>
                <a:cxn ang="0">
                  <a:pos x="36" y="0"/>
                </a:cxn>
                <a:cxn ang="0">
                  <a:pos x="46" y="2"/>
                </a:cxn>
                <a:cxn ang="0">
                  <a:pos x="56" y="8"/>
                </a:cxn>
                <a:cxn ang="0">
                  <a:pos x="78" y="20"/>
                </a:cxn>
                <a:cxn ang="0">
                  <a:pos x="88" y="26"/>
                </a:cxn>
                <a:cxn ang="0">
                  <a:pos x="100" y="28"/>
                </a:cxn>
                <a:cxn ang="0">
                  <a:pos x="100" y="28"/>
                </a:cxn>
                <a:cxn ang="0">
                  <a:pos x="82" y="36"/>
                </a:cxn>
                <a:cxn ang="0">
                  <a:pos x="66" y="42"/>
                </a:cxn>
                <a:cxn ang="0">
                  <a:pos x="52" y="46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62" y="48"/>
                </a:cxn>
                <a:cxn ang="0">
                  <a:pos x="78" y="46"/>
                </a:cxn>
                <a:cxn ang="0">
                  <a:pos x="98" y="40"/>
                </a:cxn>
                <a:cxn ang="0">
                  <a:pos x="98" y="40"/>
                </a:cxn>
              </a:cxnLst>
              <a:rect l="0" t="0" r="r" b="b"/>
              <a:pathLst>
                <a:path w="100" h="90">
                  <a:moveTo>
                    <a:pt x="98" y="40"/>
                  </a:moveTo>
                  <a:lnTo>
                    <a:pt x="98" y="40"/>
                  </a:lnTo>
                  <a:lnTo>
                    <a:pt x="94" y="48"/>
                  </a:lnTo>
                  <a:lnTo>
                    <a:pt x="80" y="64"/>
                  </a:lnTo>
                  <a:lnTo>
                    <a:pt x="70" y="72"/>
                  </a:lnTo>
                  <a:lnTo>
                    <a:pt x="58" y="80"/>
                  </a:lnTo>
                  <a:lnTo>
                    <a:pt x="48" y="88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24" y="90"/>
                  </a:lnTo>
                  <a:lnTo>
                    <a:pt x="14" y="88"/>
                  </a:lnTo>
                  <a:lnTo>
                    <a:pt x="6" y="84"/>
                  </a:lnTo>
                  <a:lnTo>
                    <a:pt x="2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6" y="5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0" y="46"/>
                  </a:lnTo>
                  <a:lnTo>
                    <a:pt x="6" y="36"/>
                  </a:lnTo>
                  <a:lnTo>
                    <a:pt x="4" y="32"/>
                  </a:lnTo>
                  <a:lnTo>
                    <a:pt x="4" y="26"/>
                  </a:lnTo>
                  <a:lnTo>
                    <a:pt x="8" y="18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20" y="6"/>
                  </a:lnTo>
                  <a:lnTo>
                    <a:pt x="26" y="4"/>
                  </a:lnTo>
                  <a:lnTo>
                    <a:pt x="30" y="2"/>
                  </a:lnTo>
                  <a:lnTo>
                    <a:pt x="36" y="0"/>
                  </a:lnTo>
                  <a:lnTo>
                    <a:pt x="46" y="2"/>
                  </a:lnTo>
                  <a:lnTo>
                    <a:pt x="56" y="8"/>
                  </a:lnTo>
                  <a:lnTo>
                    <a:pt x="78" y="20"/>
                  </a:lnTo>
                  <a:lnTo>
                    <a:pt x="88" y="26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82" y="36"/>
                  </a:lnTo>
                  <a:lnTo>
                    <a:pt x="66" y="42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62" y="48"/>
                  </a:lnTo>
                  <a:lnTo>
                    <a:pt x="78" y="46"/>
                  </a:lnTo>
                  <a:lnTo>
                    <a:pt x="98" y="40"/>
                  </a:lnTo>
                  <a:lnTo>
                    <a:pt x="98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2" name="Freeform 113"/>
            <p:cNvSpPr>
              <a:spLocks/>
            </p:cNvSpPr>
            <p:nvPr/>
          </p:nvSpPr>
          <p:spPr bwMode="auto">
            <a:xfrm>
              <a:off x="5053263" y="-589547"/>
              <a:ext cx="770021" cy="705853"/>
            </a:xfrm>
            <a:custGeom>
              <a:avLst/>
              <a:gdLst/>
              <a:ahLst/>
              <a:cxnLst>
                <a:cxn ang="0">
                  <a:pos x="72" y="88"/>
                </a:cxn>
                <a:cxn ang="0">
                  <a:pos x="72" y="88"/>
                </a:cxn>
                <a:cxn ang="0">
                  <a:pos x="76" y="68"/>
                </a:cxn>
                <a:cxn ang="0">
                  <a:pos x="82" y="4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94" y="24"/>
                </a:cxn>
                <a:cxn ang="0">
                  <a:pos x="96" y="18"/>
                </a:cxn>
                <a:cxn ang="0">
                  <a:pos x="94" y="12"/>
                </a:cxn>
                <a:cxn ang="0">
                  <a:pos x="92" y="8"/>
                </a:cxn>
                <a:cxn ang="0">
                  <a:pos x="88" y="4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0" y="2"/>
                </a:cxn>
                <a:cxn ang="0">
                  <a:pos x="50" y="8"/>
                </a:cxn>
                <a:cxn ang="0">
                  <a:pos x="46" y="16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38" y="18"/>
                </a:cxn>
                <a:cxn ang="0">
                  <a:pos x="26" y="18"/>
                </a:cxn>
                <a:cxn ang="0">
                  <a:pos x="20" y="20"/>
                </a:cxn>
                <a:cxn ang="0">
                  <a:pos x="14" y="22"/>
                </a:cxn>
                <a:cxn ang="0">
                  <a:pos x="8" y="26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40"/>
                </a:cxn>
                <a:cxn ang="0">
                  <a:pos x="0" y="48"/>
                </a:cxn>
                <a:cxn ang="0">
                  <a:pos x="0" y="56"/>
                </a:cxn>
                <a:cxn ang="0">
                  <a:pos x="2" y="64"/>
                </a:cxn>
                <a:cxn ang="0">
                  <a:pos x="8" y="72"/>
                </a:cxn>
                <a:cxn ang="0">
                  <a:pos x="20" y="78"/>
                </a:cxn>
                <a:cxn ang="0">
                  <a:pos x="34" y="84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52" y="86"/>
                </a:cxn>
                <a:cxn ang="0">
                  <a:pos x="48" y="80"/>
                </a:cxn>
                <a:cxn ang="0">
                  <a:pos x="46" y="70"/>
                </a:cxn>
                <a:cxn ang="0">
                  <a:pos x="46" y="62"/>
                </a:cxn>
                <a:cxn ang="0">
                  <a:pos x="48" y="56"/>
                </a:cxn>
                <a:cxn ang="0">
                  <a:pos x="48" y="56"/>
                </a:cxn>
                <a:cxn ang="0">
                  <a:pos x="54" y="68"/>
                </a:cxn>
                <a:cxn ang="0">
                  <a:pos x="62" y="78"/>
                </a:cxn>
                <a:cxn ang="0">
                  <a:pos x="72" y="88"/>
                </a:cxn>
                <a:cxn ang="0">
                  <a:pos x="72" y="88"/>
                </a:cxn>
              </a:cxnLst>
              <a:rect l="0" t="0" r="r" b="b"/>
              <a:pathLst>
                <a:path w="96" h="88">
                  <a:moveTo>
                    <a:pt x="72" y="88"/>
                  </a:moveTo>
                  <a:lnTo>
                    <a:pt x="72" y="88"/>
                  </a:lnTo>
                  <a:lnTo>
                    <a:pt x="76" y="68"/>
                  </a:lnTo>
                  <a:lnTo>
                    <a:pt x="82" y="4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4" y="24"/>
                  </a:lnTo>
                  <a:lnTo>
                    <a:pt x="96" y="18"/>
                  </a:lnTo>
                  <a:lnTo>
                    <a:pt x="94" y="12"/>
                  </a:lnTo>
                  <a:lnTo>
                    <a:pt x="92" y="8"/>
                  </a:lnTo>
                  <a:lnTo>
                    <a:pt x="88" y="4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2"/>
                  </a:lnTo>
                  <a:lnTo>
                    <a:pt x="50" y="8"/>
                  </a:lnTo>
                  <a:lnTo>
                    <a:pt x="46" y="16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38" y="18"/>
                  </a:lnTo>
                  <a:lnTo>
                    <a:pt x="26" y="18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8" y="2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40"/>
                  </a:lnTo>
                  <a:lnTo>
                    <a:pt x="0" y="48"/>
                  </a:lnTo>
                  <a:lnTo>
                    <a:pt x="0" y="56"/>
                  </a:lnTo>
                  <a:lnTo>
                    <a:pt x="2" y="64"/>
                  </a:lnTo>
                  <a:lnTo>
                    <a:pt x="8" y="72"/>
                  </a:lnTo>
                  <a:lnTo>
                    <a:pt x="20" y="78"/>
                  </a:lnTo>
                  <a:lnTo>
                    <a:pt x="34" y="84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52" y="86"/>
                  </a:lnTo>
                  <a:lnTo>
                    <a:pt x="48" y="80"/>
                  </a:lnTo>
                  <a:lnTo>
                    <a:pt x="46" y="70"/>
                  </a:lnTo>
                  <a:lnTo>
                    <a:pt x="46" y="62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54" y="68"/>
                  </a:lnTo>
                  <a:lnTo>
                    <a:pt x="62" y="78"/>
                  </a:lnTo>
                  <a:lnTo>
                    <a:pt x="72" y="88"/>
                  </a:lnTo>
                  <a:lnTo>
                    <a:pt x="72" y="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3" name="Freeform 114"/>
            <p:cNvSpPr>
              <a:spLocks/>
            </p:cNvSpPr>
            <p:nvPr/>
          </p:nvSpPr>
          <p:spPr bwMode="auto">
            <a:xfrm>
              <a:off x="5438274" y="212558"/>
              <a:ext cx="192505" cy="176463"/>
            </a:xfrm>
            <a:custGeom>
              <a:avLst/>
              <a:gdLst/>
              <a:ahLst/>
              <a:cxnLst>
                <a:cxn ang="0">
                  <a:pos x="24" y="12"/>
                </a:cxn>
                <a:cxn ang="0">
                  <a:pos x="24" y="12"/>
                </a:cxn>
                <a:cxn ang="0">
                  <a:pos x="22" y="16"/>
                </a:cxn>
                <a:cxn ang="0">
                  <a:pos x="18" y="18"/>
                </a:cxn>
                <a:cxn ang="0">
                  <a:pos x="14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6" y="20"/>
                </a:cxn>
                <a:cxn ang="0">
                  <a:pos x="2" y="18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6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22" y="4"/>
                </a:cxn>
                <a:cxn ang="0">
                  <a:pos x="24" y="6"/>
                </a:cxn>
                <a:cxn ang="0">
                  <a:pos x="24" y="12"/>
                </a:cxn>
                <a:cxn ang="0">
                  <a:pos x="24" y="12"/>
                </a:cxn>
              </a:cxnLst>
              <a:rect l="0" t="0" r="r" b="b"/>
              <a:pathLst>
                <a:path w="24" h="22">
                  <a:moveTo>
                    <a:pt x="24" y="12"/>
                  </a:moveTo>
                  <a:lnTo>
                    <a:pt x="24" y="12"/>
                  </a:lnTo>
                  <a:lnTo>
                    <a:pt x="22" y="16"/>
                  </a:lnTo>
                  <a:lnTo>
                    <a:pt x="18" y="18"/>
                  </a:lnTo>
                  <a:lnTo>
                    <a:pt x="14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6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4" name="Freeform 115"/>
            <p:cNvSpPr>
              <a:spLocks/>
            </p:cNvSpPr>
            <p:nvPr/>
          </p:nvSpPr>
          <p:spPr bwMode="auto">
            <a:xfrm>
              <a:off x="8181474" y="2570747"/>
              <a:ext cx="529389" cy="513347"/>
            </a:xfrm>
            <a:custGeom>
              <a:avLst/>
              <a:gdLst/>
              <a:ahLst/>
              <a:cxnLst>
                <a:cxn ang="0">
                  <a:pos x="36" y="64"/>
                </a:cxn>
                <a:cxn ang="0">
                  <a:pos x="36" y="64"/>
                </a:cxn>
                <a:cxn ang="0">
                  <a:pos x="44" y="52"/>
                </a:cxn>
                <a:cxn ang="0">
                  <a:pos x="52" y="40"/>
                </a:cxn>
                <a:cxn ang="0">
                  <a:pos x="62" y="30"/>
                </a:cxn>
                <a:cxn ang="0">
                  <a:pos x="62" y="30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56" y="2"/>
                </a:cxn>
                <a:cxn ang="0">
                  <a:pos x="56" y="2"/>
                </a:cxn>
                <a:cxn ang="0">
                  <a:pos x="52" y="0"/>
                </a:cxn>
                <a:cxn ang="0">
                  <a:pos x="48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2" y="6"/>
                </a:cxn>
                <a:cxn ang="0">
                  <a:pos x="24" y="2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2" y="38"/>
                </a:cxn>
                <a:cxn ang="0">
                  <a:pos x="8" y="44"/>
                </a:cxn>
                <a:cxn ang="0">
                  <a:pos x="16" y="54"/>
                </a:cxn>
                <a:cxn ang="0">
                  <a:pos x="26" y="62"/>
                </a:cxn>
                <a:cxn ang="0">
                  <a:pos x="26" y="62"/>
                </a:cxn>
                <a:cxn ang="0">
                  <a:pos x="26" y="54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6" y="64"/>
                </a:cxn>
                <a:cxn ang="0">
                  <a:pos x="36" y="64"/>
                </a:cxn>
              </a:cxnLst>
              <a:rect l="0" t="0" r="r" b="b"/>
              <a:pathLst>
                <a:path w="66" h="64">
                  <a:moveTo>
                    <a:pt x="36" y="64"/>
                  </a:moveTo>
                  <a:lnTo>
                    <a:pt x="36" y="64"/>
                  </a:lnTo>
                  <a:lnTo>
                    <a:pt x="44" y="52"/>
                  </a:lnTo>
                  <a:lnTo>
                    <a:pt x="52" y="40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24" y="2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8" y="44"/>
                  </a:lnTo>
                  <a:lnTo>
                    <a:pt x="16" y="54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6" y="54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6" y="64"/>
                  </a:lnTo>
                  <a:lnTo>
                    <a:pt x="36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5" name="Freeform 116"/>
            <p:cNvSpPr>
              <a:spLocks/>
            </p:cNvSpPr>
            <p:nvPr/>
          </p:nvSpPr>
          <p:spPr bwMode="auto">
            <a:xfrm>
              <a:off x="7844589" y="2923674"/>
              <a:ext cx="513347" cy="561474"/>
            </a:xfrm>
            <a:custGeom>
              <a:avLst/>
              <a:gdLst/>
              <a:ahLst/>
              <a:cxnLst>
                <a:cxn ang="0">
                  <a:pos x="64" y="28"/>
                </a:cxn>
                <a:cxn ang="0">
                  <a:pos x="64" y="28"/>
                </a:cxn>
                <a:cxn ang="0">
                  <a:pos x="52" y="22"/>
                </a:cxn>
                <a:cxn ang="0">
                  <a:pos x="42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18" y="0"/>
                </a:cxn>
                <a:cxn ang="0">
                  <a:pos x="12" y="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2" y="46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4" y="64"/>
                </a:cxn>
                <a:cxn ang="0">
                  <a:pos x="4" y="64"/>
                </a:cxn>
                <a:cxn ang="0">
                  <a:pos x="8" y="68"/>
                </a:cxn>
                <a:cxn ang="0">
                  <a:pos x="12" y="70"/>
                </a:cxn>
                <a:cxn ang="0">
                  <a:pos x="18" y="70"/>
                </a:cxn>
                <a:cxn ang="0">
                  <a:pos x="24" y="68"/>
                </a:cxn>
                <a:cxn ang="0">
                  <a:pos x="32" y="66"/>
                </a:cxn>
                <a:cxn ang="0">
                  <a:pos x="40" y="60"/>
                </a:cxn>
                <a:cxn ang="0">
                  <a:pos x="50" y="52"/>
                </a:cxn>
                <a:cxn ang="0">
                  <a:pos x="60" y="40"/>
                </a:cxn>
                <a:cxn ang="0">
                  <a:pos x="60" y="40"/>
                </a:cxn>
                <a:cxn ang="0">
                  <a:pos x="52" y="42"/>
                </a:cxn>
                <a:cxn ang="0">
                  <a:pos x="44" y="42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46" y="38"/>
                </a:cxn>
                <a:cxn ang="0">
                  <a:pos x="56" y="34"/>
                </a:cxn>
                <a:cxn ang="0">
                  <a:pos x="64" y="28"/>
                </a:cxn>
                <a:cxn ang="0">
                  <a:pos x="64" y="28"/>
                </a:cxn>
              </a:cxnLst>
              <a:rect l="0" t="0" r="r" b="b"/>
              <a:pathLst>
                <a:path w="64" h="70">
                  <a:moveTo>
                    <a:pt x="64" y="28"/>
                  </a:moveTo>
                  <a:lnTo>
                    <a:pt x="64" y="28"/>
                  </a:lnTo>
                  <a:lnTo>
                    <a:pt x="52" y="22"/>
                  </a:lnTo>
                  <a:lnTo>
                    <a:pt x="42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2" y="46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8" y="68"/>
                  </a:lnTo>
                  <a:lnTo>
                    <a:pt x="12" y="70"/>
                  </a:lnTo>
                  <a:lnTo>
                    <a:pt x="18" y="70"/>
                  </a:lnTo>
                  <a:lnTo>
                    <a:pt x="24" y="68"/>
                  </a:lnTo>
                  <a:lnTo>
                    <a:pt x="32" y="66"/>
                  </a:lnTo>
                  <a:lnTo>
                    <a:pt x="40" y="60"/>
                  </a:lnTo>
                  <a:lnTo>
                    <a:pt x="50" y="52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52" y="42"/>
                  </a:lnTo>
                  <a:lnTo>
                    <a:pt x="44" y="42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46" y="38"/>
                  </a:lnTo>
                  <a:lnTo>
                    <a:pt x="56" y="34"/>
                  </a:lnTo>
                  <a:lnTo>
                    <a:pt x="64" y="28"/>
                  </a:lnTo>
                  <a:lnTo>
                    <a:pt x="64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6" name="Freeform 117"/>
            <p:cNvSpPr>
              <a:spLocks/>
            </p:cNvSpPr>
            <p:nvPr/>
          </p:nvSpPr>
          <p:spPr bwMode="auto">
            <a:xfrm>
              <a:off x="8149389" y="3244516"/>
              <a:ext cx="529389" cy="529389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4" y="12"/>
                </a:cxn>
                <a:cxn ang="0">
                  <a:pos x="16" y="24"/>
                </a:cxn>
                <a:cxn ang="0">
                  <a:pos x="6" y="34"/>
                </a:cxn>
                <a:cxn ang="0">
                  <a:pos x="6" y="34"/>
                </a:cxn>
                <a:cxn ang="0">
                  <a:pos x="0" y="42"/>
                </a:cxn>
                <a:cxn ang="0">
                  <a:pos x="0" y="50"/>
                </a:cxn>
                <a:cxn ang="0">
                  <a:pos x="4" y="5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64"/>
                </a:cxn>
                <a:cxn ang="0">
                  <a:pos x="18" y="66"/>
                </a:cxn>
                <a:cxn ang="0">
                  <a:pos x="24" y="64"/>
                </a:cxn>
                <a:cxn ang="0">
                  <a:pos x="30" y="58"/>
                </a:cxn>
                <a:cxn ang="0">
                  <a:pos x="30" y="58"/>
                </a:cxn>
                <a:cxn ang="0">
                  <a:pos x="34" y="60"/>
                </a:cxn>
                <a:cxn ang="0">
                  <a:pos x="40" y="64"/>
                </a:cxn>
                <a:cxn ang="0">
                  <a:pos x="50" y="66"/>
                </a:cxn>
                <a:cxn ang="0">
                  <a:pos x="54" y="64"/>
                </a:cxn>
                <a:cxn ang="0">
                  <a:pos x="58" y="62"/>
                </a:cxn>
                <a:cxn ang="0">
                  <a:pos x="58" y="62"/>
                </a:cxn>
                <a:cxn ang="0">
                  <a:pos x="64" y="52"/>
                </a:cxn>
                <a:cxn ang="0">
                  <a:pos x="66" y="46"/>
                </a:cxn>
                <a:cxn ang="0">
                  <a:pos x="66" y="38"/>
                </a:cxn>
                <a:cxn ang="0">
                  <a:pos x="64" y="32"/>
                </a:cxn>
                <a:cxn ang="0">
                  <a:pos x="60" y="22"/>
                </a:cxn>
                <a:cxn ang="0">
                  <a:pos x="52" y="14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4" y="12"/>
                </a:cxn>
                <a:cxn ang="0">
                  <a:pos x="42" y="20"/>
                </a:cxn>
                <a:cxn ang="0">
                  <a:pos x="38" y="30"/>
                </a:cxn>
                <a:cxn ang="0">
                  <a:pos x="38" y="30"/>
                </a:cxn>
                <a:cxn ang="0">
                  <a:pos x="38" y="20"/>
                </a:cxn>
                <a:cxn ang="0">
                  <a:pos x="36" y="1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66" h="66">
                  <a:moveTo>
                    <a:pt x="32" y="0"/>
                  </a:moveTo>
                  <a:lnTo>
                    <a:pt x="32" y="0"/>
                  </a:lnTo>
                  <a:lnTo>
                    <a:pt x="24" y="12"/>
                  </a:lnTo>
                  <a:lnTo>
                    <a:pt x="16" y="24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0" y="42"/>
                  </a:lnTo>
                  <a:lnTo>
                    <a:pt x="0" y="50"/>
                  </a:lnTo>
                  <a:lnTo>
                    <a:pt x="4" y="5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64"/>
                  </a:lnTo>
                  <a:lnTo>
                    <a:pt x="18" y="66"/>
                  </a:lnTo>
                  <a:lnTo>
                    <a:pt x="24" y="64"/>
                  </a:lnTo>
                  <a:lnTo>
                    <a:pt x="30" y="58"/>
                  </a:lnTo>
                  <a:lnTo>
                    <a:pt x="30" y="58"/>
                  </a:lnTo>
                  <a:lnTo>
                    <a:pt x="34" y="60"/>
                  </a:lnTo>
                  <a:lnTo>
                    <a:pt x="40" y="64"/>
                  </a:lnTo>
                  <a:lnTo>
                    <a:pt x="50" y="66"/>
                  </a:lnTo>
                  <a:lnTo>
                    <a:pt x="54" y="64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64" y="52"/>
                  </a:lnTo>
                  <a:lnTo>
                    <a:pt x="66" y="46"/>
                  </a:lnTo>
                  <a:lnTo>
                    <a:pt x="66" y="38"/>
                  </a:lnTo>
                  <a:lnTo>
                    <a:pt x="64" y="32"/>
                  </a:lnTo>
                  <a:lnTo>
                    <a:pt x="60" y="22"/>
                  </a:lnTo>
                  <a:lnTo>
                    <a:pt x="52" y="1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4" y="12"/>
                  </a:lnTo>
                  <a:lnTo>
                    <a:pt x="42" y="20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38" y="20"/>
                  </a:lnTo>
                  <a:lnTo>
                    <a:pt x="36" y="1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7" name="Freeform 118"/>
            <p:cNvSpPr>
              <a:spLocks/>
            </p:cNvSpPr>
            <p:nvPr/>
          </p:nvSpPr>
          <p:spPr bwMode="auto">
            <a:xfrm>
              <a:off x="8518358" y="2907632"/>
              <a:ext cx="529389" cy="561474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10" y="44"/>
                </a:cxn>
                <a:cxn ang="0">
                  <a:pos x="18" y="5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28" y="68"/>
                </a:cxn>
                <a:cxn ang="0">
                  <a:pos x="32" y="70"/>
                </a:cxn>
                <a:cxn ang="0">
                  <a:pos x="40" y="70"/>
                </a:cxn>
                <a:cxn ang="0">
                  <a:pos x="48" y="68"/>
                </a:cxn>
                <a:cxn ang="0">
                  <a:pos x="54" y="62"/>
                </a:cxn>
                <a:cxn ang="0">
                  <a:pos x="54" y="62"/>
                </a:cxn>
                <a:cxn ang="0">
                  <a:pos x="58" y="52"/>
                </a:cxn>
                <a:cxn ang="0">
                  <a:pos x="58" y="46"/>
                </a:cxn>
                <a:cxn ang="0">
                  <a:pos x="54" y="38"/>
                </a:cxn>
                <a:cxn ang="0">
                  <a:pos x="54" y="38"/>
                </a:cxn>
                <a:cxn ang="0">
                  <a:pos x="62" y="28"/>
                </a:cxn>
                <a:cxn ang="0">
                  <a:pos x="66" y="20"/>
                </a:cxn>
                <a:cxn ang="0">
                  <a:pos x="66" y="14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0" y="6"/>
                </a:cxn>
                <a:cxn ang="0">
                  <a:pos x="56" y="2"/>
                </a:cxn>
                <a:cxn ang="0">
                  <a:pos x="50" y="0"/>
                </a:cxn>
                <a:cxn ang="0">
                  <a:pos x="44" y="0"/>
                </a:cxn>
                <a:cxn ang="0">
                  <a:pos x="36" y="2"/>
                </a:cxn>
                <a:cxn ang="0">
                  <a:pos x="28" y="6"/>
                </a:cxn>
                <a:cxn ang="0">
                  <a:pos x="18" y="12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4" y="22"/>
                </a:cxn>
                <a:cxn ang="0">
                  <a:pos x="22" y="2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0" y="30"/>
                </a:cxn>
                <a:cxn ang="0">
                  <a:pos x="10" y="32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66" h="70">
                  <a:moveTo>
                    <a:pt x="0" y="34"/>
                  </a:moveTo>
                  <a:lnTo>
                    <a:pt x="0" y="34"/>
                  </a:lnTo>
                  <a:lnTo>
                    <a:pt x="10" y="44"/>
                  </a:lnTo>
                  <a:lnTo>
                    <a:pt x="18" y="5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8" y="68"/>
                  </a:lnTo>
                  <a:lnTo>
                    <a:pt x="32" y="70"/>
                  </a:lnTo>
                  <a:lnTo>
                    <a:pt x="40" y="70"/>
                  </a:lnTo>
                  <a:lnTo>
                    <a:pt x="48" y="68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58" y="52"/>
                  </a:lnTo>
                  <a:lnTo>
                    <a:pt x="58" y="46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62" y="28"/>
                  </a:lnTo>
                  <a:lnTo>
                    <a:pt x="66" y="20"/>
                  </a:lnTo>
                  <a:lnTo>
                    <a:pt x="66" y="14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0" y="6"/>
                  </a:lnTo>
                  <a:lnTo>
                    <a:pt x="56" y="2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6" y="2"/>
                  </a:lnTo>
                  <a:lnTo>
                    <a:pt x="28" y="6"/>
                  </a:lnTo>
                  <a:lnTo>
                    <a:pt x="18" y="1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4" y="22"/>
                  </a:lnTo>
                  <a:lnTo>
                    <a:pt x="22" y="2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0" y="30"/>
                  </a:lnTo>
                  <a:lnTo>
                    <a:pt x="10" y="32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8" name="Freeform 119"/>
            <p:cNvSpPr>
              <a:spLocks/>
            </p:cNvSpPr>
            <p:nvPr/>
          </p:nvSpPr>
          <p:spPr bwMode="auto">
            <a:xfrm>
              <a:off x="8486274" y="2699084"/>
              <a:ext cx="545432" cy="465221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8" y="0"/>
                </a:cxn>
                <a:cxn ang="0">
                  <a:pos x="60" y="0"/>
                </a:cxn>
                <a:cxn ang="0">
                  <a:pos x="54" y="4"/>
                </a:cxn>
                <a:cxn ang="0">
                  <a:pos x="44" y="8"/>
                </a:cxn>
                <a:cxn ang="0">
                  <a:pos x="32" y="14"/>
                </a:cxn>
                <a:cxn ang="0">
                  <a:pos x="22" y="26"/>
                </a:cxn>
                <a:cxn ang="0">
                  <a:pos x="10" y="40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6" y="50"/>
                </a:cxn>
                <a:cxn ang="0">
                  <a:pos x="22" y="34"/>
                </a:cxn>
                <a:cxn ang="0">
                  <a:pos x="42" y="14"/>
                </a:cxn>
                <a:cxn ang="0">
                  <a:pos x="56" y="6"/>
                </a:cxn>
                <a:cxn ang="0">
                  <a:pos x="68" y="0"/>
                </a:cxn>
                <a:cxn ang="0">
                  <a:pos x="68" y="0"/>
                </a:cxn>
              </a:cxnLst>
              <a:rect l="0" t="0" r="r" b="b"/>
              <a:pathLst>
                <a:path w="68" h="58">
                  <a:moveTo>
                    <a:pt x="68" y="0"/>
                  </a:moveTo>
                  <a:lnTo>
                    <a:pt x="68" y="0"/>
                  </a:lnTo>
                  <a:lnTo>
                    <a:pt x="60" y="0"/>
                  </a:lnTo>
                  <a:lnTo>
                    <a:pt x="54" y="4"/>
                  </a:lnTo>
                  <a:lnTo>
                    <a:pt x="44" y="8"/>
                  </a:lnTo>
                  <a:lnTo>
                    <a:pt x="32" y="14"/>
                  </a:lnTo>
                  <a:lnTo>
                    <a:pt x="22" y="26"/>
                  </a:lnTo>
                  <a:lnTo>
                    <a:pt x="10" y="40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6" y="50"/>
                  </a:lnTo>
                  <a:lnTo>
                    <a:pt x="22" y="34"/>
                  </a:lnTo>
                  <a:lnTo>
                    <a:pt x="42" y="14"/>
                  </a:lnTo>
                  <a:lnTo>
                    <a:pt x="56" y="6"/>
                  </a:lnTo>
                  <a:lnTo>
                    <a:pt x="68" y="0"/>
                  </a:lnTo>
                  <a:lnTo>
                    <a:pt x="6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9" name="Freeform 120"/>
            <p:cNvSpPr>
              <a:spLocks/>
            </p:cNvSpPr>
            <p:nvPr/>
          </p:nvSpPr>
          <p:spPr bwMode="auto">
            <a:xfrm>
              <a:off x="8454189" y="3180347"/>
              <a:ext cx="352926" cy="625642"/>
            </a:xfrm>
            <a:custGeom>
              <a:avLst/>
              <a:gdLst/>
              <a:ahLst/>
              <a:cxnLst>
                <a:cxn ang="0">
                  <a:pos x="44" y="78"/>
                </a:cxn>
                <a:cxn ang="0">
                  <a:pos x="44" y="78"/>
                </a:cxn>
                <a:cxn ang="0">
                  <a:pos x="44" y="70"/>
                </a:cxn>
                <a:cxn ang="0">
                  <a:pos x="44" y="62"/>
                </a:cxn>
                <a:cxn ang="0">
                  <a:pos x="40" y="50"/>
                </a:cxn>
                <a:cxn ang="0">
                  <a:pos x="36" y="38"/>
                </a:cxn>
                <a:cxn ang="0">
                  <a:pos x="28" y="26"/>
                </a:cxn>
                <a:cxn ang="0">
                  <a:pos x="16" y="1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6"/>
                </a:cxn>
                <a:cxn ang="0">
                  <a:pos x="18" y="20"/>
                </a:cxn>
                <a:cxn ang="0">
                  <a:pos x="26" y="32"/>
                </a:cxn>
                <a:cxn ang="0">
                  <a:pos x="34" y="44"/>
                </a:cxn>
                <a:cxn ang="0">
                  <a:pos x="40" y="60"/>
                </a:cxn>
                <a:cxn ang="0">
                  <a:pos x="44" y="78"/>
                </a:cxn>
                <a:cxn ang="0">
                  <a:pos x="44" y="78"/>
                </a:cxn>
              </a:cxnLst>
              <a:rect l="0" t="0" r="r" b="b"/>
              <a:pathLst>
                <a:path w="44" h="78">
                  <a:moveTo>
                    <a:pt x="44" y="78"/>
                  </a:moveTo>
                  <a:lnTo>
                    <a:pt x="44" y="78"/>
                  </a:lnTo>
                  <a:lnTo>
                    <a:pt x="44" y="70"/>
                  </a:lnTo>
                  <a:lnTo>
                    <a:pt x="44" y="62"/>
                  </a:lnTo>
                  <a:lnTo>
                    <a:pt x="40" y="50"/>
                  </a:lnTo>
                  <a:lnTo>
                    <a:pt x="36" y="38"/>
                  </a:lnTo>
                  <a:lnTo>
                    <a:pt x="28" y="26"/>
                  </a:lnTo>
                  <a:lnTo>
                    <a:pt x="16" y="12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6"/>
                  </a:lnTo>
                  <a:lnTo>
                    <a:pt x="18" y="20"/>
                  </a:lnTo>
                  <a:lnTo>
                    <a:pt x="26" y="32"/>
                  </a:lnTo>
                  <a:lnTo>
                    <a:pt x="34" y="44"/>
                  </a:lnTo>
                  <a:lnTo>
                    <a:pt x="40" y="60"/>
                  </a:lnTo>
                  <a:lnTo>
                    <a:pt x="44" y="78"/>
                  </a:lnTo>
                  <a:lnTo>
                    <a:pt x="4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0" name="Freeform 121"/>
            <p:cNvSpPr>
              <a:spLocks/>
            </p:cNvSpPr>
            <p:nvPr/>
          </p:nvSpPr>
          <p:spPr bwMode="auto">
            <a:xfrm>
              <a:off x="7828547" y="3164305"/>
              <a:ext cx="593558" cy="513347"/>
            </a:xfrm>
            <a:custGeom>
              <a:avLst/>
              <a:gdLst/>
              <a:ahLst/>
              <a:cxnLst>
                <a:cxn ang="0">
                  <a:pos x="0" y="64"/>
                </a:cxn>
                <a:cxn ang="0">
                  <a:pos x="0" y="64"/>
                </a:cxn>
                <a:cxn ang="0">
                  <a:pos x="8" y="62"/>
                </a:cxn>
                <a:cxn ang="0">
                  <a:pos x="16" y="58"/>
                </a:cxn>
                <a:cxn ang="0">
                  <a:pos x="26" y="52"/>
                </a:cxn>
                <a:cxn ang="0">
                  <a:pos x="38" y="44"/>
                </a:cxn>
                <a:cxn ang="0">
                  <a:pos x="50" y="34"/>
                </a:cxn>
                <a:cxn ang="0">
                  <a:pos x="62" y="20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6" y="8"/>
                </a:cxn>
                <a:cxn ang="0">
                  <a:pos x="50" y="28"/>
                </a:cxn>
                <a:cxn ang="0">
                  <a:pos x="26" y="48"/>
                </a:cxn>
                <a:cxn ang="0">
                  <a:pos x="14" y="58"/>
                </a:cxn>
                <a:cxn ang="0">
                  <a:pos x="0" y="64"/>
                </a:cxn>
                <a:cxn ang="0">
                  <a:pos x="0" y="64"/>
                </a:cxn>
              </a:cxnLst>
              <a:rect l="0" t="0" r="r" b="b"/>
              <a:pathLst>
                <a:path w="74" h="64">
                  <a:moveTo>
                    <a:pt x="0" y="64"/>
                  </a:moveTo>
                  <a:lnTo>
                    <a:pt x="0" y="64"/>
                  </a:lnTo>
                  <a:lnTo>
                    <a:pt x="8" y="62"/>
                  </a:lnTo>
                  <a:lnTo>
                    <a:pt x="16" y="58"/>
                  </a:lnTo>
                  <a:lnTo>
                    <a:pt x="26" y="52"/>
                  </a:lnTo>
                  <a:lnTo>
                    <a:pt x="38" y="44"/>
                  </a:lnTo>
                  <a:lnTo>
                    <a:pt x="50" y="34"/>
                  </a:lnTo>
                  <a:lnTo>
                    <a:pt x="62" y="2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6" y="8"/>
                  </a:lnTo>
                  <a:lnTo>
                    <a:pt x="50" y="28"/>
                  </a:lnTo>
                  <a:lnTo>
                    <a:pt x="26" y="48"/>
                  </a:lnTo>
                  <a:lnTo>
                    <a:pt x="14" y="58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1" name="Freeform 122"/>
            <p:cNvSpPr>
              <a:spLocks/>
            </p:cNvSpPr>
            <p:nvPr/>
          </p:nvSpPr>
          <p:spPr bwMode="auto">
            <a:xfrm>
              <a:off x="8005011" y="2650958"/>
              <a:ext cx="417095" cy="5133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2" y="14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46"/>
                </a:cxn>
                <a:cxn ang="0">
                  <a:pos x="36" y="54"/>
                </a:cxn>
                <a:cxn ang="0">
                  <a:pos x="52" y="64"/>
                </a:cxn>
                <a:cxn ang="0">
                  <a:pos x="52" y="64"/>
                </a:cxn>
                <a:cxn ang="0">
                  <a:pos x="46" y="58"/>
                </a:cxn>
                <a:cxn ang="0">
                  <a:pos x="30" y="44"/>
                </a:cxn>
                <a:cxn ang="0">
                  <a:pos x="14" y="24"/>
                </a:cxn>
                <a:cxn ang="0">
                  <a:pos x="6" y="1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2" h="64"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2" y="14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46"/>
                  </a:lnTo>
                  <a:lnTo>
                    <a:pt x="36" y="5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46" y="58"/>
                  </a:lnTo>
                  <a:lnTo>
                    <a:pt x="30" y="44"/>
                  </a:lnTo>
                  <a:lnTo>
                    <a:pt x="14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2" name="Freeform 123"/>
            <p:cNvSpPr>
              <a:spLocks/>
            </p:cNvSpPr>
            <p:nvPr/>
          </p:nvSpPr>
          <p:spPr bwMode="auto">
            <a:xfrm>
              <a:off x="8390021" y="310013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2" y="14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8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3" name="Freeform 124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4" name="Freeform 125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5" name="Freeform 126"/>
            <p:cNvSpPr>
              <a:spLocks/>
            </p:cNvSpPr>
            <p:nvPr/>
          </p:nvSpPr>
          <p:spPr bwMode="auto">
            <a:xfrm>
              <a:off x="8470232" y="-1295400"/>
              <a:ext cx="433137" cy="866274"/>
            </a:xfrm>
            <a:custGeom>
              <a:avLst/>
              <a:gdLst/>
              <a:ahLst/>
              <a:cxnLst>
                <a:cxn ang="0">
                  <a:pos x="54" y="108"/>
                </a:cxn>
                <a:cxn ang="0">
                  <a:pos x="54" y="108"/>
                </a:cxn>
                <a:cxn ang="0">
                  <a:pos x="54" y="92"/>
                </a:cxn>
                <a:cxn ang="0">
                  <a:pos x="54" y="76"/>
                </a:cxn>
                <a:cxn ang="0">
                  <a:pos x="50" y="60"/>
                </a:cxn>
                <a:cxn ang="0">
                  <a:pos x="46" y="46"/>
                </a:cxn>
                <a:cxn ang="0">
                  <a:pos x="38" y="34"/>
                </a:cxn>
                <a:cxn ang="0">
                  <a:pos x="30" y="22"/>
                </a:cxn>
                <a:cxn ang="0">
                  <a:pos x="22" y="10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18" y="12"/>
                </a:cxn>
                <a:cxn ang="0">
                  <a:pos x="24" y="20"/>
                </a:cxn>
                <a:cxn ang="0">
                  <a:pos x="36" y="36"/>
                </a:cxn>
                <a:cxn ang="0">
                  <a:pos x="44" y="54"/>
                </a:cxn>
                <a:cxn ang="0">
                  <a:pos x="50" y="70"/>
                </a:cxn>
                <a:cxn ang="0">
                  <a:pos x="52" y="86"/>
                </a:cxn>
                <a:cxn ang="0">
                  <a:pos x="54" y="98"/>
                </a:cxn>
                <a:cxn ang="0">
                  <a:pos x="54" y="108"/>
                </a:cxn>
                <a:cxn ang="0">
                  <a:pos x="54" y="108"/>
                </a:cxn>
              </a:cxnLst>
              <a:rect l="0" t="0" r="r" b="b"/>
              <a:pathLst>
                <a:path w="54" h="108">
                  <a:moveTo>
                    <a:pt x="54" y="108"/>
                  </a:moveTo>
                  <a:lnTo>
                    <a:pt x="54" y="108"/>
                  </a:lnTo>
                  <a:lnTo>
                    <a:pt x="54" y="92"/>
                  </a:lnTo>
                  <a:lnTo>
                    <a:pt x="54" y="76"/>
                  </a:lnTo>
                  <a:lnTo>
                    <a:pt x="50" y="60"/>
                  </a:lnTo>
                  <a:lnTo>
                    <a:pt x="46" y="46"/>
                  </a:lnTo>
                  <a:lnTo>
                    <a:pt x="38" y="34"/>
                  </a:lnTo>
                  <a:lnTo>
                    <a:pt x="30" y="22"/>
                  </a:lnTo>
                  <a:lnTo>
                    <a:pt x="22" y="1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8" y="6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4" y="20"/>
                  </a:lnTo>
                  <a:lnTo>
                    <a:pt x="36" y="36"/>
                  </a:lnTo>
                  <a:lnTo>
                    <a:pt x="44" y="54"/>
                  </a:lnTo>
                  <a:lnTo>
                    <a:pt x="50" y="70"/>
                  </a:lnTo>
                  <a:lnTo>
                    <a:pt x="52" y="86"/>
                  </a:lnTo>
                  <a:lnTo>
                    <a:pt x="54" y="98"/>
                  </a:lnTo>
                  <a:lnTo>
                    <a:pt x="54" y="108"/>
                  </a:lnTo>
                  <a:lnTo>
                    <a:pt x="54" y="10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6" name="Freeform 127"/>
            <p:cNvSpPr>
              <a:spLocks/>
            </p:cNvSpPr>
            <p:nvPr/>
          </p:nvSpPr>
          <p:spPr bwMode="auto">
            <a:xfrm>
              <a:off x="2614863" y="-1295400"/>
              <a:ext cx="4668253" cy="1684421"/>
            </a:xfrm>
            <a:custGeom>
              <a:avLst/>
              <a:gdLst/>
              <a:ahLst/>
              <a:cxnLst>
                <a:cxn ang="0">
                  <a:pos x="116" y="88"/>
                </a:cxn>
                <a:cxn ang="0">
                  <a:pos x="126" y="118"/>
                </a:cxn>
                <a:cxn ang="0">
                  <a:pos x="120" y="156"/>
                </a:cxn>
                <a:cxn ang="0">
                  <a:pos x="102" y="188"/>
                </a:cxn>
                <a:cxn ang="0">
                  <a:pos x="64" y="206"/>
                </a:cxn>
                <a:cxn ang="0">
                  <a:pos x="26" y="192"/>
                </a:cxn>
                <a:cxn ang="0">
                  <a:pos x="8" y="168"/>
                </a:cxn>
                <a:cxn ang="0">
                  <a:pos x="10" y="138"/>
                </a:cxn>
                <a:cxn ang="0">
                  <a:pos x="20" y="126"/>
                </a:cxn>
                <a:cxn ang="0">
                  <a:pos x="42" y="124"/>
                </a:cxn>
                <a:cxn ang="0">
                  <a:pos x="70" y="134"/>
                </a:cxn>
                <a:cxn ang="0">
                  <a:pos x="82" y="154"/>
                </a:cxn>
                <a:cxn ang="0">
                  <a:pos x="82" y="168"/>
                </a:cxn>
                <a:cxn ang="0">
                  <a:pos x="70" y="172"/>
                </a:cxn>
                <a:cxn ang="0">
                  <a:pos x="52" y="164"/>
                </a:cxn>
                <a:cxn ang="0">
                  <a:pos x="50" y="144"/>
                </a:cxn>
                <a:cxn ang="0">
                  <a:pos x="50" y="142"/>
                </a:cxn>
                <a:cxn ang="0">
                  <a:pos x="50" y="170"/>
                </a:cxn>
                <a:cxn ang="0">
                  <a:pos x="58" y="178"/>
                </a:cxn>
                <a:cxn ang="0">
                  <a:pos x="76" y="176"/>
                </a:cxn>
                <a:cxn ang="0">
                  <a:pos x="86" y="168"/>
                </a:cxn>
                <a:cxn ang="0">
                  <a:pos x="88" y="152"/>
                </a:cxn>
                <a:cxn ang="0">
                  <a:pos x="78" y="136"/>
                </a:cxn>
                <a:cxn ang="0">
                  <a:pos x="58" y="122"/>
                </a:cxn>
                <a:cxn ang="0">
                  <a:pos x="24" y="118"/>
                </a:cxn>
                <a:cxn ang="0">
                  <a:pos x="0" y="144"/>
                </a:cxn>
                <a:cxn ang="0">
                  <a:pos x="0" y="160"/>
                </a:cxn>
                <a:cxn ang="0">
                  <a:pos x="24" y="198"/>
                </a:cxn>
                <a:cxn ang="0">
                  <a:pos x="52" y="210"/>
                </a:cxn>
                <a:cxn ang="0">
                  <a:pos x="80" y="206"/>
                </a:cxn>
                <a:cxn ang="0">
                  <a:pos x="120" y="170"/>
                </a:cxn>
                <a:cxn ang="0">
                  <a:pos x="132" y="142"/>
                </a:cxn>
                <a:cxn ang="0">
                  <a:pos x="134" y="104"/>
                </a:cxn>
                <a:cxn ang="0">
                  <a:pos x="120" y="74"/>
                </a:cxn>
                <a:cxn ang="0">
                  <a:pos x="180" y="102"/>
                </a:cxn>
                <a:cxn ang="0">
                  <a:pos x="262" y="114"/>
                </a:cxn>
                <a:cxn ang="0">
                  <a:pos x="316" y="106"/>
                </a:cxn>
                <a:cxn ang="0">
                  <a:pos x="370" y="86"/>
                </a:cxn>
                <a:cxn ang="0">
                  <a:pos x="398" y="68"/>
                </a:cxn>
                <a:cxn ang="0">
                  <a:pos x="426" y="40"/>
                </a:cxn>
                <a:cxn ang="0">
                  <a:pos x="464" y="52"/>
                </a:cxn>
                <a:cxn ang="0">
                  <a:pos x="490" y="48"/>
                </a:cxn>
                <a:cxn ang="0">
                  <a:pos x="542" y="22"/>
                </a:cxn>
                <a:cxn ang="0">
                  <a:pos x="568" y="0"/>
                </a:cxn>
                <a:cxn ang="0">
                  <a:pos x="510" y="30"/>
                </a:cxn>
                <a:cxn ang="0">
                  <a:pos x="482" y="42"/>
                </a:cxn>
                <a:cxn ang="0">
                  <a:pos x="452" y="42"/>
                </a:cxn>
                <a:cxn ang="0">
                  <a:pos x="432" y="32"/>
                </a:cxn>
                <a:cxn ang="0">
                  <a:pos x="438" y="0"/>
                </a:cxn>
                <a:cxn ang="0">
                  <a:pos x="406" y="46"/>
                </a:cxn>
                <a:cxn ang="0">
                  <a:pos x="344" y="86"/>
                </a:cxn>
                <a:cxn ang="0">
                  <a:pos x="272" y="100"/>
                </a:cxn>
                <a:cxn ang="0">
                  <a:pos x="200" y="94"/>
                </a:cxn>
                <a:cxn ang="0">
                  <a:pos x="138" y="74"/>
                </a:cxn>
                <a:cxn ang="0">
                  <a:pos x="108" y="56"/>
                </a:cxn>
                <a:cxn ang="0">
                  <a:pos x="106" y="56"/>
                </a:cxn>
                <a:cxn ang="0">
                  <a:pos x="40" y="0"/>
                </a:cxn>
                <a:cxn ang="0">
                  <a:pos x="40" y="16"/>
                </a:cxn>
                <a:cxn ang="0">
                  <a:pos x="98" y="62"/>
                </a:cxn>
              </a:cxnLst>
              <a:rect l="0" t="0" r="r" b="b"/>
              <a:pathLst>
                <a:path w="582" h="210">
                  <a:moveTo>
                    <a:pt x="98" y="62"/>
                  </a:moveTo>
                  <a:lnTo>
                    <a:pt x="98" y="62"/>
                  </a:lnTo>
                  <a:lnTo>
                    <a:pt x="116" y="88"/>
                  </a:lnTo>
                  <a:lnTo>
                    <a:pt x="122" y="104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6" y="128"/>
                  </a:lnTo>
                  <a:lnTo>
                    <a:pt x="126" y="138"/>
                  </a:lnTo>
                  <a:lnTo>
                    <a:pt x="120" y="156"/>
                  </a:lnTo>
                  <a:lnTo>
                    <a:pt x="112" y="172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90" y="198"/>
                  </a:lnTo>
                  <a:lnTo>
                    <a:pt x="76" y="204"/>
                  </a:lnTo>
                  <a:lnTo>
                    <a:pt x="64" y="206"/>
                  </a:lnTo>
                  <a:lnTo>
                    <a:pt x="50" y="204"/>
                  </a:lnTo>
                  <a:lnTo>
                    <a:pt x="38" y="200"/>
                  </a:lnTo>
                  <a:lnTo>
                    <a:pt x="26" y="192"/>
                  </a:lnTo>
                  <a:lnTo>
                    <a:pt x="16" y="182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6" y="158"/>
                  </a:lnTo>
                  <a:lnTo>
                    <a:pt x="6" y="148"/>
                  </a:lnTo>
                  <a:lnTo>
                    <a:pt x="10" y="138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20" y="126"/>
                  </a:lnTo>
                  <a:lnTo>
                    <a:pt x="26" y="122"/>
                  </a:lnTo>
                  <a:lnTo>
                    <a:pt x="34" y="122"/>
                  </a:lnTo>
                  <a:lnTo>
                    <a:pt x="42" y="124"/>
                  </a:lnTo>
                  <a:lnTo>
                    <a:pt x="58" y="128"/>
                  </a:lnTo>
                  <a:lnTo>
                    <a:pt x="70" y="134"/>
                  </a:lnTo>
                  <a:lnTo>
                    <a:pt x="70" y="134"/>
                  </a:lnTo>
                  <a:lnTo>
                    <a:pt x="76" y="140"/>
                  </a:lnTo>
                  <a:lnTo>
                    <a:pt x="80" y="146"/>
                  </a:lnTo>
                  <a:lnTo>
                    <a:pt x="82" y="154"/>
                  </a:lnTo>
                  <a:lnTo>
                    <a:pt x="82" y="162"/>
                  </a:lnTo>
                  <a:lnTo>
                    <a:pt x="82" y="162"/>
                  </a:lnTo>
                  <a:lnTo>
                    <a:pt x="82" y="168"/>
                  </a:lnTo>
                  <a:lnTo>
                    <a:pt x="78" y="170"/>
                  </a:lnTo>
                  <a:lnTo>
                    <a:pt x="74" y="172"/>
                  </a:lnTo>
                  <a:lnTo>
                    <a:pt x="70" y="172"/>
                  </a:lnTo>
                  <a:lnTo>
                    <a:pt x="60" y="170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0" y="158"/>
                  </a:lnTo>
                  <a:lnTo>
                    <a:pt x="50" y="152"/>
                  </a:lnTo>
                  <a:lnTo>
                    <a:pt x="50" y="144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50" y="142"/>
                  </a:lnTo>
                  <a:lnTo>
                    <a:pt x="48" y="152"/>
                  </a:lnTo>
                  <a:lnTo>
                    <a:pt x="48" y="164"/>
                  </a:lnTo>
                  <a:lnTo>
                    <a:pt x="50" y="170"/>
                  </a:lnTo>
                  <a:lnTo>
                    <a:pt x="54" y="174"/>
                  </a:lnTo>
                  <a:lnTo>
                    <a:pt x="54" y="174"/>
                  </a:lnTo>
                  <a:lnTo>
                    <a:pt x="58" y="178"/>
                  </a:lnTo>
                  <a:lnTo>
                    <a:pt x="64" y="178"/>
                  </a:lnTo>
                  <a:lnTo>
                    <a:pt x="70" y="178"/>
                  </a:lnTo>
                  <a:lnTo>
                    <a:pt x="76" y="176"/>
                  </a:lnTo>
                  <a:lnTo>
                    <a:pt x="76" y="176"/>
                  </a:lnTo>
                  <a:lnTo>
                    <a:pt x="82" y="174"/>
                  </a:lnTo>
                  <a:lnTo>
                    <a:pt x="86" y="168"/>
                  </a:lnTo>
                  <a:lnTo>
                    <a:pt x="88" y="164"/>
                  </a:lnTo>
                  <a:lnTo>
                    <a:pt x="88" y="158"/>
                  </a:lnTo>
                  <a:lnTo>
                    <a:pt x="88" y="152"/>
                  </a:lnTo>
                  <a:lnTo>
                    <a:pt x="86" y="146"/>
                  </a:lnTo>
                  <a:lnTo>
                    <a:pt x="84" y="142"/>
                  </a:lnTo>
                  <a:lnTo>
                    <a:pt x="78" y="136"/>
                  </a:lnTo>
                  <a:lnTo>
                    <a:pt x="78" y="136"/>
                  </a:lnTo>
                  <a:lnTo>
                    <a:pt x="68" y="128"/>
                  </a:lnTo>
                  <a:lnTo>
                    <a:pt x="58" y="122"/>
                  </a:lnTo>
                  <a:lnTo>
                    <a:pt x="46" y="118"/>
                  </a:lnTo>
                  <a:lnTo>
                    <a:pt x="34" y="118"/>
                  </a:lnTo>
                  <a:lnTo>
                    <a:pt x="24" y="118"/>
                  </a:lnTo>
                  <a:lnTo>
                    <a:pt x="14" y="124"/>
                  </a:lnTo>
                  <a:lnTo>
                    <a:pt x="6" y="132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52"/>
                  </a:lnTo>
                  <a:lnTo>
                    <a:pt x="0" y="160"/>
                  </a:lnTo>
                  <a:lnTo>
                    <a:pt x="6" y="174"/>
                  </a:lnTo>
                  <a:lnTo>
                    <a:pt x="14" y="18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38" y="206"/>
                  </a:lnTo>
                  <a:lnTo>
                    <a:pt x="52" y="210"/>
                  </a:lnTo>
                  <a:lnTo>
                    <a:pt x="66" y="210"/>
                  </a:lnTo>
                  <a:lnTo>
                    <a:pt x="80" y="206"/>
                  </a:lnTo>
                  <a:lnTo>
                    <a:pt x="80" y="206"/>
                  </a:lnTo>
                  <a:lnTo>
                    <a:pt x="96" y="198"/>
                  </a:lnTo>
                  <a:lnTo>
                    <a:pt x="108" y="186"/>
                  </a:lnTo>
                  <a:lnTo>
                    <a:pt x="120" y="170"/>
                  </a:lnTo>
                  <a:lnTo>
                    <a:pt x="128" y="154"/>
                  </a:lnTo>
                  <a:lnTo>
                    <a:pt x="128" y="154"/>
                  </a:lnTo>
                  <a:lnTo>
                    <a:pt x="132" y="142"/>
                  </a:lnTo>
                  <a:lnTo>
                    <a:pt x="136" y="128"/>
                  </a:lnTo>
                  <a:lnTo>
                    <a:pt x="136" y="116"/>
                  </a:lnTo>
                  <a:lnTo>
                    <a:pt x="134" y="104"/>
                  </a:lnTo>
                  <a:lnTo>
                    <a:pt x="134" y="104"/>
                  </a:lnTo>
                  <a:lnTo>
                    <a:pt x="128" y="90"/>
                  </a:lnTo>
                  <a:lnTo>
                    <a:pt x="120" y="74"/>
                  </a:lnTo>
                  <a:lnTo>
                    <a:pt x="120" y="74"/>
                  </a:lnTo>
                  <a:lnTo>
                    <a:pt x="148" y="90"/>
                  </a:lnTo>
                  <a:lnTo>
                    <a:pt x="180" y="102"/>
                  </a:lnTo>
                  <a:lnTo>
                    <a:pt x="212" y="110"/>
                  </a:lnTo>
                  <a:lnTo>
                    <a:pt x="246" y="114"/>
                  </a:lnTo>
                  <a:lnTo>
                    <a:pt x="262" y="114"/>
                  </a:lnTo>
                  <a:lnTo>
                    <a:pt x="280" y="112"/>
                  </a:lnTo>
                  <a:lnTo>
                    <a:pt x="298" y="110"/>
                  </a:lnTo>
                  <a:lnTo>
                    <a:pt x="316" y="106"/>
                  </a:lnTo>
                  <a:lnTo>
                    <a:pt x="332" y="102"/>
                  </a:lnTo>
                  <a:lnTo>
                    <a:pt x="352" y="94"/>
                  </a:lnTo>
                  <a:lnTo>
                    <a:pt x="370" y="86"/>
                  </a:lnTo>
                  <a:lnTo>
                    <a:pt x="388" y="76"/>
                  </a:lnTo>
                  <a:lnTo>
                    <a:pt x="388" y="76"/>
                  </a:lnTo>
                  <a:lnTo>
                    <a:pt x="398" y="68"/>
                  </a:lnTo>
                  <a:lnTo>
                    <a:pt x="408" y="58"/>
                  </a:lnTo>
                  <a:lnTo>
                    <a:pt x="426" y="40"/>
                  </a:lnTo>
                  <a:lnTo>
                    <a:pt x="426" y="40"/>
                  </a:lnTo>
                  <a:lnTo>
                    <a:pt x="446" y="48"/>
                  </a:lnTo>
                  <a:lnTo>
                    <a:pt x="454" y="50"/>
                  </a:lnTo>
                  <a:lnTo>
                    <a:pt x="464" y="52"/>
                  </a:lnTo>
                  <a:lnTo>
                    <a:pt x="464" y="52"/>
                  </a:lnTo>
                  <a:lnTo>
                    <a:pt x="482" y="50"/>
                  </a:lnTo>
                  <a:lnTo>
                    <a:pt x="490" y="48"/>
                  </a:lnTo>
                  <a:lnTo>
                    <a:pt x="498" y="46"/>
                  </a:lnTo>
                  <a:lnTo>
                    <a:pt x="498" y="46"/>
                  </a:lnTo>
                  <a:lnTo>
                    <a:pt x="542" y="22"/>
                  </a:lnTo>
                  <a:lnTo>
                    <a:pt x="582" y="0"/>
                  </a:lnTo>
                  <a:lnTo>
                    <a:pt x="568" y="0"/>
                  </a:lnTo>
                  <a:lnTo>
                    <a:pt x="568" y="0"/>
                  </a:lnTo>
                  <a:lnTo>
                    <a:pt x="566" y="0"/>
                  </a:lnTo>
                  <a:lnTo>
                    <a:pt x="566" y="0"/>
                  </a:lnTo>
                  <a:lnTo>
                    <a:pt x="510" y="30"/>
                  </a:lnTo>
                  <a:lnTo>
                    <a:pt x="510" y="30"/>
                  </a:lnTo>
                  <a:lnTo>
                    <a:pt x="496" y="38"/>
                  </a:lnTo>
                  <a:lnTo>
                    <a:pt x="482" y="42"/>
                  </a:lnTo>
                  <a:lnTo>
                    <a:pt x="470" y="44"/>
                  </a:lnTo>
                  <a:lnTo>
                    <a:pt x="460" y="44"/>
                  </a:lnTo>
                  <a:lnTo>
                    <a:pt x="452" y="42"/>
                  </a:lnTo>
                  <a:lnTo>
                    <a:pt x="444" y="38"/>
                  </a:lnTo>
                  <a:lnTo>
                    <a:pt x="432" y="32"/>
                  </a:lnTo>
                  <a:lnTo>
                    <a:pt x="432" y="32"/>
                  </a:lnTo>
                  <a:lnTo>
                    <a:pt x="442" y="16"/>
                  </a:lnTo>
                  <a:lnTo>
                    <a:pt x="450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24" y="26"/>
                  </a:lnTo>
                  <a:lnTo>
                    <a:pt x="406" y="46"/>
                  </a:lnTo>
                  <a:lnTo>
                    <a:pt x="388" y="64"/>
                  </a:lnTo>
                  <a:lnTo>
                    <a:pt x="366" y="76"/>
                  </a:lnTo>
                  <a:lnTo>
                    <a:pt x="344" y="86"/>
                  </a:lnTo>
                  <a:lnTo>
                    <a:pt x="320" y="94"/>
                  </a:lnTo>
                  <a:lnTo>
                    <a:pt x="296" y="98"/>
                  </a:lnTo>
                  <a:lnTo>
                    <a:pt x="272" y="100"/>
                  </a:lnTo>
                  <a:lnTo>
                    <a:pt x="248" y="100"/>
                  </a:lnTo>
                  <a:lnTo>
                    <a:pt x="224" y="98"/>
                  </a:lnTo>
                  <a:lnTo>
                    <a:pt x="200" y="94"/>
                  </a:lnTo>
                  <a:lnTo>
                    <a:pt x="178" y="88"/>
                  </a:lnTo>
                  <a:lnTo>
                    <a:pt x="158" y="82"/>
                  </a:lnTo>
                  <a:lnTo>
                    <a:pt x="138" y="74"/>
                  </a:lnTo>
                  <a:lnTo>
                    <a:pt x="122" y="6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6" y="56"/>
                  </a:lnTo>
                  <a:lnTo>
                    <a:pt x="106" y="56"/>
                  </a:lnTo>
                  <a:lnTo>
                    <a:pt x="72" y="30"/>
                  </a:lnTo>
                  <a:lnTo>
                    <a:pt x="4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40" y="16"/>
                  </a:lnTo>
                  <a:lnTo>
                    <a:pt x="58" y="32"/>
                  </a:lnTo>
                  <a:lnTo>
                    <a:pt x="78" y="48"/>
                  </a:lnTo>
                  <a:lnTo>
                    <a:pt x="98" y="62"/>
                  </a:lnTo>
                  <a:lnTo>
                    <a:pt x="98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7" name="Freeform 128"/>
            <p:cNvSpPr>
              <a:spLocks/>
            </p:cNvSpPr>
            <p:nvPr/>
          </p:nvSpPr>
          <p:spPr bwMode="auto">
            <a:xfrm>
              <a:off x="946484" y="1367589"/>
              <a:ext cx="497305" cy="497305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0" y="48"/>
                </a:cxn>
                <a:cxn ang="0">
                  <a:pos x="8" y="50"/>
                </a:cxn>
                <a:cxn ang="0">
                  <a:pos x="28" y="58"/>
                </a:cxn>
                <a:cxn ang="0">
                  <a:pos x="28" y="58"/>
                </a:cxn>
                <a:cxn ang="0">
                  <a:pos x="36" y="62"/>
                </a:cxn>
                <a:cxn ang="0">
                  <a:pos x="42" y="62"/>
                </a:cxn>
                <a:cxn ang="0">
                  <a:pos x="48" y="60"/>
                </a:cxn>
                <a:cxn ang="0">
                  <a:pos x="52" y="58"/>
                </a:cxn>
                <a:cxn ang="0">
                  <a:pos x="58" y="56"/>
                </a:cxn>
                <a:cxn ang="0">
                  <a:pos x="60" y="52"/>
                </a:cxn>
                <a:cxn ang="0">
                  <a:pos x="62" y="48"/>
                </a:cxn>
                <a:cxn ang="0">
                  <a:pos x="62" y="44"/>
                </a:cxn>
                <a:cxn ang="0">
                  <a:pos x="62" y="44"/>
                </a:cxn>
                <a:cxn ang="0">
                  <a:pos x="60" y="38"/>
                </a:cxn>
                <a:cxn ang="0">
                  <a:pos x="56" y="3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54" y="28"/>
                </a:cxn>
                <a:cxn ang="0">
                  <a:pos x="56" y="20"/>
                </a:cxn>
                <a:cxn ang="0">
                  <a:pos x="58" y="16"/>
                </a:cxn>
                <a:cxn ang="0">
                  <a:pos x="58" y="12"/>
                </a:cxn>
                <a:cxn ang="0">
                  <a:pos x="56" y="8"/>
                </a:cxn>
                <a:cxn ang="0">
                  <a:pos x="50" y="4"/>
                </a:cxn>
                <a:cxn ang="0">
                  <a:pos x="50" y="4"/>
                </a:cxn>
                <a:cxn ang="0">
                  <a:pos x="40" y="0"/>
                </a:cxn>
                <a:cxn ang="0">
                  <a:pos x="34" y="0"/>
                </a:cxn>
                <a:cxn ang="0">
                  <a:pos x="26" y="0"/>
                </a:cxn>
                <a:cxn ang="0">
                  <a:pos x="20" y="4"/>
                </a:cxn>
                <a:cxn ang="0">
                  <a:pos x="14" y="12"/>
                </a:cxn>
                <a:cxn ang="0">
                  <a:pos x="8" y="24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10" y="34"/>
                </a:cxn>
                <a:cxn ang="0">
                  <a:pos x="18" y="32"/>
                </a:cxn>
                <a:cxn ang="0">
                  <a:pos x="22" y="32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18" y="34"/>
                </a:cxn>
                <a:cxn ang="0">
                  <a:pos x="8" y="4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62" h="62">
                  <a:moveTo>
                    <a:pt x="0" y="48"/>
                  </a:moveTo>
                  <a:lnTo>
                    <a:pt x="0" y="48"/>
                  </a:lnTo>
                  <a:lnTo>
                    <a:pt x="8" y="50"/>
                  </a:lnTo>
                  <a:lnTo>
                    <a:pt x="28" y="58"/>
                  </a:lnTo>
                  <a:lnTo>
                    <a:pt x="28" y="58"/>
                  </a:lnTo>
                  <a:lnTo>
                    <a:pt x="36" y="62"/>
                  </a:lnTo>
                  <a:lnTo>
                    <a:pt x="42" y="62"/>
                  </a:lnTo>
                  <a:lnTo>
                    <a:pt x="48" y="60"/>
                  </a:lnTo>
                  <a:lnTo>
                    <a:pt x="52" y="58"/>
                  </a:lnTo>
                  <a:lnTo>
                    <a:pt x="58" y="56"/>
                  </a:lnTo>
                  <a:lnTo>
                    <a:pt x="60" y="52"/>
                  </a:lnTo>
                  <a:lnTo>
                    <a:pt x="62" y="48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0" y="38"/>
                  </a:lnTo>
                  <a:lnTo>
                    <a:pt x="56" y="3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4" y="28"/>
                  </a:lnTo>
                  <a:lnTo>
                    <a:pt x="56" y="20"/>
                  </a:lnTo>
                  <a:lnTo>
                    <a:pt x="58" y="16"/>
                  </a:lnTo>
                  <a:lnTo>
                    <a:pt x="58" y="12"/>
                  </a:lnTo>
                  <a:lnTo>
                    <a:pt x="56" y="8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6" y="0"/>
                  </a:lnTo>
                  <a:lnTo>
                    <a:pt x="20" y="4"/>
                  </a:lnTo>
                  <a:lnTo>
                    <a:pt x="14" y="12"/>
                  </a:lnTo>
                  <a:lnTo>
                    <a:pt x="8" y="2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10" y="34"/>
                  </a:lnTo>
                  <a:lnTo>
                    <a:pt x="18" y="32"/>
                  </a:lnTo>
                  <a:lnTo>
                    <a:pt x="22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18" y="34"/>
                  </a:lnTo>
                  <a:lnTo>
                    <a:pt x="8" y="4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8" name="Freeform 129"/>
            <p:cNvSpPr>
              <a:spLocks/>
            </p:cNvSpPr>
            <p:nvPr/>
          </p:nvSpPr>
          <p:spPr bwMode="auto">
            <a:xfrm>
              <a:off x="866274" y="1800726"/>
              <a:ext cx="449179" cy="545432"/>
            </a:xfrm>
            <a:custGeom>
              <a:avLst/>
              <a:gdLst/>
              <a:ahLst/>
              <a:cxnLst>
                <a:cxn ang="0">
                  <a:pos x="54" y="30"/>
                </a:cxn>
                <a:cxn ang="0">
                  <a:pos x="54" y="30"/>
                </a:cxn>
                <a:cxn ang="0">
                  <a:pos x="56" y="36"/>
                </a:cxn>
                <a:cxn ang="0">
                  <a:pos x="54" y="40"/>
                </a:cxn>
                <a:cxn ang="0">
                  <a:pos x="50" y="44"/>
                </a:cxn>
                <a:cxn ang="0">
                  <a:pos x="46" y="48"/>
                </a:cxn>
                <a:cxn ang="0">
                  <a:pos x="38" y="50"/>
                </a:cxn>
                <a:cxn ang="0">
                  <a:pos x="36" y="48"/>
                </a:cxn>
                <a:cxn ang="0">
                  <a:pos x="32" y="46"/>
                </a:cxn>
                <a:cxn ang="0">
                  <a:pos x="32" y="46"/>
                </a:cxn>
                <a:cxn ang="0">
                  <a:pos x="32" y="50"/>
                </a:cxn>
                <a:cxn ang="0">
                  <a:pos x="32" y="56"/>
                </a:cxn>
                <a:cxn ang="0">
                  <a:pos x="30" y="60"/>
                </a:cxn>
                <a:cxn ang="0">
                  <a:pos x="28" y="64"/>
                </a:cxn>
                <a:cxn ang="0">
                  <a:pos x="24" y="66"/>
                </a:cxn>
                <a:cxn ang="0">
                  <a:pos x="18" y="68"/>
                </a:cxn>
                <a:cxn ang="0">
                  <a:pos x="18" y="68"/>
                </a:cxn>
                <a:cxn ang="0">
                  <a:pos x="14" y="68"/>
                </a:cxn>
                <a:cxn ang="0">
                  <a:pos x="8" y="66"/>
                </a:cxn>
                <a:cxn ang="0">
                  <a:pos x="6" y="64"/>
                </a:cxn>
                <a:cxn ang="0">
                  <a:pos x="4" y="60"/>
                </a:cxn>
                <a:cxn ang="0">
                  <a:pos x="2" y="52"/>
                </a:cxn>
                <a:cxn ang="0">
                  <a:pos x="2" y="42"/>
                </a:cxn>
                <a:cxn ang="0">
                  <a:pos x="6" y="22"/>
                </a:cxn>
                <a:cxn ang="0">
                  <a:pos x="4" y="1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2" y="12"/>
                </a:cxn>
                <a:cxn ang="0">
                  <a:pos x="20" y="20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6" y="26"/>
                </a:cxn>
                <a:cxn ang="0">
                  <a:pos x="22" y="20"/>
                </a:cxn>
                <a:cxn ang="0">
                  <a:pos x="18" y="10"/>
                </a:cxn>
                <a:cxn ang="0">
                  <a:pos x="12" y="6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4" y="2"/>
                </a:cxn>
                <a:cxn ang="0">
                  <a:pos x="28" y="6"/>
                </a:cxn>
                <a:cxn ang="0">
                  <a:pos x="38" y="10"/>
                </a:cxn>
                <a:cxn ang="0">
                  <a:pos x="46" y="14"/>
                </a:cxn>
                <a:cxn ang="0">
                  <a:pos x="52" y="22"/>
                </a:cxn>
                <a:cxn ang="0">
                  <a:pos x="54" y="30"/>
                </a:cxn>
                <a:cxn ang="0">
                  <a:pos x="54" y="30"/>
                </a:cxn>
              </a:cxnLst>
              <a:rect l="0" t="0" r="r" b="b"/>
              <a:pathLst>
                <a:path w="56" h="68">
                  <a:moveTo>
                    <a:pt x="54" y="30"/>
                  </a:moveTo>
                  <a:lnTo>
                    <a:pt x="54" y="30"/>
                  </a:lnTo>
                  <a:lnTo>
                    <a:pt x="56" y="36"/>
                  </a:lnTo>
                  <a:lnTo>
                    <a:pt x="54" y="40"/>
                  </a:lnTo>
                  <a:lnTo>
                    <a:pt x="50" y="44"/>
                  </a:lnTo>
                  <a:lnTo>
                    <a:pt x="46" y="48"/>
                  </a:lnTo>
                  <a:lnTo>
                    <a:pt x="38" y="50"/>
                  </a:lnTo>
                  <a:lnTo>
                    <a:pt x="36" y="48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2" y="50"/>
                  </a:lnTo>
                  <a:lnTo>
                    <a:pt x="32" y="56"/>
                  </a:lnTo>
                  <a:lnTo>
                    <a:pt x="30" y="60"/>
                  </a:lnTo>
                  <a:lnTo>
                    <a:pt x="28" y="64"/>
                  </a:lnTo>
                  <a:lnTo>
                    <a:pt x="24" y="66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4" y="68"/>
                  </a:lnTo>
                  <a:lnTo>
                    <a:pt x="8" y="66"/>
                  </a:lnTo>
                  <a:lnTo>
                    <a:pt x="6" y="64"/>
                  </a:lnTo>
                  <a:lnTo>
                    <a:pt x="4" y="60"/>
                  </a:lnTo>
                  <a:lnTo>
                    <a:pt x="2" y="52"/>
                  </a:lnTo>
                  <a:lnTo>
                    <a:pt x="2" y="42"/>
                  </a:lnTo>
                  <a:lnTo>
                    <a:pt x="6" y="2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2" y="12"/>
                  </a:lnTo>
                  <a:lnTo>
                    <a:pt x="20" y="20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6" y="26"/>
                  </a:lnTo>
                  <a:lnTo>
                    <a:pt x="22" y="20"/>
                  </a:lnTo>
                  <a:lnTo>
                    <a:pt x="18" y="10"/>
                  </a:lnTo>
                  <a:lnTo>
                    <a:pt x="12" y="6"/>
                  </a:lnTo>
                  <a:lnTo>
                    <a:pt x="6" y="0"/>
                  </a:lnTo>
                  <a:lnTo>
                    <a:pt x="6" y="0"/>
                  </a:lnTo>
                  <a:lnTo>
                    <a:pt x="14" y="2"/>
                  </a:lnTo>
                  <a:lnTo>
                    <a:pt x="28" y="6"/>
                  </a:lnTo>
                  <a:lnTo>
                    <a:pt x="38" y="10"/>
                  </a:lnTo>
                  <a:lnTo>
                    <a:pt x="46" y="14"/>
                  </a:lnTo>
                  <a:lnTo>
                    <a:pt x="52" y="22"/>
                  </a:lnTo>
                  <a:lnTo>
                    <a:pt x="54" y="30"/>
                  </a:lnTo>
                  <a:lnTo>
                    <a:pt x="5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9" name="Freeform 130"/>
            <p:cNvSpPr>
              <a:spLocks/>
            </p:cNvSpPr>
            <p:nvPr/>
          </p:nvSpPr>
          <p:spPr bwMode="auto">
            <a:xfrm>
              <a:off x="368968" y="1816768"/>
              <a:ext cx="481263" cy="497305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56" y="6"/>
                </a:cxn>
                <a:cxn ang="0">
                  <a:pos x="58" y="16"/>
                </a:cxn>
                <a:cxn ang="0">
                  <a:pos x="60" y="26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4" y="52"/>
                </a:cxn>
                <a:cxn ang="0">
                  <a:pos x="48" y="60"/>
                </a:cxn>
                <a:cxn ang="0">
                  <a:pos x="44" y="62"/>
                </a:cxn>
                <a:cxn ang="0">
                  <a:pos x="40" y="62"/>
                </a:cxn>
                <a:cxn ang="0">
                  <a:pos x="36" y="62"/>
                </a:cxn>
                <a:cxn ang="0">
                  <a:pos x="30" y="60"/>
                </a:cxn>
                <a:cxn ang="0">
                  <a:pos x="30" y="60"/>
                </a:cxn>
                <a:cxn ang="0">
                  <a:pos x="24" y="56"/>
                </a:cxn>
                <a:cxn ang="0">
                  <a:pos x="20" y="5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18" y="44"/>
                </a:cxn>
                <a:cxn ang="0">
                  <a:pos x="10" y="44"/>
                </a:cxn>
                <a:cxn ang="0">
                  <a:pos x="4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20"/>
                </a:cxn>
                <a:cxn ang="0">
                  <a:pos x="6" y="14"/>
                </a:cxn>
                <a:cxn ang="0">
                  <a:pos x="12" y="10"/>
                </a:cxn>
                <a:cxn ang="0">
                  <a:pos x="20" y="8"/>
                </a:cxn>
                <a:cxn ang="0">
                  <a:pos x="38" y="6"/>
                </a:cxn>
                <a:cxn ang="0">
                  <a:pos x="44" y="4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8" y="10"/>
                </a:cxn>
                <a:cxn ang="0">
                  <a:pos x="44" y="18"/>
                </a:cxn>
                <a:cxn ang="0">
                  <a:pos x="38" y="26"/>
                </a:cxn>
                <a:cxn ang="0">
                  <a:pos x="38" y="26"/>
                </a:cxn>
                <a:cxn ang="0">
                  <a:pos x="44" y="22"/>
                </a:cxn>
                <a:cxn ang="0">
                  <a:pos x="50" y="16"/>
                </a:cxn>
                <a:cxn ang="0">
                  <a:pos x="56" y="6"/>
                </a:cxn>
                <a:cxn ang="0">
                  <a:pos x="56" y="6"/>
                </a:cxn>
              </a:cxnLst>
              <a:rect l="0" t="0" r="r" b="b"/>
              <a:pathLst>
                <a:path w="60" h="62">
                  <a:moveTo>
                    <a:pt x="56" y="6"/>
                  </a:moveTo>
                  <a:lnTo>
                    <a:pt x="56" y="6"/>
                  </a:lnTo>
                  <a:lnTo>
                    <a:pt x="58" y="16"/>
                  </a:lnTo>
                  <a:lnTo>
                    <a:pt x="60" y="26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4" y="52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0" y="62"/>
                  </a:lnTo>
                  <a:lnTo>
                    <a:pt x="36" y="62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24" y="56"/>
                  </a:lnTo>
                  <a:lnTo>
                    <a:pt x="20" y="5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18" y="44"/>
                  </a:lnTo>
                  <a:lnTo>
                    <a:pt x="10" y="44"/>
                  </a:lnTo>
                  <a:lnTo>
                    <a:pt x="4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20"/>
                  </a:lnTo>
                  <a:lnTo>
                    <a:pt x="6" y="14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38" y="6"/>
                  </a:lnTo>
                  <a:lnTo>
                    <a:pt x="44" y="4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8" y="10"/>
                  </a:lnTo>
                  <a:lnTo>
                    <a:pt x="44" y="18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44" y="22"/>
                  </a:lnTo>
                  <a:lnTo>
                    <a:pt x="50" y="16"/>
                  </a:lnTo>
                  <a:lnTo>
                    <a:pt x="56" y="6"/>
                  </a:lnTo>
                  <a:lnTo>
                    <a:pt x="56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0" name="Freeform 131"/>
            <p:cNvSpPr>
              <a:spLocks/>
            </p:cNvSpPr>
            <p:nvPr/>
          </p:nvSpPr>
          <p:spPr bwMode="auto">
            <a:xfrm>
              <a:off x="208547" y="1335505"/>
              <a:ext cx="545432" cy="545432"/>
            </a:xfrm>
            <a:custGeom>
              <a:avLst/>
              <a:gdLst/>
              <a:ahLst/>
              <a:cxnLst>
                <a:cxn ang="0">
                  <a:pos x="64" y="48"/>
                </a:cxn>
                <a:cxn ang="0">
                  <a:pos x="64" y="48"/>
                </a:cxn>
                <a:cxn ang="0">
                  <a:pos x="58" y="52"/>
                </a:cxn>
                <a:cxn ang="0">
                  <a:pos x="48" y="60"/>
                </a:cxn>
                <a:cxn ang="0">
                  <a:pos x="40" y="64"/>
                </a:cxn>
                <a:cxn ang="0">
                  <a:pos x="32" y="66"/>
                </a:cxn>
                <a:cxn ang="0">
                  <a:pos x="24" y="68"/>
                </a:cxn>
                <a:cxn ang="0">
                  <a:pos x="16" y="66"/>
                </a:cxn>
                <a:cxn ang="0">
                  <a:pos x="16" y="66"/>
                </a:cxn>
                <a:cxn ang="0">
                  <a:pos x="10" y="62"/>
                </a:cxn>
                <a:cxn ang="0">
                  <a:pos x="4" y="58"/>
                </a:cxn>
                <a:cxn ang="0">
                  <a:pos x="2" y="54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2" y="36"/>
                </a:cxn>
                <a:cxn ang="0">
                  <a:pos x="6" y="32"/>
                </a:cxn>
                <a:cxn ang="0">
                  <a:pos x="12" y="30"/>
                </a:cxn>
                <a:cxn ang="0">
                  <a:pos x="12" y="30"/>
                </a:cxn>
                <a:cxn ang="0">
                  <a:pos x="12" y="26"/>
                </a:cxn>
                <a:cxn ang="0">
                  <a:pos x="10" y="20"/>
                </a:cxn>
                <a:cxn ang="0">
                  <a:pos x="10" y="16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8" y="0"/>
                </a:cxn>
                <a:cxn ang="0">
                  <a:pos x="34" y="2"/>
                </a:cxn>
                <a:cxn ang="0">
                  <a:pos x="40" y="6"/>
                </a:cxn>
                <a:cxn ang="0">
                  <a:pos x="46" y="12"/>
                </a:cxn>
                <a:cxn ang="0">
                  <a:pos x="54" y="28"/>
                </a:cxn>
                <a:cxn ang="0">
                  <a:pos x="60" y="34"/>
                </a:cxn>
                <a:cxn ang="0">
                  <a:pos x="68" y="40"/>
                </a:cxn>
                <a:cxn ang="0">
                  <a:pos x="68" y="40"/>
                </a:cxn>
                <a:cxn ang="0">
                  <a:pos x="54" y="40"/>
                </a:cxn>
                <a:cxn ang="0">
                  <a:pos x="44" y="40"/>
                </a:cxn>
                <a:cxn ang="0">
                  <a:pos x="36" y="38"/>
                </a:cxn>
                <a:cxn ang="0">
                  <a:pos x="36" y="38"/>
                </a:cxn>
                <a:cxn ang="0">
                  <a:pos x="42" y="42"/>
                </a:cxn>
                <a:cxn ang="0">
                  <a:pos x="50" y="46"/>
                </a:cxn>
                <a:cxn ang="0">
                  <a:pos x="64" y="48"/>
                </a:cxn>
                <a:cxn ang="0">
                  <a:pos x="64" y="48"/>
                </a:cxn>
              </a:cxnLst>
              <a:rect l="0" t="0" r="r" b="b"/>
              <a:pathLst>
                <a:path w="68" h="68">
                  <a:moveTo>
                    <a:pt x="64" y="48"/>
                  </a:moveTo>
                  <a:lnTo>
                    <a:pt x="64" y="48"/>
                  </a:lnTo>
                  <a:lnTo>
                    <a:pt x="58" y="52"/>
                  </a:lnTo>
                  <a:lnTo>
                    <a:pt x="48" y="60"/>
                  </a:lnTo>
                  <a:lnTo>
                    <a:pt x="40" y="64"/>
                  </a:lnTo>
                  <a:lnTo>
                    <a:pt x="32" y="66"/>
                  </a:lnTo>
                  <a:lnTo>
                    <a:pt x="24" y="68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0" y="62"/>
                  </a:lnTo>
                  <a:lnTo>
                    <a:pt x="4" y="58"/>
                  </a:lnTo>
                  <a:lnTo>
                    <a:pt x="2" y="54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2" y="36"/>
                  </a:lnTo>
                  <a:lnTo>
                    <a:pt x="6" y="32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26"/>
                  </a:lnTo>
                  <a:lnTo>
                    <a:pt x="10" y="20"/>
                  </a:lnTo>
                  <a:lnTo>
                    <a:pt x="10" y="16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8" y="0"/>
                  </a:lnTo>
                  <a:lnTo>
                    <a:pt x="34" y="2"/>
                  </a:lnTo>
                  <a:lnTo>
                    <a:pt x="40" y="6"/>
                  </a:lnTo>
                  <a:lnTo>
                    <a:pt x="46" y="12"/>
                  </a:lnTo>
                  <a:lnTo>
                    <a:pt x="54" y="28"/>
                  </a:lnTo>
                  <a:lnTo>
                    <a:pt x="60" y="34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54" y="40"/>
                  </a:lnTo>
                  <a:lnTo>
                    <a:pt x="44" y="40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42" y="42"/>
                  </a:lnTo>
                  <a:lnTo>
                    <a:pt x="50" y="46"/>
                  </a:lnTo>
                  <a:lnTo>
                    <a:pt x="64" y="48"/>
                  </a:lnTo>
                  <a:lnTo>
                    <a:pt x="64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1" name="Freeform 132"/>
            <p:cNvSpPr>
              <a:spLocks/>
            </p:cNvSpPr>
            <p:nvPr/>
          </p:nvSpPr>
          <p:spPr bwMode="auto">
            <a:xfrm>
              <a:off x="625642" y="1094874"/>
              <a:ext cx="513347" cy="529389"/>
            </a:xfrm>
            <a:custGeom>
              <a:avLst/>
              <a:gdLst/>
              <a:ahLst/>
              <a:cxnLst>
                <a:cxn ang="0">
                  <a:pos x="38" y="66"/>
                </a:cxn>
                <a:cxn ang="0">
                  <a:pos x="38" y="66"/>
                </a:cxn>
                <a:cxn ang="0">
                  <a:pos x="44" y="52"/>
                </a:cxn>
                <a:cxn ang="0">
                  <a:pos x="50" y="40"/>
                </a:cxn>
                <a:cxn ang="0">
                  <a:pos x="60" y="28"/>
                </a:cxn>
                <a:cxn ang="0">
                  <a:pos x="60" y="28"/>
                </a:cxn>
                <a:cxn ang="0">
                  <a:pos x="64" y="22"/>
                </a:cxn>
                <a:cxn ang="0">
                  <a:pos x="64" y="14"/>
                </a:cxn>
                <a:cxn ang="0">
                  <a:pos x="60" y="6"/>
                </a:cxn>
                <a:cxn ang="0">
                  <a:pos x="54" y="2"/>
                </a:cxn>
                <a:cxn ang="0">
                  <a:pos x="54" y="2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24" y="4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2" y="28"/>
                </a:cxn>
                <a:cxn ang="0">
                  <a:pos x="4" y="36"/>
                </a:cxn>
                <a:cxn ang="0">
                  <a:pos x="8" y="44"/>
                </a:cxn>
                <a:cxn ang="0">
                  <a:pos x="16" y="52"/>
                </a:cxn>
                <a:cxn ang="0">
                  <a:pos x="26" y="60"/>
                </a:cxn>
                <a:cxn ang="0">
                  <a:pos x="26" y="60"/>
                </a:cxn>
                <a:cxn ang="0">
                  <a:pos x="26" y="54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8" y="66"/>
                </a:cxn>
                <a:cxn ang="0">
                  <a:pos x="38" y="66"/>
                </a:cxn>
              </a:cxnLst>
              <a:rect l="0" t="0" r="r" b="b"/>
              <a:pathLst>
                <a:path w="64" h="66">
                  <a:moveTo>
                    <a:pt x="38" y="66"/>
                  </a:moveTo>
                  <a:lnTo>
                    <a:pt x="38" y="66"/>
                  </a:lnTo>
                  <a:lnTo>
                    <a:pt x="44" y="52"/>
                  </a:lnTo>
                  <a:lnTo>
                    <a:pt x="50" y="40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4" y="22"/>
                  </a:lnTo>
                  <a:lnTo>
                    <a:pt x="64" y="14"/>
                  </a:lnTo>
                  <a:lnTo>
                    <a:pt x="60" y="6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24" y="4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4" y="36"/>
                  </a:lnTo>
                  <a:lnTo>
                    <a:pt x="8" y="44"/>
                  </a:lnTo>
                  <a:lnTo>
                    <a:pt x="16" y="52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6" y="54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8" y="66"/>
                  </a:lnTo>
                  <a:lnTo>
                    <a:pt x="3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2" name="Freeform 133"/>
            <p:cNvSpPr>
              <a:spLocks/>
            </p:cNvSpPr>
            <p:nvPr/>
          </p:nvSpPr>
          <p:spPr bwMode="auto">
            <a:xfrm>
              <a:off x="770021" y="165634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6" y="2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2" y="6"/>
                  </a:lnTo>
                  <a:lnTo>
                    <a:pt x="2" y="6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3" name="Freeform 134"/>
            <p:cNvSpPr>
              <a:spLocks/>
            </p:cNvSpPr>
            <p:nvPr/>
          </p:nvSpPr>
          <p:spPr bwMode="auto">
            <a:xfrm>
              <a:off x="6785811" y="-621632"/>
              <a:ext cx="288758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4" y="30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24" y="38"/>
                </a:cxn>
                <a:cxn ang="0">
                  <a:pos x="30" y="36"/>
                </a:cxn>
                <a:cxn ang="0">
                  <a:pos x="34" y="32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34" y="24"/>
                </a:cxn>
                <a:cxn ang="0">
                  <a:pos x="32" y="20"/>
                </a:cxn>
                <a:cxn ang="0">
                  <a:pos x="30" y="18"/>
                </a:cxn>
                <a:cxn ang="0">
                  <a:pos x="30" y="18"/>
                </a:cxn>
                <a:cxn ang="0">
                  <a:pos x="32" y="14"/>
                </a:cxn>
                <a:cxn ang="0">
                  <a:pos x="32" y="8"/>
                </a:cxn>
                <a:cxn ang="0">
                  <a:pos x="32" y="6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2" y="4"/>
                </a:cxn>
                <a:cxn ang="0">
                  <a:pos x="8" y="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2"/>
                </a:cxn>
                <a:cxn ang="0">
                  <a:pos x="10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0" y="22"/>
                </a:cxn>
                <a:cxn ang="0">
                  <a:pos x="4" y="24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36" h="38">
                  <a:moveTo>
                    <a:pt x="0" y="28"/>
                  </a:moveTo>
                  <a:lnTo>
                    <a:pt x="0" y="28"/>
                  </a:lnTo>
                  <a:lnTo>
                    <a:pt x="4" y="3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24" y="38"/>
                  </a:lnTo>
                  <a:lnTo>
                    <a:pt x="30" y="36"/>
                  </a:lnTo>
                  <a:lnTo>
                    <a:pt x="34" y="32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4" y="24"/>
                  </a:lnTo>
                  <a:lnTo>
                    <a:pt x="32" y="20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2" y="14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2"/>
                  </a:lnTo>
                  <a:lnTo>
                    <a:pt x="10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0" y="22"/>
                  </a:lnTo>
                  <a:lnTo>
                    <a:pt x="4" y="24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4" name="Freeform 135"/>
            <p:cNvSpPr>
              <a:spLocks/>
            </p:cNvSpPr>
            <p:nvPr/>
          </p:nvSpPr>
          <p:spPr bwMode="auto">
            <a:xfrm>
              <a:off x="6737684" y="-348916"/>
              <a:ext cx="256674" cy="304800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6" y="26"/>
                </a:cxn>
                <a:cxn ang="0">
                  <a:pos x="22" y="28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16" y="36"/>
                </a:cxn>
                <a:cxn ang="0">
                  <a:pos x="14" y="38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36"/>
                </a:cxn>
                <a:cxn ang="0">
                  <a:pos x="2" y="34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2" y="12"/>
                </a:cxn>
                <a:cxn ang="0">
                  <a:pos x="2" y="6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6" y="6"/>
                </a:cxn>
                <a:cxn ang="0">
                  <a:pos x="10" y="10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12" y="10"/>
                </a:cxn>
                <a:cxn ang="0">
                  <a:pos x="10" y="4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6" y="2"/>
                </a:cxn>
                <a:cxn ang="0">
                  <a:pos x="26" y="6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8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6" y="26"/>
                  </a:lnTo>
                  <a:lnTo>
                    <a:pt x="22" y="28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16" y="36"/>
                  </a:lnTo>
                  <a:lnTo>
                    <a:pt x="14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2" y="12"/>
                  </a:lnTo>
                  <a:lnTo>
                    <a:pt x="2" y="6"/>
                  </a:lnTo>
                  <a:lnTo>
                    <a:pt x="0" y="2"/>
                  </a:lnTo>
                  <a:lnTo>
                    <a:pt x="0" y="2"/>
                  </a:lnTo>
                  <a:lnTo>
                    <a:pt x="6" y="6"/>
                  </a:lnTo>
                  <a:lnTo>
                    <a:pt x="10" y="10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2" y="10"/>
                  </a:lnTo>
                  <a:lnTo>
                    <a:pt x="1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5" name="Freeform 136"/>
            <p:cNvSpPr>
              <a:spLocks/>
            </p:cNvSpPr>
            <p:nvPr/>
          </p:nvSpPr>
          <p:spPr bwMode="auto">
            <a:xfrm>
              <a:off x="6448926" y="-348916"/>
              <a:ext cx="272716" cy="288758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4" y="8"/>
                </a:cxn>
                <a:cxn ang="0">
                  <a:pos x="34" y="16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0" y="30"/>
                </a:cxn>
                <a:cxn ang="0">
                  <a:pos x="26" y="34"/>
                </a:cxn>
                <a:cxn ang="0">
                  <a:pos x="22" y="36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12" y="32"/>
                </a:cxn>
                <a:cxn ang="0">
                  <a:pos x="10" y="30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6" y="26"/>
                </a:cxn>
                <a:cxn ang="0">
                  <a:pos x="2" y="2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12"/>
                </a:cxn>
                <a:cxn ang="0">
                  <a:pos x="2" y="8"/>
                </a:cxn>
                <a:cxn ang="0">
                  <a:pos x="6" y="6"/>
                </a:cxn>
                <a:cxn ang="0">
                  <a:pos x="12" y="4"/>
                </a:cxn>
                <a:cxn ang="0">
                  <a:pos x="22" y="4"/>
                </a:cxn>
                <a:cxn ang="0">
                  <a:pos x="26" y="2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28" y="6"/>
                </a:cxn>
                <a:cxn ang="0">
                  <a:pos x="24" y="10"/>
                </a:cxn>
                <a:cxn ang="0">
                  <a:pos x="22" y="16"/>
                </a:cxn>
                <a:cxn ang="0">
                  <a:pos x="22" y="16"/>
                </a:cxn>
                <a:cxn ang="0">
                  <a:pos x="24" y="14"/>
                </a:cxn>
                <a:cxn ang="0">
                  <a:pos x="28" y="10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34" h="36">
                  <a:moveTo>
                    <a:pt x="32" y="4"/>
                  </a:moveTo>
                  <a:lnTo>
                    <a:pt x="32" y="4"/>
                  </a:lnTo>
                  <a:lnTo>
                    <a:pt x="34" y="8"/>
                  </a:lnTo>
                  <a:lnTo>
                    <a:pt x="34" y="16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0" y="30"/>
                  </a:lnTo>
                  <a:lnTo>
                    <a:pt x="26" y="34"/>
                  </a:lnTo>
                  <a:lnTo>
                    <a:pt x="22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2" y="32"/>
                  </a:lnTo>
                  <a:lnTo>
                    <a:pt x="10" y="30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8"/>
                  </a:lnTo>
                  <a:lnTo>
                    <a:pt x="6" y="6"/>
                  </a:lnTo>
                  <a:lnTo>
                    <a:pt x="12" y="4"/>
                  </a:lnTo>
                  <a:lnTo>
                    <a:pt x="22" y="4"/>
                  </a:lnTo>
                  <a:lnTo>
                    <a:pt x="26" y="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6"/>
                  </a:lnTo>
                  <a:lnTo>
                    <a:pt x="24" y="10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4" y="14"/>
                  </a:lnTo>
                  <a:lnTo>
                    <a:pt x="28" y="10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6" name="Freeform 137"/>
            <p:cNvSpPr>
              <a:spLocks/>
            </p:cNvSpPr>
            <p:nvPr/>
          </p:nvSpPr>
          <p:spPr bwMode="auto">
            <a:xfrm>
              <a:off x="6352674" y="-621632"/>
              <a:ext cx="304800" cy="304800"/>
            </a:xfrm>
            <a:custGeom>
              <a:avLst/>
              <a:gdLst/>
              <a:ahLst/>
              <a:cxnLst>
                <a:cxn ang="0">
                  <a:pos x="36" y="26"/>
                </a:cxn>
                <a:cxn ang="0">
                  <a:pos x="36" y="26"/>
                </a:cxn>
                <a:cxn ang="0">
                  <a:pos x="28" y="34"/>
                </a:cxn>
                <a:cxn ang="0">
                  <a:pos x="18" y="38"/>
                </a:cxn>
                <a:cxn ang="0">
                  <a:pos x="14" y="38"/>
                </a:cxn>
                <a:cxn ang="0">
                  <a:pos x="8" y="38"/>
                </a:cxn>
                <a:cxn ang="0">
                  <a:pos x="8" y="38"/>
                </a:cxn>
                <a:cxn ang="0">
                  <a:pos x="4" y="36"/>
                </a:cxn>
                <a:cxn ang="0">
                  <a:pos x="2" y="32"/>
                </a:cxn>
                <a:cxn ang="0">
                  <a:pos x="0" y="26"/>
                </a:cxn>
                <a:cxn ang="0">
                  <a:pos x="2" y="20"/>
                </a:cxn>
                <a:cxn ang="0">
                  <a:pos x="4" y="18"/>
                </a:cxn>
                <a:cxn ang="0">
                  <a:pos x="6" y="16"/>
                </a:cxn>
                <a:cxn ang="0">
                  <a:pos x="6" y="16"/>
                </a:cxn>
                <a:cxn ang="0">
                  <a:pos x="6" y="10"/>
                </a:cxn>
                <a:cxn ang="0">
                  <a:pos x="6" y="6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4" y="2"/>
                </a:cxn>
                <a:cxn ang="0">
                  <a:pos x="26" y="6"/>
                </a:cxn>
                <a:cxn ang="0">
                  <a:pos x="32" y="14"/>
                </a:cxn>
                <a:cxn ang="0">
                  <a:pos x="34" y="18"/>
                </a:cxn>
                <a:cxn ang="0">
                  <a:pos x="38" y="22"/>
                </a:cxn>
                <a:cxn ang="0">
                  <a:pos x="38" y="22"/>
                </a:cxn>
                <a:cxn ang="0">
                  <a:pos x="32" y="22"/>
                </a:cxn>
                <a:cxn ang="0">
                  <a:pos x="26" y="22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24" y="24"/>
                </a:cxn>
                <a:cxn ang="0">
                  <a:pos x="28" y="26"/>
                </a:cxn>
                <a:cxn ang="0">
                  <a:pos x="36" y="26"/>
                </a:cxn>
                <a:cxn ang="0">
                  <a:pos x="36" y="26"/>
                </a:cxn>
              </a:cxnLst>
              <a:rect l="0" t="0" r="r" b="b"/>
              <a:pathLst>
                <a:path w="38" h="38">
                  <a:moveTo>
                    <a:pt x="36" y="26"/>
                  </a:moveTo>
                  <a:lnTo>
                    <a:pt x="36" y="26"/>
                  </a:lnTo>
                  <a:lnTo>
                    <a:pt x="28" y="34"/>
                  </a:lnTo>
                  <a:lnTo>
                    <a:pt x="18" y="38"/>
                  </a:lnTo>
                  <a:lnTo>
                    <a:pt x="14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4" y="36"/>
                  </a:lnTo>
                  <a:lnTo>
                    <a:pt x="2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4" y="18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0"/>
                  </a:lnTo>
                  <a:lnTo>
                    <a:pt x="6" y="6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6" y="6"/>
                  </a:lnTo>
                  <a:lnTo>
                    <a:pt x="32" y="14"/>
                  </a:lnTo>
                  <a:lnTo>
                    <a:pt x="34" y="18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2" y="22"/>
                  </a:lnTo>
                  <a:lnTo>
                    <a:pt x="26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4" y="24"/>
                  </a:lnTo>
                  <a:lnTo>
                    <a:pt x="28" y="26"/>
                  </a:lnTo>
                  <a:lnTo>
                    <a:pt x="36" y="26"/>
                  </a:lnTo>
                  <a:lnTo>
                    <a:pt x="36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7" name="Freeform 138"/>
            <p:cNvSpPr>
              <a:spLocks/>
            </p:cNvSpPr>
            <p:nvPr/>
          </p:nvSpPr>
          <p:spPr bwMode="auto">
            <a:xfrm>
              <a:off x="6593305" y="-766011"/>
              <a:ext cx="304800" cy="304800"/>
            </a:xfrm>
            <a:custGeom>
              <a:avLst/>
              <a:gdLst/>
              <a:ahLst/>
              <a:cxnLst>
                <a:cxn ang="0">
                  <a:pos x="22" y="38"/>
                </a:cxn>
                <a:cxn ang="0">
                  <a:pos x="22" y="38"/>
                </a:cxn>
                <a:cxn ang="0">
                  <a:pos x="26" y="30"/>
                </a:cxn>
                <a:cxn ang="0">
                  <a:pos x="30" y="22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38" y="12"/>
                </a:cxn>
                <a:cxn ang="0">
                  <a:pos x="38" y="8"/>
                </a:cxn>
                <a:cxn ang="0">
                  <a:pos x="36" y="4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4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14" y="2"/>
                </a:cxn>
                <a:cxn ang="0">
                  <a:pos x="10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8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14" y="30"/>
                </a:cxn>
                <a:cxn ang="0">
                  <a:pos x="14" y="2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22" y="38"/>
                </a:cxn>
                <a:cxn ang="0">
                  <a:pos x="22" y="38"/>
                </a:cxn>
              </a:cxnLst>
              <a:rect l="0" t="0" r="r" b="b"/>
              <a:pathLst>
                <a:path w="38" h="38">
                  <a:moveTo>
                    <a:pt x="22" y="38"/>
                  </a:moveTo>
                  <a:lnTo>
                    <a:pt x="22" y="38"/>
                  </a:lnTo>
                  <a:lnTo>
                    <a:pt x="26" y="30"/>
                  </a:lnTo>
                  <a:lnTo>
                    <a:pt x="30" y="22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8" y="12"/>
                  </a:lnTo>
                  <a:lnTo>
                    <a:pt x="38" y="8"/>
                  </a:lnTo>
                  <a:lnTo>
                    <a:pt x="36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4" y="2"/>
                  </a:lnTo>
                  <a:lnTo>
                    <a:pt x="10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8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4" y="30"/>
                  </a:lnTo>
                  <a:lnTo>
                    <a:pt x="14" y="2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22" y="38"/>
                  </a:lnTo>
                  <a:lnTo>
                    <a:pt x="22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8" name="Freeform 139"/>
            <p:cNvSpPr>
              <a:spLocks/>
            </p:cNvSpPr>
            <p:nvPr/>
          </p:nvSpPr>
          <p:spPr bwMode="auto">
            <a:xfrm>
              <a:off x="6673516" y="-445168"/>
              <a:ext cx="64168" cy="80211"/>
            </a:xfrm>
            <a:custGeom>
              <a:avLst/>
              <a:gdLst/>
              <a:ahLst/>
              <a:cxnLst>
                <a:cxn ang="0">
                  <a:pos x="8" y="8"/>
                </a:cxn>
                <a:cxn ang="0">
                  <a:pos x="8" y="8"/>
                </a:cxn>
                <a:cxn ang="0">
                  <a:pos x="6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8" y="8"/>
                </a:cxn>
              </a:cxnLst>
              <a:rect l="0" t="0" r="r" b="b"/>
              <a:pathLst>
                <a:path w="8" h="10">
                  <a:moveTo>
                    <a:pt x="8" y="8"/>
                  </a:moveTo>
                  <a:lnTo>
                    <a:pt x="8" y="8"/>
                  </a:lnTo>
                  <a:lnTo>
                    <a:pt x="6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9" name="Freeform 140"/>
            <p:cNvSpPr>
              <a:spLocks/>
            </p:cNvSpPr>
            <p:nvPr/>
          </p:nvSpPr>
          <p:spPr bwMode="auto">
            <a:xfrm>
              <a:off x="8742947" y="-1295400"/>
              <a:ext cx="401053" cy="144379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12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30" y="6"/>
                </a:cxn>
                <a:cxn ang="0">
                  <a:pos x="40" y="10"/>
                </a:cxn>
                <a:cxn ang="0">
                  <a:pos x="40" y="10"/>
                </a:cxn>
                <a:cxn ang="0">
                  <a:pos x="50" y="1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50" h="18">
                  <a:moveTo>
                    <a:pt x="2" y="2"/>
                  </a:moveTo>
                  <a:lnTo>
                    <a:pt x="2" y="2"/>
                  </a:lnTo>
                  <a:lnTo>
                    <a:pt x="12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30" y="6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50" y="1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0" name="Freeform 141"/>
            <p:cNvSpPr>
              <a:spLocks/>
            </p:cNvSpPr>
            <p:nvPr/>
          </p:nvSpPr>
          <p:spPr bwMode="auto">
            <a:xfrm>
              <a:off x="336884" y="4191000"/>
              <a:ext cx="1042737" cy="1058779"/>
            </a:xfrm>
            <a:custGeom>
              <a:avLst/>
              <a:gdLst/>
              <a:ahLst/>
              <a:cxnLst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2" y="90"/>
                </a:cxn>
                <a:cxn ang="0">
                  <a:pos x="24" y="98"/>
                </a:cxn>
                <a:cxn ang="0">
                  <a:pos x="18" y="108"/>
                </a:cxn>
                <a:cxn ang="0">
                  <a:pos x="14" y="118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28" y="128"/>
                </a:cxn>
                <a:cxn ang="0">
                  <a:pos x="48" y="128"/>
                </a:cxn>
                <a:cxn ang="0">
                  <a:pos x="76" y="126"/>
                </a:cxn>
                <a:cxn ang="0">
                  <a:pos x="76" y="126"/>
                </a:cxn>
                <a:cxn ang="0">
                  <a:pos x="90" y="124"/>
                </a:cxn>
                <a:cxn ang="0">
                  <a:pos x="104" y="120"/>
                </a:cxn>
                <a:cxn ang="0">
                  <a:pos x="114" y="112"/>
                </a:cxn>
                <a:cxn ang="0">
                  <a:pos x="122" y="102"/>
                </a:cxn>
                <a:cxn ang="0">
                  <a:pos x="128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8" y="66"/>
                </a:cxn>
                <a:cxn ang="0">
                  <a:pos x="128" y="66"/>
                </a:cxn>
                <a:cxn ang="0">
                  <a:pos x="122" y="60"/>
                </a:cxn>
                <a:cxn ang="0">
                  <a:pos x="116" y="56"/>
                </a:cxn>
                <a:cxn ang="0">
                  <a:pos x="104" y="52"/>
                </a:cxn>
                <a:cxn ang="0">
                  <a:pos x="96" y="50"/>
                </a:cxn>
                <a:cxn ang="0">
                  <a:pos x="92" y="50"/>
                </a:cxn>
                <a:cxn ang="0">
                  <a:pos x="92" y="50"/>
                </a:cxn>
                <a:cxn ang="0">
                  <a:pos x="94" y="42"/>
                </a:cxn>
                <a:cxn ang="0">
                  <a:pos x="94" y="34"/>
                </a:cxn>
                <a:cxn ang="0">
                  <a:pos x="94" y="26"/>
                </a:cxn>
                <a:cxn ang="0">
                  <a:pos x="90" y="16"/>
                </a:cxn>
                <a:cxn ang="0">
                  <a:pos x="86" y="8"/>
                </a:cxn>
                <a:cxn ang="0">
                  <a:pos x="78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6"/>
                </a:cxn>
                <a:cxn ang="0">
                  <a:pos x="22" y="10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2" y="116"/>
                </a:cxn>
                <a:cxn ang="0">
                  <a:pos x="2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</a:cxnLst>
              <a:rect l="0" t="0" r="r" b="b"/>
              <a:pathLst>
                <a:path w="130" h="132">
                  <a:moveTo>
                    <a:pt x="48" y="78"/>
                  </a:moveTo>
                  <a:lnTo>
                    <a:pt x="48" y="78"/>
                  </a:lnTo>
                  <a:lnTo>
                    <a:pt x="42" y="80"/>
                  </a:lnTo>
                  <a:lnTo>
                    <a:pt x="32" y="90"/>
                  </a:lnTo>
                  <a:lnTo>
                    <a:pt x="24" y="98"/>
                  </a:lnTo>
                  <a:lnTo>
                    <a:pt x="18" y="108"/>
                  </a:lnTo>
                  <a:lnTo>
                    <a:pt x="14" y="118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28" y="128"/>
                  </a:lnTo>
                  <a:lnTo>
                    <a:pt x="48" y="128"/>
                  </a:lnTo>
                  <a:lnTo>
                    <a:pt x="76" y="126"/>
                  </a:lnTo>
                  <a:lnTo>
                    <a:pt x="76" y="126"/>
                  </a:lnTo>
                  <a:lnTo>
                    <a:pt x="90" y="124"/>
                  </a:lnTo>
                  <a:lnTo>
                    <a:pt x="104" y="120"/>
                  </a:lnTo>
                  <a:lnTo>
                    <a:pt x="114" y="112"/>
                  </a:lnTo>
                  <a:lnTo>
                    <a:pt x="122" y="102"/>
                  </a:lnTo>
                  <a:lnTo>
                    <a:pt x="128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8" y="66"/>
                  </a:lnTo>
                  <a:lnTo>
                    <a:pt x="128" y="66"/>
                  </a:lnTo>
                  <a:lnTo>
                    <a:pt x="122" y="60"/>
                  </a:lnTo>
                  <a:lnTo>
                    <a:pt x="116" y="56"/>
                  </a:lnTo>
                  <a:lnTo>
                    <a:pt x="104" y="52"/>
                  </a:lnTo>
                  <a:lnTo>
                    <a:pt x="96" y="50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4" y="42"/>
                  </a:lnTo>
                  <a:lnTo>
                    <a:pt x="94" y="34"/>
                  </a:lnTo>
                  <a:lnTo>
                    <a:pt x="94" y="26"/>
                  </a:lnTo>
                  <a:lnTo>
                    <a:pt x="90" y="16"/>
                  </a:lnTo>
                  <a:lnTo>
                    <a:pt x="86" y="8"/>
                  </a:lnTo>
                  <a:lnTo>
                    <a:pt x="78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6"/>
                  </a:lnTo>
                  <a:lnTo>
                    <a:pt x="22" y="10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1" name="Freeform 142"/>
            <p:cNvSpPr>
              <a:spLocks/>
            </p:cNvSpPr>
            <p:nvPr/>
          </p:nvSpPr>
          <p:spPr bwMode="auto">
            <a:xfrm>
              <a:off x="352926" y="5281863"/>
              <a:ext cx="1106905" cy="1090863"/>
            </a:xfrm>
            <a:custGeom>
              <a:avLst/>
              <a:gdLst/>
              <a:ahLst/>
              <a:cxnLst>
                <a:cxn ang="0">
                  <a:pos x="8" y="14"/>
                </a:cxn>
                <a:cxn ang="0">
                  <a:pos x="8" y="14"/>
                </a:cxn>
                <a:cxn ang="0">
                  <a:pos x="24" y="16"/>
                </a:cxn>
                <a:cxn ang="0">
                  <a:pos x="36" y="22"/>
                </a:cxn>
                <a:cxn ang="0">
                  <a:pos x="48" y="26"/>
                </a:cxn>
                <a:cxn ang="0">
                  <a:pos x="56" y="34"/>
                </a:cxn>
                <a:cxn ang="0">
                  <a:pos x="68" y="44"/>
                </a:cxn>
                <a:cxn ang="0">
                  <a:pos x="72" y="50"/>
                </a:cxn>
                <a:cxn ang="0">
                  <a:pos x="72" y="50"/>
                </a:cxn>
                <a:cxn ang="0">
                  <a:pos x="62" y="42"/>
                </a:cxn>
                <a:cxn ang="0">
                  <a:pos x="50" y="36"/>
                </a:cxn>
                <a:cxn ang="0">
                  <a:pos x="28" y="30"/>
                </a:cxn>
                <a:cxn ang="0">
                  <a:pos x="8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30"/>
                </a:cxn>
                <a:cxn ang="0">
                  <a:pos x="14" y="36"/>
                </a:cxn>
                <a:cxn ang="0">
                  <a:pos x="20" y="44"/>
                </a:cxn>
                <a:cxn ang="0">
                  <a:pos x="24" y="54"/>
                </a:cxn>
                <a:cxn ang="0">
                  <a:pos x="32" y="76"/>
                </a:cxn>
                <a:cxn ang="0">
                  <a:pos x="40" y="96"/>
                </a:cxn>
                <a:cxn ang="0">
                  <a:pos x="48" y="116"/>
                </a:cxn>
                <a:cxn ang="0">
                  <a:pos x="54" y="124"/>
                </a:cxn>
                <a:cxn ang="0">
                  <a:pos x="60" y="130"/>
                </a:cxn>
                <a:cxn ang="0">
                  <a:pos x="66" y="134"/>
                </a:cxn>
                <a:cxn ang="0">
                  <a:pos x="74" y="136"/>
                </a:cxn>
                <a:cxn ang="0">
                  <a:pos x="84" y="134"/>
                </a:cxn>
                <a:cxn ang="0">
                  <a:pos x="96" y="130"/>
                </a:cxn>
                <a:cxn ang="0">
                  <a:pos x="96" y="130"/>
                </a:cxn>
                <a:cxn ang="0">
                  <a:pos x="104" y="124"/>
                </a:cxn>
                <a:cxn ang="0">
                  <a:pos x="110" y="116"/>
                </a:cxn>
                <a:cxn ang="0">
                  <a:pos x="112" y="106"/>
                </a:cxn>
                <a:cxn ang="0">
                  <a:pos x="110" y="98"/>
                </a:cxn>
                <a:cxn ang="0">
                  <a:pos x="106" y="82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10" y="78"/>
                </a:cxn>
                <a:cxn ang="0">
                  <a:pos x="116" y="76"/>
                </a:cxn>
                <a:cxn ang="0">
                  <a:pos x="124" y="72"/>
                </a:cxn>
                <a:cxn ang="0">
                  <a:pos x="130" y="64"/>
                </a:cxn>
                <a:cxn ang="0">
                  <a:pos x="136" y="56"/>
                </a:cxn>
                <a:cxn ang="0">
                  <a:pos x="138" y="46"/>
                </a:cxn>
                <a:cxn ang="0">
                  <a:pos x="136" y="34"/>
                </a:cxn>
                <a:cxn ang="0">
                  <a:pos x="130" y="22"/>
                </a:cxn>
                <a:cxn ang="0">
                  <a:pos x="130" y="22"/>
                </a:cxn>
                <a:cxn ang="0">
                  <a:pos x="122" y="16"/>
                </a:cxn>
                <a:cxn ang="0">
                  <a:pos x="114" y="10"/>
                </a:cxn>
                <a:cxn ang="0">
                  <a:pos x="106" y="4"/>
                </a:cxn>
                <a:cxn ang="0">
                  <a:pos x="96" y="2"/>
                </a:cxn>
                <a:cxn ang="0">
                  <a:pos x="76" y="0"/>
                </a:cxn>
                <a:cxn ang="0">
                  <a:pos x="56" y="2"/>
                </a:cxn>
                <a:cxn ang="0">
                  <a:pos x="36" y="4"/>
                </a:cxn>
                <a:cxn ang="0">
                  <a:pos x="22" y="8"/>
                </a:cxn>
                <a:cxn ang="0">
                  <a:pos x="8" y="14"/>
                </a:cxn>
                <a:cxn ang="0">
                  <a:pos x="8" y="14"/>
                </a:cxn>
              </a:cxnLst>
              <a:rect l="0" t="0" r="r" b="b"/>
              <a:pathLst>
                <a:path w="138" h="136">
                  <a:moveTo>
                    <a:pt x="8" y="14"/>
                  </a:moveTo>
                  <a:lnTo>
                    <a:pt x="8" y="14"/>
                  </a:lnTo>
                  <a:lnTo>
                    <a:pt x="24" y="16"/>
                  </a:lnTo>
                  <a:lnTo>
                    <a:pt x="36" y="22"/>
                  </a:lnTo>
                  <a:lnTo>
                    <a:pt x="48" y="26"/>
                  </a:lnTo>
                  <a:lnTo>
                    <a:pt x="56" y="34"/>
                  </a:lnTo>
                  <a:lnTo>
                    <a:pt x="68" y="44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62" y="42"/>
                  </a:lnTo>
                  <a:lnTo>
                    <a:pt x="50" y="36"/>
                  </a:lnTo>
                  <a:lnTo>
                    <a:pt x="28" y="30"/>
                  </a:lnTo>
                  <a:lnTo>
                    <a:pt x="8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30"/>
                  </a:lnTo>
                  <a:lnTo>
                    <a:pt x="14" y="36"/>
                  </a:lnTo>
                  <a:lnTo>
                    <a:pt x="20" y="44"/>
                  </a:lnTo>
                  <a:lnTo>
                    <a:pt x="24" y="54"/>
                  </a:lnTo>
                  <a:lnTo>
                    <a:pt x="32" y="76"/>
                  </a:lnTo>
                  <a:lnTo>
                    <a:pt x="40" y="96"/>
                  </a:lnTo>
                  <a:lnTo>
                    <a:pt x="48" y="116"/>
                  </a:lnTo>
                  <a:lnTo>
                    <a:pt x="54" y="124"/>
                  </a:lnTo>
                  <a:lnTo>
                    <a:pt x="60" y="130"/>
                  </a:lnTo>
                  <a:lnTo>
                    <a:pt x="66" y="134"/>
                  </a:lnTo>
                  <a:lnTo>
                    <a:pt x="74" y="136"/>
                  </a:lnTo>
                  <a:lnTo>
                    <a:pt x="84" y="134"/>
                  </a:lnTo>
                  <a:lnTo>
                    <a:pt x="96" y="130"/>
                  </a:lnTo>
                  <a:lnTo>
                    <a:pt x="96" y="130"/>
                  </a:lnTo>
                  <a:lnTo>
                    <a:pt x="104" y="124"/>
                  </a:lnTo>
                  <a:lnTo>
                    <a:pt x="110" y="116"/>
                  </a:lnTo>
                  <a:lnTo>
                    <a:pt x="112" y="106"/>
                  </a:lnTo>
                  <a:lnTo>
                    <a:pt x="110" y="98"/>
                  </a:lnTo>
                  <a:lnTo>
                    <a:pt x="106" y="82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10" y="78"/>
                  </a:lnTo>
                  <a:lnTo>
                    <a:pt x="116" y="76"/>
                  </a:lnTo>
                  <a:lnTo>
                    <a:pt x="124" y="72"/>
                  </a:lnTo>
                  <a:lnTo>
                    <a:pt x="130" y="64"/>
                  </a:lnTo>
                  <a:lnTo>
                    <a:pt x="136" y="56"/>
                  </a:lnTo>
                  <a:lnTo>
                    <a:pt x="138" y="46"/>
                  </a:lnTo>
                  <a:lnTo>
                    <a:pt x="136" y="34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22" y="16"/>
                  </a:lnTo>
                  <a:lnTo>
                    <a:pt x="114" y="10"/>
                  </a:lnTo>
                  <a:lnTo>
                    <a:pt x="106" y="4"/>
                  </a:lnTo>
                  <a:lnTo>
                    <a:pt x="96" y="2"/>
                  </a:lnTo>
                  <a:lnTo>
                    <a:pt x="76" y="0"/>
                  </a:lnTo>
                  <a:lnTo>
                    <a:pt x="56" y="2"/>
                  </a:lnTo>
                  <a:lnTo>
                    <a:pt x="36" y="4"/>
                  </a:lnTo>
                  <a:lnTo>
                    <a:pt x="22" y="8"/>
                  </a:lnTo>
                  <a:lnTo>
                    <a:pt x="8" y="14"/>
                  </a:lnTo>
                  <a:lnTo>
                    <a:pt x="8" y="1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2" name="Freeform 143"/>
            <p:cNvSpPr>
              <a:spLocks/>
            </p:cNvSpPr>
            <p:nvPr/>
          </p:nvSpPr>
          <p:spPr bwMode="auto">
            <a:xfrm>
              <a:off x="0" y="5554579"/>
              <a:ext cx="593558" cy="1090863"/>
            </a:xfrm>
            <a:custGeom>
              <a:avLst/>
              <a:gdLst/>
              <a:ahLst/>
              <a:cxnLst>
                <a:cxn ang="0">
                  <a:pos x="38" y="136"/>
                </a:cxn>
                <a:cxn ang="0">
                  <a:pos x="38" y="136"/>
                </a:cxn>
                <a:cxn ang="0">
                  <a:pos x="48" y="134"/>
                </a:cxn>
                <a:cxn ang="0">
                  <a:pos x="58" y="130"/>
                </a:cxn>
                <a:cxn ang="0">
                  <a:pos x="64" y="124"/>
                </a:cxn>
                <a:cxn ang="0">
                  <a:pos x="70" y="116"/>
                </a:cxn>
                <a:cxn ang="0">
                  <a:pos x="74" y="106"/>
                </a:cxn>
                <a:cxn ang="0">
                  <a:pos x="74" y="96"/>
                </a:cxn>
                <a:cxn ang="0">
                  <a:pos x="74" y="84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68" y="56"/>
                </a:cxn>
                <a:cxn ang="0">
                  <a:pos x="60" y="42"/>
                </a:cxn>
                <a:cxn ang="0">
                  <a:pos x="54" y="30"/>
                </a:cxn>
                <a:cxn ang="0">
                  <a:pos x="48" y="22"/>
                </a:cxn>
                <a:cxn ang="0">
                  <a:pos x="38" y="1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20"/>
                </a:cxn>
                <a:cxn ang="0">
                  <a:pos x="32" y="32"/>
                </a:cxn>
                <a:cxn ang="0">
                  <a:pos x="28" y="50"/>
                </a:cxn>
                <a:cxn ang="0">
                  <a:pos x="22" y="60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2"/>
                </a:cxn>
                <a:cxn ang="0">
                  <a:pos x="24" y="40"/>
                </a:cxn>
                <a:cxn ang="0">
                  <a:pos x="24" y="30"/>
                </a:cxn>
                <a:cxn ang="0">
                  <a:pos x="22" y="20"/>
                </a:cxn>
                <a:cxn ang="0">
                  <a:pos x="18" y="6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4" y="6"/>
                </a:cxn>
                <a:cxn ang="0">
                  <a:pos x="10" y="12"/>
                </a:cxn>
                <a:cxn ang="0">
                  <a:pos x="0" y="22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4" y="118"/>
                </a:cxn>
                <a:cxn ang="0">
                  <a:pos x="8" y="126"/>
                </a:cxn>
                <a:cxn ang="0">
                  <a:pos x="12" y="130"/>
                </a:cxn>
                <a:cxn ang="0">
                  <a:pos x="18" y="132"/>
                </a:cxn>
                <a:cxn ang="0">
                  <a:pos x="26" y="136"/>
                </a:cxn>
                <a:cxn ang="0">
                  <a:pos x="38" y="136"/>
                </a:cxn>
                <a:cxn ang="0">
                  <a:pos x="38" y="136"/>
                </a:cxn>
              </a:cxnLst>
              <a:rect l="0" t="0" r="r" b="b"/>
              <a:pathLst>
                <a:path w="74" h="136">
                  <a:moveTo>
                    <a:pt x="38" y="136"/>
                  </a:moveTo>
                  <a:lnTo>
                    <a:pt x="38" y="136"/>
                  </a:lnTo>
                  <a:lnTo>
                    <a:pt x="48" y="134"/>
                  </a:lnTo>
                  <a:lnTo>
                    <a:pt x="58" y="130"/>
                  </a:lnTo>
                  <a:lnTo>
                    <a:pt x="64" y="124"/>
                  </a:lnTo>
                  <a:lnTo>
                    <a:pt x="70" y="116"/>
                  </a:lnTo>
                  <a:lnTo>
                    <a:pt x="74" y="106"/>
                  </a:lnTo>
                  <a:lnTo>
                    <a:pt x="74" y="96"/>
                  </a:lnTo>
                  <a:lnTo>
                    <a:pt x="74" y="84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68" y="56"/>
                  </a:lnTo>
                  <a:lnTo>
                    <a:pt x="60" y="42"/>
                  </a:lnTo>
                  <a:lnTo>
                    <a:pt x="54" y="30"/>
                  </a:lnTo>
                  <a:lnTo>
                    <a:pt x="48" y="22"/>
                  </a:lnTo>
                  <a:lnTo>
                    <a:pt x="38" y="1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20"/>
                  </a:lnTo>
                  <a:lnTo>
                    <a:pt x="32" y="32"/>
                  </a:lnTo>
                  <a:lnTo>
                    <a:pt x="28" y="50"/>
                  </a:lnTo>
                  <a:lnTo>
                    <a:pt x="22" y="60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2"/>
                  </a:lnTo>
                  <a:lnTo>
                    <a:pt x="24" y="40"/>
                  </a:lnTo>
                  <a:lnTo>
                    <a:pt x="24" y="30"/>
                  </a:lnTo>
                  <a:lnTo>
                    <a:pt x="22" y="20"/>
                  </a:lnTo>
                  <a:lnTo>
                    <a:pt x="18" y="6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6"/>
                  </a:lnTo>
                  <a:lnTo>
                    <a:pt x="10" y="12"/>
                  </a:lnTo>
                  <a:lnTo>
                    <a:pt x="0" y="22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4" y="118"/>
                  </a:lnTo>
                  <a:lnTo>
                    <a:pt x="8" y="126"/>
                  </a:lnTo>
                  <a:lnTo>
                    <a:pt x="12" y="130"/>
                  </a:lnTo>
                  <a:lnTo>
                    <a:pt x="18" y="132"/>
                  </a:lnTo>
                  <a:lnTo>
                    <a:pt x="26" y="136"/>
                  </a:lnTo>
                  <a:lnTo>
                    <a:pt x="38" y="136"/>
                  </a:lnTo>
                  <a:lnTo>
                    <a:pt x="38" y="1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3" name="Freeform 144"/>
            <p:cNvSpPr>
              <a:spLocks/>
            </p:cNvSpPr>
            <p:nvPr/>
          </p:nvSpPr>
          <p:spPr bwMode="auto">
            <a:xfrm>
              <a:off x="0" y="3902242"/>
              <a:ext cx="336884" cy="1122947"/>
            </a:xfrm>
            <a:custGeom>
              <a:avLst/>
              <a:gdLst/>
              <a:ahLst/>
              <a:cxnLst>
                <a:cxn ang="0">
                  <a:pos x="30" y="140"/>
                </a:cxn>
                <a:cxn ang="0">
                  <a:pos x="30" y="140"/>
                </a:cxn>
                <a:cxn ang="0">
                  <a:pos x="30" y="108"/>
                </a:cxn>
                <a:cxn ang="0">
                  <a:pos x="32" y="78"/>
                </a:cxn>
                <a:cxn ang="0">
                  <a:pos x="36" y="62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42" y="38"/>
                </a:cxn>
                <a:cxn ang="0">
                  <a:pos x="40" y="28"/>
                </a:cxn>
                <a:cxn ang="0">
                  <a:pos x="38" y="22"/>
                </a:cxn>
                <a:cxn ang="0">
                  <a:pos x="34" y="14"/>
                </a:cxn>
                <a:cxn ang="0">
                  <a:pos x="28" y="8"/>
                </a:cxn>
                <a:cxn ang="0">
                  <a:pos x="20" y="4"/>
                </a:cxn>
                <a:cxn ang="0">
                  <a:pos x="12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14" y="126"/>
                </a:cxn>
                <a:cxn ang="0">
                  <a:pos x="22" y="134"/>
                </a:cxn>
                <a:cxn ang="0">
                  <a:pos x="30" y="140"/>
                </a:cxn>
                <a:cxn ang="0">
                  <a:pos x="30" y="140"/>
                </a:cxn>
              </a:cxnLst>
              <a:rect l="0" t="0" r="r" b="b"/>
              <a:pathLst>
                <a:path w="42" h="140">
                  <a:moveTo>
                    <a:pt x="30" y="140"/>
                  </a:moveTo>
                  <a:lnTo>
                    <a:pt x="30" y="140"/>
                  </a:lnTo>
                  <a:lnTo>
                    <a:pt x="30" y="108"/>
                  </a:lnTo>
                  <a:lnTo>
                    <a:pt x="32" y="78"/>
                  </a:lnTo>
                  <a:lnTo>
                    <a:pt x="36" y="6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2" y="38"/>
                  </a:lnTo>
                  <a:lnTo>
                    <a:pt x="40" y="28"/>
                  </a:lnTo>
                  <a:lnTo>
                    <a:pt x="38" y="22"/>
                  </a:lnTo>
                  <a:lnTo>
                    <a:pt x="34" y="14"/>
                  </a:lnTo>
                  <a:lnTo>
                    <a:pt x="28" y="8"/>
                  </a:lnTo>
                  <a:lnTo>
                    <a:pt x="20" y="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14" y="126"/>
                  </a:lnTo>
                  <a:lnTo>
                    <a:pt x="22" y="134"/>
                  </a:lnTo>
                  <a:lnTo>
                    <a:pt x="30" y="140"/>
                  </a:lnTo>
                  <a:lnTo>
                    <a:pt x="30" y="1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4" name="Freeform 145"/>
            <p:cNvSpPr>
              <a:spLocks/>
            </p:cNvSpPr>
            <p:nvPr/>
          </p:nvSpPr>
          <p:spPr bwMode="auto">
            <a:xfrm>
              <a:off x="0" y="4977063"/>
              <a:ext cx="48126" cy="481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5" name="Freeform 146"/>
            <p:cNvSpPr>
              <a:spLocks/>
            </p:cNvSpPr>
            <p:nvPr/>
          </p:nvSpPr>
          <p:spPr bwMode="auto">
            <a:xfrm>
              <a:off x="32084" y="5185611"/>
              <a:ext cx="256674" cy="272716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0" y="24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0" y="24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6" name="Freeform 147"/>
            <p:cNvSpPr>
              <a:spLocks/>
            </p:cNvSpPr>
            <p:nvPr/>
          </p:nvSpPr>
          <p:spPr bwMode="auto">
            <a:xfrm>
              <a:off x="946484" y="5811253"/>
              <a:ext cx="978568" cy="89835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10" y="0"/>
                </a:cxn>
                <a:cxn ang="0">
                  <a:pos x="18" y="0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46" y="8"/>
                </a:cxn>
                <a:cxn ang="0">
                  <a:pos x="58" y="16"/>
                </a:cxn>
                <a:cxn ang="0">
                  <a:pos x="70" y="24"/>
                </a:cxn>
                <a:cxn ang="0">
                  <a:pos x="80" y="34"/>
                </a:cxn>
                <a:cxn ang="0">
                  <a:pos x="80" y="34"/>
                </a:cxn>
                <a:cxn ang="0">
                  <a:pos x="98" y="56"/>
                </a:cxn>
                <a:cxn ang="0">
                  <a:pos x="112" y="78"/>
                </a:cxn>
                <a:cxn ang="0">
                  <a:pos x="112" y="78"/>
                </a:cxn>
                <a:cxn ang="0">
                  <a:pos x="118" y="96"/>
                </a:cxn>
                <a:cxn ang="0">
                  <a:pos x="122" y="110"/>
                </a:cxn>
                <a:cxn ang="0">
                  <a:pos x="122" y="110"/>
                </a:cxn>
                <a:cxn ang="0">
                  <a:pos x="122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18" y="110"/>
                </a:cxn>
                <a:cxn ang="0">
                  <a:pos x="118" y="110"/>
                </a:cxn>
                <a:cxn ang="0">
                  <a:pos x="114" y="96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00" y="66"/>
                </a:cxn>
                <a:cxn ang="0">
                  <a:pos x="88" y="52"/>
                </a:cxn>
                <a:cxn ang="0">
                  <a:pos x="76" y="38"/>
                </a:cxn>
                <a:cxn ang="0">
                  <a:pos x="64" y="24"/>
                </a:cxn>
                <a:cxn ang="0">
                  <a:pos x="64" y="24"/>
                </a:cxn>
                <a:cxn ang="0">
                  <a:pos x="48" y="1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8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22" h="11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8" y="0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70" y="24"/>
                  </a:lnTo>
                  <a:lnTo>
                    <a:pt x="80" y="34"/>
                  </a:lnTo>
                  <a:lnTo>
                    <a:pt x="80" y="34"/>
                  </a:lnTo>
                  <a:lnTo>
                    <a:pt x="98" y="56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118" y="96"/>
                  </a:lnTo>
                  <a:lnTo>
                    <a:pt x="122" y="110"/>
                  </a:lnTo>
                  <a:lnTo>
                    <a:pt x="122" y="110"/>
                  </a:lnTo>
                  <a:lnTo>
                    <a:pt x="122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18" y="110"/>
                  </a:lnTo>
                  <a:lnTo>
                    <a:pt x="118" y="110"/>
                  </a:lnTo>
                  <a:lnTo>
                    <a:pt x="114" y="96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0" y="66"/>
                  </a:lnTo>
                  <a:lnTo>
                    <a:pt x="88" y="52"/>
                  </a:lnTo>
                  <a:lnTo>
                    <a:pt x="76" y="38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48" y="1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7" name="Freeform 148"/>
            <p:cNvSpPr>
              <a:spLocks/>
            </p:cNvSpPr>
            <p:nvPr/>
          </p:nvSpPr>
          <p:spPr bwMode="auto">
            <a:xfrm>
              <a:off x="368968" y="5089358"/>
              <a:ext cx="529389" cy="529389"/>
            </a:xfrm>
            <a:custGeom>
              <a:avLst/>
              <a:gdLst/>
              <a:ahLst/>
              <a:cxnLst>
                <a:cxn ang="0">
                  <a:pos x="28" y="66"/>
                </a:cxn>
                <a:cxn ang="0">
                  <a:pos x="28" y="66"/>
                </a:cxn>
                <a:cxn ang="0">
                  <a:pos x="22" y="52"/>
                </a:cxn>
                <a:cxn ang="0">
                  <a:pos x="14" y="42"/>
                </a:cxn>
                <a:cxn ang="0">
                  <a:pos x="4" y="30"/>
                </a:cxn>
                <a:cxn ang="0">
                  <a:pos x="4" y="30"/>
                </a:cxn>
                <a:cxn ang="0">
                  <a:pos x="0" y="22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8"/>
                </a:cxn>
                <a:cxn ang="0">
                  <a:pos x="30" y="8"/>
                </a:cxn>
                <a:cxn ang="0">
                  <a:pos x="34" y="6"/>
                </a:cxn>
                <a:cxn ang="0">
                  <a:pos x="42" y="4"/>
                </a:cxn>
                <a:cxn ang="0">
                  <a:pos x="50" y="2"/>
                </a:cxn>
                <a:cxn ang="0">
                  <a:pos x="54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8"/>
                </a:cxn>
                <a:cxn ang="0">
                  <a:pos x="66" y="24"/>
                </a:cxn>
                <a:cxn ang="0">
                  <a:pos x="66" y="30"/>
                </a:cxn>
                <a:cxn ang="0">
                  <a:pos x="62" y="38"/>
                </a:cxn>
                <a:cxn ang="0">
                  <a:pos x="58" y="46"/>
                </a:cxn>
                <a:cxn ang="0">
                  <a:pos x="50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0" y="56"/>
                </a:cxn>
                <a:cxn ang="0">
                  <a:pos x="40" y="46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36" y="48"/>
                </a:cxn>
                <a:cxn ang="0">
                  <a:pos x="34" y="56"/>
                </a:cxn>
                <a:cxn ang="0">
                  <a:pos x="28" y="66"/>
                </a:cxn>
                <a:cxn ang="0">
                  <a:pos x="28" y="66"/>
                </a:cxn>
              </a:cxnLst>
              <a:rect l="0" t="0" r="r" b="b"/>
              <a:pathLst>
                <a:path w="66" h="66">
                  <a:moveTo>
                    <a:pt x="28" y="66"/>
                  </a:moveTo>
                  <a:lnTo>
                    <a:pt x="28" y="66"/>
                  </a:lnTo>
                  <a:lnTo>
                    <a:pt x="22" y="52"/>
                  </a:lnTo>
                  <a:lnTo>
                    <a:pt x="14" y="42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2" y="8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4" y="6"/>
                  </a:lnTo>
                  <a:lnTo>
                    <a:pt x="42" y="4"/>
                  </a:lnTo>
                  <a:lnTo>
                    <a:pt x="50" y="2"/>
                  </a:lnTo>
                  <a:lnTo>
                    <a:pt x="54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8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62" y="38"/>
                  </a:lnTo>
                  <a:lnTo>
                    <a:pt x="58" y="46"/>
                  </a:lnTo>
                  <a:lnTo>
                    <a:pt x="50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0" y="56"/>
                  </a:lnTo>
                  <a:lnTo>
                    <a:pt x="40" y="4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48"/>
                  </a:lnTo>
                  <a:lnTo>
                    <a:pt x="34" y="56"/>
                  </a:lnTo>
                  <a:lnTo>
                    <a:pt x="28" y="66"/>
                  </a:lnTo>
                  <a:lnTo>
                    <a:pt x="2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8" name="Freeform 149"/>
            <p:cNvSpPr>
              <a:spLocks/>
            </p:cNvSpPr>
            <p:nvPr/>
          </p:nvSpPr>
          <p:spPr bwMode="auto">
            <a:xfrm>
              <a:off x="705853" y="5442284"/>
              <a:ext cx="513347" cy="561474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0" y="30"/>
                </a:cxn>
                <a:cxn ang="0">
                  <a:pos x="12" y="22"/>
                </a:cxn>
                <a:cxn ang="0">
                  <a:pos x="24" y="1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6" y="2"/>
                </a:cxn>
                <a:cxn ang="0">
                  <a:pos x="40" y="0"/>
                </a:cxn>
                <a:cxn ang="0">
                  <a:pos x="46" y="2"/>
                </a:cxn>
                <a:cxn ang="0">
                  <a:pos x="54" y="6"/>
                </a:cxn>
                <a:cxn ang="0">
                  <a:pos x="60" y="14"/>
                </a:cxn>
                <a:cxn ang="0">
                  <a:pos x="60" y="14"/>
                </a:cxn>
                <a:cxn ang="0">
                  <a:pos x="62" y="22"/>
                </a:cxn>
                <a:cxn ang="0">
                  <a:pos x="62" y="2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62" y="46"/>
                </a:cxn>
                <a:cxn ang="0">
                  <a:pos x="64" y="56"/>
                </a:cxn>
                <a:cxn ang="0">
                  <a:pos x="64" y="60"/>
                </a:cxn>
                <a:cxn ang="0">
                  <a:pos x="62" y="64"/>
                </a:cxn>
                <a:cxn ang="0">
                  <a:pos x="62" y="64"/>
                </a:cxn>
                <a:cxn ang="0">
                  <a:pos x="58" y="68"/>
                </a:cxn>
                <a:cxn ang="0">
                  <a:pos x="52" y="70"/>
                </a:cxn>
                <a:cxn ang="0">
                  <a:pos x="46" y="70"/>
                </a:cxn>
                <a:cxn ang="0">
                  <a:pos x="40" y="70"/>
                </a:cxn>
                <a:cxn ang="0">
                  <a:pos x="34" y="66"/>
                </a:cxn>
                <a:cxn ang="0">
                  <a:pos x="26" y="60"/>
                </a:cxn>
                <a:cxn ang="0">
                  <a:pos x="16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4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38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64" h="70">
                  <a:moveTo>
                    <a:pt x="0" y="30"/>
                  </a:moveTo>
                  <a:lnTo>
                    <a:pt x="0" y="30"/>
                  </a:lnTo>
                  <a:lnTo>
                    <a:pt x="12" y="22"/>
                  </a:lnTo>
                  <a:lnTo>
                    <a:pt x="24" y="1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6" y="2"/>
                  </a:lnTo>
                  <a:lnTo>
                    <a:pt x="40" y="0"/>
                  </a:lnTo>
                  <a:lnTo>
                    <a:pt x="46" y="2"/>
                  </a:lnTo>
                  <a:lnTo>
                    <a:pt x="54" y="6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2" y="22"/>
                  </a:lnTo>
                  <a:lnTo>
                    <a:pt x="62" y="2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62" y="4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58" y="68"/>
                  </a:lnTo>
                  <a:lnTo>
                    <a:pt x="52" y="70"/>
                  </a:lnTo>
                  <a:lnTo>
                    <a:pt x="46" y="70"/>
                  </a:lnTo>
                  <a:lnTo>
                    <a:pt x="40" y="70"/>
                  </a:lnTo>
                  <a:lnTo>
                    <a:pt x="34" y="66"/>
                  </a:lnTo>
                  <a:lnTo>
                    <a:pt x="26" y="60"/>
                  </a:lnTo>
                  <a:lnTo>
                    <a:pt x="16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4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38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9" name="Freeform 150"/>
            <p:cNvSpPr>
              <a:spLocks/>
            </p:cNvSpPr>
            <p:nvPr/>
          </p:nvSpPr>
          <p:spPr bwMode="auto">
            <a:xfrm>
              <a:off x="385011" y="5763126"/>
              <a:ext cx="545432" cy="529389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42" y="12"/>
                </a:cxn>
                <a:cxn ang="0">
                  <a:pos x="52" y="24"/>
                </a:cxn>
                <a:cxn ang="0">
                  <a:pos x="62" y="34"/>
                </a:cxn>
                <a:cxn ang="0">
                  <a:pos x="62" y="34"/>
                </a:cxn>
                <a:cxn ang="0">
                  <a:pos x="66" y="42"/>
                </a:cxn>
                <a:cxn ang="0">
                  <a:pos x="68" y="50"/>
                </a:cxn>
                <a:cxn ang="0">
                  <a:pos x="64" y="58"/>
                </a:cxn>
                <a:cxn ang="0">
                  <a:pos x="58" y="64"/>
                </a:cxn>
                <a:cxn ang="0">
                  <a:pos x="58" y="64"/>
                </a:cxn>
                <a:cxn ang="0">
                  <a:pos x="54" y="66"/>
                </a:cxn>
                <a:cxn ang="0">
                  <a:pos x="50" y="66"/>
                </a:cxn>
                <a:cxn ang="0">
                  <a:pos x="44" y="64"/>
                </a:cxn>
                <a:cxn ang="0">
                  <a:pos x="36" y="60"/>
                </a:cxn>
                <a:cxn ang="0">
                  <a:pos x="36" y="60"/>
                </a:cxn>
                <a:cxn ang="0">
                  <a:pos x="34" y="62"/>
                </a:cxn>
                <a:cxn ang="0">
                  <a:pos x="26" y="64"/>
                </a:cxn>
                <a:cxn ang="0">
                  <a:pos x="18" y="66"/>
                </a:cxn>
                <a:cxn ang="0">
                  <a:pos x="14" y="6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2" y="52"/>
                </a:cxn>
                <a:cxn ang="0">
                  <a:pos x="2" y="46"/>
                </a:cxn>
                <a:cxn ang="0">
                  <a:pos x="0" y="40"/>
                </a:cxn>
                <a:cxn ang="0">
                  <a:pos x="2" y="32"/>
                </a:cxn>
                <a:cxn ang="0">
                  <a:pos x="8" y="24"/>
                </a:cxn>
                <a:cxn ang="0">
                  <a:pos x="14" y="14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4" y="12"/>
                </a:cxn>
                <a:cxn ang="0">
                  <a:pos x="24" y="20"/>
                </a:cxn>
                <a:cxn ang="0">
                  <a:pos x="28" y="30"/>
                </a:cxn>
                <a:cxn ang="0">
                  <a:pos x="28" y="30"/>
                </a:cxn>
                <a:cxn ang="0">
                  <a:pos x="30" y="20"/>
                </a:cxn>
                <a:cxn ang="0">
                  <a:pos x="32" y="10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68" h="66">
                  <a:moveTo>
                    <a:pt x="34" y="0"/>
                  </a:moveTo>
                  <a:lnTo>
                    <a:pt x="34" y="0"/>
                  </a:lnTo>
                  <a:lnTo>
                    <a:pt x="42" y="12"/>
                  </a:lnTo>
                  <a:lnTo>
                    <a:pt x="52" y="2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6" y="42"/>
                  </a:lnTo>
                  <a:lnTo>
                    <a:pt x="68" y="50"/>
                  </a:lnTo>
                  <a:lnTo>
                    <a:pt x="64" y="58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4" y="66"/>
                  </a:lnTo>
                  <a:lnTo>
                    <a:pt x="50" y="66"/>
                  </a:lnTo>
                  <a:lnTo>
                    <a:pt x="44" y="64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4" y="62"/>
                  </a:lnTo>
                  <a:lnTo>
                    <a:pt x="26" y="64"/>
                  </a:lnTo>
                  <a:lnTo>
                    <a:pt x="18" y="66"/>
                  </a:lnTo>
                  <a:lnTo>
                    <a:pt x="14" y="6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2" y="52"/>
                  </a:lnTo>
                  <a:lnTo>
                    <a:pt x="2" y="46"/>
                  </a:lnTo>
                  <a:lnTo>
                    <a:pt x="0" y="40"/>
                  </a:lnTo>
                  <a:lnTo>
                    <a:pt x="2" y="32"/>
                  </a:lnTo>
                  <a:lnTo>
                    <a:pt x="8" y="24"/>
                  </a:lnTo>
                  <a:lnTo>
                    <a:pt x="14" y="1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4" y="12"/>
                  </a:lnTo>
                  <a:lnTo>
                    <a:pt x="24" y="2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30" y="20"/>
                  </a:lnTo>
                  <a:lnTo>
                    <a:pt x="32" y="1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0" name="Freeform 151"/>
            <p:cNvSpPr>
              <a:spLocks/>
            </p:cNvSpPr>
            <p:nvPr/>
          </p:nvSpPr>
          <p:spPr bwMode="auto">
            <a:xfrm>
              <a:off x="32084" y="5426242"/>
              <a:ext cx="513347" cy="577516"/>
            </a:xfrm>
            <a:custGeom>
              <a:avLst/>
              <a:gdLst/>
              <a:ahLst/>
              <a:cxnLst>
                <a:cxn ang="0">
                  <a:pos x="64" y="36"/>
                </a:cxn>
                <a:cxn ang="0">
                  <a:pos x="64" y="36"/>
                </a:cxn>
                <a:cxn ang="0">
                  <a:pos x="56" y="44"/>
                </a:cxn>
                <a:cxn ang="0">
                  <a:pos x="46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36" y="68"/>
                </a:cxn>
                <a:cxn ang="0">
                  <a:pos x="34" y="70"/>
                </a:cxn>
                <a:cxn ang="0">
                  <a:pos x="26" y="72"/>
                </a:cxn>
                <a:cxn ang="0">
                  <a:pos x="18" y="68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8" y="54"/>
                </a:cxn>
                <a:cxn ang="0">
                  <a:pos x="8" y="46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28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22" y="0"/>
                </a:cxn>
                <a:cxn ang="0">
                  <a:pos x="28" y="2"/>
                </a:cxn>
                <a:cxn ang="0">
                  <a:pos x="38" y="6"/>
                </a:cxn>
                <a:cxn ang="0">
                  <a:pos x="48" y="14"/>
                </a:cxn>
                <a:cxn ang="0">
                  <a:pos x="60" y="24"/>
                </a:cxn>
                <a:cxn ang="0">
                  <a:pos x="60" y="24"/>
                </a:cxn>
                <a:cxn ang="0">
                  <a:pos x="52" y="24"/>
                </a:cxn>
                <a:cxn ang="0">
                  <a:pos x="44" y="24"/>
                </a:cxn>
                <a:cxn ang="0">
                  <a:pos x="36" y="30"/>
                </a:cxn>
                <a:cxn ang="0">
                  <a:pos x="36" y="30"/>
                </a:cxn>
                <a:cxn ang="0">
                  <a:pos x="46" y="30"/>
                </a:cxn>
                <a:cxn ang="0">
                  <a:pos x="56" y="32"/>
                </a:cxn>
                <a:cxn ang="0">
                  <a:pos x="64" y="36"/>
                </a:cxn>
                <a:cxn ang="0">
                  <a:pos x="64" y="36"/>
                </a:cxn>
              </a:cxnLst>
              <a:rect l="0" t="0" r="r" b="b"/>
              <a:pathLst>
                <a:path w="64" h="72">
                  <a:moveTo>
                    <a:pt x="64" y="36"/>
                  </a:moveTo>
                  <a:lnTo>
                    <a:pt x="64" y="36"/>
                  </a:lnTo>
                  <a:lnTo>
                    <a:pt x="56" y="44"/>
                  </a:lnTo>
                  <a:lnTo>
                    <a:pt x="46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6" y="68"/>
                  </a:lnTo>
                  <a:lnTo>
                    <a:pt x="34" y="70"/>
                  </a:lnTo>
                  <a:lnTo>
                    <a:pt x="26" y="72"/>
                  </a:lnTo>
                  <a:lnTo>
                    <a:pt x="18" y="68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8" y="54"/>
                  </a:lnTo>
                  <a:lnTo>
                    <a:pt x="8" y="46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28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52" y="24"/>
                  </a:lnTo>
                  <a:lnTo>
                    <a:pt x="44" y="24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46" y="30"/>
                  </a:lnTo>
                  <a:lnTo>
                    <a:pt x="56" y="32"/>
                  </a:lnTo>
                  <a:lnTo>
                    <a:pt x="64" y="36"/>
                  </a:lnTo>
                  <a:lnTo>
                    <a:pt x="64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1" name="Freeform 152"/>
            <p:cNvSpPr>
              <a:spLocks/>
            </p:cNvSpPr>
            <p:nvPr/>
          </p:nvSpPr>
          <p:spPr bwMode="auto">
            <a:xfrm>
              <a:off x="561474" y="5618747"/>
              <a:ext cx="128337" cy="144379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2" y="12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r" b="b"/>
              <a:pathLst>
                <a:path w="16" h="18">
                  <a:moveTo>
                    <a:pt x="2" y="12"/>
                  </a:moveTo>
                  <a:lnTo>
                    <a:pt x="2" y="12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2" name="Freeform 153"/>
            <p:cNvSpPr>
              <a:spLocks/>
            </p:cNvSpPr>
            <p:nvPr/>
          </p:nvSpPr>
          <p:spPr bwMode="auto">
            <a:xfrm>
              <a:off x="6561221" y="-1295400"/>
              <a:ext cx="1925053" cy="2326105"/>
            </a:xfrm>
            <a:custGeom>
              <a:avLst/>
              <a:gdLst/>
              <a:ahLst/>
              <a:cxnLst>
                <a:cxn ang="0">
                  <a:pos x="58" y="120"/>
                </a:cxn>
                <a:cxn ang="0">
                  <a:pos x="82" y="128"/>
                </a:cxn>
                <a:cxn ang="0">
                  <a:pos x="142" y="132"/>
                </a:cxn>
                <a:cxn ang="0">
                  <a:pos x="170" y="138"/>
                </a:cxn>
                <a:cxn ang="0">
                  <a:pos x="184" y="146"/>
                </a:cxn>
                <a:cxn ang="0">
                  <a:pos x="210" y="166"/>
                </a:cxn>
                <a:cxn ang="0">
                  <a:pos x="226" y="194"/>
                </a:cxn>
                <a:cxn ang="0">
                  <a:pos x="234" y="224"/>
                </a:cxn>
                <a:cxn ang="0">
                  <a:pos x="234" y="238"/>
                </a:cxn>
                <a:cxn ang="0">
                  <a:pos x="222" y="264"/>
                </a:cxn>
                <a:cxn ang="0">
                  <a:pos x="200" y="278"/>
                </a:cxn>
                <a:cxn ang="0">
                  <a:pos x="172" y="284"/>
                </a:cxn>
                <a:cxn ang="0">
                  <a:pos x="140" y="278"/>
                </a:cxn>
                <a:cxn ang="0">
                  <a:pos x="126" y="272"/>
                </a:cxn>
                <a:cxn ang="0">
                  <a:pos x="108" y="252"/>
                </a:cxn>
                <a:cxn ang="0">
                  <a:pos x="104" y="242"/>
                </a:cxn>
                <a:cxn ang="0">
                  <a:pos x="108" y="222"/>
                </a:cxn>
                <a:cxn ang="0">
                  <a:pos x="126" y="210"/>
                </a:cxn>
                <a:cxn ang="0">
                  <a:pos x="132" y="210"/>
                </a:cxn>
                <a:cxn ang="0">
                  <a:pos x="142" y="212"/>
                </a:cxn>
                <a:cxn ang="0">
                  <a:pos x="148" y="216"/>
                </a:cxn>
                <a:cxn ang="0">
                  <a:pos x="152" y="226"/>
                </a:cxn>
                <a:cxn ang="0">
                  <a:pos x="152" y="246"/>
                </a:cxn>
                <a:cxn ang="0">
                  <a:pos x="150" y="250"/>
                </a:cxn>
                <a:cxn ang="0">
                  <a:pos x="158" y="230"/>
                </a:cxn>
                <a:cxn ang="0">
                  <a:pos x="156" y="218"/>
                </a:cxn>
                <a:cxn ang="0">
                  <a:pos x="144" y="208"/>
                </a:cxn>
                <a:cxn ang="0">
                  <a:pos x="136" y="204"/>
                </a:cxn>
                <a:cxn ang="0">
                  <a:pos x="120" y="204"/>
                </a:cxn>
                <a:cxn ang="0">
                  <a:pos x="110" y="214"/>
                </a:cxn>
                <a:cxn ang="0">
                  <a:pos x="102" y="226"/>
                </a:cxn>
                <a:cxn ang="0">
                  <a:pos x="100" y="240"/>
                </a:cxn>
                <a:cxn ang="0">
                  <a:pos x="102" y="248"/>
                </a:cxn>
                <a:cxn ang="0">
                  <a:pos x="110" y="266"/>
                </a:cxn>
                <a:cxn ang="0">
                  <a:pos x="134" y="282"/>
                </a:cxn>
                <a:cxn ang="0">
                  <a:pos x="164" y="288"/>
                </a:cxn>
                <a:cxn ang="0">
                  <a:pos x="192" y="288"/>
                </a:cxn>
                <a:cxn ang="0">
                  <a:pos x="200" y="286"/>
                </a:cxn>
                <a:cxn ang="0">
                  <a:pos x="216" y="280"/>
                </a:cxn>
                <a:cxn ang="0">
                  <a:pos x="232" y="262"/>
                </a:cxn>
                <a:cxn ang="0">
                  <a:pos x="240" y="232"/>
                </a:cxn>
                <a:cxn ang="0">
                  <a:pos x="236" y="200"/>
                </a:cxn>
                <a:cxn ang="0">
                  <a:pos x="230" y="184"/>
                </a:cxn>
                <a:cxn ang="0">
                  <a:pos x="214" y="160"/>
                </a:cxn>
                <a:cxn ang="0">
                  <a:pos x="192" y="140"/>
                </a:cxn>
                <a:cxn ang="0">
                  <a:pos x="164" y="128"/>
                </a:cxn>
                <a:cxn ang="0">
                  <a:pos x="134" y="122"/>
                </a:cxn>
                <a:cxn ang="0">
                  <a:pos x="102" y="120"/>
                </a:cxn>
                <a:cxn ang="0">
                  <a:pos x="68" y="114"/>
                </a:cxn>
                <a:cxn ang="0">
                  <a:pos x="56" y="110"/>
                </a:cxn>
                <a:cxn ang="0">
                  <a:pos x="38" y="96"/>
                </a:cxn>
                <a:cxn ang="0">
                  <a:pos x="24" y="82"/>
                </a:cxn>
                <a:cxn ang="0">
                  <a:pos x="14" y="58"/>
                </a:cxn>
                <a:cxn ang="0">
                  <a:pos x="12" y="26"/>
                </a:cxn>
                <a:cxn ang="0">
                  <a:pos x="18" y="0"/>
                </a:cxn>
                <a:cxn ang="0">
                  <a:pos x="6" y="0"/>
                </a:cxn>
                <a:cxn ang="0">
                  <a:pos x="0" y="26"/>
                </a:cxn>
                <a:cxn ang="0">
                  <a:pos x="2" y="58"/>
                </a:cxn>
                <a:cxn ang="0">
                  <a:pos x="18" y="90"/>
                </a:cxn>
                <a:cxn ang="0">
                  <a:pos x="58" y="120"/>
                </a:cxn>
              </a:cxnLst>
              <a:rect l="0" t="0" r="r" b="b"/>
              <a:pathLst>
                <a:path w="240" h="290">
                  <a:moveTo>
                    <a:pt x="58" y="120"/>
                  </a:moveTo>
                  <a:lnTo>
                    <a:pt x="58" y="120"/>
                  </a:lnTo>
                  <a:lnTo>
                    <a:pt x="68" y="126"/>
                  </a:lnTo>
                  <a:lnTo>
                    <a:pt x="82" y="128"/>
                  </a:lnTo>
                  <a:lnTo>
                    <a:pt x="110" y="130"/>
                  </a:lnTo>
                  <a:lnTo>
                    <a:pt x="142" y="132"/>
                  </a:lnTo>
                  <a:lnTo>
                    <a:pt x="156" y="134"/>
                  </a:lnTo>
                  <a:lnTo>
                    <a:pt x="170" y="138"/>
                  </a:lnTo>
                  <a:lnTo>
                    <a:pt x="170" y="138"/>
                  </a:lnTo>
                  <a:lnTo>
                    <a:pt x="184" y="146"/>
                  </a:lnTo>
                  <a:lnTo>
                    <a:pt x="198" y="154"/>
                  </a:lnTo>
                  <a:lnTo>
                    <a:pt x="210" y="166"/>
                  </a:lnTo>
                  <a:lnTo>
                    <a:pt x="218" y="180"/>
                  </a:lnTo>
                  <a:lnTo>
                    <a:pt x="226" y="194"/>
                  </a:lnTo>
                  <a:lnTo>
                    <a:pt x="232" y="210"/>
                  </a:lnTo>
                  <a:lnTo>
                    <a:pt x="234" y="224"/>
                  </a:lnTo>
                  <a:lnTo>
                    <a:pt x="234" y="238"/>
                  </a:lnTo>
                  <a:lnTo>
                    <a:pt x="234" y="238"/>
                  </a:lnTo>
                  <a:lnTo>
                    <a:pt x="230" y="252"/>
                  </a:lnTo>
                  <a:lnTo>
                    <a:pt x="222" y="264"/>
                  </a:lnTo>
                  <a:lnTo>
                    <a:pt x="212" y="274"/>
                  </a:lnTo>
                  <a:lnTo>
                    <a:pt x="200" y="278"/>
                  </a:lnTo>
                  <a:lnTo>
                    <a:pt x="186" y="282"/>
                  </a:lnTo>
                  <a:lnTo>
                    <a:pt x="172" y="284"/>
                  </a:lnTo>
                  <a:lnTo>
                    <a:pt x="156" y="282"/>
                  </a:lnTo>
                  <a:lnTo>
                    <a:pt x="140" y="278"/>
                  </a:lnTo>
                  <a:lnTo>
                    <a:pt x="140" y="278"/>
                  </a:lnTo>
                  <a:lnTo>
                    <a:pt x="126" y="272"/>
                  </a:lnTo>
                  <a:lnTo>
                    <a:pt x="116" y="262"/>
                  </a:lnTo>
                  <a:lnTo>
                    <a:pt x="108" y="252"/>
                  </a:lnTo>
                  <a:lnTo>
                    <a:pt x="104" y="242"/>
                  </a:lnTo>
                  <a:lnTo>
                    <a:pt x="104" y="242"/>
                  </a:lnTo>
                  <a:lnTo>
                    <a:pt x="104" y="232"/>
                  </a:lnTo>
                  <a:lnTo>
                    <a:pt x="108" y="222"/>
                  </a:lnTo>
                  <a:lnTo>
                    <a:pt x="116" y="214"/>
                  </a:lnTo>
                  <a:lnTo>
                    <a:pt x="126" y="210"/>
                  </a:lnTo>
                  <a:lnTo>
                    <a:pt x="126" y="210"/>
                  </a:lnTo>
                  <a:lnTo>
                    <a:pt x="132" y="210"/>
                  </a:lnTo>
                  <a:lnTo>
                    <a:pt x="136" y="210"/>
                  </a:lnTo>
                  <a:lnTo>
                    <a:pt x="142" y="212"/>
                  </a:lnTo>
                  <a:lnTo>
                    <a:pt x="148" y="216"/>
                  </a:lnTo>
                  <a:lnTo>
                    <a:pt x="148" y="216"/>
                  </a:lnTo>
                  <a:lnTo>
                    <a:pt x="152" y="220"/>
                  </a:lnTo>
                  <a:lnTo>
                    <a:pt x="152" y="226"/>
                  </a:lnTo>
                  <a:lnTo>
                    <a:pt x="154" y="236"/>
                  </a:lnTo>
                  <a:lnTo>
                    <a:pt x="152" y="246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56" y="238"/>
                  </a:lnTo>
                  <a:lnTo>
                    <a:pt x="158" y="230"/>
                  </a:lnTo>
                  <a:lnTo>
                    <a:pt x="158" y="224"/>
                  </a:lnTo>
                  <a:lnTo>
                    <a:pt x="156" y="218"/>
                  </a:lnTo>
                  <a:lnTo>
                    <a:pt x="152" y="212"/>
                  </a:lnTo>
                  <a:lnTo>
                    <a:pt x="144" y="208"/>
                  </a:lnTo>
                  <a:lnTo>
                    <a:pt x="136" y="204"/>
                  </a:lnTo>
                  <a:lnTo>
                    <a:pt x="136" y="204"/>
                  </a:lnTo>
                  <a:lnTo>
                    <a:pt x="128" y="204"/>
                  </a:lnTo>
                  <a:lnTo>
                    <a:pt x="120" y="204"/>
                  </a:lnTo>
                  <a:lnTo>
                    <a:pt x="114" y="208"/>
                  </a:lnTo>
                  <a:lnTo>
                    <a:pt x="110" y="214"/>
                  </a:lnTo>
                  <a:lnTo>
                    <a:pt x="106" y="220"/>
                  </a:lnTo>
                  <a:lnTo>
                    <a:pt x="102" y="226"/>
                  </a:lnTo>
                  <a:lnTo>
                    <a:pt x="102" y="234"/>
                  </a:lnTo>
                  <a:lnTo>
                    <a:pt x="100" y="240"/>
                  </a:lnTo>
                  <a:lnTo>
                    <a:pt x="100" y="240"/>
                  </a:lnTo>
                  <a:lnTo>
                    <a:pt x="102" y="248"/>
                  </a:lnTo>
                  <a:lnTo>
                    <a:pt x="104" y="254"/>
                  </a:lnTo>
                  <a:lnTo>
                    <a:pt x="110" y="266"/>
                  </a:lnTo>
                  <a:lnTo>
                    <a:pt x="122" y="274"/>
                  </a:lnTo>
                  <a:lnTo>
                    <a:pt x="134" y="282"/>
                  </a:lnTo>
                  <a:lnTo>
                    <a:pt x="148" y="286"/>
                  </a:lnTo>
                  <a:lnTo>
                    <a:pt x="164" y="288"/>
                  </a:lnTo>
                  <a:lnTo>
                    <a:pt x="178" y="290"/>
                  </a:lnTo>
                  <a:lnTo>
                    <a:pt x="192" y="288"/>
                  </a:lnTo>
                  <a:lnTo>
                    <a:pt x="192" y="288"/>
                  </a:lnTo>
                  <a:lnTo>
                    <a:pt x="200" y="286"/>
                  </a:lnTo>
                  <a:lnTo>
                    <a:pt x="208" y="284"/>
                  </a:lnTo>
                  <a:lnTo>
                    <a:pt x="216" y="280"/>
                  </a:lnTo>
                  <a:lnTo>
                    <a:pt x="222" y="274"/>
                  </a:lnTo>
                  <a:lnTo>
                    <a:pt x="232" y="262"/>
                  </a:lnTo>
                  <a:lnTo>
                    <a:pt x="238" y="248"/>
                  </a:lnTo>
                  <a:lnTo>
                    <a:pt x="240" y="232"/>
                  </a:lnTo>
                  <a:lnTo>
                    <a:pt x="240" y="216"/>
                  </a:lnTo>
                  <a:lnTo>
                    <a:pt x="236" y="200"/>
                  </a:lnTo>
                  <a:lnTo>
                    <a:pt x="230" y="184"/>
                  </a:lnTo>
                  <a:lnTo>
                    <a:pt x="230" y="184"/>
                  </a:lnTo>
                  <a:lnTo>
                    <a:pt x="224" y="170"/>
                  </a:lnTo>
                  <a:lnTo>
                    <a:pt x="214" y="160"/>
                  </a:lnTo>
                  <a:lnTo>
                    <a:pt x="204" y="148"/>
                  </a:lnTo>
                  <a:lnTo>
                    <a:pt x="192" y="140"/>
                  </a:lnTo>
                  <a:lnTo>
                    <a:pt x="178" y="134"/>
                  </a:lnTo>
                  <a:lnTo>
                    <a:pt x="164" y="128"/>
                  </a:lnTo>
                  <a:lnTo>
                    <a:pt x="150" y="124"/>
                  </a:lnTo>
                  <a:lnTo>
                    <a:pt x="134" y="122"/>
                  </a:lnTo>
                  <a:lnTo>
                    <a:pt x="134" y="122"/>
                  </a:lnTo>
                  <a:lnTo>
                    <a:pt x="102" y="120"/>
                  </a:lnTo>
                  <a:lnTo>
                    <a:pt x="84" y="118"/>
                  </a:lnTo>
                  <a:lnTo>
                    <a:pt x="68" y="114"/>
                  </a:lnTo>
                  <a:lnTo>
                    <a:pt x="68" y="114"/>
                  </a:lnTo>
                  <a:lnTo>
                    <a:pt x="56" y="110"/>
                  </a:lnTo>
                  <a:lnTo>
                    <a:pt x="46" y="104"/>
                  </a:lnTo>
                  <a:lnTo>
                    <a:pt x="38" y="96"/>
                  </a:lnTo>
                  <a:lnTo>
                    <a:pt x="30" y="90"/>
                  </a:lnTo>
                  <a:lnTo>
                    <a:pt x="24" y="82"/>
                  </a:lnTo>
                  <a:lnTo>
                    <a:pt x="20" y="74"/>
                  </a:lnTo>
                  <a:lnTo>
                    <a:pt x="14" y="58"/>
                  </a:lnTo>
                  <a:lnTo>
                    <a:pt x="12" y="42"/>
                  </a:lnTo>
                  <a:lnTo>
                    <a:pt x="12" y="26"/>
                  </a:lnTo>
                  <a:lnTo>
                    <a:pt x="14" y="12"/>
                  </a:lnTo>
                  <a:lnTo>
                    <a:pt x="1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12"/>
                  </a:lnTo>
                  <a:lnTo>
                    <a:pt x="0" y="26"/>
                  </a:lnTo>
                  <a:lnTo>
                    <a:pt x="0" y="42"/>
                  </a:lnTo>
                  <a:lnTo>
                    <a:pt x="2" y="58"/>
                  </a:lnTo>
                  <a:lnTo>
                    <a:pt x="8" y="74"/>
                  </a:lnTo>
                  <a:lnTo>
                    <a:pt x="18" y="90"/>
                  </a:lnTo>
                  <a:lnTo>
                    <a:pt x="36" y="106"/>
                  </a:lnTo>
                  <a:lnTo>
                    <a:pt x="58" y="120"/>
                  </a:lnTo>
                  <a:lnTo>
                    <a:pt x="58" y="1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3" name="Freeform 154"/>
            <p:cNvSpPr>
              <a:spLocks/>
            </p:cNvSpPr>
            <p:nvPr/>
          </p:nvSpPr>
          <p:spPr bwMode="auto">
            <a:xfrm>
              <a:off x="6866021" y="-268705"/>
              <a:ext cx="320842" cy="497305"/>
            </a:xfrm>
            <a:custGeom>
              <a:avLst/>
              <a:gdLst/>
              <a:ahLst/>
              <a:cxnLst>
                <a:cxn ang="0">
                  <a:pos x="40" y="62"/>
                </a:cxn>
                <a:cxn ang="0">
                  <a:pos x="40" y="62"/>
                </a:cxn>
                <a:cxn ang="0">
                  <a:pos x="38" y="60"/>
                </a:cxn>
                <a:cxn ang="0">
                  <a:pos x="34" y="56"/>
                </a:cxn>
                <a:cxn ang="0">
                  <a:pos x="32" y="46"/>
                </a:cxn>
                <a:cxn ang="0">
                  <a:pos x="34" y="34"/>
                </a:cxn>
                <a:cxn ang="0">
                  <a:pos x="34" y="34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8" y="4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2" y="26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8" y="28"/>
                </a:cxn>
                <a:cxn ang="0">
                  <a:pos x="10" y="24"/>
                </a:cxn>
                <a:cxn ang="0">
                  <a:pos x="14" y="22"/>
                </a:cxn>
                <a:cxn ang="0">
                  <a:pos x="14" y="22"/>
                </a:cxn>
                <a:cxn ang="0">
                  <a:pos x="12" y="28"/>
                </a:cxn>
                <a:cxn ang="0">
                  <a:pos x="12" y="34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20" y="48"/>
                </a:cxn>
                <a:cxn ang="0">
                  <a:pos x="28" y="54"/>
                </a:cxn>
                <a:cxn ang="0">
                  <a:pos x="40" y="62"/>
                </a:cxn>
                <a:cxn ang="0">
                  <a:pos x="40" y="62"/>
                </a:cxn>
              </a:cxnLst>
              <a:rect l="0" t="0" r="r" b="b"/>
              <a:pathLst>
                <a:path w="40" h="62">
                  <a:moveTo>
                    <a:pt x="40" y="62"/>
                  </a:moveTo>
                  <a:lnTo>
                    <a:pt x="40" y="62"/>
                  </a:lnTo>
                  <a:lnTo>
                    <a:pt x="38" y="60"/>
                  </a:lnTo>
                  <a:lnTo>
                    <a:pt x="34" y="56"/>
                  </a:lnTo>
                  <a:lnTo>
                    <a:pt x="32" y="46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28"/>
                  </a:lnTo>
                  <a:lnTo>
                    <a:pt x="10" y="24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2" y="28"/>
                  </a:lnTo>
                  <a:lnTo>
                    <a:pt x="12" y="34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20" y="48"/>
                  </a:lnTo>
                  <a:lnTo>
                    <a:pt x="28" y="54"/>
                  </a:lnTo>
                  <a:lnTo>
                    <a:pt x="40" y="62"/>
                  </a:lnTo>
                  <a:lnTo>
                    <a:pt x="4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4" name="Freeform 155"/>
            <p:cNvSpPr>
              <a:spLocks/>
            </p:cNvSpPr>
            <p:nvPr/>
          </p:nvSpPr>
          <p:spPr bwMode="auto">
            <a:xfrm>
              <a:off x="4026568" y="4126832"/>
              <a:ext cx="1187116" cy="1203158"/>
            </a:xfrm>
            <a:custGeom>
              <a:avLst/>
              <a:gdLst/>
              <a:ahLst/>
              <a:cxnLst>
                <a:cxn ang="0">
                  <a:pos x="12" y="150"/>
                </a:cxn>
                <a:cxn ang="0">
                  <a:pos x="12" y="150"/>
                </a:cxn>
                <a:cxn ang="0">
                  <a:pos x="32" y="146"/>
                </a:cxn>
                <a:cxn ang="0">
                  <a:pos x="54" y="144"/>
                </a:cxn>
                <a:cxn ang="0">
                  <a:pos x="86" y="144"/>
                </a:cxn>
                <a:cxn ang="0">
                  <a:pos x="86" y="144"/>
                </a:cxn>
                <a:cxn ang="0">
                  <a:pos x="102" y="142"/>
                </a:cxn>
                <a:cxn ang="0">
                  <a:pos x="118" y="136"/>
                </a:cxn>
                <a:cxn ang="0">
                  <a:pos x="130" y="128"/>
                </a:cxn>
                <a:cxn ang="0">
                  <a:pos x="138" y="116"/>
                </a:cxn>
                <a:cxn ang="0">
                  <a:pos x="146" y="106"/>
                </a:cxn>
                <a:cxn ang="0">
                  <a:pos x="148" y="94"/>
                </a:cxn>
                <a:cxn ang="0">
                  <a:pos x="148" y="84"/>
                </a:cxn>
                <a:cxn ang="0">
                  <a:pos x="144" y="76"/>
                </a:cxn>
                <a:cxn ang="0">
                  <a:pos x="144" y="76"/>
                </a:cxn>
                <a:cxn ang="0">
                  <a:pos x="138" y="68"/>
                </a:cxn>
                <a:cxn ang="0">
                  <a:pos x="132" y="64"/>
                </a:cxn>
                <a:cxn ang="0">
                  <a:pos x="118" y="58"/>
                </a:cxn>
                <a:cxn ang="0">
                  <a:pos x="108" y="58"/>
                </a:cxn>
                <a:cxn ang="0">
                  <a:pos x="104" y="58"/>
                </a:cxn>
                <a:cxn ang="0">
                  <a:pos x="104" y="58"/>
                </a:cxn>
                <a:cxn ang="0">
                  <a:pos x="106" y="48"/>
                </a:cxn>
                <a:cxn ang="0">
                  <a:pos x="106" y="40"/>
                </a:cxn>
                <a:cxn ang="0">
                  <a:pos x="106" y="30"/>
                </a:cxn>
                <a:cxn ang="0">
                  <a:pos x="104" y="18"/>
                </a:cxn>
                <a:cxn ang="0">
                  <a:pos x="98" y="10"/>
                </a:cxn>
                <a:cxn ang="0">
                  <a:pos x="94" y="6"/>
                </a:cxn>
                <a:cxn ang="0">
                  <a:pos x="88" y="2"/>
                </a:cxn>
                <a:cxn ang="0">
                  <a:pos x="82" y="0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60" y="0"/>
                </a:cxn>
                <a:cxn ang="0">
                  <a:pos x="44" y="2"/>
                </a:cxn>
                <a:cxn ang="0">
                  <a:pos x="30" y="8"/>
                </a:cxn>
                <a:cxn ang="0">
                  <a:pos x="24" y="12"/>
                </a:cxn>
                <a:cxn ang="0">
                  <a:pos x="18" y="18"/>
                </a:cxn>
                <a:cxn ang="0">
                  <a:pos x="14" y="26"/>
                </a:cxn>
                <a:cxn ang="0">
                  <a:pos x="10" y="34"/>
                </a:cxn>
                <a:cxn ang="0">
                  <a:pos x="6" y="46"/>
                </a:cxn>
                <a:cxn ang="0">
                  <a:pos x="2" y="58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6" y="126"/>
                </a:cxn>
                <a:cxn ang="0">
                  <a:pos x="16" y="112"/>
                </a:cxn>
                <a:cxn ang="0">
                  <a:pos x="24" y="104"/>
                </a:cxn>
                <a:cxn ang="0">
                  <a:pos x="34" y="96"/>
                </a:cxn>
                <a:cxn ang="0">
                  <a:pos x="44" y="90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48" y="92"/>
                </a:cxn>
                <a:cxn ang="0">
                  <a:pos x="36" y="102"/>
                </a:cxn>
                <a:cxn ang="0">
                  <a:pos x="28" y="112"/>
                </a:cxn>
                <a:cxn ang="0">
                  <a:pos x="20" y="122"/>
                </a:cxn>
                <a:cxn ang="0">
                  <a:pos x="16" y="134"/>
                </a:cxn>
                <a:cxn ang="0">
                  <a:pos x="12" y="150"/>
                </a:cxn>
                <a:cxn ang="0">
                  <a:pos x="12" y="150"/>
                </a:cxn>
              </a:cxnLst>
              <a:rect l="0" t="0" r="r" b="b"/>
              <a:pathLst>
                <a:path w="148" h="150">
                  <a:moveTo>
                    <a:pt x="12" y="150"/>
                  </a:moveTo>
                  <a:lnTo>
                    <a:pt x="12" y="150"/>
                  </a:lnTo>
                  <a:lnTo>
                    <a:pt x="32" y="146"/>
                  </a:lnTo>
                  <a:lnTo>
                    <a:pt x="54" y="144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102" y="142"/>
                  </a:lnTo>
                  <a:lnTo>
                    <a:pt x="118" y="136"/>
                  </a:lnTo>
                  <a:lnTo>
                    <a:pt x="130" y="128"/>
                  </a:lnTo>
                  <a:lnTo>
                    <a:pt x="138" y="116"/>
                  </a:lnTo>
                  <a:lnTo>
                    <a:pt x="146" y="106"/>
                  </a:lnTo>
                  <a:lnTo>
                    <a:pt x="148" y="94"/>
                  </a:lnTo>
                  <a:lnTo>
                    <a:pt x="148" y="84"/>
                  </a:lnTo>
                  <a:lnTo>
                    <a:pt x="144" y="76"/>
                  </a:lnTo>
                  <a:lnTo>
                    <a:pt x="144" y="76"/>
                  </a:lnTo>
                  <a:lnTo>
                    <a:pt x="138" y="68"/>
                  </a:lnTo>
                  <a:lnTo>
                    <a:pt x="132" y="64"/>
                  </a:lnTo>
                  <a:lnTo>
                    <a:pt x="118" y="58"/>
                  </a:lnTo>
                  <a:lnTo>
                    <a:pt x="108" y="58"/>
                  </a:lnTo>
                  <a:lnTo>
                    <a:pt x="104" y="58"/>
                  </a:lnTo>
                  <a:lnTo>
                    <a:pt x="104" y="58"/>
                  </a:lnTo>
                  <a:lnTo>
                    <a:pt x="106" y="48"/>
                  </a:lnTo>
                  <a:lnTo>
                    <a:pt x="106" y="40"/>
                  </a:lnTo>
                  <a:lnTo>
                    <a:pt x="106" y="30"/>
                  </a:lnTo>
                  <a:lnTo>
                    <a:pt x="104" y="18"/>
                  </a:lnTo>
                  <a:lnTo>
                    <a:pt x="98" y="10"/>
                  </a:lnTo>
                  <a:lnTo>
                    <a:pt x="94" y="6"/>
                  </a:lnTo>
                  <a:lnTo>
                    <a:pt x="88" y="2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60" y="0"/>
                  </a:lnTo>
                  <a:lnTo>
                    <a:pt x="44" y="2"/>
                  </a:lnTo>
                  <a:lnTo>
                    <a:pt x="30" y="8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10" y="34"/>
                  </a:lnTo>
                  <a:lnTo>
                    <a:pt x="6" y="46"/>
                  </a:lnTo>
                  <a:lnTo>
                    <a:pt x="2" y="58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6" y="126"/>
                  </a:lnTo>
                  <a:lnTo>
                    <a:pt x="16" y="112"/>
                  </a:lnTo>
                  <a:lnTo>
                    <a:pt x="24" y="104"/>
                  </a:lnTo>
                  <a:lnTo>
                    <a:pt x="34" y="96"/>
                  </a:lnTo>
                  <a:lnTo>
                    <a:pt x="44" y="90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48" y="92"/>
                  </a:lnTo>
                  <a:lnTo>
                    <a:pt x="36" y="102"/>
                  </a:lnTo>
                  <a:lnTo>
                    <a:pt x="28" y="112"/>
                  </a:lnTo>
                  <a:lnTo>
                    <a:pt x="20" y="122"/>
                  </a:lnTo>
                  <a:lnTo>
                    <a:pt x="16" y="134"/>
                  </a:lnTo>
                  <a:lnTo>
                    <a:pt x="12" y="150"/>
                  </a:lnTo>
                  <a:lnTo>
                    <a:pt x="12" y="1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5" name="Freeform 156"/>
            <p:cNvSpPr>
              <a:spLocks/>
            </p:cNvSpPr>
            <p:nvPr/>
          </p:nvSpPr>
          <p:spPr bwMode="auto">
            <a:xfrm>
              <a:off x="4042611" y="5362074"/>
              <a:ext cx="1251284" cy="1235242"/>
            </a:xfrm>
            <a:custGeom>
              <a:avLst/>
              <a:gdLst/>
              <a:ahLst/>
              <a:cxnLst>
                <a:cxn ang="0">
                  <a:pos x="148" y="26"/>
                </a:cxn>
                <a:cxn ang="0">
                  <a:pos x="148" y="26"/>
                </a:cxn>
                <a:cxn ang="0">
                  <a:pos x="152" y="32"/>
                </a:cxn>
                <a:cxn ang="0">
                  <a:pos x="154" y="40"/>
                </a:cxn>
                <a:cxn ang="0">
                  <a:pos x="156" y="52"/>
                </a:cxn>
                <a:cxn ang="0">
                  <a:pos x="154" y="64"/>
                </a:cxn>
                <a:cxn ang="0">
                  <a:pos x="148" y="74"/>
                </a:cxn>
                <a:cxn ang="0">
                  <a:pos x="142" y="82"/>
                </a:cxn>
                <a:cxn ang="0">
                  <a:pos x="134" y="86"/>
                </a:cxn>
                <a:cxn ang="0">
                  <a:pos x="124" y="88"/>
                </a:cxn>
                <a:cxn ang="0">
                  <a:pos x="116" y="86"/>
                </a:cxn>
                <a:cxn ang="0">
                  <a:pos x="116" y="86"/>
                </a:cxn>
                <a:cxn ang="0">
                  <a:pos x="120" y="94"/>
                </a:cxn>
                <a:cxn ang="0">
                  <a:pos x="124" y="102"/>
                </a:cxn>
                <a:cxn ang="0">
                  <a:pos x="126" y="112"/>
                </a:cxn>
                <a:cxn ang="0">
                  <a:pos x="126" y="122"/>
                </a:cxn>
                <a:cxn ang="0">
                  <a:pos x="124" y="132"/>
                </a:cxn>
                <a:cxn ang="0">
                  <a:pos x="120" y="142"/>
                </a:cxn>
                <a:cxn ang="0">
                  <a:pos x="114" y="146"/>
                </a:cxn>
                <a:cxn ang="0">
                  <a:pos x="110" y="148"/>
                </a:cxn>
                <a:cxn ang="0">
                  <a:pos x="110" y="148"/>
                </a:cxn>
                <a:cxn ang="0">
                  <a:pos x="96" y="154"/>
                </a:cxn>
                <a:cxn ang="0">
                  <a:pos x="86" y="154"/>
                </a:cxn>
                <a:cxn ang="0">
                  <a:pos x="76" y="152"/>
                </a:cxn>
                <a:cxn ang="0">
                  <a:pos x="68" y="148"/>
                </a:cxn>
                <a:cxn ang="0">
                  <a:pos x="62" y="142"/>
                </a:cxn>
                <a:cxn ang="0">
                  <a:pos x="56" y="132"/>
                </a:cxn>
                <a:cxn ang="0">
                  <a:pos x="46" y="110"/>
                </a:cxn>
                <a:cxn ang="0">
                  <a:pos x="38" y="86"/>
                </a:cxn>
                <a:cxn ang="0">
                  <a:pos x="28" y="62"/>
                </a:cxn>
                <a:cxn ang="0">
                  <a:pos x="22" y="52"/>
                </a:cxn>
                <a:cxn ang="0">
                  <a:pos x="16" y="42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10" y="30"/>
                </a:cxn>
                <a:cxn ang="0">
                  <a:pos x="32" y="34"/>
                </a:cxn>
                <a:cxn ang="0">
                  <a:pos x="44" y="38"/>
                </a:cxn>
                <a:cxn ang="0">
                  <a:pos x="58" y="42"/>
                </a:cxn>
                <a:cxn ang="0">
                  <a:pos x="70" y="48"/>
                </a:cxn>
                <a:cxn ang="0">
                  <a:pos x="82" y="56"/>
                </a:cxn>
                <a:cxn ang="0">
                  <a:pos x="82" y="56"/>
                </a:cxn>
                <a:cxn ang="0">
                  <a:pos x="78" y="50"/>
                </a:cxn>
                <a:cxn ang="0">
                  <a:pos x="64" y="38"/>
                </a:cxn>
                <a:cxn ang="0">
                  <a:pos x="54" y="32"/>
                </a:cxn>
                <a:cxn ang="0">
                  <a:pos x="42" y="24"/>
                </a:cxn>
                <a:cxn ang="0">
                  <a:pos x="26" y="20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24" y="10"/>
                </a:cxn>
                <a:cxn ang="0">
                  <a:pos x="42" y="6"/>
                </a:cxn>
                <a:cxn ang="0">
                  <a:pos x="64" y="2"/>
                </a:cxn>
                <a:cxn ang="0">
                  <a:pos x="86" y="0"/>
                </a:cxn>
                <a:cxn ang="0">
                  <a:pos x="98" y="2"/>
                </a:cxn>
                <a:cxn ang="0">
                  <a:pos x="110" y="2"/>
                </a:cxn>
                <a:cxn ang="0">
                  <a:pos x="120" y="6"/>
                </a:cxn>
                <a:cxn ang="0">
                  <a:pos x="130" y="12"/>
                </a:cxn>
                <a:cxn ang="0">
                  <a:pos x="140" y="18"/>
                </a:cxn>
                <a:cxn ang="0">
                  <a:pos x="148" y="26"/>
                </a:cxn>
                <a:cxn ang="0">
                  <a:pos x="148" y="26"/>
                </a:cxn>
              </a:cxnLst>
              <a:rect l="0" t="0" r="r" b="b"/>
              <a:pathLst>
                <a:path w="156" h="154">
                  <a:moveTo>
                    <a:pt x="148" y="26"/>
                  </a:moveTo>
                  <a:lnTo>
                    <a:pt x="148" y="26"/>
                  </a:lnTo>
                  <a:lnTo>
                    <a:pt x="152" y="32"/>
                  </a:lnTo>
                  <a:lnTo>
                    <a:pt x="154" y="40"/>
                  </a:lnTo>
                  <a:lnTo>
                    <a:pt x="156" y="52"/>
                  </a:lnTo>
                  <a:lnTo>
                    <a:pt x="154" y="64"/>
                  </a:lnTo>
                  <a:lnTo>
                    <a:pt x="148" y="74"/>
                  </a:lnTo>
                  <a:lnTo>
                    <a:pt x="142" y="82"/>
                  </a:lnTo>
                  <a:lnTo>
                    <a:pt x="134" y="86"/>
                  </a:lnTo>
                  <a:lnTo>
                    <a:pt x="124" y="88"/>
                  </a:lnTo>
                  <a:lnTo>
                    <a:pt x="116" y="86"/>
                  </a:lnTo>
                  <a:lnTo>
                    <a:pt x="116" y="86"/>
                  </a:lnTo>
                  <a:lnTo>
                    <a:pt x="120" y="94"/>
                  </a:lnTo>
                  <a:lnTo>
                    <a:pt x="124" y="102"/>
                  </a:lnTo>
                  <a:lnTo>
                    <a:pt x="126" y="112"/>
                  </a:lnTo>
                  <a:lnTo>
                    <a:pt x="126" y="122"/>
                  </a:lnTo>
                  <a:lnTo>
                    <a:pt x="124" y="132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10" y="148"/>
                  </a:lnTo>
                  <a:lnTo>
                    <a:pt x="110" y="148"/>
                  </a:lnTo>
                  <a:lnTo>
                    <a:pt x="96" y="154"/>
                  </a:lnTo>
                  <a:lnTo>
                    <a:pt x="86" y="154"/>
                  </a:lnTo>
                  <a:lnTo>
                    <a:pt x="76" y="152"/>
                  </a:lnTo>
                  <a:lnTo>
                    <a:pt x="68" y="148"/>
                  </a:lnTo>
                  <a:lnTo>
                    <a:pt x="62" y="142"/>
                  </a:lnTo>
                  <a:lnTo>
                    <a:pt x="56" y="132"/>
                  </a:lnTo>
                  <a:lnTo>
                    <a:pt x="46" y="110"/>
                  </a:lnTo>
                  <a:lnTo>
                    <a:pt x="38" y="86"/>
                  </a:lnTo>
                  <a:lnTo>
                    <a:pt x="28" y="62"/>
                  </a:lnTo>
                  <a:lnTo>
                    <a:pt x="22" y="52"/>
                  </a:lnTo>
                  <a:lnTo>
                    <a:pt x="16" y="42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0" y="30"/>
                  </a:lnTo>
                  <a:lnTo>
                    <a:pt x="32" y="34"/>
                  </a:lnTo>
                  <a:lnTo>
                    <a:pt x="44" y="38"/>
                  </a:lnTo>
                  <a:lnTo>
                    <a:pt x="58" y="42"/>
                  </a:lnTo>
                  <a:lnTo>
                    <a:pt x="70" y="48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78" y="50"/>
                  </a:lnTo>
                  <a:lnTo>
                    <a:pt x="64" y="38"/>
                  </a:lnTo>
                  <a:lnTo>
                    <a:pt x="54" y="32"/>
                  </a:lnTo>
                  <a:lnTo>
                    <a:pt x="42" y="24"/>
                  </a:lnTo>
                  <a:lnTo>
                    <a:pt x="26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24" y="10"/>
                  </a:lnTo>
                  <a:lnTo>
                    <a:pt x="42" y="6"/>
                  </a:lnTo>
                  <a:lnTo>
                    <a:pt x="64" y="2"/>
                  </a:lnTo>
                  <a:lnTo>
                    <a:pt x="86" y="0"/>
                  </a:lnTo>
                  <a:lnTo>
                    <a:pt x="98" y="2"/>
                  </a:lnTo>
                  <a:lnTo>
                    <a:pt x="110" y="2"/>
                  </a:lnTo>
                  <a:lnTo>
                    <a:pt x="120" y="6"/>
                  </a:lnTo>
                  <a:lnTo>
                    <a:pt x="130" y="12"/>
                  </a:lnTo>
                  <a:lnTo>
                    <a:pt x="140" y="18"/>
                  </a:lnTo>
                  <a:lnTo>
                    <a:pt x="148" y="26"/>
                  </a:lnTo>
                  <a:lnTo>
                    <a:pt x="148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6" name="Freeform 157"/>
            <p:cNvSpPr>
              <a:spLocks/>
            </p:cNvSpPr>
            <p:nvPr/>
          </p:nvSpPr>
          <p:spPr bwMode="auto">
            <a:xfrm>
              <a:off x="3128211" y="5682916"/>
              <a:ext cx="1203158" cy="1235242"/>
            </a:xfrm>
            <a:custGeom>
              <a:avLst/>
              <a:gdLst/>
              <a:ahLst/>
              <a:cxnLst>
                <a:cxn ang="0">
                  <a:pos x="102" y="6"/>
                </a:cxn>
                <a:cxn ang="0">
                  <a:pos x="102" y="6"/>
                </a:cxn>
                <a:cxn ang="0">
                  <a:pos x="108" y="10"/>
                </a:cxn>
                <a:cxn ang="0">
                  <a:pos x="120" y="24"/>
                </a:cxn>
                <a:cxn ang="0">
                  <a:pos x="126" y="34"/>
                </a:cxn>
                <a:cxn ang="0">
                  <a:pos x="134" y="46"/>
                </a:cxn>
                <a:cxn ang="0">
                  <a:pos x="140" y="62"/>
                </a:cxn>
                <a:cxn ang="0">
                  <a:pos x="146" y="82"/>
                </a:cxn>
                <a:cxn ang="0">
                  <a:pos x="146" y="82"/>
                </a:cxn>
                <a:cxn ang="0">
                  <a:pos x="148" y="96"/>
                </a:cxn>
                <a:cxn ang="0">
                  <a:pos x="150" y="108"/>
                </a:cxn>
                <a:cxn ang="0">
                  <a:pos x="148" y="120"/>
                </a:cxn>
                <a:cxn ang="0">
                  <a:pos x="144" y="132"/>
                </a:cxn>
                <a:cxn ang="0">
                  <a:pos x="138" y="140"/>
                </a:cxn>
                <a:cxn ang="0">
                  <a:pos x="130" y="148"/>
                </a:cxn>
                <a:cxn ang="0">
                  <a:pos x="120" y="152"/>
                </a:cxn>
                <a:cxn ang="0">
                  <a:pos x="106" y="154"/>
                </a:cxn>
                <a:cxn ang="0">
                  <a:pos x="106" y="154"/>
                </a:cxn>
                <a:cxn ang="0">
                  <a:pos x="94" y="152"/>
                </a:cxn>
                <a:cxn ang="0">
                  <a:pos x="86" y="150"/>
                </a:cxn>
                <a:cxn ang="0">
                  <a:pos x="78" y="146"/>
                </a:cxn>
                <a:cxn ang="0">
                  <a:pos x="74" y="142"/>
                </a:cxn>
                <a:cxn ang="0">
                  <a:pos x="68" y="134"/>
                </a:cxn>
                <a:cxn ang="0">
                  <a:pos x="68" y="130"/>
                </a:cxn>
                <a:cxn ang="0">
                  <a:pos x="68" y="130"/>
                </a:cxn>
                <a:cxn ang="0">
                  <a:pos x="62" y="132"/>
                </a:cxn>
                <a:cxn ang="0">
                  <a:pos x="44" y="138"/>
                </a:cxn>
                <a:cxn ang="0">
                  <a:pos x="34" y="138"/>
                </a:cxn>
                <a:cxn ang="0">
                  <a:pos x="24" y="136"/>
                </a:cxn>
                <a:cxn ang="0">
                  <a:pos x="16" y="130"/>
                </a:cxn>
                <a:cxn ang="0">
                  <a:pos x="8" y="122"/>
                </a:cxn>
                <a:cxn ang="0">
                  <a:pos x="8" y="122"/>
                </a:cxn>
                <a:cxn ang="0">
                  <a:pos x="2" y="108"/>
                </a:cxn>
                <a:cxn ang="0">
                  <a:pos x="0" y="98"/>
                </a:cxn>
                <a:cxn ang="0">
                  <a:pos x="0" y="86"/>
                </a:cxn>
                <a:cxn ang="0">
                  <a:pos x="2" y="78"/>
                </a:cxn>
                <a:cxn ang="0">
                  <a:pos x="8" y="70"/>
                </a:cxn>
                <a:cxn ang="0">
                  <a:pos x="14" y="62"/>
                </a:cxn>
                <a:cxn ang="0">
                  <a:pos x="28" y="48"/>
                </a:cxn>
                <a:cxn ang="0">
                  <a:pos x="62" y="26"/>
                </a:cxn>
                <a:cxn ang="0">
                  <a:pos x="70" y="20"/>
                </a:cxn>
                <a:cxn ang="0">
                  <a:pos x="76" y="14"/>
                </a:cxn>
                <a:cxn ang="0">
                  <a:pos x="80" y="6"/>
                </a:cxn>
                <a:cxn ang="0">
                  <a:pos x="82" y="0"/>
                </a:cxn>
                <a:cxn ang="0">
                  <a:pos x="82" y="0"/>
                </a:cxn>
                <a:cxn ang="0">
                  <a:pos x="86" y="6"/>
                </a:cxn>
                <a:cxn ang="0">
                  <a:pos x="90" y="22"/>
                </a:cxn>
                <a:cxn ang="0">
                  <a:pos x="90" y="32"/>
                </a:cxn>
                <a:cxn ang="0">
                  <a:pos x="92" y="44"/>
                </a:cxn>
                <a:cxn ang="0">
                  <a:pos x="90" y="58"/>
                </a:cxn>
                <a:cxn ang="0">
                  <a:pos x="86" y="70"/>
                </a:cxn>
                <a:cxn ang="0">
                  <a:pos x="86" y="70"/>
                </a:cxn>
                <a:cxn ang="0">
                  <a:pos x="90" y="66"/>
                </a:cxn>
                <a:cxn ang="0">
                  <a:pos x="96" y="56"/>
                </a:cxn>
                <a:cxn ang="0">
                  <a:pos x="98" y="46"/>
                </a:cxn>
                <a:cxn ang="0">
                  <a:pos x="100" y="36"/>
                </a:cxn>
                <a:cxn ang="0">
                  <a:pos x="102" y="22"/>
                </a:cxn>
                <a:cxn ang="0">
                  <a:pos x="102" y="6"/>
                </a:cxn>
                <a:cxn ang="0">
                  <a:pos x="102" y="6"/>
                </a:cxn>
              </a:cxnLst>
              <a:rect l="0" t="0" r="r" b="b"/>
              <a:pathLst>
                <a:path w="150" h="154">
                  <a:moveTo>
                    <a:pt x="102" y="6"/>
                  </a:moveTo>
                  <a:lnTo>
                    <a:pt x="102" y="6"/>
                  </a:lnTo>
                  <a:lnTo>
                    <a:pt x="108" y="10"/>
                  </a:lnTo>
                  <a:lnTo>
                    <a:pt x="120" y="24"/>
                  </a:lnTo>
                  <a:lnTo>
                    <a:pt x="126" y="34"/>
                  </a:lnTo>
                  <a:lnTo>
                    <a:pt x="134" y="46"/>
                  </a:lnTo>
                  <a:lnTo>
                    <a:pt x="140" y="62"/>
                  </a:lnTo>
                  <a:lnTo>
                    <a:pt x="146" y="82"/>
                  </a:lnTo>
                  <a:lnTo>
                    <a:pt x="146" y="82"/>
                  </a:lnTo>
                  <a:lnTo>
                    <a:pt x="148" y="96"/>
                  </a:lnTo>
                  <a:lnTo>
                    <a:pt x="150" y="108"/>
                  </a:lnTo>
                  <a:lnTo>
                    <a:pt x="148" y="120"/>
                  </a:lnTo>
                  <a:lnTo>
                    <a:pt x="144" y="132"/>
                  </a:lnTo>
                  <a:lnTo>
                    <a:pt x="138" y="140"/>
                  </a:lnTo>
                  <a:lnTo>
                    <a:pt x="130" y="148"/>
                  </a:lnTo>
                  <a:lnTo>
                    <a:pt x="120" y="152"/>
                  </a:lnTo>
                  <a:lnTo>
                    <a:pt x="106" y="154"/>
                  </a:lnTo>
                  <a:lnTo>
                    <a:pt x="106" y="154"/>
                  </a:lnTo>
                  <a:lnTo>
                    <a:pt x="94" y="152"/>
                  </a:lnTo>
                  <a:lnTo>
                    <a:pt x="86" y="150"/>
                  </a:lnTo>
                  <a:lnTo>
                    <a:pt x="78" y="146"/>
                  </a:lnTo>
                  <a:lnTo>
                    <a:pt x="74" y="142"/>
                  </a:lnTo>
                  <a:lnTo>
                    <a:pt x="68" y="134"/>
                  </a:lnTo>
                  <a:lnTo>
                    <a:pt x="68" y="130"/>
                  </a:lnTo>
                  <a:lnTo>
                    <a:pt x="68" y="130"/>
                  </a:lnTo>
                  <a:lnTo>
                    <a:pt x="62" y="132"/>
                  </a:lnTo>
                  <a:lnTo>
                    <a:pt x="44" y="138"/>
                  </a:lnTo>
                  <a:lnTo>
                    <a:pt x="34" y="138"/>
                  </a:lnTo>
                  <a:lnTo>
                    <a:pt x="24" y="136"/>
                  </a:lnTo>
                  <a:lnTo>
                    <a:pt x="16" y="130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2" y="108"/>
                  </a:lnTo>
                  <a:lnTo>
                    <a:pt x="0" y="98"/>
                  </a:lnTo>
                  <a:lnTo>
                    <a:pt x="0" y="86"/>
                  </a:lnTo>
                  <a:lnTo>
                    <a:pt x="2" y="78"/>
                  </a:lnTo>
                  <a:lnTo>
                    <a:pt x="8" y="70"/>
                  </a:lnTo>
                  <a:lnTo>
                    <a:pt x="14" y="62"/>
                  </a:lnTo>
                  <a:lnTo>
                    <a:pt x="28" y="48"/>
                  </a:lnTo>
                  <a:lnTo>
                    <a:pt x="62" y="26"/>
                  </a:lnTo>
                  <a:lnTo>
                    <a:pt x="70" y="20"/>
                  </a:lnTo>
                  <a:lnTo>
                    <a:pt x="76" y="14"/>
                  </a:lnTo>
                  <a:lnTo>
                    <a:pt x="80" y="6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6" y="6"/>
                  </a:lnTo>
                  <a:lnTo>
                    <a:pt x="90" y="22"/>
                  </a:lnTo>
                  <a:lnTo>
                    <a:pt x="90" y="32"/>
                  </a:lnTo>
                  <a:lnTo>
                    <a:pt x="92" y="44"/>
                  </a:lnTo>
                  <a:lnTo>
                    <a:pt x="90" y="58"/>
                  </a:lnTo>
                  <a:lnTo>
                    <a:pt x="86" y="70"/>
                  </a:lnTo>
                  <a:lnTo>
                    <a:pt x="86" y="70"/>
                  </a:lnTo>
                  <a:lnTo>
                    <a:pt x="90" y="66"/>
                  </a:lnTo>
                  <a:lnTo>
                    <a:pt x="96" y="56"/>
                  </a:lnTo>
                  <a:lnTo>
                    <a:pt x="98" y="46"/>
                  </a:lnTo>
                  <a:lnTo>
                    <a:pt x="100" y="36"/>
                  </a:lnTo>
                  <a:lnTo>
                    <a:pt x="102" y="22"/>
                  </a:lnTo>
                  <a:lnTo>
                    <a:pt x="102" y="6"/>
                  </a:lnTo>
                  <a:lnTo>
                    <a:pt x="10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7" name="Freeform 158"/>
            <p:cNvSpPr>
              <a:spLocks/>
            </p:cNvSpPr>
            <p:nvPr/>
          </p:nvSpPr>
          <p:spPr bwMode="auto">
            <a:xfrm>
              <a:off x="2342147" y="4961021"/>
              <a:ext cx="1235242" cy="1299411"/>
            </a:xfrm>
            <a:custGeom>
              <a:avLst/>
              <a:gdLst/>
              <a:ahLst/>
              <a:cxnLst>
                <a:cxn ang="0">
                  <a:pos x="154" y="70"/>
                </a:cxn>
                <a:cxn ang="0">
                  <a:pos x="154" y="70"/>
                </a:cxn>
                <a:cxn ang="0">
                  <a:pos x="148" y="82"/>
                </a:cxn>
                <a:cxn ang="0">
                  <a:pos x="140" y="96"/>
                </a:cxn>
                <a:cxn ang="0">
                  <a:pos x="132" y="112"/>
                </a:cxn>
                <a:cxn ang="0">
                  <a:pos x="120" y="128"/>
                </a:cxn>
                <a:cxn ang="0">
                  <a:pos x="106" y="142"/>
                </a:cxn>
                <a:cxn ang="0">
                  <a:pos x="98" y="148"/>
                </a:cxn>
                <a:cxn ang="0">
                  <a:pos x="88" y="154"/>
                </a:cxn>
                <a:cxn ang="0">
                  <a:pos x="80" y="158"/>
                </a:cxn>
                <a:cxn ang="0">
                  <a:pos x="70" y="160"/>
                </a:cxn>
                <a:cxn ang="0">
                  <a:pos x="70" y="160"/>
                </a:cxn>
                <a:cxn ang="0">
                  <a:pos x="60" y="162"/>
                </a:cxn>
                <a:cxn ang="0">
                  <a:pos x="52" y="160"/>
                </a:cxn>
                <a:cxn ang="0">
                  <a:pos x="44" y="160"/>
                </a:cxn>
                <a:cxn ang="0">
                  <a:pos x="36" y="156"/>
                </a:cxn>
                <a:cxn ang="0">
                  <a:pos x="24" y="148"/>
                </a:cxn>
                <a:cxn ang="0">
                  <a:pos x="14" y="138"/>
                </a:cxn>
                <a:cxn ang="0">
                  <a:pos x="10" y="124"/>
                </a:cxn>
                <a:cxn ang="0">
                  <a:pos x="8" y="110"/>
                </a:cxn>
                <a:cxn ang="0">
                  <a:pos x="10" y="104"/>
                </a:cxn>
                <a:cxn ang="0">
                  <a:pos x="12" y="98"/>
                </a:cxn>
                <a:cxn ang="0">
                  <a:pos x="16" y="92"/>
                </a:cxn>
                <a:cxn ang="0">
                  <a:pos x="22" y="86"/>
                </a:cxn>
                <a:cxn ang="0">
                  <a:pos x="22" y="86"/>
                </a:cxn>
                <a:cxn ang="0">
                  <a:pos x="16" y="80"/>
                </a:cxn>
                <a:cxn ang="0">
                  <a:pos x="12" y="74"/>
                </a:cxn>
                <a:cxn ang="0">
                  <a:pos x="6" y="66"/>
                </a:cxn>
                <a:cxn ang="0">
                  <a:pos x="2" y="56"/>
                </a:cxn>
                <a:cxn ang="0">
                  <a:pos x="0" y="44"/>
                </a:cxn>
                <a:cxn ang="0">
                  <a:pos x="2" y="32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10"/>
                </a:cxn>
                <a:cxn ang="0">
                  <a:pos x="24" y="4"/>
                </a:cxn>
                <a:cxn ang="0">
                  <a:pos x="32" y="2"/>
                </a:cxn>
                <a:cxn ang="0">
                  <a:pos x="42" y="0"/>
                </a:cxn>
                <a:cxn ang="0">
                  <a:pos x="50" y="0"/>
                </a:cxn>
                <a:cxn ang="0">
                  <a:pos x="58" y="4"/>
                </a:cxn>
                <a:cxn ang="0">
                  <a:pos x="76" y="12"/>
                </a:cxn>
                <a:cxn ang="0">
                  <a:pos x="112" y="34"/>
                </a:cxn>
                <a:cxn ang="0">
                  <a:pos x="132" y="44"/>
                </a:cxn>
                <a:cxn ang="0">
                  <a:pos x="142" y="46"/>
                </a:cxn>
                <a:cxn ang="0">
                  <a:pos x="152" y="46"/>
                </a:cxn>
                <a:cxn ang="0">
                  <a:pos x="152" y="46"/>
                </a:cxn>
                <a:cxn ang="0">
                  <a:pos x="146" y="52"/>
                </a:cxn>
                <a:cxn ang="0">
                  <a:pos x="126" y="64"/>
                </a:cxn>
                <a:cxn ang="0">
                  <a:pos x="104" y="74"/>
                </a:cxn>
                <a:cxn ang="0">
                  <a:pos x="92" y="78"/>
                </a:cxn>
                <a:cxn ang="0">
                  <a:pos x="82" y="80"/>
                </a:cxn>
                <a:cxn ang="0">
                  <a:pos x="82" y="80"/>
                </a:cxn>
                <a:cxn ang="0">
                  <a:pos x="86" y="82"/>
                </a:cxn>
                <a:cxn ang="0">
                  <a:pos x="100" y="82"/>
                </a:cxn>
                <a:cxn ang="0">
                  <a:pos x="110" y="82"/>
                </a:cxn>
                <a:cxn ang="0">
                  <a:pos x="122" y="80"/>
                </a:cxn>
                <a:cxn ang="0">
                  <a:pos x="136" y="76"/>
                </a:cxn>
                <a:cxn ang="0">
                  <a:pos x="154" y="70"/>
                </a:cxn>
                <a:cxn ang="0">
                  <a:pos x="154" y="70"/>
                </a:cxn>
              </a:cxnLst>
              <a:rect l="0" t="0" r="r" b="b"/>
              <a:pathLst>
                <a:path w="154" h="162">
                  <a:moveTo>
                    <a:pt x="154" y="70"/>
                  </a:moveTo>
                  <a:lnTo>
                    <a:pt x="154" y="70"/>
                  </a:lnTo>
                  <a:lnTo>
                    <a:pt x="148" y="82"/>
                  </a:lnTo>
                  <a:lnTo>
                    <a:pt x="140" y="96"/>
                  </a:lnTo>
                  <a:lnTo>
                    <a:pt x="132" y="112"/>
                  </a:lnTo>
                  <a:lnTo>
                    <a:pt x="120" y="128"/>
                  </a:lnTo>
                  <a:lnTo>
                    <a:pt x="106" y="142"/>
                  </a:lnTo>
                  <a:lnTo>
                    <a:pt x="98" y="148"/>
                  </a:lnTo>
                  <a:lnTo>
                    <a:pt x="88" y="154"/>
                  </a:lnTo>
                  <a:lnTo>
                    <a:pt x="80" y="158"/>
                  </a:lnTo>
                  <a:lnTo>
                    <a:pt x="70" y="160"/>
                  </a:lnTo>
                  <a:lnTo>
                    <a:pt x="70" y="160"/>
                  </a:lnTo>
                  <a:lnTo>
                    <a:pt x="60" y="162"/>
                  </a:lnTo>
                  <a:lnTo>
                    <a:pt x="52" y="160"/>
                  </a:lnTo>
                  <a:lnTo>
                    <a:pt x="44" y="160"/>
                  </a:lnTo>
                  <a:lnTo>
                    <a:pt x="36" y="156"/>
                  </a:lnTo>
                  <a:lnTo>
                    <a:pt x="24" y="148"/>
                  </a:lnTo>
                  <a:lnTo>
                    <a:pt x="14" y="138"/>
                  </a:lnTo>
                  <a:lnTo>
                    <a:pt x="10" y="124"/>
                  </a:lnTo>
                  <a:lnTo>
                    <a:pt x="8" y="110"/>
                  </a:lnTo>
                  <a:lnTo>
                    <a:pt x="10" y="104"/>
                  </a:lnTo>
                  <a:lnTo>
                    <a:pt x="12" y="98"/>
                  </a:lnTo>
                  <a:lnTo>
                    <a:pt x="16" y="92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16" y="80"/>
                  </a:lnTo>
                  <a:lnTo>
                    <a:pt x="12" y="74"/>
                  </a:lnTo>
                  <a:lnTo>
                    <a:pt x="6" y="66"/>
                  </a:lnTo>
                  <a:lnTo>
                    <a:pt x="2" y="56"/>
                  </a:lnTo>
                  <a:lnTo>
                    <a:pt x="0" y="44"/>
                  </a:lnTo>
                  <a:lnTo>
                    <a:pt x="2" y="32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10"/>
                  </a:lnTo>
                  <a:lnTo>
                    <a:pt x="24" y="4"/>
                  </a:lnTo>
                  <a:lnTo>
                    <a:pt x="32" y="2"/>
                  </a:lnTo>
                  <a:lnTo>
                    <a:pt x="42" y="0"/>
                  </a:lnTo>
                  <a:lnTo>
                    <a:pt x="50" y="0"/>
                  </a:lnTo>
                  <a:lnTo>
                    <a:pt x="58" y="4"/>
                  </a:lnTo>
                  <a:lnTo>
                    <a:pt x="76" y="12"/>
                  </a:lnTo>
                  <a:lnTo>
                    <a:pt x="112" y="34"/>
                  </a:lnTo>
                  <a:lnTo>
                    <a:pt x="132" y="44"/>
                  </a:lnTo>
                  <a:lnTo>
                    <a:pt x="142" y="4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46" y="52"/>
                  </a:lnTo>
                  <a:lnTo>
                    <a:pt x="126" y="64"/>
                  </a:lnTo>
                  <a:lnTo>
                    <a:pt x="104" y="74"/>
                  </a:lnTo>
                  <a:lnTo>
                    <a:pt x="92" y="78"/>
                  </a:lnTo>
                  <a:lnTo>
                    <a:pt x="82" y="80"/>
                  </a:lnTo>
                  <a:lnTo>
                    <a:pt x="82" y="80"/>
                  </a:lnTo>
                  <a:lnTo>
                    <a:pt x="86" y="82"/>
                  </a:lnTo>
                  <a:lnTo>
                    <a:pt x="100" y="82"/>
                  </a:lnTo>
                  <a:lnTo>
                    <a:pt x="110" y="82"/>
                  </a:lnTo>
                  <a:lnTo>
                    <a:pt x="122" y="80"/>
                  </a:lnTo>
                  <a:lnTo>
                    <a:pt x="136" y="76"/>
                  </a:lnTo>
                  <a:lnTo>
                    <a:pt x="154" y="70"/>
                  </a:lnTo>
                  <a:lnTo>
                    <a:pt x="154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8" name="Freeform 159"/>
            <p:cNvSpPr>
              <a:spLocks/>
            </p:cNvSpPr>
            <p:nvPr/>
          </p:nvSpPr>
          <p:spPr bwMode="auto">
            <a:xfrm>
              <a:off x="2871537" y="3805989"/>
              <a:ext cx="1155032" cy="1283368"/>
            </a:xfrm>
            <a:custGeom>
              <a:avLst/>
              <a:gdLst/>
              <a:ahLst/>
              <a:cxnLst>
                <a:cxn ang="0">
                  <a:pos x="130" y="158"/>
                </a:cxn>
                <a:cxn ang="0">
                  <a:pos x="130" y="158"/>
                </a:cxn>
                <a:cxn ang="0">
                  <a:pos x="130" y="148"/>
                </a:cxn>
                <a:cxn ang="0">
                  <a:pos x="130" y="122"/>
                </a:cxn>
                <a:cxn ang="0">
                  <a:pos x="134" y="88"/>
                </a:cxn>
                <a:cxn ang="0">
                  <a:pos x="136" y="70"/>
                </a:cxn>
                <a:cxn ang="0">
                  <a:pos x="142" y="52"/>
                </a:cxn>
                <a:cxn ang="0">
                  <a:pos x="142" y="52"/>
                </a:cxn>
                <a:cxn ang="0">
                  <a:pos x="144" y="42"/>
                </a:cxn>
                <a:cxn ang="0">
                  <a:pos x="142" y="32"/>
                </a:cxn>
                <a:cxn ang="0">
                  <a:pos x="140" y="24"/>
                </a:cxn>
                <a:cxn ang="0">
                  <a:pos x="134" y="16"/>
                </a:cxn>
                <a:cxn ang="0">
                  <a:pos x="128" y="10"/>
                </a:cxn>
                <a:cxn ang="0">
                  <a:pos x="118" y="4"/>
                </a:cxn>
                <a:cxn ang="0">
                  <a:pos x="110" y="2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8" y="2"/>
                </a:cxn>
                <a:cxn ang="0">
                  <a:pos x="80" y="6"/>
                </a:cxn>
                <a:cxn ang="0">
                  <a:pos x="74" y="10"/>
                </a:cxn>
                <a:cxn ang="0">
                  <a:pos x="68" y="18"/>
                </a:cxn>
                <a:cxn ang="0">
                  <a:pos x="62" y="28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52" y="34"/>
                </a:cxn>
                <a:cxn ang="0">
                  <a:pos x="34" y="36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4" y="104"/>
                </a:cxn>
                <a:cxn ang="0">
                  <a:pos x="12" y="118"/>
                </a:cxn>
                <a:cxn ang="0">
                  <a:pos x="18" y="124"/>
                </a:cxn>
                <a:cxn ang="0">
                  <a:pos x="24" y="130"/>
                </a:cxn>
                <a:cxn ang="0">
                  <a:pos x="32" y="136"/>
                </a:cxn>
                <a:cxn ang="0">
                  <a:pos x="44" y="142"/>
                </a:cxn>
                <a:cxn ang="0">
                  <a:pos x="70" y="152"/>
                </a:cxn>
                <a:cxn ang="0">
                  <a:pos x="102" y="160"/>
                </a:cxn>
                <a:cxn ang="0">
                  <a:pos x="102" y="160"/>
                </a:cxn>
                <a:cxn ang="0">
                  <a:pos x="100" y="156"/>
                </a:cxn>
                <a:cxn ang="0">
                  <a:pos x="90" y="144"/>
                </a:cxn>
                <a:cxn ang="0">
                  <a:pos x="86" y="136"/>
                </a:cxn>
                <a:cxn ang="0">
                  <a:pos x="82" y="126"/>
                </a:cxn>
                <a:cxn ang="0">
                  <a:pos x="80" y="114"/>
                </a:cxn>
                <a:cxn ang="0">
                  <a:pos x="80" y="102"/>
                </a:cxn>
                <a:cxn ang="0">
                  <a:pos x="80" y="102"/>
                </a:cxn>
                <a:cxn ang="0">
                  <a:pos x="84" y="108"/>
                </a:cxn>
                <a:cxn ang="0">
                  <a:pos x="94" y="124"/>
                </a:cxn>
                <a:cxn ang="0">
                  <a:pos x="112" y="142"/>
                </a:cxn>
                <a:cxn ang="0">
                  <a:pos x="120" y="150"/>
                </a:cxn>
                <a:cxn ang="0">
                  <a:pos x="130" y="158"/>
                </a:cxn>
                <a:cxn ang="0">
                  <a:pos x="130" y="158"/>
                </a:cxn>
              </a:cxnLst>
              <a:rect l="0" t="0" r="r" b="b"/>
              <a:pathLst>
                <a:path w="144" h="160">
                  <a:moveTo>
                    <a:pt x="130" y="158"/>
                  </a:moveTo>
                  <a:lnTo>
                    <a:pt x="130" y="158"/>
                  </a:lnTo>
                  <a:lnTo>
                    <a:pt x="130" y="148"/>
                  </a:lnTo>
                  <a:lnTo>
                    <a:pt x="130" y="122"/>
                  </a:lnTo>
                  <a:lnTo>
                    <a:pt x="134" y="88"/>
                  </a:lnTo>
                  <a:lnTo>
                    <a:pt x="136" y="70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44" y="42"/>
                  </a:lnTo>
                  <a:lnTo>
                    <a:pt x="142" y="32"/>
                  </a:lnTo>
                  <a:lnTo>
                    <a:pt x="140" y="24"/>
                  </a:lnTo>
                  <a:lnTo>
                    <a:pt x="134" y="16"/>
                  </a:lnTo>
                  <a:lnTo>
                    <a:pt x="128" y="10"/>
                  </a:lnTo>
                  <a:lnTo>
                    <a:pt x="118" y="4"/>
                  </a:lnTo>
                  <a:lnTo>
                    <a:pt x="110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8" y="2"/>
                  </a:lnTo>
                  <a:lnTo>
                    <a:pt x="80" y="6"/>
                  </a:lnTo>
                  <a:lnTo>
                    <a:pt x="74" y="10"/>
                  </a:lnTo>
                  <a:lnTo>
                    <a:pt x="68" y="18"/>
                  </a:lnTo>
                  <a:lnTo>
                    <a:pt x="62" y="28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52" y="34"/>
                  </a:lnTo>
                  <a:lnTo>
                    <a:pt x="34" y="36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4" y="104"/>
                  </a:lnTo>
                  <a:lnTo>
                    <a:pt x="12" y="118"/>
                  </a:lnTo>
                  <a:lnTo>
                    <a:pt x="18" y="124"/>
                  </a:lnTo>
                  <a:lnTo>
                    <a:pt x="24" y="130"/>
                  </a:lnTo>
                  <a:lnTo>
                    <a:pt x="32" y="136"/>
                  </a:lnTo>
                  <a:lnTo>
                    <a:pt x="44" y="142"/>
                  </a:lnTo>
                  <a:lnTo>
                    <a:pt x="70" y="152"/>
                  </a:lnTo>
                  <a:lnTo>
                    <a:pt x="102" y="160"/>
                  </a:lnTo>
                  <a:lnTo>
                    <a:pt x="102" y="160"/>
                  </a:lnTo>
                  <a:lnTo>
                    <a:pt x="100" y="156"/>
                  </a:lnTo>
                  <a:lnTo>
                    <a:pt x="90" y="144"/>
                  </a:lnTo>
                  <a:lnTo>
                    <a:pt x="86" y="136"/>
                  </a:lnTo>
                  <a:lnTo>
                    <a:pt x="82" y="126"/>
                  </a:lnTo>
                  <a:lnTo>
                    <a:pt x="80" y="114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84" y="108"/>
                  </a:lnTo>
                  <a:lnTo>
                    <a:pt x="94" y="124"/>
                  </a:lnTo>
                  <a:lnTo>
                    <a:pt x="112" y="142"/>
                  </a:lnTo>
                  <a:lnTo>
                    <a:pt x="120" y="150"/>
                  </a:lnTo>
                  <a:lnTo>
                    <a:pt x="130" y="158"/>
                  </a:lnTo>
                  <a:lnTo>
                    <a:pt x="130" y="1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9" name="Freeform 160"/>
            <p:cNvSpPr>
              <a:spLocks/>
            </p:cNvSpPr>
            <p:nvPr/>
          </p:nvSpPr>
          <p:spPr bwMode="auto">
            <a:xfrm>
              <a:off x="3689684" y="5249779"/>
              <a:ext cx="288758" cy="320842"/>
            </a:xfrm>
            <a:custGeom>
              <a:avLst/>
              <a:gdLst/>
              <a:ahLst/>
              <a:cxnLst>
                <a:cxn ang="0">
                  <a:pos x="36" y="20"/>
                </a:cxn>
                <a:cxn ang="0">
                  <a:pos x="36" y="20"/>
                </a:cxn>
                <a:cxn ang="0">
                  <a:pos x="34" y="28"/>
                </a:cxn>
                <a:cxn ang="0">
                  <a:pos x="30" y="34"/>
                </a:cxn>
                <a:cxn ang="0">
                  <a:pos x="24" y="38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10" y="38"/>
                </a:cxn>
                <a:cxn ang="0">
                  <a:pos x="6" y="34"/>
                </a:cxn>
                <a:cxn ang="0">
                  <a:pos x="2" y="28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2" y="12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6"/>
                </a:cxn>
                <a:cxn ang="0">
                  <a:pos x="34" y="12"/>
                </a:cxn>
                <a:cxn ang="0">
                  <a:pos x="36" y="20"/>
                </a:cxn>
                <a:cxn ang="0">
                  <a:pos x="36" y="20"/>
                </a:cxn>
              </a:cxnLst>
              <a:rect l="0" t="0" r="r" b="b"/>
              <a:pathLst>
                <a:path w="36" h="40">
                  <a:moveTo>
                    <a:pt x="36" y="20"/>
                  </a:moveTo>
                  <a:lnTo>
                    <a:pt x="36" y="20"/>
                  </a:lnTo>
                  <a:lnTo>
                    <a:pt x="34" y="28"/>
                  </a:lnTo>
                  <a:lnTo>
                    <a:pt x="30" y="34"/>
                  </a:lnTo>
                  <a:lnTo>
                    <a:pt x="24" y="38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0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6"/>
                  </a:lnTo>
                  <a:lnTo>
                    <a:pt x="34" y="12"/>
                  </a:lnTo>
                  <a:lnTo>
                    <a:pt x="36" y="20"/>
                  </a:lnTo>
                  <a:lnTo>
                    <a:pt x="36" y="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Technology choices</a:t>
            </a:r>
            <a:br>
              <a:rPr lang="en-US" dirty="0" smtClean="0"/>
            </a:br>
            <a:r>
              <a:rPr lang="en-US" dirty="0" smtClean="0"/>
              <a:t>For mobile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Android</a:t>
            </a:r>
          </a:p>
          <a:p>
            <a:pPr lvl="1"/>
            <a:r>
              <a:rPr lang="en-US" dirty="0" smtClean="0"/>
              <a:t>Android’s market penetration is increasing dramatically.</a:t>
            </a:r>
          </a:p>
          <a:p>
            <a:pPr lvl="1"/>
            <a:endParaRPr lang="en-US" dirty="0"/>
          </a:p>
        </p:txBody>
      </p:sp>
      <p:pic>
        <p:nvPicPr>
          <p:cNvPr id="4" name="Picture 3" descr="android-graph"/>
          <p:cNvPicPr/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38200" y="2971800"/>
            <a:ext cx="7620000" cy="3429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15"/>
          <p:cNvGrpSpPr/>
          <p:nvPr/>
        </p:nvGrpSpPr>
        <p:grpSpPr>
          <a:xfrm>
            <a:off x="0" y="0"/>
            <a:ext cx="9144000" cy="6858000"/>
            <a:chOff x="0" y="-1295400"/>
            <a:chExt cx="9144000" cy="9144000"/>
          </a:xfrm>
          <a:gradFill flip="none" rotWithShape="1">
            <a:gsLst>
              <a:gs pos="0">
                <a:schemeClr val="bg1">
                  <a:alpha val="10000"/>
                </a:schemeClr>
              </a:gs>
              <a:gs pos="36000">
                <a:schemeClr val="bg1">
                  <a:alpha val="0"/>
                </a:schemeClr>
              </a:gs>
              <a:gs pos="95000">
                <a:schemeClr val="bg1">
                  <a:alpha val="15000"/>
                </a:schemeClr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5181600" y="3340768"/>
              <a:ext cx="465221" cy="449179"/>
            </a:xfrm>
            <a:custGeom>
              <a:avLst/>
              <a:gdLst/>
              <a:ahLst/>
              <a:cxnLst>
                <a:cxn ang="0">
                  <a:pos x="2" y="44"/>
                </a:cxn>
                <a:cxn ang="0">
                  <a:pos x="2" y="44"/>
                </a:cxn>
                <a:cxn ang="0">
                  <a:pos x="8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8" y="56"/>
                </a:cxn>
                <a:cxn ang="0">
                  <a:pos x="44" y="56"/>
                </a:cxn>
                <a:cxn ang="0">
                  <a:pos x="48" y="54"/>
                </a:cxn>
                <a:cxn ang="0">
                  <a:pos x="56" y="48"/>
                </a:cxn>
                <a:cxn ang="0">
                  <a:pos x="58" y="44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6" y="36"/>
                </a:cxn>
                <a:cxn ang="0">
                  <a:pos x="52" y="32"/>
                </a:cxn>
                <a:cxn ang="0">
                  <a:pos x="48" y="28"/>
                </a:cxn>
                <a:cxn ang="0">
                  <a:pos x="48" y="28"/>
                </a:cxn>
                <a:cxn ang="0">
                  <a:pos x="50" y="26"/>
                </a:cxn>
                <a:cxn ang="0">
                  <a:pos x="52" y="20"/>
                </a:cxn>
                <a:cxn ang="0">
                  <a:pos x="54" y="16"/>
                </a:cxn>
                <a:cxn ang="0">
                  <a:pos x="54" y="12"/>
                </a:cxn>
                <a:cxn ang="0">
                  <a:pos x="52" y="8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0" y="6"/>
                </a:cxn>
                <a:cxn ang="0">
                  <a:pos x="14" y="12"/>
                </a:cxn>
                <a:cxn ang="0">
                  <a:pos x="8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32"/>
                </a:cxn>
                <a:cxn ang="0">
                  <a:pos x="18" y="30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2" y="44"/>
                </a:cxn>
                <a:cxn ang="0">
                  <a:pos x="2" y="44"/>
                </a:cxn>
              </a:cxnLst>
              <a:rect l="0" t="0" r="r" b="b"/>
              <a:pathLst>
                <a:path w="58" h="56">
                  <a:moveTo>
                    <a:pt x="2" y="44"/>
                  </a:moveTo>
                  <a:lnTo>
                    <a:pt x="2" y="44"/>
                  </a:lnTo>
                  <a:lnTo>
                    <a:pt x="8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8" y="56"/>
                  </a:lnTo>
                  <a:lnTo>
                    <a:pt x="44" y="56"/>
                  </a:lnTo>
                  <a:lnTo>
                    <a:pt x="48" y="54"/>
                  </a:lnTo>
                  <a:lnTo>
                    <a:pt x="56" y="48"/>
                  </a:lnTo>
                  <a:lnTo>
                    <a:pt x="58" y="44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6" y="36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50" y="26"/>
                  </a:lnTo>
                  <a:lnTo>
                    <a:pt x="52" y="20"/>
                  </a:lnTo>
                  <a:lnTo>
                    <a:pt x="54" y="16"/>
                  </a:lnTo>
                  <a:lnTo>
                    <a:pt x="54" y="12"/>
                  </a:lnTo>
                  <a:lnTo>
                    <a:pt x="52" y="8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0" y="6"/>
                  </a:lnTo>
                  <a:lnTo>
                    <a:pt x="14" y="12"/>
                  </a:lnTo>
                  <a:lnTo>
                    <a:pt x="8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32"/>
                  </a:lnTo>
                  <a:lnTo>
                    <a:pt x="18" y="30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2" y="44"/>
                  </a:lnTo>
                  <a:lnTo>
                    <a:pt x="2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5117432" y="3741821"/>
              <a:ext cx="401053" cy="497305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8"/>
                </a:cxn>
                <a:cxn ang="0">
                  <a:pos x="46" y="40"/>
                </a:cxn>
                <a:cxn ang="0">
                  <a:pos x="42" y="44"/>
                </a:cxn>
                <a:cxn ang="0">
                  <a:pos x="34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6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2"/>
                </a:cxn>
                <a:cxn ang="0">
                  <a:pos x="16" y="62"/>
                </a:cxn>
                <a:cxn ang="0">
                  <a:pos x="8" y="60"/>
                </a:cxn>
                <a:cxn ang="0">
                  <a:pos x="4" y="54"/>
                </a:cxn>
                <a:cxn ang="0">
                  <a:pos x="2" y="48"/>
                </a:cxn>
                <a:cxn ang="0">
                  <a:pos x="2" y="38"/>
                </a:cxn>
                <a:cxn ang="0">
                  <a:pos x="4" y="20"/>
                </a:cxn>
                <a:cxn ang="0">
                  <a:pos x="4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0" y="10"/>
                </a:cxn>
                <a:cxn ang="0">
                  <a:pos x="18" y="18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2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0" y="12"/>
                </a:cxn>
                <a:cxn ang="0">
                  <a:pos x="46" y="20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2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8"/>
                  </a:lnTo>
                  <a:lnTo>
                    <a:pt x="46" y="40"/>
                  </a:lnTo>
                  <a:lnTo>
                    <a:pt x="42" y="44"/>
                  </a:lnTo>
                  <a:lnTo>
                    <a:pt x="34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6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8" y="60"/>
                  </a:lnTo>
                  <a:lnTo>
                    <a:pt x="4" y="54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4" y="20"/>
                  </a:lnTo>
                  <a:lnTo>
                    <a:pt x="4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10" y="10"/>
                  </a:lnTo>
                  <a:lnTo>
                    <a:pt x="18" y="18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2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0" y="12"/>
                  </a:lnTo>
                  <a:lnTo>
                    <a:pt x="46" y="20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668253" y="3757863"/>
              <a:ext cx="433137" cy="449179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50" y="6"/>
                </a:cxn>
                <a:cxn ang="0">
                  <a:pos x="52" y="14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8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4" y="12"/>
                </a:cxn>
                <a:cxn ang="0">
                  <a:pos x="10" y="10"/>
                </a:cxn>
                <a:cxn ang="0">
                  <a:pos x="18" y="8"/>
                </a:cxn>
                <a:cxn ang="0">
                  <a:pos x="34" y="6"/>
                </a:cxn>
                <a:cxn ang="0">
                  <a:pos x="40" y="4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6"/>
                </a:cxn>
                <a:cxn ang="0">
                  <a:pos x="50" y="6"/>
                </a:cxn>
              </a:cxnLst>
              <a:rect l="0" t="0" r="r" b="b"/>
              <a:pathLst>
                <a:path w="54" h="56">
                  <a:moveTo>
                    <a:pt x="50" y="6"/>
                  </a:moveTo>
                  <a:lnTo>
                    <a:pt x="50" y="6"/>
                  </a:lnTo>
                  <a:lnTo>
                    <a:pt x="52" y="14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8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4" y="12"/>
                  </a:lnTo>
                  <a:lnTo>
                    <a:pt x="10" y="10"/>
                  </a:lnTo>
                  <a:lnTo>
                    <a:pt x="18" y="8"/>
                  </a:lnTo>
                  <a:lnTo>
                    <a:pt x="34" y="6"/>
                  </a:lnTo>
                  <a:lnTo>
                    <a:pt x="40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6"/>
                  </a:lnTo>
                  <a:lnTo>
                    <a:pt x="5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523874" y="3324726"/>
              <a:ext cx="481263" cy="481263"/>
            </a:xfrm>
            <a:custGeom>
              <a:avLst/>
              <a:gdLst/>
              <a:ahLst/>
              <a:cxnLst>
                <a:cxn ang="0">
                  <a:pos x="56" y="42"/>
                </a:cxn>
                <a:cxn ang="0">
                  <a:pos x="56" y="42"/>
                </a:cxn>
                <a:cxn ang="0">
                  <a:pos x="52" y="46"/>
                </a:cxn>
                <a:cxn ang="0">
                  <a:pos x="42" y="54"/>
                </a:cxn>
                <a:cxn ang="0">
                  <a:pos x="28" y="58"/>
                </a:cxn>
                <a:cxn ang="0">
                  <a:pos x="22" y="60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6"/>
                </a:cxn>
                <a:cxn ang="0">
                  <a:pos x="4" y="52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0" y="36"/>
                </a:cxn>
                <a:cxn ang="0">
                  <a:pos x="2" y="32"/>
                </a:cxn>
                <a:cxn ang="0">
                  <a:pos x="6" y="28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10" y="24"/>
                </a:cxn>
                <a:cxn ang="0">
                  <a:pos x="8" y="16"/>
                </a:cxn>
                <a:cxn ang="0">
                  <a:pos x="10" y="8"/>
                </a:cxn>
                <a:cxn ang="0">
                  <a:pos x="12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24" y="0"/>
                </a:cxn>
                <a:cxn ang="0">
                  <a:pos x="30" y="0"/>
                </a:cxn>
                <a:cxn ang="0">
                  <a:pos x="36" y="4"/>
                </a:cxn>
                <a:cxn ang="0">
                  <a:pos x="40" y="10"/>
                </a:cxn>
                <a:cxn ang="0">
                  <a:pos x="48" y="24"/>
                </a:cxn>
                <a:cxn ang="0">
                  <a:pos x="54" y="30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48" y="36"/>
                </a:cxn>
                <a:cxn ang="0">
                  <a:pos x="40" y="36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6" y="38"/>
                </a:cxn>
                <a:cxn ang="0">
                  <a:pos x="44" y="40"/>
                </a:cxn>
                <a:cxn ang="0">
                  <a:pos x="56" y="42"/>
                </a:cxn>
                <a:cxn ang="0">
                  <a:pos x="56" y="42"/>
                </a:cxn>
              </a:cxnLst>
              <a:rect l="0" t="0" r="r" b="b"/>
              <a:pathLst>
                <a:path w="60" h="60">
                  <a:moveTo>
                    <a:pt x="56" y="42"/>
                  </a:moveTo>
                  <a:lnTo>
                    <a:pt x="56" y="42"/>
                  </a:lnTo>
                  <a:lnTo>
                    <a:pt x="52" y="46"/>
                  </a:lnTo>
                  <a:lnTo>
                    <a:pt x="42" y="54"/>
                  </a:lnTo>
                  <a:lnTo>
                    <a:pt x="28" y="58"/>
                  </a:lnTo>
                  <a:lnTo>
                    <a:pt x="22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6"/>
                  </a:lnTo>
                  <a:lnTo>
                    <a:pt x="4" y="52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2" y="32"/>
                  </a:lnTo>
                  <a:lnTo>
                    <a:pt x="6" y="28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4"/>
                  </a:lnTo>
                  <a:lnTo>
                    <a:pt x="8" y="16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4"/>
                  </a:lnTo>
                  <a:lnTo>
                    <a:pt x="40" y="10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48" y="36"/>
                  </a:lnTo>
                  <a:lnTo>
                    <a:pt x="40" y="36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6" y="38"/>
                  </a:lnTo>
                  <a:lnTo>
                    <a:pt x="44" y="40"/>
                  </a:lnTo>
                  <a:lnTo>
                    <a:pt x="56" y="42"/>
                  </a:lnTo>
                  <a:lnTo>
                    <a:pt x="56" y="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08884" y="3100137"/>
              <a:ext cx="449179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8"/>
                </a:cxn>
                <a:cxn ang="0">
                  <a:pos x="44" y="36"/>
                </a:cxn>
                <a:cxn ang="0">
                  <a:pos x="54" y="26"/>
                </a:cxn>
                <a:cxn ang="0">
                  <a:pos x="54" y="26"/>
                </a:cxn>
                <a:cxn ang="0">
                  <a:pos x="56" y="20"/>
                </a:cxn>
                <a:cxn ang="0">
                  <a:pos x="56" y="12"/>
                </a:cxn>
                <a:cxn ang="0">
                  <a:pos x="54" y="6"/>
                </a:cxn>
                <a:cxn ang="0">
                  <a:pos x="48" y="2"/>
                </a:cxn>
                <a:cxn ang="0">
                  <a:pos x="48" y="2"/>
                </a:cxn>
                <a:cxn ang="0">
                  <a:pos x="40" y="0"/>
                </a:cxn>
                <a:cxn ang="0">
                  <a:pos x="34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2" y="2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2" y="46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6" h="58">
                  <a:moveTo>
                    <a:pt x="32" y="58"/>
                  </a:moveTo>
                  <a:lnTo>
                    <a:pt x="32" y="58"/>
                  </a:lnTo>
                  <a:lnTo>
                    <a:pt x="38" y="48"/>
                  </a:lnTo>
                  <a:lnTo>
                    <a:pt x="44" y="36"/>
                  </a:lnTo>
                  <a:lnTo>
                    <a:pt x="54" y="26"/>
                  </a:lnTo>
                  <a:lnTo>
                    <a:pt x="54" y="26"/>
                  </a:lnTo>
                  <a:lnTo>
                    <a:pt x="56" y="20"/>
                  </a:lnTo>
                  <a:lnTo>
                    <a:pt x="56" y="12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4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2" y="46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5037221" y="3613484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8213558" y="4207042"/>
              <a:ext cx="449179" cy="449179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0" y="44"/>
                </a:cxn>
                <a:cxn ang="0">
                  <a:pos x="6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6" y="56"/>
                </a:cxn>
                <a:cxn ang="0">
                  <a:pos x="42" y="56"/>
                </a:cxn>
                <a:cxn ang="0">
                  <a:pos x="48" y="54"/>
                </a:cxn>
                <a:cxn ang="0">
                  <a:pos x="54" y="48"/>
                </a:cxn>
                <a:cxn ang="0">
                  <a:pos x="56" y="44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4" y="34"/>
                </a:cxn>
                <a:cxn ang="0">
                  <a:pos x="50" y="30"/>
                </a:cxn>
                <a:cxn ang="0">
                  <a:pos x="46" y="28"/>
                </a:cxn>
                <a:cxn ang="0">
                  <a:pos x="46" y="28"/>
                </a:cxn>
                <a:cxn ang="0">
                  <a:pos x="48" y="26"/>
                </a:cxn>
                <a:cxn ang="0">
                  <a:pos x="50" y="18"/>
                </a:cxn>
                <a:cxn ang="0">
                  <a:pos x="52" y="14"/>
                </a:cxn>
                <a:cxn ang="0">
                  <a:pos x="52" y="10"/>
                </a:cxn>
                <a:cxn ang="0">
                  <a:pos x="50" y="6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18" y="4"/>
                </a:cxn>
                <a:cxn ang="0">
                  <a:pos x="12" y="12"/>
                </a:cxn>
                <a:cxn ang="0">
                  <a:pos x="6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8" y="32"/>
                </a:cxn>
                <a:cxn ang="0">
                  <a:pos x="16" y="30"/>
                </a:cxn>
                <a:cxn ang="0">
                  <a:pos x="24" y="30"/>
                </a:cxn>
                <a:cxn ang="0">
                  <a:pos x="24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0" y="44"/>
                </a:cxn>
                <a:cxn ang="0">
                  <a:pos x="0" y="44"/>
                </a:cxn>
              </a:cxnLst>
              <a:rect l="0" t="0" r="r" b="b"/>
              <a:pathLst>
                <a:path w="56" h="56">
                  <a:moveTo>
                    <a:pt x="0" y="44"/>
                  </a:moveTo>
                  <a:lnTo>
                    <a:pt x="0" y="44"/>
                  </a:lnTo>
                  <a:lnTo>
                    <a:pt x="6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6" y="56"/>
                  </a:lnTo>
                  <a:lnTo>
                    <a:pt x="42" y="56"/>
                  </a:lnTo>
                  <a:lnTo>
                    <a:pt x="48" y="54"/>
                  </a:lnTo>
                  <a:lnTo>
                    <a:pt x="54" y="48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34"/>
                  </a:lnTo>
                  <a:lnTo>
                    <a:pt x="50" y="30"/>
                  </a:lnTo>
                  <a:lnTo>
                    <a:pt x="46" y="28"/>
                  </a:lnTo>
                  <a:lnTo>
                    <a:pt x="46" y="28"/>
                  </a:lnTo>
                  <a:lnTo>
                    <a:pt x="48" y="26"/>
                  </a:lnTo>
                  <a:lnTo>
                    <a:pt x="50" y="18"/>
                  </a:lnTo>
                  <a:lnTo>
                    <a:pt x="52" y="14"/>
                  </a:lnTo>
                  <a:lnTo>
                    <a:pt x="52" y="10"/>
                  </a:lnTo>
                  <a:lnTo>
                    <a:pt x="50" y="6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4"/>
                  </a:lnTo>
                  <a:lnTo>
                    <a:pt x="12" y="12"/>
                  </a:lnTo>
                  <a:lnTo>
                    <a:pt x="6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8" y="32"/>
                  </a:lnTo>
                  <a:lnTo>
                    <a:pt x="16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0" y="44"/>
                  </a:lnTo>
                  <a:lnTo>
                    <a:pt x="0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8133347" y="4608095"/>
              <a:ext cx="401053" cy="481263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6"/>
                </a:cxn>
                <a:cxn ang="0">
                  <a:pos x="46" y="40"/>
                </a:cxn>
                <a:cxn ang="0">
                  <a:pos x="42" y="42"/>
                </a:cxn>
                <a:cxn ang="0">
                  <a:pos x="36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4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0"/>
                </a:cxn>
                <a:cxn ang="0">
                  <a:pos x="16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2" y="46"/>
                </a:cxn>
                <a:cxn ang="0">
                  <a:pos x="2" y="38"/>
                </a:cxn>
                <a:cxn ang="0">
                  <a:pos x="4" y="18"/>
                </a:cxn>
                <a:cxn ang="0">
                  <a:pos x="4" y="1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0" y="10"/>
                </a:cxn>
                <a:cxn ang="0">
                  <a:pos x="18" y="16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2"/>
                </a:cxn>
                <a:cxn ang="0">
                  <a:pos x="20" y="16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0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2" y="12"/>
                </a:cxn>
                <a:cxn ang="0">
                  <a:pos x="46" y="18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0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6"/>
                  </a:lnTo>
                  <a:lnTo>
                    <a:pt x="46" y="40"/>
                  </a:lnTo>
                  <a:lnTo>
                    <a:pt x="42" y="42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4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2" y="46"/>
                  </a:lnTo>
                  <a:lnTo>
                    <a:pt x="2" y="38"/>
                  </a:lnTo>
                  <a:lnTo>
                    <a:pt x="4" y="18"/>
                  </a:lnTo>
                  <a:lnTo>
                    <a:pt x="4" y="1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0" y="10"/>
                  </a:lnTo>
                  <a:lnTo>
                    <a:pt x="18" y="1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2"/>
                  </a:lnTo>
                  <a:lnTo>
                    <a:pt x="20" y="16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2" y="12"/>
                  </a:lnTo>
                  <a:lnTo>
                    <a:pt x="46" y="18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7684168" y="4624137"/>
              <a:ext cx="433137" cy="449179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50" y="4"/>
                </a:cxn>
                <a:cxn ang="0">
                  <a:pos x="52" y="12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6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38"/>
                </a:cxn>
                <a:cxn ang="0">
                  <a:pos x="2" y="34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6" y="12"/>
                </a:cxn>
                <a:cxn ang="0">
                  <a:pos x="12" y="8"/>
                </a:cxn>
                <a:cxn ang="0">
                  <a:pos x="18" y="6"/>
                </a:cxn>
                <a:cxn ang="0">
                  <a:pos x="34" y="4"/>
                </a:cxn>
                <a:cxn ang="0">
                  <a:pos x="40" y="2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54" h="56">
                  <a:moveTo>
                    <a:pt x="50" y="4"/>
                  </a:moveTo>
                  <a:lnTo>
                    <a:pt x="50" y="4"/>
                  </a:lnTo>
                  <a:lnTo>
                    <a:pt x="52" y="12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6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12" y="8"/>
                  </a:lnTo>
                  <a:lnTo>
                    <a:pt x="18" y="6"/>
                  </a:lnTo>
                  <a:lnTo>
                    <a:pt x="34" y="4"/>
                  </a:lnTo>
                  <a:lnTo>
                    <a:pt x="40" y="2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7539789" y="4174958"/>
              <a:ext cx="481263" cy="497305"/>
            </a:xfrm>
            <a:custGeom>
              <a:avLst/>
              <a:gdLst/>
              <a:ahLst/>
              <a:cxnLst>
                <a:cxn ang="0">
                  <a:pos x="56" y="44"/>
                </a:cxn>
                <a:cxn ang="0">
                  <a:pos x="56" y="44"/>
                </a:cxn>
                <a:cxn ang="0">
                  <a:pos x="52" y="48"/>
                </a:cxn>
                <a:cxn ang="0">
                  <a:pos x="42" y="54"/>
                </a:cxn>
                <a:cxn ang="0">
                  <a:pos x="28" y="60"/>
                </a:cxn>
                <a:cxn ang="0">
                  <a:pos x="22" y="62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0" y="38"/>
                </a:cxn>
                <a:cxn ang="0">
                  <a:pos x="2" y="34"/>
                </a:cxn>
                <a:cxn ang="0">
                  <a:pos x="6" y="30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4"/>
                </a:cxn>
                <a:cxn ang="0">
                  <a:pos x="8" y="18"/>
                </a:cxn>
                <a:cxn ang="0">
                  <a:pos x="10" y="10"/>
                </a:cxn>
                <a:cxn ang="0">
                  <a:pos x="12" y="6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24" y="0"/>
                </a:cxn>
                <a:cxn ang="0">
                  <a:pos x="32" y="2"/>
                </a:cxn>
                <a:cxn ang="0">
                  <a:pos x="36" y="6"/>
                </a:cxn>
                <a:cxn ang="0">
                  <a:pos x="40" y="12"/>
                </a:cxn>
                <a:cxn ang="0">
                  <a:pos x="50" y="26"/>
                </a:cxn>
                <a:cxn ang="0">
                  <a:pos x="54" y="32"/>
                </a:cxn>
                <a:cxn ang="0">
                  <a:pos x="60" y="36"/>
                </a:cxn>
                <a:cxn ang="0">
                  <a:pos x="60" y="36"/>
                </a:cxn>
                <a:cxn ang="0">
                  <a:pos x="48" y="38"/>
                </a:cxn>
                <a:cxn ang="0">
                  <a:pos x="40" y="38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6" y="40"/>
                </a:cxn>
                <a:cxn ang="0">
                  <a:pos x="44" y="42"/>
                </a:cxn>
                <a:cxn ang="0">
                  <a:pos x="56" y="44"/>
                </a:cxn>
                <a:cxn ang="0">
                  <a:pos x="56" y="44"/>
                </a:cxn>
              </a:cxnLst>
              <a:rect l="0" t="0" r="r" b="b"/>
              <a:pathLst>
                <a:path w="60" h="62">
                  <a:moveTo>
                    <a:pt x="56" y="44"/>
                  </a:moveTo>
                  <a:lnTo>
                    <a:pt x="56" y="44"/>
                  </a:lnTo>
                  <a:lnTo>
                    <a:pt x="52" y="48"/>
                  </a:lnTo>
                  <a:lnTo>
                    <a:pt x="42" y="54"/>
                  </a:lnTo>
                  <a:lnTo>
                    <a:pt x="28" y="60"/>
                  </a:lnTo>
                  <a:lnTo>
                    <a:pt x="22" y="62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38"/>
                  </a:lnTo>
                  <a:lnTo>
                    <a:pt x="2" y="34"/>
                  </a:lnTo>
                  <a:lnTo>
                    <a:pt x="6" y="30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4"/>
                  </a:lnTo>
                  <a:lnTo>
                    <a:pt x="8" y="18"/>
                  </a:lnTo>
                  <a:lnTo>
                    <a:pt x="10" y="10"/>
                  </a:lnTo>
                  <a:lnTo>
                    <a:pt x="12" y="6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6" y="6"/>
                  </a:lnTo>
                  <a:lnTo>
                    <a:pt x="40" y="12"/>
                  </a:lnTo>
                  <a:lnTo>
                    <a:pt x="50" y="26"/>
                  </a:lnTo>
                  <a:lnTo>
                    <a:pt x="54" y="32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48" y="38"/>
                  </a:lnTo>
                  <a:lnTo>
                    <a:pt x="40" y="38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6" y="40"/>
                  </a:lnTo>
                  <a:lnTo>
                    <a:pt x="44" y="42"/>
                  </a:lnTo>
                  <a:lnTo>
                    <a:pt x="56" y="44"/>
                  </a:lnTo>
                  <a:lnTo>
                    <a:pt x="56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7924800" y="3966411"/>
              <a:ext cx="465221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6"/>
                </a:cxn>
                <a:cxn ang="0">
                  <a:pos x="46" y="36"/>
                </a:cxn>
                <a:cxn ang="0">
                  <a:pos x="54" y="24"/>
                </a:cxn>
                <a:cxn ang="0">
                  <a:pos x="54" y="24"/>
                </a:cxn>
                <a:cxn ang="0">
                  <a:pos x="58" y="18"/>
                </a:cxn>
                <a:cxn ang="0">
                  <a:pos x="58" y="12"/>
                </a:cxn>
                <a:cxn ang="0">
                  <a:pos x="54" y="6"/>
                </a:cxn>
                <a:cxn ang="0">
                  <a:pos x="48" y="0"/>
                </a:cxn>
                <a:cxn ang="0">
                  <a:pos x="48" y="0"/>
                </a:cxn>
                <a:cxn ang="0">
                  <a:pos x="42" y="0"/>
                </a:cxn>
                <a:cxn ang="0">
                  <a:pos x="36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4" y="2"/>
                </a:cxn>
                <a:cxn ang="0">
                  <a:pos x="10" y="2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38"/>
                </a:cxn>
                <a:cxn ang="0">
                  <a:pos x="14" y="46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8" h="58">
                  <a:moveTo>
                    <a:pt x="32" y="58"/>
                  </a:moveTo>
                  <a:lnTo>
                    <a:pt x="32" y="58"/>
                  </a:lnTo>
                  <a:lnTo>
                    <a:pt x="38" y="46"/>
                  </a:lnTo>
                  <a:lnTo>
                    <a:pt x="46" y="36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8" y="18"/>
                  </a:lnTo>
                  <a:lnTo>
                    <a:pt x="58" y="12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6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38"/>
                  </a:lnTo>
                  <a:lnTo>
                    <a:pt x="14" y="46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8053137" y="4479758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0" y="2442411"/>
              <a:ext cx="1122947" cy="1155032"/>
            </a:xfrm>
            <a:custGeom>
              <a:avLst/>
              <a:gdLst/>
              <a:ahLst/>
              <a:cxnLst>
                <a:cxn ang="0">
                  <a:pos x="114" y="24"/>
                </a:cxn>
                <a:cxn ang="0">
                  <a:pos x="130" y="46"/>
                </a:cxn>
                <a:cxn ang="0">
                  <a:pos x="132" y="74"/>
                </a:cxn>
                <a:cxn ang="0">
                  <a:pos x="122" y="100"/>
                </a:cxn>
                <a:cxn ang="0">
                  <a:pos x="102" y="124"/>
                </a:cxn>
                <a:cxn ang="0">
                  <a:pos x="88" y="134"/>
                </a:cxn>
                <a:cxn ang="0">
                  <a:pos x="62" y="140"/>
                </a:cxn>
                <a:cxn ang="0">
                  <a:pos x="52" y="138"/>
                </a:cxn>
                <a:cxn ang="0">
                  <a:pos x="36" y="124"/>
                </a:cxn>
                <a:cxn ang="0">
                  <a:pos x="36" y="104"/>
                </a:cxn>
                <a:cxn ang="0">
                  <a:pos x="38" y="98"/>
                </a:cxn>
                <a:cxn ang="0">
                  <a:pos x="46" y="90"/>
                </a:cxn>
                <a:cxn ang="0">
                  <a:pos x="52" y="88"/>
                </a:cxn>
                <a:cxn ang="0">
                  <a:pos x="62" y="88"/>
                </a:cxn>
                <a:cxn ang="0">
                  <a:pos x="80" y="100"/>
                </a:cxn>
                <a:cxn ang="0">
                  <a:pos x="82" y="102"/>
                </a:cxn>
                <a:cxn ang="0">
                  <a:pos x="68" y="86"/>
                </a:cxn>
                <a:cxn ang="0">
                  <a:pos x="56" y="82"/>
                </a:cxn>
                <a:cxn ang="0">
                  <a:pos x="42" y="86"/>
                </a:cxn>
                <a:cxn ang="0">
                  <a:pos x="34" y="92"/>
                </a:cxn>
                <a:cxn ang="0">
                  <a:pos x="28" y="106"/>
                </a:cxn>
                <a:cxn ang="0">
                  <a:pos x="30" y="120"/>
                </a:cxn>
                <a:cxn ang="0">
                  <a:pos x="38" y="132"/>
                </a:cxn>
                <a:cxn ang="0">
                  <a:pos x="50" y="140"/>
                </a:cxn>
                <a:cxn ang="0">
                  <a:pos x="56" y="144"/>
                </a:cxn>
                <a:cxn ang="0">
                  <a:pos x="76" y="144"/>
                </a:cxn>
                <a:cxn ang="0">
                  <a:pos x="100" y="132"/>
                </a:cxn>
                <a:cxn ang="0">
                  <a:pos x="122" y="110"/>
                </a:cxn>
                <a:cxn ang="0">
                  <a:pos x="136" y="86"/>
                </a:cxn>
                <a:cxn ang="0">
                  <a:pos x="138" y="78"/>
                </a:cxn>
                <a:cxn ang="0">
                  <a:pos x="140" y="60"/>
                </a:cxn>
                <a:cxn ang="0">
                  <a:pos x="132" y="38"/>
                </a:cxn>
                <a:cxn ang="0">
                  <a:pos x="110" y="16"/>
                </a:cxn>
                <a:cxn ang="0">
                  <a:pos x="80" y="2"/>
                </a:cxn>
                <a:cxn ang="0">
                  <a:pos x="64" y="0"/>
                </a:cxn>
                <a:cxn ang="0">
                  <a:pos x="30" y="2"/>
                </a:cxn>
                <a:cxn ang="0">
                  <a:pos x="0" y="16"/>
                </a:cxn>
                <a:cxn ang="0">
                  <a:pos x="0" y="26"/>
                </a:cxn>
                <a:cxn ang="0">
                  <a:pos x="26" y="12"/>
                </a:cxn>
                <a:cxn ang="0">
                  <a:pos x="58" y="8"/>
                </a:cxn>
                <a:cxn ang="0">
                  <a:pos x="88" y="12"/>
                </a:cxn>
                <a:cxn ang="0">
                  <a:pos x="114" y="24"/>
                </a:cxn>
              </a:cxnLst>
              <a:rect l="0" t="0" r="r" b="b"/>
              <a:pathLst>
                <a:path w="140" h="144">
                  <a:moveTo>
                    <a:pt x="114" y="24"/>
                  </a:moveTo>
                  <a:lnTo>
                    <a:pt x="114" y="24"/>
                  </a:lnTo>
                  <a:lnTo>
                    <a:pt x="124" y="34"/>
                  </a:lnTo>
                  <a:lnTo>
                    <a:pt x="130" y="46"/>
                  </a:lnTo>
                  <a:lnTo>
                    <a:pt x="132" y="60"/>
                  </a:lnTo>
                  <a:lnTo>
                    <a:pt x="132" y="74"/>
                  </a:lnTo>
                  <a:lnTo>
                    <a:pt x="128" y="86"/>
                  </a:lnTo>
                  <a:lnTo>
                    <a:pt x="122" y="100"/>
                  </a:lnTo>
                  <a:lnTo>
                    <a:pt x="112" y="112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88" y="134"/>
                  </a:lnTo>
                  <a:lnTo>
                    <a:pt x="76" y="138"/>
                  </a:lnTo>
                  <a:lnTo>
                    <a:pt x="62" y="140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42" y="132"/>
                  </a:lnTo>
                  <a:lnTo>
                    <a:pt x="36" y="124"/>
                  </a:lnTo>
                  <a:lnTo>
                    <a:pt x="34" y="11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8" y="98"/>
                  </a:lnTo>
                  <a:lnTo>
                    <a:pt x="42" y="94"/>
                  </a:lnTo>
                  <a:lnTo>
                    <a:pt x="46" y="90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6" y="86"/>
                  </a:lnTo>
                  <a:lnTo>
                    <a:pt x="62" y="88"/>
                  </a:lnTo>
                  <a:lnTo>
                    <a:pt x="72" y="92"/>
                  </a:lnTo>
                  <a:lnTo>
                    <a:pt x="80" y="100"/>
                  </a:lnTo>
                  <a:lnTo>
                    <a:pt x="82" y="102"/>
                  </a:lnTo>
                  <a:lnTo>
                    <a:pt x="82" y="102"/>
                  </a:lnTo>
                  <a:lnTo>
                    <a:pt x="74" y="92"/>
                  </a:lnTo>
                  <a:lnTo>
                    <a:pt x="68" y="86"/>
                  </a:lnTo>
                  <a:lnTo>
                    <a:pt x="64" y="84"/>
                  </a:lnTo>
                  <a:lnTo>
                    <a:pt x="56" y="82"/>
                  </a:lnTo>
                  <a:lnTo>
                    <a:pt x="50" y="82"/>
                  </a:lnTo>
                  <a:lnTo>
                    <a:pt x="42" y="86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30" y="98"/>
                  </a:lnTo>
                  <a:lnTo>
                    <a:pt x="28" y="106"/>
                  </a:lnTo>
                  <a:lnTo>
                    <a:pt x="28" y="112"/>
                  </a:lnTo>
                  <a:lnTo>
                    <a:pt x="30" y="120"/>
                  </a:lnTo>
                  <a:lnTo>
                    <a:pt x="34" y="126"/>
                  </a:lnTo>
                  <a:lnTo>
                    <a:pt x="38" y="132"/>
                  </a:lnTo>
                  <a:lnTo>
                    <a:pt x="44" y="136"/>
                  </a:lnTo>
                  <a:lnTo>
                    <a:pt x="50" y="140"/>
                  </a:lnTo>
                  <a:lnTo>
                    <a:pt x="50" y="140"/>
                  </a:lnTo>
                  <a:lnTo>
                    <a:pt x="56" y="144"/>
                  </a:lnTo>
                  <a:lnTo>
                    <a:pt x="62" y="144"/>
                  </a:lnTo>
                  <a:lnTo>
                    <a:pt x="76" y="144"/>
                  </a:lnTo>
                  <a:lnTo>
                    <a:pt x="88" y="140"/>
                  </a:lnTo>
                  <a:lnTo>
                    <a:pt x="100" y="132"/>
                  </a:lnTo>
                  <a:lnTo>
                    <a:pt x="112" y="122"/>
                  </a:lnTo>
                  <a:lnTo>
                    <a:pt x="122" y="110"/>
                  </a:lnTo>
                  <a:lnTo>
                    <a:pt x="130" y="98"/>
                  </a:lnTo>
                  <a:lnTo>
                    <a:pt x="136" y="86"/>
                  </a:lnTo>
                  <a:lnTo>
                    <a:pt x="136" y="86"/>
                  </a:lnTo>
                  <a:lnTo>
                    <a:pt x="138" y="78"/>
                  </a:lnTo>
                  <a:lnTo>
                    <a:pt x="140" y="68"/>
                  </a:lnTo>
                  <a:lnTo>
                    <a:pt x="140" y="60"/>
                  </a:lnTo>
                  <a:lnTo>
                    <a:pt x="138" y="52"/>
                  </a:lnTo>
                  <a:lnTo>
                    <a:pt x="132" y="38"/>
                  </a:lnTo>
                  <a:lnTo>
                    <a:pt x="124" y="26"/>
                  </a:lnTo>
                  <a:lnTo>
                    <a:pt x="110" y="16"/>
                  </a:lnTo>
                  <a:lnTo>
                    <a:pt x="96" y="8"/>
                  </a:lnTo>
                  <a:lnTo>
                    <a:pt x="80" y="2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48" y="0"/>
                  </a:lnTo>
                  <a:lnTo>
                    <a:pt x="30" y="2"/>
                  </a:lnTo>
                  <a:lnTo>
                    <a:pt x="14" y="8"/>
                  </a:lnTo>
                  <a:lnTo>
                    <a:pt x="0" y="1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2" y="18"/>
                  </a:lnTo>
                  <a:lnTo>
                    <a:pt x="26" y="12"/>
                  </a:lnTo>
                  <a:lnTo>
                    <a:pt x="42" y="8"/>
                  </a:lnTo>
                  <a:lnTo>
                    <a:pt x="58" y="8"/>
                  </a:lnTo>
                  <a:lnTo>
                    <a:pt x="74" y="8"/>
                  </a:lnTo>
                  <a:lnTo>
                    <a:pt x="88" y="12"/>
                  </a:lnTo>
                  <a:lnTo>
                    <a:pt x="102" y="16"/>
                  </a:lnTo>
                  <a:lnTo>
                    <a:pt x="114" y="24"/>
                  </a:lnTo>
                  <a:lnTo>
                    <a:pt x="114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1171074" y="7463589"/>
              <a:ext cx="1796716" cy="385011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12" y="0"/>
                </a:cxn>
                <a:cxn ang="0">
                  <a:pos x="92" y="4"/>
                </a:cxn>
                <a:cxn ang="0">
                  <a:pos x="72" y="12"/>
                </a:cxn>
                <a:cxn ang="0">
                  <a:pos x="52" y="20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0" y="48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80" y="16"/>
                </a:cxn>
                <a:cxn ang="0">
                  <a:pos x="98" y="12"/>
                </a:cxn>
                <a:cxn ang="0">
                  <a:pos x="116" y="10"/>
                </a:cxn>
                <a:cxn ang="0">
                  <a:pos x="134" y="10"/>
                </a:cxn>
                <a:cxn ang="0">
                  <a:pos x="152" y="14"/>
                </a:cxn>
                <a:cxn ang="0">
                  <a:pos x="170" y="18"/>
                </a:cxn>
                <a:cxn ang="0">
                  <a:pos x="188" y="26"/>
                </a:cxn>
                <a:cxn ang="0">
                  <a:pos x="204" y="36"/>
                </a:cxn>
                <a:cxn ang="0">
                  <a:pos x="204" y="36"/>
                </a:cxn>
                <a:cxn ang="0">
                  <a:pos x="218" y="48"/>
                </a:cxn>
                <a:cxn ang="0">
                  <a:pos x="224" y="48"/>
                </a:cxn>
                <a:cxn ang="0">
                  <a:pos x="224" y="48"/>
                </a:cxn>
                <a:cxn ang="0">
                  <a:pos x="214" y="38"/>
                </a:cxn>
                <a:cxn ang="0">
                  <a:pos x="202" y="26"/>
                </a:cxn>
                <a:cxn ang="0">
                  <a:pos x="188" y="18"/>
                </a:cxn>
                <a:cxn ang="0">
                  <a:pos x="174" y="10"/>
                </a:cxn>
                <a:cxn ang="0">
                  <a:pos x="158" y="6"/>
                </a:cxn>
                <a:cxn ang="0">
                  <a:pos x="144" y="2"/>
                </a:cxn>
                <a:cxn ang="0">
                  <a:pos x="128" y="0"/>
                </a:cxn>
                <a:cxn ang="0">
                  <a:pos x="112" y="0"/>
                </a:cxn>
                <a:cxn ang="0">
                  <a:pos x="112" y="0"/>
                </a:cxn>
              </a:cxnLst>
              <a:rect l="0" t="0" r="r" b="b"/>
              <a:pathLst>
                <a:path w="224" h="48">
                  <a:moveTo>
                    <a:pt x="112" y="0"/>
                  </a:moveTo>
                  <a:lnTo>
                    <a:pt x="112" y="0"/>
                  </a:lnTo>
                  <a:lnTo>
                    <a:pt x="92" y="4"/>
                  </a:lnTo>
                  <a:lnTo>
                    <a:pt x="72" y="12"/>
                  </a:lnTo>
                  <a:lnTo>
                    <a:pt x="52" y="20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0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80" y="16"/>
                  </a:lnTo>
                  <a:lnTo>
                    <a:pt x="98" y="12"/>
                  </a:lnTo>
                  <a:lnTo>
                    <a:pt x="116" y="10"/>
                  </a:lnTo>
                  <a:lnTo>
                    <a:pt x="134" y="10"/>
                  </a:lnTo>
                  <a:lnTo>
                    <a:pt x="152" y="14"/>
                  </a:lnTo>
                  <a:lnTo>
                    <a:pt x="170" y="18"/>
                  </a:lnTo>
                  <a:lnTo>
                    <a:pt x="188" y="26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18" y="48"/>
                  </a:lnTo>
                  <a:lnTo>
                    <a:pt x="224" y="48"/>
                  </a:lnTo>
                  <a:lnTo>
                    <a:pt x="224" y="48"/>
                  </a:lnTo>
                  <a:lnTo>
                    <a:pt x="214" y="38"/>
                  </a:lnTo>
                  <a:lnTo>
                    <a:pt x="202" y="26"/>
                  </a:lnTo>
                  <a:lnTo>
                    <a:pt x="188" y="18"/>
                  </a:lnTo>
                  <a:lnTo>
                    <a:pt x="174" y="10"/>
                  </a:lnTo>
                  <a:lnTo>
                    <a:pt x="158" y="6"/>
                  </a:lnTo>
                  <a:lnTo>
                    <a:pt x="144" y="2"/>
                  </a:lnTo>
                  <a:lnTo>
                    <a:pt x="128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320842" y="5362074"/>
              <a:ext cx="2277979" cy="2486526"/>
            </a:xfrm>
            <a:custGeom>
              <a:avLst/>
              <a:gdLst/>
              <a:ahLst/>
              <a:cxnLst>
                <a:cxn ang="0">
                  <a:pos x="148" y="194"/>
                </a:cxn>
                <a:cxn ang="0">
                  <a:pos x="136" y="122"/>
                </a:cxn>
                <a:cxn ang="0">
                  <a:pos x="136" y="92"/>
                </a:cxn>
                <a:cxn ang="0">
                  <a:pos x="152" y="48"/>
                </a:cxn>
                <a:cxn ang="0">
                  <a:pos x="188" y="14"/>
                </a:cxn>
                <a:cxn ang="0">
                  <a:pos x="216" y="4"/>
                </a:cxn>
                <a:cxn ang="0">
                  <a:pos x="254" y="18"/>
                </a:cxn>
                <a:cxn ang="0">
                  <a:pos x="274" y="54"/>
                </a:cxn>
                <a:cxn ang="0">
                  <a:pos x="278" y="86"/>
                </a:cxn>
                <a:cxn ang="0">
                  <a:pos x="262" y="124"/>
                </a:cxn>
                <a:cxn ang="0">
                  <a:pos x="242" y="132"/>
                </a:cxn>
                <a:cxn ang="0">
                  <a:pos x="216" y="118"/>
                </a:cxn>
                <a:cxn ang="0">
                  <a:pos x="214" y="106"/>
                </a:cxn>
                <a:cxn ang="0">
                  <a:pos x="216" y="94"/>
                </a:cxn>
                <a:cxn ang="0">
                  <a:pos x="234" y="84"/>
                </a:cxn>
                <a:cxn ang="0">
                  <a:pos x="248" y="84"/>
                </a:cxn>
                <a:cxn ang="0">
                  <a:pos x="222" y="82"/>
                </a:cxn>
                <a:cxn ang="0">
                  <a:pos x="208" y="100"/>
                </a:cxn>
                <a:cxn ang="0">
                  <a:pos x="208" y="118"/>
                </a:cxn>
                <a:cxn ang="0">
                  <a:pos x="224" y="132"/>
                </a:cxn>
                <a:cxn ang="0">
                  <a:pos x="244" y="134"/>
                </a:cxn>
                <a:cxn ang="0">
                  <a:pos x="258" y="130"/>
                </a:cxn>
                <a:cxn ang="0">
                  <a:pos x="278" y="104"/>
                </a:cxn>
                <a:cxn ang="0">
                  <a:pos x="282" y="60"/>
                </a:cxn>
                <a:cxn ang="0">
                  <a:pos x="276" y="34"/>
                </a:cxn>
                <a:cxn ang="0">
                  <a:pos x="260" y="12"/>
                </a:cxn>
                <a:cxn ang="0">
                  <a:pos x="224" y="0"/>
                </a:cxn>
                <a:cxn ang="0">
                  <a:pos x="178" y="12"/>
                </a:cxn>
                <a:cxn ang="0">
                  <a:pos x="152" y="32"/>
                </a:cxn>
                <a:cxn ang="0">
                  <a:pos x="132" y="70"/>
                </a:cxn>
                <a:cxn ang="0">
                  <a:pos x="126" y="116"/>
                </a:cxn>
                <a:cxn ang="0">
                  <a:pos x="136" y="164"/>
                </a:cxn>
                <a:cxn ang="0">
                  <a:pos x="138" y="196"/>
                </a:cxn>
                <a:cxn ang="0">
                  <a:pos x="126" y="234"/>
                </a:cxn>
                <a:cxn ang="0">
                  <a:pos x="106" y="258"/>
                </a:cxn>
                <a:cxn ang="0">
                  <a:pos x="72" y="272"/>
                </a:cxn>
                <a:cxn ang="0">
                  <a:pos x="30" y="274"/>
                </a:cxn>
                <a:cxn ang="0">
                  <a:pos x="44" y="220"/>
                </a:cxn>
                <a:cxn ang="0">
                  <a:pos x="50" y="164"/>
                </a:cxn>
                <a:cxn ang="0">
                  <a:pos x="42" y="58"/>
                </a:cxn>
                <a:cxn ang="0">
                  <a:pos x="30" y="24"/>
                </a:cxn>
                <a:cxn ang="0">
                  <a:pos x="42" y="92"/>
                </a:cxn>
                <a:cxn ang="0">
                  <a:pos x="40" y="182"/>
                </a:cxn>
                <a:cxn ang="0">
                  <a:pos x="26" y="252"/>
                </a:cxn>
                <a:cxn ang="0">
                  <a:pos x="0" y="310"/>
                </a:cxn>
                <a:cxn ang="0">
                  <a:pos x="26" y="284"/>
                </a:cxn>
                <a:cxn ang="0">
                  <a:pos x="52" y="286"/>
                </a:cxn>
                <a:cxn ang="0">
                  <a:pos x="96" y="278"/>
                </a:cxn>
                <a:cxn ang="0">
                  <a:pos x="122" y="258"/>
                </a:cxn>
                <a:cxn ang="0">
                  <a:pos x="142" y="222"/>
                </a:cxn>
              </a:cxnLst>
              <a:rect l="0" t="0" r="r" b="b"/>
              <a:pathLst>
                <a:path w="284" h="310">
                  <a:moveTo>
                    <a:pt x="146" y="206"/>
                  </a:moveTo>
                  <a:lnTo>
                    <a:pt x="146" y="206"/>
                  </a:lnTo>
                  <a:lnTo>
                    <a:pt x="148" y="194"/>
                  </a:lnTo>
                  <a:lnTo>
                    <a:pt x="148" y="180"/>
                  </a:lnTo>
                  <a:lnTo>
                    <a:pt x="142" y="152"/>
                  </a:lnTo>
                  <a:lnTo>
                    <a:pt x="136" y="122"/>
                  </a:lnTo>
                  <a:lnTo>
                    <a:pt x="136" y="106"/>
                  </a:lnTo>
                  <a:lnTo>
                    <a:pt x="136" y="92"/>
                  </a:lnTo>
                  <a:lnTo>
                    <a:pt x="136" y="92"/>
                  </a:lnTo>
                  <a:lnTo>
                    <a:pt x="138" y="76"/>
                  </a:lnTo>
                  <a:lnTo>
                    <a:pt x="144" y="62"/>
                  </a:lnTo>
                  <a:lnTo>
                    <a:pt x="152" y="48"/>
                  </a:lnTo>
                  <a:lnTo>
                    <a:pt x="162" y="34"/>
                  </a:lnTo>
                  <a:lnTo>
                    <a:pt x="174" y="24"/>
                  </a:lnTo>
                  <a:lnTo>
                    <a:pt x="188" y="14"/>
                  </a:lnTo>
                  <a:lnTo>
                    <a:pt x="202" y="8"/>
                  </a:lnTo>
                  <a:lnTo>
                    <a:pt x="216" y="4"/>
                  </a:lnTo>
                  <a:lnTo>
                    <a:pt x="216" y="4"/>
                  </a:lnTo>
                  <a:lnTo>
                    <a:pt x="230" y="6"/>
                  </a:lnTo>
                  <a:lnTo>
                    <a:pt x="244" y="10"/>
                  </a:lnTo>
                  <a:lnTo>
                    <a:pt x="254" y="18"/>
                  </a:lnTo>
                  <a:lnTo>
                    <a:pt x="264" y="28"/>
                  </a:lnTo>
                  <a:lnTo>
                    <a:pt x="270" y="40"/>
                  </a:lnTo>
                  <a:lnTo>
                    <a:pt x="274" y="54"/>
                  </a:lnTo>
                  <a:lnTo>
                    <a:pt x="278" y="70"/>
                  </a:lnTo>
                  <a:lnTo>
                    <a:pt x="278" y="86"/>
                  </a:lnTo>
                  <a:lnTo>
                    <a:pt x="278" y="86"/>
                  </a:lnTo>
                  <a:lnTo>
                    <a:pt x="274" y="100"/>
                  </a:lnTo>
                  <a:lnTo>
                    <a:pt x="270" y="114"/>
                  </a:lnTo>
                  <a:lnTo>
                    <a:pt x="262" y="124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42" y="132"/>
                  </a:lnTo>
                  <a:lnTo>
                    <a:pt x="232" y="130"/>
                  </a:lnTo>
                  <a:lnTo>
                    <a:pt x="222" y="126"/>
                  </a:lnTo>
                  <a:lnTo>
                    <a:pt x="216" y="118"/>
                  </a:lnTo>
                  <a:lnTo>
                    <a:pt x="216" y="118"/>
                  </a:lnTo>
                  <a:lnTo>
                    <a:pt x="214" y="112"/>
                  </a:lnTo>
                  <a:lnTo>
                    <a:pt x="214" y="106"/>
                  </a:lnTo>
                  <a:lnTo>
                    <a:pt x="214" y="100"/>
                  </a:lnTo>
                  <a:lnTo>
                    <a:pt x="216" y="94"/>
                  </a:lnTo>
                  <a:lnTo>
                    <a:pt x="216" y="94"/>
                  </a:lnTo>
                  <a:lnTo>
                    <a:pt x="220" y="90"/>
                  </a:lnTo>
                  <a:lnTo>
                    <a:pt x="224" y="86"/>
                  </a:lnTo>
                  <a:lnTo>
                    <a:pt x="234" y="84"/>
                  </a:lnTo>
                  <a:lnTo>
                    <a:pt x="244" y="82"/>
                  </a:lnTo>
                  <a:lnTo>
                    <a:pt x="248" y="84"/>
                  </a:lnTo>
                  <a:lnTo>
                    <a:pt x="248" y="84"/>
                  </a:lnTo>
                  <a:lnTo>
                    <a:pt x="234" y="80"/>
                  </a:lnTo>
                  <a:lnTo>
                    <a:pt x="228" y="82"/>
                  </a:lnTo>
                  <a:lnTo>
                    <a:pt x="222" y="82"/>
                  </a:lnTo>
                  <a:lnTo>
                    <a:pt x="216" y="86"/>
                  </a:lnTo>
                  <a:lnTo>
                    <a:pt x="212" y="92"/>
                  </a:lnTo>
                  <a:lnTo>
                    <a:pt x="208" y="100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118"/>
                  </a:lnTo>
                  <a:lnTo>
                    <a:pt x="212" y="124"/>
                  </a:lnTo>
                  <a:lnTo>
                    <a:pt x="216" y="128"/>
                  </a:lnTo>
                  <a:lnTo>
                    <a:pt x="224" y="132"/>
                  </a:lnTo>
                  <a:lnTo>
                    <a:pt x="230" y="134"/>
                  </a:lnTo>
                  <a:lnTo>
                    <a:pt x="238" y="134"/>
                  </a:lnTo>
                  <a:lnTo>
                    <a:pt x="244" y="134"/>
                  </a:lnTo>
                  <a:lnTo>
                    <a:pt x="252" y="134"/>
                  </a:lnTo>
                  <a:lnTo>
                    <a:pt x="252" y="134"/>
                  </a:lnTo>
                  <a:lnTo>
                    <a:pt x="258" y="130"/>
                  </a:lnTo>
                  <a:lnTo>
                    <a:pt x="264" y="128"/>
                  </a:lnTo>
                  <a:lnTo>
                    <a:pt x="272" y="118"/>
                  </a:lnTo>
                  <a:lnTo>
                    <a:pt x="278" y="104"/>
                  </a:lnTo>
                  <a:lnTo>
                    <a:pt x="282" y="90"/>
                  </a:lnTo>
                  <a:lnTo>
                    <a:pt x="284" y="76"/>
                  </a:lnTo>
                  <a:lnTo>
                    <a:pt x="282" y="60"/>
                  </a:lnTo>
                  <a:lnTo>
                    <a:pt x="280" y="46"/>
                  </a:lnTo>
                  <a:lnTo>
                    <a:pt x="276" y="34"/>
                  </a:lnTo>
                  <a:lnTo>
                    <a:pt x="276" y="34"/>
                  </a:lnTo>
                  <a:lnTo>
                    <a:pt x="270" y="26"/>
                  </a:lnTo>
                  <a:lnTo>
                    <a:pt x="266" y="18"/>
                  </a:lnTo>
                  <a:lnTo>
                    <a:pt x="260" y="12"/>
                  </a:lnTo>
                  <a:lnTo>
                    <a:pt x="254" y="8"/>
                  </a:lnTo>
                  <a:lnTo>
                    <a:pt x="240" y="2"/>
                  </a:lnTo>
                  <a:lnTo>
                    <a:pt x="224" y="0"/>
                  </a:lnTo>
                  <a:lnTo>
                    <a:pt x="208" y="2"/>
                  </a:lnTo>
                  <a:lnTo>
                    <a:pt x="192" y="6"/>
                  </a:lnTo>
                  <a:lnTo>
                    <a:pt x="178" y="12"/>
                  </a:lnTo>
                  <a:lnTo>
                    <a:pt x="164" y="22"/>
                  </a:lnTo>
                  <a:lnTo>
                    <a:pt x="164" y="22"/>
                  </a:lnTo>
                  <a:lnTo>
                    <a:pt x="152" y="32"/>
                  </a:lnTo>
                  <a:lnTo>
                    <a:pt x="144" y="44"/>
                  </a:lnTo>
                  <a:lnTo>
                    <a:pt x="136" y="58"/>
                  </a:lnTo>
                  <a:lnTo>
                    <a:pt x="132" y="70"/>
                  </a:lnTo>
                  <a:lnTo>
                    <a:pt x="128" y="86"/>
                  </a:lnTo>
                  <a:lnTo>
                    <a:pt x="126" y="100"/>
                  </a:lnTo>
                  <a:lnTo>
                    <a:pt x="126" y="116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36" y="164"/>
                  </a:lnTo>
                  <a:lnTo>
                    <a:pt x="138" y="180"/>
                  </a:lnTo>
                  <a:lnTo>
                    <a:pt x="138" y="196"/>
                  </a:lnTo>
                  <a:lnTo>
                    <a:pt x="138" y="196"/>
                  </a:lnTo>
                  <a:lnTo>
                    <a:pt x="136" y="212"/>
                  </a:lnTo>
                  <a:lnTo>
                    <a:pt x="132" y="224"/>
                  </a:lnTo>
                  <a:lnTo>
                    <a:pt x="126" y="234"/>
                  </a:lnTo>
                  <a:lnTo>
                    <a:pt x="120" y="244"/>
                  </a:lnTo>
                  <a:lnTo>
                    <a:pt x="114" y="252"/>
                  </a:lnTo>
                  <a:lnTo>
                    <a:pt x="106" y="258"/>
                  </a:lnTo>
                  <a:lnTo>
                    <a:pt x="98" y="264"/>
                  </a:lnTo>
                  <a:lnTo>
                    <a:pt x="90" y="268"/>
                  </a:lnTo>
                  <a:lnTo>
                    <a:pt x="72" y="272"/>
                  </a:lnTo>
                  <a:lnTo>
                    <a:pt x="56" y="274"/>
                  </a:lnTo>
                  <a:lnTo>
                    <a:pt x="42" y="274"/>
                  </a:lnTo>
                  <a:lnTo>
                    <a:pt x="30" y="274"/>
                  </a:lnTo>
                  <a:lnTo>
                    <a:pt x="30" y="274"/>
                  </a:lnTo>
                  <a:lnTo>
                    <a:pt x="38" y="246"/>
                  </a:lnTo>
                  <a:lnTo>
                    <a:pt x="44" y="220"/>
                  </a:lnTo>
                  <a:lnTo>
                    <a:pt x="48" y="192"/>
                  </a:lnTo>
                  <a:lnTo>
                    <a:pt x="50" y="164"/>
                  </a:lnTo>
                  <a:lnTo>
                    <a:pt x="50" y="164"/>
                  </a:lnTo>
                  <a:lnTo>
                    <a:pt x="52" y="130"/>
                  </a:lnTo>
                  <a:lnTo>
                    <a:pt x="48" y="94"/>
                  </a:lnTo>
                  <a:lnTo>
                    <a:pt x="42" y="58"/>
                  </a:lnTo>
                  <a:lnTo>
                    <a:pt x="32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6" y="46"/>
                  </a:lnTo>
                  <a:lnTo>
                    <a:pt x="40" y="68"/>
                  </a:lnTo>
                  <a:lnTo>
                    <a:pt x="42" y="92"/>
                  </a:lnTo>
                  <a:lnTo>
                    <a:pt x="44" y="120"/>
                  </a:lnTo>
                  <a:lnTo>
                    <a:pt x="44" y="150"/>
                  </a:lnTo>
                  <a:lnTo>
                    <a:pt x="40" y="182"/>
                  </a:lnTo>
                  <a:lnTo>
                    <a:pt x="34" y="216"/>
                  </a:lnTo>
                  <a:lnTo>
                    <a:pt x="26" y="252"/>
                  </a:lnTo>
                  <a:lnTo>
                    <a:pt x="26" y="252"/>
                  </a:lnTo>
                  <a:lnTo>
                    <a:pt x="20" y="268"/>
                  </a:lnTo>
                  <a:lnTo>
                    <a:pt x="14" y="284"/>
                  </a:lnTo>
                  <a:lnTo>
                    <a:pt x="0" y="310"/>
                  </a:lnTo>
                  <a:lnTo>
                    <a:pt x="12" y="310"/>
                  </a:lnTo>
                  <a:lnTo>
                    <a:pt x="12" y="310"/>
                  </a:lnTo>
                  <a:lnTo>
                    <a:pt x="26" y="284"/>
                  </a:lnTo>
                  <a:lnTo>
                    <a:pt x="26" y="284"/>
                  </a:lnTo>
                  <a:lnTo>
                    <a:pt x="36" y="286"/>
                  </a:lnTo>
                  <a:lnTo>
                    <a:pt x="52" y="286"/>
                  </a:lnTo>
                  <a:lnTo>
                    <a:pt x="68" y="286"/>
                  </a:lnTo>
                  <a:lnTo>
                    <a:pt x="86" y="282"/>
                  </a:lnTo>
                  <a:lnTo>
                    <a:pt x="96" y="278"/>
                  </a:lnTo>
                  <a:lnTo>
                    <a:pt x="104" y="272"/>
                  </a:lnTo>
                  <a:lnTo>
                    <a:pt x="112" y="266"/>
                  </a:lnTo>
                  <a:lnTo>
                    <a:pt x="122" y="258"/>
                  </a:lnTo>
                  <a:lnTo>
                    <a:pt x="128" y="248"/>
                  </a:lnTo>
                  <a:lnTo>
                    <a:pt x="136" y="236"/>
                  </a:lnTo>
                  <a:lnTo>
                    <a:pt x="142" y="222"/>
                  </a:lnTo>
                  <a:lnTo>
                    <a:pt x="146" y="206"/>
                  </a:lnTo>
                  <a:lnTo>
                    <a:pt x="146" y="20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8710863" y="-733926"/>
              <a:ext cx="433137" cy="1138989"/>
            </a:xfrm>
            <a:custGeom>
              <a:avLst/>
              <a:gdLst/>
              <a:ahLst/>
              <a:cxnLst>
                <a:cxn ang="0">
                  <a:pos x="2" y="126"/>
                </a:cxn>
                <a:cxn ang="0">
                  <a:pos x="2" y="126"/>
                </a:cxn>
                <a:cxn ang="0">
                  <a:pos x="6" y="120"/>
                </a:cxn>
                <a:cxn ang="0">
                  <a:pos x="18" y="106"/>
                </a:cxn>
                <a:cxn ang="0">
                  <a:pos x="24" y="100"/>
                </a:cxn>
                <a:cxn ang="0">
                  <a:pos x="34" y="92"/>
                </a:cxn>
                <a:cxn ang="0">
                  <a:pos x="42" y="88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48" y="88"/>
                </a:cxn>
                <a:cxn ang="0">
                  <a:pos x="34" y="98"/>
                </a:cxn>
                <a:cxn ang="0">
                  <a:pos x="28" y="106"/>
                </a:cxn>
                <a:cxn ang="0">
                  <a:pos x="20" y="116"/>
                </a:cxn>
                <a:cxn ang="0">
                  <a:pos x="16" y="128"/>
                </a:cxn>
                <a:cxn ang="0">
                  <a:pos x="12" y="142"/>
                </a:cxn>
                <a:cxn ang="0">
                  <a:pos x="12" y="142"/>
                </a:cxn>
                <a:cxn ang="0">
                  <a:pos x="22" y="142"/>
                </a:cxn>
                <a:cxn ang="0">
                  <a:pos x="54" y="138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2" y="4"/>
                </a:cxn>
                <a:cxn ang="0">
                  <a:pos x="30" y="8"/>
                </a:cxn>
                <a:cxn ang="0">
                  <a:pos x="20" y="16"/>
                </a:cxn>
                <a:cxn ang="0">
                  <a:pos x="12" y="28"/>
                </a:cxn>
                <a:cxn ang="0">
                  <a:pos x="6" y="44"/>
                </a:cxn>
                <a:cxn ang="0">
                  <a:pos x="2" y="64"/>
                </a:cxn>
                <a:cxn ang="0">
                  <a:pos x="0" y="92"/>
                </a:cxn>
                <a:cxn ang="0">
                  <a:pos x="2" y="126"/>
                </a:cxn>
                <a:cxn ang="0">
                  <a:pos x="2" y="126"/>
                </a:cxn>
              </a:cxnLst>
              <a:rect l="0" t="0" r="r" b="b"/>
              <a:pathLst>
                <a:path w="54" h="142">
                  <a:moveTo>
                    <a:pt x="2" y="126"/>
                  </a:moveTo>
                  <a:lnTo>
                    <a:pt x="2" y="126"/>
                  </a:lnTo>
                  <a:lnTo>
                    <a:pt x="6" y="120"/>
                  </a:lnTo>
                  <a:lnTo>
                    <a:pt x="18" y="106"/>
                  </a:lnTo>
                  <a:lnTo>
                    <a:pt x="24" y="100"/>
                  </a:lnTo>
                  <a:lnTo>
                    <a:pt x="34" y="92"/>
                  </a:lnTo>
                  <a:lnTo>
                    <a:pt x="42" y="88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48" y="88"/>
                  </a:lnTo>
                  <a:lnTo>
                    <a:pt x="34" y="98"/>
                  </a:lnTo>
                  <a:lnTo>
                    <a:pt x="28" y="106"/>
                  </a:lnTo>
                  <a:lnTo>
                    <a:pt x="20" y="116"/>
                  </a:lnTo>
                  <a:lnTo>
                    <a:pt x="16" y="128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22" y="142"/>
                  </a:lnTo>
                  <a:lnTo>
                    <a:pt x="54" y="138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2" y="4"/>
                  </a:lnTo>
                  <a:lnTo>
                    <a:pt x="30" y="8"/>
                  </a:lnTo>
                  <a:lnTo>
                    <a:pt x="20" y="16"/>
                  </a:lnTo>
                  <a:lnTo>
                    <a:pt x="12" y="28"/>
                  </a:lnTo>
                  <a:lnTo>
                    <a:pt x="6" y="44"/>
                  </a:lnTo>
                  <a:lnTo>
                    <a:pt x="2" y="64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2" y="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8791074" y="469232"/>
              <a:ext cx="352926" cy="208547"/>
            </a:xfrm>
            <a:custGeom>
              <a:avLst/>
              <a:gdLst/>
              <a:ahLst/>
              <a:cxnLst>
                <a:cxn ang="0">
                  <a:pos x="44" y="26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26" y="4"/>
                </a:cxn>
                <a:cxn ang="0">
                  <a:pos x="14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4" y="14"/>
                </a:cxn>
                <a:cxn ang="0">
                  <a:pos x="24" y="18"/>
                </a:cxn>
                <a:cxn ang="0">
                  <a:pos x="34" y="22"/>
                </a:cxn>
                <a:cxn ang="0">
                  <a:pos x="44" y="26"/>
                </a:cxn>
                <a:cxn ang="0">
                  <a:pos x="44" y="26"/>
                </a:cxn>
              </a:cxnLst>
              <a:rect l="0" t="0" r="r" b="b"/>
              <a:pathLst>
                <a:path w="44" h="26">
                  <a:moveTo>
                    <a:pt x="44" y="26"/>
                  </a:moveTo>
                  <a:lnTo>
                    <a:pt x="44" y="0"/>
                  </a:lnTo>
                  <a:lnTo>
                    <a:pt x="44" y="0"/>
                  </a:lnTo>
                  <a:lnTo>
                    <a:pt x="26" y="4"/>
                  </a:lnTo>
                  <a:lnTo>
                    <a:pt x="14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24" y="18"/>
                  </a:lnTo>
                  <a:lnTo>
                    <a:pt x="34" y="22"/>
                  </a:lnTo>
                  <a:lnTo>
                    <a:pt x="44" y="26"/>
                  </a:lnTo>
                  <a:lnTo>
                    <a:pt x="44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8726905" y="677779"/>
              <a:ext cx="417095" cy="753979"/>
            </a:xfrm>
            <a:custGeom>
              <a:avLst/>
              <a:gdLst/>
              <a:ahLst/>
              <a:cxnLst>
                <a:cxn ang="0">
                  <a:pos x="52" y="94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34" y="4"/>
                </a:cxn>
                <a:cxn ang="0">
                  <a:pos x="18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0" y="6"/>
                </a:cxn>
                <a:cxn ang="0">
                  <a:pos x="18" y="14"/>
                </a:cxn>
                <a:cxn ang="0">
                  <a:pos x="26" y="26"/>
                </a:cxn>
                <a:cxn ang="0">
                  <a:pos x="32" y="40"/>
                </a:cxn>
                <a:cxn ang="0">
                  <a:pos x="42" y="68"/>
                </a:cxn>
                <a:cxn ang="0">
                  <a:pos x="52" y="94"/>
                </a:cxn>
                <a:cxn ang="0">
                  <a:pos x="52" y="94"/>
                </a:cxn>
              </a:cxnLst>
              <a:rect l="0" t="0" r="r" b="b"/>
              <a:pathLst>
                <a:path w="52" h="94">
                  <a:moveTo>
                    <a:pt x="52" y="94"/>
                  </a:moveTo>
                  <a:lnTo>
                    <a:pt x="52" y="10"/>
                  </a:lnTo>
                  <a:lnTo>
                    <a:pt x="52" y="10"/>
                  </a:lnTo>
                  <a:lnTo>
                    <a:pt x="34" y="4"/>
                  </a:lnTo>
                  <a:lnTo>
                    <a:pt x="18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6"/>
                  </a:lnTo>
                  <a:lnTo>
                    <a:pt x="18" y="14"/>
                  </a:lnTo>
                  <a:lnTo>
                    <a:pt x="26" y="26"/>
                  </a:lnTo>
                  <a:lnTo>
                    <a:pt x="32" y="40"/>
                  </a:lnTo>
                  <a:lnTo>
                    <a:pt x="42" y="68"/>
                  </a:lnTo>
                  <a:lnTo>
                    <a:pt x="52" y="94"/>
                  </a:lnTo>
                  <a:lnTo>
                    <a:pt x="52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7860632" y="741947"/>
              <a:ext cx="1138989" cy="1187116"/>
            </a:xfrm>
            <a:custGeom>
              <a:avLst/>
              <a:gdLst/>
              <a:ahLst/>
              <a:cxnLst>
                <a:cxn ang="0">
                  <a:pos x="98" y="8"/>
                </a:cxn>
                <a:cxn ang="0">
                  <a:pos x="98" y="8"/>
                </a:cxn>
                <a:cxn ang="0">
                  <a:pos x="98" y="22"/>
                </a:cxn>
                <a:cxn ang="0">
                  <a:pos x="96" y="36"/>
                </a:cxn>
                <a:cxn ang="0">
                  <a:pos x="94" y="46"/>
                </a:cxn>
                <a:cxn ang="0">
                  <a:pos x="90" y="54"/>
                </a:cxn>
                <a:cxn ang="0">
                  <a:pos x="86" y="66"/>
                </a:cxn>
                <a:cxn ang="0">
                  <a:pos x="82" y="68"/>
                </a:cxn>
                <a:cxn ang="0">
                  <a:pos x="82" y="68"/>
                </a:cxn>
                <a:cxn ang="0">
                  <a:pos x="86" y="56"/>
                </a:cxn>
                <a:cxn ang="0">
                  <a:pos x="86" y="44"/>
                </a:cxn>
                <a:cxn ang="0">
                  <a:pos x="86" y="32"/>
                </a:cxn>
                <a:cxn ang="0">
                  <a:pos x="86" y="22"/>
                </a:cxn>
                <a:cxn ang="0">
                  <a:pos x="82" y="6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6" y="8"/>
                </a:cxn>
                <a:cxn ang="0">
                  <a:pos x="72" y="14"/>
                </a:cxn>
                <a:cxn ang="0">
                  <a:pos x="60" y="26"/>
                </a:cxn>
                <a:cxn ang="0">
                  <a:pos x="28" y="48"/>
                </a:cxn>
                <a:cxn ang="0">
                  <a:pos x="12" y="60"/>
                </a:cxn>
                <a:cxn ang="0">
                  <a:pos x="6" y="68"/>
                </a:cxn>
                <a:cxn ang="0">
                  <a:pos x="2" y="76"/>
                </a:cxn>
                <a:cxn ang="0">
                  <a:pos x="0" y="84"/>
                </a:cxn>
                <a:cxn ang="0">
                  <a:pos x="0" y="94"/>
                </a:cxn>
                <a:cxn ang="0">
                  <a:pos x="2" y="104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4" y="126"/>
                </a:cxn>
                <a:cxn ang="0">
                  <a:pos x="24" y="130"/>
                </a:cxn>
                <a:cxn ang="0">
                  <a:pos x="32" y="132"/>
                </a:cxn>
                <a:cxn ang="0">
                  <a:pos x="42" y="132"/>
                </a:cxn>
                <a:cxn ang="0">
                  <a:pos x="58" y="128"/>
                </a:cxn>
                <a:cxn ang="0">
                  <a:pos x="64" y="126"/>
                </a:cxn>
                <a:cxn ang="0">
                  <a:pos x="64" y="126"/>
                </a:cxn>
                <a:cxn ang="0">
                  <a:pos x="66" y="130"/>
                </a:cxn>
                <a:cxn ang="0">
                  <a:pos x="70" y="136"/>
                </a:cxn>
                <a:cxn ang="0">
                  <a:pos x="76" y="140"/>
                </a:cxn>
                <a:cxn ang="0">
                  <a:pos x="82" y="144"/>
                </a:cxn>
                <a:cxn ang="0">
                  <a:pos x="90" y="148"/>
                </a:cxn>
                <a:cxn ang="0">
                  <a:pos x="102" y="148"/>
                </a:cxn>
                <a:cxn ang="0">
                  <a:pos x="102" y="148"/>
                </a:cxn>
                <a:cxn ang="0">
                  <a:pos x="114" y="146"/>
                </a:cxn>
                <a:cxn ang="0">
                  <a:pos x="124" y="142"/>
                </a:cxn>
                <a:cxn ang="0">
                  <a:pos x="132" y="136"/>
                </a:cxn>
                <a:cxn ang="0">
                  <a:pos x="136" y="126"/>
                </a:cxn>
                <a:cxn ang="0">
                  <a:pos x="140" y="116"/>
                </a:cxn>
                <a:cxn ang="0">
                  <a:pos x="142" y="104"/>
                </a:cxn>
                <a:cxn ang="0">
                  <a:pos x="142" y="92"/>
                </a:cxn>
                <a:cxn ang="0">
                  <a:pos x="140" y="80"/>
                </a:cxn>
                <a:cxn ang="0">
                  <a:pos x="140" y="80"/>
                </a:cxn>
                <a:cxn ang="0">
                  <a:pos x="134" y="62"/>
                </a:cxn>
                <a:cxn ang="0">
                  <a:pos x="128" y="46"/>
                </a:cxn>
                <a:cxn ang="0">
                  <a:pos x="120" y="34"/>
                </a:cxn>
                <a:cxn ang="0">
                  <a:pos x="114" y="24"/>
                </a:cxn>
                <a:cxn ang="0">
                  <a:pos x="102" y="12"/>
                </a:cxn>
                <a:cxn ang="0">
                  <a:pos x="98" y="8"/>
                </a:cxn>
                <a:cxn ang="0">
                  <a:pos x="98" y="8"/>
                </a:cxn>
              </a:cxnLst>
              <a:rect l="0" t="0" r="r" b="b"/>
              <a:pathLst>
                <a:path w="142" h="148">
                  <a:moveTo>
                    <a:pt x="98" y="8"/>
                  </a:moveTo>
                  <a:lnTo>
                    <a:pt x="98" y="8"/>
                  </a:lnTo>
                  <a:lnTo>
                    <a:pt x="98" y="22"/>
                  </a:lnTo>
                  <a:lnTo>
                    <a:pt x="96" y="36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86" y="66"/>
                  </a:lnTo>
                  <a:lnTo>
                    <a:pt x="82" y="68"/>
                  </a:lnTo>
                  <a:lnTo>
                    <a:pt x="82" y="68"/>
                  </a:lnTo>
                  <a:lnTo>
                    <a:pt x="86" y="56"/>
                  </a:lnTo>
                  <a:lnTo>
                    <a:pt x="86" y="44"/>
                  </a:lnTo>
                  <a:lnTo>
                    <a:pt x="86" y="32"/>
                  </a:lnTo>
                  <a:lnTo>
                    <a:pt x="86" y="22"/>
                  </a:lnTo>
                  <a:lnTo>
                    <a:pt x="82" y="6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6" y="8"/>
                  </a:lnTo>
                  <a:lnTo>
                    <a:pt x="72" y="14"/>
                  </a:lnTo>
                  <a:lnTo>
                    <a:pt x="60" y="26"/>
                  </a:lnTo>
                  <a:lnTo>
                    <a:pt x="28" y="48"/>
                  </a:lnTo>
                  <a:lnTo>
                    <a:pt x="12" y="60"/>
                  </a:lnTo>
                  <a:lnTo>
                    <a:pt x="6" y="68"/>
                  </a:lnTo>
                  <a:lnTo>
                    <a:pt x="2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04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4" y="126"/>
                  </a:lnTo>
                  <a:lnTo>
                    <a:pt x="24" y="130"/>
                  </a:lnTo>
                  <a:lnTo>
                    <a:pt x="32" y="132"/>
                  </a:lnTo>
                  <a:lnTo>
                    <a:pt x="42" y="132"/>
                  </a:lnTo>
                  <a:lnTo>
                    <a:pt x="58" y="128"/>
                  </a:lnTo>
                  <a:lnTo>
                    <a:pt x="64" y="126"/>
                  </a:lnTo>
                  <a:lnTo>
                    <a:pt x="64" y="126"/>
                  </a:lnTo>
                  <a:lnTo>
                    <a:pt x="66" y="130"/>
                  </a:lnTo>
                  <a:lnTo>
                    <a:pt x="70" y="136"/>
                  </a:lnTo>
                  <a:lnTo>
                    <a:pt x="76" y="140"/>
                  </a:lnTo>
                  <a:lnTo>
                    <a:pt x="82" y="144"/>
                  </a:lnTo>
                  <a:lnTo>
                    <a:pt x="90" y="148"/>
                  </a:lnTo>
                  <a:lnTo>
                    <a:pt x="102" y="148"/>
                  </a:lnTo>
                  <a:lnTo>
                    <a:pt x="102" y="148"/>
                  </a:lnTo>
                  <a:lnTo>
                    <a:pt x="114" y="146"/>
                  </a:lnTo>
                  <a:lnTo>
                    <a:pt x="124" y="142"/>
                  </a:lnTo>
                  <a:lnTo>
                    <a:pt x="132" y="136"/>
                  </a:lnTo>
                  <a:lnTo>
                    <a:pt x="136" y="126"/>
                  </a:lnTo>
                  <a:lnTo>
                    <a:pt x="140" y="116"/>
                  </a:lnTo>
                  <a:lnTo>
                    <a:pt x="142" y="104"/>
                  </a:lnTo>
                  <a:lnTo>
                    <a:pt x="142" y="92"/>
                  </a:lnTo>
                  <a:lnTo>
                    <a:pt x="140" y="80"/>
                  </a:lnTo>
                  <a:lnTo>
                    <a:pt x="140" y="80"/>
                  </a:lnTo>
                  <a:lnTo>
                    <a:pt x="134" y="62"/>
                  </a:lnTo>
                  <a:lnTo>
                    <a:pt x="128" y="46"/>
                  </a:lnTo>
                  <a:lnTo>
                    <a:pt x="120" y="34"/>
                  </a:lnTo>
                  <a:lnTo>
                    <a:pt x="114" y="24"/>
                  </a:lnTo>
                  <a:lnTo>
                    <a:pt x="102" y="12"/>
                  </a:lnTo>
                  <a:lnTo>
                    <a:pt x="98" y="8"/>
                  </a:lnTo>
                  <a:lnTo>
                    <a:pt x="9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7106653" y="68179"/>
              <a:ext cx="1171074" cy="1235242"/>
            </a:xfrm>
            <a:custGeom>
              <a:avLst/>
              <a:gdLst/>
              <a:ahLst/>
              <a:cxnLst>
                <a:cxn ang="0">
                  <a:pos x="146" y="66"/>
                </a:cxn>
                <a:cxn ang="0">
                  <a:pos x="146" y="66"/>
                </a:cxn>
                <a:cxn ang="0">
                  <a:pos x="132" y="72"/>
                </a:cxn>
                <a:cxn ang="0">
                  <a:pos x="118" y="76"/>
                </a:cxn>
                <a:cxn ang="0">
                  <a:pos x="106" y="78"/>
                </a:cxn>
                <a:cxn ang="0">
                  <a:pos x="96" y="78"/>
                </a:cxn>
                <a:cxn ang="0">
                  <a:pos x="82" y="78"/>
                </a:cxn>
                <a:cxn ang="0">
                  <a:pos x="78" y="76"/>
                </a:cxn>
                <a:cxn ang="0">
                  <a:pos x="78" y="76"/>
                </a:cxn>
                <a:cxn ang="0">
                  <a:pos x="88" y="74"/>
                </a:cxn>
                <a:cxn ang="0">
                  <a:pos x="100" y="72"/>
                </a:cxn>
                <a:cxn ang="0">
                  <a:pos x="122" y="60"/>
                </a:cxn>
                <a:cxn ang="0">
                  <a:pos x="146" y="44"/>
                </a:cxn>
                <a:cxn ang="0">
                  <a:pos x="146" y="44"/>
                </a:cxn>
                <a:cxn ang="0">
                  <a:pos x="136" y="44"/>
                </a:cxn>
                <a:cxn ang="0">
                  <a:pos x="126" y="42"/>
                </a:cxn>
                <a:cxn ang="0">
                  <a:pos x="108" y="32"/>
                </a:cxn>
                <a:cxn ang="0">
                  <a:pos x="72" y="12"/>
                </a:cxn>
                <a:cxn ang="0">
                  <a:pos x="56" y="2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30"/>
                </a:cxn>
                <a:cxn ang="0">
                  <a:pos x="0" y="42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2" y="70"/>
                </a:cxn>
                <a:cxn ang="0">
                  <a:pos x="16" y="76"/>
                </a:cxn>
                <a:cxn ang="0">
                  <a:pos x="22" y="82"/>
                </a:cxn>
                <a:cxn ang="0">
                  <a:pos x="22" y="82"/>
                </a:cxn>
                <a:cxn ang="0">
                  <a:pos x="16" y="86"/>
                </a:cxn>
                <a:cxn ang="0">
                  <a:pos x="12" y="92"/>
                </a:cxn>
                <a:cxn ang="0">
                  <a:pos x="10" y="98"/>
                </a:cxn>
                <a:cxn ang="0">
                  <a:pos x="8" y="106"/>
                </a:cxn>
                <a:cxn ang="0">
                  <a:pos x="10" y="118"/>
                </a:cxn>
                <a:cxn ang="0">
                  <a:pos x="14" y="130"/>
                </a:cxn>
                <a:cxn ang="0">
                  <a:pos x="22" y="142"/>
                </a:cxn>
                <a:cxn ang="0">
                  <a:pos x="36" y="150"/>
                </a:cxn>
                <a:cxn ang="0">
                  <a:pos x="42" y="152"/>
                </a:cxn>
                <a:cxn ang="0">
                  <a:pos x="50" y="154"/>
                </a:cxn>
                <a:cxn ang="0">
                  <a:pos x="58" y="154"/>
                </a:cxn>
                <a:cxn ang="0">
                  <a:pos x="68" y="152"/>
                </a:cxn>
                <a:cxn ang="0">
                  <a:pos x="68" y="152"/>
                </a:cxn>
                <a:cxn ang="0">
                  <a:pos x="76" y="150"/>
                </a:cxn>
                <a:cxn ang="0">
                  <a:pos x="86" y="146"/>
                </a:cxn>
                <a:cxn ang="0">
                  <a:pos x="102" y="136"/>
                </a:cxn>
                <a:cxn ang="0">
                  <a:pos x="114" y="122"/>
                </a:cxn>
                <a:cxn ang="0">
                  <a:pos x="126" y="106"/>
                </a:cxn>
                <a:cxn ang="0">
                  <a:pos x="134" y="92"/>
                </a:cxn>
                <a:cxn ang="0">
                  <a:pos x="142" y="78"/>
                </a:cxn>
                <a:cxn ang="0">
                  <a:pos x="146" y="66"/>
                </a:cxn>
                <a:cxn ang="0">
                  <a:pos x="146" y="66"/>
                </a:cxn>
              </a:cxnLst>
              <a:rect l="0" t="0" r="r" b="b"/>
              <a:pathLst>
                <a:path w="146" h="154">
                  <a:moveTo>
                    <a:pt x="146" y="66"/>
                  </a:moveTo>
                  <a:lnTo>
                    <a:pt x="146" y="66"/>
                  </a:lnTo>
                  <a:lnTo>
                    <a:pt x="132" y="72"/>
                  </a:lnTo>
                  <a:lnTo>
                    <a:pt x="118" y="76"/>
                  </a:lnTo>
                  <a:lnTo>
                    <a:pt x="106" y="78"/>
                  </a:lnTo>
                  <a:lnTo>
                    <a:pt x="96" y="78"/>
                  </a:lnTo>
                  <a:lnTo>
                    <a:pt x="82" y="78"/>
                  </a:lnTo>
                  <a:lnTo>
                    <a:pt x="78" y="76"/>
                  </a:lnTo>
                  <a:lnTo>
                    <a:pt x="78" y="76"/>
                  </a:lnTo>
                  <a:lnTo>
                    <a:pt x="88" y="74"/>
                  </a:lnTo>
                  <a:lnTo>
                    <a:pt x="100" y="72"/>
                  </a:lnTo>
                  <a:lnTo>
                    <a:pt x="122" y="60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36" y="44"/>
                  </a:lnTo>
                  <a:lnTo>
                    <a:pt x="126" y="42"/>
                  </a:lnTo>
                  <a:lnTo>
                    <a:pt x="108" y="32"/>
                  </a:lnTo>
                  <a:lnTo>
                    <a:pt x="72" y="12"/>
                  </a:lnTo>
                  <a:lnTo>
                    <a:pt x="56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30"/>
                  </a:lnTo>
                  <a:lnTo>
                    <a:pt x="0" y="42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2" y="70"/>
                  </a:lnTo>
                  <a:lnTo>
                    <a:pt x="16" y="76"/>
                  </a:lnTo>
                  <a:lnTo>
                    <a:pt x="22" y="82"/>
                  </a:lnTo>
                  <a:lnTo>
                    <a:pt x="22" y="82"/>
                  </a:lnTo>
                  <a:lnTo>
                    <a:pt x="16" y="86"/>
                  </a:lnTo>
                  <a:lnTo>
                    <a:pt x="12" y="92"/>
                  </a:lnTo>
                  <a:lnTo>
                    <a:pt x="10" y="98"/>
                  </a:lnTo>
                  <a:lnTo>
                    <a:pt x="8" y="106"/>
                  </a:lnTo>
                  <a:lnTo>
                    <a:pt x="10" y="118"/>
                  </a:lnTo>
                  <a:lnTo>
                    <a:pt x="14" y="130"/>
                  </a:lnTo>
                  <a:lnTo>
                    <a:pt x="22" y="142"/>
                  </a:lnTo>
                  <a:lnTo>
                    <a:pt x="36" y="150"/>
                  </a:lnTo>
                  <a:lnTo>
                    <a:pt x="42" y="152"/>
                  </a:lnTo>
                  <a:lnTo>
                    <a:pt x="50" y="154"/>
                  </a:lnTo>
                  <a:lnTo>
                    <a:pt x="58" y="154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76" y="150"/>
                  </a:lnTo>
                  <a:lnTo>
                    <a:pt x="86" y="146"/>
                  </a:lnTo>
                  <a:lnTo>
                    <a:pt x="102" y="136"/>
                  </a:lnTo>
                  <a:lnTo>
                    <a:pt x="114" y="122"/>
                  </a:lnTo>
                  <a:lnTo>
                    <a:pt x="126" y="106"/>
                  </a:lnTo>
                  <a:lnTo>
                    <a:pt x="134" y="92"/>
                  </a:lnTo>
                  <a:lnTo>
                    <a:pt x="142" y="78"/>
                  </a:lnTo>
                  <a:lnTo>
                    <a:pt x="146" y="66"/>
                  </a:lnTo>
                  <a:lnTo>
                    <a:pt x="14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7620000" y="-1038726"/>
              <a:ext cx="1090863" cy="1219200"/>
            </a:xfrm>
            <a:custGeom>
              <a:avLst/>
              <a:gdLst/>
              <a:ahLst/>
              <a:cxnLst>
                <a:cxn ang="0">
                  <a:pos x="98" y="152"/>
                </a:cxn>
                <a:cxn ang="0">
                  <a:pos x="98" y="152"/>
                </a:cxn>
                <a:cxn ang="0">
                  <a:pos x="94" y="148"/>
                </a:cxn>
                <a:cxn ang="0">
                  <a:pos x="86" y="138"/>
                </a:cxn>
                <a:cxn ang="0">
                  <a:pos x="82" y="130"/>
                </a:cxn>
                <a:cxn ang="0">
                  <a:pos x="78" y="120"/>
                </a:cxn>
                <a:cxn ang="0">
                  <a:pos x="76" y="110"/>
                </a:cxn>
                <a:cxn ang="0">
                  <a:pos x="76" y="96"/>
                </a:cxn>
                <a:cxn ang="0">
                  <a:pos x="76" y="96"/>
                </a:cxn>
                <a:cxn ang="0">
                  <a:pos x="80" y="104"/>
                </a:cxn>
                <a:cxn ang="0">
                  <a:pos x="90" y="118"/>
                </a:cxn>
                <a:cxn ang="0">
                  <a:pos x="106" y="136"/>
                </a:cxn>
                <a:cxn ang="0">
                  <a:pos x="114" y="144"/>
                </a:cxn>
                <a:cxn ang="0">
                  <a:pos x="124" y="150"/>
                </a:cxn>
                <a:cxn ang="0">
                  <a:pos x="124" y="150"/>
                </a:cxn>
                <a:cxn ang="0">
                  <a:pos x="124" y="140"/>
                </a:cxn>
                <a:cxn ang="0">
                  <a:pos x="124" y="116"/>
                </a:cxn>
                <a:cxn ang="0">
                  <a:pos x="126" y="84"/>
                </a:cxn>
                <a:cxn ang="0">
                  <a:pos x="130" y="66"/>
                </a:cxn>
                <a:cxn ang="0">
                  <a:pos x="134" y="50"/>
                </a:cxn>
                <a:cxn ang="0">
                  <a:pos x="134" y="50"/>
                </a:cxn>
                <a:cxn ang="0">
                  <a:pos x="136" y="40"/>
                </a:cxn>
                <a:cxn ang="0">
                  <a:pos x="136" y="32"/>
                </a:cxn>
                <a:cxn ang="0">
                  <a:pos x="132" y="22"/>
                </a:cxn>
                <a:cxn ang="0">
                  <a:pos x="128" y="16"/>
                </a:cxn>
                <a:cxn ang="0">
                  <a:pos x="120" y="10"/>
                </a:cxn>
                <a:cxn ang="0">
                  <a:pos x="112" y="4"/>
                </a:cxn>
                <a:cxn ang="0">
                  <a:pos x="104" y="2"/>
                </a:cxn>
                <a:cxn ang="0">
                  <a:pos x="94" y="0"/>
                </a:cxn>
                <a:cxn ang="0">
                  <a:pos x="94" y="0"/>
                </a:cxn>
                <a:cxn ang="0">
                  <a:pos x="84" y="2"/>
                </a:cxn>
                <a:cxn ang="0">
                  <a:pos x="76" y="6"/>
                </a:cxn>
                <a:cxn ang="0">
                  <a:pos x="70" y="10"/>
                </a:cxn>
                <a:cxn ang="0">
                  <a:pos x="64" y="16"/>
                </a:cxn>
                <a:cxn ang="0">
                  <a:pos x="58" y="28"/>
                </a:cxn>
                <a:cxn ang="0">
                  <a:pos x="56" y="34"/>
                </a:cxn>
                <a:cxn ang="0">
                  <a:pos x="56" y="34"/>
                </a:cxn>
                <a:cxn ang="0">
                  <a:pos x="50" y="32"/>
                </a:cxn>
                <a:cxn ang="0">
                  <a:pos x="32" y="34"/>
                </a:cxn>
                <a:cxn ang="0">
                  <a:pos x="22" y="38"/>
                </a:cxn>
                <a:cxn ang="0">
                  <a:pos x="14" y="42"/>
                </a:cxn>
                <a:cxn ang="0">
                  <a:pos x="6" y="48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72"/>
                </a:cxn>
                <a:cxn ang="0">
                  <a:pos x="0" y="86"/>
                </a:cxn>
                <a:cxn ang="0">
                  <a:pos x="4" y="100"/>
                </a:cxn>
                <a:cxn ang="0">
                  <a:pos x="10" y="112"/>
                </a:cxn>
                <a:cxn ang="0">
                  <a:pos x="22" y="124"/>
                </a:cxn>
                <a:cxn ang="0">
                  <a:pos x="40" y="136"/>
                </a:cxn>
                <a:cxn ang="0">
                  <a:pos x="66" y="144"/>
                </a:cxn>
                <a:cxn ang="0">
                  <a:pos x="98" y="152"/>
                </a:cxn>
                <a:cxn ang="0">
                  <a:pos x="98" y="152"/>
                </a:cxn>
              </a:cxnLst>
              <a:rect l="0" t="0" r="r" b="b"/>
              <a:pathLst>
                <a:path w="136" h="152">
                  <a:moveTo>
                    <a:pt x="98" y="152"/>
                  </a:moveTo>
                  <a:lnTo>
                    <a:pt x="98" y="152"/>
                  </a:lnTo>
                  <a:lnTo>
                    <a:pt x="94" y="148"/>
                  </a:lnTo>
                  <a:lnTo>
                    <a:pt x="86" y="138"/>
                  </a:lnTo>
                  <a:lnTo>
                    <a:pt x="82" y="130"/>
                  </a:lnTo>
                  <a:lnTo>
                    <a:pt x="78" y="120"/>
                  </a:lnTo>
                  <a:lnTo>
                    <a:pt x="76" y="110"/>
                  </a:lnTo>
                  <a:lnTo>
                    <a:pt x="76" y="96"/>
                  </a:lnTo>
                  <a:lnTo>
                    <a:pt x="76" y="96"/>
                  </a:lnTo>
                  <a:lnTo>
                    <a:pt x="80" y="104"/>
                  </a:lnTo>
                  <a:lnTo>
                    <a:pt x="90" y="118"/>
                  </a:lnTo>
                  <a:lnTo>
                    <a:pt x="106" y="136"/>
                  </a:lnTo>
                  <a:lnTo>
                    <a:pt x="114" y="144"/>
                  </a:lnTo>
                  <a:lnTo>
                    <a:pt x="124" y="150"/>
                  </a:lnTo>
                  <a:lnTo>
                    <a:pt x="124" y="150"/>
                  </a:lnTo>
                  <a:lnTo>
                    <a:pt x="124" y="140"/>
                  </a:lnTo>
                  <a:lnTo>
                    <a:pt x="124" y="116"/>
                  </a:lnTo>
                  <a:lnTo>
                    <a:pt x="126" y="84"/>
                  </a:lnTo>
                  <a:lnTo>
                    <a:pt x="130" y="66"/>
                  </a:lnTo>
                  <a:lnTo>
                    <a:pt x="134" y="50"/>
                  </a:lnTo>
                  <a:lnTo>
                    <a:pt x="134" y="50"/>
                  </a:lnTo>
                  <a:lnTo>
                    <a:pt x="136" y="40"/>
                  </a:lnTo>
                  <a:lnTo>
                    <a:pt x="136" y="32"/>
                  </a:lnTo>
                  <a:lnTo>
                    <a:pt x="132" y="22"/>
                  </a:lnTo>
                  <a:lnTo>
                    <a:pt x="128" y="16"/>
                  </a:lnTo>
                  <a:lnTo>
                    <a:pt x="120" y="10"/>
                  </a:lnTo>
                  <a:lnTo>
                    <a:pt x="112" y="4"/>
                  </a:lnTo>
                  <a:lnTo>
                    <a:pt x="104" y="2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84" y="2"/>
                  </a:lnTo>
                  <a:lnTo>
                    <a:pt x="76" y="6"/>
                  </a:lnTo>
                  <a:lnTo>
                    <a:pt x="70" y="10"/>
                  </a:lnTo>
                  <a:lnTo>
                    <a:pt x="64" y="16"/>
                  </a:lnTo>
                  <a:lnTo>
                    <a:pt x="58" y="28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0" y="32"/>
                  </a:lnTo>
                  <a:lnTo>
                    <a:pt x="32" y="34"/>
                  </a:lnTo>
                  <a:lnTo>
                    <a:pt x="22" y="38"/>
                  </a:lnTo>
                  <a:lnTo>
                    <a:pt x="14" y="42"/>
                  </a:lnTo>
                  <a:lnTo>
                    <a:pt x="6" y="4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72"/>
                  </a:lnTo>
                  <a:lnTo>
                    <a:pt x="0" y="86"/>
                  </a:lnTo>
                  <a:lnTo>
                    <a:pt x="4" y="100"/>
                  </a:lnTo>
                  <a:lnTo>
                    <a:pt x="10" y="112"/>
                  </a:lnTo>
                  <a:lnTo>
                    <a:pt x="22" y="124"/>
                  </a:lnTo>
                  <a:lnTo>
                    <a:pt x="40" y="136"/>
                  </a:lnTo>
                  <a:lnTo>
                    <a:pt x="66" y="144"/>
                  </a:lnTo>
                  <a:lnTo>
                    <a:pt x="98" y="152"/>
                  </a:lnTo>
                  <a:lnTo>
                    <a:pt x="98" y="1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8390021" y="340895"/>
              <a:ext cx="272716" cy="304800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6" y="32"/>
                </a:cxn>
                <a:cxn ang="0">
                  <a:pos x="10" y="36"/>
                </a:cxn>
                <a:cxn ang="0">
                  <a:pos x="18" y="38"/>
                </a:cxn>
                <a:cxn ang="0">
                  <a:pos x="18" y="38"/>
                </a:cxn>
                <a:cxn ang="0">
                  <a:pos x="24" y="36"/>
                </a:cxn>
                <a:cxn ang="0">
                  <a:pos x="30" y="32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4" y="12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</a:cxnLst>
              <a:rect l="0" t="0" r="r" b="b"/>
              <a:pathLst>
                <a:path w="34" h="38">
                  <a:moveTo>
                    <a:pt x="0" y="18"/>
                  </a:moveTo>
                  <a:lnTo>
                    <a:pt x="0" y="18"/>
                  </a:lnTo>
                  <a:lnTo>
                    <a:pt x="2" y="26"/>
                  </a:lnTo>
                  <a:lnTo>
                    <a:pt x="6" y="32"/>
                  </a:lnTo>
                  <a:lnTo>
                    <a:pt x="10" y="36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24" y="36"/>
                  </a:lnTo>
                  <a:lnTo>
                    <a:pt x="30" y="32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2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33137" y="-669758"/>
              <a:ext cx="641684" cy="641684"/>
            </a:xfrm>
            <a:custGeom>
              <a:avLst/>
              <a:gdLst/>
              <a:ahLst/>
              <a:cxnLst>
                <a:cxn ang="0">
                  <a:pos x="30" y="46"/>
                </a:cxn>
                <a:cxn ang="0">
                  <a:pos x="30" y="46"/>
                </a:cxn>
                <a:cxn ang="0">
                  <a:pos x="26" y="48"/>
                </a:cxn>
                <a:cxn ang="0">
                  <a:pos x="20" y="54"/>
                </a:cxn>
                <a:cxn ang="0">
                  <a:pos x="12" y="66"/>
                </a:cxn>
                <a:cxn ang="0">
                  <a:pos x="8" y="72"/>
                </a:cxn>
                <a:cxn ang="0">
                  <a:pos x="6" y="80"/>
                </a:cxn>
                <a:cxn ang="0">
                  <a:pos x="6" y="80"/>
                </a:cxn>
                <a:cxn ang="0">
                  <a:pos x="16" y="7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56" y="76"/>
                </a:cxn>
                <a:cxn ang="0">
                  <a:pos x="64" y="72"/>
                </a:cxn>
                <a:cxn ang="0">
                  <a:pos x="70" y="68"/>
                </a:cxn>
                <a:cxn ang="0">
                  <a:pos x="76" y="62"/>
                </a:cxn>
                <a:cxn ang="0">
                  <a:pos x="78" y="56"/>
                </a:cxn>
                <a:cxn ang="0">
                  <a:pos x="80" y="50"/>
                </a:cxn>
                <a:cxn ang="0">
                  <a:pos x="80" y="44"/>
                </a:cxn>
                <a:cxn ang="0">
                  <a:pos x="78" y="40"/>
                </a:cxn>
                <a:cxn ang="0">
                  <a:pos x="78" y="40"/>
                </a:cxn>
                <a:cxn ang="0">
                  <a:pos x="70" y="34"/>
                </a:cxn>
                <a:cxn ang="0">
                  <a:pos x="64" y="30"/>
                </a:cxn>
                <a:cxn ang="0">
                  <a:pos x="56" y="30"/>
                </a:cxn>
                <a:cxn ang="0">
                  <a:pos x="56" y="30"/>
                </a:cxn>
                <a:cxn ang="0">
                  <a:pos x="58" y="26"/>
                </a:cxn>
                <a:cxn ang="0">
                  <a:pos x="58" y="14"/>
                </a:cxn>
                <a:cxn ang="0">
                  <a:pos x="56" y="10"/>
                </a:cxn>
                <a:cxn ang="0">
                  <a:pos x="52" y="4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4"/>
                </a:cxn>
                <a:cxn ang="0">
                  <a:pos x="10" y="10"/>
                </a:cxn>
                <a:cxn ang="0">
                  <a:pos x="4" y="18"/>
                </a:cxn>
                <a:cxn ang="0">
                  <a:pos x="2" y="30"/>
                </a:cxn>
                <a:cxn ang="0">
                  <a:pos x="0" y="48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10" y="60"/>
                </a:cxn>
                <a:cxn ang="0">
                  <a:pos x="18" y="52"/>
                </a:cxn>
                <a:cxn ang="0">
                  <a:pos x="24" y="48"/>
                </a:cxn>
                <a:cxn ang="0">
                  <a:pos x="30" y="46"/>
                </a:cxn>
                <a:cxn ang="0">
                  <a:pos x="30" y="46"/>
                </a:cxn>
              </a:cxnLst>
              <a:rect l="0" t="0" r="r" b="b"/>
              <a:pathLst>
                <a:path w="80" h="80">
                  <a:moveTo>
                    <a:pt x="30" y="46"/>
                  </a:moveTo>
                  <a:lnTo>
                    <a:pt x="30" y="46"/>
                  </a:lnTo>
                  <a:lnTo>
                    <a:pt x="26" y="48"/>
                  </a:lnTo>
                  <a:lnTo>
                    <a:pt x="20" y="54"/>
                  </a:lnTo>
                  <a:lnTo>
                    <a:pt x="12" y="66"/>
                  </a:lnTo>
                  <a:lnTo>
                    <a:pt x="8" y="72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16" y="7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56" y="76"/>
                  </a:lnTo>
                  <a:lnTo>
                    <a:pt x="64" y="72"/>
                  </a:lnTo>
                  <a:lnTo>
                    <a:pt x="70" y="68"/>
                  </a:lnTo>
                  <a:lnTo>
                    <a:pt x="76" y="62"/>
                  </a:lnTo>
                  <a:lnTo>
                    <a:pt x="78" y="56"/>
                  </a:lnTo>
                  <a:lnTo>
                    <a:pt x="80" y="50"/>
                  </a:lnTo>
                  <a:lnTo>
                    <a:pt x="80" y="44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70" y="34"/>
                  </a:lnTo>
                  <a:lnTo>
                    <a:pt x="64" y="30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58" y="26"/>
                  </a:lnTo>
                  <a:lnTo>
                    <a:pt x="58" y="14"/>
                  </a:lnTo>
                  <a:lnTo>
                    <a:pt x="56" y="10"/>
                  </a:lnTo>
                  <a:lnTo>
                    <a:pt x="52" y="4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4"/>
                  </a:lnTo>
                  <a:lnTo>
                    <a:pt x="10" y="10"/>
                  </a:lnTo>
                  <a:lnTo>
                    <a:pt x="4" y="18"/>
                  </a:lnTo>
                  <a:lnTo>
                    <a:pt x="2" y="30"/>
                  </a:lnTo>
                  <a:lnTo>
                    <a:pt x="0" y="48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0" y="60"/>
                  </a:lnTo>
                  <a:lnTo>
                    <a:pt x="18" y="52"/>
                  </a:lnTo>
                  <a:lnTo>
                    <a:pt x="24" y="48"/>
                  </a:lnTo>
                  <a:lnTo>
                    <a:pt x="30" y="46"/>
                  </a:lnTo>
                  <a:lnTo>
                    <a:pt x="30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49179" y="-12032"/>
              <a:ext cx="673768" cy="673768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0"/>
                </a:cxn>
                <a:cxn ang="0">
                  <a:pos x="14" y="12"/>
                </a:cxn>
                <a:cxn ang="0">
                  <a:pos x="22" y="14"/>
                </a:cxn>
                <a:cxn ang="0">
                  <a:pos x="34" y="22"/>
                </a:cxn>
                <a:cxn ang="0">
                  <a:pos x="42" y="28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38" y="26"/>
                </a:cxn>
                <a:cxn ang="0">
                  <a:pos x="30" y="24"/>
                </a:cxn>
                <a:cxn ang="0">
                  <a:pos x="16" y="18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60"/>
                </a:cxn>
                <a:cxn ang="0">
                  <a:pos x="30" y="72"/>
                </a:cxn>
                <a:cxn ang="0">
                  <a:pos x="36" y="80"/>
                </a:cxn>
                <a:cxn ang="0">
                  <a:pos x="40" y="84"/>
                </a:cxn>
                <a:cxn ang="0">
                  <a:pos x="46" y="84"/>
                </a:cxn>
                <a:cxn ang="0">
                  <a:pos x="52" y="84"/>
                </a:cxn>
                <a:cxn ang="0">
                  <a:pos x="58" y="80"/>
                </a:cxn>
                <a:cxn ang="0">
                  <a:pos x="58" y="80"/>
                </a:cxn>
                <a:cxn ang="0">
                  <a:pos x="64" y="76"/>
                </a:cxn>
                <a:cxn ang="0">
                  <a:pos x="66" y="72"/>
                </a:cxn>
                <a:cxn ang="0">
                  <a:pos x="68" y="66"/>
                </a:cxn>
                <a:cxn ang="0">
                  <a:pos x="66" y="60"/>
                </a:cxn>
                <a:cxn ang="0">
                  <a:pos x="64" y="52"/>
                </a:cxn>
                <a:cxn ang="0">
                  <a:pos x="62" y="48"/>
                </a:cxn>
                <a:cxn ang="0">
                  <a:pos x="62" y="48"/>
                </a:cxn>
                <a:cxn ang="0">
                  <a:pos x="66" y="48"/>
                </a:cxn>
                <a:cxn ang="0">
                  <a:pos x="70" y="48"/>
                </a:cxn>
                <a:cxn ang="0">
                  <a:pos x="76" y="44"/>
                </a:cxn>
                <a:cxn ang="0">
                  <a:pos x="80" y="40"/>
                </a:cxn>
                <a:cxn ang="0">
                  <a:pos x="82" y="34"/>
                </a:cxn>
                <a:cxn ang="0">
                  <a:pos x="84" y="28"/>
                </a:cxn>
                <a:cxn ang="0">
                  <a:pos x="82" y="22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4" y="10"/>
                </a:cxn>
                <a:cxn ang="0">
                  <a:pos x="70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4" y="2"/>
                </a:cxn>
                <a:cxn ang="0">
                  <a:pos x="12" y="6"/>
                </a:cxn>
                <a:cxn ang="0">
                  <a:pos x="4" y="10"/>
                </a:cxn>
                <a:cxn ang="0">
                  <a:pos x="4" y="10"/>
                </a:cxn>
              </a:cxnLst>
              <a:rect l="0" t="0" r="r" b="b"/>
              <a:pathLst>
                <a:path w="84" h="84">
                  <a:moveTo>
                    <a:pt x="4" y="10"/>
                  </a:moveTo>
                  <a:lnTo>
                    <a:pt x="4" y="10"/>
                  </a:lnTo>
                  <a:lnTo>
                    <a:pt x="14" y="12"/>
                  </a:lnTo>
                  <a:lnTo>
                    <a:pt x="22" y="14"/>
                  </a:lnTo>
                  <a:lnTo>
                    <a:pt x="34" y="22"/>
                  </a:lnTo>
                  <a:lnTo>
                    <a:pt x="42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38" y="26"/>
                  </a:lnTo>
                  <a:lnTo>
                    <a:pt x="30" y="24"/>
                  </a:lnTo>
                  <a:lnTo>
                    <a:pt x="16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60"/>
                  </a:lnTo>
                  <a:lnTo>
                    <a:pt x="30" y="72"/>
                  </a:lnTo>
                  <a:lnTo>
                    <a:pt x="36" y="80"/>
                  </a:lnTo>
                  <a:lnTo>
                    <a:pt x="40" y="84"/>
                  </a:lnTo>
                  <a:lnTo>
                    <a:pt x="46" y="84"/>
                  </a:lnTo>
                  <a:lnTo>
                    <a:pt x="52" y="84"/>
                  </a:lnTo>
                  <a:lnTo>
                    <a:pt x="58" y="80"/>
                  </a:lnTo>
                  <a:lnTo>
                    <a:pt x="58" y="80"/>
                  </a:lnTo>
                  <a:lnTo>
                    <a:pt x="64" y="76"/>
                  </a:lnTo>
                  <a:lnTo>
                    <a:pt x="66" y="72"/>
                  </a:lnTo>
                  <a:lnTo>
                    <a:pt x="68" y="66"/>
                  </a:lnTo>
                  <a:lnTo>
                    <a:pt x="66" y="60"/>
                  </a:lnTo>
                  <a:lnTo>
                    <a:pt x="64" y="52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66" y="48"/>
                  </a:lnTo>
                  <a:lnTo>
                    <a:pt x="70" y="48"/>
                  </a:lnTo>
                  <a:lnTo>
                    <a:pt x="76" y="44"/>
                  </a:lnTo>
                  <a:lnTo>
                    <a:pt x="80" y="40"/>
                  </a:lnTo>
                  <a:lnTo>
                    <a:pt x="82" y="34"/>
                  </a:lnTo>
                  <a:lnTo>
                    <a:pt x="84" y="28"/>
                  </a:lnTo>
                  <a:lnTo>
                    <a:pt x="82" y="22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4" y="10"/>
                  </a:lnTo>
                  <a:lnTo>
                    <a:pt x="70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4" y="2"/>
                  </a:lnTo>
                  <a:lnTo>
                    <a:pt x="12" y="6"/>
                  </a:lnTo>
                  <a:lnTo>
                    <a:pt x="4" y="10"/>
                  </a:lnTo>
                  <a:lnTo>
                    <a:pt x="4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0" y="164432"/>
              <a:ext cx="593558" cy="67376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30" y="72"/>
                </a:cxn>
                <a:cxn ang="0">
                  <a:pos x="34" y="76"/>
                </a:cxn>
                <a:cxn ang="0">
                  <a:pos x="40" y="82"/>
                </a:cxn>
                <a:cxn ang="0">
                  <a:pos x="44" y="82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58" y="82"/>
                </a:cxn>
                <a:cxn ang="0">
                  <a:pos x="64" y="80"/>
                </a:cxn>
                <a:cxn ang="0">
                  <a:pos x="68" y="76"/>
                </a:cxn>
                <a:cxn ang="0">
                  <a:pos x="72" y="72"/>
                </a:cxn>
                <a:cxn ang="0">
                  <a:pos x="74" y="66"/>
                </a:cxn>
                <a:cxn ang="0">
                  <a:pos x="74" y="58"/>
                </a:cxn>
                <a:cxn ang="0">
                  <a:pos x="72" y="44"/>
                </a:cxn>
                <a:cxn ang="0">
                  <a:pos x="72" y="44"/>
                </a:cxn>
                <a:cxn ang="0">
                  <a:pos x="66" y="26"/>
                </a:cxn>
                <a:cxn ang="0">
                  <a:pos x="58" y="12"/>
                </a:cxn>
                <a:cxn ang="0">
                  <a:pos x="52" y="6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0"/>
                </a:cxn>
                <a:cxn ang="0">
                  <a:pos x="44" y="30"/>
                </a:cxn>
                <a:cxn ang="0">
                  <a:pos x="42" y="36"/>
                </a:cxn>
                <a:cxn ang="0">
                  <a:pos x="40" y="38"/>
                </a:cxn>
                <a:cxn ang="0">
                  <a:pos x="40" y="38"/>
                </a:cxn>
                <a:cxn ang="0">
                  <a:pos x="42" y="32"/>
                </a:cxn>
                <a:cxn ang="0">
                  <a:pos x="42" y="24"/>
                </a:cxn>
                <a:cxn ang="0">
                  <a:pos x="42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6" y="4"/>
                </a:cxn>
                <a:cxn ang="0">
                  <a:pos x="32" y="10"/>
                </a:cxn>
                <a:cxn ang="0">
                  <a:pos x="22" y="18"/>
                </a:cxn>
                <a:cxn ang="0">
                  <a:pos x="10" y="26"/>
                </a:cxn>
                <a:cxn ang="0">
                  <a:pos x="0" y="3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4" y="72"/>
                </a:cxn>
                <a:cxn ang="0">
                  <a:pos x="8" y="74"/>
                </a:cxn>
                <a:cxn ang="0">
                  <a:pos x="18" y="74"/>
                </a:cxn>
                <a:cxn ang="0">
                  <a:pos x="26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74" h="84">
                  <a:moveTo>
                    <a:pt x="30" y="70"/>
                  </a:moveTo>
                  <a:lnTo>
                    <a:pt x="30" y="70"/>
                  </a:lnTo>
                  <a:lnTo>
                    <a:pt x="30" y="72"/>
                  </a:lnTo>
                  <a:lnTo>
                    <a:pt x="34" y="76"/>
                  </a:lnTo>
                  <a:lnTo>
                    <a:pt x="40" y="82"/>
                  </a:lnTo>
                  <a:lnTo>
                    <a:pt x="44" y="82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8" y="82"/>
                  </a:lnTo>
                  <a:lnTo>
                    <a:pt x="64" y="80"/>
                  </a:lnTo>
                  <a:lnTo>
                    <a:pt x="68" y="76"/>
                  </a:lnTo>
                  <a:lnTo>
                    <a:pt x="72" y="72"/>
                  </a:lnTo>
                  <a:lnTo>
                    <a:pt x="74" y="66"/>
                  </a:lnTo>
                  <a:lnTo>
                    <a:pt x="74" y="58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66" y="26"/>
                  </a:lnTo>
                  <a:lnTo>
                    <a:pt x="58" y="12"/>
                  </a:lnTo>
                  <a:lnTo>
                    <a:pt x="52" y="6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0"/>
                  </a:lnTo>
                  <a:lnTo>
                    <a:pt x="44" y="30"/>
                  </a:lnTo>
                  <a:lnTo>
                    <a:pt x="42" y="36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2" y="32"/>
                  </a:lnTo>
                  <a:lnTo>
                    <a:pt x="42" y="24"/>
                  </a:lnTo>
                  <a:lnTo>
                    <a:pt x="42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4"/>
                  </a:lnTo>
                  <a:lnTo>
                    <a:pt x="32" y="10"/>
                  </a:lnTo>
                  <a:lnTo>
                    <a:pt x="22" y="18"/>
                  </a:lnTo>
                  <a:lnTo>
                    <a:pt x="10" y="26"/>
                  </a:lnTo>
                  <a:lnTo>
                    <a:pt x="0" y="3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4" y="72"/>
                  </a:lnTo>
                  <a:lnTo>
                    <a:pt x="8" y="74"/>
                  </a:lnTo>
                  <a:lnTo>
                    <a:pt x="18" y="74"/>
                  </a:lnTo>
                  <a:lnTo>
                    <a:pt x="26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0" y="-92242"/>
              <a:ext cx="176463" cy="176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6" y="14"/>
                </a:cxn>
                <a:cxn ang="0">
                  <a:pos x="22" y="8"/>
                </a:cxn>
                <a:cxn ang="0">
                  <a:pos x="22" y="8"/>
                </a:cxn>
                <a:cxn ang="0">
                  <a:pos x="10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" h="22">
                  <a:moveTo>
                    <a:pt x="0" y="0"/>
                  </a:moveTo>
                  <a:lnTo>
                    <a:pt x="0" y="22"/>
                  </a:lnTo>
                  <a:lnTo>
                    <a:pt x="0" y="22"/>
                  </a:lnTo>
                  <a:lnTo>
                    <a:pt x="16" y="14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10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0" y="84221"/>
              <a:ext cx="192505" cy="288758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0" y="4"/>
                </a:cxn>
                <a:cxn ang="0">
                  <a:pos x="0" y="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24"/>
                </a:cxn>
                <a:cxn ang="0">
                  <a:pos x="18" y="12"/>
                </a:cxn>
                <a:cxn ang="0">
                  <a:pos x="24" y="0"/>
                </a:cxn>
                <a:cxn ang="0">
                  <a:pos x="24" y="0"/>
                </a:cxn>
              </a:cxnLst>
              <a:rect l="0" t="0" r="r" b="b"/>
              <a:pathLst>
                <a:path w="24" h="36">
                  <a:moveTo>
                    <a:pt x="24" y="0"/>
                  </a:moveTo>
                  <a:lnTo>
                    <a:pt x="24" y="0"/>
                  </a:lnTo>
                  <a:lnTo>
                    <a:pt x="10" y="4"/>
                  </a:lnTo>
                  <a:lnTo>
                    <a:pt x="0" y="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24"/>
                  </a:lnTo>
                  <a:lnTo>
                    <a:pt x="18" y="12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0" y="-846221"/>
              <a:ext cx="433137" cy="689811"/>
            </a:xfrm>
            <a:custGeom>
              <a:avLst/>
              <a:gdLst/>
              <a:ahLst/>
              <a:cxnLst>
                <a:cxn ang="0">
                  <a:pos x="18" y="54"/>
                </a:cxn>
                <a:cxn ang="0">
                  <a:pos x="18" y="54"/>
                </a:cxn>
                <a:cxn ang="0">
                  <a:pos x="28" y="66"/>
                </a:cxn>
                <a:cxn ang="0">
                  <a:pos x="36" y="76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46" y="66"/>
                </a:cxn>
                <a:cxn ang="0">
                  <a:pos x="48" y="46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54" y="22"/>
                </a:cxn>
                <a:cxn ang="0">
                  <a:pos x="54" y="18"/>
                </a:cxn>
                <a:cxn ang="0">
                  <a:pos x="52" y="12"/>
                </a:cxn>
                <a:cxn ang="0">
                  <a:pos x="48" y="8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2" y="8"/>
                </a:cxn>
                <a:cxn ang="0">
                  <a:pos x="10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0" y="18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4" y="82"/>
                </a:cxn>
                <a:cxn ang="0">
                  <a:pos x="32" y="86"/>
                </a:cxn>
                <a:cxn ang="0">
                  <a:pos x="32" y="86"/>
                </a:cxn>
                <a:cxn ang="0">
                  <a:pos x="26" y="78"/>
                </a:cxn>
                <a:cxn ang="0">
                  <a:pos x="20" y="68"/>
                </a:cxn>
                <a:cxn ang="0">
                  <a:pos x="18" y="54"/>
                </a:cxn>
                <a:cxn ang="0">
                  <a:pos x="18" y="54"/>
                </a:cxn>
              </a:cxnLst>
              <a:rect l="0" t="0" r="r" b="b"/>
              <a:pathLst>
                <a:path w="54" h="86">
                  <a:moveTo>
                    <a:pt x="18" y="54"/>
                  </a:moveTo>
                  <a:lnTo>
                    <a:pt x="18" y="54"/>
                  </a:lnTo>
                  <a:lnTo>
                    <a:pt x="28" y="66"/>
                  </a:lnTo>
                  <a:lnTo>
                    <a:pt x="36" y="76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46" y="66"/>
                  </a:lnTo>
                  <a:lnTo>
                    <a:pt x="48" y="46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4" y="22"/>
                  </a:lnTo>
                  <a:lnTo>
                    <a:pt x="54" y="18"/>
                  </a:lnTo>
                  <a:lnTo>
                    <a:pt x="52" y="12"/>
                  </a:lnTo>
                  <a:lnTo>
                    <a:pt x="48" y="8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2" y="8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0" y="18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4" y="82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26" y="78"/>
                  </a:lnTo>
                  <a:lnTo>
                    <a:pt x="20" y="68"/>
                  </a:lnTo>
                  <a:lnTo>
                    <a:pt x="18" y="54"/>
                  </a:lnTo>
                  <a:lnTo>
                    <a:pt x="18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256674" y="-60158"/>
              <a:ext cx="144379" cy="160421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2" y="20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18" h="20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743074" y="6067926"/>
              <a:ext cx="962526" cy="978568"/>
            </a:xfrm>
            <a:custGeom>
              <a:avLst/>
              <a:gdLst/>
              <a:ahLst/>
              <a:cxnLst>
                <a:cxn ang="0">
                  <a:pos x="84" y="46"/>
                </a:cxn>
                <a:cxn ang="0">
                  <a:pos x="84" y="46"/>
                </a:cxn>
                <a:cxn ang="0">
                  <a:pos x="86" y="40"/>
                </a:cxn>
                <a:cxn ang="0">
                  <a:pos x="86" y="24"/>
                </a:cxn>
                <a:cxn ang="0">
                  <a:pos x="84" y="16"/>
                </a:cxn>
                <a:cxn ang="0">
                  <a:pos x="80" y="8"/>
                </a:cxn>
                <a:cxn ang="0">
                  <a:pos x="72" y="2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48" y="0"/>
                </a:cxn>
                <a:cxn ang="0">
                  <a:pos x="36" y="2"/>
                </a:cxn>
                <a:cxn ang="0">
                  <a:pos x="24" y="6"/>
                </a:cxn>
                <a:cxn ang="0">
                  <a:pos x="14" y="14"/>
                </a:cxn>
                <a:cxn ang="0">
                  <a:pos x="10" y="20"/>
                </a:cxn>
                <a:cxn ang="0">
                  <a:pos x="6" y="28"/>
                </a:cxn>
                <a:cxn ang="0">
                  <a:pos x="2" y="48"/>
                </a:cxn>
                <a:cxn ang="0">
                  <a:pos x="0" y="74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4" y="102"/>
                </a:cxn>
                <a:cxn ang="0">
                  <a:pos x="14" y="90"/>
                </a:cxn>
                <a:cxn ang="0">
                  <a:pos x="20" y="84"/>
                </a:cxn>
                <a:cxn ang="0">
                  <a:pos x="26" y="78"/>
                </a:cxn>
                <a:cxn ang="0">
                  <a:pos x="36" y="74"/>
                </a:cxn>
                <a:cxn ang="0">
                  <a:pos x="44" y="72"/>
                </a:cxn>
                <a:cxn ang="0">
                  <a:pos x="44" y="72"/>
                </a:cxn>
                <a:cxn ang="0">
                  <a:pos x="40" y="74"/>
                </a:cxn>
                <a:cxn ang="0">
                  <a:pos x="28" y="84"/>
                </a:cxn>
                <a:cxn ang="0">
                  <a:pos x="22" y="90"/>
                </a:cxn>
                <a:cxn ang="0">
                  <a:pos x="16" y="100"/>
                </a:cxn>
                <a:cxn ang="0">
                  <a:pos x="12" y="110"/>
                </a:cxn>
                <a:cxn ang="0">
                  <a:pos x="10" y="122"/>
                </a:cxn>
                <a:cxn ang="0">
                  <a:pos x="10" y="122"/>
                </a:cxn>
                <a:cxn ang="0">
                  <a:pos x="24" y="120"/>
                </a:cxn>
                <a:cxn ang="0">
                  <a:pos x="44" y="118"/>
                </a:cxn>
                <a:cxn ang="0">
                  <a:pos x="70" y="118"/>
                </a:cxn>
                <a:cxn ang="0">
                  <a:pos x="70" y="118"/>
                </a:cxn>
                <a:cxn ang="0">
                  <a:pos x="84" y="116"/>
                </a:cxn>
                <a:cxn ang="0">
                  <a:pos x="96" y="110"/>
                </a:cxn>
                <a:cxn ang="0">
                  <a:pos x="104" y="104"/>
                </a:cxn>
                <a:cxn ang="0">
                  <a:pos x="112" y="96"/>
                </a:cxn>
                <a:cxn ang="0">
                  <a:pos x="118" y="86"/>
                </a:cxn>
                <a:cxn ang="0">
                  <a:pos x="120" y="76"/>
                </a:cxn>
                <a:cxn ang="0">
                  <a:pos x="120" y="68"/>
                </a:cxn>
                <a:cxn ang="0">
                  <a:pos x="118" y="62"/>
                </a:cxn>
                <a:cxn ang="0">
                  <a:pos x="118" y="62"/>
                </a:cxn>
                <a:cxn ang="0">
                  <a:pos x="112" y="56"/>
                </a:cxn>
                <a:cxn ang="0">
                  <a:pos x="106" y="52"/>
                </a:cxn>
                <a:cxn ang="0">
                  <a:pos x="96" y="48"/>
                </a:cxn>
                <a:cxn ang="0">
                  <a:pos x="88" y="46"/>
                </a:cxn>
                <a:cxn ang="0">
                  <a:pos x="84" y="46"/>
                </a:cxn>
                <a:cxn ang="0">
                  <a:pos x="84" y="46"/>
                </a:cxn>
              </a:cxnLst>
              <a:rect l="0" t="0" r="r" b="b"/>
              <a:pathLst>
                <a:path w="120" h="122">
                  <a:moveTo>
                    <a:pt x="84" y="46"/>
                  </a:moveTo>
                  <a:lnTo>
                    <a:pt x="84" y="46"/>
                  </a:lnTo>
                  <a:lnTo>
                    <a:pt x="86" y="40"/>
                  </a:lnTo>
                  <a:lnTo>
                    <a:pt x="86" y="24"/>
                  </a:lnTo>
                  <a:lnTo>
                    <a:pt x="84" y="16"/>
                  </a:lnTo>
                  <a:lnTo>
                    <a:pt x="80" y="8"/>
                  </a:lnTo>
                  <a:lnTo>
                    <a:pt x="72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48" y="0"/>
                  </a:lnTo>
                  <a:lnTo>
                    <a:pt x="36" y="2"/>
                  </a:lnTo>
                  <a:lnTo>
                    <a:pt x="24" y="6"/>
                  </a:lnTo>
                  <a:lnTo>
                    <a:pt x="14" y="14"/>
                  </a:lnTo>
                  <a:lnTo>
                    <a:pt x="10" y="20"/>
                  </a:lnTo>
                  <a:lnTo>
                    <a:pt x="6" y="28"/>
                  </a:lnTo>
                  <a:lnTo>
                    <a:pt x="2" y="48"/>
                  </a:lnTo>
                  <a:lnTo>
                    <a:pt x="0" y="74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4" y="102"/>
                  </a:lnTo>
                  <a:lnTo>
                    <a:pt x="14" y="90"/>
                  </a:lnTo>
                  <a:lnTo>
                    <a:pt x="20" y="84"/>
                  </a:lnTo>
                  <a:lnTo>
                    <a:pt x="26" y="78"/>
                  </a:lnTo>
                  <a:lnTo>
                    <a:pt x="36" y="74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0" y="74"/>
                  </a:lnTo>
                  <a:lnTo>
                    <a:pt x="28" y="84"/>
                  </a:lnTo>
                  <a:lnTo>
                    <a:pt x="22" y="90"/>
                  </a:lnTo>
                  <a:lnTo>
                    <a:pt x="16" y="100"/>
                  </a:lnTo>
                  <a:lnTo>
                    <a:pt x="12" y="110"/>
                  </a:lnTo>
                  <a:lnTo>
                    <a:pt x="10" y="122"/>
                  </a:lnTo>
                  <a:lnTo>
                    <a:pt x="10" y="122"/>
                  </a:lnTo>
                  <a:lnTo>
                    <a:pt x="24" y="120"/>
                  </a:lnTo>
                  <a:lnTo>
                    <a:pt x="44" y="118"/>
                  </a:lnTo>
                  <a:lnTo>
                    <a:pt x="70" y="118"/>
                  </a:lnTo>
                  <a:lnTo>
                    <a:pt x="70" y="118"/>
                  </a:lnTo>
                  <a:lnTo>
                    <a:pt x="84" y="116"/>
                  </a:lnTo>
                  <a:lnTo>
                    <a:pt x="96" y="110"/>
                  </a:lnTo>
                  <a:lnTo>
                    <a:pt x="104" y="104"/>
                  </a:lnTo>
                  <a:lnTo>
                    <a:pt x="112" y="96"/>
                  </a:lnTo>
                  <a:lnTo>
                    <a:pt x="118" y="86"/>
                  </a:lnTo>
                  <a:lnTo>
                    <a:pt x="120" y="76"/>
                  </a:lnTo>
                  <a:lnTo>
                    <a:pt x="120" y="68"/>
                  </a:lnTo>
                  <a:lnTo>
                    <a:pt x="118" y="62"/>
                  </a:lnTo>
                  <a:lnTo>
                    <a:pt x="118" y="62"/>
                  </a:lnTo>
                  <a:lnTo>
                    <a:pt x="112" y="56"/>
                  </a:lnTo>
                  <a:lnTo>
                    <a:pt x="106" y="52"/>
                  </a:lnTo>
                  <a:lnTo>
                    <a:pt x="96" y="48"/>
                  </a:lnTo>
                  <a:lnTo>
                    <a:pt x="88" y="46"/>
                  </a:lnTo>
                  <a:lnTo>
                    <a:pt x="84" y="46"/>
                  </a:lnTo>
                  <a:lnTo>
                    <a:pt x="84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759116" y="7078579"/>
              <a:ext cx="1010653" cy="770021"/>
            </a:xfrm>
            <a:custGeom>
              <a:avLst/>
              <a:gdLst/>
              <a:ahLst/>
              <a:cxnLst>
                <a:cxn ang="0">
                  <a:pos x="120" y="22"/>
                </a:cxn>
                <a:cxn ang="0">
                  <a:pos x="120" y="22"/>
                </a:cxn>
                <a:cxn ang="0">
                  <a:pos x="112" y="14"/>
                </a:cxn>
                <a:cxn ang="0">
                  <a:pos x="106" y="8"/>
                </a:cxn>
                <a:cxn ang="0">
                  <a:pos x="96" y="4"/>
                </a:cxn>
                <a:cxn ang="0">
                  <a:pos x="88" y="2"/>
                </a:cxn>
                <a:cxn ang="0">
                  <a:pos x="70" y="0"/>
                </a:cxn>
                <a:cxn ang="0">
                  <a:pos x="50" y="2"/>
                </a:cxn>
                <a:cxn ang="0">
                  <a:pos x="34" y="4"/>
                </a:cxn>
                <a:cxn ang="0">
                  <a:pos x="20" y="8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16"/>
                </a:cxn>
                <a:cxn ang="0">
                  <a:pos x="34" y="20"/>
                </a:cxn>
                <a:cxn ang="0">
                  <a:pos x="44" y="24"/>
                </a:cxn>
                <a:cxn ang="0">
                  <a:pos x="52" y="30"/>
                </a:cxn>
                <a:cxn ang="0">
                  <a:pos x="62" y="42"/>
                </a:cxn>
                <a:cxn ang="0">
                  <a:pos x="66" y="46"/>
                </a:cxn>
                <a:cxn ang="0">
                  <a:pos x="66" y="46"/>
                </a:cxn>
                <a:cxn ang="0">
                  <a:pos x="56" y="40"/>
                </a:cxn>
                <a:cxn ang="0">
                  <a:pos x="46" y="34"/>
                </a:cxn>
                <a:cxn ang="0">
                  <a:pos x="24" y="28"/>
                </a:cxn>
                <a:cxn ang="0">
                  <a:pos x="6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6" y="28"/>
                </a:cxn>
                <a:cxn ang="0">
                  <a:pos x="14" y="36"/>
                </a:cxn>
                <a:cxn ang="0">
                  <a:pos x="18" y="44"/>
                </a:cxn>
                <a:cxn ang="0">
                  <a:pos x="24" y="54"/>
                </a:cxn>
                <a:cxn ang="0">
                  <a:pos x="40" y="96"/>
                </a:cxn>
                <a:cxn ang="0">
                  <a:pos x="102" y="96"/>
                </a:cxn>
                <a:cxn ang="0">
                  <a:pos x="102" y="96"/>
                </a:cxn>
                <a:cxn ang="0">
                  <a:pos x="100" y="88"/>
                </a:cxn>
                <a:cxn ang="0">
                  <a:pos x="98" y="78"/>
                </a:cxn>
                <a:cxn ang="0">
                  <a:pos x="94" y="70"/>
                </a:cxn>
                <a:cxn ang="0">
                  <a:pos x="94" y="70"/>
                </a:cxn>
                <a:cxn ang="0">
                  <a:pos x="100" y="72"/>
                </a:cxn>
                <a:cxn ang="0">
                  <a:pos x="108" y="70"/>
                </a:cxn>
                <a:cxn ang="0">
                  <a:pos x="114" y="66"/>
                </a:cxn>
                <a:cxn ang="0">
                  <a:pos x="120" y="60"/>
                </a:cxn>
                <a:cxn ang="0">
                  <a:pos x="124" y="52"/>
                </a:cxn>
                <a:cxn ang="0">
                  <a:pos x="126" y="42"/>
                </a:cxn>
                <a:cxn ang="0">
                  <a:pos x="126" y="32"/>
                </a:cxn>
                <a:cxn ang="0">
                  <a:pos x="120" y="22"/>
                </a:cxn>
                <a:cxn ang="0">
                  <a:pos x="120" y="22"/>
                </a:cxn>
              </a:cxnLst>
              <a:rect l="0" t="0" r="r" b="b"/>
              <a:pathLst>
                <a:path w="126" h="96">
                  <a:moveTo>
                    <a:pt x="120" y="22"/>
                  </a:moveTo>
                  <a:lnTo>
                    <a:pt x="120" y="22"/>
                  </a:lnTo>
                  <a:lnTo>
                    <a:pt x="112" y="14"/>
                  </a:lnTo>
                  <a:lnTo>
                    <a:pt x="106" y="8"/>
                  </a:lnTo>
                  <a:lnTo>
                    <a:pt x="96" y="4"/>
                  </a:lnTo>
                  <a:lnTo>
                    <a:pt x="88" y="2"/>
                  </a:lnTo>
                  <a:lnTo>
                    <a:pt x="70" y="0"/>
                  </a:lnTo>
                  <a:lnTo>
                    <a:pt x="50" y="2"/>
                  </a:lnTo>
                  <a:lnTo>
                    <a:pt x="34" y="4"/>
                  </a:lnTo>
                  <a:lnTo>
                    <a:pt x="20" y="8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16"/>
                  </a:lnTo>
                  <a:lnTo>
                    <a:pt x="34" y="20"/>
                  </a:lnTo>
                  <a:lnTo>
                    <a:pt x="44" y="24"/>
                  </a:lnTo>
                  <a:lnTo>
                    <a:pt x="52" y="30"/>
                  </a:lnTo>
                  <a:lnTo>
                    <a:pt x="62" y="42"/>
                  </a:lnTo>
                  <a:lnTo>
                    <a:pt x="66" y="46"/>
                  </a:lnTo>
                  <a:lnTo>
                    <a:pt x="66" y="46"/>
                  </a:lnTo>
                  <a:lnTo>
                    <a:pt x="56" y="40"/>
                  </a:lnTo>
                  <a:lnTo>
                    <a:pt x="46" y="34"/>
                  </a:lnTo>
                  <a:lnTo>
                    <a:pt x="24" y="28"/>
                  </a:lnTo>
                  <a:lnTo>
                    <a:pt x="6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6" y="28"/>
                  </a:lnTo>
                  <a:lnTo>
                    <a:pt x="14" y="36"/>
                  </a:lnTo>
                  <a:lnTo>
                    <a:pt x="18" y="44"/>
                  </a:lnTo>
                  <a:lnTo>
                    <a:pt x="24" y="54"/>
                  </a:lnTo>
                  <a:lnTo>
                    <a:pt x="40" y="96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00" y="88"/>
                  </a:lnTo>
                  <a:lnTo>
                    <a:pt x="98" y="78"/>
                  </a:lnTo>
                  <a:lnTo>
                    <a:pt x="94" y="70"/>
                  </a:lnTo>
                  <a:lnTo>
                    <a:pt x="94" y="70"/>
                  </a:lnTo>
                  <a:lnTo>
                    <a:pt x="100" y="72"/>
                  </a:lnTo>
                  <a:lnTo>
                    <a:pt x="108" y="70"/>
                  </a:lnTo>
                  <a:lnTo>
                    <a:pt x="114" y="66"/>
                  </a:lnTo>
                  <a:lnTo>
                    <a:pt x="120" y="60"/>
                  </a:lnTo>
                  <a:lnTo>
                    <a:pt x="124" y="52"/>
                  </a:lnTo>
                  <a:lnTo>
                    <a:pt x="126" y="42"/>
                  </a:lnTo>
                  <a:lnTo>
                    <a:pt x="126" y="32"/>
                  </a:lnTo>
                  <a:lnTo>
                    <a:pt x="120" y="22"/>
                  </a:lnTo>
                  <a:lnTo>
                    <a:pt x="12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021179" y="7335253"/>
              <a:ext cx="930442" cy="513347"/>
            </a:xfrm>
            <a:custGeom>
              <a:avLst/>
              <a:gdLst/>
              <a:ahLst/>
              <a:cxnLst>
                <a:cxn ang="0">
                  <a:pos x="82" y="6"/>
                </a:cxn>
                <a:cxn ang="0">
                  <a:pos x="82" y="6"/>
                </a:cxn>
                <a:cxn ang="0">
                  <a:pos x="82" y="18"/>
                </a:cxn>
                <a:cxn ang="0">
                  <a:pos x="80" y="30"/>
                </a:cxn>
                <a:cxn ang="0">
                  <a:pos x="76" y="46"/>
                </a:cxn>
                <a:cxn ang="0">
                  <a:pos x="70" y="54"/>
                </a:cxn>
                <a:cxn ang="0">
                  <a:pos x="68" y="58"/>
                </a:cxn>
                <a:cxn ang="0">
                  <a:pos x="68" y="58"/>
                </a:cxn>
                <a:cxn ang="0">
                  <a:pos x="72" y="48"/>
                </a:cxn>
                <a:cxn ang="0">
                  <a:pos x="72" y="36"/>
                </a:cxn>
                <a:cxn ang="0">
                  <a:pos x="70" y="18"/>
                </a:cxn>
                <a:cxn ang="0">
                  <a:pos x="68" y="4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62" y="8"/>
                </a:cxn>
                <a:cxn ang="0">
                  <a:pos x="54" y="16"/>
                </a:cxn>
                <a:cxn ang="0">
                  <a:pos x="46" y="24"/>
                </a:cxn>
                <a:cxn ang="0">
                  <a:pos x="36" y="30"/>
                </a:cxn>
                <a:cxn ang="0">
                  <a:pos x="14" y="46"/>
                </a:cxn>
                <a:cxn ang="0">
                  <a:pos x="6" y="54"/>
                </a:cxn>
                <a:cxn ang="0">
                  <a:pos x="0" y="64"/>
                </a:cxn>
                <a:cxn ang="0">
                  <a:pos x="116" y="64"/>
                </a:cxn>
                <a:cxn ang="0">
                  <a:pos x="116" y="64"/>
                </a:cxn>
                <a:cxn ang="0">
                  <a:pos x="112" y="50"/>
                </a:cxn>
                <a:cxn ang="0">
                  <a:pos x="106" y="36"/>
                </a:cxn>
                <a:cxn ang="0">
                  <a:pos x="100" y="26"/>
                </a:cxn>
                <a:cxn ang="0">
                  <a:pos x="94" y="18"/>
                </a:cxn>
                <a:cxn ang="0">
                  <a:pos x="86" y="8"/>
                </a:cxn>
                <a:cxn ang="0">
                  <a:pos x="82" y="6"/>
                </a:cxn>
                <a:cxn ang="0">
                  <a:pos x="82" y="6"/>
                </a:cxn>
              </a:cxnLst>
              <a:rect l="0" t="0" r="r" b="b"/>
              <a:pathLst>
                <a:path w="116" h="64">
                  <a:moveTo>
                    <a:pt x="82" y="6"/>
                  </a:moveTo>
                  <a:lnTo>
                    <a:pt x="82" y="6"/>
                  </a:lnTo>
                  <a:lnTo>
                    <a:pt x="82" y="18"/>
                  </a:lnTo>
                  <a:lnTo>
                    <a:pt x="80" y="30"/>
                  </a:lnTo>
                  <a:lnTo>
                    <a:pt x="76" y="46"/>
                  </a:lnTo>
                  <a:lnTo>
                    <a:pt x="70" y="54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72" y="48"/>
                  </a:lnTo>
                  <a:lnTo>
                    <a:pt x="72" y="36"/>
                  </a:lnTo>
                  <a:lnTo>
                    <a:pt x="70" y="18"/>
                  </a:lnTo>
                  <a:lnTo>
                    <a:pt x="68" y="4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4" y="16"/>
                  </a:lnTo>
                  <a:lnTo>
                    <a:pt x="46" y="24"/>
                  </a:lnTo>
                  <a:lnTo>
                    <a:pt x="36" y="30"/>
                  </a:lnTo>
                  <a:lnTo>
                    <a:pt x="14" y="46"/>
                  </a:lnTo>
                  <a:lnTo>
                    <a:pt x="6" y="54"/>
                  </a:lnTo>
                  <a:lnTo>
                    <a:pt x="0" y="64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12" y="50"/>
                  </a:lnTo>
                  <a:lnTo>
                    <a:pt x="106" y="36"/>
                  </a:lnTo>
                  <a:lnTo>
                    <a:pt x="100" y="26"/>
                  </a:lnTo>
                  <a:lnTo>
                    <a:pt x="94" y="18"/>
                  </a:lnTo>
                  <a:lnTo>
                    <a:pt x="86" y="8"/>
                  </a:lnTo>
                  <a:lnTo>
                    <a:pt x="82" y="6"/>
                  </a:lnTo>
                  <a:lnTo>
                    <a:pt x="8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4363453" y="6741695"/>
              <a:ext cx="1010653" cy="1058779"/>
            </a:xfrm>
            <a:custGeom>
              <a:avLst/>
              <a:gdLst/>
              <a:ahLst/>
              <a:cxnLst>
                <a:cxn ang="0">
                  <a:pos x="66" y="66"/>
                </a:cxn>
                <a:cxn ang="0">
                  <a:pos x="66" y="66"/>
                </a:cxn>
                <a:cxn ang="0">
                  <a:pos x="74" y="66"/>
                </a:cxn>
                <a:cxn ang="0">
                  <a:pos x="84" y="62"/>
                </a:cxn>
                <a:cxn ang="0">
                  <a:pos x="104" y="52"/>
                </a:cxn>
                <a:cxn ang="0">
                  <a:pos x="124" y="40"/>
                </a:cxn>
                <a:cxn ang="0">
                  <a:pos x="124" y="40"/>
                </a:cxn>
                <a:cxn ang="0">
                  <a:pos x="116" y="38"/>
                </a:cxn>
                <a:cxn ang="0">
                  <a:pos x="108" y="36"/>
                </a:cxn>
                <a:cxn ang="0">
                  <a:pos x="92" y="30"/>
                </a:cxn>
                <a:cxn ang="0">
                  <a:pos x="62" y="10"/>
                </a:cxn>
                <a:cxn ang="0">
                  <a:pos x="48" y="4"/>
                </a:cxn>
                <a:cxn ang="0">
                  <a:pos x="40" y="2"/>
                </a:cxn>
                <a:cxn ang="0">
                  <a:pos x="34" y="0"/>
                </a:cxn>
                <a:cxn ang="0">
                  <a:pos x="26" y="2"/>
                </a:cxn>
                <a:cxn ang="0">
                  <a:pos x="20" y="4"/>
                </a:cxn>
                <a:cxn ang="0">
                  <a:pos x="14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28"/>
                </a:cxn>
                <a:cxn ang="0">
                  <a:pos x="0" y="38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14" y="66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10" y="80"/>
                </a:cxn>
                <a:cxn ang="0">
                  <a:pos x="6" y="92"/>
                </a:cxn>
                <a:cxn ang="0">
                  <a:pos x="8" y="102"/>
                </a:cxn>
                <a:cxn ang="0">
                  <a:pos x="12" y="112"/>
                </a:cxn>
                <a:cxn ang="0">
                  <a:pos x="20" y="122"/>
                </a:cxn>
                <a:cxn ang="0">
                  <a:pos x="30" y="128"/>
                </a:cxn>
                <a:cxn ang="0">
                  <a:pos x="42" y="132"/>
                </a:cxn>
                <a:cxn ang="0">
                  <a:pos x="58" y="132"/>
                </a:cxn>
                <a:cxn ang="0">
                  <a:pos x="58" y="132"/>
                </a:cxn>
                <a:cxn ang="0">
                  <a:pos x="66" y="130"/>
                </a:cxn>
                <a:cxn ang="0">
                  <a:pos x="72" y="126"/>
                </a:cxn>
                <a:cxn ang="0">
                  <a:pos x="86" y="118"/>
                </a:cxn>
                <a:cxn ang="0">
                  <a:pos x="98" y="106"/>
                </a:cxn>
                <a:cxn ang="0">
                  <a:pos x="108" y="92"/>
                </a:cxn>
                <a:cxn ang="0">
                  <a:pos x="120" y="68"/>
                </a:cxn>
                <a:cxn ang="0">
                  <a:pos x="126" y="58"/>
                </a:cxn>
                <a:cxn ang="0">
                  <a:pos x="126" y="58"/>
                </a:cxn>
                <a:cxn ang="0">
                  <a:pos x="112" y="62"/>
                </a:cxn>
                <a:cxn ang="0">
                  <a:pos x="100" y="66"/>
                </a:cxn>
                <a:cxn ang="0">
                  <a:pos x="82" y="68"/>
                </a:cxn>
                <a:cxn ang="0">
                  <a:pos x="70" y="68"/>
                </a:cxn>
                <a:cxn ang="0">
                  <a:pos x="66" y="66"/>
                </a:cxn>
                <a:cxn ang="0">
                  <a:pos x="66" y="66"/>
                </a:cxn>
              </a:cxnLst>
              <a:rect l="0" t="0" r="r" b="b"/>
              <a:pathLst>
                <a:path w="126" h="132">
                  <a:moveTo>
                    <a:pt x="66" y="66"/>
                  </a:moveTo>
                  <a:lnTo>
                    <a:pt x="66" y="66"/>
                  </a:lnTo>
                  <a:lnTo>
                    <a:pt x="74" y="66"/>
                  </a:lnTo>
                  <a:lnTo>
                    <a:pt x="84" y="62"/>
                  </a:lnTo>
                  <a:lnTo>
                    <a:pt x="104" y="52"/>
                  </a:lnTo>
                  <a:lnTo>
                    <a:pt x="124" y="40"/>
                  </a:lnTo>
                  <a:lnTo>
                    <a:pt x="124" y="40"/>
                  </a:lnTo>
                  <a:lnTo>
                    <a:pt x="116" y="38"/>
                  </a:lnTo>
                  <a:lnTo>
                    <a:pt x="108" y="36"/>
                  </a:lnTo>
                  <a:lnTo>
                    <a:pt x="92" y="30"/>
                  </a:lnTo>
                  <a:lnTo>
                    <a:pt x="62" y="10"/>
                  </a:lnTo>
                  <a:lnTo>
                    <a:pt x="48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6" y="2"/>
                  </a:lnTo>
                  <a:lnTo>
                    <a:pt x="20" y="4"/>
                  </a:lnTo>
                  <a:lnTo>
                    <a:pt x="14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28"/>
                  </a:lnTo>
                  <a:lnTo>
                    <a:pt x="0" y="38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14" y="66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0" y="80"/>
                  </a:lnTo>
                  <a:lnTo>
                    <a:pt x="6" y="92"/>
                  </a:lnTo>
                  <a:lnTo>
                    <a:pt x="8" y="102"/>
                  </a:lnTo>
                  <a:lnTo>
                    <a:pt x="12" y="112"/>
                  </a:lnTo>
                  <a:lnTo>
                    <a:pt x="20" y="122"/>
                  </a:lnTo>
                  <a:lnTo>
                    <a:pt x="30" y="128"/>
                  </a:lnTo>
                  <a:lnTo>
                    <a:pt x="42" y="132"/>
                  </a:lnTo>
                  <a:lnTo>
                    <a:pt x="58" y="132"/>
                  </a:lnTo>
                  <a:lnTo>
                    <a:pt x="58" y="132"/>
                  </a:lnTo>
                  <a:lnTo>
                    <a:pt x="66" y="130"/>
                  </a:lnTo>
                  <a:lnTo>
                    <a:pt x="72" y="126"/>
                  </a:lnTo>
                  <a:lnTo>
                    <a:pt x="86" y="118"/>
                  </a:lnTo>
                  <a:lnTo>
                    <a:pt x="98" y="106"/>
                  </a:lnTo>
                  <a:lnTo>
                    <a:pt x="108" y="92"/>
                  </a:lnTo>
                  <a:lnTo>
                    <a:pt x="120" y="68"/>
                  </a:lnTo>
                  <a:lnTo>
                    <a:pt x="126" y="58"/>
                  </a:lnTo>
                  <a:lnTo>
                    <a:pt x="126" y="58"/>
                  </a:lnTo>
                  <a:lnTo>
                    <a:pt x="112" y="62"/>
                  </a:lnTo>
                  <a:lnTo>
                    <a:pt x="100" y="66"/>
                  </a:lnTo>
                  <a:lnTo>
                    <a:pt x="82" y="68"/>
                  </a:lnTo>
                  <a:lnTo>
                    <a:pt x="70" y="68"/>
                  </a:lnTo>
                  <a:lnTo>
                    <a:pt x="66" y="66"/>
                  </a:lnTo>
                  <a:lnTo>
                    <a:pt x="6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4796589" y="5811253"/>
              <a:ext cx="930442" cy="1042737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80" y="0"/>
                </a:cxn>
                <a:cxn ang="0">
                  <a:pos x="72" y="0"/>
                </a:cxn>
                <a:cxn ang="0">
                  <a:pos x="66" y="4"/>
                </a:cxn>
                <a:cxn ang="0">
                  <a:pos x="60" y="8"/>
                </a:cxn>
                <a:cxn ang="0">
                  <a:pos x="56" y="14"/>
                </a:cxn>
                <a:cxn ang="0">
                  <a:pos x="50" y="22"/>
                </a:cxn>
                <a:cxn ang="0">
                  <a:pos x="50" y="28"/>
                </a:cxn>
                <a:cxn ang="0">
                  <a:pos x="50" y="28"/>
                </a:cxn>
                <a:cxn ang="0">
                  <a:pos x="42" y="28"/>
                </a:cxn>
                <a:cxn ang="0">
                  <a:pos x="28" y="28"/>
                </a:cxn>
                <a:cxn ang="0">
                  <a:pos x="20" y="30"/>
                </a:cxn>
                <a:cxn ang="0">
                  <a:pos x="12" y="34"/>
                </a:cxn>
                <a:cxn ang="0">
                  <a:pos x="6" y="40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0" y="60"/>
                </a:cxn>
                <a:cxn ang="0">
                  <a:pos x="0" y="72"/>
                </a:cxn>
                <a:cxn ang="0">
                  <a:pos x="4" y="84"/>
                </a:cxn>
                <a:cxn ang="0">
                  <a:pos x="10" y="96"/>
                </a:cxn>
                <a:cxn ang="0">
                  <a:pos x="20" y="106"/>
                </a:cxn>
                <a:cxn ang="0">
                  <a:pos x="36" y="114"/>
                </a:cxn>
                <a:cxn ang="0">
                  <a:pos x="56" y="122"/>
                </a:cxn>
                <a:cxn ang="0">
                  <a:pos x="84" y="130"/>
                </a:cxn>
                <a:cxn ang="0">
                  <a:pos x="84" y="130"/>
                </a:cxn>
                <a:cxn ang="0">
                  <a:pos x="80" y="126"/>
                </a:cxn>
                <a:cxn ang="0">
                  <a:pos x="74" y="116"/>
                </a:cxn>
                <a:cxn ang="0">
                  <a:pos x="68" y="102"/>
                </a:cxn>
                <a:cxn ang="0">
                  <a:pos x="66" y="92"/>
                </a:cxn>
                <a:cxn ang="0">
                  <a:pos x="64" y="82"/>
                </a:cxn>
                <a:cxn ang="0">
                  <a:pos x="64" y="82"/>
                </a:cxn>
                <a:cxn ang="0">
                  <a:pos x="78" y="100"/>
                </a:cxn>
                <a:cxn ang="0">
                  <a:pos x="90" y="116"/>
                </a:cxn>
                <a:cxn ang="0">
                  <a:pos x="98" y="122"/>
                </a:cxn>
                <a:cxn ang="0">
                  <a:pos x="106" y="128"/>
                </a:cxn>
                <a:cxn ang="0">
                  <a:pos x="106" y="128"/>
                </a:cxn>
                <a:cxn ang="0">
                  <a:pos x="106" y="98"/>
                </a:cxn>
                <a:cxn ang="0">
                  <a:pos x="108" y="70"/>
                </a:cxn>
                <a:cxn ang="0">
                  <a:pos x="112" y="56"/>
                </a:cxn>
                <a:cxn ang="0">
                  <a:pos x="116" y="42"/>
                </a:cxn>
                <a:cxn ang="0">
                  <a:pos x="116" y="42"/>
                </a:cxn>
                <a:cxn ang="0">
                  <a:pos x="116" y="34"/>
                </a:cxn>
                <a:cxn ang="0">
                  <a:pos x="116" y="26"/>
                </a:cxn>
                <a:cxn ang="0">
                  <a:pos x="114" y="18"/>
                </a:cxn>
                <a:cxn ang="0">
                  <a:pos x="110" y="12"/>
                </a:cxn>
                <a:cxn ang="0">
                  <a:pos x="104" y="6"/>
                </a:cxn>
                <a:cxn ang="0">
                  <a:pos x="96" y="2"/>
                </a:cxn>
                <a:cxn ang="0">
                  <a:pos x="88" y="0"/>
                </a:cxn>
                <a:cxn ang="0">
                  <a:pos x="80" y="0"/>
                </a:cxn>
                <a:cxn ang="0">
                  <a:pos x="80" y="0"/>
                </a:cxn>
              </a:cxnLst>
              <a:rect l="0" t="0" r="r" b="b"/>
              <a:pathLst>
                <a:path w="116" h="130">
                  <a:moveTo>
                    <a:pt x="80" y="0"/>
                  </a:moveTo>
                  <a:lnTo>
                    <a:pt x="80" y="0"/>
                  </a:lnTo>
                  <a:lnTo>
                    <a:pt x="72" y="0"/>
                  </a:lnTo>
                  <a:lnTo>
                    <a:pt x="66" y="4"/>
                  </a:lnTo>
                  <a:lnTo>
                    <a:pt x="60" y="8"/>
                  </a:lnTo>
                  <a:lnTo>
                    <a:pt x="56" y="14"/>
                  </a:lnTo>
                  <a:lnTo>
                    <a:pt x="50" y="22"/>
                  </a:lnTo>
                  <a:lnTo>
                    <a:pt x="50" y="28"/>
                  </a:lnTo>
                  <a:lnTo>
                    <a:pt x="50" y="28"/>
                  </a:lnTo>
                  <a:lnTo>
                    <a:pt x="42" y="28"/>
                  </a:lnTo>
                  <a:lnTo>
                    <a:pt x="28" y="28"/>
                  </a:lnTo>
                  <a:lnTo>
                    <a:pt x="20" y="30"/>
                  </a:lnTo>
                  <a:lnTo>
                    <a:pt x="12" y="34"/>
                  </a:lnTo>
                  <a:lnTo>
                    <a:pt x="6" y="4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10" y="96"/>
                  </a:lnTo>
                  <a:lnTo>
                    <a:pt x="20" y="106"/>
                  </a:lnTo>
                  <a:lnTo>
                    <a:pt x="36" y="114"/>
                  </a:lnTo>
                  <a:lnTo>
                    <a:pt x="56" y="122"/>
                  </a:lnTo>
                  <a:lnTo>
                    <a:pt x="84" y="130"/>
                  </a:lnTo>
                  <a:lnTo>
                    <a:pt x="84" y="130"/>
                  </a:lnTo>
                  <a:lnTo>
                    <a:pt x="80" y="126"/>
                  </a:lnTo>
                  <a:lnTo>
                    <a:pt x="74" y="116"/>
                  </a:lnTo>
                  <a:lnTo>
                    <a:pt x="68" y="102"/>
                  </a:lnTo>
                  <a:lnTo>
                    <a:pt x="66" y="92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78" y="100"/>
                  </a:lnTo>
                  <a:lnTo>
                    <a:pt x="90" y="116"/>
                  </a:lnTo>
                  <a:lnTo>
                    <a:pt x="98" y="122"/>
                  </a:lnTo>
                  <a:lnTo>
                    <a:pt x="106" y="128"/>
                  </a:lnTo>
                  <a:lnTo>
                    <a:pt x="106" y="128"/>
                  </a:lnTo>
                  <a:lnTo>
                    <a:pt x="106" y="98"/>
                  </a:lnTo>
                  <a:lnTo>
                    <a:pt x="108" y="70"/>
                  </a:lnTo>
                  <a:lnTo>
                    <a:pt x="112" y="56"/>
                  </a:lnTo>
                  <a:lnTo>
                    <a:pt x="116" y="42"/>
                  </a:lnTo>
                  <a:lnTo>
                    <a:pt x="116" y="42"/>
                  </a:lnTo>
                  <a:lnTo>
                    <a:pt x="116" y="34"/>
                  </a:lnTo>
                  <a:lnTo>
                    <a:pt x="116" y="26"/>
                  </a:lnTo>
                  <a:lnTo>
                    <a:pt x="114" y="18"/>
                  </a:lnTo>
                  <a:lnTo>
                    <a:pt x="110" y="12"/>
                  </a:lnTo>
                  <a:lnTo>
                    <a:pt x="104" y="6"/>
                  </a:lnTo>
                  <a:lnTo>
                    <a:pt x="96" y="2"/>
                  </a:lnTo>
                  <a:lnTo>
                    <a:pt x="88" y="0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5470358" y="6982326"/>
              <a:ext cx="224589" cy="256674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8" y="30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20" y="30"/>
                </a:cxn>
                <a:cxn ang="0">
                  <a:pos x="24" y="28"/>
                </a:cxn>
                <a:cxn ang="0">
                  <a:pos x="26" y="22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6" y="10"/>
                </a:cxn>
                <a:cxn ang="0">
                  <a:pos x="24" y="6"/>
                </a:cxn>
                <a:cxn ang="0">
                  <a:pos x="20" y="2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28" h="32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8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0" y="30"/>
                  </a:lnTo>
                  <a:lnTo>
                    <a:pt x="24" y="28"/>
                  </a:lnTo>
                  <a:lnTo>
                    <a:pt x="26" y="22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6" y="10"/>
                  </a:lnTo>
                  <a:lnTo>
                    <a:pt x="24" y="6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3192379" y="725905"/>
              <a:ext cx="1042737" cy="1058779"/>
            </a:xfrm>
            <a:custGeom>
              <a:avLst/>
              <a:gdLst/>
              <a:ahLst/>
              <a:cxnLst>
                <a:cxn ang="0">
                  <a:pos x="10" y="132"/>
                </a:cxn>
                <a:cxn ang="0">
                  <a:pos x="10" y="132"/>
                </a:cxn>
                <a:cxn ang="0">
                  <a:pos x="26" y="128"/>
                </a:cxn>
                <a:cxn ang="0">
                  <a:pos x="48" y="126"/>
                </a:cxn>
                <a:cxn ang="0">
                  <a:pos x="74" y="126"/>
                </a:cxn>
                <a:cxn ang="0">
                  <a:pos x="74" y="126"/>
                </a:cxn>
                <a:cxn ang="0">
                  <a:pos x="90" y="124"/>
                </a:cxn>
                <a:cxn ang="0">
                  <a:pos x="102" y="120"/>
                </a:cxn>
                <a:cxn ang="0">
                  <a:pos x="112" y="112"/>
                </a:cxn>
                <a:cxn ang="0">
                  <a:pos x="122" y="102"/>
                </a:cxn>
                <a:cxn ang="0">
                  <a:pos x="126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6" y="66"/>
                </a:cxn>
                <a:cxn ang="0">
                  <a:pos x="126" y="66"/>
                </a:cxn>
                <a:cxn ang="0">
                  <a:pos x="120" y="60"/>
                </a:cxn>
                <a:cxn ang="0">
                  <a:pos x="114" y="56"/>
                </a:cxn>
                <a:cxn ang="0">
                  <a:pos x="104" y="52"/>
                </a:cxn>
                <a:cxn ang="0">
                  <a:pos x="94" y="50"/>
                </a:cxn>
                <a:cxn ang="0">
                  <a:pos x="90" y="50"/>
                </a:cxn>
                <a:cxn ang="0">
                  <a:pos x="90" y="50"/>
                </a:cxn>
                <a:cxn ang="0">
                  <a:pos x="92" y="42"/>
                </a:cxn>
                <a:cxn ang="0">
                  <a:pos x="92" y="34"/>
                </a:cxn>
                <a:cxn ang="0">
                  <a:pos x="92" y="26"/>
                </a:cxn>
                <a:cxn ang="0">
                  <a:pos x="90" y="16"/>
                </a:cxn>
                <a:cxn ang="0">
                  <a:pos x="84" y="8"/>
                </a:cxn>
                <a:cxn ang="0">
                  <a:pos x="78" y="2"/>
                </a:cxn>
                <a:cxn ang="0">
                  <a:pos x="72" y="2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8"/>
                </a:cxn>
                <a:cxn ang="0">
                  <a:pos x="20" y="12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0" y="90"/>
                </a:cxn>
                <a:cxn ang="0">
                  <a:pos x="24" y="98"/>
                </a:cxn>
                <a:cxn ang="0">
                  <a:pos x="18" y="106"/>
                </a:cxn>
                <a:cxn ang="0">
                  <a:pos x="12" y="118"/>
                </a:cxn>
                <a:cxn ang="0">
                  <a:pos x="10" y="132"/>
                </a:cxn>
                <a:cxn ang="0">
                  <a:pos x="10" y="132"/>
                </a:cxn>
              </a:cxnLst>
              <a:rect l="0" t="0" r="r" b="b"/>
              <a:pathLst>
                <a:path w="130" h="132">
                  <a:moveTo>
                    <a:pt x="10" y="132"/>
                  </a:moveTo>
                  <a:lnTo>
                    <a:pt x="10" y="132"/>
                  </a:lnTo>
                  <a:lnTo>
                    <a:pt x="26" y="128"/>
                  </a:lnTo>
                  <a:lnTo>
                    <a:pt x="48" y="126"/>
                  </a:lnTo>
                  <a:lnTo>
                    <a:pt x="74" y="126"/>
                  </a:lnTo>
                  <a:lnTo>
                    <a:pt x="74" y="126"/>
                  </a:lnTo>
                  <a:lnTo>
                    <a:pt x="90" y="124"/>
                  </a:lnTo>
                  <a:lnTo>
                    <a:pt x="102" y="120"/>
                  </a:lnTo>
                  <a:lnTo>
                    <a:pt x="112" y="112"/>
                  </a:lnTo>
                  <a:lnTo>
                    <a:pt x="122" y="102"/>
                  </a:lnTo>
                  <a:lnTo>
                    <a:pt x="126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0" y="60"/>
                  </a:lnTo>
                  <a:lnTo>
                    <a:pt x="114" y="56"/>
                  </a:lnTo>
                  <a:lnTo>
                    <a:pt x="104" y="52"/>
                  </a:lnTo>
                  <a:lnTo>
                    <a:pt x="94" y="50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92" y="42"/>
                  </a:lnTo>
                  <a:lnTo>
                    <a:pt x="92" y="34"/>
                  </a:lnTo>
                  <a:lnTo>
                    <a:pt x="92" y="26"/>
                  </a:lnTo>
                  <a:lnTo>
                    <a:pt x="90" y="16"/>
                  </a:lnTo>
                  <a:lnTo>
                    <a:pt x="84" y="8"/>
                  </a:lnTo>
                  <a:lnTo>
                    <a:pt x="78" y="2"/>
                  </a:lnTo>
                  <a:lnTo>
                    <a:pt x="72" y="2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0" y="90"/>
                  </a:lnTo>
                  <a:lnTo>
                    <a:pt x="24" y="98"/>
                  </a:lnTo>
                  <a:lnTo>
                    <a:pt x="18" y="106"/>
                  </a:lnTo>
                  <a:lnTo>
                    <a:pt x="12" y="118"/>
                  </a:lnTo>
                  <a:lnTo>
                    <a:pt x="10" y="132"/>
                  </a:lnTo>
                  <a:lnTo>
                    <a:pt x="10" y="1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3208421" y="1816768"/>
              <a:ext cx="1090863" cy="1074821"/>
            </a:xfrm>
            <a:custGeom>
              <a:avLst/>
              <a:gdLst/>
              <a:ahLst/>
              <a:cxnLst>
                <a:cxn ang="0">
                  <a:pos x="128" y="22"/>
                </a:cxn>
                <a:cxn ang="0">
                  <a:pos x="128" y="22"/>
                </a:cxn>
                <a:cxn ang="0">
                  <a:pos x="134" y="34"/>
                </a:cxn>
                <a:cxn ang="0">
                  <a:pos x="136" y="44"/>
                </a:cxn>
                <a:cxn ang="0">
                  <a:pos x="134" y="54"/>
                </a:cxn>
                <a:cxn ang="0">
                  <a:pos x="130" y="64"/>
                </a:cxn>
                <a:cxn ang="0">
                  <a:pos x="124" y="70"/>
                </a:cxn>
                <a:cxn ang="0">
                  <a:pos x="116" y="76"/>
                </a:cxn>
                <a:cxn ang="0">
                  <a:pos x="108" y="76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04" y="82"/>
                </a:cxn>
                <a:cxn ang="0">
                  <a:pos x="110" y="96"/>
                </a:cxn>
                <a:cxn ang="0">
                  <a:pos x="110" y="106"/>
                </a:cxn>
                <a:cxn ang="0">
                  <a:pos x="108" y="114"/>
                </a:cxn>
                <a:cxn ang="0">
                  <a:pos x="104" y="122"/>
                </a:cxn>
                <a:cxn ang="0">
                  <a:pos x="94" y="130"/>
                </a:cxn>
                <a:cxn ang="0">
                  <a:pos x="94" y="130"/>
                </a:cxn>
                <a:cxn ang="0">
                  <a:pos x="84" y="134"/>
                </a:cxn>
                <a:cxn ang="0">
                  <a:pos x="74" y="134"/>
                </a:cxn>
                <a:cxn ang="0">
                  <a:pos x="66" y="132"/>
                </a:cxn>
                <a:cxn ang="0">
                  <a:pos x="58" y="128"/>
                </a:cxn>
                <a:cxn ang="0">
                  <a:pos x="54" y="122"/>
                </a:cxn>
                <a:cxn ang="0">
                  <a:pos x="48" y="116"/>
                </a:cxn>
                <a:cxn ang="0">
                  <a:pos x="40" y="96"/>
                </a:cxn>
                <a:cxn ang="0">
                  <a:pos x="32" y="74"/>
                </a:cxn>
                <a:cxn ang="0">
                  <a:pos x="24" y="54"/>
                </a:cxn>
                <a:cxn ang="0">
                  <a:pos x="20" y="44"/>
                </a:cxn>
                <a:cxn ang="0">
                  <a:pos x="14" y="36"/>
                </a:cxn>
                <a:cxn ang="0">
                  <a:pos x="8" y="30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26"/>
                </a:cxn>
                <a:cxn ang="0">
                  <a:pos x="26" y="30"/>
                </a:cxn>
                <a:cxn ang="0">
                  <a:pos x="50" y="36"/>
                </a:cxn>
                <a:cxn ang="0">
                  <a:pos x="62" y="42"/>
                </a:cxn>
                <a:cxn ang="0">
                  <a:pos x="70" y="48"/>
                </a:cxn>
                <a:cxn ang="0">
                  <a:pos x="70" y="48"/>
                </a:cxn>
                <a:cxn ang="0">
                  <a:pos x="68" y="44"/>
                </a:cxn>
                <a:cxn ang="0">
                  <a:pos x="56" y="32"/>
                </a:cxn>
                <a:cxn ang="0">
                  <a:pos x="48" y="26"/>
                </a:cxn>
                <a:cxn ang="0">
                  <a:pos x="36" y="20"/>
                </a:cxn>
                <a:cxn ang="0">
                  <a:pos x="22" y="16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8"/>
                </a:cxn>
                <a:cxn ang="0">
                  <a:pos x="36" y="4"/>
                </a:cxn>
                <a:cxn ang="0">
                  <a:pos x="54" y="0"/>
                </a:cxn>
                <a:cxn ang="0">
                  <a:pos x="74" y="0"/>
                </a:cxn>
                <a:cxn ang="0">
                  <a:pos x="94" y="2"/>
                </a:cxn>
                <a:cxn ang="0">
                  <a:pos x="104" y="4"/>
                </a:cxn>
                <a:cxn ang="0">
                  <a:pos x="114" y="8"/>
                </a:cxn>
                <a:cxn ang="0">
                  <a:pos x="122" y="14"/>
                </a:cxn>
                <a:cxn ang="0">
                  <a:pos x="128" y="22"/>
                </a:cxn>
                <a:cxn ang="0">
                  <a:pos x="128" y="22"/>
                </a:cxn>
              </a:cxnLst>
              <a:rect l="0" t="0" r="r" b="b"/>
              <a:pathLst>
                <a:path w="136" h="134">
                  <a:moveTo>
                    <a:pt x="128" y="22"/>
                  </a:moveTo>
                  <a:lnTo>
                    <a:pt x="128" y="22"/>
                  </a:lnTo>
                  <a:lnTo>
                    <a:pt x="134" y="34"/>
                  </a:lnTo>
                  <a:lnTo>
                    <a:pt x="136" y="44"/>
                  </a:lnTo>
                  <a:lnTo>
                    <a:pt x="134" y="54"/>
                  </a:lnTo>
                  <a:lnTo>
                    <a:pt x="130" y="64"/>
                  </a:lnTo>
                  <a:lnTo>
                    <a:pt x="124" y="70"/>
                  </a:lnTo>
                  <a:lnTo>
                    <a:pt x="116" y="76"/>
                  </a:lnTo>
                  <a:lnTo>
                    <a:pt x="108" y="76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04" y="82"/>
                  </a:lnTo>
                  <a:lnTo>
                    <a:pt x="110" y="96"/>
                  </a:lnTo>
                  <a:lnTo>
                    <a:pt x="110" y="106"/>
                  </a:lnTo>
                  <a:lnTo>
                    <a:pt x="108" y="114"/>
                  </a:lnTo>
                  <a:lnTo>
                    <a:pt x="104" y="122"/>
                  </a:lnTo>
                  <a:lnTo>
                    <a:pt x="94" y="130"/>
                  </a:lnTo>
                  <a:lnTo>
                    <a:pt x="94" y="130"/>
                  </a:lnTo>
                  <a:lnTo>
                    <a:pt x="84" y="134"/>
                  </a:lnTo>
                  <a:lnTo>
                    <a:pt x="74" y="134"/>
                  </a:lnTo>
                  <a:lnTo>
                    <a:pt x="66" y="132"/>
                  </a:lnTo>
                  <a:lnTo>
                    <a:pt x="58" y="128"/>
                  </a:lnTo>
                  <a:lnTo>
                    <a:pt x="54" y="122"/>
                  </a:lnTo>
                  <a:lnTo>
                    <a:pt x="48" y="116"/>
                  </a:lnTo>
                  <a:lnTo>
                    <a:pt x="40" y="96"/>
                  </a:lnTo>
                  <a:lnTo>
                    <a:pt x="32" y="74"/>
                  </a:lnTo>
                  <a:lnTo>
                    <a:pt x="24" y="54"/>
                  </a:lnTo>
                  <a:lnTo>
                    <a:pt x="20" y="44"/>
                  </a:lnTo>
                  <a:lnTo>
                    <a:pt x="14" y="36"/>
                  </a:lnTo>
                  <a:lnTo>
                    <a:pt x="8" y="3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26"/>
                  </a:lnTo>
                  <a:lnTo>
                    <a:pt x="26" y="30"/>
                  </a:lnTo>
                  <a:lnTo>
                    <a:pt x="50" y="36"/>
                  </a:lnTo>
                  <a:lnTo>
                    <a:pt x="62" y="42"/>
                  </a:lnTo>
                  <a:lnTo>
                    <a:pt x="70" y="48"/>
                  </a:lnTo>
                  <a:lnTo>
                    <a:pt x="70" y="48"/>
                  </a:lnTo>
                  <a:lnTo>
                    <a:pt x="68" y="44"/>
                  </a:lnTo>
                  <a:lnTo>
                    <a:pt x="56" y="32"/>
                  </a:lnTo>
                  <a:lnTo>
                    <a:pt x="48" y="26"/>
                  </a:lnTo>
                  <a:lnTo>
                    <a:pt x="36" y="20"/>
                  </a:lnTo>
                  <a:lnTo>
                    <a:pt x="22" y="16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8"/>
                  </a:lnTo>
                  <a:lnTo>
                    <a:pt x="36" y="4"/>
                  </a:lnTo>
                  <a:lnTo>
                    <a:pt x="54" y="0"/>
                  </a:lnTo>
                  <a:lnTo>
                    <a:pt x="74" y="0"/>
                  </a:lnTo>
                  <a:lnTo>
                    <a:pt x="94" y="2"/>
                  </a:lnTo>
                  <a:lnTo>
                    <a:pt x="104" y="4"/>
                  </a:lnTo>
                  <a:lnTo>
                    <a:pt x="114" y="8"/>
                  </a:lnTo>
                  <a:lnTo>
                    <a:pt x="122" y="14"/>
                  </a:lnTo>
                  <a:lnTo>
                    <a:pt x="128" y="22"/>
                  </a:lnTo>
                  <a:lnTo>
                    <a:pt x="128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2406316" y="2089484"/>
              <a:ext cx="1042737" cy="1074821"/>
            </a:xfrm>
            <a:custGeom>
              <a:avLst/>
              <a:gdLst/>
              <a:ahLst/>
              <a:cxnLst>
                <a:cxn ang="0">
                  <a:pos x="90" y="6"/>
                </a:cxn>
                <a:cxn ang="0">
                  <a:pos x="90" y="6"/>
                </a:cxn>
                <a:cxn ang="0">
                  <a:pos x="94" y="10"/>
                </a:cxn>
                <a:cxn ang="0">
                  <a:pos x="104" y="20"/>
                </a:cxn>
                <a:cxn ang="0">
                  <a:pos x="110" y="30"/>
                </a:cxn>
                <a:cxn ang="0">
                  <a:pos x="116" y="40"/>
                </a:cxn>
                <a:cxn ang="0">
                  <a:pos x="122" y="56"/>
                </a:cxn>
                <a:cxn ang="0">
                  <a:pos x="128" y="72"/>
                </a:cxn>
                <a:cxn ang="0">
                  <a:pos x="128" y="72"/>
                </a:cxn>
                <a:cxn ang="0">
                  <a:pos x="130" y="84"/>
                </a:cxn>
                <a:cxn ang="0">
                  <a:pos x="130" y="94"/>
                </a:cxn>
                <a:cxn ang="0">
                  <a:pos x="128" y="106"/>
                </a:cxn>
                <a:cxn ang="0">
                  <a:pos x="126" y="114"/>
                </a:cxn>
                <a:cxn ang="0">
                  <a:pos x="120" y="122"/>
                </a:cxn>
                <a:cxn ang="0">
                  <a:pos x="112" y="130"/>
                </a:cxn>
                <a:cxn ang="0">
                  <a:pos x="104" y="134"/>
                </a:cxn>
                <a:cxn ang="0">
                  <a:pos x="94" y="134"/>
                </a:cxn>
                <a:cxn ang="0">
                  <a:pos x="94" y="134"/>
                </a:cxn>
                <a:cxn ang="0">
                  <a:pos x="82" y="134"/>
                </a:cxn>
                <a:cxn ang="0">
                  <a:pos x="74" y="132"/>
                </a:cxn>
                <a:cxn ang="0">
                  <a:pos x="68" y="128"/>
                </a:cxn>
                <a:cxn ang="0">
                  <a:pos x="64" y="124"/>
                </a:cxn>
                <a:cxn ang="0">
                  <a:pos x="60" y="118"/>
                </a:cxn>
                <a:cxn ang="0">
                  <a:pos x="60" y="114"/>
                </a:cxn>
                <a:cxn ang="0">
                  <a:pos x="60" y="114"/>
                </a:cxn>
                <a:cxn ang="0">
                  <a:pos x="52" y="116"/>
                </a:cxn>
                <a:cxn ang="0">
                  <a:pos x="38" y="120"/>
                </a:cxn>
                <a:cxn ang="0">
                  <a:pos x="30" y="120"/>
                </a:cxn>
                <a:cxn ang="0">
                  <a:pos x="22" y="118"/>
                </a:cxn>
                <a:cxn ang="0">
                  <a:pos x="14" y="114"/>
                </a:cxn>
                <a:cxn ang="0">
                  <a:pos x="6" y="106"/>
                </a:cxn>
                <a:cxn ang="0">
                  <a:pos x="6" y="106"/>
                </a:cxn>
                <a:cxn ang="0">
                  <a:pos x="2" y="94"/>
                </a:cxn>
                <a:cxn ang="0">
                  <a:pos x="0" y="86"/>
                </a:cxn>
                <a:cxn ang="0">
                  <a:pos x="0" y="76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2" y="54"/>
                </a:cxn>
                <a:cxn ang="0">
                  <a:pos x="24" y="42"/>
                </a:cxn>
                <a:cxn ang="0">
                  <a:pos x="54" y="22"/>
                </a:cxn>
                <a:cxn ang="0">
                  <a:pos x="66" y="12"/>
                </a:cxn>
                <a:cxn ang="0">
                  <a:pos x="70" y="6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74" y="4"/>
                </a:cxn>
                <a:cxn ang="0">
                  <a:pos x="78" y="20"/>
                </a:cxn>
                <a:cxn ang="0">
                  <a:pos x="80" y="40"/>
                </a:cxn>
                <a:cxn ang="0">
                  <a:pos x="78" y="50"/>
                </a:cxn>
                <a:cxn ang="0">
                  <a:pos x="76" y="62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2" y="48"/>
                </a:cxn>
                <a:cxn ang="0">
                  <a:pos x="88" y="32"/>
                </a:cxn>
                <a:cxn ang="0">
                  <a:pos x="90" y="20"/>
                </a:cxn>
                <a:cxn ang="0">
                  <a:pos x="90" y="6"/>
                </a:cxn>
                <a:cxn ang="0">
                  <a:pos x="90" y="6"/>
                </a:cxn>
              </a:cxnLst>
              <a:rect l="0" t="0" r="r" b="b"/>
              <a:pathLst>
                <a:path w="130" h="134">
                  <a:moveTo>
                    <a:pt x="90" y="6"/>
                  </a:moveTo>
                  <a:lnTo>
                    <a:pt x="90" y="6"/>
                  </a:lnTo>
                  <a:lnTo>
                    <a:pt x="94" y="10"/>
                  </a:lnTo>
                  <a:lnTo>
                    <a:pt x="104" y="20"/>
                  </a:lnTo>
                  <a:lnTo>
                    <a:pt x="110" y="30"/>
                  </a:lnTo>
                  <a:lnTo>
                    <a:pt x="116" y="40"/>
                  </a:lnTo>
                  <a:lnTo>
                    <a:pt x="122" y="56"/>
                  </a:lnTo>
                  <a:lnTo>
                    <a:pt x="128" y="72"/>
                  </a:lnTo>
                  <a:lnTo>
                    <a:pt x="128" y="72"/>
                  </a:lnTo>
                  <a:lnTo>
                    <a:pt x="130" y="84"/>
                  </a:lnTo>
                  <a:lnTo>
                    <a:pt x="130" y="94"/>
                  </a:lnTo>
                  <a:lnTo>
                    <a:pt x="128" y="106"/>
                  </a:lnTo>
                  <a:lnTo>
                    <a:pt x="126" y="114"/>
                  </a:lnTo>
                  <a:lnTo>
                    <a:pt x="120" y="122"/>
                  </a:lnTo>
                  <a:lnTo>
                    <a:pt x="112" y="130"/>
                  </a:lnTo>
                  <a:lnTo>
                    <a:pt x="104" y="134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82" y="134"/>
                  </a:lnTo>
                  <a:lnTo>
                    <a:pt x="74" y="132"/>
                  </a:lnTo>
                  <a:lnTo>
                    <a:pt x="68" y="128"/>
                  </a:lnTo>
                  <a:lnTo>
                    <a:pt x="64" y="124"/>
                  </a:lnTo>
                  <a:lnTo>
                    <a:pt x="60" y="118"/>
                  </a:lnTo>
                  <a:lnTo>
                    <a:pt x="60" y="114"/>
                  </a:lnTo>
                  <a:lnTo>
                    <a:pt x="60" y="114"/>
                  </a:lnTo>
                  <a:lnTo>
                    <a:pt x="52" y="116"/>
                  </a:lnTo>
                  <a:lnTo>
                    <a:pt x="38" y="120"/>
                  </a:lnTo>
                  <a:lnTo>
                    <a:pt x="30" y="120"/>
                  </a:lnTo>
                  <a:lnTo>
                    <a:pt x="22" y="118"/>
                  </a:lnTo>
                  <a:lnTo>
                    <a:pt x="14" y="114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2" y="94"/>
                  </a:lnTo>
                  <a:lnTo>
                    <a:pt x="0" y="8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6" y="62"/>
                  </a:lnTo>
                  <a:lnTo>
                    <a:pt x="12" y="54"/>
                  </a:lnTo>
                  <a:lnTo>
                    <a:pt x="24" y="42"/>
                  </a:lnTo>
                  <a:lnTo>
                    <a:pt x="54" y="22"/>
                  </a:lnTo>
                  <a:lnTo>
                    <a:pt x="66" y="12"/>
                  </a:lnTo>
                  <a:lnTo>
                    <a:pt x="70" y="6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4" y="4"/>
                  </a:lnTo>
                  <a:lnTo>
                    <a:pt x="78" y="20"/>
                  </a:lnTo>
                  <a:lnTo>
                    <a:pt x="80" y="40"/>
                  </a:lnTo>
                  <a:lnTo>
                    <a:pt x="78" y="50"/>
                  </a:lnTo>
                  <a:lnTo>
                    <a:pt x="76" y="62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2" y="48"/>
                  </a:lnTo>
                  <a:lnTo>
                    <a:pt x="88" y="32"/>
                  </a:lnTo>
                  <a:lnTo>
                    <a:pt x="90" y="20"/>
                  </a:lnTo>
                  <a:lnTo>
                    <a:pt x="90" y="6"/>
                  </a:lnTo>
                  <a:lnTo>
                    <a:pt x="9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1716505" y="1463842"/>
              <a:ext cx="1074821" cy="1122947"/>
            </a:xfrm>
            <a:custGeom>
              <a:avLst/>
              <a:gdLst/>
              <a:ahLst/>
              <a:cxnLst>
                <a:cxn ang="0">
                  <a:pos x="134" y="60"/>
                </a:cxn>
                <a:cxn ang="0">
                  <a:pos x="134" y="60"/>
                </a:cxn>
                <a:cxn ang="0">
                  <a:pos x="130" y="72"/>
                </a:cxn>
                <a:cxn ang="0">
                  <a:pos x="124" y="84"/>
                </a:cxn>
                <a:cxn ang="0">
                  <a:pos x="114" y="98"/>
                </a:cxn>
                <a:cxn ang="0">
                  <a:pos x="104" y="112"/>
                </a:cxn>
                <a:cxn ang="0">
                  <a:pos x="92" y="124"/>
                </a:cxn>
                <a:cxn ang="0">
                  <a:pos x="78" y="134"/>
                </a:cxn>
                <a:cxn ang="0">
                  <a:pos x="70" y="138"/>
                </a:cxn>
                <a:cxn ang="0">
                  <a:pos x="62" y="140"/>
                </a:cxn>
                <a:cxn ang="0">
                  <a:pos x="62" y="140"/>
                </a:cxn>
                <a:cxn ang="0">
                  <a:pos x="54" y="140"/>
                </a:cxn>
                <a:cxn ang="0">
                  <a:pos x="46" y="140"/>
                </a:cxn>
                <a:cxn ang="0">
                  <a:pos x="32" y="136"/>
                </a:cxn>
                <a:cxn ang="0">
                  <a:pos x="20" y="130"/>
                </a:cxn>
                <a:cxn ang="0">
                  <a:pos x="12" y="120"/>
                </a:cxn>
                <a:cxn ang="0">
                  <a:pos x="8" y="108"/>
                </a:cxn>
                <a:cxn ang="0">
                  <a:pos x="8" y="96"/>
                </a:cxn>
                <a:cxn ang="0">
                  <a:pos x="10" y="84"/>
                </a:cxn>
                <a:cxn ang="0">
                  <a:pos x="14" y="80"/>
                </a:cxn>
                <a:cxn ang="0">
                  <a:pos x="18" y="74"/>
                </a:cxn>
                <a:cxn ang="0">
                  <a:pos x="18" y="74"/>
                </a:cxn>
                <a:cxn ang="0">
                  <a:pos x="14" y="70"/>
                </a:cxn>
                <a:cxn ang="0">
                  <a:pos x="10" y="64"/>
                </a:cxn>
                <a:cxn ang="0">
                  <a:pos x="4" y="56"/>
                </a:cxn>
                <a:cxn ang="0">
                  <a:pos x="2" y="48"/>
                </a:cxn>
                <a:cxn ang="0">
                  <a:pos x="0" y="38"/>
                </a:cxn>
                <a:cxn ang="0">
                  <a:pos x="2" y="28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4" y="8"/>
                </a:cxn>
                <a:cxn ang="0">
                  <a:pos x="22" y="4"/>
                </a:cxn>
                <a:cxn ang="0">
                  <a:pos x="28" y="0"/>
                </a:cxn>
                <a:cxn ang="0">
                  <a:pos x="36" y="0"/>
                </a:cxn>
                <a:cxn ang="0">
                  <a:pos x="44" y="0"/>
                </a:cxn>
                <a:cxn ang="0">
                  <a:pos x="50" y="2"/>
                </a:cxn>
                <a:cxn ang="0">
                  <a:pos x="66" y="10"/>
                </a:cxn>
                <a:cxn ang="0">
                  <a:pos x="98" y="30"/>
                </a:cxn>
                <a:cxn ang="0">
                  <a:pos x="116" y="38"/>
                </a:cxn>
                <a:cxn ang="0">
                  <a:pos x="124" y="40"/>
                </a:cxn>
                <a:cxn ang="0">
                  <a:pos x="134" y="40"/>
                </a:cxn>
                <a:cxn ang="0">
                  <a:pos x="134" y="40"/>
                </a:cxn>
                <a:cxn ang="0">
                  <a:pos x="110" y="54"/>
                </a:cxn>
                <a:cxn ang="0">
                  <a:pos x="90" y="64"/>
                </a:cxn>
                <a:cxn ang="0">
                  <a:pos x="80" y="68"/>
                </a:cxn>
                <a:cxn ang="0">
                  <a:pos x="72" y="70"/>
                </a:cxn>
                <a:cxn ang="0">
                  <a:pos x="72" y="70"/>
                </a:cxn>
                <a:cxn ang="0">
                  <a:pos x="76" y="70"/>
                </a:cxn>
                <a:cxn ang="0">
                  <a:pos x="88" y="72"/>
                </a:cxn>
                <a:cxn ang="0">
                  <a:pos x="106" y="70"/>
                </a:cxn>
                <a:cxn ang="0">
                  <a:pos x="120" y="66"/>
                </a:cxn>
                <a:cxn ang="0">
                  <a:pos x="134" y="60"/>
                </a:cxn>
                <a:cxn ang="0">
                  <a:pos x="134" y="60"/>
                </a:cxn>
              </a:cxnLst>
              <a:rect l="0" t="0" r="r" b="b"/>
              <a:pathLst>
                <a:path w="134" h="140">
                  <a:moveTo>
                    <a:pt x="134" y="60"/>
                  </a:moveTo>
                  <a:lnTo>
                    <a:pt x="134" y="60"/>
                  </a:lnTo>
                  <a:lnTo>
                    <a:pt x="130" y="72"/>
                  </a:lnTo>
                  <a:lnTo>
                    <a:pt x="124" y="84"/>
                  </a:lnTo>
                  <a:lnTo>
                    <a:pt x="114" y="98"/>
                  </a:lnTo>
                  <a:lnTo>
                    <a:pt x="104" y="112"/>
                  </a:lnTo>
                  <a:lnTo>
                    <a:pt x="92" y="124"/>
                  </a:lnTo>
                  <a:lnTo>
                    <a:pt x="78" y="134"/>
                  </a:lnTo>
                  <a:lnTo>
                    <a:pt x="70" y="138"/>
                  </a:lnTo>
                  <a:lnTo>
                    <a:pt x="62" y="140"/>
                  </a:lnTo>
                  <a:lnTo>
                    <a:pt x="62" y="140"/>
                  </a:lnTo>
                  <a:lnTo>
                    <a:pt x="54" y="140"/>
                  </a:lnTo>
                  <a:lnTo>
                    <a:pt x="46" y="140"/>
                  </a:lnTo>
                  <a:lnTo>
                    <a:pt x="32" y="136"/>
                  </a:lnTo>
                  <a:lnTo>
                    <a:pt x="20" y="130"/>
                  </a:lnTo>
                  <a:lnTo>
                    <a:pt x="12" y="120"/>
                  </a:lnTo>
                  <a:lnTo>
                    <a:pt x="8" y="108"/>
                  </a:lnTo>
                  <a:lnTo>
                    <a:pt x="8" y="96"/>
                  </a:lnTo>
                  <a:lnTo>
                    <a:pt x="10" y="84"/>
                  </a:lnTo>
                  <a:lnTo>
                    <a:pt x="14" y="80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4" y="70"/>
                  </a:lnTo>
                  <a:lnTo>
                    <a:pt x="10" y="64"/>
                  </a:lnTo>
                  <a:lnTo>
                    <a:pt x="4" y="56"/>
                  </a:lnTo>
                  <a:lnTo>
                    <a:pt x="2" y="48"/>
                  </a:lnTo>
                  <a:lnTo>
                    <a:pt x="0" y="38"/>
                  </a:lnTo>
                  <a:lnTo>
                    <a:pt x="2" y="2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4" y="8"/>
                  </a:lnTo>
                  <a:lnTo>
                    <a:pt x="22" y="4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50" y="2"/>
                  </a:lnTo>
                  <a:lnTo>
                    <a:pt x="66" y="10"/>
                  </a:lnTo>
                  <a:lnTo>
                    <a:pt x="98" y="30"/>
                  </a:lnTo>
                  <a:lnTo>
                    <a:pt x="116" y="38"/>
                  </a:lnTo>
                  <a:lnTo>
                    <a:pt x="124" y="40"/>
                  </a:lnTo>
                  <a:lnTo>
                    <a:pt x="134" y="40"/>
                  </a:lnTo>
                  <a:lnTo>
                    <a:pt x="134" y="40"/>
                  </a:lnTo>
                  <a:lnTo>
                    <a:pt x="110" y="54"/>
                  </a:lnTo>
                  <a:lnTo>
                    <a:pt x="90" y="64"/>
                  </a:lnTo>
                  <a:lnTo>
                    <a:pt x="80" y="68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6" y="70"/>
                  </a:lnTo>
                  <a:lnTo>
                    <a:pt x="88" y="72"/>
                  </a:lnTo>
                  <a:lnTo>
                    <a:pt x="106" y="70"/>
                  </a:lnTo>
                  <a:lnTo>
                    <a:pt x="120" y="66"/>
                  </a:lnTo>
                  <a:lnTo>
                    <a:pt x="134" y="60"/>
                  </a:lnTo>
                  <a:lnTo>
                    <a:pt x="134" y="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2181726" y="453189"/>
              <a:ext cx="994611" cy="1106905"/>
            </a:xfrm>
            <a:custGeom>
              <a:avLst/>
              <a:gdLst/>
              <a:ahLst/>
              <a:cxnLst>
                <a:cxn ang="0">
                  <a:pos x="114" y="138"/>
                </a:cxn>
                <a:cxn ang="0">
                  <a:pos x="114" y="138"/>
                </a:cxn>
                <a:cxn ang="0">
                  <a:pos x="114" y="106"/>
                </a:cxn>
                <a:cxn ang="0">
                  <a:pos x="116" y="76"/>
                </a:cxn>
                <a:cxn ang="0">
                  <a:pos x="120" y="60"/>
                </a:cxn>
                <a:cxn ang="0">
                  <a:pos x="124" y="46"/>
                </a:cxn>
                <a:cxn ang="0">
                  <a:pos x="124" y="46"/>
                </a:cxn>
                <a:cxn ang="0">
                  <a:pos x="124" y="36"/>
                </a:cxn>
                <a:cxn ang="0">
                  <a:pos x="124" y="28"/>
                </a:cxn>
                <a:cxn ang="0">
                  <a:pos x="122" y="20"/>
                </a:cxn>
                <a:cxn ang="0">
                  <a:pos x="116" y="14"/>
                </a:cxn>
                <a:cxn ang="0">
                  <a:pos x="110" y="8"/>
                </a:cxn>
                <a:cxn ang="0">
                  <a:pos x="104" y="4"/>
                </a:cxn>
                <a:cxn ang="0">
                  <a:pos x="96" y="0"/>
                </a:cxn>
                <a:cxn ang="0">
                  <a:pos x="86" y="0"/>
                </a:cxn>
                <a:cxn ang="0">
                  <a:pos x="86" y="0"/>
                </a:cxn>
                <a:cxn ang="0">
                  <a:pos x="76" y="0"/>
                </a:cxn>
                <a:cxn ang="0">
                  <a:pos x="70" y="4"/>
                </a:cxn>
                <a:cxn ang="0">
                  <a:pos x="64" y="8"/>
                </a:cxn>
                <a:cxn ang="0">
                  <a:pos x="60" y="14"/>
                </a:cxn>
                <a:cxn ang="0">
                  <a:pos x="54" y="2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46" y="30"/>
                </a:cxn>
                <a:cxn ang="0">
                  <a:pos x="30" y="30"/>
                </a:cxn>
                <a:cxn ang="0">
                  <a:pos x="20" y="34"/>
                </a:cxn>
                <a:cxn ang="0">
                  <a:pos x="12" y="38"/>
                </a:cxn>
                <a:cxn ang="0">
                  <a:pos x="6" y="44"/>
                </a:cxn>
                <a:cxn ang="0">
                  <a:pos x="2" y="52"/>
                </a:cxn>
                <a:cxn ang="0">
                  <a:pos x="2" y="52"/>
                </a:cxn>
                <a:cxn ang="0">
                  <a:pos x="0" y="64"/>
                </a:cxn>
                <a:cxn ang="0">
                  <a:pos x="0" y="78"/>
                </a:cxn>
                <a:cxn ang="0">
                  <a:pos x="2" y="90"/>
                </a:cxn>
                <a:cxn ang="0">
                  <a:pos x="10" y="102"/>
                </a:cxn>
                <a:cxn ang="0">
                  <a:pos x="20" y="114"/>
                </a:cxn>
                <a:cxn ang="0">
                  <a:pos x="38" y="124"/>
                </a:cxn>
                <a:cxn ang="0">
                  <a:pos x="60" y="132"/>
                </a:cxn>
                <a:cxn ang="0">
                  <a:pos x="90" y="138"/>
                </a:cxn>
                <a:cxn ang="0">
                  <a:pos x="90" y="138"/>
                </a:cxn>
                <a:cxn ang="0">
                  <a:pos x="86" y="136"/>
                </a:cxn>
                <a:cxn ang="0">
                  <a:pos x="80" y="126"/>
                </a:cxn>
                <a:cxn ang="0">
                  <a:pos x="76" y="118"/>
                </a:cxn>
                <a:cxn ang="0">
                  <a:pos x="72" y="110"/>
                </a:cxn>
                <a:cxn ang="0">
                  <a:pos x="70" y="100"/>
                </a:cxn>
                <a:cxn ang="0">
                  <a:pos x="68" y="88"/>
                </a:cxn>
                <a:cxn ang="0">
                  <a:pos x="68" y="88"/>
                </a:cxn>
                <a:cxn ang="0">
                  <a:pos x="82" y="108"/>
                </a:cxn>
                <a:cxn ang="0">
                  <a:pos x="96" y="124"/>
                </a:cxn>
                <a:cxn ang="0">
                  <a:pos x="104" y="132"/>
                </a:cxn>
                <a:cxn ang="0">
                  <a:pos x="114" y="138"/>
                </a:cxn>
                <a:cxn ang="0">
                  <a:pos x="114" y="138"/>
                </a:cxn>
              </a:cxnLst>
              <a:rect l="0" t="0" r="r" b="b"/>
              <a:pathLst>
                <a:path w="124" h="138">
                  <a:moveTo>
                    <a:pt x="114" y="138"/>
                  </a:moveTo>
                  <a:lnTo>
                    <a:pt x="114" y="138"/>
                  </a:lnTo>
                  <a:lnTo>
                    <a:pt x="114" y="106"/>
                  </a:lnTo>
                  <a:lnTo>
                    <a:pt x="116" y="76"/>
                  </a:lnTo>
                  <a:lnTo>
                    <a:pt x="120" y="60"/>
                  </a:lnTo>
                  <a:lnTo>
                    <a:pt x="124" y="46"/>
                  </a:lnTo>
                  <a:lnTo>
                    <a:pt x="124" y="46"/>
                  </a:lnTo>
                  <a:lnTo>
                    <a:pt x="124" y="36"/>
                  </a:lnTo>
                  <a:lnTo>
                    <a:pt x="124" y="28"/>
                  </a:lnTo>
                  <a:lnTo>
                    <a:pt x="122" y="20"/>
                  </a:lnTo>
                  <a:lnTo>
                    <a:pt x="116" y="14"/>
                  </a:lnTo>
                  <a:lnTo>
                    <a:pt x="110" y="8"/>
                  </a:lnTo>
                  <a:lnTo>
                    <a:pt x="104" y="4"/>
                  </a:lnTo>
                  <a:lnTo>
                    <a:pt x="96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76" y="0"/>
                  </a:lnTo>
                  <a:lnTo>
                    <a:pt x="70" y="4"/>
                  </a:lnTo>
                  <a:lnTo>
                    <a:pt x="64" y="8"/>
                  </a:lnTo>
                  <a:lnTo>
                    <a:pt x="60" y="14"/>
                  </a:lnTo>
                  <a:lnTo>
                    <a:pt x="54" y="2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46" y="30"/>
                  </a:lnTo>
                  <a:lnTo>
                    <a:pt x="30" y="30"/>
                  </a:lnTo>
                  <a:lnTo>
                    <a:pt x="20" y="34"/>
                  </a:lnTo>
                  <a:lnTo>
                    <a:pt x="12" y="38"/>
                  </a:lnTo>
                  <a:lnTo>
                    <a:pt x="6" y="44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64"/>
                  </a:lnTo>
                  <a:lnTo>
                    <a:pt x="0" y="78"/>
                  </a:lnTo>
                  <a:lnTo>
                    <a:pt x="2" y="90"/>
                  </a:lnTo>
                  <a:lnTo>
                    <a:pt x="10" y="102"/>
                  </a:lnTo>
                  <a:lnTo>
                    <a:pt x="20" y="114"/>
                  </a:lnTo>
                  <a:lnTo>
                    <a:pt x="38" y="124"/>
                  </a:lnTo>
                  <a:lnTo>
                    <a:pt x="60" y="132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86" y="136"/>
                  </a:lnTo>
                  <a:lnTo>
                    <a:pt x="80" y="126"/>
                  </a:lnTo>
                  <a:lnTo>
                    <a:pt x="76" y="118"/>
                  </a:lnTo>
                  <a:lnTo>
                    <a:pt x="72" y="110"/>
                  </a:lnTo>
                  <a:lnTo>
                    <a:pt x="70" y="100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82" y="108"/>
                  </a:lnTo>
                  <a:lnTo>
                    <a:pt x="96" y="124"/>
                  </a:lnTo>
                  <a:lnTo>
                    <a:pt x="104" y="132"/>
                  </a:lnTo>
                  <a:lnTo>
                    <a:pt x="114" y="138"/>
                  </a:lnTo>
                  <a:lnTo>
                    <a:pt x="114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2887579" y="1720516"/>
              <a:ext cx="256674" cy="256674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8" y="28"/>
                </a:cxn>
                <a:cxn ang="0">
                  <a:pos x="22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0" y="32"/>
                </a:cxn>
                <a:cxn ang="0">
                  <a:pos x="6" y="28"/>
                </a:cxn>
                <a:cxn ang="0">
                  <a:pos x="2" y="22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8" y="4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2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8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0" y="32"/>
                  </a:lnTo>
                  <a:lnTo>
                    <a:pt x="6" y="28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4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77516" y="2699084"/>
              <a:ext cx="272716" cy="256674"/>
            </a:xfrm>
            <a:custGeom>
              <a:avLst/>
              <a:gdLst/>
              <a:ahLst/>
              <a:cxnLst>
                <a:cxn ang="0">
                  <a:pos x="2" y="32"/>
                </a:cxn>
                <a:cxn ang="0">
                  <a:pos x="2" y="32"/>
                </a:cxn>
                <a:cxn ang="0">
                  <a:pos x="6" y="32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26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6"/>
                </a:cxn>
                <a:cxn ang="0">
                  <a:pos x="28" y="14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2" y="1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14" y="20"/>
                </a:cxn>
                <a:cxn ang="0">
                  <a:pos x="14" y="20"/>
                </a:cxn>
                <a:cxn ang="0">
                  <a:pos x="8" y="22"/>
                </a:cxn>
                <a:cxn ang="0">
                  <a:pos x="4" y="26"/>
                </a:cxn>
                <a:cxn ang="0">
                  <a:pos x="2" y="32"/>
                </a:cxn>
                <a:cxn ang="0">
                  <a:pos x="2" y="32"/>
                </a:cxn>
              </a:cxnLst>
              <a:rect l="0" t="0" r="r" b="b"/>
              <a:pathLst>
                <a:path w="34" h="32">
                  <a:moveTo>
                    <a:pt x="2" y="32"/>
                  </a:moveTo>
                  <a:lnTo>
                    <a:pt x="2" y="32"/>
                  </a:lnTo>
                  <a:lnTo>
                    <a:pt x="6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6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6"/>
                  </a:lnTo>
                  <a:lnTo>
                    <a:pt x="28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8" y="22"/>
                  </a:lnTo>
                  <a:lnTo>
                    <a:pt x="4" y="26"/>
                  </a:lnTo>
                  <a:lnTo>
                    <a:pt x="2" y="32"/>
                  </a:lnTo>
                  <a:lnTo>
                    <a:pt x="2" y="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61474" y="2971800"/>
              <a:ext cx="272716" cy="288758"/>
            </a:xfrm>
            <a:custGeom>
              <a:avLst/>
              <a:gdLst/>
              <a:ahLst/>
              <a:cxnLst>
                <a:cxn ang="0">
                  <a:pos x="32" y="8"/>
                </a:cxn>
                <a:cxn ang="0">
                  <a:pos x="32" y="8"/>
                </a:cxn>
                <a:cxn ang="0">
                  <a:pos x="34" y="14"/>
                </a:cxn>
                <a:cxn ang="0">
                  <a:pos x="32" y="18"/>
                </a:cxn>
                <a:cxn ang="0">
                  <a:pos x="28" y="22"/>
                </a:cxn>
                <a:cxn ang="0">
                  <a:pos x="24" y="22"/>
                </a:cxn>
                <a:cxn ang="0">
                  <a:pos x="24" y="22"/>
                </a:cxn>
                <a:cxn ang="0">
                  <a:pos x="24" y="28"/>
                </a:cxn>
                <a:cxn ang="0">
                  <a:pos x="24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4" y="36"/>
                </a:cxn>
                <a:cxn ang="0">
                  <a:pos x="10" y="34"/>
                </a:cxn>
                <a:cxn ang="0">
                  <a:pos x="8" y="30"/>
                </a:cxn>
                <a:cxn ang="0">
                  <a:pos x="8" y="26"/>
                </a:cxn>
                <a:cxn ang="0">
                  <a:pos x="4" y="14"/>
                </a:cxn>
                <a:cxn ang="0">
                  <a:pos x="4" y="1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8"/>
                </a:cxn>
                <a:cxn ang="0">
                  <a:pos x="12" y="10"/>
                </a:cxn>
                <a:cxn ang="0">
                  <a:pos x="18" y="14"/>
                </a:cxn>
                <a:cxn ang="0">
                  <a:pos x="18" y="14"/>
                </a:cxn>
                <a:cxn ang="0">
                  <a:pos x="14" y="10"/>
                </a:cxn>
                <a:cxn ang="0">
                  <a:pos x="10" y="6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4" y="0"/>
                </a:cxn>
                <a:cxn ang="0">
                  <a:pos x="26" y="2"/>
                </a:cxn>
                <a:cxn ang="0">
                  <a:pos x="30" y="4"/>
                </a:cxn>
                <a:cxn ang="0">
                  <a:pos x="32" y="8"/>
                </a:cxn>
                <a:cxn ang="0">
                  <a:pos x="32" y="8"/>
                </a:cxn>
              </a:cxnLst>
              <a:rect l="0" t="0" r="r" b="b"/>
              <a:pathLst>
                <a:path w="34" h="36">
                  <a:moveTo>
                    <a:pt x="32" y="8"/>
                  </a:moveTo>
                  <a:lnTo>
                    <a:pt x="32" y="8"/>
                  </a:lnTo>
                  <a:lnTo>
                    <a:pt x="34" y="14"/>
                  </a:lnTo>
                  <a:lnTo>
                    <a:pt x="32" y="18"/>
                  </a:lnTo>
                  <a:lnTo>
                    <a:pt x="28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4" y="36"/>
                  </a:lnTo>
                  <a:lnTo>
                    <a:pt x="10" y="34"/>
                  </a:lnTo>
                  <a:lnTo>
                    <a:pt x="8" y="30"/>
                  </a:lnTo>
                  <a:lnTo>
                    <a:pt x="8" y="26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0" y="6"/>
                  </a:lnTo>
                  <a:lnTo>
                    <a:pt x="0" y="6"/>
                  </a:lnTo>
                  <a:lnTo>
                    <a:pt x="6" y="8"/>
                  </a:lnTo>
                  <a:lnTo>
                    <a:pt x="12" y="10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4" y="10"/>
                  </a:lnTo>
                  <a:lnTo>
                    <a:pt x="1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4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2" y="8"/>
                  </a:lnTo>
                  <a:lnTo>
                    <a:pt x="3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320842" y="3035968"/>
              <a:ext cx="272716" cy="272716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30" y="6"/>
                </a:cxn>
                <a:cxn ang="0">
                  <a:pos x="32" y="12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4" y="26"/>
                </a:cxn>
                <a:cxn ang="0">
                  <a:pos x="32" y="30"/>
                </a:cxn>
                <a:cxn ang="0">
                  <a:pos x="28" y="34"/>
                </a:cxn>
                <a:cxn ang="0">
                  <a:pos x="22" y="34"/>
                </a:cxn>
                <a:cxn ang="0">
                  <a:pos x="22" y="34"/>
                </a:cxn>
                <a:cxn ang="0">
                  <a:pos x="18" y="34"/>
                </a:cxn>
                <a:cxn ang="0">
                  <a:pos x="16" y="32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8" y="30"/>
                </a:cxn>
                <a:cxn ang="0">
                  <a:pos x="4" y="28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20"/>
                </a:cxn>
                <a:cxn ang="0">
                  <a:pos x="2" y="16"/>
                </a:cxn>
                <a:cxn ang="0">
                  <a:pos x="4" y="12"/>
                </a:cxn>
                <a:cxn ang="0">
                  <a:pos x="8" y="10"/>
                </a:cxn>
                <a:cxn ang="0">
                  <a:pos x="18" y="4"/>
                </a:cxn>
                <a:cxn ang="0">
                  <a:pos x="20" y="2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4" y="4"/>
                </a:cxn>
                <a:cxn ang="0">
                  <a:pos x="22" y="10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4" y="12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34">
                  <a:moveTo>
                    <a:pt x="26" y="2"/>
                  </a:moveTo>
                  <a:lnTo>
                    <a:pt x="26" y="2"/>
                  </a:lnTo>
                  <a:lnTo>
                    <a:pt x="30" y="6"/>
                  </a:lnTo>
                  <a:lnTo>
                    <a:pt x="32" y="12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4" y="26"/>
                  </a:lnTo>
                  <a:lnTo>
                    <a:pt x="32" y="30"/>
                  </a:lnTo>
                  <a:lnTo>
                    <a:pt x="28" y="34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18" y="34"/>
                  </a:lnTo>
                  <a:lnTo>
                    <a:pt x="16" y="32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8" y="30"/>
                  </a:lnTo>
                  <a:lnTo>
                    <a:pt x="4" y="28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0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8" y="10"/>
                  </a:lnTo>
                  <a:lnTo>
                    <a:pt x="18" y="4"/>
                  </a:lnTo>
                  <a:lnTo>
                    <a:pt x="2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4"/>
                  </a:lnTo>
                  <a:lnTo>
                    <a:pt x="22" y="1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4" y="12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192505" y="2843463"/>
              <a:ext cx="272716" cy="304800"/>
            </a:xfrm>
            <a:custGeom>
              <a:avLst/>
              <a:gdLst/>
              <a:ahLst/>
              <a:cxnLst>
                <a:cxn ang="0">
                  <a:pos x="34" y="18"/>
                </a:cxn>
                <a:cxn ang="0">
                  <a:pos x="34" y="18"/>
                </a:cxn>
                <a:cxn ang="0">
                  <a:pos x="26" y="28"/>
                </a:cxn>
                <a:cxn ang="0">
                  <a:pos x="20" y="34"/>
                </a:cxn>
                <a:cxn ang="0">
                  <a:pos x="16" y="36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36"/>
                </a:cxn>
                <a:cxn ang="0">
                  <a:pos x="4" y="36"/>
                </a:cxn>
                <a:cxn ang="0">
                  <a:pos x="0" y="30"/>
                </a:cxn>
                <a:cxn ang="0">
                  <a:pos x="0" y="24"/>
                </a:cxn>
                <a:cxn ang="0">
                  <a:pos x="0" y="22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2"/>
                </a:cxn>
                <a:cxn ang="0">
                  <a:pos x="18" y="4"/>
                </a:cxn>
                <a:cxn ang="0">
                  <a:pos x="26" y="10"/>
                </a:cxn>
                <a:cxn ang="0">
                  <a:pos x="30" y="12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28" y="16"/>
                </a:cxn>
                <a:cxn ang="0">
                  <a:pos x="22" y="18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20" y="20"/>
                </a:cxn>
                <a:cxn ang="0">
                  <a:pos x="26" y="20"/>
                </a:cxn>
                <a:cxn ang="0">
                  <a:pos x="34" y="18"/>
                </a:cxn>
                <a:cxn ang="0">
                  <a:pos x="34" y="18"/>
                </a:cxn>
              </a:cxnLst>
              <a:rect l="0" t="0" r="r" b="b"/>
              <a:pathLst>
                <a:path w="34" h="38">
                  <a:moveTo>
                    <a:pt x="34" y="18"/>
                  </a:moveTo>
                  <a:lnTo>
                    <a:pt x="34" y="18"/>
                  </a:lnTo>
                  <a:lnTo>
                    <a:pt x="26" y="28"/>
                  </a:lnTo>
                  <a:lnTo>
                    <a:pt x="20" y="34"/>
                  </a:lnTo>
                  <a:lnTo>
                    <a:pt x="16" y="36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26" y="10"/>
                  </a:lnTo>
                  <a:lnTo>
                    <a:pt x="30" y="12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28" y="16"/>
                  </a:lnTo>
                  <a:lnTo>
                    <a:pt x="22" y="18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6" y="20"/>
                  </a:lnTo>
                  <a:lnTo>
                    <a:pt x="34" y="18"/>
                  </a:lnTo>
                  <a:lnTo>
                    <a:pt x="34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336884" y="2602832"/>
              <a:ext cx="272716" cy="288758"/>
            </a:xfrm>
            <a:custGeom>
              <a:avLst/>
              <a:gdLst/>
              <a:ahLst/>
              <a:cxnLst>
                <a:cxn ang="0">
                  <a:pos x="26" y="36"/>
                </a:cxn>
                <a:cxn ang="0">
                  <a:pos x="26" y="36"/>
                </a:cxn>
                <a:cxn ang="0">
                  <a:pos x="28" y="28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34" y="8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0" y="8"/>
                </a:cxn>
                <a:cxn ang="0">
                  <a:pos x="6" y="8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8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8" y="32"/>
                </a:cxn>
                <a:cxn ang="0">
                  <a:pos x="18" y="28"/>
                </a:cxn>
                <a:cxn ang="0">
                  <a:pos x="18" y="22"/>
                </a:cxn>
                <a:cxn ang="0">
                  <a:pos x="18" y="22"/>
                </a:cxn>
                <a:cxn ang="0">
                  <a:pos x="20" y="28"/>
                </a:cxn>
                <a:cxn ang="0">
                  <a:pos x="24" y="32"/>
                </a:cxn>
                <a:cxn ang="0">
                  <a:pos x="26" y="36"/>
                </a:cxn>
                <a:cxn ang="0">
                  <a:pos x="26" y="36"/>
                </a:cxn>
              </a:cxnLst>
              <a:rect l="0" t="0" r="r" b="b"/>
              <a:pathLst>
                <a:path w="34" h="36">
                  <a:moveTo>
                    <a:pt x="26" y="36"/>
                  </a:moveTo>
                  <a:lnTo>
                    <a:pt x="26" y="36"/>
                  </a:lnTo>
                  <a:lnTo>
                    <a:pt x="28" y="28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4" y="8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0" y="8"/>
                  </a:lnTo>
                  <a:lnTo>
                    <a:pt x="6" y="8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2" y="26"/>
                  </a:lnTo>
                  <a:lnTo>
                    <a:pt x="8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0" y="28"/>
                  </a:lnTo>
                  <a:lnTo>
                    <a:pt x="24" y="32"/>
                  </a:lnTo>
                  <a:lnTo>
                    <a:pt x="26" y="36"/>
                  </a:lnTo>
                  <a:lnTo>
                    <a:pt x="26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81263" y="2939716"/>
              <a:ext cx="64168" cy="6416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2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2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4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732421" y="-1295400"/>
              <a:ext cx="609600" cy="673768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60" y="6"/>
                </a:cxn>
                <a:cxn ang="0">
                  <a:pos x="52" y="2"/>
                </a:cxn>
                <a:cxn ang="0">
                  <a:pos x="42" y="0"/>
                </a:cxn>
                <a:cxn ang="0">
                  <a:pos x="32" y="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26" y="8"/>
                </a:cxn>
                <a:cxn ang="0">
                  <a:pos x="30" y="12"/>
                </a:cxn>
                <a:cxn ang="0">
                  <a:pos x="30" y="16"/>
                </a:cxn>
                <a:cxn ang="0">
                  <a:pos x="28" y="18"/>
                </a:cxn>
                <a:cxn ang="0">
                  <a:pos x="28" y="18"/>
                </a:cxn>
                <a:cxn ang="0">
                  <a:pos x="26" y="20"/>
                </a:cxn>
                <a:cxn ang="0">
                  <a:pos x="22" y="18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8" y="24"/>
                </a:cxn>
                <a:cxn ang="0">
                  <a:pos x="18" y="24"/>
                </a:cxn>
                <a:cxn ang="0">
                  <a:pos x="18" y="28"/>
                </a:cxn>
                <a:cxn ang="0">
                  <a:pos x="16" y="32"/>
                </a:cxn>
                <a:cxn ang="0">
                  <a:pos x="14" y="34"/>
                </a:cxn>
                <a:cxn ang="0">
                  <a:pos x="12" y="32"/>
                </a:cxn>
                <a:cxn ang="0">
                  <a:pos x="8" y="30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60"/>
                </a:cxn>
                <a:cxn ang="0">
                  <a:pos x="8" y="68"/>
                </a:cxn>
                <a:cxn ang="0">
                  <a:pos x="18" y="78"/>
                </a:cxn>
                <a:cxn ang="0">
                  <a:pos x="32" y="84"/>
                </a:cxn>
                <a:cxn ang="0">
                  <a:pos x="32" y="84"/>
                </a:cxn>
                <a:cxn ang="0">
                  <a:pos x="42" y="84"/>
                </a:cxn>
                <a:cxn ang="0">
                  <a:pos x="44" y="84"/>
                </a:cxn>
                <a:cxn ang="0">
                  <a:pos x="46" y="82"/>
                </a:cxn>
                <a:cxn ang="0">
                  <a:pos x="46" y="74"/>
                </a:cxn>
                <a:cxn ang="0">
                  <a:pos x="44" y="66"/>
                </a:cxn>
                <a:cxn ang="0">
                  <a:pos x="44" y="66"/>
                </a:cxn>
                <a:cxn ang="0">
                  <a:pos x="40" y="58"/>
                </a:cxn>
                <a:cxn ang="0">
                  <a:pos x="40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4" y="46"/>
                </a:cxn>
                <a:cxn ang="0">
                  <a:pos x="62" y="50"/>
                </a:cxn>
                <a:cxn ang="0">
                  <a:pos x="70" y="52"/>
                </a:cxn>
                <a:cxn ang="0">
                  <a:pos x="72" y="52"/>
                </a:cxn>
                <a:cxn ang="0">
                  <a:pos x="74" y="48"/>
                </a:cxn>
                <a:cxn ang="0">
                  <a:pos x="74" y="48"/>
                </a:cxn>
                <a:cxn ang="0">
                  <a:pos x="76" y="38"/>
                </a:cxn>
                <a:cxn ang="0">
                  <a:pos x="76" y="28"/>
                </a:cxn>
                <a:cxn ang="0">
                  <a:pos x="74" y="22"/>
                </a:cxn>
                <a:cxn ang="0">
                  <a:pos x="70" y="16"/>
                </a:cxn>
                <a:cxn ang="0">
                  <a:pos x="66" y="10"/>
                </a:cxn>
                <a:cxn ang="0">
                  <a:pos x="60" y="6"/>
                </a:cxn>
                <a:cxn ang="0">
                  <a:pos x="60" y="6"/>
                </a:cxn>
              </a:cxnLst>
              <a:rect l="0" t="0" r="r" b="b"/>
              <a:pathLst>
                <a:path w="76" h="84">
                  <a:moveTo>
                    <a:pt x="60" y="6"/>
                  </a:moveTo>
                  <a:lnTo>
                    <a:pt x="60" y="6"/>
                  </a:lnTo>
                  <a:lnTo>
                    <a:pt x="52" y="2"/>
                  </a:lnTo>
                  <a:lnTo>
                    <a:pt x="42" y="0"/>
                  </a:lnTo>
                  <a:lnTo>
                    <a:pt x="32" y="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26" y="8"/>
                  </a:lnTo>
                  <a:lnTo>
                    <a:pt x="30" y="12"/>
                  </a:lnTo>
                  <a:lnTo>
                    <a:pt x="30" y="16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6" y="20"/>
                  </a:lnTo>
                  <a:lnTo>
                    <a:pt x="22" y="18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8"/>
                  </a:lnTo>
                  <a:lnTo>
                    <a:pt x="16" y="32"/>
                  </a:lnTo>
                  <a:lnTo>
                    <a:pt x="14" y="34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60"/>
                  </a:lnTo>
                  <a:lnTo>
                    <a:pt x="8" y="68"/>
                  </a:lnTo>
                  <a:lnTo>
                    <a:pt x="18" y="78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42" y="84"/>
                  </a:lnTo>
                  <a:lnTo>
                    <a:pt x="44" y="84"/>
                  </a:lnTo>
                  <a:lnTo>
                    <a:pt x="46" y="82"/>
                  </a:lnTo>
                  <a:lnTo>
                    <a:pt x="46" y="74"/>
                  </a:lnTo>
                  <a:lnTo>
                    <a:pt x="44" y="66"/>
                  </a:lnTo>
                  <a:lnTo>
                    <a:pt x="44" y="66"/>
                  </a:lnTo>
                  <a:lnTo>
                    <a:pt x="40" y="58"/>
                  </a:lnTo>
                  <a:lnTo>
                    <a:pt x="40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4" y="46"/>
                  </a:lnTo>
                  <a:lnTo>
                    <a:pt x="62" y="50"/>
                  </a:lnTo>
                  <a:lnTo>
                    <a:pt x="70" y="52"/>
                  </a:lnTo>
                  <a:lnTo>
                    <a:pt x="72" y="52"/>
                  </a:lnTo>
                  <a:lnTo>
                    <a:pt x="74" y="48"/>
                  </a:lnTo>
                  <a:lnTo>
                    <a:pt x="74" y="48"/>
                  </a:lnTo>
                  <a:lnTo>
                    <a:pt x="76" y="38"/>
                  </a:lnTo>
                  <a:lnTo>
                    <a:pt x="76" y="28"/>
                  </a:lnTo>
                  <a:lnTo>
                    <a:pt x="74" y="22"/>
                  </a:lnTo>
                  <a:lnTo>
                    <a:pt x="70" y="16"/>
                  </a:lnTo>
                  <a:lnTo>
                    <a:pt x="66" y="10"/>
                  </a:lnTo>
                  <a:lnTo>
                    <a:pt x="60" y="6"/>
                  </a:lnTo>
                  <a:lnTo>
                    <a:pt x="6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010526" y="-1263316"/>
              <a:ext cx="641684" cy="641684"/>
            </a:xfrm>
            <a:custGeom>
              <a:avLst/>
              <a:gdLst/>
              <a:ahLst/>
              <a:cxnLst>
                <a:cxn ang="0">
                  <a:pos x="64" y="30"/>
                </a:cxn>
                <a:cxn ang="0">
                  <a:pos x="64" y="30"/>
                </a:cxn>
                <a:cxn ang="0">
                  <a:pos x="64" y="26"/>
                </a:cxn>
                <a:cxn ang="0">
                  <a:pos x="64" y="22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60" y="18"/>
                </a:cxn>
                <a:cxn ang="0">
                  <a:pos x="60" y="18"/>
                </a:cxn>
                <a:cxn ang="0">
                  <a:pos x="56" y="18"/>
                </a:cxn>
                <a:cxn ang="0">
                  <a:pos x="52" y="18"/>
                </a:cxn>
                <a:cxn ang="0">
                  <a:pos x="52" y="16"/>
                </a:cxn>
                <a:cxn ang="0">
                  <a:pos x="52" y="1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28" y="4"/>
                </a:cxn>
                <a:cxn ang="0">
                  <a:pos x="18" y="10"/>
                </a:cxn>
                <a:cxn ang="0">
                  <a:pos x="10" y="20"/>
                </a:cxn>
                <a:cxn ang="0">
                  <a:pos x="2" y="36"/>
                </a:cxn>
                <a:cxn ang="0">
                  <a:pos x="2" y="3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2"/>
                </a:cxn>
                <a:cxn ang="0">
                  <a:pos x="8" y="50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4" y="44"/>
                </a:cxn>
                <a:cxn ang="0">
                  <a:pos x="32" y="44"/>
                </a:cxn>
                <a:cxn ang="0">
                  <a:pos x="36" y="46"/>
                </a:cxn>
                <a:cxn ang="0">
                  <a:pos x="38" y="48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6" y="58"/>
                </a:cxn>
                <a:cxn ang="0">
                  <a:pos x="30" y="68"/>
                </a:cxn>
                <a:cxn ang="0">
                  <a:pos x="26" y="76"/>
                </a:cxn>
                <a:cxn ang="0">
                  <a:pos x="28" y="78"/>
                </a:cxn>
                <a:cxn ang="0">
                  <a:pos x="30" y="80"/>
                </a:cxn>
                <a:cxn ang="0">
                  <a:pos x="30" y="80"/>
                </a:cxn>
                <a:cxn ang="0">
                  <a:pos x="38" y="80"/>
                </a:cxn>
                <a:cxn ang="0">
                  <a:pos x="50" y="80"/>
                </a:cxn>
                <a:cxn ang="0">
                  <a:pos x="54" y="78"/>
                </a:cxn>
                <a:cxn ang="0">
                  <a:pos x="60" y="74"/>
                </a:cxn>
                <a:cxn ang="0">
                  <a:pos x="66" y="70"/>
                </a:cxn>
                <a:cxn ang="0">
                  <a:pos x="70" y="62"/>
                </a:cxn>
                <a:cxn ang="0">
                  <a:pos x="70" y="62"/>
                </a:cxn>
                <a:cxn ang="0">
                  <a:pos x="76" y="54"/>
                </a:cxn>
                <a:cxn ang="0">
                  <a:pos x="78" y="44"/>
                </a:cxn>
                <a:cxn ang="0">
                  <a:pos x="80" y="32"/>
                </a:cxn>
                <a:cxn ang="0">
                  <a:pos x="78" y="18"/>
                </a:cxn>
                <a:cxn ang="0">
                  <a:pos x="78" y="18"/>
                </a:cxn>
                <a:cxn ang="0">
                  <a:pos x="74" y="26"/>
                </a:cxn>
                <a:cxn ang="0">
                  <a:pos x="68" y="30"/>
                </a:cxn>
                <a:cxn ang="0">
                  <a:pos x="66" y="30"/>
                </a:cxn>
                <a:cxn ang="0">
                  <a:pos x="64" y="30"/>
                </a:cxn>
                <a:cxn ang="0">
                  <a:pos x="64" y="30"/>
                </a:cxn>
              </a:cxnLst>
              <a:rect l="0" t="0" r="r" b="b"/>
              <a:pathLst>
                <a:path w="80" h="80">
                  <a:moveTo>
                    <a:pt x="64" y="30"/>
                  </a:moveTo>
                  <a:lnTo>
                    <a:pt x="64" y="30"/>
                  </a:lnTo>
                  <a:lnTo>
                    <a:pt x="64" y="26"/>
                  </a:lnTo>
                  <a:lnTo>
                    <a:pt x="64" y="22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56" y="18"/>
                  </a:lnTo>
                  <a:lnTo>
                    <a:pt x="52" y="18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28" y="4"/>
                  </a:lnTo>
                  <a:lnTo>
                    <a:pt x="18" y="10"/>
                  </a:lnTo>
                  <a:lnTo>
                    <a:pt x="10" y="20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4" y="44"/>
                  </a:lnTo>
                  <a:lnTo>
                    <a:pt x="32" y="44"/>
                  </a:lnTo>
                  <a:lnTo>
                    <a:pt x="36" y="46"/>
                  </a:lnTo>
                  <a:lnTo>
                    <a:pt x="38" y="48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6" y="58"/>
                  </a:lnTo>
                  <a:lnTo>
                    <a:pt x="30" y="68"/>
                  </a:lnTo>
                  <a:lnTo>
                    <a:pt x="26" y="76"/>
                  </a:lnTo>
                  <a:lnTo>
                    <a:pt x="28" y="78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8" y="80"/>
                  </a:lnTo>
                  <a:lnTo>
                    <a:pt x="50" y="80"/>
                  </a:lnTo>
                  <a:lnTo>
                    <a:pt x="54" y="78"/>
                  </a:lnTo>
                  <a:lnTo>
                    <a:pt x="60" y="74"/>
                  </a:lnTo>
                  <a:lnTo>
                    <a:pt x="66" y="70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76" y="54"/>
                  </a:lnTo>
                  <a:lnTo>
                    <a:pt x="78" y="44"/>
                  </a:lnTo>
                  <a:lnTo>
                    <a:pt x="80" y="32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4" y="26"/>
                  </a:lnTo>
                  <a:lnTo>
                    <a:pt x="68" y="30"/>
                  </a:lnTo>
                  <a:lnTo>
                    <a:pt x="66" y="30"/>
                  </a:lnTo>
                  <a:lnTo>
                    <a:pt x="64" y="30"/>
                  </a:lnTo>
                  <a:lnTo>
                    <a:pt x="6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604084" y="-1295400"/>
              <a:ext cx="144379" cy="64168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8" y="8"/>
                </a:cxn>
                <a:cxn ang="0">
                  <a:pos x="12" y="6"/>
                </a:cxn>
                <a:cxn ang="0">
                  <a:pos x="14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8" h="8">
                  <a:moveTo>
                    <a:pt x="4" y="6"/>
                  </a:moveTo>
                  <a:lnTo>
                    <a:pt x="4" y="6"/>
                  </a:lnTo>
                  <a:lnTo>
                    <a:pt x="8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5406189" y="4592053"/>
              <a:ext cx="497305" cy="481263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48" y="6"/>
                </a:cxn>
                <a:cxn ang="0">
                  <a:pos x="44" y="2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2"/>
                </a:cxn>
                <a:cxn ang="0">
                  <a:pos x="8" y="8"/>
                </a:cxn>
                <a:cxn ang="0">
                  <a:pos x="2" y="18"/>
                </a:cxn>
                <a:cxn ang="0">
                  <a:pos x="2" y="18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6" y="30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24" y="30"/>
                </a:cxn>
                <a:cxn ang="0">
                  <a:pos x="28" y="32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26" y="42"/>
                </a:cxn>
                <a:cxn ang="0">
                  <a:pos x="20" y="46"/>
                </a:cxn>
                <a:cxn ang="0">
                  <a:pos x="18" y="52"/>
                </a:cxn>
                <a:cxn ang="0">
                  <a:pos x="18" y="54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8" y="58"/>
                </a:cxn>
                <a:cxn ang="0">
                  <a:pos x="36" y="60"/>
                </a:cxn>
                <a:cxn ang="0">
                  <a:pos x="44" y="58"/>
                </a:cxn>
                <a:cxn ang="0">
                  <a:pos x="48" y="56"/>
                </a:cxn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60" y="40"/>
                </a:cxn>
                <a:cxn ang="0">
                  <a:pos x="62" y="32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58" y="26"/>
                </a:cxn>
                <a:cxn ang="0">
                  <a:pos x="54" y="28"/>
                </a:cxn>
                <a:cxn ang="0">
                  <a:pos x="50" y="26"/>
                </a:cxn>
                <a:cxn ang="0">
                  <a:pos x="50" y="26"/>
                </a:cxn>
                <a:cxn ang="0">
                  <a:pos x="50" y="24"/>
                </a:cxn>
                <a:cxn ang="0">
                  <a:pos x="50" y="20"/>
                </a:cxn>
                <a:cxn ang="0">
                  <a:pos x="58" y="14"/>
                </a:cxn>
                <a:cxn ang="0">
                  <a:pos x="58" y="14"/>
                </a:cxn>
                <a:cxn ang="0">
                  <a:pos x="48" y="16"/>
                </a:cxn>
                <a:cxn ang="0">
                  <a:pos x="48" y="16"/>
                </a:cxn>
                <a:cxn ang="0">
                  <a:pos x="44" y="16"/>
                </a:cxn>
                <a:cxn ang="0">
                  <a:pos x="42" y="14"/>
                </a:cxn>
                <a:cxn ang="0">
                  <a:pos x="40" y="14"/>
                </a:cxn>
                <a:cxn ang="0">
                  <a:pos x="42" y="10"/>
                </a:cxn>
                <a:cxn ang="0">
                  <a:pos x="48" y="6"/>
                </a:cxn>
                <a:cxn ang="0">
                  <a:pos x="48" y="6"/>
                </a:cxn>
              </a:cxnLst>
              <a:rect l="0" t="0" r="r" b="b"/>
              <a:pathLst>
                <a:path w="62" h="60">
                  <a:moveTo>
                    <a:pt x="48" y="6"/>
                  </a:moveTo>
                  <a:lnTo>
                    <a:pt x="48" y="6"/>
                  </a:lnTo>
                  <a:lnTo>
                    <a:pt x="44" y="2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6" y="30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24" y="30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6" y="42"/>
                  </a:lnTo>
                  <a:lnTo>
                    <a:pt x="20" y="46"/>
                  </a:lnTo>
                  <a:lnTo>
                    <a:pt x="18" y="52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8" y="58"/>
                  </a:lnTo>
                  <a:lnTo>
                    <a:pt x="36" y="60"/>
                  </a:lnTo>
                  <a:lnTo>
                    <a:pt x="44" y="58"/>
                  </a:lnTo>
                  <a:lnTo>
                    <a:pt x="48" y="56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6" y="46"/>
                  </a:lnTo>
                  <a:lnTo>
                    <a:pt x="60" y="40"/>
                  </a:lnTo>
                  <a:lnTo>
                    <a:pt x="62" y="3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8" y="26"/>
                  </a:lnTo>
                  <a:lnTo>
                    <a:pt x="54" y="28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4"/>
                  </a:lnTo>
                  <a:lnTo>
                    <a:pt x="50" y="20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0" y="14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4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5470358" y="4046621"/>
              <a:ext cx="465221" cy="513347"/>
            </a:xfrm>
            <a:custGeom>
              <a:avLst/>
              <a:gdLst/>
              <a:ahLst/>
              <a:cxnLst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58" y="42"/>
                </a:cxn>
                <a:cxn ang="0">
                  <a:pos x="58" y="34"/>
                </a:cxn>
                <a:cxn ang="0">
                  <a:pos x="56" y="28"/>
                </a:cxn>
                <a:cxn ang="0">
                  <a:pos x="54" y="20"/>
                </a:cxn>
                <a:cxn ang="0">
                  <a:pos x="46" y="12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28" y="0"/>
                </a:cxn>
                <a:cxn ang="0">
                  <a:pos x="26" y="2"/>
                </a:cxn>
                <a:cxn ang="0">
                  <a:pos x="26" y="2"/>
                </a:cxn>
                <a:cxn ang="0">
                  <a:pos x="26" y="8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8" y="26"/>
                </a:cxn>
                <a:cxn ang="0">
                  <a:pos x="26" y="30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6" y="26"/>
                </a:cxn>
                <a:cxn ang="0">
                  <a:pos x="10" y="22"/>
                </a:cxn>
                <a:cxn ang="0">
                  <a:pos x="6" y="18"/>
                </a:cxn>
                <a:cxn ang="0">
                  <a:pos x="4" y="18"/>
                </a:cxn>
                <a:cxn ang="0">
                  <a:pos x="2" y="20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6"/>
                </a:cxn>
                <a:cxn ang="0">
                  <a:pos x="2" y="4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4" y="58"/>
                </a:cxn>
                <a:cxn ang="0">
                  <a:pos x="22" y="60"/>
                </a:cxn>
                <a:cxn ang="0">
                  <a:pos x="30" y="64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36" y="60"/>
                </a:cxn>
                <a:cxn ang="0">
                  <a:pos x="32" y="56"/>
                </a:cxn>
                <a:cxn ang="0">
                  <a:pos x="34" y="52"/>
                </a:cxn>
                <a:cxn ang="0">
                  <a:pos x="34" y="52"/>
                </a:cxn>
                <a:cxn ang="0">
                  <a:pos x="36" y="52"/>
                </a:cxn>
                <a:cxn ang="0">
                  <a:pos x="40" y="52"/>
                </a:cxn>
                <a:cxn ang="0">
                  <a:pos x="48" y="60"/>
                </a:cxn>
                <a:cxn ang="0">
                  <a:pos x="48" y="60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4"/>
                </a:cxn>
                <a:cxn ang="0">
                  <a:pos x="54" y="52"/>
                </a:cxn>
                <a:cxn ang="0">
                  <a:pos x="54" y="52"/>
                </a:cxn>
              </a:cxnLst>
              <a:rect l="0" t="0" r="r" b="b"/>
              <a:pathLst>
                <a:path w="58" h="64">
                  <a:moveTo>
                    <a:pt x="54" y="52"/>
                  </a:moveTo>
                  <a:lnTo>
                    <a:pt x="54" y="52"/>
                  </a:lnTo>
                  <a:lnTo>
                    <a:pt x="56" y="46"/>
                  </a:lnTo>
                  <a:lnTo>
                    <a:pt x="58" y="42"/>
                  </a:lnTo>
                  <a:lnTo>
                    <a:pt x="58" y="34"/>
                  </a:lnTo>
                  <a:lnTo>
                    <a:pt x="56" y="28"/>
                  </a:lnTo>
                  <a:lnTo>
                    <a:pt x="54" y="20"/>
                  </a:lnTo>
                  <a:lnTo>
                    <a:pt x="46" y="12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28" y="0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8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8" y="26"/>
                  </a:lnTo>
                  <a:lnTo>
                    <a:pt x="26" y="30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6" y="26"/>
                  </a:lnTo>
                  <a:lnTo>
                    <a:pt x="10" y="22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2" y="4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4" y="58"/>
                  </a:lnTo>
                  <a:lnTo>
                    <a:pt x="22" y="60"/>
                  </a:lnTo>
                  <a:lnTo>
                    <a:pt x="3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36" y="60"/>
                  </a:lnTo>
                  <a:lnTo>
                    <a:pt x="32" y="56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4"/>
                  </a:lnTo>
                  <a:lnTo>
                    <a:pt x="54" y="52"/>
                  </a:lnTo>
                  <a:lnTo>
                    <a:pt x="54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5983705" y="4191000"/>
              <a:ext cx="497305" cy="481263"/>
            </a:xfrm>
            <a:custGeom>
              <a:avLst/>
              <a:gdLst/>
              <a:ahLst/>
              <a:cxnLst>
                <a:cxn ang="0">
                  <a:pos x="12" y="54"/>
                </a:cxn>
                <a:cxn ang="0">
                  <a:pos x="12" y="54"/>
                </a:cxn>
                <a:cxn ang="0">
                  <a:pos x="18" y="56"/>
                </a:cxn>
                <a:cxn ang="0">
                  <a:pos x="30" y="60"/>
                </a:cxn>
                <a:cxn ang="0">
                  <a:pos x="36" y="60"/>
                </a:cxn>
                <a:cxn ang="0">
                  <a:pos x="44" y="56"/>
                </a:cxn>
                <a:cxn ang="0">
                  <a:pos x="52" y="52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62" y="34"/>
                </a:cxn>
                <a:cxn ang="0">
                  <a:pos x="62" y="32"/>
                </a:cxn>
                <a:cxn ang="0">
                  <a:pos x="60" y="30"/>
                </a:cxn>
                <a:cxn ang="0">
                  <a:pos x="56" y="30"/>
                </a:cxn>
                <a:cxn ang="0">
                  <a:pos x="50" y="30"/>
                </a:cxn>
                <a:cxn ang="0">
                  <a:pos x="50" y="30"/>
                </a:cxn>
                <a:cxn ang="0">
                  <a:pos x="38" y="30"/>
                </a:cxn>
                <a:cxn ang="0">
                  <a:pos x="34" y="28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6" y="18"/>
                </a:cxn>
                <a:cxn ang="0">
                  <a:pos x="40" y="14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6" y="14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4" y="34"/>
                </a:cxn>
                <a:cxn ang="0">
                  <a:pos x="8" y="32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2" y="36"/>
                </a:cxn>
                <a:cxn ang="0">
                  <a:pos x="10" y="40"/>
                </a:cxn>
                <a:cxn ang="0">
                  <a:pos x="4" y="46"/>
                </a:cxn>
                <a:cxn ang="0">
                  <a:pos x="4" y="46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18" y="42"/>
                </a:cxn>
                <a:cxn ang="0">
                  <a:pos x="20" y="44"/>
                </a:cxn>
                <a:cxn ang="0">
                  <a:pos x="20" y="46"/>
                </a:cxn>
                <a:cxn ang="0">
                  <a:pos x="20" y="48"/>
                </a:cxn>
                <a:cxn ang="0">
                  <a:pos x="12" y="54"/>
                </a:cxn>
                <a:cxn ang="0">
                  <a:pos x="12" y="54"/>
                </a:cxn>
              </a:cxnLst>
              <a:rect l="0" t="0" r="r" b="b"/>
              <a:pathLst>
                <a:path w="62" h="60">
                  <a:moveTo>
                    <a:pt x="12" y="54"/>
                  </a:moveTo>
                  <a:lnTo>
                    <a:pt x="12" y="54"/>
                  </a:lnTo>
                  <a:lnTo>
                    <a:pt x="18" y="56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4" y="56"/>
                  </a:lnTo>
                  <a:lnTo>
                    <a:pt x="52" y="52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62" y="34"/>
                  </a:lnTo>
                  <a:lnTo>
                    <a:pt x="62" y="32"/>
                  </a:lnTo>
                  <a:lnTo>
                    <a:pt x="60" y="30"/>
                  </a:lnTo>
                  <a:lnTo>
                    <a:pt x="56" y="30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38" y="30"/>
                  </a:lnTo>
                  <a:lnTo>
                    <a:pt x="34" y="28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6" y="18"/>
                  </a:lnTo>
                  <a:lnTo>
                    <a:pt x="40" y="14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4" y="34"/>
                  </a:lnTo>
                  <a:lnTo>
                    <a:pt x="8" y="32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6"/>
                  </a:lnTo>
                  <a:lnTo>
                    <a:pt x="10" y="40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8" y="42"/>
                  </a:lnTo>
                  <a:lnTo>
                    <a:pt x="20" y="44"/>
                  </a:lnTo>
                  <a:lnTo>
                    <a:pt x="20" y="46"/>
                  </a:lnTo>
                  <a:lnTo>
                    <a:pt x="20" y="48"/>
                  </a:lnTo>
                  <a:lnTo>
                    <a:pt x="12" y="54"/>
                  </a:lnTo>
                  <a:lnTo>
                    <a:pt x="12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5951621" y="4704347"/>
              <a:ext cx="465221" cy="513347"/>
            </a:xfrm>
            <a:custGeom>
              <a:avLst/>
              <a:gdLst/>
              <a:ahLst/>
              <a:cxnLst>
                <a:cxn ang="0">
                  <a:pos x="4" y="12"/>
                </a:cxn>
                <a:cxn ang="0">
                  <a:pos x="4" y="12"/>
                </a:cxn>
                <a:cxn ang="0">
                  <a:pos x="2" y="18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0" y="36"/>
                </a:cxn>
                <a:cxn ang="0">
                  <a:pos x="4" y="44"/>
                </a:cxn>
                <a:cxn ang="0">
                  <a:pos x="10" y="52"/>
                </a:cxn>
                <a:cxn ang="0">
                  <a:pos x="20" y="60"/>
                </a:cxn>
                <a:cxn ang="0">
                  <a:pos x="20" y="60"/>
                </a:cxn>
                <a:cxn ang="0">
                  <a:pos x="28" y="64"/>
                </a:cxn>
                <a:cxn ang="0">
                  <a:pos x="30" y="64"/>
                </a:cxn>
                <a:cxn ang="0">
                  <a:pos x="32" y="62"/>
                </a:cxn>
                <a:cxn ang="0">
                  <a:pos x="32" y="5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30" y="38"/>
                </a:cxn>
                <a:cxn ang="0">
                  <a:pos x="32" y="36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40" y="38"/>
                </a:cxn>
                <a:cxn ang="0">
                  <a:pos x="46" y="42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56" y="44"/>
                </a:cxn>
                <a:cxn ang="0">
                  <a:pos x="56" y="44"/>
                </a:cxn>
                <a:cxn ang="0">
                  <a:pos x="58" y="38"/>
                </a:cxn>
                <a:cxn ang="0">
                  <a:pos x="58" y="30"/>
                </a:cxn>
                <a:cxn ang="0">
                  <a:pos x="56" y="20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2" y="6"/>
                </a:cxn>
                <a:cxn ang="0">
                  <a:pos x="36" y="4"/>
                </a:cxn>
                <a:cxn ang="0">
                  <a:pos x="28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2" y="6"/>
                </a:cxn>
                <a:cxn ang="0">
                  <a:pos x="24" y="10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14"/>
                </a:cxn>
                <a:cxn ang="0">
                  <a:pos x="18" y="1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4" y="14"/>
                </a:cxn>
                <a:cxn ang="0">
                  <a:pos x="14" y="14"/>
                </a:cxn>
                <a:cxn ang="0">
                  <a:pos x="14" y="18"/>
                </a:cxn>
                <a:cxn ang="0">
                  <a:pos x="14" y="20"/>
                </a:cxn>
                <a:cxn ang="0">
                  <a:pos x="10" y="20"/>
                </a:cxn>
                <a:cxn ang="0">
                  <a:pos x="4" y="12"/>
                </a:cxn>
                <a:cxn ang="0">
                  <a:pos x="4" y="12"/>
                </a:cxn>
              </a:cxnLst>
              <a:rect l="0" t="0" r="r" b="b"/>
              <a:pathLst>
                <a:path w="58" h="64">
                  <a:moveTo>
                    <a:pt x="4" y="12"/>
                  </a:moveTo>
                  <a:lnTo>
                    <a:pt x="4" y="12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4" y="44"/>
                  </a:lnTo>
                  <a:lnTo>
                    <a:pt x="10" y="5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2" y="62"/>
                  </a:lnTo>
                  <a:lnTo>
                    <a:pt x="32" y="5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40" y="38"/>
                  </a:lnTo>
                  <a:lnTo>
                    <a:pt x="46" y="42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8" y="38"/>
                  </a:lnTo>
                  <a:lnTo>
                    <a:pt x="58" y="30"/>
                  </a:lnTo>
                  <a:lnTo>
                    <a:pt x="56" y="2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2" y="6"/>
                  </a:lnTo>
                  <a:lnTo>
                    <a:pt x="36" y="4"/>
                  </a:lnTo>
                  <a:lnTo>
                    <a:pt x="28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6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8" y="1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8"/>
                  </a:lnTo>
                  <a:lnTo>
                    <a:pt x="14" y="20"/>
                  </a:lnTo>
                  <a:lnTo>
                    <a:pt x="10" y="20"/>
                  </a:lnTo>
                  <a:lnTo>
                    <a:pt x="4" y="12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5887453" y="4576011"/>
              <a:ext cx="112295" cy="112295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6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8" y="1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14" h="14">
                  <a:moveTo>
                    <a:pt x="2" y="2"/>
                  </a:moveTo>
                  <a:lnTo>
                    <a:pt x="2" y="2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1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8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7748337" y="5442284"/>
              <a:ext cx="465221" cy="513347"/>
            </a:xfrm>
            <a:custGeom>
              <a:avLst/>
              <a:gdLst/>
              <a:ahLst/>
              <a:cxnLst>
                <a:cxn ang="0">
                  <a:pos x="30" y="64"/>
                </a:cxn>
                <a:cxn ang="0">
                  <a:pos x="30" y="64"/>
                </a:cxn>
                <a:cxn ang="0">
                  <a:pos x="36" y="62"/>
                </a:cxn>
                <a:cxn ang="0">
                  <a:pos x="42" y="60"/>
                </a:cxn>
                <a:cxn ang="0">
                  <a:pos x="48" y="56"/>
                </a:cxn>
                <a:cxn ang="0">
                  <a:pos x="52" y="50"/>
                </a:cxn>
                <a:cxn ang="0">
                  <a:pos x="56" y="42"/>
                </a:cxn>
                <a:cxn ang="0">
                  <a:pos x="58" y="32"/>
                </a:cxn>
                <a:cxn ang="0">
                  <a:pos x="58" y="18"/>
                </a:cxn>
                <a:cxn ang="0">
                  <a:pos x="58" y="18"/>
                </a:cxn>
                <a:cxn ang="0">
                  <a:pos x="54" y="10"/>
                </a:cxn>
                <a:cxn ang="0">
                  <a:pos x="54" y="8"/>
                </a:cxn>
                <a:cxn ang="0">
                  <a:pos x="52" y="8"/>
                </a:cxn>
                <a:cxn ang="0">
                  <a:pos x="48" y="12"/>
                </a:cxn>
                <a:cxn ang="0">
                  <a:pos x="44" y="16"/>
                </a:cxn>
                <a:cxn ang="0">
                  <a:pos x="44" y="16"/>
                </a:cxn>
                <a:cxn ang="0">
                  <a:pos x="38" y="22"/>
                </a:cxn>
                <a:cxn ang="0">
                  <a:pos x="34" y="26"/>
                </a:cxn>
                <a:cxn ang="0">
                  <a:pos x="30" y="26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16"/>
                </a:cxn>
                <a:cxn ang="0">
                  <a:pos x="26" y="8"/>
                </a:cxn>
                <a:cxn ang="0">
                  <a:pos x="24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2"/>
                </a:cxn>
                <a:cxn ang="0">
                  <a:pos x="8" y="8"/>
                </a:cxn>
                <a:cxn ang="0">
                  <a:pos x="2" y="16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2" y="42"/>
                </a:cxn>
                <a:cxn ang="0">
                  <a:pos x="6" y="52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2" y="54"/>
                </a:cxn>
                <a:cxn ang="0">
                  <a:pos x="14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8"/>
                </a:cxn>
                <a:cxn ang="0">
                  <a:pos x="20" y="52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8" y="50"/>
                </a:cxn>
                <a:cxn ang="0">
                  <a:pos x="30" y="50"/>
                </a:cxn>
                <a:cxn ang="0">
                  <a:pos x="32" y="52"/>
                </a:cxn>
                <a:cxn ang="0">
                  <a:pos x="32" y="54"/>
                </a:cxn>
                <a:cxn ang="0">
                  <a:pos x="30" y="64"/>
                </a:cxn>
                <a:cxn ang="0">
                  <a:pos x="30" y="64"/>
                </a:cxn>
              </a:cxnLst>
              <a:rect l="0" t="0" r="r" b="b"/>
              <a:pathLst>
                <a:path w="58" h="64">
                  <a:moveTo>
                    <a:pt x="30" y="64"/>
                  </a:moveTo>
                  <a:lnTo>
                    <a:pt x="30" y="64"/>
                  </a:lnTo>
                  <a:lnTo>
                    <a:pt x="36" y="62"/>
                  </a:lnTo>
                  <a:lnTo>
                    <a:pt x="42" y="60"/>
                  </a:lnTo>
                  <a:lnTo>
                    <a:pt x="48" y="56"/>
                  </a:lnTo>
                  <a:lnTo>
                    <a:pt x="52" y="50"/>
                  </a:lnTo>
                  <a:lnTo>
                    <a:pt x="56" y="42"/>
                  </a:lnTo>
                  <a:lnTo>
                    <a:pt x="58" y="32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2" y="8"/>
                  </a:lnTo>
                  <a:lnTo>
                    <a:pt x="48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38" y="22"/>
                  </a:lnTo>
                  <a:lnTo>
                    <a:pt x="34" y="26"/>
                  </a:lnTo>
                  <a:lnTo>
                    <a:pt x="30" y="26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16"/>
                  </a:lnTo>
                  <a:lnTo>
                    <a:pt x="26" y="8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6" y="52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4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8"/>
                  </a:lnTo>
                  <a:lnTo>
                    <a:pt x="20" y="52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8" y="50"/>
                  </a:lnTo>
                  <a:lnTo>
                    <a:pt x="30" y="50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0" y="64"/>
                  </a:lnTo>
                  <a:lnTo>
                    <a:pt x="3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8021053" y="5907505"/>
              <a:ext cx="465221" cy="513347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2" y="40"/>
                </a:cxn>
                <a:cxn ang="0">
                  <a:pos x="4" y="46"/>
                </a:cxn>
                <a:cxn ang="0">
                  <a:pos x="8" y="52"/>
                </a:cxn>
                <a:cxn ang="0">
                  <a:pos x="14" y="58"/>
                </a:cxn>
                <a:cxn ang="0">
                  <a:pos x="22" y="62"/>
                </a:cxn>
                <a:cxn ang="0">
                  <a:pos x="30" y="64"/>
                </a:cxn>
                <a:cxn ang="0">
                  <a:pos x="42" y="62"/>
                </a:cxn>
                <a:cxn ang="0">
                  <a:pos x="42" y="62"/>
                </a:cxn>
                <a:cxn ang="0">
                  <a:pos x="50" y="58"/>
                </a:cxn>
                <a:cxn ang="0">
                  <a:pos x="52" y="56"/>
                </a:cxn>
                <a:cxn ang="0">
                  <a:pos x="52" y="54"/>
                </a:cxn>
                <a:cxn ang="0">
                  <a:pos x="48" y="50"/>
                </a:cxn>
                <a:cxn ang="0">
                  <a:pos x="44" y="46"/>
                </a:cxn>
                <a:cxn ang="0">
                  <a:pos x="44" y="46"/>
                </a:cxn>
                <a:cxn ang="0">
                  <a:pos x="36" y="36"/>
                </a:cxn>
                <a:cxn ang="0">
                  <a:pos x="34" y="32"/>
                </a:cxn>
                <a:cxn ang="0">
                  <a:pos x="38" y="28"/>
                </a:cxn>
                <a:cxn ang="0">
                  <a:pos x="38" y="28"/>
                </a:cxn>
                <a:cxn ang="0">
                  <a:pos x="44" y="28"/>
                </a:cxn>
                <a:cxn ang="0">
                  <a:pos x="50" y="28"/>
                </a:cxn>
                <a:cxn ang="0">
                  <a:pos x="56" y="26"/>
                </a:cxn>
                <a:cxn ang="0">
                  <a:pos x="58" y="24"/>
                </a:cxn>
                <a:cxn ang="0">
                  <a:pos x="58" y="22"/>
                </a:cxn>
                <a:cxn ang="0">
                  <a:pos x="58" y="22"/>
                </a:cxn>
                <a:cxn ang="0">
                  <a:pos x="54" y="14"/>
                </a:cxn>
                <a:cxn ang="0">
                  <a:pos x="50" y="8"/>
                </a:cxn>
                <a:cxn ang="0">
                  <a:pos x="42" y="2"/>
                </a:cxn>
                <a:cxn ang="0">
                  <a:pos x="3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6"/>
                </a:cxn>
                <a:cxn ang="0">
                  <a:pos x="4" y="14"/>
                </a:cxn>
                <a:cxn ang="0">
                  <a:pos x="4" y="14"/>
                </a:cxn>
                <a:cxn ang="0">
                  <a:pos x="10" y="14"/>
                </a:cxn>
                <a:cxn ang="0">
                  <a:pos x="14" y="16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4" y="22"/>
                </a:cxn>
                <a:cxn ang="0">
                  <a:pos x="10" y="2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2" y="30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0" y="36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58" h="64">
                  <a:moveTo>
                    <a:pt x="0" y="34"/>
                  </a:move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2"/>
                  </a:lnTo>
                  <a:lnTo>
                    <a:pt x="14" y="58"/>
                  </a:lnTo>
                  <a:lnTo>
                    <a:pt x="22" y="62"/>
                  </a:lnTo>
                  <a:lnTo>
                    <a:pt x="30" y="64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50" y="58"/>
                  </a:lnTo>
                  <a:lnTo>
                    <a:pt x="52" y="56"/>
                  </a:lnTo>
                  <a:lnTo>
                    <a:pt x="52" y="54"/>
                  </a:lnTo>
                  <a:lnTo>
                    <a:pt x="48" y="50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36" y="36"/>
                  </a:lnTo>
                  <a:lnTo>
                    <a:pt x="34" y="32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44" y="28"/>
                  </a:lnTo>
                  <a:lnTo>
                    <a:pt x="50" y="28"/>
                  </a:lnTo>
                  <a:lnTo>
                    <a:pt x="56" y="26"/>
                  </a:lnTo>
                  <a:lnTo>
                    <a:pt x="58" y="24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4" y="14"/>
                  </a:lnTo>
                  <a:lnTo>
                    <a:pt x="50" y="8"/>
                  </a:lnTo>
                  <a:lnTo>
                    <a:pt x="42" y="2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6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4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4" y="22"/>
                  </a:lnTo>
                  <a:lnTo>
                    <a:pt x="1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7571874" y="6180221"/>
              <a:ext cx="465221" cy="51334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2" y="8"/>
                </a:cxn>
                <a:cxn ang="0">
                  <a:pos x="6" y="14"/>
                </a:cxn>
                <a:cxn ang="0">
                  <a:pos x="2" y="22"/>
                </a:cxn>
                <a:cxn ang="0">
                  <a:pos x="0" y="32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12" y="52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2"/>
                </a:cxn>
                <a:cxn ang="0">
                  <a:pos x="24" y="38"/>
                </a:cxn>
                <a:cxn ang="0">
                  <a:pos x="28" y="38"/>
                </a:cxn>
                <a:cxn ang="0">
                  <a:pos x="32" y="42"/>
                </a:cxn>
                <a:cxn ang="0">
                  <a:pos x="32" y="42"/>
                </a:cxn>
                <a:cxn ang="0">
                  <a:pos x="32" y="48"/>
                </a:cxn>
                <a:cxn ang="0">
                  <a:pos x="32" y="56"/>
                </a:cxn>
                <a:cxn ang="0">
                  <a:pos x="34" y="62"/>
                </a:cxn>
                <a:cxn ang="0">
                  <a:pos x="34" y="6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4" y="62"/>
                </a:cxn>
                <a:cxn ang="0">
                  <a:pos x="50" y="56"/>
                </a:cxn>
                <a:cxn ang="0">
                  <a:pos x="56" y="4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58" y="30"/>
                </a:cxn>
                <a:cxn ang="0">
                  <a:pos x="56" y="22"/>
                </a:cxn>
                <a:cxn ang="0">
                  <a:pos x="52" y="12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46" y="10"/>
                </a:cxn>
                <a:cxn ang="0">
                  <a:pos x="44" y="16"/>
                </a:cxn>
                <a:cxn ang="0">
                  <a:pos x="42" y="16"/>
                </a:cxn>
                <a:cxn ang="0">
                  <a:pos x="42" y="18"/>
                </a:cxn>
                <a:cxn ang="0">
                  <a:pos x="42" y="18"/>
                </a:cxn>
                <a:cxn ang="0">
                  <a:pos x="38" y="16"/>
                </a:cxn>
                <a:cxn ang="0">
                  <a:pos x="38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0" y="14"/>
                </a:cxn>
                <a:cxn ang="0">
                  <a:pos x="28" y="14"/>
                </a:cxn>
                <a:cxn ang="0">
                  <a:pos x="26" y="12"/>
                </a:cxn>
                <a:cxn ang="0">
                  <a:pos x="26" y="10"/>
                </a:cxn>
                <a:cxn ang="0">
                  <a:pos x="28" y="0"/>
                </a:cxn>
                <a:cxn ang="0">
                  <a:pos x="28" y="0"/>
                </a:cxn>
              </a:cxnLst>
              <a:rect l="0" t="0" r="r" b="b"/>
              <a:pathLst>
                <a:path w="58" h="64">
                  <a:moveTo>
                    <a:pt x="28" y="0"/>
                  </a:moveTo>
                  <a:lnTo>
                    <a:pt x="28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2" y="8"/>
                  </a:lnTo>
                  <a:lnTo>
                    <a:pt x="6" y="14"/>
                  </a:lnTo>
                  <a:lnTo>
                    <a:pt x="2" y="22"/>
                  </a:lnTo>
                  <a:lnTo>
                    <a:pt x="0" y="32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2" y="52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2"/>
                  </a:lnTo>
                  <a:lnTo>
                    <a:pt x="24" y="38"/>
                  </a:lnTo>
                  <a:lnTo>
                    <a:pt x="28" y="38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8"/>
                  </a:lnTo>
                  <a:lnTo>
                    <a:pt x="32" y="56"/>
                  </a:lnTo>
                  <a:lnTo>
                    <a:pt x="34" y="62"/>
                  </a:lnTo>
                  <a:lnTo>
                    <a:pt x="34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4" y="62"/>
                  </a:lnTo>
                  <a:lnTo>
                    <a:pt x="50" y="56"/>
                  </a:lnTo>
                  <a:lnTo>
                    <a:pt x="56" y="4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58" y="30"/>
                  </a:lnTo>
                  <a:lnTo>
                    <a:pt x="56" y="22"/>
                  </a:lnTo>
                  <a:lnTo>
                    <a:pt x="52" y="12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10"/>
                  </a:lnTo>
                  <a:lnTo>
                    <a:pt x="44" y="16"/>
                  </a:lnTo>
                  <a:lnTo>
                    <a:pt x="42" y="16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8" y="16"/>
                  </a:lnTo>
                  <a:lnTo>
                    <a:pt x="38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0" y="14"/>
                  </a:lnTo>
                  <a:lnTo>
                    <a:pt x="28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7299158" y="5715000"/>
              <a:ext cx="465221" cy="513347"/>
            </a:xfrm>
            <a:custGeom>
              <a:avLst/>
              <a:gdLst/>
              <a:ahLst/>
              <a:cxnLst>
                <a:cxn ang="0">
                  <a:pos x="58" y="30"/>
                </a:cxn>
                <a:cxn ang="0">
                  <a:pos x="58" y="30"/>
                </a:cxn>
                <a:cxn ang="0">
                  <a:pos x="56" y="24"/>
                </a:cxn>
                <a:cxn ang="0">
                  <a:pos x="54" y="18"/>
                </a:cxn>
                <a:cxn ang="0">
                  <a:pos x="50" y="12"/>
                </a:cxn>
                <a:cxn ang="0">
                  <a:pos x="44" y="6"/>
                </a:cxn>
                <a:cxn ang="0">
                  <a:pos x="38" y="2"/>
                </a:cxn>
                <a:cxn ang="0">
                  <a:pos x="28" y="0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8" y="4"/>
                </a:cxn>
                <a:cxn ang="0">
                  <a:pos x="8" y="6"/>
                </a:cxn>
                <a:cxn ang="0">
                  <a:pos x="6" y="8"/>
                </a:cxn>
                <a:cxn ang="0">
                  <a:pos x="10" y="12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22" y="26"/>
                </a:cxn>
                <a:cxn ang="0">
                  <a:pos x="24" y="30"/>
                </a:cxn>
                <a:cxn ang="0">
                  <a:pos x="20" y="34"/>
                </a:cxn>
                <a:cxn ang="0">
                  <a:pos x="20" y="34"/>
                </a:cxn>
                <a:cxn ang="0">
                  <a:pos x="14" y="36"/>
                </a:cxn>
                <a:cxn ang="0">
                  <a:pos x="8" y="36"/>
                </a:cxn>
                <a:cxn ang="0">
                  <a:pos x="2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4" y="48"/>
                </a:cxn>
                <a:cxn ang="0">
                  <a:pos x="8" y="56"/>
                </a:cxn>
                <a:cxn ang="0">
                  <a:pos x="16" y="62"/>
                </a:cxn>
                <a:cxn ang="0">
                  <a:pos x="20" y="6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32" y="64"/>
                </a:cxn>
                <a:cxn ang="0">
                  <a:pos x="40" y="60"/>
                </a:cxn>
                <a:cxn ang="0">
                  <a:pos x="48" y="56"/>
                </a:cxn>
                <a:cxn ang="0">
                  <a:pos x="54" y="50"/>
                </a:cxn>
                <a:cxn ang="0">
                  <a:pos x="54" y="50"/>
                </a:cxn>
                <a:cxn ang="0">
                  <a:pos x="48" y="50"/>
                </a:cxn>
                <a:cxn ang="0">
                  <a:pos x="44" y="48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42"/>
                </a:cxn>
                <a:cxn ang="0">
                  <a:pos x="48" y="40"/>
                </a:cxn>
                <a:cxn ang="0">
                  <a:pos x="58" y="40"/>
                </a:cxn>
                <a:cxn ang="0">
                  <a:pos x="58" y="40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6" y="32"/>
                </a:cxn>
                <a:cxn ang="0">
                  <a:pos x="46" y="30"/>
                </a:cxn>
                <a:cxn ang="0">
                  <a:pos x="46" y="28"/>
                </a:cxn>
                <a:cxn ang="0">
                  <a:pos x="48" y="28"/>
                </a:cxn>
                <a:cxn ang="0">
                  <a:pos x="58" y="30"/>
                </a:cxn>
                <a:cxn ang="0">
                  <a:pos x="58" y="30"/>
                </a:cxn>
              </a:cxnLst>
              <a:rect l="0" t="0" r="r" b="b"/>
              <a:pathLst>
                <a:path w="58" h="64">
                  <a:moveTo>
                    <a:pt x="58" y="30"/>
                  </a:moveTo>
                  <a:lnTo>
                    <a:pt x="58" y="30"/>
                  </a:lnTo>
                  <a:lnTo>
                    <a:pt x="56" y="24"/>
                  </a:lnTo>
                  <a:lnTo>
                    <a:pt x="54" y="18"/>
                  </a:lnTo>
                  <a:lnTo>
                    <a:pt x="50" y="12"/>
                  </a:lnTo>
                  <a:lnTo>
                    <a:pt x="44" y="6"/>
                  </a:lnTo>
                  <a:lnTo>
                    <a:pt x="38" y="2"/>
                  </a:lnTo>
                  <a:lnTo>
                    <a:pt x="28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10" y="12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22" y="26"/>
                  </a:lnTo>
                  <a:lnTo>
                    <a:pt x="24" y="30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4" y="36"/>
                  </a:lnTo>
                  <a:lnTo>
                    <a:pt x="8" y="36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4" y="48"/>
                  </a:lnTo>
                  <a:lnTo>
                    <a:pt x="8" y="56"/>
                  </a:lnTo>
                  <a:lnTo>
                    <a:pt x="16" y="62"/>
                  </a:lnTo>
                  <a:lnTo>
                    <a:pt x="20" y="6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32" y="64"/>
                  </a:lnTo>
                  <a:lnTo>
                    <a:pt x="40" y="60"/>
                  </a:lnTo>
                  <a:lnTo>
                    <a:pt x="48" y="56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48" y="50"/>
                  </a:lnTo>
                  <a:lnTo>
                    <a:pt x="44" y="48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42"/>
                  </a:lnTo>
                  <a:lnTo>
                    <a:pt x="48" y="40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6" y="32"/>
                  </a:lnTo>
                  <a:lnTo>
                    <a:pt x="46" y="30"/>
                  </a:lnTo>
                  <a:lnTo>
                    <a:pt x="46" y="28"/>
                  </a:lnTo>
                  <a:lnTo>
                    <a:pt x="48" y="28"/>
                  </a:lnTo>
                  <a:lnTo>
                    <a:pt x="58" y="30"/>
                  </a:lnTo>
                  <a:lnTo>
                    <a:pt x="58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7828547" y="6003758"/>
              <a:ext cx="112295" cy="128337"/>
            </a:xfrm>
            <a:custGeom>
              <a:avLst/>
              <a:gdLst/>
              <a:ahLst/>
              <a:cxnLst>
                <a:cxn ang="0">
                  <a:pos x="14" y="8"/>
                </a:cxn>
                <a:cxn ang="0">
                  <a:pos x="14" y="8"/>
                </a:cxn>
                <a:cxn ang="0">
                  <a:pos x="12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4" y="1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4" y="8"/>
                </a:cxn>
                <a:cxn ang="0">
                  <a:pos x="14" y="8"/>
                </a:cxn>
              </a:cxnLst>
              <a:rect l="0" t="0" r="r" b="b"/>
              <a:pathLst>
                <a:path w="14" h="16">
                  <a:moveTo>
                    <a:pt x="14" y="8"/>
                  </a:moveTo>
                  <a:lnTo>
                    <a:pt x="14" y="8"/>
                  </a:lnTo>
                  <a:lnTo>
                    <a:pt x="12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8"/>
                  </a:lnTo>
                  <a:lnTo>
                    <a:pt x="1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1844842" y="3164305"/>
              <a:ext cx="689811" cy="609600"/>
            </a:xfrm>
            <a:custGeom>
              <a:avLst/>
              <a:gdLst/>
              <a:ahLst/>
              <a:cxnLst>
                <a:cxn ang="0">
                  <a:pos x="46" y="76"/>
                </a:cxn>
                <a:cxn ang="0">
                  <a:pos x="46" y="76"/>
                </a:cxn>
                <a:cxn ang="0">
                  <a:pos x="54" y="74"/>
                </a:cxn>
                <a:cxn ang="0">
                  <a:pos x="62" y="72"/>
                </a:cxn>
                <a:cxn ang="0">
                  <a:pos x="70" y="66"/>
                </a:cxn>
                <a:cxn ang="0">
                  <a:pos x="78" y="60"/>
                </a:cxn>
                <a:cxn ang="0">
                  <a:pos x="84" y="50"/>
                </a:cxn>
                <a:cxn ang="0">
                  <a:pos x="86" y="38"/>
                </a:cxn>
                <a:cxn ang="0">
                  <a:pos x="86" y="30"/>
                </a:cxn>
                <a:cxn ang="0">
                  <a:pos x="84" y="22"/>
                </a:cxn>
                <a:cxn ang="0">
                  <a:pos x="84" y="22"/>
                </a:cxn>
                <a:cxn ang="0">
                  <a:pos x="80" y="12"/>
                </a:cxn>
                <a:cxn ang="0">
                  <a:pos x="78" y="10"/>
                </a:cxn>
                <a:cxn ang="0">
                  <a:pos x="76" y="10"/>
                </a:cxn>
                <a:cxn ang="0">
                  <a:pos x="70" y="14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6" y="26"/>
                </a:cxn>
                <a:cxn ang="0">
                  <a:pos x="50" y="30"/>
                </a:cxn>
                <a:cxn ang="0">
                  <a:pos x="44" y="30"/>
                </a:cxn>
                <a:cxn ang="0">
                  <a:pos x="42" y="30"/>
                </a:cxn>
                <a:cxn ang="0">
                  <a:pos x="40" y="26"/>
                </a:cxn>
                <a:cxn ang="0">
                  <a:pos x="40" y="26"/>
                </a:cxn>
                <a:cxn ang="0">
                  <a:pos x="38" y="20"/>
                </a:cxn>
                <a:cxn ang="0">
                  <a:pos x="38" y="10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2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18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42"/>
                </a:cxn>
                <a:cxn ang="0">
                  <a:pos x="4" y="50"/>
                </a:cxn>
                <a:cxn ang="0">
                  <a:pos x="10" y="60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20" y="62"/>
                </a:cxn>
                <a:cxn ang="0">
                  <a:pos x="22" y="58"/>
                </a:cxn>
                <a:cxn ang="0">
                  <a:pos x="24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30" y="58"/>
                </a:cxn>
                <a:cxn ang="0">
                  <a:pos x="30" y="62"/>
                </a:cxn>
                <a:cxn ang="0">
                  <a:pos x="30" y="76"/>
                </a:cxn>
                <a:cxn ang="0">
                  <a:pos x="30" y="76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42" y="60"/>
                </a:cxn>
                <a:cxn ang="0">
                  <a:pos x="46" y="60"/>
                </a:cxn>
                <a:cxn ang="0">
                  <a:pos x="48" y="60"/>
                </a:cxn>
                <a:cxn ang="0">
                  <a:pos x="48" y="64"/>
                </a:cxn>
                <a:cxn ang="0">
                  <a:pos x="48" y="68"/>
                </a:cxn>
                <a:cxn ang="0">
                  <a:pos x="46" y="76"/>
                </a:cxn>
                <a:cxn ang="0">
                  <a:pos x="46" y="76"/>
                </a:cxn>
              </a:cxnLst>
              <a:rect l="0" t="0" r="r" b="b"/>
              <a:pathLst>
                <a:path w="86" h="76">
                  <a:moveTo>
                    <a:pt x="46" y="76"/>
                  </a:moveTo>
                  <a:lnTo>
                    <a:pt x="46" y="76"/>
                  </a:lnTo>
                  <a:lnTo>
                    <a:pt x="54" y="74"/>
                  </a:lnTo>
                  <a:lnTo>
                    <a:pt x="62" y="72"/>
                  </a:lnTo>
                  <a:lnTo>
                    <a:pt x="70" y="66"/>
                  </a:lnTo>
                  <a:lnTo>
                    <a:pt x="78" y="60"/>
                  </a:lnTo>
                  <a:lnTo>
                    <a:pt x="84" y="50"/>
                  </a:lnTo>
                  <a:lnTo>
                    <a:pt x="86" y="38"/>
                  </a:lnTo>
                  <a:lnTo>
                    <a:pt x="86" y="30"/>
                  </a:lnTo>
                  <a:lnTo>
                    <a:pt x="84" y="22"/>
                  </a:lnTo>
                  <a:lnTo>
                    <a:pt x="84" y="22"/>
                  </a:lnTo>
                  <a:lnTo>
                    <a:pt x="80" y="12"/>
                  </a:lnTo>
                  <a:lnTo>
                    <a:pt x="78" y="10"/>
                  </a:lnTo>
                  <a:lnTo>
                    <a:pt x="76" y="10"/>
                  </a:lnTo>
                  <a:lnTo>
                    <a:pt x="70" y="14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6" y="26"/>
                  </a:lnTo>
                  <a:lnTo>
                    <a:pt x="50" y="30"/>
                  </a:lnTo>
                  <a:lnTo>
                    <a:pt x="44" y="30"/>
                  </a:lnTo>
                  <a:lnTo>
                    <a:pt x="42" y="30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38" y="20"/>
                  </a:lnTo>
                  <a:lnTo>
                    <a:pt x="38" y="10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2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18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42"/>
                  </a:lnTo>
                  <a:lnTo>
                    <a:pt x="4" y="50"/>
                  </a:lnTo>
                  <a:lnTo>
                    <a:pt x="10" y="6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20" y="62"/>
                  </a:lnTo>
                  <a:lnTo>
                    <a:pt x="22" y="58"/>
                  </a:lnTo>
                  <a:lnTo>
                    <a:pt x="24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30" y="58"/>
                  </a:lnTo>
                  <a:lnTo>
                    <a:pt x="30" y="62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42" y="60"/>
                  </a:lnTo>
                  <a:lnTo>
                    <a:pt x="46" y="60"/>
                  </a:lnTo>
                  <a:lnTo>
                    <a:pt x="48" y="60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46" y="76"/>
                  </a:lnTo>
                  <a:lnTo>
                    <a:pt x="46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2261937" y="3709737"/>
              <a:ext cx="657726" cy="59355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0" y="40"/>
                </a:cxn>
                <a:cxn ang="0">
                  <a:pos x="2" y="48"/>
                </a:cxn>
                <a:cxn ang="0">
                  <a:pos x="6" y="54"/>
                </a:cxn>
                <a:cxn ang="0">
                  <a:pos x="10" y="62"/>
                </a:cxn>
                <a:cxn ang="0">
                  <a:pos x="18" y="68"/>
                </a:cxn>
                <a:cxn ang="0">
                  <a:pos x="30" y="72"/>
                </a:cxn>
                <a:cxn ang="0">
                  <a:pos x="42" y="74"/>
                </a:cxn>
                <a:cxn ang="0">
                  <a:pos x="60" y="74"/>
                </a:cxn>
                <a:cxn ang="0">
                  <a:pos x="60" y="74"/>
                </a:cxn>
                <a:cxn ang="0">
                  <a:pos x="70" y="70"/>
                </a:cxn>
                <a:cxn ang="0">
                  <a:pos x="72" y="68"/>
                </a:cxn>
                <a:cxn ang="0">
                  <a:pos x="72" y="66"/>
                </a:cxn>
                <a:cxn ang="0">
                  <a:pos x="68" y="60"/>
                </a:cxn>
                <a:cxn ang="0">
                  <a:pos x="62" y="54"/>
                </a:cxn>
                <a:cxn ang="0">
                  <a:pos x="62" y="54"/>
                </a:cxn>
                <a:cxn ang="0">
                  <a:pos x="54" y="48"/>
                </a:cxn>
                <a:cxn ang="0">
                  <a:pos x="50" y="44"/>
                </a:cxn>
                <a:cxn ang="0">
                  <a:pos x="48" y="38"/>
                </a:cxn>
                <a:cxn ang="0">
                  <a:pos x="50" y="36"/>
                </a:cxn>
                <a:cxn ang="0">
                  <a:pos x="52" y="34"/>
                </a:cxn>
                <a:cxn ang="0">
                  <a:pos x="52" y="34"/>
                </a:cxn>
                <a:cxn ang="0">
                  <a:pos x="60" y="32"/>
                </a:cxn>
                <a:cxn ang="0">
                  <a:pos x="72" y="32"/>
                </a:cxn>
                <a:cxn ang="0">
                  <a:pos x="80" y="32"/>
                </a:cxn>
                <a:cxn ang="0">
                  <a:pos x="82" y="30"/>
                </a:cxn>
                <a:cxn ang="0">
                  <a:pos x="82" y="26"/>
                </a:cxn>
                <a:cxn ang="0">
                  <a:pos x="82" y="26"/>
                </a:cxn>
                <a:cxn ang="0">
                  <a:pos x="78" y="18"/>
                </a:cxn>
                <a:cxn ang="0">
                  <a:pos x="70" y="8"/>
                </a:cxn>
                <a:cxn ang="0">
                  <a:pos x="66" y="6"/>
                </a:cxn>
                <a:cxn ang="0">
                  <a:pos x="60" y="2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14" y="8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12" y="16"/>
                </a:cxn>
                <a:cxn ang="0">
                  <a:pos x="18" y="18"/>
                </a:cxn>
                <a:cxn ang="0">
                  <a:pos x="20" y="20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8" y="26"/>
                </a:cxn>
                <a:cxn ang="0">
                  <a:pos x="14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14" y="34"/>
                </a:cxn>
                <a:cxn ang="0">
                  <a:pos x="14" y="34"/>
                </a:cxn>
                <a:cxn ang="0">
                  <a:pos x="16" y="36"/>
                </a:cxn>
                <a:cxn ang="0">
                  <a:pos x="18" y="40"/>
                </a:cxn>
                <a:cxn ang="0">
                  <a:pos x="16" y="42"/>
                </a:cxn>
                <a:cxn ang="0">
                  <a:pos x="12" y="42"/>
                </a:cxn>
                <a:cxn ang="0">
                  <a:pos x="0" y="40"/>
                </a:cxn>
                <a:cxn ang="0">
                  <a:pos x="0" y="40"/>
                </a:cxn>
              </a:cxnLst>
              <a:rect l="0" t="0" r="r" b="b"/>
              <a:pathLst>
                <a:path w="82" h="74">
                  <a:moveTo>
                    <a:pt x="0" y="40"/>
                  </a:moveTo>
                  <a:lnTo>
                    <a:pt x="0" y="40"/>
                  </a:lnTo>
                  <a:lnTo>
                    <a:pt x="2" y="48"/>
                  </a:lnTo>
                  <a:lnTo>
                    <a:pt x="6" y="54"/>
                  </a:lnTo>
                  <a:lnTo>
                    <a:pt x="10" y="62"/>
                  </a:lnTo>
                  <a:lnTo>
                    <a:pt x="18" y="68"/>
                  </a:lnTo>
                  <a:lnTo>
                    <a:pt x="30" y="72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70" y="70"/>
                  </a:lnTo>
                  <a:lnTo>
                    <a:pt x="72" y="68"/>
                  </a:lnTo>
                  <a:lnTo>
                    <a:pt x="72" y="66"/>
                  </a:lnTo>
                  <a:lnTo>
                    <a:pt x="68" y="60"/>
                  </a:lnTo>
                  <a:lnTo>
                    <a:pt x="62" y="54"/>
                  </a:lnTo>
                  <a:lnTo>
                    <a:pt x="62" y="54"/>
                  </a:lnTo>
                  <a:lnTo>
                    <a:pt x="54" y="48"/>
                  </a:lnTo>
                  <a:lnTo>
                    <a:pt x="50" y="44"/>
                  </a:lnTo>
                  <a:lnTo>
                    <a:pt x="48" y="38"/>
                  </a:lnTo>
                  <a:lnTo>
                    <a:pt x="50" y="36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60" y="32"/>
                  </a:lnTo>
                  <a:lnTo>
                    <a:pt x="72" y="32"/>
                  </a:lnTo>
                  <a:lnTo>
                    <a:pt x="80" y="32"/>
                  </a:lnTo>
                  <a:lnTo>
                    <a:pt x="82" y="30"/>
                  </a:lnTo>
                  <a:lnTo>
                    <a:pt x="82" y="26"/>
                  </a:lnTo>
                  <a:lnTo>
                    <a:pt x="82" y="26"/>
                  </a:lnTo>
                  <a:lnTo>
                    <a:pt x="78" y="18"/>
                  </a:lnTo>
                  <a:lnTo>
                    <a:pt x="70" y="8"/>
                  </a:lnTo>
                  <a:lnTo>
                    <a:pt x="66" y="6"/>
                  </a:lnTo>
                  <a:lnTo>
                    <a:pt x="60" y="2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14" y="8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12" y="16"/>
                  </a:lnTo>
                  <a:lnTo>
                    <a:pt x="18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6" y="36"/>
                  </a:lnTo>
                  <a:lnTo>
                    <a:pt x="18" y="40"/>
                  </a:lnTo>
                  <a:lnTo>
                    <a:pt x="16" y="42"/>
                  </a:lnTo>
                  <a:lnTo>
                    <a:pt x="12" y="42"/>
                  </a:lnTo>
                  <a:lnTo>
                    <a:pt x="0" y="40"/>
                  </a:lnTo>
                  <a:lnTo>
                    <a:pt x="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1620253" y="4030579"/>
              <a:ext cx="657726" cy="6096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6"/>
                </a:cxn>
                <a:cxn ang="0">
                  <a:pos x="2" y="26"/>
                </a:cxn>
                <a:cxn ang="0">
                  <a:pos x="0" y="3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6" y="64"/>
                </a:cxn>
                <a:cxn ang="0">
                  <a:pos x="8" y="66"/>
                </a:cxn>
                <a:cxn ang="0">
                  <a:pos x="10" y="66"/>
                </a:cxn>
                <a:cxn ang="0">
                  <a:pos x="16" y="62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8" y="50"/>
                </a:cxn>
                <a:cxn ang="0">
                  <a:pos x="34" y="46"/>
                </a:cxn>
                <a:cxn ang="0">
                  <a:pos x="40" y="46"/>
                </a:cxn>
                <a:cxn ang="0">
                  <a:pos x="42" y="4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6" y="56"/>
                </a:cxn>
                <a:cxn ang="0">
                  <a:pos x="46" y="66"/>
                </a:cxn>
                <a:cxn ang="0">
                  <a:pos x="46" y="74"/>
                </a:cxn>
                <a:cxn ang="0">
                  <a:pos x="48" y="76"/>
                </a:cxn>
                <a:cxn ang="0">
                  <a:pos x="52" y="76"/>
                </a:cxn>
                <a:cxn ang="0">
                  <a:pos x="52" y="76"/>
                </a:cxn>
                <a:cxn ang="0">
                  <a:pos x="62" y="72"/>
                </a:cxn>
                <a:cxn ang="0">
                  <a:pos x="72" y="66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0" y="50"/>
                </a:cxn>
                <a:cxn ang="0">
                  <a:pos x="82" y="44"/>
                </a:cxn>
                <a:cxn ang="0">
                  <a:pos x="82" y="44"/>
                </a:cxn>
                <a:cxn ang="0">
                  <a:pos x="82" y="34"/>
                </a:cxn>
                <a:cxn ang="0">
                  <a:pos x="78" y="26"/>
                </a:cxn>
                <a:cxn ang="0">
                  <a:pos x="74" y="16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4" y="14"/>
                </a:cxn>
                <a:cxn ang="0">
                  <a:pos x="62" y="18"/>
                </a:cxn>
                <a:cxn ang="0">
                  <a:pos x="60" y="20"/>
                </a:cxn>
                <a:cxn ang="0">
                  <a:pos x="58" y="20"/>
                </a:cxn>
                <a:cxn ang="0">
                  <a:pos x="58" y="20"/>
                </a:cxn>
                <a:cxn ang="0">
                  <a:pos x="54" y="18"/>
                </a:cxn>
                <a:cxn ang="0">
                  <a:pos x="54" y="14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6"/>
                </a:cxn>
                <a:cxn ang="0">
                  <a:pos x="38" y="16"/>
                </a:cxn>
                <a:cxn ang="0">
                  <a:pos x="36" y="16"/>
                </a:cxn>
                <a:cxn ang="0">
                  <a:pos x="36" y="12"/>
                </a:cxn>
                <a:cxn ang="0">
                  <a:pos x="36" y="8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82" h="76">
                  <a:moveTo>
                    <a:pt x="38" y="0"/>
                  </a:moveTo>
                  <a:lnTo>
                    <a:pt x="38" y="0"/>
                  </a:lnTo>
                  <a:lnTo>
                    <a:pt x="30" y="2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6"/>
                  </a:lnTo>
                  <a:lnTo>
                    <a:pt x="2" y="26"/>
                  </a:lnTo>
                  <a:lnTo>
                    <a:pt x="0" y="3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6" y="64"/>
                  </a:lnTo>
                  <a:lnTo>
                    <a:pt x="8" y="66"/>
                  </a:lnTo>
                  <a:lnTo>
                    <a:pt x="10" y="66"/>
                  </a:lnTo>
                  <a:lnTo>
                    <a:pt x="16" y="62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8" y="50"/>
                  </a:lnTo>
                  <a:lnTo>
                    <a:pt x="34" y="46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6" y="56"/>
                  </a:lnTo>
                  <a:lnTo>
                    <a:pt x="46" y="66"/>
                  </a:lnTo>
                  <a:lnTo>
                    <a:pt x="46" y="74"/>
                  </a:lnTo>
                  <a:lnTo>
                    <a:pt x="48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62" y="72"/>
                  </a:lnTo>
                  <a:lnTo>
                    <a:pt x="72" y="66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0" y="50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34"/>
                  </a:lnTo>
                  <a:lnTo>
                    <a:pt x="78" y="26"/>
                  </a:lnTo>
                  <a:lnTo>
                    <a:pt x="74" y="1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4" y="14"/>
                  </a:lnTo>
                  <a:lnTo>
                    <a:pt x="62" y="18"/>
                  </a:lnTo>
                  <a:lnTo>
                    <a:pt x="60" y="20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4" y="18"/>
                  </a:lnTo>
                  <a:lnTo>
                    <a:pt x="54" y="1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6"/>
                  </a:lnTo>
                  <a:lnTo>
                    <a:pt x="38" y="16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1219200" y="3485147"/>
              <a:ext cx="657726" cy="609600"/>
            </a:xfrm>
            <a:custGeom>
              <a:avLst/>
              <a:gdLst/>
              <a:ahLst/>
              <a:cxnLst>
                <a:cxn ang="0">
                  <a:pos x="82" y="34"/>
                </a:cxn>
                <a:cxn ang="0">
                  <a:pos x="82" y="34"/>
                </a:cxn>
                <a:cxn ang="0">
                  <a:pos x="80" y="28"/>
                </a:cxn>
                <a:cxn ang="0">
                  <a:pos x="76" y="22"/>
                </a:cxn>
                <a:cxn ang="0">
                  <a:pos x="72" y="14"/>
                </a:cxn>
                <a:cxn ang="0">
                  <a:pos x="64" y="8"/>
                </a:cxn>
                <a:cxn ang="0">
                  <a:pos x="52" y="2"/>
                </a:cxn>
                <a:cxn ang="0">
                  <a:pos x="40" y="0"/>
                </a:cxn>
                <a:cxn ang="0">
                  <a:pos x="22" y="2"/>
                </a:cxn>
                <a:cxn ang="0">
                  <a:pos x="22" y="2"/>
                </a:cxn>
                <a:cxn ang="0">
                  <a:pos x="12" y="4"/>
                </a:cxn>
                <a:cxn ang="0">
                  <a:pos x="10" y="6"/>
                </a:cxn>
                <a:cxn ang="0">
                  <a:pos x="10" y="10"/>
                </a:cxn>
                <a:cxn ang="0">
                  <a:pos x="14" y="14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6" y="26"/>
                </a:cxn>
                <a:cxn ang="0">
                  <a:pos x="32" y="32"/>
                </a:cxn>
                <a:cxn ang="0">
                  <a:pos x="32" y="36"/>
                </a:cxn>
                <a:cxn ang="0">
                  <a:pos x="32" y="38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42"/>
                </a:cxn>
                <a:cxn ang="0">
                  <a:pos x="10" y="42"/>
                </a:cxn>
                <a:cxn ang="0">
                  <a:pos x="2" y="42"/>
                </a:cxn>
                <a:cxn ang="0">
                  <a:pos x="0" y="44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4" y="56"/>
                </a:cxn>
                <a:cxn ang="0">
                  <a:pos x="10" y="66"/>
                </a:cxn>
                <a:cxn ang="0">
                  <a:pos x="16" y="70"/>
                </a:cxn>
                <a:cxn ang="0">
                  <a:pos x="22" y="72"/>
                </a:cxn>
                <a:cxn ang="0">
                  <a:pos x="28" y="74"/>
                </a:cxn>
                <a:cxn ang="0">
                  <a:pos x="38" y="76"/>
                </a:cxn>
                <a:cxn ang="0">
                  <a:pos x="38" y="76"/>
                </a:cxn>
                <a:cxn ang="0">
                  <a:pos x="46" y="74"/>
                </a:cxn>
                <a:cxn ang="0">
                  <a:pos x="56" y="72"/>
                </a:cxn>
                <a:cxn ang="0">
                  <a:pos x="68" y="66"/>
                </a:cxn>
                <a:cxn ang="0">
                  <a:pos x="78" y="60"/>
                </a:cxn>
                <a:cxn ang="0">
                  <a:pos x="78" y="60"/>
                </a:cxn>
                <a:cxn ang="0">
                  <a:pos x="68" y="58"/>
                </a:cxn>
                <a:cxn ang="0">
                  <a:pos x="62" y="56"/>
                </a:cxn>
                <a:cxn ang="0">
                  <a:pos x="62" y="54"/>
                </a:cxn>
                <a:cxn ang="0">
                  <a:pos x="60" y="52"/>
                </a:cxn>
                <a:cxn ang="0">
                  <a:pos x="60" y="52"/>
                </a:cxn>
                <a:cxn ang="0">
                  <a:pos x="64" y="50"/>
                </a:cxn>
                <a:cxn ang="0">
                  <a:pos x="68" y="48"/>
                </a:cxn>
                <a:cxn ang="0">
                  <a:pos x="82" y="48"/>
                </a:cxn>
                <a:cxn ang="0">
                  <a:pos x="82" y="48"/>
                </a:cxn>
                <a:cxn ang="0">
                  <a:pos x="68" y="42"/>
                </a:cxn>
                <a:cxn ang="0">
                  <a:pos x="68" y="42"/>
                </a:cxn>
                <a:cxn ang="0">
                  <a:pos x="66" y="38"/>
                </a:cxn>
                <a:cxn ang="0">
                  <a:pos x="64" y="34"/>
                </a:cxn>
                <a:cxn ang="0">
                  <a:pos x="66" y="34"/>
                </a:cxn>
                <a:cxn ang="0">
                  <a:pos x="68" y="32"/>
                </a:cxn>
                <a:cxn ang="0">
                  <a:pos x="82" y="34"/>
                </a:cxn>
                <a:cxn ang="0">
                  <a:pos x="82" y="34"/>
                </a:cxn>
              </a:cxnLst>
              <a:rect l="0" t="0" r="r" b="b"/>
              <a:pathLst>
                <a:path w="82" h="76">
                  <a:moveTo>
                    <a:pt x="82" y="34"/>
                  </a:moveTo>
                  <a:lnTo>
                    <a:pt x="82" y="34"/>
                  </a:lnTo>
                  <a:lnTo>
                    <a:pt x="80" y="28"/>
                  </a:lnTo>
                  <a:lnTo>
                    <a:pt x="76" y="22"/>
                  </a:lnTo>
                  <a:lnTo>
                    <a:pt x="72" y="14"/>
                  </a:lnTo>
                  <a:lnTo>
                    <a:pt x="64" y="8"/>
                  </a:lnTo>
                  <a:lnTo>
                    <a:pt x="52" y="2"/>
                  </a:lnTo>
                  <a:lnTo>
                    <a:pt x="40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2" y="4"/>
                  </a:lnTo>
                  <a:lnTo>
                    <a:pt x="10" y="6"/>
                  </a:lnTo>
                  <a:lnTo>
                    <a:pt x="10" y="10"/>
                  </a:lnTo>
                  <a:lnTo>
                    <a:pt x="14" y="1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6" y="26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42"/>
                  </a:lnTo>
                  <a:lnTo>
                    <a:pt x="10" y="42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56"/>
                  </a:lnTo>
                  <a:lnTo>
                    <a:pt x="10" y="66"/>
                  </a:lnTo>
                  <a:lnTo>
                    <a:pt x="16" y="70"/>
                  </a:lnTo>
                  <a:lnTo>
                    <a:pt x="22" y="72"/>
                  </a:lnTo>
                  <a:lnTo>
                    <a:pt x="28" y="74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46" y="74"/>
                  </a:lnTo>
                  <a:lnTo>
                    <a:pt x="56" y="72"/>
                  </a:lnTo>
                  <a:lnTo>
                    <a:pt x="68" y="66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68" y="58"/>
                  </a:lnTo>
                  <a:lnTo>
                    <a:pt x="62" y="56"/>
                  </a:lnTo>
                  <a:lnTo>
                    <a:pt x="62" y="54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4" y="50"/>
                  </a:lnTo>
                  <a:lnTo>
                    <a:pt x="68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6" y="38"/>
                  </a:lnTo>
                  <a:lnTo>
                    <a:pt x="64" y="34"/>
                  </a:lnTo>
                  <a:lnTo>
                    <a:pt x="66" y="34"/>
                  </a:lnTo>
                  <a:lnTo>
                    <a:pt x="68" y="32"/>
                  </a:lnTo>
                  <a:lnTo>
                    <a:pt x="82" y="34"/>
                  </a:lnTo>
                  <a:lnTo>
                    <a:pt x="82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1989221" y="3822032"/>
              <a:ext cx="160421" cy="144379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20" y="10"/>
                </a:cxn>
                <a:cxn ang="0">
                  <a:pos x="18" y="12"/>
                </a:cxn>
                <a:cxn ang="0">
                  <a:pos x="16" y="16"/>
                </a:cxn>
                <a:cxn ang="0">
                  <a:pos x="14" y="18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6" y="18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4"/>
                </a:cxn>
                <a:cxn ang="0">
                  <a:pos x="4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6" y="2"/>
                </a:cxn>
                <a:cxn ang="0">
                  <a:pos x="18" y="6"/>
                </a:cxn>
                <a:cxn ang="0">
                  <a:pos x="20" y="10"/>
                </a:cxn>
                <a:cxn ang="0">
                  <a:pos x="20" y="10"/>
                </a:cxn>
              </a:cxnLst>
              <a:rect l="0" t="0" r="r" b="b"/>
              <a:pathLst>
                <a:path w="20" h="18">
                  <a:moveTo>
                    <a:pt x="20" y="10"/>
                  </a:moveTo>
                  <a:lnTo>
                    <a:pt x="20" y="10"/>
                  </a:lnTo>
                  <a:lnTo>
                    <a:pt x="18" y="12"/>
                  </a:lnTo>
                  <a:lnTo>
                    <a:pt x="16" y="16"/>
                  </a:lnTo>
                  <a:lnTo>
                    <a:pt x="14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6" y="2"/>
                  </a:lnTo>
                  <a:lnTo>
                    <a:pt x="18" y="6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1812758" y="-894347"/>
              <a:ext cx="786063" cy="673768"/>
            </a:xfrm>
            <a:custGeom>
              <a:avLst/>
              <a:gdLst/>
              <a:ahLst/>
              <a:cxnLst>
                <a:cxn ang="0">
                  <a:pos x="18" y="76"/>
                </a:cxn>
                <a:cxn ang="0">
                  <a:pos x="18" y="76"/>
                </a:cxn>
                <a:cxn ang="0">
                  <a:pos x="24" y="80"/>
                </a:cxn>
                <a:cxn ang="0">
                  <a:pos x="34" y="82"/>
                </a:cxn>
                <a:cxn ang="0">
                  <a:pos x="44" y="84"/>
                </a:cxn>
                <a:cxn ang="0">
                  <a:pos x="56" y="82"/>
                </a:cxn>
                <a:cxn ang="0">
                  <a:pos x="68" y="78"/>
                </a:cxn>
                <a:cxn ang="0">
                  <a:pos x="80" y="70"/>
                </a:cxn>
                <a:cxn ang="0">
                  <a:pos x="86" y="64"/>
                </a:cxn>
                <a:cxn ang="0">
                  <a:pos x="92" y="56"/>
                </a:cxn>
                <a:cxn ang="0">
                  <a:pos x="92" y="56"/>
                </a:cxn>
                <a:cxn ang="0">
                  <a:pos x="98" y="46"/>
                </a:cxn>
                <a:cxn ang="0">
                  <a:pos x="96" y="42"/>
                </a:cxn>
                <a:cxn ang="0">
                  <a:pos x="96" y="42"/>
                </a:cxn>
                <a:cxn ang="0">
                  <a:pos x="88" y="40"/>
                </a:cxn>
                <a:cxn ang="0">
                  <a:pos x="78" y="42"/>
                </a:cxn>
                <a:cxn ang="0">
                  <a:pos x="78" y="42"/>
                </a:cxn>
                <a:cxn ang="0">
                  <a:pos x="68" y="42"/>
                </a:cxn>
                <a:cxn ang="0">
                  <a:pos x="58" y="42"/>
                </a:cxn>
                <a:cxn ang="0">
                  <a:pos x="54" y="38"/>
                </a:cxn>
                <a:cxn ang="0">
                  <a:pos x="52" y="36"/>
                </a:cxn>
                <a:cxn ang="0">
                  <a:pos x="54" y="32"/>
                </a:cxn>
                <a:cxn ang="0">
                  <a:pos x="54" y="32"/>
                </a:cxn>
                <a:cxn ang="0">
                  <a:pos x="58" y="26"/>
                </a:cxn>
                <a:cxn ang="0">
                  <a:pos x="66" y="18"/>
                </a:cxn>
                <a:cxn ang="0">
                  <a:pos x="72" y="10"/>
                </a:cxn>
                <a:cxn ang="0">
                  <a:pos x="72" y="8"/>
                </a:cxn>
                <a:cxn ang="0">
                  <a:pos x="68" y="6"/>
                </a:cxn>
                <a:cxn ang="0">
                  <a:pos x="68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4" y="6"/>
                </a:cxn>
                <a:cxn ang="0">
                  <a:pos x="18" y="12"/>
                </a:cxn>
                <a:cxn ang="0">
                  <a:pos x="18" y="12"/>
                </a:cxn>
                <a:cxn ang="0">
                  <a:pos x="10" y="20"/>
                </a:cxn>
                <a:cxn ang="0">
                  <a:pos x="6" y="30"/>
                </a:cxn>
                <a:cxn ang="0">
                  <a:pos x="2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8" y="48"/>
                </a:cxn>
                <a:cxn ang="0">
                  <a:pos x="14" y="46"/>
                </a:cxn>
                <a:cxn ang="0">
                  <a:pos x="16" y="46"/>
                </a:cxn>
                <a:cxn ang="0">
                  <a:pos x="18" y="46"/>
                </a:cxn>
                <a:cxn ang="0">
                  <a:pos x="18" y="46"/>
                </a:cxn>
                <a:cxn ang="0">
                  <a:pos x="20" y="52"/>
                </a:cxn>
                <a:cxn ang="0">
                  <a:pos x="16" y="56"/>
                </a:cxn>
                <a:cxn ang="0">
                  <a:pos x="6" y="66"/>
                </a:cxn>
                <a:cxn ang="0">
                  <a:pos x="6" y="66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26" y="60"/>
                </a:cxn>
                <a:cxn ang="0">
                  <a:pos x="30" y="62"/>
                </a:cxn>
                <a:cxn ang="0">
                  <a:pos x="30" y="64"/>
                </a:cxn>
                <a:cxn ang="0">
                  <a:pos x="30" y="68"/>
                </a:cxn>
                <a:cxn ang="0">
                  <a:pos x="24" y="72"/>
                </a:cxn>
                <a:cxn ang="0">
                  <a:pos x="18" y="76"/>
                </a:cxn>
                <a:cxn ang="0">
                  <a:pos x="18" y="76"/>
                </a:cxn>
              </a:cxnLst>
              <a:rect l="0" t="0" r="r" b="b"/>
              <a:pathLst>
                <a:path w="98" h="84">
                  <a:moveTo>
                    <a:pt x="18" y="76"/>
                  </a:moveTo>
                  <a:lnTo>
                    <a:pt x="18" y="76"/>
                  </a:lnTo>
                  <a:lnTo>
                    <a:pt x="24" y="80"/>
                  </a:lnTo>
                  <a:lnTo>
                    <a:pt x="34" y="82"/>
                  </a:lnTo>
                  <a:lnTo>
                    <a:pt x="44" y="84"/>
                  </a:lnTo>
                  <a:lnTo>
                    <a:pt x="56" y="82"/>
                  </a:lnTo>
                  <a:lnTo>
                    <a:pt x="68" y="78"/>
                  </a:lnTo>
                  <a:lnTo>
                    <a:pt x="80" y="70"/>
                  </a:lnTo>
                  <a:lnTo>
                    <a:pt x="86" y="64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8" y="46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88" y="40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68" y="42"/>
                  </a:lnTo>
                  <a:lnTo>
                    <a:pt x="58" y="42"/>
                  </a:lnTo>
                  <a:lnTo>
                    <a:pt x="54" y="38"/>
                  </a:lnTo>
                  <a:lnTo>
                    <a:pt x="52" y="36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8" y="26"/>
                  </a:lnTo>
                  <a:lnTo>
                    <a:pt x="66" y="18"/>
                  </a:lnTo>
                  <a:lnTo>
                    <a:pt x="72" y="10"/>
                  </a:lnTo>
                  <a:lnTo>
                    <a:pt x="72" y="8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2" y="4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0" y="20"/>
                  </a:lnTo>
                  <a:lnTo>
                    <a:pt x="6" y="30"/>
                  </a:lnTo>
                  <a:lnTo>
                    <a:pt x="2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8" y="48"/>
                  </a:lnTo>
                  <a:lnTo>
                    <a:pt x="14" y="46"/>
                  </a:lnTo>
                  <a:lnTo>
                    <a:pt x="16" y="4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20" y="52"/>
                  </a:lnTo>
                  <a:lnTo>
                    <a:pt x="16" y="5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6" y="60"/>
                  </a:lnTo>
                  <a:lnTo>
                    <a:pt x="30" y="62"/>
                  </a:lnTo>
                  <a:lnTo>
                    <a:pt x="30" y="64"/>
                  </a:lnTo>
                  <a:lnTo>
                    <a:pt x="30" y="68"/>
                  </a:lnTo>
                  <a:lnTo>
                    <a:pt x="24" y="72"/>
                  </a:lnTo>
                  <a:lnTo>
                    <a:pt x="18" y="76"/>
                  </a:lnTo>
                  <a:lnTo>
                    <a:pt x="18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1700463" y="-188495"/>
              <a:ext cx="721895" cy="705853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8" y="18"/>
                </a:cxn>
                <a:cxn ang="0">
                  <a:pos x="4" y="26"/>
                </a:cxn>
                <a:cxn ang="0">
                  <a:pos x="2" y="34"/>
                </a:cxn>
                <a:cxn ang="0">
                  <a:pos x="0" y="42"/>
                </a:cxn>
                <a:cxn ang="0">
                  <a:pos x="0" y="54"/>
                </a:cxn>
                <a:cxn ang="0">
                  <a:pos x="6" y="64"/>
                </a:cxn>
                <a:cxn ang="0">
                  <a:pos x="14" y="74"/>
                </a:cxn>
                <a:cxn ang="0">
                  <a:pos x="20" y="80"/>
                </a:cxn>
                <a:cxn ang="0">
                  <a:pos x="28" y="84"/>
                </a:cxn>
                <a:cxn ang="0">
                  <a:pos x="28" y="84"/>
                </a:cxn>
                <a:cxn ang="0">
                  <a:pos x="40" y="88"/>
                </a:cxn>
                <a:cxn ang="0">
                  <a:pos x="44" y="86"/>
                </a:cxn>
                <a:cxn ang="0">
                  <a:pos x="46" y="86"/>
                </a:cxn>
                <a:cxn ang="0">
                  <a:pos x="46" y="78"/>
                </a:cxn>
                <a:cxn ang="0">
                  <a:pos x="46" y="70"/>
                </a:cxn>
                <a:cxn ang="0">
                  <a:pos x="46" y="70"/>
                </a:cxn>
                <a:cxn ang="0">
                  <a:pos x="46" y="60"/>
                </a:cxn>
                <a:cxn ang="0">
                  <a:pos x="46" y="54"/>
                </a:cxn>
                <a:cxn ang="0">
                  <a:pos x="50" y="48"/>
                </a:cxn>
                <a:cxn ang="0">
                  <a:pos x="52" y="46"/>
                </a:cxn>
                <a:cxn ang="0">
                  <a:pos x="56" y="48"/>
                </a:cxn>
                <a:cxn ang="0">
                  <a:pos x="56" y="48"/>
                </a:cxn>
                <a:cxn ang="0">
                  <a:pos x="64" y="52"/>
                </a:cxn>
                <a:cxn ang="0">
                  <a:pos x="72" y="58"/>
                </a:cxn>
                <a:cxn ang="0">
                  <a:pos x="78" y="62"/>
                </a:cxn>
                <a:cxn ang="0">
                  <a:pos x="82" y="62"/>
                </a:cxn>
                <a:cxn ang="0">
                  <a:pos x="84" y="58"/>
                </a:cxn>
                <a:cxn ang="0">
                  <a:pos x="84" y="58"/>
                </a:cxn>
                <a:cxn ang="0">
                  <a:pos x="88" y="50"/>
                </a:cxn>
                <a:cxn ang="0">
                  <a:pos x="90" y="38"/>
                </a:cxn>
                <a:cxn ang="0">
                  <a:pos x="90" y="32"/>
                </a:cxn>
                <a:cxn ang="0">
                  <a:pos x="88" y="26"/>
                </a:cxn>
                <a:cxn ang="0">
                  <a:pos x="84" y="20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0" y="8"/>
                </a:cxn>
                <a:cxn ang="0">
                  <a:pos x="60" y="4"/>
                </a:cxn>
                <a:cxn ang="0">
                  <a:pos x="46" y="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8" y="8"/>
                </a:cxn>
                <a:cxn ang="0">
                  <a:pos x="42" y="12"/>
                </a:cxn>
                <a:cxn ang="0">
                  <a:pos x="42" y="16"/>
                </a:cxn>
                <a:cxn ang="0">
                  <a:pos x="40" y="18"/>
                </a:cxn>
                <a:cxn ang="0">
                  <a:pos x="40" y="18"/>
                </a:cxn>
                <a:cxn ang="0">
                  <a:pos x="36" y="18"/>
                </a:cxn>
                <a:cxn ang="0">
                  <a:pos x="32" y="16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26"/>
                </a:cxn>
                <a:cxn ang="0">
                  <a:pos x="22" y="30"/>
                </a:cxn>
                <a:cxn ang="0">
                  <a:pos x="20" y="30"/>
                </a:cxn>
                <a:cxn ang="0">
                  <a:pos x="18" y="28"/>
                </a:cxn>
                <a:cxn ang="0">
                  <a:pos x="14" y="26"/>
                </a:cxn>
                <a:cxn ang="0">
                  <a:pos x="8" y="18"/>
                </a:cxn>
                <a:cxn ang="0">
                  <a:pos x="8" y="18"/>
                </a:cxn>
              </a:cxnLst>
              <a:rect l="0" t="0" r="r" b="b"/>
              <a:pathLst>
                <a:path w="90" h="88">
                  <a:moveTo>
                    <a:pt x="8" y="18"/>
                  </a:moveTo>
                  <a:lnTo>
                    <a:pt x="8" y="18"/>
                  </a:lnTo>
                  <a:lnTo>
                    <a:pt x="4" y="26"/>
                  </a:lnTo>
                  <a:lnTo>
                    <a:pt x="2" y="34"/>
                  </a:lnTo>
                  <a:lnTo>
                    <a:pt x="0" y="42"/>
                  </a:lnTo>
                  <a:lnTo>
                    <a:pt x="0" y="54"/>
                  </a:lnTo>
                  <a:lnTo>
                    <a:pt x="6" y="64"/>
                  </a:lnTo>
                  <a:lnTo>
                    <a:pt x="14" y="74"/>
                  </a:lnTo>
                  <a:lnTo>
                    <a:pt x="20" y="80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40" y="88"/>
                  </a:lnTo>
                  <a:lnTo>
                    <a:pt x="44" y="86"/>
                  </a:lnTo>
                  <a:lnTo>
                    <a:pt x="46" y="86"/>
                  </a:lnTo>
                  <a:lnTo>
                    <a:pt x="46" y="78"/>
                  </a:lnTo>
                  <a:lnTo>
                    <a:pt x="46" y="70"/>
                  </a:lnTo>
                  <a:lnTo>
                    <a:pt x="46" y="70"/>
                  </a:lnTo>
                  <a:lnTo>
                    <a:pt x="46" y="60"/>
                  </a:lnTo>
                  <a:lnTo>
                    <a:pt x="46" y="54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64" y="52"/>
                  </a:lnTo>
                  <a:lnTo>
                    <a:pt x="72" y="58"/>
                  </a:lnTo>
                  <a:lnTo>
                    <a:pt x="78" y="62"/>
                  </a:lnTo>
                  <a:lnTo>
                    <a:pt x="82" y="62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88" y="50"/>
                  </a:lnTo>
                  <a:lnTo>
                    <a:pt x="90" y="38"/>
                  </a:lnTo>
                  <a:lnTo>
                    <a:pt x="90" y="32"/>
                  </a:lnTo>
                  <a:lnTo>
                    <a:pt x="88" y="26"/>
                  </a:lnTo>
                  <a:lnTo>
                    <a:pt x="84" y="20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0" y="8"/>
                  </a:lnTo>
                  <a:lnTo>
                    <a:pt x="60" y="4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8" y="8"/>
                  </a:lnTo>
                  <a:lnTo>
                    <a:pt x="42" y="12"/>
                  </a:lnTo>
                  <a:lnTo>
                    <a:pt x="42" y="16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6"/>
                  </a:lnTo>
                  <a:lnTo>
                    <a:pt x="22" y="30"/>
                  </a:lnTo>
                  <a:lnTo>
                    <a:pt x="20" y="30"/>
                  </a:lnTo>
                  <a:lnTo>
                    <a:pt x="18" y="28"/>
                  </a:lnTo>
                  <a:lnTo>
                    <a:pt x="14" y="26"/>
                  </a:lnTo>
                  <a:lnTo>
                    <a:pt x="8" y="18"/>
                  </a:lnTo>
                  <a:lnTo>
                    <a:pt x="8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2" name="Freeform 74"/>
            <p:cNvSpPr>
              <a:spLocks/>
            </p:cNvSpPr>
            <p:nvPr/>
          </p:nvSpPr>
          <p:spPr bwMode="auto">
            <a:xfrm>
              <a:off x="882316" y="-300789"/>
              <a:ext cx="770021" cy="657726"/>
            </a:xfrm>
            <a:custGeom>
              <a:avLst/>
              <a:gdLst/>
              <a:ahLst/>
              <a:cxnLst>
                <a:cxn ang="0">
                  <a:pos x="78" y="6"/>
                </a:cxn>
                <a:cxn ang="0">
                  <a:pos x="78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0" y="0"/>
                </a:cxn>
                <a:cxn ang="0">
                  <a:pos x="28" y="4"/>
                </a:cxn>
                <a:cxn ang="0">
                  <a:pos x="16" y="12"/>
                </a:cxn>
                <a:cxn ang="0">
                  <a:pos x="4" y="26"/>
                </a:cxn>
                <a:cxn ang="0">
                  <a:pos x="4" y="2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8" y="42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8" y="40"/>
                </a:cxn>
                <a:cxn ang="0">
                  <a:pos x="36" y="42"/>
                </a:cxn>
                <a:cxn ang="0">
                  <a:pos x="42" y="44"/>
                </a:cxn>
                <a:cxn ang="0">
                  <a:pos x="42" y="46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36" y="58"/>
                </a:cxn>
                <a:cxn ang="0">
                  <a:pos x="28" y="64"/>
                </a:cxn>
                <a:cxn ang="0">
                  <a:pos x="24" y="72"/>
                </a:cxn>
                <a:cxn ang="0">
                  <a:pos x="24" y="74"/>
                </a:cxn>
                <a:cxn ang="0">
                  <a:pos x="26" y="76"/>
                </a:cxn>
                <a:cxn ang="0">
                  <a:pos x="26" y="76"/>
                </a:cxn>
                <a:cxn ang="0">
                  <a:pos x="36" y="80"/>
                </a:cxn>
                <a:cxn ang="0">
                  <a:pos x="48" y="82"/>
                </a:cxn>
                <a:cxn ang="0">
                  <a:pos x="56" y="80"/>
                </a:cxn>
                <a:cxn ang="0">
                  <a:pos x="62" y="78"/>
                </a:cxn>
                <a:cxn ang="0">
                  <a:pos x="70" y="74"/>
                </a:cxn>
                <a:cxn ang="0">
                  <a:pos x="78" y="70"/>
                </a:cxn>
                <a:cxn ang="0">
                  <a:pos x="78" y="70"/>
                </a:cxn>
                <a:cxn ang="0">
                  <a:pos x="84" y="62"/>
                </a:cxn>
                <a:cxn ang="0">
                  <a:pos x="88" y="52"/>
                </a:cxn>
                <a:cxn ang="0">
                  <a:pos x="94" y="40"/>
                </a:cxn>
                <a:cxn ang="0">
                  <a:pos x="96" y="28"/>
                </a:cxn>
                <a:cxn ang="0">
                  <a:pos x="96" y="28"/>
                </a:cxn>
                <a:cxn ang="0">
                  <a:pos x="88" y="34"/>
                </a:cxn>
                <a:cxn ang="0">
                  <a:pos x="82" y="36"/>
                </a:cxn>
                <a:cxn ang="0">
                  <a:pos x="78" y="36"/>
                </a:cxn>
                <a:cxn ang="0">
                  <a:pos x="76" y="36"/>
                </a:cxn>
                <a:cxn ang="0">
                  <a:pos x="76" y="36"/>
                </a:cxn>
                <a:cxn ang="0">
                  <a:pos x="76" y="32"/>
                </a:cxn>
                <a:cxn ang="0">
                  <a:pos x="78" y="26"/>
                </a:cxn>
                <a:cxn ang="0">
                  <a:pos x="90" y="16"/>
                </a:cxn>
                <a:cxn ang="0">
                  <a:pos x="90" y="16"/>
                </a:cxn>
                <a:cxn ang="0">
                  <a:pos x="74" y="22"/>
                </a:cxn>
                <a:cxn ang="0">
                  <a:pos x="74" y="22"/>
                </a:cxn>
                <a:cxn ang="0">
                  <a:pos x="68" y="22"/>
                </a:cxn>
                <a:cxn ang="0">
                  <a:pos x="64" y="20"/>
                </a:cxn>
                <a:cxn ang="0">
                  <a:pos x="64" y="18"/>
                </a:cxn>
                <a:cxn ang="0">
                  <a:pos x="66" y="14"/>
                </a:cxn>
                <a:cxn ang="0">
                  <a:pos x="78" y="6"/>
                </a:cxn>
                <a:cxn ang="0">
                  <a:pos x="78" y="6"/>
                </a:cxn>
              </a:cxnLst>
              <a:rect l="0" t="0" r="r" b="b"/>
              <a:pathLst>
                <a:path w="96" h="82">
                  <a:moveTo>
                    <a:pt x="78" y="6"/>
                  </a:moveTo>
                  <a:lnTo>
                    <a:pt x="78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0" y="0"/>
                  </a:lnTo>
                  <a:lnTo>
                    <a:pt x="28" y="4"/>
                  </a:lnTo>
                  <a:lnTo>
                    <a:pt x="16" y="12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8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8" y="40"/>
                  </a:lnTo>
                  <a:lnTo>
                    <a:pt x="36" y="42"/>
                  </a:lnTo>
                  <a:lnTo>
                    <a:pt x="42" y="44"/>
                  </a:lnTo>
                  <a:lnTo>
                    <a:pt x="42" y="46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36" y="58"/>
                  </a:lnTo>
                  <a:lnTo>
                    <a:pt x="28" y="64"/>
                  </a:lnTo>
                  <a:lnTo>
                    <a:pt x="24" y="72"/>
                  </a:lnTo>
                  <a:lnTo>
                    <a:pt x="24" y="74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6" y="80"/>
                  </a:lnTo>
                  <a:lnTo>
                    <a:pt x="48" y="82"/>
                  </a:lnTo>
                  <a:lnTo>
                    <a:pt x="56" y="80"/>
                  </a:lnTo>
                  <a:lnTo>
                    <a:pt x="62" y="78"/>
                  </a:lnTo>
                  <a:lnTo>
                    <a:pt x="70" y="74"/>
                  </a:lnTo>
                  <a:lnTo>
                    <a:pt x="78" y="70"/>
                  </a:lnTo>
                  <a:lnTo>
                    <a:pt x="78" y="70"/>
                  </a:lnTo>
                  <a:lnTo>
                    <a:pt x="84" y="62"/>
                  </a:lnTo>
                  <a:lnTo>
                    <a:pt x="88" y="52"/>
                  </a:lnTo>
                  <a:lnTo>
                    <a:pt x="94" y="40"/>
                  </a:lnTo>
                  <a:lnTo>
                    <a:pt x="96" y="28"/>
                  </a:lnTo>
                  <a:lnTo>
                    <a:pt x="96" y="28"/>
                  </a:lnTo>
                  <a:lnTo>
                    <a:pt x="88" y="34"/>
                  </a:lnTo>
                  <a:lnTo>
                    <a:pt x="82" y="36"/>
                  </a:lnTo>
                  <a:lnTo>
                    <a:pt x="78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8" y="26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74" y="22"/>
                  </a:lnTo>
                  <a:lnTo>
                    <a:pt x="74" y="22"/>
                  </a:lnTo>
                  <a:lnTo>
                    <a:pt x="68" y="22"/>
                  </a:lnTo>
                  <a:lnTo>
                    <a:pt x="64" y="20"/>
                  </a:lnTo>
                  <a:lnTo>
                    <a:pt x="64" y="18"/>
                  </a:lnTo>
                  <a:lnTo>
                    <a:pt x="66" y="14"/>
                  </a:lnTo>
                  <a:lnTo>
                    <a:pt x="78" y="6"/>
                  </a:lnTo>
                  <a:lnTo>
                    <a:pt x="7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3" name="Freeform 75"/>
            <p:cNvSpPr>
              <a:spLocks/>
            </p:cNvSpPr>
            <p:nvPr/>
          </p:nvSpPr>
          <p:spPr bwMode="auto">
            <a:xfrm>
              <a:off x="1042737" y="-1054768"/>
              <a:ext cx="721895" cy="689811"/>
            </a:xfrm>
            <a:custGeom>
              <a:avLst/>
              <a:gdLst/>
              <a:ahLst/>
              <a:cxnLst>
                <a:cxn ang="0">
                  <a:pos x="82" y="68"/>
                </a:cxn>
                <a:cxn ang="0">
                  <a:pos x="82" y="68"/>
                </a:cxn>
                <a:cxn ang="0">
                  <a:pos x="86" y="62"/>
                </a:cxn>
                <a:cxn ang="0">
                  <a:pos x="88" y="54"/>
                </a:cxn>
                <a:cxn ang="0">
                  <a:pos x="90" y="44"/>
                </a:cxn>
                <a:cxn ang="0">
                  <a:pos x="90" y="34"/>
                </a:cxn>
                <a:cxn ang="0">
                  <a:pos x="84" y="24"/>
                </a:cxn>
                <a:cxn ang="0">
                  <a:pos x="76" y="12"/>
                </a:cxn>
                <a:cxn ang="0">
                  <a:pos x="70" y="8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4" y="8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44" y="26"/>
                </a:cxn>
                <a:cxn ang="0">
                  <a:pos x="44" y="34"/>
                </a:cxn>
                <a:cxn ang="0">
                  <a:pos x="40" y="38"/>
                </a:cxn>
                <a:cxn ang="0">
                  <a:pos x="38" y="40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26" y="36"/>
                </a:cxn>
                <a:cxn ang="0">
                  <a:pos x="18" y="30"/>
                </a:cxn>
                <a:cxn ang="0">
                  <a:pos x="12" y="24"/>
                </a:cxn>
                <a:cxn ang="0">
                  <a:pos x="8" y="26"/>
                </a:cxn>
                <a:cxn ang="0">
                  <a:pos x="6" y="28"/>
                </a:cxn>
                <a:cxn ang="0">
                  <a:pos x="6" y="28"/>
                </a:cxn>
                <a:cxn ang="0">
                  <a:pos x="2" y="38"/>
                </a:cxn>
                <a:cxn ang="0">
                  <a:pos x="0" y="48"/>
                </a:cxn>
                <a:cxn ang="0">
                  <a:pos x="0" y="54"/>
                </a:cxn>
                <a:cxn ang="0">
                  <a:pos x="2" y="60"/>
                </a:cxn>
                <a:cxn ang="0">
                  <a:pos x="6" y="68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20" y="78"/>
                </a:cxn>
                <a:cxn ang="0">
                  <a:pos x="30" y="82"/>
                </a:cxn>
                <a:cxn ang="0">
                  <a:pos x="42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0"/>
                </a:cxn>
                <a:cxn ang="0">
                  <a:pos x="48" y="74"/>
                </a:cxn>
                <a:cxn ang="0">
                  <a:pos x="48" y="72"/>
                </a:cxn>
                <a:cxn ang="0">
                  <a:pos x="50" y="70"/>
                </a:cxn>
                <a:cxn ang="0">
                  <a:pos x="50" y="70"/>
                </a:cxn>
                <a:cxn ang="0">
                  <a:pos x="54" y="68"/>
                </a:cxn>
                <a:cxn ang="0">
                  <a:pos x="58" y="70"/>
                </a:cxn>
                <a:cxn ang="0">
                  <a:pos x="70" y="80"/>
                </a:cxn>
                <a:cxn ang="0">
                  <a:pos x="70" y="80"/>
                </a:cxn>
                <a:cxn ang="0">
                  <a:pos x="64" y="66"/>
                </a:cxn>
                <a:cxn ang="0">
                  <a:pos x="64" y="66"/>
                </a:cxn>
                <a:cxn ang="0">
                  <a:pos x="64" y="62"/>
                </a:cxn>
                <a:cxn ang="0">
                  <a:pos x="66" y="58"/>
                </a:cxn>
                <a:cxn ang="0">
                  <a:pos x="70" y="58"/>
                </a:cxn>
                <a:cxn ang="0">
                  <a:pos x="72" y="58"/>
                </a:cxn>
                <a:cxn ang="0">
                  <a:pos x="76" y="62"/>
                </a:cxn>
                <a:cxn ang="0">
                  <a:pos x="82" y="68"/>
                </a:cxn>
                <a:cxn ang="0">
                  <a:pos x="82" y="68"/>
                </a:cxn>
              </a:cxnLst>
              <a:rect l="0" t="0" r="r" b="b"/>
              <a:pathLst>
                <a:path w="90" h="86">
                  <a:moveTo>
                    <a:pt x="82" y="68"/>
                  </a:moveTo>
                  <a:lnTo>
                    <a:pt x="82" y="68"/>
                  </a:lnTo>
                  <a:lnTo>
                    <a:pt x="86" y="62"/>
                  </a:lnTo>
                  <a:lnTo>
                    <a:pt x="88" y="54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84" y="24"/>
                  </a:lnTo>
                  <a:lnTo>
                    <a:pt x="76" y="12"/>
                  </a:lnTo>
                  <a:lnTo>
                    <a:pt x="70" y="8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8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4" y="26"/>
                  </a:lnTo>
                  <a:lnTo>
                    <a:pt x="44" y="34"/>
                  </a:lnTo>
                  <a:lnTo>
                    <a:pt x="40" y="38"/>
                  </a:lnTo>
                  <a:lnTo>
                    <a:pt x="38" y="40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26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8" y="26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2" y="3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2" y="60"/>
                  </a:lnTo>
                  <a:lnTo>
                    <a:pt x="6" y="68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20" y="78"/>
                  </a:lnTo>
                  <a:lnTo>
                    <a:pt x="30" y="82"/>
                  </a:lnTo>
                  <a:lnTo>
                    <a:pt x="42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0"/>
                  </a:lnTo>
                  <a:lnTo>
                    <a:pt x="48" y="74"/>
                  </a:lnTo>
                  <a:lnTo>
                    <a:pt x="48" y="72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4" y="68"/>
                  </a:lnTo>
                  <a:lnTo>
                    <a:pt x="58" y="70"/>
                  </a:lnTo>
                  <a:lnTo>
                    <a:pt x="70" y="80"/>
                  </a:lnTo>
                  <a:lnTo>
                    <a:pt x="70" y="8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64" y="62"/>
                  </a:lnTo>
                  <a:lnTo>
                    <a:pt x="66" y="58"/>
                  </a:lnTo>
                  <a:lnTo>
                    <a:pt x="70" y="58"/>
                  </a:lnTo>
                  <a:lnTo>
                    <a:pt x="72" y="58"/>
                  </a:lnTo>
                  <a:lnTo>
                    <a:pt x="76" y="62"/>
                  </a:lnTo>
                  <a:lnTo>
                    <a:pt x="82" y="68"/>
                  </a:lnTo>
                  <a:lnTo>
                    <a:pt x="82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1636295" y="-348916"/>
              <a:ext cx="176463" cy="160421"/>
            </a:xfrm>
            <a:custGeom>
              <a:avLst/>
              <a:gdLst/>
              <a:ahLst/>
              <a:cxnLst>
                <a:cxn ang="0">
                  <a:pos x="20" y="16"/>
                </a:cxn>
                <a:cxn ang="0">
                  <a:pos x="20" y="16"/>
                </a:cxn>
                <a:cxn ang="0">
                  <a:pos x="16" y="18"/>
                </a:cxn>
                <a:cxn ang="0">
                  <a:pos x="12" y="20"/>
                </a:cxn>
                <a:cxn ang="0">
                  <a:pos x="8" y="18"/>
                </a:cxn>
                <a:cxn ang="0">
                  <a:pos x="4" y="18"/>
                </a:cxn>
                <a:cxn ang="0">
                  <a:pos x="4" y="18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2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20" y="4"/>
                </a:cxn>
                <a:cxn ang="0">
                  <a:pos x="22" y="8"/>
                </a:cxn>
                <a:cxn ang="0">
                  <a:pos x="22" y="12"/>
                </a:cxn>
                <a:cxn ang="0">
                  <a:pos x="20" y="16"/>
                </a:cxn>
                <a:cxn ang="0">
                  <a:pos x="20" y="16"/>
                </a:cxn>
              </a:cxnLst>
              <a:rect l="0" t="0" r="r" b="b"/>
              <a:pathLst>
                <a:path w="22" h="20">
                  <a:moveTo>
                    <a:pt x="20" y="16"/>
                  </a:moveTo>
                  <a:lnTo>
                    <a:pt x="20" y="16"/>
                  </a:lnTo>
                  <a:lnTo>
                    <a:pt x="16" y="18"/>
                  </a:lnTo>
                  <a:lnTo>
                    <a:pt x="12" y="20"/>
                  </a:lnTo>
                  <a:lnTo>
                    <a:pt x="8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2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2" y="8"/>
                  </a:lnTo>
                  <a:lnTo>
                    <a:pt x="22" y="12"/>
                  </a:lnTo>
                  <a:lnTo>
                    <a:pt x="20" y="16"/>
                  </a:lnTo>
                  <a:lnTo>
                    <a:pt x="20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5" name="Freeform 77"/>
            <p:cNvSpPr>
              <a:spLocks/>
            </p:cNvSpPr>
            <p:nvPr/>
          </p:nvSpPr>
          <p:spPr bwMode="auto">
            <a:xfrm>
              <a:off x="3914274" y="-284747"/>
              <a:ext cx="465221" cy="882316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8" y="4"/>
                </a:cxn>
                <a:cxn ang="0">
                  <a:pos x="28" y="14"/>
                </a:cxn>
                <a:cxn ang="0">
                  <a:pos x="28" y="22"/>
                </a:cxn>
                <a:cxn ang="0">
                  <a:pos x="24" y="28"/>
                </a:cxn>
                <a:cxn ang="0">
                  <a:pos x="20" y="36"/>
                </a:cxn>
                <a:cxn ang="0">
                  <a:pos x="12" y="44"/>
                </a:cxn>
                <a:cxn ang="0">
                  <a:pos x="12" y="44"/>
                </a:cxn>
                <a:cxn ang="0">
                  <a:pos x="6" y="54"/>
                </a:cxn>
                <a:cxn ang="0">
                  <a:pos x="2" y="66"/>
                </a:cxn>
                <a:cxn ang="0">
                  <a:pos x="0" y="80"/>
                </a:cxn>
                <a:cxn ang="0">
                  <a:pos x="4" y="92"/>
                </a:cxn>
                <a:cxn ang="0">
                  <a:pos x="8" y="102"/>
                </a:cxn>
                <a:cxn ang="0">
                  <a:pos x="14" y="106"/>
                </a:cxn>
                <a:cxn ang="0">
                  <a:pos x="18" y="110"/>
                </a:cxn>
                <a:cxn ang="0">
                  <a:pos x="24" y="110"/>
                </a:cxn>
                <a:cxn ang="0">
                  <a:pos x="30" y="110"/>
                </a:cxn>
                <a:cxn ang="0">
                  <a:pos x="38" y="110"/>
                </a:cxn>
                <a:cxn ang="0">
                  <a:pos x="48" y="106"/>
                </a:cxn>
                <a:cxn ang="0">
                  <a:pos x="48" y="106"/>
                </a:cxn>
                <a:cxn ang="0">
                  <a:pos x="52" y="102"/>
                </a:cxn>
                <a:cxn ang="0">
                  <a:pos x="56" y="96"/>
                </a:cxn>
                <a:cxn ang="0">
                  <a:pos x="58" y="90"/>
                </a:cxn>
                <a:cxn ang="0">
                  <a:pos x="58" y="86"/>
                </a:cxn>
                <a:cxn ang="0">
                  <a:pos x="54" y="76"/>
                </a:cxn>
                <a:cxn ang="0">
                  <a:pos x="54" y="72"/>
                </a:cxn>
                <a:cxn ang="0">
                  <a:pos x="54" y="72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8" y="82"/>
                </a:cxn>
                <a:cxn ang="0">
                  <a:pos x="34" y="80"/>
                </a:cxn>
                <a:cxn ang="0">
                  <a:pos x="34" y="80"/>
                </a:cxn>
                <a:cxn ang="0">
                  <a:pos x="36" y="78"/>
                </a:cxn>
                <a:cxn ang="0">
                  <a:pos x="42" y="74"/>
                </a:cxn>
                <a:cxn ang="0">
                  <a:pos x="46" y="66"/>
                </a:cxn>
                <a:cxn ang="0">
                  <a:pos x="48" y="62"/>
                </a:cxn>
                <a:cxn ang="0">
                  <a:pos x="48" y="54"/>
                </a:cxn>
                <a:cxn ang="0">
                  <a:pos x="48" y="54"/>
                </a:cxn>
                <a:cxn ang="0">
                  <a:pos x="46" y="48"/>
                </a:cxn>
                <a:cxn ang="0">
                  <a:pos x="44" y="38"/>
                </a:cxn>
                <a:cxn ang="0">
                  <a:pos x="36" y="20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58" h="110">
                  <a:moveTo>
                    <a:pt x="26" y="0"/>
                  </a:moveTo>
                  <a:lnTo>
                    <a:pt x="26" y="0"/>
                  </a:lnTo>
                  <a:lnTo>
                    <a:pt x="28" y="4"/>
                  </a:lnTo>
                  <a:lnTo>
                    <a:pt x="28" y="14"/>
                  </a:lnTo>
                  <a:lnTo>
                    <a:pt x="28" y="22"/>
                  </a:lnTo>
                  <a:lnTo>
                    <a:pt x="24" y="28"/>
                  </a:lnTo>
                  <a:lnTo>
                    <a:pt x="20" y="36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6" y="54"/>
                  </a:lnTo>
                  <a:lnTo>
                    <a:pt x="2" y="66"/>
                  </a:lnTo>
                  <a:lnTo>
                    <a:pt x="0" y="80"/>
                  </a:lnTo>
                  <a:lnTo>
                    <a:pt x="4" y="92"/>
                  </a:lnTo>
                  <a:lnTo>
                    <a:pt x="8" y="102"/>
                  </a:lnTo>
                  <a:lnTo>
                    <a:pt x="14" y="106"/>
                  </a:lnTo>
                  <a:lnTo>
                    <a:pt x="18" y="110"/>
                  </a:lnTo>
                  <a:lnTo>
                    <a:pt x="24" y="110"/>
                  </a:lnTo>
                  <a:lnTo>
                    <a:pt x="30" y="110"/>
                  </a:lnTo>
                  <a:lnTo>
                    <a:pt x="38" y="110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52" y="102"/>
                  </a:lnTo>
                  <a:lnTo>
                    <a:pt x="56" y="96"/>
                  </a:lnTo>
                  <a:lnTo>
                    <a:pt x="58" y="90"/>
                  </a:lnTo>
                  <a:lnTo>
                    <a:pt x="58" y="86"/>
                  </a:lnTo>
                  <a:lnTo>
                    <a:pt x="54" y="76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8" y="82"/>
                  </a:lnTo>
                  <a:lnTo>
                    <a:pt x="34" y="80"/>
                  </a:lnTo>
                  <a:lnTo>
                    <a:pt x="34" y="80"/>
                  </a:lnTo>
                  <a:lnTo>
                    <a:pt x="36" y="78"/>
                  </a:lnTo>
                  <a:lnTo>
                    <a:pt x="42" y="74"/>
                  </a:lnTo>
                  <a:lnTo>
                    <a:pt x="46" y="66"/>
                  </a:lnTo>
                  <a:lnTo>
                    <a:pt x="48" y="62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6" y="48"/>
                  </a:lnTo>
                  <a:lnTo>
                    <a:pt x="44" y="38"/>
                  </a:lnTo>
                  <a:lnTo>
                    <a:pt x="36" y="20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6" name="Freeform 78"/>
            <p:cNvSpPr>
              <a:spLocks/>
            </p:cNvSpPr>
            <p:nvPr/>
          </p:nvSpPr>
          <p:spPr bwMode="auto">
            <a:xfrm>
              <a:off x="7058526" y="2795337"/>
              <a:ext cx="368968" cy="52938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6" y="2"/>
                </a:cxn>
                <a:cxn ang="0">
                  <a:pos x="42" y="8"/>
                </a:cxn>
                <a:cxn ang="0">
                  <a:pos x="36" y="16"/>
                </a:cxn>
                <a:cxn ang="0">
                  <a:pos x="30" y="20"/>
                </a:cxn>
                <a:cxn ang="0">
                  <a:pos x="22" y="24"/>
                </a:cxn>
                <a:cxn ang="0">
                  <a:pos x="22" y="24"/>
                </a:cxn>
                <a:cxn ang="0">
                  <a:pos x="14" y="28"/>
                </a:cxn>
                <a:cxn ang="0">
                  <a:pos x="6" y="34"/>
                </a:cxn>
                <a:cxn ang="0">
                  <a:pos x="2" y="42"/>
                </a:cxn>
                <a:cxn ang="0">
                  <a:pos x="0" y="50"/>
                </a:cxn>
                <a:cxn ang="0">
                  <a:pos x="0" y="58"/>
                </a:cxn>
                <a:cxn ang="0">
                  <a:pos x="4" y="64"/>
                </a:cxn>
                <a:cxn ang="0">
                  <a:pos x="12" y="66"/>
                </a:cxn>
                <a:cxn ang="0">
                  <a:pos x="24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4" y="62"/>
                </a:cxn>
                <a:cxn ang="0">
                  <a:pos x="38" y="56"/>
                </a:cxn>
                <a:cxn ang="0">
                  <a:pos x="40" y="50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36" y="50"/>
                </a:cxn>
                <a:cxn ang="0">
                  <a:pos x="30" y="50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2" y="46"/>
                </a:cxn>
                <a:cxn ang="0">
                  <a:pos x="38" y="42"/>
                </a:cxn>
                <a:cxn ang="0">
                  <a:pos x="42" y="36"/>
                </a:cxn>
                <a:cxn ang="0">
                  <a:pos x="42" y="36"/>
                </a:cxn>
                <a:cxn ang="0">
                  <a:pos x="46" y="26"/>
                </a:cxn>
                <a:cxn ang="0">
                  <a:pos x="46" y="14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66">
                  <a:moveTo>
                    <a:pt x="46" y="0"/>
                  </a:moveTo>
                  <a:lnTo>
                    <a:pt x="46" y="0"/>
                  </a:lnTo>
                  <a:lnTo>
                    <a:pt x="46" y="2"/>
                  </a:lnTo>
                  <a:lnTo>
                    <a:pt x="42" y="8"/>
                  </a:lnTo>
                  <a:lnTo>
                    <a:pt x="36" y="16"/>
                  </a:lnTo>
                  <a:lnTo>
                    <a:pt x="30" y="20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14" y="28"/>
                  </a:lnTo>
                  <a:lnTo>
                    <a:pt x="6" y="34"/>
                  </a:lnTo>
                  <a:lnTo>
                    <a:pt x="2" y="42"/>
                  </a:lnTo>
                  <a:lnTo>
                    <a:pt x="0" y="50"/>
                  </a:lnTo>
                  <a:lnTo>
                    <a:pt x="0" y="58"/>
                  </a:lnTo>
                  <a:lnTo>
                    <a:pt x="4" y="64"/>
                  </a:lnTo>
                  <a:lnTo>
                    <a:pt x="12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4" y="62"/>
                  </a:lnTo>
                  <a:lnTo>
                    <a:pt x="38" y="56"/>
                  </a:lnTo>
                  <a:lnTo>
                    <a:pt x="40" y="50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36" y="50"/>
                  </a:lnTo>
                  <a:lnTo>
                    <a:pt x="30" y="50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2" y="46"/>
                  </a:lnTo>
                  <a:lnTo>
                    <a:pt x="38" y="42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6" y="26"/>
                  </a:lnTo>
                  <a:lnTo>
                    <a:pt x="46" y="14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7" name="Freeform 79"/>
            <p:cNvSpPr>
              <a:spLocks/>
            </p:cNvSpPr>
            <p:nvPr/>
          </p:nvSpPr>
          <p:spPr bwMode="auto">
            <a:xfrm>
              <a:off x="5101389" y="3196389"/>
              <a:ext cx="753979" cy="417095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0" y="38"/>
                </a:cxn>
                <a:cxn ang="0">
                  <a:pos x="2" y="36"/>
                </a:cxn>
                <a:cxn ang="0">
                  <a:pos x="12" y="34"/>
                </a:cxn>
                <a:cxn ang="0">
                  <a:pos x="18" y="34"/>
                </a:cxn>
                <a:cxn ang="0">
                  <a:pos x="24" y="36"/>
                </a:cxn>
                <a:cxn ang="0">
                  <a:pos x="32" y="40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50" y="50"/>
                </a:cxn>
                <a:cxn ang="0">
                  <a:pos x="60" y="52"/>
                </a:cxn>
                <a:cxn ang="0">
                  <a:pos x="72" y="52"/>
                </a:cxn>
                <a:cxn ang="0">
                  <a:pos x="82" y="48"/>
                </a:cxn>
                <a:cxn ang="0">
                  <a:pos x="90" y="42"/>
                </a:cxn>
                <a:cxn ang="0">
                  <a:pos x="92" y="38"/>
                </a:cxn>
                <a:cxn ang="0">
                  <a:pos x="94" y="32"/>
                </a:cxn>
                <a:cxn ang="0">
                  <a:pos x="94" y="28"/>
                </a:cxn>
                <a:cxn ang="0">
                  <a:pos x="94" y="20"/>
                </a:cxn>
                <a:cxn ang="0">
                  <a:pos x="92" y="14"/>
                </a:cxn>
                <a:cxn ang="0">
                  <a:pos x="88" y="6"/>
                </a:cxn>
                <a:cxn ang="0">
                  <a:pos x="88" y="6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0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0"/>
                </a:cxn>
                <a:cxn ang="0">
                  <a:pos x="66" y="14"/>
                </a:cxn>
                <a:cxn ang="0">
                  <a:pos x="68" y="18"/>
                </a:cxn>
                <a:cxn ang="0">
                  <a:pos x="68" y="20"/>
                </a:cxn>
                <a:cxn ang="0">
                  <a:pos x="68" y="20"/>
                </a:cxn>
                <a:cxn ang="0">
                  <a:pos x="62" y="16"/>
                </a:cxn>
                <a:cxn ang="0">
                  <a:pos x="54" y="12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30" y="16"/>
                </a:cxn>
                <a:cxn ang="0">
                  <a:pos x="16" y="26"/>
                </a:cxn>
                <a:cxn ang="0">
                  <a:pos x="0" y="38"/>
                </a:cxn>
                <a:cxn ang="0">
                  <a:pos x="0" y="38"/>
                </a:cxn>
              </a:cxnLst>
              <a:rect l="0" t="0" r="r" b="b"/>
              <a:pathLst>
                <a:path w="94" h="52">
                  <a:moveTo>
                    <a:pt x="0" y="38"/>
                  </a:moveTo>
                  <a:lnTo>
                    <a:pt x="0" y="38"/>
                  </a:lnTo>
                  <a:lnTo>
                    <a:pt x="2" y="36"/>
                  </a:lnTo>
                  <a:lnTo>
                    <a:pt x="12" y="34"/>
                  </a:lnTo>
                  <a:lnTo>
                    <a:pt x="18" y="34"/>
                  </a:lnTo>
                  <a:lnTo>
                    <a:pt x="24" y="36"/>
                  </a:lnTo>
                  <a:lnTo>
                    <a:pt x="32" y="40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60" y="52"/>
                  </a:lnTo>
                  <a:lnTo>
                    <a:pt x="72" y="52"/>
                  </a:lnTo>
                  <a:lnTo>
                    <a:pt x="82" y="48"/>
                  </a:lnTo>
                  <a:lnTo>
                    <a:pt x="90" y="42"/>
                  </a:lnTo>
                  <a:lnTo>
                    <a:pt x="92" y="38"/>
                  </a:lnTo>
                  <a:lnTo>
                    <a:pt x="94" y="32"/>
                  </a:lnTo>
                  <a:lnTo>
                    <a:pt x="94" y="28"/>
                  </a:lnTo>
                  <a:lnTo>
                    <a:pt x="94" y="20"/>
                  </a:lnTo>
                  <a:lnTo>
                    <a:pt x="92" y="14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0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0"/>
                  </a:lnTo>
                  <a:lnTo>
                    <a:pt x="66" y="14"/>
                  </a:lnTo>
                  <a:lnTo>
                    <a:pt x="68" y="18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2" y="16"/>
                  </a:lnTo>
                  <a:lnTo>
                    <a:pt x="5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30" y="16"/>
                  </a:lnTo>
                  <a:lnTo>
                    <a:pt x="16" y="26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8" name="Freeform 80"/>
            <p:cNvSpPr>
              <a:spLocks/>
            </p:cNvSpPr>
            <p:nvPr/>
          </p:nvSpPr>
          <p:spPr bwMode="auto">
            <a:xfrm>
              <a:off x="6015789" y="2474495"/>
              <a:ext cx="529389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0" y="6"/>
                </a:cxn>
                <a:cxn ang="0">
                  <a:pos x="60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2"/>
                </a:cxn>
                <a:cxn ang="0">
                  <a:pos x="38" y="2"/>
                </a:cxn>
                <a:cxn ang="0">
                  <a:pos x="44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10"/>
                </a:cxn>
                <a:cxn ang="0">
                  <a:pos x="10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6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44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10"/>
                  </a:lnTo>
                  <a:lnTo>
                    <a:pt x="10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9" name="Freeform 81"/>
            <p:cNvSpPr>
              <a:spLocks/>
            </p:cNvSpPr>
            <p:nvPr/>
          </p:nvSpPr>
          <p:spPr bwMode="auto">
            <a:xfrm>
              <a:off x="4122821" y="2330116"/>
              <a:ext cx="545432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30" y="28"/>
                </a:cxn>
                <a:cxn ang="0">
                  <a:pos x="30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8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62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0" y="4"/>
                </a:cxn>
                <a:cxn ang="0">
                  <a:pos x="40" y="4"/>
                </a:cxn>
                <a:cxn ang="0">
                  <a:pos x="44" y="6"/>
                </a:cxn>
                <a:cxn ang="0">
                  <a:pos x="48" y="10"/>
                </a:cxn>
                <a:cxn ang="0">
                  <a:pos x="48" y="14"/>
                </a:cxn>
                <a:cxn ang="0">
                  <a:pos x="48" y="14"/>
                </a:cxn>
                <a:cxn ang="0">
                  <a:pos x="44" y="10"/>
                </a:cxn>
                <a:cxn ang="0">
                  <a:pos x="38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2" y="10"/>
                </a:cxn>
                <a:cxn ang="0">
                  <a:pos x="12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8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8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6"/>
                  </a:lnTo>
                  <a:lnTo>
                    <a:pt x="48" y="10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4" y="10"/>
                  </a:lnTo>
                  <a:lnTo>
                    <a:pt x="38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2" y="10"/>
                  </a:lnTo>
                  <a:lnTo>
                    <a:pt x="12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0" name="Freeform 82"/>
            <p:cNvSpPr>
              <a:spLocks/>
            </p:cNvSpPr>
            <p:nvPr/>
          </p:nvSpPr>
          <p:spPr bwMode="auto">
            <a:xfrm>
              <a:off x="3336758" y="2891589"/>
              <a:ext cx="385011" cy="753979"/>
            </a:xfrm>
            <a:custGeom>
              <a:avLst/>
              <a:gdLst/>
              <a:ahLst/>
              <a:cxnLst>
                <a:cxn ang="0">
                  <a:pos x="48" y="94"/>
                </a:cxn>
                <a:cxn ang="0">
                  <a:pos x="48" y="94"/>
                </a:cxn>
                <a:cxn ang="0">
                  <a:pos x="46" y="92"/>
                </a:cxn>
                <a:cxn ang="0">
                  <a:pos x="42" y="84"/>
                </a:cxn>
                <a:cxn ang="0">
                  <a:pos x="40" y="70"/>
                </a:cxn>
                <a:cxn ang="0">
                  <a:pos x="40" y="62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4" y="38"/>
                </a:cxn>
                <a:cxn ang="0">
                  <a:pos x="44" y="26"/>
                </a:cxn>
                <a:cxn ang="0">
                  <a:pos x="40" y="16"/>
                </a:cxn>
                <a:cxn ang="0">
                  <a:pos x="36" y="6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8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0" y="40"/>
                </a:cxn>
                <a:cxn ang="0">
                  <a:pos x="2" y="44"/>
                </a:cxn>
                <a:cxn ang="0">
                  <a:pos x="6" y="50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0" y="44"/>
                </a:cxn>
                <a:cxn ang="0">
                  <a:pos x="14" y="38"/>
                </a:cxn>
                <a:cxn ang="0">
                  <a:pos x="16" y="3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6" y="44"/>
                </a:cxn>
                <a:cxn ang="0">
                  <a:pos x="16" y="52"/>
                </a:cxn>
                <a:cxn ang="0">
                  <a:pos x="18" y="64"/>
                </a:cxn>
                <a:cxn ang="0">
                  <a:pos x="18" y="64"/>
                </a:cxn>
                <a:cxn ang="0">
                  <a:pos x="24" y="74"/>
                </a:cxn>
                <a:cxn ang="0">
                  <a:pos x="34" y="84"/>
                </a:cxn>
                <a:cxn ang="0">
                  <a:pos x="48" y="94"/>
                </a:cxn>
                <a:cxn ang="0">
                  <a:pos x="48" y="94"/>
                </a:cxn>
              </a:cxnLst>
              <a:rect l="0" t="0" r="r" b="b"/>
              <a:pathLst>
                <a:path w="48" h="94">
                  <a:moveTo>
                    <a:pt x="48" y="94"/>
                  </a:moveTo>
                  <a:lnTo>
                    <a:pt x="48" y="94"/>
                  </a:lnTo>
                  <a:lnTo>
                    <a:pt x="46" y="92"/>
                  </a:lnTo>
                  <a:lnTo>
                    <a:pt x="42" y="84"/>
                  </a:lnTo>
                  <a:lnTo>
                    <a:pt x="40" y="70"/>
                  </a:lnTo>
                  <a:lnTo>
                    <a:pt x="40" y="62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4" y="38"/>
                  </a:lnTo>
                  <a:lnTo>
                    <a:pt x="44" y="26"/>
                  </a:lnTo>
                  <a:lnTo>
                    <a:pt x="40" y="16"/>
                  </a:lnTo>
                  <a:lnTo>
                    <a:pt x="36" y="6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8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6" y="50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44"/>
                  </a:lnTo>
                  <a:lnTo>
                    <a:pt x="14" y="38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6" y="44"/>
                  </a:lnTo>
                  <a:lnTo>
                    <a:pt x="16" y="52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24" y="74"/>
                  </a:lnTo>
                  <a:lnTo>
                    <a:pt x="34" y="84"/>
                  </a:lnTo>
                  <a:lnTo>
                    <a:pt x="48" y="94"/>
                  </a:lnTo>
                  <a:lnTo>
                    <a:pt x="48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1" name="Freeform 83"/>
            <p:cNvSpPr>
              <a:spLocks/>
            </p:cNvSpPr>
            <p:nvPr/>
          </p:nvSpPr>
          <p:spPr bwMode="auto">
            <a:xfrm>
              <a:off x="6545179" y="7271084"/>
              <a:ext cx="737937" cy="497305"/>
            </a:xfrm>
            <a:custGeom>
              <a:avLst/>
              <a:gdLst/>
              <a:ahLst/>
              <a:cxnLst>
                <a:cxn ang="0">
                  <a:pos x="0" y="62"/>
                </a:cxn>
                <a:cxn ang="0">
                  <a:pos x="0" y="62"/>
                </a:cxn>
                <a:cxn ang="0">
                  <a:pos x="2" y="58"/>
                </a:cxn>
                <a:cxn ang="0">
                  <a:pos x="10" y="54"/>
                </a:cxn>
                <a:cxn ang="0">
                  <a:pos x="16" y="52"/>
                </a:cxn>
                <a:cxn ang="0">
                  <a:pos x="24" y="52"/>
                </a:cxn>
                <a:cxn ang="0">
                  <a:pos x="32" y="52"/>
                </a:cxn>
                <a:cxn ang="0">
                  <a:pos x="42" y="54"/>
                </a:cxn>
                <a:cxn ang="0">
                  <a:pos x="42" y="54"/>
                </a:cxn>
                <a:cxn ang="0">
                  <a:pos x="52" y="56"/>
                </a:cxn>
                <a:cxn ang="0">
                  <a:pos x="64" y="54"/>
                </a:cxn>
                <a:cxn ang="0">
                  <a:pos x="74" y="50"/>
                </a:cxn>
                <a:cxn ang="0">
                  <a:pos x="84" y="42"/>
                </a:cxn>
                <a:cxn ang="0">
                  <a:pos x="90" y="34"/>
                </a:cxn>
                <a:cxn ang="0">
                  <a:pos x="90" y="30"/>
                </a:cxn>
                <a:cxn ang="0">
                  <a:pos x="92" y="24"/>
                </a:cxn>
                <a:cxn ang="0">
                  <a:pos x="90" y="20"/>
                </a:cxn>
                <a:cxn ang="0">
                  <a:pos x="88" y="14"/>
                </a:cxn>
                <a:cxn ang="0">
                  <a:pos x="84" y="8"/>
                </a:cxn>
                <a:cxn ang="0">
                  <a:pos x="76" y="2"/>
                </a:cxn>
                <a:cxn ang="0">
                  <a:pos x="76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2" y="0"/>
                </a:cxn>
                <a:cxn ang="0">
                  <a:pos x="56" y="4"/>
                </a:cxn>
                <a:cxn ang="0">
                  <a:pos x="50" y="8"/>
                </a:cxn>
                <a:cxn ang="0">
                  <a:pos x="46" y="12"/>
                </a:cxn>
                <a:cxn ang="0">
                  <a:pos x="46" y="12"/>
                </a:cxn>
                <a:cxn ang="0">
                  <a:pos x="54" y="14"/>
                </a:cxn>
                <a:cxn ang="0">
                  <a:pos x="58" y="16"/>
                </a:cxn>
                <a:cxn ang="0">
                  <a:pos x="60" y="20"/>
                </a:cxn>
                <a:cxn ang="0">
                  <a:pos x="60" y="22"/>
                </a:cxn>
                <a:cxn ang="0">
                  <a:pos x="60" y="22"/>
                </a:cxn>
                <a:cxn ang="0">
                  <a:pos x="54" y="20"/>
                </a:cxn>
                <a:cxn ang="0">
                  <a:pos x="46" y="20"/>
                </a:cxn>
                <a:cxn ang="0">
                  <a:pos x="36" y="22"/>
                </a:cxn>
                <a:cxn ang="0">
                  <a:pos x="36" y="22"/>
                </a:cxn>
                <a:cxn ang="0">
                  <a:pos x="24" y="32"/>
                </a:cxn>
                <a:cxn ang="0">
                  <a:pos x="12" y="44"/>
                </a:cxn>
                <a:cxn ang="0">
                  <a:pos x="0" y="62"/>
                </a:cxn>
                <a:cxn ang="0">
                  <a:pos x="0" y="62"/>
                </a:cxn>
              </a:cxnLst>
              <a:rect l="0" t="0" r="r" b="b"/>
              <a:pathLst>
                <a:path w="92" h="62">
                  <a:moveTo>
                    <a:pt x="0" y="62"/>
                  </a:moveTo>
                  <a:lnTo>
                    <a:pt x="0" y="62"/>
                  </a:lnTo>
                  <a:lnTo>
                    <a:pt x="2" y="58"/>
                  </a:lnTo>
                  <a:lnTo>
                    <a:pt x="10" y="54"/>
                  </a:lnTo>
                  <a:lnTo>
                    <a:pt x="16" y="52"/>
                  </a:lnTo>
                  <a:lnTo>
                    <a:pt x="24" y="52"/>
                  </a:lnTo>
                  <a:lnTo>
                    <a:pt x="32" y="52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52" y="56"/>
                  </a:lnTo>
                  <a:lnTo>
                    <a:pt x="64" y="54"/>
                  </a:lnTo>
                  <a:lnTo>
                    <a:pt x="74" y="50"/>
                  </a:lnTo>
                  <a:lnTo>
                    <a:pt x="84" y="42"/>
                  </a:lnTo>
                  <a:lnTo>
                    <a:pt x="90" y="34"/>
                  </a:lnTo>
                  <a:lnTo>
                    <a:pt x="90" y="30"/>
                  </a:lnTo>
                  <a:lnTo>
                    <a:pt x="92" y="24"/>
                  </a:lnTo>
                  <a:lnTo>
                    <a:pt x="90" y="20"/>
                  </a:lnTo>
                  <a:lnTo>
                    <a:pt x="88" y="14"/>
                  </a:lnTo>
                  <a:lnTo>
                    <a:pt x="84" y="8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54" y="14"/>
                  </a:lnTo>
                  <a:lnTo>
                    <a:pt x="58" y="16"/>
                  </a:lnTo>
                  <a:lnTo>
                    <a:pt x="60" y="20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4" y="20"/>
                  </a:lnTo>
                  <a:lnTo>
                    <a:pt x="46" y="20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24" y="32"/>
                  </a:lnTo>
                  <a:lnTo>
                    <a:pt x="12" y="44"/>
                  </a:lnTo>
                  <a:lnTo>
                    <a:pt x="0" y="62"/>
                  </a:lnTo>
                  <a:lnTo>
                    <a:pt x="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2" name="Freeform 84"/>
            <p:cNvSpPr>
              <a:spLocks/>
            </p:cNvSpPr>
            <p:nvPr/>
          </p:nvSpPr>
          <p:spPr bwMode="auto">
            <a:xfrm>
              <a:off x="1347537" y="1207168"/>
              <a:ext cx="545432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2" y="28"/>
                </a:cxn>
                <a:cxn ang="0">
                  <a:pos x="8" y="26"/>
                </a:cxn>
                <a:cxn ang="0">
                  <a:pos x="18" y="26"/>
                </a:cxn>
                <a:cxn ang="0">
                  <a:pos x="24" y="28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8" y="38"/>
                </a:cxn>
                <a:cxn ang="0">
                  <a:pos x="46" y="38"/>
                </a:cxn>
                <a:cxn ang="0">
                  <a:pos x="54" y="38"/>
                </a:cxn>
                <a:cxn ang="0">
                  <a:pos x="60" y="36"/>
                </a:cxn>
                <a:cxn ang="0">
                  <a:pos x="66" y="30"/>
                </a:cxn>
                <a:cxn ang="0">
                  <a:pos x="68" y="24"/>
                </a:cxn>
                <a:cxn ang="0">
                  <a:pos x="66" y="14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56" y="0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42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0" y="12"/>
                </a:cxn>
                <a:cxn ang="0">
                  <a:pos x="10" y="18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68" h="38">
                  <a:moveTo>
                    <a:pt x="0" y="28"/>
                  </a:moveTo>
                  <a:lnTo>
                    <a:pt x="0" y="28"/>
                  </a:lnTo>
                  <a:lnTo>
                    <a:pt x="2" y="28"/>
                  </a:lnTo>
                  <a:lnTo>
                    <a:pt x="8" y="26"/>
                  </a:lnTo>
                  <a:lnTo>
                    <a:pt x="18" y="26"/>
                  </a:lnTo>
                  <a:lnTo>
                    <a:pt x="24" y="28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8" y="38"/>
                  </a:lnTo>
                  <a:lnTo>
                    <a:pt x="46" y="38"/>
                  </a:lnTo>
                  <a:lnTo>
                    <a:pt x="54" y="38"/>
                  </a:lnTo>
                  <a:lnTo>
                    <a:pt x="60" y="36"/>
                  </a:lnTo>
                  <a:lnTo>
                    <a:pt x="66" y="30"/>
                  </a:lnTo>
                  <a:lnTo>
                    <a:pt x="68" y="24"/>
                  </a:lnTo>
                  <a:lnTo>
                    <a:pt x="66" y="1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2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0" y="12"/>
                  </a:lnTo>
                  <a:lnTo>
                    <a:pt x="10" y="1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3" name="Freeform 85"/>
            <p:cNvSpPr>
              <a:spLocks/>
            </p:cNvSpPr>
            <p:nvPr/>
          </p:nvSpPr>
          <p:spPr bwMode="auto">
            <a:xfrm>
              <a:off x="5085347" y="1720516"/>
              <a:ext cx="657726" cy="673768"/>
            </a:xfrm>
            <a:custGeom>
              <a:avLst/>
              <a:gdLst/>
              <a:ahLst/>
              <a:cxnLst>
                <a:cxn ang="0">
                  <a:pos x="82" y="10"/>
                </a:cxn>
                <a:cxn ang="0">
                  <a:pos x="82" y="10"/>
                </a:cxn>
                <a:cxn ang="0">
                  <a:pos x="78" y="8"/>
                </a:cxn>
                <a:cxn ang="0">
                  <a:pos x="66" y="2"/>
                </a:cxn>
                <a:cxn ang="0">
                  <a:pos x="58" y="0"/>
                </a:cxn>
                <a:cxn ang="0">
                  <a:pos x="48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20"/>
                </a:cxn>
                <a:cxn ang="0">
                  <a:pos x="2" y="26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4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12" y="34"/>
                </a:cxn>
                <a:cxn ang="0">
                  <a:pos x="16" y="30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6"/>
                </a:cxn>
                <a:cxn ang="0">
                  <a:pos x="16" y="32"/>
                </a:cxn>
                <a:cxn ang="0">
                  <a:pos x="12" y="40"/>
                </a:cxn>
                <a:cxn ang="0">
                  <a:pos x="10" y="4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0" y="62"/>
                </a:cxn>
                <a:cxn ang="0">
                  <a:pos x="10" y="70"/>
                </a:cxn>
                <a:cxn ang="0">
                  <a:pos x="8" y="76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4" y="82"/>
                </a:cxn>
                <a:cxn ang="0">
                  <a:pos x="12" y="78"/>
                </a:cxn>
                <a:cxn ang="0">
                  <a:pos x="16" y="72"/>
                </a:cxn>
                <a:cxn ang="0">
                  <a:pos x="20" y="66"/>
                </a:cxn>
                <a:cxn ang="0">
                  <a:pos x="22" y="58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36" y="28"/>
                </a:cxn>
                <a:cxn ang="0">
                  <a:pos x="40" y="24"/>
                </a:cxn>
                <a:cxn ang="0">
                  <a:pos x="46" y="20"/>
                </a:cxn>
                <a:cxn ang="0">
                  <a:pos x="46" y="20"/>
                </a:cxn>
                <a:cxn ang="0">
                  <a:pos x="54" y="16"/>
                </a:cxn>
                <a:cxn ang="0">
                  <a:pos x="66" y="14"/>
                </a:cxn>
                <a:cxn ang="0">
                  <a:pos x="82" y="10"/>
                </a:cxn>
                <a:cxn ang="0">
                  <a:pos x="82" y="10"/>
                </a:cxn>
              </a:cxnLst>
              <a:rect l="0" t="0" r="r" b="b"/>
              <a:pathLst>
                <a:path w="82" h="84">
                  <a:moveTo>
                    <a:pt x="82" y="10"/>
                  </a:moveTo>
                  <a:lnTo>
                    <a:pt x="82" y="10"/>
                  </a:lnTo>
                  <a:lnTo>
                    <a:pt x="78" y="8"/>
                  </a:lnTo>
                  <a:lnTo>
                    <a:pt x="66" y="2"/>
                  </a:lnTo>
                  <a:lnTo>
                    <a:pt x="58" y="0"/>
                  </a:lnTo>
                  <a:lnTo>
                    <a:pt x="48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20"/>
                  </a:lnTo>
                  <a:lnTo>
                    <a:pt x="2" y="26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4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12" y="34"/>
                  </a:lnTo>
                  <a:lnTo>
                    <a:pt x="16" y="30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6"/>
                  </a:lnTo>
                  <a:lnTo>
                    <a:pt x="16" y="32"/>
                  </a:lnTo>
                  <a:lnTo>
                    <a:pt x="12" y="40"/>
                  </a:lnTo>
                  <a:lnTo>
                    <a:pt x="10" y="4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62"/>
                  </a:lnTo>
                  <a:lnTo>
                    <a:pt x="10" y="70"/>
                  </a:lnTo>
                  <a:lnTo>
                    <a:pt x="8" y="76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4" y="82"/>
                  </a:lnTo>
                  <a:lnTo>
                    <a:pt x="12" y="78"/>
                  </a:lnTo>
                  <a:lnTo>
                    <a:pt x="16" y="72"/>
                  </a:lnTo>
                  <a:lnTo>
                    <a:pt x="20" y="66"/>
                  </a:lnTo>
                  <a:lnTo>
                    <a:pt x="22" y="5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36" y="28"/>
                  </a:lnTo>
                  <a:lnTo>
                    <a:pt x="40" y="24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54" y="16"/>
                  </a:lnTo>
                  <a:lnTo>
                    <a:pt x="66" y="14"/>
                  </a:lnTo>
                  <a:lnTo>
                    <a:pt x="82" y="10"/>
                  </a:lnTo>
                  <a:lnTo>
                    <a:pt x="8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4" name="Freeform 86"/>
            <p:cNvSpPr>
              <a:spLocks/>
            </p:cNvSpPr>
            <p:nvPr/>
          </p:nvSpPr>
          <p:spPr bwMode="auto">
            <a:xfrm>
              <a:off x="2197768" y="501316"/>
              <a:ext cx="449179" cy="898358"/>
            </a:xfrm>
            <a:custGeom>
              <a:avLst/>
              <a:gdLst/>
              <a:ahLst/>
              <a:cxnLst>
                <a:cxn ang="0">
                  <a:pos x="40" y="112"/>
                </a:cxn>
                <a:cxn ang="0">
                  <a:pos x="40" y="112"/>
                </a:cxn>
                <a:cxn ang="0">
                  <a:pos x="36" y="110"/>
                </a:cxn>
                <a:cxn ang="0">
                  <a:pos x="26" y="102"/>
                </a:cxn>
                <a:cxn ang="0">
                  <a:pos x="18" y="96"/>
                </a:cxn>
                <a:cxn ang="0">
                  <a:pos x="12" y="88"/>
                </a:cxn>
                <a:cxn ang="0">
                  <a:pos x="6" y="78"/>
                </a:cxn>
                <a:cxn ang="0">
                  <a:pos x="2" y="66"/>
                </a:cxn>
                <a:cxn ang="0">
                  <a:pos x="2" y="66"/>
                </a:cxn>
                <a:cxn ang="0">
                  <a:pos x="0" y="54"/>
                </a:cxn>
                <a:cxn ang="0">
                  <a:pos x="2" y="48"/>
                </a:cxn>
                <a:cxn ang="0">
                  <a:pos x="4" y="40"/>
                </a:cxn>
                <a:cxn ang="0">
                  <a:pos x="8" y="34"/>
                </a:cxn>
                <a:cxn ang="0">
                  <a:pos x="14" y="30"/>
                </a:cxn>
                <a:cxn ang="0">
                  <a:pos x="22" y="24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0" y="22"/>
                </a:cxn>
                <a:cxn ang="0">
                  <a:pos x="24" y="28"/>
                </a:cxn>
                <a:cxn ang="0">
                  <a:pos x="22" y="32"/>
                </a:cxn>
                <a:cxn ang="0">
                  <a:pos x="20" y="38"/>
                </a:cxn>
                <a:cxn ang="0">
                  <a:pos x="18" y="46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0" y="52"/>
                </a:cxn>
                <a:cxn ang="0">
                  <a:pos x="20" y="44"/>
                </a:cxn>
                <a:cxn ang="0">
                  <a:pos x="26" y="36"/>
                </a:cxn>
                <a:cxn ang="0">
                  <a:pos x="30" y="30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42" y="22"/>
                </a:cxn>
                <a:cxn ang="0">
                  <a:pos x="48" y="18"/>
                </a:cxn>
                <a:cxn ang="0">
                  <a:pos x="52" y="12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56" y="4"/>
                </a:cxn>
                <a:cxn ang="0">
                  <a:pos x="54" y="14"/>
                </a:cxn>
                <a:cxn ang="0">
                  <a:pos x="54" y="20"/>
                </a:cxn>
                <a:cxn ang="0">
                  <a:pos x="50" y="28"/>
                </a:cxn>
                <a:cxn ang="0">
                  <a:pos x="46" y="34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36" y="44"/>
                </a:cxn>
                <a:cxn ang="0">
                  <a:pos x="32" y="52"/>
                </a:cxn>
                <a:cxn ang="0">
                  <a:pos x="28" y="62"/>
                </a:cxn>
                <a:cxn ang="0">
                  <a:pos x="28" y="68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84"/>
                </a:cxn>
                <a:cxn ang="0">
                  <a:pos x="34" y="96"/>
                </a:cxn>
                <a:cxn ang="0">
                  <a:pos x="40" y="112"/>
                </a:cxn>
                <a:cxn ang="0">
                  <a:pos x="40" y="112"/>
                </a:cxn>
              </a:cxnLst>
              <a:rect l="0" t="0" r="r" b="b"/>
              <a:pathLst>
                <a:path w="56" h="112">
                  <a:moveTo>
                    <a:pt x="40" y="112"/>
                  </a:moveTo>
                  <a:lnTo>
                    <a:pt x="40" y="112"/>
                  </a:lnTo>
                  <a:lnTo>
                    <a:pt x="36" y="110"/>
                  </a:lnTo>
                  <a:lnTo>
                    <a:pt x="26" y="102"/>
                  </a:lnTo>
                  <a:lnTo>
                    <a:pt x="18" y="96"/>
                  </a:lnTo>
                  <a:lnTo>
                    <a:pt x="12" y="88"/>
                  </a:lnTo>
                  <a:lnTo>
                    <a:pt x="6" y="78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0" y="54"/>
                  </a:lnTo>
                  <a:lnTo>
                    <a:pt x="2" y="48"/>
                  </a:lnTo>
                  <a:lnTo>
                    <a:pt x="4" y="40"/>
                  </a:lnTo>
                  <a:lnTo>
                    <a:pt x="8" y="34"/>
                  </a:lnTo>
                  <a:lnTo>
                    <a:pt x="14" y="30"/>
                  </a:lnTo>
                  <a:lnTo>
                    <a:pt x="22" y="24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0" y="22"/>
                  </a:lnTo>
                  <a:lnTo>
                    <a:pt x="24" y="28"/>
                  </a:lnTo>
                  <a:lnTo>
                    <a:pt x="22" y="32"/>
                  </a:lnTo>
                  <a:lnTo>
                    <a:pt x="20" y="38"/>
                  </a:lnTo>
                  <a:lnTo>
                    <a:pt x="18" y="46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2"/>
                  </a:lnTo>
                  <a:lnTo>
                    <a:pt x="20" y="44"/>
                  </a:lnTo>
                  <a:lnTo>
                    <a:pt x="26" y="36"/>
                  </a:lnTo>
                  <a:lnTo>
                    <a:pt x="30" y="30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42" y="22"/>
                  </a:lnTo>
                  <a:lnTo>
                    <a:pt x="48" y="18"/>
                  </a:lnTo>
                  <a:lnTo>
                    <a:pt x="52" y="1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6" y="4"/>
                  </a:lnTo>
                  <a:lnTo>
                    <a:pt x="54" y="14"/>
                  </a:lnTo>
                  <a:lnTo>
                    <a:pt x="54" y="20"/>
                  </a:lnTo>
                  <a:lnTo>
                    <a:pt x="50" y="28"/>
                  </a:lnTo>
                  <a:lnTo>
                    <a:pt x="46" y="34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6" y="44"/>
                  </a:lnTo>
                  <a:lnTo>
                    <a:pt x="32" y="52"/>
                  </a:lnTo>
                  <a:lnTo>
                    <a:pt x="28" y="62"/>
                  </a:lnTo>
                  <a:lnTo>
                    <a:pt x="28" y="68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84"/>
                  </a:lnTo>
                  <a:lnTo>
                    <a:pt x="34" y="96"/>
                  </a:lnTo>
                  <a:lnTo>
                    <a:pt x="40" y="112"/>
                  </a:lnTo>
                  <a:lnTo>
                    <a:pt x="40" y="1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5" name="Freeform 87"/>
            <p:cNvSpPr>
              <a:spLocks/>
            </p:cNvSpPr>
            <p:nvPr/>
          </p:nvSpPr>
          <p:spPr bwMode="auto">
            <a:xfrm>
              <a:off x="1379621" y="3420979"/>
              <a:ext cx="513347" cy="545432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58" y="4"/>
                </a:cxn>
                <a:cxn ang="0">
                  <a:pos x="62" y="14"/>
                </a:cxn>
                <a:cxn ang="0">
                  <a:pos x="64" y="30"/>
                </a:cxn>
                <a:cxn ang="0">
                  <a:pos x="62" y="40"/>
                </a:cxn>
                <a:cxn ang="0">
                  <a:pos x="60" y="50"/>
                </a:cxn>
                <a:cxn ang="0">
                  <a:pos x="60" y="50"/>
                </a:cxn>
                <a:cxn ang="0">
                  <a:pos x="56" y="58"/>
                </a:cxn>
                <a:cxn ang="0">
                  <a:pos x="52" y="62"/>
                </a:cxn>
                <a:cxn ang="0">
                  <a:pos x="48" y="66"/>
                </a:cxn>
                <a:cxn ang="0">
                  <a:pos x="44" y="68"/>
                </a:cxn>
                <a:cxn ang="0">
                  <a:pos x="36" y="68"/>
                </a:cxn>
                <a:cxn ang="0">
                  <a:pos x="30" y="68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8" y="60"/>
                </a:cxn>
                <a:cxn ang="0">
                  <a:pos x="42" y="54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4" y="50"/>
                </a:cxn>
                <a:cxn ang="0">
                  <a:pos x="40" y="54"/>
                </a:cxn>
                <a:cxn ang="0">
                  <a:pos x="32" y="58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12" y="58"/>
                </a:cxn>
                <a:cxn ang="0">
                  <a:pos x="6" y="62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2" y="64"/>
                </a:cxn>
                <a:cxn ang="0">
                  <a:pos x="6" y="58"/>
                </a:cxn>
                <a:cxn ang="0">
                  <a:pos x="14" y="52"/>
                </a:cxn>
                <a:cxn ang="0">
                  <a:pos x="20" y="48"/>
                </a:cxn>
                <a:cxn ang="0">
                  <a:pos x="28" y="48"/>
                </a:cxn>
                <a:cxn ang="0">
                  <a:pos x="28" y="48"/>
                </a:cxn>
                <a:cxn ang="0">
                  <a:pos x="36" y="44"/>
                </a:cxn>
                <a:cxn ang="0">
                  <a:pos x="42" y="40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50" y="24"/>
                </a:cxn>
                <a:cxn ang="0">
                  <a:pos x="54" y="14"/>
                </a:cxn>
                <a:cxn ang="0">
                  <a:pos x="56" y="0"/>
                </a:cxn>
                <a:cxn ang="0">
                  <a:pos x="56" y="0"/>
                </a:cxn>
              </a:cxnLst>
              <a:rect l="0" t="0" r="r" b="b"/>
              <a:pathLst>
                <a:path w="64" h="68">
                  <a:moveTo>
                    <a:pt x="56" y="0"/>
                  </a:moveTo>
                  <a:lnTo>
                    <a:pt x="56" y="0"/>
                  </a:lnTo>
                  <a:lnTo>
                    <a:pt x="58" y="4"/>
                  </a:lnTo>
                  <a:lnTo>
                    <a:pt x="62" y="14"/>
                  </a:lnTo>
                  <a:lnTo>
                    <a:pt x="64" y="30"/>
                  </a:lnTo>
                  <a:lnTo>
                    <a:pt x="62" y="40"/>
                  </a:lnTo>
                  <a:lnTo>
                    <a:pt x="60" y="50"/>
                  </a:lnTo>
                  <a:lnTo>
                    <a:pt x="60" y="50"/>
                  </a:lnTo>
                  <a:lnTo>
                    <a:pt x="56" y="58"/>
                  </a:lnTo>
                  <a:lnTo>
                    <a:pt x="52" y="62"/>
                  </a:lnTo>
                  <a:lnTo>
                    <a:pt x="48" y="66"/>
                  </a:lnTo>
                  <a:lnTo>
                    <a:pt x="44" y="68"/>
                  </a:lnTo>
                  <a:lnTo>
                    <a:pt x="36" y="68"/>
                  </a:lnTo>
                  <a:lnTo>
                    <a:pt x="30" y="68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8" y="60"/>
                  </a:lnTo>
                  <a:lnTo>
                    <a:pt x="42" y="5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2" y="58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12" y="58"/>
                  </a:lnTo>
                  <a:lnTo>
                    <a:pt x="6" y="62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2" y="64"/>
                  </a:lnTo>
                  <a:lnTo>
                    <a:pt x="6" y="58"/>
                  </a:lnTo>
                  <a:lnTo>
                    <a:pt x="14" y="52"/>
                  </a:lnTo>
                  <a:lnTo>
                    <a:pt x="20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36" y="44"/>
                  </a:lnTo>
                  <a:lnTo>
                    <a:pt x="42" y="40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0" y="24"/>
                  </a:lnTo>
                  <a:lnTo>
                    <a:pt x="54" y="14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6" name="Freeform 88"/>
            <p:cNvSpPr>
              <a:spLocks/>
            </p:cNvSpPr>
            <p:nvPr/>
          </p:nvSpPr>
          <p:spPr bwMode="auto">
            <a:xfrm>
              <a:off x="8133347" y="838200"/>
              <a:ext cx="609600" cy="1042737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38" y="4"/>
                </a:cxn>
                <a:cxn ang="0">
                  <a:pos x="50" y="16"/>
                </a:cxn>
                <a:cxn ang="0">
                  <a:pos x="58" y="24"/>
                </a:cxn>
                <a:cxn ang="0">
                  <a:pos x="64" y="36"/>
                </a:cxn>
                <a:cxn ang="0">
                  <a:pos x="70" y="48"/>
                </a:cxn>
                <a:cxn ang="0">
                  <a:pos x="76" y="66"/>
                </a:cxn>
                <a:cxn ang="0">
                  <a:pos x="76" y="66"/>
                </a:cxn>
                <a:cxn ang="0">
                  <a:pos x="76" y="72"/>
                </a:cxn>
                <a:cxn ang="0">
                  <a:pos x="76" y="80"/>
                </a:cxn>
                <a:cxn ang="0">
                  <a:pos x="74" y="88"/>
                </a:cxn>
                <a:cxn ang="0">
                  <a:pos x="70" y="94"/>
                </a:cxn>
                <a:cxn ang="0">
                  <a:pos x="62" y="100"/>
                </a:cxn>
                <a:cxn ang="0">
                  <a:pos x="54" y="106"/>
                </a:cxn>
                <a:cxn ang="0">
                  <a:pos x="44" y="110"/>
                </a:cxn>
                <a:cxn ang="0">
                  <a:pos x="28" y="114"/>
                </a:cxn>
                <a:cxn ang="0">
                  <a:pos x="28" y="114"/>
                </a:cxn>
                <a:cxn ang="0">
                  <a:pos x="32" y="112"/>
                </a:cxn>
                <a:cxn ang="0">
                  <a:pos x="42" y="106"/>
                </a:cxn>
                <a:cxn ang="0">
                  <a:pos x="46" y="100"/>
                </a:cxn>
                <a:cxn ang="0">
                  <a:pos x="50" y="94"/>
                </a:cxn>
                <a:cxn ang="0">
                  <a:pos x="52" y="84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50" y="78"/>
                </a:cxn>
                <a:cxn ang="0">
                  <a:pos x="48" y="86"/>
                </a:cxn>
                <a:cxn ang="0">
                  <a:pos x="46" y="90"/>
                </a:cxn>
                <a:cxn ang="0">
                  <a:pos x="42" y="96"/>
                </a:cxn>
                <a:cxn ang="0">
                  <a:pos x="36" y="100"/>
                </a:cxn>
                <a:cxn ang="0">
                  <a:pos x="28" y="104"/>
                </a:cxn>
                <a:cxn ang="0">
                  <a:pos x="28" y="104"/>
                </a:cxn>
                <a:cxn ang="0">
                  <a:pos x="20" y="106"/>
                </a:cxn>
                <a:cxn ang="0">
                  <a:pos x="10" y="110"/>
                </a:cxn>
                <a:cxn ang="0">
                  <a:pos x="4" y="118"/>
                </a:cxn>
                <a:cxn ang="0">
                  <a:pos x="2" y="124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26"/>
                </a:cxn>
                <a:cxn ang="0">
                  <a:pos x="2" y="114"/>
                </a:cxn>
                <a:cxn ang="0">
                  <a:pos x="4" y="106"/>
                </a:cxn>
                <a:cxn ang="0">
                  <a:pos x="8" y="100"/>
                </a:cxn>
                <a:cxn ang="0">
                  <a:pos x="16" y="92"/>
                </a:cxn>
                <a:cxn ang="0">
                  <a:pos x="26" y="84"/>
                </a:cxn>
                <a:cxn ang="0">
                  <a:pos x="26" y="84"/>
                </a:cxn>
                <a:cxn ang="0">
                  <a:pos x="28" y="82"/>
                </a:cxn>
                <a:cxn ang="0">
                  <a:pos x="36" y="74"/>
                </a:cxn>
                <a:cxn ang="0">
                  <a:pos x="42" y="64"/>
                </a:cxn>
                <a:cxn ang="0">
                  <a:pos x="44" y="5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2" y="36"/>
                </a:cxn>
                <a:cxn ang="0">
                  <a:pos x="40" y="22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76" h="130">
                  <a:moveTo>
                    <a:pt x="32" y="0"/>
                  </a:moveTo>
                  <a:lnTo>
                    <a:pt x="32" y="0"/>
                  </a:lnTo>
                  <a:lnTo>
                    <a:pt x="38" y="4"/>
                  </a:lnTo>
                  <a:lnTo>
                    <a:pt x="50" y="16"/>
                  </a:lnTo>
                  <a:lnTo>
                    <a:pt x="58" y="24"/>
                  </a:lnTo>
                  <a:lnTo>
                    <a:pt x="64" y="36"/>
                  </a:lnTo>
                  <a:lnTo>
                    <a:pt x="70" y="48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6" y="72"/>
                  </a:lnTo>
                  <a:lnTo>
                    <a:pt x="76" y="80"/>
                  </a:lnTo>
                  <a:lnTo>
                    <a:pt x="74" y="88"/>
                  </a:lnTo>
                  <a:lnTo>
                    <a:pt x="70" y="94"/>
                  </a:lnTo>
                  <a:lnTo>
                    <a:pt x="62" y="100"/>
                  </a:lnTo>
                  <a:lnTo>
                    <a:pt x="54" y="106"/>
                  </a:lnTo>
                  <a:lnTo>
                    <a:pt x="44" y="110"/>
                  </a:lnTo>
                  <a:lnTo>
                    <a:pt x="28" y="114"/>
                  </a:lnTo>
                  <a:lnTo>
                    <a:pt x="28" y="114"/>
                  </a:lnTo>
                  <a:lnTo>
                    <a:pt x="32" y="112"/>
                  </a:lnTo>
                  <a:lnTo>
                    <a:pt x="42" y="106"/>
                  </a:lnTo>
                  <a:lnTo>
                    <a:pt x="46" y="100"/>
                  </a:lnTo>
                  <a:lnTo>
                    <a:pt x="50" y="94"/>
                  </a:lnTo>
                  <a:lnTo>
                    <a:pt x="52" y="84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50" y="78"/>
                  </a:lnTo>
                  <a:lnTo>
                    <a:pt x="48" y="86"/>
                  </a:lnTo>
                  <a:lnTo>
                    <a:pt x="46" y="90"/>
                  </a:lnTo>
                  <a:lnTo>
                    <a:pt x="42" y="96"/>
                  </a:lnTo>
                  <a:lnTo>
                    <a:pt x="36" y="100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0" y="106"/>
                  </a:lnTo>
                  <a:lnTo>
                    <a:pt x="10" y="110"/>
                  </a:lnTo>
                  <a:lnTo>
                    <a:pt x="4" y="118"/>
                  </a:lnTo>
                  <a:lnTo>
                    <a:pt x="2" y="124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26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8" y="100"/>
                  </a:lnTo>
                  <a:lnTo>
                    <a:pt x="16" y="92"/>
                  </a:lnTo>
                  <a:lnTo>
                    <a:pt x="26" y="84"/>
                  </a:lnTo>
                  <a:lnTo>
                    <a:pt x="26" y="84"/>
                  </a:lnTo>
                  <a:lnTo>
                    <a:pt x="28" y="82"/>
                  </a:lnTo>
                  <a:lnTo>
                    <a:pt x="36" y="74"/>
                  </a:lnTo>
                  <a:lnTo>
                    <a:pt x="42" y="64"/>
                  </a:lnTo>
                  <a:lnTo>
                    <a:pt x="44" y="5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2" y="36"/>
                  </a:lnTo>
                  <a:lnTo>
                    <a:pt x="40" y="22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7" name="Freeform 89"/>
            <p:cNvSpPr>
              <a:spLocks/>
            </p:cNvSpPr>
            <p:nvPr/>
          </p:nvSpPr>
          <p:spPr bwMode="auto">
            <a:xfrm>
              <a:off x="2895600" y="1415716"/>
              <a:ext cx="4924926" cy="6432884"/>
            </a:xfrm>
            <a:custGeom>
              <a:avLst/>
              <a:gdLst/>
              <a:ahLst/>
              <a:cxnLst>
                <a:cxn ang="0">
                  <a:pos x="516" y="572"/>
                </a:cxn>
                <a:cxn ang="0">
                  <a:pos x="516" y="500"/>
                </a:cxn>
                <a:cxn ang="0">
                  <a:pos x="524" y="428"/>
                </a:cxn>
                <a:cxn ang="0">
                  <a:pos x="528" y="394"/>
                </a:cxn>
                <a:cxn ang="0">
                  <a:pos x="528" y="324"/>
                </a:cxn>
                <a:cxn ang="0">
                  <a:pos x="526" y="288"/>
                </a:cxn>
                <a:cxn ang="0">
                  <a:pos x="520" y="256"/>
                </a:cxn>
                <a:cxn ang="0">
                  <a:pos x="506" y="212"/>
                </a:cxn>
                <a:cxn ang="0">
                  <a:pos x="480" y="160"/>
                </a:cxn>
                <a:cxn ang="0">
                  <a:pos x="446" y="108"/>
                </a:cxn>
                <a:cxn ang="0">
                  <a:pos x="400" y="60"/>
                </a:cxn>
                <a:cxn ang="0">
                  <a:pos x="344" y="24"/>
                </a:cxn>
                <a:cxn ang="0">
                  <a:pos x="312" y="10"/>
                </a:cxn>
                <a:cxn ang="0">
                  <a:pos x="276" y="2"/>
                </a:cxn>
                <a:cxn ang="0">
                  <a:pos x="238" y="0"/>
                </a:cxn>
                <a:cxn ang="0">
                  <a:pos x="196" y="4"/>
                </a:cxn>
                <a:cxn ang="0">
                  <a:pos x="182" y="8"/>
                </a:cxn>
                <a:cxn ang="0">
                  <a:pos x="156" y="18"/>
                </a:cxn>
                <a:cxn ang="0">
                  <a:pos x="120" y="40"/>
                </a:cxn>
                <a:cxn ang="0">
                  <a:pos x="80" y="82"/>
                </a:cxn>
                <a:cxn ang="0">
                  <a:pos x="48" y="132"/>
                </a:cxn>
                <a:cxn ang="0">
                  <a:pos x="34" y="158"/>
                </a:cxn>
                <a:cxn ang="0">
                  <a:pos x="10" y="224"/>
                </a:cxn>
                <a:cxn ang="0">
                  <a:pos x="0" y="296"/>
                </a:cxn>
                <a:cxn ang="0">
                  <a:pos x="2" y="296"/>
                </a:cxn>
                <a:cxn ang="0">
                  <a:pos x="8" y="252"/>
                </a:cxn>
                <a:cxn ang="0">
                  <a:pos x="24" y="202"/>
                </a:cxn>
                <a:cxn ang="0">
                  <a:pos x="50" y="146"/>
                </a:cxn>
                <a:cxn ang="0">
                  <a:pos x="92" y="86"/>
                </a:cxn>
                <a:cxn ang="0">
                  <a:pos x="104" y="72"/>
                </a:cxn>
                <a:cxn ang="0">
                  <a:pos x="128" y="48"/>
                </a:cxn>
                <a:cxn ang="0">
                  <a:pos x="152" y="32"/>
                </a:cxn>
                <a:cxn ang="0">
                  <a:pos x="178" y="20"/>
                </a:cxn>
                <a:cxn ang="0">
                  <a:pos x="218" y="10"/>
                </a:cxn>
                <a:cxn ang="0">
                  <a:pos x="272" y="14"/>
                </a:cxn>
                <a:cxn ang="0">
                  <a:pos x="322" y="28"/>
                </a:cxn>
                <a:cxn ang="0">
                  <a:pos x="368" y="52"/>
                </a:cxn>
                <a:cxn ang="0">
                  <a:pos x="408" y="82"/>
                </a:cxn>
                <a:cxn ang="0">
                  <a:pos x="438" y="112"/>
                </a:cxn>
                <a:cxn ang="0">
                  <a:pos x="448" y="128"/>
                </a:cxn>
                <a:cxn ang="0">
                  <a:pos x="478" y="176"/>
                </a:cxn>
                <a:cxn ang="0">
                  <a:pos x="500" y="230"/>
                </a:cxn>
                <a:cxn ang="0">
                  <a:pos x="516" y="286"/>
                </a:cxn>
                <a:cxn ang="0">
                  <a:pos x="522" y="346"/>
                </a:cxn>
                <a:cxn ang="0">
                  <a:pos x="520" y="376"/>
                </a:cxn>
                <a:cxn ang="0">
                  <a:pos x="508" y="462"/>
                </a:cxn>
                <a:cxn ang="0">
                  <a:pos x="500" y="520"/>
                </a:cxn>
                <a:cxn ang="0">
                  <a:pos x="504" y="580"/>
                </a:cxn>
                <a:cxn ang="0">
                  <a:pos x="508" y="608"/>
                </a:cxn>
                <a:cxn ang="0">
                  <a:pos x="524" y="660"/>
                </a:cxn>
                <a:cxn ang="0">
                  <a:pos x="544" y="710"/>
                </a:cxn>
                <a:cxn ang="0">
                  <a:pos x="582" y="782"/>
                </a:cxn>
                <a:cxn ang="0">
                  <a:pos x="594" y="802"/>
                </a:cxn>
                <a:cxn ang="0">
                  <a:pos x="614" y="802"/>
                </a:cxn>
                <a:cxn ang="0">
                  <a:pos x="560" y="710"/>
                </a:cxn>
                <a:cxn ang="0">
                  <a:pos x="546" y="676"/>
                </a:cxn>
                <a:cxn ang="0">
                  <a:pos x="524" y="608"/>
                </a:cxn>
                <a:cxn ang="0">
                  <a:pos x="516" y="572"/>
                </a:cxn>
              </a:cxnLst>
              <a:rect l="0" t="0" r="r" b="b"/>
              <a:pathLst>
                <a:path w="614" h="802">
                  <a:moveTo>
                    <a:pt x="516" y="572"/>
                  </a:moveTo>
                  <a:lnTo>
                    <a:pt x="516" y="572"/>
                  </a:lnTo>
                  <a:lnTo>
                    <a:pt x="514" y="536"/>
                  </a:lnTo>
                  <a:lnTo>
                    <a:pt x="516" y="500"/>
                  </a:lnTo>
                  <a:lnTo>
                    <a:pt x="520" y="464"/>
                  </a:lnTo>
                  <a:lnTo>
                    <a:pt x="524" y="428"/>
                  </a:lnTo>
                  <a:lnTo>
                    <a:pt x="524" y="428"/>
                  </a:lnTo>
                  <a:lnTo>
                    <a:pt x="528" y="394"/>
                  </a:lnTo>
                  <a:lnTo>
                    <a:pt x="530" y="358"/>
                  </a:lnTo>
                  <a:lnTo>
                    <a:pt x="528" y="324"/>
                  </a:lnTo>
                  <a:lnTo>
                    <a:pt x="526" y="288"/>
                  </a:lnTo>
                  <a:lnTo>
                    <a:pt x="526" y="288"/>
                  </a:lnTo>
                  <a:lnTo>
                    <a:pt x="524" y="274"/>
                  </a:lnTo>
                  <a:lnTo>
                    <a:pt x="520" y="256"/>
                  </a:lnTo>
                  <a:lnTo>
                    <a:pt x="514" y="236"/>
                  </a:lnTo>
                  <a:lnTo>
                    <a:pt x="506" y="212"/>
                  </a:lnTo>
                  <a:lnTo>
                    <a:pt x="494" y="186"/>
                  </a:lnTo>
                  <a:lnTo>
                    <a:pt x="480" y="160"/>
                  </a:lnTo>
                  <a:lnTo>
                    <a:pt x="464" y="134"/>
                  </a:lnTo>
                  <a:lnTo>
                    <a:pt x="446" y="108"/>
                  </a:lnTo>
                  <a:lnTo>
                    <a:pt x="424" y="84"/>
                  </a:lnTo>
                  <a:lnTo>
                    <a:pt x="400" y="60"/>
                  </a:lnTo>
                  <a:lnTo>
                    <a:pt x="374" y="40"/>
                  </a:lnTo>
                  <a:lnTo>
                    <a:pt x="344" y="24"/>
                  </a:lnTo>
                  <a:lnTo>
                    <a:pt x="328" y="16"/>
                  </a:lnTo>
                  <a:lnTo>
                    <a:pt x="312" y="10"/>
                  </a:lnTo>
                  <a:lnTo>
                    <a:pt x="294" y="6"/>
                  </a:lnTo>
                  <a:lnTo>
                    <a:pt x="276" y="2"/>
                  </a:lnTo>
                  <a:lnTo>
                    <a:pt x="258" y="0"/>
                  </a:lnTo>
                  <a:lnTo>
                    <a:pt x="238" y="0"/>
                  </a:lnTo>
                  <a:lnTo>
                    <a:pt x="218" y="2"/>
                  </a:lnTo>
                  <a:lnTo>
                    <a:pt x="196" y="4"/>
                  </a:lnTo>
                  <a:lnTo>
                    <a:pt x="196" y="4"/>
                  </a:lnTo>
                  <a:lnTo>
                    <a:pt x="182" y="8"/>
                  </a:lnTo>
                  <a:lnTo>
                    <a:pt x="168" y="12"/>
                  </a:lnTo>
                  <a:lnTo>
                    <a:pt x="156" y="18"/>
                  </a:lnTo>
                  <a:lnTo>
                    <a:pt x="144" y="24"/>
                  </a:lnTo>
                  <a:lnTo>
                    <a:pt x="120" y="40"/>
                  </a:lnTo>
                  <a:lnTo>
                    <a:pt x="100" y="60"/>
                  </a:lnTo>
                  <a:lnTo>
                    <a:pt x="80" y="82"/>
                  </a:lnTo>
                  <a:lnTo>
                    <a:pt x="64" y="106"/>
                  </a:lnTo>
                  <a:lnTo>
                    <a:pt x="48" y="132"/>
                  </a:lnTo>
                  <a:lnTo>
                    <a:pt x="34" y="158"/>
                  </a:lnTo>
                  <a:lnTo>
                    <a:pt x="34" y="158"/>
                  </a:lnTo>
                  <a:lnTo>
                    <a:pt x="20" y="190"/>
                  </a:lnTo>
                  <a:lnTo>
                    <a:pt x="10" y="224"/>
                  </a:lnTo>
                  <a:lnTo>
                    <a:pt x="2" y="260"/>
                  </a:lnTo>
                  <a:lnTo>
                    <a:pt x="0" y="296"/>
                  </a:lnTo>
                  <a:lnTo>
                    <a:pt x="2" y="296"/>
                  </a:lnTo>
                  <a:lnTo>
                    <a:pt x="2" y="296"/>
                  </a:lnTo>
                  <a:lnTo>
                    <a:pt x="4" y="274"/>
                  </a:lnTo>
                  <a:lnTo>
                    <a:pt x="8" y="252"/>
                  </a:lnTo>
                  <a:lnTo>
                    <a:pt x="14" y="228"/>
                  </a:lnTo>
                  <a:lnTo>
                    <a:pt x="24" y="202"/>
                  </a:lnTo>
                  <a:lnTo>
                    <a:pt x="36" y="174"/>
                  </a:lnTo>
                  <a:lnTo>
                    <a:pt x="50" y="146"/>
                  </a:lnTo>
                  <a:lnTo>
                    <a:pt x="70" y="116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104" y="72"/>
                  </a:lnTo>
                  <a:lnTo>
                    <a:pt x="114" y="60"/>
                  </a:lnTo>
                  <a:lnTo>
                    <a:pt x="128" y="48"/>
                  </a:lnTo>
                  <a:lnTo>
                    <a:pt x="140" y="40"/>
                  </a:lnTo>
                  <a:lnTo>
                    <a:pt x="152" y="32"/>
                  </a:lnTo>
                  <a:lnTo>
                    <a:pt x="166" y="24"/>
                  </a:lnTo>
                  <a:lnTo>
                    <a:pt x="178" y="20"/>
                  </a:lnTo>
                  <a:lnTo>
                    <a:pt x="192" y="16"/>
                  </a:lnTo>
                  <a:lnTo>
                    <a:pt x="218" y="10"/>
                  </a:lnTo>
                  <a:lnTo>
                    <a:pt x="244" y="10"/>
                  </a:lnTo>
                  <a:lnTo>
                    <a:pt x="272" y="14"/>
                  </a:lnTo>
                  <a:lnTo>
                    <a:pt x="296" y="20"/>
                  </a:lnTo>
                  <a:lnTo>
                    <a:pt x="322" y="28"/>
                  </a:lnTo>
                  <a:lnTo>
                    <a:pt x="346" y="40"/>
                  </a:lnTo>
                  <a:lnTo>
                    <a:pt x="368" y="52"/>
                  </a:lnTo>
                  <a:lnTo>
                    <a:pt x="388" y="66"/>
                  </a:lnTo>
                  <a:lnTo>
                    <a:pt x="408" y="82"/>
                  </a:lnTo>
                  <a:lnTo>
                    <a:pt x="424" y="98"/>
                  </a:lnTo>
                  <a:lnTo>
                    <a:pt x="438" y="112"/>
                  </a:lnTo>
                  <a:lnTo>
                    <a:pt x="448" y="128"/>
                  </a:lnTo>
                  <a:lnTo>
                    <a:pt x="448" y="128"/>
                  </a:lnTo>
                  <a:lnTo>
                    <a:pt x="464" y="152"/>
                  </a:lnTo>
                  <a:lnTo>
                    <a:pt x="478" y="176"/>
                  </a:lnTo>
                  <a:lnTo>
                    <a:pt x="490" y="204"/>
                  </a:lnTo>
                  <a:lnTo>
                    <a:pt x="500" y="230"/>
                  </a:lnTo>
                  <a:lnTo>
                    <a:pt x="510" y="258"/>
                  </a:lnTo>
                  <a:lnTo>
                    <a:pt x="516" y="286"/>
                  </a:lnTo>
                  <a:lnTo>
                    <a:pt x="520" y="316"/>
                  </a:lnTo>
                  <a:lnTo>
                    <a:pt x="522" y="346"/>
                  </a:lnTo>
                  <a:lnTo>
                    <a:pt x="522" y="346"/>
                  </a:lnTo>
                  <a:lnTo>
                    <a:pt x="520" y="376"/>
                  </a:lnTo>
                  <a:lnTo>
                    <a:pt x="518" y="404"/>
                  </a:lnTo>
                  <a:lnTo>
                    <a:pt x="508" y="462"/>
                  </a:lnTo>
                  <a:lnTo>
                    <a:pt x="504" y="492"/>
                  </a:lnTo>
                  <a:lnTo>
                    <a:pt x="500" y="520"/>
                  </a:lnTo>
                  <a:lnTo>
                    <a:pt x="500" y="550"/>
                  </a:lnTo>
                  <a:lnTo>
                    <a:pt x="504" y="580"/>
                  </a:lnTo>
                  <a:lnTo>
                    <a:pt x="504" y="580"/>
                  </a:lnTo>
                  <a:lnTo>
                    <a:pt x="508" y="608"/>
                  </a:lnTo>
                  <a:lnTo>
                    <a:pt x="516" y="634"/>
                  </a:lnTo>
                  <a:lnTo>
                    <a:pt x="524" y="660"/>
                  </a:lnTo>
                  <a:lnTo>
                    <a:pt x="532" y="686"/>
                  </a:lnTo>
                  <a:lnTo>
                    <a:pt x="544" y="710"/>
                  </a:lnTo>
                  <a:lnTo>
                    <a:pt x="556" y="734"/>
                  </a:lnTo>
                  <a:lnTo>
                    <a:pt x="582" y="782"/>
                  </a:lnTo>
                  <a:lnTo>
                    <a:pt x="582" y="782"/>
                  </a:lnTo>
                  <a:lnTo>
                    <a:pt x="594" y="802"/>
                  </a:lnTo>
                  <a:lnTo>
                    <a:pt x="614" y="802"/>
                  </a:lnTo>
                  <a:lnTo>
                    <a:pt x="614" y="802"/>
                  </a:lnTo>
                  <a:lnTo>
                    <a:pt x="586" y="756"/>
                  </a:lnTo>
                  <a:lnTo>
                    <a:pt x="560" y="710"/>
                  </a:lnTo>
                  <a:lnTo>
                    <a:pt x="560" y="710"/>
                  </a:lnTo>
                  <a:lnTo>
                    <a:pt x="546" y="676"/>
                  </a:lnTo>
                  <a:lnTo>
                    <a:pt x="532" y="644"/>
                  </a:lnTo>
                  <a:lnTo>
                    <a:pt x="524" y="608"/>
                  </a:lnTo>
                  <a:lnTo>
                    <a:pt x="516" y="572"/>
                  </a:lnTo>
                  <a:lnTo>
                    <a:pt x="516" y="57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8" name="Freeform 90"/>
            <p:cNvSpPr>
              <a:spLocks/>
            </p:cNvSpPr>
            <p:nvPr/>
          </p:nvSpPr>
          <p:spPr bwMode="auto">
            <a:xfrm>
              <a:off x="1556084" y="4011"/>
              <a:ext cx="2614863" cy="1684421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4" y="28"/>
                </a:cxn>
                <a:cxn ang="0">
                  <a:pos x="0" y="58"/>
                </a:cxn>
                <a:cxn ang="0">
                  <a:pos x="4" y="84"/>
                </a:cxn>
                <a:cxn ang="0">
                  <a:pos x="12" y="110"/>
                </a:cxn>
                <a:cxn ang="0">
                  <a:pos x="26" y="134"/>
                </a:cxn>
                <a:cxn ang="0">
                  <a:pos x="44" y="154"/>
                </a:cxn>
                <a:cxn ang="0">
                  <a:pos x="66" y="168"/>
                </a:cxn>
                <a:cxn ang="0">
                  <a:pos x="90" y="180"/>
                </a:cxn>
                <a:cxn ang="0">
                  <a:pos x="112" y="184"/>
                </a:cxn>
                <a:cxn ang="0">
                  <a:pos x="154" y="184"/>
                </a:cxn>
                <a:cxn ang="0">
                  <a:pos x="176" y="182"/>
                </a:cxn>
                <a:cxn ang="0">
                  <a:pos x="240" y="174"/>
                </a:cxn>
                <a:cxn ang="0">
                  <a:pos x="274" y="176"/>
                </a:cxn>
                <a:cxn ang="0">
                  <a:pos x="298" y="186"/>
                </a:cxn>
                <a:cxn ang="0">
                  <a:pos x="310" y="200"/>
                </a:cxn>
                <a:cxn ang="0">
                  <a:pos x="318" y="210"/>
                </a:cxn>
                <a:cxn ang="0">
                  <a:pos x="322" y="208"/>
                </a:cxn>
                <a:cxn ang="0">
                  <a:pos x="326" y="204"/>
                </a:cxn>
                <a:cxn ang="0">
                  <a:pos x="300" y="180"/>
                </a:cxn>
                <a:cxn ang="0">
                  <a:pos x="290" y="174"/>
                </a:cxn>
                <a:cxn ang="0">
                  <a:pos x="266" y="166"/>
                </a:cxn>
                <a:cxn ang="0">
                  <a:pos x="256" y="166"/>
                </a:cxn>
                <a:cxn ang="0">
                  <a:pos x="198" y="172"/>
                </a:cxn>
                <a:cxn ang="0">
                  <a:pos x="144" y="178"/>
                </a:cxn>
                <a:cxn ang="0">
                  <a:pos x="108" y="174"/>
                </a:cxn>
                <a:cxn ang="0">
                  <a:pos x="74" y="162"/>
                </a:cxn>
                <a:cxn ang="0">
                  <a:pos x="44" y="140"/>
                </a:cxn>
                <a:cxn ang="0">
                  <a:pos x="20" y="112"/>
                </a:cxn>
                <a:cxn ang="0">
                  <a:pos x="14" y="102"/>
                </a:cxn>
                <a:cxn ang="0">
                  <a:pos x="4" y="74"/>
                </a:cxn>
                <a:cxn ang="0">
                  <a:pos x="6" y="36"/>
                </a:cxn>
                <a:cxn ang="0">
                  <a:pos x="12" y="10"/>
                </a:cxn>
                <a:cxn ang="0">
                  <a:pos x="16" y="0"/>
                </a:cxn>
              </a:cxnLst>
              <a:rect l="0" t="0" r="r" b="b"/>
              <a:pathLst>
                <a:path w="326" h="210">
                  <a:moveTo>
                    <a:pt x="16" y="0"/>
                  </a:moveTo>
                  <a:lnTo>
                    <a:pt x="16" y="0"/>
                  </a:lnTo>
                  <a:lnTo>
                    <a:pt x="10" y="14"/>
                  </a:lnTo>
                  <a:lnTo>
                    <a:pt x="4" y="28"/>
                  </a:lnTo>
                  <a:lnTo>
                    <a:pt x="2" y="42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6" y="98"/>
                  </a:lnTo>
                  <a:lnTo>
                    <a:pt x="12" y="110"/>
                  </a:lnTo>
                  <a:lnTo>
                    <a:pt x="18" y="122"/>
                  </a:lnTo>
                  <a:lnTo>
                    <a:pt x="26" y="134"/>
                  </a:lnTo>
                  <a:lnTo>
                    <a:pt x="34" y="144"/>
                  </a:lnTo>
                  <a:lnTo>
                    <a:pt x="44" y="154"/>
                  </a:lnTo>
                  <a:lnTo>
                    <a:pt x="54" y="162"/>
                  </a:lnTo>
                  <a:lnTo>
                    <a:pt x="66" y="168"/>
                  </a:lnTo>
                  <a:lnTo>
                    <a:pt x="78" y="174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112" y="184"/>
                  </a:lnTo>
                  <a:lnTo>
                    <a:pt x="132" y="186"/>
                  </a:lnTo>
                  <a:lnTo>
                    <a:pt x="154" y="184"/>
                  </a:lnTo>
                  <a:lnTo>
                    <a:pt x="176" y="182"/>
                  </a:lnTo>
                  <a:lnTo>
                    <a:pt x="176" y="182"/>
                  </a:lnTo>
                  <a:lnTo>
                    <a:pt x="240" y="174"/>
                  </a:lnTo>
                  <a:lnTo>
                    <a:pt x="240" y="174"/>
                  </a:lnTo>
                  <a:lnTo>
                    <a:pt x="258" y="174"/>
                  </a:lnTo>
                  <a:lnTo>
                    <a:pt x="274" y="176"/>
                  </a:lnTo>
                  <a:lnTo>
                    <a:pt x="288" y="180"/>
                  </a:lnTo>
                  <a:lnTo>
                    <a:pt x="298" y="186"/>
                  </a:lnTo>
                  <a:lnTo>
                    <a:pt x="304" y="194"/>
                  </a:lnTo>
                  <a:lnTo>
                    <a:pt x="310" y="200"/>
                  </a:lnTo>
                  <a:lnTo>
                    <a:pt x="318" y="210"/>
                  </a:lnTo>
                  <a:lnTo>
                    <a:pt x="318" y="210"/>
                  </a:lnTo>
                  <a:lnTo>
                    <a:pt x="320" y="210"/>
                  </a:lnTo>
                  <a:lnTo>
                    <a:pt x="322" y="208"/>
                  </a:lnTo>
                  <a:lnTo>
                    <a:pt x="326" y="204"/>
                  </a:lnTo>
                  <a:lnTo>
                    <a:pt x="326" y="204"/>
                  </a:lnTo>
                  <a:lnTo>
                    <a:pt x="310" y="188"/>
                  </a:lnTo>
                  <a:lnTo>
                    <a:pt x="300" y="180"/>
                  </a:lnTo>
                  <a:lnTo>
                    <a:pt x="290" y="174"/>
                  </a:lnTo>
                  <a:lnTo>
                    <a:pt x="290" y="174"/>
                  </a:lnTo>
                  <a:lnTo>
                    <a:pt x="274" y="168"/>
                  </a:lnTo>
                  <a:lnTo>
                    <a:pt x="266" y="166"/>
                  </a:lnTo>
                  <a:lnTo>
                    <a:pt x="256" y="166"/>
                  </a:lnTo>
                  <a:lnTo>
                    <a:pt x="256" y="166"/>
                  </a:lnTo>
                  <a:lnTo>
                    <a:pt x="226" y="168"/>
                  </a:lnTo>
                  <a:lnTo>
                    <a:pt x="198" y="172"/>
                  </a:lnTo>
                  <a:lnTo>
                    <a:pt x="144" y="178"/>
                  </a:lnTo>
                  <a:lnTo>
                    <a:pt x="144" y="178"/>
                  </a:lnTo>
                  <a:lnTo>
                    <a:pt x="126" y="178"/>
                  </a:lnTo>
                  <a:lnTo>
                    <a:pt x="108" y="174"/>
                  </a:lnTo>
                  <a:lnTo>
                    <a:pt x="90" y="170"/>
                  </a:lnTo>
                  <a:lnTo>
                    <a:pt x="74" y="162"/>
                  </a:lnTo>
                  <a:lnTo>
                    <a:pt x="58" y="152"/>
                  </a:lnTo>
                  <a:lnTo>
                    <a:pt x="44" y="140"/>
                  </a:lnTo>
                  <a:lnTo>
                    <a:pt x="30" y="128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14" y="102"/>
                  </a:lnTo>
                  <a:lnTo>
                    <a:pt x="10" y="92"/>
                  </a:lnTo>
                  <a:lnTo>
                    <a:pt x="4" y="74"/>
                  </a:lnTo>
                  <a:lnTo>
                    <a:pt x="4" y="54"/>
                  </a:lnTo>
                  <a:lnTo>
                    <a:pt x="6" y="36"/>
                  </a:lnTo>
                  <a:lnTo>
                    <a:pt x="8" y="22"/>
                  </a:lnTo>
                  <a:lnTo>
                    <a:pt x="12" y="1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9" name="Freeform 91"/>
            <p:cNvSpPr>
              <a:spLocks/>
            </p:cNvSpPr>
            <p:nvPr/>
          </p:nvSpPr>
          <p:spPr bwMode="auto">
            <a:xfrm>
              <a:off x="1171074" y="1704474"/>
              <a:ext cx="2646947" cy="1732547"/>
            </a:xfrm>
            <a:custGeom>
              <a:avLst/>
              <a:gdLst/>
              <a:ahLst/>
              <a:cxnLst>
                <a:cxn ang="0">
                  <a:pos x="312" y="12"/>
                </a:cxn>
                <a:cxn ang="0">
                  <a:pos x="266" y="0"/>
                </a:cxn>
                <a:cxn ang="0">
                  <a:pos x="232" y="6"/>
                </a:cxn>
                <a:cxn ang="0">
                  <a:pos x="196" y="32"/>
                </a:cxn>
                <a:cxn ang="0">
                  <a:pos x="178" y="58"/>
                </a:cxn>
                <a:cxn ang="0">
                  <a:pos x="160" y="130"/>
                </a:cxn>
                <a:cxn ang="0">
                  <a:pos x="150" y="158"/>
                </a:cxn>
                <a:cxn ang="0">
                  <a:pos x="118" y="192"/>
                </a:cxn>
                <a:cxn ang="0">
                  <a:pos x="72" y="208"/>
                </a:cxn>
                <a:cxn ang="0">
                  <a:pos x="44" y="208"/>
                </a:cxn>
                <a:cxn ang="0">
                  <a:pos x="12" y="182"/>
                </a:cxn>
                <a:cxn ang="0">
                  <a:pos x="8" y="140"/>
                </a:cxn>
                <a:cxn ang="0">
                  <a:pos x="16" y="110"/>
                </a:cxn>
                <a:cxn ang="0">
                  <a:pos x="46" y="80"/>
                </a:cxn>
                <a:cxn ang="0">
                  <a:pos x="68" y="80"/>
                </a:cxn>
                <a:cxn ang="0">
                  <a:pos x="86" y="104"/>
                </a:cxn>
                <a:cxn ang="0">
                  <a:pos x="84" y="114"/>
                </a:cxn>
                <a:cxn ang="0">
                  <a:pos x="76" y="124"/>
                </a:cxn>
                <a:cxn ang="0">
                  <a:pos x="56" y="128"/>
                </a:cxn>
                <a:cxn ang="0">
                  <a:pos x="42" y="122"/>
                </a:cxn>
                <a:cxn ang="0">
                  <a:pos x="68" y="134"/>
                </a:cxn>
                <a:cxn ang="0">
                  <a:pos x="86" y="122"/>
                </a:cxn>
                <a:cxn ang="0">
                  <a:pos x="92" y="106"/>
                </a:cxn>
                <a:cxn ang="0">
                  <a:pos x="84" y="88"/>
                </a:cxn>
                <a:cxn ang="0">
                  <a:pos x="66" y="76"/>
                </a:cxn>
                <a:cxn ang="0">
                  <a:pos x="52" y="74"/>
                </a:cxn>
                <a:cxn ang="0">
                  <a:pos x="22" y="90"/>
                </a:cxn>
                <a:cxn ang="0">
                  <a:pos x="2" y="130"/>
                </a:cxn>
                <a:cxn ang="0">
                  <a:pos x="0" y="158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82" y="214"/>
                </a:cxn>
                <a:cxn ang="0">
                  <a:pos x="112" y="206"/>
                </a:cxn>
                <a:cxn ang="0">
                  <a:pos x="146" y="178"/>
                </a:cxn>
                <a:cxn ang="0">
                  <a:pos x="168" y="138"/>
                </a:cxn>
                <a:cxn ang="0">
                  <a:pos x="178" y="90"/>
                </a:cxn>
                <a:cxn ang="0">
                  <a:pos x="188" y="58"/>
                </a:cxn>
                <a:cxn ang="0">
                  <a:pos x="214" y="26"/>
                </a:cxn>
                <a:cxn ang="0">
                  <a:pos x="242" y="14"/>
                </a:cxn>
                <a:cxn ang="0">
                  <a:pos x="280" y="14"/>
                </a:cxn>
                <a:cxn ang="0">
                  <a:pos x="320" y="30"/>
                </a:cxn>
                <a:cxn ang="0">
                  <a:pos x="326" y="28"/>
                </a:cxn>
              </a:cxnLst>
              <a:rect l="0" t="0" r="r" b="b"/>
              <a:pathLst>
                <a:path w="330" h="216">
                  <a:moveTo>
                    <a:pt x="330" y="24"/>
                  </a:moveTo>
                  <a:lnTo>
                    <a:pt x="330" y="24"/>
                  </a:lnTo>
                  <a:lnTo>
                    <a:pt x="312" y="12"/>
                  </a:lnTo>
                  <a:lnTo>
                    <a:pt x="296" y="6"/>
                  </a:lnTo>
                  <a:lnTo>
                    <a:pt x="276" y="2"/>
                  </a:lnTo>
                  <a:lnTo>
                    <a:pt x="266" y="0"/>
                  </a:lnTo>
                  <a:lnTo>
                    <a:pt x="254" y="0"/>
                  </a:lnTo>
                  <a:lnTo>
                    <a:pt x="244" y="2"/>
                  </a:lnTo>
                  <a:lnTo>
                    <a:pt x="232" y="6"/>
                  </a:lnTo>
                  <a:lnTo>
                    <a:pt x="220" y="12"/>
                  </a:lnTo>
                  <a:lnTo>
                    <a:pt x="208" y="22"/>
                  </a:lnTo>
                  <a:lnTo>
                    <a:pt x="196" y="32"/>
                  </a:lnTo>
                  <a:lnTo>
                    <a:pt x="184" y="48"/>
                  </a:lnTo>
                  <a:lnTo>
                    <a:pt x="184" y="48"/>
                  </a:lnTo>
                  <a:lnTo>
                    <a:pt x="178" y="58"/>
                  </a:lnTo>
                  <a:lnTo>
                    <a:pt x="172" y="70"/>
                  </a:lnTo>
                  <a:lnTo>
                    <a:pt x="166" y="100"/>
                  </a:lnTo>
                  <a:lnTo>
                    <a:pt x="160" y="130"/>
                  </a:lnTo>
                  <a:lnTo>
                    <a:pt x="156" y="144"/>
                  </a:lnTo>
                  <a:lnTo>
                    <a:pt x="150" y="158"/>
                  </a:lnTo>
                  <a:lnTo>
                    <a:pt x="150" y="158"/>
                  </a:lnTo>
                  <a:lnTo>
                    <a:pt x="142" y="170"/>
                  </a:lnTo>
                  <a:lnTo>
                    <a:pt x="132" y="182"/>
                  </a:lnTo>
                  <a:lnTo>
                    <a:pt x="118" y="192"/>
                  </a:lnTo>
                  <a:lnTo>
                    <a:pt x="104" y="200"/>
                  </a:lnTo>
                  <a:lnTo>
                    <a:pt x="88" y="206"/>
                  </a:lnTo>
                  <a:lnTo>
                    <a:pt x="72" y="208"/>
                  </a:lnTo>
                  <a:lnTo>
                    <a:pt x="58" y="210"/>
                  </a:lnTo>
                  <a:lnTo>
                    <a:pt x="44" y="208"/>
                  </a:lnTo>
                  <a:lnTo>
                    <a:pt x="44" y="208"/>
                  </a:lnTo>
                  <a:lnTo>
                    <a:pt x="30" y="202"/>
                  </a:lnTo>
                  <a:lnTo>
                    <a:pt x="20" y="192"/>
                  </a:lnTo>
                  <a:lnTo>
                    <a:pt x="12" y="182"/>
                  </a:lnTo>
                  <a:lnTo>
                    <a:pt x="8" y="168"/>
                  </a:lnTo>
                  <a:lnTo>
                    <a:pt x="6" y="154"/>
                  </a:lnTo>
                  <a:lnTo>
                    <a:pt x="8" y="140"/>
                  </a:lnTo>
                  <a:lnTo>
                    <a:pt x="12" y="124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24" y="96"/>
                  </a:lnTo>
                  <a:lnTo>
                    <a:pt x="36" y="86"/>
                  </a:lnTo>
                  <a:lnTo>
                    <a:pt x="46" y="80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68" y="80"/>
                  </a:lnTo>
                  <a:lnTo>
                    <a:pt x="76" y="84"/>
                  </a:lnTo>
                  <a:lnTo>
                    <a:pt x="82" y="94"/>
                  </a:lnTo>
                  <a:lnTo>
                    <a:pt x="86" y="104"/>
                  </a:lnTo>
                  <a:lnTo>
                    <a:pt x="86" y="104"/>
                  </a:lnTo>
                  <a:lnTo>
                    <a:pt x="86" y="108"/>
                  </a:lnTo>
                  <a:lnTo>
                    <a:pt x="84" y="114"/>
                  </a:lnTo>
                  <a:lnTo>
                    <a:pt x="80" y="120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2" y="128"/>
                  </a:lnTo>
                  <a:lnTo>
                    <a:pt x="68" y="128"/>
                  </a:lnTo>
                  <a:lnTo>
                    <a:pt x="56" y="128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54" y="130"/>
                  </a:lnTo>
                  <a:lnTo>
                    <a:pt x="62" y="132"/>
                  </a:lnTo>
                  <a:lnTo>
                    <a:pt x="68" y="134"/>
                  </a:lnTo>
                  <a:lnTo>
                    <a:pt x="74" y="132"/>
                  </a:lnTo>
                  <a:lnTo>
                    <a:pt x="80" y="128"/>
                  </a:lnTo>
                  <a:lnTo>
                    <a:pt x="86" y="122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2" y="106"/>
                  </a:lnTo>
                  <a:lnTo>
                    <a:pt x="92" y="100"/>
                  </a:lnTo>
                  <a:lnTo>
                    <a:pt x="90" y="92"/>
                  </a:lnTo>
                  <a:lnTo>
                    <a:pt x="84" y="88"/>
                  </a:lnTo>
                  <a:lnTo>
                    <a:pt x="78" y="82"/>
                  </a:lnTo>
                  <a:lnTo>
                    <a:pt x="72" y="78"/>
                  </a:lnTo>
                  <a:lnTo>
                    <a:pt x="66" y="76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2" y="74"/>
                  </a:lnTo>
                  <a:lnTo>
                    <a:pt x="46" y="76"/>
                  </a:lnTo>
                  <a:lnTo>
                    <a:pt x="34" y="82"/>
                  </a:lnTo>
                  <a:lnTo>
                    <a:pt x="22" y="90"/>
                  </a:lnTo>
                  <a:lnTo>
                    <a:pt x="14" y="102"/>
                  </a:lnTo>
                  <a:lnTo>
                    <a:pt x="8" y="116"/>
                  </a:lnTo>
                  <a:lnTo>
                    <a:pt x="2" y="130"/>
                  </a:lnTo>
                  <a:lnTo>
                    <a:pt x="0" y="144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8"/>
                  </a:lnTo>
                  <a:lnTo>
                    <a:pt x="2" y="176"/>
                  </a:lnTo>
                  <a:lnTo>
                    <a:pt x="6" y="184"/>
                  </a:lnTo>
                  <a:lnTo>
                    <a:pt x="10" y="190"/>
                  </a:lnTo>
                  <a:lnTo>
                    <a:pt x="20" y="202"/>
                  </a:lnTo>
                  <a:lnTo>
                    <a:pt x="34" y="208"/>
                  </a:lnTo>
                  <a:lnTo>
                    <a:pt x="50" y="214"/>
                  </a:lnTo>
                  <a:lnTo>
                    <a:pt x="66" y="216"/>
                  </a:lnTo>
                  <a:lnTo>
                    <a:pt x="82" y="214"/>
                  </a:lnTo>
                  <a:lnTo>
                    <a:pt x="98" y="212"/>
                  </a:lnTo>
                  <a:lnTo>
                    <a:pt x="98" y="212"/>
                  </a:lnTo>
                  <a:lnTo>
                    <a:pt x="112" y="206"/>
                  </a:lnTo>
                  <a:lnTo>
                    <a:pt x="124" y="198"/>
                  </a:lnTo>
                  <a:lnTo>
                    <a:pt x="136" y="188"/>
                  </a:lnTo>
                  <a:lnTo>
                    <a:pt x="146" y="178"/>
                  </a:lnTo>
                  <a:lnTo>
                    <a:pt x="156" y="166"/>
                  </a:lnTo>
                  <a:lnTo>
                    <a:pt x="162" y="152"/>
                  </a:lnTo>
                  <a:lnTo>
                    <a:pt x="168" y="138"/>
                  </a:lnTo>
                  <a:lnTo>
                    <a:pt x="172" y="124"/>
                  </a:lnTo>
                  <a:lnTo>
                    <a:pt x="172" y="124"/>
                  </a:lnTo>
                  <a:lnTo>
                    <a:pt x="178" y="90"/>
                  </a:lnTo>
                  <a:lnTo>
                    <a:pt x="182" y="74"/>
                  </a:lnTo>
                  <a:lnTo>
                    <a:pt x="188" y="58"/>
                  </a:lnTo>
                  <a:lnTo>
                    <a:pt x="188" y="58"/>
                  </a:lnTo>
                  <a:lnTo>
                    <a:pt x="196" y="46"/>
                  </a:lnTo>
                  <a:lnTo>
                    <a:pt x="204" y="36"/>
                  </a:lnTo>
                  <a:lnTo>
                    <a:pt x="214" y="26"/>
                  </a:lnTo>
                  <a:lnTo>
                    <a:pt x="224" y="20"/>
                  </a:lnTo>
                  <a:lnTo>
                    <a:pt x="234" y="16"/>
                  </a:lnTo>
                  <a:lnTo>
                    <a:pt x="242" y="14"/>
                  </a:lnTo>
                  <a:lnTo>
                    <a:pt x="252" y="12"/>
                  </a:lnTo>
                  <a:lnTo>
                    <a:pt x="262" y="12"/>
                  </a:lnTo>
                  <a:lnTo>
                    <a:pt x="280" y="14"/>
                  </a:lnTo>
                  <a:lnTo>
                    <a:pt x="296" y="20"/>
                  </a:lnTo>
                  <a:lnTo>
                    <a:pt x="310" y="26"/>
                  </a:lnTo>
                  <a:lnTo>
                    <a:pt x="320" y="30"/>
                  </a:lnTo>
                  <a:lnTo>
                    <a:pt x="320" y="30"/>
                  </a:lnTo>
                  <a:lnTo>
                    <a:pt x="322" y="30"/>
                  </a:lnTo>
                  <a:lnTo>
                    <a:pt x="326" y="28"/>
                  </a:lnTo>
                  <a:lnTo>
                    <a:pt x="330" y="24"/>
                  </a:lnTo>
                  <a:lnTo>
                    <a:pt x="33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0" name="Freeform 92"/>
            <p:cNvSpPr>
              <a:spLocks/>
            </p:cNvSpPr>
            <p:nvPr/>
          </p:nvSpPr>
          <p:spPr bwMode="auto">
            <a:xfrm>
              <a:off x="7684168" y="6565232"/>
              <a:ext cx="1459832" cy="1283368"/>
            </a:xfrm>
            <a:custGeom>
              <a:avLst/>
              <a:gdLst/>
              <a:ahLst/>
              <a:cxnLst>
                <a:cxn ang="0">
                  <a:pos x="76" y="34"/>
                </a:cxn>
                <a:cxn ang="0">
                  <a:pos x="76" y="34"/>
                </a:cxn>
                <a:cxn ang="0">
                  <a:pos x="92" y="30"/>
                </a:cxn>
                <a:cxn ang="0">
                  <a:pos x="106" y="28"/>
                </a:cxn>
                <a:cxn ang="0">
                  <a:pos x="138" y="24"/>
                </a:cxn>
                <a:cxn ang="0">
                  <a:pos x="138" y="24"/>
                </a:cxn>
                <a:cxn ang="0">
                  <a:pos x="160" y="20"/>
                </a:cxn>
                <a:cxn ang="0">
                  <a:pos x="172" y="16"/>
                </a:cxn>
                <a:cxn ang="0">
                  <a:pos x="182" y="10"/>
                </a:cxn>
                <a:cxn ang="0">
                  <a:pos x="182" y="0"/>
                </a:cxn>
                <a:cxn ang="0">
                  <a:pos x="182" y="0"/>
                </a:cxn>
                <a:cxn ang="0">
                  <a:pos x="172" y="6"/>
                </a:cxn>
                <a:cxn ang="0">
                  <a:pos x="172" y="6"/>
                </a:cxn>
                <a:cxn ang="0">
                  <a:pos x="158" y="10"/>
                </a:cxn>
                <a:cxn ang="0">
                  <a:pos x="146" y="14"/>
                </a:cxn>
                <a:cxn ang="0">
                  <a:pos x="118" y="16"/>
                </a:cxn>
                <a:cxn ang="0">
                  <a:pos x="92" y="20"/>
                </a:cxn>
                <a:cxn ang="0">
                  <a:pos x="78" y="22"/>
                </a:cxn>
                <a:cxn ang="0">
                  <a:pos x="66" y="26"/>
                </a:cxn>
                <a:cxn ang="0">
                  <a:pos x="66" y="26"/>
                </a:cxn>
                <a:cxn ang="0">
                  <a:pos x="52" y="34"/>
                </a:cxn>
                <a:cxn ang="0">
                  <a:pos x="38" y="44"/>
                </a:cxn>
                <a:cxn ang="0">
                  <a:pos x="26" y="54"/>
                </a:cxn>
                <a:cxn ang="0">
                  <a:pos x="16" y="68"/>
                </a:cxn>
                <a:cxn ang="0">
                  <a:pos x="6" y="84"/>
                </a:cxn>
                <a:cxn ang="0">
                  <a:pos x="2" y="102"/>
                </a:cxn>
                <a:cxn ang="0">
                  <a:pos x="0" y="122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4" y="150"/>
                </a:cxn>
                <a:cxn ang="0">
                  <a:pos x="6" y="152"/>
                </a:cxn>
                <a:cxn ang="0">
                  <a:pos x="8" y="156"/>
                </a:cxn>
                <a:cxn ang="0">
                  <a:pos x="10" y="160"/>
                </a:cxn>
                <a:cxn ang="0">
                  <a:pos x="26" y="160"/>
                </a:cxn>
                <a:cxn ang="0">
                  <a:pos x="26" y="160"/>
                </a:cxn>
                <a:cxn ang="0">
                  <a:pos x="24" y="148"/>
                </a:cxn>
                <a:cxn ang="0">
                  <a:pos x="22" y="132"/>
                </a:cxn>
                <a:cxn ang="0">
                  <a:pos x="20" y="112"/>
                </a:cxn>
                <a:cxn ang="0">
                  <a:pos x="22" y="94"/>
                </a:cxn>
                <a:cxn ang="0">
                  <a:pos x="28" y="76"/>
                </a:cxn>
                <a:cxn ang="0">
                  <a:pos x="32" y="66"/>
                </a:cxn>
                <a:cxn ang="0">
                  <a:pos x="38" y="58"/>
                </a:cxn>
                <a:cxn ang="0">
                  <a:pos x="46" y="50"/>
                </a:cxn>
                <a:cxn ang="0">
                  <a:pos x="54" y="44"/>
                </a:cxn>
                <a:cxn ang="0">
                  <a:pos x="64" y="38"/>
                </a:cxn>
                <a:cxn ang="0">
                  <a:pos x="76" y="34"/>
                </a:cxn>
                <a:cxn ang="0">
                  <a:pos x="76" y="34"/>
                </a:cxn>
              </a:cxnLst>
              <a:rect l="0" t="0" r="r" b="b"/>
              <a:pathLst>
                <a:path w="182" h="160">
                  <a:moveTo>
                    <a:pt x="76" y="34"/>
                  </a:moveTo>
                  <a:lnTo>
                    <a:pt x="76" y="34"/>
                  </a:lnTo>
                  <a:lnTo>
                    <a:pt x="92" y="30"/>
                  </a:lnTo>
                  <a:lnTo>
                    <a:pt x="106" y="28"/>
                  </a:lnTo>
                  <a:lnTo>
                    <a:pt x="138" y="24"/>
                  </a:lnTo>
                  <a:lnTo>
                    <a:pt x="138" y="24"/>
                  </a:lnTo>
                  <a:lnTo>
                    <a:pt x="160" y="20"/>
                  </a:lnTo>
                  <a:lnTo>
                    <a:pt x="172" y="16"/>
                  </a:lnTo>
                  <a:lnTo>
                    <a:pt x="182" y="1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2" y="6"/>
                  </a:lnTo>
                  <a:lnTo>
                    <a:pt x="172" y="6"/>
                  </a:lnTo>
                  <a:lnTo>
                    <a:pt x="158" y="10"/>
                  </a:lnTo>
                  <a:lnTo>
                    <a:pt x="146" y="14"/>
                  </a:lnTo>
                  <a:lnTo>
                    <a:pt x="118" y="16"/>
                  </a:lnTo>
                  <a:lnTo>
                    <a:pt x="92" y="20"/>
                  </a:lnTo>
                  <a:lnTo>
                    <a:pt x="78" y="22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52" y="34"/>
                  </a:lnTo>
                  <a:lnTo>
                    <a:pt x="38" y="44"/>
                  </a:lnTo>
                  <a:lnTo>
                    <a:pt x="26" y="54"/>
                  </a:lnTo>
                  <a:lnTo>
                    <a:pt x="16" y="68"/>
                  </a:lnTo>
                  <a:lnTo>
                    <a:pt x="6" y="84"/>
                  </a:lnTo>
                  <a:lnTo>
                    <a:pt x="2" y="102"/>
                  </a:lnTo>
                  <a:lnTo>
                    <a:pt x="0" y="122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4" y="150"/>
                  </a:lnTo>
                  <a:lnTo>
                    <a:pt x="6" y="152"/>
                  </a:lnTo>
                  <a:lnTo>
                    <a:pt x="8" y="156"/>
                  </a:lnTo>
                  <a:lnTo>
                    <a:pt x="10" y="160"/>
                  </a:lnTo>
                  <a:lnTo>
                    <a:pt x="26" y="160"/>
                  </a:lnTo>
                  <a:lnTo>
                    <a:pt x="26" y="160"/>
                  </a:lnTo>
                  <a:lnTo>
                    <a:pt x="24" y="148"/>
                  </a:lnTo>
                  <a:lnTo>
                    <a:pt x="22" y="132"/>
                  </a:lnTo>
                  <a:lnTo>
                    <a:pt x="20" y="112"/>
                  </a:lnTo>
                  <a:lnTo>
                    <a:pt x="22" y="94"/>
                  </a:lnTo>
                  <a:lnTo>
                    <a:pt x="28" y="76"/>
                  </a:lnTo>
                  <a:lnTo>
                    <a:pt x="32" y="66"/>
                  </a:lnTo>
                  <a:lnTo>
                    <a:pt x="38" y="58"/>
                  </a:lnTo>
                  <a:lnTo>
                    <a:pt x="46" y="50"/>
                  </a:lnTo>
                  <a:lnTo>
                    <a:pt x="54" y="44"/>
                  </a:lnTo>
                  <a:lnTo>
                    <a:pt x="64" y="38"/>
                  </a:lnTo>
                  <a:lnTo>
                    <a:pt x="76" y="34"/>
                  </a:lnTo>
                  <a:lnTo>
                    <a:pt x="76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1" name="Freeform 93"/>
            <p:cNvSpPr>
              <a:spLocks/>
            </p:cNvSpPr>
            <p:nvPr/>
          </p:nvSpPr>
          <p:spPr bwMode="auto">
            <a:xfrm>
              <a:off x="8550442" y="5297905"/>
              <a:ext cx="593558" cy="737937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0" y="54"/>
                </a:cxn>
                <a:cxn ang="0">
                  <a:pos x="0" y="68"/>
                </a:cxn>
                <a:cxn ang="0">
                  <a:pos x="4" y="80"/>
                </a:cxn>
                <a:cxn ang="0">
                  <a:pos x="8" y="86"/>
                </a:cxn>
                <a:cxn ang="0">
                  <a:pos x="12" y="90"/>
                </a:cxn>
                <a:cxn ang="0">
                  <a:pos x="18" y="92"/>
                </a:cxn>
                <a:cxn ang="0">
                  <a:pos x="26" y="92"/>
                </a:cxn>
                <a:cxn ang="0">
                  <a:pos x="26" y="92"/>
                </a:cxn>
                <a:cxn ang="0">
                  <a:pos x="36" y="92"/>
                </a:cxn>
                <a:cxn ang="0">
                  <a:pos x="44" y="88"/>
                </a:cxn>
                <a:cxn ang="0">
                  <a:pos x="48" y="82"/>
                </a:cxn>
                <a:cxn ang="0">
                  <a:pos x="50" y="76"/>
                </a:cxn>
                <a:cxn ang="0">
                  <a:pos x="52" y="68"/>
                </a:cxn>
                <a:cxn ang="0">
                  <a:pos x="50" y="60"/>
                </a:cxn>
                <a:cxn ang="0">
                  <a:pos x="48" y="52"/>
                </a:cxn>
                <a:cxn ang="0">
                  <a:pos x="44" y="44"/>
                </a:cxn>
                <a:cxn ang="0">
                  <a:pos x="44" y="44"/>
                </a:cxn>
                <a:cxn ang="0">
                  <a:pos x="46" y="48"/>
                </a:cxn>
                <a:cxn ang="0">
                  <a:pos x="48" y="58"/>
                </a:cxn>
                <a:cxn ang="0">
                  <a:pos x="48" y="68"/>
                </a:cxn>
                <a:cxn ang="0">
                  <a:pos x="46" y="74"/>
                </a:cxn>
                <a:cxn ang="0">
                  <a:pos x="44" y="78"/>
                </a:cxn>
                <a:cxn ang="0">
                  <a:pos x="44" y="78"/>
                </a:cxn>
                <a:cxn ang="0">
                  <a:pos x="38" y="82"/>
                </a:cxn>
                <a:cxn ang="0">
                  <a:pos x="32" y="84"/>
                </a:cxn>
                <a:cxn ang="0">
                  <a:pos x="28" y="86"/>
                </a:cxn>
                <a:cxn ang="0">
                  <a:pos x="22" y="84"/>
                </a:cxn>
                <a:cxn ang="0">
                  <a:pos x="22" y="84"/>
                </a:cxn>
                <a:cxn ang="0">
                  <a:pos x="12" y="80"/>
                </a:cxn>
                <a:cxn ang="0">
                  <a:pos x="6" y="74"/>
                </a:cxn>
                <a:cxn ang="0">
                  <a:pos x="2" y="70"/>
                </a:cxn>
                <a:cxn ang="0">
                  <a:pos x="0" y="64"/>
                </a:cxn>
                <a:cxn ang="0">
                  <a:pos x="0" y="5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8" y="42"/>
                </a:cxn>
                <a:cxn ang="0">
                  <a:pos x="16" y="32"/>
                </a:cxn>
                <a:cxn ang="0">
                  <a:pos x="26" y="24"/>
                </a:cxn>
                <a:cxn ang="0">
                  <a:pos x="38" y="18"/>
                </a:cxn>
                <a:cxn ang="0">
                  <a:pos x="38" y="18"/>
                </a:cxn>
                <a:cxn ang="0">
                  <a:pos x="56" y="12"/>
                </a:cxn>
                <a:cxn ang="0">
                  <a:pos x="74" y="12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2" y="2"/>
                </a:cxn>
                <a:cxn ang="0">
                  <a:pos x="50" y="4"/>
                </a:cxn>
                <a:cxn ang="0">
                  <a:pos x="36" y="8"/>
                </a:cxn>
                <a:cxn ang="0">
                  <a:pos x="26" y="14"/>
                </a:cxn>
                <a:cxn ang="0">
                  <a:pos x="16" y="22"/>
                </a:cxn>
                <a:cxn ang="0">
                  <a:pos x="8" y="30"/>
                </a:cxn>
                <a:cxn ang="0">
                  <a:pos x="2" y="42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74" h="92">
                  <a:moveTo>
                    <a:pt x="0" y="54"/>
                  </a:moveTo>
                  <a:lnTo>
                    <a:pt x="0" y="54"/>
                  </a:lnTo>
                  <a:lnTo>
                    <a:pt x="0" y="68"/>
                  </a:lnTo>
                  <a:lnTo>
                    <a:pt x="4" y="80"/>
                  </a:lnTo>
                  <a:lnTo>
                    <a:pt x="8" y="86"/>
                  </a:lnTo>
                  <a:lnTo>
                    <a:pt x="12" y="90"/>
                  </a:lnTo>
                  <a:lnTo>
                    <a:pt x="18" y="92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36" y="92"/>
                  </a:lnTo>
                  <a:lnTo>
                    <a:pt x="44" y="88"/>
                  </a:lnTo>
                  <a:lnTo>
                    <a:pt x="48" y="82"/>
                  </a:lnTo>
                  <a:lnTo>
                    <a:pt x="50" y="76"/>
                  </a:lnTo>
                  <a:lnTo>
                    <a:pt x="52" y="68"/>
                  </a:lnTo>
                  <a:lnTo>
                    <a:pt x="50" y="60"/>
                  </a:lnTo>
                  <a:lnTo>
                    <a:pt x="48" y="52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6" y="48"/>
                  </a:lnTo>
                  <a:lnTo>
                    <a:pt x="48" y="58"/>
                  </a:lnTo>
                  <a:lnTo>
                    <a:pt x="48" y="68"/>
                  </a:lnTo>
                  <a:lnTo>
                    <a:pt x="46" y="74"/>
                  </a:lnTo>
                  <a:lnTo>
                    <a:pt x="44" y="78"/>
                  </a:lnTo>
                  <a:lnTo>
                    <a:pt x="44" y="78"/>
                  </a:lnTo>
                  <a:lnTo>
                    <a:pt x="38" y="82"/>
                  </a:lnTo>
                  <a:lnTo>
                    <a:pt x="32" y="84"/>
                  </a:lnTo>
                  <a:lnTo>
                    <a:pt x="28" y="86"/>
                  </a:lnTo>
                  <a:lnTo>
                    <a:pt x="22" y="84"/>
                  </a:lnTo>
                  <a:lnTo>
                    <a:pt x="22" y="84"/>
                  </a:lnTo>
                  <a:lnTo>
                    <a:pt x="12" y="80"/>
                  </a:lnTo>
                  <a:lnTo>
                    <a:pt x="6" y="74"/>
                  </a:lnTo>
                  <a:lnTo>
                    <a:pt x="2" y="70"/>
                  </a:lnTo>
                  <a:lnTo>
                    <a:pt x="0" y="64"/>
                  </a:lnTo>
                  <a:lnTo>
                    <a:pt x="0" y="5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8" y="42"/>
                  </a:lnTo>
                  <a:lnTo>
                    <a:pt x="16" y="32"/>
                  </a:lnTo>
                  <a:lnTo>
                    <a:pt x="26" y="24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56" y="12"/>
                  </a:lnTo>
                  <a:lnTo>
                    <a:pt x="74" y="12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2" y="2"/>
                  </a:lnTo>
                  <a:lnTo>
                    <a:pt x="50" y="4"/>
                  </a:lnTo>
                  <a:lnTo>
                    <a:pt x="36" y="8"/>
                  </a:lnTo>
                  <a:lnTo>
                    <a:pt x="26" y="14"/>
                  </a:lnTo>
                  <a:lnTo>
                    <a:pt x="16" y="22"/>
                  </a:lnTo>
                  <a:lnTo>
                    <a:pt x="8" y="30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2" name="Freeform 94"/>
            <p:cNvSpPr>
              <a:spLocks/>
            </p:cNvSpPr>
            <p:nvPr/>
          </p:nvSpPr>
          <p:spPr bwMode="auto">
            <a:xfrm>
              <a:off x="4042611" y="2602832"/>
              <a:ext cx="3128211" cy="2213811"/>
            </a:xfrm>
            <a:custGeom>
              <a:avLst/>
              <a:gdLst/>
              <a:ahLst/>
              <a:cxnLst>
                <a:cxn ang="0">
                  <a:pos x="390" y="276"/>
                </a:cxn>
                <a:cxn ang="0">
                  <a:pos x="356" y="246"/>
                </a:cxn>
                <a:cxn ang="0">
                  <a:pos x="326" y="212"/>
                </a:cxn>
                <a:cxn ang="0">
                  <a:pos x="278" y="132"/>
                </a:cxn>
                <a:cxn ang="0">
                  <a:pos x="240" y="74"/>
                </a:cxn>
                <a:cxn ang="0">
                  <a:pos x="208" y="42"/>
                </a:cxn>
                <a:cxn ang="0">
                  <a:pos x="172" y="16"/>
                </a:cxn>
                <a:cxn ang="0">
                  <a:pos x="150" y="8"/>
                </a:cxn>
                <a:cxn ang="0">
                  <a:pos x="120" y="0"/>
                </a:cxn>
                <a:cxn ang="0">
                  <a:pos x="88" y="0"/>
                </a:cxn>
                <a:cxn ang="0">
                  <a:pos x="58" y="8"/>
                </a:cxn>
                <a:cxn ang="0">
                  <a:pos x="32" y="26"/>
                </a:cxn>
                <a:cxn ang="0">
                  <a:pos x="24" y="34"/>
                </a:cxn>
                <a:cxn ang="0">
                  <a:pos x="8" y="62"/>
                </a:cxn>
                <a:cxn ang="0">
                  <a:pos x="0" y="108"/>
                </a:cxn>
                <a:cxn ang="0">
                  <a:pos x="6" y="140"/>
                </a:cxn>
                <a:cxn ang="0">
                  <a:pos x="14" y="160"/>
                </a:cxn>
                <a:cxn ang="0">
                  <a:pos x="28" y="176"/>
                </a:cxn>
                <a:cxn ang="0">
                  <a:pos x="36" y="182"/>
                </a:cxn>
                <a:cxn ang="0">
                  <a:pos x="22" y="170"/>
                </a:cxn>
                <a:cxn ang="0">
                  <a:pos x="8" y="142"/>
                </a:cxn>
                <a:cxn ang="0">
                  <a:pos x="4" y="120"/>
                </a:cxn>
                <a:cxn ang="0">
                  <a:pos x="8" y="92"/>
                </a:cxn>
                <a:cxn ang="0">
                  <a:pos x="16" y="60"/>
                </a:cxn>
                <a:cxn ang="0">
                  <a:pos x="22" y="48"/>
                </a:cxn>
                <a:cxn ang="0">
                  <a:pos x="36" y="30"/>
                </a:cxn>
                <a:cxn ang="0">
                  <a:pos x="54" y="18"/>
                </a:cxn>
                <a:cxn ang="0">
                  <a:pos x="86" y="8"/>
                </a:cxn>
                <a:cxn ang="0">
                  <a:pos x="132" y="10"/>
                </a:cxn>
                <a:cxn ang="0">
                  <a:pos x="174" y="24"/>
                </a:cxn>
                <a:cxn ang="0">
                  <a:pos x="190" y="34"/>
                </a:cxn>
                <a:cxn ang="0">
                  <a:pos x="218" y="62"/>
                </a:cxn>
                <a:cxn ang="0">
                  <a:pos x="254" y="112"/>
                </a:cxn>
                <a:cxn ang="0">
                  <a:pos x="274" y="148"/>
                </a:cxn>
                <a:cxn ang="0">
                  <a:pos x="320" y="218"/>
                </a:cxn>
                <a:cxn ang="0">
                  <a:pos x="348" y="250"/>
                </a:cxn>
                <a:cxn ang="0">
                  <a:pos x="380" y="276"/>
                </a:cxn>
                <a:cxn ang="0">
                  <a:pos x="382" y="276"/>
                </a:cxn>
                <a:cxn ang="0">
                  <a:pos x="390" y="276"/>
                </a:cxn>
              </a:cxnLst>
              <a:rect l="0" t="0" r="r" b="b"/>
              <a:pathLst>
                <a:path w="390" h="276">
                  <a:moveTo>
                    <a:pt x="390" y="276"/>
                  </a:moveTo>
                  <a:lnTo>
                    <a:pt x="390" y="276"/>
                  </a:lnTo>
                  <a:lnTo>
                    <a:pt x="372" y="262"/>
                  </a:lnTo>
                  <a:lnTo>
                    <a:pt x="356" y="246"/>
                  </a:lnTo>
                  <a:lnTo>
                    <a:pt x="340" y="230"/>
                  </a:lnTo>
                  <a:lnTo>
                    <a:pt x="326" y="212"/>
                  </a:lnTo>
                  <a:lnTo>
                    <a:pt x="302" y="172"/>
                  </a:lnTo>
                  <a:lnTo>
                    <a:pt x="278" y="132"/>
                  </a:lnTo>
                  <a:lnTo>
                    <a:pt x="252" y="92"/>
                  </a:lnTo>
                  <a:lnTo>
                    <a:pt x="240" y="74"/>
                  </a:lnTo>
                  <a:lnTo>
                    <a:pt x="224" y="56"/>
                  </a:lnTo>
                  <a:lnTo>
                    <a:pt x="208" y="42"/>
                  </a:lnTo>
                  <a:lnTo>
                    <a:pt x="192" y="28"/>
                  </a:lnTo>
                  <a:lnTo>
                    <a:pt x="172" y="16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36" y="4"/>
                  </a:lnTo>
                  <a:lnTo>
                    <a:pt x="120" y="0"/>
                  </a:lnTo>
                  <a:lnTo>
                    <a:pt x="104" y="0"/>
                  </a:lnTo>
                  <a:lnTo>
                    <a:pt x="88" y="0"/>
                  </a:lnTo>
                  <a:lnTo>
                    <a:pt x="74" y="2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24" y="34"/>
                  </a:lnTo>
                  <a:lnTo>
                    <a:pt x="18" y="42"/>
                  </a:lnTo>
                  <a:lnTo>
                    <a:pt x="8" y="62"/>
                  </a:lnTo>
                  <a:lnTo>
                    <a:pt x="2" y="84"/>
                  </a:lnTo>
                  <a:lnTo>
                    <a:pt x="0" y="108"/>
                  </a:lnTo>
                  <a:lnTo>
                    <a:pt x="2" y="130"/>
                  </a:lnTo>
                  <a:lnTo>
                    <a:pt x="6" y="140"/>
                  </a:lnTo>
                  <a:lnTo>
                    <a:pt x="10" y="150"/>
                  </a:lnTo>
                  <a:lnTo>
                    <a:pt x="14" y="160"/>
                  </a:lnTo>
                  <a:lnTo>
                    <a:pt x="20" y="168"/>
                  </a:lnTo>
                  <a:lnTo>
                    <a:pt x="28" y="176"/>
                  </a:lnTo>
                  <a:lnTo>
                    <a:pt x="36" y="182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2" y="170"/>
                  </a:lnTo>
                  <a:lnTo>
                    <a:pt x="14" y="158"/>
                  </a:lnTo>
                  <a:lnTo>
                    <a:pt x="8" y="142"/>
                  </a:lnTo>
                  <a:lnTo>
                    <a:pt x="6" y="132"/>
                  </a:lnTo>
                  <a:lnTo>
                    <a:pt x="4" y="120"/>
                  </a:lnTo>
                  <a:lnTo>
                    <a:pt x="6" y="108"/>
                  </a:lnTo>
                  <a:lnTo>
                    <a:pt x="8" y="92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8" y="40"/>
                  </a:lnTo>
                  <a:lnTo>
                    <a:pt x="36" y="30"/>
                  </a:lnTo>
                  <a:lnTo>
                    <a:pt x="44" y="24"/>
                  </a:lnTo>
                  <a:lnTo>
                    <a:pt x="54" y="18"/>
                  </a:lnTo>
                  <a:lnTo>
                    <a:pt x="64" y="14"/>
                  </a:lnTo>
                  <a:lnTo>
                    <a:pt x="86" y="8"/>
                  </a:lnTo>
                  <a:lnTo>
                    <a:pt x="110" y="8"/>
                  </a:lnTo>
                  <a:lnTo>
                    <a:pt x="132" y="10"/>
                  </a:lnTo>
                  <a:lnTo>
                    <a:pt x="154" y="16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90" y="34"/>
                  </a:lnTo>
                  <a:lnTo>
                    <a:pt x="204" y="48"/>
                  </a:lnTo>
                  <a:lnTo>
                    <a:pt x="218" y="62"/>
                  </a:lnTo>
                  <a:lnTo>
                    <a:pt x="232" y="78"/>
                  </a:lnTo>
                  <a:lnTo>
                    <a:pt x="254" y="112"/>
                  </a:lnTo>
                  <a:lnTo>
                    <a:pt x="274" y="148"/>
                  </a:lnTo>
                  <a:lnTo>
                    <a:pt x="274" y="148"/>
                  </a:lnTo>
                  <a:lnTo>
                    <a:pt x="296" y="184"/>
                  </a:lnTo>
                  <a:lnTo>
                    <a:pt x="320" y="218"/>
                  </a:lnTo>
                  <a:lnTo>
                    <a:pt x="334" y="236"/>
                  </a:lnTo>
                  <a:lnTo>
                    <a:pt x="348" y="250"/>
                  </a:lnTo>
                  <a:lnTo>
                    <a:pt x="364" y="264"/>
                  </a:lnTo>
                  <a:lnTo>
                    <a:pt x="380" y="276"/>
                  </a:lnTo>
                  <a:lnTo>
                    <a:pt x="380" y="276"/>
                  </a:lnTo>
                  <a:lnTo>
                    <a:pt x="382" y="276"/>
                  </a:lnTo>
                  <a:lnTo>
                    <a:pt x="386" y="276"/>
                  </a:lnTo>
                  <a:lnTo>
                    <a:pt x="390" y="276"/>
                  </a:lnTo>
                  <a:lnTo>
                    <a:pt x="390" y="2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3" name="Freeform 95"/>
            <p:cNvSpPr>
              <a:spLocks/>
            </p:cNvSpPr>
            <p:nvPr/>
          </p:nvSpPr>
          <p:spPr bwMode="auto">
            <a:xfrm>
              <a:off x="6497053" y="1399674"/>
              <a:ext cx="1171074" cy="1074821"/>
            </a:xfrm>
            <a:custGeom>
              <a:avLst/>
              <a:gdLst/>
              <a:ahLst/>
              <a:cxnLst>
                <a:cxn ang="0">
                  <a:pos x="18" y="134"/>
                </a:cxn>
                <a:cxn ang="0">
                  <a:pos x="10" y="8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32" y="32"/>
                </a:cxn>
                <a:cxn ang="0">
                  <a:pos x="62" y="10"/>
                </a:cxn>
                <a:cxn ang="0">
                  <a:pos x="76" y="6"/>
                </a:cxn>
                <a:cxn ang="0">
                  <a:pos x="104" y="8"/>
                </a:cxn>
                <a:cxn ang="0">
                  <a:pos x="126" y="24"/>
                </a:cxn>
                <a:cxn ang="0">
                  <a:pos x="138" y="48"/>
                </a:cxn>
                <a:cxn ang="0">
                  <a:pos x="140" y="64"/>
                </a:cxn>
                <a:cxn ang="0">
                  <a:pos x="134" y="82"/>
                </a:cxn>
                <a:cxn ang="0">
                  <a:pos x="120" y="96"/>
                </a:cxn>
                <a:cxn ang="0">
                  <a:pos x="114" y="100"/>
                </a:cxn>
                <a:cxn ang="0">
                  <a:pos x="100" y="96"/>
                </a:cxn>
                <a:cxn ang="0">
                  <a:pos x="80" y="82"/>
                </a:cxn>
                <a:cxn ang="0">
                  <a:pos x="72" y="72"/>
                </a:cxn>
                <a:cxn ang="0">
                  <a:pos x="66" y="56"/>
                </a:cxn>
                <a:cxn ang="0">
                  <a:pos x="70" y="40"/>
                </a:cxn>
                <a:cxn ang="0">
                  <a:pos x="72" y="36"/>
                </a:cxn>
                <a:cxn ang="0">
                  <a:pos x="82" y="34"/>
                </a:cxn>
                <a:cxn ang="0">
                  <a:pos x="94" y="42"/>
                </a:cxn>
                <a:cxn ang="0">
                  <a:pos x="98" y="50"/>
                </a:cxn>
                <a:cxn ang="0">
                  <a:pos x="96" y="64"/>
                </a:cxn>
                <a:cxn ang="0">
                  <a:pos x="88" y="74"/>
                </a:cxn>
                <a:cxn ang="0">
                  <a:pos x="92" y="72"/>
                </a:cxn>
                <a:cxn ang="0">
                  <a:pos x="102" y="52"/>
                </a:cxn>
                <a:cxn ang="0">
                  <a:pos x="102" y="40"/>
                </a:cxn>
                <a:cxn ang="0">
                  <a:pos x="98" y="36"/>
                </a:cxn>
                <a:cxn ang="0">
                  <a:pos x="86" y="30"/>
                </a:cxn>
                <a:cxn ang="0">
                  <a:pos x="80" y="30"/>
                </a:cxn>
                <a:cxn ang="0">
                  <a:pos x="70" y="34"/>
                </a:cxn>
                <a:cxn ang="0">
                  <a:pos x="62" y="42"/>
                </a:cxn>
                <a:cxn ang="0">
                  <a:pos x="60" y="54"/>
                </a:cxn>
                <a:cxn ang="0">
                  <a:pos x="64" y="66"/>
                </a:cxn>
                <a:cxn ang="0">
                  <a:pos x="70" y="78"/>
                </a:cxn>
                <a:cxn ang="0">
                  <a:pos x="86" y="94"/>
                </a:cxn>
                <a:cxn ang="0">
                  <a:pos x="108" y="104"/>
                </a:cxn>
                <a:cxn ang="0">
                  <a:pos x="128" y="98"/>
                </a:cxn>
                <a:cxn ang="0">
                  <a:pos x="138" y="88"/>
                </a:cxn>
                <a:cxn ang="0">
                  <a:pos x="144" y="74"/>
                </a:cxn>
                <a:cxn ang="0">
                  <a:pos x="142" y="42"/>
                </a:cxn>
                <a:cxn ang="0">
                  <a:pos x="136" y="28"/>
                </a:cxn>
                <a:cxn ang="0">
                  <a:pos x="116" y="8"/>
                </a:cxn>
                <a:cxn ang="0">
                  <a:pos x="88" y="0"/>
                </a:cxn>
                <a:cxn ang="0">
                  <a:pos x="70" y="4"/>
                </a:cxn>
                <a:cxn ang="0">
                  <a:pos x="38" y="18"/>
                </a:cxn>
                <a:cxn ang="0">
                  <a:pos x="24" y="32"/>
                </a:cxn>
                <a:cxn ang="0">
                  <a:pos x="8" y="52"/>
                </a:cxn>
                <a:cxn ang="0">
                  <a:pos x="0" y="76"/>
                </a:cxn>
                <a:cxn ang="0">
                  <a:pos x="0" y="84"/>
                </a:cxn>
                <a:cxn ang="0">
                  <a:pos x="2" y="114"/>
                </a:cxn>
                <a:cxn ang="0">
                  <a:pos x="6" y="130"/>
                </a:cxn>
                <a:cxn ang="0">
                  <a:pos x="6" y="128"/>
                </a:cxn>
                <a:cxn ang="0">
                  <a:pos x="8" y="124"/>
                </a:cxn>
                <a:cxn ang="0">
                  <a:pos x="18" y="134"/>
                </a:cxn>
              </a:cxnLst>
              <a:rect l="0" t="0" r="r" b="b"/>
              <a:pathLst>
                <a:path w="146" h="134">
                  <a:moveTo>
                    <a:pt x="18" y="134"/>
                  </a:moveTo>
                  <a:lnTo>
                    <a:pt x="18" y="134"/>
                  </a:lnTo>
                  <a:lnTo>
                    <a:pt x="12" y="100"/>
                  </a:lnTo>
                  <a:lnTo>
                    <a:pt x="10" y="82"/>
                  </a:lnTo>
                  <a:lnTo>
                    <a:pt x="10" y="7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0" y="48"/>
                  </a:lnTo>
                  <a:lnTo>
                    <a:pt x="32" y="32"/>
                  </a:lnTo>
                  <a:lnTo>
                    <a:pt x="46" y="2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76" y="6"/>
                  </a:lnTo>
                  <a:lnTo>
                    <a:pt x="90" y="6"/>
                  </a:lnTo>
                  <a:lnTo>
                    <a:pt x="104" y="8"/>
                  </a:lnTo>
                  <a:lnTo>
                    <a:pt x="116" y="14"/>
                  </a:lnTo>
                  <a:lnTo>
                    <a:pt x="126" y="24"/>
                  </a:lnTo>
                  <a:lnTo>
                    <a:pt x="134" y="34"/>
                  </a:lnTo>
                  <a:lnTo>
                    <a:pt x="138" y="48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38" y="72"/>
                  </a:lnTo>
                  <a:lnTo>
                    <a:pt x="134" y="82"/>
                  </a:lnTo>
                  <a:lnTo>
                    <a:pt x="128" y="90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14" y="100"/>
                  </a:lnTo>
                  <a:lnTo>
                    <a:pt x="106" y="98"/>
                  </a:lnTo>
                  <a:lnTo>
                    <a:pt x="100" y="96"/>
                  </a:lnTo>
                  <a:lnTo>
                    <a:pt x="92" y="92"/>
                  </a:lnTo>
                  <a:lnTo>
                    <a:pt x="80" y="8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68" y="64"/>
                  </a:lnTo>
                  <a:lnTo>
                    <a:pt x="66" y="56"/>
                  </a:lnTo>
                  <a:lnTo>
                    <a:pt x="66" y="48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2" y="36"/>
                  </a:lnTo>
                  <a:lnTo>
                    <a:pt x="76" y="34"/>
                  </a:lnTo>
                  <a:lnTo>
                    <a:pt x="82" y="34"/>
                  </a:lnTo>
                  <a:lnTo>
                    <a:pt x="86" y="36"/>
                  </a:lnTo>
                  <a:lnTo>
                    <a:pt x="94" y="42"/>
                  </a:lnTo>
                  <a:lnTo>
                    <a:pt x="98" y="50"/>
                  </a:lnTo>
                  <a:lnTo>
                    <a:pt x="98" y="50"/>
                  </a:lnTo>
                  <a:lnTo>
                    <a:pt x="98" y="56"/>
                  </a:lnTo>
                  <a:lnTo>
                    <a:pt x="96" y="64"/>
                  </a:lnTo>
                  <a:lnTo>
                    <a:pt x="92" y="70"/>
                  </a:lnTo>
                  <a:lnTo>
                    <a:pt x="88" y="74"/>
                  </a:lnTo>
                  <a:lnTo>
                    <a:pt x="88" y="74"/>
                  </a:lnTo>
                  <a:lnTo>
                    <a:pt x="92" y="72"/>
                  </a:lnTo>
                  <a:lnTo>
                    <a:pt x="98" y="64"/>
                  </a:lnTo>
                  <a:lnTo>
                    <a:pt x="102" y="52"/>
                  </a:lnTo>
                  <a:lnTo>
                    <a:pt x="102" y="46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98" y="36"/>
                  </a:lnTo>
                  <a:lnTo>
                    <a:pt x="92" y="32"/>
                  </a:lnTo>
                  <a:lnTo>
                    <a:pt x="86" y="30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74" y="30"/>
                  </a:lnTo>
                  <a:lnTo>
                    <a:pt x="70" y="34"/>
                  </a:lnTo>
                  <a:lnTo>
                    <a:pt x="66" y="38"/>
                  </a:lnTo>
                  <a:lnTo>
                    <a:pt x="62" y="42"/>
                  </a:lnTo>
                  <a:lnTo>
                    <a:pt x="60" y="48"/>
                  </a:lnTo>
                  <a:lnTo>
                    <a:pt x="60" y="54"/>
                  </a:lnTo>
                  <a:lnTo>
                    <a:pt x="60" y="6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70" y="78"/>
                  </a:lnTo>
                  <a:lnTo>
                    <a:pt x="78" y="86"/>
                  </a:lnTo>
                  <a:lnTo>
                    <a:pt x="86" y="94"/>
                  </a:lnTo>
                  <a:lnTo>
                    <a:pt x="96" y="100"/>
                  </a:lnTo>
                  <a:lnTo>
                    <a:pt x="108" y="104"/>
                  </a:lnTo>
                  <a:lnTo>
                    <a:pt x="118" y="102"/>
                  </a:lnTo>
                  <a:lnTo>
                    <a:pt x="128" y="98"/>
                  </a:lnTo>
                  <a:lnTo>
                    <a:pt x="138" y="88"/>
                  </a:lnTo>
                  <a:lnTo>
                    <a:pt x="138" y="88"/>
                  </a:lnTo>
                  <a:lnTo>
                    <a:pt x="142" y="82"/>
                  </a:lnTo>
                  <a:lnTo>
                    <a:pt x="144" y="74"/>
                  </a:lnTo>
                  <a:lnTo>
                    <a:pt x="146" y="58"/>
                  </a:lnTo>
                  <a:lnTo>
                    <a:pt x="142" y="42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28" y="16"/>
                  </a:lnTo>
                  <a:lnTo>
                    <a:pt x="116" y="8"/>
                  </a:lnTo>
                  <a:lnTo>
                    <a:pt x="102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70" y="4"/>
                  </a:lnTo>
                  <a:lnTo>
                    <a:pt x="54" y="10"/>
                  </a:lnTo>
                  <a:lnTo>
                    <a:pt x="38" y="18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4" y="40"/>
                  </a:lnTo>
                  <a:lnTo>
                    <a:pt x="8" y="52"/>
                  </a:lnTo>
                  <a:lnTo>
                    <a:pt x="4" y="6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14"/>
                  </a:lnTo>
                  <a:lnTo>
                    <a:pt x="6" y="128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6" y="124"/>
                  </a:lnTo>
                  <a:lnTo>
                    <a:pt x="8" y="124"/>
                  </a:lnTo>
                  <a:lnTo>
                    <a:pt x="12" y="126"/>
                  </a:lnTo>
                  <a:lnTo>
                    <a:pt x="18" y="134"/>
                  </a:lnTo>
                  <a:lnTo>
                    <a:pt x="18" y="1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4" name="Freeform 96"/>
            <p:cNvSpPr>
              <a:spLocks/>
            </p:cNvSpPr>
            <p:nvPr/>
          </p:nvSpPr>
          <p:spPr bwMode="auto">
            <a:xfrm>
              <a:off x="5871411" y="5731042"/>
              <a:ext cx="1219200" cy="1090863"/>
            </a:xfrm>
            <a:custGeom>
              <a:avLst/>
              <a:gdLst/>
              <a:ahLst/>
              <a:cxnLst>
                <a:cxn ang="0">
                  <a:pos x="144" y="62"/>
                </a:cxn>
                <a:cxn ang="0">
                  <a:pos x="122" y="24"/>
                </a:cxn>
                <a:cxn ang="0">
                  <a:pos x="110" y="16"/>
                </a:cxn>
                <a:cxn ang="0">
                  <a:pos x="94" y="10"/>
                </a:cxn>
                <a:cxn ang="0">
                  <a:pos x="78" y="8"/>
                </a:cxn>
                <a:cxn ang="0">
                  <a:pos x="42" y="18"/>
                </a:cxn>
                <a:cxn ang="0">
                  <a:pos x="30" y="26"/>
                </a:cxn>
                <a:cxn ang="0">
                  <a:pos x="12" y="50"/>
                </a:cxn>
                <a:cxn ang="0">
                  <a:pos x="6" y="78"/>
                </a:cxn>
                <a:cxn ang="0">
                  <a:pos x="14" y="106"/>
                </a:cxn>
                <a:cxn ang="0">
                  <a:pos x="22" y="118"/>
                </a:cxn>
                <a:cxn ang="0">
                  <a:pos x="36" y="126"/>
                </a:cxn>
                <a:cxn ang="0">
                  <a:pos x="52" y="126"/>
                </a:cxn>
                <a:cxn ang="0">
                  <a:pos x="58" y="122"/>
                </a:cxn>
                <a:cxn ang="0">
                  <a:pos x="68" y="110"/>
                </a:cxn>
                <a:cxn ang="0">
                  <a:pos x="72" y="84"/>
                </a:cxn>
                <a:cxn ang="0">
                  <a:pos x="72" y="68"/>
                </a:cxn>
                <a:cxn ang="0">
                  <a:pos x="68" y="54"/>
                </a:cxn>
                <a:cxn ang="0">
                  <a:pos x="56" y="44"/>
                </a:cxn>
                <a:cxn ang="0">
                  <a:pos x="50" y="44"/>
                </a:cxn>
                <a:cxn ang="0">
                  <a:pos x="44" y="50"/>
                </a:cxn>
                <a:cxn ang="0">
                  <a:pos x="38" y="66"/>
                </a:cxn>
                <a:cxn ang="0">
                  <a:pos x="40" y="74"/>
                </a:cxn>
                <a:cxn ang="0">
                  <a:pos x="50" y="82"/>
                </a:cxn>
                <a:cxn ang="0">
                  <a:pos x="62" y="84"/>
                </a:cxn>
                <a:cxn ang="0">
                  <a:pos x="58" y="84"/>
                </a:cxn>
                <a:cxn ang="0">
                  <a:pos x="44" y="82"/>
                </a:cxn>
                <a:cxn ang="0">
                  <a:pos x="34" y="76"/>
                </a:cxn>
                <a:cxn ang="0">
                  <a:pos x="32" y="72"/>
                </a:cxn>
                <a:cxn ang="0">
                  <a:pos x="34" y="58"/>
                </a:cxn>
                <a:cxn ang="0">
                  <a:pos x="40" y="46"/>
                </a:cxn>
                <a:cxn ang="0">
                  <a:pos x="46" y="42"/>
                </a:cxn>
                <a:cxn ang="0">
                  <a:pos x="56" y="40"/>
                </a:cxn>
                <a:cxn ang="0">
                  <a:pos x="66" y="42"/>
                </a:cxn>
                <a:cxn ang="0">
                  <a:pos x="72" y="52"/>
                </a:cxn>
                <a:cxn ang="0">
                  <a:pos x="76" y="58"/>
                </a:cxn>
                <a:cxn ang="0">
                  <a:pos x="78" y="84"/>
                </a:cxn>
                <a:cxn ang="0">
                  <a:pos x="72" y="110"/>
                </a:cxn>
                <a:cxn ang="0">
                  <a:pos x="58" y="128"/>
                </a:cxn>
                <a:cxn ang="0">
                  <a:pos x="34" y="136"/>
                </a:cxn>
                <a:cxn ang="0">
                  <a:pos x="28" y="134"/>
                </a:cxn>
                <a:cxn ang="0">
                  <a:pos x="16" y="126"/>
                </a:cxn>
                <a:cxn ang="0">
                  <a:pos x="4" y="106"/>
                </a:cxn>
                <a:cxn ang="0">
                  <a:pos x="0" y="92"/>
                </a:cxn>
                <a:cxn ang="0">
                  <a:pos x="2" y="60"/>
                </a:cxn>
                <a:cxn ang="0">
                  <a:pos x="18" y="32"/>
                </a:cxn>
                <a:cxn ang="0">
                  <a:pos x="32" y="20"/>
                </a:cxn>
                <a:cxn ang="0">
                  <a:pos x="64" y="4"/>
                </a:cxn>
                <a:cxn ang="0">
                  <a:pos x="82" y="0"/>
                </a:cxn>
                <a:cxn ang="0">
                  <a:pos x="106" y="2"/>
                </a:cxn>
                <a:cxn ang="0">
                  <a:pos x="126" y="14"/>
                </a:cxn>
                <a:cxn ang="0">
                  <a:pos x="134" y="22"/>
                </a:cxn>
                <a:cxn ang="0">
                  <a:pos x="152" y="56"/>
                </a:cxn>
                <a:cxn ang="0">
                  <a:pos x="148" y="60"/>
                </a:cxn>
                <a:cxn ang="0">
                  <a:pos x="144" y="62"/>
                </a:cxn>
              </a:cxnLst>
              <a:rect l="0" t="0" r="r" b="b"/>
              <a:pathLst>
                <a:path w="152" h="136">
                  <a:moveTo>
                    <a:pt x="144" y="62"/>
                  </a:moveTo>
                  <a:lnTo>
                    <a:pt x="144" y="62"/>
                  </a:lnTo>
                  <a:lnTo>
                    <a:pt x="130" y="36"/>
                  </a:lnTo>
                  <a:lnTo>
                    <a:pt x="122" y="24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02" y="12"/>
                  </a:lnTo>
                  <a:lnTo>
                    <a:pt x="94" y="10"/>
                  </a:lnTo>
                  <a:lnTo>
                    <a:pt x="86" y="8"/>
                  </a:lnTo>
                  <a:lnTo>
                    <a:pt x="78" y="8"/>
                  </a:lnTo>
                  <a:lnTo>
                    <a:pt x="60" y="10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0" y="26"/>
                  </a:lnTo>
                  <a:lnTo>
                    <a:pt x="20" y="36"/>
                  </a:lnTo>
                  <a:lnTo>
                    <a:pt x="12" y="50"/>
                  </a:lnTo>
                  <a:lnTo>
                    <a:pt x="8" y="64"/>
                  </a:lnTo>
                  <a:lnTo>
                    <a:pt x="6" y="78"/>
                  </a:lnTo>
                  <a:lnTo>
                    <a:pt x="8" y="92"/>
                  </a:lnTo>
                  <a:lnTo>
                    <a:pt x="14" y="106"/>
                  </a:lnTo>
                  <a:lnTo>
                    <a:pt x="22" y="118"/>
                  </a:lnTo>
                  <a:lnTo>
                    <a:pt x="22" y="118"/>
                  </a:lnTo>
                  <a:lnTo>
                    <a:pt x="28" y="124"/>
                  </a:lnTo>
                  <a:lnTo>
                    <a:pt x="36" y="126"/>
                  </a:lnTo>
                  <a:lnTo>
                    <a:pt x="44" y="128"/>
                  </a:lnTo>
                  <a:lnTo>
                    <a:pt x="52" y="126"/>
                  </a:lnTo>
                  <a:lnTo>
                    <a:pt x="52" y="126"/>
                  </a:lnTo>
                  <a:lnTo>
                    <a:pt x="58" y="122"/>
                  </a:lnTo>
                  <a:lnTo>
                    <a:pt x="64" y="116"/>
                  </a:lnTo>
                  <a:lnTo>
                    <a:pt x="68" y="110"/>
                  </a:lnTo>
                  <a:lnTo>
                    <a:pt x="70" y="100"/>
                  </a:lnTo>
                  <a:lnTo>
                    <a:pt x="72" y="84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0" y="60"/>
                  </a:lnTo>
                  <a:lnTo>
                    <a:pt x="68" y="54"/>
                  </a:lnTo>
                  <a:lnTo>
                    <a:pt x="62" y="48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0" y="44"/>
                  </a:lnTo>
                  <a:lnTo>
                    <a:pt x="46" y="46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8" y="66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44" y="80"/>
                  </a:lnTo>
                  <a:lnTo>
                    <a:pt x="50" y="82"/>
                  </a:lnTo>
                  <a:lnTo>
                    <a:pt x="56" y="84"/>
                  </a:lnTo>
                  <a:lnTo>
                    <a:pt x="62" y="84"/>
                  </a:lnTo>
                  <a:lnTo>
                    <a:pt x="62" y="84"/>
                  </a:lnTo>
                  <a:lnTo>
                    <a:pt x="58" y="84"/>
                  </a:lnTo>
                  <a:lnTo>
                    <a:pt x="48" y="84"/>
                  </a:lnTo>
                  <a:lnTo>
                    <a:pt x="44" y="82"/>
                  </a:lnTo>
                  <a:lnTo>
                    <a:pt x="38" y="80"/>
                  </a:lnTo>
                  <a:lnTo>
                    <a:pt x="34" y="76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64"/>
                  </a:lnTo>
                  <a:lnTo>
                    <a:pt x="34" y="58"/>
                  </a:lnTo>
                  <a:lnTo>
                    <a:pt x="36" y="5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6" y="42"/>
                  </a:lnTo>
                  <a:lnTo>
                    <a:pt x="50" y="40"/>
                  </a:lnTo>
                  <a:lnTo>
                    <a:pt x="56" y="40"/>
                  </a:lnTo>
                  <a:lnTo>
                    <a:pt x="62" y="40"/>
                  </a:lnTo>
                  <a:lnTo>
                    <a:pt x="66" y="42"/>
                  </a:lnTo>
                  <a:lnTo>
                    <a:pt x="70" y="46"/>
                  </a:lnTo>
                  <a:lnTo>
                    <a:pt x="72" y="52"/>
                  </a:lnTo>
                  <a:lnTo>
                    <a:pt x="76" y="58"/>
                  </a:lnTo>
                  <a:lnTo>
                    <a:pt x="76" y="58"/>
                  </a:lnTo>
                  <a:lnTo>
                    <a:pt x="76" y="72"/>
                  </a:lnTo>
                  <a:lnTo>
                    <a:pt x="78" y="84"/>
                  </a:lnTo>
                  <a:lnTo>
                    <a:pt x="76" y="98"/>
                  </a:lnTo>
                  <a:lnTo>
                    <a:pt x="72" y="110"/>
                  </a:lnTo>
                  <a:lnTo>
                    <a:pt x="66" y="120"/>
                  </a:lnTo>
                  <a:lnTo>
                    <a:pt x="58" y="128"/>
                  </a:lnTo>
                  <a:lnTo>
                    <a:pt x="48" y="134"/>
                  </a:lnTo>
                  <a:lnTo>
                    <a:pt x="34" y="136"/>
                  </a:lnTo>
                  <a:lnTo>
                    <a:pt x="34" y="136"/>
                  </a:lnTo>
                  <a:lnTo>
                    <a:pt x="28" y="134"/>
                  </a:lnTo>
                  <a:lnTo>
                    <a:pt x="22" y="130"/>
                  </a:lnTo>
                  <a:lnTo>
                    <a:pt x="16" y="126"/>
                  </a:lnTo>
                  <a:lnTo>
                    <a:pt x="12" y="120"/>
                  </a:lnTo>
                  <a:lnTo>
                    <a:pt x="4" y="10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76"/>
                  </a:lnTo>
                  <a:lnTo>
                    <a:pt x="2" y="60"/>
                  </a:lnTo>
                  <a:lnTo>
                    <a:pt x="8" y="46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32" y="20"/>
                  </a:lnTo>
                  <a:lnTo>
                    <a:pt x="48" y="10"/>
                  </a:lnTo>
                  <a:lnTo>
                    <a:pt x="64" y="4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94" y="0"/>
                  </a:lnTo>
                  <a:lnTo>
                    <a:pt x="106" y="2"/>
                  </a:lnTo>
                  <a:lnTo>
                    <a:pt x="116" y="8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34" y="22"/>
                  </a:lnTo>
                  <a:lnTo>
                    <a:pt x="140" y="32"/>
                  </a:lnTo>
                  <a:lnTo>
                    <a:pt x="152" y="56"/>
                  </a:lnTo>
                  <a:lnTo>
                    <a:pt x="152" y="56"/>
                  </a:lnTo>
                  <a:lnTo>
                    <a:pt x="148" y="60"/>
                  </a:lnTo>
                  <a:lnTo>
                    <a:pt x="144" y="62"/>
                  </a:lnTo>
                  <a:lnTo>
                    <a:pt x="144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5" name="Freeform 97"/>
            <p:cNvSpPr>
              <a:spLocks/>
            </p:cNvSpPr>
            <p:nvPr/>
          </p:nvSpPr>
          <p:spPr bwMode="auto">
            <a:xfrm>
              <a:off x="6593305" y="854242"/>
              <a:ext cx="256674" cy="737937"/>
            </a:xfrm>
            <a:custGeom>
              <a:avLst/>
              <a:gdLst/>
              <a:ahLst/>
              <a:cxnLst>
                <a:cxn ang="0">
                  <a:pos x="22" y="56"/>
                </a:cxn>
                <a:cxn ang="0">
                  <a:pos x="22" y="56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6" y="18"/>
                </a:cxn>
                <a:cxn ang="0">
                  <a:pos x="24" y="6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0" y="8"/>
                </a:cxn>
                <a:cxn ang="0">
                  <a:pos x="16" y="16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2" y="44"/>
                </a:cxn>
                <a:cxn ang="0">
                  <a:pos x="0" y="56"/>
                </a:cxn>
                <a:cxn ang="0">
                  <a:pos x="0" y="66"/>
                </a:cxn>
                <a:cxn ang="0">
                  <a:pos x="4" y="76"/>
                </a:cxn>
                <a:cxn ang="0">
                  <a:pos x="6" y="82"/>
                </a:cxn>
                <a:cxn ang="0">
                  <a:pos x="10" y="88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0" y="82"/>
                </a:cxn>
                <a:cxn ang="0">
                  <a:pos x="10" y="70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2" y="78"/>
                </a:cxn>
                <a:cxn ang="0">
                  <a:pos x="12" y="78"/>
                </a:cxn>
                <a:cxn ang="0">
                  <a:pos x="14" y="86"/>
                </a:cxn>
                <a:cxn ang="0">
                  <a:pos x="14" y="86"/>
                </a:cxn>
                <a:cxn ang="0">
                  <a:pos x="16" y="88"/>
                </a:cxn>
                <a:cxn ang="0">
                  <a:pos x="16" y="88"/>
                </a:cxn>
                <a:cxn ang="0">
                  <a:pos x="18" y="82"/>
                </a:cxn>
                <a:cxn ang="0">
                  <a:pos x="24" y="76"/>
                </a:cxn>
                <a:cxn ang="0">
                  <a:pos x="24" y="76"/>
                </a:cxn>
                <a:cxn ang="0">
                  <a:pos x="30" y="68"/>
                </a:cxn>
                <a:cxn ang="0">
                  <a:pos x="32" y="60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30" y="5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6"/>
                </a:cxn>
                <a:cxn ang="0">
                  <a:pos x="22" y="56"/>
                </a:cxn>
              </a:cxnLst>
              <a:rect l="0" t="0" r="r" b="b"/>
              <a:pathLst>
                <a:path w="32" h="92">
                  <a:moveTo>
                    <a:pt x="22" y="56"/>
                  </a:moveTo>
                  <a:lnTo>
                    <a:pt x="22" y="56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6" y="18"/>
                  </a:lnTo>
                  <a:lnTo>
                    <a:pt x="24" y="6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0" y="8"/>
                  </a:lnTo>
                  <a:lnTo>
                    <a:pt x="16" y="1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2" y="44"/>
                  </a:lnTo>
                  <a:lnTo>
                    <a:pt x="0" y="56"/>
                  </a:lnTo>
                  <a:lnTo>
                    <a:pt x="0" y="66"/>
                  </a:lnTo>
                  <a:lnTo>
                    <a:pt x="4" y="76"/>
                  </a:lnTo>
                  <a:lnTo>
                    <a:pt x="6" y="82"/>
                  </a:lnTo>
                  <a:lnTo>
                    <a:pt x="10" y="88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0" y="82"/>
                  </a:lnTo>
                  <a:lnTo>
                    <a:pt x="10" y="7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4" y="86"/>
                  </a:lnTo>
                  <a:lnTo>
                    <a:pt x="14" y="86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82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30" y="68"/>
                  </a:lnTo>
                  <a:lnTo>
                    <a:pt x="32" y="60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0" y="5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6"/>
                  </a:lnTo>
                  <a:lnTo>
                    <a:pt x="22" y="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6" name="Freeform 98"/>
            <p:cNvSpPr>
              <a:spLocks/>
            </p:cNvSpPr>
            <p:nvPr/>
          </p:nvSpPr>
          <p:spPr bwMode="auto">
            <a:xfrm>
              <a:off x="5518484" y="838200"/>
              <a:ext cx="336884" cy="946484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4" y="16"/>
                </a:cxn>
                <a:cxn ang="0">
                  <a:pos x="2" y="26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8" y="80"/>
                </a:cxn>
                <a:cxn ang="0">
                  <a:pos x="18" y="80"/>
                </a:cxn>
                <a:cxn ang="0">
                  <a:pos x="28" y="98"/>
                </a:cxn>
                <a:cxn ang="0">
                  <a:pos x="34" y="106"/>
                </a:cxn>
                <a:cxn ang="0">
                  <a:pos x="38" y="116"/>
                </a:cxn>
                <a:cxn ang="0">
                  <a:pos x="38" y="116"/>
                </a:cxn>
                <a:cxn ang="0">
                  <a:pos x="38" y="118"/>
                </a:cxn>
                <a:cxn ang="0">
                  <a:pos x="40" y="118"/>
                </a:cxn>
                <a:cxn ang="0">
                  <a:pos x="40" y="118"/>
                </a:cxn>
                <a:cxn ang="0">
                  <a:pos x="42" y="116"/>
                </a:cxn>
                <a:cxn ang="0">
                  <a:pos x="42" y="114"/>
                </a:cxn>
                <a:cxn ang="0">
                  <a:pos x="42" y="114"/>
                </a:cxn>
                <a:cxn ang="0">
                  <a:pos x="36" y="100"/>
                </a:cxn>
                <a:cxn ang="0">
                  <a:pos x="28" y="88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8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6" y="26"/>
                </a:cxn>
                <a:cxn ang="0">
                  <a:pos x="12" y="10"/>
                </a:cxn>
                <a:cxn ang="0">
                  <a:pos x="12" y="10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6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42" h="118">
                  <a:moveTo>
                    <a:pt x="12" y="2"/>
                  </a:moveTo>
                  <a:lnTo>
                    <a:pt x="12" y="2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16"/>
                  </a:lnTo>
                  <a:lnTo>
                    <a:pt x="2" y="2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28" y="98"/>
                  </a:lnTo>
                  <a:lnTo>
                    <a:pt x="34" y="106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38" y="118"/>
                  </a:lnTo>
                  <a:lnTo>
                    <a:pt x="40" y="118"/>
                  </a:lnTo>
                  <a:lnTo>
                    <a:pt x="40" y="118"/>
                  </a:lnTo>
                  <a:lnTo>
                    <a:pt x="42" y="116"/>
                  </a:lnTo>
                  <a:lnTo>
                    <a:pt x="42" y="114"/>
                  </a:lnTo>
                  <a:lnTo>
                    <a:pt x="42" y="114"/>
                  </a:lnTo>
                  <a:lnTo>
                    <a:pt x="36" y="100"/>
                  </a:lnTo>
                  <a:lnTo>
                    <a:pt x="28" y="88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8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26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7" name="Freeform 99"/>
            <p:cNvSpPr>
              <a:spLocks/>
            </p:cNvSpPr>
            <p:nvPr/>
          </p:nvSpPr>
          <p:spPr bwMode="auto">
            <a:xfrm>
              <a:off x="3481137" y="469232"/>
              <a:ext cx="1283368" cy="978568"/>
            </a:xfrm>
            <a:custGeom>
              <a:avLst/>
              <a:gdLst/>
              <a:ahLst/>
              <a:cxnLst>
                <a:cxn ang="0">
                  <a:pos x="30" y="40"/>
                </a:cxn>
                <a:cxn ang="0">
                  <a:pos x="20" y="44"/>
                </a:cxn>
                <a:cxn ang="0">
                  <a:pos x="10" y="42"/>
                </a:cxn>
                <a:cxn ang="0">
                  <a:pos x="8" y="40"/>
                </a:cxn>
                <a:cxn ang="0">
                  <a:pos x="6" y="36"/>
                </a:cxn>
                <a:cxn ang="0">
                  <a:pos x="8" y="24"/>
                </a:cxn>
                <a:cxn ang="0">
                  <a:pos x="10" y="22"/>
                </a:cxn>
                <a:cxn ang="0">
                  <a:pos x="14" y="16"/>
                </a:cxn>
                <a:cxn ang="0">
                  <a:pos x="26" y="8"/>
                </a:cxn>
                <a:cxn ang="0">
                  <a:pos x="32" y="6"/>
                </a:cxn>
                <a:cxn ang="0">
                  <a:pos x="46" y="6"/>
                </a:cxn>
                <a:cxn ang="0">
                  <a:pos x="60" y="12"/>
                </a:cxn>
                <a:cxn ang="0">
                  <a:pos x="74" y="20"/>
                </a:cxn>
                <a:cxn ang="0">
                  <a:pos x="82" y="32"/>
                </a:cxn>
                <a:cxn ang="0">
                  <a:pos x="86" y="48"/>
                </a:cxn>
                <a:cxn ang="0">
                  <a:pos x="88" y="64"/>
                </a:cxn>
                <a:cxn ang="0">
                  <a:pos x="96" y="90"/>
                </a:cxn>
                <a:cxn ang="0">
                  <a:pos x="102" y="96"/>
                </a:cxn>
                <a:cxn ang="0">
                  <a:pos x="128" y="114"/>
                </a:cxn>
                <a:cxn ang="0">
                  <a:pos x="142" y="120"/>
                </a:cxn>
                <a:cxn ang="0">
                  <a:pos x="150" y="122"/>
                </a:cxn>
                <a:cxn ang="0">
                  <a:pos x="158" y="122"/>
                </a:cxn>
                <a:cxn ang="0">
                  <a:pos x="160" y="120"/>
                </a:cxn>
                <a:cxn ang="0">
                  <a:pos x="158" y="118"/>
                </a:cxn>
                <a:cxn ang="0">
                  <a:pos x="156" y="118"/>
                </a:cxn>
                <a:cxn ang="0">
                  <a:pos x="144" y="116"/>
                </a:cxn>
                <a:cxn ang="0">
                  <a:pos x="130" y="110"/>
                </a:cxn>
                <a:cxn ang="0">
                  <a:pos x="116" y="102"/>
                </a:cxn>
                <a:cxn ang="0">
                  <a:pos x="104" y="92"/>
                </a:cxn>
                <a:cxn ang="0">
                  <a:pos x="96" y="80"/>
                </a:cxn>
                <a:cxn ang="0">
                  <a:pos x="92" y="64"/>
                </a:cxn>
                <a:cxn ang="0">
                  <a:pos x="88" y="38"/>
                </a:cxn>
                <a:cxn ang="0">
                  <a:pos x="86" y="30"/>
                </a:cxn>
                <a:cxn ang="0">
                  <a:pos x="76" y="16"/>
                </a:cxn>
                <a:cxn ang="0">
                  <a:pos x="62" y="6"/>
                </a:cxn>
                <a:cxn ang="0">
                  <a:pos x="48" y="2"/>
                </a:cxn>
                <a:cxn ang="0">
                  <a:pos x="32" y="2"/>
                </a:cxn>
                <a:cxn ang="0">
                  <a:pos x="24" y="4"/>
                </a:cxn>
                <a:cxn ang="0">
                  <a:pos x="10" y="12"/>
                </a:cxn>
                <a:cxn ang="0">
                  <a:pos x="6" y="20"/>
                </a:cxn>
                <a:cxn ang="0">
                  <a:pos x="4" y="22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8" y="48"/>
                </a:cxn>
                <a:cxn ang="0">
                  <a:pos x="20" y="48"/>
                </a:cxn>
                <a:cxn ang="0">
                  <a:pos x="32" y="44"/>
                </a:cxn>
                <a:cxn ang="0">
                  <a:pos x="34" y="42"/>
                </a:cxn>
                <a:cxn ang="0">
                  <a:pos x="32" y="40"/>
                </a:cxn>
                <a:cxn ang="0">
                  <a:pos x="30" y="40"/>
                </a:cxn>
              </a:cxnLst>
              <a:rect l="0" t="0" r="r" b="b"/>
              <a:pathLst>
                <a:path w="160" h="122">
                  <a:moveTo>
                    <a:pt x="30" y="40"/>
                  </a:moveTo>
                  <a:lnTo>
                    <a:pt x="30" y="40"/>
                  </a:lnTo>
                  <a:lnTo>
                    <a:pt x="24" y="42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8" y="40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16"/>
                  </a:lnTo>
                  <a:lnTo>
                    <a:pt x="20" y="10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40" y="6"/>
                  </a:lnTo>
                  <a:lnTo>
                    <a:pt x="46" y="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8" y="16"/>
                  </a:lnTo>
                  <a:lnTo>
                    <a:pt x="74" y="20"/>
                  </a:lnTo>
                  <a:lnTo>
                    <a:pt x="78" y="26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6" y="48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92" y="82"/>
                  </a:lnTo>
                  <a:lnTo>
                    <a:pt x="96" y="90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12" y="106"/>
                  </a:lnTo>
                  <a:lnTo>
                    <a:pt x="128" y="114"/>
                  </a:lnTo>
                  <a:lnTo>
                    <a:pt x="128" y="114"/>
                  </a:lnTo>
                  <a:lnTo>
                    <a:pt x="142" y="120"/>
                  </a:lnTo>
                  <a:lnTo>
                    <a:pt x="142" y="120"/>
                  </a:lnTo>
                  <a:lnTo>
                    <a:pt x="150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58" y="118"/>
                  </a:lnTo>
                  <a:lnTo>
                    <a:pt x="156" y="118"/>
                  </a:lnTo>
                  <a:lnTo>
                    <a:pt x="156" y="118"/>
                  </a:lnTo>
                  <a:lnTo>
                    <a:pt x="152" y="118"/>
                  </a:lnTo>
                  <a:lnTo>
                    <a:pt x="144" y="116"/>
                  </a:lnTo>
                  <a:lnTo>
                    <a:pt x="144" y="116"/>
                  </a:lnTo>
                  <a:lnTo>
                    <a:pt x="130" y="110"/>
                  </a:lnTo>
                  <a:lnTo>
                    <a:pt x="130" y="110"/>
                  </a:lnTo>
                  <a:lnTo>
                    <a:pt x="116" y="10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0" y="86"/>
                  </a:lnTo>
                  <a:lnTo>
                    <a:pt x="96" y="80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0" y="48"/>
                  </a:lnTo>
                  <a:lnTo>
                    <a:pt x="88" y="38"/>
                  </a:lnTo>
                  <a:lnTo>
                    <a:pt x="86" y="30"/>
                  </a:lnTo>
                  <a:lnTo>
                    <a:pt x="86" y="30"/>
                  </a:lnTo>
                  <a:lnTo>
                    <a:pt x="82" y="24"/>
                  </a:lnTo>
                  <a:lnTo>
                    <a:pt x="76" y="16"/>
                  </a:lnTo>
                  <a:lnTo>
                    <a:pt x="70" y="12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24" y="4"/>
                  </a:lnTo>
                  <a:lnTo>
                    <a:pt x="18" y="6"/>
                  </a:lnTo>
                  <a:lnTo>
                    <a:pt x="10" y="12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4" y="48"/>
                  </a:lnTo>
                  <a:lnTo>
                    <a:pt x="20" y="48"/>
                  </a:lnTo>
                  <a:lnTo>
                    <a:pt x="26" y="46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42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8" name="Freeform 100"/>
            <p:cNvSpPr>
              <a:spLocks/>
            </p:cNvSpPr>
            <p:nvPr/>
          </p:nvSpPr>
          <p:spPr bwMode="auto">
            <a:xfrm>
              <a:off x="7010400" y="4608095"/>
              <a:ext cx="1925053" cy="1251284"/>
            </a:xfrm>
            <a:custGeom>
              <a:avLst/>
              <a:gdLst/>
              <a:ahLst/>
              <a:cxnLst>
                <a:cxn ang="0">
                  <a:pos x="240" y="24"/>
                </a:cxn>
                <a:cxn ang="0">
                  <a:pos x="224" y="26"/>
                </a:cxn>
                <a:cxn ang="0">
                  <a:pos x="188" y="16"/>
                </a:cxn>
                <a:cxn ang="0">
                  <a:pos x="170" y="10"/>
                </a:cxn>
                <a:cxn ang="0">
                  <a:pos x="144" y="2"/>
                </a:cxn>
                <a:cxn ang="0">
                  <a:pos x="122" y="0"/>
                </a:cxn>
                <a:cxn ang="0">
                  <a:pos x="104" y="2"/>
                </a:cxn>
                <a:cxn ang="0">
                  <a:pos x="76" y="18"/>
                </a:cxn>
                <a:cxn ang="0">
                  <a:pos x="58" y="38"/>
                </a:cxn>
                <a:cxn ang="0">
                  <a:pos x="52" y="46"/>
                </a:cxn>
                <a:cxn ang="0">
                  <a:pos x="48" y="52"/>
                </a:cxn>
                <a:cxn ang="0">
                  <a:pos x="14" y="100"/>
                </a:cxn>
                <a:cxn ang="0">
                  <a:pos x="8" y="114"/>
                </a:cxn>
                <a:cxn ang="0">
                  <a:pos x="0" y="140"/>
                </a:cxn>
                <a:cxn ang="0">
                  <a:pos x="0" y="152"/>
                </a:cxn>
                <a:cxn ang="0">
                  <a:pos x="2" y="156"/>
                </a:cxn>
                <a:cxn ang="0">
                  <a:pos x="4" y="154"/>
                </a:cxn>
                <a:cxn ang="0">
                  <a:pos x="4" y="152"/>
                </a:cxn>
                <a:cxn ang="0">
                  <a:pos x="8" y="130"/>
                </a:cxn>
                <a:cxn ang="0">
                  <a:pos x="18" y="102"/>
                </a:cxn>
                <a:cxn ang="0">
                  <a:pos x="28" y="86"/>
                </a:cxn>
                <a:cxn ang="0">
                  <a:pos x="50" y="54"/>
                </a:cxn>
                <a:cxn ang="0">
                  <a:pos x="64" y="42"/>
                </a:cxn>
                <a:cxn ang="0">
                  <a:pos x="96" y="28"/>
                </a:cxn>
                <a:cxn ang="0">
                  <a:pos x="112" y="24"/>
                </a:cxn>
                <a:cxn ang="0">
                  <a:pos x="76" y="40"/>
                </a:cxn>
                <a:cxn ang="0">
                  <a:pos x="62" y="48"/>
                </a:cxn>
                <a:cxn ang="0">
                  <a:pos x="58" y="52"/>
                </a:cxn>
                <a:cxn ang="0">
                  <a:pos x="70" y="56"/>
                </a:cxn>
                <a:cxn ang="0">
                  <a:pos x="88" y="66"/>
                </a:cxn>
                <a:cxn ang="0">
                  <a:pos x="108" y="74"/>
                </a:cxn>
                <a:cxn ang="0">
                  <a:pos x="126" y="76"/>
                </a:cxn>
                <a:cxn ang="0">
                  <a:pos x="146" y="72"/>
                </a:cxn>
                <a:cxn ang="0">
                  <a:pos x="138" y="70"/>
                </a:cxn>
                <a:cxn ang="0">
                  <a:pos x="116" y="52"/>
                </a:cxn>
                <a:cxn ang="0">
                  <a:pos x="114" y="50"/>
                </a:cxn>
                <a:cxn ang="0">
                  <a:pos x="130" y="54"/>
                </a:cxn>
                <a:cxn ang="0">
                  <a:pos x="150" y="56"/>
                </a:cxn>
                <a:cxn ang="0">
                  <a:pos x="188" y="50"/>
                </a:cxn>
                <a:cxn ang="0">
                  <a:pos x="220" y="38"/>
                </a:cxn>
                <a:cxn ang="0">
                  <a:pos x="240" y="24"/>
                </a:cxn>
              </a:cxnLst>
              <a:rect l="0" t="0" r="r" b="b"/>
              <a:pathLst>
                <a:path w="240" h="156">
                  <a:moveTo>
                    <a:pt x="240" y="24"/>
                  </a:moveTo>
                  <a:lnTo>
                    <a:pt x="240" y="24"/>
                  </a:lnTo>
                  <a:lnTo>
                    <a:pt x="236" y="26"/>
                  </a:lnTo>
                  <a:lnTo>
                    <a:pt x="224" y="26"/>
                  </a:lnTo>
                  <a:lnTo>
                    <a:pt x="202" y="22"/>
                  </a:lnTo>
                  <a:lnTo>
                    <a:pt x="188" y="16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56" y="4"/>
                  </a:lnTo>
                  <a:lnTo>
                    <a:pt x="144" y="2"/>
                  </a:lnTo>
                  <a:lnTo>
                    <a:pt x="134" y="0"/>
                  </a:lnTo>
                  <a:lnTo>
                    <a:pt x="122" y="0"/>
                  </a:lnTo>
                  <a:lnTo>
                    <a:pt x="114" y="0"/>
                  </a:lnTo>
                  <a:lnTo>
                    <a:pt x="104" y="2"/>
                  </a:lnTo>
                  <a:lnTo>
                    <a:pt x="88" y="10"/>
                  </a:lnTo>
                  <a:lnTo>
                    <a:pt x="76" y="18"/>
                  </a:lnTo>
                  <a:lnTo>
                    <a:pt x="64" y="28"/>
                  </a:lnTo>
                  <a:lnTo>
                    <a:pt x="58" y="38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30" y="74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8" y="114"/>
                  </a:lnTo>
                  <a:lnTo>
                    <a:pt x="4" y="128"/>
                  </a:lnTo>
                  <a:lnTo>
                    <a:pt x="0" y="14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4" y="154"/>
                  </a:lnTo>
                  <a:lnTo>
                    <a:pt x="4" y="152"/>
                  </a:lnTo>
                  <a:lnTo>
                    <a:pt x="4" y="152"/>
                  </a:lnTo>
                  <a:lnTo>
                    <a:pt x="4" y="142"/>
                  </a:lnTo>
                  <a:lnTo>
                    <a:pt x="8" y="130"/>
                  </a:lnTo>
                  <a:lnTo>
                    <a:pt x="12" y="116"/>
                  </a:lnTo>
                  <a:lnTo>
                    <a:pt x="18" y="102"/>
                  </a:lnTo>
                  <a:lnTo>
                    <a:pt x="18" y="102"/>
                  </a:lnTo>
                  <a:lnTo>
                    <a:pt x="28" y="86"/>
                  </a:lnTo>
                  <a:lnTo>
                    <a:pt x="38" y="70"/>
                  </a:lnTo>
                  <a:lnTo>
                    <a:pt x="50" y="54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80" y="34"/>
                  </a:lnTo>
                  <a:lnTo>
                    <a:pt x="96" y="28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92" y="32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70" y="56"/>
                  </a:lnTo>
                  <a:lnTo>
                    <a:pt x="88" y="66"/>
                  </a:lnTo>
                  <a:lnTo>
                    <a:pt x="88" y="66"/>
                  </a:lnTo>
                  <a:lnTo>
                    <a:pt x="98" y="72"/>
                  </a:lnTo>
                  <a:lnTo>
                    <a:pt x="108" y="74"/>
                  </a:lnTo>
                  <a:lnTo>
                    <a:pt x="118" y="76"/>
                  </a:lnTo>
                  <a:lnTo>
                    <a:pt x="126" y="76"/>
                  </a:lnTo>
                  <a:lnTo>
                    <a:pt x="140" y="74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38" y="70"/>
                  </a:lnTo>
                  <a:lnTo>
                    <a:pt x="130" y="64"/>
                  </a:lnTo>
                  <a:lnTo>
                    <a:pt x="116" y="52"/>
                  </a:lnTo>
                  <a:lnTo>
                    <a:pt x="116" y="52"/>
                  </a:lnTo>
                  <a:lnTo>
                    <a:pt x="114" y="50"/>
                  </a:lnTo>
                  <a:lnTo>
                    <a:pt x="114" y="50"/>
                  </a:lnTo>
                  <a:lnTo>
                    <a:pt x="130" y="54"/>
                  </a:lnTo>
                  <a:lnTo>
                    <a:pt x="130" y="54"/>
                  </a:lnTo>
                  <a:lnTo>
                    <a:pt x="150" y="56"/>
                  </a:lnTo>
                  <a:lnTo>
                    <a:pt x="170" y="54"/>
                  </a:lnTo>
                  <a:lnTo>
                    <a:pt x="188" y="50"/>
                  </a:lnTo>
                  <a:lnTo>
                    <a:pt x="206" y="44"/>
                  </a:lnTo>
                  <a:lnTo>
                    <a:pt x="220" y="38"/>
                  </a:lnTo>
                  <a:lnTo>
                    <a:pt x="230" y="32"/>
                  </a:lnTo>
                  <a:lnTo>
                    <a:pt x="240" y="24"/>
                  </a:lnTo>
                  <a:lnTo>
                    <a:pt x="24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9" name="Freeform 101"/>
            <p:cNvSpPr>
              <a:spLocks/>
            </p:cNvSpPr>
            <p:nvPr/>
          </p:nvSpPr>
          <p:spPr bwMode="auto">
            <a:xfrm>
              <a:off x="7086600" y="3276600"/>
              <a:ext cx="978568" cy="914400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0"/>
                </a:cxn>
                <a:cxn ang="0">
                  <a:pos x="104" y="0"/>
                </a:cxn>
                <a:cxn ang="0">
                  <a:pos x="88" y="4"/>
                </a:cxn>
                <a:cxn ang="0">
                  <a:pos x="88" y="4"/>
                </a:cxn>
                <a:cxn ang="0">
                  <a:pos x="76" y="10"/>
                </a:cxn>
                <a:cxn ang="0">
                  <a:pos x="64" y="16"/>
                </a:cxn>
                <a:cxn ang="0">
                  <a:pos x="54" y="26"/>
                </a:cxn>
                <a:cxn ang="0">
                  <a:pos x="44" y="36"/>
                </a:cxn>
                <a:cxn ang="0">
                  <a:pos x="44" y="36"/>
                </a:cxn>
                <a:cxn ang="0">
                  <a:pos x="26" y="58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4" y="96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4" y="114"/>
                </a:cxn>
                <a:cxn ang="0">
                  <a:pos x="6" y="112"/>
                </a:cxn>
                <a:cxn ang="0">
                  <a:pos x="6" y="112"/>
                </a:cxn>
                <a:cxn ang="0">
                  <a:pos x="8" y="98"/>
                </a:cxn>
                <a:cxn ang="0">
                  <a:pos x="16" y="82"/>
                </a:cxn>
                <a:cxn ang="0">
                  <a:pos x="16" y="82"/>
                </a:cxn>
                <a:cxn ang="0">
                  <a:pos x="24" y="68"/>
                </a:cxn>
                <a:cxn ang="0">
                  <a:pos x="34" y="52"/>
                </a:cxn>
                <a:cxn ang="0">
                  <a:pos x="46" y="38"/>
                </a:cxn>
                <a:cxn ang="0">
                  <a:pos x="60" y="26"/>
                </a:cxn>
                <a:cxn ang="0">
                  <a:pos x="60" y="26"/>
                </a:cxn>
                <a:cxn ang="0">
                  <a:pos x="74" y="16"/>
                </a:cxn>
                <a:cxn ang="0">
                  <a:pos x="90" y="10"/>
                </a:cxn>
                <a:cxn ang="0">
                  <a:pos x="90" y="10"/>
                </a:cxn>
                <a:cxn ang="0">
                  <a:pos x="104" y="6"/>
                </a:cxn>
                <a:cxn ang="0">
                  <a:pos x="120" y="6"/>
                </a:cxn>
                <a:cxn ang="0">
                  <a:pos x="120" y="6"/>
                </a:cxn>
                <a:cxn ang="0">
                  <a:pos x="122" y="6"/>
                </a:cxn>
                <a:cxn ang="0">
                  <a:pos x="122" y="4"/>
                </a:cxn>
                <a:cxn ang="0">
                  <a:pos x="122" y="4"/>
                </a:cxn>
                <a:cxn ang="0">
                  <a:pos x="122" y="2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2" h="114">
                  <a:moveTo>
                    <a:pt x="120" y="2"/>
                  </a:moveTo>
                  <a:lnTo>
                    <a:pt x="120" y="2"/>
                  </a:lnTo>
                  <a:lnTo>
                    <a:pt x="112" y="0"/>
                  </a:lnTo>
                  <a:lnTo>
                    <a:pt x="104" y="0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76" y="10"/>
                  </a:lnTo>
                  <a:lnTo>
                    <a:pt x="64" y="16"/>
                  </a:lnTo>
                  <a:lnTo>
                    <a:pt x="54" y="2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26" y="58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4" y="96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4" y="114"/>
                  </a:lnTo>
                  <a:lnTo>
                    <a:pt x="6" y="112"/>
                  </a:lnTo>
                  <a:lnTo>
                    <a:pt x="6" y="112"/>
                  </a:lnTo>
                  <a:lnTo>
                    <a:pt x="8" y="98"/>
                  </a:lnTo>
                  <a:lnTo>
                    <a:pt x="16" y="82"/>
                  </a:lnTo>
                  <a:lnTo>
                    <a:pt x="16" y="82"/>
                  </a:lnTo>
                  <a:lnTo>
                    <a:pt x="24" y="68"/>
                  </a:lnTo>
                  <a:lnTo>
                    <a:pt x="34" y="52"/>
                  </a:lnTo>
                  <a:lnTo>
                    <a:pt x="46" y="38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74" y="16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104" y="6"/>
                  </a:lnTo>
                  <a:lnTo>
                    <a:pt x="120" y="6"/>
                  </a:lnTo>
                  <a:lnTo>
                    <a:pt x="120" y="6"/>
                  </a:lnTo>
                  <a:lnTo>
                    <a:pt x="122" y="6"/>
                  </a:lnTo>
                  <a:lnTo>
                    <a:pt x="122" y="4"/>
                  </a:lnTo>
                  <a:lnTo>
                    <a:pt x="122" y="4"/>
                  </a:lnTo>
                  <a:lnTo>
                    <a:pt x="122" y="2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0" name="Freeform 102"/>
            <p:cNvSpPr>
              <a:spLocks/>
            </p:cNvSpPr>
            <p:nvPr/>
          </p:nvSpPr>
          <p:spPr bwMode="auto">
            <a:xfrm>
              <a:off x="3304674" y="2490537"/>
              <a:ext cx="240632" cy="59355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24" y="64"/>
                </a:cxn>
                <a:cxn ang="0">
                  <a:pos x="18" y="58"/>
                </a:cxn>
                <a:cxn ang="0">
                  <a:pos x="12" y="50"/>
                </a:cxn>
                <a:cxn ang="0">
                  <a:pos x="8" y="42"/>
                </a:cxn>
                <a:cxn ang="0">
                  <a:pos x="8" y="42"/>
                </a:cxn>
                <a:cxn ang="0">
                  <a:pos x="6" y="32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6" y="12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8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6" y="66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74"/>
                </a:cxn>
                <a:cxn ang="0">
                  <a:pos x="30" y="74"/>
                </a:cxn>
                <a:cxn ang="0">
                  <a:pos x="30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30" h="74">
                  <a:moveTo>
                    <a:pt x="30" y="70"/>
                  </a:moveTo>
                  <a:lnTo>
                    <a:pt x="30" y="70"/>
                  </a:lnTo>
                  <a:lnTo>
                    <a:pt x="24" y="64"/>
                  </a:lnTo>
                  <a:lnTo>
                    <a:pt x="18" y="58"/>
                  </a:lnTo>
                  <a:lnTo>
                    <a:pt x="12" y="50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6" y="3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2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1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8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6" y="66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1" name="Freeform 103"/>
            <p:cNvSpPr>
              <a:spLocks/>
            </p:cNvSpPr>
            <p:nvPr/>
          </p:nvSpPr>
          <p:spPr bwMode="auto">
            <a:xfrm>
              <a:off x="8261684" y="-1070811"/>
              <a:ext cx="368968" cy="75397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0" y="10"/>
                </a:cxn>
                <a:cxn ang="0">
                  <a:pos x="40" y="24"/>
                </a:cxn>
                <a:cxn ang="0">
                  <a:pos x="40" y="32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56"/>
                </a:cxn>
                <a:cxn ang="0">
                  <a:pos x="42" y="68"/>
                </a:cxn>
                <a:cxn ang="0">
                  <a:pos x="40" y="78"/>
                </a:cxn>
                <a:cxn ang="0">
                  <a:pos x="34" y="88"/>
                </a:cxn>
                <a:cxn ang="0">
                  <a:pos x="28" y="92"/>
                </a:cxn>
                <a:cxn ang="0">
                  <a:pos x="24" y="94"/>
                </a:cxn>
                <a:cxn ang="0">
                  <a:pos x="20" y="92"/>
                </a:cxn>
                <a:cxn ang="0">
                  <a:pos x="16" y="90"/>
                </a:cxn>
                <a:cxn ang="0">
                  <a:pos x="12" y="86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66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2" y="50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0" y="50"/>
                </a:cxn>
                <a:cxn ang="0">
                  <a:pos x="12" y="56"/>
                </a:cxn>
                <a:cxn ang="0">
                  <a:pos x="14" y="58"/>
                </a:cxn>
                <a:cxn ang="0">
                  <a:pos x="18" y="58"/>
                </a:cxn>
                <a:cxn ang="0">
                  <a:pos x="18" y="58"/>
                </a:cxn>
                <a:cxn ang="0">
                  <a:pos x="14" y="50"/>
                </a:cxn>
                <a:cxn ang="0">
                  <a:pos x="14" y="4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4" y="20"/>
                </a:cxn>
                <a:cxn ang="0">
                  <a:pos x="34" y="1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94">
                  <a:moveTo>
                    <a:pt x="46" y="0"/>
                  </a:moveTo>
                  <a:lnTo>
                    <a:pt x="46" y="0"/>
                  </a:lnTo>
                  <a:lnTo>
                    <a:pt x="44" y="2"/>
                  </a:lnTo>
                  <a:lnTo>
                    <a:pt x="40" y="10"/>
                  </a:lnTo>
                  <a:lnTo>
                    <a:pt x="40" y="24"/>
                  </a:lnTo>
                  <a:lnTo>
                    <a:pt x="40" y="32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56"/>
                  </a:lnTo>
                  <a:lnTo>
                    <a:pt x="42" y="68"/>
                  </a:lnTo>
                  <a:lnTo>
                    <a:pt x="40" y="78"/>
                  </a:lnTo>
                  <a:lnTo>
                    <a:pt x="34" y="88"/>
                  </a:lnTo>
                  <a:lnTo>
                    <a:pt x="28" y="92"/>
                  </a:lnTo>
                  <a:lnTo>
                    <a:pt x="24" y="94"/>
                  </a:lnTo>
                  <a:lnTo>
                    <a:pt x="20" y="92"/>
                  </a:lnTo>
                  <a:lnTo>
                    <a:pt x="16" y="90"/>
                  </a:lnTo>
                  <a:lnTo>
                    <a:pt x="12" y="86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66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2" y="50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50"/>
                  </a:lnTo>
                  <a:lnTo>
                    <a:pt x="12" y="56"/>
                  </a:lnTo>
                  <a:lnTo>
                    <a:pt x="14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4" y="50"/>
                  </a:lnTo>
                  <a:lnTo>
                    <a:pt x="14" y="4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4" y="20"/>
                  </a:lnTo>
                  <a:lnTo>
                    <a:pt x="34" y="1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2" name="Freeform 104"/>
            <p:cNvSpPr>
              <a:spLocks/>
            </p:cNvSpPr>
            <p:nvPr/>
          </p:nvSpPr>
          <p:spPr bwMode="auto">
            <a:xfrm>
              <a:off x="8229600" y="-509337"/>
              <a:ext cx="240632" cy="577516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6" y="16"/>
                </a:cxn>
                <a:cxn ang="0">
                  <a:pos x="12" y="24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6" y="42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60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6" y="72"/>
                </a:cxn>
                <a:cxn ang="0">
                  <a:pos x="4" y="72"/>
                </a:cxn>
                <a:cxn ang="0">
                  <a:pos x="4" y="72"/>
                </a:cxn>
                <a:cxn ang="0">
                  <a:pos x="0" y="6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2" y="36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8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8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0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0" h="72">
                  <a:moveTo>
                    <a:pt x="28" y="4"/>
                  </a:moveTo>
                  <a:lnTo>
                    <a:pt x="28" y="4"/>
                  </a:lnTo>
                  <a:lnTo>
                    <a:pt x="22" y="8"/>
                  </a:lnTo>
                  <a:lnTo>
                    <a:pt x="16" y="16"/>
                  </a:lnTo>
                  <a:lnTo>
                    <a:pt x="12" y="24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6" y="4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6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6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2" y="36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3" name="Freeform 105"/>
            <p:cNvSpPr>
              <a:spLocks/>
            </p:cNvSpPr>
            <p:nvPr/>
          </p:nvSpPr>
          <p:spPr bwMode="auto">
            <a:xfrm>
              <a:off x="7042484" y="7511716"/>
              <a:ext cx="721895" cy="33688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52" y="8"/>
                </a:cxn>
                <a:cxn ang="0">
                  <a:pos x="42" y="4"/>
                </a:cxn>
                <a:cxn ang="0">
                  <a:pos x="32" y="2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4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6" y="8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30" y="6"/>
                </a:cxn>
                <a:cxn ang="0">
                  <a:pos x="40" y="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58" y="18"/>
                </a:cxn>
                <a:cxn ang="0">
                  <a:pos x="66" y="24"/>
                </a:cxn>
                <a:cxn ang="0">
                  <a:pos x="76" y="32"/>
                </a:cxn>
                <a:cxn ang="0">
                  <a:pos x="84" y="42"/>
                </a:cxn>
                <a:cxn ang="0">
                  <a:pos x="90" y="42"/>
                </a:cxn>
                <a:cxn ang="0">
                  <a:pos x="90" y="42"/>
                </a:cxn>
                <a:cxn ang="0">
                  <a:pos x="80" y="30"/>
                </a:cxn>
                <a:cxn ang="0">
                  <a:pos x="70" y="20"/>
                </a:cxn>
                <a:cxn ang="0">
                  <a:pos x="60" y="14"/>
                </a:cxn>
                <a:cxn ang="0">
                  <a:pos x="52" y="8"/>
                </a:cxn>
                <a:cxn ang="0">
                  <a:pos x="52" y="8"/>
                </a:cxn>
              </a:cxnLst>
              <a:rect l="0" t="0" r="r" b="b"/>
              <a:pathLst>
                <a:path w="90" h="42">
                  <a:moveTo>
                    <a:pt x="52" y="8"/>
                  </a:moveTo>
                  <a:lnTo>
                    <a:pt x="52" y="8"/>
                  </a:lnTo>
                  <a:lnTo>
                    <a:pt x="42" y="4"/>
                  </a:lnTo>
                  <a:lnTo>
                    <a:pt x="32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4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6" y="8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30" y="6"/>
                  </a:lnTo>
                  <a:lnTo>
                    <a:pt x="40" y="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8" y="18"/>
                  </a:lnTo>
                  <a:lnTo>
                    <a:pt x="66" y="24"/>
                  </a:lnTo>
                  <a:lnTo>
                    <a:pt x="76" y="32"/>
                  </a:lnTo>
                  <a:lnTo>
                    <a:pt x="84" y="42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80" y="30"/>
                  </a:lnTo>
                  <a:lnTo>
                    <a:pt x="70" y="20"/>
                  </a:lnTo>
                  <a:lnTo>
                    <a:pt x="60" y="14"/>
                  </a:lnTo>
                  <a:lnTo>
                    <a:pt x="52" y="8"/>
                  </a:lnTo>
                  <a:lnTo>
                    <a:pt x="5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4" name="Freeform 106"/>
            <p:cNvSpPr>
              <a:spLocks/>
            </p:cNvSpPr>
            <p:nvPr/>
          </p:nvSpPr>
          <p:spPr bwMode="auto">
            <a:xfrm>
              <a:off x="8053137" y="6821905"/>
              <a:ext cx="1058779" cy="256674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16" y="4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38" y="8"/>
                </a:cxn>
                <a:cxn ang="0">
                  <a:pos x="50" y="14"/>
                </a:cxn>
                <a:cxn ang="0">
                  <a:pos x="50" y="14"/>
                </a:cxn>
                <a:cxn ang="0">
                  <a:pos x="70" y="26"/>
                </a:cxn>
                <a:cxn ang="0">
                  <a:pos x="70" y="26"/>
                </a:cxn>
                <a:cxn ang="0">
                  <a:pos x="80" y="30"/>
                </a:cxn>
                <a:cxn ang="0">
                  <a:pos x="90" y="32"/>
                </a:cxn>
                <a:cxn ang="0">
                  <a:pos x="90" y="32"/>
                </a:cxn>
                <a:cxn ang="0">
                  <a:pos x="102" y="32"/>
                </a:cxn>
                <a:cxn ang="0">
                  <a:pos x="112" y="30"/>
                </a:cxn>
                <a:cxn ang="0">
                  <a:pos x="112" y="30"/>
                </a:cxn>
                <a:cxn ang="0">
                  <a:pos x="120" y="28"/>
                </a:cxn>
                <a:cxn ang="0">
                  <a:pos x="130" y="26"/>
                </a:cxn>
                <a:cxn ang="0">
                  <a:pos x="130" y="26"/>
                </a:cxn>
                <a:cxn ang="0">
                  <a:pos x="132" y="24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0" y="20"/>
                </a:cxn>
                <a:cxn ang="0">
                  <a:pos x="130" y="20"/>
                </a:cxn>
                <a:cxn ang="0">
                  <a:pos x="120" y="22"/>
                </a:cxn>
                <a:cxn ang="0">
                  <a:pos x="110" y="26"/>
                </a:cxn>
                <a:cxn ang="0">
                  <a:pos x="110" y="26"/>
                </a:cxn>
                <a:cxn ang="0">
                  <a:pos x="102" y="2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82" y="24"/>
                </a:cxn>
                <a:cxn ang="0">
                  <a:pos x="72" y="20"/>
                </a:cxn>
                <a:cxn ang="0">
                  <a:pos x="72" y="20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40" y="4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16" y="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8"/>
                </a:cxn>
                <a:cxn ang="0">
                  <a:pos x="4" y="8"/>
                </a:cxn>
                <a:cxn ang="0">
                  <a:pos x="4" y="8"/>
                </a:cxn>
              </a:cxnLst>
              <a:rect l="0" t="0" r="r" b="b"/>
              <a:pathLst>
                <a:path w="132" h="32">
                  <a:moveTo>
                    <a:pt x="4" y="8"/>
                  </a:moveTo>
                  <a:lnTo>
                    <a:pt x="4" y="8"/>
                  </a:lnTo>
                  <a:lnTo>
                    <a:pt x="16" y="4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38" y="8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70" y="26"/>
                  </a:lnTo>
                  <a:lnTo>
                    <a:pt x="70" y="26"/>
                  </a:lnTo>
                  <a:lnTo>
                    <a:pt x="80" y="30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102" y="32"/>
                  </a:lnTo>
                  <a:lnTo>
                    <a:pt x="112" y="30"/>
                  </a:lnTo>
                  <a:lnTo>
                    <a:pt x="112" y="30"/>
                  </a:lnTo>
                  <a:lnTo>
                    <a:pt x="120" y="28"/>
                  </a:lnTo>
                  <a:lnTo>
                    <a:pt x="130" y="26"/>
                  </a:lnTo>
                  <a:lnTo>
                    <a:pt x="130" y="26"/>
                  </a:lnTo>
                  <a:lnTo>
                    <a:pt x="132" y="24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20" y="22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02" y="2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82" y="24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40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6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5" name="Freeform 107"/>
            <p:cNvSpPr>
              <a:spLocks/>
            </p:cNvSpPr>
            <p:nvPr/>
          </p:nvSpPr>
          <p:spPr bwMode="auto">
            <a:xfrm>
              <a:off x="4636168" y="2667000"/>
              <a:ext cx="641684" cy="641684"/>
            </a:xfrm>
            <a:custGeom>
              <a:avLst/>
              <a:gdLst/>
              <a:ahLst/>
              <a:cxnLst>
                <a:cxn ang="0">
                  <a:pos x="4" y="78"/>
                </a:cxn>
                <a:cxn ang="0">
                  <a:pos x="4" y="78"/>
                </a:cxn>
                <a:cxn ang="0">
                  <a:pos x="6" y="60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20" y="32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40" y="16"/>
                </a:cxn>
                <a:cxn ang="0">
                  <a:pos x="52" y="12"/>
                </a:cxn>
                <a:cxn ang="0">
                  <a:pos x="52" y="12"/>
                </a:cxn>
                <a:cxn ang="0">
                  <a:pos x="66" y="8"/>
                </a:cxn>
                <a:cxn ang="0">
                  <a:pos x="78" y="4"/>
                </a:cxn>
                <a:cxn ang="0">
                  <a:pos x="78" y="4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64" y="4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38" y="12"/>
                </a:cxn>
                <a:cxn ang="0">
                  <a:pos x="32" y="16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6" y="30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2" y="60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0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4" y="78"/>
                </a:cxn>
                <a:cxn ang="0">
                  <a:pos x="4" y="78"/>
                </a:cxn>
              </a:cxnLst>
              <a:rect l="0" t="0" r="r" b="b"/>
              <a:pathLst>
                <a:path w="80" h="80">
                  <a:moveTo>
                    <a:pt x="4" y="78"/>
                  </a:moveTo>
                  <a:lnTo>
                    <a:pt x="4" y="78"/>
                  </a:lnTo>
                  <a:lnTo>
                    <a:pt x="6" y="60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20" y="32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40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66" y="8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64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38" y="12"/>
                  </a:lnTo>
                  <a:lnTo>
                    <a:pt x="32" y="16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6" y="30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2" y="6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4" y="80"/>
                  </a:lnTo>
                  <a:lnTo>
                    <a:pt x="4" y="78"/>
                  </a:lnTo>
                  <a:lnTo>
                    <a:pt x="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6" name="Freeform 108"/>
            <p:cNvSpPr>
              <a:spLocks/>
            </p:cNvSpPr>
            <p:nvPr/>
          </p:nvSpPr>
          <p:spPr bwMode="auto">
            <a:xfrm>
              <a:off x="673768" y="3116179"/>
              <a:ext cx="625642" cy="208547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" y="4"/>
                </a:cxn>
                <a:cxn ang="0">
                  <a:pos x="10" y="12"/>
                </a:cxn>
                <a:cxn ang="0">
                  <a:pos x="22" y="20"/>
                </a:cxn>
                <a:cxn ang="0">
                  <a:pos x="22" y="20"/>
                </a:cxn>
                <a:cxn ang="0">
                  <a:pos x="36" y="24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58" y="26"/>
                </a:cxn>
                <a:cxn ang="0">
                  <a:pos x="66" y="24"/>
                </a:cxn>
                <a:cxn ang="0">
                  <a:pos x="66" y="24"/>
                </a:cxn>
                <a:cxn ang="0">
                  <a:pos x="72" y="20"/>
                </a:cxn>
                <a:cxn ang="0">
                  <a:pos x="78" y="16"/>
                </a:cxn>
                <a:cxn ang="0">
                  <a:pos x="78" y="16"/>
                </a:cxn>
                <a:cxn ang="0">
                  <a:pos x="78" y="14"/>
                </a:cxn>
                <a:cxn ang="0">
                  <a:pos x="78" y="12"/>
                </a:cxn>
                <a:cxn ang="0">
                  <a:pos x="78" y="12"/>
                </a:cxn>
                <a:cxn ang="0">
                  <a:pos x="76" y="12"/>
                </a:cxn>
                <a:cxn ang="0">
                  <a:pos x="74" y="12"/>
                </a:cxn>
                <a:cxn ang="0">
                  <a:pos x="74" y="12"/>
                </a:cxn>
                <a:cxn ang="0">
                  <a:pos x="70" y="16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4" y="22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34" y="18"/>
                </a:cxn>
                <a:cxn ang="0">
                  <a:pos x="24" y="14"/>
                </a:cxn>
                <a:cxn ang="0">
                  <a:pos x="24" y="14"/>
                </a:cxn>
                <a:cxn ang="0">
                  <a:pos x="14" y="8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78" h="26">
                  <a:moveTo>
                    <a:pt x="2" y="4"/>
                  </a:moveTo>
                  <a:lnTo>
                    <a:pt x="2" y="4"/>
                  </a:lnTo>
                  <a:lnTo>
                    <a:pt x="10" y="1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36" y="24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8" y="26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72" y="20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6" y="12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0" y="16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34" y="18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14" y="8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7" name="Freeform 109"/>
            <p:cNvSpPr>
              <a:spLocks/>
            </p:cNvSpPr>
            <p:nvPr/>
          </p:nvSpPr>
          <p:spPr bwMode="auto">
            <a:xfrm>
              <a:off x="5694947" y="-413084"/>
              <a:ext cx="786063" cy="673768"/>
            </a:xfrm>
            <a:custGeom>
              <a:avLst/>
              <a:gdLst/>
              <a:ahLst/>
              <a:cxnLst>
                <a:cxn ang="0">
                  <a:pos x="4" y="84"/>
                </a:cxn>
                <a:cxn ang="0">
                  <a:pos x="4" y="84"/>
                </a:cxn>
                <a:cxn ang="0">
                  <a:pos x="16" y="82"/>
                </a:cxn>
                <a:cxn ang="0">
                  <a:pos x="52" y="80"/>
                </a:cxn>
                <a:cxn ang="0">
                  <a:pos x="52" y="80"/>
                </a:cxn>
                <a:cxn ang="0">
                  <a:pos x="62" y="80"/>
                </a:cxn>
                <a:cxn ang="0">
                  <a:pos x="72" y="76"/>
                </a:cxn>
                <a:cxn ang="0">
                  <a:pos x="80" y="72"/>
                </a:cxn>
                <a:cxn ang="0">
                  <a:pos x="88" y="66"/>
                </a:cxn>
                <a:cxn ang="0">
                  <a:pos x="94" y="60"/>
                </a:cxn>
                <a:cxn ang="0">
                  <a:pos x="96" y="54"/>
                </a:cxn>
                <a:cxn ang="0">
                  <a:pos x="98" y="48"/>
                </a:cxn>
                <a:cxn ang="0">
                  <a:pos x="96" y="44"/>
                </a:cxn>
                <a:cxn ang="0">
                  <a:pos x="96" y="44"/>
                </a:cxn>
                <a:cxn ang="0">
                  <a:pos x="90" y="36"/>
                </a:cxn>
                <a:cxn ang="0">
                  <a:pos x="82" y="34"/>
                </a:cxn>
                <a:cxn ang="0">
                  <a:pos x="74" y="32"/>
                </a:cxn>
                <a:cxn ang="0">
                  <a:pos x="74" y="32"/>
                </a:cxn>
                <a:cxn ang="0">
                  <a:pos x="76" y="28"/>
                </a:cxn>
                <a:cxn ang="0">
                  <a:pos x="78" y="18"/>
                </a:cxn>
                <a:cxn ang="0">
                  <a:pos x="78" y="12"/>
                </a:cxn>
                <a:cxn ang="0">
                  <a:pos x="76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2" y="2"/>
                </a:cxn>
                <a:cxn ang="0">
                  <a:pos x="34" y="4"/>
                </a:cxn>
                <a:cxn ang="0">
                  <a:pos x="24" y="10"/>
                </a:cxn>
                <a:cxn ang="0">
                  <a:pos x="16" y="20"/>
                </a:cxn>
                <a:cxn ang="0">
                  <a:pos x="10" y="32"/>
                </a:cxn>
                <a:cxn ang="0">
                  <a:pos x="4" y="50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2" y="62"/>
                </a:cxn>
                <a:cxn ang="0">
                  <a:pos x="24" y="54"/>
                </a:cxn>
                <a:cxn ang="0">
                  <a:pos x="32" y="52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4" y="52"/>
                </a:cxn>
                <a:cxn ang="0">
                  <a:pos x="24" y="58"/>
                </a:cxn>
                <a:cxn ang="0">
                  <a:pos x="14" y="68"/>
                </a:cxn>
                <a:cxn ang="0">
                  <a:pos x="8" y="76"/>
                </a:cxn>
                <a:cxn ang="0">
                  <a:pos x="4" y="84"/>
                </a:cxn>
                <a:cxn ang="0">
                  <a:pos x="4" y="84"/>
                </a:cxn>
              </a:cxnLst>
              <a:rect l="0" t="0" r="r" b="b"/>
              <a:pathLst>
                <a:path w="98" h="84">
                  <a:moveTo>
                    <a:pt x="4" y="84"/>
                  </a:moveTo>
                  <a:lnTo>
                    <a:pt x="4" y="84"/>
                  </a:lnTo>
                  <a:lnTo>
                    <a:pt x="16" y="82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62" y="80"/>
                  </a:lnTo>
                  <a:lnTo>
                    <a:pt x="72" y="76"/>
                  </a:lnTo>
                  <a:lnTo>
                    <a:pt x="80" y="72"/>
                  </a:lnTo>
                  <a:lnTo>
                    <a:pt x="88" y="66"/>
                  </a:lnTo>
                  <a:lnTo>
                    <a:pt x="94" y="60"/>
                  </a:lnTo>
                  <a:lnTo>
                    <a:pt x="96" y="54"/>
                  </a:lnTo>
                  <a:lnTo>
                    <a:pt x="98" y="48"/>
                  </a:lnTo>
                  <a:lnTo>
                    <a:pt x="96" y="44"/>
                  </a:lnTo>
                  <a:lnTo>
                    <a:pt x="96" y="44"/>
                  </a:lnTo>
                  <a:lnTo>
                    <a:pt x="90" y="36"/>
                  </a:lnTo>
                  <a:lnTo>
                    <a:pt x="82" y="34"/>
                  </a:lnTo>
                  <a:lnTo>
                    <a:pt x="74" y="32"/>
                  </a:lnTo>
                  <a:lnTo>
                    <a:pt x="74" y="32"/>
                  </a:lnTo>
                  <a:lnTo>
                    <a:pt x="76" y="28"/>
                  </a:lnTo>
                  <a:lnTo>
                    <a:pt x="78" y="18"/>
                  </a:lnTo>
                  <a:lnTo>
                    <a:pt x="78" y="12"/>
                  </a:lnTo>
                  <a:lnTo>
                    <a:pt x="76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2" y="2"/>
                  </a:lnTo>
                  <a:lnTo>
                    <a:pt x="34" y="4"/>
                  </a:lnTo>
                  <a:lnTo>
                    <a:pt x="24" y="10"/>
                  </a:lnTo>
                  <a:lnTo>
                    <a:pt x="16" y="20"/>
                  </a:lnTo>
                  <a:lnTo>
                    <a:pt x="10" y="32"/>
                  </a:lnTo>
                  <a:lnTo>
                    <a:pt x="4" y="50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2" y="62"/>
                  </a:lnTo>
                  <a:lnTo>
                    <a:pt x="24" y="54"/>
                  </a:lnTo>
                  <a:lnTo>
                    <a:pt x="32" y="52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4" y="52"/>
                  </a:lnTo>
                  <a:lnTo>
                    <a:pt x="24" y="58"/>
                  </a:lnTo>
                  <a:lnTo>
                    <a:pt x="14" y="68"/>
                  </a:lnTo>
                  <a:lnTo>
                    <a:pt x="8" y="76"/>
                  </a:lnTo>
                  <a:lnTo>
                    <a:pt x="4" y="84"/>
                  </a:lnTo>
                  <a:lnTo>
                    <a:pt x="4" y="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8" name="Freeform 110"/>
            <p:cNvSpPr>
              <a:spLocks/>
            </p:cNvSpPr>
            <p:nvPr/>
          </p:nvSpPr>
          <p:spPr bwMode="auto">
            <a:xfrm>
              <a:off x="5646821" y="276726"/>
              <a:ext cx="770021" cy="705853"/>
            </a:xfrm>
            <a:custGeom>
              <a:avLst/>
              <a:gdLst/>
              <a:ahLst/>
              <a:cxnLst>
                <a:cxn ang="0">
                  <a:pos x="92" y="16"/>
                </a:cxn>
                <a:cxn ang="0">
                  <a:pos x="92" y="16"/>
                </a:cxn>
                <a:cxn ang="0">
                  <a:pos x="96" y="24"/>
                </a:cxn>
                <a:cxn ang="0">
                  <a:pos x="96" y="30"/>
                </a:cxn>
                <a:cxn ang="0">
                  <a:pos x="92" y="36"/>
                </a:cxn>
                <a:cxn ang="0">
                  <a:pos x="88" y="42"/>
                </a:cxn>
                <a:cxn ang="0">
                  <a:pos x="82" y="46"/>
                </a:cxn>
                <a:cxn ang="0">
                  <a:pos x="76" y="50"/>
                </a:cxn>
                <a:cxn ang="0">
                  <a:pos x="70" y="50"/>
                </a:cxn>
                <a:cxn ang="0">
                  <a:pos x="66" y="50"/>
                </a:cxn>
                <a:cxn ang="0">
                  <a:pos x="66" y="50"/>
                </a:cxn>
                <a:cxn ang="0">
                  <a:pos x="68" y="54"/>
                </a:cxn>
                <a:cxn ang="0">
                  <a:pos x="68" y="64"/>
                </a:cxn>
                <a:cxn ang="0">
                  <a:pos x="68" y="70"/>
                </a:cxn>
                <a:cxn ang="0">
                  <a:pos x="66" y="74"/>
                </a:cxn>
                <a:cxn ang="0">
                  <a:pos x="60" y="80"/>
                </a:cxn>
                <a:cxn ang="0">
                  <a:pos x="54" y="84"/>
                </a:cxn>
                <a:cxn ang="0">
                  <a:pos x="54" y="84"/>
                </a:cxn>
                <a:cxn ang="0">
                  <a:pos x="44" y="86"/>
                </a:cxn>
                <a:cxn ang="0">
                  <a:pos x="38" y="88"/>
                </a:cxn>
                <a:cxn ang="0">
                  <a:pos x="32" y="86"/>
                </a:cxn>
                <a:cxn ang="0">
                  <a:pos x="28" y="84"/>
                </a:cxn>
                <a:cxn ang="0">
                  <a:pos x="24" y="80"/>
                </a:cxn>
                <a:cxn ang="0">
                  <a:pos x="22" y="74"/>
                </a:cxn>
                <a:cxn ang="0">
                  <a:pos x="18" y="62"/>
                </a:cxn>
                <a:cxn ang="0">
                  <a:pos x="16" y="48"/>
                </a:cxn>
                <a:cxn ang="0">
                  <a:pos x="14" y="36"/>
                </a:cxn>
                <a:cxn ang="0">
                  <a:pos x="8" y="24"/>
                </a:cxn>
                <a:cxn ang="0">
                  <a:pos x="4" y="2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18" y="20"/>
                </a:cxn>
                <a:cxn ang="0">
                  <a:pos x="34" y="24"/>
                </a:cxn>
                <a:cxn ang="0">
                  <a:pos x="42" y="28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46" y="30"/>
                </a:cxn>
                <a:cxn ang="0">
                  <a:pos x="40" y="22"/>
                </a:cxn>
                <a:cxn ang="0">
                  <a:pos x="34" y="18"/>
                </a:cxn>
                <a:cxn ang="0">
                  <a:pos x="26" y="14"/>
                </a:cxn>
                <a:cxn ang="0">
                  <a:pos x="18" y="12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18" y="6"/>
                </a:cxn>
                <a:cxn ang="0">
                  <a:pos x="42" y="2"/>
                </a:cxn>
                <a:cxn ang="0">
                  <a:pos x="58" y="0"/>
                </a:cxn>
                <a:cxn ang="0">
                  <a:pos x="72" y="2"/>
                </a:cxn>
                <a:cxn ang="0">
                  <a:pos x="84" y="8"/>
                </a:cxn>
                <a:cxn ang="0">
                  <a:pos x="88" y="12"/>
                </a:cxn>
                <a:cxn ang="0">
                  <a:pos x="92" y="16"/>
                </a:cxn>
                <a:cxn ang="0">
                  <a:pos x="92" y="16"/>
                </a:cxn>
              </a:cxnLst>
              <a:rect l="0" t="0" r="r" b="b"/>
              <a:pathLst>
                <a:path w="96" h="88">
                  <a:moveTo>
                    <a:pt x="92" y="16"/>
                  </a:moveTo>
                  <a:lnTo>
                    <a:pt x="92" y="16"/>
                  </a:lnTo>
                  <a:lnTo>
                    <a:pt x="96" y="24"/>
                  </a:lnTo>
                  <a:lnTo>
                    <a:pt x="96" y="30"/>
                  </a:lnTo>
                  <a:lnTo>
                    <a:pt x="92" y="36"/>
                  </a:lnTo>
                  <a:lnTo>
                    <a:pt x="88" y="42"/>
                  </a:lnTo>
                  <a:lnTo>
                    <a:pt x="82" y="46"/>
                  </a:lnTo>
                  <a:lnTo>
                    <a:pt x="76" y="50"/>
                  </a:lnTo>
                  <a:lnTo>
                    <a:pt x="70" y="50"/>
                  </a:lnTo>
                  <a:lnTo>
                    <a:pt x="66" y="50"/>
                  </a:lnTo>
                  <a:lnTo>
                    <a:pt x="66" y="50"/>
                  </a:lnTo>
                  <a:lnTo>
                    <a:pt x="68" y="54"/>
                  </a:lnTo>
                  <a:lnTo>
                    <a:pt x="68" y="64"/>
                  </a:lnTo>
                  <a:lnTo>
                    <a:pt x="68" y="70"/>
                  </a:lnTo>
                  <a:lnTo>
                    <a:pt x="66" y="74"/>
                  </a:lnTo>
                  <a:lnTo>
                    <a:pt x="60" y="80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4" y="86"/>
                  </a:lnTo>
                  <a:lnTo>
                    <a:pt x="38" y="88"/>
                  </a:lnTo>
                  <a:lnTo>
                    <a:pt x="32" y="86"/>
                  </a:lnTo>
                  <a:lnTo>
                    <a:pt x="28" y="84"/>
                  </a:lnTo>
                  <a:lnTo>
                    <a:pt x="24" y="80"/>
                  </a:lnTo>
                  <a:lnTo>
                    <a:pt x="22" y="74"/>
                  </a:lnTo>
                  <a:lnTo>
                    <a:pt x="18" y="62"/>
                  </a:lnTo>
                  <a:lnTo>
                    <a:pt x="16" y="48"/>
                  </a:lnTo>
                  <a:lnTo>
                    <a:pt x="14" y="36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8" y="20"/>
                  </a:lnTo>
                  <a:lnTo>
                    <a:pt x="34" y="24"/>
                  </a:lnTo>
                  <a:lnTo>
                    <a:pt x="42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6" y="30"/>
                  </a:lnTo>
                  <a:lnTo>
                    <a:pt x="40" y="22"/>
                  </a:lnTo>
                  <a:lnTo>
                    <a:pt x="34" y="18"/>
                  </a:lnTo>
                  <a:lnTo>
                    <a:pt x="26" y="14"/>
                  </a:lnTo>
                  <a:lnTo>
                    <a:pt x="18" y="12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18" y="6"/>
                  </a:lnTo>
                  <a:lnTo>
                    <a:pt x="42" y="2"/>
                  </a:lnTo>
                  <a:lnTo>
                    <a:pt x="58" y="0"/>
                  </a:lnTo>
                  <a:lnTo>
                    <a:pt x="72" y="2"/>
                  </a:lnTo>
                  <a:lnTo>
                    <a:pt x="84" y="8"/>
                  </a:lnTo>
                  <a:lnTo>
                    <a:pt x="88" y="12"/>
                  </a:lnTo>
                  <a:lnTo>
                    <a:pt x="92" y="16"/>
                  </a:lnTo>
                  <a:lnTo>
                    <a:pt x="9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9" name="Freeform 111"/>
            <p:cNvSpPr>
              <a:spLocks/>
            </p:cNvSpPr>
            <p:nvPr/>
          </p:nvSpPr>
          <p:spPr bwMode="auto">
            <a:xfrm>
              <a:off x="4973053" y="453189"/>
              <a:ext cx="737937" cy="689811"/>
            </a:xfrm>
            <a:custGeom>
              <a:avLst/>
              <a:gdLst/>
              <a:ahLst/>
              <a:cxnLst>
                <a:cxn ang="0">
                  <a:pos x="74" y="4"/>
                </a:cxn>
                <a:cxn ang="0">
                  <a:pos x="74" y="4"/>
                </a:cxn>
                <a:cxn ang="0">
                  <a:pos x="76" y="6"/>
                </a:cxn>
                <a:cxn ang="0">
                  <a:pos x="82" y="14"/>
                </a:cxn>
                <a:cxn ang="0">
                  <a:pos x="88" y="26"/>
                </a:cxn>
                <a:cxn ang="0">
                  <a:pos x="92" y="36"/>
                </a:cxn>
                <a:cxn ang="0">
                  <a:pos x="92" y="46"/>
                </a:cxn>
                <a:cxn ang="0">
                  <a:pos x="92" y="46"/>
                </a:cxn>
                <a:cxn ang="0">
                  <a:pos x="92" y="54"/>
                </a:cxn>
                <a:cxn ang="0">
                  <a:pos x="92" y="62"/>
                </a:cxn>
                <a:cxn ang="0">
                  <a:pos x="88" y="68"/>
                </a:cxn>
                <a:cxn ang="0">
                  <a:pos x="84" y="74"/>
                </a:cxn>
                <a:cxn ang="0">
                  <a:pos x="80" y="78"/>
                </a:cxn>
                <a:cxn ang="0">
                  <a:pos x="74" y="82"/>
                </a:cxn>
                <a:cxn ang="0">
                  <a:pos x="66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6"/>
                </a:cxn>
                <a:cxn ang="0">
                  <a:pos x="46" y="84"/>
                </a:cxn>
                <a:cxn ang="0">
                  <a:pos x="40" y="80"/>
                </a:cxn>
                <a:cxn ang="0">
                  <a:pos x="38" y="74"/>
                </a:cxn>
                <a:cxn ang="0">
                  <a:pos x="38" y="72"/>
                </a:cxn>
                <a:cxn ang="0">
                  <a:pos x="38" y="72"/>
                </a:cxn>
                <a:cxn ang="0">
                  <a:pos x="32" y="74"/>
                </a:cxn>
                <a:cxn ang="0">
                  <a:pos x="22" y="76"/>
                </a:cxn>
                <a:cxn ang="0">
                  <a:pos x="16" y="76"/>
                </a:cxn>
                <a:cxn ang="0">
                  <a:pos x="10" y="76"/>
                </a:cxn>
                <a:cxn ang="0">
                  <a:pos x="4" y="72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0" y="48"/>
                </a:cxn>
                <a:cxn ang="0">
                  <a:pos x="4" y="42"/>
                </a:cxn>
                <a:cxn ang="0">
                  <a:pos x="12" y="34"/>
                </a:cxn>
                <a:cxn ang="0">
                  <a:pos x="22" y="26"/>
                </a:cxn>
                <a:cxn ang="0">
                  <a:pos x="48" y="14"/>
                </a:cxn>
                <a:cxn ang="0">
                  <a:pos x="56" y="8"/>
                </a:cxn>
                <a:cxn ang="0">
                  <a:pos x="60" y="4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64" y="4"/>
                </a:cxn>
                <a:cxn ang="0">
                  <a:pos x="64" y="12"/>
                </a:cxn>
                <a:cxn ang="0">
                  <a:pos x="62" y="26"/>
                </a:cxn>
                <a:cxn ang="0">
                  <a:pos x="60" y="32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8" y="38"/>
                </a:cxn>
                <a:cxn ang="0">
                  <a:pos x="64" y="32"/>
                </a:cxn>
                <a:cxn ang="0">
                  <a:pos x="70" y="20"/>
                </a:cxn>
                <a:cxn ang="0">
                  <a:pos x="74" y="4"/>
                </a:cxn>
                <a:cxn ang="0">
                  <a:pos x="74" y="4"/>
                </a:cxn>
              </a:cxnLst>
              <a:rect l="0" t="0" r="r" b="b"/>
              <a:pathLst>
                <a:path w="92" h="86">
                  <a:moveTo>
                    <a:pt x="74" y="4"/>
                  </a:moveTo>
                  <a:lnTo>
                    <a:pt x="74" y="4"/>
                  </a:lnTo>
                  <a:lnTo>
                    <a:pt x="76" y="6"/>
                  </a:lnTo>
                  <a:lnTo>
                    <a:pt x="82" y="14"/>
                  </a:lnTo>
                  <a:lnTo>
                    <a:pt x="88" y="26"/>
                  </a:lnTo>
                  <a:lnTo>
                    <a:pt x="92" y="3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54"/>
                  </a:lnTo>
                  <a:lnTo>
                    <a:pt x="92" y="62"/>
                  </a:lnTo>
                  <a:lnTo>
                    <a:pt x="88" y="68"/>
                  </a:lnTo>
                  <a:lnTo>
                    <a:pt x="84" y="74"/>
                  </a:lnTo>
                  <a:lnTo>
                    <a:pt x="80" y="78"/>
                  </a:lnTo>
                  <a:lnTo>
                    <a:pt x="74" y="82"/>
                  </a:lnTo>
                  <a:lnTo>
                    <a:pt x="66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6"/>
                  </a:lnTo>
                  <a:lnTo>
                    <a:pt x="46" y="84"/>
                  </a:lnTo>
                  <a:lnTo>
                    <a:pt x="40" y="80"/>
                  </a:lnTo>
                  <a:lnTo>
                    <a:pt x="38" y="74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2" y="74"/>
                  </a:lnTo>
                  <a:lnTo>
                    <a:pt x="22" y="76"/>
                  </a:lnTo>
                  <a:lnTo>
                    <a:pt x="16" y="76"/>
                  </a:lnTo>
                  <a:lnTo>
                    <a:pt x="10" y="76"/>
                  </a:lnTo>
                  <a:lnTo>
                    <a:pt x="4" y="72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4" y="42"/>
                  </a:lnTo>
                  <a:lnTo>
                    <a:pt x="12" y="34"/>
                  </a:lnTo>
                  <a:lnTo>
                    <a:pt x="22" y="26"/>
                  </a:lnTo>
                  <a:lnTo>
                    <a:pt x="48" y="14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4" y="4"/>
                  </a:lnTo>
                  <a:lnTo>
                    <a:pt x="64" y="12"/>
                  </a:lnTo>
                  <a:lnTo>
                    <a:pt x="62" y="26"/>
                  </a:lnTo>
                  <a:lnTo>
                    <a:pt x="60" y="32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8" y="38"/>
                  </a:lnTo>
                  <a:lnTo>
                    <a:pt x="64" y="32"/>
                  </a:lnTo>
                  <a:lnTo>
                    <a:pt x="70" y="20"/>
                  </a:lnTo>
                  <a:lnTo>
                    <a:pt x="74" y="4"/>
                  </a:lnTo>
                  <a:lnTo>
                    <a:pt x="7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0" name="Freeform 112"/>
            <p:cNvSpPr>
              <a:spLocks/>
            </p:cNvSpPr>
            <p:nvPr/>
          </p:nvSpPr>
          <p:spPr bwMode="auto">
            <a:xfrm>
              <a:off x="4572000" y="36095"/>
              <a:ext cx="802105" cy="721895"/>
            </a:xfrm>
            <a:custGeom>
              <a:avLst/>
              <a:gdLst/>
              <a:ahLst/>
              <a:cxnLst>
                <a:cxn ang="0">
                  <a:pos x="98" y="40"/>
                </a:cxn>
                <a:cxn ang="0">
                  <a:pos x="98" y="40"/>
                </a:cxn>
                <a:cxn ang="0">
                  <a:pos x="94" y="48"/>
                </a:cxn>
                <a:cxn ang="0">
                  <a:pos x="80" y="64"/>
                </a:cxn>
                <a:cxn ang="0">
                  <a:pos x="70" y="72"/>
                </a:cxn>
                <a:cxn ang="0">
                  <a:pos x="58" y="80"/>
                </a:cxn>
                <a:cxn ang="0">
                  <a:pos x="48" y="88"/>
                </a:cxn>
                <a:cxn ang="0">
                  <a:pos x="34" y="90"/>
                </a:cxn>
                <a:cxn ang="0">
                  <a:pos x="34" y="90"/>
                </a:cxn>
                <a:cxn ang="0">
                  <a:pos x="24" y="90"/>
                </a:cxn>
                <a:cxn ang="0">
                  <a:pos x="14" y="88"/>
                </a:cxn>
                <a:cxn ang="0">
                  <a:pos x="6" y="84"/>
                </a:cxn>
                <a:cxn ang="0">
                  <a:pos x="2" y="78"/>
                </a:cxn>
                <a:cxn ang="0">
                  <a:pos x="0" y="70"/>
                </a:cxn>
                <a:cxn ang="0">
                  <a:pos x="2" y="62"/>
                </a:cxn>
                <a:cxn ang="0">
                  <a:pos x="6" y="54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10" y="46"/>
                </a:cxn>
                <a:cxn ang="0">
                  <a:pos x="6" y="36"/>
                </a:cxn>
                <a:cxn ang="0">
                  <a:pos x="4" y="32"/>
                </a:cxn>
                <a:cxn ang="0">
                  <a:pos x="4" y="26"/>
                </a:cxn>
                <a:cxn ang="0">
                  <a:pos x="8" y="18"/>
                </a:cxn>
                <a:cxn ang="0">
                  <a:pos x="14" y="12"/>
                </a:cxn>
                <a:cxn ang="0">
                  <a:pos x="14" y="12"/>
                </a:cxn>
                <a:cxn ang="0">
                  <a:pos x="20" y="6"/>
                </a:cxn>
                <a:cxn ang="0">
                  <a:pos x="26" y="4"/>
                </a:cxn>
                <a:cxn ang="0">
                  <a:pos x="30" y="2"/>
                </a:cxn>
                <a:cxn ang="0">
                  <a:pos x="36" y="0"/>
                </a:cxn>
                <a:cxn ang="0">
                  <a:pos x="46" y="2"/>
                </a:cxn>
                <a:cxn ang="0">
                  <a:pos x="56" y="8"/>
                </a:cxn>
                <a:cxn ang="0">
                  <a:pos x="78" y="20"/>
                </a:cxn>
                <a:cxn ang="0">
                  <a:pos x="88" y="26"/>
                </a:cxn>
                <a:cxn ang="0">
                  <a:pos x="100" y="28"/>
                </a:cxn>
                <a:cxn ang="0">
                  <a:pos x="100" y="28"/>
                </a:cxn>
                <a:cxn ang="0">
                  <a:pos x="82" y="36"/>
                </a:cxn>
                <a:cxn ang="0">
                  <a:pos x="66" y="42"/>
                </a:cxn>
                <a:cxn ang="0">
                  <a:pos x="52" y="46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62" y="48"/>
                </a:cxn>
                <a:cxn ang="0">
                  <a:pos x="78" y="46"/>
                </a:cxn>
                <a:cxn ang="0">
                  <a:pos x="98" y="40"/>
                </a:cxn>
                <a:cxn ang="0">
                  <a:pos x="98" y="40"/>
                </a:cxn>
              </a:cxnLst>
              <a:rect l="0" t="0" r="r" b="b"/>
              <a:pathLst>
                <a:path w="100" h="90">
                  <a:moveTo>
                    <a:pt x="98" y="40"/>
                  </a:moveTo>
                  <a:lnTo>
                    <a:pt x="98" y="40"/>
                  </a:lnTo>
                  <a:lnTo>
                    <a:pt x="94" y="48"/>
                  </a:lnTo>
                  <a:lnTo>
                    <a:pt x="80" y="64"/>
                  </a:lnTo>
                  <a:lnTo>
                    <a:pt x="70" y="72"/>
                  </a:lnTo>
                  <a:lnTo>
                    <a:pt x="58" y="80"/>
                  </a:lnTo>
                  <a:lnTo>
                    <a:pt x="48" y="88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24" y="90"/>
                  </a:lnTo>
                  <a:lnTo>
                    <a:pt x="14" y="88"/>
                  </a:lnTo>
                  <a:lnTo>
                    <a:pt x="6" y="84"/>
                  </a:lnTo>
                  <a:lnTo>
                    <a:pt x="2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6" y="5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0" y="46"/>
                  </a:lnTo>
                  <a:lnTo>
                    <a:pt x="6" y="36"/>
                  </a:lnTo>
                  <a:lnTo>
                    <a:pt x="4" y="32"/>
                  </a:lnTo>
                  <a:lnTo>
                    <a:pt x="4" y="26"/>
                  </a:lnTo>
                  <a:lnTo>
                    <a:pt x="8" y="18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20" y="6"/>
                  </a:lnTo>
                  <a:lnTo>
                    <a:pt x="26" y="4"/>
                  </a:lnTo>
                  <a:lnTo>
                    <a:pt x="30" y="2"/>
                  </a:lnTo>
                  <a:lnTo>
                    <a:pt x="36" y="0"/>
                  </a:lnTo>
                  <a:lnTo>
                    <a:pt x="46" y="2"/>
                  </a:lnTo>
                  <a:lnTo>
                    <a:pt x="56" y="8"/>
                  </a:lnTo>
                  <a:lnTo>
                    <a:pt x="78" y="20"/>
                  </a:lnTo>
                  <a:lnTo>
                    <a:pt x="88" y="26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82" y="36"/>
                  </a:lnTo>
                  <a:lnTo>
                    <a:pt x="66" y="42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62" y="48"/>
                  </a:lnTo>
                  <a:lnTo>
                    <a:pt x="78" y="46"/>
                  </a:lnTo>
                  <a:lnTo>
                    <a:pt x="98" y="40"/>
                  </a:lnTo>
                  <a:lnTo>
                    <a:pt x="98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1" name="Freeform 113"/>
            <p:cNvSpPr>
              <a:spLocks/>
            </p:cNvSpPr>
            <p:nvPr/>
          </p:nvSpPr>
          <p:spPr bwMode="auto">
            <a:xfrm>
              <a:off x="5053263" y="-589547"/>
              <a:ext cx="770021" cy="705853"/>
            </a:xfrm>
            <a:custGeom>
              <a:avLst/>
              <a:gdLst/>
              <a:ahLst/>
              <a:cxnLst>
                <a:cxn ang="0">
                  <a:pos x="72" y="88"/>
                </a:cxn>
                <a:cxn ang="0">
                  <a:pos x="72" y="88"/>
                </a:cxn>
                <a:cxn ang="0">
                  <a:pos x="76" y="68"/>
                </a:cxn>
                <a:cxn ang="0">
                  <a:pos x="82" y="4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94" y="24"/>
                </a:cxn>
                <a:cxn ang="0">
                  <a:pos x="96" y="18"/>
                </a:cxn>
                <a:cxn ang="0">
                  <a:pos x="94" y="12"/>
                </a:cxn>
                <a:cxn ang="0">
                  <a:pos x="92" y="8"/>
                </a:cxn>
                <a:cxn ang="0">
                  <a:pos x="88" y="4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0" y="2"/>
                </a:cxn>
                <a:cxn ang="0">
                  <a:pos x="50" y="8"/>
                </a:cxn>
                <a:cxn ang="0">
                  <a:pos x="46" y="16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38" y="18"/>
                </a:cxn>
                <a:cxn ang="0">
                  <a:pos x="26" y="18"/>
                </a:cxn>
                <a:cxn ang="0">
                  <a:pos x="20" y="20"/>
                </a:cxn>
                <a:cxn ang="0">
                  <a:pos x="14" y="22"/>
                </a:cxn>
                <a:cxn ang="0">
                  <a:pos x="8" y="26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40"/>
                </a:cxn>
                <a:cxn ang="0">
                  <a:pos x="0" y="48"/>
                </a:cxn>
                <a:cxn ang="0">
                  <a:pos x="0" y="56"/>
                </a:cxn>
                <a:cxn ang="0">
                  <a:pos x="2" y="64"/>
                </a:cxn>
                <a:cxn ang="0">
                  <a:pos x="8" y="72"/>
                </a:cxn>
                <a:cxn ang="0">
                  <a:pos x="20" y="78"/>
                </a:cxn>
                <a:cxn ang="0">
                  <a:pos x="34" y="84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52" y="86"/>
                </a:cxn>
                <a:cxn ang="0">
                  <a:pos x="48" y="80"/>
                </a:cxn>
                <a:cxn ang="0">
                  <a:pos x="46" y="70"/>
                </a:cxn>
                <a:cxn ang="0">
                  <a:pos x="46" y="62"/>
                </a:cxn>
                <a:cxn ang="0">
                  <a:pos x="48" y="56"/>
                </a:cxn>
                <a:cxn ang="0">
                  <a:pos x="48" y="56"/>
                </a:cxn>
                <a:cxn ang="0">
                  <a:pos x="54" y="68"/>
                </a:cxn>
                <a:cxn ang="0">
                  <a:pos x="62" y="78"/>
                </a:cxn>
                <a:cxn ang="0">
                  <a:pos x="72" y="88"/>
                </a:cxn>
                <a:cxn ang="0">
                  <a:pos x="72" y="88"/>
                </a:cxn>
              </a:cxnLst>
              <a:rect l="0" t="0" r="r" b="b"/>
              <a:pathLst>
                <a:path w="96" h="88">
                  <a:moveTo>
                    <a:pt x="72" y="88"/>
                  </a:moveTo>
                  <a:lnTo>
                    <a:pt x="72" y="88"/>
                  </a:lnTo>
                  <a:lnTo>
                    <a:pt x="76" y="68"/>
                  </a:lnTo>
                  <a:lnTo>
                    <a:pt x="82" y="4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4" y="24"/>
                  </a:lnTo>
                  <a:lnTo>
                    <a:pt x="96" y="18"/>
                  </a:lnTo>
                  <a:lnTo>
                    <a:pt x="94" y="12"/>
                  </a:lnTo>
                  <a:lnTo>
                    <a:pt x="92" y="8"/>
                  </a:lnTo>
                  <a:lnTo>
                    <a:pt x="88" y="4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2"/>
                  </a:lnTo>
                  <a:lnTo>
                    <a:pt x="50" y="8"/>
                  </a:lnTo>
                  <a:lnTo>
                    <a:pt x="46" y="16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38" y="18"/>
                  </a:lnTo>
                  <a:lnTo>
                    <a:pt x="26" y="18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8" y="2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40"/>
                  </a:lnTo>
                  <a:lnTo>
                    <a:pt x="0" y="48"/>
                  </a:lnTo>
                  <a:lnTo>
                    <a:pt x="0" y="56"/>
                  </a:lnTo>
                  <a:lnTo>
                    <a:pt x="2" y="64"/>
                  </a:lnTo>
                  <a:lnTo>
                    <a:pt x="8" y="72"/>
                  </a:lnTo>
                  <a:lnTo>
                    <a:pt x="20" y="78"/>
                  </a:lnTo>
                  <a:lnTo>
                    <a:pt x="34" y="84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52" y="86"/>
                  </a:lnTo>
                  <a:lnTo>
                    <a:pt x="48" y="80"/>
                  </a:lnTo>
                  <a:lnTo>
                    <a:pt x="46" y="70"/>
                  </a:lnTo>
                  <a:lnTo>
                    <a:pt x="46" y="62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54" y="68"/>
                  </a:lnTo>
                  <a:lnTo>
                    <a:pt x="62" y="78"/>
                  </a:lnTo>
                  <a:lnTo>
                    <a:pt x="72" y="88"/>
                  </a:lnTo>
                  <a:lnTo>
                    <a:pt x="72" y="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2" name="Freeform 114"/>
            <p:cNvSpPr>
              <a:spLocks/>
            </p:cNvSpPr>
            <p:nvPr/>
          </p:nvSpPr>
          <p:spPr bwMode="auto">
            <a:xfrm>
              <a:off x="5438274" y="212558"/>
              <a:ext cx="192505" cy="176463"/>
            </a:xfrm>
            <a:custGeom>
              <a:avLst/>
              <a:gdLst/>
              <a:ahLst/>
              <a:cxnLst>
                <a:cxn ang="0">
                  <a:pos x="24" y="12"/>
                </a:cxn>
                <a:cxn ang="0">
                  <a:pos x="24" y="12"/>
                </a:cxn>
                <a:cxn ang="0">
                  <a:pos x="22" y="16"/>
                </a:cxn>
                <a:cxn ang="0">
                  <a:pos x="18" y="18"/>
                </a:cxn>
                <a:cxn ang="0">
                  <a:pos x="14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6" y="20"/>
                </a:cxn>
                <a:cxn ang="0">
                  <a:pos x="2" y="18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6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22" y="4"/>
                </a:cxn>
                <a:cxn ang="0">
                  <a:pos x="24" y="6"/>
                </a:cxn>
                <a:cxn ang="0">
                  <a:pos x="24" y="12"/>
                </a:cxn>
                <a:cxn ang="0">
                  <a:pos x="24" y="12"/>
                </a:cxn>
              </a:cxnLst>
              <a:rect l="0" t="0" r="r" b="b"/>
              <a:pathLst>
                <a:path w="24" h="22">
                  <a:moveTo>
                    <a:pt x="24" y="12"/>
                  </a:moveTo>
                  <a:lnTo>
                    <a:pt x="24" y="12"/>
                  </a:lnTo>
                  <a:lnTo>
                    <a:pt x="22" y="16"/>
                  </a:lnTo>
                  <a:lnTo>
                    <a:pt x="18" y="18"/>
                  </a:lnTo>
                  <a:lnTo>
                    <a:pt x="14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6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3" name="Freeform 115"/>
            <p:cNvSpPr>
              <a:spLocks/>
            </p:cNvSpPr>
            <p:nvPr/>
          </p:nvSpPr>
          <p:spPr bwMode="auto">
            <a:xfrm>
              <a:off x="8181474" y="2570747"/>
              <a:ext cx="529389" cy="513347"/>
            </a:xfrm>
            <a:custGeom>
              <a:avLst/>
              <a:gdLst/>
              <a:ahLst/>
              <a:cxnLst>
                <a:cxn ang="0">
                  <a:pos x="36" y="64"/>
                </a:cxn>
                <a:cxn ang="0">
                  <a:pos x="36" y="64"/>
                </a:cxn>
                <a:cxn ang="0">
                  <a:pos x="44" y="52"/>
                </a:cxn>
                <a:cxn ang="0">
                  <a:pos x="52" y="40"/>
                </a:cxn>
                <a:cxn ang="0">
                  <a:pos x="62" y="30"/>
                </a:cxn>
                <a:cxn ang="0">
                  <a:pos x="62" y="30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56" y="2"/>
                </a:cxn>
                <a:cxn ang="0">
                  <a:pos x="56" y="2"/>
                </a:cxn>
                <a:cxn ang="0">
                  <a:pos x="52" y="0"/>
                </a:cxn>
                <a:cxn ang="0">
                  <a:pos x="48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2" y="6"/>
                </a:cxn>
                <a:cxn ang="0">
                  <a:pos x="24" y="2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2" y="38"/>
                </a:cxn>
                <a:cxn ang="0">
                  <a:pos x="8" y="44"/>
                </a:cxn>
                <a:cxn ang="0">
                  <a:pos x="16" y="54"/>
                </a:cxn>
                <a:cxn ang="0">
                  <a:pos x="26" y="62"/>
                </a:cxn>
                <a:cxn ang="0">
                  <a:pos x="26" y="62"/>
                </a:cxn>
                <a:cxn ang="0">
                  <a:pos x="26" y="54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6" y="64"/>
                </a:cxn>
                <a:cxn ang="0">
                  <a:pos x="36" y="64"/>
                </a:cxn>
              </a:cxnLst>
              <a:rect l="0" t="0" r="r" b="b"/>
              <a:pathLst>
                <a:path w="66" h="64">
                  <a:moveTo>
                    <a:pt x="36" y="64"/>
                  </a:moveTo>
                  <a:lnTo>
                    <a:pt x="36" y="64"/>
                  </a:lnTo>
                  <a:lnTo>
                    <a:pt x="44" y="52"/>
                  </a:lnTo>
                  <a:lnTo>
                    <a:pt x="52" y="40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24" y="2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8" y="44"/>
                  </a:lnTo>
                  <a:lnTo>
                    <a:pt x="16" y="54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6" y="54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6" y="64"/>
                  </a:lnTo>
                  <a:lnTo>
                    <a:pt x="36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4" name="Freeform 116"/>
            <p:cNvSpPr>
              <a:spLocks/>
            </p:cNvSpPr>
            <p:nvPr/>
          </p:nvSpPr>
          <p:spPr bwMode="auto">
            <a:xfrm>
              <a:off x="7844589" y="2923674"/>
              <a:ext cx="513347" cy="561474"/>
            </a:xfrm>
            <a:custGeom>
              <a:avLst/>
              <a:gdLst/>
              <a:ahLst/>
              <a:cxnLst>
                <a:cxn ang="0">
                  <a:pos x="64" y="28"/>
                </a:cxn>
                <a:cxn ang="0">
                  <a:pos x="64" y="28"/>
                </a:cxn>
                <a:cxn ang="0">
                  <a:pos x="52" y="22"/>
                </a:cxn>
                <a:cxn ang="0">
                  <a:pos x="42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18" y="0"/>
                </a:cxn>
                <a:cxn ang="0">
                  <a:pos x="12" y="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2" y="46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4" y="64"/>
                </a:cxn>
                <a:cxn ang="0">
                  <a:pos x="4" y="64"/>
                </a:cxn>
                <a:cxn ang="0">
                  <a:pos x="8" y="68"/>
                </a:cxn>
                <a:cxn ang="0">
                  <a:pos x="12" y="70"/>
                </a:cxn>
                <a:cxn ang="0">
                  <a:pos x="18" y="70"/>
                </a:cxn>
                <a:cxn ang="0">
                  <a:pos x="24" y="68"/>
                </a:cxn>
                <a:cxn ang="0">
                  <a:pos x="32" y="66"/>
                </a:cxn>
                <a:cxn ang="0">
                  <a:pos x="40" y="60"/>
                </a:cxn>
                <a:cxn ang="0">
                  <a:pos x="50" y="52"/>
                </a:cxn>
                <a:cxn ang="0">
                  <a:pos x="60" y="40"/>
                </a:cxn>
                <a:cxn ang="0">
                  <a:pos x="60" y="40"/>
                </a:cxn>
                <a:cxn ang="0">
                  <a:pos x="52" y="42"/>
                </a:cxn>
                <a:cxn ang="0">
                  <a:pos x="44" y="42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46" y="38"/>
                </a:cxn>
                <a:cxn ang="0">
                  <a:pos x="56" y="34"/>
                </a:cxn>
                <a:cxn ang="0">
                  <a:pos x="64" y="28"/>
                </a:cxn>
                <a:cxn ang="0">
                  <a:pos x="64" y="28"/>
                </a:cxn>
              </a:cxnLst>
              <a:rect l="0" t="0" r="r" b="b"/>
              <a:pathLst>
                <a:path w="64" h="70">
                  <a:moveTo>
                    <a:pt x="64" y="28"/>
                  </a:moveTo>
                  <a:lnTo>
                    <a:pt x="64" y="28"/>
                  </a:lnTo>
                  <a:lnTo>
                    <a:pt x="52" y="22"/>
                  </a:lnTo>
                  <a:lnTo>
                    <a:pt x="42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2" y="46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8" y="68"/>
                  </a:lnTo>
                  <a:lnTo>
                    <a:pt x="12" y="70"/>
                  </a:lnTo>
                  <a:lnTo>
                    <a:pt x="18" y="70"/>
                  </a:lnTo>
                  <a:lnTo>
                    <a:pt x="24" y="68"/>
                  </a:lnTo>
                  <a:lnTo>
                    <a:pt x="32" y="66"/>
                  </a:lnTo>
                  <a:lnTo>
                    <a:pt x="40" y="60"/>
                  </a:lnTo>
                  <a:lnTo>
                    <a:pt x="50" y="52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52" y="42"/>
                  </a:lnTo>
                  <a:lnTo>
                    <a:pt x="44" y="42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46" y="38"/>
                  </a:lnTo>
                  <a:lnTo>
                    <a:pt x="56" y="34"/>
                  </a:lnTo>
                  <a:lnTo>
                    <a:pt x="64" y="28"/>
                  </a:lnTo>
                  <a:lnTo>
                    <a:pt x="64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5" name="Freeform 117"/>
            <p:cNvSpPr>
              <a:spLocks/>
            </p:cNvSpPr>
            <p:nvPr/>
          </p:nvSpPr>
          <p:spPr bwMode="auto">
            <a:xfrm>
              <a:off x="8149389" y="3244516"/>
              <a:ext cx="529389" cy="529389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4" y="12"/>
                </a:cxn>
                <a:cxn ang="0">
                  <a:pos x="16" y="24"/>
                </a:cxn>
                <a:cxn ang="0">
                  <a:pos x="6" y="34"/>
                </a:cxn>
                <a:cxn ang="0">
                  <a:pos x="6" y="34"/>
                </a:cxn>
                <a:cxn ang="0">
                  <a:pos x="0" y="42"/>
                </a:cxn>
                <a:cxn ang="0">
                  <a:pos x="0" y="50"/>
                </a:cxn>
                <a:cxn ang="0">
                  <a:pos x="4" y="5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64"/>
                </a:cxn>
                <a:cxn ang="0">
                  <a:pos x="18" y="66"/>
                </a:cxn>
                <a:cxn ang="0">
                  <a:pos x="24" y="64"/>
                </a:cxn>
                <a:cxn ang="0">
                  <a:pos x="30" y="58"/>
                </a:cxn>
                <a:cxn ang="0">
                  <a:pos x="30" y="58"/>
                </a:cxn>
                <a:cxn ang="0">
                  <a:pos x="34" y="60"/>
                </a:cxn>
                <a:cxn ang="0">
                  <a:pos x="40" y="64"/>
                </a:cxn>
                <a:cxn ang="0">
                  <a:pos x="50" y="66"/>
                </a:cxn>
                <a:cxn ang="0">
                  <a:pos x="54" y="64"/>
                </a:cxn>
                <a:cxn ang="0">
                  <a:pos x="58" y="62"/>
                </a:cxn>
                <a:cxn ang="0">
                  <a:pos x="58" y="62"/>
                </a:cxn>
                <a:cxn ang="0">
                  <a:pos x="64" y="52"/>
                </a:cxn>
                <a:cxn ang="0">
                  <a:pos x="66" y="46"/>
                </a:cxn>
                <a:cxn ang="0">
                  <a:pos x="66" y="38"/>
                </a:cxn>
                <a:cxn ang="0">
                  <a:pos x="64" y="32"/>
                </a:cxn>
                <a:cxn ang="0">
                  <a:pos x="60" y="22"/>
                </a:cxn>
                <a:cxn ang="0">
                  <a:pos x="52" y="14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4" y="12"/>
                </a:cxn>
                <a:cxn ang="0">
                  <a:pos x="42" y="20"/>
                </a:cxn>
                <a:cxn ang="0">
                  <a:pos x="38" y="30"/>
                </a:cxn>
                <a:cxn ang="0">
                  <a:pos x="38" y="30"/>
                </a:cxn>
                <a:cxn ang="0">
                  <a:pos x="38" y="20"/>
                </a:cxn>
                <a:cxn ang="0">
                  <a:pos x="36" y="1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66" h="66">
                  <a:moveTo>
                    <a:pt x="32" y="0"/>
                  </a:moveTo>
                  <a:lnTo>
                    <a:pt x="32" y="0"/>
                  </a:lnTo>
                  <a:lnTo>
                    <a:pt x="24" y="12"/>
                  </a:lnTo>
                  <a:lnTo>
                    <a:pt x="16" y="24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0" y="42"/>
                  </a:lnTo>
                  <a:lnTo>
                    <a:pt x="0" y="50"/>
                  </a:lnTo>
                  <a:lnTo>
                    <a:pt x="4" y="5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64"/>
                  </a:lnTo>
                  <a:lnTo>
                    <a:pt x="18" y="66"/>
                  </a:lnTo>
                  <a:lnTo>
                    <a:pt x="24" y="64"/>
                  </a:lnTo>
                  <a:lnTo>
                    <a:pt x="30" y="58"/>
                  </a:lnTo>
                  <a:lnTo>
                    <a:pt x="30" y="58"/>
                  </a:lnTo>
                  <a:lnTo>
                    <a:pt x="34" y="60"/>
                  </a:lnTo>
                  <a:lnTo>
                    <a:pt x="40" y="64"/>
                  </a:lnTo>
                  <a:lnTo>
                    <a:pt x="50" y="66"/>
                  </a:lnTo>
                  <a:lnTo>
                    <a:pt x="54" y="64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64" y="52"/>
                  </a:lnTo>
                  <a:lnTo>
                    <a:pt x="66" y="46"/>
                  </a:lnTo>
                  <a:lnTo>
                    <a:pt x="66" y="38"/>
                  </a:lnTo>
                  <a:lnTo>
                    <a:pt x="64" y="32"/>
                  </a:lnTo>
                  <a:lnTo>
                    <a:pt x="60" y="22"/>
                  </a:lnTo>
                  <a:lnTo>
                    <a:pt x="52" y="1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4" y="12"/>
                  </a:lnTo>
                  <a:lnTo>
                    <a:pt x="42" y="20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38" y="20"/>
                  </a:lnTo>
                  <a:lnTo>
                    <a:pt x="36" y="1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6" name="Freeform 118"/>
            <p:cNvSpPr>
              <a:spLocks/>
            </p:cNvSpPr>
            <p:nvPr/>
          </p:nvSpPr>
          <p:spPr bwMode="auto">
            <a:xfrm>
              <a:off x="8518358" y="2907632"/>
              <a:ext cx="529389" cy="561474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10" y="44"/>
                </a:cxn>
                <a:cxn ang="0">
                  <a:pos x="18" y="5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28" y="68"/>
                </a:cxn>
                <a:cxn ang="0">
                  <a:pos x="32" y="70"/>
                </a:cxn>
                <a:cxn ang="0">
                  <a:pos x="40" y="70"/>
                </a:cxn>
                <a:cxn ang="0">
                  <a:pos x="48" y="68"/>
                </a:cxn>
                <a:cxn ang="0">
                  <a:pos x="54" y="62"/>
                </a:cxn>
                <a:cxn ang="0">
                  <a:pos x="54" y="62"/>
                </a:cxn>
                <a:cxn ang="0">
                  <a:pos x="58" y="52"/>
                </a:cxn>
                <a:cxn ang="0">
                  <a:pos x="58" y="46"/>
                </a:cxn>
                <a:cxn ang="0">
                  <a:pos x="54" y="38"/>
                </a:cxn>
                <a:cxn ang="0">
                  <a:pos x="54" y="38"/>
                </a:cxn>
                <a:cxn ang="0">
                  <a:pos x="62" y="28"/>
                </a:cxn>
                <a:cxn ang="0">
                  <a:pos x="66" y="20"/>
                </a:cxn>
                <a:cxn ang="0">
                  <a:pos x="66" y="14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0" y="6"/>
                </a:cxn>
                <a:cxn ang="0">
                  <a:pos x="56" y="2"/>
                </a:cxn>
                <a:cxn ang="0">
                  <a:pos x="50" y="0"/>
                </a:cxn>
                <a:cxn ang="0">
                  <a:pos x="44" y="0"/>
                </a:cxn>
                <a:cxn ang="0">
                  <a:pos x="36" y="2"/>
                </a:cxn>
                <a:cxn ang="0">
                  <a:pos x="28" y="6"/>
                </a:cxn>
                <a:cxn ang="0">
                  <a:pos x="18" y="12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4" y="22"/>
                </a:cxn>
                <a:cxn ang="0">
                  <a:pos x="22" y="2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0" y="30"/>
                </a:cxn>
                <a:cxn ang="0">
                  <a:pos x="10" y="32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66" h="70">
                  <a:moveTo>
                    <a:pt x="0" y="34"/>
                  </a:moveTo>
                  <a:lnTo>
                    <a:pt x="0" y="34"/>
                  </a:lnTo>
                  <a:lnTo>
                    <a:pt x="10" y="44"/>
                  </a:lnTo>
                  <a:lnTo>
                    <a:pt x="18" y="5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8" y="68"/>
                  </a:lnTo>
                  <a:lnTo>
                    <a:pt x="32" y="70"/>
                  </a:lnTo>
                  <a:lnTo>
                    <a:pt x="40" y="70"/>
                  </a:lnTo>
                  <a:lnTo>
                    <a:pt x="48" y="68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58" y="52"/>
                  </a:lnTo>
                  <a:lnTo>
                    <a:pt x="58" y="46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62" y="28"/>
                  </a:lnTo>
                  <a:lnTo>
                    <a:pt x="66" y="20"/>
                  </a:lnTo>
                  <a:lnTo>
                    <a:pt x="66" y="14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0" y="6"/>
                  </a:lnTo>
                  <a:lnTo>
                    <a:pt x="56" y="2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6" y="2"/>
                  </a:lnTo>
                  <a:lnTo>
                    <a:pt x="28" y="6"/>
                  </a:lnTo>
                  <a:lnTo>
                    <a:pt x="18" y="1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4" y="22"/>
                  </a:lnTo>
                  <a:lnTo>
                    <a:pt x="22" y="2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0" y="30"/>
                  </a:lnTo>
                  <a:lnTo>
                    <a:pt x="10" y="32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7" name="Freeform 119"/>
            <p:cNvSpPr>
              <a:spLocks/>
            </p:cNvSpPr>
            <p:nvPr/>
          </p:nvSpPr>
          <p:spPr bwMode="auto">
            <a:xfrm>
              <a:off x="8486274" y="2699084"/>
              <a:ext cx="545432" cy="465221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8" y="0"/>
                </a:cxn>
                <a:cxn ang="0">
                  <a:pos x="60" y="0"/>
                </a:cxn>
                <a:cxn ang="0">
                  <a:pos x="54" y="4"/>
                </a:cxn>
                <a:cxn ang="0">
                  <a:pos x="44" y="8"/>
                </a:cxn>
                <a:cxn ang="0">
                  <a:pos x="32" y="14"/>
                </a:cxn>
                <a:cxn ang="0">
                  <a:pos x="22" y="26"/>
                </a:cxn>
                <a:cxn ang="0">
                  <a:pos x="10" y="40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6" y="50"/>
                </a:cxn>
                <a:cxn ang="0">
                  <a:pos x="22" y="34"/>
                </a:cxn>
                <a:cxn ang="0">
                  <a:pos x="42" y="14"/>
                </a:cxn>
                <a:cxn ang="0">
                  <a:pos x="56" y="6"/>
                </a:cxn>
                <a:cxn ang="0">
                  <a:pos x="68" y="0"/>
                </a:cxn>
                <a:cxn ang="0">
                  <a:pos x="68" y="0"/>
                </a:cxn>
              </a:cxnLst>
              <a:rect l="0" t="0" r="r" b="b"/>
              <a:pathLst>
                <a:path w="68" h="58">
                  <a:moveTo>
                    <a:pt x="68" y="0"/>
                  </a:moveTo>
                  <a:lnTo>
                    <a:pt x="68" y="0"/>
                  </a:lnTo>
                  <a:lnTo>
                    <a:pt x="60" y="0"/>
                  </a:lnTo>
                  <a:lnTo>
                    <a:pt x="54" y="4"/>
                  </a:lnTo>
                  <a:lnTo>
                    <a:pt x="44" y="8"/>
                  </a:lnTo>
                  <a:lnTo>
                    <a:pt x="32" y="14"/>
                  </a:lnTo>
                  <a:lnTo>
                    <a:pt x="22" y="26"/>
                  </a:lnTo>
                  <a:lnTo>
                    <a:pt x="10" y="40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6" y="50"/>
                  </a:lnTo>
                  <a:lnTo>
                    <a:pt x="22" y="34"/>
                  </a:lnTo>
                  <a:lnTo>
                    <a:pt x="42" y="14"/>
                  </a:lnTo>
                  <a:lnTo>
                    <a:pt x="56" y="6"/>
                  </a:lnTo>
                  <a:lnTo>
                    <a:pt x="68" y="0"/>
                  </a:lnTo>
                  <a:lnTo>
                    <a:pt x="6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8" name="Freeform 120"/>
            <p:cNvSpPr>
              <a:spLocks/>
            </p:cNvSpPr>
            <p:nvPr/>
          </p:nvSpPr>
          <p:spPr bwMode="auto">
            <a:xfrm>
              <a:off x="8454189" y="3180347"/>
              <a:ext cx="352926" cy="625642"/>
            </a:xfrm>
            <a:custGeom>
              <a:avLst/>
              <a:gdLst/>
              <a:ahLst/>
              <a:cxnLst>
                <a:cxn ang="0">
                  <a:pos x="44" y="78"/>
                </a:cxn>
                <a:cxn ang="0">
                  <a:pos x="44" y="78"/>
                </a:cxn>
                <a:cxn ang="0">
                  <a:pos x="44" y="70"/>
                </a:cxn>
                <a:cxn ang="0">
                  <a:pos x="44" y="62"/>
                </a:cxn>
                <a:cxn ang="0">
                  <a:pos x="40" y="50"/>
                </a:cxn>
                <a:cxn ang="0">
                  <a:pos x="36" y="38"/>
                </a:cxn>
                <a:cxn ang="0">
                  <a:pos x="28" y="26"/>
                </a:cxn>
                <a:cxn ang="0">
                  <a:pos x="16" y="1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6"/>
                </a:cxn>
                <a:cxn ang="0">
                  <a:pos x="18" y="20"/>
                </a:cxn>
                <a:cxn ang="0">
                  <a:pos x="26" y="32"/>
                </a:cxn>
                <a:cxn ang="0">
                  <a:pos x="34" y="44"/>
                </a:cxn>
                <a:cxn ang="0">
                  <a:pos x="40" y="60"/>
                </a:cxn>
                <a:cxn ang="0">
                  <a:pos x="44" y="78"/>
                </a:cxn>
                <a:cxn ang="0">
                  <a:pos x="44" y="78"/>
                </a:cxn>
              </a:cxnLst>
              <a:rect l="0" t="0" r="r" b="b"/>
              <a:pathLst>
                <a:path w="44" h="78">
                  <a:moveTo>
                    <a:pt x="44" y="78"/>
                  </a:moveTo>
                  <a:lnTo>
                    <a:pt x="44" y="78"/>
                  </a:lnTo>
                  <a:lnTo>
                    <a:pt x="44" y="70"/>
                  </a:lnTo>
                  <a:lnTo>
                    <a:pt x="44" y="62"/>
                  </a:lnTo>
                  <a:lnTo>
                    <a:pt x="40" y="50"/>
                  </a:lnTo>
                  <a:lnTo>
                    <a:pt x="36" y="38"/>
                  </a:lnTo>
                  <a:lnTo>
                    <a:pt x="28" y="26"/>
                  </a:lnTo>
                  <a:lnTo>
                    <a:pt x="16" y="12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6"/>
                  </a:lnTo>
                  <a:lnTo>
                    <a:pt x="18" y="20"/>
                  </a:lnTo>
                  <a:lnTo>
                    <a:pt x="26" y="32"/>
                  </a:lnTo>
                  <a:lnTo>
                    <a:pt x="34" y="44"/>
                  </a:lnTo>
                  <a:lnTo>
                    <a:pt x="40" y="60"/>
                  </a:lnTo>
                  <a:lnTo>
                    <a:pt x="44" y="78"/>
                  </a:lnTo>
                  <a:lnTo>
                    <a:pt x="4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9" name="Freeform 121"/>
            <p:cNvSpPr>
              <a:spLocks/>
            </p:cNvSpPr>
            <p:nvPr/>
          </p:nvSpPr>
          <p:spPr bwMode="auto">
            <a:xfrm>
              <a:off x="7828547" y="3164305"/>
              <a:ext cx="593558" cy="513347"/>
            </a:xfrm>
            <a:custGeom>
              <a:avLst/>
              <a:gdLst/>
              <a:ahLst/>
              <a:cxnLst>
                <a:cxn ang="0">
                  <a:pos x="0" y="64"/>
                </a:cxn>
                <a:cxn ang="0">
                  <a:pos x="0" y="64"/>
                </a:cxn>
                <a:cxn ang="0">
                  <a:pos x="8" y="62"/>
                </a:cxn>
                <a:cxn ang="0">
                  <a:pos x="16" y="58"/>
                </a:cxn>
                <a:cxn ang="0">
                  <a:pos x="26" y="52"/>
                </a:cxn>
                <a:cxn ang="0">
                  <a:pos x="38" y="44"/>
                </a:cxn>
                <a:cxn ang="0">
                  <a:pos x="50" y="34"/>
                </a:cxn>
                <a:cxn ang="0">
                  <a:pos x="62" y="20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6" y="8"/>
                </a:cxn>
                <a:cxn ang="0">
                  <a:pos x="50" y="28"/>
                </a:cxn>
                <a:cxn ang="0">
                  <a:pos x="26" y="48"/>
                </a:cxn>
                <a:cxn ang="0">
                  <a:pos x="14" y="58"/>
                </a:cxn>
                <a:cxn ang="0">
                  <a:pos x="0" y="64"/>
                </a:cxn>
                <a:cxn ang="0">
                  <a:pos x="0" y="64"/>
                </a:cxn>
              </a:cxnLst>
              <a:rect l="0" t="0" r="r" b="b"/>
              <a:pathLst>
                <a:path w="74" h="64">
                  <a:moveTo>
                    <a:pt x="0" y="64"/>
                  </a:moveTo>
                  <a:lnTo>
                    <a:pt x="0" y="64"/>
                  </a:lnTo>
                  <a:lnTo>
                    <a:pt x="8" y="62"/>
                  </a:lnTo>
                  <a:lnTo>
                    <a:pt x="16" y="58"/>
                  </a:lnTo>
                  <a:lnTo>
                    <a:pt x="26" y="52"/>
                  </a:lnTo>
                  <a:lnTo>
                    <a:pt x="38" y="44"/>
                  </a:lnTo>
                  <a:lnTo>
                    <a:pt x="50" y="34"/>
                  </a:lnTo>
                  <a:lnTo>
                    <a:pt x="62" y="2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6" y="8"/>
                  </a:lnTo>
                  <a:lnTo>
                    <a:pt x="50" y="28"/>
                  </a:lnTo>
                  <a:lnTo>
                    <a:pt x="26" y="48"/>
                  </a:lnTo>
                  <a:lnTo>
                    <a:pt x="14" y="58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0" name="Freeform 122"/>
            <p:cNvSpPr>
              <a:spLocks/>
            </p:cNvSpPr>
            <p:nvPr/>
          </p:nvSpPr>
          <p:spPr bwMode="auto">
            <a:xfrm>
              <a:off x="8005011" y="2650958"/>
              <a:ext cx="417095" cy="5133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2" y="14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46"/>
                </a:cxn>
                <a:cxn ang="0">
                  <a:pos x="36" y="54"/>
                </a:cxn>
                <a:cxn ang="0">
                  <a:pos x="52" y="64"/>
                </a:cxn>
                <a:cxn ang="0">
                  <a:pos x="52" y="64"/>
                </a:cxn>
                <a:cxn ang="0">
                  <a:pos x="46" y="58"/>
                </a:cxn>
                <a:cxn ang="0">
                  <a:pos x="30" y="44"/>
                </a:cxn>
                <a:cxn ang="0">
                  <a:pos x="14" y="24"/>
                </a:cxn>
                <a:cxn ang="0">
                  <a:pos x="6" y="1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2" h="64"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2" y="14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46"/>
                  </a:lnTo>
                  <a:lnTo>
                    <a:pt x="36" y="5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46" y="58"/>
                  </a:lnTo>
                  <a:lnTo>
                    <a:pt x="30" y="44"/>
                  </a:lnTo>
                  <a:lnTo>
                    <a:pt x="14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1" name="Freeform 123"/>
            <p:cNvSpPr>
              <a:spLocks/>
            </p:cNvSpPr>
            <p:nvPr/>
          </p:nvSpPr>
          <p:spPr bwMode="auto">
            <a:xfrm>
              <a:off x="8390021" y="310013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2" y="14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8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2" name="Freeform 124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3" name="Freeform 125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4" name="Freeform 126"/>
            <p:cNvSpPr>
              <a:spLocks/>
            </p:cNvSpPr>
            <p:nvPr/>
          </p:nvSpPr>
          <p:spPr bwMode="auto">
            <a:xfrm>
              <a:off x="8470232" y="-1295400"/>
              <a:ext cx="433137" cy="866274"/>
            </a:xfrm>
            <a:custGeom>
              <a:avLst/>
              <a:gdLst/>
              <a:ahLst/>
              <a:cxnLst>
                <a:cxn ang="0">
                  <a:pos x="54" y="108"/>
                </a:cxn>
                <a:cxn ang="0">
                  <a:pos x="54" y="108"/>
                </a:cxn>
                <a:cxn ang="0">
                  <a:pos x="54" y="92"/>
                </a:cxn>
                <a:cxn ang="0">
                  <a:pos x="54" y="76"/>
                </a:cxn>
                <a:cxn ang="0">
                  <a:pos x="50" y="60"/>
                </a:cxn>
                <a:cxn ang="0">
                  <a:pos x="46" y="46"/>
                </a:cxn>
                <a:cxn ang="0">
                  <a:pos x="38" y="34"/>
                </a:cxn>
                <a:cxn ang="0">
                  <a:pos x="30" y="22"/>
                </a:cxn>
                <a:cxn ang="0">
                  <a:pos x="22" y="10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18" y="12"/>
                </a:cxn>
                <a:cxn ang="0">
                  <a:pos x="24" y="20"/>
                </a:cxn>
                <a:cxn ang="0">
                  <a:pos x="36" y="36"/>
                </a:cxn>
                <a:cxn ang="0">
                  <a:pos x="44" y="54"/>
                </a:cxn>
                <a:cxn ang="0">
                  <a:pos x="50" y="70"/>
                </a:cxn>
                <a:cxn ang="0">
                  <a:pos x="52" y="86"/>
                </a:cxn>
                <a:cxn ang="0">
                  <a:pos x="54" y="98"/>
                </a:cxn>
                <a:cxn ang="0">
                  <a:pos x="54" y="108"/>
                </a:cxn>
                <a:cxn ang="0">
                  <a:pos x="54" y="108"/>
                </a:cxn>
              </a:cxnLst>
              <a:rect l="0" t="0" r="r" b="b"/>
              <a:pathLst>
                <a:path w="54" h="108">
                  <a:moveTo>
                    <a:pt x="54" y="108"/>
                  </a:moveTo>
                  <a:lnTo>
                    <a:pt x="54" y="108"/>
                  </a:lnTo>
                  <a:lnTo>
                    <a:pt x="54" y="92"/>
                  </a:lnTo>
                  <a:lnTo>
                    <a:pt x="54" y="76"/>
                  </a:lnTo>
                  <a:lnTo>
                    <a:pt x="50" y="60"/>
                  </a:lnTo>
                  <a:lnTo>
                    <a:pt x="46" y="46"/>
                  </a:lnTo>
                  <a:lnTo>
                    <a:pt x="38" y="34"/>
                  </a:lnTo>
                  <a:lnTo>
                    <a:pt x="30" y="22"/>
                  </a:lnTo>
                  <a:lnTo>
                    <a:pt x="22" y="1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8" y="6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4" y="20"/>
                  </a:lnTo>
                  <a:lnTo>
                    <a:pt x="36" y="36"/>
                  </a:lnTo>
                  <a:lnTo>
                    <a:pt x="44" y="54"/>
                  </a:lnTo>
                  <a:lnTo>
                    <a:pt x="50" y="70"/>
                  </a:lnTo>
                  <a:lnTo>
                    <a:pt x="52" y="86"/>
                  </a:lnTo>
                  <a:lnTo>
                    <a:pt x="54" y="98"/>
                  </a:lnTo>
                  <a:lnTo>
                    <a:pt x="54" y="108"/>
                  </a:lnTo>
                  <a:lnTo>
                    <a:pt x="54" y="10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5" name="Freeform 127"/>
            <p:cNvSpPr>
              <a:spLocks/>
            </p:cNvSpPr>
            <p:nvPr/>
          </p:nvSpPr>
          <p:spPr bwMode="auto">
            <a:xfrm>
              <a:off x="2614863" y="-1295400"/>
              <a:ext cx="4668253" cy="1684421"/>
            </a:xfrm>
            <a:custGeom>
              <a:avLst/>
              <a:gdLst/>
              <a:ahLst/>
              <a:cxnLst>
                <a:cxn ang="0">
                  <a:pos x="116" y="88"/>
                </a:cxn>
                <a:cxn ang="0">
                  <a:pos x="126" y="118"/>
                </a:cxn>
                <a:cxn ang="0">
                  <a:pos x="120" y="156"/>
                </a:cxn>
                <a:cxn ang="0">
                  <a:pos x="102" y="188"/>
                </a:cxn>
                <a:cxn ang="0">
                  <a:pos x="64" y="206"/>
                </a:cxn>
                <a:cxn ang="0">
                  <a:pos x="26" y="192"/>
                </a:cxn>
                <a:cxn ang="0">
                  <a:pos x="8" y="168"/>
                </a:cxn>
                <a:cxn ang="0">
                  <a:pos x="10" y="138"/>
                </a:cxn>
                <a:cxn ang="0">
                  <a:pos x="20" y="126"/>
                </a:cxn>
                <a:cxn ang="0">
                  <a:pos x="42" y="124"/>
                </a:cxn>
                <a:cxn ang="0">
                  <a:pos x="70" y="134"/>
                </a:cxn>
                <a:cxn ang="0">
                  <a:pos x="82" y="154"/>
                </a:cxn>
                <a:cxn ang="0">
                  <a:pos x="82" y="168"/>
                </a:cxn>
                <a:cxn ang="0">
                  <a:pos x="70" y="172"/>
                </a:cxn>
                <a:cxn ang="0">
                  <a:pos x="52" y="164"/>
                </a:cxn>
                <a:cxn ang="0">
                  <a:pos x="50" y="144"/>
                </a:cxn>
                <a:cxn ang="0">
                  <a:pos x="50" y="142"/>
                </a:cxn>
                <a:cxn ang="0">
                  <a:pos x="50" y="170"/>
                </a:cxn>
                <a:cxn ang="0">
                  <a:pos x="58" y="178"/>
                </a:cxn>
                <a:cxn ang="0">
                  <a:pos x="76" y="176"/>
                </a:cxn>
                <a:cxn ang="0">
                  <a:pos x="86" y="168"/>
                </a:cxn>
                <a:cxn ang="0">
                  <a:pos x="88" y="152"/>
                </a:cxn>
                <a:cxn ang="0">
                  <a:pos x="78" y="136"/>
                </a:cxn>
                <a:cxn ang="0">
                  <a:pos x="58" y="122"/>
                </a:cxn>
                <a:cxn ang="0">
                  <a:pos x="24" y="118"/>
                </a:cxn>
                <a:cxn ang="0">
                  <a:pos x="0" y="144"/>
                </a:cxn>
                <a:cxn ang="0">
                  <a:pos x="0" y="160"/>
                </a:cxn>
                <a:cxn ang="0">
                  <a:pos x="24" y="198"/>
                </a:cxn>
                <a:cxn ang="0">
                  <a:pos x="52" y="210"/>
                </a:cxn>
                <a:cxn ang="0">
                  <a:pos x="80" y="206"/>
                </a:cxn>
                <a:cxn ang="0">
                  <a:pos x="120" y="170"/>
                </a:cxn>
                <a:cxn ang="0">
                  <a:pos x="132" y="142"/>
                </a:cxn>
                <a:cxn ang="0">
                  <a:pos x="134" y="104"/>
                </a:cxn>
                <a:cxn ang="0">
                  <a:pos x="120" y="74"/>
                </a:cxn>
                <a:cxn ang="0">
                  <a:pos x="180" y="102"/>
                </a:cxn>
                <a:cxn ang="0">
                  <a:pos x="262" y="114"/>
                </a:cxn>
                <a:cxn ang="0">
                  <a:pos x="316" y="106"/>
                </a:cxn>
                <a:cxn ang="0">
                  <a:pos x="370" y="86"/>
                </a:cxn>
                <a:cxn ang="0">
                  <a:pos x="398" y="68"/>
                </a:cxn>
                <a:cxn ang="0">
                  <a:pos x="426" y="40"/>
                </a:cxn>
                <a:cxn ang="0">
                  <a:pos x="464" y="52"/>
                </a:cxn>
                <a:cxn ang="0">
                  <a:pos x="490" y="48"/>
                </a:cxn>
                <a:cxn ang="0">
                  <a:pos x="542" y="22"/>
                </a:cxn>
                <a:cxn ang="0">
                  <a:pos x="568" y="0"/>
                </a:cxn>
                <a:cxn ang="0">
                  <a:pos x="510" y="30"/>
                </a:cxn>
                <a:cxn ang="0">
                  <a:pos x="482" y="42"/>
                </a:cxn>
                <a:cxn ang="0">
                  <a:pos x="452" y="42"/>
                </a:cxn>
                <a:cxn ang="0">
                  <a:pos x="432" y="32"/>
                </a:cxn>
                <a:cxn ang="0">
                  <a:pos x="438" y="0"/>
                </a:cxn>
                <a:cxn ang="0">
                  <a:pos x="406" y="46"/>
                </a:cxn>
                <a:cxn ang="0">
                  <a:pos x="344" y="86"/>
                </a:cxn>
                <a:cxn ang="0">
                  <a:pos x="272" y="100"/>
                </a:cxn>
                <a:cxn ang="0">
                  <a:pos x="200" y="94"/>
                </a:cxn>
                <a:cxn ang="0">
                  <a:pos x="138" y="74"/>
                </a:cxn>
                <a:cxn ang="0">
                  <a:pos x="108" y="56"/>
                </a:cxn>
                <a:cxn ang="0">
                  <a:pos x="106" y="56"/>
                </a:cxn>
                <a:cxn ang="0">
                  <a:pos x="40" y="0"/>
                </a:cxn>
                <a:cxn ang="0">
                  <a:pos x="40" y="16"/>
                </a:cxn>
                <a:cxn ang="0">
                  <a:pos x="98" y="62"/>
                </a:cxn>
              </a:cxnLst>
              <a:rect l="0" t="0" r="r" b="b"/>
              <a:pathLst>
                <a:path w="582" h="210">
                  <a:moveTo>
                    <a:pt x="98" y="62"/>
                  </a:moveTo>
                  <a:lnTo>
                    <a:pt x="98" y="62"/>
                  </a:lnTo>
                  <a:lnTo>
                    <a:pt x="116" y="88"/>
                  </a:lnTo>
                  <a:lnTo>
                    <a:pt x="122" y="104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6" y="128"/>
                  </a:lnTo>
                  <a:lnTo>
                    <a:pt x="126" y="138"/>
                  </a:lnTo>
                  <a:lnTo>
                    <a:pt x="120" y="156"/>
                  </a:lnTo>
                  <a:lnTo>
                    <a:pt x="112" y="172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90" y="198"/>
                  </a:lnTo>
                  <a:lnTo>
                    <a:pt x="76" y="204"/>
                  </a:lnTo>
                  <a:lnTo>
                    <a:pt x="64" y="206"/>
                  </a:lnTo>
                  <a:lnTo>
                    <a:pt x="50" y="204"/>
                  </a:lnTo>
                  <a:lnTo>
                    <a:pt x="38" y="200"/>
                  </a:lnTo>
                  <a:lnTo>
                    <a:pt x="26" y="192"/>
                  </a:lnTo>
                  <a:lnTo>
                    <a:pt x="16" y="182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6" y="158"/>
                  </a:lnTo>
                  <a:lnTo>
                    <a:pt x="6" y="148"/>
                  </a:lnTo>
                  <a:lnTo>
                    <a:pt x="10" y="138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20" y="126"/>
                  </a:lnTo>
                  <a:lnTo>
                    <a:pt x="26" y="122"/>
                  </a:lnTo>
                  <a:lnTo>
                    <a:pt x="34" y="122"/>
                  </a:lnTo>
                  <a:lnTo>
                    <a:pt x="42" y="124"/>
                  </a:lnTo>
                  <a:lnTo>
                    <a:pt x="58" y="128"/>
                  </a:lnTo>
                  <a:lnTo>
                    <a:pt x="70" y="134"/>
                  </a:lnTo>
                  <a:lnTo>
                    <a:pt x="70" y="134"/>
                  </a:lnTo>
                  <a:lnTo>
                    <a:pt x="76" y="140"/>
                  </a:lnTo>
                  <a:lnTo>
                    <a:pt x="80" y="146"/>
                  </a:lnTo>
                  <a:lnTo>
                    <a:pt x="82" y="154"/>
                  </a:lnTo>
                  <a:lnTo>
                    <a:pt x="82" y="162"/>
                  </a:lnTo>
                  <a:lnTo>
                    <a:pt x="82" y="162"/>
                  </a:lnTo>
                  <a:lnTo>
                    <a:pt x="82" y="168"/>
                  </a:lnTo>
                  <a:lnTo>
                    <a:pt x="78" y="170"/>
                  </a:lnTo>
                  <a:lnTo>
                    <a:pt x="74" y="172"/>
                  </a:lnTo>
                  <a:lnTo>
                    <a:pt x="70" y="172"/>
                  </a:lnTo>
                  <a:lnTo>
                    <a:pt x="60" y="170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0" y="158"/>
                  </a:lnTo>
                  <a:lnTo>
                    <a:pt x="50" y="152"/>
                  </a:lnTo>
                  <a:lnTo>
                    <a:pt x="50" y="144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50" y="142"/>
                  </a:lnTo>
                  <a:lnTo>
                    <a:pt x="48" y="152"/>
                  </a:lnTo>
                  <a:lnTo>
                    <a:pt x="48" y="164"/>
                  </a:lnTo>
                  <a:lnTo>
                    <a:pt x="50" y="170"/>
                  </a:lnTo>
                  <a:lnTo>
                    <a:pt x="54" y="174"/>
                  </a:lnTo>
                  <a:lnTo>
                    <a:pt x="54" y="174"/>
                  </a:lnTo>
                  <a:lnTo>
                    <a:pt x="58" y="178"/>
                  </a:lnTo>
                  <a:lnTo>
                    <a:pt x="64" y="178"/>
                  </a:lnTo>
                  <a:lnTo>
                    <a:pt x="70" y="178"/>
                  </a:lnTo>
                  <a:lnTo>
                    <a:pt x="76" y="176"/>
                  </a:lnTo>
                  <a:lnTo>
                    <a:pt x="76" y="176"/>
                  </a:lnTo>
                  <a:lnTo>
                    <a:pt x="82" y="174"/>
                  </a:lnTo>
                  <a:lnTo>
                    <a:pt x="86" y="168"/>
                  </a:lnTo>
                  <a:lnTo>
                    <a:pt x="88" y="164"/>
                  </a:lnTo>
                  <a:lnTo>
                    <a:pt x="88" y="158"/>
                  </a:lnTo>
                  <a:lnTo>
                    <a:pt x="88" y="152"/>
                  </a:lnTo>
                  <a:lnTo>
                    <a:pt x="86" y="146"/>
                  </a:lnTo>
                  <a:lnTo>
                    <a:pt x="84" y="142"/>
                  </a:lnTo>
                  <a:lnTo>
                    <a:pt x="78" y="136"/>
                  </a:lnTo>
                  <a:lnTo>
                    <a:pt x="78" y="136"/>
                  </a:lnTo>
                  <a:lnTo>
                    <a:pt x="68" y="128"/>
                  </a:lnTo>
                  <a:lnTo>
                    <a:pt x="58" y="122"/>
                  </a:lnTo>
                  <a:lnTo>
                    <a:pt x="46" y="118"/>
                  </a:lnTo>
                  <a:lnTo>
                    <a:pt x="34" y="118"/>
                  </a:lnTo>
                  <a:lnTo>
                    <a:pt x="24" y="118"/>
                  </a:lnTo>
                  <a:lnTo>
                    <a:pt x="14" y="124"/>
                  </a:lnTo>
                  <a:lnTo>
                    <a:pt x="6" y="132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52"/>
                  </a:lnTo>
                  <a:lnTo>
                    <a:pt x="0" y="160"/>
                  </a:lnTo>
                  <a:lnTo>
                    <a:pt x="6" y="174"/>
                  </a:lnTo>
                  <a:lnTo>
                    <a:pt x="14" y="18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38" y="206"/>
                  </a:lnTo>
                  <a:lnTo>
                    <a:pt x="52" y="210"/>
                  </a:lnTo>
                  <a:lnTo>
                    <a:pt x="66" y="210"/>
                  </a:lnTo>
                  <a:lnTo>
                    <a:pt x="80" y="206"/>
                  </a:lnTo>
                  <a:lnTo>
                    <a:pt x="80" y="206"/>
                  </a:lnTo>
                  <a:lnTo>
                    <a:pt x="96" y="198"/>
                  </a:lnTo>
                  <a:lnTo>
                    <a:pt x="108" y="186"/>
                  </a:lnTo>
                  <a:lnTo>
                    <a:pt x="120" y="170"/>
                  </a:lnTo>
                  <a:lnTo>
                    <a:pt x="128" y="154"/>
                  </a:lnTo>
                  <a:lnTo>
                    <a:pt x="128" y="154"/>
                  </a:lnTo>
                  <a:lnTo>
                    <a:pt x="132" y="142"/>
                  </a:lnTo>
                  <a:lnTo>
                    <a:pt x="136" y="128"/>
                  </a:lnTo>
                  <a:lnTo>
                    <a:pt x="136" y="116"/>
                  </a:lnTo>
                  <a:lnTo>
                    <a:pt x="134" y="104"/>
                  </a:lnTo>
                  <a:lnTo>
                    <a:pt x="134" y="104"/>
                  </a:lnTo>
                  <a:lnTo>
                    <a:pt x="128" y="90"/>
                  </a:lnTo>
                  <a:lnTo>
                    <a:pt x="120" y="74"/>
                  </a:lnTo>
                  <a:lnTo>
                    <a:pt x="120" y="74"/>
                  </a:lnTo>
                  <a:lnTo>
                    <a:pt x="148" y="90"/>
                  </a:lnTo>
                  <a:lnTo>
                    <a:pt x="180" y="102"/>
                  </a:lnTo>
                  <a:lnTo>
                    <a:pt x="212" y="110"/>
                  </a:lnTo>
                  <a:lnTo>
                    <a:pt x="246" y="114"/>
                  </a:lnTo>
                  <a:lnTo>
                    <a:pt x="262" y="114"/>
                  </a:lnTo>
                  <a:lnTo>
                    <a:pt x="280" y="112"/>
                  </a:lnTo>
                  <a:lnTo>
                    <a:pt x="298" y="110"/>
                  </a:lnTo>
                  <a:lnTo>
                    <a:pt x="316" y="106"/>
                  </a:lnTo>
                  <a:lnTo>
                    <a:pt x="332" y="102"/>
                  </a:lnTo>
                  <a:lnTo>
                    <a:pt x="352" y="94"/>
                  </a:lnTo>
                  <a:lnTo>
                    <a:pt x="370" y="86"/>
                  </a:lnTo>
                  <a:lnTo>
                    <a:pt x="388" y="76"/>
                  </a:lnTo>
                  <a:lnTo>
                    <a:pt x="388" y="76"/>
                  </a:lnTo>
                  <a:lnTo>
                    <a:pt x="398" y="68"/>
                  </a:lnTo>
                  <a:lnTo>
                    <a:pt x="408" y="58"/>
                  </a:lnTo>
                  <a:lnTo>
                    <a:pt x="426" y="40"/>
                  </a:lnTo>
                  <a:lnTo>
                    <a:pt x="426" y="40"/>
                  </a:lnTo>
                  <a:lnTo>
                    <a:pt x="446" y="48"/>
                  </a:lnTo>
                  <a:lnTo>
                    <a:pt x="454" y="50"/>
                  </a:lnTo>
                  <a:lnTo>
                    <a:pt x="464" y="52"/>
                  </a:lnTo>
                  <a:lnTo>
                    <a:pt x="464" y="52"/>
                  </a:lnTo>
                  <a:lnTo>
                    <a:pt x="482" y="50"/>
                  </a:lnTo>
                  <a:lnTo>
                    <a:pt x="490" y="48"/>
                  </a:lnTo>
                  <a:lnTo>
                    <a:pt x="498" y="46"/>
                  </a:lnTo>
                  <a:lnTo>
                    <a:pt x="498" y="46"/>
                  </a:lnTo>
                  <a:lnTo>
                    <a:pt x="542" y="22"/>
                  </a:lnTo>
                  <a:lnTo>
                    <a:pt x="582" y="0"/>
                  </a:lnTo>
                  <a:lnTo>
                    <a:pt x="568" y="0"/>
                  </a:lnTo>
                  <a:lnTo>
                    <a:pt x="568" y="0"/>
                  </a:lnTo>
                  <a:lnTo>
                    <a:pt x="566" y="0"/>
                  </a:lnTo>
                  <a:lnTo>
                    <a:pt x="566" y="0"/>
                  </a:lnTo>
                  <a:lnTo>
                    <a:pt x="510" y="30"/>
                  </a:lnTo>
                  <a:lnTo>
                    <a:pt x="510" y="30"/>
                  </a:lnTo>
                  <a:lnTo>
                    <a:pt x="496" y="38"/>
                  </a:lnTo>
                  <a:lnTo>
                    <a:pt x="482" y="42"/>
                  </a:lnTo>
                  <a:lnTo>
                    <a:pt x="470" y="44"/>
                  </a:lnTo>
                  <a:lnTo>
                    <a:pt x="460" y="44"/>
                  </a:lnTo>
                  <a:lnTo>
                    <a:pt x="452" y="42"/>
                  </a:lnTo>
                  <a:lnTo>
                    <a:pt x="444" y="38"/>
                  </a:lnTo>
                  <a:lnTo>
                    <a:pt x="432" y="32"/>
                  </a:lnTo>
                  <a:lnTo>
                    <a:pt x="432" y="32"/>
                  </a:lnTo>
                  <a:lnTo>
                    <a:pt x="442" y="16"/>
                  </a:lnTo>
                  <a:lnTo>
                    <a:pt x="450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24" y="26"/>
                  </a:lnTo>
                  <a:lnTo>
                    <a:pt x="406" y="46"/>
                  </a:lnTo>
                  <a:lnTo>
                    <a:pt x="388" y="64"/>
                  </a:lnTo>
                  <a:lnTo>
                    <a:pt x="366" y="76"/>
                  </a:lnTo>
                  <a:lnTo>
                    <a:pt x="344" y="86"/>
                  </a:lnTo>
                  <a:lnTo>
                    <a:pt x="320" y="94"/>
                  </a:lnTo>
                  <a:lnTo>
                    <a:pt x="296" y="98"/>
                  </a:lnTo>
                  <a:lnTo>
                    <a:pt x="272" y="100"/>
                  </a:lnTo>
                  <a:lnTo>
                    <a:pt x="248" y="100"/>
                  </a:lnTo>
                  <a:lnTo>
                    <a:pt x="224" y="98"/>
                  </a:lnTo>
                  <a:lnTo>
                    <a:pt x="200" y="94"/>
                  </a:lnTo>
                  <a:lnTo>
                    <a:pt x="178" y="88"/>
                  </a:lnTo>
                  <a:lnTo>
                    <a:pt x="158" y="82"/>
                  </a:lnTo>
                  <a:lnTo>
                    <a:pt x="138" y="74"/>
                  </a:lnTo>
                  <a:lnTo>
                    <a:pt x="122" y="6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6" y="56"/>
                  </a:lnTo>
                  <a:lnTo>
                    <a:pt x="106" y="56"/>
                  </a:lnTo>
                  <a:lnTo>
                    <a:pt x="72" y="30"/>
                  </a:lnTo>
                  <a:lnTo>
                    <a:pt x="4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40" y="16"/>
                  </a:lnTo>
                  <a:lnTo>
                    <a:pt x="58" y="32"/>
                  </a:lnTo>
                  <a:lnTo>
                    <a:pt x="78" y="48"/>
                  </a:lnTo>
                  <a:lnTo>
                    <a:pt x="98" y="62"/>
                  </a:lnTo>
                  <a:lnTo>
                    <a:pt x="98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6" name="Freeform 128"/>
            <p:cNvSpPr>
              <a:spLocks/>
            </p:cNvSpPr>
            <p:nvPr/>
          </p:nvSpPr>
          <p:spPr bwMode="auto">
            <a:xfrm>
              <a:off x="946484" y="1367589"/>
              <a:ext cx="497305" cy="497305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0" y="48"/>
                </a:cxn>
                <a:cxn ang="0">
                  <a:pos x="8" y="50"/>
                </a:cxn>
                <a:cxn ang="0">
                  <a:pos x="28" y="58"/>
                </a:cxn>
                <a:cxn ang="0">
                  <a:pos x="28" y="58"/>
                </a:cxn>
                <a:cxn ang="0">
                  <a:pos x="36" y="62"/>
                </a:cxn>
                <a:cxn ang="0">
                  <a:pos x="42" y="62"/>
                </a:cxn>
                <a:cxn ang="0">
                  <a:pos x="48" y="60"/>
                </a:cxn>
                <a:cxn ang="0">
                  <a:pos x="52" y="58"/>
                </a:cxn>
                <a:cxn ang="0">
                  <a:pos x="58" y="56"/>
                </a:cxn>
                <a:cxn ang="0">
                  <a:pos x="60" y="52"/>
                </a:cxn>
                <a:cxn ang="0">
                  <a:pos x="62" y="48"/>
                </a:cxn>
                <a:cxn ang="0">
                  <a:pos x="62" y="44"/>
                </a:cxn>
                <a:cxn ang="0">
                  <a:pos x="62" y="44"/>
                </a:cxn>
                <a:cxn ang="0">
                  <a:pos x="60" y="38"/>
                </a:cxn>
                <a:cxn ang="0">
                  <a:pos x="56" y="3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54" y="28"/>
                </a:cxn>
                <a:cxn ang="0">
                  <a:pos x="56" y="20"/>
                </a:cxn>
                <a:cxn ang="0">
                  <a:pos x="58" y="16"/>
                </a:cxn>
                <a:cxn ang="0">
                  <a:pos x="58" y="12"/>
                </a:cxn>
                <a:cxn ang="0">
                  <a:pos x="56" y="8"/>
                </a:cxn>
                <a:cxn ang="0">
                  <a:pos x="50" y="4"/>
                </a:cxn>
                <a:cxn ang="0">
                  <a:pos x="50" y="4"/>
                </a:cxn>
                <a:cxn ang="0">
                  <a:pos x="40" y="0"/>
                </a:cxn>
                <a:cxn ang="0">
                  <a:pos x="34" y="0"/>
                </a:cxn>
                <a:cxn ang="0">
                  <a:pos x="26" y="0"/>
                </a:cxn>
                <a:cxn ang="0">
                  <a:pos x="20" y="4"/>
                </a:cxn>
                <a:cxn ang="0">
                  <a:pos x="14" y="12"/>
                </a:cxn>
                <a:cxn ang="0">
                  <a:pos x="8" y="24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10" y="34"/>
                </a:cxn>
                <a:cxn ang="0">
                  <a:pos x="18" y="32"/>
                </a:cxn>
                <a:cxn ang="0">
                  <a:pos x="22" y="32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18" y="34"/>
                </a:cxn>
                <a:cxn ang="0">
                  <a:pos x="8" y="4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62" h="62">
                  <a:moveTo>
                    <a:pt x="0" y="48"/>
                  </a:moveTo>
                  <a:lnTo>
                    <a:pt x="0" y="48"/>
                  </a:lnTo>
                  <a:lnTo>
                    <a:pt x="8" y="50"/>
                  </a:lnTo>
                  <a:lnTo>
                    <a:pt x="28" y="58"/>
                  </a:lnTo>
                  <a:lnTo>
                    <a:pt x="28" y="58"/>
                  </a:lnTo>
                  <a:lnTo>
                    <a:pt x="36" y="62"/>
                  </a:lnTo>
                  <a:lnTo>
                    <a:pt x="42" y="62"/>
                  </a:lnTo>
                  <a:lnTo>
                    <a:pt x="48" y="60"/>
                  </a:lnTo>
                  <a:lnTo>
                    <a:pt x="52" y="58"/>
                  </a:lnTo>
                  <a:lnTo>
                    <a:pt x="58" y="56"/>
                  </a:lnTo>
                  <a:lnTo>
                    <a:pt x="60" y="52"/>
                  </a:lnTo>
                  <a:lnTo>
                    <a:pt x="62" y="48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0" y="38"/>
                  </a:lnTo>
                  <a:lnTo>
                    <a:pt x="56" y="3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4" y="28"/>
                  </a:lnTo>
                  <a:lnTo>
                    <a:pt x="56" y="20"/>
                  </a:lnTo>
                  <a:lnTo>
                    <a:pt x="58" y="16"/>
                  </a:lnTo>
                  <a:lnTo>
                    <a:pt x="58" y="12"/>
                  </a:lnTo>
                  <a:lnTo>
                    <a:pt x="56" y="8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6" y="0"/>
                  </a:lnTo>
                  <a:lnTo>
                    <a:pt x="20" y="4"/>
                  </a:lnTo>
                  <a:lnTo>
                    <a:pt x="14" y="12"/>
                  </a:lnTo>
                  <a:lnTo>
                    <a:pt x="8" y="2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10" y="34"/>
                  </a:lnTo>
                  <a:lnTo>
                    <a:pt x="18" y="32"/>
                  </a:lnTo>
                  <a:lnTo>
                    <a:pt x="22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18" y="34"/>
                  </a:lnTo>
                  <a:lnTo>
                    <a:pt x="8" y="4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7" name="Freeform 129"/>
            <p:cNvSpPr>
              <a:spLocks/>
            </p:cNvSpPr>
            <p:nvPr/>
          </p:nvSpPr>
          <p:spPr bwMode="auto">
            <a:xfrm>
              <a:off x="866274" y="1800726"/>
              <a:ext cx="449179" cy="545432"/>
            </a:xfrm>
            <a:custGeom>
              <a:avLst/>
              <a:gdLst/>
              <a:ahLst/>
              <a:cxnLst>
                <a:cxn ang="0">
                  <a:pos x="54" y="30"/>
                </a:cxn>
                <a:cxn ang="0">
                  <a:pos x="54" y="30"/>
                </a:cxn>
                <a:cxn ang="0">
                  <a:pos x="56" y="36"/>
                </a:cxn>
                <a:cxn ang="0">
                  <a:pos x="54" y="40"/>
                </a:cxn>
                <a:cxn ang="0">
                  <a:pos x="50" y="44"/>
                </a:cxn>
                <a:cxn ang="0">
                  <a:pos x="46" y="48"/>
                </a:cxn>
                <a:cxn ang="0">
                  <a:pos x="38" y="50"/>
                </a:cxn>
                <a:cxn ang="0">
                  <a:pos x="36" y="48"/>
                </a:cxn>
                <a:cxn ang="0">
                  <a:pos x="32" y="46"/>
                </a:cxn>
                <a:cxn ang="0">
                  <a:pos x="32" y="46"/>
                </a:cxn>
                <a:cxn ang="0">
                  <a:pos x="32" y="50"/>
                </a:cxn>
                <a:cxn ang="0">
                  <a:pos x="32" y="56"/>
                </a:cxn>
                <a:cxn ang="0">
                  <a:pos x="30" y="60"/>
                </a:cxn>
                <a:cxn ang="0">
                  <a:pos x="28" y="64"/>
                </a:cxn>
                <a:cxn ang="0">
                  <a:pos x="24" y="66"/>
                </a:cxn>
                <a:cxn ang="0">
                  <a:pos x="18" y="68"/>
                </a:cxn>
                <a:cxn ang="0">
                  <a:pos x="18" y="68"/>
                </a:cxn>
                <a:cxn ang="0">
                  <a:pos x="14" y="68"/>
                </a:cxn>
                <a:cxn ang="0">
                  <a:pos x="8" y="66"/>
                </a:cxn>
                <a:cxn ang="0">
                  <a:pos x="6" y="64"/>
                </a:cxn>
                <a:cxn ang="0">
                  <a:pos x="4" y="60"/>
                </a:cxn>
                <a:cxn ang="0">
                  <a:pos x="2" y="52"/>
                </a:cxn>
                <a:cxn ang="0">
                  <a:pos x="2" y="42"/>
                </a:cxn>
                <a:cxn ang="0">
                  <a:pos x="6" y="22"/>
                </a:cxn>
                <a:cxn ang="0">
                  <a:pos x="4" y="1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2" y="12"/>
                </a:cxn>
                <a:cxn ang="0">
                  <a:pos x="20" y="20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6" y="26"/>
                </a:cxn>
                <a:cxn ang="0">
                  <a:pos x="22" y="20"/>
                </a:cxn>
                <a:cxn ang="0">
                  <a:pos x="18" y="10"/>
                </a:cxn>
                <a:cxn ang="0">
                  <a:pos x="12" y="6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4" y="2"/>
                </a:cxn>
                <a:cxn ang="0">
                  <a:pos x="28" y="6"/>
                </a:cxn>
                <a:cxn ang="0">
                  <a:pos x="38" y="10"/>
                </a:cxn>
                <a:cxn ang="0">
                  <a:pos x="46" y="14"/>
                </a:cxn>
                <a:cxn ang="0">
                  <a:pos x="52" y="22"/>
                </a:cxn>
                <a:cxn ang="0">
                  <a:pos x="54" y="30"/>
                </a:cxn>
                <a:cxn ang="0">
                  <a:pos x="54" y="30"/>
                </a:cxn>
              </a:cxnLst>
              <a:rect l="0" t="0" r="r" b="b"/>
              <a:pathLst>
                <a:path w="56" h="68">
                  <a:moveTo>
                    <a:pt x="54" y="30"/>
                  </a:moveTo>
                  <a:lnTo>
                    <a:pt x="54" y="30"/>
                  </a:lnTo>
                  <a:lnTo>
                    <a:pt x="56" y="36"/>
                  </a:lnTo>
                  <a:lnTo>
                    <a:pt x="54" y="40"/>
                  </a:lnTo>
                  <a:lnTo>
                    <a:pt x="50" y="44"/>
                  </a:lnTo>
                  <a:lnTo>
                    <a:pt x="46" y="48"/>
                  </a:lnTo>
                  <a:lnTo>
                    <a:pt x="38" y="50"/>
                  </a:lnTo>
                  <a:lnTo>
                    <a:pt x="36" y="48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2" y="50"/>
                  </a:lnTo>
                  <a:lnTo>
                    <a:pt x="32" y="56"/>
                  </a:lnTo>
                  <a:lnTo>
                    <a:pt x="30" y="60"/>
                  </a:lnTo>
                  <a:lnTo>
                    <a:pt x="28" y="64"/>
                  </a:lnTo>
                  <a:lnTo>
                    <a:pt x="24" y="66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4" y="68"/>
                  </a:lnTo>
                  <a:lnTo>
                    <a:pt x="8" y="66"/>
                  </a:lnTo>
                  <a:lnTo>
                    <a:pt x="6" y="64"/>
                  </a:lnTo>
                  <a:lnTo>
                    <a:pt x="4" y="60"/>
                  </a:lnTo>
                  <a:lnTo>
                    <a:pt x="2" y="52"/>
                  </a:lnTo>
                  <a:lnTo>
                    <a:pt x="2" y="42"/>
                  </a:lnTo>
                  <a:lnTo>
                    <a:pt x="6" y="2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2" y="12"/>
                  </a:lnTo>
                  <a:lnTo>
                    <a:pt x="20" y="20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6" y="26"/>
                  </a:lnTo>
                  <a:lnTo>
                    <a:pt x="22" y="20"/>
                  </a:lnTo>
                  <a:lnTo>
                    <a:pt x="18" y="10"/>
                  </a:lnTo>
                  <a:lnTo>
                    <a:pt x="12" y="6"/>
                  </a:lnTo>
                  <a:lnTo>
                    <a:pt x="6" y="0"/>
                  </a:lnTo>
                  <a:lnTo>
                    <a:pt x="6" y="0"/>
                  </a:lnTo>
                  <a:lnTo>
                    <a:pt x="14" y="2"/>
                  </a:lnTo>
                  <a:lnTo>
                    <a:pt x="28" y="6"/>
                  </a:lnTo>
                  <a:lnTo>
                    <a:pt x="38" y="10"/>
                  </a:lnTo>
                  <a:lnTo>
                    <a:pt x="46" y="14"/>
                  </a:lnTo>
                  <a:lnTo>
                    <a:pt x="52" y="22"/>
                  </a:lnTo>
                  <a:lnTo>
                    <a:pt x="54" y="30"/>
                  </a:lnTo>
                  <a:lnTo>
                    <a:pt x="5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8" name="Freeform 130"/>
            <p:cNvSpPr>
              <a:spLocks/>
            </p:cNvSpPr>
            <p:nvPr/>
          </p:nvSpPr>
          <p:spPr bwMode="auto">
            <a:xfrm>
              <a:off x="368968" y="1816768"/>
              <a:ext cx="481263" cy="497305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56" y="6"/>
                </a:cxn>
                <a:cxn ang="0">
                  <a:pos x="58" y="16"/>
                </a:cxn>
                <a:cxn ang="0">
                  <a:pos x="60" y="26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4" y="52"/>
                </a:cxn>
                <a:cxn ang="0">
                  <a:pos x="48" y="60"/>
                </a:cxn>
                <a:cxn ang="0">
                  <a:pos x="44" y="62"/>
                </a:cxn>
                <a:cxn ang="0">
                  <a:pos x="40" y="62"/>
                </a:cxn>
                <a:cxn ang="0">
                  <a:pos x="36" y="62"/>
                </a:cxn>
                <a:cxn ang="0">
                  <a:pos x="30" y="60"/>
                </a:cxn>
                <a:cxn ang="0">
                  <a:pos x="30" y="60"/>
                </a:cxn>
                <a:cxn ang="0">
                  <a:pos x="24" y="56"/>
                </a:cxn>
                <a:cxn ang="0">
                  <a:pos x="20" y="5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18" y="44"/>
                </a:cxn>
                <a:cxn ang="0">
                  <a:pos x="10" y="44"/>
                </a:cxn>
                <a:cxn ang="0">
                  <a:pos x="4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20"/>
                </a:cxn>
                <a:cxn ang="0">
                  <a:pos x="6" y="14"/>
                </a:cxn>
                <a:cxn ang="0">
                  <a:pos x="12" y="10"/>
                </a:cxn>
                <a:cxn ang="0">
                  <a:pos x="20" y="8"/>
                </a:cxn>
                <a:cxn ang="0">
                  <a:pos x="38" y="6"/>
                </a:cxn>
                <a:cxn ang="0">
                  <a:pos x="44" y="4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8" y="10"/>
                </a:cxn>
                <a:cxn ang="0">
                  <a:pos x="44" y="18"/>
                </a:cxn>
                <a:cxn ang="0">
                  <a:pos x="38" y="26"/>
                </a:cxn>
                <a:cxn ang="0">
                  <a:pos x="38" y="26"/>
                </a:cxn>
                <a:cxn ang="0">
                  <a:pos x="44" y="22"/>
                </a:cxn>
                <a:cxn ang="0">
                  <a:pos x="50" y="16"/>
                </a:cxn>
                <a:cxn ang="0">
                  <a:pos x="56" y="6"/>
                </a:cxn>
                <a:cxn ang="0">
                  <a:pos x="56" y="6"/>
                </a:cxn>
              </a:cxnLst>
              <a:rect l="0" t="0" r="r" b="b"/>
              <a:pathLst>
                <a:path w="60" h="62">
                  <a:moveTo>
                    <a:pt x="56" y="6"/>
                  </a:moveTo>
                  <a:lnTo>
                    <a:pt x="56" y="6"/>
                  </a:lnTo>
                  <a:lnTo>
                    <a:pt x="58" y="16"/>
                  </a:lnTo>
                  <a:lnTo>
                    <a:pt x="60" y="26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4" y="52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0" y="62"/>
                  </a:lnTo>
                  <a:lnTo>
                    <a:pt x="36" y="62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24" y="56"/>
                  </a:lnTo>
                  <a:lnTo>
                    <a:pt x="20" y="5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18" y="44"/>
                  </a:lnTo>
                  <a:lnTo>
                    <a:pt x="10" y="44"/>
                  </a:lnTo>
                  <a:lnTo>
                    <a:pt x="4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20"/>
                  </a:lnTo>
                  <a:lnTo>
                    <a:pt x="6" y="14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38" y="6"/>
                  </a:lnTo>
                  <a:lnTo>
                    <a:pt x="44" y="4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8" y="10"/>
                  </a:lnTo>
                  <a:lnTo>
                    <a:pt x="44" y="18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44" y="22"/>
                  </a:lnTo>
                  <a:lnTo>
                    <a:pt x="50" y="16"/>
                  </a:lnTo>
                  <a:lnTo>
                    <a:pt x="56" y="6"/>
                  </a:lnTo>
                  <a:lnTo>
                    <a:pt x="56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9" name="Freeform 131"/>
            <p:cNvSpPr>
              <a:spLocks/>
            </p:cNvSpPr>
            <p:nvPr/>
          </p:nvSpPr>
          <p:spPr bwMode="auto">
            <a:xfrm>
              <a:off x="208547" y="1335505"/>
              <a:ext cx="545432" cy="545432"/>
            </a:xfrm>
            <a:custGeom>
              <a:avLst/>
              <a:gdLst/>
              <a:ahLst/>
              <a:cxnLst>
                <a:cxn ang="0">
                  <a:pos x="64" y="48"/>
                </a:cxn>
                <a:cxn ang="0">
                  <a:pos x="64" y="48"/>
                </a:cxn>
                <a:cxn ang="0">
                  <a:pos x="58" y="52"/>
                </a:cxn>
                <a:cxn ang="0">
                  <a:pos x="48" y="60"/>
                </a:cxn>
                <a:cxn ang="0">
                  <a:pos x="40" y="64"/>
                </a:cxn>
                <a:cxn ang="0">
                  <a:pos x="32" y="66"/>
                </a:cxn>
                <a:cxn ang="0">
                  <a:pos x="24" y="68"/>
                </a:cxn>
                <a:cxn ang="0">
                  <a:pos x="16" y="66"/>
                </a:cxn>
                <a:cxn ang="0">
                  <a:pos x="16" y="66"/>
                </a:cxn>
                <a:cxn ang="0">
                  <a:pos x="10" y="62"/>
                </a:cxn>
                <a:cxn ang="0">
                  <a:pos x="4" y="58"/>
                </a:cxn>
                <a:cxn ang="0">
                  <a:pos x="2" y="54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2" y="36"/>
                </a:cxn>
                <a:cxn ang="0">
                  <a:pos x="6" y="32"/>
                </a:cxn>
                <a:cxn ang="0">
                  <a:pos x="12" y="30"/>
                </a:cxn>
                <a:cxn ang="0">
                  <a:pos x="12" y="30"/>
                </a:cxn>
                <a:cxn ang="0">
                  <a:pos x="12" y="26"/>
                </a:cxn>
                <a:cxn ang="0">
                  <a:pos x="10" y="20"/>
                </a:cxn>
                <a:cxn ang="0">
                  <a:pos x="10" y="16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8" y="0"/>
                </a:cxn>
                <a:cxn ang="0">
                  <a:pos x="34" y="2"/>
                </a:cxn>
                <a:cxn ang="0">
                  <a:pos x="40" y="6"/>
                </a:cxn>
                <a:cxn ang="0">
                  <a:pos x="46" y="12"/>
                </a:cxn>
                <a:cxn ang="0">
                  <a:pos x="54" y="28"/>
                </a:cxn>
                <a:cxn ang="0">
                  <a:pos x="60" y="34"/>
                </a:cxn>
                <a:cxn ang="0">
                  <a:pos x="68" y="40"/>
                </a:cxn>
                <a:cxn ang="0">
                  <a:pos x="68" y="40"/>
                </a:cxn>
                <a:cxn ang="0">
                  <a:pos x="54" y="40"/>
                </a:cxn>
                <a:cxn ang="0">
                  <a:pos x="44" y="40"/>
                </a:cxn>
                <a:cxn ang="0">
                  <a:pos x="36" y="38"/>
                </a:cxn>
                <a:cxn ang="0">
                  <a:pos x="36" y="38"/>
                </a:cxn>
                <a:cxn ang="0">
                  <a:pos x="42" y="42"/>
                </a:cxn>
                <a:cxn ang="0">
                  <a:pos x="50" y="46"/>
                </a:cxn>
                <a:cxn ang="0">
                  <a:pos x="64" y="48"/>
                </a:cxn>
                <a:cxn ang="0">
                  <a:pos x="64" y="48"/>
                </a:cxn>
              </a:cxnLst>
              <a:rect l="0" t="0" r="r" b="b"/>
              <a:pathLst>
                <a:path w="68" h="68">
                  <a:moveTo>
                    <a:pt x="64" y="48"/>
                  </a:moveTo>
                  <a:lnTo>
                    <a:pt x="64" y="48"/>
                  </a:lnTo>
                  <a:lnTo>
                    <a:pt x="58" y="52"/>
                  </a:lnTo>
                  <a:lnTo>
                    <a:pt x="48" y="60"/>
                  </a:lnTo>
                  <a:lnTo>
                    <a:pt x="40" y="64"/>
                  </a:lnTo>
                  <a:lnTo>
                    <a:pt x="32" y="66"/>
                  </a:lnTo>
                  <a:lnTo>
                    <a:pt x="24" y="68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0" y="62"/>
                  </a:lnTo>
                  <a:lnTo>
                    <a:pt x="4" y="58"/>
                  </a:lnTo>
                  <a:lnTo>
                    <a:pt x="2" y="54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2" y="36"/>
                  </a:lnTo>
                  <a:lnTo>
                    <a:pt x="6" y="32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26"/>
                  </a:lnTo>
                  <a:lnTo>
                    <a:pt x="10" y="20"/>
                  </a:lnTo>
                  <a:lnTo>
                    <a:pt x="10" y="16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8" y="0"/>
                  </a:lnTo>
                  <a:lnTo>
                    <a:pt x="34" y="2"/>
                  </a:lnTo>
                  <a:lnTo>
                    <a:pt x="40" y="6"/>
                  </a:lnTo>
                  <a:lnTo>
                    <a:pt x="46" y="12"/>
                  </a:lnTo>
                  <a:lnTo>
                    <a:pt x="54" y="28"/>
                  </a:lnTo>
                  <a:lnTo>
                    <a:pt x="60" y="34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54" y="40"/>
                  </a:lnTo>
                  <a:lnTo>
                    <a:pt x="44" y="40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42" y="42"/>
                  </a:lnTo>
                  <a:lnTo>
                    <a:pt x="50" y="46"/>
                  </a:lnTo>
                  <a:lnTo>
                    <a:pt x="64" y="48"/>
                  </a:lnTo>
                  <a:lnTo>
                    <a:pt x="64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0" name="Freeform 132"/>
            <p:cNvSpPr>
              <a:spLocks/>
            </p:cNvSpPr>
            <p:nvPr/>
          </p:nvSpPr>
          <p:spPr bwMode="auto">
            <a:xfrm>
              <a:off x="625642" y="1094874"/>
              <a:ext cx="513347" cy="529389"/>
            </a:xfrm>
            <a:custGeom>
              <a:avLst/>
              <a:gdLst/>
              <a:ahLst/>
              <a:cxnLst>
                <a:cxn ang="0">
                  <a:pos x="38" y="66"/>
                </a:cxn>
                <a:cxn ang="0">
                  <a:pos x="38" y="66"/>
                </a:cxn>
                <a:cxn ang="0">
                  <a:pos x="44" y="52"/>
                </a:cxn>
                <a:cxn ang="0">
                  <a:pos x="50" y="40"/>
                </a:cxn>
                <a:cxn ang="0">
                  <a:pos x="60" y="28"/>
                </a:cxn>
                <a:cxn ang="0">
                  <a:pos x="60" y="28"/>
                </a:cxn>
                <a:cxn ang="0">
                  <a:pos x="64" y="22"/>
                </a:cxn>
                <a:cxn ang="0">
                  <a:pos x="64" y="14"/>
                </a:cxn>
                <a:cxn ang="0">
                  <a:pos x="60" y="6"/>
                </a:cxn>
                <a:cxn ang="0">
                  <a:pos x="54" y="2"/>
                </a:cxn>
                <a:cxn ang="0">
                  <a:pos x="54" y="2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24" y="4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2" y="28"/>
                </a:cxn>
                <a:cxn ang="0">
                  <a:pos x="4" y="36"/>
                </a:cxn>
                <a:cxn ang="0">
                  <a:pos x="8" y="44"/>
                </a:cxn>
                <a:cxn ang="0">
                  <a:pos x="16" y="52"/>
                </a:cxn>
                <a:cxn ang="0">
                  <a:pos x="26" y="60"/>
                </a:cxn>
                <a:cxn ang="0">
                  <a:pos x="26" y="60"/>
                </a:cxn>
                <a:cxn ang="0">
                  <a:pos x="26" y="54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8" y="66"/>
                </a:cxn>
                <a:cxn ang="0">
                  <a:pos x="38" y="66"/>
                </a:cxn>
              </a:cxnLst>
              <a:rect l="0" t="0" r="r" b="b"/>
              <a:pathLst>
                <a:path w="64" h="66">
                  <a:moveTo>
                    <a:pt x="38" y="66"/>
                  </a:moveTo>
                  <a:lnTo>
                    <a:pt x="38" y="66"/>
                  </a:lnTo>
                  <a:lnTo>
                    <a:pt x="44" y="52"/>
                  </a:lnTo>
                  <a:lnTo>
                    <a:pt x="50" y="40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4" y="22"/>
                  </a:lnTo>
                  <a:lnTo>
                    <a:pt x="64" y="14"/>
                  </a:lnTo>
                  <a:lnTo>
                    <a:pt x="60" y="6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24" y="4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4" y="36"/>
                  </a:lnTo>
                  <a:lnTo>
                    <a:pt x="8" y="44"/>
                  </a:lnTo>
                  <a:lnTo>
                    <a:pt x="16" y="52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6" y="54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8" y="66"/>
                  </a:lnTo>
                  <a:lnTo>
                    <a:pt x="3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1" name="Freeform 133"/>
            <p:cNvSpPr>
              <a:spLocks/>
            </p:cNvSpPr>
            <p:nvPr/>
          </p:nvSpPr>
          <p:spPr bwMode="auto">
            <a:xfrm>
              <a:off x="770021" y="165634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6" y="2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2" y="6"/>
                  </a:lnTo>
                  <a:lnTo>
                    <a:pt x="2" y="6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2" name="Freeform 134"/>
            <p:cNvSpPr>
              <a:spLocks/>
            </p:cNvSpPr>
            <p:nvPr/>
          </p:nvSpPr>
          <p:spPr bwMode="auto">
            <a:xfrm>
              <a:off x="6785811" y="-621632"/>
              <a:ext cx="288758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4" y="30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24" y="38"/>
                </a:cxn>
                <a:cxn ang="0">
                  <a:pos x="30" y="36"/>
                </a:cxn>
                <a:cxn ang="0">
                  <a:pos x="34" y="32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34" y="24"/>
                </a:cxn>
                <a:cxn ang="0">
                  <a:pos x="32" y="20"/>
                </a:cxn>
                <a:cxn ang="0">
                  <a:pos x="30" y="18"/>
                </a:cxn>
                <a:cxn ang="0">
                  <a:pos x="30" y="18"/>
                </a:cxn>
                <a:cxn ang="0">
                  <a:pos x="32" y="14"/>
                </a:cxn>
                <a:cxn ang="0">
                  <a:pos x="32" y="8"/>
                </a:cxn>
                <a:cxn ang="0">
                  <a:pos x="32" y="6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2" y="4"/>
                </a:cxn>
                <a:cxn ang="0">
                  <a:pos x="8" y="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2"/>
                </a:cxn>
                <a:cxn ang="0">
                  <a:pos x="10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0" y="22"/>
                </a:cxn>
                <a:cxn ang="0">
                  <a:pos x="4" y="24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36" h="38">
                  <a:moveTo>
                    <a:pt x="0" y="28"/>
                  </a:moveTo>
                  <a:lnTo>
                    <a:pt x="0" y="28"/>
                  </a:lnTo>
                  <a:lnTo>
                    <a:pt x="4" y="3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24" y="38"/>
                  </a:lnTo>
                  <a:lnTo>
                    <a:pt x="30" y="36"/>
                  </a:lnTo>
                  <a:lnTo>
                    <a:pt x="34" y="32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4" y="24"/>
                  </a:lnTo>
                  <a:lnTo>
                    <a:pt x="32" y="20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2" y="14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2"/>
                  </a:lnTo>
                  <a:lnTo>
                    <a:pt x="10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0" y="22"/>
                  </a:lnTo>
                  <a:lnTo>
                    <a:pt x="4" y="24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3" name="Freeform 135"/>
            <p:cNvSpPr>
              <a:spLocks/>
            </p:cNvSpPr>
            <p:nvPr/>
          </p:nvSpPr>
          <p:spPr bwMode="auto">
            <a:xfrm>
              <a:off x="6737684" y="-348916"/>
              <a:ext cx="256674" cy="304800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6" y="26"/>
                </a:cxn>
                <a:cxn ang="0">
                  <a:pos x="22" y="28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16" y="36"/>
                </a:cxn>
                <a:cxn ang="0">
                  <a:pos x="14" y="38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36"/>
                </a:cxn>
                <a:cxn ang="0">
                  <a:pos x="2" y="34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2" y="12"/>
                </a:cxn>
                <a:cxn ang="0">
                  <a:pos x="2" y="6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6" y="6"/>
                </a:cxn>
                <a:cxn ang="0">
                  <a:pos x="10" y="10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12" y="10"/>
                </a:cxn>
                <a:cxn ang="0">
                  <a:pos x="10" y="4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6" y="2"/>
                </a:cxn>
                <a:cxn ang="0">
                  <a:pos x="26" y="6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8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6" y="26"/>
                  </a:lnTo>
                  <a:lnTo>
                    <a:pt x="22" y="28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16" y="36"/>
                  </a:lnTo>
                  <a:lnTo>
                    <a:pt x="14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2" y="12"/>
                  </a:lnTo>
                  <a:lnTo>
                    <a:pt x="2" y="6"/>
                  </a:lnTo>
                  <a:lnTo>
                    <a:pt x="0" y="2"/>
                  </a:lnTo>
                  <a:lnTo>
                    <a:pt x="0" y="2"/>
                  </a:lnTo>
                  <a:lnTo>
                    <a:pt x="6" y="6"/>
                  </a:lnTo>
                  <a:lnTo>
                    <a:pt x="10" y="10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2" y="10"/>
                  </a:lnTo>
                  <a:lnTo>
                    <a:pt x="1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4" name="Freeform 136"/>
            <p:cNvSpPr>
              <a:spLocks/>
            </p:cNvSpPr>
            <p:nvPr/>
          </p:nvSpPr>
          <p:spPr bwMode="auto">
            <a:xfrm>
              <a:off x="6448926" y="-348916"/>
              <a:ext cx="272716" cy="288758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4" y="8"/>
                </a:cxn>
                <a:cxn ang="0">
                  <a:pos x="34" y="16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0" y="30"/>
                </a:cxn>
                <a:cxn ang="0">
                  <a:pos x="26" y="34"/>
                </a:cxn>
                <a:cxn ang="0">
                  <a:pos x="22" y="36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12" y="32"/>
                </a:cxn>
                <a:cxn ang="0">
                  <a:pos x="10" y="30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6" y="26"/>
                </a:cxn>
                <a:cxn ang="0">
                  <a:pos x="2" y="2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12"/>
                </a:cxn>
                <a:cxn ang="0">
                  <a:pos x="2" y="8"/>
                </a:cxn>
                <a:cxn ang="0">
                  <a:pos x="6" y="6"/>
                </a:cxn>
                <a:cxn ang="0">
                  <a:pos x="12" y="4"/>
                </a:cxn>
                <a:cxn ang="0">
                  <a:pos x="22" y="4"/>
                </a:cxn>
                <a:cxn ang="0">
                  <a:pos x="26" y="2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28" y="6"/>
                </a:cxn>
                <a:cxn ang="0">
                  <a:pos x="24" y="10"/>
                </a:cxn>
                <a:cxn ang="0">
                  <a:pos x="22" y="16"/>
                </a:cxn>
                <a:cxn ang="0">
                  <a:pos x="22" y="16"/>
                </a:cxn>
                <a:cxn ang="0">
                  <a:pos x="24" y="14"/>
                </a:cxn>
                <a:cxn ang="0">
                  <a:pos x="28" y="10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34" h="36">
                  <a:moveTo>
                    <a:pt x="32" y="4"/>
                  </a:moveTo>
                  <a:lnTo>
                    <a:pt x="32" y="4"/>
                  </a:lnTo>
                  <a:lnTo>
                    <a:pt x="34" y="8"/>
                  </a:lnTo>
                  <a:lnTo>
                    <a:pt x="34" y="16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0" y="30"/>
                  </a:lnTo>
                  <a:lnTo>
                    <a:pt x="26" y="34"/>
                  </a:lnTo>
                  <a:lnTo>
                    <a:pt x="22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2" y="32"/>
                  </a:lnTo>
                  <a:lnTo>
                    <a:pt x="10" y="30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8"/>
                  </a:lnTo>
                  <a:lnTo>
                    <a:pt x="6" y="6"/>
                  </a:lnTo>
                  <a:lnTo>
                    <a:pt x="12" y="4"/>
                  </a:lnTo>
                  <a:lnTo>
                    <a:pt x="22" y="4"/>
                  </a:lnTo>
                  <a:lnTo>
                    <a:pt x="26" y="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6"/>
                  </a:lnTo>
                  <a:lnTo>
                    <a:pt x="24" y="10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4" y="14"/>
                  </a:lnTo>
                  <a:lnTo>
                    <a:pt x="28" y="10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5" name="Freeform 137"/>
            <p:cNvSpPr>
              <a:spLocks/>
            </p:cNvSpPr>
            <p:nvPr/>
          </p:nvSpPr>
          <p:spPr bwMode="auto">
            <a:xfrm>
              <a:off x="6352674" y="-621632"/>
              <a:ext cx="304800" cy="304800"/>
            </a:xfrm>
            <a:custGeom>
              <a:avLst/>
              <a:gdLst/>
              <a:ahLst/>
              <a:cxnLst>
                <a:cxn ang="0">
                  <a:pos x="36" y="26"/>
                </a:cxn>
                <a:cxn ang="0">
                  <a:pos x="36" y="26"/>
                </a:cxn>
                <a:cxn ang="0">
                  <a:pos x="28" y="34"/>
                </a:cxn>
                <a:cxn ang="0">
                  <a:pos x="18" y="38"/>
                </a:cxn>
                <a:cxn ang="0">
                  <a:pos x="14" y="38"/>
                </a:cxn>
                <a:cxn ang="0">
                  <a:pos x="8" y="38"/>
                </a:cxn>
                <a:cxn ang="0">
                  <a:pos x="8" y="38"/>
                </a:cxn>
                <a:cxn ang="0">
                  <a:pos x="4" y="36"/>
                </a:cxn>
                <a:cxn ang="0">
                  <a:pos x="2" y="32"/>
                </a:cxn>
                <a:cxn ang="0">
                  <a:pos x="0" y="26"/>
                </a:cxn>
                <a:cxn ang="0">
                  <a:pos x="2" y="20"/>
                </a:cxn>
                <a:cxn ang="0">
                  <a:pos x="4" y="18"/>
                </a:cxn>
                <a:cxn ang="0">
                  <a:pos x="6" y="16"/>
                </a:cxn>
                <a:cxn ang="0">
                  <a:pos x="6" y="16"/>
                </a:cxn>
                <a:cxn ang="0">
                  <a:pos x="6" y="10"/>
                </a:cxn>
                <a:cxn ang="0">
                  <a:pos x="6" y="6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4" y="2"/>
                </a:cxn>
                <a:cxn ang="0">
                  <a:pos x="26" y="6"/>
                </a:cxn>
                <a:cxn ang="0">
                  <a:pos x="32" y="14"/>
                </a:cxn>
                <a:cxn ang="0">
                  <a:pos x="34" y="18"/>
                </a:cxn>
                <a:cxn ang="0">
                  <a:pos x="38" y="22"/>
                </a:cxn>
                <a:cxn ang="0">
                  <a:pos x="38" y="22"/>
                </a:cxn>
                <a:cxn ang="0">
                  <a:pos x="32" y="22"/>
                </a:cxn>
                <a:cxn ang="0">
                  <a:pos x="26" y="22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24" y="24"/>
                </a:cxn>
                <a:cxn ang="0">
                  <a:pos x="28" y="26"/>
                </a:cxn>
                <a:cxn ang="0">
                  <a:pos x="36" y="26"/>
                </a:cxn>
                <a:cxn ang="0">
                  <a:pos x="36" y="26"/>
                </a:cxn>
              </a:cxnLst>
              <a:rect l="0" t="0" r="r" b="b"/>
              <a:pathLst>
                <a:path w="38" h="38">
                  <a:moveTo>
                    <a:pt x="36" y="26"/>
                  </a:moveTo>
                  <a:lnTo>
                    <a:pt x="36" y="26"/>
                  </a:lnTo>
                  <a:lnTo>
                    <a:pt x="28" y="34"/>
                  </a:lnTo>
                  <a:lnTo>
                    <a:pt x="18" y="38"/>
                  </a:lnTo>
                  <a:lnTo>
                    <a:pt x="14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4" y="36"/>
                  </a:lnTo>
                  <a:lnTo>
                    <a:pt x="2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4" y="18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0"/>
                  </a:lnTo>
                  <a:lnTo>
                    <a:pt x="6" y="6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6" y="6"/>
                  </a:lnTo>
                  <a:lnTo>
                    <a:pt x="32" y="14"/>
                  </a:lnTo>
                  <a:lnTo>
                    <a:pt x="34" y="18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2" y="22"/>
                  </a:lnTo>
                  <a:lnTo>
                    <a:pt x="26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4" y="24"/>
                  </a:lnTo>
                  <a:lnTo>
                    <a:pt x="28" y="26"/>
                  </a:lnTo>
                  <a:lnTo>
                    <a:pt x="36" y="26"/>
                  </a:lnTo>
                  <a:lnTo>
                    <a:pt x="36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6" name="Freeform 138"/>
            <p:cNvSpPr>
              <a:spLocks/>
            </p:cNvSpPr>
            <p:nvPr/>
          </p:nvSpPr>
          <p:spPr bwMode="auto">
            <a:xfrm>
              <a:off x="6593305" y="-766011"/>
              <a:ext cx="304800" cy="304800"/>
            </a:xfrm>
            <a:custGeom>
              <a:avLst/>
              <a:gdLst/>
              <a:ahLst/>
              <a:cxnLst>
                <a:cxn ang="0">
                  <a:pos x="22" y="38"/>
                </a:cxn>
                <a:cxn ang="0">
                  <a:pos x="22" y="38"/>
                </a:cxn>
                <a:cxn ang="0">
                  <a:pos x="26" y="30"/>
                </a:cxn>
                <a:cxn ang="0">
                  <a:pos x="30" y="22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38" y="12"/>
                </a:cxn>
                <a:cxn ang="0">
                  <a:pos x="38" y="8"/>
                </a:cxn>
                <a:cxn ang="0">
                  <a:pos x="36" y="4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4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14" y="2"/>
                </a:cxn>
                <a:cxn ang="0">
                  <a:pos x="10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8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14" y="30"/>
                </a:cxn>
                <a:cxn ang="0">
                  <a:pos x="14" y="2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22" y="38"/>
                </a:cxn>
                <a:cxn ang="0">
                  <a:pos x="22" y="38"/>
                </a:cxn>
              </a:cxnLst>
              <a:rect l="0" t="0" r="r" b="b"/>
              <a:pathLst>
                <a:path w="38" h="38">
                  <a:moveTo>
                    <a:pt x="22" y="38"/>
                  </a:moveTo>
                  <a:lnTo>
                    <a:pt x="22" y="38"/>
                  </a:lnTo>
                  <a:lnTo>
                    <a:pt x="26" y="30"/>
                  </a:lnTo>
                  <a:lnTo>
                    <a:pt x="30" y="22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8" y="12"/>
                  </a:lnTo>
                  <a:lnTo>
                    <a:pt x="38" y="8"/>
                  </a:lnTo>
                  <a:lnTo>
                    <a:pt x="36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4" y="2"/>
                  </a:lnTo>
                  <a:lnTo>
                    <a:pt x="10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8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4" y="30"/>
                  </a:lnTo>
                  <a:lnTo>
                    <a:pt x="14" y="2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22" y="38"/>
                  </a:lnTo>
                  <a:lnTo>
                    <a:pt x="22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7" name="Freeform 139"/>
            <p:cNvSpPr>
              <a:spLocks/>
            </p:cNvSpPr>
            <p:nvPr/>
          </p:nvSpPr>
          <p:spPr bwMode="auto">
            <a:xfrm>
              <a:off x="6673516" y="-445168"/>
              <a:ext cx="64168" cy="80211"/>
            </a:xfrm>
            <a:custGeom>
              <a:avLst/>
              <a:gdLst/>
              <a:ahLst/>
              <a:cxnLst>
                <a:cxn ang="0">
                  <a:pos x="8" y="8"/>
                </a:cxn>
                <a:cxn ang="0">
                  <a:pos x="8" y="8"/>
                </a:cxn>
                <a:cxn ang="0">
                  <a:pos x="6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8" y="8"/>
                </a:cxn>
              </a:cxnLst>
              <a:rect l="0" t="0" r="r" b="b"/>
              <a:pathLst>
                <a:path w="8" h="10">
                  <a:moveTo>
                    <a:pt x="8" y="8"/>
                  </a:moveTo>
                  <a:lnTo>
                    <a:pt x="8" y="8"/>
                  </a:lnTo>
                  <a:lnTo>
                    <a:pt x="6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8" name="Freeform 140"/>
            <p:cNvSpPr>
              <a:spLocks/>
            </p:cNvSpPr>
            <p:nvPr/>
          </p:nvSpPr>
          <p:spPr bwMode="auto">
            <a:xfrm>
              <a:off x="8742947" y="-1295400"/>
              <a:ext cx="401053" cy="144379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12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30" y="6"/>
                </a:cxn>
                <a:cxn ang="0">
                  <a:pos x="40" y="10"/>
                </a:cxn>
                <a:cxn ang="0">
                  <a:pos x="40" y="10"/>
                </a:cxn>
                <a:cxn ang="0">
                  <a:pos x="50" y="1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50" h="18">
                  <a:moveTo>
                    <a:pt x="2" y="2"/>
                  </a:moveTo>
                  <a:lnTo>
                    <a:pt x="2" y="2"/>
                  </a:lnTo>
                  <a:lnTo>
                    <a:pt x="12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30" y="6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50" y="1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9" name="Freeform 141"/>
            <p:cNvSpPr>
              <a:spLocks/>
            </p:cNvSpPr>
            <p:nvPr/>
          </p:nvSpPr>
          <p:spPr bwMode="auto">
            <a:xfrm>
              <a:off x="336884" y="4191000"/>
              <a:ext cx="1042737" cy="1058779"/>
            </a:xfrm>
            <a:custGeom>
              <a:avLst/>
              <a:gdLst/>
              <a:ahLst/>
              <a:cxnLst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2" y="90"/>
                </a:cxn>
                <a:cxn ang="0">
                  <a:pos x="24" y="98"/>
                </a:cxn>
                <a:cxn ang="0">
                  <a:pos x="18" y="108"/>
                </a:cxn>
                <a:cxn ang="0">
                  <a:pos x="14" y="118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28" y="128"/>
                </a:cxn>
                <a:cxn ang="0">
                  <a:pos x="48" y="128"/>
                </a:cxn>
                <a:cxn ang="0">
                  <a:pos x="76" y="126"/>
                </a:cxn>
                <a:cxn ang="0">
                  <a:pos x="76" y="126"/>
                </a:cxn>
                <a:cxn ang="0">
                  <a:pos x="90" y="124"/>
                </a:cxn>
                <a:cxn ang="0">
                  <a:pos x="104" y="120"/>
                </a:cxn>
                <a:cxn ang="0">
                  <a:pos x="114" y="112"/>
                </a:cxn>
                <a:cxn ang="0">
                  <a:pos x="122" y="102"/>
                </a:cxn>
                <a:cxn ang="0">
                  <a:pos x="128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8" y="66"/>
                </a:cxn>
                <a:cxn ang="0">
                  <a:pos x="128" y="66"/>
                </a:cxn>
                <a:cxn ang="0">
                  <a:pos x="122" y="60"/>
                </a:cxn>
                <a:cxn ang="0">
                  <a:pos x="116" y="56"/>
                </a:cxn>
                <a:cxn ang="0">
                  <a:pos x="104" y="52"/>
                </a:cxn>
                <a:cxn ang="0">
                  <a:pos x="96" y="50"/>
                </a:cxn>
                <a:cxn ang="0">
                  <a:pos x="92" y="50"/>
                </a:cxn>
                <a:cxn ang="0">
                  <a:pos x="92" y="50"/>
                </a:cxn>
                <a:cxn ang="0">
                  <a:pos x="94" y="42"/>
                </a:cxn>
                <a:cxn ang="0">
                  <a:pos x="94" y="34"/>
                </a:cxn>
                <a:cxn ang="0">
                  <a:pos x="94" y="26"/>
                </a:cxn>
                <a:cxn ang="0">
                  <a:pos x="90" y="16"/>
                </a:cxn>
                <a:cxn ang="0">
                  <a:pos x="86" y="8"/>
                </a:cxn>
                <a:cxn ang="0">
                  <a:pos x="78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6"/>
                </a:cxn>
                <a:cxn ang="0">
                  <a:pos x="22" y="10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2" y="116"/>
                </a:cxn>
                <a:cxn ang="0">
                  <a:pos x="2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</a:cxnLst>
              <a:rect l="0" t="0" r="r" b="b"/>
              <a:pathLst>
                <a:path w="130" h="132">
                  <a:moveTo>
                    <a:pt x="48" y="78"/>
                  </a:moveTo>
                  <a:lnTo>
                    <a:pt x="48" y="78"/>
                  </a:lnTo>
                  <a:lnTo>
                    <a:pt x="42" y="80"/>
                  </a:lnTo>
                  <a:lnTo>
                    <a:pt x="32" y="90"/>
                  </a:lnTo>
                  <a:lnTo>
                    <a:pt x="24" y="98"/>
                  </a:lnTo>
                  <a:lnTo>
                    <a:pt x="18" y="108"/>
                  </a:lnTo>
                  <a:lnTo>
                    <a:pt x="14" y="118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28" y="128"/>
                  </a:lnTo>
                  <a:lnTo>
                    <a:pt x="48" y="128"/>
                  </a:lnTo>
                  <a:lnTo>
                    <a:pt x="76" y="126"/>
                  </a:lnTo>
                  <a:lnTo>
                    <a:pt x="76" y="126"/>
                  </a:lnTo>
                  <a:lnTo>
                    <a:pt x="90" y="124"/>
                  </a:lnTo>
                  <a:lnTo>
                    <a:pt x="104" y="120"/>
                  </a:lnTo>
                  <a:lnTo>
                    <a:pt x="114" y="112"/>
                  </a:lnTo>
                  <a:lnTo>
                    <a:pt x="122" y="102"/>
                  </a:lnTo>
                  <a:lnTo>
                    <a:pt x="128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8" y="66"/>
                  </a:lnTo>
                  <a:lnTo>
                    <a:pt x="128" y="66"/>
                  </a:lnTo>
                  <a:lnTo>
                    <a:pt x="122" y="60"/>
                  </a:lnTo>
                  <a:lnTo>
                    <a:pt x="116" y="56"/>
                  </a:lnTo>
                  <a:lnTo>
                    <a:pt x="104" y="52"/>
                  </a:lnTo>
                  <a:lnTo>
                    <a:pt x="96" y="50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4" y="42"/>
                  </a:lnTo>
                  <a:lnTo>
                    <a:pt x="94" y="34"/>
                  </a:lnTo>
                  <a:lnTo>
                    <a:pt x="94" y="26"/>
                  </a:lnTo>
                  <a:lnTo>
                    <a:pt x="90" y="16"/>
                  </a:lnTo>
                  <a:lnTo>
                    <a:pt x="86" y="8"/>
                  </a:lnTo>
                  <a:lnTo>
                    <a:pt x="78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6"/>
                  </a:lnTo>
                  <a:lnTo>
                    <a:pt x="22" y="10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0" name="Freeform 142"/>
            <p:cNvSpPr>
              <a:spLocks/>
            </p:cNvSpPr>
            <p:nvPr/>
          </p:nvSpPr>
          <p:spPr bwMode="auto">
            <a:xfrm>
              <a:off x="352926" y="5281863"/>
              <a:ext cx="1106905" cy="1090863"/>
            </a:xfrm>
            <a:custGeom>
              <a:avLst/>
              <a:gdLst/>
              <a:ahLst/>
              <a:cxnLst>
                <a:cxn ang="0">
                  <a:pos x="8" y="14"/>
                </a:cxn>
                <a:cxn ang="0">
                  <a:pos x="8" y="14"/>
                </a:cxn>
                <a:cxn ang="0">
                  <a:pos x="24" y="16"/>
                </a:cxn>
                <a:cxn ang="0">
                  <a:pos x="36" y="22"/>
                </a:cxn>
                <a:cxn ang="0">
                  <a:pos x="48" y="26"/>
                </a:cxn>
                <a:cxn ang="0">
                  <a:pos x="56" y="34"/>
                </a:cxn>
                <a:cxn ang="0">
                  <a:pos x="68" y="44"/>
                </a:cxn>
                <a:cxn ang="0">
                  <a:pos x="72" y="50"/>
                </a:cxn>
                <a:cxn ang="0">
                  <a:pos x="72" y="50"/>
                </a:cxn>
                <a:cxn ang="0">
                  <a:pos x="62" y="42"/>
                </a:cxn>
                <a:cxn ang="0">
                  <a:pos x="50" y="36"/>
                </a:cxn>
                <a:cxn ang="0">
                  <a:pos x="28" y="30"/>
                </a:cxn>
                <a:cxn ang="0">
                  <a:pos x="8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30"/>
                </a:cxn>
                <a:cxn ang="0">
                  <a:pos x="14" y="36"/>
                </a:cxn>
                <a:cxn ang="0">
                  <a:pos x="20" y="44"/>
                </a:cxn>
                <a:cxn ang="0">
                  <a:pos x="24" y="54"/>
                </a:cxn>
                <a:cxn ang="0">
                  <a:pos x="32" y="76"/>
                </a:cxn>
                <a:cxn ang="0">
                  <a:pos x="40" y="96"/>
                </a:cxn>
                <a:cxn ang="0">
                  <a:pos x="48" y="116"/>
                </a:cxn>
                <a:cxn ang="0">
                  <a:pos x="54" y="124"/>
                </a:cxn>
                <a:cxn ang="0">
                  <a:pos x="60" y="130"/>
                </a:cxn>
                <a:cxn ang="0">
                  <a:pos x="66" y="134"/>
                </a:cxn>
                <a:cxn ang="0">
                  <a:pos x="74" y="136"/>
                </a:cxn>
                <a:cxn ang="0">
                  <a:pos x="84" y="134"/>
                </a:cxn>
                <a:cxn ang="0">
                  <a:pos x="96" y="130"/>
                </a:cxn>
                <a:cxn ang="0">
                  <a:pos x="96" y="130"/>
                </a:cxn>
                <a:cxn ang="0">
                  <a:pos x="104" y="124"/>
                </a:cxn>
                <a:cxn ang="0">
                  <a:pos x="110" y="116"/>
                </a:cxn>
                <a:cxn ang="0">
                  <a:pos x="112" y="106"/>
                </a:cxn>
                <a:cxn ang="0">
                  <a:pos x="110" y="98"/>
                </a:cxn>
                <a:cxn ang="0">
                  <a:pos x="106" y="82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10" y="78"/>
                </a:cxn>
                <a:cxn ang="0">
                  <a:pos x="116" y="76"/>
                </a:cxn>
                <a:cxn ang="0">
                  <a:pos x="124" y="72"/>
                </a:cxn>
                <a:cxn ang="0">
                  <a:pos x="130" y="64"/>
                </a:cxn>
                <a:cxn ang="0">
                  <a:pos x="136" y="56"/>
                </a:cxn>
                <a:cxn ang="0">
                  <a:pos x="138" y="46"/>
                </a:cxn>
                <a:cxn ang="0">
                  <a:pos x="136" y="34"/>
                </a:cxn>
                <a:cxn ang="0">
                  <a:pos x="130" y="22"/>
                </a:cxn>
                <a:cxn ang="0">
                  <a:pos x="130" y="22"/>
                </a:cxn>
                <a:cxn ang="0">
                  <a:pos x="122" y="16"/>
                </a:cxn>
                <a:cxn ang="0">
                  <a:pos x="114" y="10"/>
                </a:cxn>
                <a:cxn ang="0">
                  <a:pos x="106" y="4"/>
                </a:cxn>
                <a:cxn ang="0">
                  <a:pos x="96" y="2"/>
                </a:cxn>
                <a:cxn ang="0">
                  <a:pos x="76" y="0"/>
                </a:cxn>
                <a:cxn ang="0">
                  <a:pos x="56" y="2"/>
                </a:cxn>
                <a:cxn ang="0">
                  <a:pos x="36" y="4"/>
                </a:cxn>
                <a:cxn ang="0">
                  <a:pos x="22" y="8"/>
                </a:cxn>
                <a:cxn ang="0">
                  <a:pos x="8" y="14"/>
                </a:cxn>
                <a:cxn ang="0">
                  <a:pos x="8" y="14"/>
                </a:cxn>
              </a:cxnLst>
              <a:rect l="0" t="0" r="r" b="b"/>
              <a:pathLst>
                <a:path w="138" h="136">
                  <a:moveTo>
                    <a:pt x="8" y="14"/>
                  </a:moveTo>
                  <a:lnTo>
                    <a:pt x="8" y="14"/>
                  </a:lnTo>
                  <a:lnTo>
                    <a:pt x="24" y="16"/>
                  </a:lnTo>
                  <a:lnTo>
                    <a:pt x="36" y="22"/>
                  </a:lnTo>
                  <a:lnTo>
                    <a:pt x="48" y="26"/>
                  </a:lnTo>
                  <a:lnTo>
                    <a:pt x="56" y="34"/>
                  </a:lnTo>
                  <a:lnTo>
                    <a:pt x="68" y="44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62" y="42"/>
                  </a:lnTo>
                  <a:lnTo>
                    <a:pt x="50" y="36"/>
                  </a:lnTo>
                  <a:lnTo>
                    <a:pt x="28" y="30"/>
                  </a:lnTo>
                  <a:lnTo>
                    <a:pt x="8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30"/>
                  </a:lnTo>
                  <a:lnTo>
                    <a:pt x="14" y="36"/>
                  </a:lnTo>
                  <a:lnTo>
                    <a:pt x="20" y="44"/>
                  </a:lnTo>
                  <a:lnTo>
                    <a:pt x="24" y="54"/>
                  </a:lnTo>
                  <a:lnTo>
                    <a:pt x="32" y="76"/>
                  </a:lnTo>
                  <a:lnTo>
                    <a:pt x="40" y="96"/>
                  </a:lnTo>
                  <a:lnTo>
                    <a:pt x="48" y="116"/>
                  </a:lnTo>
                  <a:lnTo>
                    <a:pt x="54" y="124"/>
                  </a:lnTo>
                  <a:lnTo>
                    <a:pt x="60" y="130"/>
                  </a:lnTo>
                  <a:lnTo>
                    <a:pt x="66" y="134"/>
                  </a:lnTo>
                  <a:lnTo>
                    <a:pt x="74" y="136"/>
                  </a:lnTo>
                  <a:lnTo>
                    <a:pt x="84" y="134"/>
                  </a:lnTo>
                  <a:lnTo>
                    <a:pt x="96" y="130"/>
                  </a:lnTo>
                  <a:lnTo>
                    <a:pt x="96" y="130"/>
                  </a:lnTo>
                  <a:lnTo>
                    <a:pt x="104" y="124"/>
                  </a:lnTo>
                  <a:lnTo>
                    <a:pt x="110" y="116"/>
                  </a:lnTo>
                  <a:lnTo>
                    <a:pt x="112" y="106"/>
                  </a:lnTo>
                  <a:lnTo>
                    <a:pt x="110" y="98"/>
                  </a:lnTo>
                  <a:lnTo>
                    <a:pt x="106" y="82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10" y="78"/>
                  </a:lnTo>
                  <a:lnTo>
                    <a:pt x="116" y="76"/>
                  </a:lnTo>
                  <a:lnTo>
                    <a:pt x="124" y="72"/>
                  </a:lnTo>
                  <a:lnTo>
                    <a:pt x="130" y="64"/>
                  </a:lnTo>
                  <a:lnTo>
                    <a:pt x="136" y="56"/>
                  </a:lnTo>
                  <a:lnTo>
                    <a:pt x="138" y="46"/>
                  </a:lnTo>
                  <a:lnTo>
                    <a:pt x="136" y="34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22" y="16"/>
                  </a:lnTo>
                  <a:lnTo>
                    <a:pt x="114" y="10"/>
                  </a:lnTo>
                  <a:lnTo>
                    <a:pt x="106" y="4"/>
                  </a:lnTo>
                  <a:lnTo>
                    <a:pt x="96" y="2"/>
                  </a:lnTo>
                  <a:lnTo>
                    <a:pt x="76" y="0"/>
                  </a:lnTo>
                  <a:lnTo>
                    <a:pt x="56" y="2"/>
                  </a:lnTo>
                  <a:lnTo>
                    <a:pt x="36" y="4"/>
                  </a:lnTo>
                  <a:lnTo>
                    <a:pt x="22" y="8"/>
                  </a:lnTo>
                  <a:lnTo>
                    <a:pt x="8" y="14"/>
                  </a:lnTo>
                  <a:lnTo>
                    <a:pt x="8" y="1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1" name="Freeform 143"/>
            <p:cNvSpPr>
              <a:spLocks/>
            </p:cNvSpPr>
            <p:nvPr/>
          </p:nvSpPr>
          <p:spPr bwMode="auto">
            <a:xfrm>
              <a:off x="0" y="5554579"/>
              <a:ext cx="593558" cy="1090863"/>
            </a:xfrm>
            <a:custGeom>
              <a:avLst/>
              <a:gdLst/>
              <a:ahLst/>
              <a:cxnLst>
                <a:cxn ang="0">
                  <a:pos x="38" y="136"/>
                </a:cxn>
                <a:cxn ang="0">
                  <a:pos x="38" y="136"/>
                </a:cxn>
                <a:cxn ang="0">
                  <a:pos x="48" y="134"/>
                </a:cxn>
                <a:cxn ang="0">
                  <a:pos x="58" y="130"/>
                </a:cxn>
                <a:cxn ang="0">
                  <a:pos x="64" y="124"/>
                </a:cxn>
                <a:cxn ang="0">
                  <a:pos x="70" y="116"/>
                </a:cxn>
                <a:cxn ang="0">
                  <a:pos x="74" y="106"/>
                </a:cxn>
                <a:cxn ang="0">
                  <a:pos x="74" y="96"/>
                </a:cxn>
                <a:cxn ang="0">
                  <a:pos x="74" y="84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68" y="56"/>
                </a:cxn>
                <a:cxn ang="0">
                  <a:pos x="60" y="42"/>
                </a:cxn>
                <a:cxn ang="0">
                  <a:pos x="54" y="30"/>
                </a:cxn>
                <a:cxn ang="0">
                  <a:pos x="48" y="22"/>
                </a:cxn>
                <a:cxn ang="0">
                  <a:pos x="38" y="1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20"/>
                </a:cxn>
                <a:cxn ang="0">
                  <a:pos x="32" y="32"/>
                </a:cxn>
                <a:cxn ang="0">
                  <a:pos x="28" y="50"/>
                </a:cxn>
                <a:cxn ang="0">
                  <a:pos x="22" y="60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2"/>
                </a:cxn>
                <a:cxn ang="0">
                  <a:pos x="24" y="40"/>
                </a:cxn>
                <a:cxn ang="0">
                  <a:pos x="24" y="30"/>
                </a:cxn>
                <a:cxn ang="0">
                  <a:pos x="22" y="20"/>
                </a:cxn>
                <a:cxn ang="0">
                  <a:pos x="18" y="6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4" y="6"/>
                </a:cxn>
                <a:cxn ang="0">
                  <a:pos x="10" y="12"/>
                </a:cxn>
                <a:cxn ang="0">
                  <a:pos x="0" y="22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4" y="118"/>
                </a:cxn>
                <a:cxn ang="0">
                  <a:pos x="8" y="126"/>
                </a:cxn>
                <a:cxn ang="0">
                  <a:pos x="12" y="130"/>
                </a:cxn>
                <a:cxn ang="0">
                  <a:pos x="18" y="132"/>
                </a:cxn>
                <a:cxn ang="0">
                  <a:pos x="26" y="136"/>
                </a:cxn>
                <a:cxn ang="0">
                  <a:pos x="38" y="136"/>
                </a:cxn>
                <a:cxn ang="0">
                  <a:pos x="38" y="136"/>
                </a:cxn>
              </a:cxnLst>
              <a:rect l="0" t="0" r="r" b="b"/>
              <a:pathLst>
                <a:path w="74" h="136">
                  <a:moveTo>
                    <a:pt x="38" y="136"/>
                  </a:moveTo>
                  <a:lnTo>
                    <a:pt x="38" y="136"/>
                  </a:lnTo>
                  <a:lnTo>
                    <a:pt x="48" y="134"/>
                  </a:lnTo>
                  <a:lnTo>
                    <a:pt x="58" y="130"/>
                  </a:lnTo>
                  <a:lnTo>
                    <a:pt x="64" y="124"/>
                  </a:lnTo>
                  <a:lnTo>
                    <a:pt x="70" y="116"/>
                  </a:lnTo>
                  <a:lnTo>
                    <a:pt x="74" y="106"/>
                  </a:lnTo>
                  <a:lnTo>
                    <a:pt x="74" y="96"/>
                  </a:lnTo>
                  <a:lnTo>
                    <a:pt x="74" y="84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68" y="56"/>
                  </a:lnTo>
                  <a:lnTo>
                    <a:pt x="60" y="42"/>
                  </a:lnTo>
                  <a:lnTo>
                    <a:pt x="54" y="30"/>
                  </a:lnTo>
                  <a:lnTo>
                    <a:pt x="48" y="22"/>
                  </a:lnTo>
                  <a:lnTo>
                    <a:pt x="38" y="1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20"/>
                  </a:lnTo>
                  <a:lnTo>
                    <a:pt x="32" y="32"/>
                  </a:lnTo>
                  <a:lnTo>
                    <a:pt x="28" y="50"/>
                  </a:lnTo>
                  <a:lnTo>
                    <a:pt x="22" y="60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2"/>
                  </a:lnTo>
                  <a:lnTo>
                    <a:pt x="24" y="40"/>
                  </a:lnTo>
                  <a:lnTo>
                    <a:pt x="24" y="30"/>
                  </a:lnTo>
                  <a:lnTo>
                    <a:pt x="22" y="20"/>
                  </a:lnTo>
                  <a:lnTo>
                    <a:pt x="18" y="6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6"/>
                  </a:lnTo>
                  <a:lnTo>
                    <a:pt x="10" y="12"/>
                  </a:lnTo>
                  <a:lnTo>
                    <a:pt x="0" y="22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4" y="118"/>
                  </a:lnTo>
                  <a:lnTo>
                    <a:pt x="8" y="126"/>
                  </a:lnTo>
                  <a:lnTo>
                    <a:pt x="12" y="130"/>
                  </a:lnTo>
                  <a:lnTo>
                    <a:pt x="18" y="132"/>
                  </a:lnTo>
                  <a:lnTo>
                    <a:pt x="26" y="136"/>
                  </a:lnTo>
                  <a:lnTo>
                    <a:pt x="38" y="136"/>
                  </a:lnTo>
                  <a:lnTo>
                    <a:pt x="38" y="1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2" name="Freeform 144"/>
            <p:cNvSpPr>
              <a:spLocks/>
            </p:cNvSpPr>
            <p:nvPr/>
          </p:nvSpPr>
          <p:spPr bwMode="auto">
            <a:xfrm>
              <a:off x="0" y="3902242"/>
              <a:ext cx="336884" cy="1122947"/>
            </a:xfrm>
            <a:custGeom>
              <a:avLst/>
              <a:gdLst/>
              <a:ahLst/>
              <a:cxnLst>
                <a:cxn ang="0">
                  <a:pos x="30" y="140"/>
                </a:cxn>
                <a:cxn ang="0">
                  <a:pos x="30" y="140"/>
                </a:cxn>
                <a:cxn ang="0">
                  <a:pos x="30" y="108"/>
                </a:cxn>
                <a:cxn ang="0">
                  <a:pos x="32" y="78"/>
                </a:cxn>
                <a:cxn ang="0">
                  <a:pos x="36" y="62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42" y="38"/>
                </a:cxn>
                <a:cxn ang="0">
                  <a:pos x="40" y="28"/>
                </a:cxn>
                <a:cxn ang="0">
                  <a:pos x="38" y="22"/>
                </a:cxn>
                <a:cxn ang="0">
                  <a:pos x="34" y="14"/>
                </a:cxn>
                <a:cxn ang="0">
                  <a:pos x="28" y="8"/>
                </a:cxn>
                <a:cxn ang="0">
                  <a:pos x="20" y="4"/>
                </a:cxn>
                <a:cxn ang="0">
                  <a:pos x="12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14" y="126"/>
                </a:cxn>
                <a:cxn ang="0">
                  <a:pos x="22" y="134"/>
                </a:cxn>
                <a:cxn ang="0">
                  <a:pos x="30" y="140"/>
                </a:cxn>
                <a:cxn ang="0">
                  <a:pos x="30" y="140"/>
                </a:cxn>
              </a:cxnLst>
              <a:rect l="0" t="0" r="r" b="b"/>
              <a:pathLst>
                <a:path w="42" h="140">
                  <a:moveTo>
                    <a:pt x="30" y="140"/>
                  </a:moveTo>
                  <a:lnTo>
                    <a:pt x="30" y="140"/>
                  </a:lnTo>
                  <a:lnTo>
                    <a:pt x="30" y="108"/>
                  </a:lnTo>
                  <a:lnTo>
                    <a:pt x="32" y="78"/>
                  </a:lnTo>
                  <a:lnTo>
                    <a:pt x="36" y="6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2" y="38"/>
                  </a:lnTo>
                  <a:lnTo>
                    <a:pt x="40" y="28"/>
                  </a:lnTo>
                  <a:lnTo>
                    <a:pt x="38" y="22"/>
                  </a:lnTo>
                  <a:lnTo>
                    <a:pt x="34" y="14"/>
                  </a:lnTo>
                  <a:lnTo>
                    <a:pt x="28" y="8"/>
                  </a:lnTo>
                  <a:lnTo>
                    <a:pt x="20" y="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14" y="126"/>
                  </a:lnTo>
                  <a:lnTo>
                    <a:pt x="22" y="134"/>
                  </a:lnTo>
                  <a:lnTo>
                    <a:pt x="30" y="140"/>
                  </a:lnTo>
                  <a:lnTo>
                    <a:pt x="30" y="1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3" name="Freeform 145"/>
            <p:cNvSpPr>
              <a:spLocks/>
            </p:cNvSpPr>
            <p:nvPr/>
          </p:nvSpPr>
          <p:spPr bwMode="auto">
            <a:xfrm>
              <a:off x="0" y="4977063"/>
              <a:ext cx="48126" cy="481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4" name="Freeform 146"/>
            <p:cNvSpPr>
              <a:spLocks/>
            </p:cNvSpPr>
            <p:nvPr/>
          </p:nvSpPr>
          <p:spPr bwMode="auto">
            <a:xfrm>
              <a:off x="32084" y="5185611"/>
              <a:ext cx="256674" cy="272716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0" y="24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0" y="24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5" name="Freeform 147"/>
            <p:cNvSpPr>
              <a:spLocks/>
            </p:cNvSpPr>
            <p:nvPr/>
          </p:nvSpPr>
          <p:spPr bwMode="auto">
            <a:xfrm>
              <a:off x="946484" y="5811253"/>
              <a:ext cx="978568" cy="89835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10" y="0"/>
                </a:cxn>
                <a:cxn ang="0">
                  <a:pos x="18" y="0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46" y="8"/>
                </a:cxn>
                <a:cxn ang="0">
                  <a:pos x="58" y="16"/>
                </a:cxn>
                <a:cxn ang="0">
                  <a:pos x="70" y="24"/>
                </a:cxn>
                <a:cxn ang="0">
                  <a:pos x="80" y="34"/>
                </a:cxn>
                <a:cxn ang="0">
                  <a:pos x="80" y="34"/>
                </a:cxn>
                <a:cxn ang="0">
                  <a:pos x="98" y="56"/>
                </a:cxn>
                <a:cxn ang="0">
                  <a:pos x="112" y="78"/>
                </a:cxn>
                <a:cxn ang="0">
                  <a:pos x="112" y="78"/>
                </a:cxn>
                <a:cxn ang="0">
                  <a:pos x="118" y="96"/>
                </a:cxn>
                <a:cxn ang="0">
                  <a:pos x="122" y="110"/>
                </a:cxn>
                <a:cxn ang="0">
                  <a:pos x="122" y="110"/>
                </a:cxn>
                <a:cxn ang="0">
                  <a:pos x="122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18" y="110"/>
                </a:cxn>
                <a:cxn ang="0">
                  <a:pos x="118" y="110"/>
                </a:cxn>
                <a:cxn ang="0">
                  <a:pos x="114" y="96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00" y="66"/>
                </a:cxn>
                <a:cxn ang="0">
                  <a:pos x="88" y="52"/>
                </a:cxn>
                <a:cxn ang="0">
                  <a:pos x="76" y="38"/>
                </a:cxn>
                <a:cxn ang="0">
                  <a:pos x="64" y="24"/>
                </a:cxn>
                <a:cxn ang="0">
                  <a:pos x="64" y="24"/>
                </a:cxn>
                <a:cxn ang="0">
                  <a:pos x="48" y="1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8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22" h="11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8" y="0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70" y="24"/>
                  </a:lnTo>
                  <a:lnTo>
                    <a:pt x="80" y="34"/>
                  </a:lnTo>
                  <a:lnTo>
                    <a:pt x="80" y="34"/>
                  </a:lnTo>
                  <a:lnTo>
                    <a:pt x="98" y="56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118" y="96"/>
                  </a:lnTo>
                  <a:lnTo>
                    <a:pt x="122" y="110"/>
                  </a:lnTo>
                  <a:lnTo>
                    <a:pt x="122" y="110"/>
                  </a:lnTo>
                  <a:lnTo>
                    <a:pt x="122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18" y="110"/>
                  </a:lnTo>
                  <a:lnTo>
                    <a:pt x="118" y="110"/>
                  </a:lnTo>
                  <a:lnTo>
                    <a:pt x="114" y="96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0" y="66"/>
                  </a:lnTo>
                  <a:lnTo>
                    <a:pt x="88" y="52"/>
                  </a:lnTo>
                  <a:lnTo>
                    <a:pt x="76" y="38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48" y="1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6" name="Freeform 148"/>
            <p:cNvSpPr>
              <a:spLocks/>
            </p:cNvSpPr>
            <p:nvPr/>
          </p:nvSpPr>
          <p:spPr bwMode="auto">
            <a:xfrm>
              <a:off x="368968" y="5089358"/>
              <a:ext cx="529389" cy="529389"/>
            </a:xfrm>
            <a:custGeom>
              <a:avLst/>
              <a:gdLst/>
              <a:ahLst/>
              <a:cxnLst>
                <a:cxn ang="0">
                  <a:pos x="28" y="66"/>
                </a:cxn>
                <a:cxn ang="0">
                  <a:pos x="28" y="66"/>
                </a:cxn>
                <a:cxn ang="0">
                  <a:pos x="22" y="52"/>
                </a:cxn>
                <a:cxn ang="0">
                  <a:pos x="14" y="42"/>
                </a:cxn>
                <a:cxn ang="0">
                  <a:pos x="4" y="30"/>
                </a:cxn>
                <a:cxn ang="0">
                  <a:pos x="4" y="30"/>
                </a:cxn>
                <a:cxn ang="0">
                  <a:pos x="0" y="22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8"/>
                </a:cxn>
                <a:cxn ang="0">
                  <a:pos x="30" y="8"/>
                </a:cxn>
                <a:cxn ang="0">
                  <a:pos x="34" y="6"/>
                </a:cxn>
                <a:cxn ang="0">
                  <a:pos x="42" y="4"/>
                </a:cxn>
                <a:cxn ang="0">
                  <a:pos x="50" y="2"/>
                </a:cxn>
                <a:cxn ang="0">
                  <a:pos x="54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8"/>
                </a:cxn>
                <a:cxn ang="0">
                  <a:pos x="66" y="24"/>
                </a:cxn>
                <a:cxn ang="0">
                  <a:pos x="66" y="30"/>
                </a:cxn>
                <a:cxn ang="0">
                  <a:pos x="62" y="38"/>
                </a:cxn>
                <a:cxn ang="0">
                  <a:pos x="58" y="46"/>
                </a:cxn>
                <a:cxn ang="0">
                  <a:pos x="50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0" y="56"/>
                </a:cxn>
                <a:cxn ang="0">
                  <a:pos x="40" y="46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36" y="48"/>
                </a:cxn>
                <a:cxn ang="0">
                  <a:pos x="34" y="56"/>
                </a:cxn>
                <a:cxn ang="0">
                  <a:pos x="28" y="66"/>
                </a:cxn>
                <a:cxn ang="0">
                  <a:pos x="28" y="66"/>
                </a:cxn>
              </a:cxnLst>
              <a:rect l="0" t="0" r="r" b="b"/>
              <a:pathLst>
                <a:path w="66" h="66">
                  <a:moveTo>
                    <a:pt x="28" y="66"/>
                  </a:moveTo>
                  <a:lnTo>
                    <a:pt x="28" y="66"/>
                  </a:lnTo>
                  <a:lnTo>
                    <a:pt x="22" y="52"/>
                  </a:lnTo>
                  <a:lnTo>
                    <a:pt x="14" y="42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2" y="8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4" y="6"/>
                  </a:lnTo>
                  <a:lnTo>
                    <a:pt x="42" y="4"/>
                  </a:lnTo>
                  <a:lnTo>
                    <a:pt x="50" y="2"/>
                  </a:lnTo>
                  <a:lnTo>
                    <a:pt x="54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8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62" y="38"/>
                  </a:lnTo>
                  <a:lnTo>
                    <a:pt x="58" y="46"/>
                  </a:lnTo>
                  <a:lnTo>
                    <a:pt x="50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0" y="56"/>
                  </a:lnTo>
                  <a:lnTo>
                    <a:pt x="40" y="4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48"/>
                  </a:lnTo>
                  <a:lnTo>
                    <a:pt x="34" y="56"/>
                  </a:lnTo>
                  <a:lnTo>
                    <a:pt x="28" y="66"/>
                  </a:lnTo>
                  <a:lnTo>
                    <a:pt x="2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7" name="Freeform 149"/>
            <p:cNvSpPr>
              <a:spLocks/>
            </p:cNvSpPr>
            <p:nvPr/>
          </p:nvSpPr>
          <p:spPr bwMode="auto">
            <a:xfrm>
              <a:off x="705853" y="5442284"/>
              <a:ext cx="513347" cy="561474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0" y="30"/>
                </a:cxn>
                <a:cxn ang="0">
                  <a:pos x="12" y="22"/>
                </a:cxn>
                <a:cxn ang="0">
                  <a:pos x="24" y="1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6" y="2"/>
                </a:cxn>
                <a:cxn ang="0">
                  <a:pos x="40" y="0"/>
                </a:cxn>
                <a:cxn ang="0">
                  <a:pos x="46" y="2"/>
                </a:cxn>
                <a:cxn ang="0">
                  <a:pos x="54" y="6"/>
                </a:cxn>
                <a:cxn ang="0">
                  <a:pos x="60" y="14"/>
                </a:cxn>
                <a:cxn ang="0">
                  <a:pos x="60" y="14"/>
                </a:cxn>
                <a:cxn ang="0">
                  <a:pos x="62" y="22"/>
                </a:cxn>
                <a:cxn ang="0">
                  <a:pos x="62" y="2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62" y="46"/>
                </a:cxn>
                <a:cxn ang="0">
                  <a:pos x="64" y="56"/>
                </a:cxn>
                <a:cxn ang="0">
                  <a:pos x="64" y="60"/>
                </a:cxn>
                <a:cxn ang="0">
                  <a:pos x="62" y="64"/>
                </a:cxn>
                <a:cxn ang="0">
                  <a:pos x="62" y="64"/>
                </a:cxn>
                <a:cxn ang="0">
                  <a:pos x="58" y="68"/>
                </a:cxn>
                <a:cxn ang="0">
                  <a:pos x="52" y="70"/>
                </a:cxn>
                <a:cxn ang="0">
                  <a:pos x="46" y="70"/>
                </a:cxn>
                <a:cxn ang="0">
                  <a:pos x="40" y="70"/>
                </a:cxn>
                <a:cxn ang="0">
                  <a:pos x="34" y="66"/>
                </a:cxn>
                <a:cxn ang="0">
                  <a:pos x="26" y="60"/>
                </a:cxn>
                <a:cxn ang="0">
                  <a:pos x="16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4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38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64" h="70">
                  <a:moveTo>
                    <a:pt x="0" y="30"/>
                  </a:moveTo>
                  <a:lnTo>
                    <a:pt x="0" y="30"/>
                  </a:lnTo>
                  <a:lnTo>
                    <a:pt x="12" y="22"/>
                  </a:lnTo>
                  <a:lnTo>
                    <a:pt x="24" y="1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6" y="2"/>
                  </a:lnTo>
                  <a:lnTo>
                    <a:pt x="40" y="0"/>
                  </a:lnTo>
                  <a:lnTo>
                    <a:pt x="46" y="2"/>
                  </a:lnTo>
                  <a:lnTo>
                    <a:pt x="54" y="6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2" y="22"/>
                  </a:lnTo>
                  <a:lnTo>
                    <a:pt x="62" y="2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62" y="4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58" y="68"/>
                  </a:lnTo>
                  <a:lnTo>
                    <a:pt x="52" y="70"/>
                  </a:lnTo>
                  <a:lnTo>
                    <a:pt x="46" y="70"/>
                  </a:lnTo>
                  <a:lnTo>
                    <a:pt x="40" y="70"/>
                  </a:lnTo>
                  <a:lnTo>
                    <a:pt x="34" y="66"/>
                  </a:lnTo>
                  <a:lnTo>
                    <a:pt x="26" y="60"/>
                  </a:lnTo>
                  <a:lnTo>
                    <a:pt x="16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4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38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8" name="Freeform 150"/>
            <p:cNvSpPr>
              <a:spLocks/>
            </p:cNvSpPr>
            <p:nvPr/>
          </p:nvSpPr>
          <p:spPr bwMode="auto">
            <a:xfrm>
              <a:off x="385011" y="5763126"/>
              <a:ext cx="545432" cy="529389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42" y="12"/>
                </a:cxn>
                <a:cxn ang="0">
                  <a:pos x="52" y="24"/>
                </a:cxn>
                <a:cxn ang="0">
                  <a:pos x="62" y="34"/>
                </a:cxn>
                <a:cxn ang="0">
                  <a:pos x="62" y="34"/>
                </a:cxn>
                <a:cxn ang="0">
                  <a:pos x="66" y="42"/>
                </a:cxn>
                <a:cxn ang="0">
                  <a:pos x="68" y="50"/>
                </a:cxn>
                <a:cxn ang="0">
                  <a:pos x="64" y="58"/>
                </a:cxn>
                <a:cxn ang="0">
                  <a:pos x="58" y="64"/>
                </a:cxn>
                <a:cxn ang="0">
                  <a:pos x="58" y="64"/>
                </a:cxn>
                <a:cxn ang="0">
                  <a:pos x="54" y="66"/>
                </a:cxn>
                <a:cxn ang="0">
                  <a:pos x="50" y="66"/>
                </a:cxn>
                <a:cxn ang="0">
                  <a:pos x="44" y="64"/>
                </a:cxn>
                <a:cxn ang="0">
                  <a:pos x="36" y="60"/>
                </a:cxn>
                <a:cxn ang="0">
                  <a:pos x="36" y="60"/>
                </a:cxn>
                <a:cxn ang="0">
                  <a:pos x="34" y="62"/>
                </a:cxn>
                <a:cxn ang="0">
                  <a:pos x="26" y="64"/>
                </a:cxn>
                <a:cxn ang="0">
                  <a:pos x="18" y="66"/>
                </a:cxn>
                <a:cxn ang="0">
                  <a:pos x="14" y="6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2" y="52"/>
                </a:cxn>
                <a:cxn ang="0">
                  <a:pos x="2" y="46"/>
                </a:cxn>
                <a:cxn ang="0">
                  <a:pos x="0" y="40"/>
                </a:cxn>
                <a:cxn ang="0">
                  <a:pos x="2" y="32"/>
                </a:cxn>
                <a:cxn ang="0">
                  <a:pos x="8" y="24"/>
                </a:cxn>
                <a:cxn ang="0">
                  <a:pos x="14" y="14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4" y="12"/>
                </a:cxn>
                <a:cxn ang="0">
                  <a:pos x="24" y="20"/>
                </a:cxn>
                <a:cxn ang="0">
                  <a:pos x="28" y="30"/>
                </a:cxn>
                <a:cxn ang="0">
                  <a:pos x="28" y="30"/>
                </a:cxn>
                <a:cxn ang="0">
                  <a:pos x="30" y="20"/>
                </a:cxn>
                <a:cxn ang="0">
                  <a:pos x="32" y="10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68" h="66">
                  <a:moveTo>
                    <a:pt x="34" y="0"/>
                  </a:moveTo>
                  <a:lnTo>
                    <a:pt x="34" y="0"/>
                  </a:lnTo>
                  <a:lnTo>
                    <a:pt x="42" y="12"/>
                  </a:lnTo>
                  <a:lnTo>
                    <a:pt x="52" y="2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6" y="42"/>
                  </a:lnTo>
                  <a:lnTo>
                    <a:pt x="68" y="50"/>
                  </a:lnTo>
                  <a:lnTo>
                    <a:pt x="64" y="58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4" y="66"/>
                  </a:lnTo>
                  <a:lnTo>
                    <a:pt x="50" y="66"/>
                  </a:lnTo>
                  <a:lnTo>
                    <a:pt x="44" y="64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4" y="62"/>
                  </a:lnTo>
                  <a:lnTo>
                    <a:pt x="26" y="64"/>
                  </a:lnTo>
                  <a:lnTo>
                    <a:pt x="18" y="66"/>
                  </a:lnTo>
                  <a:lnTo>
                    <a:pt x="14" y="6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2" y="52"/>
                  </a:lnTo>
                  <a:lnTo>
                    <a:pt x="2" y="46"/>
                  </a:lnTo>
                  <a:lnTo>
                    <a:pt x="0" y="40"/>
                  </a:lnTo>
                  <a:lnTo>
                    <a:pt x="2" y="32"/>
                  </a:lnTo>
                  <a:lnTo>
                    <a:pt x="8" y="24"/>
                  </a:lnTo>
                  <a:lnTo>
                    <a:pt x="14" y="1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4" y="12"/>
                  </a:lnTo>
                  <a:lnTo>
                    <a:pt x="24" y="2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30" y="20"/>
                  </a:lnTo>
                  <a:lnTo>
                    <a:pt x="32" y="1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9" name="Freeform 151"/>
            <p:cNvSpPr>
              <a:spLocks/>
            </p:cNvSpPr>
            <p:nvPr/>
          </p:nvSpPr>
          <p:spPr bwMode="auto">
            <a:xfrm>
              <a:off x="32084" y="5426242"/>
              <a:ext cx="513347" cy="577516"/>
            </a:xfrm>
            <a:custGeom>
              <a:avLst/>
              <a:gdLst/>
              <a:ahLst/>
              <a:cxnLst>
                <a:cxn ang="0">
                  <a:pos x="64" y="36"/>
                </a:cxn>
                <a:cxn ang="0">
                  <a:pos x="64" y="36"/>
                </a:cxn>
                <a:cxn ang="0">
                  <a:pos x="56" y="44"/>
                </a:cxn>
                <a:cxn ang="0">
                  <a:pos x="46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36" y="68"/>
                </a:cxn>
                <a:cxn ang="0">
                  <a:pos x="34" y="70"/>
                </a:cxn>
                <a:cxn ang="0">
                  <a:pos x="26" y="72"/>
                </a:cxn>
                <a:cxn ang="0">
                  <a:pos x="18" y="68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8" y="54"/>
                </a:cxn>
                <a:cxn ang="0">
                  <a:pos x="8" y="46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28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22" y="0"/>
                </a:cxn>
                <a:cxn ang="0">
                  <a:pos x="28" y="2"/>
                </a:cxn>
                <a:cxn ang="0">
                  <a:pos x="38" y="6"/>
                </a:cxn>
                <a:cxn ang="0">
                  <a:pos x="48" y="14"/>
                </a:cxn>
                <a:cxn ang="0">
                  <a:pos x="60" y="24"/>
                </a:cxn>
                <a:cxn ang="0">
                  <a:pos x="60" y="24"/>
                </a:cxn>
                <a:cxn ang="0">
                  <a:pos x="52" y="24"/>
                </a:cxn>
                <a:cxn ang="0">
                  <a:pos x="44" y="24"/>
                </a:cxn>
                <a:cxn ang="0">
                  <a:pos x="36" y="30"/>
                </a:cxn>
                <a:cxn ang="0">
                  <a:pos x="36" y="30"/>
                </a:cxn>
                <a:cxn ang="0">
                  <a:pos x="46" y="30"/>
                </a:cxn>
                <a:cxn ang="0">
                  <a:pos x="56" y="32"/>
                </a:cxn>
                <a:cxn ang="0">
                  <a:pos x="64" y="36"/>
                </a:cxn>
                <a:cxn ang="0">
                  <a:pos x="64" y="36"/>
                </a:cxn>
              </a:cxnLst>
              <a:rect l="0" t="0" r="r" b="b"/>
              <a:pathLst>
                <a:path w="64" h="72">
                  <a:moveTo>
                    <a:pt x="64" y="36"/>
                  </a:moveTo>
                  <a:lnTo>
                    <a:pt x="64" y="36"/>
                  </a:lnTo>
                  <a:lnTo>
                    <a:pt x="56" y="44"/>
                  </a:lnTo>
                  <a:lnTo>
                    <a:pt x="46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6" y="68"/>
                  </a:lnTo>
                  <a:lnTo>
                    <a:pt x="34" y="70"/>
                  </a:lnTo>
                  <a:lnTo>
                    <a:pt x="26" y="72"/>
                  </a:lnTo>
                  <a:lnTo>
                    <a:pt x="18" y="68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8" y="54"/>
                  </a:lnTo>
                  <a:lnTo>
                    <a:pt x="8" y="46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28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52" y="24"/>
                  </a:lnTo>
                  <a:lnTo>
                    <a:pt x="44" y="24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46" y="30"/>
                  </a:lnTo>
                  <a:lnTo>
                    <a:pt x="56" y="32"/>
                  </a:lnTo>
                  <a:lnTo>
                    <a:pt x="64" y="36"/>
                  </a:lnTo>
                  <a:lnTo>
                    <a:pt x="64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0" name="Freeform 152"/>
            <p:cNvSpPr>
              <a:spLocks/>
            </p:cNvSpPr>
            <p:nvPr/>
          </p:nvSpPr>
          <p:spPr bwMode="auto">
            <a:xfrm>
              <a:off x="561474" y="5618747"/>
              <a:ext cx="128337" cy="144379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2" y="12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r" b="b"/>
              <a:pathLst>
                <a:path w="16" h="18">
                  <a:moveTo>
                    <a:pt x="2" y="12"/>
                  </a:moveTo>
                  <a:lnTo>
                    <a:pt x="2" y="12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1" name="Freeform 153"/>
            <p:cNvSpPr>
              <a:spLocks/>
            </p:cNvSpPr>
            <p:nvPr/>
          </p:nvSpPr>
          <p:spPr bwMode="auto">
            <a:xfrm>
              <a:off x="6561221" y="-1295400"/>
              <a:ext cx="1925053" cy="2326105"/>
            </a:xfrm>
            <a:custGeom>
              <a:avLst/>
              <a:gdLst/>
              <a:ahLst/>
              <a:cxnLst>
                <a:cxn ang="0">
                  <a:pos x="58" y="120"/>
                </a:cxn>
                <a:cxn ang="0">
                  <a:pos x="82" y="128"/>
                </a:cxn>
                <a:cxn ang="0">
                  <a:pos x="142" y="132"/>
                </a:cxn>
                <a:cxn ang="0">
                  <a:pos x="170" y="138"/>
                </a:cxn>
                <a:cxn ang="0">
                  <a:pos x="184" y="146"/>
                </a:cxn>
                <a:cxn ang="0">
                  <a:pos x="210" y="166"/>
                </a:cxn>
                <a:cxn ang="0">
                  <a:pos x="226" y="194"/>
                </a:cxn>
                <a:cxn ang="0">
                  <a:pos x="234" y="224"/>
                </a:cxn>
                <a:cxn ang="0">
                  <a:pos x="234" y="238"/>
                </a:cxn>
                <a:cxn ang="0">
                  <a:pos x="222" y="264"/>
                </a:cxn>
                <a:cxn ang="0">
                  <a:pos x="200" y="278"/>
                </a:cxn>
                <a:cxn ang="0">
                  <a:pos x="172" y="284"/>
                </a:cxn>
                <a:cxn ang="0">
                  <a:pos x="140" y="278"/>
                </a:cxn>
                <a:cxn ang="0">
                  <a:pos x="126" y="272"/>
                </a:cxn>
                <a:cxn ang="0">
                  <a:pos x="108" y="252"/>
                </a:cxn>
                <a:cxn ang="0">
                  <a:pos x="104" y="242"/>
                </a:cxn>
                <a:cxn ang="0">
                  <a:pos x="108" y="222"/>
                </a:cxn>
                <a:cxn ang="0">
                  <a:pos x="126" y="210"/>
                </a:cxn>
                <a:cxn ang="0">
                  <a:pos x="132" y="210"/>
                </a:cxn>
                <a:cxn ang="0">
                  <a:pos x="142" y="212"/>
                </a:cxn>
                <a:cxn ang="0">
                  <a:pos x="148" y="216"/>
                </a:cxn>
                <a:cxn ang="0">
                  <a:pos x="152" y="226"/>
                </a:cxn>
                <a:cxn ang="0">
                  <a:pos x="152" y="246"/>
                </a:cxn>
                <a:cxn ang="0">
                  <a:pos x="150" y="250"/>
                </a:cxn>
                <a:cxn ang="0">
                  <a:pos x="158" y="230"/>
                </a:cxn>
                <a:cxn ang="0">
                  <a:pos x="156" y="218"/>
                </a:cxn>
                <a:cxn ang="0">
                  <a:pos x="144" y="208"/>
                </a:cxn>
                <a:cxn ang="0">
                  <a:pos x="136" y="204"/>
                </a:cxn>
                <a:cxn ang="0">
                  <a:pos x="120" y="204"/>
                </a:cxn>
                <a:cxn ang="0">
                  <a:pos x="110" y="214"/>
                </a:cxn>
                <a:cxn ang="0">
                  <a:pos x="102" y="226"/>
                </a:cxn>
                <a:cxn ang="0">
                  <a:pos x="100" y="240"/>
                </a:cxn>
                <a:cxn ang="0">
                  <a:pos x="102" y="248"/>
                </a:cxn>
                <a:cxn ang="0">
                  <a:pos x="110" y="266"/>
                </a:cxn>
                <a:cxn ang="0">
                  <a:pos x="134" y="282"/>
                </a:cxn>
                <a:cxn ang="0">
                  <a:pos x="164" y="288"/>
                </a:cxn>
                <a:cxn ang="0">
                  <a:pos x="192" y="288"/>
                </a:cxn>
                <a:cxn ang="0">
                  <a:pos x="200" y="286"/>
                </a:cxn>
                <a:cxn ang="0">
                  <a:pos x="216" y="280"/>
                </a:cxn>
                <a:cxn ang="0">
                  <a:pos x="232" y="262"/>
                </a:cxn>
                <a:cxn ang="0">
                  <a:pos x="240" y="232"/>
                </a:cxn>
                <a:cxn ang="0">
                  <a:pos x="236" y="200"/>
                </a:cxn>
                <a:cxn ang="0">
                  <a:pos x="230" y="184"/>
                </a:cxn>
                <a:cxn ang="0">
                  <a:pos x="214" y="160"/>
                </a:cxn>
                <a:cxn ang="0">
                  <a:pos x="192" y="140"/>
                </a:cxn>
                <a:cxn ang="0">
                  <a:pos x="164" y="128"/>
                </a:cxn>
                <a:cxn ang="0">
                  <a:pos x="134" y="122"/>
                </a:cxn>
                <a:cxn ang="0">
                  <a:pos x="102" y="120"/>
                </a:cxn>
                <a:cxn ang="0">
                  <a:pos x="68" y="114"/>
                </a:cxn>
                <a:cxn ang="0">
                  <a:pos x="56" y="110"/>
                </a:cxn>
                <a:cxn ang="0">
                  <a:pos x="38" y="96"/>
                </a:cxn>
                <a:cxn ang="0">
                  <a:pos x="24" y="82"/>
                </a:cxn>
                <a:cxn ang="0">
                  <a:pos x="14" y="58"/>
                </a:cxn>
                <a:cxn ang="0">
                  <a:pos x="12" y="26"/>
                </a:cxn>
                <a:cxn ang="0">
                  <a:pos x="18" y="0"/>
                </a:cxn>
                <a:cxn ang="0">
                  <a:pos x="6" y="0"/>
                </a:cxn>
                <a:cxn ang="0">
                  <a:pos x="0" y="26"/>
                </a:cxn>
                <a:cxn ang="0">
                  <a:pos x="2" y="58"/>
                </a:cxn>
                <a:cxn ang="0">
                  <a:pos x="18" y="90"/>
                </a:cxn>
                <a:cxn ang="0">
                  <a:pos x="58" y="120"/>
                </a:cxn>
              </a:cxnLst>
              <a:rect l="0" t="0" r="r" b="b"/>
              <a:pathLst>
                <a:path w="240" h="290">
                  <a:moveTo>
                    <a:pt x="58" y="120"/>
                  </a:moveTo>
                  <a:lnTo>
                    <a:pt x="58" y="120"/>
                  </a:lnTo>
                  <a:lnTo>
                    <a:pt x="68" y="126"/>
                  </a:lnTo>
                  <a:lnTo>
                    <a:pt x="82" y="128"/>
                  </a:lnTo>
                  <a:lnTo>
                    <a:pt x="110" y="130"/>
                  </a:lnTo>
                  <a:lnTo>
                    <a:pt x="142" y="132"/>
                  </a:lnTo>
                  <a:lnTo>
                    <a:pt x="156" y="134"/>
                  </a:lnTo>
                  <a:lnTo>
                    <a:pt x="170" y="138"/>
                  </a:lnTo>
                  <a:lnTo>
                    <a:pt x="170" y="138"/>
                  </a:lnTo>
                  <a:lnTo>
                    <a:pt x="184" y="146"/>
                  </a:lnTo>
                  <a:lnTo>
                    <a:pt x="198" y="154"/>
                  </a:lnTo>
                  <a:lnTo>
                    <a:pt x="210" y="166"/>
                  </a:lnTo>
                  <a:lnTo>
                    <a:pt x="218" y="180"/>
                  </a:lnTo>
                  <a:lnTo>
                    <a:pt x="226" y="194"/>
                  </a:lnTo>
                  <a:lnTo>
                    <a:pt x="232" y="210"/>
                  </a:lnTo>
                  <a:lnTo>
                    <a:pt x="234" y="224"/>
                  </a:lnTo>
                  <a:lnTo>
                    <a:pt x="234" y="238"/>
                  </a:lnTo>
                  <a:lnTo>
                    <a:pt x="234" y="238"/>
                  </a:lnTo>
                  <a:lnTo>
                    <a:pt x="230" y="252"/>
                  </a:lnTo>
                  <a:lnTo>
                    <a:pt x="222" y="264"/>
                  </a:lnTo>
                  <a:lnTo>
                    <a:pt x="212" y="274"/>
                  </a:lnTo>
                  <a:lnTo>
                    <a:pt x="200" y="278"/>
                  </a:lnTo>
                  <a:lnTo>
                    <a:pt x="186" y="282"/>
                  </a:lnTo>
                  <a:lnTo>
                    <a:pt x="172" y="284"/>
                  </a:lnTo>
                  <a:lnTo>
                    <a:pt x="156" y="282"/>
                  </a:lnTo>
                  <a:lnTo>
                    <a:pt x="140" y="278"/>
                  </a:lnTo>
                  <a:lnTo>
                    <a:pt x="140" y="278"/>
                  </a:lnTo>
                  <a:lnTo>
                    <a:pt x="126" y="272"/>
                  </a:lnTo>
                  <a:lnTo>
                    <a:pt x="116" y="262"/>
                  </a:lnTo>
                  <a:lnTo>
                    <a:pt x="108" y="252"/>
                  </a:lnTo>
                  <a:lnTo>
                    <a:pt x="104" y="242"/>
                  </a:lnTo>
                  <a:lnTo>
                    <a:pt x="104" y="242"/>
                  </a:lnTo>
                  <a:lnTo>
                    <a:pt x="104" y="232"/>
                  </a:lnTo>
                  <a:lnTo>
                    <a:pt x="108" y="222"/>
                  </a:lnTo>
                  <a:lnTo>
                    <a:pt x="116" y="214"/>
                  </a:lnTo>
                  <a:lnTo>
                    <a:pt x="126" y="210"/>
                  </a:lnTo>
                  <a:lnTo>
                    <a:pt x="126" y="210"/>
                  </a:lnTo>
                  <a:lnTo>
                    <a:pt x="132" y="210"/>
                  </a:lnTo>
                  <a:lnTo>
                    <a:pt x="136" y="210"/>
                  </a:lnTo>
                  <a:lnTo>
                    <a:pt x="142" y="212"/>
                  </a:lnTo>
                  <a:lnTo>
                    <a:pt x="148" y="216"/>
                  </a:lnTo>
                  <a:lnTo>
                    <a:pt x="148" y="216"/>
                  </a:lnTo>
                  <a:lnTo>
                    <a:pt x="152" y="220"/>
                  </a:lnTo>
                  <a:lnTo>
                    <a:pt x="152" y="226"/>
                  </a:lnTo>
                  <a:lnTo>
                    <a:pt x="154" y="236"/>
                  </a:lnTo>
                  <a:lnTo>
                    <a:pt x="152" y="246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56" y="238"/>
                  </a:lnTo>
                  <a:lnTo>
                    <a:pt x="158" y="230"/>
                  </a:lnTo>
                  <a:lnTo>
                    <a:pt x="158" y="224"/>
                  </a:lnTo>
                  <a:lnTo>
                    <a:pt x="156" y="218"/>
                  </a:lnTo>
                  <a:lnTo>
                    <a:pt x="152" y="212"/>
                  </a:lnTo>
                  <a:lnTo>
                    <a:pt x="144" y="208"/>
                  </a:lnTo>
                  <a:lnTo>
                    <a:pt x="136" y="204"/>
                  </a:lnTo>
                  <a:lnTo>
                    <a:pt x="136" y="204"/>
                  </a:lnTo>
                  <a:lnTo>
                    <a:pt x="128" y="204"/>
                  </a:lnTo>
                  <a:lnTo>
                    <a:pt x="120" y="204"/>
                  </a:lnTo>
                  <a:lnTo>
                    <a:pt x="114" y="208"/>
                  </a:lnTo>
                  <a:lnTo>
                    <a:pt x="110" y="214"/>
                  </a:lnTo>
                  <a:lnTo>
                    <a:pt x="106" y="220"/>
                  </a:lnTo>
                  <a:lnTo>
                    <a:pt x="102" y="226"/>
                  </a:lnTo>
                  <a:lnTo>
                    <a:pt x="102" y="234"/>
                  </a:lnTo>
                  <a:lnTo>
                    <a:pt x="100" y="240"/>
                  </a:lnTo>
                  <a:lnTo>
                    <a:pt x="100" y="240"/>
                  </a:lnTo>
                  <a:lnTo>
                    <a:pt x="102" y="248"/>
                  </a:lnTo>
                  <a:lnTo>
                    <a:pt x="104" y="254"/>
                  </a:lnTo>
                  <a:lnTo>
                    <a:pt x="110" y="266"/>
                  </a:lnTo>
                  <a:lnTo>
                    <a:pt x="122" y="274"/>
                  </a:lnTo>
                  <a:lnTo>
                    <a:pt x="134" y="282"/>
                  </a:lnTo>
                  <a:lnTo>
                    <a:pt x="148" y="286"/>
                  </a:lnTo>
                  <a:lnTo>
                    <a:pt x="164" y="288"/>
                  </a:lnTo>
                  <a:lnTo>
                    <a:pt x="178" y="290"/>
                  </a:lnTo>
                  <a:lnTo>
                    <a:pt x="192" y="288"/>
                  </a:lnTo>
                  <a:lnTo>
                    <a:pt x="192" y="288"/>
                  </a:lnTo>
                  <a:lnTo>
                    <a:pt x="200" y="286"/>
                  </a:lnTo>
                  <a:lnTo>
                    <a:pt x="208" y="284"/>
                  </a:lnTo>
                  <a:lnTo>
                    <a:pt x="216" y="280"/>
                  </a:lnTo>
                  <a:lnTo>
                    <a:pt x="222" y="274"/>
                  </a:lnTo>
                  <a:lnTo>
                    <a:pt x="232" y="262"/>
                  </a:lnTo>
                  <a:lnTo>
                    <a:pt x="238" y="248"/>
                  </a:lnTo>
                  <a:lnTo>
                    <a:pt x="240" y="232"/>
                  </a:lnTo>
                  <a:lnTo>
                    <a:pt x="240" y="216"/>
                  </a:lnTo>
                  <a:lnTo>
                    <a:pt x="236" y="200"/>
                  </a:lnTo>
                  <a:lnTo>
                    <a:pt x="230" y="184"/>
                  </a:lnTo>
                  <a:lnTo>
                    <a:pt x="230" y="184"/>
                  </a:lnTo>
                  <a:lnTo>
                    <a:pt x="224" y="170"/>
                  </a:lnTo>
                  <a:lnTo>
                    <a:pt x="214" y="160"/>
                  </a:lnTo>
                  <a:lnTo>
                    <a:pt x="204" y="148"/>
                  </a:lnTo>
                  <a:lnTo>
                    <a:pt x="192" y="140"/>
                  </a:lnTo>
                  <a:lnTo>
                    <a:pt x="178" y="134"/>
                  </a:lnTo>
                  <a:lnTo>
                    <a:pt x="164" y="128"/>
                  </a:lnTo>
                  <a:lnTo>
                    <a:pt x="150" y="124"/>
                  </a:lnTo>
                  <a:lnTo>
                    <a:pt x="134" y="122"/>
                  </a:lnTo>
                  <a:lnTo>
                    <a:pt x="134" y="122"/>
                  </a:lnTo>
                  <a:lnTo>
                    <a:pt x="102" y="120"/>
                  </a:lnTo>
                  <a:lnTo>
                    <a:pt x="84" y="118"/>
                  </a:lnTo>
                  <a:lnTo>
                    <a:pt x="68" y="114"/>
                  </a:lnTo>
                  <a:lnTo>
                    <a:pt x="68" y="114"/>
                  </a:lnTo>
                  <a:lnTo>
                    <a:pt x="56" y="110"/>
                  </a:lnTo>
                  <a:lnTo>
                    <a:pt x="46" y="104"/>
                  </a:lnTo>
                  <a:lnTo>
                    <a:pt x="38" y="96"/>
                  </a:lnTo>
                  <a:lnTo>
                    <a:pt x="30" y="90"/>
                  </a:lnTo>
                  <a:lnTo>
                    <a:pt x="24" y="82"/>
                  </a:lnTo>
                  <a:lnTo>
                    <a:pt x="20" y="74"/>
                  </a:lnTo>
                  <a:lnTo>
                    <a:pt x="14" y="58"/>
                  </a:lnTo>
                  <a:lnTo>
                    <a:pt x="12" y="42"/>
                  </a:lnTo>
                  <a:lnTo>
                    <a:pt x="12" y="26"/>
                  </a:lnTo>
                  <a:lnTo>
                    <a:pt x="14" y="12"/>
                  </a:lnTo>
                  <a:lnTo>
                    <a:pt x="1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12"/>
                  </a:lnTo>
                  <a:lnTo>
                    <a:pt x="0" y="26"/>
                  </a:lnTo>
                  <a:lnTo>
                    <a:pt x="0" y="42"/>
                  </a:lnTo>
                  <a:lnTo>
                    <a:pt x="2" y="58"/>
                  </a:lnTo>
                  <a:lnTo>
                    <a:pt x="8" y="74"/>
                  </a:lnTo>
                  <a:lnTo>
                    <a:pt x="18" y="90"/>
                  </a:lnTo>
                  <a:lnTo>
                    <a:pt x="36" y="106"/>
                  </a:lnTo>
                  <a:lnTo>
                    <a:pt x="58" y="120"/>
                  </a:lnTo>
                  <a:lnTo>
                    <a:pt x="58" y="1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2" name="Freeform 154"/>
            <p:cNvSpPr>
              <a:spLocks/>
            </p:cNvSpPr>
            <p:nvPr/>
          </p:nvSpPr>
          <p:spPr bwMode="auto">
            <a:xfrm>
              <a:off x="6866021" y="-268705"/>
              <a:ext cx="320842" cy="497305"/>
            </a:xfrm>
            <a:custGeom>
              <a:avLst/>
              <a:gdLst/>
              <a:ahLst/>
              <a:cxnLst>
                <a:cxn ang="0">
                  <a:pos x="40" y="62"/>
                </a:cxn>
                <a:cxn ang="0">
                  <a:pos x="40" y="62"/>
                </a:cxn>
                <a:cxn ang="0">
                  <a:pos x="38" y="60"/>
                </a:cxn>
                <a:cxn ang="0">
                  <a:pos x="34" y="56"/>
                </a:cxn>
                <a:cxn ang="0">
                  <a:pos x="32" y="46"/>
                </a:cxn>
                <a:cxn ang="0">
                  <a:pos x="34" y="34"/>
                </a:cxn>
                <a:cxn ang="0">
                  <a:pos x="34" y="34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8" y="4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2" y="26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8" y="28"/>
                </a:cxn>
                <a:cxn ang="0">
                  <a:pos x="10" y="24"/>
                </a:cxn>
                <a:cxn ang="0">
                  <a:pos x="14" y="22"/>
                </a:cxn>
                <a:cxn ang="0">
                  <a:pos x="14" y="22"/>
                </a:cxn>
                <a:cxn ang="0">
                  <a:pos x="12" y="28"/>
                </a:cxn>
                <a:cxn ang="0">
                  <a:pos x="12" y="34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20" y="48"/>
                </a:cxn>
                <a:cxn ang="0">
                  <a:pos x="28" y="54"/>
                </a:cxn>
                <a:cxn ang="0">
                  <a:pos x="40" y="62"/>
                </a:cxn>
                <a:cxn ang="0">
                  <a:pos x="40" y="62"/>
                </a:cxn>
              </a:cxnLst>
              <a:rect l="0" t="0" r="r" b="b"/>
              <a:pathLst>
                <a:path w="40" h="62">
                  <a:moveTo>
                    <a:pt x="40" y="62"/>
                  </a:moveTo>
                  <a:lnTo>
                    <a:pt x="40" y="62"/>
                  </a:lnTo>
                  <a:lnTo>
                    <a:pt x="38" y="60"/>
                  </a:lnTo>
                  <a:lnTo>
                    <a:pt x="34" y="56"/>
                  </a:lnTo>
                  <a:lnTo>
                    <a:pt x="32" y="46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28"/>
                  </a:lnTo>
                  <a:lnTo>
                    <a:pt x="10" y="24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2" y="28"/>
                  </a:lnTo>
                  <a:lnTo>
                    <a:pt x="12" y="34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20" y="48"/>
                  </a:lnTo>
                  <a:lnTo>
                    <a:pt x="28" y="54"/>
                  </a:lnTo>
                  <a:lnTo>
                    <a:pt x="40" y="62"/>
                  </a:lnTo>
                  <a:lnTo>
                    <a:pt x="4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3" name="Freeform 155"/>
            <p:cNvSpPr>
              <a:spLocks/>
            </p:cNvSpPr>
            <p:nvPr/>
          </p:nvSpPr>
          <p:spPr bwMode="auto">
            <a:xfrm>
              <a:off x="4026568" y="4126832"/>
              <a:ext cx="1187116" cy="1203158"/>
            </a:xfrm>
            <a:custGeom>
              <a:avLst/>
              <a:gdLst/>
              <a:ahLst/>
              <a:cxnLst>
                <a:cxn ang="0">
                  <a:pos x="12" y="150"/>
                </a:cxn>
                <a:cxn ang="0">
                  <a:pos x="12" y="150"/>
                </a:cxn>
                <a:cxn ang="0">
                  <a:pos x="32" y="146"/>
                </a:cxn>
                <a:cxn ang="0">
                  <a:pos x="54" y="144"/>
                </a:cxn>
                <a:cxn ang="0">
                  <a:pos x="86" y="144"/>
                </a:cxn>
                <a:cxn ang="0">
                  <a:pos x="86" y="144"/>
                </a:cxn>
                <a:cxn ang="0">
                  <a:pos x="102" y="142"/>
                </a:cxn>
                <a:cxn ang="0">
                  <a:pos x="118" y="136"/>
                </a:cxn>
                <a:cxn ang="0">
                  <a:pos x="130" y="128"/>
                </a:cxn>
                <a:cxn ang="0">
                  <a:pos x="138" y="116"/>
                </a:cxn>
                <a:cxn ang="0">
                  <a:pos x="146" y="106"/>
                </a:cxn>
                <a:cxn ang="0">
                  <a:pos x="148" y="94"/>
                </a:cxn>
                <a:cxn ang="0">
                  <a:pos x="148" y="84"/>
                </a:cxn>
                <a:cxn ang="0">
                  <a:pos x="144" y="76"/>
                </a:cxn>
                <a:cxn ang="0">
                  <a:pos x="144" y="76"/>
                </a:cxn>
                <a:cxn ang="0">
                  <a:pos x="138" y="68"/>
                </a:cxn>
                <a:cxn ang="0">
                  <a:pos x="132" y="64"/>
                </a:cxn>
                <a:cxn ang="0">
                  <a:pos x="118" y="58"/>
                </a:cxn>
                <a:cxn ang="0">
                  <a:pos x="108" y="58"/>
                </a:cxn>
                <a:cxn ang="0">
                  <a:pos x="104" y="58"/>
                </a:cxn>
                <a:cxn ang="0">
                  <a:pos x="104" y="58"/>
                </a:cxn>
                <a:cxn ang="0">
                  <a:pos x="106" y="48"/>
                </a:cxn>
                <a:cxn ang="0">
                  <a:pos x="106" y="40"/>
                </a:cxn>
                <a:cxn ang="0">
                  <a:pos x="106" y="30"/>
                </a:cxn>
                <a:cxn ang="0">
                  <a:pos x="104" y="18"/>
                </a:cxn>
                <a:cxn ang="0">
                  <a:pos x="98" y="10"/>
                </a:cxn>
                <a:cxn ang="0">
                  <a:pos x="94" y="6"/>
                </a:cxn>
                <a:cxn ang="0">
                  <a:pos x="88" y="2"/>
                </a:cxn>
                <a:cxn ang="0">
                  <a:pos x="82" y="0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60" y="0"/>
                </a:cxn>
                <a:cxn ang="0">
                  <a:pos x="44" y="2"/>
                </a:cxn>
                <a:cxn ang="0">
                  <a:pos x="30" y="8"/>
                </a:cxn>
                <a:cxn ang="0">
                  <a:pos x="24" y="12"/>
                </a:cxn>
                <a:cxn ang="0">
                  <a:pos x="18" y="18"/>
                </a:cxn>
                <a:cxn ang="0">
                  <a:pos x="14" y="26"/>
                </a:cxn>
                <a:cxn ang="0">
                  <a:pos x="10" y="34"/>
                </a:cxn>
                <a:cxn ang="0">
                  <a:pos x="6" y="46"/>
                </a:cxn>
                <a:cxn ang="0">
                  <a:pos x="2" y="58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6" y="126"/>
                </a:cxn>
                <a:cxn ang="0">
                  <a:pos x="16" y="112"/>
                </a:cxn>
                <a:cxn ang="0">
                  <a:pos x="24" y="104"/>
                </a:cxn>
                <a:cxn ang="0">
                  <a:pos x="34" y="96"/>
                </a:cxn>
                <a:cxn ang="0">
                  <a:pos x="44" y="90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48" y="92"/>
                </a:cxn>
                <a:cxn ang="0">
                  <a:pos x="36" y="102"/>
                </a:cxn>
                <a:cxn ang="0">
                  <a:pos x="28" y="112"/>
                </a:cxn>
                <a:cxn ang="0">
                  <a:pos x="20" y="122"/>
                </a:cxn>
                <a:cxn ang="0">
                  <a:pos x="16" y="134"/>
                </a:cxn>
                <a:cxn ang="0">
                  <a:pos x="12" y="150"/>
                </a:cxn>
                <a:cxn ang="0">
                  <a:pos x="12" y="150"/>
                </a:cxn>
              </a:cxnLst>
              <a:rect l="0" t="0" r="r" b="b"/>
              <a:pathLst>
                <a:path w="148" h="150">
                  <a:moveTo>
                    <a:pt x="12" y="150"/>
                  </a:moveTo>
                  <a:lnTo>
                    <a:pt x="12" y="150"/>
                  </a:lnTo>
                  <a:lnTo>
                    <a:pt x="32" y="146"/>
                  </a:lnTo>
                  <a:lnTo>
                    <a:pt x="54" y="144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102" y="142"/>
                  </a:lnTo>
                  <a:lnTo>
                    <a:pt x="118" y="136"/>
                  </a:lnTo>
                  <a:lnTo>
                    <a:pt x="130" y="128"/>
                  </a:lnTo>
                  <a:lnTo>
                    <a:pt x="138" y="116"/>
                  </a:lnTo>
                  <a:lnTo>
                    <a:pt x="146" y="106"/>
                  </a:lnTo>
                  <a:lnTo>
                    <a:pt x="148" y="94"/>
                  </a:lnTo>
                  <a:lnTo>
                    <a:pt x="148" y="84"/>
                  </a:lnTo>
                  <a:lnTo>
                    <a:pt x="144" y="76"/>
                  </a:lnTo>
                  <a:lnTo>
                    <a:pt x="144" y="76"/>
                  </a:lnTo>
                  <a:lnTo>
                    <a:pt x="138" y="68"/>
                  </a:lnTo>
                  <a:lnTo>
                    <a:pt x="132" y="64"/>
                  </a:lnTo>
                  <a:lnTo>
                    <a:pt x="118" y="58"/>
                  </a:lnTo>
                  <a:lnTo>
                    <a:pt x="108" y="58"/>
                  </a:lnTo>
                  <a:lnTo>
                    <a:pt x="104" y="58"/>
                  </a:lnTo>
                  <a:lnTo>
                    <a:pt x="104" y="58"/>
                  </a:lnTo>
                  <a:lnTo>
                    <a:pt x="106" y="48"/>
                  </a:lnTo>
                  <a:lnTo>
                    <a:pt x="106" y="40"/>
                  </a:lnTo>
                  <a:lnTo>
                    <a:pt x="106" y="30"/>
                  </a:lnTo>
                  <a:lnTo>
                    <a:pt x="104" y="18"/>
                  </a:lnTo>
                  <a:lnTo>
                    <a:pt x="98" y="10"/>
                  </a:lnTo>
                  <a:lnTo>
                    <a:pt x="94" y="6"/>
                  </a:lnTo>
                  <a:lnTo>
                    <a:pt x="88" y="2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60" y="0"/>
                  </a:lnTo>
                  <a:lnTo>
                    <a:pt x="44" y="2"/>
                  </a:lnTo>
                  <a:lnTo>
                    <a:pt x="30" y="8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10" y="34"/>
                  </a:lnTo>
                  <a:lnTo>
                    <a:pt x="6" y="46"/>
                  </a:lnTo>
                  <a:lnTo>
                    <a:pt x="2" y="58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6" y="126"/>
                  </a:lnTo>
                  <a:lnTo>
                    <a:pt x="16" y="112"/>
                  </a:lnTo>
                  <a:lnTo>
                    <a:pt x="24" y="104"/>
                  </a:lnTo>
                  <a:lnTo>
                    <a:pt x="34" y="96"/>
                  </a:lnTo>
                  <a:lnTo>
                    <a:pt x="44" y="90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48" y="92"/>
                  </a:lnTo>
                  <a:lnTo>
                    <a:pt x="36" y="102"/>
                  </a:lnTo>
                  <a:lnTo>
                    <a:pt x="28" y="112"/>
                  </a:lnTo>
                  <a:lnTo>
                    <a:pt x="20" y="122"/>
                  </a:lnTo>
                  <a:lnTo>
                    <a:pt x="16" y="134"/>
                  </a:lnTo>
                  <a:lnTo>
                    <a:pt x="12" y="150"/>
                  </a:lnTo>
                  <a:lnTo>
                    <a:pt x="12" y="1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4" name="Freeform 156"/>
            <p:cNvSpPr>
              <a:spLocks/>
            </p:cNvSpPr>
            <p:nvPr/>
          </p:nvSpPr>
          <p:spPr bwMode="auto">
            <a:xfrm>
              <a:off x="4042611" y="5362074"/>
              <a:ext cx="1251284" cy="1235242"/>
            </a:xfrm>
            <a:custGeom>
              <a:avLst/>
              <a:gdLst/>
              <a:ahLst/>
              <a:cxnLst>
                <a:cxn ang="0">
                  <a:pos x="148" y="26"/>
                </a:cxn>
                <a:cxn ang="0">
                  <a:pos x="148" y="26"/>
                </a:cxn>
                <a:cxn ang="0">
                  <a:pos x="152" y="32"/>
                </a:cxn>
                <a:cxn ang="0">
                  <a:pos x="154" y="40"/>
                </a:cxn>
                <a:cxn ang="0">
                  <a:pos x="156" y="52"/>
                </a:cxn>
                <a:cxn ang="0">
                  <a:pos x="154" y="64"/>
                </a:cxn>
                <a:cxn ang="0">
                  <a:pos x="148" y="74"/>
                </a:cxn>
                <a:cxn ang="0">
                  <a:pos x="142" y="82"/>
                </a:cxn>
                <a:cxn ang="0">
                  <a:pos x="134" y="86"/>
                </a:cxn>
                <a:cxn ang="0">
                  <a:pos x="124" y="88"/>
                </a:cxn>
                <a:cxn ang="0">
                  <a:pos x="116" y="86"/>
                </a:cxn>
                <a:cxn ang="0">
                  <a:pos x="116" y="86"/>
                </a:cxn>
                <a:cxn ang="0">
                  <a:pos x="120" y="94"/>
                </a:cxn>
                <a:cxn ang="0">
                  <a:pos x="124" y="102"/>
                </a:cxn>
                <a:cxn ang="0">
                  <a:pos x="126" y="112"/>
                </a:cxn>
                <a:cxn ang="0">
                  <a:pos x="126" y="122"/>
                </a:cxn>
                <a:cxn ang="0">
                  <a:pos x="124" y="132"/>
                </a:cxn>
                <a:cxn ang="0">
                  <a:pos x="120" y="142"/>
                </a:cxn>
                <a:cxn ang="0">
                  <a:pos x="114" y="146"/>
                </a:cxn>
                <a:cxn ang="0">
                  <a:pos x="110" y="148"/>
                </a:cxn>
                <a:cxn ang="0">
                  <a:pos x="110" y="148"/>
                </a:cxn>
                <a:cxn ang="0">
                  <a:pos x="96" y="154"/>
                </a:cxn>
                <a:cxn ang="0">
                  <a:pos x="86" y="154"/>
                </a:cxn>
                <a:cxn ang="0">
                  <a:pos x="76" y="152"/>
                </a:cxn>
                <a:cxn ang="0">
                  <a:pos x="68" y="148"/>
                </a:cxn>
                <a:cxn ang="0">
                  <a:pos x="62" y="142"/>
                </a:cxn>
                <a:cxn ang="0">
                  <a:pos x="56" y="132"/>
                </a:cxn>
                <a:cxn ang="0">
                  <a:pos x="46" y="110"/>
                </a:cxn>
                <a:cxn ang="0">
                  <a:pos x="38" y="86"/>
                </a:cxn>
                <a:cxn ang="0">
                  <a:pos x="28" y="62"/>
                </a:cxn>
                <a:cxn ang="0">
                  <a:pos x="22" y="52"/>
                </a:cxn>
                <a:cxn ang="0">
                  <a:pos x="16" y="42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10" y="30"/>
                </a:cxn>
                <a:cxn ang="0">
                  <a:pos x="32" y="34"/>
                </a:cxn>
                <a:cxn ang="0">
                  <a:pos x="44" y="38"/>
                </a:cxn>
                <a:cxn ang="0">
                  <a:pos x="58" y="42"/>
                </a:cxn>
                <a:cxn ang="0">
                  <a:pos x="70" y="48"/>
                </a:cxn>
                <a:cxn ang="0">
                  <a:pos x="82" y="56"/>
                </a:cxn>
                <a:cxn ang="0">
                  <a:pos x="82" y="56"/>
                </a:cxn>
                <a:cxn ang="0">
                  <a:pos x="78" y="50"/>
                </a:cxn>
                <a:cxn ang="0">
                  <a:pos x="64" y="38"/>
                </a:cxn>
                <a:cxn ang="0">
                  <a:pos x="54" y="32"/>
                </a:cxn>
                <a:cxn ang="0">
                  <a:pos x="42" y="24"/>
                </a:cxn>
                <a:cxn ang="0">
                  <a:pos x="26" y="20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24" y="10"/>
                </a:cxn>
                <a:cxn ang="0">
                  <a:pos x="42" y="6"/>
                </a:cxn>
                <a:cxn ang="0">
                  <a:pos x="64" y="2"/>
                </a:cxn>
                <a:cxn ang="0">
                  <a:pos x="86" y="0"/>
                </a:cxn>
                <a:cxn ang="0">
                  <a:pos x="98" y="2"/>
                </a:cxn>
                <a:cxn ang="0">
                  <a:pos x="110" y="2"/>
                </a:cxn>
                <a:cxn ang="0">
                  <a:pos x="120" y="6"/>
                </a:cxn>
                <a:cxn ang="0">
                  <a:pos x="130" y="12"/>
                </a:cxn>
                <a:cxn ang="0">
                  <a:pos x="140" y="18"/>
                </a:cxn>
                <a:cxn ang="0">
                  <a:pos x="148" y="26"/>
                </a:cxn>
                <a:cxn ang="0">
                  <a:pos x="148" y="26"/>
                </a:cxn>
              </a:cxnLst>
              <a:rect l="0" t="0" r="r" b="b"/>
              <a:pathLst>
                <a:path w="156" h="154">
                  <a:moveTo>
                    <a:pt x="148" y="26"/>
                  </a:moveTo>
                  <a:lnTo>
                    <a:pt x="148" y="26"/>
                  </a:lnTo>
                  <a:lnTo>
                    <a:pt x="152" y="32"/>
                  </a:lnTo>
                  <a:lnTo>
                    <a:pt x="154" y="40"/>
                  </a:lnTo>
                  <a:lnTo>
                    <a:pt x="156" y="52"/>
                  </a:lnTo>
                  <a:lnTo>
                    <a:pt x="154" y="64"/>
                  </a:lnTo>
                  <a:lnTo>
                    <a:pt x="148" y="74"/>
                  </a:lnTo>
                  <a:lnTo>
                    <a:pt x="142" y="82"/>
                  </a:lnTo>
                  <a:lnTo>
                    <a:pt x="134" y="86"/>
                  </a:lnTo>
                  <a:lnTo>
                    <a:pt x="124" y="88"/>
                  </a:lnTo>
                  <a:lnTo>
                    <a:pt x="116" y="86"/>
                  </a:lnTo>
                  <a:lnTo>
                    <a:pt x="116" y="86"/>
                  </a:lnTo>
                  <a:lnTo>
                    <a:pt x="120" y="94"/>
                  </a:lnTo>
                  <a:lnTo>
                    <a:pt x="124" y="102"/>
                  </a:lnTo>
                  <a:lnTo>
                    <a:pt x="126" y="112"/>
                  </a:lnTo>
                  <a:lnTo>
                    <a:pt x="126" y="122"/>
                  </a:lnTo>
                  <a:lnTo>
                    <a:pt x="124" y="132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10" y="148"/>
                  </a:lnTo>
                  <a:lnTo>
                    <a:pt x="110" y="148"/>
                  </a:lnTo>
                  <a:lnTo>
                    <a:pt x="96" y="154"/>
                  </a:lnTo>
                  <a:lnTo>
                    <a:pt x="86" y="154"/>
                  </a:lnTo>
                  <a:lnTo>
                    <a:pt x="76" y="152"/>
                  </a:lnTo>
                  <a:lnTo>
                    <a:pt x="68" y="148"/>
                  </a:lnTo>
                  <a:lnTo>
                    <a:pt x="62" y="142"/>
                  </a:lnTo>
                  <a:lnTo>
                    <a:pt x="56" y="132"/>
                  </a:lnTo>
                  <a:lnTo>
                    <a:pt x="46" y="110"/>
                  </a:lnTo>
                  <a:lnTo>
                    <a:pt x="38" y="86"/>
                  </a:lnTo>
                  <a:lnTo>
                    <a:pt x="28" y="62"/>
                  </a:lnTo>
                  <a:lnTo>
                    <a:pt x="22" y="52"/>
                  </a:lnTo>
                  <a:lnTo>
                    <a:pt x="16" y="42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0" y="30"/>
                  </a:lnTo>
                  <a:lnTo>
                    <a:pt x="32" y="34"/>
                  </a:lnTo>
                  <a:lnTo>
                    <a:pt x="44" y="38"/>
                  </a:lnTo>
                  <a:lnTo>
                    <a:pt x="58" y="42"/>
                  </a:lnTo>
                  <a:lnTo>
                    <a:pt x="70" y="48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78" y="50"/>
                  </a:lnTo>
                  <a:lnTo>
                    <a:pt x="64" y="38"/>
                  </a:lnTo>
                  <a:lnTo>
                    <a:pt x="54" y="32"/>
                  </a:lnTo>
                  <a:lnTo>
                    <a:pt x="42" y="24"/>
                  </a:lnTo>
                  <a:lnTo>
                    <a:pt x="26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24" y="10"/>
                  </a:lnTo>
                  <a:lnTo>
                    <a:pt x="42" y="6"/>
                  </a:lnTo>
                  <a:lnTo>
                    <a:pt x="64" y="2"/>
                  </a:lnTo>
                  <a:lnTo>
                    <a:pt x="86" y="0"/>
                  </a:lnTo>
                  <a:lnTo>
                    <a:pt x="98" y="2"/>
                  </a:lnTo>
                  <a:lnTo>
                    <a:pt x="110" y="2"/>
                  </a:lnTo>
                  <a:lnTo>
                    <a:pt x="120" y="6"/>
                  </a:lnTo>
                  <a:lnTo>
                    <a:pt x="130" y="12"/>
                  </a:lnTo>
                  <a:lnTo>
                    <a:pt x="140" y="18"/>
                  </a:lnTo>
                  <a:lnTo>
                    <a:pt x="148" y="26"/>
                  </a:lnTo>
                  <a:lnTo>
                    <a:pt x="148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5" name="Freeform 157"/>
            <p:cNvSpPr>
              <a:spLocks/>
            </p:cNvSpPr>
            <p:nvPr/>
          </p:nvSpPr>
          <p:spPr bwMode="auto">
            <a:xfrm>
              <a:off x="3128211" y="5682916"/>
              <a:ext cx="1203158" cy="1235242"/>
            </a:xfrm>
            <a:custGeom>
              <a:avLst/>
              <a:gdLst/>
              <a:ahLst/>
              <a:cxnLst>
                <a:cxn ang="0">
                  <a:pos x="102" y="6"/>
                </a:cxn>
                <a:cxn ang="0">
                  <a:pos x="102" y="6"/>
                </a:cxn>
                <a:cxn ang="0">
                  <a:pos x="108" y="10"/>
                </a:cxn>
                <a:cxn ang="0">
                  <a:pos x="120" y="24"/>
                </a:cxn>
                <a:cxn ang="0">
                  <a:pos x="126" y="34"/>
                </a:cxn>
                <a:cxn ang="0">
                  <a:pos x="134" y="46"/>
                </a:cxn>
                <a:cxn ang="0">
                  <a:pos x="140" y="62"/>
                </a:cxn>
                <a:cxn ang="0">
                  <a:pos x="146" y="82"/>
                </a:cxn>
                <a:cxn ang="0">
                  <a:pos x="146" y="82"/>
                </a:cxn>
                <a:cxn ang="0">
                  <a:pos x="148" y="96"/>
                </a:cxn>
                <a:cxn ang="0">
                  <a:pos x="150" y="108"/>
                </a:cxn>
                <a:cxn ang="0">
                  <a:pos x="148" y="120"/>
                </a:cxn>
                <a:cxn ang="0">
                  <a:pos x="144" y="132"/>
                </a:cxn>
                <a:cxn ang="0">
                  <a:pos x="138" y="140"/>
                </a:cxn>
                <a:cxn ang="0">
                  <a:pos x="130" y="148"/>
                </a:cxn>
                <a:cxn ang="0">
                  <a:pos x="120" y="152"/>
                </a:cxn>
                <a:cxn ang="0">
                  <a:pos x="106" y="154"/>
                </a:cxn>
                <a:cxn ang="0">
                  <a:pos x="106" y="154"/>
                </a:cxn>
                <a:cxn ang="0">
                  <a:pos x="94" y="152"/>
                </a:cxn>
                <a:cxn ang="0">
                  <a:pos x="86" y="150"/>
                </a:cxn>
                <a:cxn ang="0">
                  <a:pos x="78" y="146"/>
                </a:cxn>
                <a:cxn ang="0">
                  <a:pos x="74" y="142"/>
                </a:cxn>
                <a:cxn ang="0">
                  <a:pos x="68" y="134"/>
                </a:cxn>
                <a:cxn ang="0">
                  <a:pos x="68" y="130"/>
                </a:cxn>
                <a:cxn ang="0">
                  <a:pos x="68" y="130"/>
                </a:cxn>
                <a:cxn ang="0">
                  <a:pos x="62" y="132"/>
                </a:cxn>
                <a:cxn ang="0">
                  <a:pos x="44" y="138"/>
                </a:cxn>
                <a:cxn ang="0">
                  <a:pos x="34" y="138"/>
                </a:cxn>
                <a:cxn ang="0">
                  <a:pos x="24" y="136"/>
                </a:cxn>
                <a:cxn ang="0">
                  <a:pos x="16" y="130"/>
                </a:cxn>
                <a:cxn ang="0">
                  <a:pos x="8" y="122"/>
                </a:cxn>
                <a:cxn ang="0">
                  <a:pos x="8" y="122"/>
                </a:cxn>
                <a:cxn ang="0">
                  <a:pos x="2" y="108"/>
                </a:cxn>
                <a:cxn ang="0">
                  <a:pos x="0" y="98"/>
                </a:cxn>
                <a:cxn ang="0">
                  <a:pos x="0" y="86"/>
                </a:cxn>
                <a:cxn ang="0">
                  <a:pos x="2" y="78"/>
                </a:cxn>
                <a:cxn ang="0">
                  <a:pos x="8" y="70"/>
                </a:cxn>
                <a:cxn ang="0">
                  <a:pos x="14" y="62"/>
                </a:cxn>
                <a:cxn ang="0">
                  <a:pos x="28" y="48"/>
                </a:cxn>
                <a:cxn ang="0">
                  <a:pos x="62" y="26"/>
                </a:cxn>
                <a:cxn ang="0">
                  <a:pos x="70" y="20"/>
                </a:cxn>
                <a:cxn ang="0">
                  <a:pos x="76" y="14"/>
                </a:cxn>
                <a:cxn ang="0">
                  <a:pos x="80" y="6"/>
                </a:cxn>
                <a:cxn ang="0">
                  <a:pos x="82" y="0"/>
                </a:cxn>
                <a:cxn ang="0">
                  <a:pos x="82" y="0"/>
                </a:cxn>
                <a:cxn ang="0">
                  <a:pos x="86" y="6"/>
                </a:cxn>
                <a:cxn ang="0">
                  <a:pos x="90" y="22"/>
                </a:cxn>
                <a:cxn ang="0">
                  <a:pos x="90" y="32"/>
                </a:cxn>
                <a:cxn ang="0">
                  <a:pos x="92" y="44"/>
                </a:cxn>
                <a:cxn ang="0">
                  <a:pos x="90" y="58"/>
                </a:cxn>
                <a:cxn ang="0">
                  <a:pos x="86" y="70"/>
                </a:cxn>
                <a:cxn ang="0">
                  <a:pos x="86" y="70"/>
                </a:cxn>
                <a:cxn ang="0">
                  <a:pos x="90" y="66"/>
                </a:cxn>
                <a:cxn ang="0">
                  <a:pos x="96" y="56"/>
                </a:cxn>
                <a:cxn ang="0">
                  <a:pos x="98" y="46"/>
                </a:cxn>
                <a:cxn ang="0">
                  <a:pos x="100" y="36"/>
                </a:cxn>
                <a:cxn ang="0">
                  <a:pos x="102" y="22"/>
                </a:cxn>
                <a:cxn ang="0">
                  <a:pos x="102" y="6"/>
                </a:cxn>
                <a:cxn ang="0">
                  <a:pos x="102" y="6"/>
                </a:cxn>
              </a:cxnLst>
              <a:rect l="0" t="0" r="r" b="b"/>
              <a:pathLst>
                <a:path w="150" h="154">
                  <a:moveTo>
                    <a:pt x="102" y="6"/>
                  </a:moveTo>
                  <a:lnTo>
                    <a:pt x="102" y="6"/>
                  </a:lnTo>
                  <a:lnTo>
                    <a:pt x="108" y="10"/>
                  </a:lnTo>
                  <a:lnTo>
                    <a:pt x="120" y="24"/>
                  </a:lnTo>
                  <a:lnTo>
                    <a:pt x="126" y="34"/>
                  </a:lnTo>
                  <a:lnTo>
                    <a:pt x="134" y="46"/>
                  </a:lnTo>
                  <a:lnTo>
                    <a:pt x="140" y="62"/>
                  </a:lnTo>
                  <a:lnTo>
                    <a:pt x="146" y="82"/>
                  </a:lnTo>
                  <a:lnTo>
                    <a:pt x="146" y="82"/>
                  </a:lnTo>
                  <a:lnTo>
                    <a:pt x="148" y="96"/>
                  </a:lnTo>
                  <a:lnTo>
                    <a:pt x="150" y="108"/>
                  </a:lnTo>
                  <a:lnTo>
                    <a:pt x="148" y="120"/>
                  </a:lnTo>
                  <a:lnTo>
                    <a:pt x="144" y="132"/>
                  </a:lnTo>
                  <a:lnTo>
                    <a:pt x="138" y="140"/>
                  </a:lnTo>
                  <a:lnTo>
                    <a:pt x="130" y="148"/>
                  </a:lnTo>
                  <a:lnTo>
                    <a:pt x="120" y="152"/>
                  </a:lnTo>
                  <a:lnTo>
                    <a:pt x="106" y="154"/>
                  </a:lnTo>
                  <a:lnTo>
                    <a:pt x="106" y="154"/>
                  </a:lnTo>
                  <a:lnTo>
                    <a:pt x="94" y="152"/>
                  </a:lnTo>
                  <a:lnTo>
                    <a:pt x="86" y="150"/>
                  </a:lnTo>
                  <a:lnTo>
                    <a:pt x="78" y="146"/>
                  </a:lnTo>
                  <a:lnTo>
                    <a:pt x="74" y="142"/>
                  </a:lnTo>
                  <a:lnTo>
                    <a:pt x="68" y="134"/>
                  </a:lnTo>
                  <a:lnTo>
                    <a:pt x="68" y="130"/>
                  </a:lnTo>
                  <a:lnTo>
                    <a:pt x="68" y="130"/>
                  </a:lnTo>
                  <a:lnTo>
                    <a:pt x="62" y="132"/>
                  </a:lnTo>
                  <a:lnTo>
                    <a:pt x="44" y="138"/>
                  </a:lnTo>
                  <a:lnTo>
                    <a:pt x="34" y="138"/>
                  </a:lnTo>
                  <a:lnTo>
                    <a:pt x="24" y="136"/>
                  </a:lnTo>
                  <a:lnTo>
                    <a:pt x="16" y="130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2" y="108"/>
                  </a:lnTo>
                  <a:lnTo>
                    <a:pt x="0" y="98"/>
                  </a:lnTo>
                  <a:lnTo>
                    <a:pt x="0" y="86"/>
                  </a:lnTo>
                  <a:lnTo>
                    <a:pt x="2" y="78"/>
                  </a:lnTo>
                  <a:lnTo>
                    <a:pt x="8" y="70"/>
                  </a:lnTo>
                  <a:lnTo>
                    <a:pt x="14" y="62"/>
                  </a:lnTo>
                  <a:lnTo>
                    <a:pt x="28" y="48"/>
                  </a:lnTo>
                  <a:lnTo>
                    <a:pt x="62" y="26"/>
                  </a:lnTo>
                  <a:lnTo>
                    <a:pt x="70" y="20"/>
                  </a:lnTo>
                  <a:lnTo>
                    <a:pt x="76" y="14"/>
                  </a:lnTo>
                  <a:lnTo>
                    <a:pt x="80" y="6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6" y="6"/>
                  </a:lnTo>
                  <a:lnTo>
                    <a:pt x="90" y="22"/>
                  </a:lnTo>
                  <a:lnTo>
                    <a:pt x="90" y="32"/>
                  </a:lnTo>
                  <a:lnTo>
                    <a:pt x="92" y="44"/>
                  </a:lnTo>
                  <a:lnTo>
                    <a:pt x="90" y="58"/>
                  </a:lnTo>
                  <a:lnTo>
                    <a:pt x="86" y="70"/>
                  </a:lnTo>
                  <a:lnTo>
                    <a:pt x="86" y="70"/>
                  </a:lnTo>
                  <a:lnTo>
                    <a:pt x="90" y="66"/>
                  </a:lnTo>
                  <a:lnTo>
                    <a:pt x="96" y="56"/>
                  </a:lnTo>
                  <a:lnTo>
                    <a:pt x="98" y="46"/>
                  </a:lnTo>
                  <a:lnTo>
                    <a:pt x="100" y="36"/>
                  </a:lnTo>
                  <a:lnTo>
                    <a:pt x="102" y="22"/>
                  </a:lnTo>
                  <a:lnTo>
                    <a:pt x="102" y="6"/>
                  </a:lnTo>
                  <a:lnTo>
                    <a:pt x="10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6" name="Freeform 158"/>
            <p:cNvSpPr>
              <a:spLocks/>
            </p:cNvSpPr>
            <p:nvPr/>
          </p:nvSpPr>
          <p:spPr bwMode="auto">
            <a:xfrm>
              <a:off x="2342147" y="4961021"/>
              <a:ext cx="1235242" cy="1299411"/>
            </a:xfrm>
            <a:custGeom>
              <a:avLst/>
              <a:gdLst/>
              <a:ahLst/>
              <a:cxnLst>
                <a:cxn ang="0">
                  <a:pos x="154" y="70"/>
                </a:cxn>
                <a:cxn ang="0">
                  <a:pos x="154" y="70"/>
                </a:cxn>
                <a:cxn ang="0">
                  <a:pos x="148" y="82"/>
                </a:cxn>
                <a:cxn ang="0">
                  <a:pos x="140" y="96"/>
                </a:cxn>
                <a:cxn ang="0">
                  <a:pos x="132" y="112"/>
                </a:cxn>
                <a:cxn ang="0">
                  <a:pos x="120" y="128"/>
                </a:cxn>
                <a:cxn ang="0">
                  <a:pos x="106" y="142"/>
                </a:cxn>
                <a:cxn ang="0">
                  <a:pos x="98" y="148"/>
                </a:cxn>
                <a:cxn ang="0">
                  <a:pos x="88" y="154"/>
                </a:cxn>
                <a:cxn ang="0">
                  <a:pos x="80" y="158"/>
                </a:cxn>
                <a:cxn ang="0">
                  <a:pos x="70" y="160"/>
                </a:cxn>
                <a:cxn ang="0">
                  <a:pos x="70" y="160"/>
                </a:cxn>
                <a:cxn ang="0">
                  <a:pos x="60" y="162"/>
                </a:cxn>
                <a:cxn ang="0">
                  <a:pos x="52" y="160"/>
                </a:cxn>
                <a:cxn ang="0">
                  <a:pos x="44" y="160"/>
                </a:cxn>
                <a:cxn ang="0">
                  <a:pos x="36" y="156"/>
                </a:cxn>
                <a:cxn ang="0">
                  <a:pos x="24" y="148"/>
                </a:cxn>
                <a:cxn ang="0">
                  <a:pos x="14" y="138"/>
                </a:cxn>
                <a:cxn ang="0">
                  <a:pos x="10" y="124"/>
                </a:cxn>
                <a:cxn ang="0">
                  <a:pos x="8" y="110"/>
                </a:cxn>
                <a:cxn ang="0">
                  <a:pos x="10" y="104"/>
                </a:cxn>
                <a:cxn ang="0">
                  <a:pos x="12" y="98"/>
                </a:cxn>
                <a:cxn ang="0">
                  <a:pos x="16" y="92"/>
                </a:cxn>
                <a:cxn ang="0">
                  <a:pos x="22" y="86"/>
                </a:cxn>
                <a:cxn ang="0">
                  <a:pos x="22" y="86"/>
                </a:cxn>
                <a:cxn ang="0">
                  <a:pos x="16" y="80"/>
                </a:cxn>
                <a:cxn ang="0">
                  <a:pos x="12" y="74"/>
                </a:cxn>
                <a:cxn ang="0">
                  <a:pos x="6" y="66"/>
                </a:cxn>
                <a:cxn ang="0">
                  <a:pos x="2" y="56"/>
                </a:cxn>
                <a:cxn ang="0">
                  <a:pos x="0" y="44"/>
                </a:cxn>
                <a:cxn ang="0">
                  <a:pos x="2" y="32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10"/>
                </a:cxn>
                <a:cxn ang="0">
                  <a:pos x="24" y="4"/>
                </a:cxn>
                <a:cxn ang="0">
                  <a:pos x="32" y="2"/>
                </a:cxn>
                <a:cxn ang="0">
                  <a:pos x="42" y="0"/>
                </a:cxn>
                <a:cxn ang="0">
                  <a:pos x="50" y="0"/>
                </a:cxn>
                <a:cxn ang="0">
                  <a:pos x="58" y="4"/>
                </a:cxn>
                <a:cxn ang="0">
                  <a:pos x="76" y="12"/>
                </a:cxn>
                <a:cxn ang="0">
                  <a:pos x="112" y="34"/>
                </a:cxn>
                <a:cxn ang="0">
                  <a:pos x="132" y="44"/>
                </a:cxn>
                <a:cxn ang="0">
                  <a:pos x="142" y="46"/>
                </a:cxn>
                <a:cxn ang="0">
                  <a:pos x="152" y="46"/>
                </a:cxn>
                <a:cxn ang="0">
                  <a:pos x="152" y="46"/>
                </a:cxn>
                <a:cxn ang="0">
                  <a:pos x="146" y="52"/>
                </a:cxn>
                <a:cxn ang="0">
                  <a:pos x="126" y="64"/>
                </a:cxn>
                <a:cxn ang="0">
                  <a:pos x="104" y="74"/>
                </a:cxn>
                <a:cxn ang="0">
                  <a:pos x="92" y="78"/>
                </a:cxn>
                <a:cxn ang="0">
                  <a:pos x="82" y="80"/>
                </a:cxn>
                <a:cxn ang="0">
                  <a:pos x="82" y="80"/>
                </a:cxn>
                <a:cxn ang="0">
                  <a:pos x="86" y="82"/>
                </a:cxn>
                <a:cxn ang="0">
                  <a:pos x="100" y="82"/>
                </a:cxn>
                <a:cxn ang="0">
                  <a:pos x="110" y="82"/>
                </a:cxn>
                <a:cxn ang="0">
                  <a:pos x="122" y="80"/>
                </a:cxn>
                <a:cxn ang="0">
                  <a:pos x="136" y="76"/>
                </a:cxn>
                <a:cxn ang="0">
                  <a:pos x="154" y="70"/>
                </a:cxn>
                <a:cxn ang="0">
                  <a:pos x="154" y="70"/>
                </a:cxn>
              </a:cxnLst>
              <a:rect l="0" t="0" r="r" b="b"/>
              <a:pathLst>
                <a:path w="154" h="162">
                  <a:moveTo>
                    <a:pt x="154" y="70"/>
                  </a:moveTo>
                  <a:lnTo>
                    <a:pt x="154" y="70"/>
                  </a:lnTo>
                  <a:lnTo>
                    <a:pt x="148" y="82"/>
                  </a:lnTo>
                  <a:lnTo>
                    <a:pt x="140" y="96"/>
                  </a:lnTo>
                  <a:lnTo>
                    <a:pt x="132" y="112"/>
                  </a:lnTo>
                  <a:lnTo>
                    <a:pt x="120" y="128"/>
                  </a:lnTo>
                  <a:lnTo>
                    <a:pt x="106" y="142"/>
                  </a:lnTo>
                  <a:lnTo>
                    <a:pt x="98" y="148"/>
                  </a:lnTo>
                  <a:lnTo>
                    <a:pt x="88" y="154"/>
                  </a:lnTo>
                  <a:lnTo>
                    <a:pt x="80" y="158"/>
                  </a:lnTo>
                  <a:lnTo>
                    <a:pt x="70" y="160"/>
                  </a:lnTo>
                  <a:lnTo>
                    <a:pt x="70" y="160"/>
                  </a:lnTo>
                  <a:lnTo>
                    <a:pt x="60" y="162"/>
                  </a:lnTo>
                  <a:lnTo>
                    <a:pt x="52" y="160"/>
                  </a:lnTo>
                  <a:lnTo>
                    <a:pt x="44" y="160"/>
                  </a:lnTo>
                  <a:lnTo>
                    <a:pt x="36" y="156"/>
                  </a:lnTo>
                  <a:lnTo>
                    <a:pt x="24" y="148"/>
                  </a:lnTo>
                  <a:lnTo>
                    <a:pt x="14" y="138"/>
                  </a:lnTo>
                  <a:lnTo>
                    <a:pt x="10" y="124"/>
                  </a:lnTo>
                  <a:lnTo>
                    <a:pt x="8" y="110"/>
                  </a:lnTo>
                  <a:lnTo>
                    <a:pt x="10" y="104"/>
                  </a:lnTo>
                  <a:lnTo>
                    <a:pt x="12" y="98"/>
                  </a:lnTo>
                  <a:lnTo>
                    <a:pt x="16" y="92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16" y="80"/>
                  </a:lnTo>
                  <a:lnTo>
                    <a:pt x="12" y="74"/>
                  </a:lnTo>
                  <a:lnTo>
                    <a:pt x="6" y="66"/>
                  </a:lnTo>
                  <a:lnTo>
                    <a:pt x="2" y="56"/>
                  </a:lnTo>
                  <a:lnTo>
                    <a:pt x="0" y="44"/>
                  </a:lnTo>
                  <a:lnTo>
                    <a:pt x="2" y="32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10"/>
                  </a:lnTo>
                  <a:lnTo>
                    <a:pt x="24" y="4"/>
                  </a:lnTo>
                  <a:lnTo>
                    <a:pt x="32" y="2"/>
                  </a:lnTo>
                  <a:lnTo>
                    <a:pt x="42" y="0"/>
                  </a:lnTo>
                  <a:lnTo>
                    <a:pt x="50" y="0"/>
                  </a:lnTo>
                  <a:lnTo>
                    <a:pt x="58" y="4"/>
                  </a:lnTo>
                  <a:lnTo>
                    <a:pt x="76" y="12"/>
                  </a:lnTo>
                  <a:lnTo>
                    <a:pt x="112" y="34"/>
                  </a:lnTo>
                  <a:lnTo>
                    <a:pt x="132" y="44"/>
                  </a:lnTo>
                  <a:lnTo>
                    <a:pt x="142" y="4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46" y="52"/>
                  </a:lnTo>
                  <a:lnTo>
                    <a:pt x="126" y="64"/>
                  </a:lnTo>
                  <a:lnTo>
                    <a:pt x="104" y="74"/>
                  </a:lnTo>
                  <a:lnTo>
                    <a:pt x="92" y="78"/>
                  </a:lnTo>
                  <a:lnTo>
                    <a:pt x="82" y="80"/>
                  </a:lnTo>
                  <a:lnTo>
                    <a:pt x="82" y="80"/>
                  </a:lnTo>
                  <a:lnTo>
                    <a:pt x="86" y="82"/>
                  </a:lnTo>
                  <a:lnTo>
                    <a:pt x="100" y="82"/>
                  </a:lnTo>
                  <a:lnTo>
                    <a:pt x="110" y="82"/>
                  </a:lnTo>
                  <a:lnTo>
                    <a:pt x="122" y="80"/>
                  </a:lnTo>
                  <a:lnTo>
                    <a:pt x="136" y="76"/>
                  </a:lnTo>
                  <a:lnTo>
                    <a:pt x="154" y="70"/>
                  </a:lnTo>
                  <a:lnTo>
                    <a:pt x="154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7" name="Freeform 159"/>
            <p:cNvSpPr>
              <a:spLocks/>
            </p:cNvSpPr>
            <p:nvPr/>
          </p:nvSpPr>
          <p:spPr bwMode="auto">
            <a:xfrm>
              <a:off x="2871537" y="3805989"/>
              <a:ext cx="1155032" cy="1283368"/>
            </a:xfrm>
            <a:custGeom>
              <a:avLst/>
              <a:gdLst/>
              <a:ahLst/>
              <a:cxnLst>
                <a:cxn ang="0">
                  <a:pos x="130" y="158"/>
                </a:cxn>
                <a:cxn ang="0">
                  <a:pos x="130" y="158"/>
                </a:cxn>
                <a:cxn ang="0">
                  <a:pos x="130" y="148"/>
                </a:cxn>
                <a:cxn ang="0">
                  <a:pos x="130" y="122"/>
                </a:cxn>
                <a:cxn ang="0">
                  <a:pos x="134" y="88"/>
                </a:cxn>
                <a:cxn ang="0">
                  <a:pos x="136" y="70"/>
                </a:cxn>
                <a:cxn ang="0">
                  <a:pos x="142" y="52"/>
                </a:cxn>
                <a:cxn ang="0">
                  <a:pos x="142" y="52"/>
                </a:cxn>
                <a:cxn ang="0">
                  <a:pos x="144" y="42"/>
                </a:cxn>
                <a:cxn ang="0">
                  <a:pos x="142" y="32"/>
                </a:cxn>
                <a:cxn ang="0">
                  <a:pos x="140" y="24"/>
                </a:cxn>
                <a:cxn ang="0">
                  <a:pos x="134" y="16"/>
                </a:cxn>
                <a:cxn ang="0">
                  <a:pos x="128" y="10"/>
                </a:cxn>
                <a:cxn ang="0">
                  <a:pos x="118" y="4"/>
                </a:cxn>
                <a:cxn ang="0">
                  <a:pos x="110" y="2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8" y="2"/>
                </a:cxn>
                <a:cxn ang="0">
                  <a:pos x="80" y="6"/>
                </a:cxn>
                <a:cxn ang="0">
                  <a:pos x="74" y="10"/>
                </a:cxn>
                <a:cxn ang="0">
                  <a:pos x="68" y="18"/>
                </a:cxn>
                <a:cxn ang="0">
                  <a:pos x="62" y="28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52" y="34"/>
                </a:cxn>
                <a:cxn ang="0">
                  <a:pos x="34" y="36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4" y="104"/>
                </a:cxn>
                <a:cxn ang="0">
                  <a:pos x="12" y="118"/>
                </a:cxn>
                <a:cxn ang="0">
                  <a:pos x="18" y="124"/>
                </a:cxn>
                <a:cxn ang="0">
                  <a:pos x="24" y="130"/>
                </a:cxn>
                <a:cxn ang="0">
                  <a:pos x="32" y="136"/>
                </a:cxn>
                <a:cxn ang="0">
                  <a:pos x="44" y="142"/>
                </a:cxn>
                <a:cxn ang="0">
                  <a:pos x="70" y="152"/>
                </a:cxn>
                <a:cxn ang="0">
                  <a:pos x="102" y="160"/>
                </a:cxn>
                <a:cxn ang="0">
                  <a:pos x="102" y="160"/>
                </a:cxn>
                <a:cxn ang="0">
                  <a:pos x="100" y="156"/>
                </a:cxn>
                <a:cxn ang="0">
                  <a:pos x="90" y="144"/>
                </a:cxn>
                <a:cxn ang="0">
                  <a:pos x="86" y="136"/>
                </a:cxn>
                <a:cxn ang="0">
                  <a:pos x="82" y="126"/>
                </a:cxn>
                <a:cxn ang="0">
                  <a:pos x="80" y="114"/>
                </a:cxn>
                <a:cxn ang="0">
                  <a:pos x="80" y="102"/>
                </a:cxn>
                <a:cxn ang="0">
                  <a:pos x="80" y="102"/>
                </a:cxn>
                <a:cxn ang="0">
                  <a:pos x="84" y="108"/>
                </a:cxn>
                <a:cxn ang="0">
                  <a:pos x="94" y="124"/>
                </a:cxn>
                <a:cxn ang="0">
                  <a:pos x="112" y="142"/>
                </a:cxn>
                <a:cxn ang="0">
                  <a:pos x="120" y="150"/>
                </a:cxn>
                <a:cxn ang="0">
                  <a:pos x="130" y="158"/>
                </a:cxn>
                <a:cxn ang="0">
                  <a:pos x="130" y="158"/>
                </a:cxn>
              </a:cxnLst>
              <a:rect l="0" t="0" r="r" b="b"/>
              <a:pathLst>
                <a:path w="144" h="160">
                  <a:moveTo>
                    <a:pt x="130" y="158"/>
                  </a:moveTo>
                  <a:lnTo>
                    <a:pt x="130" y="158"/>
                  </a:lnTo>
                  <a:lnTo>
                    <a:pt x="130" y="148"/>
                  </a:lnTo>
                  <a:lnTo>
                    <a:pt x="130" y="122"/>
                  </a:lnTo>
                  <a:lnTo>
                    <a:pt x="134" y="88"/>
                  </a:lnTo>
                  <a:lnTo>
                    <a:pt x="136" y="70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44" y="42"/>
                  </a:lnTo>
                  <a:lnTo>
                    <a:pt x="142" y="32"/>
                  </a:lnTo>
                  <a:lnTo>
                    <a:pt x="140" y="24"/>
                  </a:lnTo>
                  <a:lnTo>
                    <a:pt x="134" y="16"/>
                  </a:lnTo>
                  <a:lnTo>
                    <a:pt x="128" y="10"/>
                  </a:lnTo>
                  <a:lnTo>
                    <a:pt x="118" y="4"/>
                  </a:lnTo>
                  <a:lnTo>
                    <a:pt x="110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8" y="2"/>
                  </a:lnTo>
                  <a:lnTo>
                    <a:pt x="80" y="6"/>
                  </a:lnTo>
                  <a:lnTo>
                    <a:pt x="74" y="10"/>
                  </a:lnTo>
                  <a:lnTo>
                    <a:pt x="68" y="18"/>
                  </a:lnTo>
                  <a:lnTo>
                    <a:pt x="62" y="28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52" y="34"/>
                  </a:lnTo>
                  <a:lnTo>
                    <a:pt x="34" y="36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4" y="104"/>
                  </a:lnTo>
                  <a:lnTo>
                    <a:pt x="12" y="118"/>
                  </a:lnTo>
                  <a:lnTo>
                    <a:pt x="18" y="124"/>
                  </a:lnTo>
                  <a:lnTo>
                    <a:pt x="24" y="130"/>
                  </a:lnTo>
                  <a:lnTo>
                    <a:pt x="32" y="136"/>
                  </a:lnTo>
                  <a:lnTo>
                    <a:pt x="44" y="142"/>
                  </a:lnTo>
                  <a:lnTo>
                    <a:pt x="70" y="152"/>
                  </a:lnTo>
                  <a:lnTo>
                    <a:pt x="102" y="160"/>
                  </a:lnTo>
                  <a:lnTo>
                    <a:pt x="102" y="160"/>
                  </a:lnTo>
                  <a:lnTo>
                    <a:pt x="100" y="156"/>
                  </a:lnTo>
                  <a:lnTo>
                    <a:pt x="90" y="144"/>
                  </a:lnTo>
                  <a:lnTo>
                    <a:pt x="86" y="136"/>
                  </a:lnTo>
                  <a:lnTo>
                    <a:pt x="82" y="126"/>
                  </a:lnTo>
                  <a:lnTo>
                    <a:pt x="80" y="114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84" y="108"/>
                  </a:lnTo>
                  <a:lnTo>
                    <a:pt x="94" y="124"/>
                  </a:lnTo>
                  <a:lnTo>
                    <a:pt x="112" y="142"/>
                  </a:lnTo>
                  <a:lnTo>
                    <a:pt x="120" y="150"/>
                  </a:lnTo>
                  <a:lnTo>
                    <a:pt x="130" y="158"/>
                  </a:lnTo>
                  <a:lnTo>
                    <a:pt x="130" y="1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8" name="Freeform 160"/>
            <p:cNvSpPr>
              <a:spLocks/>
            </p:cNvSpPr>
            <p:nvPr/>
          </p:nvSpPr>
          <p:spPr bwMode="auto">
            <a:xfrm>
              <a:off x="3689684" y="5249779"/>
              <a:ext cx="288758" cy="320842"/>
            </a:xfrm>
            <a:custGeom>
              <a:avLst/>
              <a:gdLst/>
              <a:ahLst/>
              <a:cxnLst>
                <a:cxn ang="0">
                  <a:pos x="36" y="20"/>
                </a:cxn>
                <a:cxn ang="0">
                  <a:pos x="36" y="20"/>
                </a:cxn>
                <a:cxn ang="0">
                  <a:pos x="34" y="28"/>
                </a:cxn>
                <a:cxn ang="0">
                  <a:pos x="30" y="34"/>
                </a:cxn>
                <a:cxn ang="0">
                  <a:pos x="24" y="38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10" y="38"/>
                </a:cxn>
                <a:cxn ang="0">
                  <a:pos x="6" y="34"/>
                </a:cxn>
                <a:cxn ang="0">
                  <a:pos x="2" y="28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2" y="12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6"/>
                </a:cxn>
                <a:cxn ang="0">
                  <a:pos x="34" y="12"/>
                </a:cxn>
                <a:cxn ang="0">
                  <a:pos x="36" y="20"/>
                </a:cxn>
                <a:cxn ang="0">
                  <a:pos x="36" y="20"/>
                </a:cxn>
              </a:cxnLst>
              <a:rect l="0" t="0" r="r" b="b"/>
              <a:pathLst>
                <a:path w="36" h="40">
                  <a:moveTo>
                    <a:pt x="36" y="20"/>
                  </a:moveTo>
                  <a:lnTo>
                    <a:pt x="36" y="20"/>
                  </a:lnTo>
                  <a:lnTo>
                    <a:pt x="34" y="28"/>
                  </a:lnTo>
                  <a:lnTo>
                    <a:pt x="30" y="34"/>
                  </a:lnTo>
                  <a:lnTo>
                    <a:pt x="24" y="38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0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6"/>
                  </a:lnTo>
                  <a:lnTo>
                    <a:pt x="34" y="12"/>
                  </a:lnTo>
                  <a:lnTo>
                    <a:pt x="36" y="20"/>
                  </a:lnTo>
                  <a:lnTo>
                    <a:pt x="36" y="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Technology choices</a:t>
            </a:r>
            <a:br>
              <a:rPr lang="en-US" dirty="0" smtClean="0"/>
            </a:br>
            <a:r>
              <a:rPr lang="en-US" dirty="0" smtClean="0"/>
              <a:t>For mobile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Android</a:t>
            </a:r>
          </a:p>
          <a:p>
            <a:pPr lvl="1"/>
            <a:r>
              <a:rPr lang="en-US" dirty="0" smtClean="0"/>
              <a:t>No costly licensing fees or development tools.</a:t>
            </a:r>
          </a:p>
          <a:p>
            <a:pPr lvl="1"/>
            <a:r>
              <a:rPr lang="en-US" dirty="0" smtClean="0"/>
              <a:t>Written in Java, with a rich set of libraries.</a:t>
            </a:r>
          </a:p>
          <a:p>
            <a:pPr lvl="1"/>
            <a:r>
              <a:rPr lang="en-US" dirty="0" smtClean="0"/>
              <a:t>Easy to setup environment for developing and testing.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" name="Group 315"/>
          <p:cNvGrpSpPr/>
          <p:nvPr/>
        </p:nvGrpSpPr>
        <p:grpSpPr>
          <a:xfrm>
            <a:off x="0" y="0"/>
            <a:ext cx="9144000" cy="6858000"/>
            <a:chOff x="0" y="-1295400"/>
            <a:chExt cx="9144000" cy="9144000"/>
          </a:xfrm>
          <a:gradFill flip="none" rotWithShape="1">
            <a:gsLst>
              <a:gs pos="0">
                <a:schemeClr val="bg1">
                  <a:alpha val="10000"/>
                </a:schemeClr>
              </a:gs>
              <a:gs pos="36000">
                <a:schemeClr val="bg1">
                  <a:alpha val="0"/>
                </a:schemeClr>
              </a:gs>
              <a:gs pos="95000">
                <a:schemeClr val="bg1">
                  <a:alpha val="15000"/>
                </a:schemeClr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61" name="Freeform 7"/>
            <p:cNvSpPr>
              <a:spLocks/>
            </p:cNvSpPr>
            <p:nvPr/>
          </p:nvSpPr>
          <p:spPr bwMode="auto">
            <a:xfrm>
              <a:off x="5181600" y="3340768"/>
              <a:ext cx="465221" cy="449179"/>
            </a:xfrm>
            <a:custGeom>
              <a:avLst/>
              <a:gdLst/>
              <a:ahLst/>
              <a:cxnLst>
                <a:cxn ang="0">
                  <a:pos x="2" y="44"/>
                </a:cxn>
                <a:cxn ang="0">
                  <a:pos x="2" y="44"/>
                </a:cxn>
                <a:cxn ang="0">
                  <a:pos x="8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8" y="56"/>
                </a:cxn>
                <a:cxn ang="0">
                  <a:pos x="44" y="56"/>
                </a:cxn>
                <a:cxn ang="0">
                  <a:pos x="48" y="54"/>
                </a:cxn>
                <a:cxn ang="0">
                  <a:pos x="56" y="48"/>
                </a:cxn>
                <a:cxn ang="0">
                  <a:pos x="58" y="44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6" y="36"/>
                </a:cxn>
                <a:cxn ang="0">
                  <a:pos x="52" y="32"/>
                </a:cxn>
                <a:cxn ang="0">
                  <a:pos x="48" y="28"/>
                </a:cxn>
                <a:cxn ang="0">
                  <a:pos x="48" y="28"/>
                </a:cxn>
                <a:cxn ang="0">
                  <a:pos x="50" y="26"/>
                </a:cxn>
                <a:cxn ang="0">
                  <a:pos x="52" y="20"/>
                </a:cxn>
                <a:cxn ang="0">
                  <a:pos x="54" y="16"/>
                </a:cxn>
                <a:cxn ang="0">
                  <a:pos x="54" y="12"/>
                </a:cxn>
                <a:cxn ang="0">
                  <a:pos x="52" y="8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0" y="6"/>
                </a:cxn>
                <a:cxn ang="0">
                  <a:pos x="14" y="12"/>
                </a:cxn>
                <a:cxn ang="0">
                  <a:pos x="8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32"/>
                </a:cxn>
                <a:cxn ang="0">
                  <a:pos x="18" y="30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2" y="44"/>
                </a:cxn>
                <a:cxn ang="0">
                  <a:pos x="2" y="44"/>
                </a:cxn>
              </a:cxnLst>
              <a:rect l="0" t="0" r="r" b="b"/>
              <a:pathLst>
                <a:path w="58" h="56">
                  <a:moveTo>
                    <a:pt x="2" y="44"/>
                  </a:moveTo>
                  <a:lnTo>
                    <a:pt x="2" y="44"/>
                  </a:lnTo>
                  <a:lnTo>
                    <a:pt x="8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8" y="56"/>
                  </a:lnTo>
                  <a:lnTo>
                    <a:pt x="44" y="56"/>
                  </a:lnTo>
                  <a:lnTo>
                    <a:pt x="48" y="54"/>
                  </a:lnTo>
                  <a:lnTo>
                    <a:pt x="56" y="48"/>
                  </a:lnTo>
                  <a:lnTo>
                    <a:pt x="58" y="44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6" y="36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50" y="26"/>
                  </a:lnTo>
                  <a:lnTo>
                    <a:pt x="52" y="20"/>
                  </a:lnTo>
                  <a:lnTo>
                    <a:pt x="54" y="16"/>
                  </a:lnTo>
                  <a:lnTo>
                    <a:pt x="54" y="12"/>
                  </a:lnTo>
                  <a:lnTo>
                    <a:pt x="52" y="8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0" y="6"/>
                  </a:lnTo>
                  <a:lnTo>
                    <a:pt x="14" y="12"/>
                  </a:lnTo>
                  <a:lnTo>
                    <a:pt x="8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32"/>
                  </a:lnTo>
                  <a:lnTo>
                    <a:pt x="18" y="30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2" y="44"/>
                  </a:lnTo>
                  <a:lnTo>
                    <a:pt x="2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2" name="Freeform 8"/>
            <p:cNvSpPr>
              <a:spLocks/>
            </p:cNvSpPr>
            <p:nvPr/>
          </p:nvSpPr>
          <p:spPr bwMode="auto">
            <a:xfrm>
              <a:off x="5117432" y="3741821"/>
              <a:ext cx="401053" cy="497305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8"/>
                </a:cxn>
                <a:cxn ang="0">
                  <a:pos x="46" y="40"/>
                </a:cxn>
                <a:cxn ang="0">
                  <a:pos x="42" y="44"/>
                </a:cxn>
                <a:cxn ang="0">
                  <a:pos x="34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6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2"/>
                </a:cxn>
                <a:cxn ang="0">
                  <a:pos x="16" y="62"/>
                </a:cxn>
                <a:cxn ang="0">
                  <a:pos x="8" y="60"/>
                </a:cxn>
                <a:cxn ang="0">
                  <a:pos x="4" y="54"/>
                </a:cxn>
                <a:cxn ang="0">
                  <a:pos x="2" y="48"/>
                </a:cxn>
                <a:cxn ang="0">
                  <a:pos x="2" y="38"/>
                </a:cxn>
                <a:cxn ang="0">
                  <a:pos x="4" y="20"/>
                </a:cxn>
                <a:cxn ang="0">
                  <a:pos x="4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0" y="10"/>
                </a:cxn>
                <a:cxn ang="0">
                  <a:pos x="18" y="18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2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0" y="12"/>
                </a:cxn>
                <a:cxn ang="0">
                  <a:pos x="46" y="20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2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8"/>
                  </a:lnTo>
                  <a:lnTo>
                    <a:pt x="46" y="40"/>
                  </a:lnTo>
                  <a:lnTo>
                    <a:pt x="42" y="44"/>
                  </a:lnTo>
                  <a:lnTo>
                    <a:pt x="34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6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8" y="60"/>
                  </a:lnTo>
                  <a:lnTo>
                    <a:pt x="4" y="54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4" y="20"/>
                  </a:lnTo>
                  <a:lnTo>
                    <a:pt x="4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10" y="10"/>
                  </a:lnTo>
                  <a:lnTo>
                    <a:pt x="18" y="18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2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0" y="12"/>
                  </a:lnTo>
                  <a:lnTo>
                    <a:pt x="46" y="20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3" name="Freeform 9"/>
            <p:cNvSpPr>
              <a:spLocks/>
            </p:cNvSpPr>
            <p:nvPr/>
          </p:nvSpPr>
          <p:spPr bwMode="auto">
            <a:xfrm>
              <a:off x="4668253" y="3757863"/>
              <a:ext cx="433137" cy="449179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50" y="6"/>
                </a:cxn>
                <a:cxn ang="0">
                  <a:pos x="52" y="14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8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4" y="12"/>
                </a:cxn>
                <a:cxn ang="0">
                  <a:pos x="10" y="10"/>
                </a:cxn>
                <a:cxn ang="0">
                  <a:pos x="18" y="8"/>
                </a:cxn>
                <a:cxn ang="0">
                  <a:pos x="34" y="6"/>
                </a:cxn>
                <a:cxn ang="0">
                  <a:pos x="40" y="4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6"/>
                </a:cxn>
                <a:cxn ang="0">
                  <a:pos x="50" y="6"/>
                </a:cxn>
              </a:cxnLst>
              <a:rect l="0" t="0" r="r" b="b"/>
              <a:pathLst>
                <a:path w="54" h="56">
                  <a:moveTo>
                    <a:pt x="50" y="6"/>
                  </a:moveTo>
                  <a:lnTo>
                    <a:pt x="50" y="6"/>
                  </a:lnTo>
                  <a:lnTo>
                    <a:pt x="52" y="14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8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4" y="12"/>
                  </a:lnTo>
                  <a:lnTo>
                    <a:pt x="10" y="10"/>
                  </a:lnTo>
                  <a:lnTo>
                    <a:pt x="18" y="8"/>
                  </a:lnTo>
                  <a:lnTo>
                    <a:pt x="34" y="6"/>
                  </a:lnTo>
                  <a:lnTo>
                    <a:pt x="40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6"/>
                  </a:lnTo>
                  <a:lnTo>
                    <a:pt x="5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4" name="Freeform 10"/>
            <p:cNvSpPr>
              <a:spLocks/>
            </p:cNvSpPr>
            <p:nvPr/>
          </p:nvSpPr>
          <p:spPr bwMode="auto">
            <a:xfrm>
              <a:off x="4523874" y="3324726"/>
              <a:ext cx="481263" cy="481263"/>
            </a:xfrm>
            <a:custGeom>
              <a:avLst/>
              <a:gdLst/>
              <a:ahLst/>
              <a:cxnLst>
                <a:cxn ang="0">
                  <a:pos x="56" y="42"/>
                </a:cxn>
                <a:cxn ang="0">
                  <a:pos x="56" y="42"/>
                </a:cxn>
                <a:cxn ang="0">
                  <a:pos x="52" y="46"/>
                </a:cxn>
                <a:cxn ang="0">
                  <a:pos x="42" y="54"/>
                </a:cxn>
                <a:cxn ang="0">
                  <a:pos x="28" y="58"/>
                </a:cxn>
                <a:cxn ang="0">
                  <a:pos x="22" y="60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6"/>
                </a:cxn>
                <a:cxn ang="0">
                  <a:pos x="4" y="52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0" y="36"/>
                </a:cxn>
                <a:cxn ang="0">
                  <a:pos x="2" y="32"/>
                </a:cxn>
                <a:cxn ang="0">
                  <a:pos x="6" y="28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10" y="24"/>
                </a:cxn>
                <a:cxn ang="0">
                  <a:pos x="8" y="16"/>
                </a:cxn>
                <a:cxn ang="0">
                  <a:pos x="10" y="8"/>
                </a:cxn>
                <a:cxn ang="0">
                  <a:pos x="12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24" y="0"/>
                </a:cxn>
                <a:cxn ang="0">
                  <a:pos x="30" y="0"/>
                </a:cxn>
                <a:cxn ang="0">
                  <a:pos x="36" y="4"/>
                </a:cxn>
                <a:cxn ang="0">
                  <a:pos x="40" y="10"/>
                </a:cxn>
                <a:cxn ang="0">
                  <a:pos x="48" y="24"/>
                </a:cxn>
                <a:cxn ang="0">
                  <a:pos x="54" y="30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48" y="36"/>
                </a:cxn>
                <a:cxn ang="0">
                  <a:pos x="40" y="36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6" y="38"/>
                </a:cxn>
                <a:cxn ang="0">
                  <a:pos x="44" y="40"/>
                </a:cxn>
                <a:cxn ang="0">
                  <a:pos x="56" y="42"/>
                </a:cxn>
                <a:cxn ang="0">
                  <a:pos x="56" y="42"/>
                </a:cxn>
              </a:cxnLst>
              <a:rect l="0" t="0" r="r" b="b"/>
              <a:pathLst>
                <a:path w="60" h="60">
                  <a:moveTo>
                    <a:pt x="56" y="42"/>
                  </a:moveTo>
                  <a:lnTo>
                    <a:pt x="56" y="42"/>
                  </a:lnTo>
                  <a:lnTo>
                    <a:pt x="52" y="46"/>
                  </a:lnTo>
                  <a:lnTo>
                    <a:pt x="42" y="54"/>
                  </a:lnTo>
                  <a:lnTo>
                    <a:pt x="28" y="58"/>
                  </a:lnTo>
                  <a:lnTo>
                    <a:pt x="22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6"/>
                  </a:lnTo>
                  <a:lnTo>
                    <a:pt x="4" y="52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2" y="32"/>
                  </a:lnTo>
                  <a:lnTo>
                    <a:pt x="6" y="28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4"/>
                  </a:lnTo>
                  <a:lnTo>
                    <a:pt x="8" y="16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4"/>
                  </a:lnTo>
                  <a:lnTo>
                    <a:pt x="40" y="10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48" y="36"/>
                  </a:lnTo>
                  <a:lnTo>
                    <a:pt x="40" y="36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6" y="38"/>
                  </a:lnTo>
                  <a:lnTo>
                    <a:pt x="44" y="40"/>
                  </a:lnTo>
                  <a:lnTo>
                    <a:pt x="56" y="42"/>
                  </a:lnTo>
                  <a:lnTo>
                    <a:pt x="56" y="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5" name="Freeform 11"/>
            <p:cNvSpPr>
              <a:spLocks/>
            </p:cNvSpPr>
            <p:nvPr/>
          </p:nvSpPr>
          <p:spPr bwMode="auto">
            <a:xfrm>
              <a:off x="4908884" y="3100137"/>
              <a:ext cx="449179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8"/>
                </a:cxn>
                <a:cxn ang="0">
                  <a:pos x="44" y="36"/>
                </a:cxn>
                <a:cxn ang="0">
                  <a:pos x="54" y="26"/>
                </a:cxn>
                <a:cxn ang="0">
                  <a:pos x="54" y="26"/>
                </a:cxn>
                <a:cxn ang="0">
                  <a:pos x="56" y="20"/>
                </a:cxn>
                <a:cxn ang="0">
                  <a:pos x="56" y="12"/>
                </a:cxn>
                <a:cxn ang="0">
                  <a:pos x="54" y="6"/>
                </a:cxn>
                <a:cxn ang="0">
                  <a:pos x="48" y="2"/>
                </a:cxn>
                <a:cxn ang="0">
                  <a:pos x="48" y="2"/>
                </a:cxn>
                <a:cxn ang="0">
                  <a:pos x="40" y="0"/>
                </a:cxn>
                <a:cxn ang="0">
                  <a:pos x="34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2" y="2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2" y="46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6" h="58">
                  <a:moveTo>
                    <a:pt x="32" y="58"/>
                  </a:moveTo>
                  <a:lnTo>
                    <a:pt x="32" y="58"/>
                  </a:lnTo>
                  <a:lnTo>
                    <a:pt x="38" y="48"/>
                  </a:lnTo>
                  <a:lnTo>
                    <a:pt x="44" y="36"/>
                  </a:lnTo>
                  <a:lnTo>
                    <a:pt x="54" y="26"/>
                  </a:lnTo>
                  <a:lnTo>
                    <a:pt x="54" y="26"/>
                  </a:lnTo>
                  <a:lnTo>
                    <a:pt x="56" y="20"/>
                  </a:lnTo>
                  <a:lnTo>
                    <a:pt x="56" y="12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4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2" y="46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6" name="Freeform 12"/>
            <p:cNvSpPr>
              <a:spLocks/>
            </p:cNvSpPr>
            <p:nvPr/>
          </p:nvSpPr>
          <p:spPr bwMode="auto">
            <a:xfrm>
              <a:off x="5037221" y="3613484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7" name="Freeform 13"/>
            <p:cNvSpPr>
              <a:spLocks/>
            </p:cNvSpPr>
            <p:nvPr/>
          </p:nvSpPr>
          <p:spPr bwMode="auto">
            <a:xfrm>
              <a:off x="8213558" y="4207042"/>
              <a:ext cx="449179" cy="449179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0" y="44"/>
                </a:cxn>
                <a:cxn ang="0">
                  <a:pos x="6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6" y="56"/>
                </a:cxn>
                <a:cxn ang="0">
                  <a:pos x="42" y="56"/>
                </a:cxn>
                <a:cxn ang="0">
                  <a:pos x="48" y="54"/>
                </a:cxn>
                <a:cxn ang="0">
                  <a:pos x="54" y="48"/>
                </a:cxn>
                <a:cxn ang="0">
                  <a:pos x="56" y="44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4" y="34"/>
                </a:cxn>
                <a:cxn ang="0">
                  <a:pos x="50" y="30"/>
                </a:cxn>
                <a:cxn ang="0">
                  <a:pos x="46" y="28"/>
                </a:cxn>
                <a:cxn ang="0">
                  <a:pos x="46" y="28"/>
                </a:cxn>
                <a:cxn ang="0">
                  <a:pos x="48" y="26"/>
                </a:cxn>
                <a:cxn ang="0">
                  <a:pos x="50" y="18"/>
                </a:cxn>
                <a:cxn ang="0">
                  <a:pos x="52" y="14"/>
                </a:cxn>
                <a:cxn ang="0">
                  <a:pos x="52" y="10"/>
                </a:cxn>
                <a:cxn ang="0">
                  <a:pos x="50" y="6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18" y="4"/>
                </a:cxn>
                <a:cxn ang="0">
                  <a:pos x="12" y="12"/>
                </a:cxn>
                <a:cxn ang="0">
                  <a:pos x="6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8" y="32"/>
                </a:cxn>
                <a:cxn ang="0">
                  <a:pos x="16" y="30"/>
                </a:cxn>
                <a:cxn ang="0">
                  <a:pos x="24" y="30"/>
                </a:cxn>
                <a:cxn ang="0">
                  <a:pos x="24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0" y="44"/>
                </a:cxn>
                <a:cxn ang="0">
                  <a:pos x="0" y="44"/>
                </a:cxn>
              </a:cxnLst>
              <a:rect l="0" t="0" r="r" b="b"/>
              <a:pathLst>
                <a:path w="56" h="56">
                  <a:moveTo>
                    <a:pt x="0" y="44"/>
                  </a:moveTo>
                  <a:lnTo>
                    <a:pt x="0" y="44"/>
                  </a:lnTo>
                  <a:lnTo>
                    <a:pt x="6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6" y="56"/>
                  </a:lnTo>
                  <a:lnTo>
                    <a:pt x="42" y="56"/>
                  </a:lnTo>
                  <a:lnTo>
                    <a:pt x="48" y="54"/>
                  </a:lnTo>
                  <a:lnTo>
                    <a:pt x="54" y="48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34"/>
                  </a:lnTo>
                  <a:lnTo>
                    <a:pt x="50" y="30"/>
                  </a:lnTo>
                  <a:lnTo>
                    <a:pt x="46" y="28"/>
                  </a:lnTo>
                  <a:lnTo>
                    <a:pt x="46" y="28"/>
                  </a:lnTo>
                  <a:lnTo>
                    <a:pt x="48" y="26"/>
                  </a:lnTo>
                  <a:lnTo>
                    <a:pt x="50" y="18"/>
                  </a:lnTo>
                  <a:lnTo>
                    <a:pt x="52" y="14"/>
                  </a:lnTo>
                  <a:lnTo>
                    <a:pt x="52" y="10"/>
                  </a:lnTo>
                  <a:lnTo>
                    <a:pt x="50" y="6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4"/>
                  </a:lnTo>
                  <a:lnTo>
                    <a:pt x="12" y="12"/>
                  </a:lnTo>
                  <a:lnTo>
                    <a:pt x="6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8" y="32"/>
                  </a:lnTo>
                  <a:lnTo>
                    <a:pt x="16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0" y="44"/>
                  </a:lnTo>
                  <a:lnTo>
                    <a:pt x="0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8" name="Freeform 14"/>
            <p:cNvSpPr>
              <a:spLocks/>
            </p:cNvSpPr>
            <p:nvPr/>
          </p:nvSpPr>
          <p:spPr bwMode="auto">
            <a:xfrm>
              <a:off x="8133347" y="4608095"/>
              <a:ext cx="401053" cy="481263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6"/>
                </a:cxn>
                <a:cxn ang="0">
                  <a:pos x="46" y="40"/>
                </a:cxn>
                <a:cxn ang="0">
                  <a:pos x="42" y="42"/>
                </a:cxn>
                <a:cxn ang="0">
                  <a:pos x="36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4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0"/>
                </a:cxn>
                <a:cxn ang="0">
                  <a:pos x="16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2" y="46"/>
                </a:cxn>
                <a:cxn ang="0">
                  <a:pos x="2" y="38"/>
                </a:cxn>
                <a:cxn ang="0">
                  <a:pos x="4" y="18"/>
                </a:cxn>
                <a:cxn ang="0">
                  <a:pos x="4" y="1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0" y="10"/>
                </a:cxn>
                <a:cxn ang="0">
                  <a:pos x="18" y="16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2"/>
                </a:cxn>
                <a:cxn ang="0">
                  <a:pos x="20" y="16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0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2" y="12"/>
                </a:cxn>
                <a:cxn ang="0">
                  <a:pos x="46" y="18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0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6"/>
                  </a:lnTo>
                  <a:lnTo>
                    <a:pt x="46" y="40"/>
                  </a:lnTo>
                  <a:lnTo>
                    <a:pt x="42" y="42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4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2" y="46"/>
                  </a:lnTo>
                  <a:lnTo>
                    <a:pt x="2" y="38"/>
                  </a:lnTo>
                  <a:lnTo>
                    <a:pt x="4" y="18"/>
                  </a:lnTo>
                  <a:lnTo>
                    <a:pt x="4" y="1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0" y="10"/>
                  </a:lnTo>
                  <a:lnTo>
                    <a:pt x="18" y="1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2"/>
                  </a:lnTo>
                  <a:lnTo>
                    <a:pt x="20" y="16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2" y="12"/>
                  </a:lnTo>
                  <a:lnTo>
                    <a:pt x="46" y="18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9" name="Freeform 15"/>
            <p:cNvSpPr>
              <a:spLocks/>
            </p:cNvSpPr>
            <p:nvPr/>
          </p:nvSpPr>
          <p:spPr bwMode="auto">
            <a:xfrm>
              <a:off x="7684168" y="4624137"/>
              <a:ext cx="433137" cy="449179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50" y="4"/>
                </a:cxn>
                <a:cxn ang="0">
                  <a:pos x="52" y="12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6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38"/>
                </a:cxn>
                <a:cxn ang="0">
                  <a:pos x="2" y="34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6" y="12"/>
                </a:cxn>
                <a:cxn ang="0">
                  <a:pos x="12" y="8"/>
                </a:cxn>
                <a:cxn ang="0">
                  <a:pos x="18" y="6"/>
                </a:cxn>
                <a:cxn ang="0">
                  <a:pos x="34" y="4"/>
                </a:cxn>
                <a:cxn ang="0">
                  <a:pos x="40" y="2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54" h="56">
                  <a:moveTo>
                    <a:pt x="50" y="4"/>
                  </a:moveTo>
                  <a:lnTo>
                    <a:pt x="50" y="4"/>
                  </a:lnTo>
                  <a:lnTo>
                    <a:pt x="52" y="12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6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12" y="8"/>
                  </a:lnTo>
                  <a:lnTo>
                    <a:pt x="18" y="6"/>
                  </a:lnTo>
                  <a:lnTo>
                    <a:pt x="34" y="4"/>
                  </a:lnTo>
                  <a:lnTo>
                    <a:pt x="40" y="2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0" name="Freeform 16"/>
            <p:cNvSpPr>
              <a:spLocks/>
            </p:cNvSpPr>
            <p:nvPr/>
          </p:nvSpPr>
          <p:spPr bwMode="auto">
            <a:xfrm>
              <a:off x="7539789" y="4174958"/>
              <a:ext cx="481263" cy="497305"/>
            </a:xfrm>
            <a:custGeom>
              <a:avLst/>
              <a:gdLst/>
              <a:ahLst/>
              <a:cxnLst>
                <a:cxn ang="0">
                  <a:pos x="56" y="44"/>
                </a:cxn>
                <a:cxn ang="0">
                  <a:pos x="56" y="44"/>
                </a:cxn>
                <a:cxn ang="0">
                  <a:pos x="52" y="48"/>
                </a:cxn>
                <a:cxn ang="0">
                  <a:pos x="42" y="54"/>
                </a:cxn>
                <a:cxn ang="0">
                  <a:pos x="28" y="60"/>
                </a:cxn>
                <a:cxn ang="0">
                  <a:pos x="22" y="62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0" y="38"/>
                </a:cxn>
                <a:cxn ang="0">
                  <a:pos x="2" y="34"/>
                </a:cxn>
                <a:cxn ang="0">
                  <a:pos x="6" y="30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4"/>
                </a:cxn>
                <a:cxn ang="0">
                  <a:pos x="8" y="18"/>
                </a:cxn>
                <a:cxn ang="0">
                  <a:pos x="10" y="10"/>
                </a:cxn>
                <a:cxn ang="0">
                  <a:pos x="12" y="6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24" y="0"/>
                </a:cxn>
                <a:cxn ang="0">
                  <a:pos x="32" y="2"/>
                </a:cxn>
                <a:cxn ang="0">
                  <a:pos x="36" y="6"/>
                </a:cxn>
                <a:cxn ang="0">
                  <a:pos x="40" y="12"/>
                </a:cxn>
                <a:cxn ang="0">
                  <a:pos x="50" y="26"/>
                </a:cxn>
                <a:cxn ang="0">
                  <a:pos x="54" y="32"/>
                </a:cxn>
                <a:cxn ang="0">
                  <a:pos x="60" y="36"/>
                </a:cxn>
                <a:cxn ang="0">
                  <a:pos x="60" y="36"/>
                </a:cxn>
                <a:cxn ang="0">
                  <a:pos x="48" y="38"/>
                </a:cxn>
                <a:cxn ang="0">
                  <a:pos x="40" y="38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6" y="40"/>
                </a:cxn>
                <a:cxn ang="0">
                  <a:pos x="44" y="42"/>
                </a:cxn>
                <a:cxn ang="0">
                  <a:pos x="56" y="44"/>
                </a:cxn>
                <a:cxn ang="0">
                  <a:pos x="56" y="44"/>
                </a:cxn>
              </a:cxnLst>
              <a:rect l="0" t="0" r="r" b="b"/>
              <a:pathLst>
                <a:path w="60" h="62">
                  <a:moveTo>
                    <a:pt x="56" y="44"/>
                  </a:moveTo>
                  <a:lnTo>
                    <a:pt x="56" y="44"/>
                  </a:lnTo>
                  <a:lnTo>
                    <a:pt x="52" y="48"/>
                  </a:lnTo>
                  <a:lnTo>
                    <a:pt x="42" y="54"/>
                  </a:lnTo>
                  <a:lnTo>
                    <a:pt x="28" y="60"/>
                  </a:lnTo>
                  <a:lnTo>
                    <a:pt x="22" y="62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38"/>
                  </a:lnTo>
                  <a:lnTo>
                    <a:pt x="2" y="34"/>
                  </a:lnTo>
                  <a:lnTo>
                    <a:pt x="6" y="30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4"/>
                  </a:lnTo>
                  <a:lnTo>
                    <a:pt x="8" y="18"/>
                  </a:lnTo>
                  <a:lnTo>
                    <a:pt x="10" y="10"/>
                  </a:lnTo>
                  <a:lnTo>
                    <a:pt x="12" y="6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6" y="6"/>
                  </a:lnTo>
                  <a:lnTo>
                    <a:pt x="40" y="12"/>
                  </a:lnTo>
                  <a:lnTo>
                    <a:pt x="50" y="26"/>
                  </a:lnTo>
                  <a:lnTo>
                    <a:pt x="54" y="32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48" y="38"/>
                  </a:lnTo>
                  <a:lnTo>
                    <a:pt x="40" y="38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6" y="40"/>
                  </a:lnTo>
                  <a:lnTo>
                    <a:pt x="44" y="42"/>
                  </a:lnTo>
                  <a:lnTo>
                    <a:pt x="56" y="44"/>
                  </a:lnTo>
                  <a:lnTo>
                    <a:pt x="56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1" name="Freeform 17"/>
            <p:cNvSpPr>
              <a:spLocks/>
            </p:cNvSpPr>
            <p:nvPr/>
          </p:nvSpPr>
          <p:spPr bwMode="auto">
            <a:xfrm>
              <a:off x="7924800" y="3966411"/>
              <a:ext cx="465221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6"/>
                </a:cxn>
                <a:cxn ang="0">
                  <a:pos x="46" y="36"/>
                </a:cxn>
                <a:cxn ang="0">
                  <a:pos x="54" y="24"/>
                </a:cxn>
                <a:cxn ang="0">
                  <a:pos x="54" y="24"/>
                </a:cxn>
                <a:cxn ang="0">
                  <a:pos x="58" y="18"/>
                </a:cxn>
                <a:cxn ang="0">
                  <a:pos x="58" y="12"/>
                </a:cxn>
                <a:cxn ang="0">
                  <a:pos x="54" y="6"/>
                </a:cxn>
                <a:cxn ang="0">
                  <a:pos x="48" y="0"/>
                </a:cxn>
                <a:cxn ang="0">
                  <a:pos x="48" y="0"/>
                </a:cxn>
                <a:cxn ang="0">
                  <a:pos x="42" y="0"/>
                </a:cxn>
                <a:cxn ang="0">
                  <a:pos x="36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4" y="2"/>
                </a:cxn>
                <a:cxn ang="0">
                  <a:pos x="10" y="2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38"/>
                </a:cxn>
                <a:cxn ang="0">
                  <a:pos x="14" y="46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8" h="58">
                  <a:moveTo>
                    <a:pt x="32" y="58"/>
                  </a:moveTo>
                  <a:lnTo>
                    <a:pt x="32" y="58"/>
                  </a:lnTo>
                  <a:lnTo>
                    <a:pt x="38" y="46"/>
                  </a:lnTo>
                  <a:lnTo>
                    <a:pt x="46" y="36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8" y="18"/>
                  </a:lnTo>
                  <a:lnTo>
                    <a:pt x="58" y="12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6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38"/>
                  </a:lnTo>
                  <a:lnTo>
                    <a:pt x="14" y="46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2" name="Freeform 18"/>
            <p:cNvSpPr>
              <a:spLocks/>
            </p:cNvSpPr>
            <p:nvPr/>
          </p:nvSpPr>
          <p:spPr bwMode="auto">
            <a:xfrm>
              <a:off x="8053137" y="4479758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3" name="Freeform 19"/>
            <p:cNvSpPr>
              <a:spLocks/>
            </p:cNvSpPr>
            <p:nvPr/>
          </p:nvSpPr>
          <p:spPr bwMode="auto">
            <a:xfrm>
              <a:off x="0" y="2442411"/>
              <a:ext cx="1122947" cy="1155032"/>
            </a:xfrm>
            <a:custGeom>
              <a:avLst/>
              <a:gdLst/>
              <a:ahLst/>
              <a:cxnLst>
                <a:cxn ang="0">
                  <a:pos x="114" y="24"/>
                </a:cxn>
                <a:cxn ang="0">
                  <a:pos x="130" y="46"/>
                </a:cxn>
                <a:cxn ang="0">
                  <a:pos x="132" y="74"/>
                </a:cxn>
                <a:cxn ang="0">
                  <a:pos x="122" y="100"/>
                </a:cxn>
                <a:cxn ang="0">
                  <a:pos x="102" y="124"/>
                </a:cxn>
                <a:cxn ang="0">
                  <a:pos x="88" y="134"/>
                </a:cxn>
                <a:cxn ang="0">
                  <a:pos x="62" y="140"/>
                </a:cxn>
                <a:cxn ang="0">
                  <a:pos x="52" y="138"/>
                </a:cxn>
                <a:cxn ang="0">
                  <a:pos x="36" y="124"/>
                </a:cxn>
                <a:cxn ang="0">
                  <a:pos x="36" y="104"/>
                </a:cxn>
                <a:cxn ang="0">
                  <a:pos x="38" y="98"/>
                </a:cxn>
                <a:cxn ang="0">
                  <a:pos x="46" y="90"/>
                </a:cxn>
                <a:cxn ang="0">
                  <a:pos x="52" y="88"/>
                </a:cxn>
                <a:cxn ang="0">
                  <a:pos x="62" y="88"/>
                </a:cxn>
                <a:cxn ang="0">
                  <a:pos x="80" y="100"/>
                </a:cxn>
                <a:cxn ang="0">
                  <a:pos x="82" y="102"/>
                </a:cxn>
                <a:cxn ang="0">
                  <a:pos x="68" y="86"/>
                </a:cxn>
                <a:cxn ang="0">
                  <a:pos x="56" y="82"/>
                </a:cxn>
                <a:cxn ang="0">
                  <a:pos x="42" y="86"/>
                </a:cxn>
                <a:cxn ang="0">
                  <a:pos x="34" y="92"/>
                </a:cxn>
                <a:cxn ang="0">
                  <a:pos x="28" y="106"/>
                </a:cxn>
                <a:cxn ang="0">
                  <a:pos x="30" y="120"/>
                </a:cxn>
                <a:cxn ang="0">
                  <a:pos x="38" y="132"/>
                </a:cxn>
                <a:cxn ang="0">
                  <a:pos x="50" y="140"/>
                </a:cxn>
                <a:cxn ang="0">
                  <a:pos x="56" y="144"/>
                </a:cxn>
                <a:cxn ang="0">
                  <a:pos x="76" y="144"/>
                </a:cxn>
                <a:cxn ang="0">
                  <a:pos x="100" y="132"/>
                </a:cxn>
                <a:cxn ang="0">
                  <a:pos x="122" y="110"/>
                </a:cxn>
                <a:cxn ang="0">
                  <a:pos x="136" y="86"/>
                </a:cxn>
                <a:cxn ang="0">
                  <a:pos x="138" y="78"/>
                </a:cxn>
                <a:cxn ang="0">
                  <a:pos x="140" y="60"/>
                </a:cxn>
                <a:cxn ang="0">
                  <a:pos x="132" y="38"/>
                </a:cxn>
                <a:cxn ang="0">
                  <a:pos x="110" y="16"/>
                </a:cxn>
                <a:cxn ang="0">
                  <a:pos x="80" y="2"/>
                </a:cxn>
                <a:cxn ang="0">
                  <a:pos x="64" y="0"/>
                </a:cxn>
                <a:cxn ang="0">
                  <a:pos x="30" y="2"/>
                </a:cxn>
                <a:cxn ang="0">
                  <a:pos x="0" y="16"/>
                </a:cxn>
                <a:cxn ang="0">
                  <a:pos x="0" y="26"/>
                </a:cxn>
                <a:cxn ang="0">
                  <a:pos x="26" y="12"/>
                </a:cxn>
                <a:cxn ang="0">
                  <a:pos x="58" y="8"/>
                </a:cxn>
                <a:cxn ang="0">
                  <a:pos x="88" y="12"/>
                </a:cxn>
                <a:cxn ang="0">
                  <a:pos x="114" y="24"/>
                </a:cxn>
              </a:cxnLst>
              <a:rect l="0" t="0" r="r" b="b"/>
              <a:pathLst>
                <a:path w="140" h="144">
                  <a:moveTo>
                    <a:pt x="114" y="24"/>
                  </a:moveTo>
                  <a:lnTo>
                    <a:pt x="114" y="24"/>
                  </a:lnTo>
                  <a:lnTo>
                    <a:pt x="124" y="34"/>
                  </a:lnTo>
                  <a:lnTo>
                    <a:pt x="130" y="46"/>
                  </a:lnTo>
                  <a:lnTo>
                    <a:pt x="132" y="60"/>
                  </a:lnTo>
                  <a:lnTo>
                    <a:pt x="132" y="74"/>
                  </a:lnTo>
                  <a:lnTo>
                    <a:pt x="128" y="86"/>
                  </a:lnTo>
                  <a:lnTo>
                    <a:pt x="122" y="100"/>
                  </a:lnTo>
                  <a:lnTo>
                    <a:pt x="112" y="112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88" y="134"/>
                  </a:lnTo>
                  <a:lnTo>
                    <a:pt x="76" y="138"/>
                  </a:lnTo>
                  <a:lnTo>
                    <a:pt x="62" y="140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42" y="132"/>
                  </a:lnTo>
                  <a:lnTo>
                    <a:pt x="36" y="124"/>
                  </a:lnTo>
                  <a:lnTo>
                    <a:pt x="34" y="11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8" y="98"/>
                  </a:lnTo>
                  <a:lnTo>
                    <a:pt x="42" y="94"/>
                  </a:lnTo>
                  <a:lnTo>
                    <a:pt x="46" y="90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6" y="86"/>
                  </a:lnTo>
                  <a:lnTo>
                    <a:pt x="62" y="88"/>
                  </a:lnTo>
                  <a:lnTo>
                    <a:pt x="72" y="92"/>
                  </a:lnTo>
                  <a:lnTo>
                    <a:pt x="80" y="100"/>
                  </a:lnTo>
                  <a:lnTo>
                    <a:pt x="82" y="102"/>
                  </a:lnTo>
                  <a:lnTo>
                    <a:pt x="82" y="102"/>
                  </a:lnTo>
                  <a:lnTo>
                    <a:pt x="74" y="92"/>
                  </a:lnTo>
                  <a:lnTo>
                    <a:pt x="68" y="86"/>
                  </a:lnTo>
                  <a:lnTo>
                    <a:pt x="64" y="84"/>
                  </a:lnTo>
                  <a:lnTo>
                    <a:pt x="56" y="82"/>
                  </a:lnTo>
                  <a:lnTo>
                    <a:pt x="50" y="82"/>
                  </a:lnTo>
                  <a:lnTo>
                    <a:pt x="42" y="86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30" y="98"/>
                  </a:lnTo>
                  <a:lnTo>
                    <a:pt x="28" y="106"/>
                  </a:lnTo>
                  <a:lnTo>
                    <a:pt x="28" y="112"/>
                  </a:lnTo>
                  <a:lnTo>
                    <a:pt x="30" y="120"/>
                  </a:lnTo>
                  <a:lnTo>
                    <a:pt x="34" y="126"/>
                  </a:lnTo>
                  <a:lnTo>
                    <a:pt x="38" y="132"/>
                  </a:lnTo>
                  <a:lnTo>
                    <a:pt x="44" y="136"/>
                  </a:lnTo>
                  <a:lnTo>
                    <a:pt x="50" y="140"/>
                  </a:lnTo>
                  <a:lnTo>
                    <a:pt x="50" y="140"/>
                  </a:lnTo>
                  <a:lnTo>
                    <a:pt x="56" y="144"/>
                  </a:lnTo>
                  <a:lnTo>
                    <a:pt x="62" y="144"/>
                  </a:lnTo>
                  <a:lnTo>
                    <a:pt x="76" y="144"/>
                  </a:lnTo>
                  <a:lnTo>
                    <a:pt x="88" y="140"/>
                  </a:lnTo>
                  <a:lnTo>
                    <a:pt x="100" y="132"/>
                  </a:lnTo>
                  <a:lnTo>
                    <a:pt x="112" y="122"/>
                  </a:lnTo>
                  <a:lnTo>
                    <a:pt x="122" y="110"/>
                  </a:lnTo>
                  <a:lnTo>
                    <a:pt x="130" y="98"/>
                  </a:lnTo>
                  <a:lnTo>
                    <a:pt x="136" y="86"/>
                  </a:lnTo>
                  <a:lnTo>
                    <a:pt x="136" y="86"/>
                  </a:lnTo>
                  <a:lnTo>
                    <a:pt x="138" y="78"/>
                  </a:lnTo>
                  <a:lnTo>
                    <a:pt x="140" y="68"/>
                  </a:lnTo>
                  <a:lnTo>
                    <a:pt x="140" y="60"/>
                  </a:lnTo>
                  <a:lnTo>
                    <a:pt x="138" y="52"/>
                  </a:lnTo>
                  <a:lnTo>
                    <a:pt x="132" y="38"/>
                  </a:lnTo>
                  <a:lnTo>
                    <a:pt x="124" y="26"/>
                  </a:lnTo>
                  <a:lnTo>
                    <a:pt x="110" y="16"/>
                  </a:lnTo>
                  <a:lnTo>
                    <a:pt x="96" y="8"/>
                  </a:lnTo>
                  <a:lnTo>
                    <a:pt x="80" y="2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48" y="0"/>
                  </a:lnTo>
                  <a:lnTo>
                    <a:pt x="30" y="2"/>
                  </a:lnTo>
                  <a:lnTo>
                    <a:pt x="14" y="8"/>
                  </a:lnTo>
                  <a:lnTo>
                    <a:pt x="0" y="1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2" y="18"/>
                  </a:lnTo>
                  <a:lnTo>
                    <a:pt x="26" y="12"/>
                  </a:lnTo>
                  <a:lnTo>
                    <a:pt x="42" y="8"/>
                  </a:lnTo>
                  <a:lnTo>
                    <a:pt x="58" y="8"/>
                  </a:lnTo>
                  <a:lnTo>
                    <a:pt x="74" y="8"/>
                  </a:lnTo>
                  <a:lnTo>
                    <a:pt x="88" y="12"/>
                  </a:lnTo>
                  <a:lnTo>
                    <a:pt x="102" y="16"/>
                  </a:lnTo>
                  <a:lnTo>
                    <a:pt x="114" y="24"/>
                  </a:lnTo>
                  <a:lnTo>
                    <a:pt x="114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4" name="Freeform 20"/>
            <p:cNvSpPr>
              <a:spLocks/>
            </p:cNvSpPr>
            <p:nvPr/>
          </p:nvSpPr>
          <p:spPr bwMode="auto">
            <a:xfrm>
              <a:off x="1171074" y="7463589"/>
              <a:ext cx="1796716" cy="385011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12" y="0"/>
                </a:cxn>
                <a:cxn ang="0">
                  <a:pos x="92" y="4"/>
                </a:cxn>
                <a:cxn ang="0">
                  <a:pos x="72" y="12"/>
                </a:cxn>
                <a:cxn ang="0">
                  <a:pos x="52" y="20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0" y="48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80" y="16"/>
                </a:cxn>
                <a:cxn ang="0">
                  <a:pos x="98" y="12"/>
                </a:cxn>
                <a:cxn ang="0">
                  <a:pos x="116" y="10"/>
                </a:cxn>
                <a:cxn ang="0">
                  <a:pos x="134" y="10"/>
                </a:cxn>
                <a:cxn ang="0">
                  <a:pos x="152" y="14"/>
                </a:cxn>
                <a:cxn ang="0">
                  <a:pos x="170" y="18"/>
                </a:cxn>
                <a:cxn ang="0">
                  <a:pos x="188" y="26"/>
                </a:cxn>
                <a:cxn ang="0">
                  <a:pos x="204" y="36"/>
                </a:cxn>
                <a:cxn ang="0">
                  <a:pos x="204" y="36"/>
                </a:cxn>
                <a:cxn ang="0">
                  <a:pos x="218" y="48"/>
                </a:cxn>
                <a:cxn ang="0">
                  <a:pos x="224" y="48"/>
                </a:cxn>
                <a:cxn ang="0">
                  <a:pos x="224" y="48"/>
                </a:cxn>
                <a:cxn ang="0">
                  <a:pos x="214" y="38"/>
                </a:cxn>
                <a:cxn ang="0">
                  <a:pos x="202" y="26"/>
                </a:cxn>
                <a:cxn ang="0">
                  <a:pos x="188" y="18"/>
                </a:cxn>
                <a:cxn ang="0">
                  <a:pos x="174" y="10"/>
                </a:cxn>
                <a:cxn ang="0">
                  <a:pos x="158" y="6"/>
                </a:cxn>
                <a:cxn ang="0">
                  <a:pos x="144" y="2"/>
                </a:cxn>
                <a:cxn ang="0">
                  <a:pos x="128" y="0"/>
                </a:cxn>
                <a:cxn ang="0">
                  <a:pos x="112" y="0"/>
                </a:cxn>
                <a:cxn ang="0">
                  <a:pos x="112" y="0"/>
                </a:cxn>
              </a:cxnLst>
              <a:rect l="0" t="0" r="r" b="b"/>
              <a:pathLst>
                <a:path w="224" h="48">
                  <a:moveTo>
                    <a:pt x="112" y="0"/>
                  </a:moveTo>
                  <a:lnTo>
                    <a:pt x="112" y="0"/>
                  </a:lnTo>
                  <a:lnTo>
                    <a:pt x="92" y="4"/>
                  </a:lnTo>
                  <a:lnTo>
                    <a:pt x="72" y="12"/>
                  </a:lnTo>
                  <a:lnTo>
                    <a:pt x="52" y="20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0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80" y="16"/>
                  </a:lnTo>
                  <a:lnTo>
                    <a:pt x="98" y="12"/>
                  </a:lnTo>
                  <a:lnTo>
                    <a:pt x="116" y="10"/>
                  </a:lnTo>
                  <a:lnTo>
                    <a:pt x="134" y="10"/>
                  </a:lnTo>
                  <a:lnTo>
                    <a:pt x="152" y="14"/>
                  </a:lnTo>
                  <a:lnTo>
                    <a:pt x="170" y="18"/>
                  </a:lnTo>
                  <a:lnTo>
                    <a:pt x="188" y="26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18" y="48"/>
                  </a:lnTo>
                  <a:lnTo>
                    <a:pt x="224" y="48"/>
                  </a:lnTo>
                  <a:lnTo>
                    <a:pt x="224" y="48"/>
                  </a:lnTo>
                  <a:lnTo>
                    <a:pt x="214" y="38"/>
                  </a:lnTo>
                  <a:lnTo>
                    <a:pt x="202" y="26"/>
                  </a:lnTo>
                  <a:lnTo>
                    <a:pt x="188" y="18"/>
                  </a:lnTo>
                  <a:lnTo>
                    <a:pt x="174" y="10"/>
                  </a:lnTo>
                  <a:lnTo>
                    <a:pt x="158" y="6"/>
                  </a:lnTo>
                  <a:lnTo>
                    <a:pt x="144" y="2"/>
                  </a:lnTo>
                  <a:lnTo>
                    <a:pt x="128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5" name="Freeform 21"/>
            <p:cNvSpPr>
              <a:spLocks/>
            </p:cNvSpPr>
            <p:nvPr/>
          </p:nvSpPr>
          <p:spPr bwMode="auto">
            <a:xfrm>
              <a:off x="320842" y="5362074"/>
              <a:ext cx="2277979" cy="2486526"/>
            </a:xfrm>
            <a:custGeom>
              <a:avLst/>
              <a:gdLst/>
              <a:ahLst/>
              <a:cxnLst>
                <a:cxn ang="0">
                  <a:pos x="148" y="194"/>
                </a:cxn>
                <a:cxn ang="0">
                  <a:pos x="136" y="122"/>
                </a:cxn>
                <a:cxn ang="0">
                  <a:pos x="136" y="92"/>
                </a:cxn>
                <a:cxn ang="0">
                  <a:pos x="152" y="48"/>
                </a:cxn>
                <a:cxn ang="0">
                  <a:pos x="188" y="14"/>
                </a:cxn>
                <a:cxn ang="0">
                  <a:pos x="216" y="4"/>
                </a:cxn>
                <a:cxn ang="0">
                  <a:pos x="254" y="18"/>
                </a:cxn>
                <a:cxn ang="0">
                  <a:pos x="274" y="54"/>
                </a:cxn>
                <a:cxn ang="0">
                  <a:pos x="278" y="86"/>
                </a:cxn>
                <a:cxn ang="0">
                  <a:pos x="262" y="124"/>
                </a:cxn>
                <a:cxn ang="0">
                  <a:pos x="242" y="132"/>
                </a:cxn>
                <a:cxn ang="0">
                  <a:pos x="216" y="118"/>
                </a:cxn>
                <a:cxn ang="0">
                  <a:pos x="214" y="106"/>
                </a:cxn>
                <a:cxn ang="0">
                  <a:pos x="216" y="94"/>
                </a:cxn>
                <a:cxn ang="0">
                  <a:pos x="234" y="84"/>
                </a:cxn>
                <a:cxn ang="0">
                  <a:pos x="248" y="84"/>
                </a:cxn>
                <a:cxn ang="0">
                  <a:pos x="222" y="82"/>
                </a:cxn>
                <a:cxn ang="0">
                  <a:pos x="208" y="100"/>
                </a:cxn>
                <a:cxn ang="0">
                  <a:pos x="208" y="118"/>
                </a:cxn>
                <a:cxn ang="0">
                  <a:pos x="224" y="132"/>
                </a:cxn>
                <a:cxn ang="0">
                  <a:pos x="244" y="134"/>
                </a:cxn>
                <a:cxn ang="0">
                  <a:pos x="258" y="130"/>
                </a:cxn>
                <a:cxn ang="0">
                  <a:pos x="278" y="104"/>
                </a:cxn>
                <a:cxn ang="0">
                  <a:pos x="282" y="60"/>
                </a:cxn>
                <a:cxn ang="0">
                  <a:pos x="276" y="34"/>
                </a:cxn>
                <a:cxn ang="0">
                  <a:pos x="260" y="12"/>
                </a:cxn>
                <a:cxn ang="0">
                  <a:pos x="224" y="0"/>
                </a:cxn>
                <a:cxn ang="0">
                  <a:pos x="178" y="12"/>
                </a:cxn>
                <a:cxn ang="0">
                  <a:pos x="152" y="32"/>
                </a:cxn>
                <a:cxn ang="0">
                  <a:pos x="132" y="70"/>
                </a:cxn>
                <a:cxn ang="0">
                  <a:pos x="126" y="116"/>
                </a:cxn>
                <a:cxn ang="0">
                  <a:pos x="136" y="164"/>
                </a:cxn>
                <a:cxn ang="0">
                  <a:pos x="138" y="196"/>
                </a:cxn>
                <a:cxn ang="0">
                  <a:pos x="126" y="234"/>
                </a:cxn>
                <a:cxn ang="0">
                  <a:pos x="106" y="258"/>
                </a:cxn>
                <a:cxn ang="0">
                  <a:pos x="72" y="272"/>
                </a:cxn>
                <a:cxn ang="0">
                  <a:pos x="30" y="274"/>
                </a:cxn>
                <a:cxn ang="0">
                  <a:pos x="44" y="220"/>
                </a:cxn>
                <a:cxn ang="0">
                  <a:pos x="50" y="164"/>
                </a:cxn>
                <a:cxn ang="0">
                  <a:pos x="42" y="58"/>
                </a:cxn>
                <a:cxn ang="0">
                  <a:pos x="30" y="24"/>
                </a:cxn>
                <a:cxn ang="0">
                  <a:pos x="42" y="92"/>
                </a:cxn>
                <a:cxn ang="0">
                  <a:pos x="40" y="182"/>
                </a:cxn>
                <a:cxn ang="0">
                  <a:pos x="26" y="252"/>
                </a:cxn>
                <a:cxn ang="0">
                  <a:pos x="0" y="310"/>
                </a:cxn>
                <a:cxn ang="0">
                  <a:pos x="26" y="284"/>
                </a:cxn>
                <a:cxn ang="0">
                  <a:pos x="52" y="286"/>
                </a:cxn>
                <a:cxn ang="0">
                  <a:pos x="96" y="278"/>
                </a:cxn>
                <a:cxn ang="0">
                  <a:pos x="122" y="258"/>
                </a:cxn>
                <a:cxn ang="0">
                  <a:pos x="142" y="222"/>
                </a:cxn>
              </a:cxnLst>
              <a:rect l="0" t="0" r="r" b="b"/>
              <a:pathLst>
                <a:path w="284" h="310">
                  <a:moveTo>
                    <a:pt x="146" y="206"/>
                  </a:moveTo>
                  <a:lnTo>
                    <a:pt x="146" y="206"/>
                  </a:lnTo>
                  <a:lnTo>
                    <a:pt x="148" y="194"/>
                  </a:lnTo>
                  <a:lnTo>
                    <a:pt x="148" y="180"/>
                  </a:lnTo>
                  <a:lnTo>
                    <a:pt x="142" y="152"/>
                  </a:lnTo>
                  <a:lnTo>
                    <a:pt x="136" y="122"/>
                  </a:lnTo>
                  <a:lnTo>
                    <a:pt x="136" y="106"/>
                  </a:lnTo>
                  <a:lnTo>
                    <a:pt x="136" y="92"/>
                  </a:lnTo>
                  <a:lnTo>
                    <a:pt x="136" y="92"/>
                  </a:lnTo>
                  <a:lnTo>
                    <a:pt x="138" y="76"/>
                  </a:lnTo>
                  <a:lnTo>
                    <a:pt x="144" y="62"/>
                  </a:lnTo>
                  <a:lnTo>
                    <a:pt x="152" y="48"/>
                  </a:lnTo>
                  <a:lnTo>
                    <a:pt x="162" y="34"/>
                  </a:lnTo>
                  <a:lnTo>
                    <a:pt x="174" y="24"/>
                  </a:lnTo>
                  <a:lnTo>
                    <a:pt x="188" y="14"/>
                  </a:lnTo>
                  <a:lnTo>
                    <a:pt x="202" y="8"/>
                  </a:lnTo>
                  <a:lnTo>
                    <a:pt x="216" y="4"/>
                  </a:lnTo>
                  <a:lnTo>
                    <a:pt x="216" y="4"/>
                  </a:lnTo>
                  <a:lnTo>
                    <a:pt x="230" y="6"/>
                  </a:lnTo>
                  <a:lnTo>
                    <a:pt x="244" y="10"/>
                  </a:lnTo>
                  <a:lnTo>
                    <a:pt x="254" y="18"/>
                  </a:lnTo>
                  <a:lnTo>
                    <a:pt x="264" y="28"/>
                  </a:lnTo>
                  <a:lnTo>
                    <a:pt x="270" y="40"/>
                  </a:lnTo>
                  <a:lnTo>
                    <a:pt x="274" y="54"/>
                  </a:lnTo>
                  <a:lnTo>
                    <a:pt x="278" y="70"/>
                  </a:lnTo>
                  <a:lnTo>
                    <a:pt x="278" y="86"/>
                  </a:lnTo>
                  <a:lnTo>
                    <a:pt x="278" y="86"/>
                  </a:lnTo>
                  <a:lnTo>
                    <a:pt x="274" y="100"/>
                  </a:lnTo>
                  <a:lnTo>
                    <a:pt x="270" y="114"/>
                  </a:lnTo>
                  <a:lnTo>
                    <a:pt x="262" y="124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42" y="132"/>
                  </a:lnTo>
                  <a:lnTo>
                    <a:pt x="232" y="130"/>
                  </a:lnTo>
                  <a:lnTo>
                    <a:pt x="222" y="126"/>
                  </a:lnTo>
                  <a:lnTo>
                    <a:pt x="216" y="118"/>
                  </a:lnTo>
                  <a:lnTo>
                    <a:pt x="216" y="118"/>
                  </a:lnTo>
                  <a:lnTo>
                    <a:pt x="214" y="112"/>
                  </a:lnTo>
                  <a:lnTo>
                    <a:pt x="214" y="106"/>
                  </a:lnTo>
                  <a:lnTo>
                    <a:pt x="214" y="100"/>
                  </a:lnTo>
                  <a:lnTo>
                    <a:pt x="216" y="94"/>
                  </a:lnTo>
                  <a:lnTo>
                    <a:pt x="216" y="94"/>
                  </a:lnTo>
                  <a:lnTo>
                    <a:pt x="220" y="90"/>
                  </a:lnTo>
                  <a:lnTo>
                    <a:pt x="224" y="86"/>
                  </a:lnTo>
                  <a:lnTo>
                    <a:pt x="234" y="84"/>
                  </a:lnTo>
                  <a:lnTo>
                    <a:pt x="244" y="82"/>
                  </a:lnTo>
                  <a:lnTo>
                    <a:pt x="248" y="84"/>
                  </a:lnTo>
                  <a:lnTo>
                    <a:pt x="248" y="84"/>
                  </a:lnTo>
                  <a:lnTo>
                    <a:pt x="234" y="80"/>
                  </a:lnTo>
                  <a:lnTo>
                    <a:pt x="228" y="82"/>
                  </a:lnTo>
                  <a:lnTo>
                    <a:pt x="222" y="82"/>
                  </a:lnTo>
                  <a:lnTo>
                    <a:pt x="216" y="86"/>
                  </a:lnTo>
                  <a:lnTo>
                    <a:pt x="212" y="92"/>
                  </a:lnTo>
                  <a:lnTo>
                    <a:pt x="208" y="100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118"/>
                  </a:lnTo>
                  <a:lnTo>
                    <a:pt x="212" y="124"/>
                  </a:lnTo>
                  <a:lnTo>
                    <a:pt x="216" y="128"/>
                  </a:lnTo>
                  <a:lnTo>
                    <a:pt x="224" y="132"/>
                  </a:lnTo>
                  <a:lnTo>
                    <a:pt x="230" y="134"/>
                  </a:lnTo>
                  <a:lnTo>
                    <a:pt x="238" y="134"/>
                  </a:lnTo>
                  <a:lnTo>
                    <a:pt x="244" y="134"/>
                  </a:lnTo>
                  <a:lnTo>
                    <a:pt x="252" y="134"/>
                  </a:lnTo>
                  <a:lnTo>
                    <a:pt x="252" y="134"/>
                  </a:lnTo>
                  <a:lnTo>
                    <a:pt x="258" y="130"/>
                  </a:lnTo>
                  <a:lnTo>
                    <a:pt x="264" y="128"/>
                  </a:lnTo>
                  <a:lnTo>
                    <a:pt x="272" y="118"/>
                  </a:lnTo>
                  <a:lnTo>
                    <a:pt x="278" y="104"/>
                  </a:lnTo>
                  <a:lnTo>
                    <a:pt x="282" y="90"/>
                  </a:lnTo>
                  <a:lnTo>
                    <a:pt x="284" y="76"/>
                  </a:lnTo>
                  <a:lnTo>
                    <a:pt x="282" y="60"/>
                  </a:lnTo>
                  <a:lnTo>
                    <a:pt x="280" y="46"/>
                  </a:lnTo>
                  <a:lnTo>
                    <a:pt x="276" y="34"/>
                  </a:lnTo>
                  <a:lnTo>
                    <a:pt x="276" y="34"/>
                  </a:lnTo>
                  <a:lnTo>
                    <a:pt x="270" y="26"/>
                  </a:lnTo>
                  <a:lnTo>
                    <a:pt x="266" y="18"/>
                  </a:lnTo>
                  <a:lnTo>
                    <a:pt x="260" y="12"/>
                  </a:lnTo>
                  <a:lnTo>
                    <a:pt x="254" y="8"/>
                  </a:lnTo>
                  <a:lnTo>
                    <a:pt x="240" y="2"/>
                  </a:lnTo>
                  <a:lnTo>
                    <a:pt x="224" y="0"/>
                  </a:lnTo>
                  <a:lnTo>
                    <a:pt x="208" y="2"/>
                  </a:lnTo>
                  <a:lnTo>
                    <a:pt x="192" y="6"/>
                  </a:lnTo>
                  <a:lnTo>
                    <a:pt x="178" y="12"/>
                  </a:lnTo>
                  <a:lnTo>
                    <a:pt x="164" y="22"/>
                  </a:lnTo>
                  <a:lnTo>
                    <a:pt x="164" y="22"/>
                  </a:lnTo>
                  <a:lnTo>
                    <a:pt x="152" y="32"/>
                  </a:lnTo>
                  <a:lnTo>
                    <a:pt x="144" y="44"/>
                  </a:lnTo>
                  <a:lnTo>
                    <a:pt x="136" y="58"/>
                  </a:lnTo>
                  <a:lnTo>
                    <a:pt x="132" y="70"/>
                  </a:lnTo>
                  <a:lnTo>
                    <a:pt x="128" y="86"/>
                  </a:lnTo>
                  <a:lnTo>
                    <a:pt x="126" y="100"/>
                  </a:lnTo>
                  <a:lnTo>
                    <a:pt x="126" y="116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36" y="164"/>
                  </a:lnTo>
                  <a:lnTo>
                    <a:pt x="138" y="180"/>
                  </a:lnTo>
                  <a:lnTo>
                    <a:pt x="138" y="196"/>
                  </a:lnTo>
                  <a:lnTo>
                    <a:pt x="138" y="196"/>
                  </a:lnTo>
                  <a:lnTo>
                    <a:pt x="136" y="212"/>
                  </a:lnTo>
                  <a:lnTo>
                    <a:pt x="132" y="224"/>
                  </a:lnTo>
                  <a:lnTo>
                    <a:pt x="126" y="234"/>
                  </a:lnTo>
                  <a:lnTo>
                    <a:pt x="120" y="244"/>
                  </a:lnTo>
                  <a:lnTo>
                    <a:pt x="114" y="252"/>
                  </a:lnTo>
                  <a:lnTo>
                    <a:pt x="106" y="258"/>
                  </a:lnTo>
                  <a:lnTo>
                    <a:pt x="98" y="264"/>
                  </a:lnTo>
                  <a:lnTo>
                    <a:pt x="90" y="268"/>
                  </a:lnTo>
                  <a:lnTo>
                    <a:pt x="72" y="272"/>
                  </a:lnTo>
                  <a:lnTo>
                    <a:pt x="56" y="274"/>
                  </a:lnTo>
                  <a:lnTo>
                    <a:pt x="42" y="274"/>
                  </a:lnTo>
                  <a:lnTo>
                    <a:pt x="30" y="274"/>
                  </a:lnTo>
                  <a:lnTo>
                    <a:pt x="30" y="274"/>
                  </a:lnTo>
                  <a:lnTo>
                    <a:pt x="38" y="246"/>
                  </a:lnTo>
                  <a:lnTo>
                    <a:pt x="44" y="220"/>
                  </a:lnTo>
                  <a:lnTo>
                    <a:pt x="48" y="192"/>
                  </a:lnTo>
                  <a:lnTo>
                    <a:pt x="50" y="164"/>
                  </a:lnTo>
                  <a:lnTo>
                    <a:pt x="50" y="164"/>
                  </a:lnTo>
                  <a:lnTo>
                    <a:pt x="52" y="130"/>
                  </a:lnTo>
                  <a:lnTo>
                    <a:pt x="48" y="94"/>
                  </a:lnTo>
                  <a:lnTo>
                    <a:pt x="42" y="58"/>
                  </a:lnTo>
                  <a:lnTo>
                    <a:pt x="32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6" y="46"/>
                  </a:lnTo>
                  <a:lnTo>
                    <a:pt x="40" y="68"/>
                  </a:lnTo>
                  <a:lnTo>
                    <a:pt x="42" y="92"/>
                  </a:lnTo>
                  <a:lnTo>
                    <a:pt x="44" y="120"/>
                  </a:lnTo>
                  <a:lnTo>
                    <a:pt x="44" y="150"/>
                  </a:lnTo>
                  <a:lnTo>
                    <a:pt x="40" y="182"/>
                  </a:lnTo>
                  <a:lnTo>
                    <a:pt x="34" y="216"/>
                  </a:lnTo>
                  <a:lnTo>
                    <a:pt x="26" y="252"/>
                  </a:lnTo>
                  <a:lnTo>
                    <a:pt x="26" y="252"/>
                  </a:lnTo>
                  <a:lnTo>
                    <a:pt x="20" y="268"/>
                  </a:lnTo>
                  <a:lnTo>
                    <a:pt x="14" y="284"/>
                  </a:lnTo>
                  <a:lnTo>
                    <a:pt x="0" y="310"/>
                  </a:lnTo>
                  <a:lnTo>
                    <a:pt x="12" y="310"/>
                  </a:lnTo>
                  <a:lnTo>
                    <a:pt x="12" y="310"/>
                  </a:lnTo>
                  <a:lnTo>
                    <a:pt x="26" y="284"/>
                  </a:lnTo>
                  <a:lnTo>
                    <a:pt x="26" y="284"/>
                  </a:lnTo>
                  <a:lnTo>
                    <a:pt x="36" y="286"/>
                  </a:lnTo>
                  <a:lnTo>
                    <a:pt x="52" y="286"/>
                  </a:lnTo>
                  <a:lnTo>
                    <a:pt x="68" y="286"/>
                  </a:lnTo>
                  <a:lnTo>
                    <a:pt x="86" y="282"/>
                  </a:lnTo>
                  <a:lnTo>
                    <a:pt x="96" y="278"/>
                  </a:lnTo>
                  <a:lnTo>
                    <a:pt x="104" y="272"/>
                  </a:lnTo>
                  <a:lnTo>
                    <a:pt x="112" y="266"/>
                  </a:lnTo>
                  <a:lnTo>
                    <a:pt x="122" y="258"/>
                  </a:lnTo>
                  <a:lnTo>
                    <a:pt x="128" y="248"/>
                  </a:lnTo>
                  <a:lnTo>
                    <a:pt x="136" y="236"/>
                  </a:lnTo>
                  <a:lnTo>
                    <a:pt x="142" y="222"/>
                  </a:lnTo>
                  <a:lnTo>
                    <a:pt x="146" y="206"/>
                  </a:lnTo>
                  <a:lnTo>
                    <a:pt x="146" y="20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6" name="Freeform 22"/>
            <p:cNvSpPr>
              <a:spLocks/>
            </p:cNvSpPr>
            <p:nvPr/>
          </p:nvSpPr>
          <p:spPr bwMode="auto">
            <a:xfrm>
              <a:off x="8710863" y="-733926"/>
              <a:ext cx="433137" cy="1138989"/>
            </a:xfrm>
            <a:custGeom>
              <a:avLst/>
              <a:gdLst/>
              <a:ahLst/>
              <a:cxnLst>
                <a:cxn ang="0">
                  <a:pos x="2" y="126"/>
                </a:cxn>
                <a:cxn ang="0">
                  <a:pos x="2" y="126"/>
                </a:cxn>
                <a:cxn ang="0">
                  <a:pos x="6" y="120"/>
                </a:cxn>
                <a:cxn ang="0">
                  <a:pos x="18" y="106"/>
                </a:cxn>
                <a:cxn ang="0">
                  <a:pos x="24" y="100"/>
                </a:cxn>
                <a:cxn ang="0">
                  <a:pos x="34" y="92"/>
                </a:cxn>
                <a:cxn ang="0">
                  <a:pos x="42" y="88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48" y="88"/>
                </a:cxn>
                <a:cxn ang="0">
                  <a:pos x="34" y="98"/>
                </a:cxn>
                <a:cxn ang="0">
                  <a:pos x="28" y="106"/>
                </a:cxn>
                <a:cxn ang="0">
                  <a:pos x="20" y="116"/>
                </a:cxn>
                <a:cxn ang="0">
                  <a:pos x="16" y="128"/>
                </a:cxn>
                <a:cxn ang="0">
                  <a:pos x="12" y="142"/>
                </a:cxn>
                <a:cxn ang="0">
                  <a:pos x="12" y="142"/>
                </a:cxn>
                <a:cxn ang="0">
                  <a:pos x="22" y="142"/>
                </a:cxn>
                <a:cxn ang="0">
                  <a:pos x="54" y="138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2" y="4"/>
                </a:cxn>
                <a:cxn ang="0">
                  <a:pos x="30" y="8"/>
                </a:cxn>
                <a:cxn ang="0">
                  <a:pos x="20" y="16"/>
                </a:cxn>
                <a:cxn ang="0">
                  <a:pos x="12" y="28"/>
                </a:cxn>
                <a:cxn ang="0">
                  <a:pos x="6" y="44"/>
                </a:cxn>
                <a:cxn ang="0">
                  <a:pos x="2" y="64"/>
                </a:cxn>
                <a:cxn ang="0">
                  <a:pos x="0" y="92"/>
                </a:cxn>
                <a:cxn ang="0">
                  <a:pos x="2" y="126"/>
                </a:cxn>
                <a:cxn ang="0">
                  <a:pos x="2" y="126"/>
                </a:cxn>
              </a:cxnLst>
              <a:rect l="0" t="0" r="r" b="b"/>
              <a:pathLst>
                <a:path w="54" h="142">
                  <a:moveTo>
                    <a:pt x="2" y="126"/>
                  </a:moveTo>
                  <a:lnTo>
                    <a:pt x="2" y="126"/>
                  </a:lnTo>
                  <a:lnTo>
                    <a:pt x="6" y="120"/>
                  </a:lnTo>
                  <a:lnTo>
                    <a:pt x="18" y="106"/>
                  </a:lnTo>
                  <a:lnTo>
                    <a:pt x="24" y="100"/>
                  </a:lnTo>
                  <a:lnTo>
                    <a:pt x="34" y="92"/>
                  </a:lnTo>
                  <a:lnTo>
                    <a:pt x="42" y="88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48" y="88"/>
                  </a:lnTo>
                  <a:lnTo>
                    <a:pt x="34" y="98"/>
                  </a:lnTo>
                  <a:lnTo>
                    <a:pt x="28" y="106"/>
                  </a:lnTo>
                  <a:lnTo>
                    <a:pt x="20" y="116"/>
                  </a:lnTo>
                  <a:lnTo>
                    <a:pt x="16" y="128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22" y="142"/>
                  </a:lnTo>
                  <a:lnTo>
                    <a:pt x="54" y="138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2" y="4"/>
                  </a:lnTo>
                  <a:lnTo>
                    <a:pt x="30" y="8"/>
                  </a:lnTo>
                  <a:lnTo>
                    <a:pt x="20" y="16"/>
                  </a:lnTo>
                  <a:lnTo>
                    <a:pt x="12" y="28"/>
                  </a:lnTo>
                  <a:lnTo>
                    <a:pt x="6" y="44"/>
                  </a:lnTo>
                  <a:lnTo>
                    <a:pt x="2" y="64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2" y="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7" name="Freeform 23"/>
            <p:cNvSpPr>
              <a:spLocks/>
            </p:cNvSpPr>
            <p:nvPr/>
          </p:nvSpPr>
          <p:spPr bwMode="auto">
            <a:xfrm>
              <a:off x="8791074" y="469232"/>
              <a:ext cx="352926" cy="208547"/>
            </a:xfrm>
            <a:custGeom>
              <a:avLst/>
              <a:gdLst/>
              <a:ahLst/>
              <a:cxnLst>
                <a:cxn ang="0">
                  <a:pos x="44" y="26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26" y="4"/>
                </a:cxn>
                <a:cxn ang="0">
                  <a:pos x="14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4" y="14"/>
                </a:cxn>
                <a:cxn ang="0">
                  <a:pos x="24" y="18"/>
                </a:cxn>
                <a:cxn ang="0">
                  <a:pos x="34" y="22"/>
                </a:cxn>
                <a:cxn ang="0">
                  <a:pos x="44" y="26"/>
                </a:cxn>
                <a:cxn ang="0">
                  <a:pos x="44" y="26"/>
                </a:cxn>
              </a:cxnLst>
              <a:rect l="0" t="0" r="r" b="b"/>
              <a:pathLst>
                <a:path w="44" h="26">
                  <a:moveTo>
                    <a:pt x="44" y="26"/>
                  </a:moveTo>
                  <a:lnTo>
                    <a:pt x="44" y="0"/>
                  </a:lnTo>
                  <a:lnTo>
                    <a:pt x="44" y="0"/>
                  </a:lnTo>
                  <a:lnTo>
                    <a:pt x="26" y="4"/>
                  </a:lnTo>
                  <a:lnTo>
                    <a:pt x="14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24" y="18"/>
                  </a:lnTo>
                  <a:lnTo>
                    <a:pt x="34" y="22"/>
                  </a:lnTo>
                  <a:lnTo>
                    <a:pt x="44" y="26"/>
                  </a:lnTo>
                  <a:lnTo>
                    <a:pt x="44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8" name="Freeform 24"/>
            <p:cNvSpPr>
              <a:spLocks/>
            </p:cNvSpPr>
            <p:nvPr/>
          </p:nvSpPr>
          <p:spPr bwMode="auto">
            <a:xfrm>
              <a:off x="8726905" y="677779"/>
              <a:ext cx="417095" cy="753979"/>
            </a:xfrm>
            <a:custGeom>
              <a:avLst/>
              <a:gdLst/>
              <a:ahLst/>
              <a:cxnLst>
                <a:cxn ang="0">
                  <a:pos x="52" y="94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34" y="4"/>
                </a:cxn>
                <a:cxn ang="0">
                  <a:pos x="18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0" y="6"/>
                </a:cxn>
                <a:cxn ang="0">
                  <a:pos x="18" y="14"/>
                </a:cxn>
                <a:cxn ang="0">
                  <a:pos x="26" y="26"/>
                </a:cxn>
                <a:cxn ang="0">
                  <a:pos x="32" y="40"/>
                </a:cxn>
                <a:cxn ang="0">
                  <a:pos x="42" y="68"/>
                </a:cxn>
                <a:cxn ang="0">
                  <a:pos x="52" y="94"/>
                </a:cxn>
                <a:cxn ang="0">
                  <a:pos x="52" y="94"/>
                </a:cxn>
              </a:cxnLst>
              <a:rect l="0" t="0" r="r" b="b"/>
              <a:pathLst>
                <a:path w="52" h="94">
                  <a:moveTo>
                    <a:pt x="52" y="94"/>
                  </a:moveTo>
                  <a:lnTo>
                    <a:pt x="52" y="10"/>
                  </a:lnTo>
                  <a:lnTo>
                    <a:pt x="52" y="10"/>
                  </a:lnTo>
                  <a:lnTo>
                    <a:pt x="34" y="4"/>
                  </a:lnTo>
                  <a:lnTo>
                    <a:pt x="18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6"/>
                  </a:lnTo>
                  <a:lnTo>
                    <a:pt x="18" y="14"/>
                  </a:lnTo>
                  <a:lnTo>
                    <a:pt x="26" y="26"/>
                  </a:lnTo>
                  <a:lnTo>
                    <a:pt x="32" y="40"/>
                  </a:lnTo>
                  <a:lnTo>
                    <a:pt x="42" y="68"/>
                  </a:lnTo>
                  <a:lnTo>
                    <a:pt x="52" y="94"/>
                  </a:lnTo>
                  <a:lnTo>
                    <a:pt x="52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9" name="Freeform 25"/>
            <p:cNvSpPr>
              <a:spLocks/>
            </p:cNvSpPr>
            <p:nvPr/>
          </p:nvSpPr>
          <p:spPr bwMode="auto">
            <a:xfrm>
              <a:off x="7860632" y="741947"/>
              <a:ext cx="1138989" cy="1187116"/>
            </a:xfrm>
            <a:custGeom>
              <a:avLst/>
              <a:gdLst/>
              <a:ahLst/>
              <a:cxnLst>
                <a:cxn ang="0">
                  <a:pos x="98" y="8"/>
                </a:cxn>
                <a:cxn ang="0">
                  <a:pos x="98" y="8"/>
                </a:cxn>
                <a:cxn ang="0">
                  <a:pos x="98" y="22"/>
                </a:cxn>
                <a:cxn ang="0">
                  <a:pos x="96" y="36"/>
                </a:cxn>
                <a:cxn ang="0">
                  <a:pos x="94" y="46"/>
                </a:cxn>
                <a:cxn ang="0">
                  <a:pos x="90" y="54"/>
                </a:cxn>
                <a:cxn ang="0">
                  <a:pos x="86" y="66"/>
                </a:cxn>
                <a:cxn ang="0">
                  <a:pos x="82" y="68"/>
                </a:cxn>
                <a:cxn ang="0">
                  <a:pos x="82" y="68"/>
                </a:cxn>
                <a:cxn ang="0">
                  <a:pos x="86" y="56"/>
                </a:cxn>
                <a:cxn ang="0">
                  <a:pos x="86" y="44"/>
                </a:cxn>
                <a:cxn ang="0">
                  <a:pos x="86" y="32"/>
                </a:cxn>
                <a:cxn ang="0">
                  <a:pos x="86" y="22"/>
                </a:cxn>
                <a:cxn ang="0">
                  <a:pos x="82" y="6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6" y="8"/>
                </a:cxn>
                <a:cxn ang="0">
                  <a:pos x="72" y="14"/>
                </a:cxn>
                <a:cxn ang="0">
                  <a:pos x="60" y="26"/>
                </a:cxn>
                <a:cxn ang="0">
                  <a:pos x="28" y="48"/>
                </a:cxn>
                <a:cxn ang="0">
                  <a:pos x="12" y="60"/>
                </a:cxn>
                <a:cxn ang="0">
                  <a:pos x="6" y="68"/>
                </a:cxn>
                <a:cxn ang="0">
                  <a:pos x="2" y="76"/>
                </a:cxn>
                <a:cxn ang="0">
                  <a:pos x="0" y="84"/>
                </a:cxn>
                <a:cxn ang="0">
                  <a:pos x="0" y="94"/>
                </a:cxn>
                <a:cxn ang="0">
                  <a:pos x="2" y="104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4" y="126"/>
                </a:cxn>
                <a:cxn ang="0">
                  <a:pos x="24" y="130"/>
                </a:cxn>
                <a:cxn ang="0">
                  <a:pos x="32" y="132"/>
                </a:cxn>
                <a:cxn ang="0">
                  <a:pos x="42" y="132"/>
                </a:cxn>
                <a:cxn ang="0">
                  <a:pos x="58" y="128"/>
                </a:cxn>
                <a:cxn ang="0">
                  <a:pos x="64" y="126"/>
                </a:cxn>
                <a:cxn ang="0">
                  <a:pos x="64" y="126"/>
                </a:cxn>
                <a:cxn ang="0">
                  <a:pos x="66" y="130"/>
                </a:cxn>
                <a:cxn ang="0">
                  <a:pos x="70" y="136"/>
                </a:cxn>
                <a:cxn ang="0">
                  <a:pos x="76" y="140"/>
                </a:cxn>
                <a:cxn ang="0">
                  <a:pos x="82" y="144"/>
                </a:cxn>
                <a:cxn ang="0">
                  <a:pos x="90" y="148"/>
                </a:cxn>
                <a:cxn ang="0">
                  <a:pos x="102" y="148"/>
                </a:cxn>
                <a:cxn ang="0">
                  <a:pos x="102" y="148"/>
                </a:cxn>
                <a:cxn ang="0">
                  <a:pos x="114" y="146"/>
                </a:cxn>
                <a:cxn ang="0">
                  <a:pos x="124" y="142"/>
                </a:cxn>
                <a:cxn ang="0">
                  <a:pos x="132" y="136"/>
                </a:cxn>
                <a:cxn ang="0">
                  <a:pos x="136" y="126"/>
                </a:cxn>
                <a:cxn ang="0">
                  <a:pos x="140" y="116"/>
                </a:cxn>
                <a:cxn ang="0">
                  <a:pos x="142" y="104"/>
                </a:cxn>
                <a:cxn ang="0">
                  <a:pos x="142" y="92"/>
                </a:cxn>
                <a:cxn ang="0">
                  <a:pos x="140" y="80"/>
                </a:cxn>
                <a:cxn ang="0">
                  <a:pos x="140" y="80"/>
                </a:cxn>
                <a:cxn ang="0">
                  <a:pos x="134" y="62"/>
                </a:cxn>
                <a:cxn ang="0">
                  <a:pos x="128" y="46"/>
                </a:cxn>
                <a:cxn ang="0">
                  <a:pos x="120" y="34"/>
                </a:cxn>
                <a:cxn ang="0">
                  <a:pos x="114" y="24"/>
                </a:cxn>
                <a:cxn ang="0">
                  <a:pos x="102" y="12"/>
                </a:cxn>
                <a:cxn ang="0">
                  <a:pos x="98" y="8"/>
                </a:cxn>
                <a:cxn ang="0">
                  <a:pos x="98" y="8"/>
                </a:cxn>
              </a:cxnLst>
              <a:rect l="0" t="0" r="r" b="b"/>
              <a:pathLst>
                <a:path w="142" h="148">
                  <a:moveTo>
                    <a:pt x="98" y="8"/>
                  </a:moveTo>
                  <a:lnTo>
                    <a:pt x="98" y="8"/>
                  </a:lnTo>
                  <a:lnTo>
                    <a:pt x="98" y="22"/>
                  </a:lnTo>
                  <a:lnTo>
                    <a:pt x="96" y="36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86" y="66"/>
                  </a:lnTo>
                  <a:lnTo>
                    <a:pt x="82" y="68"/>
                  </a:lnTo>
                  <a:lnTo>
                    <a:pt x="82" y="68"/>
                  </a:lnTo>
                  <a:lnTo>
                    <a:pt x="86" y="56"/>
                  </a:lnTo>
                  <a:lnTo>
                    <a:pt x="86" y="44"/>
                  </a:lnTo>
                  <a:lnTo>
                    <a:pt x="86" y="32"/>
                  </a:lnTo>
                  <a:lnTo>
                    <a:pt x="86" y="22"/>
                  </a:lnTo>
                  <a:lnTo>
                    <a:pt x="82" y="6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6" y="8"/>
                  </a:lnTo>
                  <a:lnTo>
                    <a:pt x="72" y="14"/>
                  </a:lnTo>
                  <a:lnTo>
                    <a:pt x="60" y="26"/>
                  </a:lnTo>
                  <a:lnTo>
                    <a:pt x="28" y="48"/>
                  </a:lnTo>
                  <a:lnTo>
                    <a:pt x="12" y="60"/>
                  </a:lnTo>
                  <a:lnTo>
                    <a:pt x="6" y="68"/>
                  </a:lnTo>
                  <a:lnTo>
                    <a:pt x="2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04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4" y="126"/>
                  </a:lnTo>
                  <a:lnTo>
                    <a:pt x="24" y="130"/>
                  </a:lnTo>
                  <a:lnTo>
                    <a:pt x="32" y="132"/>
                  </a:lnTo>
                  <a:lnTo>
                    <a:pt x="42" y="132"/>
                  </a:lnTo>
                  <a:lnTo>
                    <a:pt x="58" y="128"/>
                  </a:lnTo>
                  <a:lnTo>
                    <a:pt x="64" y="126"/>
                  </a:lnTo>
                  <a:lnTo>
                    <a:pt x="64" y="126"/>
                  </a:lnTo>
                  <a:lnTo>
                    <a:pt x="66" y="130"/>
                  </a:lnTo>
                  <a:lnTo>
                    <a:pt x="70" y="136"/>
                  </a:lnTo>
                  <a:lnTo>
                    <a:pt x="76" y="140"/>
                  </a:lnTo>
                  <a:lnTo>
                    <a:pt x="82" y="144"/>
                  </a:lnTo>
                  <a:lnTo>
                    <a:pt x="90" y="148"/>
                  </a:lnTo>
                  <a:lnTo>
                    <a:pt x="102" y="148"/>
                  </a:lnTo>
                  <a:lnTo>
                    <a:pt x="102" y="148"/>
                  </a:lnTo>
                  <a:lnTo>
                    <a:pt x="114" y="146"/>
                  </a:lnTo>
                  <a:lnTo>
                    <a:pt x="124" y="142"/>
                  </a:lnTo>
                  <a:lnTo>
                    <a:pt x="132" y="136"/>
                  </a:lnTo>
                  <a:lnTo>
                    <a:pt x="136" y="126"/>
                  </a:lnTo>
                  <a:lnTo>
                    <a:pt x="140" y="116"/>
                  </a:lnTo>
                  <a:lnTo>
                    <a:pt x="142" y="104"/>
                  </a:lnTo>
                  <a:lnTo>
                    <a:pt x="142" y="92"/>
                  </a:lnTo>
                  <a:lnTo>
                    <a:pt x="140" y="80"/>
                  </a:lnTo>
                  <a:lnTo>
                    <a:pt x="140" y="80"/>
                  </a:lnTo>
                  <a:lnTo>
                    <a:pt x="134" y="62"/>
                  </a:lnTo>
                  <a:lnTo>
                    <a:pt x="128" y="46"/>
                  </a:lnTo>
                  <a:lnTo>
                    <a:pt x="120" y="34"/>
                  </a:lnTo>
                  <a:lnTo>
                    <a:pt x="114" y="24"/>
                  </a:lnTo>
                  <a:lnTo>
                    <a:pt x="102" y="12"/>
                  </a:lnTo>
                  <a:lnTo>
                    <a:pt x="98" y="8"/>
                  </a:lnTo>
                  <a:lnTo>
                    <a:pt x="9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0" name="Freeform 26"/>
            <p:cNvSpPr>
              <a:spLocks/>
            </p:cNvSpPr>
            <p:nvPr/>
          </p:nvSpPr>
          <p:spPr bwMode="auto">
            <a:xfrm>
              <a:off x="7106653" y="68179"/>
              <a:ext cx="1171074" cy="1235242"/>
            </a:xfrm>
            <a:custGeom>
              <a:avLst/>
              <a:gdLst/>
              <a:ahLst/>
              <a:cxnLst>
                <a:cxn ang="0">
                  <a:pos x="146" y="66"/>
                </a:cxn>
                <a:cxn ang="0">
                  <a:pos x="146" y="66"/>
                </a:cxn>
                <a:cxn ang="0">
                  <a:pos x="132" y="72"/>
                </a:cxn>
                <a:cxn ang="0">
                  <a:pos x="118" y="76"/>
                </a:cxn>
                <a:cxn ang="0">
                  <a:pos x="106" y="78"/>
                </a:cxn>
                <a:cxn ang="0">
                  <a:pos x="96" y="78"/>
                </a:cxn>
                <a:cxn ang="0">
                  <a:pos x="82" y="78"/>
                </a:cxn>
                <a:cxn ang="0">
                  <a:pos x="78" y="76"/>
                </a:cxn>
                <a:cxn ang="0">
                  <a:pos x="78" y="76"/>
                </a:cxn>
                <a:cxn ang="0">
                  <a:pos x="88" y="74"/>
                </a:cxn>
                <a:cxn ang="0">
                  <a:pos x="100" y="72"/>
                </a:cxn>
                <a:cxn ang="0">
                  <a:pos x="122" y="60"/>
                </a:cxn>
                <a:cxn ang="0">
                  <a:pos x="146" y="44"/>
                </a:cxn>
                <a:cxn ang="0">
                  <a:pos x="146" y="44"/>
                </a:cxn>
                <a:cxn ang="0">
                  <a:pos x="136" y="44"/>
                </a:cxn>
                <a:cxn ang="0">
                  <a:pos x="126" y="42"/>
                </a:cxn>
                <a:cxn ang="0">
                  <a:pos x="108" y="32"/>
                </a:cxn>
                <a:cxn ang="0">
                  <a:pos x="72" y="12"/>
                </a:cxn>
                <a:cxn ang="0">
                  <a:pos x="56" y="2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30"/>
                </a:cxn>
                <a:cxn ang="0">
                  <a:pos x="0" y="42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2" y="70"/>
                </a:cxn>
                <a:cxn ang="0">
                  <a:pos x="16" y="76"/>
                </a:cxn>
                <a:cxn ang="0">
                  <a:pos x="22" y="82"/>
                </a:cxn>
                <a:cxn ang="0">
                  <a:pos x="22" y="82"/>
                </a:cxn>
                <a:cxn ang="0">
                  <a:pos x="16" y="86"/>
                </a:cxn>
                <a:cxn ang="0">
                  <a:pos x="12" y="92"/>
                </a:cxn>
                <a:cxn ang="0">
                  <a:pos x="10" y="98"/>
                </a:cxn>
                <a:cxn ang="0">
                  <a:pos x="8" y="106"/>
                </a:cxn>
                <a:cxn ang="0">
                  <a:pos x="10" y="118"/>
                </a:cxn>
                <a:cxn ang="0">
                  <a:pos x="14" y="130"/>
                </a:cxn>
                <a:cxn ang="0">
                  <a:pos x="22" y="142"/>
                </a:cxn>
                <a:cxn ang="0">
                  <a:pos x="36" y="150"/>
                </a:cxn>
                <a:cxn ang="0">
                  <a:pos x="42" y="152"/>
                </a:cxn>
                <a:cxn ang="0">
                  <a:pos x="50" y="154"/>
                </a:cxn>
                <a:cxn ang="0">
                  <a:pos x="58" y="154"/>
                </a:cxn>
                <a:cxn ang="0">
                  <a:pos x="68" y="152"/>
                </a:cxn>
                <a:cxn ang="0">
                  <a:pos x="68" y="152"/>
                </a:cxn>
                <a:cxn ang="0">
                  <a:pos x="76" y="150"/>
                </a:cxn>
                <a:cxn ang="0">
                  <a:pos x="86" y="146"/>
                </a:cxn>
                <a:cxn ang="0">
                  <a:pos x="102" y="136"/>
                </a:cxn>
                <a:cxn ang="0">
                  <a:pos x="114" y="122"/>
                </a:cxn>
                <a:cxn ang="0">
                  <a:pos x="126" y="106"/>
                </a:cxn>
                <a:cxn ang="0">
                  <a:pos x="134" y="92"/>
                </a:cxn>
                <a:cxn ang="0">
                  <a:pos x="142" y="78"/>
                </a:cxn>
                <a:cxn ang="0">
                  <a:pos x="146" y="66"/>
                </a:cxn>
                <a:cxn ang="0">
                  <a:pos x="146" y="66"/>
                </a:cxn>
              </a:cxnLst>
              <a:rect l="0" t="0" r="r" b="b"/>
              <a:pathLst>
                <a:path w="146" h="154">
                  <a:moveTo>
                    <a:pt x="146" y="66"/>
                  </a:moveTo>
                  <a:lnTo>
                    <a:pt x="146" y="66"/>
                  </a:lnTo>
                  <a:lnTo>
                    <a:pt x="132" y="72"/>
                  </a:lnTo>
                  <a:lnTo>
                    <a:pt x="118" y="76"/>
                  </a:lnTo>
                  <a:lnTo>
                    <a:pt x="106" y="78"/>
                  </a:lnTo>
                  <a:lnTo>
                    <a:pt x="96" y="78"/>
                  </a:lnTo>
                  <a:lnTo>
                    <a:pt x="82" y="78"/>
                  </a:lnTo>
                  <a:lnTo>
                    <a:pt x="78" y="76"/>
                  </a:lnTo>
                  <a:lnTo>
                    <a:pt x="78" y="76"/>
                  </a:lnTo>
                  <a:lnTo>
                    <a:pt x="88" y="74"/>
                  </a:lnTo>
                  <a:lnTo>
                    <a:pt x="100" y="72"/>
                  </a:lnTo>
                  <a:lnTo>
                    <a:pt x="122" y="60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36" y="44"/>
                  </a:lnTo>
                  <a:lnTo>
                    <a:pt x="126" y="42"/>
                  </a:lnTo>
                  <a:lnTo>
                    <a:pt x="108" y="32"/>
                  </a:lnTo>
                  <a:lnTo>
                    <a:pt x="72" y="12"/>
                  </a:lnTo>
                  <a:lnTo>
                    <a:pt x="56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30"/>
                  </a:lnTo>
                  <a:lnTo>
                    <a:pt x="0" y="42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2" y="70"/>
                  </a:lnTo>
                  <a:lnTo>
                    <a:pt x="16" y="76"/>
                  </a:lnTo>
                  <a:lnTo>
                    <a:pt x="22" y="82"/>
                  </a:lnTo>
                  <a:lnTo>
                    <a:pt x="22" y="82"/>
                  </a:lnTo>
                  <a:lnTo>
                    <a:pt x="16" y="86"/>
                  </a:lnTo>
                  <a:lnTo>
                    <a:pt x="12" y="92"/>
                  </a:lnTo>
                  <a:lnTo>
                    <a:pt x="10" y="98"/>
                  </a:lnTo>
                  <a:lnTo>
                    <a:pt x="8" y="106"/>
                  </a:lnTo>
                  <a:lnTo>
                    <a:pt x="10" y="118"/>
                  </a:lnTo>
                  <a:lnTo>
                    <a:pt x="14" y="130"/>
                  </a:lnTo>
                  <a:lnTo>
                    <a:pt x="22" y="142"/>
                  </a:lnTo>
                  <a:lnTo>
                    <a:pt x="36" y="150"/>
                  </a:lnTo>
                  <a:lnTo>
                    <a:pt x="42" y="152"/>
                  </a:lnTo>
                  <a:lnTo>
                    <a:pt x="50" y="154"/>
                  </a:lnTo>
                  <a:lnTo>
                    <a:pt x="58" y="154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76" y="150"/>
                  </a:lnTo>
                  <a:lnTo>
                    <a:pt x="86" y="146"/>
                  </a:lnTo>
                  <a:lnTo>
                    <a:pt x="102" y="136"/>
                  </a:lnTo>
                  <a:lnTo>
                    <a:pt x="114" y="122"/>
                  </a:lnTo>
                  <a:lnTo>
                    <a:pt x="126" y="106"/>
                  </a:lnTo>
                  <a:lnTo>
                    <a:pt x="134" y="92"/>
                  </a:lnTo>
                  <a:lnTo>
                    <a:pt x="142" y="78"/>
                  </a:lnTo>
                  <a:lnTo>
                    <a:pt x="146" y="66"/>
                  </a:lnTo>
                  <a:lnTo>
                    <a:pt x="14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1" name="Freeform 27"/>
            <p:cNvSpPr>
              <a:spLocks/>
            </p:cNvSpPr>
            <p:nvPr/>
          </p:nvSpPr>
          <p:spPr bwMode="auto">
            <a:xfrm>
              <a:off x="7620000" y="-1038726"/>
              <a:ext cx="1090863" cy="1219200"/>
            </a:xfrm>
            <a:custGeom>
              <a:avLst/>
              <a:gdLst/>
              <a:ahLst/>
              <a:cxnLst>
                <a:cxn ang="0">
                  <a:pos x="98" y="152"/>
                </a:cxn>
                <a:cxn ang="0">
                  <a:pos x="98" y="152"/>
                </a:cxn>
                <a:cxn ang="0">
                  <a:pos x="94" y="148"/>
                </a:cxn>
                <a:cxn ang="0">
                  <a:pos x="86" y="138"/>
                </a:cxn>
                <a:cxn ang="0">
                  <a:pos x="82" y="130"/>
                </a:cxn>
                <a:cxn ang="0">
                  <a:pos x="78" y="120"/>
                </a:cxn>
                <a:cxn ang="0">
                  <a:pos x="76" y="110"/>
                </a:cxn>
                <a:cxn ang="0">
                  <a:pos x="76" y="96"/>
                </a:cxn>
                <a:cxn ang="0">
                  <a:pos x="76" y="96"/>
                </a:cxn>
                <a:cxn ang="0">
                  <a:pos x="80" y="104"/>
                </a:cxn>
                <a:cxn ang="0">
                  <a:pos x="90" y="118"/>
                </a:cxn>
                <a:cxn ang="0">
                  <a:pos x="106" y="136"/>
                </a:cxn>
                <a:cxn ang="0">
                  <a:pos x="114" y="144"/>
                </a:cxn>
                <a:cxn ang="0">
                  <a:pos x="124" y="150"/>
                </a:cxn>
                <a:cxn ang="0">
                  <a:pos x="124" y="150"/>
                </a:cxn>
                <a:cxn ang="0">
                  <a:pos x="124" y="140"/>
                </a:cxn>
                <a:cxn ang="0">
                  <a:pos x="124" y="116"/>
                </a:cxn>
                <a:cxn ang="0">
                  <a:pos x="126" y="84"/>
                </a:cxn>
                <a:cxn ang="0">
                  <a:pos x="130" y="66"/>
                </a:cxn>
                <a:cxn ang="0">
                  <a:pos x="134" y="50"/>
                </a:cxn>
                <a:cxn ang="0">
                  <a:pos x="134" y="50"/>
                </a:cxn>
                <a:cxn ang="0">
                  <a:pos x="136" y="40"/>
                </a:cxn>
                <a:cxn ang="0">
                  <a:pos x="136" y="32"/>
                </a:cxn>
                <a:cxn ang="0">
                  <a:pos x="132" y="22"/>
                </a:cxn>
                <a:cxn ang="0">
                  <a:pos x="128" y="16"/>
                </a:cxn>
                <a:cxn ang="0">
                  <a:pos x="120" y="10"/>
                </a:cxn>
                <a:cxn ang="0">
                  <a:pos x="112" y="4"/>
                </a:cxn>
                <a:cxn ang="0">
                  <a:pos x="104" y="2"/>
                </a:cxn>
                <a:cxn ang="0">
                  <a:pos x="94" y="0"/>
                </a:cxn>
                <a:cxn ang="0">
                  <a:pos x="94" y="0"/>
                </a:cxn>
                <a:cxn ang="0">
                  <a:pos x="84" y="2"/>
                </a:cxn>
                <a:cxn ang="0">
                  <a:pos x="76" y="6"/>
                </a:cxn>
                <a:cxn ang="0">
                  <a:pos x="70" y="10"/>
                </a:cxn>
                <a:cxn ang="0">
                  <a:pos x="64" y="16"/>
                </a:cxn>
                <a:cxn ang="0">
                  <a:pos x="58" y="28"/>
                </a:cxn>
                <a:cxn ang="0">
                  <a:pos x="56" y="34"/>
                </a:cxn>
                <a:cxn ang="0">
                  <a:pos x="56" y="34"/>
                </a:cxn>
                <a:cxn ang="0">
                  <a:pos x="50" y="32"/>
                </a:cxn>
                <a:cxn ang="0">
                  <a:pos x="32" y="34"/>
                </a:cxn>
                <a:cxn ang="0">
                  <a:pos x="22" y="38"/>
                </a:cxn>
                <a:cxn ang="0">
                  <a:pos x="14" y="42"/>
                </a:cxn>
                <a:cxn ang="0">
                  <a:pos x="6" y="48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72"/>
                </a:cxn>
                <a:cxn ang="0">
                  <a:pos x="0" y="86"/>
                </a:cxn>
                <a:cxn ang="0">
                  <a:pos x="4" y="100"/>
                </a:cxn>
                <a:cxn ang="0">
                  <a:pos x="10" y="112"/>
                </a:cxn>
                <a:cxn ang="0">
                  <a:pos x="22" y="124"/>
                </a:cxn>
                <a:cxn ang="0">
                  <a:pos x="40" y="136"/>
                </a:cxn>
                <a:cxn ang="0">
                  <a:pos x="66" y="144"/>
                </a:cxn>
                <a:cxn ang="0">
                  <a:pos x="98" y="152"/>
                </a:cxn>
                <a:cxn ang="0">
                  <a:pos x="98" y="152"/>
                </a:cxn>
              </a:cxnLst>
              <a:rect l="0" t="0" r="r" b="b"/>
              <a:pathLst>
                <a:path w="136" h="152">
                  <a:moveTo>
                    <a:pt x="98" y="152"/>
                  </a:moveTo>
                  <a:lnTo>
                    <a:pt x="98" y="152"/>
                  </a:lnTo>
                  <a:lnTo>
                    <a:pt x="94" y="148"/>
                  </a:lnTo>
                  <a:lnTo>
                    <a:pt x="86" y="138"/>
                  </a:lnTo>
                  <a:lnTo>
                    <a:pt x="82" y="130"/>
                  </a:lnTo>
                  <a:lnTo>
                    <a:pt x="78" y="120"/>
                  </a:lnTo>
                  <a:lnTo>
                    <a:pt x="76" y="110"/>
                  </a:lnTo>
                  <a:lnTo>
                    <a:pt x="76" y="96"/>
                  </a:lnTo>
                  <a:lnTo>
                    <a:pt x="76" y="96"/>
                  </a:lnTo>
                  <a:lnTo>
                    <a:pt x="80" y="104"/>
                  </a:lnTo>
                  <a:lnTo>
                    <a:pt x="90" y="118"/>
                  </a:lnTo>
                  <a:lnTo>
                    <a:pt x="106" y="136"/>
                  </a:lnTo>
                  <a:lnTo>
                    <a:pt x="114" y="144"/>
                  </a:lnTo>
                  <a:lnTo>
                    <a:pt x="124" y="150"/>
                  </a:lnTo>
                  <a:lnTo>
                    <a:pt x="124" y="150"/>
                  </a:lnTo>
                  <a:lnTo>
                    <a:pt x="124" y="140"/>
                  </a:lnTo>
                  <a:lnTo>
                    <a:pt x="124" y="116"/>
                  </a:lnTo>
                  <a:lnTo>
                    <a:pt x="126" y="84"/>
                  </a:lnTo>
                  <a:lnTo>
                    <a:pt x="130" y="66"/>
                  </a:lnTo>
                  <a:lnTo>
                    <a:pt x="134" y="50"/>
                  </a:lnTo>
                  <a:lnTo>
                    <a:pt x="134" y="50"/>
                  </a:lnTo>
                  <a:lnTo>
                    <a:pt x="136" y="40"/>
                  </a:lnTo>
                  <a:lnTo>
                    <a:pt x="136" y="32"/>
                  </a:lnTo>
                  <a:lnTo>
                    <a:pt x="132" y="22"/>
                  </a:lnTo>
                  <a:lnTo>
                    <a:pt x="128" y="16"/>
                  </a:lnTo>
                  <a:lnTo>
                    <a:pt x="120" y="10"/>
                  </a:lnTo>
                  <a:lnTo>
                    <a:pt x="112" y="4"/>
                  </a:lnTo>
                  <a:lnTo>
                    <a:pt x="104" y="2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84" y="2"/>
                  </a:lnTo>
                  <a:lnTo>
                    <a:pt x="76" y="6"/>
                  </a:lnTo>
                  <a:lnTo>
                    <a:pt x="70" y="10"/>
                  </a:lnTo>
                  <a:lnTo>
                    <a:pt x="64" y="16"/>
                  </a:lnTo>
                  <a:lnTo>
                    <a:pt x="58" y="28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0" y="32"/>
                  </a:lnTo>
                  <a:lnTo>
                    <a:pt x="32" y="34"/>
                  </a:lnTo>
                  <a:lnTo>
                    <a:pt x="22" y="38"/>
                  </a:lnTo>
                  <a:lnTo>
                    <a:pt x="14" y="42"/>
                  </a:lnTo>
                  <a:lnTo>
                    <a:pt x="6" y="4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72"/>
                  </a:lnTo>
                  <a:lnTo>
                    <a:pt x="0" y="86"/>
                  </a:lnTo>
                  <a:lnTo>
                    <a:pt x="4" y="100"/>
                  </a:lnTo>
                  <a:lnTo>
                    <a:pt x="10" y="112"/>
                  </a:lnTo>
                  <a:lnTo>
                    <a:pt x="22" y="124"/>
                  </a:lnTo>
                  <a:lnTo>
                    <a:pt x="40" y="136"/>
                  </a:lnTo>
                  <a:lnTo>
                    <a:pt x="66" y="144"/>
                  </a:lnTo>
                  <a:lnTo>
                    <a:pt x="98" y="152"/>
                  </a:lnTo>
                  <a:lnTo>
                    <a:pt x="98" y="1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2" name="Freeform 28"/>
            <p:cNvSpPr>
              <a:spLocks/>
            </p:cNvSpPr>
            <p:nvPr/>
          </p:nvSpPr>
          <p:spPr bwMode="auto">
            <a:xfrm>
              <a:off x="8390021" y="340895"/>
              <a:ext cx="272716" cy="304800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6" y="32"/>
                </a:cxn>
                <a:cxn ang="0">
                  <a:pos x="10" y="36"/>
                </a:cxn>
                <a:cxn ang="0">
                  <a:pos x="18" y="38"/>
                </a:cxn>
                <a:cxn ang="0">
                  <a:pos x="18" y="38"/>
                </a:cxn>
                <a:cxn ang="0">
                  <a:pos x="24" y="36"/>
                </a:cxn>
                <a:cxn ang="0">
                  <a:pos x="30" y="32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4" y="12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</a:cxnLst>
              <a:rect l="0" t="0" r="r" b="b"/>
              <a:pathLst>
                <a:path w="34" h="38">
                  <a:moveTo>
                    <a:pt x="0" y="18"/>
                  </a:moveTo>
                  <a:lnTo>
                    <a:pt x="0" y="18"/>
                  </a:lnTo>
                  <a:lnTo>
                    <a:pt x="2" y="26"/>
                  </a:lnTo>
                  <a:lnTo>
                    <a:pt x="6" y="32"/>
                  </a:lnTo>
                  <a:lnTo>
                    <a:pt x="10" y="36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24" y="36"/>
                  </a:lnTo>
                  <a:lnTo>
                    <a:pt x="30" y="32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2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3" name="Freeform 29"/>
            <p:cNvSpPr>
              <a:spLocks/>
            </p:cNvSpPr>
            <p:nvPr/>
          </p:nvSpPr>
          <p:spPr bwMode="auto">
            <a:xfrm>
              <a:off x="433137" y="-669758"/>
              <a:ext cx="641684" cy="641684"/>
            </a:xfrm>
            <a:custGeom>
              <a:avLst/>
              <a:gdLst/>
              <a:ahLst/>
              <a:cxnLst>
                <a:cxn ang="0">
                  <a:pos x="30" y="46"/>
                </a:cxn>
                <a:cxn ang="0">
                  <a:pos x="30" y="46"/>
                </a:cxn>
                <a:cxn ang="0">
                  <a:pos x="26" y="48"/>
                </a:cxn>
                <a:cxn ang="0">
                  <a:pos x="20" y="54"/>
                </a:cxn>
                <a:cxn ang="0">
                  <a:pos x="12" y="66"/>
                </a:cxn>
                <a:cxn ang="0">
                  <a:pos x="8" y="72"/>
                </a:cxn>
                <a:cxn ang="0">
                  <a:pos x="6" y="80"/>
                </a:cxn>
                <a:cxn ang="0">
                  <a:pos x="6" y="80"/>
                </a:cxn>
                <a:cxn ang="0">
                  <a:pos x="16" y="7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56" y="76"/>
                </a:cxn>
                <a:cxn ang="0">
                  <a:pos x="64" y="72"/>
                </a:cxn>
                <a:cxn ang="0">
                  <a:pos x="70" y="68"/>
                </a:cxn>
                <a:cxn ang="0">
                  <a:pos x="76" y="62"/>
                </a:cxn>
                <a:cxn ang="0">
                  <a:pos x="78" y="56"/>
                </a:cxn>
                <a:cxn ang="0">
                  <a:pos x="80" y="50"/>
                </a:cxn>
                <a:cxn ang="0">
                  <a:pos x="80" y="44"/>
                </a:cxn>
                <a:cxn ang="0">
                  <a:pos x="78" y="40"/>
                </a:cxn>
                <a:cxn ang="0">
                  <a:pos x="78" y="40"/>
                </a:cxn>
                <a:cxn ang="0">
                  <a:pos x="70" y="34"/>
                </a:cxn>
                <a:cxn ang="0">
                  <a:pos x="64" y="30"/>
                </a:cxn>
                <a:cxn ang="0">
                  <a:pos x="56" y="30"/>
                </a:cxn>
                <a:cxn ang="0">
                  <a:pos x="56" y="30"/>
                </a:cxn>
                <a:cxn ang="0">
                  <a:pos x="58" y="26"/>
                </a:cxn>
                <a:cxn ang="0">
                  <a:pos x="58" y="14"/>
                </a:cxn>
                <a:cxn ang="0">
                  <a:pos x="56" y="10"/>
                </a:cxn>
                <a:cxn ang="0">
                  <a:pos x="52" y="4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4"/>
                </a:cxn>
                <a:cxn ang="0">
                  <a:pos x="10" y="10"/>
                </a:cxn>
                <a:cxn ang="0">
                  <a:pos x="4" y="18"/>
                </a:cxn>
                <a:cxn ang="0">
                  <a:pos x="2" y="30"/>
                </a:cxn>
                <a:cxn ang="0">
                  <a:pos x="0" y="48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10" y="60"/>
                </a:cxn>
                <a:cxn ang="0">
                  <a:pos x="18" y="52"/>
                </a:cxn>
                <a:cxn ang="0">
                  <a:pos x="24" y="48"/>
                </a:cxn>
                <a:cxn ang="0">
                  <a:pos x="30" y="46"/>
                </a:cxn>
                <a:cxn ang="0">
                  <a:pos x="30" y="46"/>
                </a:cxn>
              </a:cxnLst>
              <a:rect l="0" t="0" r="r" b="b"/>
              <a:pathLst>
                <a:path w="80" h="80">
                  <a:moveTo>
                    <a:pt x="30" y="46"/>
                  </a:moveTo>
                  <a:lnTo>
                    <a:pt x="30" y="46"/>
                  </a:lnTo>
                  <a:lnTo>
                    <a:pt x="26" y="48"/>
                  </a:lnTo>
                  <a:lnTo>
                    <a:pt x="20" y="54"/>
                  </a:lnTo>
                  <a:lnTo>
                    <a:pt x="12" y="66"/>
                  </a:lnTo>
                  <a:lnTo>
                    <a:pt x="8" y="72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16" y="7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56" y="76"/>
                  </a:lnTo>
                  <a:lnTo>
                    <a:pt x="64" y="72"/>
                  </a:lnTo>
                  <a:lnTo>
                    <a:pt x="70" y="68"/>
                  </a:lnTo>
                  <a:lnTo>
                    <a:pt x="76" y="62"/>
                  </a:lnTo>
                  <a:lnTo>
                    <a:pt x="78" y="56"/>
                  </a:lnTo>
                  <a:lnTo>
                    <a:pt x="80" y="50"/>
                  </a:lnTo>
                  <a:lnTo>
                    <a:pt x="80" y="44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70" y="34"/>
                  </a:lnTo>
                  <a:lnTo>
                    <a:pt x="64" y="30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58" y="26"/>
                  </a:lnTo>
                  <a:lnTo>
                    <a:pt x="58" y="14"/>
                  </a:lnTo>
                  <a:lnTo>
                    <a:pt x="56" y="10"/>
                  </a:lnTo>
                  <a:lnTo>
                    <a:pt x="52" y="4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4"/>
                  </a:lnTo>
                  <a:lnTo>
                    <a:pt x="10" y="10"/>
                  </a:lnTo>
                  <a:lnTo>
                    <a:pt x="4" y="18"/>
                  </a:lnTo>
                  <a:lnTo>
                    <a:pt x="2" y="30"/>
                  </a:lnTo>
                  <a:lnTo>
                    <a:pt x="0" y="48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0" y="60"/>
                  </a:lnTo>
                  <a:lnTo>
                    <a:pt x="18" y="52"/>
                  </a:lnTo>
                  <a:lnTo>
                    <a:pt x="24" y="48"/>
                  </a:lnTo>
                  <a:lnTo>
                    <a:pt x="30" y="46"/>
                  </a:lnTo>
                  <a:lnTo>
                    <a:pt x="30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4" name="Freeform 30"/>
            <p:cNvSpPr>
              <a:spLocks/>
            </p:cNvSpPr>
            <p:nvPr/>
          </p:nvSpPr>
          <p:spPr bwMode="auto">
            <a:xfrm>
              <a:off x="449179" y="-12032"/>
              <a:ext cx="673768" cy="673768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0"/>
                </a:cxn>
                <a:cxn ang="0">
                  <a:pos x="14" y="12"/>
                </a:cxn>
                <a:cxn ang="0">
                  <a:pos x="22" y="14"/>
                </a:cxn>
                <a:cxn ang="0">
                  <a:pos x="34" y="22"/>
                </a:cxn>
                <a:cxn ang="0">
                  <a:pos x="42" y="28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38" y="26"/>
                </a:cxn>
                <a:cxn ang="0">
                  <a:pos x="30" y="24"/>
                </a:cxn>
                <a:cxn ang="0">
                  <a:pos x="16" y="18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60"/>
                </a:cxn>
                <a:cxn ang="0">
                  <a:pos x="30" y="72"/>
                </a:cxn>
                <a:cxn ang="0">
                  <a:pos x="36" y="80"/>
                </a:cxn>
                <a:cxn ang="0">
                  <a:pos x="40" y="84"/>
                </a:cxn>
                <a:cxn ang="0">
                  <a:pos x="46" y="84"/>
                </a:cxn>
                <a:cxn ang="0">
                  <a:pos x="52" y="84"/>
                </a:cxn>
                <a:cxn ang="0">
                  <a:pos x="58" y="80"/>
                </a:cxn>
                <a:cxn ang="0">
                  <a:pos x="58" y="80"/>
                </a:cxn>
                <a:cxn ang="0">
                  <a:pos x="64" y="76"/>
                </a:cxn>
                <a:cxn ang="0">
                  <a:pos x="66" y="72"/>
                </a:cxn>
                <a:cxn ang="0">
                  <a:pos x="68" y="66"/>
                </a:cxn>
                <a:cxn ang="0">
                  <a:pos x="66" y="60"/>
                </a:cxn>
                <a:cxn ang="0">
                  <a:pos x="64" y="52"/>
                </a:cxn>
                <a:cxn ang="0">
                  <a:pos x="62" y="48"/>
                </a:cxn>
                <a:cxn ang="0">
                  <a:pos x="62" y="48"/>
                </a:cxn>
                <a:cxn ang="0">
                  <a:pos x="66" y="48"/>
                </a:cxn>
                <a:cxn ang="0">
                  <a:pos x="70" y="48"/>
                </a:cxn>
                <a:cxn ang="0">
                  <a:pos x="76" y="44"/>
                </a:cxn>
                <a:cxn ang="0">
                  <a:pos x="80" y="40"/>
                </a:cxn>
                <a:cxn ang="0">
                  <a:pos x="82" y="34"/>
                </a:cxn>
                <a:cxn ang="0">
                  <a:pos x="84" y="28"/>
                </a:cxn>
                <a:cxn ang="0">
                  <a:pos x="82" y="22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4" y="10"/>
                </a:cxn>
                <a:cxn ang="0">
                  <a:pos x="70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4" y="2"/>
                </a:cxn>
                <a:cxn ang="0">
                  <a:pos x="12" y="6"/>
                </a:cxn>
                <a:cxn ang="0">
                  <a:pos x="4" y="10"/>
                </a:cxn>
                <a:cxn ang="0">
                  <a:pos x="4" y="10"/>
                </a:cxn>
              </a:cxnLst>
              <a:rect l="0" t="0" r="r" b="b"/>
              <a:pathLst>
                <a:path w="84" h="84">
                  <a:moveTo>
                    <a:pt x="4" y="10"/>
                  </a:moveTo>
                  <a:lnTo>
                    <a:pt x="4" y="10"/>
                  </a:lnTo>
                  <a:lnTo>
                    <a:pt x="14" y="12"/>
                  </a:lnTo>
                  <a:lnTo>
                    <a:pt x="22" y="14"/>
                  </a:lnTo>
                  <a:lnTo>
                    <a:pt x="34" y="22"/>
                  </a:lnTo>
                  <a:lnTo>
                    <a:pt x="42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38" y="26"/>
                  </a:lnTo>
                  <a:lnTo>
                    <a:pt x="30" y="24"/>
                  </a:lnTo>
                  <a:lnTo>
                    <a:pt x="16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60"/>
                  </a:lnTo>
                  <a:lnTo>
                    <a:pt x="30" y="72"/>
                  </a:lnTo>
                  <a:lnTo>
                    <a:pt x="36" y="80"/>
                  </a:lnTo>
                  <a:lnTo>
                    <a:pt x="40" y="84"/>
                  </a:lnTo>
                  <a:lnTo>
                    <a:pt x="46" y="84"/>
                  </a:lnTo>
                  <a:lnTo>
                    <a:pt x="52" y="84"/>
                  </a:lnTo>
                  <a:lnTo>
                    <a:pt x="58" y="80"/>
                  </a:lnTo>
                  <a:lnTo>
                    <a:pt x="58" y="80"/>
                  </a:lnTo>
                  <a:lnTo>
                    <a:pt x="64" y="76"/>
                  </a:lnTo>
                  <a:lnTo>
                    <a:pt x="66" y="72"/>
                  </a:lnTo>
                  <a:lnTo>
                    <a:pt x="68" y="66"/>
                  </a:lnTo>
                  <a:lnTo>
                    <a:pt x="66" y="60"/>
                  </a:lnTo>
                  <a:lnTo>
                    <a:pt x="64" y="52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66" y="48"/>
                  </a:lnTo>
                  <a:lnTo>
                    <a:pt x="70" y="48"/>
                  </a:lnTo>
                  <a:lnTo>
                    <a:pt x="76" y="44"/>
                  </a:lnTo>
                  <a:lnTo>
                    <a:pt x="80" y="40"/>
                  </a:lnTo>
                  <a:lnTo>
                    <a:pt x="82" y="34"/>
                  </a:lnTo>
                  <a:lnTo>
                    <a:pt x="84" y="28"/>
                  </a:lnTo>
                  <a:lnTo>
                    <a:pt x="82" y="22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4" y="10"/>
                  </a:lnTo>
                  <a:lnTo>
                    <a:pt x="70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4" y="2"/>
                  </a:lnTo>
                  <a:lnTo>
                    <a:pt x="12" y="6"/>
                  </a:lnTo>
                  <a:lnTo>
                    <a:pt x="4" y="10"/>
                  </a:lnTo>
                  <a:lnTo>
                    <a:pt x="4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5" name="Freeform 31"/>
            <p:cNvSpPr>
              <a:spLocks/>
            </p:cNvSpPr>
            <p:nvPr/>
          </p:nvSpPr>
          <p:spPr bwMode="auto">
            <a:xfrm>
              <a:off x="0" y="164432"/>
              <a:ext cx="593558" cy="67376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30" y="72"/>
                </a:cxn>
                <a:cxn ang="0">
                  <a:pos x="34" y="76"/>
                </a:cxn>
                <a:cxn ang="0">
                  <a:pos x="40" y="82"/>
                </a:cxn>
                <a:cxn ang="0">
                  <a:pos x="44" y="82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58" y="82"/>
                </a:cxn>
                <a:cxn ang="0">
                  <a:pos x="64" y="80"/>
                </a:cxn>
                <a:cxn ang="0">
                  <a:pos x="68" y="76"/>
                </a:cxn>
                <a:cxn ang="0">
                  <a:pos x="72" y="72"/>
                </a:cxn>
                <a:cxn ang="0">
                  <a:pos x="74" y="66"/>
                </a:cxn>
                <a:cxn ang="0">
                  <a:pos x="74" y="58"/>
                </a:cxn>
                <a:cxn ang="0">
                  <a:pos x="72" y="44"/>
                </a:cxn>
                <a:cxn ang="0">
                  <a:pos x="72" y="44"/>
                </a:cxn>
                <a:cxn ang="0">
                  <a:pos x="66" y="26"/>
                </a:cxn>
                <a:cxn ang="0">
                  <a:pos x="58" y="12"/>
                </a:cxn>
                <a:cxn ang="0">
                  <a:pos x="52" y="6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0"/>
                </a:cxn>
                <a:cxn ang="0">
                  <a:pos x="44" y="30"/>
                </a:cxn>
                <a:cxn ang="0">
                  <a:pos x="42" y="36"/>
                </a:cxn>
                <a:cxn ang="0">
                  <a:pos x="40" y="38"/>
                </a:cxn>
                <a:cxn ang="0">
                  <a:pos x="40" y="38"/>
                </a:cxn>
                <a:cxn ang="0">
                  <a:pos x="42" y="32"/>
                </a:cxn>
                <a:cxn ang="0">
                  <a:pos x="42" y="24"/>
                </a:cxn>
                <a:cxn ang="0">
                  <a:pos x="42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6" y="4"/>
                </a:cxn>
                <a:cxn ang="0">
                  <a:pos x="32" y="10"/>
                </a:cxn>
                <a:cxn ang="0">
                  <a:pos x="22" y="18"/>
                </a:cxn>
                <a:cxn ang="0">
                  <a:pos x="10" y="26"/>
                </a:cxn>
                <a:cxn ang="0">
                  <a:pos x="0" y="3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4" y="72"/>
                </a:cxn>
                <a:cxn ang="0">
                  <a:pos x="8" y="74"/>
                </a:cxn>
                <a:cxn ang="0">
                  <a:pos x="18" y="74"/>
                </a:cxn>
                <a:cxn ang="0">
                  <a:pos x="26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74" h="84">
                  <a:moveTo>
                    <a:pt x="30" y="70"/>
                  </a:moveTo>
                  <a:lnTo>
                    <a:pt x="30" y="70"/>
                  </a:lnTo>
                  <a:lnTo>
                    <a:pt x="30" y="72"/>
                  </a:lnTo>
                  <a:lnTo>
                    <a:pt x="34" y="76"/>
                  </a:lnTo>
                  <a:lnTo>
                    <a:pt x="40" y="82"/>
                  </a:lnTo>
                  <a:lnTo>
                    <a:pt x="44" y="82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8" y="82"/>
                  </a:lnTo>
                  <a:lnTo>
                    <a:pt x="64" y="80"/>
                  </a:lnTo>
                  <a:lnTo>
                    <a:pt x="68" y="76"/>
                  </a:lnTo>
                  <a:lnTo>
                    <a:pt x="72" y="72"/>
                  </a:lnTo>
                  <a:lnTo>
                    <a:pt x="74" y="66"/>
                  </a:lnTo>
                  <a:lnTo>
                    <a:pt x="74" y="58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66" y="26"/>
                  </a:lnTo>
                  <a:lnTo>
                    <a:pt x="58" y="12"/>
                  </a:lnTo>
                  <a:lnTo>
                    <a:pt x="52" y="6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0"/>
                  </a:lnTo>
                  <a:lnTo>
                    <a:pt x="44" y="30"/>
                  </a:lnTo>
                  <a:lnTo>
                    <a:pt x="42" y="36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2" y="32"/>
                  </a:lnTo>
                  <a:lnTo>
                    <a:pt x="42" y="24"/>
                  </a:lnTo>
                  <a:lnTo>
                    <a:pt x="42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4"/>
                  </a:lnTo>
                  <a:lnTo>
                    <a:pt x="32" y="10"/>
                  </a:lnTo>
                  <a:lnTo>
                    <a:pt x="22" y="18"/>
                  </a:lnTo>
                  <a:lnTo>
                    <a:pt x="10" y="26"/>
                  </a:lnTo>
                  <a:lnTo>
                    <a:pt x="0" y="3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4" y="72"/>
                  </a:lnTo>
                  <a:lnTo>
                    <a:pt x="8" y="74"/>
                  </a:lnTo>
                  <a:lnTo>
                    <a:pt x="18" y="74"/>
                  </a:lnTo>
                  <a:lnTo>
                    <a:pt x="26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6" name="Freeform 32"/>
            <p:cNvSpPr>
              <a:spLocks/>
            </p:cNvSpPr>
            <p:nvPr/>
          </p:nvSpPr>
          <p:spPr bwMode="auto">
            <a:xfrm>
              <a:off x="0" y="-92242"/>
              <a:ext cx="176463" cy="176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6" y="14"/>
                </a:cxn>
                <a:cxn ang="0">
                  <a:pos x="22" y="8"/>
                </a:cxn>
                <a:cxn ang="0">
                  <a:pos x="22" y="8"/>
                </a:cxn>
                <a:cxn ang="0">
                  <a:pos x="10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" h="22">
                  <a:moveTo>
                    <a:pt x="0" y="0"/>
                  </a:moveTo>
                  <a:lnTo>
                    <a:pt x="0" y="22"/>
                  </a:lnTo>
                  <a:lnTo>
                    <a:pt x="0" y="22"/>
                  </a:lnTo>
                  <a:lnTo>
                    <a:pt x="16" y="14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10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7" name="Freeform 33"/>
            <p:cNvSpPr>
              <a:spLocks/>
            </p:cNvSpPr>
            <p:nvPr/>
          </p:nvSpPr>
          <p:spPr bwMode="auto">
            <a:xfrm>
              <a:off x="0" y="84221"/>
              <a:ext cx="192505" cy="288758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0" y="4"/>
                </a:cxn>
                <a:cxn ang="0">
                  <a:pos x="0" y="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24"/>
                </a:cxn>
                <a:cxn ang="0">
                  <a:pos x="18" y="12"/>
                </a:cxn>
                <a:cxn ang="0">
                  <a:pos x="24" y="0"/>
                </a:cxn>
                <a:cxn ang="0">
                  <a:pos x="24" y="0"/>
                </a:cxn>
              </a:cxnLst>
              <a:rect l="0" t="0" r="r" b="b"/>
              <a:pathLst>
                <a:path w="24" h="36">
                  <a:moveTo>
                    <a:pt x="24" y="0"/>
                  </a:moveTo>
                  <a:lnTo>
                    <a:pt x="24" y="0"/>
                  </a:lnTo>
                  <a:lnTo>
                    <a:pt x="10" y="4"/>
                  </a:lnTo>
                  <a:lnTo>
                    <a:pt x="0" y="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24"/>
                  </a:lnTo>
                  <a:lnTo>
                    <a:pt x="18" y="12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8" name="Freeform 34"/>
            <p:cNvSpPr>
              <a:spLocks/>
            </p:cNvSpPr>
            <p:nvPr/>
          </p:nvSpPr>
          <p:spPr bwMode="auto">
            <a:xfrm>
              <a:off x="0" y="-846221"/>
              <a:ext cx="433137" cy="689811"/>
            </a:xfrm>
            <a:custGeom>
              <a:avLst/>
              <a:gdLst/>
              <a:ahLst/>
              <a:cxnLst>
                <a:cxn ang="0">
                  <a:pos x="18" y="54"/>
                </a:cxn>
                <a:cxn ang="0">
                  <a:pos x="18" y="54"/>
                </a:cxn>
                <a:cxn ang="0">
                  <a:pos x="28" y="66"/>
                </a:cxn>
                <a:cxn ang="0">
                  <a:pos x="36" y="76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46" y="66"/>
                </a:cxn>
                <a:cxn ang="0">
                  <a:pos x="48" y="46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54" y="22"/>
                </a:cxn>
                <a:cxn ang="0">
                  <a:pos x="54" y="18"/>
                </a:cxn>
                <a:cxn ang="0">
                  <a:pos x="52" y="12"/>
                </a:cxn>
                <a:cxn ang="0">
                  <a:pos x="48" y="8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2" y="8"/>
                </a:cxn>
                <a:cxn ang="0">
                  <a:pos x="10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0" y="18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4" y="82"/>
                </a:cxn>
                <a:cxn ang="0">
                  <a:pos x="32" y="86"/>
                </a:cxn>
                <a:cxn ang="0">
                  <a:pos x="32" y="86"/>
                </a:cxn>
                <a:cxn ang="0">
                  <a:pos x="26" y="78"/>
                </a:cxn>
                <a:cxn ang="0">
                  <a:pos x="20" y="68"/>
                </a:cxn>
                <a:cxn ang="0">
                  <a:pos x="18" y="54"/>
                </a:cxn>
                <a:cxn ang="0">
                  <a:pos x="18" y="54"/>
                </a:cxn>
              </a:cxnLst>
              <a:rect l="0" t="0" r="r" b="b"/>
              <a:pathLst>
                <a:path w="54" h="86">
                  <a:moveTo>
                    <a:pt x="18" y="54"/>
                  </a:moveTo>
                  <a:lnTo>
                    <a:pt x="18" y="54"/>
                  </a:lnTo>
                  <a:lnTo>
                    <a:pt x="28" y="66"/>
                  </a:lnTo>
                  <a:lnTo>
                    <a:pt x="36" y="76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46" y="66"/>
                  </a:lnTo>
                  <a:lnTo>
                    <a:pt x="48" y="46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4" y="22"/>
                  </a:lnTo>
                  <a:lnTo>
                    <a:pt x="54" y="18"/>
                  </a:lnTo>
                  <a:lnTo>
                    <a:pt x="52" y="12"/>
                  </a:lnTo>
                  <a:lnTo>
                    <a:pt x="48" y="8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2" y="8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0" y="18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4" y="82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26" y="78"/>
                  </a:lnTo>
                  <a:lnTo>
                    <a:pt x="20" y="68"/>
                  </a:lnTo>
                  <a:lnTo>
                    <a:pt x="18" y="54"/>
                  </a:lnTo>
                  <a:lnTo>
                    <a:pt x="18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9" name="Freeform 35"/>
            <p:cNvSpPr>
              <a:spLocks/>
            </p:cNvSpPr>
            <p:nvPr/>
          </p:nvSpPr>
          <p:spPr bwMode="auto">
            <a:xfrm>
              <a:off x="256674" y="-60158"/>
              <a:ext cx="144379" cy="160421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2" y="20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18" h="20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0" name="Freeform 36"/>
            <p:cNvSpPr>
              <a:spLocks/>
            </p:cNvSpPr>
            <p:nvPr/>
          </p:nvSpPr>
          <p:spPr bwMode="auto">
            <a:xfrm>
              <a:off x="5743074" y="6067926"/>
              <a:ext cx="962526" cy="978568"/>
            </a:xfrm>
            <a:custGeom>
              <a:avLst/>
              <a:gdLst/>
              <a:ahLst/>
              <a:cxnLst>
                <a:cxn ang="0">
                  <a:pos x="84" y="46"/>
                </a:cxn>
                <a:cxn ang="0">
                  <a:pos x="84" y="46"/>
                </a:cxn>
                <a:cxn ang="0">
                  <a:pos x="86" y="40"/>
                </a:cxn>
                <a:cxn ang="0">
                  <a:pos x="86" y="24"/>
                </a:cxn>
                <a:cxn ang="0">
                  <a:pos x="84" y="16"/>
                </a:cxn>
                <a:cxn ang="0">
                  <a:pos x="80" y="8"/>
                </a:cxn>
                <a:cxn ang="0">
                  <a:pos x="72" y="2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48" y="0"/>
                </a:cxn>
                <a:cxn ang="0">
                  <a:pos x="36" y="2"/>
                </a:cxn>
                <a:cxn ang="0">
                  <a:pos x="24" y="6"/>
                </a:cxn>
                <a:cxn ang="0">
                  <a:pos x="14" y="14"/>
                </a:cxn>
                <a:cxn ang="0">
                  <a:pos x="10" y="20"/>
                </a:cxn>
                <a:cxn ang="0">
                  <a:pos x="6" y="28"/>
                </a:cxn>
                <a:cxn ang="0">
                  <a:pos x="2" y="48"/>
                </a:cxn>
                <a:cxn ang="0">
                  <a:pos x="0" y="74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4" y="102"/>
                </a:cxn>
                <a:cxn ang="0">
                  <a:pos x="14" y="90"/>
                </a:cxn>
                <a:cxn ang="0">
                  <a:pos x="20" y="84"/>
                </a:cxn>
                <a:cxn ang="0">
                  <a:pos x="26" y="78"/>
                </a:cxn>
                <a:cxn ang="0">
                  <a:pos x="36" y="74"/>
                </a:cxn>
                <a:cxn ang="0">
                  <a:pos x="44" y="72"/>
                </a:cxn>
                <a:cxn ang="0">
                  <a:pos x="44" y="72"/>
                </a:cxn>
                <a:cxn ang="0">
                  <a:pos x="40" y="74"/>
                </a:cxn>
                <a:cxn ang="0">
                  <a:pos x="28" y="84"/>
                </a:cxn>
                <a:cxn ang="0">
                  <a:pos x="22" y="90"/>
                </a:cxn>
                <a:cxn ang="0">
                  <a:pos x="16" y="100"/>
                </a:cxn>
                <a:cxn ang="0">
                  <a:pos x="12" y="110"/>
                </a:cxn>
                <a:cxn ang="0">
                  <a:pos x="10" y="122"/>
                </a:cxn>
                <a:cxn ang="0">
                  <a:pos x="10" y="122"/>
                </a:cxn>
                <a:cxn ang="0">
                  <a:pos x="24" y="120"/>
                </a:cxn>
                <a:cxn ang="0">
                  <a:pos x="44" y="118"/>
                </a:cxn>
                <a:cxn ang="0">
                  <a:pos x="70" y="118"/>
                </a:cxn>
                <a:cxn ang="0">
                  <a:pos x="70" y="118"/>
                </a:cxn>
                <a:cxn ang="0">
                  <a:pos x="84" y="116"/>
                </a:cxn>
                <a:cxn ang="0">
                  <a:pos x="96" y="110"/>
                </a:cxn>
                <a:cxn ang="0">
                  <a:pos x="104" y="104"/>
                </a:cxn>
                <a:cxn ang="0">
                  <a:pos x="112" y="96"/>
                </a:cxn>
                <a:cxn ang="0">
                  <a:pos x="118" y="86"/>
                </a:cxn>
                <a:cxn ang="0">
                  <a:pos x="120" y="76"/>
                </a:cxn>
                <a:cxn ang="0">
                  <a:pos x="120" y="68"/>
                </a:cxn>
                <a:cxn ang="0">
                  <a:pos x="118" y="62"/>
                </a:cxn>
                <a:cxn ang="0">
                  <a:pos x="118" y="62"/>
                </a:cxn>
                <a:cxn ang="0">
                  <a:pos x="112" y="56"/>
                </a:cxn>
                <a:cxn ang="0">
                  <a:pos x="106" y="52"/>
                </a:cxn>
                <a:cxn ang="0">
                  <a:pos x="96" y="48"/>
                </a:cxn>
                <a:cxn ang="0">
                  <a:pos x="88" y="46"/>
                </a:cxn>
                <a:cxn ang="0">
                  <a:pos x="84" y="46"/>
                </a:cxn>
                <a:cxn ang="0">
                  <a:pos x="84" y="46"/>
                </a:cxn>
              </a:cxnLst>
              <a:rect l="0" t="0" r="r" b="b"/>
              <a:pathLst>
                <a:path w="120" h="122">
                  <a:moveTo>
                    <a:pt x="84" y="46"/>
                  </a:moveTo>
                  <a:lnTo>
                    <a:pt x="84" y="46"/>
                  </a:lnTo>
                  <a:lnTo>
                    <a:pt x="86" y="40"/>
                  </a:lnTo>
                  <a:lnTo>
                    <a:pt x="86" y="24"/>
                  </a:lnTo>
                  <a:lnTo>
                    <a:pt x="84" y="16"/>
                  </a:lnTo>
                  <a:lnTo>
                    <a:pt x="80" y="8"/>
                  </a:lnTo>
                  <a:lnTo>
                    <a:pt x="72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48" y="0"/>
                  </a:lnTo>
                  <a:lnTo>
                    <a:pt x="36" y="2"/>
                  </a:lnTo>
                  <a:lnTo>
                    <a:pt x="24" y="6"/>
                  </a:lnTo>
                  <a:lnTo>
                    <a:pt x="14" y="14"/>
                  </a:lnTo>
                  <a:lnTo>
                    <a:pt x="10" y="20"/>
                  </a:lnTo>
                  <a:lnTo>
                    <a:pt x="6" y="28"/>
                  </a:lnTo>
                  <a:lnTo>
                    <a:pt x="2" y="48"/>
                  </a:lnTo>
                  <a:lnTo>
                    <a:pt x="0" y="74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4" y="102"/>
                  </a:lnTo>
                  <a:lnTo>
                    <a:pt x="14" y="90"/>
                  </a:lnTo>
                  <a:lnTo>
                    <a:pt x="20" y="84"/>
                  </a:lnTo>
                  <a:lnTo>
                    <a:pt x="26" y="78"/>
                  </a:lnTo>
                  <a:lnTo>
                    <a:pt x="36" y="74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0" y="74"/>
                  </a:lnTo>
                  <a:lnTo>
                    <a:pt x="28" y="84"/>
                  </a:lnTo>
                  <a:lnTo>
                    <a:pt x="22" y="90"/>
                  </a:lnTo>
                  <a:lnTo>
                    <a:pt x="16" y="100"/>
                  </a:lnTo>
                  <a:lnTo>
                    <a:pt x="12" y="110"/>
                  </a:lnTo>
                  <a:lnTo>
                    <a:pt x="10" y="122"/>
                  </a:lnTo>
                  <a:lnTo>
                    <a:pt x="10" y="122"/>
                  </a:lnTo>
                  <a:lnTo>
                    <a:pt x="24" y="120"/>
                  </a:lnTo>
                  <a:lnTo>
                    <a:pt x="44" y="118"/>
                  </a:lnTo>
                  <a:lnTo>
                    <a:pt x="70" y="118"/>
                  </a:lnTo>
                  <a:lnTo>
                    <a:pt x="70" y="118"/>
                  </a:lnTo>
                  <a:lnTo>
                    <a:pt x="84" y="116"/>
                  </a:lnTo>
                  <a:lnTo>
                    <a:pt x="96" y="110"/>
                  </a:lnTo>
                  <a:lnTo>
                    <a:pt x="104" y="104"/>
                  </a:lnTo>
                  <a:lnTo>
                    <a:pt x="112" y="96"/>
                  </a:lnTo>
                  <a:lnTo>
                    <a:pt x="118" y="86"/>
                  </a:lnTo>
                  <a:lnTo>
                    <a:pt x="120" y="76"/>
                  </a:lnTo>
                  <a:lnTo>
                    <a:pt x="120" y="68"/>
                  </a:lnTo>
                  <a:lnTo>
                    <a:pt x="118" y="62"/>
                  </a:lnTo>
                  <a:lnTo>
                    <a:pt x="118" y="62"/>
                  </a:lnTo>
                  <a:lnTo>
                    <a:pt x="112" y="56"/>
                  </a:lnTo>
                  <a:lnTo>
                    <a:pt x="106" y="52"/>
                  </a:lnTo>
                  <a:lnTo>
                    <a:pt x="96" y="48"/>
                  </a:lnTo>
                  <a:lnTo>
                    <a:pt x="88" y="46"/>
                  </a:lnTo>
                  <a:lnTo>
                    <a:pt x="84" y="46"/>
                  </a:lnTo>
                  <a:lnTo>
                    <a:pt x="84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1" name="Freeform 37"/>
            <p:cNvSpPr>
              <a:spLocks/>
            </p:cNvSpPr>
            <p:nvPr/>
          </p:nvSpPr>
          <p:spPr bwMode="auto">
            <a:xfrm>
              <a:off x="5759116" y="7078579"/>
              <a:ext cx="1010653" cy="770021"/>
            </a:xfrm>
            <a:custGeom>
              <a:avLst/>
              <a:gdLst/>
              <a:ahLst/>
              <a:cxnLst>
                <a:cxn ang="0">
                  <a:pos x="120" y="22"/>
                </a:cxn>
                <a:cxn ang="0">
                  <a:pos x="120" y="22"/>
                </a:cxn>
                <a:cxn ang="0">
                  <a:pos x="112" y="14"/>
                </a:cxn>
                <a:cxn ang="0">
                  <a:pos x="106" y="8"/>
                </a:cxn>
                <a:cxn ang="0">
                  <a:pos x="96" y="4"/>
                </a:cxn>
                <a:cxn ang="0">
                  <a:pos x="88" y="2"/>
                </a:cxn>
                <a:cxn ang="0">
                  <a:pos x="70" y="0"/>
                </a:cxn>
                <a:cxn ang="0">
                  <a:pos x="50" y="2"/>
                </a:cxn>
                <a:cxn ang="0">
                  <a:pos x="34" y="4"/>
                </a:cxn>
                <a:cxn ang="0">
                  <a:pos x="20" y="8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16"/>
                </a:cxn>
                <a:cxn ang="0">
                  <a:pos x="34" y="20"/>
                </a:cxn>
                <a:cxn ang="0">
                  <a:pos x="44" y="24"/>
                </a:cxn>
                <a:cxn ang="0">
                  <a:pos x="52" y="30"/>
                </a:cxn>
                <a:cxn ang="0">
                  <a:pos x="62" y="42"/>
                </a:cxn>
                <a:cxn ang="0">
                  <a:pos x="66" y="46"/>
                </a:cxn>
                <a:cxn ang="0">
                  <a:pos x="66" y="46"/>
                </a:cxn>
                <a:cxn ang="0">
                  <a:pos x="56" y="40"/>
                </a:cxn>
                <a:cxn ang="0">
                  <a:pos x="46" y="34"/>
                </a:cxn>
                <a:cxn ang="0">
                  <a:pos x="24" y="28"/>
                </a:cxn>
                <a:cxn ang="0">
                  <a:pos x="6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6" y="28"/>
                </a:cxn>
                <a:cxn ang="0">
                  <a:pos x="14" y="36"/>
                </a:cxn>
                <a:cxn ang="0">
                  <a:pos x="18" y="44"/>
                </a:cxn>
                <a:cxn ang="0">
                  <a:pos x="24" y="54"/>
                </a:cxn>
                <a:cxn ang="0">
                  <a:pos x="40" y="96"/>
                </a:cxn>
                <a:cxn ang="0">
                  <a:pos x="102" y="96"/>
                </a:cxn>
                <a:cxn ang="0">
                  <a:pos x="102" y="96"/>
                </a:cxn>
                <a:cxn ang="0">
                  <a:pos x="100" y="88"/>
                </a:cxn>
                <a:cxn ang="0">
                  <a:pos x="98" y="78"/>
                </a:cxn>
                <a:cxn ang="0">
                  <a:pos x="94" y="70"/>
                </a:cxn>
                <a:cxn ang="0">
                  <a:pos x="94" y="70"/>
                </a:cxn>
                <a:cxn ang="0">
                  <a:pos x="100" y="72"/>
                </a:cxn>
                <a:cxn ang="0">
                  <a:pos x="108" y="70"/>
                </a:cxn>
                <a:cxn ang="0">
                  <a:pos x="114" y="66"/>
                </a:cxn>
                <a:cxn ang="0">
                  <a:pos x="120" y="60"/>
                </a:cxn>
                <a:cxn ang="0">
                  <a:pos x="124" y="52"/>
                </a:cxn>
                <a:cxn ang="0">
                  <a:pos x="126" y="42"/>
                </a:cxn>
                <a:cxn ang="0">
                  <a:pos x="126" y="32"/>
                </a:cxn>
                <a:cxn ang="0">
                  <a:pos x="120" y="22"/>
                </a:cxn>
                <a:cxn ang="0">
                  <a:pos x="120" y="22"/>
                </a:cxn>
              </a:cxnLst>
              <a:rect l="0" t="0" r="r" b="b"/>
              <a:pathLst>
                <a:path w="126" h="96">
                  <a:moveTo>
                    <a:pt x="120" y="22"/>
                  </a:moveTo>
                  <a:lnTo>
                    <a:pt x="120" y="22"/>
                  </a:lnTo>
                  <a:lnTo>
                    <a:pt x="112" y="14"/>
                  </a:lnTo>
                  <a:lnTo>
                    <a:pt x="106" y="8"/>
                  </a:lnTo>
                  <a:lnTo>
                    <a:pt x="96" y="4"/>
                  </a:lnTo>
                  <a:lnTo>
                    <a:pt x="88" y="2"/>
                  </a:lnTo>
                  <a:lnTo>
                    <a:pt x="70" y="0"/>
                  </a:lnTo>
                  <a:lnTo>
                    <a:pt x="50" y="2"/>
                  </a:lnTo>
                  <a:lnTo>
                    <a:pt x="34" y="4"/>
                  </a:lnTo>
                  <a:lnTo>
                    <a:pt x="20" y="8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16"/>
                  </a:lnTo>
                  <a:lnTo>
                    <a:pt x="34" y="20"/>
                  </a:lnTo>
                  <a:lnTo>
                    <a:pt x="44" y="24"/>
                  </a:lnTo>
                  <a:lnTo>
                    <a:pt x="52" y="30"/>
                  </a:lnTo>
                  <a:lnTo>
                    <a:pt x="62" y="42"/>
                  </a:lnTo>
                  <a:lnTo>
                    <a:pt x="66" y="46"/>
                  </a:lnTo>
                  <a:lnTo>
                    <a:pt x="66" y="46"/>
                  </a:lnTo>
                  <a:lnTo>
                    <a:pt x="56" y="40"/>
                  </a:lnTo>
                  <a:lnTo>
                    <a:pt x="46" y="34"/>
                  </a:lnTo>
                  <a:lnTo>
                    <a:pt x="24" y="28"/>
                  </a:lnTo>
                  <a:lnTo>
                    <a:pt x="6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6" y="28"/>
                  </a:lnTo>
                  <a:lnTo>
                    <a:pt x="14" y="36"/>
                  </a:lnTo>
                  <a:lnTo>
                    <a:pt x="18" y="44"/>
                  </a:lnTo>
                  <a:lnTo>
                    <a:pt x="24" y="54"/>
                  </a:lnTo>
                  <a:lnTo>
                    <a:pt x="40" y="96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00" y="88"/>
                  </a:lnTo>
                  <a:lnTo>
                    <a:pt x="98" y="78"/>
                  </a:lnTo>
                  <a:lnTo>
                    <a:pt x="94" y="70"/>
                  </a:lnTo>
                  <a:lnTo>
                    <a:pt x="94" y="70"/>
                  </a:lnTo>
                  <a:lnTo>
                    <a:pt x="100" y="72"/>
                  </a:lnTo>
                  <a:lnTo>
                    <a:pt x="108" y="70"/>
                  </a:lnTo>
                  <a:lnTo>
                    <a:pt x="114" y="66"/>
                  </a:lnTo>
                  <a:lnTo>
                    <a:pt x="120" y="60"/>
                  </a:lnTo>
                  <a:lnTo>
                    <a:pt x="124" y="52"/>
                  </a:lnTo>
                  <a:lnTo>
                    <a:pt x="126" y="42"/>
                  </a:lnTo>
                  <a:lnTo>
                    <a:pt x="126" y="32"/>
                  </a:lnTo>
                  <a:lnTo>
                    <a:pt x="120" y="22"/>
                  </a:lnTo>
                  <a:lnTo>
                    <a:pt x="12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2" name="Freeform 38"/>
            <p:cNvSpPr>
              <a:spLocks/>
            </p:cNvSpPr>
            <p:nvPr/>
          </p:nvSpPr>
          <p:spPr bwMode="auto">
            <a:xfrm>
              <a:off x="5021179" y="7335253"/>
              <a:ext cx="930442" cy="513347"/>
            </a:xfrm>
            <a:custGeom>
              <a:avLst/>
              <a:gdLst/>
              <a:ahLst/>
              <a:cxnLst>
                <a:cxn ang="0">
                  <a:pos x="82" y="6"/>
                </a:cxn>
                <a:cxn ang="0">
                  <a:pos x="82" y="6"/>
                </a:cxn>
                <a:cxn ang="0">
                  <a:pos x="82" y="18"/>
                </a:cxn>
                <a:cxn ang="0">
                  <a:pos x="80" y="30"/>
                </a:cxn>
                <a:cxn ang="0">
                  <a:pos x="76" y="46"/>
                </a:cxn>
                <a:cxn ang="0">
                  <a:pos x="70" y="54"/>
                </a:cxn>
                <a:cxn ang="0">
                  <a:pos x="68" y="58"/>
                </a:cxn>
                <a:cxn ang="0">
                  <a:pos x="68" y="58"/>
                </a:cxn>
                <a:cxn ang="0">
                  <a:pos x="72" y="48"/>
                </a:cxn>
                <a:cxn ang="0">
                  <a:pos x="72" y="36"/>
                </a:cxn>
                <a:cxn ang="0">
                  <a:pos x="70" y="18"/>
                </a:cxn>
                <a:cxn ang="0">
                  <a:pos x="68" y="4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62" y="8"/>
                </a:cxn>
                <a:cxn ang="0">
                  <a:pos x="54" y="16"/>
                </a:cxn>
                <a:cxn ang="0">
                  <a:pos x="46" y="24"/>
                </a:cxn>
                <a:cxn ang="0">
                  <a:pos x="36" y="30"/>
                </a:cxn>
                <a:cxn ang="0">
                  <a:pos x="14" y="46"/>
                </a:cxn>
                <a:cxn ang="0">
                  <a:pos x="6" y="54"/>
                </a:cxn>
                <a:cxn ang="0">
                  <a:pos x="0" y="64"/>
                </a:cxn>
                <a:cxn ang="0">
                  <a:pos x="116" y="64"/>
                </a:cxn>
                <a:cxn ang="0">
                  <a:pos x="116" y="64"/>
                </a:cxn>
                <a:cxn ang="0">
                  <a:pos x="112" y="50"/>
                </a:cxn>
                <a:cxn ang="0">
                  <a:pos x="106" y="36"/>
                </a:cxn>
                <a:cxn ang="0">
                  <a:pos x="100" y="26"/>
                </a:cxn>
                <a:cxn ang="0">
                  <a:pos x="94" y="18"/>
                </a:cxn>
                <a:cxn ang="0">
                  <a:pos x="86" y="8"/>
                </a:cxn>
                <a:cxn ang="0">
                  <a:pos x="82" y="6"/>
                </a:cxn>
                <a:cxn ang="0">
                  <a:pos x="82" y="6"/>
                </a:cxn>
              </a:cxnLst>
              <a:rect l="0" t="0" r="r" b="b"/>
              <a:pathLst>
                <a:path w="116" h="64">
                  <a:moveTo>
                    <a:pt x="82" y="6"/>
                  </a:moveTo>
                  <a:lnTo>
                    <a:pt x="82" y="6"/>
                  </a:lnTo>
                  <a:lnTo>
                    <a:pt x="82" y="18"/>
                  </a:lnTo>
                  <a:lnTo>
                    <a:pt x="80" y="30"/>
                  </a:lnTo>
                  <a:lnTo>
                    <a:pt x="76" y="46"/>
                  </a:lnTo>
                  <a:lnTo>
                    <a:pt x="70" y="54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72" y="48"/>
                  </a:lnTo>
                  <a:lnTo>
                    <a:pt x="72" y="36"/>
                  </a:lnTo>
                  <a:lnTo>
                    <a:pt x="70" y="18"/>
                  </a:lnTo>
                  <a:lnTo>
                    <a:pt x="68" y="4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4" y="16"/>
                  </a:lnTo>
                  <a:lnTo>
                    <a:pt x="46" y="24"/>
                  </a:lnTo>
                  <a:lnTo>
                    <a:pt x="36" y="30"/>
                  </a:lnTo>
                  <a:lnTo>
                    <a:pt x="14" y="46"/>
                  </a:lnTo>
                  <a:lnTo>
                    <a:pt x="6" y="54"/>
                  </a:lnTo>
                  <a:lnTo>
                    <a:pt x="0" y="64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12" y="50"/>
                  </a:lnTo>
                  <a:lnTo>
                    <a:pt x="106" y="36"/>
                  </a:lnTo>
                  <a:lnTo>
                    <a:pt x="100" y="26"/>
                  </a:lnTo>
                  <a:lnTo>
                    <a:pt x="94" y="18"/>
                  </a:lnTo>
                  <a:lnTo>
                    <a:pt x="86" y="8"/>
                  </a:lnTo>
                  <a:lnTo>
                    <a:pt x="82" y="6"/>
                  </a:lnTo>
                  <a:lnTo>
                    <a:pt x="8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3" name="Freeform 39"/>
            <p:cNvSpPr>
              <a:spLocks/>
            </p:cNvSpPr>
            <p:nvPr/>
          </p:nvSpPr>
          <p:spPr bwMode="auto">
            <a:xfrm>
              <a:off x="4363453" y="6741695"/>
              <a:ext cx="1010653" cy="1058779"/>
            </a:xfrm>
            <a:custGeom>
              <a:avLst/>
              <a:gdLst/>
              <a:ahLst/>
              <a:cxnLst>
                <a:cxn ang="0">
                  <a:pos x="66" y="66"/>
                </a:cxn>
                <a:cxn ang="0">
                  <a:pos x="66" y="66"/>
                </a:cxn>
                <a:cxn ang="0">
                  <a:pos x="74" y="66"/>
                </a:cxn>
                <a:cxn ang="0">
                  <a:pos x="84" y="62"/>
                </a:cxn>
                <a:cxn ang="0">
                  <a:pos x="104" y="52"/>
                </a:cxn>
                <a:cxn ang="0">
                  <a:pos x="124" y="40"/>
                </a:cxn>
                <a:cxn ang="0">
                  <a:pos x="124" y="40"/>
                </a:cxn>
                <a:cxn ang="0">
                  <a:pos x="116" y="38"/>
                </a:cxn>
                <a:cxn ang="0">
                  <a:pos x="108" y="36"/>
                </a:cxn>
                <a:cxn ang="0">
                  <a:pos x="92" y="30"/>
                </a:cxn>
                <a:cxn ang="0">
                  <a:pos x="62" y="10"/>
                </a:cxn>
                <a:cxn ang="0">
                  <a:pos x="48" y="4"/>
                </a:cxn>
                <a:cxn ang="0">
                  <a:pos x="40" y="2"/>
                </a:cxn>
                <a:cxn ang="0">
                  <a:pos x="34" y="0"/>
                </a:cxn>
                <a:cxn ang="0">
                  <a:pos x="26" y="2"/>
                </a:cxn>
                <a:cxn ang="0">
                  <a:pos x="20" y="4"/>
                </a:cxn>
                <a:cxn ang="0">
                  <a:pos x="14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28"/>
                </a:cxn>
                <a:cxn ang="0">
                  <a:pos x="0" y="38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14" y="66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10" y="80"/>
                </a:cxn>
                <a:cxn ang="0">
                  <a:pos x="6" y="92"/>
                </a:cxn>
                <a:cxn ang="0">
                  <a:pos x="8" y="102"/>
                </a:cxn>
                <a:cxn ang="0">
                  <a:pos x="12" y="112"/>
                </a:cxn>
                <a:cxn ang="0">
                  <a:pos x="20" y="122"/>
                </a:cxn>
                <a:cxn ang="0">
                  <a:pos x="30" y="128"/>
                </a:cxn>
                <a:cxn ang="0">
                  <a:pos x="42" y="132"/>
                </a:cxn>
                <a:cxn ang="0">
                  <a:pos x="58" y="132"/>
                </a:cxn>
                <a:cxn ang="0">
                  <a:pos x="58" y="132"/>
                </a:cxn>
                <a:cxn ang="0">
                  <a:pos x="66" y="130"/>
                </a:cxn>
                <a:cxn ang="0">
                  <a:pos x="72" y="126"/>
                </a:cxn>
                <a:cxn ang="0">
                  <a:pos x="86" y="118"/>
                </a:cxn>
                <a:cxn ang="0">
                  <a:pos x="98" y="106"/>
                </a:cxn>
                <a:cxn ang="0">
                  <a:pos x="108" y="92"/>
                </a:cxn>
                <a:cxn ang="0">
                  <a:pos x="120" y="68"/>
                </a:cxn>
                <a:cxn ang="0">
                  <a:pos x="126" y="58"/>
                </a:cxn>
                <a:cxn ang="0">
                  <a:pos x="126" y="58"/>
                </a:cxn>
                <a:cxn ang="0">
                  <a:pos x="112" y="62"/>
                </a:cxn>
                <a:cxn ang="0">
                  <a:pos x="100" y="66"/>
                </a:cxn>
                <a:cxn ang="0">
                  <a:pos x="82" y="68"/>
                </a:cxn>
                <a:cxn ang="0">
                  <a:pos x="70" y="68"/>
                </a:cxn>
                <a:cxn ang="0">
                  <a:pos x="66" y="66"/>
                </a:cxn>
                <a:cxn ang="0">
                  <a:pos x="66" y="66"/>
                </a:cxn>
              </a:cxnLst>
              <a:rect l="0" t="0" r="r" b="b"/>
              <a:pathLst>
                <a:path w="126" h="132">
                  <a:moveTo>
                    <a:pt x="66" y="66"/>
                  </a:moveTo>
                  <a:lnTo>
                    <a:pt x="66" y="66"/>
                  </a:lnTo>
                  <a:lnTo>
                    <a:pt x="74" y="66"/>
                  </a:lnTo>
                  <a:lnTo>
                    <a:pt x="84" y="62"/>
                  </a:lnTo>
                  <a:lnTo>
                    <a:pt x="104" y="52"/>
                  </a:lnTo>
                  <a:lnTo>
                    <a:pt x="124" y="40"/>
                  </a:lnTo>
                  <a:lnTo>
                    <a:pt x="124" y="40"/>
                  </a:lnTo>
                  <a:lnTo>
                    <a:pt x="116" y="38"/>
                  </a:lnTo>
                  <a:lnTo>
                    <a:pt x="108" y="36"/>
                  </a:lnTo>
                  <a:lnTo>
                    <a:pt x="92" y="30"/>
                  </a:lnTo>
                  <a:lnTo>
                    <a:pt x="62" y="10"/>
                  </a:lnTo>
                  <a:lnTo>
                    <a:pt x="48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6" y="2"/>
                  </a:lnTo>
                  <a:lnTo>
                    <a:pt x="20" y="4"/>
                  </a:lnTo>
                  <a:lnTo>
                    <a:pt x="14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28"/>
                  </a:lnTo>
                  <a:lnTo>
                    <a:pt x="0" y="38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14" y="66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0" y="80"/>
                  </a:lnTo>
                  <a:lnTo>
                    <a:pt x="6" y="92"/>
                  </a:lnTo>
                  <a:lnTo>
                    <a:pt x="8" y="102"/>
                  </a:lnTo>
                  <a:lnTo>
                    <a:pt x="12" y="112"/>
                  </a:lnTo>
                  <a:lnTo>
                    <a:pt x="20" y="122"/>
                  </a:lnTo>
                  <a:lnTo>
                    <a:pt x="30" y="128"/>
                  </a:lnTo>
                  <a:lnTo>
                    <a:pt x="42" y="132"/>
                  </a:lnTo>
                  <a:lnTo>
                    <a:pt x="58" y="132"/>
                  </a:lnTo>
                  <a:lnTo>
                    <a:pt x="58" y="132"/>
                  </a:lnTo>
                  <a:lnTo>
                    <a:pt x="66" y="130"/>
                  </a:lnTo>
                  <a:lnTo>
                    <a:pt x="72" y="126"/>
                  </a:lnTo>
                  <a:lnTo>
                    <a:pt x="86" y="118"/>
                  </a:lnTo>
                  <a:lnTo>
                    <a:pt x="98" y="106"/>
                  </a:lnTo>
                  <a:lnTo>
                    <a:pt x="108" y="92"/>
                  </a:lnTo>
                  <a:lnTo>
                    <a:pt x="120" y="68"/>
                  </a:lnTo>
                  <a:lnTo>
                    <a:pt x="126" y="58"/>
                  </a:lnTo>
                  <a:lnTo>
                    <a:pt x="126" y="58"/>
                  </a:lnTo>
                  <a:lnTo>
                    <a:pt x="112" y="62"/>
                  </a:lnTo>
                  <a:lnTo>
                    <a:pt x="100" y="66"/>
                  </a:lnTo>
                  <a:lnTo>
                    <a:pt x="82" y="68"/>
                  </a:lnTo>
                  <a:lnTo>
                    <a:pt x="70" y="68"/>
                  </a:lnTo>
                  <a:lnTo>
                    <a:pt x="66" y="66"/>
                  </a:lnTo>
                  <a:lnTo>
                    <a:pt x="6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4" name="Freeform 40"/>
            <p:cNvSpPr>
              <a:spLocks/>
            </p:cNvSpPr>
            <p:nvPr/>
          </p:nvSpPr>
          <p:spPr bwMode="auto">
            <a:xfrm>
              <a:off x="4796589" y="5811253"/>
              <a:ext cx="930442" cy="1042737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80" y="0"/>
                </a:cxn>
                <a:cxn ang="0">
                  <a:pos x="72" y="0"/>
                </a:cxn>
                <a:cxn ang="0">
                  <a:pos x="66" y="4"/>
                </a:cxn>
                <a:cxn ang="0">
                  <a:pos x="60" y="8"/>
                </a:cxn>
                <a:cxn ang="0">
                  <a:pos x="56" y="14"/>
                </a:cxn>
                <a:cxn ang="0">
                  <a:pos x="50" y="22"/>
                </a:cxn>
                <a:cxn ang="0">
                  <a:pos x="50" y="28"/>
                </a:cxn>
                <a:cxn ang="0">
                  <a:pos x="50" y="28"/>
                </a:cxn>
                <a:cxn ang="0">
                  <a:pos x="42" y="28"/>
                </a:cxn>
                <a:cxn ang="0">
                  <a:pos x="28" y="28"/>
                </a:cxn>
                <a:cxn ang="0">
                  <a:pos x="20" y="30"/>
                </a:cxn>
                <a:cxn ang="0">
                  <a:pos x="12" y="34"/>
                </a:cxn>
                <a:cxn ang="0">
                  <a:pos x="6" y="40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0" y="60"/>
                </a:cxn>
                <a:cxn ang="0">
                  <a:pos x="0" y="72"/>
                </a:cxn>
                <a:cxn ang="0">
                  <a:pos x="4" y="84"/>
                </a:cxn>
                <a:cxn ang="0">
                  <a:pos x="10" y="96"/>
                </a:cxn>
                <a:cxn ang="0">
                  <a:pos x="20" y="106"/>
                </a:cxn>
                <a:cxn ang="0">
                  <a:pos x="36" y="114"/>
                </a:cxn>
                <a:cxn ang="0">
                  <a:pos x="56" y="122"/>
                </a:cxn>
                <a:cxn ang="0">
                  <a:pos x="84" y="130"/>
                </a:cxn>
                <a:cxn ang="0">
                  <a:pos x="84" y="130"/>
                </a:cxn>
                <a:cxn ang="0">
                  <a:pos x="80" y="126"/>
                </a:cxn>
                <a:cxn ang="0">
                  <a:pos x="74" y="116"/>
                </a:cxn>
                <a:cxn ang="0">
                  <a:pos x="68" y="102"/>
                </a:cxn>
                <a:cxn ang="0">
                  <a:pos x="66" y="92"/>
                </a:cxn>
                <a:cxn ang="0">
                  <a:pos x="64" y="82"/>
                </a:cxn>
                <a:cxn ang="0">
                  <a:pos x="64" y="82"/>
                </a:cxn>
                <a:cxn ang="0">
                  <a:pos x="78" y="100"/>
                </a:cxn>
                <a:cxn ang="0">
                  <a:pos x="90" y="116"/>
                </a:cxn>
                <a:cxn ang="0">
                  <a:pos x="98" y="122"/>
                </a:cxn>
                <a:cxn ang="0">
                  <a:pos x="106" y="128"/>
                </a:cxn>
                <a:cxn ang="0">
                  <a:pos x="106" y="128"/>
                </a:cxn>
                <a:cxn ang="0">
                  <a:pos x="106" y="98"/>
                </a:cxn>
                <a:cxn ang="0">
                  <a:pos x="108" y="70"/>
                </a:cxn>
                <a:cxn ang="0">
                  <a:pos x="112" y="56"/>
                </a:cxn>
                <a:cxn ang="0">
                  <a:pos x="116" y="42"/>
                </a:cxn>
                <a:cxn ang="0">
                  <a:pos x="116" y="42"/>
                </a:cxn>
                <a:cxn ang="0">
                  <a:pos x="116" y="34"/>
                </a:cxn>
                <a:cxn ang="0">
                  <a:pos x="116" y="26"/>
                </a:cxn>
                <a:cxn ang="0">
                  <a:pos x="114" y="18"/>
                </a:cxn>
                <a:cxn ang="0">
                  <a:pos x="110" y="12"/>
                </a:cxn>
                <a:cxn ang="0">
                  <a:pos x="104" y="6"/>
                </a:cxn>
                <a:cxn ang="0">
                  <a:pos x="96" y="2"/>
                </a:cxn>
                <a:cxn ang="0">
                  <a:pos x="88" y="0"/>
                </a:cxn>
                <a:cxn ang="0">
                  <a:pos x="80" y="0"/>
                </a:cxn>
                <a:cxn ang="0">
                  <a:pos x="80" y="0"/>
                </a:cxn>
              </a:cxnLst>
              <a:rect l="0" t="0" r="r" b="b"/>
              <a:pathLst>
                <a:path w="116" h="130">
                  <a:moveTo>
                    <a:pt x="80" y="0"/>
                  </a:moveTo>
                  <a:lnTo>
                    <a:pt x="80" y="0"/>
                  </a:lnTo>
                  <a:lnTo>
                    <a:pt x="72" y="0"/>
                  </a:lnTo>
                  <a:lnTo>
                    <a:pt x="66" y="4"/>
                  </a:lnTo>
                  <a:lnTo>
                    <a:pt x="60" y="8"/>
                  </a:lnTo>
                  <a:lnTo>
                    <a:pt x="56" y="14"/>
                  </a:lnTo>
                  <a:lnTo>
                    <a:pt x="50" y="22"/>
                  </a:lnTo>
                  <a:lnTo>
                    <a:pt x="50" y="28"/>
                  </a:lnTo>
                  <a:lnTo>
                    <a:pt x="50" y="28"/>
                  </a:lnTo>
                  <a:lnTo>
                    <a:pt x="42" y="28"/>
                  </a:lnTo>
                  <a:lnTo>
                    <a:pt x="28" y="28"/>
                  </a:lnTo>
                  <a:lnTo>
                    <a:pt x="20" y="30"/>
                  </a:lnTo>
                  <a:lnTo>
                    <a:pt x="12" y="34"/>
                  </a:lnTo>
                  <a:lnTo>
                    <a:pt x="6" y="4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10" y="96"/>
                  </a:lnTo>
                  <a:lnTo>
                    <a:pt x="20" y="106"/>
                  </a:lnTo>
                  <a:lnTo>
                    <a:pt x="36" y="114"/>
                  </a:lnTo>
                  <a:lnTo>
                    <a:pt x="56" y="122"/>
                  </a:lnTo>
                  <a:lnTo>
                    <a:pt x="84" y="130"/>
                  </a:lnTo>
                  <a:lnTo>
                    <a:pt x="84" y="130"/>
                  </a:lnTo>
                  <a:lnTo>
                    <a:pt x="80" y="126"/>
                  </a:lnTo>
                  <a:lnTo>
                    <a:pt x="74" y="116"/>
                  </a:lnTo>
                  <a:lnTo>
                    <a:pt x="68" y="102"/>
                  </a:lnTo>
                  <a:lnTo>
                    <a:pt x="66" y="92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78" y="100"/>
                  </a:lnTo>
                  <a:lnTo>
                    <a:pt x="90" y="116"/>
                  </a:lnTo>
                  <a:lnTo>
                    <a:pt x="98" y="122"/>
                  </a:lnTo>
                  <a:lnTo>
                    <a:pt x="106" y="128"/>
                  </a:lnTo>
                  <a:lnTo>
                    <a:pt x="106" y="128"/>
                  </a:lnTo>
                  <a:lnTo>
                    <a:pt x="106" y="98"/>
                  </a:lnTo>
                  <a:lnTo>
                    <a:pt x="108" y="70"/>
                  </a:lnTo>
                  <a:lnTo>
                    <a:pt x="112" y="56"/>
                  </a:lnTo>
                  <a:lnTo>
                    <a:pt x="116" y="42"/>
                  </a:lnTo>
                  <a:lnTo>
                    <a:pt x="116" y="42"/>
                  </a:lnTo>
                  <a:lnTo>
                    <a:pt x="116" y="34"/>
                  </a:lnTo>
                  <a:lnTo>
                    <a:pt x="116" y="26"/>
                  </a:lnTo>
                  <a:lnTo>
                    <a:pt x="114" y="18"/>
                  </a:lnTo>
                  <a:lnTo>
                    <a:pt x="110" y="12"/>
                  </a:lnTo>
                  <a:lnTo>
                    <a:pt x="104" y="6"/>
                  </a:lnTo>
                  <a:lnTo>
                    <a:pt x="96" y="2"/>
                  </a:lnTo>
                  <a:lnTo>
                    <a:pt x="88" y="0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5" name="Freeform 41"/>
            <p:cNvSpPr>
              <a:spLocks/>
            </p:cNvSpPr>
            <p:nvPr/>
          </p:nvSpPr>
          <p:spPr bwMode="auto">
            <a:xfrm>
              <a:off x="5470358" y="6982326"/>
              <a:ext cx="224589" cy="256674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8" y="30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20" y="30"/>
                </a:cxn>
                <a:cxn ang="0">
                  <a:pos x="24" y="28"/>
                </a:cxn>
                <a:cxn ang="0">
                  <a:pos x="26" y="22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6" y="10"/>
                </a:cxn>
                <a:cxn ang="0">
                  <a:pos x="24" y="6"/>
                </a:cxn>
                <a:cxn ang="0">
                  <a:pos x="20" y="2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28" h="32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8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0" y="30"/>
                  </a:lnTo>
                  <a:lnTo>
                    <a:pt x="24" y="28"/>
                  </a:lnTo>
                  <a:lnTo>
                    <a:pt x="26" y="22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6" y="10"/>
                  </a:lnTo>
                  <a:lnTo>
                    <a:pt x="24" y="6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6" name="Freeform 42"/>
            <p:cNvSpPr>
              <a:spLocks/>
            </p:cNvSpPr>
            <p:nvPr/>
          </p:nvSpPr>
          <p:spPr bwMode="auto">
            <a:xfrm>
              <a:off x="3192379" y="725905"/>
              <a:ext cx="1042737" cy="1058779"/>
            </a:xfrm>
            <a:custGeom>
              <a:avLst/>
              <a:gdLst/>
              <a:ahLst/>
              <a:cxnLst>
                <a:cxn ang="0">
                  <a:pos x="10" y="132"/>
                </a:cxn>
                <a:cxn ang="0">
                  <a:pos x="10" y="132"/>
                </a:cxn>
                <a:cxn ang="0">
                  <a:pos x="26" y="128"/>
                </a:cxn>
                <a:cxn ang="0">
                  <a:pos x="48" y="126"/>
                </a:cxn>
                <a:cxn ang="0">
                  <a:pos x="74" y="126"/>
                </a:cxn>
                <a:cxn ang="0">
                  <a:pos x="74" y="126"/>
                </a:cxn>
                <a:cxn ang="0">
                  <a:pos x="90" y="124"/>
                </a:cxn>
                <a:cxn ang="0">
                  <a:pos x="102" y="120"/>
                </a:cxn>
                <a:cxn ang="0">
                  <a:pos x="112" y="112"/>
                </a:cxn>
                <a:cxn ang="0">
                  <a:pos x="122" y="102"/>
                </a:cxn>
                <a:cxn ang="0">
                  <a:pos x="126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6" y="66"/>
                </a:cxn>
                <a:cxn ang="0">
                  <a:pos x="126" y="66"/>
                </a:cxn>
                <a:cxn ang="0">
                  <a:pos x="120" y="60"/>
                </a:cxn>
                <a:cxn ang="0">
                  <a:pos x="114" y="56"/>
                </a:cxn>
                <a:cxn ang="0">
                  <a:pos x="104" y="52"/>
                </a:cxn>
                <a:cxn ang="0">
                  <a:pos x="94" y="50"/>
                </a:cxn>
                <a:cxn ang="0">
                  <a:pos x="90" y="50"/>
                </a:cxn>
                <a:cxn ang="0">
                  <a:pos x="90" y="50"/>
                </a:cxn>
                <a:cxn ang="0">
                  <a:pos x="92" y="42"/>
                </a:cxn>
                <a:cxn ang="0">
                  <a:pos x="92" y="34"/>
                </a:cxn>
                <a:cxn ang="0">
                  <a:pos x="92" y="26"/>
                </a:cxn>
                <a:cxn ang="0">
                  <a:pos x="90" y="16"/>
                </a:cxn>
                <a:cxn ang="0">
                  <a:pos x="84" y="8"/>
                </a:cxn>
                <a:cxn ang="0">
                  <a:pos x="78" y="2"/>
                </a:cxn>
                <a:cxn ang="0">
                  <a:pos x="72" y="2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8"/>
                </a:cxn>
                <a:cxn ang="0">
                  <a:pos x="20" y="12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0" y="90"/>
                </a:cxn>
                <a:cxn ang="0">
                  <a:pos x="24" y="98"/>
                </a:cxn>
                <a:cxn ang="0">
                  <a:pos x="18" y="106"/>
                </a:cxn>
                <a:cxn ang="0">
                  <a:pos x="12" y="118"/>
                </a:cxn>
                <a:cxn ang="0">
                  <a:pos x="10" y="132"/>
                </a:cxn>
                <a:cxn ang="0">
                  <a:pos x="10" y="132"/>
                </a:cxn>
              </a:cxnLst>
              <a:rect l="0" t="0" r="r" b="b"/>
              <a:pathLst>
                <a:path w="130" h="132">
                  <a:moveTo>
                    <a:pt x="10" y="132"/>
                  </a:moveTo>
                  <a:lnTo>
                    <a:pt x="10" y="132"/>
                  </a:lnTo>
                  <a:lnTo>
                    <a:pt x="26" y="128"/>
                  </a:lnTo>
                  <a:lnTo>
                    <a:pt x="48" y="126"/>
                  </a:lnTo>
                  <a:lnTo>
                    <a:pt x="74" y="126"/>
                  </a:lnTo>
                  <a:lnTo>
                    <a:pt x="74" y="126"/>
                  </a:lnTo>
                  <a:lnTo>
                    <a:pt x="90" y="124"/>
                  </a:lnTo>
                  <a:lnTo>
                    <a:pt x="102" y="120"/>
                  </a:lnTo>
                  <a:lnTo>
                    <a:pt x="112" y="112"/>
                  </a:lnTo>
                  <a:lnTo>
                    <a:pt x="122" y="102"/>
                  </a:lnTo>
                  <a:lnTo>
                    <a:pt x="126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0" y="60"/>
                  </a:lnTo>
                  <a:lnTo>
                    <a:pt x="114" y="56"/>
                  </a:lnTo>
                  <a:lnTo>
                    <a:pt x="104" y="52"/>
                  </a:lnTo>
                  <a:lnTo>
                    <a:pt x="94" y="50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92" y="42"/>
                  </a:lnTo>
                  <a:lnTo>
                    <a:pt x="92" y="34"/>
                  </a:lnTo>
                  <a:lnTo>
                    <a:pt x="92" y="26"/>
                  </a:lnTo>
                  <a:lnTo>
                    <a:pt x="90" y="16"/>
                  </a:lnTo>
                  <a:lnTo>
                    <a:pt x="84" y="8"/>
                  </a:lnTo>
                  <a:lnTo>
                    <a:pt x="78" y="2"/>
                  </a:lnTo>
                  <a:lnTo>
                    <a:pt x="72" y="2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0" y="90"/>
                  </a:lnTo>
                  <a:lnTo>
                    <a:pt x="24" y="98"/>
                  </a:lnTo>
                  <a:lnTo>
                    <a:pt x="18" y="106"/>
                  </a:lnTo>
                  <a:lnTo>
                    <a:pt x="12" y="118"/>
                  </a:lnTo>
                  <a:lnTo>
                    <a:pt x="10" y="132"/>
                  </a:lnTo>
                  <a:lnTo>
                    <a:pt x="10" y="1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7" name="Freeform 43"/>
            <p:cNvSpPr>
              <a:spLocks/>
            </p:cNvSpPr>
            <p:nvPr/>
          </p:nvSpPr>
          <p:spPr bwMode="auto">
            <a:xfrm>
              <a:off x="3208421" y="1816768"/>
              <a:ext cx="1090863" cy="1074821"/>
            </a:xfrm>
            <a:custGeom>
              <a:avLst/>
              <a:gdLst/>
              <a:ahLst/>
              <a:cxnLst>
                <a:cxn ang="0">
                  <a:pos x="128" y="22"/>
                </a:cxn>
                <a:cxn ang="0">
                  <a:pos x="128" y="22"/>
                </a:cxn>
                <a:cxn ang="0">
                  <a:pos x="134" y="34"/>
                </a:cxn>
                <a:cxn ang="0">
                  <a:pos x="136" y="44"/>
                </a:cxn>
                <a:cxn ang="0">
                  <a:pos x="134" y="54"/>
                </a:cxn>
                <a:cxn ang="0">
                  <a:pos x="130" y="64"/>
                </a:cxn>
                <a:cxn ang="0">
                  <a:pos x="124" y="70"/>
                </a:cxn>
                <a:cxn ang="0">
                  <a:pos x="116" y="76"/>
                </a:cxn>
                <a:cxn ang="0">
                  <a:pos x="108" y="76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04" y="82"/>
                </a:cxn>
                <a:cxn ang="0">
                  <a:pos x="110" y="96"/>
                </a:cxn>
                <a:cxn ang="0">
                  <a:pos x="110" y="106"/>
                </a:cxn>
                <a:cxn ang="0">
                  <a:pos x="108" y="114"/>
                </a:cxn>
                <a:cxn ang="0">
                  <a:pos x="104" y="122"/>
                </a:cxn>
                <a:cxn ang="0">
                  <a:pos x="94" y="130"/>
                </a:cxn>
                <a:cxn ang="0">
                  <a:pos x="94" y="130"/>
                </a:cxn>
                <a:cxn ang="0">
                  <a:pos x="84" y="134"/>
                </a:cxn>
                <a:cxn ang="0">
                  <a:pos x="74" y="134"/>
                </a:cxn>
                <a:cxn ang="0">
                  <a:pos x="66" y="132"/>
                </a:cxn>
                <a:cxn ang="0">
                  <a:pos x="58" y="128"/>
                </a:cxn>
                <a:cxn ang="0">
                  <a:pos x="54" y="122"/>
                </a:cxn>
                <a:cxn ang="0">
                  <a:pos x="48" y="116"/>
                </a:cxn>
                <a:cxn ang="0">
                  <a:pos x="40" y="96"/>
                </a:cxn>
                <a:cxn ang="0">
                  <a:pos x="32" y="74"/>
                </a:cxn>
                <a:cxn ang="0">
                  <a:pos x="24" y="54"/>
                </a:cxn>
                <a:cxn ang="0">
                  <a:pos x="20" y="44"/>
                </a:cxn>
                <a:cxn ang="0">
                  <a:pos x="14" y="36"/>
                </a:cxn>
                <a:cxn ang="0">
                  <a:pos x="8" y="30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26"/>
                </a:cxn>
                <a:cxn ang="0">
                  <a:pos x="26" y="30"/>
                </a:cxn>
                <a:cxn ang="0">
                  <a:pos x="50" y="36"/>
                </a:cxn>
                <a:cxn ang="0">
                  <a:pos x="62" y="42"/>
                </a:cxn>
                <a:cxn ang="0">
                  <a:pos x="70" y="48"/>
                </a:cxn>
                <a:cxn ang="0">
                  <a:pos x="70" y="48"/>
                </a:cxn>
                <a:cxn ang="0">
                  <a:pos x="68" y="44"/>
                </a:cxn>
                <a:cxn ang="0">
                  <a:pos x="56" y="32"/>
                </a:cxn>
                <a:cxn ang="0">
                  <a:pos x="48" y="26"/>
                </a:cxn>
                <a:cxn ang="0">
                  <a:pos x="36" y="20"/>
                </a:cxn>
                <a:cxn ang="0">
                  <a:pos x="22" y="16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8"/>
                </a:cxn>
                <a:cxn ang="0">
                  <a:pos x="36" y="4"/>
                </a:cxn>
                <a:cxn ang="0">
                  <a:pos x="54" y="0"/>
                </a:cxn>
                <a:cxn ang="0">
                  <a:pos x="74" y="0"/>
                </a:cxn>
                <a:cxn ang="0">
                  <a:pos x="94" y="2"/>
                </a:cxn>
                <a:cxn ang="0">
                  <a:pos x="104" y="4"/>
                </a:cxn>
                <a:cxn ang="0">
                  <a:pos x="114" y="8"/>
                </a:cxn>
                <a:cxn ang="0">
                  <a:pos x="122" y="14"/>
                </a:cxn>
                <a:cxn ang="0">
                  <a:pos x="128" y="22"/>
                </a:cxn>
                <a:cxn ang="0">
                  <a:pos x="128" y="22"/>
                </a:cxn>
              </a:cxnLst>
              <a:rect l="0" t="0" r="r" b="b"/>
              <a:pathLst>
                <a:path w="136" h="134">
                  <a:moveTo>
                    <a:pt x="128" y="22"/>
                  </a:moveTo>
                  <a:lnTo>
                    <a:pt x="128" y="22"/>
                  </a:lnTo>
                  <a:lnTo>
                    <a:pt x="134" y="34"/>
                  </a:lnTo>
                  <a:lnTo>
                    <a:pt x="136" y="44"/>
                  </a:lnTo>
                  <a:lnTo>
                    <a:pt x="134" y="54"/>
                  </a:lnTo>
                  <a:lnTo>
                    <a:pt x="130" y="64"/>
                  </a:lnTo>
                  <a:lnTo>
                    <a:pt x="124" y="70"/>
                  </a:lnTo>
                  <a:lnTo>
                    <a:pt x="116" y="76"/>
                  </a:lnTo>
                  <a:lnTo>
                    <a:pt x="108" y="76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04" y="82"/>
                  </a:lnTo>
                  <a:lnTo>
                    <a:pt x="110" y="96"/>
                  </a:lnTo>
                  <a:lnTo>
                    <a:pt x="110" y="106"/>
                  </a:lnTo>
                  <a:lnTo>
                    <a:pt x="108" y="114"/>
                  </a:lnTo>
                  <a:lnTo>
                    <a:pt x="104" y="122"/>
                  </a:lnTo>
                  <a:lnTo>
                    <a:pt x="94" y="130"/>
                  </a:lnTo>
                  <a:lnTo>
                    <a:pt x="94" y="130"/>
                  </a:lnTo>
                  <a:lnTo>
                    <a:pt x="84" y="134"/>
                  </a:lnTo>
                  <a:lnTo>
                    <a:pt x="74" y="134"/>
                  </a:lnTo>
                  <a:lnTo>
                    <a:pt x="66" y="132"/>
                  </a:lnTo>
                  <a:lnTo>
                    <a:pt x="58" y="128"/>
                  </a:lnTo>
                  <a:lnTo>
                    <a:pt x="54" y="122"/>
                  </a:lnTo>
                  <a:lnTo>
                    <a:pt x="48" y="116"/>
                  </a:lnTo>
                  <a:lnTo>
                    <a:pt x="40" y="96"/>
                  </a:lnTo>
                  <a:lnTo>
                    <a:pt x="32" y="74"/>
                  </a:lnTo>
                  <a:lnTo>
                    <a:pt x="24" y="54"/>
                  </a:lnTo>
                  <a:lnTo>
                    <a:pt x="20" y="44"/>
                  </a:lnTo>
                  <a:lnTo>
                    <a:pt x="14" y="36"/>
                  </a:lnTo>
                  <a:lnTo>
                    <a:pt x="8" y="3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26"/>
                  </a:lnTo>
                  <a:lnTo>
                    <a:pt x="26" y="30"/>
                  </a:lnTo>
                  <a:lnTo>
                    <a:pt x="50" y="36"/>
                  </a:lnTo>
                  <a:lnTo>
                    <a:pt x="62" y="42"/>
                  </a:lnTo>
                  <a:lnTo>
                    <a:pt x="70" y="48"/>
                  </a:lnTo>
                  <a:lnTo>
                    <a:pt x="70" y="48"/>
                  </a:lnTo>
                  <a:lnTo>
                    <a:pt x="68" y="44"/>
                  </a:lnTo>
                  <a:lnTo>
                    <a:pt x="56" y="32"/>
                  </a:lnTo>
                  <a:lnTo>
                    <a:pt x="48" y="26"/>
                  </a:lnTo>
                  <a:lnTo>
                    <a:pt x="36" y="20"/>
                  </a:lnTo>
                  <a:lnTo>
                    <a:pt x="22" y="16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8"/>
                  </a:lnTo>
                  <a:lnTo>
                    <a:pt x="36" y="4"/>
                  </a:lnTo>
                  <a:lnTo>
                    <a:pt x="54" y="0"/>
                  </a:lnTo>
                  <a:lnTo>
                    <a:pt x="74" y="0"/>
                  </a:lnTo>
                  <a:lnTo>
                    <a:pt x="94" y="2"/>
                  </a:lnTo>
                  <a:lnTo>
                    <a:pt x="104" y="4"/>
                  </a:lnTo>
                  <a:lnTo>
                    <a:pt x="114" y="8"/>
                  </a:lnTo>
                  <a:lnTo>
                    <a:pt x="122" y="14"/>
                  </a:lnTo>
                  <a:lnTo>
                    <a:pt x="128" y="22"/>
                  </a:lnTo>
                  <a:lnTo>
                    <a:pt x="128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8" name="Freeform 44"/>
            <p:cNvSpPr>
              <a:spLocks/>
            </p:cNvSpPr>
            <p:nvPr/>
          </p:nvSpPr>
          <p:spPr bwMode="auto">
            <a:xfrm>
              <a:off x="2406316" y="2089484"/>
              <a:ext cx="1042737" cy="1074821"/>
            </a:xfrm>
            <a:custGeom>
              <a:avLst/>
              <a:gdLst/>
              <a:ahLst/>
              <a:cxnLst>
                <a:cxn ang="0">
                  <a:pos x="90" y="6"/>
                </a:cxn>
                <a:cxn ang="0">
                  <a:pos x="90" y="6"/>
                </a:cxn>
                <a:cxn ang="0">
                  <a:pos x="94" y="10"/>
                </a:cxn>
                <a:cxn ang="0">
                  <a:pos x="104" y="20"/>
                </a:cxn>
                <a:cxn ang="0">
                  <a:pos x="110" y="30"/>
                </a:cxn>
                <a:cxn ang="0">
                  <a:pos x="116" y="40"/>
                </a:cxn>
                <a:cxn ang="0">
                  <a:pos x="122" y="56"/>
                </a:cxn>
                <a:cxn ang="0">
                  <a:pos x="128" y="72"/>
                </a:cxn>
                <a:cxn ang="0">
                  <a:pos x="128" y="72"/>
                </a:cxn>
                <a:cxn ang="0">
                  <a:pos x="130" y="84"/>
                </a:cxn>
                <a:cxn ang="0">
                  <a:pos x="130" y="94"/>
                </a:cxn>
                <a:cxn ang="0">
                  <a:pos x="128" y="106"/>
                </a:cxn>
                <a:cxn ang="0">
                  <a:pos x="126" y="114"/>
                </a:cxn>
                <a:cxn ang="0">
                  <a:pos x="120" y="122"/>
                </a:cxn>
                <a:cxn ang="0">
                  <a:pos x="112" y="130"/>
                </a:cxn>
                <a:cxn ang="0">
                  <a:pos x="104" y="134"/>
                </a:cxn>
                <a:cxn ang="0">
                  <a:pos x="94" y="134"/>
                </a:cxn>
                <a:cxn ang="0">
                  <a:pos x="94" y="134"/>
                </a:cxn>
                <a:cxn ang="0">
                  <a:pos x="82" y="134"/>
                </a:cxn>
                <a:cxn ang="0">
                  <a:pos x="74" y="132"/>
                </a:cxn>
                <a:cxn ang="0">
                  <a:pos x="68" y="128"/>
                </a:cxn>
                <a:cxn ang="0">
                  <a:pos x="64" y="124"/>
                </a:cxn>
                <a:cxn ang="0">
                  <a:pos x="60" y="118"/>
                </a:cxn>
                <a:cxn ang="0">
                  <a:pos x="60" y="114"/>
                </a:cxn>
                <a:cxn ang="0">
                  <a:pos x="60" y="114"/>
                </a:cxn>
                <a:cxn ang="0">
                  <a:pos x="52" y="116"/>
                </a:cxn>
                <a:cxn ang="0">
                  <a:pos x="38" y="120"/>
                </a:cxn>
                <a:cxn ang="0">
                  <a:pos x="30" y="120"/>
                </a:cxn>
                <a:cxn ang="0">
                  <a:pos x="22" y="118"/>
                </a:cxn>
                <a:cxn ang="0">
                  <a:pos x="14" y="114"/>
                </a:cxn>
                <a:cxn ang="0">
                  <a:pos x="6" y="106"/>
                </a:cxn>
                <a:cxn ang="0">
                  <a:pos x="6" y="106"/>
                </a:cxn>
                <a:cxn ang="0">
                  <a:pos x="2" y="94"/>
                </a:cxn>
                <a:cxn ang="0">
                  <a:pos x="0" y="86"/>
                </a:cxn>
                <a:cxn ang="0">
                  <a:pos x="0" y="76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2" y="54"/>
                </a:cxn>
                <a:cxn ang="0">
                  <a:pos x="24" y="42"/>
                </a:cxn>
                <a:cxn ang="0">
                  <a:pos x="54" y="22"/>
                </a:cxn>
                <a:cxn ang="0">
                  <a:pos x="66" y="12"/>
                </a:cxn>
                <a:cxn ang="0">
                  <a:pos x="70" y="6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74" y="4"/>
                </a:cxn>
                <a:cxn ang="0">
                  <a:pos x="78" y="20"/>
                </a:cxn>
                <a:cxn ang="0">
                  <a:pos x="80" y="40"/>
                </a:cxn>
                <a:cxn ang="0">
                  <a:pos x="78" y="50"/>
                </a:cxn>
                <a:cxn ang="0">
                  <a:pos x="76" y="62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2" y="48"/>
                </a:cxn>
                <a:cxn ang="0">
                  <a:pos x="88" y="32"/>
                </a:cxn>
                <a:cxn ang="0">
                  <a:pos x="90" y="20"/>
                </a:cxn>
                <a:cxn ang="0">
                  <a:pos x="90" y="6"/>
                </a:cxn>
                <a:cxn ang="0">
                  <a:pos x="90" y="6"/>
                </a:cxn>
              </a:cxnLst>
              <a:rect l="0" t="0" r="r" b="b"/>
              <a:pathLst>
                <a:path w="130" h="134">
                  <a:moveTo>
                    <a:pt x="90" y="6"/>
                  </a:moveTo>
                  <a:lnTo>
                    <a:pt x="90" y="6"/>
                  </a:lnTo>
                  <a:lnTo>
                    <a:pt x="94" y="10"/>
                  </a:lnTo>
                  <a:lnTo>
                    <a:pt x="104" y="20"/>
                  </a:lnTo>
                  <a:lnTo>
                    <a:pt x="110" y="30"/>
                  </a:lnTo>
                  <a:lnTo>
                    <a:pt x="116" y="40"/>
                  </a:lnTo>
                  <a:lnTo>
                    <a:pt x="122" y="56"/>
                  </a:lnTo>
                  <a:lnTo>
                    <a:pt x="128" y="72"/>
                  </a:lnTo>
                  <a:lnTo>
                    <a:pt x="128" y="72"/>
                  </a:lnTo>
                  <a:lnTo>
                    <a:pt x="130" y="84"/>
                  </a:lnTo>
                  <a:lnTo>
                    <a:pt x="130" y="94"/>
                  </a:lnTo>
                  <a:lnTo>
                    <a:pt x="128" y="106"/>
                  </a:lnTo>
                  <a:lnTo>
                    <a:pt x="126" y="114"/>
                  </a:lnTo>
                  <a:lnTo>
                    <a:pt x="120" y="122"/>
                  </a:lnTo>
                  <a:lnTo>
                    <a:pt x="112" y="130"/>
                  </a:lnTo>
                  <a:lnTo>
                    <a:pt x="104" y="134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82" y="134"/>
                  </a:lnTo>
                  <a:lnTo>
                    <a:pt x="74" y="132"/>
                  </a:lnTo>
                  <a:lnTo>
                    <a:pt x="68" y="128"/>
                  </a:lnTo>
                  <a:lnTo>
                    <a:pt x="64" y="124"/>
                  </a:lnTo>
                  <a:lnTo>
                    <a:pt x="60" y="118"/>
                  </a:lnTo>
                  <a:lnTo>
                    <a:pt x="60" y="114"/>
                  </a:lnTo>
                  <a:lnTo>
                    <a:pt x="60" y="114"/>
                  </a:lnTo>
                  <a:lnTo>
                    <a:pt x="52" y="116"/>
                  </a:lnTo>
                  <a:lnTo>
                    <a:pt x="38" y="120"/>
                  </a:lnTo>
                  <a:lnTo>
                    <a:pt x="30" y="120"/>
                  </a:lnTo>
                  <a:lnTo>
                    <a:pt x="22" y="118"/>
                  </a:lnTo>
                  <a:lnTo>
                    <a:pt x="14" y="114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2" y="94"/>
                  </a:lnTo>
                  <a:lnTo>
                    <a:pt x="0" y="8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6" y="62"/>
                  </a:lnTo>
                  <a:lnTo>
                    <a:pt x="12" y="54"/>
                  </a:lnTo>
                  <a:lnTo>
                    <a:pt x="24" y="42"/>
                  </a:lnTo>
                  <a:lnTo>
                    <a:pt x="54" y="22"/>
                  </a:lnTo>
                  <a:lnTo>
                    <a:pt x="66" y="12"/>
                  </a:lnTo>
                  <a:lnTo>
                    <a:pt x="70" y="6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4" y="4"/>
                  </a:lnTo>
                  <a:lnTo>
                    <a:pt x="78" y="20"/>
                  </a:lnTo>
                  <a:lnTo>
                    <a:pt x="80" y="40"/>
                  </a:lnTo>
                  <a:lnTo>
                    <a:pt x="78" y="50"/>
                  </a:lnTo>
                  <a:lnTo>
                    <a:pt x="76" y="62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2" y="48"/>
                  </a:lnTo>
                  <a:lnTo>
                    <a:pt x="88" y="32"/>
                  </a:lnTo>
                  <a:lnTo>
                    <a:pt x="90" y="20"/>
                  </a:lnTo>
                  <a:lnTo>
                    <a:pt x="90" y="6"/>
                  </a:lnTo>
                  <a:lnTo>
                    <a:pt x="9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9" name="Freeform 45"/>
            <p:cNvSpPr>
              <a:spLocks/>
            </p:cNvSpPr>
            <p:nvPr/>
          </p:nvSpPr>
          <p:spPr bwMode="auto">
            <a:xfrm>
              <a:off x="1716505" y="1463842"/>
              <a:ext cx="1074821" cy="1122947"/>
            </a:xfrm>
            <a:custGeom>
              <a:avLst/>
              <a:gdLst/>
              <a:ahLst/>
              <a:cxnLst>
                <a:cxn ang="0">
                  <a:pos x="134" y="60"/>
                </a:cxn>
                <a:cxn ang="0">
                  <a:pos x="134" y="60"/>
                </a:cxn>
                <a:cxn ang="0">
                  <a:pos x="130" y="72"/>
                </a:cxn>
                <a:cxn ang="0">
                  <a:pos x="124" y="84"/>
                </a:cxn>
                <a:cxn ang="0">
                  <a:pos x="114" y="98"/>
                </a:cxn>
                <a:cxn ang="0">
                  <a:pos x="104" y="112"/>
                </a:cxn>
                <a:cxn ang="0">
                  <a:pos x="92" y="124"/>
                </a:cxn>
                <a:cxn ang="0">
                  <a:pos x="78" y="134"/>
                </a:cxn>
                <a:cxn ang="0">
                  <a:pos x="70" y="138"/>
                </a:cxn>
                <a:cxn ang="0">
                  <a:pos x="62" y="140"/>
                </a:cxn>
                <a:cxn ang="0">
                  <a:pos x="62" y="140"/>
                </a:cxn>
                <a:cxn ang="0">
                  <a:pos x="54" y="140"/>
                </a:cxn>
                <a:cxn ang="0">
                  <a:pos x="46" y="140"/>
                </a:cxn>
                <a:cxn ang="0">
                  <a:pos x="32" y="136"/>
                </a:cxn>
                <a:cxn ang="0">
                  <a:pos x="20" y="130"/>
                </a:cxn>
                <a:cxn ang="0">
                  <a:pos x="12" y="120"/>
                </a:cxn>
                <a:cxn ang="0">
                  <a:pos x="8" y="108"/>
                </a:cxn>
                <a:cxn ang="0">
                  <a:pos x="8" y="96"/>
                </a:cxn>
                <a:cxn ang="0">
                  <a:pos x="10" y="84"/>
                </a:cxn>
                <a:cxn ang="0">
                  <a:pos x="14" y="80"/>
                </a:cxn>
                <a:cxn ang="0">
                  <a:pos x="18" y="74"/>
                </a:cxn>
                <a:cxn ang="0">
                  <a:pos x="18" y="74"/>
                </a:cxn>
                <a:cxn ang="0">
                  <a:pos x="14" y="70"/>
                </a:cxn>
                <a:cxn ang="0">
                  <a:pos x="10" y="64"/>
                </a:cxn>
                <a:cxn ang="0">
                  <a:pos x="4" y="56"/>
                </a:cxn>
                <a:cxn ang="0">
                  <a:pos x="2" y="48"/>
                </a:cxn>
                <a:cxn ang="0">
                  <a:pos x="0" y="38"/>
                </a:cxn>
                <a:cxn ang="0">
                  <a:pos x="2" y="28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4" y="8"/>
                </a:cxn>
                <a:cxn ang="0">
                  <a:pos x="22" y="4"/>
                </a:cxn>
                <a:cxn ang="0">
                  <a:pos x="28" y="0"/>
                </a:cxn>
                <a:cxn ang="0">
                  <a:pos x="36" y="0"/>
                </a:cxn>
                <a:cxn ang="0">
                  <a:pos x="44" y="0"/>
                </a:cxn>
                <a:cxn ang="0">
                  <a:pos x="50" y="2"/>
                </a:cxn>
                <a:cxn ang="0">
                  <a:pos x="66" y="10"/>
                </a:cxn>
                <a:cxn ang="0">
                  <a:pos x="98" y="30"/>
                </a:cxn>
                <a:cxn ang="0">
                  <a:pos x="116" y="38"/>
                </a:cxn>
                <a:cxn ang="0">
                  <a:pos x="124" y="40"/>
                </a:cxn>
                <a:cxn ang="0">
                  <a:pos x="134" y="40"/>
                </a:cxn>
                <a:cxn ang="0">
                  <a:pos x="134" y="40"/>
                </a:cxn>
                <a:cxn ang="0">
                  <a:pos x="110" y="54"/>
                </a:cxn>
                <a:cxn ang="0">
                  <a:pos x="90" y="64"/>
                </a:cxn>
                <a:cxn ang="0">
                  <a:pos x="80" y="68"/>
                </a:cxn>
                <a:cxn ang="0">
                  <a:pos x="72" y="70"/>
                </a:cxn>
                <a:cxn ang="0">
                  <a:pos x="72" y="70"/>
                </a:cxn>
                <a:cxn ang="0">
                  <a:pos x="76" y="70"/>
                </a:cxn>
                <a:cxn ang="0">
                  <a:pos x="88" y="72"/>
                </a:cxn>
                <a:cxn ang="0">
                  <a:pos x="106" y="70"/>
                </a:cxn>
                <a:cxn ang="0">
                  <a:pos x="120" y="66"/>
                </a:cxn>
                <a:cxn ang="0">
                  <a:pos x="134" y="60"/>
                </a:cxn>
                <a:cxn ang="0">
                  <a:pos x="134" y="60"/>
                </a:cxn>
              </a:cxnLst>
              <a:rect l="0" t="0" r="r" b="b"/>
              <a:pathLst>
                <a:path w="134" h="140">
                  <a:moveTo>
                    <a:pt x="134" y="60"/>
                  </a:moveTo>
                  <a:lnTo>
                    <a:pt x="134" y="60"/>
                  </a:lnTo>
                  <a:lnTo>
                    <a:pt x="130" y="72"/>
                  </a:lnTo>
                  <a:lnTo>
                    <a:pt x="124" y="84"/>
                  </a:lnTo>
                  <a:lnTo>
                    <a:pt x="114" y="98"/>
                  </a:lnTo>
                  <a:lnTo>
                    <a:pt x="104" y="112"/>
                  </a:lnTo>
                  <a:lnTo>
                    <a:pt x="92" y="124"/>
                  </a:lnTo>
                  <a:lnTo>
                    <a:pt x="78" y="134"/>
                  </a:lnTo>
                  <a:lnTo>
                    <a:pt x="70" y="138"/>
                  </a:lnTo>
                  <a:lnTo>
                    <a:pt x="62" y="140"/>
                  </a:lnTo>
                  <a:lnTo>
                    <a:pt x="62" y="140"/>
                  </a:lnTo>
                  <a:lnTo>
                    <a:pt x="54" y="140"/>
                  </a:lnTo>
                  <a:lnTo>
                    <a:pt x="46" y="140"/>
                  </a:lnTo>
                  <a:lnTo>
                    <a:pt x="32" y="136"/>
                  </a:lnTo>
                  <a:lnTo>
                    <a:pt x="20" y="130"/>
                  </a:lnTo>
                  <a:lnTo>
                    <a:pt x="12" y="120"/>
                  </a:lnTo>
                  <a:lnTo>
                    <a:pt x="8" y="108"/>
                  </a:lnTo>
                  <a:lnTo>
                    <a:pt x="8" y="96"/>
                  </a:lnTo>
                  <a:lnTo>
                    <a:pt x="10" y="84"/>
                  </a:lnTo>
                  <a:lnTo>
                    <a:pt x="14" y="80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4" y="70"/>
                  </a:lnTo>
                  <a:lnTo>
                    <a:pt x="10" y="64"/>
                  </a:lnTo>
                  <a:lnTo>
                    <a:pt x="4" y="56"/>
                  </a:lnTo>
                  <a:lnTo>
                    <a:pt x="2" y="48"/>
                  </a:lnTo>
                  <a:lnTo>
                    <a:pt x="0" y="38"/>
                  </a:lnTo>
                  <a:lnTo>
                    <a:pt x="2" y="2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4" y="8"/>
                  </a:lnTo>
                  <a:lnTo>
                    <a:pt x="22" y="4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50" y="2"/>
                  </a:lnTo>
                  <a:lnTo>
                    <a:pt x="66" y="10"/>
                  </a:lnTo>
                  <a:lnTo>
                    <a:pt x="98" y="30"/>
                  </a:lnTo>
                  <a:lnTo>
                    <a:pt x="116" y="38"/>
                  </a:lnTo>
                  <a:lnTo>
                    <a:pt x="124" y="40"/>
                  </a:lnTo>
                  <a:lnTo>
                    <a:pt x="134" y="40"/>
                  </a:lnTo>
                  <a:lnTo>
                    <a:pt x="134" y="40"/>
                  </a:lnTo>
                  <a:lnTo>
                    <a:pt x="110" y="54"/>
                  </a:lnTo>
                  <a:lnTo>
                    <a:pt x="90" y="64"/>
                  </a:lnTo>
                  <a:lnTo>
                    <a:pt x="80" y="68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6" y="70"/>
                  </a:lnTo>
                  <a:lnTo>
                    <a:pt x="88" y="72"/>
                  </a:lnTo>
                  <a:lnTo>
                    <a:pt x="106" y="70"/>
                  </a:lnTo>
                  <a:lnTo>
                    <a:pt x="120" y="66"/>
                  </a:lnTo>
                  <a:lnTo>
                    <a:pt x="134" y="60"/>
                  </a:lnTo>
                  <a:lnTo>
                    <a:pt x="134" y="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0" name="Freeform 46"/>
            <p:cNvSpPr>
              <a:spLocks/>
            </p:cNvSpPr>
            <p:nvPr/>
          </p:nvSpPr>
          <p:spPr bwMode="auto">
            <a:xfrm>
              <a:off x="2181726" y="453189"/>
              <a:ext cx="994611" cy="1106905"/>
            </a:xfrm>
            <a:custGeom>
              <a:avLst/>
              <a:gdLst/>
              <a:ahLst/>
              <a:cxnLst>
                <a:cxn ang="0">
                  <a:pos x="114" y="138"/>
                </a:cxn>
                <a:cxn ang="0">
                  <a:pos x="114" y="138"/>
                </a:cxn>
                <a:cxn ang="0">
                  <a:pos x="114" y="106"/>
                </a:cxn>
                <a:cxn ang="0">
                  <a:pos x="116" y="76"/>
                </a:cxn>
                <a:cxn ang="0">
                  <a:pos x="120" y="60"/>
                </a:cxn>
                <a:cxn ang="0">
                  <a:pos x="124" y="46"/>
                </a:cxn>
                <a:cxn ang="0">
                  <a:pos x="124" y="46"/>
                </a:cxn>
                <a:cxn ang="0">
                  <a:pos x="124" y="36"/>
                </a:cxn>
                <a:cxn ang="0">
                  <a:pos x="124" y="28"/>
                </a:cxn>
                <a:cxn ang="0">
                  <a:pos x="122" y="20"/>
                </a:cxn>
                <a:cxn ang="0">
                  <a:pos x="116" y="14"/>
                </a:cxn>
                <a:cxn ang="0">
                  <a:pos x="110" y="8"/>
                </a:cxn>
                <a:cxn ang="0">
                  <a:pos x="104" y="4"/>
                </a:cxn>
                <a:cxn ang="0">
                  <a:pos x="96" y="0"/>
                </a:cxn>
                <a:cxn ang="0">
                  <a:pos x="86" y="0"/>
                </a:cxn>
                <a:cxn ang="0">
                  <a:pos x="86" y="0"/>
                </a:cxn>
                <a:cxn ang="0">
                  <a:pos x="76" y="0"/>
                </a:cxn>
                <a:cxn ang="0">
                  <a:pos x="70" y="4"/>
                </a:cxn>
                <a:cxn ang="0">
                  <a:pos x="64" y="8"/>
                </a:cxn>
                <a:cxn ang="0">
                  <a:pos x="60" y="14"/>
                </a:cxn>
                <a:cxn ang="0">
                  <a:pos x="54" y="2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46" y="30"/>
                </a:cxn>
                <a:cxn ang="0">
                  <a:pos x="30" y="30"/>
                </a:cxn>
                <a:cxn ang="0">
                  <a:pos x="20" y="34"/>
                </a:cxn>
                <a:cxn ang="0">
                  <a:pos x="12" y="38"/>
                </a:cxn>
                <a:cxn ang="0">
                  <a:pos x="6" y="44"/>
                </a:cxn>
                <a:cxn ang="0">
                  <a:pos x="2" y="52"/>
                </a:cxn>
                <a:cxn ang="0">
                  <a:pos x="2" y="52"/>
                </a:cxn>
                <a:cxn ang="0">
                  <a:pos x="0" y="64"/>
                </a:cxn>
                <a:cxn ang="0">
                  <a:pos x="0" y="78"/>
                </a:cxn>
                <a:cxn ang="0">
                  <a:pos x="2" y="90"/>
                </a:cxn>
                <a:cxn ang="0">
                  <a:pos x="10" y="102"/>
                </a:cxn>
                <a:cxn ang="0">
                  <a:pos x="20" y="114"/>
                </a:cxn>
                <a:cxn ang="0">
                  <a:pos x="38" y="124"/>
                </a:cxn>
                <a:cxn ang="0">
                  <a:pos x="60" y="132"/>
                </a:cxn>
                <a:cxn ang="0">
                  <a:pos x="90" y="138"/>
                </a:cxn>
                <a:cxn ang="0">
                  <a:pos x="90" y="138"/>
                </a:cxn>
                <a:cxn ang="0">
                  <a:pos x="86" y="136"/>
                </a:cxn>
                <a:cxn ang="0">
                  <a:pos x="80" y="126"/>
                </a:cxn>
                <a:cxn ang="0">
                  <a:pos x="76" y="118"/>
                </a:cxn>
                <a:cxn ang="0">
                  <a:pos x="72" y="110"/>
                </a:cxn>
                <a:cxn ang="0">
                  <a:pos x="70" y="100"/>
                </a:cxn>
                <a:cxn ang="0">
                  <a:pos x="68" y="88"/>
                </a:cxn>
                <a:cxn ang="0">
                  <a:pos x="68" y="88"/>
                </a:cxn>
                <a:cxn ang="0">
                  <a:pos x="82" y="108"/>
                </a:cxn>
                <a:cxn ang="0">
                  <a:pos x="96" y="124"/>
                </a:cxn>
                <a:cxn ang="0">
                  <a:pos x="104" y="132"/>
                </a:cxn>
                <a:cxn ang="0">
                  <a:pos x="114" y="138"/>
                </a:cxn>
                <a:cxn ang="0">
                  <a:pos x="114" y="138"/>
                </a:cxn>
              </a:cxnLst>
              <a:rect l="0" t="0" r="r" b="b"/>
              <a:pathLst>
                <a:path w="124" h="138">
                  <a:moveTo>
                    <a:pt x="114" y="138"/>
                  </a:moveTo>
                  <a:lnTo>
                    <a:pt x="114" y="138"/>
                  </a:lnTo>
                  <a:lnTo>
                    <a:pt x="114" y="106"/>
                  </a:lnTo>
                  <a:lnTo>
                    <a:pt x="116" y="76"/>
                  </a:lnTo>
                  <a:lnTo>
                    <a:pt x="120" y="60"/>
                  </a:lnTo>
                  <a:lnTo>
                    <a:pt x="124" y="46"/>
                  </a:lnTo>
                  <a:lnTo>
                    <a:pt x="124" y="46"/>
                  </a:lnTo>
                  <a:lnTo>
                    <a:pt x="124" y="36"/>
                  </a:lnTo>
                  <a:lnTo>
                    <a:pt x="124" y="28"/>
                  </a:lnTo>
                  <a:lnTo>
                    <a:pt x="122" y="20"/>
                  </a:lnTo>
                  <a:lnTo>
                    <a:pt x="116" y="14"/>
                  </a:lnTo>
                  <a:lnTo>
                    <a:pt x="110" y="8"/>
                  </a:lnTo>
                  <a:lnTo>
                    <a:pt x="104" y="4"/>
                  </a:lnTo>
                  <a:lnTo>
                    <a:pt x="96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76" y="0"/>
                  </a:lnTo>
                  <a:lnTo>
                    <a:pt x="70" y="4"/>
                  </a:lnTo>
                  <a:lnTo>
                    <a:pt x="64" y="8"/>
                  </a:lnTo>
                  <a:lnTo>
                    <a:pt x="60" y="14"/>
                  </a:lnTo>
                  <a:lnTo>
                    <a:pt x="54" y="2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46" y="30"/>
                  </a:lnTo>
                  <a:lnTo>
                    <a:pt x="30" y="30"/>
                  </a:lnTo>
                  <a:lnTo>
                    <a:pt x="20" y="34"/>
                  </a:lnTo>
                  <a:lnTo>
                    <a:pt x="12" y="38"/>
                  </a:lnTo>
                  <a:lnTo>
                    <a:pt x="6" y="44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64"/>
                  </a:lnTo>
                  <a:lnTo>
                    <a:pt x="0" y="78"/>
                  </a:lnTo>
                  <a:lnTo>
                    <a:pt x="2" y="90"/>
                  </a:lnTo>
                  <a:lnTo>
                    <a:pt x="10" y="102"/>
                  </a:lnTo>
                  <a:lnTo>
                    <a:pt x="20" y="114"/>
                  </a:lnTo>
                  <a:lnTo>
                    <a:pt x="38" y="124"/>
                  </a:lnTo>
                  <a:lnTo>
                    <a:pt x="60" y="132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86" y="136"/>
                  </a:lnTo>
                  <a:lnTo>
                    <a:pt x="80" y="126"/>
                  </a:lnTo>
                  <a:lnTo>
                    <a:pt x="76" y="118"/>
                  </a:lnTo>
                  <a:lnTo>
                    <a:pt x="72" y="110"/>
                  </a:lnTo>
                  <a:lnTo>
                    <a:pt x="70" y="100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82" y="108"/>
                  </a:lnTo>
                  <a:lnTo>
                    <a:pt x="96" y="124"/>
                  </a:lnTo>
                  <a:lnTo>
                    <a:pt x="104" y="132"/>
                  </a:lnTo>
                  <a:lnTo>
                    <a:pt x="114" y="138"/>
                  </a:lnTo>
                  <a:lnTo>
                    <a:pt x="114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1" name="Freeform 47"/>
            <p:cNvSpPr>
              <a:spLocks/>
            </p:cNvSpPr>
            <p:nvPr/>
          </p:nvSpPr>
          <p:spPr bwMode="auto">
            <a:xfrm>
              <a:off x="2887579" y="1720516"/>
              <a:ext cx="256674" cy="256674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8" y="28"/>
                </a:cxn>
                <a:cxn ang="0">
                  <a:pos x="22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0" y="32"/>
                </a:cxn>
                <a:cxn ang="0">
                  <a:pos x="6" y="28"/>
                </a:cxn>
                <a:cxn ang="0">
                  <a:pos x="2" y="22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8" y="4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2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8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0" y="32"/>
                  </a:lnTo>
                  <a:lnTo>
                    <a:pt x="6" y="28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4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2" name="Freeform 48"/>
            <p:cNvSpPr>
              <a:spLocks/>
            </p:cNvSpPr>
            <p:nvPr/>
          </p:nvSpPr>
          <p:spPr bwMode="auto">
            <a:xfrm>
              <a:off x="577516" y="2699084"/>
              <a:ext cx="272716" cy="256674"/>
            </a:xfrm>
            <a:custGeom>
              <a:avLst/>
              <a:gdLst/>
              <a:ahLst/>
              <a:cxnLst>
                <a:cxn ang="0">
                  <a:pos x="2" y="32"/>
                </a:cxn>
                <a:cxn ang="0">
                  <a:pos x="2" y="32"/>
                </a:cxn>
                <a:cxn ang="0">
                  <a:pos x="6" y="32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26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6"/>
                </a:cxn>
                <a:cxn ang="0">
                  <a:pos x="28" y="14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2" y="1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14" y="20"/>
                </a:cxn>
                <a:cxn ang="0">
                  <a:pos x="14" y="20"/>
                </a:cxn>
                <a:cxn ang="0">
                  <a:pos x="8" y="22"/>
                </a:cxn>
                <a:cxn ang="0">
                  <a:pos x="4" y="26"/>
                </a:cxn>
                <a:cxn ang="0">
                  <a:pos x="2" y="32"/>
                </a:cxn>
                <a:cxn ang="0">
                  <a:pos x="2" y="32"/>
                </a:cxn>
              </a:cxnLst>
              <a:rect l="0" t="0" r="r" b="b"/>
              <a:pathLst>
                <a:path w="34" h="32">
                  <a:moveTo>
                    <a:pt x="2" y="32"/>
                  </a:moveTo>
                  <a:lnTo>
                    <a:pt x="2" y="32"/>
                  </a:lnTo>
                  <a:lnTo>
                    <a:pt x="6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6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6"/>
                  </a:lnTo>
                  <a:lnTo>
                    <a:pt x="28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8" y="22"/>
                  </a:lnTo>
                  <a:lnTo>
                    <a:pt x="4" y="26"/>
                  </a:lnTo>
                  <a:lnTo>
                    <a:pt x="2" y="32"/>
                  </a:lnTo>
                  <a:lnTo>
                    <a:pt x="2" y="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3" name="Freeform 49"/>
            <p:cNvSpPr>
              <a:spLocks/>
            </p:cNvSpPr>
            <p:nvPr/>
          </p:nvSpPr>
          <p:spPr bwMode="auto">
            <a:xfrm>
              <a:off x="561474" y="2971800"/>
              <a:ext cx="272716" cy="288758"/>
            </a:xfrm>
            <a:custGeom>
              <a:avLst/>
              <a:gdLst/>
              <a:ahLst/>
              <a:cxnLst>
                <a:cxn ang="0">
                  <a:pos x="32" y="8"/>
                </a:cxn>
                <a:cxn ang="0">
                  <a:pos x="32" y="8"/>
                </a:cxn>
                <a:cxn ang="0">
                  <a:pos x="34" y="14"/>
                </a:cxn>
                <a:cxn ang="0">
                  <a:pos x="32" y="18"/>
                </a:cxn>
                <a:cxn ang="0">
                  <a:pos x="28" y="22"/>
                </a:cxn>
                <a:cxn ang="0">
                  <a:pos x="24" y="22"/>
                </a:cxn>
                <a:cxn ang="0">
                  <a:pos x="24" y="22"/>
                </a:cxn>
                <a:cxn ang="0">
                  <a:pos x="24" y="28"/>
                </a:cxn>
                <a:cxn ang="0">
                  <a:pos x="24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4" y="36"/>
                </a:cxn>
                <a:cxn ang="0">
                  <a:pos x="10" y="34"/>
                </a:cxn>
                <a:cxn ang="0">
                  <a:pos x="8" y="30"/>
                </a:cxn>
                <a:cxn ang="0">
                  <a:pos x="8" y="26"/>
                </a:cxn>
                <a:cxn ang="0">
                  <a:pos x="4" y="14"/>
                </a:cxn>
                <a:cxn ang="0">
                  <a:pos x="4" y="1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8"/>
                </a:cxn>
                <a:cxn ang="0">
                  <a:pos x="12" y="10"/>
                </a:cxn>
                <a:cxn ang="0">
                  <a:pos x="18" y="14"/>
                </a:cxn>
                <a:cxn ang="0">
                  <a:pos x="18" y="14"/>
                </a:cxn>
                <a:cxn ang="0">
                  <a:pos x="14" y="10"/>
                </a:cxn>
                <a:cxn ang="0">
                  <a:pos x="10" y="6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4" y="0"/>
                </a:cxn>
                <a:cxn ang="0">
                  <a:pos x="26" y="2"/>
                </a:cxn>
                <a:cxn ang="0">
                  <a:pos x="30" y="4"/>
                </a:cxn>
                <a:cxn ang="0">
                  <a:pos x="32" y="8"/>
                </a:cxn>
                <a:cxn ang="0">
                  <a:pos x="32" y="8"/>
                </a:cxn>
              </a:cxnLst>
              <a:rect l="0" t="0" r="r" b="b"/>
              <a:pathLst>
                <a:path w="34" h="36">
                  <a:moveTo>
                    <a:pt x="32" y="8"/>
                  </a:moveTo>
                  <a:lnTo>
                    <a:pt x="32" y="8"/>
                  </a:lnTo>
                  <a:lnTo>
                    <a:pt x="34" y="14"/>
                  </a:lnTo>
                  <a:lnTo>
                    <a:pt x="32" y="18"/>
                  </a:lnTo>
                  <a:lnTo>
                    <a:pt x="28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4" y="36"/>
                  </a:lnTo>
                  <a:lnTo>
                    <a:pt x="10" y="34"/>
                  </a:lnTo>
                  <a:lnTo>
                    <a:pt x="8" y="30"/>
                  </a:lnTo>
                  <a:lnTo>
                    <a:pt x="8" y="26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0" y="6"/>
                  </a:lnTo>
                  <a:lnTo>
                    <a:pt x="0" y="6"/>
                  </a:lnTo>
                  <a:lnTo>
                    <a:pt x="6" y="8"/>
                  </a:lnTo>
                  <a:lnTo>
                    <a:pt x="12" y="10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4" y="10"/>
                  </a:lnTo>
                  <a:lnTo>
                    <a:pt x="1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4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2" y="8"/>
                  </a:lnTo>
                  <a:lnTo>
                    <a:pt x="3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4" name="Freeform 50"/>
            <p:cNvSpPr>
              <a:spLocks/>
            </p:cNvSpPr>
            <p:nvPr/>
          </p:nvSpPr>
          <p:spPr bwMode="auto">
            <a:xfrm>
              <a:off x="320842" y="3035968"/>
              <a:ext cx="272716" cy="272716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30" y="6"/>
                </a:cxn>
                <a:cxn ang="0">
                  <a:pos x="32" y="12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4" y="26"/>
                </a:cxn>
                <a:cxn ang="0">
                  <a:pos x="32" y="30"/>
                </a:cxn>
                <a:cxn ang="0">
                  <a:pos x="28" y="34"/>
                </a:cxn>
                <a:cxn ang="0">
                  <a:pos x="22" y="34"/>
                </a:cxn>
                <a:cxn ang="0">
                  <a:pos x="22" y="34"/>
                </a:cxn>
                <a:cxn ang="0">
                  <a:pos x="18" y="34"/>
                </a:cxn>
                <a:cxn ang="0">
                  <a:pos x="16" y="32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8" y="30"/>
                </a:cxn>
                <a:cxn ang="0">
                  <a:pos x="4" y="28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20"/>
                </a:cxn>
                <a:cxn ang="0">
                  <a:pos x="2" y="16"/>
                </a:cxn>
                <a:cxn ang="0">
                  <a:pos x="4" y="12"/>
                </a:cxn>
                <a:cxn ang="0">
                  <a:pos x="8" y="10"/>
                </a:cxn>
                <a:cxn ang="0">
                  <a:pos x="18" y="4"/>
                </a:cxn>
                <a:cxn ang="0">
                  <a:pos x="20" y="2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4" y="4"/>
                </a:cxn>
                <a:cxn ang="0">
                  <a:pos x="22" y="10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4" y="12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34">
                  <a:moveTo>
                    <a:pt x="26" y="2"/>
                  </a:moveTo>
                  <a:lnTo>
                    <a:pt x="26" y="2"/>
                  </a:lnTo>
                  <a:lnTo>
                    <a:pt x="30" y="6"/>
                  </a:lnTo>
                  <a:lnTo>
                    <a:pt x="32" y="12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4" y="26"/>
                  </a:lnTo>
                  <a:lnTo>
                    <a:pt x="32" y="30"/>
                  </a:lnTo>
                  <a:lnTo>
                    <a:pt x="28" y="34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18" y="34"/>
                  </a:lnTo>
                  <a:lnTo>
                    <a:pt x="16" y="32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8" y="30"/>
                  </a:lnTo>
                  <a:lnTo>
                    <a:pt x="4" y="28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0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8" y="10"/>
                  </a:lnTo>
                  <a:lnTo>
                    <a:pt x="18" y="4"/>
                  </a:lnTo>
                  <a:lnTo>
                    <a:pt x="2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4"/>
                  </a:lnTo>
                  <a:lnTo>
                    <a:pt x="22" y="1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4" y="12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5" name="Freeform 51"/>
            <p:cNvSpPr>
              <a:spLocks/>
            </p:cNvSpPr>
            <p:nvPr/>
          </p:nvSpPr>
          <p:spPr bwMode="auto">
            <a:xfrm>
              <a:off x="192505" y="2843463"/>
              <a:ext cx="272716" cy="304800"/>
            </a:xfrm>
            <a:custGeom>
              <a:avLst/>
              <a:gdLst/>
              <a:ahLst/>
              <a:cxnLst>
                <a:cxn ang="0">
                  <a:pos x="34" y="18"/>
                </a:cxn>
                <a:cxn ang="0">
                  <a:pos x="34" y="18"/>
                </a:cxn>
                <a:cxn ang="0">
                  <a:pos x="26" y="28"/>
                </a:cxn>
                <a:cxn ang="0">
                  <a:pos x="20" y="34"/>
                </a:cxn>
                <a:cxn ang="0">
                  <a:pos x="16" y="36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36"/>
                </a:cxn>
                <a:cxn ang="0">
                  <a:pos x="4" y="36"/>
                </a:cxn>
                <a:cxn ang="0">
                  <a:pos x="0" y="30"/>
                </a:cxn>
                <a:cxn ang="0">
                  <a:pos x="0" y="24"/>
                </a:cxn>
                <a:cxn ang="0">
                  <a:pos x="0" y="22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2"/>
                </a:cxn>
                <a:cxn ang="0">
                  <a:pos x="18" y="4"/>
                </a:cxn>
                <a:cxn ang="0">
                  <a:pos x="26" y="10"/>
                </a:cxn>
                <a:cxn ang="0">
                  <a:pos x="30" y="12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28" y="16"/>
                </a:cxn>
                <a:cxn ang="0">
                  <a:pos x="22" y="18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20" y="20"/>
                </a:cxn>
                <a:cxn ang="0">
                  <a:pos x="26" y="20"/>
                </a:cxn>
                <a:cxn ang="0">
                  <a:pos x="34" y="18"/>
                </a:cxn>
                <a:cxn ang="0">
                  <a:pos x="34" y="18"/>
                </a:cxn>
              </a:cxnLst>
              <a:rect l="0" t="0" r="r" b="b"/>
              <a:pathLst>
                <a:path w="34" h="38">
                  <a:moveTo>
                    <a:pt x="34" y="18"/>
                  </a:moveTo>
                  <a:lnTo>
                    <a:pt x="34" y="18"/>
                  </a:lnTo>
                  <a:lnTo>
                    <a:pt x="26" y="28"/>
                  </a:lnTo>
                  <a:lnTo>
                    <a:pt x="20" y="34"/>
                  </a:lnTo>
                  <a:lnTo>
                    <a:pt x="16" y="36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26" y="10"/>
                  </a:lnTo>
                  <a:lnTo>
                    <a:pt x="30" y="12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28" y="16"/>
                  </a:lnTo>
                  <a:lnTo>
                    <a:pt x="22" y="18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6" y="20"/>
                  </a:lnTo>
                  <a:lnTo>
                    <a:pt x="34" y="18"/>
                  </a:lnTo>
                  <a:lnTo>
                    <a:pt x="34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6" name="Freeform 52"/>
            <p:cNvSpPr>
              <a:spLocks/>
            </p:cNvSpPr>
            <p:nvPr/>
          </p:nvSpPr>
          <p:spPr bwMode="auto">
            <a:xfrm>
              <a:off x="336884" y="2602832"/>
              <a:ext cx="272716" cy="288758"/>
            </a:xfrm>
            <a:custGeom>
              <a:avLst/>
              <a:gdLst/>
              <a:ahLst/>
              <a:cxnLst>
                <a:cxn ang="0">
                  <a:pos x="26" y="36"/>
                </a:cxn>
                <a:cxn ang="0">
                  <a:pos x="26" y="36"/>
                </a:cxn>
                <a:cxn ang="0">
                  <a:pos x="28" y="28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34" y="8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0" y="8"/>
                </a:cxn>
                <a:cxn ang="0">
                  <a:pos x="6" y="8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8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8" y="32"/>
                </a:cxn>
                <a:cxn ang="0">
                  <a:pos x="18" y="28"/>
                </a:cxn>
                <a:cxn ang="0">
                  <a:pos x="18" y="22"/>
                </a:cxn>
                <a:cxn ang="0">
                  <a:pos x="18" y="22"/>
                </a:cxn>
                <a:cxn ang="0">
                  <a:pos x="20" y="28"/>
                </a:cxn>
                <a:cxn ang="0">
                  <a:pos x="24" y="32"/>
                </a:cxn>
                <a:cxn ang="0">
                  <a:pos x="26" y="36"/>
                </a:cxn>
                <a:cxn ang="0">
                  <a:pos x="26" y="36"/>
                </a:cxn>
              </a:cxnLst>
              <a:rect l="0" t="0" r="r" b="b"/>
              <a:pathLst>
                <a:path w="34" h="36">
                  <a:moveTo>
                    <a:pt x="26" y="36"/>
                  </a:moveTo>
                  <a:lnTo>
                    <a:pt x="26" y="36"/>
                  </a:lnTo>
                  <a:lnTo>
                    <a:pt x="28" y="28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4" y="8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0" y="8"/>
                  </a:lnTo>
                  <a:lnTo>
                    <a:pt x="6" y="8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2" y="26"/>
                  </a:lnTo>
                  <a:lnTo>
                    <a:pt x="8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0" y="28"/>
                  </a:lnTo>
                  <a:lnTo>
                    <a:pt x="24" y="32"/>
                  </a:lnTo>
                  <a:lnTo>
                    <a:pt x="26" y="36"/>
                  </a:lnTo>
                  <a:lnTo>
                    <a:pt x="26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7" name="Freeform 53"/>
            <p:cNvSpPr>
              <a:spLocks/>
            </p:cNvSpPr>
            <p:nvPr/>
          </p:nvSpPr>
          <p:spPr bwMode="auto">
            <a:xfrm>
              <a:off x="481263" y="2939716"/>
              <a:ext cx="64168" cy="6416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2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2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4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8" name="Freeform 54"/>
            <p:cNvSpPr>
              <a:spLocks/>
            </p:cNvSpPr>
            <p:nvPr/>
          </p:nvSpPr>
          <p:spPr bwMode="auto">
            <a:xfrm>
              <a:off x="4732421" y="-1295400"/>
              <a:ext cx="609600" cy="673768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60" y="6"/>
                </a:cxn>
                <a:cxn ang="0">
                  <a:pos x="52" y="2"/>
                </a:cxn>
                <a:cxn ang="0">
                  <a:pos x="42" y="0"/>
                </a:cxn>
                <a:cxn ang="0">
                  <a:pos x="32" y="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26" y="8"/>
                </a:cxn>
                <a:cxn ang="0">
                  <a:pos x="30" y="12"/>
                </a:cxn>
                <a:cxn ang="0">
                  <a:pos x="30" y="16"/>
                </a:cxn>
                <a:cxn ang="0">
                  <a:pos x="28" y="18"/>
                </a:cxn>
                <a:cxn ang="0">
                  <a:pos x="28" y="18"/>
                </a:cxn>
                <a:cxn ang="0">
                  <a:pos x="26" y="20"/>
                </a:cxn>
                <a:cxn ang="0">
                  <a:pos x="22" y="18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8" y="24"/>
                </a:cxn>
                <a:cxn ang="0">
                  <a:pos x="18" y="24"/>
                </a:cxn>
                <a:cxn ang="0">
                  <a:pos x="18" y="28"/>
                </a:cxn>
                <a:cxn ang="0">
                  <a:pos x="16" y="32"/>
                </a:cxn>
                <a:cxn ang="0">
                  <a:pos x="14" y="34"/>
                </a:cxn>
                <a:cxn ang="0">
                  <a:pos x="12" y="32"/>
                </a:cxn>
                <a:cxn ang="0">
                  <a:pos x="8" y="30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60"/>
                </a:cxn>
                <a:cxn ang="0">
                  <a:pos x="8" y="68"/>
                </a:cxn>
                <a:cxn ang="0">
                  <a:pos x="18" y="78"/>
                </a:cxn>
                <a:cxn ang="0">
                  <a:pos x="32" y="84"/>
                </a:cxn>
                <a:cxn ang="0">
                  <a:pos x="32" y="84"/>
                </a:cxn>
                <a:cxn ang="0">
                  <a:pos x="42" y="84"/>
                </a:cxn>
                <a:cxn ang="0">
                  <a:pos x="44" y="84"/>
                </a:cxn>
                <a:cxn ang="0">
                  <a:pos x="46" y="82"/>
                </a:cxn>
                <a:cxn ang="0">
                  <a:pos x="46" y="74"/>
                </a:cxn>
                <a:cxn ang="0">
                  <a:pos x="44" y="66"/>
                </a:cxn>
                <a:cxn ang="0">
                  <a:pos x="44" y="66"/>
                </a:cxn>
                <a:cxn ang="0">
                  <a:pos x="40" y="58"/>
                </a:cxn>
                <a:cxn ang="0">
                  <a:pos x="40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4" y="46"/>
                </a:cxn>
                <a:cxn ang="0">
                  <a:pos x="62" y="50"/>
                </a:cxn>
                <a:cxn ang="0">
                  <a:pos x="70" y="52"/>
                </a:cxn>
                <a:cxn ang="0">
                  <a:pos x="72" y="52"/>
                </a:cxn>
                <a:cxn ang="0">
                  <a:pos x="74" y="48"/>
                </a:cxn>
                <a:cxn ang="0">
                  <a:pos x="74" y="48"/>
                </a:cxn>
                <a:cxn ang="0">
                  <a:pos x="76" y="38"/>
                </a:cxn>
                <a:cxn ang="0">
                  <a:pos x="76" y="28"/>
                </a:cxn>
                <a:cxn ang="0">
                  <a:pos x="74" y="22"/>
                </a:cxn>
                <a:cxn ang="0">
                  <a:pos x="70" y="16"/>
                </a:cxn>
                <a:cxn ang="0">
                  <a:pos x="66" y="10"/>
                </a:cxn>
                <a:cxn ang="0">
                  <a:pos x="60" y="6"/>
                </a:cxn>
                <a:cxn ang="0">
                  <a:pos x="60" y="6"/>
                </a:cxn>
              </a:cxnLst>
              <a:rect l="0" t="0" r="r" b="b"/>
              <a:pathLst>
                <a:path w="76" h="84">
                  <a:moveTo>
                    <a:pt x="60" y="6"/>
                  </a:moveTo>
                  <a:lnTo>
                    <a:pt x="60" y="6"/>
                  </a:lnTo>
                  <a:lnTo>
                    <a:pt x="52" y="2"/>
                  </a:lnTo>
                  <a:lnTo>
                    <a:pt x="42" y="0"/>
                  </a:lnTo>
                  <a:lnTo>
                    <a:pt x="32" y="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26" y="8"/>
                  </a:lnTo>
                  <a:lnTo>
                    <a:pt x="30" y="12"/>
                  </a:lnTo>
                  <a:lnTo>
                    <a:pt x="30" y="16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6" y="20"/>
                  </a:lnTo>
                  <a:lnTo>
                    <a:pt x="22" y="18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8"/>
                  </a:lnTo>
                  <a:lnTo>
                    <a:pt x="16" y="32"/>
                  </a:lnTo>
                  <a:lnTo>
                    <a:pt x="14" y="34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60"/>
                  </a:lnTo>
                  <a:lnTo>
                    <a:pt x="8" y="68"/>
                  </a:lnTo>
                  <a:lnTo>
                    <a:pt x="18" y="78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42" y="84"/>
                  </a:lnTo>
                  <a:lnTo>
                    <a:pt x="44" y="84"/>
                  </a:lnTo>
                  <a:lnTo>
                    <a:pt x="46" y="82"/>
                  </a:lnTo>
                  <a:lnTo>
                    <a:pt x="46" y="74"/>
                  </a:lnTo>
                  <a:lnTo>
                    <a:pt x="44" y="66"/>
                  </a:lnTo>
                  <a:lnTo>
                    <a:pt x="44" y="66"/>
                  </a:lnTo>
                  <a:lnTo>
                    <a:pt x="40" y="58"/>
                  </a:lnTo>
                  <a:lnTo>
                    <a:pt x="40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4" y="46"/>
                  </a:lnTo>
                  <a:lnTo>
                    <a:pt x="62" y="50"/>
                  </a:lnTo>
                  <a:lnTo>
                    <a:pt x="70" y="52"/>
                  </a:lnTo>
                  <a:lnTo>
                    <a:pt x="72" y="52"/>
                  </a:lnTo>
                  <a:lnTo>
                    <a:pt x="74" y="48"/>
                  </a:lnTo>
                  <a:lnTo>
                    <a:pt x="74" y="48"/>
                  </a:lnTo>
                  <a:lnTo>
                    <a:pt x="76" y="38"/>
                  </a:lnTo>
                  <a:lnTo>
                    <a:pt x="76" y="28"/>
                  </a:lnTo>
                  <a:lnTo>
                    <a:pt x="74" y="22"/>
                  </a:lnTo>
                  <a:lnTo>
                    <a:pt x="70" y="16"/>
                  </a:lnTo>
                  <a:lnTo>
                    <a:pt x="66" y="10"/>
                  </a:lnTo>
                  <a:lnTo>
                    <a:pt x="60" y="6"/>
                  </a:lnTo>
                  <a:lnTo>
                    <a:pt x="6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9" name="Freeform 55"/>
            <p:cNvSpPr>
              <a:spLocks/>
            </p:cNvSpPr>
            <p:nvPr/>
          </p:nvSpPr>
          <p:spPr bwMode="auto">
            <a:xfrm>
              <a:off x="4010526" y="-1263316"/>
              <a:ext cx="641684" cy="641684"/>
            </a:xfrm>
            <a:custGeom>
              <a:avLst/>
              <a:gdLst/>
              <a:ahLst/>
              <a:cxnLst>
                <a:cxn ang="0">
                  <a:pos x="64" y="30"/>
                </a:cxn>
                <a:cxn ang="0">
                  <a:pos x="64" y="30"/>
                </a:cxn>
                <a:cxn ang="0">
                  <a:pos x="64" y="26"/>
                </a:cxn>
                <a:cxn ang="0">
                  <a:pos x="64" y="22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60" y="18"/>
                </a:cxn>
                <a:cxn ang="0">
                  <a:pos x="60" y="18"/>
                </a:cxn>
                <a:cxn ang="0">
                  <a:pos x="56" y="18"/>
                </a:cxn>
                <a:cxn ang="0">
                  <a:pos x="52" y="18"/>
                </a:cxn>
                <a:cxn ang="0">
                  <a:pos x="52" y="16"/>
                </a:cxn>
                <a:cxn ang="0">
                  <a:pos x="52" y="1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28" y="4"/>
                </a:cxn>
                <a:cxn ang="0">
                  <a:pos x="18" y="10"/>
                </a:cxn>
                <a:cxn ang="0">
                  <a:pos x="10" y="20"/>
                </a:cxn>
                <a:cxn ang="0">
                  <a:pos x="2" y="36"/>
                </a:cxn>
                <a:cxn ang="0">
                  <a:pos x="2" y="3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2"/>
                </a:cxn>
                <a:cxn ang="0">
                  <a:pos x="8" y="50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4" y="44"/>
                </a:cxn>
                <a:cxn ang="0">
                  <a:pos x="32" y="44"/>
                </a:cxn>
                <a:cxn ang="0">
                  <a:pos x="36" y="46"/>
                </a:cxn>
                <a:cxn ang="0">
                  <a:pos x="38" y="48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6" y="58"/>
                </a:cxn>
                <a:cxn ang="0">
                  <a:pos x="30" y="68"/>
                </a:cxn>
                <a:cxn ang="0">
                  <a:pos x="26" y="76"/>
                </a:cxn>
                <a:cxn ang="0">
                  <a:pos x="28" y="78"/>
                </a:cxn>
                <a:cxn ang="0">
                  <a:pos x="30" y="80"/>
                </a:cxn>
                <a:cxn ang="0">
                  <a:pos x="30" y="80"/>
                </a:cxn>
                <a:cxn ang="0">
                  <a:pos x="38" y="80"/>
                </a:cxn>
                <a:cxn ang="0">
                  <a:pos x="50" y="80"/>
                </a:cxn>
                <a:cxn ang="0">
                  <a:pos x="54" y="78"/>
                </a:cxn>
                <a:cxn ang="0">
                  <a:pos x="60" y="74"/>
                </a:cxn>
                <a:cxn ang="0">
                  <a:pos x="66" y="70"/>
                </a:cxn>
                <a:cxn ang="0">
                  <a:pos x="70" y="62"/>
                </a:cxn>
                <a:cxn ang="0">
                  <a:pos x="70" y="62"/>
                </a:cxn>
                <a:cxn ang="0">
                  <a:pos x="76" y="54"/>
                </a:cxn>
                <a:cxn ang="0">
                  <a:pos x="78" y="44"/>
                </a:cxn>
                <a:cxn ang="0">
                  <a:pos x="80" y="32"/>
                </a:cxn>
                <a:cxn ang="0">
                  <a:pos x="78" y="18"/>
                </a:cxn>
                <a:cxn ang="0">
                  <a:pos x="78" y="18"/>
                </a:cxn>
                <a:cxn ang="0">
                  <a:pos x="74" y="26"/>
                </a:cxn>
                <a:cxn ang="0">
                  <a:pos x="68" y="30"/>
                </a:cxn>
                <a:cxn ang="0">
                  <a:pos x="66" y="30"/>
                </a:cxn>
                <a:cxn ang="0">
                  <a:pos x="64" y="30"/>
                </a:cxn>
                <a:cxn ang="0">
                  <a:pos x="64" y="30"/>
                </a:cxn>
              </a:cxnLst>
              <a:rect l="0" t="0" r="r" b="b"/>
              <a:pathLst>
                <a:path w="80" h="80">
                  <a:moveTo>
                    <a:pt x="64" y="30"/>
                  </a:moveTo>
                  <a:lnTo>
                    <a:pt x="64" y="30"/>
                  </a:lnTo>
                  <a:lnTo>
                    <a:pt x="64" y="26"/>
                  </a:lnTo>
                  <a:lnTo>
                    <a:pt x="64" y="22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56" y="18"/>
                  </a:lnTo>
                  <a:lnTo>
                    <a:pt x="52" y="18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28" y="4"/>
                  </a:lnTo>
                  <a:lnTo>
                    <a:pt x="18" y="10"/>
                  </a:lnTo>
                  <a:lnTo>
                    <a:pt x="10" y="20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4" y="44"/>
                  </a:lnTo>
                  <a:lnTo>
                    <a:pt x="32" y="44"/>
                  </a:lnTo>
                  <a:lnTo>
                    <a:pt x="36" y="46"/>
                  </a:lnTo>
                  <a:lnTo>
                    <a:pt x="38" y="48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6" y="58"/>
                  </a:lnTo>
                  <a:lnTo>
                    <a:pt x="30" y="68"/>
                  </a:lnTo>
                  <a:lnTo>
                    <a:pt x="26" y="76"/>
                  </a:lnTo>
                  <a:lnTo>
                    <a:pt x="28" y="78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8" y="80"/>
                  </a:lnTo>
                  <a:lnTo>
                    <a:pt x="50" y="80"/>
                  </a:lnTo>
                  <a:lnTo>
                    <a:pt x="54" y="78"/>
                  </a:lnTo>
                  <a:lnTo>
                    <a:pt x="60" y="74"/>
                  </a:lnTo>
                  <a:lnTo>
                    <a:pt x="66" y="70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76" y="54"/>
                  </a:lnTo>
                  <a:lnTo>
                    <a:pt x="78" y="44"/>
                  </a:lnTo>
                  <a:lnTo>
                    <a:pt x="80" y="32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4" y="26"/>
                  </a:lnTo>
                  <a:lnTo>
                    <a:pt x="68" y="30"/>
                  </a:lnTo>
                  <a:lnTo>
                    <a:pt x="66" y="30"/>
                  </a:lnTo>
                  <a:lnTo>
                    <a:pt x="64" y="30"/>
                  </a:lnTo>
                  <a:lnTo>
                    <a:pt x="6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0" name="Freeform 56"/>
            <p:cNvSpPr>
              <a:spLocks/>
            </p:cNvSpPr>
            <p:nvPr/>
          </p:nvSpPr>
          <p:spPr bwMode="auto">
            <a:xfrm>
              <a:off x="4604084" y="-1295400"/>
              <a:ext cx="144379" cy="64168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8" y="8"/>
                </a:cxn>
                <a:cxn ang="0">
                  <a:pos x="12" y="6"/>
                </a:cxn>
                <a:cxn ang="0">
                  <a:pos x="14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8" h="8">
                  <a:moveTo>
                    <a:pt x="4" y="6"/>
                  </a:moveTo>
                  <a:lnTo>
                    <a:pt x="4" y="6"/>
                  </a:lnTo>
                  <a:lnTo>
                    <a:pt x="8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1" name="Freeform 57"/>
            <p:cNvSpPr>
              <a:spLocks/>
            </p:cNvSpPr>
            <p:nvPr/>
          </p:nvSpPr>
          <p:spPr bwMode="auto">
            <a:xfrm>
              <a:off x="5406189" y="4592053"/>
              <a:ext cx="497305" cy="481263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48" y="6"/>
                </a:cxn>
                <a:cxn ang="0">
                  <a:pos x="44" y="2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2"/>
                </a:cxn>
                <a:cxn ang="0">
                  <a:pos x="8" y="8"/>
                </a:cxn>
                <a:cxn ang="0">
                  <a:pos x="2" y="18"/>
                </a:cxn>
                <a:cxn ang="0">
                  <a:pos x="2" y="18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6" y="30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24" y="30"/>
                </a:cxn>
                <a:cxn ang="0">
                  <a:pos x="28" y="32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26" y="42"/>
                </a:cxn>
                <a:cxn ang="0">
                  <a:pos x="20" y="46"/>
                </a:cxn>
                <a:cxn ang="0">
                  <a:pos x="18" y="52"/>
                </a:cxn>
                <a:cxn ang="0">
                  <a:pos x="18" y="54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8" y="58"/>
                </a:cxn>
                <a:cxn ang="0">
                  <a:pos x="36" y="60"/>
                </a:cxn>
                <a:cxn ang="0">
                  <a:pos x="44" y="58"/>
                </a:cxn>
                <a:cxn ang="0">
                  <a:pos x="48" y="56"/>
                </a:cxn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60" y="40"/>
                </a:cxn>
                <a:cxn ang="0">
                  <a:pos x="62" y="32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58" y="26"/>
                </a:cxn>
                <a:cxn ang="0">
                  <a:pos x="54" y="28"/>
                </a:cxn>
                <a:cxn ang="0">
                  <a:pos x="50" y="26"/>
                </a:cxn>
                <a:cxn ang="0">
                  <a:pos x="50" y="26"/>
                </a:cxn>
                <a:cxn ang="0">
                  <a:pos x="50" y="24"/>
                </a:cxn>
                <a:cxn ang="0">
                  <a:pos x="50" y="20"/>
                </a:cxn>
                <a:cxn ang="0">
                  <a:pos x="58" y="14"/>
                </a:cxn>
                <a:cxn ang="0">
                  <a:pos x="58" y="14"/>
                </a:cxn>
                <a:cxn ang="0">
                  <a:pos x="48" y="16"/>
                </a:cxn>
                <a:cxn ang="0">
                  <a:pos x="48" y="16"/>
                </a:cxn>
                <a:cxn ang="0">
                  <a:pos x="44" y="16"/>
                </a:cxn>
                <a:cxn ang="0">
                  <a:pos x="42" y="14"/>
                </a:cxn>
                <a:cxn ang="0">
                  <a:pos x="40" y="14"/>
                </a:cxn>
                <a:cxn ang="0">
                  <a:pos x="42" y="10"/>
                </a:cxn>
                <a:cxn ang="0">
                  <a:pos x="48" y="6"/>
                </a:cxn>
                <a:cxn ang="0">
                  <a:pos x="48" y="6"/>
                </a:cxn>
              </a:cxnLst>
              <a:rect l="0" t="0" r="r" b="b"/>
              <a:pathLst>
                <a:path w="62" h="60">
                  <a:moveTo>
                    <a:pt x="48" y="6"/>
                  </a:moveTo>
                  <a:lnTo>
                    <a:pt x="48" y="6"/>
                  </a:lnTo>
                  <a:lnTo>
                    <a:pt x="44" y="2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6" y="30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24" y="30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6" y="42"/>
                  </a:lnTo>
                  <a:lnTo>
                    <a:pt x="20" y="46"/>
                  </a:lnTo>
                  <a:lnTo>
                    <a:pt x="18" y="52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8" y="58"/>
                  </a:lnTo>
                  <a:lnTo>
                    <a:pt x="36" y="60"/>
                  </a:lnTo>
                  <a:lnTo>
                    <a:pt x="44" y="58"/>
                  </a:lnTo>
                  <a:lnTo>
                    <a:pt x="48" y="56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6" y="46"/>
                  </a:lnTo>
                  <a:lnTo>
                    <a:pt x="60" y="40"/>
                  </a:lnTo>
                  <a:lnTo>
                    <a:pt x="62" y="3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8" y="26"/>
                  </a:lnTo>
                  <a:lnTo>
                    <a:pt x="54" y="28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4"/>
                  </a:lnTo>
                  <a:lnTo>
                    <a:pt x="50" y="20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0" y="14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4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2" name="Freeform 58"/>
            <p:cNvSpPr>
              <a:spLocks/>
            </p:cNvSpPr>
            <p:nvPr/>
          </p:nvSpPr>
          <p:spPr bwMode="auto">
            <a:xfrm>
              <a:off x="5470358" y="4046621"/>
              <a:ext cx="465221" cy="513347"/>
            </a:xfrm>
            <a:custGeom>
              <a:avLst/>
              <a:gdLst/>
              <a:ahLst/>
              <a:cxnLst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58" y="42"/>
                </a:cxn>
                <a:cxn ang="0">
                  <a:pos x="58" y="34"/>
                </a:cxn>
                <a:cxn ang="0">
                  <a:pos x="56" y="28"/>
                </a:cxn>
                <a:cxn ang="0">
                  <a:pos x="54" y="20"/>
                </a:cxn>
                <a:cxn ang="0">
                  <a:pos x="46" y="12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28" y="0"/>
                </a:cxn>
                <a:cxn ang="0">
                  <a:pos x="26" y="2"/>
                </a:cxn>
                <a:cxn ang="0">
                  <a:pos x="26" y="2"/>
                </a:cxn>
                <a:cxn ang="0">
                  <a:pos x="26" y="8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8" y="26"/>
                </a:cxn>
                <a:cxn ang="0">
                  <a:pos x="26" y="30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6" y="26"/>
                </a:cxn>
                <a:cxn ang="0">
                  <a:pos x="10" y="22"/>
                </a:cxn>
                <a:cxn ang="0">
                  <a:pos x="6" y="18"/>
                </a:cxn>
                <a:cxn ang="0">
                  <a:pos x="4" y="18"/>
                </a:cxn>
                <a:cxn ang="0">
                  <a:pos x="2" y="20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6"/>
                </a:cxn>
                <a:cxn ang="0">
                  <a:pos x="2" y="4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4" y="58"/>
                </a:cxn>
                <a:cxn ang="0">
                  <a:pos x="22" y="60"/>
                </a:cxn>
                <a:cxn ang="0">
                  <a:pos x="30" y="64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36" y="60"/>
                </a:cxn>
                <a:cxn ang="0">
                  <a:pos x="32" y="56"/>
                </a:cxn>
                <a:cxn ang="0">
                  <a:pos x="34" y="52"/>
                </a:cxn>
                <a:cxn ang="0">
                  <a:pos x="34" y="52"/>
                </a:cxn>
                <a:cxn ang="0">
                  <a:pos x="36" y="52"/>
                </a:cxn>
                <a:cxn ang="0">
                  <a:pos x="40" y="52"/>
                </a:cxn>
                <a:cxn ang="0">
                  <a:pos x="48" y="60"/>
                </a:cxn>
                <a:cxn ang="0">
                  <a:pos x="48" y="60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4"/>
                </a:cxn>
                <a:cxn ang="0">
                  <a:pos x="54" y="52"/>
                </a:cxn>
                <a:cxn ang="0">
                  <a:pos x="54" y="52"/>
                </a:cxn>
              </a:cxnLst>
              <a:rect l="0" t="0" r="r" b="b"/>
              <a:pathLst>
                <a:path w="58" h="64">
                  <a:moveTo>
                    <a:pt x="54" y="52"/>
                  </a:moveTo>
                  <a:lnTo>
                    <a:pt x="54" y="52"/>
                  </a:lnTo>
                  <a:lnTo>
                    <a:pt x="56" y="46"/>
                  </a:lnTo>
                  <a:lnTo>
                    <a:pt x="58" y="42"/>
                  </a:lnTo>
                  <a:lnTo>
                    <a:pt x="58" y="34"/>
                  </a:lnTo>
                  <a:lnTo>
                    <a:pt x="56" y="28"/>
                  </a:lnTo>
                  <a:lnTo>
                    <a:pt x="54" y="20"/>
                  </a:lnTo>
                  <a:lnTo>
                    <a:pt x="46" y="12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28" y="0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8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8" y="26"/>
                  </a:lnTo>
                  <a:lnTo>
                    <a:pt x="26" y="30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6" y="26"/>
                  </a:lnTo>
                  <a:lnTo>
                    <a:pt x="10" y="22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2" y="4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4" y="58"/>
                  </a:lnTo>
                  <a:lnTo>
                    <a:pt x="22" y="60"/>
                  </a:lnTo>
                  <a:lnTo>
                    <a:pt x="3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36" y="60"/>
                  </a:lnTo>
                  <a:lnTo>
                    <a:pt x="32" y="56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4"/>
                  </a:lnTo>
                  <a:lnTo>
                    <a:pt x="54" y="52"/>
                  </a:lnTo>
                  <a:lnTo>
                    <a:pt x="54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3" name="Freeform 59"/>
            <p:cNvSpPr>
              <a:spLocks/>
            </p:cNvSpPr>
            <p:nvPr/>
          </p:nvSpPr>
          <p:spPr bwMode="auto">
            <a:xfrm>
              <a:off x="5983705" y="4191000"/>
              <a:ext cx="497305" cy="481263"/>
            </a:xfrm>
            <a:custGeom>
              <a:avLst/>
              <a:gdLst/>
              <a:ahLst/>
              <a:cxnLst>
                <a:cxn ang="0">
                  <a:pos x="12" y="54"/>
                </a:cxn>
                <a:cxn ang="0">
                  <a:pos x="12" y="54"/>
                </a:cxn>
                <a:cxn ang="0">
                  <a:pos x="18" y="56"/>
                </a:cxn>
                <a:cxn ang="0">
                  <a:pos x="30" y="60"/>
                </a:cxn>
                <a:cxn ang="0">
                  <a:pos x="36" y="60"/>
                </a:cxn>
                <a:cxn ang="0">
                  <a:pos x="44" y="56"/>
                </a:cxn>
                <a:cxn ang="0">
                  <a:pos x="52" y="52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62" y="34"/>
                </a:cxn>
                <a:cxn ang="0">
                  <a:pos x="62" y="32"/>
                </a:cxn>
                <a:cxn ang="0">
                  <a:pos x="60" y="30"/>
                </a:cxn>
                <a:cxn ang="0">
                  <a:pos x="56" y="30"/>
                </a:cxn>
                <a:cxn ang="0">
                  <a:pos x="50" y="30"/>
                </a:cxn>
                <a:cxn ang="0">
                  <a:pos x="50" y="30"/>
                </a:cxn>
                <a:cxn ang="0">
                  <a:pos x="38" y="30"/>
                </a:cxn>
                <a:cxn ang="0">
                  <a:pos x="34" y="28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6" y="18"/>
                </a:cxn>
                <a:cxn ang="0">
                  <a:pos x="40" y="14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6" y="14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4" y="34"/>
                </a:cxn>
                <a:cxn ang="0">
                  <a:pos x="8" y="32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2" y="36"/>
                </a:cxn>
                <a:cxn ang="0">
                  <a:pos x="10" y="40"/>
                </a:cxn>
                <a:cxn ang="0">
                  <a:pos x="4" y="46"/>
                </a:cxn>
                <a:cxn ang="0">
                  <a:pos x="4" y="46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18" y="42"/>
                </a:cxn>
                <a:cxn ang="0">
                  <a:pos x="20" y="44"/>
                </a:cxn>
                <a:cxn ang="0">
                  <a:pos x="20" y="46"/>
                </a:cxn>
                <a:cxn ang="0">
                  <a:pos x="20" y="48"/>
                </a:cxn>
                <a:cxn ang="0">
                  <a:pos x="12" y="54"/>
                </a:cxn>
                <a:cxn ang="0">
                  <a:pos x="12" y="54"/>
                </a:cxn>
              </a:cxnLst>
              <a:rect l="0" t="0" r="r" b="b"/>
              <a:pathLst>
                <a:path w="62" h="60">
                  <a:moveTo>
                    <a:pt x="12" y="54"/>
                  </a:moveTo>
                  <a:lnTo>
                    <a:pt x="12" y="54"/>
                  </a:lnTo>
                  <a:lnTo>
                    <a:pt x="18" y="56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4" y="56"/>
                  </a:lnTo>
                  <a:lnTo>
                    <a:pt x="52" y="52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62" y="34"/>
                  </a:lnTo>
                  <a:lnTo>
                    <a:pt x="62" y="32"/>
                  </a:lnTo>
                  <a:lnTo>
                    <a:pt x="60" y="30"/>
                  </a:lnTo>
                  <a:lnTo>
                    <a:pt x="56" y="30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38" y="30"/>
                  </a:lnTo>
                  <a:lnTo>
                    <a:pt x="34" y="28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6" y="18"/>
                  </a:lnTo>
                  <a:lnTo>
                    <a:pt x="40" y="14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4" y="34"/>
                  </a:lnTo>
                  <a:lnTo>
                    <a:pt x="8" y="32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6"/>
                  </a:lnTo>
                  <a:lnTo>
                    <a:pt x="10" y="40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8" y="42"/>
                  </a:lnTo>
                  <a:lnTo>
                    <a:pt x="20" y="44"/>
                  </a:lnTo>
                  <a:lnTo>
                    <a:pt x="20" y="46"/>
                  </a:lnTo>
                  <a:lnTo>
                    <a:pt x="20" y="48"/>
                  </a:lnTo>
                  <a:lnTo>
                    <a:pt x="12" y="54"/>
                  </a:lnTo>
                  <a:lnTo>
                    <a:pt x="12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4" name="Freeform 60"/>
            <p:cNvSpPr>
              <a:spLocks/>
            </p:cNvSpPr>
            <p:nvPr/>
          </p:nvSpPr>
          <p:spPr bwMode="auto">
            <a:xfrm>
              <a:off x="5951621" y="4704347"/>
              <a:ext cx="465221" cy="513347"/>
            </a:xfrm>
            <a:custGeom>
              <a:avLst/>
              <a:gdLst/>
              <a:ahLst/>
              <a:cxnLst>
                <a:cxn ang="0">
                  <a:pos x="4" y="12"/>
                </a:cxn>
                <a:cxn ang="0">
                  <a:pos x="4" y="12"/>
                </a:cxn>
                <a:cxn ang="0">
                  <a:pos x="2" y="18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0" y="36"/>
                </a:cxn>
                <a:cxn ang="0">
                  <a:pos x="4" y="44"/>
                </a:cxn>
                <a:cxn ang="0">
                  <a:pos x="10" y="52"/>
                </a:cxn>
                <a:cxn ang="0">
                  <a:pos x="20" y="60"/>
                </a:cxn>
                <a:cxn ang="0">
                  <a:pos x="20" y="60"/>
                </a:cxn>
                <a:cxn ang="0">
                  <a:pos x="28" y="64"/>
                </a:cxn>
                <a:cxn ang="0">
                  <a:pos x="30" y="64"/>
                </a:cxn>
                <a:cxn ang="0">
                  <a:pos x="32" y="62"/>
                </a:cxn>
                <a:cxn ang="0">
                  <a:pos x="32" y="5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30" y="38"/>
                </a:cxn>
                <a:cxn ang="0">
                  <a:pos x="32" y="36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40" y="38"/>
                </a:cxn>
                <a:cxn ang="0">
                  <a:pos x="46" y="42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56" y="44"/>
                </a:cxn>
                <a:cxn ang="0">
                  <a:pos x="56" y="44"/>
                </a:cxn>
                <a:cxn ang="0">
                  <a:pos x="58" y="38"/>
                </a:cxn>
                <a:cxn ang="0">
                  <a:pos x="58" y="30"/>
                </a:cxn>
                <a:cxn ang="0">
                  <a:pos x="56" y="20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2" y="6"/>
                </a:cxn>
                <a:cxn ang="0">
                  <a:pos x="36" y="4"/>
                </a:cxn>
                <a:cxn ang="0">
                  <a:pos x="28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2" y="6"/>
                </a:cxn>
                <a:cxn ang="0">
                  <a:pos x="24" y="10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14"/>
                </a:cxn>
                <a:cxn ang="0">
                  <a:pos x="18" y="1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4" y="14"/>
                </a:cxn>
                <a:cxn ang="0">
                  <a:pos x="14" y="14"/>
                </a:cxn>
                <a:cxn ang="0">
                  <a:pos x="14" y="18"/>
                </a:cxn>
                <a:cxn ang="0">
                  <a:pos x="14" y="20"/>
                </a:cxn>
                <a:cxn ang="0">
                  <a:pos x="10" y="20"/>
                </a:cxn>
                <a:cxn ang="0">
                  <a:pos x="4" y="12"/>
                </a:cxn>
                <a:cxn ang="0">
                  <a:pos x="4" y="12"/>
                </a:cxn>
              </a:cxnLst>
              <a:rect l="0" t="0" r="r" b="b"/>
              <a:pathLst>
                <a:path w="58" h="64">
                  <a:moveTo>
                    <a:pt x="4" y="12"/>
                  </a:moveTo>
                  <a:lnTo>
                    <a:pt x="4" y="12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4" y="44"/>
                  </a:lnTo>
                  <a:lnTo>
                    <a:pt x="10" y="5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2" y="62"/>
                  </a:lnTo>
                  <a:lnTo>
                    <a:pt x="32" y="5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40" y="38"/>
                  </a:lnTo>
                  <a:lnTo>
                    <a:pt x="46" y="42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8" y="38"/>
                  </a:lnTo>
                  <a:lnTo>
                    <a:pt x="58" y="30"/>
                  </a:lnTo>
                  <a:lnTo>
                    <a:pt x="56" y="2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2" y="6"/>
                  </a:lnTo>
                  <a:lnTo>
                    <a:pt x="36" y="4"/>
                  </a:lnTo>
                  <a:lnTo>
                    <a:pt x="28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6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8" y="1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8"/>
                  </a:lnTo>
                  <a:lnTo>
                    <a:pt x="14" y="20"/>
                  </a:lnTo>
                  <a:lnTo>
                    <a:pt x="10" y="20"/>
                  </a:lnTo>
                  <a:lnTo>
                    <a:pt x="4" y="12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5" name="Freeform 61"/>
            <p:cNvSpPr>
              <a:spLocks/>
            </p:cNvSpPr>
            <p:nvPr/>
          </p:nvSpPr>
          <p:spPr bwMode="auto">
            <a:xfrm>
              <a:off x="5887453" y="4576011"/>
              <a:ext cx="112295" cy="112295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6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8" y="1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14" h="14">
                  <a:moveTo>
                    <a:pt x="2" y="2"/>
                  </a:moveTo>
                  <a:lnTo>
                    <a:pt x="2" y="2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1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8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6" name="Freeform 62"/>
            <p:cNvSpPr>
              <a:spLocks/>
            </p:cNvSpPr>
            <p:nvPr/>
          </p:nvSpPr>
          <p:spPr bwMode="auto">
            <a:xfrm>
              <a:off x="7748337" y="5442284"/>
              <a:ext cx="465221" cy="513347"/>
            </a:xfrm>
            <a:custGeom>
              <a:avLst/>
              <a:gdLst/>
              <a:ahLst/>
              <a:cxnLst>
                <a:cxn ang="0">
                  <a:pos x="30" y="64"/>
                </a:cxn>
                <a:cxn ang="0">
                  <a:pos x="30" y="64"/>
                </a:cxn>
                <a:cxn ang="0">
                  <a:pos x="36" y="62"/>
                </a:cxn>
                <a:cxn ang="0">
                  <a:pos x="42" y="60"/>
                </a:cxn>
                <a:cxn ang="0">
                  <a:pos x="48" y="56"/>
                </a:cxn>
                <a:cxn ang="0">
                  <a:pos x="52" y="50"/>
                </a:cxn>
                <a:cxn ang="0">
                  <a:pos x="56" y="42"/>
                </a:cxn>
                <a:cxn ang="0">
                  <a:pos x="58" y="32"/>
                </a:cxn>
                <a:cxn ang="0">
                  <a:pos x="58" y="18"/>
                </a:cxn>
                <a:cxn ang="0">
                  <a:pos x="58" y="18"/>
                </a:cxn>
                <a:cxn ang="0">
                  <a:pos x="54" y="10"/>
                </a:cxn>
                <a:cxn ang="0">
                  <a:pos x="54" y="8"/>
                </a:cxn>
                <a:cxn ang="0">
                  <a:pos x="52" y="8"/>
                </a:cxn>
                <a:cxn ang="0">
                  <a:pos x="48" y="12"/>
                </a:cxn>
                <a:cxn ang="0">
                  <a:pos x="44" y="16"/>
                </a:cxn>
                <a:cxn ang="0">
                  <a:pos x="44" y="16"/>
                </a:cxn>
                <a:cxn ang="0">
                  <a:pos x="38" y="22"/>
                </a:cxn>
                <a:cxn ang="0">
                  <a:pos x="34" y="26"/>
                </a:cxn>
                <a:cxn ang="0">
                  <a:pos x="30" y="26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16"/>
                </a:cxn>
                <a:cxn ang="0">
                  <a:pos x="26" y="8"/>
                </a:cxn>
                <a:cxn ang="0">
                  <a:pos x="24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2"/>
                </a:cxn>
                <a:cxn ang="0">
                  <a:pos x="8" y="8"/>
                </a:cxn>
                <a:cxn ang="0">
                  <a:pos x="2" y="16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2" y="42"/>
                </a:cxn>
                <a:cxn ang="0">
                  <a:pos x="6" y="52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2" y="54"/>
                </a:cxn>
                <a:cxn ang="0">
                  <a:pos x="14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8"/>
                </a:cxn>
                <a:cxn ang="0">
                  <a:pos x="20" y="52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8" y="50"/>
                </a:cxn>
                <a:cxn ang="0">
                  <a:pos x="30" y="50"/>
                </a:cxn>
                <a:cxn ang="0">
                  <a:pos x="32" y="52"/>
                </a:cxn>
                <a:cxn ang="0">
                  <a:pos x="32" y="54"/>
                </a:cxn>
                <a:cxn ang="0">
                  <a:pos x="30" y="64"/>
                </a:cxn>
                <a:cxn ang="0">
                  <a:pos x="30" y="64"/>
                </a:cxn>
              </a:cxnLst>
              <a:rect l="0" t="0" r="r" b="b"/>
              <a:pathLst>
                <a:path w="58" h="64">
                  <a:moveTo>
                    <a:pt x="30" y="64"/>
                  </a:moveTo>
                  <a:lnTo>
                    <a:pt x="30" y="64"/>
                  </a:lnTo>
                  <a:lnTo>
                    <a:pt x="36" y="62"/>
                  </a:lnTo>
                  <a:lnTo>
                    <a:pt x="42" y="60"/>
                  </a:lnTo>
                  <a:lnTo>
                    <a:pt x="48" y="56"/>
                  </a:lnTo>
                  <a:lnTo>
                    <a:pt x="52" y="50"/>
                  </a:lnTo>
                  <a:lnTo>
                    <a:pt x="56" y="42"/>
                  </a:lnTo>
                  <a:lnTo>
                    <a:pt x="58" y="32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2" y="8"/>
                  </a:lnTo>
                  <a:lnTo>
                    <a:pt x="48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38" y="22"/>
                  </a:lnTo>
                  <a:lnTo>
                    <a:pt x="34" y="26"/>
                  </a:lnTo>
                  <a:lnTo>
                    <a:pt x="30" y="26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16"/>
                  </a:lnTo>
                  <a:lnTo>
                    <a:pt x="26" y="8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6" y="52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4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8"/>
                  </a:lnTo>
                  <a:lnTo>
                    <a:pt x="20" y="52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8" y="50"/>
                  </a:lnTo>
                  <a:lnTo>
                    <a:pt x="30" y="50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0" y="64"/>
                  </a:lnTo>
                  <a:lnTo>
                    <a:pt x="3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7" name="Freeform 63"/>
            <p:cNvSpPr>
              <a:spLocks/>
            </p:cNvSpPr>
            <p:nvPr/>
          </p:nvSpPr>
          <p:spPr bwMode="auto">
            <a:xfrm>
              <a:off x="8021053" y="5907505"/>
              <a:ext cx="465221" cy="513347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2" y="40"/>
                </a:cxn>
                <a:cxn ang="0">
                  <a:pos x="4" y="46"/>
                </a:cxn>
                <a:cxn ang="0">
                  <a:pos x="8" y="52"/>
                </a:cxn>
                <a:cxn ang="0">
                  <a:pos x="14" y="58"/>
                </a:cxn>
                <a:cxn ang="0">
                  <a:pos x="22" y="62"/>
                </a:cxn>
                <a:cxn ang="0">
                  <a:pos x="30" y="64"/>
                </a:cxn>
                <a:cxn ang="0">
                  <a:pos x="42" y="62"/>
                </a:cxn>
                <a:cxn ang="0">
                  <a:pos x="42" y="62"/>
                </a:cxn>
                <a:cxn ang="0">
                  <a:pos x="50" y="58"/>
                </a:cxn>
                <a:cxn ang="0">
                  <a:pos x="52" y="56"/>
                </a:cxn>
                <a:cxn ang="0">
                  <a:pos x="52" y="54"/>
                </a:cxn>
                <a:cxn ang="0">
                  <a:pos x="48" y="50"/>
                </a:cxn>
                <a:cxn ang="0">
                  <a:pos x="44" y="46"/>
                </a:cxn>
                <a:cxn ang="0">
                  <a:pos x="44" y="46"/>
                </a:cxn>
                <a:cxn ang="0">
                  <a:pos x="36" y="36"/>
                </a:cxn>
                <a:cxn ang="0">
                  <a:pos x="34" y="32"/>
                </a:cxn>
                <a:cxn ang="0">
                  <a:pos x="38" y="28"/>
                </a:cxn>
                <a:cxn ang="0">
                  <a:pos x="38" y="28"/>
                </a:cxn>
                <a:cxn ang="0">
                  <a:pos x="44" y="28"/>
                </a:cxn>
                <a:cxn ang="0">
                  <a:pos x="50" y="28"/>
                </a:cxn>
                <a:cxn ang="0">
                  <a:pos x="56" y="26"/>
                </a:cxn>
                <a:cxn ang="0">
                  <a:pos x="58" y="24"/>
                </a:cxn>
                <a:cxn ang="0">
                  <a:pos x="58" y="22"/>
                </a:cxn>
                <a:cxn ang="0">
                  <a:pos x="58" y="22"/>
                </a:cxn>
                <a:cxn ang="0">
                  <a:pos x="54" y="14"/>
                </a:cxn>
                <a:cxn ang="0">
                  <a:pos x="50" y="8"/>
                </a:cxn>
                <a:cxn ang="0">
                  <a:pos x="42" y="2"/>
                </a:cxn>
                <a:cxn ang="0">
                  <a:pos x="3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6"/>
                </a:cxn>
                <a:cxn ang="0">
                  <a:pos x="4" y="14"/>
                </a:cxn>
                <a:cxn ang="0">
                  <a:pos x="4" y="14"/>
                </a:cxn>
                <a:cxn ang="0">
                  <a:pos x="10" y="14"/>
                </a:cxn>
                <a:cxn ang="0">
                  <a:pos x="14" y="16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4" y="22"/>
                </a:cxn>
                <a:cxn ang="0">
                  <a:pos x="10" y="2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2" y="30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0" y="36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58" h="64">
                  <a:moveTo>
                    <a:pt x="0" y="34"/>
                  </a:move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2"/>
                  </a:lnTo>
                  <a:lnTo>
                    <a:pt x="14" y="58"/>
                  </a:lnTo>
                  <a:lnTo>
                    <a:pt x="22" y="62"/>
                  </a:lnTo>
                  <a:lnTo>
                    <a:pt x="30" y="64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50" y="58"/>
                  </a:lnTo>
                  <a:lnTo>
                    <a:pt x="52" y="56"/>
                  </a:lnTo>
                  <a:lnTo>
                    <a:pt x="52" y="54"/>
                  </a:lnTo>
                  <a:lnTo>
                    <a:pt x="48" y="50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36" y="36"/>
                  </a:lnTo>
                  <a:lnTo>
                    <a:pt x="34" y="32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44" y="28"/>
                  </a:lnTo>
                  <a:lnTo>
                    <a:pt x="50" y="28"/>
                  </a:lnTo>
                  <a:lnTo>
                    <a:pt x="56" y="26"/>
                  </a:lnTo>
                  <a:lnTo>
                    <a:pt x="58" y="24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4" y="14"/>
                  </a:lnTo>
                  <a:lnTo>
                    <a:pt x="50" y="8"/>
                  </a:lnTo>
                  <a:lnTo>
                    <a:pt x="42" y="2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6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4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4" y="22"/>
                  </a:lnTo>
                  <a:lnTo>
                    <a:pt x="1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8" name="Freeform 64"/>
            <p:cNvSpPr>
              <a:spLocks/>
            </p:cNvSpPr>
            <p:nvPr/>
          </p:nvSpPr>
          <p:spPr bwMode="auto">
            <a:xfrm>
              <a:off x="7571874" y="6180221"/>
              <a:ext cx="465221" cy="51334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2" y="8"/>
                </a:cxn>
                <a:cxn ang="0">
                  <a:pos x="6" y="14"/>
                </a:cxn>
                <a:cxn ang="0">
                  <a:pos x="2" y="22"/>
                </a:cxn>
                <a:cxn ang="0">
                  <a:pos x="0" y="32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12" y="52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2"/>
                </a:cxn>
                <a:cxn ang="0">
                  <a:pos x="24" y="38"/>
                </a:cxn>
                <a:cxn ang="0">
                  <a:pos x="28" y="38"/>
                </a:cxn>
                <a:cxn ang="0">
                  <a:pos x="32" y="42"/>
                </a:cxn>
                <a:cxn ang="0">
                  <a:pos x="32" y="42"/>
                </a:cxn>
                <a:cxn ang="0">
                  <a:pos x="32" y="48"/>
                </a:cxn>
                <a:cxn ang="0">
                  <a:pos x="32" y="56"/>
                </a:cxn>
                <a:cxn ang="0">
                  <a:pos x="34" y="62"/>
                </a:cxn>
                <a:cxn ang="0">
                  <a:pos x="34" y="6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4" y="62"/>
                </a:cxn>
                <a:cxn ang="0">
                  <a:pos x="50" y="56"/>
                </a:cxn>
                <a:cxn ang="0">
                  <a:pos x="56" y="4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58" y="30"/>
                </a:cxn>
                <a:cxn ang="0">
                  <a:pos x="56" y="22"/>
                </a:cxn>
                <a:cxn ang="0">
                  <a:pos x="52" y="12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46" y="10"/>
                </a:cxn>
                <a:cxn ang="0">
                  <a:pos x="44" y="16"/>
                </a:cxn>
                <a:cxn ang="0">
                  <a:pos x="42" y="16"/>
                </a:cxn>
                <a:cxn ang="0">
                  <a:pos x="42" y="18"/>
                </a:cxn>
                <a:cxn ang="0">
                  <a:pos x="42" y="18"/>
                </a:cxn>
                <a:cxn ang="0">
                  <a:pos x="38" y="16"/>
                </a:cxn>
                <a:cxn ang="0">
                  <a:pos x="38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0" y="14"/>
                </a:cxn>
                <a:cxn ang="0">
                  <a:pos x="28" y="14"/>
                </a:cxn>
                <a:cxn ang="0">
                  <a:pos x="26" y="12"/>
                </a:cxn>
                <a:cxn ang="0">
                  <a:pos x="26" y="10"/>
                </a:cxn>
                <a:cxn ang="0">
                  <a:pos x="28" y="0"/>
                </a:cxn>
                <a:cxn ang="0">
                  <a:pos x="28" y="0"/>
                </a:cxn>
              </a:cxnLst>
              <a:rect l="0" t="0" r="r" b="b"/>
              <a:pathLst>
                <a:path w="58" h="64">
                  <a:moveTo>
                    <a:pt x="28" y="0"/>
                  </a:moveTo>
                  <a:lnTo>
                    <a:pt x="28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2" y="8"/>
                  </a:lnTo>
                  <a:lnTo>
                    <a:pt x="6" y="14"/>
                  </a:lnTo>
                  <a:lnTo>
                    <a:pt x="2" y="22"/>
                  </a:lnTo>
                  <a:lnTo>
                    <a:pt x="0" y="32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2" y="52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2"/>
                  </a:lnTo>
                  <a:lnTo>
                    <a:pt x="24" y="38"/>
                  </a:lnTo>
                  <a:lnTo>
                    <a:pt x="28" y="38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8"/>
                  </a:lnTo>
                  <a:lnTo>
                    <a:pt x="32" y="56"/>
                  </a:lnTo>
                  <a:lnTo>
                    <a:pt x="34" y="62"/>
                  </a:lnTo>
                  <a:lnTo>
                    <a:pt x="34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4" y="62"/>
                  </a:lnTo>
                  <a:lnTo>
                    <a:pt x="50" y="56"/>
                  </a:lnTo>
                  <a:lnTo>
                    <a:pt x="56" y="4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58" y="30"/>
                  </a:lnTo>
                  <a:lnTo>
                    <a:pt x="56" y="22"/>
                  </a:lnTo>
                  <a:lnTo>
                    <a:pt x="52" y="12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10"/>
                  </a:lnTo>
                  <a:lnTo>
                    <a:pt x="44" y="16"/>
                  </a:lnTo>
                  <a:lnTo>
                    <a:pt x="42" y="16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8" y="16"/>
                  </a:lnTo>
                  <a:lnTo>
                    <a:pt x="38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0" y="14"/>
                  </a:lnTo>
                  <a:lnTo>
                    <a:pt x="28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9" name="Freeform 65"/>
            <p:cNvSpPr>
              <a:spLocks/>
            </p:cNvSpPr>
            <p:nvPr/>
          </p:nvSpPr>
          <p:spPr bwMode="auto">
            <a:xfrm>
              <a:off x="7299158" y="5715000"/>
              <a:ext cx="465221" cy="513347"/>
            </a:xfrm>
            <a:custGeom>
              <a:avLst/>
              <a:gdLst/>
              <a:ahLst/>
              <a:cxnLst>
                <a:cxn ang="0">
                  <a:pos x="58" y="30"/>
                </a:cxn>
                <a:cxn ang="0">
                  <a:pos x="58" y="30"/>
                </a:cxn>
                <a:cxn ang="0">
                  <a:pos x="56" y="24"/>
                </a:cxn>
                <a:cxn ang="0">
                  <a:pos x="54" y="18"/>
                </a:cxn>
                <a:cxn ang="0">
                  <a:pos x="50" y="12"/>
                </a:cxn>
                <a:cxn ang="0">
                  <a:pos x="44" y="6"/>
                </a:cxn>
                <a:cxn ang="0">
                  <a:pos x="38" y="2"/>
                </a:cxn>
                <a:cxn ang="0">
                  <a:pos x="28" y="0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8" y="4"/>
                </a:cxn>
                <a:cxn ang="0">
                  <a:pos x="8" y="6"/>
                </a:cxn>
                <a:cxn ang="0">
                  <a:pos x="6" y="8"/>
                </a:cxn>
                <a:cxn ang="0">
                  <a:pos x="10" y="12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22" y="26"/>
                </a:cxn>
                <a:cxn ang="0">
                  <a:pos x="24" y="30"/>
                </a:cxn>
                <a:cxn ang="0">
                  <a:pos x="20" y="34"/>
                </a:cxn>
                <a:cxn ang="0">
                  <a:pos x="20" y="34"/>
                </a:cxn>
                <a:cxn ang="0">
                  <a:pos x="14" y="36"/>
                </a:cxn>
                <a:cxn ang="0">
                  <a:pos x="8" y="36"/>
                </a:cxn>
                <a:cxn ang="0">
                  <a:pos x="2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4" y="48"/>
                </a:cxn>
                <a:cxn ang="0">
                  <a:pos x="8" y="56"/>
                </a:cxn>
                <a:cxn ang="0">
                  <a:pos x="16" y="62"/>
                </a:cxn>
                <a:cxn ang="0">
                  <a:pos x="20" y="6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32" y="64"/>
                </a:cxn>
                <a:cxn ang="0">
                  <a:pos x="40" y="60"/>
                </a:cxn>
                <a:cxn ang="0">
                  <a:pos x="48" y="56"/>
                </a:cxn>
                <a:cxn ang="0">
                  <a:pos x="54" y="50"/>
                </a:cxn>
                <a:cxn ang="0">
                  <a:pos x="54" y="50"/>
                </a:cxn>
                <a:cxn ang="0">
                  <a:pos x="48" y="50"/>
                </a:cxn>
                <a:cxn ang="0">
                  <a:pos x="44" y="48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42"/>
                </a:cxn>
                <a:cxn ang="0">
                  <a:pos x="48" y="40"/>
                </a:cxn>
                <a:cxn ang="0">
                  <a:pos x="58" y="40"/>
                </a:cxn>
                <a:cxn ang="0">
                  <a:pos x="58" y="40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6" y="32"/>
                </a:cxn>
                <a:cxn ang="0">
                  <a:pos x="46" y="30"/>
                </a:cxn>
                <a:cxn ang="0">
                  <a:pos x="46" y="28"/>
                </a:cxn>
                <a:cxn ang="0">
                  <a:pos x="48" y="28"/>
                </a:cxn>
                <a:cxn ang="0">
                  <a:pos x="58" y="30"/>
                </a:cxn>
                <a:cxn ang="0">
                  <a:pos x="58" y="30"/>
                </a:cxn>
              </a:cxnLst>
              <a:rect l="0" t="0" r="r" b="b"/>
              <a:pathLst>
                <a:path w="58" h="64">
                  <a:moveTo>
                    <a:pt x="58" y="30"/>
                  </a:moveTo>
                  <a:lnTo>
                    <a:pt x="58" y="30"/>
                  </a:lnTo>
                  <a:lnTo>
                    <a:pt x="56" y="24"/>
                  </a:lnTo>
                  <a:lnTo>
                    <a:pt x="54" y="18"/>
                  </a:lnTo>
                  <a:lnTo>
                    <a:pt x="50" y="12"/>
                  </a:lnTo>
                  <a:lnTo>
                    <a:pt x="44" y="6"/>
                  </a:lnTo>
                  <a:lnTo>
                    <a:pt x="38" y="2"/>
                  </a:lnTo>
                  <a:lnTo>
                    <a:pt x="28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10" y="12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22" y="26"/>
                  </a:lnTo>
                  <a:lnTo>
                    <a:pt x="24" y="30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4" y="36"/>
                  </a:lnTo>
                  <a:lnTo>
                    <a:pt x="8" y="36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4" y="48"/>
                  </a:lnTo>
                  <a:lnTo>
                    <a:pt x="8" y="56"/>
                  </a:lnTo>
                  <a:lnTo>
                    <a:pt x="16" y="62"/>
                  </a:lnTo>
                  <a:lnTo>
                    <a:pt x="20" y="6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32" y="64"/>
                  </a:lnTo>
                  <a:lnTo>
                    <a:pt x="40" y="60"/>
                  </a:lnTo>
                  <a:lnTo>
                    <a:pt x="48" y="56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48" y="50"/>
                  </a:lnTo>
                  <a:lnTo>
                    <a:pt x="44" y="48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42"/>
                  </a:lnTo>
                  <a:lnTo>
                    <a:pt x="48" y="40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6" y="32"/>
                  </a:lnTo>
                  <a:lnTo>
                    <a:pt x="46" y="30"/>
                  </a:lnTo>
                  <a:lnTo>
                    <a:pt x="46" y="28"/>
                  </a:lnTo>
                  <a:lnTo>
                    <a:pt x="48" y="28"/>
                  </a:lnTo>
                  <a:lnTo>
                    <a:pt x="58" y="30"/>
                  </a:lnTo>
                  <a:lnTo>
                    <a:pt x="58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0" name="Freeform 66"/>
            <p:cNvSpPr>
              <a:spLocks/>
            </p:cNvSpPr>
            <p:nvPr/>
          </p:nvSpPr>
          <p:spPr bwMode="auto">
            <a:xfrm>
              <a:off x="7828547" y="6003758"/>
              <a:ext cx="112295" cy="128337"/>
            </a:xfrm>
            <a:custGeom>
              <a:avLst/>
              <a:gdLst/>
              <a:ahLst/>
              <a:cxnLst>
                <a:cxn ang="0">
                  <a:pos x="14" y="8"/>
                </a:cxn>
                <a:cxn ang="0">
                  <a:pos x="14" y="8"/>
                </a:cxn>
                <a:cxn ang="0">
                  <a:pos x="12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4" y="1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4" y="8"/>
                </a:cxn>
                <a:cxn ang="0">
                  <a:pos x="14" y="8"/>
                </a:cxn>
              </a:cxnLst>
              <a:rect l="0" t="0" r="r" b="b"/>
              <a:pathLst>
                <a:path w="14" h="16">
                  <a:moveTo>
                    <a:pt x="14" y="8"/>
                  </a:moveTo>
                  <a:lnTo>
                    <a:pt x="14" y="8"/>
                  </a:lnTo>
                  <a:lnTo>
                    <a:pt x="12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8"/>
                  </a:lnTo>
                  <a:lnTo>
                    <a:pt x="1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1" name="Freeform 67"/>
            <p:cNvSpPr>
              <a:spLocks/>
            </p:cNvSpPr>
            <p:nvPr/>
          </p:nvSpPr>
          <p:spPr bwMode="auto">
            <a:xfrm>
              <a:off x="1844842" y="3164305"/>
              <a:ext cx="689811" cy="609600"/>
            </a:xfrm>
            <a:custGeom>
              <a:avLst/>
              <a:gdLst/>
              <a:ahLst/>
              <a:cxnLst>
                <a:cxn ang="0">
                  <a:pos x="46" y="76"/>
                </a:cxn>
                <a:cxn ang="0">
                  <a:pos x="46" y="76"/>
                </a:cxn>
                <a:cxn ang="0">
                  <a:pos x="54" y="74"/>
                </a:cxn>
                <a:cxn ang="0">
                  <a:pos x="62" y="72"/>
                </a:cxn>
                <a:cxn ang="0">
                  <a:pos x="70" y="66"/>
                </a:cxn>
                <a:cxn ang="0">
                  <a:pos x="78" y="60"/>
                </a:cxn>
                <a:cxn ang="0">
                  <a:pos x="84" y="50"/>
                </a:cxn>
                <a:cxn ang="0">
                  <a:pos x="86" y="38"/>
                </a:cxn>
                <a:cxn ang="0">
                  <a:pos x="86" y="30"/>
                </a:cxn>
                <a:cxn ang="0">
                  <a:pos x="84" y="22"/>
                </a:cxn>
                <a:cxn ang="0">
                  <a:pos x="84" y="22"/>
                </a:cxn>
                <a:cxn ang="0">
                  <a:pos x="80" y="12"/>
                </a:cxn>
                <a:cxn ang="0">
                  <a:pos x="78" y="10"/>
                </a:cxn>
                <a:cxn ang="0">
                  <a:pos x="76" y="10"/>
                </a:cxn>
                <a:cxn ang="0">
                  <a:pos x="70" y="14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6" y="26"/>
                </a:cxn>
                <a:cxn ang="0">
                  <a:pos x="50" y="30"/>
                </a:cxn>
                <a:cxn ang="0">
                  <a:pos x="44" y="30"/>
                </a:cxn>
                <a:cxn ang="0">
                  <a:pos x="42" y="30"/>
                </a:cxn>
                <a:cxn ang="0">
                  <a:pos x="40" y="26"/>
                </a:cxn>
                <a:cxn ang="0">
                  <a:pos x="40" y="26"/>
                </a:cxn>
                <a:cxn ang="0">
                  <a:pos x="38" y="20"/>
                </a:cxn>
                <a:cxn ang="0">
                  <a:pos x="38" y="10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2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18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42"/>
                </a:cxn>
                <a:cxn ang="0">
                  <a:pos x="4" y="50"/>
                </a:cxn>
                <a:cxn ang="0">
                  <a:pos x="10" y="60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20" y="62"/>
                </a:cxn>
                <a:cxn ang="0">
                  <a:pos x="22" y="58"/>
                </a:cxn>
                <a:cxn ang="0">
                  <a:pos x="24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30" y="58"/>
                </a:cxn>
                <a:cxn ang="0">
                  <a:pos x="30" y="62"/>
                </a:cxn>
                <a:cxn ang="0">
                  <a:pos x="30" y="76"/>
                </a:cxn>
                <a:cxn ang="0">
                  <a:pos x="30" y="76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42" y="60"/>
                </a:cxn>
                <a:cxn ang="0">
                  <a:pos x="46" y="60"/>
                </a:cxn>
                <a:cxn ang="0">
                  <a:pos x="48" y="60"/>
                </a:cxn>
                <a:cxn ang="0">
                  <a:pos x="48" y="64"/>
                </a:cxn>
                <a:cxn ang="0">
                  <a:pos x="48" y="68"/>
                </a:cxn>
                <a:cxn ang="0">
                  <a:pos x="46" y="76"/>
                </a:cxn>
                <a:cxn ang="0">
                  <a:pos x="46" y="76"/>
                </a:cxn>
              </a:cxnLst>
              <a:rect l="0" t="0" r="r" b="b"/>
              <a:pathLst>
                <a:path w="86" h="76">
                  <a:moveTo>
                    <a:pt x="46" y="76"/>
                  </a:moveTo>
                  <a:lnTo>
                    <a:pt x="46" y="76"/>
                  </a:lnTo>
                  <a:lnTo>
                    <a:pt x="54" y="74"/>
                  </a:lnTo>
                  <a:lnTo>
                    <a:pt x="62" y="72"/>
                  </a:lnTo>
                  <a:lnTo>
                    <a:pt x="70" y="66"/>
                  </a:lnTo>
                  <a:lnTo>
                    <a:pt x="78" y="60"/>
                  </a:lnTo>
                  <a:lnTo>
                    <a:pt x="84" y="50"/>
                  </a:lnTo>
                  <a:lnTo>
                    <a:pt x="86" y="38"/>
                  </a:lnTo>
                  <a:lnTo>
                    <a:pt x="86" y="30"/>
                  </a:lnTo>
                  <a:lnTo>
                    <a:pt x="84" y="22"/>
                  </a:lnTo>
                  <a:lnTo>
                    <a:pt x="84" y="22"/>
                  </a:lnTo>
                  <a:lnTo>
                    <a:pt x="80" y="12"/>
                  </a:lnTo>
                  <a:lnTo>
                    <a:pt x="78" y="10"/>
                  </a:lnTo>
                  <a:lnTo>
                    <a:pt x="76" y="10"/>
                  </a:lnTo>
                  <a:lnTo>
                    <a:pt x="70" y="14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6" y="26"/>
                  </a:lnTo>
                  <a:lnTo>
                    <a:pt x="50" y="30"/>
                  </a:lnTo>
                  <a:lnTo>
                    <a:pt x="44" y="30"/>
                  </a:lnTo>
                  <a:lnTo>
                    <a:pt x="42" y="30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38" y="20"/>
                  </a:lnTo>
                  <a:lnTo>
                    <a:pt x="38" y="10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2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18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42"/>
                  </a:lnTo>
                  <a:lnTo>
                    <a:pt x="4" y="50"/>
                  </a:lnTo>
                  <a:lnTo>
                    <a:pt x="10" y="6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20" y="62"/>
                  </a:lnTo>
                  <a:lnTo>
                    <a:pt x="22" y="58"/>
                  </a:lnTo>
                  <a:lnTo>
                    <a:pt x="24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30" y="58"/>
                  </a:lnTo>
                  <a:lnTo>
                    <a:pt x="30" y="62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42" y="60"/>
                  </a:lnTo>
                  <a:lnTo>
                    <a:pt x="46" y="60"/>
                  </a:lnTo>
                  <a:lnTo>
                    <a:pt x="48" y="60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46" y="76"/>
                  </a:lnTo>
                  <a:lnTo>
                    <a:pt x="46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2" name="Freeform 68"/>
            <p:cNvSpPr>
              <a:spLocks/>
            </p:cNvSpPr>
            <p:nvPr/>
          </p:nvSpPr>
          <p:spPr bwMode="auto">
            <a:xfrm>
              <a:off x="2261937" y="3709737"/>
              <a:ext cx="657726" cy="59355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0" y="40"/>
                </a:cxn>
                <a:cxn ang="0">
                  <a:pos x="2" y="48"/>
                </a:cxn>
                <a:cxn ang="0">
                  <a:pos x="6" y="54"/>
                </a:cxn>
                <a:cxn ang="0">
                  <a:pos x="10" y="62"/>
                </a:cxn>
                <a:cxn ang="0">
                  <a:pos x="18" y="68"/>
                </a:cxn>
                <a:cxn ang="0">
                  <a:pos x="30" y="72"/>
                </a:cxn>
                <a:cxn ang="0">
                  <a:pos x="42" y="74"/>
                </a:cxn>
                <a:cxn ang="0">
                  <a:pos x="60" y="74"/>
                </a:cxn>
                <a:cxn ang="0">
                  <a:pos x="60" y="74"/>
                </a:cxn>
                <a:cxn ang="0">
                  <a:pos x="70" y="70"/>
                </a:cxn>
                <a:cxn ang="0">
                  <a:pos x="72" y="68"/>
                </a:cxn>
                <a:cxn ang="0">
                  <a:pos x="72" y="66"/>
                </a:cxn>
                <a:cxn ang="0">
                  <a:pos x="68" y="60"/>
                </a:cxn>
                <a:cxn ang="0">
                  <a:pos x="62" y="54"/>
                </a:cxn>
                <a:cxn ang="0">
                  <a:pos x="62" y="54"/>
                </a:cxn>
                <a:cxn ang="0">
                  <a:pos x="54" y="48"/>
                </a:cxn>
                <a:cxn ang="0">
                  <a:pos x="50" y="44"/>
                </a:cxn>
                <a:cxn ang="0">
                  <a:pos x="48" y="38"/>
                </a:cxn>
                <a:cxn ang="0">
                  <a:pos x="50" y="36"/>
                </a:cxn>
                <a:cxn ang="0">
                  <a:pos x="52" y="34"/>
                </a:cxn>
                <a:cxn ang="0">
                  <a:pos x="52" y="34"/>
                </a:cxn>
                <a:cxn ang="0">
                  <a:pos x="60" y="32"/>
                </a:cxn>
                <a:cxn ang="0">
                  <a:pos x="72" y="32"/>
                </a:cxn>
                <a:cxn ang="0">
                  <a:pos x="80" y="32"/>
                </a:cxn>
                <a:cxn ang="0">
                  <a:pos x="82" y="30"/>
                </a:cxn>
                <a:cxn ang="0">
                  <a:pos x="82" y="26"/>
                </a:cxn>
                <a:cxn ang="0">
                  <a:pos x="82" y="26"/>
                </a:cxn>
                <a:cxn ang="0">
                  <a:pos x="78" y="18"/>
                </a:cxn>
                <a:cxn ang="0">
                  <a:pos x="70" y="8"/>
                </a:cxn>
                <a:cxn ang="0">
                  <a:pos x="66" y="6"/>
                </a:cxn>
                <a:cxn ang="0">
                  <a:pos x="60" y="2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14" y="8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12" y="16"/>
                </a:cxn>
                <a:cxn ang="0">
                  <a:pos x="18" y="18"/>
                </a:cxn>
                <a:cxn ang="0">
                  <a:pos x="20" y="20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8" y="26"/>
                </a:cxn>
                <a:cxn ang="0">
                  <a:pos x="14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14" y="34"/>
                </a:cxn>
                <a:cxn ang="0">
                  <a:pos x="14" y="34"/>
                </a:cxn>
                <a:cxn ang="0">
                  <a:pos x="16" y="36"/>
                </a:cxn>
                <a:cxn ang="0">
                  <a:pos x="18" y="40"/>
                </a:cxn>
                <a:cxn ang="0">
                  <a:pos x="16" y="42"/>
                </a:cxn>
                <a:cxn ang="0">
                  <a:pos x="12" y="42"/>
                </a:cxn>
                <a:cxn ang="0">
                  <a:pos x="0" y="40"/>
                </a:cxn>
                <a:cxn ang="0">
                  <a:pos x="0" y="40"/>
                </a:cxn>
              </a:cxnLst>
              <a:rect l="0" t="0" r="r" b="b"/>
              <a:pathLst>
                <a:path w="82" h="74">
                  <a:moveTo>
                    <a:pt x="0" y="40"/>
                  </a:moveTo>
                  <a:lnTo>
                    <a:pt x="0" y="40"/>
                  </a:lnTo>
                  <a:lnTo>
                    <a:pt x="2" y="48"/>
                  </a:lnTo>
                  <a:lnTo>
                    <a:pt x="6" y="54"/>
                  </a:lnTo>
                  <a:lnTo>
                    <a:pt x="10" y="62"/>
                  </a:lnTo>
                  <a:lnTo>
                    <a:pt x="18" y="68"/>
                  </a:lnTo>
                  <a:lnTo>
                    <a:pt x="30" y="72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70" y="70"/>
                  </a:lnTo>
                  <a:lnTo>
                    <a:pt x="72" y="68"/>
                  </a:lnTo>
                  <a:lnTo>
                    <a:pt x="72" y="66"/>
                  </a:lnTo>
                  <a:lnTo>
                    <a:pt x="68" y="60"/>
                  </a:lnTo>
                  <a:lnTo>
                    <a:pt x="62" y="54"/>
                  </a:lnTo>
                  <a:lnTo>
                    <a:pt x="62" y="54"/>
                  </a:lnTo>
                  <a:lnTo>
                    <a:pt x="54" y="48"/>
                  </a:lnTo>
                  <a:lnTo>
                    <a:pt x="50" y="44"/>
                  </a:lnTo>
                  <a:lnTo>
                    <a:pt x="48" y="38"/>
                  </a:lnTo>
                  <a:lnTo>
                    <a:pt x="50" y="36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60" y="32"/>
                  </a:lnTo>
                  <a:lnTo>
                    <a:pt x="72" y="32"/>
                  </a:lnTo>
                  <a:lnTo>
                    <a:pt x="80" y="32"/>
                  </a:lnTo>
                  <a:lnTo>
                    <a:pt x="82" y="30"/>
                  </a:lnTo>
                  <a:lnTo>
                    <a:pt x="82" y="26"/>
                  </a:lnTo>
                  <a:lnTo>
                    <a:pt x="82" y="26"/>
                  </a:lnTo>
                  <a:lnTo>
                    <a:pt x="78" y="18"/>
                  </a:lnTo>
                  <a:lnTo>
                    <a:pt x="70" y="8"/>
                  </a:lnTo>
                  <a:lnTo>
                    <a:pt x="66" y="6"/>
                  </a:lnTo>
                  <a:lnTo>
                    <a:pt x="60" y="2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14" y="8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12" y="16"/>
                  </a:lnTo>
                  <a:lnTo>
                    <a:pt x="18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6" y="36"/>
                  </a:lnTo>
                  <a:lnTo>
                    <a:pt x="18" y="40"/>
                  </a:lnTo>
                  <a:lnTo>
                    <a:pt x="16" y="42"/>
                  </a:lnTo>
                  <a:lnTo>
                    <a:pt x="12" y="42"/>
                  </a:lnTo>
                  <a:lnTo>
                    <a:pt x="0" y="40"/>
                  </a:lnTo>
                  <a:lnTo>
                    <a:pt x="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3" name="Freeform 69"/>
            <p:cNvSpPr>
              <a:spLocks/>
            </p:cNvSpPr>
            <p:nvPr/>
          </p:nvSpPr>
          <p:spPr bwMode="auto">
            <a:xfrm>
              <a:off x="1620253" y="4030579"/>
              <a:ext cx="657726" cy="6096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6"/>
                </a:cxn>
                <a:cxn ang="0">
                  <a:pos x="2" y="26"/>
                </a:cxn>
                <a:cxn ang="0">
                  <a:pos x="0" y="3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6" y="64"/>
                </a:cxn>
                <a:cxn ang="0">
                  <a:pos x="8" y="66"/>
                </a:cxn>
                <a:cxn ang="0">
                  <a:pos x="10" y="66"/>
                </a:cxn>
                <a:cxn ang="0">
                  <a:pos x="16" y="62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8" y="50"/>
                </a:cxn>
                <a:cxn ang="0">
                  <a:pos x="34" y="46"/>
                </a:cxn>
                <a:cxn ang="0">
                  <a:pos x="40" y="46"/>
                </a:cxn>
                <a:cxn ang="0">
                  <a:pos x="42" y="4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6" y="56"/>
                </a:cxn>
                <a:cxn ang="0">
                  <a:pos x="46" y="66"/>
                </a:cxn>
                <a:cxn ang="0">
                  <a:pos x="46" y="74"/>
                </a:cxn>
                <a:cxn ang="0">
                  <a:pos x="48" y="76"/>
                </a:cxn>
                <a:cxn ang="0">
                  <a:pos x="52" y="76"/>
                </a:cxn>
                <a:cxn ang="0">
                  <a:pos x="52" y="76"/>
                </a:cxn>
                <a:cxn ang="0">
                  <a:pos x="62" y="72"/>
                </a:cxn>
                <a:cxn ang="0">
                  <a:pos x="72" y="66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0" y="50"/>
                </a:cxn>
                <a:cxn ang="0">
                  <a:pos x="82" y="44"/>
                </a:cxn>
                <a:cxn ang="0">
                  <a:pos x="82" y="44"/>
                </a:cxn>
                <a:cxn ang="0">
                  <a:pos x="82" y="34"/>
                </a:cxn>
                <a:cxn ang="0">
                  <a:pos x="78" y="26"/>
                </a:cxn>
                <a:cxn ang="0">
                  <a:pos x="74" y="16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4" y="14"/>
                </a:cxn>
                <a:cxn ang="0">
                  <a:pos x="62" y="18"/>
                </a:cxn>
                <a:cxn ang="0">
                  <a:pos x="60" y="20"/>
                </a:cxn>
                <a:cxn ang="0">
                  <a:pos x="58" y="20"/>
                </a:cxn>
                <a:cxn ang="0">
                  <a:pos x="58" y="20"/>
                </a:cxn>
                <a:cxn ang="0">
                  <a:pos x="54" y="18"/>
                </a:cxn>
                <a:cxn ang="0">
                  <a:pos x="54" y="14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6"/>
                </a:cxn>
                <a:cxn ang="0">
                  <a:pos x="38" y="16"/>
                </a:cxn>
                <a:cxn ang="0">
                  <a:pos x="36" y="16"/>
                </a:cxn>
                <a:cxn ang="0">
                  <a:pos x="36" y="12"/>
                </a:cxn>
                <a:cxn ang="0">
                  <a:pos x="36" y="8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82" h="76">
                  <a:moveTo>
                    <a:pt x="38" y="0"/>
                  </a:moveTo>
                  <a:lnTo>
                    <a:pt x="38" y="0"/>
                  </a:lnTo>
                  <a:lnTo>
                    <a:pt x="30" y="2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6"/>
                  </a:lnTo>
                  <a:lnTo>
                    <a:pt x="2" y="26"/>
                  </a:lnTo>
                  <a:lnTo>
                    <a:pt x="0" y="3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6" y="64"/>
                  </a:lnTo>
                  <a:lnTo>
                    <a:pt x="8" y="66"/>
                  </a:lnTo>
                  <a:lnTo>
                    <a:pt x="10" y="66"/>
                  </a:lnTo>
                  <a:lnTo>
                    <a:pt x="16" y="62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8" y="50"/>
                  </a:lnTo>
                  <a:lnTo>
                    <a:pt x="34" y="46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6" y="56"/>
                  </a:lnTo>
                  <a:lnTo>
                    <a:pt x="46" y="66"/>
                  </a:lnTo>
                  <a:lnTo>
                    <a:pt x="46" y="74"/>
                  </a:lnTo>
                  <a:lnTo>
                    <a:pt x="48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62" y="72"/>
                  </a:lnTo>
                  <a:lnTo>
                    <a:pt x="72" y="66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0" y="50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34"/>
                  </a:lnTo>
                  <a:lnTo>
                    <a:pt x="78" y="26"/>
                  </a:lnTo>
                  <a:lnTo>
                    <a:pt x="74" y="1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4" y="14"/>
                  </a:lnTo>
                  <a:lnTo>
                    <a:pt x="62" y="18"/>
                  </a:lnTo>
                  <a:lnTo>
                    <a:pt x="60" y="20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4" y="18"/>
                  </a:lnTo>
                  <a:lnTo>
                    <a:pt x="54" y="1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6"/>
                  </a:lnTo>
                  <a:lnTo>
                    <a:pt x="38" y="16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4" name="Freeform 70"/>
            <p:cNvSpPr>
              <a:spLocks/>
            </p:cNvSpPr>
            <p:nvPr/>
          </p:nvSpPr>
          <p:spPr bwMode="auto">
            <a:xfrm>
              <a:off x="1219200" y="3485147"/>
              <a:ext cx="657726" cy="609600"/>
            </a:xfrm>
            <a:custGeom>
              <a:avLst/>
              <a:gdLst/>
              <a:ahLst/>
              <a:cxnLst>
                <a:cxn ang="0">
                  <a:pos x="82" y="34"/>
                </a:cxn>
                <a:cxn ang="0">
                  <a:pos x="82" y="34"/>
                </a:cxn>
                <a:cxn ang="0">
                  <a:pos x="80" y="28"/>
                </a:cxn>
                <a:cxn ang="0">
                  <a:pos x="76" y="22"/>
                </a:cxn>
                <a:cxn ang="0">
                  <a:pos x="72" y="14"/>
                </a:cxn>
                <a:cxn ang="0">
                  <a:pos x="64" y="8"/>
                </a:cxn>
                <a:cxn ang="0">
                  <a:pos x="52" y="2"/>
                </a:cxn>
                <a:cxn ang="0">
                  <a:pos x="40" y="0"/>
                </a:cxn>
                <a:cxn ang="0">
                  <a:pos x="22" y="2"/>
                </a:cxn>
                <a:cxn ang="0">
                  <a:pos x="22" y="2"/>
                </a:cxn>
                <a:cxn ang="0">
                  <a:pos x="12" y="4"/>
                </a:cxn>
                <a:cxn ang="0">
                  <a:pos x="10" y="6"/>
                </a:cxn>
                <a:cxn ang="0">
                  <a:pos x="10" y="10"/>
                </a:cxn>
                <a:cxn ang="0">
                  <a:pos x="14" y="14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6" y="26"/>
                </a:cxn>
                <a:cxn ang="0">
                  <a:pos x="32" y="32"/>
                </a:cxn>
                <a:cxn ang="0">
                  <a:pos x="32" y="36"/>
                </a:cxn>
                <a:cxn ang="0">
                  <a:pos x="32" y="38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42"/>
                </a:cxn>
                <a:cxn ang="0">
                  <a:pos x="10" y="42"/>
                </a:cxn>
                <a:cxn ang="0">
                  <a:pos x="2" y="42"/>
                </a:cxn>
                <a:cxn ang="0">
                  <a:pos x="0" y="44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4" y="56"/>
                </a:cxn>
                <a:cxn ang="0">
                  <a:pos x="10" y="66"/>
                </a:cxn>
                <a:cxn ang="0">
                  <a:pos x="16" y="70"/>
                </a:cxn>
                <a:cxn ang="0">
                  <a:pos x="22" y="72"/>
                </a:cxn>
                <a:cxn ang="0">
                  <a:pos x="28" y="74"/>
                </a:cxn>
                <a:cxn ang="0">
                  <a:pos x="38" y="76"/>
                </a:cxn>
                <a:cxn ang="0">
                  <a:pos x="38" y="76"/>
                </a:cxn>
                <a:cxn ang="0">
                  <a:pos x="46" y="74"/>
                </a:cxn>
                <a:cxn ang="0">
                  <a:pos x="56" y="72"/>
                </a:cxn>
                <a:cxn ang="0">
                  <a:pos x="68" y="66"/>
                </a:cxn>
                <a:cxn ang="0">
                  <a:pos x="78" y="60"/>
                </a:cxn>
                <a:cxn ang="0">
                  <a:pos x="78" y="60"/>
                </a:cxn>
                <a:cxn ang="0">
                  <a:pos x="68" y="58"/>
                </a:cxn>
                <a:cxn ang="0">
                  <a:pos x="62" y="56"/>
                </a:cxn>
                <a:cxn ang="0">
                  <a:pos x="62" y="54"/>
                </a:cxn>
                <a:cxn ang="0">
                  <a:pos x="60" y="52"/>
                </a:cxn>
                <a:cxn ang="0">
                  <a:pos x="60" y="52"/>
                </a:cxn>
                <a:cxn ang="0">
                  <a:pos x="64" y="50"/>
                </a:cxn>
                <a:cxn ang="0">
                  <a:pos x="68" y="48"/>
                </a:cxn>
                <a:cxn ang="0">
                  <a:pos x="82" y="48"/>
                </a:cxn>
                <a:cxn ang="0">
                  <a:pos x="82" y="48"/>
                </a:cxn>
                <a:cxn ang="0">
                  <a:pos x="68" y="42"/>
                </a:cxn>
                <a:cxn ang="0">
                  <a:pos x="68" y="42"/>
                </a:cxn>
                <a:cxn ang="0">
                  <a:pos x="66" y="38"/>
                </a:cxn>
                <a:cxn ang="0">
                  <a:pos x="64" y="34"/>
                </a:cxn>
                <a:cxn ang="0">
                  <a:pos x="66" y="34"/>
                </a:cxn>
                <a:cxn ang="0">
                  <a:pos x="68" y="32"/>
                </a:cxn>
                <a:cxn ang="0">
                  <a:pos x="82" y="34"/>
                </a:cxn>
                <a:cxn ang="0">
                  <a:pos x="82" y="34"/>
                </a:cxn>
              </a:cxnLst>
              <a:rect l="0" t="0" r="r" b="b"/>
              <a:pathLst>
                <a:path w="82" h="76">
                  <a:moveTo>
                    <a:pt x="82" y="34"/>
                  </a:moveTo>
                  <a:lnTo>
                    <a:pt x="82" y="34"/>
                  </a:lnTo>
                  <a:lnTo>
                    <a:pt x="80" y="28"/>
                  </a:lnTo>
                  <a:lnTo>
                    <a:pt x="76" y="22"/>
                  </a:lnTo>
                  <a:lnTo>
                    <a:pt x="72" y="14"/>
                  </a:lnTo>
                  <a:lnTo>
                    <a:pt x="64" y="8"/>
                  </a:lnTo>
                  <a:lnTo>
                    <a:pt x="52" y="2"/>
                  </a:lnTo>
                  <a:lnTo>
                    <a:pt x="40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2" y="4"/>
                  </a:lnTo>
                  <a:lnTo>
                    <a:pt x="10" y="6"/>
                  </a:lnTo>
                  <a:lnTo>
                    <a:pt x="10" y="10"/>
                  </a:lnTo>
                  <a:lnTo>
                    <a:pt x="14" y="1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6" y="26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42"/>
                  </a:lnTo>
                  <a:lnTo>
                    <a:pt x="10" y="42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56"/>
                  </a:lnTo>
                  <a:lnTo>
                    <a:pt x="10" y="66"/>
                  </a:lnTo>
                  <a:lnTo>
                    <a:pt x="16" y="70"/>
                  </a:lnTo>
                  <a:lnTo>
                    <a:pt x="22" y="72"/>
                  </a:lnTo>
                  <a:lnTo>
                    <a:pt x="28" y="74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46" y="74"/>
                  </a:lnTo>
                  <a:lnTo>
                    <a:pt x="56" y="72"/>
                  </a:lnTo>
                  <a:lnTo>
                    <a:pt x="68" y="66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68" y="58"/>
                  </a:lnTo>
                  <a:lnTo>
                    <a:pt x="62" y="56"/>
                  </a:lnTo>
                  <a:lnTo>
                    <a:pt x="62" y="54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4" y="50"/>
                  </a:lnTo>
                  <a:lnTo>
                    <a:pt x="68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6" y="38"/>
                  </a:lnTo>
                  <a:lnTo>
                    <a:pt x="64" y="34"/>
                  </a:lnTo>
                  <a:lnTo>
                    <a:pt x="66" y="34"/>
                  </a:lnTo>
                  <a:lnTo>
                    <a:pt x="68" y="32"/>
                  </a:lnTo>
                  <a:lnTo>
                    <a:pt x="82" y="34"/>
                  </a:lnTo>
                  <a:lnTo>
                    <a:pt x="82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5" name="Freeform 71"/>
            <p:cNvSpPr>
              <a:spLocks/>
            </p:cNvSpPr>
            <p:nvPr/>
          </p:nvSpPr>
          <p:spPr bwMode="auto">
            <a:xfrm>
              <a:off x="1989221" y="3822032"/>
              <a:ext cx="160421" cy="144379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20" y="10"/>
                </a:cxn>
                <a:cxn ang="0">
                  <a:pos x="18" y="12"/>
                </a:cxn>
                <a:cxn ang="0">
                  <a:pos x="16" y="16"/>
                </a:cxn>
                <a:cxn ang="0">
                  <a:pos x="14" y="18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6" y="18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4"/>
                </a:cxn>
                <a:cxn ang="0">
                  <a:pos x="4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6" y="2"/>
                </a:cxn>
                <a:cxn ang="0">
                  <a:pos x="18" y="6"/>
                </a:cxn>
                <a:cxn ang="0">
                  <a:pos x="20" y="10"/>
                </a:cxn>
                <a:cxn ang="0">
                  <a:pos x="20" y="10"/>
                </a:cxn>
              </a:cxnLst>
              <a:rect l="0" t="0" r="r" b="b"/>
              <a:pathLst>
                <a:path w="20" h="18">
                  <a:moveTo>
                    <a:pt x="20" y="10"/>
                  </a:moveTo>
                  <a:lnTo>
                    <a:pt x="20" y="10"/>
                  </a:lnTo>
                  <a:lnTo>
                    <a:pt x="18" y="12"/>
                  </a:lnTo>
                  <a:lnTo>
                    <a:pt x="16" y="16"/>
                  </a:lnTo>
                  <a:lnTo>
                    <a:pt x="14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6" y="2"/>
                  </a:lnTo>
                  <a:lnTo>
                    <a:pt x="18" y="6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6" name="Freeform 72"/>
            <p:cNvSpPr>
              <a:spLocks/>
            </p:cNvSpPr>
            <p:nvPr/>
          </p:nvSpPr>
          <p:spPr bwMode="auto">
            <a:xfrm>
              <a:off x="1812758" y="-894347"/>
              <a:ext cx="786063" cy="673768"/>
            </a:xfrm>
            <a:custGeom>
              <a:avLst/>
              <a:gdLst/>
              <a:ahLst/>
              <a:cxnLst>
                <a:cxn ang="0">
                  <a:pos x="18" y="76"/>
                </a:cxn>
                <a:cxn ang="0">
                  <a:pos x="18" y="76"/>
                </a:cxn>
                <a:cxn ang="0">
                  <a:pos x="24" y="80"/>
                </a:cxn>
                <a:cxn ang="0">
                  <a:pos x="34" y="82"/>
                </a:cxn>
                <a:cxn ang="0">
                  <a:pos x="44" y="84"/>
                </a:cxn>
                <a:cxn ang="0">
                  <a:pos x="56" y="82"/>
                </a:cxn>
                <a:cxn ang="0">
                  <a:pos x="68" y="78"/>
                </a:cxn>
                <a:cxn ang="0">
                  <a:pos x="80" y="70"/>
                </a:cxn>
                <a:cxn ang="0">
                  <a:pos x="86" y="64"/>
                </a:cxn>
                <a:cxn ang="0">
                  <a:pos x="92" y="56"/>
                </a:cxn>
                <a:cxn ang="0">
                  <a:pos x="92" y="56"/>
                </a:cxn>
                <a:cxn ang="0">
                  <a:pos x="98" y="46"/>
                </a:cxn>
                <a:cxn ang="0">
                  <a:pos x="96" y="42"/>
                </a:cxn>
                <a:cxn ang="0">
                  <a:pos x="96" y="42"/>
                </a:cxn>
                <a:cxn ang="0">
                  <a:pos x="88" y="40"/>
                </a:cxn>
                <a:cxn ang="0">
                  <a:pos x="78" y="42"/>
                </a:cxn>
                <a:cxn ang="0">
                  <a:pos x="78" y="42"/>
                </a:cxn>
                <a:cxn ang="0">
                  <a:pos x="68" y="42"/>
                </a:cxn>
                <a:cxn ang="0">
                  <a:pos x="58" y="42"/>
                </a:cxn>
                <a:cxn ang="0">
                  <a:pos x="54" y="38"/>
                </a:cxn>
                <a:cxn ang="0">
                  <a:pos x="52" y="36"/>
                </a:cxn>
                <a:cxn ang="0">
                  <a:pos x="54" y="32"/>
                </a:cxn>
                <a:cxn ang="0">
                  <a:pos x="54" y="32"/>
                </a:cxn>
                <a:cxn ang="0">
                  <a:pos x="58" y="26"/>
                </a:cxn>
                <a:cxn ang="0">
                  <a:pos x="66" y="18"/>
                </a:cxn>
                <a:cxn ang="0">
                  <a:pos x="72" y="10"/>
                </a:cxn>
                <a:cxn ang="0">
                  <a:pos x="72" y="8"/>
                </a:cxn>
                <a:cxn ang="0">
                  <a:pos x="68" y="6"/>
                </a:cxn>
                <a:cxn ang="0">
                  <a:pos x="68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4" y="6"/>
                </a:cxn>
                <a:cxn ang="0">
                  <a:pos x="18" y="12"/>
                </a:cxn>
                <a:cxn ang="0">
                  <a:pos x="18" y="12"/>
                </a:cxn>
                <a:cxn ang="0">
                  <a:pos x="10" y="20"/>
                </a:cxn>
                <a:cxn ang="0">
                  <a:pos x="6" y="30"/>
                </a:cxn>
                <a:cxn ang="0">
                  <a:pos x="2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8" y="48"/>
                </a:cxn>
                <a:cxn ang="0">
                  <a:pos x="14" y="46"/>
                </a:cxn>
                <a:cxn ang="0">
                  <a:pos x="16" y="46"/>
                </a:cxn>
                <a:cxn ang="0">
                  <a:pos x="18" y="46"/>
                </a:cxn>
                <a:cxn ang="0">
                  <a:pos x="18" y="46"/>
                </a:cxn>
                <a:cxn ang="0">
                  <a:pos x="20" y="52"/>
                </a:cxn>
                <a:cxn ang="0">
                  <a:pos x="16" y="56"/>
                </a:cxn>
                <a:cxn ang="0">
                  <a:pos x="6" y="66"/>
                </a:cxn>
                <a:cxn ang="0">
                  <a:pos x="6" y="66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26" y="60"/>
                </a:cxn>
                <a:cxn ang="0">
                  <a:pos x="30" y="62"/>
                </a:cxn>
                <a:cxn ang="0">
                  <a:pos x="30" y="64"/>
                </a:cxn>
                <a:cxn ang="0">
                  <a:pos x="30" y="68"/>
                </a:cxn>
                <a:cxn ang="0">
                  <a:pos x="24" y="72"/>
                </a:cxn>
                <a:cxn ang="0">
                  <a:pos x="18" y="76"/>
                </a:cxn>
                <a:cxn ang="0">
                  <a:pos x="18" y="76"/>
                </a:cxn>
              </a:cxnLst>
              <a:rect l="0" t="0" r="r" b="b"/>
              <a:pathLst>
                <a:path w="98" h="84">
                  <a:moveTo>
                    <a:pt x="18" y="76"/>
                  </a:moveTo>
                  <a:lnTo>
                    <a:pt x="18" y="76"/>
                  </a:lnTo>
                  <a:lnTo>
                    <a:pt x="24" y="80"/>
                  </a:lnTo>
                  <a:lnTo>
                    <a:pt x="34" y="82"/>
                  </a:lnTo>
                  <a:lnTo>
                    <a:pt x="44" y="84"/>
                  </a:lnTo>
                  <a:lnTo>
                    <a:pt x="56" y="82"/>
                  </a:lnTo>
                  <a:lnTo>
                    <a:pt x="68" y="78"/>
                  </a:lnTo>
                  <a:lnTo>
                    <a:pt x="80" y="70"/>
                  </a:lnTo>
                  <a:lnTo>
                    <a:pt x="86" y="64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8" y="46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88" y="40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68" y="42"/>
                  </a:lnTo>
                  <a:lnTo>
                    <a:pt x="58" y="42"/>
                  </a:lnTo>
                  <a:lnTo>
                    <a:pt x="54" y="38"/>
                  </a:lnTo>
                  <a:lnTo>
                    <a:pt x="52" y="36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8" y="26"/>
                  </a:lnTo>
                  <a:lnTo>
                    <a:pt x="66" y="18"/>
                  </a:lnTo>
                  <a:lnTo>
                    <a:pt x="72" y="10"/>
                  </a:lnTo>
                  <a:lnTo>
                    <a:pt x="72" y="8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2" y="4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0" y="20"/>
                  </a:lnTo>
                  <a:lnTo>
                    <a:pt x="6" y="30"/>
                  </a:lnTo>
                  <a:lnTo>
                    <a:pt x="2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8" y="48"/>
                  </a:lnTo>
                  <a:lnTo>
                    <a:pt x="14" y="46"/>
                  </a:lnTo>
                  <a:lnTo>
                    <a:pt x="16" y="4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20" y="52"/>
                  </a:lnTo>
                  <a:lnTo>
                    <a:pt x="16" y="5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6" y="60"/>
                  </a:lnTo>
                  <a:lnTo>
                    <a:pt x="30" y="62"/>
                  </a:lnTo>
                  <a:lnTo>
                    <a:pt x="30" y="64"/>
                  </a:lnTo>
                  <a:lnTo>
                    <a:pt x="30" y="68"/>
                  </a:lnTo>
                  <a:lnTo>
                    <a:pt x="24" y="72"/>
                  </a:lnTo>
                  <a:lnTo>
                    <a:pt x="18" y="76"/>
                  </a:lnTo>
                  <a:lnTo>
                    <a:pt x="18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7" name="Freeform 73"/>
            <p:cNvSpPr>
              <a:spLocks/>
            </p:cNvSpPr>
            <p:nvPr/>
          </p:nvSpPr>
          <p:spPr bwMode="auto">
            <a:xfrm>
              <a:off x="1700463" y="-188495"/>
              <a:ext cx="721895" cy="705853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8" y="18"/>
                </a:cxn>
                <a:cxn ang="0">
                  <a:pos x="4" y="26"/>
                </a:cxn>
                <a:cxn ang="0">
                  <a:pos x="2" y="34"/>
                </a:cxn>
                <a:cxn ang="0">
                  <a:pos x="0" y="42"/>
                </a:cxn>
                <a:cxn ang="0">
                  <a:pos x="0" y="54"/>
                </a:cxn>
                <a:cxn ang="0">
                  <a:pos x="6" y="64"/>
                </a:cxn>
                <a:cxn ang="0">
                  <a:pos x="14" y="74"/>
                </a:cxn>
                <a:cxn ang="0">
                  <a:pos x="20" y="80"/>
                </a:cxn>
                <a:cxn ang="0">
                  <a:pos x="28" y="84"/>
                </a:cxn>
                <a:cxn ang="0">
                  <a:pos x="28" y="84"/>
                </a:cxn>
                <a:cxn ang="0">
                  <a:pos x="40" y="88"/>
                </a:cxn>
                <a:cxn ang="0">
                  <a:pos x="44" y="86"/>
                </a:cxn>
                <a:cxn ang="0">
                  <a:pos x="46" y="86"/>
                </a:cxn>
                <a:cxn ang="0">
                  <a:pos x="46" y="78"/>
                </a:cxn>
                <a:cxn ang="0">
                  <a:pos x="46" y="70"/>
                </a:cxn>
                <a:cxn ang="0">
                  <a:pos x="46" y="70"/>
                </a:cxn>
                <a:cxn ang="0">
                  <a:pos x="46" y="60"/>
                </a:cxn>
                <a:cxn ang="0">
                  <a:pos x="46" y="54"/>
                </a:cxn>
                <a:cxn ang="0">
                  <a:pos x="50" y="48"/>
                </a:cxn>
                <a:cxn ang="0">
                  <a:pos x="52" y="46"/>
                </a:cxn>
                <a:cxn ang="0">
                  <a:pos x="56" y="48"/>
                </a:cxn>
                <a:cxn ang="0">
                  <a:pos x="56" y="48"/>
                </a:cxn>
                <a:cxn ang="0">
                  <a:pos x="64" y="52"/>
                </a:cxn>
                <a:cxn ang="0">
                  <a:pos x="72" y="58"/>
                </a:cxn>
                <a:cxn ang="0">
                  <a:pos x="78" y="62"/>
                </a:cxn>
                <a:cxn ang="0">
                  <a:pos x="82" y="62"/>
                </a:cxn>
                <a:cxn ang="0">
                  <a:pos x="84" y="58"/>
                </a:cxn>
                <a:cxn ang="0">
                  <a:pos x="84" y="58"/>
                </a:cxn>
                <a:cxn ang="0">
                  <a:pos x="88" y="50"/>
                </a:cxn>
                <a:cxn ang="0">
                  <a:pos x="90" y="38"/>
                </a:cxn>
                <a:cxn ang="0">
                  <a:pos x="90" y="32"/>
                </a:cxn>
                <a:cxn ang="0">
                  <a:pos x="88" y="26"/>
                </a:cxn>
                <a:cxn ang="0">
                  <a:pos x="84" y="20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0" y="8"/>
                </a:cxn>
                <a:cxn ang="0">
                  <a:pos x="60" y="4"/>
                </a:cxn>
                <a:cxn ang="0">
                  <a:pos x="46" y="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8" y="8"/>
                </a:cxn>
                <a:cxn ang="0">
                  <a:pos x="42" y="12"/>
                </a:cxn>
                <a:cxn ang="0">
                  <a:pos x="42" y="16"/>
                </a:cxn>
                <a:cxn ang="0">
                  <a:pos x="40" y="18"/>
                </a:cxn>
                <a:cxn ang="0">
                  <a:pos x="40" y="18"/>
                </a:cxn>
                <a:cxn ang="0">
                  <a:pos x="36" y="18"/>
                </a:cxn>
                <a:cxn ang="0">
                  <a:pos x="32" y="16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26"/>
                </a:cxn>
                <a:cxn ang="0">
                  <a:pos x="22" y="30"/>
                </a:cxn>
                <a:cxn ang="0">
                  <a:pos x="20" y="30"/>
                </a:cxn>
                <a:cxn ang="0">
                  <a:pos x="18" y="28"/>
                </a:cxn>
                <a:cxn ang="0">
                  <a:pos x="14" y="26"/>
                </a:cxn>
                <a:cxn ang="0">
                  <a:pos x="8" y="18"/>
                </a:cxn>
                <a:cxn ang="0">
                  <a:pos x="8" y="18"/>
                </a:cxn>
              </a:cxnLst>
              <a:rect l="0" t="0" r="r" b="b"/>
              <a:pathLst>
                <a:path w="90" h="88">
                  <a:moveTo>
                    <a:pt x="8" y="18"/>
                  </a:moveTo>
                  <a:lnTo>
                    <a:pt x="8" y="18"/>
                  </a:lnTo>
                  <a:lnTo>
                    <a:pt x="4" y="26"/>
                  </a:lnTo>
                  <a:lnTo>
                    <a:pt x="2" y="34"/>
                  </a:lnTo>
                  <a:lnTo>
                    <a:pt x="0" y="42"/>
                  </a:lnTo>
                  <a:lnTo>
                    <a:pt x="0" y="54"/>
                  </a:lnTo>
                  <a:lnTo>
                    <a:pt x="6" y="64"/>
                  </a:lnTo>
                  <a:lnTo>
                    <a:pt x="14" y="74"/>
                  </a:lnTo>
                  <a:lnTo>
                    <a:pt x="20" y="80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40" y="88"/>
                  </a:lnTo>
                  <a:lnTo>
                    <a:pt x="44" y="86"/>
                  </a:lnTo>
                  <a:lnTo>
                    <a:pt x="46" y="86"/>
                  </a:lnTo>
                  <a:lnTo>
                    <a:pt x="46" y="78"/>
                  </a:lnTo>
                  <a:lnTo>
                    <a:pt x="46" y="70"/>
                  </a:lnTo>
                  <a:lnTo>
                    <a:pt x="46" y="70"/>
                  </a:lnTo>
                  <a:lnTo>
                    <a:pt x="46" y="60"/>
                  </a:lnTo>
                  <a:lnTo>
                    <a:pt x="46" y="54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64" y="52"/>
                  </a:lnTo>
                  <a:lnTo>
                    <a:pt x="72" y="58"/>
                  </a:lnTo>
                  <a:lnTo>
                    <a:pt x="78" y="62"/>
                  </a:lnTo>
                  <a:lnTo>
                    <a:pt x="82" y="62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88" y="50"/>
                  </a:lnTo>
                  <a:lnTo>
                    <a:pt x="90" y="38"/>
                  </a:lnTo>
                  <a:lnTo>
                    <a:pt x="90" y="32"/>
                  </a:lnTo>
                  <a:lnTo>
                    <a:pt x="88" y="26"/>
                  </a:lnTo>
                  <a:lnTo>
                    <a:pt x="84" y="20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0" y="8"/>
                  </a:lnTo>
                  <a:lnTo>
                    <a:pt x="60" y="4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8" y="8"/>
                  </a:lnTo>
                  <a:lnTo>
                    <a:pt x="42" y="12"/>
                  </a:lnTo>
                  <a:lnTo>
                    <a:pt x="42" y="16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6"/>
                  </a:lnTo>
                  <a:lnTo>
                    <a:pt x="22" y="30"/>
                  </a:lnTo>
                  <a:lnTo>
                    <a:pt x="20" y="30"/>
                  </a:lnTo>
                  <a:lnTo>
                    <a:pt x="18" y="28"/>
                  </a:lnTo>
                  <a:lnTo>
                    <a:pt x="14" y="26"/>
                  </a:lnTo>
                  <a:lnTo>
                    <a:pt x="8" y="18"/>
                  </a:lnTo>
                  <a:lnTo>
                    <a:pt x="8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8" name="Freeform 74"/>
            <p:cNvSpPr>
              <a:spLocks/>
            </p:cNvSpPr>
            <p:nvPr/>
          </p:nvSpPr>
          <p:spPr bwMode="auto">
            <a:xfrm>
              <a:off x="882316" y="-300789"/>
              <a:ext cx="770021" cy="657726"/>
            </a:xfrm>
            <a:custGeom>
              <a:avLst/>
              <a:gdLst/>
              <a:ahLst/>
              <a:cxnLst>
                <a:cxn ang="0">
                  <a:pos x="78" y="6"/>
                </a:cxn>
                <a:cxn ang="0">
                  <a:pos x="78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0" y="0"/>
                </a:cxn>
                <a:cxn ang="0">
                  <a:pos x="28" y="4"/>
                </a:cxn>
                <a:cxn ang="0">
                  <a:pos x="16" y="12"/>
                </a:cxn>
                <a:cxn ang="0">
                  <a:pos x="4" y="26"/>
                </a:cxn>
                <a:cxn ang="0">
                  <a:pos x="4" y="2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8" y="42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8" y="40"/>
                </a:cxn>
                <a:cxn ang="0">
                  <a:pos x="36" y="42"/>
                </a:cxn>
                <a:cxn ang="0">
                  <a:pos x="42" y="44"/>
                </a:cxn>
                <a:cxn ang="0">
                  <a:pos x="42" y="46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36" y="58"/>
                </a:cxn>
                <a:cxn ang="0">
                  <a:pos x="28" y="64"/>
                </a:cxn>
                <a:cxn ang="0">
                  <a:pos x="24" y="72"/>
                </a:cxn>
                <a:cxn ang="0">
                  <a:pos x="24" y="74"/>
                </a:cxn>
                <a:cxn ang="0">
                  <a:pos x="26" y="76"/>
                </a:cxn>
                <a:cxn ang="0">
                  <a:pos x="26" y="76"/>
                </a:cxn>
                <a:cxn ang="0">
                  <a:pos x="36" y="80"/>
                </a:cxn>
                <a:cxn ang="0">
                  <a:pos x="48" y="82"/>
                </a:cxn>
                <a:cxn ang="0">
                  <a:pos x="56" y="80"/>
                </a:cxn>
                <a:cxn ang="0">
                  <a:pos x="62" y="78"/>
                </a:cxn>
                <a:cxn ang="0">
                  <a:pos x="70" y="74"/>
                </a:cxn>
                <a:cxn ang="0">
                  <a:pos x="78" y="70"/>
                </a:cxn>
                <a:cxn ang="0">
                  <a:pos x="78" y="70"/>
                </a:cxn>
                <a:cxn ang="0">
                  <a:pos x="84" y="62"/>
                </a:cxn>
                <a:cxn ang="0">
                  <a:pos x="88" y="52"/>
                </a:cxn>
                <a:cxn ang="0">
                  <a:pos x="94" y="40"/>
                </a:cxn>
                <a:cxn ang="0">
                  <a:pos x="96" y="28"/>
                </a:cxn>
                <a:cxn ang="0">
                  <a:pos x="96" y="28"/>
                </a:cxn>
                <a:cxn ang="0">
                  <a:pos x="88" y="34"/>
                </a:cxn>
                <a:cxn ang="0">
                  <a:pos x="82" y="36"/>
                </a:cxn>
                <a:cxn ang="0">
                  <a:pos x="78" y="36"/>
                </a:cxn>
                <a:cxn ang="0">
                  <a:pos x="76" y="36"/>
                </a:cxn>
                <a:cxn ang="0">
                  <a:pos x="76" y="36"/>
                </a:cxn>
                <a:cxn ang="0">
                  <a:pos x="76" y="32"/>
                </a:cxn>
                <a:cxn ang="0">
                  <a:pos x="78" y="26"/>
                </a:cxn>
                <a:cxn ang="0">
                  <a:pos x="90" y="16"/>
                </a:cxn>
                <a:cxn ang="0">
                  <a:pos x="90" y="16"/>
                </a:cxn>
                <a:cxn ang="0">
                  <a:pos x="74" y="22"/>
                </a:cxn>
                <a:cxn ang="0">
                  <a:pos x="74" y="22"/>
                </a:cxn>
                <a:cxn ang="0">
                  <a:pos x="68" y="22"/>
                </a:cxn>
                <a:cxn ang="0">
                  <a:pos x="64" y="20"/>
                </a:cxn>
                <a:cxn ang="0">
                  <a:pos x="64" y="18"/>
                </a:cxn>
                <a:cxn ang="0">
                  <a:pos x="66" y="14"/>
                </a:cxn>
                <a:cxn ang="0">
                  <a:pos x="78" y="6"/>
                </a:cxn>
                <a:cxn ang="0">
                  <a:pos x="78" y="6"/>
                </a:cxn>
              </a:cxnLst>
              <a:rect l="0" t="0" r="r" b="b"/>
              <a:pathLst>
                <a:path w="96" h="82">
                  <a:moveTo>
                    <a:pt x="78" y="6"/>
                  </a:moveTo>
                  <a:lnTo>
                    <a:pt x="78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0" y="0"/>
                  </a:lnTo>
                  <a:lnTo>
                    <a:pt x="28" y="4"/>
                  </a:lnTo>
                  <a:lnTo>
                    <a:pt x="16" y="12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8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8" y="40"/>
                  </a:lnTo>
                  <a:lnTo>
                    <a:pt x="36" y="42"/>
                  </a:lnTo>
                  <a:lnTo>
                    <a:pt x="42" y="44"/>
                  </a:lnTo>
                  <a:lnTo>
                    <a:pt x="42" y="46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36" y="58"/>
                  </a:lnTo>
                  <a:lnTo>
                    <a:pt x="28" y="64"/>
                  </a:lnTo>
                  <a:lnTo>
                    <a:pt x="24" y="72"/>
                  </a:lnTo>
                  <a:lnTo>
                    <a:pt x="24" y="74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6" y="80"/>
                  </a:lnTo>
                  <a:lnTo>
                    <a:pt x="48" y="82"/>
                  </a:lnTo>
                  <a:lnTo>
                    <a:pt x="56" y="80"/>
                  </a:lnTo>
                  <a:lnTo>
                    <a:pt x="62" y="78"/>
                  </a:lnTo>
                  <a:lnTo>
                    <a:pt x="70" y="74"/>
                  </a:lnTo>
                  <a:lnTo>
                    <a:pt x="78" y="70"/>
                  </a:lnTo>
                  <a:lnTo>
                    <a:pt x="78" y="70"/>
                  </a:lnTo>
                  <a:lnTo>
                    <a:pt x="84" y="62"/>
                  </a:lnTo>
                  <a:lnTo>
                    <a:pt x="88" y="52"/>
                  </a:lnTo>
                  <a:lnTo>
                    <a:pt x="94" y="40"/>
                  </a:lnTo>
                  <a:lnTo>
                    <a:pt x="96" y="28"/>
                  </a:lnTo>
                  <a:lnTo>
                    <a:pt x="96" y="28"/>
                  </a:lnTo>
                  <a:lnTo>
                    <a:pt x="88" y="34"/>
                  </a:lnTo>
                  <a:lnTo>
                    <a:pt x="82" y="36"/>
                  </a:lnTo>
                  <a:lnTo>
                    <a:pt x="78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8" y="26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74" y="22"/>
                  </a:lnTo>
                  <a:lnTo>
                    <a:pt x="74" y="22"/>
                  </a:lnTo>
                  <a:lnTo>
                    <a:pt x="68" y="22"/>
                  </a:lnTo>
                  <a:lnTo>
                    <a:pt x="64" y="20"/>
                  </a:lnTo>
                  <a:lnTo>
                    <a:pt x="64" y="18"/>
                  </a:lnTo>
                  <a:lnTo>
                    <a:pt x="66" y="14"/>
                  </a:lnTo>
                  <a:lnTo>
                    <a:pt x="78" y="6"/>
                  </a:lnTo>
                  <a:lnTo>
                    <a:pt x="7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9" name="Freeform 75"/>
            <p:cNvSpPr>
              <a:spLocks/>
            </p:cNvSpPr>
            <p:nvPr/>
          </p:nvSpPr>
          <p:spPr bwMode="auto">
            <a:xfrm>
              <a:off x="1042737" y="-1054768"/>
              <a:ext cx="721895" cy="689811"/>
            </a:xfrm>
            <a:custGeom>
              <a:avLst/>
              <a:gdLst/>
              <a:ahLst/>
              <a:cxnLst>
                <a:cxn ang="0">
                  <a:pos x="82" y="68"/>
                </a:cxn>
                <a:cxn ang="0">
                  <a:pos x="82" y="68"/>
                </a:cxn>
                <a:cxn ang="0">
                  <a:pos x="86" y="62"/>
                </a:cxn>
                <a:cxn ang="0">
                  <a:pos x="88" y="54"/>
                </a:cxn>
                <a:cxn ang="0">
                  <a:pos x="90" y="44"/>
                </a:cxn>
                <a:cxn ang="0">
                  <a:pos x="90" y="34"/>
                </a:cxn>
                <a:cxn ang="0">
                  <a:pos x="84" y="24"/>
                </a:cxn>
                <a:cxn ang="0">
                  <a:pos x="76" y="12"/>
                </a:cxn>
                <a:cxn ang="0">
                  <a:pos x="70" y="8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4" y="8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44" y="26"/>
                </a:cxn>
                <a:cxn ang="0">
                  <a:pos x="44" y="34"/>
                </a:cxn>
                <a:cxn ang="0">
                  <a:pos x="40" y="38"/>
                </a:cxn>
                <a:cxn ang="0">
                  <a:pos x="38" y="40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26" y="36"/>
                </a:cxn>
                <a:cxn ang="0">
                  <a:pos x="18" y="30"/>
                </a:cxn>
                <a:cxn ang="0">
                  <a:pos x="12" y="24"/>
                </a:cxn>
                <a:cxn ang="0">
                  <a:pos x="8" y="26"/>
                </a:cxn>
                <a:cxn ang="0">
                  <a:pos x="6" y="28"/>
                </a:cxn>
                <a:cxn ang="0">
                  <a:pos x="6" y="28"/>
                </a:cxn>
                <a:cxn ang="0">
                  <a:pos x="2" y="38"/>
                </a:cxn>
                <a:cxn ang="0">
                  <a:pos x="0" y="48"/>
                </a:cxn>
                <a:cxn ang="0">
                  <a:pos x="0" y="54"/>
                </a:cxn>
                <a:cxn ang="0">
                  <a:pos x="2" y="60"/>
                </a:cxn>
                <a:cxn ang="0">
                  <a:pos x="6" y="68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20" y="78"/>
                </a:cxn>
                <a:cxn ang="0">
                  <a:pos x="30" y="82"/>
                </a:cxn>
                <a:cxn ang="0">
                  <a:pos x="42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0"/>
                </a:cxn>
                <a:cxn ang="0">
                  <a:pos x="48" y="74"/>
                </a:cxn>
                <a:cxn ang="0">
                  <a:pos x="48" y="72"/>
                </a:cxn>
                <a:cxn ang="0">
                  <a:pos x="50" y="70"/>
                </a:cxn>
                <a:cxn ang="0">
                  <a:pos x="50" y="70"/>
                </a:cxn>
                <a:cxn ang="0">
                  <a:pos x="54" y="68"/>
                </a:cxn>
                <a:cxn ang="0">
                  <a:pos x="58" y="70"/>
                </a:cxn>
                <a:cxn ang="0">
                  <a:pos x="70" y="80"/>
                </a:cxn>
                <a:cxn ang="0">
                  <a:pos x="70" y="80"/>
                </a:cxn>
                <a:cxn ang="0">
                  <a:pos x="64" y="66"/>
                </a:cxn>
                <a:cxn ang="0">
                  <a:pos x="64" y="66"/>
                </a:cxn>
                <a:cxn ang="0">
                  <a:pos x="64" y="62"/>
                </a:cxn>
                <a:cxn ang="0">
                  <a:pos x="66" y="58"/>
                </a:cxn>
                <a:cxn ang="0">
                  <a:pos x="70" y="58"/>
                </a:cxn>
                <a:cxn ang="0">
                  <a:pos x="72" y="58"/>
                </a:cxn>
                <a:cxn ang="0">
                  <a:pos x="76" y="62"/>
                </a:cxn>
                <a:cxn ang="0">
                  <a:pos x="82" y="68"/>
                </a:cxn>
                <a:cxn ang="0">
                  <a:pos x="82" y="68"/>
                </a:cxn>
              </a:cxnLst>
              <a:rect l="0" t="0" r="r" b="b"/>
              <a:pathLst>
                <a:path w="90" h="86">
                  <a:moveTo>
                    <a:pt x="82" y="68"/>
                  </a:moveTo>
                  <a:lnTo>
                    <a:pt x="82" y="68"/>
                  </a:lnTo>
                  <a:lnTo>
                    <a:pt x="86" y="62"/>
                  </a:lnTo>
                  <a:lnTo>
                    <a:pt x="88" y="54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84" y="24"/>
                  </a:lnTo>
                  <a:lnTo>
                    <a:pt x="76" y="12"/>
                  </a:lnTo>
                  <a:lnTo>
                    <a:pt x="70" y="8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8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4" y="26"/>
                  </a:lnTo>
                  <a:lnTo>
                    <a:pt x="44" y="34"/>
                  </a:lnTo>
                  <a:lnTo>
                    <a:pt x="40" y="38"/>
                  </a:lnTo>
                  <a:lnTo>
                    <a:pt x="38" y="40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26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8" y="26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2" y="3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2" y="60"/>
                  </a:lnTo>
                  <a:lnTo>
                    <a:pt x="6" y="68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20" y="78"/>
                  </a:lnTo>
                  <a:lnTo>
                    <a:pt x="30" y="82"/>
                  </a:lnTo>
                  <a:lnTo>
                    <a:pt x="42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0"/>
                  </a:lnTo>
                  <a:lnTo>
                    <a:pt x="48" y="74"/>
                  </a:lnTo>
                  <a:lnTo>
                    <a:pt x="48" y="72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4" y="68"/>
                  </a:lnTo>
                  <a:lnTo>
                    <a:pt x="58" y="70"/>
                  </a:lnTo>
                  <a:lnTo>
                    <a:pt x="70" y="80"/>
                  </a:lnTo>
                  <a:lnTo>
                    <a:pt x="70" y="8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64" y="62"/>
                  </a:lnTo>
                  <a:lnTo>
                    <a:pt x="66" y="58"/>
                  </a:lnTo>
                  <a:lnTo>
                    <a:pt x="70" y="58"/>
                  </a:lnTo>
                  <a:lnTo>
                    <a:pt x="72" y="58"/>
                  </a:lnTo>
                  <a:lnTo>
                    <a:pt x="76" y="62"/>
                  </a:lnTo>
                  <a:lnTo>
                    <a:pt x="82" y="68"/>
                  </a:lnTo>
                  <a:lnTo>
                    <a:pt x="82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0" name="Freeform 76"/>
            <p:cNvSpPr>
              <a:spLocks/>
            </p:cNvSpPr>
            <p:nvPr/>
          </p:nvSpPr>
          <p:spPr bwMode="auto">
            <a:xfrm>
              <a:off x="1636295" y="-348916"/>
              <a:ext cx="176463" cy="160421"/>
            </a:xfrm>
            <a:custGeom>
              <a:avLst/>
              <a:gdLst/>
              <a:ahLst/>
              <a:cxnLst>
                <a:cxn ang="0">
                  <a:pos x="20" y="16"/>
                </a:cxn>
                <a:cxn ang="0">
                  <a:pos x="20" y="16"/>
                </a:cxn>
                <a:cxn ang="0">
                  <a:pos x="16" y="18"/>
                </a:cxn>
                <a:cxn ang="0">
                  <a:pos x="12" y="20"/>
                </a:cxn>
                <a:cxn ang="0">
                  <a:pos x="8" y="18"/>
                </a:cxn>
                <a:cxn ang="0">
                  <a:pos x="4" y="18"/>
                </a:cxn>
                <a:cxn ang="0">
                  <a:pos x="4" y="18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2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20" y="4"/>
                </a:cxn>
                <a:cxn ang="0">
                  <a:pos x="22" y="8"/>
                </a:cxn>
                <a:cxn ang="0">
                  <a:pos x="22" y="12"/>
                </a:cxn>
                <a:cxn ang="0">
                  <a:pos x="20" y="16"/>
                </a:cxn>
                <a:cxn ang="0">
                  <a:pos x="20" y="16"/>
                </a:cxn>
              </a:cxnLst>
              <a:rect l="0" t="0" r="r" b="b"/>
              <a:pathLst>
                <a:path w="22" h="20">
                  <a:moveTo>
                    <a:pt x="20" y="16"/>
                  </a:moveTo>
                  <a:lnTo>
                    <a:pt x="20" y="16"/>
                  </a:lnTo>
                  <a:lnTo>
                    <a:pt x="16" y="18"/>
                  </a:lnTo>
                  <a:lnTo>
                    <a:pt x="12" y="20"/>
                  </a:lnTo>
                  <a:lnTo>
                    <a:pt x="8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2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2" y="8"/>
                  </a:lnTo>
                  <a:lnTo>
                    <a:pt x="22" y="12"/>
                  </a:lnTo>
                  <a:lnTo>
                    <a:pt x="20" y="16"/>
                  </a:lnTo>
                  <a:lnTo>
                    <a:pt x="20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1" name="Freeform 77"/>
            <p:cNvSpPr>
              <a:spLocks/>
            </p:cNvSpPr>
            <p:nvPr/>
          </p:nvSpPr>
          <p:spPr bwMode="auto">
            <a:xfrm>
              <a:off x="3914274" y="-284747"/>
              <a:ext cx="465221" cy="882316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8" y="4"/>
                </a:cxn>
                <a:cxn ang="0">
                  <a:pos x="28" y="14"/>
                </a:cxn>
                <a:cxn ang="0">
                  <a:pos x="28" y="22"/>
                </a:cxn>
                <a:cxn ang="0">
                  <a:pos x="24" y="28"/>
                </a:cxn>
                <a:cxn ang="0">
                  <a:pos x="20" y="36"/>
                </a:cxn>
                <a:cxn ang="0">
                  <a:pos x="12" y="44"/>
                </a:cxn>
                <a:cxn ang="0">
                  <a:pos x="12" y="44"/>
                </a:cxn>
                <a:cxn ang="0">
                  <a:pos x="6" y="54"/>
                </a:cxn>
                <a:cxn ang="0">
                  <a:pos x="2" y="66"/>
                </a:cxn>
                <a:cxn ang="0">
                  <a:pos x="0" y="80"/>
                </a:cxn>
                <a:cxn ang="0">
                  <a:pos x="4" y="92"/>
                </a:cxn>
                <a:cxn ang="0">
                  <a:pos x="8" y="102"/>
                </a:cxn>
                <a:cxn ang="0">
                  <a:pos x="14" y="106"/>
                </a:cxn>
                <a:cxn ang="0">
                  <a:pos x="18" y="110"/>
                </a:cxn>
                <a:cxn ang="0">
                  <a:pos x="24" y="110"/>
                </a:cxn>
                <a:cxn ang="0">
                  <a:pos x="30" y="110"/>
                </a:cxn>
                <a:cxn ang="0">
                  <a:pos x="38" y="110"/>
                </a:cxn>
                <a:cxn ang="0">
                  <a:pos x="48" y="106"/>
                </a:cxn>
                <a:cxn ang="0">
                  <a:pos x="48" y="106"/>
                </a:cxn>
                <a:cxn ang="0">
                  <a:pos x="52" y="102"/>
                </a:cxn>
                <a:cxn ang="0">
                  <a:pos x="56" y="96"/>
                </a:cxn>
                <a:cxn ang="0">
                  <a:pos x="58" y="90"/>
                </a:cxn>
                <a:cxn ang="0">
                  <a:pos x="58" y="86"/>
                </a:cxn>
                <a:cxn ang="0">
                  <a:pos x="54" y="76"/>
                </a:cxn>
                <a:cxn ang="0">
                  <a:pos x="54" y="72"/>
                </a:cxn>
                <a:cxn ang="0">
                  <a:pos x="54" y="72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8" y="82"/>
                </a:cxn>
                <a:cxn ang="0">
                  <a:pos x="34" y="80"/>
                </a:cxn>
                <a:cxn ang="0">
                  <a:pos x="34" y="80"/>
                </a:cxn>
                <a:cxn ang="0">
                  <a:pos x="36" y="78"/>
                </a:cxn>
                <a:cxn ang="0">
                  <a:pos x="42" y="74"/>
                </a:cxn>
                <a:cxn ang="0">
                  <a:pos x="46" y="66"/>
                </a:cxn>
                <a:cxn ang="0">
                  <a:pos x="48" y="62"/>
                </a:cxn>
                <a:cxn ang="0">
                  <a:pos x="48" y="54"/>
                </a:cxn>
                <a:cxn ang="0">
                  <a:pos x="48" y="54"/>
                </a:cxn>
                <a:cxn ang="0">
                  <a:pos x="46" y="48"/>
                </a:cxn>
                <a:cxn ang="0">
                  <a:pos x="44" y="38"/>
                </a:cxn>
                <a:cxn ang="0">
                  <a:pos x="36" y="20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58" h="110">
                  <a:moveTo>
                    <a:pt x="26" y="0"/>
                  </a:moveTo>
                  <a:lnTo>
                    <a:pt x="26" y="0"/>
                  </a:lnTo>
                  <a:lnTo>
                    <a:pt x="28" y="4"/>
                  </a:lnTo>
                  <a:lnTo>
                    <a:pt x="28" y="14"/>
                  </a:lnTo>
                  <a:lnTo>
                    <a:pt x="28" y="22"/>
                  </a:lnTo>
                  <a:lnTo>
                    <a:pt x="24" y="28"/>
                  </a:lnTo>
                  <a:lnTo>
                    <a:pt x="20" y="36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6" y="54"/>
                  </a:lnTo>
                  <a:lnTo>
                    <a:pt x="2" y="66"/>
                  </a:lnTo>
                  <a:lnTo>
                    <a:pt x="0" y="80"/>
                  </a:lnTo>
                  <a:lnTo>
                    <a:pt x="4" y="92"/>
                  </a:lnTo>
                  <a:lnTo>
                    <a:pt x="8" y="102"/>
                  </a:lnTo>
                  <a:lnTo>
                    <a:pt x="14" y="106"/>
                  </a:lnTo>
                  <a:lnTo>
                    <a:pt x="18" y="110"/>
                  </a:lnTo>
                  <a:lnTo>
                    <a:pt x="24" y="110"/>
                  </a:lnTo>
                  <a:lnTo>
                    <a:pt x="30" y="110"/>
                  </a:lnTo>
                  <a:lnTo>
                    <a:pt x="38" y="110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52" y="102"/>
                  </a:lnTo>
                  <a:lnTo>
                    <a:pt x="56" y="96"/>
                  </a:lnTo>
                  <a:lnTo>
                    <a:pt x="58" y="90"/>
                  </a:lnTo>
                  <a:lnTo>
                    <a:pt x="58" y="86"/>
                  </a:lnTo>
                  <a:lnTo>
                    <a:pt x="54" y="76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8" y="82"/>
                  </a:lnTo>
                  <a:lnTo>
                    <a:pt x="34" y="80"/>
                  </a:lnTo>
                  <a:lnTo>
                    <a:pt x="34" y="80"/>
                  </a:lnTo>
                  <a:lnTo>
                    <a:pt x="36" y="78"/>
                  </a:lnTo>
                  <a:lnTo>
                    <a:pt x="42" y="74"/>
                  </a:lnTo>
                  <a:lnTo>
                    <a:pt x="46" y="66"/>
                  </a:lnTo>
                  <a:lnTo>
                    <a:pt x="48" y="62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6" y="48"/>
                  </a:lnTo>
                  <a:lnTo>
                    <a:pt x="44" y="38"/>
                  </a:lnTo>
                  <a:lnTo>
                    <a:pt x="36" y="20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2" name="Freeform 78"/>
            <p:cNvSpPr>
              <a:spLocks/>
            </p:cNvSpPr>
            <p:nvPr/>
          </p:nvSpPr>
          <p:spPr bwMode="auto">
            <a:xfrm>
              <a:off x="7058526" y="2795337"/>
              <a:ext cx="368968" cy="52938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6" y="2"/>
                </a:cxn>
                <a:cxn ang="0">
                  <a:pos x="42" y="8"/>
                </a:cxn>
                <a:cxn ang="0">
                  <a:pos x="36" y="16"/>
                </a:cxn>
                <a:cxn ang="0">
                  <a:pos x="30" y="20"/>
                </a:cxn>
                <a:cxn ang="0">
                  <a:pos x="22" y="24"/>
                </a:cxn>
                <a:cxn ang="0">
                  <a:pos x="22" y="24"/>
                </a:cxn>
                <a:cxn ang="0">
                  <a:pos x="14" y="28"/>
                </a:cxn>
                <a:cxn ang="0">
                  <a:pos x="6" y="34"/>
                </a:cxn>
                <a:cxn ang="0">
                  <a:pos x="2" y="42"/>
                </a:cxn>
                <a:cxn ang="0">
                  <a:pos x="0" y="50"/>
                </a:cxn>
                <a:cxn ang="0">
                  <a:pos x="0" y="58"/>
                </a:cxn>
                <a:cxn ang="0">
                  <a:pos x="4" y="64"/>
                </a:cxn>
                <a:cxn ang="0">
                  <a:pos x="12" y="66"/>
                </a:cxn>
                <a:cxn ang="0">
                  <a:pos x="24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4" y="62"/>
                </a:cxn>
                <a:cxn ang="0">
                  <a:pos x="38" y="56"/>
                </a:cxn>
                <a:cxn ang="0">
                  <a:pos x="40" y="50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36" y="50"/>
                </a:cxn>
                <a:cxn ang="0">
                  <a:pos x="30" y="50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2" y="46"/>
                </a:cxn>
                <a:cxn ang="0">
                  <a:pos x="38" y="42"/>
                </a:cxn>
                <a:cxn ang="0">
                  <a:pos x="42" y="36"/>
                </a:cxn>
                <a:cxn ang="0">
                  <a:pos x="42" y="36"/>
                </a:cxn>
                <a:cxn ang="0">
                  <a:pos x="46" y="26"/>
                </a:cxn>
                <a:cxn ang="0">
                  <a:pos x="46" y="14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66">
                  <a:moveTo>
                    <a:pt x="46" y="0"/>
                  </a:moveTo>
                  <a:lnTo>
                    <a:pt x="46" y="0"/>
                  </a:lnTo>
                  <a:lnTo>
                    <a:pt x="46" y="2"/>
                  </a:lnTo>
                  <a:lnTo>
                    <a:pt x="42" y="8"/>
                  </a:lnTo>
                  <a:lnTo>
                    <a:pt x="36" y="16"/>
                  </a:lnTo>
                  <a:lnTo>
                    <a:pt x="30" y="20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14" y="28"/>
                  </a:lnTo>
                  <a:lnTo>
                    <a:pt x="6" y="34"/>
                  </a:lnTo>
                  <a:lnTo>
                    <a:pt x="2" y="42"/>
                  </a:lnTo>
                  <a:lnTo>
                    <a:pt x="0" y="50"/>
                  </a:lnTo>
                  <a:lnTo>
                    <a:pt x="0" y="58"/>
                  </a:lnTo>
                  <a:lnTo>
                    <a:pt x="4" y="64"/>
                  </a:lnTo>
                  <a:lnTo>
                    <a:pt x="12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4" y="62"/>
                  </a:lnTo>
                  <a:lnTo>
                    <a:pt x="38" y="56"/>
                  </a:lnTo>
                  <a:lnTo>
                    <a:pt x="40" y="50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36" y="50"/>
                  </a:lnTo>
                  <a:lnTo>
                    <a:pt x="30" y="50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2" y="46"/>
                  </a:lnTo>
                  <a:lnTo>
                    <a:pt x="38" y="42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6" y="26"/>
                  </a:lnTo>
                  <a:lnTo>
                    <a:pt x="46" y="14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3" name="Freeform 79"/>
            <p:cNvSpPr>
              <a:spLocks/>
            </p:cNvSpPr>
            <p:nvPr/>
          </p:nvSpPr>
          <p:spPr bwMode="auto">
            <a:xfrm>
              <a:off x="5101389" y="3196389"/>
              <a:ext cx="753979" cy="417095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0" y="38"/>
                </a:cxn>
                <a:cxn ang="0">
                  <a:pos x="2" y="36"/>
                </a:cxn>
                <a:cxn ang="0">
                  <a:pos x="12" y="34"/>
                </a:cxn>
                <a:cxn ang="0">
                  <a:pos x="18" y="34"/>
                </a:cxn>
                <a:cxn ang="0">
                  <a:pos x="24" y="36"/>
                </a:cxn>
                <a:cxn ang="0">
                  <a:pos x="32" y="40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50" y="50"/>
                </a:cxn>
                <a:cxn ang="0">
                  <a:pos x="60" y="52"/>
                </a:cxn>
                <a:cxn ang="0">
                  <a:pos x="72" y="52"/>
                </a:cxn>
                <a:cxn ang="0">
                  <a:pos x="82" y="48"/>
                </a:cxn>
                <a:cxn ang="0">
                  <a:pos x="90" y="42"/>
                </a:cxn>
                <a:cxn ang="0">
                  <a:pos x="92" y="38"/>
                </a:cxn>
                <a:cxn ang="0">
                  <a:pos x="94" y="32"/>
                </a:cxn>
                <a:cxn ang="0">
                  <a:pos x="94" y="28"/>
                </a:cxn>
                <a:cxn ang="0">
                  <a:pos x="94" y="20"/>
                </a:cxn>
                <a:cxn ang="0">
                  <a:pos x="92" y="14"/>
                </a:cxn>
                <a:cxn ang="0">
                  <a:pos x="88" y="6"/>
                </a:cxn>
                <a:cxn ang="0">
                  <a:pos x="88" y="6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0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0"/>
                </a:cxn>
                <a:cxn ang="0">
                  <a:pos x="66" y="14"/>
                </a:cxn>
                <a:cxn ang="0">
                  <a:pos x="68" y="18"/>
                </a:cxn>
                <a:cxn ang="0">
                  <a:pos x="68" y="20"/>
                </a:cxn>
                <a:cxn ang="0">
                  <a:pos x="68" y="20"/>
                </a:cxn>
                <a:cxn ang="0">
                  <a:pos x="62" y="16"/>
                </a:cxn>
                <a:cxn ang="0">
                  <a:pos x="54" y="12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30" y="16"/>
                </a:cxn>
                <a:cxn ang="0">
                  <a:pos x="16" y="26"/>
                </a:cxn>
                <a:cxn ang="0">
                  <a:pos x="0" y="38"/>
                </a:cxn>
                <a:cxn ang="0">
                  <a:pos x="0" y="38"/>
                </a:cxn>
              </a:cxnLst>
              <a:rect l="0" t="0" r="r" b="b"/>
              <a:pathLst>
                <a:path w="94" h="52">
                  <a:moveTo>
                    <a:pt x="0" y="38"/>
                  </a:moveTo>
                  <a:lnTo>
                    <a:pt x="0" y="38"/>
                  </a:lnTo>
                  <a:lnTo>
                    <a:pt x="2" y="36"/>
                  </a:lnTo>
                  <a:lnTo>
                    <a:pt x="12" y="34"/>
                  </a:lnTo>
                  <a:lnTo>
                    <a:pt x="18" y="34"/>
                  </a:lnTo>
                  <a:lnTo>
                    <a:pt x="24" y="36"/>
                  </a:lnTo>
                  <a:lnTo>
                    <a:pt x="32" y="40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60" y="52"/>
                  </a:lnTo>
                  <a:lnTo>
                    <a:pt x="72" y="52"/>
                  </a:lnTo>
                  <a:lnTo>
                    <a:pt x="82" y="48"/>
                  </a:lnTo>
                  <a:lnTo>
                    <a:pt x="90" y="42"/>
                  </a:lnTo>
                  <a:lnTo>
                    <a:pt x="92" y="38"/>
                  </a:lnTo>
                  <a:lnTo>
                    <a:pt x="94" y="32"/>
                  </a:lnTo>
                  <a:lnTo>
                    <a:pt x="94" y="28"/>
                  </a:lnTo>
                  <a:lnTo>
                    <a:pt x="94" y="20"/>
                  </a:lnTo>
                  <a:lnTo>
                    <a:pt x="92" y="14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0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0"/>
                  </a:lnTo>
                  <a:lnTo>
                    <a:pt x="66" y="14"/>
                  </a:lnTo>
                  <a:lnTo>
                    <a:pt x="68" y="18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2" y="16"/>
                  </a:lnTo>
                  <a:lnTo>
                    <a:pt x="5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30" y="16"/>
                  </a:lnTo>
                  <a:lnTo>
                    <a:pt x="16" y="26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4" name="Freeform 80"/>
            <p:cNvSpPr>
              <a:spLocks/>
            </p:cNvSpPr>
            <p:nvPr/>
          </p:nvSpPr>
          <p:spPr bwMode="auto">
            <a:xfrm>
              <a:off x="6015789" y="2474495"/>
              <a:ext cx="529389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0" y="6"/>
                </a:cxn>
                <a:cxn ang="0">
                  <a:pos x="60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2"/>
                </a:cxn>
                <a:cxn ang="0">
                  <a:pos x="38" y="2"/>
                </a:cxn>
                <a:cxn ang="0">
                  <a:pos x="44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10"/>
                </a:cxn>
                <a:cxn ang="0">
                  <a:pos x="10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6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44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10"/>
                  </a:lnTo>
                  <a:lnTo>
                    <a:pt x="10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5" name="Freeform 81"/>
            <p:cNvSpPr>
              <a:spLocks/>
            </p:cNvSpPr>
            <p:nvPr/>
          </p:nvSpPr>
          <p:spPr bwMode="auto">
            <a:xfrm>
              <a:off x="4122821" y="2330116"/>
              <a:ext cx="545432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30" y="28"/>
                </a:cxn>
                <a:cxn ang="0">
                  <a:pos x="30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8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62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0" y="4"/>
                </a:cxn>
                <a:cxn ang="0">
                  <a:pos x="40" y="4"/>
                </a:cxn>
                <a:cxn ang="0">
                  <a:pos x="44" y="6"/>
                </a:cxn>
                <a:cxn ang="0">
                  <a:pos x="48" y="10"/>
                </a:cxn>
                <a:cxn ang="0">
                  <a:pos x="48" y="14"/>
                </a:cxn>
                <a:cxn ang="0">
                  <a:pos x="48" y="14"/>
                </a:cxn>
                <a:cxn ang="0">
                  <a:pos x="44" y="10"/>
                </a:cxn>
                <a:cxn ang="0">
                  <a:pos x="38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2" y="10"/>
                </a:cxn>
                <a:cxn ang="0">
                  <a:pos x="12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8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8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6"/>
                  </a:lnTo>
                  <a:lnTo>
                    <a:pt x="48" y="10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4" y="10"/>
                  </a:lnTo>
                  <a:lnTo>
                    <a:pt x="38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2" y="10"/>
                  </a:lnTo>
                  <a:lnTo>
                    <a:pt x="12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6" name="Freeform 82"/>
            <p:cNvSpPr>
              <a:spLocks/>
            </p:cNvSpPr>
            <p:nvPr/>
          </p:nvSpPr>
          <p:spPr bwMode="auto">
            <a:xfrm>
              <a:off x="3336758" y="2891589"/>
              <a:ext cx="385011" cy="753979"/>
            </a:xfrm>
            <a:custGeom>
              <a:avLst/>
              <a:gdLst/>
              <a:ahLst/>
              <a:cxnLst>
                <a:cxn ang="0">
                  <a:pos x="48" y="94"/>
                </a:cxn>
                <a:cxn ang="0">
                  <a:pos x="48" y="94"/>
                </a:cxn>
                <a:cxn ang="0">
                  <a:pos x="46" y="92"/>
                </a:cxn>
                <a:cxn ang="0">
                  <a:pos x="42" y="84"/>
                </a:cxn>
                <a:cxn ang="0">
                  <a:pos x="40" y="70"/>
                </a:cxn>
                <a:cxn ang="0">
                  <a:pos x="40" y="62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4" y="38"/>
                </a:cxn>
                <a:cxn ang="0">
                  <a:pos x="44" y="26"/>
                </a:cxn>
                <a:cxn ang="0">
                  <a:pos x="40" y="16"/>
                </a:cxn>
                <a:cxn ang="0">
                  <a:pos x="36" y="6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8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0" y="40"/>
                </a:cxn>
                <a:cxn ang="0">
                  <a:pos x="2" y="44"/>
                </a:cxn>
                <a:cxn ang="0">
                  <a:pos x="6" y="50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0" y="44"/>
                </a:cxn>
                <a:cxn ang="0">
                  <a:pos x="14" y="38"/>
                </a:cxn>
                <a:cxn ang="0">
                  <a:pos x="16" y="3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6" y="44"/>
                </a:cxn>
                <a:cxn ang="0">
                  <a:pos x="16" y="52"/>
                </a:cxn>
                <a:cxn ang="0">
                  <a:pos x="18" y="64"/>
                </a:cxn>
                <a:cxn ang="0">
                  <a:pos x="18" y="64"/>
                </a:cxn>
                <a:cxn ang="0">
                  <a:pos x="24" y="74"/>
                </a:cxn>
                <a:cxn ang="0">
                  <a:pos x="34" y="84"/>
                </a:cxn>
                <a:cxn ang="0">
                  <a:pos x="48" y="94"/>
                </a:cxn>
                <a:cxn ang="0">
                  <a:pos x="48" y="94"/>
                </a:cxn>
              </a:cxnLst>
              <a:rect l="0" t="0" r="r" b="b"/>
              <a:pathLst>
                <a:path w="48" h="94">
                  <a:moveTo>
                    <a:pt x="48" y="94"/>
                  </a:moveTo>
                  <a:lnTo>
                    <a:pt x="48" y="94"/>
                  </a:lnTo>
                  <a:lnTo>
                    <a:pt x="46" y="92"/>
                  </a:lnTo>
                  <a:lnTo>
                    <a:pt x="42" y="84"/>
                  </a:lnTo>
                  <a:lnTo>
                    <a:pt x="40" y="70"/>
                  </a:lnTo>
                  <a:lnTo>
                    <a:pt x="40" y="62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4" y="38"/>
                  </a:lnTo>
                  <a:lnTo>
                    <a:pt x="44" y="26"/>
                  </a:lnTo>
                  <a:lnTo>
                    <a:pt x="40" y="16"/>
                  </a:lnTo>
                  <a:lnTo>
                    <a:pt x="36" y="6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8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6" y="50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44"/>
                  </a:lnTo>
                  <a:lnTo>
                    <a:pt x="14" y="38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6" y="44"/>
                  </a:lnTo>
                  <a:lnTo>
                    <a:pt x="16" y="52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24" y="74"/>
                  </a:lnTo>
                  <a:lnTo>
                    <a:pt x="34" y="84"/>
                  </a:lnTo>
                  <a:lnTo>
                    <a:pt x="48" y="94"/>
                  </a:lnTo>
                  <a:lnTo>
                    <a:pt x="48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7" name="Freeform 83"/>
            <p:cNvSpPr>
              <a:spLocks/>
            </p:cNvSpPr>
            <p:nvPr/>
          </p:nvSpPr>
          <p:spPr bwMode="auto">
            <a:xfrm>
              <a:off x="6545179" y="7271084"/>
              <a:ext cx="737937" cy="497305"/>
            </a:xfrm>
            <a:custGeom>
              <a:avLst/>
              <a:gdLst/>
              <a:ahLst/>
              <a:cxnLst>
                <a:cxn ang="0">
                  <a:pos x="0" y="62"/>
                </a:cxn>
                <a:cxn ang="0">
                  <a:pos x="0" y="62"/>
                </a:cxn>
                <a:cxn ang="0">
                  <a:pos x="2" y="58"/>
                </a:cxn>
                <a:cxn ang="0">
                  <a:pos x="10" y="54"/>
                </a:cxn>
                <a:cxn ang="0">
                  <a:pos x="16" y="52"/>
                </a:cxn>
                <a:cxn ang="0">
                  <a:pos x="24" y="52"/>
                </a:cxn>
                <a:cxn ang="0">
                  <a:pos x="32" y="52"/>
                </a:cxn>
                <a:cxn ang="0">
                  <a:pos x="42" y="54"/>
                </a:cxn>
                <a:cxn ang="0">
                  <a:pos x="42" y="54"/>
                </a:cxn>
                <a:cxn ang="0">
                  <a:pos x="52" y="56"/>
                </a:cxn>
                <a:cxn ang="0">
                  <a:pos x="64" y="54"/>
                </a:cxn>
                <a:cxn ang="0">
                  <a:pos x="74" y="50"/>
                </a:cxn>
                <a:cxn ang="0">
                  <a:pos x="84" y="42"/>
                </a:cxn>
                <a:cxn ang="0">
                  <a:pos x="90" y="34"/>
                </a:cxn>
                <a:cxn ang="0">
                  <a:pos x="90" y="30"/>
                </a:cxn>
                <a:cxn ang="0">
                  <a:pos x="92" y="24"/>
                </a:cxn>
                <a:cxn ang="0">
                  <a:pos x="90" y="20"/>
                </a:cxn>
                <a:cxn ang="0">
                  <a:pos x="88" y="14"/>
                </a:cxn>
                <a:cxn ang="0">
                  <a:pos x="84" y="8"/>
                </a:cxn>
                <a:cxn ang="0">
                  <a:pos x="76" y="2"/>
                </a:cxn>
                <a:cxn ang="0">
                  <a:pos x="76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2" y="0"/>
                </a:cxn>
                <a:cxn ang="0">
                  <a:pos x="56" y="4"/>
                </a:cxn>
                <a:cxn ang="0">
                  <a:pos x="50" y="8"/>
                </a:cxn>
                <a:cxn ang="0">
                  <a:pos x="46" y="12"/>
                </a:cxn>
                <a:cxn ang="0">
                  <a:pos x="46" y="12"/>
                </a:cxn>
                <a:cxn ang="0">
                  <a:pos x="54" y="14"/>
                </a:cxn>
                <a:cxn ang="0">
                  <a:pos x="58" y="16"/>
                </a:cxn>
                <a:cxn ang="0">
                  <a:pos x="60" y="20"/>
                </a:cxn>
                <a:cxn ang="0">
                  <a:pos x="60" y="22"/>
                </a:cxn>
                <a:cxn ang="0">
                  <a:pos x="60" y="22"/>
                </a:cxn>
                <a:cxn ang="0">
                  <a:pos x="54" y="20"/>
                </a:cxn>
                <a:cxn ang="0">
                  <a:pos x="46" y="20"/>
                </a:cxn>
                <a:cxn ang="0">
                  <a:pos x="36" y="22"/>
                </a:cxn>
                <a:cxn ang="0">
                  <a:pos x="36" y="22"/>
                </a:cxn>
                <a:cxn ang="0">
                  <a:pos x="24" y="32"/>
                </a:cxn>
                <a:cxn ang="0">
                  <a:pos x="12" y="44"/>
                </a:cxn>
                <a:cxn ang="0">
                  <a:pos x="0" y="62"/>
                </a:cxn>
                <a:cxn ang="0">
                  <a:pos x="0" y="62"/>
                </a:cxn>
              </a:cxnLst>
              <a:rect l="0" t="0" r="r" b="b"/>
              <a:pathLst>
                <a:path w="92" h="62">
                  <a:moveTo>
                    <a:pt x="0" y="62"/>
                  </a:moveTo>
                  <a:lnTo>
                    <a:pt x="0" y="62"/>
                  </a:lnTo>
                  <a:lnTo>
                    <a:pt x="2" y="58"/>
                  </a:lnTo>
                  <a:lnTo>
                    <a:pt x="10" y="54"/>
                  </a:lnTo>
                  <a:lnTo>
                    <a:pt x="16" y="52"/>
                  </a:lnTo>
                  <a:lnTo>
                    <a:pt x="24" y="52"/>
                  </a:lnTo>
                  <a:lnTo>
                    <a:pt x="32" y="52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52" y="56"/>
                  </a:lnTo>
                  <a:lnTo>
                    <a:pt x="64" y="54"/>
                  </a:lnTo>
                  <a:lnTo>
                    <a:pt x="74" y="50"/>
                  </a:lnTo>
                  <a:lnTo>
                    <a:pt x="84" y="42"/>
                  </a:lnTo>
                  <a:lnTo>
                    <a:pt x="90" y="34"/>
                  </a:lnTo>
                  <a:lnTo>
                    <a:pt x="90" y="30"/>
                  </a:lnTo>
                  <a:lnTo>
                    <a:pt x="92" y="24"/>
                  </a:lnTo>
                  <a:lnTo>
                    <a:pt x="90" y="20"/>
                  </a:lnTo>
                  <a:lnTo>
                    <a:pt x="88" y="14"/>
                  </a:lnTo>
                  <a:lnTo>
                    <a:pt x="84" y="8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54" y="14"/>
                  </a:lnTo>
                  <a:lnTo>
                    <a:pt x="58" y="16"/>
                  </a:lnTo>
                  <a:lnTo>
                    <a:pt x="60" y="20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4" y="20"/>
                  </a:lnTo>
                  <a:lnTo>
                    <a:pt x="46" y="20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24" y="32"/>
                  </a:lnTo>
                  <a:lnTo>
                    <a:pt x="12" y="44"/>
                  </a:lnTo>
                  <a:lnTo>
                    <a:pt x="0" y="62"/>
                  </a:lnTo>
                  <a:lnTo>
                    <a:pt x="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8" name="Freeform 84"/>
            <p:cNvSpPr>
              <a:spLocks/>
            </p:cNvSpPr>
            <p:nvPr/>
          </p:nvSpPr>
          <p:spPr bwMode="auto">
            <a:xfrm>
              <a:off x="1347537" y="1207168"/>
              <a:ext cx="545432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2" y="28"/>
                </a:cxn>
                <a:cxn ang="0">
                  <a:pos x="8" y="26"/>
                </a:cxn>
                <a:cxn ang="0">
                  <a:pos x="18" y="26"/>
                </a:cxn>
                <a:cxn ang="0">
                  <a:pos x="24" y="28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8" y="38"/>
                </a:cxn>
                <a:cxn ang="0">
                  <a:pos x="46" y="38"/>
                </a:cxn>
                <a:cxn ang="0">
                  <a:pos x="54" y="38"/>
                </a:cxn>
                <a:cxn ang="0">
                  <a:pos x="60" y="36"/>
                </a:cxn>
                <a:cxn ang="0">
                  <a:pos x="66" y="30"/>
                </a:cxn>
                <a:cxn ang="0">
                  <a:pos x="68" y="24"/>
                </a:cxn>
                <a:cxn ang="0">
                  <a:pos x="66" y="14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56" y="0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42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0" y="12"/>
                </a:cxn>
                <a:cxn ang="0">
                  <a:pos x="10" y="18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68" h="38">
                  <a:moveTo>
                    <a:pt x="0" y="28"/>
                  </a:moveTo>
                  <a:lnTo>
                    <a:pt x="0" y="28"/>
                  </a:lnTo>
                  <a:lnTo>
                    <a:pt x="2" y="28"/>
                  </a:lnTo>
                  <a:lnTo>
                    <a:pt x="8" y="26"/>
                  </a:lnTo>
                  <a:lnTo>
                    <a:pt x="18" y="26"/>
                  </a:lnTo>
                  <a:lnTo>
                    <a:pt x="24" y="28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8" y="38"/>
                  </a:lnTo>
                  <a:lnTo>
                    <a:pt x="46" y="38"/>
                  </a:lnTo>
                  <a:lnTo>
                    <a:pt x="54" y="38"/>
                  </a:lnTo>
                  <a:lnTo>
                    <a:pt x="60" y="36"/>
                  </a:lnTo>
                  <a:lnTo>
                    <a:pt x="66" y="30"/>
                  </a:lnTo>
                  <a:lnTo>
                    <a:pt x="68" y="24"/>
                  </a:lnTo>
                  <a:lnTo>
                    <a:pt x="66" y="1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2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0" y="12"/>
                  </a:lnTo>
                  <a:lnTo>
                    <a:pt x="10" y="1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9" name="Freeform 85"/>
            <p:cNvSpPr>
              <a:spLocks/>
            </p:cNvSpPr>
            <p:nvPr/>
          </p:nvSpPr>
          <p:spPr bwMode="auto">
            <a:xfrm>
              <a:off x="5085347" y="1720516"/>
              <a:ext cx="657726" cy="673768"/>
            </a:xfrm>
            <a:custGeom>
              <a:avLst/>
              <a:gdLst/>
              <a:ahLst/>
              <a:cxnLst>
                <a:cxn ang="0">
                  <a:pos x="82" y="10"/>
                </a:cxn>
                <a:cxn ang="0">
                  <a:pos x="82" y="10"/>
                </a:cxn>
                <a:cxn ang="0">
                  <a:pos x="78" y="8"/>
                </a:cxn>
                <a:cxn ang="0">
                  <a:pos x="66" y="2"/>
                </a:cxn>
                <a:cxn ang="0">
                  <a:pos x="58" y="0"/>
                </a:cxn>
                <a:cxn ang="0">
                  <a:pos x="48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20"/>
                </a:cxn>
                <a:cxn ang="0">
                  <a:pos x="2" y="26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4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12" y="34"/>
                </a:cxn>
                <a:cxn ang="0">
                  <a:pos x="16" y="30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6"/>
                </a:cxn>
                <a:cxn ang="0">
                  <a:pos x="16" y="32"/>
                </a:cxn>
                <a:cxn ang="0">
                  <a:pos x="12" y="40"/>
                </a:cxn>
                <a:cxn ang="0">
                  <a:pos x="10" y="4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0" y="62"/>
                </a:cxn>
                <a:cxn ang="0">
                  <a:pos x="10" y="70"/>
                </a:cxn>
                <a:cxn ang="0">
                  <a:pos x="8" y="76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4" y="82"/>
                </a:cxn>
                <a:cxn ang="0">
                  <a:pos x="12" y="78"/>
                </a:cxn>
                <a:cxn ang="0">
                  <a:pos x="16" y="72"/>
                </a:cxn>
                <a:cxn ang="0">
                  <a:pos x="20" y="66"/>
                </a:cxn>
                <a:cxn ang="0">
                  <a:pos x="22" y="58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36" y="28"/>
                </a:cxn>
                <a:cxn ang="0">
                  <a:pos x="40" y="24"/>
                </a:cxn>
                <a:cxn ang="0">
                  <a:pos x="46" y="20"/>
                </a:cxn>
                <a:cxn ang="0">
                  <a:pos x="46" y="20"/>
                </a:cxn>
                <a:cxn ang="0">
                  <a:pos x="54" y="16"/>
                </a:cxn>
                <a:cxn ang="0">
                  <a:pos x="66" y="14"/>
                </a:cxn>
                <a:cxn ang="0">
                  <a:pos x="82" y="10"/>
                </a:cxn>
                <a:cxn ang="0">
                  <a:pos x="82" y="10"/>
                </a:cxn>
              </a:cxnLst>
              <a:rect l="0" t="0" r="r" b="b"/>
              <a:pathLst>
                <a:path w="82" h="84">
                  <a:moveTo>
                    <a:pt x="82" y="10"/>
                  </a:moveTo>
                  <a:lnTo>
                    <a:pt x="82" y="10"/>
                  </a:lnTo>
                  <a:lnTo>
                    <a:pt x="78" y="8"/>
                  </a:lnTo>
                  <a:lnTo>
                    <a:pt x="66" y="2"/>
                  </a:lnTo>
                  <a:lnTo>
                    <a:pt x="58" y="0"/>
                  </a:lnTo>
                  <a:lnTo>
                    <a:pt x="48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20"/>
                  </a:lnTo>
                  <a:lnTo>
                    <a:pt x="2" y="26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4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12" y="34"/>
                  </a:lnTo>
                  <a:lnTo>
                    <a:pt x="16" y="30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6"/>
                  </a:lnTo>
                  <a:lnTo>
                    <a:pt x="16" y="32"/>
                  </a:lnTo>
                  <a:lnTo>
                    <a:pt x="12" y="40"/>
                  </a:lnTo>
                  <a:lnTo>
                    <a:pt x="10" y="4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62"/>
                  </a:lnTo>
                  <a:lnTo>
                    <a:pt x="10" y="70"/>
                  </a:lnTo>
                  <a:lnTo>
                    <a:pt x="8" y="76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4" y="82"/>
                  </a:lnTo>
                  <a:lnTo>
                    <a:pt x="12" y="78"/>
                  </a:lnTo>
                  <a:lnTo>
                    <a:pt x="16" y="72"/>
                  </a:lnTo>
                  <a:lnTo>
                    <a:pt x="20" y="66"/>
                  </a:lnTo>
                  <a:lnTo>
                    <a:pt x="22" y="5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36" y="28"/>
                  </a:lnTo>
                  <a:lnTo>
                    <a:pt x="40" y="24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54" y="16"/>
                  </a:lnTo>
                  <a:lnTo>
                    <a:pt x="66" y="14"/>
                  </a:lnTo>
                  <a:lnTo>
                    <a:pt x="82" y="10"/>
                  </a:lnTo>
                  <a:lnTo>
                    <a:pt x="8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0" name="Freeform 86"/>
            <p:cNvSpPr>
              <a:spLocks/>
            </p:cNvSpPr>
            <p:nvPr/>
          </p:nvSpPr>
          <p:spPr bwMode="auto">
            <a:xfrm>
              <a:off x="2197768" y="501316"/>
              <a:ext cx="449179" cy="898358"/>
            </a:xfrm>
            <a:custGeom>
              <a:avLst/>
              <a:gdLst/>
              <a:ahLst/>
              <a:cxnLst>
                <a:cxn ang="0">
                  <a:pos x="40" y="112"/>
                </a:cxn>
                <a:cxn ang="0">
                  <a:pos x="40" y="112"/>
                </a:cxn>
                <a:cxn ang="0">
                  <a:pos x="36" y="110"/>
                </a:cxn>
                <a:cxn ang="0">
                  <a:pos x="26" y="102"/>
                </a:cxn>
                <a:cxn ang="0">
                  <a:pos x="18" y="96"/>
                </a:cxn>
                <a:cxn ang="0">
                  <a:pos x="12" y="88"/>
                </a:cxn>
                <a:cxn ang="0">
                  <a:pos x="6" y="78"/>
                </a:cxn>
                <a:cxn ang="0">
                  <a:pos x="2" y="66"/>
                </a:cxn>
                <a:cxn ang="0">
                  <a:pos x="2" y="66"/>
                </a:cxn>
                <a:cxn ang="0">
                  <a:pos x="0" y="54"/>
                </a:cxn>
                <a:cxn ang="0">
                  <a:pos x="2" y="48"/>
                </a:cxn>
                <a:cxn ang="0">
                  <a:pos x="4" y="40"/>
                </a:cxn>
                <a:cxn ang="0">
                  <a:pos x="8" y="34"/>
                </a:cxn>
                <a:cxn ang="0">
                  <a:pos x="14" y="30"/>
                </a:cxn>
                <a:cxn ang="0">
                  <a:pos x="22" y="24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0" y="22"/>
                </a:cxn>
                <a:cxn ang="0">
                  <a:pos x="24" y="28"/>
                </a:cxn>
                <a:cxn ang="0">
                  <a:pos x="22" y="32"/>
                </a:cxn>
                <a:cxn ang="0">
                  <a:pos x="20" y="38"/>
                </a:cxn>
                <a:cxn ang="0">
                  <a:pos x="18" y="46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0" y="52"/>
                </a:cxn>
                <a:cxn ang="0">
                  <a:pos x="20" y="44"/>
                </a:cxn>
                <a:cxn ang="0">
                  <a:pos x="26" y="36"/>
                </a:cxn>
                <a:cxn ang="0">
                  <a:pos x="30" y="30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42" y="22"/>
                </a:cxn>
                <a:cxn ang="0">
                  <a:pos x="48" y="18"/>
                </a:cxn>
                <a:cxn ang="0">
                  <a:pos x="52" y="12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56" y="4"/>
                </a:cxn>
                <a:cxn ang="0">
                  <a:pos x="54" y="14"/>
                </a:cxn>
                <a:cxn ang="0">
                  <a:pos x="54" y="20"/>
                </a:cxn>
                <a:cxn ang="0">
                  <a:pos x="50" y="28"/>
                </a:cxn>
                <a:cxn ang="0">
                  <a:pos x="46" y="34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36" y="44"/>
                </a:cxn>
                <a:cxn ang="0">
                  <a:pos x="32" y="52"/>
                </a:cxn>
                <a:cxn ang="0">
                  <a:pos x="28" y="62"/>
                </a:cxn>
                <a:cxn ang="0">
                  <a:pos x="28" y="68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84"/>
                </a:cxn>
                <a:cxn ang="0">
                  <a:pos x="34" y="96"/>
                </a:cxn>
                <a:cxn ang="0">
                  <a:pos x="40" y="112"/>
                </a:cxn>
                <a:cxn ang="0">
                  <a:pos x="40" y="112"/>
                </a:cxn>
              </a:cxnLst>
              <a:rect l="0" t="0" r="r" b="b"/>
              <a:pathLst>
                <a:path w="56" h="112">
                  <a:moveTo>
                    <a:pt x="40" y="112"/>
                  </a:moveTo>
                  <a:lnTo>
                    <a:pt x="40" y="112"/>
                  </a:lnTo>
                  <a:lnTo>
                    <a:pt x="36" y="110"/>
                  </a:lnTo>
                  <a:lnTo>
                    <a:pt x="26" y="102"/>
                  </a:lnTo>
                  <a:lnTo>
                    <a:pt x="18" y="96"/>
                  </a:lnTo>
                  <a:lnTo>
                    <a:pt x="12" y="88"/>
                  </a:lnTo>
                  <a:lnTo>
                    <a:pt x="6" y="78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0" y="54"/>
                  </a:lnTo>
                  <a:lnTo>
                    <a:pt x="2" y="48"/>
                  </a:lnTo>
                  <a:lnTo>
                    <a:pt x="4" y="40"/>
                  </a:lnTo>
                  <a:lnTo>
                    <a:pt x="8" y="34"/>
                  </a:lnTo>
                  <a:lnTo>
                    <a:pt x="14" y="30"/>
                  </a:lnTo>
                  <a:lnTo>
                    <a:pt x="22" y="24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0" y="22"/>
                  </a:lnTo>
                  <a:lnTo>
                    <a:pt x="24" y="28"/>
                  </a:lnTo>
                  <a:lnTo>
                    <a:pt x="22" y="32"/>
                  </a:lnTo>
                  <a:lnTo>
                    <a:pt x="20" y="38"/>
                  </a:lnTo>
                  <a:lnTo>
                    <a:pt x="18" y="46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2"/>
                  </a:lnTo>
                  <a:lnTo>
                    <a:pt x="20" y="44"/>
                  </a:lnTo>
                  <a:lnTo>
                    <a:pt x="26" y="36"/>
                  </a:lnTo>
                  <a:lnTo>
                    <a:pt x="30" y="30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42" y="22"/>
                  </a:lnTo>
                  <a:lnTo>
                    <a:pt x="48" y="18"/>
                  </a:lnTo>
                  <a:lnTo>
                    <a:pt x="52" y="1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6" y="4"/>
                  </a:lnTo>
                  <a:lnTo>
                    <a:pt x="54" y="14"/>
                  </a:lnTo>
                  <a:lnTo>
                    <a:pt x="54" y="20"/>
                  </a:lnTo>
                  <a:lnTo>
                    <a:pt x="50" y="28"/>
                  </a:lnTo>
                  <a:lnTo>
                    <a:pt x="46" y="34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6" y="44"/>
                  </a:lnTo>
                  <a:lnTo>
                    <a:pt x="32" y="52"/>
                  </a:lnTo>
                  <a:lnTo>
                    <a:pt x="28" y="62"/>
                  </a:lnTo>
                  <a:lnTo>
                    <a:pt x="28" y="68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84"/>
                  </a:lnTo>
                  <a:lnTo>
                    <a:pt x="34" y="96"/>
                  </a:lnTo>
                  <a:lnTo>
                    <a:pt x="40" y="112"/>
                  </a:lnTo>
                  <a:lnTo>
                    <a:pt x="40" y="1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1" name="Freeform 87"/>
            <p:cNvSpPr>
              <a:spLocks/>
            </p:cNvSpPr>
            <p:nvPr/>
          </p:nvSpPr>
          <p:spPr bwMode="auto">
            <a:xfrm>
              <a:off x="1379621" y="3420979"/>
              <a:ext cx="513347" cy="545432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58" y="4"/>
                </a:cxn>
                <a:cxn ang="0">
                  <a:pos x="62" y="14"/>
                </a:cxn>
                <a:cxn ang="0">
                  <a:pos x="64" y="30"/>
                </a:cxn>
                <a:cxn ang="0">
                  <a:pos x="62" y="40"/>
                </a:cxn>
                <a:cxn ang="0">
                  <a:pos x="60" y="50"/>
                </a:cxn>
                <a:cxn ang="0">
                  <a:pos x="60" y="50"/>
                </a:cxn>
                <a:cxn ang="0">
                  <a:pos x="56" y="58"/>
                </a:cxn>
                <a:cxn ang="0">
                  <a:pos x="52" y="62"/>
                </a:cxn>
                <a:cxn ang="0">
                  <a:pos x="48" y="66"/>
                </a:cxn>
                <a:cxn ang="0">
                  <a:pos x="44" y="68"/>
                </a:cxn>
                <a:cxn ang="0">
                  <a:pos x="36" y="68"/>
                </a:cxn>
                <a:cxn ang="0">
                  <a:pos x="30" y="68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8" y="60"/>
                </a:cxn>
                <a:cxn ang="0">
                  <a:pos x="42" y="54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4" y="50"/>
                </a:cxn>
                <a:cxn ang="0">
                  <a:pos x="40" y="54"/>
                </a:cxn>
                <a:cxn ang="0">
                  <a:pos x="32" y="58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12" y="58"/>
                </a:cxn>
                <a:cxn ang="0">
                  <a:pos x="6" y="62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2" y="64"/>
                </a:cxn>
                <a:cxn ang="0">
                  <a:pos x="6" y="58"/>
                </a:cxn>
                <a:cxn ang="0">
                  <a:pos x="14" y="52"/>
                </a:cxn>
                <a:cxn ang="0">
                  <a:pos x="20" y="48"/>
                </a:cxn>
                <a:cxn ang="0">
                  <a:pos x="28" y="48"/>
                </a:cxn>
                <a:cxn ang="0">
                  <a:pos x="28" y="48"/>
                </a:cxn>
                <a:cxn ang="0">
                  <a:pos x="36" y="44"/>
                </a:cxn>
                <a:cxn ang="0">
                  <a:pos x="42" y="40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50" y="24"/>
                </a:cxn>
                <a:cxn ang="0">
                  <a:pos x="54" y="14"/>
                </a:cxn>
                <a:cxn ang="0">
                  <a:pos x="56" y="0"/>
                </a:cxn>
                <a:cxn ang="0">
                  <a:pos x="56" y="0"/>
                </a:cxn>
              </a:cxnLst>
              <a:rect l="0" t="0" r="r" b="b"/>
              <a:pathLst>
                <a:path w="64" h="68">
                  <a:moveTo>
                    <a:pt x="56" y="0"/>
                  </a:moveTo>
                  <a:lnTo>
                    <a:pt x="56" y="0"/>
                  </a:lnTo>
                  <a:lnTo>
                    <a:pt x="58" y="4"/>
                  </a:lnTo>
                  <a:lnTo>
                    <a:pt x="62" y="14"/>
                  </a:lnTo>
                  <a:lnTo>
                    <a:pt x="64" y="30"/>
                  </a:lnTo>
                  <a:lnTo>
                    <a:pt x="62" y="40"/>
                  </a:lnTo>
                  <a:lnTo>
                    <a:pt x="60" y="50"/>
                  </a:lnTo>
                  <a:lnTo>
                    <a:pt x="60" y="50"/>
                  </a:lnTo>
                  <a:lnTo>
                    <a:pt x="56" y="58"/>
                  </a:lnTo>
                  <a:lnTo>
                    <a:pt x="52" y="62"/>
                  </a:lnTo>
                  <a:lnTo>
                    <a:pt x="48" y="66"/>
                  </a:lnTo>
                  <a:lnTo>
                    <a:pt x="44" y="68"/>
                  </a:lnTo>
                  <a:lnTo>
                    <a:pt x="36" y="68"/>
                  </a:lnTo>
                  <a:lnTo>
                    <a:pt x="30" y="68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8" y="60"/>
                  </a:lnTo>
                  <a:lnTo>
                    <a:pt x="42" y="5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2" y="58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12" y="58"/>
                  </a:lnTo>
                  <a:lnTo>
                    <a:pt x="6" y="62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2" y="64"/>
                  </a:lnTo>
                  <a:lnTo>
                    <a:pt x="6" y="58"/>
                  </a:lnTo>
                  <a:lnTo>
                    <a:pt x="14" y="52"/>
                  </a:lnTo>
                  <a:lnTo>
                    <a:pt x="20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36" y="44"/>
                  </a:lnTo>
                  <a:lnTo>
                    <a:pt x="42" y="40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0" y="24"/>
                  </a:lnTo>
                  <a:lnTo>
                    <a:pt x="54" y="14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2" name="Freeform 88"/>
            <p:cNvSpPr>
              <a:spLocks/>
            </p:cNvSpPr>
            <p:nvPr/>
          </p:nvSpPr>
          <p:spPr bwMode="auto">
            <a:xfrm>
              <a:off x="8133347" y="838200"/>
              <a:ext cx="609600" cy="1042737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38" y="4"/>
                </a:cxn>
                <a:cxn ang="0">
                  <a:pos x="50" y="16"/>
                </a:cxn>
                <a:cxn ang="0">
                  <a:pos x="58" y="24"/>
                </a:cxn>
                <a:cxn ang="0">
                  <a:pos x="64" y="36"/>
                </a:cxn>
                <a:cxn ang="0">
                  <a:pos x="70" y="48"/>
                </a:cxn>
                <a:cxn ang="0">
                  <a:pos x="76" y="66"/>
                </a:cxn>
                <a:cxn ang="0">
                  <a:pos x="76" y="66"/>
                </a:cxn>
                <a:cxn ang="0">
                  <a:pos x="76" y="72"/>
                </a:cxn>
                <a:cxn ang="0">
                  <a:pos x="76" y="80"/>
                </a:cxn>
                <a:cxn ang="0">
                  <a:pos x="74" y="88"/>
                </a:cxn>
                <a:cxn ang="0">
                  <a:pos x="70" y="94"/>
                </a:cxn>
                <a:cxn ang="0">
                  <a:pos x="62" y="100"/>
                </a:cxn>
                <a:cxn ang="0">
                  <a:pos x="54" y="106"/>
                </a:cxn>
                <a:cxn ang="0">
                  <a:pos x="44" y="110"/>
                </a:cxn>
                <a:cxn ang="0">
                  <a:pos x="28" y="114"/>
                </a:cxn>
                <a:cxn ang="0">
                  <a:pos x="28" y="114"/>
                </a:cxn>
                <a:cxn ang="0">
                  <a:pos x="32" y="112"/>
                </a:cxn>
                <a:cxn ang="0">
                  <a:pos x="42" y="106"/>
                </a:cxn>
                <a:cxn ang="0">
                  <a:pos x="46" y="100"/>
                </a:cxn>
                <a:cxn ang="0">
                  <a:pos x="50" y="94"/>
                </a:cxn>
                <a:cxn ang="0">
                  <a:pos x="52" y="84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50" y="78"/>
                </a:cxn>
                <a:cxn ang="0">
                  <a:pos x="48" y="86"/>
                </a:cxn>
                <a:cxn ang="0">
                  <a:pos x="46" y="90"/>
                </a:cxn>
                <a:cxn ang="0">
                  <a:pos x="42" y="96"/>
                </a:cxn>
                <a:cxn ang="0">
                  <a:pos x="36" y="100"/>
                </a:cxn>
                <a:cxn ang="0">
                  <a:pos x="28" y="104"/>
                </a:cxn>
                <a:cxn ang="0">
                  <a:pos x="28" y="104"/>
                </a:cxn>
                <a:cxn ang="0">
                  <a:pos x="20" y="106"/>
                </a:cxn>
                <a:cxn ang="0">
                  <a:pos x="10" y="110"/>
                </a:cxn>
                <a:cxn ang="0">
                  <a:pos x="4" y="118"/>
                </a:cxn>
                <a:cxn ang="0">
                  <a:pos x="2" y="124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26"/>
                </a:cxn>
                <a:cxn ang="0">
                  <a:pos x="2" y="114"/>
                </a:cxn>
                <a:cxn ang="0">
                  <a:pos x="4" y="106"/>
                </a:cxn>
                <a:cxn ang="0">
                  <a:pos x="8" y="100"/>
                </a:cxn>
                <a:cxn ang="0">
                  <a:pos x="16" y="92"/>
                </a:cxn>
                <a:cxn ang="0">
                  <a:pos x="26" y="84"/>
                </a:cxn>
                <a:cxn ang="0">
                  <a:pos x="26" y="84"/>
                </a:cxn>
                <a:cxn ang="0">
                  <a:pos x="28" y="82"/>
                </a:cxn>
                <a:cxn ang="0">
                  <a:pos x="36" y="74"/>
                </a:cxn>
                <a:cxn ang="0">
                  <a:pos x="42" y="64"/>
                </a:cxn>
                <a:cxn ang="0">
                  <a:pos x="44" y="5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2" y="36"/>
                </a:cxn>
                <a:cxn ang="0">
                  <a:pos x="40" y="22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76" h="130">
                  <a:moveTo>
                    <a:pt x="32" y="0"/>
                  </a:moveTo>
                  <a:lnTo>
                    <a:pt x="32" y="0"/>
                  </a:lnTo>
                  <a:lnTo>
                    <a:pt x="38" y="4"/>
                  </a:lnTo>
                  <a:lnTo>
                    <a:pt x="50" y="16"/>
                  </a:lnTo>
                  <a:lnTo>
                    <a:pt x="58" y="24"/>
                  </a:lnTo>
                  <a:lnTo>
                    <a:pt x="64" y="36"/>
                  </a:lnTo>
                  <a:lnTo>
                    <a:pt x="70" y="48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6" y="72"/>
                  </a:lnTo>
                  <a:lnTo>
                    <a:pt x="76" y="80"/>
                  </a:lnTo>
                  <a:lnTo>
                    <a:pt x="74" y="88"/>
                  </a:lnTo>
                  <a:lnTo>
                    <a:pt x="70" y="94"/>
                  </a:lnTo>
                  <a:lnTo>
                    <a:pt x="62" y="100"/>
                  </a:lnTo>
                  <a:lnTo>
                    <a:pt x="54" y="106"/>
                  </a:lnTo>
                  <a:lnTo>
                    <a:pt x="44" y="110"/>
                  </a:lnTo>
                  <a:lnTo>
                    <a:pt x="28" y="114"/>
                  </a:lnTo>
                  <a:lnTo>
                    <a:pt x="28" y="114"/>
                  </a:lnTo>
                  <a:lnTo>
                    <a:pt x="32" y="112"/>
                  </a:lnTo>
                  <a:lnTo>
                    <a:pt x="42" y="106"/>
                  </a:lnTo>
                  <a:lnTo>
                    <a:pt x="46" y="100"/>
                  </a:lnTo>
                  <a:lnTo>
                    <a:pt x="50" y="94"/>
                  </a:lnTo>
                  <a:lnTo>
                    <a:pt x="52" y="84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50" y="78"/>
                  </a:lnTo>
                  <a:lnTo>
                    <a:pt x="48" y="86"/>
                  </a:lnTo>
                  <a:lnTo>
                    <a:pt x="46" y="90"/>
                  </a:lnTo>
                  <a:lnTo>
                    <a:pt x="42" y="96"/>
                  </a:lnTo>
                  <a:lnTo>
                    <a:pt x="36" y="100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0" y="106"/>
                  </a:lnTo>
                  <a:lnTo>
                    <a:pt x="10" y="110"/>
                  </a:lnTo>
                  <a:lnTo>
                    <a:pt x="4" y="118"/>
                  </a:lnTo>
                  <a:lnTo>
                    <a:pt x="2" y="124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26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8" y="100"/>
                  </a:lnTo>
                  <a:lnTo>
                    <a:pt x="16" y="92"/>
                  </a:lnTo>
                  <a:lnTo>
                    <a:pt x="26" y="84"/>
                  </a:lnTo>
                  <a:lnTo>
                    <a:pt x="26" y="84"/>
                  </a:lnTo>
                  <a:lnTo>
                    <a:pt x="28" y="82"/>
                  </a:lnTo>
                  <a:lnTo>
                    <a:pt x="36" y="74"/>
                  </a:lnTo>
                  <a:lnTo>
                    <a:pt x="42" y="64"/>
                  </a:lnTo>
                  <a:lnTo>
                    <a:pt x="44" y="5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2" y="36"/>
                  </a:lnTo>
                  <a:lnTo>
                    <a:pt x="40" y="22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3" name="Freeform 89"/>
            <p:cNvSpPr>
              <a:spLocks/>
            </p:cNvSpPr>
            <p:nvPr/>
          </p:nvSpPr>
          <p:spPr bwMode="auto">
            <a:xfrm>
              <a:off x="2951747" y="1415716"/>
              <a:ext cx="4924926" cy="6432884"/>
            </a:xfrm>
            <a:custGeom>
              <a:avLst/>
              <a:gdLst/>
              <a:ahLst/>
              <a:cxnLst>
                <a:cxn ang="0">
                  <a:pos x="516" y="572"/>
                </a:cxn>
                <a:cxn ang="0">
                  <a:pos x="516" y="500"/>
                </a:cxn>
                <a:cxn ang="0">
                  <a:pos x="524" y="428"/>
                </a:cxn>
                <a:cxn ang="0">
                  <a:pos x="528" y="394"/>
                </a:cxn>
                <a:cxn ang="0">
                  <a:pos x="528" y="324"/>
                </a:cxn>
                <a:cxn ang="0">
                  <a:pos x="526" y="288"/>
                </a:cxn>
                <a:cxn ang="0">
                  <a:pos x="520" y="256"/>
                </a:cxn>
                <a:cxn ang="0">
                  <a:pos x="506" y="212"/>
                </a:cxn>
                <a:cxn ang="0">
                  <a:pos x="480" y="160"/>
                </a:cxn>
                <a:cxn ang="0">
                  <a:pos x="446" y="108"/>
                </a:cxn>
                <a:cxn ang="0">
                  <a:pos x="400" y="60"/>
                </a:cxn>
                <a:cxn ang="0">
                  <a:pos x="344" y="24"/>
                </a:cxn>
                <a:cxn ang="0">
                  <a:pos x="312" y="10"/>
                </a:cxn>
                <a:cxn ang="0">
                  <a:pos x="276" y="2"/>
                </a:cxn>
                <a:cxn ang="0">
                  <a:pos x="238" y="0"/>
                </a:cxn>
                <a:cxn ang="0">
                  <a:pos x="196" y="4"/>
                </a:cxn>
                <a:cxn ang="0">
                  <a:pos x="182" y="8"/>
                </a:cxn>
                <a:cxn ang="0">
                  <a:pos x="156" y="18"/>
                </a:cxn>
                <a:cxn ang="0">
                  <a:pos x="120" y="40"/>
                </a:cxn>
                <a:cxn ang="0">
                  <a:pos x="80" y="82"/>
                </a:cxn>
                <a:cxn ang="0">
                  <a:pos x="48" y="132"/>
                </a:cxn>
                <a:cxn ang="0">
                  <a:pos x="34" y="158"/>
                </a:cxn>
                <a:cxn ang="0">
                  <a:pos x="10" y="224"/>
                </a:cxn>
                <a:cxn ang="0">
                  <a:pos x="0" y="296"/>
                </a:cxn>
                <a:cxn ang="0">
                  <a:pos x="2" y="296"/>
                </a:cxn>
                <a:cxn ang="0">
                  <a:pos x="8" y="252"/>
                </a:cxn>
                <a:cxn ang="0">
                  <a:pos x="24" y="202"/>
                </a:cxn>
                <a:cxn ang="0">
                  <a:pos x="50" y="146"/>
                </a:cxn>
                <a:cxn ang="0">
                  <a:pos x="92" y="86"/>
                </a:cxn>
                <a:cxn ang="0">
                  <a:pos x="104" y="72"/>
                </a:cxn>
                <a:cxn ang="0">
                  <a:pos x="128" y="48"/>
                </a:cxn>
                <a:cxn ang="0">
                  <a:pos x="152" y="32"/>
                </a:cxn>
                <a:cxn ang="0">
                  <a:pos x="178" y="20"/>
                </a:cxn>
                <a:cxn ang="0">
                  <a:pos x="218" y="10"/>
                </a:cxn>
                <a:cxn ang="0">
                  <a:pos x="272" y="14"/>
                </a:cxn>
                <a:cxn ang="0">
                  <a:pos x="322" y="28"/>
                </a:cxn>
                <a:cxn ang="0">
                  <a:pos x="368" y="52"/>
                </a:cxn>
                <a:cxn ang="0">
                  <a:pos x="408" y="82"/>
                </a:cxn>
                <a:cxn ang="0">
                  <a:pos x="438" y="112"/>
                </a:cxn>
                <a:cxn ang="0">
                  <a:pos x="448" y="128"/>
                </a:cxn>
                <a:cxn ang="0">
                  <a:pos x="478" y="176"/>
                </a:cxn>
                <a:cxn ang="0">
                  <a:pos x="500" y="230"/>
                </a:cxn>
                <a:cxn ang="0">
                  <a:pos x="516" y="286"/>
                </a:cxn>
                <a:cxn ang="0">
                  <a:pos x="522" y="346"/>
                </a:cxn>
                <a:cxn ang="0">
                  <a:pos x="520" y="376"/>
                </a:cxn>
                <a:cxn ang="0">
                  <a:pos x="508" y="462"/>
                </a:cxn>
                <a:cxn ang="0">
                  <a:pos x="500" y="520"/>
                </a:cxn>
                <a:cxn ang="0">
                  <a:pos x="504" y="580"/>
                </a:cxn>
                <a:cxn ang="0">
                  <a:pos x="508" y="608"/>
                </a:cxn>
                <a:cxn ang="0">
                  <a:pos x="524" y="660"/>
                </a:cxn>
                <a:cxn ang="0">
                  <a:pos x="544" y="710"/>
                </a:cxn>
                <a:cxn ang="0">
                  <a:pos x="582" y="782"/>
                </a:cxn>
                <a:cxn ang="0">
                  <a:pos x="594" y="802"/>
                </a:cxn>
                <a:cxn ang="0">
                  <a:pos x="614" y="802"/>
                </a:cxn>
                <a:cxn ang="0">
                  <a:pos x="560" y="710"/>
                </a:cxn>
                <a:cxn ang="0">
                  <a:pos x="546" y="676"/>
                </a:cxn>
                <a:cxn ang="0">
                  <a:pos x="524" y="608"/>
                </a:cxn>
                <a:cxn ang="0">
                  <a:pos x="516" y="572"/>
                </a:cxn>
              </a:cxnLst>
              <a:rect l="0" t="0" r="r" b="b"/>
              <a:pathLst>
                <a:path w="614" h="802">
                  <a:moveTo>
                    <a:pt x="516" y="572"/>
                  </a:moveTo>
                  <a:lnTo>
                    <a:pt x="516" y="572"/>
                  </a:lnTo>
                  <a:lnTo>
                    <a:pt x="514" y="536"/>
                  </a:lnTo>
                  <a:lnTo>
                    <a:pt x="516" y="500"/>
                  </a:lnTo>
                  <a:lnTo>
                    <a:pt x="520" y="464"/>
                  </a:lnTo>
                  <a:lnTo>
                    <a:pt x="524" y="428"/>
                  </a:lnTo>
                  <a:lnTo>
                    <a:pt x="524" y="428"/>
                  </a:lnTo>
                  <a:lnTo>
                    <a:pt x="528" y="394"/>
                  </a:lnTo>
                  <a:lnTo>
                    <a:pt x="530" y="358"/>
                  </a:lnTo>
                  <a:lnTo>
                    <a:pt x="528" y="324"/>
                  </a:lnTo>
                  <a:lnTo>
                    <a:pt x="526" y="288"/>
                  </a:lnTo>
                  <a:lnTo>
                    <a:pt x="526" y="288"/>
                  </a:lnTo>
                  <a:lnTo>
                    <a:pt x="524" y="274"/>
                  </a:lnTo>
                  <a:lnTo>
                    <a:pt x="520" y="256"/>
                  </a:lnTo>
                  <a:lnTo>
                    <a:pt x="514" y="236"/>
                  </a:lnTo>
                  <a:lnTo>
                    <a:pt x="506" y="212"/>
                  </a:lnTo>
                  <a:lnTo>
                    <a:pt x="494" y="186"/>
                  </a:lnTo>
                  <a:lnTo>
                    <a:pt x="480" y="160"/>
                  </a:lnTo>
                  <a:lnTo>
                    <a:pt x="464" y="134"/>
                  </a:lnTo>
                  <a:lnTo>
                    <a:pt x="446" y="108"/>
                  </a:lnTo>
                  <a:lnTo>
                    <a:pt x="424" y="84"/>
                  </a:lnTo>
                  <a:lnTo>
                    <a:pt x="400" y="60"/>
                  </a:lnTo>
                  <a:lnTo>
                    <a:pt x="374" y="40"/>
                  </a:lnTo>
                  <a:lnTo>
                    <a:pt x="344" y="24"/>
                  </a:lnTo>
                  <a:lnTo>
                    <a:pt x="328" y="16"/>
                  </a:lnTo>
                  <a:lnTo>
                    <a:pt x="312" y="10"/>
                  </a:lnTo>
                  <a:lnTo>
                    <a:pt x="294" y="6"/>
                  </a:lnTo>
                  <a:lnTo>
                    <a:pt x="276" y="2"/>
                  </a:lnTo>
                  <a:lnTo>
                    <a:pt x="258" y="0"/>
                  </a:lnTo>
                  <a:lnTo>
                    <a:pt x="238" y="0"/>
                  </a:lnTo>
                  <a:lnTo>
                    <a:pt x="218" y="2"/>
                  </a:lnTo>
                  <a:lnTo>
                    <a:pt x="196" y="4"/>
                  </a:lnTo>
                  <a:lnTo>
                    <a:pt x="196" y="4"/>
                  </a:lnTo>
                  <a:lnTo>
                    <a:pt x="182" y="8"/>
                  </a:lnTo>
                  <a:lnTo>
                    <a:pt x="168" y="12"/>
                  </a:lnTo>
                  <a:lnTo>
                    <a:pt x="156" y="18"/>
                  </a:lnTo>
                  <a:lnTo>
                    <a:pt x="144" y="24"/>
                  </a:lnTo>
                  <a:lnTo>
                    <a:pt x="120" y="40"/>
                  </a:lnTo>
                  <a:lnTo>
                    <a:pt x="100" y="60"/>
                  </a:lnTo>
                  <a:lnTo>
                    <a:pt x="80" y="82"/>
                  </a:lnTo>
                  <a:lnTo>
                    <a:pt x="64" y="106"/>
                  </a:lnTo>
                  <a:lnTo>
                    <a:pt x="48" y="132"/>
                  </a:lnTo>
                  <a:lnTo>
                    <a:pt x="34" y="158"/>
                  </a:lnTo>
                  <a:lnTo>
                    <a:pt x="34" y="158"/>
                  </a:lnTo>
                  <a:lnTo>
                    <a:pt x="20" y="190"/>
                  </a:lnTo>
                  <a:lnTo>
                    <a:pt x="10" y="224"/>
                  </a:lnTo>
                  <a:lnTo>
                    <a:pt x="2" y="260"/>
                  </a:lnTo>
                  <a:lnTo>
                    <a:pt x="0" y="296"/>
                  </a:lnTo>
                  <a:lnTo>
                    <a:pt x="2" y="296"/>
                  </a:lnTo>
                  <a:lnTo>
                    <a:pt x="2" y="296"/>
                  </a:lnTo>
                  <a:lnTo>
                    <a:pt x="4" y="274"/>
                  </a:lnTo>
                  <a:lnTo>
                    <a:pt x="8" y="252"/>
                  </a:lnTo>
                  <a:lnTo>
                    <a:pt x="14" y="228"/>
                  </a:lnTo>
                  <a:lnTo>
                    <a:pt x="24" y="202"/>
                  </a:lnTo>
                  <a:lnTo>
                    <a:pt x="36" y="174"/>
                  </a:lnTo>
                  <a:lnTo>
                    <a:pt x="50" y="146"/>
                  </a:lnTo>
                  <a:lnTo>
                    <a:pt x="70" y="116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104" y="72"/>
                  </a:lnTo>
                  <a:lnTo>
                    <a:pt x="114" y="60"/>
                  </a:lnTo>
                  <a:lnTo>
                    <a:pt x="128" y="48"/>
                  </a:lnTo>
                  <a:lnTo>
                    <a:pt x="140" y="40"/>
                  </a:lnTo>
                  <a:lnTo>
                    <a:pt x="152" y="32"/>
                  </a:lnTo>
                  <a:lnTo>
                    <a:pt x="166" y="24"/>
                  </a:lnTo>
                  <a:lnTo>
                    <a:pt x="178" y="20"/>
                  </a:lnTo>
                  <a:lnTo>
                    <a:pt x="192" y="16"/>
                  </a:lnTo>
                  <a:lnTo>
                    <a:pt x="218" y="10"/>
                  </a:lnTo>
                  <a:lnTo>
                    <a:pt x="244" y="10"/>
                  </a:lnTo>
                  <a:lnTo>
                    <a:pt x="272" y="14"/>
                  </a:lnTo>
                  <a:lnTo>
                    <a:pt x="296" y="20"/>
                  </a:lnTo>
                  <a:lnTo>
                    <a:pt x="322" y="28"/>
                  </a:lnTo>
                  <a:lnTo>
                    <a:pt x="346" y="40"/>
                  </a:lnTo>
                  <a:lnTo>
                    <a:pt x="368" y="52"/>
                  </a:lnTo>
                  <a:lnTo>
                    <a:pt x="388" y="66"/>
                  </a:lnTo>
                  <a:lnTo>
                    <a:pt x="408" y="82"/>
                  </a:lnTo>
                  <a:lnTo>
                    <a:pt x="424" y="98"/>
                  </a:lnTo>
                  <a:lnTo>
                    <a:pt x="438" y="112"/>
                  </a:lnTo>
                  <a:lnTo>
                    <a:pt x="448" y="128"/>
                  </a:lnTo>
                  <a:lnTo>
                    <a:pt x="448" y="128"/>
                  </a:lnTo>
                  <a:lnTo>
                    <a:pt x="464" y="152"/>
                  </a:lnTo>
                  <a:lnTo>
                    <a:pt x="478" y="176"/>
                  </a:lnTo>
                  <a:lnTo>
                    <a:pt x="490" y="204"/>
                  </a:lnTo>
                  <a:lnTo>
                    <a:pt x="500" y="230"/>
                  </a:lnTo>
                  <a:lnTo>
                    <a:pt x="510" y="258"/>
                  </a:lnTo>
                  <a:lnTo>
                    <a:pt x="516" y="286"/>
                  </a:lnTo>
                  <a:lnTo>
                    <a:pt x="520" y="316"/>
                  </a:lnTo>
                  <a:lnTo>
                    <a:pt x="522" y="346"/>
                  </a:lnTo>
                  <a:lnTo>
                    <a:pt x="522" y="346"/>
                  </a:lnTo>
                  <a:lnTo>
                    <a:pt x="520" y="376"/>
                  </a:lnTo>
                  <a:lnTo>
                    <a:pt x="518" y="404"/>
                  </a:lnTo>
                  <a:lnTo>
                    <a:pt x="508" y="462"/>
                  </a:lnTo>
                  <a:lnTo>
                    <a:pt x="504" y="492"/>
                  </a:lnTo>
                  <a:lnTo>
                    <a:pt x="500" y="520"/>
                  </a:lnTo>
                  <a:lnTo>
                    <a:pt x="500" y="550"/>
                  </a:lnTo>
                  <a:lnTo>
                    <a:pt x="504" y="580"/>
                  </a:lnTo>
                  <a:lnTo>
                    <a:pt x="504" y="580"/>
                  </a:lnTo>
                  <a:lnTo>
                    <a:pt x="508" y="608"/>
                  </a:lnTo>
                  <a:lnTo>
                    <a:pt x="516" y="634"/>
                  </a:lnTo>
                  <a:lnTo>
                    <a:pt x="524" y="660"/>
                  </a:lnTo>
                  <a:lnTo>
                    <a:pt x="532" y="686"/>
                  </a:lnTo>
                  <a:lnTo>
                    <a:pt x="544" y="710"/>
                  </a:lnTo>
                  <a:lnTo>
                    <a:pt x="556" y="734"/>
                  </a:lnTo>
                  <a:lnTo>
                    <a:pt x="582" y="782"/>
                  </a:lnTo>
                  <a:lnTo>
                    <a:pt x="582" y="782"/>
                  </a:lnTo>
                  <a:lnTo>
                    <a:pt x="594" y="802"/>
                  </a:lnTo>
                  <a:lnTo>
                    <a:pt x="614" y="802"/>
                  </a:lnTo>
                  <a:lnTo>
                    <a:pt x="614" y="802"/>
                  </a:lnTo>
                  <a:lnTo>
                    <a:pt x="586" y="756"/>
                  </a:lnTo>
                  <a:lnTo>
                    <a:pt x="560" y="710"/>
                  </a:lnTo>
                  <a:lnTo>
                    <a:pt x="560" y="710"/>
                  </a:lnTo>
                  <a:lnTo>
                    <a:pt x="546" y="676"/>
                  </a:lnTo>
                  <a:lnTo>
                    <a:pt x="532" y="644"/>
                  </a:lnTo>
                  <a:lnTo>
                    <a:pt x="524" y="608"/>
                  </a:lnTo>
                  <a:lnTo>
                    <a:pt x="516" y="572"/>
                  </a:lnTo>
                  <a:lnTo>
                    <a:pt x="516" y="57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4" name="Freeform 90"/>
            <p:cNvSpPr>
              <a:spLocks/>
            </p:cNvSpPr>
            <p:nvPr/>
          </p:nvSpPr>
          <p:spPr bwMode="auto">
            <a:xfrm>
              <a:off x="1556084" y="4011"/>
              <a:ext cx="2614863" cy="1684421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4" y="28"/>
                </a:cxn>
                <a:cxn ang="0">
                  <a:pos x="0" y="58"/>
                </a:cxn>
                <a:cxn ang="0">
                  <a:pos x="4" y="84"/>
                </a:cxn>
                <a:cxn ang="0">
                  <a:pos x="12" y="110"/>
                </a:cxn>
                <a:cxn ang="0">
                  <a:pos x="26" y="134"/>
                </a:cxn>
                <a:cxn ang="0">
                  <a:pos x="44" y="154"/>
                </a:cxn>
                <a:cxn ang="0">
                  <a:pos x="66" y="168"/>
                </a:cxn>
                <a:cxn ang="0">
                  <a:pos x="90" y="180"/>
                </a:cxn>
                <a:cxn ang="0">
                  <a:pos x="112" y="184"/>
                </a:cxn>
                <a:cxn ang="0">
                  <a:pos x="154" y="184"/>
                </a:cxn>
                <a:cxn ang="0">
                  <a:pos x="176" y="182"/>
                </a:cxn>
                <a:cxn ang="0">
                  <a:pos x="240" y="174"/>
                </a:cxn>
                <a:cxn ang="0">
                  <a:pos x="274" y="176"/>
                </a:cxn>
                <a:cxn ang="0">
                  <a:pos x="298" y="186"/>
                </a:cxn>
                <a:cxn ang="0">
                  <a:pos x="310" y="200"/>
                </a:cxn>
                <a:cxn ang="0">
                  <a:pos x="318" y="210"/>
                </a:cxn>
                <a:cxn ang="0">
                  <a:pos x="322" y="208"/>
                </a:cxn>
                <a:cxn ang="0">
                  <a:pos x="326" y="204"/>
                </a:cxn>
                <a:cxn ang="0">
                  <a:pos x="300" y="180"/>
                </a:cxn>
                <a:cxn ang="0">
                  <a:pos x="290" y="174"/>
                </a:cxn>
                <a:cxn ang="0">
                  <a:pos x="266" y="166"/>
                </a:cxn>
                <a:cxn ang="0">
                  <a:pos x="256" y="166"/>
                </a:cxn>
                <a:cxn ang="0">
                  <a:pos x="198" y="172"/>
                </a:cxn>
                <a:cxn ang="0">
                  <a:pos x="144" y="178"/>
                </a:cxn>
                <a:cxn ang="0">
                  <a:pos x="108" y="174"/>
                </a:cxn>
                <a:cxn ang="0">
                  <a:pos x="74" y="162"/>
                </a:cxn>
                <a:cxn ang="0">
                  <a:pos x="44" y="140"/>
                </a:cxn>
                <a:cxn ang="0">
                  <a:pos x="20" y="112"/>
                </a:cxn>
                <a:cxn ang="0">
                  <a:pos x="14" y="102"/>
                </a:cxn>
                <a:cxn ang="0">
                  <a:pos x="4" y="74"/>
                </a:cxn>
                <a:cxn ang="0">
                  <a:pos x="6" y="36"/>
                </a:cxn>
                <a:cxn ang="0">
                  <a:pos x="12" y="10"/>
                </a:cxn>
                <a:cxn ang="0">
                  <a:pos x="16" y="0"/>
                </a:cxn>
              </a:cxnLst>
              <a:rect l="0" t="0" r="r" b="b"/>
              <a:pathLst>
                <a:path w="326" h="210">
                  <a:moveTo>
                    <a:pt x="16" y="0"/>
                  </a:moveTo>
                  <a:lnTo>
                    <a:pt x="16" y="0"/>
                  </a:lnTo>
                  <a:lnTo>
                    <a:pt x="10" y="14"/>
                  </a:lnTo>
                  <a:lnTo>
                    <a:pt x="4" y="28"/>
                  </a:lnTo>
                  <a:lnTo>
                    <a:pt x="2" y="42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6" y="98"/>
                  </a:lnTo>
                  <a:lnTo>
                    <a:pt x="12" y="110"/>
                  </a:lnTo>
                  <a:lnTo>
                    <a:pt x="18" y="122"/>
                  </a:lnTo>
                  <a:lnTo>
                    <a:pt x="26" y="134"/>
                  </a:lnTo>
                  <a:lnTo>
                    <a:pt x="34" y="144"/>
                  </a:lnTo>
                  <a:lnTo>
                    <a:pt x="44" y="154"/>
                  </a:lnTo>
                  <a:lnTo>
                    <a:pt x="54" y="162"/>
                  </a:lnTo>
                  <a:lnTo>
                    <a:pt x="66" y="168"/>
                  </a:lnTo>
                  <a:lnTo>
                    <a:pt x="78" y="174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112" y="184"/>
                  </a:lnTo>
                  <a:lnTo>
                    <a:pt x="132" y="186"/>
                  </a:lnTo>
                  <a:lnTo>
                    <a:pt x="154" y="184"/>
                  </a:lnTo>
                  <a:lnTo>
                    <a:pt x="176" y="182"/>
                  </a:lnTo>
                  <a:lnTo>
                    <a:pt x="176" y="182"/>
                  </a:lnTo>
                  <a:lnTo>
                    <a:pt x="240" y="174"/>
                  </a:lnTo>
                  <a:lnTo>
                    <a:pt x="240" y="174"/>
                  </a:lnTo>
                  <a:lnTo>
                    <a:pt x="258" y="174"/>
                  </a:lnTo>
                  <a:lnTo>
                    <a:pt x="274" y="176"/>
                  </a:lnTo>
                  <a:lnTo>
                    <a:pt x="288" y="180"/>
                  </a:lnTo>
                  <a:lnTo>
                    <a:pt x="298" y="186"/>
                  </a:lnTo>
                  <a:lnTo>
                    <a:pt x="304" y="194"/>
                  </a:lnTo>
                  <a:lnTo>
                    <a:pt x="310" y="200"/>
                  </a:lnTo>
                  <a:lnTo>
                    <a:pt x="318" y="210"/>
                  </a:lnTo>
                  <a:lnTo>
                    <a:pt x="318" y="210"/>
                  </a:lnTo>
                  <a:lnTo>
                    <a:pt x="320" y="210"/>
                  </a:lnTo>
                  <a:lnTo>
                    <a:pt x="322" y="208"/>
                  </a:lnTo>
                  <a:lnTo>
                    <a:pt x="326" y="204"/>
                  </a:lnTo>
                  <a:lnTo>
                    <a:pt x="326" y="204"/>
                  </a:lnTo>
                  <a:lnTo>
                    <a:pt x="310" y="188"/>
                  </a:lnTo>
                  <a:lnTo>
                    <a:pt x="300" y="180"/>
                  </a:lnTo>
                  <a:lnTo>
                    <a:pt x="290" y="174"/>
                  </a:lnTo>
                  <a:lnTo>
                    <a:pt x="290" y="174"/>
                  </a:lnTo>
                  <a:lnTo>
                    <a:pt x="274" y="168"/>
                  </a:lnTo>
                  <a:lnTo>
                    <a:pt x="266" y="166"/>
                  </a:lnTo>
                  <a:lnTo>
                    <a:pt x="256" y="166"/>
                  </a:lnTo>
                  <a:lnTo>
                    <a:pt x="256" y="166"/>
                  </a:lnTo>
                  <a:lnTo>
                    <a:pt x="226" y="168"/>
                  </a:lnTo>
                  <a:lnTo>
                    <a:pt x="198" y="172"/>
                  </a:lnTo>
                  <a:lnTo>
                    <a:pt x="144" y="178"/>
                  </a:lnTo>
                  <a:lnTo>
                    <a:pt x="144" y="178"/>
                  </a:lnTo>
                  <a:lnTo>
                    <a:pt x="126" y="178"/>
                  </a:lnTo>
                  <a:lnTo>
                    <a:pt x="108" y="174"/>
                  </a:lnTo>
                  <a:lnTo>
                    <a:pt x="90" y="170"/>
                  </a:lnTo>
                  <a:lnTo>
                    <a:pt x="74" y="162"/>
                  </a:lnTo>
                  <a:lnTo>
                    <a:pt x="58" y="152"/>
                  </a:lnTo>
                  <a:lnTo>
                    <a:pt x="44" y="140"/>
                  </a:lnTo>
                  <a:lnTo>
                    <a:pt x="30" y="128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14" y="102"/>
                  </a:lnTo>
                  <a:lnTo>
                    <a:pt x="10" y="92"/>
                  </a:lnTo>
                  <a:lnTo>
                    <a:pt x="4" y="74"/>
                  </a:lnTo>
                  <a:lnTo>
                    <a:pt x="4" y="54"/>
                  </a:lnTo>
                  <a:lnTo>
                    <a:pt x="6" y="36"/>
                  </a:lnTo>
                  <a:lnTo>
                    <a:pt x="8" y="22"/>
                  </a:lnTo>
                  <a:lnTo>
                    <a:pt x="12" y="1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5" name="Freeform 91"/>
            <p:cNvSpPr>
              <a:spLocks/>
            </p:cNvSpPr>
            <p:nvPr/>
          </p:nvSpPr>
          <p:spPr bwMode="auto">
            <a:xfrm>
              <a:off x="1171074" y="1704474"/>
              <a:ext cx="2646947" cy="1732547"/>
            </a:xfrm>
            <a:custGeom>
              <a:avLst/>
              <a:gdLst/>
              <a:ahLst/>
              <a:cxnLst>
                <a:cxn ang="0">
                  <a:pos x="312" y="12"/>
                </a:cxn>
                <a:cxn ang="0">
                  <a:pos x="266" y="0"/>
                </a:cxn>
                <a:cxn ang="0">
                  <a:pos x="232" y="6"/>
                </a:cxn>
                <a:cxn ang="0">
                  <a:pos x="196" y="32"/>
                </a:cxn>
                <a:cxn ang="0">
                  <a:pos x="178" y="58"/>
                </a:cxn>
                <a:cxn ang="0">
                  <a:pos x="160" y="130"/>
                </a:cxn>
                <a:cxn ang="0">
                  <a:pos x="150" y="158"/>
                </a:cxn>
                <a:cxn ang="0">
                  <a:pos x="118" y="192"/>
                </a:cxn>
                <a:cxn ang="0">
                  <a:pos x="72" y="208"/>
                </a:cxn>
                <a:cxn ang="0">
                  <a:pos x="44" y="208"/>
                </a:cxn>
                <a:cxn ang="0">
                  <a:pos x="12" y="182"/>
                </a:cxn>
                <a:cxn ang="0">
                  <a:pos x="8" y="140"/>
                </a:cxn>
                <a:cxn ang="0">
                  <a:pos x="16" y="110"/>
                </a:cxn>
                <a:cxn ang="0">
                  <a:pos x="46" y="80"/>
                </a:cxn>
                <a:cxn ang="0">
                  <a:pos x="68" y="80"/>
                </a:cxn>
                <a:cxn ang="0">
                  <a:pos x="86" y="104"/>
                </a:cxn>
                <a:cxn ang="0">
                  <a:pos x="84" y="114"/>
                </a:cxn>
                <a:cxn ang="0">
                  <a:pos x="76" y="124"/>
                </a:cxn>
                <a:cxn ang="0">
                  <a:pos x="56" y="128"/>
                </a:cxn>
                <a:cxn ang="0">
                  <a:pos x="42" y="122"/>
                </a:cxn>
                <a:cxn ang="0">
                  <a:pos x="68" y="134"/>
                </a:cxn>
                <a:cxn ang="0">
                  <a:pos x="86" y="122"/>
                </a:cxn>
                <a:cxn ang="0">
                  <a:pos x="92" y="106"/>
                </a:cxn>
                <a:cxn ang="0">
                  <a:pos x="84" y="88"/>
                </a:cxn>
                <a:cxn ang="0">
                  <a:pos x="66" y="76"/>
                </a:cxn>
                <a:cxn ang="0">
                  <a:pos x="52" y="74"/>
                </a:cxn>
                <a:cxn ang="0">
                  <a:pos x="22" y="90"/>
                </a:cxn>
                <a:cxn ang="0">
                  <a:pos x="2" y="130"/>
                </a:cxn>
                <a:cxn ang="0">
                  <a:pos x="0" y="158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82" y="214"/>
                </a:cxn>
                <a:cxn ang="0">
                  <a:pos x="112" y="206"/>
                </a:cxn>
                <a:cxn ang="0">
                  <a:pos x="146" y="178"/>
                </a:cxn>
                <a:cxn ang="0">
                  <a:pos x="168" y="138"/>
                </a:cxn>
                <a:cxn ang="0">
                  <a:pos x="178" y="90"/>
                </a:cxn>
                <a:cxn ang="0">
                  <a:pos x="188" y="58"/>
                </a:cxn>
                <a:cxn ang="0">
                  <a:pos x="214" y="26"/>
                </a:cxn>
                <a:cxn ang="0">
                  <a:pos x="242" y="14"/>
                </a:cxn>
                <a:cxn ang="0">
                  <a:pos x="280" y="14"/>
                </a:cxn>
                <a:cxn ang="0">
                  <a:pos x="320" y="30"/>
                </a:cxn>
                <a:cxn ang="0">
                  <a:pos x="326" y="28"/>
                </a:cxn>
              </a:cxnLst>
              <a:rect l="0" t="0" r="r" b="b"/>
              <a:pathLst>
                <a:path w="330" h="216">
                  <a:moveTo>
                    <a:pt x="330" y="24"/>
                  </a:moveTo>
                  <a:lnTo>
                    <a:pt x="330" y="24"/>
                  </a:lnTo>
                  <a:lnTo>
                    <a:pt x="312" y="12"/>
                  </a:lnTo>
                  <a:lnTo>
                    <a:pt x="296" y="6"/>
                  </a:lnTo>
                  <a:lnTo>
                    <a:pt x="276" y="2"/>
                  </a:lnTo>
                  <a:lnTo>
                    <a:pt x="266" y="0"/>
                  </a:lnTo>
                  <a:lnTo>
                    <a:pt x="254" y="0"/>
                  </a:lnTo>
                  <a:lnTo>
                    <a:pt x="244" y="2"/>
                  </a:lnTo>
                  <a:lnTo>
                    <a:pt x="232" y="6"/>
                  </a:lnTo>
                  <a:lnTo>
                    <a:pt x="220" y="12"/>
                  </a:lnTo>
                  <a:lnTo>
                    <a:pt x="208" y="22"/>
                  </a:lnTo>
                  <a:lnTo>
                    <a:pt x="196" y="32"/>
                  </a:lnTo>
                  <a:lnTo>
                    <a:pt x="184" y="48"/>
                  </a:lnTo>
                  <a:lnTo>
                    <a:pt x="184" y="48"/>
                  </a:lnTo>
                  <a:lnTo>
                    <a:pt x="178" y="58"/>
                  </a:lnTo>
                  <a:lnTo>
                    <a:pt x="172" y="70"/>
                  </a:lnTo>
                  <a:lnTo>
                    <a:pt x="166" y="100"/>
                  </a:lnTo>
                  <a:lnTo>
                    <a:pt x="160" y="130"/>
                  </a:lnTo>
                  <a:lnTo>
                    <a:pt x="156" y="144"/>
                  </a:lnTo>
                  <a:lnTo>
                    <a:pt x="150" y="158"/>
                  </a:lnTo>
                  <a:lnTo>
                    <a:pt x="150" y="158"/>
                  </a:lnTo>
                  <a:lnTo>
                    <a:pt x="142" y="170"/>
                  </a:lnTo>
                  <a:lnTo>
                    <a:pt x="132" y="182"/>
                  </a:lnTo>
                  <a:lnTo>
                    <a:pt x="118" y="192"/>
                  </a:lnTo>
                  <a:lnTo>
                    <a:pt x="104" y="200"/>
                  </a:lnTo>
                  <a:lnTo>
                    <a:pt x="88" y="206"/>
                  </a:lnTo>
                  <a:lnTo>
                    <a:pt x="72" y="208"/>
                  </a:lnTo>
                  <a:lnTo>
                    <a:pt x="58" y="210"/>
                  </a:lnTo>
                  <a:lnTo>
                    <a:pt x="44" y="208"/>
                  </a:lnTo>
                  <a:lnTo>
                    <a:pt x="44" y="208"/>
                  </a:lnTo>
                  <a:lnTo>
                    <a:pt x="30" y="202"/>
                  </a:lnTo>
                  <a:lnTo>
                    <a:pt x="20" y="192"/>
                  </a:lnTo>
                  <a:lnTo>
                    <a:pt x="12" y="182"/>
                  </a:lnTo>
                  <a:lnTo>
                    <a:pt x="8" y="168"/>
                  </a:lnTo>
                  <a:lnTo>
                    <a:pt x="6" y="154"/>
                  </a:lnTo>
                  <a:lnTo>
                    <a:pt x="8" y="140"/>
                  </a:lnTo>
                  <a:lnTo>
                    <a:pt x="12" y="124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24" y="96"/>
                  </a:lnTo>
                  <a:lnTo>
                    <a:pt x="36" y="86"/>
                  </a:lnTo>
                  <a:lnTo>
                    <a:pt x="46" y="80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68" y="80"/>
                  </a:lnTo>
                  <a:lnTo>
                    <a:pt x="76" y="84"/>
                  </a:lnTo>
                  <a:lnTo>
                    <a:pt x="82" y="94"/>
                  </a:lnTo>
                  <a:lnTo>
                    <a:pt x="86" y="104"/>
                  </a:lnTo>
                  <a:lnTo>
                    <a:pt x="86" y="104"/>
                  </a:lnTo>
                  <a:lnTo>
                    <a:pt x="86" y="108"/>
                  </a:lnTo>
                  <a:lnTo>
                    <a:pt x="84" y="114"/>
                  </a:lnTo>
                  <a:lnTo>
                    <a:pt x="80" y="120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2" y="128"/>
                  </a:lnTo>
                  <a:lnTo>
                    <a:pt x="68" y="128"/>
                  </a:lnTo>
                  <a:lnTo>
                    <a:pt x="56" y="128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54" y="130"/>
                  </a:lnTo>
                  <a:lnTo>
                    <a:pt x="62" y="132"/>
                  </a:lnTo>
                  <a:lnTo>
                    <a:pt x="68" y="134"/>
                  </a:lnTo>
                  <a:lnTo>
                    <a:pt x="74" y="132"/>
                  </a:lnTo>
                  <a:lnTo>
                    <a:pt x="80" y="128"/>
                  </a:lnTo>
                  <a:lnTo>
                    <a:pt x="86" y="122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2" y="106"/>
                  </a:lnTo>
                  <a:lnTo>
                    <a:pt x="92" y="100"/>
                  </a:lnTo>
                  <a:lnTo>
                    <a:pt x="90" y="92"/>
                  </a:lnTo>
                  <a:lnTo>
                    <a:pt x="84" y="88"/>
                  </a:lnTo>
                  <a:lnTo>
                    <a:pt x="78" y="82"/>
                  </a:lnTo>
                  <a:lnTo>
                    <a:pt x="72" y="78"/>
                  </a:lnTo>
                  <a:lnTo>
                    <a:pt x="66" y="76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2" y="74"/>
                  </a:lnTo>
                  <a:lnTo>
                    <a:pt x="46" y="76"/>
                  </a:lnTo>
                  <a:lnTo>
                    <a:pt x="34" y="82"/>
                  </a:lnTo>
                  <a:lnTo>
                    <a:pt x="22" y="90"/>
                  </a:lnTo>
                  <a:lnTo>
                    <a:pt x="14" y="102"/>
                  </a:lnTo>
                  <a:lnTo>
                    <a:pt x="8" y="116"/>
                  </a:lnTo>
                  <a:lnTo>
                    <a:pt x="2" y="130"/>
                  </a:lnTo>
                  <a:lnTo>
                    <a:pt x="0" y="144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8"/>
                  </a:lnTo>
                  <a:lnTo>
                    <a:pt x="2" y="176"/>
                  </a:lnTo>
                  <a:lnTo>
                    <a:pt x="6" y="184"/>
                  </a:lnTo>
                  <a:lnTo>
                    <a:pt x="10" y="190"/>
                  </a:lnTo>
                  <a:lnTo>
                    <a:pt x="20" y="202"/>
                  </a:lnTo>
                  <a:lnTo>
                    <a:pt x="34" y="208"/>
                  </a:lnTo>
                  <a:lnTo>
                    <a:pt x="50" y="214"/>
                  </a:lnTo>
                  <a:lnTo>
                    <a:pt x="66" y="216"/>
                  </a:lnTo>
                  <a:lnTo>
                    <a:pt x="82" y="214"/>
                  </a:lnTo>
                  <a:lnTo>
                    <a:pt x="98" y="212"/>
                  </a:lnTo>
                  <a:lnTo>
                    <a:pt x="98" y="212"/>
                  </a:lnTo>
                  <a:lnTo>
                    <a:pt x="112" y="206"/>
                  </a:lnTo>
                  <a:lnTo>
                    <a:pt x="124" y="198"/>
                  </a:lnTo>
                  <a:lnTo>
                    <a:pt x="136" y="188"/>
                  </a:lnTo>
                  <a:lnTo>
                    <a:pt x="146" y="178"/>
                  </a:lnTo>
                  <a:lnTo>
                    <a:pt x="156" y="166"/>
                  </a:lnTo>
                  <a:lnTo>
                    <a:pt x="162" y="152"/>
                  </a:lnTo>
                  <a:lnTo>
                    <a:pt x="168" y="138"/>
                  </a:lnTo>
                  <a:lnTo>
                    <a:pt x="172" y="124"/>
                  </a:lnTo>
                  <a:lnTo>
                    <a:pt x="172" y="124"/>
                  </a:lnTo>
                  <a:lnTo>
                    <a:pt x="178" y="90"/>
                  </a:lnTo>
                  <a:lnTo>
                    <a:pt x="182" y="74"/>
                  </a:lnTo>
                  <a:lnTo>
                    <a:pt x="188" y="58"/>
                  </a:lnTo>
                  <a:lnTo>
                    <a:pt x="188" y="58"/>
                  </a:lnTo>
                  <a:lnTo>
                    <a:pt x="196" y="46"/>
                  </a:lnTo>
                  <a:lnTo>
                    <a:pt x="204" y="36"/>
                  </a:lnTo>
                  <a:lnTo>
                    <a:pt x="214" y="26"/>
                  </a:lnTo>
                  <a:lnTo>
                    <a:pt x="224" y="20"/>
                  </a:lnTo>
                  <a:lnTo>
                    <a:pt x="234" y="16"/>
                  </a:lnTo>
                  <a:lnTo>
                    <a:pt x="242" y="14"/>
                  </a:lnTo>
                  <a:lnTo>
                    <a:pt x="252" y="12"/>
                  </a:lnTo>
                  <a:lnTo>
                    <a:pt x="262" y="12"/>
                  </a:lnTo>
                  <a:lnTo>
                    <a:pt x="280" y="14"/>
                  </a:lnTo>
                  <a:lnTo>
                    <a:pt x="296" y="20"/>
                  </a:lnTo>
                  <a:lnTo>
                    <a:pt x="310" y="26"/>
                  </a:lnTo>
                  <a:lnTo>
                    <a:pt x="320" y="30"/>
                  </a:lnTo>
                  <a:lnTo>
                    <a:pt x="320" y="30"/>
                  </a:lnTo>
                  <a:lnTo>
                    <a:pt x="322" y="30"/>
                  </a:lnTo>
                  <a:lnTo>
                    <a:pt x="326" y="28"/>
                  </a:lnTo>
                  <a:lnTo>
                    <a:pt x="330" y="24"/>
                  </a:lnTo>
                  <a:lnTo>
                    <a:pt x="33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6" name="Freeform 92"/>
            <p:cNvSpPr>
              <a:spLocks/>
            </p:cNvSpPr>
            <p:nvPr/>
          </p:nvSpPr>
          <p:spPr bwMode="auto">
            <a:xfrm>
              <a:off x="7684168" y="6565232"/>
              <a:ext cx="1459832" cy="1283368"/>
            </a:xfrm>
            <a:custGeom>
              <a:avLst/>
              <a:gdLst/>
              <a:ahLst/>
              <a:cxnLst>
                <a:cxn ang="0">
                  <a:pos x="76" y="34"/>
                </a:cxn>
                <a:cxn ang="0">
                  <a:pos x="76" y="34"/>
                </a:cxn>
                <a:cxn ang="0">
                  <a:pos x="92" y="30"/>
                </a:cxn>
                <a:cxn ang="0">
                  <a:pos x="106" y="28"/>
                </a:cxn>
                <a:cxn ang="0">
                  <a:pos x="138" y="24"/>
                </a:cxn>
                <a:cxn ang="0">
                  <a:pos x="138" y="24"/>
                </a:cxn>
                <a:cxn ang="0">
                  <a:pos x="160" y="20"/>
                </a:cxn>
                <a:cxn ang="0">
                  <a:pos x="172" y="16"/>
                </a:cxn>
                <a:cxn ang="0">
                  <a:pos x="182" y="10"/>
                </a:cxn>
                <a:cxn ang="0">
                  <a:pos x="182" y="0"/>
                </a:cxn>
                <a:cxn ang="0">
                  <a:pos x="182" y="0"/>
                </a:cxn>
                <a:cxn ang="0">
                  <a:pos x="172" y="6"/>
                </a:cxn>
                <a:cxn ang="0">
                  <a:pos x="172" y="6"/>
                </a:cxn>
                <a:cxn ang="0">
                  <a:pos x="158" y="10"/>
                </a:cxn>
                <a:cxn ang="0">
                  <a:pos x="146" y="14"/>
                </a:cxn>
                <a:cxn ang="0">
                  <a:pos x="118" y="16"/>
                </a:cxn>
                <a:cxn ang="0">
                  <a:pos x="92" y="20"/>
                </a:cxn>
                <a:cxn ang="0">
                  <a:pos x="78" y="22"/>
                </a:cxn>
                <a:cxn ang="0">
                  <a:pos x="66" y="26"/>
                </a:cxn>
                <a:cxn ang="0">
                  <a:pos x="66" y="26"/>
                </a:cxn>
                <a:cxn ang="0">
                  <a:pos x="52" y="34"/>
                </a:cxn>
                <a:cxn ang="0">
                  <a:pos x="38" y="44"/>
                </a:cxn>
                <a:cxn ang="0">
                  <a:pos x="26" y="54"/>
                </a:cxn>
                <a:cxn ang="0">
                  <a:pos x="16" y="68"/>
                </a:cxn>
                <a:cxn ang="0">
                  <a:pos x="6" y="84"/>
                </a:cxn>
                <a:cxn ang="0">
                  <a:pos x="2" y="102"/>
                </a:cxn>
                <a:cxn ang="0">
                  <a:pos x="0" y="122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4" y="150"/>
                </a:cxn>
                <a:cxn ang="0">
                  <a:pos x="6" y="152"/>
                </a:cxn>
                <a:cxn ang="0">
                  <a:pos x="8" y="156"/>
                </a:cxn>
                <a:cxn ang="0">
                  <a:pos x="10" y="160"/>
                </a:cxn>
                <a:cxn ang="0">
                  <a:pos x="26" y="160"/>
                </a:cxn>
                <a:cxn ang="0">
                  <a:pos x="26" y="160"/>
                </a:cxn>
                <a:cxn ang="0">
                  <a:pos x="24" y="148"/>
                </a:cxn>
                <a:cxn ang="0">
                  <a:pos x="22" y="132"/>
                </a:cxn>
                <a:cxn ang="0">
                  <a:pos x="20" y="112"/>
                </a:cxn>
                <a:cxn ang="0">
                  <a:pos x="22" y="94"/>
                </a:cxn>
                <a:cxn ang="0">
                  <a:pos x="28" y="76"/>
                </a:cxn>
                <a:cxn ang="0">
                  <a:pos x="32" y="66"/>
                </a:cxn>
                <a:cxn ang="0">
                  <a:pos x="38" y="58"/>
                </a:cxn>
                <a:cxn ang="0">
                  <a:pos x="46" y="50"/>
                </a:cxn>
                <a:cxn ang="0">
                  <a:pos x="54" y="44"/>
                </a:cxn>
                <a:cxn ang="0">
                  <a:pos x="64" y="38"/>
                </a:cxn>
                <a:cxn ang="0">
                  <a:pos x="76" y="34"/>
                </a:cxn>
                <a:cxn ang="0">
                  <a:pos x="76" y="34"/>
                </a:cxn>
              </a:cxnLst>
              <a:rect l="0" t="0" r="r" b="b"/>
              <a:pathLst>
                <a:path w="182" h="160">
                  <a:moveTo>
                    <a:pt x="76" y="34"/>
                  </a:moveTo>
                  <a:lnTo>
                    <a:pt x="76" y="34"/>
                  </a:lnTo>
                  <a:lnTo>
                    <a:pt x="92" y="30"/>
                  </a:lnTo>
                  <a:lnTo>
                    <a:pt x="106" y="28"/>
                  </a:lnTo>
                  <a:lnTo>
                    <a:pt x="138" y="24"/>
                  </a:lnTo>
                  <a:lnTo>
                    <a:pt x="138" y="24"/>
                  </a:lnTo>
                  <a:lnTo>
                    <a:pt x="160" y="20"/>
                  </a:lnTo>
                  <a:lnTo>
                    <a:pt x="172" y="16"/>
                  </a:lnTo>
                  <a:lnTo>
                    <a:pt x="182" y="1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2" y="6"/>
                  </a:lnTo>
                  <a:lnTo>
                    <a:pt x="172" y="6"/>
                  </a:lnTo>
                  <a:lnTo>
                    <a:pt x="158" y="10"/>
                  </a:lnTo>
                  <a:lnTo>
                    <a:pt x="146" y="14"/>
                  </a:lnTo>
                  <a:lnTo>
                    <a:pt x="118" y="16"/>
                  </a:lnTo>
                  <a:lnTo>
                    <a:pt x="92" y="20"/>
                  </a:lnTo>
                  <a:lnTo>
                    <a:pt x="78" y="22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52" y="34"/>
                  </a:lnTo>
                  <a:lnTo>
                    <a:pt x="38" y="44"/>
                  </a:lnTo>
                  <a:lnTo>
                    <a:pt x="26" y="54"/>
                  </a:lnTo>
                  <a:lnTo>
                    <a:pt x="16" y="68"/>
                  </a:lnTo>
                  <a:lnTo>
                    <a:pt x="6" y="84"/>
                  </a:lnTo>
                  <a:lnTo>
                    <a:pt x="2" y="102"/>
                  </a:lnTo>
                  <a:lnTo>
                    <a:pt x="0" y="122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4" y="150"/>
                  </a:lnTo>
                  <a:lnTo>
                    <a:pt x="6" y="152"/>
                  </a:lnTo>
                  <a:lnTo>
                    <a:pt x="8" y="156"/>
                  </a:lnTo>
                  <a:lnTo>
                    <a:pt x="10" y="160"/>
                  </a:lnTo>
                  <a:lnTo>
                    <a:pt x="26" y="160"/>
                  </a:lnTo>
                  <a:lnTo>
                    <a:pt x="26" y="160"/>
                  </a:lnTo>
                  <a:lnTo>
                    <a:pt x="24" y="148"/>
                  </a:lnTo>
                  <a:lnTo>
                    <a:pt x="22" y="132"/>
                  </a:lnTo>
                  <a:lnTo>
                    <a:pt x="20" y="112"/>
                  </a:lnTo>
                  <a:lnTo>
                    <a:pt x="22" y="94"/>
                  </a:lnTo>
                  <a:lnTo>
                    <a:pt x="28" y="76"/>
                  </a:lnTo>
                  <a:lnTo>
                    <a:pt x="32" y="66"/>
                  </a:lnTo>
                  <a:lnTo>
                    <a:pt x="38" y="58"/>
                  </a:lnTo>
                  <a:lnTo>
                    <a:pt x="46" y="50"/>
                  </a:lnTo>
                  <a:lnTo>
                    <a:pt x="54" y="44"/>
                  </a:lnTo>
                  <a:lnTo>
                    <a:pt x="64" y="38"/>
                  </a:lnTo>
                  <a:lnTo>
                    <a:pt x="76" y="34"/>
                  </a:lnTo>
                  <a:lnTo>
                    <a:pt x="76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7" name="Freeform 93"/>
            <p:cNvSpPr>
              <a:spLocks/>
            </p:cNvSpPr>
            <p:nvPr/>
          </p:nvSpPr>
          <p:spPr bwMode="auto">
            <a:xfrm>
              <a:off x="8550442" y="5297905"/>
              <a:ext cx="593558" cy="737937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0" y="54"/>
                </a:cxn>
                <a:cxn ang="0">
                  <a:pos x="0" y="68"/>
                </a:cxn>
                <a:cxn ang="0">
                  <a:pos x="4" y="80"/>
                </a:cxn>
                <a:cxn ang="0">
                  <a:pos x="8" y="86"/>
                </a:cxn>
                <a:cxn ang="0">
                  <a:pos x="12" y="90"/>
                </a:cxn>
                <a:cxn ang="0">
                  <a:pos x="18" y="92"/>
                </a:cxn>
                <a:cxn ang="0">
                  <a:pos x="26" y="92"/>
                </a:cxn>
                <a:cxn ang="0">
                  <a:pos x="26" y="92"/>
                </a:cxn>
                <a:cxn ang="0">
                  <a:pos x="36" y="92"/>
                </a:cxn>
                <a:cxn ang="0">
                  <a:pos x="44" y="88"/>
                </a:cxn>
                <a:cxn ang="0">
                  <a:pos x="48" y="82"/>
                </a:cxn>
                <a:cxn ang="0">
                  <a:pos x="50" y="76"/>
                </a:cxn>
                <a:cxn ang="0">
                  <a:pos x="52" y="68"/>
                </a:cxn>
                <a:cxn ang="0">
                  <a:pos x="50" y="60"/>
                </a:cxn>
                <a:cxn ang="0">
                  <a:pos x="48" y="52"/>
                </a:cxn>
                <a:cxn ang="0">
                  <a:pos x="44" y="44"/>
                </a:cxn>
                <a:cxn ang="0">
                  <a:pos x="44" y="44"/>
                </a:cxn>
                <a:cxn ang="0">
                  <a:pos x="46" y="48"/>
                </a:cxn>
                <a:cxn ang="0">
                  <a:pos x="48" y="58"/>
                </a:cxn>
                <a:cxn ang="0">
                  <a:pos x="48" y="68"/>
                </a:cxn>
                <a:cxn ang="0">
                  <a:pos x="46" y="74"/>
                </a:cxn>
                <a:cxn ang="0">
                  <a:pos x="44" y="78"/>
                </a:cxn>
                <a:cxn ang="0">
                  <a:pos x="44" y="78"/>
                </a:cxn>
                <a:cxn ang="0">
                  <a:pos x="38" y="82"/>
                </a:cxn>
                <a:cxn ang="0">
                  <a:pos x="32" y="84"/>
                </a:cxn>
                <a:cxn ang="0">
                  <a:pos x="28" y="86"/>
                </a:cxn>
                <a:cxn ang="0">
                  <a:pos x="22" y="84"/>
                </a:cxn>
                <a:cxn ang="0">
                  <a:pos x="22" y="84"/>
                </a:cxn>
                <a:cxn ang="0">
                  <a:pos x="12" y="80"/>
                </a:cxn>
                <a:cxn ang="0">
                  <a:pos x="6" y="74"/>
                </a:cxn>
                <a:cxn ang="0">
                  <a:pos x="2" y="70"/>
                </a:cxn>
                <a:cxn ang="0">
                  <a:pos x="0" y="64"/>
                </a:cxn>
                <a:cxn ang="0">
                  <a:pos x="0" y="5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8" y="42"/>
                </a:cxn>
                <a:cxn ang="0">
                  <a:pos x="16" y="32"/>
                </a:cxn>
                <a:cxn ang="0">
                  <a:pos x="26" y="24"/>
                </a:cxn>
                <a:cxn ang="0">
                  <a:pos x="38" y="18"/>
                </a:cxn>
                <a:cxn ang="0">
                  <a:pos x="38" y="18"/>
                </a:cxn>
                <a:cxn ang="0">
                  <a:pos x="56" y="12"/>
                </a:cxn>
                <a:cxn ang="0">
                  <a:pos x="74" y="12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2" y="2"/>
                </a:cxn>
                <a:cxn ang="0">
                  <a:pos x="50" y="4"/>
                </a:cxn>
                <a:cxn ang="0">
                  <a:pos x="36" y="8"/>
                </a:cxn>
                <a:cxn ang="0">
                  <a:pos x="26" y="14"/>
                </a:cxn>
                <a:cxn ang="0">
                  <a:pos x="16" y="22"/>
                </a:cxn>
                <a:cxn ang="0">
                  <a:pos x="8" y="30"/>
                </a:cxn>
                <a:cxn ang="0">
                  <a:pos x="2" y="42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74" h="92">
                  <a:moveTo>
                    <a:pt x="0" y="54"/>
                  </a:moveTo>
                  <a:lnTo>
                    <a:pt x="0" y="54"/>
                  </a:lnTo>
                  <a:lnTo>
                    <a:pt x="0" y="68"/>
                  </a:lnTo>
                  <a:lnTo>
                    <a:pt x="4" y="80"/>
                  </a:lnTo>
                  <a:lnTo>
                    <a:pt x="8" y="86"/>
                  </a:lnTo>
                  <a:lnTo>
                    <a:pt x="12" y="90"/>
                  </a:lnTo>
                  <a:lnTo>
                    <a:pt x="18" y="92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36" y="92"/>
                  </a:lnTo>
                  <a:lnTo>
                    <a:pt x="44" y="88"/>
                  </a:lnTo>
                  <a:lnTo>
                    <a:pt x="48" y="82"/>
                  </a:lnTo>
                  <a:lnTo>
                    <a:pt x="50" y="76"/>
                  </a:lnTo>
                  <a:lnTo>
                    <a:pt x="52" y="68"/>
                  </a:lnTo>
                  <a:lnTo>
                    <a:pt x="50" y="60"/>
                  </a:lnTo>
                  <a:lnTo>
                    <a:pt x="48" y="52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6" y="48"/>
                  </a:lnTo>
                  <a:lnTo>
                    <a:pt x="48" y="58"/>
                  </a:lnTo>
                  <a:lnTo>
                    <a:pt x="48" y="68"/>
                  </a:lnTo>
                  <a:lnTo>
                    <a:pt x="46" y="74"/>
                  </a:lnTo>
                  <a:lnTo>
                    <a:pt x="44" y="78"/>
                  </a:lnTo>
                  <a:lnTo>
                    <a:pt x="44" y="78"/>
                  </a:lnTo>
                  <a:lnTo>
                    <a:pt x="38" y="82"/>
                  </a:lnTo>
                  <a:lnTo>
                    <a:pt x="32" y="84"/>
                  </a:lnTo>
                  <a:lnTo>
                    <a:pt x="28" y="86"/>
                  </a:lnTo>
                  <a:lnTo>
                    <a:pt x="22" y="84"/>
                  </a:lnTo>
                  <a:lnTo>
                    <a:pt x="22" y="84"/>
                  </a:lnTo>
                  <a:lnTo>
                    <a:pt x="12" y="80"/>
                  </a:lnTo>
                  <a:lnTo>
                    <a:pt x="6" y="74"/>
                  </a:lnTo>
                  <a:lnTo>
                    <a:pt x="2" y="70"/>
                  </a:lnTo>
                  <a:lnTo>
                    <a:pt x="0" y="64"/>
                  </a:lnTo>
                  <a:lnTo>
                    <a:pt x="0" y="5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8" y="42"/>
                  </a:lnTo>
                  <a:lnTo>
                    <a:pt x="16" y="32"/>
                  </a:lnTo>
                  <a:lnTo>
                    <a:pt x="26" y="24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56" y="12"/>
                  </a:lnTo>
                  <a:lnTo>
                    <a:pt x="74" y="12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2" y="2"/>
                  </a:lnTo>
                  <a:lnTo>
                    <a:pt x="50" y="4"/>
                  </a:lnTo>
                  <a:lnTo>
                    <a:pt x="36" y="8"/>
                  </a:lnTo>
                  <a:lnTo>
                    <a:pt x="26" y="14"/>
                  </a:lnTo>
                  <a:lnTo>
                    <a:pt x="16" y="22"/>
                  </a:lnTo>
                  <a:lnTo>
                    <a:pt x="8" y="30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8" name="Freeform 94"/>
            <p:cNvSpPr>
              <a:spLocks/>
            </p:cNvSpPr>
            <p:nvPr/>
          </p:nvSpPr>
          <p:spPr bwMode="auto">
            <a:xfrm>
              <a:off x="4042611" y="2602832"/>
              <a:ext cx="3128211" cy="2213811"/>
            </a:xfrm>
            <a:custGeom>
              <a:avLst/>
              <a:gdLst/>
              <a:ahLst/>
              <a:cxnLst>
                <a:cxn ang="0">
                  <a:pos x="390" y="276"/>
                </a:cxn>
                <a:cxn ang="0">
                  <a:pos x="356" y="246"/>
                </a:cxn>
                <a:cxn ang="0">
                  <a:pos x="326" y="212"/>
                </a:cxn>
                <a:cxn ang="0">
                  <a:pos x="278" y="132"/>
                </a:cxn>
                <a:cxn ang="0">
                  <a:pos x="240" y="74"/>
                </a:cxn>
                <a:cxn ang="0">
                  <a:pos x="208" y="42"/>
                </a:cxn>
                <a:cxn ang="0">
                  <a:pos x="172" y="16"/>
                </a:cxn>
                <a:cxn ang="0">
                  <a:pos x="150" y="8"/>
                </a:cxn>
                <a:cxn ang="0">
                  <a:pos x="120" y="0"/>
                </a:cxn>
                <a:cxn ang="0">
                  <a:pos x="88" y="0"/>
                </a:cxn>
                <a:cxn ang="0">
                  <a:pos x="58" y="8"/>
                </a:cxn>
                <a:cxn ang="0">
                  <a:pos x="32" y="26"/>
                </a:cxn>
                <a:cxn ang="0">
                  <a:pos x="24" y="34"/>
                </a:cxn>
                <a:cxn ang="0">
                  <a:pos x="8" y="62"/>
                </a:cxn>
                <a:cxn ang="0">
                  <a:pos x="0" y="108"/>
                </a:cxn>
                <a:cxn ang="0">
                  <a:pos x="6" y="140"/>
                </a:cxn>
                <a:cxn ang="0">
                  <a:pos x="14" y="160"/>
                </a:cxn>
                <a:cxn ang="0">
                  <a:pos x="28" y="176"/>
                </a:cxn>
                <a:cxn ang="0">
                  <a:pos x="36" y="182"/>
                </a:cxn>
                <a:cxn ang="0">
                  <a:pos x="22" y="170"/>
                </a:cxn>
                <a:cxn ang="0">
                  <a:pos x="8" y="142"/>
                </a:cxn>
                <a:cxn ang="0">
                  <a:pos x="4" y="120"/>
                </a:cxn>
                <a:cxn ang="0">
                  <a:pos x="8" y="92"/>
                </a:cxn>
                <a:cxn ang="0">
                  <a:pos x="16" y="60"/>
                </a:cxn>
                <a:cxn ang="0">
                  <a:pos x="22" y="48"/>
                </a:cxn>
                <a:cxn ang="0">
                  <a:pos x="36" y="30"/>
                </a:cxn>
                <a:cxn ang="0">
                  <a:pos x="54" y="18"/>
                </a:cxn>
                <a:cxn ang="0">
                  <a:pos x="86" y="8"/>
                </a:cxn>
                <a:cxn ang="0">
                  <a:pos x="132" y="10"/>
                </a:cxn>
                <a:cxn ang="0">
                  <a:pos x="174" y="24"/>
                </a:cxn>
                <a:cxn ang="0">
                  <a:pos x="190" y="34"/>
                </a:cxn>
                <a:cxn ang="0">
                  <a:pos x="218" y="62"/>
                </a:cxn>
                <a:cxn ang="0">
                  <a:pos x="254" y="112"/>
                </a:cxn>
                <a:cxn ang="0">
                  <a:pos x="274" y="148"/>
                </a:cxn>
                <a:cxn ang="0">
                  <a:pos x="320" y="218"/>
                </a:cxn>
                <a:cxn ang="0">
                  <a:pos x="348" y="250"/>
                </a:cxn>
                <a:cxn ang="0">
                  <a:pos x="380" y="276"/>
                </a:cxn>
                <a:cxn ang="0">
                  <a:pos x="382" y="276"/>
                </a:cxn>
                <a:cxn ang="0">
                  <a:pos x="390" y="276"/>
                </a:cxn>
              </a:cxnLst>
              <a:rect l="0" t="0" r="r" b="b"/>
              <a:pathLst>
                <a:path w="390" h="276">
                  <a:moveTo>
                    <a:pt x="390" y="276"/>
                  </a:moveTo>
                  <a:lnTo>
                    <a:pt x="390" y="276"/>
                  </a:lnTo>
                  <a:lnTo>
                    <a:pt x="372" y="262"/>
                  </a:lnTo>
                  <a:lnTo>
                    <a:pt x="356" y="246"/>
                  </a:lnTo>
                  <a:lnTo>
                    <a:pt x="340" y="230"/>
                  </a:lnTo>
                  <a:lnTo>
                    <a:pt x="326" y="212"/>
                  </a:lnTo>
                  <a:lnTo>
                    <a:pt x="302" y="172"/>
                  </a:lnTo>
                  <a:lnTo>
                    <a:pt x="278" y="132"/>
                  </a:lnTo>
                  <a:lnTo>
                    <a:pt x="252" y="92"/>
                  </a:lnTo>
                  <a:lnTo>
                    <a:pt x="240" y="74"/>
                  </a:lnTo>
                  <a:lnTo>
                    <a:pt x="224" y="56"/>
                  </a:lnTo>
                  <a:lnTo>
                    <a:pt x="208" y="42"/>
                  </a:lnTo>
                  <a:lnTo>
                    <a:pt x="192" y="28"/>
                  </a:lnTo>
                  <a:lnTo>
                    <a:pt x="172" y="16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36" y="4"/>
                  </a:lnTo>
                  <a:lnTo>
                    <a:pt x="120" y="0"/>
                  </a:lnTo>
                  <a:lnTo>
                    <a:pt x="104" y="0"/>
                  </a:lnTo>
                  <a:lnTo>
                    <a:pt x="88" y="0"/>
                  </a:lnTo>
                  <a:lnTo>
                    <a:pt x="74" y="2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24" y="34"/>
                  </a:lnTo>
                  <a:lnTo>
                    <a:pt x="18" y="42"/>
                  </a:lnTo>
                  <a:lnTo>
                    <a:pt x="8" y="62"/>
                  </a:lnTo>
                  <a:lnTo>
                    <a:pt x="2" y="84"/>
                  </a:lnTo>
                  <a:lnTo>
                    <a:pt x="0" y="108"/>
                  </a:lnTo>
                  <a:lnTo>
                    <a:pt x="2" y="130"/>
                  </a:lnTo>
                  <a:lnTo>
                    <a:pt x="6" y="140"/>
                  </a:lnTo>
                  <a:lnTo>
                    <a:pt x="10" y="150"/>
                  </a:lnTo>
                  <a:lnTo>
                    <a:pt x="14" y="160"/>
                  </a:lnTo>
                  <a:lnTo>
                    <a:pt x="20" y="168"/>
                  </a:lnTo>
                  <a:lnTo>
                    <a:pt x="28" y="176"/>
                  </a:lnTo>
                  <a:lnTo>
                    <a:pt x="36" y="182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2" y="170"/>
                  </a:lnTo>
                  <a:lnTo>
                    <a:pt x="14" y="158"/>
                  </a:lnTo>
                  <a:lnTo>
                    <a:pt x="8" y="142"/>
                  </a:lnTo>
                  <a:lnTo>
                    <a:pt x="6" y="132"/>
                  </a:lnTo>
                  <a:lnTo>
                    <a:pt x="4" y="120"/>
                  </a:lnTo>
                  <a:lnTo>
                    <a:pt x="6" y="108"/>
                  </a:lnTo>
                  <a:lnTo>
                    <a:pt x="8" y="92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8" y="40"/>
                  </a:lnTo>
                  <a:lnTo>
                    <a:pt x="36" y="30"/>
                  </a:lnTo>
                  <a:lnTo>
                    <a:pt x="44" y="24"/>
                  </a:lnTo>
                  <a:lnTo>
                    <a:pt x="54" y="18"/>
                  </a:lnTo>
                  <a:lnTo>
                    <a:pt x="64" y="14"/>
                  </a:lnTo>
                  <a:lnTo>
                    <a:pt x="86" y="8"/>
                  </a:lnTo>
                  <a:lnTo>
                    <a:pt x="110" y="8"/>
                  </a:lnTo>
                  <a:lnTo>
                    <a:pt x="132" y="10"/>
                  </a:lnTo>
                  <a:lnTo>
                    <a:pt x="154" y="16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90" y="34"/>
                  </a:lnTo>
                  <a:lnTo>
                    <a:pt x="204" y="48"/>
                  </a:lnTo>
                  <a:lnTo>
                    <a:pt x="218" y="62"/>
                  </a:lnTo>
                  <a:lnTo>
                    <a:pt x="232" y="78"/>
                  </a:lnTo>
                  <a:lnTo>
                    <a:pt x="254" y="112"/>
                  </a:lnTo>
                  <a:lnTo>
                    <a:pt x="274" y="148"/>
                  </a:lnTo>
                  <a:lnTo>
                    <a:pt x="274" y="148"/>
                  </a:lnTo>
                  <a:lnTo>
                    <a:pt x="296" y="184"/>
                  </a:lnTo>
                  <a:lnTo>
                    <a:pt x="320" y="218"/>
                  </a:lnTo>
                  <a:lnTo>
                    <a:pt x="334" y="236"/>
                  </a:lnTo>
                  <a:lnTo>
                    <a:pt x="348" y="250"/>
                  </a:lnTo>
                  <a:lnTo>
                    <a:pt x="364" y="264"/>
                  </a:lnTo>
                  <a:lnTo>
                    <a:pt x="380" y="276"/>
                  </a:lnTo>
                  <a:lnTo>
                    <a:pt x="380" y="276"/>
                  </a:lnTo>
                  <a:lnTo>
                    <a:pt x="382" y="276"/>
                  </a:lnTo>
                  <a:lnTo>
                    <a:pt x="386" y="276"/>
                  </a:lnTo>
                  <a:lnTo>
                    <a:pt x="390" y="276"/>
                  </a:lnTo>
                  <a:lnTo>
                    <a:pt x="390" y="2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9" name="Freeform 95"/>
            <p:cNvSpPr>
              <a:spLocks/>
            </p:cNvSpPr>
            <p:nvPr/>
          </p:nvSpPr>
          <p:spPr bwMode="auto">
            <a:xfrm>
              <a:off x="6497053" y="1399674"/>
              <a:ext cx="1171074" cy="1074821"/>
            </a:xfrm>
            <a:custGeom>
              <a:avLst/>
              <a:gdLst/>
              <a:ahLst/>
              <a:cxnLst>
                <a:cxn ang="0">
                  <a:pos x="18" y="134"/>
                </a:cxn>
                <a:cxn ang="0">
                  <a:pos x="10" y="8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32" y="32"/>
                </a:cxn>
                <a:cxn ang="0">
                  <a:pos x="62" y="10"/>
                </a:cxn>
                <a:cxn ang="0">
                  <a:pos x="76" y="6"/>
                </a:cxn>
                <a:cxn ang="0">
                  <a:pos x="104" y="8"/>
                </a:cxn>
                <a:cxn ang="0">
                  <a:pos x="126" y="24"/>
                </a:cxn>
                <a:cxn ang="0">
                  <a:pos x="138" y="48"/>
                </a:cxn>
                <a:cxn ang="0">
                  <a:pos x="140" y="64"/>
                </a:cxn>
                <a:cxn ang="0">
                  <a:pos x="134" y="82"/>
                </a:cxn>
                <a:cxn ang="0">
                  <a:pos x="120" y="96"/>
                </a:cxn>
                <a:cxn ang="0">
                  <a:pos x="114" y="100"/>
                </a:cxn>
                <a:cxn ang="0">
                  <a:pos x="100" y="96"/>
                </a:cxn>
                <a:cxn ang="0">
                  <a:pos x="80" y="82"/>
                </a:cxn>
                <a:cxn ang="0">
                  <a:pos x="72" y="72"/>
                </a:cxn>
                <a:cxn ang="0">
                  <a:pos x="66" y="56"/>
                </a:cxn>
                <a:cxn ang="0">
                  <a:pos x="70" y="40"/>
                </a:cxn>
                <a:cxn ang="0">
                  <a:pos x="72" y="36"/>
                </a:cxn>
                <a:cxn ang="0">
                  <a:pos x="82" y="34"/>
                </a:cxn>
                <a:cxn ang="0">
                  <a:pos x="94" y="42"/>
                </a:cxn>
                <a:cxn ang="0">
                  <a:pos x="98" y="50"/>
                </a:cxn>
                <a:cxn ang="0">
                  <a:pos x="96" y="64"/>
                </a:cxn>
                <a:cxn ang="0">
                  <a:pos x="88" y="74"/>
                </a:cxn>
                <a:cxn ang="0">
                  <a:pos x="92" y="72"/>
                </a:cxn>
                <a:cxn ang="0">
                  <a:pos x="102" y="52"/>
                </a:cxn>
                <a:cxn ang="0">
                  <a:pos x="102" y="40"/>
                </a:cxn>
                <a:cxn ang="0">
                  <a:pos x="98" y="36"/>
                </a:cxn>
                <a:cxn ang="0">
                  <a:pos x="86" y="30"/>
                </a:cxn>
                <a:cxn ang="0">
                  <a:pos x="80" y="30"/>
                </a:cxn>
                <a:cxn ang="0">
                  <a:pos x="70" y="34"/>
                </a:cxn>
                <a:cxn ang="0">
                  <a:pos x="62" y="42"/>
                </a:cxn>
                <a:cxn ang="0">
                  <a:pos x="60" y="54"/>
                </a:cxn>
                <a:cxn ang="0">
                  <a:pos x="64" y="66"/>
                </a:cxn>
                <a:cxn ang="0">
                  <a:pos x="70" y="78"/>
                </a:cxn>
                <a:cxn ang="0">
                  <a:pos x="86" y="94"/>
                </a:cxn>
                <a:cxn ang="0">
                  <a:pos x="108" y="104"/>
                </a:cxn>
                <a:cxn ang="0">
                  <a:pos x="128" y="98"/>
                </a:cxn>
                <a:cxn ang="0">
                  <a:pos x="138" y="88"/>
                </a:cxn>
                <a:cxn ang="0">
                  <a:pos x="144" y="74"/>
                </a:cxn>
                <a:cxn ang="0">
                  <a:pos x="142" y="42"/>
                </a:cxn>
                <a:cxn ang="0">
                  <a:pos x="136" y="28"/>
                </a:cxn>
                <a:cxn ang="0">
                  <a:pos x="116" y="8"/>
                </a:cxn>
                <a:cxn ang="0">
                  <a:pos x="88" y="0"/>
                </a:cxn>
                <a:cxn ang="0">
                  <a:pos x="70" y="4"/>
                </a:cxn>
                <a:cxn ang="0">
                  <a:pos x="38" y="18"/>
                </a:cxn>
                <a:cxn ang="0">
                  <a:pos x="24" y="32"/>
                </a:cxn>
                <a:cxn ang="0">
                  <a:pos x="8" y="52"/>
                </a:cxn>
                <a:cxn ang="0">
                  <a:pos x="0" y="76"/>
                </a:cxn>
                <a:cxn ang="0">
                  <a:pos x="0" y="84"/>
                </a:cxn>
                <a:cxn ang="0">
                  <a:pos x="2" y="114"/>
                </a:cxn>
                <a:cxn ang="0">
                  <a:pos x="6" y="130"/>
                </a:cxn>
                <a:cxn ang="0">
                  <a:pos x="6" y="128"/>
                </a:cxn>
                <a:cxn ang="0">
                  <a:pos x="8" y="124"/>
                </a:cxn>
                <a:cxn ang="0">
                  <a:pos x="18" y="134"/>
                </a:cxn>
              </a:cxnLst>
              <a:rect l="0" t="0" r="r" b="b"/>
              <a:pathLst>
                <a:path w="146" h="134">
                  <a:moveTo>
                    <a:pt x="18" y="134"/>
                  </a:moveTo>
                  <a:lnTo>
                    <a:pt x="18" y="134"/>
                  </a:lnTo>
                  <a:lnTo>
                    <a:pt x="12" y="100"/>
                  </a:lnTo>
                  <a:lnTo>
                    <a:pt x="10" y="82"/>
                  </a:lnTo>
                  <a:lnTo>
                    <a:pt x="10" y="7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0" y="48"/>
                  </a:lnTo>
                  <a:lnTo>
                    <a:pt x="32" y="32"/>
                  </a:lnTo>
                  <a:lnTo>
                    <a:pt x="46" y="2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76" y="6"/>
                  </a:lnTo>
                  <a:lnTo>
                    <a:pt x="90" y="6"/>
                  </a:lnTo>
                  <a:lnTo>
                    <a:pt x="104" y="8"/>
                  </a:lnTo>
                  <a:lnTo>
                    <a:pt x="116" y="14"/>
                  </a:lnTo>
                  <a:lnTo>
                    <a:pt x="126" y="24"/>
                  </a:lnTo>
                  <a:lnTo>
                    <a:pt x="134" y="34"/>
                  </a:lnTo>
                  <a:lnTo>
                    <a:pt x="138" y="48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38" y="72"/>
                  </a:lnTo>
                  <a:lnTo>
                    <a:pt x="134" y="82"/>
                  </a:lnTo>
                  <a:lnTo>
                    <a:pt x="128" y="90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14" y="100"/>
                  </a:lnTo>
                  <a:lnTo>
                    <a:pt x="106" y="98"/>
                  </a:lnTo>
                  <a:lnTo>
                    <a:pt x="100" y="96"/>
                  </a:lnTo>
                  <a:lnTo>
                    <a:pt x="92" y="92"/>
                  </a:lnTo>
                  <a:lnTo>
                    <a:pt x="80" y="8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68" y="64"/>
                  </a:lnTo>
                  <a:lnTo>
                    <a:pt x="66" y="56"/>
                  </a:lnTo>
                  <a:lnTo>
                    <a:pt x="66" y="48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2" y="36"/>
                  </a:lnTo>
                  <a:lnTo>
                    <a:pt x="76" y="34"/>
                  </a:lnTo>
                  <a:lnTo>
                    <a:pt x="82" y="34"/>
                  </a:lnTo>
                  <a:lnTo>
                    <a:pt x="86" y="36"/>
                  </a:lnTo>
                  <a:lnTo>
                    <a:pt x="94" y="42"/>
                  </a:lnTo>
                  <a:lnTo>
                    <a:pt x="98" y="50"/>
                  </a:lnTo>
                  <a:lnTo>
                    <a:pt x="98" y="50"/>
                  </a:lnTo>
                  <a:lnTo>
                    <a:pt x="98" y="56"/>
                  </a:lnTo>
                  <a:lnTo>
                    <a:pt x="96" y="64"/>
                  </a:lnTo>
                  <a:lnTo>
                    <a:pt x="92" y="70"/>
                  </a:lnTo>
                  <a:lnTo>
                    <a:pt x="88" y="74"/>
                  </a:lnTo>
                  <a:lnTo>
                    <a:pt x="88" y="74"/>
                  </a:lnTo>
                  <a:lnTo>
                    <a:pt x="92" y="72"/>
                  </a:lnTo>
                  <a:lnTo>
                    <a:pt x="98" y="64"/>
                  </a:lnTo>
                  <a:lnTo>
                    <a:pt x="102" y="52"/>
                  </a:lnTo>
                  <a:lnTo>
                    <a:pt x="102" y="46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98" y="36"/>
                  </a:lnTo>
                  <a:lnTo>
                    <a:pt x="92" y="32"/>
                  </a:lnTo>
                  <a:lnTo>
                    <a:pt x="86" y="30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74" y="30"/>
                  </a:lnTo>
                  <a:lnTo>
                    <a:pt x="70" y="34"/>
                  </a:lnTo>
                  <a:lnTo>
                    <a:pt x="66" y="38"/>
                  </a:lnTo>
                  <a:lnTo>
                    <a:pt x="62" y="42"/>
                  </a:lnTo>
                  <a:lnTo>
                    <a:pt x="60" y="48"/>
                  </a:lnTo>
                  <a:lnTo>
                    <a:pt x="60" y="54"/>
                  </a:lnTo>
                  <a:lnTo>
                    <a:pt x="60" y="6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70" y="78"/>
                  </a:lnTo>
                  <a:lnTo>
                    <a:pt x="78" y="86"/>
                  </a:lnTo>
                  <a:lnTo>
                    <a:pt x="86" y="94"/>
                  </a:lnTo>
                  <a:lnTo>
                    <a:pt x="96" y="100"/>
                  </a:lnTo>
                  <a:lnTo>
                    <a:pt x="108" y="104"/>
                  </a:lnTo>
                  <a:lnTo>
                    <a:pt x="118" y="102"/>
                  </a:lnTo>
                  <a:lnTo>
                    <a:pt x="128" y="98"/>
                  </a:lnTo>
                  <a:lnTo>
                    <a:pt x="138" y="88"/>
                  </a:lnTo>
                  <a:lnTo>
                    <a:pt x="138" y="88"/>
                  </a:lnTo>
                  <a:lnTo>
                    <a:pt x="142" y="82"/>
                  </a:lnTo>
                  <a:lnTo>
                    <a:pt x="144" y="74"/>
                  </a:lnTo>
                  <a:lnTo>
                    <a:pt x="146" y="58"/>
                  </a:lnTo>
                  <a:lnTo>
                    <a:pt x="142" y="42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28" y="16"/>
                  </a:lnTo>
                  <a:lnTo>
                    <a:pt x="116" y="8"/>
                  </a:lnTo>
                  <a:lnTo>
                    <a:pt x="102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70" y="4"/>
                  </a:lnTo>
                  <a:lnTo>
                    <a:pt x="54" y="10"/>
                  </a:lnTo>
                  <a:lnTo>
                    <a:pt x="38" y="18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4" y="40"/>
                  </a:lnTo>
                  <a:lnTo>
                    <a:pt x="8" y="52"/>
                  </a:lnTo>
                  <a:lnTo>
                    <a:pt x="4" y="6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14"/>
                  </a:lnTo>
                  <a:lnTo>
                    <a:pt x="6" y="128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6" y="124"/>
                  </a:lnTo>
                  <a:lnTo>
                    <a:pt x="8" y="124"/>
                  </a:lnTo>
                  <a:lnTo>
                    <a:pt x="12" y="126"/>
                  </a:lnTo>
                  <a:lnTo>
                    <a:pt x="18" y="134"/>
                  </a:lnTo>
                  <a:lnTo>
                    <a:pt x="18" y="1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0" name="Freeform 96"/>
            <p:cNvSpPr>
              <a:spLocks/>
            </p:cNvSpPr>
            <p:nvPr/>
          </p:nvSpPr>
          <p:spPr bwMode="auto">
            <a:xfrm>
              <a:off x="5871411" y="5731042"/>
              <a:ext cx="1219200" cy="1090863"/>
            </a:xfrm>
            <a:custGeom>
              <a:avLst/>
              <a:gdLst/>
              <a:ahLst/>
              <a:cxnLst>
                <a:cxn ang="0">
                  <a:pos x="144" y="62"/>
                </a:cxn>
                <a:cxn ang="0">
                  <a:pos x="122" y="24"/>
                </a:cxn>
                <a:cxn ang="0">
                  <a:pos x="110" y="16"/>
                </a:cxn>
                <a:cxn ang="0">
                  <a:pos x="94" y="10"/>
                </a:cxn>
                <a:cxn ang="0">
                  <a:pos x="78" y="8"/>
                </a:cxn>
                <a:cxn ang="0">
                  <a:pos x="42" y="18"/>
                </a:cxn>
                <a:cxn ang="0">
                  <a:pos x="30" y="26"/>
                </a:cxn>
                <a:cxn ang="0">
                  <a:pos x="12" y="50"/>
                </a:cxn>
                <a:cxn ang="0">
                  <a:pos x="6" y="78"/>
                </a:cxn>
                <a:cxn ang="0">
                  <a:pos x="14" y="106"/>
                </a:cxn>
                <a:cxn ang="0">
                  <a:pos x="22" y="118"/>
                </a:cxn>
                <a:cxn ang="0">
                  <a:pos x="36" y="126"/>
                </a:cxn>
                <a:cxn ang="0">
                  <a:pos x="52" y="126"/>
                </a:cxn>
                <a:cxn ang="0">
                  <a:pos x="58" y="122"/>
                </a:cxn>
                <a:cxn ang="0">
                  <a:pos x="68" y="110"/>
                </a:cxn>
                <a:cxn ang="0">
                  <a:pos x="72" y="84"/>
                </a:cxn>
                <a:cxn ang="0">
                  <a:pos x="72" y="68"/>
                </a:cxn>
                <a:cxn ang="0">
                  <a:pos x="68" y="54"/>
                </a:cxn>
                <a:cxn ang="0">
                  <a:pos x="56" y="44"/>
                </a:cxn>
                <a:cxn ang="0">
                  <a:pos x="50" y="44"/>
                </a:cxn>
                <a:cxn ang="0">
                  <a:pos x="44" y="50"/>
                </a:cxn>
                <a:cxn ang="0">
                  <a:pos x="38" y="66"/>
                </a:cxn>
                <a:cxn ang="0">
                  <a:pos x="40" y="74"/>
                </a:cxn>
                <a:cxn ang="0">
                  <a:pos x="50" y="82"/>
                </a:cxn>
                <a:cxn ang="0">
                  <a:pos x="62" y="84"/>
                </a:cxn>
                <a:cxn ang="0">
                  <a:pos x="58" y="84"/>
                </a:cxn>
                <a:cxn ang="0">
                  <a:pos x="44" y="82"/>
                </a:cxn>
                <a:cxn ang="0">
                  <a:pos x="34" y="76"/>
                </a:cxn>
                <a:cxn ang="0">
                  <a:pos x="32" y="72"/>
                </a:cxn>
                <a:cxn ang="0">
                  <a:pos x="34" y="58"/>
                </a:cxn>
                <a:cxn ang="0">
                  <a:pos x="40" y="46"/>
                </a:cxn>
                <a:cxn ang="0">
                  <a:pos x="46" y="42"/>
                </a:cxn>
                <a:cxn ang="0">
                  <a:pos x="56" y="40"/>
                </a:cxn>
                <a:cxn ang="0">
                  <a:pos x="66" y="42"/>
                </a:cxn>
                <a:cxn ang="0">
                  <a:pos x="72" y="52"/>
                </a:cxn>
                <a:cxn ang="0">
                  <a:pos x="76" y="58"/>
                </a:cxn>
                <a:cxn ang="0">
                  <a:pos x="78" y="84"/>
                </a:cxn>
                <a:cxn ang="0">
                  <a:pos x="72" y="110"/>
                </a:cxn>
                <a:cxn ang="0">
                  <a:pos x="58" y="128"/>
                </a:cxn>
                <a:cxn ang="0">
                  <a:pos x="34" y="136"/>
                </a:cxn>
                <a:cxn ang="0">
                  <a:pos x="28" y="134"/>
                </a:cxn>
                <a:cxn ang="0">
                  <a:pos x="16" y="126"/>
                </a:cxn>
                <a:cxn ang="0">
                  <a:pos x="4" y="106"/>
                </a:cxn>
                <a:cxn ang="0">
                  <a:pos x="0" y="92"/>
                </a:cxn>
                <a:cxn ang="0">
                  <a:pos x="2" y="60"/>
                </a:cxn>
                <a:cxn ang="0">
                  <a:pos x="18" y="32"/>
                </a:cxn>
                <a:cxn ang="0">
                  <a:pos x="32" y="20"/>
                </a:cxn>
                <a:cxn ang="0">
                  <a:pos x="64" y="4"/>
                </a:cxn>
                <a:cxn ang="0">
                  <a:pos x="82" y="0"/>
                </a:cxn>
                <a:cxn ang="0">
                  <a:pos x="106" y="2"/>
                </a:cxn>
                <a:cxn ang="0">
                  <a:pos x="126" y="14"/>
                </a:cxn>
                <a:cxn ang="0">
                  <a:pos x="134" y="22"/>
                </a:cxn>
                <a:cxn ang="0">
                  <a:pos x="152" y="56"/>
                </a:cxn>
                <a:cxn ang="0">
                  <a:pos x="148" y="60"/>
                </a:cxn>
                <a:cxn ang="0">
                  <a:pos x="144" y="62"/>
                </a:cxn>
              </a:cxnLst>
              <a:rect l="0" t="0" r="r" b="b"/>
              <a:pathLst>
                <a:path w="152" h="136">
                  <a:moveTo>
                    <a:pt x="144" y="62"/>
                  </a:moveTo>
                  <a:lnTo>
                    <a:pt x="144" y="62"/>
                  </a:lnTo>
                  <a:lnTo>
                    <a:pt x="130" y="36"/>
                  </a:lnTo>
                  <a:lnTo>
                    <a:pt x="122" y="24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02" y="12"/>
                  </a:lnTo>
                  <a:lnTo>
                    <a:pt x="94" y="10"/>
                  </a:lnTo>
                  <a:lnTo>
                    <a:pt x="86" y="8"/>
                  </a:lnTo>
                  <a:lnTo>
                    <a:pt x="78" y="8"/>
                  </a:lnTo>
                  <a:lnTo>
                    <a:pt x="60" y="10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0" y="26"/>
                  </a:lnTo>
                  <a:lnTo>
                    <a:pt x="20" y="36"/>
                  </a:lnTo>
                  <a:lnTo>
                    <a:pt x="12" y="50"/>
                  </a:lnTo>
                  <a:lnTo>
                    <a:pt x="8" y="64"/>
                  </a:lnTo>
                  <a:lnTo>
                    <a:pt x="6" y="78"/>
                  </a:lnTo>
                  <a:lnTo>
                    <a:pt x="8" y="92"/>
                  </a:lnTo>
                  <a:lnTo>
                    <a:pt x="14" y="106"/>
                  </a:lnTo>
                  <a:lnTo>
                    <a:pt x="22" y="118"/>
                  </a:lnTo>
                  <a:lnTo>
                    <a:pt x="22" y="118"/>
                  </a:lnTo>
                  <a:lnTo>
                    <a:pt x="28" y="124"/>
                  </a:lnTo>
                  <a:lnTo>
                    <a:pt x="36" y="126"/>
                  </a:lnTo>
                  <a:lnTo>
                    <a:pt x="44" y="128"/>
                  </a:lnTo>
                  <a:lnTo>
                    <a:pt x="52" y="126"/>
                  </a:lnTo>
                  <a:lnTo>
                    <a:pt x="52" y="126"/>
                  </a:lnTo>
                  <a:lnTo>
                    <a:pt x="58" y="122"/>
                  </a:lnTo>
                  <a:lnTo>
                    <a:pt x="64" y="116"/>
                  </a:lnTo>
                  <a:lnTo>
                    <a:pt x="68" y="110"/>
                  </a:lnTo>
                  <a:lnTo>
                    <a:pt x="70" y="100"/>
                  </a:lnTo>
                  <a:lnTo>
                    <a:pt x="72" y="84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0" y="60"/>
                  </a:lnTo>
                  <a:lnTo>
                    <a:pt x="68" y="54"/>
                  </a:lnTo>
                  <a:lnTo>
                    <a:pt x="62" y="48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0" y="44"/>
                  </a:lnTo>
                  <a:lnTo>
                    <a:pt x="46" y="46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8" y="66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44" y="80"/>
                  </a:lnTo>
                  <a:lnTo>
                    <a:pt x="50" y="82"/>
                  </a:lnTo>
                  <a:lnTo>
                    <a:pt x="56" y="84"/>
                  </a:lnTo>
                  <a:lnTo>
                    <a:pt x="62" y="84"/>
                  </a:lnTo>
                  <a:lnTo>
                    <a:pt x="62" y="84"/>
                  </a:lnTo>
                  <a:lnTo>
                    <a:pt x="58" y="84"/>
                  </a:lnTo>
                  <a:lnTo>
                    <a:pt x="48" y="84"/>
                  </a:lnTo>
                  <a:lnTo>
                    <a:pt x="44" y="82"/>
                  </a:lnTo>
                  <a:lnTo>
                    <a:pt x="38" y="80"/>
                  </a:lnTo>
                  <a:lnTo>
                    <a:pt x="34" y="76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64"/>
                  </a:lnTo>
                  <a:lnTo>
                    <a:pt x="34" y="58"/>
                  </a:lnTo>
                  <a:lnTo>
                    <a:pt x="36" y="5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6" y="42"/>
                  </a:lnTo>
                  <a:lnTo>
                    <a:pt x="50" y="40"/>
                  </a:lnTo>
                  <a:lnTo>
                    <a:pt x="56" y="40"/>
                  </a:lnTo>
                  <a:lnTo>
                    <a:pt x="62" y="40"/>
                  </a:lnTo>
                  <a:lnTo>
                    <a:pt x="66" y="42"/>
                  </a:lnTo>
                  <a:lnTo>
                    <a:pt x="70" y="46"/>
                  </a:lnTo>
                  <a:lnTo>
                    <a:pt x="72" y="52"/>
                  </a:lnTo>
                  <a:lnTo>
                    <a:pt x="76" y="58"/>
                  </a:lnTo>
                  <a:lnTo>
                    <a:pt x="76" y="58"/>
                  </a:lnTo>
                  <a:lnTo>
                    <a:pt x="76" y="72"/>
                  </a:lnTo>
                  <a:lnTo>
                    <a:pt x="78" y="84"/>
                  </a:lnTo>
                  <a:lnTo>
                    <a:pt x="76" y="98"/>
                  </a:lnTo>
                  <a:lnTo>
                    <a:pt x="72" y="110"/>
                  </a:lnTo>
                  <a:lnTo>
                    <a:pt x="66" y="120"/>
                  </a:lnTo>
                  <a:lnTo>
                    <a:pt x="58" y="128"/>
                  </a:lnTo>
                  <a:lnTo>
                    <a:pt x="48" y="134"/>
                  </a:lnTo>
                  <a:lnTo>
                    <a:pt x="34" y="136"/>
                  </a:lnTo>
                  <a:lnTo>
                    <a:pt x="34" y="136"/>
                  </a:lnTo>
                  <a:lnTo>
                    <a:pt x="28" y="134"/>
                  </a:lnTo>
                  <a:lnTo>
                    <a:pt x="22" y="130"/>
                  </a:lnTo>
                  <a:lnTo>
                    <a:pt x="16" y="126"/>
                  </a:lnTo>
                  <a:lnTo>
                    <a:pt x="12" y="120"/>
                  </a:lnTo>
                  <a:lnTo>
                    <a:pt x="4" y="10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76"/>
                  </a:lnTo>
                  <a:lnTo>
                    <a:pt x="2" y="60"/>
                  </a:lnTo>
                  <a:lnTo>
                    <a:pt x="8" y="46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32" y="20"/>
                  </a:lnTo>
                  <a:lnTo>
                    <a:pt x="48" y="10"/>
                  </a:lnTo>
                  <a:lnTo>
                    <a:pt x="64" y="4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94" y="0"/>
                  </a:lnTo>
                  <a:lnTo>
                    <a:pt x="106" y="2"/>
                  </a:lnTo>
                  <a:lnTo>
                    <a:pt x="116" y="8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34" y="22"/>
                  </a:lnTo>
                  <a:lnTo>
                    <a:pt x="140" y="32"/>
                  </a:lnTo>
                  <a:lnTo>
                    <a:pt x="152" y="56"/>
                  </a:lnTo>
                  <a:lnTo>
                    <a:pt x="152" y="56"/>
                  </a:lnTo>
                  <a:lnTo>
                    <a:pt x="148" y="60"/>
                  </a:lnTo>
                  <a:lnTo>
                    <a:pt x="144" y="62"/>
                  </a:lnTo>
                  <a:lnTo>
                    <a:pt x="144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1" name="Freeform 97"/>
            <p:cNvSpPr>
              <a:spLocks/>
            </p:cNvSpPr>
            <p:nvPr/>
          </p:nvSpPr>
          <p:spPr bwMode="auto">
            <a:xfrm>
              <a:off x="6593305" y="854242"/>
              <a:ext cx="256674" cy="737937"/>
            </a:xfrm>
            <a:custGeom>
              <a:avLst/>
              <a:gdLst/>
              <a:ahLst/>
              <a:cxnLst>
                <a:cxn ang="0">
                  <a:pos x="22" y="56"/>
                </a:cxn>
                <a:cxn ang="0">
                  <a:pos x="22" y="56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6" y="18"/>
                </a:cxn>
                <a:cxn ang="0">
                  <a:pos x="24" y="6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0" y="8"/>
                </a:cxn>
                <a:cxn ang="0">
                  <a:pos x="16" y="16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2" y="44"/>
                </a:cxn>
                <a:cxn ang="0">
                  <a:pos x="0" y="56"/>
                </a:cxn>
                <a:cxn ang="0">
                  <a:pos x="0" y="66"/>
                </a:cxn>
                <a:cxn ang="0">
                  <a:pos x="4" y="76"/>
                </a:cxn>
                <a:cxn ang="0">
                  <a:pos x="6" y="82"/>
                </a:cxn>
                <a:cxn ang="0">
                  <a:pos x="10" y="88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0" y="82"/>
                </a:cxn>
                <a:cxn ang="0">
                  <a:pos x="10" y="70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2" y="78"/>
                </a:cxn>
                <a:cxn ang="0">
                  <a:pos x="12" y="78"/>
                </a:cxn>
                <a:cxn ang="0">
                  <a:pos x="14" y="86"/>
                </a:cxn>
                <a:cxn ang="0">
                  <a:pos x="14" y="86"/>
                </a:cxn>
                <a:cxn ang="0">
                  <a:pos x="16" y="88"/>
                </a:cxn>
                <a:cxn ang="0">
                  <a:pos x="16" y="88"/>
                </a:cxn>
                <a:cxn ang="0">
                  <a:pos x="18" y="82"/>
                </a:cxn>
                <a:cxn ang="0">
                  <a:pos x="24" y="76"/>
                </a:cxn>
                <a:cxn ang="0">
                  <a:pos x="24" y="76"/>
                </a:cxn>
                <a:cxn ang="0">
                  <a:pos x="30" y="68"/>
                </a:cxn>
                <a:cxn ang="0">
                  <a:pos x="32" y="60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30" y="5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6"/>
                </a:cxn>
                <a:cxn ang="0">
                  <a:pos x="22" y="56"/>
                </a:cxn>
              </a:cxnLst>
              <a:rect l="0" t="0" r="r" b="b"/>
              <a:pathLst>
                <a:path w="32" h="92">
                  <a:moveTo>
                    <a:pt x="22" y="56"/>
                  </a:moveTo>
                  <a:lnTo>
                    <a:pt x="22" y="56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6" y="18"/>
                  </a:lnTo>
                  <a:lnTo>
                    <a:pt x="24" y="6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0" y="8"/>
                  </a:lnTo>
                  <a:lnTo>
                    <a:pt x="16" y="1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2" y="44"/>
                  </a:lnTo>
                  <a:lnTo>
                    <a:pt x="0" y="56"/>
                  </a:lnTo>
                  <a:lnTo>
                    <a:pt x="0" y="66"/>
                  </a:lnTo>
                  <a:lnTo>
                    <a:pt x="4" y="76"/>
                  </a:lnTo>
                  <a:lnTo>
                    <a:pt x="6" y="82"/>
                  </a:lnTo>
                  <a:lnTo>
                    <a:pt x="10" y="88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0" y="82"/>
                  </a:lnTo>
                  <a:lnTo>
                    <a:pt x="10" y="7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4" y="86"/>
                  </a:lnTo>
                  <a:lnTo>
                    <a:pt x="14" y="86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82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30" y="68"/>
                  </a:lnTo>
                  <a:lnTo>
                    <a:pt x="32" y="60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0" y="5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6"/>
                  </a:lnTo>
                  <a:lnTo>
                    <a:pt x="22" y="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2" name="Freeform 98"/>
            <p:cNvSpPr>
              <a:spLocks/>
            </p:cNvSpPr>
            <p:nvPr/>
          </p:nvSpPr>
          <p:spPr bwMode="auto">
            <a:xfrm>
              <a:off x="5518484" y="838200"/>
              <a:ext cx="336884" cy="946484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4" y="16"/>
                </a:cxn>
                <a:cxn ang="0">
                  <a:pos x="2" y="26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8" y="80"/>
                </a:cxn>
                <a:cxn ang="0">
                  <a:pos x="18" y="80"/>
                </a:cxn>
                <a:cxn ang="0">
                  <a:pos x="28" y="98"/>
                </a:cxn>
                <a:cxn ang="0">
                  <a:pos x="34" y="106"/>
                </a:cxn>
                <a:cxn ang="0">
                  <a:pos x="38" y="116"/>
                </a:cxn>
                <a:cxn ang="0">
                  <a:pos x="38" y="116"/>
                </a:cxn>
                <a:cxn ang="0">
                  <a:pos x="38" y="118"/>
                </a:cxn>
                <a:cxn ang="0">
                  <a:pos x="40" y="118"/>
                </a:cxn>
                <a:cxn ang="0">
                  <a:pos x="40" y="118"/>
                </a:cxn>
                <a:cxn ang="0">
                  <a:pos x="42" y="116"/>
                </a:cxn>
                <a:cxn ang="0">
                  <a:pos x="42" y="114"/>
                </a:cxn>
                <a:cxn ang="0">
                  <a:pos x="42" y="114"/>
                </a:cxn>
                <a:cxn ang="0">
                  <a:pos x="36" y="100"/>
                </a:cxn>
                <a:cxn ang="0">
                  <a:pos x="28" y="88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8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6" y="26"/>
                </a:cxn>
                <a:cxn ang="0">
                  <a:pos x="12" y="10"/>
                </a:cxn>
                <a:cxn ang="0">
                  <a:pos x="12" y="10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6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42" h="118">
                  <a:moveTo>
                    <a:pt x="12" y="2"/>
                  </a:moveTo>
                  <a:lnTo>
                    <a:pt x="12" y="2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16"/>
                  </a:lnTo>
                  <a:lnTo>
                    <a:pt x="2" y="2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28" y="98"/>
                  </a:lnTo>
                  <a:lnTo>
                    <a:pt x="34" y="106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38" y="118"/>
                  </a:lnTo>
                  <a:lnTo>
                    <a:pt x="40" y="118"/>
                  </a:lnTo>
                  <a:lnTo>
                    <a:pt x="40" y="118"/>
                  </a:lnTo>
                  <a:lnTo>
                    <a:pt x="42" y="116"/>
                  </a:lnTo>
                  <a:lnTo>
                    <a:pt x="42" y="114"/>
                  </a:lnTo>
                  <a:lnTo>
                    <a:pt x="42" y="114"/>
                  </a:lnTo>
                  <a:lnTo>
                    <a:pt x="36" y="100"/>
                  </a:lnTo>
                  <a:lnTo>
                    <a:pt x="28" y="88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8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26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3" name="Freeform 99"/>
            <p:cNvSpPr>
              <a:spLocks/>
            </p:cNvSpPr>
            <p:nvPr/>
          </p:nvSpPr>
          <p:spPr bwMode="auto">
            <a:xfrm>
              <a:off x="3481137" y="469232"/>
              <a:ext cx="1283368" cy="978568"/>
            </a:xfrm>
            <a:custGeom>
              <a:avLst/>
              <a:gdLst/>
              <a:ahLst/>
              <a:cxnLst>
                <a:cxn ang="0">
                  <a:pos x="30" y="40"/>
                </a:cxn>
                <a:cxn ang="0">
                  <a:pos x="20" y="44"/>
                </a:cxn>
                <a:cxn ang="0">
                  <a:pos x="10" y="42"/>
                </a:cxn>
                <a:cxn ang="0">
                  <a:pos x="8" y="40"/>
                </a:cxn>
                <a:cxn ang="0">
                  <a:pos x="6" y="36"/>
                </a:cxn>
                <a:cxn ang="0">
                  <a:pos x="8" y="24"/>
                </a:cxn>
                <a:cxn ang="0">
                  <a:pos x="10" y="22"/>
                </a:cxn>
                <a:cxn ang="0">
                  <a:pos x="14" y="16"/>
                </a:cxn>
                <a:cxn ang="0">
                  <a:pos x="26" y="8"/>
                </a:cxn>
                <a:cxn ang="0">
                  <a:pos x="32" y="6"/>
                </a:cxn>
                <a:cxn ang="0">
                  <a:pos x="46" y="6"/>
                </a:cxn>
                <a:cxn ang="0">
                  <a:pos x="60" y="12"/>
                </a:cxn>
                <a:cxn ang="0">
                  <a:pos x="74" y="20"/>
                </a:cxn>
                <a:cxn ang="0">
                  <a:pos x="82" y="32"/>
                </a:cxn>
                <a:cxn ang="0">
                  <a:pos x="86" y="48"/>
                </a:cxn>
                <a:cxn ang="0">
                  <a:pos x="88" y="64"/>
                </a:cxn>
                <a:cxn ang="0">
                  <a:pos x="96" y="90"/>
                </a:cxn>
                <a:cxn ang="0">
                  <a:pos x="102" y="96"/>
                </a:cxn>
                <a:cxn ang="0">
                  <a:pos x="128" y="114"/>
                </a:cxn>
                <a:cxn ang="0">
                  <a:pos x="142" y="120"/>
                </a:cxn>
                <a:cxn ang="0">
                  <a:pos x="150" y="122"/>
                </a:cxn>
                <a:cxn ang="0">
                  <a:pos x="158" y="122"/>
                </a:cxn>
                <a:cxn ang="0">
                  <a:pos x="160" y="120"/>
                </a:cxn>
                <a:cxn ang="0">
                  <a:pos x="158" y="118"/>
                </a:cxn>
                <a:cxn ang="0">
                  <a:pos x="156" y="118"/>
                </a:cxn>
                <a:cxn ang="0">
                  <a:pos x="144" y="116"/>
                </a:cxn>
                <a:cxn ang="0">
                  <a:pos x="130" y="110"/>
                </a:cxn>
                <a:cxn ang="0">
                  <a:pos x="116" y="102"/>
                </a:cxn>
                <a:cxn ang="0">
                  <a:pos x="104" y="92"/>
                </a:cxn>
                <a:cxn ang="0">
                  <a:pos x="96" y="80"/>
                </a:cxn>
                <a:cxn ang="0">
                  <a:pos x="92" y="64"/>
                </a:cxn>
                <a:cxn ang="0">
                  <a:pos x="88" y="38"/>
                </a:cxn>
                <a:cxn ang="0">
                  <a:pos x="86" y="30"/>
                </a:cxn>
                <a:cxn ang="0">
                  <a:pos x="76" y="16"/>
                </a:cxn>
                <a:cxn ang="0">
                  <a:pos x="62" y="6"/>
                </a:cxn>
                <a:cxn ang="0">
                  <a:pos x="48" y="2"/>
                </a:cxn>
                <a:cxn ang="0">
                  <a:pos x="32" y="2"/>
                </a:cxn>
                <a:cxn ang="0">
                  <a:pos x="24" y="4"/>
                </a:cxn>
                <a:cxn ang="0">
                  <a:pos x="10" y="12"/>
                </a:cxn>
                <a:cxn ang="0">
                  <a:pos x="6" y="20"/>
                </a:cxn>
                <a:cxn ang="0">
                  <a:pos x="4" y="22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8" y="48"/>
                </a:cxn>
                <a:cxn ang="0">
                  <a:pos x="20" y="48"/>
                </a:cxn>
                <a:cxn ang="0">
                  <a:pos x="32" y="44"/>
                </a:cxn>
                <a:cxn ang="0">
                  <a:pos x="34" y="42"/>
                </a:cxn>
                <a:cxn ang="0">
                  <a:pos x="32" y="40"/>
                </a:cxn>
                <a:cxn ang="0">
                  <a:pos x="30" y="40"/>
                </a:cxn>
              </a:cxnLst>
              <a:rect l="0" t="0" r="r" b="b"/>
              <a:pathLst>
                <a:path w="160" h="122">
                  <a:moveTo>
                    <a:pt x="30" y="40"/>
                  </a:moveTo>
                  <a:lnTo>
                    <a:pt x="30" y="40"/>
                  </a:lnTo>
                  <a:lnTo>
                    <a:pt x="24" y="42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8" y="40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16"/>
                  </a:lnTo>
                  <a:lnTo>
                    <a:pt x="20" y="10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40" y="6"/>
                  </a:lnTo>
                  <a:lnTo>
                    <a:pt x="46" y="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8" y="16"/>
                  </a:lnTo>
                  <a:lnTo>
                    <a:pt x="74" y="20"/>
                  </a:lnTo>
                  <a:lnTo>
                    <a:pt x="78" y="26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6" y="48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92" y="82"/>
                  </a:lnTo>
                  <a:lnTo>
                    <a:pt x="96" y="90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12" y="106"/>
                  </a:lnTo>
                  <a:lnTo>
                    <a:pt x="128" y="114"/>
                  </a:lnTo>
                  <a:lnTo>
                    <a:pt x="128" y="114"/>
                  </a:lnTo>
                  <a:lnTo>
                    <a:pt x="142" y="120"/>
                  </a:lnTo>
                  <a:lnTo>
                    <a:pt x="142" y="120"/>
                  </a:lnTo>
                  <a:lnTo>
                    <a:pt x="150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58" y="118"/>
                  </a:lnTo>
                  <a:lnTo>
                    <a:pt x="156" y="118"/>
                  </a:lnTo>
                  <a:lnTo>
                    <a:pt x="156" y="118"/>
                  </a:lnTo>
                  <a:lnTo>
                    <a:pt x="152" y="118"/>
                  </a:lnTo>
                  <a:lnTo>
                    <a:pt x="144" y="116"/>
                  </a:lnTo>
                  <a:lnTo>
                    <a:pt x="144" y="116"/>
                  </a:lnTo>
                  <a:lnTo>
                    <a:pt x="130" y="110"/>
                  </a:lnTo>
                  <a:lnTo>
                    <a:pt x="130" y="110"/>
                  </a:lnTo>
                  <a:lnTo>
                    <a:pt x="116" y="10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0" y="86"/>
                  </a:lnTo>
                  <a:lnTo>
                    <a:pt x="96" y="80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0" y="48"/>
                  </a:lnTo>
                  <a:lnTo>
                    <a:pt x="88" y="38"/>
                  </a:lnTo>
                  <a:lnTo>
                    <a:pt x="86" y="30"/>
                  </a:lnTo>
                  <a:lnTo>
                    <a:pt x="86" y="30"/>
                  </a:lnTo>
                  <a:lnTo>
                    <a:pt x="82" y="24"/>
                  </a:lnTo>
                  <a:lnTo>
                    <a:pt x="76" y="16"/>
                  </a:lnTo>
                  <a:lnTo>
                    <a:pt x="70" y="12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24" y="4"/>
                  </a:lnTo>
                  <a:lnTo>
                    <a:pt x="18" y="6"/>
                  </a:lnTo>
                  <a:lnTo>
                    <a:pt x="10" y="12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4" y="48"/>
                  </a:lnTo>
                  <a:lnTo>
                    <a:pt x="20" y="48"/>
                  </a:lnTo>
                  <a:lnTo>
                    <a:pt x="26" y="46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42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4" name="Freeform 100"/>
            <p:cNvSpPr>
              <a:spLocks/>
            </p:cNvSpPr>
            <p:nvPr/>
          </p:nvSpPr>
          <p:spPr bwMode="auto">
            <a:xfrm>
              <a:off x="7010400" y="4608095"/>
              <a:ext cx="1925053" cy="1251284"/>
            </a:xfrm>
            <a:custGeom>
              <a:avLst/>
              <a:gdLst/>
              <a:ahLst/>
              <a:cxnLst>
                <a:cxn ang="0">
                  <a:pos x="240" y="24"/>
                </a:cxn>
                <a:cxn ang="0">
                  <a:pos x="224" y="26"/>
                </a:cxn>
                <a:cxn ang="0">
                  <a:pos x="188" y="16"/>
                </a:cxn>
                <a:cxn ang="0">
                  <a:pos x="170" y="10"/>
                </a:cxn>
                <a:cxn ang="0">
                  <a:pos x="144" y="2"/>
                </a:cxn>
                <a:cxn ang="0">
                  <a:pos x="122" y="0"/>
                </a:cxn>
                <a:cxn ang="0">
                  <a:pos x="104" y="2"/>
                </a:cxn>
                <a:cxn ang="0">
                  <a:pos x="76" y="18"/>
                </a:cxn>
                <a:cxn ang="0">
                  <a:pos x="58" y="38"/>
                </a:cxn>
                <a:cxn ang="0">
                  <a:pos x="52" y="46"/>
                </a:cxn>
                <a:cxn ang="0">
                  <a:pos x="48" y="52"/>
                </a:cxn>
                <a:cxn ang="0">
                  <a:pos x="14" y="100"/>
                </a:cxn>
                <a:cxn ang="0">
                  <a:pos x="8" y="114"/>
                </a:cxn>
                <a:cxn ang="0">
                  <a:pos x="0" y="140"/>
                </a:cxn>
                <a:cxn ang="0">
                  <a:pos x="0" y="152"/>
                </a:cxn>
                <a:cxn ang="0">
                  <a:pos x="2" y="156"/>
                </a:cxn>
                <a:cxn ang="0">
                  <a:pos x="4" y="154"/>
                </a:cxn>
                <a:cxn ang="0">
                  <a:pos x="4" y="152"/>
                </a:cxn>
                <a:cxn ang="0">
                  <a:pos x="8" y="130"/>
                </a:cxn>
                <a:cxn ang="0">
                  <a:pos x="18" y="102"/>
                </a:cxn>
                <a:cxn ang="0">
                  <a:pos x="28" y="86"/>
                </a:cxn>
                <a:cxn ang="0">
                  <a:pos x="50" y="54"/>
                </a:cxn>
                <a:cxn ang="0">
                  <a:pos x="64" y="42"/>
                </a:cxn>
                <a:cxn ang="0">
                  <a:pos x="96" y="28"/>
                </a:cxn>
                <a:cxn ang="0">
                  <a:pos x="112" y="24"/>
                </a:cxn>
                <a:cxn ang="0">
                  <a:pos x="76" y="40"/>
                </a:cxn>
                <a:cxn ang="0">
                  <a:pos x="62" y="48"/>
                </a:cxn>
                <a:cxn ang="0">
                  <a:pos x="58" y="52"/>
                </a:cxn>
                <a:cxn ang="0">
                  <a:pos x="70" y="56"/>
                </a:cxn>
                <a:cxn ang="0">
                  <a:pos x="88" y="66"/>
                </a:cxn>
                <a:cxn ang="0">
                  <a:pos x="108" y="74"/>
                </a:cxn>
                <a:cxn ang="0">
                  <a:pos x="126" y="76"/>
                </a:cxn>
                <a:cxn ang="0">
                  <a:pos x="146" y="72"/>
                </a:cxn>
                <a:cxn ang="0">
                  <a:pos x="138" y="70"/>
                </a:cxn>
                <a:cxn ang="0">
                  <a:pos x="116" y="52"/>
                </a:cxn>
                <a:cxn ang="0">
                  <a:pos x="114" y="50"/>
                </a:cxn>
                <a:cxn ang="0">
                  <a:pos x="130" y="54"/>
                </a:cxn>
                <a:cxn ang="0">
                  <a:pos x="150" y="56"/>
                </a:cxn>
                <a:cxn ang="0">
                  <a:pos x="188" y="50"/>
                </a:cxn>
                <a:cxn ang="0">
                  <a:pos x="220" y="38"/>
                </a:cxn>
                <a:cxn ang="0">
                  <a:pos x="240" y="24"/>
                </a:cxn>
              </a:cxnLst>
              <a:rect l="0" t="0" r="r" b="b"/>
              <a:pathLst>
                <a:path w="240" h="156">
                  <a:moveTo>
                    <a:pt x="240" y="24"/>
                  </a:moveTo>
                  <a:lnTo>
                    <a:pt x="240" y="24"/>
                  </a:lnTo>
                  <a:lnTo>
                    <a:pt x="236" y="26"/>
                  </a:lnTo>
                  <a:lnTo>
                    <a:pt x="224" y="26"/>
                  </a:lnTo>
                  <a:lnTo>
                    <a:pt x="202" y="22"/>
                  </a:lnTo>
                  <a:lnTo>
                    <a:pt x="188" y="16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56" y="4"/>
                  </a:lnTo>
                  <a:lnTo>
                    <a:pt x="144" y="2"/>
                  </a:lnTo>
                  <a:lnTo>
                    <a:pt x="134" y="0"/>
                  </a:lnTo>
                  <a:lnTo>
                    <a:pt x="122" y="0"/>
                  </a:lnTo>
                  <a:lnTo>
                    <a:pt x="114" y="0"/>
                  </a:lnTo>
                  <a:lnTo>
                    <a:pt x="104" y="2"/>
                  </a:lnTo>
                  <a:lnTo>
                    <a:pt x="88" y="10"/>
                  </a:lnTo>
                  <a:lnTo>
                    <a:pt x="76" y="18"/>
                  </a:lnTo>
                  <a:lnTo>
                    <a:pt x="64" y="28"/>
                  </a:lnTo>
                  <a:lnTo>
                    <a:pt x="58" y="38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30" y="74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8" y="114"/>
                  </a:lnTo>
                  <a:lnTo>
                    <a:pt x="4" y="128"/>
                  </a:lnTo>
                  <a:lnTo>
                    <a:pt x="0" y="14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4" y="154"/>
                  </a:lnTo>
                  <a:lnTo>
                    <a:pt x="4" y="152"/>
                  </a:lnTo>
                  <a:lnTo>
                    <a:pt x="4" y="152"/>
                  </a:lnTo>
                  <a:lnTo>
                    <a:pt x="4" y="142"/>
                  </a:lnTo>
                  <a:lnTo>
                    <a:pt x="8" y="130"/>
                  </a:lnTo>
                  <a:lnTo>
                    <a:pt x="12" y="116"/>
                  </a:lnTo>
                  <a:lnTo>
                    <a:pt x="18" y="102"/>
                  </a:lnTo>
                  <a:lnTo>
                    <a:pt x="18" y="102"/>
                  </a:lnTo>
                  <a:lnTo>
                    <a:pt x="28" y="86"/>
                  </a:lnTo>
                  <a:lnTo>
                    <a:pt x="38" y="70"/>
                  </a:lnTo>
                  <a:lnTo>
                    <a:pt x="50" y="54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80" y="34"/>
                  </a:lnTo>
                  <a:lnTo>
                    <a:pt x="96" y="28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92" y="32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70" y="56"/>
                  </a:lnTo>
                  <a:lnTo>
                    <a:pt x="88" y="66"/>
                  </a:lnTo>
                  <a:lnTo>
                    <a:pt x="88" y="66"/>
                  </a:lnTo>
                  <a:lnTo>
                    <a:pt x="98" y="72"/>
                  </a:lnTo>
                  <a:lnTo>
                    <a:pt x="108" y="74"/>
                  </a:lnTo>
                  <a:lnTo>
                    <a:pt x="118" y="76"/>
                  </a:lnTo>
                  <a:lnTo>
                    <a:pt x="126" y="76"/>
                  </a:lnTo>
                  <a:lnTo>
                    <a:pt x="140" y="74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38" y="70"/>
                  </a:lnTo>
                  <a:lnTo>
                    <a:pt x="130" y="64"/>
                  </a:lnTo>
                  <a:lnTo>
                    <a:pt x="116" y="52"/>
                  </a:lnTo>
                  <a:lnTo>
                    <a:pt x="116" y="52"/>
                  </a:lnTo>
                  <a:lnTo>
                    <a:pt x="114" y="50"/>
                  </a:lnTo>
                  <a:lnTo>
                    <a:pt x="114" y="50"/>
                  </a:lnTo>
                  <a:lnTo>
                    <a:pt x="130" y="54"/>
                  </a:lnTo>
                  <a:lnTo>
                    <a:pt x="130" y="54"/>
                  </a:lnTo>
                  <a:lnTo>
                    <a:pt x="150" y="56"/>
                  </a:lnTo>
                  <a:lnTo>
                    <a:pt x="170" y="54"/>
                  </a:lnTo>
                  <a:lnTo>
                    <a:pt x="188" y="50"/>
                  </a:lnTo>
                  <a:lnTo>
                    <a:pt x="206" y="44"/>
                  </a:lnTo>
                  <a:lnTo>
                    <a:pt x="220" y="38"/>
                  </a:lnTo>
                  <a:lnTo>
                    <a:pt x="230" y="32"/>
                  </a:lnTo>
                  <a:lnTo>
                    <a:pt x="240" y="24"/>
                  </a:lnTo>
                  <a:lnTo>
                    <a:pt x="24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5" name="Freeform 101"/>
            <p:cNvSpPr>
              <a:spLocks/>
            </p:cNvSpPr>
            <p:nvPr/>
          </p:nvSpPr>
          <p:spPr bwMode="auto">
            <a:xfrm>
              <a:off x="7138737" y="3276600"/>
              <a:ext cx="978568" cy="914400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0"/>
                </a:cxn>
                <a:cxn ang="0">
                  <a:pos x="104" y="0"/>
                </a:cxn>
                <a:cxn ang="0">
                  <a:pos x="88" y="4"/>
                </a:cxn>
                <a:cxn ang="0">
                  <a:pos x="88" y="4"/>
                </a:cxn>
                <a:cxn ang="0">
                  <a:pos x="76" y="10"/>
                </a:cxn>
                <a:cxn ang="0">
                  <a:pos x="64" y="16"/>
                </a:cxn>
                <a:cxn ang="0">
                  <a:pos x="54" y="26"/>
                </a:cxn>
                <a:cxn ang="0">
                  <a:pos x="44" y="36"/>
                </a:cxn>
                <a:cxn ang="0">
                  <a:pos x="44" y="36"/>
                </a:cxn>
                <a:cxn ang="0">
                  <a:pos x="26" y="58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4" y="96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4" y="114"/>
                </a:cxn>
                <a:cxn ang="0">
                  <a:pos x="6" y="112"/>
                </a:cxn>
                <a:cxn ang="0">
                  <a:pos x="6" y="112"/>
                </a:cxn>
                <a:cxn ang="0">
                  <a:pos x="8" y="98"/>
                </a:cxn>
                <a:cxn ang="0">
                  <a:pos x="16" y="82"/>
                </a:cxn>
                <a:cxn ang="0">
                  <a:pos x="16" y="82"/>
                </a:cxn>
                <a:cxn ang="0">
                  <a:pos x="24" y="68"/>
                </a:cxn>
                <a:cxn ang="0">
                  <a:pos x="34" y="52"/>
                </a:cxn>
                <a:cxn ang="0">
                  <a:pos x="46" y="38"/>
                </a:cxn>
                <a:cxn ang="0">
                  <a:pos x="60" y="26"/>
                </a:cxn>
                <a:cxn ang="0">
                  <a:pos x="60" y="26"/>
                </a:cxn>
                <a:cxn ang="0">
                  <a:pos x="74" y="16"/>
                </a:cxn>
                <a:cxn ang="0">
                  <a:pos x="90" y="10"/>
                </a:cxn>
                <a:cxn ang="0">
                  <a:pos x="90" y="10"/>
                </a:cxn>
                <a:cxn ang="0">
                  <a:pos x="104" y="6"/>
                </a:cxn>
                <a:cxn ang="0">
                  <a:pos x="120" y="6"/>
                </a:cxn>
                <a:cxn ang="0">
                  <a:pos x="120" y="6"/>
                </a:cxn>
                <a:cxn ang="0">
                  <a:pos x="122" y="6"/>
                </a:cxn>
                <a:cxn ang="0">
                  <a:pos x="122" y="4"/>
                </a:cxn>
                <a:cxn ang="0">
                  <a:pos x="122" y="4"/>
                </a:cxn>
                <a:cxn ang="0">
                  <a:pos x="122" y="2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2" h="114">
                  <a:moveTo>
                    <a:pt x="120" y="2"/>
                  </a:moveTo>
                  <a:lnTo>
                    <a:pt x="120" y="2"/>
                  </a:lnTo>
                  <a:lnTo>
                    <a:pt x="112" y="0"/>
                  </a:lnTo>
                  <a:lnTo>
                    <a:pt x="104" y="0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76" y="10"/>
                  </a:lnTo>
                  <a:lnTo>
                    <a:pt x="64" y="16"/>
                  </a:lnTo>
                  <a:lnTo>
                    <a:pt x="54" y="2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26" y="58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4" y="96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4" y="114"/>
                  </a:lnTo>
                  <a:lnTo>
                    <a:pt x="6" y="112"/>
                  </a:lnTo>
                  <a:lnTo>
                    <a:pt x="6" y="112"/>
                  </a:lnTo>
                  <a:lnTo>
                    <a:pt x="8" y="98"/>
                  </a:lnTo>
                  <a:lnTo>
                    <a:pt x="16" y="82"/>
                  </a:lnTo>
                  <a:lnTo>
                    <a:pt x="16" y="82"/>
                  </a:lnTo>
                  <a:lnTo>
                    <a:pt x="24" y="68"/>
                  </a:lnTo>
                  <a:lnTo>
                    <a:pt x="34" y="52"/>
                  </a:lnTo>
                  <a:lnTo>
                    <a:pt x="46" y="38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74" y="16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104" y="6"/>
                  </a:lnTo>
                  <a:lnTo>
                    <a:pt x="120" y="6"/>
                  </a:lnTo>
                  <a:lnTo>
                    <a:pt x="120" y="6"/>
                  </a:lnTo>
                  <a:lnTo>
                    <a:pt x="122" y="6"/>
                  </a:lnTo>
                  <a:lnTo>
                    <a:pt x="122" y="4"/>
                  </a:lnTo>
                  <a:lnTo>
                    <a:pt x="122" y="4"/>
                  </a:lnTo>
                  <a:lnTo>
                    <a:pt x="122" y="2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6" name="Freeform 102"/>
            <p:cNvSpPr>
              <a:spLocks/>
            </p:cNvSpPr>
            <p:nvPr/>
          </p:nvSpPr>
          <p:spPr bwMode="auto">
            <a:xfrm>
              <a:off x="3304674" y="2490537"/>
              <a:ext cx="240632" cy="59355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24" y="64"/>
                </a:cxn>
                <a:cxn ang="0">
                  <a:pos x="18" y="58"/>
                </a:cxn>
                <a:cxn ang="0">
                  <a:pos x="12" y="50"/>
                </a:cxn>
                <a:cxn ang="0">
                  <a:pos x="8" y="42"/>
                </a:cxn>
                <a:cxn ang="0">
                  <a:pos x="8" y="42"/>
                </a:cxn>
                <a:cxn ang="0">
                  <a:pos x="6" y="32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6" y="12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8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6" y="66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74"/>
                </a:cxn>
                <a:cxn ang="0">
                  <a:pos x="30" y="74"/>
                </a:cxn>
                <a:cxn ang="0">
                  <a:pos x="30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30" h="74">
                  <a:moveTo>
                    <a:pt x="30" y="70"/>
                  </a:moveTo>
                  <a:lnTo>
                    <a:pt x="30" y="70"/>
                  </a:lnTo>
                  <a:lnTo>
                    <a:pt x="24" y="64"/>
                  </a:lnTo>
                  <a:lnTo>
                    <a:pt x="18" y="58"/>
                  </a:lnTo>
                  <a:lnTo>
                    <a:pt x="12" y="50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6" y="3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2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1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8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6" y="66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7" name="Freeform 103"/>
            <p:cNvSpPr>
              <a:spLocks/>
            </p:cNvSpPr>
            <p:nvPr/>
          </p:nvSpPr>
          <p:spPr bwMode="auto">
            <a:xfrm>
              <a:off x="8261684" y="-1070811"/>
              <a:ext cx="368968" cy="75397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0" y="10"/>
                </a:cxn>
                <a:cxn ang="0">
                  <a:pos x="40" y="24"/>
                </a:cxn>
                <a:cxn ang="0">
                  <a:pos x="40" y="32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56"/>
                </a:cxn>
                <a:cxn ang="0">
                  <a:pos x="42" y="68"/>
                </a:cxn>
                <a:cxn ang="0">
                  <a:pos x="40" y="78"/>
                </a:cxn>
                <a:cxn ang="0">
                  <a:pos x="34" y="88"/>
                </a:cxn>
                <a:cxn ang="0">
                  <a:pos x="28" y="92"/>
                </a:cxn>
                <a:cxn ang="0">
                  <a:pos x="24" y="94"/>
                </a:cxn>
                <a:cxn ang="0">
                  <a:pos x="20" y="92"/>
                </a:cxn>
                <a:cxn ang="0">
                  <a:pos x="16" y="90"/>
                </a:cxn>
                <a:cxn ang="0">
                  <a:pos x="12" y="86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66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2" y="50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0" y="50"/>
                </a:cxn>
                <a:cxn ang="0">
                  <a:pos x="12" y="56"/>
                </a:cxn>
                <a:cxn ang="0">
                  <a:pos x="14" y="58"/>
                </a:cxn>
                <a:cxn ang="0">
                  <a:pos x="18" y="58"/>
                </a:cxn>
                <a:cxn ang="0">
                  <a:pos x="18" y="58"/>
                </a:cxn>
                <a:cxn ang="0">
                  <a:pos x="14" y="50"/>
                </a:cxn>
                <a:cxn ang="0">
                  <a:pos x="14" y="4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4" y="20"/>
                </a:cxn>
                <a:cxn ang="0">
                  <a:pos x="34" y="1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94">
                  <a:moveTo>
                    <a:pt x="46" y="0"/>
                  </a:moveTo>
                  <a:lnTo>
                    <a:pt x="46" y="0"/>
                  </a:lnTo>
                  <a:lnTo>
                    <a:pt x="44" y="2"/>
                  </a:lnTo>
                  <a:lnTo>
                    <a:pt x="40" y="10"/>
                  </a:lnTo>
                  <a:lnTo>
                    <a:pt x="40" y="24"/>
                  </a:lnTo>
                  <a:lnTo>
                    <a:pt x="40" y="32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56"/>
                  </a:lnTo>
                  <a:lnTo>
                    <a:pt x="42" y="68"/>
                  </a:lnTo>
                  <a:lnTo>
                    <a:pt x="40" y="78"/>
                  </a:lnTo>
                  <a:lnTo>
                    <a:pt x="34" y="88"/>
                  </a:lnTo>
                  <a:lnTo>
                    <a:pt x="28" y="92"/>
                  </a:lnTo>
                  <a:lnTo>
                    <a:pt x="24" y="94"/>
                  </a:lnTo>
                  <a:lnTo>
                    <a:pt x="20" y="92"/>
                  </a:lnTo>
                  <a:lnTo>
                    <a:pt x="16" y="90"/>
                  </a:lnTo>
                  <a:lnTo>
                    <a:pt x="12" y="86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66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2" y="50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50"/>
                  </a:lnTo>
                  <a:lnTo>
                    <a:pt x="12" y="56"/>
                  </a:lnTo>
                  <a:lnTo>
                    <a:pt x="14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4" y="50"/>
                  </a:lnTo>
                  <a:lnTo>
                    <a:pt x="14" y="4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4" y="20"/>
                  </a:lnTo>
                  <a:lnTo>
                    <a:pt x="34" y="1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8" name="Freeform 104"/>
            <p:cNvSpPr>
              <a:spLocks/>
            </p:cNvSpPr>
            <p:nvPr/>
          </p:nvSpPr>
          <p:spPr bwMode="auto">
            <a:xfrm>
              <a:off x="8229600" y="-509337"/>
              <a:ext cx="240632" cy="577516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6" y="16"/>
                </a:cxn>
                <a:cxn ang="0">
                  <a:pos x="12" y="24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6" y="42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60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6" y="72"/>
                </a:cxn>
                <a:cxn ang="0">
                  <a:pos x="4" y="72"/>
                </a:cxn>
                <a:cxn ang="0">
                  <a:pos x="4" y="72"/>
                </a:cxn>
                <a:cxn ang="0">
                  <a:pos x="0" y="6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2" y="36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8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8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0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0" h="72">
                  <a:moveTo>
                    <a:pt x="28" y="4"/>
                  </a:moveTo>
                  <a:lnTo>
                    <a:pt x="28" y="4"/>
                  </a:lnTo>
                  <a:lnTo>
                    <a:pt x="22" y="8"/>
                  </a:lnTo>
                  <a:lnTo>
                    <a:pt x="16" y="16"/>
                  </a:lnTo>
                  <a:lnTo>
                    <a:pt x="12" y="24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6" y="4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6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6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2" y="36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9" name="Freeform 105"/>
            <p:cNvSpPr>
              <a:spLocks/>
            </p:cNvSpPr>
            <p:nvPr/>
          </p:nvSpPr>
          <p:spPr bwMode="auto">
            <a:xfrm>
              <a:off x="7042484" y="7511716"/>
              <a:ext cx="721895" cy="33688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52" y="8"/>
                </a:cxn>
                <a:cxn ang="0">
                  <a:pos x="42" y="4"/>
                </a:cxn>
                <a:cxn ang="0">
                  <a:pos x="32" y="2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4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6" y="8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30" y="6"/>
                </a:cxn>
                <a:cxn ang="0">
                  <a:pos x="40" y="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58" y="18"/>
                </a:cxn>
                <a:cxn ang="0">
                  <a:pos x="66" y="24"/>
                </a:cxn>
                <a:cxn ang="0">
                  <a:pos x="76" y="32"/>
                </a:cxn>
                <a:cxn ang="0">
                  <a:pos x="84" y="42"/>
                </a:cxn>
                <a:cxn ang="0">
                  <a:pos x="90" y="42"/>
                </a:cxn>
                <a:cxn ang="0">
                  <a:pos x="90" y="42"/>
                </a:cxn>
                <a:cxn ang="0">
                  <a:pos x="80" y="30"/>
                </a:cxn>
                <a:cxn ang="0">
                  <a:pos x="70" y="20"/>
                </a:cxn>
                <a:cxn ang="0">
                  <a:pos x="60" y="14"/>
                </a:cxn>
                <a:cxn ang="0">
                  <a:pos x="52" y="8"/>
                </a:cxn>
                <a:cxn ang="0">
                  <a:pos x="52" y="8"/>
                </a:cxn>
              </a:cxnLst>
              <a:rect l="0" t="0" r="r" b="b"/>
              <a:pathLst>
                <a:path w="90" h="42">
                  <a:moveTo>
                    <a:pt x="52" y="8"/>
                  </a:moveTo>
                  <a:lnTo>
                    <a:pt x="52" y="8"/>
                  </a:lnTo>
                  <a:lnTo>
                    <a:pt x="42" y="4"/>
                  </a:lnTo>
                  <a:lnTo>
                    <a:pt x="32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4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6" y="8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30" y="6"/>
                  </a:lnTo>
                  <a:lnTo>
                    <a:pt x="40" y="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8" y="18"/>
                  </a:lnTo>
                  <a:lnTo>
                    <a:pt x="66" y="24"/>
                  </a:lnTo>
                  <a:lnTo>
                    <a:pt x="76" y="32"/>
                  </a:lnTo>
                  <a:lnTo>
                    <a:pt x="84" y="42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80" y="30"/>
                  </a:lnTo>
                  <a:lnTo>
                    <a:pt x="70" y="20"/>
                  </a:lnTo>
                  <a:lnTo>
                    <a:pt x="60" y="14"/>
                  </a:lnTo>
                  <a:lnTo>
                    <a:pt x="52" y="8"/>
                  </a:lnTo>
                  <a:lnTo>
                    <a:pt x="5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0" name="Freeform 106"/>
            <p:cNvSpPr>
              <a:spLocks/>
            </p:cNvSpPr>
            <p:nvPr/>
          </p:nvSpPr>
          <p:spPr bwMode="auto">
            <a:xfrm>
              <a:off x="8053137" y="6821905"/>
              <a:ext cx="1058779" cy="256674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16" y="4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38" y="8"/>
                </a:cxn>
                <a:cxn ang="0">
                  <a:pos x="50" y="14"/>
                </a:cxn>
                <a:cxn ang="0">
                  <a:pos x="50" y="14"/>
                </a:cxn>
                <a:cxn ang="0">
                  <a:pos x="70" y="26"/>
                </a:cxn>
                <a:cxn ang="0">
                  <a:pos x="70" y="26"/>
                </a:cxn>
                <a:cxn ang="0">
                  <a:pos x="80" y="30"/>
                </a:cxn>
                <a:cxn ang="0">
                  <a:pos x="90" y="32"/>
                </a:cxn>
                <a:cxn ang="0">
                  <a:pos x="90" y="32"/>
                </a:cxn>
                <a:cxn ang="0">
                  <a:pos x="102" y="32"/>
                </a:cxn>
                <a:cxn ang="0">
                  <a:pos x="112" y="30"/>
                </a:cxn>
                <a:cxn ang="0">
                  <a:pos x="112" y="30"/>
                </a:cxn>
                <a:cxn ang="0">
                  <a:pos x="120" y="28"/>
                </a:cxn>
                <a:cxn ang="0">
                  <a:pos x="130" y="26"/>
                </a:cxn>
                <a:cxn ang="0">
                  <a:pos x="130" y="26"/>
                </a:cxn>
                <a:cxn ang="0">
                  <a:pos x="132" y="24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0" y="20"/>
                </a:cxn>
                <a:cxn ang="0">
                  <a:pos x="130" y="20"/>
                </a:cxn>
                <a:cxn ang="0">
                  <a:pos x="120" y="22"/>
                </a:cxn>
                <a:cxn ang="0">
                  <a:pos x="110" y="26"/>
                </a:cxn>
                <a:cxn ang="0">
                  <a:pos x="110" y="26"/>
                </a:cxn>
                <a:cxn ang="0">
                  <a:pos x="102" y="2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82" y="24"/>
                </a:cxn>
                <a:cxn ang="0">
                  <a:pos x="72" y="20"/>
                </a:cxn>
                <a:cxn ang="0">
                  <a:pos x="72" y="20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40" y="4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16" y="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8"/>
                </a:cxn>
                <a:cxn ang="0">
                  <a:pos x="4" y="8"/>
                </a:cxn>
                <a:cxn ang="0">
                  <a:pos x="4" y="8"/>
                </a:cxn>
              </a:cxnLst>
              <a:rect l="0" t="0" r="r" b="b"/>
              <a:pathLst>
                <a:path w="132" h="32">
                  <a:moveTo>
                    <a:pt x="4" y="8"/>
                  </a:moveTo>
                  <a:lnTo>
                    <a:pt x="4" y="8"/>
                  </a:lnTo>
                  <a:lnTo>
                    <a:pt x="16" y="4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38" y="8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70" y="26"/>
                  </a:lnTo>
                  <a:lnTo>
                    <a:pt x="70" y="26"/>
                  </a:lnTo>
                  <a:lnTo>
                    <a:pt x="80" y="30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102" y="32"/>
                  </a:lnTo>
                  <a:lnTo>
                    <a:pt x="112" y="30"/>
                  </a:lnTo>
                  <a:lnTo>
                    <a:pt x="112" y="30"/>
                  </a:lnTo>
                  <a:lnTo>
                    <a:pt x="120" y="28"/>
                  </a:lnTo>
                  <a:lnTo>
                    <a:pt x="130" y="26"/>
                  </a:lnTo>
                  <a:lnTo>
                    <a:pt x="130" y="26"/>
                  </a:lnTo>
                  <a:lnTo>
                    <a:pt x="132" y="24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20" y="22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02" y="2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82" y="24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40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6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1" name="Freeform 107"/>
            <p:cNvSpPr>
              <a:spLocks/>
            </p:cNvSpPr>
            <p:nvPr/>
          </p:nvSpPr>
          <p:spPr bwMode="auto">
            <a:xfrm>
              <a:off x="4636168" y="2667000"/>
              <a:ext cx="641684" cy="641684"/>
            </a:xfrm>
            <a:custGeom>
              <a:avLst/>
              <a:gdLst/>
              <a:ahLst/>
              <a:cxnLst>
                <a:cxn ang="0">
                  <a:pos x="4" y="78"/>
                </a:cxn>
                <a:cxn ang="0">
                  <a:pos x="4" y="78"/>
                </a:cxn>
                <a:cxn ang="0">
                  <a:pos x="6" y="60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20" y="32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40" y="16"/>
                </a:cxn>
                <a:cxn ang="0">
                  <a:pos x="52" y="12"/>
                </a:cxn>
                <a:cxn ang="0">
                  <a:pos x="52" y="12"/>
                </a:cxn>
                <a:cxn ang="0">
                  <a:pos x="66" y="8"/>
                </a:cxn>
                <a:cxn ang="0">
                  <a:pos x="78" y="4"/>
                </a:cxn>
                <a:cxn ang="0">
                  <a:pos x="78" y="4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64" y="4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38" y="12"/>
                </a:cxn>
                <a:cxn ang="0">
                  <a:pos x="32" y="16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6" y="30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2" y="60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0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4" y="78"/>
                </a:cxn>
                <a:cxn ang="0">
                  <a:pos x="4" y="78"/>
                </a:cxn>
              </a:cxnLst>
              <a:rect l="0" t="0" r="r" b="b"/>
              <a:pathLst>
                <a:path w="80" h="80">
                  <a:moveTo>
                    <a:pt x="4" y="78"/>
                  </a:moveTo>
                  <a:lnTo>
                    <a:pt x="4" y="78"/>
                  </a:lnTo>
                  <a:lnTo>
                    <a:pt x="6" y="60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20" y="32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40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66" y="8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64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38" y="12"/>
                  </a:lnTo>
                  <a:lnTo>
                    <a:pt x="32" y="16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6" y="30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2" y="6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4" y="80"/>
                  </a:lnTo>
                  <a:lnTo>
                    <a:pt x="4" y="78"/>
                  </a:lnTo>
                  <a:lnTo>
                    <a:pt x="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2" name="Freeform 108"/>
            <p:cNvSpPr>
              <a:spLocks/>
            </p:cNvSpPr>
            <p:nvPr/>
          </p:nvSpPr>
          <p:spPr bwMode="auto">
            <a:xfrm>
              <a:off x="673768" y="3116179"/>
              <a:ext cx="625642" cy="208547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" y="4"/>
                </a:cxn>
                <a:cxn ang="0">
                  <a:pos x="10" y="12"/>
                </a:cxn>
                <a:cxn ang="0">
                  <a:pos x="22" y="20"/>
                </a:cxn>
                <a:cxn ang="0">
                  <a:pos x="22" y="20"/>
                </a:cxn>
                <a:cxn ang="0">
                  <a:pos x="36" y="24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58" y="26"/>
                </a:cxn>
                <a:cxn ang="0">
                  <a:pos x="66" y="24"/>
                </a:cxn>
                <a:cxn ang="0">
                  <a:pos x="66" y="24"/>
                </a:cxn>
                <a:cxn ang="0">
                  <a:pos x="72" y="20"/>
                </a:cxn>
                <a:cxn ang="0">
                  <a:pos x="78" y="16"/>
                </a:cxn>
                <a:cxn ang="0">
                  <a:pos x="78" y="16"/>
                </a:cxn>
                <a:cxn ang="0">
                  <a:pos x="78" y="14"/>
                </a:cxn>
                <a:cxn ang="0">
                  <a:pos x="78" y="12"/>
                </a:cxn>
                <a:cxn ang="0">
                  <a:pos x="78" y="12"/>
                </a:cxn>
                <a:cxn ang="0">
                  <a:pos x="76" y="12"/>
                </a:cxn>
                <a:cxn ang="0">
                  <a:pos x="74" y="12"/>
                </a:cxn>
                <a:cxn ang="0">
                  <a:pos x="74" y="12"/>
                </a:cxn>
                <a:cxn ang="0">
                  <a:pos x="70" y="16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4" y="22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34" y="18"/>
                </a:cxn>
                <a:cxn ang="0">
                  <a:pos x="24" y="14"/>
                </a:cxn>
                <a:cxn ang="0">
                  <a:pos x="24" y="14"/>
                </a:cxn>
                <a:cxn ang="0">
                  <a:pos x="14" y="8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78" h="26">
                  <a:moveTo>
                    <a:pt x="2" y="4"/>
                  </a:moveTo>
                  <a:lnTo>
                    <a:pt x="2" y="4"/>
                  </a:lnTo>
                  <a:lnTo>
                    <a:pt x="10" y="1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36" y="24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8" y="26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72" y="20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6" y="12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0" y="16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34" y="18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14" y="8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3" name="Freeform 109"/>
            <p:cNvSpPr>
              <a:spLocks/>
            </p:cNvSpPr>
            <p:nvPr/>
          </p:nvSpPr>
          <p:spPr bwMode="auto">
            <a:xfrm>
              <a:off x="5694947" y="-413084"/>
              <a:ext cx="786063" cy="673768"/>
            </a:xfrm>
            <a:custGeom>
              <a:avLst/>
              <a:gdLst/>
              <a:ahLst/>
              <a:cxnLst>
                <a:cxn ang="0">
                  <a:pos x="4" y="84"/>
                </a:cxn>
                <a:cxn ang="0">
                  <a:pos x="4" y="84"/>
                </a:cxn>
                <a:cxn ang="0">
                  <a:pos x="16" y="82"/>
                </a:cxn>
                <a:cxn ang="0">
                  <a:pos x="52" y="80"/>
                </a:cxn>
                <a:cxn ang="0">
                  <a:pos x="52" y="80"/>
                </a:cxn>
                <a:cxn ang="0">
                  <a:pos x="62" y="80"/>
                </a:cxn>
                <a:cxn ang="0">
                  <a:pos x="72" y="76"/>
                </a:cxn>
                <a:cxn ang="0">
                  <a:pos x="80" y="72"/>
                </a:cxn>
                <a:cxn ang="0">
                  <a:pos x="88" y="66"/>
                </a:cxn>
                <a:cxn ang="0">
                  <a:pos x="94" y="60"/>
                </a:cxn>
                <a:cxn ang="0">
                  <a:pos x="96" y="54"/>
                </a:cxn>
                <a:cxn ang="0">
                  <a:pos x="98" y="48"/>
                </a:cxn>
                <a:cxn ang="0">
                  <a:pos x="96" y="44"/>
                </a:cxn>
                <a:cxn ang="0">
                  <a:pos x="96" y="44"/>
                </a:cxn>
                <a:cxn ang="0">
                  <a:pos x="90" y="36"/>
                </a:cxn>
                <a:cxn ang="0">
                  <a:pos x="82" y="34"/>
                </a:cxn>
                <a:cxn ang="0">
                  <a:pos x="74" y="32"/>
                </a:cxn>
                <a:cxn ang="0">
                  <a:pos x="74" y="32"/>
                </a:cxn>
                <a:cxn ang="0">
                  <a:pos x="76" y="28"/>
                </a:cxn>
                <a:cxn ang="0">
                  <a:pos x="78" y="18"/>
                </a:cxn>
                <a:cxn ang="0">
                  <a:pos x="78" y="12"/>
                </a:cxn>
                <a:cxn ang="0">
                  <a:pos x="76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2" y="2"/>
                </a:cxn>
                <a:cxn ang="0">
                  <a:pos x="34" y="4"/>
                </a:cxn>
                <a:cxn ang="0">
                  <a:pos x="24" y="10"/>
                </a:cxn>
                <a:cxn ang="0">
                  <a:pos x="16" y="20"/>
                </a:cxn>
                <a:cxn ang="0">
                  <a:pos x="10" y="32"/>
                </a:cxn>
                <a:cxn ang="0">
                  <a:pos x="4" y="50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2" y="62"/>
                </a:cxn>
                <a:cxn ang="0">
                  <a:pos x="24" y="54"/>
                </a:cxn>
                <a:cxn ang="0">
                  <a:pos x="32" y="52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4" y="52"/>
                </a:cxn>
                <a:cxn ang="0">
                  <a:pos x="24" y="58"/>
                </a:cxn>
                <a:cxn ang="0">
                  <a:pos x="14" y="68"/>
                </a:cxn>
                <a:cxn ang="0">
                  <a:pos x="8" y="76"/>
                </a:cxn>
                <a:cxn ang="0">
                  <a:pos x="4" y="84"/>
                </a:cxn>
                <a:cxn ang="0">
                  <a:pos x="4" y="84"/>
                </a:cxn>
              </a:cxnLst>
              <a:rect l="0" t="0" r="r" b="b"/>
              <a:pathLst>
                <a:path w="98" h="84">
                  <a:moveTo>
                    <a:pt x="4" y="84"/>
                  </a:moveTo>
                  <a:lnTo>
                    <a:pt x="4" y="84"/>
                  </a:lnTo>
                  <a:lnTo>
                    <a:pt x="16" y="82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62" y="80"/>
                  </a:lnTo>
                  <a:lnTo>
                    <a:pt x="72" y="76"/>
                  </a:lnTo>
                  <a:lnTo>
                    <a:pt x="80" y="72"/>
                  </a:lnTo>
                  <a:lnTo>
                    <a:pt x="88" y="66"/>
                  </a:lnTo>
                  <a:lnTo>
                    <a:pt x="94" y="60"/>
                  </a:lnTo>
                  <a:lnTo>
                    <a:pt x="96" y="54"/>
                  </a:lnTo>
                  <a:lnTo>
                    <a:pt x="98" y="48"/>
                  </a:lnTo>
                  <a:lnTo>
                    <a:pt x="96" y="44"/>
                  </a:lnTo>
                  <a:lnTo>
                    <a:pt x="96" y="44"/>
                  </a:lnTo>
                  <a:lnTo>
                    <a:pt x="90" y="36"/>
                  </a:lnTo>
                  <a:lnTo>
                    <a:pt x="82" y="34"/>
                  </a:lnTo>
                  <a:lnTo>
                    <a:pt x="74" y="32"/>
                  </a:lnTo>
                  <a:lnTo>
                    <a:pt x="74" y="32"/>
                  </a:lnTo>
                  <a:lnTo>
                    <a:pt x="76" y="28"/>
                  </a:lnTo>
                  <a:lnTo>
                    <a:pt x="78" y="18"/>
                  </a:lnTo>
                  <a:lnTo>
                    <a:pt x="78" y="12"/>
                  </a:lnTo>
                  <a:lnTo>
                    <a:pt x="76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2" y="2"/>
                  </a:lnTo>
                  <a:lnTo>
                    <a:pt x="34" y="4"/>
                  </a:lnTo>
                  <a:lnTo>
                    <a:pt x="24" y="10"/>
                  </a:lnTo>
                  <a:lnTo>
                    <a:pt x="16" y="20"/>
                  </a:lnTo>
                  <a:lnTo>
                    <a:pt x="10" y="32"/>
                  </a:lnTo>
                  <a:lnTo>
                    <a:pt x="4" y="50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2" y="62"/>
                  </a:lnTo>
                  <a:lnTo>
                    <a:pt x="24" y="54"/>
                  </a:lnTo>
                  <a:lnTo>
                    <a:pt x="32" y="52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4" y="52"/>
                  </a:lnTo>
                  <a:lnTo>
                    <a:pt x="24" y="58"/>
                  </a:lnTo>
                  <a:lnTo>
                    <a:pt x="14" y="68"/>
                  </a:lnTo>
                  <a:lnTo>
                    <a:pt x="8" y="76"/>
                  </a:lnTo>
                  <a:lnTo>
                    <a:pt x="4" y="84"/>
                  </a:lnTo>
                  <a:lnTo>
                    <a:pt x="4" y="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4" name="Freeform 110"/>
            <p:cNvSpPr>
              <a:spLocks/>
            </p:cNvSpPr>
            <p:nvPr/>
          </p:nvSpPr>
          <p:spPr bwMode="auto">
            <a:xfrm>
              <a:off x="5646821" y="276726"/>
              <a:ext cx="770021" cy="705853"/>
            </a:xfrm>
            <a:custGeom>
              <a:avLst/>
              <a:gdLst/>
              <a:ahLst/>
              <a:cxnLst>
                <a:cxn ang="0">
                  <a:pos x="92" y="16"/>
                </a:cxn>
                <a:cxn ang="0">
                  <a:pos x="92" y="16"/>
                </a:cxn>
                <a:cxn ang="0">
                  <a:pos x="96" y="24"/>
                </a:cxn>
                <a:cxn ang="0">
                  <a:pos x="96" y="30"/>
                </a:cxn>
                <a:cxn ang="0">
                  <a:pos x="92" y="36"/>
                </a:cxn>
                <a:cxn ang="0">
                  <a:pos x="88" y="42"/>
                </a:cxn>
                <a:cxn ang="0">
                  <a:pos x="82" y="46"/>
                </a:cxn>
                <a:cxn ang="0">
                  <a:pos x="76" y="50"/>
                </a:cxn>
                <a:cxn ang="0">
                  <a:pos x="70" y="50"/>
                </a:cxn>
                <a:cxn ang="0">
                  <a:pos x="66" y="50"/>
                </a:cxn>
                <a:cxn ang="0">
                  <a:pos x="66" y="50"/>
                </a:cxn>
                <a:cxn ang="0">
                  <a:pos x="68" y="54"/>
                </a:cxn>
                <a:cxn ang="0">
                  <a:pos x="68" y="64"/>
                </a:cxn>
                <a:cxn ang="0">
                  <a:pos x="68" y="70"/>
                </a:cxn>
                <a:cxn ang="0">
                  <a:pos x="66" y="74"/>
                </a:cxn>
                <a:cxn ang="0">
                  <a:pos x="60" y="80"/>
                </a:cxn>
                <a:cxn ang="0">
                  <a:pos x="54" y="84"/>
                </a:cxn>
                <a:cxn ang="0">
                  <a:pos x="54" y="84"/>
                </a:cxn>
                <a:cxn ang="0">
                  <a:pos x="44" y="86"/>
                </a:cxn>
                <a:cxn ang="0">
                  <a:pos x="38" y="88"/>
                </a:cxn>
                <a:cxn ang="0">
                  <a:pos x="32" y="86"/>
                </a:cxn>
                <a:cxn ang="0">
                  <a:pos x="28" y="84"/>
                </a:cxn>
                <a:cxn ang="0">
                  <a:pos x="24" y="80"/>
                </a:cxn>
                <a:cxn ang="0">
                  <a:pos x="22" y="74"/>
                </a:cxn>
                <a:cxn ang="0">
                  <a:pos x="18" y="62"/>
                </a:cxn>
                <a:cxn ang="0">
                  <a:pos x="16" y="48"/>
                </a:cxn>
                <a:cxn ang="0">
                  <a:pos x="14" y="36"/>
                </a:cxn>
                <a:cxn ang="0">
                  <a:pos x="8" y="24"/>
                </a:cxn>
                <a:cxn ang="0">
                  <a:pos x="4" y="2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18" y="20"/>
                </a:cxn>
                <a:cxn ang="0">
                  <a:pos x="34" y="24"/>
                </a:cxn>
                <a:cxn ang="0">
                  <a:pos x="42" y="28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46" y="30"/>
                </a:cxn>
                <a:cxn ang="0">
                  <a:pos x="40" y="22"/>
                </a:cxn>
                <a:cxn ang="0">
                  <a:pos x="34" y="18"/>
                </a:cxn>
                <a:cxn ang="0">
                  <a:pos x="26" y="14"/>
                </a:cxn>
                <a:cxn ang="0">
                  <a:pos x="18" y="12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18" y="6"/>
                </a:cxn>
                <a:cxn ang="0">
                  <a:pos x="42" y="2"/>
                </a:cxn>
                <a:cxn ang="0">
                  <a:pos x="58" y="0"/>
                </a:cxn>
                <a:cxn ang="0">
                  <a:pos x="72" y="2"/>
                </a:cxn>
                <a:cxn ang="0">
                  <a:pos x="84" y="8"/>
                </a:cxn>
                <a:cxn ang="0">
                  <a:pos x="88" y="12"/>
                </a:cxn>
                <a:cxn ang="0">
                  <a:pos x="92" y="16"/>
                </a:cxn>
                <a:cxn ang="0">
                  <a:pos x="92" y="16"/>
                </a:cxn>
              </a:cxnLst>
              <a:rect l="0" t="0" r="r" b="b"/>
              <a:pathLst>
                <a:path w="96" h="88">
                  <a:moveTo>
                    <a:pt x="92" y="16"/>
                  </a:moveTo>
                  <a:lnTo>
                    <a:pt x="92" y="16"/>
                  </a:lnTo>
                  <a:lnTo>
                    <a:pt x="96" y="24"/>
                  </a:lnTo>
                  <a:lnTo>
                    <a:pt x="96" y="30"/>
                  </a:lnTo>
                  <a:lnTo>
                    <a:pt x="92" y="36"/>
                  </a:lnTo>
                  <a:lnTo>
                    <a:pt x="88" y="42"/>
                  </a:lnTo>
                  <a:lnTo>
                    <a:pt x="82" y="46"/>
                  </a:lnTo>
                  <a:lnTo>
                    <a:pt x="76" y="50"/>
                  </a:lnTo>
                  <a:lnTo>
                    <a:pt x="70" y="50"/>
                  </a:lnTo>
                  <a:lnTo>
                    <a:pt x="66" y="50"/>
                  </a:lnTo>
                  <a:lnTo>
                    <a:pt x="66" y="50"/>
                  </a:lnTo>
                  <a:lnTo>
                    <a:pt x="68" y="54"/>
                  </a:lnTo>
                  <a:lnTo>
                    <a:pt x="68" y="64"/>
                  </a:lnTo>
                  <a:lnTo>
                    <a:pt x="68" y="70"/>
                  </a:lnTo>
                  <a:lnTo>
                    <a:pt x="66" y="74"/>
                  </a:lnTo>
                  <a:lnTo>
                    <a:pt x="60" y="80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4" y="86"/>
                  </a:lnTo>
                  <a:lnTo>
                    <a:pt x="38" y="88"/>
                  </a:lnTo>
                  <a:lnTo>
                    <a:pt x="32" y="86"/>
                  </a:lnTo>
                  <a:lnTo>
                    <a:pt x="28" y="84"/>
                  </a:lnTo>
                  <a:lnTo>
                    <a:pt x="24" y="80"/>
                  </a:lnTo>
                  <a:lnTo>
                    <a:pt x="22" y="74"/>
                  </a:lnTo>
                  <a:lnTo>
                    <a:pt x="18" y="62"/>
                  </a:lnTo>
                  <a:lnTo>
                    <a:pt x="16" y="48"/>
                  </a:lnTo>
                  <a:lnTo>
                    <a:pt x="14" y="36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8" y="20"/>
                  </a:lnTo>
                  <a:lnTo>
                    <a:pt x="34" y="24"/>
                  </a:lnTo>
                  <a:lnTo>
                    <a:pt x="42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6" y="30"/>
                  </a:lnTo>
                  <a:lnTo>
                    <a:pt x="40" y="22"/>
                  </a:lnTo>
                  <a:lnTo>
                    <a:pt x="34" y="18"/>
                  </a:lnTo>
                  <a:lnTo>
                    <a:pt x="26" y="14"/>
                  </a:lnTo>
                  <a:lnTo>
                    <a:pt x="18" y="12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18" y="6"/>
                  </a:lnTo>
                  <a:lnTo>
                    <a:pt x="42" y="2"/>
                  </a:lnTo>
                  <a:lnTo>
                    <a:pt x="58" y="0"/>
                  </a:lnTo>
                  <a:lnTo>
                    <a:pt x="72" y="2"/>
                  </a:lnTo>
                  <a:lnTo>
                    <a:pt x="84" y="8"/>
                  </a:lnTo>
                  <a:lnTo>
                    <a:pt x="88" y="12"/>
                  </a:lnTo>
                  <a:lnTo>
                    <a:pt x="92" y="16"/>
                  </a:lnTo>
                  <a:lnTo>
                    <a:pt x="9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5" name="Freeform 111"/>
            <p:cNvSpPr>
              <a:spLocks/>
            </p:cNvSpPr>
            <p:nvPr/>
          </p:nvSpPr>
          <p:spPr bwMode="auto">
            <a:xfrm>
              <a:off x="4973053" y="453189"/>
              <a:ext cx="737937" cy="689811"/>
            </a:xfrm>
            <a:custGeom>
              <a:avLst/>
              <a:gdLst/>
              <a:ahLst/>
              <a:cxnLst>
                <a:cxn ang="0">
                  <a:pos x="74" y="4"/>
                </a:cxn>
                <a:cxn ang="0">
                  <a:pos x="74" y="4"/>
                </a:cxn>
                <a:cxn ang="0">
                  <a:pos x="76" y="6"/>
                </a:cxn>
                <a:cxn ang="0">
                  <a:pos x="82" y="14"/>
                </a:cxn>
                <a:cxn ang="0">
                  <a:pos x="88" y="26"/>
                </a:cxn>
                <a:cxn ang="0">
                  <a:pos x="92" y="36"/>
                </a:cxn>
                <a:cxn ang="0">
                  <a:pos x="92" y="46"/>
                </a:cxn>
                <a:cxn ang="0">
                  <a:pos x="92" y="46"/>
                </a:cxn>
                <a:cxn ang="0">
                  <a:pos x="92" y="54"/>
                </a:cxn>
                <a:cxn ang="0">
                  <a:pos x="92" y="62"/>
                </a:cxn>
                <a:cxn ang="0">
                  <a:pos x="88" y="68"/>
                </a:cxn>
                <a:cxn ang="0">
                  <a:pos x="84" y="74"/>
                </a:cxn>
                <a:cxn ang="0">
                  <a:pos x="80" y="78"/>
                </a:cxn>
                <a:cxn ang="0">
                  <a:pos x="74" y="82"/>
                </a:cxn>
                <a:cxn ang="0">
                  <a:pos x="66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6"/>
                </a:cxn>
                <a:cxn ang="0">
                  <a:pos x="46" y="84"/>
                </a:cxn>
                <a:cxn ang="0">
                  <a:pos x="40" y="80"/>
                </a:cxn>
                <a:cxn ang="0">
                  <a:pos x="38" y="74"/>
                </a:cxn>
                <a:cxn ang="0">
                  <a:pos x="38" y="72"/>
                </a:cxn>
                <a:cxn ang="0">
                  <a:pos x="38" y="72"/>
                </a:cxn>
                <a:cxn ang="0">
                  <a:pos x="32" y="74"/>
                </a:cxn>
                <a:cxn ang="0">
                  <a:pos x="22" y="76"/>
                </a:cxn>
                <a:cxn ang="0">
                  <a:pos x="16" y="76"/>
                </a:cxn>
                <a:cxn ang="0">
                  <a:pos x="10" y="76"/>
                </a:cxn>
                <a:cxn ang="0">
                  <a:pos x="4" y="72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0" y="48"/>
                </a:cxn>
                <a:cxn ang="0">
                  <a:pos x="4" y="42"/>
                </a:cxn>
                <a:cxn ang="0">
                  <a:pos x="12" y="34"/>
                </a:cxn>
                <a:cxn ang="0">
                  <a:pos x="22" y="26"/>
                </a:cxn>
                <a:cxn ang="0">
                  <a:pos x="48" y="14"/>
                </a:cxn>
                <a:cxn ang="0">
                  <a:pos x="56" y="8"/>
                </a:cxn>
                <a:cxn ang="0">
                  <a:pos x="60" y="4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64" y="4"/>
                </a:cxn>
                <a:cxn ang="0">
                  <a:pos x="64" y="12"/>
                </a:cxn>
                <a:cxn ang="0">
                  <a:pos x="62" y="26"/>
                </a:cxn>
                <a:cxn ang="0">
                  <a:pos x="60" y="32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8" y="38"/>
                </a:cxn>
                <a:cxn ang="0">
                  <a:pos x="64" y="32"/>
                </a:cxn>
                <a:cxn ang="0">
                  <a:pos x="70" y="20"/>
                </a:cxn>
                <a:cxn ang="0">
                  <a:pos x="74" y="4"/>
                </a:cxn>
                <a:cxn ang="0">
                  <a:pos x="74" y="4"/>
                </a:cxn>
              </a:cxnLst>
              <a:rect l="0" t="0" r="r" b="b"/>
              <a:pathLst>
                <a:path w="92" h="86">
                  <a:moveTo>
                    <a:pt x="74" y="4"/>
                  </a:moveTo>
                  <a:lnTo>
                    <a:pt x="74" y="4"/>
                  </a:lnTo>
                  <a:lnTo>
                    <a:pt x="76" y="6"/>
                  </a:lnTo>
                  <a:lnTo>
                    <a:pt x="82" y="14"/>
                  </a:lnTo>
                  <a:lnTo>
                    <a:pt x="88" y="26"/>
                  </a:lnTo>
                  <a:lnTo>
                    <a:pt x="92" y="3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54"/>
                  </a:lnTo>
                  <a:lnTo>
                    <a:pt x="92" y="62"/>
                  </a:lnTo>
                  <a:lnTo>
                    <a:pt x="88" y="68"/>
                  </a:lnTo>
                  <a:lnTo>
                    <a:pt x="84" y="74"/>
                  </a:lnTo>
                  <a:lnTo>
                    <a:pt x="80" y="78"/>
                  </a:lnTo>
                  <a:lnTo>
                    <a:pt x="74" y="82"/>
                  </a:lnTo>
                  <a:lnTo>
                    <a:pt x="66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6"/>
                  </a:lnTo>
                  <a:lnTo>
                    <a:pt x="46" y="84"/>
                  </a:lnTo>
                  <a:lnTo>
                    <a:pt x="40" y="80"/>
                  </a:lnTo>
                  <a:lnTo>
                    <a:pt x="38" y="74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2" y="74"/>
                  </a:lnTo>
                  <a:lnTo>
                    <a:pt x="22" y="76"/>
                  </a:lnTo>
                  <a:lnTo>
                    <a:pt x="16" y="76"/>
                  </a:lnTo>
                  <a:lnTo>
                    <a:pt x="10" y="76"/>
                  </a:lnTo>
                  <a:lnTo>
                    <a:pt x="4" y="72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4" y="42"/>
                  </a:lnTo>
                  <a:lnTo>
                    <a:pt x="12" y="34"/>
                  </a:lnTo>
                  <a:lnTo>
                    <a:pt x="22" y="26"/>
                  </a:lnTo>
                  <a:lnTo>
                    <a:pt x="48" y="14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4" y="4"/>
                  </a:lnTo>
                  <a:lnTo>
                    <a:pt x="64" y="12"/>
                  </a:lnTo>
                  <a:lnTo>
                    <a:pt x="62" y="26"/>
                  </a:lnTo>
                  <a:lnTo>
                    <a:pt x="60" y="32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8" y="38"/>
                  </a:lnTo>
                  <a:lnTo>
                    <a:pt x="64" y="32"/>
                  </a:lnTo>
                  <a:lnTo>
                    <a:pt x="70" y="20"/>
                  </a:lnTo>
                  <a:lnTo>
                    <a:pt x="74" y="4"/>
                  </a:lnTo>
                  <a:lnTo>
                    <a:pt x="7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6" name="Freeform 112"/>
            <p:cNvSpPr>
              <a:spLocks/>
            </p:cNvSpPr>
            <p:nvPr/>
          </p:nvSpPr>
          <p:spPr bwMode="auto">
            <a:xfrm>
              <a:off x="4572000" y="36095"/>
              <a:ext cx="802105" cy="721895"/>
            </a:xfrm>
            <a:custGeom>
              <a:avLst/>
              <a:gdLst/>
              <a:ahLst/>
              <a:cxnLst>
                <a:cxn ang="0">
                  <a:pos x="98" y="40"/>
                </a:cxn>
                <a:cxn ang="0">
                  <a:pos x="98" y="40"/>
                </a:cxn>
                <a:cxn ang="0">
                  <a:pos x="94" y="48"/>
                </a:cxn>
                <a:cxn ang="0">
                  <a:pos x="80" y="64"/>
                </a:cxn>
                <a:cxn ang="0">
                  <a:pos x="70" y="72"/>
                </a:cxn>
                <a:cxn ang="0">
                  <a:pos x="58" y="80"/>
                </a:cxn>
                <a:cxn ang="0">
                  <a:pos x="48" y="88"/>
                </a:cxn>
                <a:cxn ang="0">
                  <a:pos x="34" y="90"/>
                </a:cxn>
                <a:cxn ang="0">
                  <a:pos x="34" y="90"/>
                </a:cxn>
                <a:cxn ang="0">
                  <a:pos x="24" y="90"/>
                </a:cxn>
                <a:cxn ang="0">
                  <a:pos x="14" y="88"/>
                </a:cxn>
                <a:cxn ang="0">
                  <a:pos x="6" y="84"/>
                </a:cxn>
                <a:cxn ang="0">
                  <a:pos x="2" y="78"/>
                </a:cxn>
                <a:cxn ang="0">
                  <a:pos x="0" y="70"/>
                </a:cxn>
                <a:cxn ang="0">
                  <a:pos x="2" y="62"/>
                </a:cxn>
                <a:cxn ang="0">
                  <a:pos x="6" y="54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10" y="46"/>
                </a:cxn>
                <a:cxn ang="0">
                  <a:pos x="6" y="36"/>
                </a:cxn>
                <a:cxn ang="0">
                  <a:pos x="4" y="32"/>
                </a:cxn>
                <a:cxn ang="0">
                  <a:pos x="4" y="26"/>
                </a:cxn>
                <a:cxn ang="0">
                  <a:pos x="8" y="18"/>
                </a:cxn>
                <a:cxn ang="0">
                  <a:pos x="14" y="12"/>
                </a:cxn>
                <a:cxn ang="0">
                  <a:pos x="14" y="12"/>
                </a:cxn>
                <a:cxn ang="0">
                  <a:pos x="20" y="6"/>
                </a:cxn>
                <a:cxn ang="0">
                  <a:pos x="26" y="4"/>
                </a:cxn>
                <a:cxn ang="0">
                  <a:pos x="30" y="2"/>
                </a:cxn>
                <a:cxn ang="0">
                  <a:pos x="36" y="0"/>
                </a:cxn>
                <a:cxn ang="0">
                  <a:pos x="46" y="2"/>
                </a:cxn>
                <a:cxn ang="0">
                  <a:pos x="56" y="8"/>
                </a:cxn>
                <a:cxn ang="0">
                  <a:pos x="78" y="20"/>
                </a:cxn>
                <a:cxn ang="0">
                  <a:pos x="88" y="26"/>
                </a:cxn>
                <a:cxn ang="0">
                  <a:pos x="100" y="28"/>
                </a:cxn>
                <a:cxn ang="0">
                  <a:pos x="100" y="28"/>
                </a:cxn>
                <a:cxn ang="0">
                  <a:pos x="82" y="36"/>
                </a:cxn>
                <a:cxn ang="0">
                  <a:pos x="66" y="42"/>
                </a:cxn>
                <a:cxn ang="0">
                  <a:pos x="52" y="46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62" y="48"/>
                </a:cxn>
                <a:cxn ang="0">
                  <a:pos x="78" y="46"/>
                </a:cxn>
                <a:cxn ang="0">
                  <a:pos x="98" y="40"/>
                </a:cxn>
                <a:cxn ang="0">
                  <a:pos x="98" y="40"/>
                </a:cxn>
              </a:cxnLst>
              <a:rect l="0" t="0" r="r" b="b"/>
              <a:pathLst>
                <a:path w="100" h="90">
                  <a:moveTo>
                    <a:pt x="98" y="40"/>
                  </a:moveTo>
                  <a:lnTo>
                    <a:pt x="98" y="40"/>
                  </a:lnTo>
                  <a:lnTo>
                    <a:pt x="94" y="48"/>
                  </a:lnTo>
                  <a:lnTo>
                    <a:pt x="80" y="64"/>
                  </a:lnTo>
                  <a:lnTo>
                    <a:pt x="70" y="72"/>
                  </a:lnTo>
                  <a:lnTo>
                    <a:pt x="58" y="80"/>
                  </a:lnTo>
                  <a:lnTo>
                    <a:pt x="48" y="88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24" y="90"/>
                  </a:lnTo>
                  <a:lnTo>
                    <a:pt x="14" y="88"/>
                  </a:lnTo>
                  <a:lnTo>
                    <a:pt x="6" y="84"/>
                  </a:lnTo>
                  <a:lnTo>
                    <a:pt x="2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6" y="5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0" y="46"/>
                  </a:lnTo>
                  <a:lnTo>
                    <a:pt x="6" y="36"/>
                  </a:lnTo>
                  <a:lnTo>
                    <a:pt x="4" y="32"/>
                  </a:lnTo>
                  <a:lnTo>
                    <a:pt x="4" y="26"/>
                  </a:lnTo>
                  <a:lnTo>
                    <a:pt x="8" y="18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20" y="6"/>
                  </a:lnTo>
                  <a:lnTo>
                    <a:pt x="26" y="4"/>
                  </a:lnTo>
                  <a:lnTo>
                    <a:pt x="30" y="2"/>
                  </a:lnTo>
                  <a:lnTo>
                    <a:pt x="36" y="0"/>
                  </a:lnTo>
                  <a:lnTo>
                    <a:pt x="46" y="2"/>
                  </a:lnTo>
                  <a:lnTo>
                    <a:pt x="56" y="8"/>
                  </a:lnTo>
                  <a:lnTo>
                    <a:pt x="78" y="20"/>
                  </a:lnTo>
                  <a:lnTo>
                    <a:pt x="88" y="26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82" y="36"/>
                  </a:lnTo>
                  <a:lnTo>
                    <a:pt x="66" y="42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62" y="48"/>
                  </a:lnTo>
                  <a:lnTo>
                    <a:pt x="78" y="46"/>
                  </a:lnTo>
                  <a:lnTo>
                    <a:pt x="98" y="40"/>
                  </a:lnTo>
                  <a:lnTo>
                    <a:pt x="98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7" name="Freeform 113"/>
            <p:cNvSpPr>
              <a:spLocks/>
            </p:cNvSpPr>
            <p:nvPr/>
          </p:nvSpPr>
          <p:spPr bwMode="auto">
            <a:xfrm>
              <a:off x="5053263" y="-589547"/>
              <a:ext cx="770021" cy="705853"/>
            </a:xfrm>
            <a:custGeom>
              <a:avLst/>
              <a:gdLst/>
              <a:ahLst/>
              <a:cxnLst>
                <a:cxn ang="0">
                  <a:pos x="72" y="88"/>
                </a:cxn>
                <a:cxn ang="0">
                  <a:pos x="72" y="88"/>
                </a:cxn>
                <a:cxn ang="0">
                  <a:pos x="76" y="68"/>
                </a:cxn>
                <a:cxn ang="0">
                  <a:pos x="82" y="4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94" y="24"/>
                </a:cxn>
                <a:cxn ang="0">
                  <a:pos x="96" y="18"/>
                </a:cxn>
                <a:cxn ang="0">
                  <a:pos x="94" y="12"/>
                </a:cxn>
                <a:cxn ang="0">
                  <a:pos x="92" y="8"/>
                </a:cxn>
                <a:cxn ang="0">
                  <a:pos x="88" y="4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0" y="2"/>
                </a:cxn>
                <a:cxn ang="0">
                  <a:pos x="50" y="8"/>
                </a:cxn>
                <a:cxn ang="0">
                  <a:pos x="46" y="16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38" y="18"/>
                </a:cxn>
                <a:cxn ang="0">
                  <a:pos x="26" y="18"/>
                </a:cxn>
                <a:cxn ang="0">
                  <a:pos x="20" y="20"/>
                </a:cxn>
                <a:cxn ang="0">
                  <a:pos x="14" y="22"/>
                </a:cxn>
                <a:cxn ang="0">
                  <a:pos x="8" y="26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40"/>
                </a:cxn>
                <a:cxn ang="0">
                  <a:pos x="0" y="48"/>
                </a:cxn>
                <a:cxn ang="0">
                  <a:pos x="0" y="56"/>
                </a:cxn>
                <a:cxn ang="0">
                  <a:pos x="2" y="64"/>
                </a:cxn>
                <a:cxn ang="0">
                  <a:pos x="8" y="72"/>
                </a:cxn>
                <a:cxn ang="0">
                  <a:pos x="20" y="78"/>
                </a:cxn>
                <a:cxn ang="0">
                  <a:pos x="34" y="84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52" y="86"/>
                </a:cxn>
                <a:cxn ang="0">
                  <a:pos x="48" y="80"/>
                </a:cxn>
                <a:cxn ang="0">
                  <a:pos x="46" y="70"/>
                </a:cxn>
                <a:cxn ang="0">
                  <a:pos x="46" y="62"/>
                </a:cxn>
                <a:cxn ang="0">
                  <a:pos x="48" y="56"/>
                </a:cxn>
                <a:cxn ang="0">
                  <a:pos x="48" y="56"/>
                </a:cxn>
                <a:cxn ang="0">
                  <a:pos x="54" y="68"/>
                </a:cxn>
                <a:cxn ang="0">
                  <a:pos x="62" y="78"/>
                </a:cxn>
                <a:cxn ang="0">
                  <a:pos x="72" y="88"/>
                </a:cxn>
                <a:cxn ang="0">
                  <a:pos x="72" y="88"/>
                </a:cxn>
              </a:cxnLst>
              <a:rect l="0" t="0" r="r" b="b"/>
              <a:pathLst>
                <a:path w="96" h="88">
                  <a:moveTo>
                    <a:pt x="72" y="88"/>
                  </a:moveTo>
                  <a:lnTo>
                    <a:pt x="72" y="88"/>
                  </a:lnTo>
                  <a:lnTo>
                    <a:pt x="76" y="68"/>
                  </a:lnTo>
                  <a:lnTo>
                    <a:pt x="82" y="4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4" y="24"/>
                  </a:lnTo>
                  <a:lnTo>
                    <a:pt x="96" y="18"/>
                  </a:lnTo>
                  <a:lnTo>
                    <a:pt x="94" y="12"/>
                  </a:lnTo>
                  <a:lnTo>
                    <a:pt x="92" y="8"/>
                  </a:lnTo>
                  <a:lnTo>
                    <a:pt x="88" y="4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2"/>
                  </a:lnTo>
                  <a:lnTo>
                    <a:pt x="50" y="8"/>
                  </a:lnTo>
                  <a:lnTo>
                    <a:pt x="46" y="16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38" y="18"/>
                  </a:lnTo>
                  <a:lnTo>
                    <a:pt x="26" y="18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8" y="2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40"/>
                  </a:lnTo>
                  <a:lnTo>
                    <a:pt x="0" y="48"/>
                  </a:lnTo>
                  <a:lnTo>
                    <a:pt x="0" y="56"/>
                  </a:lnTo>
                  <a:lnTo>
                    <a:pt x="2" y="64"/>
                  </a:lnTo>
                  <a:lnTo>
                    <a:pt x="8" y="72"/>
                  </a:lnTo>
                  <a:lnTo>
                    <a:pt x="20" y="78"/>
                  </a:lnTo>
                  <a:lnTo>
                    <a:pt x="34" y="84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52" y="86"/>
                  </a:lnTo>
                  <a:lnTo>
                    <a:pt x="48" y="80"/>
                  </a:lnTo>
                  <a:lnTo>
                    <a:pt x="46" y="70"/>
                  </a:lnTo>
                  <a:lnTo>
                    <a:pt x="46" y="62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54" y="68"/>
                  </a:lnTo>
                  <a:lnTo>
                    <a:pt x="62" y="78"/>
                  </a:lnTo>
                  <a:lnTo>
                    <a:pt x="72" y="88"/>
                  </a:lnTo>
                  <a:lnTo>
                    <a:pt x="72" y="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8" name="Freeform 114"/>
            <p:cNvSpPr>
              <a:spLocks/>
            </p:cNvSpPr>
            <p:nvPr/>
          </p:nvSpPr>
          <p:spPr bwMode="auto">
            <a:xfrm>
              <a:off x="5438274" y="212558"/>
              <a:ext cx="192505" cy="176463"/>
            </a:xfrm>
            <a:custGeom>
              <a:avLst/>
              <a:gdLst/>
              <a:ahLst/>
              <a:cxnLst>
                <a:cxn ang="0">
                  <a:pos x="24" y="12"/>
                </a:cxn>
                <a:cxn ang="0">
                  <a:pos x="24" y="12"/>
                </a:cxn>
                <a:cxn ang="0">
                  <a:pos x="22" y="16"/>
                </a:cxn>
                <a:cxn ang="0">
                  <a:pos x="18" y="18"/>
                </a:cxn>
                <a:cxn ang="0">
                  <a:pos x="14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6" y="20"/>
                </a:cxn>
                <a:cxn ang="0">
                  <a:pos x="2" y="18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6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22" y="4"/>
                </a:cxn>
                <a:cxn ang="0">
                  <a:pos x="24" y="6"/>
                </a:cxn>
                <a:cxn ang="0">
                  <a:pos x="24" y="12"/>
                </a:cxn>
                <a:cxn ang="0">
                  <a:pos x="24" y="12"/>
                </a:cxn>
              </a:cxnLst>
              <a:rect l="0" t="0" r="r" b="b"/>
              <a:pathLst>
                <a:path w="24" h="22">
                  <a:moveTo>
                    <a:pt x="24" y="12"/>
                  </a:moveTo>
                  <a:lnTo>
                    <a:pt x="24" y="12"/>
                  </a:lnTo>
                  <a:lnTo>
                    <a:pt x="22" y="16"/>
                  </a:lnTo>
                  <a:lnTo>
                    <a:pt x="18" y="18"/>
                  </a:lnTo>
                  <a:lnTo>
                    <a:pt x="14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6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9" name="Freeform 115"/>
            <p:cNvSpPr>
              <a:spLocks/>
            </p:cNvSpPr>
            <p:nvPr/>
          </p:nvSpPr>
          <p:spPr bwMode="auto">
            <a:xfrm>
              <a:off x="8181474" y="2570747"/>
              <a:ext cx="529389" cy="513347"/>
            </a:xfrm>
            <a:custGeom>
              <a:avLst/>
              <a:gdLst/>
              <a:ahLst/>
              <a:cxnLst>
                <a:cxn ang="0">
                  <a:pos x="36" y="64"/>
                </a:cxn>
                <a:cxn ang="0">
                  <a:pos x="36" y="64"/>
                </a:cxn>
                <a:cxn ang="0">
                  <a:pos x="44" y="52"/>
                </a:cxn>
                <a:cxn ang="0">
                  <a:pos x="52" y="40"/>
                </a:cxn>
                <a:cxn ang="0">
                  <a:pos x="62" y="30"/>
                </a:cxn>
                <a:cxn ang="0">
                  <a:pos x="62" y="30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56" y="2"/>
                </a:cxn>
                <a:cxn ang="0">
                  <a:pos x="56" y="2"/>
                </a:cxn>
                <a:cxn ang="0">
                  <a:pos x="52" y="0"/>
                </a:cxn>
                <a:cxn ang="0">
                  <a:pos x="48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2" y="6"/>
                </a:cxn>
                <a:cxn ang="0">
                  <a:pos x="24" y="2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2" y="38"/>
                </a:cxn>
                <a:cxn ang="0">
                  <a:pos x="8" y="44"/>
                </a:cxn>
                <a:cxn ang="0">
                  <a:pos x="16" y="54"/>
                </a:cxn>
                <a:cxn ang="0">
                  <a:pos x="26" y="62"/>
                </a:cxn>
                <a:cxn ang="0">
                  <a:pos x="26" y="62"/>
                </a:cxn>
                <a:cxn ang="0">
                  <a:pos x="26" y="54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6" y="64"/>
                </a:cxn>
                <a:cxn ang="0">
                  <a:pos x="36" y="64"/>
                </a:cxn>
              </a:cxnLst>
              <a:rect l="0" t="0" r="r" b="b"/>
              <a:pathLst>
                <a:path w="66" h="64">
                  <a:moveTo>
                    <a:pt x="36" y="64"/>
                  </a:moveTo>
                  <a:lnTo>
                    <a:pt x="36" y="64"/>
                  </a:lnTo>
                  <a:lnTo>
                    <a:pt x="44" y="52"/>
                  </a:lnTo>
                  <a:lnTo>
                    <a:pt x="52" y="40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24" y="2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8" y="44"/>
                  </a:lnTo>
                  <a:lnTo>
                    <a:pt x="16" y="54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6" y="54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6" y="64"/>
                  </a:lnTo>
                  <a:lnTo>
                    <a:pt x="36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0" name="Freeform 116"/>
            <p:cNvSpPr>
              <a:spLocks/>
            </p:cNvSpPr>
            <p:nvPr/>
          </p:nvSpPr>
          <p:spPr bwMode="auto">
            <a:xfrm>
              <a:off x="7844589" y="2923674"/>
              <a:ext cx="513347" cy="561474"/>
            </a:xfrm>
            <a:custGeom>
              <a:avLst/>
              <a:gdLst/>
              <a:ahLst/>
              <a:cxnLst>
                <a:cxn ang="0">
                  <a:pos x="64" y="28"/>
                </a:cxn>
                <a:cxn ang="0">
                  <a:pos x="64" y="28"/>
                </a:cxn>
                <a:cxn ang="0">
                  <a:pos x="52" y="22"/>
                </a:cxn>
                <a:cxn ang="0">
                  <a:pos x="42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18" y="0"/>
                </a:cxn>
                <a:cxn ang="0">
                  <a:pos x="12" y="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2" y="46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4" y="64"/>
                </a:cxn>
                <a:cxn ang="0">
                  <a:pos x="4" y="64"/>
                </a:cxn>
                <a:cxn ang="0">
                  <a:pos x="8" y="68"/>
                </a:cxn>
                <a:cxn ang="0">
                  <a:pos x="12" y="70"/>
                </a:cxn>
                <a:cxn ang="0">
                  <a:pos x="18" y="70"/>
                </a:cxn>
                <a:cxn ang="0">
                  <a:pos x="24" y="68"/>
                </a:cxn>
                <a:cxn ang="0">
                  <a:pos x="32" y="66"/>
                </a:cxn>
                <a:cxn ang="0">
                  <a:pos x="40" y="60"/>
                </a:cxn>
                <a:cxn ang="0">
                  <a:pos x="50" y="52"/>
                </a:cxn>
                <a:cxn ang="0">
                  <a:pos x="60" y="40"/>
                </a:cxn>
                <a:cxn ang="0">
                  <a:pos x="60" y="40"/>
                </a:cxn>
                <a:cxn ang="0">
                  <a:pos x="52" y="42"/>
                </a:cxn>
                <a:cxn ang="0">
                  <a:pos x="44" y="42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46" y="38"/>
                </a:cxn>
                <a:cxn ang="0">
                  <a:pos x="56" y="34"/>
                </a:cxn>
                <a:cxn ang="0">
                  <a:pos x="64" y="28"/>
                </a:cxn>
                <a:cxn ang="0">
                  <a:pos x="64" y="28"/>
                </a:cxn>
              </a:cxnLst>
              <a:rect l="0" t="0" r="r" b="b"/>
              <a:pathLst>
                <a:path w="64" h="70">
                  <a:moveTo>
                    <a:pt x="64" y="28"/>
                  </a:moveTo>
                  <a:lnTo>
                    <a:pt x="64" y="28"/>
                  </a:lnTo>
                  <a:lnTo>
                    <a:pt x="52" y="22"/>
                  </a:lnTo>
                  <a:lnTo>
                    <a:pt x="42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2" y="46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8" y="68"/>
                  </a:lnTo>
                  <a:lnTo>
                    <a:pt x="12" y="70"/>
                  </a:lnTo>
                  <a:lnTo>
                    <a:pt x="18" y="70"/>
                  </a:lnTo>
                  <a:lnTo>
                    <a:pt x="24" y="68"/>
                  </a:lnTo>
                  <a:lnTo>
                    <a:pt x="32" y="66"/>
                  </a:lnTo>
                  <a:lnTo>
                    <a:pt x="40" y="60"/>
                  </a:lnTo>
                  <a:lnTo>
                    <a:pt x="50" y="52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52" y="42"/>
                  </a:lnTo>
                  <a:lnTo>
                    <a:pt x="44" y="42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46" y="38"/>
                  </a:lnTo>
                  <a:lnTo>
                    <a:pt x="56" y="34"/>
                  </a:lnTo>
                  <a:lnTo>
                    <a:pt x="64" y="28"/>
                  </a:lnTo>
                  <a:lnTo>
                    <a:pt x="64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1" name="Freeform 117"/>
            <p:cNvSpPr>
              <a:spLocks/>
            </p:cNvSpPr>
            <p:nvPr/>
          </p:nvSpPr>
          <p:spPr bwMode="auto">
            <a:xfrm>
              <a:off x="8149389" y="3244516"/>
              <a:ext cx="529389" cy="529389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4" y="12"/>
                </a:cxn>
                <a:cxn ang="0">
                  <a:pos x="16" y="24"/>
                </a:cxn>
                <a:cxn ang="0">
                  <a:pos x="6" y="34"/>
                </a:cxn>
                <a:cxn ang="0">
                  <a:pos x="6" y="34"/>
                </a:cxn>
                <a:cxn ang="0">
                  <a:pos x="0" y="42"/>
                </a:cxn>
                <a:cxn ang="0">
                  <a:pos x="0" y="50"/>
                </a:cxn>
                <a:cxn ang="0">
                  <a:pos x="4" y="5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64"/>
                </a:cxn>
                <a:cxn ang="0">
                  <a:pos x="18" y="66"/>
                </a:cxn>
                <a:cxn ang="0">
                  <a:pos x="24" y="64"/>
                </a:cxn>
                <a:cxn ang="0">
                  <a:pos x="30" y="58"/>
                </a:cxn>
                <a:cxn ang="0">
                  <a:pos x="30" y="58"/>
                </a:cxn>
                <a:cxn ang="0">
                  <a:pos x="34" y="60"/>
                </a:cxn>
                <a:cxn ang="0">
                  <a:pos x="40" y="64"/>
                </a:cxn>
                <a:cxn ang="0">
                  <a:pos x="50" y="66"/>
                </a:cxn>
                <a:cxn ang="0">
                  <a:pos x="54" y="64"/>
                </a:cxn>
                <a:cxn ang="0">
                  <a:pos x="58" y="62"/>
                </a:cxn>
                <a:cxn ang="0">
                  <a:pos x="58" y="62"/>
                </a:cxn>
                <a:cxn ang="0">
                  <a:pos x="64" y="52"/>
                </a:cxn>
                <a:cxn ang="0">
                  <a:pos x="66" y="46"/>
                </a:cxn>
                <a:cxn ang="0">
                  <a:pos x="66" y="38"/>
                </a:cxn>
                <a:cxn ang="0">
                  <a:pos x="64" y="32"/>
                </a:cxn>
                <a:cxn ang="0">
                  <a:pos x="60" y="22"/>
                </a:cxn>
                <a:cxn ang="0">
                  <a:pos x="52" y="14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4" y="12"/>
                </a:cxn>
                <a:cxn ang="0">
                  <a:pos x="42" y="20"/>
                </a:cxn>
                <a:cxn ang="0">
                  <a:pos x="38" y="30"/>
                </a:cxn>
                <a:cxn ang="0">
                  <a:pos x="38" y="30"/>
                </a:cxn>
                <a:cxn ang="0">
                  <a:pos x="38" y="20"/>
                </a:cxn>
                <a:cxn ang="0">
                  <a:pos x="36" y="1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66" h="66">
                  <a:moveTo>
                    <a:pt x="32" y="0"/>
                  </a:moveTo>
                  <a:lnTo>
                    <a:pt x="32" y="0"/>
                  </a:lnTo>
                  <a:lnTo>
                    <a:pt x="24" y="12"/>
                  </a:lnTo>
                  <a:lnTo>
                    <a:pt x="16" y="24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0" y="42"/>
                  </a:lnTo>
                  <a:lnTo>
                    <a:pt x="0" y="50"/>
                  </a:lnTo>
                  <a:lnTo>
                    <a:pt x="4" y="5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64"/>
                  </a:lnTo>
                  <a:lnTo>
                    <a:pt x="18" y="66"/>
                  </a:lnTo>
                  <a:lnTo>
                    <a:pt x="24" y="64"/>
                  </a:lnTo>
                  <a:lnTo>
                    <a:pt x="30" y="58"/>
                  </a:lnTo>
                  <a:lnTo>
                    <a:pt x="30" y="58"/>
                  </a:lnTo>
                  <a:lnTo>
                    <a:pt x="34" y="60"/>
                  </a:lnTo>
                  <a:lnTo>
                    <a:pt x="40" y="64"/>
                  </a:lnTo>
                  <a:lnTo>
                    <a:pt x="50" y="66"/>
                  </a:lnTo>
                  <a:lnTo>
                    <a:pt x="54" y="64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64" y="52"/>
                  </a:lnTo>
                  <a:lnTo>
                    <a:pt x="66" y="46"/>
                  </a:lnTo>
                  <a:lnTo>
                    <a:pt x="66" y="38"/>
                  </a:lnTo>
                  <a:lnTo>
                    <a:pt x="64" y="32"/>
                  </a:lnTo>
                  <a:lnTo>
                    <a:pt x="60" y="22"/>
                  </a:lnTo>
                  <a:lnTo>
                    <a:pt x="52" y="1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4" y="12"/>
                  </a:lnTo>
                  <a:lnTo>
                    <a:pt x="42" y="20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38" y="20"/>
                  </a:lnTo>
                  <a:lnTo>
                    <a:pt x="36" y="1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2" name="Freeform 118"/>
            <p:cNvSpPr>
              <a:spLocks/>
            </p:cNvSpPr>
            <p:nvPr/>
          </p:nvSpPr>
          <p:spPr bwMode="auto">
            <a:xfrm>
              <a:off x="8518358" y="2907632"/>
              <a:ext cx="529389" cy="561474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10" y="44"/>
                </a:cxn>
                <a:cxn ang="0">
                  <a:pos x="18" y="5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28" y="68"/>
                </a:cxn>
                <a:cxn ang="0">
                  <a:pos x="32" y="70"/>
                </a:cxn>
                <a:cxn ang="0">
                  <a:pos x="40" y="70"/>
                </a:cxn>
                <a:cxn ang="0">
                  <a:pos x="48" y="68"/>
                </a:cxn>
                <a:cxn ang="0">
                  <a:pos x="54" y="62"/>
                </a:cxn>
                <a:cxn ang="0">
                  <a:pos x="54" y="62"/>
                </a:cxn>
                <a:cxn ang="0">
                  <a:pos x="58" y="52"/>
                </a:cxn>
                <a:cxn ang="0">
                  <a:pos x="58" y="46"/>
                </a:cxn>
                <a:cxn ang="0">
                  <a:pos x="54" y="38"/>
                </a:cxn>
                <a:cxn ang="0">
                  <a:pos x="54" y="38"/>
                </a:cxn>
                <a:cxn ang="0">
                  <a:pos x="62" y="28"/>
                </a:cxn>
                <a:cxn ang="0">
                  <a:pos x="66" y="20"/>
                </a:cxn>
                <a:cxn ang="0">
                  <a:pos x="66" y="14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0" y="6"/>
                </a:cxn>
                <a:cxn ang="0">
                  <a:pos x="56" y="2"/>
                </a:cxn>
                <a:cxn ang="0">
                  <a:pos x="50" y="0"/>
                </a:cxn>
                <a:cxn ang="0">
                  <a:pos x="44" y="0"/>
                </a:cxn>
                <a:cxn ang="0">
                  <a:pos x="36" y="2"/>
                </a:cxn>
                <a:cxn ang="0">
                  <a:pos x="28" y="6"/>
                </a:cxn>
                <a:cxn ang="0">
                  <a:pos x="18" y="12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4" y="22"/>
                </a:cxn>
                <a:cxn ang="0">
                  <a:pos x="22" y="2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0" y="30"/>
                </a:cxn>
                <a:cxn ang="0">
                  <a:pos x="10" y="32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66" h="70">
                  <a:moveTo>
                    <a:pt x="0" y="34"/>
                  </a:moveTo>
                  <a:lnTo>
                    <a:pt x="0" y="34"/>
                  </a:lnTo>
                  <a:lnTo>
                    <a:pt x="10" y="44"/>
                  </a:lnTo>
                  <a:lnTo>
                    <a:pt x="18" y="5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8" y="68"/>
                  </a:lnTo>
                  <a:lnTo>
                    <a:pt x="32" y="70"/>
                  </a:lnTo>
                  <a:lnTo>
                    <a:pt x="40" y="70"/>
                  </a:lnTo>
                  <a:lnTo>
                    <a:pt x="48" y="68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58" y="52"/>
                  </a:lnTo>
                  <a:lnTo>
                    <a:pt x="58" y="46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62" y="28"/>
                  </a:lnTo>
                  <a:lnTo>
                    <a:pt x="66" y="20"/>
                  </a:lnTo>
                  <a:lnTo>
                    <a:pt x="66" y="14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0" y="6"/>
                  </a:lnTo>
                  <a:lnTo>
                    <a:pt x="56" y="2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6" y="2"/>
                  </a:lnTo>
                  <a:lnTo>
                    <a:pt x="28" y="6"/>
                  </a:lnTo>
                  <a:lnTo>
                    <a:pt x="18" y="1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4" y="22"/>
                  </a:lnTo>
                  <a:lnTo>
                    <a:pt x="22" y="2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0" y="30"/>
                  </a:lnTo>
                  <a:lnTo>
                    <a:pt x="10" y="32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3" name="Freeform 119"/>
            <p:cNvSpPr>
              <a:spLocks/>
            </p:cNvSpPr>
            <p:nvPr/>
          </p:nvSpPr>
          <p:spPr bwMode="auto">
            <a:xfrm>
              <a:off x="8486274" y="2699084"/>
              <a:ext cx="545432" cy="465221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8" y="0"/>
                </a:cxn>
                <a:cxn ang="0">
                  <a:pos x="60" y="0"/>
                </a:cxn>
                <a:cxn ang="0">
                  <a:pos x="54" y="4"/>
                </a:cxn>
                <a:cxn ang="0">
                  <a:pos x="44" y="8"/>
                </a:cxn>
                <a:cxn ang="0">
                  <a:pos x="32" y="14"/>
                </a:cxn>
                <a:cxn ang="0">
                  <a:pos x="22" y="26"/>
                </a:cxn>
                <a:cxn ang="0">
                  <a:pos x="10" y="40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6" y="50"/>
                </a:cxn>
                <a:cxn ang="0">
                  <a:pos x="22" y="34"/>
                </a:cxn>
                <a:cxn ang="0">
                  <a:pos x="42" y="14"/>
                </a:cxn>
                <a:cxn ang="0">
                  <a:pos x="56" y="6"/>
                </a:cxn>
                <a:cxn ang="0">
                  <a:pos x="68" y="0"/>
                </a:cxn>
                <a:cxn ang="0">
                  <a:pos x="68" y="0"/>
                </a:cxn>
              </a:cxnLst>
              <a:rect l="0" t="0" r="r" b="b"/>
              <a:pathLst>
                <a:path w="68" h="58">
                  <a:moveTo>
                    <a:pt x="68" y="0"/>
                  </a:moveTo>
                  <a:lnTo>
                    <a:pt x="68" y="0"/>
                  </a:lnTo>
                  <a:lnTo>
                    <a:pt x="60" y="0"/>
                  </a:lnTo>
                  <a:lnTo>
                    <a:pt x="54" y="4"/>
                  </a:lnTo>
                  <a:lnTo>
                    <a:pt x="44" y="8"/>
                  </a:lnTo>
                  <a:lnTo>
                    <a:pt x="32" y="14"/>
                  </a:lnTo>
                  <a:lnTo>
                    <a:pt x="22" y="26"/>
                  </a:lnTo>
                  <a:lnTo>
                    <a:pt x="10" y="40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6" y="50"/>
                  </a:lnTo>
                  <a:lnTo>
                    <a:pt x="22" y="34"/>
                  </a:lnTo>
                  <a:lnTo>
                    <a:pt x="42" y="14"/>
                  </a:lnTo>
                  <a:lnTo>
                    <a:pt x="56" y="6"/>
                  </a:lnTo>
                  <a:lnTo>
                    <a:pt x="68" y="0"/>
                  </a:lnTo>
                  <a:lnTo>
                    <a:pt x="6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4" name="Freeform 120"/>
            <p:cNvSpPr>
              <a:spLocks/>
            </p:cNvSpPr>
            <p:nvPr/>
          </p:nvSpPr>
          <p:spPr bwMode="auto">
            <a:xfrm>
              <a:off x="8454189" y="3180347"/>
              <a:ext cx="352926" cy="625642"/>
            </a:xfrm>
            <a:custGeom>
              <a:avLst/>
              <a:gdLst/>
              <a:ahLst/>
              <a:cxnLst>
                <a:cxn ang="0">
                  <a:pos x="44" y="78"/>
                </a:cxn>
                <a:cxn ang="0">
                  <a:pos x="44" y="78"/>
                </a:cxn>
                <a:cxn ang="0">
                  <a:pos x="44" y="70"/>
                </a:cxn>
                <a:cxn ang="0">
                  <a:pos x="44" y="62"/>
                </a:cxn>
                <a:cxn ang="0">
                  <a:pos x="40" y="50"/>
                </a:cxn>
                <a:cxn ang="0">
                  <a:pos x="36" y="38"/>
                </a:cxn>
                <a:cxn ang="0">
                  <a:pos x="28" y="26"/>
                </a:cxn>
                <a:cxn ang="0">
                  <a:pos x="16" y="1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6"/>
                </a:cxn>
                <a:cxn ang="0">
                  <a:pos x="18" y="20"/>
                </a:cxn>
                <a:cxn ang="0">
                  <a:pos x="26" y="32"/>
                </a:cxn>
                <a:cxn ang="0">
                  <a:pos x="34" y="44"/>
                </a:cxn>
                <a:cxn ang="0">
                  <a:pos x="40" y="60"/>
                </a:cxn>
                <a:cxn ang="0">
                  <a:pos x="44" y="78"/>
                </a:cxn>
                <a:cxn ang="0">
                  <a:pos x="44" y="78"/>
                </a:cxn>
              </a:cxnLst>
              <a:rect l="0" t="0" r="r" b="b"/>
              <a:pathLst>
                <a:path w="44" h="78">
                  <a:moveTo>
                    <a:pt x="44" y="78"/>
                  </a:moveTo>
                  <a:lnTo>
                    <a:pt x="44" y="78"/>
                  </a:lnTo>
                  <a:lnTo>
                    <a:pt x="44" y="70"/>
                  </a:lnTo>
                  <a:lnTo>
                    <a:pt x="44" y="62"/>
                  </a:lnTo>
                  <a:lnTo>
                    <a:pt x="40" y="50"/>
                  </a:lnTo>
                  <a:lnTo>
                    <a:pt x="36" y="38"/>
                  </a:lnTo>
                  <a:lnTo>
                    <a:pt x="28" y="26"/>
                  </a:lnTo>
                  <a:lnTo>
                    <a:pt x="16" y="12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6"/>
                  </a:lnTo>
                  <a:lnTo>
                    <a:pt x="18" y="20"/>
                  </a:lnTo>
                  <a:lnTo>
                    <a:pt x="26" y="32"/>
                  </a:lnTo>
                  <a:lnTo>
                    <a:pt x="34" y="44"/>
                  </a:lnTo>
                  <a:lnTo>
                    <a:pt x="40" y="60"/>
                  </a:lnTo>
                  <a:lnTo>
                    <a:pt x="44" y="78"/>
                  </a:lnTo>
                  <a:lnTo>
                    <a:pt x="4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5" name="Freeform 121"/>
            <p:cNvSpPr>
              <a:spLocks/>
            </p:cNvSpPr>
            <p:nvPr/>
          </p:nvSpPr>
          <p:spPr bwMode="auto">
            <a:xfrm>
              <a:off x="7828547" y="3164305"/>
              <a:ext cx="593558" cy="513347"/>
            </a:xfrm>
            <a:custGeom>
              <a:avLst/>
              <a:gdLst/>
              <a:ahLst/>
              <a:cxnLst>
                <a:cxn ang="0">
                  <a:pos x="0" y="64"/>
                </a:cxn>
                <a:cxn ang="0">
                  <a:pos x="0" y="64"/>
                </a:cxn>
                <a:cxn ang="0">
                  <a:pos x="8" y="62"/>
                </a:cxn>
                <a:cxn ang="0">
                  <a:pos x="16" y="58"/>
                </a:cxn>
                <a:cxn ang="0">
                  <a:pos x="26" y="52"/>
                </a:cxn>
                <a:cxn ang="0">
                  <a:pos x="38" y="44"/>
                </a:cxn>
                <a:cxn ang="0">
                  <a:pos x="50" y="34"/>
                </a:cxn>
                <a:cxn ang="0">
                  <a:pos x="62" y="20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6" y="8"/>
                </a:cxn>
                <a:cxn ang="0">
                  <a:pos x="50" y="28"/>
                </a:cxn>
                <a:cxn ang="0">
                  <a:pos x="26" y="48"/>
                </a:cxn>
                <a:cxn ang="0">
                  <a:pos x="14" y="58"/>
                </a:cxn>
                <a:cxn ang="0">
                  <a:pos x="0" y="64"/>
                </a:cxn>
                <a:cxn ang="0">
                  <a:pos x="0" y="64"/>
                </a:cxn>
              </a:cxnLst>
              <a:rect l="0" t="0" r="r" b="b"/>
              <a:pathLst>
                <a:path w="74" h="64">
                  <a:moveTo>
                    <a:pt x="0" y="64"/>
                  </a:moveTo>
                  <a:lnTo>
                    <a:pt x="0" y="64"/>
                  </a:lnTo>
                  <a:lnTo>
                    <a:pt x="8" y="62"/>
                  </a:lnTo>
                  <a:lnTo>
                    <a:pt x="16" y="58"/>
                  </a:lnTo>
                  <a:lnTo>
                    <a:pt x="26" y="52"/>
                  </a:lnTo>
                  <a:lnTo>
                    <a:pt x="38" y="44"/>
                  </a:lnTo>
                  <a:lnTo>
                    <a:pt x="50" y="34"/>
                  </a:lnTo>
                  <a:lnTo>
                    <a:pt x="62" y="2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6" y="8"/>
                  </a:lnTo>
                  <a:lnTo>
                    <a:pt x="50" y="28"/>
                  </a:lnTo>
                  <a:lnTo>
                    <a:pt x="26" y="48"/>
                  </a:lnTo>
                  <a:lnTo>
                    <a:pt x="14" y="58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6" name="Freeform 122"/>
            <p:cNvSpPr>
              <a:spLocks/>
            </p:cNvSpPr>
            <p:nvPr/>
          </p:nvSpPr>
          <p:spPr bwMode="auto">
            <a:xfrm>
              <a:off x="8005011" y="2650958"/>
              <a:ext cx="417095" cy="5133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2" y="14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46"/>
                </a:cxn>
                <a:cxn ang="0">
                  <a:pos x="36" y="54"/>
                </a:cxn>
                <a:cxn ang="0">
                  <a:pos x="52" y="64"/>
                </a:cxn>
                <a:cxn ang="0">
                  <a:pos x="52" y="64"/>
                </a:cxn>
                <a:cxn ang="0">
                  <a:pos x="46" y="58"/>
                </a:cxn>
                <a:cxn ang="0">
                  <a:pos x="30" y="44"/>
                </a:cxn>
                <a:cxn ang="0">
                  <a:pos x="14" y="24"/>
                </a:cxn>
                <a:cxn ang="0">
                  <a:pos x="6" y="1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2" h="64"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2" y="14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46"/>
                  </a:lnTo>
                  <a:lnTo>
                    <a:pt x="36" y="5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46" y="58"/>
                  </a:lnTo>
                  <a:lnTo>
                    <a:pt x="30" y="44"/>
                  </a:lnTo>
                  <a:lnTo>
                    <a:pt x="14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7" name="Freeform 123"/>
            <p:cNvSpPr>
              <a:spLocks/>
            </p:cNvSpPr>
            <p:nvPr/>
          </p:nvSpPr>
          <p:spPr bwMode="auto">
            <a:xfrm>
              <a:off x="8390021" y="310013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2" y="14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8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8" name="Freeform 124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9" name="Freeform 125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0" name="Freeform 126"/>
            <p:cNvSpPr>
              <a:spLocks/>
            </p:cNvSpPr>
            <p:nvPr/>
          </p:nvSpPr>
          <p:spPr bwMode="auto">
            <a:xfrm>
              <a:off x="8470232" y="-1295400"/>
              <a:ext cx="433137" cy="866274"/>
            </a:xfrm>
            <a:custGeom>
              <a:avLst/>
              <a:gdLst/>
              <a:ahLst/>
              <a:cxnLst>
                <a:cxn ang="0">
                  <a:pos x="54" y="108"/>
                </a:cxn>
                <a:cxn ang="0">
                  <a:pos x="54" y="108"/>
                </a:cxn>
                <a:cxn ang="0">
                  <a:pos x="54" y="92"/>
                </a:cxn>
                <a:cxn ang="0">
                  <a:pos x="54" y="76"/>
                </a:cxn>
                <a:cxn ang="0">
                  <a:pos x="50" y="60"/>
                </a:cxn>
                <a:cxn ang="0">
                  <a:pos x="46" y="46"/>
                </a:cxn>
                <a:cxn ang="0">
                  <a:pos x="38" y="34"/>
                </a:cxn>
                <a:cxn ang="0">
                  <a:pos x="30" y="22"/>
                </a:cxn>
                <a:cxn ang="0">
                  <a:pos x="22" y="10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18" y="12"/>
                </a:cxn>
                <a:cxn ang="0">
                  <a:pos x="24" y="20"/>
                </a:cxn>
                <a:cxn ang="0">
                  <a:pos x="36" y="36"/>
                </a:cxn>
                <a:cxn ang="0">
                  <a:pos x="44" y="54"/>
                </a:cxn>
                <a:cxn ang="0">
                  <a:pos x="50" y="70"/>
                </a:cxn>
                <a:cxn ang="0">
                  <a:pos x="52" y="86"/>
                </a:cxn>
                <a:cxn ang="0">
                  <a:pos x="54" y="98"/>
                </a:cxn>
                <a:cxn ang="0">
                  <a:pos x="54" y="108"/>
                </a:cxn>
                <a:cxn ang="0">
                  <a:pos x="54" y="108"/>
                </a:cxn>
              </a:cxnLst>
              <a:rect l="0" t="0" r="r" b="b"/>
              <a:pathLst>
                <a:path w="54" h="108">
                  <a:moveTo>
                    <a:pt x="54" y="108"/>
                  </a:moveTo>
                  <a:lnTo>
                    <a:pt x="54" y="108"/>
                  </a:lnTo>
                  <a:lnTo>
                    <a:pt x="54" y="92"/>
                  </a:lnTo>
                  <a:lnTo>
                    <a:pt x="54" y="76"/>
                  </a:lnTo>
                  <a:lnTo>
                    <a:pt x="50" y="60"/>
                  </a:lnTo>
                  <a:lnTo>
                    <a:pt x="46" y="46"/>
                  </a:lnTo>
                  <a:lnTo>
                    <a:pt x="38" y="34"/>
                  </a:lnTo>
                  <a:lnTo>
                    <a:pt x="30" y="22"/>
                  </a:lnTo>
                  <a:lnTo>
                    <a:pt x="22" y="1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8" y="6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4" y="20"/>
                  </a:lnTo>
                  <a:lnTo>
                    <a:pt x="36" y="36"/>
                  </a:lnTo>
                  <a:lnTo>
                    <a:pt x="44" y="54"/>
                  </a:lnTo>
                  <a:lnTo>
                    <a:pt x="50" y="70"/>
                  </a:lnTo>
                  <a:lnTo>
                    <a:pt x="52" y="86"/>
                  </a:lnTo>
                  <a:lnTo>
                    <a:pt x="54" y="98"/>
                  </a:lnTo>
                  <a:lnTo>
                    <a:pt x="54" y="108"/>
                  </a:lnTo>
                  <a:lnTo>
                    <a:pt x="54" y="10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1" name="Freeform 127"/>
            <p:cNvSpPr>
              <a:spLocks/>
            </p:cNvSpPr>
            <p:nvPr/>
          </p:nvSpPr>
          <p:spPr bwMode="auto">
            <a:xfrm>
              <a:off x="2614863" y="-1295400"/>
              <a:ext cx="4668253" cy="1684421"/>
            </a:xfrm>
            <a:custGeom>
              <a:avLst/>
              <a:gdLst/>
              <a:ahLst/>
              <a:cxnLst>
                <a:cxn ang="0">
                  <a:pos x="116" y="88"/>
                </a:cxn>
                <a:cxn ang="0">
                  <a:pos x="126" y="118"/>
                </a:cxn>
                <a:cxn ang="0">
                  <a:pos x="120" y="156"/>
                </a:cxn>
                <a:cxn ang="0">
                  <a:pos x="102" y="188"/>
                </a:cxn>
                <a:cxn ang="0">
                  <a:pos x="64" y="206"/>
                </a:cxn>
                <a:cxn ang="0">
                  <a:pos x="26" y="192"/>
                </a:cxn>
                <a:cxn ang="0">
                  <a:pos x="8" y="168"/>
                </a:cxn>
                <a:cxn ang="0">
                  <a:pos x="10" y="138"/>
                </a:cxn>
                <a:cxn ang="0">
                  <a:pos x="20" y="126"/>
                </a:cxn>
                <a:cxn ang="0">
                  <a:pos x="42" y="124"/>
                </a:cxn>
                <a:cxn ang="0">
                  <a:pos x="70" y="134"/>
                </a:cxn>
                <a:cxn ang="0">
                  <a:pos x="82" y="154"/>
                </a:cxn>
                <a:cxn ang="0">
                  <a:pos x="82" y="168"/>
                </a:cxn>
                <a:cxn ang="0">
                  <a:pos x="70" y="172"/>
                </a:cxn>
                <a:cxn ang="0">
                  <a:pos x="52" y="164"/>
                </a:cxn>
                <a:cxn ang="0">
                  <a:pos x="50" y="144"/>
                </a:cxn>
                <a:cxn ang="0">
                  <a:pos x="50" y="142"/>
                </a:cxn>
                <a:cxn ang="0">
                  <a:pos x="50" y="170"/>
                </a:cxn>
                <a:cxn ang="0">
                  <a:pos x="58" y="178"/>
                </a:cxn>
                <a:cxn ang="0">
                  <a:pos x="76" y="176"/>
                </a:cxn>
                <a:cxn ang="0">
                  <a:pos x="86" y="168"/>
                </a:cxn>
                <a:cxn ang="0">
                  <a:pos x="88" y="152"/>
                </a:cxn>
                <a:cxn ang="0">
                  <a:pos x="78" y="136"/>
                </a:cxn>
                <a:cxn ang="0">
                  <a:pos x="58" y="122"/>
                </a:cxn>
                <a:cxn ang="0">
                  <a:pos x="24" y="118"/>
                </a:cxn>
                <a:cxn ang="0">
                  <a:pos x="0" y="144"/>
                </a:cxn>
                <a:cxn ang="0">
                  <a:pos x="0" y="160"/>
                </a:cxn>
                <a:cxn ang="0">
                  <a:pos x="24" y="198"/>
                </a:cxn>
                <a:cxn ang="0">
                  <a:pos x="52" y="210"/>
                </a:cxn>
                <a:cxn ang="0">
                  <a:pos x="80" y="206"/>
                </a:cxn>
                <a:cxn ang="0">
                  <a:pos x="120" y="170"/>
                </a:cxn>
                <a:cxn ang="0">
                  <a:pos x="132" y="142"/>
                </a:cxn>
                <a:cxn ang="0">
                  <a:pos x="134" y="104"/>
                </a:cxn>
                <a:cxn ang="0">
                  <a:pos x="120" y="74"/>
                </a:cxn>
                <a:cxn ang="0">
                  <a:pos x="180" y="102"/>
                </a:cxn>
                <a:cxn ang="0">
                  <a:pos x="262" y="114"/>
                </a:cxn>
                <a:cxn ang="0">
                  <a:pos x="316" y="106"/>
                </a:cxn>
                <a:cxn ang="0">
                  <a:pos x="370" y="86"/>
                </a:cxn>
                <a:cxn ang="0">
                  <a:pos x="398" y="68"/>
                </a:cxn>
                <a:cxn ang="0">
                  <a:pos x="426" y="40"/>
                </a:cxn>
                <a:cxn ang="0">
                  <a:pos x="464" y="52"/>
                </a:cxn>
                <a:cxn ang="0">
                  <a:pos x="490" y="48"/>
                </a:cxn>
                <a:cxn ang="0">
                  <a:pos x="542" y="22"/>
                </a:cxn>
                <a:cxn ang="0">
                  <a:pos x="568" y="0"/>
                </a:cxn>
                <a:cxn ang="0">
                  <a:pos x="510" y="30"/>
                </a:cxn>
                <a:cxn ang="0">
                  <a:pos x="482" y="42"/>
                </a:cxn>
                <a:cxn ang="0">
                  <a:pos x="452" y="42"/>
                </a:cxn>
                <a:cxn ang="0">
                  <a:pos x="432" y="32"/>
                </a:cxn>
                <a:cxn ang="0">
                  <a:pos x="438" y="0"/>
                </a:cxn>
                <a:cxn ang="0">
                  <a:pos x="406" y="46"/>
                </a:cxn>
                <a:cxn ang="0">
                  <a:pos x="344" y="86"/>
                </a:cxn>
                <a:cxn ang="0">
                  <a:pos x="272" y="100"/>
                </a:cxn>
                <a:cxn ang="0">
                  <a:pos x="200" y="94"/>
                </a:cxn>
                <a:cxn ang="0">
                  <a:pos x="138" y="74"/>
                </a:cxn>
                <a:cxn ang="0">
                  <a:pos x="108" y="56"/>
                </a:cxn>
                <a:cxn ang="0">
                  <a:pos x="106" y="56"/>
                </a:cxn>
                <a:cxn ang="0">
                  <a:pos x="40" y="0"/>
                </a:cxn>
                <a:cxn ang="0">
                  <a:pos x="40" y="16"/>
                </a:cxn>
                <a:cxn ang="0">
                  <a:pos x="98" y="62"/>
                </a:cxn>
              </a:cxnLst>
              <a:rect l="0" t="0" r="r" b="b"/>
              <a:pathLst>
                <a:path w="582" h="210">
                  <a:moveTo>
                    <a:pt x="98" y="62"/>
                  </a:moveTo>
                  <a:lnTo>
                    <a:pt x="98" y="62"/>
                  </a:lnTo>
                  <a:lnTo>
                    <a:pt x="116" y="88"/>
                  </a:lnTo>
                  <a:lnTo>
                    <a:pt x="122" y="104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6" y="128"/>
                  </a:lnTo>
                  <a:lnTo>
                    <a:pt x="126" y="138"/>
                  </a:lnTo>
                  <a:lnTo>
                    <a:pt x="120" y="156"/>
                  </a:lnTo>
                  <a:lnTo>
                    <a:pt x="112" y="172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90" y="198"/>
                  </a:lnTo>
                  <a:lnTo>
                    <a:pt x="76" y="204"/>
                  </a:lnTo>
                  <a:lnTo>
                    <a:pt x="64" y="206"/>
                  </a:lnTo>
                  <a:lnTo>
                    <a:pt x="50" y="204"/>
                  </a:lnTo>
                  <a:lnTo>
                    <a:pt x="38" y="200"/>
                  </a:lnTo>
                  <a:lnTo>
                    <a:pt x="26" y="192"/>
                  </a:lnTo>
                  <a:lnTo>
                    <a:pt x="16" y="182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6" y="158"/>
                  </a:lnTo>
                  <a:lnTo>
                    <a:pt x="6" y="148"/>
                  </a:lnTo>
                  <a:lnTo>
                    <a:pt x="10" y="138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20" y="126"/>
                  </a:lnTo>
                  <a:lnTo>
                    <a:pt x="26" y="122"/>
                  </a:lnTo>
                  <a:lnTo>
                    <a:pt x="34" y="122"/>
                  </a:lnTo>
                  <a:lnTo>
                    <a:pt x="42" y="124"/>
                  </a:lnTo>
                  <a:lnTo>
                    <a:pt x="58" y="128"/>
                  </a:lnTo>
                  <a:lnTo>
                    <a:pt x="70" y="134"/>
                  </a:lnTo>
                  <a:lnTo>
                    <a:pt x="70" y="134"/>
                  </a:lnTo>
                  <a:lnTo>
                    <a:pt x="76" y="140"/>
                  </a:lnTo>
                  <a:lnTo>
                    <a:pt x="80" y="146"/>
                  </a:lnTo>
                  <a:lnTo>
                    <a:pt x="82" y="154"/>
                  </a:lnTo>
                  <a:lnTo>
                    <a:pt x="82" y="162"/>
                  </a:lnTo>
                  <a:lnTo>
                    <a:pt x="82" y="162"/>
                  </a:lnTo>
                  <a:lnTo>
                    <a:pt x="82" y="168"/>
                  </a:lnTo>
                  <a:lnTo>
                    <a:pt x="78" y="170"/>
                  </a:lnTo>
                  <a:lnTo>
                    <a:pt x="74" y="172"/>
                  </a:lnTo>
                  <a:lnTo>
                    <a:pt x="70" y="172"/>
                  </a:lnTo>
                  <a:lnTo>
                    <a:pt x="60" y="170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0" y="158"/>
                  </a:lnTo>
                  <a:lnTo>
                    <a:pt x="50" y="152"/>
                  </a:lnTo>
                  <a:lnTo>
                    <a:pt x="50" y="144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50" y="142"/>
                  </a:lnTo>
                  <a:lnTo>
                    <a:pt x="48" y="152"/>
                  </a:lnTo>
                  <a:lnTo>
                    <a:pt x="48" y="164"/>
                  </a:lnTo>
                  <a:lnTo>
                    <a:pt x="50" y="170"/>
                  </a:lnTo>
                  <a:lnTo>
                    <a:pt x="54" y="174"/>
                  </a:lnTo>
                  <a:lnTo>
                    <a:pt x="54" y="174"/>
                  </a:lnTo>
                  <a:lnTo>
                    <a:pt x="58" y="178"/>
                  </a:lnTo>
                  <a:lnTo>
                    <a:pt x="64" y="178"/>
                  </a:lnTo>
                  <a:lnTo>
                    <a:pt x="70" y="178"/>
                  </a:lnTo>
                  <a:lnTo>
                    <a:pt x="76" y="176"/>
                  </a:lnTo>
                  <a:lnTo>
                    <a:pt x="76" y="176"/>
                  </a:lnTo>
                  <a:lnTo>
                    <a:pt x="82" y="174"/>
                  </a:lnTo>
                  <a:lnTo>
                    <a:pt x="86" y="168"/>
                  </a:lnTo>
                  <a:lnTo>
                    <a:pt x="88" y="164"/>
                  </a:lnTo>
                  <a:lnTo>
                    <a:pt x="88" y="158"/>
                  </a:lnTo>
                  <a:lnTo>
                    <a:pt x="88" y="152"/>
                  </a:lnTo>
                  <a:lnTo>
                    <a:pt x="86" y="146"/>
                  </a:lnTo>
                  <a:lnTo>
                    <a:pt x="84" y="142"/>
                  </a:lnTo>
                  <a:lnTo>
                    <a:pt x="78" y="136"/>
                  </a:lnTo>
                  <a:lnTo>
                    <a:pt x="78" y="136"/>
                  </a:lnTo>
                  <a:lnTo>
                    <a:pt x="68" y="128"/>
                  </a:lnTo>
                  <a:lnTo>
                    <a:pt x="58" y="122"/>
                  </a:lnTo>
                  <a:lnTo>
                    <a:pt x="46" y="118"/>
                  </a:lnTo>
                  <a:lnTo>
                    <a:pt x="34" y="118"/>
                  </a:lnTo>
                  <a:lnTo>
                    <a:pt x="24" y="118"/>
                  </a:lnTo>
                  <a:lnTo>
                    <a:pt x="14" y="124"/>
                  </a:lnTo>
                  <a:lnTo>
                    <a:pt x="6" y="132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52"/>
                  </a:lnTo>
                  <a:lnTo>
                    <a:pt x="0" y="160"/>
                  </a:lnTo>
                  <a:lnTo>
                    <a:pt x="6" y="174"/>
                  </a:lnTo>
                  <a:lnTo>
                    <a:pt x="14" y="18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38" y="206"/>
                  </a:lnTo>
                  <a:lnTo>
                    <a:pt x="52" y="210"/>
                  </a:lnTo>
                  <a:lnTo>
                    <a:pt x="66" y="210"/>
                  </a:lnTo>
                  <a:lnTo>
                    <a:pt x="80" y="206"/>
                  </a:lnTo>
                  <a:lnTo>
                    <a:pt x="80" y="206"/>
                  </a:lnTo>
                  <a:lnTo>
                    <a:pt x="96" y="198"/>
                  </a:lnTo>
                  <a:lnTo>
                    <a:pt x="108" y="186"/>
                  </a:lnTo>
                  <a:lnTo>
                    <a:pt x="120" y="170"/>
                  </a:lnTo>
                  <a:lnTo>
                    <a:pt x="128" y="154"/>
                  </a:lnTo>
                  <a:lnTo>
                    <a:pt x="128" y="154"/>
                  </a:lnTo>
                  <a:lnTo>
                    <a:pt x="132" y="142"/>
                  </a:lnTo>
                  <a:lnTo>
                    <a:pt x="136" y="128"/>
                  </a:lnTo>
                  <a:lnTo>
                    <a:pt x="136" y="116"/>
                  </a:lnTo>
                  <a:lnTo>
                    <a:pt x="134" y="104"/>
                  </a:lnTo>
                  <a:lnTo>
                    <a:pt x="134" y="104"/>
                  </a:lnTo>
                  <a:lnTo>
                    <a:pt x="128" y="90"/>
                  </a:lnTo>
                  <a:lnTo>
                    <a:pt x="120" y="74"/>
                  </a:lnTo>
                  <a:lnTo>
                    <a:pt x="120" y="74"/>
                  </a:lnTo>
                  <a:lnTo>
                    <a:pt x="148" y="90"/>
                  </a:lnTo>
                  <a:lnTo>
                    <a:pt x="180" y="102"/>
                  </a:lnTo>
                  <a:lnTo>
                    <a:pt x="212" y="110"/>
                  </a:lnTo>
                  <a:lnTo>
                    <a:pt x="246" y="114"/>
                  </a:lnTo>
                  <a:lnTo>
                    <a:pt x="262" y="114"/>
                  </a:lnTo>
                  <a:lnTo>
                    <a:pt x="280" y="112"/>
                  </a:lnTo>
                  <a:lnTo>
                    <a:pt x="298" y="110"/>
                  </a:lnTo>
                  <a:lnTo>
                    <a:pt x="316" y="106"/>
                  </a:lnTo>
                  <a:lnTo>
                    <a:pt x="332" y="102"/>
                  </a:lnTo>
                  <a:lnTo>
                    <a:pt x="352" y="94"/>
                  </a:lnTo>
                  <a:lnTo>
                    <a:pt x="370" y="86"/>
                  </a:lnTo>
                  <a:lnTo>
                    <a:pt x="388" y="76"/>
                  </a:lnTo>
                  <a:lnTo>
                    <a:pt x="388" y="76"/>
                  </a:lnTo>
                  <a:lnTo>
                    <a:pt x="398" y="68"/>
                  </a:lnTo>
                  <a:lnTo>
                    <a:pt x="408" y="58"/>
                  </a:lnTo>
                  <a:lnTo>
                    <a:pt x="426" y="40"/>
                  </a:lnTo>
                  <a:lnTo>
                    <a:pt x="426" y="40"/>
                  </a:lnTo>
                  <a:lnTo>
                    <a:pt x="446" y="48"/>
                  </a:lnTo>
                  <a:lnTo>
                    <a:pt x="454" y="50"/>
                  </a:lnTo>
                  <a:lnTo>
                    <a:pt x="464" y="52"/>
                  </a:lnTo>
                  <a:lnTo>
                    <a:pt x="464" y="52"/>
                  </a:lnTo>
                  <a:lnTo>
                    <a:pt x="482" y="50"/>
                  </a:lnTo>
                  <a:lnTo>
                    <a:pt x="490" y="48"/>
                  </a:lnTo>
                  <a:lnTo>
                    <a:pt x="498" y="46"/>
                  </a:lnTo>
                  <a:lnTo>
                    <a:pt x="498" y="46"/>
                  </a:lnTo>
                  <a:lnTo>
                    <a:pt x="542" y="22"/>
                  </a:lnTo>
                  <a:lnTo>
                    <a:pt x="582" y="0"/>
                  </a:lnTo>
                  <a:lnTo>
                    <a:pt x="568" y="0"/>
                  </a:lnTo>
                  <a:lnTo>
                    <a:pt x="568" y="0"/>
                  </a:lnTo>
                  <a:lnTo>
                    <a:pt x="566" y="0"/>
                  </a:lnTo>
                  <a:lnTo>
                    <a:pt x="566" y="0"/>
                  </a:lnTo>
                  <a:lnTo>
                    <a:pt x="510" y="30"/>
                  </a:lnTo>
                  <a:lnTo>
                    <a:pt x="510" y="30"/>
                  </a:lnTo>
                  <a:lnTo>
                    <a:pt x="496" y="38"/>
                  </a:lnTo>
                  <a:lnTo>
                    <a:pt x="482" y="42"/>
                  </a:lnTo>
                  <a:lnTo>
                    <a:pt x="470" y="44"/>
                  </a:lnTo>
                  <a:lnTo>
                    <a:pt x="460" y="44"/>
                  </a:lnTo>
                  <a:lnTo>
                    <a:pt x="452" y="42"/>
                  </a:lnTo>
                  <a:lnTo>
                    <a:pt x="444" y="38"/>
                  </a:lnTo>
                  <a:lnTo>
                    <a:pt x="432" y="32"/>
                  </a:lnTo>
                  <a:lnTo>
                    <a:pt x="432" y="32"/>
                  </a:lnTo>
                  <a:lnTo>
                    <a:pt x="442" y="16"/>
                  </a:lnTo>
                  <a:lnTo>
                    <a:pt x="450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24" y="26"/>
                  </a:lnTo>
                  <a:lnTo>
                    <a:pt x="406" y="46"/>
                  </a:lnTo>
                  <a:lnTo>
                    <a:pt x="388" y="64"/>
                  </a:lnTo>
                  <a:lnTo>
                    <a:pt x="366" y="76"/>
                  </a:lnTo>
                  <a:lnTo>
                    <a:pt x="344" y="86"/>
                  </a:lnTo>
                  <a:lnTo>
                    <a:pt x="320" y="94"/>
                  </a:lnTo>
                  <a:lnTo>
                    <a:pt x="296" y="98"/>
                  </a:lnTo>
                  <a:lnTo>
                    <a:pt x="272" y="100"/>
                  </a:lnTo>
                  <a:lnTo>
                    <a:pt x="248" y="100"/>
                  </a:lnTo>
                  <a:lnTo>
                    <a:pt x="224" y="98"/>
                  </a:lnTo>
                  <a:lnTo>
                    <a:pt x="200" y="94"/>
                  </a:lnTo>
                  <a:lnTo>
                    <a:pt x="178" y="88"/>
                  </a:lnTo>
                  <a:lnTo>
                    <a:pt x="158" y="82"/>
                  </a:lnTo>
                  <a:lnTo>
                    <a:pt x="138" y="74"/>
                  </a:lnTo>
                  <a:lnTo>
                    <a:pt x="122" y="6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6" y="56"/>
                  </a:lnTo>
                  <a:lnTo>
                    <a:pt x="106" y="56"/>
                  </a:lnTo>
                  <a:lnTo>
                    <a:pt x="72" y="30"/>
                  </a:lnTo>
                  <a:lnTo>
                    <a:pt x="4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40" y="16"/>
                  </a:lnTo>
                  <a:lnTo>
                    <a:pt x="58" y="32"/>
                  </a:lnTo>
                  <a:lnTo>
                    <a:pt x="78" y="48"/>
                  </a:lnTo>
                  <a:lnTo>
                    <a:pt x="98" y="62"/>
                  </a:lnTo>
                  <a:lnTo>
                    <a:pt x="98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2" name="Freeform 128"/>
            <p:cNvSpPr>
              <a:spLocks/>
            </p:cNvSpPr>
            <p:nvPr/>
          </p:nvSpPr>
          <p:spPr bwMode="auto">
            <a:xfrm>
              <a:off x="946484" y="1367589"/>
              <a:ext cx="497305" cy="497305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0" y="48"/>
                </a:cxn>
                <a:cxn ang="0">
                  <a:pos x="8" y="50"/>
                </a:cxn>
                <a:cxn ang="0">
                  <a:pos x="28" y="58"/>
                </a:cxn>
                <a:cxn ang="0">
                  <a:pos x="28" y="58"/>
                </a:cxn>
                <a:cxn ang="0">
                  <a:pos x="36" y="62"/>
                </a:cxn>
                <a:cxn ang="0">
                  <a:pos x="42" y="62"/>
                </a:cxn>
                <a:cxn ang="0">
                  <a:pos x="48" y="60"/>
                </a:cxn>
                <a:cxn ang="0">
                  <a:pos x="52" y="58"/>
                </a:cxn>
                <a:cxn ang="0">
                  <a:pos x="58" y="56"/>
                </a:cxn>
                <a:cxn ang="0">
                  <a:pos x="60" y="52"/>
                </a:cxn>
                <a:cxn ang="0">
                  <a:pos x="62" y="48"/>
                </a:cxn>
                <a:cxn ang="0">
                  <a:pos x="62" y="44"/>
                </a:cxn>
                <a:cxn ang="0">
                  <a:pos x="62" y="44"/>
                </a:cxn>
                <a:cxn ang="0">
                  <a:pos x="60" y="38"/>
                </a:cxn>
                <a:cxn ang="0">
                  <a:pos x="56" y="3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54" y="28"/>
                </a:cxn>
                <a:cxn ang="0">
                  <a:pos x="56" y="20"/>
                </a:cxn>
                <a:cxn ang="0">
                  <a:pos x="58" y="16"/>
                </a:cxn>
                <a:cxn ang="0">
                  <a:pos x="58" y="12"/>
                </a:cxn>
                <a:cxn ang="0">
                  <a:pos x="56" y="8"/>
                </a:cxn>
                <a:cxn ang="0">
                  <a:pos x="50" y="4"/>
                </a:cxn>
                <a:cxn ang="0">
                  <a:pos x="50" y="4"/>
                </a:cxn>
                <a:cxn ang="0">
                  <a:pos x="40" y="0"/>
                </a:cxn>
                <a:cxn ang="0">
                  <a:pos x="34" y="0"/>
                </a:cxn>
                <a:cxn ang="0">
                  <a:pos x="26" y="0"/>
                </a:cxn>
                <a:cxn ang="0">
                  <a:pos x="20" y="4"/>
                </a:cxn>
                <a:cxn ang="0">
                  <a:pos x="14" y="12"/>
                </a:cxn>
                <a:cxn ang="0">
                  <a:pos x="8" y="24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10" y="34"/>
                </a:cxn>
                <a:cxn ang="0">
                  <a:pos x="18" y="32"/>
                </a:cxn>
                <a:cxn ang="0">
                  <a:pos x="22" y="32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18" y="34"/>
                </a:cxn>
                <a:cxn ang="0">
                  <a:pos x="8" y="4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62" h="62">
                  <a:moveTo>
                    <a:pt x="0" y="48"/>
                  </a:moveTo>
                  <a:lnTo>
                    <a:pt x="0" y="48"/>
                  </a:lnTo>
                  <a:lnTo>
                    <a:pt x="8" y="50"/>
                  </a:lnTo>
                  <a:lnTo>
                    <a:pt x="28" y="58"/>
                  </a:lnTo>
                  <a:lnTo>
                    <a:pt x="28" y="58"/>
                  </a:lnTo>
                  <a:lnTo>
                    <a:pt x="36" y="62"/>
                  </a:lnTo>
                  <a:lnTo>
                    <a:pt x="42" y="62"/>
                  </a:lnTo>
                  <a:lnTo>
                    <a:pt x="48" y="60"/>
                  </a:lnTo>
                  <a:lnTo>
                    <a:pt x="52" y="58"/>
                  </a:lnTo>
                  <a:lnTo>
                    <a:pt x="58" y="56"/>
                  </a:lnTo>
                  <a:lnTo>
                    <a:pt x="60" y="52"/>
                  </a:lnTo>
                  <a:lnTo>
                    <a:pt x="62" y="48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0" y="38"/>
                  </a:lnTo>
                  <a:lnTo>
                    <a:pt x="56" y="3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4" y="28"/>
                  </a:lnTo>
                  <a:lnTo>
                    <a:pt x="56" y="20"/>
                  </a:lnTo>
                  <a:lnTo>
                    <a:pt x="58" y="16"/>
                  </a:lnTo>
                  <a:lnTo>
                    <a:pt x="58" y="12"/>
                  </a:lnTo>
                  <a:lnTo>
                    <a:pt x="56" y="8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6" y="0"/>
                  </a:lnTo>
                  <a:lnTo>
                    <a:pt x="20" y="4"/>
                  </a:lnTo>
                  <a:lnTo>
                    <a:pt x="14" y="12"/>
                  </a:lnTo>
                  <a:lnTo>
                    <a:pt x="8" y="2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10" y="34"/>
                  </a:lnTo>
                  <a:lnTo>
                    <a:pt x="18" y="32"/>
                  </a:lnTo>
                  <a:lnTo>
                    <a:pt x="22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18" y="34"/>
                  </a:lnTo>
                  <a:lnTo>
                    <a:pt x="8" y="4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3" name="Freeform 129"/>
            <p:cNvSpPr>
              <a:spLocks/>
            </p:cNvSpPr>
            <p:nvPr/>
          </p:nvSpPr>
          <p:spPr bwMode="auto">
            <a:xfrm>
              <a:off x="866274" y="1800726"/>
              <a:ext cx="449179" cy="545432"/>
            </a:xfrm>
            <a:custGeom>
              <a:avLst/>
              <a:gdLst/>
              <a:ahLst/>
              <a:cxnLst>
                <a:cxn ang="0">
                  <a:pos x="54" y="30"/>
                </a:cxn>
                <a:cxn ang="0">
                  <a:pos x="54" y="30"/>
                </a:cxn>
                <a:cxn ang="0">
                  <a:pos x="56" y="36"/>
                </a:cxn>
                <a:cxn ang="0">
                  <a:pos x="54" y="40"/>
                </a:cxn>
                <a:cxn ang="0">
                  <a:pos x="50" y="44"/>
                </a:cxn>
                <a:cxn ang="0">
                  <a:pos x="46" y="48"/>
                </a:cxn>
                <a:cxn ang="0">
                  <a:pos x="38" y="50"/>
                </a:cxn>
                <a:cxn ang="0">
                  <a:pos x="36" y="48"/>
                </a:cxn>
                <a:cxn ang="0">
                  <a:pos x="32" y="46"/>
                </a:cxn>
                <a:cxn ang="0">
                  <a:pos x="32" y="46"/>
                </a:cxn>
                <a:cxn ang="0">
                  <a:pos x="32" y="50"/>
                </a:cxn>
                <a:cxn ang="0">
                  <a:pos x="32" y="56"/>
                </a:cxn>
                <a:cxn ang="0">
                  <a:pos x="30" y="60"/>
                </a:cxn>
                <a:cxn ang="0">
                  <a:pos x="28" y="64"/>
                </a:cxn>
                <a:cxn ang="0">
                  <a:pos x="24" y="66"/>
                </a:cxn>
                <a:cxn ang="0">
                  <a:pos x="18" y="68"/>
                </a:cxn>
                <a:cxn ang="0">
                  <a:pos x="18" y="68"/>
                </a:cxn>
                <a:cxn ang="0">
                  <a:pos x="14" y="68"/>
                </a:cxn>
                <a:cxn ang="0">
                  <a:pos x="8" y="66"/>
                </a:cxn>
                <a:cxn ang="0">
                  <a:pos x="6" y="64"/>
                </a:cxn>
                <a:cxn ang="0">
                  <a:pos x="4" y="60"/>
                </a:cxn>
                <a:cxn ang="0">
                  <a:pos x="2" y="52"/>
                </a:cxn>
                <a:cxn ang="0">
                  <a:pos x="2" y="42"/>
                </a:cxn>
                <a:cxn ang="0">
                  <a:pos x="6" y="22"/>
                </a:cxn>
                <a:cxn ang="0">
                  <a:pos x="4" y="1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2" y="12"/>
                </a:cxn>
                <a:cxn ang="0">
                  <a:pos x="20" y="20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6" y="26"/>
                </a:cxn>
                <a:cxn ang="0">
                  <a:pos x="22" y="20"/>
                </a:cxn>
                <a:cxn ang="0">
                  <a:pos x="18" y="10"/>
                </a:cxn>
                <a:cxn ang="0">
                  <a:pos x="12" y="6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4" y="2"/>
                </a:cxn>
                <a:cxn ang="0">
                  <a:pos x="28" y="6"/>
                </a:cxn>
                <a:cxn ang="0">
                  <a:pos x="38" y="10"/>
                </a:cxn>
                <a:cxn ang="0">
                  <a:pos x="46" y="14"/>
                </a:cxn>
                <a:cxn ang="0">
                  <a:pos x="52" y="22"/>
                </a:cxn>
                <a:cxn ang="0">
                  <a:pos x="54" y="30"/>
                </a:cxn>
                <a:cxn ang="0">
                  <a:pos x="54" y="30"/>
                </a:cxn>
              </a:cxnLst>
              <a:rect l="0" t="0" r="r" b="b"/>
              <a:pathLst>
                <a:path w="56" h="68">
                  <a:moveTo>
                    <a:pt x="54" y="30"/>
                  </a:moveTo>
                  <a:lnTo>
                    <a:pt x="54" y="30"/>
                  </a:lnTo>
                  <a:lnTo>
                    <a:pt x="56" y="36"/>
                  </a:lnTo>
                  <a:lnTo>
                    <a:pt x="54" y="40"/>
                  </a:lnTo>
                  <a:lnTo>
                    <a:pt x="50" y="44"/>
                  </a:lnTo>
                  <a:lnTo>
                    <a:pt x="46" y="48"/>
                  </a:lnTo>
                  <a:lnTo>
                    <a:pt x="38" y="50"/>
                  </a:lnTo>
                  <a:lnTo>
                    <a:pt x="36" y="48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2" y="50"/>
                  </a:lnTo>
                  <a:lnTo>
                    <a:pt x="32" y="56"/>
                  </a:lnTo>
                  <a:lnTo>
                    <a:pt x="30" y="60"/>
                  </a:lnTo>
                  <a:lnTo>
                    <a:pt x="28" y="64"/>
                  </a:lnTo>
                  <a:lnTo>
                    <a:pt x="24" y="66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4" y="68"/>
                  </a:lnTo>
                  <a:lnTo>
                    <a:pt x="8" y="66"/>
                  </a:lnTo>
                  <a:lnTo>
                    <a:pt x="6" y="64"/>
                  </a:lnTo>
                  <a:lnTo>
                    <a:pt x="4" y="60"/>
                  </a:lnTo>
                  <a:lnTo>
                    <a:pt x="2" y="52"/>
                  </a:lnTo>
                  <a:lnTo>
                    <a:pt x="2" y="42"/>
                  </a:lnTo>
                  <a:lnTo>
                    <a:pt x="6" y="2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2" y="12"/>
                  </a:lnTo>
                  <a:lnTo>
                    <a:pt x="20" y="20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6" y="26"/>
                  </a:lnTo>
                  <a:lnTo>
                    <a:pt x="22" y="20"/>
                  </a:lnTo>
                  <a:lnTo>
                    <a:pt x="18" y="10"/>
                  </a:lnTo>
                  <a:lnTo>
                    <a:pt x="12" y="6"/>
                  </a:lnTo>
                  <a:lnTo>
                    <a:pt x="6" y="0"/>
                  </a:lnTo>
                  <a:lnTo>
                    <a:pt x="6" y="0"/>
                  </a:lnTo>
                  <a:lnTo>
                    <a:pt x="14" y="2"/>
                  </a:lnTo>
                  <a:lnTo>
                    <a:pt x="28" y="6"/>
                  </a:lnTo>
                  <a:lnTo>
                    <a:pt x="38" y="10"/>
                  </a:lnTo>
                  <a:lnTo>
                    <a:pt x="46" y="14"/>
                  </a:lnTo>
                  <a:lnTo>
                    <a:pt x="52" y="22"/>
                  </a:lnTo>
                  <a:lnTo>
                    <a:pt x="54" y="30"/>
                  </a:lnTo>
                  <a:lnTo>
                    <a:pt x="5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4" name="Freeform 130"/>
            <p:cNvSpPr>
              <a:spLocks/>
            </p:cNvSpPr>
            <p:nvPr/>
          </p:nvSpPr>
          <p:spPr bwMode="auto">
            <a:xfrm>
              <a:off x="368968" y="1816768"/>
              <a:ext cx="481263" cy="497305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56" y="6"/>
                </a:cxn>
                <a:cxn ang="0">
                  <a:pos x="58" y="16"/>
                </a:cxn>
                <a:cxn ang="0">
                  <a:pos x="60" y="26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4" y="52"/>
                </a:cxn>
                <a:cxn ang="0">
                  <a:pos x="48" y="60"/>
                </a:cxn>
                <a:cxn ang="0">
                  <a:pos x="44" y="62"/>
                </a:cxn>
                <a:cxn ang="0">
                  <a:pos x="40" y="62"/>
                </a:cxn>
                <a:cxn ang="0">
                  <a:pos x="36" y="62"/>
                </a:cxn>
                <a:cxn ang="0">
                  <a:pos x="30" y="60"/>
                </a:cxn>
                <a:cxn ang="0">
                  <a:pos x="30" y="60"/>
                </a:cxn>
                <a:cxn ang="0">
                  <a:pos x="24" y="56"/>
                </a:cxn>
                <a:cxn ang="0">
                  <a:pos x="20" y="5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18" y="44"/>
                </a:cxn>
                <a:cxn ang="0">
                  <a:pos x="10" y="44"/>
                </a:cxn>
                <a:cxn ang="0">
                  <a:pos x="4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20"/>
                </a:cxn>
                <a:cxn ang="0">
                  <a:pos x="6" y="14"/>
                </a:cxn>
                <a:cxn ang="0">
                  <a:pos x="12" y="10"/>
                </a:cxn>
                <a:cxn ang="0">
                  <a:pos x="20" y="8"/>
                </a:cxn>
                <a:cxn ang="0">
                  <a:pos x="38" y="6"/>
                </a:cxn>
                <a:cxn ang="0">
                  <a:pos x="44" y="4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8" y="10"/>
                </a:cxn>
                <a:cxn ang="0">
                  <a:pos x="44" y="18"/>
                </a:cxn>
                <a:cxn ang="0">
                  <a:pos x="38" y="26"/>
                </a:cxn>
                <a:cxn ang="0">
                  <a:pos x="38" y="26"/>
                </a:cxn>
                <a:cxn ang="0">
                  <a:pos x="44" y="22"/>
                </a:cxn>
                <a:cxn ang="0">
                  <a:pos x="50" y="16"/>
                </a:cxn>
                <a:cxn ang="0">
                  <a:pos x="56" y="6"/>
                </a:cxn>
                <a:cxn ang="0">
                  <a:pos x="56" y="6"/>
                </a:cxn>
              </a:cxnLst>
              <a:rect l="0" t="0" r="r" b="b"/>
              <a:pathLst>
                <a:path w="60" h="62">
                  <a:moveTo>
                    <a:pt x="56" y="6"/>
                  </a:moveTo>
                  <a:lnTo>
                    <a:pt x="56" y="6"/>
                  </a:lnTo>
                  <a:lnTo>
                    <a:pt x="58" y="16"/>
                  </a:lnTo>
                  <a:lnTo>
                    <a:pt x="60" y="26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4" y="52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0" y="62"/>
                  </a:lnTo>
                  <a:lnTo>
                    <a:pt x="36" y="62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24" y="56"/>
                  </a:lnTo>
                  <a:lnTo>
                    <a:pt x="20" y="5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18" y="44"/>
                  </a:lnTo>
                  <a:lnTo>
                    <a:pt x="10" y="44"/>
                  </a:lnTo>
                  <a:lnTo>
                    <a:pt x="4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20"/>
                  </a:lnTo>
                  <a:lnTo>
                    <a:pt x="6" y="14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38" y="6"/>
                  </a:lnTo>
                  <a:lnTo>
                    <a:pt x="44" y="4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8" y="10"/>
                  </a:lnTo>
                  <a:lnTo>
                    <a:pt x="44" y="18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44" y="22"/>
                  </a:lnTo>
                  <a:lnTo>
                    <a:pt x="50" y="16"/>
                  </a:lnTo>
                  <a:lnTo>
                    <a:pt x="56" y="6"/>
                  </a:lnTo>
                  <a:lnTo>
                    <a:pt x="56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5" name="Freeform 131"/>
            <p:cNvSpPr>
              <a:spLocks/>
            </p:cNvSpPr>
            <p:nvPr/>
          </p:nvSpPr>
          <p:spPr bwMode="auto">
            <a:xfrm>
              <a:off x="208547" y="1335505"/>
              <a:ext cx="545432" cy="545432"/>
            </a:xfrm>
            <a:custGeom>
              <a:avLst/>
              <a:gdLst/>
              <a:ahLst/>
              <a:cxnLst>
                <a:cxn ang="0">
                  <a:pos x="64" y="48"/>
                </a:cxn>
                <a:cxn ang="0">
                  <a:pos x="64" y="48"/>
                </a:cxn>
                <a:cxn ang="0">
                  <a:pos x="58" y="52"/>
                </a:cxn>
                <a:cxn ang="0">
                  <a:pos x="48" y="60"/>
                </a:cxn>
                <a:cxn ang="0">
                  <a:pos x="40" y="64"/>
                </a:cxn>
                <a:cxn ang="0">
                  <a:pos x="32" y="66"/>
                </a:cxn>
                <a:cxn ang="0">
                  <a:pos x="24" y="68"/>
                </a:cxn>
                <a:cxn ang="0">
                  <a:pos x="16" y="66"/>
                </a:cxn>
                <a:cxn ang="0">
                  <a:pos x="16" y="66"/>
                </a:cxn>
                <a:cxn ang="0">
                  <a:pos x="10" y="62"/>
                </a:cxn>
                <a:cxn ang="0">
                  <a:pos x="4" y="58"/>
                </a:cxn>
                <a:cxn ang="0">
                  <a:pos x="2" y="54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2" y="36"/>
                </a:cxn>
                <a:cxn ang="0">
                  <a:pos x="6" y="32"/>
                </a:cxn>
                <a:cxn ang="0">
                  <a:pos x="12" y="30"/>
                </a:cxn>
                <a:cxn ang="0">
                  <a:pos x="12" y="30"/>
                </a:cxn>
                <a:cxn ang="0">
                  <a:pos x="12" y="26"/>
                </a:cxn>
                <a:cxn ang="0">
                  <a:pos x="10" y="20"/>
                </a:cxn>
                <a:cxn ang="0">
                  <a:pos x="10" y="16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8" y="0"/>
                </a:cxn>
                <a:cxn ang="0">
                  <a:pos x="34" y="2"/>
                </a:cxn>
                <a:cxn ang="0">
                  <a:pos x="40" y="6"/>
                </a:cxn>
                <a:cxn ang="0">
                  <a:pos x="46" y="12"/>
                </a:cxn>
                <a:cxn ang="0">
                  <a:pos x="54" y="28"/>
                </a:cxn>
                <a:cxn ang="0">
                  <a:pos x="60" y="34"/>
                </a:cxn>
                <a:cxn ang="0">
                  <a:pos x="68" y="40"/>
                </a:cxn>
                <a:cxn ang="0">
                  <a:pos x="68" y="40"/>
                </a:cxn>
                <a:cxn ang="0">
                  <a:pos x="54" y="40"/>
                </a:cxn>
                <a:cxn ang="0">
                  <a:pos x="44" y="40"/>
                </a:cxn>
                <a:cxn ang="0">
                  <a:pos x="36" y="38"/>
                </a:cxn>
                <a:cxn ang="0">
                  <a:pos x="36" y="38"/>
                </a:cxn>
                <a:cxn ang="0">
                  <a:pos x="42" y="42"/>
                </a:cxn>
                <a:cxn ang="0">
                  <a:pos x="50" y="46"/>
                </a:cxn>
                <a:cxn ang="0">
                  <a:pos x="64" y="48"/>
                </a:cxn>
                <a:cxn ang="0">
                  <a:pos x="64" y="48"/>
                </a:cxn>
              </a:cxnLst>
              <a:rect l="0" t="0" r="r" b="b"/>
              <a:pathLst>
                <a:path w="68" h="68">
                  <a:moveTo>
                    <a:pt x="64" y="48"/>
                  </a:moveTo>
                  <a:lnTo>
                    <a:pt x="64" y="48"/>
                  </a:lnTo>
                  <a:lnTo>
                    <a:pt x="58" y="52"/>
                  </a:lnTo>
                  <a:lnTo>
                    <a:pt x="48" y="60"/>
                  </a:lnTo>
                  <a:lnTo>
                    <a:pt x="40" y="64"/>
                  </a:lnTo>
                  <a:lnTo>
                    <a:pt x="32" y="66"/>
                  </a:lnTo>
                  <a:lnTo>
                    <a:pt x="24" y="68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0" y="62"/>
                  </a:lnTo>
                  <a:lnTo>
                    <a:pt x="4" y="58"/>
                  </a:lnTo>
                  <a:lnTo>
                    <a:pt x="2" y="54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2" y="36"/>
                  </a:lnTo>
                  <a:lnTo>
                    <a:pt x="6" y="32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26"/>
                  </a:lnTo>
                  <a:lnTo>
                    <a:pt x="10" y="20"/>
                  </a:lnTo>
                  <a:lnTo>
                    <a:pt x="10" y="16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8" y="0"/>
                  </a:lnTo>
                  <a:lnTo>
                    <a:pt x="34" y="2"/>
                  </a:lnTo>
                  <a:lnTo>
                    <a:pt x="40" y="6"/>
                  </a:lnTo>
                  <a:lnTo>
                    <a:pt x="46" y="12"/>
                  </a:lnTo>
                  <a:lnTo>
                    <a:pt x="54" y="28"/>
                  </a:lnTo>
                  <a:lnTo>
                    <a:pt x="60" y="34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54" y="40"/>
                  </a:lnTo>
                  <a:lnTo>
                    <a:pt x="44" y="40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42" y="42"/>
                  </a:lnTo>
                  <a:lnTo>
                    <a:pt x="50" y="46"/>
                  </a:lnTo>
                  <a:lnTo>
                    <a:pt x="64" y="48"/>
                  </a:lnTo>
                  <a:lnTo>
                    <a:pt x="64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6" name="Freeform 132"/>
            <p:cNvSpPr>
              <a:spLocks/>
            </p:cNvSpPr>
            <p:nvPr/>
          </p:nvSpPr>
          <p:spPr bwMode="auto">
            <a:xfrm>
              <a:off x="625642" y="1094874"/>
              <a:ext cx="513347" cy="529389"/>
            </a:xfrm>
            <a:custGeom>
              <a:avLst/>
              <a:gdLst/>
              <a:ahLst/>
              <a:cxnLst>
                <a:cxn ang="0">
                  <a:pos x="38" y="66"/>
                </a:cxn>
                <a:cxn ang="0">
                  <a:pos x="38" y="66"/>
                </a:cxn>
                <a:cxn ang="0">
                  <a:pos x="44" y="52"/>
                </a:cxn>
                <a:cxn ang="0">
                  <a:pos x="50" y="40"/>
                </a:cxn>
                <a:cxn ang="0">
                  <a:pos x="60" y="28"/>
                </a:cxn>
                <a:cxn ang="0">
                  <a:pos x="60" y="28"/>
                </a:cxn>
                <a:cxn ang="0">
                  <a:pos x="64" y="22"/>
                </a:cxn>
                <a:cxn ang="0">
                  <a:pos x="64" y="14"/>
                </a:cxn>
                <a:cxn ang="0">
                  <a:pos x="60" y="6"/>
                </a:cxn>
                <a:cxn ang="0">
                  <a:pos x="54" y="2"/>
                </a:cxn>
                <a:cxn ang="0">
                  <a:pos x="54" y="2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24" y="4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2" y="28"/>
                </a:cxn>
                <a:cxn ang="0">
                  <a:pos x="4" y="36"/>
                </a:cxn>
                <a:cxn ang="0">
                  <a:pos x="8" y="44"/>
                </a:cxn>
                <a:cxn ang="0">
                  <a:pos x="16" y="52"/>
                </a:cxn>
                <a:cxn ang="0">
                  <a:pos x="26" y="60"/>
                </a:cxn>
                <a:cxn ang="0">
                  <a:pos x="26" y="60"/>
                </a:cxn>
                <a:cxn ang="0">
                  <a:pos x="26" y="54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8" y="66"/>
                </a:cxn>
                <a:cxn ang="0">
                  <a:pos x="38" y="66"/>
                </a:cxn>
              </a:cxnLst>
              <a:rect l="0" t="0" r="r" b="b"/>
              <a:pathLst>
                <a:path w="64" h="66">
                  <a:moveTo>
                    <a:pt x="38" y="66"/>
                  </a:moveTo>
                  <a:lnTo>
                    <a:pt x="38" y="66"/>
                  </a:lnTo>
                  <a:lnTo>
                    <a:pt x="44" y="52"/>
                  </a:lnTo>
                  <a:lnTo>
                    <a:pt x="50" y="40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4" y="22"/>
                  </a:lnTo>
                  <a:lnTo>
                    <a:pt x="64" y="14"/>
                  </a:lnTo>
                  <a:lnTo>
                    <a:pt x="60" y="6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24" y="4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4" y="36"/>
                  </a:lnTo>
                  <a:lnTo>
                    <a:pt x="8" y="44"/>
                  </a:lnTo>
                  <a:lnTo>
                    <a:pt x="16" y="52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6" y="54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8" y="66"/>
                  </a:lnTo>
                  <a:lnTo>
                    <a:pt x="3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7" name="Freeform 133"/>
            <p:cNvSpPr>
              <a:spLocks/>
            </p:cNvSpPr>
            <p:nvPr/>
          </p:nvSpPr>
          <p:spPr bwMode="auto">
            <a:xfrm>
              <a:off x="770021" y="165634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6" y="2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2" y="6"/>
                  </a:lnTo>
                  <a:lnTo>
                    <a:pt x="2" y="6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8" name="Freeform 134"/>
            <p:cNvSpPr>
              <a:spLocks/>
            </p:cNvSpPr>
            <p:nvPr/>
          </p:nvSpPr>
          <p:spPr bwMode="auto">
            <a:xfrm>
              <a:off x="6785811" y="-621632"/>
              <a:ext cx="288758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4" y="30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24" y="38"/>
                </a:cxn>
                <a:cxn ang="0">
                  <a:pos x="30" y="36"/>
                </a:cxn>
                <a:cxn ang="0">
                  <a:pos x="34" y="32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34" y="24"/>
                </a:cxn>
                <a:cxn ang="0">
                  <a:pos x="32" y="20"/>
                </a:cxn>
                <a:cxn ang="0">
                  <a:pos x="30" y="18"/>
                </a:cxn>
                <a:cxn ang="0">
                  <a:pos x="30" y="18"/>
                </a:cxn>
                <a:cxn ang="0">
                  <a:pos x="32" y="14"/>
                </a:cxn>
                <a:cxn ang="0">
                  <a:pos x="32" y="8"/>
                </a:cxn>
                <a:cxn ang="0">
                  <a:pos x="32" y="6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2" y="4"/>
                </a:cxn>
                <a:cxn ang="0">
                  <a:pos x="8" y="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2"/>
                </a:cxn>
                <a:cxn ang="0">
                  <a:pos x="10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0" y="22"/>
                </a:cxn>
                <a:cxn ang="0">
                  <a:pos x="4" y="24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36" h="38">
                  <a:moveTo>
                    <a:pt x="0" y="28"/>
                  </a:moveTo>
                  <a:lnTo>
                    <a:pt x="0" y="28"/>
                  </a:lnTo>
                  <a:lnTo>
                    <a:pt x="4" y="3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24" y="38"/>
                  </a:lnTo>
                  <a:lnTo>
                    <a:pt x="30" y="36"/>
                  </a:lnTo>
                  <a:lnTo>
                    <a:pt x="34" y="32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4" y="24"/>
                  </a:lnTo>
                  <a:lnTo>
                    <a:pt x="32" y="20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2" y="14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2"/>
                  </a:lnTo>
                  <a:lnTo>
                    <a:pt x="10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0" y="22"/>
                  </a:lnTo>
                  <a:lnTo>
                    <a:pt x="4" y="24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9" name="Freeform 135"/>
            <p:cNvSpPr>
              <a:spLocks/>
            </p:cNvSpPr>
            <p:nvPr/>
          </p:nvSpPr>
          <p:spPr bwMode="auto">
            <a:xfrm>
              <a:off x="6737684" y="-348916"/>
              <a:ext cx="256674" cy="304800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6" y="26"/>
                </a:cxn>
                <a:cxn ang="0">
                  <a:pos x="22" y="28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16" y="36"/>
                </a:cxn>
                <a:cxn ang="0">
                  <a:pos x="14" y="38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36"/>
                </a:cxn>
                <a:cxn ang="0">
                  <a:pos x="2" y="34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2" y="12"/>
                </a:cxn>
                <a:cxn ang="0">
                  <a:pos x="2" y="6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6" y="6"/>
                </a:cxn>
                <a:cxn ang="0">
                  <a:pos x="10" y="10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12" y="10"/>
                </a:cxn>
                <a:cxn ang="0">
                  <a:pos x="10" y="4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6" y="2"/>
                </a:cxn>
                <a:cxn ang="0">
                  <a:pos x="26" y="6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8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6" y="26"/>
                  </a:lnTo>
                  <a:lnTo>
                    <a:pt x="22" y="28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16" y="36"/>
                  </a:lnTo>
                  <a:lnTo>
                    <a:pt x="14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2" y="12"/>
                  </a:lnTo>
                  <a:lnTo>
                    <a:pt x="2" y="6"/>
                  </a:lnTo>
                  <a:lnTo>
                    <a:pt x="0" y="2"/>
                  </a:lnTo>
                  <a:lnTo>
                    <a:pt x="0" y="2"/>
                  </a:lnTo>
                  <a:lnTo>
                    <a:pt x="6" y="6"/>
                  </a:lnTo>
                  <a:lnTo>
                    <a:pt x="10" y="10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2" y="10"/>
                  </a:lnTo>
                  <a:lnTo>
                    <a:pt x="1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0" name="Freeform 136"/>
            <p:cNvSpPr>
              <a:spLocks/>
            </p:cNvSpPr>
            <p:nvPr/>
          </p:nvSpPr>
          <p:spPr bwMode="auto">
            <a:xfrm>
              <a:off x="6448926" y="-348916"/>
              <a:ext cx="272716" cy="288758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4" y="8"/>
                </a:cxn>
                <a:cxn ang="0">
                  <a:pos x="34" y="16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0" y="30"/>
                </a:cxn>
                <a:cxn ang="0">
                  <a:pos x="26" y="34"/>
                </a:cxn>
                <a:cxn ang="0">
                  <a:pos x="22" y="36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12" y="32"/>
                </a:cxn>
                <a:cxn ang="0">
                  <a:pos x="10" y="30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6" y="26"/>
                </a:cxn>
                <a:cxn ang="0">
                  <a:pos x="2" y="2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12"/>
                </a:cxn>
                <a:cxn ang="0">
                  <a:pos x="2" y="8"/>
                </a:cxn>
                <a:cxn ang="0">
                  <a:pos x="6" y="6"/>
                </a:cxn>
                <a:cxn ang="0">
                  <a:pos x="12" y="4"/>
                </a:cxn>
                <a:cxn ang="0">
                  <a:pos x="22" y="4"/>
                </a:cxn>
                <a:cxn ang="0">
                  <a:pos x="26" y="2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28" y="6"/>
                </a:cxn>
                <a:cxn ang="0">
                  <a:pos x="24" y="10"/>
                </a:cxn>
                <a:cxn ang="0">
                  <a:pos x="22" y="16"/>
                </a:cxn>
                <a:cxn ang="0">
                  <a:pos x="22" y="16"/>
                </a:cxn>
                <a:cxn ang="0">
                  <a:pos x="24" y="14"/>
                </a:cxn>
                <a:cxn ang="0">
                  <a:pos x="28" y="10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34" h="36">
                  <a:moveTo>
                    <a:pt x="32" y="4"/>
                  </a:moveTo>
                  <a:lnTo>
                    <a:pt x="32" y="4"/>
                  </a:lnTo>
                  <a:lnTo>
                    <a:pt x="34" y="8"/>
                  </a:lnTo>
                  <a:lnTo>
                    <a:pt x="34" y="16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0" y="30"/>
                  </a:lnTo>
                  <a:lnTo>
                    <a:pt x="26" y="34"/>
                  </a:lnTo>
                  <a:lnTo>
                    <a:pt x="22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2" y="32"/>
                  </a:lnTo>
                  <a:lnTo>
                    <a:pt x="10" y="30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8"/>
                  </a:lnTo>
                  <a:lnTo>
                    <a:pt x="6" y="6"/>
                  </a:lnTo>
                  <a:lnTo>
                    <a:pt x="12" y="4"/>
                  </a:lnTo>
                  <a:lnTo>
                    <a:pt x="22" y="4"/>
                  </a:lnTo>
                  <a:lnTo>
                    <a:pt x="26" y="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6"/>
                  </a:lnTo>
                  <a:lnTo>
                    <a:pt x="24" y="10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4" y="14"/>
                  </a:lnTo>
                  <a:lnTo>
                    <a:pt x="28" y="10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1" name="Freeform 137"/>
            <p:cNvSpPr>
              <a:spLocks/>
            </p:cNvSpPr>
            <p:nvPr/>
          </p:nvSpPr>
          <p:spPr bwMode="auto">
            <a:xfrm>
              <a:off x="6352674" y="-621632"/>
              <a:ext cx="304800" cy="304800"/>
            </a:xfrm>
            <a:custGeom>
              <a:avLst/>
              <a:gdLst/>
              <a:ahLst/>
              <a:cxnLst>
                <a:cxn ang="0">
                  <a:pos x="36" y="26"/>
                </a:cxn>
                <a:cxn ang="0">
                  <a:pos x="36" y="26"/>
                </a:cxn>
                <a:cxn ang="0">
                  <a:pos x="28" y="34"/>
                </a:cxn>
                <a:cxn ang="0">
                  <a:pos x="18" y="38"/>
                </a:cxn>
                <a:cxn ang="0">
                  <a:pos x="14" y="38"/>
                </a:cxn>
                <a:cxn ang="0">
                  <a:pos x="8" y="38"/>
                </a:cxn>
                <a:cxn ang="0">
                  <a:pos x="8" y="38"/>
                </a:cxn>
                <a:cxn ang="0">
                  <a:pos x="4" y="36"/>
                </a:cxn>
                <a:cxn ang="0">
                  <a:pos x="2" y="32"/>
                </a:cxn>
                <a:cxn ang="0">
                  <a:pos x="0" y="26"/>
                </a:cxn>
                <a:cxn ang="0">
                  <a:pos x="2" y="20"/>
                </a:cxn>
                <a:cxn ang="0">
                  <a:pos x="4" y="18"/>
                </a:cxn>
                <a:cxn ang="0">
                  <a:pos x="6" y="16"/>
                </a:cxn>
                <a:cxn ang="0">
                  <a:pos x="6" y="16"/>
                </a:cxn>
                <a:cxn ang="0">
                  <a:pos x="6" y="10"/>
                </a:cxn>
                <a:cxn ang="0">
                  <a:pos x="6" y="6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4" y="2"/>
                </a:cxn>
                <a:cxn ang="0">
                  <a:pos x="26" y="6"/>
                </a:cxn>
                <a:cxn ang="0">
                  <a:pos x="32" y="14"/>
                </a:cxn>
                <a:cxn ang="0">
                  <a:pos x="34" y="18"/>
                </a:cxn>
                <a:cxn ang="0">
                  <a:pos x="38" y="22"/>
                </a:cxn>
                <a:cxn ang="0">
                  <a:pos x="38" y="22"/>
                </a:cxn>
                <a:cxn ang="0">
                  <a:pos x="32" y="22"/>
                </a:cxn>
                <a:cxn ang="0">
                  <a:pos x="26" y="22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24" y="24"/>
                </a:cxn>
                <a:cxn ang="0">
                  <a:pos x="28" y="26"/>
                </a:cxn>
                <a:cxn ang="0">
                  <a:pos x="36" y="26"/>
                </a:cxn>
                <a:cxn ang="0">
                  <a:pos x="36" y="26"/>
                </a:cxn>
              </a:cxnLst>
              <a:rect l="0" t="0" r="r" b="b"/>
              <a:pathLst>
                <a:path w="38" h="38">
                  <a:moveTo>
                    <a:pt x="36" y="26"/>
                  </a:moveTo>
                  <a:lnTo>
                    <a:pt x="36" y="26"/>
                  </a:lnTo>
                  <a:lnTo>
                    <a:pt x="28" y="34"/>
                  </a:lnTo>
                  <a:lnTo>
                    <a:pt x="18" y="38"/>
                  </a:lnTo>
                  <a:lnTo>
                    <a:pt x="14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4" y="36"/>
                  </a:lnTo>
                  <a:lnTo>
                    <a:pt x="2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4" y="18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0"/>
                  </a:lnTo>
                  <a:lnTo>
                    <a:pt x="6" y="6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6" y="6"/>
                  </a:lnTo>
                  <a:lnTo>
                    <a:pt x="32" y="14"/>
                  </a:lnTo>
                  <a:lnTo>
                    <a:pt x="34" y="18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2" y="22"/>
                  </a:lnTo>
                  <a:lnTo>
                    <a:pt x="26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4" y="24"/>
                  </a:lnTo>
                  <a:lnTo>
                    <a:pt x="28" y="26"/>
                  </a:lnTo>
                  <a:lnTo>
                    <a:pt x="36" y="26"/>
                  </a:lnTo>
                  <a:lnTo>
                    <a:pt x="36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2" name="Freeform 138"/>
            <p:cNvSpPr>
              <a:spLocks/>
            </p:cNvSpPr>
            <p:nvPr/>
          </p:nvSpPr>
          <p:spPr bwMode="auto">
            <a:xfrm>
              <a:off x="6593305" y="-766011"/>
              <a:ext cx="304800" cy="304800"/>
            </a:xfrm>
            <a:custGeom>
              <a:avLst/>
              <a:gdLst/>
              <a:ahLst/>
              <a:cxnLst>
                <a:cxn ang="0">
                  <a:pos x="22" y="38"/>
                </a:cxn>
                <a:cxn ang="0">
                  <a:pos x="22" y="38"/>
                </a:cxn>
                <a:cxn ang="0">
                  <a:pos x="26" y="30"/>
                </a:cxn>
                <a:cxn ang="0">
                  <a:pos x="30" y="22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38" y="12"/>
                </a:cxn>
                <a:cxn ang="0">
                  <a:pos x="38" y="8"/>
                </a:cxn>
                <a:cxn ang="0">
                  <a:pos x="36" y="4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4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14" y="2"/>
                </a:cxn>
                <a:cxn ang="0">
                  <a:pos x="10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8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14" y="30"/>
                </a:cxn>
                <a:cxn ang="0">
                  <a:pos x="14" y="2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22" y="38"/>
                </a:cxn>
                <a:cxn ang="0">
                  <a:pos x="22" y="38"/>
                </a:cxn>
              </a:cxnLst>
              <a:rect l="0" t="0" r="r" b="b"/>
              <a:pathLst>
                <a:path w="38" h="38">
                  <a:moveTo>
                    <a:pt x="22" y="38"/>
                  </a:moveTo>
                  <a:lnTo>
                    <a:pt x="22" y="38"/>
                  </a:lnTo>
                  <a:lnTo>
                    <a:pt x="26" y="30"/>
                  </a:lnTo>
                  <a:lnTo>
                    <a:pt x="30" y="22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8" y="12"/>
                  </a:lnTo>
                  <a:lnTo>
                    <a:pt x="38" y="8"/>
                  </a:lnTo>
                  <a:lnTo>
                    <a:pt x="36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4" y="2"/>
                  </a:lnTo>
                  <a:lnTo>
                    <a:pt x="10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8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4" y="30"/>
                  </a:lnTo>
                  <a:lnTo>
                    <a:pt x="14" y="2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22" y="38"/>
                  </a:lnTo>
                  <a:lnTo>
                    <a:pt x="22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3" name="Freeform 139"/>
            <p:cNvSpPr>
              <a:spLocks/>
            </p:cNvSpPr>
            <p:nvPr/>
          </p:nvSpPr>
          <p:spPr bwMode="auto">
            <a:xfrm>
              <a:off x="6673516" y="-445168"/>
              <a:ext cx="64168" cy="80211"/>
            </a:xfrm>
            <a:custGeom>
              <a:avLst/>
              <a:gdLst/>
              <a:ahLst/>
              <a:cxnLst>
                <a:cxn ang="0">
                  <a:pos x="8" y="8"/>
                </a:cxn>
                <a:cxn ang="0">
                  <a:pos x="8" y="8"/>
                </a:cxn>
                <a:cxn ang="0">
                  <a:pos x="6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8" y="8"/>
                </a:cxn>
              </a:cxnLst>
              <a:rect l="0" t="0" r="r" b="b"/>
              <a:pathLst>
                <a:path w="8" h="10">
                  <a:moveTo>
                    <a:pt x="8" y="8"/>
                  </a:moveTo>
                  <a:lnTo>
                    <a:pt x="8" y="8"/>
                  </a:lnTo>
                  <a:lnTo>
                    <a:pt x="6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4" name="Freeform 140"/>
            <p:cNvSpPr>
              <a:spLocks/>
            </p:cNvSpPr>
            <p:nvPr/>
          </p:nvSpPr>
          <p:spPr bwMode="auto">
            <a:xfrm>
              <a:off x="8742947" y="-1295400"/>
              <a:ext cx="401053" cy="144379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12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30" y="6"/>
                </a:cxn>
                <a:cxn ang="0">
                  <a:pos x="40" y="10"/>
                </a:cxn>
                <a:cxn ang="0">
                  <a:pos x="40" y="10"/>
                </a:cxn>
                <a:cxn ang="0">
                  <a:pos x="50" y="1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50" h="18">
                  <a:moveTo>
                    <a:pt x="2" y="2"/>
                  </a:moveTo>
                  <a:lnTo>
                    <a:pt x="2" y="2"/>
                  </a:lnTo>
                  <a:lnTo>
                    <a:pt x="12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30" y="6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50" y="1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5" name="Freeform 141"/>
            <p:cNvSpPr>
              <a:spLocks/>
            </p:cNvSpPr>
            <p:nvPr/>
          </p:nvSpPr>
          <p:spPr bwMode="auto">
            <a:xfrm>
              <a:off x="336884" y="4191000"/>
              <a:ext cx="1042737" cy="1058779"/>
            </a:xfrm>
            <a:custGeom>
              <a:avLst/>
              <a:gdLst/>
              <a:ahLst/>
              <a:cxnLst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2" y="90"/>
                </a:cxn>
                <a:cxn ang="0">
                  <a:pos x="24" y="98"/>
                </a:cxn>
                <a:cxn ang="0">
                  <a:pos x="18" y="108"/>
                </a:cxn>
                <a:cxn ang="0">
                  <a:pos x="14" y="118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28" y="128"/>
                </a:cxn>
                <a:cxn ang="0">
                  <a:pos x="48" y="128"/>
                </a:cxn>
                <a:cxn ang="0">
                  <a:pos x="76" y="126"/>
                </a:cxn>
                <a:cxn ang="0">
                  <a:pos x="76" y="126"/>
                </a:cxn>
                <a:cxn ang="0">
                  <a:pos x="90" y="124"/>
                </a:cxn>
                <a:cxn ang="0">
                  <a:pos x="104" y="120"/>
                </a:cxn>
                <a:cxn ang="0">
                  <a:pos x="114" y="112"/>
                </a:cxn>
                <a:cxn ang="0">
                  <a:pos x="122" y="102"/>
                </a:cxn>
                <a:cxn ang="0">
                  <a:pos x="128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8" y="66"/>
                </a:cxn>
                <a:cxn ang="0">
                  <a:pos x="128" y="66"/>
                </a:cxn>
                <a:cxn ang="0">
                  <a:pos x="122" y="60"/>
                </a:cxn>
                <a:cxn ang="0">
                  <a:pos x="116" y="56"/>
                </a:cxn>
                <a:cxn ang="0">
                  <a:pos x="104" y="52"/>
                </a:cxn>
                <a:cxn ang="0">
                  <a:pos x="96" y="50"/>
                </a:cxn>
                <a:cxn ang="0">
                  <a:pos x="92" y="50"/>
                </a:cxn>
                <a:cxn ang="0">
                  <a:pos x="92" y="50"/>
                </a:cxn>
                <a:cxn ang="0">
                  <a:pos x="94" y="42"/>
                </a:cxn>
                <a:cxn ang="0">
                  <a:pos x="94" y="34"/>
                </a:cxn>
                <a:cxn ang="0">
                  <a:pos x="94" y="26"/>
                </a:cxn>
                <a:cxn ang="0">
                  <a:pos x="90" y="16"/>
                </a:cxn>
                <a:cxn ang="0">
                  <a:pos x="86" y="8"/>
                </a:cxn>
                <a:cxn ang="0">
                  <a:pos x="78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6"/>
                </a:cxn>
                <a:cxn ang="0">
                  <a:pos x="22" y="10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2" y="116"/>
                </a:cxn>
                <a:cxn ang="0">
                  <a:pos x="2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</a:cxnLst>
              <a:rect l="0" t="0" r="r" b="b"/>
              <a:pathLst>
                <a:path w="130" h="132">
                  <a:moveTo>
                    <a:pt x="48" y="78"/>
                  </a:moveTo>
                  <a:lnTo>
                    <a:pt x="48" y="78"/>
                  </a:lnTo>
                  <a:lnTo>
                    <a:pt x="42" y="80"/>
                  </a:lnTo>
                  <a:lnTo>
                    <a:pt x="32" y="90"/>
                  </a:lnTo>
                  <a:lnTo>
                    <a:pt x="24" y="98"/>
                  </a:lnTo>
                  <a:lnTo>
                    <a:pt x="18" y="108"/>
                  </a:lnTo>
                  <a:lnTo>
                    <a:pt x="14" y="118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28" y="128"/>
                  </a:lnTo>
                  <a:lnTo>
                    <a:pt x="48" y="128"/>
                  </a:lnTo>
                  <a:lnTo>
                    <a:pt x="76" y="126"/>
                  </a:lnTo>
                  <a:lnTo>
                    <a:pt x="76" y="126"/>
                  </a:lnTo>
                  <a:lnTo>
                    <a:pt x="90" y="124"/>
                  </a:lnTo>
                  <a:lnTo>
                    <a:pt x="104" y="120"/>
                  </a:lnTo>
                  <a:lnTo>
                    <a:pt x="114" y="112"/>
                  </a:lnTo>
                  <a:lnTo>
                    <a:pt x="122" y="102"/>
                  </a:lnTo>
                  <a:lnTo>
                    <a:pt x="128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8" y="66"/>
                  </a:lnTo>
                  <a:lnTo>
                    <a:pt x="128" y="66"/>
                  </a:lnTo>
                  <a:lnTo>
                    <a:pt x="122" y="60"/>
                  </a:lnTo>
                  <a:lnTo>
                    <a:pt x="116" y="56"/>
                  </a:lnTo>
                  <a:lnTo>
                    <a:pt x="104" y="52"/>
                  </a:lnTo>
                  <a:lnTo>
                    <a:pt x="96" y="50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4" y="42"/>
                  </a:lnTo>
                  <a:lnTo>
                    <a:pt x="94" y="34"/>
                  </a:lnTo>
                  <a:lnTo>
                    <a:pt x="94" y="26"/>
                  </a:lnTo>
                  <a:lnTo>
                    <a:pt x="90" y="16"/>
                  </a:lnTo>
                  <a:lnTo>
                    <a:pt x="86" y="8"/>
                  </a:lnTo>
                  <a:lnTo>
                    <a:pt x="78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6"/>
                  </a:lnTo>
                  <a:lnTo>
                    <a:pt x="22" y="10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6" name="Freeform 142"/>
            <p:cNvSpPr>
              <a:spLocks/>
            </p:cNvSpPr>
            <p:nvPr/>
          </p:nvSpPr>
          <p:spPr bwMode="auto">
            <a:xfrm>
              <a:off x="352926" y="5281863"/>
              <a:ext cx="1106905" cy="1090863"/>
            </a:xfrm>
            <a:custGeom>
              <a:avLst/>
              <a:gdLst/>
              <a:ahLst/>
              <a:cxnLst>
                <a:cxn ang="0">
                  <a:pos x="8" y="14"/>
                </a:cxn>
                <a:cxn ang="0">
                  <a:pos x="8" y="14"/>
                </a:cxn>
                <a:cxn ang="0">
                  <a:pos x="24" y="16"/>
                </a:cxn>
                <a:cxn ang="0">
                  <a:pos x="36" y="22"/>
                </a:cxn>
                <a:cxn ang="0">
                  <a:pos x="48" y="26"/>
                </a:cxn>
                <a:cxn ang="0">
                  <a:pos x="56" y="34"/>
                </a:cxn>
                <a:cxn ang="0">
                  <a:pos x="68" y="44"/>
                </a:cxn>
                <a:cxn ang="0">
                  <a:pos x="72" y="50"/>
                </a:cxn>
                <a:cxn ang="0">
                  <a:pos x="72" y="50"/>
                </a:cxn>
                <a:cxn ang="0">
                  <a:pos x="62" y="42"/>
                </a:cxn>
                <a:cxn ang="0">
                  <a:pos x="50" y="36"/>
                </a:cxn>
                <a:cxn ang="0">
                  <a:pos x="28" y="30"/>
                </a:cxn>
                <a:cxn ang="0">
                  <a:pos x="8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30"/>
                </a:cxn>
                <a:cxn ang="0">
                  <a:pos x="14" y="36"/>
                </a:cxn>
                <a:cxn ang="0">
                  <a:pos x="20" y="44"/>
                </a:cxn>
                <a:cxn ang="0">
                  <a:pos x="24" y="54"/>
                </a:cxn>
                <a:cxn ang="0">
                  <a:pos x="32" y="76"/>
                </a:cxn>
                <a:cxn ang="0">
                  <a:pos x="40" y="96"/>
                </a:cxn>
                <a:cxn ang="0">
                  <a:pos x="48" y="116"/>
                </a:cxn>
                <a:cxn ang="0">
                  <a:pos x="54" y="124"/>
                </a:cxn>
                <a:cxn ang="0">
                  <a:pos x="60" y="130"/>
                </a:cxn>
                <a:cxn ang="0">
                  <a:pos x="66" y="134"/>
                </a:cxn>
                <a:cxn ang="0">
                  <a:pos x="74" y="136"/>
                </a:cxn>
                <a:cxn ang="0">
                  <a:pos x="84" y="134"/>
                </a:cxn>
                <a:cxn ang="0">
                  <a:pos x="96" y="130"/>
                </a:cxn>
                <a:cxn ang="0">
                  <a:pos x="96" y="130"/>
                </a:cxn>
                <a:cxn ang="0">
                  <a:pos x="104" y="124"/>
                </a:cxn>
                <a:cxn ang="0">
                  <a:pos x="110" y="116"/>
                </a:cxn>
                <a:cxn ang="0">
                  <a:pos x="112" y="106"/>
                </a:cxn>
                <a:cxn ang="0">
                  <a:pos x="110" y="98"/>
                </a:cxn>
                <a:cxn ang="0">
                  <a:pos x="106" y="82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10" y="78"/>
                </a:cxn>
                <a:cxn ang="0">
                  <a:pos x="116" y="76"/>
                </a:cxn>
                <a:cxn ang="0">
                  <a:pos x="124" y="72"/>
                </a:cxn>
                <a:cxn ang="0">
                  <a:pos x="130" y="64"/>
                </a:cxn>
                <a:cxn ang="0">
                  <a:pos x="136" y="56"/>
                </a:cxn>
                <a:cxn ang="0">
                  <a:pos x="138" y="46"/>
                </a:cxn>
                <a:cxn ang="0">
                  <a:pos x="136" y="34"/>
                </a:cxn>
                <a:cxn ang="0">
                  <a:pos x="130" y="22"/>
                </a:cxn>
                <a:cxn ang="0">
                  <a:pos x="130" y="22"/>
                </a:cxn>
                <a:cxn ang="0">
                  <a:pos x="122" y="16"/>
                </a:cxn>
                <a:cxn ang="0">
                  <a:pos x="114" y="10"/>
                </a:cxn>
                <a:cxn ang="0">
                  <a:pos x="106" y="4"/>
                </a:cxn>
                <a:cxn ang="0">
                  <a:pos x="96" y="2"/>
                </a:cxn>
                <a:cxn ang="0">
                  <a:pos x="76" y="0"/>
                </a:cxn>
                <a:cxn ang="0">
                  <a:pos x="56" y="2"/>
                </a:cxn>
                <a:cxn ang="0">
                  <a:pos x="36" y="4"/>
                </a:cxn>
                <a:cxn ang="0">
                  <a:pos x="22" y="8"/>
                </a:cxn>
                <a:cxn ang="0">
                  <a:pos x="8" y="14"/>
                </a:cxn>
                <a:cxn ang="0">
                  <a:pos x="8" y="14"/>
                </a:cxn>
              </a:cxnLst>
              <a:rect l="0" t="0" r="r" b="b"/>
              <a:pathLst>
                <a:path w="138" h="136">
                  <a:moveTo>
                    <a:pt x="8" y="14"/>
                  </a:moveTo>
                  <a:lnTo>
                    <a:pt x="8" y="14"/>
                  </a:lnTo>
                  <a:lnTo>
                    <a:pt x="24" y="16"/>
                  </a:lnTo>
                  <a:lnTo>
                    <a:pt x="36" y="22"/>
                  </a:lnTo>
                  <a:lnTo>
                    <a:pt x="48" y="26"/>
                  </a:lnTo>
                  <a:lnTo>
                    <a:pt x="56" y="34"/>
                  </a:lnTo>
                  <a:lnTo>
                    <a:pt x="68" y="44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62" y="42"/>
                  </a:lnTo>
                  <a:lnTo>
                    <a:pt x="50" y="36"/>
                  </a:lnTo>
                  <a:lnTo>
                    <a:pt x="28" y="30"/>
                  </a:lnTo>
                  <a:lnTo>
                    <a:pt x="8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30"/>
                  </a:lnTo>
                  <a:lnTo>
                    <a:pt x="14" y="36"/>
                  </a:lnTo>
                  <a:lnTo>
                    <a:pt x="20" y="44"/>
                  </a:lnTo>
                  <a:lnTo>
                    <a:pt x="24" y="54"/>
                  </a:lnTo>
                  <a:lnTo>
                    <a:pt x="32" y="76"/>
                  </a:lnTo>
                  <a:lnTo>
                    <a:pt x="40" y="96"/>
                  </a:lnTo>
                  <a:lnTo>
                    <a:pt x="48" y="116"/>
                  </a:lnTo>
                  <a:lnTo>
                    <a:pt x="54" y="124"/>
                  </a:lnTo>
                  <a:lnTo>
                    <a:pt x="60" y="130"/>
                  </a:lnTo>
                  <a:lnTo>
                    <a:pt x="66" y="134"/>
                  </a:lnTo>
                  <a:lnTo>
                    <a:pt x="74" y="136"/>
                  </a:lnTo>
                  <a:lnTo>
                    <a:pt x="84" y="134"/>
                  </a:lnTo>
                  <a:lnTo>
                    <a:pt x="96" y="130"/>
                  </a:lnTo>
                  <a:lnTo>
                    <a:pt x="96" y="130"/>
                  </a:lnTo>
                  <a:lnTo>
                    <a:pt x="104" y="124"/>
                  </a:lnTo>
                  <a:lnTo>
                    <a:pt x="110" y="116"/>
                  </a:lnTo>
                  <a:lnTo>
                    <a:pt x="112" y="106"/>
                  </a:lnTo>
                  <a:lnTo>
                    <a:pt x="110" y="98"/>
                  </a:lnTo>
                  <a:lnTo>
                    <a:pt x="106" y="82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10" y="78"/>
                  </a:lnTo>
                  <a:lnTo>
                    <a:pt x="116" y="76"/>
                  </a:lnTo>
                  <a:lnTo>
                    <a:pt x="124" y="72"/>
                  </a:lnTo>
                  <a:lnTo>
                    <a:pt x="130" y="64"/>
                  </a:lnTo>
                  <a:lnTo>
                    <a:pt x="136" y="56"/>
                  </a:lnTo>
                  <a:lnTo>
                    <a:pt x="138" y="46"/>
                  </a:lnTo>
                  <a:lnTo>
                    <a:pt x="136" y="34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22" y="16"/>
                  </a:lnTo>
                  <a:lnTo>
                    <a:pt x="114" y="10"/>
                  </a:lnTo>
                  <a:lnTo>
                    <a:pt x="106" y="4"/>
                  </a:lnTo>
                  <a:lnTo>
                    <a:pt x="96" y="2"/>
                  </a:lnTo>
                  <a:lnTo>
                    <a:pt x="76" y="0"/>
                  </a:lnTo>
                  <a:lnTo>
                    <a:pt x="56" y="2"/>
                  </a:lnTo>
                  <a:lnTo>
                    <a:pt x="36" y="4"/>
                  </a:lnTo>
                  <a:lnTo>
                    <a:pt x="22" y="8"/>
                  </a:lnTo>
                  <a:lnTo>
                    <a:pt x="8" y="14"/>
                  </a:lnTo>
                  <a:lnTo>
                    <a:pt x="8" y="1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7" name="Freeform 143"/>
            <p:cNvSpPr>
              <a:spLocks/>
            </p:cNvSpPr>
            <p:nvPr/>
          </p:nvSpPr>
          <p:spPr bwMode="auto">
            <a:xfrm>
              <a:off x="0" y="5554579"/>
              <a:ext cx="593558" cy="1090863"/>
            </a:xfrm>
            <a:custGeom>
              <a:avLst/>
              <a:gdLst/>
              <a:ahLst/>
              <a:cxnLst>
                <a:cxn ang="0">
                  <a:pos x="38" y="136"/>
                </a:cxn>
                <a:cxn ang="0">
                  <a:pos x="38" y="136"/>
                </a:cxn>
                <a:cxn ang="0">
                  <a:pos x="48" y="134"/>
                </a:cxn>
                <a:cxn ang="0">
                  <a:pos x="58" y="130"/>
                </a:cxn>
                <a:cxn ang="0">
                  <a:pos x="64" y="124"/>
                </a:cxn>
                <a:cxn ang="0">
                  <a:pos x="70" y="116"/>
                </a:cxn>
                <a:cxn ang="0">
                  <a:pos x="74" y="106"/>
                </a:cxn>
                <a:cxn ang="0">
                  <a:pos x="74" y="96"/>
                </a:cxn>
                <a:cxn ang="0">
                  <a:pos x="74" y="84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68" y="56"/>
                </a:cxn>
                <a:cxn ang="0">
                  <a:pos x="60" y="42"/>
                </a:cxn>
                <a:cxn ang="0">
                  <a:pos x="54" y="30"/>
                </a:cxn>
                <a:cxn ang="0">
                  <a:pos x="48" y="22"/>
                </a:cxn>
                <a:cxn ang="0">
                  <a:pos x="38" y="1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20"/>
                </a:cxn>
                <a:cxn ang="0">
                  <a:pos x="32" y="32"/>
                </a:cxn>
                <a:cxn ang="0">
                  <a:pos x="28" y="50"/>
                </a:cxn>
                <a:cxn ang="0">
                  <a:pos x="22" y="60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2"/>
                </a:cxn>
                <a:cxn ang="0">
                  <a:pos x="24" y="40"/>
                </a:cxn>
                <a:cxn ang="0">
                  <a:pos x="24" y="30"/>
                </a:cxn>
                <a:cxn ang="0">
                  <a:pos x="22" y="20"/>
                </a:cxn>
                <a:cxn ang="0">
                  <a:pos x="18" y="6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4" y="6"/>
                </a:cxn>
                <a:cxn ang="0">
                  <a:pos x="10" y="12"/>
                </a:cxn>
                <a:cxn ang="0">
                  <a:pos x="0" y="22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4" y="118"/>
                </a:cxn>
                <a:cxn ang="0">
                  <a:pos x="8" y="126"/>
                </a:cxn>
                <a:cxn ang="0">
                  <a:pos x="12" y="130"/>
                </a:cxn>
                <a:cxn ang="0">
                  <a:pos x="18" y="132"/>
                </a:cxn>
                <a:cxn ang="0">
                  <a:pos x="26" y="136"/>
                </a:cxn>
                <a:cxn ang="0">
                  <a:pos x="38" y="136"/>
                </a:cxn>
                <a:cxn ang="0">
                  <a:pos x="38" y="136"/>
                </a:cxn>
              </a:cxnLst>
              <a:rect l="0" t="0" r="r" b="b"/>
              <a:pathLst>
                <a:path w="74" h="136">
                  <a:moveTo>
                    <a:pt x="38" y="136"/>
                  </a:moveTo>
                  <a:lnTo>
                    <a:pt x="38" y="136"/>
                  </a:lnTo>
                  <a:lnTo>
                    <a:pt x="48" y="134"/>
                  </a:lnTo>
                  <a:lnTo>
                    <a:pt x="58" y="130"/>
                  </a:lnTo>
                  <a:lnTo>
                    <a:pt x="64" y="124"/>
                  </a:lnTo>
                  <a:lnTo>
                    <a:pt x="70" y="116"/>
                  </a:lnTo>
                  <a:lnTo>
                    <a:pt x="74" y="106"/>
                  </a:lnTo>
                  <a:lnTo>
                    <a:pt x="74" y="96"/>
                  </a:lnTo>
                  <a:lnTo>
                    <a:pt x="74" y="84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68" y="56"/>
                  </a:lnTo>
                  <a:lnTo>
                    <a:pt x="60" y="42"/>
                  </a:lnTo>
                  <a:lnTo>
                    <a:pt x="54" y="30"/>
                  </a:lnTo>
                  <a:lnTo>
                    <a:pt x="48" y="22"/>
                  </a:lnTo>
                  <a:lnTo>
                    <a:pt x="38" y="1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20"/>
                  </a:lnTo>
                  <a:lnTo>
                    <a:pt x="32" y="32"/>
                  </a:lnTo>
                  <a:lnTo>
                    <a:pt x="28" y="50"/>
                  </a:lnTo>
                  <a:lnTo>
                    <a:pt x="22" y="60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2"/>
                  </a:lnTo>
                  <a:lnTo>
                    <a:pt x="24" y="40"/>
                  </a:lnTo>
                  <a:lnTo>
                    <a:pt x="24" y="30"/>
                  </a:lnTo>
                  <a:lnTo>
                    <a:pt x="22" y="20"/>
                  </a:lnTo>
                  <a:lnTo>
                    <a:pt x="18" y="6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6"/>
                  </a:lnTo>
                  <a:lnTo>
                    <a:pt x="10" y="12"/>
                  </a:lnTo>
                  <a:lnTo>
                    <a:pt x="0" y="22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4" y="118"/>
                  </a:lnTo>
                  <a:lnTo>
                    <a:pt x="8" y="126"/>
                  </a:lnTo>
                  <a:lnTo>
                    <a:pt x="12" y="130"/>
                  </a:lnTo>
                  <a:lnTo>
                    <a:pt x="18" y="132"/>
                  </a:lnTo>
                  <a:lnTo>
                    <a:pt x="26" y="136"/>
                  </a:lnTo>
                  <a:lnTo>
                    <a:pt x="38" y="136"/>
                  </a:lnTo>
                  <a:lnTo>
                    <a:pt x="38" y="1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8" name="Freeform 144"/>
            <p:cNvSpPr>
              <a:spLocks/>
            </p:cNvSpPr>
            <p:nvPr/>
          </p:nvSpPr>
          <p:spPr bwMode="auto">
            <a:xfrm>
              <a:off x="0" y="3902242"/>
              <a:ext cx="336884" cy="1122947"/>
            </a:xfrm>
            <a:custGeom>
              <a:avLst/>
              <a:gdLst/>
              <a:ahLst/>
              <a:cxnLst>
                <a:cxn ang="0">
                  <a:pos x="30" y="140"/>
                </a:cxn>
                <a:cxn ang="0">
                  <a:pos x="30" y="140"/>
                </a:cxn>
                <a:cxn ang="0">
                  <a:pos x="30" y="108"/>
                </a:cxn>
                <a:cxn ang="0">
                  <a:pos x="32" y="78"/>
                </a:cxn>
                <a:cxn ang="0">
                  <a:pos x="36" y="62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42" y="38"/>
                </a:cxn>
                <a:cxn ang="0">
                  <a:pos x="40" y="28"/>
                </a:cxn>
                <a:cxn ang="0">
                  <a:pos x="38" y="22"/>
                </a:cxn>
                <a:cxn ang="0">
                  <a:pos x="34" y="14"/>
                </a:cxn>
                <a:cxn ang="0">
                  <a:pos x="28" y="8"/>
                </a:cxn>
                <a:cxn ang="0">
                  <a:pos x="20" y="4"/>
                </a:cxn>
                <a:cxn ang="0">
                  <a:pos x="12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14" y="126"/>
                </a:cxn>
                <a:cxn ang="0">
                  <a:pos x="22" y="134"/>
                </a:cxn>
                <a:cxn ang="0">
                  <a:pos x="30" y="140"/>
                </a:cxn>
                <a:cxn ang="0">
                  <a:pos x="30" y="140"/>
                </a:cxn>
              </a:cxnLst>
              <a:rect l="0" t="0" r="r" b="b"/>
              <a:pathLst>
                <a:path w="42" h="140">
                  <a:moveTo>
                    <a:pt x="30" y="140"/>
                  </a:moveTo>
                  <a:lnTo>
                    <a:pt x="30" y="140"/>
                  </a:lnTo>
                  <a:lnTo>
                    <a:pt x="30" y="108"/>
                  </a:lnTo>
                  <a:lnTo>
                    <a:pt x="32" y="78"/>
                  </a:lnTo>
                  <a:lnTo>
                    <a:pt x="36" y="6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2" y="38"/>
                  </a:lnTo>
                  <a:lnTo>
                    <a:pt x="40" y="28"/>
                  </a:lnTo>
                  <a:lnTo>
                    <a:pt x="38" y="22"/>
                  </a:lnTo>
                  <a:lnTo>
                    <a:pt x="34" y="14"/>
                  </a:lnTo>
                  <a:lnTo>
                    <a:pt x="28" y="8"/>
                  </a:lnTo>
                  <a:lnTo>
                    <a:pt x="20" y="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14" y="126"/>
                  </a:lnTo>
                  <a:lnTo>
                    <a:pt x="22" y="134"/>
                  </a:lnTo>
                  <a:lnTo>
                    <a:pt x="30" y="140"/>
                  </a:lnTo>
                  <a:lnTo>
                    <a:pt x="30" y="1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9" name="Freeform 145"/>
            <p:cNvSpPr>
              <a:spLocks/>
            </p:cNvSpPr>
            <p:nvPr/>
          </p:nvSpPr>
          <p:spPr bwMode="auto">
            <a:xfrm>
              <a:off x="0" y="4977063"/>
              <a:ext cx="48126" cy="481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0" name="Freeform 146"/>
            <p:cNvSpPr>
              <a:spLocks/>
            </p:cNvSpPr>
            <p:nvPr/>
          </p:nvSpPr>
          <p:spPr bwMode="auto">
            <a:xfrm>
              <a:off x="32084" y="5185611"/>
              <a:ext cx="256674" cy="272716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0" y="24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0" y="24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1" name="Freeform 147"/>
            <p:cNvSpPr>
              <a:spLocks/>
            </p:cNvSpPr>
            <p:nvPr/>
          </p:nvSpPr>
          <p:spPr bwMode="auto">
            <a:xfrm>
              <a:off x="946484" y="5811253"/>
              <a:ext cx="978568" cy="89835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10" y="0"/>
                </a:cxn>
                <a:cxn ang="0">
                  <a:pos x="18" y="0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46" y="8"/>
                </a:cxn>
                <a:cxn ang="0">
                  <a:pos x="58" y="16"/>
                </a:cxn>
                <a:cxn ang="0">
                  <a:pos x="70" y="24"/>
                </a:cxn>
                <a:cxn ang="0">
                  <a:pos x="80" y="34"/>
                </a:cxn>
                <a:cxn ang="0">
                  <a:pos x="80" y="34"/>
                </a:cxn>
                <a:cxn ang="0">
                  <a:pos x="98" y="56"/>
                </a:cxn>
                <a:cxn ang="0">
                  <a:pos x="112" y="78"/>
                </a:cxn>
                <a:cxn ang="0">
                  <a:pos x="112" y="78"/>
                </a:cxn>
                <a:cxn ang="0">
                  <a:pos x="118" y="96"/>
                </a:cxn>
                <a:cxn ang="0">
                  <a:pos x="122" y="110"/>
                </a:cxn>
                <a:cxn ang="0">
                  <a:pos x="122" y="110"/>
                </a:cxn>
                <a:cxn ang="0">
                  <a:pos x="122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18" y="110"/>
                </a:cxn>
                <a:cxn ang="0">
                  <a:pos x="118" y="110"/>
                </a:cxn>
                <a:cxn ang="0">
                  <a:pos x="114" y="96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00" y="66"/>
                </a:cxn>
                <a:cxn ang="0">
                  <a:pos x="88" y="52"/>
                </a:cxn>
                <a:cxn ang="0">
                  <a:pos x="76" y="38"/>
                </a:cxn>
                <a:cxn ang="0">
                  <a:pos x="64" y="24"/>
                </a:cxn>
                <a:cxn ang="0">
                  <a:pos x="64" y="24"/>
                </a:cxn>
                <a:cxn ang="0">
                  <a:pos x="48" y="1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8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22" h="11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8" y="0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70" y="24"/>
                  </a:lnTo>
                  <a:lnTo>
                    <a:pt x="80" y="34"/>
                  </a:lnTo>
                  <a:lnTo>
                    <a:pt x="80" y="34"/>
                  </a:lnTo>
                  <a:lnTo>
                    <a:pt x="98" y="56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118" y="96"/>
                  </a:lnTo>
                  <a:lnTo>
                    <a:pt x="122" y="110"/>
                  </a:lnTo>
                  <a:lnTo>
                    <a:pt x="122" y="110"/>
                  </a:lnTo>
                  <a:lnTo>
                    <a:pt x="122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18" y="110"/>
                  </a:lnTo>
                  <a:lnTo>
                    <a:pt x="118" y="110"/>
                  </a:lnTo>
                  <a:lnTo>
                    <a:pt x="114" y="96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0" y="66"/>
                  </a:lnTo>
                  <a:lnTo>
                    <a:pt x="88" y="52"/>
                  </a:lnTo>
                  <a:lnTo>
                    <a:pt x="76" y="38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48" y="1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2" name="Freeform 148"/>
            <p:cNvSpPr>
              <a:spLocks/>
            </p:cNvSpPr>
            <p:nvPr/>
          </p:nvSpPr>
          <p:spPr bwMode="auto">
            <a:xfrm>
              <a:off x="368968" y="5089358"/>
              <a:ext cx="529389" cy="529389"/>
            </a:xfrm>
            <a:custGeom>
              <a:avLst/>
              <a:gdLst/>
              <a:ahLst/>
              <a:cxnLst>
                <a:cxn ang="0">
                  <a:pos x="28" y="66"/>
                </a:cxn>
                <a:cxn ang="0">
                  <a:pos x="28" y="66"/>
                </a:cxn>
                <a:cxn ang="0">
                  <a:pos x="22" y="52"/>
                </a:cxn>
                <a:cxn ang="0">
                  <a:pos x="14" y="42"/>
                </a:cxn>
                <a:cxn ang="0">
                  <a:pos x="4" y="30"/>
                </a:cxn>
                <a:cxn ang="0">
                  <a:pos x="4" y="30"/>
                </a:cxn>
                <a:cxn ang="0">
                  <a:pos x="0" y="22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8"/>
                </a:cxn>
                <a:cxn ang="0">
                  <a:pos x="30" y="8"/>
                </a:cxn>
                <a:cxn ang="0">
                  <a:pos x="34" y="6"/>
                </a:cxn>
                <a:cxn ang="0">
                  <a:pos x="42" y="4"/>
                </a:cxn>
                <a:cxn ang="0">
                  <a:pos x="50" y="2"/>
                </a:cxn>
                <a:cxn ang="0">
                  <a:pos x="54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8"/>
                </a:cxn>
                <a:cxn ang="0">
                  <a:pos x="66" y="24"/>
                </a:cxn>
                <a:cxn ang="0">
                  <a:pos x="66" y="30"/>
                </a:cxn>
                <a:cxn ang="0">
                  <a:pos x="62" y="38"/>
                </a:cxn>
                <a:cxn ang="0">
                  <a:pos x="58" y="46"/>
                </a:cxn>
                <a:cxn ang="0">
                  <a:pos x="50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0" y="56"/>
                </a:cxn>
                <a:cxn ang="0">
                  <a:pos x="40" y="46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36" y="48"/>
                </a:cxn>
                <a:cxn ang="0">
                  <a:pos x="34" y="56"/>
                </a:cxn>
                <a:cxn ang="0">
                  <a:pos x="28" y="66"/>
                </a:cxn>
                <a:cxn ang="0">
                  <a:pos x="28" y="66"/>
                </a:cxn>
              </a:cxnLst>
              <a:rect l="0" t="0" r="r" b="b"/>
              <a:pathLst>
                <a:path w="66" h="66">
                  <a:moveTo>
                    <a:pt x="28" y="66"/>
                  </a:moveTo>
                  <a:lnTo>
                    <a:pt x="28" y="66"/>
                  </a:lnTo>
                  <a:lnTo>
                    <a:pt x="22" y="52"/>
                  </a:lnTo>
                  <a:lnTo>
                    <a:pt x="14" y="42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2" y="8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4" y="6"/>
                  </a:lnTo>
                  <a:lnTo>
                    <a:pt x="42" y="4"/>
                  </a:lnTo>
                  <a:lnTo>
                    <a:pt x="50" y="2"/>
                  </a:lnTo>
                  <a:lnTo>
                    <a:pt x="54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8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62" y="38"/>
                  </a:lnTo>
                  <a:lnTo>
                    <a:pt x="58" y="46"/>
                  </a:lnTo>
                  <a:lnTo>
                    <a:pt x="50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0" y="56"/>
                  </a:lnTo>
                  <a:lnTo>
                    <a:pt x="40" y="4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48"/>
                  </a:lnTo>
                  <a:lnTo>
                    <a:pt x="34" y="56"/>
                  </a:lnTo>
                  <a:lnTo>
                    <a:pt x="28" y="66"/>
                  </a:lnTo>
                  <a:lnTo>
                    <a:pt x="2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3" name="Freeform 149"/>
            <p:cNvSpPr>
              <a:spLocks/>
            </p:cNvSpPr>
            <p:nvPr/>
          </p:nvSpPr>
          <p:spPr bwMode="auto">
            <a:xfrm>
              <a:off x="705853" y="5442284"/>
              <a:ext cx="513347" cy="561474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0" y="30"/>
                </a:cxn>
                <a:cxn ang="0">
                  <a:pos x="12" y="22"/>
                </a:cxn>
                <a:cxn ang="0">
                  <a:pos x="24" y="1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6" y="2"/>
                </a:cxn>
                <a:cxn ang="0">
                  <a:pos x="40" y="0"/>
                </a:cxn>
                <a:cxn ang="0">
                  <a:pos x="46" y="2"/>
                </a:cxn>
                <a:cxn ang="0">
                  <a:pos x="54" y="6"/>
                </a:cxn>
                <a:cxn ang="0">
                  <a:pos x="60" y="14"/>
                </a:cxn>
                <a:cxn ang="0">
                  <a:pos x="60" y="14"/>
                </a:cxn>
                <a:cxn ang="0">
                  <a:pos x="62" y="22"/>
                </a:cxn>
                <a:cxn ang="0">
                  <a:pos x="62" y="2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62" y="46"/>
                </a:cxn>
                <a:cxn ang="0">
                  <a:pos x="64" y="56"/>
                </a:cxn>
                <a:cxn ang="0">
                  <a:pos x="64" y="60"/>
                </a:cxn>
                <a:cxn ang="0">
                  <a:pos x="62" y="64"/>
                </a:cxn>
                <a:cxn ang="0">
                  <a:pos x="62" y="64"/>
                </a:cxn>
                <a:cxn ang="0">
                  <a:pos x="58" y="68"/>
                </a:cxn>
                <a:cxn ang="0">
                  <a:pos x="52" y="70"/>
                </a:cxn>
                <a:cxn ang="0">
                  <a:pos x="46" y="70"/>
                </a:cxn>
                <a:cxn ang="0">
                  <a:pos x="40" y="70"/>
                </a:cxn>
                <a:cxn ang="0">
                  <a:pos x="34" y="66"/>
                </a:cxn>
                <a:cxn ang="0">
                  <a:pos x="26" y="60"/>
                </a:cxn>
                <a:cxn ang="0">
                  <a:pos x="16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4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38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64" h="70">
                  <a:moveTo>
                    <a:pt x="0" y="30"/>
                  </a:moveTo>
                  <a:lnTo>
                    <a:pt x="0" y="30"/>
                  </a:lnTo>
                  <a:lnTo>
                    <a:pt x="12" y="22"/>
                  </a:lnTo>
                  <a:lnTo>
                    <a:pt x="24" y="1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6" y="2"/>
                  </a:lnTo>
                  <a:lnTo>
                    <a:pt x="40" y="0"/>
                  </a:lnTo>
                  <a:lnTo>
                    <a:pt x="46" y="2"/>
                  </a:lnTo>
                  <a:lnTo>
                    <a:pt x="54" y="6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2" y="22"/>
                  </a:lnTo>
                  <a:lnTo>
                    <a:pt x="62" y="2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62" y="4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58" y="68"/>
                  </a:lnTo>
                  <a:lnTo>
                    <a:pt x="52" y="70"/>
                  </a:lnTo>
                  <a:lnTo>
                    <a:pt x="46" y="70"/>
                  </a:lnTo>
                  <a:lnTo>
                    <a:pt x="40" y="70"/>
                  </a:lnTo>
                  <a:lnTo>
                    <a:pt x="34" y="66"/>
                  </a:lnTo>
                  <a:lnTo>
                    <a:pt x="26" y="60"/>
                  </a:lnTo>
                  <a:lnTo>
                    <a:pt x="16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4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38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4" name="Freeform 150"/>
            <p:cNvSpPr>
              <a:spLocks/>
            </p:cNvSpPr>
            <p:nvPr/>
          </p:nvSpPr>
          <p:spPr bwMode="auto">
            <a:xfrm>
              <a:off x="385011" y="5763126"/>
              <a:ext cx="545432" cy="529389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42" y="12"/>
                </a:cxn>
                <a:cxn ang="0">
                  <a:pos x="52" y="24"/>
                </a:cxn>
                <a:cxn ang="0">
                  <a:pos x="62" y="34"/>
                </a:cxn>
                <a:cxn ang="0">
                  <a:pos x="62" y="34"/>
                </a:cxn>
                <a:cxn ang="0">
                  <a:pos x="66" y="42"/>
                </a:cxn>
                <a:cxn ang="0">
                  <a:pos x="68" y="50"/>
                </a:cxn>
                <a:cxn ang="0">
                  <a:pos x="64" y="58"/>
                </a:cxn>
                <a:cxn ang="0">
                  <a:pos x="58" y="64"/>
                </a:cxn>
                <a:cxn ang="0">
                  <a:pos x="58" y="64"/>
                </a:cxn>
                <a:cxn ang="0">
                  <a:pos x="54" y="66"/>
                </a:cxn>
                <a:cxn ang="0">
                  <a:pos x="50" y="66"/>
                </a:cxn>
                <a:cxn ang="0">
                  <a:pos x="44" y="64"/>
                </a:cxn>
                <a:cxn ang="0">
                  <a:pos x="36" y="60"/>
                </a:cxn>
                <a:cxn ang="0">
                  <a:pos x="36" y="60"/>
                </a:cxn>
                <a:cxn ang="0">
                  <a:pos x="34" y="62"/>
                </a:cxn>
                <a:cxn ang="0">
                  <a:pos x="26" y="64"/>
                </a:cxn>
                <a:cxn ang="0">
                  <a:pos x="18" y="66"/>
                </a:cxn>
                <a:cxn ang="0">
                  <a:pos x="14" y="6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2" y="52"/>
                </a:cxn>
                <a:cxn ang="0">
                  <a:pos x="2" y="46"/>
                </a:cxn>
                <a:cxn ang="0">
                  <a:pos x="0" y="40"/>
                </a:cxn>
                <a:cxn ang="0">
                  <a:pos x="2" y="32"/>
                </a:cxn>
                <a:cxn ang="0">
                  <a:pos x="8" y="24"/>
                </a:cxn>
                <a:cxn ang="0">
                  <a:pos x="14" y="14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4" y="12"/>
                </a:cxn>
                <a:cxn ang="0">
                  <a:pos x="24" y="20"/>
                </a:cxn>
                <a:cxn ang="0">
                  <a:pos x="28" y="30"/>
                </a:cxn>
                <a:cxn ang="0">
                  <a:pos x="28" y="30"/>
                </a:cxn>
                <a:cxn ang="0">
                  <a:pos x="30" y="20"/>
                </a:cxn>
                <a:cxn ang="0">
                  <a:pos x="32" y="10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68" h="66">
                  <a:moveTo>
                    <a:pt x="34" y="0"/>
                  </a:moveTo>
                  <a:lnTo>
                    <a:pt x="34" y="0"/>
                  </a:lnTo>
                  <a:lnTo>
                    <a:pt x="42" y="12"/>
                  </a:lnTo>
                  <a:lnTo>
                    <a:pt x="52" y="2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6" y="42"/>
                  </a:lnTo>
                  <a:lnTo>
                    <a:pt x="68" y="50"/>
                  </a:lnTo>
                  <a:lnTo>
                    <a:pt x="64" y="58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4" y="66"/>
                  </a:lnTo>
                  <a:lnTo>
                    <a:pt x="50" y="66"/>
                  </a:lnTo>
                  <a:lnTo>
                    <a:pt x="44" y="64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4" y="62"/>
                  </a:lnTo>
                  <a:lnTo>
                    <a:pt x="26" y="64"/>
                  </a:lnTo>
                  <a:lnTo>
                    <a:pt x="18" y="66"/>
                  </a:lnTo>
                  <a:lnTo>
                    <a:pt x="14" y="6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2" y="52"/>
                  </a:lnTo>
                  <a:lnTo>
                    <a:pt x="2" y="46"/>
                  </a:lnTo>
                  <a:lnTo>
                    <a:pt x="0" y="40"/>
                  </a:lnTo>
                  <a:lnTo>
                    <a:pt x="2" y="32"/>
                  </a:lnTo>
                  <a:lnTo>
                    <a:pt x="8" y="24"/>
                  </a:lnTo>
                  <a:lnTo>
                    <a:pt x="14" y="1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4" y="12"/>
                  </a:lnTo>
                  <a:lnTo>
                    <a:pt x="24" y="2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30" y="20"/>
                  </a:lnTo>
                  <a:lnTo>
                    <a:pt x="32" y="1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5" name="Freeform 151"/>
            <p:cNvSpPr>
              <a:spLocks/>
            </p:cNvSpPr>
            <p:nvPr/>
          </p:nvSpPr>
          <p:spPr bwMode="auto">
            <a:xfrm>
              <a:off x="32084" y="5426242"/>
              <a:ext cx="513347" cy="577516"/>
            </a:xfrm>
            <a:custGeom>
              <a:avLst/>
              <a:gdLst/>
              <a:ahLst/>
              <a:cxnLst>
                <a:cxn ang="0">
                  <a:pos x="64" y="36"/>
                </a:cxn>
                <a:cxn ang="0">
                  <a:pos x="64" y="36"/>
                </a:cxn>
                <a:cxn ang="0">
                  <a:pos x="56" y="44"/>
                </a:cxn>
                <a:cxn ang="0">
                  <a:pos x="46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36" y="68"/>
                </a:cxn>
                <a:cxn ang="0">
                  <a:pos x="34" y="70"/>
                </a:cxn>
                <a:cxn ang="0">
                  <a:pos x="26" y="72"/>
                </a:cxn>
                <a:cxn ang="0">
                  <a:pos x="18" y="68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8" y="54"/>
                </a:cxn>
                <a:cxn ang="0">
                  <a:pos x="8" y="46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28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22" y="0"/>
                </a:cxn>
                <a:cxn ang="0">
                  <a:pos x="28" y="2"/>
                </a:cxn>
                <a:cxn ang="0">
                  <a:pos x="38" y="6"/>
                </a:cxn>
                <a:cxn ang="0">
                  <a:pos x="48" y="14"/>
                </a:cxn>
                <a:cxn ang="0">
                  <a:pos x="60" y="24"/>
                </a:cxn>
                <a:cxn ang="0">
                  <a:pos x="60" y="24"/>
                </a:cxn>
                <a:cxn ang="0">
                  <a:pos x="52" y="24"/>
                </a:cxn>
                <a:cxn ang="0">
                  <a:pos x="44" y="24"/>
                </a:cxn>
                <a:cxn ang="0">
                  <a:pos x="36" y="30"/>
                </a:cxn>
                <a:cxn ang="0">
                  <a:pos x="36" y="30"/>
                </a:cxn>
                <a:cxn ang="0">
                  <a:pos x="46" y="30"/>
                </a:cxn>
                <a:cxn ang="0">
                  <a:pos x="56" y="32"/>
                </a:cxn>
                <a:cxn ang="0">
                  <a:pos x="64" y="36"/>
                </a:cxn>
                <a:cxn ang="0">
                  <a:pos x="64" y="36"/>
                </a:cxn>
              </a:cxnLst>
              <a:rect l="0" t="0" r="r" b="b"/>
              <a:pathLst>
                <a:path w="64" h="72">
                  <a:moveTo>
                    <a:pt x="64" y="36"/>
                  </a:moveTo>
                  <a:lnTo>
                    <a:pt x="64" y="36"/>
                  </a:lnTo>
                  <a:lnTo>
                    <a:pt x="56" y="44"/>
                  </a:lnTo>
                  <a:lnTo>
                    <a:pt x="46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6" y="68"/>
                  </a:lnTo>
                  <a:lnTo>
                    <a:pt x="34" y="70"/>
                  </a:lnTo>
                  <a:lnTo>
                    <a:pt x="26" y="72"/>
                  </a:lnTo>
                  <a:lnTo>
                    <a:pt x="18" y="68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8" y="54"/>
                  </a:lnTo>
                  <a:lnTo>
                    <a:pt x="8" y="46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28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52" y="24"/>
                  </a:lnTo>
                  <a:lnTo>
                    <a:pt x="44" y="24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46" y="30"/>
                  </a:lnTo>
                  <a:lnTo>
                    <a:pt x="56" y="32"/>
                  </a:lnTo>
                  <a:lnTo>
                    <a:pt x="64" y="36"/>
                  </a:lnTo>
                  <a:lnTo>
                    <a:pt x="64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6" name="Freeform 152"/>
            <p:cNvSpPr>
              <a:spLocks/>
            </p:cNvSpPr>
            <p:nvPr/>
          </p:nvSpPr>
          <p:spPr bwMode="auto">
            <a:xfrm>
              <a:off x="561474" y="5618747"/>
              <a:ext cx="128337" cy="144379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2" y="12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r" b="b"/>
              <a:pathLst>
                <a:path w="16" h="18">
                  <a:moveTo>
                    <a:pt x="2" y="12"/>
                  </a:moveTo>
                  <a:lnTo>
                    <a:pt x="2" y="12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7" name="Freeform 153"/>
            <p:cNvSpPr>
              <a:spLocks/>
            </p:cNvSpPr>
            <p:nvPr/>
          </p:nvSpPr>
          <p:spPr bwMode="auto">
            <a:xfrm>
              <a:off x="6561221" y="-1295400"/>
              <a:ext cx="1925053" cy="2326105"/>
            </a:xfrm>
            <a:custGeom>
              <a:avLst/>
              <a:gdLst/>
              <a:ahLst/>
              <a:cxnLst>
                <a:cxn ang="0">
                  <a:pos x="58" y="120"/>
                </a:cxn>
                <a:cxn ang="0">
                  <a:pos x="82" y="128"/>
                </a:cxn>
                <a:cxn ang="0">
                  <a:pos x="142" y="132"/>
                </a:cxn>
                <a:cxn ang="0">
                  <a:pos x="170" y="138"/>
                </a:cxn>
                <a:cxn ang="0">
                  <a:pos x="184" y="146"/>
                </a:cxn>
                <a:cxn ang="0">
                  <a:pos x="210" y="166"/>
                </a:cxn>
                <a:cxn ang="0">
                  <a:pos x="226" y="194"/>
                </a:cxn>
                <a:cxn ang="0">
                  <a:pos x="234" y="224"/>
                </a:cxn>
                <a:cxn ang="0">
                  <a:pos x="234" y="238"/>
                </a:cxn>
                <a:cxn ang="0">
                  <a:pos x="222" y="264"/>
                </a:cxn>
                <a:cxn ang="0">
                  <a:pos x="200" y="278"/>
                </a:cxn>
                <a:cxn ang="0">
                  <a:pos x="172" y="284"/>
                </a:cxn>
                <a:cxn ang="0">
                  <a:pos x="140" y="278"/>
                </a:cxn>
                <a:cxn ang="0">
                  <a:pos x="126" y="272"/>
                </a:cxn>
                <a:cxn ang="0">
                  <a:pos x="108" y="252"/>
                </a:cxn>
                <a:cxn ang="0">
                  <a:pos x="104" y="242"/>
                </a:cxn>
                <a:cxn ang="0">
                  <a:pos x="108" y="222"/>
                </a:cxn>
                <a:cxn ang="0">
                  <a:pos x="126" y="210"/>
                </a:cxn>
                <a:cxn ang="0">
                  <a:pos x="132" y="210"/>
                </a:cxn>
                <a:cxn ang="0">
                  <a:pos x="142" y="212"/>
                </a:cxn>
                <a:cxn ang="0">
                  <a:pos x="148" y="216"/>
                </a:cxn>
                <a:cxn ang="0">
                  <a:pos x="152" y="226"/>
                </a:cxn>
                <a:cxn ang="0">
                  <a:pos x="152" y="246"/>
                </a:cxn>
                <a:cxn ang="0">
                  <a:pos x="150" y="250"/>
                </a:cxn>
                <a:cxn ang="0">
                  <a:pos x="158" y="230"/>
                </a:cxn>
                <a:cxn ang="0">
                  <a:pos x="156" y="218"/>
                </a:cxn>
                <a:cxn ang="0">
                  <a:pos x="144" y="208"/>
                </a:cxn>
                <a:cxn ang="0">
                  <a:pos x="136" y="204"/>
                </a:cxn>
                <a:cxn ang="0">
                  <a:pos x="120" y="204"/>
                </a:cxn>
                <a:cxn ang="0">
                  <a:pos x="110" y="214"/>
                </a:cxn>
                <a:cxn ang="0">
                  <a:pos x="102" y="226"/>
                </a:cxn>
                <a:cxn ang="0">
                  <a:pos x="100" y="240"/>
                </a:cxn>
                <a:cxn ang="0">
                  <a:pos x="102" y="248"/>
                </a:cxn>
                <a:cxn ang="0">
                  <a:pos x="110" y="266"/>
                </a:cxn>
                <a:cxn ang="0">
                  <a:pos x="134" y="282"/>
                </a:cxn>
                <a:cxn ang="0">
                  <a:pos x="164" y="288"/>
                </a:cxn>
                <a:cxn ang="0">
                  <a:pos x="192" y="288"/>
                </a:cxn>
                <a:cxn ang="0">
                  <a:pos x="200" y="286"/>
                </a:cxn>
                <a:cxn ang="0">
                  <a:pos x="216" y="280"/>
                </a:cxn>
                <a:cxn ang="0">
                  <a:pos x="232" y="262"/>
                </a:cxn>
                <a:cxn ang="0">
                  <a:pos x="240" y="232"/>
                </a:cxn>
                <a:cxn ang="0">
                  <a:pos x="236" y="200"/>
                </a:cxn>
                <a:cxn ang="0">
                  <a:pos x="230" y="184"/>
                </a:cxn>
                <a:cxn ang="0">
                  <a:pos x="214" y="160"/>
                </a:cxn>
                <a:cxn ang="0">
                  <a:pos x="192" y="140"/>
                </a:cxn>
                <a:cxn ang="0">
                  <a:pos x="164" y="128"/>
                </a:cxn>
                <a:cxn ang="0">
                  <a:pos x="134" y="122"/>
                </a:cxn>
                <a:cxn ang="0">
                  <a:pos x="102" y="120"/>
                </a:cxn>
                <a:cxn ang="0">
                  <a:pos x="68" y="114"/>
                </a:cxn>
                <a:cxn ang="0">
                  <a:pos x="56" y="110"/>
                </a:cxn>
                <a:cxn ang="0">
                  <a:pos x="38" y="96"/>
                </a:cxn>
                <a:cxn ang="0">
                  <a:pos x="24" y="82"/>
                </a:cxn>
                <a:cxn ang="0">
                  <a:pos x="14" y="58"/>
                </a:cxn>
                <a:cxn ang="0">
                  <a:pos x="12" y="26"/>
                </a:cxn>
                <a:cxn ang="0">
                  <a:pos x="18" y="0"/>
                </a:cxn>
                <a:cxn ang="0">
                  <a:pos x="6" y="0"/>
                </a:cxn>
                <a:cxn ang="0">
                  <a:pos x="0" y="26"/>
                </a:cxn>
                <a:cxn ang="0">
                  <a:pos x="2" y="58"/>
                </a:cxn>
                <a:cxn ang="0">
                  <a:pos x="18" y="90"/>
                </a:cxn>
                <a:cxn ang="0">
                  <a:pos x="58" y="120"/>
                </a:cxn>
              </a:cxnLst>
              <a:rect l="0" t="0" r="r" b="b"/>
              <a:pathLst>
                <a:path w="240" h="290">
                  <a:moveTo>
                    <a:pt x="58" y="120"/>
                  </a:moveTo>
                  <a:lnTo>
                    <a:pt x="58" y="120"/>
                  </a:lnTo>
                  <a:lnTo>
                    <a:pt x="68" y="126"/>
                  </a:lnTo>
                  <a:lnTo>
                    <a:pt x="82" y="128"/>
                  </a:lnTo>
                  <a:lnTo>
                    <a:pt x="110" y="130"/>
                  </a:lnTo>
                  <a:lnTo>
                    <a:pt x="142" y="132"/>
                  </a:lnTo>
                  <a:lnTo>
                    <a:pt x="156" y="134"/>
                  </a:lnTo>
                  <a:lnTo>
                    <a:pt x="170" y="138"/>
                  </a:lnTo>
                  <a:lnTo>
                    <a:pt x="170" y="138"/>
                  </a:lnTo>
                  <a:lnTo>
                    <a:pt x="184" y="146"/>
                  </a:lnTo>
                  <a:lnTo>
                    <a:pt x="198" y="154"/>
                  </a:lnTo>
                  <a:lnTo>
                    <a:pt x="210" y="166"/>
                  </a:lnTo>
                  <a:lnTo>
                    <a:pt x="218" y="180"/>
                  </a:lnTo>
                  <a:lnTo>
                    <a:pt x="226" y="194"/>
                  </a:lnTo>
                  <a:lnTo>
                    <a:pt x="232" y="210"/>
                  </a:lnTo>
                  <a:lnTo>
                    <a:pt x="234" y="224"/>
                  </a:lnTo>
                  <a:lnTo>
                    <a:pt x="234" y="238"/>
                  </a:lnTo>
                  <a:lnTo>
                    <a:pt x="234" y="238"/>
                  </a:lnTo>
                  <a:lnTo>
                    <a:pt x="230" y="252"/>
                  </a:lnTo>
                  <a:lnTo>
                    <a:pt x="222" y="264"/>
                  </a:lnTo>
                  <a:lnTo>
                    <a:pt x="212" y="274"/>
                  </a:lnTo>
                  <a:lnTo>
                    <a:pt x="200" y="278"/>
                  </a:lnTo>
                  <a:lnTo>
                    <a:pt x="186" y="282"/>
                  </a:lnTo>
                  <a:lnTo>
                    <a:pt x="172" y="284"/>
                  </a:lnTo>
                  <a:lnTo>
                    <a:pt x="156" y="282"/>
                  </a:lnTo>
                  <a:lnTo>
                    <a:pt x="140" y="278"/>
                  </a:lnTo>
                  <a:lnTo>
                    <a:pt x="140" y="278"/>
                  </a:lnTo>
                  <a:lnTo>
                    <a:pt x="126" y="272"/>
                  </a:lnTo>
                  <a:lnTo>
                    <a:pt x="116" y="262"/>
                  </a:lnTo>
                  <a:lnTo>
                    <a:pt x="108" y="252"/>
                  </a:lnTo>
                  <a:lnTo>
                    <a:pt x="104" y="242"/>
                  </a:lnTo>
                  <a:lnTo>
                    <a:pt x="104" y="242"/>
                  </a:lnTo>
                  <a:lnTo>
                    <a:pt x="104" y="232"/>
                  </a:lnTo>
                  <a:lnTo>
                    <a:pt x="108" y="222"/>
                  </a:lnTo>
                  <a:lnTo>
                    <a:pt x="116" y="214"/>
                  </a:lnTo>
                  <a:lnTo>
                    <a:pt x="126" y="210"/>
                  </a:lnTo>
                  <a:lnTo>
                    <a:pt x="126" y="210"/>
                  </a:lnTo>
                  <a:lnTo>
                    <a:pt x="132" y="210"/>
                  </a:lnTo>
                  <a:lnTo>
                    <a:pt x="136" y="210"/>
                  </a:lnTo>
                  <a:lnTo>
                    <a:pt x="142" y="212"/>
                  </a:lnTo>
                  <a:lnTo>
                    <a:pt x="148" y="216"/>
                  </a:lnTo>
                  <a:lnTo>
                    <a:pt x="148" y="216"/>
                  </a:lnTo>
                  <a:lnTo>
                    <a:pt x="152" y="220"/>
                  </a:lnTo>
                  <a:lnTo>
                    <a:pt x="152" y="226"/>
                  </a:lnTo>
                  <a:lnTo>
                    <a:pt x="154" y="236"/>
                  </a:lnTo>
                  <a:lnTo>
                    <a:pt x="152" y="246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56" y="238"/>
                  </a:lnTo>
                  <a:lnTo>
                    <a:pt x="158" y="230"/>
                  </a:lnTo>
                  <a:lnTo>
                    <a:pt x="158" y="224"/>
                  </a:lnTo>
                  <a:lnTo>
                    <a:pt x="156" y="218"/>
                  </a:lnTo>
                  <a:lnTo>
                    <a:pt x="152" y="212"/>
                  </a:lnTo>
                  <a:lnTo>
                    <a:pt x="144" y="208"/>
                  </a:lnTo>
                  <a:lnTo>
                    <a:pt x="136" y="204"/>
                  </a:lnTo>
                  <a:lnTo>
                    <a:pt x="136" y="204"/>
                  </a:lnTo>
                  <a:lnTo>
                    <a:pt x="128" y="204"/>
                  </a:lnTo>
                  <a:lnTo>
                    <a:pt x="120" y="204"/>
                  </a:lnTo>
                  <a:lnTo>
                    <a:pt x="114" y="208"/>
                  </a:lnTo>
                  <a:lnTo>
                    <a:pt x="110" y="214"/>
                  </a:lnTo>
                  <a:lnTo>
                    <a:pt x="106" y="220"/>
                  </a:lnTo>
                  <a:lnTo>
                    <a:pt x="102" y="226"/>
                  </a:lnTo>
                  <a:lnTo>
                    <a:pt x="102" y="234"/>
                  </a:lnTo>
                  <a:lnTo>
                    <a:pt x="100" y="240"/>
                  </a:lnTo>
                  <a:lnTo>
                    <a:pt x="100" y="240"/>
                  </a:lnTo>
                  <a:lnTo>
                    <a:pt x="102" y="248"/>
                  </a:lnTo>
                  <a:lnTo>
                    <a:pt x="104" y="254"/>
                  </a:lnTo>
                  <a:lnTo>
                    <a:pt x="110" y="266"/>
                  </a:lnTo>
                  <a:lnTo>
                    <a:pt x="122" y="274"/>
                  </a:lnTo>
                  <a:lnTo>
                    <a:pt x="134" y="282"/>
                  </a:lnTo>
                  <a:lnTo>
                    <a:pt x="148" y="286"/>
                  </a:lnTo>
                  <a:lnTo>
                    <a:pt x="164" y="288"/>
                  </a:lnTo>
                  <a:lnTo>
                    <a:pt x="178" y="290"/>
                  </a:lnTo>
                  <a:lnTo>
                    <a:pt x="192" y="288"/>
                  </a:lnTo>
                  <a:lnTo>
                    <a:pt x="192" y="288"/>
                  </a:lnTo>
                  <a:lnTo>
                    <a:pt x="200" y="286"/>
                  </a:lnTo>
                  <a:lnTo>
                    <a:pt x="208" y="284"/>
                  </a:lnTo>
                  <a:lnTo>
                    <a:pt x="216" y="280"/>
                  </a:lnTo>
                  <a:lnTo>
                    <a:pt x="222" y="274"/>
                  </a:lnTo>
                  <a:lnTo>
                    <a:pt x="232" y="262"/>
                  </a:lnTo>
                  <a:lnTo>
                    <a:pt x="238" y="248"/>
                  </a:lnTo>
                  <a:lnTo>
                    <a:pt x="240" y="232"/>
                  </a:lnTo>
                  <a:lnTo>
                    <a:pt x="240" y="216"/>
                  </a:lnTo>
                  <a:lnTo>
                    <a:pt x="236" y="200"/>
                  </a:lnTo>
                  <a:lnTo>
                    <a:pt x="230" y="184"/>
                  </a:lnTo>
                  <a:lnTo>
                    <a:pt x="230" y="184"/>
                  </a:lnTo>
                  <a:lnTo>
                    <a:pt x="224" y="170"/>
                  </a:lnTo>
                  <a:lnTo>
                    <a:pt x="214" y="160"/>
                  </a:lnTo>
                  <a:lnTo>
                    <a:pt x="204" y="148"/>
                  </a:lnTo>
                  <a:lnTo>
                    <a:pt x="192" y="140"/>
                  </a:lnTo>
                  <a:lnTo>
                    <a:pt x="178" y="134"/>
                  </a:lnTo>
                  <a:lnTo>
                    <a:pt x="164" y="128"/>
                  </a:lnTo>
                  <a:lnTo>
                    <a:pt x="150" y="124"/>
                  </a:lnTo>
                  <a:lnTo>
                    <a:pt x="134" y="122"/>
                  </a:lnTo>
                  <a:lnTo>
                    <a:pt x="134" y="122"/>
                  </a:lnTo>
                  <a:lnTo>
                    <a:pt x="102" y="120"/>
                  </a:lnTo>
                  <a:lnTo>
                    <a:pt x="84" y="118"/>
                  </a:lnTo>
                  <a:lnTo>
                    <a:pt x="68" y="114"/>
                  </a:lnTo>
                  <a:lnTo>
                    <a:pt x="68" y="114"/>
                  </a:lnTo>
                  <a:lnTo>
                    <a:pt x="56" y="110"/>
                  </a:lnTo>
                  <a:lnTo>
                    <a:pt x="46" y="104"/>
                  </a:lnTo>
                  <a:lnTo>
                    <a:pt x="38" y="96"/>
                  </a:lnTo>
                  <a:lnTo>
                    <a:pt x="30" y="90"/>
                  </a:lnTo>
                  <a:lnTo>
                    <a:pt x="24" y="82"/>
                  </a:lnTo>
                  <a:lnTo>
                    <a:pt x="20" y="74"/>
                  </a:lnTo>
                  <a:lnTo>
                    <a:pt x="14" y="58"/>
                  </a:lnTo>
                  <a:lnTo>
                    <a:pt x="12" y="42"/>
                  </a:lnTo>
                  <a:lnTo>
                    <a:pt x="12" y="26"/>
                  </a:lnTo>
                  <a:lnTo>
                    <a:pt x="14" y="12"/>
                  </a:lnTo>
                  <a:lnTo>
                    <a:pt x="1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12"/>
                  </a:lnTo>
                  <a:lnTo>
                    <a:pt x="0" y="26"/>
                  </a:lnTo>
                  <a:lnTo>
                    <a:pt x="0" y="42"/>
                  </a:lnTo>
                  <a:lnTo>
                    <a:pt x="2" y="58"/>
                  </a:lnTo>
                  <a:lnTo>
                    <a:pt x="8" y="74"/>
                  </a:lnTo>
                  <a:lnTo>
                    <a:pt x="18" y="90"/>
                  </a:lnTo>
                  <a:lnTo>
                    <a:pt x="36" y="106"/>
                  </a:lnTo>
                  <a:lnTo>
                    <a:pt x="58" y="120"/>
                  </a:lnTo>
                  <a:lnTo>
                    <a:pt x="58" y="1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8" name="Freeform 154"/>
            <p:cNvSpPr>
              <a:spLocks/>
            </p:cNvSpPr>
            <p:nvPr/>
          </p:nvSpPr>
          <p:spPr bwMode="auto">
            <a:xfrm>
              <a:off x="6866021" y="-268705"/>
              <a:ext cx="320842" cy="497305"/>
            </a:xfrm>
            <a:custGeom>
              <a:avLst/>
              <a:gdLst/>
              <a:ahLst/>
              <a:cxnLst>
                <a:cxn ang="0">
                  <a:pos x="40" y="62"/>
                </a:cxn>
                <a:cxn ang="0">
                  <a:pos x="40" y="62"/>
                </a:cxn>
                <a:cxn ang="0">
                  <a:pos x="38" y="60"/>
                </a:cxn>
                <a:cxn ang="0">
                  <a:pos x="34" y="56"/>
                </a:cxn>
                <a:cxn ang="0">
                  <a:pos x="32" y="46"/>
                </a:cxn>
                <a:cxn ang="0">
                  <a:pos x="34" y="34"/>
                </a:cxn>
                <a:cxn ang="0">
                  <a:pos x="34" y="34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8" y="4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2" y="26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8" y="28"/>
                </a:cxn>
                <a:cxn ang="0">
                  <a:pos x="10" y="24"/>
                </a:cxn>
                <a:cxn ang="0">
                  <a:pos x="14" y="22"/>
                </a:cxn>
                <a:cxn ang="0">
                  <a:pos x="14" y="22"/>
                </a:cxn>
                <a:cxn ang="0">
                  <a:pos x="12" y="28"/>
                </a:cxn>
                <a:cxn ang="0">
                  <a:pos x="12" y="34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20" y="48"/>
                </a:cxn>
                <a:cxn ang="0">
                  <a:pos x="28" y="54"/>
                </a:cxn>
                <a:cxn ang="0">
                  <a:pos x="40" y="62"/>
                </a:cxn>
                <a:cxn ang="0">
                  <a:pos x="40" y="62"/>
                </a:cxn>
              </a:cxnLst>
              <a:rect l="0" t="0" r="r" b="b"/>
              <a:pathLst>
                <a:path w="40" h="62">
                  <a:moveTo>
                    <a:pt x="40" y="62"/>
                  </a:moveTo>
                  <a:lnTo>
                    <a:pt x="40" y="62"/>
                  </a:lnTo>
                  <a:lnTo>
                    <a:pt x="38" y="60"/>
                  </a:lnTo>
                  <a:lnTo>
                    <a:pt x="34" y="56"/>
                  </a:lnTo>
                  <a:lnTo>
                    <a:pt x="32" y="46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28"/>
                  </a:lnTo>
                  <a:lnTo>
                    <a:pt x="10" y="24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2" y="28"/>
                  </a:lnTo>
                  <a:lnTo>
                    <a:pt x="12" y="34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20" y="48"/>
                  </a:lnTo>
                  <a:lnTo>
                    <a:pt x="28" y="54"/>
                  </a:lnTo>
                  <a:lnTo>
                    <a:pt x="40" y="62"/>
                  </a:lnTo>
                  <a:lnTo>
                    <a:pt x="4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9" name="Freeform 155"/>
            <p:cNvSpPr>
              <a:spLocks/>
            </p:cNvSpPr>
            <p:nvPr/>
          </p:nvSpPr>
          <p:spPr bwMode="auto">
            <a:xfrm>
              <a:off x="4026568" y="4126832"/>
              <a:ext cx="1187116" cy="1203158"/>
            </a:xfrm>
            <a:custGeom>
              <a:avLst/>
              <a:gdLst/>
              <a:ahLst/>
              <a:cxnLst>
                <a:cxn ang="0">
                  <a:pos x="12" y="150"/>
                </a:cxn>
                <a:cxn ang="0">
                  <a:pos x="12" y="150"/>
                </a:cxn>
                <a:cxn ang="0">
                  <a:pos x="32" y="146"/>
                </a:cxn>
                <a:cxn ang="0">
                  <a:pos x="54" y="144"/>
                </a:cxn>
                <a:cxn ang="0">
                  <a:pos x="86" y="144"/>
                </a:cxn>
                <a:cxn ang="0">
                  <a:pos x="86" y="144"/>
                </a:cxn>
                <a:cxn ang="0">
                  <a:pos x="102" y="142"/>
                </a:cxn>
                <a:cxn ang="0">
                  <a:pos x="118" y="136"/>
                </a:cxn>
                <a:cxn ang="0">
                  <a:pos x="130" y="128"/>
                </a:cxn>
                <a:cxn ang="0">
                  <a:pos x="138" y="116"/>
                </a:cxn>
                <a:cxn ang="0">
                  <a:pos x="146" y="106"/>
                </a:cxn>
                <a:cxn ang="0">
                  <a:pos x="148" y="94"/>
                </a:cxn>
                <a:cxn ang="0">
                  <a:pos x="148" y="84"/>
                </a:cxn>
                <a:cxn ang="0">
                  <a:pos x="144" y="76"/>
                </a:cxn>
                <a:cxn ang="0">
                  <a:pos x="144" y="76"/>
                </a:cxn>
                <a:cxn ang="0">
                  <a:pos x="138" y="68"/>
                </a:cxn>
                <a:cxn ang="0">
                  <a:pos x="132" y="64"/>
                </a:cxn>
                <a:cxn ang="0">
                  <a:pos x="118" y="58"/>
                </a:cxn>
                <a:cxn ang="0">
                  <a:pos x="108" y="58"/>
                </a:cxn>
                <a:cxn ang="0">
                  <a:pos x="104" y="58"/>
                </a:cxn>
                <a:cxn ang="0">
                  <a:pos x="104" y="58"/>
                </a:cxn>
                <a:cxn ang="0">
                  <a:pos x="106" y="48"/>
                </a:cxn>
                <a:cxn ang="0">
                  <a:pos x="106" y="40"/>
                </a:cxn>
                <a:cxn ang="0">
                  <a:pos x="106" y="30"/>
                </a:cxn>
                <a:cxn ang="0">
                  <a:pos x="104" y="18"/>
                </a:cxn>
                <a:cxn ang="0">
                  <a:pos x="98" y="10"/>
                </a:cxn>
                <a:cxn ang="0">
                  <a:pos x="94" y="6"/>
                </a:cxn>
                <a:cxn ang="0">
                  <a:pos x="88" y="2"/>
                </a:cxn>
                <a:cxn ang="0">
                  <a:pos x="82" y="0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60" y="0"/>
                </a:cxn>
                <a:cxn ang="0">
                  <a:pos x="44" y="2"/>
                </a:cxn>
                <a:cxn ang="0">
                  <a:pos x="30" y="8"/>
                </a:cxn>
                <a:cxn ang="0">
                  <a:pos x="24" y="12"/>
                </a:cxn>
                <a:cxn ang="0">
                  <a:pos x="18" y="18"/>
                </a:cxn>
                <a:cxn ang="0">
                  <a:pos x="14" y="26"/>
                </a:cxn>
                <a:cxn ang="0">
                  <a:pos x="10" y="34"/>
                </a:cxn>
                <a:cxn ang="0">
                  <a:pos x="6" y="46"/>
                </a:cxn>
                <a:cxn ang="0">
                  <a:pos x="2" y="58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6" y="126"/>
                </a:cxn>
                <a:cxn ang="0">
                  <a:pos x="16" y="112"/>
                </a:cxn>
                <a:cxn ang="0">
                  <a:pos x="24" y="104"/>
                </a:cxn>
                <a:cxn ang="0">
                  <a:pos x="34" y="96"/>
                </a:cxn>
                <a:cxn ang="0">
                  <a:pos x="44" y="90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48" y="92"/>
                </a:cxn>
                <a:cxn ang="0">
                  <a:pos x="36" y="102"/>
                </a:cxn>
                <a:cxn ang="0">
                  <a:pos x="28" y="112"/>
                </a:cxn>
                <a:cxn ang="0">
                  <a:pos x="20" y="122"/>
                </a:cxn>
                <a:cxn ang="0">
                  <a:pos x="16" y="134"/>
                </a:cxn>
                <a:cxn ang="0">
                  <a:pos x="12" y="150"/>
                </a:cxn>
                <a:cxn ang="0">
                  <a:pos x="12" y="150"/>
                </a:cxn>
              </a:cxnLst>
              <a:rect l="0" t="0" r="r" b="b"/>
              <a:pathLst>
                <a:path w="148" h="150">
                  <a:moveTo>
                    <a:pt x="12" y="150"/>
                  </a:moveTo>
                  <a:lnTo>
                    <a:pt x="12" y="150"/>
                  </a:lnTo>
                  <a:lnTo>
                    <a:pt x="32" y="146"/>
                  </a:lnTo>
                  <a:lnTo>
                    <a:pt x="54" y="144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102" y="142"/>
                  </a:lnTo>
                  <a:lnTo>
                    <a:pt x="118" y="136"/>
                  </a:lnTo>
                  <a:lnTo>
                    <a:pt x="130" y="128"/>
                  </a:lnTo>
                  <a:lnTo>
                    <a:pt x="138" y="116"/>
                  </a:lnTo>
                  <a:lnTo>
                    <a:pt x="146" y="106"/>
                  </a:lnTo>
                  <a:lnTo>
                    <a:pt x="148" y="94"/>
                  </a:lnTo>
                  <a:lnTo>
                    <a:pt x="148" y="84"/>
                  </a:lnTo>
                  <a:lnTo>
                    <a:pt x="144" y="76"/>
                  </a:lnTo>
                  <a:lnTo>
                    <a:pt x="144" y="76"/>
                  </a:lnTo>
                  <a:lnTo>
                    <a:pt x="138" y="68"/>
                  </a:lnTo>
                  <a:lnTo>
                    <a:pt x="132" y="64"/>
                  </a:lnTo>
                  <a:lnTo>
                    <a:pt x="118" y="58"/>
                  </a:lnTo>
                  <a:lnTo>
                    <a:pt x="108" y="58"/>
                  </a:lnTo>
                  <a:lnTo>
                    <a:pt x="104" y="58"/>
                  </a:lnTo>
                  <a:lnTo>
                    <a:pt x="104" y="58"/>
                  </a:lnTo>
                  <a:lnTo>
                    <a:pt x="106" y="48"/>
                  </a:lnTo>
                  <a:lnTo>
                    <a:pt x="106" y="40"/>
                  </a:lnTo>
                  <a:lnTo>
                    <a:pt x="106" y="30"/>
                  </a:lnTo>
                  <a:lnTo>
                    <a:pt x="104" y="18"/>
                  </a:lnTo>
                  <a:lnTo>
                    <a:pt x="98" y="10"/>
                  </a:lnTo>
                  <a:lnTo>
                    <a:pt x="94" y="6"/>
                  </a:lnTo>
                  <a:lnTo>
                    <a:pt x="88" y="2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60" y="0"/>
                  </a:lnTo>
                  <a:lnTo>
                    <a:pt x="44" y="2"/>
                  </a:lnTo>
                  <a:lnTo>
                    <a:pt x="30" y="8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10" y="34"/>
                  </a:lnTo>
                  <a:lnTo>
                    <a:pt x="6" y="46"/>
                  </a:lnTo>
                  <a:lnTo>
                    <a:pt x="2" y="58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6" y="126"/>
                  </a:lnTo>
                  <a:lnTo>
                    <a:pt x="16" y="112"/>
                  </a:lnTo>
                  <a:lnTo>
                    <a:pt x="24" y="104"/>
                  </a:lnTo>
                  <a:lnTo>
                    <a:pt x="34" y="96"/>
                  </a:lnTo>
                  <a:lnTo>
                    <a:pt x="44" y="90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48" y="92"/>
                  </a:lnTo>
                  <a:lnTo>
                    <a:pt x="36" y="102"/>
                  </a:lnTo>
                  <a:lnTo>
                    <a:pt x="28" y="112"/>
                  </a:lnTo>
                  <a:lnTo>
                    <a:pt x="20" y="122"/>
                  </a:lnTo>
                  <a:lnTo>
                    <a:pt x="16" y="134"/>
                  </a:lnTo>
                  <a:lnTo>
                    <a:pt x="12" y="150"/>
                  </a:lnTo>
                  <a:lnTo>
                    <a:pt x="12" y="1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0" name="Freeform 156"/>
            <p:cNvSpPr>
              <a:spLocks/>
            </p:cNvSpPr>
            <p:nvPr/>
          </p:nvSpPr>
          <p:spPr bwMode="auto">
            <a:xfrm>
              <a:off x="4042611" y="5362074"/>
              <a:ext cx="1251284" cy="1235242"/>
            </a:xfrm>
            <a:custGeom>
              <a:avLst/>
              <a:gdLst/>
              <a:ahLst/>
              <a:cxnLst>
                <a:cxn ang="0">
                  <a:pos x="148" y="26"/>
                </a:cxn>
                <a:cxn ang="0">
                  <a:pos x="148" y="26"/>
                </a:cxn>
                <a:cxn ang="0">
                  <a:pos x="152" y="32"/>
                </a:cxn>
                <a:cxn ang="0">
                  <a:pos x="154" y="40"/>
                </a:cxn>
                <a:cxn ang="0">
                  <a:pos x="156" y="52"/>
                </a:cxn>
                <a:cxn ang="0">
                  <a:pos x="154" y="64"/>
                </a:cxn>
                <a:cxn ang="0">
                  <a:pos x="148" y="74"/>
                </a:cxn>
                <a:cxn ang="0">
                  <a:pos x="142" y="82"/>
                </a:cxn>
                <a:cxn ang="0">
                  <a:pos x="134" y="86"/>
                </a:cxn>
                <a:cxn ang="0">
                  <a:pos x="124" y="88"/>
                </a:cxn>
                <a:cxn ang="0">
                  <a:pos x="116" y="86"/>
                </a:cxn>
                <a:cxn ang="0">
                  <a:pos x="116" y="86"/>
                </a:cxn>
                <a:cxn ang="0">
                  <a:pos x="120" y="94"/>
                </a:cxn>
                <a:cxn ang="0">
                  <a:pos x="124" y="102"/>
                </a:cxn>
                <a:cxn ang="0">
                  <a:pos x="126" y="112"/>
                </a:cxn>
                <a:cxn ang="0">
                  <a:pos x="126" y="122"/>
                </a:cxn>
                <a:cxn ang="0">
                  <a:pos x="124" y="132"/>
                </a:cxn>
                <a:cxn ang="0">
                  <a:pos x="120" y="142"/>
                </a:cxn>
                <a:cxn ang="0">
                  <a:pos x="114" y="146"/>
                </a:cxn>
                <a:cxn ang="0">
                  <a:pos x="110" y="148"/>
                </a:cxn>
                <a:cxn ang="0">
                  <a:pos x="110" y="148"/>
                </a:cxn>
                <a:cxn ang="0">
                  <a:pos x="96" y="154"/>
                </a:cxn>
                <a:cxn ang="0">
                  <a:pos x="86" y="154"/>
                </a:cxn>
                <a:cxn ang="0">
                  <a:pos x="76" y="152"/>
                </a:cxn>
                <a:cxn ang="0">
                  <a:pos x="68" y="148"/>
                </a:cxn>
                <a:cxn ang="0">
                  <a:pos x="62" y="142"/>
                </a:cxn>
                <a:cxn ang="0">
                  <a:pos x="56" y="132"/>
                </a:cxn>
                <a:cxn ang="0">
                  <a:pos x="46" y="110"/>
                </a:cxn>
                <a:cxn ang="0">
                  <a:pos x="38" y="86"/>
                </a:cxn>
                <a:cxn ang="0">
                  <a:pos x="28" y="62"/>
                </a:cxn>
                <a:cxn ang="0">
                  <a:pos x="22" y="52"/>
                </a:cxn>
                <a:cxn ang="0">
                  <a:pos x="16" y="42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10" y="30"/>
                </a:cxn>
                <a:cxn ang="0">
                  <a:pos x="32" y="34"/>
                </a:cxn>
                <a:cxn ang="0">
                  <a:pos x="44" y="38"/>
                </a:cxn>
                <a:cxn ang="0">
                  <a:pos x="58" y="42"/>
                </a:cxn>
                <a:cxn ang="0">
                  <a:pos x="70" y="48"/>
                </a:cxn>
                <a:cxn ang="0">
                  <a:pos x="82" y="56"/>
                </a:cxn>
                <a:cxn ang="0">
                  <a:pos x="82" y="56"/>
                </a:cxn>
                <a:cxn ang="0">
                  <a:pos x="78" y="50"/>
                </a:cxn>
                <a:cxn ang="0">
                  <a:pos x="64" y="38"/>
                </a:cxn>
                <a:cxn ang="0">
                  <a:pos x="54" y="32"/>
                </a:cxn>
                <a:cxn ang="0">
                  <a:pos x="42" y="24"/>
                </a:cxn>
                <a:cxn ang="0">
                  <a:pos x="26" y="20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24" y="10"/>
                </a:cxn>
                <a:cxn ang="0">
                  <a:pos x="42" y="6"/>
                </a:cxn>
                <a:cxn ang="0">
                  <a:pos x="64" y="2"/>
                </a:cxn>
                <a:cxn ang="0">
                  <a:pos x="86" y="0"/>
                </a:cxn>
                <a:cxn ang="0">
                  <a:pos x="98" y="2"/>
                </a:cxn>
                <a:cxn ang="0">
                  <a:pos x="110" y="2"/>
                </a:cxn>
                <a:cxn ang="0">
                  <a:pos x="120" y="6"/>
                </a:cxn>
                <a:cxn ang="0">
                  <a:pos x="130" y="12"/>
                </a:cxn>
                <a:cxn ang="0">
                  <a:pos x="140" y="18"/>
                </a:cxn>
                <a:cxn ang="0">
                  <a:pos x="148" y="26"/>
                </a:cxn>
                <a:cxn ang="0">
                  <a:pos x="148" y="26"/>
                </a:cxn>
              </a:cxnLst>
              <a:rect l="0" t="0" r="r" b="b"/>
              <a:pathLst>
                <a:path w="156" h="154">
                  <a:moveTo>
                    <a:pt x="148" y="26"/>
                  </a:moveTo>
                  <a:lnTo>
                    <a:pt x="148" y="26"/>
                  </a:lnTo>
                  <a:lnTo>
                    <a:pt x="152" y="32"/>
                  </a:lnTo>
                  <a:lnTo>
                    <a:pt x="154" y="40"/>
                  </a:lnTo>
                  <a:lnTo>
                    <a:pt x="156" y="52"/>
                  </a:lnTo>
                  <a:lnTo>
                    <a:pt x="154" y="64"/>
                  </a:lnTo>
                  <a:lnTo>
                    <a:pt x="148" y="74"/>
                  </a:lnTo>
                  <a:lnTo>
                    <a:pt x="142" y="82"/>
                  </a:lnTo>
                  <a:lnTo>
                    <a:pt x="134" y="86"/>
                  </a:lnTo>
                  <a:lnTo>
                    <a:pt x="124" y="88"/>
                  </a:lnTo>
                  <a:lnTo>
                    <a:pt x="116" y="86"/>
                  </a:lnTo>
                  <a:lnTo>
                    <a:pt x="116" y="86"/>
                  </a:lnTo>
                  <a:lnTo>
                    <a:pt x="120" y="94"/>
                  </a:lnTo>
                  <a:lnTo>
                    <a:pt x="124" y="102"/>
                  </a:lnTo>
                  <a:lnTo>
                    <a:pt x="126" y="112"/>
                  </a:lnTo>
                  <a:lnTo>
                    <a:pt x="126" y="122"/>
                  </a:lnTo>
                  <a:lnTo>
                    <a:pt x="124" y="132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10" y="148"/>
                  </a:lnTo>
                  <a:lnTo>
                    <a:pt x="110" y="148"/>
                  </a:lnTo>
                  <a:lnTo>
                    <a:pt x="96" y="154"/>
                  </a:lnTo>
                  <a:lnTo>
                    <a:pt x="86" y="154"/>
                  </a:lnTo>
                  <a:lnTo>
                    <a:pt x="76" y="152"/>
                  </a:lnTo>
                  <a:lnTo>
                    <a:pt x="68" y="148"/>
                  </a:lnTo>
                  <a:lnTo>
                    <a:pt x="62" y="142"/>
                  </a:lnTo>
                  <a:lnTo>
                    <a:pt x="56" y="132"/>
                  </a:lnTo>
                  <a:lnTo>
                    <a:pt x="46" y="110"/>
                  </a:lnTo>
                  <a:lnTo>
                    <a:pt x="38" y="86"/>
                  </a:lnTo>
                  <a:lnTo>
                    <a:pt x="28" y="62"/>
                  </a:lnTo>
                  <a:lnTo>
                    <a:pt x="22" y="52"/>
                  </a:lnTo>
                  <a:lnTo>
                    <a:pt x="16" y="42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0" y="30"/>
                  </a:lnTo>
                  <a:lnTo>
                    <a:pt x="32" y="34"/>
                  </a:lnTo>
                  <a:lnTo>
                    <a:pt x="44" y="38"/>
                  </a:lnTo>
                  <a:lnTo>
                    <a:pt x="58" y="42"/>
                  </a:lnTo>
                  <a:lnTo>
                    <a:pt x="70" y="48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78" y="50"/>
                  </a:lnTo>
                  <a:lnTo>
                    <a:pt x="64" y="38"/>
                  </a:lnTo>
                  <a:lnTo>
                    <a:pt x="54" y="32"/>
                  </a:lnTo>
                  <a:lnTo>
                    <a:pt x="42" y="24"/>
                  </a:lnTo>
                  <a:lnTo>
                    <a:pt x="26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24" y="10"/>
                  </a:lnTo>
                  <a:lnTo>
                    <a:pt x="42" y="6"/>
                  </a:lnTo>
                  <a:lnTo>
                    <a:pt x="64" y="2"/>
                  </a:lnTo>
                  <a:lnTo>
                    <a:pt x="86" y="0"/>
                  </a:lnTo>
                  <a:lnTo>
                    <a:pt x="98" y="2"/>
                  </a:lnTo>
                  <a:lnTo>
                    <a:pt x="110" y="2"/>
                  </a:lnTo>
                  <a:lnTo>
                    <a:pt x="120" y="6"/>
                  </a:lnTo>
                  <a:lnTo>
                    <a:pt x="130" y="12"/>
                  </a:lnTo>
                  <a:lnTo>
                    <a:pt x="140" y="18"/>
                  </a:lnTo>
                  <a:lnTo>
                    <a:pt x="148" y="26"/>
                  </a:lnTo>
                  <a:lnTo>
                    <a:pt x="148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1" name="Freeform 157"/>
            <p:cNvSpPr>
              <a:spLocks/>
            </p:cNvSpPr>
            <p:nvPr/>
          </p:nvSpPr>
          <p:spPr bwMode="auto">
            <a:xfrm>
              <a:off x="3128211" y="5682916"/>
              <a:ext cx="1203158" cy="1235242"/>
            </a:xfrm>
            <a:custGeom>
              <a:avLst/>
              <a:gdLst/>
              <a:ahLst/>
              <a:cxnLst>
                <a:cxn ang="0">
                  <a:pos x="102" y="6"/>
                </a:cxn>
                <a:cxn ang="0">
                  <a:pos x="102" y="6"/>
                </a:cxn>
                <a:cxn ang="0">
                  <a:pos x="108" y="10"/>
                </a:cxn>
                <a:cxn ang="0">
                  <a:pos x="120" y="24"/>
                </a:cxn>
                <a:cxn ang="0">
                  <a:pos x="126" y="34"/>
                </a:cxn>
                <a:cxn ang="0">
                  <a:pos x="134" y="46"/>
                </a:cxn>
                <a:cxn ang="0">
                  <a:pos x="140" y="62"/>
                </a:cxn>
                <a:cxn ang="0">
                  <a:pos x="146" y="82"/>
                </a:cxn>
                <a:cxn ang="0">
                  <a:pos x="146" y="82"/>
                </a:cxn>
                <a:cxn ang="0">
                  <a:pos x="148" y="96"/>
                </a:cxn>
                <a:cxn ang="0">
                  <a:pos x="150" y="108"/>
                </a:cxn>
                <a:cxn ang="0">
                  <a:pos x="148" y="120"/>
                </a:cxn>
                <a:cxn ang="0">
                  <a:pos x="144" y="132"/>
                </a:cxn>
                <a:cxn ang="0">
                  <a:pos x="138" y="140"/>
                </a:cxn>
                <a:cxn ang="0">
                  <a:pos x="130" y="148"/>
                </a:cxn>
                <a:cxn ang="0">
                  <a:pos x="120" y="152"/>
                </a:cxn>
                <a:cxn ang="0">
                  <a:pos x="106" y="154"/>
                </a:cxn>
                <a:cxn ang="0">
                  <a:pos x="106" y="154"/>
                </a:cxn>
                <a:cxn ang="0">
                  <a:pos x="94" y="152"/>
                </a:cxn>
                <a:cxn ang="0">
                  <a:pos x="86" y="150"/>
                </a:cxn>
                <a:cxn ang="0">
                  <a:pos x="78" y="146"/>
                </a:cxn>
                <a:cxn ang="0">
                  <a:pos x="74" y="142"/>
                </a:cxn>
                <a:cxn ang="0">
                  <a:pos x="68" y="134"/>
                </a:cxn>
                <a:cxn ang="0">
                  <a:pos x="68" y="130"/>
                </a:cxn>
                <a:cxn ang="0">
                  <a:pos x="68" y="130"/>
                </a:cxn>
                <a:cxn ang="0">
                  <a:pos x="62" y="132"/>
                </a:cxn>
                <a:cxn ang="0">
                  <a:pos x="44" y="138"/>
                </a:cxn>
                <a:cxn ang="0">
                  <a:pos x="34" y="138"/>
                </a:cxn>
                <a:cxn ang="0">
                  <a:pos x="24" y="136"/>
                </a:cxn>
                <a:cxn ang="0">
                  <a:pos x="16" y="130"/>
                </a:cxn>
                <a:cxn ang="0">
                  <a:pos x="8" y="122"/>
                </a:cxn>
                <a:cxn ang="0">
                  <a:pos x="8" y="122"/>
                </a:cxn>
                <a:cxn ang="0">
                  <a:pos x="2" y="108"/>
                </a:cxn>
                <a:cxn ang="0">
                  <a:pos x="0" y="98"/>
                </a:cxn>
                <a:cxn ang="0">
                  <a:pos x="0" y="86"/>
                </a:cxn>
                <a:cxn ang="0">
                  <a:pos x="2" y="78"/>
                </a:cxn>
                <a:cxn ang="0">
                  <a:pos x="8" y="70"/>
                </a:cxn>
                <a:cxn ang="0">
                  <a:pos x="14" y="62"/>
                </a:cxn>
                <a:cxn ang="0">
                  <a:pos x="28" y="48"/>
                </a:cxn>
                <a:cxn ang="0">
                  <a:pos x="62" y="26"/>
                </a:cxn>
                <a:cxn ang="0">
                  <a:pos x="70" y="20"/>
                </a:cxn>
                <a:cxn ang="0">
                  <a:pos x="76" y="14"/>
                </a:cxn>
                <a:cxn ang="0">
                  <a:pos x="80" y="6"/>
                </a:cxn>
                <a:cxn ang="0">
                  <a:pos x="82" y="0"/>
                </a:cxn>
                <a:cxn ang="0">
                  <a:pos x="82" y="0"/>
                </a:cxn>
                <a:cxn ang="0">
                  <a:pos x="86" y="6"/>
                </a:cxn>
                <a:cxn ang="0">
                  <a:pos x="90" y="22"/>
                </a:cxn>
                <a:cxn ang="0">
                  <a:pos x="90" y="32"/>
                </a:cxn>
                <a:cxn ang="0">
                  <a:pos x="92" y="44"/>
                </a:cxn>
                <a:cxn ang="0">
                  <a:pos x="90" y="58"/>
                </a:cxn>
                <a:cxn ang="0">
                  <a:pos x="86" y="70"/>
                </a:cxn>
                <a:cxn ang="0">
                  <a:pos x="86" y="70"/>
                </a:cxn>
                <a:cxn ang="0">
                  <a:pos x="90" y="66"/>
                </a:cxn>
                <a:cxn ang="0">
                  <a:pos x="96" y="56"/>
                </a:cxn>
                <a:cxn ang="0">
                  <a:pos x="98" y="46"/>
                </a:cxn>
                <a:cxn ang="0">
                  <a:pos x="100" y="36"/>
                </a:cxn>
                <a:cxn ang="0">
                  <a:pos x="102" y="22"/>
                </a:cxn>
                <a:cxn ang="0">
                  <a:pos x="102" y="6"/>
                </a:cxn>
                <a:cxn ang="0">
                  <a:pos x="102" y="6"/>
                </a:cxn>
              </a:cxnLst>
              <a:rect l="0" t="0" r="r" b="b"/>
              <a:pathLst>
                <a:path w="150" h="154">
                  <a:moveTo>
                    <a:pt x="102" y="6"/>
                  </a:moveTo>
                  <a:lnTo>
                    <a:pt x="102" y="6"/>
                  </a:lnTo>
                  <a:lnTo>
                    <a:pt x="108" y="10"/>
                  </a:lnTo>
                  <a:lnTo>
                    <a:pt x="120" y="24"/>
                  </a:lnTo>
                  <a:lnTo>
                    <a:pt x="126" y="34"/>
                  </a:lnTo>
                  <a:lnTo>
                    <a:pt x="134" y="46"/>
                  </a:lnTo>
                  <a:lnTo>
                    <a:pt x="140" y="62"/>
                  </a:lnTo>
                  <a:lnTo>
                    <a:pt x="146" y="82"/>
                  </a:lnTo>
                  <a:lnTo>
                    <a:pt x="146" y="82"/>
                  </a:lnTo>
                  <a:lnTo>
                    <a:pt x="148" y="96"/>
                  </a:lnTo>
                  <a:lnTo>
                    <a:pt x="150" y="108"/>
                  </a:lnTo>
                  <a:lnTo>
                    <a:pt x="148" y="120"/>
                  </a:lnTo>
                  <a:lnTo>
                    <a:pt x="144" y="132"/>
                  </a:lnTo>
                  <a:lnTo>
                    <a:pt x="138" y="140"/>
                  </a:lnTo>
                  <a:lnTo>
                    <a:pt x="130" y="148"/>
                  </a:lnTo>
                  <a:lnTo>
                    <a:pt x="120" y="152"/>
                  </a:lnTo>
                  <a:lnTo>
                    <a:pt x="106" y="154"/>
                  </a:lnTo>
                  <a:lnTo>
                    <a:pt x="106" y="154"/>
                  </a:lnTo>
                  <a:lnTo>
                    <a:pt x="94" y="152"/>
                  </a:lnTo>
                  <a:lnTo>
                    <a:pt x="86" y="150"/>
                  </a:lnTo>
                  <a:lnTo>
                    <a:pt x="78" y="146"/>
                  </a:lnTo>
                  <a:lnTo>
                    <a:pt x="74" y="142"/>
                  </a:lnTo>
                  <a:lnTo>
                    <a:pt x="68" y="134"/>
                  </a:lnTo>
                  <a:lnTo>
                    <a:pt x="68" y="130"/>
                  </a:lnTo>
                  <a:lnTo>
                    <a:pt x="68" y="130"/>
                  </a:lnTo>
                  <a:lnTo>
                    <a:pt x="62" y="132"/>
                  </a:lnTo>
                  <a:lnTo>
                    <a:pt x="44" y="138"/>
                  </a:lnTo>
                  <a:lnTo>
                    <a:pt x="34" y="138"/>
                  </a:lnTo>
                  <a:lnTo>
                    <a:pt x="24" y="136"/>
                  </a:lnTo>
                  <a:lnTo>
                    <a:pt x="16" y="130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2" y="108"/>
                  </a:lnTo>
                  <a:lnTo>
                    <a:pt x="0" y="98"/>
                  </a:lnTo>
                  <a:lnTo>
                    <a:pt x="0" y="86"/>
                  </a:lnTo>
                  <a:lnTo>
                    <a:pt x="2" y="78"/>
                  </a:lnTo>
                  <a:lnTo>
                    <a:pt x="8" y="70"/>
                  </a:lnTo>
                  <a:lnTo>
                    <a:pt x="14" y="62"/>
                  </a:lnTo>
                  <a:lnTo>
                    <a:pt x="28" y="48"/>
                  </a:lnTo>
                  <a:lnTo>
                    <a:pt x="62" y="26"/>
                  </a:lnTo>
                  <a:lnTo>
                    <a:pt x="70" y="20"/>
                  </a:lnTo>
                  <a:lnTo>
                    <a:pt x="76" y="14"/>
                  </a:lnTo>
                  <a:lnTo>
                    <a:pt x="80" y="6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6" y="6"/>
                  </a:lnTo>
                  <a:lnTo>
                    <a:pt x="90" y="22"/>
                  </a:lnTo>
                  <a:lnTo>
                    <a:pt x="90" y="32"/>
                  </a:lnTo>
                  <a:lnTo>
                    <a:pt x="92" y="44"/>
                  </a:lnTo>
                  <a:lnTo>
                    <a:pt x="90" y="58"/>
                  </a:lnTo>
                  <a:lnTo>
                    <a:pt x="86" y="70"/>
                  </a:lnTo>
                  <a:lnTo>
                    <a:pt x="86" y="70"/>
                  </a:lnTo>
                  <a:lnTo>
                    <a:pt x="90" y="66"/>
                  </a:lnTo>
                  <a:lnTo>
                    <a:pt x="96" y="56"/>
                  </a:lnTo>
                  <a:lnTo>
                    <a:pt x="98" y="46"/>
                  </a:lnTo>
                  <a:lnTo>
                    <a:pt x="100" y="36"/>
                  </a:lnTo>
                  <a:lnTo>
                    <a:pt x="102" y="22"/>
                  </a:lnTo>
                  <a:lnTo>
                    <a:pt x="102" y="6"/>
                  </a:lnTo>
                  <a:lnTo>
                    <a:pt x="10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2" name="Freeform 158"/>
            <p:cNvSpPr>
              <a:spLocks/>
            </p:cNvSpPr>
            <p:nvPr/>
          </p:nvSpPr>
          <p:spPr bwMode="auto">
            <a:xfrm>
              <a:off x="2342147" y="4961021"/>
              <a:ext cx="1235242" cy="1299411"/>
            </a:xfrm>
            <a:custGeom>
              <a:avLst/>
              <a:gdLst/>
              <a:ahLst/>
              <a:cxnLst>
                <a:cxn ang="0">
                  <a:pos x="154" y="70"/>
                </a:cxn>
                <a:cxn ang="0">
                  <a:pos x="154" y="70"/>
                </a:cxn>
                <a:cxn ang="0">
                  <a:pos x="148" y="82"/>
                </a:cxn>
                <a:cxn ang="0">
                  <a:pos x="140" y="96"/>
                </a:cxn>
                <a:cxn ang="0">
                  <a:pos x="132" y="112"/>
                </a:cxn>
                <a:cxn ang="0">
                  <a:pos x="120" y="128"/>
                </a:cxn>
                <a:cxn ang="0">
                  <a:pos x="106" y="142"/>
                </a:cxn>
                <a:cxn ang="0">
                  <a:pos x="98" y="148"/>
                </a:cxn>
                <a:cxn ang="0">
                  <a:pos x="88" y="154"/>
                </a:cxn>
                <a:cxn ang="0">
                  <a:pos x="80" y="158"/>
                </a:cxn>
                <a:cxn ang="0">
                  <a:pos x="70" y="160"/>
                </a:cxn>
                <a:cxn ang="0">
                  <a:pos x="70" y="160"/>
                </a:cxn>
                <a:cxn ang="0">
                  <a:pos x="60" y="162"/>
                </a:cxn>
                <a:cxn ang="0">
                  <a:pos x="52" y="160"/>
                </a:cxn>
                <a:cxn ang="0">
                  <a:pos x="44" y="160"/>
                </a:cxn>
                <a:cxn ang="0">
                  <a:pos x="36" y="156"/>
                </a:cxn>
                <a:cxn ang="0">
                  <a:pos x="24" y="148"/>
                </a:cxn>
                <a:cxn ang="0">
                  <a:pos x="14" y="138"/>
                </a:cxn>
                <a:cxn ang="0">
                  <a:pos x="10" y="124"/>
                </a:cxn>
                <a:cxn ang="0">
                  <a:pos x="8" y="110"/>
                </a:cxn>
                <a:cxn ang="0">
                  <a:pos x="10" y="104"/>
                </a:cxn>
                <a:cxn ang="0">
                  <a:pos x="12" y="98"/>
                </a:cxn>
                <a:cxn ang="0">
                  <a:pos x="16" y="92"/>
                </a:cxn>
                <a:cxn ang="0">
                  <a:pos x="22" y="86"/>
                </a:cxn>
                <a:cxn ang="0">
                  <a:pos x="22" y="86"/>
                </a:cxn>
                <a:cxn ang="0">
                  <a:pos x="16" y="80"/>
                </a:cxn>
                <a:cxn ang="0">
                  <a:pos x="12" y="74"/>
                </a:cxn>
                <a:cxn ang="0">
                  <a:pos x="6" y="66"/>
                </a:cxn>
                <a:cxn ang="0">
                  <a:pos x="2" y="56"/>
                </a:cxn>
                <a:cxn ang="0">
                  <a:pos x="0" y="44"/>
                </a:cxn>
                <a:cxn ang="0">
                  <a:pos x="2" y="32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10"/>
                </a:cxn>
                <a:cxn ang="0">
                  <a:pos x="24" y="4"/>
                </a:cxn>
                <a:cxn ang="0">
                  <a:pos x="32" y="2"/>
                </a:cxn>
                <a:cxn ang="0">
                  <a:pos x="42" y="0"/>
                </a:cxn>
                <a:cxn ang="0">
                  <a:pos x="50" y="0"/>
                </a:cxn>
                <a:cxn ang="0">
                  <a:pos x="58" y="4"/>
                </a:cxn>
                <a:cxn ang="0">
                  <a:pos x="76" y="12"/>
                </a:cxn>
                <a:cxn ang="0">
                  <a:pos x="112" y="34"/>
                </a:cxn>
                <a:cxn ang="0">
                  <a:pos x="132" y="44"/>
                </a:cxn>
                <a:cxn ang="0">
                  <a:pos x="142" y="46"/>
                </a:cxn>
                <a:cxn ang="0">
                  <a:pos x="152" y="46"/>
                </a:cxn>
                <a:cxn ang="0">
                  <a:pos x="152" y="46"/>
                </a:cxn>
                <a:cxn ang="0">
                  <a:pos x="146" y="52"/>
                </a:cxn>
                <a:cxn ang="0">
                  <a:pos x="126" y="64"/>
                </a:cxn>
                <a:cxn ang="0">
                  <a:pos x="104" y="74"/>
                </a:cxn>
                <a:cxn ang="0">
                  <a:pos x="92" y="78"/>
                </a:cxn>
                <a:cxn ang="0">
                  <a:pos x="82" y="80"/>
                </a:cxn>
                <a:cxn ang="0">
                  <a:pos x="82" y="80"/>
                </a:cxn>
                <a:cxn ang="0">
                  <a:pos x="86" y="82"/>
                </a:cxn>
                <a:cxn ang="0">
                  <a:pos x="100" y="82"/>
                </a:cxn>
                <a:cxn ang="0">
                  <a:pos x="110" y="82"/>
                </a:cxn>
                <a:cxn ang="0">
                  <a:pos x="122" y="80"/>
                </a:cxn>
                <a:cxn ang="0">
                  <a:pos x="136" y="76"/>
                </a:cxn>
                <a:cxn ang="0">
                  <a:pos x="154" y="70"/>
                </a:cxn>
                <a:cxn ang="0">
                  <a:pos x="154" y="70"/>
                </a:cxn>
              </a:cxnLst>
              <a:rect l="0" t="0" r="r" b="b"/>
              <a:pathLst>
                <a:path w="154" h="162">
                  <a:moveTo>
                    <a:pt x="154" y="70"/>
                  </a:moveTo>
                  <a:lnTo>
                    <a:pt x="154" y="70"/>
                  </a:lnTo>
                  <a:lnTo>
                    <a:pt x="148" y="82"/>
                  </a:lnTo>
                  <a:lnTo>
                    <a:pt x="140" y="96"/>
                  </a:lnTo>
                  <a:lnTo>
                    <a:pt x="132" y="112"/>
                  </a:lnTo>
                  <a:lnTo>
                    <a:pt x="120" y="128"/>
                  </a:lnTo>
                  <a:lnTo>
                    <a:pt x="106" y="142"/>
                  </a:lnTo>
                  <a:lnTo>
                    <a:pt x="98" y="148"/>
                  </a:lnTo>
                  <a:lnTo>
                    <a:pt x="88" y="154"/>
                  </a:lnTo>
                  <a:lnTo>
                    <a:pt x="80" y="158"/>
                  </a:lnTo>
                  <a:lnTo>
                    <a:pt x="70" y="160"/>
                  </a:lnTo>
                  <a:lnTo>
                    <a:pt x="70" y="160"/>
                  </a:lnTo>
                  <a:lnTo>
                    <a:pt x="60" y="162"/>
                  </a:lnTo>
                  <a:lnTo>
                    <a:pt x="52" y="160"/>
                  </a:lnTo>
                  <a:lnTo>
                    <a:pt x="44" y="160"/>
                  </a:lnTo>
                  <a:lnTo>
                    <a:pt x="36" y="156"/>
                  </a:lnTo>
                  <a:lnTo>
                    <a:pt x="24" y="148"/>
                  </a:lnTo>
                  <a:lnTo>
                    <a:pt x="14" y="138"/>
                  </a:lnTo>
                  <a:lnTo>
                    <a:pt x="10" y="124"/>
                  </a:lnTo>
                  <a:lnTo>
                    <a:pt x="8" y="110"/>
                  </a:lnTo>
                  <a:lnTo>
                    <a:pt x="10" y="104"/>
                  </a:lnTo>
                  <a:lnTo>
                    <a:pt x="12" y="98"/>
                  </a:lnTo>
                  <a:lnTo>
                    <a:pt x="16" y="92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16" y="80"/>
                  </a:lnTo>
                  <a:lnTo>
                    <a:pt x="12" y="74"/>
                  </a:lnTo>
                  <a:lnTo>
                    <a:pt x="6" y="66"/>
                  </a:lnTo>
                  <a:lnTo>
                    <a:pt x="2" y="56"/>
                  </a:lnTo>
                  <a:lnTo>
                    <a:pt x="0" y="44"/>
                  </a:lnTo>
                  <a:lnTo>
                    <a:pt x="2" y="32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10"/>
                  </a:lnTo>
                  <a:lnTo>
                    <a:pt x="24" y="4"/>
                  </a:lnTo>
                  <a:lnTo>
                    <a:pt x="32" y="2"/>
                  </a:lnTo>
                  <a:lnTo>
                    <a:pt x="42" y="0"/>
                  </a:lnTo>
                  <a:lnTo>
                    <a:pt x="50" y="0"/>
                  </a:lnTo>
                  <a:lnTo>
                    <a:pt x="58" y="4"/>
                  </a:lnTo>
                  <a:lnTo>
                    <a:pt x="76" y="12"/>
                  </a:lnTo>
                  <a:lnTo>
                    <a:pt x="112" y="34"/>
                  </a:lnTo>
                  <a:lnTo>
                    <a:pt x="132" y="44"/>
                  </a:lnTo>
                  <a:lnTo>
                    <a:pt x="142" y="4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46" y="52"/>
                  </a:lnTo>
                  <a:lnTo>
                    <a:pt x="126" y="64"/>
                  </a:lnTo>
                  <a:lnTo>
                    <a:pt x="104" y="74"/>
                  </a:lnTo>
                  <a:lnTo>
                    <a:pt x="92" y="78"/>
                  </a:lnTo>
                  <a:lnTo>
                    <a:pt x="82" y="80"/>
                  </a:lnTo>
                  <a:lnTo>
                    <a:pt x="82" y="80"/>
                  </a:lnTo>
                  <a:lnTo>
                    <a:pt x="86" y="82"/>
                  </a:lnTo>
                  <a:lnTo>
                    <a:pt x="100" y="82"/>
                  </a:lnTo>
                  <a:lnTo>
                    <a:pt x="110" y="82"/>
                  </a:lnTo>
                  <a:lnTo>
                    <a:pt x="122" y="80"/>
                  </a:lnTo>
                  <a:lnTo>
                    <a:pt x="136" y="76"/>
                  </a:lnTo>
                  <a:lnTo>
                    <a:pt x="154" y="70"/>
                  </a:lnTo>
                  <a:lnTo>
                    <a:pt x="154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3" name="Freeform 159"/>
            <p:cNvSpPr>
              <a:spLocks/>
            </p:cNvSpPr>
            <p:nvPr/>
          </p:nvSpPr>
          <p:spPr bwMode="auto">
            <a:xfrm>
              <a:off x="2871537" y="3805989"/>
              <a:ext cx="1155032" cy="1283368"/>
            </a:xfrm>
            <a:custGeom>
              <a:avLst/>
              <a:gdLst/>
              <a:ahLst/>
              <a:cxnLst>
                <a:cxn ang="0">
                  <a:pos x="130" y="158"/>
                </a:cxn>
                <a:cxn ang="0">
                  <a:pos x="130" y="158"/>
                </a:cxn>
                <a:cxn ang="0">
                  <a:pos x="130" y="148"/>
                </a:cxn>
                <a:cxn ang="0">
                  <a:pos x="130" y="122"/>
                </a:cxn>
                <a:cxn ang="0">
                  <a:pos x="134" y="88"/>
                </a:cxn>
                <a:cxn ang="0">
                  <a:pos x="136" y="70"/>
                </a:cxn>
                <a:cxn ang="0">
                  <a:pos x="142" y="52"/>
                </a:cxn>
                <a:cxn ang="0">
                  <a:pos x="142" y="52"/>
                </a:cxn>
                <a:cxn ang="0">
                  <a:pos x="144" y="42"/>
                </a:cxn>
                <a:cxn ang="0">
                  <a:pos x="142" y="32"/>
                </a:cxn>
                <a:cxn ang="0">
                  <a:pos x="140" y="24"/>
                </a:cxn>
                <a:cxn ang="0">
                  <a:pos x="134" y="16"/>
                </a:cxn>
                <a:cxn ang="0">
                  <a:pos x="128" y="10"/>
                </a:cxn>
                <a:cxn ang="0">
                  <a:pos x="118" y="4"/>
                </a:cxn>
                <a:cxn ang="0">
                  <a:pos x="110" y="2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8" y="2"/>
                </a:cxn>
                <a:cxn ang="0">
                  <a:pos x="80" y="6"/>
                </a:cxn>
                <a:cxn ang="0">
                  <a:pos x="74" y="10"/>
                </a:cxn>
                <a:cxn ang="0">
                  <a:pos x="68" y="18"/>
                </a:cxn>
                <a:cxn ang="0">
                  <a:pos x="62" y="28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52" y="34"/>
                </a:cxn>
                <a:cxn ang="0">
                  <a:pos x="34" y="36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4" y="104"/>
                </a:cxn>
                <a:cxn ang="0">
                  <a:pos x="12" y="118"/>
                </a:cxn>
                <a:cxn ang="0">
                  <a:pos x="18" y="124"/>
                </a:cxn>
                <a:cxn ang="0">
                  <a:pos x="24" y="130"/>
                </a:cxn>
                <a:cxn ang="0">
                  <a:pos x="32" y="136"/>
                </a:cxn>
                <a:cxn ang="0">
                  <a:pos x="44" y="142"/>
                </a:cxn>
                <a:cxn ang="0">
                  <a:pos x="70" y="152"/>
                </a:cxn>
                <a:cxn ang="0">
                  <a:pos x="102" y="160"/>
                </a:cxn>
                <a:cxn ang="0">
                  <a:pos x="102" y="160"/>
                </a:cxn>
                <a:cxn ang="0">
                  <a:pos x="100" y="156"/>
                </a:cxn>
                <a:cxn ang="0">
                  <a:pos x="90" y="144"/>
                </a:cxn>
                <a:cxn ang="0">
                  <a:pos x="86" y="136"/>
                </a:cxn>
                <a:cxn ang="0">
                  <a:pos x="82" y="126"/>
                </a:cxn>
                <a:cxn ang="0">
                  <a:pos x="80" y="114"/>
                </a:cxn>
                <a:cxn ang="0">
                  <a:pos x="80" y="102"/>
                </a:cxn>
                <a:cxn ang="0">
                  <a:pos x="80" y="102"/>
                </a:cxn>
                <a:cxn ang="0">
                  <a:pos x="84" y="108"/>
                </a:cxn>
                <a:cxn ang="0">
                  <a:pos x="94" y="124"/>
                </a:cxn>
                <a:cxn ang="0">
                  <a:pos x="112" y="142"/>
                </a:cxn>
                <a:cxn ang="0">
                  <a:pos x="120" y="150"/>
                </a:cxn>
                <a:cxn ang="0">
                  <a:pos x="130" y="158"/>
                </a:cxn>
                <a:cxn ang="0">
                  <a:pos x="130" y="158"/>
                </a:cxn>
              </a:cxnLst>
              <a:rect l="0" t="0" r="r" b="b"/>
              <a:pathLst>
                <a:path w="144" h="160">
                  <a:moveTo>
                    <a:pt x="130" y="158"/>
                  </a:moveTo>
                  <a:lnTo>
                    <a:pt x="130" y="158"/>
                  </a:lnTo>
                  <a:lnTo>
                    <a:pt x="130" y="148"/>
                  </a:lnTo>
                  <a:lnTo>
                    <a:pt x="130" y="122"/>
                  </a:lnTo>
                  <a:lnTo>
                    <a:pt x="134" y="88"/>
                  </a:lnTo>
                  <a:lnTo>
                    <a:pt x="136" y="70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44" y="42"/>
                  </a:lnTo>
                  <a:lnTo>
                    <a:pt x="142" y="32"/>
                  </a:lnTo>
                  <a:lnTo>
                    <a:pt x="140" y="24"/>
                  </a:lnTo>
                  <a:lnTo>
                    <a:pt x="134" y="16"/>
                  </a:lnTo>
                  <a:lnTo>
                    <a:pt x="128" y="10"/>
                  </a:lnTo>
                  <a:lnTo>
                    <a:pt x="118" y="4"/>
                  </a:lnTo>
                  <a:lnTo>
                    <a:pt x="110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8" y="2"/>
                  </a:lnTo>
                  <a:lnTo>
                    <a:pt x="80" y="6"/>
                  </a:lnTo>
                  <a:lnTo>
                    <a:pt x="74" y="10"/>
                  </a:lnTo>
                  <a:lnTo>
                    <a:pt x="68" y="18"/>
                  </a:lnTo>
                  <a:lnTo>
                    <a:pt x="62" y="28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52" y="34"/>
                  </a:lnTo>
                  <a:lnTo>
                    <a:pt x="34" y="36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4" y="104"/>
                  </a:lnTo>
                  <a:lnTo>
                    <a:pt x="12" y="118"/>
                  </a:lnTo>
                  <a:lnTo>
                    <a:pt x="18" y="124"/>
                  </a:lnTo>
                  <a:lnTo>
                    <a:pt x="24" y="130"/>
                  </a:lnTo>
                  <a:lnTo>
                    <a:pt x="32" y="136"/>
                  </a:lnTo>
                  <a:lnTo>
                    <a:pt x="44" y="142"/>
                  </a:lnTo>
                  <a:lnTo>
                    <a:pt x="70" y="152"/>
                  </a:lnTo>
                  <a:lnTo>
                    <a:pt x="102" y="160"/>
                  </a:lnTo>
                  <a:lnTo>
                    <a:pt x="102" y="160"/>
                  </a:lnTo>
                  <a:lnTo>
                    <a:pt x="100" y="156"/>
                  </a:lnTo>
                  <a:lnTo>
                    <a:pt x="90" y="144"/>
                  </a:lnTo>
                  <a:lnTo>
                    <a:pt x="86" y="136"/>
                  </a:lnTo>
                  <a:lnTo>
                    <a:pt x="82" y="126"/>
                  </a:lnTo>
                  <a:lnTo>
                    <a:pt x="80" y="114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84" y="108"/>
                  </a:lnTo>
                  <a:lnTo>
                    <a:pt x="94" y="124"/>
                  </a:lnTo>
                  <a:lnTo>
                    <a:pt x="112" y="142"/>
                  </a:lnTo>
                  <a:lnTo>
                    <a:pt x="120" y="150"/>
                  </a:lnTo>
                  <a:lnTo>
                    <a:pt x="130" y="158"/>
                  </a:lnTo>
                  <a:lnTo>
                    <a:pt x="130" y="1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4" name="Freeform 160"/>
            <p:cNvSpPr>
              <a:spLocks/>
            </p:cNvSpPr>
            <p:nvPr/>
          </p:nvSpPr>
          <p:spPr bwMode="auto">
            <a:xfrm>
              <a:off x="3689684" y="5249779"/>
              <a:ext cx="288758" cy="320842"/>
            </a:xfrm>
            <a:custGeom>
              <a:avLst/>
              <a:gdLst/>
              <a:ahLst/>
              <a:cxnLst>
                <a:cxn ang="0">
                  <a:pos x="36" y="20"/>
                </a:cxn>
                <a:cxn ang="0">
                  <a:pos x="36" y="20"/>
                </a:cxn>
                <a:cxn ang="0">
                  <a:pos x="34" y="28"/>
                </a:cxn>
                <a:cxn ang="0">
                  <a:pos x="30" y="34"/>
                </a:cxn>
                <a:cxn ang="0">
                  <a:pos x="24" y="38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10" y="38"/>
                </a:cxn>
                <a:cxn ang="0">
                  <a:pos x="6" y="34"/>
                </a:cxn>
                <a:cxn ang="0">
                  <a:pos x="2" y="28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2" y="12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6"/>
                </a:cxn>
                <a:cxn ang="0">
                  <a:pos x="34" y="12"/>
                </a:cxn>
                <a:cxn ang="0">
                  <a:pos x="36" y="20"/>
                </a:cxn>
                <a:cxn ang="0">
                  <a:pos x="36" y="20"/>
                </a:cxn>
              </a:cxnLst>
              <a:rect l="0" t="0" r="r" b="b"/>
              <a:pathLst>
                <a:path w="36" h="40">
                  <a:moveTo>
                    <a:pt x="36" y="20"/>
                  </a:moveTo>
                  <a:lnTo>
                    <a:pt x="36" y="20"/>
                  </a:lnTo>
                  <a:lnTo>
                    <a:pt x="34" y="28"/>
                  </a:lnTo>
                  <a:lnTo>
                    <a:pt x="30" y="34"/>
                  </a:lnTo>
                  <a:lnTo>
                    <a:pt x="24" y="38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0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6"/>
                  </a:lnTo>
                  <a:lnTo>
                    <a:pt x="34" y="12"/>
                  </a:lnTo>
                  <a:lnTo>
                    <a:pt x="36" y="20"/>
                  </a:lnTo>
                  <a:lnTo>
                    <a:pt x="36" y="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315" name="Title 314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HOTP</a:t>
            </a:r>
            <a:br>
              <a:rPr lang="en-US" dirty="0" smtClean="0"/>
            </a:br>
            <a:r>
              <a:rPr lang="en-US" dirty="0" smtClean="0"/>
              <a:t>Definition</a:t>
            </a:r>
            <a:endParaRPr lang="en-US" dirty="0"/>
          </a:p>
        </p:txBody>
      </p:sp>
      <p:sp>
        <p:nvSpPr>
          <p:cNvPr id="160" name="Content Placeholder 159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Stands for HMAC-based One Time Password algorithm, and is a cornerstone of OATH(Initiative For Open Authentication).</a:t>
            </a:r>
          </a:p>
          <a:p>
            <a:r>
              <a:rPr lang="en-US" dirty="0" smtClean="0"/>
              <a:t>Published in December 2005, documented along with java implementation.</a:t>
            </a:r>
          </a:p>
          <a:p>
            <a:r>
              <a:rPr lang="en-US" dirty="0" smtClean="0"/>
              <a:t>Became the world’s leading standard for event-based OTP authentication</a:t>
            </a:r>
            <a:r>
              <a:rPr lang="en-US" dirty="0" smtClean="0"/>
              <a:t>.</a:t>
            </a:r>
          </a:p>
          <a:p>
            <a:r>
              <a:rPr lang="en-US" dirty="0" smtClean="0"/>
              <a:t>HOTP Algorithm is open-sourced</a:t>
            </a:r>
          </a:p>
          <a:p>
            <a:r>
              <a:rPr lang="en-US" dirty="0" smtClean="0"/>
              <a:t>Reference: </a:t>
            </a:r>
            <a:r>
              <a:rPr lang="en-US" dirty="0" smtClean="0">
                <a:hlinkClick r:id="rId3"/>
              </a:rPr>
              <a:t>http://tools.ietf.org/html/rfc4226</a:t>
            </a:r>
            <a:endParaRPr lang="en-US" dirty="0" smtClean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6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6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0" grpId="0" build="p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15"/>
          <p:cNvGrpSpPr/>
          <p:nvPr/>
        </p:nvGrpSpPr>
        <p:grpSpPr>
          <a:xfrm>
            <a:off x="0" y="0"/>
            <a:ext cx="9144000" cy="6858000"/>
            <a:chOff x="0" y="-1295400"/>
            <a:chExt cx="9144000" cy="9144000"/>
          </a:xfrm>
          <a:gradFill flip="none" rotWithShape="1">
            <a:gsLst>
              <a:gs pos="0">
                <a:schemeClr val="bg1">
                  <a:alpha val="10000"/>
                </a:schemeClr>
              </a:gs>
              <a:gs pos="36000">
                <a:schemeClr val="bg1">
                  <a:alpha val="0"/>
                </a:schemeClr>
              </a:gs>
              <a:gs pos="95000">
                <a:schemeClr val="bg1">
                  <a:alpha val="15000"/>
                </a:schemeClr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61" name="Freeform 7"/>
            <p:cNvSpPr>
              <a:spLocks/>
            </p:cNvSpPr>
            <p:nvPr/>
          </p:nvSpPr>
          <p:spPr bwMode="auto">
            <a:xfrm>
              <a:off x="5181600" y="3340768"/>
              <a:ext cx="465221" cy="449179"/>
            </a:xfrm>
            <a:custGeom>
              <a:avLst/>
              <a:gdLst/>
              <a:ahLst/>
              <a:cxnLst>
                <a:cxn ang="0">
                  <a:pos x="2" y="44"/>
                </a:cxn>
                <a:cxn ang="0">
                  <a:pos x="2" y="44"/>
                </a:cxn>
                <a:cxn ang="0">
                  <a:pos x="8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8" y="56"/>
                </a:cxn>
                <a:cxn ang="0">
                  <a:pos x="44" y="56"/>
                </a:cxn>
                <a:cxn ang="0">
                  <a:pos x="48" y="54"/>
                </a:cxn>
                <a:cxn ang="0">
                  <a:pos x="56" y="48"/>
                </a:cxn>
                <a:cxn ang="0">
                  <a:pos x="58" y="44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6" y="36"/>
                </a:cxn>
                <a:cxn ang="0">
                  <a:pos x="52" y="32"/>
                </a:cxn>
                <a:cxn ang="0">
                  <a:pos x="48" y="28"/>
                </a:cxn>
                <a:cxn ang="0">
                  <a:pos x="48" y="28"/>
                </a:cxn>
                <a:cxn ang="0">
                  <a:pos x="50" y="26"/>
                </a:cxn>
                <a:cxn ang="0">
                  <a:pos x="52" y="20"/>
                </a:cxn>
                <a:cxn ang="0">
                  <a:pos x="54" y="16"/>
                </a:cxn>
                <a:cxn ang="0">
                  <a:pos x="54" y="12"/>
                </a:cxn>
                <a:cxn ang="0">
                  <a:pos x="52" y="8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0" y="6"/>
                </a:cxn>
                <a:cxn ang="0">
                  <a:pos x="14" y="12"/>
                </a:cxn>
                <a:cxn ang="0">
                  <a:pos x="8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32"/>
                </a:cxn>
                <a:cxn ang="0">
                  <a:pos x="18" y="30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2" y="44"/>
                </a:cxn>
                <a:cxn ang="0">
                  <a:pos x="2" y="44"/>
                </a:cxn>
              </a:cxnLst>
              <a:rect l="0" t="0" r="r" b="b"/>
              <a:pathLst>
                <a:path w="58" h="56">
                  <a:moveTo>
                    <a:pt x="2" y="44"/>
                  </a:moveTo>
                  <a:lnTo>
                    <a:pt x="2" y="44"/>
                  </a:lnTo>
                  <a:lnTo>
                    <a:pt x="8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8" y="56"/>
                  </a:lnTo>
                  <a:lnTo>
                    <a:pt x="44" y="56"/>
                  </a:lnTo>
                  <a:lnTo>
                    <a:pt x="48" y="54"/>
                  </a:lnTo>
                  <a:lnTo>
                    <a:pt x="56" y="48"/>
                  </a:lnTo>
                  <a:lnTo>
                    <a:pt x="58" y="44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6" y="36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50" y="26"/>
                  </a:lnTo>
                  <a:lnTo>
                    <a:pt x="52" y="20"/>
                  </a:lnTo>
                  <a:lnTo>
                    <a:pt x="54" y="16"/>
                  </a:lnTo>
                  <a:lnTo>
                    <a:pt x="54" y="12"/>
                  </a:lnTo>
                  <a:lnTo>
                    <a:pt x="52" y="8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0" y="6"/>
                  </a:lnTo>
                  <a:lnTo>
                    <a:pt x="14" y="12"/>
                  </a:lnTo>
                  <a:lnTo>
                    <a:pt x="8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32"/>
                  </a:lnTo>
                  <a:lnTo>
                    <a:pt x="18" y="30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2" y="44"/>
                  </a:lnTo>
                  <a:lnTo>
                    <a:pt x="2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2" name="Freeform 8"/>
            <p:cNvSpPr>
              <a:spLocks/>
            </p:cNvSpPr>
            <p:nvPr/>
          </p:nvSpPr>
          <p:spPr bwMode="auto">
            <a:xfrm>
              <a:off x="5117432" y="3741821"/>
              <a:ext cx="401053" cy="497305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8"/>
                </a:cxn>
                <a:cxn ang="0">
                  <a:pos x="46" y="40"/>
                </a:cxn>
                <a:cxn ang="0">
                  <a:pos x="42" y="44"/>
                </a:cxn>
                <a:cxn ang="0">
                  <a:pos x="34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6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2"/>
                </a:cxn>
                <a:cxn ang="0">
                  <a:pos x="16" y="62"/>
                </a:cxn>
                <a:cxn ang="0">
                  <a:pos x="8" y="60"/>
                </a:cxn>
                <a:cxn ang="0">
                  <a:pos x="4" y="54"/>
                </a:cxn>
                <a:cxn ang="0">
                  <a:pos x="2" y="48"/>
                </a:cxn>
                <a:cxn ang="0">
                  <a:pos x="2" y="38"/>
                </a:cxn>
                <a:cxn ang="0">
                  <a:pos x="4" y="20"/>
                </a:cxn>
                <a:cxn ang="0">
                  <a:pos x="4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0" y="10"/>
                </a:cxn>
                <a:cxn ang="0">
                  <a:pos x="18" y="18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2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0" y="12"/>
                </a:cxn>
                <a:cxn ang="0">
                  <a:pos x="46" y="20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2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8"/>
                  </a:lnTo>
                  <a:lnTo>
                    <a:pt x="46" y="40"/>
                  </a:lnTo>
                  <a:lnTo>
                    <a:pt x="42" y="44"/>
                  </a:lnTo>
                  <a:lnTo>
                    <a:pt x="34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6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8" y="60"/>
                  </a:lnTo>
                  <a:lnTo>
                    <a:pt x="4" y="54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4" y="20"/>
                  </a:lnTo>
                  <a:lnTo>
                    <a:pt x="4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10" y="10"/>
                  </a:lnTo>
                  <a:lnTo>
                    <a:pt x="18" y="18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2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0" y="12"/>
                  </a:lnTo>
                  <a:lnTo>
                    <a:pt x="46" y="20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3" name="Freeform 9"/>
            <p:cNvSpPr>
              <a:spLocks/>
            </p:cNvSpPr>
            <p:nvPr/>
          </p:nvSpPr>
          <p:spPr bwMode="auto">
            <a:xfrm>
              <a:off x="4668253" y="3757863"/>
              <a:ext cx="433137" cy="449179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50" y="6"/>
                </a:cxn>
                <a:cxn ang="0">
                  <a:pos x="52" y="14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8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4" y="12"/>
                </a:cxn>
                <a:cxn ang="0">
                  <a:pos x="10" y="10"/>
                </a:cxn>
                <a:cxn ang="0">
                  <a:pos x="18" y="8"/>
                </a:cxn>
                <a:cxn ang="0">
                  <a:pos x="34" y="6"/>
                </a:cxn>
                <a:cxn ang="0">
                  <a:pos x="40" y="4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6"/>
                </a:cxn>
                <a:cxn ang="0">
                  <a:pos x="50" y="6"/>
                </a:cxn>
              </a:cxnLst>
              <a:rect l="0" t="0" r="r" b="b"/>
              <a:pathLst>
                <a:path w="54" h="56">
                  <a:moveTo>
                    <a:pt x="50" y="6"/>
                  </a:moveTo>
                  <a:lnTo>
                    <a:pt x="50" y="6"/>
                  </a:lnTo>
                  <a:lnTo>
                    <a:pt x="52" y="14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8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4" y="12"/>
                  </a:lnTo>
                  <a:lnTo>
                    <a:pt x="10" y="10"/>
                  </a:lnTo>
                  <a:lnTo>
                    <a:pt x="18" y="8"/>
                  </a:lnTo>
                  <a:lnTo>
                    <a:pt x="34" y="6"/>
                  </a:lnTo>
                  <a:lnTo>
                    <a:pt x="40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6"/>
                  </a:lnTo>
                  <a:lnTo>
                    <a:pt x="5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4" name="Freeform 10"/>
            <p:cNvSpPr>
              <a:spLocks/>
            </p:cNvSpPr>
            <p:nvPr/>
          </p:nvSpPr>
          <p:spPr bwMode="auto">
            <a:xfrm>
              <a:off x="4523874" y="3324726"/>
              <a:ext cx="481263" cy="481263"/>
            </a:xfrm>
            <a:custGeom>
              <a:avLst/>
              <a:gdLst/>
              <a:ahLst/>
              <a:cxnLst>
                <a:cxn ang="0">
                  <a:pos x="56" y="42"/>
                </a:cxn>
                <a:cxn ang="0">
                  <a:pos x="56" y="42"/>
                </a:cxn>
                <a:cxn ang="0">
                  <a:pos x="52" y="46"/>
                </a:cxn>
                <a:cxn ang="0">
                  <a:pos x="42" y="54"/>
                </a:cxn>
                <a:cxn ang="0">
                  <a:pos x="28" y="58"/>
                </a:cxn>
                <a:cxn ang="0">
                  <a:pos x="22" y="60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6"/>
                </a:cxn>
                <a:cxn ang="0">
                  <a:pos x="4" y="52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0" y="36"/>
                </a:cxn>
                <a:cxn ang="0">
                  <a:pos x="2" y="32"/>
                </a:cxn>
                <a:cxn ang="0">
                  <a:pos x="6" y="28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10" y="24"/>
                </a:cxn>
                <a:cxn ang="0">
                  <a:pos x="8" y="16"/>
                </a:cxn>
                <a:cxn ang="0">
                  <a:pos x="10" y="8"/>
                </a:cxn>
                <a:cxn ang="0">
                  <a:pos x="12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24" y="0"/>
                </a:cxn>
                <a:cxn ang="0">
                  <a:pos x="30" y="0"/>
                </a:cxn>
                <a:cxn ang="0">
                  <a:pos x="36" y="4"/>
                </a:cxn>
                <a:cxn ang="0">
                  <a:pos x="40" y="10"/>
                </a:cxn>
                <a:cxn ang="0">
                  <a:pos x="48" y="24"/>
                </a:cxn>
                <a:cxn ang="0">
                  <a:pos x="54" y="30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48" y="36"/>
                </a:cxn>
                <a:cxn ang="0">
                  <a:pos x="40" y="36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6" y="38"/>
                </a:cxn>
                <a:cxn ang="0">
                  <a:pos x="44" y="40"/>
                </a:cxn>
                <a:cxn ang="0">
                  <a:pos x="56" y="42"/>
                </a:cxn>
                <a:cxn ang="0">
                  <a:pos x="56" y="42"/>
                </a:cxn>
              </a:cxnLst>
              <a:rect l="0" t="0" r="r" b="b"/>
              <a:pathLst>
                <a:path w="60" h="60">
                  <a:moveTo>
                    <a:pt x="56" y="42"/>
                  </a:moveTo>
                  <a:lnTo>
                    <a:pt x="56" y="42"/>
                  </a:lnTo>
                  <a:lnTo>
                    <a:pt x="52" y="46"/>
                  </a:lnTo>
                  <a:lnTo>
                    <a:pt x="42" y="54"/>
                  </a:lnTo>
                  <a:lnTo>
                    <a:pt x="28" y="58"/>
                  </a:lnTo>
                  <a:lnTo>
                    <a:pt x="22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6"/>
                  </a:lnTo>
                  <a:lnTo>
                    <a:pt x="4" y="52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2" y="32"/>
                  </a:lnTo>
                  <a:lnTo>
                    <a:pt x="6" y="28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4"/>
                  </a:lnTo>
                  <a:lnTo>
                    <a:pt x="8" y="16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4"/>
                  </a:lnTo>
                  <a:lnTo>
                    <a:pt x="40" y="10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48" y="36"/>
                  </a:lnTo>
                  <a:lnTo>
                    <a:pt x="40" y="36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6" y="38"/>
                  </a:lnTo>
                  <a:lnTo>
                    <a:pt x="44" y="40"/>
                  </a:lnTo>
                  <a:lnTo>
                    <a:pt x="56" y="42"/>
                  </a:lnTo>
                  <a:lnTo>
                    <a:pt x="56" y="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5" name="Freeform 11"/>
            <p:cNvSpPr>
              <a:spLocks/>
            </p:cNvSpPr>
            <p:nvPr/>
          </p:nvSpPr>
          <p:spPr bwMode="auto">
            <a:xfrm>
              <a:off x="4908884" y="3100137"/>
              <a:ext cx="449179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8"/>
                </a:cxn>
                <a:cxn ang="0">
                  <a:pos x="44" y="36"/>
                </a:cxn>
                <a:cxn ang="0">
                  <a:pos x="54" y="26"/>
                </a:cxn>
                <a:cxn ang="0">
                  <a:pos x="54" y="26"/>
                </a:cxn>
                <a:cxn ang="0">
                  <a:pos x="56" y="20"/>
                </a:cxn>
                <a:cxn ang="0">
                  <a:pos x="56" y="12"/>
                </a:cxn>
                <a:cxn ang="0">
                  <a:pos x="54" y="6"/>
                </a:cxn>
                <a:cxn ang="0">
                  <a:pos x="48" y="2"/>
                </a:cxn>
                <a:cxn ang="0">
                  <a:pos x="48" y="2"/>
                </a:cxn>
                <a:cxn ang="0">
                  <a:pos x="40" y="0"/>
                </a:cxn>
                <a:cxn ang="0">
                  <a:pos x="34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2" y="2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2" y="46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6" h="58">
                  <a:moveTo>
                    <a:pt x="32" y="58"/>
                  </a:moveTo>
                  <a:lnTo>
                    <a:pt x="32" y="58"/>
                  </a:lnTo>
                  <a:lnTo>
                    <a:pt x="38" y="48"/>
                  </a:lnTo>
                  <a:lnTo>
                    <a:pt x="44" y="36"/>
                  </a:lnTo>
                  <a:lnTo>
                    <a:pt x="54" y="26"/>
                  </a:lnTo>
                  <a:lnTo>
                    <a:pt x="54" y="26"/>
                  </a:lnTo>
                  <a:lnTo>
                    <a:pt x="56" y="20"/>
                  </a:lnTo>
                  <a:lnTo>
                    <a:pt x="56" y="12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4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2" y="46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6" name="Freeform 12"/>
            <p:cNvSpPr>
              <a:spLocks/>
            </p:cNvSpPr>
            <p:nvPr/>
          </p:nvSpPr>
          <p:spPr bwMode="auto">
            <a:xfrm>
              <a:off x="5037221" y="3613484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7" name="Freeform 13"/>
            <p:cNvSpPr>
              <a:spLocks/>
            </p:cNvSpPr>
            <p:nvPr/>
          </p:nvSpPr>
          <p:spPr bwMode="auto">
            <a:xfrm>
              <a:off x="8213558" y="4207042"/>
              <a:ext cx="449179" cy="449179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0" y="44"/>
                </a:cxn>
                <a:cxn ang="0">
                  <a:pos x="6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6" y="56"/>
                </a:cxn>
                <a:cxn ang="0">
                  <a:pos x="42" y="56"/>
                </a:cxn>
                <a:cxn ang="0">
                  <a:pos x="48" y="54"/>
                </a:cxn>
                <a:cxn ang="0">
                  <a:pos x="54" y="48"/>
                </a:cxn>
                <a:cxn ang="0">
                  <a:pos x="56" y="44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4" y="34"/>
                </a:cxn>
                <a:cxn ang="0">
                  <a:pos x="50" y="30"/>
                </a:cxn>
                <a:cxn ang="0">
                  <a:pos x="46" y="28"/>
                </a:cxn>
                <a:cxn ang="0">
                  <a:pos x="46" y="28"/>
                </a:cxn>
                <a:cxn ang="0">
                  <a:pos x="48" y="26"/>
                </a:cxn>
                <a:cxn ang="0">
                  <a:pos x="50" y="18"/>
                </a:cxn>
                <a:cxn ang="0">
                  <a:pos x="52" y="14"/>
                </a:cxn>
                <a:cxn ang="0">
                  <a:pos x="52" y="10"/>
                </a:cxn>
                <a:cxn ang="0">
                  <a:pos x="50" y="6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18" y="4"/>
                </a:cxn>
                <a:cxn ang="0">
                  <a:pos x="12" y="12"/>
                </a:cxn>
                <a:cxn ang="0">
                  <a:pos x="6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8" y="32"/>
                </a:cxn>
                <a:cxn ang="0">
                  <a:pos x="16" y="30"/>
                </a:cxn>
                <a:cxn ang="0">
                  <a:pos x="24" y="30"/>
                </a:cxn>
                <a:cxn ang="0">
                  <a:pos x="24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0" y="44"/>
                </a:cxn>
                <a:cxn ang="0">
                  <a:pos x="0" y="44"/>
                </a:cxn>
              </a:cxnLst>
              <a:rect l="0" t="0" r="r" b="b"/>
              <a:pathLst>
                <a:path w="56" h="56">
                  <a:moveTo>
                    <a:pt x="0" y="44"/>
                  </a:moveTo>
                  <a:lnTo>
                    <a:pt x="0" y="44"/>
                  </a:lnTo>
                  <a:lnTo>
                    <a:pt x="6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6" y="56"/>
                  </a:lnTo>
                  <a:lnTo>
                    <a:pt x="42" y="56"/>
                  </a:lnTo>
                  <a:lnTo>
                    <a:pt x="48" y="54"/>
                  </a:lnTo>
                  <a:lnTo>
                    <a:pt x="54" y="48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34"/>
                  </a:lnTo>
                  <a:lnTo>
                    <a:pt x="50" y="30"/>
                  </a:lnTo>
                  <a:lnTo>
                    <a:pt x="46" y="28"/>
                  </a:lnTo>
                  <a:lnTo>
                    <a:pt x="46" y="28"/>
                  </a:lnTo>
                  <a:lnTo>
                    <a:pt x="48" y="26"/>
                  </a:lnTo>
                  <a:lnTo>
                    <a:pt x="50" y="18"/>
                  </a:lnTo>
                  <a:lnTo>
                    <a:pt x="52" y="14"/>
                  </a:lnTo>
                  <a:lnTo>
                    <a:pt x="52" y="10"/>
                  </a:lnTo>
                  <a:lnTo>
                    <a:pt x="50" y="6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4"/>
                  </a:lnTo>
                  <a:lnTo>
                    <a:pt x="12" y="12"/>
                  </a:lnTo>
                  <a:lnTo>
                    <a:pt x="6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8" y="32"/>
                  </a:lnTo>
                  <a:lnTo>
                    <a:pt x="16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0" y="44"/>
                  </a:lnTo>
                  <a:lnTo>
                    <a:pt x="0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8" name="Freeform 14"/>
            <p:cNvSpPr>
              <a:spLocks/>
            </p:cNvSpPr>
            <p:nvPr/>
          </p:nvSpPr>
          <p:spPr bwMode="auto">
            <a:xfrm>
              <a:off x="8133347" y="4608095"/>
              <a:ext cx="401053" cy="481263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6"/>
                </a:cxn>
                <a:cxn ang="0">
                  <a:pos x="46" y="40"/>
                </a:cxn>
                <a:cxn ang="0">
                  <a:pos x="42" y="42"/>
                </a:cxn>
                <a:cxn ang="0">
                  <a:pos x="36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4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0"/>
                </a:cxn>
                <a:cxn ang="0">
                  <a:pos x="16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2" y="46"/>
                </a:cxn>
                <a:cxn ang="0">
                  <a:pos x="2" y="38"/>
                </a:cxn>
                <a:cxn ang="0">
                  <a:pos x="4" y="18"/>
                </a:cxn>
                <a:cxn ang="0">
                  <a:pos x="4" y="1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0" y="10"/>
                </a:cxn>
                <a:cxn ang="0">
                  <a:pos x="18" y="16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2"/>
                </a:cxn>
                <a:cxn ang="0">
                  <a:pos x="20" y="16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0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2" y="12"/>
                </a:cxn>
                <a:cxn ang="0">
                  <a:pos x="46" y="18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0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6"/>
                  </a:lnTo>
                  <a:lnTo>
                    <a:pt x="46" y="40"/>
                  </a:lnTo>
                  <a:lnTo>
                    <a:pt x="42" y="42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4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2" y="46"/>
                  </a:lnTo>
                  <a:lnTo>
                    <a:pt x="2" y="38"/>
                  </a:lnTo>
                  <a:lnTo>
                    <a:pt x="4" y="18"/>
                  </a:lnTo>
                  <a:lnTo>
                    <a:pt x="4" y="1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0" y="10"/>
                  </a:lnTo>
                  <a:lnTo>
                    <a:pt x="18" y="1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2"/>
                  </a:lnTo>
                  <a:lnTo>
                    <a:pt x="20" y="16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2" y="12"/>
                  </a:lnTo>
                  <a:lnTo>
                    <a:pt x="46" y="18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9" name="Freeform 15"/>
            <p:cNvSpPr>
              <a:spLocks/>
            </p:cNvSpPr>
            <p:nvPr/>
          </p:nvSpPr>
          <p:spPr bwMode="auto">
            <a:xfrm>
              <a:off x="7684168" y="4624137"/>
              <a:ext cx="433137" cy="449179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50" y="4"/>
                </a:cxn>
                <a:cxn ang="0">
                  <a:pos x="52" y="12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6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38"/>
                </a:cxn>
                <a:cxn ang="0">
                  <a:pos x="2" y="34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6" y="12"/>
                </a:cxn>
                <a:cxn ang="0">
                  <a:pos x="12" y="8"/>
                </a:cxn>
                <a:cxn ang="0">
                  <a:pos x="18" y="6"/>
                </a:cxn>
                <a:cxn ang="0">
                  <a:pos x="34" y="4"/>
                </a:cxn>
                <a:cxn ang="0">
                  <a:pos x="40" y="2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54" h="56">
                  <a:moveTo>
                    <a:pt x="50" y="4"/>
                  </a:moveTo>
                  <a:lnTo>
                    <a:pt x="50" y="4"/>
                  </a:lnTo>
                  <a:lnTo>
                    <a:pt x="52" y="12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6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12" y="8"/>
                  </a:lnTo>
                  <a:lnTo>
                    <a:pt x="18" y="6"/>
                  </a:lnTo>
                  <a:lnTo>
                    <a:pt x="34" y="4"/>
                  </a:lnTo>
                  <a:lnTo>
                    <a:pt x="40" y="2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0" name="Freeform 16"/>
            <p:cNvSpPr>
              <a:spLocks/>
            </p:cNvSpPr>
            <p:nvPr/>
          </p:nvSpPr>
          <p:spPr bwMode="auto">
            <a:xfrm>
              <a:off x="7539789" y="4174958"/>
              <a:ext cx="481263" cy="497305"/>
            </a:xfrm>
            <a:custGeom>
              <a:avLst/>
              <a:gdLst/>
              <a:ahLst/>
              <a:cxnLst>
                <a:cxn ang="0">
                  <a:pos x="56" y="44"/>
                </a:cxn>
                <a:cxn ang="0">
                  <a:pos x="56" y="44"/>
                </a:cxn>
                <a:cxn ang="0">
                  <a:pos x="52" y="48"/>
                </a:cxn>
                <a:cxn ang="0">
                  <a:pos x="42" y="54"/>
                </a:cxn>
                <a:cxn ang="0">
                  <a:pos x="28" y="60"/>
                </a:cxn>
                <a:cxn ang="0">
                  <a:pos x="22" y="62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0" y="38"/>
                </a:cxn>
                <a:cxn ang="0">
                  <a:pos x="2" y="34"/>
                </a:cxn>
                <a:cxn ang="0">
                  <a:pos x="6" y="30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4"/>
                </a:cxn>
                <a:cxn ang="0">
                  <a:pos x="8" y="18"/>
                </a:cxn>
                <a:cxn ang="0">
                  <a:pos x="10" y="10"/>
                </a:cxn>
                <a:cxn ang="0">
                  <a:pos x="12" y="6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24" y="0"/>
                </a:cxn>
                <a:cxn ang="0">
                  <a:pos x="32" y="2"/>
                </a:cxn>
                <a:cxn ang="0">
                  <a:pos x="36" y="6"/>
                </a:cxn>
                <a:cxn ang="0">
                  <a:pos x="40" y="12"/>
                </a:cxn>
                <a:cxn ang="0">
                  <a:pos x="50" y="26"/>
                </a:cxn>
                <a:cxn ang="0">
                  <a:pos x="54" y="32"/>
                </a:cxn>
                <a:cxn ang="0">
                  <a:pos x="60" y="36"/>
                </a:cxn>
                <a:cxn ang="0">
                  <a:pos x="60" y="36"/>
                </a:cxn>
                <a:cxn ang="0">
                  <a:pos x="48" y="38"/>
                </a:cxn>
                <a:cxn ang="0">
                  <a:pos x="40" y="38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6" y="40"/>
                </a:cxn>
                <a:cxn ang="0">
                  <a:pos x="44" y="42"/>
                </a:cxn>
                <a:cxn ang="0">
                  <a:pos x="56" y="44"/>
                </a:cxn>
                <a:cxn ang="0">
                  <a:pos x="56" y="44"/>
                </a:cxn>
              </a:cxnLst>
              <a:rect l="0" t="0" r="r" b="b"/>
              <a:pathLst>
                <a:path w="60" h="62">
                  <a:moveTo>
                    <a:pt x="56" y="44"/>
                  </a:moveTo>
                  <a:lnTo>
                    <a:pt x="56" y="44"/>
                  </a:lnTo>
                  <a:lnTo>
                    <a:pt x="52" y="48"/>
                  </a:lnTo>
                  <a:lnTo>
                    <a:pt x="42" y="54"/>
                  </a:lnTo>
                  <a:lnTo>
                    <a:pt x="28" y="60"/>
                  </a:lnTo>
                  <a:lnTo>
                    <a:pt x="22" y="62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38"/>
                  </a:lnTo>
                  <a:lnTo>
                    <a:pt x="2" y="34"/>
                  </a:lnTo>
                  <a:lnTo>
                    <a:pt x="6" y="30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4"/>
                  </a:lnTo>
                  <a:lnTo>
                    <a:pt x="8" y="18"/>
                  </a:lnTo>
                  <a:lnTo>
                    <a:pt x="10" y="10"/>
                  </a:lnTo>
                  <a:lnTo>
                    <a:pt x="12" y="6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6" y="6"/>
                  </a:lnTo>
                  <a:lnTo>
                    <a:pt x="40" y="12"/>
                  </a:lnTo>
                  <a:lnTo>
                    <a:pt x="50" y="26"/>
                  </a:lnTo>
                  <a:lnTo>
                    <a:pt x="54" y="32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48" y="38"/>
                  </a:lnTo>
                  <a:lnTo>
                    <a:pt x="40" y="38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6" y="40"/>
                  </a:lnTo>
                  <a:lnTo>
                    <a:pt x="44" y="42"/>
                  </a:lnTo>
                  <a:lnTo>
                    <a:pt x="56" y="44"/>
                  </a:lnTo>
                  <a:lnTo>
                    <a:pt x="56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1" name="Freeform 17"/>
            <p:cNvSpPr>
              <a:spLocks/>
            </p:cNvSpPr>
            <p:nvPr/>
          </p:nvSpPr>
          <p:spPr bwMode="auto">
            <a:xfrm>
              <a:off x="7924800" y="3966411"/>
              <a:ext cx="465221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6"/>
                </a:cxn>
                <a:cxn ang="0">
                  <a:pos x="46" y="36"/>
                </a:cxn>
                <a:cxn ang="0">
                  <a:pos x="54" y="24"/>
                </a:cxn>
                <a:cxn ang="0">
                  <a:pos x="54" y="24"/>
                </a:cxn>
                <a:cxn ang="0">
                  <a:pos x="58" y="18"/>
                </a:cxn>
                <a:cxn ang="0">
                  <a:pos x="58" y="12"/>
                </a:cxn>
                <a:cxn ang="0">
                  <a:pos x="54" y="6"/>
                </a:cxn>
                <a:cxn ang="0">
                  <a:pos x="48" y="0"/>
                </a:cxn>
                <a:cxn ang="0">
                  <a:pos x="48" y="0"/>
                </a:cxn>
                <a:cxn ang="0">
                  <a:pos x="42" y="0"/>
                </a:cxn>
                <a:cxn ang="0">
                  <a:pos x="36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4" y="2"/>
                </a:cxn>
                <a:cxn ang="0">
                  <a:pos x="10" y="2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38"/>
                </a:cxn>
                <a:cxn ang="0">
                  <a:pos x="14" y="46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8" h="58">
                  <a:moveTo>
                    <a:pt x="32" y="58"/>
                  </a:moveTo>
                  <a:lnTo>
                    <a:pt x="32" y="58"/>
                  </a:lnTo>
                  <a:lnTo>
                    <a:pt x="38" y="46"/>
                  </a:lnTo>
                  <a:lnTo>
                    <a:pt x="46" y="36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8" y="18"/>
                  </a:lnTo>
                  <a:lnTo>
                    <a:pt x="58" y="12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6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38"/>
                  </a:lnTo>
                  <a:lnTo>
                    <a:pt x="14" y="46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2" name="Freeform 18"/>
            <p:cNvSpPr>
              <a:spLocks/>
            </p:cNvSpPr>
            <p:nvPr/>
          </p:nvSpPr>
          <p:spPr bwMode="auto">
            <a:xfrm>
              <a:off x="8053137" y="4479758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3" name="Freeform 19"/>
            <p:cNvSpPr>
              <a:spLocks/>
            </p:cNvSpPr>
            <p:nvPr/>
          </p:nvSpPr>
          <p:spPr bwMode="auto">
            <a:xfrm>
              <a:off x="0" y="2442411"/>
              <a:ext cx="1122947" cy="1155032"/>
            </a:xfrm>
            <a:custGeom>
              <a:avLst/>
              <a:gdLst/>
              <a:ahLst/>
              <a:cxnLst>
                <a:cxn ang="0">
                  <a:pos x="114" y="24"/>
                </a:cxn>
                <a:cxn ang="0">
                  <a:pos x="130" y="46"/>
                </a:cxn>
                <a:cxn ang="0">
                  <a:pos x="132" y="74"/>
                </a:cxn>
                <a:cxn ang="0">
                  <a:pos x="122" y="100"/>
                </a:cxn>
                <a:cxn ang="0">
                  <a:pos x="102" y="124"/>
                </a:cxn>
                <a:cxn ang="0">
                  <a:pos x="88" y="134"/>
                </a:cxn>
                <a:cxn ang="0">
                  <a:pos x="62" y="140"/>
                </a:cxn>
                <a:cxn ang="0">
                  <a:pos x="52" y="138"/>
                </a:cxn>
                <a:cxn ang="0">
                  <a:pos x="36" y="124"/>
                </a:cxn>
                <a:cxn ang="0">
                  <a:pos x="36" y="104"/>
                </a:cxn>
                <a:cxn ang="0">
                  <a:pos x="38" y="98"/>
                </a:cxn>
                <a:cxn ang="0">
                  <a:pos x="46" y="90"/>
                </a:cxn>
                <a:cxn ang="0">
                  <a:pos x="52" y="88"/>
                </a:cxn>
                <a:cxn ang="0">
                  <a:pos x="62" y="88"/>
                </a:cxn>
                <a:cxn ang="0">
                  <a:pos x="80" y="100"/>
                </a:cxn>
                <a:cxn ang="0">
                  <a:pos x="82" y="102"/>
                </a:cxn>
                <a:cxn ang="0">
                  <a:pos x="68" y="86"/>
                </a:cxn>
                <a:cxn ang="0">
                  <a:pos x="56" y="82"/>
                </a:cxn>
                <a:cxn ang="0">
                  <a:pos x="42" y="86"/>
                </a:cxn>
                <a:cxn ang="0">
                  <a:pos x="34" y="92"/>
                </a:cxn>
                <a:cxn ang="0">
                  <a:pos x="28" y="106"/>
                </a:cxn>
                <a:cxn ang="0">
                  <a:pos x="30" y="120"/>
                </a:cxn>
                <a:cxn ang="0">
                  <a:pos x="38" y="132"/>
                </a:cxn>
                <a:cxn ang="0">
                  <a:pos x="50" y="140"/>
                </a:cxn>
                <a:cxn ang="0">
                  <a:pos x="56" y="144"/>
                </a:cxn>
                <a:cxn ang="0">
                  <a:pos x="76" y="144"/>
                </a:cxn>
                <a:cxn ang="0">
                  <a:pos x="100" y="132"/>
                </a:cxn>
                <a:cxn ang="0">
                  <a:pos x="122" y="110"/>
                </a:cxn>
                <a:cxn ang="0">
                  <a:pos x="136" y="86"/>
                </a:cxn>
                <a:cxn ang="0">
                  <a:pos x="138" y="78"/>
                </a:cxn>
                <a:cxn ang="0">
                  <a:pos x="140" y="60"/>
                </a:cxn>
                <a:cxn ang="0">
                  <a:pos x="132" y="38"/>
                </a:cxn>
                <a:cxn ang="0">
                  <a:pos x="110" y="16"/>
                </a:cxn>
                <a:cxn ang="0">
                  <a:pos x="80" y="2"/>
                </a:cxn>
                <a:cxn ang="0">
                  <a:pos x="64" y="0"/>
                </a:cxn>
                <a:cxn ang="0">
                  <a:pos x="30" y="2"/>
                </a:cxn>
                <a:cxn ang="0">
                  <a:pos x="0" y="16"/>
                </a:cxn>
                <a:cxn ang="0">
                  <a:pos x="0" y="26"/>
                </a:cxn>
                <a:cxn ang="0">
                  <a:pos x="26" y="12"/>
                </a:cxn>
                <a:cxn ang="0">
                  <a:pos x="58" y="8"/>
                </a:cxn>
                <a:cxn ang="0">
                  <a:pos x="88" y="12"/>
                </a:cxn>
                <a:cxn ang="0">
                  <a:pos x="114" y="24"/>
                </a:cxn>
              </a:cxnLst>
              <a:rect l="0" t="0" r="r" b="b"/>
              <a:pathLst>
                <a:path w="140" h="144">
                  <a:moveTo>
                    <a:pt x="114" y="24"/>
                  </a:moveTo>
                  <a:lnTo>
                    <a:pt x="114" y="24"/>
                  </a:lnTo>
                  <a:lnTo>
                    <a:pt x="124" y="34"/>
                  </a:lnTo>
                  <a:lnTo>
                    <a:pt x="130" y="46"/>
                  </a:lnTo>
                  <a:lnTo>
                    <a:pt x="132" y="60"/>
                  </a:lnTo>
                  <a:lnTo>
                    <a:pt x="132" y="74"/>
                  </a:lnTo>
                  <a:lnTo>
                    <a:pt x="128" y="86"/>
                  </a:lnTo>
                  <a:lnTo>
                    <a:pt x="122" y="100"/>
                  </a:lnTo>
                  <a:lnTo>
                    <a:pt x="112" y="112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88" y="134"/>
                  </a:lnTo>
                  <a:lnTo>
                    <a:pt x="76" y="138"/>
                  </a:lnTo>
                  <a:lnTo>
                    <a:pt x="62" y="140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42" y="132"/>
                  </a:lnTo>
                  <a:lnTo>
                    <a:pt x="36" y="124"/>
                  </a:lnTo>
                  <a:lnTo>
                    <a:pt x="34" y="11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8" y="98"/>
                  </a:lnTo>
                  <a:lnTo>
                    <a:pt x="42" y="94"/>
                  </a:lnTo>
                  <a:lnTo>
                    <a:pt x="46" y="90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6" y="86"/>
                  </a:lnTo>
                  <a:lnTo>
                    <a:pt x="62" y="88"/>
                  </a:lnTo>
                  <a:lnTo>
                    <a:pt x="72" y="92"/>
                  </a:lnTo>
                  <a:lnTo>
                    <a:pt x="80" y="100"/>
                  </a:lnTo>
                  <a:lnTo>
                    <a:pt x="82" y="102"/>
                  </a:lnTo>
                  <a:lnTo>
                    <a:pt x="82" y="102"/>
                  </a:lnTo>
                  <a:lnTo>
                    <a:pt x="74" y="92"/>
                  </a:lnTo>
                  <a:lnTo>
                    <a:pt x="68" y="86"/>
                  </a:lnTo>
                  <a:lnTo>
                    <a:pt x="64" y="84"/>
                  </a:lnTo>
                  <a:lnTo>
                    <a:pt x="56" y="82"/>
                  </a:lnTo>
                  <a:lnTo>
                    <a:pt x="50" y="82"/>
                  </a:lnTo>
                  <a:lnTo>
                    <a:pt x="42" y="86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30" y="98"/>
                  </a:lnTo>
                  <a:lnTo>
                    <a:pt x="28" y="106"/>
                  </a:lnTo>
                  <a:lnTo>
                    <a:pt x="28" y="112"/>
                  </a:lnTo>
                  <a:lnTo>
                    <a:pt x="30" y="120"/>
                  </a:lnTo>
                  <a:lnTo>
                    <a:pt x="34" y="126"/>
                  </a:lnTo>
                  <a:lnTo>
                    <a:pt x="38" y="132"/>
                  </a:lnTo>
                  <a:lnTo>
                    <a:pt x="44" y="136"/>
                  </a:lnTo>
                  <a:lnTo>
                    <a:pt x="50" y="140"/>
                  </a:lnTo>
                  <a:lnTo>
                    <a:pt x="50" y="140"/>
                  </a:lnTo>
                  <a:lnTo>
                    <a:pt x="56" y="144"/>
                  </a:lnTo>
                  <a:lnTo>
                    <a:pt x="62" y="144"/>
                  </a:lnTo>
                  <a:lnTo>
                    <a:pt x="76" y="144"/>
                  </a:lnTo>
                  <a:lnTo>
                    <a:pt x="88" y="140"/>
                  </a:lnTo>
                  <a:lnTo>
                    <a:pt x="100" y="132"/>
                  </a:lnTo>
                  <a:lnTo>
                    <a:pt x="112" y="122"/>
                  </a:lnTo>
                  <a:lnTo>
                    <a:pt x="122" y="110"/>
                  </a:lnTo>
                  <a:lnTo>
                    <a:pt x="130" y="98"/>
                  </a:lnTo>
                  <a:lnTo>
                    <a:pt x="136" y="86"/>
                  </a:lnTo>
                  <a:lnTo>
                    <a:pt x="136" y="86"/>
                  </a:lnTo>
                  <a:lnTo>
                    <a:pt x="138" y="78"/>
                  </a:lnTo>
                  <a:lnTo>
                    <a:pt x="140" y="68"/>
                  </a:lnTo>
                  <a:lnTo>
                    <a:pt x="140" y="60"/>
                  </a:lnTo>
                  <a:lnTo>
                    <a:pt x="138" y="52"/>
                  </a:lnTo>
                  <a:lnTo>
                    <a:pt x="132" y="38"/>
                  </a:lnTo>
                  <a:lnTo>
                    <a:pt x="124" y="26"/>
                  </a:lnTo>
                  <a:lnTo>
                    <a:pt x="110" y="16"/>
                  </a:lnTo>
                  <a:lnTo>
                    <a:pt x="96" y="8"/>
                  </a:lnTo>
                  <a:lnTo>
                    <a:pt x="80" y="2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48" y="0"/>
                  </a:lnTo>
                  <a:lnTo>
                    <a:pt x="30" y="2"/>
                  </a:lnTo>
                  <a:lnTo>
                    <a:pt x="14" y="8"/>
                  </a:lnTo>
                  <a:lnTo>
                    <a:pt x="0" y="1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2" y="18"/>
                  </a:lnTo>
                  <a:lnTo>
                    <a:pt x="26" y="12"/>
                  </a:lnTo>
                  <a:lnTo>
                    <a:pt x="42" y="8"/>
                  </a:lnTo>
                  <a:lnTo>
                    <a:pt x="58" y="8"/>
                  </a:lnTo>
                  <a:lnTo>
                    <a:pt x="74" y="8"/>
                  </a:lnTo>
                  <a:lnTo>
                    <a:pt x="88" y="12"/>
                  </a:lnTo>
                  <a:lnTo>
                    <a:pt x="102" y="16"/>
                  </a:lnTo>
                  <a:lnTo>
                    <a:pt x="114" y="24"/>
                  </a:lnTo>
                  <a:lnTo>
                    <a:pt x="114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4" name="Freeform 20"/>
            <p:cNvSpPr>
              <a:spLocks/>
            </p:cNvSpPr>
            <p:nvPr/>
          </p:nvSpPr>
          <p:spPr bwMode="auto">
            <a:xfrm>
              <a:off x="1171074" y="7463589"/>
              <a:ext cx="1796716" cy="385011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12" y="0"/>
                </a:cxn>
                <a:cxn ang="0">
                  <a:pos x="92" y="4"/>
                </a:cxn>
                <a:cxn ang="0">
                  <a:pos x="72" y="12"/>
                </a:cxn>
                <a:cxn ang="0">
                  <a:pos x="52" y="20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0" y="48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80" y="16"/>
                </a:cxn>
                <a:cxn ang="0">
                  <a:pos x="98" y="12"/>
                </a:cxn>
                <a:cxn ang="0">
                  <a:pos x="116" y="10"/>
                </a:cxn>
                <a:cxn ang="0">
                  <a:pos x="134" y="10"/>
                </a:cxn>
                <a:cxn ang="0">
                  <a:pos x="152" y="14"/>
                </a:cxn>
                <a:cxn ang="0">
                  <a:pos x="170" y="18"/>
                </a:cxn>
                <a:cxn ang="0">
                  <a:pos x="188" y="26"/>
                </a:cxn>
                <a:cxn ang="0">
                  <a:pos x="204" y="36"/>
                </a:cxn>
                <a:cxn ang="0">
                  <a:pos x="204" y="36"/>
                </a:cxn>
                <a:cxn ang="0">
                  <a:pos x="218" y="48"/>
                </a:cxn>
                <a:cxn ang="0">
                  <a:pos x="224" y="48"/>
                </a:cxn>
                <a:cxn ang="0">
                  <a:pos x="224" y="48"/>
                </a:cxn>
                <a:cxn ang="0">
                  <a:pos x="214" y="38"/>
                </a:cxn>
                <a:cxn ang="0">
                  <a:pos x="202" y="26"/>
                </a:cxn>
                <a:cxn ang="0">
                  <a:pos x="188" y="18"/>
                </a:cxn>
                <a:cxn ang="0">
                  <a:pos x="174" y="10"/>
                </a:cxn>
                <a:cxn ang="0">
                  <a:pos x="158" y="6"/>
                </a:cxn>
                <a:cxn ang="0">
                  <a:pos x="144" y="2"/>
                </a:cxn>
                <a:cxn ang="0">
                  <a:pos x="128" y="0"/>
                </a:cxn>
                <a:cxn ang="0">
                  <a:pos x="112" y="0"/>
                </a:cxn>
                <a:cxn ang="0">
                  <a:pos x="112" y="0"/>
                </a:cxn>
              </a:cxnLst>
              <a:rect l="0" t="0" r="r" b="b"/>
              <a:pathLst>
                <a:path w="224" h="48">
                  <a:moveTo>
                    <a:pt x="112" y="0"/>
                  </a:moveTo>
                  <a:lnTo>
                    <a:pt x="112" y="0"/>
                  </a:lnTo>
                  <a:lnTo>
                    <a:pt x="92" y="4"/>
                  </a:lnTo>
                  <a:lnTo>
                    <a:pt x="72" y="12"/>
                  </a:lnTo>
                  <a:lnTo>
                    <a:pt x="52" y="20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0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80" y="16"/>
                  </a:lnTo>
                  <a:lnTo>
                    <a:pt x="98" y="12"/>
                  </a:lnTo>
                  <a:lnTo>
                    <a:pt x="116" y="10"/>
                  </a:lnTo>
                  <a:lnTo>
                    <a:pt x="134" y="10"/>
                  </a:lnTo>
                  <a:lnTo>
                    <a:pt x="152" y="14"/>
                  </a:lnTo>
                  <a:lnTo>
                    <a:pt x="170" y="18"/>
                  </a:lnTo>
                  <a:lnTo>
                    <a:pt x="188" y="26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18" y="48"/>
                  </a:lnTo>
                  <a:lnTo>
                    <a:pt x="224" y="48"/>
                  </a:lnTo>
                  <a:lnTo>
                    <a:pt x="224" y="48"/>
                  </a:lnTo>
                  <a:lnTo>
                    <a:pt x="214" y="38"/>
                  </a:lnTo>
                  <a:lnTo>
                    <a:pt x="202" y="26"/>
                  </a:lnTo>
                  <a:lnTo>
                    <a:pt x="188" y="18"/>
                  </a:lnTo>
                  <a:lnTo>
                    <a:pt x="174" y="10"/>
                  </a:lnTo>
                  <a:lnTo>
                    <a:pt x="158" y="6"/>
                  </a:lnTo>
                  <a:lnTo>
                    <a:pt x="144" y="2"/>
                  </a:lnTo>
                  <a:lnTo>
                    <a:pt x="128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5" name="Freeform 21"/>
            <p:cNvSpPr>
              <a:spLocks/>
            </p:cNvSpPr>
            <p:nvPr/>
          </p:nvSpPr>
          <p:spPr bwMode="auto">
            <a:xfrm>
              <a:off x="320842" y="5362074"/>
              <a:ext cx="2277979" cy="2486526"/>
            </a:xfrm>
            <a:custGeom>
              <a:avLst/>
              <a:gdLst/>
              <a:ahLst/>
              <a:cxnLst>
                <a:cxn ang="0">
                  <a:pos x="148" y="194"/>
                </a:cxn>
                <a:cxn ang="0">
                  <a:pos x="136" y="122"/>
                </a:cxn>
                <a:cxn ang="0">
                  <a:pos x="136" y="92"/>
                </a:cxn>
                <a:cxn ang="0">
                  <a:pos x="152" y="48"/>
                </a:cxn>
                <a:cxn ang="0">
                  <a:pos x="188" y="14"/>
                </a:cxn>
                <a:cxn ang="0">
                  <a:pos x="216" y="4"/>
                </a:cxn>
                <a:cxn ang="0">
                  <a:pos x="254" y="18"/>
                </a:cxn>
                <a:cxn ang="0">
                  <a:pos x="274" y="54"/>
                </a:cxn>
                <a:cxn ang="0">
                  <a:pos x="278" y="86"/>
                </a:cxn>
                <a:cxn ang="0">
                  <a:pos x="262" y="124"/>
                </a:cxn>
                <a:cxn ang="0">
                  <a:pos x="242" y="132"/>
                </a:cxn>
                <a:cxn ang="0">
                  <a:pos x="216" y="118"/>
                </a:cxn>
                <a:cxn ang="0">
                  <a:pos x="214" y="106"/>
                </a:cxn>
                <a:cxn ang="0">
                  <a:pos x="216" y="94"/>
                </a:cxn>
                <a:cxn ang="0">
                  <a:pos x="234" y="84"/>
                </a:cxn>
                <a:cxn ang="0">
                  <a:pos x="248" y="84"/>
                </a:cxn>
                <a:cxn ang="0">
                  <a:pos x="222" y="82"/>
                </a:cxn>
                <a:cxn ang="0">
                  <a:pos x="208" y="100"/>
                </a:cxn>
                <a:cxn ang="0">
                  <a:pos x="208" y="118"/>
                </a:cxn>
                <a:cxn ang="0">
                  <a:pos x="224" y="132"/>
                </a:cxn>
                <a:cxn ang="0">
                  <a:pos x="244" y="134"/>
                </a:cxn>
                <a:cxn ang="0">
                  <a:pos x="258" y="130"/>
                </a:cxn>
                <a:cxn ang="0">
                  <a:pos x="278" y="104"/>
                </a:cxn>
                <a:cxn ang="0">
                  <a:pos x="282" y="60"/>
                </a:cxn>
                <a:cxn ang="0">
                  <a:pos x="276" y="34"/>
                </a:cxn>
                <a:cxn ang="0">
                  <a:pos x="260" y="12"/>
                </a:cxn>
                <a:cxn ang="0">
                  <a:pos x="224" y="0"/>
                </a:cxn>
                <a:cxn ang="0">
                  <a:pos x="178" y="12"/>
                </a:cxn>
                <a:cxn ang="0">
                  <a:pos x="152" y="32"/>
                </a:cxn>
                <a:cxn ang="0">
                  <a:pos x="132" y="70"/>
                </a:cxn>
                <a:cxn ang="0">
                  <a:pos x="126" y="116"/>
                </a:cxn>
                <a:cxn ang="0">
                  <a:pos x="136" y="164"/>
                </a:cxn>
                <a:cxn ang="0">
                  <a:pos x="138" y="196"/>
                </a:cxn>
                <a:cxn ang="0">
                  <a:pos x="126" y="234"/>
                </a:cxn>
                <a:cxn ang="0">
                  <a:pos x="106" y="258"/>
                </a:cxn>
                <a:cxn ang="0">
                  <a:pos x="72" y="272"/>
                </a:cxn>
                <a:cxn ang="0">
                  <a:pos x="30" y="274"/>
                </a:cxn>
                <a:cxn ang="0">
                  <a:pos x="44" y="220"/>
                </a:cxn>
                <a:cxn ang="0">
                  <a:pos x="50" y="164"/>
                </a:cxn>
                <a:cxn ang="0">
                  <a:pos x="42" y="58"/>
                </a:cxn>
                <a:cxn ang="0">
                  <a:pos x="30" y="24"/>
                </a:cxn>
                <a:cxn ang="0">
                  <a:pos x="42" y="92"/>
                </a:cxn>
                <a:cxn ang="0">
                  <a:pos x="40" y="182"/>
                </a:cxn>
                <a:cxn ang="0">
                  <a:pos x="26" y="252"/>
                </a:cxn>
                <a:cxn ang="0">
                  <a:pos x="0" y="310"/>
                </a:cxn>
                <a:cxn ang="0">
                  <a:pos x="26" y="284"/>
                </a:cxn>
                <a:cxn ang="0">
                  <a:pos x="52" y="286"/>
                </a:cxn>
                <a:cxn ang="0">
                  <a:pos x="96" y="278"/>
                </a:cxn>
                <a:cxn ang="0">
                  <a:pos x="122" y="258"/>
                </a:cxn>
                <a:cxn ang="0">
                  <a:pos x="142" y="222"/>
                </a:cxn>
              </a:cxnLst>
              <a:rect l="0" t="0" r="r" b="b"/>
              <a:pathLst>
                <a:path w="284" h="310">
                  <a:moveTo>
                    <a:pt x="146" y="206"/>
                  </a:moveTo>
                  <a:lnTo>
                    <a:pt x="146" y="206"/>
                  </a:lnTo>
                  <a:lnTo>
                    <a:pt x="148" y="194"/>
                  </a:lnTo>
                  <a:lnTo>
                    <a:pt x="148" y="180"/>
                  </a:lnTo>
                  <a:lnTo>
                    <a:pt x="142" y="152"/>
                  </a:lnTo>
                  <a:lnTo>
                    <a:pt x="136" y="122"/>
                  </a:lnTo>
                  <a:lnTo>
                    <a:pt x="136" y="106"/>
                  </a:lnTo>
                  <a:lnTo>
                    <a:pt x="136" y="92"/>
                  </a:lnTo>
                  <a:lnTo>
                    <a:pt x="136" y="92"/>
                  </a:lnTo>
                  <a:lnTo>
                    <a:pt x="138" y="76"/>
                  </a:lnTo>
                  <a:lnTo>
                    <a:pt x="144" y="62"/>
                  </a:lnTo>
                  <a:lnTo>
                    <a:pt x="152" y="48"/>
                  </a:lnTo>
                  <a:lnTo>
                    <a:pt x="162" y="34"/>
                  </a:lnTo>
                  <a:lnTo>
                    <a:pt x="174" y="24"/>
                  </a:lnTo>
                  <a:lnTo>
                    <a:pt x="188" y="14"/>
                  </a:lnTo>
                  <a:lnTo>
                    <a:pt x="202" y="8"/>
                  </a:lnTo>
                  <a:lnTo>
                    <a:pt x="216" y="4"/>
                  </a:lnTo>
                  <a:lnTo>
                    <a:pt x="216" y="4"/>
                  </a:lnTo>
                  <a:lnTo>
                    <a:pt x="230" y="6"/>
                  </a:lnTo>
                  <a:lnTo>
                    <a:pt x="244" y="10"/>
                  </a:lnTo>
                  <a:lnTo>
                    <a:pt x="254" y="18"/>
                  </a:lnTo>
                  <a:lnTo>
                    <a:pt x="264" y="28"/>
                  </a:lnTo>
                  <a:lnTo>
                    <a:pt x="270" y="40"/>
                  </a:lnTo>
                  <a:lnTo>
                    <a:pt x="274" y="54"/>
                  </a:lnTo>
                  <a:lnTo>
                    <a:pt x="278" y="70"/>
                  </a:lnTo>
                  <a:lnTo>
                    <a:pt x="278" y="86"/>
                  </a:lnTo>
                  <a:lnTo>
                    <a:pt x="278" y="86"/>
                  </a:lnTo>
                  <a:lnTo>
                    <a:pt x="274" y="100"/>
                  </a:lnTo>
                  <a:lnTo>
                    <a:pt x="270" y="114"/>
                  </a:lnTo>
                  <a:lnTo>
                    <a:pt x="262" y="124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42" y="132"/>
                  </a:lnTo>
                  <a:lnTo>
                    <a:pt x="232" y="130"/>
                  </a:lnTo>
                  <a:lnTo>
                    <a:pt x="222" y="126"/>
                  </a:lnTo>
                  <a:lnTo>
                    <a:pt x="216" y="118"/>
                  </a:lnTo>
                  <a:lnTo>
                    <a:pt x="216" y="118"/>
                  </a:lnTo>
                  <a:lnTo>
                    <a:pt x="214" y="112"/>
                  </a:lnTo>
                  <a:lnTo>
                    <a:pt x="214" y="106"/>
                  </a:lnTo>
                  <a:lnTo>
                    <a:pt x="214" y="100"/>
                  </a:lnTo>
                  <a:lnTo>
                    <a:pt x="216" y="94"/>
                  </a:lnTo>
                  <a:lnTo>
                    <a:pt x="216" y="94"/>
                  </a:lnTo>
                  <a:lnTo>
                    <a:pt x="220" y="90"/>
                  </a:lnTo>
                  <a:lnTo>
                    <a:pt x="224" y="86"/>
                  </a:lnTo>
                  <a:lnTo>
                    <a:pt x="234" y="84"/>
                  </a:lnTo>
                  <a:lnTo>
                    <a:pt x="244" y="82"/>
                  </a:lnTo>
                  <a:lnTo>
                    <a:pt x="248" y="84"/>
                  </a:lnTo>
                  <a:lnTo>
                    <a:pt x="248" y="84"/>
                  </a:lnTo>
                  <a:lnTo>
                    <a:pt x="234" y="80"/>
                  </a:lnTo>
                  <a:lnTo>
                    <a:pt x="228" y="82"/>
                  </a:lnTo>
                  <a:lnTo>
                    <a:pt x="222" y="82"/>
                  </a:lnTo>
                  <a:lnTo>
                    <a:pt x="216" y="86"/>
                  </a:lnTo>
                  <a:lnTo>
                    <a:pt x="212" y="92"/>
                  </a:lnTo>
                  <a:lnTo>
                    <a:pt x="208" y="100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118"/>
                  </a:lnTo>
                  <a:lnTo>
                    <a:pt x="212" y="124"/>
                  </a:lnTo>
                  <a:lnTo>
                    <a:pt x="216" y="128"/>
                  </a:lnTo>
                  <a:lnTo>
                    <a:pt x="224" y="132"/>
                  </a:lnTo>
                  <a:lnTo>
                    <a:pt x="230" y="134"/>
                  </a:lnTo>
                  <a:lnTo>
                    <a:pt x="238" y="134"/>
                  </a:lnTo>
                  <a:lnTo>
                    <a:pt x="244" y="134"/>
                  </a:lnTo>
                  <a:lnTo>
                    <a:pt x="252" y="134"/>
                  </a:lnTo>
                  <a:lnTo>
                    <a:pt x="252" y="134"/>
                  </a:lnTo>
                  <a:lnTo>
                    <a:pt x="258" y="130"/>
                  </a:lnTo>
                  <a:lnTo>
                    <a:pt x="264" y="128"/>
                  </a:lnTo>
                  <a:lnTo>
                    <a:pt x="272" y="118"/>
                  </a:lnTo>
                  <a:lnTo>
                    <a:pt x="278" y="104"/>
                  </a:lnTo>
                  <a:lnTo>
                    <a:pt x="282" y="90"/>
                  </a:lnTo>
                  <a:lnTo>
                    <a:pt x="284" y="76"/>
                  </a:lnTo>
                  <a:lnTo>
                    <a:pt x="282" y="60"/>
                  </a:lnTo>
                  <a:lnTo>
                    <a:pt x="280" y="46"/>
                  </a:lnTo>
                  <a:lnTo>
                    <a:pt x="276" y="34"/>
                  </a:lnTo>
                  <a:lnTo>
                    <a:pt x="276" y="34"/>
                  </a:lnTo>
                  <a:lnTo>
                    <a:pt x="270" y="26"/>
                  </a:lnTo>
                  <a:lnTo>
                    <a:pt x="266" y="18"/>
                  </a:lnTo>
                  <a:lnTo>
                    <a:pt x="260" y="12"/>
                  </a:lnTo>
                  <a:lnTo>
                    <a:pt x="254" y="8"/>
                  </a:lnTo>
                  <a:lnTo>
                    <a:pt x="240" y="2"/>
                  </a:lnTo>
                  <a:lnTo>
                    <a:pt x="224" y="0"/>
                  </a:lnTo>
                  <a:lnTo>
                    <a:pt x="208" y="2"/>
                  </a:lnTo>
                  <a:lnTo>
                    <a:pt x="192" y="6"/>
                  </a:lnTo>
                  <a:lnTo>
                    <a:pt x="178" y="12"/>
                  </a:lnTo>
                  <a:lnTo>
                    <a:pt x="164" y="22"/>
                  </a:lnTo>
                  <a:lnTo>
                    <a:pt x="164" y="22"/>
                  </a:lnTo>
                  <a:lnTo>
                    <a:pt x="152" y="32"/>
                  </a:lnTo>
                  <a:lnTo>
                    <a:pt x="144" y="44"/>
                  </a:lnTo>
                  <a:lnTo>
                    <a:pt x="136" y="58"/>
                  </a:lnTo>
                  <a:lnTo>
                    <a:pt x="132" y="70"/>
                  </a:lnTo>
                  <a:lnTo>
                    <a:pt x="128" y="86"/>
                  </a:lnTo>
                  <a:lnTo>
                    <a:pt x="126" y="100"/>
                  </a:lnTo>
                  <a:lnTo>
                    <a:pt x="126" y="116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36" y="164"/>
                  </a:lnTo>
                  <a:lnTo>
                    <a:pt x="138" y="180"/>
                  </a:lnTo>
                  <a:lnTo>
                    <a:pt x="138" y="196"/>
                  </a:lnTo>
                  <a:lnTo>
                    <a:pt x="138" y="196"/>
                  </a:lnTo>
                  <a:lnTo>
                    <a:pt x="136" y="212"/>
                  </a:lnTo>
                  <a:lnTo>
                    <a:pt x="132" y="224"/>
                  </a:lnTo>
                  <a:lnTo>
                    <a:pt x="126" y="234"/>
                  </a:lnTo>
                  <a:lnTo>
                    <a:pt x="120" y="244"/>
                  </a:lnTo>
                  <a:lnTo>
                    <a:pt x="114" y="252"/>
                  </a:lnTo>
                  <a:lnTo>
                    <a:pt x="106" y="258"/>
                  </a:lnTo>
                  <a:lnTo>
                    <a:pt x="98" y="264"/>
                  </a:lnTo>
                  <a:lnTo>
                    <a:pt x="90" y="268"/>
                  </a:lnTo>
                  <a:lnTo>
                    <a:pt x="72" y="272"/>
                  </a:lnTo>
                  <a:lnTo>
                    <a:pt x="56" y="274"/>
                  </a:lnTo>
                  <a:lnTo>
                    <a:pt x="42" y="274"/>
                  </a:lnTo>
                  <a:lnTo>
                    <a:pt x="30" y="274"/>
                  </a:lnTo>
                  <a:lnTo>
                    <a:pt x="30" y="274"/>
                  </a:lnTo>
                  <a:lnTo>
                    <a:pt x="38" y="246"/>
                  </a:lnTo>
                  <a:lnTo>
                    <a:pt x="44" y="220"/>
                  </a:lnTo>
                  <a:lnTo>
                    <a:pt x="48" y="192"/>
                  </a:lnTo>
                  <a:lnTo>
                    <a:pt x="50" y="164"/>
                  </a:lnTo>
                  <a:lnTo>
                    <a:pt x="50" y="164"/>
                  </a:lnTo>
                  <a:lnTo>
                    <a:pt x="52" y="130"/>
                  </a:lnTo>
                  <a:lnTo>
                    <a:pt x="48" y="94"/>
                  </a:lnTo>
                  <a:lnTo>
                    <a:pt x="42" y="58"/>
                  </a:lnTo>
                  <a:lnTo>
                    <a:pt x="32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6" y="46"/>
                  </a:lnTo>
                  <a:lnTo>
                    <a:pt x="40" y="68"/>
                  </a:lnTo>
                  <a:lnTo>
                    <a:pt x="42" y="92"/>
                  </a:lnTo>
                  <a:lnTo>
                    <a:pt x="44" y="120"/>
                  </a:lnTo>
                  <a:lnTo>
                    <a:pt x="44" y="150"/>
                  </a:lnTo>
                  <a:lnTo>
                    <a:pt x="40" y="182"/>
                  </a:lnTo>
                  <a:lnTo>
                    <a:pt x="34" y="216"/>
                  </a:lnTo>
                  <a:lnTo>
                    <a:pt x="26" y="252"/>
                  </a:lnTo>
                  <a:lnTo>
                    <a:pt x="26" y="252"/>
                  </a:lnTo>
                  <a:lnTo>
                    <a:pt x="20" y="268"/>
                  </a:lnTo>
                  <a:lnTo>
                    <a:pt x="14" y="284"/>
                  </a:lnTo>
                  <a:lnTo>
                    <a:pt x="0" y="310"/>
                  </a:lnTo>
                  <a:lnTo>
                    <a:pt x="12" y="310"/>
                  </a:lnTo>
                  <a:lnTo>
                    <a:pt x="12" y="310"/>
                  </a:lnTo>
                  <a:lnTo>
                    <a:pt x="26" y="284"/>
                  </a:lnTo>
                  <a:lnTo>
                    <a:pt x="26" y="284"/>
                  </a:lnTo>
                  <a:lnTo>
                    <a:pt x="36" y="286"/>
                  </a:lnTo>
                  <a:lnTo>
                    <a:pt x="52" y="286"/>
                  </a:lnTo>
                  <a:lnTo>
                    <a:pt x="68" y="286"/>
                  </a:lnTo>
                  <a:lnTo>
                    <a:pt x="86" y="282"/>
                  </a:lnTo>
                  <a:lnTo>
                    <a:pt x="96" y="278"/>
                  </a:lnTo>
                  <a:lnTo>
                    <a:pt x="104" y="272"/>
                  </a:lnTo>
                  <a:lnTo>
                    <a:pt x="112" y="266"/>
                  </a:lnTo>
                  <a:lnTo>
                    <a:pt x="122" y="258"/>
                  </a:lnTo>
                  <a:lnTo>
                    <a:pt x="128" y="248"/>
                  </a:lnTo>
                  <a:lnTo>
                    <a:pt x="136" y="236"/>
                  </a:lnTo>
                  <a:lnTo>
                    <a:pt x="142" y="222"/>
                  </a:lnTo>
                  <a:lnTo>
                    <a:pt x="146" y="206"/>
                  </a:lnTo>
                  <a:lnTo>
                    <a:pt x="146" y="20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6" name="Freeform 22"/>
            <p:cNvSpPr>
              <a:spLocks/>
            </p:cNvSpPr>
            <p:nvPr/>
          </p:nvSpPr>
          <p:spPr bwMode="auto">
            <a:xfrm>
              <a:off x="8710863" y="-733926"/>
              <a:ext cx="433137" cy="1138989"/>
            </a:xfrm>
            <a:custGeom>
              <a:avLst/>
              <a:gdLst/>
              <a:ahLst/>
              <a:cxnLst>
                <a:cxn ang="0">
                  <a:pos x="2" y="126"/>
                </a:cxn>
                <a:cxn ang="0">
                  <a:pos x="2" y="126"/>
                </a:cxn>
                <a:cxn ang="0">
                  <a:pos x="6" y="120"/>
                </a:cxn>
                <a:cxn ang="0">
                  <a:pos x="18" y="106"/>
                </a:cxn>
                <a:cxn ang="0">
                  <a:pos x="24" y="100"/>
                </a:cxn>
                <a:cxn ang="0">
                  <a:pos x="34" y="92"/>
                </a:cxn>
                <a:cxn ang="0">
                  <a:pos x="42" y="88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48" y="88"/>
                </a:cxn>
                <a:cxn ang="0">
                  <a:pos x="34" y="98"/>
                </a:cxn>
                <a:cxn ang="0">
                  <a:pos x="28" y="106"/>
                </a:cxn>
                <a:cxn ang="0">
                  <a:pos x="20" y="116"/>
                </a:cxn>
                <a:cxn ang="0">
                  <a:pos x="16" y="128"/>
                </a:cxn>
                <a:cxn ang="0">
                  <a:pos x="12" y="142"/>
                </a:cxn>
                <a:cxn ang="0">
                  <a:pos x="12" y="142"/>
                </a:cxn>
                <a:cxn ang="0">
                  <a:pos x="22" y="142"/>
                </a:cxn>
                <a:cxn ang="0">
                  <a:pos x="54" y="138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2" y="4"/>
                </a:cxn>
                <a:cxn ang="0">
                  <a:pos x="30" y="8"/>
                </a:cxn>
                <a:cxn ang="0">
                  <a:pos x="20" y="16"/>
                </a:cxn>
                <a:cxn ang="0">
                  <a:pos x="12" y="28"/>
                </a:cxn>
                <a:cxn ang="0">
                  <a:pos x="6" y="44"/>
                </a:cxn>
                <a:cxn ang="0">
                  <a:pos x="2" y="64"/>
                </a:cxn>
                <a:cxn ang="0">
                  <a:pos x="0" y="92"/>
                </a:cxn>
                <a:cxn ang="0">
                  <a:pos x="2" y="126"/>
                </a:cxn>
                <a:cxn ang="0">
                  <a:pos x="2" y="126"/>
                </a:cxn>
              </a:cxnLst>
              <a:rect l="0" t="0" r="r" b="b"/>
              <a:pathLst>
                <a:path w="54" h="142">
                  <a:moveTo>
                    <a:pt x="2" y="126"/>
                  </a:moveTo>
                  <a:lnTo>
                    <a:pt x="2" y="126"/>
                  </a:lnTo>
                  <a:lnTo>
                    <a:pt x="6" y="120"/>
                  </a:lnTo>
                  <a:lnTo>
                    <a:pt x="18" y="106"/>
                  </a:lnTo>
                  <a:lnTo>
                    <a:pt x="24" y="100"/>
                  </a:lnTo>
                  <a:lnTo>
                    <a:pt x="34" y="92"/>
                  </a:lnTo>
                  <a:lnTo>
                    <a:pt x="42" y="88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48" y="88"/>
                  </a:lnTo>
                  <a:lnTo>
                    <a:pt x="34" y="98"/>
                  </a:lnTo>
                  <a:lnTo>
                    <a:pt x="28" y="106"/>
                  </a:lnTo>
                  <a:lnTo>
                    <a:pt x="20" y="116"/>
                  </a:lnTo>
                  <a:lnTo>
                    <a:pt x="16" y="128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22" y="142"/>
                  </a:lnTo>
                  <a:lnTo>
                    <a:pt x="54" y="138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2" y="4"/>
                  </a:lnTo>
                  <a:lnTo>
                    <a:pt x="30" y="8"/>
                  </a:lnTo>
                  <a:lnTo>
                    <a:pt x="20" y="16"/>
                  </a:lnTo>
                  <a:lnTo>
                    <a:pt x="12" y="28"/>
                  </a:lnTo>
                  <a:lnTo>
                    <a:pt x="6" y="44"/>
                  </a:lnTo>
                  <a:lnTo>
                    <a:pt x="2" y="64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2" y="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7" name="Freeform 23"/>
            <p:cNvSpPr>
              <a:spLocks/>
            </p:cNvSpPr>
            <p:nvPr/>
          </p:nvSpPr>
          <p:spPr bwMode="auto">
            <a:xfrm>
              <a:off x="8791074" y="469232"/>
              <a:ext cx="352926" cy="208547"/>
            </a:xfrm>
            <a:custGeom>
              <a:avLst/>
              <a:gdLst/>
              <a:ahLst/>
              <a:cxnLst>
                <a:cxn ang="0">
                  <a:pos x="44" y="26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26" y="4"/>
                </a:cxn>
                <a:cxn ang="0">
                  <a:pos x="14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4" y="14"/>
                </a:cxn>
                <a:cxn ang="0">
                  <a:pos x="24" y="18"/>
                </a:cxn>
                <a:cxn ang="0">
                  <a:pos x="34" y="22"/>
                </a:cxn>
                <a:cxn ang="0">
                  <a:pos x="44" y="26"/>
                </a:cxn>
                <a:cxn ang="0">
                  <a:pos x="44" y="26"/>
                </a:cxn>
              </a:cxnLst>
              <a:rect l="0" t="0" r="r" b="b"/>
              <a:pathLst>
                <a:path w="44" h="26">
                  <a:moveTo>
                    <a:pt x="44" y="26"/>
                  </a:moveTo>
                  <a:lnTo>
                    <a:pt x="44" y="0"/>
                  </a:lnTo>
                  <a:lnTo>
                    <a:pt x="44" y="0"/>
                  </a:lnTo>
                  <a:lnTo>
                    <a:pt x="26" y="4"/>
                  </a:lnTo>
                  <a:lnTo>
                    <a:pt x="14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24" y="18"/>
                  </a:lnTo>
                  <a:lnTo>
                    <a:pt x="34" y="22"/>
                  </a:lnTo>
                  <a:lnTo>
                    <a:pt x="44" y="26"/>
                  </a:lnTo>
                  <a:lnTo>
                    <a:pt x="44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8" name="Freeform 24"/>
            <p:cNvSpPr>
              <a:spLocks/>
            </p:cNvSpPr>
            <p:nvPr/>
          </p:nvSpPr>
          <p:spPr bwMode="auto">
            <a:xfrm>
              <a:off x="8726905" y="677779"/>
              <a:ext cx="417095" cy="753979"/>
            </a:xfrm>
            <a:custGeom>
              <a:avLst/>
              <a:gdLst/>
              <a:ahLst/>
              <a:cxnLst>
                <a:cxn ang="0">
                  <a:pos x="52" y="94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34" y="4"/>
                </a:cxn>
                <a:cxn ang="0">
                  <a:pos x="18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0" y="6"/>
                </a:cxn>
                <a:cxn ang="0">
                  <a:pos x="18" y="14"/>
                </a:cxn>
                <a:cxn ang="0">
                  <a:pos x="26" y="26"/>
                </a:cxn>
                <a:cxn ang="0">
                  <a:pos x="32" y="40"/>
                </a:cxn>
                <a:cxn ang="0">
                  <a:pos x="42" y="68"/>
                </a:cxn>
                <a:cxn ang="0">
                  <a:pos x="52" y="94"/>
                </a:cxn>
                <a:cxn ang="0">
                  <a:pos x="52" y="94"/>
                </a:cxn>
              </a:cxnLst>
              <a:rect l="0" t="0" r="r" b="b"/>
              <a:pathLst>
                <a:path w="52" h="94">
                  <a:moveTo>
                    <a:pt x="52" y="94"/>
                  </a:moveTo>
                  <a:lnTo>
                    <a:pt x="52" y="10"/>
                  </a:lnTo>
                  <a:lnTo>
                    <a:pt x="52" y="10"/>
                  </a:lnTo>
                  <a:lnTo>
                    <a:pt x="34" y="4"/>
                  </a:lnTo>
                  <a:lnTo>
                    <a:pt x="18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6"/>
                  </a:lnTo>
                  <a:lnTo>
                    <a:pt x="18" y="14"/>
                  </a:lnTo>
                  <a:lnTo>
                    <a:pt x="26" y="26"/>
                  </a:lnTo>
                  <a:lnTo>
                    <a:pt x="32" y="40"/>
                  </a:lnTo>
                  <a:lnTo>
                    <a:pt x="42" y="68"/>
                  </a:lnTo>
                  <a:lnTo>
                    <a:pt x="52" y="94"/>
                  </a:lnTo>
                  <a:lnTo>
                    <a:pt x="52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9" name="Freeform 25"/>
            <p:cNvSpPr>
              <a:spLocks/>
            </p:cNvSpPr>
            <p:nvPr/>
          </p:nvSpPr>
          <p:spPr bwMode="auto">
            <a:xfrm>
              <a:off x="7860632" y="741947"/>
              <a:ext cx="1138989" cy="1187116"/>
            </a:xfrm>
            <a:custGeom>
              <a:avLst/>
              <a:gdLst/>
              <a:ahLst/>
              <a:cxnLst>
                <a:cxn ang="0">
                  <a:pos x="98" y="8"/>
                </a:cxn>
                <a:cxn ang="0">
                  <a:pos x="98" y="8"/>
                </a:cxn>
                <a:cxn ang="0">
                  <a:pos x="98" y="22"/>
                </a:cxn>
                <a:cxn ang="0">
                  <a:pos x="96" y="36"/>
                </a:cxn>
                <a:cxn ang="0">
                  <a:pos x="94" y="46"/>
                </a:cxn>
                <a:cxn ang="0">
                  <a:pos x="90" y="54"/>
                </a:cxn>
                <a:cxn ang="0">
                  <a:pos x="86" y="66"/>
                </a:cxn>
                <a:cxn ang="0">
                  <a:pos x="82" y="68"/>
                </a:cxn>
                <a:cxn ang="0">
                  <a:pos x="82" y="68"/>
                </a:cxn>
                <a:cxn ang="0">
                  <a:pos x="86" y="56"/>
                </a:cxn>
                <a:cxn ang="0">
                  <a:pos x="86" y="44"/>
                </a:cxn>
                <a:cxn ang="0">
                  <a:pos x="86" y="32"/>
                </a:cxn>
                <a:cxn ang="0">
                  <a:pos x="86" y="22"/>
                </a:cxn>
                <a:cxn ang="0">
                  <a:pos x="82" y="6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6" y="8"/>
                </a:cxn>
                <a:cxn ang="0">
                  <a:pos x="72" y="14"/>
                </a:cxn>
                <a:cxn ang="0">
                  <a:pos x="60" y="26"/>
                </a:cxn>
                <a:cxn ang="0">
                  <a:pos x="28" y="48"/>
                </a:cxn>
                <a:cxn ang="0">
                  <a:pos x="12" y="60"/>
                </a:cxn>
                <a:cxn ang="0">
                  <a:pos x="6" y="68"/>
                </a:cxn>
                <a:cxn ang="0">
                  <a:pos x="2" y="76"/>
                </a:cxn>
                <a:cxn ang="0">
                  <a:pos x="0" y="84"/>
                </a:cxn>
                <a:cxn ang="0">
                  <a:pos x="0" y="94"/>
                </a:cxn>
                <a:cxn ang="0">
                  <a:pos x="2" y="104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4" y="126"/>
                </a:cxn>
                <a:cxn ang="0">
                  <a:pos x="24" y="130"/>
                </a:cxn>
                <a:cxn ang="0">
                  <a:pos x="32" y="132"/>
                </a:cxn>
                <a:cxn ang="0">
                  <a:pos x="42" y="132"/>
                </a:cxn>
                <a:cxn ang="0">
                  <a:pos x="58" y="128"/>
                </a:cxn>
                <a:cxn ang="0">
                  <a:pos x="64" y="126"/>
                </a:cxn>
                <a:cxn ang="0">
                  <a:pos x="64" y="126"/>
                </a:cxn>
                <a:cxn ang="0">
                  <a:pos x="66" y="130"/>
                </a:cxn>
                <a:cxn ang="0">
                  <a:pos x="70" y="136"/>
                </a:cxn>
                <a:cxn ang="0">
                  <a:pos x="76" y="140"/>
                </a:cxn>
                <a:cxn ang="0">
                  <a:pos x="82" y="144"/>
                </a:cxn>
                <a:cxn ang="0">
                  <a:pos x="90" y="148"/>
                </a:cxn>
                <a:cxn ang="0">
                  <a:pos x="102" y="148"/>
                </a:cxn>
                <a:cxn ang="0">
                  <a:pos x="102" y="148"/>
                </a:cxn>
                <a:cxn ang="0">
                  <a:pos x="114" y="146"/>
                </a:cxn>
                <a:cxn ang="0">
                  <a:pos x="124" y="142"/>
                </a:cxn>
                <a:cxn ang="0">
                  <a:pos x="132" y="136"/>
                </a:cxn>
                <a:cxn ang="0">
                  <a:pos x="136" y="126"/>
                </a:cxn>
                <a:cxn ang="0">
                  <a:pos x="140" y="116"/>
                </a:cxn>
                <a:cxn ang="0">
                  <a:pos x="142" y="104"/>
                </a:cxn>
                <a:cxn ang="0">
                  <a:pos x="142" y="92"/>
                </a:cxn>
                <a:cxn ang="0">
                  <a:pos x="140" y="80"/>
                </a:cxn>
                <a:cxn ang="0">
                  <a:pos x="140" y="80"/>
                </a:cxn>
                <a:cxn ang="0">
                  <a:pos x="134" y="62"/>
                </a:cxn>
                <a:cxn ang="0">
                  <a:pos x="128" y="46"/>
                </a:cxn>
                <a:cxn ang="0">
                  <a:pos x="120" y="34"/>
                </a:cxn>
                <a:cxn ang="0">
                  <a:pos x="114" y="24"/>
                </a:cxn>
                <a:cxn ang="0">
                  <a:pos x="102" y="12"/>
                </a:cxn>
                <a:cxn ang="0">
                  <a:pos x="98" y="8"/>
                </a:cxn>
                <a:cxn ang="0">
                  <a:pos x="98" y="8"/>
                </a:cxn>
              </a:cxnLst>
              <a:rect l="0" t="0" r="r" b="b"/>
              <a:pathLst>
                <a:path w="142" h="148">
                  <a:moveTo>
                    <a:pt x="98" y="8"/>
                  </a:moveTo>
                  <a:lnTo>
                    <a:pt x="98" y="8"/>
                  </a:lnTo>
                  <a:lnTo>
                    <a:pt x="98" y="22"/>
                  </a:lnTo>
                  <a:lnTo>
                    <a:pt x="96" y="36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86" y="66"/>
                  </a:lnTo>
                  <a:lnTo>
                    <a:pt x="82" y="68"/>
                  </a:lnTo>
                  <a:lnTo>
                    <a:pt x="82" y="68"/>
                  </a:lnTo>
                  <a:lnTo>
                    <a:pt x="86" y="56"/>
                  </a:lnTo>
                  <a:lnTo>
                    <a:pt x="86" y="44"/>
                  </a:lnTo>
                  <a:lnTo>
                    <a:pt x="86" y="32"/>
                  </a:lnTo>
                  <a:lnTo>
                    <a:pt x="86" y="22"/>
                  </a:lnTo>
                  <a:lnTo>
                    <a:pt x="82" y="6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6" y="8"/>
                  </a:lnTo>
                  <a:lnTo>
                    <a:pt x="72" y="14"/>
                  </a:lnTo>
                  <a:lnTo>
                    <a:pt x="60" y="26"/>
                  </a:lnTo>
                  <a:lnTo>
                    <a:pt x="28" y="48"/>
                  </a:lnTo>
                  <a:lnTo>
                    <a:pt x="12" y="60"/>
                  </a:lnTo>
                  <a:lnTo>
                    <a:pt x="6" y="68"/>
                  </a:lnTo>
                  <a:lnTo>
                    <a:pt x="2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04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4" y="126"/>
                  </a:lnTo>
                  <a:lnTo>
                    <a:pt x="24" y="130"/>
                  </a:lnTo>
                  <a:lnTo>
                    <a:pt x="32" y="132"/>
                  </a:lnTo>
                  <a:lnTo>
                    <a:pt x="42" y="132"/>
                  </a:lnTo>
                  <a:lnTo>
                    <a:pt x="58" y="128"/>
                  </a:lnTo>
                  <a:lnTo>
                    <a:pt x="64" y="126"/>
                  </a:lnTo>
                  <a:lnTo>
                    <a:pt x="64" y="126"/>
                  </a:lnTo>
                  <a:lnTo>
                    <a:pt x="66" y="130"/>
                  </a:lnTo>
                  <a:lnTo>
                    <a:pt x="70" y="136"/>
                  </a:lnTo>
                  <a:lnTo>
                    <a:pt x="76" y="140"/>
                  </a:lnTo>
                  <a:lnTo>
                    <a:pt x="82" y="144"/>
                  </a:lnTo>
                  <a:lnTo>
                    <a:pt x="90" y="148"/>
                  </a:lnTo>
                  <a:lnTo>
                    <a:pt x="102" y="148"/>
                  </a:lnTo>
                  <a:lnTo>
                    <a:pt x="102" y="148"/>
                  </a:lnTo>
                  <a:lnTo>
                    <a:pt x="114" y="146"/>
                  </a:lnTo>
                  <a:lnTo>
                    <a:pt x="124" y="142"/>
                  </a:lnTo>
                  <a:lnTo>
                    <a:pt x="132" y="136"/>
                  </a:lnTo>
                  <a:lnTo>
                    <a:pt x="136" y="126"/>
                  </a:lnTo>
                  <a:lnTo>
                    <a:pt x="140" y="116"/>
                  </a:lnTo>
                  <a:lnTo>
                    <a:pt x="142" y="104"/>
                  </a:lnTo>
                  <a:lnTo>
                    <a:pt x="142" y="92"/>
                  </a:lnTo>
                  <a:lnTo>
                    <a:pt x="140" y="80"/>
                  </a:lnTo>
                  <a:lnTo>
                    <a:pt x="140" y="80"/>
                  </a:lnTo>
                  <a:lnTo>
                    <a:pt x="134" y="62"/>
                  </a:lnTo>
                  <a:lnTo>
                    <a:pt x="128" y="46"/>
                  </a:lnTo>
                  <a:lnTo>
                    <a:pt x="120" y="34"/>
                  </a:lnTo>
                  <a:lnTo>
                    <a:pt x="114" y="24"/>
                  </a:lnTo>
                  <a:lnTo>
                    <a:pt x="102" y="12"/>
                  </a:lnTo>
                  <a:lnTo>
                    <a:pt x="98" y="8"/>
                  </a:lnTo>
                  <a:lnTo>
                    <a:pt x="9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0" name="Freeform 26"/>
            <p:cNvSpPr>
              <a:spLocks/>
            </p:cNvSpPr>
            <p:nvPr/>
          </p:nvSpPr>
          <p:spPr bwMode="auto">
            <a:xfrm>
              <a:off x="7106653" y="68179"/>
              <a:ext cx="1171074" cy="1235242"/>
            </a:xfrm>
            <a:custGeom>
              <a:avLst/>
              <a:gdLst/>
              <a:ahLst/>
              <a:cxnLst>
                <a:cxn ang="0">
                  <a:pos x="146" y="66"/>
                </a:cxn>
                <a:cxn ang="0">
                  <a:pos x="146" y="66"/>
                </a:cxn>
                <a:cxn ang="0">
                  <a:pos x="132" y="72"/>
                </a:cxn>
                <a:cxn ang="0">
                  <a:pos x="118" y="76"/>
                </a:cxn>
                <a:cxn ang="0">
                  <a:pos x="106" y="78"/>
                </a:cxn>
                <a:cxn ang="0">
                  <a:pos x="96" y="78"/>
                </a:cxn>
                <a:cxn ang="0">
                  <a:pos x="82" y="78"/>
                </a:cxn>
                <a:cxn ang="0">
                  <a:pos x="78" y="76"/>
                </a:cxn>
                <a:cxn ang="0">
                  <a:pos x="78" y="76"/>
                </a:cxn>
                <a:cxn ang="0">
                  <a:pos x="88" y="74"/>
                </a:cxn>
                <a:cxn ang="0">
                  <a:pos x="100" y="72"/>
                </a:cxn>
                <a:cxn ang="0">
                  <a:pos x="122" y="60"/>
                </a:cxn>
                <a:cxn ang="0">
                  <a:pos x="146" y="44"/>
                </a:cxn>
                <a:cxn ang="0">
                  <a:pos x="146" y="44"/>
                </a:cxn>
                <a:cxn ang="0">
                  <a:pos x="136" y="44"/>
                </a:cxn>
                <a:cxn ang="0">
                  <a:pos x="126" y="42"/>
                </a:cxn>
                <a:cxn ang="0">
                  <a:pos x="108" y="32"/>
                </a:cxn>
                <a:cxn ang="0">
                  <a:pos x="72" y="12"/>
                </a:cxn>
                <a:cxn ang="0">
                  <a:pos x="56" y="2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30"/>
                </a:cxn>
                <a:cxn ang="0">
                  <a:pos x="0" y="42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2" y="70"/>
                </a:cxn>
                <a:cxn ang="0">
                  <a:pos x="16" y="76"/>
                </a:cxn>
                <a:cxn ang="0">
                  <a:pos x="22" y="82"/>
                </a:cxn>
                <a:cxn ang="0">
                  <a:pos x="22" y="82"/>
                </a:cxn>
                <a:cxn ang="0">
                  <a:pos x="16" y="86"/>
                </a:cxn>
                <a:cxn ang="0">
                  <a:pos x="12" y="92"/>
                </a:cxn>
                <a:cxn ang="0">
                  <a:pos x="10" y="98"/>
                </a:cxn>
                <a:cxn ang="0">
                  <a:pos x="8" y="106"/>
                </a:cxn>
                <a:cxn ang="0">
                  <a:pos x="10" y="118"/>
                </a:cxn>
                <a:cxn ang="0">
                  <a:pos x="14" y="130"/>
                </a:cxn>
                <a:cxn ang="0">
                  <a:pos x="22" y="142"/>
                </a:cxn>
                <a:cxn ang="0">
                  <a:pos x="36" y="150"/>
                </a:cxn>
                <a:cxn ang="0">
                  <a:pos x="42" y="152"/>
                </a:cxn>
                <a:cxn ang="0">
                  <a:pos x="50" y="154"/>
                </a:cxn>
                <a:cxn ang="0">
                  <a:pos x="58" y="154"/>
                </a:cxn>
                <a:cxn ang="0">
                  <a:pos x="68" y="152"/>
                </a:cxn>
                <a:cxn ang="0">
                  <a:pos x="68" y="152"/>
                </a:cxn>
                <a:cxn ang="0">
                  <a:pos x="76" y="150"/>
                </a:cxn>
                <a:cxn ang="0">
                  <a:pos x="86" y="146"/>
                </a:cxn>
                <a:cxn ang="0">
                  <a:pos x="102" y="136"/>
                </a:cxn>
                <a:cxn ang="0">
                  <a:pos x="114" y="122"/>
                </a:cxn>
                <a:cxn ang="0">
                  <a:pos x="126" y="106"/>
                </a:cxn>
                <a:cxn ang="0">
                  <a:pos x="134" y="92"/>
                </a:cxn>
                <a:cxn ang="0">
                  <a:pos x="142" y="78"/>
                </a:cxn>
                <a:cxn ang="0">
                  <a:pos x="146" y="66"/>
                </a:cxn>
                <a:cxn ang="0">
                  <a:pos x="146" y="66"/>
                </a:cxn>
              </a:cxnLst>
              <a:rect l="0" t="0" r="r" b="b"/>
              <a:pathLst>
                <a:path w="146" h="154">
                  <a:moveTo>
                    <a:pt x="146" y="66"/>
                  </a:moveTo>
                  <a:lnTo>
                    <a:pt x="146" y="66"/>
                  </a:lnTo>
                  <a:lnTo>
                    <a:pt x="132" y="72"/>
                  </a:lnTo>
                  <a:lnTo>
                    <a:pt x="118" y="76"/>
                  </a:lnTo>
                  <a:lnTo>
                    <a:pt x="106" y="78"/>
                  </a:lnTo>
                  <a:lnTo>
                    <a:pt x="96" y="78"/>
                  </a:lnTo>
                  <a:lnTo>
                    <a:pt x="82" y="78"/>
                  </a:lnTo>
                  <a:lnTo>
                    <a:pt x="78" y="76"/>
                  </a:lnTo>
                  <a:lnTo>
                    <a:pt x="78" y="76"/>
                  </a:lnTo>
                  <a:lnTo>
                    <a:pt x="88" y="74"/>
                  </a:lnTo>
                  <a:lnTo>
                    <a:pt x="100" y="72"/>
                  </a:lnTo>
                  <a:lnTo>
                    <a:pt x="122" y="60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36" y="44"/>
                  </a:lnTo>
                  <a:lnTo>
                    <a:pt x="126" y="42"/>
                  </a:lnTo>
                  <a:lnTo>
                    <a:pt x="108" y="32"/>
                  </a:lnTo>
                  <a:lnTo>
                    <a:pt x="72" y="12"/>
                  </a:lnTo>
                  <a:lnTo>
                    <a:pt x="56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30"/>
                  </a:lnTo>
                  <a:lnTo>
                    <a:pt x="0" y="42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2" y="70"/>
                  </a:lnTo>
                  <a:lnTo>
                    <a:pt x="16" y="76"/>
                  </a:lnTo>
                  <a:lnTo>
                    <a:pt x="22" y="82"/>
                  </a:lnTo>
                  <a:lnTo>
                    <a:pt x="22" y="82"/>
                  </a:lnTo>
                  <a:lnTo>
                    <a:pt x="16" y="86"/>
                  </a:lnTo>
                  <a:lnTo>
                    <a:pt x="12" y="92"/>
                  </a:lnTo>
                  <a:lnTo>
                    <a:pt x="10" y="98"/>
                  </a:lnTo>
                  <a:lnTo>
                    <a:pt x="8" y="106"/>
                  </a:lnTo>
                  <a:lnTo>
                    <a:pt x="10" y="118"/>
                  </a:lnTo>
                  <a:lnTo>
                    <a:pt x="14" y="130"/>
                  </a:lnTo>
                  <a:lnTo>
                    <a:pt x="22" y="142"/>
                  </a:lnTo>
                  <a:lnTo>
                    <a:pt x="36" y="150"/>
                  </a:lnTo>
                  <a:lnTo>
                    <a:pt x="42" y="152"/>
                  </a:lnTo>
                  <a:lnTo>
                    <a:pt x="50" y="154"/>
                  </a:lnTo>
                  <a:lnTo>
                    <a:pt x="58" y="154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76" y="150"/>
                  </a:lnTo>
                  <a:lnTo>
                    <a:pt x="86" y="146"/>
                  </a:lnTo>
                  <a:lnTo>
                    <a:pt x="102" y="136"/>
                  </a:lnTo>
                  <a:lnTo>
                    <a:pt x="114" y="122"/>
                  </a:lnTo>
                  <a:lnTo>
                    <a:pt x="126" y="106"/>
                  </a:lnTo>
                  <a:lnTo>
                    <a:pt x="134" y="92"/>
                  </a:lnTo>
                  <a:lnTo>
                    <a:pt x="142" y="78"/>
                  </a:lnTo>
                  <a:lnTo>
                    <a:pt x="146" y="66"/>
                  </a:lnTo>
                  <a:lnTo>
                    <a:pt x="14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1" name="Freeform 27"/>
            <p:cNvSpPr>
              <a:spLocks/>
            </p:cNvSpPr>
            <p:nvPr/>
          </p:nvSpPr>
          <p:spPr bwMode="auto">
            <a:xfrm>
              <a:off x="7620000" y="-1038726"/>
              <a:ext cx="1090863" cy="1219200"/>
            </a:xfrm>
            <a:custGeom>
              <a:avLst/>
              <a:gdLst/>
              <a:ahLst/>
              <a:cxnLst>
                <a:cxn ang="0">
                  <a:pos x="98" y="152"/>
                </a:cxn>
                <a:cxn ang="0">
                  <a:pos x="98" y="152"/>
                </a:cxn>
                <a:cxn ang="0">
                  <a:pos x="94" y="148"/>
                </a:cxn>
                <a:cxn ang="0">
                  <a:pos x="86" y="138"/>
                </a:cxn>
                <a:cxn ang="0">
                  <a:pos x="82" y="130"/>
                </a:cxn>
                <a:cxn ang="0">
                  <a:pos x="78" y="120"/>
                </a:cxn>
                <a:cxn ang="0">
                  <a:pos x="76" y="110"/>
                </a:cxn>
                <a:cxn ang="0">
                  <a:pos x="76" y="96"/>
                </a:cxn>
                <a:cxn ang="0">
                  <a:pos x="76" y="96"/>
                </a:cxn>
                <a:cxn ang="0">
                  <a:pos x="80" y="104"/>
                </a:cxn>
                <a:cxn ang="0">
                  <a:pos x="90" y="118"/>
                </a:cxn>
                <a:cxn ang="0">
                  <a:pos x="106" y="136"/>
                </a:cxn>
                <a:cxn ang="0">
                  <a:pos x="114" y="144"/>
                </a:cxn>
                <a:cxn ang="0">
                  <a:pos x="124" y="150"/>
                </a:cxn>
                <a:cxn ang="0">
                  <a:pos x="124" y="150"/>
                </a:cxn>
                <a:cxn ang="0">
                  <a:pos x="124" y="140"/>
                </a:cxn>
                <a:cxn ang="0">
                  <a:pos x="124" y="116"/>
                </a:cxn>
                <a:cxn ang="0">
                  <a:pos x="126" y="84"/>
                </a:cxn>
                <a:cxn ang="0">
                  <a:pos x="130" y="66"/>
                </a:cxn>
                <a:cxn ang="0">
                  <a:pos x="134" y="50"/>
                </a:cxn>
                <a:cxn ang="0">
                  <a:pos x="134" y="50"/>
                </a:cxn>
                <a:cxn ang="0">
                  <a:pos x="136" y="40"/>
                </a:cxn>
                <a:cxn ang="0">
                  <a:pos x="136" y="32"/>
                </a:cxn>
                <a:cxn ang="0">
                  <a:pos x="132" y="22"/>
                </a:cxn>
                <a:cxn ang="0">
                  <a:pos x="128" y="16"/>
                </a:cxn>
                <a:cxn ang="0">
                  <a:pos x="120" y="10"/>
                </a:cxn>
                <a:cxn ang="0">
                  <a:pos x="112" y="4"/>
                </a:cxn>
                <a:cxn ang="0">
                  <a:pos x="104" y="2"/>
                </a:cxn>
                <a:cxn ang="0">
                  <a:pos x="94" y="0"/>
                </a:cxn>
                <a:cxn ang="0">
                  <a:pos x="94" y="0"/>
                </a:cxn>
                <a:cxn ang="0">
                  <a:pos x="84" y="2"/>
                </a:cxn>
                <a:cxn ang="0">
                  <a:pos x="76" y="6"/>
                </a:cxn>
                <a:cxn ang="0">
                  <a:pos x="70" y="10"/>
                </a:cxn>
                <a:cxn ang="0">
                  <a:pos x="64" y="16"/>
                </a:cxn>
                <a:cxn ang="0">
                  <a:pos x="58" y="28"/>
                </a:cxn>
                <a:cxn ang="0">
                  <a:pos x="56" y="34"/>
                </a:cxn>
                <a:cxn ang="0">
                  <a:pos x="56" y="34"/>
                </a:cxn>
                <a:cxn ang="0">
                  <a:pos x="50" y="32"/>
                </a:cxn>
                <a:cxn ang="0">
                  <a:pos x="32" y="34"/>
                </a:cxn>
                <a:cxn ang="0">
                  <a:pos x="22" y="38"/>
                </a:cxn>
                <a:cxn ang="0">
                  <a:pos x="14" y="42"/>
                </a:cxn>
                <a:cxn ang="0">
                  <a:pos x="6" y="48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72"/>
                </a:cxn>
                <a:cxn ang="0">
                  <a:pos x="0" y="86"/>
                </a:cxn>
                <a:cxn ang="0">
                  <a:pos x="4" y="100"/>
                </a:cxn>
                <a:cxn ang="0">
                  <a:pos x="10" y="112"/>
                </a:cxn>
                <a:cxn ang="0">
                  <a:pos x="22" y="124"/>
                </a:cxn>
                <a:cxn ang="0">
                  <a:pos x="40" y="136"/>
                </a:cxn>
                <a:cxn ang="0">
                  <a:pos x="66" y="144"/>
                </a:cxn>
                <a:cxn ang="0">
                  <a:pos x="98" y="152"/>
                </a:cxn>
                <a:cxn ang="0">
                  <a:pos x="98" y="152"/>
                </a:cxn>
              </a:cxnLst>
              <a:rect l="0" t="0" r="r" b="b"/>
              <a:pathLst>
                <a:path w="136" h="152">
                  <a:moveTo>
                    <a:pt x="98" y="152"/>
                  </a:moveTo>
                  <a:lnTo>
                    <a:pt x="98" y="152"/>
                  </a:lnTo>
                  <a:lnTo>
                    <a:pt x="94" y="148"/>
                  </a:lnTo>
                  <a:lnTo>
                    <a:pt x="86" y="138"/>
                  </a:lnTo>
                  <a:lnTo>
                    <a:pt x="82" y="130"/>
                  </a:lnTo>
                  <a:lnTo>
                    <a:pt x="78" y="120"/>
                  </a:lnTo>
                  <a:lnTo>
                    <a:pt x="76" y="110"/>
                  </a:lnTo>
                  <a:lnTo>
                    <a:pt x="76" y="96"/>
                  </a:lnTo>
                  <a:lnTo>
                    <a:pt x="76" y="96"/>
                  </a:lnTo>
                  <a:lnTo>
                    <a:pt x="80" y="104"/>
                  </a:lnTo>
                  <a:lnTo>
                    <a:pt x="90" y="118"/>
                  </a:lnTo>
                  <a:lnTo>
                    <a:pt x="106" y="136"/>
                  </a:lnTo>
                  <a:lnTo>
                    <a:pt x="114" y="144"/>
                  </a:lnTo>
                  <a:lnTo>
                    <a:pt x="124" y="150"/>
                  </a:lnTo>
                  <a:lnTo>
                    <a:pt x="124" y="150"/>
                  </a:lnTo>
                  <a:lnTo>
                    <a:pt x="124" y="140"/>
                  </a:lnTo>
                  <a:lnTo>
                    <a:pt x="124" y="116"/>
                  </a:lnTo>
                  <a:lnTo>
                    <a:pt x="126" y="84"/>
                  </a:lnTo>
                  <a:lnTo>
                    <a:pt x="130" y="66"/>
                  </a:lnTo>
                  <a:lnTo>
                    <a:pt x="134" y="50"/>
                  </a:lnTo>
                  <a:lnTo>
                    <a:pt x="134" y="50"/>
                  </a:lnTo>
                  <a:lnTo>
                    <a:pt x="136" y="40"/>
                  </a:lnTo>
                  <a:lnTo>
                    <a:pt x="136" y="32"/>
                  </a:lnTo>
                  <a:lnTo>
                    <a:pt x="132" y="22"/>
                  </a:lnTo>
                  <a:lnTo>
                    <a:pt x="128" y="16"/>
                  </a:lnTo>
                  <a:lnTo>
                    <a:pt x="120" y="10"/>
                  </a:lnTo>
                  <a:lnTo>
                    <a:pt x="112" y="4"/>
                  </a:lnTo>
                  <a:lnTo>
                    <a:pt x="104" y="2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84" y="2"/>
                  </a:lnTo>
                  <a:lnTo>
                    <a:pt x="76" y="6"/>
                  </a:lnTo>
                  <a:lnTo>
                    <a:pt x="70" y="10"/>
                  </a:lnTo>
                  <a:lnTo>
                    <a:pt x="64" y="16"/>
                  </a:lnTo>
                  <a:lnTo>
                    <a:pt x="58" y="28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0" y="32"/>
                  </a:lnTo>
                  <a:lnTo>
                    <a:pt x="32" y="34"/>
                  </a:lnTo>
                  <a:lnTo>
                    <a:pt x="22" y="38"/>
                  </a:lnTo>
                  <a:lnTo>
                    <a:pt x="14" y="42"/>
                  </a:lnTo>
                  <a:lnTo>
                    <a:pt x="6" y="4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72"/>
                  </a:lnTo>
                  <a:lnTo>
                    <a:pt x="0" y="86"/>
                  </a:lnTo>
                  <a:lnTo>
                    <a:pt x="4" y="100"/>
                  </a:lnTo>
                  <a:lnTo>
                    <a:pt x="10" y="112"/>
                  </a:lnTo>
                  <a:lnTo>
                    <a:pt x="22" y="124"/>
                  </a:lnTo>
                  <a:lnTo>
                    <a:pt x="40" y="136"/>
                  </a:lnTo>
                  <a:lnTo>
                    <a:pt x="66" y="144"/>
                  </a:lnTo>
                  <a:lnTo>
                    <a:pt x="98" y="152"/>
                  </a:lnTo>
                  <a:lnTo>
                    <a:pt x="98" y="1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2" name="Freeform 28"/>
            <p:cNvSpPr>
              <a:spLocks/>
            </p:cNvSpPr>
            <p:nvPr/>
          </p:nvSpPr>
          <p:spPr bwMode="auto">
            <a:xfrm>
              <a:off x="8390021" y="340895"/>
              <a:ext cx="272716" cy="304800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6" y="32"/>
                </a:cxn>
                <a:cxn ang="0">
                  <a:pos x="10" y="36"/>
                </a:cxn>
                <a:cxn ang="0">
                  <a:pos x="18" y="38"/>
                </a:cxn>
                <a:cxn ang="0">
                  <a:pos x="18" y="38"/>
                </a:cxn>
                <a:cxn ang="0">
                  <a:pos x="24" y="36"/>
                </a:cxn>
                <a:cxn ang="0">
                  <a:pos x="30" y="32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4" y="12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</a:cxnLst>
              <a:rect l="0" t="0" r="r" b="b"/>
              <a:pathLst>
                <a:path w="34" h="38">
                  <a:moveTo>
                    <a:pt x="0" y="18"/>
                  </a:moveTo>
                  <a:lnTo>
                    <a:pt x="0" y="18"/>
                  </a:lnTo>
                  <a:lnTo>
                    <a:pt x="2" y="26"/>
                  </a:lnTo>
                  <a:lnTo>
                    <a:pt x="6" y="32"/>
                  </a:lnTo>
                  <a:lnTo>
                    <a:pt x="10" y="36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24" y="36"/>
                  </a:lnTo>
                  <a:lnTo>
                    <a:pt x="30" y="32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2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3" name="Freeform 29"/>
            <p:cNvSpPr>
              <a:spLocks/>
            </p:cNvSpPr>
            <p:nvPr/>
          </p:nvSpPr>
          <p:spPr bwMode="auto">
            <a:xfrm>
              <a:off x="433137" y="-669758"/>
              <a:ext cx="641684" cy="641684"/>
            </a:xfrm>
            <a:custGeom>
              <a:avLst/>
              <a:gdLst/>
              <a:ahLst/>
              <a:cxnLst>
                <a:cxn ang="0">
                  <a:pos x="30" y="46"/>
                </a:cxn>
                <a:cxn ang="0">
                  <a:pos x="30" y="46"/>
                </a:cxn>
                <a:cxn ang="0">
                  <a:pos x="26" y="48"/>
                </a:cxn>
                <a:cxn ang="0">
                  <a:pos x="20" y="54"/>
                </a:cxn>
                <a:cxn ang="0">
                  <a:pos x="12" y="66"/>
                </a:cxn>
                <a:cxn ang="0">
                  <a:pos x="8" y="72"/>
                </a:cxn>
                <a:cxn ang="0">
                  <a:pos x="6" y="80"/>
                </a:cxn>
                <a:cxn ang="0">
                  <a:pos x="6" y="80"/>
                </a:cxn>
                <a:cxn ang="0">
                  <a:pos x="16" y="7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56" y="76"/>
                </a:cxn>
                <a:cxn ang="0">
                  <a:pos x="64" y="72"/>
                </a:cxn>
                <a:cxn ang="0">
                  <a:pos x="70" y="68"/>
                </a:cxn>
                <a:cxn ang="0">
                  <a:pos x="76" y="62"/>
                </a:cxn>
                <a:cxn ang="0">
                  <a:pos x="78" y="56"/>
                </a:cxn>
                <a:cxn ang="0">
                  <a:pos x="80" y="50"/>
                </a:cxn>
                <a:cxn ang="0">
                  <a:pos x="80" y="44"/>
                </a:cxn>
                <a:cxn ang="0">
                  <a:pos x="78" y="40"/>
                </a:cxn>
                <a:cxn ang="0">
                  <a:pos x="78" y="40"/>
                </a:cxn>
                <a:cxn ang="0">
                  <a:pos x="70" y="34"/>
                </a:cxn>
                <a:cxn ang="0">
                  <a:pos x="64" y="30"/>
                </a:cxn>
                <a:cxn ang="0">
                  <a:pos x="56" y="30"/>
                </a:cxn>
                <a:cxn ang="0">
                  <a:pos x="56" y="30"/>
                </a:cxn>
                <a:cxn ang="0">
                  <a:pos x="58" y="26"/>
                </a:cxn>
                <a:cxn ang="0">
                  <a:pos x="58" y="14"/>
                </a:cxn>
                <a:cxn ang="0">
                  <a:pos x="56" y="10"/>
                </a:cxn>
                <a:cxn ang="0">
                  <a:pos x="52" y="4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4"/>
                </a:cxn>
                <a:cxn ang="0">
                  <a:pos x="10" y="10"/>
                </a:cxn>
                <a:cxn ang="0">
                  <a:pos x="4" y="18"/>
                </a:cxn>
                <a:cxn ang="0">
                  <a:pos x="2" y="30"/>
                </a:cxn>
                <a:cxn ang="0">
                  <a:pos x="0" y="48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10" y="60"/>
                </a:cxn>
                <a:cxn ang="0">
                  <a:pos x="18" y="52"/>
                </a:cxn>
                <a:cxn ang="0">
                  <a:pos x="24" y="48"/>
                </a:cxn>
                <a:cxn ang="0">
                  <a:pos x="30" y="46"/>
                </a:cxn>
                <a:cxn ang="0">
                  <a:pos x="30" y="46"/>
                </a:cxn>
              </a:cxnLst>
              <a:rect l="0" t="0" r="r" b="b"/>
              <a:pathLst>
                <a:path w="80" h="80">
                  <a:moveTo>
                    <a:pt x="30" y="46"/>
                  </a:moveTo>
                  <a:lnTo>
                    <a:pt x="30" y="46"/>
                  </a:lnTo>
                  <a:lnTo>
                    <a:pt x="26" y="48"/>
                  </a:lnTo>
                  <a:lnTo>
                    <a:pt x="20" y="54"/>
                  </a:lnTo>
                  <a:lnTo>
                    <a:pt x="12" y="66"/>
                  </a:lnTo>
                  <a:lnTo>
                    <a:pt x="8" y="72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16" y="7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56" y="76"/>
                  </a:lnTo>
                  <a:lnTo>
                    <a:pt x="64" y="72"/>
                  </a:lnTo>
                  <a:lnTo>
                    <a:pt x="70" y="68"/>
                  </a:lnTo>
                  <a:lnTo>
                    <a:pt x="76" y="62"/>
                  </a:lnTo>
                  <a:lnTo>
                    <a:pt x="78" y="56"/>
                  </a:lnTo>
                  <a:lnTo>
                    <a:pt x="80" y="50"/>
                  </a:lnTo>
                  <a:lnTo>
                    <a:pt x="80" y="44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70" y="34"/>
                  </a:lnTo>
                  <a:lnTo>
                    <a:pt x="64" y="30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58" y="26"/>
                  </a:lnTo>
                  <a:lnTo>
                    <a:pt x="58" y="14"/>
                  </a:lnTo>
                  <a:lnTo>
                    <a:pt x="56" y="10"/>
                  </a:lnTo>
                  <a:lnTo>
                    <a:pt x="52" y="4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4"/>
                  </a:lnTo>
                  <a:lnTo>
                    <a:pt x="10" y="10"/>
                  </a:lnTo>
                  <a:lnTo>
                    <a:pt x="4" y="18"/>
                  </a:lnTo>
                  <a:lnTo>
                    <a:pt x="2" y="30"/>
                  </a:lnTo>
                  <a:lnTo>
                    <a:pt x="0" y="48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0" y="60"/>
                  </a:lnTo>
                  <a:lnTo>
                    <a:pt x="18" y="52"/>
                  </a:lnTo>
                  <a:lnTo>
                    <a:pt x="24" y="48"/>
                  </a:lnTo>
                  <a:lnTo>
                    <a:pt x="30" y="46"/>
                  </a:lnTo>
                  <a:lnTo>
                    <a:pt x="30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4" name="Freeform 30"/>
            <p:cNvSpPr>
              <a:spLocks/>
            </p:cNvSpPr>
            <p:nvPr/>
          </p:nvSpPr>
          <p:spPr bwMode="auto">
            <a:xfrm>
              <a:off x="449179" y="-12032"/>
              <a:ext cx="673768" cy="673768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0"/>
                </a:cxn>
                <a:cxn ang="0">
                  <a:pos x="14" y="12"/>
                </a:cxn>
                <a:cxn ang="0">
                  <a:pos x="22" y="14"/>
                </a:cxn>
                <a:cxn ang="0">
                  <a:pos x="34" y="22"/>
                </a:cxn>
                <a:cxn ang="0">
                  <a:pos x="42" y="28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38" y="26"/>
                </a:cxn>
                <a:cxn ang="0">
                  <a:pos x="30" y="24"/>
                </a:cxn>
                <a:cxn ang="0">
                  <a:pos x="16" y="18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60"/>
                </a:cxn>
                <a:cxn ang="0">
                  <a:pos x="30" y="72"/>
                </a:cxn>
                <a:cxn ang="0">
                  <a:pos x="36" y="80"/>
                </a:cxn>
                <a:cxn ang="0">
                  <a:pos x="40" y="84"/>
                </a:cxn>
                <a:cxn ang="0">
                  <a:pos x="46" y="84"/>
                </a:cxn>
                <a:cxn ang="0">
                  <a:pos x="52" y="84"/>
                </a:cxn>
                <a:cxn ang="0">
                  <a:pos x="58" y="80"/>
                </a:cxn>
                <a:cxn ang="0">
                  <a:pos x="58" y="80"/>
                </a:cxn>
                <a:cxn ang="0">
                  <a:pos x="64" y="76"/>
                </a:cxn>
                <a:cxn ang="0">
                  <a:pos x="66" y="72"/>
                </a:cxn>
                <a:cxn ang="0">
                  <a:pos x="68" y="66"/>
                </a:cxn>
                <a:cxn ang="0">
                  <a:pos x="66" y="60"/>
                </a:cxn>
                <a:cxn ang="0">
                  <a:pos x="64" y="52"/>
                </a:cxn>
                <a:cxn ang="0">
                  <a:pos x="62" y="48"/>
                </a:cxn>
                <a:cxn ang="0">
                  <a:pos x="62" y="48"/>
                </a:cxn>
                <a:cxn ang="0">
                  <a:pos x="66" y="48"/>
                </a:cxn>
                <a:cxn ang="0">
                  <a:pos x="70" y="48"/>
                </a:cxn>
                <a:cxn ang="0">
                  <a:pos x="76" y="44"/>
                </a:cxn>
                <a:cxn ang="0">
                  <a:pos x="80" y="40"/>
                </a:cxn>
                <a:cxn ang="0">
                  <a:pos x="82" y="34"/>
                </a:cxn>
                <a:cxn ang="0">
                  <a:pos x="84" y="28"/>
                </a:cxn>
                <a:cxn ang="0">
                  <a:pos x="82" y="22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4" y="10"/>
                </a:cxn>
                <a:cxn ang="0">
                  <a:pos x="70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4" y="2"/>
                </a:cxn>
                <a:cxn ang="0">
                  <a:pos x="12" y="6"/>
                </a:cxn>
                <a:cxn ang="0">
                  <a:pos x="4" y="10"/>
                </a:cxn>
                <a:cxn ang="0">
                  <a:pos x="4" y="10"/>
                </a:cxn>
              </a:cxnLst>
              <a:rect l="0" t="0" r="r" b="b"/>
              <a:pathLst>
                <a:path w="84" h="84">
                  <a:moveTo>
                    <a:pt x="4" y="10"/>
                  </a:moveTo>
                  <a:lnTo>
                    <a:pt x="4" y="10"/>
                  </a:lnTo>
                  <a:lnTo>
                    <a:pt x="14" y="12"/>
                  </a:lnTo>
                  <a:lnTo>
                    <a:pt x="22" y="14"/>
                  </a:lnTo>
                  <a:lnTo>
                    <a:pt x="34" y="22"/>
                  </a:lnTo>
                  <a:lnTo>
                    <a:pt x="42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38" y="26"/>
                  </a:lnTo>
                  <a:lnTo>
                    <a:pt x="30" y="24"/>
                  </a:lnTo>
                  <a:lnTo>
                    <a:pt x="16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60"/>
                  </a:lnTo>
                  <a:lnTo>
                    <a:pt x="30" y="72"/>
                  </a:lnTo>
                  <a:lnTo>
                    <a:pt x="36" y="80"/>
                  </a:lnTo>
                  <a:lnTo>
                    <a:pt x="40" y="84"/>
                  </a:lnTo>
                  <a:lnTo>
                    <a:pt x="46" y="84"/>
                  </a:lnTo>
                  <a:lnTo>
                    <a:pt x="52" y="84"/>
                  </a:lnTo>
                  <a:lnTo>
                    <a:pt x="58" y="80"/>
                  </a:lnTo>
                  <a:lnTo>
                    <a:pt x="58" y="80"/>
                  </a:lnTo>
                  <a:lnTo>
                    <a:pt x="64" y="76"/>
                  </a:lnTo>
                  <a:lnTo>
                    <a:pt x="66" y="72"/>
                  </a:lnTo>
                  <a:lnTo>
                    <a:pt x="68" y="66"/>
                  </a:lnTo>
                  <a:lnTo>
                    <a:pt x="66" y="60"/>
                  </a:lnTo>
                  <a:lnTo>
                    <a:pt x="64" y="52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66" y="48"/>
                  </a:lnTo>
                  <a:lnTo>
                    <a:pt x="70" y="48"/>
                  </a:lnTo>
                  <a:lnTo>
                    <a:pt x="76" y="44"/>
                  </a:lnTo>
                  <a:lnTo>
                    <a:pt x="80" y="40"/>
                  </a:lnTo>
                  <a:lnTo>
                    <a:pt x="82" y="34"/>
                  </a:lnTo>
                  <a:lnTo>
                    <a:pt x="84" y="28"/>
                  </a:lnTo>
                  <a:lnTo>
                    <a:pt x="82" y="22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4" y="10"/>
                  </a:lnTo>
                  <a:lnTo>
                    <a:pt x="70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4" y="2"/>
                  </a:lnTo>
                  <a:lnTo>
                    <a:pt x="12" y="6"/>
                  </a:lnTo>
                  <a:lnTo>
                    <a:pt x="4" y="10"/>
                  </a:lnTo>
                  <a:lnTo>
                    <a:pt x="4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5" name="Freeform 31"/>
            <p:cNvSpPr>
              <a:spLocks/>
            </p:cNvSpPr>
            <p:nvPr/>
          </p:nvSpPr>
          <p:spPr bwMode="auto">
            <a:xfrm>
              <a:off x="0" y="164432"/>
              <a:ext cx="593558" cy="67376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30" y="72"/>
                </a:cxn>
                <a:cxn ang="0">
                  <a:pos x="34" y="76"/>
                </a:cxn>
                <a:cxn ang="0">
                  <a:pos x="40" y="82"/>
                </a:cxn>
                <a:cxn ang="0">
                  <a:pos x="44" y="82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58" y="82"/>
                </a:cxn>
                <a:cxn ang="0">
                  <a:pos x="64" y="80"/>
                </a:cxn>
                <a:cxn ang="0">
                  <a:pos x="68" y="76"/>
                </a:cxn>
                <a:cxn ang="0">
                  <a:pos x="72" y="72"/>
                </a:cxn>
                <a:cxn ang="0">
                  <a:pos x="74" y="66"/>
                </a:cxn>
                <a:cxn ang="0">
                  <a:pos x="74" y="58"/>
                </a:cxn>
                <a:cxn ang="0">
                  <a:pos x="72" y="44"/>
                </a:cxn>
                <a:cxn ang="0">
                  <a:pos x="72" y="44"/>
                </a:cxn>
                <a:cxn ang="0">
                  <a:pos x="66" y="26"/>
                </a:cxn>
                <a:cxn ang="0">
                  <a:pos x="58" y="12"/>
                </a:cxn>
                <a:cxn ang="0">
                  <a:pos x="52" y="6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0"/>
                </a:cxn>
                <a:cxn ang="0">
                  <a:pos x="44" y="30"/>
                </a:cxn>
                <a:cxn ang="0">
                  <a:pos x="42" y="36"/>
                </a:cxn>
                <a:cxn ang="0">
                  <a:pos x="40" y="38"/>
                </a:cxn>
                <a:cxn ang="0">
                  <a:pos x="40" y="38"/>
                </a:cxn>
                <a:cxn ang="0">
                  <a:pos x="42" y="32"/>
                </a:cxn>
                <a:cxn ang="0">
                  <a:pos x="42" y="24"/>
                </a:cxn>
                <a:cxn ang="0">
                  <a:pos x="42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6" y="4"/>
                </a:cxn>
                <a:cxn ang="0">
                  <a:pos x="32" y="10"/>
                </a:cxn>
                <a:cxn ang="0">
                  <a:pos x="22" y="18"/>
                </a:cxn>
                <a:cxn ang="0">
                  <a:pos x="10" y="26"/>
                </a:cxn>
                <a:cxn ang="0">
                  <a:pos x="0" y="3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4" y="72"/>
                </a:cxn>
                <a:cxn ang="0">
                  <a:pos x="8" y="74"/>
                </a:cxn>
                <a:cxn ang="0">
                  <a:pos x="18" y="74"/>
                </a:cxn>
                <a:cxn ang="0">
                  <a:pos x="26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74" h="84">
                  <a:moveTo>
                    <a:pt x="30" y="70"/>
                  </a:moveTo>
                  <a:lnTo>
                    <a:pt x="30" y="70"/>
                  </a:lnTo>
                  <a:lnTo>
                    <a:pt x="30" y="72"/>
                  </a:lnTo>
                  <a:lnTo>
                    <a:pt x="34" y="76"/>
                  </a:lnTo>
                  <a:lnTo>
                    <a:pt x="40" y="82"/>
                  </a:lnTo>
                  <a:lnTo>
                    <a:pt x="44" y="82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8" y="82"/>
                  </a:lnTo>
                  <a:lnTo>
                    <a:pt x="64" y="80"/>
                  </a:lnTo>
                  <a:lnTo>
                    <a:pt x="68" y="76"/>
                  </a:lnTo>
                  <a:lnTo>
                    <a:pt x="72" y="72"/>
                  </a:lnTo>
                  <a:lnTo>
                    <a:pt x="74" y="66"/>
                  </a:lnTo>
                  <a:lnTo>
                    <a:pt x="74" y="58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66" y="26"/>
                  </a:lnTo>
                  <a:lnTo>
                    <a:pt x="58" y="12"/>
                  </a:lnTo>
                  <a:lnTo>
                    <a:pt x="52" y="6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0"/>
                  </a:lnTo>
                  <a:lnTo>
                    <a:pt x="44" y="30"/>
                  </a:lnTo>
                  <a:lnTo>
                    <a:pt x="42" y="36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2" y="32"/>
                  </a:lnTo>
                  <a:lnTo>
                    <a:pt x="42" y="24"/>
                  </a:lnTo>
                  <a:lnTo>
                    <a:pt x="42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4"/>
                  </a:lnTo>
                  <a:lnTo>
                    <a:pt x="32" y="10"/>
                  </a:lnTo>
                  <a:lnTo>
                    <a:pt x="22" y="18"/>
                  </a:lnTo>
                  <a:lnTo>
                    <a:pt x="10" y="26"/>
                  </a:lnTo>
                  <a:lnTo>
                    <a:pt x="0" y="3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4" y="72"/>
                  </a:lnTo>
                  <a:lnTo>
                    <a:pt x="8" y="74"/>
                  </a:lnTo>
                  <a:lnTo>
                    <a:pt x="18" y="74"/>
                  </a:lnTo>
                  <a:lnTo>
                    <a:pt x="26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6" name="Freeform 32"/>
            <p:cNvSpPr>
              <a:spLocks/>
            </p:cNvSpPr>
            <p:nvPr/>
          </p:nvSpPr>
          <p:spPr bwMode="auto">
            <a:xfrm>
              <a:off x="0" y="-92242"/>
              <a:ext cx="176463" cy="176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6" y="14"/>
                </a:cxn>
                <a:cxn ang="0">
                  <a:pos x="22" y="8"/>
                </a:cxn>
                <a:cxn ang="0">
                  <a:pos x="22" y="8"/>
                </a:cxn>
                <a:cxn ang="0">
                  <a:pos x="10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" h="22">
                  <a:moveTo>
                    <a:pt x="0" y="0"/>
                  </a:moveTo>
                  <a:lnTo>
                    <a:pt x="0" y="22"/>
                  </a:lnTo>
                  <a:lnTo>
                    <a:pt x="0" y="22"/>
                  </a:lnTo>
                  <a:lnTo>
                    <a:pt x="16" y="14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10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7" name="Freeform 33"/>
            <p:cNvSpPr>
              <a:spLocks/>
            </p:cNvSpPr>
            <p:nvPr/>
          </p:nvSpPr>
          <p:spPr bwMode="auto">
            <a:xfrm>
              <a:off x="0" y="84221"/>
              <a:ext cx="192505" cy="288758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0" y="4"/>
                </a:cxn>
                <a:cxn ang="0">
                  <a:pos x="0" y="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24"/>
                </a:cxn>
                <a:cxn ang="0">
                  <a:pos x="18" y="12"/>
                </a:cxn>
                <a:cxn ang="0">
                  <a:pos x="24" y="0"/>
                </a:cxn>
                <a:cxn ang="0">
                  <a:pos x="24" y="0"/>
                </a:cxn>
              </a:cxnLst>
              <a:rect l="0" t="0" r="r" b="b"/>
              <a:pathLst>
                <a:path w="24" h="36">
                  <a:moveTo>
                    <a:pt x="24" y="0"/>
                  </a:moveTo>
                  <a:lnTo>
                    <a:pt x="24" y="0"/>
                  </a:lnTo>
                  <a:lnTo>
                    <a:pt x="10" y="4"/>
                  </a:lnTo>
                  <a:lnTo>
                    <a:pt x="0" y="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24"/>
                  </a:lnTo>
                  <a:lnTo>
                    <a:pt x="18" y="12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8" name="Freeform 34"/>
            <p:cNvSpPr>
              <a:spLocks/>
            </p:cNvSpPr>
            <p:nvPr/>
          </p:nvSpPr>
          <p:spPr bwMode="auto">
            <a:xfrm>
              <a:off x="0" y="-846221"/>
              <a:ext cx="433137" cy="689811"/>
            </a:xfrm>
            <a:custGeom>
              <a:avLst/>
              <a:gdLst/>
              <a:ahLst/>
              <a:cxnLst>
                <a:cxn ang="0">
                  <a:pos x="18" y="54"/>
                </a:cxn>
                <a:cxn ang="0">
                  <a:pos x="18" y="54"/>
                </a:cxn>
                <a:cxn ang="0">
                  <a:pos x="28" y="66"/>
                </a:cxn>
                <a:cxn ang="0">
                  <a:pos x="36" y="76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46" y="66"/>
                </a:cxn>
                <a:cxn ang="0">
                  <a:pos x="48" y="46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54" y="22"/>
                </a:cxn>
                <a:cxn ang="0">
                  <a:pos x="54" y="18"/>
                </a:cxn>
                <a:cxn ang="0">
                  <a:pos x="52" y="12"/>
                </a:cxn>
                <a:cxn ang="0">
                  <a:pos x="48" y="8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2" y="8"/>
                </a:cxn>
                <a:cxn ang="0">
                  <a:pos x="10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0" y="18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4" y="82"/>
                </a:cxn>
                <a:cxn ang="0">
                  <a:pos x="32" y="86"/>
                </a:cxn>
                <a:cxn ang="0">
                  <a:pos x="32" y="86"/>
                </a:cxn>
                <a:cxn ang="0">
                  <a:pos x="26" y="78"/>
                </a:cxn>
                <a:cxn ang="0">
                  <a:pos x="20" y="68"/>
                </a:cxn>
                <a:cxn ang="0">
                  <a:pos x="18" y="54"/>
                </a:cxn>
                <a:cxn ang="0">
                  <a:pos x="18" y="54"/>
                </a:cxn>
              </a:cxnLst>
              <a:rect l="0" t="0" r="r" b="b"/>
              <a:pathLst>
                <a:path w="54" h="86">
                  <a:moveTo>
                    <a:pt x="18" y="54"/>
                  </a:moveTo>
                  <a:lnTo>
                    <a:pt x="18" y="54"/>
                  </a:lnTo>
                  <a:lnTo>
                    <a:pt x="28" y="66"/>
                  </a:lnTo>
                  <a:lnTo>
                    <a:pt x="36" y="76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46" y="66"/>
                  </a:lnTo>
                  <a:lnTo>
                    <a:pt x="48" y="46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4" y="22"/>
                  </a:lnTo>
                  <a:lnTo>
                    <a:pt x="54" y="18"/>
                  </a:lnTo>
                  <a:lnTo>
                    <a:pt x="52" y="12"/>
                  </a:lnTo>
                  <a:lnTo>
                    <a:pt x="48" y="8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2" y="8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0" y="18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4" y="82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26" y="78"/>
                  </a:lnTo>
                  <a:lnTo>
                    <a:pt x="20" y="68"/>
                  </a:lnTo>
                  <a:lnTo>
                    <a:pt x="18" y="54"/>
                  </a:lnTo>
                  <a:lnTo>
                    <a:pt x="18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9" name="Freeform 35"/>
            <p:cNvSpPr>
              <a:spLocks/>
            </p:cNvSpPr>
            <p:nvPr/>
          </p:nvSpPr>
          <p:spPr bwMode="auto">
            <a:xfrm>
              <a:off x="256674" y="-60158"/>
              <a:ext cx="144379" cy="160421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2" y="20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18" h="20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0" name="Freeform 36"/>
            <p:cNvSpPr>
              <a:spLocks/>
            </p:cNvSpPr>
            <p:nvPr/>
          </p:nvSpPr>
          <p:spPr bwMode="auto">
            <a:xfrm>
              <a:off x="5743074" y="6067926"/>
              <a:ext cx="962526" cy="978568"/>
            </a:xfrm>
            <a:custGeom>
              <a:avLst/>
              <a:gdLst/>
              <a:ahLst/>
              <a:cxnLst>
                <a:cxn ang="0">
                  <a:pos x="84" y="46"/>
                </a:cxn>
                <a:cxn ang="0">
                  <a:pos x="84" y="46"/>
                </a:cxn>
                <a:cxn ang="0">
                  <a:pos x="86" y="40"/>
                </a:cxn>
                <a:cxn ang="0">
                  <a:pos x="86" y="24"/>
                </a:cxn>
                <a:cxn ang="0">
                  <a:pos x="84" y="16"/>
                </a:cxn>
                <a:cxn ang="0">
                  <a:pos x="80" y="8"/>
                </a:cxn>
                <a:cxn ang="0">
                  <a:pos x="72" y="2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48" y="0"/>
                </a:cxn>
                <a:cxn ang="0">
                  <a:pos x="36" y="2"/>
                </a:cxn>
                <a:cxn ang="0">
                  <a:pos x="24" y="6"/>
                </a:cxn>
                <a:cxn ang="0">
                  <a:pos x="14" y="14"/>
                </a:cxn>
                <a:cxn ang="0">
                  <a:pos x="10" y="20"/>
                </a:cxn>
                <a:cxn ang="0">
                  <a:pos x="6" y="28"/>
                </a:cxn>
                <a:cxn ang="0">
                  <a:pos x="2" y="48"/>
                </a:cxn>
                <a:cxn ang="0">
                  <a:pos x="0" y="74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4" y="102"/>
                </a:cxn>
                <a:cxn ang="0">
                  <a:pos x="14" y="90"/>
                </a:cxn>
                <a:cxn ang="0">
                  <a:pos x="20" y="84"/>
                </a:cxn>
                <a:cxn ang="0">
                  <a:pos x="26" y="78"/>
                </a:cxn>
                <a:cxn ang="0">
                  <a:pos x="36" y="74"/>
                </a:cxn>
                <a:cxn ang="0">
                  <a:pos x="44" y="72"/>
                </a:cxn>
                <a:cxn ang="0">
                  <a:pos x="44" y="72"/>
                </a:cxn>
                <a:cxn ang="0">
                  <a:pos x="40" y="74"/>
                </a:cxn>
                <a:cxn ang="0">
                  <a:pos x="28" y="84"/>
                </a:cxn>
                <a:cxn ang="0">
                  <a:pos x="22" y="90"/>
                </a:cxn>
                <a:cxn ang="0">
                  <a:pos x="16" y="100"/>
                </a:cxn>
                <a:cxn ang="0">
                  <a:pos x="12" y="110"/>
                </a:cxn>
                <a:cxn ang="0">
                  <a:pos x="10" y="122"/>
                </a:cxn>
                <a:cxn ang="0">
                  <a:pos x="10" y="122"/>
                </a:cxn>
                <a:cxn ang="0">
                  <a:pos x="24" y="120"/>
                </a:cxn>
                <a:cxn ang="0">
                  <a:pos x="44" y="118"/>
                </a:cxn>
                <a:cxn ang="0">
                  <a:pos x="70" y="118"/>
                </a:cxn>
                <a:cxn ang="0">
                  <a:pos x="70" y="118"/>
                </a:cxn>
                <a:cxn ang="0">
                  <a:pos x="84" y="116"/>
                </a:cxn>
                <a:cxn ang="0">
                  <a:pos x="96" y="110"/>
                </a:cxn>
                <a:cxn ang="0">
                  <a:pos x="104" y="104"/>
                </a:cxn>
                <a:cxn ang="0">
                  <a:pos x="112" y="96"/>
                </a:cxn>
                <a:cxn ang="0">
                  <a:pos x="118" y="86"/>
                </a:cxn>
                <a:cxn ang="0">
                  <a:pos x="120" y="76"/>
                </a:cxn>
                <a:cxn ang="0">
                  <a:pos x="120" y="68"/>
                </a:cxn>
                <a:cxn ang="0">
                  <a:pos x="118" y="62"/>
                </a:cxn>
                <a:cxn ang="0">
                  <a:pos x="118" y="62"/>
                </a:cxn>
                <a:cxn ang="0">
                  <a:pos x="112" y="56"/>
                </a:cxn>
                <a:cxn ang="0">
                  <a:pos x="106" y="52"/>
                </a:cxn>
                <a:cxn ang="0">
                  <a:pos x="96" y="48"/>
                </a:cxn>
                <a:cxn ang="0">
                  <a:pos x="88" y="46"/>
                </a:cxn>
                <a:cxn ang="0">
                  <a:pos x="84" y="46"/>
                </a:cxn>
                <a:cxn ang="0">
                  <a:pos x="84" y="46"/>
                </a:cxn>
              </a:cxnLst>
              <a:rect l="0" t="0" r="r" b="b"/>
              <a:pathLst>
                <a:path w="120" h="122">
                  <a:moveTo>
                    <a:pt x="84" y="46"/>
                  </a:moveTo>
                  <a:lnTo>
                    <a:pt x="84" y="46"/>
                  </a:lnTo>
                  <a:lnTo>
                    <a:pt x="86" y="40"/>
                  </a:lnTo>
                  <a:lnTo>
                    <a:pt x="86" y="24"/>
                  </a:lnTo>
                  <a:lnTo>
                    <a:pt x="84" y="16"/>
                  </a:lnTo>
                  <a:lnTo>
                    <a:pt x="80" y="8"/>
                  </a:lnTo>
                  <a:lnTo>
                    <a:pt x="72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48" y="0"/>
                  </a:lnTo>
                  <a:lnTo>
                    <a:pt x="36" y="2"/>
                  </a:lnTo>
                  <a:lnTo>
                    <a:pt x="24" y="6"/>
                  </a:lnTo>
                  <a:lnTo>
                    <a:pt x="14" y="14"/>
                  </a:lnTo>
                  <a:lnTo>
                    <a:pt x="10" y="20"/>
                  </a:lnTo>
                  <a:lnTo>
                    <a:pt x="6" y="28"/>
                  </a:lnTo>
                  <a:lnTo>
                    <a:pt x="2" y="48"/>
                  </a:lnTo>
                  <a:lnTo>
                    <a:pt x="0" y="74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4" y="102"/>
                  </a:lnTo>
                  <a:lnTo>
                    <a:pt x="14" y="90"/>
                  </a:lnTo>
                  <a:lnTo>
                    <a:pt x="20" y="84"/>
                  </a:lnTo>
                  <a:lnTo>
                    <a:pt x="26" y="78"/>
                  </a:lnTo>
                  <a:lnTo>
                    <a:pt x="36" y="74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0" y="74"/>
                  </a:lnTo>
                  <a:lnTo>
                    <a:pt x="28" y="84"/>
                  </a:lnTo>
                  <a:lnTo>
                    <a:pt x="22" y="90"/>
                  </a:lnTo>
                  <a:lnTo>
                    <a:pt x="16" y="100"/>
                  </a:lnTo>
                  <a:lnTo>
                    <a:pt x="12" y="110"/>
                  </a:lnTo>
                  <a:lnTo>
                    <a:pt x="10" y="122"/>
                  </a:lnTo>
                  <a:lnTo>
                    <a:pt x="10" y="122"/>
                  </a:lnTo>
                  <a:lnTo>
                    <a:pt x="24" y="120"/>
                  </a:lnTo>
                  <a:lnTo>
                    <a:pt x="44" y="118"/>
                  </a:lnTo>
                  <a:lnTo>
                    <a:pt x="70" y="118"/>
                  </a:lnTo>
                  <a:lnTo>
                    <a:pt x="70" y="118"/>
                  </a:lnTo>
                  <a:lnTo>
                    <a:pt x="84" y="116"/>
                  </a:lnTo>
                  <a:lnTo>
                    <a:pt x="96" y="110"/>
                  </a:lnTo>
                  <a:lnTo>
                    <a:pt x="104" y="104"/>
                  </a:lnTo>
                  <a:lnTo>
                    <a:pt x="112" y="96"/>
                  </a:lnTo>
                  <a:lnTo>
                    <a:pt x="118" y="86"/>
                  </a:lnTo>
                  <a:lnTo>
                    <a:pt x="120" y="76"/>
                  </a:lnTo>
                  <a:lnTo>
                    <a:pt x="120" y="68"/>
                  </a:lnTo>
                  <a:lnTo>
                    <a:pt x="118" y="62"/>
                  </a:lnTo>
                  <a:lnTo>
                    <a:pt x="118" y="62"/>
                  </a:lnTo>
                  <a:lnTo>
                    <a:pt x="112" y="56"/>
                  </a:lnTo>
                  <a:lnTo>
                    <a:pt x="106" y="52"/>
                  </a:lnTo>
                  <a:lnTo>
                    <a:pt x="96" y="48"/>
                  </a:lnTo>
                  <a:lnTo>
                    <a:pt x="88" y="46"/>
                  </a:lnTo>
                  <a:lnTo>
                    <a:pt x="84" y="46"/>
                  </a:lnTo>
                  <a:lnTo>
                    <a:pt x="84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1" name="Freeform 37"/>
            <p:cNvSpPr>
              <a:spLocks/>
            </p:cNvSpPr>
            <p:nvPr/>
          </p:nvSpPr>
          <p:spPr bwMode="auto">
            <a:xfrm>
              <a:off x="5759116" y="7078579"/>
              <a:ext cx="1010653" cy="770021"/>
            </a:xfrm>
            <a:custGeom>
              <a:avLst/>
              <a:gdLst/>
              <a:ahLst/>
              <a:cxnLst>
                <a:cxn ang="0">
                  <a:pos x="120" y="22"/>
                </a:cxn>
                <a:cxn ang="0">
                  <a:pos x="120" y="22"/>
                </a:cxn>
                <a:cxn ang="0">
                  <a:pos x="112" y="14"/>
                </a:cxn>
                <a:cxn ang="0">
                  <a:pos x="106" y="8"/>
                </a:cxn>
                <a:cxn ang="0">
                  <a:pos x="96" y="4"/>
                </a:cxn>
                <a:cxn ang="0">
                  <a:pos x="88" y="2"/>
                </a:cxn>
                <a:cxn ang="0">
                  <a:pos x="70" y="0"/>
                </a:cxn>
                <a:cxn ang="0">
                  <a:pos x="50" y="2"/>
                </a:cxn>
                <a:cxn ang="0">
                  <a:pos x="34" y="4"/>
                </a:cxn>
                <a:cxn ang="0">
                  <a:pos x="20" y="8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16"/>
                </a:cxn>
                <a:cxn ang="0">
                  <a:pos x="34" y="20"/>
                </a:cxn>
                <a:cxn ang="0">
                  <a:pos x="44" y="24"/>
                </a:cxn>
                <a:cxn ang="0">
                  <a:pos x="52" y="30"/>
                </a:cxn>
                <a:cxn ang="0">
                  <a:pos x="62" y="42"/>
                </a:cxn>
                <a:cxn ang="0">
                  <a:pos x="66" y="46"/>
                </a:cxn>
                <a:cxn ang="0">
                  <a:pos x="66" y="46"/>
                </a:cxn>
                <a:cxn ang="0">
                  <a:pos x="56" y="40"/>
                </a:cxn>
                <a:cxn ang="0">
                  <a:pos x="46" y="34"/>
                </a:cxn>
                <a:cxn ang="0">
                  <a:pos x="24" y="28"/>
                </a:cxn>
                <a:cxn ang="0">
                  <a:pos x="6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6" y="28"/>
                </a:cxn>
                <a:cxn ang="0">
                  <a:pos x="14" y="36"/>
                </a:cxn>
                <a:cxn ang="0">
                  <a:pos x="18" y="44"/>
                </a:cxn>
                <a:cxn ang="0">
                  <a:pos x="24" y="54"/>
                </a:cxn>
                <a:cxn ang="0">
                  <a:pos x="40" y="96"/>
                </a:cxn>
                <a:cxn ang="0">
                  <a:pos x="102" y="96"/>
                </a:cxn>
                <a:cxn ang="0">
                  <a:pos x="102" y="96"/>
                </a:cxn>
                <a:cxn ang="0">
                  <a:pos x="100" y="88"/>
                </a:cxn>
                <a:cxn ang="0">
                  <a:pos x="98" y="78"/>
                </a:cxn>
                <a:cxn ang="0">
                  <a:pos x="94" y="70"/>
                </a:cxn>
                <a:cxn ang="0">
                  <a:pos x="94" y="70"/>
                </a:cxn>
                <a:cxn ang="0">
                  <a:pos x="100" y="72"/>
                </a:cxn>
                <a:cxn ang="0">
                  <a:pos x="108" y="70"/>
                </a:cxn>
                <a:cxn ang="0">
                  <a:pos x="114" y="66"/>
                </a:cxn>
                <a:cxn ang="0">
                  <a:pos x="120" y="60"/>
                </a:cxn>
                <a:cxn ang="0">
                  <a:pos x="124" y="52"/>
                </a:cxn>
                <a:cxn ang="0">
                  <a:pos x="126" y="42"/>
                </a:cxn>
                <a:cxn ang="0">
                  <a:pos x="126" y="32"/>
                </a:cxn>
                <a:cxn ang="0">
                  <a:pos x="120" y="22"/>
                </a:cxn>
                <a:cxn ang="0">
                  <a:pos x="120" y="22"/>
                </a:cxn>
              </a:cxnLst>
              <a:rect l="0" t="0" r="r" b="b"/>
              <a:pathLst>
                <a:path w="126" h="96">
                  <a:moveTo>
                    <a:pt x="120" y="22"/>
                  </a:moveTo>
                  <a:lnTo>
                    <a:pt x="120" y="22"/>
                  </a:lnTo>
                  <a:lnTo>
                    <a:pt x="112" y="14"/>
                  </a:lnTo>
                  <a:lnTo>
                    <a:pt x="106" y="8"/>
                  </a:lnTo>
                  <a:lnTo>
                    <a:pt x="96" y="4"/>
                  </a:lnTo>
                  <a:lnTo>
                    <a:pt x="88" y="2"/>
                  </a:lnTo>
                  <a:lnTo>
                    <a:pt x="70" y="0"/>
                  </a:lnTo>
                  <a:lnTo>
                    <a:pt x="50" y="2"/>
                  </a:lnTo>
                  <a:lnTo>
                    <a:pt x="34" y="4"/>
                  </a:lnTo>
                  <a:lnTo>
                    <a:pt x="20" y="8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16"/>
                  </a:lnTo>
                  <a:lnTo>
                    <a:pt x="34" y="20"/>
                  </a:lnTo>
                  <a:lnTo>
                    <a:pt x="44" y="24"/>
                  </a:lnTo>
                  <a:lnTo>
                    <a:pt x="52" y="30"/>
                  </a:lnTo>
                  <a:lnTo>
                    <a:pt x="62" y="42"/>
                  </a:lnTo>
                  <a:lnTo>
                    <a:pt x="66" y="46"/>
                  </a:lnTo>
                  <a:lnTo>
                    <a:pt x="66" y="46"/>
                  </a:lnTo>
                  <a:lnTo>
                    <a:pt x="56" y="40"/>
                  </a:lnTo>
                  <a:lnTo>
                    <a:pt x="46" y="34"/>
                  </a:lnTo>
                  <a:lnTo>
                    <a:pt x="24" y="28"/>
                  </a:lnTo>
                  <a:lnTo>
                    <a:pt x="6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6" y="28"/>
                  </a:lnTo>
                  <a:lnTo>
                    <a:pt x="14" y="36"/>
                  </a:lnTo>
                  <a:lnTo>
                    <a:pt x="18" y="44"/>
                  </a:lnTo>
                  <a:lnTo>
                    <a:pt x="24" y="54"/>
                  </a:lnTo>
                  <a:lnTo>
                    <a:pt x="40" y="96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00" y="88"/>
                  </a:lnTo>
                  <a:lnTo>
                    <a:pt x="98" y="78"/>
                  </a:lnTo>
                  <a:lnTo>
                    <a:pt x="94" y="70"/>
                  </a:lnTo>
                  <a:lnTo>
                    <a:pt x="94" y="70"/>
                  </a:lnTo>
                  <a:lnTo>
                    <a:pt x="100" y="72"/>
                  </a:lnTo>
                  <a:lnTo>
                    <a:pt x="108" y="70"/>
                  </a:lnTo>
                  <a:lnTo>
                    <a:pt x="114" y="66"/>
                  </a:lnTo>
                  <a:lnTo>
                    <a:pt x="120" y="60"/>
                  </a:lnTo>
                  <a:lnTo>
                    <a:pt x="124" y="52"/>
                  </a:lnTo>
                  <a:lnTo>
                    <a:pt x="126" y="42"/>
                  </a:lnTo>
                  <a:lnTo>
                    <a:pt x="126" y="32"/>
                  </a:lnTo>
                  <a:lnTo>
                    <a:pt x="120" y="22"/>
                  </a:lnTo>
                  <a:lnTo>
                    <a:pt x="12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2" name="Freeform 38"/>
            <p:cNvSpPr>
              <a:spLocks/>
            </p:cNvSpPr>
            <p:nvPr/>
          </p:nvSpPr>
          <p:spPr bwMode="auto">
            <a:xfrm>
              <a:off x="5021179" y="7335253"/>
              <a:ext cx="930442" cy="513347"/>
            </a:xfrm>
            <a:custGeom>
              <a:avLst/>
              <a:gdLst/>
              <a:ahLst/>
              <a:cxnLst>
                <a:cxn ang="0">
                  <a:pos x="82" y="6"/>
                </a:cxn>
                <a:cxn ang="0">
                  <a:pos x="82" y="6"/>
                </a:cxn>
                <a:cxn ang="0">
                  <a:pos x="82" y="18"/>
                </a:cxn>
                <a:cxn ang="0">
                  <a:pos x="80" y="30"/>
                </a:cxn>
                <a:cxn ang="0">
                  <a:pos x="76" y="46"/>
                </a:cxn>
                <a:cxn ang="0">
                  <a:pos x="70" y="54"/>
                </a:cxn>
                <a:cxn ang="0">
                  <a:pos x="68" y="58"/>
                </a:cxn>
                <a:cxn ang="0">
                  <a:pos x="68" y="58"/>
                </a:cxn>
                <a:cxn ang="0">
                  <a:pos x="72" y="48"/>
                </a:cxn>
                <a:cxn ang="0">
                  <a:pos x="72" y="36"/>
                </a:cxn>
                <a:cxn ang="0">
                  <a:pos x="70" y="18"/>
                </a:cxn>
                <a:cxn ang="0">
                  <a:pos x="68" y="4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62" y="8"/>
                </a:cxn>
                <a:cxn ang="0">
                  <a:pos x="54" y="16"/>
                </a:cxn>
                <a:cxn ang="0">
                  <a:pos x="46" y="24"/>
                </a:cxn>
                <a:cxn ang="0">
                  <a:pos x="36" y="30"/>
                </a:cxn>
                <a:cxn ang="0">
                  <a:pos x="14" y="46"/>
                </a:cxn>
                <a:cxn ang="0">
                  <a:pos x="6" y="54"/>
                </a:cxn>
                <a:cxn ang="0">
                  <a:pos x="0" y="64"/>
                </a:cxn>
                <a:cxn ang="0">
                  <a:pos x="116" y="64"/>
                </a:cxn>
                <a:cxn ang="0">
                  <a:pos x="116" y="64"/>
                </a:cxn>
                <a:cxn ang="0">
                  <a:pos x="112" y="50"/>
                </a:cxn>
                <a:cxn ang="0">
                  <a:pos x="106" y="36"/>
                </a:cxn>
                <a:cxn ang="0">
                  <a:pos x="100" y="26"/>
                </a:cxn>
                <a:cxn ang="0">
                  <a:pos x="94" y="18"/>
                </a:cxn>
                <a:cxn ang="0">
                  <a:pos x="86" y="8"/>
                </a:cxn>
                <a:cxn ang="0">
                  <a:pos x="82" y="6"/>
                </a:cxn>
                <a:cxn ang="0">
                  <a:pos x="82" y="6"/>
                </a:cxn>
              </a:cxnLst>
              <a:rect l="0" t="0" r="r" b="b"/>
              <a:pathLst>
                <a:path w="116" h="64">
                  <a:moveTo>
                    <a:pt x="82" y="6"/>
                  </a:moveTo>
                  <a:lnTo>
                    <a:pt x="82" y="6"/>
                  </a:lnTo>
                  <a:lnTo>
                    <a:pt x="82" y="18"/>
                  </a:lnTo>
                  <a:lnTo>
                    <a:pt x="80" y="30"/>
                  </a:lnTo>
                  <a:lnTo>
                    <a:pt x="76" y="46"/>
                  </a:lnTo>
                  <a:lnTo>
                    <a:pt x="70" y="54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72" y="48"/>
                  </a:lnTo>
                  <a:lnTo>
                    <a:pt x="72" y="36"/>
                  </a:lnTo>
                  <a:lnTo>
                    <a:pt x="70" y="18"/>
                  </a:lnTo>
                  <a:lnTo>
                    <a:pt x="68" y="4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4" y="16"/>
                  </a:lnTo>
                  <a:lnTo>
                    <a:pt x="46" y="24"/>
                  </a:lnTo>
                  <a:lnTo>
                    <a:pt x="36" y="30"/>
                  </a:lnTo>
                  <a:lnTo>
                    <a:pt x="14" y="46"/>
                  </a:lnTo>
                  <a:lnTo>
                    <a:pt x="6" y="54"/>
                  </a:lnTo>
                  <a:lnTo>
                    <a:pt x="0" y="64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12" y="50"/>
                  </a:lnTo>
                  <a:lnTo>
                    <a:pt x="106" y="36"/>
                  </a:lnTo>
                  <a:lnTo>
                    <a:pt x="100" y="26"/>
                  </a:lnTo>
                  <a:lnTo>
                    <a:pt x="94" y="18"/>
                  </a:lnTo>
                  <a:lnTo>
                    <a:pt x="86" y="8"/>
                  </a:lnTo>
                  <a:lnTo>
                    <a:pt x="82" y="6"/>
                  </a:lnTo>
                  <a:lnTo>
                    <a:pt x="8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3" name="Freeform 39"/>
            <p:cNvSpPr>
              <a:spLocks/>
            </p:cNvSpPr>
            <p:nvPr/>
          </p:nvSpPr>
          <p:spPr bwMode="auto">
            <a:xfrm>
              <a:off x="4363453" y="6741695"/>
              <a:ext cx="1010653" cy="1058779"/>
            </a:xfrm>
            <a:custGeom>
              <a:avLst/>
              <a:gdLst/>
              <a:ahLst/>
              <a:cxnLst>
                <a:cxn ang="0">
                  <a:pos x="66" y="66"/>
                </a:cxn>
                <a:cxn ang="0">
                  <a:pos x="66" y="66"/>
                </a:cxn>
                <a:cxn ang="0">
                  <a:pos x="74" y="66"/>
                </a:cxn>
                <a:cxn ang="0">
                  <a:pos x="84" y="62"/>
                </a:cxn>
                <a:cxn ang="0">
                  <a:pos x="104" y="52"/>
                </a:cxn>
                <a:cxn ang="0">
                  <a:pos x="124" y="40"/>
                </a:cxn>
                <a:cxn ang="0">
                  <a:pos x="124" y="40"/>
                </a:cxn>
                <a:cxn ang="0">
                  <a:pos x="116" y="38"/>
                </a:cxn>
                <a:cxn ang="0">
                  <a:pos x="108" y="36"/>
                </a:cxn>
                <a:cxn ang="0">
                  <a:pos x="92" y="30"/>
                </a:cxn>
                <a:cxn ang="0">
                  <a:pos x="62" y="10"/>
                </a:cxn>
                <a:cxn ang="0">
                  <a:pos x="48" y="4"/>
                </a:cxn>
                <a:cxn ang="0">
                  <a:pos x="40" y="2"/>
                </a:cxn>
                <a:cxn ang="0">
                  <a:pos x="34" y="0"/>
                </a:cxn>
                <a:cxn ang="0">
                  <a:pos x="26" y="2"/>
                </a:cxn>
                <a:cxn ang="0">
                  <a:pos x="20" y="4"/>
                </a:cxn>
                <a:cxn ang="0">
                  <a:pos x="14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28"/>
                </a:cxn>
                <a:cxn ang="0">
                  <a:pos x="0" y="38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14" y="66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10" y="80"/>
                </a:cxn>
                <a:cxn ang="0">
                  <a:pos x="6" y="92"/>
                </a:cxn>
                <a:cxn ang="0">
                  <a:pos x="8" y="102"/>
                </a:cxn>
                <a:cxn ang="0">
                  <a:pos x="12" y="112"/>
                </a:cxn>
                <a:cxn ang="0">
                  <a:pos x="20" y="122"/>
                </a:cxn>
                <a:cxn ang="0">
                  <a:pos x="30" y="128"/>
                </a:cxn>
                <a:cxn ang="0">
                  <a:pos x="42" y="132"/>
                </a:cxn>
                <a:cxn ang="0">
                  <a:pos x="58" y="132"/>
                </a:cxn>
                <a:cxn ang="0">
                  <a:pos x="58" y="132"/>
                </a:cxn>
                <a:cxn ang="0">
                  <a:pos x="66" y="130"/>
                </a:cxn>
                <a:cxn ang="0">
                  <a:pos x="72" y="126"/>
                </a:cxn>
                <a:cxn ang="0">
                  <a:pos x="86" y="118"/>
                </a:cxn>
                <a:cxn ang="0">
                  <a:pos x="98" y="106"/>
                </a:cxn>
                <a:cxn ang="0">
                  <a:pos x="108" y="92"/>
                </a:cxn>
                <a:cxn ang="0">
                  <a:pos x="120" y="68"/>
                </a:cxn>
                <a:cxn ang="0">
                  <a:pos x="126" y="58"/>
                </a:cxn>
                <a:cxn ang="0">
                  <a:pos x="126" y="58"/>
                </a:cxn>
                <a:cxn ang="0">
                  <a:pos x="112" y="62"/>
                </a:cxn>
                <a:cxn ang="0">
                  <a:pos x="100" y="66"/>
                </a:cxn>
                <a:cxn ang="0">
                  <a:pos x="82" y="68"/>
                </a:cxn>
                <a:cxn ang="0">
                  <a:pos x="70" y="68"/>
                </a:cxn>
                <a:cxn ang="0">
                  <a:pos x="66" y="66"/>
                </a:cxn>
                <a:cxn ang="0">
                  <a:pos x="66" y="66"/>
                </a:cxn>
              </a:cxnLst>
              <a:rect l="0" t="0" r="r" b="b"/>
              <a:pathLst>
                <a:path w="126" h="132">
                  <a:moveTo>
                    <a:pt x="66" y="66"/>
                  </a:moveTo>
                  <a:lnTo>
                    <a:pt x="66" y="66"/>
                  </a:lnTo>
                  <a:lnTo>
                    <a:pt x="74" y="66"/>
                  </a:lnTo>
                  <a:lnTo>
                    <a:pt x="84" y="62"/>
                  </a:lnTo>
                  <a:lnTo>
                    <a:pt x="104" y="52"/>
                  </a:lnTo>
                  <a:lnTo>
                    <a:pt x="124" y="40"/>
                  </a:lnTo>
                  <a:lnTo>
                    <a:pt x="124" y="40"/>
                  </a:lnTo>
                  <a:lnTo>
                    <a:pt x="116" y="38"/>
                  </a:lnTo>
                  <a:lnTo>
                    <a:pt x="108" y="36"/>
                  </a:lnTo>
                  <a:lnTo>
                    <a:pt x="92" y="30"/>
                  </a:lnTo>
                  <a:lnTo>
                    <a:pt x="62" y="10"/>
                  </a:lnTo>
                  <a:lnTo>
                    <a:pt x="48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6" y="2"/>
                  </a:lnTo>
                  <a:lnTo>
                    <a:pt x="20" y="4"/>
                  </a:lnTo>
                  <a:lnTo>
                    <a:pt x="14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28"/>
                  </a:lnTo>
                  <a:lnTo>
                    <a:pt x="0" y="38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14" y="66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0" y="80"/>
                  </a:lnTo>
                  <a:lnTo>
                    <a:pt x="6" y="92"/>
                  </a:lnTo>
                  <a:lnTo>
                    <a:pt x="8" y="102"/>
                  </a:lnTo>
                  <a:lnTo>
                    <a:pt x="12" y="112"/>
                  </a:lnTo>
                  <a:lnTo>
                    <a:pt x="20" y="122"/>
                  </a:lnTo>
                  <a:lnTo>
                    <a:pt x="30" y="128"/>
                  </a:lnTo>
                  <a:lnTo>
                    <a:pt x="42" y="132"/>
                  </a:lnTo>
                  <a:lnTo>
                    <a:pt x="58" y="132"/>
                  </a:lnTo>
                  <a:lnTo>
                    <a:pt x="58" y="132"/>
                  </a:lnTo>
                  <a:lnTo>
                    <a:pt x="66" y="130"/>
                  </a:lnTo>
                  <a:lnTo>
                    <a:pt x="72" y="126"/>
                  </a:lnTo>
                  <a:lnTo>
                    <a:pt x="86" y="118"/>
                  </a:lnTo>
                  <a:lnTo>
                    <a:pt x="98" y="106"/>
                  </a:lnTo>
                  <a:lnTo>
                    <a:pt x="108" y="92"/>
                  </a:lnTo>
                  <a:lnTo>
                    <a:pt x="120" y="68"/>
                  </a:lnTo>
                  <a:lnTo>
                    <a:pt x="126" y="58"/>
                  </a:lnTo>
                  <a:lnTo>
                    <a:pt x="126" y="58"/>
                  </a:lnTo>
                  <a:lnTo>
                    <a:pt x="112" y="62"/>
                  </a:lnTo>
                  <a:lnTo>
                    <a:pt x="100" y="66"/>
                  </a:lnTo>
                  <a:lnTo>
                    <a:pt x="82" y="68"/>
                  </a:lnTo>
                  <a:lnTo>
                    <a:pt x="70" y="68"/>
                  </a:lnTo>
                  <a:lnTo>
                    <a:pt x="66" y="66"/>
                  </a:lnTo>
                  <a:lnTo>
                    <a:pt x="6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4" name="Freeform 40"/>
            <p:cNvSpPr>
              <a:spLocks/>
            </p:cNvSpPr>
            <p:nvPr/>
          </p:nvSpPr>
          <p:spPr bwMode="auto">
            <a:xfrm>
              <a:off x="4796589" y="5811253"/>
              <a:ext cx="930442" cy="1042737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80" y="0"/>
                </a:cxn>
                <a:cxn ang="0">
                  <a:pos x="72" y="0"/>
                </a:cxn>
                <a:cxn ang="0">
                  <a:pos x="66" y="4"/>
                </a:cxn>
                <a:cxn ang="0">
                  <a:pos x="60" y="8"/>
                </a:cxn>
                <a:cxn ang="0">
                  <a:pos x="56" y="14"/>
                </a:cxn>
                <a:cxn ang="0">
                  <a:pos x="50" y="22"/>
                </a:cxn>
                <a:cxn ang="0">
                  <a:pos x="50" y="28"/>
                </a:cxn>
                <a:cxn ang="0">
                  <a:pos x="50" y="28"/>
                </a:cxn>
                <a:cxn ang="0">
                  <a:pos x="42" y="28"/>
                </a:cxn>
                <a:cxn ang="0">
                  <a:pos x="28" y="28"/>
                </a:cxn>
                <a:cxn ang="0">
                  <a:pos x="20" y="30"/>
                </a:cxn>
                <a:cxn ang="0">
                  <a:pos x="12" y="34"/>
                </a:cxn>
                <a:cxn ang="0">
                  <a:pos x="6" y="40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0" y="60"/>
                </a:cxn>
                <a:cxn ang="0">
                  <a:pos x="0" y="72"/>
                </a:cxn>
                <a:cxn ang="0">
                  <a:pos x="4" y="84"/>
                </a:cxn>
                <a:cxn ang="0">
                  <a:pos x="10" y="96"/>
                </a:cxn>
                <a:cxn ang="0">
                  <a:pos x="20" y="106"/>
                </a:cxn>
                <a:cxn ang="0">
                  <a:pos x="36" y="114"/>
                </a:cxn>
                <a:cxn ang="0">
                  <a:pos x="56" y="122"/>
                </a:cxn>
                <a:cxn ang="0">
                  <a:pos x="84" y="130"/>
                </a:cxn>
                <a:cxn ang="0">
                  <a:pos x="84" y="130"/>
                </a:cxn>
                <a:cxn ang="0">
                  <a:pos x="80" y="126"/>
                </a:cxn>
                <a:cxn ang="0">
                  <a:pos x="74" y="116"/>
                </a:cxn>
                <a:cxn ang="0">
                  <a:pos x="68" y="102"/>
                </a:cxn>
                <a:cxn ang="0">
                  <a:pos x="66" y="92"/>
                </a:cxn>
                <a:cxn ang="0">
                  <a:pos x="64" y="82"/>
                </a:cxn>
                <a:cxn ang="0">
                  <a:pos x="64" y="82"/>
                </a:cxn>
                <a:cxn ang="0">
                  <a:pos x="78" y="100"/>
                </a:cxn>
                <a:cxn ang="0">
                  <a:pos x="90" y="116"/>
                </a:cxn>
                <a:cxn ang="0">
                  <a:pos x="98" y="122"/>
                </a:cxn>
                <a:cxn ang="0">
                  <a:pos x="106" y="128"/>
                </a:cxn>
                <a:cxn ang="0">
                  <a:pos x="106" y="128"/>
                </a:cxn>
                <a:cxn ang="0">
                  <a:pos x="106" y="98"/>
                </a:cxn>
                <a:cxn ang="0">
                  <a:pos x="108" y="70"/>
                </a:cxn>
                <a:cxn ang="0">
                  <a:pos x="112" y="56"/>
                </a:cxn>
                <a:cxn ang="0">
                  <a:pos x="116" y="42"/>
                </a:cxn>
                <a:cxn ang="0">
                  <a:pos x="116" y="42"/>
                </a:cxn>
                <a:cxn ang="0">
                  <a:pos x="116" y="34"/>
                </a:cxn>
                <a:cxn ang="0">
                  <a:pos x="116" y="26"/>
                </a:cxn>
                <a:cxn ang="0">
                  <a:pos x="114" y="18"/>
                </a:cxn>
                <a:cxn ang="0">
                  <a:pos x="110" y="12"/>
                </a:cxn>
                <a:cxn ang="0">
                  <a:pos x="104" y="6"/>
                </a:cxn>
                <a:cxn ang="0">
                  <a:pos x="96" y="2"/>
                </a:cxn>
                <a:cxn ang="0">
                  <a:pos x="88" y="0"/>
                </a:cxn>
                <a:cxn ang="0">
                  <a:pos x="80" y="0"/>
                </a:cxn>
                <a:cxn ang="0">
                  <a:pos x="80" y="0"/>
                </a:cxn>
              </a:cxnLst>
              <a:rect l="0" t="0" r="r" b="b"/>
              <a:pathLst>
                <a:path w="116" h="130">
                  <a:moveTo>
                    <a:pt x="80" y="0"/>
                  </a:moveTo>
                  <a:lnTo>
                    <a:pt x="80" y="0"/>
                  </a:lnTo>
                  <a:lnTo>
                    <a:pt x="72" y="0"/>
                  </a:lnTo>
                  <a:lnTo>
                    <a:pt x="66" y="4"/>
                  </a:lnTo>
                  <a:lnTo>
                    <a:pt x="60" y="8"/>
                  </a:lnTo>
                  <a:lnTo>
                    <a:pt x="56" y="14"/>
                  </a:lnTo>
                  <a:lnTo>
                    <a:pt x="50" y="22"/>
                  </a:lnTo>
                  <a:lnTo>
                    <a:pt x="50" y="28"/>
                  </a:lnTo>
                  <a:lnTo>
                    <a:pt x="50" y="28"/>
                  </a:lnTo>
                  <a:lnTo>
                    <a:pt x="42" y="28"/>
                  </a:lnTo>
                  <a:lnTo>
                    <a:pt x="28" y="28"/>
                  </a:lnTo>
                  <a:lnTo>
                    <a:pt x="20" y="30"/>
                  </a:lnTo>
                  <a:lnTo>
                    <a:pt x="12" y="34"/>
                  </a:lnTo>
                  <a:lnTo>
                    <a:pt x="6" y="4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10" y="96"/>
                  </a:lnTo>
                  <a:lnTo>
                    <a:pt x="20" y="106"/>
                  </a:lnTo>
                  <a:lnTo>
                    <a:pt x="36" y="114"/>
                  </a:lnTo>
                  <a:lnTo>
                    <a:pt x="56" y="122"/>
                  </a:lnTo>
                  <a:lnTo>
                    <a:pt x="84" y="130"/>
                  </a:lnTo>
                  <a:lnTo>
                    <a:pt x="84" y="130"/>
                  </a:lnTo>
                  <a:lnTo>
                    <a:pt x="80" y="126"/>
                  </a:lnTo>
                  <a:lnTo>
                    <a:pt x="74" y="116"/>
                  </a:lnTo>
                  <a:lnTo>
                    <a:pt x="68" y="102"/>
                  </a:lnTo>
                  <a:lnTo>
                    <a:pt x="66" y="92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78" y="100"/>
                  </a:lnTo>
                  <a:lnTo>
                    <a:pt x="90" y="116"/>
                  </a:lnTo>
                  <a:lnTo>
                    <a:pt x="98" y="122"/>
                  </a:lnTo>
                  <a:lnTo>
                    <a:pt x="106" y="128"/>
                  </a:lnTo>
                  <a:lnTo>
                    <a:pt x="106" y="128"/>
                  </a:lnTo>
                  <a:lnTo>
                    <a:pt x="106" y="98"/>
                  </a:lnTo>
                  <a:lnTo>
                    <a:pt x="108" y="70"/>
                  </a:lnTo>
                  <a:lnTo>
                    <a:pt x="112" y="56"/>
                  </a:lnTo>
                  <a:lnTo>
                    <a:pt x="116" y="42"/>
                  </a:lnTo>
                  <a:lnTo>
                    <a:pt x="116" y="42"/>
                  </a:lnTo>
                  <a:lnTo>
                    <a:pt x="116" y="34"/>
                  </a:lnTo>
                  <a:lnTo>
                    <a:pt x="116" y="26"/>
                  </a:lnTo>
                  <a:lnTo>
                    <a:pt x="114" y="18"/>
                  </a:lnTo>
                  <a:lnTo>
                    <a:pt x="110" y="12"/>
                  </a:lnTo>
                  <a:lnTo>
                    <a:pt x="104" y="6"/>
                  </a:lnTo>
                  <a:lnTo>
                    <a:pt x="96" y="2"/>
                  </a:lnTo>
                  <a:lnTo>
                    <a:pt x="88" y="0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5" name="Freeform 41"/>
            <p:cNvSpPr>
              <a:spLocks/>
            </p:cNvSpPr>
            <p:nvPr/>
          </p:nvSpPr>
          <p:spPr bwMode="auto">
            <a:xfrm>
              <a:off x="5470358" y="6982326"/>
              <a:ext cx="224589" cy="256674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8" y="30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20" y="30"/>
                </a:cxn>
                <a:cxn ang="0">
                  <a:pos x="24" y="28"/>
                </a:cxn>
                <a:cxn ang="0">
                  <a:pos x="26" y="22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6" y="10"/>
                </a:cxn>
                <a:cxn ang="0">
                  <a:pos x="24" y="6"/>
                </a:cxn>
                <a:cxn ang="0">
                  <a:pos x="20" y="2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28" h="32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8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0" y="30"/>
                  </a:lnTo>
                  <a:lnTo>
                    <a:pt x="24" y="28"/>
                  </a:lnTo>
                  <a:lnTo>
                    <a:pt x="26" y="22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6" y="10"/>
                  </a:lnTo>
                  <a:lnTo>
                    <a:pt x="24" y="6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6" name="Freeform 42"/>
            <p:cNvSpPr>
              <a:spLocks/>
            </p:cNvSpPr>
            <p:nvPr/>
          </p:nvSpPr>
          <p:spPr bwMode="auto">
            <a:xfrm>
              <a:off x="3192379" y="725905"/>
              <a:ext cx="1042737" cy="1058779"/>
            </a:xfrm>
            <a:custGeom>
              <a:avLst/>
              <a:gdLst/>
              <a:ahLst/>
              <a:cxnLst>
                <a:cxn ang="0">
                  <a:pos x="10" y="132"/>
                </a:cxn>
                <a:cxn ang="0">
                  <a:pos x="10" y="132"/>
                </a:cxn>
                <a:cxn ang="0">
                  <a:pos x="26" y="128"/>
                </a:cxn>
                <a:cxn ang="0">
                  <a:pos x="48" y="126"/>
                </a:cxn>
                <a:cxn ang="0">
                  <a:pos x="74" y="126"/>
                </a:cxn>
                <a:cxn ang="0">
                  <a:pos x="74" y="126"/>
                </a:cxn>
                <a:cxn ang="0">
                  <a:pos x="90" y="124"/>
                </a:cxn>
                <a:cxn ang="0">
                  <a:pos x="102" y="120"/>
                </a:cxn>
                <a:cxn ang="0">
                  <a:pos x="112" y="112"/>
                </a:cxn>
                <a:cxn ang="0">
                  <a:pos x="122" y="102"/>
                </a:cxn>
                <a:cxn ang="0">
                  <a:pos x="126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6" y="66"/>
                </a:cxn>
                <a:cxn ang="0">
                  <a:pos x="126" y="66"/>
                </a:cxn>
                <a:cxn ang="0">
                  <a:pos x="120" y="60"/>
                </a:cxn>
                <a:cxn ang="0">
                  <a:pos x="114" y="56"/>
                </a:cxn>
                <a:cxn ang="0">
                  <a:pos x="104" y="52"/>
                </a:cxn>
                <a:cxn ang="0">
                  <a:pos x="94" y="50"/>
                </a:cxn>
                <a:cxn ang="0">
                  <a:pos x="90" y="50"/>
                </a:cxn>
                <a:cxn ang="0">
                  <a:pos x="90" y="50"/>
                </a:cxn>
                <a:cxn ang="0">
                  <a:pos x="92" y="42"/>
                </a:cxn>
                <a:cxn ang="0">
                  <a:pos x="92" y="34"/>
                </a:cxn>
                <a:cxn ang="0">
                  <a:pos x="92" y="26"/>
                </a:cxn>
                <a:cxn ang="0">
                  <a:pos x="90" y="16"/>
                </a:cxn>
                <a:cxn ang="0">
                  <a:pos x="84" y="8"/>
                </a:cxn>
                <a:cxn ang="0">
                  <a:pos x="78" y="2"/>
                </a:cxn>
                <a:cxn ang="0">
                  <a:pos x="72" y="2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8"/>
                </a:cxn>
                <a:cxn ang="0">
                  <a:pos x="20" y="12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0" y="90"/>
                </a:cxn>
                <a:cxn ang="0">
                  <a:pos x="24" y="98"/>
                </a:cxn>
                <a:cxn ang="0">
                  <a:pos x="18" y="106"/>
                </a:cxn>
                <a:cxn ang="0">
                  <a:pos x="12" y="118"/>
                </a:cxn>
                <a:cxn ang="0">
                  <a:pos x="10" y="132"/>
                </a:cxn>
                <a:cxn ang="0">
                  <a:pos x="10" y="132"/>
                </a:cxn>
              </a:cxnLst>
              <a:rect l="0" t="0" r="r" b="b"/>
              <a:pathLst>
                <a:path w="130" h="132">
                  <a:moveTo>
                    <a:pt x="10" y="132"/>
                  </a:moveTo>
                  <a:lnTo>
                    <a:pt x="10" y="132"/>
                  </a:lnTo>
                  <a:lnTo>
                    <a:pt x="26" y="128"/>
                  </a:lnTo>
                  <a:lnTo>
                    <a:pt x="48" y="126"/>
                  </a:lnTo>
                  <a:lnTo>
                    <a:pt x="74" y="126"/>
                  </a:lnTo>
                  <a:lnTo>
                    <a:pt x="74" y="126"/>
                  </a:lnTo>
                  <a:lnTo>
                    <a:pt x="90" y="124"/>
                  </a:lnTo>
                  <a:lnTo>
                    <a:pt x="102" y="120"/>
                  </a:lnTo>
                  <a:lnTo>
                    <a:pt x="112" y="112"/>
                  </a:lnTo>
                  <a:lnTo>
                    <a:pt x="122" y="102"/>
                  </a:lnTo>
                  <a:lnTo>
                    <a:pt x="126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0" y="60"/>
                  </a:lnTo>
                  <a:lnTo>
                    <a:pt x="114" y="56"/>
                  </a:lnTo>
                  <a:lnTo>
                    <a:pt x="104" y="52"/>
                  </a:lnTo>
                  <a:lnTo>
                    <a:pt x="94" y="50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92" y="42"/>
                  </a:lnTo>
                  <a:lnTo>
                    <a:pt x="92" y="34"/>
                  </a:lnTo>
                  <a:lnTo>
                    <a:pt x="92" y="26"/>
                  </a:lnTo>
                  <a:lnTo>
                    <a:pt x="90" y="16"/>
                  </a:lnTo>
                  <a:lnTo>
                    <a:pt x="84" y="8"/>
                  </a:lnTo>
                  <a:lnTo>
                    <a:pt x="78" y="2"/>
                  </a:lnTo>
                  <a:lnTo>
                    <a:pt x="72" y="2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0" y="90"/>
                  </a:lnTo>
                  <a:lnTo>
                    <a:pt x="24" y="98"/>
                  </a:lnTo>
                  <a:lnTo>
                    <a:pt x="18" y="106"/>
                  </a:lnTo>
                  <a:lnTo>
                    <a:pt x="12" y="118"/>
                  </a:lnTo>
                  <a:lnTo>
                    <a:pt x="10" y="132"/>
                  </a:lnTo>
                  <a:lnTo>
                    <a:pt x="10" y="1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7" name="Freeform 43"/>
            <p:cNvSpPr>
              <a:spLocks/>
            </p:cNvSpPr>
            <p:nvPr/>
          </p:nvSpPr>
          <p:spPr bwMode="auto">
            <a:xfrm>
              <a:off x="3208421" y="1816768"/>
              <a:ext cx="1090863" cy="1074821"/>
            </a:xfrm>
            <a:custGeom>
              <a:avLst/>
              <a:gdLst/>
              <a:ahLst/>
              <a:cxnLst>
                <a:cxn ang="0">
                  <a:pos x="128" y="22"/>
                </a:cxn>
                <a:cxn ang="0">
                  <a:pos x="128" y="22"/>
                </a:cxn>
                <a:cxn ang="0">
                  <a:pos x="134" y="34"/>
                </a:cxn>
                <a:cxn ang="0">
                  <a:pos x="136" y="44"/>
                </a:cxn>
                <a:cxn ang="0">
                  <a:pos x="134" y="54"/>
                </a:cxn>
                <a:cxn ang="0">
                  <a:pos x="130" y="64"/>
                </a:cxn>
                <a:cxn ang="0">
                  <a:pos x="124" y="70"/>
                </a:cxn>
                <a:cxn ang="0">
                  <a:pos x="116" y="76"/>
                </a:cxn>
                <a:cxn ang="0">
                  <a:pos x="108" y="76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04" y="82"/>
                </a:cxn>
                <a:cxn ang="0">
                  <a:pos x="110" y="96"/>
                </a:cxn>
                <a:cxn ang="0">
                  <a:pos x="110" y="106"/>
                </a:cxn>
                <a:cxn ang="0">
                  <a:pos x="108" y="114"/>
                </a:cxn>
                <a:cxn ang="0">
                  <a:pos x="104" y="122"/>
                </a:cxn>
                <a:cxn ang="0">
                  <a:pos x="94" y="130"/>
                </a:cxn>
                <a:cxn ang="0">
                  <a:pos x="94" y="130"/>
                </a:cxn>
                <a:cxn ang="0">
                  <a:pos x="84" y="134"/>
                </a:cxn>
                <a:cxn ang="0">
                  <a:pos x="74" y="134"/>
                </a:cxn>
                <a:cxn ang="0">
                  <a:pos x="66" y="132"/>
                </a:cxn>
                <a:cxn ang="0">
                  <a:pos x="58" y="128"/>
                </a:cxn>
                <a:cxn ang="0">
                  <a:pos x="54" y="122"/>
                </a:cxn>
                <a:cxn ang="0">
                  <a:pos x="48" y="116"/>
                </a:cxn>
                <a:cxn ang="0">
                  <a:pos x="40" y="96"/>
                </a:cxn>
                <a:cxn ang="0">
                  <a:pos x="32" y="74"/>
                </a:cxn>
                <a:cxn ang="0">
                  <a:pos x="24" y="54"/>
                </a:cxn>
                <a:cxn ang="0">
                  <a:pos x="20" y="44"/>
                </a:cxn>
                <a:cxn ang="0">
                  <a:pos x="14" y="36"/>
                </a:cxn>
                <a:cxn ang="0">
                  <a:pos x="8" y="30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26"/>
                </a:cxn>
                <a:cxn ang="0">
                  <a:pos x="26" y="30"/>
                </a:cxn>
                <a:cxn ang="0">
                  <a:pos x="50" y="36"/>
                </a:cxn>
                <a:cxn ang="0">
                  <a:pos x="62" y="42"/>
                </a:cxn>
                <a:cxn ang="0">
                  <a:pos x="70" y="48"/>
                </a:cxn>
                <a:cxn ang="0">
                  <a:pos x="70" y="48"/>
                </a:cxn>
                <a:cxn ang="0">
                  <a:pos x="68" y="44"/>
                </a:cxn>
                <a:cxn ang="0">
                  <a:pos x="56" y="32"/>
                </a:cxn>
                <a:cxn ang="0">
                  <a:pos x="48" y="26"/>
                </a:cxn>
                <a:cxn ang="0">
                  <a:pos x="36" y="20"/>
                </a:cxn>
                <a:cxn ang="0">
                  <a:pos x="22" y="16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8"/>
                </a:cxn>
                <a:cxn ang="0">
                  <a:pos x="36" y="4"/>
                </a:cxn>
                <a:cxn ang="0">
                  <a:pos x="54" y="0"/>
                </a:cxn>
                <a:cxn ang="0">
                  <a:pos x="74" y="0"/>
                </a:cxn>
                <a:cxn ang="0">
                  <a:pos x="94" y="2"/>
                </a:cxn>
                <a:cxn ang="0">
                  <a:pos x="104" y="4"/>
                </a:cxn>
                <a:cxn ang="0">
                  <a:pos x="114" y="8"/>
                </a:cxn>
                <a:cxn ang="0">
                  <a:pos x="122" y="14"/>
                </a:cxn>
                <a:cxn ang="0">
                  <a:pos x="128" y="22"/>
                </a:cxn>
                <a:cxn ang="0">
                  <a:pos x="128" y="22"/>
                </a:cxn>
              </a:cxnLst>
              <a:rect l="0" t="0" r="r" b="b"/>
              <a:pathLst>
                <a:path w="136" h="134">
                  <a:moveTo>
                    <a:pt x="128" y="22"/>
                  </a:moveTo>
                  <a:lnTo>
                    <a:pt x="128" y="22"/>
                  </a:lnTo>
                  <a:lnTo>
                    <a:pt x="134" y="34"/>
                  </a:lnTo>
                  <a:lnTo>
                    <a:pt x="136" y="44"/>
                  </a:lnTo>
                  <a:lnTo>
                    <a:pt x="134" y="54"/>
                  </a:lnTo>
                  <a:lnTo>
                    <a:pt x="130" y="64"/>
                  </a:lnTo>
                  <a:lnTo>
                    <a:pt x="124" y="70"/>
                  </a:lnTo>
                  <a:lnTo>
                    <a:pt x="116" y="76"/>
                  </a:lnTo>
                  <a:lnTo>
                    <a:pt x="108" y="76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04" y="82"/>
                  </a:lnTo>
                  <a:lnTo>
                    <a:pt x="110" y="96"/>
                  </a:lnTo>
                  <a:lnTo>
                    <a:pt x="110" y="106"/>
                  </a:lnTo>
                  <a:lnTo>
                    <a:pt x="108" y="114"/>
                  </a:lnTo>
                  <a:lnTo>
                    <a:pt x="104" y="122"/>
                  </a:lnTo>
                  <a:lnTo>
                    <a:pt x="94" y="130"/>
                  </a:lnTo>
                  <a:lnTo>
                    <a:pt x="94" y="130"/>
                  </a:lnTo>
                  <a:lnTo>
                    <a:pt x="84" y="134"/>
                  </a:lnTo>
                  <a:lnTo>
                    <a:pt x="74" y="134"/>
                  </a:lnTo>
                  <a:lnTo>
                    <a:pt x="66" y="132"/>
                  </a:lnTo>
                  <a:lnTo>
                    <a:pt x="58" y="128"/>
                  </a:lnTo>
                  <a:lnTo>
                    <a:pt x="54" y="122"/>
                  </a:lnTo>
                  <a:lnTo>
                    <a:pt x="48" y="116"/>
                  </a:lnTo>
                  <a:lnTo>
                    <a:pt x="40" y="96"/>
                  </a:lnTo>
                  <a:lnTo>
                    <a:pt x="32" y="74"/>
                  </a:lnTo>
                  <a:lnTo>
                    <a:pt x="24" y="54"/>
                  </a:lnTo>
                  <a:lnTo>
                    <a:pt x="20" y="44"/>
                  </a:lnTo>
                  <a:lnTo>
                    <a:pt x="14" y="36"/>
                  </a:lnTo>
                  <a:lnTo>
                    <a:pt x="8" y="3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26"/>
                  </a:lnTo>
                  <a:lnTo>
                    <a:pt x="26" y="30"/>
                  </a:lnTo>
                  <a:lnTo>
                    <a:pt x="50" y="36"/>
                  </a:lnTo>
                  <a:lnTo>
                    <a:pt x="62" y="42"/>
                  </a:lnTo>
                  <a:lnTo>
                    <a:pt x="70" y="48"/>
                  </a:lnTo>
                  <a:lnTo>
                    <a:pt x="70" y="48"/>
                  </a:lnTo>
                  <a:lnTo>
                    <a:pt x="68" y="44"/>
                  </a:lnTo>
                  <a:lnTo>
                    <a:pt x="56" y="32"/>
                  </a:lnTo>
                  <a:lnTo>
                    <a:pt x="48" y="26"/>
                  </a:lnTo>
                  <a:lnTo>
                    <a:pt x="36" y="20"/>
                  </a:lnTo>
                  <a:lnTo>
                    <a:pt x="22" y="16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8"/>
                  </a:lnTo>
                  <a:lnTo>
                    <a:pt x="36" y="4"/>
                  </a:lnTo>
                  <a:lnTo>
                    <a:pt x="54" y="0"/>
                  </a:lnTo>
                  <a:lnTo>
                    <a:pt x="74" y="0"/>
                  </a:lnTo>
                  <a:lnTo>
                    <a:pt x="94" y="2"/>
                  </a:lnTo>
                  <a:lnTo>
                    <a:pt x="104" y="4"/>
                  </a:lnTo>
                  <a:lnTo>
                    <a:pt x="114" y="8"/>
                  </a:lnTo>
                  <a:lnTo>
                    <a:pt x="122" y="14"/>
                  </a:lnTo>
                  <a:lnTo>
                    <a:pt x="128" y="22"/>
                  </a:lnTo>
                  <a:lnTo>
                    <a:pt x="128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8" name="Freeform 44"/>
            <p:cNvSpPr>
              <a:spLocks/>
            </p:cNvSpPr>
            <p:nvPr/>
          </p:nvSpPr>
          <p:spPr bwMode="auto">
            <a:xfrm>
              <a:off x="2406316" y="2089484"/>
              <a:ext cx="1042737" cy="1074821"/>
            </a:xfrm>
            <a:custGeom>
              <a:avLst/>
              <a:gdLst/>
              <a:ahLst/>
              <a:cxnLst>
                <a:cxn ang="0">
                  <a:pos x="90" y="6"/>
                </a:cxn>
                <a:cxn ang="0">
                  <a:pos x="90" y="6"/>
                </a:cxn>
                <a:cxn ang="0">
                  <a:pos x="94" y="10"/>
                </a:cxn>
                <a:cxn ang="0">
                  <a:pos x="104" y="20"/>
                </a:cxn>
                <a:cxn ang="0">
                  <a:pos x="110" y="30"/>
                </a:cxn>
                <a:cxn ang="0">
                  <a:pos x="116" y="40"/>
                </a:cxn>
                <a:cxn ang="0">
                  <a:pos x="122" y="56"/>
                </a:cxn>
                <a:cxn ang="0">
                  <a:pos x="128" y="72"/>
                </a:cxn>
                <a:cxn ang="0">
                  <a:pos x="128" y="72"/>
                </a:cxn>
                <a:cxn ang="0">
                  <a:pos x="130" y="84"/>
                </a:cxn>
                <a:cxn ang="0">
                  <a:pos x="130" y="94"/>
                </a:cxn>
                <a:cxn ang="0">
                  <a:pos x="128" y="106"/>
                </a:cxn>
                <a:cxn ang="0">
                  <a:pos x="126" y="114"/>
                </a:cxn>
                <a:cxn ang="0">
                  <a:pos x="120" y="122"/>
                </a:cxn>
                <a:cxn ang="0">
                  <a:pos x="112" y="130"/>
                </a:cxn>
                <a:cxn ang="0">
                  <a:pos x="104" y="134"/>
                </a:cxn>
                <a:cxn ang="0">
                  <a:pos x="94" y="134"/>
                </a:cxn>
                <a:cxn ang="0">
                  <a:pos x="94" y="134"/>
                </a:cxn>
                <a:cxn ang="0">
                  <a:pos x="82" y="134"/>
                </a:cxn>
                <a:cxn ang="0">
                  <a:pos x="74" y="132"/>
                </a:cxn>
                <a:cxn ang="0">
                  <a:pos x="68" y="128"/>
                </a:cxn>
                <a:cxn ang="0">
                  <a:pos x="64" y="124"/>
                </a:cxn>
                <a:cxn ang="0">
                  <a:pos x="60" y="118"/>
                </a:cxn>
                <a:cxn ang="0">
                  <a:pos x="60" y="114"/>
                </a:cxn>
                <a:cxn ang="0">
                  <a:pos x="60" y="114"/>
                </a:cxn>
                <a:cxn ang="0">
                  <a:pos x="52" y="116"/>
                </a:cxn>
                <a:cxn ang="0">
                  <a:pos x="38" y="120"/>
                </a:cxn>
                <a:cxn ang="0">
                  <a:pos x="30" y="120"/>
                </a:cxn>
                <a:cxn ang="0">
                  <a:pos x="22" y="118"/>
                </a:cxn>
                <a:cxn ang="0">
                  <a:pos x="14" y="114"/>
                </a:cxn>
                <a:cxn ang="0">
                  <a:pos x="6" y="106"/>
                </a:cxn>
                <a:cxn ang="0">
                  <a:pos x="6" y="106"/>
                </a:cxn>
                <a:cxn ang="0">
                  <a:pos x="2" y="94"/>
                </a:cxn>
                <a:cxn ang="0">
                  <a:pos x="0" y="86"/>
                </a:cxn>
                <a:cxn ang="0">
                  <a:pos x="0" y="76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2" y="54"/>
                </a:cxn>
                <a:cxn ang="0">
                  <a:pos x="24" y="42"/>
                </a:cxn>
                <a:cxn ang="0">
                  <a:pos x="54" y="22"/>
                </a:cxn>
                <a:cxn ang="0">
                  <a:pos x="66" y="12"/>
                </a:cxn>
                <a:cxn ang="0">
                  <a:pos x="70" y="6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74" y="4"/>
                </a:cxn>
                <a:cxn ang="0">
                  <a:pos x="78" y="20"/>
                </a:cxn>
                <a:cxn ang="0">
                  <a:pos x="80" y="40"/>
                </a:cxn>
                <a:cxn ang="0">
                  <a:pos x="78" y="50"/>
                </a:cxn>
                <a:cxn ang="0">
                  <a:pos x="76" y="62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2" y="48"/>
                </a:cxn>
                <a:cxn ang="0">
                  <a:pos x="88" y="32"/>
                </a:cxn>
                <a:cxn ang="0">
                  <a:pos x="90" y="20"/>
                </a:cxn>
                <a:cxn ang="0">
                  <a:pos x="90" y="6"/>
                </a:cxn>
                <a:cxn ang="0">
                  <a:pos x="90" y="6"/>
                </a:cxn>
              </a:cxnLst>
              <a:rect l="0" t="0" r="r" b="b"/>
              <a:pathLst>
                <a:path w="130" h="134">
                  <a:moveTo>
                    <a:pt x="90" y="6"/>
                  </a:moveTo>
                  <a:lnTo>
                    <a:pt x="90" y="6"/>
                  </a:lnTo>
                  <a:lnTo>
                    <a:pt x="94" y="10"/>
                  </a:lnTo>
                  <a:lnTo>
                    <a:pt x="104" y="20"/>
                  </a:lnTo>
                  <a:lnTo>
                    <a:pt x="110" y="30"/>
                  </a:lnTo>
                  <a:lnTo>
                    <a:pt x="116" y="40"/>
                  </a:lnTo>
                  <a:lnTo>
                    <a:pt x="122" y="56"/>
                  </a:lnTo>
                  <a:lnTo>
                    <a:pt x="128" y="72"/>
                  </a:lnTo>
                  <a:lnTo>
                    <a:pt x="128" y="72"/>
                  </a:lnTo>
                  <a:lnTo>
                    <a:pt x="130" y="84"/>
                  </a:lnTo>
                  <a:lnTo>
                    <a:pt x="130" y="94"/>
                  </a:lnTo>
                  <a:lnTo>
                    <a:pt x="128" y="106"/>
                  </a:lnTo>
                  <a:lnTo>
                    <a:pt x="126" y="114"/>
                  </a:lnTo>
                  <a:lnTo>
                    <a:pt x="120" y="122"/>
                  </a:lnTo>
                  <a:lnTo>
                    <a:pt x="112" y="130"/>
                  </a:lnTo>
                  <a:lnTo>
                    <a:pt x="104" y="134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82" y="134"/>
                  </a:lnTo>
                  <a:lnTo>
                    <a:pt x="74" y="132"/>
                  </a:lnTo>
                  <a:lnTo>
                    <a:pt x="68" y="128"/>
                  </a:lnTo>
                  <a:lnTo>
                    <a:pt x="64" y="124"/>
                  </a:lnTo>
                  <a:lnTo>
                    <a:pt x="60" y="118"/>
                  </a:lnTo>
                  <a:lnTo>
                    <a:pt x="60" y="114"/>
                  </a:lnTo>
                  <a:lnTo>
                    <a:pt x="60" y="114"/>
                  </a:lnTo>
                  <a:lnTo>
                    <a:pt x="52" y="116"/>
                  </a:lnTo>
                  <a:lnTo>
                    <a:pt x="38" y="120"/>
                  </a:lnTo>
                  <a:lnTo>
                    <a:pt x="30" y="120"/>
                  </a:lnTo>
                  <a:lnTo>
                    <a:pt x="22" y="118"/>
                  </a:lnTo>
                  <a:lnTo>
                    <a:pt x="14" y="114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2" y="94"/>
                  </a:lnTo>
                  <a:lnTo>
                    <a:pt x="0" y="8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6" y="62"/>
                  </a:lnTo>
                  <a:lnTo>
                    <a:pt x="12" y="54"/>
                  </a:lnTo>
                  <a:lnTo>
                    <a:pt x="24" y="42"/>
                  </a:lnTo>
                  <a:lnTo>
                    <a:pt x="54" y="22"/>
                  </a:lnTo>
                  <a:lnTo>
                    <a:pt x="66" y="12"/>
                  </a:lnTo>
                  <a:lnTo>
                    <a:pt x="70" y="6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4" y="4"/>
                  </a:lnTo>
                  <a:lnTo>
                    <a:pt x="78" y="20"/>
                  </a:lnTo>
                  <a:lnTo>
                    <a:pt x="80" y="40"/>
                  </a:lnTo>
                  <a:lnTo>
                    <a:pt x="78" y="50"/>
                  </a:lnTo>
                  <a:lnTo>
                    <a:pt x="76" y="62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2" y="48"/>
                  </a:lnTo>
                  <a:lnTo>
                    <a:pt x="88" y="32"/>
                  </a:lnTo>
                  <a:lnTo>
                    <a:pt x="90" y="20"/>
                  </a:lnTo>
                  <a:lnTo>
                    <a:pt x="90" y="6"/>
                  </a:lnTo>
                  <a:lnTo>
                    <a:pt x="9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9" name="Freeform 45"/>
            <p:cNvSpPr>
              <a:spLocks/>
            </p:cNvSpPr>
            <p:nvPr/>
          </p:nvSpPr>
          <p:spPr bwMode="auto">
            <a:xfrm>
              <a:off x="1716505" y="1463842"/>
              <a:ext cx="1074821" cy="1122947"/>
            </a:xfrm>
            <a:custGeom>
              <a:avLst/>
              <a:gdLst/>
              <a:ahLst/>
              <a:cxnLst>
                <a:cxn ang="0">
                  <a:pos x="134" y="60"/>
                </a:cxn>
                <a:cxn ang="0">
                  <a:pos x="134" y="60"/>
                </a:cxn>
                <a:cxn ang="0">
                  <a:pos x="130" y="72"/>
                </a:cxn>
                <a:cxn ang="0">
                  <a:pos x="124" y="84"/>
                </a:cxn>
                <a:cxn ang="0">
                  <a:pos x="114" y="98"/>
                </a:cxn>
                <a:cxn ang="0">
                  <a:pos x="104" y="112"/>
                </a:cxn>
                <a:cxn ang="0">
                  <a:pos x="92" y="124"/>
                </a:cxn>
                <a:cxn ang="0">
                  <a:pos x="78" y="134"/>
                </a:cxn>
                <a:cxn ang="0">
                  <a:pos x="70" y="138"/>
                </a:cxn>
                <a:cxn ang="0">
                  <a:pos x="62" y="140"/>
                </a:cxn>
                <a:cxn ang="0">
                  <a:pos x="62" y="140"/>
                </a:cxn>
                <a:cxn ang="0">
                  <a:pos x="54" y="140"/>
                </a:cxn>
                <a:cxn ang="0">
                  <a:pos x="46" y="140"/>
                </a:cxn>
                <a:cxn ang="0">
                  <a:pos x="32" y="136"/>
                </a:cxn>
                <a:cxn ang="0">
                  <a:pos x="20" y="130"/>
                </a:cxn>
                <a:cxn ang="0">
                  <a:pos x="12" y="120"/>
                </a:cxn>
                <a:cxn ang="0">
                  <a:pos x="8" y="108"/>
                </a:cxn>
                <a:cxn ang="0">
                  <a:pos x="8" y="96"/>
                </a:cxn>
                <a:cxn ang="0">
                  <a:pos x="10" y="84"/>
                </a:cxn>
                <a:cxn ang="0">
                  <a:pos x="14" y="80"/>
                </a:cxn>
                <a:cxn ang="0">
                  <a:pos x="18" y="74"/>
                </a:cxn>
                <a:cxn ang="0">
                  <a:pos x="18" y="74"/>
                </a:cxn>
                <a:cxn ang="0">
                  <a:pos x="14" y="70"/>
                </a:cxn>
                <a:cxn ang="0">
                  <a:pos x="10" y="64"/>
                </a:cxn>
                <a:cxn ang="0">
                  <a:pos x="4" y="56"/>
                </a:cxn>
                <a:cxn ang="0">
                  <a:pos x="2" y="48"/>
                </a:cxn>
                <a:cxn ang="0">
                  <a:pos x="0" y="38"/>
                </a:cxn>
                <a:cxn ang="0">
                  <a:pos x="2" y="28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4" y="8"/>
                </a:cxn>
                <a:cxn ang="0">
                  <a:pos x="22" y="4"/>
                </a:cxn>
                <a:cxn ang="0">
                  <a:pos x="28" y="0"/>
                </a:cxn>
                <a:cxn ang="0">
                  <a:pos x="36" y="0"/>
                </a:cxn>
                <a:cxn ang="0">
                  <a:pos x="44" y="0"/>
                </a:cxn>
                <a:cxn ang="0">
                  <a:pos x="50" y="2"/>
                </a:cxn>
                <a:cxn ang="0">
                  <a:pos x="66" y="10"/>
                </a:cxn>
                <a:cxn ang="0">
                  <a:pos x="98" y="30"/>
                </a:cxn>
                <a:cxn ang="0">
                  <a:pos x="116" y="38"/>
                </a:cxn>
                <a:cxn ang="0">
                  <a:pos x="124" y="40"/>
                </a:cxn>
                <a:cxn ang="0">
                  <a:pos x="134" y="40"/>
                </a:cxn>
                <a:cxn ang="0">
                  <a:pos x="134" y="40"/>
                </a:cxn>
                <a:cxn ang="0">
                  <a:pos x="110" y="54"/>
                </a:cxn>
                <a:cxn ang="0">
                  <a:pos x="90" y="64"/>
                </a:cxn>
                <a:cxn ang="0">
                  <a:pos x="80" y="68"/>
                </a:cxn>
                <a:cxn ang="0">
                  <a:pos x="72" y="70"/>
                </a:cxn>
                <a:cxn ang="0">
                  <a:pos x="72" y="70"/>
                </a:cxn>
                <a:cxn ang="0">
                  <a:pos x="76" y="70"/>
                </a:cxn>
                <a:cxn ang="0">
                  <a:pos x="88" y="72"/>
                </a:cxn>
                <a:cxn ang="0">
                  <a:pos x="106" y="70"/>
                </a:cxn>
                <a:cxn ang="0">
                  <a:pos x="120" y="66"/>
                </a:cxn>
                <a:cxn ang="0">
                  <a:pos x="134" y="60"/>
                </a:cxn>
                <a:cxn ang="0">
                  <a:pos x="134" y="60"/>
                </a:cxn>
              </a:cxnLst>
              <a:rect l="0" t="0" r="r" b="b"/>
              <a:pathLst>
                <a:path w="134" h="140">
                  <a:moveTo>
                    <a:pt x="134" y="60"/>
                  </a:moveTo>
                  <a:lnTo>
                    <a:pt x="134" y="60"/>
                  </a:lnTo>
                  <a:lnTo>
                    <a:pt x="130" y="72"/>
                  </a:lnTo>
                  <a:lnTo>
                    <a:pt x="124" y="84"/>
                  </a:lnTo>
                  <a:lnTo>
                    <a:pt x="114" y="98"/>
                  </a:lnTo>
                  <a:lnTo>
                    <a:pt x="104" y="112"/>
                  </a:lnTo>
                  <a:lnTo>
                    <a:pt x="92" y="124"/>
                  </a:lnTo>
                  <a:lnTo>
                    <a:pt x="78" y="134"/>
                  </a:lnTo>
                  <a:lnTo>
                    <a:pt x="70" y="138"/>
                  </a:lnTo>
                  <a:lnTo>
                    <a:pt x="62" y="140"/>
                  </a:lnTo>
                  <a:lnTo>
                    <a:pt x="62" y="140"/>
                  </a:lnTo>
                  <a:lnTo>
                    <a:pt x="54" y="140"/>
                  </a:lnTo>
                  <a:lnTo>
                    <a:pt x="46" y="140"/>
                  </a:lnTo>
                  <a:lnTo>
                    <a:pt x="32" y="136"/>
                  </a:lnTo>
                  <a:lnTo>
                    <a:pt x="20" y="130"/>
                  </a:lnTo>
                  <a:lnTo>
                    <a:pt x="12" y="120"/>
                  </a:lnTo>
                  <a:lnTo>
                    <a:pt x="8" y="108"/>
                  </a:lnTo>
                  <a:lnTo>
                    <a:pt x="8" y="96"/>
                  </a:lnTo>
                  <a:lnTo>
                    <a:pt x="10" y="84"/>
                  </a:lnTo>
                  <a:lnTo>
                    <a:pt x="14" y="80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4" y="70"/>
                  </a:lnTo>
                  <a:lnTo>
                    <a:pt x="10" y="64"/>
                  </a:lnTo>
                  <a:lnTo>
                    <a:pt x="4" y="56"/>
                  </a:lnTo>
                  <a:lnTo>
                    <a:pt x="2" y="48"/>
                  </a:lnTo>
                  <a:lnTo>
                    <a:pt x="0" y="38"/>
                  </a:lnTo>
                  <a:lnTo>
                    <a:pt x="2" y="2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4" y="8"/>
                  </a:lnTo>
                  <a:lnTo>
                    <a:pt x="22" y="4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50" y="2"/>
                  </a:lnTo>
                  <a:lnTo>
                    <a:pt x="66" y="10"/>
                  </a:lnTo>
                  <a:lnTo>
                    <a:pt x="98" y="30"/>
                  </a:lnTo>
                  <a:lnTo>
                    <a:pt x="116" y="38"/>
                  </a:lnTo>
                  <a:lnTo>
                    <a:pt x="124" y="40"/>
                  </a:lnTo>
                  <a:lnTo>
                    <a:pt x="134" y="40"/>
                  </a:lnTo>
                  <a:lnTo>
                    <a:pt x="134" y="40"/>
                  </a:lnTo>
                  <a:lnTo>
                    <a:pt x="110" y="54"/>
                  </a:lnTo>
                  <a:lnTo>
                    <a:pt x="90" y="64"/>
                  </a:lnTo>
                  <a:lnTo>
                    <a:pt x="80" y="68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6" y="70"/>
                  </a:lnTo>
                  <a:lnTo>
                    <a:pt x="88" y="72"/>
                  </a:lnTo>
                  <a:lnTo>
                    <a:pt x="106" y="70"/>
                  </a:lnTo>
                  <a:lnTo>
                    <a:pt x="120" y="66"/>
                  </a:lnTo>
                  <a:lnTo>
                    <a:pt x="134" y="60"/>
                  </a:lnTo>
                  <a:lnTo>
                    <a:pt x="134" y="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0" name="Freeform 46"/>
            <p:cNvSpPr>
              <a:spLocks/>
            </p:cNvSpPr>
            <p:nvPr/>
          </p:nvSpPr>
          <p:spPr bwMode="auto">
            <a:xfrm>
              <a:off x="2181726" y="453189"/>
              <a:ext cx="994611" cy="1106905"/>
            </a:xfrm>
            <a:custGeom>
              <a:avLst/>
              <a:gdLst/>
              <a:ahLst/>
              <a:cxnLst>
                <a:cxn ang="0">
                  <a:pos x="114" y="138"/>
                </a:cxn>
                <a:cxn ang="0">
                  <a:pos x="114" y="138"/>
                </a:cxn>
                <a:cxn ang="0">
                  <a:pos x="114" y="106"/>
                </a:cxn>
                <a:cxn ang="0">
                  <a:pos x="116" y="76"/>
                </a:cxn>
                <a:cxn ang="0">
                  <a:pos x="120" y="60"/>
                </a:cxn>
                <a:cxn ang="0">
                  <a:pos x="124" y="46"/>
                </a:cxn>
                <a:cxn ang="0">
                  <a:pos x="124" y="46"/>
                </a:cxn>
                <a:cxn ang="0">
                  <a:pos x="124" y="36"/>
                </a:cxn>
                <a:cxn ang="0">
                  <a:pos x="124" y="28"/>
                </a:cxn>
                <a:cxn ang="0">
                  <a:pos x="122" y="20"/>
                </a:cxn>
                <a:cxn ang="0">
                  <a:pos x="116" y="14"/>
                </a:cxn>
                <a:cxn ang="0">
                  <a:pos x="110" y="8"/>
                </a:cxn>
                <a:cxn ang="0">
                  <a:pos x="104" y="4"/>
                </a:cxn>
                <a:cxn ang="0">
                  <a:pos x="96" y="0"/>
                </a:cxn>
                <a:cxn ang="0">
                  <a:pos x="86" y="0"/>
                </a:cxn>
                <a:cxn ang="0">
                  <a:pos x="86" y="0"/>
                </a:cxn>
                <a:cxn ang="0">
                  <a:pos x="76" y="0"/>
                </a:cxn>
                <a:cxn ang="0">
                  <a:pos x="70" y="4"/>
                </a:cxn>
                <a:cxn ang="0">
                  <a:pos x="64" y="8"/>
                </a:cxn>
                <a:cxn ang="0">
                  <a:pos x="60" y="14"/>
                </a:cxn>
                <a:cxn ang="0">
                  <a:pos x="54" y="2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46" y="30"/>
                </a:cxn>
                <a:cxn ang="0">
                  <a:pos x="30" y="30"/>
                </a:cxn>
                <a:cxn ang="0">
                  <a:pos x="20" y="34"/>
                </a:cxn>
                <a:cxn ang="0">
                  <a:pos x="12" y="38"/>
                </a:cxn>
                <a:cxn ang="0">
                  <a:pos x="6" y="44"/>
                </a:cxn>
                <a:cxn ang="0">
                  <a:pos x="2" y="52"/>
                </a:cxn>
                <a:cxn ang="0">
                  <a:pos x="2" y="52"/>
                </a:cxn>
                <a:cxn ang="0">
                  <a:pos x="0" y="64"/>
                </a:cxn>
                <a:cxn ang="0">
                  <a:pos x="0" y="78"/>
                </a:cxn>
                <a:cxn ang="0">
                  <a:pos x="2" y="90"/>
                </a:cxn>
                <a:cxn ang="0">
                  <a:pos x="10" y="102"/>
                </a:cxn>
                <a:cxn ang="0">
                  <a:pos x="20" y="114"/>
                </a:cxn>
                <a:cxn ang="0">
                  <a:pos x="38" y="124"/>
                </a:cxn>
                <a:cxn ang="0">
                  <a:pos x="60" y="132"/>
                </a:cxn>
                <a:cxn ang="0">
                  <a:pos x="90" y="138"/>
                </a:cxn>
                <a:cxn ang="0">
                  <a:pos x="90" y="138"/>
                </a:cxn>
                <a:cxn ang="0">
                  <a:pos x="86" y="136"/>
                </a:cxn>
                <a:cxn ang="0">
                  <a:pos x="80" y="126"/>
                </a:cxn>
                <a:cxn ang="0">
                  <a:pos x="76" y="118"/>
                </a:cxn>
                <a:cxn ang="0">
                  <a:pos x="72" y="110"/>
                </a:cxn>
                <a:cxn ang="0">
                  <a:pos x="70" y="100"/>
                </a:cxn>
                <a:cxn ang="0">
                  <a:pos x="68" y="88"/>
                </a:cxn>
                <a:cxn ang="0">
                  <a:pos x="68" y="88"/>
                </a:cxn>
                <a:cxn ang="0">
                  <a:pos x="82" y="108"/>
                </a:cxn>
                <a:cxn ang="0">
                  <a:pos x="96" y="124"/>
                </a:cxn>
                <a:cxn ang="0">
                  <a:pos x="104" y="132"/>
                </a:cxn>
                <a:cxn ang="0">
                  <a:pos x="114" y="138"/>
                </a:cxn>
                <a:cxn ang="0">
                  <a:pos x="114" y="138"/>
                </a:cxn>
              </a:cxnLst>
              <a:rect l="0" t="0" r="r" b="b"/>
              <a:pathLst>
                <a:path w="124" h="138">
                  <a:moveTo>
                    <a:pt x="114" y="138"/>
                  </a:moveTo>
                  <a:lnTo>
                    <a:pt x="114" y="138"/>
                  </a:lnTo>
                  <a:lnTo>
                    <a:pt x="114" y="106"/>
                  </a:lnTo>
                  <a:lnTo>
                    <a:pt x="116" y="76"/>
                  </a:lnTo>
                  <a:lnTo>
                    <a:pt x="120" y="60"/>
                  </a:lnTo>
                  <a:lnTo>
                    <a:pt x="124" y="46"/>
                  </a:lnTo>
                  <a:lnTo>
                    <a:pt x="124" y="46"/>
                  </a:lnTo>
                  <a:lnTo>
                    <a:pt x="124" y="36"/>
                  </a:lnTo>
                  <a:lnTo>
                    <a:pt x="124" y="28"/>
                  </a:lnTo>
                  <a:lnTo>
                    <a:pt x="122" y="20"/>
                  </a:lnTo>
                  <a:lnTo>
                    <a:pt x="116" y="14"/>
                  </a:lnTo>
                  <a:lnTo>
                    <a:pt x="110" y="8"/>
                  </a:lnTo>
                  <a:lnTo>
                    <a:pt x="104" y="4"/>
                  </a:lnTo>
                  <a:lnTo>
                    <a:pt x="96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76" y="0"/>
                  </a:lnTo>
                  <a:lnTo>
                    <a:pt x="70" y="4"/>
                  </a:lnTo>
                  <a:lnTo>
                    <a:pt x="64" y="8"/>
                  </a:lnTo>
                  <a:lnTo>
                    <a:pt x="60" y="14"/>
                  </a:lnTo>
                  <a:lnTo>
                    <a:pt x="54" y="2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46" y="30"/>
                  </a:lnTo>
                  <a:lnTo>
                    <a:pt x="30" y="30"/>
                  </a:lnTo>
                  <a:lnTo>
                    <a:pt x="20" y="34"/>
                  </a:lnTo>
                  <a:lnTo>
                    <a:pt x="12" y="38"/>
                  </a:lnTo>
                  <a:lnTo>
                    <a:pt x="6" y="44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64"/>
                  </a:lnTo>
                  <a:lnTo>
                    <a:pt x="0" y="78"/>
                  </a:lnTo>
                  <a:lnTo>
                    <a:pt x="2" y="90"/>
                  </a:lnTo>
                  <a:lnTo>
                    <a:pt x="10" y="102"/>
                  </a:lnTo>
                  <a:lnTo>
                    <a:pt x="20" y="114"/>
                  </a:lnTo>
                  <a:lnTo>
                    <a:pt x="38" y="124"/>
                  </a:lnTo>
                  <a:lnTo>
                    <a:pt x="60" y="132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86" y="136"/>
                  </a:lnTo>
                  <a:lnTo>
                    <a:pt x="80" y="126"/>
                  </a:lnTo>
                  <a:lnTo>
                    <a:pt x="76" y="118"/>
                  </a:lnTo>
                  <a:lnTo>
                    <a:pt x="72" y="110"/>
                  </a:lnTo>
                  <a:lnTo>
                    <a:pt x="70" y="100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82" y="108"/>
                  </a:lnTo>
                  <a:lnTo>
                    <a:pt x="96" y="124"/>
                  </a:lnTo>
                  <a:lnTo>
                    <a:pt x="104" y="132"/>
                  </a:lnTo>
                  <a:lnTo>
                    <a:pt x="114" y="138"/>
                  </a:lnTo>
                  <a:lnTo>
                    <a:pt x="114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1" name="Freeform 47"/>
            <p:cNvSpPr>
              <a:spLocks/>
            </p:cNvSpPr>
            <p:nvPr/>
          </p:nvSpPr>
          <p:spPr bwMode="auto">
            <a:xfrm>
              <a:off x="2887579" y="1720516"/>
              <a:ext cx="256674" cy="256674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8" y="28"/>
                </a:cxn>
                <a:cxn ang="0">
                  <a:pos x="22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0" y="32"/>
                </a:cxn>
                <a:cxn ang="0">
                  <a:pos x="6" y="28"/>
                </a:cxn>
                <a:cxn ang="0">
                  <a:pos x="2" y="22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8" y="4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2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8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0" y="32"/>
                  </a:lnTo>
                  <a:lnTo>
                    <a:pt x="6" y="28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4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2" name="Freeform 48"/>
            <p:cNvSpPr>
              <a:spLocks/>
            </p:cNvSpPr>
            <p:nvPr/>
          </p:nvSpPr>
          <p:spPr bwMode="auto">
            <a:xfrm>
              <a:off x="577516" y="2699084"/>
              <a:ext cx="272716" cy="256674"/>
            </a:xfrm>
            <a:custGeom>
              <a:avLst/>
              <a:gdLst/>
              <a:ahLst/>
              <a:cxnLst>
                <a:cxn ang="0">
                  <a:pos x="2" y="32"/>
                </a:cxn>
                <a:cxn ang="0">
                  <a:pos x="2" y="32"/>
                </a:cxn>
                <a:cxn ang="0">
                  <a:pos x="6" y="32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26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6"/>
                </a:cxn>
                <a:cxn ang="0">
                  <a:pos x="28" y="14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2" y="1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14" y="20"/>
                </a:cxn>
                <a:cxn ang="0">
                  <a:pos x="14" y="20"/>
                </a:cxn>
                <a:cxn ang="0">
                  <a:pos x="8" y="22"/>
                </a:cxn>
                <a:cxn ang="0">
                  <a:pos x="4" y="26"/>
                </a:cxn>
                <a:cxn ang="0">
                  <a:pos x="2" y="32"/>
                </a:cxn>
                <a:cxn ang="0">
                  <a:pos x="2" y="32"/>
                </a:cxn>
              </a:cxnLst>
              <a:rect l="0" t="0" r="r" b="b"/>
              <a:pathLst>
                <a:path w="34" h="32">
                  <a:moveTo>
                    <a:pt x="2" y="32"/>
                  </a:moveTo>
                  <a:lnTo>
                    <a:pt x="2" y="32"/>
                  </a:lnTo>
                  <a:lnTo>
                    <a:pt x="6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6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6"/>
                  </a:lnTo>
                  <a:lnTo>
                    <a:pt x="28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8" y="22"/>
                  </a:lnTo>
                  <a:lnTo>
                    <a:pt x="4" y="26"/>
                  </a:lnTo>
                  <a:lnTo>
                    <a:pt x="2" y="32"/>
                  </a:lnTo>
                  <a:lnTo>
                    <a:pt x="2" y="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3" name="Freeform 49"/>
            <p:cNvSpPr>
              <a:spLocks/>
            </p:cNvSpPr>
            <p:nvPr/>
          </p:nvSpPr>
          <p:spPr bwMode="auto">
            <a:xfrm>
              <a:off x="561474" y="2971800"/>
              <a:ext cx="272716" cy="288758"/>
            </a:xfrm>
            <a:custGeom>
              <a:avLst/>
              <a:gdLst/>
              <a:ahLst/>
              <a:cxnLst>
                <a:cxn ang="0">
                  <a:pos x="32" y="8"/>
                </a:cxn>
                <a:cxn ang="0">
                  <a:pos x="32" y="8"/>
                </a:cxn>
                <a:cxn ang="0">
                  <a:pos x="34" y="14"/>
                </a:cxn>
                <a:cxn ang="0">
                  <a:pos x="32" y="18"/>
                </a:cxn>
                <a:cxn ang="0">
                  <a:pos x="28" y="22"/>
                </a:cxn>
                <a:cxn ang="0">
                  <a:pos x="24" y="22"/>
                </a:cxn>
                <a:cxn ang="0">
                  <a:pos x="24" y="22"/>
                </a:cxn>
                <a:cxn ang="0">
                  <a:pos x="24" y="28"/>
                </a:cxn>
                <a:cxn ang="0">
                  <a:pos x="24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4" y="36"/>
                </a:cxn>
                <a:cxn ang="0">
                  <a:pos x="10" y="34"/>
                </a:cxn>
                <a:cxn ang="0">
                  <a:pos x="8" y="30"/>
                </a:cxn>
                <a:cxn ang="0">
                  <a:pos x="8" y="26"/>
                </a:cxn>
                <a:cxn ang="0">
                  <a:pos x="4" y="14"/>
                </a:cxn>
                <a:cxn ang="0">
                  <a:pos x="4" y="1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8"/>
                </a:cxn>
                <a:cxn ang="0">
                  <a:pos x="12" y="10"/>
                </a:cxn>
                <a:cxn ang="0">
                  <a:pos x="18" y="14"/>
                </a:cxn>
                <a:cxn ang="0">
                  <a:pos x="18" y="14"/>
                </a:cxn>
                <a:cxn ang="0">
                  <a:pos x="14" y="10"/>
                </a:cxn>
                <a:cxn ang="0">
                  <a:pos x="10" y="6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4" y="0"/>
                </a:cxn>
                <a:cxn ang="0">
                  <a:pos x="26" y="2"/>
                </a:cxn>
                <a:cxn ang="0">
                  <a:pos x="30" y="4"/>
                </a:cxn>
                <a:cxn ang="0">
                  <a:pos x="32" y="8"/>
                </a:cxn>
                <a:cxn ang="0">
                  <a:pos x="32" y="8"/>
                </a:cxn>
              </a:cxnLst>
              <a:rect l="0" t="0" r="r" b="b"/>
              <a:pathLst>
                <a:path w="34" h="36">
                  <a:moveTo>
                    <a:pt x="32" y="8"/>
                  </a:moveTo>
                  <a:lnTo>
                    <a:pt x="32" y="8"/>
                  </a:lnTo>
                  <a:lnTo>
                    <a:pt x="34" y="14"/>
                  </a:lnTo>
                  <a:lnTo>
                    <a:pt x="32" y="18"/>
                  </a:lnTo>
                  <a:lnTo>
                    <a:pt x="28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4" y="36"/>
                  </a:lnTo>
                  <a:lnTo>
                    <a:pt x="10" y="34"/>
                  </a:lnTo>
                  <a:lnTo>
                    <a:pt x="8" y="30"/>
                  </a:lnTo>
                  <a:lnTo>
                    <a:pt x="8" y="26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0" y="6"/>
                  </a:lnTo>
                  <a:lnTo>
                    <a:pt x="0" y="6"/>
                  </a:lnTo>
                  <a:lnTo>
                    <a:pt x="6" y="8"/>
                  </a:lnTo>
                  <a:lnTo>
                    <a:pt x="12" y="10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4" y="10"/>
                  </a:lnTo>
                  <a:lnTo>
                    <a:pt x="1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4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2" y="8"/>
                  </a:lnTo>
                  <a:lnTo>
                    <a:pt x="3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4" name="Freeform 50"/>
            <p:cNvSpPr>
              <a:spLocks/>
            </p:cNvSpPr>
            <p:nvPr/>
          </p:nvSpPr>
          <p:spPr bwMode="auto">
            <a:xfrm>
              <a:off x="320842" y="3035968"/>
              <a:ext cx="272716" cy="272716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30" y="6"/>
                </a:cxn>
                <a:cxn ang="0">
                  <a:pos x="32" y="12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4" y="26"/>
                </a:cxn>
                <a:cxn ang="0">
                  <a:pos x="32" y="30"/>
                </a:cxn>
                <a:cxn ang="0">
                  <a:pos x="28" y="34"/>
                </a:cxn>
                <a:cxn ang="0">
                  <a:pos x="22" y="34"/>
                </a:cxn>
                <a:cxn ang="0">
                  <a:pos x="22" y="34"/>
                </a:cxn>
                <a:cxn ang="0">
                  <a:pos x="18" y="34"/>
                </a:cxn>
                <a:cxn ang="0">
                  <a:pos x="16" y="32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8" y="30"/>
                </a:cxn>
                <a:cxn ang="0">
                  <a:pos x="4" y="28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20"/>
                </a:cxn>
                <a:cxn ang="0">
                  <a:pos x="2" y="16"/>
                </a:cxn>
                <a:cxn ang="0">
                  <a:pos x="4" y="12"/>
                </a:cxn>
                <a:cxn ang="0">
                  <a:pos x="8" y="10"/>
                </a:cxn>
                <a:cxn ang="0">
                  <a:pos x="18" y="4"/>
                </a:cxn>
                <a:cxn ang="0">
                  <a:pos x="20" y="2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4" y="4"/>
                </a:cxn>
                <a:cxn ang="0">
                  <a:pos x="22" y="10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4" y="12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34">
                  <a:moveTo>
                    <a:pt x="26" y="2"/>
                  </a:moveTo>
                  <a:lnTo>
                    <a:pt x="26" y="2"/>
                  </a:lnTo>
                  <a:lnTo>
                    <a:pt x="30" y="6"/>
                  </a:lnTo>
                  <a:lnTo>
                    <a:pt x="32" y="12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4" y="26"/>
                  </a:lnTo>
                  <a:lnTo>
                    <a:pt x="32" y="30"/>
                  </a:lnTo>
                  <a:lnTo>
                    <a:pt x="28" y="34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18" y="34"/>
                  </a:lnTo>
                  <a:lnTo>
                    <a:pt x="16" y="32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8" y="30"/>
                  </a:lnTo>
                  <a:lnTo>
                    <a:pt x="4" y="28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0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8" y="10"/>
                  </a:lnTo>
                  <a:lnTo>
                    <a:pt x="18" y="4"/>
                  </a:lnTo>
                  <a:lnTo>
                    <a:pt x="2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4"/>
                  </a:lnTo>
                  <a:lnTo>
                    <a:pt x="22" y="1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4" y="12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5" name="Freeform 51"/>
            <p:cNvSpPr>
              <a:spLocks/>
            </p:cNvSpPr>
            <p:nvPr/>
          </p:nvSpPr>
          <p:spPr bwMode="auto">
            <a:xfrm>
              <a:off x="192505" y="2843463"/>
              <a:ext cx="272716" cy="304800"/>
            </a:xfrm>
            <a:custGeom>
              <a:avLst/>
              <a:gdLst/>
              <a:ahLst/>
              <a:cxnLst>
                <a:cxn ang="0">
                  <a:pos x="34" y="18"/>
                </a:cxn>
                <a:cxn ang="0">
                  <a:pos x="34" y="18"/>
                </a:cxn>
                <a:cxn ang="0">
                  <a:pos x="26" y="28"/>
                </a:cxn>
                <a:cxn ang="0">
                  <a:pos x="20" y="34"/>
                </a:cxn>
                <a:cxn ang="0">
                  <a:pos x="16" y="36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36"/>
                </a:cxn>
                <a:cxn ang="0">
                  <a:pos x="4" y="36"/>
                </a:cxn>
                <a:cxn ang="0">
                  <a:pos x="0" y="30"/>
                </a:cxn>
                <a:cxn ang="0">
                  <a:pos x="0" y="24"/>
                </a:cxn>
                <a:cxn ang="0">
                  <a:pos x="0" y="22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2"/>
                </a:cxn>
                <a:cxn ang="0">
                  <a:pos x="18" y="4"/>
                </a:cxn>
                <a:cxn ang="0">
                  <a:pos x="26" y="10"/>
                </a:cxn>
                <a:cxn ang="0">
                  <a:pos x="30" y="12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28" y="16"/>
                </a:cxn>
                <a:cxn ang="0">
                  <a:pos x="22" y="18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20" y="20"/>
                </a:cxn>
                <a:cxn ang="0">
                  <a:pos x="26" y="20"/>
                </a:cxn>
                <a:cxn ang="0">
                  <a:pos x="34" y="18"/>
                </a:cxn>
                <a:cxn ang="0">
                  <a:pos x="34" y="18"/>
                </a:cxn>
              </a:cxnLst>
              <a:rect l="0" t="0" r="r" b="b"/>
              <a:pathLst>
                <a:path w="34" h="38">
                  <a:moveTo>
                    <a:pt x="34" y="18"/>
                  </a:moveTo>
                  <a:lnTo>
                    <a:pt x="34" y="18"/>
                  </a:lnTo>
                  <a:lnTo>
                    <a:pt x="26" y="28"/>
                  </a:lnTo>
                  <a:lnTo>
                    <a:pt x="20" y="34"/>
                  </a:lnTo>
                  <a:lnTo>
                    <a:pt x="16" y="36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26" y="10"/>
                  </a:lnTo>
                  <a:lnTo>
                    <a:pt x="30" y="12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28" y="16"/>
                  </a:lnTo>
                  <a:lnTo>
                    <a:pt x="22" y="18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6" y="20"/>
                  </a:lnTo>
                  <a:lnTo>
                    <a:pt x="34" y="18"/>
                  </a:lnTo>
                  <a:lnTo>
                    <a:pt x="34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6" name="Freeform 52"/>
            <p:cNvSpPr>
              <a:spLocks/>
            </p:cNvSpPr>
            <p:nvPr/>
          </p:nvSpPr>
          <p:spPr bwMode="auto">
            <a:xfrm>
              <a:off x="336884" y="2602832"/>
              <a:ext cx="272716" cy="288758"/>
            </a:xfrm>
            <a:custGeom>
              <a:avLst/>
              <a:gdLst/>
              <a:ahLst/>
              <a:cxnLst>
                <a:cxn ang="0">
                  <a:pos x="26" y="36"/>
                </a:cxn>
                <a:cxn ang="0">
                  <a:pos x="26" y="36"/>
                </a:cxn>
                <a:cxn ang="0">
                  <a:pos x="28" y="28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34" y="8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0" y="8"/>
                </a:cxn>
                <a:cxn ang="0">
                  <a:pos x="6" y="8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8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8" y="32"/>
                </a:cxn>
                <a:cxn ang="0">
                  <a:pos x="18" y="28"/>
                </a:cxn>
                <a:cxn ang="0">
                  <a:pos x="18" y="22"/>
                </a:cxn>
                <a:cxn ang="0">
                  <a:pos x="18" y="22"/>
                </a:cxn>
                <a:cxn ang="0">
                  <a:pos x="20" y="28"/>
                </a:cxn>
                <a:cxn ang="0">
                  <a:pos x="24" y="32"/>
                </a:cxn>
                <a:cxn ang="0">
                  <a:pos x="26" y="36"/>
                </a:cxn>
                <a:cxn ang="0">
                  <a:pos x="26" y="36"/>
                </a:cxn>
              </a:cxnLst>
              <a:rect l="0" t="0" r="r" b="b"/>
              <a:pathLst>
                <a:path w="34" h="36">
                  <a:moveTo>
                    <a:pt x="26" y="36"/>
                  </a:moveTo>
                  <a:lnTo>
                    <a:pt x="26" y="36"/>
                  </a:lnTo>
                  <a:lnTo>
                    <a:pt x="28" y="28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4" y="8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0" y="8"/>
                  </a:lnTo>
                  <a:lnTo>
                    <a:pt x="6" y="8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2" y="26"/>
                  </a:lnTo>
                  <a:lnTo>
                    <a:pt x="8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0" y="28"/>
                  </a:lnTo>
                  <a:lnTo>
                    <a:pt x="24" y="32"/>
                  </a:lnTo>
                  <a:lnTo>
                    <a:pt x="26" y="36"/>
                  </a:lnTo>
                  <a:lnTo>
                    <a:pt x="26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7" name="Freeform 53"/>
            <p:cNvSpPr>
              <a:spLocks/>
            </p:cNvSpPr>
            <p:nvPr/>
          </p:nvSpPr>
          <p:spPr bwMode="auto">
            <a:xfrm>
              <a:off x="481263" y="2939716"/>
              <a:ext cx="64168" cy="6416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2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2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4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8" name="Freeform 54"/>
            <p:cNvSpPr>
              <a:spLocks/>
            </p:cNvSpPr>
            <p:nvPr/>
          </p:nvSpPr>
          <p:spPr bwMode="auto">
            <a:xfrm>
              <a:off x="4732421" y="-1295400"/>
              <a:ext cx="609600" cy="673768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60" y="6"/>
                </a:cxn>
                <a:cxn ang="0">
                  <a:pos x="52" y="2"/>
                </a:cxn>
                <a:cxn ang="0">
                  <a:pos x="42" y="0"/>
                </a:cxn>
                <a:cxn ang="0">
                  <a:pos x="32" y="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26" y="8"/>
                </a:cxn>
                <a:cxn ang="0">
                  <a:pos x="30" y="12"/>
                </a:cxn>
                <a:cxn ang="0">
                  <a:pos x="30" y="16"/>
                </a:cxn>
                <a:cxn ang="0">
                  <a:pos x="28" y="18"/>
                </a:cxn>
                <a:cxn ang="0">
                  <a:pos x="28" y="18"/>
                </a:cxn>
                <a:cxn ang="0">
                  <a:pos x="26" y="20"/>
                </a:cxn>
                <a:cxn ang="0">
                  <a:pos x="22" y="18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8" y="24"/>
                </a:cxn>
                <a:cxn ang="0">
                  <a:pos x="18" y="24"/>
                </a:cxn>
                <a:cxn ang="0">
                  <a:pos x="18" y="28"/>
                </a:cxn>
                <a:cxn ang="0">
                  <a:pos x="16" y="32"/>
                </a:cxn>
                <a:cxn ang="0">
                  <a:pos x="14" y="34"/>
                </a:cxn>
                <a:cxn ang="0">
                  <a:pos x="12" y="32"/>
                </a:cxn>
                <a:cxn ang="0">
                  <a:pos x="8" y="30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60"/>
                </a:cxn>
                <a:cxn ang="0">
                  <a:pos x="8" y="68"/>
                </a:cxn>
                <a:cxn ang="0">
                  <a:pos x="18" y="78"/>
                </a:cxn>
                <a:cxn ang="0">
                  <a:pos x="32" y="84"/>
                </a:cxn>
                <a:cxn ang="0">
                  <a:pos x="32" y="84"/>
                </a:cxn>
                <a:cxn ang="0">
                  <a:pos x="42" y="84"/>
                </a:cxn>
                <a:cxn ang="0">
                  <a:pos x="44" y="84"/>
                </a:cxn>
                <a:cxn ang="0">
                  <a:pos x="46" y="82"/>
                </a:cxn>
                <a:cxn ang="0">
                  <a:pos x="46" y="74"/>
                </a:cxn>
                <a:cxn ang="0">
                  <a:pos x="44" y="66"/>
                </a:cxn>
                <a:cxn ang="0">
                  <a:pos x="44" y="66"/>
                </a:cxn>
                <a:cxn ang="0">
                  <a:pos x="40" y="58"/>
                </a:cxn>
                <a:cxn ang="0">
                  <a:pos x="40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4" y="46"/>
                </a:cxn>
                <a:cxn ang="0">
                  <a:pos x="62" y="50"/>
                </a:cxn>
                <a:cxn ang="0">
                  <a:pos x="70" y="52"/>
                </a:cxn>
                <a:cxn ang="0">
                  <a:pos x="72" y="52"/>
                </a:cxn>
                <a:cxn ang="0">
                  <a:pos x="74" y="48"/>
                </a:cxn>
                <a:cxn ang="0">
                  <a:pos x="74" y="48"/>
                </a:cxn>
                <a:cxn ang="0">
                  <a:pos x="76" y="38"/>
                </a:cxn>
                <a:cxn ang="0">
                  <a:pos x="76" y="28"/>
                </a:cxn>
                <a:cxn ang="0">
                  <a:pos x="74" y="22"/>
                </a:cxn>
                <a:cxn ang="0">
                  <a:pos x="70" y="16"/>
                </a:cxn>
                <a:cxn ang="0">
                  <a:pos x="66" y="10"/>
                </a:cxn>
                <a:cxn ang="0">
                  <a:pos x="60" y="6"/>
                </a:cxn>
                <a:cxn ang="0">
                  <a:pos x="60" y="6"/>
                </a:cxn>
              </a:cxnLst>
              <a:rect l="0" t="0" r="r" b="b"/>
              <a:pathLst>
                <a:path w="76" h="84">
                  <a:moveTo>
                    <a:pt x="60" y="6"/>
                  </a:moveTo>
                  <a:lnTo>
                    <a:pt x="60" y="6"/>
                  </a:lnTo>
                  <a:lnTo>
                    <a:pt x="52" y="2"/>
                  </a:lnTo>
                  <a:lnTo>
                    <a:pt x="42" y="0"/>
                  </a:lnTo>
                  <a:lnTo>
                    <a:pt x="32" y="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26" y="8"/>
                  </a:lnTo>
                  <a:lnTo>
                    <a:pt x="30" y="12"/>
                  </a:lnTo>
                  <a:lnTo>
                    <a:pt x="30" y="16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6" y="20"/>
                  </a:lnTo>
                  <a:lnTo>
                    <a:pt x="22" y="18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8"/>
                  </a:lnTo>
                  <a:lnTo>
                    <a:pt x="16" y="32"/>
                  </a:lnTo>
                  <a:lnTo>
                    <a:pt x="14" y="34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60"/>
                  </a:lnTo>
                  <a:lnTo>
                    <a:pt x="8" y="68"/>
                  </a:lnTo>
                  <a:lnTo>
                    <a:pt x="18" y="78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42" y="84"/>
                  </a:lnTo>
                  <a:lnTo>
                    <a:pt x="44" y="84"/>
                  </a:lnTo>
                  <a:lnTo>
                    <a:pt x="46" y="82"/>
                  </a:lnTo>
                  <a:lnTo>
                    <a:pt x="46" y="74"/>
                  </a:lnTo>
                  <a:lnTo>
                    <a:pt x="44" y="66"/>
                  </a:lnTo>
                  <a:lnTo>
                    <a:pt x="44" y="66"/>
                  </a:lnTo>
                  <a:lnTo>
                    <a:pt x="40" y="58"/>
                  </a:lnTo>
                  <a:lnTo>
                    <a:pt x="40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4" y="46"/>
                  </a:lnTo>
                  <a:lnTo>
                    <a:pt x="62" y="50"/>
                  </a:lnTo>
                  <a:lnTo>
                    <a:pt x="70" y="52"/>
                  </a:lnTo>
                  <a:lnTo>
                    <a:pt x="72" y="52"/>
                  </a:lnTo>
                  <a:lnTo>
                    <a:pt x="74" y="48"/>
                  </a:lnTo>
                  <a:lnTo>
                    <a:pt x="74" y="48"/>
                  </a:lnTo>
                  <a:lnTo>
                    <a:pt x="76" y="38"/>
                  </a:lnTo>
                  <a:lnTo>
                    <a:pt x="76" y="28"/>
                  </a:lnTo>
                  <a:lnTo>
                    <a:pt x="74" y="22"/>
                  </a:lnTo>
                  <a:lnTo>
                    <a:pt x="70" y="16"/>
                  </a:lnTo>
                  <a:lnTo>
                    <a:pt x="66" y="10"/>
                  </a:lnTo>
                  <a:lnTo>
                    <a:pt x="60" y="6"/>
                  </a:lnTo>
                  <a:lnTo>
                    <a:pt x="6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9" name="Freeform 55"/>
            <p:cNvSpPr>
              <a:spLocks/>
            </p:cNvSpPr>
            <p:nvPr/>
          </p:nvSpPr>
          <p:spPr bwMode="auto">
            <a:xfrm>
              <a:off x="4010526" y="-1263316"/>
              <a:ext cx="641684" cy="641684"/>
            </a:xfrm>
            <a:custGeom>
              <a:avLst/>
              <a:gdLst/>
              <a:ahLst/>
              <a:cxnLst>
                <a:cxn ang="0">
                  <a:pos x="64" y="30"/>
                </a:cxn>
                <a:cxn ang="0">
                  <a:pos x="64" y="30"/>
                </a:cxn>
                <a:cxn ang="0">
                  <a:pos x="64" y="26"/>
                </a:cxn>
                <a:cxn ang="0">
                  <a:pos x="64" y="22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60" y="18"/>
                </a:cxn>
                <a:cxn ang="0">
                  <a:pos x="60" y="18"/>
                </a:cxn>
                <a:cxn ang="0">
                  <a:pos x="56" y="18"/>
                </a:cxn>
                <a:cxn ang="0">
                  <a:pos x="52" y="18"/>
                </a:cxn>
                <a:cxn ang="0">
                  <a:pos x="52" y="16"/>
                </a:cxn>
                <a:cxn ang="0">
                  <a:pos x="52" y="1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28" y="4"/>
                </a:cxn>
                <a:cxn ang="0">
                  <a:pos x="18" y="10"/>
                </a:cxn>
                <a:cxn ang="0">
                  <a:pos x="10" y="20"/>
                </a:cxn>
                <a:cxn ang="0">
                  <a:pos x="2" y="36"/>
                </a:cxn>
                <a:cxn ang="0">
                  <a:pos x="2" y="3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2"/>
                </a:cxn>
                <a:cxn ang="0">
                  <a:pos x="8" y="50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4" y="44"/>
                </a:cxn>
                <a:cxn ang="0">
                  <a:pos x="32" y="44"/>
                </a:cxn>
                <a:cxn ang="0">
                  <a:pos x="36" y="46"/>
                </a:cxn>
                <a:cxn ang="0">
                  <a:pos x="38" y="48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6" y="58"/>
                </a:cxn>
                <a:cxn ang="0">
                  <a:pos x="30" y="68"/>
                </a:cxn>
                <a:cxn ang="0">
                  <a:pos x="26" y="76"/>
                </a:cxn>
                <a:cxn ang="0">
                  <a:pos x="28" y="78"/>
                </a:cxn>
                <a:cxn ang="0">
                  <a:pos x="30" y="80"/>
                </a:cxn>
                <a:cxn ang="0">
                  <a:pos x="30" y="80"/>
                </a:cxn>
                <a:cxn ang="0">
                  <a:pos x="38" y="80"/>
                </a:cxn>
                <a:cxn ang="0">
                  <a:pos x="50" y="80"/>
                </a:cxn>
                <a:cxn ang="0">
                  <a:pos x="54" y="78"/>
                </a:cxn>
                <a:cxn ang="0">
                  <a:pos x="60" y="74"/>
                </a:cxn>
                <a:cxn ang="0">
                  <a:pos x="66" y="70"/>
                </a:cxn>
                <a:cxn ang="0">
                  <a:pos x="70" y="62"/>
                </a:cxn>
                <a:cxn ang="0">
                  <a:pos x="70" y="62"/>
                </a:cxn>
                <a:cxn ang="0">
                  <a:pos x="76" y="54"/>
                </a:cxn>
                <a:cxn ang="0">
                  <a:pos x="78" y="44"/>
                </a:cxn>
                <a:cxn ang="0">
                  <a:pos x="80" y="32"/>
                </a:cxn>
                <a:cxn ang="0">
                  <a:pos x="78" y="18"/>
                </a:cxn>
                <a:cxn ang="0">
                  <a:pos x="78" y="18"/>
                </a:cxn>
                <a:cxn ang="0">
                  <a:pos x="74" y="26"/>
                </a:cxn>
                <a:cxn ang="0">
                  <a:pos x="68" y="30"/>
                </a:cxn>
                <a:cxn ang="0">
                  <a:pos x="66" y="30"/>
                </a:cxn>
                <a:cxn ang="0">
                  <a:pos x="64" y="30"/>
                </a:cxn>
                <a:cxn ang="0">
                  <a:pos x="64" y="30"/>
                </a:cxn>
              </a:cxnLst>
              <a:rect l="0" t="0" r="r" b="b"/>
              <a:pathLst>
                <a:path w="80" h="80">
                  <a:moveTo>
                    <a:pt x="64" y="30"/>
                  </a:moveTo>
                  <a:lnTo>
                    <a:pt x="64" y="30"/>
                  </a:lnTo>
                  <a:lnTo>
                    <a:pt x="64" y="26"/>
                  </a:lnTo>
                  <a:lnTo>
                    <a:pt x="64" y="22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56" y="18"/>
                  </a:lnTo>
                  <a:lnTo>
                    <a:pt x="52" y="18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28" y="4"/>
                  </a:lnTo>
                  <a:lnTo>
                    <a:pt x="18" y="10"/>
                  </a:lnTo>
                  <a:lnTo>
                    <a:pt x="10" y="20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4" y="44"/>
                  </a:lnTo>
                  <a:lnTo>
                    <a:pt x="32" y="44"/>
                  </a:lnTo>
                  <a:lnTo>
                    <a:pt x="36" y="46"/>
                  </a:lnTo>
                  <a:lnTo>
                    <a:pt x="38" y="48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6" y="58"/>
                  </a:lnTo>
                  <a:lnTo>
                    <a:pt x="30" y="68"/>
                  </a:lnTo>
                  <a:lnTo>
                    <a:pt x="26" y="76"/>
                  </a:lnTo>
                  <a:lnTo>
                    <a:pt x="28" y="78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8" y="80"/>
                  </a:lnTo>
                  <a:lnTo>
                    <a:pt x="50" y="80"/>
                  </a:lnTo>
                  <a:lnTo>
                    <a:pt x="54" y="78"/>
                  </a:lnTo>
                  <a:lnTo>
                    <a:pt x="60" y="74"/>
                  </a:lnTo>
                  <a:lnTo>
                    <a:pt x="66" y="70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76" y="54"/>
                  </a:lnTo>
                  <a:lnTo>
                    <a:pt x="78" y="44"/>
                  </a:lnTo>
                  <a:lnTo>
                    <a:pt x="80" y="32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4" y="26"/>
                  </a:lnTo>
                  <a:lnTo>
                    <a:pt x="68" y="30"/>
                  </a:lnTo>
                  <a:lnTo>
                    <a:pt x="66" y="30"/>
                  </a:lnTo>
                  <a:lnTo>
                    <a:pt x="64" y="30"/>
                  </a:lnTo>
                  <a:lnTo>
                    <a:pt x="6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0" name="Freeform 56"/>
            <p:cNvSpPr>
              <a:spLocks/>
            </p:cNvSpPr>
            <p:nvPr/>
          </p:nvSpPr>
          <p:spPr bwMode="auto">
            <a:xfrm>
              <a:off x="4604084" y="-1295400"/>
              <a:ext cx="144379" cy="64168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8" y="8"/>
                </a:cxn>
                <a:cxn ang="0">
                  <a:pos x="12" y="6"/>
                </a:cxn>
                <a:cxn ang="0">
                  <a:pos x="14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8" h="8">
                  <a:moveTo>
                    <a:pt x="4" y="6"/>
                  </a:moveTo>
                  <a:lnTo>
                    <a:pt x="4" y="6"/>
                  </a:lnTo>
                  <a:lnTo>
                    <a:pt x="8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1" name="Freeform 57"/>
            <p:cNvSpPr>
              <a:spLocks/>
            </p:cNvSpPr>
            <p:nvPr/>
          </p:nvSpPr>
          <p:spPr bwMode="auto">
            <a:xfrm>
              <a:off x="5406189" y="4592053"/>
              <a:ext cx="497305" cy="481263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48" y="6"/>
                </a:cxn>
                <a:cxn ang="0">
                  <a:pos x="44" y="2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2"/>
                </a:cxn>
                <a:cxn ang="0">
                  <a:pos x="8" y="8"/>
                </a:cxn>
                <a:cxn ang="0">
                  <a:pos x="2" y="18"/>
                </a:cxn>
                <a:cxn ang="0">
                  <a:pos x="2" y="18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6" y="30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24" y="30"/>
                </a:cxn>
                <a:cxn ang="0">
                  <a:pos x="28" y="32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26" y="42"/>
                </a:cxn>
                <a:cxn ang="0">
                  <a:pos x="20" y="46"/>
                </a:cxn>
                <a:cxn ang="0">
                  <a:pos x="18" y="52"/>
                </a:cxn>
                <a:cxn ang="0">
                  <a:pos x="18" y="54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8" y="58"/>
                </a:cxn>
                <a:cxn ang="0">
                  <a:pos x="36" y="60"/>
                </a:cxn>
                <a:cxn ang="0">
                  <a:pos x="44" y="58"/>
                </a:cxn>
                <a:cxn ang="0">
                  <a:pos x="48" y="56"/>
                </a:cxn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60" y="40"/>
                </a:cxn>
                <a:cxn ang="0">
                  <a:pos x="62" y="32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58" y="26"/>
                </a:cxn>
                <a:cxn ang="0">
                  <a:pos x="54" y="28"/>
                </a:cxn>
                <a:cxn ang="0">
                  <a:pos x="50" y="26"/>
                </a:cxn>
                <a:cxn ang="0">
                  <a:pos x="50" y="26"/>
                </a:cxn>
                <a:cxn ang="0">
                  <a:pos x="50" y="24"/>
                </a:cxn>
                <a:cxn ang="0">
                  <a:pos x="50" y="20"/>
                </a:cxn>
                <a:cxn ang="0">
                  <a:pos x="58" y="14"/>
                </a:cxn>
                <a:cxn ang="0">
                  <a:pos x="58" y="14"/>
                </a:cxn>
                <a:cxn ang="0">
                  <a:pos x="48" y="16"/>
                </a:cxn>
                <a:cxn ang="0">
                  <a:pos x="48" y="16"/>
                </a:cxn>
                <a:cxn ang="0">
                  <a:pos x="44" y="16"/>
                </a:cxn>
                <a:cxn ang="0">
                  <a:pos x="42" y="14"/>
                </a:cxn>
                <a:cxn ang="0">
                  <a:pos x="40" y="14"/>
                </a:cxn>
                <a:cxn ang="0">
                  <a:pos x="42" y="10"/>
                </a:cxn>
                <a:cxn ang="0">
                  <a:pos x="48" y="6"/>
                </a:cxn>
                <a:cxn ang="0">
                  <a:pos x="48" y="6"/>
                </a:cxn>
              </a:cxnLst>
              <a:rect l="0" t="0" r="r" b="b"/>
              <a:pathLst>
                <a:path w="62" h="60">
                  <a:moveTo>
                    <a:pt x="48" y="6"/>
                  </a:moveTo>
                  <a:lnTo>
                    <a:pt x="48" y="6"/>
                  </a:lnTo>
                  <a:lnTo>
                    <a:pt x="44" y="2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6" y="30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24" y="30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6" y="42"/>
                  </a:lnTo>
                  <a:lnTo>
                    <a:pt x="20" y="46"/>
                  </a:lnTo>
                  <a:lnTo>
                    <a:pt x="18" y="52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8" y="58"/>
                  </a:lnTo>
                  <a:lnTo>
                    <a:pt x="36" y="60"/>
                  </a:lnTo>
                  <a:lnTo>
                    <a:pt x="44" y="58"/>
                  </a:lnTo>
                  <a:lnTo>
                    <a:pt x="48" y="56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6" y="46"/>
                  </a:lnTo>
                  <a:lnTo>
                    <a:pt x="60" y="40"/>
                  </a:lnTo>
                  <a:lnTo>
                    <a:pt x="62" y="3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8" y="26"/>
                  </a:lnTo>
                  <a:lnTo>
                    <a:pt x="54" y="28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4"/>
                  </a:lnTo>
                  <a:lnTo>
                    <a:pt x="50" y="20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0" y="14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4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2" name="Freeform 58"/>
            <p:cNvSpPr>
              <a:spLocks/>
            </p:cNvSpPr>
            <p:nvPr/>
          </p:nvSpPr>
          <p:spPr bwMode="auto">
            <a:xfrm>
              <a:off x="5470358" y="4046621"/>
              <a:ext cx="465221" cy="513347"/>
            </a:xfrm>
            <a:custGeom>
              <a:avLst/>
              <a:gdLst/>
              <a:ahLst/>
              <a:cxnLst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58" y="42"/>
                </a:cxn>
                <a:cxn ang="0">
                  <a:pos x="58" y="34"/>
                </a:cxn>
                <a:cxn ang="0">
                  <a:pos x="56" y="28"/>
                </a:cxn>
                <a:cxn ang="0">
                  <a:pos x="54" y="20"/>
                </a:cxn>
                <a:cxn ang="0">
                  <a:pos x="46" y="12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28" y="0"/>
                </a:cxn>
                <a:cxn ang="0">
                  <a:pos x="26" y="2"/>
                </a:cxn>
                <a:cxn ang="0">
                  <a:pos x="26" y="2"/>
                </a:cxn>
                <a:cxn ang="0">
                  <a:pos x="26" y="8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8" y="26"/>
                </a:cxn>
                <a:cxn ang="0">
                  <a:pos x="26" y="30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6" y="26"/>
                </a:cxn>
                <a:cxn ang="0">
                  <a:pos x="10" y="22"/>
                </a:cxn>
                <a:cxn ang="0">
                  <a:pos x="6" y="18"/>
                </a:cxn>
                <a:cxn ang="0">
                  <a:pos x="4" y="18"/>
                </a:cxn>
                <a:cxn ang="0">
                  <a:pos x="2" y="20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6"/>
                </a:cxn>
                <a:cxn ang="0">
                  <a:pos x="2" y="4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4" y="58"/>
                </a:cxn>
                <a:cxn ang="0">
                  <a:pos x="22" y="60"/>
                </a:cxn>
                <a:cxn ang="0">
                  <a:pos x="30" y="64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36" y="60"/>
                </a:cxn>
                <a:cxn ang="0">
                  <a:pos x="32" y="56"/>
                </a:cxn>
                <a:cxn ang="0">
                  <a:pos x="34" y="52"/>
                </a:cxn>
                <a:cxn ang="0">
                  <a:pos x="34" y="52"/>
                </a:cxn>
                <a:cxn ang="0">
                  <a:pos x="36" y="52"/>
                </a:cxn>
                <a:cxn ang="0">
                  <a:pos x="40" y="52"/>
                </a:cxn>
                <a:cxn ang="0">
                  <a:pos x="48" y="60"/>
                </a:cxn>
                <a:cxn ang="0">
                  <a:pos x="48" y="60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4"/>
                </a:cxn>
                <a:cxn ang="0">
                  <a:pos x="54" y="52"/>
                </a:cxn>
                <a:cxn ang="0">
                  <a:pos x="54" y="52"/>
                </a:cxn>
              </a:cxnLst>
              <a:rect l="0" t="0" r="r" b="b"/>
              <a:pathLst>
                <a:path w="58" h="64">
                  <a:moveTo>
                    <a:pt x="54" y="52"/>
                  </a:moveTo>
                  <a:lnTo>
                    <a:pt x="54" y="52"/>
                  </a:lnTo>
                  <a:lnTo>
                    <a:pt x="56" y="46"/>
                  </a:lnTo>
                  <a:lnTo>
                    <a:pt x="58" y="42"/>
                  </a:lnTo>
                  <a:lnTo>
                    <a:pt x="58" y="34"/>
                  </a:lnTo>
                  <a:lnTo>
                    <a:pt x="56" y="28"/>
                  </a:lnTo>
                  <a:lnTo>
                    <a:pt x="54" y="20"/>
                  </a:lnTo>
                  <a:lnTo>
                    <a:pt x="46" y="12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28" y="0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8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8" y="26"/>
                  </a:lnTo>
                  <a:lnTo>
                    <a:pt x="26" y="30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6" y="26"/>
                  </a:lnTo>
                  <a:lnTo>
                    <a:pt x="10" y="22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2" y="4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4" y="58"/>
                  </a:lnTo>
                  <a:lnTo>
                    <a:pt x="22" y="60"/>
                  </a:lnTo>
                  <a:lnTo>
                    <a:pt x="3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36" y="60"/>
                  </a:lnTo>
                  <a:lnTo>
                    <a:pt x="32" y="56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4"/>
                  </a:lnTo>
                  <a:lnTo>
                    <a:pt x="54" y="52"/>
                  </a:lnTo>
                  <a:lnTo>
                    <a:pt x="54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3" name="Freeform 59"/>
            <p:cNvSpPr>
              <a:spLocks/>
            </p:cNvSpPr>
            <p:nvPr/>
          </p:nvSpPr>
          <p:spPr bwMode="auto">
            <a:xfrm>
              <a:off x="5983705" y="4191000"/>
              <a:ext cx="497305" cy="481263"/>
            </a:xfrm>
            <a:custGeom>
              <a:avLst/>
              <a:gdLst/>
              <a:ahLst/>
              <a:cxnLst>
                <a:cxn ang="0">
                  <a:pos x="12" y="54"/>
                </a:cxn>
                <a:cxn ang="0">
                  <a:pos x="12" y="54"/>
                </a:cxn>
                <a:cxn ang="0">
                  <a:pos x="18" y="56"/>
                </a:cxn>
                <a:cxn ang="0">
                  <a:pos x="30" y="60"/>
                </a:cxn>
                <a:cxn ang="0">
                  <a:pos x="36" y="60"/>
                </a:cxn>
                <a:cxn ang="0">
                  <a:pos x="44" y="56"/>
                </a:cxn>
                <a:cxn ang="0">
                  <a:pos x="52" y="52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62" y="34"/>
                </a:cxn>
                <a:cxn ang="0">
                  <a:pos x="62" y="32"/>
                </a:cxn>
                <a:cxn ang="0">
                  <a:pos x="60" y="30"/>
                </a:cxn>
                <a:cxn ang="0">
                  <a:pos x="56" y="30"/>
                </a:cxn>
                <a:cxn ang="0">
                  <a:pos x="50" y="30"/>
                </a:cxn>
                <a:cxn ang="0">
                  <a:pos x="50" y="30"/>
                </a:cxn>
                <a:cxn ang="0">
                  <a:pos x="38" y="30"/>
                </a:cxn>
                <a:cxn ang="0">
                  <a:pos x="34" y="28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6" y="18"/>
                </a:cxn>
                <a:cxn ang="0">
                  <a:pos x="40" y="14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6" y="14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4" y="34"/>
                </a:cxn>
                <a:cxn ang="0">
                  <a:pos x="8" y="32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2" y="36"/>
                </a:cxn>
                <a:cxn ang="0">
                  <a:pos x="10" y="40"/>
                </a:cxn>
                <a:cxn ang="0">
                  <a:pos x="4" y="46"/>
                </a:cxn>
                <a:cxn ang="0">
                  <a:pos x="4" y="46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18" y="42"/>
                </a:cxn>
                <a:cxn ang="0">
                  <a:pos x="20" y="44"/>
                </a:cxn>
                <a:cxn ang="0">
                  <a:pos x="20" y="46"/>
                </a:cxn>
                <a:cxn ang="0">
                  <a:pos x="20" y="48"/>
                </a:cxn>
                <a:cxn ang="0">
                  <a:pos x="12" y="54"/>
                </a:cxn>
                <a:cxn ang="0">
                  <a:pos x="12" y="54"/>
                </a:cxn>
              </a:cxnLst>
              <a:rect l="0" t="0" r="r" b="b"/>
              <a:pathLst>
                <a:path w="62" h="60">
                  <a:moveTo>
                    <a:pt x="12" y="54"/>
                  </a:moveTo>
                  <a:lnTo>
                    <a:pt x="12" y="54"/>
                  </a:lnTo>
                  <a:lnTo>
                    <a:pt x="18" y="56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4" y="56"/>
                  </a:lnTo>
                  <a:lnTo>
                    <a:pt x="52" y="52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62" y="34"/>
                  </a:lnTo>
                  <a:lnTo>
                    <a:pt x="62" y="32"/>
                  </a:lnTo>
                  <a:lnTo>
                    <a:pt x="60" y="30"/>
                  </a:lnTo>
                  <a:lnTo>
                    <a:pt x="56" y="30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38" y="30"/>
                  </a:lnTo>
                  <a:lnTo>
                    <a:pt x="34" y="28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6" y="18"/>
                  </a:lnTo>
                  <a:lnTo>
                    <a:pt x="40" y="14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4" y="34"/>
                  </a:lnTo>
                  <a:lnTo>
                    <a:pt x="8" y="32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6"/>
                  </a:lnTo>
                  <a:lnTo>
                    <a:pt x="10" y="40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8" y="42"/>
                  </a:lnTo>
                  <a:lnTo>
                    <a:pt x="20" y="44"/>
                  </a:lnTo>
                  <a:lnTo>
                    <a:pt x="20" y="46"/>
                  </a:lnTo>
                  <a:lnTo>
                    <a:pt x="20" y="48"/>
                  </a:lnTo>
                  <a:lnTo>
                    <a:pt x="12" y="54"/>
                  </a:lnTo>
                  <a:lnTo>
                    <a:pt x="12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4" name="Freeform 60"/>
            <p:cNvSpPr>
              <a:spLocks/>
            </p:cNvSpPr>
            <p:nvPr/>
          </p:nvSpPr>
          <p:spPr bwMode="auto">
            <a:xfrm>
              <a:off x="5951621" y="4704347"/>
              <a:ext cx="465221" cy="513347"/>
            </a:xfrm>
            <a:custGeom>
              <a:avLst/>
              <a:gdLst/>
              <a:ahLst/>
              <a:cxnLst>
                <a:cxn ang="0">
                  <a:pos x="4" y="12"/>
                </a:cxn>
                <a:cxn ang="0">
                  <a:pos x="4" y="12"/>
                </a:cxn>
                <a:cxn ang="0">
                  <a:pos x="2" y="18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0" y="36"/>
                </a:cxn>
                <a:cxn ang="0">
                  <a:pos x="4" y="44"/>
                </a:cxn>
                <a:cxn ang="0">
                  <a:pos x="10" y="52"/>
                </a:cxn>
                <a:cxn ang="0">
                  <a:pos x="20" y="60"/>
                </a:cxn>
                <a:cxn ang="0">
                  <a:pos x="20" y="60"/>
                </a:cxn>
                <a:cxn ang="0">
                  <a:pos x="28" y="64"/>
                </a:cxn>
                <a:cxn ang="0">
                  <a:pos x="30" y="64"/>
                </a:cxn>
                <a:cxn ang="0">
                  <a:pos x="32" y="62"/>
                </a:cxn>
                <a:cxn ang="0">
                  <a:pos x="32" y="5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30" y="38"/>
                </a:cxn>
                <a:cxn ang="0">
                  <a:pos x="32" y="36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40" y="38"/>
                </a:cxn>
                <a:cxn ang="0">
                  <a:pos x="46" y="42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56" y="44"/>
                </a:cxn>
                <a:cxn ang="0">
                  <a:pos x="56" y="44"/>
                </a:cxn>
                <a:cxn ang="0">
                  <a:pos x="58" y="38"/>
                </a:cxn>
                <a:cxn ang="0">
                  <a:pos x="58" y="30"/>
                </a:cxn>
                <a:cxn ang="0">
                  <a:pos x="56" y="20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2" y="6"/>
                </a:cxn>
                <a:cxn ang="0">
                  <a:pos x="36" y="4"/>
                </a:cxn>
                <a:cxn ang="0">
                  <a:pos x="28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2" y="6"/>
                </a:cxn>
                <a:cxn ang="0">
                  <a:pos x="24" y="10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14"/>
                </a:cxn>
                <a:cxn ang="0">
                  <a:pos x="18" y="1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4" y="14"/>
                </a:cxn>
                <a:cxn ang="0">
                  <a:pos x="14" y="14"/>
                </a:cxn>
                <a:cxn ang="0">
                  <a:pos x="14" y="18"/>
                </a:cxn>
                <a:cxn ang="0">
                  <a:pos x="14" y="20"/>
                </a:cxn>
                <a:cxn ang="0">
                  <a:pos x="10" y="20"/>
                </a:cxn>
                <a:cxn ang="0">
                  <a:pos x="4" y="12"/>
                </a:cxn>
                <a:cxn ang="0">
                  <a:pos x="4" y="12"/>
                </a:cxn>
              </a:cxnLst>
              <a:rect l="0" t="0" r="r" b="b"/>
              <a:pathLst>
                <a:path w="58" h="64">
                  <a:moveTo>
                    <a:pt x="4" y="12"/>
                  </a:moveTo>
                  <a:lnTo>
                    <a:pt x="4" y="12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4" y="44"/>
                  </a:lnTo>
                  <a:lnTo>
                    <a:pt x="10" y="5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2" y="62"/>
                  </a:lnTo>
                  <a:lnTo>
                    <a:pt x="32" y="5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40" y="38"/>
                  </a:lnTo>
                  <a:lnTo>
                    <a:pt x="46" y="42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8" y="38"/>
                  </a:lnTo>
                  <a:lnTo>
                    <a:pt x="58" y="30"/>
                  </a:lnTo>
                  <a:lnTo>
                    <a:pt x="56" y="2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2" y="6"/>
                  </a:lnTo>
                  <a:lnTo>
                    <a:pt x="36" y="4"/>
                  </a:lnTo>
                  <a:lnTo>
                    <a:pt x="28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6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8" y="1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8"/>
                  </a:lnTo>
                  <a:lnTo>
                    <a:pt x="14" y="20"/>
                  </a:lnTo>
                  <a:lnTo>
                    <a:pt x="10" y="20"/>
                  </a:lnTo>
                  <a:lnTo>
                    <a:pt x="4" y="12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5" name="Freeform 61"/>
            <p:cNvSpPr>
              <a:spLocks/>
            </p:cNvSpPr>
            <p:nvPr/>
          </p:nvSpPr>
          <p:spPr bwMode="auto">
            <a:xfrm>
              <a:off x="5887453" y="4576011"/>
              <a:ext cx="112295" cy="112295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6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8" y="1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14" h="14">
                  <a:moveTo>
                    <a:pt x="2" y="2"/>
                  </a:moveTo>
                  <a:lnTo>
                    <a:pt x="2" y="2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1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8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6" name="Freeform 62"/>
            <p:cNvSpPr>
              <a:spLocks/>
            </p:cNvSpPr>
            <p:nvPr/>
          </p:nvSpPr>
          <p:spPr bwMode="auto">
            <a:xfrm>
              <a:off x="7748337" y="5442284"/>
              <a:ext cx="465221" cy="513347"/>
            </a:xfrm>
            <a:custGeom>
              <a:avLst/>
              <a:gdLst/>
              <a:ahLst/>
              <a:cxnLst>
                <a:cxn ang="0">
                  <a:pos x="30" y="64"/>
                </a:cxn>
                <a:cxn ang="0">
                  <a:pos x="30" y="64"/>
                </a:cxn>
                <a:cxn ang="0">
                  <a:pos x="36" y="62"/>
                </a:cxn>
                <a:cxn ang="0">
                  <a:pos x="42" y="60"/>
                </a:cxn>
                <a:cxn ang="0">
                  <a:pos x="48" y="56"/>
                </a:cxn>
                <a:cxn ang="0">
                  <a:pos x="52" y="50"/>
                </a:cxn>
                <a:cxn ang="0">
                  <a:pos x="56" y="42"/>
                </a:cxn>
                <a:cxn ang="0">
                  <a:pos x="58" y="32"/>
                </a:cxn>
                <a:cxn ang="0">
                  <a:pos x="58" y="18"/>
                </a:cxn>
                <a:cxn ang="0">
                  <a:pos x="58" y="18"/>
                </a:cxn>
                <a:cxn ang="0">
                  <a:pos x="54" y="10"/>
                </a:cxn>
                <a:cxn ang="0">
                  <a:pos x="54" y="8"/>
                </a:cxn>
                <a:cxn ang="0">
                  <a:pos x="52" y="8"/>
                </a:cxn>
                <a:cxn ang="0">
                  <a:pos x="48" y="12"/>
                </a:cxn>
                <a:cxn ang="0">
                  <a:pos x="44" y="16"/>
                </a:cxn>
                <a:cxn ang="0">
                  <a:pos x="44" y="16"/>
                </a:cxn>
                <a:cxn ang="0">
                  <a:pos x="38" y="22"/>
                </a:cxn>
                <a:cxn ang="0">
                  <a:pos x="34" y="26"/>
                </a:cxn>
                <a:cxn ang="0">
                  <a:pos x="30" y="26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16"/>
                </a:cxn>
                <a:cxn ang="0">
                  <a:pos x="26" y="8"/>
                </a:cxn>
                <a:cxn ang="0">
                  <a:pos x="24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2"/>
                </a:cxn>
                <a:cxn ang="0">
                  <a:pos x="8" y="8"/>
                </a:cxn>
                <a:cxn ang="0">
                  <a:pos x="2" y="16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2" y="42"/>
                </a:cxn>
                <a:cxn ang="0">
                  <a:pos x="6" y="52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2" y="54"/>
                </a:cxn>
                <a:cxn ang="0">
                  <a:pos x="14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8"/>
                </a:cxn>
                <a:cxn ang="0">
                  <a:pos x="20" y="52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8" y="50"/>
                </a:cxn>
                <a:cxn ang="0">
                  <a:pos x="30" y="50"/>
                </a:cxn>
                <a:cxn ang="0">
                  <a:pos x="32" y="52"/>
                </a:cxn>
                <a:cxn ang="0">
                  <a:pos x="32" y="54"/>
                </a:cxn>
                <a:cxn ang="0">
                  <a:pos x="30" y="64"/>
                </a:cxn>
                <a:cxn ang="0">
                  <a:pos x="30" y="64"/>
                </a:cxn>
              </a:cxnLst>
              <a:rect l="0" t="0" r="r" b="b"/>
              <a:pathLst>
                <a:path w="58" h="64">
                  <a:moveTo>
                    <a:pt x="30" y="64"/>
                  </a:moveTo>
                  <a:lnTo>
                    <a:pt x="30" y="64"/>
                  </a:lnTo>
                  <a:lnTo>
                    <a:pt x="36" y="62"/>
                  </a:lnTo>
                  <a:lnTo>
                    <a:pt x="42" y="60"/>
                  </a:lnTo>
                  <a:lnTo>
                    <a:pt x="48" y="56"/>
                  </a:lnTo>
                  <a:lnTo>
                    <a:pt x="52" y="50"/>
                  </a:lnTo>
                  <a:lnTo>
                    <a:pt x="56" y="42"/>
                  </a:lnTo>
                  <a:lnTo>
                    <a:pt x="58" y="32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2" y="8"/>
                  </a:lnTo>
                  <a:lnTo>
                    <a:pt x="48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38" y="22"/>
                  </a:lnTo>
                  <a:lnTo>
                    <a:pt x="34" y="26"/>
                  </a:lnTo>
                  <a:lnTo>
                    <a:pt x="30" y="26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16"/>
                  </a:lnTo>
                  <a:lnTo>
                    <a:pt x="26" y="8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6" y="52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4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8"/>
                  </a:lnTo>
                  <a:lnTo>
                    <a:pt x="20" y="52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8" y="50"/>
                  </a:lnTo>
                  <a:lnTo>
                    <a:pt x="30" y="50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0" y="64"/>
                  </a:lnTo>
                  <a:lnTo>
                    <a:pt x="3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7" name="Freeform 63"/>
            <p:cNvSpPr>
              <a:spLocks/>
            </p:cNvSpPr>
            <p:nvPr/>
          </p:nvSpPr>
          <p:spPr bwMode="auto">
            <a:xfrm>
              <a:off x="8021053" y="5907505"/>
              <a:ext cx="465221" cy="513347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2" y="40"/>
                </a:cxn>
                <a:cxn ang="0">
                  <a:pos x="4" y="46"/>
                </a:cxn>
                <a:cxn ang="0">
                  <a:pos x="8" y="52"/>
                </a:cxn>
                <a:cxn ang="0">
                  <a:pos x="14" y="58"/>
                </a:cxn>
                <a:cxn ang="0">
                  <a:pos x="22" y="62"/>
                </a:cxn>
                <a:cxn ang="0">
                  <a:pos x="30" y="64"/>
                </a:cxn>
                <a:cxn ang="0">
                  <a:pos x="42" y="62"/>
                </a:cxn>
                <a:cxn ang="0">
                  <a:pos x="42" y="62"/>
                </a:cxn>
                <a:cxn ang="0">
                  <a:pos x="50" y="58"/>
                </a:cxn>
                <a:cxn ang="0">
                  <a:pos x="52" y="56"/>
                </a:cxn>
                <a:cxn ang="0">
                  <a:pos x="52" y="54"/>
                </a:cxn>
                <a:cxn ang="0">
                  <a:pos x="48" y="50"/>
                </a:cxn>
                <a:cxn ang="0">
                  <a:pos x="44" y="46"/>
                </a:cxn>
                <a:cxn ang="0">
                  <a:pos x="44" y="46"/>
                </a:cxn>
                <a:cxn ang="0">
                  <a:pos x="36" y="36"/>
                </a:cxn>
                <a:cxn ang="0">
                  <a:pos x="34" y="32"/>
                </a:cxn>
                <a:cxn ang="0">
                  <a:pos x="38" y="28"/>
                </a:cxn>
                <a:cxn ang="0">
                  <a:pos x="38" y="28"/>
                </a:cxn>
                <a:cxn ang="0">
                  <a:pos x="44" y="28"/>
                </a:cxn>
                <a:cxn ang="0">
                  <a:pos x="50" y="28"/>
                </a:cxn>
                <a:cxn ang="0">
                  <a:pos x="56" y="26"/>
                </a:cxn>
                <a:cxn ang="0">
                  <a:pos x="58" y="24"/>
                </a:cxn>
                <a:cxn ang="0">
                  <a:pos x="58" y="22"/>
                </a:cxn>
                <a:cxn ang="0">
                  <a:pos x="58" y="22"/>
                </a:cxn>
                <a:cxn ang="0">
                  <a:pos x="54" y="14"/>
                </a:cxn>
                <a:cxn ang="0">
                  <a:pos x="50" y="8"/>
                </a:cxn>
                <a:cxn ang="0">
                  <a:pos x="42" y="2"/>
                </a:cxn>
                <a:cxn ang="0">
                  <a:pos x="3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6"/>
                </a:cxn>
                <a:cxn ang="0">
                  <a:pos x="4" y="14"/>
                </a:cxn>
                <a:cxn ang="0">
                  <a:pos x="4" y="14"/>
                </a:cxn>
                <a:cxn ang="0">
                  <a:pos x="10" y="14"/>
                </a:cxn>
                <a:cxn ang="0">
                  <a:pos x="14" y="16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4" y="22"/>
                </a:cxn>
                <a:cxn ang="0">
                  <a:pos x="10" y="2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2" y="30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0" y="36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58" h="64">
                  <a:moveTo>
                    <a:pt x="0" y="34"/>
                  </a:move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2"/>
                  </a:lnTo>
                  <a:lnTo>
                    <a:pt x="14" y="58"/>
                  </a:lnTo>
                  <a:lnTo>
                    <a:pt x="22" y="62"/>
                  </a:lnTo>
                  <a:lnTo>
                    <a:pt x="30" y="64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50" y="58"/>
                  </a:lnTo>
                  <a:lnTo>
                    <a:pt x="52" y="56"/>
                  </a:lnTo>
                  <a:lnTo>
                    <a:pt x="52" y="54"/>
                  </a:lnTo>
                  <a:lnTo>
                    <a:pt x="48" y="50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36" y="36"/>
                  </a:lnTo>
                  <a:lnTo>
                    <a:pt x="34" y="32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44" y="28"/>
                  </a:lnTo>
                  <a:lnTo>
                    <a:pt x="50" y="28"/>
                  </a:lnTo>
                  <a:lnTo>
                    <a:pt x="56" y="26"/>
                  </a:lnTo>
                  <a:lnTo>
                    <a:pt x="58" y="24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4" y="14"/>
                  </a:lnTo>
                  <a:lnTo>
                    <a:pt x="50" y="8"/>
                  </a:lnTo>
                  <a:lnTo>
                    <a:pt x="42" y="2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6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4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4" y="22"/>
                  </a:lnTo>
                  <a:lnTo>
                    <a:pt x="1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8" name="Freeform 64"/>
            <p:cNvSpPr>
              <a:spLocks/>
            </p:cNvSpPr>
            <p:nvPr/>
          </p:nvSpPr>
          <p:spPr bwMode="auto">
            <a:xfrm>
              <a:off x="7571874" y="6180221"/>
              <a:ext cx="465221" cy="51334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2" y="8"/>
                </a:cxn>
                <a:cxn ang="0">
                  <a:pos x="6" y="14"/>
                </a:cxn>
                <a:cxn ang="0">
                  <a:pos x="2" y="22"/>
                </a:cxn>
                <a:cxn ang="0">
                  <a:pos x="0" y="32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12" y="52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2"/>
                </a:cxn>
                <a:cxn ang="0">
                  <a:pos x="24" y="38"/>
                </a:cxn>
                <a:cxn ang="0">
                  <a:pos x="28" y="38"/>
                </a:cxn>
                <a:cxn ang="0">
                  <a:pos x="32" y="42"/>
                </a:cxn>
                <a:cxn ang="0">
                  <a:pos x="32" y="42"/>
                </a:cxn>
                <a:cxn ang="0">
                  <a:pos x="32" y="48"/>
                </a:cxn>
                <a:cxn ang="0">
                  <a:pos x="32" y="56"/>
                </a:cxn>
                <a:cxn ang="0">
                  <a:pos x="34" y="62"/>
                </a:cxn>
                <a:cxn ang="0">
                  <a:pos x="34" y="6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4" y="62"/>
                </a:cxn>
                <a:cxn ang="0">
                  <a:pos x="50" y="56"/>
                </a:cxn>
                <a:cxn ang="0">
                  <a:pos x="56" y="4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58" y="30"/>
                </a:cxn>
                <a:cxn ang="0">
                  <a:pos x="56" y="22"/>
                </a:cxn>
                <a:cxn ang="0">
                  <a:pos x="52" y="12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46" y="10"/>
                </a:cxn>
                <a:cxn ang="0">
                  <a:pos x="44" y="16"/>
                </a:cxn>
                <a:cxn ang="0">
                  <a:pos x="42" y="16"/>
                </a:cxn>
                <a:cxn ang="0">
                  <a:pos x="42" y="18"/>
                </a:cxn>
                <a:cxn ang="0">
                  <a:pos x="42" y="18"/>
                </a:cxn>
                <a:cxn ang="0">
                  <a:pos x="38" y="16"/>
                </a:cxn>
                <a:cxn ang="0">
                  <a:pos x="38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0" y="14"/>
                </a:cxn>
                <a:cxn ang="0">
                  <a:pos x="28" y="14"/>
                </a:cxn>
                <a:cxn ang="0">
                  <a:pos x="26" y="12"/>
                </a:cxn>
                <a:cxn ang="0">
                  <a:pos x="26" y="10"/>
                </a:cxn>
                <a:cxn ang="0">
                  <a:pos x="28" y="0"/>
                </a:cxn>
                <a:cxn ang="0">
                  <a:pos x="28" y="0"/>
                </a:cxn>
              </a:cxnLst>
              <a:rect l="0" t="0" r="r" b="b"/>
              <a:pathLst>
                <a:path w="58" h="64">
                  <a:moveTo>
                    <a:pt x="28" y="0"/>
                  </a:moveTo>
                  <a:lnTo>
                    <a:pt x="28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2" y="8"/>
                  </a:lnTo>
                  <a:lnTo>
                    <a:pt x="6" y="14"/>
                  </a:lnTo>
                  <a:lnTo>
                    <a:pt x="2" y="22"/>
                  </a:lnTo>
                  <a:lnTo>
                    <a:pt x="0" y="32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2" y="52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2"/>
                  </a:lnTo>
                  <a:lnTo>
                    <a:pt x="24" y="38"/>
                  </a:lnTo>
                  <a:lnTo>
                    <a:pt x="28" y="38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8"/>
                  </a:lnTo>
                  <a:lnTo>
                    <a:pt x="32" y="56"/>
                  </a:lnTo>
                  <a:lnTo>
                    <a:pt x="34" y="62"/>
                  </a:lnTo>
                  <a:lnTo>
                    <a:pt x="34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4" y="62"/>
                  </a:lnTo>
                  <a:lnTo>
                    <a:pt x="50" y="56"/>
                  </a:lnTo>
                  <a:lnTo>
                    <a:pt x="56" y="4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58" y="30"/>
                  </a:lnTo>
                  <a:lnTo>
                    <a:pt x="56" y="22"/>
                  </a:lnTo>
                  <a:lnTo>
                    <a:pt x="52" y="12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10"/>
                  </a:lnTo>
                  <a:lnTo>
                    <a:pt x="44" y="16"/>
                  </a:lnTo>
                  <a:lnTo>
                    <a:pt x="42" y="16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8" y="16"/>
                  </a:lnTo>
                  <a:lnTo>
                    <a:pt x="38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0" y="14"/>
                  </a:lnTo>
                  <a:lnTo>
                    <a:pt x="28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9" name="Freeform 65"/>
            <p:cNvSpPr>
              <a:spLocks/>
            </p:cNvSpPr>
            <p:nvPr/>
          </p:nvSpPr>
          <p:spPr bwMode="auto">
            <a:xfrm>
              <a:off x="7299158" y="5715000"/>
              <a:ext cx="465221" cy="513347"/>
            </a:xfrm>
            <a:custGeom>
              <a:avLst/>
              <a:gdLst/>
              <a:ahLst/>
              <a:cxnLst>
                <a:cxn ang="0">
                  <a:pos x="58" y="30"/>
                </a:cxn>
                <a:cxn ang="0">
                  <a:pos x="58" y="30"/>
                </a:cxn>
                <a:cxn ang="0">
                  <a:pos x="56" y="24"/>
                </a:cxn>
                <a:cxn ang="0">
                  <a:pos x="54" y="18"/>
                </a:cxn>
                <a:cxn ang="0">
                  <a:pos x="50" y="12"/>
                </a:cxn>
                <a:cxn ang="0">
                  <a:pos x="44" y="6"/>
                </a:cxn>
                <a:cxn ang="0">
                  <a:pos x="38" y="2"/>
                </a:cxn>
                <a:cxn ang="0">
                  <a:pos x="28" y="0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8" y="4"/>
                </a:cxn>
                <a:cxn ang="0">
                  <a:pos x="8" y="6"/>
                </a:cxn>
                <a:cxn ang="0">
                  <a:pos x="6" y="8"/>
                </a:cxn>
                <a:cxn ang="0">
                  <a:pos x="10" y="12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22" y="26"/>
                </a:cxn>
                <a:cxn ang="0">
                  <a:pos x="24" y="30"/>
                </a:cxn>
                <a:cxn ang="0">
                  <a:pos x="20" y="34"/>
                </a:cxn>
                <a:cxn ang="0">
                  <a:pos x="20" y="34"/>
                </a:cxn>
                <a:cxn ang="0">
                  <a:pos x="14" y="36"/>
                </a:cxn>
                <a:cxn ang="0">
                  <a:pos x="8" y="36"/>
                </a:cxn>
                <a:cxn ang="0">
                  <a:pos x="2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4" y="48"/>
                </a:cxn>
                <a:cxn ang="0">
                  <a:pos x="8" y="56"/>
                </a:cxn>
                <a:cxn ang="0">
                  <a:pos x="16" y="62"/>
                </a:cxn>
                <a:cxn ang="0">
                  <a:pos x="20" y="6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32" y="64"/>
                </a:cxn>
                <a:cxn ang="0">
                  <a:pos x="40" y="60"/>
                </a:cxn>
                <a:cxn ang="0">
                  <a:pos x="48" y="56"/>
                </a:cxn>
                <a:cxn ang="0">
                  <a:pos x="54" y="50"/>
                </a:cxn>
                <a:cxn ang="0">
                  <a:pos x="54" y="50"/>
                </a:cxn>
                <a:cxn ang="0">
                  <a:pos x="48" y="50"/>
                </a:cxn>
                <a:cxn ang="0">
                  <a:pos x="44" y="48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42"/>
                </a:cxn>
                <a:cxn ang="0">
                  <a:pos x="48" y="40"/>
                </a:cxn>
                <a:cxn ang="0">
                  <a:pos x="58" y="40"/>
                </a:cxn>
                <a:cxn ang="0">
                  <a:pos x="58" y="40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6" y="32"/>
                </a:cxn>
                <a:cxn ang="0">
                  <a:pos x="46" y="30"/>
                </a:cxn>
                <a:cxn ang="0">
                  <a:pos x="46" y="28"/>
                </a:cxn>
                <a:cxn ang="0">
                  <a:pos x="48" y="28"/>
                </a:cxn>
                <a:cxn ang="0">
                  <a:pos x="58" y="30"/>
                </a:cxn>
                <a:cxn ang="0">
                  <a:pos x="58" y="30"/>
                </a:cxn>
              </a:cxnLst>
              <a:rect l="0" t="0" r="r" b="b"/>
              <a:pathLst>
                <a:path w="58" h="64">
                  <a:moveTo>
                    <a:pt x="58" y="30"/>
                  </a:moveTo>
                  <a:lnTo>
                    <a:pt x="58" y="30"/>
                  </a:lnTo>
                  <a:lnTo>
                    <a:pt x="56" y="24"/>
                  </a:lnTo>
                  <a:lnTo>
                    <a:pt x="54" y="18"/>
                  </a:lnTo>
                  <a:lnTo>
                    <a:pt x="50" y="12"/>
                  </a:lnTo>
                  <a:lnTo>
                    <a:pt x="44" y="6"/>
                  </a:lnTo>
                  <a:lnTo>
                    <a:pt x="38" y="2"/>
                  </a:lnTo>
                  <a:lnTo>
                    <a:pt x="28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10" y="12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22" y="26"/>
                  </a:lnTo>
                  <a:lnTo>
                    <a:pt x="24" y="30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4" y="36"/>
                  </a:lnTo>
                  <a:lnTo>
                    <a:pt x="8" y="36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4" y="48"/>
                  </a:lnTo>
                  <a:lnTo>
                    <a:pt x="8" y="56"/>
                  </a:lnTo>
                  <a:lnTo>
                    <a:pt x="16" y="62"/>
                  </a:lnTo>
                  <a:lnTo>
                    <a:pt x="20" y="6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32" y="64"/>
                  </a:lnTo>
                  <a:lnTo>
                    <a:pt x="40" y="60"/>
                  </a:lnTo>
                  <a:lnTo>
                    <a:pt x="48" y="56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48" y="50"/>
                  </a:lnTo>
                  <a:lnTo>
                    <a:pt x="44" y="48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42"/>
                  </a:lnTo>
                  <a:lnTo>
                    <a:pt x="48" y="40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6" y="32"/>
                  </a:lnTo>
                  <a:lnTo>
                    <a:pt x="46" y="30"/>
                  </a:lnTo>
                  <a:lnTo>
                    <a:pt x="46" y="28"/>
                  </a:lnTo>
                  <a:lnTo>
                    <a:pt x="48" y="28"/>
                  </a:lnTo>
                  <a:lnTo>
                    <a:pt x="58" y="30"/>
                  </a:lnTo>
                  <a:lnTo>
                    <a:pt x="58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0" name="Freeform 66"/>
            <p:cNvSpPr>
              <a:spLocks/>
            </p:cNvSpPr>
            <p:nvPr/>
          </p:nvSpPr>
          <p:spPr bwMode="auto">
            <a:xfrm>
              <a:off x="7828547" y="6003758"/>
              <a:ext cx="112295" cy="128337"/>
            </a:xfrm>
            <a:custGeom>
              <a:avLst/>
              <a:gdLst/>
              <a:ahLst/>
              <a:cxnLst>
                <a:cxn ang="0">
                  <a:pos x="14" y="8"/>
                </a:cxn>
                <a:cxn ang="0">
                  <a:pos x="14" y="8"/>
                </a:cxn>
                <a:cxn ang="0">
                  <a:pos x="12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4" y="1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4" y="8"/>
                </a:cxn>
                <a:cxn ang="0">
                  <a:pos x="14" y="8"/>
                </a:cxn>
              </a:cxnLst>
              <a:rect l="0" t="0" r="r" b="b"/>
              <a:pathLst>
                <a:path w="14" h="16">
                  <a:moveTo>
                    <a:pt x="14" y="8"/>
                  </a:moveTo>
                  <a:lnTo>
                    <a:pt x="14" y="8"/>
                  </a:lnTo>
                  <a:lnTo>
                    <a:pt x="12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8"/>
                  </a:lnTo>
                  <a:lnTo>
                    <a:pt x="1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1" name="Freeform 67"/>
            <p:cNvSpPr>
              <a:spLocks/>
            </p:cNvSpPr>
            <p:nvPr/>
          </p:nvSpPr>
          <p:spPr bwMode="auto">
            <a:xfrm>
              <a:off x="1844842" y="3164305"/>
              <a:ext cx="689811" cy="609600"/>
            </a:xfrm>
            <a:custGeom>
              <a:avLst/>
              <a:gdLst/>
              <a:ahLst/>
              <a:cxnLst>
                <a:cxn ang="0">
                  <a:pos x="46" y="76"/>
                </a:cxn>
                <a:cxn ang="0">
                  <a:pos x="46" y="76"/>
                </a:cxn>
                <a:cxn ang="0">
                  <a:pos x="54" y="74"/>
                </a:cxn>
                <a:cxn ang="0">
                  <a:pos x="62" y="72"/>
                </a:cxn>
                <a:cxn ang="0">
                  <a:pos x="70" y="66"/>
                </a:cxn>
                <a:cxn ang="0">
                  <a:pos x="78" y="60"/>
                </a:cxn>
                <a:cxn ang="0">
                  <a:pos x="84" y="50"/>
                </a:cxn>
                <a:cxn ang="0">
                  <a:pos x="86" y="38"/>
                </a:cxn>
                <a:cxn ang="0">
                  <a:pos x="86" y="30"/>
                </a:cxn>
                <a:cxn ang="0">
                  <a:pos x="84" y="22"/>
                </a:cxn>
                <a:cxn ang="0">
                  <a:pos x="84" y="22"/>
                </a:cxn>
                <a:cxn ang="0">
                  <a:pos x="80" y="12"/>
                </a:cxn>
                <a:cxn ang="0">
                  <a:pos x="78" y="10"/>
                </a:cxn>
                <a:cxn ang="0">
                  <a:pos x="76" y="10"/>
                </a:cxn>
                <a:cxn ang="0">
                  <a:pos x="70" y="14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6" y="26"/>
                </a:cxn>
                <a:cxn ang="0">
                  <a:pos x="50" y="30"/>
                </a:cxn>
                <a:cxn ang="0">
                  <a:pos x="44" y="30"/>
                </a:cxn>
                <a:cxn ang="0">
                  <a:pos x="42" y="30"/>
                </a:cxn>
                <a:cxn ang="0">
                  <a:pos x="40" y="26"/>
                </a:cxn>
                <a:cxn ang="0">
                  <a:pos x="40" y="26"/>
                </a:cxn>
                <a:cxn ang="0">
                  <a:pos x="38" y="20"/>
                </a:cxn>
                <a:cxn ang="0">
                  <a:pos x="38" y="10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2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18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42"/>
                </a:cxn>
                <a:cxn ang="0">
                  <a:pos x="4" y="50"/>
                </a:cxn>
                <a:cxn ang="0">
                  <a:pos x="10" y="60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20" y="62"/>
                </a:cxn>
                <a:cxn ang="0">
                  <a:pos x="22" y="58"/>
                </a:cxn>
                <a:cxn ang="0">
                  <a:pos x="24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30" y="58"/>
                </a:cxn>
                <a:cxn ang="0">
                  <a:pos x="30" y="62"/>
                </a:cxn>
                <a:cxn ang="0">
                  <a:pos x="30" y="76"/>
                </a:cxn>
                <a:cxn ang="0">
                  <a:pos x="30" y="76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42" y="60"/>
                </a:cxn>
                <a:cxn ang="0">
                  <a:pos x="46" y="60"/>
                </a:cxn>
                <a:cxn ang="0">
                  <a:pos x="48" y="60"/>
                </a:cxn>
                <a:cxn ang="0">
                  <a:pos x="48" y="64"/>
                </a:cxn>
                <a:cxn ang="0">
                  <a:pos x="48" y="68"/>
                </a:cxn>
                <a:cxn ang="0">
                  <a:pos x="46" y="76"/>
                </a:cxn>
                <a:cxn ang="0">
                  <a:pos x="46" y="76"/>
                </a:cxn>
              </a:cxnLst>
              <a:rect l="0" t="0" r="r" b="b"/>
              <a:pathLst>
                <a:path w="86" h="76">
                  <a:moveTo>
                    <a:pt x="46" y="76"/>
                  </a:moveTo>
                  <a:lnTo>
                    <a:pt x="46" y="76"/>
                  </a:lnTo>
                  <a:lnTo>
                    <a:pt x="54" y="74"/>
                  </a:lnTo>
                  <a:lnTo>
                    <a:pt x="62" y="72"/>
                  </a:lnTo>
                  <a:lnTo>
                    <a:pt x="70" y="66"/>
                  </a:lnTo>
                  <a:lnTo>
                    <a:pt x="78" y="60"/>
                  </a:lnTo>
                  <a:lnTo>
                    <a:pt x="84" y="50"/>
                  </a:lnTo>
                  <a:lnTo>
                    <a:pt x="86" y="38"/>
                  </a:lnTo>
                  <a:lnTo>
                    <a:pt x="86" y="30"/>
                  </a:lnTo>
                  <a:lnTo>
                    <a:pt x="84" y="22"/>
                  </a:lnTo>
                  <a:lnTo>
                    <a:pt x="84" y="22"/>
                  </a:lnTo>
                  <a:lnTo>
                    <a:pt x="80" y="12"/>
                  </a:lnTo>
                  <a:lnTo>
                    <a:pt x="78" y="10"/>
                  </a:lnTo>
                  <a:lnTo>
                    <a:pt x="76" y="10"/>
                  </a:lnTo>
                  <a:lnTo>
                    <a:pt x="70" y="14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6" y="26"/>
                  </a:lnTo>
                  <a:lnTo>
                    <a:pt x="50" y="30"/>
                  </a:lnTo>
                  <a:lnTo>
                    <a:pt x="44" y="30"/>
                  </a:lnTo>
                  <a:lnTo>
                    <a:pt x="42" y="30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38" y="20"/>
                  </a:lnTo>
                  <a:lnTo>
                    <a:pt x="38" y="10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2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18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42"/>
                  </a:lnTo>
                  <a:lnTo>
                    <a:pt x="4" y="50"/>
                  </a:lnTo>
                  <a:lnTo>
                    <a:pt x="10" y="6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20" y="62"/>
                  </a:lnTo>
                  <a:lnTo>
                    <a:pt x="22" y="58"/>
                  </a:lnTo>
                  <a:lnTo>
                    <a:pt x="24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30" y="58"/>
                  </a:lnTo>
                  <a:lnTo>
                    <a:pt x="30" y="62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42" y="60"/>
                  </a:lnTo>
                  <a:lnTo>
                    <a:pt x="46" y="60"/>
                  </a:lnTo>
                  <a:lnTo>
                    <a:pt x="48" y="60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46" y="76"/>
                  </a:lnTo>
                  <a:lnTo>
                    <a:pt x="46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2" name="Freeform 68"/>
            <p:cNvSpPr>
              <a:spLocks/>
            </p:cNvSpPr>
            <p:nvPr/>
          </p:nvSpPr>
          <p:spPr bwMode="auto">
            <a:xfrm>
              <a:off x="2261937" y="3709737"/>
              <a:ext cx="657726" cy="59355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0" y="40"/>
                </a:cxn>
                <a:cxn ang="0">
                  <a:pos x="2" y="48"/>
                </a:cxn>
                <a:cxn ang="0">
                  <a:pos x="6" y="54"/>
                </a:cxn>
                <a:cxn ang="0">
                  <a:pos x="10" y="62"/>
                </a:cxn>
                <a:cxn ang="0">
                  <a:pos x="18" y="68"/>
                </a:cxn>
                <a:cxn ang="0">
                  <a:pos x="30" y="72"/>
                </a:cxn>
                <a:cxn ang="0">
                  <a:pos x="42" y="74"/>
                </a:cxn>
                <a:cxn ang="0">
                  <a:pos x="60" y="74"/>
                </a:cxn>
                <a:cxn ang="0">
                  <a:pos x="60" y="74"/>
                </a:cxn>
                <a:cxn ang="0">
                  <a:pos x="70" y="70"/>
                </a:cxn>
                <a:cxn ang="0">
                  <a:pos x="72" y="68"/>
                </a:cxn>
                <a:cxn ang="0">
                  <a:pos x="72" y="66"/>
                </a:cxn>
                <a:cxn ang="0">
                  <a:pos x="68" y="60"/>
                </a:cxn>
                <a:cxn ang="0">
                  <a:pos x="62" y="54"/>
                </a:cxn>
                <a:cxn ang="0">
                  <a:pos x="62" y="54"/>
                </a:cxn>
                <a:cxn ang="0">
                  <a:pos x="54" y="48"/>
                </a:cxn>
                <a:cxn ang="0">
                  <a:pos x="50" y="44"/>
                </a:cxn>
                <a:cxn ang="0">
                  <a:pos x="48" y="38"/>
                </a:cxn>
                <a:cxn ang="0">
                  <a:pos x="50" y="36"/>
                </a:cxn>
                <a:cxn ang="0">
                  <a:pos x="52" y="34"/>
                </a:cxn>
                <a:cxn ang="0">
                  <a:pos x="52" y="34"/>
                </a:cxn>
                <a:cxn ang="0">
                  <a:pos x="60" y="32"/>
                </a:cxn>
                <a:cxn ang="0">
                  <a:pos x="72" y="32"/>
                </a:cxn>
                <a:cxn ang="0">
                  <a:pos x="80" y="32"/>
                </a:cxn>
                <a:cxn ang="0">
                  <a:pos x="82" y="30"/>
                </a:cxn>
                <a:cxn ang="0">
                  <a:pos x="82" y="26"/>
                </a:cxn>
                <a:cxn ang="0">
                  <a:pos x="82" y="26"/>
                </a:cxn>
                <a:cxn ang="0">
                  <a:pos x="78" y="18"/>
                </a:cxn>
                <a:cxn ang="0">
                  <a:pos x="70" y="8"/>
                </a:cxn>
                <a:cxn ang="0">
                  <a:pos x="66" y="6"/>
                </a:cxn>
                <a:cxn ang="0">
                  <a:pos x="60" y="2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14" y="8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12" y="16"/>
                </a:cxn>
                <a:cxn ang="0">
                  <a:pos x="18" y="18"/>
                </a:cxn>
                <a:cxn ang="0">
                  <a:pos x="20" y="20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8" y="26"/>
                </a:cxn>
                <a:cxn ang="0">
                  <a:pos x="14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14" y="34"/>
                </a:cxn>
                <a:cxn ang="0">
                  <a:pos x="14" y="34"/>
                </a:cxn>
                <a:cxn ang="0">
                  <a:pos x="16" y="36"/>
                </a:cxn>
                <a:cxn ang="0">
                  <a:pos x="18" y="40"/>
                </a:cxn>
                <a:cxn ang="0">
                  <a:pos x="16" y="42"/>
                </a:cxn>
                <a:cxn ang="0">
                  <a:pos x="12" y="42"/>
                </a:cxn>
                <a:cxn ang="0">
                  <a:pos x="0" y="40"/>
                </a:cxn>
                <a:cxn ang="0">
                  <a:pos x="0" y="40"/>
                </a:cxn>
              </a:cxnLst>
              <a:rect l="0" t="0" r="r" b="b"/>
              <a:pathLst>
                <a:path w="82" h="74">
                  <a:moveTo>
                    <a:pt x="0" y="40"/>
                  </a:moveTo>
                  <a:lnTo>
                    <a:pt x="0" y="40"/>
                  </a:lnTo>
                  <a:lnTo>
                    <a:pt x="2" y="48"/>
                  </a:lnTo>
                  <a:lnTo>
                    <a:pt x="6" y="54"/>
                  </a:lnTo>
                  <a:lnTo>
                    <a:pt x="10" y="62"/>
                  </a:lnTo>
                  <a:lnTo>
                    <a:pt x="18" y="68"/>
                  </a:lnTo>
                  <a:lnTo>
                    <a:pt x="30" y="72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70" y="70"/>
                  </a:lnTo>
                  <a:lnTo>
                    <a:pt x="72" y="68"/>
                  </a:lnTo>
                  <a:lnTo>
                    <a:pt x="72" y="66"/>
                  </a:lnTo>
                  <a:lnTo>
                    <a:pt x="68" y="60"/>
                  </a:lnTo>
                  <a:lnTo>
                    <a:pt x="62" y="54"/>
                  </a:lnTo>
                  <a:lnTo>
                    <a:pt x="62" y="54"/>
                  </a:lnTo>
                  <a:lnTo>
                    <a:pt x="54" y="48"/>
                  </a:lnTo>
                  <a:lnTo>
                    <a:pt x="50" y="44"/>
                  </a:lnTo>
                  <a:lnTo>
                    <a:pt x="48" y="38"/>
                  </a:lnTo>
                  <a:lnTo>
                    <a:pt x="50" y="36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60" y="32"/>
                  </a:lnTo>
                  <a:lnTo>
                    <a:pt x="72" y="32"/>
                  </a:lnTo>
                  <a:lnTo>
                    <a:pt x="80" y="32"/>
                  </a:lnTo>
                  <a:lnTo>
                    <a:pt x="82" y="30"/>
                  </a:lnTo>
                  <a:lnTo>
                    <a:pt x="82" y="26"/>
                  </a:lnTo>
                  <a:lnTo>
                    <a:pt x="82" y="26"/>
                  </a:lnTo>
                  <a:lnTo>
                    <a:pt x="78" y="18"/>
                  </a:lnTo>
                  <a:lnTo>
                    <a:pt x="70" y="8"/>
                  </a:lnTo>
                  <a:lnTo>
                    <a:pt x="66" y="6"/>
                  </a:lnTo>
                  <a:lnTo>
                    <a:pt x="60" y="2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14" y="8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12" y="16"/>
                  </a:lnTo>
                  <a:lnTo>
                    <a:pt x="18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6" y="36"/>
                  </a:lnTo>
                  <a:lnTo>
                    <a:pt x="18" y="40"/>
                  </a:lnTo>
                  <a:lnTo>
                    <a:pt x="16" y="42"/>
                  </a:lnTo>
                  <a:lnTo>
                    <a:pt x="12" y="42"/>
                  </a:lnTo>
                  <a:lnTo>
                    <a:pt x="0" y="40"/>
                  </a:lnTo>
                  <a:lnTo>
                    <a:pt x="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3" name="Freeform 69"/>
            <p:cNvSpPr>
              <a:spLocks/>
            </p:cNvSpPr>
            <p:nvPr/>
          </p:nvSpPr>
          <p:spPr bwMode="auto">
            <a:xfrm>
              <a:off x="1620253" y="4030579"/>
              <a:ext cx="657726" cy="6096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6"/>
                </a:cxn>
                <a:cxn ang="0">
                  <a:pos x="2" y="26"/>
                </a:cxn>
                <a:cxn ang="0">
                  <a:pos x="0" y="3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6" y="64"/>
                </a:cxn>
                <a:cxn ang="0">
                  <a:pos x="8" y="66"/>
                </a:cxn>
                <a:cxn ang="0">
                  <a:pos x="10" y="66"/>
                </a:cxn>
                <a:cxn ang="0">
                  <a:pos x="16" y="62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8" y="50"/>
                </a:cxn>
                <a:cxn ang="0">
                  <a:pos x="34" y="46"/>
                </a:cxn>
                <a:cxn ang="0">
                  <a:pos x="40" y="46"/>
                </a:cxn>
                <a:cxn ang="0">
                  <a:pos x="42" y="4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6" y="56"/>
                </a:cxn>
                <a:cxn ang="0">
                  <a:pos x="46" y="66"/>
                </a:cxn>
                <a:cxn ang="0">
                  <a:pos x="46" y="74"/>
                </a:cxn>
                <a:cxn ang="0">
                  <a:pos x="48" y="76"/>
                </a:cxn>
                <a:cxn ang="0">
                  <a:pos x="52" y="76"/>
                </a:cxn>
                <a:cxn ang="0">
                  <a:pos x="52" y="76"/>
                </a:cxn>
                <a:cxn ang="0">
                  <a:pos x="62" y="72"/>
                </a:cxn>
                <a:cxn ang="0">
                  <a:pos x="72" y="66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0" y="50"/>
                </a:cxn>
                <a:cxn ang="0">
                  <a:pos x="82" y="44"/>
                </a:cxn>
                <a:cxn ang="0">
                  <a:pos x="82" y="44"/>
                </a:cxn>
                <a:cxn ang="0">
                  <a:pos x="82" y="34"/>
                </a:cxn>
                <a:cxn ang="0">
                  <a:pos x="78" y="26"/>
                </a:cxn>
                <a:cxn ang="0">
                  <a:pos x="74" y="16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4" y="14"/>
                </a:cxn>
                <a:cxn ang="0">
                  <a:pos x="62" y="18"/>
                </a:cxn>
                <a:cxn ang="0">
                  <a:pos x="60" y="20"/>
                </a:cxn>
                <a:cxn ang="0">
                  <a:pos x="58" y="20"/>
                </a:cxn>
                <a:cxn ang="0">
                  <a:pos x="58" y="20"/>
                </a:cxn>
                <a:cxn ang="0">
                  <a:pos x="54" y="18"/>
                </a:cxn>
                <a:cxn ang="0">
                  <a:pos x="54" y="14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6"/>
                </a:cxn>
                <a:cxn ang="0">
                  <a:pos x="38" y="16"/>
                </a:cxn>
                <a:cxn ang="0">
                  <a:pos x="36" y="16"/>
                </a:cxn>
                <a:cxn ang="0">
                  <a:pos x="36" y="12"/>
                </a:cxn>
                <a:cxn ang="0">
                  <a:pos x="36" y="8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82" h="76">
                  <a:moveTo>
                    <a:pt x="38" y="0"/>
                  </a:moveTo>
                  <a:lnTo>
                    <a:pt x="38" y="0"/>
                  </a:lnTo>
                  <a:lnTo>
                    <a:pt x="30" y="2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6"/>
                  </a:lnTo>
                  <a:lnTo>
                    <a:pt x="2" y="26"/>
                  </a:lnTo>
                  <a:lnTo>
                    <a:pt x="0" y="3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6" y="64"/>
                  </a:lnTo>
                  <a:lnTo>
                    <a:pt x="8" y="66"/>
                  </a:lnTo>
                  <a:lnTo>
                    <a:pt x="10" y="66"/>
                  </a:lnTo>
                  <a:lnTo>
                    <a:pt x="16" y="62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8" y="50"/>
                  </a:lnTo>
                  <a:lnTo>
                    <a:pt x="34" y="46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6" y="56"/>
                  </a:lnTo>
                  <a:lnTo>
                    <a:pt x="46" y="66"/>
                  </a:lnTo>
                  <a:lnTo>
                    <a:pt x="46" y="74"/>
                  </a:lnTo>
                  <a:lnTo>
                    <a:pt x="48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62" y="72"/>
                  </a:lnTo>
                  <a:lnTo>
                    <a:pt x="72" y="66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0" y="50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34"/>
                  </a:lnTo>
                  <a:lnTo>
                    <a:pt x="78" y="26"/>
                  </a:lnTo>
                  <a:lnTo>
                    <a:pt x="74" y="1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4" y="14"/>
                  </a:lnTo>
                  <a:lnTo>
                    <a:pt x="62" y="18"/>
                  </a:lnTo>
                  <a:lnTo>
                    <a:pt x="60" y="20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4" y="18"/>
                  </a:lnTo>
                  <a:lnTo>
                    <a:pt x="54" y="1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6"/>
                  </a:lnTo>
                  <a:lnTo>
                    <a:pt x="38" y="16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4" name="Freeform 70"/>
            <p:cNvSpPr>
              <a:spLocks/>
            </p:cNvSpPr>
            <p:nvPr/>
          </p:nvSpPr>
          <p:spPr bwMode="auto">
            <a:xfrm>
              <a:off x="1219200" y="3485147"/>
              <a:ext cx="657726" cy="609600"/>
            </a:xfrm>
            <a:custGeom>
              <a:avLst/>
              <a:gdLst/>
              <a:ahLst/>
              <a:cxnLst>
                <a:cxn ang="0">
                  <a:pos x="82" y="34"/>
                </a:cxn>
                <a:cxn ang="0">
                  <a:pos x="82" y="34"/>
                </a:cxn>
                <a:cxn ang="0">
                  <a:pos x="80" y="28"/>
                </a:cxn>
                <a:cxn ang="0">
                  <a:pos x="76" y="22"/>
                </a:cxn>
                <a:cxn ang="0">
                  <a:pos x="72" y="14"/>
                </a:cxn>
                <a:cxn ang="0">
                  <a:pos x="64" y="8"/>
                </a:cxn>
                <a:cxn ang="0">
                  <a:pos x="52" y="2"/>
                </a:cxn>
                <a:cxn ang="0">
                  <a:pos x="40" y="0"/>
                </a:cxn>
                <a:cxn ang="0">
                  <a:pos x="22" y="2"/>
                </a:cxn>
                <a:cxn ang="0">
                  <a:pos x="22" y="2"/>
                </a:cxn>
                <a:cxn ang="0">
                  <a:pos x="12" y="4"/>
                </a:cxn>
                <a:cxn ang="0">
                  <a:pos x="10" y="6"/>
                </a:cxn>
                <a:cxn ang="0">
                  <a:pos x="10" y="10"/>
                </a:cxn>
                <a:cxn ang="0">
                  <a:pos x="14" y="14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6" y="26"/>
                </a:cxn>
                <a:cxn ang="0">
                  <a:pos x="32" y="32"/>
                </a:cxn>
                <a:cxn ang="0">
                  <a:pos x="32" y="36"/>
                </a:cxn>
                <a:cxn ang="0">
                  <a:pos x="32" y="38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42"/>
                </a:cxn>
                <a:cxn ang="0">
                  <a:pos x="10" y="42"/>
                </a:cxn>
                <a:cxn ang="0">
                  <a:pos x="2" y="42"/>
                </a:cxn>
                <a:cxn ang="0">
                  <a:pos x="0" y="44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4" y="56"/>
                </a:cxn>
                <a:cxn ang="0">
                  <a:pos x="10" y="66"/>
                </a:cxn>
                <a:cxn ang="0">
                  <a:pos x="16" y="70"/>
                </a:cxn>
                <a:cxn ang="0">
                  <a:pos x="22" y="72"/>
                </a:cxn>
                <a:cxn ang="0">
                  <a:pos x="28" y="74"/>
                </a:cxn>
                <a:cxn ang="0">
                  <a:pos x="38" y="76"/>
                </a:cxn>
                <a:cxn ang="0">
                  <a:pos x="38" y="76"/>
                </a:cxn>
                <a:cxn ang="0">
                  <a:pos x="46" y="74"/>
                </a:cxn>
                <a:cxn ang="0">
                  <a:pos x="56" y="72"/>
                </a:cxn>
                <a:cxn ang="0">
                  <a:pos x="68" y="66"/>
                </a:cxn>
                <a:cxn ang="0">
                  <a:pos x="78" y="60"/>
                </a:cxn>
                <a:cxn ang="0">
                  <a:pos x="78" y="60"/>
                </a:cxn>
                <a:cxn ang="0">
                  <a:pos x="68" y="58"/>
                </a:cxn>
                <a:cxn ang="0">
                  <a:pos x="62" y="56"/>
                </a:cxn>
                <a:cxn ang="0">
                  <a:pos x="62" y="54"/>
                </a:cxn>
                <a:cxn ang="0">
                  <a:pos x="60" y="52"/>
                </a:cxn>
                <a:cxn ang="0">
                  <a:pos x="60" y="52"/>
                </a:cxn>
                <a:cxn ang="0">
                  <a:pos x="64" y="50"/>
                </a:cxn>
                <a:cxn ang="0">
                  <a:pos x="68" y="48"/>
                </a:cxn>
                <a:cxn ang="0">
                  <a:pos x="82" y="48"/>
                </a:cxn>
                <a:cxn ang="0">
                  <a:pos x="82" y="48"/>
                </a:cxn>
                <a:cxn ang="0">
                  <a:pos x="68" y="42"/>
                </a:cxn>
                <a:cxn ang="0">
                  <a:pos x="68" y="42"/>
                </a:cxn>
                <a:cxn ang="0">
                  <a:pos x="66" y="38"/>
                </a:cxn>
                <a:cxn ang="0">
                  <a:pos x="64" y="34"/>
                </a:cxn>
                <a:cxn ang="0">
                  <a:pos x="66" y="34"/>
                </a:cxn>
                <a:cxn ang="0">
                  <a:pos x="68" y="32"/>
                </a:cxn>
                <a:cxn ang="0">
                  <a:pos x="82" y="34"/>
                </a:cxn>
                <a:cxn ang="0">
                  <a:pos x="82" y="34"/>
                </a:cxn>
              </a:cxnLst>
              <a:rect l="0" t="0" r="r" b="b"/>
              <a:pathLst>
                <a:path w="82" h="76">
                  <a:moveTo>
                    <a:pt x="82" y="34"/>
                  </a:moveTo>
                  <a:lnTo>
                    <a:pt x="82" y="34"/>
                  </a:lnTo>
                  <a:lnTo>
                    <a:pt x="80" y="28"/>
                  </a:lnTo>
                  <a:lnTo>
                    <a:pt x="76" y="22"/>
                  </a:lnTo>
                  <a:lnTo>
                    <a:pt x="72" y="14"/>
                  </a:lnTo>
                  <a:lnTo>
                    <a:pt x="64" y="8"/>
                  </a:lnTo>
                  <a:lnTo>
                    <a:pt x="52" y="2"/>
                  </a:lnTo>
                  <a:lnTo>
                    <a:pt x="40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2" y="4"/>
                  </a:lnTo>
                  <a:lnTo>
                    <a:pt x="10" y="6"/>
                  </a:lnTo>
                  <a:lnTo>
                    <a:pt x="10" y="10"/>
                  </a:lnTo>
                  <a:lnTo>
                    <a:pt x="14" y="1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6" y="26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42"/>
                  </a:lnTo>
                  <a:lnTo>
                    <a:pt x="10" y="42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56"/>
                  </a:lnTo>
                  <a:lnTo>
                    <a:pt x="10" y="66"/>
                  </a:lnTo>
                  <a:lnTo>
                    <a:pt x="16" y="70"/>
                  </a:lnTo>
                  <a:lnTo>
                    <a:pt x="22" y="72"/>
                  </a:lnTo>
                  <a:lnTo>
                    <a:pt x="28" y="74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46" y="74"/>
                  </a:lnTo>
                  <a:lnTo>
                    <a:pt x="56" y="72"/>
                  </a:lnTo>
                  <a:lnTo>
                    <a:pt x="68" y="66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68" y="58"/>
                  </a:lnTo>
                  <a:lnTo>
                    <a:pt x="62" y="56"/>
                  </a:lnTo>
                  <a:lnTo>
                    <a:pt x="62" y="54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4" y="50"/>
                  </a:lnTo>
                  <a:lnTo>
                    <a:pt x="68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6" y="38"/>
                  </a:lnTo>
                  <a:lnTo>
                    <a:pt x="64" y="34"/>
                  </a:lnTo>
                  <a:lnTo>
                    <a:pt x="66" y="34"/>
                  </a:lnTo>
                  <a:lnTo>
                    <a:pt x="68" y="32"/>
                  </a:lnTo>
                  <a:lnTo>
                    <a:pt x="82" y="34"/>
                  </a:lnTo>
                  <a:lnTo>
                    <a:pt x="82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5" name="Freeform 71"/>
            <p:cNvSpPr>
              <a:spLocks/>
            </p:cNvSpPr>
            <p:nvPr/>
          </p:nvSpPr>
          <p:spPr bwMode="auto">
            <a:xfrm>
              <a:off x="1989221" y="3822032"/>
              <a:ext cx="160421" cy="144379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20" y="10"/>
                </a:cxn>
                <a:cxn ang="0">
                  <a:pos x="18" y="12"/>
                </a:cxn>
                <a:cxn ang="0">
                  <a:pos x="16" y="16"/>
                </a:cxn>
                <a:cxn ang="0">
                  <a:pos x="14" y="18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6" y="18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4"/>
                </a:cxn>
                <a:cxn ang="0">
                  <a:pos x="4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6" y="2"/>
                </a:cxn>
                <a:cxn ang="0">
                  <a:pos x="18" y="6"/>
                </a:cxn>
                <a:cxn ang="0">
                  <a:pos x="20" y="10"/>
                </a:cxn>
                <a:cxn ang="0">
                  <a:pos x="20" y="10"/>
                </a:cxn>
              </a:cxnLst>
              <a:rect l="0" t="0" r="r" b="b"/>
              <a:pathLst>
                <a:path w="20" h="18">
                  <a:moveTo>
                    <a:pt x="20" y="10"/>
                  </a:moveTo>
                  <a:lnTo>
                    <a:pt x="20" y="10"/>
                  </a:lnTo>
                  <a:lnTo>
                    <a:pt x="18" y="12"/>
                  </a:lnTo>
                  <a:lnTo>
                    <a:pt x="16" y="16"/>
                  </a:lnTo>
                  <a:lnTo>
                    <a:pt x="14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6" y="2"/>
                  </a:lnTo>
                  <a:lnTo>
                    <a:pt x="18" y="6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6" name="Freeform 72"/>
            <p:cNvSpPr>
              <a:spLocks/>
            </p:cNvSpPr>
            <p:nvPr/>
          </p:nvSpPr>
          <p:spPr bwMode="auto">
            <a:xfrm>
              <a:off x="1812758" y="-894347"/>
              <a:ext cx="786063" cy="673768"/>
            </a:xfrm>
            <a:custGeom>
              <a:avLst/>
              <a:gdLst/>
              <a:ahLst/>
              <a:cxnLst>
                <a:cxn ang="0">
                  <a:pos x="18" y="76"/>
                </a:cxn>
                <a:cxn ang="0">
                  <a:pos x="18" y="76"/>
                </a:cxn>
                <a:cxn ang="0">
                  <a:pos x="24" y="80"/>
                </a:cxn>
                <a:cxn ang="0">
                  <a:pos x="34" y="82"/>
                </a:cxn>
                <a:cxn ang="0">
                  <a:pos x="44" y="84"/>
                </a:cxn>
                <a:cxn ang="0">
                  <a:pos x="56" y="82"/>
                </a:cxn>
                <a:cxn ang="0">
                  <a:pos x="68" y="78"/>
                </a:cxn>
                <a:cxn ang="0">
                  <a:pos x="80" y="70"/>
                </a:cxn>
                <a:cxn ang="0">
                  <a:pos x="86" y="64"/>
                </a:cxn>
                <a:cxn ang="0">
                  <a:pos x="92" y="56"/>
                </a:cxn>
                <a:cxn ang="0">
                  <a:pos x="92" y="56"/>
                </a:cxn>
                <a:cxn ang="0">
                  <a:pos x="98" y="46"/>
                </a:cxn>
                <a:cxn ang="0">
                  <a:pos x="96" y="42"/>
                </a:cxn>
                <a:cxn ang="0">
                  <a:pos x="96" y="42"/>
                </a:cxn>
                <a:cxn ang="0">
                  <a:pos x="88" y="40"/>
                </a:cxn>
                <a:cxn ang="0">
                  <a:pos x="78" y="42"/>
                </a:cxn>
                <a:cxn ang="0">
                  <a:pos x="78" y="42"/>
                </a:cxn>
                <a:cxn ang="0">
                  <a:pos x="68" y="42"/>
                </a:cxn>
                <a:cxn ang="0">
                  <a:pos x="58" y="42"/>
                </a:cxn>
                <a:cxn ang="0">
                  <a:pos x="54" y="38"/>
                </a:cxn>
                <a:cxn ang="0">
                  <a:pos x="52" y="36"/>
                </a:cxn>
                <a:cxn ang="0">
                  <a:pos x="54" y="32"/>
                </a:cxn>
                <a:cxn ang="0">
                  <a:pos x="54" y="32"/>
                </a:cxn>
                <a:cxn ang="0">
                  <a:pos x="58" y="26"/>
                </a:cxn>
                <a:cxn ang="0">
                  <a:pos x="66" y="18"/>
                </a:cxn>
                <a:cxn ang="0">
                  <a:pos x="72" y="10"/>
                </a:cxn>
                <a:cxn ang="0">
                  <a:pos x="72" y="8"/>
                </a:cxn>
                <a:cxn ang="0">
                  <a:pos x="68" y="6"/>
                </a:cxn>
                <a:cxn ang="0">
                  <a:pos x="68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4" y="6"/>
                </a:cxn>
                <a:cxn ang="0">
                  <a:pos x="18" y="12"/>
                </a:cxn>
                <a:cxn ang="0">
                  <a:pos x="18" y="12"/>
                </a:cxn>
                <a:cxn ang="0">
                  <a:pos x="10" y="20"/>
                </a:cxn>
                <a:cxn ang="0">
                  <a:pos x="6" y="30"/>
                </a:cxn>
                <a:cxn ang="0">
                  <a:pos x="2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8" y="48"/>
                </a:cxn>
                <a:cxn ang="0">
                  <a:pos x="14" y="46"/>
                </a:cxn>
                <a:cxn ang="0">
                  <a:pos x="16" y="46"/>
                </a:cxn>
                <a:cxn ang="0">
                  <a:pos x="18" y="46"/>
                </a:cxn>
                <a:cxn ang="0">
                  <a:pos x="18" y="46"/>
                </a:cxn>
                <a:cxn ang="0">
                  <a:pos x="20" y="52"/>
                </a:cxn>
                <a:cxn ang="0">
                  <a:pos x="16" y="56"/>
                </a:cxn>
                <a:cxn ang="0">
                  <a:pos x="6" y="66"/>
                </a:cxn>
                <a:cxn ang="0">
                  <a:pos x="6" y="66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26" y="60"/>
                </a:cxn>
                <a:cxn ang="0">
                  <a:pos x="30" y="62"/>
                </a:cxn>
                <a:cxn ang="0">
                  <a:pos x="30" y="64"/>
                </a:cxn>
                <a:cxn ang="0">
                  <a:pos x="30" y="68"/>
                </a:cxn>
                <a:cxn ang="0">
                  <a:pos x="24" y="72"/>
                </a:cxn>
                <a:cxn ang="0">
                  <a:pos x="18" y="76"/>
                </a:cxn>
                <a:cxn ang="0">
                  <a:pos x="18" y="76"/>
                </a:cxn>
              </a:cxnLst>
              <a:rect l="0" t="0" r="r" b="b"/>
              <a:pathLst>
                <a:path w="98" h="84">
                  <a:moveTo>
                    <a:pt x="18" y="76"/>
                  </a:moveTo>
                  <a:lnTo>
                    <a:pt x="18" y="76"/>
                  </a:lnTo>
                  <a:lnTo>
                    <a:pt x="24" y="80"/>
                  </a:lnTo>
                  <a:lnTo>
                    <a:pt x="34" y="82"/>
                  </a:lnTo>
                  <a:lnTo>
                    <a:pt x="44" y="84"/>
                  </a:lnTo>
                  <a:lnTo>
                    <a:pt x="56" y="82"/>
                  </a:lnTo>
                  <a:lnTo>
                    <a:pt x="68" y="78"/>
                  </a:lnTo>
                  <a:lnTo>
                    <a:pt x="80" y="70"/>
                  </a:lnTo>
                  <a:lnTo>
                    <a:pt x="86" y="64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8" y="46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88" y="40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68" y="42"/>
                  </a:lnTo>
                  <a:lnTo>
                    <a:pt x="58" y="42"/>
                  </a:lnTo>
                  <a:lnTo>
                    <a:pt x="54" y="38"/>
                  </a:lnTo>
                  <a:lnTo>
                    <a:pt x="52" y="36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8" y="26"/>
                  </a:lnTo>
                  <a:lnTo>
                    <a:pt x="66" y="18"/>
                  </a:lnTo>
                  <a:lnTo>
                    <a:pt x="72" y="10"/>
                  </a:lnTo>
                  <a:lnTo>
                    <a:pt x="72" y="8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2" y="4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0" y="20"/>
                  </a:lnTo>
                  <a:lnTo>
                    <a:pt x="6" y="30"/>
                  </a:lnTo>
                  <a:lnTo>
                    <a:pt x="2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8" y="48"/>
                  </a:lnTo>
                  <a:lnTo>
                    <a:pt x="14" y="46"/>
                  </a:lnTo>
                  <a:lnTo>
                    <a:pt x="16" y="4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20" y="52"/>
                  </a:lnTo>
                  <a:lnTo>
                    <a:pt x="16" y="5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6" y="60"/>
                  </a:lnTo>
                  <a:lnTo>
                    <a:pt x="30" y="62"/>
                  </a:lnTo>
                  <a:lnTo>
                    <a:pt x="30" y="64"/>
                  </a:lnTo>
                  <a:lnTo>
                    <a:pt x="30" y="68"/>
                  </a:lnTo>
                  <a:lnTo>
                    <a:pt x="24" y="72"/>
                  </a:lnTo>
                  <a:lnTo>
                    <a:pt x="18" y="76"/>
                  </a:lnTo>
                  <a:lnTo>
                    <a:pt x="18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7" name="Freeform 73"/>
            <p:cNvSpPr>
              <a:spLocks/>
            </p:cNvSpPr>
            <p:nvPr/>
          </p:nvSpPr>
          <p:spPr bwMode="auto">
            <a:xfrm>
              <a:off x="1700463" y="-188495"/>
              <a:ext cx="721895" cy="705853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8" y="18"/>
                </a:cxn>
                <a:cxn ang="0">
                  <a:pos x="4" y="26"/>
                </a:cxn>
                <a:cxn ang="0">
                  <a:pos x="2" y="34"/>
                </a:cxn>
                <a:cxn ang="0">
                  <a:pos x="0" y="42"/>
                </a:cxn>
                <a:cxn ang="0">
                  <a:pos x="0" y="54"/>
                </a:cxn>
                <a:cxn ang="0">
                  <a:pos x="6" y="64"/>
                </a:cxn>
                <a:cxn ang="0">
                  <a:pos x="14" y="74"/>
                </a:cxn>
                <a:cxn ang="0">
                  <a:pos x="20" y="80"/>
                </a:cxn>
                <a:cxn ang="0">
                  <a:pos x="28" y="84"/>
                </a:cxn>
                <a:cxn ang="0">
                  <a:pos x="28" y="84"/>
                </a:cxn>
                <a:cxn ang="0">
                  <a:pos x="40" y="88"/>
                </a:cxn>
                <a:cxn ang="0">
                  <a:pos x="44" y="86"/>
                </a:cxn>
                <a:cxn ang="0">
                  <a:pos x="46" y="86"/>
                </a:cxn>
                <a:cxn ang="0">
                  <a:pos x="46" y="78"/>
                </a:cxn>
                <a:cxn ang="0">
                  <a:pos x="46" y="70"/>
                </a:cxn>
                <a:cxn ang="0">
                  <a:pos x="46" y="70"/>
                </a:cxn>
                <a:cxn ang="0">
                  <a:pos x="46" y="60"/>
                </a:cxn>
                <a:cxn ang="0">
                  <a:pos x="46" y="54"/>
                </a:cxn>
                <a:cxn ang="0">
                  <a:pos x="50" y="48"/>
                </a:cxn>
                <a:cxn ang="0">
                  <a:pos x="52" y="46"/>
                </a:cxn>
                <a:cxn ang="0">
                  <a:pos x="56" y="48"/>
                </a:cxn>
                <a:cxn ang="0">
                  <a:pos x="56" y="48"/>
                </a:cxn>
                <a:cxn ang="0">
                  <a:pos x="64" y="52"/>
                </a:cxn>
                <a:cxn ang="0">
                  <a:pos x="72" y="58"/>
                </a:cxn>
                <a:cxn ang="0">
                  <a:pos x="78" y="62"/>
                </a:cxn>
                <a:cxn ang="0">
                  <a:pos x="82" y="62"/>
                </a:cxn>
                <a:cxn ang="0">
                  <a:pos x="84" y="58"/>
                </a:cxn>
                <a:cxn ang="0">
                  <a:pos x="84" y="58"/>
                </a:cxn>
                <a:cxn ang="0">
                  <a:pos x="88" y="50"/>
                </a:cxn>
                <a:cxn ang="0">
                  <a:pos x="90" y="38"/>
                </a:cxn>
                <a:cxn ang="0">
                  <a:pos x="90" y="32"/>
                </a:cxn>
                <a:cxn ang="0">
                  <a:pos x="88" y="26"/>
                </a:cxn>
                <a:cxn ang="0">
                  <a:pos x="84" y="20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0" y="8"/>
                </a:cxn>
                <a:cxn ang="0">
                  <a:pos x="60" y="4"/>
                </a:cxn>
                <a:cxn ang="0">
                  <a:pos x="46" y="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8" y="8"/>
                </a:cxn>
                <a:cxn ang="0">
                  <a:pos x="42" y="12"/>
                </a:cxn>
                <a:cxn ang="0">
                  <a:pos x="42" y="16"/>
                </a:cxn>
                <a:cxn ang="0">
                  <a:pos x="40" y="18"/>
                </a:cxn>
                <a:cxn ang="0">
                  <a:pos x="40" y="18"/>
                </a:cxn>
                <a:cxn ang="0">
                  <a:pos x="36" y="18"/>
                </a:cxn>
                <a:cxn ang="0">
                  <a:pos x="32" y="16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26"/>
                </a:cxn>
                <a:cxn ang="0">
                  <a:pos x="22" y="30"/>
                </a:cxn>
                <a:cxn ang="0">
                  <a:pos x="20" y="30"/>
                </a:cxn>
                <a:cxn ang="0">
                  <a:pos x="18" y="28"/>
                </a:cxn>
                <a:cxn ang="0">
                  <a:pos x="14" y="26"/>
                </a:cxn>
                <a:cxn ang="0">
                  <a:pos x="8" y="18"/>
                </a:cxn>
                <a:cxn ang="0">
                  <a:pos x="8" y="18"/>
                </a:cxn>
              </a:cxnLst>
              <a:rect l="0" t="0" r="r" b="b"/>
              <a:pathLst>
                <a:path w="90" h="88">
                  <a:moveTo>
                    <a:pt x="8" y="18"/>
                  </a:moveTo>
                  <a:lnTo>
                    <a:pt x="8" y="18"/>
                  </a:lnTo>
                  <a:lnTo>
                    <a:pt x="4" y="26"/>
                  </a:lnTo>
                  <a:lnTo>
                    <a:pt x="2" y="34"/>
                  </a:lnTo>
                  <a:lnTo>
                    <a:pt x="0" y="42"/>
                  </a:lnTo>
                  <a:lnTo>
                    <a:pt x="0" y="54"/>
                  </a:lnTo>
                  <a:lnTo>
                    <a:pt x="6" y="64"/>
                  </a:lnTo>
                  <a:lnTo>
                    <a:pt x="14" y="74"/>
                  </a:lnTo>
                  <a:lnTo>
                    <a:pt x="20" y="80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40" y="88"/>
                  </a:lnTo>
                  <a:lnTo>
                    <a:pt x="44" y="86"/>
                  </a:lnTo>
                  <a:lnTo>
                    <a:pt x="46" y="86"/>
                  </a:lnTo>
                  <a:lnTo>
                    <a:pt x="46" y="78"/>
                  </a:lnTo>
                  <a:lnTo>
                    <a:pt x="46" y="70"/>
                  </a:lnTo>
                  <a:lnTo>
                    <a:pt x="46" y="70"/>
                  </a:lnTo>
                  <a:lnTo>
                    <a:pt x="46" y="60"/>
                  </a:lnTo>
                  <a:lnTo>
                    <a:pt x="46" y="54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64" y="52"/>
                  </a:lnTo>
                  <a:lnTo>
                    <a:pt x="72" y="58"/>
                  </a:lnTo>
                  <a:lnTo>
                    <a:pt x="78" y="62"/>
                  </a:lnTo>
                  <a:lnTo>
                    <a:pt x="82" y="62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88" y="50"/>
                  </a:lnTo>
                  <a:lnTo>
                    <a:pt x="90" y="38"/>
                  </a:lnTo>
                  <a:lnTo>
                    <a:pt x="90" y="32"/>
                  </a:lnTo>
                  <a:lnTo>
                    <a:pt x="88" y="26"/>
                  </a:lnTo>
                  <a:lnTo>
                    <a:pt x="84" y="20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0" y="8"/>
                  </a:lnTo>
                  <a:lnTo>
                    <a:pt x="60" y="4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8" y="8"/>
                  </a:lnTo>
                  <a:lnTo>
                    <a:pt x="42" y="12"/>
                  </a:lnTo>
                  <a:lnTo>
                    <a:pt x="42" y="16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6"/>
                  </a:lnTo>
                  <a:lnTo>
                    <a:pt x="22" y="30"/>
                  </a:lnTo>
                  <a:lnTo>
                    <a:pt x="20" y="30"/>
                  </a:lnTo>
                  <a:lnTo>
                    <a:pt x="18" y="28"/>
                  </a:lnTo>
                  <a:lnTo>
                    <a:pt x="14" y="26"/>
                  </a:lnTo>
                  <a:lnTo>
                    <a:pt x="8" y="18"/>
                  </a:lnTo>
                  <a:lnTo>
                    <a:pt x="8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8" name="Freeform 74"/>
            <p:cNvSpPr>
              <a:spLocks/>
            </p:cNvSpPr>
            <p:nvPr/>
          </p:nvSpPr>
          <p:spPr bwMode="auto">
            <a:xfrm>
              <a:off x="882316" y="-300789"/>
              <a:ext cx="770021" cy="657726"/>
            </a:xfrm>
            <a:custGeom>
              <a:avLst/>
              <a:gdLst/>
              <a:ahLst/>
              <a:cxnLst>
                <a:cxn ang="0">
                  <a:pos x="78" y="6"/>
                </a:cxn>
                <a:cxn ang="0">
                  <a:pos x="78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0" y="0"/>
                </a:cxn>
                <a:cxn ang="0">
                  <a:pos x="28" y="4"/>
                </a:cxn>
                <a:cxn ang="0">
                  <a:pos x="16" y="12"/>
                </a:cxn>
                <a:cxn ang="0">
                  <a:pos x="4" y="26"/>
                </a:cxn>
                <a:cxn ang="0">
                  <a:pos x="4" y="2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8" y="42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8" y="40"/>
                </a:cxn>
                <a:cxn ang="0">
                  <a:pos x="36" y="42"/>
                </a:cxn>
                <a:cxn ang="0">
                  <a:pos x="42" y="44"/>
                </a:cxn>
                <a:cxn ang="0">
                  <a:pos x="42" y="46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36" y="58"/>
                </a:cxn>
                <a:cxn ang="0">
                  <a:pos x="28" y="64"/>
                </a:cxn>
                <a:cxn ang="0">
                  <a:pos x="24" y="72"/>
                </a:cxn>
                <a:cxn ang="0">
                  <a:pos x="24" y="74"/>
                </a:cxn>
                <a:cxn ang="0">
                  <a:pos x="26" y="76"/>
                </a:cxn>
                <a:cxn ang="0">
                  <a:pos x="26" y="76"/>
                </a:cxn>
                <a:cxn ang="0">
                  <a:pos x="36" y="80"/>
                </a:cxn>
                <a:cxn ang="0">
                  <a:pos x="48" y="82"/>
                </a:cxn>
                <a:cxn ang="0">
                  <a:pos x="56" y="80"/>
                </a:cxn>
                <a:cxn ang="0">
                  <a:pos x="62" y="78"/>
                </a:cxn>
                <a:cxn ang="0">
                  <a:pos x="70" y="74"/>
                </a:cxn>
                <a:cxn ang="0">
                  <a:pos x="78" y="70"/>
                </a:cxn>
                <a:cxn ang="0">
                  <a:pos x="78" y="70"/>
                </a:cxn>
                <a:cxn ang="0">
                  <a:pos x="84" y="62"/>
                </a:cxn>
                <a:cxn ang="0">
                  <a:pos x="88" y="52"/>
                </a:cxn>
                <a:cxn ang="0">
                  <a:pos x="94" y="40"/>
                </a:cxn>
                <a:cxn ang="0">
                  <a:pos x="96" y="28"/>
                </a:cxn>
                <a:cxn ang="0">
                  <a:pos x="96" y="28"/>
                </a:cxn>
                <a:cxn ang="0">
                  <a:pos x="88" y="34"/>
                </a:cxn>
                <a:cxn ang="0">
                  <a:pos x="82" y="36"/>
                </a:cxn>
                <a:cxn ang="0">
                  <a:pos x="78" y="36"/>
                </a:cxn>
                <a:cxn ang="0">
                  <a:pos x="76" y="36"/>
                </a:cxn>
                <a:cxn ang="0">
                  <a:pos x="76" y="36"/>
                </a:cxn>
                <a:cxn ang="0">
                  <a:pos x="76" y="32"/>
                </a:cxn>
                <a:cxn ang="0">
                  <a:pos x="78" y="26"/>
                </a:cxn>
                <a:cxn ang="0">
                  <a:pos x="90" y="16"/>
                </a:cxn>
                <a:cxn ang="0">
                  <a:pos x="90" y="16"/>
                </a:cxn>
                <a:cxn ang="0">
                  <a:pos x="74" y="22"/>
                </a:cxn>
                <a:cxn ang="0">
                  <a:pos x="74" y="22"/>
                </a:cxn>
                <a:cxn ang="0">
                  <a:pos x="68" y="22"/>
                </a:cxn>
                <a:cxn ang="0">
                  <a:pos x="64" y="20"/>
                </a:cxn>
                <a:cxn ang="0">
                  <a:pos x="64" y="18"/>
                </a:cxn>
                <a:cxn ang="0">
                  <a:pos x="66" y="14"/>
                </a:cxn>
                <a:cxn ang="0">
                  <a:pos x="78" y="6"/>
                </a:cxn>
                <a:cxn ang="0">
                  <a:pos x="78" y="6"/>
                </a:cxn>
              </a:cxnLst>
              <a:rect l="0" t="0" r="r" b="b"/>
              <a:pathLst>
                <a:path w="96" h="82">
                  <a:moveTo>
                    <a:pt x="78" y="6"/>
                  </a:moveTo>
                  <a:lnTo>
                    <a:pt x="78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0" y="0"/>
                  </a:lnTo>
                  <a:lnTo>
                    <a:pt x="28" y="4"/>
                  </a:lnTo>
                  <a:lnTo>
                    <a:pt x="16" y="12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8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8" y="40"/>
                  </a:lnTo>
                  <a:lnTo>
                    <a:pt x="36" y="42"/>
                  </a:lnTo>
                  <a:lnTo>
                    <a:pt x="42" y="44"/>
                  </a:lnTo>
                  <a:lnTo>
                    <a:pt x="42" y="46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36" y="58"/>
                  </a:lnTo>
                  <a:lnTo>
                    <a:pt x="28" y="64"/>
                  </a:lnTo>
                  <a:lnTo>
                    <a:pt x="24" y="72"/>
                  </a:lnTo>
                  <a:lnTo>
                    <a:pt x="24" y="74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6" y="80"/>
                  </a:lnTo>
                  <a:lnTo>
                    <a:pt x="48" y="82"/>
                  </a:lnTo>
                  <a:lnTo>
                    <a:pt x="56" y="80"/>
                  </a:lnTo>
                  <a:lnTo>
                    <a:pt x="62" y="78"/>
                  </a:lnTo>
                  <a:lnTo>
                    <a:pt x="70" y="74"/>
                  </a:lnTo>
                  <a:lnTo>
                    <a:pt x="78" y="70"/>
                  </a:lnTo>
                  <a:lnTo>
                    <a:pt x="78" y="70"/>
                  </a:lnTo>
                  <a:lnTo>
                    <a:pt x="84" y="62"/>
                  </a:lnTo>
                  <a:lnTo>
                    <a:pt x="88" y="52"/>
                  </a:lnTo>
                  <a:lnTo>
                    <a:pt x="94" y="40"/>
                  </a:lnTo>
                  <a:lnTo>
                    <a:pt x="96" y="28"/>
                  </a:lnTo>
                  <a:lnTo>
                    <a:pt x="96" y="28"/>
                  </a:lnTo>
                  <a:lnTo>
                    <a:pt x="88" y="34"/>
                  </a:lnTo>
                  <a:lnTo>
                    <a:pt x="82" y="36"/>
                  </a:lnTo>
                  <a:lnTo>
                    <a:pt x="78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8" y="26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74" y="22"/>
                  </a:lnTo>
                  <a:lnTo>
                    <a:pt x="74" y="22"/>
                  </a:lnTo>
                  <a:lnTo>
                    <a:pt x="68" y="22"/>
                  </a:lnTo>
                  <a:lnTo>
                    <a:pt x="64" y="20"/>
                  </a:lnTo>
                  <a:lnTo>
                    <a:pt x="64" y="18"/>
                  </a:lnTo>
                  <a:lnTo>
                    <a:pt x="66" y="14"/>
                  </a:lnTo>
                  <a:lnTo>
                    <a:pt x="78" y="6"/>
                  </a:lnTo>
                  <a:lnTo>
                    <a:pt x="7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9" name="Freeform 75"/>
            <p:cNvSpPr>
              <a:spLocks/>
            </p:cNvSpPr>
            <p:nvPr/>
          </p:nvSpPr>
          <p:spPr bwMode="auto">
            <a:xfrm>
              <a:off x="1042737" y="-1054768"/>
              <a:ext cx="721895" cy="689811"/>
            </a:xfrm>
            <a:custGeom>
              <a:avLst/>
              <a:gdLst/>
              <a:ahLst/>
              <a:cxnLst>
                <a:cxn ang="0">
                  <a:pos x="82" y="68"/>
                </a:cxn>
                <a:cxn ang="0">
                  <a:pos x="82" y="68"/>
                </a:cxn>
                <a:cxn ang="0">
                  <a:pos x="86" y="62"/>
                </a:cxn>
                <a:cxn ang="0">
                  <a:pos x="88" y="54"/>
                </a:cxn>
                <a:cxn ang="0">
                  <a:pos x="90" y="44"/>
                </a:cxn>
                <a:cxn ang="0">
                  <a:pos x="90" y="34"/>
                </a:cxn>
                <a:cxn ang="0">
                  <a:pos x="84" y="24"/>
                </a:cxn>
                <a:cxn ang="0">
                  <a:pos x="76" y="12"/>
                </a:cxn>
                <a:cxn ang="0">
                  <a:pos x="70" y="8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4" y="8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44" y="26"/>
                </a:cxn>
                <a:cxn ang="0">
                  <a:pos x="44" y="34"/>
                </a:cxn>
                <a:cxn ang="0">
                  <a:pos x="40" y="38"/>
                </a:cxn>
                <a:cxn ang="0">
                  <a:pos x="38" y="40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26" y="36"/>
                </a:cxn>
                <a:cxn ang="0">
                  <a:pos x="18" y="30"/>
                </a:cxn>
                <a:cxn ang="0">
                  <a:pos x="12" y="24"/>
                </a:cxn>
                <a:cxn ang="0">
                  <a:pos x="8" y="26"/>
                </a:cxn>
                <a:cxn ang="0">
                  <a:pos x="6" y="28"/>
                </a:cxn>
                <a:cxn ang="0">
                  <a:pos x="6" y="28"/>
                </a:cxn>
                <a:cxn ang="0">
                  <a:pos x="2" y="38"/>
                </a:cxn>
                <a:cxn ang="0">
                  <a:pos x="0" y="48"/>
                </a:cxn>
                <a:cxn ang="0">
                  <a:pos x="0" y="54"/>
                </a:cxn>
                <a:cxn ang="0">
                  <a:pos x="2" y="60"/>
                </a:cxn>
                <a:cxn ang="0">
                  <a:pos x="6" y="68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20" y="78"/>
                </a:cxn>
                <a:cxn ang="0">
                  <a:pos x="30" y="82"/>
                </a:cxn>
                <a:cxn ang="0">
                  <a:pos x="42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0"/>
                </a:cxn>
                <a:cxn ang="0">
                  <a:pos x="48" y="74"/>
                </a:cxn>
                <a:cxn ang="0">
                  <a:pos x="48" y="72"/>
                </a:cxn>
                <a:cxn ang="0">
                  <a:pos x="50" y="70"/>
                </a:cxn>
                <a:cxn ang="0">
                  <a:pos x="50" y="70"/>
                </a:cxn>
                <a:cxn ang="0">
                  <a:pos x="54" y="68"/>
                </a:cxn>
                <a:cxn ang="0">
                  <a:pos x="58" y="70"/>
                </a:cxn>
                <a:cxn ang="0">
                  <a:pos x="70" y="80"/>
                </a:cxn>
                <a:cxn ang="0">
                  <a:pos x="70" y="80"/>
                </a:cxn>
                <a:cxn ang="0">
                  <a:pos x="64" y="66"/>
                </a:cxn>
                <a:cxn ang="0">
                  <a:pos x="64" y="66"/>
                </a:cxn>
                <a:cxn ang="0">
                  <a:pos x="64" y="62"/>
                </a:cxn>
                <a:cxn ang="0">
                  <a:pos x="66" y="58"/>
                </a:cxn>
                <a:cxn ang="0">
                  <a:pos x="70" y="58"/>
                </a:cxn>
                <a:cxn ang="0">
                  <a:pos x="72" y="58"/>
                </a:cxn>
                <a:cxn ang="0">
                  <a:pos x="76" y="62"/>
                </a:cxn>
                <a:cxn ang="0">
                  <a:pos x="82" y="68"/>
                </a:cxn>
                <a:cxn ang="0">
                  <a:pos x="82" y="68"/>
                </a:cxn>
              </a:cxnLst>
              <a:rect l="0" t="0" r="r" b="b"/>
              <a:pathLst>
                <a:path w="90" h="86">
                  <a:moveTo>
                    <a:pt x="82" y="68"/>
                  </a:moveTo>
                  <a:lnTo>
                    <a:pt x="82" y="68"/>
                  </a:lnTo>
                  <a:lnTo>
                    <a:pt x="86" y="62"/>
                  </a:lnTo>
                  <a:lnTo>
                    <a:pt x="88" y="54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84" y="24"/>
                  </a:lnTo>
                  <a:lnTo>
                    <a:pt x="76" y="12"/>
                  </a:lnTo>
                  <a:lnTo>
                    <a:pt x="70" y="8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8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4" y="26"/>
                  </a:lnTo>
                  <a:lnTo>
                    <a:pt x="44" y="34"/>
                  </a:lnTo>
                  <a:lnTo>
                    <a:pt x="40" y="38"/>
                  </a:lnTo>
                  <a:lnTo>
                    <a:pt x="38" y="40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26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8" y="26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2" y="3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2" y="60"/>
                  </a:lnTo>
                  <a:lnTo>
                    <a:pt x="6" y="68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20" y="78"/>
                  </a:lnTo>
                  <a:lnTo>
                    <a:pt x="30" y="82"/>
                  </a:lnTo>
                  <a:lnTo>
                    <a:pt x="42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0"/>
                  </a:lnTo>
                  <a:lnTo>
                    <a:pt x="48" y="74"/>
                  </a:lnTo>
                  <a:lnTo>
                    <a:pt x="48" y="72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4" y="68"/>
                  </a:lnTo>
                  <a:lnTo>
                    <a:pt x="58" y="70"/>
                  </a:lnTo>
                  <a:lnTo>
                    <a:pt x="70" y="80"/>
                  </a:lnTo>
                  <a:lnTo>
                    <a:pt x="70" y="8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64" y="62"/>
                  </a:lnTo>
                  <a:lnTo>
                    <a:pt x="66" y="58"/>
                  </a:lnTo>
                  <a:lnTo>
                    <a:pt x="70" y="58"/>
                  </a:lnTo>
                  <a:lnTo>
                    <a:pt x="72" y="58"/>
                  </a:lnTo>
                  <a:lnTo>
                    <a:pt x="76" y="62"/>
                  </a:lnTo>
                  <a:lnTo>
                    <a:pt x="82" y="68"/>
                  </a:lnTo>
                  <a:lnTo>
                    <a:pt x="82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0" name="Freeform 76"/>
            <p:cNvSpPr>
              <a:spLocks/>
            </p:cNvSpPr>
            <p:nvPr/>
          </p:nvSpPr>
          <p:spPr bwMode="auto">
            <a:xfrm>
              <a:off x="1636295" y="-348916"/>
              <a:ext cx="176463" cy="160421"/>
            </a:xfrm>
            <a:custGeom>
              <a:avLst/>
              <a:gdLst/>
              <a:ahLst/>
              <a:cxnLst>
                <a:cxn ang="0">
                  <a:pos x="20" y="16"/>
                </a:cxn>
                <a:cxn ang="0">
                  <a:pos x="20" y="16"/>
                </a:cxn>
                <a:cxn ang="0">
                  <a:pos x="16" y="18"/>
                </a:cxn>
                <a:cxn ang="0">
                  <a:pos x="12" y="20"/>
                </a:cxn>
                <a:cxn ang="0">
                  <a:pos x="8" y="18"/>
                </a:cxn>
                <a:cxn ang="0">
                  <a:pos x="4" y="18"/>
                </a:cxn>
                <a:cxn ang="0">
                  <a:pos x="4" y="18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2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20" y="4"/>
                </a:cxn>
                <a:cxn ang="0">
                  <a:pos x="22" y="8"/>
                </a:cxn>
                <a:cxn ang="0">
                  <a:pos x="22" y="12"/>
                </a:cxn>
                <a:cxn ang="0">
                  <a:pos x="20" y="16"/>
                </a:cxn>
                <a:cxn ang="0">
                  <a:pos x="20" y="16"/>
                </a:cxn>
              </a:cxnLst>
              <a:rect l="0" t="0" r="r" b="b"/>
              <a:pathLst>
                <a:path w="22" h="20">
                  <a:moveTo>
                    <a:pt x="20" y="16"/>
                  </a:moveTo>
                  <a:lnTo>
                    <a:pt x="20" y="16"/>
                  </a:lnTo>
                  <a:lnTo>
                    <a:pt x="16" y="18"/>
                  </a:lnTo>
                  <a:lnTo>
                    <a:pt x="12" y="20"/>
                  </a:lnTo>
                  <a:lnTo>
                    <a:pt x="8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2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2" y="8"/>
                  </a:lnTo>
                  <a:lnTo>
                    <a:pt x="22" y="12"/>
                  </a:lnTo>
                  <a:lnTo>
                    <a:pt x="20" y="16"/>
                  </a:lnTo>
                  <a:lnTo>
                    <a:pt x="20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1" name="Freeform 77"/>
            <p:cNvSpPr>
              <a:spLocks/>
            </p:cNvSpPr>
            <p:nvPr/>
          </p:nvSpPr>
          <p:spPr bwMode="auto">
            <a:xfrm>
              <a:off x="3914274" y="-284747"/>
              <a:ext cx="465221" cy="882316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8" y="4"/>
                </a:cxn>
                <a:cxn ang="0">
                  <a:pos x="28" y="14"/>
                </a:cxn>
                <a:cxn ang="0">
                  <a:pos x="28" y="22"/>
                </a:cxn>
                <a:cxn ang="0">
                  <a:pos x="24" y="28"/>
                </a:cxn>
                <a:cxn ang="0">
                  <a:pos x="20" y="36"/>
                </a:cxn>
                <a:cxn ang="0">
                  <a:pos x="12" y="44"/>
                </a:cxn>
                <a:cxn ang="0">
                  <a:pos x="12" y="44"/>
                </a:cxn>
                <a:cxn ang="0">
                  <a:pos x="6" y="54"/>
                </a:cxn>
                <a:cxn ang="0">
                  <a:pos x="2" y="66"/>
                </a:cxn>
                <a:cxn ang="0">
                  <a:pos x="0" y="80"/>
                </a:cxn>
                <a:cxn ang="0">
                  <a:pos x="4" y="92"/>
                </a:cxn>
                <a:cxn ang="0">
                  <a:pos x="8" y="102"/>
                </a:cxn>
                <a:cxn ang="0">
                  <a:pos x="14" y="106"/>
                </a:cxn>
                <a:cxn ang="0">
                  <a:pos x="18" y="110"/>
                </a:cxn>
                <a:cxn ang="0">
                  <a:pos x="24" y="110"/>
                </a:cxn>
                <a:cxn ang="0">
                  <a:pos x="30" y="110"/>
                </a:cxn>
                <a:cxn ang="0">
                  <a:pos x="38" y="110"/>
                </a:cxn>
                <a:cxn ang="0">
                  <a:pos x="48" y="106"/>
                </a:cxn>
                <a:cxn ang="0">
                  <a:pos x="48" y="106"/>
                </a:cxn>
                <a:cxn ang="0">
                  <a:pos x="52" y="102"/>
                </a:cxn>
                <a:cxn ang="0">
                  <a:pos x="56" y="96"/>
                </a:cxn>
                <a:cxn ang="0">
                  <a:pos x="58" y="90"/>
                </a:cxn>
                <a:cxn ang="0">
                  <a:pos x="58" y="86"/>
                </a:cxn>
                <a:cxn ang="0">
                  <a:pos x="54" y="76"/>
                </a:cxn>
                <a:cxn ang="0">
                  <a:pos x="54" y="72"/>
                </a:cxn>
                <a:cxn ang="0">
                  <a:pos x="54" y="72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8" y="82"/>
                </a:cxn>
                <a:cxn ang="0">
                  <a:pos x="34" y="80"/>
                </a:cxn>
                <a:cxn ang="0">
                  <a:pos x="34" y="80"/>
                </a:cxn>
                <a:cxn ang="0">
                  <a:pos x="36" y="78"/>
                </a:cxn>
                <a:cxn ang="0">
                  <a:pos x="42" y="74"/>
                </a:cxn>
                <a:cxn ang="0">
                  <a:pos x="46" y="66"/>
                </a:cxn>
                <a:cxn ang="0">
                  <a:pos x="48" y="62"/>
                </a:cxn>
                <a:cxn ang="0">
                  <a:pos x="48" y="54"/>
                </a:cxn>
                <a:cxn ang="0">
                  <a:pos x="48" y="54"/>
                </a:cxn>
                <a:cxn ang="0">
                  <a:pos x="46" y="48"/>
                </a:cxn>
                <a:cxn ang="0">
                  <a:pos x="44" y="38"/>
                </a:cxn>
                <a:cxn ang="0">
                  <a:pos x="36" y="20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58" h="110">
                  <a:moveTo>
                    <a:pt x="26" y="0"/>
                  </a:moveTo>
                  <a:lnTo>
                    <a:pt x="26" y="0"/>
                  </a:lnTo>
                  <a:lnTo>
                    <a:pt x="28" y="4"/>
                  </a:lnTo>
                  <a:lnTo>
                    <a:pt x="28" y="14"/>
                  </a:lnTo>
                  <a:lnTo>
                    <a:pt x="28" y="22"/>
                  </a:lnTo>
                  <a:lnTo>
                    <a:pt x="24" y="28"/>
                  </a:lnTo>
                  <a:lnTo>
                    <a:pt x="20" y="36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6" y="54"/>
                  </a:lnTo>
                  <a:lnTo>
                    <a:pt x="2" y="66"/>
                  </a:lnTo>
                  <a:lnTo>
                    <a:pt x="0" y="80"/>
                  </a:lnTo>
                  <a:lnTo>
                    <a:pt x="4" y="92"/>
                  </a:lnTo>
                  <a:lnTo>
                    <a:pt x="8" y="102"/>
                  </a:lnTo>
                  <a:lnTo>
                    <a:pt x="14" y="106"/>
                  </a:lnTo>
                  <a:lnTo>
                    <a:pt x="18" y="110"/>
                  </a:lnTo>
                  <a:lnTo>
                    <a:pt x="24" y="110"/>
                  </a:lnTo>
                  <a:lnTo>
                    <a:pt x="30" y="110"/>
                  </a:lnTo>
                  <a:lnTo>
                    <a:pt x="38" y="110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52" y="102"/>
                  </a:lnTo>
                  <a:lnTo>
                    <a:pt x="56" y="96"/>
                  </a:lnTo>
                  <a:lnTo>
                    <a:pt x="58" y="90"/>
                  </a:lnTo>
                  <a:lnTo>
                    <a:pt x="58" y="86"/>
                  </a:lnTo>
                  <a:lnTo>
                    <a:pt x="54" y="76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8" y="82"/>
                  </a:lnTo>
                  <a:lnTo>
                    <a:pt x="34" y="80"/>
                  </a:lnTo>
                  <a:lnTo>
                    <a:pt x="34" y="80"/>
                  </a:lnTo>
                  <a:lnTo>
                    <a:pt x="36" y="78"/>
                  </a:lnTo>
                  <a:lnTo>
                    <a:pt x="42" y="74"/>
                  </a:lnTo>
                  <a:lnTo>
                    <a:pt x="46" y="66"/>
                  </a:lnTo>
                  <a:lnTo>
                    <a:pt x="48" y="62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6" y="48"/>
                  </a:lnTo>
                  <a:lnTo>
                    <a:pt x="44" y="38"/>
                  </a:lnTo>
                  <a:lnTo>
                    <a:pt x="36" y="20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2" name="Freeform 78"/>
            <p:cNvSpPr>
              <a:spLocks/>
            </p:cNvSpPr>
            <p:nvPr/>
          </p:nvSpPr>
          <p:spPr bwMode="auto">
            <a:xfrm>
              <a:off x="7058526" y="2795337"/>
              <a:ext cx="368968" cy="52938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6" y="2"/>
                </a:cxn>
                <a:cxn ang="0">
                  <a:pos x="42" y="8"/>
                </a:cxn>
                <a:cxn ang="0">
                  <a:pos x="36" y="16"/>
                </a:cxn>
                <a:cxn ang="0">
                  <a:pos x="30" y="20"/>
                </a:cxn>
                <a:cxn ang="0">
                  <a:pos x="22" y="24"/>
                </a:cxn>
                <a:cxn ang="0">
                  <a:pos x="22" y="24"/>
                </a:cxn>
                <a:cxn ang="0">
                  <a:pos x="14" y="28"/>
                </a:cxn>
                <a:cxn ang="0">
                  <a:pos x="6" y="34"/>
                </a:cxn>
                <a:cxn ang="0">
                  <a:pos x="2" y="42"/>
                </a:cxn>
                <a:cxn ang="0">
                  <a:pos x="0" y="50"/>
                </a:cxn>
                <a:cxn ang="0">
                  <a:pos x="0" y="58"/>
                </a:cxn>
                <a:cxn ang="0">
                  <a:pos x="4" y="64"/>
                </a:cxn>
                <a:cxn ang="0">
                  <a:pos x="12" y="66"/>
                </a:cxn>
                <a:cxn ang="0">
                  <a:pos x="24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4" y="62"/>
                </a:cxn>
                <a:cxn ang="0">
                  <a:pos x="38" y="56"/>
                </a:cxn>
                <a:cxn ang="0">
                  <a:pos x="40" y="50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36" y="50"/>
                </a:cxn>
                <a:cxn ang="0">
                  <a:pos x="30" y="50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2" y="46"/>
                </a:cxn>
                <a:cxn ang="0">
                  <a:pos x="38" y="42"/>
                </a:cxn>
                <a:cxn ang="0">
                  <a:pos x="42" y="36"/>
                </a:cxn>
                <a:cxn ang="0">
                  <a:pos x="42" y="36"/>
                </a:cxn>
                <a:cxn ang="0">
                  <a:pos x="46" y="26"/>
                </a:cxn>
                <a:cxn ang="0">
                  <a:pos x="46" y="14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66">
                  <a:moveTo>
                    <a:pt x="46" y="0"/>
                  </a:moveTo>
                  <a:lnTo>
                    <a:pt x="46" y="0"/>
                  </a:lnTo>
                  <a:lnTo>
                    <a:pt x="46" y="2"/>
                  </a:lnTo>
                  <a:lnTo>
                    <a:pt x="42" y="8"/>
                  </a:lnTo>
                  <a:lnTo>
                    <a:pt x="36" y="16"/>
                  </a:lnTo>
                  <a:lnTo>
                    <a:pt x="30" y="20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14" y="28"/>
                  </a:lnTo>
                  <a:lnTo>
                    <a:pt x="6" y="34"/>
                  </a:lnTo>
                  <a:lnTo>
                    <a:pt x="2" y="42"/>
                  </a:lnTo>
                  <a:lnTo>
                    <a:pt x="0" y="50"/>
                  </a:lnTo>
                  <a:lnTo>
                    <a:pt x="0" y="58"/>
                  </a:lnTo>
                  <a:lnTo>
                    <a:pt x="4" y="64"/>
                  </a:lnTo>
                  <a:lnTo>
                    <a:pt x="12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4" y="62"/>
                  </a:lnTo>
                  <a:lnTo>
                    <a:pt x="38" y="56"/>
                  </a:lnTo>
                  <a:lnTo>
                    <a:pt x="40" y="50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36" y="50"/>
                  </a:lnTo>
                  <a:lnTo>
                    <a:pt x="30" y="50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2" y="46"/>
                  </a:lnTo>
                  <a:lnTo>
                    <a:pt x="38" y="42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6" y="26"/>
                  </a:lnTo>
                  <a:lnTo>
                    <a:pt x="46" y="14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3" name="Freeform 79"/>
            <p:cNvSpPr>
              <a:spLocks/>
            </p:cNvSpPr>
            <p:nvPr/>
          </p:nvSpPr>
          <p:spPr bwMode="auto">
            <a:xfrm>
              <a:off x="5101389" y="3196389"/>
              <a:ext cx="753979" cy="417095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0" y="38"/>
                </a:cxn>
                <a:cxn ang="0">
                  <a:pos x="2" y="36"/>
                </a:cxn>
                <a:cxn ang="0">
                  <a:pos x="12" y="34"/>
                </a:cxn>
                <a:cxn ang="0">
                  <a:pos x="18" y="34"/>
                </a:cxn>
                <a:cxn ang="0">
                  <a:pos x="24" y="36"/>
                </a:cxn>
                <a:cxn ang="0">
                  <a:pos x="32" y="40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50" y="50"/>
                </a:cxn>
                <a:cxn ang="0">
                  <a:pos x="60" y="52"/>
                </a:cxn>
                <a:cxn ang="0">
                  <a:pos x="72" y="52"/>
                </a:cxn>
                <a:cxn ang="0">
                  <a:pos x="82" y="48"/>
                </a:cxn>
                <a:cxn ang="0">
                  <a:pos x="90" y="42"/>
                </a:cxn>
                <a:cxn ang="0">
                  <a:pos x="92" y="38"/>
                </a:cxn>
                <a:cxn ang="0">
                  <a:pos x="94" y="32"/>
                </a:cxn>
                <a:cxn ang="0">
                  <a:pos x="94" y="28"/>
                </a:cxn>
                <a:cxn ang="0">
                  <a:pos x="94" y="20"/>
                </a:cxn>
                <a:cxn ang="0">
                  <a:pos x="92" y="14"/>
                </a:cxn>
                <a:cxn ang="0">
                  <a:pos x="88" y="6"/>
                </a:cxn>
                <a:cxn ang="0">
                  <a:pos x="88" y="6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0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0"/>
                </a:cxn>
                <a:cxn ang="0">
                  <a:pos x="66" y="14"/>
                </a:cxn>
                <a:cxn ang="0">
                  <a:pos x="68" y="18"/>
                </a:cxn>
                <a:cxn ang="0">
                  <a:pos x="68" y="20"/>
                </a:cxn>
                <a:cxn ang="0">
                  <a:pos x="68" y="20"/>
                </a:cxn>
                <a:cxn ang="0">
                  <a:pos x="62" y="16"/>
                </a:cxn>
                <a:cxn ang="0">
                  <a:pos x="54" y="12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30" y="16"/>
                </a:cxn>
                <a:cxn ang="0">
                  <a:pos x="16" y="26"/>
                </a:cxn>
                <a:cxn ang="0">
                  <a:pos x="0" y="38"/>
                </a:cxn>
                <a:cxn ang="0">
                  <a:pos x="0" y="38"/>
                </a:cxn>
              </a:cxnLst>
              <a:rect l="0" t="0" r="r" b="b"/>
              <a:pathLst>
                <a:path w="94" h="52">
                  <a:moveTo>
                    <a:pt x="0" y="38"/>
                  </a:moveTo>
                  <a:lnTo>
                    <a:pt x="0" y="38"/>
                  </a:lnTo>
                  <a:lnTo>
                    <a:pt x="2" y="36"/>
                  </a:lnTo>
                  <a:lnTo>
                    <a:pt x="12" y="34"/>
                  </a:lnTo>
                  <a:lnTo>
                    <a:pt x="18" y="34"/>
                  </a:lnTo>
                  <a:lnTo>
                    <a:pt x="24" y="36"/>
                  </a:lnTo>
                  <a:lnTo>
                    <a:pt x="32" y="40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60" y="52"/>
                  </a:lnTo>
                  <a:lnTo>
                    <a:pt x="72" y="52"/>
                  </a:lnTo>
                  <a:lnTo>
                    <a:pt x="82" y="48"/>
                  </a:lnTo>
                  <a:lnTo>
                    <a:pt x="90" y="42"/>
                  </a:lnTo>
                  <a:lnTo>
                    <a:pt x="92" y="38"/>
                  </a:lnTo>
                  <a:lnTo>
                    <a:pt x="94" y="32"/>
                  </a:lnTo>
                  <a:lnTo>
                    <a:pt x="94" y="28"/>
                  </a:lnTo>
                  <a:lnTo>
                    <a:pt x="94" y="20"/>
                  </a:lnTo>
                  <a:lnTo>
                    <a:pt x="92" y="14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0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0"/>
                  </a:lnTo>
                  <a:lnTo>
                    <a:pt x="66" y="14"/>
                  </a:lnTo>
                  <a:lnTo>
                    <a:pt x="68" y="18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2" y="16"/>
                  </a:lnTo>
                  <a:lnTo>
                    <a:pt x="5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30" y="16"/>
                  </a:lnTo>
                  <a:lnTo>
                    <a:pt x="16" y="26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4" name="Freeform 80"/>
            <p:cNvSpPr>
              <a:spLocks/>
            </p:cNvSpPr>
            <p:nvPr/>
          </p:nvSpPr>
          <p:spPr bwMode="auto">
            <a:xfrm>
              <a:off x="6015789" y="2474495"/>
              <a:ext cx="529389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0" y="6"/>
                </a:cxn>
                <a:cxn ang="0">
                  <a:pos x="60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2"/>
                </a:cxn>
                <a:cxn ang="0">
                  <a:pos x="38" y="2"/>
                </a:cxn>
                <a:cxn ang="0">
                  <a:pos x="44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10"/>
                </a:cxn>
                <a:cxn ang="0">
                  <a:pos x="10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6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44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10"/>
                  </a:lnTo>
                  <a:lnTo>
                    <a:pt x="10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5" name="Freeform 81"/>
            <p:cNvSpPr>
              <a:spLocks/>
            </p:cNvSpPr>
            <p:nvPr/>
          </p:nvSpPr>
          <p:spPr bwMode="auto">
            <a:xfrm>
              <a:off x="4122821" y="2330116"/>
              <a:ext cx="545432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30" y="28"/>
                </a:cxn>
                <a:cxn ang="0">
                  <a:pos x="30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8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62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0" y="4"/>
                </a:cxn>
                <a:cxn ang="0">
                  <a:pos x="40" y="4"/>
                </a:cxn>
                <a:cxn ang="0">
                  <a:pos x="44" y="6"/>
                </a:cxn>
                <a:cxn ang="0">
                  <a:pos x="48" y="10"/>
                </a:cxn>
                <a:cxn ang="0">
                  <a:pos x="48" y="14"/>
                </a:cxn>
                <a:cxn ang="0">
                  <a:pos x="48" y="14"/>
                </a:cxn>
                <a:cxn ang="0">
                  <a:pos x="44" y="10"/>
                </a:cxn>
                <a:cxn ang="0">
                  <a:pos x="38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2" y="10"/>
                </a:cxn>
                <a:cxn ang="0">
                  <a:pos x="12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8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8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6"/>
                  </a:lnTo>
                  <a:lnTo>
                    <a:pt x="48" y="10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4" y="10"/>
                  </a:lnTo>
                  <a:lnTo>
                    <a:pt x="38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2" y="10"/>
                  </a:lnTo>
                  <a:lnTo>
                    <a:pt x="12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6" name="Freeform 82"/>
            <p:cNvSpPr>
              <a:spLocks/>
            </p:cNvSpPr>
            <p:nvPr/>
          </p:nvSpPr>
          <p:spPr bwMode="auto">
            <a:xfrm>
              <a:off x="3336758" y="2891589"/>
              <a:ext cx="385011" cy="753979"/>
            </a:xfrm>
            <a:custGeom>
              <a:avLst/>
              <a:gdLst/>
              <a:ahLst/>
              <a:cxnLst>
                <a:cxn ang="0">
                  <a:pos x="48" y="94"/>
                </a:cxn>
                <a:cxn ang="0">
                  <a:pos x="48" y="94"/>
                </a:cxn>
                <a:cxn ang="0">
                  <a:pos x="46" y="92"/>
                </a:cxn>
                <a:cxn ang="0">
                  <a:pos x="42" y="84"/>
                </a:cxn>
                <a:cxn ang="0">
                  <a:pos x="40" y="70"/>
                </a:cxn>
                <a:cxn ang="0">
                  <a:pos x="40" y="62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4" y="38"/>
                </a:cxn>
                <a:cxn ang="0">
                  <a:pos x="44" y="26"/>
                </a:cxn>
                <a:cxn ang="0">
                  <a:pos x="40" y="16"/>
                </a:cxn>
                <a:cxn ang="0">
                  <a:pos x="36" y="6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8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0" y="40"/>
                </a:cxn>
                <a:cxn ang="0">
                  <a:pos x="2" y="44"/>
                </a:cxn>
                <a:cxn ang="0">
                  <a:pos x="6" y="50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0" y="44"/>
                </a:cxn>
                <a:cxn ang="0">
                  <a:pos x="14" y="38"/>
                </a:cxn>
                <a:cxn ang="0">
                  <a:pos x="16" y="3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6" y="44"/>
                </a:cxn>
                <a:cxn ang="0">
                  <a:pos x="16" y="52"/>
                </a:cxn>
                <a:cxn ang="0">
                  <a:pos x="18" y="64"/>
                </a:cxn>
                <a:cxn ang="0">
                  <a:pos x="18" y="64"/>
                </a:cxn>
                <a:cxn ang="0">
                  <a:pos x="24" y="74"/>
                </a:cxn>
                <a:cxn ang="0">
                  <a:pos x="34" y="84"/>
                </a:cxn>
                <a:cxn ang="0">
                  <a:pos x="48" y="94"/>
                </a:cxn>
                <a:cxn ang="0">
                  <a:pos x="48" y="94"/>
                </a:cxn>
              </a:cxnLst>
              <a:rect l="0" t="0" r="r" b="b"/>
              <a:pathLst>
                <a:path w="48" h="94">
                  <a:moveTo>
                    <a:pt x="48" y="94"/>
                  </a:moveTo>
                  <a:lnTo>
                    <a:pt x="48" y="94"/>
                  </a:lnTo>
                  <a:lnTo>
                    <a:pt x="46" y="92"/>
                  </a:lnTo>
                  <a:lnTo>
                    <a:pt x="42" y="84"/>
                  </a:lnTo>
                  <a:lnTo>
                    <a:pt x="40" y="70"/>
                  </a:lnTo>
                  <a:lnTo>
                    <a:pt x="40" y="62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4" y="38"/>
                  </a:lnTo>
                  <a:lnTo>
                    <a:pt x="44" y="26"/>
                  </a:lnTo>
                  <a:lnTo>
                    <a:pt x="40" y="16"/>
                  </a:lnTo>
                  <a:lnTo>
                    <a:pt x="36" y="6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8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6" y="50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44"/>
                  </a:lnTo>
                  <a:lnTo>
                    <a:pt x="14" y="38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6" y="44"/>
                  </a:lnTo>
                  <a:lnTo>
                    <a:pt x="16" y="52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24" y="74"/>
                  </a:lnTo>
                  <a:lnTo>
                    <a:pt x="34" y="84"/>
                  </a:lnTo>
                  <a:lnTo>
                    <a:pt x="48" y="94"/>
                  </a:lnTo>
                  <a:lnTo>
                    <a:pt x="48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7" name="Freeform 83"/>
            <p:cNvSpPr>
              <a:spLocks/>
            </p:cNvSpPr>
            <p:nvPr/>
          </p:nvSpPr>
          <p:spPr bwMode="auto">
            <a:xfrm>
              <a:off x="6545179" y="7271084"/>
              <a:ext cx="737937" cy="497305"/>
            </a:xfrm>
            <a:custGeom>
              <a:avLst/>
              <a:gdLst/>
              <a:ahLst/>
              <a:cxnLst>
                <a:cxn ang="0">
                  <a:pos x="0" y="62"/>
                </a:cxn>
                <a:cxn ang="0">
                  <a:pos x="0" y="62"/>
                </a:cxn>
                <a:cxn ang="0">
                  <a:pos x="2" y="58"/>
                </a:cxn>
                <a:cxn ang="0">
                  <a:pos x="10" y="54"/>
                </a:cxn>
                <a:cxn ang="0">
                  <a:pos x="16" y="52"/>
                </a:cxn>
                <a:cxn ang="0">
                  <a:pos x="24" y="52"/>
                </a:cxn>
                <a:cxn ang="0">
                  <a:pos x="32" y="52"/>
                </a:cxn>
                <a:cxn ang="0">
                  <a:pos x="42" y="54"/>
                </a:cxn>
                <a:cxn ang="0">
                  <a:pos x="42" y="54"/>
                </a:cxn>
                <a:cxn ang="0">
                  <a:pos x="52" y="56"/>
                </a:cxn>
                <a:cxn ang="0">
                  <a:pos x="64" y="54"/>
                </a:cxn>
                <a:cxn ang="0">
                  <a:pos x="74" y="50"/>
                </a:cxn>
                <a:cxn ang="0">
                  <a:pos x="84" y="42"/>
                </a:cxn>
                <a:cxn ang="0">
                  <a:pos x="90" y="34"/>
                </a:cxn>
                <a:cxn ang="0">
                  <a:pos x="90" y="30"/>
                </a:cxn>
                <a:cxn ang="0">
                  <a:pos x="92" y="24"/>
                </a:cxn>
                <a:cxn ang="0">
                  <a:pos x="90" y="20"/>
                </a:cxn>
                <a:cxn ang="0">
                  <a:pos x="88" y="14"/>
                </a:cxn>
                <a:cxn ang="0">
                  <a:pos x="84" y="8"/>
                </a:cxn>
                <a:cxn ang="0">
                  <a:pos x="76" y="2"/>
                </a:cxn>
                <a:cxn ang="0">
                  <a:pos x="76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2" y="0"/>
                </a:cxn>
                <a:cxn ang="0">
                  <a:pos x="56" y="4"/>
                </a:cxn>
                <a:cxn ang="0">
                  <a:pos x="50" y="8"/>
                </a:cxn>
                <a:cxn ang="0">
                  <a:pos x="46" y="12"/>
                </a:cxn>
                <a:cxn ang="0">
                  <a:pos x="46" y="12"/>
                </a:cxn>
                <a:cxn ang="0">
                  <a:pos x="54" y="14"/>
                </a:cxn>
                <a:cxn ang="0">
                  <a:pos x="58" y="16"/>
                </a:cxn>
                <a:cxn ang="0">
                  <a:pos x="60" y="20"/>
                </a:cxn>
                <a:cxn ang="0">
                  <a:pos x="60" y="22"/>
                </a:cxn>
                <a:cxn ang="0">
                  <a:pos x="60" y="22"/>
                </a:cxn>
                <a:cxn ang="0">
                  <a:pos x="54" y="20"/>
                </a:cxn>
                <a:cxn ang="0">
                  <a:pos x="46" y="20"/>
                </a:cxn>
                <a:cxn ang="0">
                  <a:pos x="36" y="22"/>
                </a:cxn>
                <a:cxn ang="0">
                  <a:pos x="36" y="22"/>
                </a:cxn>
                <a:cxn ang="0">
                  <a:pos x="24" y="32"/>
                </a:cxn>
                <a:cxn ang="0">
                  <a:pos x="12" y="44"/>
                </a:cxn>
                <a:cxn ang="0">
                  <a:pos x="0" y="62"/>
                </a:cxn>
                <a:cxn ang="0">
                  <a:pos x="0" y="62"/>
                </a:cxn>
              </a:cxnLst>
              <a:rect l="0" t="0" r="r" b="b"/>
              <a:pathLst>
                <a:path w="92" h="62">
                  <a:moveTo>
                    <a:pt x="0" y="62"/>
                  </a:moveTo>
                  <a:lnTo>
                    <a:pt x="0" y="62"/>
                  </a:lnTo>
                  <a:lnTo>
                    <a:pt x="2" y="58"/>
                  </a:lnTo>
                  <a:lnTo>
                    <a:pt x="10" y="54"/>
                  </a:lnTo>
                  <a:lnTo>
                    <a:pt x="16" y="52"/>
                  </a:lnTo>
                  <a:lnTo>
                    <a:pt x="24" y="52"/>
                  </a:lnTo>
                  <a:lnTo>
                    <a:pt x="32" y="52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52" y="56"/>
                  </a:lnTo>
                  <a:lnTo>
                    <a:pt x="64" y="54"/>
                  </a:lnTo>
                  <a:lnTo>
                    <a:pt x="74" y="50"/>
                  </a:lnTo>
                  <a:lnTo>
                    <a:pt x="84" y="42"/>
                  </a:lnTo>
                  <a:lnTo>
                    <a:pt x="90" y="34"/>
                  </a:lnTo>
                  <a:lnTo>
                    <a:pt x="90" y="30"/>
                  </a:lnTo>
                  <a:lnTo>
                    <a:pt x="92" y="24"/>
                  </a:lnTo>
                  <a:lnTo>
                    <a:pt x="90" y="20"/>
                  </a:lnTo>
                  <a:lnTo>
                    <a:pt x="88" y="14"/>
                  </a:lnTo>
                  <a:lnTo>
                    <a:pt x="84" y="8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54" y="14"/>
                  </a:lnTo>
                  <a:lnTo>
                    <a:pt x="58" y="16"/>
                  </a:lnTo>
                  <a:lnTo>
                    <a:pt x="60" y="20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4" y="20"/>
                  </a:lnTo>
                  <a:lnTo>
                    <a:pt x="46" y="20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24" y="32"/>
                  </a:lnTo>
                  <a:lnTo>
                    <a:pt x="12" y="44"/>
                  </a:lnTo>
                  <a:lnTo>
                    <a:pt x="0" y="62"/>
                  </a:lnTo>
                  <a:lnTo>
                    <a:pt x="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8" name="Freeform 84"/>
            <p:cNvSpPr>
              <a:spLocks/>
            </p:cNvSpPr>
            <p:nvPr/>
          </p:nvSpPr>
          <p:spPr bwMode="auto">
            <a:xfrm>
              <a:off x="1347537" y="1207168"/>
              <a:ext cx="545432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2" y="28"/>
                </a:cxn>
                <a:cxn ang="0">
                  <a:pos x="8" y="26"/>
                </a:cxn>
                <a:cxn ang="0">
                  <a:pos x="18" y="26"/>
                </a:cxn>
                <a:cxn ang="0">
                  <a:pos x="24" y="28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8" y="38"/>
                </a:cxn>
                <a:cxn ang="0">
                  <a:pos x="46" y="38"/>
                </a:cxn>
                <a:cxn ang="0">
                  <a:pos x="54" y="38"/>
                </a:cxn>
                <a:cxn ang="0">
                  <a:pos x="60" y="36"/>
                </a:cxn>
                <a:cxn ang="0">
                  <a:pos x="66" y="30"/>
                </a:cxn>
                <a:cxn ang="0">
                  <a:pos x="68" y="24"/>
                </a:cxn>
                <a:cxn ang="0">
                  <a:pos x="66" y="14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56" y="0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42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0" y="12"/>
                </a:cxn>
                <a:cxn ang="0">
                  <a:pos x="10" y="18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68" h="38">
                  <a:moveTo>
                    <a:pt x="0" y="28"/>
                  </a:moveTo>
                  <a:lnTo>
                    <a:pt x="0" y="28"/>
                  </a:lnTo>
                  <a:lnTo>
                    <a:pt x="2" y="28"/>
                  </a:lnTo>
                  <a:lnTo>
                    <a:pt x="8" y="26"/>
                  </a:lnTo>
                  <a:lnTo>
                    <a:pt x="18" y="26"/>
                  </a:lnTo>
                  <a:lnTo>
                    <a:pt x="24" y="28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8" y="38"/>
                  </a:lnTo>
                  <a:lnTo>
                    <a:pt x="46" y="38"/>
                  </a:lnTo>
                  <a:lnTo>
                    <a:pt x="54" y="38"/>
                  </a:lnTo>
                  <a:lnTo>
                    <a:pt x="60" y="36"/>
                  </a:lnTo>
                  <a:lnTo>
                    <a:pt x="66" y="30"/>
                  </a:lnTo>
                  <a:lnTo>
                    <a:pt x="68" y="24"/>
                  </a:lnTo>
                  <a:lnTo>
                    <a:pt x="66" y="1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2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0" y="12"/>
                  </a:lnTo>
                  <a:lnTo>
                    <a:pt x="10" y="1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9" name="Freeform 85"/>
            <p:cNvSpPr>
              <a:spLocks/>
            </p:cNvSpPr>
            <p:nvPr/>
          </p:nvSpPr>
          <p:spPr bwMode="auto">
            <a:xfrm>
              <a:off x="5085347" y="1720516"/>
              <a:ext cx="657726" cy="673768"/>
            </a:xfrm>
            <a:custGeom>
              <a:avLst/>
              <a:gdLst/>
              <a:ahLst/>
              <a:cxnLst>
                <a:cxn ang="0">
                  <a:pos x="82" y="10"/>
                </a:cxn>
                <a:cxn ang="0">
                  <a:pos x="82" y="10"/>
                </a:cxn>
                <a:cxn ang="0">
                  <a:pos x="78" y="8"/>
                </a:cxn>
                <a:cxn ang="0">
                  <a:pos x="66" y="2"/>
                </a:cxn>
                <a:cxn ang="0">
                  <a:pos x="58" y="0"/>
                </a:cxn>
                <a:cxn ang="0">
                  <a:pos x="48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20"/>
                </a:cxn>
                <a:cxn ang="0">
                  <a:pos x="2" y="26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4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12" y="34"/>
                </a:cxn>
                <a:cxn ang="0">
                  <a:pos x="16" y="30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6"/>
                </a:cxn>
                <a:cxn ang="0">
                  <a:pos x="16" y="32"/>
                </a:cxn>
                <a:cxn ang="0">
                  <a:pos x="12" y="40"/>
                </a:cxn>
                <a:cxn ang="0">
                  <a:pos x="10" y="4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0" y="62"/>
                </a:cxn>
                <a:cxn ang="0">
                  <a:pos x="10" y="70"/>
                </a:cxn>
                <a:cxn ang="0">
                  <a:pos x="8" y="76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4" y="82"/>
                </a:cxn>
                <a:cxn ang="0">
                  <a:pos x="12" y="78"/>
                </a:cxn>
                <a:cxn ang="0">
                  <a:pos x="16" y="72"/>
                </a:cxn>
                <a:cxn ang="0">
                  <a:pos x="20" y="66"/>
                </a:cxn>
                <a:cxn ang="0">
                  <a:pos x="22" y="58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36" y="28"/>
                </a:cxn>
                <a:cxn ang="0">
                  <a:pos x="40" y="24"/>
                </a:cxn>
                <a:cxn ang="0">
                  <a:pos x="46" y="20"/>
                </a:cxn>
                <a:cxn ang="0">
                  <a:pos x="46" y="20"/>
                </a:cxn>
                <a:cxn ang="0">
                  <a:pos x="54" y="16"/>
                </a:cxn>
                <a:cxn ang="0">
                  <a:pos x="66" y="14"/>
                </a:cxn>
                <a:cxn ang="0">
                  <a:pos x="82" y="10"/>
                </a:cxn>
                <a:cxn ang="0">
                  <a:pos x="82" y="10"/>
                </a:cxn>
              </a:cxnLst>
              <a:rect l="0" t="0" r="r" b="b"/>
              <a:pathLst>
                <a:path w="82" h="84">
                  <a:moveTo>
                    <a:pt x="82" y="10"/>
                  </a:moveTo>
                  <a:lnTo>
                    <a:pt x="82" y="10"/>
                  </a:lnTo>
                  <a:lnTo>
                    <a:pt x="78" y="8"/>
                  </a:lnTo>
                  <a:lnTo>
                    <a:pt x="66" y="2"/>
                  </a:lnTo>
                  <a:lnTo>
                    <a:pt x="58" y="0"/>
                  </a:lnTo>
                  <a:lnTo>
                    <a:pt x="48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20"/>
                  </a:lnTo>
                  <a:lnTo>
                    <a:pt x="2" y="26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4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12" y="34"/>
                  </a:lnTo>
                  <a:lnTo>
                    <a:pt x="16" y="30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6"/>
                  </a:lnTo>
                  <a:lnTo>
                    <a:pt x="16" y="32"/>
                  </a:lnTo>
                  <a:lnTo>
                    <a:pt x="12" y="40"/>
                  </a:lnTo>
                  <a:lnTo>
                    <a:pt x="10" y="4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62"/>
                  </a:lnTo>
                  <a:lnTo>
                    <a:pt x="10" y="70"/>
                  </a:lnTo>
                  <a:lnTo>
                    <a:pt x="8" y="76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4" y="82"/>
                  </a:lnTo>
                  <a:lnTo>
                    <a:pt x="12" y="78"/>
                  </a:lnTo>
                  <a:lnTo>
                    <a:pt x="16" y="72"/>
                  </a:lnTo>
                  <a:lnTo>
                    <a:pt x="20" y="66"/>
                  </a:lnTo>
                  <a:lnTo>
                    <a:pt x="22" y="5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36" y="28"/>
                  </a:lnTo>
                  <a:lnTo>
                    <a:pt x="40" y="24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54" y="16"/>
                  </a:lnTo>
                  <a:lnTo>
                    <a:pt x="66" y="14"/>
                  </a:lnTo>
                  <a:lnTo>
                    <a:pt x="82" y="10"/>
                  </a:lnTo>
                  <a:lnTo>
                    <a:pt x="8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0" name="Freeform 86"/>
            <p:cNvSpPr>
              <a:spLocks/>
            </p:cNvSpPr>
            <p:nvPr/>
          </p:nvSpPr>
          <p:spPr bwMode="auto">
            <a:xfrm>
              <a:off x="2197768" y="501316"/>
              <a:ext cx="449179" cy="898358"/>
            </a:xfrm>
            <a:custGeom>
              <a:avLst/>
              <a:gdLst/>
              <a:ahLst/>
              <a:cxnLst>
                <a:cxn ang="0">
                  <a:pos x="40" y="112"/>
                </a:cxn>
                <a:cxn ang="0">
                  <a:pos x="40" y="112"/>
                </a:cxn>
                <a:cxn ang="0">
                  <a:pos x="36" y="110"/>
                </a:cxn>
                <a:cxn ang="0">
                  <a:pos x="26" y="102"/>
                </a:cxn>
                <a:cxn ang="0">
                  <a:pos x="18" y="96"/>
                </a:cxn>
                <a:cxn ang="0">
                  <a:pos x="12" y="88"/>
                </a:cxn>
                <a:cxn ang="0">
                  <a:pos x="6" y="78"/>
                </a:cxn>
                <a:cxn ang="0">
                  <a:pos x="2" y="66"/>
                </a:cxn>
                <a:cxn ang="0">
                  <a:pos x="2" y="66"/>
                </a:cxn>
                <a:cxn ang="0">
                  <a:pos x="0" y="54"/>
                </a:cxn>
                <a:cxn ang="0">
                  <a:pos x="2" y="48"/>
                </a:cxn>
                <a:cxn ang="0">
                  <a:pos x="4" y="40"/>
                </a:cxn>
                <a:cxn ang="0">
                  <a:pos x="8" y="34"/>
                </a:cxn>
                <a:cxn ang="0">
                  <a:pos x="14" y="30"/>
                </a:cxn>
                <a:cxn ang="0">
                  <a:pos x="22" y="24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0" y="22"/>
                </a:cxn>
                <a:cxn ang="0">
                  <a:pos x="24" y="28"/>
                </a:cxn>
                <a:cxn ang="0">
                  <a:pos x="22" y="32"/>
                </a:cxn>
                <a:cxn ang="0">
                  <a:pos x="20" y="38"/>
                </a:cxn>
                <a:cxn ang="0">
                  <a:pos x="18" y="46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0" y="52"/>
                </a:cxn>
                <a:cxn ang="0">
                  <a:pos x="20" y="44"/>
                </a:cxn>
                <a:cxn ang="0">
                  <a:pos x="26" y="36"/>
                </a:cxn>
                <a:cxn ang="0">
                  <a:pos x="30" y="30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42" y="22"/>
                </a:cxn>
                <a:cxn ang="0">
                  <a:pos x="48" y="18"/>
                </a:cxn>
                <a:cxn ang="0">
                  <a:pos x="52" y="12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56" y="4"/>
                </a:cxn>
                <a:cxn ang="0">
                  <a:pos x="54" y="14"/>
                </a:cxn>
                <a:cxn ang="0">
                  <a:pos x="54" y="20"/>
                </a:cxn>
                <a:cxn ang="0">
                  <a:pos x="50" y="28"/>
                </a:cxn>
                <a:cxn ang="0">
                  <a:pos x="46" y="34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36" y="44"/>
                </a:cxn>
                <a:cxn ang="0">
                  <a:pos x="32" y="52"/>
                </a:cxn>
                <a:cxn ang="0">
                  <a:pos x="28" y="62"/>
                </a:cxn>
                <a:cxn ang="0">
                  <a:pos x="28" y="68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84"/>
                </a:cxn>
                <a:cxn ang="0">
                  <a:pos x="34" y="96"/>
                </a:cxn>
                <a:cxn ang="0">
                  <a:pos x="40" y="112"/>
                </a:cxn>
                <a:cxn ang="0">
                  <a:pos x="40" y="112"/>
                </a:cxn>
              </a:cxnLst>
              <a:rect l="0" t="0" r="r" b="b"/>
              <a:pathLst>
                <a:path w="56" h="112">
                  <a:moveTo>
                    <a:pt x="40" y="112"/>
                  </a:moveTo>
                  <a:lnTo>
                    <a:pt x="40" y="112"/>
                  </a:lnTo>
                  <a:lnTo>
                    <a:pt x="36" y="110"/>
                  </a:lnTo>
                  <a:lnTo>
                    <a:pt x="26" y="102"/>
                  </a:lnTo>
                  <a:lnTo>
                    <a:pt x="18" y="96"/>
                  </a:lnTo>
                  <a:lnTo>
                    <a:pt x="12" y="88"/>
                  </a:lnTo>
                  <a:lnTo>
                    <a:pt x="6" y="78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0" y="54"/>
                  </a:lnTo>
                  <a:lnTo>
                    <a:pt x="2" y="48"/>
                  </a:lnTo>
                  <a:lnTo>
                    <a:pt x="4" y="40"/>
                  </a:lnTo>
                  <a:lnTo>
                    <a:pt x="8" y="34"/>
                  </a:lnTo>
                  <a:lnTo>
                    <a:pt x="14" y="30"/>
                  </a:lnTo>
                  <a:lnTo>
                    <a:pt x="22" y="24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0" y="22"/>
                  </a:lnTo>
                  <a:lnTo>
                    <a:pt x="24" y="28"/>
                  </a:lnTo>
                  <a:lnTo>
                    <a:pt x="22" y="32"/>
                  </a:lnTo>
                  <a:lnTo>
                    <a:pt x="20" y="38"/>
                  </a:lnTo>
                  <a:lnTo>
                    <a:pt x="18" y="46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2"/>
                  </a:lnTo>
                  <a:lnTo>
                    <a:pt x="20" y="44"/>
                  </a:lnTo>
                  <a:lnTo>
                    <a:pt x="26" y="36"/>
                  </a:lnTo>
                  <a:lnTo>
                    <a:pt x="30" y="30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42" y="22"/>
                  </a:lnTo>
                  <a:lnTo>
                    <a:pt x="48" y="18"/>
                  </a:lnTo>
                  <a:lnTo>
                    <a:pt x="52" y="1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6" y="4"/>
                  </a:lnTo>
                  <a:lnTo>
                    <a:pt x="54" y="14"/>
                  </a:lnTo>
                  <a:lnTo>
                    <a:pt x="54" y="20"/>
                  </a:lnTo>
                  <a:lnTo>
                    <a:pt x="50" y="28"/>
                  </a:lnTo>
                  <a:lnTo>
                    <a:pt x="46" y="34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6" y="44"/>
                  </a:lnTo>
                  <a:lnTo>
                    <a:pt x="32" y="52"/>
                  </a:lnTo>
                  <a:lnTo>
                    <a:pt x="28" y="62"/>
                  </a:lnTo>
                  <a:lnTo>
                    <a:pt x="28" y="68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84"/>
                  </a:lnTo>
                  <a:lnTo>
                    <a:pt x="34" y="96"/>
                  </a:lnTo>
                  <a:lnTo>
                    <a:pt x="40" y="112"/>
                  </a:lnTo>
                  <a:lnTo>
                    <a:pt x="40" y="1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1" name="Freeform 87"/>
            <p:cNvSpPr>
              <a:spLocks/>
            </p:cNvSpPr>
            <p:nvPr/>
          </p:nvSpPr>
          <p:spPr bwMode="auto">
            <a:xfrm>
              <a:off x="1379621" y="3420979"/>
              <a:ext cx="513347" cy="545432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58" y="4"/>
                </a:cxn>
                <a:cxn ang="0">
                  <a:pos x="62" y="14"/>
                </a:cxn>
                <a:cxn ang="0">
                  <a:pos x="64" y="30"/>
                </a:cxn>
                <a:cxn ang="0">
                  <a:pos x="62" y="40"/>
                </a:cxn>
                <a:cxn ang="0">
                  <a:pos x="60" y="50"/>
                </a:cxn>
                <a:cxn ang="0">
                  <a:pos x="60" y="50"/>
                </a:cxn>
                <a:cxn ang="0">
                  <a:pos x="56" y="58"/>
                </a:cxn>
                <a:cxn ang="0">
                  <a:pos x="52" y="62"/>
                </a:cxn>
                <a:cxn ang="0">
                  <a:pos x="48" y="66"/>
                </a:cxn>
                <a:cxn ang="0">
                  <a:pos x="44" y="68"/>
                </a:cxn>
                <a:cxn ang="0">
                  <a:pos x="36" y="68"/>
                </a:cxn>
                <a:cxn ang="0">
                  <a:pos x="30" y="68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8" y="60"/>
                </a:cxn>
                <a:cxn ang="0">
                  <a:pos x="42" y="54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4" y="50"/>
                </a:cxn>
                <a:cxn ang="0">
                  <a:pos x="40" y="54"/>
                </a:cxn>
                <a:cxn ang="0">
                  <a:pos x="32" y="58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12" y="58"/>
                </a:cxn>
                <a:cxn ang="0">
                  <a:pos x="6" y="62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2" y="64"/>
                </a:cxn>
                <a:cxn ang="0">
                  <a:pos x="6" y="58"/>
                </a:cxn>
                <a:cxn ang="0">
                  <a:pos x="14" y="52"/>
                </a:cxn>
                <a:cxn ang="0">
                  <a:pos x="20" y="48"/>
                </a:cxn>
                <a:cxn ang="0">
                  <a:pos x="28" y="48"/>
                </a:cxn>
                <a:cxn ang="0">
                  <a:pos x="28" y="48"/>
                </a:cxn>
                <a:cxn ang="0">
                  <a:pos x="36" y="44"/>
                </a:cxn>
                <a:cxn ang="0">
                  <a:pos x="42" y="40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50" y="24"/>
                </a:cxn>
                <a:cxn ang="0">
                  <a:pos x="54" y="14"/>
                </a:cxn>
                <a:cxn ang="0">
                  <a:pos x="56" y="0"/>
                </a:cxn>
                <a:cxn ang="0">
                  <a:pos x="56" y="0"/>
                </a:cxn>
              </a:cxnLst>
              <a:rect l="0" t="0" r="r" b="b"/>
              <a:pathLst>
                <a:path w="64" h="68">
                  <a:moveTo>
                    <a:pt x="56" y="0"/>
                  </a:moveTo>
                  <a:lnTo>
                    <a:pt x="56" y="0"/>
                  </a:lnTo>
                  <a:lnTo>
                    <a:pt x="58" y="4"/>
                  </a:lnTo>
                  <a:lnTo>
                    <a:pt x="62" y="14"/>
                  </a:lnTo>
                  <a:lnTo>
                    <a:pt x="64" y="30"/>
                  </a:lnTo>
                  <a:lnTo>
                    <a:pt x="62" y="40"/>
                  </a:lnTo>
                  <a:lnTo>
                    <a:pt x="60" y="50"/>
                  </a:lnTo>
                  <a:lnTo>
                    <a:pt x="60" y="50"/>
                  </a:lnTo>
                  <a:lnTo>
                    <a:pt x="56" y="58"/>
                  </a:lnTo>
                  <a:lnTo>
                    <a:pt x="52" y="62"/>
                  </a:lnTo>
                  <a:lnTo>
                    <a:pt x="48" y="66"/>
                  </a:lnTo>
                  <a:lnTo>
                    <a:pt x="44" y="68"/>
                  </a:lnTo>
                  <a:lnTo>
                    <a:pt x="36" y="68"/>
                  </a:lnTo>
                  <a:lnTo>
                    <a:pt x="30" y="68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8" y="60"/>
                  </a:lnTo>
                  <a:lnTo>
                    <a:pt x="42" y="5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2" y="58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12" y="58"/>
                  </a:lnTo>
                  <a:lnTo>
                    <a:pt x="6" y="62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2" y="64"/>
                  </a:lnTo>
                  <a:lnTo>
                    <a:pt x="6" y="58"/>
                  </a:lnTo>
                  <a:lnTo>
                    <a:pt x="14" y="52"/>
                  </a:lnTo>
                  <a:lnTo>
                    <a:pt x="20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36" y="44"/>
                  </a:lnTo>
                  <a:lnTo>
                    <a:pt x="42" y="40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0" y="24"/>
                  </a:lnTo>
                  <a:lnTo>
                    <a:pt x="54" y="14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2" name="Freeform 88"/>
            <p:cNvSpPr>
              <a:spLocks/>
            </p:cNvSpPr>
            <p:nvPr/>
          </p:nvSpPr>
          <p:spPr bwMode="auto">
            <a:xfrm>
              <a:off x="8133347" y="838200"/>
              <a:ext cx="609600" cy="1042737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38" y="4"/>
                </a:cxn>
                <a:cxn ang="0">
                  <a:pos x="50" y="16"/>
                </a:cxn>
                <a:cxn ang="0">
                  <a:pos x="58" y="24"/>
                </a:cxn>
                <a:cxn ang="0">
                  <a:pos x="64" y="36"/>
                </a:cxn>
                <a:cxn ang="0">
                  <a:pos x="70" y="48"/>
                </a:cxn>
                <a:cxn ang="0">
                  <a:pos x="76" y="66"/>
                </a:cxn>
                <a:cxn ang="0">
                  <a:pos x="76" y="66"/>
                </a:cxn>
                <a:cxn ang="0">
                  <a:pos x="76" y="72"/>
                </a:cxn>
                <a:cxn ang="0">
                  <a:pos x="76" y="80"/>
                </a:cxn>
                <a:cxn ang="0">
                  <a:pos x="74" y="88"/>
                </a:cxn>
                <a:cxn ang="0">
                  <a:pos x="70" y="94"/>
                </a:cxn>
                <a:cxn ang="0">
                  <a:pos x="62" y="100"/>
                </a:cxn>
                <a:cxn ang="0">
                  <a:pos x="54" y="106"/>
                </a:cxn>
                <a:cxn ang="0">
                  <a:pos x="44" y="110"/>
                </a:cxn>
                <a:cxn ang="0">
                  <a:pos x="28" y="114"/>
                </a:cxn>
                <a:cxn ang="0">
                  <a:pos x="28" y="114"/>
                </a:cxn>
                <a:cxn ang="0">
                  <a:pos x="32" y="112"/>
                </a:cxn>
                <a:cxn ang="0">
                  <a:pos x="42" y="106"/>
                </a:cxn>
                <a:cxn ang="0">
                  <a:pos x="46" y="100"/>
                </a:cxn>
                <a:cxn ang="0">
                  <a:pos x="50" y="94"/>
                </a:cxn>
                <a:cxn ang="0">
                  <a:pos x="52" y="84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50" y="78"/>
                </a:cxn>
                <a:cxn ang="0">
                  <a:pos x="48" y="86"/>
                </a:cxn>
                <a:cxn ang="0">
                  <a:pos x="46" y="90"/>
                </a:cxn>
                <a:cxn ang="0">
                  <a:pos x="42" y="96"/>
                </a:cxn>
                <a:cxn ang="0">
                  <a:pos x="36" y="100"/>
                </a:cxn>
                <a:cxn ang="0">
                  <a:pos x="28" y="104"/>
                </a:cxn>
                <a:cxn ang="0">
                  <a:pos x="28" y="104"/>
                </a:cxn>
                <a:cxn ang="0">
                  <a:pos x="20" y="106"/>
                </a:cxn>
                <a:cxn ang="0">
                  <a:pos x="10" y="110"/>
                </a:cxn>
                <a:cxn ang="0">
                  <a:pos x="4" y="118"/>
                </a:cxn>
                <a:cxn ang="0">
                  <a:pos x="2" y="124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26"/>
                </a:cxn>
                <a:cxn ang="0">
                  <a:pos x="2" y="114"/>
                </a:cxn>
                <a:cxn ang="0">
                  <a:pos x="4" y="106"/>
                </a:cxn>
                <a:cxn ang="0">
                  <a:pos x="8" y="100"/>
                </a:cxn>
                <a:cxn ang="0">
                  <a:pos x="16" y="92"/>
                </a:cxn>
                <a:cxn ang="0">
                  <a:pos x="26" y="84"/>
                </a:cxn>
                <a:cxn ang="0">
                  <a:pos x="26" y="84"/>
                </a:cxn>
                <a:cxn ang="0">
                  <a:pos x="28" y="82"/>
                </a:cxn>
                <a:cxn ang="0">
                  <a:pos x="36" y="74"/>
                </a:cxn>
                <a:cxn ang="0">
                  <a:pos x="42" y="64"/>
                </a:cxn>
                <a:cxn ang="0">
                  <a:pos x="44" y="5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2" y="36"/>
                </a:cxn>
                <a:cxn ang="0">
                  <a:pos x="40" y="22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76" h="130">
                  <a:moveTo>
                    <a:pt x="32" y="0"/>
                  </a:moveTo>
                  <a:lnTo>
                    <a:pt x="32" y="0"/>
                  </a:lnTo>
                  <a:lnTo>
                    <a:pt x="38" y="4"/>
                  </a:lnTo>
                  <a:lnTo>
                    <a:pt x="50" y="16"/>
                  </a:lnTo>
                  <a:lnTo>
                    <a:pt x="58" y="24"/>
                  </a:lnTo>
                  <a:lnTo>
                    <a:pt x="64" y="36"/>
                  </a:lnTo>
                  <a:lnTo>
                    <a:pt x="70" y="48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6" y="72"/>
                  </a:lnTo>
                  <a:lnTo>
                    <a:pt x="76" y="80"/>
                  </a:lnTo>
                  <a:lnTo>
                    <a:pt x="74" y="88"/>
                  </a:lnTo>
                  <a:lnTo>
                    <a:pt x="70" y="94"/>
                  </a:lnTo>
                  <a:lnTo>
                    <a:pt x="62" y="100"/>
                  </a:lnTo>
                  <a:lnTo>
                    <a:pt x="54" y="106"/>
                  </a:lnTo>
                  <a:lnTo>
                    <a:pt x="44" y="110"/>
                  </a:lnTo>
                  <a:lnTo>
                    <a:pt x="28" y="114"/>
                  </a:lnTo>
                  <a:lnTo>
                    <a:pt x="28" y="114"/>
                  </a:lnTo>
                  <a:lnTo>
                    <a:pt x="32" y="112"/>
                  </a:lnTo>
                  <a:lnTo>
                    <a:pt x="42" y="106"/>
                  </a:lnTo>
                  <a:lnTo>
                    <a:pt x="46" y="100"/>
                  </a:lnTo>
                  <a:lnTo>
                    <a:pt x="50" y="94"/>
                  </a:lnTo>
                  <a:lnTo>
                    <a:pt x="52" y="84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50" y="78"/>
                  </a:lnTo>
                  <a:lnTo>
                    <a:pt x="48" y="86"/>
                  </a:lnTo>
                  <a:lnTo>
                    <a:pt x="46" y="90"/>
                  </a:lnTo>
                  <a:lnTo>
                    <a:pt x="42" y="96"/>
                  </a:lnTo>
                  <a:lnTo>
                    <a:pt x="36" y="100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0" y="106"/>
                  </a:lnTo>
                  <a:lnTo>
                    <a:pt x="10" y="110"/>
                  </a:lnTo>
                  <a:lnTo>
                    <a:pt x="4" y="118"/>
                  </a:lnTo>
                  <a:lnTo>
                    <a:pt x="2" y="124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26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8" y="100"/>
                  </a:lnTo>
                  <a:lnTo>
                    <a:pt x="16" y="92"/>
                  </a:lnTo>
                  <a:lnTo>
                    <a:pt x="26" y="84"/>
                  </a:lnTo>
                  <a:lnTo>
                    <a:pt x="26" y="84"/>
                  </a:lnTo>
                  <a:lnTo>
                    <a:pt x="28" y="82"/>
                  </a:lnTo>
                  <a:lnTo>
                    <a:pt x="36" y="74"/>
                  </a:lnTo>
                  <a:lnTo>
                    <a:pt x="42" y="64"/>
                  </a:lnTo>
                  <a:lnTo>
                    <a:pt x="44" y="5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2" y="36"/>
                  </a:lnTo>
                  <a:lnTo>
                    <a:pt x="40" y="22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3" name="Freeform 89"/>
            <p:cNvSpPr>
              <a:spLocks/>
            </p:cNvSpPr>
            <p:nvPr/>
          </p:nvSpPr>
          <p:spPr bwMode="auto">
            <a:xfrm>
              <a:off x="2951747" y="1415716"/>
              <a:ext cx="4924926" cy="6432884"/>
            </a:xfrm>
            <a:custGeom>
              <a:avLst/>
              <a:gdLst/>
              <a:ahLst/>
              <a:cxnLst>
                <a:cxn ang="0">
                  <a:pos x="516" y="572"/>
                </a:cxn>
                <a:cxn ang="0">
                  <a:pos x="516" y="500"/>
                </a:cxn>
                <a:cxn ang="0">
                  <a:pos x="524" y="428"/>
                </a:cxn>
                <a:cxn ang="0">
                  <a:pos x="528" y="394"/>
                </a:cxn>
                <a:cxn ang="0">
                  <a:pos x="528" y="324"/>
                </a:cxn>
                <a:cxn ang="0">
                  <a:pos x="526" y="288"/>
                </a:cxn>
                <a:cxn ang="0">
                  <a:pos x="520" y="256"/>
                </a:cxn>
                <a:cxn ang="0">
                  <a:pos x="506" y="212"/>
                </a:cxn>
                <a:cxn ang="0">
                  <a:pos x="480" y="160"/>
                </a:cxn>
                <a:cxn ang="0">
                  <a:pos x="446" y="108"/>
                </a:cxn>
                <a:cxn ang="0">
                  <a:pos x="400" y="60"/>
                </a:cxn>
                <a:cxn ang="0">
                  <a:pos x="344" y="24"/>
                </a:cxn>
                <a:cxn ang="0">
                  <a:pos x="312" y="10"/>
                </a:cxn>
                <a:cxn ang="0">
                  <a:pos x="276" y="2"/>
                </a:cxn>
                <a:cxn ang="0">
                  <a:pos x="238" y="0"/>
                </a:cxn>
                <a:cxn ang="0">
                  <a:pos x="196" y="4"/>
                </a:cxn>
                <a:cxn ang="0">
                  <a:pos x="182" y="8"/>
                </a:cxn>
                <a:cxn ang="0">
                  <a:pos x="156" y="18"/>
                </a:cxn>
                <a:cxn ang="0">
                  <a:pos x="120" y="40"/>
                </a:cxn>
                <a:cxn ang="0">
                  <a:pos x="80" y="82"/>
                </a:cxn>
                <a:cxn ang="0">
                  <a:pos x="48" y="132"/>
                </a:cxn>
                <a:cxn ang="0">
                  <a:pos x="34" y="158"/>
                </a:cxn>
                <a:cxn ang="0">
                  <a:pos x="10" y="224"/>
                </a:cxn>
                <a:cxn ang="0">
                  <a:pos x="0" y="296"/>
                </a:cxn>
                <a:cxn ang="0">
                  <a:pos x="2" y="296"/>
                </a:cxn>
                <a:cxn ang="0">
                  <a:pos x="8" y="252"/>
                </a:cxn>
                <a:cxn ang="0">
                  <a:pos x="24" y="202"/>
                </a:cxn>
                <a:cxn ang="0">
                  <a:pos x="50" y="146"/>
                </a:cxn>
                <a:cxn ang="0">
                  <a:pos x="92" y="86"/>
                </a:cxn>
                <a:cxn ang="0">
                  <a:pos x="104" y="72"/>
                </a:cxn>
                <a:cxn ang="0">
                  <a:pos x="128" y="48"/>
                </a:cxn>
                <a:cxn ang="0">
                  <a:pos x="152" y="32"/>
                </a:cxn>
                <a:cxn ang="0">
                  <a:pos x="178" y="20"/>
                </a:cxn>
                <a:cxn ang="0">
                  <a:pos x="218" y="10"/>
                </a:cxn>
                <a:cxn ang="0">
                  <a:pos x="272" y="14"/>
                </a:cxn>
                <a:cxn ang="0">
                  <a:pos x="322" y="28"/>
                </a:cxn>
                <a:cxn ang="0">
                  <a:pos x="368" y="52"/>
                </a:cxn>
                <a:cxn ang="0">
                  <a:pos x="408" y="82"/>
                </a:cxn>
                <a:cxn ang="0">
                  <a:pos x="438" y="112"/>
                </a:cxn>
                <a:cxn ang="0">
                  <a:pos x="448" y="128"/>
                </a:cxn>
                <a:cxn ang="0">
                  <a:pos x="478" y="176"/>
                </a:cxn>
                <a:cxn ang="0">
                  <a:pos x="500" y="230"/>
                </a:cxn>
                <a:cxn ang="0">
                  <a:pos x="516" y="286"/>
                </a:cxn>
                <a:cxn ang="0">
                  <a:pos x="522" y="346"/>
                </a:cxn>
                <a:cxn ang="0">
                  <a:pos x="520" y="376"/>
                </a:cxn>
                <a:cxn ang="0">
                  <a:pos x="508" y="462"/>
                </a:cxn>
                <a:cxn ang="0">
                  <a:pos x="500" y="520"/>
                </a:cxn>
                <a:cxn ang="0">
                  <a:pos x="504" y="580"/>
                </a:cxn>
                <a:cxn ang="0">
                  <a:pos x="508" y="608"/>
                </a:cxn>
                <a:cxn ang="0">
                  <a:pos x="524" y="660"/>
                </a:cxn>
                <a:cxn ang="0">
                  <a:pos x="544" y="710"/>
                </a:cxn>
                <a:cxn ang="0">
                  <a:pos x="582" y="782"/>
                </a:cxn>
                <a:cxn ang="0">
                  <a:pos x="594" y="802"/>
                </a:cxn>
                <a:cxn ang="0">
                  <a:pos x="614" y="802"/>
                </a:cxn>
                <a:cxn ang="0">
                  <a:pos x="560" y="710"/>
                </a:cxn>
                <a:cxn ang="0">
                  <a:pos x="546" y="676"/>
                </a:cxn>
                <a:cxn ang="0">
                  <a:pos x="524" y="608"/>
                </a:cxn>
                <a:cxn ang="0">
                  <a:pos x="516" y="572"/>
                </a:cxn>
              </a:cxnLst>
              <a:rect l="0" t="0" r="r" b="b"/>
              <a:pathLst>
                <a:path w="614" h="802">
                  <a:moveTo>
                    <a:pt x="516" y="572"/>
                  </a:moveTo>
                  <a:lnTo>
                    <a:pt x="516" y="572"/>
                  </a:lnTo>
                  <a:lnTo>
                    <a:pt x="514" y="536"/>
                  </a:lnTo>
                  <a:lnTo>
                    <a:pt x="516" y="500"/>
                  </a:lnTo>
                  <a:lnTo>
                    <a:pt x="520" y="464"/>
                  </a:lnTo>
                  <a:lnTo>
                    <a:pt x="524" y="428"/>
                  </a:lnTo>
                  <a:lnTo>
                    <a:pt x="524" y="428"/>
                  </a:lnTo>
                  <a:lnTo>
                    <a:pt x="528" y="394"/>
                  </a:lnTo>
                  <a:lnTo>
                    <a:pt x="530" y="358"/>
                  </a:lnTo>
                  <a:lnTo>
                    <a:pt x="528" y="324"/>
                  </a:lnTo>
                  <a:lnTo>
                    <a:pt x="526" y="288"/>
                  </a:lnTo>
                  <a:lnTo>
                    <a:pt x="526" y="288"/>
                  </a:lnTo>
                  <a:lnTo>
                    <a:pt x="524" y="274"/>
                  </a:lnTo>
                  <a:lnTo>
                    <a:pt x="520" y="256"/>
                  </a:lnTo>
                  <a:lnTo>
                    <a:pt x="514" y="236"/>
                  </a:lnTo>
                  <a:lnTo>
                    <a:pt x="506" y="212"/>
                  </a:lnTo>
                  <a:lnTo>
                    <a:pt x="494" y="186"/>
                  </a:lnTo>
                  <a:lnTo>
                    <a:pt x="480" y="160"/>
                  </a:lnTo>
                  <a:lnTo>
                    <a:pt x="464" y="134"/>
                  </a:lnTo>
                  <a:lnTo>
                    <a:pt x="446" y="108"/>
                  </a:lnTo>
                  <a:lnTo>
                    <a:pt x="424" y="84"/>
                  </a:lnTo>
                  <a:lnTo>
                    <a:pt x="400" y="60"/>
                  </a:lnTo>
                  <a:lnTo>
                    <a:pt x="374" y="40"/>
                  </a:lnTo>
                  <a:lnTo>
                    <a:pt x="344" y="24"/>
                  </a:lnTo>
                  <a:lnTo>
                    <a:pt x="328" y="16"/>
                  </a:lnTo>
                  <a:lnTo>
                    <a:pt x="312" y="10"/>
                  </a:lnTo>
                  <a:lnTo>
                    <a:pt x="294" y="6"/>
                  </a:lnTo>
                  <a:lnTo>
                    <a:pt x="276" y="2"/>
                  </a:lnTo>
                  <a:lnTo>
                    <a:pt x="258" y="0"/>
                  </a:lnTo>
                  <a:lnTo>
                    <a:pt x="238" y="0"/>
                  </a:lnTo>
                  <a:lnTo>
                    <a:pt x="218" y="2"/>
                  </a:lnTo>
                  <a:lnTo>
                    <a:pt x="196" y="4"/>
                  </a:lnTo>
                  <a:lnTo>
                    <a:pt x="196" y="4"/>
                  </a:lnTo>
                  <a:lnTo>
                    <a:pt x="182" y="8"/>
                  </a:lnTo>
                  <a:lnTo>
                    <a:pt x="168" y="12"/>
                  </a:lnTo>
                  <a:lnTo>
                    <a:pt x="156" y="18"/>
                  </a:lnTo>
                  <a:lnTo>
                    <a:pt x="144" y="24"/>
                  </a:lnTo>
                  <a:lnTo>
                    <a:pt x="120" y="40"/>
                  </a:lnTo>
                  <a:lnTo>
                    <a:pt x="100" y="60"/>
                  </a:lnTo>
                  <a:lnTo>
                    <a:pt x="80" y="82"/>
                  </a:lnTo>
                  <a:lnTo>
                    <a:pt x="64" y="106"/>
                  </a:lnTo>
                  <a:lnTo>
                    <a:pt x="48" y="132"/>
                  </a:lnTo>
                  <a:lnTo>
                    <a:pt x="34" y="158"/>
                  </a:lnTo>
                  <a:lnTo>
                    <a:pt x="34" y="158"/>
                  </a:lnTo>
                  <a:lnTo>
                    <a:pt x="20" y="190"/>
                  </a:lnTo>
                  <a:lnTo>
                    <a:pt x="10" y="224"/>
                  </a:lnTo>
                  <a:lnTo>
                    <a:pt x="2" y="260"/>
                  </a:lnTo>
                  <a:lnTo>
                    <a:pt x="0" y="296"/>
                  </a:lnTo>
                  <a:lnTo>
                    <a:pt x="2" y="296"/>
                  </a:lnTo>
                  <a:lnTo>
                    <a:pt x="2" y="296"/>
                  </a:lnTo>
                  <a:lnTo>
                    <a:pt x="4" y="274"/>
                  </a:lnTo>
                  <a:lnTo>
                    <a:pt x="8" y="252"/>
                  </a:lnTo>
                  <a:lnTo>
                    <a:pt x="14" y="228"/>
                  </a:lnTo>
                  <a:lnTo>
                    <a:pt x="24" y="202"/>
                  </a:lnTo>
                  <a:lnTo>
                    <a:pt x="36" y="174"/>
                  </a:lnTo>
                  <a:lnTo>
                    <a:pt x="50" y="146"/>
                  </a:lnTo>
                  <a:lnTo>
                    <a:pt x="70" y="116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104" y="72"/>
                  </a:lnTo>
                  <a:lnTo>
                    <a:pt x="114" y="60"/>
                  </a:lnTo>
                  <a:lnTo>
                    <a:pt x="128" y="48"/>
                  </a:lnTo>
                  <a:lnTo>
                    <a:pt x="140" y="40"/>
                  </a:lnTo>
                  <a:lnTo>
                    <a:pt x="152" y="32"/>
                  </a:lnTo>
                  <a:lnTo>
                    <a:pt x="166" y="24"/>
                  </a:lnTo>
                  <a:lnTo>
                    <a:pt x="178" y="20"/>
                  </a:lnTo>
                  <a:lnTo>
                    <a:pt x="192" y="16"/>
                  </a:lnTo>
                  <a:lnTo>
                    <a:pt x="218" y="10"/>
                  </a:lnTo>
                  <a:lnTo>
                    <a:pt x="244" y="10"/>
                  </a:lnTo>
                  <a:lnTo>
                    <a:pt x="272" y="14"/>
                  </a:lnTo>
                  <a:lnTo>
                    <a:pt x="296" y="20"/>
                  </a:lnTo>
                  <a:lnTo>
                    <a:pt x="322" y="28"/>
                  </a:lnTo>
                  <a:lnTo>
                    <a:pt x="346" y="40"/>
                  </a:lnTo>
                  <a:lnTo>
                    <a:pt x="368" y="52"/>
                  </a:lnTo>
                  <a:lnTo>
                    <a:pt x="388" y="66"/>
                  </a:lnTo>
                  <a:lnTo>
                    <a:pt x="408" y="82"/>
                  </a:lnTo>
                  <a:lnTo>
                    <a:pt x="424" y="98"/>
                  </a:lnTo>
                  <a:lnTo>
                    <a:pt x="438" y="112"/>
                  </a:lnTo>
                  <a:lnTo>
                    <a:pt x="448" y="128"/>
                  </a:lnTo>
                  <a:lnTo>
                    <a:pt x="448" y="128"/>
                  </a:lnTo>
                  <a:lnTo>
                    <a:pt x="464" y="152"/>
                  </a:lnTo>
                  <a:lnTo>
                    <a:pt x="478" y="176"/>
                  </a:lnTo>
                  <a:lnTo>
                    <a:pt x="490" y="204"/>
                  </a:lnTo>
                  <a:lnTo>
                    <a:pt x="500" y="230"/>
                  </a:lnTo>
                  <a:lnTo>
                    <a:pt x="510" y="258"/>
                  </a:lnTo>
                  <a:lnTo>
                    <a:pt x="516" y="286"/>
                  </a:lnTo>
                  <a:lnTo>
                    <a:pt x="520" y="316"/>
                  </a:lnTo>
                  <a:lnTo>
                    <a:pt x="522" y="346"/>
                  </a:lnTo>
                  <a:lnTo>
                    <a:pt x="522" y="346"/>
                  </a:lnTo>
                  <a:lnTo>
                    <a:pt x="520" y="376"/>
                  </a:lnTo>
                  <a:lnTo>
                    <a:pt x="518" y="404"/>
                  </a:lnTo>
                  <a:lnTo>
                    <a:pt x="508" y="462"/>
                  </a:lnTo>
                  <a:lnTo>
                    <a:pt x="504" y="492"/>
                  </a:lnTo>
                  <a:lnTo>
                    <a:pt x="500" y="520"/>
                  </a:lnTo>
                  <a:lnTo>
                    <a:pt x="500" y="550"/>
                  </a:lnTo>
                  <a:lnTo>
                    <a:pt x="504" y="580"/>
                  </a:lnTo>
                  <a:lnTo>
                    <a:pt x="504" y="580"/>
                  </a:lnTo>
                  <a:lnTo>
                    <a:pt x="508" y="608"/>
                  </a:lnTo>
                  <a:lnTo>
                    <a:pt x="516" y="634"/>
                  </a:lnTo>
                  <a:lnTo>
                    <a:pt x="524" y="660"/>
                  </a:lnTo>
                  <a:lnTo>
                    <a:pt x="532" y="686"/>
                  </a:lnTo>
                  <a:lnTo>
                    <a:pt x="544" y="710"/>
                  </a:lnTo>
                  <a:lnTo>
                    <a:pt x="556" y="734"/>
                  </a:lnTo>
                  <a:lnTo>
                    <a:pt x="582" y="782"/>
                  </a:lnTo>
                  <a:lnTo>
                    <a:pt x="582" y="782"/>
                  </a:lnTo>
                  <a:lnTo>
                    <a:pt x="594" y="802"/>
                  </a:lnTo>
                  <a:lnTo>
                    <a:pt x="614" y="802"/>
                  </a:lnTo>
                  <a:lnTo>
                    <a:pt x="614" y="802"/>
                  </a:lnTo>
                  <a:lnTo>
                    <a:pt x="586" y="756"/>
                  </a:lnTo>
                  <a:lnTo>
                    <a:pt x="560" y="710"/>
                  </a:lnTo>
                  <a:lnTo>
                    <a:pt x="560" y="710"/>
                  </a:lnTo>
                  <a:lnTo>
                    <a:pt x="546" y="676"/>
                  </a:lnTo>
                  <a:lnTo>
                    <a:pt x="532" y="644"/>
                  </a:lnTo>
                  <a:lnTo>
                    <a:pt x="524" y="608"/>
                  </a:lnTo>
                  <a:lnTo>
                    <a:pt x="516" y="572"/>
                  </a:lnTo>
                  <a:lnTo>
                    <a:pt x="516" y="57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4" name="Freeform 90"/>
            <p:cNvSpPr>
              <a:spLocks/>
            </p:cNvSpPr>
            <p:nvPr/>
          </p:nvSpPr>
          <p:spPr bwMode="auto">
            <a:xfrm>
              <a:off x="1556084" y="4011"/>
              <a:ext cx="2614863" cy="1684421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4" y="28"/>
                </a:cxn>
                <a:cxn ang="0">
                  <a:pos x="0" y="58"/>
                </a:cxn>
                <a:cxn ang="0">
                  <a:pos x="4" y="84"/>
                </a:cxn>
                <a:cxn ang="0">
                  <a:pos x="12" y="110"/>
                </a:cxn>
                <a:cxn ang="0">
                  <a:pos x="26" y="134"/>
                </a:cxn>
                <a:cxn ang="0">
                  <a:pos x="44" y="154"/>
                </a:cxn>
                <a:cxn ang="0">
                  <a:pos x="66" y="168"/>
                </a:cxn>
                <a:cxn ang="0">
                  <a:pos x="90" y="180"/>
                </a:cxn>
                <a:cxn ang="0">
                  <a:pos x="112" y="184"/>
                </a:cxn>
                <a:cxn ang="0">
                  <a:pos x="154" y="184"/>
                </a:cxn>
                <a:cxn ang="0">
                  <a:pos x="176" y="182"/>
                </a:cxn>
                <a:cxn ang="0">
                  <a:pos x="240" y="174"/>
                </a:cxn>
                <a:cxn ang="0">
                  <a:pos x="274" y="176"/>
                </a:cxn>
                <a:cxn ang="0">
                  <a:pos x="298" y="186"/>
                </a:cxn>
                <a:cxn ang="0">
                  <a:pos x="310" y="200"/>
                </a:cxn>
                <a:cxn ang="0">
                  <a:pos x="318" y="210"/>
                </a:cxn>
                <a:cxn ang="0">
                  <a:pos x="322" y="208"/>
                </a:cxn>
                <a:cxn ang="0">
                  <a:pos x="326" y="204"/>
                </a:cxn>
                <a:cxn ang="0">
                  <a:pos x="300" y="180"/>
                </a:cxn>
                <a:cxn ang="0">
                  <a:pos x="290" y="174"/>
                </a:cxn>
                <a:cxn ang="0">
                  <a:pos x="266" y="166"/>
                </a:cxn>
                <a:cxn ang="0">
                  <a:pos x="256" y="166"/>
                </a:cxn>
                <a:cxn ang="0">
                  <a:pos x="198" y="172"/>
                </a:cxn>
                <a:cxn ang="0">
                  <a:pos x="144" y="178"/>
                </a:cxn>
                <a:cxn ang="0">
                  <a:pos x="108" y="174"/>
                </a:cxn>
                <a:cxn ang="0">
                  <a:pos x="74" y="162"/>
                </a:cxn>
                <a:cxn ang="0">
                  <a:pos x="44" y="140"/>
                </a:cxn>
                <a:cxn ang="0">
                  <a:pos x="20" y="112"/>
                </a:cxn>
                <a:cxn ang="0">
                  <a:pos x="14" y="102"/>
                </a:cxn>
                <a:cxn ang="0">
                  <a:pos x="4" y="74"/>
                </a:cxn>
                <a:cxn ang="0">
                  <a:pos x="6" y="36"/>
                </a:cxn>
                <a:cxn ang="0">
                  <a:pos x="12" y="10"/>
                </a:cxn>
                <a:cxn ang="0">
                  <a:pos x="16" y="0"/>
                </a:cxn>
              </a:cxnLst>
              <a:rect l="0" t="0" r="r" b="b"/>
              <a:pathLst>
                <a:path w="326" h="210">
                  <a:moveTo>
                    <a:pt x="16" y="0"/>
                  </a:moveTo>
                  <a:lnTo>
                    <a:pt x="16" y="0"/>
                  </a:lnTo>
                  <a:lnTo>
                    <a:pt x="10" y="14"/>
                  </a:lnTo>
                  <a:lnTo>
                    <a:pt x="4" y="28"/>
                  </a:lnTo>
                  <a:lnTo>
                    <a:pt x="2" y="42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6" y="98"/>
                  </a:lnTo>
                  <a:lnTo>
                    <a:pt x="12" y="110"/>
                  </a:lnTo>
                  <a:lnTo>
                    <a:pt x="18" y="122"/>
                  </a:lnTo>
                  <a:lnTo>
                    <a:pt x="26" y="134"/>
                  </a:lnTo>
                  <a:lnTo>
                    <a:pt x="34" y="144"/>
                  </a:lnTo>
                  <a:lnTo>
                    <a:pt x="44" y="154"/>
                  </a:lnTo>
                  <a:lnTo>
                    <a:pt x="54" y="162"/>
                  </a:lnTo>
                  <a:lnTo>
                    <a:pt x="66" y="168"/>
                  </a:lnTo>
                  <a:lnTo>
                    <a:pt x="78" y="174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112" y="184"/>
                  </a:lnTo>
                  <a:lnTo>
                    <a:pt x="132" y="186"/>
                  </a:lnTo>
                  <a:lnTo>
                    <a:pt x="154" y="184"/>
                  </a:lnTo>
                  <a:lnTo>
                    <a:pt x="176" y="182"/>
                  </a:lnTo>
                  <a:lnTo>
                    <a:pt x="176" y="182"/>
                  </a:lnTo>
                  <a:lnTo>
                    <a:pt x="240" y="174"/>
                  </a:lnTo>
                  <a:lnTo>
                    <a:pt x="240" y="174"/>
                  </a:lnTo>
                  <a:lnTo>
                    <a:pt x="258" y="174"/>
                  </a:lnTo>
                  <a:lnTo>
                    <a:pt x="274" y="176"/>
                  </a:lnTo>
                  <a:lnTo>
                    <a:pt x="288" y="180"/>
                  </a:lnTo>
                  <a:lnTo>
                    <a:pt x="298" y="186"/>
                  </a:lnTo>
                  <a:lnTo>
                    <a:pt x="304" y="194"/>
                  </a:lnTo>
                  <a:lnTo>
                    <a:pt x="310" y="200"/>
                  </a:lnTo>
                  <a:lnTo>
                    <a:pt x="318" y="210"/>
                  </a:lnTo>
                  <a:lnTo>
                    <a:pt x="318" y="210"/>
                  </a:lnTo>
                  <a:lnTo>
                    <a:pt x="320" y="210"/>
                  </a:lnTo>
                  <a:lnTo>
                    <a:pt x="322" y="208"/>
                  </a:lnTo>
                  <a:lnTo>
                    <a:pt x="326" y="204"/>
                  </a:lnTo>
                  <a:lnTo>
                    <a:pt x="326" y="204"/>
                  </a:lnTo>
                  <a:lnTo>
                    <a:pt x="310" y="188"/>
                  </a:lnTo>
                  <a:lnTo>
                    <a:pt x="300" y="180"/>
                  </a:lnTo>
                  <a:lnTo>
                    <a:pt x="290" y="174"/>
                  </a:lnTo>
                  <a:lnTo>
                    <a:pt x="290" y="174"/>
                  </a:lnTo>
                  <a:lnTo>
                    <a:pt x="274" y="168"/>
                  </a:lnTo>
                  <a:lnTo>
                    <a:pt x="266" y="166"/>
                  </a:lnTo>
                  <a:lnTo>
                    <a:pt x="256" y="166"/>
                  </a:lnTo>
                  <a:lnTo>
                    <a:pt x="256" y="166"/>
                  </a:lnTo>
                  <a:lnTo>
                    <a:pt x="226" y="168"/>
                  </a:lnTo>
                  <a:lnTo>
                    <a:pt x="198" y="172"/>
                  </a:lnTo>
                  <a:lnTo>
                    <a:pt x="144" y="178"/>
                  </a:lnTo>
                  <a:lnTo>
                    <a:pt x="144" y="178"/>
                  </a:lnTo>
                  <a:lnTo>
                    <a:pt x="126" y="178"/>
                  </a:lnTo>
                  <a:lnTo>
                    <a:pt x="108" y="174"/>
                  </a:lnTo>
                  <a:lnTo>
                    <a:pt x="90" y="170"/>
                  </a:lnTo>
                  <a:lnTo>
                    <a:pt x="74" y="162"/>
                  </a:lnTo>
                  <a:lnTo>
                    <a:pt x="58" y="152"/>
                  </a:lnTo>
                  <a:lnTo>
                    <a:pt x="44" y="140"/>
                  </a:lnTo>
                  <a:lnTo>
                    <a:pt x="30" y="128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14" y="102"/>
                  </a:lnTo>
                  <a:lnTo>
                    <a:pt x="10" y="92"/>
                  </a:lnTo>
                  <a:lnTo>
                    <a:pt x="4" y="74"/>
                  </a:lnTo>
                  <a:lnTo>
                    <a:pt x="4" y="54"/>
                  </a:lnTo>
                  <a:lnTo>
                    <a:pt x="6" y="36"/>
                  </a:lnTo>
                  <a:lnTo>
                    <a:pt x="8" y="22"/>
                  </a:lnTo>
                  <a:lnTo>
                    <a:pt x="12" y="1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5" name="Freeform 91"/>
            <p:cNvSpPr>
              <a:spLocks/>
            </p:cNvSpPr>
            <p:nvPr/>
          </p:nvSpPr>
          <p:spPr bwMode="auto">
            <a:xfrm>
              <a:off x="1171074" y="1704474"/>
              <a:ext cx="2646947" cy="1732547"/>
            </a:xfrm>
            <a:custGeom>
              <a:avLst/>
              <a:gdLst/>
              <a:ahLst/>
              <a:cxnLst>
                <a:cxn ang="0">
                  <a:pos x="312" y="12"/>
                </a:cxn>
                <a:cxn ang="0">
                  <a:pos x="266" y="0"/>
                </a:cxn>
                <a:cxn ang="0">
                  <a:pos x="232" y="6"/>
                </a:cxn>
                <a:cxn ang="0">
                  <a:pos x="196" y="32"/>
                </a:cxn>
                <a:cxn ang="0">
                  <a:pos x="178" y="58"/>
                </a:cxn>
                <a:cxn ang="0">
                  <a:pos x="160" y="130"/>
                </a:cxn>
                <a:cxn ang="0">
                  <a:pos x="150" y="158"/>
                </a:cxn>
                <a:cxn ang="0">
                  <a:pos x="118" y="192"/>
                </a:cxn>
                <a:cxn ang="0">
                  <a:pos x="72" y="208"/>
                </a:cxn>
                <a:cxn ang="0">
                  <a:pos x="44" y="208"/>
                </a:cxn>
                <a:cxn ang="0">
                  <a:pos x="12" y="182"/>
                </a:cxn>
                <a:cxn ang="0">
                  <a:pos x="8" y="140"/>
                </a:cxn>
                <a:cxn ang="0">
                  <a:pos x="16" y="110"/>
                </a:cxn>
                <a:cxn ang="0">
                  <a:pos x="46" y="80"/>
                </a:cxn>
                <a:cxn ang="0">
                  <a:pos x="68" y="80"/>
                </a:cxn>
                <a:cxn ang="0">
                  <a:pos x="86" y="104"/>
                </a:cxn>
                <a:cxn ang="0">
                  <a:pos x="84" y="114"/>
                </a:cxn>
                <a:cxn ang="0">
                  <a:pos x="76" y="124"/>
                </a:cxn>
                <a:cxn ang="0">
                  <a:pos x="56" y="128"/>
                </a:cxn>
                <a:cxn ang="0">
                  <a:pos x="42" y="122"/>
                </a:cxn>
                <a:cxn ang="0">
                  <a:pos x="68" y="134"/>
                </a:cxn>
                <a:cxn ang="0">
                  <a:pos x="86" y="122"/>
                </a:cxn>
                <a:cxn ang="0">
                  <a:pos x="92" y="106"/>
                </a:cxn>
                <a:cxn ang="0">
                  <a:pos x="84" y="88"/>
                </a:cxn>
                <a:cxn ang="0">
                  <a:pos x="66" y="76"/>
                </a:cxn>
                <a:cxn ang="0">
                  <a:pos x="52" y="74"/>
                </a:cxn>
                <a:cxn ang="0">
                  <a:pos x="22" y="90"/>
                </a:cxn>
                <a:cxn ang="0">
                  <a:pos x="2" y="130"/>
                </a:cxn>
                <a:cxn ang="0">
                  <a:pos x="0" y="158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82" y="214"/>
                </a:cxn>
                <a:cxn ang="0">
                  <a:pos x="112" y="206"/>
                </a:cxn>
                <a:cxn ang="0">
                  <a:pos x="146" y="178"/>
                </a:cxn>
                <a:cxn ang="0">
                  <a:pos x="168" y="138"/>
                </a:cxn>
                <a:cxn ang="0">
                  <a:pos x="178" y="90"/>
                </a:cxn>
                <a:cxn ang="0">
                  <a:pos x="188" y="58"/>
                </a:cxn>
                <a:cxn ang="0">
                  <a:pos x="214" y="26"/>
                </a:cxn>
                <a:cxn ang="0">
                  <a:pos x="242" y="14"/>
                </a:cxn>
                <a:cxn ang="0">
                  <a:pos x="280" y="14"/>
                </a:cxn>
                <a:cxn ang="0">
                  <a:pos x="320" y="30"/>
                </a:cxn>
                <a:cxn ang="0">
                  <a:pos x="326" y="28"/>
                </a:cxn>
              </a:cxnLst>
              <a:rect l="0" t="0" r="r" b="b"/>
              <a:pathLst>
                <a:path w="330" h="216">
                  <a:moveTo>
                    <a:pt x="330" y="24"/>
                  </a:moveTo>
                  <a:lnTo>
                    <a:pt x="330" y="24"/>
                  </a:lnTo>
                  <a:lnTo>
                    <a:pt x="312" y="12"/>
                  </a:lnTo>
                  <a:lnTo>
                    <a:pt x="296" y="6"/>
                  </a:lnTo>
                  <a:lnTo>
                    <a:pt x="276" y="2"/>
                  </a:lnTo>
                  <a:lnTo>
                    <a:pt x="266" y="0"/>
                  </a:lnTo>
                  <a:lnTo>
                    <a:pt x="254" y="0"/>
                  </a:lnTo>
                  <a:lnTo>
                    <a:pt x="244" y="2"/>
                  </a:lnTo>
                  <a:lnTo>
                    <a:pt x="232" y="6"/>
                  </a:lnTo>
                  <a:lnTo>
                    <a:pt x="220" y="12"/>
                  </a:lnTo>
                  <a:lnTo>
                    <a:pt x="208" y="22"/>
                  </a:lnTo>
                  <a:lnTo>
                    <a:pt x="196" y="32"/>
                  </a:lnTo>
                  <a:lnTo>
                    <a:pt x="184" y="48"/>
                  </a:lnTo>
                  <a:lnTo>
                    <a:pt x="184" y="48"/>
                  </a:lnTo>
                  <a:lnTo>
                    <a:pt x="178" y="58"/>
                  </a:lnTo>
                  <a:lnTo>
                    <a:pt x="172" y="70"/>
                  </a:lnTo>
                  <a:lnTo>
                    <a:pt x="166" y="100"/>
                  </a:lnTo>
                  <a:lnTo>
                    <a:pt x="160" y="130"/>
                  </a:lnTo>
                  <a:lnTo>
                    <a:pt x="156" y="144"/>
                  </a:lnTo>
                  <a:lnTo>
                    <a:pt x="150" y="158"/>
                  </a:lnTo>
                  <a:lnTo>
                    <a:pt x="150" y="158"/>
                  </a:lnTo>
                  <a:lnTo>
                    <a:pt x="142" y="170"/>
                  </a:lnTo>
                  <a:lnTo>
                    <a:pt x="132" y="182"/>
                  </a:lnTo>
                  <a:lnTo>
                    <a:pt x="118" y="192"/>
                  </a:lnTo>
                  <a:lnTo>
                    <a:pt x="104" y="200"/>
                  </a:lnTo>
                  <a:lnTo>
                    <a:pt x="88" y="206"/>
                  </a:lnTo>
                  <a:lnTo>
                    <a:pt x="72" y="208"/>
                  </a:lnTo>
                  <a:lnTo>
                    <a:pt x="58" y="210"/>
                  </a:lnTo>
                  <a:lnTo>
                    <a:pt x="44" y="208"/>
                  </a:lnTo>
                  <a:lnTo>
                    <a:pt x="44" y="208"/>
                  </a:lnTo>
                  <a:lnTo>
                    <a:pt x="30" y="202"/>
                  </a:lnTo>
                  <a:lnTo>
                    <a:pt x="20" y="192"/>
                  </a:lnTo>
                  <a:lnTo>
                    <a:pt x="12" y="182"/>
                  </a:lnTo>
                  <a:lnTo>
                    <a:pt x="8" y="168"/>
                  </a:lnTo>
                  <a:lnTo>
                    <a:pt x="6" y="154"/>
                  </a:lnTo>
                  <a:lnTo>
                    <a:pt x="8" y="140"/>
                  </a:lnTo>
                  <a:lnTo>
                    <a:pt x="12" y="124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24" y="96"/>
                  </a:lnTo>
                  <a:lnTo>
                    <a:pt x="36" y="86"/>
                  </a:lnTo>
                  <a:lnTo>
                    <a:pt x="46" y="80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68" y="80"/>
                  </a:lnTo>
                  <a:lnTo>
                    <a:pt x="76" y="84"/>
                  </a:lnTo>
                  <a:lnTo>
                    <a:pt x="82" y="94"/>
                  </a:lnTo>
                  <a:lnTo>
                    <a:pt x="86" y="104"/>
                  </a:lnTo>
                  <a:lnTo>
                    <a:pt x="86" y="104"/>
                  </a:lnTo>
                  <a:lnTo>
                    <a:pt x="86" y="108"/>
                  </a:lnTo>
                  <a:lnTo>
                    <a:pt x="84" y="114"/>
                  </a:lnTo>
                  <a:lnTo>
                    <a:pt x="80" y="120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2" y="128"/>
                  </a:lnTo>
                  <a:lnTo>
                    <a:pt x="68" y="128"/>
                  </a:lnTo>
                  <a:lnTo>
                    <a:pt x="56" y="128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54" y="130"/>
                  </a:lnTo>
                  <a:lnTo>
                    <a:pt x="62" y="132"/>
                  </a:lnTo>
                  <a:lnTo>
                    <a:pt x="68" y="134"/>
                  </a:lnTo>
                  <a:lnTo>
                    <a:pt x="74" y="132"/>
                  </a:lnTo>
                  <a:lnTo>
                    <a:pt x="80" y="128"/>
                  </a:lnTo>
                  <a:lnTo>
                    <a:pt x="86" y="122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2" y="106"/>
                  </a:lnTo>
                  <a:lnTo>
                    <a:pt x="92" y="100"/>
                  </a:lnTo>
                  <a:lnTo>
                    <a:pt x="90" y="92"/>
                  </a:lnTo>
                  <a:lnTo>
                    <a:pt x="84" y="88"/>
                  </a:lnTo>
                  <a:lnTo>
                    <a:pt x="78" y="82"/>
                  </a:lnTo>
                  <a:lnTo>
                    <a:pt x="72" y="78"/>
                  </a:lnTo>
                  <a:lnTo>
                    <a:pt x="66" y="76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2" y="74"/>
                  </a:lnTo>
                  <a:lnTo>
                    <a:pt x="46" y="76"/>
                  </a:lnTo>
                  <a:lnTo>
                    <a:pt x="34" y="82"/>
                  </a:lnTo>
                  <a:lnTo>
                    <a:pt x="22" y="90"/>
                  </a:lnTo>
                  <a:lnTo>
                    <a:pt x="14" y="102"/>
                  </a:lnTo>
                  <a:lnTo>
                    <a:pt x="8" y="116"/>
                  </a:lnTo>
                  <a:lnTo>
                    <a:pt x="2" y="130"/>
                  </a:lnTo>
                  <a:lnTo>
                    <a:pt x="0" y="144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8"/>
                  </a:lnTo>
                  <a:lnTo>
                    <a:pt x="2" y="176"/>
                  </a:lnTo>
                  <a:lnTo>
                    <a:pt x="6" y="184"/>
                  </a:lnTo>
                  <a:lnTo>
                    <a:pt x="10" y="190"/>
                  </a:lnTo>
                  <a:lnTo>
                    <a:pt x="20" y="202"/>
                  </a:lnTo>
                  <a:lnTo>
                    <a:pt x="34" y="208"/>
                  </a:lnTo>
                  <a:lnTo>
                    <a:pt x="50" y="214"/>
                  </a:lnTo>
                  <a:lnTo>
                    <a:pt x="66" y="216"/>
                  </a:lnTo>
                  <a:lnTo>
                    <a:pt x="82" y="214"/>
                  </a:lnTo>
                  <a:lnTo>
                    <a:pt x="98" y="212"/>
                  </a:lnTo>
                  <a:lnTo>
                    <a:pt x="98" y="212"/>
                  </a:lnTo>
                  <a:lnTo>
                    <a:pt x="112" y="206"/>
                  </a:lnTo>
                  <a:lnTo>
                    <a:pt x="124" y="198"/>
                  </a:lnTo>
                  <a:lnTo>
                    <a:pt x="136" y="188"/>
                  </a:lnTo>
                  <a:lnTo>
                    <a:pt x="146" y="178"/>
                  </a:lnTo>
                  <a:lnTo>
                    <a:pt x="156" y="166"/>
                  </a:lnTo>
                  <a:lnTo>
                    <a:pt x="162" y="152"/>
                  </a:lnTo>
                  <a:lnTo>
                    <a:pt x="168" y="138"/>
                  </a:lnTo>
                  <a:lnTo>
                    <a:pt x="172" y="124"/>
                  </a:lnTo>
                  <a:lnTo>
                    <a:pt x="172" y="124"/>
                  </a:lnTo>
                  <a:lnTo>
                    <a:pt x="178" y="90"/>
                  </a:lnTo>
                  <a:lnTo>
                    <a:pt x="182" y="74"/>
                  </a:lnTo>
                  <a:lnTo>
                    <a:pt x="188" y="58"/>
                  </a:lnTo>
                  <a:lnTo>
                    <a:pt x="188" y="58"/>
                  </a:lnTo>
                  <a:lnTo>
                    <a:pt x="196" y="46"/>
                  </a:lnTo>
                  <a:lnTo>
                    <a:pt x="204" y="36"/>
                  </a:lnTo>
                  <a:lnTo>
                    <a:pt x="214" y="26"/>
                  </a:lnTo>
                  <a:lnTo>
                    <a:pt x="224" y="20"/>
                  </a:lnTo>
                  <a:lnTo>
                    <a:pt x="234" y="16"/>
                  </a:lnTo>
                  <a:lnTo>
                    <a:pt x="242" y="14"/>
                  </a:lnTo>
                  <a:lnTo>
                    <a:pt x="252" y="12"/>
                  </a:lnTo>
                  <a:lnTo>
                    <a:pt x="262" y="12"/>
                  </a:lnTo>
                  <a:lnTo>
                    <a:pt x="280" y="14"/>
                  </a:lnTo>
                  <a:lnTo>
                    <a:pt x="296" y="20"/>
                  </a:lnTo>
                  <a:lnTo>
                    <a:pt x="310" y="26"/>
                  </a:lnTo>
                  <a:lnTo>
                    <a:pt x="320" y="30"/>
                  </a:lnTo>
                  <a:lnTo>
                    <a:pt x="320" y="30"/>
                  </a:lnTo>
                  <a:lnTo>
                    <a:pt x="322" y="30"/>
                  </a:lnTo>
                  <a:lnTo>
                    <a:pt x="326" y="28"/>
                  </a:lnTo>
                  <a:lnTo>
                    <a:pt x="330" y="24"/>
                  </a:lnTo>
                  <a:lnTo>
                    <a:pt x="33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6" name="Freeform 92"/>
            <p:cNvSpPr>
              <a:spLocks/>
            </p:cNvSpPr>
            <p:nvPr/>
          </p:nvSpPr>
          <p:spPr bwMode="auto">
            <a:xfrm>
              <a:off x="7684168" y="6565232"/>
              <a:ext cx="1459832" cy="1283368"/>
            </a:xfrm>
            <a:custGeom>
              <a:avLst/>
              <a:gdLst/>
              <a:ahLst/>
              <a:cxnLst>
                <a:cxn ang="0">
                  <a:pos x="76" y="34"/>
                </a:cxn>
                <a:cxn ang="0">
                  <a:pos x="76" y="34"/>
                </a:cxn>
                <a:cxn ang="0">
                  <a:pos x="92" y="30"/>
                </a:cxn>
                <a:cxn ang="0">
                  <a:pos x="106" y="28"/>
                </a:cxn>
                <a:cxn ang="0">
                  <a:pos x="138" y="24"/>
                </a:cxn>
                <a:cxn ang="0">
                  <a:pos x="138" y="24"/>
                </a:cxn>
                <a:cxn ang="0">
                  <a:pos x="160" y="20"/>
                </a:cxn>
                <a:cxn ang="0">
                  <a:pos x="172" y="16"/>
                </a:cxn>
                <a:cxn ang="0">
                  <a:pos x="182" y="10"/>
                </a:cxn>
                <a:cxn ang="0">
                  <a:pos x="182" y="0"/>
                </a:cxn>
                <a:cxn ang="0">
                  <a:pos x="182" y="0"/>
                </a:cxn>
                <a:cxn ang="0">
                  <a:pos x="172" y="6"/>
                </a:cxn>
                <a:cxn ang="0">
                  <a:pos x="172" y="6"/>
                </a:cxn>
                <a:cxn ang="0">
                  <a:pos x="158" y="10"/>
                </a:cxn>
                <a:cxn ang="0">
                  <a:pos x="146" y="14"/>
                </a:cxn>
                <a:cxn ang="0">
                  <a:pos x="118" y="16"/>
                </a:cxn>
                <a:cxn ang="0">
                  <a:pos x="92" y="20"/>
                </a:cxn>
                <a:cxn ang="0">
                  <a:pos x="78" y="22"/>
                </a:cxn>
                <a:cxn ang="0">
                  <a:pos x="66" y="26"/>
                </a:cxn>
                <a:cxn ang="0">
                  <a:pos x="66" y="26"/>
                </a:cxn>
                <a:cxn ang="0">
                  <a:pos x="52" y="34"/>
                </a:cxn>
                <a:cxn ang="0">
                  <a:pos x="38" y="44"/>
                </a:cxn>
                <a:cxn ang="0">
                  <a:pos x="26" y="54"/>
                </a:cxn>
                <a:cxn ang="0">
                  <a:pos x="16" y="68"/>
                </a:cxn>
                <a:cxn ang="0">
                  <a:pos x="6" y="84"/>
                </a:cxn>
                <a:cxn ang="0">
                  <a:pos x="2" y="102"/>
                </a:cxn>
                <a:cxn ang="0">
                  <a:pos x="0" y="122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4" y="150"/>
                </a:cxn>
                <a:cxn ang="0">
                  <a:pos x="6" y="152"/>
                </a:cxn>
                <a:cxn ang="0">
                  <a:pos x="8" y="156"/>
                </a:cxn>
                <a:cxn ang="0">
                  <a:pos x="10" y="160"/>
                </a:cxn>
                <a:cxn ang="0">
                  <a:pos x="26" y="160"/>
                </a:cxn>
                <a:cxn ang="0">
                  <a:pos x="26" y="160"/>
                </a:cxn>
                <a:cxn ang="0">
                  <a:pos x="24" y="148"/>
                </a:cxn>
                <a:cxn ang="0">
                  <a:pos x="22" y="132"/>
                </a:cxn>
                <a:cxn ang="0">
                  <a:pos x="20" y="112"/>
                </a:cxn>
                <a:cxn ang="0">
                  <a:pos x="22" y="94"/>
                </a:cxn>
                <a:cxn ang="0">
                  <a:pos x="28" y="76"/>
                </a:cxn>
                <a:cxn ang="0">
                  <a:pos x="32" y="66"/>
                </a:cxn>
                <a:cxn ang="0">
                  <a:pos x="38" y="58"/>
                </a:cxn>
                <a:cxn ang="0">
                  <a:pos x="46" y="50"/>
                </a:cxn>
                <a:cxn ang="0">
                  <a:pos x="54" y="44"/>
                </a:cxn>
                <a:cxn ang="0">
                  <a:pos x="64" y="38"/>
                </a:cxn>
                <a:cxn ang="0">
                  <a:pos x="76" y="34"/>
                </a:cxn>
                <a:cxn ang="0">
                  <a:pos x="76" y="34"/>
                </a:cxn>
              </a:cxnLst>
              <a:rect l="0" t="0" r="r" b="b"/>
              <a:pathLst>
                <a:path w="182" h="160">
                  <a:moveTo>
                    <a:pt x="76" y="34"/>
                  </a:moveTo>
                  <a:lnTo>
                    <a:pt x="76" y="34"/>
                  </a:lnTo>
                  <a:lnTo>
                    <a:pt x="92" y="30"/>
                  </a:lnTo>
                  <a:lnTo>
                    <a:pt x="106" y="28"/>
                  </a:lnTo>
                  <a:lnTo>
                    <a:pt x="138" y="24"/>
                  </a:lnTo>
                  <a:lnTo>
                    <a:pt x="138" y="24"/>
                  </a:lnTo>
                  <a:lnTo>
                    <a:pt x="160" y="20"/>
                  </a:lnTo>
                  <a:lnTo>
                    <a:pt x="172" y="16"/>
                  </a:lnTo>
                  <a:lnTo>
                    <a:pt x="182" y="1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2" y="6"/>
                  </a:lnTo>
                  <a:lnTo>
                    <a:pt x="172" y="6"/>
                  </a:lnTo>
                  <a:lnTo>
                    <a:pt x="158" y="10"/>
                  </a:lnTo>
                  <a:lnTo>
                    <a:pt x="146" y="14"/>
                  </a:lnTo>
                  <a:lnTo>
                    <a:pt x="118" y="16"/>
                  </a:lnTo>
                  <a:lnTo>
                    <a:pt x="92" y="20"/>
                  </a:lnTo>
                  <a:lnTo>
                    <a:pt x="78" y="22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52" y="34"/>
                  </a:lnTo>
                  <a:lnTo>
                    <a:pt x="38" y="44"/>
                  </a:lnTo>
                  <a:lnTo>
                    <a:pt x="26" y="54"/>
                  </a:lnTo>
                  <a:lnTo>
                    <a:pt x="16" y="68"/>
                  </a:lnTo>
                  <a:lnTo>
                    <a:pt x="6" y="84"/>
                  </a:lnTo>
                  <a:lnTo>
                    <a:pt x="2" y="102"/>
                  </a:lnTo>
                  <a:lnTo>
                    <a:pt x="0" y="122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4" y="150"/>
                  </a:lnTo>
                  <a:lnTo>
                    <a:pt x="6" y="152"/>
                  </a:lnTo>
                  <a:lnTo>
                    <a:pt x="8" y="156"/>
                  </a:lnTo>
                  <a:lnTo>
                    <a:pt x="10" y="160"/>
                  </a:lnTo>
                  <a:lnTo>
                    <a:pt x="26" y="160"/>
                  </a:lnTo>
                  <a:lnTo>
                    <a:pt x="26" y="160"/>
                  </a:lnTo>
                  <a:lnTo>
                    <a:pt x="24" y="148"/>
                  </a:lnTo>
                  <a:lnTo>
                    <a:pt x="22" y="132"/>
                  </a:lnTo>
                  <a:lnTo>
                    <a:pt x="20" y="112"/>
                  </a:lnTo>
                  <a:lnTo>
                    <a:pt x="22" y="94"/>
                  </a:lnTo>
                  <a:lnTo>
                    <a:pt x="28" y="76"/>
                  </a:lnTo>
                  <a:lnTo>
                    <a:pt x="32" y="66"/>
                  </a:lnTo>
                  <a:lnTo>
                    <a:pt x="38" y="58"/>
                  </a:lnTo>
                  <a:lnTo>
                    <a:pt x="46" y="50"/>
                  </a:lnTo>
                  <a:lnTo>
                    <a:pt x="54" y="44"/>
                  </a:lnTo>
                  <a:lnTo>
                    <a:pt x="64" y="38"/>
                  </a:lnTo>
                  <a:lnTo>
                    <a:pt x="76" y="34"/>
                  </a:lnTo>
                  <a:lnTo>
                    <a:pt x="76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7" name="Freeform 93"/>
            <p:cNvSpPr>
              <a:spLocks/>
            </p:cNvSpPr>
            <p:nvPr/>
          </p:nvSpPr>
          <p:spPr bwMode="auto">
            <a:xfrm>
              <a:off x="8550442" y="5297905"/>
              <a:ext cx="593558" cy="737937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0" y="54"/>
                </a:cxn>
                <a:cxn ang="0">
                  <a:pos x="0" y="68"/>
                </a:cxn>
                <a:cxn ang="0">
                  <a:pos x="4" y="80"/>
                </a:cxn>
                <a:cxn ang="0">
                  <a:pos x="8" y="86"/>
                </a:cxn>
                <a:cxn ang="0">
                  <a:pos x="12" y="90"/>
                </a:cxn>
                <a:cxn ang="0">
                  <a:pos x="18" y="92"/>
                </a:cxn>
                <a:cxn ang="0">
                  <a:pos x="26" y="92"/>
                </a:cxn>
                <a:cxn ang="0">
                  <a:pos x="26" y="92"/>
                </a:cxn>
                <a:cxn ang="0">
                  <a:pos x="36" y="92"/>
                </a:cxn>
                <a:cxn ang="0">
                  <a:pos x="44" y="88"/>
                </a:cxn>
                <a:cxn ang="0">
                  <a:pos x="48" y="82"/>
                </a:cxn>
                <a:cxn ang="0">
                  <a:pos x="50" y="76"/>
                </a:cxn>
                <a:cxn ang="0">
                  <a:pos x="52" y="68"/>
                </a:cxn>
                <a:cxn ang="0">
                  <a:pos x="50" y="60"/>
                </a:cxn>
                <a:cxn ang="0">
                  <a:pos x="48" y="52"/>
                </a:cxn>
                <a:cxn ang="0">
                  <a:pos x="44" y="44"/>
                </a:cxn>
                <a:cxn ang="0">
                  <a:pos x="44" y="44"/>
                </a:cxn>
                <a:cxn ang="0">
                  <a:pos x="46" y="48"/>
                </a:cxn>
                <a:cxn ang="0">
                  <a:pos x="48" y="58"/>
                </a:cxn>
                <a:cxn ang="0">
                  <a:pos x="48" y="68"/>
                </a:cxn>
                <a:cxn ang="0">
                  <a:pos x="46" y="74"/>
                </a:cxn>
                <a:cxn ang="0">
                  <a:pos x="44" y="78"/>
                </a:cxn>
                <a:cxn ang="0">
                  <a:pos x="44" y="78"/>
                </a:cxn>
                <a:cxn ang="0">
                  <a:pos x="38" y="82"/>
                </a:cxn>
                <a:cxn ang="0">
                  <a:pos x="32" y="84"/>
                </a:cxn>
                <a:cxn ang="0">
                  <a:pos x="28" y="86"/>
                </a:cxn>
                <a:cxn ang="0">
                  <a:pos x="22" y="84"/>
                </a:cxn>
                <a:cxn ang="0">
                  <a:pos x="22" y="84"/>
                </a:cxn>
                <a:cxn ang="0">
                  <a:pos x="12" y="80"/>
                </a:cxn>
                <a:cxn ang="0">
                  <a:pos x="6" y="74"/>
                </a:cxn>
                <a:cxn ang="0">
                  <a:pos x="2" y="70"/>
                </a:cxn>
                <a:cxn ang="0">
                  <a:pos x="0" y="64"/>
                </a:cxn>
                <a:cxn ang="0">
                  <a:pos x="0" y="5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8" y="42"/>
                </a:cxn>
                <a:cxn ang="0">
                  <a:pos x="16" y="32"/>
                </a:cxn>
                <a:cxn ang="0">
                  <a:pos x="26" y="24"/>
                </a:cxn>
                <a:cxn ang="0">
                  <a:pos x="38" y="18"/>
                </a:cxn>
                <a:cxn ang="0">
                  <a:pos x="38" y="18"/>
                </a:cxn>
                <a:cxn ang="0">
                  <a:pos x="56" y="12"/>
                </a:cxn>
                <a:cxn ang="0">
                  <a:pos x="74" y="12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2" y="2"/>
                </a:cxn>
                <a:cxn ang="0">
                  <a:pos x="50" y="4"/>
                </a:cxn>
                <a:cxn ang="0">
                  <a:pos x="36" y="8"/>
                </a:cxn>
                <a:cxn ang="0">
                  <a:pos x="26" y="14"/>
                </a:cxn>
                <a:cxn ang="0">
                  <a:pos x="16" y="22"/>
                </a:cxn>
                <a:cxn ang="0">
                  <a:pos x="8" y="30"/>
                </a:cxn>
                <a:cxn ang="0">
                  <a:pos x="2" y="42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74" h="92">
                  <a:moveTo>
                    <a:pt x="0" y="54"/>
                  </a:moveTo>
                  <a:lnTo>
                    <a:pt x="0" y="54"/>
                  </a:lnTo>
                  <a:lnTo>
                    <a:pt x="0" y="68"/>
                  </a:lnTo>
                  <a:lnTo>
                    <a:pt x="4" y="80"/>
                  </a:lnTo>
                  <a:lnTo>
                    <a:pt x="8" y="86"/>
                  </a:lnTo>
                  <a:lnTo>
                    <a:pt x="12" y="90"/>
                  </a:lnTo>
                  <a:lnTo>
                    <a:pt x="18" y="92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36" y="92"/>
                  </a:lnTo>
                  <a:lnTo>
                    <a:pt x="44" y="88"/>
                  </a:lnTo>
                  <a:lnTo>
                    <a:pt x="48" y="82"/>
                  </a:lnTo>
                  <a:lnTo>
                    <a:pt x="50" y="76"/>
                  </a:lnTo>
                  <a:lnTo>
                    <a:pt x="52" y="68"/>
                  </a:lnTo>
                  <a:lnTo>
                    <a:pt x="50" y="60"/>
                  </a:lnTo>
                  <a:lnTo>
                    <a:pt x="48" y="52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6" y="48"/>
                  </a:lnTo>
                  <a:lnTo>
                    <a:pt x="48" y="58"/>
                  </a:lnTo>
                  <a:lnTo>
                    <a:pt x="48" y="68"/>
                  </a:lnTo>
                  <a:lnTo>
                    <a:pt x="46" y="74"/>
                  </a:lnTo>
                  <a:lnTo>
                    <a:pt x="44" y="78"/>
                  </a:lnTo>
                  <a:lnTo>
                    <a:pt x="44" y="78"/>
                  </a:lnTo>
                  <a:lnTo>
                    <a:pt x="38" y="82"/>
                  </a:lnTo>
                  <a:lnTo>
                    <a:pt x="32" y="84"/>
                  </a:lnTo>
                  <a:lnTo>
                    <a:pt x="28" y="86"/>
                  </a:lnTo>
                  <a:lnTo>
                    <a:pt x="22" y="84"/>
                  </a:lnTo>
                  <a:lnTo>
                    <a:pt x="22" y="84"/>
                  </a:lnTo>
                  <a:lnTo>
                    <a:pt x="12" y="80"/>
                  </a:lnTo>
                  <a:lnTo>
                    <a:pt x="6" y="74"/>
                  </a:lnTo>
                  <a:lnTo>
                    <a:pt x="2" y="70"/>
                  </a:lnTo>
                  <a:lnTo>
                    <a:pt x="0" y="64"/>
                  </a:lnTo>
                  <a:lnTo>
                    <a:pt x="0" y="5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8" y="42"/>
                  </a:lnTo>
                  <a:lnTo>
                    <a:pt x="16" y="32"/>
                  </a:lnTo>
                  <a:lnTo>
                    <a:pt x="26" y="24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56" y="12"/>
                  </a:lnTo>
                  <a:lnTo>
                    <a:pt x="74" y="12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2" y="2"/>
                  </a:lnTo>
                  <a:lnTo>
                    <a:pt x="50" y="4"/>
                  </a:lnTo>
                  <a:lnTo>
                    <a:pt x="36" y="8"/>
                  </a:lnTo>
                  <a:lnTo>
                    <a:pt x="26" y="14"/>
                  </a:lnTo>
                  <a:lnTo>
                    <a:pt x="16" y="22"/>
                  </a:lnTo>
                  <a:lnTo>
                    <a:pt x="8" y="30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8" name="Freeform 94"/>
            <p:cNvSpPr>
              <a:spLocks/>
            </p:cNvSpPr>
            <p:nvPr/>
          </p:nvSpPr>
          <p:spPr bwMode="auto">
            <a:xfrm>
              <a:off x="4042611" y="2602832"/>
              <a:ext cx="3128211" cy="2213811"/>
            </a:xfrm>
            <a:custGeom>
              <a:avLst/>
              <a:gdLst/>
              <a:ahLst/>
              <a:cxnLst>
                <a:cxn ang="0">
                  <a:pos x="390" y="276"/>
                </a:cxn>
                <a:cxn ang="0">
                  <a:pos x="356" y="246"/>
                </a:cxn>
                <a:cxn ang="0">
                  <a:pos x="326" y="212"/>
                </a:cxn>
                <a:cxn ang="0">
                  <a:pos x="278" y="132"/>
                </a:cxn>
                <a:cxn ang="0">
                  <a:pos x="240" y="74"/>
                </a:cxn>
                <a:cxn ang="0">
                  <a:pos x="208" y="42"/>
                </a:cxn>
                <a:cxn ang="0">
                  <a:pos x="172" y="16"/>
                </a:cxn>
                <a:cxn ang="0">
                  <a:pos x="150" y="8"/>
                </a:cxn>
                <a:cxn ang="0">
                  <a:pos x="120" y="0"/>
                </a:cxn>
                <a:cxn ang="0">
                  <a:pos x="88" y="0"/>
                </a:cxn>
                <a:cxn ang="0">
                  <a:pos x="58" y="8"/>
                </a:cxn>
                <a:cxn ang="0">
                  <a:pos x="32" y="26"/>
                </a:cxn>
                <a:cxn ang="0">
                  <a:pos x="24" y="34"/>
                </a:cxn>
                <a:cxn ang="0">
                  <a:pos x="8" y="62"/>
                </a:cxn>
                <a:cxn ang="0">
                  <a:pos x="0" y="108"/>
                </a:cxn>
                <a:cxn ang="0">
                  <a:pos x="6" y="140"/>
                </a:cxn>
                <a:cxn ang="0">
                  <a:pos x="14" y="160"/>
                </a:cxn>
                <a:cxn ang="0">
                  <a:pos x="28" y="176"/>
                </a:cxn>
                <a:cxn ang="0">
                  <a:pos x="36" y="182"/>
                </a:cxn>
                <a:cxn ang="0">
                  <a:pos x="22" y="170"/>
                </a:cxn>
                <a:cxn ang="0">
                  <a:pos x="8" y="142"/>
                </a:cxn>
                <a:cxn ang="0">
                  <a:pos x="4" y="120"/>
                </a:cxn>
                <a:cxn ang="0">
                  <a:pos x="8" y="92"/>
                </a:cxn>
                <a:cxn ang="0">
                  <a:pos x="16" y="60"/>
                </a:cxn>
                <a:cxn ang="0">
                  <a:pos x="22" y="48"/>
                </a:cxn>
                <a:cxn ang="0">
                  <a:pos x="36" y="30"/>
                </a:cxn>
                <a:cxn ang="0">
                  <a:pos x="54" y="18"/>
                </a:cxn>
                <a:cxn ang="0">
                  <a:pos x="86" y="8"/>
                </a:cxn>
                <a:cxn ang="0">
                  <a:pos x="132" y="10"/>
                </a:cxn>
                <a:cxn ang="0">
                  <a:pos x="174" y="24"/>
                </a:cxn>
                <a:cxn ang="0">
                  <a:pos x="190" y="34"/>
                </a:cxn>
                <a:cxn ang="0">
                  <a:pos x="218" y="62"/>
                </a:cxn>
                <a:cxn ang="0">
                  <a:pos x="254" y="112"/>
                </a:cxn>
                <a:cxn ang="0">
                  <a:pos x="274" y="148"/>
                </a:cxn>
                <a:cxn ang="0">
                  <a:pos x="320" y="218"/>
                </a:cxn>
                <a:cxn ang="0">
                  <a:pos x="348" y="250"/>
                </a:cxn>
                <a:cxn ang="0">
                  <a:pos x="380" y="276"/>
                </a:cxn>
                <a:cxn ang="0">
                  <a:pos x="382" y="276"/>
                </a:cxn>
                <a:cxn ang="0">
                  <a:pos x="390" y="276"/>
                </a:cxn>
              </a:cxnLst>
              <a:rect l="0" t="0" r="r" b="b"/>
              <a:pathLst>
                <a:path w="390" h="276">
                  <a:moveTo>
                    <a:pt x="390" y="276"/>
                  </a:moveTo>
                  <a:lnTo>
                    <a:pt x="390" y="276"/>
                  </a:lnTo>
                  <a:lnTo>
                    <a:pt x="372" y="262"/>
                  </a:lnTo>
                  <a:lnTo>
                    <a:pt x="356" y="246"/>
                  </a:lnTo>
                  <a:lnTo>
                    <a:pt x="340" y="230"/>
                  </a:lnTo>
                  <a:lnTo>
                    <a:pt x="326" y="212"/>
                  </a:lnTo>
                  <a:lnTo>
                    <a:pt x="302" y="172"/>
                  </a:lnTo>
                  <a:lnTo>
                    <a:pt x="278" y="132"/>
                  </a:lnTo>
                  <a:lnTo>
                    <a:pt x="252" y="92"/>
                  </a:lnTo>
                  <a:lnTo>
                    <a:pt x="240" y="74"/>
                  </a:lnTo>
                  <a:lnTo>
                    <a:pt x="224" y="56"/>
                  </a:lnTo>
                  <a:lnTo>
                    <a:pt x="208" y="42"/>
                  </a:lnTo>
                  <a:lnTo>
                    <a:pt x="192" y="28"/>
                  </a:lnTo>
                  <a:lnTo>
                    <a:pt x="172" y="16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36" y="4"/>
                  </a:lnTo>
                  <a:lnTo>
                    <a:pt x="120" y="0"/>
                  </a:lnTo>
                  <a:lnTo>
                    <a:pt x="104" y="0"/>
                  </a:lnTo>
                  <a:lnTo>
                    <a:pt x="88" y="0"/>
                  </a:lnTo>
                  <a:lnTo>
                    <a:pt x="74" y="2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24" y="34"/>
                  </a:lnTo>
                  <a:lnTo>
                    <a:pt x="18" y="42"/>
                  </a:lnTo>
                  <a:lnTo>
                    <a:pt x="8" y="62"/>
                  </a:lnTo>
                  <a:lnTo>
                    <a:pt x="2" y="84"/>
                  </a:lnTo>
                  <a:lnTo>
                    <a:pt x="0" y="108"/>
                  </a:lnTo>
                  <a:lnTo>
                    <a:pt x="2" y="130"/>
                  </a:lnTo>
                  <a:lnTo>
                    <a:pt x="6" y="140"/>
                  </a:lnTo>
                  <a:lnTo>
                    <a:pt x="10" y="150"/>
                  </a:lnTo>
                  <a:lnTo>
                    <a:pt x="14" y="160"/>
                  </a:lnTo>
                  <a:lnTo>
                    <a:pt x="20" y="168"/>
                  </a:lnTo>
                  <a:lnTo>
                    <a:pt x="28" y="176"/>
                  </a:lnTo>
                  <a:lnTo>
                    <a:pt x="36" y="182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2" y="170"/>
                  </a:lnTo>
                  <a:lnTo>
                    <a:pt x="14" y="158"/>
                  </a:lnTo>
                  <a:lnTo>
                    <a:pt x="8" y="142"/>
                  </a:lnTo>
                  <a:lnTo>
                    <a:pt x="6" y="132"/>
                  </a:lnTo>
                  <a:lnTo>
                    <a:pt x="4" y="120"/>
                  </a:lnTo>
                  <a:lnTo>
                    <a:pt x="6" y="108"/>
                  </a:lnTo>
                  <a:lnTo>
                    <a:pt x="8" y="92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8" y="40"/>
                  </a:lnTo>
                  <a:lnTo>
                    <a:pt x="36" y="30"/>
                  </a:lnTo>
                  <a:lnTo>
                    <a:pt x="44" y="24"/>
                  </a:lnTo>
                  <a:lnTo>
                    <a:pt x="54" y="18"/>
                  </a:lnTo>
                  <a:lnTo>
                    <a:pt x="64" y="14"/>
                  </a:lnTo>
                  <a:lnTo>
                    <a:pt x="86" y="8"/>
                  </a:lnTo>
                  <a:lnTo>
                    <a:pt x="110" y="8"/>
                  </a:lnTo>
                  <a:lnTo>
                    <a:pt x="132" y="10"/>
                  </a:lnTo>
                  <a:lnTo>
                    <a:pt x="154" y="16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90" y="34"/>
                  </a:lnTo>
                  <a:lnTo>
                    <a:pt x="204" y="48"/>
                  </a:lnTo>
                  <a:lnTo>
                    <a:pt x="218" y="62"/>
                  </a:lnTo>
                  <a:lnTo>
                    <a:pt x="232" y="78"/>
                  </a:lnTo>
                  <a:lnTo>
                    <a:pt x="254" y="112"/>
                  </a:lnTo>
                  <a:lnTo>
                    <a:pt x="274" y="148"/>
                  </a:lnTo>
                  <a:lnTo>
                    <a:pt x="274" y="148"/>
                  </a:lnTo>
                  <a:lnTo>
                    <a:pt x="296" y="184"/>
                  </a:lnTo>
                  <a:lnTo>
                    <a:pt x="320" y="218"/>
                  </a:lnTo>
                  <a:lnTo>
                    <a:pt x="334" y="236"/>
                  </a:lnTo>
                  <a:lnTo>
                    <a:pt x="348" y="250"/>
                  </a:lnTo>
                  <a:lnTo>
                    <a:pt x="364" y="264"/>
                  </a:lnTo>
                  <a:lnTo>
                    <a:pt x="380" y="276"/>
                  </a:lnTo>
                  <a:lnTo>
                    <a:pt x="380" y="276"/>
                  </a:lnTo>
                  <a:lnTo>
                    <a:pt x="382" y="276"/>
                  </a:lnTo>
                  <a:lnTo>
                    <a:pt x="386" y="276"/>
                  </a:lnTo>
                  <a:lnTo>
                    <a:pt x="390" y="276"/>
                  </a:lnTo>
                  <a:lnTo>
                    <a:pt x="390" y="2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9" name="Freeform 95"/>
            <p:cNvSpPr>
              <a:spLocks/>
            </p:cNvSpPr>
            <p:nvPr/>
          </p:nvSpPr>
          <p:spPr bwMode="auto">
            <a:xfrm>
              <a:off x="6497053" y="1399674"/>
              <a:ext cx="1171074" cy="1074821"/>
            </a:xfrm>
            <a:custGeom>
              <a:avLst/>
              <a:gdLst/>
              <a:ahLst/>
              <a:cxnLst>
                <a:cxn ang="0">
                  <a:pos x="18" y="134"/>
                </a:cxn>
                <a:cxn ang="0">
                  <a:pos x="10" y="8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32" y="32"/>
                </a:cxn>
                <a:cxn ang="0">
                  <a:pos x="62" y="10"/>
                </a:cxn>
                <a:cxn ang="0">
                  <a:pos x="76" y="6"/>
                </a:cxn>
                <a:cxn ang="0">
                  <a:pos x="104" y="8"/>
                </a:cxn>
                <a:cxn ang="0">
                  <a:pos x="126" y="24"/>
                </a:cxn>
                <a:cxn ang="0">
                  <a:pos x="138" y="48"/>
                </a:cxn>
                <a:cxn ang="0">
                  <a:pos x="140" y="64"/>
                </a:cxn>
                <a:cxn ang="0">
                  <a:pos x="134" y="82"/>
                </a:cxn>
                <a:cxn ang="0">
                  <a:pos x="120" y="96"/>
                </a:cxn>
                <a:cxn ang="0">
                  <a:pos x="114" y="100"/>
                </a:cxn>
                <a:cxn ang="0">
                  <a:pos x="100" y="96"/>
                </a:cxn>
                <a:cxn ang="0">
                  <a:pos x="80" y="82"/>
                </a:cxn>
                <a:cxn ang="0">
                  <a:pos x="72" y="72"/>
                </a:cxn>
                <a:cxn ang="0">
                  <a:pos x="66" y="56"/>
                </a:cxn>
                <a:cxn ang="0">
                  <a:pos x="70" y="40"/>
                </a:cxn>
                <a:cxn ang="0">
                  <a:pos x="72" y="36"/>
                </a:cxn>
                <a:cxn ang="0">
                  <a:pos x="82" y="34"/>
                </a:cxn>
                <a:cxn ang="0">
                  <a:pos x="94" y="42"/>
                </a:cxn>
                <a:cxn ang="0">
                  <a:pos x="98" y="50"/>
                </a:cxn>
                <a:cxn ang="0">
                  <a:pos x="96" y="64"/>
                </a:cxn>
                <a:cxn ang="0">
                  <a:pos x="88" y="74"/>
                </a:cxn>
                <a:cxn ang="0">
                  <a:pos x="92" y="72"/>
                </a:cxn>
                <a:cxn ang="0">
                  <a:pos x="102" y="52"/>
                </a:cxn>
                <a:cxn ang="0">
                  <a:pos x="102" y="40"/>
                </a:cxn>
                <a:cxn ang="0">
                  <a:pos x="98" y="36"/>
                </a:cxn>
                <a:cxn ang="0">
                  <a:pos x="86" y="30"/>
                </a:cxn>
                <a:cxn ang="0">
                  <a:pos x="80" y="30"/>
                </a:cxn>
                <a:cxn ang="0">
                  <a:pos x="70" y="34"/>
                </a:cxn>
                <a:cxn ang="0">
                  <a:pos x="62" y="42"/>
                </a:cxn>
                <a:cxn ang="0">
                  <a:pos x="60" y="54"/>
                </a:cxn>
                <a:cxn ang="0">
                  <a:pos x="64" y="66"/>
                </a:cxn>
                <a:cxn ang="0">
                  <a:pos x="70" y="78"/>
                </a:cxn>
                <a:cxn ang="0">
                  <a:pos x="86" y="94"/>
                </a:cxn>
                <a:cxn ang="0">
                  <a:pos x="108" y="104"/>
                </a:cxn>
                <a:cxn ang="0">
                  <a:pos x="128" y="98"/>
                </a:cxn>
                <a:cxn ang="0">
                  <a:pos x="138" y="88"/>
                </a:cxn>
                <a:cxn ang="0">
                  <a:pos x="144" y="74"/>
                </a:cxn>
                <a:cxn ang="0">
                  <a:pos x="142" y="42"/>
                </a:cxn>
                <a:cxn ang="0">
                  <a:pos x="136" y="28"/>
                </a:cxn>
                <a:cxn ang="0">
                  <a:pos x="116" y="8"/>
                </a:cxn>
                <a:cxn ang="0">
                  <a:pos x="88" y="0"/>
                </a:cxn>
                <a:cxn ang="0">
                  <a:pos x="70" y="4"/>
                </a:cxn>
                <a:cxn ang="0">
                  <a:pos x="38" y="18"/>
                </a:cxn>
                <a:cxn ang="0">
                  <a:pos x="24" y="32"/>
                </a:cxn>
                <a:cxn ang="0">
                  <a:pos x="8" y="52"/>
                </a:cxn>
                <a:cxn ang="0">
                  <a:pos x="0" y="76"/>
                </a:cxn>
                <a:cxn ang="0">
                  <a:pos x="0" y="84"/>
                </a:cxn>
                <a:cxn ang="0">
                  <a:pos x="2" y="114"/>
                </a:cxn>
                <a:cxn ang="0">
                  <a:pos x="6" y="130"/>
                </a:cxn>
                <a:cxn ang="0">
                  <a:pos x="6" y="128"/>
                </a:cxn>
                <a:cxn ang="0">
                  <a:pos x="8" y="124"/>
                </a:cxn>
                <a:cxn ang="0">
                  <a:pos x="18" y="134"/>
                </a:cxn>
              </a:cxnLst>
              <a:rect l="0" t="0" r="r" b="b"/>
              <a:pathLst>
                <a:path w="146" h="134">
                  <a:moveTo>
                    <a:pt x="18" y="134"/>
                  </a:moveTo>
                  <a:lnTo>
                    <a:pt x="18" y="134"/>
                  </a:lnTo>
                  <a:lnTo>
                    <a:pt x="12" y="100"/>
                  </a:lnTo>
                  <a:lnTo>
                    <a:pt x="10" y="82"/>
                  </a:lnTo>
                  <a:lnTo>
                    <a:pt x="10" y="7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0" y="48"/>
                  </a:lnTo>
                  <a:lnTo>
                    <a:pt x="32" y="32"/>
                  </a:lnTo>
                  <a:lnTo>
                    <a:pt x="46" y="2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76" y="6"/>
                  </a:lnTo>
                  <a:lnTo>
                    <a:pt x="90" y="6"/>
                  </a:lnTo>
                  <a:lnTo>
                    <a:pt x="104" y="8"/>
                  </a:lnTo>
                  <a:lnTo>
                    <a:pt x="116" y="14"/>
                  </a:lnTo>
                  <a:lnTo>
                    <a:pt x="126" y="24"/>
                  </a:lnTo>
                  <a:lnTo>
                    <a:pt x="134" y="34"/>
                  </a:lnTo>
                  <a:lnTo>
                    <a:pt x="138" y="48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38" y="72"/>
                  </a:lnTo>
                  <a:lnTo>
                    <a:pt x="134" y="82"/>
                  </a:lnTo>
                  <a:lnTo>
                    <a:pt x="128" y="90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14" y="100"/>
                  </a:lnTo>
                  <a:lnTo>
                    <a:pt x="106" y="98"/>
                  </a:lnTo>
                  <a:lnTo>
                    <a:pt x="100" y="96"/>
                  </a:lnTo>
                  <a:lnTo>
                    <a:pt x="92" y="92"/>
                  </a:lnTo>
                  <a:lnTo>
                    <a:pt x="80" y="8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68" y="64"/>
                  </a:lnTo>
                  <a:lnTo>
                    <a:pt x="66" y="56"/>
                  </a:lnTo>
                  <a:lnTo>
                    <a:pt x="66" y="48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2" y="36"/>
                  </a:lnTo>
                  <a:lnTo>
                    <a:pt x="76" y="34"/>
                  </a:lnTo>
                  <a:lnTo>
                    <a:pt x="82" y="34"/>
                  </a:lnTo>
                  <a:lnTo>
                    <a:pt x="86" y="36"/>
                  </a:lnTo>
                  <a:lnTo>
                    <a:pt x="94" y="42"/>
                  </a:lnTo>
                  <a:lnTo>
                    <a:pt x="98" y="50"/>
                  </a:lnTo>
                  <a:lnTo>
                    <a:pt x="98" y="50"/>
                  </a:lnTo>
                  <a:lnTo>
                    <a:pt x="98" y="56"/>
                  </a:lnTo>
                  <a:lnTo>
                    <a:pt x="96" y="64"/>
                  </a:lnTo>
                  <a:lnTo>
                    <a:pt x="92" y="70"/>
                  </a:lnTo>
                  <a:lnTo>
                    <a:pt x="88" y="74"/>
                  </a:lnTo>
                  <a:lnTo>
                    <a:pt x="88" y="74"/>
                  </a:lnTo>
                  <a:lnTo>
                    <a:pt x="92" y="72"/>
                  </a:lnTo>
                  <a:lnTo>
                    <a:pt x="98" y="64"/>
                  </a:lnTo>
                  <a:lnTo>
                    <a:pt x="102" y="52"/>
                  </a:lnTo>
                  <a:lnTo>
                    <a:pt x="102" y="46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98" y="36"/>
                  </a:lnTo>
                  <a:lnTo>
                    <a:pt x="92" y="32"/>
                  </a:lnTo>
                  <a:lnTo>
                    <a:pt x="86" y="30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74" y="30"/>
                  </a:lnTo>
                  <a:lnTo>
                    <a:pt x="70" y="34"/>
                  </a:lnTo>
                  <a:lnTo>
                    <a:pt x="66" y="38"/>
                  </a:lnTo>
                  <a:lnTo>
                    <a:pt x="62" y="42"/>
                  </a:lnTo>
                  <a:lnTo>
                    <a:pt x="60" y="48"/>
                  </a:lnTo>
                  <a:lnTo>
                    <a:pt x="60" y="54"/>
                  </a:lnTo>
                  <a:lnTo>
                    <a:pt x="60" y="6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70" y="78"/>
                  </a:lnTo>
                  <a:lnTo>
                    <a:pt x="78" y="86"/>
                  </a:lnTo>
                  <a:lnTo>
                    <a:pt x="86" y="94"/>
                  </a:lnTo>
                  <a:lnTo>
                    <a:pt x="96" y="100"/>
                  </a:lnTo>
                  <a:lnTo>
                    <a:pt x="108" y="104"/>
                  </a:lnTo>
                  <a:lnTo>
                    <a:pt x="118" y="102"/>
                  </a:lnTo>
                  <a:lnTo>
                    <a:pt x="128" y="98"/>
                  </a:lnTo>
                  <a:lnTo>
                    <a:pt x="138" y="88"/>
                  </a:lnTo>
                  <a:lnTo>
                    <a:pt x="138" y="88"/>
                  </a:lnTo>
                  <a:lnTo>
                    <a:pt x="142" y="82"/>
                  </a:lnTo>
                  <a:lnTo>
                    <a:pt x="144" y="74"/>
                  </a:lnTo>
                  <a:lnTo>
                    <a:pt x="146" y="58"/>
                  </a:lnTo>
                  <a:lnTo>
                    <a:pt x="142" y="42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28" y="16"/>
                  </a:lnTo>
                  <a:lnTo>
                    <a:pt x="116" y="8"/>
                  </a:lnTo>
                  <a:lnTo>
                    <a:pt x="102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70" y="4"/>
                  </a:lnTo>
                  <a:lnTo>
                    <a:pt x="54" y="10"/>
                  </a:lnTo>
                  <a:lnTo>
                    <a:pt x="38" y="18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4" y="40"/>
                  </a:lnTo>
                  <a:lnTo>
                    <a:pt x="8" y="52"/>
                  </a:lnTo>
                  <a:lnTo>
                    <a:pt x="4" y="6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14"/>
                  </a:lnTo>
                  <a:lnTo>
                    <a:pt x="6" y="128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6" y="124"/>
                  </a:lnTo>
                  <a:lnTo>
                    <a:pt x="8" y="124"/>
                  </a:lnTo>
                  <a:lnTo>
                    <a:pt x="12" y="126"/>
                  </a:lnTo>
                  <a:lnTo>
                    <a:pt x="18" y="134"/>
                  </a:lnTo>
                  <a:lnTo>
                    <a:pt x="18" y="1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0" name="Freeform 96"/>
            <p:cNvSpPr>
              <a:spLocks/>
            </p:cNvSpPr>
            <p:nvPr/>
          </p:nvSpPr>
          <p:spPr bwMode="auto">
            <a:xfrm>
              <a:off x="5871411" y="5731042"/>
              <a:ext cx="1219200" cy="1090863"/>
            </a:xfrm>
            <a:custGeom>
              <a:avLst/>
              <a:gdLst/>
              <a:ahLst/>
              <a:cxnLst>
                <a:cxn ang="0">
                  <a:pos x="144" y="62"/>
                </a:cxn>
                <a:cxn ang="0">
                  <a:pos x="122" y="24"/>
                </a:cxn>
                <a:cxn ang="0">
                  <a:pos x="110" y="16"/>
                </a:cxn>
                <a:cxn ang="0">
                  <a:pos x="94" y="10"/>
                </a:cxn>
                <a:cxn ang="0">
                  <a:pos x="78" y="8"/>
                </a:cxn>
                <a:cxn ang="0">
                  <a:pos x="42" y="18"/>
                </a:cxn>
                <a:cxn ang="0">
                  <a:pos x="30" y="26"/>
                </a:cxn>
                <a:cxn ang="0">
                  <a:pos x="12" y="50"/>
                </a:cxn>
                <a:cxn ang="0">
                  <a:pos x="6" y="78"/>
                </a:cxn>
                <a:cxn ang="0">
                  <a:pos x="14" y="106"/>
                </a:cxn>
                <a:cxn ang="0">
                  <a:pos x="22" y="118"/>
                </a:cxn>
                <a:cxn ang="0">
                  <a:pos x="36" y="126"/>
                </a:cxn>
                <a:cxn ang="0">
                  <a:pos x="52" y="126"/>
                </a:cxn>
                <a:cxn ang="0">
                  <a:pos x="58" y="122"/>
                </a:cxn>
                <a:cxn ang="0">
                  <a:pos x="68" y="110"/>
                </a:cxn>
                <a:cxn ang="0">
                  <a:pos x="72" y="84"/>
                </a:cxn>
                <a:cxn ang="0">
                  <a:pos x="72" y="68"/>
                </a:cxn>
                <a:cxn ang="0">
                  <a:pos x="68" y="54"/>
                </a:cxn>
                <a:cxn ang="0">
                  <a:pos x="56" y="44"/>
                </a:cxn>
                <a:cxn ang="0">
                  <a:pos x="50" y="44"/>
                </a:cxn>
                <a:cxn ang="0">
                  <a:pos x="44" y="50"/>
                </a:cxn>
                <a:cxn ang="0">
                  <a:pos x="38" y="66"/>
                </a:cxn>
                <a:cxn ang="0">
                  <a:pos x="40" y="74"/>
                </a:cxn>
                <a:cxn ang="0">
                  <a:pos x="50" y="82"/>
                </a:cxn>
                <a:cxn ang="0">
                  <a:pos x="62" y="84"/>
                </a:cxn>
                <a:cxn ang="0">
                  <a:pos x="58" y="84"/>
                </a:cxn>
                <a:cxn ang="0">
                  <a:pos x="44" y="82"/>
                </a:cxn>
                <a:cxn ang="0">
                  <a:pos x="34" y="76"/>
                </a:cxn>
                <a:cxn ang="0">
                  <a:pos x="32" y="72"/>
                </a:cxn>
                <a:cxn ang="0">
                  <a:pos x="34" y="58"/>
                </a:cxn>
                <a:cxn ang="0">
                  <a:pos x="40" y="46"/>
                </a:cxn>
                <a:cxn ang="0">
                  <a:pos x="46" y="42"/>
                </a:cxn>
                <a:cxn ang="0">
                  <a:pos x="56" y="40"/>
                </a:cxn>
                <a:cxn ang="0">
                  <a:pos x="66" y="42"/>
                </a:cxn>
                <a:cxn ang="0">
                  <a:pos x="72" y="52"/>
                </a:cxn>
                <a:cxn ang="0">
                  <a:pos x="76" y="58"/>
                </a:cxn>
                <a:cxn ang="0">
                  <a:pos x="78" y="84"/>
                </a:cxn>
                <a:cxn ang="0">
                  <a:pos x="72" y="110"/>
                </a:cxn>
                <a:cxn ang="0">
                  <a:pos x="58" y="128"/>
                </a:cxn>
                <a:cxn ang="0">
                  <a:pos x="34" y="136"/>
                </a:cxn>
                <a:cxn ang="0">
                  <a:pos x="28" y="134"/>
                </a:cxn>
                <a:cxn ang="0">
                  <a:pos x="16" y="126"/>
                </a:cxn>
                <a:cxn ang="0">
                  <a:pos x="4" y="106"/>
                </a:cxn>
                <a:cxn ang="0">
                  <a:pos x="0" y="92"/>
                </a:cxn>
                <a:cxn ang="0">
                  <a:pos x="2" y="60"/>
                </a:cxn>
                <a:cxn ang="0">
                  <a:pos x="18" y="32"/>
                </a:cxn>
                <a:cxn ang="0">
                  <a:pos x="32" y="20"/>
                </a:cxn>
                <a:cxn ang="0">
                  <a:pos x="64" y="4"/>
                </a:cxn>
                <a:cxn ang="0">
                  <a:pos x="82" y="0"/>
                </a:cxn>
                <a:cxn ang="0">
                  <a:pos x="106" y="2"/>
                </a:cxn>
                <a:cxn ang="0">
                  <a:pos x="126" y="14"/>
                </a:cxn>
                <a:cxn ang="0">
                  <a:pos x="134" y="22"/>
                </a:cxn>
                <a:cxn ang="0">
                  <a:pos x="152" y="56"/>
                </a:cxn>
                <a:cxn ang="0">
                  <a:pos x="148" y="60"/>
                </a:cxn>
                <a:cxn ang="0">
                  <a:pos x="144" y="62"/>
                </a:cxn>
              </a:cxnLst>
              <a:rect l="0" t="0" r="r" b="b"/>
              <a:pathLst>
                <a:path w="152" h="136">
                  <a:moveTo>
                    <a:pt x="144" y="62"/>
                  </a:moveTo>
                  <a:lnTo>
                    <a:pt x="144" y="62"/>
                  </a:lnTo>
                  <a:lnTo>
                    <a:pt x="130" y="36"/>
                  </a:lnTo>
                  <a:lnTo>
                    <a:pt x="122" y="24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02" y="12"/>
                  </a:lnTo>
                  <a:lnTo>
                    <a:pt x="94" y="10"/>
                  </a:lnTo>
                  <a:lnTo>
                    <a:pt x="86" y="8"/>
                  </a:lnTo>
                  <a:lnTo>
                    <a:pt x="78" y="8"/>
                  </a:lnTo>
                  <a:lnTo>
                    <a:pt x="60" y="10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0" y="26"/>
                  </a:lnTo>
                  <a:lnTo>
                    <a:pt x="20" y="36"/>
                  </a:lnTo>
                  <a:lnTo>
                    <a:pt x="12" y="50"/>
                  </a:lnTo>
                  <a:lnTo>
                    <a:pt x="8" y="64"/>
                  </a:lnTo>
                  <a:lnTo>
                    <a:pt x="6" y="78"/>
                  </a:lnTo>
                  <a:lnTo>
                    <a:pt x="8" y="92"/>
                  </a:lnTo>
                  <a:lnTo>
                    <a:pt x="14" y="106"/>
                  </a:lnTo>
                  <a:lnTo>
                    <a:pt x="22" y="118"/>
                  </a:lnTo>
                  <a:lnTo>
                    <a:pt x="22" y="118"/>
                  </a:lnTo>
                  <a:lnTo>
                    <a:pt x="28" y="124"/>
                  </a:lnTo>
                  <a:lnTo>
                    <a:pt x="36" y="126"/>
                  </a:lnTo>
                  <a:lnTo>
                    <a:pt x="44" y="128"/>
                  </a:lnTo>
                  <a:lnTo>
                    <a:pt x="52" y="126"/>
                  </a:lnTo>
                  <a:lnTo>
                    <a:pt x="52" y="126"/>
                  </a:lnTo>
                  <a:lnTo>
                    <a:pt x="58" y="122"/>
                  </a:lnTo>
                  <a:lnTo>
                    <a:pt x="64" y="116"/>
                  </a:lnTo>
                  <a:lnTo>
                    <a:pt x="68" y="110"/>
                  </a:lnTo>
                  <a:lnTo>
                    <a:pt x="70" y="100"/>
                  </a:lnTo>
                  <a:lnTo>
                    <a:pt x="72" y="84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0" y="60"/>
                  </a:lnTo>
                  <a:lnTo>
                    <a:pt x="68" y="54"/>
                  </a:lnTo>
                  <a:lnTo>
                    <a:pt x="62" y="48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0" y="44"/>
                  </a:lnTo>
                  <a:lnTo>
                    <a:pt x="46" y="46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8" y="66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44" y="80"/>
                  </a:lnTo>
                  <a:lnTo>
                    <a:pt x="50" y="82"/>
                  </a:lnTo>
                  <a:lnTo>
                    <a:pt x="56" y="84"/>
                  </a:lnTo>
                  <a:lnTo>
                    <a:pt x="62" y="84"/>
                  </a:lnTo>
                  <a:lnTo>
                    <a:pt x="62" y="84"/>
                  </a:lnTo>
                  <a:lnTo>
                    <a:pt x="58" y="84"/>
                  </a:lnTo>
                  <a:lnTo>
                    <a:pt x="48" y="84"/>
                  </a:lnTo>
                  <a:lnTo>
                    <a:pt x="44" y="82"/>
                  </a:lnTo>
                  <a:lnTo>
                    <a:pt x="38" y="80"/>
                  </a:lnTo>
                  <a:lnTo>
                    <a:pt x="34" y="76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64"/>
                  </a:lnTo>
                  <a:lnTo>
                    <a:pt x="34" y="58"/>
                  </a:lnTo>
                  <a:lnTo>
                    <a:pt x="36" y="5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6" y="42"/>
                  </a:lnTo>
                  <a:lnTo>
                    <a:pt x="50" y="40"/>
                  </a:lnTo>
                  <a:lnTo>
                    <a:pt x="56" y="40"/>
                  </a:lnTo>
                  <a:lnTo>
                    <a:pt x="62" y="40"/>
                  </a:lnTo>
                  <a:lnTo>
                    <a:pt x="66" y="42"/>
                  </a:lnTo>
                  <a:lnTo>
                    <a:pt x="70" y="46"/>
                  </a:lnTo>
                  <a:lnTo>
                    <a:pt x="72" y="52"/>
                  </a:lnTo>
                  <a:lnTo>
                    <a:pt x="76" y="58"/>
                  </a:lnTo>
                  <a:lnTo>
                    <a:pt x="76" y="58"/>
                  </a:lnTo>
                  <a:lnTo>
                    <a:pt x="76" y="72"/>
                  </a:lnTo>
                  <a:lnTo>
                    <a:pt x="78" y="84"/>
                  </a:lnTo>
                  <a:lnTo>
                    <a:pt x="76" y="98"/>
                  </a:lnTo>
                  <a:lnTo>
                    <a:pt x="72" y="110"/>
                  </a:lnTo>
                  <a:lnTo>
                    <a:pt x="66" y="120"/>
                  </a:lnTo>
                  <a:lnTo>
                    <a:pt x="58" y="128"/>
                  </a:lnTo>
                  <a:lnTo>
                    <a:pt x="48" y="134"/>
                  </a:lnTo>
                  <a:lnTo>
                    <a:pt x="34" y="136"/>
                  </a:lnTo>
                  <a:lnTo>
                    <a:pt x="34" y="136"/>
                  </a:lnTo>
                  <a:lnTo>
                    <a:pt x="28" y="134"/>
                  </a:lnTo>
                  <a:lnTo>
                    <a:pt x="22" y="130"/>
                  </a:lnTo>
                  <a:lnTo>
                    <a:pt x="16" y="126"/>
                  </a:lnTo>
                  <a:lnTo>
                    <a:pt x="12" y="120"/>
                  </a:lnTo>
                  <a:lnTo>
                    <a:pt x="4" y="10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76"/>
                  </a:lnTo>
                  <a:lnTo>
                    <a:pt x="2" y="60"/>
                  </a:lnTo>
                  <a:lnTo>
                    <a:pt x="8" y="46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32" y="20"/>
                  </a:lnTo>
                  <a:lnTo>
                    <a:pt x="48" y="10"/>
                  </a:lnTo>
                  <a:lnTo>
                    <a:pt x="64" y="4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94" y="0"/>
                  </a:lnTo>
                  <a:lnTo>
                    <a:pt x="106" y="2"/>
                  </a:lnTo>
                  <a:lnTo>
                    <a:pt x="116" y="8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34" y="22"/>
                  </a:lnTo>
                  <a:lnTo>
                    <a:pt x="140" y="32"/>
                  </a:lnTo>
                  <a:lnTo>
                    <a:pt x="152" y="56"/>
                  </a:lnTo>
                  <a:lnTo>
                    <a:pt x="152" y="56"/>
                  </a:lnTo>
                  <a:lnTo>
                    <a:pt x="148" y="60"/>
                  </a:lnTo>
                  <a:lnTo>
                    <a:pt x="144" y="62"/>
                  </a:lnTo>
                  <a:lnTo>
                    <a:pt x="144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1" name="Freeform 97"/>
            <p:cNvSpPr>
              <a:spLocks/>
            </p:cNvSpPr>
            <p:nvPr/>
          </p:nvSpPr>
          <p:spPr bwMode="auto">
            <a:xfrm>
              <a:off x="6593305" y="854242"/>
              <a:ext cx="256674" cy="737937"/>
            </a:xfrm>
            <a:custGeom>
              <a:avLst/>
              <a:gdLst/>
              <a:ahLst/>
              <a:cxnLst>
                <a:cxn ang="0">
                  <a:pos x="22" y="56"/>
                </a:cxn>
                <a:cxn ang="0">
                  <a:pos x="22" y="56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6" y="18"/>
                </a:cxn>
                <a:cxn ang="0">
                  <a:pos x="24" y="6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0" y="8"/>
                </a:cxn>
                <a:cxn ang="0">
                  <a:pos x="16" y="16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2" y="44"/>
                </a:cxn>
                <a:cxn ang="0">
                  <a:pos x="0" y="56"/>
                </a:cxn>
                <a:cxn ang="0">
                  <a:pos x="0" y="66"/>
                </a:cxn>
                <a:cxn ang="0">
                  <a:pos x="4" y="76"/>
                </a:cxn>
                <a:cxn ang="0">
                  <a:pos x="6" y="82"/>
                </a:cxn>
                <a:cxn ang="0">
                  <a:pos x="10" y="88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0" y="82"/>
                </a:cxn>
                <a:cxn ang="0">
                  <a:pos x="10" y="70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2" y="78"/>
                </a:cxn>
                <a:cxn ang="0">
                  <a:pos x="12" y="78"/>
                </a:cxn>
                <a:cxn ang="0">
                  <a:pos x="14" y="86"/>
                </a:cxn>
                <a:cxn ang="0">
                  <a:pos x="14" y="86"/>
                </a:cxn>
                <a:cxn ang="0">
                  <a:pos x="16" y="88"/>
                </a:cxn>
                <a:cxn ang="0">
                  <a:pos x="16" y="88"/>
                </a:cxn>
                <a:cxn ang="0">
                  <a:pos x="18" y="82"/>
                </a:cxn>
                <a:cxn ang="0">
                  <a:pos x="24" y="76"/>
                </a:cxn>
                <a:cxn ang="0">
                  <a:pos x="24" y="76"/>
                </a:cxn>
                <a:cxn ang="0">
                  <a:pos x="30" y="68"/>
                </a:cxn>
                <a:cxn ang="0">
                  <a:pos x="32" y="60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30" y="5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6"/>
                </a:cxn>
                <a:cxn ang="0">
                  <a:pos x="22" y="56"/>
                </a:cxn>
              </a:cxnLst>
              <a:rect l="0" t="0" r="r" b="b"/>
              <a:pathLst>
                <a:path w="32" h="92">
                  <a:moveTo>
                    <a:pt x="22" y="56"/>
                  </a:moveTo>
                  <a:lnTo>
                    <a:pt x="22" y="56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6" y="18"/>
                  </a:lnTo>
                  <a:lnTo>
                    <a:pt x="24" y="6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0" y="8"/>
                  </a:lnTo>
                  <a:lnTo>
                    <a:pt x="16" y="1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2" y="44"/>
                  </a:lnTo>
                  <a:lnTo>
                    <a:pt x="0" y="56"/>
                  </a:lnTo>
                  <a:lnTo>
                    <a:pt x="0" y="66"/>
                  </a:lnTo>
                  <a:lnTo>
                    <a:pt x="4" y="76"/>
                  </a:lnTo>
                  <a:lnTo>
                    <a:pt x="6" y="82"/>
                  </a:lnTo>
                  <a:lnTo>
                    <a:pt x="10" y="88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0" y="82"/>
                  </a:lnTo>
                  <a:lnTo>
                    <a:pt x="10" y="7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4" y="86"/>
                  </a:lnTo>
                  <a:lnTo>
                    <a:pt x="14" y="86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82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30" y="68"/>
                  </a:lnTo>
                  <a:lnTo>
                    <a:pt x="32" y="60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0" y="5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6"/>
                  </a:lnTo>
                  <a:lnTo>
                    <a:pt x="22" y="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2" name="Freeform 98"/>
            <p:cNvSpPr>
              <a:spLocks/>
            </p:cNvSpPr>
            <p:nvPr/>
          </p:nvSpPr>
          <p:spPr bwMode="auto">
            <a:xfrm>
              <a:off x="5518484" y="838200"/>
              <a:ext cx="336884" cy="946484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4" y="16"/>
                </a:cxn>
                <a:cxn ang="0">
                  <a:pos x="2" y="26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8" y="80"/>
                </a:cxn>
                <a:cxn ang="0">
                  <a:pos x="18" y="80"/>
                </a:cxn>
                <a:cxn ang="0">
                  <a:pos x="28" y="98"/>
                </a:cxn>
                <a:cxn ang="0">
                  <a:pos x="34" y="106"/>
                </a:cxn>
                <a:cxn ang="0">
                  <a:pos x="38" y="116"/>
                </a:cxn>
                <a:cxn ang="0">
                  <a:pos x="38" y="116"/>
                </a:cxn>
                <a:cxn ang="0">
                  <a:pos x="38" y="118"/>
                </a:cxn>
                <a:cxn ang="0">
                  <a:pos x="40" y="118"/>
                </a:cxn>
                <a:cxn ang="0">
                  <a:pos x="40" y="118"/>
                </a:cxn>
                <a:cxn ang="0">
                  <a:pos x="42" y="116"/>
                </a:cxn>
                <a:cxn ang="0">
                  <a:pos x="42" y="114"/>
                </a:cxn>
                <a:cxn ang="0">
                  <a:pos x="42" y="114"/>
                </a:cxn>
                <a:cxn ang="0">
                  <a:pos x="36" y="100"/>
                </a:cxn>
                <a:cxn ang="0">
                  <a:pos x="28" y="88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8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6" y="26"/>
                </a:cxn>
                <a:cxn ang="0">
                  <a:pos x="12" y="10"/>
                </a:cxn>
                <a:cxn ang="0">
                  <a:pos x="12" y="10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6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42" h="118">
                  <a:moveTo>
                    <a:pt x="12" y="2"/>
                  </a:moveTo>
                  <a:lnTo>
                    <a:pt x="12" y="2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16"/>
                  </a:lnTo>
                  <a:lnTo>
                    <a:pt x="2" y="2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28" y="98"/>
                  </a:lnTo>
                  <a:lnTo>
                    <a:pt x="34" y="106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38" y="118"/>
                  </a:lnTo>
                  <a:lnTo>
                    <a:pt x="40" y="118"/>
                  </a:lnTo>
                  <a:lnTo>
                    <a:pt x="40" y="118"/>
                  </a:lnTo>
                  <a:lnTo>
                    <a:pt x="42" y="116"/>
                  </a:lnTo>
                  <a:lnTo>
                    <a:pt x="42" y="114"/>
                  </a:lnTo>
                  <a:lnTo>
                    <a:pt x="42" y="114"/>
                  </a:lnTo>
                  <a:lnTo>
                    <a:pt x="36" y="100"/>
                  </a:lnTo>
                  <a:lnTo>
                    <a:pt x="28" y="88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8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26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3" name="Freeform 99"/>
            <p:cNvSpPr>
              <a:spLocks/>
            </p:cNvSpPr>
            <p:nvPr/>
          </p:nvSpPr>
          <p:spPr bwMode="auto">
            <a:xfrm>
              <a:off x="3481137" y="469232"/>
              <a:ext cx="1283368" cy="978568"/>
            </a:xfrm>
            <a:custGeom>
              <a:avLst/>
              <a:gdLst/>
              <a:ahLst/>
              <a:cxnLst>
                <a:cxn ang="0">
                  <a:pos x="30" y="40"/>
                </a:cxn>
                <a:cxn ang="0">
                  <a:pos x="20" y="44"/>
                </a:cxn>
                <a:cxn ang="0">
                  <a:pos x="10" y="42"/>
                </a:cxn>
                <a:cxn ang="0">
                  <a:pos x="8" y="40"/>
                </a:cxn>
                <a:cxn ang="0">
                  <a:pos x="6" y="36"/>
                </a:cxn>
                <a:cxn ang="0">
                  <a:pos x="8" y="24"/>
                </a:cxn>
                <a:cxn ang="0">
                  <a:pos x="10" y="22"/>
                </a:cxn>
                <a:cxn ang="0">
                  <a:pos x="14" y="16"/>
                </a:cxn>
                <a:cxn ang="0">
                  <a:pos x="26" y="8"/>
                </a:cxn>
                <a:cxn ang="0">
                  <a:pos x="32" y="6"/>
                </a:cxn>
                <a:cxn ang="0">
                  <a:pos x="46" y="6"/>
                </a:cxn>
                <a:cxn ang="0">
                  <a:pos x="60" y="12"/>
                </a:cxn>
                <a:cxn ang="0">
                  <a:pos x="74" y="20"/>
                </a:cxn>
                <a:cxn ang="0">
                  <a:pos x="82" y="32"/>
                </a:cxn>
                <a:cxn ang="0">
                  <a:pos x="86" y="48"/>
                </a:cxn>
                <a:cxn ang="0">
                  <a:pos x="88" y="64"/>
                </a:cxn>
                <a:cxn ang="0">
                  <a:pos x="96" y="90"/>
                </a:cxn>
                <a:cxn ang="0">
                  <a:pos x="102" y="96"/>
                </a:cxn>
                <a:cxn ang="0">
                  <a:pos x="128" y="114"/>
                </a:cxn>
                <a:cxn ang="0">
                  <a:pos x="142" y="120"/>
                </a:cxn>
                <a:cxn ang="0">
                  <a:pos x="150" y="122"/>
                </a:cxn>
                <a:cxn ang="0">
                  <a:pos x="158" y="122"/>
                </a:cxn>
                <a:cxn ang="0">
                  <a:pos x="160" y="120"/>
                </a:cxn>
                <a:cxn ang="0">
                  <a:pos x="158" y="118"/>
                </a:cxn>
                <a:cxn ang="0">
                  <a:pos x="156" y="118"/>
                </a:cxn>
                <a:cxn ang="0">
                  <a:pos x="144" y="116"/>
                </a:cxn>
                <a:cxn ang="0">
                  <a:pos x="130" y="110"/>
                </a:cxn>
                <a:cxn ang="0">
                  <a:pos x="116" y="102"/>
                </a:cxn>
                <a:cxn ang="0">
                  <a:pos x="104" y="92"/>
                </a:cxn>
                <a:cxn ang="0">
                  <a:pos x="96" y="80"/>
                </a:cxn>
                <a:cxn ang="0">
                  <a:pos x="92" y="64"/>
                </a:cxn>
                <a:cxn ang="0">
                  <a:pos x="88" y="38"/>
                </a:cxn>
                <a:cxn ang="0">
                  <a:pos x="86" y="30"/>
                </a:cxn>
                <a:cxn ang="0">
                  <a:pos x="76" y="16"/>
                </a:cxn>
                <a:cxn ang="0">
                  <a:pos x="62" y="6"/>
                </a:cxn>
                <a:cxn ang="0">
                  <a:pos x="48" y="2"/>
                </a:cxn>
                <a:cxn ang="0">
                  <a:pos x="32" y="2"/>
                </a:cxn>
                <a:cxn ang="0">
                  <a:pos x="24" y="4"/>
                </a:cxn>
                <a:cxn ang="0">
                  <a:pos x="10" y="12"/>
                </a:cxn>
                <a:cxn ang="0">
                  <a:pos x="6" y="20"/>
                </a:cxn>
                <a:cxn ang="0">
                  <a:pos x="4" y="22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8" y="48"/>
                </a:cxn>
                <a:cxn ang="0">
                  <a:pos x="20" y="48"/>
                </a:cxn>
                <a:cxn ang="0">
                  <a:pos x="32" y="44"/>
                </a:cxn>
                <a:cxn ang="0">
                  <a:pos x="34" y="42"/>
                </a:cxn>
                <a:cxn ang="0">
                  <a:pos x="32" y="40"/>
                </a:cxn>
                <a:cxn ang="0">
                  <a:pos x="30" y="40"/>
                </a:cxn>
              </a:cxnLst>
              <a:rect l="0" t="0" r="r" b="b"/>
              <a:pathLst>
                <a:path w="160" h="122">
                  <a:moveTo>
                    <a:pt x="30" y="40"/>
                  </a:moveTo>
                  <a:lnTo>
                    <a:pt x="30" y="40"/>
                  </a:lnTo>
                  <a:lnTo>
                    <a:pt x="24" y="42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8" y="40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16"/>
                  </a:lnTo>
                  <a:lnTo>
                    <a:pt x="20" y="10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40" y="6"/>
                  </a:lnTo>
                  <a:lnTo>
                    <a:pt x="46" y="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8" y="16"/>
                  </a:lnTo>
                  <a:lnTo>
                    <a:pt x="74" y="20"/>
                  </a:lnTo>
                  <a:lnTo>
                    <a:pt x="78" y="26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6" y="48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92" y="82"/>
                  </a:lnTo>
                  <a:lnTo>
                    <a:pt x="96" y="90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12" y="106"/>
                  </a:lnTo>
                  <a:lnTo>
                    <a:pt x="128" y="114"/>
                  </a:lnTo>
                  <a:lnTo>
                    <a:pt x="128" y="114"/>
                  </a:lnTo>
                  <a:lnTo>
                    <a:pt x="142" y="120"/>
                  </a:lnTo>
                  <a:lnTo>
                    <a:pt x="142" y="120"/>
                  </a:lnTo>
                  <a:lnTo>
                    <a:pt x="150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58" y="118"/>
                  </a:lnTo>
                  <a:lnTo>
                    <a:pt x="156" y="118"/>
                  </a:lnTo>
                  <a:lnTo>
                    <a:pt x="156" y="118"/>
                  </a:lnTo>
                  <a:lnTo>
                    <a:pt x="152" y="118"/>
                  </a:lnTo>
                  <a:lnTo>
                    <a:pt x="144" y="116"/>
                  </a:lnTo>
                  <a:lnTo>
                    <a:pt x="144" y="116"/>
                  </a:lnTo>
                  <a:lnTo>
                    <a:pt x="130" y="110"/>
                  </a:lnTo>
                  <a:lnTo>
                    <a:pt x="130" y="110"/>
                  </a:lnTo>
                  <a:lnTo>
                    <a:pt x="116" y="10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0" y="86"/>
                  </a:lnTo>
                  <a:lnTo>
                    <a:pt x="96" y="80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0" y="48"/>
                  </a:lnTo>
                  <a:lnTo>
                    <a:pt x="88" y="38"/>
                  </a:lnTo>
                  <a:lnTo>
                    <a:pt x="86" y="30"/>
                  </a:lnTo>
                  <a:lnTo>
                    <a:pt x="86" y="30"/>
                  </a:lnTo>
                  <a:lnTo>
                    <a:pt x="82" y="24"/>
                  </a:lnTo>
                  <a:lnTo>
                    <a:pt x="76" y="16"/>
                  </a:lnTo>
                  <a:lnTo>
                    <a:pt x="70" y="12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24" y="4"/>
                  </a:lnTo>
                  <a:lnTo>
                    <a:pt x="18" y="6"/>
                  </a:lnTo>
                  <a:lnTo>
                    <a:pt x="10" y="12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4" y="48"/>
                  </a:lnTo>
                  <a:lnTo>
                    <a:pt x="20" y="48"/>
                  </a:lnTo>
                  <a:lnTo>
                    <a:pt x="26" y="46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42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4" name="Freeform 100"/>
            <p:cNvSpPr>
              <a:spLocks/>
            </p:cNvSpPr>
            <p:nvPr/>
          </p:nvSpPr>
          <p:spPr bwMode="auto">
            <a:xfrm>
              <a:off x="7010400" y="4608095"/>
              <a:ext cx="1925053" cy="1251284"/>
            </a:xfrm>
            <a:custGeom>
              <a:avLst/>
              <a:gdLst/>
              <a:ahLst/>
              <a:cxnLst>
                <a:cxn ang="0">
                  <a:pos x="240" y="24"/>
                </a:cxn>
                <a:cxn ang="0">
                  <a:pos x="224" y="26"/>
                </a:cxn>
                <a:cxn ang="0">
                  <a:pos x="188" y="16"/>
                </a:cxn>
                <a:cxn ang="0">
                  <a:pos x="170" y="10"/>
                </a:cxn>
                <a:cxn ang="0">
                  <a:pos x="144" y="2"/>
                </a:cxn>
                <a:cxn ang="0">
                  <a:pos x="122" y="0"/>
                </a:cxn>
                <a:cxn ang="0">
                  <a:pos x="104" y="2"/>
                </a:cxn>
                <a:cxn ang="0">
                  <a:pos x="76" y="18"/>
                </a:cxn>
                <a:cxn ang="0">
                  <a:pos x="58" y="38"/>
                </a:cxn>
                <a:cxn ang="0">
                  <a:pos x="52" y="46"/>
                </a:cxn>
                <a:cxn ang="0">
                  <a:pos x="48" y="52"/>
                </a:cxn>
                <a:cxn ang="0">
                  <a:pos x="14" y="100"/>
                </a:cxn>
                <a:cxn ang="0">
                  <a:pos x="8" y="114"/>
                </a:cxn>
                <a:cxn ang="0">
                  <a:pos x="0" y="140"/>
                </a:cxn>
                <a:cxn ang="0">
                  <a:pos x="0" y="152"/>
                </a:cxn>
                <a:cxn ang="0">
                  <a:pos x="2" y="156"/>
                </a:cxn>
                <a:cxn ang="0">
                  <a:pos x="4" y="154"/>
                </a:cxn>
                <a:cxn ang="0">
                  <a:pos x="4" y="152"/>
                </a:cxn>
                <a:cxn ang="0">
                  <a:pos x="8" y="130"/>
                </a:cxn>
                <a:cxn ang="0">
                  <a:pos x="18" y="102"/>
                </a:cxn>
                <a:cxn ang="0">
                  <a:pos x="28" y="86"/>
                </a:cxn>
                <a:cxn ang="0">
                  <a:pos x="50" y="54"/>
                </a:cxn>
                <a:cxn ang="0">
                  <a:pos x="64" y="42"/>
                </a:cxn>
                <a:cxn ang="0">
                  <a:pos x="96" y="28"/>
                </a:cxn>
                <a:cxn ang="0">
                  <a:pos x="112" y="24"/>
                </a:cxn>
                <a:cxn ang="0">
                  <a:pos x="76" y="40"/>
                </a:cxn>
                <a:cxn ang="0">
                  <a:pos x="62" y="48"/>
                </a:cxn>
                <a:cxn ang="0">
                  <a:pos x="58" y="52"/>
                </a:cxn>
                <a:cxn ang="0">
                  <a:pos x="70" y="56"/>
                </a:cxn>
                <a:cxn ang="0">
                  <a:pos x="88" y="66"/>
                </a:cxn>
                <a:cxn ang="0">
                  <a:pos x="108" y="74"/>
                </a:cxn>
                <a:cxn ang="0">
                  <a:pos x="126" y="76"/>
                </a:cxn>
                <a:cxn ang="0">
                  <a:pos x="146" y="72"/>
                </a:cxn>
                <a:cxn ang="0">
                  <a:pos x="138" y="70"/>
                </a:cxn>
                <a:cxn ang="0">
                  <a:pos x="116" y="52"/>
                </a:cxn>
                <a:cxn ang="0">
                  <a:pos x="114" y="50"/>
                </a:cxn>
                <a:cxn ang="0">
                  <a:pos x="130" y="54"/>
                </a:cxn>
                <a:cxn ang="0">
                  <a:pos x="150" y="56"/>
                </a:cxn>
                <a:cxn ang="0">
                  <a:pos x="188" y="50"/>
                </a:cxn>
                <a:cxn ang="0">
                  <a:pos x="220" y="38"/>
                </a:cxn>
                <a:cxn ang="0">
                  <a:pos x="240" y="24"/>
                </a:cxn>
              </a:cxnLst>
              <a:rect l="0" t="0" r="r" b="b"/>
              <a:pathLst>
                <a:path w="240" h="156">
                  <a:moveTo>
                    <a:pt x="240" y="24"/>
                  </a:moveTo>
                  <a:lnTo>
                    <a:pt x="240" y="24"/>
                  </a:lnTo>
                  <a:lnTo>
                    <a:pt x="236" y="26"/>
                  </a:lnTo>
                  <a:lnTo>
                    <a:pt x="224" y="26"/>
                  </a:lnTo>
                  <a:lnTo>
                    <a:pt x="202" y="22"/>
                  </a:lnTo>
                  <a:lnTo>
                    <a:pt x="188" y="16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56" y="4"/>
                  </a:lnTo>
                  <a:lnTo>
                    <a:pt x="144" y="2"/>
                  </a:lnTo>
                  <a:lnTo>
                    <a:pt x="134" y="0"/>
                  </a:lnTo>
                  <a:lnTo>
                    <a:pt x="122" y="0"/>
                  </a:lnTo>
                  <a:lnTo>
                    <a:pt x="114" y="0"/>
                  </a:lnTo>
                  <a:lnTo>
                    <a:pt x="104" y="2"/>
                  </a:lnTo>
                  <a:lnTo>
                    <a:pt x="88" y="10"/>
                  </a:lnTo>
                  <a:lnTo>
                    <a:pt x="76" y="18"/>
                  </a:lnTo>
                  <a:lnTo>
                    <a:pt x="64" y="28"/>
                  </a:lnTo>
                  <a:lnTo>
                    <a:pt x="58" y="38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30" y="74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8" y="114"/>
                  </a:lnTo>
                  <a:lnTo>
                    <a:pt x="4" y="128"/>
                  </a:lnTo>
                  <a:lnTo>
                    <a:pt x="0" y="14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4" y="154"/>
                  </a:lnTo>
                  <a:lnTo>
                    <a:pt x="4" y="152"/>
                  </a:lnTo>
                  <a:lnTo>
                    <a:pt x="4" y="152"/>
                  </a:lnTo>
                  <a:lnTo>
                    <a:pt x="4" y="142"/>
                  </a:lnTo>
                  <a:lnTo>
                    <a:pt x="8" y="130"/>
                  </a:lnTo>
                  <a:lnTo>
                    <a:pt x="12" y="116"/>
                  </a:lnTo>
                  <a:lnTo>
                    <a:pt x="18" y="102"/>
                  </a:lnTo>
                  <a:lnTo>
                    <a:pt x="18" y="102"/>
                  </a:lnTo>
                  <a:lnTo>
                    <a:pt x="28" y="86"/>
                  </a:lnTo>
                  <a:lnTo>
                    <a:pt x="38" y="70"/>
                  </a:lnTo>
                  <a:lnTo>
                    <a:pt x="50" y="54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80" y="34"/>
                  </a:lnTo>
                  <a:lnTo>
                    <a:pt x="96" y="28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92" y="32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70" y="56"/>
                  </a:lnTo>
                  <a:lnTo>
                    <a:pt x="88" y="66"/>
                  </a:lnTo>
                  <a:lnTo>
                    <a:pt x="88" y="66"/>
                  </a:lnTo>
                  <a:lnTo>
                    <a:pt x="98" y="72"/>
                  </a:lnTo>
                  <a:lnTo>
                    <a:pt x="108" y="74"/>
                  </a:lnTo>
                  <a:lnTo>
                    <a:pt x="118" y="76"/>
                  </a:lnTo>
                  <a:lnTo>
                    <a:pt x="126" y="76"/>
                  </a:lnTo>
                  <a:lnTo>
                    <a:pt x="140" y="74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38" y="70"/>
                  </a:lnTo>
                  <a:lnTo>
                    <a:pt x="130" y="64"/>
                  </a:lnTo>
                  <a:lnTo>
                    <a:pt x="116" y="52"/>
                  </a:lnTo>
                  <a:lnTo>
                    <a:pt x="116" y="52"/>
                  </a:lnTo>
                  <a:lnTo>
                    <a:pt x="114" y="50"/>
                  </a:lnTo>
                  <a:lnTo>
                    <a:pt x="114" y="50"/>
                  </a:lnTo>
                  <a:lnTo>
                    <a:pt x="130" y="54"/>
                  </a:lnTo>
                  <a:lnTo>
                    <a:pt x="130" y="54"/>
                  </a:lnTo>
                  <a:lnTo>
                    <a:pt x="150" y="56"/>
                  </a:lnTo>
                  <a:lnTo>
                    <a:pt x="170" y="54"/>
                  </a:lnTo>
                  <a:lnTo>
                    <a:pt x="188" y="50"/>
                  </a:lnTo>
                  <a:lnTo>
                    <a:pt x="206" y="44"/>
                  </a:lnTo>
                  <a:lnTo>
                    <a:pt x="220" y="38"/>
                  </a:lnTo>
                  <a:lnTo>
                    <a:pt x="230" y="32"/>
                  </a:lnTo>
                  <a:lnTo>
                    <a:pt x="240" y="24"/>
                  </a:lnTo>
                  <a:lnTo>
                    <a:pt x="24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5" name="Freeform 101"/>
            <p:cNvSpPr>
              <a:spLocks/>
            </p:cNvSpPr>
            <p:nvPr/>
          </p:nvSpPr>
          <p:spPr bwMode="auto">
            <a:xfrm>
              <a:off x="7138737" y="3276600"/>
              <a:ext cx="978568" cy="914400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0"/>
                </a:cxn>
                <a:cxn ang="0">
                  <a:pos x="104" y="0"/>
                </a:cxn>
                <a:cxn ang="0">
                  <a:pos x="88" y="4"/>
                </a:cxn>
                <a:cxn ang="0">
                  <a:pos x="88" y="4"/>
                </a:cxn>
                <a:cxn ang="0">
                  <a:pos x="76" y="10"/>
                </a:cxn>
                <a:cxn ang="0">
                  <a:pos x="64" y="16"/>
                </a:cxn>
                <a:cxn ang="0">
                  <a:pos x="54" y="26"/>
                </a:cxn>
                <a:cxn ang="0">
                  <a:pos x="44" y="36"/>
                </a:cxn>
                <a:cxn ang="0">
                  <a:pos x="44" y="36"/>
                </a:cxn>
                <a:cxn ang="0">
                  <a:pos x="26" y="58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4" y="96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4" y="114"/>
                </a:cxn>
                <a:cxn ang="0">
                  <a:pos x="6" y="112"/>
                </a:cxn>
                <a:cxn ang="0">
                  <a:pos x="6" y="112"/>
                </a:cxn>
                <a:cxn ang="0">
                  <a:pos x="8" y="98"/>
                </a:cxn>
                <a:cxn ang="0">
                  <a:pos x="16" y="82"/>
                </a:cxn>
                <a:cxn ang="0">
                  <a:pos x="16" y="82"/>
                </a:cxn>
                <a:cxn ang="0">
                  <a:pos x="24" y="68"/>
                </a:cxn>
                <a:cxn ang="0">
                  <a:pos x="34" y="52"/>
                </a:cxn>
                <a:cxn ang="0">
                  <a:pos x="46" y="38"/>
                </a:cxn>
                <a:cxn ang="0">
                  <a:pos x="60" y="26"/>
                </a:cxn>
                <a:cxn ang="0">
                  <a:pos x="60" y="26"/>
                </a:cxn>
                <a:cxn ang="0">
                  <a:pos x="74" y="16"/>
                </a:cxn>
                <a:cxn ang="0">
                  <a:pos x="90" y="10"/>
                </a:cxn>
                <a:cxn ang="0">
                  <a:pos x="90" y="10"/>
                </a:cxn>
                <a:cxn ang="0">
                  <a:pos x="104" y="6"/>
                </a:cxn>
                <a:cxn ang="0">
                  <a:pos x="120" y="6"/>
                </a:cxn>
                <a:cxn ang="0">
                  <a:pos x="120" y="6"/>
                </a:cxn>
                <a:cxn ang="0">
                  <a:pos x="122" y="6"/>
                </a:cxn>
                <a:cxn ang="0">
                  <a:pos x="122" y="4"/>
                </a:cxn>
                <a:cxn ang="0">
                  <a:pos x="122" y="4"/>
                </a:cxn>
                <a:cxn ang="0">
                  <a:pos x="122" y="2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2" h="114">
                  <a:moveTo>
                    <a:pt x="120" y="2"/>
                  </a:moveTo>
                  <a:lnTo>
                    <a:pt x="120" y="2"/>
                  </a:lnTo>
                  <a:lnTo>
                    <a:pt x="112" y="0"/>
                  </a:lnTo>
                  <a:lnTo>
                    <a:pt x="104" y="0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76" y="10"/>
                  </a:lnTo>
                  <a:lnTo>
                    <a:pt x="64" y="16"/>
                  </a:lnTo>
                  <a:lnTo>
                    <a:pt x="54" y="2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26" y="58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4" y="96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4" y="114"/>
                  </a:lnTo>
                  <a:lnTo>
                    <a:pt x="6" y="112"/>
                  </a:lnTo>
                  <a:lnTo>
                    <a:pt x="6" y="112"/>
                  </a:lnTo>
                  <a:lnTo>
                    <a:pt x="8" y="98"/>
                  </a:lnTo>
                  <a:lnTo>
                    <a:pt x="16" y="82"/>
                  </a:lnTo>
                  <a:lnTo>
                    <a:pt x="16" y="82"/>
                  </a:lnTo>
                  <a:lnTo>
                    <a:pt x="24" y="68"/>
                  </a:lnTo>
                  <a:lnTo>
                    <a:pt x="34" y="52"/>
                  </a:lnTo>
                  <a:lnTo>
                    <a:pt x="46" y="38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74" y="16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104" y="6"/>
                  </a:lnTo>
                  <a:lnTo>
                    <a:pt x="120" y="6"/>
                  </a:lnTo>
                  <a:lnTo>
                    <a:pt x="120" y="6"/>
                  </a:lnTo>
                  <a:lnTo>
                    <a:pt x="122" y="6"/>
                  </a:lnTo>
                  <a:lnTo>
                    <a:pt x="122" y="4"/>
                  </a:lnTo>
                  <a:lnTo>
                    <a:pt x="122" y="4"/>
                  </a:lnTo>
                  <a:lnTo>
                    <a:pt x="122" y="2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6" name="Freeform 102"/>
            <p:cNvSpPr>
              <a:spLocks/>
            </p:cNvSpPr>
            <p:nvPr/>
          </p:nvSpPr>
          <p:spPr bwMode="auto">
            <a:xfrm>
              <a:off x="3304674" y="2490537"/>
              <a:ext cx="240632" cy="59355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24" y="64"/>
                </a:cxn>
                <a:cxn ang="0">
                  <a:pos x="18" y="58"/>
                </a:cxn>
                <a:cxn ang="0">
                  <a:pos x="12" y="50"/>
                </a:cxn>
                <a:cxn ang="0">
                  <a:pos x="8" y="42"/>
                </a:cxn>
                <a:cxn ang="0">
                  <a:pos x="8" y="42"/>
                </a:cxn>
                <a:cxn ang="0">
                  <a:pos x="6" y="32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6" y="12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8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6" y="66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74"/>
                </a:cxn>
                <a:cxn ang="0">
                  <a:pos x="30" y="74"/>
                </a:cxn>
                <a:cxn ang="0">
                  <a:pos x="30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30" h="74">
                  <a:moveTo>
                    <a:pt x="30" y="70"/>
                  </a:moveTo>
                  <a:lnTo>
                    <a:pt x="30" y="70"/>
                  </a:lnTo>
                  <a:lnTo>
                    <a:pt x="24" y="64"/>
                  </a:lnTo>
                  <a:lnTo>
                    <a:pt x="18" y="58"/>
                  </a:lnTo>
                  <a:lnTo>
                    <a:pt x="12" y="50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6" y="3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2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1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8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6" y="66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7" name="Freeform 103"/>
            <p:cNvSpPr>
              <a:spLocks/>
            </p:cNvSpPr>
            <p:nvPr/>
          </p:nvSpPr>
          <p:spPr bwMode="auto">
            <a:xfrm>
              <a:off x="8261684" y="-1070811"/>
              <a:ext cx="368968" cy="75397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0" y="10"/>
                </a:cxn>
                <a:cxn ang="0">
                  <a:pos x="40" y="24"/>
                </a:cxn>
                <a:cxn ang="0">
                  <a:pos x="40" y="32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56"/>
                </a:cxn>
                <a:cxn ang="0">
                  <a:pos x="42" y="68"/>
                </a:cxn>
                <a:cxn ang="0">
                  <a:pos x="40" y="78"/>
                </a:cxn>
                <a:cxn ang="0">
                  <a:pos x="34" y="88"/>
                </a:cxn>
                <a:cxn ang="0">
                  <a:pos x="28" y="92"/>
                </a:cxn>
                <a:cxn ang="0">
                  <a:pos x="24" y="94"/>
                </a:cxn>
                <a:cxn ang="0">
                  <a:pos x="20" y="92"/>
                </a:cxn>
                <a:cxn ang="0">
                  <a:pos x="16" y="90"/>
                </a:cxn>
                <a:cxn ang="0">
                  <a:pos x="12" y="86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66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2" y="50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0" y="50"/>
                </a:cxn>
                <a:cxn ang="0">
                  <a:pos x="12" y="56"/>
                </a:cxn>
                <a:cxn ang="0">
                  <a:pos x="14" y="58"/>
                </a:cxn>
                <a:cxn ang="0">
                  <a:pos x="18" y="58"/>
                </a:cxn>
                <a:cxn ang="0">
                  <a:pos x="18" y="58"/>
                </a:cxn>
                <a:cxn ang="0">
                  <a:pos x="14" y="50"/>
                </a:cxn>
                <a:cxn ang="0">
                  <a:pos x="14" y="4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4" y="20"/>
                </a:cxn>
                <a:cxn ang="0">
                  <a:pos x="34" y="1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94">
                  <a:moveTo>
                    <a:pt x="46" y="0"/>
                  </a:moveTo>
                  <a:lnTo>
                    <a:pt x="46" y="0"/>
                  </a:lnTo>
                  <a:lnTo>
                    <a:pt x="44" y="2"/>
                  </a:lnTo>
                  <a:lnTo>
                    <a:pt x="40" y="10"/>
                  </a:lnTo>
                  <a:lnTo>
                    <a:pt x="40" y="24"/>
                  </a:lnTo>
                  <a:lnTo>
                    <a:pt x="40" y="32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56"/>
                  </a:lnTo>
                  <a:lnTo>
                    <a:pt x="42" y="68"/>
                  </a:lnTo>
                  <a:lnTo>
                    <a:pt x="40" y="78"/>
                  </a:lnTo>
                  <a:lnTo>
                    <a:pt x="34" y="88"/>
                  </a:lnTo>
                  <a:lnTo>
                    <a:pt x="28" y="92"/>
                  </a:lnTo>
                  <a:lnTo>
                    <a:pt x="24" y="94"/>
                  </a:lnTo>
                  <a:lnTo>
                    <a:pt x="20" y="92"/>
                  </a:lnTo>
                  <a:lnTo>
                    <a:pt x="16" y="90"/>
                  </a:lnTo>
                  <a:lnTo>
                    <a:pt x="12" y="86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66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2" y="50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50"/>
                  </a:lnTo>
                  <a:lnTo>
                    <a:pt x="12" y="56"/>
                  </a:lnTo>
                  <a:lnTo>
                    <a:pt x="14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4" y="50"/>
                  </a:lnTo>
                  <a:lnTo>
                    <a:pt x="14" y="4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4" y="20"/>
                  </a:lnTo>
                  <a:lnTo>
                    <a:pt x="34" y="1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8" name="Freeform 104"/>
            <p:cNvSpPr>
              <a:spLocks/>
            </p:cNvSpPr>
            <p:nvPr/>
          </p:nvSpPr>
          <p:spPr bwMode="auto">
            <a:xfrm>
              <a:off x="8229600" y="-509337"/>
              <a:ext cx="240632" cy="577516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6" y="16"/>
                </a:cxn>
                <a:cxn ang="0">
                  <a:pos x="12" y="24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6" y="42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60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6" y="72"/>
                </a:cxn>
                <a:cxn ang="0">
                  <a:pos x="4" y="72"/>
                </a:cxn>
                <a:cxn ang="0">
                  <a:pos x="4" y="72"/>
                </a:cxn>
                <a:cxn ang="0">
                  <a:pos x="0" y="6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2" y="36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8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8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0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0" h="72">
                  <a:moveTo>
                    <a:pt x="28" y="4"/>
                  </a:moveTo>
                  <a:lnTo>
                    <a:pt x="28" y="4"/>
                  </a:lnTo>
                  <a:lnTo>
                    <a:pt x="22" y="8"/>
                  </a:lnTo>
                  <a:lnTo>
                    <a:pt x="16" y="16"/>
                  </a:lnTo>
                  <a:lnTo>
                    <a:pt x="12" y="24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6" y="4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6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6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2" y="36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9" name="Freeform 105"/>
            <p:cNvSpPr>
              <a:spLocks/>
            </p:cNvSpPr>
            <p:nvPr/>
          </p:nvSpPr>
          <p:spPr bwMode="auto">
            <a:xfrm>
              <a:off x="7042484" y="7511716"/>
              <a:ext cx="721895" cy="33688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52" y="8"/>
                </a:cxn>
                <a:cxn ang="0">
                  <a:pos x="42" y="4"/>
                </a:cxn>
                <a:cxn ang="0">
                  <a:pos x="32" y="2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4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6" y="8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30" y="6"/>
                </a:cxn>
                <a:cxn ang="0">
                  <a:pos x="40" y="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58" y="18"/>
                </a:cxn>
                <a:cxn ang="0">
                  <a:pos x="66" y="24"/>
                </a:cxn>
                <a:cxn ang="0">
                  <a:pos x="76" y="32"/>
                </a:cxn>
                <a:cxn ang="0">
                  <a:pos x="84" y="42"/>
                </a:cxn>
                <a:cxn ang="0">
                  <a:pos x="90" y="42"/>
                </a:cxn>
                <a:cxn ang="0">
                  <a:pos x="90" y="42"/>
                </a:cxn>
                <a:cxn ang="0">
                  <a:pos x="80" y="30"/>
                </a:cxn>
                <a:cxn ang="0">
                  <a:pos x="70" y="20"/>
                </a:cxn>
                <a:cxn ang="0">
                  <a:pos x="60" y="14"/>
                </a:cxn>
                <a:cxn ang="0">
                  <a:pos x="52" y="8"/>
                </a:cxn>
                <a:cxn ang="0">
                  <a:pos x="52" y="8"/>
                </a:cxn>
              </a:cxnLst>
              <a:rect l="0" t="0" r="r" b="b"/>
              <a:pathLst>
                <a:path w="90" h="42">
                  <a:moveTo>
                    <a:pt x="52" y="8"/>
                  </a:moveTo>
                  <a:lnTo>
                    <a:pt x="52" y="8"/>
                  </a:lnTo>
                  <a:lnTo>
                    <a:pt x="42" y="4"/>
                  </a:lnTo>
                  <a:lnTo>
                    <a:pt x="32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4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6" y="8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30" y="6"/>
                  </a:lnTo>
                  <a:lnTo>
                    <a:pt x="40" y="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8" y="18"/>
                  </a:lnTo>
                  <a:lnTo>
                    <a:pt x="66" y="24"/>
                  </a:lnTo>
                  <a:lnTo>
                    <a:pt x="76" y="32"/>
                  </a:lnTo>
                  <a:lnTo>
                    <a:pt x="84" y="42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80" y="30"/>
                  </a:lnTo>
                  <a:lnTo>
                    <a:pt x="70" y="20"/>
                  </a:lnTo>
                  <a:lnTo>
                    <a:pt x="60" y="14"/>
                  </a:lnTo>
                  <a:lnTo>
                    <a:pt x="52" y="8"/>
                  </a:lnTo>
                  <a:lnTo>
                    <a:pt x="5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0" name="Freeform 106"/>
            <p:cNvSpPr>
              <a:spLocks/>
            </p:cNvSpPr>
            <p:nvPr/>
          </p:nvSpPr>
          <p:spPr bwMode="auto">
            <a:xfrm>
              <a:off x="8053137" y="6821905"/>
              <a:ext cx="1058779" cy="256674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16" y="4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38" y="8"/>
                </a:cxn>
                <a:cxn ang="0">
                  <a:pos x="50" y="14"/>
                </a:cxn>
                <a:cxn ang="0">
                  <a:pos x="50" y="14"/>
                </a:cxn>
                <a:cxn ang="0">
                  <a:pos x="70" y="26"/>
                </a:cxn>
                <a:cxn ang="0">
                  <a:pos x="70" y="26"/>
                </a:cxn>
                <a:cxn ang="0">
                  <a:pos x="80" y="30"/>
                </a:cxn>
                <a:cxn ang="0">
                  <a:pos x="90" y="32"/>
                </a:cxn>
                <a:cxn ang="0">
                  <a:pos x="90" y="32"/>
                </a:cxn>
                <a:cxn ang="0">
                  <a:pos x="102" y="32"/>
                </a:cxn>
                <a:cxn ang="0">
                  <a:pos x="112" y="30"/>
                </a:cxn>
                <a:cxn ang="0">
                  <a:pos x="112" y="30"/>
                </a:cxn>
                <a:cxn ang="0">
                  <a:pos x="120" y="28"/>
                </a:cxn>
                <a:cxn ang="0">
                  <a:pos x="130" y="26"/>
                </a:cxn>
                <a:cxn ang="0">
                  <a:pos x="130" y="26"/>
                </a:cxn>
                <a:cxn ang="0">
                  <a:pos x="132" y="24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0" y="20"/>
                </a:cxn>
                <a:cxn ang="0">
                  <a:pos x="130" y="20"/>
                </a:cxn>
                <a:cxn ang="0">
                  <a:pos x="120" y="22"/>
                </a:cxn>
                <a:cxn ang="0">
                  <a:pos x="110" y="26"/>
                </a:cxn>
                <a:cxn ang="0">
                  <a:pos x="110" y="26"/>
                </a:cxn>
                <a:cxn ang="0">
                  <a:pos x="102" y="2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82" y="24"/>
                </a:cxn>
                <a:cxn ang="0">
                  <a:pos x="72" y="20"/>
                </a:cxn>
                <a:cxn ang="0">
                  <a:pos x="72" y="20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40" y="4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16" y="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8"/>
                </a:cxn>
                <a:cxn ang="0">
                  <a:pos x="4" y="8"/>
                </a:cxn>
                <a:cxn ang="0">
                  <a:pos x="4" y="8"/>
                </a:cxn>
              </a:cxnLst>
              <a:rect l="0" t="0" r="r" b="b"/>
              <a:pathLst>
                <a:path w="132" h="32">
                  <a:moveTo>
                    <a:pt x="4" y="8"/>
                  </a:moveTo>
                  <a:lnTo>
                    <a:pt x="4" y="8"/>
                  </a:lnTo>
                  <a:lnTo>
                    <a:pt x="16" y="4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38" y="8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70" y="26"/>
                  </a:lnTo>
                  <a:lnTo>
                    <a:pt x="70" y="26"/>
                  </a:lnTo>
                  <a:lnTo>
                    <a:pt x="80" y="30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102" y="32"/>
                  </a:lnTo>
                  <a:lnTo>
                    <a:pt x="112" y="30"/>
                  </a:lnTo>
                  <a:lnTo>
                    <a:pt x="112" y="30"/>
                  </a:lnTo>
                  <a:lnTo>
                    <a:pt x="120" y="28"/>
                  </a:lnTo>
                  <a:lnTo>
                    <a:pt x="130" y="26"/>
                  </a:lnTo>
                  <a:lnTo>
                    <a:pt x="130" y="26"/>
                  </a:lnTo>
                  <a:lnTo>
                    <a:pt x="132" y="24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20" y="22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02" y="2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82" y="24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40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6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1" name="Freeform 107"/>
            <p:cNvSpPr>
              <a:spLocks/>
            </p:cNvSpPr>
            <p:nvPr/>
          </p:nvSpPr>
          <p:spPr bwMode="auto">
            <a:xfrm>
              <a:off x="4636168" y="2667000"/>
              <a:ext cx="641684" cy="641684"/>
            </a:xfrm>
            <a:custGeom>
              <a:avLst/>
              <a:gdLst/>
              <a:ahLst/>
              <a:cxnLst>
                <a:cxn ang="0">
                  <a:pos x="4" y="78"/>
                </a:cxn>
                <a:cxn ang="0">
                  <a:pos x="4" y="78"/>
                </a:cxn>
                <a:cxn ang="0">
                  <a:pos x="6" y="60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20" y="32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40" y="16"/>
                </a:cxn>
                <a:cxn ang="0">
                  <a:pos x="52" y="12"/>
                </a:cxn>
                <a:cxn ang="0">
                  <a:pos x="52" y="12"/>
                </a:cxn>
                <a:cxn ang="0">
                  <a:pos x="66" y="8"/>
                </a:cxn>
                <a:cxn ang="0">
                  <a:pos x="78" y="4"/>
                </a:cxn>
                <a:cxn ang="0">
                  <a:pos x="78" y="4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64" y="4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38" y="12"/>
                </a:cxn>
                <a:cxn ang="0">
                  <a:pos x="32" y="16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6" y="30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2" y="60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0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4" y="78"/>
                </a:cxn>
                <a:cxn ang="0">
                  <a:pos x="4" y="78"/>
                </a:cxn>
              </a:cxnLst>
              <a:rect l="0" t="0" r="r" b="b"/>
              <a:pathLst>
                <a:path w="80" h="80">
                  <a:moveTo>
                    <a:pt x="4" y="78"/>
                  </a:moveTo>
                  <a:lnTo>
                    <a:pt x="4" y="78"/>
                  </a:lnTo>
                  <a:lnTo>
                    <a:pt x="6" y="60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20" y="32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40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66" y="8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64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38" y="12"/>
                  </a:lnTo>
                  <a:lnTo>
                    <a:pt x="32" y="16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6" y="30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2" y="6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4" y="80"/>
                  </a:lnTo>
                  <a:lnTo>
                    <a:pt x="4" y="78"/>
                  </a:lnTo>
                  <a:lnTo>
                    <a:pt x="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2" name="Freeform 108"/>
            <p:cNvSpPr>
              <a:spLocks/>
            </p:cNvSpPr>
            <p:nvPr/>
          </p:nvSpPr>
          <p:spPr bwMode="auto">
            <a:xfrm>
              <a:off x="673768" y="3116179"/>
              <a:ext cx="625642" cy="208547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" y="4"/>
                </a:cxn>
                <a:cxn ang="0">
                  <a:pos x="10" y="12"/>
                </a:cxn>
                <a:cxn ang="0">
                  <a:pos x="22" y="20"/>
                </a:cxn>
                <a:cxn ang="0">
                  <a:pos x="22" y="20"/>
                </a:cxn>
                <a:cxn ang="0">
                  <a:pos x="36" y="24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58" y="26"/>
                </a:cxn>
                <a:cxn ang="0">
                  <a:pos x="66" y="24"/>
                </a:cxn>
                <a:cxn ang="0">
                  <a:pos x="66" y="24"/>
                </a:cxn>
                <a:cxn ang="0">
                  <a:pos x="72" y="20"/>
                </a:cxn>
                <a:cxn ang="0">
                  <a:pos x="78" y="16"/>
                </a:cxn>
                <a:cxn ang="0">
                  <a:pos x="78" y="16"/>
                </a:cxn>
                <a:cxn ang="0">
                  <a:pos x="78" y="14"/>
                </a:cxn>
                <a:cxn ang="0">
                  <a:pos x="78" y="12"/>
                </a:cxn>
                <a:cxn ang="0">
                  <a:pos x="78" y="12"/>
                </a:cxn>
                <a:cxn ang="0">
                  <a:pos x="76" y="12"/>
                </a:cxn>
                <a:cxn ang="0">
                  <a:pos x="74" y="12"/>
                </a:cxn>
                <a:cxn ang="0">
                  <a:pos x="74" y="12"/>
                </a:cxn>
                <a:cxn ang="0">
                  <a:pos x="70" y="16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4" y="22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34" y="18"/>
                </a:cxn>
                <a:cxn ang="0">
                  <a:pos x="24" y="14"/>
                </a:cxn>
                <a:cxn ang="0">
                  <a:pos x="24" y="14"/>
                </a:cxn>
                <a:cxn ang="0">
                  <a:pos x="14" y="8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78" h="26">
                  <a:moveTo>
                    <a:pt x="2" y="4"/>
                  </a:moveTo>
                  <a:lnTo>
                    <a:pt x="2" y="4"/>
                  </a:lnTo>
                  <a:lnTo>
                    <a:pt x="10" y="1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36" y="24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8" y="26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72" y="20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6" y="12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0" y="16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34" y="18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14" y="8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3" name="Freeform 109"/>
            <p:cNvSpPr>
              <a:spLocks/>
            </p:cNvSpPr>
            <p:nvPr/>
          </p:nvSpPr>
          <p:spPr bwMode="auto">
            <a:xfrm>
              <a:off x="5694947" y="-413084"/>
              <a:ext cx="786063" cy="673768"/>
            </a:xfrm>
            <a:custGeom>
              <a:avLst/>
              <a:gdLst/>
              <a:ahLst/>
              <a:cxnLst>
                <a:cxn ang="0">
                  <a:pos x="4" y="84"/>
                </a:cxn>
                <a:cxn ang="0">
                  <a:pos x="4" y="84"/>
                </a:cxn>
                <a:cxn ang="0">
                  <a:pos x="16" y="82"/>
                </a:cxn>
                <a:cxn ang="0">
                  <a:pos x="52" y="80"/>
                </a:cxn>
                <a:cxn ang="0">
                  <a:pos x="52" y="80"/>
                </a:cxn>
                <a:cxn ang="0">
                  <a:pos x="62" y="80"/>
                </a:cxn>
                <a:cxn ang="0">
                  <a:pos x="72" y="76"/>
                </a:cxn>
                <a:cxn ang="0">
                  <a:pos x="80" y="72"/>
                </a:cxn>
                <a:cxn ang="0">
                  <a:pos x="88" y="66"/>
                </a:cxn>
                <a:cxn ang="0">
                  <a:pos x="94" y="60"/>
                </a:cxn>
                <a:cxn ang="0">
                  <a:pos x="96" y="54"/>
                </a:cxn>
                <a:cxn ang="0">
                  <a:pos x="98" y="48"/>
                </a:cxn>
                <a:cxn ang="0">
                  <a:pos x="96" y="44"/>
                </a:cxn>
                <a:cxn ang="0">
                  <a:pos x="96" y="44"/>
                </a:cxn>
                <a:cxn ang="0">
                  <a:pos x="90" y="36"/>
                </a:cxn>
                <a:cxn ang="0">
                  <a:pos x="82" y="34"/>
                </a:cxn>
                <a:cxn ang="0">
                  <a:pos x="74" y="32"/>
                </a:cxn>
                <a:cxn ang="0">
                  <a:pos x="74" y="32"/>
                </a:cxn>
                <a:cxn ang="0">
                  <a:pos x="76" y="28"/>
                </a:cxn>
                <a:cxn ang="0">
                  <a:pos x="78" y="18"/>
                </a:cxn>
                <a:cxn ang="0">
                  <a:pos x="78" y="12"/>
                </a:cxn>
                <a:cxn ang="0">
                  <a:pos x="76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2" y="2"/>
                </a:cxn>
                <a:cxn ang="0">
                  <a:pos x="34" y="4"/>
                </a:cxn>
                <a:cxn ang="0">
                  <a:pos x="24" y="10"/>
                </a:cxn>
                <a:cxn ang="0">
                  <a:pos x="16" y="20"/>
                </a:cxn>
                <a:cxn ang="0">
                  <a:pos x="10" y="32"/>
                </a:cxn>
                <a:cxn ang="0">
                  <a:pos x="4" y="50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2" y="62"/>
                </a:cxn>
                <a:cxn ang="0">
                  <a:pos x="24" y="54"/>
                </a:cxn>
                <a:cxn ang="0">
                  <a:pos x="32" y="52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4" y="52"/>
                </a:cxn>
                <a:cxn ang="0">
                  <a:pos x="24" y="58"/>
                </a:cxn>
                <a:cxn ang="0">
                  <a:pos x="14" y="68"/>
                </a:cxn>
                <a:cxn ang="0">
                  <a:pos x="8" y="76"/>
                </a:cxn>
                <a:cxn ang="0">
                  <a:pos x="4" y="84"/>
                </a:cxn>
                <a:cxn ang="0">
                  <a:pos x="4" y="84"/>
                </a:cxn>
              </a:cxnLst>
              <a:rect l="0" t="0" r="r" b="b"/>
              <a:pathLst>
                <a:path w="98" h="84">
                  <a:moveTo>
                    <a:pt x="4" y="84"/>
                  </a:moveTo>
                  <a:lnTo>
                    <a:pt x="4" y="84"/>
                  </a:lnTo>
                  <a:lnTo>
                    <a:pt x="16" y="82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62" y="80"/>
                  </a:lnTo>
                  <a:lnTo>
                    <a:pt x="72" y="76"/>
                  </a:lnTo>
                  <a:lnTo>
                    <a:pt x="80" y="72"/>
                  </a:lnTo>
                  <a:lnTo>
                    <a:pt x="88" y="66"/>
                  </a:lnTo>
                  <a:lnTo>
                    <a:pt x="94" y="60"/>
                  </a:lnTo>
                  <a:lnTo>
                    <a:pt x="96" y="54"/>
                  </a:lnTo>
                  <a:lnTo>
                    <a:pt x="98" y="48"/>
                  </a:lnTo>
                  <a:lnTo>
                    <a:pt x="96" y="44"/>
                  </a:lnTo>
                  <a:lnTo>
                    <a:pt x="96" y="44"/>
                  </a:lnTo>
                  <a:lnTo>
                    <a:pt x="90" y="36"/>
                  </a:lnTo>
                  <a:lnTo>
                    <a:pt x="82" y="34"/>
                  </a:lnTo>
                  <a:lnTo>
                    <a:pt x="74" y="32"/>
                  </a:lnTo>
                  <a:lnTo>
                    <a:pt x="74" y="32"/>
                  </a:lnTo>
                  <a:lnTo>
                    <a:pt x="76" y="28"/>
                  </a:lnTo>
                  <a:lnTo>
                    <a:pt x="78" y="18"/>
                  </a:lnTo>
                  <a:lnTo>
                    <a:pt x="78" y="12"/>
                  </a:lnTo>
                  <a:lnTo>
                    <a:pt x="76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2" y="2"/>
                  </a:lnTo>
                  <a:lnTo>
                    <a:pt x="34" y="4"/>
                  </a:lnTo>
                  <a:lnTo>
                    <a:pt x="24" y="10"/>
                  </a:lnTo>
                  <a:lnTo>
                    <a:pt x="16" y="20"/>
                  </a:lnTo>
                  <a:lnTo>
                    <a:pt x="10" y="32"/>
                  </a:lnTo>
                  <a:lnTo>
                    <a:pt x="4" y="50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2" y="62"/>
                  </a:lnTo>
                  <a:lnTo>
                    <a:pt x="24" y="54"/>
                  </a:lnTo>
                  <a:lnTo>
                    <a:pt x="32" y="52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4" y="52"/>
                  </a:lnTo>
                  <a:lnTo>
                    <a:pt x="24" y="58"/>
                  </a:lnTo>
                  <a:lnTo>
                    <a:pt x="14" y="68"/>
                  </a:lnTo>
                  <a:lnTo>
                    <a:pt x="8" y="76"/>
                  </a:lnTo>
                  <a:lnTo>
                    <a:pt x="4" y="84"/>
                  </a:lnTo>
                  <a:lnTo>
                    <a:pt x="4" y="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4" name="Freeform 110"/>
            <p:cNvSpPr>
              <a:spLocks/>
            </p:cNvSpPr>
            <p:nvPr/>
          </p:nvSpPr>
          <p:spPr bwMode="auto">
            <a:xfrm>
              <a:off x="5646821" y="276726"/>
              <a:ext cx="770021" cy="705853"/>
            </a:xfrm>
            <a:custGeom>
              <a:avLst/>
              <a:gdLst/>
              <a:ahLst/>
              <a:cxnLst>
                <a:cxn ang="0">
                  <a:pos x="92" y="16"/>
                </a:cxn>
                <a:cxn ang="0">
                  <a:pos x="92" y="16"/>
                </a:cxn>
                <a:cxn ang="0">
                  <a:pos x="96" y="24"/>
                </a:cxn>
                <a:cxn ang="0">
                  <a:pos x="96" y="30"/>
                </a:cxn>
                <a:cxn ang="0">
                  <a:pos x="92" y="36"/>
                </a:cxn>
                <a:cxn ang="0">
                  <a:pos x="88" y="42"/>
                </a:cxn>
                <a:cxn ang="0">
                  <a:pos x="82" y="46"/>
                </a:cxn>
                <a:cxn ang="0">
                  <a:pos x="76" y="50"/>
                </a:cxn>
                <a:cxn ang="0">
                  <a:pos x="70" y="50"/>
                </a:cxn>
                <a:cxn ang="0">
                  <a:pos x="66" y="50"/>
                </a:cxn>
                <a:cxn ang="0">
                  <a:pos x="66" y="50"/>
                </a:cxn>
                <a:cxn ang="0">
                  <a:pos x="68" y="54"/>
                </a:cxn>
                <a:cxn ang="0">
                  <a:pos x="68" y="64"/>
                </a:cxn>
                <a:cxn ang="0">
                  <a:pos x="68" y="70"/>
                </a:cxn>
                <a:cxn ang="0">
                  <a:pos x="66" y="74"/>
                </a:cxn>
                <a:cxn ang="0">
                  <a:pos x="60" y="80"/>
                </a:cxn>
                <a:cxn ang="0">
                  <a:pos x="54" y="84"/>
                </a:cxn>
                <a:cxn ang="0">
                  <a:pos x="54" y="84"/>
                </a:cxn>
                <a:cxn ang="0">
                  <a:pos x="44" y="86"/>
                </a:cxn>
                <a:cxn ang="0">
                  <a:pos x="38" y="88"/>
                </a:cxn>
                <a:cxn ang="0">
                  <a:pos x="32" y="86"/>
                </a:cxn>
                <a:cxn ang="0">
                  <a:pos x="28" y="84"/>
                </a:cxn>
                <a:cxn ang="0">
                  <a:pos x="24" y="80"/>
                </a:cxn>
                <a:cxn ang="0">
                  <a:pos x="22" y="74"/>
                </a:cxn>
                <a:cxn ang="0">
                  <a:pos x="18" y="62"/>
                </a:cxn>
                <a:cxn ang="0">
                  <a:pos x="16" y="48"/>
                </a:cxn>
                <a:cxn ang="0">
                  <a:pos x="14" y="36"/>
                </a:cxn>
                <a:cxn ang="0">
                  <a:pos x="8" y="24"/>
                </a:cxn>
                <a:cxn ang="0">
                  <a:pos x="4" y="2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18" y="20"/>
                </a:cxn>
                <a:cxn ang="0">
                  <a:pos x="34" y="24"/>
                </a:cxn>
                <a:cxn ang="0">
                  <a:pos x="42" y="28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46" y="30"/>
                </a:cxn>
                <a:cxn ang="0">
                  <a:pos x="40" y="22"/>
                </a:cxn>
                <a:cxn ang="0">
                  <a:pos x="34" y="18"/>
                </a:cxn>
                <a:cxn ang="0">
                  <a:pos x="26" y="14"/>
                </a:cxn>
                <a:cxn ang="0">
                  <a:pos x="18" y="12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18" y="6"/>
                </a:cxn>
                <a:cxn ang="0">
                  <a:pos x="42" y="2"/>
                </a:cxn>
                <a:cxn ang="0">
                  <a:pos x="58" y="0"/>
                </a:cxn>
                <a:cxn ang="0">
                  <a:pos x="72" y="2"/>
                </a:cxn>
                <a:cxn ang="0">
                  <a:pos x="84" y="8"/>
                </a:cxn>
                <a:cxn ang="0">
                  <a:pos x="88" y="12"/>
                </a:cxn>
                <a:cxn ang="0">
                  <a:pos x="92" y="16"/>
                </a:cxn>
                <a:cxn ang="0">
                  <a:pos x="92" y="16"/>
                </a:cxn>
              </a:cxnLst>
              <a:rect l="0" t="0" r="r" b="b"/>
              <a:pathLst>
                <a:path w="96" h="88">
                  <a:moveTo>
                    <a:pt x="92" y="16"/>
                  </a:moveTo>
                  <a:lnTo>
                    <a:pt x="92" y="16"/>
                  </a:lnTo>
                  <a:lnTo>
                    <a:pt x="96" y="24"/>
                  </a:lnTo>
                  <a:lnTo>
                    <a:pt x="96" y="30"/>
                  </a:lnTo>
                  <a:lnTo>
                    <a:pt x="92" y="36"/>
                  </a:lnTo>
                  <a:lnTo>
                    <a:pt x="88" y="42"/>
                  </a:lnTo>
                  <a:lnTo>
                    <a:pt x="82" y="46"/>
                  </a:lnTo>
                  <a:lnTo>
                    <a:pt x="76" y="50"/>
                  </a:lnTo>
                  <a:lnTo>
                    <a:pt x="70" y="50"/>
                  </a:lnTo>
                  <a:lnTo>
                    <a:pt x="66" y="50"/>
                  </a:lnTo>
                  <a:lnTo>
                    <a:pt x="66" y="50"/>
                  </a:lnTo>
                  <a:lnTo>
                    <a:pt x="68" y="54"/>
                  </a:lnTo>
                  <a:lnTo>
                    <a:pt x="68" y="64"/>
                  </a:lnTo>
                  <a:lnTo>
                    <a:pt x="68" y="70"/>
                  </a:lnTo>
                  <a:lnTo>
                    <a:pt x="66" y="74"/>
                  </a:lnTo>
                  <a:lnTo>
                    <a:pt x="60" y="80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4" y="86"/>
                  </a:lnTo>
                  <a:lnTo>
                    <a:pt x="38" y="88"/>
                  </a:lnTo>
                  <a:lnTo>
                    <a:pt x="32" y="86"/>
                  </a:lnTo>
                  <a:lnTo>
                    <a:pt x="28" y="84"/>
                  </a:lnTo>
                  <a:lnTo>
                    <a:pt x="24" y="80"/>
                  </a:lnTo>
                  <a:lnTo>
                    <a:pt x="22" y="74"/>
                  </a:lnTo>
                  <a:lnTo>
                    <a:pt x="18" y="62"/>
                  </a:lnTo>
                  <a:lnTo>
                    <a:pt x="16" y="48"/>
                  </a:lnTo>
                  <a:lnTo>
                    <a:pt x="14" y="36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8" y="20"/>
                  </a:lnTo>
                  <a:lnTo>
                    <a:pt x="34" y="24"/>
                  </a:lnTo>
                  <a:lnTo>
                    <a:pt x="42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6" y="30"/>
                  </a:lnTo>
                  <a:lnTo>
                    <a:pt x="40" y="22"/>
                  </a:lnTo>
                  <a:lnTo>
                    <a:pt x="34" y="18"/>
                  </a:lnTo>
                  <a:lnTo>
                    <a:pt x="26" y="14"/>
                  </a:lnTo>
                  <a:lnTo>
                    <a:pt x="18" y="12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18" y="6"/>
                  </a:lnTo>
                  <a:lnTo>
                    <a:pt x="42" y="2"/>
                  </a:lnTo>
                  <a:lnTo>
                    <a:pt x="58" y="0"/>
                  </a:lnTo>
                  <a:lnTo>
                    <a:pt x="72" y="2"/>
                  </a:lnTo>
                  <a:lnTo>
                    <a:pt x="84" y="8"/>
                  </a:lnTo>
                  <a:lnTo>
                    <a:pt x="88" y="12"/>
                  </a:lnTo>
                  <a:lnTo>
                    <a:pt x="92" y="16"/>
                  </a:lnTo>
                  <a:lnTo>
                    <a:pt x="9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5" name="Freeform 111"/>
            <p:cNvSpPr>
              <a:spLocks/>
            </p:cNvSpPr>
            <p:nvPr/>
          </p:nvSpPr>
          <p:spPr bwMode="auto">
            <a:xfrm>
              <a:off x="4973053" y="453189"/>
              <a:ext cx="737937" cy="689811"/>
            </a:xfrm>
            <a:custGeom>
              <a:avLst/>
              <a:gdLst/>
              <a:ahLst/>
              <a:cxnLst>
                <a:cxn ang="0">
                  <a:pos x="74" y="4"/>
                </a:cxn>
                <a:cxn ang="0">
                  <a:pos x="74" y="4"/>
                </a:cxn>
                <a:cxn ang="0">
                  <a:pos x="76" y="6"/>
                </a:cxn>
                <a:cxn ang="0">
                  <a:pos x="82" y="14"/>
                </a:cxn>
                <a:cxn ang="0">
                  <a:pos x="88" y="26"/>
                </a:cxn>
                <a:cxn ang="0">
                  <a:pos x="92" y="36"/>
                </a:cxn>
                <a:cxn ang="0">
                  <a:pos x="92" y="46"/>
                </a:cxn>
                <a:cxn ang="0">
                  <a:pos x="92" y="46"/>
                </a:cxn>
                <a:cxn ang="0">
                  <a:pos x="92" y="54"/>
                </a:cxn>
                <a:cxn ang="0">
                  <a:pos x="92" y="62"/>
                </a:cxn>
                <a:cxn ang="0">
                  <a:pos x="88" y="68"/>
                </a:cxn>
                <a:cxn ang="0">
                  <a:pos x="84" y="74"/>
                </a:cxn>
                <a:cxn ang="0">
                  <a:pos x="80" y="78"/>
                </a:cxn>
                <a:cxn ang="0">
                  <a:pos x="74" y="82"/>
                </a:cxn>
                <a:cxn ang="0">
                  <a:pos x="66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6"/>
                </a:cxn>
                <a:cxn ang="0">
                  <a:pos x="46" y="84"/>
                </a:cxn>
                <a:cxn ang="0">
                  <a:pos x="40" y="80"/>
                </a:cxn>
                <a:cxn ang="0">
                  <a:pos x="38" y="74"/>
                </a:cxn>
                <a:cxn ang="0">
                  <a:pos x="38" y="72"/>
                </a:cxn>
                <a:cxn ang="0">
                  <a:pos x="38" y="72"/>
                </a:cxn>
                <a:cxn ang="0">
                  <a:pos x="32" y="74"/>
                </a:cxn>
                <a:cxn ang="0">
                  <a:pos x="22" y="76"/>
                </a:cxn>
                <a:cxn ang="0">
                  <a:pos x="16" y="76"/>
                </a:cxn>
                <a:cxn ang="0">
                  <a:pos x="10" y="76"/>
                </a:cxn>
                <a:cxn ang="0">
                  <a:pos x="4" y="72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0" y="48"/>
                </a:cxn>
                <a:cxn ang="0">
                  <a:pos x="4" y="42"/>
                </a:cxn>
                <a:cxn ang="0">
                  <a:pos x="12" y="34"/>
                </a:cxn>
                <a:cxn ang="0">
                  <a:pos x="22" y="26"/>
                </a:cxn>
                <a:cxn ang="0">
                  <a:pos x="48" y="14"/>
                </a:cxn>
                <a:cxn ang="0">
                  <a:pos x="56" y="8"/>
                </a:cxn>
                <a:cxn ang="0">
                  <a:pos x="60" y="4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64" y="4"/>
                </a:cxn>
                <a:cxn ang="0">
                  <a:pos x="64" y="12"/>
                </a:cxn>
                <a:cxn ang="0">
                  <a:pos x="62" y="26"/>
                </a:cxn>
                <a:cxn ang="0">
                  <a:pos x="60" y="32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8" y="38"/>
                </a:cxn>
                <a:cxn ang="0">
                  <a:pos x="64" y="32"/>
                </a:cxn>
                <a:cxn ang="0">
                  <a:pos x="70" y="20"/>
                </a:cxn>
                <a:cxn ang="0">
                  <a:pos x="74" y="4"/>
                </a:cxn>
                <a:cxn ang="0">
                  <a:pos x="74" y="4"/>
                </a:cxn>
              </a:cxnLst>
              <a:rect l="0" t="0" r="r" b="b"/>
              <a:pathLst>
                <a:path w="92" h="86">
                  <a:moveTo>
                    <a:pt x="74" y="4"/>
                  </a:moveTo>
                  <a:lnTo>
                    <a:pt x="74" y="4"/>
                  </a:lnTo>
                  <a:lnTo>
                    <a:pt x="76" y="6"/>
                  </a:lnTo>
                  <a:lnTo>
                    <a:pt x="82" y="14"/>
                  </a:lnTo>
                  <a:lnTo>
                    <a:pt x="88" y="26"/>
                  </a:lnTo>
                  <a:lnTo>
                    <a:pt x="92" y="3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54"/>
                  </a:lnTo>
                  <a:lnTo>
                    <a:pt x="92" y="62"/>
                  </a:lnTo>
                  <a:lnTo>
                    <a:pt x="88" y="68"/>
                  </a:lnTo>
                  <a:lnTo>
                    <a:pt x="84" y="74"/>
                  </a:lnTo>
                  <a:lnTo>
                    <a:pt x="80" y="78"/>
                  </a:lnTo>
                  <a:lnTo>
                    <a:pt x="74" y="82"/>
                  </a:lnTo>
                  <a:lnTo>
                    <a:pt x="66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6"/>
                  </a:lnTo>
                  <a:lnTo>
                    <a:pt x="46" y="84"/>
                  </a:lnTo>
                  <a:lnTo>
                    <a:pt x="40" y="80"/>
                  </a:lnTo>
                  <a:lnTo>
                    <a:pt x="38" y="74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2" y="74"/>
                  </a:lnTo>
                  <a:lnTo>
                    <a:pt x="22" y="76"/>
                  </a:lnTo>
                  <a:lnTo>
                    <a:pt x="16" y="76"/>
                  </a:lnTo>
                  <a:lnTo>
                    <a:pt x="10" y="76"/>
                  </a:lnTo>
                  <a:lnTo>
                    <a:pt x="4" y="72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4" y="42"/>
                  </a:lnTo>
                  <a:lnTo>
                    <a:pt x="12" y="34"/>
                  </a:lnTo>
                  <a:lnTo>
                    <a:pt x="22" y="26"/>
                  </a:lnTo>
                  <a:lnTo>
                    <a:pt x="48" y="14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4" y="4"/>
                  </a:lnTo>
                  <a:lnTo>
                    <a:pt x="64" y="12"/>
                  </a:lnTo>
                  <a:lnTo>
                    <a:pt x="62" y="26"/>
                  </a:lnTo>
                  <a:lnTo>
                    <a:pt x="60" y="32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8" y="38"/>
                  </a:lnTo>
                  <a:lnTo>
                    <a:pt x="64" y="32"/>
                  </a:lnTo>
                  <a:lnTo>
                    <a:pt x="70" y="20"/>
                  </a:lnTo>
                  <a:lnTo>
                    <a:pt x="74" y="4"/>
                  </a:lnTo>
                  <a:lnTo>
                    <a:pt x="7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6" name="Freeform 112"/>
            <p:cNvSpPr>
              <a:spLocks/>
            </p:cNvSpPr>
            <p:nvPr/>
          </p:nvSpPr>
          <p:spPr bwMode="auto">
            <a:xfrm>
              <a:off x="4572000" y="36095"/>
              <a:ext cx="802105" cy="721895"/>
            </a:xfrm>
            <a:custGeom>
              <a:avLst/>
              <a:gdLst/>
              <a:ahLst/>
              <a:cxnLst>
                <a:cxn ang="0">
                  <a:pos x="98" y="40"/>
                </a:cxn>
                <a:cxn ang="0">
                  <a:pos x="98" y="40"/>
                </a:cxn>
                <a:cxn ang="0">
                  <a:pos x="94" y="48"/>
                </a:cxn>
                <a:cxn ang="0">
                  <a:pos x="80" y="64"/>
                </a:cxn>
                <a:cxn ang="0">
                  <a:pos x="70" y="72"/>
                </a:cxn>
                <a:cxn ang="0">
                  <a:pos x="58" y="80"/>
                </a:cxn>
                <a:cxn ang="0">
                  <a:pos x="48" y="88"/>
                </a:cxn>
                <a:cxn ang="0">
                  <a:pos x="34" y="90"/>
                </a:cxn>
                <a:cxn ang="0">
                  <a:pos x="34" y="90"/>
                </a:cxn>
                <a:cxn ang="0">
                  <a:pos x="24" y="90"/>
                </a:cxn>
                <a:cxn ang="0">
                  <a:pos x="14" y="88"/>
                </a:cxn>
                <a:cxn ang="0">
                  <a:pos x="6" y="84"/>
                </a:cxn>
                <a:cxn ang="0">
                  <a:pos x="2" y="78"/>
                </a:cxn>
                <a:cxn ang="0">
                  <a:pos x="0" y="70"/>
                </a:cxn>
                <a:cxn ang="0">
                  <a:pos x="2" y="62"/>
                </a:cxn>
                <a:cxn ang="0">
                  <a:pos x="6" y="54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10" y="46"/>
                </a:cxn>
                <a:cxn ang="0">
                  <a:pos x="6" y="36"/>
                </a:cxn>
                <a:cxn ang="0">
                  <a:pos x="4" y="32"/>
                </a:cxn>
                <a:cxn ang="0">
                  <a:pos x="4" y="26"/>
                </a:cxn>
                <a:cxn ang="0">
                  <a:pos x="8" y="18"/>
                </a:cxn>
                <a:cxn ang="0">
                  <a:pos x="14" y="12"/>
                </a:cxn>
                <a:cxn ang="0">
                  <a:pos x="14" y="12"/>
                </a:cxn>
                <a:cxn ang="0">
                  <a:pos x="20" y="6"/>
                </a:cxn>
                <a:cxn ang="0">
                  <a:pos x="26" y="4"/>
                </a:cxn>
                <a:cxn ang="0">
                  <a:pos x="30" y="2"/>
                </a:cxn>
                <a:cxn ang="0">
                  <a:pos x="36" y="0"/>
                </a:cxn>
                <a:cxn ang="0">
                  <a:pos x="46" y="2"/>
                </a:cxn>
                <a:cxn ang="0">
                  <a:pos x="56" y="8"/>
                </a:cxn>
                <a:cxn ang="0">
                  <a:pos x="78" y="20"/>
                </a:cxn>
                <a:cxn ang="0">
                  <a:pos x="88" y="26"/>
                </a:cxn>
                <a:cxn ang="0">
                  <a:pos x="100" y="28"/>
                </a:cxn>
                <a:cxn ang="0">
                  <a:pos x="100" y="28"/>
                </a:cxn>
                <a:cxn ang="0">
                  <a:pos x="82" y="36"/>
                </a:cxn>
                <a:cxn ang="0">
                  <a:pos x="66" y="42"/>
                </a:cxn>
                <a:cxn ang="0">
                  <a:pos x="52" y="46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62" y="48"/>
                </a:cxn>
                <a:cxn ang="0">
                  <a:pos x="78" y="46"/>
                </a:cxn>
                <a:cxn ang="0">
                  <a:pos x="98" y="40"/>
                </a:cxn>
                <a:cxn ang="0">
                  <a:pos x="98" y="40"/>
                </a:cxn>
              </a:cxnLst>
              <a:rect l="0" t="0" r="r" b="b"/>
              <a:pathLst>
                <a:path w="100" h="90">
                  <a:moveTo>
                    <a:pt x="98" y="40"/>
                  </a:moveTo>
                  <a:lnTo>
                    <a:pt x="98" y="40"/>
                  </a:lnTo>
                  <a:lnTo>
                    <a:pt x="94" y="48"/>
                  </a:lnTo>
                  <a:lnTo>
                    <a:pt x="80" y="64"/>
                  </a:lnTo>
                  <a:lnTo>
                    <a:pt x="70" y="72"/>
                  </a:lnTo>
                  <a:lnTo>
                    <a:pt x="58" y="80"/>
                  </a:lnTo>
                  <a:lnTo>
                    <a:pt x="48" y="88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24" y="90"/>
                  </a:lnTo>
                  <a:lnTo>
                    <a:pt x="14" y="88"/>
                  </a:lnTo>
                  <a:lnTo>
                    <a:pt x="6" y="84"/>
                  </a:lnTo>
                  <a:lnTo>
                    <a:pt x="2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6" y="5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0" y="46"/>
                  </a:lnTo>
                  <a:lnTo>
                    <a:pt x="6" y="36"/>
                  </a:lnTo>
                  <a:lnTo>
                    <a:pt x="4" y="32"/>
                  </a:lnTo>
                  <a:lnTo>
                    <a:pt x="4" y="26"/>
                  </a:lnTo>
                  <a:lnTo>
                    <a:pt x="8" y="18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20" y="6"/>
                  </a:lnTo>
                  <a:lnTo>
                    <a:pt x="26" y="4"/>
                  </a:lnTo>
                  <a:lnTo>
                    <a:pt x="30" y="2"/>
                  </a:lnTo>
                  <a:lnTo>
                    <a:pt x="36" y="0"/>
                  </a:lnTo>
                  <a:lnTo>
                    <a:pt x="46" y="2"/>
                  </a:lnTo>
                  <a:lnTo>
                    <a:pt x="56" y="8"/>
                  </a:lnTo>
                  <a:lnTo>
                    <a:pt x="78" y="20"/>
                  </a:lnTo>
                  <a:lnTo>
                    <a:pt x="88" y="26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82" y="36"/>
                  </a:lnTo>
                  <a:lnTo>
                    <a:pt x="66" y="42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62" y="48"/>
                  </a:lnTo>
                  <a:lnTo>
                    <a:pt x="78" y="46"/>
                  </a:lnTo>
                  <a:lnTo>
                    <a:pt x="98" y="40"/>
                  </a:lnTo>
                  <a:lnTo>
                    <a:pt x="98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7" name="Freeform 113"/>
            <p:cNvSpPr>
              <a:spLocks/>
            </p:cNvSpPr>
            <p:nvPr/>
          </p:nvSpPr>
          <p:spPr bwMode="auto">
            <a:xfrm>
              <a:off x="5053263" y="-589547"/>
              <a:ext cx="770021" cy="705853"/>
            </a:xfrm>
            <a:custGeom>
              <a:avLst/>
              <a:gdLst/>
              <a:ahLst/>
              <a:cxnLst>
                <a:cxn ang="0">
                  <a:pos x="72" y="88"/>
                </a:cxn>
                <a:cxn ang="0">
                  <a:pos x="72" y="88"/>
                </a:cxn>
                <a:cxn ang="0">
                  <a:pos x="76" y="68"/>
                </a:cxn>
                <a:cxn ang="0">
                  <a:pos x="82" y="4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94" y="24"/>
                </a:cxn>
                <a:cxn ang="0">
                  <a:pos x="96" y="18"/>
                </a:cxn>
                <a:cxn ang="0">
                  <a:pos x="94" y="12"/>
                </a:cxn>
                <a:cxn ang="0">
                  <a:pos x="92" y="8"/>
                </a:cxn>
                <a:cxn ang="0">
                  <a:pos x="88" y="4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0" y="2"/>
                </a:cxn>
                <a:cxn ang="0">
                  <a:pos x="50" y="8"/>
                </a:cxn>
                <a:cxn ang="0">
                  <a:pos x="46" y="16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38" y="18"/>
                </a:cxn>
                <a:cxn ang="0">
                  <a:pos x="26" y="18"/>
                </a:cxn>
                <a:cxn ang="0">
                  <a:pos x="20" y="20"/>
                </a:cxn>
                <a:cxn ang="0">
                  <a:pos x="14" y="22"/>
                </a:cxn>
                <a:cxn ang="0">
                  <a:pos x="8" y="26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40"/>
                </a:cxn>
                <a:cxn ang="0">
                  <a:pos x="0" y="48"/>
                </a:cxn>
                <a:cxn ang="0">
                  <a:pos x="0" y="56"/>
                </a:cxn>
                <a:cxn ang="0">
                  <a:pos x="2" y="64"/>
                </a:cxn>
                <a:cxn ang="0">
                  <a:pos x="8" y="72"/>
                </a:cxn>
                <a:cxn ang="0">
                  <a:pos x="20" y="78"/>
                </a:cxn>
                <a:cxn ang="0">
                  <a:pos x="34" y="84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52" y="86"/>
                </a:cxn>
                <a:cxn ang="0">
                  <a:pos x="48" y="80"/>
                </a:cxn>
                <a:cxn ang="0">
                  <a:pos x="46" y="70"/>
                </a:cxn>
                <a:cxn ang="0">
                  <a:pos x="46" y="62"/>
                </a:cxn>
                <a:cxn ang="0">
                  <a:pos x="48" y="56"/>
                </a:cxn>
                <a:cxn ang="0">
                  <a:pos x="48" y="56"/>
                </a:cxn>
                <a:cxn ang="0">
                  <a:pos x="54" y="68"/>
                </a:cxn>
                <a:cxn ang="0">
                  <a:pos x="62" y="78"/>
                </a:cxn>
                <a:cxn ang="0">
                  <a:pos x="72" y="88"/>
                </a:cxn>
                <a:cxn ang="0">
                  <a:pos x="72" y="88"/>
                </a:cxn>
              </a:cxnLst>
              <a:rect l="0" t="0" r="r" b="b"/>
              <a:pathLst>
                <a:path w="96" h="88">
                  <a:moveTo>
                    <a:pt x="72" y="88"/>
                  </a:moveTo>
                  <a:lnTo>
                    <a:pt x="72" y="88"/>
                  </a:lnTo>
                  <a:lnTo>
                    <a:pt x="76" y="68"/>
                  </a:lnTo>
                  <a:lnTo>
                    <a:pt x="82" y="4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4" y="24"/>
                  </a:lnTo>
                  <a:lnTo>
                    <a:pt x="96" y="18"/>
                  </a:lnTo>
                  <a:lnTo>
                    <a:pt x="94" y="12"/>
                  </a:lnTo>
                  <a:lnTo>
                    <a:pt x="92" y="8"/>
                  </a:lnTo>
                  <a:lnTo>
                    <a:pt x="88" y="4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2"/>
                  </a:lnTo>
                  <a:lnTo>
                    <a:pt x="50" y="8"/>
                  </a:lnTo>
                  <a:lnTo>
                    <a:pt x="46" y="16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38" y="18"/>
                  </a:lnTo>
                  <a:lnTo>
                    <a:pt x="26" y="18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8" y="2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40"/>
                  </a:lnTo>
                  <a:lnTo>
                    <a:pt x="0" y="48"/>
                  </a:lnTo>
                  <a:lnTo>
                    <a:pt x="0" y="56"/>
                  </a:lnTo>
                  <a:lnTo>
                    <a:pt x="2" y="64"/>
                  </a:lnTo>
                  <a:lnTo>
                    <a:pt x="8" y="72"/>
                  </a:lnTo>
                  <a:lnTo>
                    <a:pt x="20" y="78"/>
                  </a:lnTo>
                  <a:lnTo>
                    <a:pt x="34" y="84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52" y="86"/>
                  </a:lnTo>
                  <a:lnTo>
                    <a:pt x="48" y="80"/>
                  </a:lnTo>
                  <a:lnTo>
                    <a:pt x="46" y="70"/>
                  </a:lnTo>
                  <a:lnTo>
                    <a:pt x="46" y="62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54" y="68"/>
                  </a:lnTo>
                  <a:lnTo>
                    <a:pt x="62" y="78"/>
                  </a:lnTo>
                  <a:lnTo>
                    <a:pt x="72" y="88"/>
                  </a:lnTo>
                  <a:lnTo>
                    <a:pt x="72" y="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8" name="Freeform 114"/>
            <p:cNvSpPr>
              <a:spLocks/>
            </p:cNvSpPr>
            <p:nvPr/>
          </p:nvSpPr>
          <p:spPr bwMode="auto">
            <a:xfrm>
              <a:off x="5438274" y="212558"/>
              <a:ext cx="192505" cy="176463"/>
            </a:xfrm>
            <a:custGeom>
              <a:avLst/>
              <a:gdLst/>
              <a:ahLst/>
              <a:cxnLst>
                <a:cxn ang="0">
                  <a:pos x="24" y="12"/>
                </a:cxn>
                <a:cxn ang="0">
                  <a:pos x="24" y="12"/>
                </a:cxn>
                <a:cxn ang="0">
                  <a:pos x="22" y="16"/>
                </a:cxn>
                <a:cxn ang="0">
                  <a:pos x="18" y="18"/>
                </a:cxn>
                <a:cxn ang="0">
                  <a:pos x="14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6" y="20"/>
                </a:cxn>
                <a:cxn ang="0">
                  <a:pos x="2" y="18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6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22" y="4"/>
                </a:cxn>
                <a:cxn ang="0">
                  <a:pos x="24" y="6"/>
                </a:cxn>
                <a:cxn ang="0">
                  <a:pos x="24" y="12"/>
                </a:cxn>
                <a:cxn ang="0">
                  <a:pos x="24" y="12"/>
                </a:cxn>
              </a:cxnLst>
              <a:rect l="0" t="0" r="r" b="b"/>
              <a:pathLst>
                <a:path w="24" h="22">
                  <a:moveTo>
                    <a:pt x="24" y="12"/>
                  </a:moveTo>
                  <a:lnTo>
                    <a:pt x="24" y="12"/>
                  </a:lnTo>
                  <a:lnTo>
                    <a:pt x="22" y="16"/>
                  </a:lnTo>
                  <a:lnTo>
                    <a:pt x="18" y="18"/>
                  </a:lnTo>
                  <a:lnTo>
                    <a:pt x="14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6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9" name="Freeform 115"/>
            <p:cNvSpPr>
              <a:spLocks/>
            </p:cNvSpPr>
            <p:nvPr/>
          </p:nvSpPr>
          <p:spPr bwMode="auto">
            <a:xfrm>
              <a:off x="8181474" y="2570747"/>
              <a:ext cx="529389" cy="513347"/>
            </a:xfrm>
            <a:custGeom>
              <a:avLst/>
              <a:gdLst/>
              <a:ahLst/>
              <a:cxnLst>
                <a:cxn ang="0">
                  <a:pos x="36" y="64"/>
                </a:cxn>
                <a:cxn ang="0">
                  <a:pos x="36" y="64"/>
                </a:cxn>
                <a:cxn ang="0">
                  <a:pos x="44" y="52"/>
                </a:cxn>
                <a:cxn ang="0">
                  <a:pos x="52" y="40"/>
                </a:cxn>
                <a:cxn ang="0">
                  <a:pos x="62" y="30"/>
                </a:cxn>
                <a:cxn ang="0">
                  <a:pos x="62" y="30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56" y="2"/>
                </a:cxn>
                <a:cxn ang="0">
                  <a:pos x="56" y="2"/>
                </a:cxn>
                <a:cxn ang="0">
                  <a:pos x="52" y="0"/>
                </a:cxn>
                <a:cxn ang="0">
                  <a:pos x="48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2" y="6"/>
                </a:cxn>
                <a:cxn ang="0">
                  <a:pos x="24" y="2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2" y="38"/>
                </a:cxn>
                <a:cxn ang="0">
                  <a:pos x="8" y="44"/>
                </a:cxn>
                <a:cxn ang="0">
                  <a:pos x="16" y="54"/>
                </a:cxn>
                <a:cxn ang="0">
                  <a:pos x="26" y="62"/>
                </a:cxn>
                <a:cxn ang="0">
                  <a:pos x="26" y="62"/>
                </a:cxn>
                <a:cxn ang="0">
                  <a:pos x="26" y="54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6" y="64"/>
                </a:cxn>
                <a:cxn ang="0">
                  <a:pos x="36" y="64"/>
                </a:cxn>
              </a:cxnLst>
              <a:rect l="0" t="0" r="r" b="b"/>
              <a:pathLst>
                <a:path w="66" h="64">
                  <a:moveTo>
                    <a:pt x="36" y="64"/>
                  </a:moveTo>
                  <a:lnTo>
                    <a:pt x="36" y="64"/>
                  </a:lnTo>
                  <a:lnTo>
                    <a:pt x="44" y="52"/>
                  </a:lnTo>
                  <a:lnTo>
                    <a:pt x="52" y="40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24" y="2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8" y="44"/>
                  </a:lnTo>
                  <a:lnTo>
                    <a:pt x="16" y="54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6" y="54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6" y="64"/>
                  </a:lnTo>
                  <a:lnTo>
                    <a:pt x="36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0" name="Freeform 116"/>
            <p:cNvSpPr>
              <a:spLocks/>
            </p:cNvSpPr>
            <p:nvPr/>
          </p:nvSpPr>
          <p:spPr bwMode="auto">
            <a:xfrm>
              <a:off x="7844589" y="2923674"/>
              <a:ext cx="513347" cy="561474"/>
            </a:xfrm>
            <a:custGeom>
              <a:avLst/>
              <a:gdLst/>
              <a:ahLst/>
              <a:cxnLst>
                <a:cxn ang="0">
                  <a:pos x="64" y="28"/>
                </a:cxn>
                <a:cxn ang="0">
                  <a:pos x="64" y="28"/>
                </a:cxn>
                <a:cxn ang="0">
                  <a:pos x="52" y="22"/>
                </a:cxn>
                <a:cxn ang="0">
                  <a:pos x="42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18" y="0"/>
                </a:cxn>
                <a:cxn ang="0">
                  <a:pos x="12" y="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2" y="46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4" y="64"/>
                </a:cxn>
                <a:cxn ang="0">
                  <a:pos x="4" y="64"/>
                </a:cxn>
                <a:cxn ang="0">
                  <a:pos x="8" y="68"/>
                </a:cxn>
                <a:cxn ang="0">
                  <a:pos x="12" y="70"/>
                </a:cxn>
                <a:cxn ang="0">
                  <a:pos x="18" y="70"/>
                </a:cxn>
                <a:cxn ang="0">
                  <a:pos x="24" y="68"/>
                </a:cxn>
                <a:cxn ang="0">
                  <a:pos x="32" y="66"/>
                </a:cxn>
                <a:cxn ang="0">
                  <a:pos x="40" y="60"/>
                </a:cxn>
                <a:cxn ang="0">
                  <a:pos x="50" y="52"/>
                </a:cxn>
                <a:cxn ang="0">
                  <a:pos x="60" y="40"/>
                </a:cxn>
                <a:cxn ang="0">
                  <a:pos x="60" y="40"/>
                </a:cxn>
                <a:cxn ang="0">
                  <a:pos x="52" y="42"/>
                </a:cxn>
                <a:cxn ang="0">
                  <a:pos x="44" y="42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46" y="38"/>
                </a:cxn>
                <a:cxn ang="0">
                  <a:pos x="56" y="34"/>
                </a:cxn>
                <a:cxn ang="0">
                  <a:pos x="64" y="28"/>
                </a:cxn>
                <a:cxn ang="0">
                  <a:pos x="64" y="28"/>
                </a:cxn>
              </a:cxnLst>
              <a:rect l="0" t="0" r="r" b="b"/>
              <a:pathLst>
                <a:path w="64" h="70">
                  <a:moveTo>
                    <a:pt x="64" y="28"/>
                  </a:moveTo>
                  <a:lnTo>
                    <a:pt x="64" y="28"/>
                  </a:lnTo>
                  <a:lnTo>
                    <a:pt x="52" y="22"/>
                  </a:lnTo>
                  <a:lnTo>
                    <a:pt x="42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2" y="46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8" y="68"/>
                  </a:lnTo>
                  <a:lnTo>
                    <a:pt x="12" y="70"/>
                  </a:lnTo>
                  <a:lnTo>
                    <a:pt x="18" y="70"/>
                  </a:lnTo>
                  <a:lnTo>
                    <a:pt x="24" y="68"/>
                  </a:lnTo>
                  <a:lnTo>
                    <a:pt x="32" y="66"/>
                  </a:lnTo>
                  <a:lnTo>
                    <a:pt x="40" y="60"/>
                  </a:lnTo>
                  <a:lnTo>
                    <a:pt x="50" y="52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52" y="42"/>
                  </a:lnTo>
                  <a:lnTo>
                    <a:pt x="44" y="42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46" y="38"/>
                  </a:lnTo>
                  <a:lnTo>
                    <a:pt x="56" y="34"/>
                  </a:lnTo>
                  <a:lnTo>
                    <a:pt x="64" y="28"/>
                  </a:lnTo>
                  <a:lnTo>
                    <a:pt x="64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1" name="Freeform 117"/>
            <p:cNvSpPr>
              <a:spLocks/>
            </p:cNvSpPr>
            <p:nvPr/>
          </p:nvSpPr>
          <p:spPr bwMode="auto">
            <a:xfrm>
              <a:off x="8149389" y="3244516"/>
              <a:ext cx="529389" cy="529389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4" y="12"/>
                </a:cxn>
                <a:cxn ang="0">
                  <a:pos x="16" y="24"/>
                </a:cxn>
                <a:cxn ang="0">
                  <a:pos x="6" y="34"/>
                </a:cxn>
                <a:cxn ang="0">
                  <a:pos x="6" y="34"/>
                </a:cxn>
                <a:cxn ang="0">
                  <a:pos x="0" y="42"/>
                </a:cxn>
                <a:cxn ang="0">
                  <a:pos x="0" y="50"/>
                </a:cxn>
                <a:cxn ang="0">
                  <a:pos x="4" y="5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64"/>
                </a:cxn>
                <a:cxn ang="0">
                  <a:pos x="18" y="66"/>
                </a:cxn>
                <a:cxn ang="0">
                  <a:pos x="24" y="64"/>
                </a:cxn>
                <a:cxn ang="0">
                  <a:pos x="30" y="58"/>
                </a:cxn>
                <a:cxn ang="0">
                  <a:pos x="30" y="58"/>
                </a:cxn>
                <a:cxn ang="0">
                  <a:pos x="34" y="60"/>
                </a:cxn>
                <a:cxn ang="0">
                  <a:pos x="40" y="64"/>
                </a:cxn>
                <a:cxn ang="0">
                  <a:pos x="50" y="66"/>
                </a:cxn>
                <a:cxn ang="0">
                  <a:pos x="54" y="64"/>
                </a:cxn>
                <a:cxn ang="0">
                  <a:pos x="58" y="62"/>
                </a:cxn>
                <a:cxn ang="0">
                  <a:pos x="58" y="62"/>
                </a:cxn>
                <a:cxn ang="0">
                  <a:pos x="64" y="52"/>
                </a:cxn>
                <a:cxn ang="0">
                  <a:pos x="66" y="46"/>
                </a:cxn>
                <a:cxn ang="0">
                  <a:pos x="66" y="38"/>
                </a:cxn>
                <a:cxn ang="0">
                  <a:pos x="64" y="32"/>
                </a:cxn>
                <a:cxn ang="0">
                  <a:pos x="60" y="22"/>
                </a:cxn>
                <a:cxn ang="0">
                  <a:pos x="52" y="14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4" y="12"/>
                </a:cxn>
                <a:cxn ang="0">
                  <a:pos x="42" y="20"/>
                </a:cxn>
                <a:cxn ang="0">
                  <a:pos x="38" y="30"/>
                </a:cxn>
                <a:cxn ang="0">
                  <a:pos x="38" y="30"/>
                </a:cxn>
                <a:cxn ang="0">
                  <a:pos x="38" y="20"/>
                </a:cxn>
                <a:cxn ang="0">
                  <a:pos x="36" y="1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66" h="66">
                  <a:moveTo>
                    <a:pt x="32" y="0"/>
                  </a:moveTo>
                  <a:lnTo>
                    <a:pt x="32" y="0"/>
                  </a:lnTo>
                  <a:lnTo>
                    <a:pt x="24" y="12"/>
                  </a:lnTo>
                  <a:lnTo>
                    <a:pt x="16" y="24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0" y="42"/>
                  </a:lnTo>
                  <a:lnTo>
                    <a:pt x="0" y="50"/>
                  </a:lnTo>
                  <a:lnTo>
                    <a:pt x="4" y="5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64"/>
                  </a:lnTo>
                  <a:lnTo>
                    <a:pt x="18" y="66"/>
                  </a:lnTo>
                  <a:lnTo>
                    <a:pt x="24" y="64"/>
                  </a:lnTo>
                  <a:lnTo>
                    <a:pt x="30" y="58"/>
                  </a:lnTo>
                  <a:lnTo>
                    <a:pt x="30" y="58"/>
                  </a:lnTo>
                  <a:lnTo>
                    <a:pt x="34" y="60"/>
                  </a:lnTo>
                  <a:lnTo>
                    <a:pt x="40" y="64"/>
                  </a:lnTo>
                  <a:lnTo>
                    <a:pt x="50" y="66"/>
                  </a:lnTo>
                  <a:lnTo>
                    <a:pt x="54" y="64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64" y="52"/>
                  </a:lnTo>
                  <a:lnTo>
                    <a:pt x="66" y="46"/>
                  </a:lnTo>
                  <a:lnTo>
                    <a:pt x="66" y="38"/>
                  </a:lnTo>
                  <a:lnTo>
                    <a:pt x="64" y="32"/>
                  </a:lnTo>
                  <a:lnTo>
                    <a:pt x="60" y="22"/>
                  </a:lnTo>
                  <a:lnTo>
                    <a:pt x="52" y="1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4" y="12"/>
                  </a:lnTo>
                  <a:lnTo>
                    <a:pt x="42" y="20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38" y="20"/>
                  </a:lnTo>
                  <a:lnTo>
                    <a:pt x="36" y="1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2" name="Freeform 118"/>
            <p:cNvSpPr>
              <a:spLocks/>
            </p:cNvSpPr>
            <p:nvPr/>
          </p:nvSpPr>
          <p:spPr bwMode="auto">
            <a:xfrm>
              <a:off x="8518358" y="2907632"/>
              <a:ext cx="529389" cy="561474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10" y="44"/>
                </a:cxn>
                <a:cxn ang="0">
                  <a:pos x="18" y="5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28" y="68"/>
                </a:cxn>
                <a:cxn ang="0">
                  <a:pos x="32" y="70"/>
                </a:cxn>
                <a:cxn ang="0">
                  <a:pos x="40" y="70"/>
                </a:cxn>
                <a:cxn ang="0">
                  <a:pos x="48" y="68"/>
                </a:cxn>
                <a:cxn ang="0">
                  <a:pos x="54" y="62"/>
                </a:cxn>
                <a:cxn ang="0">
                  <a:pos x="54" y="62"/>
                </a:cxn>
                <a:cxn ang="0">
                  <a:pos x="58" y="52"/>
                </a:cxn>
                <a:cxn ang="0">
                  <a:pos x="58" y="46"/>
                </a:cxn>
                <a:cxn ang="0">
                  <a:pos x="54" y="38"/>
                </a:cxn>
                <a:cxn ang="0">
                  <a:pos x="54" y="38"/>
                </a:cxn>
                <a:cxn ang="0">
                  <a:pos x="62" y="28"/>
                </a:cxn>
                <a:cxn ang="0">
                  <a:pos x="66" y="20"/>
                </a:cxn>
                <a:cxn ang="0">
                  <a:pos x="66" y="14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0" y="6"/>
                </a:cxn>
                <a:cxn ang="0">
                  <a:pos x="56" y="2"/>
                </a:cxn>
                <a:cxn ang="0">
                  <a:pos x="50" y="0"/>
                </a:cxn>
                <a:cxn ang="0">
                  <a:pos x="44" y="0"/>
                </a:cxn>
                <a:cxn ang="0">
                  <a:pos x="36" y="2"/>
                </a:cxn>
                <a:cxn ang="0">
                  <a:pos x="28" y="6"/>
                </a:cxn>
                <a:cxn ang="0">
                  <a:pos x="18" y="12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4" y="22"/>
                </a:cxn>
                <a:cxn ang="0">
                  <a:pos x="22" y="2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0" y="30"/>
                </a:cxn>
                <a:cxn ang="0">
                  <a:pos x="10" y="32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66" h="70">
                  <a:moveTo>
                    <a:pt x="0" y="34"/>
                  </a:moveTo>
                  <a:lnTo>
                    <a:pt x="0" y="34"/>
                  </a:lnTo>
                  <a:lnTo>
                    <a:pt x="10" y="44"/>
                  </a:lnTo>
                  <a:lnTo>
                    <a:pt x="18" y="5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8" y="68"/>
                  </a:lnTo>
                  <a:lnTo>
                    <a:pt x="32" y="70"/>
                  </a:lnTo>
                  <a:lnTo>
                    <a:pt x="40" y="70"/>
                  </a:lnTo>
                  <a:lnTo>
                    <a:pt x="48" y="68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58" y="52"/>
                  </a:lnTo>
                  <a:lnTo>
                    <a:pt x="58" y="46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62" y="28"/>
                  </a:lnTo>
                  <a:lnTo>
                    <a:pt x="66" y="20"/>
                  </a:lnTo>
                  <a:lnTo>
                    <a:pt x="66" y="14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0" y="6"/>
                  </a:lnTo>
                  <a:lnTo>
                    <a:pt x="56" y="2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6" y="2"/>
                  </a:lnTo>
                  <a:lnTo>
                    <a:pt x="28" y="6"/>
                  </a:lnTo>
                  <a:lnTo>
                    <a:pt x="18" y="1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4" y="22"/>
                  </a:lnTo>
                  <a:lnTo>
                    <a:pt x="22" y="2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0" y="30"/>
                  </a:lnTo>
                  <a:lnTo>
                    <a:pt x="10" y="32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3" name="Freeform 119"/>
            <p:cNvSpPr>
              <a:spLocks/>
            </p:cNvSpPr>
            <p:nvPr/>
          </p:nvSpPr>
          <p:spPr bwMode="auto">
            <a:xfrm>
              <a:off x="8486274" y="2699084"/>
              <a:ext cx="545432" cy="465221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8" y="0"/>
                </a:cxn>
                <a:cxn ang="0">
                  <a:pos x="60" y="0"/>
                </a:cxn>
                <a:cxn ang="0">
                  <a:pos x="54" y="4"/>
                </a:cxn>
                <a:cxn ang="0">
                  <a:pos x="44" y="8"/>
                </a:cxn>
                <a:cxn ang="0">
                  <a:pos x="32" y="14"/>
                </a:cxn>
                <a:cxn ang="0">
                  <a:pos x="22" y="26"/>
                </a:cxn>
                <a:cxn ang="0">
                  <a:pos x="10" y="40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6" y="50"/>
                </a:cxn>
                <a:cxn ang="0">
                  <a:pos x="22" y="34"/>
                </a:cxn>
                <a:cxn ang="0">
                  <a:pos x="42" y="14"/>
                </a:cxn>
                <a:cxn ang="0">
                  <a:pos x="56" y="6"/>
                </a:cxn>
                <a:cxn ang="0">
                  <a:pos x="68" y="0"/>
                </a:cxn>
                <a:cxn ang="0">
                  <a:pos x="68" y="0"/>
                </a:cxn>
              </a:cxnLst>
              <a:rect l="0" t="0" r="r" b="b"/>
              <a:pathLst>
                <a:path w="68" h="58">
                  <a:moveTo>
                    <a:pt x="68" y="0"/>
                  </a:moveTo>
                  <a:lnTo>
                    <a:pt x="68" y="0"/>
                  </a:lnTo>
                  <a:lnTo>
                    <a:pt x="60" y="0"/>
                  </a:lnTo>
                  <a:lnTo>
                    <a:pt x="54" y="4"/>
                  </a:lnTo>
                  <a:lnTo>
                    <a:pt x="44" y="8"/>
                  </a:lnTo>
                  <a:lnTo>
                    <a:pt x="32" y="14"/>
                  </a:lnTo>
                  <a:lnTo>
                    <a:pt x="22" y="26"/>
                  </a:lnTo>
                  <a:lnTo>
                    <a:pt x="10" y="40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6" y="50"/>
                  </a:lnTo>
                  <a:lnTo>
                    <a:pt x="22" y="34"/>
                  </a:lnTo>
                  <a:lnTo>
                    <a:pt x="42" y="14"/>
                  </a:lnTo>
                  <a:lnTo>
                    <a:pt x="56" y="6"/>
                  </a:lnTo>
                  <a:lnTo>
                    <a:pt x="68" y="0"/>
                  </a:lnTo>
                  <a:lnTo>
                    <a:pt x="6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4" name="Freeform 120"/>
            <p:cNvSpPr>
              <a:spLocks/>
            </p:cNvSpPr>
            <p:nvPr/>
          </p:nvSpPr>
          <p:spPr bwMode="auto">
            <a:xfrm>
              <a:off x="8454189" y="3180347"/>
              <a:ext cx="352926" cy="625642"/>
            </a:xfrm>
            <a:custGeom>
              <a:avLst/>
              <a:gdLst/>
              <a:ahLst/>
              <a:cxnLst>
                <a:cxn ang="0">
                  <a:pos x="44" y="78"/>
                </a:cxn>
                <a:cxn ang="0">
                  <a:pos x="44" y="78"/>
                </a:cxn>
                <a:cxn ang="0">
                  <a:pos x="44" y="70"/>
                </a:cxn>
                <a:cxn ang="0">
                  <a:pos x="44" y="62"/>
                </a:cxn>
                <a:cxn ang="0">
                  <a:pos x="40" y="50"/>
                </a:cxn>
                <a:cxn ang="0">
                  <a:pos x="36" y="38"/>
                </a:cxn>
                <a:cxn ang="0">
                  <a:pos x="28" y="26"/>
                </a:cxn>
                <a:cxn ang="0">
                  <a:pos x="16" y="1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6"/>
                </a:cxn>
                <a:cxn ang="0">
                  <a:pos x="18" y="20"/>
                </a:cxn>
                <a:cxn ang="0">
                  <a:pos x="26" y="32"/>
                </a:cxn>
                <a:cxn ang="0">
                  <a:pos x="34" y="44"/>
                </a:cxn>
                <a:cxn ang="0">
                  <a:pos x="40" y="60"/>
                </a:cxn>
                <a:cxn ang="0">
                  <a:pos x="44" y="78"/>
                </a:cxn>
                <a:cxn ang="0">
                  <a:pos x="44" y="78"/>
                </a:cxn>
              </a:cxnLst>
              <a:rect l="0" t="0" r="r" b="b"/>
              <a:pathLst>
                <a:path w="44" h="78">
                  <a:moveTo>
                    <a:pt x="44" y="78"/>
                  </a:moveTo>
                  <a:lnTo>
                    <a:pt x="44" y="78"/>
                  </a:lnTo>
                  <a:lnTo>
                    <a:pt x="44" y="70"/>
                  </a:lnTo>
                  <a:lnTo>
                    <a:pt x="44" y="62"/>
                  </a:lnTo>
                  <a:lnTo>
                    <a:pt x="40" y="50"/>
                  </a:lnTo>
                  <a:lnTo>
                    <a:pt x="36" y="38"/>
                  </a:lnTo>
                  <a:lnTo>
                    <a:pt x="28" y="26"/>
                  </a:lnTo>
                  <a:lnTo>
                    <a:pt x="16" y="12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6"/>
                  </a:lnTo>
                  <a:lnTo>
                    <a:pt x="18" y="20"/>
                  </a:lnTo>
                  <a:lnTo>
                    <a:pt x="26" y="32"/>
                  </a:lnTo>
                  <a:lnTo>
                    <a:pt x="34" y="44"/>
                  </a:lnTo>
                  <a:lnTo>
                    <a:pt x="40" y="60"/>
                  </a:lnTo>
                  <a:lnTo>
                    <a:pt x="44" y="78"/>
                  </a:lnTo>
                  <a:lnTo>
                    <a:pt x="4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5" name="Freeform 121"/>
            <p:cNvSpPr>
              <a:spLocks/>
            </p:cNvSpPr>
            <p:nvPr/>
          </p:nvSpPr>
          <p:spPr bwMode="auto">
            <a:xfrm>
              <a:off x="7828547" y="3164305"/>
              <a:ext cx="593558" cy="513347"/>
            </a:xfrm>
            <a:custGeom>
              <a:avLst/>
              <a:gdLst/>
              <a:ahLst/>
              <a:cxnLst>
                <a:cxn ang="0">
                  <a:pos x="0" y="64"/>
                </a:cxn>
                <a:cxn ang="0">
                  <a:pos x="0" y="64"/>
                </a:cxn>
                <a:cxn ang="0">
                  <a:pos x="8" y="62"/>
                </a:cxn>
                <a:cxn ang="0">
                  <a:pos x="16" y="58"/>
                </a:cxn>
                <a:cxn ang="0">
                  <a:pos x="26" y="52"/>
                </a:cxn>
                <a:cxn ang="0">
                  <a:pos x="38" y="44"/>
                </a:cxn>
                <a:cxn ang="0">
                  <a:pos x="50" y="34"/>
                </a:cxn>
                <a:cxn ang="0">
                  <a:pos x="62" y="20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6" y="8"/>
                </a:cxn>
                <a:cxn ang="0">
                  <a:pos x="50" y="28"/>
                </a:cxn>
                <a:cxn ang="0">
                  <a:pos x="26" y="48"/>
                </a:cxn>
                <a:cxn ang="0">
                  <a:pos x="14" y="58"/>
                </a:cxn>
                <a:cxn ang="0">
                  <a:pos x="0" y="64"/>
                </a:cxn>
                <a:cxn ang="0">
                  <a:pos x="0" y="64"/>
                </a:cxn>
              </a:cxnLst>
              <a:rect l="0" t="0" r="r" b="b"/>
              <a:pathLst>
                <a:path w="74" h="64">
                  <a:moveTo>
                    <a:pt x="0" y="64"/>
                  </a:moveTo>
                  <a:lnTo>
                    <a:pt x="0" y="64"/>
                  </a:lnTo>
                  <a:lnTo>
                    <a:pt x="8" y="62"/>
                  </a:lnTo>
                  <a:lnTo>
                    <a:pt x="16" y="58"/>
                  </a:lnTo>
                  <a:lnTo>
                    <a:pt x="26" y="52"/>
                  </a:lnTo>
                  <a:lnTo>
                    <a:pt x="38" y="44"/>
                  </a:lnTo>
                  <a:lnTo>
                    <a:pt x="50" y="34"/>
                  </a:lnTo>
                  <a:lnTo>
                    <a:pt x="62" y="2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6" y="8"/>
                  </a:lnTo>
                  <a:lnTo>
                    <a:pt x="50" y="28"/>
                  </a:lnTo>
                  <a:lnTo>
                    <a:pt x="26" y="48"/>
                  </a:lnTo>
                  <a:lnTo>
                    <a:pt x="14" y="58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6" name="Freeform 122"/>
            <p:cNvSpPr>
              <a:spLocks/>
            </p:cNvSpPr>
            <p:nvPr/>
          </p:nvSpPr>
          <p:spPr bwMode="auto">
            <a:xfrm>
              <a:off x="8005011" y="2650958"/>
              <a:ext cx="417095" cy="5133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2" y="14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46"/>
                </a:cxn>
                <a:cxn ang="0">
                  <a:pos x="36" y="54"/>
                </a:cxn>
                <a:cxn ang="0">
                  <a:pos x="52" y="64"/>
                </a:cxn>
                <a:cxn ang="0">
                  <a:pos x="52" y="64"/>
                </a:cxn>
                <a:cxn ang="0">
                  <a:pos x="46" y="58"/>
                </a:cxn>
                <a:cxn ang="0">
                  <a:pos x="30" y="44"/>
                </a:cxn>
                <a:cxn ang="0">
                  <a:pos x="14" y="24"/>
                </a:cxn>
                <a:cxn ang="0">
                  <a:pos x="6" y="1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2" h="64"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2" y="14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46"/>
                  </a:lnTo>
                  <a:lnTo>
                    <a:pt x="36" y="5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46" y="58"/>
                  </a:lnTo>
                  <a:lnTo>
                    <a:pt x="30" y="44"/>
                  </a:lnTo>
                  <a:lnTo>
                    <a:pt x="14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7" name="Freeform 123"/>
            <p:cNvSpPr>
              <a:spLocks/>
            </p:cNvSpPr>
            <p:nvPr/>
          </p:nvSpPr>
          <p:spPr bwMode="auto">
            <a:xfrm>
              <a:off x="8390021" y="310013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2" y="14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8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8" name="Freeform 124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9" name="Freeform 125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0" name="Freeform 126"/>
            <p:cNvSpPr>
              <a:spLocks/>
            </p:cNvSpPr>
            <p:nvPr/>
          </p:nvSpPr>
          <p:spPr bwMode="auto">
            <a:xfrm>
              <a:off x="8470232" y="-1295400"/>
              <a:ext cx="433137" cy="866274"/>
            </a:xfrm>
            <a:custGeom>
              <a:avLst/>
              <a:gdLst/>
              <a:ahLst/>
              <a:cxnLst>
                <a:cxn ang="0">
                  <a:pos x="54" y="108"/>
                </a:cxn>
                <a:cxn ang="0">
                  <a:pos x="54" y="108"/>
                </a:cxn>
                <a:cxn ang="0">
                  <a:pos x="54" y="92"/>
                </a:cxn>
                <a:cxn ang="0">
                  <a:pos x="54" y="76"/>
                </a:cxn>
                <a:cxn ang="0">
                  <a:pos x="50" y="60"/>
                </a:cxn>
                <a:cxn ang="0">
                  <a:pos x="46" y="46"/>
                </a:cxn>
                <a:cxn ang="0">
                  <a:pos x="38" y="34"/>
                </a:cxn>
                <a:cxn ang="0">
                  <a:pos x="30" y="22"/>
                </a:cxn>
                <a:cxn ang="0">
                  <a:pos x="22" y="10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18" y="12"/>
                </a:cxn>
                <a:cxn ang="0">
                  <a:pos x="24" y="20"/>
                </a:cxn>
                <a:cxn ang="0">
                  <a:pos x="36" y="36"/>
                </a:cxn>
                <a:cxn ang="0">
                  <a:pos x="44" y="54"/>
                </a:cxn>
                <a:cxn ang="0">
                  <a:pos x="50" y="70"/>
                </a:cxn>
                <a:cxn ang="0">
                  <a:pos x="52" y="86"/>
                </a:cxn>
                <a:cxn ang="0">
                  <a:pos x="54" y="98"/>
                </a:cxn>
                <a:cxn ang="0">
                  <a:pos x="54" y="108"/>
                </a:cxn>
                <a:cxn ang="0">
                  <a:pos x="54" y="108"/>
                </a:cxn>
              </a:cxnLst>
              <a:rect l="0" t="0" r="r" b="b"/>
              <a:pathLst>
                <a:path w="54" h="108">
                  <a:moveTo>
                    <a:pt x="54" y="108"/>
                  </a:moveTo>
                  <a:lnTo>
                    <a:pt x="54" y="108"/>
                  </a:lnTo>
                  <a:lnTo>
                    <a:pt x="54" y="92"/>
                  </a:lnTo>
                  <a:lnTo>
                    <a:pt x="54" y="76"/>
                  </a:lnTo>
                  <a:lnTo>
                    <a:pt x="50" y="60"/>
                  </a:lnTo>
                  <a:lnTo>
                    <a:pt x="46" y="46"/>
                  </a:lnTo>
                  <a:lnTo>
                    <a:pt x="38" y="34"/>
                  </a:lnTo>
                  <a:lnTo>
                    <a:pt x="30" y="22"/>
                  </a:lnTo>
                  <a:lnTo>
                    <a:pt x="22" y="1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8" y="6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4" y="20"/>
                  </a:lnTo>
                  <a:lnTo>
                    <a:pt x="36" y="36"/>
                  </a:lnTo>
                  <a:lnTo>
                    <a:pt x="44" y="54"/>
                  </a:lnTo>
                  <a:lnTo>
                    <a:pt x="50" y="70"/>
                  </a:lnTo>
                  <a:lnTo>
                    <a:pt x="52" y="86"/>
                  </a:lnTo>
                  <a:lnTo>
                    <a:pt x="54" y="98"/>
                  </a:lnTo>
                  <a:lnTo>
                    <a:pt x="54" y="108"/>
                  </a:lnTo>
                  <a:lnTo>
                    <a:pt x="54" y="10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1" name="Freeform 127"/>
            <p:cNvSpPr>
              <a:spLocks/>
            </p:cNvSpPr>
            <p:nvPr/>
          </p:nvSpPr>
          <p:spPr bwMode="auto">
            <a:xfrm>
              <a:off x="2614863" y="-1295400"/>
              <a:ext cx="4668253" cy="1684421"/>
            </a:xfrm>
            <a:custGeom>
              <a:avLst/>
              <a:gdLst/>
              <a:ahLst/>
              <a:cxnLst>
                <a:cxn ang="0">
                  <a:pos x="116" y="88"/>
                </a:cxn>
                <a:cxn ang="0">
                  <a:pos x="126" y="118"/>
                </a:cxn>
                <a:cxn ang="0">
                  <a:pos x="120" y="156"/>
                </a:cxn>
                <a:cxn ang="0">
                  <a:pos x="102" y="188"/>
                </a:cxn>
                <a:cxn ang="0">
                  <a:pos x="64" y="206"/>
                </a:cxn>
                <a:cxn ang="0">
                  <a:pos x="26" y="192"/>
                </a:cxn>
                <a:cxn ang="0">
                  <a:pos x="8" y="168"/>
                </a:cxn>
                <a:cxn ang="0">
                  <a:pos x="10" y="138"/>
                </a:cxn>
                <a:cxn ang="0">
                  <a:pos x="20" y="126"/>
                </a:cxn>
                <a:cxn ang="0">
                  <a:pos x="42" y="124"/>
                </a:cxn>
                <a:cxn ang="0">
                  <a:pos x="70" y="134"/>
                </a:cxn>
                <a:cxn ang="0">
                  <a:pos x="82" y="154"/>
                </a:cxn>
                <a:cxn ang="0">
                  <a:pos x="82" y="168"/>
                </a:cxn>
                <a:cxn ang="0">
                  <a:pos x="70" y="172"/>
                </a:cxn>
                <a:cxn ang="0">
                  <a:pos x="52" y="164"/>
                </a:cxn>
                <a:cxn ang="0">
                  <a:pos x="50" y="144"/>
                </a:cxn>
                <a:cxn ang="0">
                  <a:pos x="50" y="142"/>
                </a:cxn>
                <a:cxn ang="0">
                  <a:pos x="50" y="170"/>
                </a:cxn>
                <a:cxn ang="0">
                  <a:pos x="58" y="178"/>
                </a:cxn>
                <a:cxn ang="0">
                  <a:pos x="76" y="176"/>
                </a:cxn>
                <a:cxn ang="0">
                  <a:pos x="86" y="168"/>
                </a:cxn>
                <a:cxn ang="0">
                  <a:pos x="88" y="152"/>
                </a:cxn>
                <a:cxn ang="0">
                  <a:pos x="78" y="136"/>
                </a:cxn>
                <a:cxn ang="0">
                  <a:pos x="58" y="122"/>
                </a:cxn>
                <a:cxn ang="0">
                  <a:pos x="24" y="118"/>
                </a:cxn>
                <a:cxn ang="0">
                  <a:pos x="0" y="144"/>
                </a:cxn>
                <a:cxn ang="0">
                  <a:pos x="0" y="160"/>
                </a:cxn>
                <a:cxn ang="0">
                  <a:pos x="24" y="198"/>
                </a:cxn>
                <a:cxn ang="0">
                  <a:pos x="52" y="210"/>
                </a:cxn>
                <a:cxn ang="0">
                  <a:pos x="80" y="206"/>
                </a:cxn>
                <a:cxn ang="0">
                  <a:pos x="120" y="170"/>
                </a:cxn>
                <a:cxn ang="0">
                  <a:pos x="132" y="142"/>
                </a:cxn>
                <a:cxn ang="0">
                  <a:pos x="134" y="104"/>
                </a:cxn>
                <a:cxn ang="0">
                  <a:pos x="120" y="74"/>
                </a:cxn>
                <a:cxn ang="0">
                  <a:pos x="180" y="102"/>
                </a:cxn>
                <a:cxn ang="0">
                  <a:pos x="262" y="114"/>
                </a:cxn>
                <a:cxn ang="0">
                  <a:pos x="316" y="106"/>
                </a:cxn>
                <a:cxn ang="0">
                  <a:pos x="370" y="86"/>
                </a:cxn>
                <a:cxn ang="0">
                  <a:pos x="398" y="68"/>
                </a:cxn>
                <a:cxn ang="0">
                  <a:pos x="426" y="40"/>
                </a:cxn>
                <a:cxn ang="0">
                  <a:pos x="464" y="52"/>
                </a:cxn>
                <a:cxn ang="0">
                  <a:pos x="490" y="48"/>
                </a:cxn>
                <a:cxn ang="0">
                  <a:pos x="542" y="22"/>
                </a:cxn>
                <a:cxn ang="0">
                  <a:pos x="568" y="0"/>
                </a:cxn>
                <a:cxn ang="0">
                  <a:pos x="510" y="30"/>
                </a:cxn>
                <a:cxn ang="0">
                  <a:pos x="482" y="42"/>
                </a:cxn>
                <a:cxn ang="0">
                  <a:pos x="452" y="42"/>
                </a:cxn>
                <a:cxn ang="0">
                  <a:pos x="432" y="32"/>
                </a:cxn>
                <a:cxn ang="0">
                  <a:pos x="438" y="0"/>
                </a:cxn>
                <a:cxn ang="0">
                  <a:pos x="406" y="46"/>
                </a:cxn>
                <a:cxn ang="0">
                  <a:pos x="344" y="86"/>
                </a:cxn>
                <a:cxn ang="0">
                  <a:pos x="272" y="100"/>
                </a:cxn>
                <a:cxn ang="0">
                  <a:pos x="200" y="94"/>
                </a:cxn>
                <a:cxn ang="0">
                  <a:pos x="138" y="74"/>
                </a:cxn>
                <a:cxn ang="0">
                  <a:pos x="108" y="56"/>
                </a:cxn>
                <a:cxn ang="0">
                  <a:pos x="106" y="56"/>
                </a:cxn>
                <a:cxn ang="0">
                  <a:pos x="40" y="0"/>
                </a:cxn>
                <a:cxn ang="0">
                  <a:pos x="40" y="16"/>
                </a:cxn>
                <a:cxn ang="0">
                  <a:pos x="98" y="62"/>
                </a:cxn>
              </a:cxnLst>
              <a:rect l="0" t="0" r="r" b="b"/>
              <a:pathLst>
                <a:path w="582" h="210">
                  <a:moveTo>
                    <a:pt x="98" y="62"/>
                  </a:moveTo>
                  <a:lnTo>
                    <a:pt x="98" y="62"/>
                  </a:lnTo>
                  <a:lnTo>
                    <a:pt x="116" y="88"/>
                  </a:lnTo>
                  <a:lnTo>
                    <a:pt x="122" y="104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6" y="128"/>
                  </a:lnTo>
                  <a:lnTo>
                    <a:pt x="126" y="138"/>
                  </a:lnTo>
                  <a:lnTo>
                    <a:pt x="120" y="156"/>
                  </a:lnTo>
                  <a:lnTo>
                    <a:pt x="112" y="172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90" y="198"/>
                  </a:lnTo>
                  <a:lnTo>
                    <a:pt x="76" y="204"/>
                  </a:lnTo>
                  <a:lnTo>
                    <a:pt x="64" y="206"/>
                  </a:lnTo>
                  <a:lnTo>
                    <a:pt x="50" y="204"/>
                  </a:lnTo>
                  <a:lnTo>
                    <a:pt x="38" y="200"/>
                  </a:lnTo>
                  <a:lnTo>
                    <a:pt x="26" y="192"/>
                  </a:lnTo>
                  <a:lnTo>
                    <a:pt x="16" y="182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6" y="158"/>
                  </a:lnTo>
                  <a:lnTo>
                    <a:pt x="6" y="148"/>
                  </a:lnTo>
                  <a:lnTo>
                    <a:pt x="10" y="138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20" y="126"/>
                  </a:lnTo>
                  <a:lnTo>
                    <a:pt x="26" y="122"/>
                  </a:lnTo>
                  <a:lnTo>
                    <a:pt x="34" y="122"/>
                  </a:lnTo>
                  <a:lnTo>
                    <a:pt x="42" y="124"/>
                  </a:lnTo>
                  <a:lnTo>
                    <a:pt x="58" y="128"/>
                  </a:lnTo>
                  <a:lnTo>
                    <a:pt x="70" y="134"/>
                  </a:lnTo>
                  <a:lnTo>
                    <a:pt x="70" y="134"/>
                  </a:lnTo>
                  <a:lnTo>
                    <a:pt x="76" y="140"/>
                  </a:lnTo>
                  <a:lnTo>
                    <a:pt x="80" y="146"/>
                  </a:lnTo>
                  <a:lnTo>
                    <a:pt x="82" y="154"/>
                  </a:lnTo>
                  <a:lnTo>
                    <a:pt x="82" y="162"/>
                  </a:lnTo>
                  <a:lnTo>
                    <a:pt x="82" y="162"/>
                  </a:lnTo>
                  <a:lnTo>
                    <a:pt x="82" y="168"/>
                  </a:lnTo>
                  <a:lnTo>
                    <a:pt x="78" y="170"/>
                  </a:lnTo>
                  <a:lnTo>
                    <a:pt x="74" y="172"/>
                  </a:lnTo>
                  <a:lnTo>
                    <a:pt x="70" y="172"/>
                  </a:lnTo>
                  <a:lnTo>
                    <a:pt x="60" y="170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0" y="158"/>
                  </a:lnTo>
                  <a:lnTo>
                    <a:pt x="50" y="152"/>
                  </a:lnTo>
                  <a:lnTo>
                    <a:pt x="50" y="144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50" y="142"/>
                  </a:lnTo>
                  <a:lnTo>
                    <a:pt x="48" y="152"/>
                  </a:lnTo>
                  <a:lnTo>
                    <a:pt x="48" y="164"/>
                  </a:lnTo>
                  <a:lnTo>
                    <a:pt x="50" y="170"/>
                  </a:lnTo>
                  <a:lnTo>
                    <a:pt x="54" y="174"/>
                  </a:lnTo>
                  <a:lnTo>
                    <a:pt x="54" y="174"/>
                  </a:lnTo>
                  <a:lnTo>
                    <a:pt x="58" y="178"/>
                  </a:lnTo>
                  <a:lnTo>
                    <a:pt x="64" y="178"/>
                  </a:lnTo>
                  <a:lnTo>
                    <a:pt x="70" y="178"/>
                  </a:lnTo>
                  <a:lnTo>
                    <a:pt x="76" y="176"/>
                  </a:lnTo>
                  <a:lnTo>
                    <a:pt x="76" y="176"/>
                  </a:lnTo>
                  <a:lnTo>
                    <a:pt x="82" y="174"/>
                  </a:lnTo>
                  <a:lnTo>
                    <a:pt x="86" y="168"/>
                  </a:lnTo>
                  <a:lnTo>
                    <a:pt x="88" y="164"/>
                  </a:lnTo>
                  <a:lnTo>
                    <a:pt x="88" y="158"/>
                  </a:lnTo>
                  <a:lnTo>
                    <a:pt x="88" y="152"/>
                  </a:lnTo>
                  <a:lnTo>
                    <a:pt x="86" y="146"/>
                  </a:lnTo>
                  <a:lnTo>
                    <a:pt x="84" y="142"/>
                  </a:lnTo>
                  <a:lnTo>
                    <a:pt x="78" y="136"/>
                  </a:lnTo>
                  <a:lnTo>
                    <a:pt x="78" y="136"/>
                  </a:lnTo>
                  <a:lnTo>
                    <a:pt x="68" y="128"/>
                  </a:lnTo>
                  <a:lnTo>
                    <a:pt x="58" y="122"/>
                  </a:lnTo>
                  <a:lnTo>
                    <a:pt x="46" y="118"/>
                  </a:lnTo>
                  <a:lnTo>
                    <a:pt x="34" y="118"/>
                  </a:lnTo>
                  <a:lnTo>
                    <a:pt x="24" y="118"/>
                  </a:lnTo>
                  <a:lnTo>
                    <a:pt x="14" y="124"/>
                  </a:lnTo>
                  <a:lnTo>
                    <a:pt x="6" y="132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52"/>
                  </a:lnTo>
                  <a:lnTo>
                    <a:pt x="0" y="160"/>
                  </a:lnTo>
                  <a:lnTo>
                    <a:pt x="6" y="174"/>
                  </a:lnTo>
                  <a:lnTo>
                    <a:pt x="14" y="18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38" y="206"/>
                  </a:lnTo>
                  <a:lnTo>
                    <a:pt x="52" y="210"/>
                  </a:lnTo>
                  <a:lnTo>
                    <a:pt x="66" y="210"/>
                  </a:lnTo>
                  <a:lnTo>
                    <a:pt x="80" y="206"/>
                  </a:lnTo>
                  <a:lnTo>
                    <a:pt x="80" y="206"/>
                  </a:lnTo>
                  <a:lnTo>
                    <a:pt x="96" y="198"/>
                  </a:lnTo>
                  <a:lnTo>
                    <a:pt x="108" y="186"/>
                  </a:lnTo>
                  <a:lnTo>
                    <a:pt x="120" y="170"/>
                  </a:lnTo>
                  <a:lnTo>
                    <a:pt x="128" y="154"/>
                  </a:lnTo>
                  <a:lnTo>
                    <a:pt x="128" y="154"/>
                  </a:lnTo>
                  <a:lnTo>
                    <a:pt x="132" y="142"/>
                  </a:lnTo>
                  <a:lnTo>
                    <a:pt x="136" y="128"/>
                  </a:lnTo>
                  <a:lnTo>
                    <a:pt x="136" y="116"/>
                  </a:lnTo>
                  <a:lnTo>
                    <a:pt x="134" y="104"/>
                  </a:lnTo>
                  <a:lnTo>
                    <a:pt x="134" y="104"/>
                  </a:lnTo>
                  <a:lnTo>
                    <a:pt x="128" y="90"/>
                  </a:lnTo>
                  <a:lnTo>
                    <a:pt x="120" y="74"/>
                  </a:lnTo>
                  <a:lnTo>
                    <a:pt x="120" y="74"/>
                  </a:lnTo>
                  <a:lnTo>
                    <a:pt x="148" y="90"/>
                  </a:lnTo>
                  <a:lnTo>
                    <a:pt x="180" y="102"/>
                  </a:lnTo>
                  <a:lnTo>
                    <a:pt x="212" y="110"/>
                  </a:lnTo>
                  <a:lnTo>
                    <a:pt x="246" y="114"/>
                  </a:lnTo>
                  <a:lnTo>
                    <a:pt x="262" y="114"/>
                  </a:lnTo>
                  <a:lnTo>
                    <a:pt x="280" y="112"/>
                  </a:lnTo>
                  <a:lnTo>
                    <a:pt x="298" y="110"/>
                  </a:lnTo>
                  <a:lnTo>
                    <a:pt x="316" y="106"/>
                  </a:lnTo>
                  <a:lnTo>
                    <a:pt x="332" y="102"/>
                  </a:lnTo>
                  <a:lnTo>
                    <a:pt x="352" y="94"/>
                  </a:lnTo>
                  <a:lnTo>
                    <a:pt x="370" y="86"/>
                  </a:lnTo>
                  <a:lnTo>
                    <a:pt x="388" y="76"/>
                  </a:lnTo>
                  <a:lnTo>
                    <a:pt x="388" y="76"/>
                  </a:lnTo>
                  <a:lnTo>
                    <a:pt x="398" y="68"/>
                  </a:lnTo>
                  <a:lnTo>
                    <a:pt x="408" y="58"/>
                  </a:lnTo>
                  <a:lnTo>
                    <a:pt x="426" y="40"/>
                  </a:lnTo>
                  <a:lnTo>
                    <a:pt x="426" y="40"/>
                  </a:lnTo>
                  <a:lnTo>
                    <a:pt x="446" y="48"/>
                  </a:lnTo>
                  <a:lnTo>
                    <a:pt x="454" y="50"/>
                  </a:lnTo>
                  <a:lnTo>
                    <a:pt x="464" y="52"/>
                  </a:lnTo>
                  <a:lnTo>
                    <a:pt x="464" y="52"/>
                  </a:lnTo>
                  <a:lnTo>
                    <a:pt x="482" y="50"/>
                  </a:lnTo>
                  <a:lnTo>
                    <a:pt x="490" y="48"/>
                  </a:lnTo>
                  <a:lnTo>
                    <a:pt x="498" y="46"/>
                  </a:lnTo>
                  <a:lnTo>
                    <a:pt x="498" y="46"/>
                  </a:lnTo>
                  <a:lnTo>
                    <a:pt x="542" y="22"/>
                  </a:lnTo>
                  <a:lnTo>
                    <a:pt x="582" y="0"/>
                  </a:lnTo>
                  <a:lnTo>
                    <a:pt x="568" y="0"/>
                  </a:lnTo>
                  <a:lnTo>
                    <a:pt x="568" y="0"/>
                  </a:lnTo>
                  <a:lnTo>
                    <a:pt x="566" y="0"/>
                  </a:lnTo>
                  <a:lnTo>
                    <a:pt x="566" y="0"/>
                  </a:lnTo>
                  <a:lnTo>
                    <a:pt x="510" y="30"/>
                  </a:lnTo>
                  <a:lnTo>
                    <a:pt x="510" y="30"/>
                  </a:lnTo>
                  <a:lnTo>
                    <a:pt x="496" y="38"/>
                  </a:lnTo>
                  <a:lnTo>
                    <a:pt x="482" y="42"/>
                  </a:lnTo>
                  <a:lnTo>
                    <a:pt x="470" y="44"/>
                  </a:lnTo>
                  <a:lnTo>
                    <a:pt x="460" y="44"/>
                  </a:lnTo>
                  <a:lnTo>
                    <a:pt x="452" y="42"/>
                  </a:lnTo>
                  <a:lnTo>
                    <a:pt x="444" y="38"/>
                  </a:lnTo>
                  <a:lnTo>
                    <a:pt x="432" y="32"/>
                  </a:lnTo>
                  <a:lnTo>
                    <a:pt x="432" y="32"/>
                  </a:lnTo>
                  <a:lnTo>
                    <a:pt x="442" y="16"/>
                  </a:lnTo>
                  <a:lnTo>
                    <a:pt x="450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24" y="26"/>
                  </a:lnTo>
                  <a:lnTo>
                    <a:pt x="406" y="46"/>
                  </a:lnTo>
                  <a:lnTo>
                    <a:pt x="388" y="64"/>
                  </a:lnTo>
                  <a:lnTo>
                    <a:pt x="366" y="76"/>
                  </a:lnTo>
                  <a:lnTo>
                    <a:pt x="344" y="86"/>
                  </a:lnTo>
                  <a:lnTo>
                    <a:pt x="320" y="94"/>
                  </a:lnTo>
                  <a:lnTo>
                    <a:pt x="296" y="98"/>
                  </a:lnTo>
                  <a:lnTo>
                    <a:pt x="272" y="100"/>
                  </a:lnTo>
                  <a:lnTo>
                    <a:pt x="248" y="100"/>
                  </a:lnTo>
                  <a:lnTo>
                    <a:pt x="224" y="98"/>
                  </a:lnTo>
                  <a:lnTo>
                    <a:pt x="200" y="94"/>
                  </a:lnTo>
                  <a:lnTo>
                    <a:pt x="178" y="88"/>
                  </a:lnTo>
                  <a:lnTo>
                    <a:pt x="158" y="82"/>
                  </a:lnTo>
                  <a:lnTo>
                    <a:pt x="138" y="74"/>
                  </a:lnTo>
                  <a:lnTo>
                    <a:pt x="122" y="6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6" y="56"/>
                  </a:lnTo>
                  <a:lnTo>
                    <a:pt x="106" y="56"/>
                  </a:lnTo>
                  <a:lnTo>
                    <a:pt x="72" y="30"/>
                  </a:lnTo>
                  <a:lnTo>
                    <a:pt x="4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40" y="16"/>
                  </a:lnTo>
                  <a:lnTo>
                    <a:pt x="58" y="32"/>
                  </a:lnTo>
                  <a:lnTo>
                    <a:pt x="78" y="48"/>
                  </a:lnTo>
                  <a:lnTo>
                    <a:pt x="98" y="62"/>
                  </a:lnTo>
                  <a:lnTo>
                    <a:pt x="98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2" name="Freeform 128"/>
            <p:cNvSpPr>
              <a:spLocks/>
            </p:cNvSpPr>
            <p:nvPr/>
          </p:nvSpPr>
          <p:spPr bwMode="auto">
            <a:xfrm>
              <a:off x="946484" y="1367589"/>
              <a:ext cx="497305" cy="497305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0" y="48"/>
                </a:cxn>
                <a:cxn ang="0">
                  <a:pos x="8" y="50"/>
                </a:cxn>
                <a:cxn ang="0">
                  <a:pos x="28" y="58"/>
                </a:cxn>
                <a:cxn ang="0">
                  <a:pos x="28" y="58"/>
                </a:cxn>
                <a:cxn ang="0">
                  <a:pos x="36" y="62"/>
                </a:cxn>
                <a:cxn ang="0">
                  <a:pos x="42" y="62"/>
                </a:cxn>
                <a:cxn ang="0">
                  <a:pos x="48" y="60"/>
                </a:cxn>
                <a:cxn ang="0">
                  <a:pos x="52" y="58"/>
                </a:cxn>
                <a:cxn ang="0">
                  <a:pos x="58" y="56"/>
                </a:cxn>
                <a:cxn ang="0">
                  <a:pos x="60" y="52"/>
                </a:cxn>
                <a:cxn ang="0">
                  <a:pos x="62" y="48"/>
                </a:cxn>
                <a:cxn ang="0">
                  <a:pos x="62" y="44"/>
                </a:cxn>
                <a:cxn ang="0">
                  <a:pos x="62" y="44"/>
                </a:cxn>
                <a:cxn ang="0">
                  <a:pos x="60" y="38"/>
                </a:cxn>
                <a:cxn ang="0">
                  <a:pos x="56" y="3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54" y="28"/>
                </a:cxn>
                <a:cxn ang="0">
                  <a:pos x="56" y="20"/>
                </a:cxn>
                <a:cxn ang="0">
                  <a:pos x="58" y="16"/>
                </a:cxn>
                <a:cxn ang="0">
                  <a:pos x="58" y="12"/>
                </a:cxn>
                <a:cxn ang="0">
                  <a:pos x="56" y="8"/>
                </a:cxn>
                <a:cxn ang="0">
                  <a:pos x="50" y="4"/>
                </a:cxn>
                <a:cxn ang="0">
                  <a:pos x="50" y="4"/>
                </a:cxn>
                <a:cxn ang="0">
                  <a:pos x="40" y="0"/>
                </a:cxn>
                <a:cxn ang="0">
                  <a:pos x="34" y="0"/>
                </a:cxn>
                <a:cxn ang="0">
                  <a:pos x="26" y="0"/>
                </a:cxn>
                <a:cxn ang="0">
                  <a:pos x="20" y="4"/>
                </a:cxn>
                <a:cxn ang="0">
                  <a:pos x="14" y="12"/>
                </a:cxn>
                <a:cxn ang="0">
                  <a:pos x="8" y="24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10" y="34"/>
                </a:cxn>
                <a:cxn ang="0">
                  <a:pos x="18" y="32"/>
                </a:cxn>
                <a:cxn ang="0">
                  <a:pos x="22" y="32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18" y="34"/>
                </a:cxn>
                <a:cxn ang="0">
                  <a:pos x="8" y="4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62" h="62">
                  <a:moveTo>
                    <a:pt x="0" y="48"/>
                  </a:moveTo>
                  <a:lnTo>
                    <a:pt x="0" y="48"/>
                  </a:lnTo>
                  <a:lnTo>
                    <a:pt x="8" y="50"/>
                  </a:lnTo>
                  <a:lnTo>
                    <a:pt x="28" y="58"/>
                  </a:lnTo>
                  <a:lnTo>
                    <a:pt x="28" y="58"/>
                  </a:lnTo>
                  <a:lnTo>
                    <a:pt x="36" y="62"/>
                  </a:lnTo>
                  <a:lnTo>
                    <a:pt x="42" y="62"/>
                  </a:lnTo>
                  <a:lnTo>
                    <a:pt x="48" y="60"/>
                  </a:lnTo>
                  <a:lnTo>
                    <a:pt x="52" y="58"/>
                  </a:lnTo>
                  <a:lnTo>
                    <a:pt x="58" y="56"/>
                  </a:lnTo>
                  <a:lnTo>
                    <a:pt x="60" y="52"/>
                  </a:lnTo>
                  <a:lnTo>
                    <a:pt x="62" y="48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0" y="38"/>
                  </a:lnTo>
                  <a:lnTo>
                    <a:pt x="56" y="3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4" y="28"/>
                  </a:lnTo>
                  <a:lnTo>
                    <a:pt x="56" y="20"/>
                  </a:lnTo>
                  <a:lnTo>
                    <a:pt x="58" y="16"/>
                  </a:lnTo>
                  <a:lnTo>
                    <a:pt x="58" y="12"/>
                  </a:lnTo>
                  <a:lnTo>
                    <a:pt x="56" y="8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6" y="0"/>
                  </a:lnTo>
                  <a:lnTo>
                    <a:pt x="20" y="4"/>
                  </a:lnTo>
                  <a:lnTo>
                    <a:pt x="14" y="12"/>
                  </a:lnTo>
                  <a:lnTo>
                    <a:pt x="8" y="2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10" y="34"/>
                  </a:lnTo>
                  <a:lnTo>
                    <a:pt x="18" y="32"/>
                  </a:lnTo>
                  <a:lnTo>
                    <a:pt x="22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18" y="34"/>
                  </a:lnTo>
                  <a:lnTo>
                    <a:pt x="8" y="4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3" name="Freeform 129"/>
            <p:cNvSpPr>
              <a:spLocks/>
            </p:cNvSpPr>
            <p:nvPr/>
          </p:nvSpPr>
          <p:spPr bwMode="auto">
            <a:xfrm>
              <a:off x="866274" y="1800726"/>
              <a:ext cx="449179" cy="545432"/>
            </a:xfrm>
            <a:custGeom>
              <a:avLst/>
              <a:gdLst/>
              <a:ahLst/>
              <a:cxnLst>
                <a:cxn ang="0">
                  <a:pos x="54" y="30"/>
                </a:cxn>
                <a:cxn ang="0">
                  <a:pos x="54" y="30"/>
                </a:cxn>
                <a:cxn ang="0">
                  <a:pos x="56" y="36"/>
                </a:cxn>
                <a:cxn ang="0">
                  <a:pos x="54" y="40"/>
                </a:cxn>
                <a:cxn ang="0">
                  <a:pos x="50" y="44"/>
                </a:cxn>
                <a:cxn ang="0">
                  <a:pos x="46" y="48"/>
                </a:cxn>
                <a:cxn ang="0">
                  <a:pos x="38" y="50"/>
                </a:cxn>
                <a:cxn ang="0">
                  <a:pos x="36" y="48"/>
                </a:cxn>
                <a:cxn ang="0">
                  <a:pos x="32" y="46"/>
                </a:cxn>
                <a:cxn ang="0">
                  <a:pos x="32" y="46"/>
                </a:cxn>
                <a:cxn ang="0">
                  <a:pos x="32" y="50"/>
                </a:cxn>
                <a:cxn ang="0">
                  <a:pos x="32" y="56"/>
                </a:cxn>
                <a:cxn ang="0">
                  <a:pos x="30" y="60"/>
                </a:cxn>
                <a:cxn ang="0">
                  <a:pos x="28" y="64"/>
                </a:cxn>
                <a:cxn ang="0">
                  <a:pos x="24" y="66"/>
                </a:cxn>
                <a:cxn ang="0">
                  <a:pos x="18" y="68"/>
                </a:cxn>
                <a:cxn ang="0">
                  <a:pos x="18" y="68"/>
                </a:cxn>
                <a:cxn ang="0">
                  <a:pos x="14" y="68"/>
                </a:cxn>
                <a:cxn ang="0">
                  <a:pos x="8" y="66"/>
                </a:cxn>
                <a:cxn ang="0">
                  <a:pos x="6" y="64"/>
                </a:cxn>
                <a:cxn ang="0">
                  <a:pos x="4" y="60"/>
                </a:cxn>
                <a:cxn ang="0">
                  <a:pos x="2" y="52"/>
                </a:cxn>
                <a:cxn ang="0">
                  <a:pos x="2" y="42"/>
                </a:cxn>
                <a:cxn ang="0">
                  <a:pos x="6" y="22"/>
                </a:cxn>
                <a:cxn ang="0">
                  <a:pos x="4" y="1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2" y="12"/>
                </a:cxn>
                <a:cxn ang="0">
                  <a:pos x="20" y="20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6" y="26"/>
                </a:cxn>
                <a:cxn ang="0">
                  <a:pos x="22" y="20"/>
                </a:cxn>
                <a:cxn ang="0">
                  <a:pos x="18" y="10"/>
                </a:cxn>
                <a:cxn ang="0">
                  <a:pos x="12" y="6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4" y="2"/>
                </a:cxn>
                <a:cxn ang="0">
                  <a:pos x="28" y="6"/>
                </a:cxn>
                <a:cxn ang="0">
                  <a:pos x="38" y="10"/>
                </a:cxn>
                <a:cxn ang="0">
                  <a:pos x="46" y="14"/>
                </a:cxn>
                <a:cxn ang="0">
                  <a:pos x="52" y="22"/>
                </a:cxn>
                <a:cxn ang="0">
                  <a:pos x="54" y="30"/>
                </a:cxn>
                <a:cxn ang="0">
                  <a:pos x="54" y="30"/>
                </a:cxn>
              </a:cxnLst>
              <a:rect l="0" t="0" r="r" b="b"/>
              <a:pathLst>
                <a:path w="56" h="68">
                  <a:moveTo>
                    <a:pt x="54" y="30"/>
                  </a:moveTo>
                  <a:lnTo>
                    <a:pt x="54" y="30"/>
                  </a:lnTo>
                  <a:lnTo>
                    <a:pt x="56" y="36"/>
                  </a:lnTo>
                  <a:lnTo>
                    <a:pt x="54" y="40"/>
                  </a:lnTo>
                  <a:lnTo>
                    <a:pt x="50" y="44"/>
                  </a:lnTo>
                  <a:lnTo>
                    <a:pt x="46" y="48"/>
                  </a:lnTo>
                  <a:lnTo>
                    <a:pt x="38" y="50"/>
                  </a:lnTo>
                  <a:lnTo>
                    <a:pt x="36" y="48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2" y="50"/>
                  </a:lnTo>
                  <a:lnTo>
                    <a:pt x="32" y="56"/>
                  </a:lnTo>
                  <a:lnTo>
                    <a:pt x="30" y="60"/>
                  </a:lnTo>
                  <a:lnTo>
                    <a:pt x="28" y="64"/>
                  </a:lnTo>
                  <a:lnTo>
                    <a:pt x="24" y="66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4" y="68"/>
                  </a:lnTo>
                  <a:lnTo>
                    <a:pt x="8" y="66"/>
                  </a:lnTo>
                  <a:lnTo>
                    <a:pt x="6" y="64"/>
                  </a:lnTo>
                  <a:lnTo>
                    <a:pt x="4" y="60"/>
                  </a:lnTo>
                  <a:lnTo>
                    <a:pt x="2" y="52"/>
                  </a:lnTo>
                  <a:lnTo>
                    <a:pt x="2" y="42"/>
                  </a:lnTo>
                  <a:lnTo>
                    <a:pt x="6" y="2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2" y="12"/>
                  </a:lnTo>
                  <a:lnTo>
                    <a:pt x="20" y="20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6" y="26"/>
                  </a:lnTo>
                  <a:lnTo>
                    <a:pt x="22" y="20"/>
                  </a:lnTo>
                  <a:lnTo>
                    <a:pt x="18" y="10"/>
                  </a:lnTo>
                  <a:lnTo>
                    <a:pt x="12" y="6"/>
                  </a:lnTo>
                  <a:lnTo>
                    <a:pt x="6" y="0"/>
                  </a:lnTo>
                  <a:lnTo>
                    <a:pt x="6" y="0"/>
                  </a:lnTo>
                  <a:lnTo>
                    <a:pt x="14" y="2"/>
                  </a:lnTo>
                  <a:lnTo>
                    <a:pt x="28" y="6"/>
                  </a:lnTo>
                  <a:lnTo>
                    <a:pt x="38" y="10"/>
                  </a:lnTo>
                  <a:lnTo>
                    <a:pt x="46" y="14"/>
                  </a:lnTo>
                  <a:lnTo>
                    <a:pt x="52" y="22"/>
                  </a:lnTo>
                  <a:lnTo>
                    <a:pt x="54" y="30"/>
                  </a:lnTo>
                  <a:lnTo>
                    <a:pt x="5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4" name="Freeform 130"/>
            <p:cNvSpPr>
              <a:spLocks/>
            </p:cNvSpPr>
            <p:nvPr/>
          </p:nvSpPr>
          <p:spPr bwMode="auto">
            <a:xfrm>
              <a:off x="368968" y="1816768"/>
              <a:ext cx="481263" cy="497305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56" y="6"/>
                </a:cxn>
                <a:cxn ang="0">
                  <a:pos x="58" y="16"/>
                </a:cxn>
                <a:cxn ang="0">
                  <a:pos x="60" y="26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4" y="52"/>
                </a:cxn>
                <a:cxn ang="0">
                  <a:pos x="48" y="60"/>
                </a:cxn>
                <a:cxn ang="0">
                  <a:pos x="44" y="62"/>
                </a:cxn>
                <a:cxn ang="0">
                  <a:pos x="40" y="62"/>
                </a:cxn>
                <a:cxn ang="0">
                  <a:pos x="36" y="62"/>
                </a:cxn>
                <a:cxn ang="0">
                  <a:pos x="30" y="60"/>
                </a:cxn>
                <a:cxn ang="0">
                  <a:pos x="30" y="60"/>
                </a:cxn>
                <a:cxn ang="0">
                  <a:pos x="24" y="56"/>
                </a:cxn>
                <a:cxn ang="0">
                  <a:pos x="20" y="5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18" y="44"/>
                </a:cxn>
                <a:cxn ang="0">
                  <a:pos x="10" y="44"/>
                </a:cxn>
                <a:cxn ang="0">
                  <a:pos x="4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20"/>
                </a:cxn>
                <a:cxn ang="0">
                  <a:pos x="6" y="14"/>
                </a:cxn>
                <a:cxn ang="0">
                  <a:pos x="12" y="10"/>
                </a:cxn>
                <a:cxn ang="0">
                  <a:pos x="20" y="8"/>
                </a:cxn>
                <a:cxn ang="0">
                  <a:pos x="38" y="6"/>
                </a:cxn>
                <a:cxn ang="0">
                  <a:pos x="44" y="4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8" y="10"/>
                </a:cxn>
                <a:cxn ang="0">
                  <a:pos x="44" y="18"/>
                </a:cxn>
                <a:cxn ang="0">
                  <a:pos x="38" y="26"/>
                </a:cxn>
                <a:cxn ang="0">
                  <a:pos x="38" y="26"/>
                </a:cxn>
                <a:cxn ang="0">
                  <a:pos x="44" y="22"/>
                </a:cxn>
                <a:cxn ang="0">
                  <a:pos x="50" y="16"/>
                </a:cxn>
                <a:cxn ang="0">
                  <a:pos x="56" y="6"/>
                </a:cxn>
                <a:cxn ang="0">
                  <a:pos x="56" y="6"/>
                </a:cxn>
              </a:cxnLst>
              <a:rect l="0" t="0" r="r" b="b"/>
              <a:pathLst>
                <a:path w="60" h="62">
                  <a:moveTo>
                    <a:pt x="56" y="6"/>
                  </a:moveTo>
                  <a:lnTo>
                    <a:pt x="56" y="6"/>
                  </a:lnTo>
                  <a:lnTo>
                    <a:pt x="58" y="16"/>
                  </a:lnTo>
                  <a:lnTo>
                    <a:pt x="60" y="26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4" y="52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0" y="62"/>
                  </a:lnTo>
                  <a:lnTo>
                    <a:pt x="36" y="62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24" y="56"/>
                  </a:lnTo>
                  <a:lnTo>
                    <a:pt x="20" y="5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18" y="44"/>
                  </a:lnTo>
                  <a:lnTo>
                    <a:pt x="10" y="44"/>
                  </a:lnTo>
                  <a:lnTo>
                    <a:pt x="4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20"/>
                  </a:lnTo>
                  <a:lnTo>
                    <a:pt x="6" y="14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38" y="6"/>
                  </a:lnTo>
                  <a:lnTo>
                    <a:pt x="44" y="4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8" y="10"/>
                  </a:lnTo>
                  <a:lnTo>
                    <a:pt x="44" y="18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44" y="22"/>
                  </a:lnTo>
                  <a:lnTo>
                    <a:pt x="50" y="16"/>
                  </a:lnTo>
                  <a:lnTo>
                    <a:pt x="56" y="6"/>
                  </a:lnTo>
                  <a:lnTo>
                    <a:pt x="56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5" name="Freeform 131"/>
            <p:cNvSpPr>
              <a:spLocks/>
            </p:cNvSpPr>
            <p:nvPr/>
          </p:nvSpPr>
          <p:spPr bwMode="auto">
            <a:xfrm>
              <a:off x="208547" y="1335505"/>
              <a:ext cx="545432" cy="545432"/>
            </a:xfrm>
            <a:custGeom>
              <a:avLst/>
              <a:gdLst/>
              <a:ahLst/>
              <a:cxnLst>
                <a:cxn ang="0">
                  <a:pos x="64" y="48"/>
                </a:cxn>
                <a:cxn ang="0">
                  <a:pos x="64" y="48"/>
                </a:cxn>
                <a:cxn ang="0">
                  <a:pos x="58" y="52"/>
                </a:cxn>
                <a:cxn ang="0">
                  <a:pos x="48" y="60"/>
                </a:cxn>
                <a:cxn ang="0">
                  <a:pos x="40" y="64"/>
                </a:cxn>
                <a:cxn ang="0">
                  <a:pos x="32" y="66"/>
                </a:cxn>
                <a:cxn ang="0">
                  <a:pos x="24" y="68"/>
                </a:cxn>
                <a:cxn ang="0">
                  <a:pos x="16" y="66"/>
                </a:cxn>
                <a:cxn ang="0">
                  <a:pos x="16" y="66"/>
                </a:cxn>
                <a:cxn ang="0">
                  <a:pos x="10" y="62"/>
                </a:cxn>
                <a:cxn ang="0">
                  <a:pos x="4" y="58"/>
                </a:cxn>
                <a:cxn ang="0">
                  <a:pos x="2" y="54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2" y="36"/>
                </a:cxn>
                <a:cxn ang="0">
                  <a:pos x="6" y="32"/>
                </a:cxn>
                <a:cxn ang="0">
                  <a:pos x="12" y="30"/>
                </a:cxn>
                <a:cxn ang="0">
                  <a:pos x="12" y="30"/>
                </a:cxn>
                <a:cxn ang="0">
                  <a:pos x="12" y="26"/>
                </a:cxn>
                <a:cxn ang="0">
                  <a:pos x="10" y="20"/>
                </a:cxn>
                <a:cxn ang="0">
                  <a:pos x="10" y="16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8" y="0"/>
                </a:cxn>
                <a:cxn ang="0">
                  <a:pos x="34" y="2"/>
                </a:cxn>
                <a:cxn ang="0">
                  <a:pos x="40" y="6"/>
                </a:cxn>
                <a:cxn ang="0">
                  <a:pos x="46" y="12"/>
                </a:cxn>
                <a:cxn ang="0">
                  <a:pos x="54" y="28"/>
                </a:cxn>
                <a:cxn ang="0">
                  <a:pos x="60" y="34"/>
                </a:cxn>
                <a:cxn ang="0">
                  <a:pos x="68" y="40"/>
                </a:cxn>
                <a:cxn ang="0">
                  <a:pos x="68" y="40"/>
                </a:cxn>
                <a:cxn ang="0">
                  <a:pos x="54" y="40"/>
                </a:cxn>
                <a:cxn ang="0">
                  <a:pos x="44" y="40"/>
                </a:cxn>
                <a:cxn ang="0">
                  <a:pos x="36" y="38"/>
                </a:cxn>
                <a:cxn ang="0">
                  <a:pos x="36" y="38"/>
                </a:cxn>
                <a:cxn ang="0">
                  <a:pos x="42" y="42"/>
                </a:cxn>
                <a:cxn ang="0">
                  <a:pos x="50" y="46"/>
                </a:cxn>
                <a:cxn ang="0">
                  <a:pos x="64" y="48"/>
                </a:cxn>
                <a:cxn ang="0">
                  <a:pos x="64" y="48"/>
                </a:cxn>
              </a:cxnLst>
              <a:rect l="0" t="0" r="r" b="b"/>
              <a:pathLst>
                <a:path w="68" h="68">
                  <a:moveTo>
                    <a:pt x="64" y="48"/>
                  </a:moveTo>
                  <a:lnTo>
                    <a:pt x="64" y="48"/>
                  </a:lnTo>
                  <a:lnTo>
                    <a:pt x="58" y="52"/>
                  </a:lnTo>
                  <a:lnTo>
                    <a:pt x="48" y="60"/>
                  </a:lnTo>
                  <a:lnTo>
                    <a:pt x="40" y="64"/>
                  </a:lnTo>
                  <a:lnTo>
                    <a:pt x="32" y="66"/>
                  </a:lnTo>
                  <a:lnTo>
                    <a:pt x="24" y="68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0" y="62"/>
                  </a:lnTo>
                  <a:lnTo>
                    <a:pt x="4" y="58"/>
                  </a:lnTo>
                  <a:lnTo>
                    <a:pt x="2" y="54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2" y="36"/>
                  </a:lnTo>
                  <a:lnTo>
                    <a:pt x="6" y="32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26"/>
                  </a:lnTo>
                  <a:lnTo>
                    <a:pt x="10" y="20"/>
                  </a:lnTo>
                  <a:lnTo>
                    <a:pt x="10" y="16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8" y="0"/>
                  </a:lnTo>
                  <a:lnTo>
                    <a:pt x="34" y="2"/>
                  </a:lnTo>
                  <a:lnTo>
                    <a:pt x="40" y="6"/>
                  </a:lnTo>
                  <a:lnTo>
                    <a:pt x="46" y="12"/>
                  </a:lnTo>
                  <a:lnTo>
                    <a:pt x="54" y="28"/>
                  </a:lnTo>
                  <a:lnTo>
                    <a:pt x="60" y="34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54" y="40"/>
                  </a:lnTo>
                  <a:lnTo>
                    <a:pt x="44" y="40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42" y="42"/>
                  </a:lnTo>
                  <a:lnTo>
                    <a:pt x="50" y="46"/>
                  </a:lnTo>
                  <a:lnTo>
                    <a:pt x="64" y="48"/>
                  </a:lnTo>
                  <a:lnTo>
                    <a:pt x="64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6" name="Freeform 132"/>
            <p:cNvSpPr>
              <a:spLocks/>
            </p:cNvSpPr>
            <p:nvPr/>
          </p:nvSpPr>
          <p:spPr bwMode="auto">
            <a:xfrm>
              <a:off x="625642" y="1094874"/>
              <a:ext cx="513347" cy="529389"/>
            </a:xfrm>
            <a:custGeom>
              <a:avLst/>
              <a:gdLst/>
              <a:ahLst/>
              <a:cxnLst>
                <a:cxn ang="0">
                  <a:pos x="38" y="66"/>
                </a:cxn>
                <a:cxn ang="0">
                  <a:pos x="38" y="66"/>
                </a:cxn>
                <a:cxn ang="0">
                  <a:pos x="44" y="52"/>
                </a:cxn>
                <a:cxn ang="0">
                  <a:pos x="50" y="40"/>
                </a:cxn>
                <a:cxn ang="0">
                  <a:pos x="60" y="28"/>
                </a:cxn>
                <a:cxn ang="0">
                  <a:pos x="60" y="28"/>
                </a:cxn>
                <a:cxn ang="0">
                  <a:pos x="64" y="22"/>
                </a:cxn>
                <a:cxn ang="0">
                  <a:pos x="64" y="14"/>
                </a:cxn>
                <a:cxn ang="0">
                  <a:pos x="60" y="6"/>
                </a:cxn>
                <a:cxn ang="0">
                  <a:pos x="54" y="2"/>
                </a:cxn>
                <a:cxn ang="0">
                  <a:pos x="54" y="2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24" y="4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2" y="28"/>
                </a:cxn>
                <a:cxn ang="0">
                  <a:pos x="4" y="36"/>
                </a:cxn>
                <a:cxn ang="0">
                  <a:pos x="8" y="44"/>
                </a:cxn>
                <a:cxn ang="0">
                  <a:pos x="16" y="52"/>
                </a:cxn>
                <a:cxn ang="0">
                  <a:pos x="26" y="60"/>
                </a:cxn>
                <a:cxn ang="0">
                  <a:pos x="26" y="60"/>
                </a:cxn>
                <a:cxn ang="0">
                  <a:pos x="26" y="54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8" y="66"/>
                </a:cxn>
                <a:cxn ang="0">
                  <a:pos x="38" y="66"/>
                </a:cxn>
              </a:cxnLst>
              <a:rect l="0" t="0" r="r" b="b"/>
              <a:pathLst>
                <a:path w="64" h="66">
                  <a:moveTo>
                    <a:pt x="38" y="66"/>
                  </a:moveTo>
                  <a:lnTo>
                    <a:pt x="38" y="66"/>
                  </a:lnTo>
                  <a:lnTo>
                    <a:pt x="44" y="52"/>
                  </a:lnTo>
                  <a:lnTo>
                    <a:pt x="50" y="40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4" y="22"/>
                  </a:lnTo>
                  <a:lnTo>
                    <a:pt x="64" y="14"/>
                  </a:lnTo>
                  <a:lnTo>
                    <a:pt x="60" y="6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24" y="4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4" y="36"/>
                  </a:lnTo>
                  <a:lnTo>
                    <a:pt x="8" y="44"/>
                  </a:lnTo>
                  <a:lnTo>
                    <a:pt x="16" y="52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6" y="54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8" y="66"/>
                  </a:lnTo>
                  <a:lnTo>
                    <a:pt x="3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7" name="Freeform 133"/>
            <p:cNvSpPr>
              <a:spLocks/>
            </p:cNvSpPr>
            <p:nvPr/>
          </p:nvSpPr>
          <p:spPr bwMode="auto">
            <a:xfrm>
              <a:off x="770021" y="165634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6" y="2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2" y="6"/>
                  </a:lnTo>
                  <a:lnTo>
                    <a:pt x="2" y="6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8" name="Freeform 134"/>
            <p:cNvSpPr>
              <a:spLocks/>
            </p:cNvSpPr>
            <p:nvPr/>
          </p:nvSpPr>
          <p:spPr bwMode="auto">
            <a:xfrm>
              <a:off x="6785811" y="-621632"/>
              <a:ext cx="288758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4" y="30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24" y="38"/>
                </a:cxn>
                <a:cxn ang="0">
                  <a:pos x="30" y="36"/>
                </a:cxn>
                <a:cxn ang="0">
                  <a:pos x="34" y="32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34" y="24"/>
                </a:cxn>
                <a:cxn ang="0">
                  <a:pos x="32" y="20"/>
                </a:cxn>
                <a:cxn ang="0">
                  <a:pos x="30" y="18"/>
                </a:cxn>
                <a:cxn ang="0">
                  <a:pos x="30" y="18"/>
                </a:cxn>
                <a:cxn ang="0">
                  <a:pos x="32" y="14"/>
                </a:cxn>
                <a:cxn ang="0">
                  <a:pos x="32" y="8"/>
                </a:cxn>
                <a:cxn ang="0">
                  <a:pos x="32" y="6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2" y="4"/>
                </a:cxn>
                <a:cxn ang="0">
                  <a:pos x="8" y="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2"/>
                </a:cxn>
                <a:cxn ang="0">
                  <a:pos x="10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0" y="22"/>
                </a:cxn>
                <a:cxn ang="0">
                  <a:pos x="4" y="24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36" h="38">
                  <a:moveTo>
                    <a:pt x="0" y="28"/>
                  </a:moveTo>
                  <a:lnTo>
                    <a:pt x="0" y="28"/>
                  </a:lnTo>
                  <a:lnTo>
                    <a:pt x="4" y="3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24" y="38"/>
                  </a:lnTo>
                  <a:lnTo>
                    <a:pt x="30" y="36"/>
                  </a:lnTo>
                  <a:lnTo>
                    <a:pt x="34" y="32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4" y="24"/>
                  </a:lnTo>
                  <a:lnTo>
                    <a:pt x="32" y="20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2" y="14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2"/>
                  </a:lnTo>
                  <a:lnTo>
                    <a:pt x="10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0" y="22"/>
                  </a:lnTo>
                  <a:lnTo>
                    <a:pt x="4" y="24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9" name="Freeform 135"/>
            <p:cNvSpPr>
              <a:spLocks/>
            </p:cNvSpPr>
            <p:nvPr/>
          </p:nvSpPr>
          <p:spPr bwMode="auto">
            <a:xfrm>
              <a:off x="6737684" y="-348916"/>
              <a:ext cx="256674" cy="304800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6" y="26"/>
                </a:cxn>
                <a:cxn ang="0">
                  <a:pos x="22" y="28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16" y="36"/>
                </a:cxn>
                <a:cxn ang="0">
                  <a:pos x="14" y="38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36"/>
                </a:cxn>
                <a:cxn ang="0">
                  <a:pos x="2" y="34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2" y="12"/>
                </a:cxn>
                <a:cxn ang="0">
                  <a:pos x="2" y="6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6" y="6"/>
                </a:cxn>
                <a:cxn ang="0">
                  <a:pos x="10" y="10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12" y="10"/>
                </a:cxn>
                <a:cxn ang="0">
                  <a:pos x="10" y="4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6" y="2"/>
                </a:cxn>
                <a:cxn ang="0">
                  <a:pos x="26" y="6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8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6" y="26"/>
                  </a:lnTo>
                  <a:lnTo>
                    <a:pt x="22" y="28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16" y="36"/>
                  </a:lnTo>
                  <a:lnTo>
                    <a:pt x="14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2" y="12"/>
                  </a:lnTo>
                  <a:lnTo>
                    <a:pt x="2" y="6"/>
                  </a:lnTo>
                  <a:lnTo>
                    <a:pt x="0" y="2"/>
                  </a:lnTo>
                  <a:lnTo>
                    <a:pt x="0" y="2"/>
                  </a:lnTo>
                  <a:lnTo>
                    <a:pt x="6" y="6"/>
                  </a:lnTo>
                  <a:lnTo>
                    <a:pt x="10" y="10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2" y="10"/>
                  </a:lnTo>
                  <a:lnTo>
                    <a:pt x="1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0" name="Freeform 136"/>
            <p:cNvSpPr>
              <a:spLocks/>
            </p:cNvSpPr>
            <p:nvPr/>
          </p:nvSpPr>
          <p:spPr bwMode="auto">
            <a:xfrm>
              <a:off x="6448926" y="-348916"/>
              <a:ext cx="272716" cy="288758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4" y="8"/>
                </a:cxn>
                <a:cxn ang="0">
                  <a:pos x="34" y="16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0" y="30"/>
                </a:cxn>
                <a:cxn ang="0">
                  <a:pos x="26" y="34"/>
                </a:cxn>
                <a:cxn ang="0">
                  <a:pos x="22" y="36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12" y="32"/>
                </a:cxn>
                <a:cxn ang="0">
                  <a:pos x="10" y="30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6" y="26"/>
                </a:cxn>
                <a:cxn ang="0">
                  <a:pos x="2" y="2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12"/>
                </a:cxn>
                <a:cxn ang="0">
                  <a:pos x="2" y="8"/>
                </a:cxn>
                <a:cxn ang="0">
                  <a:pos x="6" y="6"/>
                </a:cxn>
                <a:cxn ang="0">
                  <a:pos x="12" y="4"/>
                </a:cxn>
                <a:cxn ang="0">
                  <a:pos x="22" y="4"/>
                </a:cxn>
                <a:cxn ang="0">
                  <a:pos x="26" y="2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28" y="6"/>
                </a:cxn>
                <a:cxn ang="0">
                  <a:pos x="24" y="10"/>
                </a:cxn>
                <a:cxn ang="0">
                  <a:pos x="22" y="16"/>
                </a:cxn>
                <a:cxn ang="0">
                  <a:pos x="22" y="16"/>
                </a:cxn>
                <a:cxn ang="0">
                  <a:pos x="24" y="14"/>
                </a:cxn>
                <a:cxn ang="0">
                  <a:pos x="28" y="10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34" h="36">
                  <a:moveTo>
                    <a:pt x="32" y="4"/>
                  </a:moveTo>
                  <a:lnTo>
                    <a:pt x="32" y="4"/>
                  </a:lnTo>
                  <a:lnTo>
                    <a:pt x="34" y="8"/>
                  </a:lnTo>
                  <a:lnTo>
                    <a:pt x="34" y="16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0" y="30"/>
                  </a:lnTo>
                  <a:lnTo>
                    <a:pt x="26" y="34"/>
                  </a:lnTo>
                  <a:lnTo>
                    <a:pt x="22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2" y="32"/>
                  </a:lnTo>
                  <a:lnTo>
                    <a:pt x="10" y="30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8"/>
                  </a:lnTo>
                  <a:lnTo>
                    <a:pt x="6" y="6"/>
                  </a:lnTo>
                  <a:lnTo>
                    <a:pt x="12" y="4"/>
                  </a:lnTo>
                  <a:lnTo>
                    <a:pt x="22" y="4"/>
                  </a:lnTo>
                  <a:lnTo>
                    <a:pt x="26" y="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6"/>
                  </a:lnTo>
                  <a:lnTo>
                    <a:pt x="24" y="10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4" y="14"/>
                  </a:lnTo>
                  <a:lnTo>
                    <a:pt x="28" y="10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1" name="Freeform 137"/>
            <p:cNvSpPr>
              <a:spLocks/>
            </p:cNvSpPr>
            <p:nvPr/>
          </p:nvSpPr>
          <p:spPr bwMode="auto">
            <a:xfrm>
              <a:off x="6352674" y="-621632"/>
              <a:ext cx="304800" cy="304800"/>
            </a:xfrm>
            <a:custGeom>
              <a:avLst/>
              <a:gdLst/>
              <a:ahLst/>
              <a:cxnLst>
                <a:cxn ang="0">
                  <a:pos x="36" y="26"/>
                </a:cxn>
                <a:cxn ang="0">
                  <a:pos x="36" y="26"/>
                </a:cxn>
                <a:cxn ang="0">
                  <a:pos x="28" y="34"/>
                </a:cxn>
                <a:cxn ang="0">
                  <a:pos x="18" y="38"/>
                </a:cxn>
                <a:cxn ang="0">
                  <a:pos x="14" y="38"/>
                </a:cxn>
                <a:cxn ang="0">
                  <a:pos x="8" y="38"/>
                </a:cxn>
                <a:cxn ang="0">
                  <a:pos x="8" y="38"/>
                </a:cxn>
                <a:cxn ang="0">
                  <a:pos x="4" y="36"/>
                </a:cxn>
                <a:cxn ang="0">
                  <a:pos x="2" y="32"/>
                </a:cxn>
                <a:cxn ang="0">
                  <a:pos x="0" y="26"/>
                </a:cxn>
                <a:cxn ang="0">
                  <a:pos x="2" y="20"/>
                </a:cxn>
                <a:cxn ang="0">
                  <a:pos x="4" y="18"/>
                </a:cxn>
                <a:cxn ang="0">
                  <a:pos x="6" y="16"/>
                </a:cxn>
                <a:cxn ang="0">
                  <a:pos x="6" y="16"/>
                </a:cxn>
                <a:cxn ang="0">
                  <a:pos x="6" y="10"/>
                </a:cxn>
                <a:cxn ang="0">
                  <a:pos x="6" y="6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4" y="2"/>
                </a:cxn>
                <a:cxn ang="0">
                  <a:pos x="26" y="6"/>
                </a:cxn>
                <a:cxn ang="0">
                  <a:pos x="32" y="14"/>
                </a:cxn>
                <a:cxn ang="0">
                  <a:pos x="34" y="18"/>
                </a:cxn>
                <a:cxn ang="0">
                  <a:pos x="38" y="22"/>
                </a:cxn>
                <a:cxn ang="0">
                  <a:pos x="38" y="22"/>
                </a:cxn>
                <a:cxn ang="0">
                  <a:pos x="32" y="22"/>
                </a:cxn>
                <a:cxn ang="0">
                  <a:pos x="26" y="22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24" y="24"/>
                </a:cxn>
                <a:cxn ang="0">
                  <a:pos x="28" y="26"/>
                </a:cxn>
                <a:cxn ang="0">
                  <a:pos x="36" y="26"/>
                </a:cxn>
                <a:cxn ang="0">
                  <a:pos x="36" y="26"/>
                </a:cxn>
              </a:cxnLst>
              <a:rect l="0" t="0" r="r" b="b"/>
              <a:pathLst>
                <a:path w="38" h="38">
                  <a:moveTo>
                    <a:pt x="36" y="26"/>
                  </a:moveTo>
                  <a:lnTo>
                    <a:pt x="36" y="26"/>
                  </a:lnTo>
                  <a:lnTo>
                    <a:pt x="28" y="34"/>
                  </a:lnTo>
                  <a:lnTo>
                    <a:pt x="18" y="38"/>
                  </a:lnTo>
                  <a:lnTo>
                    <a:pt x="14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4" y="36"/>
                  </a:lnTo>
                  <a:lnTo>
                    <a:pt x="2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4" y="18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0"/>
                  </a:lnTo>
                  <a:lnTo>
                    <a:pt x="6" y="6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6" y="6"/>
                  </a:lnTo>
                  <a:lnTo>
                    <a:pt x="32" y="14"/>
                  </a:lnTo>
                  <a:lnTo>
                    <a:pt x="34" y="18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2" y="22"/>
                  </a:lnTo>
                  <a:lnTo>
                    <a:pt x="26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4" y="24"/>
                  </a:lnTo>
                  <a:lnTo>
                    <a:pt x="28" y="26"/>
                  </a:lnTo>
                  <a:lnTo>
                    <a:pt x="36" y="26"/>
                  </a:lnTo>
                  <a:lnTo>
                    <a:pt x="36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2" name="Freeform 138"/>
            <p:cNvSpPr>
              <a:spLocks/>
            </p:cNvSpPr>
            <p:nvPr/>
          </p:nvSpPr>
          <p:spPr bwMode="auto">
            <a:xfrm>
              <a:off x="6593305" y="-766011"/>
              <a:ext cx="304800" cy="304800"/>
            </a:xfrm>
            <a:custGeom>
              <a:avLst/>
              <a:gdLst/>
              <a:ahLst/>
              <a:cxnLst>
                <a:cxn ang="0">
                  <a:pos x="22" y="38"/>
                </a:cxn>
                <a:cxn ang="0">
                  <a:pos x="22" y="38"/>
                </a:cxn>
                <a:cxn ang="0">
                  <a:pos x="26" y="30"/>
                </a:cxn>
                <a:cxn ang="0">
                  <a:pos x="30" y="22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38" y="12"/>
                </a:cxn>
                <a:cxn ang="0">
                  <a:pos x="38" y="8"/>
                </a:cxn>
                <a:cxn ang="0">
                  <a:pos x="36" y="4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4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14" y="2"/>
                </a:cxn>
                <a:cxn ang="0">
                  <a:pos x="10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8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14" y="30"/>
                </a:cxn>
                <a:cxn ang="0">
                  <a:pos x="14" y="2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22" y="38"/>
                </a:cxn>
                <a:cxn ang="0">
                  <a:pos x="22" y="38"/>
                </a:cxn>
              </a:cxnLst>
              <a:rect l="0" t="0" r="r" b="b"/>
              <a:pathLst>
                <a:path w="38" h="38">
                  <a:moveTo>
                    <a:pt x="22" y="38"/>
                  </a:moveTo>
                  <a:lnTo>
                    <a:pt x="22" y="38"/>
                  </a:lnTo>
                  <a:lnTo>
                    <a:pt x="26" y="30"/>
                  </a:lnTo>
                  <a:lnTo>
                    <a:pt x="30" y="22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8" y="12"/>
                  </a:lnTo>
                  <a:lnTo>
                    <a:pt x="38" y="8"/>
                  </a:lnTo>
                  <a:lnTo>
                    <a:pt x="36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4" y="2"/>
                  </a:lnTo>
                  <a:lnTo>
                    <a:pt x="10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8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4" y="30"/>
                  </a:lnTo>
                  <a:lnTo>
                    <a:pt x="14" y="2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22" y="38"/>
                  </a:lnTo>
                  <a:lnTo>
                    <a:pt x="22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3" name="Freeform 139"/>
            <p:cNvSpPr>
              <a:spLocks/>
            </p:cNvSpPr>
            <p:nvPr/>
          </p:nvSpPr>
          <p:spPr bwMode="auto">
            <a:xfrm>
              <a:off x="6673516" y="-445168"/>
              <a:ext cx="64168" cy="80211"/>
            </a:xfrm>
            <a:custGeom>
              <a:avLst/>
              <a:gdLst/>
              <a:ahLst/>
              <a:cxnLst>
                <a:cxn ang="0">
                  <a:pos x="8" y="8"/>
                </a:cxn>
                <a:cxn ang="0">
                  <a:pos x="8" y="8"/>
                </a:cxn>
                <a:cxn ang="0">
                  <a:pos x="6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8" y="8"/>
                </a:cxn>
              </a:cxnLst>
              <a:rect l="0" t="0" r="r" b="b"/>
              <a:pathLst>
                <a:path w="8" h="10">
                  <a:moveTo>
                    <a:pt x="8" y="8"/>
                  </a:moveTo>
                  <a:lnTo>
                    <a:pt x="8" y="8"/>
                  </a:lnTo>
                  <a:lnTo>
                    <a:pt x="6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4" name="Freeform 140"/>
            <p:cNvSpPr>
              <a:spLocks/>
            </p:cNvSpPr>
            <p:nvPr/>
          </p:nvSpPr>
          <p:spPr bwMode="auto">
            <a:xfrm>
              <a:off x="8742947" y="-1295400"/>
              <a:ext cx="401053" cy="144379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12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30" y="6"/>
                </a:cxn>
                <a:cxn ang="0">
                  <a:pos x="40" y="10"/>
                </a:cxn>
                <a:cxn ang="0">
                  <a:pos x="40" y="10"/>
                </a:cxn>
                <a:cxn ang="0">
                  <a:pos x="50" y="1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50" h="18">
                  <a:moveTo>
                    <a:pt x="2" y="2"/>
                  </a:moveTo>
                  <a:lnTo>
                    <a:pt x="2" y="2"/>
                  </a:lnTo>
                  <a:lnTo>
                    <a:pt x="12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30" y="6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50" y="1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5" name="Freeform 141"/>
            <p:cNvSpPr>
              <a:spLocks/>
            </p:cNvSpPr>
            <p:nvPr/>
          </p:nvSpPr>
          <p:spPr bwMode="auto">
            <a:xfrm>
              <a:off x="336884" y="4191000"/>
              <a:ext cx="1042737" cy="1058779"/>
            </a:xfrm>
            <a:custGeom>
              <a:avLst/>
              <a:gdLst/>
              <a:ahLst/>
              <a:cxnLst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2" y="90"/>
                </a:cxn>
                <a:cxn ang="0">
                  <a:pos x="24" y="98"/>
                </a:cxn>
                <a:cxn ang="0">
                  <a:pos x="18" y="108"/>
                </a:cxn>
                <a:cxn ang="0">
                  <a:pos x="14" y="118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28" y="128"/>
                </a:cxn>
                <a:cxn ang="0">
                  <a:pos x="48" y="128"/>
                </a:cxn>
                <a:cxn ang="0">
                  <a:pos x="76" y="126"/>
                </a:cxn>
                <a:cxn ang="0">
                  <a:pos x="76" y="126"/>
                </a:cxn>
                <a:cxn ang="0">
                  <a:pos x="90" y="124"/>
                </a:cxn>
                <a:cxn ang="0">
                  <a:pos x="104" y="120"/>
                </a:cxn>
                <a:cxn ang="0">
                  <a:pos x="114" y="112"/>
                </a:cxn>
                <a:cxn ang="0">
                  <a:pos x="122" y="102"/>
                </a:cxn>
                <a:cxn ang="0">
                  <a:pos x="128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8" y="66"/>
                </a:cxn>
                <a:cxn ang="0">
                  <a:pos x="128" y="66"/>
                </a:cxn>
                <a:cxn ang="0">
                  <a:pos x="122" y="60"/>
                </a:cxn>
                <a:cxn ang="0">
                  <a:pos x="116" y="56"/>
                </a:cxn>
                <a:cxn ang="0">
                  <a:pos x="104" y="52"/>
                </a:cxn>
                <a:cxn ang="0">
                  <a:pos x="96" y="50"/>
                </a:cxn>
                <a:cxn ang="0">
                  <a:pos x="92" y="50"/>
                </a:cxn>
                <a:cxn ang="0">
                  <a:pos x="92" y="50"/>
                </a:cxn>
                <a:cxn ang="0">
                  <a:pos x="94" y="42"/>
                </a:cxn>
                <a:cxn ang="0">
                  <a:pos x="94" y="34"/>
                </a:cxn>
                <a:cxn ang="0">
                  <a:pos x="94" y="26"/>
                </a:cxn>
                <a:cxn ang="0">
                  <a:pos x="90" y="16"/>
                </a:cxn>
                <a:cxn ang="0">
                  <a:pos x="86" y="8"/>
                </a:cxn>
                <a:cxn ang="0">
                  <a:pos x="78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6"/>
                </a:cxn>
                <a:cxn ang="0">
                  <a:pos x="22" y="10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2" y="116"/>
                </a:cxn>
                <a:cxn ang="0">
                  <a:pos x="2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</a:cxnLst>
              <a:rect l="0" t="0" r="r" b="b"/>
              <a:pathLst>
                <a:path w="130" h="132">
                  <a:moveTo>
                    <a:pt x="48" y="78"/>
                  </a:moveTo>
                  <a:lnTo>
                    <a:pt x="48" y="78"/>
                  </a:lnTo>
                  <a:lnTo>
                    <a:pt x="42" y="80"/>
                  </a:lnTo>
                  <a:lnTo>
                    <a:pt x="32" y="90"/>
                  </a:lnTo>
                  <a:lnTo>
                    <a:pt x="24" y="98"/>
                  </a:lnTo>
                  <a:lnTo>
                    <a:pt x="18" y="108"/>
                  </a:lnTo>
                  <a:lnTo>
                    <a:pt x="14" y="118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28" y="128"/>
                  </a:lnTo>
                  <a:lnTo>
                    <a:pt x="48" y="128"/>
                  </a:lnTo>
                  <a:lnTo>
                    <a:pt x="76" y="126"/>
                  </a:lnTo>
                  <a:lnTo>
                    <a:pt x="76" y="126"/>
                  </a:lnTo>
                  <a:lnTo>
                    <a:pt x="90" y="124"/>
                  </a:lnTo>
                  <a:lnTo>
                    <a:pt x="104" y="120"/>
                  </a:lnTo>
                  <a:lnTo>
                    <a:pt x="114" y="112"/>
                  </a:lnTo>
                  <a:lnTo>
                    <a:pt x="122" y="102"/>
                  </a:lnTo>
                  <a:lnTo>
                    <a:pt x="128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8" y="66"/>
                  </a:lnTo>
                  <a:lnTo>
                    <a:pt x="128" y="66"/>
                  </a:lnTo>
                  <a:lnTo>
                    <a:pt x="122" y="60"/>
                  </a:lnTo>
                  <a:lnTo>
                    <a:pt x="116" y="56"/>
                  </a:lnTo>
                  <a:lnTo>
                    <a:pt x="104" y="52"/>
                  </a:lnTo>
                  <a:lnTo>
                    <a:pt x="96" y="50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4" y="42"/>
                  </a:lnTo>
                  <a:lnTo>
                    <a:pt x="94" y="34"/>
                  </a:lnTo>
                  <a:lnTo>
                    <a:pt x="94" y="26"/>
                  </a:lnTo>
                  <a:lnTo>
                    <a:pt x="90" y="16"/>
                  </a:lnTo>
                  <a:lnTo>
                    <a:pt x="86" y="8"/>
                  </a:lnTo>
                  <a:lnTo>
                    <a:pt x="78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6"/>
                  </a:lnTo>
                  <a:lnTo>
                    <a:pt x="22" y="10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6" name="Freeform 142"/>
            <p:cNvSpPr>
              <a:spLocks/>
            </p:cNvSpPr>
            <p:nvPr/>
          </p:nvSpPr>
          <p:spPr bwMode="auto">
            <a:xfrm>
              <a:off x="352926" y="5281863"/>
              <a:ext cx="1106905" cy="1090863"/>
            </a:xfrm>
            <a:custGeom>
              <a:avLst/>
              <a:gdLst/>
              <a:ahLst/>
              <a:cxnLst>
                <a:cxn ang="0">
                  <a:pos x="8" y="14"/>
                </a:cxn>
                <a:cxn ang="0">
                  <a:pos x="8" y="14"/>
                </a:cxn>
                <a:cxn ang="0">
                  <a:pos x="24" y="16"/>
                </a:cxn>
                <a:cxn ang="0">
                  <a:pos x="36" y="22"/>
                </a:cxn>
                <a:cxn ang="0">
                  <a:pos x="48" y="26"/>
                </a:cxn>
                <a:cxn ang="0">
                  <a:pos x="56" y="34"/>
                </a:cxn>
                <a:cxn ang="0">
                  <a:pos x="68" y="44"/>
                </a:cxn>
                <a:cxn ang="0">
                  <a:pos x="72" y="50"/>
                </a:cxn>
                <a:cxn ang="0">
                  <a:pos x="72" y="50"/>
                </a:cxn>
                <a:cxn ang="0">
                  <a:pos x="62" y="42"/>
                </a:cxn>
                <a:cxn ang="0">
                  <a:pos x="50" y="36"/>
                </a:cxn>
                <a:cxn ang="0">
                  <a:pos x="28" y="30"/>
                </a:cxn>
                <a:cxn ang="0">
                  <a:pos x="8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30"/>
                </a:cxn>
                <a:cxn ang="0">
                  <a:pos x="14" y="36"/>
                </a:cxn>
                <a:cxn ang="0">
                  <a:pos x="20" y="44"/>
                </a:cxn>
                <a:cxn ang="0">
                  <a:pos x="24" y="54"/>
                </a:cxn>
                <a:cxn ang="0">
                  <a:pos x="32" y="76"/>
                </a:cxn>
                <a:cxn ang="0">
                  <a:pos x="40" y="96"/>
                </a:cxn>
                <a:cxn ang="0">
                  <a:pos x="48" y="116"/>
                </a:cxn>
                <a:cxn ang="0">
                  <a:pos x="54" y="124"/>
                </a:cxn>
                <a:cxn ang="0">
                  <a:pos x="60" y="130"/>
                </a:cxn>
                <a:cxn ang="0">
                  <a:pos x="66" y="134"/>
                </a:cxn>
                <a:cxn ang="0">
                  <a:pos x="74" y="136"/>
                </a:cxn>
                <a:cxn ang="0">
                  <a:pos x="84" y="134"/>
                </a:cxn>
                <a:cxn ang="0">
                  <a:pos x="96" y="130"/>
                </a:cxn>
                <a:cxn ang="0">
                  <a:pos x="96" y="130"/>
                </a:cxn>
                <a:cxn ang="0">
                  <a:pos x="104" y="124"/>
                </a:cxn>
                <a:cxn ang="0">
                  <a:pos x="110" y="116"/>
                </a:cxn>
                <a:cxn ang="0">
                  <a:pos x="112" y="106"/>
                </a:cxn>
                <a:cxn ang="0">
                  <a:pos x="110" y="98"/>
                </a:cxn>
                <a:cxn ang="0">
                  <a:pos x="106" y="82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10" y="78"/>
                </a:cxn>
                <a:cxn ang="0">
                  <a:pos x="116" y="76"/>
                </a:cxn>
                <a:cxn ang="0">
                  <a:pos x="124" y="72"/>
                </a:cxn>
                <a:cxn ang="0">
                  <a:pos x="130" y="64"/>
                </a:cxn>
                <a:cxn ang="0">
                  <a:pos x="136" y="56"/>
                </a:cxn>
                <a:cxn ang="0">
                  <a:pos x="138" y="46"/>
                </a:cxn>
                <a:cxn ang="0">
                  <a:pos x="136" y="34"/>
                </a:cxn>
                <a:cxn ang="0">
                  <a:pos x="130" y="22"/>
                </a:cxn>
                <a:cxn ang="0">
                  <a:pos x="130" y="22"/>
                </a:cxn>
                <a:cxn ang="0">
                  <a:pos x="122" y="16"/>
                </a:cxn>
                <a:cxn ang="0">
                  <a:pos x="114" y="10"/>
                </a:cxn>
                <a:cxn ang="0">
                  <a:pos x="106" y="4"/>
                </a:cxn>
                <a:cxn ang="0">
                  <a:pos x="96" y="2"/>
                </a:cxn>
                <a:cxn ang="0">
                  <a:pos x="76" y="0"/>
                </a:cxn>
                <a:cxn ang="0">
                  <a:pos x="56" y="2"/>
                </a:cxn>
                <a:cxn ang="0">
                  <a:pos x="36" y="4"/>
                </a:cxn>
                <a:cxn ang="0">
                  <a:pos x="22" y="8"/>
                </a:cxn>
                <a:cxn ang="0">
                  <a:pos x="8" y="14"/>
                </a:cxn>
                <a:cxn ang="0">
                  <a:pos x="8" y="14"/>
                </a:cxn>
              </a:cxnLst>
              <a:rect l="0" t="0" r="r" b="b"/>
              <a:pathLst>
                <a:path w="138" h="136">
                  <a:moveTo>
                    <a:pt x="8" y="14"/>
                  </a:moveTo>
                  <a:lnTo>
                    <a:pt x="8" y="14"/>
                  </a:lnTo>
                  <a:lnTo>
                    <a:pt x="24" y="16"/>
                  </a:lnTo>
                  <a:lnTo>
                    <a:pt x="36" y="22"/>
                  </a:lnTo>
                  <a:lnTo>
                    <a:pt x="48" y="26"/>
                  </a:lnTo>
                  <a:lnTo>
                    <a:pt x="56" y="34"/>
                  </a:lnTo>
                  <a:lnTo>
                    <a:pt x="68" y="44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62" y="42"/>
                  </a:lnTo>
                  <a:lnTo>
                    <a:pt x="50" y="36"/>
                  </a:lnTo>
                  <a:lnTo>
                    <a:pt x="28" y="30"/>
                  </a:lnTo>
                  <a:lnTo>
                    <a:pt x="8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30"/>
                  </a:lnTo>
                  <a:lnTo>
                    <a:pt x="14" y="36"/>
                  </a:lnTo>
                  <a:lnTo>
                    <a:pt x="20" y="44"/>
                  </a:lnTo>
                  <a:lnTo>
                    <a:pt x="24" y="54"/>
                  </a:lnTo>
                  <a:lnTo>
                    <a:pt x="32" y="76"/>
                  </a:lnTo>
                  <a:lnTo>
                    <a:pt x="40" y="96"/>
                  </a:lnTo>
                  <a:lnTo>
                    <a:pt x="48" y="116"/>
                  </a:lnTo>
                  <a:lnTo>
                    <a:pt x="54" y="124"/>
                  </a:lnTo>
                  <a:lnTo>
                    <a:pt x="60" y="130"/>
                  </a:lnTo>
                  <a:lnTo>
                    <a:pt x="66" y="134"/>
                  </a:lnTo>
                  <a:lnTo>
                    <a:pt x="74" y="136"/>
                  </a:lnTo>
                  <a:lnTo>
                    <a:pt x="84" y="134"/>
                  </a:lnTo>
                  <a:lnTo>
                    <a:pt x="96" y="130"/>
                  </a:lnTo>
                  <a:lnTo>
                    <a:pt x="96" y="130"/>
                  </a:lnTo>
                  <a:lnTo>
                    <a:pt x="104" y="124"/>
                  </a:lnTo>
                  <a:lnTo>
                    <a:pt x="110" y="116"/>
                  </a:lnTo>
                  <a:lnTo>
                    <a:pt x="112" y="106"/>
                  </a:lnTo>
                  <a:lnTo>
                    <a:pt x="110" y="98"/>
                  </a:lnTo>
                  <a:lnTo>
                    <a:pt x="106" y="82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10" y="78"/>
                  </a:lnTo>
                  <a:lnTo>
                    <a:pt x="116" y="76"/>
                  </a:lnTo>
                  <a:lnTo>
                    <a:pt x="124" y="72"/>
                  </a:lnTo>
                  <a:lnTo>
                    <a:pt x="130" y="64"/>
                  </a:lnTo>
                  <a:lnTo>
                    <a:pt x="136" y="56"/>
                  </a:lnTo>
                  <a:lnTo>
                    <a:pt x="138" y="46"/>
                  </a:lnTo>
                  <a:lnTo>
                    <a:pt x="136" y="34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22" y="16"/>
                  </a:lnTo>
                  <a:lnTo>
                    <a:pt x="114" y="10"/>
                  </a:lnTo>
                  <a:lnTo>
                    <a:pt x="106" y="4"/>
                  </a:lnTo>
                  <a:lnTo>
                    <a:pt x="96" y="2"/>
                  </a:lnTo>
                  <a:lnTo>
                    <a:pt x="76" y="0"/>
                  </a:lnTo>
                  <a:lnTo>
                    <a:pt x="56" y="2"/>
                  </a:lnTo>
                  <a:lnTo>
                    <a:pt x="36" y="4"/>
                  </a:lnTo>
                  <a:lnTo>
                    <a:pt x="22" y="8"/>
                  </a:lnTo>
                  <a:lnTo>
                    <a:pt x="8" y="14"/>
                  </a:lnTo>
                  <a:lnTo>
                    <a:pt x="8" y="1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7" name="Freeform 143"/>
            <p:cNvSpPr>
              <a:spLocks/>
            </p:cNvSpPr>
            <p:nvPr/>
          </p:nvSpPr>
          <p:spPr bwMode="auto">
            <a:xfrm>
              <a:off x="0" y="5554579"/>
              <a:ext cx="593558" cy="1090863"/>
            </a:xfrm>
            <a:custGeom>
              <a:avLst/>
              <a:gdLst/>
              <a:ahLst/>
              <a:cxnLst>
                <a:cxn ang="0">
                  <a:pos x="38" y="136"/>
                </a:cxn>
                <a:cxn ang="0">
                  <a:pos x="38" y="136"/>
                </a:cxn>
                <a:cxn ang="0">
                  <a:pos x="48" y="134"/>
                </a:cxn>
                <a:cxn ang="0">
                  <a:pos x="58" y="130"/>
                </a:cxn>
                <a:cxn ang="0">
                  <a:pos x="64" y="124"/>
                </a:cxn>
                <a:cxn ang="0">
                  <a:pos x="70" y="116"/>
                </a:cxn>
                <a:cxn ang="0">
                  <a:pos x="74" y="106"/>
                </a:cxn>
                <a:cxn ang="0">
                  <a:pos x="74" y="96"/>
                </a:cxn>
                <a:cxn ang="0">
                  <a:pos x="74" y="84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68" y="56"/>
                </a:cxn>
                <a:cxn ang="0">
                  <a:pos x="60" y="42"/>
                </a:cxn>
                <a:cxn ang="0">
                  <a:pos x="54" y="30"/>
                </a:cxn>
                <a:cxn ang="0">
                  <a:pos x="48" y="22"/>
                </a:cxn>
                <a:cxn ang="0">
                  <a:pos x="38" y="1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20"/>
                </a:cxn>
                <a:cxn ang="0">
                  <a:pos x="32" y="32"/>
                </a:cxn>
                <a:cxn ang="0">
                  <a:pos x="28" y="50"/>
                </a:cxn>
                <a:cxn ang="0">
                  <a:pos x="22" y="60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2"/>
                </a:cxn>
                <a:cxn ang="0">
                  <a:pos x="24" y="40"/>
                </a:cxn>
                <a:cxn ang="0">
                  <a:pos x="24" y="30"/>
                </a:cxn>
                <a:cxn ang="0">
                  <a:pos x="22" y="20"/>
                </a:cxn>
                <a:cxn ang="0">
                  <a:pos x="18" y="6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4" y="6"/>
                </a:cxn>
                <a:cxn ang="0">
                  <a:pos x="10" y="12"/>
                </a:cxn>
                <a:cxn ang="0">
                  <a:pos x="0" y="22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4" y="118"/>
                </a:cxn>
                <a:cxn ang="0">
                  <a:pos x="8" y="126"/>
                </a:cxn>
                <a:cxn ang="0">
                  <a:pos x="12" y="130"/>
                </a:cxn>
                <a:cxn ang="0">
                  <a:pos x="18" y="132"/>
                </a:cxn>
                <a:cxn ang="0">
                  <a:pos x="26" y="136"/>
                </a:cxn>
                <a:cxn ang="0">
                  <a:pos x="38" y="136"/>
                </a:cxn>
                <a:cxn ang="0">
                  <a:pos x="38" y="136"/>
                </a:cxn>
              </a:cxnLst>
              <a:rect l="0" t="0" r="r" b="b"/>
              <a:pathLst>
                <a:path w="74" h="136">
                  <a:moveTo>
                    <a:pt x="38" y="136"/>
                  </a:moveTo>
                  <a:lnTo>
                    <a:pt x="38" y="136"/>
                  </a:lnTo>
                  <a:lnTo>
                    <a:pt x="48" y="134"/>
                  </a:lnTo>
                  <a:lnTo>
                    <a:pt x="58" y="130"/>
                  </a:lnTo>
                  <a:lnTo>
                    <a:pt x="64" y="124"/>
                  </a:lnTo>
                  <a:lnTo>
                    <a:pt x="70" y="116"/>
                  </a:lnTo>
                  <a:lnTo>
                    <a:pt x="74" y="106"/>
                  </a:lnTo>
                  <a:lnTo>
                    <a:pt x="74" y="96"/>
                  </a:lnTo>
                  <a:lnTo>
                    <a:pt x="74" y="84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68" y="56"/>
                  </a:lnTo>
                  <a:lnTo>
                    <a:pt x="60" y="42"/>
                  </a:lnTo>
                  <a:lnTo>
                    <a:pt x="54" y="30"/>
                  </a:lnTo>
                  <a:lnTo>
                    <a:pt x="48" y="22"/>
                  </a:lnTo>
                  <a:lnTo>
                    <a:pt x="38" y="1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20"/>
                  </a:lnTo>
                  <a:lnTo>
                    <a:pt x="32" y="32"/>
                  </a:lnTo>
                  <a:lnTo>
                    <a:pt x="28" y="50"/>
                  </a:lnTo>
                  <a:lnTo>
                    <a:pt x="22" y="60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2"/>
                  </a:lnTo>
                  <a:lnTo>
                    <a:pt x="24" y="40"/>
                  </a:lnTo>
                  <a:lnTo>
                    <a:pt x="24" y="30"/>
                  </a:lnTo>
                  <a:lnTo>
                    <a:pt x="22" y="20"/>
                  </a:lnTo>
                  <a:lnTo>
                    <a:pt x="18" y="6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6"/>
                  </a:lnTo>
                  <a:lnTo>
                    <a:pt x="10" y="12"/>
                  </a:lnTo>
                  <a:lnTo>
                    <a:pt x="0" y="22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4" y="118"/>
                  </a:lnTo>
                  <a:lnTo>
                    <a:pt x="8" y="126"/>
                  </a:lnTo>
                  <a:lnTo>
                    <a:pt x="12" y="130"/>
                  </a:lnTo>
                  <a:lnTo>
                    <a:pt x="18" y="132"/>
                  </a:lnTo>
                  <a:lnTo>
                    <a:pt x="26" y="136"/>
                  </a:lnTo>
                  <a:lnTo>
                    <a:pt x="38" y="136"/>
                  </a:lnTo>
                  <a:lnTo>
                    <a:pt x="38" y="1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8" name="Freeform 144"/>
            <p:cNvSpPr>
              <a:spLocks/>
            </p:cNvSpPr>
            <p:nvPr/>
          </p:nvSpPr>
          <p:spPr bwMode="auto">
            <a:xfrm>
              <a:off x="0" y="3902242"/>
              <a:ext cx="336884" cy="1122947"/>
            </a:xfrm>
            <a:custGeom>
              <a:avLst/>
              <a:gdLst/>
              <a:ahLst/>
              <a:cxnLst>
                <a:cxn ang="0">
                  <a:pos x="30" y="140"/>
                </a:cxn>
                <a:cxn ang="0">
                  <a:pos x="30" y="140"/>
                </a:cxn>
                <a:cxn ang="0">
                  <a:pos x="30" y="108"/>
                </a:cxn>
                <a:cxn ang="0">
                  <a:pos x="32" y="78"/>
                </a:cxn>
                <a:cxn ang="0">
                  <a:pos x="36" y="62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42" y="38"/>
                </a:cxn>
                <a:cxn ang="0">
                  <a:pos x="40" y="28"/>
                </a:cxn>
                <a:cxn ang="0">
                  <a:pos x="38" y="22"/>
                </a:cxn>
                <a:cxn ang="0">
                  <a:pos x="34" y="14"/>
                </a:cxn>
                <a:cxn ang="0">
                  <a:pos x="28" y="8"/>
                </a:cxn>
                <a:cxn ang="0">
                  <a:pos x="20" y="4"/>
                </a:cxn>
                <a:cxn ang="0">
                  <a:pos x="12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14" y="126"/>
                </a:cxn>
                <a:cxn ang="0">
                  <a:pos x="22" y="134"/>
                </a:cxn>
                <a:cxn ang="0">
                  <a:pos x="30" y="140"/>
                </a:cxn>
                <a:cxn ang="0">
                  <a:pos x="30" y="140"/>
                </a:cxn>
              </a:cxnLst>
              <a:rect l="0" t="0" r="r" b="b"/>
              <a:pathLst>
                <a:path w="42" h="140">
                  <a:moveTo>
                    <a:pt x="30" y="140"/>
                  </a:moveTo>
                  <a:lnTo>
                    <a:pt x="30" y="140"/>
                  </a:lnTo>
                  <a:lnTo>
                    <a:pt x="30" y="108"/>
                  </a:lnTo>
                  <a:lnTo>
                    <a:pt x="32" y="78"/>
                  </a:lnTo>
                  <a:lnTo>
                    <a:pt x="36" y="6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2" y="38"/>
                  </a:lnTo>
                  <a:lnTo>
                    <a:pt x="40" y="28"/>
                  </a:lnTo>
                  <a:lnTo>
                    <a:pt x="38" y="22"/>
                  </a:lnTo>
                  <a:lnTo>
                    <a:pt x="34" y="14"/>
                  </a:lnTo>
                  <a:lnTo>
                    <a:pt x="28" y="8"/>
                  </a:lnTo>
                  <a:lnTo>
                    <a:pt x="20" y="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14" y="126"/>
                  </a:lnTo>
                  <a:lnTo>
                    <a:pt x="22" y="134"/>
                  </a:lnTo>
                  <a:lnTo>
                    <a:pt x="30" y="140"/>
                  </a:lnTo>
                  <a:lnTo>
                    <a:pt x="30" y="1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9" name="Freeform 145"/>
            <p:cNvSpPr>
              <a:spLocks/>
            </p:cNvSpPr>
            <p:nvPr/>
          </p:nvSpPr>
          <p:spPr bwMode="auto">
            <a:xfrm>
              <a:off x="0" y="4977063"/>
              <a:ext cx="48126" cy="481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0" name="Freeform 146"/>
            <p:cNvSpPr>
              <a:spLocks/>
            </p:cNvSpPr>
            <p:nvPr/>
          </p:nvSpPr>
          <p:spPr bwMode="auto">
            <a:xfrm>
              <a:off x="32084" y="5185611"/>
              <a:ext cx="256674" cy="272716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0" y="24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0" y="24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1" name="Freeform 147"/>
            <p:cNvSpPr>
              <a:spLocks/>
            </p:cNvSpPr>
            <p:nvPr/>
          </p:nvSpPr>
          <p:spPr bwMode="auto">
            <a:xfrm>
              <a:off x="946484" y="5811253"/>
              <a:ext cx="978568" cy="89835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10" y="0"/>
                </a:cxn>
                <a:cxn ang="0">
                  <a:pos x="18" y="0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46" y="8"/>
                </a:cxn>
                <a:cxn ang="0">
                  <a:pos x="58" y="16"/>
                </a:cxn>
                <a:cxn ang="0">
                  <a:pos x="70" y="24"/>
                </a:cxn>
                <a:cxn ang="0">
                  <a:pos x="80" y="34"/>
                </a:cxn>
                <a:cxn ang="0">
                  <a:pos x="80" y="34"/>
                </a:cxn>
                <a:cxn ang="0">
                  <a:pos x="98" y="56"/>
                </a:cxn>
                <a:cxn ang="0">
                  <a:pos x="112" y="78"/>
                </a:cxn>
                <a:cxn ang="0">
                  <a:pos x="112" y="78"/>
                </a:cxn>
                <a:cxn ang="0">
                  <a:pos x="118" y="96"/>
                </a:cxn>
                <a:cxn ang="0">
                  <a:pos x="122" y="110"/>
                </a:cxn>
                <a:cxn ang="0">
                  <a:pos x="122" y="110"/>
                </a:cxn>
                <a:cxn ang="0">
                  <a:pos x="122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18" y="110"/>
                </a:cxn>
                <a:cxn ang="0">
                  <a:pos x="118" y="110"/>
                </a:cxn>
                <a:cxn ang="0">
                  <a:pos x="114" y="96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00" y="66"/>
                </a:cxn>
                <a:cxn ang="0">
                  <a:pos x="88" y="52"/>
                </a:cxn>
                <a:cxn ang="0">
                  <a:pos x="76" y="38"/>
                </a:cxn>
                <a:cxn ang="0">
                  <a:pos x="64" y="24"/>
                </a:cxn>
                <a:cxn ang="0">
                  <a:pos x="64" y="24"/>
                </a:cxn>
                <a:cxn ang="0">
                  <a:pos x="48" y="1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8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22" h="11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8" y="0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70" y="24"/>
                  </a:lnTo>
                  <a:lnTo>
                    <a:pt x="80" y="34"/>
                  </a:lnTo>
                  <a:lnTo>
                    <a:pt x="80" y="34"/>
                  </a:lnTo>
                  <a:lnTo>
                    <a:pt x="98" y="56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118" y="96"/>
                  </a:lnTo>
                  <a:lnTo>
                    <a:pt x="122" y="110"/>
                  </a:lnTo>
                  <a:lnTo>
                    <a:pt x="122" y="110"/>
                  </a:lnTo>
                  <a:lnTo>
                    <a:pt x="122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18" y="110"/>
                  </a:lnTo>
                  <a:lnTo>
                    <a:pt x="118" y="110"/>
                  </a:lnTo>
                  <a:lnTo>
                    <a:pt x="114" y="96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0" y="66"/>
                  </a:lnTo>
                  <a:lnTo>
                    <a:pt x="88" y="52"/>
                  </a:lnTo>
                  <a:lnTo>
                    <a:pt x="76" y="38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48" y="1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2" name="Freeform 148"/>
            <p:cNvSpPr>
              <a:spLocks/>
            </p:cNvSpPr>
            <p:nvPr/>
          </p:nvSpPr>
          <p:spPr bwMode="auto">
            <a:xfrm>
              <a:off x="368968" y="5089358"/>
              <a:ext cx="529389" cy="529389"/>
            </a:xfrm>
            <a:custGeom>
              <a:avLst/>
              <a:gdLst/>
              <a:ahLst/>
              <a:cxnLst>
                <a:cxn ang="0">
                  <a:pos x="28" y="66"/>
                </a:cxn>
                <a:cxn ang="0">
                  <a:pos x="28" y="66"/>
                </a:cxn>
                <a:cxn ang="0">
                  <a:pos x="22" y="52"/>
                </a:cxn>
                <a:cxn ang="0">
                  <a:pos x="14" y="42"/>
                </a:cxn>
                <a:cxn ang="0">
                  <a:pos x="4" y="30"/>
                </a:cxn>
                <a:cxn ang="0">
                  <a:pos x="4" y="30"/>
                </a:cxn>
                <a:cxn ang="0">
                  <a:pos x="0" y="22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8"/>
                </a:cxn>
                <a:cxn ang="0">
                  <a:pos x="30" y="8"/>
                </a:cxn>
                <a:cxn ang="0">
                  <a:pos x="34" y="6"/>
                </a:cxn>
                <a:cxn ang="0">
                  <a:pos x="42" y="4"/>
                </a:cxn>
                <a:cxn ang="0">
                  <a:pos x="50" y="2"/>
                </a:cxn>
                <a:cxn ang="0">
                  <a:pos x="54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8"/>
                </a:cxn>
                <a:cxn ang="0">
                  <a:pos x="66" y="24"/>
                </a:cxn>
                <a:cxn ang="0">
                  <a:pos x="66" y="30"/>
                </a:cxn>
                <a:cxn ang="0">
                  <a:pos x="62" y="38"/>
                </a:cxn>
                <a:cxn ang="0">
                  <a:pos x="58" y="46"/>
                </a:cxn>
                <a:cxn ang="0">
                  <a:pos x="50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0" y="56"/>
                </a:cxn>
                <a:cxn ang="0">
                  <a:pos x="40" y="46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36" y="48"/>
                </a:cxn>
                <a:cxn ang="0">
                  <a:pos x="34" y="56"/>
                </a:cxn>
                <a:cxn ang="0">
                  <a:pos x="28" y="66"/>
                </a:cxn>
                <a:cxn ang="0">
                  <a:pos x="28" y="66"/>
                </a:cxn>
              </a:cxnLst>
              <a:rect l="0" t="0" r="r" b="b"/>
              <a:pathLst>
                <a:path w="66" h="66">
                  <a:moveTo>
                    <a:pt x="28" y="66"/>
                  </a:moveTo>
                  <a:lnTo>
                    <a:pt x="28" y="66"/>
                  </a:lnTo>
                  <a:lnTo>
                    <a:pt x="22" y="52"/>
                  </a:lnTo>
                  <a:lnTo>
                    <a:pt x="14" y="42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2" y="8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4" y="6"/>
                  </a:lnTo>
                  <a:lnTo>
                    <a:pt x="42" y="4"/>
                  </a:lnTo>
                  <a:lnTo>
                    <a:pt x="50" y="2"/>
                  </a:lnTo>
                  <a:lnTo>
                    <a:pt x="54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8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62" y="38"/>
                  </a:lnTo>
                  <a:lnTo>
                    <a:pt x="58" y="46"/>
                  </a:lnTo>
                  <a:lnTo>
                    <a:pt x="50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0" y="56"/>
                  </a:lnTo>
                  <a:lnTo>
                    <a:pt x="40" y="4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48"/>
                  </a:lnTo>
                  <a:lnTo>
                    <a:pt x="34" y="56"/>
                  </a:lnTo>
                  <a:lnTo>
                    <a:pt x="28" y="66"/>
                  </a:lnTo>
                  <a:lnTo>
                    <a:pt x="2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3" name="Freeform 149"/>
            <p:cNvSpPr>
              <a:spLocks/>
            </p:cNvSpPr>
            <p:nvPr/>
          </p:nvSpPr>
          <p:spPr bwMode="auto">
            <a:xfrm>
              <a:off x="705853" y="5442284"/>
              <a:ext cx="513347" cy="561474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0" y="30"/>
                </a:cxn>
                <a:cxn ang="0">
                  <a:pos x="12" y="22"/>
                </a:cxn>
                <a:cxn ang="0">
                  <a:pos x="24" y="1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6" y="2"/>
                </a:cxn>
                <a:cxn ang="0">
                  <a:pos x="40" y="0"/>
                </a:cxn>
                <a:cxn ang="0">
                  <a:pos x="46" y="2"/>
                </a:cxn>
                <a:cxn ang="0">
                  <a:pos x="54" y="6"/>
                </a:cxn>
                <a:cxn ang="0">
                  <a:pos x="60" y="14"/>
                </a:cxn>
                <a:cxn ang="0">
                  <a:pos x="60" y="14"/>
                </a:cxn>
                <a:cxn ang="0">
                  <a:pos x="62" y="22"/>
                </a:cxn>
                <a:cxn ang="0">
                  <a:pos x="62" y="2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62" y="46"/>
                </a:cxn>
                <a:cxn ang="0">
                  <a:pos x="64" y="56"/>
                </a:cxn>
                <a:cxn ang="0">
                  <a:pos x="64" y="60"/>
                </a:cxn>
                <a:cxn ang="0">
                  <a:pos x="62" y="64"/>
                </a:cxn>
                <a:cxn ang="0">
                  <a:pos x="62" y="64"/>
                </a:cxn>
                <a:cxn ang="0">
                  <a:pos x="58" y="68"/>
                </a:cxn>
                <a:cxn ang="0">
                  <a:pos x="52" y="70"/>
                </a:cxn>
                <a:cxn ang="0">
                  <a:pos x="46" y="70"/>
                </a:cxn>
                <a:cxn ang="0">
                  <a:pos x="40" y="70"/>
                </a:cxn>
                <a:cxn ang="0">
                  <a:pos x="34" y="66"/>
                </a:cxn>
                <a:cxn ang="0">
                  <a:pos x="26" y="60"/>
                </a:cxn>
                <a:cxn ang="0">
                  <a:pos x="16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4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38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64" h="70">
                  <a:moveTo>
                    <a:pt x="0" y="30"/>
                  </a:moveTo>
                  <a:lnTo>
                    <a:pt x="0" y="30"/>
                  </a:lnTo>
                  <a:lnTo>
                    <a:pt x="12" y="22"/>
                  </a:lnTo>
                  <a:lnTo>
                    <a:pt x="24" y="1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6" y="2"/>
                  </a:lnTo>
                  <a:lnTo>
                    <a:pt x="40" y="0"/>
                  </a:lnTo>
                  <a:lnTo>
                    <a:pt x="46" y="2"/>
                  </a:lnTo>
                  <a:lnTo>
                    <a:pt x="54" y="6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2" y="22"/>
                  </a:lnTo>
                  <a:lnTo>
                    <a:pt x="62" y="2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62" y="4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58" y="68"/>
                  </a:lnTo>
                  <a:lnTo>
                    <a:pt x="52" y="70"/>
                  </a:lnTo>
                  <a:lnTo>
                    <a:pt x="46" y="70"/>
                  </a:lnTo>
                  <a:lnTo>
                    <a:pt x="40" y="70"/>
                  </a:lnTo>
                  <a:lnTo>
                    <a:pt x="34" y="66"/>
                  </a:lnTo>
                  <a:lnTo>
                    <a:pt x="26" y="60"/>
                  </a:lnTo>
                  <a:lnTo>
                    <a:pt x="16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4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38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4" name="Freeform 150"/>
            <p:cNvSpPr>
              <a:spLocks/>
            </p:cNvSpPr>
            <p:nvPr/>
          </p:nvSpPr>
          <p:spPr bwMode="auto">
            <a:xfrm>
              <a:off x="385011" y="5763126"/>
              <a:ext cx="545432" cy="529389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42" y="12"/>
                </a:cxn>
                <a:cxn ang="0">
                  <a:pos x="52" y="24"/>
                </a:cxn>
                <a:cxn ang="0">
                  <a:pos x="62" y="34"/>
                </a:cxn>
                <a:cxn ang="0">
                  <a:pos x="62" y="34"/>
                </a:cxn>
                <a:cxn ang="0">
                  <a:pos x="66" y="42"/>
                </a:cxn>
                <a:cxn ang="0">
                  <a:pos x="68" y="50"/>
                </a:cxn>
                <a:cxn ang="0">
                  <a:pos x="64" y="58"/>
                </a:cxn>
                <a:cxn ang="0">
                  <a:pos x="58" y="64"/>
                </a:cxn>
                <a:cxn ang="0">
                  <a:pos x="58" y="64"/>
                </a:cxn>
                <a:cxn ang="0">
                  <a:pos x="54" y="66"/>
                </a:cxn>
                <a:cxn ang="0">
                  <a:pos x="50" y="66"/>
                </a:cxn>
                <a:cxn ang="0">
                  <a:pos x="44" y="64"/>
                </a:cxn>
                <a:cxn ang="0">
                  <a:pos x="36" y="60"/>
                </a:cxn>
                <a:cxn ang="0">
                  <a:pos x="36" y="60"/>
                </a:cxn>
                <a:cxn ang="0">
                  <a:pos x="34" y="62"/>
                </a:cxn>
                <a:cxn ang="0">
                  <a:pos x="26" y="64"/>
                </a:cxn>
                <a:cxn ang="0">
                  <a:pos x="18" y="66"/>
                </a:cxn>
                <a:cxn ang="0">
                  <a:pos x="14" y="6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2" y="52"/>
                </a:cxn>
                <a:cxn ang="0">
                  <a:pos x="2" y="46"/>
                </a:cxn>
                <a:cxn ang="0">
                  <a:pos x="0" y="40"/>
                </a:cxn>
                <a:cxn ang="0">
                  <a:pos x="2" y="32"/>
                </a:cxn>
                <a:cxn ang="0">
                  <a:pos x="8" y="24"/>
                </a:cxn>
                <a:cxn ang="0">
                  <a:pos x="14" y="14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4" y="12"/>
                </a:cxn>
                <a:cxn ang="0">
                  <a:pos x="24" y="20"/>
                </a:cxn>
                <a:cxn ang="0">
                  <a:pos x="28" y="30"/>
                </a:cxn>
                <a:cxn ang="0">
                  <a:pos x="28" y="30"/>
                </a:cxn>
                <a:cxn ang="0">
                  <a:pos x="30" y="20"/>
                </a:cxn>
                <a:cxn ang="0">
                  <a:pos x="32" y="10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68" h="66">
                  <a:moveTo>
                    <a:pt x="34" y="0"/>
                  </a:moveTo>
                  <a:lnTo>
                    <a:pt x="34" y="0"/>
                  </a:lnTo>
                  <a:lnTo>
                    <a:pt x="42" y="12"/>
                  </a:lnTo>
                  <a:lnTo>
                    <a:pt x="52" y="2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6" y="42"/>
                  </a:lnTo>
                  <a:lnTo>
                    <a:pt x="68" y="50"/>
                  </a:lnTo>
                  <a:lnTo>
                    <a:pt x="64" y="58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4" y="66"/>
                  </a:lnTo>
                  <a:lnTo>
                    <a:pt x="50" y="66"/>
                  </a:lnTo>
                  <a:lnTo>
                    <a:pt x="44" y="64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4" y="62"/>
                  </a:lnTo>
                  <a:lnTo>
                    <a:pt x="26" y="64"/>
                  </a:lnTo>
                  <a:lnTo>
                    <a:pt x="18" y="66"/>
                  </a:lnTo>
                  <a:lnTo>
                    <a:pt x="14" y="6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2" y="52"/>
                  </a:lnTo>
                  <a:lnTo>
                    <a:pt x="2" y="46"/>
                  </a:lnTo>
                  <a:lnTo>
                    <a:pt x="0" y="40"/>
                  </a:lnTo>
                  <a:lnTo>
                    <a:pt x="2" y="32"/>
                  </a:lnTo>
                  <a:lnTo>
                    <a:pt x="8" y="24"/>
                  </a:lnTo>
                  <a:lnTo>
                    <a:pt x="14" y="1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4" y="12"/>
                  </a:lnTo>
                  <a:lnTo>
                    <a:pt x="24" y="2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30" y="20"/>
                  </a:lnTo>
                  <a:lnTo>
                    <a:pt x="32" y="1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5" name="Freeform 151"/>
            <p:cNvSpPr>
              <a:spLocks/>
            </p:cNvSpPr>
            <p:nvPr/>
          </p:nvSpPr>
          <p:spPr bwMode="auto">
            <a:xfrm>
              <a:off x="32084" y="5426242"/>
              <a:ext cx="513347" cy="577516"/>
            </a:xfrm>
            <a:custGeom>
              <a:avLst/>
              <a:gdLst/>
              <a:ahLst/>
              <a:cxnLst>
                <a:cxn ang="0">
                  <a:pos x="64" y="36"/>
                </a:cxn>
                <a:cxn ang="0">
                  <a:pos x="64" y="36"/>
                </a:cxn>
                <a:cxn ang="0">
                  <a:pos x="56" y="44"/>
                </a:cxn>
                <a:cxn ang="0">
                  <a:pos x="46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36" y="68"/>
                </a:cxn>
                <a:cxn ang="0">
                  <a:pos x="34" y="70"/>
                </a:cxn>
                <a:cxn ang="0">
                  <a:pos x="26" y="72"/>
                </a:cxn>
                <a:cxn ang="0">
                  <a:pos x="18" y="68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8" y="54"/>
                </a:cxn>
                <a:cxn ang="0">
                  <a:pos x="8" y="46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28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22" y="0"/>
                </a:cxn>
                <a:cxn ang="0">
                  <a:pos x="28" y="2"/>
                </a:cxn>
                <a:cxn ang="0">
                  <a:pos x="38" y="6"/>
                </a:cxn>
                <a:cxn ang="0">
                  <a:pos x="48" y="14"/>
                </a:cxn>
                <a:cxn ang="0">
                  <a:pos x="60" y="24"/>
                </a:cxn>
                <a:cxn ang="0">
                  <a:pos x="60" y="24"/>
                </a:cxn>
                <a:cxn ang="0">
                  <a:pos x="52" y="24"/>
                </a:cxn>
                <a:cxn ang="0">
                  <a:pos x="44" y="24"/>
                </a:cxn>
                <a:cxn ang="0">
                  <a:pos x="36" y="30"/>
                </a:cxn>
                <a:cxn ang="0">
                  <a:pos x="36" y="30"/>
                </a:cxn>
                <a:cxn ang="0">
                  <a:pos x="46" y="30"/>
                </a:cxn>
                <a:cxn ang="0">
                  <a:pos x="56" y="32"/>
                </a:cxn>
                <a:cxn ang="0">
                  <a:pos x="64" y="36"/>
                </a:cxn>
                <a:cxn ang="0">
                  <a:pos x="64" y="36"/>
                </a:cxn>
              </a:cxnLst>
              <a:rect l="0" t="0" r="r" b="b"/>
              <a:pathLst>
                <a:path w="64" h="72">
                  <a:moveTo>
                    <a:pt x="64" y="36"/>
                  </a:moveTo>
                  <a:lnTo>
                    <a:pt x="64" y="36"/>
                  </a:lnTo>
                  <a:lnTo>
                    <a:pt x="56" y="44"/>
                  </a:lnTo>
                  <a:lnTo>
                    <a:pt x="46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6" y="68"/>
                  </a:lnTo>
                  <a:lnTo>
                    <a:pt x="34" y="70"/>
                  </a:lnTo>
                  <a:lnTo>
                    <a:pt x="26" y="72"/>
                  </a:lnTo>
                  <a:lnTo>
                    <a:pt x="18" y="68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8" y="54"/>
                  </a:lnTo>
                  <a:lnTo>
                    <a:pt x="8" y="46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28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52" y="24"/>
                  </a:lnTo>
                  <a:lnTo>
                    <a:pt x="44" y="24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46" y="30"/>
                  </a:lnTo>
                  <a:lnTo>
                    <a:pt x="56" y="32"/>
                  </a:lnTo>
                  <a:lnTo>
                    <a:pt x="64" y="36"/>
                  </a:lnTo>
                  <a:lnTo>
                    <a:pt x="64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6" name="Freeform 152"/>
            <p:cNvSpPr>
              <a:spLocks/>
            </p:cNvSpPr>
            <p:nvPr/>
          </p:nvSpPr>
          <p:spPr bwMode="auto">
            <a:xfrm>
              <a:off x="561474" y="5618747"/>
              <a:ext cx="128337" cy="144379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2" y="12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r" b="b"/>
              <a:pathLst>
                <a:path w="16" h="18">
                  <a:moveTo>
                    <a:pt x="2" y="12"/>
                  </a:moveTo>
                  <a:lnTo>
                    <a:pt x="2" y="12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7" name="Freeform 153"/>
            <p:cNvSpPr>
              <a:spLocks/>
            </p:cNvSpPr>
            <p:nvPr/>
          </p:nvSpPr>
          <p:spPr bwMode="auto">
            <a:xfrm>
              <a:off x="6561221" y="-1295400"/>
              <a:ext cx="1925053" cy="2326105"/>
            </a:xfrm>
            <a:custGeom>
              <a:avLst/>
              <a:gdLst/>
              <a:ahLst/>
              <a:cxnLst>
                <a:cxn ang="0">
                  <a:pos x="58" y="120"/>
                </a:cxn>
                <a:cxn ang="0">
                  <a:pos x="82" y="128"/>
                </a:cxn>
                <a:cxn ang="0">
                  <a:pos x="142" y="132"/>
                </a:cxn>
                <a:cxn ang="0">
                  <a:pos x="170" y="138"/>
                </a:cxn>
                <a:cxn ang="0">
                  <a:pos x="184" y="146"/>
                </a:cxn>
                <a:cxn ang="0">
                  <a:pos x="210" y="166"/>
                </a:cxn>
                <a:cxn ang="0">
                  <a:pos x="226" y="194"/>
                </a:cxn>
                <a:cxn ang="0">
                  <a:pos x="234" y="224"/>
                </a:cxn>
                <a:cxn ang="0">
                  <a:pos x="234" y="238"/>
                </a:cxn>
                <a:cxn ang="0">
                  <a:pos x="222" y="264"/>
                </a:cxn>
                <a:cxn ang="0">
                  <a:pos x="200" y="278"/>
                </a:cxn>
                <a:cxn ang="0">
                  <a:pos x="172" y="284"/>
                </a:cxn>
                <a:cxn ang="0">
                  <a:pos x="140" y="278"/>
                </a:cxn>
                <a:cxn ang="0">
                  <a:pos x="126" y="272"/>
                </a:cxn>
                <a:cxn ang="0">
                  <a:pos x="108" y="252"/>
                </a:cxn>
                <a:cxn ang="0">
                  <a:pos x="104" y="242"/>
                </a:cxn>
                <a:cxn ang="0">
                  <a:pos x="108" y="222"/>
                </a:cxn>
                <a:cxn ang="0">
                  <a:pos x="126" y="210"/>
                </a:cxn>
                <a:cxn ang="0">
                  <a:pos x="132" y="210"/>
                </a:cxn>
                <a:cxn ang="0">
                  <a:pos x="142" y="212"/>
                </a:cxn>
                <a:cxn ang="0">
                  <a:pos x="148" y="216"/>
                </a:cxn>
                <a:cxn ang="0">
                  <a:pos x="152" y="226"/>
                </a:cxn>
                <a:cxn ang="0">
                  <a:pos x="152" y="246"/>
                </a:cxn>
                <a:cxn ang="0">
                  <a:pos x="150" y="250"/>
                </a:cxn>
                <a:cxn ang="0">
                  <a:pos x="158" y="230"/>
                </a:cxn>
                <a:cxn ang="0">
                  <a:pos x="156" y="218"/>
                </a:cxn>
                <a:cxn ang="0">
                  <a:pos x="144" y="208"/>
                </a:cxn>
                <a:cxn ang="0">
                  <a:pos x="136" y="204"/>
                </a:cxn>
                <a:cxn ang="0">
                  <a:pos x="120" y="204"/>
                </a:cxn>
                <a:cxn ang="0">
                  <a:pos x="110" y="214"/>
                </a:cxn>
                <a:cxn ang="0">
                  <a:pos x="102" y="226"/>
                </a:cxn>
                <a:cxn ang="0">
                  <a:pos x="100" y="240"/>
                </a:cxn>
                <a:cxn ang="0">
                  <a:pos x="102" y="248"/>
                </a:cxn>
                <a:cxn ang="0">
                  <a:pos x="110" y="266"/>
                </a:cxn>
                <a:cxn ang="0">
                  <a:pos x="134" y="282"/>
                </a:cxn>
                <a:cxn ang="0">
                  <a:pos x="164" y="288"/>
                </a:cxn>
                <a:cxn ang="0">
                  <a:pos x="192" y="288"/>
                </a:cxn>
                <a:cxn ang="0">
                  <a:pos x="200" y="286"/>
                </a:cxn>
                <a:cxn ang="0">
                  <a:pos x="216" y="280"/>
                </a:cxn>
                <a:cxn ang="0">
                  <a:pos x="232" y="262"/>
                </a:cxn>
                <a:cxn ang="0">
                  <a:pos x="240" y="232"/>
                </a:cxn>
                <a:cxn ang="0">
                  <a:pos x="236" y="200"/>
                </a:cxn>
                <a:cxn ang="0">
                  <a:pos x="230" y="184"/>
                </a:cxn>
                <a:cxn ang="0">
                  <a:pos x="214" y="160"/>
                </a:cxn>
                <a:cxn ang="0">
                  <a:pos x="192" y="140"/>
                </a:cxn>
                <a:cxn ang="0">
                  <a:pos x="164" y="128"/>
                </a:cxn>
                <a:cxn ang="0">
                  <a:pos x="134" y="122"/>
                </a:cxn>
                <a:cxn ang="0">
                  <a:pos x="102" y="120"/>
                </a:cxn>
                <a:cxn ang="0">
                  <a:pos x="68" y="114"/>
                </a:cxn>
                <a:cxn ang="0">
                  <a:pos x="56" y="110"/>
                </a:cxn>
                <a:cxn ang="0">
                  <a:pos x="38" y="96"/>
                </a:cxn>
                <a:cxn ang="0">
                  <a:pos x="24" y="82"/>
                </a:cxn>
                <a:cxn ang="0">
                  <a:pos x="14" y="58"/>
                </a:cxn>
                <a:cxn ang="0">
                  <a:pos x="12" y="26"/>
                </a:cxn>
                <a:cxn ang="0">
                  <a:pos x="18" y="0"/>
                </a:cxn>
                <a:cxn ang="0">
                  <a:pos x="6" y="0"/>
                </a:cxn>
                <a:cxn ang="0">
                  <a:pos x="0" y="26"/>
                </a:cxn>
                <a:cxn ang="0">
                  <a:pos x="2" y="58"/>
                </a:cxn>
                <a:cxn ang="0">
                  <a:pos x="18" y="90"/>
                </a:cxn>
                <a:cxn ang="0">
                  <a:pos x="58" y="120"/>
                </a:cxn>
              </a:cxnLst>
              <a:rect l="0" t="0" r="r" b="b"/>
              <a:pathLst>
                <a:path w="240" h="290">
                  <a:moveTo>
                    <a:pt x="58" y="120"/>
                  </a:moveTo>
                  <a:lnTo>
                    <a:pt x="58" y="120"/>
                  </a:lnTo>
                  <a:lnTo>
                    <a:pt x="68" y="126"/>
                  </a:lnTo>
                  <a:lnTo>
                    <a:pt x="82" y="128"/>
                  </a:lnTo>
                  <a:lnTo>
                    <a:pt x="110" y="130"/>
                  </a:lnTo>
                  <a:lnTo>
                    <a:pt x="142" y="132"/>
                  </a:lnTo>
                  <a:lnTo>
                    <a:pt x="156" y="134"/>
                  </a:lnTo>
                  <a:lnTo>
                    <a:pt x="170" y="138"/>
                  </a:lnTo>
                  <a:lnTo>
                    <a:pt x="170" y="138"/>
                  </a:lnTo>
                  <a:lnTo>
                    <a:pt x="184" y="146"/>
                  </a:lnTo>
                  <a:lnTo>
                    <a:pt x="198" y="154"/>
                  </a:lnTo>
                  <a:lnTo>
                    <a:pt x="210" y="166"/>
                  </a:lnTo>
                  <a:lnTo>
                    <a:pt x="218" y="180"/>
                  </a:lnTo>
                  <a:lnTo>
                    <a:pt x="226" y="194"/>
                  </a:lnTo>
                  <a:lnTo>
                    <a:pt x="232" y="210"/>
                  </a:lnTo>
                  <a:lnTo>
                    <a:pt x="234" y="224"/>
                  </a:lnTo>
                  <a:lnTo>
                    <a:pt x="234" y="238"/>
                  </a:lnTo>
                  <a:lnTo>
                    <a:pt x="234" y="238"/>
                  </a:lnTo>
                  <a:lnTo>
                    <a:pt x="230" y="252"/>
                  </a:lnTo>
                  <a:lnTo>
                    <a:pt x="222" y="264"/>
                  </a:lnTo>
                  <a:lnTo>
                    <a:pt x="212" y="274"/>
                  </a:lnTo>
                  <a:lnTo>
                    <a:pt x="200" y="278"/>
                  </a:lnTo>
                  <a:lnTo>
                    <a:pt x="186" y="282"/>
                  </a:lnTo>
                  <a:lnTo>
                    <a:pt x="172" y="284"/>
                  </a:lnTo>
                  <a:lnTo>
                    <a:pt x="156" y="282"/>
                  </a:lnTo>
                  <a:lnTo>
                    <a:pt x="140" y="278"/>
                  </a:lnTo>
                  <a:lnTo>
                    <a:pt x="140" y="278"/>
                  </a:lnTo>
                  <a:lnTo>
                    <a:pt x="126" y="272"/>
                  </a:lnTo>
                  <a:lnTo>
                    <a:pt x="116" y="262"/>
                  </a:lnTo>
                  <a:lnTo>
                    <a:pt x="108" y="252"/>
                  </a:lnTo>
                  <a:lnTo>
                    <a:pt x="104" y="242"/>
                  </a:lnTo>
                  <a:lnTo>
                    <a:pt x="104" y="242"/>
                  </a:lnTo>
                  <a:lnTo>
                    <a:pt x="104" y="232"/>
                  </a:lnTo>
                  <a:lnTo>
                    <a:pt x="108" y="222"/>
                  </a:lnTo>
                  <a:lnTo>
                    <a:pt x="116" y="214"/>
                  </a:lnTo>
                  <a:lnTo>
                    <a:pt x="126" y="210"/>
                  </a:lnTo>
                  <a:lnTo>
                    <a:pt x="126" y="210"/>
                  </a:lnTo>
                  <a:lnTo>
                    <a:pt x="132" y="210"/>
                  </a:lnTo>
                  <a:lnTo>
                    <a:pt x="136" y="210"/>
                  </a:lnTo>
                  <a:lnTo>
                    <a:pt x="142" y="212"/>
                  </a:lnTo>
                  <a:lnTo>
                    <a:pt x="148" y="216"/>
                  </a:lnTo>
                  <a:lnTo>
                    <a:pt x="148" y="216"/>
                  </a:lnTo>
                  <a:lnTo>
                    <a:pt x="152" y="220"/>
                  </a:lnTo>
                  <a:lnTo>
                    <a:pt x="152" y="226"/>
                  </a:lnTo>
                  <a:lnTo>
                    <a:pt x="154" y="236"/>
                  </a:lnTo>
                  <a:lnTo>
                    <a:pt x="152" y="246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56" y="238"/>
                  </a:lnTo>
                  <a:lnTo>
                    <a:pt x="158" y="230"/>
                  </a:lnTo>
                  <a:lnTo>
                    <a:pt x="158" y="224"/>
                  </a:lnTo>
                  <a:lnTo>
                    <a:pt x="156" y="218"/>
                  </a:lnTo>
                  <a:lnTo>
                    <a:pt x="152" y="212"/>
                  </a:lnTo>
                  <a:lnTo>
                    <a:pt x="144" y="208"/>
                  </a:lnTo>
                  <a:lnTo>
                    <a:pt x="136" y="204"/>
                  </a:lnTo>
                  <a:lnTo>
                    <a:pt x="136" y="204"/>
                  </a:lnTo>
                  <a:lnTo>
                    <a:pt x="128" y="204"/>
                  </a:lnTo>
                  <a:lnTo>
                    <a:pt x="120" y="204"/>
                  </a:lnTo>
                  <a:lnTo>
                    <a:pt x="114" y="208"/>
                  </a:lnTo>
                  <a:lnTo>
                    <a:pt x="110" y="214"/>
                  </a:lnTo>
                  <a:lnTo>
                    <a:pt x="106" y="220"/>
                  </a:lnTo>
                  <a:lnTo>
                    <a:pt x="102" y="226"/>
                  </a:lnTo>
                  <a:lnTo>
                    <a:pt x="102" y="234"/>
                  </a:lnTo>
                  <a:lnTo>
                    <a:pt x="100" y="240"/>
                  </a:lnTo>
                  <a:lnTo>
                    <a:pt x="100" y="240"/>
                  </a:lnTo>
                  <a:lnTo>
                    <a:pt x="102" y="248"/>
                  </a:lnTo>
                  <a:lnTo>
                    <a:pt x="104" y="254"/>
                  </a:lnTo>
                  <a:lnTo>
                    <a:pt x="110" y="266"/>
                  </a:lnTo>
                  <a:lnTo>
                    <a:pt x="122" y="274"/>
                  </a:lnTo>
                  <a:lnTo>
                    <a:pt x="134" y="282"/>
                  </a:lnTo>
                  <a:lnTo>
                    <a:pt x="148" y="286"/>
                  </a:lnTo>
                  <a:lnTo>
                    <a:pt x="164" y="288"/>
                  </a:lnTo>
                  <a:lnTo>
                    <a:pt x="178" y="290"/>
                  </a:lnTo>
                  <a:lnTo>
                    <a:pt x="192" y="288"/>
                  </a:lnTo>
                  <a:lnTo>
                    <a:pt x="192" y="288"/>
                  </a:lnTo>
                  <a:lnTo>
                    <a:pt x="200" y="286"/>
                  </a:lnTo>
                  <a:lnTo>
                    <a:pt x="208" y="284"/>
                  </a:lnTo>
                  <a:lnTo>
                    <a:pt x="216" y="280"/>
                  </a:lnTo>
                  <a:lnTo>
                    <a:pt x="222" y="274"/>
                  </a:lnTo>
                  <a:lnTo>
                    <a:pt x="232" y="262"/>
                  </a:lnTo>
                  <a:lnTo>
                    <a:pt x="238" y="248"/>
                  </a:lnTo>
                  <a:lnTo>
                    <a:pt x="240" y="232"/>
                  </a:lnTo>
                  <a:lnTo>
                    <a:pt x="240" y="216"/>
                  </a:lnTo>
                  <a:lnTo>
                    <a:pt x="236" y="200"/>
                  </a:lnTo>
                  <a:lnTo>
                    <a:pt x="230" y="184"/>
                  </a:lnTo>
                  <a:lnTo>
                    <a:pt x="230" y="184"/>
                  </a:lnTo>
                  <a:lnTo>
                    <a:pt x="224" y="170"/>
                  </a:lnTo>
                  <a:lnTo>
                    <a:pt x="214" y="160"/>
                  </a:lnTo>
                  <a:lnTo>
                    <a:pt x="204" y="148"/>
                  </a:lnTo>
                  <a:lnTo>
                    <a:pt x="192" y="140"/>
                  </a:lnTo>
                  <a:lnTo>
                    <a:pt x="178" y="134"/>
                  </a:lnTo>
                  <a:lnTo>
                    <a:pt x="164" y="128"/>
                  </a:lnTo>
                  <a:lnTo>
                    <a:pt x="150" y="124"/>
                  </a:lnTo>
                  <a:lnTo>
                    <a:pt x="134" y="122"/>
                  </a:lnTo>
                  <a:lnTo>
                    <a:pt x="134" y="122"/>
                  </a:lnTo>
                  <a:lnTo>
                    <a:pt x="102" y="120"/>
                  </a:lnTo>
                  <a:lnTo>
                    <a:pt x="84" y="118"/>
                  </a:lnTo>
                  <a:lnTo>
                    <a:pt x="68" y="114"/>
                  </a:lnTo>
                  <a:lnTo>
                    <a:pt x="68" y="114"/>
                  </a:lnTo>
                  <a:lnTo>
                    <a:pt x="56" y="110"/>
                  </a:lnTo>
                  <a:lnTo>
                    <a:pt x="46" y="104"/>
                  </a:lnTo>
                  <a:lnTo>
                    <a:pt x="38" y="96"/>
                  </a:lnTo>
                  <a:lnTo>
                    <a:pt x="30" y="90"/>
                  </a:lnTo>
                  <a:lnTo>
                    <a:pt x="24" y="82"/>
                  </a:lnTo>
                  <a:lnTo>
                    <a:pt x="20" y="74"/>
                  </a:lnTo>
                  <a:lnTo>
                    <a:pt x="14" y="58"/>
                  </a:lnTo>
                  <a:lnTo>
                    <a:pt x="12" y="42"/>
                  </a:lnTo>
                  <a:lnTo>
                    <a:pt x="12" y="26"/>
                  </a:lnTo>
                  <a:lnTo>
                    <a:pt x="14" y="12"/>
                  </a:lnTo>
                  <a:lnTo>
                    <a:pt x="1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12"/>
                  </a:lnTo>
                  <a:lnTo>
                    <a:pt x="0" y="26"/>
                  </a:lnTo>
                  <a:lnTo>
                    <a:pt x="0" y="42"/>
                  </a:lnTo>
                  <a:lnTo>
                    <a:pt x="2" y="58"/>
                  </a:lnTo>
                  <a:lnTo>
                    <a:pt x="8" y="74"/>
                  </a:lnTo>
                  <a:lnTo>
                    <a:pt x="18" y="90"/>
                  </a:lnTo>
                  <a:lnTo>
                    <a:pt x="36" y="106"/>
                  </a:lnTo>
                  <a:lnTo>
                    <a:pt x="58" y="120"/>
                  </a:lnTo>
                  <a:lnTo>
                    <a:pt x="58" y="1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8" name="Freeform 154"/>
            <p:cNvSpPr>
              <a:spLocks/>
            </p:cNvSpPr>
            <p:nvPr/>
          </p:nvSpPr>
          <p:spPr bwMode="auto">
            <a:xfrm>
              <a:off x="6866021" y="-268705"/>
              <a:ext cx="320842" cy="497305"/>
            </a:xfrm>
            <a:custGeom>
              <a:avLst/>
              <a:gdLst/>
              <a:ahLst/>
              <a:cxnLst>
                <a:cxn ang="0">
                  <a:pos x="40" y="62"/>
                </a:cxn>
                <a:cxn ang="0">
                  <a:pos x="40" y="62"/>
                </a:cxn>
                <a:cxn ang="0">
                  <a:pos x="38" y="60"/>
                </a:cxn>
                <a:cxn ang="0">
                  <a:pos x="34" y="56"/>
                </a:cxn>
                <a:cxn ang="0">
                  <a:pos x="32" y="46"/>
                </a:cxn>
                <a:cxn ang="0">
                  <a:pos x="34" y="34"/>
                </a:cxn>
                <a:cxn ang="0">
                  <a:pos x="34" y="34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8" y="4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2" y="26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8" y="28"/>
                </a:cxn>
                <a:cxn ang="0">
                  <a:pos x="10" y="24"/>
                </a:cxn>
                <a:cxn ang="0">
                  <a:pos x="14" y="22"/>
                </a:cxn>
                <a:cxn ang="0">
                  <a:pos x="14" y="22"/>
                </a:cxn>
                <a:cxn ang="0">
                  <a:pos x="12" y="28"/>
                </a:cxn>
                <a:cxn ang="0">
                  <a:pos x="12" y="34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20" y="48"/>
                </a:cxn>
                <a:cxn ang="0">
                  <a:pos x="28" y="54"/>
                </a:cxn>
                <a:cxn ang="0">
                  <a:pos x="40" y="62"/>
                </a:cxn>
                <a:cxn ang="0">
                  <a:pos x="40" y="62"/>
                </a:cxn>
              </a:cxnLst>
              <a:rect l="0" t="0" r="r" b="b"/>
              <a:pathLst>
                <a:path w="40" h="62">
                  <a:moveTo>
                    <a:pt x="40" y="62"/>
                  </a:moveTo>
                  <a:lnTo>
                    <a:pt x="40" y="62"/>
                  </a:lnTo>
                  <a:lnTo>
                    <a:pt x="38" y="60"/>
                  </a:lnTo>
                  <a:lnTo>
                    <a:pt x="34" y="56"/>
                  </a:lnTo>
                  <a:lnTo>
                    <a:pt x="32" y="46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28"/>
                  </a:lnTo>
                  <a:lnTo>
                    <a:pt x="10" y="24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2" y="28"/>
                  </a:lnTo>
                  <a:lnTo>
                    <a:pt x="12" y="34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20" y="48"/>
                  </a:lnTo>
                  <a:lnTo>
                    <a:pt x="28" y="54"/>
                  </a:lnTo>
                  <a:lnTo>
                    <a:pt x="40" y="62"/>
                  </a:lnTo>
                  <a:lnTo>
                    <a:pt x="4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9" name="Freeform 155"/>
            <p:cNvSpPr>
              <a:spLocks/>
            </p:cNvSpPr>
            <p:nvPr/>
          </p:nvSpPr>
          <p:spPr bwMode="auto">
            <a:xfrm>
              <a:off x="4026568" y="4126832"/>
              <a:ext cx="1187116" cy="1203158"/>
            </a:xfrm>
            <a:custGeom>
              <a:avLst/>
              <a:gdLst/>
              <a:ahLst/>
              <a:cxnLst>
                <a:cxn ang="0">
                  <a:pos x="12" y="150"/>
                </a:cxn>
                <a:cxn ang="0">
                  <a:pos x="12" y="150"/>
                </a:cxn>
                <a:cxn ang="0">
                  <a:pos x="32" y="146"/>
                </a:cxn>
                <a:cxn ang="0">
                  <a:pos x="54" y="144"/>
                </a:cxn>
                <a:cxn ang="0">
                  <a:pos x="86" y="144"/>
                </a:cxn>
                <a:cxn ang="0">
                  <a:pos x="86" y="144"/>
                </a:cxn>
                <a:cxn ang="0">
                  <a:pos x="102" y="142"/>
                </a:cxn>
                <a:cxn ang="0">
                  <a:pos x="118" y="136"/>
                </a:cxn>
                <a:cxn ang="0">
                  <a:pos x="130" y="128"/>
                </a:cxn>
                <a:cxn ang="0">
                  <a:pos x="138" y="116"/>
                </a:cxn>
                <a:cxn ang="0">
                  <a:pos x="146" y="106"/>
                </a:cxn>
                <a:cxn ang="0">
                  <a:pos x="148" y="94"/>
                </a:cxn>
                <a:cxn ang="0">
                  <a:pos x="148" y="84"/>
                </a:cxn>
                <a:cxn ang="0">
                  <a:pos x="144" y="76"/>
                </a:cxn>
                <a:cxn ang="0">
                  <a:pos x="144" y="76"/>
                </a:cxn>
                <a:cxn ang="0">
                  <a:pos x="138" y="68"/>
                </a:cxn>
                <a:cxn ang="0">
                  <a:pos x="132" y="64"/>
                </a:cxn>
                <a:cxn ang="0">
                  <a:pos x="118" y="58"/>
                </a:cxn>
                <a:cxn ang="0">
                  <a:pos x="108" y="58"/>
                </a:cxn>
                <a:cxn ang="0">
                  <a:pos x="104" y="58"/>
                </a:cxn>
                <a:cxn ang="0">
                  <a:pos x="104" y="58"/>
                </a:cxn>
                <a:cxn ang="0">
                  <a:pos x="106" y="48"/>
                </a:cxn>
                <a:cxn ang="0">
                  <a:pos x="106" y="40"/>
                </a:cxn>
                <a:cxn ang="0">
                  <a:pos x="106" y="30"/>
                </a:cxn>
                <a:cxn ang="0">
                  <a:pos x="104" y="18"/>
                </a:cxn>
                <a:cxn ang="0">
                  <a:pos x="98" y="10"/>
                </a:cxn>
                <a:cxn ang="0">
                  <a:pos x="94" y="6"/>
                </a:cxn>
                <a:cxn ang="0">
                  <a:pos x="88" y="2"/>
                </a:cxn>
                <a:cxn ang="0">
                  <a:pos x="82" y="0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60" y="0"/>
                </a:cxn>
                <a:cxn ang="0">
                  <a:pos x="44" y="2"/>
                </a:cxn>
                <a:cxn ang="0">
                  <a:pos x="30" y="8"/>
                </a:cxn>
                <a:cxn ang="0">
                  <a:pos x="24" y="12"/>
                </a:cxn>
                <a:cxn ang="0">
                  <a:pos x="18" y="18"/>
                </a:cxn>
                <a:cxn ang="0">
                  <a:pos x="14" y="26"/>
                </a:cxn>
                <a:cxn ang="0">
                  <a:pos x="10" y="34"/>
                </a:cxn>
                <a:cxn ang="0">
                  <a:pos x="6" y="46"/>
                </a:cxn>
                <a:cxn ang="0">
                  <a:pos x="2" y="58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6" y="126"/>
                </a:cxn>
                <a:cxn ang="0">
                  <a:pos x="16" y="112"/>
                </a:cxn>
                <a:cxn ang="0">
                  <a:pos x="24" y="104"/>
                </a:cxn>
                <a:cxn ang="0">
                  <a:pos x="34" y="96"/>
                </a:cxn>
                <a:cxn ang="0">
                  <a:pos x="44" y="90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48" y="92"/>
                </a:cxn>
                <a:cxn ang="0">
                  <a:pos x="36" y="102"/>
                </a:cxn>
                <a:cxn ang="0">
                  <a:pos x="28" y="112"/>
                </a:cxn>
                <a:cxn ang="0">
                  <a:pos x="20" y="122"/>
                </a:cxn>
                <a:cxn ang="0">
                  <a:pos x="16" y="134"/>
                </a:cxn>
                <a:cxn ang="0">
                  <a:pos x="12" y="150"/>
                </a:cxn>
                <a:cxn ang="0">
                  <a:pos x="12" y="150"/>
                </a:cxn>
              </a:cxnLst>
              <a:rect l="0" t="0" r="r" b="b"/>
              <a:pathLst>
                <a:path w="148" h="150">
                  <a:moveTo>
                    <a:pt x="12" y="150"/>
                  </a:moveTo>
                  <a:lnTo>
                    <a:pt x="12" y="150"/>
                  </a:lnTo>
                  <a:lnTo>
                    <a:pt x="32" y="146"/>
                  </a:lnTo>
                  <a:lnTo>
                    <a:pt x="54" y="144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102" y="142"/>
                  </a:lnTo>
                  <a:lnTo>
                    <a:pt x="118" y="136"/>
                  </a:lnTo>
                  <a:lnTo>
                    <a:pt x="130" y="128"/>
                  </a:lnTo>
                  <a:lnTo>
                    <a:pt x="138" y="116"/>
                  </a:lnTo>
                  <a:lnTo>
                    <a:pt x="146" y="106"/>
                  </a:lnTo>
                  <a:lnTo>
                    <a:pt x="148" y="94"/>
                  </a:lnTo>
                  <a:lnTo>
                    <a:pt x="148" y="84"/>
                  </a:lnTo>
                  <a:lnTo>
                    <a:pt x="144" y="76"/>
                  </a:lnTo>
                  <a:lnTo>
                    <a:pt x="144" y="76"/>
                  </a:lnTo>
                  <a:lnTo>
                    <a:pt x="138" y="68"/>
                  </a:lnTo>
                  <a:lnTo>
                    <a:pt x="132" y="64"/>
                  </a:lnTo>
                  <a:lnTo>
                    <a:pt x="118" y="58"/>
                  </a:lnTo>
                  <a:lnTo>
                    <a:pt x="108" y="58"/>
                  </a:lnTo>
                  <a:lnTo>
                    <a:pt x="104" y="58"/>
                  </a:lnTo>
                  <a:lnTo>
                    <a:pt x="104" y="58"/>
                  </a:lnTo>
                  <a:lnTo>
                    <a:pt x="106" y="48"/>
                  </a:lnTo>
                  <a:lnTo>
                    <a:pt x="106" y="40"/>
                  </a:lnTo>
                  <a:lnTo>
                    <a:pt x="106" y="30"/>
                  </a:lnTo>
                  <a:lnTo>
                    <a:pt x="104" y="18"/>
                  </a:lnTo>
                  <a:lnTo>
                    <a:pt x="98" y="10"/>
                  </a:lnTo>
                  <a:lnTo>
                    <a:pt x="94" y="6"/>
                  </a:lnTo>
                  <a:lnTo>
                    <a:pt x="88" y="2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60" y="0"/>
                  </a:lnTo>
                  <a:lnTo>
                    <a:pt x="44" y="2"/>
                  </a:lnTo>
                  <a:lnTo>
                    <a:pt x="30" y="8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10" y="34"/>
                  </a:lnTo>
                  <a:lnTo>
                    <a:pt x="6" y="46"/>
                  </a:lnTo>
                  <a:lnTo>
                    <a:pt x="2" y="58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6" y="126"/>
                  </a:lnTo>
                  <a:lnTo>
                    <a:pt x="16" y="112"/>
                  </a:lnTo>
                  <a:lnTo>
                    <a:pt x="24" y="104"/>
                  </a:lnTo>
                  <a:lnTo>
                    <a:pt x="34" y="96"/>
                  </a:lnTo>
                  <a:lnTo>
                    <a:pt x="44" y="90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48" y="92"/>
                  </a:lnTo>
                  <a:lnTo>
                    <a:pt x="36" y="102"/>
                  </a:lnTo>
                  <a:lnTo>
                    <a:pt x="28" y="112"/>
                  </a:lnTo>
                  <a:lnTo>
                    <a:pt x="20" y="122"/>
                  </a:lnTo>
                  <a:lnTo>
                    <a:pt x="16" y="134"/>
                  </a:lnTo>
                  <a:lnTo>
                    <a:pt x="12" y="150"/>
                  </a:lnTo>
                  <a:lnTo>
                    <a:pt x="12" y="1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0" name="Freeform 156"/>
            <p:cNvSpPr>
              <a:spLocks/>
            </p:cNvSpPr>
            <p:nvPr/>
          </p:nvSpPr>
          <p:spPr bwMode="auto">
            <a:xfrm>
              <a:off x="4042611" y="5362074"/>
              <a:ext cx="1251284" cy="1235242"/>
            </a:xfrm>
            <a:custGeom>
              <a:avLst/>
              <a:gdLst/>
              <a:ahLst/>
              <a:cxnLst>
                <a:cxn ang="0">
                  <a:pos x="148" y="26"/>
                </a:cxn>
                <a:cxn ang="0">
                  <a:pos x="148" y="26"/>
                </a:cxn>
                <a:cxn ang="0">
                  <a:pos x="152" y="32"/>
                </a:cxn>
                <a:cxn ang="0">
                  <a:pos x="154" y="40"/>
                </a:cxn>
                <a:cxn ang="0">
                  <a:pos x="156" y="52"/>
                </a:cxn>
                <a:cxn ang="0">
                  <a:pos x="154" y="64"/>
                </a:cxn>
                <a:cxn ang="0">
                  <a:pos x="148" y="74"/>
                </a:cxn>
                <a:cxn ang="0">
                  <a:pos x="142" y="82"/>
                </a:cxn>
                <a:cxn ang="0">
                  <a:pos x="134" y="86"/>
                </a:cxn>
                <a:cxn ang="0">
                  <a:pos x="124" y="88"/>
                </a:cxn>
                <a:cxn ang="0">
                  <a:pos x="116" y="86"/>
                </a:cxn>
                <a:cxn ang="0">
                  <a:pos x="116" y="86"/>
                </a:cxn>
                <a:cxn ang="0">
                  <a:pos x="120" y="94"/>
                </a:cxn>
                <a:cxn ang="0">
                  <a:pos x="124" y="102"/>
                </a:cxn>
                <a:cxn ang="0">
                  <a:pos x="126" y="112"/>
                </a:cxn>
                <a:cxn ang="0">
                  <a:pos x="126" y="122"/>
                </a:cxn>
                <a:cxn ang="0">
                  <a:pos x="124" y="132"/>
                </a:cxn>
                <a:cxn ang="0">
                  <a:pos x="120" y="142"/>
                </a:cxn>
                <a:cxn ang="0">
                  <a:pos x="114" y="146"/>
                </a:cxn>
                <a:cxn ang="0">
                  <a:pos x="110" y="148"/>
                </a:cxn>
                <a:cxn ang="0">
                  <a:pos x="110" y="148"/>
                </a:cxn>
                <a:cxn ang="0">
                  <a:pos x="96" y="154"/>
                </a:cxn>
                <a:cxn ang="0">
                  <a:pos x="86" y="154"/>
                </a:cxn>
                <a:cxn ang="0">
                  <a:pos x="76" y="152"/>
                </a:cxn>
                <a:cxn ang="0">
                  <a:pos x="68" y="148"/>
                </a:cxn>
                <a:cxn ang="0">
                  <a:pos x="62" y="142"/>
                </a:cxn>
                <a:cxn ang="0">
                  <a:pos x="56" y="132"/>
                </a:cxn>
                <a:cxn ang="0">
                  <a:pos x="46" y="110"/>
                </a:cxn>
                <a:cxn ang="0">
                  <a:pos x="38" y="86"/>
                </a:cxn>
                <a:cxn ang="0">
                  <a:pos x="28" y="62"/>
                </a:cxn>
                <a:cxn ang="0">
                  <a:pos x="22" y="52"/>
                </a:cxn>
                <a:cxn ang="0">
                  <a:pos x="16" y="42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10" y="30"/>
                </a:cxn>
                <a:cxn ang="0">
                  <a:pos x="32" y="34"/>
                </a:cxn>
                <a:cxn ang="0">
                  <a:pos x="44" y="38"/>
                </a:cxn>
                <a:cxn ang="0">
                  <a:pos x="58" y="42"/>
                </a:cxn>
                <a:cxn ang="0">
                  <a:pos x="70" y="48"/>
                </a:cxn>
                <a:cxn ang="0">
                  <a:pos x="82" y="56"/>
                </a:cxn>
                <a:cxn ang="0">
                  <a:pos x="82" y="56"/>
                </a:cxn>
                <a:cxn ang="0">
                  <a:pos x="78" y="50"/>
                </a:cxn>
                <a:cxn ang="0">
                  <a:pos x="64" y="38"/>
                </a:cxn>
                <a:cxn ang="0">
                  <a:pos x="54" y="32"/>
                </a:cxn>
                <a:cxn ang="0">
                  <a:pos x="42" y="24"/>
                </a:cxn>
                <a:cxn ang="0">
                  <a:pos x="26" y="20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24" y="10"/>
                </a:cxn>
                <a:cxn ang="0">
                  <a:pos x="42" y="6"/>
                </a:cxn>
                <a:cxn ang="0">
                  <a:pos x="64" y="2"/>
                </a:cxn>
                <a:cxn ang="0">
                  <a:pos x="86" y="0"/>
                </a:cxn>
                <a:cxn ang="0">
                  <a:pos x="98" y="2"/>
                </a:cxn>
                <a:cxn ang="0">
                  <a:pos x="110" y="2"/>
                </a:cxn>
                <a:cxn ang="0">
                  <a:pos x="120" y="6"/>
                </a:cxn>
                <a:cxn ang="0">
                  <a:pos x="130" y="12"/>
                </a:cxn>
                <a:cxn ang="0">
                  <a:pos x="140" y="18"/>
                </a:cxn>
                <a:cxn ang="0">
                  <a:pos x="148" y="26"/>
                </a:cxn>
                <a:cxn ang="0">
                  <a:pos x="148" y="26"/>
                </a:cxn>
              </a:cxnLst>
              <a:rect l="0" t="0" r="r" b="b"/>
              <a:pathLst>
                <a:path w="156" h="154">
                  <a:moveTo>
                    <a:pt x="148" y="26"/>
                  </a:moveTo>
                  <a:lnTo>
                    <a:pt x="148" y="26"/>
                  </a:lnTo>
                  <a:lnTo>
                    <a:pt x="152" y="32"/>
                  </a:lnTo>
                  <a:lnTo>
                    <a:pt x="154" y="40"/>
                  </a:lnTo>
                  <a:lnTo>
                    <a:pt x="156" y="52"/>
                  </a:lnTo>
                  <a:lnTo>
                    <a:pt x="154" y="64"/>
                  </a:lnTo>
                  <a:lnTo>
                    <a:pt x="148" y="74"/>
                  </a:lnTo>
                  <a:lnTo>
                    <a:pt x="142" y="82"/>
                  </a:lnTo>
                  <a:lnTo>
                    <a:pt x="134" y="86"/>
                  </a:lnTo>
                  <a:lnTo>
                    <a:pt x="124" y="88"/>
                  </a:lnTo>
                  <a:lnTo>
                    <a:pt x="116" y="86"/>
                  </a:lnTo>
                  <a:lnTo>
                    <a:pt x="116" y="86"/>
                  </a:lnTo>
                  <a:lnTo>
                    <a:pt x="120" y="94"/>
                  </a:lnTo>
                  <a:lnTo>
                    <a:pt x="124" y="102"/>
                  </a:lnTo>
                  <a:lnTo>
                    <a:pt x="126" y="112"/>
                  </a:lnTo>
                  <a:lnTo>
                    <a:pt x="126" y="122"/>
                  </a:lnTo>
                  <a:lnTo>
                    <a:pt x="124" y="132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10" y="148"/>
                  </a:lnTo>
                  <a:lnTo>
                    <a:pt x="110" y="148"/>
                  </a:lnTo>
                  <a:lnTo>
                    <a:pt x="96" y="154"/>
                  </a:lnTo>
                  <a:lnTo>
                    <a:pt x="86" y="154"/>
                  </a:lnTo>
                  <a:lnTo>
                    <a:pt x="76" y="152"/>
                  </a:lnTo>
                  <a:lnTo>
                    <a:pt x="68" y="148"/>
                  </a:lnTo>
                  <a:lnTo>
                    <a:pt x="62" y="142"/>
                  </a:lnTo>
                  <a:lnTo>
                    <a:pt x="56" y="132"/>
                  </a:lnTo>
                  <a:lnTo>
                    <a:pt x="46" y="110"/>
                  </a:lnTo>
                  <a:lnTo>
                    <a:pt x="38" y="86"/>
                  </a:lnTo>
                  <a:lnTo>
                    <a:pt x="28" y="62"/>
                  </a:lnTo>
                  <a:lnTo>
                    <a:pt x="22" y="52"/>
                  </a:lnTo>
                  <a:lnTo>
                    <a:pt x="16" y="42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0" y="30"/>
                  </a:lnTo>
                  <a:lnTo>
                    <a:pt x="32" y="34"/>
                  </a:lnTo>
                  <a:lnTo>
                    <a:pt x="44" y="38"/>
                  </a:lnTo>
                  <a:lnTo>
                    <a:pt x="58" y="42"/>
                  </a:lnTo>
                  <a:lnTo>
                    <a:pt x="70" y="48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78" y="50"/>
                  </a:lnTo>
                  <a:lnTo>
                    <a:pt x="64" y="38"/>
                  </a:lnTo>
                  <a:lnTo>
                    <a:pt x="54" y="32"/>
                  </a:lnTo>
                  <a:lnTo>
                    <a:pt x="42" y="24"/>
                  </a:lnTo>
                  <a:lnTo>
                    <a:pt x="26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24" y="10"/>
                  </a:lnTo>
                  <a:lnTo>
                    <a:pt x="42" y="6"/>
                  </a:lnTo>
                  <a:lnTo>
                    <a:pt x="64" y="2"/>
                  </a:lnTo>
                  <a:lnTo>
                    <a:pt x="86" y="0"/>
                  </a:lnTo>
                  <a:lnTo>
                    <a:pt x="98" y="2"/>
                  </a:lnTo>
                  <a:lnTo>
                    <a:pt x="110" y="2"/>
                  </a:lnTo>
                  <a:lnTo>
                    <a:pt x="120" y="6"/>
                  </a:lnTo>
                  <a:lnTo>
                    <a:pt x="130" y="12"/>
                  </a:lnTo>
                  <a:lnTo>
                    <a:pt x="140" y="18"/>
                  </a:lnTo>
                  <a:lnTo>
                    <a:pt x="148" y="26"/>
                  </a:lnTo>
                  <a:lnTo>
                    <a:pt x="148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1" name="Freeform 157"/>
            <p:cNvSpPr>
              <a:spLocks/>
            </p:cNvSpPr>
            <p:nvPr/>
          </p:nvSpPr>
          <p:spPr bwMode="auto">
            <a:xfrm>
              <a:off x="3128211" y="5682916"/>
              <a:ext cx="1203158" cy="1235242"/>
            </a:xfrm>
            <a:custGeom>
              <a:avLst/>
              <a:gdLst/>
              <a:ahLst/>
              <a:cxnLst>
                <a:cxn ang="0">
                  <a:pos x="102" y="6"/>
                </a:cxn>
                <a:cxn ang="0">
                  <a:pos x="102" y="6"/>
                </a:cxn>
                <a:cxn ang="0">
                  <a:pos x="108" y="10"/>
                </a:cxn>
                <a:cxn ang="0">
                  <a:pos x="120" y="24"/>
                </a:cxn>
                <a:cxn ang="0">
                  <a:pos x="126" y="34"/>
                </a:cxn>
                <a:cxn ang="0">
                  <a:pos x="134" y="46"/>
                </a:cxn>
                <a:cxn ang="0">
                  <a:pos x="140" y="62"/>
                </a:cxn>
                <a:cxn ang="0">
                  <a:pos x="146" y="82"/>
                </a:cxn>
                <a:cxn ang="0">
                  <a:pos x="146" y="82"/>
                </a:cxn>
                <a:cxn ang="0">
                  <a:pos x="148" y="96"/>
                </a:cxn>
                <a:cxn ang="0">
                  <a:pos x="150" y="108"/>
                </a:cxn>
                <a:cxn ang="0">
                  <a:pos x="148" y="120"/>
                </a:cxn>
                <a:cxn ang="0">
                  <a:pos x="144" y="132"/>
                </a:cxn>
                <a:cxn ang="0">
                  <a:pos x="138" y="140"/>
                </a:cxn>
                <a:cxn ang="0">
                  <a:pos x="130" y="148"/>
                </a:cxn>
                <a:cxn ang="0">
                  <a:pos x="120" y="152"/>
                </a:cxn>
                <a:cxn ang="0">
                  <a:pos x="106" y="154"/>
                </a:cxn>
                <a:cxn ang="0">
                  <a:pos x="106" y="154"/>
                </a:cxn>
                <a:cxn ang="0">
                  <a:pos x="94" y="152"/>
                </a:cxn>
                <a:cxn ang="0">
                  <a:pos x="86" y="150"/>
                </a:cxn>
                <a:cxn ang="0">
                  <a:pos x="78" y="146"/>
                </a:cxn>
                <a:cxn ang="0">
                  <a:pos x="74" y="142"/>
                </a:cxn>
                <a:cxn ang="0">
                  <a:pos x="68" y="134"/>
                </a:cxn>
                <a:cxn ang="0">
                  <a:pos x="68" y="130"/>
                </a:cxn>
                <a:cxn ang="0">
                  <a:pos x="68" y="130"/>
                </a:cxn>
                <a:cxn ang="0">
                  <a:pos x="62" y="132"/>
                </a:cxn>
                <a:cxn ang="0">
                  <a:pos x="44" y="138"/>
                </a:cxn>
                <a:cxn ang="0">
                  <a:pos x="34" y="138"/>
                </a:cxn>
                <a:cxn ang="0">
                  <a:pos x="24" y="136"/>
                </a:cxn>
                <a:cxn ang="0">
                  <a:pos x="16" y="130"/>
                </a:cxn>
                <a:cxn ang="0">
                  <a:pos x="8" y="122"/>
                </a:cxn>
                <a:cxn ang="0">
                  <a:pos x="8" y="122"/>
                </a:cxn>
                <a:cxn ang="0">
                  <a:pos x="2" y="108"/>
                </a:cxn>
                <a:cxn ang="0">
                  <a:pos x="0" y="98"/>
                </a:cxn>
                <a:cxn ang="0">
                  <a:pos x="0" y="86"/>
                </a:cxn>
                <a:cxn ang="0">
                  <a:pos x="2" y="78"/>
                </a:cxn>
                <a:cxn ang="0">
                  <a:pos x="8" y="70"/>
                </a:cxn>
                <a:cxn ang="0">
                  <a:pos x="14" y="62"/>
                </a:cxn>
                <a:cxn ang="0">
                  <a:pos x="28" y="48"/>
                </a:cxn>
                <a:cxn ang="0">
                  <a:pos x="62" y="26"/>
                </a:cxn>
                <a:cxn ang="0">
                  <a:pos x="70" y="20"/>
                </a:cxn>
                <a:cxn ang="0">
                  <a:pos x="76" y="14"/>
                </a:cxn>
                <a:cxn ang="0">
                  <a:pos x="80" y="6"/>
                </a:cxn>
                <a:cxn ang="0">
                  <a:pos x="82" y="0"/>
                </a:cxn>
                <a:cxn ang="0">
                  <a:pos x="82" y="0"/>
                </a:cxn>
                <a:cxn ang="0">
                  <a:pos x="86" y="6"/>
                </a:cxn>
                <a:cxn ang="0">
                  <a:pos x="90" y="22"/>
                </a:cxn>
                <a:cxn ang="0">
                  <a:pos x="90" y="32"/>
                </a:cxn>
                <a:cxn ang="0">
                  <a:pos x="92" y="44"/>
                </a:cxn>
                <a:cxn ang="0">
                  <a:pos x="90" y="58"/>
                </a:cxn>
                <a:cxn ang="0">
                  <a:pos x="86" y="70"/>
                </a:cxn>
                <a:cxn ang="0">
                  <a:pos x="86" y="70"/>
                </a:cxn>
                <a:cxn ang="0">
                  <a:pos x="90" y="66"/>
                </a:cxn>
                <a:cxn ang="0">
                  <a:pos x="96" y="56"/>
                </a:cxn>
                <a:cxn ang="0">
                  <a:pos x="98" y="46"/>
                </a:cxn>
                <a:cxn ang="0">
                  <a:pos x="100" y="36"/>
                </a:cxn>
                <a:cxn ang="0">
                  <a:pos x="102" y="22"/>
                </a:cxn>
                <a:cxn ang="0">
                  <a:pos x="102" y="6"/>
                </a:cxn>
                <a:cxn ang="0">
                  <a:pos x="102" y="6"/>
                </a:cxn>
              </a:cxnLst>
              <a:rect l="0" t="0" r="r" b="b"/>
              <a:pathLst>
                <a:path w="150" h="154">
                  <a:moveTo>
                    <a:pt x="102" y="6"/>
                  </a:moveTo>
                  <a:lnTo>
                    <a:pt x="102" y="6"/>
                  </a:lnTo>
                  <a:lnTo>
                    <a:pt x="108" y="10"/>
                  </a:lnTo>
                  <a:lnTo>
                    <a:pt x="120" y="24"/>
                  </a:lnTo>
                  <a:lnTo>
                    <a:pt x="126" y="34"/>
                  </a:lnTo>
                  <a:lnTo>
                    <a:pt x="134" y="46"/>
                  </a:lnTo>
                  <a:lnTo>
                    <a:pt x="140" y="62"/>
                  </a:lnTo>
                  <a:lnTo>
                    <a:pt x="146" y="82"/>
                  </a:lnTo>
                  <a:lnTo>
                    <a:pt x="146" y="82"/>
                  </a:lnTo>
                  <a:lnTo>
                    <a:pt x="148" y="96"/>
                  </a:lnTo>
                  <a:lnTo>
                    <a:pt x="150" y="108"/>
                  </a:lnTo>
                  <a:lnTo>
                    <a:pt x="148" y="120"/>
                  </a:lnTo>
                  <a:lnTo>
                    <a:pt x="144" y="132"/>
                  </a:lnTo>
                  <a:lnTo>
                    <a:pt x="138" y="140"/>
                  </a:lnTo>
                  <a:lnTo>
                    <a:pt x="130" y="148"/>
                  </a:lnTo>
                  <a:lnTo>
                    <a:pt x="120" y="152"/>
                  </a:lnTo>
                  <a:lnTo>
                    <a:pt x="106" y="154"/>
                  </a:lnTo>
                  <a:lnTo>
                    <a:pt x="106" y="154"/>
                  </a:lnTo>
                  <a:lnTo>
                    <a:pt x="94" y="152"/>
                  </a:lnTo>
                  <a:lnTo>
                    <a:pt x="86" y="150"/>
                  </a:lnTo>
                  <a:lnTo>
                    <a:pt x="78" y="146"/>
                  </a:lnTo>
                  <a:lnTo>
                    <a:pt x="74" y="142"/>
                  </a:lnTo>
                  <a:lnTo>
                    <a:pt x="68" y="134"/>
                  </a:lnTo>
                  <a:lnTo>
                    <a:pt x="68" y="130"/>
                  </a:lnTo>
                  <a:lnTo>
                    <a:pt x="68" y="130"/>
                  </a:lnTo>
                  <a:lnTo>
                    <a:pt x="62" y="132"/>
                  </a:lnTo>
                  <a:lnTo>
                    <a:pt x="44" y="138"/>
                  </a:lnTo>
                  <a:lnTo>
                    <a:pt x="34" y="138"/>
                  </a:lnTo>
                  <a:lnTo>
                    <a:pt x="24" y="136"/>
                  </a:lnTo>
                  <a:lnTo>
                    <a:pt x="16" y="130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2" y="108"/>
                  </a:lnTo>
                  <a:lnTo>
                    <a:pt x="0" y="98"/>
                  </a:lnTo>
                  <a:lnTo>
                    <a:pt x="0" y="86"/>
                  </a:lnTo>
                  <a:lnTo>
                    <a:pt x="2" y="78"/>
                  </a:lnTo>
                  <a:lnTo>
                    <a:pt x="8" y="70"/>
                  </a:lnTo>
                  <a:lnTo>
                    <a:pt x="14" y="62"/>
                  </a:lnTo>
                  <a:lnTo>
                    <a:pt x="28" y="48"/>
                  </a:lnTo>
                  <a:lnTo>
                    <a:pt x="62" y="26"/>
                  </a:lnTo>
                  <a:lnTo>
                    <a:pt x="70" y="20"/>
                  </a:lnTo>
                  <a:lnTo>
                    <a:pt x="76" y="14"/>
                  </a:lnTo>
                  <a:lnTo>
                    <a:pt x="80" y="6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6" y="6"/>
                  </a:lnTo>
                  <a:lnTo>
                    <a:pt x="90" y="22"/>
                  </a:lnTo>
                  <a:lnTo>
                    <a:pt x="90" y="32"/>
                  </a:lnTo>
                  <a:lnTo>
                    <a:pt x="92" y="44"/>
                  </a:lnTo>
                  <a:lnTo>
                    <a:pt x="90" y="58"/>
                  </a:lnTo>
                  <a:lnTo>
                    <a:pt x="86" y="70"/>
                  </a:lnTo>
                  <a:lnTo>
                    <a:pt x="86" y="70"/>
                  </a:lnTo>
                  <a:lnTo>
                    <a:pt x="90" y="66"/>
                  </a:lnTo>
                  <a:lnTo>
                    <a:pt x="96" y="56"/>
                  </a:lnTo>
                  <a:lnTo>
                    <a:pt x="98" y="46"/>
                  </a:lnTo>
                  <a:lnTo>
                    <a:pt x="100" y="36"/>
                  </a:lnTo>
                  <a:lnTo>
                    <a:pt x="102" y="22"/>
                  </a:lnTo>
                  <a:lnTo>
                    <a:pt x="102" y="6"/>
                  </a:lnTo>
                  <a:lnTo>
                    <a:pt x="10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2" name="Freeform 158"/>
            <p:cNvSpPr>
              <a:spLocks/>
            </p:cNvSpPr>
            <p:nvPr/>
          </p:nvSpPr>
          <p:spPr bwMode="auto">
            <a:xfrm>
              <a:off x="2342147" y="4961021"/>
              <a:ext cx="1235242" cy="1299411"/>
            </a:xfrm>
            <a:custGeom>
              <a:avLst/>
              <a:gdLst/>
              <a:ahLst/>
              <a:cxnLst>
                <a:cxn ang="0">
                  <a:pos x="154" y="70"/>
                </a:cxn>
                <a:cxn ang="0">
                  <a:pos x="154" y="70"/>
                </a:cxn>
                <a:cxn ang="0">
                  <a:pos x="148" y="82"/>
                </a:cxn>
                <a:cxn ang="0">
                  <a:pos x="140" y="96"/>
                </a:cxn>
                <a:cxn ang="0">
                  <a:pos x="132" y="112"/>
                </a:cxn>
                <a:cxn ang="0">
                  <a:pos x="120" y="128"/>
                </a:cxn>
                <a:cxn ang="0">
                  <a:pos x="106" y="142"/>
                </a:cxn>
                <a:cxn ang="0">
                  <a:pos x="98" y="148"/>
                </a:cxn>
                <a:cxn ang="0">
                  <a:pos x="88" y="154"/>
                </a:cxn>
                <a:cxn ang="0">
                  <a:pos x="80" y="158"/>
                </a:cxn>
                <a:cxn ang="0">
                  <a:pos x="70" y="160"/>
                </a:cxn>
                <a:cxn ang="0">
                  <a:pos x="70" y="160"/>
                </a:cxn>
                <a:cxn ang="0">
                  <a:pos x="60" y="162"/>
                </a:cxn>
                <a:cxn ang="0">
                  <a:pos x="52" y="160"/>
                </a:cxn>
                <a:cxn ang="0">
                  <a:pos x="44" y="160"/>
                </a:cxn>
                <a:cxn ang="0">
                  <a:pos x="36" y="156"/>
                </a:cxn>
                <a:cxn ang="0">
                  <a:pos x="24" y="148"/>
                </a:cxn>
                <a:cxn ang="0">
                  <a:pos x="14" y="138"/>
                </a:cxn>
                <a:cxn ang="0">
                  <a:pos x="10" y="124"/>
                </a:cxn>
                <a:cxn ang="0">
                  <a:pos x="8" y="110"/>
                </a:cxn>
                <a:cxn ang="0">
                  <a:pos x="10" y="104"/>
                </a:cxn>
                <a:cxn ang="0">
                  <a:pos x="12" y="98"/>
                </a:cxn>
                <a:cxn ang="0">
                  <a:pos x="16" y="92"/>
                </a:cxn>
                <a:cxn ang="0">
                  <a:pos x="22" y="86"/>
                </a:cxn>
                <a:cxn ang="0">
                  <a:pos x="22" y="86"/>
                </a:cxn>
                <a:cxn ang="0">
                  <a:pos x="16" y="80"/>
                </a:cxn>
                <a:cxn ang="0">
                  <a:pos x="12" y="74"/>
                </a:cxn>
                <a:cxn ang="0">
                  <a:pos x="6" y="66"/>
                </a:cxn>
                <a:cxn ang="0">
                  <a:pos x="2" y="56"/>
                </a:cxn>
                <a:cxn ang="0">
                  <a:pos x="0" y="44"/>
                </a:cxn>
                <a:cxn ang="0">
                  <a:pos x="2" y="32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10"/>
                </a:cxn>
                <a:cxn ang="0">
                  <a:pos x="24" y="4"/>
                </a:cxn>
                <a:cxn ang="0">
                  <a:pos x="32" y="2"/>
                </a:cxn>
                <a:cxn ang="0">
                  <a:pos x="42" y="0"/>
                </a:cxn>
                <a:cxn ang="0">
                  <a:pos x="50" y="0"/>
                </a:cxn>
                <a:cxn ang="0">
                  <a:pos x="58" y="4"/>
                </a:cxn>
                <a:cxn ang="0">
                  <a:pos x="76" y="12"/>
                </a:cxn>
                <a:cxn ang="0">
                  <a:pos x="112" y="34"/>
                </a:cxn>
                <a:cxn ang="0">
                  <a:pos x="132" y="44"/>
                </a:cxn>
                <a:cxn ang="0">
                  <a:pos x="142" y="46"/>
                </a:cxn>
                <a:cxn ang="0">
                  <a:pos x="152" y="46"/>
                </a:cxn>
                <a:cxn ang="0">
                  <a:pos x="152" y="46"/>
                </a:cxn>
                <a:cxn ang="0">
                  <a:pos x="146" y="52"/>
                </a:cxn>
                <a:cxn ang="0">
                  <a:pos x="126" y="64"/>
                </a:cxn>
                <a:cxn ang="0">
                  <a:pos x="104" y="74"/>
                </a:cxn>
                <a:cxn ang="0">
                  <a:pos x="92" y="78"/>
                </a:cxn>
                <a:cxn ang="0">
                  <a:pos x="82" y="80"/>
                </a:cxn>
                <a:cxn ang="0">
                  <a:pos x="82" y="80"/>
                </a:cxn>
                <a:cxn ang="0">
                  <a:pos x="86" y="82"/>
                </a:cxn>
                <a:cxn ang="0">
                  <a:pos x="100" y="82"/>
                </a:cxn>
                <a:cxn ang="0">
                  <a:pos x="110" y="82"/>
                </a:cxn>
                <a:cxn ang="0">
                  <a:pos x="122" y="80"/>
                </a:cxn>
                <a:cxn ang="0">
                  <a:pos x="136" y="76"/>
                </a:cxn>
                <a:cxn ang="0">
                  <a:pos x="154" y="70"/>
                </a:cxn>
                <a:cxn ang="0">
                  <a:pos x="154" y="70"/>
                </a:cxn>
              </a:cxnLst>
              <a:rect l="0" t="0" r="r" b="b"/>
              <a:pathLst>
                <a:path w="154" h="162">
                  <a:moveTo>
                    <a:pt x="154" y="70"/>
                  </a:moveTo>
                  <a:lnTo>
                    <a:pt x="154" y="70"/>
                  </a:lnTo>
                  <a:lnTo>
                    <a:pt x="148" y="82"/>
                  </a:lnTo>
                  <a:lnTo>
                    <a:pt x="140" y="96"/>
                  </a:lnTo>
                  <a:lnTo>
                    <a:pt x="132" y="112"/>
                  </a:lnTo>
                  <a:lnTo>
                    <a:pt x="120" y="128"/>
                  </a:lnTo>
                  <a:lnTo>
                    <a:pt x="106" y="142"/>
                  </a:lnTo>
                  <a:lnTo>
                    <a:pt x="98" y="148"/>
                  </a:lnTo>
                  <a:lnTo>
                    <a:pt x="88" y="154"/>
                  </a:lnTo>
                  <a:lnTo>
                    <a:pt x="80" y="158"/>
                  </a:lnTo>
                  <a:lnTo>
                    <a:pt x="70" y="160"/>
                  </a:lnTo>
                  <a:lnTo>
                    <a:pt x="70" y="160"/>
                  </a:lnTo>
                  <a:lnTo>
                    <a:pt x="60" y="162"/>
                  </a:lnTo>
                  <a:lnTo>
                    <a:pt x="52" y="160"/>
                  </a:lnTo>
                  <a:lnTo>
                    <a:pt x="44" y="160"/>
                  </a:lnTo>
                  <a:lnTo>
                    <a:pt x="36" y="156"/>
                  </a:lnTo>
                  <a:lnTo>
                    <a:pt x="24" y="148"/>
                  </a:lnTo>
                  <a:lnTo>
                    <a:pt x="14" y="138"/>
                  </a:lnTo>
                  <a:lnTo>
                    <a:pt x="10" y="124"/>
                  </a:lnTo>
                  <a:lnTo>
                    <a:pt x="8" y="110"/>
                  </a:lnTo>
                  <a:lnTo>
                    <a:pt x="10" y="104"/>
                  </a:lnTo>
                  <a:lnTo>
                    <a:pt x="12" y="98"/>
                  </a:lnTo>
                  <a:lnTo>
                    <a:pt x="16" y="92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16" y="80"/>
                  </a:lnTo>
                  <a:lnTo>
                    <a:pt x="12" y="74"/>
                  </a:lnTo>
                  <a:lnTo>
                    <a:pt x="6" y="66"/>
                  </a:lnTo>
                  <a:lnTo>
                    <a:pt x="2" y="56"/>
                  </a:lnTo>
                  <a:lnTo>
                    <a:pt x="0" y="44"/>
                  </a:lnTo>
                  <a:lnTo>
                    <a:pt x="2" y="32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10"/>
                  </a:lnTo>
                  <a:lnTo>
                    <a:pt x="24" y="4"/>
                  </a:lnTo>
                  <a:lnTo>
                    <a:pt x="32" y="2"/>
                  </a:lnTo>
                  <a:lnTo>
                    <a:pt x="42" y="0"/>
                  </a:lnTo>
                  <a:lnTo>
                    <a:pt x="50" y="0"/>
                  </a:lnTo>
                  <a:lnTo>
                    <a:pt x="58" y="4"/>
                  </a:lnTo>
                  <a:lnTo>
                    <a:pt x="76" y="12"/>
                  </a:lnTo>
                  <a:lnTo>
                    <a:pt x="112" y="34"/>
                  </a:lnTo>
                  <a:lnTo>
                    <a:pt x="132" y="44"/>
                  </a:lnTo>
                  <a:lnTo>
                    <a:pt x="142" y="4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46" y="52"/>
                  </a:lnTo>
                  <a:lnTo>
                    <a:pt x="126" y="64"/>
                  </a:lnTo>
                  <a:lnTo>
                    <a:pt x="104" y="74"/>
                  </a:lnTo>
                  <a:lnTo>
                    <a:pt x="92" y="78"/>
                  </a:lnTo>
                  <a:lnTo>
                    <a:pt x="82" y="80"/>
                  </a:lnTo>
                  <a:lnTo>
                    <a:pt x="82" y="80"/>
                  </a:lnTo>
                  <a:lnTo>
                    <a:pt x="86" y="82"/>
                  </a:lnTo>
                  <a:lnTo>
                    <a:pt x="100" y="82"/>
                  </a:lnTo>
                  <a:lnTo>
                    <a:pt x="110" y="82"/>
                  </a:lnTo>
                  <a:lnTo>
                    <a:pt x="122" y="80"/>
                  </a:lnTo>
                  <a:lnTo>
                    <a:pt x="136" y="76"/>
                  </a:lnTo>
                  <a:lnTo>
                    <a:pt x="154" y="70"/>
                  </a:lnTo>
                  <a:lnTo>
                    <a:pt x="154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3" name="Freeform 159"/>
            <p:cNvSpPr>
              <a:spLocks/>
            </p:cNvSpPr>
            <p:nvPr/>
          </p:nvSpPr>
          <p:spPr bwMode="auto">
            <a:xfrm>
              <a:off x="2871537" y="3805989"/>
              <a:ext cx="1155032" cy="1283368"/>
            </a:xfrm>
            <a:custGeom>
              <a:avLst/>
              <a:gdLst/>
              <a:ahLst/>
              <a:cxnLst>
                <a:cxn ang="0">
                  <a:pos x="130" y="158"/>
                </a:cxn>
                <a:cxn ang="0">
                  <a:pos x="130" y="158"/>
                </a:cxn>
                <a:cxn ang="0">
                  <a:pos x="130" y="148"/>
                </a:cxn>
                <a:cxn ang="0">
                  <a:pos x="130" y="122"/>
                </a:cxn>
                <a:cxn ang="0">
                  <a:pos x="134" y="88"/>
                </a:cxn>
                <a:cxn ang="0">
                  <a:pos x="136" y="70"/>
                </a:cxn>
                <a:cxn ang="0">
                  <a:pos x="142" y="52"/>
                </a:cxn>
                <a:cxn ang="0">
                  <a:pos x="142" y="52"/>
                </a:cxn>
                <a:cxn ang="0">
                  <a:pos x="144" y="42"/>
                </a:cxn>
                <a:cxn ang="0">
                  <a:pos x="142" y="32"/>
                </a:cxn>
                <a:cxn ang="0">
                  <a:pos x="140" y="24"/>
                </a:cxn>
                <a:cxn ang="0">
                  <a:pos x="134" y="16"/>
                </a:cxn>
                <a:cxn ang="0">
                  <a:pos x="128" y="10"/>
                </a:cxn>
                <a:cxn ang="0">
                  <a:pos x="118" y="4"/>
                </a:cxn>
                <a:cxn ang="0">
                  <a:pos x="110" y="2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8" y="2"/>
                </a:cxn>
                <a:cxn ang="0">
                  <a:pos x="80" y="6"/>
                </a:cxn>
                <a:cxn ang="0">
                  <a:pos x="74" y="10"/>
                </a:cxn>
                <a:cxn ang="0">
                  <a:pos x="68" y="18"/>
                </a:cxn>
                <a:cxn ang="0">
                  <a:pos x="62" y="28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52" y="34"/>
                </a:cxn>
                <a:cxn ang="0">
                  <a:pos x="34" y="36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4" y="104"/>
                </a:cxn>
                <a:cxn ang="0">
                  <a:pos x="12" y="118"/>
                </a:cxn>
                <a:cxn ang="0">
                  <a:pos x="18" y="124"/>
                </a:cxn>
                <a:cxn ang="0">
                  <a:pos x="24" y="130"/>
                </a:cxn>
                <a:cxn ang="0">
                  <a:pos x="32" y="136"/>
                </a:cxn>
                <a:cxn ang="0">
                  <a:pos x="44" y="142"/>
                </a:cxn>
                <a:cxn ang="0">
                  <a:pos x="70" y="152"/>
                </a:cxn>
                <a:cxn ang="0">
                  <a:pos x="102" y="160"/>
                </a:cxn>
                <a:cxn ang="0">
                  <a:pos x="102" y="160"/>
                </a:cxn>
                <a:cxn ang="0">
                  <a:pos x="100" y="156"/>
                </a:cxn>
                <a:cxn ang="0">
                  <a:pos x="90" y="144"/>
                </a:cxn>
                <a:cxn ang="0">
                  <a:pos x="86" y="136"/>
                </a:cxn>
                <a:cxn ang="0">
                  <a:pos x="82" y="126"/>
                </a:cxn>
                <a:cxn ang="0">
                  <a:pos x="80" y="114"/>
                </a:cxn>
                <a:cxn ang="0">
                  <a:pos x="80" y="102"/>
                </a:cxn>
                <a:cxn ang="0">
                  <a:pos x="80" y="102"/>
                </a:cxn>
                <a:cxn ang="0">
                  <a:pos x="84" y="108"/>
                </a:cxn>
                <a:cxn ang="0">
                  <a:pos x="94" y="124"/>
                </a:cxn>
                <a:cxn ang="0">
                  <a:pos x="112" y="142"/>
                </a:cxn>
                <a:cxn ang="0">
                  <a:pos x="120" y="150"/>
                </a:cxn>
                <a:cxn ang="0">
                  <a:pos x="130" y="158"/>
                </a:cxn>
                <a:cxn ang="0">
                  <a:pos x="130" y="158"/>
                </a:cxn>
              </a:cxnLst>
              <a:rect l="0" t="0" r="r" b="b"/>
              <a:pathLst>
                <a:path w="144" h="160">
                  <a:moveTo>
                    <a:pt x="130" y="158"/>
                  </a:moveTo>
                  <a:lnTo>
                    <a:pt x="130" y="158"/>
                  </a:lnTo>
                  <a:lnTo>
                    <a:pt x="130" y="148"/>
                  </a:lnTo>
                  <a:lnTo>
                    <a:pt x="130" y="122"/>
                  </a:lnTo>
                  <a:lnTo>
                    <a:pt x="134" y="88"/>
                  </a:lnTo>
                  <a:lnTo>
                    <a:pt x="136" y="70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44" y="42"/>
                  </a:lnTo>
                  <a:lnTo>
                    <a:pt x="142" y="32"/>
                  </a:lnTo>
                  <a:lnTo>
                    <a:pt x="140" y="24"/>
                  </a:lnTo>
                  <a:lnTo>
                    <a:pt x="134" y="16"/>
                  </a:lnTo>
                  <a:lnTo>
                    <a:pt x="128" y="10"/>
                  </a:lnTo>
                  <a:lnTo>
                    <a:pt x="118" y="4"/>
                  </a:lnTo>
                  <a:lnTo>
                    <a:pt x="110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8" y="2"/>
                  </a:lnTo>
                  <a:lnTo>
                    <a:pt x="80" y="6"/>
                  </a:lnTo>
                  <a:lnTo>
                    <a:pt x="74" y="10"/>
                  </a:lnTo>
                  <a:lnTo>
                    <a:pt x="68" y="18"/>
                  </a:lnTo>
                  <a:lnTo>
                    <a:pt x="62" y="28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52" y="34"/>
                  </a:lnTo>
                  <a:lnTo>
                    <a:pt x="34" y="36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4" y="104"/>
                  </a:lnTo>
                  <a:lnTo>
                    <a:pt x="12" y="118"/>
                  </a:lnTo>
                  <a:lnTo>
                    <a:pt x="18" y="124"/>
                  </a:lnTo>
                  <a:lnTo>
                    <a:pt x="24" y="130"/>
                  </a:lnTo>
                  <a:lnTo>
                    <a:pt x="32" y="136"/>
                  </a:lnTo>
                  <a:lnTo>
                    <a:pt x="44" y="142"/>
                  </a:lnTo>
                  <a:lnTo>
                    <a:pt x="70" y="152"/>
                  </a:lnTo>
                  <a:lnTo>
                    <a:pt x="102" y="160"/>
                  </a:lnTo>
                  <a:lnTo>
                    <a:pt x="102" y="160"/>
                  </a:lnTo>
                  <a:lnTo>
                    <a:pt x="100" y="156"/>
                  </a:lnTo>
                  <a:lnTo>
                    <a:pt x="90" y="144"/>
                  </a:lnTo>
                  <a:lnTo>
                    <a:pt x="86" y="136"/>
                  </a:lnTo>
                  <a:lnTo>
                    <a:pt x="82" y="126"/>
                  </a:lnTo>
                  <a:lnTo>
                    <a:pt x="80" y="114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84" y="108"/>
                  </a:lnTo>
                  <a:lnTo>
                    <a:pt x="94" y="124"/>
                  </a:lnTo>
                  <a:lnTo>
                    <a:pt x="112" y="142"/>
                  </a:lnTo>
                  <a:lnTo>
                    <a:pt x="120" y="150"/>
                  </a:lnTo>
                  <a:lnTo>
                    <a:pt x="130" y="158"/>
                  </a:lnTo>
                  <a:lnTo>
                    <a:pt x="130" y="1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4" name="Freeform 160"/>
            <p:cNvSpPr>
              <a:spLocks/>
            </p:cNvSpPr>
            <p:nvPr/>
          </p:nvSpPr>
          <p:spPr bwMode="auto">
            <a:xfrm>
              <a:off x="3689684" y="5249779"/>
              <a:ext cx="288758" cy="320842"/>
            </a:xfrm>
            <a:custGeom>
              <a:avLst/>
              <a:gdLst/>
              <a:ahLst/>
              <a:cxnLst>
                <a:cxn ang="0">
                  <a:pos x="36" y="20"/>
                </a:cxn>
                <a:cxn ang="0">
                  <a:pos x="36" y="20"/>
                </a:cxn>
                <a:cxn ang="0">
                  <a:pos x="34" y="28"/>
                </a:cxn>
                <a:cxn ang="0">
                  <a:pos x="30" y="34"/>
                </a:cxn>
                <a:cxn ang="0">
                  <a:pos x="24" y="38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10" y="38"/>
                </a:cxn>
                <a:cxn ang="0">
                  <a:pos x="6" y="34"/>
                </a:cxn>
                <a:cxn ang="0">
                  <a:pos x="2" y="28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2" y="12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6"/>
                </a:cxn>
                <a:cxn ang="0">
                  <a:pos x="34" y="12"/>
                </a:cxn>
                <a:cxn ang="0">
                  <a:pos x="36" y="20"/>
                </a:cxn>
                <a:cxn ang="0">
                  <a:pos x="36" y="20"/>
                </a:cxn>
              </a:cxnLst>
              <a:rect l="0" t="0" r="r" b="b"/>
              <a:pathLst>
                <a:path w="36" h="40">
                  <a:moveTo>
                    <a:pt x="36" y="20"/>
                  </a:moveTo>
                  <a:lnTo>
                    <a:pt x="36" y="20"/>
                  </a:lnTo>
                  <a:lnTo>
                    <a:pt x="34" y="28"/>
                  </a:lnTo>
                  <a:lnTo>
                    <a:pt x="30" y="34"/>
                  </a:lnTo>
                  <a:lnTo>
                    <a:pt x="24" y="38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0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6"/>
                  </a:lnTo>
                  <a:lnTo>
                    <a:pt x="34" y="12"/>
                  </a:lnTo>
                  <a:lnTo>
                    <a:pt x="36" y="20"/>
                  </a:lnTo>
                  <a:lnTo>
                    <a:pt x="36" y="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315" name="Title 314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HOTP</a:t>
            </a:r>
            <a:br>
              <a:rPr lang="en-US" dirty="0" smtClean="0"/>
            </a:br>
            <a:r>
              <a:rPr lang="en-US" dirty="0" smtClean="0"/>
              <a:t>Advantages</a:t>
            </a:r>
            <a:endParaRPr lang="en-US" dirty="0"/>
          </a:p>
        </p:txBody>
      </p:sp>
      <p:sp>
        <p:nvSpPr>
          <p:cNvPr id="160" name="Content Placeholder 159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High </a:t>
            </a:r>
            <a:r>
              <a:rPr lang="en-US" dirty="0" smtClean="0"/>
              <a:t>security: </a:t>
            </a:r>
            <a:r>
              <a:rPr lang="en-US" dirty="0" smtClean="0"/>
              <a:t>always </a:t>
            </a:r>
            <a:r>
              <a:rPr lang="en-US" dirty="0" smtClean="0"/>
              <a:t>changing, </a:t>
            </a:r>
            <a:r>
              <a:rPr lang="en-US" dirty="0" smtClean="0"/>
              <a:t>it’s more secured than other authentication solutions.</a:t>
            </a:r>
          </a:p>
          <a:p>
            <a:r>
              <a:rPr lang="en-US" dirty="0" smtClean="0"/>
              <a:t>Compare to TOTP: End </a:t>
            </a:r>
            <a:r>
              <a:rPr lang="en-US" dirty="0" smtClean="0"/>
              <a:t>users can participate in generating OTP </a:t>
            </a:r>
            <a:r>
              <a:rPr lang="en-US" dirty="0" smtClean="0"/>
              <a:t>value and rarely </a:t>
            </a:r>
            <a:r>
              <a:rPr lang="en-US" dirty="0" smtClean="0"/>
              <a:t>need </a:t>
            </a:r>
            <a:r>
              <a:rPr lang="en-US" dirty="0" smtClean="0"/>
              <a:t>synchronization.</a:t>
            </a:r>
            <a:endParaRPr lang="en-US" dirty="0" smtClean="0"/>
          </a:p>
          <a:p>
            <a:r>
              <a:rPr lang="en-US" dirty="0" smtClean="0"/>
              <a:t>Password management: two factor authentication can be used for </a:t>
            </a:r>
            <a:r>
              <a:rPr lang="en-US" dirty="0" smtClean="0"/>
              <a:t>many systems</a:t>
            </a:r>
            <a:r>
              <a:rPr lang="en-US" dirty="0" smtClean="0"/>
              <a:t>. </a:t>
            </a:r>
          </a:p>
          <a:p>
            <a:r>
              <a:rPr lang="en-US" dirty="0" smtClean="0"/>
              <a:t>Convenience: users don’t have to remember the passcode</a:t>
            </a:r>
            <a:r>
              <a:rPr lang="en-US" dirty="0" smtClean="0"/>
              <a:t>.</a:t>
            </a:r>
            <a:endParaRPr lang="en-US" dirty="0" smtClean="0"/>
          </a:p>
          <a:p>
            <a:r>
              <a:rPr lang="en-US" dirty="0" smtClean="0"/>
              <a:t>Low cost: </a:t>
            </a:r>
            <a:r>
              <a:rPr lang="en-US" dirty="0" smtClean="0"/>
              <a:t>cost </a:t>
            </a:r>
            <a:r>
              <a:rPr lang="en-US" dirty="0" smtClean="0"/>
              <a:t>for technical support is </a:t>
            </a:r>
            <a:r>
              <a:rPr lang="en-US" dirty="0" smtClean="0"/>
              <a:t>reduced.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6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6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0" grpId="0" build="p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15"/>
          <p:cNvGrpSpPr/>
          <p:nvPr/>
        </p:nvGrpSpPr>
        <p:grpSpPr>
          <a:xfrm>
            <a:off x="0" y="0"/>
            <a:ext cx="9144000" cy="6858000"/>
            <a:chOff x="0" y="-1295400"/>
            <a:chExt cx="9144000" cy="9144000"/>
          </a:xfrm>
          <a:gradFill flip="none" rotWithShape="1">
            <a:gsLst>
              <a:gs pos="0">
                <a:schemeClr val="bg1">
                  <a:alpha val="10000"/>
                </a:schemeClr>
              </a:gs>
              <a:gs pos="36000">
                <a:schemeClr val="bg1">
                  <a:alpha val="0"/>
                </a:schemeClr>
              </a:gs>
              <a:gs pos="95000">
                <a:schemeClr val="bg1">
                  <a:alpha val="15000"/>
                </a:schemeClr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61" name="Freeform 7"/>
            <p:cNvSpPr>
              <a:spLocks/>
            </p:cNvSpPr>
            <p:nvPr/>
          </p:nvSpPr>
          <p:spPr bwMode="auto">
            <a:xfrm>
              <a:off x="5181600" y="3340768"/>
              <a:ext cx="465221" cy="449179"/>
            </a:xfrm>
            <a:custGeom>
              <a:avLst/>
              <a:gdLst/>
              <a:ahLst/>
              <a:cxnLst>
                <a:cxn ang="0">
                  <a:pos x="2" y="44"/>
                </a:cxn>
                <a:cxn ang="0">
                  <a:pos x="2" y="44"/>
                </a:cxn>
                <a:cxn ang="0">
                  <a:pos x="8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8" y="56"/>
                </a:cxn>
                <a:cxn ang="0">
                  <a:pos x="44" y="56"/>
                </a:cxn>
                <a:cxn ang="0">
                  <a:pos x="48" y="54"/>
                </a:cxn>
                <a:cxn ang="0">
                  <a:pos x="56" y="48"/>
                </a:cxn>
                <a:cxn ang="0">
                  <a:pos x="58" y="44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6" y="36"/>
                </a:cxn>
                <a:cxn ang="0">
                  <a:pos x="52" y="32"/>
                </a:cxn>
                <a:cxn ang="0">
                  <a:pos x="48" y="28"/>
                </a:cxn>
                <a:cxn ang="0">
                  <a:pos x="48" y="28"/>
                </a:cxn>
                <a:cxn ang="0">
                  <a:pos x="50" y="26"/>
                </a:cxn>
                <a:cxn ang="0">
                  <a:pos x="52" y="20"/>
                </a:cxn>
                <a:cxn ang="0">
                  <a:pos x="54" y="16"/>
                </a:cxn>
                <a:cxn ang="0">
                  <a:pos x="54" y="12"/>
                </a:cxn>
                <a:cxn ang="0">
                  <a:pos x="52" y="8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0" y="6"/>
                </a:cxn>
                <a:cxn ang="0">
                  <a:pos x="14" y="12"/>
                </a:cxn>
                <a:cxn ang="0">
                  <a:pos x="8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32"/>
                </a:cxn>
                <a:cxn ang="0">
                  <a:pos x="18" y="30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2" y="44"/>
                </a:cxn>
                <a:cxn ang="0">
                  <a:pos x="2" y="44"/>
                </a:cxn>
              </a:cxnLst>
              <a:rect l="0" t="0" r="r" b="b"/>
              <a:pathLst>
                <a:path w="58" h="56">
                  <a:moveTo>
                    <a:pt x="2" y="44"/>
                  </a:moveTo>
                  <a:lnTo>
                    <a:pt x="2" y="44"/>
                  </a:lnTo>
                  <a:lnTo>
                    <a:pt x="8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8" y="56"/>
                  </a:lnTo>
                  <a:lnTo>
                    <a:pt x="44" y="56"/>
                  </a:lnTo>
                  <a:lnTo>
                    <a:pt x="48" y="54"/>
                  </a:lnTo>
                  <a:lnTo>
                    <a:pt x="56" y="48"/>
                  </a:lnTo>
                  <a:lnTo>
                    <a:pt x="58" y="44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6" y="36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50" y="26"/>
                  </a:lnTo>
                  <a:lnTo>
                    <a:pt x="52" y="20"/>
                  </a:lnTo>
                  <a:lnTo>
                    <a:pt x="54" y="16"/>
                  </a:lnTo>
                  <a:lnTo>
                    <a:pt x="54" y="12"/>
                  </a:lnTo>
                  <a:lnTo>
                    <a:pt x="52" y="8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0" y="6"/>
                  </a:lnTo>
                  <a:lnTo>
                    <a:pt x="14" y="12"/>
                  </a:lnTo>
                  <a:lnTo>
                    <a:pt x="8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32"/>
                  </a:lnTo>
                  <a:lnTo>
                    <a:pt x="18" y="30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2" y="44"/>
                  </a:lnTo>
                  <a:lnTo>
                    <a:pt x="2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2" name="Freeform 8"/>
            <p:cNvSpPr>
              <a:spLocks/>
            </p:cNvSpPr>
            <p:nvPr/>
          </p:nvSpPr>
          <p:spPr bwMode="auto">
            <a:xfrm>
              <a:off x="5117432" y="3741821"/>
              <a:ext cx="401053" cy="497305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8"/>
                </a:cxn>
                <a:cxn ang="0">
                  <a:pos x="46" y="40"/>
                </a:cxn>
                <a:cxn ang="0">
                  <a:pos x="42" y="44"/>
                </a:cxn>
                <a:cxn ang="0">
                  <a:pos x="34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6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2"/>
                </a:cxn>
                <a:cxn ang="0">
                  <a:pos x="16" y="62"/>
                </a:cxn>
                <a:cxn ang="0">
                  <a:pos x="8" y="60"/>
                </a:cxn>
                <a:cxn ang="0">
                  <a:pos x="4" y="54"/>
                </a:cxn>
                <a:cxn ang="0">
                  <a:pos x="2" y="48"/>
                </a:cxn>
                <a:cxn ang="0">
                  <a:pos x="2" y="38"/>
                </a:cxn>
                <a:cxn ang="0">
                  <a:pos x="4" y="20"/>
                </a:cxn>
                <a:cxn ang="0">
                  <a:pos x="4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0" y="10"/>
                </a:cxn>
                <a:cxn ang="0">
                  <a:pos x="18" y="18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2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0" y="12"/>
                </a:cxn>
                <a:cxn ang="0">
                  <a:pos x="46" y="20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2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8"/>
                  </a:lnTo>
                  <a:lnTo>
                    <a:pt x="46" y="40"/>
                  </a:lnTo>
                  <a:lnTo>
                    <a:pt x="42" y="44"/>
                  </a:lnTo>
                  <a:lnTo>
                    <a:pt x="34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6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8" y="60"/>
                  </a:lnTo>
                  <a:lnTo>
                    <a:pt x="4" y="54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4" y="20"/>
                  </a:lnTo>
                  <a:lnTo>
                    <a:pt x="4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10" y="10"/>
                  </a:lnTo>
                  <a:lnTo>
                    <a:pt x="18" y="18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2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0" y="12"/>
                  </a:lnTo>
                  <a:lnTo>
                    <a:pt x="46" y="20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3" name="Freeform 9"/>
            <p:cNvSpPr>
              <a:spLocks/>
            </p:cNvSpPr>
            <p:nvPr/>
          </p:nvSpPr>
          <p:spPr bwMode="auto">
            <a:xfrm>
              <a:off x="4668253" y="3757863"/>
              <a:ext cx="433137" cy="449179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50" y="6"/>
                </a:cxn>
                <a:cxn ang="0">
                  <a:pos x="52" y="14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8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4" y="12"/>
                </a:cxn>
                <a:cxn ang="0">
                  <a:pos x="10" y="10"/>
                </a:cxn>
                <a:cxn ang="0">
                  <a:pos x="18" y="8"/>
                </a:cxn>
                <a:cxn ang="0">
                  <a:pos x="34" y="6"/>
                </a:cxn>
                <a:cxn ang="0">
                  <a:pos x="40" y="4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6"/>
                </a:cxn>
                <a:cxn ang="0">
                  <a:pos x="50" y="6"/>
                </a:cxn>
              </a:cxnLst>
              <a:rect l="0" t="0" r="r" b="b"/>
              <a:pathLst>
                <a:path w="54" h="56">
                  <a:moveTo>
                    <a:pt x="50" y="6"/>
                  </a:moveTo>
                  <a:lnTo>
                    <a:pt x="50" y="6"/>
                  </a:lnTo>
                  <a:lnTo>
                    <a:pt x="52" y="14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8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4" y="12"/>
                  </a:lnTo>
                  <a:lnTo>
                    <a:pt x="10" y="10"/>
                  </a:lnTo>
                  <a:lnTo>
                    <a:pt x="18" y="8"/>
                  </a:lnTo>
                  <a:lnTo>
                    <a:pt x="34" y="6"/>
                  </a:lnTo>
                  <a:lnTo>
                    <a:pt x="40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6"/>
                  </a:lnTo>
                  <a:lnTo>
                    <a:pt x="5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4" name="Freeform 10"/>
            <p:cNvSpPr>
              <a:spLocks/>
            </p:cNvSpPr>
            <p:nvPr/>
          </p:nvSpPr>
          <p:spPr bwMode="auto">
            <a:xfrm>
              <a:off x="4523874" y="3324726"/>
              <a:ext cx="481263" cy="481263"/>
            </a:xfrm>
            <a:custGeom>
              <a:avLst/>
              <a:gdLst/>
              <a:ahLst/>
              <a:cxnLst>
                <a:cxn ang="0">
                  <a:pos x="56" y="42"/>
                </a:cxn>
                <a:cxn ang="0">
                  <a:pos x="56" y="42"/>
                </a:cxn>
                <a:cxn ang="0">
                  <a:pos x="52" y="46"/>
                </a:cxn>
                <a:cxn ang="0">
                  <a:pos x="42" y="54"/>
                </a:cxn>
                <a:cxn ang="0">
                  <a:pos x="28" y="58"/>
                </a:cxn>
                <a:cxn ang="0">
                  <a:pos x="22" y="60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6"/>
                </a:cxn>
                <a:cxn ang="0">
                  <a:pos x="4" y="52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0" y="36"/>
                </a:cxn>
                <a:cxn ang="0">
                  <a:pos x="2" y="32"/>
                </a:cxn>
                <a:cxn ang="0">
                  <a:pos x="6" y="28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10" y="24"/>
                </a:cxn>
                <a:cxn ang="0">
                  <a:pos x="8" y="16"/>
                </a:cxn>
                <a:cxn ang="0">
                  <a:pos x="10" y="8"/>
                </a:cxn>
                <a:cxn ang="0">
                  <a:pos x="12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24" y="0"/>
                </a:cxn>
                <a:cxn ang="0">
                  <a:pos x="30" y="0"/>
                </a:cxn>
                <a:cxn ang="0">
                  <a:pos x="36" y="4"/>
                </a:cxn>
                <a:cxn ang="0">
                  <a:pos x="40" y="10"/>
                </a:cxn>
                <a:cxn ang="0">
                  <a:pos x="48" y="24"/>
                </a:cxn>
                <a:cxn ang="0">
                  <a:pos x="54" y="30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48" y="36"/>
                </a:cxn>
                <a:cxn ang="0">
                  <a:pos x="40" y="36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6" y="38"/>
                </a:cxn>
                <a:cxn ang="0">
                  <a:pos x="44" y="40"/>
                </a:cxn>
                <a:cxn ang="0">
                  <a:pos x="56" y="42"/>
                </a:cxn>
                <a:cxn ang="0">
                  <a:pos x="56" y="42"/>
                </a:cxn>
              </a:cxnLst>
              <a:rect l="0" t="0" r="r" b="b"/>
              <a:pathLst>
                <a:path w="60" h="60">
                  <a:moveTo>
                    <a:pt x="56" y="42"/>
                  </a:moveTo>
                  <a:lnTo>
                    <a:pt x="56" y="42"/>
                  </a:lnTo>
                  <a:lnTo>
                    <a:pt x="52" y="46"/>
                  </a:lnTo>
                  <a:lnTo>
                    <a:pt x="42" y="54"/>
                  </a:lnTo>
                  <a:lnTo>
                    <a:pt x="28" y="58"/>
                  </a:lnTo>
                  <a:lnTo>
                    <a:pt x="22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6"/>
                  </a:lnTo>
                  <a:lnTo>
                    <a:pt x="4" y="52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2" y="32"/>
                  </a:lnTo>
                  <a:lnTo>
                    <a:pt x="6" y="28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4"/>
                  </a:lnTo>
                  <a:lnTo>
                    <a:pt x="8" y="16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4"/>
                  </a:lnTo>
                  <a:lnTo>
                    <a:pt x="40" y="10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48" y="36"/>
                  </a:lnTo>
                  <a:lnTo>
                    <a:pt x="40" y="36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6" y="38"/>
                  </a:lnTo>
                  <a:lnTo>
                    <a:pt x="44" y="40"/>
                  </a:lnTo>
                  <a:lnTo>
                    <a:pt x="56" y="42"/>
                  </a:lnTo>
                  <a:lnTo>
                    <a:pt x="56" y="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5" name="Freeform 11"/>
            <p:cNvSpPr>
              <a:spLocks/>
            </p:cNvSpPr>
            <p:nvPr/>
          </p:nvSpPr>
          <p:spPr bwMode="auto">
            <a:xfrm>
              <a:off x="4908884" y="3100137"/>
              <a:ext cx="449179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8"/>
                </a:cxn>
                <a:cxn ang="0">
                  <a:pos x="44" y="36"/>
                </a:cxn>
                <a:cxn ang="0">
                  <a:pos x="54" y="26"/>
                </a:cxn>
                <a:cxn ang="0">
                  <a:pos x="54" y="26"/>
                </a:cxn>
                <a:cxn ang="0">
                  <a:pos x="56" y="20"/>
                </a:cxn>
                <a:cxn ang="0">
                  <a:pos x="56" y="12"/>
                </a:cxn>
                <a:cxn ang="0">
                  <a:pos x="54" y="6"/>
                </a:cxn>
                <a:cxn ang="0">
                  <a:pos x="48" y="2"/>
                </a:cxn>
                <a:cxn ang="0">
                  <a:pos x="48" y="2"/>
                </a:cxn>
                <a:cxn ang="0">
                  <a:pos x="40" y="0"/>
                </a:cxn>
                <a:cxn ang="0">
                  <a:pos x="34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2" y="2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2" y="46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6" h="58">
                  <a:moveTo>
                    <a:pt x="32" y="58"/>
                  </a:moveTo>
                  <a:lnTo>
                    <a:pt x="32" y="58"/>
                  </a:lnTo>
                  <a:lnTo>
                    <a:pt x="38" y="48"/>
                  </a:lnTo>
                  <a:lnTo>
                    <a:pt x="44" y="36"/>
                  </a:lnTo>
                  <a:lnTo>
                    <a:pt x="54" y="26"/>
                  </a:lnTo>
                  <a:lnTo>
                    <a:pt x="54" y="26"/>
                  </a:lnTo>
                  <a:lnTo>
                    <a:pt x="56" y="20"/>
                  </a:lnTo>
                  <a:lnTo>
                    <a:pt x="56" y="12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4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2" y="46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6" name="Freeform 12"/>
            <p:cNvSpPr>
              <a:spLocks/>
            </p:cNvSpPr>
            <p:nvPr/>
          </p:nvSpPr>
          <p:spPr bwMode="auto">
            <a:xfrm>
              <a:off x="5037221" y="3613484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7" name="Freeform 13"/>
            <p:cNvSpPr>
              <a:spLocks/>
            </p:cNvSpPr>
            <p:nvPr/>
          </p:nvSpPr>
          <p:spPr bwMode="auto">
            <a:xfrm>
              <a:off x="8213558" y="4207042"/>
              <a:ext cx="449179" cy="449179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0" y="44"/>
                </a:cxn>
                <a:cxn ang="0">
                  <a:pos x="6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6" y="56"/>
                </a:cxn>
                <a:cxn ang="0">
                  <a:pos x="42" y="56"/>
                </a:cxn>
                <a:cxn ang="0">
                  <a:pos x="48" y="54"/>
                </a:cxn>
                <a:cxn ang="0">
                  <a:pos x="54" y="48"/>
                </a:cxn>
                <a:cxn ang="0">
                  <a:pos x="56" y="44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4" y="34"/>
                </a:cxn>
                <a:cxn ang="0">
                  <a:pos x="50" y="30"/>
                </a:cxn>
                <a:cxn ang="0">
                  <a:pos x="46" y="28"/>
                </a:cxn>
                <a:cxn ang="0">
                  <a:pos x="46" y="28"/>
                </a:cxn>
                <a:cxn ang="0">
                  <a:pos x="48" y="26"/>
                </a:cxn>
                <a:cxn ang="0">
                  <a:pos x="50" y="18"/>
                </a:cxn>
                <a:cxn ang="0">
                  <a:pos x="52" y="14"/>
                </a:cxn>
                <a:cxn ang="0">
                  <a:pos x="52" y="10"/>
                </a:cxn>
                <a:cxn ang="0">
                  <a:pos x="50" y="6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18" y="4"/>
                </a:cxn>
                <a:cxn ang="0">
                  <a:pos x="12" y="12"/>
                </a:cxn>
                <a:cxn ang="0">
                  <a:pos x="6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8" y="32"/>
                </a:cxn>
                <a:cxn ang="0">
                  <a:pos x="16" y="30"/>
                </a:cxn>
                <a:cxn ang="0">
                  <a:pos x="24" y="30"/>
                </a:cxn>
                <a:cxn ang="0">
                  <a:pos x="24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0" y="44"/>
                </a:cxn>
                <a:cxn ang="0">
                  <a:pos x="0" y="44"/>
                </a:cxn>
              </a:cxnLst>
              <a:rect l="0" t="0" r="r" b="b"/>
              <a:pathLst>
                <a:path w="56" h="56">
                  <a:moveTo>
                    <a:pt x="0" y="44"/>
                  </a:moveTo>
                  <a:lnTo>
                    <a:pt x="0" y="44"/>
                  </a:lnTo>
                  <a:lnTo>
                    <a:pt x="6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6" y="56"/>
                  </a:lnTo>
                  <a:lnTo>
                    <a:pt x="42" y="56"/>
                  </a:lnTo>
                  <a:lnTo>
                    <a:pt x="48" y="54"/>
                  </a:lnTo>
                  <a:lnTo>
                    <a:pt x="54" y="48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34"/>
                  </a:lnTo>
                  <a:lnTo>
                    <a:pt x="50" y="30"/>
                  </a:lnTo>
                  <a:lnTo>
                    <a:pt x="46" y="28"/>
                  </a:lnTo>
                  <a:lnTo>
                    <a:pt x="46" y="28"/>
                  </a:lnTo>
                  <a:lnTo>
                    <a:pt x="48" y="26"/>
                  </a:lnTo>
                  <a:lnTo>
                    <a:pt x="50" y="18"/>
                  </a:lnTo>
                  <a:lnTo>
                    <a:pt x="52" y="14"/>
                  </a:lnTo>
                  <a:lnTo>
                    <a:pt x="52" y="10"/>
                  </a:lnTo>
                  <a:lnTo>
                    <a:pt x="50" y="6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4"/>
                  </a:lnTo>
                  <a:lnTo>
                    <a:pt x="12" y="12"/>
                  </a:lnTo>
                  <a:lnTo>
                    <a:pt x="6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8" y="32"/>
                  </a:lnTo>
                  <a:lnTo>
                    <a:pt x="16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0" y="44"/>
                  </a:lnTo>
                  <a:lnTo>
                    <a:pt x="0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8" name="Freeform 14"/>
            <p:cNvSpPr>
              <a:spLocks/>
            </p:cNvSpPr>
            <p:nvPr/>
          </p:nvSpPr>
          <p:spPr bwMode="auto">
            <a:xfrm>
              <a:off x="8133347" y="4608095"/>
              <a:ext cx="401053" cy="481263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6"/>
                </a:cxn>
                <a:cxn ang="0">
                  <a:pos x="46" y="40"/>
                </a:cxn>
                <a:cxn ang="0">
                  <a:pos x="42" y="42"/>
                </a:cxn>
                <a:cxn ang="0">
                  <a:pos x="36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4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0"/>
                </a:cxn>
                <a:cxn ang="0">
                  <a:pos x="16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2" y="46"/>
                </a:cxn>
                <a:cxn ang="0">
                  <a:pos x="2" y="38"/>
                </a:cxn>
                <a:cxn ang="0">
                  <a:pos x="4" y="18"/>
                </a:cxn>
                <a:cxn ang="0">
                  <a:pos x="4" y="1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0" y="10"/>
                </a:cxn>
                <a:cxn ang="0">
                  <a:pos x="18" y="16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2"/>
                </a:cxn>
                <a:cxn ang="0">
                  <a:pos x="20" y="16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0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2" y="12"/>
                </a:cxn>
                <a:cxn ang="0">
                  <a:pos x="46" y="18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0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6"/>
                  </a:lnTo>
                  <a:lnTo>
                    <a:pt x="46" y="40"/>
                  </a:lnTo>
                  <a:lnTo>
                    <a:pt x="42" y="42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4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2" y="46"/>
                  </a:lnTo>
                  <a:lnTo>
                    <a:pt x="2" y="38"/>
                  </a:lnTo>
                  <a:lnTo>
                    <a:pt x="4" y="18"/>
                  </a:lnTo>
                  <a:lnTo>
                    <a:pt x="4" y="1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0" y="10"/>
                  </a:lnTo>
                  <a:lnTo>
                    <a:pt x="18" y="1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2"/>
                  </a:lnTo>
                  <a:lnTo>
                    <a:pt x="20" y="16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2" y="12"/>
                  </a:lnTo>
                  <a:lnTo>
                    <a:pt x="46" y="18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9" name="Freeform 15"/>
            <p:cNvSpPr>
              <a:spLocks/>
            </p:cNvSpPr>
            <p:nvPr/>
          </p:nvSpPr>
          <p:spPr bwMode="auto">
            <a:xfrm>
              <a:off x="7684168" y="4624137"/>
              <a:ext cx="433137" cy="449179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50" y="4"/>
                </a:cxn>
                <a:cxn ang="0">
                  <a:pos x="52" y="12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6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38"/>
                </a:cxn>
                <a:cxn ang="0">
                  <a:pos x="2" y="34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6" y="12"/>
                </a:cxn>
                <a:cxn ang="0">
                  <a:pos x="12" y="8"/>
                </a:cxn>
                <a:cxn ang="0">
                  <a:pos x="18" y="6"/>
                </a:cxn>
                <a:cxn ang="0">
                  <a:pos x="34" y="4"/>
                </a:cxn>
                <a:cxn ang="0">
                  <a:pos x="40" y="2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54" h="56">
                  <a:moveTo>
                    <a:pt x="50" y="4"/>
                  </a:moveTo>
                  <a:lnTo>
                    <a:pt x="50" y="4"/>
                  </a:lnTo>
                  <a:lnTo>
                    <a:pt x="52" y="12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6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12" y="8"/>
                  </a:lnTo>
                  <a:lnTo>
                    <a:pt x="18" y="6"/>
                  </a:lnTo>
                  <a:lnTo>
                    <a:pt x="34" y="4"/>
                  </a:lnTo>
                  <a:lnTo>
                    <a:pt x="40" y="2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0" name="Freeform 16"/>
            <p:cNvSpPr>
              <a:spLocks/>
            </p:cNvSpPr>
            <p:nvPr/>
          </p:nvSpPr>
          <p:spPr bwMode="auto">
            <a:xfrm>
              <a:off x="7539789" y="4174958"/>
              <a:ext cx="481263" cy="497305"/>
            </a:xfrm>
            <a:custGeom>
              <a:avLst/>
              <a:gdLst/>
              <a:ahLst/>
              <a:cxnLst>
                <a:cxn ang="0">
                  <a:pos x="56" y="44"/>
                </a:cxn>
                <a:cxn ang="0">
                  <a:pos x="56" y="44"/>
                </a:cxn>
                <a:cxn ang="0">
                  <a:pos x="52" y="48"/>
                </a:cxn>
                <a:cxn ang="0">
                  <a:pos x="42" y="54"/>
                </a:cxn>
                <a:cxn ang="0">
                  <a:pos x="28" y="60"/>
                </a:cxn>
                <a:cxn ang="0">
                  <a:pos x="22" y="62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0" y="38"/>
                </a:cxn>
                <a:cxn ang="0">
                  <a:pos x="2" y="34"/>
                </a:cxn>
                <a:cxn ang="0">
                  <a:pos x="6" y="30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4"/>
                </a:cxn>
                <a:cxn ang="0">
                  <a:pos x="8" y="18"/>
                </a:cxn>
                <a:cxn ang="0">
                  <a:pos x="10" y="10"/>
                </a:cxn>
                <a:cxn ang="0">
                  <a:pos x="12" y="6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24" y="0"/>
                </a:cxn>
                <a:cxn ang="0">
                  <a:pos x="32" y="2"/>
                </a:cxn>
                <a:cxn ang="0">
                  <a:pos x="36" y="6"/>
                </a:cxn>
                <a:cxn ang="0">
                  <a:pos x="40" y="12"/>
                </a:cxn>
                <a:cxn ang="0">
                  <a:pos x="50" y="26"/>
                </a:cxn>
                <a:cxn ang="0">
                  <a:pos x="54" y="32"/>
                </a:cxn>
                <a:cxn ang="0">
                  <a:pos x="60" y="36"/>
                </a:cxn>
                <a:cxn ang="0">
                  <a:pos x="60" y="36"/>
                </a:cxn>
                <a:cxn ang="0">
                  <a:pos x="48" y="38"/>
                </a:cxn>
                <a:cxn ang="0">
                  <a:pos x="40" y="38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6" y="40"/>
                </a:cxn>
                <a:cxn ang="0">
                  <a:pos x="44" y="42"/>
                </a:cxn>
                <a:cxn ang="0">
                  <a:pos x="56" y="44"/>
                </a:cxn>
                <a:cxn ang="0">
                  <a:pos x="56" y="44"/>
                </a:cxn>
              </a:cxnLst>
              <a:rect l="0" t="0" r="r" b="b"/>
              <a:pathLst>
                <a:path w="60" h="62">
                  <a:moveTo>
                    <a:pt x="56" y="44"/>
                  </a:moveTo>
                  <a:lnTo>
                    <a:pt x="56" y="44"/>
                  </a:lnTo>
                  <a:lnTo>
                    <a:pt x="52" y="48"/>
                  </a:lnTo>
                  <a:lnTo>
                    <a:pt x="42" y="54"/>
                  </a:lnTo>
                  <a:lnTo>
                    <a:pt x="28" y="60"/>
                  </a:lnTo>
                  <a:lnTo>
                    <a:pt x="22" y="62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38"/>
                  </a:lnTo>
                  <a:lnTo>
                    <a:pt x="2" y="34"/>
                  </a:lnTo>
                  <a:lnTo>
                    <a:pt x="6" y="30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4"/>
                  </a:lnTo>
                  <a:lnTo>
                    <a:pt x="8" y="18"/>
                  </a:lnTo>
                  <a:lnTo>
                    <a:pt x="10" y="10"/>
                  </a:lnTo>
                  <a:lnTo>
                    <a:pt x="12" y="6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6" y="6"/>
                  </a:lnTo>
                  <a:lnTo>
                    <a:pt x="40" y="12"/>
                  </a:lnTo>
                  <a:lnTo>
                    <a:pt x="50" y="26"/>
                  </a:lnTo>
                  <a:lnTo>
                    <a:pt x="54" y="32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48" y="38"/>
                  </a:lnTo>
                  <a:lnTo>
                    <a:pt x="40" y="38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6" y="40"/>
                  </a:lnTo>
                  <a:lnTo>
                    <a:pt x="44" y="42"/>
                  </a:lnTo>
                  <a:lnTo>
                    <a:pt x="56" y="44"/>
                  </a:lnTo>
                  <a:lnTo>
                    <a:pt x="56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1" name="Freeform 17"/>
            <p:cNvSpPr>
              <a:spLocks/>
            </p:cNvSpPr>
            <p:nvPr/>
          </p:nvSpPr>
          <p:spPr bwMode="auto">
            <a:xfrm>
              <a:off x="7924800" y="3966411"/>
              <a:ext cx="465221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6"/>
                </a:cxn>
                <a:cxn ang="0">
                  <a:pos x="46" y="36"/>
                </a:cxn>
                <a:cxn ang="0">
                  <a:pos x="54" y="24"/>
                </a:cxn>
                <a:cxn ang="0">
                  <a:pos x="54" y="24"/>
                </a:cxn>
                <a:cxn ang="0">
                  <a:pos x="58" y="18"/>
                </a:cxn>
                <a:cxn ang="0">
                  <a:pos x="58" y="12"/>
                </a:cxn>
                <a:cxn ang="0">
                  <a:pos x="54" y="6"/>
                </a:cxn>
                <a:cxn ang="0">
                  <a:pos x="48" y="0"/>
                </a:cxn>
                <a:cxn ang="0">
                  <a:pos x="48" y="0"/>
                </a:cxn>
                <a:cxn ang="0">
                  <a:pos x="42" y="0"/>
                </a:cxn>
                <a:cxn ang="0">
                  <a:pos x="36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4" y="2"/>
                </a:cxn>
                <a:cxn ang="0">
                  <a:pos x="10" y="2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38"/>
                </a:cxn>
                <a:cxn ang="0">
                  <a:pos x="14" y="46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8" h="58">
                  <a:moveTo>
                    <a:pt x="32" y="58"/>
                  </a:moveTo>
                  <a:lnTo>
                    <a:pt x="32" y="58"/>
                  </a:lnTo>
                  <a:lnTo>
                    <a:pt x="38" y="46"/>
                  </a:lnTo>
                  <a:lnTo>
                    <a:pt x="46" y="36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8" y="18"/>
                  </a:lnTo>
                  <a:lnTo>
                    <a:pt x="58" y="12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6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38"/>
                  </a:lnTo>
                  <a:lnTo>
                    <a:pt x="14" y="46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2" name="Freeform 18"/>
            <p:cNvSpPr>
              <a:spLocks/>
            </p:cNvSpPr>
            <p:nvPr/>
          </p:nvSpPr>
          <p:spPr bwMode="auto">
            <a:xfrm>
              <a:off x="8053137" y="4479758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3" name="Freeform 19"/>
            <p:cNvSpPr>
              <a:spLocks/>
            </p:cNvSpPr>
            <p:nvPr/>
          </p:nvSpPr>
          <p:spPr bwMode="auto">
            <a:xfrm>
              <a:off x="0" y="2442411"/>
              <a:ext cx="1122947" cy="1155032"/>
            </a:xfrm>
            <a:custGeom>
              <a:avLst/>
              <a:gdLst/>
              <a:ahLst/>
              <a:cxnLst>
                <a:cxn ang="0">
                  <a:pos x="114" y="24"/>
                </a:cxn>
                <a:cxn ang="0">
                  <a:pos x="130" y="46"/>
                </a:cxn>
                <a:cxn ang="0">
                  <a:pos x="132" y="74"/>
                </a:cxn>
                <a:cxn ang="0">
                  <a:pos x="122" y="100"/>
                </a:cxn>
                <a:cxn ang="0">
                  <a:pos x="102" y="124"/>
                </a:cxn>
                <a:cxn ang="0">
                  <a:pos x="88" y="134"/>
                </a:cxn>
                <a:cxn ang="0">
                  <a:pos x="62" y="140"/>
                </a:cxn>
                <a:cxn ang="0">
                  <a:pos x="52" y="138"/>
                </a:cxn>
                <a:cxn ang="0">
                  <a:pos x="36" y="124"/>
                </a:cxn>
                <a:cxn ang="0">
                  <a:pos x="36" y="104"/>
                </a:cxn>
                <a:cxn ang="0">
                  <a:pos x="38" y="98"/>
                </a:cxn>
                <a:cxn ang="0">
                  <a:pos x="46" y="90"/>
                </a:cxn>
                <a:cxn ang="0">
                  <a:pos x="52" y="88"/>
                </a:cxn>
                <a:cxn ang="0">
                  <a:pos x="62" y="88"/>
                </a:cxn>
                <a:cxn ang="0">
                  <a:pos x="80" y="100"/>
                </a:cxn>
                <a:cxn ang="0">
                  <a:pos x="82" y="102"/>
                </a:cxn>
                <a:cxn ang="0">
                  <a:pos x="68" y="86"/>
                </a:cxn>
                <a:cxn ang="0">
                  <a:pos x="56" y="82"/>
                </a:cxn>
                <a:cxn ang="0">
                  <a:pos x="42" y="86"/>
                </a:cxn>
                <a:cxn ang="0">
                  <a:pos x="34" y="92"/>
                </a:cxn>
                <a:cxn ang="0">
                  <a:pos x="28" y="106"/>
                </a:cxn>
                <a:cxn ang="0">
                  <a:pos x="30" y="120"/>
                </a:cxn>
                <a:cxn ang="0">
                  <a:pos x="38" y="132"/>
                </a:cxn>
                <a:cxn ang="0">
                  <a:pos x="50" y="140"/>
                </a:cxn>
                <a:cxn ang="0">
                  <a:pos x="56" y="144"/>
                </a:cxn>
                <a:cxn ang="0">
                  <a:pos x="76" y="144"/>
                </a:cxn>
                <a:cxn ang="0">
                  <a:pos x="100" y="132"/>
                </a:cxn>
                <a:cxn ang="0">
                  <a:pos x="122" y="110"/>
                </a:cxn>
                <a:cxn ang="0">
                  <a:pos x="136" y="86"/>
                </a:cxn>
                <a:cxn ang="0">
                  <a:pos x="138" y="78"/>
                </a:cxn>
                <a:cxn ang="0">
                  <a:pos x="140" y="60"/>
                </a:cxn>
                <a:cxn ang="0">
                  <a:pos x="132" y="38"/>
                </a:cxn>
                <a:cxn ang="0">
                  <a:pos x="110" y="16"/>
                </a:cxn>
                <a:cxn ang="0">
                  <a:pos x="80" y="2"/>
                </a:cxn>
                <a:cxn ang="0">
                  <a:pos x="64" y="0"/>
                </a:cxn>
                <a:cxn ang="0">
                  <a:pos x="30" y="2"/>
                </a:cxn>
                <a:cxn ang="0">
                  <a:pos x="0" y="16"/>
                </a:cxn>
                <a:cxn ang="0">
                  <a:pos x="0" y="26"/>
                </a:cxn>
                <a:cxn ang="0">
                  <a:pos x="26" y="12"/>
                </a:cxn>
                <a:cxn ang="0">
                  <a:pos x="58" y="8"/>
                </a:cxn>
                <a:cxn ang="0">
                  <a:pos x="88" y="12"/>
                </a:cxn>
                <a:cxn ang="0">
                  <a:pos x="114" y="24"/>
                </a:cxn>
              </a:cxnLst>
              <a:rect l="0" t="0" r="r" b="b"/>
              <a:pathLst>
                <a:path w="140" h="144">
                  <a:moveTo>
                    <a:pt x="114" y="24"/>
                  </a:moveTo>
                  <a:lnTo>
                    <a:pt x="114" y="24"/>
                  </a:lnTo>
                  <a:lnTo>
                    <a:pt x="124" y="34"/>
                  </a:lnTo>
                  <a:lnTo>
                    <a:pt x="130" y="46"/>
                  </a:lnTo>
                  <a:lnTo>
                    <a:pt x="132" y="60"/>
                  </a:lnTo>
                  <a:lnTo>
                    <a:pt x="132" y="74"/>
                  </a:lnTo>
                  <a:lnTo>
                    <a:pt x="128" y="86"/>
                  </a:lnTo>
                  <a:lnTo>
                    <a:pt x="122" y="100"/>
                  </a:lnTo>
                  <a:lnTo>
                    <a:pt x="112" y="112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88" y="134"/>
                  </a:lnTo>
                  <a:lnTo>
                    <a:pt x="76" y="138"/>
                  </a:lnTo>
                  <a:lnTo>
                    <a:pt x="62" y="140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42" y="132"/>
                  </a:lnTo>
                  <a:lnTo>
                    <a:pt x="36" y="124"/>
                  </a:lnTo>
                  <a:lnTo>
                    <a:pt x="34" y="11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8" y="98"/>
                  </a:lnTo>
                  <a:lnTo>
                    <a:pt x="42" y="94"/>
                  </a:lnTo>
                  <a:lnTo>
                    <a:pt x="46" y="90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6" y="86"/>
                  </a:lnTo>
                  <a:lnTo>
                    <a:pt x="62" y="88"/>
                  </a:lnTo>
                  <a:lnTo>
                    <a:pt x="72" y="92"/>
                  </a:lnTo>
                  <a:lnTo>
                    <a:pt x="80" y="100"/>
                  </a:lnTo>
                  <a:lnTo>
                    <a:pt x="82" y="102"/>
                  </a:lnTo>
                  <a:lnTo>
                    <a:pt x="82" y="102"/>
                  </a:lnTo>
                  <a:lnTo>
                    <a:pt x="74" y="92"/>
                  </a:lnTo>
                  <a:lnTo>
                    <a:pt x="68" y="86"/>
                  </a:lnTo>
                  <a:lnTo>
                    <a:pt x="64" y="84"/>
                  </a:lnTo>
                  <a:lnTo>
                    <a:pt x="56" y="82"/>
                  </a:lnTo>
                  <a:lnTo>
                    <a:pt x="50" y="82"/>
                  </a:lnTo>
                  <a:lnTo>
                    <a:pt x="42" y="86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30" y="98"/>
                  </a:lnTo>
                  <a:lnTo>
                    <a:pt x="28" y="106"/>
                  </a:lnTo>
                  <a:lnTo>
                    <a:pt x="28" y="112"/>
                  </a:lnTo>
                  <a:lnTo>
                    <a:pt x="30" y="120"/>
                  </a:lnTo>
                  <a:lnTo>
                    <a:pt x="34" y="126"/>
                  </a:lnTo>
                  <a:lnTo>
                    <a:pt x="38" y="132"/>
                  </a:lnTo>
                  <a:lnTo>
                    <a:pt x="44" y="136"/>
                  </a:lnTo>
                  <a:lnTo>
                    <a:pt x="50" y="140"/>
                  </a:lnTo>
                  <a:lnTo>
                    <a:pt x="50" y="140"/>
                  </a:lnTo>
                  <a:lnTo>
                    <a:pt x="56" y="144"/>
                  </a:lnTo>
                  <a:lnTo>
                    <a:pt x="62" y="144"/>
                  </a:lnTo>
                  <a:lnTo>
                    <a:pt x="76" y="144"/>
                  </a:lnTo>
                  <a:lnTo>
                    <a:pt x="88" y="140"/>
                  </a:lnTo>
                  <a:lnTo>
                    <a:pt x="100" y="132"/>
                  </a:lnTo>
                  <a:lnTo>
                    <a:pt x="112" y="122"/>
                  </a:lnTo>
                  <a:lnTo>
                    <a:pt x="122" y="110"/>
                  </a:lnTo>
                  <a:lnTo>
                    <a:pt x="130" y="98"/>
                  </a:lnTo>
                  <a:lnTo>
                    <a:pt x="136" y="86"/>
                  </a:lnTo>
                  <a:lnTo>
                    <a:pt x="136" y="86"/>
                  </a:lnTo>
                  <a:lnTo>
                    <a:pt x="138" y="78"/>
                  </a:lnTo>
                  <a:lnTo>
                    <a:pt x="140" y="68"/>
                  </a:lnTo>
                  <a:lnTo>
                    <a:pt x="140" y="60"/>
                  </a:lnTo>
                  <a:lnTo>
                    <a:pt x="138" y="52"/>
                  </a:lnTo>
                  <a:lnTo>
                    <a:pt x="132" y="38"/>
                  </a:lnTo>
                  <a:lnTo>
                    <a:pt x="124" y="26"/>
                  </a:lnTo>
                  <a:lnTo>
                    <a:pt x="110" y="16"/>
                  </a:lnTo>
                  <a:lnTo>
                    <a:pt x="96" y="8"/>
                  </a:lnTo>
                  <a:lnTo>
                    <a:pt x="80" y="2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48" y="0"/>
                  </a:lnTo>
                  <a:lnTo>
                    <a:pt x="30" y="2"/>
                  </a:lnTo>
                  <a:lnTo>
                    <a:pt x="14" y="8"/>
                  </a:lnTo>
                  <a:lnTo>
                    <a:pt x="0" y="1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2" y="18"/>
                  </a:lnTo>
                  <a:lnTo>
                    <a:pt x="26" y="12"/>
                  </a:lnTo>
                  <a:lnTo>
                    <a:pt x="42" y="8"/>
                  </a:lnTo>
                  <a:lnTo>
                    <a:pt x="58" y="8"/>
                  </a:lnTo>
                  <a:lnTo>
                    <a:pt x="74" y="8"/>
                  </a:lnTo>
                  <a:lnTo>
                    <a:pt x="88" y="12"/>
                  </a:lnTo>
                  <a:lnTo>
                    <a:pt x="102" y="16"/>
                  </a:lnTo>
                  <a:lnTo>
                    <a:pt x="114" y="24"/>
                  </a:lnTo>
                  <a:lnTo>
                    <a:pt x="114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4" name="Freeform 20"/>
            <p:cNvSpPr>
              <a:spLocks/>
            </p:cNvSpPr>
            <p:nvPr/>
          </p:nvSpPr>
          <p:spPr bwMode="auto">
            <a:xfrm>
              <a:off x="1171074" y="7463589"/>
              <a:ext cx="1796716" cy="385011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12" y="0"/>
                </a:cxn>
                <a:cxn ang="0">
                  <a:pos x="92" y="4"/>
                </a:cxn>
                <a:cxn ang="0">
                  <a:pos x="72" y="12"/>
                </a:cxn>
                <a:cxn ang="0">
                  <a:pos x="52" y="20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0" y="48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80" y="16"/>
                </a:cxn>
                <a:cxn ang="0">
                  <a:pos x="98" y="12"/>
                </a:cxn>
                <a:cxn ang="0">
                  <a:pos x="116" y="10"/>
                </a:cxn>
                <a:cxn ang="0">
                  <a:pos x="134" y="10"/>
                </a:cxn>
                <a:cxn ang="0">
                  <a:pos x="152" y="14"/>
                </a:cxn>
                <a:cxn ang="0">
                  <a:pos x="170" y="18"/>
                </a:cxn>
                <a:cxn ang="0">
                  <a:pos x="188" y="26"/>
                </a:cxn>
                <a:cxn ang="0">
                  <a:pos x="204" y="36"/>
                </a:cxn>
                <a:cxn ang="0">
                  <a:pos x="204" y="36"/>
                </a:cxn>
                <a:cxn ang="0">
                  <a:pos x="218" y="48"/>
                </a:cxn>
                <a:cxn ang="0">
                  <a:pos x="224" y="48"/>
                </a:cxn>
                <a:cxn ang="0">
                  <a:pos x="224" y="48"/>
                </a:cxn>
                <a:cxn ang="0">
                  <a:pos x="214" y="38"/>
                </a:cxn>
                <a:cxn ang="0">
                  <a:pos x="202" y="26"/>
                </a:cxn>
                <a:cxn ang="0">
                  <a:pos x="188" y="18"/>
                </a:cxn>
                <a:cxn ang="0">
                  <a:pos x="174" y="10"/>
                </a:cxn>
                <a:cxn ang="0">
                  <a:pos x="158" y="6"/>
                </a:cxn>
                <a:cxn ang="0">
                  <a:pos x="144" y="2"/>
                </a:cxn>
                <a:cxn ang="0">
                  <a:pos x="128" y="0"/>
                </a:cxn>
                <a:cxn ang="0">
                  <a:pos x="112" y="0"/>
                </a:cxn>
                <a:cxn ang="0">
                  <a:pos x="112" y="0"/>
                </a:cxn>
              </a:cxnLst>
              <a:rect l="0" t="0" r="r" b="b"/>
              <a:pathLst>
                <a:path w="224" h="48">
                  <a:moveTo>
                    <a:pt x="112" y="0"/>
                  </a:moveTo>
                  <a:lnTo>
                    <a:pt x="112" y="0"/>
                  </a:lnTo>
                  <a:lnTo>
                    <a:pt x="92" y="4"/>
                  </a:lnTo>
                  <a:lnTo>
                    <a:pt x="72" y="12"/>
                  </a:lnTo>
                  <a:lnTo>
                    <a:pt x="52" y="20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0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80" y="16"/>
                  </a:lnTo>
                  <a:lnTo>
                    <a:pt x="98" y="12"/>
                  </a:lnTo>
                  <a:lnTo>
                    <a:pt x="116" y="10"/>
                  </a:lnTo>
                  <a:lnTo>
                    <a:pt x="134" y="10"/>
                  </a:lnTo>
                  <a:lnTo>
                    <a:pt x="152" y="14"/>
                  </a:lnTo>
                  <a:lnTo>
                    <a:pt x="170" y="18"/>
                  </a:lnTo>
                  <a:lnTo>
                    <a:pt x="188" y="26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18" y="48"/>
                  </a:lnTo>
                  <a:lnTo>
                    <a:pt x="224" y="48"/>
                  </a:lnTo>
                  <a:lnTo>
                    <a:pt x="224" y="48"/>
                  </a:lnTo>
                  <a:lnTo>
                    <a:pt x="214" y="38"/>
                  </a:lnTo>
                  <a:lnTo>
                    <a:pt x="202" y="26"/>
                  </a:lnTo>
                  <a:lnTo>
                    <a:pt x="188" y="18"/>
                  </a:lnTo>
                  <a:lnTo>
                    <a:pt x="174" y="10"/>
                  </a:lnTo>
                  <a:lnTo>
                    <a:pt x="158" y="6"/>
                  </a:lnTo>
                  <a:lnTo>
                    <a:pt x="144" y="2"/>
                  </a:lnTo>
                  <a:lnTo>
                    <a:pt x="128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5" name="Freeform 21"/>
            <p:cNvSpPr>
              <a:spLocks/>
            </p:cNvSpPr>
            <p:nvPr/>
          </p:nvSpPr>
          <p:spPr bwMode="auto">
            <a:xfrm>
              <a:off x="320842" y="5362074"/>
              <a:ext cx="2277979" cy="2486526"/>
            </a:xfrm>
            <a:custGeom>
              <a:avLst/>
              <a:gdLst/>
              <a:ahLst/>
              <a:cxnLst>
                <a:cxn ang="0">
                  <a:pos x="148" y="194"/>
                </a:cxn>
                <a:cxn ang="0">
                  <a:pos x="136" y="122"/>
                </a:cxn>
                <a:cxn ang="0">
                  <a:pos x="136" y="92"/>
                </a:cxn>
                <a:cxn ang="0">
                  <a:pos x="152" y="48"/>
                </a:cxn>
                <a:cxn ang="0">
                  <a:pos x="188" y="14"/>
                </a:cxn>
                <a:cxn ang="0">
                  <a:pos x="216" y="4"/>
                </a:cxn>
                <a:cxn ang="0">
                  <a:pos x="254" y="18"/>
                </a:cxn>
                <a:cxn ang="0">
                  <a:pos x="274" y="54"/>
                </a:cxn>
                <a:cxn ang="0">
                  <a:pos x="278" y="86"/>
                </a:cxn>
                <a:cxn ang="0">
                  <a:pos x="262" y="124"/>
                </a:cxn>
                <a:cxn ang="0">
                  <a:pos x="242" y="132"/>
                </a:cxn>
                <a:cxn ang="0">
                  <a:pos x="216" y="118"/>
                </a:cxn>
                <a:cxn ang="0">
                  <a:pos x="214" y="106"/>
                </a:cxn>
                <a:cxn ang="0">
                  <a:pos x="216" y="94"/>
                </a:cxn>
                <a:cxn ang="0">
                  <a:pos x="234" y="84"/>
                </a:cxn>
                <a:cxn ang="0">
                  <a:pos x="248" y="84"/>
                </a:cxn>
                <a:cxn ang="0">
                  <a:pos x="222" y="82"/>
                </a:cxn>
                <a:cxn ang="0">
                  <a:pos x="208" y="100"/>
                </a:cxn>
                <a:cxn ang="0">
                  <a:pos x="208" y="118"/>
                </a:cxn>
                <a:cxn ang="0">
                  <a:pos x="224" y="132"/>
                </a:cxn>
                <a:cxn ang="0">
                  <a:pos x="244" y="134"/>
                </a:cxn>
                <a:cxn ang="0">
                  <a:pos x="258" y="130"/>
                </a:cxn>
                <a:cxn ang="0">
                  <a:pos x="278" y="104"/>
                </a:cxn>
                <a:cxn ang="0">
                  <a:pos x="282" y="60"/>
                </a:cxn>
                <a:cxn ang="0">
                  <a:pos x="276" y="34"/>
                </a:cxn>
                <a:cxn ang="0">
                  <a:pos x="260" y="12"/>
                </a:cxn>
                <a:cxn ang="0">
                  <a:pos x="224" y="0"/>
                </a:cxn>
                <a:cxn ang="0">
                  <a:pos x="178" y="12"/>
                </a:cxn>
                <a:cxn ang="0">
                  <a:pos x="152" y="32"/>
                </a:cxn>
                <a:cxn ang="0">
                  <a:pos x="132" y="70"/>
                </a:cxn>
                <a:cxn ang="0">
                  <a:pos x="126" y="116"/>
                </a:cxn>
                <a:cxn ang="0">
                  <a:pos x="136" y="164"/>
                </a:cxn>
                <a:cxn ang="0">
                  <a:pos x="138" y="196"/>
                </a:cxn>
                <a:cxn ang="0">
                  <a:pos x="126" y="234"/>
                </a:cxn>
                <a:cxn ang="0">
                  <a:pos x="106" y="258"/>
                </a:cxn>
                <a:cxn ang="0">
                  <a:pos x="72" y="272"/>
                </a:cxn>
                <a:cxn ang="0">
                  <a:pos x="30" y="274"/>
                </a:cxn>
                <a:cxn ang="0">
                  <a:pos x="44" y="220"/>
                </a:cxn>
                <a:cxn ang="0">
                  <a:pos x="50" y="164"/>
                </a:cxn>
                <a:cxn ang="0">
                  <a:pos x="42" y="58"/>
                </a:cxn>
                <a:cxn ang="0">
                  <a:pos x="30" y="24"/>
                </a:cxn>
                <a:cxn ang="0">
                  <a:pos x="42" y="92"/>
                </a:cxn>
                <a:cxn ang="0">
                  <a:pos x="40" y="182"/>
                </a:cxn>
                <a:cxn ang="0">
                  <a:pos x="26" y="252"/>
                </a:cxn>
                <a:cxn ang="0">
                  <a:pos x="0" y="310"/>
                </a:cxn>
                <a:cxn ang="0">
                  <a:pos x="26" y="284"/>
                </a:cxn>
                <a:cxn ang="0">
                  <a:pos x="52" y="286"/>
                </a:cxn>
                <a:cxn ang="0">
                  <a:pos x="96" y="278"/>
                </a:cxn>
                <a:cxn ang="0">
                  <a:pos x="122" y="258"/>
                </a:cxn>
                <a:cxn ang="0">
                  <a:pos x="142" y="222"/>
                </a:cxn>
              </a:cxnLst>
              <a:rect l="0" t="0" r="r" b="b"/>
              <a:pathLst>
                <a:path w="284" h="310">
                  <a:moveTo>
                    <a:pt x="146" y="206"/>
                  </a:moveTo>
                  <a:lnTo>
                    <a:pt x="146" y="206"/>
                  </a:lnTo>
                  <a:lnTo>
                    <a:pt x="148" y="194"/>
                  </a:lnTo>
                  <a:lnTo>
                    <a:pt x="148" y="180"/>
                  </a:lnTo>
                  <a:lnTo>
                    <a:pt x="142" y="152"/>
                  </a:lnTo>
                  <a:lnTo>
                    <a:pt x="136" y="122"/>
                  </a:lnTo>
                  <a:lnTo>
                    <a:pt x="136" y="106"/>
                  </a:lnTo>
                  <a:lnTo>
                    <a:pt x="136" y="92"/>
                  </a:lnTo>
                  <a:lnTo>
                    <a:pt x="136" y="92"/>
                  </a:lnTo>
                  <a:lnTo>
                    <a:pt x="138" y="76"/>
                  </a:lnTo>
                  <a:lnTo>
                    <a:pt x="144" y="62"/>
                  </a:lnTo>
                  <a:lnTo>
                    <a:pt x="152" y="48"/>
                  </a:lnTo>
                  <a:lnTo>
                    <a:pt x="162" y="34"/>
                  </a:lnTo>
                  <a:lnTo>
                    <a:pt x="174" y="24"/>
                  </a:lnTo>
                  <a:lnTo>
                    <a:pt x="188" y="14"/>
                  </a:lnTo>
                  <a:lnTo>
                    <a:pt x="202" y="8"/>
                  </a:lnTo>
                  <a:lnTo>
                    <a:pt x="216" y="4"/>
                  </a:lnTo>
                  <a:lnTo>
                    <a:pt x="216" y="4"/>
                  </a:lnTo>
                  <a:lnTo>
                    <a:pt x="230" y="6"/>
                  </a:lnTo>
                  <a:lnTo>
                    <a:pt x="244" y="10"/>
                  </a:lnTo>
                  <a:lnTo>
                    <a:pt x="254" y="18"/>
                  </a:lnTo>
                  <a:lnTo>
                    <a:pt x="264" y="28"/>
                  </a:lnTo>
                  <a:lnTo>
                    <a:pt x="270" y="40"/>
                  </a:lnTo>
                  <a:lnTo>
                    <a:pt x="274" y="54"/>
                  </a:lnTo>
                  <a:lnTo>
                    <a:pt x="278" y="70"/>
                  </a:lnTo>
                  <a:lnTo>
                    <a:pt x="278" y="86"/>
                  </a:lnTo>
                  <a:lnTo>
                    <a:pt x="278" y="86"/>
                  </a:lnTo>
                  <a:lnTo>
                    <a:pt x="274" y="100"/>
                  </a:lnTo>
                  <a:lnTo>
                    <a:pt x="270" y="114"/>
                  </a:lnTo>
                  <a:lnTo>
                    <a:pt x="262" y="124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42" y="132"/>
                  </a:lnTo>
                  <a:lnTo>
                    <a:pt x="232" y="130"/>
                  </a:lnTo>
                  <a:lnTo>
                    <a:pt x="222" y="126"/>
                  </a:lnTo>
                  <a:lnTo>
                    <a:pt x="216" y="118"/>
                  </a:lnTo>
                  <a:lnTo>
                    <a:pt x="216" y="118"/>
                  </a:lnTo>
                  <a:lnTo>
                    <a:pt x="214" y="112"/>
                  </a:lnTo>
                  <a:lnTo>
                    <a:pt x="214" y="106"/>
                  </a:lnTo>
                  <a:lnTo>
                    <a:pt x="214" y="100"/>
                  </a:lnTo>
                  <a:lnTo>
                    <a:pt x="216" y="94"/>
                  </a:lnTo>
                  <a:lnTo>
                    <a:pt x="216" y="94"/>
                  </a:lnTo>
                  <a:lnTo>
                    <a:pt x="220" y="90"/>
                  </a:lnTo>
                  <a:lnTo>
                    <a:pt x="224" y="86"/>
                  </a:lnTo>
                  <a:lnTo>
                    <a:pt x="234" y="84"/>
                  </a:lnTo>
                  <a:lnTo>
                    <a:pt x="244" y="82"/>
                  </a:lnTo>
                  <a:lnTo>
                    <a:pt x="248" y="84"/>
                  </a:lnTo>
                  <a:lnTo>
                    <a:pt x="248" y="84"/>
                  </a:lnTo>
                  <a:lnTo>
                    <a:pt x="234" y="80"/>
                  </a:lnTo>
                  <a:lnTo>
                    <a:pt x="228" y="82"/>
                  </a:lnTo>
                  <a:lnTo>
                    <a:pt x="222" y="82"/>
                  </a:lnTo>
                  <a:lnTo>
                    <a:pt x="216" y="86"/>
                  </a:lnTo>
                  <a:lnTo>
                    <a:pt x="212" y="92"/>
                  </a:lnTo>
                  <a:lnTo>
                    <a:pt x="208" y="100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118"/>
                  </a:lnTo>
                  <a:lnTo>
                    <a:pt x="212" y="124"/>
                  </a:lnTo>
                  <a:lnTo>
                    <a:pt x="216" y="128"/>
                  </a:lnTo>
                  <a:lnTo>
                    <a:pt x="224" y="132"/>
                  </a:lnTo>
                  <a:lnTo>
                    <a:pt x="230" y="134"/>
                  </a:lnTo>
                  <a:lnTo>
                    <a:pt x="238" y="134"/>
                  </a:lnTo>
                  <a:lnTo>
                    <a:pt x="244" y="134"/>
                  </a:lnTo>
                  <a:lnTo>
                    <a:pt x="252" y="134"/>
                  </a:lnTo>
                  <a:lnTo>
                    <a:pt x="252" y="134"/>
                  </a:lnTo>
                  <a:lnTo>
                    <a:pt x="258" y="130"/>
                  </a:lnTo>
                  <a:lnTo>
                    <a:pt x="264" y="128"/>
                  </a:lnTo>
                  <a:lnTo>
                    <a:pt x="272" y="118"/>
                  </a:lnTo>
                  <a:lnTo>
                    <a:pt x="278" y="104"/>
                  </a:lnTo>
                  <a:lnTo>
                    <a:pt x="282" y="90"/>
                  </a:lnTo>
                  <a:lnTo>
                    <a:pt x="284" y="76"/>
                  </a:lnTo>
                  <a:lnTo>
                    <a:pt x="282" y="60"/>
                  </a:lnTo>
                  <a:lnTo>
                    <a:pt x="280" y="46"/>
                  </a:lnTo>
                  <a:lnTo>
                    <a:pt x="276" y="34"/>
                  </a:lnTo>
                  <a:lnTo>
                    <a:pt x="276" y="34"/>
                  </a:lnTo>
                  <a:lnTo>
                    <a:pt x="270" y="26"/>
                  </a:lnTo>
                  <a:lnTo>
                    <a:pt x="266" y="18"/>
                  </a:lnTo>
                  <a:lnTo>
                    <a:pt x="260" y="12"/>
                  </a:lnTo>
                  <a:lnTo>
                    <a:pt x="254" y="8"/>
                  </a:lnTo>
                  <a:lnTo>
                    <a:pt x="240" y="2"/>
                  </a:lnTo>
                  <a:lnTo>
                    <a:pt x="224" y="0"/>
                  </a:lnTo>
                  <a:lnTo>
                    <a:pt x="208" y="2"/>
                  </a:lnTo>
                  <a:lnTo>
                    <a:pt x="192" y="6"/>
                  </a:lnTo>
                  <a:lnTo>
                    <a:pt x="178" y="12"/>
                  </a:lnTo>
                  <a:lnTo>
                    <a:pt x="164" y="22"/>
                  </a:lnTo>
                  <a:lnTo>
                    <a:pt x="164" y="22"/>
                  </a:lnTo>
                  <a:lnTo>
                    <a:pt x="152" y="32"/>
                  </a:lnTo>
                  <a:lnTo>
                    <a:pt x="144" y="44"/>
                  </a:lnTo>
                  <a:lnTo>
                    <a:pt x="136" y="58"/>
                  </a:lnTo>
                  <a:lnTo>
                    <a:pt x="132" y="70"/>
                  </a:lnTo>
                  <a:lnTo>
                    <a:pt x="128" y="86"/>
                  </a:lnTo>
                  <a:lnTo>
                    <a:pt x="126" y="100"/>
                  </a:lnTo>
                  <a:lnTo>
                    <a:pt x="126" y="116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36" y="164"/>
                  </a:lnTo>
                  <a:lnTo>
                    <a:pt x="138" y="180"/>
                  </a:lnTo>
                  <a:lnTo>
                    <a:pt x="138" y="196"/>
                  </a:lnTo>
                  <a:lnTo>
                    <a:pt x="138" y="196"/>
                  </a:lnTo>
                  <a:lnTo>
                    <a:pt x="136" y="212"/>
                  </a:lnTo>
                  <a:lnTo>
                    <a:pt x="132" y="224"/>
                  </a:lnTo>
                  <a:lnTo>
                    <a:pt x="126" y="234"/>
                  </a:lnTo>
                  <a:lnTo>
                    <a:pt x="120" y="244"/>
                  </a:lnTo>
                  <a:lnTo>
                    <a:pt x="114" y="252"/>
                  </a:lnTo>
                  <a:lnTo>
                    <a:pt x="106" y="258"/>
                  </a:lnTo>
                  <a:lnTo>
                    <a:pt x="98" y="264"/>
                  </a:lnTo>
                  <a:lnTo>
                    <a:pt x="90" y="268"/>
                  </a:lnTo>
                  <a:lnTo>
                    <a:pt x="72" y="272"/>
                  </a:lnTo>
                  <a:lnTo>
                    <a:pt x="56" y="274"/>
                  </a:lnTo>
                  <a:lnTo>
                    <a:pt x="42" y="274"/>
                  </a:lnTo>
                  <a:lnTo>
                    <a:pt x="30" y="274"/>
                  </a:lnTo>
                  <a:lnTo>
                    <a:pt x="30" y="274"/>
                  </a:lnTo>
                  <a:lnTo>
                    <a:pt x="38" y="246"/>
                  </a:lnTo>
                  <a:lnTo>
                    <a:pt x="44" y="220"/>
                  </a:lnTo>
                  <a:lnTo>
                    <a:pt x="48" y="192"/>
                  </a:lnTo>
                  <a:lnTo>
                    <a:pt x="50" y="164"/>
                  </a:lnTo>
                  <a:lnTo>
                    <a:pt x="50" y="164"/>
                  </a:lnTo>
                  <a:lnTo>
                    <a:pt x="52" y="130"/>
                  </a:lnTo>
                  <a:lnTo>
                    <a:pt x="48" y="94"/>
                  </a:lnTo>
                  <a:lnTo>
                    <a:pt x="42" y="58"/>
                  </a:lnTo>
                  <a:lnTo>
                    <a:pt x="32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6" y="46"/>
                  </a:lnTo>
                  <a:lnTo>
                    <a:pt x="40" y="68"/>
                  </a:lnTo>
                  <a:lnTo>
                    <a:pt x="42" y="92"/>
                  </a:lnTo>
                  <a:lnTo>
                    <a:pt x="44" y="120"/>
                  </a:lnTo>
                  <a:lnTo>
                    <a:pt x="44" y="150"/>
                  </a:lnTo>
                  <a:lnTo>
                    <a:pt x="40" y="182"/>
                  </a:lnTo>
                  <a:lnTo>
                    <a:pt x="34" y="216"/>
                  </a:lnTo>
                  <a:lnTo>
                    <a:pt x="26" y="252"/>
                  </a:lnTo>
                  <a:lnTo>
                    <a:pt x="26" y="252"/>
                  </a:lnTo>
                  <a:lnTo>
                    <a:pt x="20" y="268"/>
                  </a:lnTo>
                  <a:lnTo>
                    <a:pt x="14" y="284"/>
                  </a:lnTo>
                  <a:lnTo>
                    <a:pt x="0" y="310"/>
                  </a:lnTo>
                  <a:lnTo>
                    <a:pt x="12" y="310"/>
                  </a:lnTo>
                  <a:lnTo>
                    <a:pt x="12" y="310"/>
                  </a:lnTo>
                  <a:lnTo>
                    <a:pt x="26" y="284"/>
                  </a:lnTo>
                  <a:lnTo>
                    <a:pt x="26" y="284"/>
                  </a:lnTo>
                  <a:lnTo>
                    <a:pt x="36" y="286"/>
                  </a:lnTo>
                  <a:lnTo>
                    <a:pt x="52" y="286"/>
                  </a:lnTo>
                  <a:lnTo>
                    <a:pt x="68" y="286"/>
                  </a:lnTo>
                  <a:lnTo>
                    <a:pt x="86" y="282"/>
                  </a:lnTo>
                  <a:lnTo>
                    <a:pt x="96" y="278"/>
                  </a:lnTo>
                  <a:lnTo>
                    <a:pt x="104" y="272"/>
                  </a:lnTo>
                  <a:lnTo>
                    <a:pt x="112" y="266"/>
                  </a:lnTo>
                  <a:lnTo>
                    <a:pt x="122" y="258"/>
                  </a:lnTo>
                  <a:lnTo>
                    <a:pt x="128" y="248"/>
                  </a:lnTo>
                  <a:lnTo>
                    <a:pt x="136" y="236"/>
                  </a:lnTo>
                  <a:lnTo>
                    <a:pt x="142" y="222"/>
                  </a:lnTo>
                  <a:lnTo>
                    <a:pt x="146" y="206"/>
                  </a:lnTo>
                  <a:lnTo>
                    <a:pt x="146" y="20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6" name="Freeform 22"/>
            <p:cNvSpPr>
              <a:spLocks/>
            </p:cNvSpPr>
            <p:nvPr/>
          </p:nvSpPr>
          <p:spPr bwMode="auto">
            <a:xfrm>
              <a:off x="8710863" y="-733926"/>
              <a:ext cx="433137" cy="1138989"/>
            </a:xfrm>
            <a:custGeom>
              <a:avLst/>
              <a:gdLst/>
              <a:ahLst/>
              <a:cxnLst>
                <a:cxn ang="0">
                  <a:pos x="2" y="126"/>
                </a:cxn>
                <a:cxn ang="0">
                  <a:pos x="2" y="126"/>
                </a:cxn>
                <a:cxn ang="0">
                  <a:pos x="6" y="120"/>
                </a:cxn>
                <a:cxn ang="0">
                  <a:pos x="18" y="106"/>
                </a:cxn>
                <a:cxn ang="0">
                  <a:pos x="24" y="100"/>
                </a:cxn>
                <a:cxn ang="0">
                  <a:pos x="34" y="92"/>
                </a:cxn>
                <a:cxn ang="0">
                  <a:pos x="42" y="88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48" y="88"/>
                </a:cxn>
                <a:cxn ang="0">
                  <a:pos x="34" y="98"/>
                </a:cxn>
                <a:cxn ang="0">
                  <a:pos x="28" y="106"/>
                </a:cxn>
                <a:cxn ang="0">
                  <a:pos x="20" y="116"/>
                </a:cxn>
                <a:cxn ang="0">
                  <a:pos x="16" y="128"/>
                </a:cxn>
                <a:cxn ang="0">
                  <a:pos x="12" y="142"/>
                </a:cxn>
                <a:cxn ang="0">
                  <a:pos x="12" y="142"/>
                </a:cxn>
                <a:cxn ang="0">
                  <a:pos x="22" y="142"/>
                </a:cxn>
                <a:cxn ang="0">
                  <a:pos x="54" y="138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2" y="4"/>
                </a:cxn>
                <a:cxn ang="0">
                  <a:pos x="30" y="8"/>
                </a:cxn>
                <a:cxn ang="0">
                  <a:pos x="20" y="16"/>
                </a:cxn>
                <a:cxn ang="0">
                  <a:pos x="12" y="28"/>
                </a:cxn>
                <a:cxn ang="0">
                  <a:pos x="6" y="44"/>
                </a:cxn>
                <a:cxn ang="0">
                  <a:pos x="2" y="64"/>
                </a:cxn>
                <a:cxn ang="0">
                  <a:pos x="0" y="92"/>
                </a:cxn>
                <a:cxn ang="0">
                  <a:pos x="2" y="126"/>
                </a:cxn>
                <a:cxn ang="0">
                  <a:pos x="2" y="126"/>
                </a:cxn>
              </a:cxnLst>
              <a:rect l="0" t="0" r="r" b="b"/>
              <a:pathLst>
                <a:path w="54" h="142">
                  <a:moveTo>
                    <a:pt x="2" y="126"/>
                  </a:moveTo>
                  <a:lnTo>
                    <a:pt x="2" y="126"/>
                  </a:lnTo>
                  <a:lnTo>
                    <a:pt x="6" y="120"/>
                  </a:lnTo>
                  <a:lnTo>
                    <a:pt x="18" y="106"/>
                  </a:lnTo>
                  <a:lnTo>
                    <a:pt x="24" y="100"/>
                  </a:lnTo>
                  <a:lnTo>
                    <a:pt x="34" y="92"/>
                  </a:lnTo>
                  <a:lnTo>
                    <a:pt x="42" y="88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48" y="88"/>
                  </a:lnTo>
                  <a:lnTo>
                    <a:pt x="34" y="98"/>
                  </a:lnTo>
                  <a:lnTo>
                    <a:pt x="28" y="106"/>
                  </a:lnTo>
                  <a:lnTo>
                    <a:pt x="20" y="116"/>
                  </a:lnTo>
                  <a:lnTo>
                    <a:pt x="16" y="128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22" y="142"/>
                  </a:lnTo>
                  <a:lnTo>
                    <a:pt x="54" y="138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2" y="4"/>
                  </a:lnTo>
                  <a:lnTo>
                    <a:pt x="30" y="8"/>
                  </a:lnTo>
                  <a:lnTo>
                    <a:pt x="20" y="16"/>
                  </a:lnTo>
                  <a:lnTo>
                    <a:pt x="12" y="28"/>
                  </a:lnTo>
                  <a:lnTo>
                    <a:pt x="6" y="44"/>
                  </a:lnTo>
                  <a:lnTo>
                    <a:pt x="2" y="64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2" y="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7" name="Freeform 23"/>
            <p:cNvSpPr>
              <a:spLocks/>
            </p:cNvSpPr>
            <p:nvPr/>
          </p:nvSpPr>
          <p:spPr bwMode="auto">
            <a:xfrm>
              <a:off x="8791074" y="469232"/>
              <a:ext cx="352926" cy="208547"/>
            </a:xfrm>
            <a:custGeom>
              <a:avLst/>
              <a:gdLst/>
              <a:ahLst/>
              <a:cxnLst>
                <a:cxn ang="0">
                  <a:pos x="44" y="26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26" y="4"/>
                </a:cxn>
                <a:cxn ang="0">
                  <a:pos x="14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4" y="14"/>
                </a:cxn>
                <a:cxn ang="0">
                  <a:pos x="24" y="18"/>
                </a:cxn>
                <a:cxn ang="0">
                  <a:pos x="34" y="22"/>
                </a:cxn>
                <a:cxn ang="0">
                  <a:pos x="44" y="26"/>
                </a:cxn>
                <a:cxn ang="0">
                  <a:pos x="44" y="26"/>
                </a:cxn>
              </a:cxnLst>
              <a:rect l="0" t="0" r="r" b="b"/>
              <a:pathLst>
                <a:path w="44" h="26">
                  <a:moveTo>
                    <a:pt x="44" y="26"/>
                  </a:moveTo>
                  <a:lnTo>
                    <a:pt x="44" y="0"/>
                  </a:lnTo>
                  <a:lnTo>
                    <a:pt x="44" y="0"/>
                  </a:lnTo>
                  <a:lnTo>
                    <a:pt x="26" y="4"/>
                  </a:lnTo>
                  <a:lnTo>
                    <a:pt x="14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24" y="18"/>
                  </a:lnTo>
                  <a:lnTo>
                    <a:pt x="34" y="22"/>
                  </a:lnTo>
                  <a:lnTo>
                    <a:pt x="44" y="26"/>
                  </a:lnTo>
                  <a:lnTo>
                    <a:pt x="44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8" name="Freeform 24"/>
            <p:cNvSpPr>
              <a:spLocks/>
            </p:cNvSpPr>
            <p:nvPr/>
          </p:nvSpPr>
          <p:spPr bwMode="auto">
            <a:xfrm>
              <a:off x="8726905" y="677779"/>
              <a:ext cx="417095" cy="753979"/>
            </a:xfrm>
            <a:custGeom>
              <a:avLst/>
              <a:gdLst/>
              <a:ahLst/>
              <a:cxnLst>
                <a:cxn ang="0">
                  <a:pos x="52" y="94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34" y="4"/>
                </a:cxn>
                <a:cxn ang="0">
                  <a:pos x="18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0" y="6"/>
                </a:cxn>
                <a:cxn ang="0">
                  <a:pos x="18" y="14"/>
                </a:cxn>
                <a:cxn ang="0">
                  <a:pos x="26" y="26"/>
                </a:cxn>
                <a:cxn ang="0">
                  <a:pos x="32" y="40"/>
                </a:cxn>
                <a:cxn ang="0">
                  <a:pos x="42" y="68"/>
                </a:cxn>
                <a:cxn ang="0">
                  <a:pos x="52" y="94"/>
                </a:cxn>
                <a:cxn ang="0">
                  <a:pos x="52" y="94"/>
                </a:cxn>
              </a:cxnLst>
              <a:rect l="0" t="0" r="r" b="b"/>
              <a:pathLst>
                <a:path w="52" h="94">
                  <a:moveTo>
                    <a:pt x="52" y="94"/>
                  </a:moveTo>
                  <a:lnTo>
                    <a:pt x="52" y="10"/>
                  </a:lnTo>
                  <a:lnTo>
                    <a:pt x="52" y="10"/>
                  </a:lnTo>
                  <a:lnTo>
                    <a:pt x="34" y="4"/>
                  </a:lnTo>
                  <a:lnTo>
                    <a:pt x="18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6"/>
                  </a:lnTo>
                  <a:lnTo>
                    <a:pt x="18" y="14"/>
                  </a:lnTo>
                  <a:lnTo>
                    <a:pt x="26" y="26"/>
                  </a:lnTo>
                  <a:lnTo>
                    <a:pt x="32" y="40"/>
                  </a:lnTo>
                  <a:lnTo>
                    <a:pt x="42" y="68"/>
                  </a:lnTo>
                  <a:lnTo>
                    <a:pt x="52" y="94"/>
                  </a:lnTo>
                  <a:lnTo>
                    <a:pt x="52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9" name="Freeform 25"/>
            <p:cNvSpPr>
              <a:spLocks/>
            </p:cNvSpPr>
            <p:nvPr/>
          </p:nvSpPr>
          <p:spPr bwMode="auto">
            <a:xfrm>
              <a:off x="7860632" y="741947"/>
              <a:ext cx="1138989" cy="1187116"/>
            </a:xfrm>
            <a:custGeom>
              <a:avLst/>
              <a:gdLst/>
              <a:ahLst/>
              <a:cxnLst>
                <a:cxn ang="0">
                  <a:pos x="98" y="8"/>
                </a:cxn>
                <a:cxn ang="0">
                  <a:pos x="98" y="8"/>
                </a:cxn>
                <a:cxn ang="0">
                  <a:pos x="98" y="22"/>
                </a:cxn>
                <a:cxn ang="0">
                  <a:pos x="96" y="36"/>
                </a:cxn>
                <a:cxn ang="0">
                  <a:pos x="94" y="46"/>
                </a:cxn>
                <a:cxn ang="0">
                  <a:pos x="90" y="54"/>
                </a:cxn>
                <a:cxn ang="0">
                  <a:pos x="86" y="66"/>
                </a:cxn>
                <a:cxn ang="0">
                  <a:pos x="82" y="68"/>
                </a:cxn>
                <a:cxn ang="0">
                  <a:pos x="82" y="68"/>
                </a:cxn>
                <a:cxn ang="0">
                  <a:pos x="86" y="56"/>
                </a:cxn>
                <a:cxn ang="0">
                  <a:pos x="86" y="44"/>
                </a:cxn>
                <a:cxn ang="0">
                  <a:pos x="86" y="32"/>
                </a:cxn>
                <a:cxn ang="0">
                  <a:pos x="86" y="22"/>
                </a:cxn>
                <a:cxn ang="0">
                  <a:pos x="82" y="6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6" y="8"/>
                </a:cxn>
                <a:cxn ang="0">
                  <a:pos x="72" y="14"/>
                </a:cxn>
                <a:cxn ang="0">
                  <a:pos x="60" y="26"/>
                </a:cxn>
                <a:cxn ang="0">
                  <a:pos x="28" y="48"/>
                </a:cxn>
                <a:cxn ang="0">
                  <a:pos x="12" y="60"/>
                </a:cxn>
                <a:cxn ang="0">
                  <a:pos x="6" y="68"/>
                </a:cxn>
                <a:cxn ang="0">
                  <a:pos x="2" y="76"/>
                </a:cxn>
                <a:cxn ang="0">
                  <a:pos x="0" y="84"/>
                </a:cxn>
                <a:cxn ang="0">
                  <a:pos x="0" y="94"/>
                </a:cxn>
                <a:cxn ang="0">
                  <a:pos x="2" y="104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4" y="126"/>
                </a:cxn>
                <a:cxn ang="0">
                  <a:pos x="24" y="130"/>
                </a:cxn>
                <a:cxn ang="0">
                  <a:pos x="32" y="132"/>
                </a:cxn>
                <a:cxn ang="0">
                  <a:pos x="42" y="132"/>
                </a:cxn>
                <a:cxn ang="0">
                  <a:pos x="58" y="128"/>
                </a:cxn>
                <a:cxn ang="0">
                  <a:pos x="64" y="126"/>
                </a:cxn>
                <a:cxn ang="0">
                  <a:pos x="64" y="126"/>
                </a:cxn>
                <a:cxn ang="0">
                  <a:pos x="66" y="130"/>
                </a:cxn>
                <a:cxn ang="0">
                  <a:pos x="70" y="136"/>
                </a:cxn>
                <a:cxn ang="0">
                  <a:pos x="76" y="140"/>
                </a:cxn>
                <a:cxn ang="0">
                  <a:pos x="82" y="144"/>
                </a:cxn>
                <a:cxn ang="0">
                  <a:pos x="90" y="148"/>
                </a:cxn>
                <a:cxn ang="0">
                  <a:pos x="102" y="148"/>
                </a:cxn>
                <a:cxn ang="0">
                  <a:pos x="102" y="148"/>
                </a:cxn>
                <a:cxn ang="0">
                  <a:pos x="114" y="146"/>
                </a:cxn>
                <a:cxn ang="0">
                  <a:pos x="124" y="142"/>
                </a:cxn>
                <a:cxn ang="0">
                  <a:pos x="132" y="136"/>
                </a:cxn>
                <a:cxn ang="0">
                  <a:pos x="136" y="126"/>
                </a:cxn>
                <a:cxn ang="0">
                  <a:pos x="140" y="116"/>
                </a:cxn>
                <a:cxn ang="0">
                  <a:pos x="142" y="104"/>
                </a:cxn>
                <a:cxn ang="0">
                  <a:pos x="142" y="92"/>
                </a:cxn>
                <a:cxn ang="0">
                  <a:pos x="140" y="80"/>
                </a:cxn>
                <a:cxn ang="0">
                  <a:pos x="140" y="80"/>
                </a:cxn>
                <a:cxn ang="0">
                  <a:pos x="134" y="62"/>
                </a:cxn>
                <a:cxn ang="0">
                  <a:pos x="128" y="46"/>
                </a:cxn>
                <a:cxn ang="0">
                  <a:pos x="120" y="34"/>
                </a:cxn>
                <a:cxn ang="0">
                  <a:pos x="114" y="24"/>
                </a:cxn>
                <a:cxn ang="0">
                  <a:pos x="102" y="12"/>
                </a:cxn>
                <a:cxn ang="0">
                  <a:pos x="98" y="8"/>
                </a:cxn>
                <a:cxn ang="0">
                  <a:pos x="98" y="8"/>
                </a:cxn>
              </a:cxnLst>
              <a:rect l="0" t="0" r="r" b="b"/>
              <a:pathLst>
                <a:path w="142" h="148">
                  <a:moveTo>
                    <a:pt x="98" y="8"/>
                  </a:moveTo>
                  <a:lnTo>
                    <a:pt x="98" y="8"/>
                  </a:lnTo>
                  <a:lnTo>
                    <a:pt x="98" y="22"/>
                  </a:lnTo>
                  <a:lnTo>
                    <a:pt x="96" y="36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86" y="66"/>
                  </a:lnTo>
                  <a:lnTo>
                    <a:pt x="82" y="68"/>
                  </a:lnTo>
                  <a:lnTo>
                    <a:pt x="82" y="68"/>
                  </a:lnTo>
                  <a:lnTo>
                    <a:pt x="86" y="56"/>
                  </a:lnTo>
                  <a:lnTo>
                    <a:pt x="86" y="44"/>
                  </a:lnTo>
                  <a:lnTo>
                    <a:pt x="86" y="32"/>
                  </a:lnTo>
                  <a:lnTo>
                    <a:pt x="86" y="22"/>
                  </a:lnTo>
                  <a:lnTo>
                    <a:pt x="82" y="6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6" y="8"/>
                  </a:lnTo>
                  <a:lnTo>
                    <a:pt x="72" y="14"/>
                  </a:lnTo>
                  <a:lnTo>
                    <a:pt x="60" y="26"/>
                  </a:lnTo>
                  <a:lnTo>
                    <a:pt x="28" y="48"/>
                  </a:lnTo>
                  <a:lnTo>
                    <a:pt x="12" y="60"/>
                  </a:lnTo>
                  <a:lnTo>
                    <a:pt x="6" y="68"/>
                  </a:lnTo>
                  <a:lnTo>
                    <a:pt x="2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04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4" y="126"/>
                  </a:lnTo>
                  <a:lnTo>
                    <a:pt x="24" y="130"/>
                  </a:lnTo>
                  <a:lnTo>
                    <a:pt x="32" y="132"/>
                  </a:lnTo>
                  <a:lnTo>
                    <a:pt x="42" y="132"/>
                  </a:lnTo>
                  <a:lnTo>
                    <a:pt x="58" y="128"/>
                  </a:lnTo>
                  <a:lnTo>
                    <a:pt x="64" y="126"/>
                  </a:lnTo>
                  <a:lnTo>
                    <a:pt x="64" y="126"/>
                  </a:lnTo>
                  <a:lnTo>
                    <a:pt x="66" y="130"/>
                  </a:lnTo>
                  <a:lnTo>
                    <a:pt x="70" y="136"/>
                  </a:lnTo>
                  <a:lnTo>
                    <a:pt x="76" y="140"/>
                  </a:lnTo>
                  <a:lnTo>
                    <a:pt x="82" y="144"/>
                  </a:lnTo>
                  <a:lnTo>
                    <a:pt x="90" y="148"/>
                  </a:lnTo>
                  <a:lnTo>
                    <a:pt x="102" y="148"/>
                  </a:lnTo>
                  <a:lnTo>
                    <a:pt x="102" y="148"/>
                  </a:lnTo>
                  <a:lnTo>
                    <a:pt x="114" y="146"/>
                  </a:lnTo>
                  <a:lnTo>
                    <a:pt x="124" y="142"/>
                  </a:lnTo>
                  <a:lnTo>
                    <a:pt x="132" y="136"/>
                  </a:lnTo>
                  <a:lnTo>
                    <a:pt x="136" y="126"/>
                  </a:lnTo>
                  <a:lnTo>
                    <a:pt x="140" y="116"/>
                  </a:lnTo>
                  <a:lnTo>
                    <a:pt x="142" y="104"/>
                  </a:lnTo>
                  <a:lnTo>
                    <a:pt x="142" y="92"/>
                  </a:lnTo>
                  <a:lnTo>
                    <a:pt x="140" y="80"/>
                  </a:lnTo>
                  <a:lnTo>
                    <a:pt x="140" y="80"/>
                  </a:lnTo>
                  <a:lnTo>
                    <a:pt x="134" y="62"/>
                  </a:lnTo>
                  <a:lnTo>
                    <a:pt x="128" y="46"/>
                  </a:lnTo>
                  <a:lnTo>
                    <a:pt x="120" y="34"/>
                  </a:lnTo>
                  <a:lnTo>
                    <a:pt x="114" y="24"/>
                  </a:lnTo>
                  <a:lnTo>
                    <a:pt x="102" y="12"/>
                  </a:lnTo>
                  <a:lnTo>
                    <a:pt x="98" y="8"/>
                  </a:lnTo>
                  <a:lnTo>
                    <a:pt x="9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0" name="Freeform 26"/>
            <p:cNvSpPr>
              <a:spLocks/>
            </p:cNvSpPr>
            <p:nvPr/>
          </p:nvSpPr>
          <p:spPr bwMode="auto">
            <a:xfrm>
              <a:off x="7106653" y="68179"/>
              <a:ext cx="1171074" cy="1235242"/>
            </a:xfrm>
            <a:custGeom>
              <a:avLst/>
              <a:gdLst/>
              <a:ahLst/>
              <a:cxnLst>
                <a:cxn ang="0">
                  <a:pos x="146" y="66"/>
                </a:cxn>
                <a:cxn ang="0">
                  <a:pos x="146" y="66"/>
                </a:cxn>
                <a:cxn ang="0">
                  <a:pos x="132" y="72"/>
                </a:cxn>
                <a:cxn ang="0">
                  <a:pos x="118" y="76"/>
                </a:cxn>
                <a:cxn ang="0">
                  <a:pos x="106" y="78"/>
                </a:cxn>
                <a:cxn ang="0">
                  <a:pos x="96" y="78"/>
                </a:cxn>
                <a:cxn ang="0">
                  <a:pos x="82" y="78"/>
                </a:cxn>
                <a:cxn ang="0">
                  <a:pos x="78" y="76"/>
                </a:cxn>
                <a:cxn ang="0">
                  <a:pos x="78" y="76"/>
                </a:cxn>
                <a:cxn ang="0">
                  <a:pos x="88" y="74"/>
                </a:cxn>
                <a:cxn ang="0">
                  <a:pos x="100" y="72"/>
                </a:cxn>
                <a:cxn ang="0">
                  <a:pos x="122" y="60"/>
                </a:cxn>
                <a:cxn ang="0">
                  <a:pos x="146" y="44"/>
                </a:cxn>
                <a:cxn ang="0">
                  <a:pos x="146" y="44"/>
                </a:cxn>
                <a:cxn ang="0">
                  <a:pos x="136" y="44"/>
                </a:cxn>
                <a:cxn ang="0">
                  <a:pos x="126" y="42"/>
                </a:cxn>
                <a:cxn ang="0">
                  <a:pos x="108" y="32"/>
                </a:cxn>
                <a:cxn ang="0">
                  <a:pos x="72" y="12"/>
                </a:cxn>
                <a:cxn ang="0">
                  <a:pos x="56" y="2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30"/>
                </a:cxn>
                <a:cxn ang="0">
                  <a:pos x="0" y="42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2" y="70"/>
                </a:cxn>
                <a:cxn ang="0">
                  <a:pos x="16" y="76"/>
                </a:cxn>
                <a:cxn ang="0">
                  <a:pos x="22" y="82"/>
                </a:cxn>
                <a:cxn ang="0">
                  <a:pos x="22" y="82"/>
                </a:cxn>
                <a:cxn ang="0">
                  <a:pos x="16" y="86"/>
                </a:cxn>
                <a:cxn ang="0">
                  <a:pos x="12" y="92"/>
                </a:cxn>
                <a:cxn ang="0">
                  <a:pos x="10" y="98"/>
                </a:cxn>
                <a:cxn ang="0">
                  <a:pos x="8" y="106"/>
                </a:cxn>
                <a:cxn ang="0">
                  <a:pos x="10" y="118"/>
                </a:cxn>
                <a:cxn ang="0">
                  <a:pos x="14" y="130"/>
                </a:cxn>
                <a:cxn ang="0">
                  <a:pos x="22" y="142"/>
                </a:cxn>
                <a:cxn ang="0">
                  <a:pos x="36" y="150"/>
                </a:cxn>
                <a:cxn ang="0">
                  <a:pos x="42" y="152"/>
                </a:cxn>
                <a:cxn ang="0">
                  <a:pos x="50" y="154"/>
                </a:cxn>
                <a:cxn ang="0">
                  <a:pos x="58" y="154"/>
                </a:cxn>
                <a:cxn ang="0">
                  <a:pos x="68" y="152"/>
                </a:cxn>
                <a:cxn ang="0">
                  <a:pos x="68" y="152"/>
                </a:cxn>
                <a:cxn ang="0">
                  <a:pos x="76" y="150"/>
                </a:cxn>
                <a:cxn ang="0">
                  <a:pos x="86" y="146"/>
                </a:cxn>
                <a:cxn ang="0">
                  <a:pos x="102" y="136"/>
                </a:cxn>
                <a:cxn ang="0">
                  <a:pos x="114" y="122"/>
                </a:cxn>
                <a:cxn ang="0">
                  <a:pos x="126" y="106"/>
                </a:cxn>
                <a:cxn ang="0">
                  <a:pos x="134" y="92"/>
                </a:cxn>
                <a:cxn ang="0">
                  <a:pos x="142" y="78"/>
                </a:cxn>
                <a:cxn ang="0">
                  <a:pos x="146" y="66"/>
                </a:cxn>
                <a:cxn ang="0">
                  <a:pos x="146" y="66"/>
                </a:cxn>
              </a:cxnLst>
              <a:rect l="0" t="0" r="r" b="b"/>
              <a:pathLst>
                <a:path w="146" h="154">
                  <a:moveTo>
                    <a:pt x="146" y="66"/>
                  </a:moveTo>
                  <a:lnTo>
                    <a:pt x="146" y="66"/>
                  </a:lnTo>
                  <a:lnTo>
                    <a:pt x="132" y="72"/>
                  </a:lnTo>
                  <a:lnTo>
                    <a:pt x="118" y="76"/>
                  </a:lnTo>
                  <a:lnTo>
                    <a:pt x="106" y="78"/>
                  </a:lnTo>
                  <a:lnTo>
                    <a:pt x="96" y="78"/>
                  </a:lnTo>
                  <a:lnTo>
                    <a:pt x="82" y="78"/>
                  </a:lnTo>
                  <a:lnTo>
                    <a:pt x="78" y="76"/>
                  </a:lnTo>
                  <a:lnTo>
                    <a:pt x="78" y="76"/>
                  </a:lnTo>
                  <a:lnTo>
                    <a:pt x="88" y="74"/>
                  </a:lnTo>
                  <a:lnTo>
                    <a:pt x="100" y="72"/>
                  </a:lnTo>
                  <a:lnTo>
                    <a:pt x="122" y="60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36" y="44"/>
                  </a:lnTo>
                  <a:lnTo>
                    <a:pt x="126" y="42"/>
                  </a:lnTo>
                  <a:lnTo>
                    <a:pt x="108" y="32"/>
                  </a:lnTo>
                  <a:lnTo>
                    <a:pt x="72" y="12"/>
                  </a:lnTo>
                  <a:lnTo>
                    <a:pt x="56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30"/>
                  </a:lnTo>
                  <a:lnTo>
                    <a:pt x="0" y="42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2" y="70"/>
                  </a:lnTo>
                  <a:lnTo>
                    <a:pt x="16" y="76"/>
                  </a:lnTo>
                  <a:lnTo>
                    <a:pt x="22" y="82"/>
                  </a:lnTo>
                  <a:lnTo>
                    <a:pt x="22" y="82"/>
                  </a:lnTo>
                  <a:lnTo>
                    <a:pt x="16" y="86"/>
                  </a:lnTo>
                  <a:lnTo>
                    <a:pt x="12" y="92"/>
                  </a:lnTo>
                  <a:lnTo>
                    <a:pt x="10" y="98"/>
                  </a:lnTo>
                  <a:lnTo>
                    <a:pt x="8" y="106"/>
                  </a:lnTo>
                  <a:lnTo>
                    <a:pt x="10" y="118"/>
                  </a:lnTo>
                  <a:lnTo>
                    <a:pt x="14" y="130"/>
                  </a:lnTo>
                  <a:lnTo>
                    <a:pt x="22" y="142"/>
                  </a:lnTo>
                  <a:lnTo>
                    <a:pt x="36" y="150"/>
                  </a:lnTo>
                  <a:lnTo>
                    <a:pt x="42" y="152"/>
                  </a:lnTo>
                  <a:lnTo>
                    <a:pt x="50" y="154"/>
                  </a:lnTo>
                  <a:lnTo>
                    <a:pt x="58" y="154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76" y="150"/>
                  </a:lnTo>
                  <a:lnTo>
                    <a:pt x="86" y="146"/>
                  </a:lnTo>
                  <a:lnTo>
                    <a:pt x="102" y="136"/>
                  </a:lnTo>
                  <a:lnTo>
                    <a:pt x="114" y="122"/>
                  </a:lnTo>
                  <a:lnTo>
                    <a:pt x="126" y="106"/>
                  </a:lnTo>
                  <a:lnTo>
                    <a:pt x="134" y="92"/>
                  </a:lnTo>
                  <a:lnTo>
                    <a:pt x="142" y="78"/>
                  </a:lnTo>
                  <a:lnTo>
                    <a:pt x="146" y="66"/>
                  </a:lnTo>
                  <a:lnTo>
                    <a:pt x="14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1" name="Freeform 27"/>
            <p:cNvSpPr>
              <a:spLocks/>
            </p:cNvSpPr>
            <p:nvPr/>
          </p:nvSpPr>
          <p:spPr bwMode="auto">
            <a:xfrm>
              <a:off x="7620000" y="-1038726"/>
              <a:ext cx="1090863" cy="1219200"/>
            </a:xfrm>
            <a:custGeom>
              <a:avLst/>
              <a:gdLst/>
              <a:ahLst/>
              <a:cxnLst>
                <a:cxn ang="0">
                  <a:pos x="98" y="152"/>
                </a:cxn>
                <a:cxn ang="0">
                  <a:pos x="98" y="152"/>
                </a:cxn>
                <a:cxn ang="0">
                  <a:pos x="94" y="148"/>
                </a:cxn>
                <a:cxn ang="0">
                  <a:pos x="86" y="138"/>
                </a:cxn>
                <a:cxn ang="0">
                  <a:pos x="82" y="130"/>
                </a:cxn>
                <a:cxn ang="0">
                  <a:pos x="78" y="120"/>
                </a:cxn>
                <a:cxn ang="0">
                  <a:pos x="76" y="110"/>
                </a:cxn>
                <a:cxn ang="0">
                  <a:pos x="76" y="96"/>
                </a:cxn>
                <a:cxn ang="0">
                  <a:pos x="76" y="96"/>
                </a:cxn>
                <a:cxn ang="0">
                  <a:pos x="80" y="104"/>
                </a:cxn>
                <a:cxn ang="0">
                  <a:pos x="90" y="118"/>
                </a:cxn>
                <a:cxn ang="0">
                  <a:pos x="106" y="136"/>
                </a:cxn>
                <a:cxn ang="0">
                  <a:pos x="114" y="144"/>
                </a:cxn>
                <a:cxn ang="0">
                  <a:pos x="124" y="150"/>
                </a:cxn>
                <a:cxn ang="0">
                  <a:pos x="124" y="150"/>
                </a:cxn>
                <a:cxn ang="0">
                  <a:pos x="124" y="140"/>
                </a:cxn>
                <a:cxn ang="0">
                  <a:pos x="124" y="116"/>
                </a:cxn>
                <a:cxn ang="0">
                  <a:pos x="126" y="84"/>
                </a:cxn>
                <a:cxn ang="0">
                  <a:pos x="130" y="66"/>
                </a:cxn>
                <a:cxn ang="0">
                  <a:pos x="134" y="50"/>
                </a:cxn>
                <a:cxn ang="0">
                  <a:pos x="134" y="50"/>
                </a:cxn>
                <a:cxn ang="0">
                  <a:pos x="136" y="40"/>
                </a:cxn>
                <a:cxn ang="0">
                  <a:pos x="136" y="32"/>
                </a:cxn>
                <a:cxn ang="0">
                  <a:pos x="132" y="22"/>
                </a:cxn>
                <a:cxn ang="0">
                  <a:pos x="128" y="16"/>
                </a:cxn>
                <a:cxn ang="0">
                  <a:pos x="120" y="10"/>
                </a:cxn>
                <a:cxn ang="0">
                  <a:pos x="112" y="4"/>
                </a:cxn>
                <a:cxn ang="0">
                  <a:pos x="104" y="2"/>
                </a:cxn>
                <a:cxn ang="0">
                  <a:pos x="94" y="0"/>
                </a:cxn>
                <a:cxn ang="0">
                  <a:pos x="94" y="0"/>
                </a:cxn>
                <a:cxn ang="0">
                  <a:pos x="84" y="2"/>
                </a:cxn>
                <a:cxn ang="0">
                  <a:pos x="76" y="6"/>
                </a:cxn>
                <a:cxn ang="0">
                  <a:pos x="70" y="10"/>
                </a:cxn>
                <a:cxn ang="0">
                  <a:pos x="64" y="16"/>
                </a:cxn>
                <a:cxn ang="0">
                  <a:pos x="58" y="28"/>
                </a:cxn>
                <a:cxn ang="0">
                  <a:pos x="56" y="34"/>
                </a:cxn>
                <a:cxn ang="0">
                  <a:pos x="56" y="34"/>
                </a:cxn>
                <a:cxn ang="0">
                  <a:pos x="50" y="32"/>
                </a:cxn>
                <a:cxn ang="0">
                  <a:pos x="32" y="34"/>
                </a:cxn>
                <a:cxn ang="0">
                  <a:pos x="22" y="38"/>
                </a:cxn>
                <a:cxn ang="0">
                  <a:pos x="14" y="42"/>
                </a:cxn>
                <a:cxn ang="0">
                  <a:pos x="6" y="48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72"/>
                </a:cxn>
                <a:cxn ang="0">
                  <a:pos x="0" y="86"/>
                </a:cxn>
                <a:cxn ang="0">
                  <a:pos x="4" y="100"/>
                </a:cxn>
                <a:cxn ang="0">
                  <a:pos x="10" y="112"/>
                </a:cxn>
                <a:cxn ang="0">
                  <a:pos x="22" y="124"/>
                </a:cxn>
                <a:cxn ang="0">
                  <a:pos x="40" y="136"/>
                </a:cxn>
                <a:cxn ang="0">
                  <a:pos x="66" y="144"/>
                </a:cxn>
                <a:cxn ang="0">
                  <a:pos x="98" y="152"/>
                </a:cxn>
                <a:cxn ang="0">
                  <a:pos x="98" y="152"/>
                </a:cxn>
              </a:cxnLst>
              <a:rect l="0" t="0" r="r" b="b"/>
              <a:pathLst>
                <a:path w="136" h="152">
                  <a:moveTo>
                    <a:pt x="98" y="152"/>
                  </a:moveTo>
                  <a:lnTo>
                    <a:pt x="98" y="152"/>
                  </a:lnTo>
                  <a:lnTo>
                    <a:pt x="94" y="148"/>
                  </a:lnTo>
                  <a:lnTo>
                    <a:pt x="86" y="138"/>
                  </a:lnTo>
                  <a:lnTo>
                    <a:pt x="82" y="130"/>
                  </a:lnTo>
                  <a:lnTo>
                    <a:pt x="78" y="120"/>
                  </a:lnTo>
                  <a:lnTo>
                    <a:pt x="76" y="110"/>
                  </a:lnTo>
                  <a:lnTo>
                    <a:pt x="76" y="96"/>
                  </a:lnTo>
                  <a:lnTo>
                    <a:pt x="76" y="96"/>
                  </a:lnTo>
                  <a:lnTo>
                    <a:pt x="80" y="104"/>
                  </a:lnTo>
                  <a:lnTo>
                    <a:pt x="90" y="118"/>
                  </a:lnTo>
                  <a:lnTo>
                    <a:pt x="106" y="136"/>
                  </a:lnTo>
                  <a:lnTo>
                    <a:pt x="114" y="144"/>
                  </a:lnTo>
                  <a:lnTo>
                    <a:pt x="124" y="150"/>
                  </a:lnTo>
                  <a:lnTo>
                    <a:pt x="124" y="150"/>
                  </a:lnTo>
                  <a:lnTo>
                    <a:pt x="124" y="140"/>
                  </a:lnTo>
                  <a:lnTo>
                    <a:pt x="124" y="116"/>
                  </a:lnTo>
                  <a:lnTo>
                    <a:pt x="126" y="84"/>
                  </a:lnTo>
                  <a:lnTo>
                    <a:pt x="130" y="66"/>
                  </a:lnTo>
                  <a:lnTo>
                    <a:pt x="134" y="50"/>
                  </a:lnTo>
                  <a:lnTo>
                    <a:pt x="134" y="50"/>
                  </a:lnTo>
                  <a:lnTo>
                    <a:pt x="136" y="40"/>
                  </a:lnTo>
                  <a:lnTo>
                    <a:pt x="136" y="32"/>
                  </a:lnTo>
                  <a:lnTo>
                    <a:pt x="132" y="22"/>
                  </a:lnTo>
                  <a:lnTo>
                    <a:pt x="128" y="16"/>
                  </a:lnTo>
                  <a:lnTo>
                    <a:pt x="120" y="10"/>
                  </a:lnTo>
                  <a:lnTo>
                    <a:pt x="112" y="4"/>
                  </a:lnTo>
                  <a:lnTo>
                    <a:pt x="104" y="2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84" y="2"/>
                  </a:lnTo>
                  <a:lnTo>
                    <a:pt x="76" y="6"/>
                  </a:lnTo>
                  <a:lnTo>
                    <a:pt x="70" y="10"/>
                  </a:lnTo>
                  <a:lnTo>
                    <a:pt x="64" y="16"/>
                  </a:lnTo>
                  <a:lnTo>
                    <a:pt x="58" y="28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0" y="32"/>
                  </a:lnTo>
                  <a:lnTo>
                    <a:pt x="32" y="34"/>
                  </a:lnTo>
                  <a:lnTo>
                    <a:pt x="22" y="38"/>
                  </a:lnTo>
                  <a:lnTo>
                    <a:pt x="14" y="42"/>
                  </a:lnTo>
                  <a:lnTo>
                    <a:pt x="6" y="4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72"/>
                  </a:lnTo>
                  <a:lnTo>
                    <a:pt x="0" y="86"/>
                  </a:lnTo>
                  <a:lnTo>
                    <a:pt x="4" y="100"/>
                  </a:lnTo>
                  <a:lnTo>
                    <a:pt x="10" y="112"/>
                  </a:lnTo>
                  <a:lnTo>
                    <a:pt x="22" y="124"/>
                  </a:lnTo>
                  <a:lnTo>
                    <a:pt x="40" y="136"/>
                  </a:lnTo>
                  <a:lnTo>
                    <a:pt x="66" y="144"/>
                  </a:lnTo>
                  <a:lnTo>
                    <a:pt x="98" y="152"/>
                  </a:lnTo>
                  <a:lnTo>
                    <a:pt x="98" y="1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2" name="Freeform 28"/>
            <p:cNvSpPr>
              <a:spLocks/>
            </p:cNvSpPr>
            <p:nvPr/>
          </p:nvSpPr>
          <p:spPr bwMode="auto">
            <a:xfrm>
              <a:off x="8390021" y="340895"/>
              <a:ext cx="272716" cy="304800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6" y="32"/>
                </a:cxn>
                <a:cxn ang="0">
                  <a:pos x="10" y="36"/>
                </a:cxn>
                <a:cxn ang="0">
                  <a:pos x="18" y="38"/>
                </a:cxn>
                <a:cxn ang="0">
                  <a:pos x="18" y="38"/>
                </a:cxn>
                <a:cxn ang="0">
                  <a:pos x="24" y="36"/>
                </a:cxn>
                <a:cxn ang="0">
                  <a:pos x="30" y="32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4" y="12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</a:cxnLst>
              <a:rect l="0" t="0" r="r" b="b"/>
              <a:pathLst>
                <a:path w="34" h="38">
                  <a:moveTo>
                    <a:pt x="0" y="18"/>
                  </a:moveTo>
                  <a:lnTo>
                    <a:pt x="0" y="18"/>
                  </a:lnTo>
                  <a:lnTo>
                    <a:pt x="2" y="26"/>
                  </a:lnTo>
                  <a:lnTo>
                    <a:pt x="6" y="32"/>
                  </a:lnTo>
                  <a:lnTo>
                    <a:pt x="10" y="36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24" y="36"/>
                  </a:lnTo>
                  <a:lnTo>
                    <a:pt x="30" y="32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2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3" name="Freeform 29"/>
            <p:cNvSpPr>
              <a:spLocks/>
            </p:cNvSpPr>
            <p:nvPr/>
          </p:nvSpPr>
          <p:spPr bwMode="auto">
            <a:xfrm>
              <a:off x="433137" y="-669758"/>
              <a:ext cx="641684" cy="641684"/>
            </a:xfrm>
            <a:custGeom>
              <a:avLst/>
              <a:gdLst/>
              <a:ahLst/>
              <a:cxnLst>
                <a:cxn ang="0">
                  <a:pos x="30" y="46"/>
                </a:cxn>
                <a:cxn ang="0">
                  <a:pos x="30" y="46"/>
                </a:cxn>
                <a:cxn ang="0">
                  <a:pos x="26" y="48"/>
                </a:cxn>
                <a:cxn ang="0">
                  <a:pos x="20" y="54"/>
                </a:cxn>
                <a:cxn ang="0">
                  <a:pos x="12" y="66"/>
                </a:cxn>
                <a:cxn ang="0">
                  <a:pos x="8" y="72"/>
                </a:cxn>
                <a:cxn ang="0">
                  <a:pos x="6" y="80"/>
                </a:cxn>
                <a:cxn ang="0">
                  <a:pos x="6" y="80"/>
                </a:cxn>
                <a:cxn ang="0">
                  <a:pos x="16" y="7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56" y="76"/>
                </a:cxn>
                <a:cxn ang="0">
                  <a:pos x="64" y="72"/>
                </a:cxn>
                <a:cxn ang="0">
                  <a:pos x="70" y="68"/>
                </a:cxn>
                <a:cxn ang="0">
                  <a:pos x="76" y="62"/>
                </a:cxn>
                <a:cxn ang="0">
                  <a:pos x="78" y="56"/>
                </a:cxn>
                <a:cxn ang="0">
                  <a:pos x="80" y="50"/>
                </a:cxn>
                <a:cxn ang="0">
                  <a:pos x="80" y="44"/>
                </a:cxn>
                <a:cxn ang="0">
                  <a:pos x="78" y="40"/>
                </a:cxn>
                <a:cxn ang="0">
                  <a:pos x="78" y="40"/>
                </a:cxn>
                <a:cxn ang="0">
                  <a:pos x="70" y="34"/>
                </a:cxn>
                <a:cxn ang="0">
                  <a:pos x="64" y="30"/>
                </a:cxn>
                <a:cxn ang="0">
                  <a:pos x="56" y="30"/>
                </a:cxn>
                <a:cxn ang="0">
                  <a:pos x="56" y="30"/>
                </a:cxn>
                <a:cxn ang="0">
                  <a:pos x="58" y="26"/>
                </a:cxn>
                <a:cxn ang="0">
                  <a:pos x="58" y="14"/>
                </a:cxn>
                <a:cxn ang="0">
                  <a:pos x="56" y="10"/>
                </a:cxn>
                <a:cxn ang="0">
                  <a:pos x="52" y="4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4"/>
                </a:cxn>
                <a:cxn ang="0">
                  <a:pos x="10" y="10"/>
                </a:cxn>
                <a:cxn ang="0">
                  <a:pos x="4" y="18"/>
                </a:cxn>
                <a:cxn ang="0">
                  <a:pos x="2" y="30"/>
                </a:cxn>
                <a:cxn ang="0">
                  <a:pos x="0" y="48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10" y="60"/>
                </a:cxn>
                <a:cxn ang="0">
                  <a:pos x="18" y="52"/>
                </a:cxn>
                <a:cxn ang="0">
                  <a:pos x="24" y="48"/>
                </a:cxn>
                <a:cxn ang="0">
                  <a:pos x="30" y="46"/>
                </a:cxn>
                <a:cxn ang="0">
                  <a:pos x="30" y="46"/>
                </a:cxn>
              </a:cxnLst>
              <a:rect l="0" t="0" r="r" b="b"/>
              <a:pathLst>
                <a:path w="80" h="80">
                  <a:moveTo>
                    <a:pt x="30" y="46"/>
                  </a:moveTo>
                  <a:lnTo>
                    <a:pt x="30" y="46"/>
                  </a:lnTo>
                  <a:lnTo>
                    <a:pt x="26" y="48"/>
                  </a:lnTo>
                  <a:lnTo>
                    <a:pt x="20" y="54"/>
                  </a:lnTo>
                  <a:lnTo>
                    <a:pt x="12" y="66"/>
                  </a:lnTo>
                  <a:lnTo>
                    <a:pt x="8" y="72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16" y="7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56" y="76"/>
                  </a:lnTo>
                  <a:lnTo>
                    <a:pt x="64" y="72"/>
                  </a:lnTo>
                  <a:lnTo>
                    <a:pt x="70" y="68"/>
                  </a:lnTo>
                  <a:lnTo>
                    <a:pt x="76" y="62"/>
                  </a:lnTo>
                  <a:lnTo>
                    <a:pt x="78" y="56"/>
                  </a:lnTo>
                  <a:lnTo>
                    <a:pt x="80" y="50"/>
                  </a:lnTo>
                  <a:lnTo>
                    <a:pt x="80" y="44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70" y="34"/>
                  </a:lnTo>
                  <a:lnTo>
                    <a:pt x="64" y="30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58" y="26"/>
                  </a:lnTo>
                  <a:lnTo>
                    <a:pt x="58" y="14"/>
                  </a:lnTo>
                  <a:lnTo>
                    <a:pt x="56" y="10"/>
                  </a:lnTo>
                  <a:lnTo>
                    <a:pt x="52" y="4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4"/>
                  </a:lnTo>
                  <a:lnTo>
                    <a:pt x="10" y="10"/>
                  </a:lnTo>
                  <a:lnTo>
                    <a:pt x="4" y="18"/>
                  </a:lnTo>
                  <a:lnTo>
                    <a:pt x="2" y="30"/>
                  </a:lnTo>
                  <a:lnTo>
                    <a:pt x="0" y="48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0" y="60"/>
                  </a:lnTo>
                  <a:lnTo>
                    <a:pt x="18" y="52"/>
                  </a:lnTo>
                  <a:lnTo>
                    <a:pt x="24" y="48"/>
                  </a:lnTo>
                  <a:lnTo>
                    <a:pt x="30" y="46"/>
                  </a:lnTo>
                  <a:lnTo>
                    <a:pt x="30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4" name="Freeform 30"/>
            <p:cNvSpPr>
              <a:spLocks/>
            </p:cNvSpPr>
            <p:nvPr/>
          </p:nvSpPr>
          <p:spPr bwMode="auto">
            <a:xfrm>
              <a:off x="449179" y="-12032"/>
              <a:ext cx="673768" cy="673768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0"/>
                </a:cxn>
                <a:cxn ang="0">
                  <a:pos x="14" y="12"/>
                </a:cxn>
                <a:cxn ang="0">
                  <a:pos x="22" y="14"/>
                </a:cxn>
                <a:cxn ang="0">
                  <a:pos x="34" y="22"/>
                </a:cxn>
                <a:cxn ang="0">
                  <a:pos x="42" y="28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38" y="26"/>
                </a:cxn>
                <a:cxn ang="0">
                  <a:pos x="30" y="24"/>
                </a:cxn>
                <a:cxn ang="0">
                  <a:pos x="16" y="18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60"/>
                </a:cxn>
                <a:cxn ang="0">
                  <a:pos x="30" y="72"/>
                </a:cxn>
                <a:cxn ang="0">
                  <a:pos x="36" y="80"/>
                </a:cxn>
                <a:cxn ang="0">
                  <a:pos x="40" y="84"/>
                </a:cxn>
                <a:cxn ang="0">
                  <a:pos x="46" y="84"/>
                </a:cxn>
                <a:cxn ang="0">
                  <a:pos x="52" y="84"/>
                </a:cxn>
                <a:cxn ang="0">
                  <a:pos x="58" y="80"/>
                </a:cxn>
                <a:cxn ang="0">
                  <a:pos x="58" y="80"/>
                </a:cxn>
                <a:cxn ang="0">
                  <a:pos x="64" y="76"/>
                </a:cxn>
                <a:cxn ang="0">
                  <a:pos x="66" y="72"/>
                </a:cxn>
                <a:cxn ang="0">
                  <a:pos x="68" y="66"/>
                </a:cxn>
                <a:cxn ang="0">
                  <a:pos x="66" y="60"/>
                </a:cxn>
                <a:cxn ang="0">
                  <a:pos x="64" y="52"/>
                </a:cxn>
                <a:cxn ang="0">
                  <a:pos x="62" y="48"/>
                </a:cxn>
                <a:cxn ang="0">
                  <a:pos x="62" y="48"/>
                </a:cxn>
                <a:cxn ang="0">
                  <a:pos x="66" y="48"/>
                </a:cxn>
                <a:cxn ang="0">
                  <a:pos x="70" y="48"/>
                </a:cxn>
                <a:cxn ang="0">
                  <a:pos x="76" y="44"/>
                </a:cxn>
                <a:cxn ang="0">
                  <a:pos x="80" y="40"/>
                </a:cxn>
                <a:cxn ang="0">
                  <a:pos x="82" y="34"/>
                </a:cxn>
                <a:cxn ang="0">
                  <a:pos x="84" y="28"/>
                </a:cxn>
                <a:cxn ang="0">
                  <a:pos x="82" y="22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4" y="10"/>
                </a:cxn>
                <a:cxn ang="0">
                  <a:pos x="70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4" y="2"/>
                </a:cxn>
                <a:cxn ang="0">
                  <a:pos x="12" y="6"/>
                </a:cxn>
                <a:cxn ang="0">
                  <a:pos x="4" y="10"/>
                </a:cxn>
                <a:cxn ang="0">
                  <a:pos x="4" y="10"/>
                </a:cxn>
              </a:cxnLst>
              <a:rect l="0" t="0" r="r" b="b"/>
              <a:pathLst>
                <a:path w="84" h="84">
                  <a:moveTo>
                    <a:pt x="4" y="10"/>
                  </a:moveTo>
                  <a:lnTo>
                    <a:pt x="4" y="10"/>
                  </a:lnTo>
                  <a:lnTo>
                    <a:pt x="14" y="12"/>
                  </a:lnTo>
                  <a:lnTo>
                    <a:pt x="22" y="14"/>
                  </a:lnTo>
                  <a:lnTo>
                    <a:pt x="34" y="22"/>
                  </a:lnTo>
                  <a:lnTo>
                    <a:pt x="42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38" y="26"/>
                  </a:lnTo>
                  <a:lnTo>
                    <a:pt x="30" y="24"/>
                  </a:lnTo>
                  <a:lnTo>
                    <a:pt x="16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60"/>
                  </a:lnTo>
                  <a:lnTo>
                    <a:pt x="30" y="72"/>
                  </a:lnTo>
                  <a:lnTo>
                    <a:pt x="36" y="80"/>
                  </a:lnTo>
                  <a:lnTo>
                    <a:pt x="40" y="84"/>
                  </a:lnTo>
                  <a:lnTo>
                    <a:pt x="46" y="84"/>
                  </a:lnTo>
                  <a:lnTo>
                    <a:pt x="52" y="84"/>
                  </a:lnTo>
                  <a:lnTo>
                    <a:pt x="58" y="80"/>
                  </a:lnTo>
                  <a:lnTo>
                    <a:pt x="58" y="80"/>
                  </a:lnTo>
                  <a:lnTo>
                    <a:pt x="64" y="76"/>
                  </a:lnTo>
                  <a:lnTo>
                    <a:pt x="66" y="72"/>
                  </a:lnTo>
                  <a:lnTo>
                    <a:pt x="68" y="66"/>
                  </a:lnTo>
                  <a:lnTo>
                    <a:pt x="66" y="60"/>
                  </a:lnTo>
                  <a:lnTo>
                    <a:pt x="64" y="52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66" y="48"/>
                  </a:lnTo>
                  <a:lnTo>
                    <a:pt x="70" y="48"/>
                  </a:lnTo>
                  <a:lnTo>
                    <a:pt x="76" y="44"/>
                  </a:lnTo>
                  <a:lnTo>
                    <a:pt x="80" y="40"/>
                  </a:lnTo>
                  <a:lnTo>
                    <a:pt x="82" y="34"/>
                  </a:lnTo>
                  <a:lnTo>
                    <a:pt x="84" y="28"/>
                  </a:lnTo>
                  <a:lnTo>
                    <a:pt x="82" y="22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4" y="10"/>
                  </a:lnTo>
                  <a:lnTo>
                    <a:pt x="70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4" y="2"/>
                  </a:lnTo>
                  <a:lnTo>
                    <a:pt x="12" y="6"/>
                  </a:lnTo>
                  <a:lnTo>
                    <a:pt x="4" y="10"/>
                  </a:lnTo>
                  <a:lnTo>
                    <a:pt x="4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5" name="Freeform 31"/>
            <p:cNvSpPr>
              <a:spLocks/>
            </p:cNvSpPr>
            <p:nvPr/>
          </p:nvSpPr>
          <p:spPr bwMode="auto">
            <a:xfrm>
              <a:off x="0" y="164432"/>
              <a:ext cx="593558" cy="67376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30" y="72"/>
                </a:cxn>
                <a:cxn ang="0">
                  <a:pos x="34" y="76"/>
                </a:cxn>
                <a:cxn ang="0">
                  <a:pos x="40" y="82"/>
                </a:cxn>
                <a:cxn ang="0">
                  <a:pos x="44" y="82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58" y="82"/>
                </a:cxn>
                <a:cxn ang="0">
                  <a:pos x="64" y="80"/>
                </a:cxn>
                <a:cxn ang="0">
                  <a:pos x="68" y="76"/>
                </a:cxn>
                <a:cxn ang="0">
                  <a:pos x="72" y="72"/>
                </a:cxn>
                <a:cxn ang="0">
                  <a:pos x="74" y="66"/>
                </a:cxn>
                <a:cxn ang="0">
                  <a:pos x="74" y="58"/>
                </a:cxn>
                <a:cxn ang="0">
                  <a:pos x="72" y="44"/>
                </a:cxn>
                <a:cxn ang="0">
                  <a:pos x="72" y="44"/>
                </a:cxn>
                <a:cxn ang="0">
                  <a:pos x="66" y="26"/>
                </a:cxn>
                <a:cxn ang="0">
                  <a:pos x="58" y="12"/>
                </a:cxn>
                <a:cxn ang="0">
                  <a:pos x="52" y="6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0"/>
                </a:cxn>
                <a:cxn ang="0">
                  <a:pos x="44" y="30"/>
                </a:cxn>
                <a:cxn ang="0">
                  <a:pos x="42" y="36"/>
                </a:cxn>
                <a:cxn ang="0">
                  <a:pos x="40" y="38"/>
                </a:cxn>
                <a:cxn ang="0">
                  <a:pos x="40" y="38"/>
                </a:cxn>
                <a:cxn ang="0">
                  <a:pos x="42" y="32"/>
                </a:cxn>
                <a:cxn ang="0">
                  <a:pos x="42" y="24"/>
                </a:cxn>
                <a:cxn ang="0">
                  <a:pos x="42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6" y="4"/>
                </a:cxn>
                <a:cxn ang="0">
                  <a:pos x="32" y="10"/>
                </a:cxn>
                <a:cxn ang="0">
                  <a:pos x="22" y="18"/>
                </a:cxn>
                <a:cxn ang="0">
                  <a:pos x="10" y="26"/>
                </a:cxn>
                <a:cxn ang="0">
                  <a:pos x="0" y="3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4" y="72"/>
                </a:cxn>
                <a:cxn ang="0">
                  <a:pos x="8" y="74"/>
                </a:cxn>
                <a:cxn ang="0">
                  <a:pos x="18" y="74"/>
                </a:cxn>
                <a:cxn ang="0">
                  <a:pos x="26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74" h="84">
                  <a:moveTo>
                    <a:pt x="30" y="70"/>
                  </a:moveTo>
                  <a:lnTo>
                    <a:pt x="30" y="70"/>
                  </a:lnTo>
                  <a:lnTo>
                    <a:pt x="30" y="72"/>
                  </a:lnTo>
                  <a:lnTo>
                    <a:pt x="34" y="76"/>
                  </a:lnTo>
                  <a:lnTo>
                    <a:pt x="40" y="82"/>
                  </a:lnTo>
                  <a:lnTo>
                    <a:pt x="44" y="82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8" y="82"/>
                  </a:lnTo>
                  <a:lnTo>
                    <a:pt x="64" y="80"/>
                  </a:lnTo>
                  <a:lnTo>
                    <a:pt x="68" y="76"/>
                  </a:lnTo>
                  <a:lnTo>
                    <a:pt x="72" y="72"/>
                  </a:lnTo>
                  <a:lnTo>
                    <a:pt x="74" y="66"/>
                  </a:lnTo>
                  <a:lnTo>
                    <a:pt x="74" y="58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66" y="26"/>
                  </a:lnTo>
                  <a:lnTo>
                    <a:pt x="58" y="12"/>
                  </a:lnTo>
                  <a:lnTo>
                    <a:pt x="52" y="6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0"/>
                  </a:lnTo>
                  <a:lnTo>
                    <a:pt x="44" y="30"/>
                  </a:lnTo>
                  <a:lnTo>
                    <a:pt x="42" y="36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2" y="32"/>
                  </a:lnTo>
                  <a:lnTo>
                    <a:pt x="42" y="24"/>
                  </a:lnTo>
                  <a:lnTo>
                    <a:pt x="42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4"/>
                  </a:lnTo>
                  <a:lnTo>
                    <a:pt x="32" y="10"/>
                  </a:lnTo>
                  <a:lnTo>
                    <a:pt x="22" y="18"/>
                  </a:lnTo>
                  <a:lnTo>
                    <a:pt x="10" y="26"/>
                  </a:lnTo>
                  <a:lnTo>
                    <a:pt x="0" y="3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4" y="72"/>
                  </a:lnTo>
                  <a:lnTo>
                    <a:pt x="8" y="74"/>
                  </a:lnTo>
                  <a:lnTo>
                    <a:pt x="18" y="74"/>
                  </a:lnTo>
                  <a:lnTo>
                    <a:pt x="26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6" name="Freeform 32"/>
            <p:cNvSpPr>
              <a:spLocks/>
            </p:cNvSpPr>
            <p:nvPr/>
          </p:nvSpPr>
          <p:spPr bwMode="auto">
            <a:xfrm>
              <a:off x="0" y="-92242"/>
              <a:ext cx="176463" cy="176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6" y="14"/>
                </a:cxn>
                <a:cxn ang="0">
                  <a:pos x="22" y="8"/>
                </a:cxn>
                <a:cxn ang="0">
                  <a:pos x="22" y="8"/>
                </a:cxn>
                <a:cxn ang="0">
                  <a:pos x="10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" h="22">
                  <a:moveTo>
                    <a:pt x="0" y="0"/>
                  </a:moveTo>
                  <a:lnTo>
                    <a:pt x="0" y="22"/>
                  </a:lnTo>
                  <a:lnTo>
                    <a:pt x="0" y="22"/>
                  </a:lnTo>
                  <a:lnTo>
                    <a:pt x="16" y="14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10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7" name="Freeform 33"/>
            <p:cNvSpPr>
              <a:spLocks/>
            </p:cNvSpPr>
            <p:nvPr/>
          </p:nvSpPr>
          <p:spPr bwMode="auto">
            <a:xfrm>
              <a:off x="0" y="84221"/>
              <a:ext cx="192505" cy="288758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0" y="4"/>
                </a:cxn>
                <a:cxn ang="0">
                  <a:pos x="0" y="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24"/>
                </a:cxn>
                <a:cxn ang="0">
                  <a:pos x="18" y="12"/>
                </a:cxn>
                <a:cxn ang="0">
                  <a:pos x="24" y="0"/>
                </a:cxn>
                <a:cxn ang="0">
                  <a:pos x="24" y="0"/>
                </a:cxn>
              </a:cxnLst>
              <a:rect l="0" t="0" r="r" b="b"/>
              <a:pathLst>
                <a:path w="24" h="36">
                  <a:moveTo>
                    <a:pt x="24" y="0"/>
                  </a:moveTo>
                  <a:lnTo>
                    <a:pt x="24" y="0"/>
                  </a:lnTo>
                  <a:lnTo>
                    <a:pt x="10" y="4"/>
                  </a:lnTo>
                  <a:lnTo>
                    <a:pt x="0" y="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24"/>
                  </a:lnTo>
                  <a:lnTo>
                    <a:pt x="18" y="12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8" name="Freeform 34"/>
            <p:cNvSpPr>
              <a:spLocks/>
            </p:cNvSpPr>
            <p:nvPr/>
          </p:nvSpPr>
          <p:spPr bwMode="auto">
            <a:xfrm>
              <a:off x="0" y="-846221"/>
              <a:ext cx="433137" cy="689811"/>
            </a:xfrm>
            <a:custGeom>
              <a:avLst/>
              <a:gdLst/>
              <a:ahLst/>
              <a:cxnLst>
                <a:cxn ang="0">
                  <a:pos x="18" y="54"/>
                </a:cxn>
                <a:cxn ang="0">
                  <a:pos x="18" y="54"/>
                </a:cxn>
                <a:cxn ang="0">
                  <a:pos x="28" y="66"/>
                </a:cxn>
                <a:cxn ang="0">
                  <a:pos x="36" y="76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46" y="66"/>
                </a:cxn>
                <a:cxn ang="0">
                  <a:pos x="48" y="46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54" y="22"/>
                </a:cxn>
                <a:cxn ang="0">
                  <a:pos x="54" y="18"/>
                </a:cxn>
                <a:cxn ang="0">
                  <a:pos x="52" y="12"/>
                </a:cxn>
                <a:cxn ang="0">
                  <a:pos x="48" y="8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2" y="8"/>
                </a:cxn>
                <a:cxn ang="0">
                  <a:pos x="10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0" y="18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4" y="82"/>
                </a:cxn>
                <a:cxn ang="0">
                  <a:pos x="32" y="86"/>
                </a:cxn>
                <a:cxn ang="0">
                  <a:pos x="32" y="86"/>
                </a:cxn>
                <a:cxn ang="0">
                  <a:pos x="26" y="78"/>
                </a:cxn>
                <a:cxn ang="0">
                  <a:pos x="20" y="68"/>
                </a:cxn>
                <a:cxn ang="0">
                  <a:pos x="18" y="54"/>
                </a:cxn>
                <a:cxn ang="0">
                  <a:pos x="18" y="54"/>
                </a:cxn>
              </a:cxnLst>
              <a:rect l="0" t="0" r="r" b="b"/>
              <a:pathLst>
                <a:path w="54" h="86">
                  <a:moveTo>
                    <a:pt x="18" y="54"/>
                  </a:moveTo>
                  <a:lnTo>
                    <a:pt x="18" y="54"/>
                  </a:lnTo>
                  <a:lnTo>
                    <a:pt x="28" y="66"/>
                  </a:lnTo>
                  <a:lnTo>
                    <a:pt x="36" y="76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46" y="66"/>
                  </a:lnTo>
                  <a:lnTo>
                    <a:pt x="48" y="46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4" y="22"/>
                  </a:lnTo>
                  <a:lnTo>
                    <a:pt x="54" y="18"/>
                  </a:lnTo>
                  <a:lnTo>
                    <a:pt x="52" y="12"/>
                  </a:lnTo>
                  <a:lnTo>
                    <a:pt x="48" y="8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2" y="8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0" y="18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4" y="82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26" y="78"/>
                  </a:lnTo>
                  <a:lnTo>
                    <a:pt x="20" y="68"/>
                  </a:lnTo>
                  <a:lnTo>
                    <a:pt x="18" y="54"/>
                  </a:lnTo>
                  <a:lnTo>
                    <a:pt x="18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9" name="Freeform 35"/>
            <p:cNvSpPr>
              <a:spLocks/>
            </p:cNvSpPr>
            <p:nvPr/>
          </p:nvSpPr>
          <p:spPr bwMode="auto">
            <a:xfrm>
              <a:off x="256674" y="-60158"/>
              <a:ext cx="144379" cy="160421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2" y="20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18" h="20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0" name="Freeform 36"/>
            <p:cNvSpPr>
              <a:spLocks/>
            </p:cNvSpPr>
            <p:nvPr/>
          </p:nvSpPr>
          <p:spPr bwMode="auto">
            <a:xfrm>
              <a:off x="5743074" y="6067926"/>
              <a:ext cx="962526" cy="978568"/>
            </a:xfrm>
            <a:custGeom>
              <a:avLst/>
              <a:gdLst/>
              <a:ahLst/>
              <a:cxnLst>
                <a:cxn ang="0">
                  <a:pos x="84" y="46"/>
                </a:cxn>
                <a:cxn ang="0">
                  <a:pos x="84" y="46"/>
                </a:cxn>
                <a:cxn ang="0">
                  <a:pos x="86" y="40"/>
                </a:cxn>
                <a:cxn ang="0">
                  <a:pos x="86" y="24"/>
                </a:cxn>
                <a:cxn ang="0">
                  <a:pos x="84" y="16"/>
                </a:cxn>
                <a:cxn ang="0">
                  <a:pos x="80" y="8"/>
                </a:cxn>
                <a:cxn ang="0">
                  <a:pos x="72" y="2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48" y="0"/>
                </a:cxn>
                <a:cxn ang="0">
                  <a:pos x="36" y="2"/>
                </a:cxn>
                <a:cxn ang="0">
                  <a:pos x="24" y="6"/>
                </a:cxn>
                <a:cxn ang="0">
                  <a:pos x="14" y="14"/>
                </a:cxn>
                <a:cxn ang="0">
                  <a:pos x="10" y="20"/>
                </a:cxn>
                <a:cxn ang="0">
                  <a:pos x="6" y="28"/>
                </a:cxn>
                <a:cxn ang="0">
                  <a:pos x="2" y="48"/>
                </a:cxn>
                <a:cxn ang="0">
                  <a:pos x="0" y="74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4" y="102"/>
                </a:cxn>
                <a:cxn ang="0">
                  <a:pos x="14" y="90"/>
                </a:cxn>
                <a:cxn ang="0">
                  <a:pos x="20" y="84"/>
                </a:cxn>
                <a:cxn ang="0">
                  <a:pos x="26" y="78"/>
                </a:cxn>
                <a:cxn ang="0">
                  <a:pos x="36" y="74"/>
                </a:cxn>
                <a:cxn ang="0">
                  <a:pos x="44" y="72"/>
                </a:cxn>
                <a:cxn ang="0">
                  <a:pos x="44" y="72"/>
                </a:cxn>
                <a:cxn ang="0">
                  <a:pos x="40" y="74"/>
                </a:cxn>
                <a:cxn ang="0">
                  <a:pos x="28" y="84"/>
                </a:cxn>
                <a:cxn ang="0">
                  <a:pos x="22" y="90"/>
                </a:cxn>
                <a:cxn ang="0">
                  <a:pos x="16" y="100"/>
                </a:cxn>
                <a:cxn ang="0">
                  <a:pos x="12" y="110"/>
                </a:cxn>
                <a:cxn ang="0">
                  <a:pos x="10" y="122"/>
                </a:cxn>
                <a:cxn ang="0">
                  <a:pos x="10" y="122"/>
                </a:cxn>
                <a:cxn ang="0">
                  <a:pos x="24" y="120"/>
                </a:cxn>
                <a:cxn ang="0">
                  <a:pos x="44" y="118"/>
                </a:cxn>
                <a:cxn ang="0">
                  <a:pos x="70" y="118"/>
                </a:cxn>
                <a:cxn ang="0">
                  <a:pos x="70" y="118"/>
                </a:cxn>
                <a:cxn ang="0">
                  <a:pos x="84" y="116"/>
                </a:cxn>
                <a:cxn ang="0">
                  <a:pos x="96" y="110"/>
                </a:cxn>
                <a:cxn ang="0">
                  <a:pos x="104" y="104"/>
                </a:cxn>
                <a:cxn ang="0">
                  <a:pos x="112" y="96"/>
                </a:cxn>
                <a:cxn ang="0">
                  <a:pos x="118" y="86"/>
                </a:cxn>
                <a:cxn ang="0">
                  <a:pos x="120" y="76"/>
                </a:cxn>
                <a:cxn ang="0">
                  <a:pos x="120" y="68"/>
                </a:cxn>
                <a:cxn ang="0">
                  <a:pos x="118" y="62"/>
                </a:cxn>
                <a:cxn ang="0">
                  <a:pos x="118" y="62"/>
                </a:cxn>
                <a:cxn ang="0">
                  <a:pos x="112" y="56"/>
                </a:cxn>
                <a:cxn ang="0">
                  <a:pos x="106" y="52"/>
                </a:cxn>
                <a:cxn ang="0">
                  <a:pos x="96" y="48"/>
                </a:cxn>
                <a:cxn ang="0">
                  <a:pos x="88" y="46"/>
                </a:cxn>
                <a:cxn ang="0">
                  <a:pos x="84" y="46"/>
                </a:cxn>
                <a:cxn ang="0">
                  <a:pos x="84" y="46"/>
                </a:cxn>
              </a:cxnLst>
              <a:rect l="0" t="0" r="r" b="b"/>
              <a:pathLst>
                <a:path w="120" h="122">
                  <a:moveTo>
                    <a:pt x="84" y="46"/>
                  </a:moveTo>
                  <a:lnTo>
                    <a:pt x="84" y="46"/>
                  </a:lnTo>
                  <a:lnTo>
                    <a:pt x="86" y="40"/>
                  </a:lnTo>
                  <a:lnTo>
                    <a:pt x="86" y="24"/>
                  </a:lnTo>
                  <a:lnTo>
                    <a:pt x="84" y="16"/>
                  </a:lnTo>
                  <a:lnTo>
                    <a:pt x="80" y="8"/>
                  </a:lnTo>
                  <a:lnTo>
                    <a:pt x="72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48" y="0"/>
                  </a:lnTo>
                  <a:lnTo>
                    <a:pt x="36" y="2"/>
                  </a:lnTo>
                  <a:lnTo>
                    <a:pt x="24" y="6"/>
                  </a:lnTo>
                  <a:lnTo>
                    <a:pt x="14" y="14"/>
                  </a:lnTo>
                  <a:lnTo>
                    <a:pt x="10" y="20"/>
                  </a:lnTo>
                  <a:lnTo>
                    <a:pt x="6" y="28"/>
                  </a:lnTo>
                  <a:lnTo>
                    <a:pt x="2" y="48"/>
                  </a:lnTo>
                  <a:lnTo>
                    <a:pt x="0" y="74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4" y="102"/>
                  </a:lnTo>
                  <a:lnTo>
                    <a:pt x="14" y="90"/>
                  </a:lnTo>
                  <a:lnTo>
                    <a:pt x="20" y="84"/>
                  </a:lnTo>
                  <a:lnTo>
                    <a:pt x="26" y="78"/>
                  </a:lnTo>
                  <a:lnTo>
                    <a:pt x="36" y="74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0" y="74"/>
                  </a:lnTo>
                  <a:lnTo>
                    <a:pt x="28" y="84"/>
                  </a:lnTo>
                  <a:lnTo>
                    <a:pt x="22" y="90"/>
                  </a:lnTo>
                  <a:lnTo>
                    <a:pt x="16" y="100"/>
                  </a:lnTo>
                  <a:lnTo>
                    <a:pt x="12" y="110"/>
                  </a:lnTo>
                  <a:lnTo>
                    <a:pt x="10" y="122"/>
                  </a:lnTo>
                  <a:lnTo>
                    <a:pt x="10" y="122"/>
                  </a:lnTo>
                  <a:lnTo>
                    <a:pt x="24" y="120"/>
                  </a:lnTo>
                  <a:lnTo>
                    <a:pt x="44" y="118"/>
                  </a:lnTo>
                  <a:lnTo>
                    <a:pt x="70" y="118"/>
                  </a:lnTo>
                  <a:lnTo>
                    <a:pt x="70" y="118"/>
                  </a:lnTo>
                  <a:lnTo>
                    <a:pt x="84" y="116"/>
                  </a:lnTo>
                  <a:lnTo>
                    <a:pt x="96" y="110"/>
                  </a:lnTo>
                  <a:lnTo>
                    <a:pt x="104" y="104"/>
                  </a:lnTo>
                  <a:lnTo>
                    <a:pt x="112" y="96"/>
                  </a:lnTo>
                  <a:lnTo>
                    <a:pt x="118" y="86"/>
                  </a:lnTo>
                  <a:lnTo>
                    <a:pt x="120" y="76"/>
                  </a:lnTo>
                  <a:lnTo>
                    <a:pt x="120" y="68"/>
                  </a:lnTo>
                  <a:lnTo>
                    <a:pt x="118" y="62"/>
                  </a:lnTo>
                  <a:lnTo>
                    <a:pt x="118" y="62"/>
                  </a:lnTo>
                  <a:lnTo>
                    <a:pt x="112" y="56"/>
                  </a:lnTo>
                  <a:lnTo>
                    <a:pt x="106" y="52"/>
                  </a:lnTo>
                  <a:lnTo>
                    <a:pt x="96" y="48"/>
                  </a:lnTo>
                  <a:lnTo>
                    <a:pt x="88" y="46"/>
                  </a:lnTo>
                  <a:lnTo>
                    <a:pt x="84" y="46"/>
                  </a:lnTo>
                  <a:lnTo>
                    <a:pt x="84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1" name="Freeform 37"/>
            <p:cNvSpPr>
              <a:spLocks/>
            </p:cNvSpPr>
            <p:nvPr/>
          </p:nvSpPr>
          <p:spPr bwMode="auto">
            <a:xfrm>
              <a:off x="5759116" y="7078579"/>
              <a:ext cx="1010653" cy="770021"/>
            </a:xfrm>
            <a:custGeom>
              <a:avLst/>
              <a:gdLst/>
              <a:ahLst/>
              <a:cxnLst>
                <a:cxn ang="0">
                  <a:pos x="120" y="22"/>
                </a:cxn>
                <a:cxn ang="0">
                  <a:pos x="120" y="22"/>
                </a:cxn>
                <a:cxn ang="0">
                  <a:pos x="112" y="14"/>
                </a:cxn>
                <a:cxn ang="0">
                  <a:pos x="106" y="8"/>
                </a:cxn>
                <a:cxn ang="0">
                  <a:pos x="96" y="4"/>
                </a:cxn>
                <a:cxn ang="0">
                  <a:pos x="88" y="2"/>
                </a:cxn>
                <a:cxn ang="0">
                  <a:pos x="70" y="0"/>
                </a:cxn>
                <a:cxn ang="0">
                  <a:pos x="50" y="2"/>
                </a:cxn>
                <a:cxn ang="0">
                  <a:pos x="34" y="4"/>
                </a:cxn>
                <a:cxn ang="0">
                  <a:pos x="20" y="8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16"/>
                </a:cxn>
                <a:cxn ang="0">
                  <a:pos x="34" y="20"/>
                </a:cxn>
                <a:cxn ang="0">
                  <a:pos x="44" y="24"/>
                </a:cxn>
                <a:cxn ang="0">
                  <a:pos x="52" y="30"/>
                </a:cxn>
                <a:cxn ang="0">
                  <a:pos x="62" y="42"/>
                </a:cxn>
                <a:cxn ang="0">
                  <a:pos x="66" y="46"/>
                </a:cxn>
                <a:cxn ang="0">
                  <a:pos x="66" y="46"/>
                </a:cxn>
                <a:cxn ang="0">
                  <a:pos x="56" y="40"/>
                </a:cxn>
                <a:cxn ang="0">
                  <a:pos x="46" y="34"/>
                </a:cxn>
                <a:cxn ang="0">
                  <a:pos x="24" y="28"/>
                </a:cxn>
                <a:cxn ang="0">
                  <a:pos x="6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6" y="28"/>
                </a:cxn>
                <a:cxn ang="0">
                  <a:pos x="14" y="36"/>
                </a:cxn>
                <a:cxn ang="0">
                  <a:pos x="18" y="44"/>
                </a:cxn>
                <a:cxn ang="0">
                  <a:pos x="24" y="54"/>
                </a:cxn>
                <a:cxn ang="0">
                  <a:pos x="40" y="96"/>
                </a:cxn>
                <a:cxn ang="0">
                  <a:pos x="102" y="96"/>
                </a:cxn>
                <a:cxn ang="0">
                  <a:pos x="102" y="96"/>
                </a:cxn>
                <a:cxn ang="0">
                  <a:pos x="100" y="88"/>
                </a:cxn>
                <a:cxn ang="0">
                  <a:pos x="98" y="78"/>
                </a:cxn>
                <a:cxn ang="0">
                  <a:pos x="94" y="70"/>
                </a:cxn>
                <a:cxn ang="0">
                  <a:pos x="94" y="70"/>
                </a:cxn>
                <a:cxn ang="0">
                  <a:pos x="100" y="72"/>
                </a:cxn>
                <a:cxn ang="0">
                  <a:pos x="108" y="70"/>
                </a:cxn>
                <a:cxn ang="0">
                  <a:pos x="114" y="66"/>
                </a:cxn>
                <a:cxn ang="0">
                  <a:pos x="120" y="60"/>
                </a:cxn>
                <a:cxn ang="0">
                  <a:pos x="124" y="52"/>
                </a:cxn>
                <a:cxn ang="0">
                  <a:pos x="126" y="42"/>
                </a:cxn>
                <a:cxn ang="0">
                  <a:pos x="126" y="32"/>
                </a:cxn>
                <a:cxn ang="0">
                  <a:pos x="120" y="22"/>
                </a:cxn>
                <a:cxn ang="0">
                  <a:pos x="120" y="22"/>
                </a:cxn>
              </a:cxnLst>
              <a:rect l="0" t="0" r="r" b="b"/>
              <a:pathLst>
                <a:path w="126" h="96">
                  <a:moveTo>
                    <a:pt x="120" y="22"/>
                  </a:moveTo>
                  <a:lnTo>
                    <a:pt x="120" y="22"/>
                  </a:lnTo>
                  <a:lnTo>
                    <a:pt x="112" y="14"/>
                  </a:lnTo>
                  <a:lnTo>
                    <a:pt x="106" y="8"/>
                  </a:lnTo>
                  <a:lnTo>
                    <a:pt x="96" y="4"/>
                  </a:lnTo>
                  <a:lnTo>
                    <a:pt x="88" y="2"/>
                  </a:lnTo>
                  <a:lnTo>
                    <a:pt x="70" y="0"/>
                  </a:lnTo>
                  <a:lnTo>
                    <a:pt x="50" y="2"/>
                  </a:lnTo>
                  <a:lnTo>
                    <a:pt x="34" y="4"/>
                  </a:lnTo>
                  <a:lnTo>
                    <a:pt x="20" y="8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16"/>
                  </a:lnTo>
                  <a:lnTo>
                    <a:pt x="34" y="20"/>
                  </a:lnTo>
                  <a:lnTo>
                    <a:pt x="44" y="24"/>
                  </a:lnTo>
                  <a:lnTo>
                    <a:pt x="52" y="30"/>
                  </a:lnTo>
                  <a:lnTo>
                    <a:pt x="62" y="42"/>
                  </a:lnTo>
                  <a:lnTo>
                    <a:pt x="66" y="46"/>
                  </a:lnTo>
                  <a:lnTo>
                    <a:pt x="66" y="46"/>
                  </a:lnTo>
                  <a:lnTo>
                    <a:pt x="56" y="40"/>
                  </a:lnTo>
                  <a:lnTo>
                    <a:pt x="46" y="34"/>
                  </a:lnTo>
                  <a:lnTo>
                    <a:pt x="24" y="28"/>
                  </a:lnTo>
                  <a:lnTo>
                    <a:pt x="6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6" y="28"/>
                  </a:lnTo>
                  <a:lnTo>
                    <a:pt x="14" y="36"/>
                  </a:lnTo>
                  <a:lnTo>
                    <a:pt x="18" y="44"/>
                  </a:lnTo>
                  <a:lnTo>
                    <a:pt x="24" y="54"/>
                  </a:lnTo>
                  <a:lnTo>
                    <a:pt x="40" y="96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00" y="88"/>
                  </a:lnTo>
                  <a:lnTo>
                    <a:pt x="98" y="78"/>
                  </a:lnTo>
                  <a:lnTo>
                    <a:pt x="94" y="70"/>
                  </a:lnTo>
                  <a:lnTo>
                    <a:pt x="94" y="70"/>
                  </a:lnTo>
                  <a:lnTo>
                    <a:pt x="100" y="72"/>
                  </a:lnTo>
                  <a:lnTo>
                    <a:pt x="108" y="70"/>
                  </a:lnTo>
                  <a:lnTo>
                    <a:pt x="114" y="66"/>
                  </a:lnTo>
                  <a:lnTo>
                    <a:pt x="120" y="60"/>
                  </a:lnTo>
                  <a:lnTo>
                    <a:pt x="124" y="52"/>
                  </a:lnTo>
                  <a:lnTo>
                    <a:pt x="126" y="42"/>
                  </a:lnTo>
                  <a:lnTo>
                    <a:pt x="126" y="32"/>
                  </a:lnTo>
                  <a:lnTo>
                    <a:pt x="120" y="22"/>
                  </a:lnTo>
                  <a:lnTo>
                    <a:pt x="12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2" name="Freeform 38"/>
            <p:cNvSpPr>
              <a:spLocks/>
            </p:cNvSpPr>
            <p:nvPr/>
          </p:nvSpPr>
          <p:spPr bwMode="auto">
            <a:xfrm>
              <a:off x="5021179" y="7335253"/>
              <a:ext cx="930442" cy="513347"/>
            </a:xfrm>
            <a:custGeom>
              <a:avLst/>
              <a:gdLst/>
              <a:ahLst/>
              <a:cxnLst>
                <a:cxn ang="0">
                  <a:pos x="82" y="6"/>
                </a:cxn>
                <a:cxn ang="0">
                  <a:pos x="82" y="6"/>
                </a:cxn>
                <a:cxn ang="0">
                  <a:pos x="82" y="18"/>
                </a:cxn>
                <a:cxn ang="0">
                  <a:pos x="80" y="30"/>
                </a:cxn>
                <a:cxn ang="0">
                  <a:pos x="76" y="46"/>
                </a:cxn>
                <a:cxn ang="0">
                  <a:pos x="70" y="54"/>
                </a:cxn>
                <a:cxn ang="0">
                  <a:pos x="68" y="58"/>
                </a:cxn>
                <a:cxn ang="0">
                  <a:pos x="68" y="58"/>
                </a:cxn>
                <a:cxn ang="0">
                  <a:pos x="72" y="48"/>
                </a:cxn>
                <a:cxn ang="0">
                  <a:pos x="72" y="36"/>
                </a:cxn>
                <a:cxn ang="0">
                  <a:pos x="70" y="18"/>
                </a:cxn>
                <a:cxn ang="0">
                  <a:pos x="68" y="4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62" y="8"/>
                </a:cxn>
                <a:cxn ang="0">
                  <a:pos x="54" y="16"/>
                </a:cxn>
                <a:cxn ang="0">
                  <a:pos x="46" y="24"/>
                </a:cxn>
                <a:cxn ang="0">
                  <a:pos x="36" y="30"/>
                </a:cxn>
                <a:cxn ang="0">
                  <a:pos x="14" y="46"/>
                </a:cxn>
                <a:cxn ang="0">
                  <a:pos x="6" y="54"/>
                </a:cxn>
                <a:cxn ang="0">
                  <a:pos x="0" y="64"/>
                </a:cxn>
                <a:cxn ang="0">
                  <a:pos x="116" y="64"/>
                </a:cxn>
                <a:cxn ang="0">
                  <a:pos x="116" y="64"/>
                </a:cxn>
                <a:cxn ang="0">
                  <a:pos x="112" y="50"/>
                </a:cxn>
                <a:cxn ang="0">
                  <a:pos x="106" y="36"/>
                </a:cxn>
                <a:cxn ang="0">
                  <a:pos x="100" y="26"/>
                </a:cxn>
                <a:cxn ang="0">
                  <a:pos x="94" y="18"/>
                </a:cxn>
                <a:cxn ang="0">
                  <a:pos x="86" y="8"/>
                </a:cxn>
                <a:cxn ang="0">
                  <a:pos x="82" y="6"/>
                </a:cxn>
                <a:cxn ang="0">
                  <a:pos x="82" y="6"/>
                </a:cxn>
              </a:cxnLst>
              <a:rect l="0" t="0" r="r" b="b"/>
              <a:pathLst>
                <a:path w="116" h="64">
                  <a:moveTo>
                    <a:pt x="82" y="6"/>
                  </a:moveTo>
                  <a:lnTo>
                    <a:pt x="82" y="6"/>
                  </a:lnTo>
                  <a:lnTo>
                    <a:pt x="82" y="18"/>
                  </a:lnTo>
                  <a:lnTo>
                    <a:pt x="80" y="30"/>
                  </a:lnTo>
                  <a:lnTo>
                    <a:pt x="76" y="46"/>
                  </a:lnTo>
                  <a:lnTo>
                    <a:pt x="70" y="54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72" y="48"/>
                  </a:lnTo>
                  <a:lnTo>
                    <a:pt x="72" y="36"/>
                  </a:lnTo>
                  <a:lnTo>
                    <a:pt x="70" y="18"/>
                  </a:lnTo>
                  <a:lnTo>
                    <a:pt x="68" y="4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4" y="16"/>
                  </a:lnTo>
                  <a:lnTo>
                    <a:pt x="46" y="24"/>
                  </a:lnTo>
                  <a:lnTo>
                    <a:pt x="36" y="30"/>
                  </a:lnTo>
                  <a:lnTo>
                    <a:pt x="14" y="46"/>
                  </a:lnTo>
                  <a:lnTo>
                    <a:pt x="6" y="54"/>
                  </a:lnTo>
                  <a:lnTo>
                    <a:pt x="0" y="64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12" y="50"/>
                  </a:lnTo>
                  <a:lnTo>
                    <a:pt x="106" y="36"/>
                  </a:lnTo>
                  <a:lnTo>
                    <a:pt x="100" y="26"/>
                  </a:lnTo>
                  <a:lnTo>
                    <a:pt x="94" y="18"/>
                  </a:lnTo>
                  <a:lnTo>
                    <a:pt x="86" y="8"/>
                  </a:lnTo>
                  <a:lnTo>
                    <a:pt x="82" y="6"/>
                  </a:lnTo>
                  <a:lnTo>
                    <a:pt x="8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3" name="Freeform 39"/>
            <p:cNvSpPr>
              <a:spLocks/>
            </p:cNvSpPr>
            <p:nvPr/>
          </p:nvSpPr>
          <p:spPr bwMode="auto">
            <a:xfrm>
              <a:off x="4363453" y="6741695"/>
              <a:ext cx="1010653" cy="1058779"/>
            </a:xfrm>
            <a:custGeom>
              <a:avLst/>
              <a:gdLst/>
              <a:ahLst/>
              <a:cxnLst>
                <a:cxn ang="0">
                  <a:pos x="66" y="66"/>
                </a:cxn>
                <a:cxn ang="0">
                  <a:pos x="66" y="66"/>
                </a:cxn>
                <a:cxn ang="0">
                  <a:pos x="74" y="66"/>
                </a:cxn>
                <a:cxn ang="0">
                  <a:pos x="84" y="62"/>
                </a:cxn>
                <a:cxn ang="0">
                  <a:pos x="104" y="52"/>
                </a:cxn>
                <a:cxn ang="0">
                  <a:pos x="124" y="40"/>
                </a:cxn>
                <a:cxn ang="0">
                  <a:pos x="124" y="40"/>
                </a:cxn>
                <a:cxn ang="0">
                  <a:pos x="116" y="38"/>
                </a:cxn>
                <a:cxn ang="0">
                  <a:pos x="108" y="36"/>
                </a:cxn>
                <a:cxn ang="0">
                  <a:pos x="92" y="30"/>
                </a:cxn>
                <a:cxn ang="0">
                  <a:pos x="62" y="10"/>
                </a:cxn>
                <a:cxn ang="0">
                  <a:pos x="48" y="4"/>
                </a:cxn>
                <a:cxn ang="0">
                  <a:pos x="40" y="2"/>
                </a:cxn>
                <a:cxn ang="0">
                  <a:pos x="34" y="0"/>
                </a:cxn>
                <a:cxn ang="0">
                  <a:pos x="26" y="2"/>
                </a:cxn>
                <a:cxn ang="0">
                  <a:pos x="20" y="4"/>
                </a:cxn>
                <a:cxn ang="0">
                  <a:pos x="14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28"/>
                </a:cxn>
                <a:cxn ang="0">
                  <a:pos x="0" y="38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14" y="66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10" y="80"/>
                </a:cxn>
                <a:cxn ang="0">
                  <a:pos x="6" y="92"/>
                </a:cxn>
                <a:cxn ang="0">
                  <a:pos x="8" y="102"/>
                </a:cxn>
                <a:cxn ang="0">
                  <a:pos x="12" y="112"/>
                </a:cxn>
                <a:cxn ang="0">
                  <a:pos x="20" y="122"/>
                </a:cxn>
                <a:cxn ang="0">
                  <a:pos x="30" y="128"/>
                </a:cxn>
                <a:cxn ang="0">
                  <a:pos x="42" y="132"/>
                </a:cxn>
                <a:cxn ang="0">
                  <a:pos x="58" y="132"/>
                </a:cxn>
                <a:cxn ang="0">
                  <a:pos x="58" y="132"/>
                </a:cxn>
                <a:cxn ang="0">
                  <a:pos x="66" y="130"/>
                </a:cxn>
                <a:cxn ang="0">
                  <a:pos x="72" y="126"/>
                </a:cxn>
                <a:cxn ang="0">
                  <a:pos x="86" y="118"/>
                </a:cxn>
                <a:cxn ang="0">
                  <a:pos x="98" y="106"/>
                </a:cxn>
                <a:cxn ang="0">
                  <a:pos x="108" y="92"/>
                </a:cxn>
                <a:cxn ang="0">
                  <a:pos x="120" y="68"/>
                </a:cxn>
                <a:cxn ang="0">
                  <a:pos x="126" y="58"/>
                </a:cxn>
                <a:cxn ang="0">
                  <a:pos x="126" y="58"/>
                </a:cxn>
                <a:cxn ang="0">
                  <a:pos x="112" y="62"/>
                </a:cxn>
                <a:cxn ang="0">
                  <a:pos x="100" y="66"/>
                </a:cxn>
                <a:cxn ang="0">
                  <a:pos x="82" y="68"/>
                </a:cxn>
                <a:cxn ang="0">
                  <a:pos x="70" y="68"/>
                </a:cxn>
                <a:cxn ang="0">
                  <a:pos x="66" y="66"/>
                </a:cxn>
                <a:cxn ang="0">
                  <a:pos x="66" y="66"/>
                </a:cxn>
              </a:cxnLst>
              <a:rect l="0" t="0" r="r" b="b"/>
              <a:pathLst>
                <a:path w="126" h="132">
                  <a:moveTo>
                    <a:pt x="66" y="66"/>
                  </a:moveTo>
                  <a:lnTo>
                    <a:pt x="66" y="66"/>
                  </a:lnTo>
                  <a:lnTo>
                    <a:pt x="74" y="66"/>
                  </a:lnTo>
                  <a:lnTo>
                    <a:pt x="84" y="62"/>
                  </a:lnTo>
                  <a:lnTo>
                    <a:pt x="104" y="52"/>
                  </a:lnTo>
                  <a:lnTo>
                    <a:pt x="124" y="40"/>
                  </a:lnTo>
                  <a:lnTo>
                    <a:pt x="124" y="40"/>
                  </a:lnTo>
                  <a:lnTo>
                    <a:pt x="116" y="38"/>
                  </a:lnTo>
                  <a:lnTo>
                    <a:pt x="108" y="36"/>
                  </a:lnTo>
                  <a:lnTo>
                    <a:pt x="92" y="30"/>
                  </a:lnTo>
                  <a:lnTo>
                    <a:pt x="62" y="10"/>
                  </a:lnTo>
                  <a:lnTo>
                    <a:pt x="48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6" y="2"/>
                  </a:lnTo>
                  <a:lnTo>
                    <a:pt x="20" y="4"/>
                  </a:lnTo>
                  <a:lnTo>
                    <a:pt x="14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28"/>
                  </a:lnTo>
                  <a:lnTo>
                    <a:pt x="0" y="38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14" y="66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0" y="80"/>
                  </a:lnTo>
                  <a:lnTo>
                    <a:pt x="6" y="92"/>
                  </a:lnTo>
                  <a:lnTo>
                    <a:pt x="8" y="102"/>
                  </a:lnTo>
                  <a:lnTo>
                    <a:pt x="12" y="112"/>
                  </a:lnTo>
                  <a:lnTo>
                    <a:pt x="20" y="122"/>
                  </a:lnTo>
                  <a:lnTo>
                    <a:pt x="30" y="128"/>
                  </a:lnTo>
                  <a:lnTo>
                    <a:pt x="42" y="132"/>
                  </a:lnTo>
                  <a:lnTo>
                    <a:pt x="58" y="132"/>
                  </a:lnTo>
                  <a:lnTo>
                    <a:pt x="58" y="132"/>
                  </a:lnTo>
                  <a:lnTo>
                    <a:pt x="66" y="130"/>
                  </a:lnTo>
                  <a:lnTo>
                    <a:pt x="72" y="126"/>
                  </a:lnTo>
                  <a:lnTo>
                    <a:pt x="86" y="118"/>
                  </a:lnTo>
                  <a:lnTo>
                    <a:pt x="98" y="106"/>
                  </a:lnTo>
                  <a:lnTo>
                    <a:pt x="108" y="92"/>
                  </a:lnTo>
                  <a:lnTo>
                    <a:pt x="120" y="68"/>
                  </a:lnTo>
                  <a:lnTo>
                    <a:pt x="126" y="58"/>
                  </a:lnTo>
                  <a:lnTo>
                    <a:pt x="126" y="58"/>
                  </a:lnTo>
                  <a:lnTo>
                    <a:pt x="112" y="62"/>
                  </a:lnTo>
                  <a:lnTo>
                    <a:pt x="100" y="66"/>
                  </a:lnTo>
                  <a:lnTo>
                    <a:pt x="82" y="68"/>
                  </a:lnTo>
                  <a:lnTo>
                    <a:pt x="70" y="68"/>
                  </a:lnTo>
                  <a:lnTo>
                    <a:pt x="66" y="66"/>
                  </a:lnTo>
                  <a:lnTo>
                    <a:pt x="6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4" name="Freeform 40"/>
            <p:cNvSpPr>
              <a:spLocks/>
            </p:cNvSpPr>
            <p:nvPr/>
          </p:nvSpPr>
          <p:spPr bwMode="auto">
            <a:xfrm>
              <a:off x="4796589" y="5811253"/>
              <a:ext cx="930442" cy="1042737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80" y="0"/>
                </a:cxn>
                <a:cxn ang="0">
                  <a:pos x="72" y="0"/>
                </a:cxn>
                <a:cxn ang="0">
                  <a:pos x="66" y="4"/>
                </a:cxn>
                <a:cxn ang="0">
                  <a:pos x="60" y="8"/>
                </a:cxn>
                <a:cxn ang="0">
                  <a:pos x="56" y="14"/>
                </a:cxn>
                <a:cxn ang="0">
                  <a:pos x="50" y="22"/>
                </a:cxn>
                <a:cxn ang="0">
                  <a:pos x="50" y="28"/>
                </a:cxn>
                <a:cxn ang="0">
                  <a:pos x="50" y="28"/>
                </a:cxn>
                <a:cxn ang="0">
                  <a:pos x="42" y="28"/>
                </a:cxn>
                <a:cxn ang="0">
                  <a:pos x="28" y="28"/>
                </a:cxn>
                <a:cxn ang="0">
                  <a:pos x="20" y="30"/>
                </a:cxn>
                <a:cxn ang="0">
                  <a:pos x="12" y="34"/>
                </a:cxn>
                <a:cxn ang="0">
                  <a:pos x="6" y="40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0" y="60"/>
                </a:cxn>
                <a:cxn ang="0">
                  <a:pos x="0" y="72"/>
                </a:cxn>
                <a:cxn ang="0">
                  <a:pos x="4" y="84"/>
                </a:cxn>
                <a:cxn ang="0">
                  <a:pos x="10" y="96"/>
                </a:cxn>
                <a:cxn ang="0">
                  <a:pos x="20" y="106"/>
                </a:cxn>
                <a:cxn ang="0">
                  <a:pos x="36" y="114"/>
                </a:cxn>
                <a:cxn ang="0">
                  <a:pos x="56" y="122"/>
                </a:cxn>
                <a:cxn ang="0">
                  <a:pos x="84" y="130"/>
                </a:cxn>
                <a:cxn ang="0">
                  <a:pos x="84" y="130"/>
                </a:cxn>
                <a:cxn ang="0">
                  <a:pos x="80" y="126"/>
                </a:cxn>
                <a:cxn ang="0">
                  <a:pos x="74" y="116"/>
                </a:cxn>
                <a:cxn ang="0">
                  <a:pos x="68" y="102"/>
                </a:cxn>
                <a:cxn ang="0">
                  <a:pos x="66" y="92"/>
                </a:cxn>
                <a:cxn ang="0">
                  <a:pos x="64" y="82"/>
                </a:cxn>
                <a:cxn ang="0">
                  <a:pos x="64" y="82"/>
                </a:cxn>
                <a:cxn ang="0">
                  <a:pos x="78" y="100"/>
                </a:cxn>
                <a:cxn ang="0">
                  <a:pos x="90" y="116"/>
                </a:cxn>
                <a:cxn ang="0">
                  <a:pos x="98" y="122"/>
                </a:cxn>
                <a:cxn ang="0">
                  <a:pos x="106" y="128"/>
                </a:cxn>
                <a:cxn ang="0">
                  <a:pos x="106" y="128"/>
                </a:cxn>
                <a:cxn ang="0">
                  <a:pos x="106" y="98"/>
                </a:cxn>
                <a:cxn ang="0">
                  <a:pos x="108" y="70"/>
                </a:cxn>
                <a:cxn ang="0">
                  <a:pos x="112" y="56"/>
                </a:cxn>
                <a:cxn ang="0">
                  <a:pos x="116" y="42"/>
                </a:cxn>
                <a:cxn ang="0">
                  <a:pos x="116" y="42"/>
                </a:cxn>
                <a:cxn ang="0">
                  <a:pos x="116" y="34"/>
                </a:cxn>
                <a:cxn ang="0">
                  <a:pos x="116" y="26"/>
                </a:cxn>
                <a:cxn ang="0">
                  <a:pos x="114" y="18"/>
                </a:cxn>
                <a:cxn ang="0">
                  <a:pos x="110" y="12"/>
                </a:cxn>
                <a:cxn ang="0">
                  <a:pos x="104" y="6"/>
                </a:cxn>
                <a:cxn ang="0">
                  <a:pos x="96" y="2"/>
                </a:cxn>
                <a:cxn ang="0">
                  <a:pos x="88" y="0"/>
                </a:cxn>
                <a:cxn ang="0">
                  <a:pos x="80" y="0"/>
                </a:cxn>
                <a:cxn ang="0">
                  <a:pos x="80" y="0"/>
                </a:cxn>
              </a:cxnLst>
              <a:rect l="0" t="0" r="r" b="b"/>
              <a:pathLst>
                <a:path w="116" h="130">
                  <a:moveTo>
                    <a:pt x="80" y="0"/>
                  </a:moveTo>
                  <a:lnTo>
                    <a:pt x="80" y="0"/>
                  </a:lnTo>
                  <a:lnTo>
                    <a:pt x="72" y="0"/>
                  </a:lnTo>
                  <a:lnTo>
                    <a:pt x="66" y="4"/>
                  </a:lnTo>
                  <a:lnTo>
                    <a:pt x="60" y="8"/>
                  </a:lnTo>
                  <a:lnTo>
                    <a:pt x="56" y="14"/>
                  </a:lnTo>
                  <a:lnTo>
                    <a:pt x="50" y="22"/>
                  </a:lnTo>
                  <a:lnTo>
                    <a:pt x="50" y="28"/>
                  </a:lnTo>
                  <a:lnTo>
                    <a:pt x="50" y="28"/>
                  </a:lnTo>
                  <a:lnTo>
                    <a:pt x="42" y="28"/>
                  </a:lnTo>
                  <a:lnTo>
                    <a:pt x="28" y="28"/>
                  </a:lnTo>
                  <a:lnTo>
                    <a:pt x="20" y="30"/>
                  </a:lnTo>
                  <a:lnTo>
                    <a:pt x="12" y="34"/>
                  </a:lnTo>
                  <a:lnTo>
                    <a:pt x="6" y="4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10" y="96"/>
                  </a:lnTo>
                  <a:lnTo>
                    <a:pt x="20" y="106"/>
                  </a:lnTo>
                  <a:lnTo>
                    <a:pt x="36" y="114"/>
                  </a:lnTo>
                  <a:lnTo>
                    <a:pt x="56" y="122"/>
                  </a:lnTo>
                  <a:lnTo>
                    <a:pt x="84" y="130"/>
                  </a:lnTo>
                  <a:lnTo>
                    <a:pt x="84" y="130"/>
                  </a:lnTo>
                  <a:lnTo>
                    <a:pt x="80" y="126"/>
                  </a:lnTo>
                  <a:lnTo>
                    <a:pt x="74" y="116"/>
                  </a:lnTo>
                  <a:lnTo>
                    <a:pt x="68" y="102"/>
                  </a:lnTo>
                  <a:lnTo>
                    <a:pt x="66" y="92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78" y="100"/>
                  </a:lnTo>
                  <a:lnTo>
                    <a:pt x="90" y="116"/>
                  </a:lnTo>
                  <a:lnTo>
                    <a:pt x="98" y="122"/>
                  </a:lnTo>
                  <a:lnTo>
                    <a:pt x="106" y="128"/>
                  </a:lnTo>
                  <a:lnTo>
                    <a:pt x="106" y="128"/>
                  </a:lnTo>
                  <a:lnTo>
                    <a:pt x="106" y="98"/>
                  </a:lnTo>
                  <a:lnTo>
                    <a:pt x="108" y="70"/>
                  </a:lnTo>
                  <a:lnTo>
                    <a:pt x="112" y="56"/>
                  </a:lnTo>
                  <a:lnTo>
                    <a:pt x="116" y="42"/>
                  </a:lnTo>
                  <a:lnTo>
                    <a:pt x="116" y="42"/>
                  </a:lnTo>
                  <a:lnTo>
                    <a:pt x="116" y="34"/>
                  </a:lnTo>
                  <a:lnTo>
                    <a:pt x="116" y="26"/>
                  </a:lnTo>
                  <a:lnTo>
                    <a:pt x="114" y="18"/>
                  </a:lnTo>
                  <a:lnTo>
                    <a:pt x="110" y="12"/>
                  </a:lnTo>
                  <a:lnTo>
                    <a:pt x="104" y="6"/>
                  </a:lnTo>
                  <a:lnTo>
                    <a:pt x="96" y="2"/>
                  </a:lnTo>
                  <a:lnTo>
                    <a:pt x="88" y="0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5" name="Freeform 41"/>
            <p:cNvSpPr>
              <a:spLocks/>
            </p:cNvSpPr>
            <p:nvPr/>
          </p:nvSpPr>
          <p:spPr bwMode="auto">
            <a:xfrm>
              <a:off x="5470358" y="6982326"/>
              <a:ext cx="224589" cy="256674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8" y="30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20" y="30"/>
                </a:cxn>
                <a:cxn ang="0">
                  <a:pos x="24" y="28"/>
                </a:cxn>
                <a:cxn ang="0">
                  <a:pos x="26" y="22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6" y="10"/>
                </a:cxn>
                <a:cxn ang="0">
                  <a:pos x="24" y="6"/>
                </a:cxn>
                <a:cxn ang="0">
                  <a:pos x="20" y="2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28" h="32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8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0" y="30"/>
                  </a:lnTo>
                  <a:lnTo>
                    <a:pt x="24" y="28"/>
                  </a:lnTo>
                  <a:lnTo>
                    <a:pt x="26" y="22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6" y="10"/>
                  </a:lnTo>
                  <a:lnTo>
                    <a:pt x="24" y="6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6" name="Freeform 42"/>
            <p:cNvSpPr>
              <a:spLocks/>
            </p:cNvSpPr>
            <p:nvPr/>
          </p:nvSpPr>
          <p:spPr bwMode="auto">
            <a:xfrm>
              <a:off x="3192379" y="725905"/>
              <a:ext cx="1042737" cy="1058779"/>
            </a:xfrm>
            <a:custGeom>
              <a:avLst/>
              <a:gdLst/>
              <a:ahLst/>
              <a:cxnLst>
                <a:cxn ang="0">
                  <a:pos x="10" y="132"/>
                </a:cxn>
                <a:cxn ang="0">
                  <a:pos x="10" y="132"/>
                </a:cxn>
                <a:cxn ang="0">
                  <a:pos x="26" y="128"/>
                </a:cxn>
                <a:cxn ang="0">
                  <a:pos x="48" y="126"/>
                </a:cxn>
                <a:cxn ang="0">
                  <a:pos x="74" y="126"/>
                </a:cxn>
                <a:cxn ang="0">
                  <a:pos x="74" y="126"/>
                </a:cxn>
                <a:cxn ang="0">
                  <a:pos x="90" y="124"/>
                </a:cxn>
                <a:cxn ang="0">
                  <a:pos x="102" y="120"/>
                </a:cxn>
                <a:cxn ang="0">
                  <a:pos x="112" y="112"/>
                </a:cxn>
                <a:cxn ang="0">
                  <a:pos x="122" y="102"/>
                </a:cxn>
                <a:cxn ang="0">
                  <a:pos x="126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6" y="66"/>
                </a:cxn>
                <a:cxn ang="0">
                  <a:pos x="126" y="66"/>
                </a:cxn>
                <a:cxn ang="0">
                  <a:pos x="120" y="60"/>
                </a:cxn>
                <a:cxn ang="0">
                  <a:pos x="114" y="56"/>
                </a:cxn>
                <a:cxn ang="0">
                  <a:pos x="104" y="52"/>
                </a:cxn>
                <a:cxn ang="0">
                  <a:pos x="94" y="50"/>
                </a:cxn>
                <a:cxn ang="0">
                  <a:pos x="90" y="50"/>
                </a:cxn>
                <a:cxn ang="0">
                  <a:pos x="90" y="50"/>
                </a:cxn>
                <a:cxn ang="0">
                  <a:pos x="92" y="42"/>
                </a:cxn>
                <a:cxn ang="0">
                  <a:pos x="92" y="34"/>
                </a:cxn>
                <a:cxn ang="0">
                  <a:pos x="92" y="26"/>
                </a:cxn>
                <a:cxn ang="0">
                  <a:pos x="90" y="16"/>
                </a:cxn>
                <a:cxn ang="0">
                  <a:pos x="84" y="8"/>
                </a:cxn>
                <a:cxn ang="0">
                  <a:pos x="78" y="2"/>
                </a:cxn>
                <a:cxn ang="0">
                  <a:pos x="72" y="2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8"/>
                </a:cxn>
                <a:cxn ang="0">
                  <a:pos x="20" y="12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0" y="90"/>
                </a:cxn>
                <a:cxn ang="0">
                  <a:pos x="24" y="98"/>
                </a:cxn>
                <a:cxn ang="0">
                  <a:pos x="18" y="106"/>
                </a:cxn>
                <a:cxn ang="0">
                  <a:pos x="12" y="118"/>
                </a:cxn>
                <a:cxn ang="0">
                  <a:pos x="10" y="132"/>
                </a:cxn>
                <a:cxn ang="0">
                  <a:pos x="10" y="132"/>
                </a:cxn>
              </a:cxnLst>
              <a:rect l="0" t="0" r="r" b="b"/>
              <a:pathLst>
                <a:path w="130" h="132">
                  <a:moveTo>
                    <a:pt x="10" y="132"/>
                  </a:moveTo>
                  <a:lnTo>
                    <a:pt x="10" y="132"/>
                  </a:lnTo>
                  <a:lnTo>
                    <a:pt x="26" y="128"/>
                  </a:lnTo>
                  <a:lnTo>
                    <a:pt x="48" y="126"/>
                  </a:lnTo>
                  <a:lnTo>
                    <a:pt x="74" y="126"/>
                  </a:lnTo>
                  <a:lnTo>
                    <a:pt x="74" y="126"/>
                  </a:lnTo>
                  <a:lnTo>
                    <a:pt x="90" y="124"/>
                  </a:lnTo>
                  <a:lnTo>
                    <a:pt x="102" y="120"/>
                  </a:lnTo>
                  <a:lnTo>
                    <a:pt x="112" y="112"/>
                  </a:lnTo>
                  <a:lnTo>
                    <a:pt x="122" y="102"/>
                  </a:lnTo>
                  <a:lnTo>
                    <a:pt x="126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0" y="60"/>
                  </a:lnTo>
                  <a:lnTo>
                    <a:pt x="114" y="56"/>
                  </a:lnTo>
                  <a:lnTo>
                    <a:pt x="104" y="52"/>
                  </a:lnTo>
                  <a:lnTo>
                    <a:pt x="94" y="50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92" y="42"/>
                  </a:lnTo>
                  <a:lnTo>
                    <a:pt x="92" y="34"/>
                  </a:lnTo>
                  <a:lnTo>
                    <a:pt x="92" y="26"/>
                  </a:lnTo>
                  <a:lnTo>
                    <a:pt x="90" y="16"/>
                  </a:lnTo>
                  <a:lnTo>
                    <a:pt x="84" y="8"/>
                  </a:lnTo>
                  <a:lnTo>
                    <a:pt x="78" y="2"/>
                  </a:lnTo>
                  <a:lnTo>
                    <a:pt x="72" y="2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0" y="90"/>
                  </a:lnTo>
                  <a:lnTo>
                    <a:pt x="24" y="98"/>
                  </a:lnTo>
                  <a:lnTo>
                    <a:pt x="18" y="106"/>
                  </a:lnTo>
                  <a:lnTo>
                    <a:pt x="12" y="118"/>
                  </a:lnTo>
                  <a:lnTo>
                    <a:pt x="10" y="132"/>
                  </a:lnTo>
                  <a:lnTo>
                    <a:pt x="10" y="1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7" name="Freeform 43"/>
            <p:cNvSpPr>
              <a:spLocks/>
            </p:cNvSpPr>
            <p:nvPr/>
          </p:nvSpPr>
          <p:spPr bwMode="auto">
            <a:xfrm>
              <a:off x="3208421" y="1816768"/>
              <a:ext cx="1090863" cy="1074821"/>
            </a:xfrm>
            <a:custGeom>
              <a:avLst/>
              <a:gdLst/>
              <a:ahLst/>
              <a:cxnLst>
                <a:cxn ang="0">
                  <a:pos x="128" y="22"/>
                </a:cxn>
                <a:cxn ang="0">
                  <a:pos x="128" y="22"/>
                </a:cxn>
                <a:cxn ang="0">
                  <a:pos x="134" y="34"/>
                </a:cxn>
                <a:cxn ang="0">
                  <a:pos x="136" y="44"/>
                </a:cxn>
                <a:cxn ang="0">
                  <a:pos x="134" y="54"/>
                </a:cxn>
                <a:cxn ang="0">
                  <a:pos x="130" y="64"/>
                </a:cxn>
                <a:cxn ang="0">
                  <a:pos x="124" y="70"/>
                </a:cxn>
                <a:cxn ang="0">
                  <a:pos x="116" y="76"/>
                </a:cxn>
                <a:cxn ang="0">
                  <a:pos x="108" y="76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04" y="82"/>
                </a:cxn>
                <a:cxn ang="0">
                  <a:pos x="110" y="96"/>
                </a:cxn>
                <a:cxn ang="0">
                  <a:pos x="110" y="106"/>
                </a:cxn>
                <a:cxn ang="0">
                  <a:pos x="108" y="114"/>
                </a:cxn>
                <a:cxn ang="0">
                  <a:pos x="104" y="122"/>
                </a:cxn>
                <a:cxn ang="0">
                  <a:pos x="94" y="130"/>
                </a:cxn>
                <a:cxn ang="0">
                  <a:pos x="94" y="130"/>
                </a:cxn>
                <a:cxn ang="0">
                  <a:pos x="84" y="134"/>
                </a:cxn>
                <a:cxn ang="0">
                  <a:pos x="74" y="134"/>
                </a:cxn>
                <a:cxn ang="0">
                  <a:pos x="66" y="132"/>
                </a:cxn>
                <a:cxn ang="0">
                  <a:pos x="58" y="128"/>
                </a:cxn>
                <a:cxn ang="0">
                  <a:pos x="54" y="122"/>
                </a:cxn>
                <a:cxn ang="0">
                  <a:pos x="48" y="116"/>
                </a:cxn>
                <a:cxn ang="0">
                  <a:pos x="40" y="96"/>
                </a:cxn>
                <a:cxn ang="0">
                  <a:pos x="32" y="74"/>
                </a:cxn>
                <a:cxn ang="0">
                  <a:pos x="24" y="54"/>
                </a:cxn>
                <a:cxn ang="0">
                  <a:pos x="20" y="44"/>
                </a:cxn>
                <a:cxn ang="0">
                  <a:pos x="14" y="36"/>
                </a:cxn>
                <a:cxn ang="0">
                  <a:pos x="8" y="30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26"/>
                </a:cxn>
                <a:cxn ang="0">
                  <a:pos x="26" y="30"/>
                </a:cxn>
                <a:cxn ang="0">
                  <a:pos x="50" y="36"/>
                </a:cxn>
                <a:cxn ang="0">
                  <a:pos x="62" y="42"/>
                </a:cxn>
                <a:cxn ang="0">
                  <a:pos x="70" y="48"/>
                </a:cxn>
                <a:cxn ang="0">
                  <a:pos x="70" y="48"/>
                </a:cxn>
                <a:cxn ang="0">
                  <a:pos x="68" y="44"/>
                </a:cxn>
                <a:cxn ang="0">
                  <a:pos x="56" y="32"/>
                </a:cxn>
                <a:cxn ang="0">
                  <a:pos x="48" y="26"/>
                </a:cxn>
                <a:cxn ang="0">
                  <a:pos x="36" y="20"/>
                </a:cxn>
                <a:cxn ang="0">
                  <a:pos x="22" y="16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8"/>
                </a:cxn>
                <a:cxn ang="0">
                  <a:pos x="36" y="4"/>
                </a:cxn>
                <a:cxn ang="0">
                  <a:pos x="54" y="0"/>
                </a:cxn>
                <a:cxn ang="0">
                  <a:pos x="74" y="0"/>
                </a:cxn>
                <a:cxn ang="0">
                  <a:pos x="94" y="2"/>
                </a:cxn>
                <a:cxn ang="0">
                  <a:pos x="104" y="4"/>
                </a:cxn>
                <a:cxn ang="0">
                  <a:pos x="114" y="8"/>
                </a:cxn>
                <a:cxn ang="0">
                  <a:pos x="122" y="14"/>
                </a:cxn>
                <a:cxn ang="0">
                  <a:pos x="128" y="22"/>
                </a:cxn>
                <a:cxn ang="0">
                  <a:pos x="128" y="22"/>
                </a:cxn>
              </a:cxnLst>
              <a:rect l="0" t="0" r="r" b="b"/>
              <a:pathLst>
                <a:path w="136" h="134">
                  <a:moveTo>
                    <a:pt x="128" y="22"/>
                  </a:moveTo>
                  <a:lnTo>
                    <a:pt x="128" y="22"/>
                  </a:lnTo>
                  <a:lnTo>
                    <a:pt x="134" y="34"/>
                  </a:lnTo>
                  <a:lnTo>
                    <a:pt x="136" y="44"/>
                  </a:lnTo>
                  <a:lnTo>
                    <a:pt x="134" y="54"/>
                  </a:lnTo>
                  <a:lnTo>
                    <a:pt x="130" y="64"/>
                  </a:lnTo>
                  <a:lnTo>
                    <a:pt x="124" y="70"/>
                  </a:lnTo>
                  <a:lnTo>
                    <a:pt x="116" y="76"/>
                  </a:lnTo>
                  <a:lnTo>
                    <a:pt x="108" y="76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04" y="82"/>
                  </a:lnTo>
                  <a:lnTo>
                    <a:pt x="110" y="96"/>
                  </a:lnTo>
                  <a:lnTo>
                    <a:pt x="110" y="106"/>
                  </a:lnTo>
                  <a:lnTo>
                    <a:pt x="108" y="114"/>
                  </a:lnTo>
                  <a:lnTo>
                    <a:pt x="104" y="122"/>
                  </a:lnTo>
                  <a:lnTo>
                    <a:pt x="94" y="130"/>
                  </a:lnTo>
                  <a:lnTo>
                    <a:pt x="94" y="130"/>
                  </a:lnTo>
                  <a:lnTo>
                    <a:pt x="84" y="134"/>
                  </a:lnTo>
                  <a:lnTo>
                    <a:pt x="74" y="134"/>
                  </a:lnTo>
                  <a:lnTo>
                    <a:pt x="66" y="132"/>
                  </a:lnTo>
                  <a:lnTo>
                    <a:pt x="58" y="128"/>
                  </a:lnTo>
                  <a:lnTo>
                    <a:pt x="54" y="122"/>
                  </a:lnTo>
                  <a:lnTo>
                    <a:pt x="48" y="116"/>
                  </a:lnTo>
                  <a:lnTo>
                    <a:pt x="40" y="96"/>
                  </a:lnTo>
                  <a:lnTo>
                    <a:pt x="32" y="74"/>
                  </a:lnTo>
                  <a:lnTo>
                    <a:pt x="24" y="54"/>
                  </a:lnTo>
                  <a:lnTo>
                    <a:pt x="20" y="44"/>
                  </a:lnTo>
                  <a:lnTo>
                    <a:pt x="14" y="36"/>
                  </a:lnTo>
                  <a:lnTo>
                    <a:pt x="8" y="3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26"/>
                  </a:lnTo>
                  <a:lnTo>
                    <a:pt x="26" y="30"/>
                  </a:lnTo>
                  <a:lnTo>
                    <a:pt x="50" y="36"/>
                  </a:lnTo>
                  <a:lnTo>
                    <a:pt x="62" y="42"/>
                  </a:lnTo>
                  <a:lnTo>
                    <a:pt x="70" y="48"/>
                  </a:lnTo>
                  <a:lnTo>
                    <a:pt x="70" y="48"/>
                  </a:lnTo>
                  <a:lnTo>
                    <a:pt x="68" y="44"/>
                  </a:lnTo>
                  <a:lnTo>
                    <a:pt x="56" y="32"/>
                  </a:lnTo>
                  <a:lnTo>
                    <a:pt x="48" y="26"/>
                  </a:lnTo>
                  <a:lnTo>
                    <a:pt x="36" y="20"/>
                  </a:lnTo>
                  <a:lnTo>
                    <a:pt x="22" y="16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8"/>
                  </a:lnTo>
                  <a:lnTo>
                    <a:pt x="36" y="4"/>
                  </a:lnTo>
                  <a:lnTo>
                    <a:pt x="54" y="0"/>
                  </a:lnTo>
                  <a:lnTo>
                    <a:pt x="74" y="0"/>
                  </a:lnTo>
                  <a:lnTo>
                    <a:pt x="94" y="2"/>
                  </a:lnTo>
                  <a:lnTo>
                    <a:pt x="104" y="4"/>
                  </a:lnTo>
                  <a:lnTo>
                    <a:pt x="114" y="8"/>
                  </a:lnTo>
                  <a:lnTo>
                    <a:pt x="122" y="14"/>
                  </a:lnTo>
                  <a:lnTo>
                    <a:pt x="128" y="22"/>
                  </a:lnTo>
                  <a:lnTo>
                    <a:pt x="128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8" name="Freeform 44"/>
            <p:cNvSpPr>
              <a:spLocks/>
            </p:cNvSpPr>
            <p:nvPr/>
          </p:nvSpPr>
          <p:spPr bwMode="auto">
            <a:xfrm>
              <a:off x="2406316" y="2089484"/>
              <a:ext cx="1042737" cy="1074821"/>
            </a:xfrm>
            <a:custGeom>
              <a:avLst/>
              <a:gdLst/>
              <a:ahLst/>
              <a:cxnLst>
                <a:cxn ang="0">
                  <a:pos x="90" y="6"/>
                </a:cxn>
                <a:cxn ang="0">
                  <a:pos x="90" y="6"/>
                </a:cxn>
                <a:cxn ang="0">
                  <a:pos x="94" y="10"/>
                </a:cxn>
                <a:cxn ang="0">
                  <a:pos x="104" y="20"/>
                </a:cxn>
                <a:cxn ang="0">
                  <a:pos x="110" y="30"/>
                </a:cxn>
                <a:cxn ang="0">
                  <a:pos x="116" y="40"/>
                </a:cxn>
                <a:cxn ang="0">
                  <a:pos x="122" y="56"/>
                </a:cxn>
                <a:cxn ang="0">
                  <a:pos x="128" y="72"/>
                </a:cxn>
                <a:cxn ang="0">
                  <a:pos x="128" y="72"/>
                </a:cxn>
                <a:cxn ang="0">
                  <a:pos x="130" y="84"/>
                </a:cxn>
                <a:cxn ang="0">
                  <a:pos x="130" y="94"/>
                </a:cxn>
                <a:cxn ang="0">
                  <a:pos x="128" y="106"/>
                </a:cxn>
                <a:cxn ang="0">
                  <a:pos x="126" y="114"/>
                </a:cxn>
                <a:cxn ang="0">
                  <a:pos x="120" y="122"/>
                </a:cxn>
                <a:cxn ang="0">
                  <a:pos x="112" y="130"/>
                </a:cxn>
                <a:cxn ang="0">
                  <a:pos x="104" y="134"/>
                </a:cxn>
                <a:cxn ang="0">
                  <a:pos x="94" y="134"/>
                </a:cxn>
                <a:cxn ang="0">
                  <a:pos x="94" y="134"/>
                </a:cxn>
                <a:cxn ang="0">
                  <a:pos x="82" y="134"/>
                </a:cxn>
                <a:cxn ang="0">
                  <a:pos x="74" y="132"/>
                </a:cxn>
                <a:cxn ang="0">
                  <a:pos x="68" y="128"/>
                </a:cxn>
                <a:cxn ang="0">
                  <a:pos x="64" y="124"/>
                </a:cxn>
                <a:cxn ang="0">
                  <a:pos x="60" y="118"/>
                </a:cxn>
                <a:cxn ang="0">
                  <a:pos x="60" y="114"/>
                </a:cxn>
                <a:cxn ang="0">
                  <a:pos x="60" y="114"/>
                </a:cxn>
                <a:cxn ang="0">
                  <a:pos x="52" y="116"/>
                </a:cxn>
                <a:cxn ang="0">
                  <a:pos x="38" y="120"/>
                </a:cxn>
                <a:cxn ang="0">
                  <a:pos x="30" y="120"/>
                </a:cxn>
                <a:cxn ang="0">
                  <a:pos x="22" y="118"/>
                </a:cxn>
                <a:cxn ang="0">
                  <a:pos x="14" y="114"/>
                </a:cxn>
                <a:cxn ang="0">
                  <a:pos x="6" y="106"/>
                </a:cxn>
                <a:cxn ang="0">
                  <a:pos x="6" y="106"/>
                </a:cxn>
                <a:cxn ang="0">
                  <a:pos x="2" y="94"/>
                </a:cxn>
                <a:cxn ang="0">
                  <a:pos x="0" y="86"/>
                </a:cxn>
                <a:cxn ang="0">
                  <a:pos x="0" y="76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2" y="54"/>
                </a:cxn>
                <a:cxn ang="0">
                  <a:pos x="24" y="42"/>
                </a:cxn>
                <a:cxn ang="0">
                  <a:pos x="54" y="22"/>
                </a:cxn>
                <a:cxn ang="0">
                  <a:pos x="66" y="12"/>
                </a:cxn>
                <a:cxn ang="0">
                  <a:pos x="70" y="6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74" y="4"/>
                </a:cxn>
                <a:cxn ang="0">
                  <a:pos x="78" y="20"/>
                </a:cxn>
                <a:cxn ang="0">
                  <a:pos x="80" y="40"/>
                </a:cxn>
                <a:cxn ang="0">
                  <a:pos x="78" y="50"/>
                </a:cxn>
                <a:cxn ang="0">
                  <a:pos x="76" y="62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2" y="48"/>
                </a:cxn>
                <a:cxn ang="0">
                  <a:pos x="88" y="32"/>
                </a:cxn>
                <a:cxn ang="0">
                  <a:pos x="90" y="20"/>
                </a:cxn>
                <a:cxn ang="0">
                  <a:pos x="90" y="6"/>
                </a:cxn>
                <a:cxn ang="0">
                  <a:pos x="90" y="6"/>
                </a:cxn>
              </a:cxnLst>
              <a:rect l="0" t="0" r="r" b="b"/>
              <a:pathLst>
                <a:path w="130" h="134">
                  <a:moveTo>
                    <a:pt x="90" y="6"/>
                  </a:moveTo>
                  <a:lnTo>
                    <a:pt x="90" y="6"/>
                  </a:lnTo>
                  <a:lnTo>
                    <a:pt x="94" y="10"/>
                  </a:lnTo>
                  <a:lnTo>
                    <a:pt x="104" y="20"/>
                  </a:lnTo>
                  <a:lnTo>
                    <a:pt x="110" y="30"/>
                  </a:lnTo>
                  <a:lnTo>
                    <a:pt x="116" y="40"/>
                  </a:lnTo>
                  <a:lnTo>
                    <a:pt x="122" y="56"/>
                  </a:lnTo>
                  <a:lnTo>
                    <a:pt x="128" y="72"/>
                  </a:lnTo>
                  <a:lnTo>
                    <a:pt x="128" y="72"/>
                  </a:lnTo>
                  <a:lnTo>
                    <a:pt x="130" y="84"/>
                  </a:lnTo>
                  <a:lnTo>
                    <a:pt x="130" y="94"/>
                  </a:lnTo>
                  <a:lnTo>
                    <a:pt x="128" y="106"/>
                  </a:lnTo>
                  <a:lnTo>
                    <a:pt x="126" y="114"/>
                  </a:lnTo>
                  <a:lnTo>
                    <a:pt x="120" y="122"/>
                  </a:lnTo>
                  <a:lnTo>
                    <a:pt x="112" y="130"/>
                  </a:lnTo>
                  <a:lnTo>
                    <a:pt x="104" y="134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82" y="134"/>
                  </a:lnTo>
                  <a:lnTo>
                    <a:pt x="74" y="132"/>
                  </a:lnTo>
                  <a:lnTo>
                    <a:pt x="68" y="128"/>
                  </a:lnTo>
                  <a:lnTo>
                    <a:pt x="64" y="124"/>
                  </a:lnTo>
                  <a:lnTo>
                    <a:pt x="60" y="118"/>
                  </a:lnTo>
                  <a:lnTo>
                    <a:pt x="60" y="114"/>
                  </a:lnTo>
                  <a:lnTo>
                    <a:pt x="60" y="114"/>
                  </a:lnTo>
                  <a:lnTo>
                    <a:pt x="52" y="116"/>
                  </a:lnTo>
                  <a:lnTo>
                    <a:pt x="38" y="120"/>
                  </a:lnTo>
                  <a:lnTo>
                    <a:pt x="30" y="120"/>
                  </a:lnTo>
                  <a:lnTo>
                    <a:pt x="22" y="118"/>
                  </a:lnTo>
                  <a:lnTo>
                    <a:pt x="14" y="114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2" y="94"/>
                  </a:lnTo>
                  <a:lnTo>
                    <a:pt x="0" y="8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6" y="62"/>
                  </a:lnTo>
                  <a:lnTo>
                    <a:pt x="12" y="54"/>
                  </a:lnTo>
                  <a:lnTo>
                    <a:pt x="24" y="42"/>
                  </a:lnTo>
                  <a:lnTo>
                    <a:pt x="54" y="22"/>
                  </a:lnTo>
                  <a:lnTo>
                    <a:pt x="66" y="12"/>
                  </a:lnTo>
                  <a:lnTo>
                    <a:pt x="70" y="6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4" y="4"/>
                  </a:lnTo>
                  <a:lnTo>
                    <a:pt x="78" y="20"/>
                  </a:lnTo>
                  <a:lnTo>
                    <a:pt x="80" y="40"/>
                  </a:lnTo>
                  <a:lnTo>
                    <a:pt x="78" y="50"/>
                  </a:lnTo>
                  <a:lnTo>
                    <a:pt x="76" y="62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2" y="48"/>
                  </a:lnTo>
                  <a:lnTo>
                    <a:pt x="88" y="32"/>
                  </a:lnTo>
                  <a:lnTo>
                    <a:pt x="90" y="20"/>
                  </a:lnTo>
                  <a:lnTo>
                    <a:pt x="90" y="6"/>
                  </a:lnTo>
                  <a:lnTo>
                    <a:pt x="9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9" name="Freeform 45"/>
            <p:cNvSpPr>
              <a:spLocks/>
            </p:cNvSpPr>
            <p:nvPr/>
          </p:nvSpPr>
          <p:spPr bwMode="auto">
            <a:xfrm>
              <a:off x="1716505" y="1463842"/>
              <a:ext cx="1074821" cy="1122947"/>
            </a:xfrm>
            <a:custGeom>
              <a:avLst/>
              <a:gdLst/>
              <a:ahLst/>
              <a:cxnLst>
                <a:cxn ang="0">
                  <a:pos x="134" y="60"/>
                </a:cxn>
                <a:cxn ang="0">
                  <a:pos x="134" y="60"/>
                </a:cxn>
                <a:cxn ang="0">
                  <a:pos x="130" y="72"/>
                </a:cxn>
                <a:cxn ang="0">
                  <a:pos x="124" y="84"/>
                </a:cxn>
                <a:cxn ang="0">
                  <a:pos x="114" y="98"/>
                </a:cxn>
                <a:cxn ang="0">
                  <a:pos x="104" y="112"/>
                </a:cxn>
                <a:cxn ang="0">
                  <a:pos x="92" y="124"/>
                </a:cxn>
                <a:cxn ang="0">
                  <a:pos x="78" y="134"/>
                </a:cxn>
                <a:cxn ang="0">
                  <a:pos x="70" y="138"/>
                </a:cxn>
                <a:cxn ang="0">
                  <a:pos x="62" y="140"/>
                </a:cxn>
                <a:cxn ang="0">
                  <a:pos x="62" y="140"/>
                </a:cxn>
                <a:cxn ang="0">
                  <a:pos x="54" y="140"/>
                </a:cxn>
                <a:cxn ang="0">
                  <a:pos x="46" y="140"/>
                </a:cxn>
                <a:cxn ang="0">
                  <a:pos x="32" y="136"/>
                </a:cxn>
                <a:cxn ang="0">
                  <a:pos x="20" y="130"/>
                </a:cxn>
                <a:cxn ang="0">
                  <a:pos x="12" y="120"/>
                </a:cxn>
                <a:cxn ang="0">
                  <a:pos x="8" y="108"/>
                </a:cxn>
                <a:cxn ang="0">
                  <a:pos x="8" y="96"/>
                </a:cxn>
                <a:cxn ang="0">
                  <a:pos x="10" y="84"/>
                </a:cxn>
                <a:cxn ang="0">
                  <a:pos x="14" y="80"/>
                </a:cxn>
                <a:cxn ang="0">
                  <a:pos x="18" y="74"/>
                </a:cxn>
                <a:cxn ang="0">
                  <a:pos x="18" y="74"/>
                </a:cxn>
                <a:cxn ang="0">
                  <a:pos x="14" y="70"/>
                </a:cxn>
                <a:cxn ang="0">
                  <a:pos x="10" y="64"/>
                </a:cxn>
                <a:cxn ang="0">
                  <a:pos x="4" y="56"/>
                </a:cxn>
                <a:cxn ang="0">
                  <a:pos x="2" y="48"/>
                </a:cxn>
                <a:cxn ang="0">
                  <a:pos x="0" y="38"/>
                </a:cxn>
                <a:cxn ang="0">
                  <a:pos x="2" y="28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4" y="8"/>
                </a:cxn>
                <a:cxn ang="0">
                  <a:pos x="22" y="4"/>
                </a:cxn>
                <a:cxn ang="0">
                  <a:pos x="28" y="0"/>
                </a:cxn>
                <a:cxn ang="0">
                  <a:pos x="36" y="0"/>
                </a:cxn>
                <a:cxn ang="0">
                  <a:pos x="44" y="0"/>
                </a:cxn>
                <a:cxn ang="0">
                  <a:pos x="50" y="2"/>
                </a:cxn>
                <a:cxn ang="0">
                  <a:pos x="66" y="10"/>
                </a:cxn>
                <a:cxn ang="0">
                  <a:pos x="98" y="30"/>
                </a:cxn>
                <a:cxn ang="0">
                  <a:pos x="116" y="38"/>
                </a:cxn>
                <a:cxn ang="0">
                  <a:pos x="124" y="40"/>
                </a:cxn>
                <a:cxn ang="0">
                  <a:pos x="134" y="40"/>
                </a:cxn>
                <a:cxn ang="0">
                  <a:pos x="134" y="40"/>
                </a:cxn>
                <a:cxn ang="0">
                  <a:pos x="110" y="54"/>
                </a:cxn>
                <a:cxn ang="0">
                  <a:pos x="90" y="64"/>
                </a:cxn>
                <a:cxn ang="0">
                  <a:pos x="80" y="68"/>
                </a:cxn>
                <a:cxn ang="0">
                  <a:pos x="72" y="70"/>
                </a:cxn>
                <a:cxn ang="0">
                  <a:pos x="72" y="70"/>
                </a:cxn>
                <a:cxn ang="0">
                  <a:pos x="76" y="70"/>
                </a:cxn>
                <a:cxn ang="0">
                  <a:pos x="88" y="72"/>
                </a:cxn>
                <a:cxn ang="0">
                  <a:pos x="106" y="70"/>
                </a:cxn>
                <a:cxn ang="0">
                  <a:pos x="120" y="66"/>
                </a:cxn>
                <a:cxn ang="0">
                  <a:pos x="134" y="60"/>
                </a:cxn>
                <a:cxn ang="0">
                  <a:pos x="134" y="60"/>
                </a:cxn>
              </a:cxnLst>
              <a:rect l="0" t="0" r="r" b="b"/>
              <a:pathLst>
                <a:path w="134" h="140">
                  <a:moveTo>
                    <a:pt x="134" y="60"/>
                  </a:moveTo>
                  <a:lnTo>
                    <a:pt x="134" y="60"/>
                  </a:lnTo>
                  <a:lnTo>
                    <a:pt x="130" y="72"/>
                  </a:lnTo>
                  <a:lnTo>
                    <a:pt x="124" y="84"/>
                  </a:lnTo>
                  <a:lnTo>
                    <a:pt x="114" y="98"/>
                  </a:lnTo>
                  <a:lnTo>
                    <a:pt x="104" y="112"/>
                  </a:lnTo>
                  <a:lnTo>
                    <a:pt x="92" y="124"/>
                  </a:lnTo>
                  <a:lnTo>
                    <a:pt x="78" y="134"/>
                  </a:lnTo>
                  <a:lnTo>
                    <a:pt x="70" y="138"/>
                  </a:lnTo>
                  <a:lnTo>
                    <a:pt x="62" y="140"/>
                  </a:lnTo>
                  <a:lnTo>
                    <a:pt x="62" y="140"/>
                  </a:lnTo>
                  <a:lnTo>
                    <a:pt x="54" y="140"/>
                  </a:lnTo>
                  <a:lnTo>
                    <a:pt x="46" y="140"/>
                  </a:lnTo>
                  <a:lnTo>
                    <a:pt x="32" y="136"/>
                  </a:lnTo>
                  <a:lnTo>
                    <a:pt x="20" y="130"/>
                  </a:lnTo>
                  <a:lnTo>
                    <a:pt x="12" y="120"/>
                  </a:lnTo>
                  <a:lnTo>
                    <a:pt x="8" y="108"/>
                  </a:lnTo>
                  <a:lnTo>
                    <a:pt x="8" y="96"/>
                  </a:lnTo>
                  <a:lnTo>
                    <a:pt x="10" y="84"/>
                  </a:lnTo>
                  <a:lnTo>
                    <a:pt x="14" y="80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4" y="70"/>
                  </a:lnTo>
                  <a:lnTo>
                    <a:pt x="10" y="64"/>
                  </a:lnTo>
                  <a:lnTo>
                    <a:pt x="4" y="56"/>
                  </a:lnTo>
                  <a:lnTo>
                    <a:pt x="2" y="48"/>
                  </a:lnTo>
                  <a:lnTo>
                    <a:pt x="0" y="38"/>
                  </a:lnTo>
                  <a:lnTo>
                    <a:pt x="2" y="2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4" y="8"/>
                  </a:lnTo>
                  <a:lnTo>
                    <a:pt x="22" y="4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50" y="2"/>
                  </a:lnTo>
                  <a:lnTo>
                    <a:pt x="66" y="10"/>
                  </a:lnTo>
                  <a:lnTo>
                    <a:pt x="98" y="30"/>
                  </a:lnTo>
                  <a:lnTo>
                    <a:pt x="116" y="38"/>
                  </a:lnTo>
                  <a:lnTo>
                    <a:pt x="124" y="40"/>
                  </a:lnTo>
                  <a:lnTo>
                    <a:pt x="134" y="40"/>
                  </a:lnTo>
                  <a:lnTo>
                    <a:pt x="134" y="40"/>
                  </a:lnTo>
                  <a:lnTo>
                    <a:pt x="110" y="54"/>
                  </a:lnTo>
                  <a:lnTo>
                    <a:pt x="90" y="64"/>
                  </a:lnTo>
                  <a:lnTo>
                    <a:pt x="80" y="68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6" y="70"/>
                  </a:lnTo>
                  <a:lnTo>
                    <a:pt x="88" y="72"/>
                  </a:lnTo>
                  <a:lnTo>
                    <a:pt x="106" y="70"/>
                  </a:lnTo>
                  <a:lnTo>
                    <a:pt x="120" y="66"/>
                  </a:lnTo>
                  <a:lnTo>
                    <a:pt x="134" y="60"/>
                  </a:lnTo>
                  <a:lnTo>
                    <a:pt x="134" y="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0" name="Freeform 46"/>
            <p:cNvSpPr>
              <a:spLocks/>
            </p:cNvSpPr>
            <p:nvPr/>
          </p:nvSpPr>
          <p:spPr bwMode="auto">
            <a:xfrm>
              <a:off x="2181726" y="453189"/>
              <a:ext cx="994611" cy="1106905"/>
            </a:xfrm>
            <a:custGeom>
              <a:avLst/>
              <a:gdLst/>
              <a:ahLst/>
              <a:cxnLst>
                <a:cxn ang="0">
                  <a:pos x="114" y="138"/>
                </a:cxn>
                <a:cxn ang="0">
                  <a:pos x="114" y="138"/>
                </a:cxn>
                <a:cxn ang="0">
                  <a:pos x="114" y="106"/>
                </a:cxn>
                <a:cxn ang="0">
                  <a:pos x="116" y="76"/>
                </a:cxn>
                <a:cxn ang="0">
                  <a:pos x="120" y="60"/>
                </a:cxn>
                <a:cxn ang="0">
                  <a:pos x="124" y="46"/>
                </a:cxn>
                <a:cxn ang="0">
                  <a:pos x="124" y="46"/>
                </a:cxn>
                <a:cxn ang="0">
                  <a:pos x="124" y="36"/>
                </a:cxn>
                <a:cxn ang="0">
                  <a:pos x="124" y="28"/>
                </a:cxn>
                <a:cxn ang="0">
                  <a:pos x="122" y="20"/>
                </a:cxn>
                <a:cxn ang="0">
                  <a:pos x="116" y="14"/>
                </a:cxn>
                <a:cxn ang="0">
                  <a:pos x="110" y="8"/>
                </a:cxn>
                <a:cxn ang="0">
                  <a:pos x="104" y="4"/>
                </a:cxn>
                <a:cxn ang="0">
                  <a:pos x="96" y="0"/>
                </a:cxn>
                <a:cxn ang="0">
                  <a:pos x="86" y="0"/>
                </a:cxn>
                <a:cxn ang="0">
                  <a:pos x="86" y="0"/>
                </a:cxn>
                <a:cxn ang="0">
                  <a:pos x="76" y="0"/>
                </a:cxn>
                <a:cxn ang="0">
                  <a:pos x="70" y="4"/>
                </a:cxn>
                <a:cxn ang="0">
                  <a:pos x="64" y="8"/>
                </a:cxn>
                <a:cxn ang="0">
                  <a:pos x="60" y="14"/>
                </a:cxn>
                <a:cxn ang="0">
                  <a:pos x="54" y="2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46" y="30"/>
                </a:cxn>
                <a:cxn ang="0">
                  <a:pos x="30" y="30"/>
                </a:cxn>
                <a:cxn ang="0">
                  <a:pos x="20" y="34"/>
                </a:cxn>
                <a:cxn ang="0">
                  <a:pos x="12" y="38"/>
                </a:cxn>
                <a:cxn ang="0">
                  <a:pos x="6" y="44"/>
                </a:cxn>
                <a:cxn ang="0">
                  <a:pos x="2" y="52"/>
                </a:cxn>
                <a:cxn ang="0">
                  <a:pos x="2" y="52"/>
                </a:cxn>
                <a:cxn ang="0">
                  <a:pos x="0" y="64"/>
                </a:cxn>
                <a:cxn ang="0">
                  <a:pos x="0" y="78"/>
                </a:cxn>
                <a:cxn ang="0">
                  <a:pos x="2" y="90"/>
                </a:cxn>
                <a:cxn ang="0">
                  <a:pos x="10" y="102"/>
                </a:cxn>
                <a:cxn ang="0">
                  <a:pos x="20" y="114"/>
                </a:cxn>
                <a:cxn ang="0">
                  <a:pos x="38" y="124"/>
                </a:cxn>
                <a:cxn ang="0">
                  <a:pos x="60" y="132"/>
                </a:cxn>
                <a:cxn ang="0">
                  <a:pos x="90" y="138"/>
                </a:cxn>
                <a:cxn ang="0">
                  <a:pos x="90" y="138"/>
                </a:cxn>
                <a:cxn ang="0">
                  <a:pos x="86" y="136"/>
                </a:cxn>
                <a:cxn ang="0">
                  <a:pos x="80" y="126"/>
                </a:cxn>
                <a:cxn ang="0">
                  <a:pos x="76" y="118"/>
                </a:cxn>
                <a:cxn ang="0">
                  <a:pos x="72" y="110"/>
                </a:cxn>
                <a:cxn ang="0">
                  <a:pos x="70" y="100"/>
                </a:cxn>
                <a:cxn ang="0">
                  <a:pos x="68" y="88"/>
                </a:cxn>
                <a:cxn ang="0">
                  <a:pos x="68" y="88"/>
                </a:cxn>
                <a:cxn ang="0">
                  <a:pos x="82" y="108"/>
                </a:cxn>
                <a:cxn ang="0">
                  <a:pos x="96" y="124"/>
                </a:cxn>
                <a:cxn ang="0">
                  <a:pos x="104" y="132"/>
                </a:cxn>
                <a:cxn ang="0">
                  <a:pos x="114" y="138"/>
                </a:cxn>
                <a:cxn ang="0">
                  <a:pos x="114" y="138"/>
                </a:cxn>
              </a:cxnLst>
              <a:rect l="0" t="0" r="r" b="b"/>
              <a:pathLst>
                <a:path w="124" h="138">
                  <a:moveTo>
                    <a:pt x="114" y="138"/>
                  </a:moveTo>
                  <a:lnTo>
                    <a:pt x="114" y="138"/>
                  </a:lnTo>
                  <a:lnTo>
                    <a:pt x="114" y="106"/>
                  </a:lnTo>
                  <a:lnTo>
                    <a:pt x="116" y="76"/>
                  </a:lnTo>
                  <a:lnTo>
                    <a:pt x="120" y="60"/>
                  </a:lnTo>
                  <a:lnTo>
                    <a:pt x="124" y="46"/>
                  </a:lnTo>
                  <a:lnTo>
                    <a:pt x="124" y="46"/>
                  </a:lnTo>
                  <a:lnTo>
                    <a:pt x="124" y="36"/>
                  </a:lnTo>
                  <a:lnTo>
                    <a:pt x="124" y="28"/>
                  </a:lnTo>
                  <a:lnTo>
                    <a:pt x="122" y="20"/>
                  </a:lnTo>
                  <a:lnTo>
                    <a:pt x="116" y="14"/>
                  </a:lnTo>
                  <a:lnTo>
                    <a:pt x="110" y="8"/>
                  </a:lnTo>
                  <a:lnTo>
                    <a:pt x="104" y="4"/>
                  </a:lnTo>
                  <a:lnTo>
                    <a:pt x="96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76" y="0"/>
                  </a:lnTo>
                  <a:lnTo>
                    <a:pt x="70" y="4"/>
                  </a:lnTo>
                  <a:lnTo>
                    <a:pt x="64" y="8"/>
                  </a:lnTo>
                  <a:lnTo>
                    <a:pt x="60" y="14"/>
                  </a:lnTo>
                  <a:lnTo>
                    <a:pt x="54" y="2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46" y="30"/>
                  </a:lnTo>
                  <a:lnTo>
                    <a:pt x="30" y="30"/>
                  </a:lnTo>
                  <a:lnTo>
                    <a:pt x="20" y="34"/>
                  </a:lnTo>
                  <a:lnTo>
                    <a:pt x="12" y="38"/>
                  </a:lnTo>
                  <a:lnTo>
                    <a:pt x="6" y="44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64"/>
                  </a:lnTo>
                  <a:lnTo>
                    <a:pt x="0" y="78"/>
                  </a:lnTo>
                  <a:lnTo>
                    <a:pt x="2" y="90"/>
                  </a:lnTo>
                  <a:lnTo>
                    <a:pt x="10" y="102"/>
                  </a:lnTo>
                  <a:lnTo>
                    <a:pt x="20" y="114"/>
                  </a:lnTo>
                  <a:lnTo>
                    <a:pt x="38" y="124"/>
                  </a:lnTo>
                  <a:lnTo>
                    <a:pt x="60" y="132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86" y="136"/>
                  </a:lnTo>
                  <a:lnTo>
                    <a:pt x="80" y="126"/>
                  </a:lnTo>
                  <a:lnTo>
                    <a:pt x="76" y="118"/>
                  </a:lnTo>
                  <a:lnTo>
                    <a:pt x="72" y="110"/>
                  </a:lnTo>
                  <a:lnTo>
                    <a:pt x="70" y="100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82" y="108"/>
                  </a:lnTo>
                  <a:lnTo>
                    <a:pt x="96" y="124"/>
                  </a:lnTo>
                  <a:lnTo>
                    <a:pt x="104" y="132"/>
                  </a:lnTo>
                  <a:lnTo>
                    <a:pt x="114" y="138"/>
                  </a:lnTo>
                  <a:lnTo>
                    <a:pt x="114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1" name="Freeform 47"/>
            <p:cNvSpPr>
              <a:spLocks/>
            </p:cNvSpPr>
            <p:nvPr/>
          </p:nvSpPr>
          <p:spPr bwMode="auto">
            <a:xfrm>
              <a:off x="2887579" y="1720516"/>
              <a:ext cx="256674" cy="256674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8" y="28"/>
                </a:cxn>
                <a:cxn ang="0">
                  <a:pos x="22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0" y="32"/>
                </a:cxn>
                <a:cxn ang="0">
                  <a:pos x="6" y="28"/>
                </a:cxn>
                <a:cxn ang="0">
                  <a:pos x="2" y="22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8" y="4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2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8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0" y="32"/>
                  </a:lnTo>
                  <a:lnTo>
                    <a:pt x="6" y="28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4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2" name="Freeform 48"/>
            <p:cNvSpPr>
              <a:spLocks/>
            </p:cNvSpPr>
            <p:nvPr/>
          </p:nvSpPr>
          <p:spPr bwMode="auto">
            <a:xfrm>
              <a:off x="577516" y="2699084"/>
              <a:ext cx="272716" cy="256674"/>
            </a:xfrm>
            <a:custGeom>
              <a:avLst/>
              <a:gdLst/>
              <a:ahLst/>
              <a:cxnLst>
                <a:cxn ang="0">
                  <a:pos x="2" y="32"/>
                </a:cxn>
                <a:cxn ang="0">
                  <a:pos x="2" y="32"/>
                </a:cxn>
                <a:cxn ang="0">
                  <a:pos x="6" y="32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26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6"/>
                </a:cxn>
                <a:cxn ang="0">
                  <a:pos x="28" y="14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2" y="1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14" y="20"/>
                </a:cxn>
                <a:cxn ang="0">
                  <a:pos x="14" y="20"/>
                </a:cxn>
                <a:cxn ang="0">
                  <a:pos x="8" y="22"/>
                </a:cxn>
                <a:cxn ang="0">
                  <a:pos x="4" y="26"/>
                </a:cxn>
                <a:cxn ang="0">
                  <a:pos x="2" y="32"/>
                </a:cxn>
                <a:cxn ang="0">
                  <a:pos x="2" y="32"/>
                </a:cxn>
              </a:cxnLst>
              <a:rect l="0" t="0" r="r" b="b"/>
              <a:pathLst>
                <a:path w="34" h="32">
                  <a:moveTo>
                    <a:pt x="2" y="32"/>
                  </a:moveTo>
                  <a:lnTo>
                    <a:pt x="2" y="32"/>
                  </a:lnTo>
                  <a:lnTo>
                    <a:pt x="6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6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6"/>
                  </a:lnTo>
                  <a:lnTo>
                    <a:pt x="28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8" y="22"/>
                  </a:lnTo>
                  <a:lnTo>
                    <a:pt x="4" y="26"/>
                  </a:lnTo>
                  <a:lnTo>
                    <a:pt x="2" y="32"/>
                  </a:lnTo>
                  <a:lnTo>
                    <a:pt x="2" y="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3" name="Freeform 49"/>
            <p:cNvSpPr>
              <a:spLocks/>
            </p:cNvSpPr>
            <p:nvPr/>
          </p:nvSpPr>
          <p:spPr bwMode="auto">
            <a:xfrm>
              <a:off x="561474" y="2971800"/>
              <a:ext cx="272716" cy="288758"/>
            </a:xfrm>
            <a:custGeom>
              <a:avLst/>
              <a:gdLst/>
              <a:ahLst/>
              <a:cxnLst>
                <a:cxn ang="0">
                  <a:pos x="32" y="8"/>
                </a:cxn>
                <a:cxn ang="0">
                  <a:pos x="32" y="8"/>
                </a:cxn>
                <a:cxn ang="0">
                  <a:pos x="34" y="14"/>
                </a:cxn>
                <a:cxn ang="0">
                  <a:pos x="32" y="18"/>
                </a:cxn>
                <a:cxn ang="0">
                  <a:pos x="28" y="22"/>
                </a:cxn>
                <a:cxn ang="0">
                  <a:pos x="24" y="22"/>
                </a:cxn>
                <a:cxn ang="0">
                  <a:pos x="24" y="22"/>
                </a:cxn>
                <a:cxn ang="0">
                  <a:pos x="24" y="28"/>
                </a:cxn>
                <a:cxn ang="0">
                  <a:pos x="24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4" y="36"/>
                </a:cxn>
                <a:cxn ang="0">
                  <a:pos x="10" y="34"/>
                </a:cxn>
                <a:cxn ang="0">
                  <a:pos x="8" y="30"/>
                </a:cxn>
                <a:cxn ang="0">
                  <a:pos x="8" y="26"/>
                </a:cxn>
                <a:cxn ang="0">
                  <a:pos x="4" y="14"/>
                </a:cxn>
                <a:cxn ang="0">
                  <a:pos x="4" y="1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8"/>
                </a:cxn>
                <a:cxn ang="0">
                  <a:pos x="12" y="10"/>
                </a:cxn>
                <a:cxn ang="0">
                  <a:pos x="18" y="14"/>
                </a:cxn>
                <a:cxn ang="0">
                  <a:pos x="18" y="14"/>
                </a:cxn>
                <a:cxn ang="0">
                  <a:pos x="14" y="10"/>
                </a:cxn>
                <a:cxn ang="0">
                  <a:pos x="10" y="6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4" y="0"/>
                </a:cxn>
                <a:cxn ang="0">
                  <a:pos x="26" y="2"/>
                </a:cxn>
                <a:cxn ang="0">
                  <a:pos x="30" y="4"/>
                </a:cxn>
                <a:cxn ang="0">
                  <a:pos x="32" y="8"/>
                </a:cxn>
                <a:cxn ang="0">
                  <a:pos x="32" y="8"/>
                </a:cxn>
              </a:cxnLst>
              <a:rect l="0" t="0" r="r" b="b"/>
              <a:pathLst>
                <a:path w="34" h="36">
                  <a:moveTo>
                    <a:pt x="32" y="8"/>
                  </a:moveTo>
                  <a:lnTo>
                    <a:pt x="32" y="8"/>
                  </a:lnTo>
                  <a:lnTo>
                    <a:pt x="34" y="14"/>
                  </a:lnTo>
                  <a:lnTo>
                    <a:pt x="32" y="18"/>
                  </a:lnTo>
                  <a:lnTo>
                    <a:pt x="28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4" y="36"/>
                  </a:lnTo>
                  <a:lnTo>
                    <a:pt x="10" y="34"/>
                  </a:lnTo>
                  <a:lnTo>
                    <a:pt x="8" y="30"/>
                  </a:lnTo>
                  <a:lnTo>
                    <a:pt x="8" y="26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0" y="6"/>
                  </a:lnTo>
                  <a:lnTo>
                    <a:pt x="0" y="6"/>
                  </a:lnTo>
                  <a:lnTo>
                    <a:pt x="6" y="8"/>
                  </a:lnTo>
                  <a:lnTo>
                    <a:pt x="12" y="10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4" y="10"/>
                  </a:lnTo>
                  <a:lnTo>
                    <a:pt x="1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4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2" y="8"/>
                  </a:lnTo>
                  <a:lnTo>
                    <a:pt x="3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4" name="Freeform 50"/>
            <p:cNvSpPr>
              <a:spLocks/>
            </p:cNvSpPr>
            <p:nvPr/>
          </p:nvSpPr>
          <p:spPr bwMode="auto">
            <a:xfrm>
              <a:off x="320842" y="3035968"/>
              <a:ext cx="272716" cy="272716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30" y="6"/>
                </a:cxn>
                <a:cxn ang="0">
                  <a:pos x="32" y="12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4" y="26"/>
                </a:cxn>
                <a:cxn ang="0">
                  <a:pos x="32" y="30"/>
                </a:cxn>
                <a:cxn ang="0">
                  <a:pos x="28" y="34"/>
                </a:cxn>
                <a:cxn ang="0">
                  <a:pos x="22" y="34"/>
                </a:cxn>
                <a:cxn ang="0">
                  <a:pos x="22" y="34"/>
                </a:cxn>
                <a:cxn ang="0">
                  <a:pos x="18" y="34"/>
                </a:cxn>
                <a:cxn ang="0">
                  <a:pos x="16" y="32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8" y="30"/>
                </a:cxn>
                <a:cxn ang="0">
                  <a:pos x="4" y="28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20"/>
                </a:cxn>
                <a:cxn ang="0">
                  <a:pos x="2" y="16"/>
                </a:cxn>
                <a:cxn ang="0">
                  <a:pos x="4" y="12"/>
                </a:cxn>
                <a:cxn ang="0">
                  <a:pos x="8" y="10"/>
                </a:cxn>
                <a:cxn ang="0">
                  <a:pos x="18" y="4"/>
                </a:cxn>
                <a:cxn ang="0">
                  <a:pos x="20" y="2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4" y="4"/>
                </a:cxn>
                <a:cxn ang="0">
                  <a:pos x="22" y="10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4" y="12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34">
                  <a:moveTo>
                    <a:pt x="26" y="2"/>
                  </a:moveTo>
                  <a:lnTo>
                    <a:pt x="26" y="2"/>
                  </a:lnTo>
                  <a:lnTo>
                    <a:pt x="30" y="6"/>
                  </a:lnTo>
                  <a:lnTo>
                    <a:pt x="32" y="12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4" y="26"/>
                  </a:lnTo>
                  <a:lnTo>
                    <a:pt x="32" y="30"/>
                  </a:lnTo>
                  <a:lnTo>
                    <a:pt x="28" y="34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18" y="34"/>
                  </a:lnTo>
                  <a:lnTo>
                    <a:pt x="16" y="32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8" y="30"/>
                  </a:lnTo>
                  <a:lnTo>
                    <a:pt x="4" y="28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0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8" y="10"/>
                  </a:lnTo>
                  <a:lnTo>
                    <a:pt x="18" y="4"/>
                  </a:lnTo>
                  <a:lnTo>
                    <a:pt x="2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4"/>
                  </a:lnTo>
                  <a:lnTo>
                    <a:pt x="22" y="1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4" y="12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5" name="Freeform 51"/>
            <p:cNvSpPr>
              <a:spLocks/>
            </p:cNvSpPr>
            <p:nvPr/>
          </p:nvSpPr>
          <p:spPr bwMode="auto">
            <a:xfrm>
              <a:off x="192505" y="2843463"/>
              <a:ext cx="272716" cy="304800"/>
            </a:xfrm>
            <a:custGeom>
              <a:avLst/>
              <a:gdLst/>
              <a:ahLst/>
              <a:cxnLst>
                <a:cxn ang="0">
                  <a:pos x="34" y="18"/>
                </a:cxn>
                <a:cxn ang="0">
                  <a:pos x="34" y="18"/>
                </a:cxn>
                <a:cxn ang="0">
                  <a:pos x="26" y="28"/>
                </a:cxn>
                <a:cxn ang="0">
                  <a:pos x="20" y="34"/>
                </a:cxn>
                <a:cxn ang="0">
                  <a:pos x="16" y="36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36"/>
                </a:cxn>
                <a:cxn ang="0">
                  <a:pos x="4" y="36"/>
                </a:cxn>
                <a:cxn ang="0">
                  <a:pos x="0" y="30"/>
                </a:cxn>
                <a:cxn ang="0">
                  <a:pos x="0" y="24"/>
                </a:cxn>
                <a:cxn ang="0">
                  <a:pos x="0" y="22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2"/>
                </a:cxn>
                <a:cxn ang="0">
                  <a:pos x="18" y="4"/>
                </a:cxn>
                <a:cxn ang="0">
                  <a:pos x="26" y="10"/>
                </a:cxn>
                <a:cxn ang="0">
                  <a:pos x="30" y="12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28" y="16"/>
                </a:cxn>
                <a:cxn ang="0">
                  <a:pos x="22" y="18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20" y="20"/>
                </a:cxn>
                <a:cxn ang="0">
                  <a:pos x="26" y="20"/>
                </a:cxn>
                <a:cxn ang="0">
                  <a:pos x="34" y="18"/>
                </a:cxn>
                <a:cxn ang="0">
                  <a:pos x="34" y="18"/>
                </a:cxn>
              </a:cxnLst>
              <a:rect l="0" t="0" r="r" b="b"/>
              <a:pathLst>
                <a:path w="34" h="38">
                  <a:moveTo>
                    <a:pt x="34" y="18"/>
                  </a:moveTo>
                  <a:lnTo>
                    <a:pt x="34" y="18"/>
                  </a:lnTo>
                  <a:lnTo>
                    <a:pt x="26" y="28"/>
                  </a:lnTo>
                  <a:lnTo>
                    <a:pt x="20" y="34"/>
                  </a:lnTo>
                  <a:lnTo>
                    <a:pt x="16" y="36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26" y="10"/>
                  </a:lnTo>
                  <a:lnTo>
                    <a:pt x="30" y="12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28" y="16"/>
                  </a:lnTo>
                  <a:lnTo>
                    <a:pt x="22" y="18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6" y="20"/>
                  </a:lnTo>
                  <a:lnTo>
                    <a:pt x="34" y="18"/>
                  </a:lnTo>
                  <a:lnTo>
                    <a:pt x="34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6" name="Freeform 52"/>
            <p:cNvSpPr>
              <a:spLocks/>
            </p:cNvSpPr>
            <p:nvPr/>
          </p:nvSpPr>
          <p:spPr bwMode="auto">
            <a:xfrm>
              <a:off x="336884" y="2602832"/>
              <a:ext cx="272716" cy="288758"/>
            </a:xfrm>
            <a:custGeom>
              <a:avLst/>
              <a:gdLst/>
              <a:ahLst/>
              <a:cxnLst>
                <a:cxn ang="0">
                  <a:pos x="26" y="36"/>
                </a:cxn>
                <a:cxn ang="0">
                  <a:pos x="26" y="36"/>
                </a:cxn>
                <a:cxn ang="0">
                  <a:pos x="28" y="28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34" y="8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0" y="8"/>
                </a:cxn>
                <a:cxn ang="0">
                  <a:pos x="6" y="8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8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8" y="32"/>
                </a:cxn>
                <a:cxn ang="0">
                  <a:pos x="18" y="28"/>
                </a:cxn>
                <a:cxn ang="0">
                  <a:pos x="18" y="22"/>
                </a:cxn>
                <a:cxn ang="0">
                  <a:pos x="18" y="22"/>
                </a:cxn>
                <a:cxn ang="0">
                  <a:pos x="20" y="28"/>
                </a:cxn>
                <a:cxn ang="0">
                  <a:pos x="24" y="32"/>
                </a:cxn>
                <a:cxn ang="0">
                  <a:pos x="26" y="36"/>
                </a:cxn>
                <a:cxn ang="0">
                  <a:pos x="26" y="36"/>
                </a:cxn>
              </a:cxnLst>
              <a:rect l="0" t="0" r="r" b="b"/>
              <a:pathLst>
                <a:path w="34" h="36">
                  <a:moveTo>
                    <a:pt x="26" y="36"/>
                  </a:moveTo>
                  <a:lnTo>
                    <a:pt x="26" y="36"/>
                  </a:lnTo>
                  <a:lnTo>
                    <a:pt x="28" y="28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4" y="8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0" y="8"/>
                  </a:lnTo>
                  <a:lnTo>
                    <a:pt x="6" y="8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2" y="26"/>
                  </a:lnTo>
                  <a:lnTo>
                    <a:pt x="8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0" y="28"/>
                  </a:lnTo>
                  <a:lnTo>
                    <a:pt x="24" y="32"/>
                  </a:lnTo>
                  <a:lnTo>
                    <a:pt x="26" y="36"/>
                  </a:lnTo>
                  <a:lnTo>
                    <a:pt x="26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7" name="Freeform 53"/>
            <p:cNvSpPr>
              <a:spLocks/>
            </p:cNvSpPr>
            <p:nvPr/>
          </p:nvSpPr>
          <p:spPr bwMode="auto">
            <a:xfrm>
              <a:off x="481263" y="2939716"/>
              <a:ext cx="64168" cy="6416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2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2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4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8" name="Freeform 54"/>
            <p:cNvSpPr>
              <a:spLocks/>
            </p:cNvSpPr>
            <p:nvPr/>
          </p:nvSpPr>
          <p:spPr bwMode="auto">
            <a:xfrm>
              <a:off x="4732421" y="-1295400"/>
              <a:ext cx="609600" cy="673768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60" y="6"/>
                </a:cxn>
                <a:cxn ang="0">
                  <a:pos x="52" y="2"/>
                </a:cxn>
                <a:cxn ang="0">
                  <a:pos x="42" y="0"/>
                </a:cxn>
                <a:cxn ang="0">
                  <a:pos x="32" y="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26" y="8"/>
                </a:cxn>
                <a:cxn ang="0">
                  <a:pos x="30" y="12"/>
                </a:cxn>
                <a:cxn ang="0">
                  <a:pos x="30" y="16"/>
                </a:cxn>
                <a:cxn ang="0">
                  <a:pos x="28" y="18"/>
                </a:cxn>
                <a:cxn ang="0">
                  <a:pos x="28" y="18"/>
                </a:cxn>
                <a:cxn ang="0">
                  <a:pos x="26" y="20"/>
                </a:cxn>
                <a:cxn ang="0">
                  <a:pos x="22" y="18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8" y="24"/>
                </a:cxn>
                <a:cxn ang="0">
                  <a:pos x="18" y="24"/>
                </a:cxn>
                <a:cxn ang="0">
                  <a:pos x="18" y="28"/>
                </a:cxn>
                <a:cxn ang="0">
                  <a:pos x="16" y="32"/>
                </a:cxn>
                <a:cxn ang="0">
                  <a:pos x="14" y="34"/>
                </a:cxn>
                <a:cxn ang="0">
                  <a:pos x="12" y="32"/>
                </a:cxn>
                <a:cxn ang="0">
                  <a:pos x="8" y="30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60"/>
                </a:cxn>
                <a:cxn ang="0">
                  <a:pos x="8" y="68"/>
                </a:cxn>
                <a:cxn ang="0">
                  <a:pos x="18" y="78"/>
                </a:cxn>
                <a:cxn ang="0">
                  <a:pos x="32" y="84"/>
                </a:cxn>
                <a:cxn ang="0">
                  <a:pos x="32" y="84"/>
                </a:cxn>
                <a:cxn ang="0">
                  <a:pos x="42" y="84"/>
                </a:cxn>
                <a:cxn ang="0">
                  <a:pos x="44" y="84"/>
                </a:cxn>
                <a:cxn ang="0">
                  <a:pos x="46" y="82"/>
                </a:cxn>
                <a:cxn ang="0">
                  <a:pos x="46" y="74"/>
                </a:cxn>
                <a:cxn ang="0">
                  <a:pos x="44" y="66"/>
                </a:cxn>
                <a:cxn ang="0">
                  <a:pos x="44" y="66"/>
                </a:cxn>
                <a:cxn ang="0">
                  <a:pos x="40" y="58"/>
                </a:cxn>
                <a:cxn ang="0">
                  <a:pos x="40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4" y="46"/>
                </a:cxn>
                <a:cxn ang="0">
                  <a:pos x="62" y="50"/>
                </a:cxn>
                <a:cxn ang="0">
                  <a:pos x="70" y="52"/>
                </a:cxn>
                <a:cxn ang="0">
                  <a:pos x="72" y="52"/>
                </a:cxn>
                <a:cxn ang="0">
                  <a:pos x="74" y="48"/>
                </a:cxn>
                <a:cxn ang="0">
                  <a:pos x="74" y="48"/>
                </a:cxn>
                <a:cxn ang="0">
                  <a:pos x="76" y="38"/>
                </a:cxn>
                <a:cxn ang="0">
                  <a:pos x="76" y="28"/>
                </a:cxn>
                <a:cxn ang="0">
                  <a:pos x="74" y="22"/>
                </a:cxn>
                <a:cxn ang="0">
                  <a:pos x="70" y="16"/>
                </a:cxn>
                <a:cxn ang="0">
                  <a:pos x="66" y="10"/>
                </a:cxn>
                <a:cxn ang="0">
                  <a:pos x="60" y="6"/>
                </a:cxn>
                <a:cxn ang="0">
                  <a:pos x="60" y="6"/>
                </a:cxn>
              </a:cxnLst>
              <a:rect l="0" t="0" r="r" b="b"/>
              <a:pathLst>
                <a:path w="76" h="84">
                  <a:moveTo>
                    <a:pt x="60" y="6"/>
                  </a:moveTo>
                  <a:lnTo>
                    <a:pt x="60" y="6"/>
                  </a:lnTo>
                  <a:lnTo>
                    <a:pt x="52" y="2"/>
                  </a:lnTo>
                  <a:lnTo>
                    <a:pt x="42" y="0"/>
                  </a:lnTo>
                  <a:lnTo>
                    <a:pt x="32" y="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26" y="8"/>
                  </a:lnTo>
                  <a:lnTo>
                    <a:pt x="30" y="12"/>
                  </a:lnTo>
                  <a:lnTo>
                    <a:pt x="30" y="16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6" y="20"/>
                  </a:lnTo>
                  <a:lnTo>
                    <a:pt x="22" y="18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8"/>
                  </a:lnTo>
                  <a:lnTo>
                    <a:pt x="16" y="32"/>
                  </a:lnTo>
                  <a:lnTo>
                    <a:pt x="14" y="34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60"/>
                  </a:lnTo>
                  <a:lnTo>
                    <a:pt x="8" y="68"/>
                  </a:lnTo>
                  <a:lnTo>
                    <a:pt x="18" y="78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42" y="84"/>
                  </a:lnTo>
                  <a:lnTo>
                    <a:pt x="44" y="84"/>
                  </a:lnTo>
                  <a:lnTo>
                    <a:pt x="46" y="82"/>
                  </a:lnTo>
                  <a:lnTo>
                    <a:pt x="46" y="74"/>
                  </a:lnTo>
                  <a:lnTo>
                    <a:pt x="44" y="66"/>
                  </a:lnTo>
                  <a:lnTo>
                    <a:pt x="44" y="66"/>
                  </a:lnTo>
                  <a:lnTo>
                    <a:pt x="40" y="58"/>
                  </a:lnTo>
                  <a:lnTo>
                    <a:pt x="40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4" y="46"/>
                  </a:lnTo>
                  <a:lnTo>
                    <a:pt x="62" y="50"/>
                  </a:lnTo>
                  <a:lnTo>
                    <a:pt x="70" y="52"/>
                  </a:lnTo>
                  <a:lnTo>
                    <a:pt x="72" y="52"/>
                  </a:lnTo>
                  <a:lnTo>
                    <a:pt x="74" y="48"/>
                  </a:lnTo>
                  <a:lnTo>
                    <a:pt x="74" y="48"/>
                  </a:lnTo>
                  <a:lnTo>
                    <a:pt x="76" y="38"/>
                  </a:lnTo>
                  <a:lnTo>
                    <a:pt x="76" y="28"/>
                  </a:lnTo>
                  <a:lnTo>
                    <a:pt x="74" y="22"/>
                  </a:lnTo>
                  <a:lnTo>
                    <a:pt x="70" y="16"/>
                  </a:lnTo>
                  <a:lnTo>
                    <a:pt x="66" y="10"/>
                  </a:lnTo>
                  <a:lnTo>
                    <a:pt x="60" y="6"/>
                  </a:lnTo>
                  <a:lnTo>
                    <a:pt x="6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9" name="Freeform 55"/>
            <p:cNvSpPr>
              <a:spLocks/>
            </p:cNvSpPr>
            <p:nvPr/>
          </p:nvSpPr>
          <p:spPr bwMode="auto">
            <a:xfrm>
              <a:off x="4010526" y="-1263316"/>
              <a:ext cx="641684" cy="641684"/>
            </a:xfrm>
            <a:custGeom>
              <a:avLst/>
              <a:gdLst/>
              <a:ahLst/>
              <a:cxnLst>
                <a:cxn ang="0">
                  <a:pos x="64" y="30"/>
                </a:cxn>
                <a:cxn ang="0">
                  <a:pos x="64" y="30"/>
                </a:cxn>
                <a:cxn ang="0">
                  <a:pos x="64" y="26"/>
                </a:cxn>
                <a:cxn ang="0">
                  <a:pos x="64" y="22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60" y="18"/>
                </a:cxn>
                <a:cxn ang="0">
                  <a:pos x="60" y="18"/>
                </a:cxn>
                <a:cxn ang="0">
                  <a:pos x="56" y="18"/>
                </a:cxn>
                <a:cxn ang="0">
                  <a:pos x="52" y="18"/>
                </a:cxn>
                <a:cxn ang="0">
                  <a:pos x="52" y="16"/>
                </a:cxn>
                <a:cxn ang="0">
                  <a:pos x="52" y="1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28" y="4"/>
                </a:cxn>
                <a:cxn ang="0">
                  <a:pos x="18" y="10"/>
                </a:cxn>
                <a:cxn ang="0">
                  <a:pos x="10" y="20"/>
                </a:cxn>
                <a:cxn ang="0">
                  <a:pos x="2" y="36"/>
                </a:cxn>
                <a:cxn ang="0">
                  <a:pos x="2" y="3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2"/>
                </a:cxn>
                <a:cxn ang="0">
                  <a:pos x="8" y="50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4" y="44"/>
                </a:cxn>
                <a:cxn ang="0">
                  <a:pos x="32" y="44"/>
                </a:cxn>
                <a:cxn ang="0">
                  <a:pos x="36" y="46"/>
                </a:cxn>
                <a:cxn ang="0">
                  <a:pos x="38" y="48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6" y="58"/>
                </a:cxn>
                <a:cxn ang="0">
                  <a:pos x="30" y="68"/>
                </a:cxn>
                <a:cxn ang="0">
                  <a:pos x="26" y="76"/>
                </a:cxn>
                <a:cxn ang="0">
                  <a:pos x="28" y="78"/>
                </a:cxn>
                <a:cxn ang="0">
                  <a:pos x="30" y="80"/>
                </a:cxn>
                <a:cxn ang="0">
                  <a:pos x="30" y="80"/>
                </a:cxn>
                <a:cxn ang="0">
                  <a:pos x="38" y="80"/>
                </a:cxn>
                <a:cxn ang="0">
                  <a:pos x="50" y="80"/>
                </a:cxn>
                <a:cxn ang="0">
                  <a:pos x="54" y="78"/>
                </a:cxn>
                <a:cxn ang="0">
                  <a:pos x="60" y="74"/>
                </a:cxn>
                <a:cxn ang="0">
                  <a:pos x="66" y="70"/>
                </a:cxn>
                <a:cxn ang="0">
                  <a:pos x="70" y="62"/>
                </a:cxn>
                <a:cxn ang="0">
                  <a:pos x="70" y="62"/>
                </a:cxn>
                <a:cxn ang="0">
                  <a:pos x="76" y="54"/>
                </a:cxn>
                <a:cxn ang="0">
                  <a:pos x="78" y="44"/>
                </a:cxn>
                <a:cxn ang="0">
                  <a:pos x="80" y="32"/>
                </a:cxn>
                <a:cxn ang="0">
                  <a:pos x="78" y="18"/>
                </a:cxn>
                <a:cxn ang="0">
                  <a:pos x="78" y="18"/>
                </a:cxn>
                <a:cxn ang="0">
                  <a:pos x="74" y="26"/>
                </a:cxn>
                <a:cxn ang="0">
                  <a:pos x="68" y="30"/>
                </a:cxn>
                <a:cxn ang="0">
                  <a:pos x="66" y="30"/>
                </a:cxn>
                <a:cxn ang="0">
                  <a:pos x="64" y="30"/>
                </a:cxn>
                <a:cxn ang="0">
                  <a:pos x="64" y="30"/>
                </a:cxn>
              </a:cxnLst>
              <a:rect l="0" t="0" r="r" b="b"/>
              <a:pathLst>
                <a:path w="80" h="80">
                  <a:moveTo>
                    <a:pt x="64" y="30"/>
                  </a:moveTo>
                  <a:lnTo>
                    <a:pt x="64" y="30"/>
                  </a:lnTo>
                  <a:lnTo>
                    <a:pt x="64" y="26"/>
                  </a:lnTo>
                  <a:lnTo>
                    <a:pt x="64" y="22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56" y="18"/>
                  </a:lnTo>
                  <a:lnTo>
                    <a:pt x="52" y="18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28" y="4"/>
                  </a:lnTo>
                  <a:lnTo>
                    <a:pt x="18" y="10"/>
                  </a:lnTo>
                  <a:lnTo>
                    <a:pt x="10" y="20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4" y="44"/>
                  </a:lnTo>
                  <a:lnTo>
                    <a:pt x="32" y="44"/>
                  </a:lnTo>
                  <a:lnTo>
                    <a:pt x="36" y="46"/>
                  </a:lnTo>
                  <a:lnTo>
                    <a:pt x="38" y="48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6" y="58"/>
                  </a:lnTo>
                  <a:lnTo>
                    <a:pt x="30" y="68"/>
                  </a:lnTo>
                  <a:lnTo>
                    <a:pt x="26" y="76"/>
                  </a:lnTo>
                  <a:lnTo>
                    <a:pt x="28" y="78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8" y="80"/>
                  </a:lnTo>
                  <a:lnTo>
                    <a:pt x="50" y="80"/>
                  </a:lnTo>
                  <a:lnTo>
                    <a:pt x="54" y="78"/>
                  </a:lnTo>
                  <a:lnTo>
                    <a:pt x="60" y="74"/>
                  </a:lnTo>
                  <a:lnTo>
                    <a:pt x="66" y="70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76" y="54"/>
                  </a:lnTo>
                  <a:lnTo>
                    <a:pt x="78" y="44"/>
                  </a:lnTo>
                  <a:lnTo>
                    <a:pt x="80" y="32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4" y="26"/>
                  </a:lnTo>
                  <a:lnTo>
                    <a:pt x="68" y="30"/>
                  </a:lnTo>
                  <a:lnTo>
                    <a:pt x="66" y="30"/>
                  </a:lnTo>
                  <a:lnTo>
                    <a:pt x="64" y="30"/>
                  </a:lnTo>
                  <a:lnTo>
                    <a:pt x="6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0" name="Freeform 56"/>
            <p:cNvSpPr>
              <a:spLocks/>
            </p:cNvSpPr>
            <p:nvPr/>
          </p:nvSpPr>
          <p:spPr bwMode="auto">
            <a:xfrm>
              <a:off x="4604084" y="-1295400"/>
              <a:ext cx="144379" cy="64168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8" y="8"/>
                </a:cxn>
                <a:cxn ang="0">
                  <a:pos x="12" y="6"/>
                </a:cxn>
                <a:cxn ang="0">
                  <a:pos x="14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8" h="8">
                  <a:moveTo>
                    <a:pt x="4" y="6"/>
                  </a:moveTo>
                  <a:lnTo>
                    <a:pt x="4" y="6"/>
                  </a:lnTo>
                  <a:lnTo>
                    <a:pt x="8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1" name="Freeform 57"/>
            <p:cNvSpPr>
              <a:spLocks/>
            </p:cNvSpPr>
            <p:nvPr/>
          </p:nvSpPr>
          <p:spPr bwMode="auto">
            <a:xfrm>
              <a:off x="5406189" y="4592053"/>
              <a:ext cx="497305" cy="481263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48" y="6"/>
                </a:cxn>
                <a:cxn ang="0">
                  <a:pos x="44" y="2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2"/>
                </a:cxn>
                <a:cxn ang="0">
                  <a:pos x="8" y="8"/>
                </a:cxn>
                <a:cxn ang="0">
                  <a:pos x="2" y="18"/>
                </a:cxn>
                <a:cxn ang="0">
                  <a:pos x="2" y="18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6" y="30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24" y="30"/>
                </a:cxn>
                <a:cxn ang="0">
                  <a:pos x="28" y="32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26" y="42"/>
                </a:cxn>
                <a:cxn ang="0">
                  <a:pos x="20" y="46"/>
                </a:cxn>
                <a:cxn ang="0">
                  <a:pos x="18" y="52"/>
                </a:cxn>
                <a:cxn ang="0">
                  <a:pos x="18" y="54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8" y="58"/>
                </a:cxn>
                <a:cxn ang="0">
                  <a:pos x="36" y="60"/>
                </a:cxn>
                <a:cxn ang="0">
                  <a:pos x="44" y="58"/>
                </a:cxn>
                <a:cxn ang="0">
                  <a:pos x="48" y="56"/>
                </a:cxn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60" y="40"/>
                </a:cxn>
                <a:cxn ang="0">
                  <a:pos x="62" y="32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58" y="26"/>
                </a:cxn>
                <a:cxn ang="0">
                  <a:pos x="54" y="28"/>
                </a:cxn>
                <a:cxn ang="0">
                  <a:pos x="50" y="26"/>
                </a:cxn>
                <a:cxn ang="0">
                  <a:pos x="50" y="26"/>
                </a:cxn>
                <a:cxn ang="0">
                  <a:pos x="50" y="24"/>
                </a:cxn>
                <a:cxn ang="0">
                  <a:pos x="50" y="20"/>
                </a:cxn>
                <a:cxn ang="0">
                  <a:pos x="58" y="14"/>
                </a:cxn>
                <a:cxn ang="0">
                  <a:pos x="58" y="14"/>
                </a:cxn>
                <a:cxn ang="0">
                  <a:pos x="48" y="16"/>
                </a:cxn>
                <a:cxn ang="0">
                  <a:pos x="48" y="16"/>
                </a:cxn>
                <a:cxn ang="0">
                  <a:pos x="44" y="16"/>
                </a:cxn>
                <a:cxn ang="0">
                  <a:pos x="42" y="14"/>
                </a:cxn>
                <a:cxn ang="0">
                  <a:pos x="40" y="14"/>
                </a:cxn>
                <a:cxn ang="0">
                  <a:pos x="42" y="10"/>
                </a:cxn>
                <a:cxn ang="0">
                  <a:pos x="48" y="6"/>
                </a:cxn>
                <a:cxn ang="0">
                  <a:pos x="48" y="6"/>
                </a:cxn>
              </a:cxnLst>
              <a:rect l="0" t="0" r="r" b="b"/>
              <a:pathLst>
                <a:path w="62" h="60">
                  <a:moveTo>
                    <a:pt x="48" y="6"/>
                  </a:moveTo>
                  <a:lnTo>
                    <a:pt x="48" y="6"/>
                  </a:lnTo>
                  <a:lnTo>
                    <a:pt x="44" y="2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6" y="30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24" y="30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6" y="42"/>
                  </a:lnTo>
                  <a:lnTo>
                    <a:pt x="20" y="46"/>
                  </a:lnTo>
                  <a:lnTo>
                    <a:pt x="18" y="52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8" y="58"/>
                  </a:lnTo>
                  <a:lnTo>
                    <a:pt x="36" y="60"/>
                  </a:lnTo>
                  <a:lnTo>
                    <a:pt x="44" y="58"/>
                  </a:lnTo>
                  <a:lnTo>
                    <a:pt x="48" y="56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6" y="46"/>
                  </a:lnTo>
                  <a:lnTo>
                    <a:pt x="60" y="40"/>
                  </a:lnTo>
                  <a:lnTo>
                    <a:pt x="62" y="3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8" y="26"/>
                  </a:lnTo>
                  <a:lnTo>
                    <a:pt x="54" y="28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4"/>
                  </a:lnTo>
                  <a:lnTo>
                    <a:pt x="50" y="20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0" y="14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4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2" name="Freeform 58"/>
            <p:cNvSpPr>
              <a:spLocks/>
            </p:cNvSpPr>
            <p:nvPr/>
          </p:nvSpPr>
          <p:spPr bwMode="auto">
            <a:xfrm>
              <a:off x="5470358" y="4046621"/>
              <a:ext cx="465221" cy="513347"/>
            </a:xfrm>
            <a:custGeom>
              <a:avLst/>
              <a:gdLst/>
              <a:ahLst/>
              <a:cxnLst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58" y="42"/>
                </a:cxn>
                <a:cxn ang="0">
                  <a:pos x="58" y="34"/>
                </a:cxn>
                <a:cxn ang="0">
                  <a:pos x="56" y="28"/>
                </a:cxn>
                <a:cxn ang="0">
                  <a:pos x="54" y="20"/>
                </a:cxn>
                <a:cxn ang="0">
                  <a:pos x="46" y="12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28" y="0"/>
                </a:cxn>
                <a:cxn ang="0">
                  <a:pos x="26" y="2"/>
                </a:cxn>
                <a:cxn ang="0">
                  <a:pos x="26" y="2"/>
                </a:cxn>
                <a:cxn ang="0">
                  <a:pos x="26" y="8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8" y="26"/>
                </a:cxn>
                <a:cxn ang="0">
                  <a:pos x="26" y="30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6" y="26"/>
                </a:cxn>
                <a:cxn ang="0">
                  <a:pos x="10" y="22"/>
                </a:cxn>
                <a:cxn ang="0">
                  <a:pos x="6" y="18"/>
                </a:cxn>
                <a:cxn ang="0">
                  <a:pos x="4" y="18"/>
                </a:cxn>
                <a:cxn ang="0">
                  <a:pos x="2" y="20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6"/>
                </a:cxn>
                <a:cxn ang="0">
                  <a:pos x="2" y="4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4" y="58"/>
                </a:cxn>
                <a:cxn ang="0">
                  <a:pos x="22" y="60"/>
                </a:cxn>
                <a:cxn ang="0">
                  <a:pos x="30" y="64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36" y="60"/>
                </a:cxn>
                <a:cxn ang="0">
                  <a:pos x="32" y="56"/>
                </a:cxn>
                <a:cxn ang="0">
                  <a:pos x="34" y="52"/>
                </a:cxn>
                <a:cxn ang="0">
                  <a:pos x="34" y="52"/>
                </a:cxn>
                <a:cxn ang="0">
                  <a:pos x="36" y="52"/>
                </a:cxn>
                <a:cxn ang="0">
                  <a:pos x="40" y="52"/>
                </a:cxn>
                <a:cxn ang="0">
                  <a:pos x="48" y="60"/>
                </a:cxn>
                <a:cxn ang="0">
                  <a:pos x="48" y="60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4"/>
                </a:cxn>
                <a:cxn ang="0">
                  <a:pos x="54" y="52"/>
                </a:cxn>
                <a:cxn ang="0">
                  <a:pos x="54" y="52"/>
                </a:cxn>
              </a:cxnLst>
              <a:rect l="0" t="0" r="r" b="b"/>
              <a:pathLst>
                <a:path w="58" h="64">
                  <a:moveTo>
                    <a:pt x="54" y="52"/>
                  </a:moveTo>
                  <a:lnTo>
                    <a:pt x="54" y="52"/>
                  </a:lnTo>
                  <a:lnTo>
                    <a:pt x="56" y="46"/>
                  </a:lnTo>
                  <a:lnTo>
                    <a:pt x="58" y="42"/>
                  </a:lnTo>
                  <a:lnTo>
                    <a:pt x="58" y="34"/>
                  </a:lnTo>
                  <a:lnTo>
                    <a:pt x="56" y="28"/>
                  </a:lnTo>
                  <a:lnTo>
                    <a:pt x="54" y="20"/>
                  </a:lnTo>
                  <a:lnTo>
                    <a:pt x="46" y="12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28" y="0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8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8" y="26"/>
                  </a:lnTo>
                  <a:lnTo>
                    <a:pt x="26" y="30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6" y="26"/>
                  </a:lnTo>
                  <a:lnTo>
                    <a:pt x="10" y="22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2" y="4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4" y="58"/>
                  </a:lnTo>
                  <a:lnTo>
                    <a:pt x="22" y="60"/>
                  </a:lnTo>
                  <a:lnTo>
                    <a:pt x="3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36" y="60"/>
                  </a:lnTo>
                  <a:lnTo>
                    <a:pt x="32" y="56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4"/>
                  </a:lnTo>
                  <a:lnTo>
                    <a:pt x="54" y="52"/>
                  </a:lnTo>
                  <a:lnTo>
                    <a:pt x="54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3" name="Freeform 59"/>
            <p:cNvSpPr>
              <a:spLocks/>
            </p:cNvSpPr>
            <p:nvPr/>
          </p:nvSpPr>
          <p:spPr bwMode="auto">
            <a:xfrm>
              <a:off x="5983705" y="4191000"/>
              <a:ext cx="497305" cy="481263"/>
            </a:xfrm>
            <a:custGeom>
              <a:avLst/>
              <a:gdLst/>
              <a:ahLst/>
              <a:cxnLst>
                <a:cxn ang="0">
                  <a:pos x="12" y="54"/>
                </a:cxn>
                <a:cxn ang="0">
                  <a:pos x="12" y="54"/>
                </a:cxn>
                <a:cxn ang="0">
                  <a:pos x="18" y="56"/>
                </a:cxn>
                <a:cxn ang="0">
                  <a:pos x="30" y="60"/>
                </a:cxn>
                <a:cxn ang="0">
                  <a:pos x="36" y="60"/>
                </a:cxn>
                <a:cxn ang="0">
                  <a:pos x="44" y="56"/>
                </a:cxn>
                <a:cxn ang="0">
                  <a:pos x="52" y="52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62" y="34"/>
                </a:cxn>
                <a:cxn ang="0">
                  <a:pos x="62" y="32"/>
                </a:cxn>
                <a:cxn ang="0">
                  <a:pos x="60" y="30"/>
                </a:cxn>
                <a:cxn ang="0">
                  <a:pos x="56" y="30"/>
                </a:cxn>
                <a:cxn ang="0">
                  <a:pos x="50" y="30"/>
                </a:cxn>
                <a:cxn ang="0">
                  <a:pos x="50" y="30"/>
                </a:cxn>
                <a:cxn ang="0">
                  <a:pos x="38" y="30"/>
                </a:cxn>
                <a:cxn ang="0">
                  <a:pos x="34" y="28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6" y="18"/>
                </a:cxn>
                <a:cxn ang="0">
                  <a:pos x="40" y="14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6" y="14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4" y="34"/>
                </a:cxn>
                <a:cxn ang="0">
                  <a:pos x="8" y="32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2" y="36"/>
                </a:cxn>
                <a:cxn ang="0">
                  <a:pos x="10" y="40"/>
                </a:cxn>
                <a:cxn ang="0">
                  <a:pos x="4" y="46"/>
                </a:cxn>
                <a:cxn ang="0">
                  <a:pos x="4" y="46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18" y="42"/>
                </a:cxn>
                <a:cxn ang="0">
                  <a:pos x="20" y="44"/>
                </a:cxn>
                <a:cxn ang="0">
                  <a:pos x="20" y="46"/>
                </a:cxn>
                <a:cxn ang="0">
                  <a:pos x="20" y="48"/>
                </a:cxn>
                <a:cxn ang="0">
                  <a:pos x="12" y="54"/>
                </a:cxn>
                <a:cxn ang="0">
                  <a:pos x="12" y="54"/>
                </a:cxn>
              </a:cxnLst>
              <a:rect l="0" t="0" r="r" b="b"/>
              <a:pathLst>
                <a:path w="62" h="60">
                  <a:moveTo>
                    <a:pt x="12" y="54"/>
                  </a:moveTo>
                  <a:lnTo>
                    <a:pt x="12" y="54"/>
                  </a:lnTo>
                  <a:lnTo>
                    <a:pt x="18" y="56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4" y="56"/>
                  </a:lnTo>
                  <a:lnTo>
                    <a:pt x="52" y="52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62" y="34"/>
                  </a:lnTo>
                  <a:lnTo>
                    <a:pt x="62" y="32"/>
                  </a:lnTo>
                  <a:lnTo>
                    <a:pt x="60" y="30"/>
                  </a:lnTo>
                  <a:lnTo>
                    <a:pt x="56" y="30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38" y="30"/>
                  </a:lnTo>
                  <a:lnTo>
                    <a:pt x="34" y="28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6" y="18"/>
                  </a:lnTo>
                  <a:lnTo>
                    <a:pt x="40" y="14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4" y="34"/>
                  </a:lnTo>
                  <a:lnTo>
                    <a:pt x="8" y="32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6"/>
                  </a:lnTo>
                  <a:lnTo>
                    <a:pt x="10" y="40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8" y="42"/>
                  </a:lnTo>
                  <a:lnTo>
                    <a:pt x="20" y="44"/>
                  </a:lnTo>
                  <a:lnTo>
                    <a:pt x="20" y="46"/>
                  </a:lnTo>
                  <a:lnTo>
                    <a:pt x="20" y="48"/>
                  </a:lnTo>
                  <a:lnTo>
                    <a:pt x="12" y="54"/>
                  </a:lnTo>
                  <a:lnTo>
                    <a:pt x="12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4" name="Freeform 60"/>
            <p:cNvSpPr>
              <a:spLocks/>
            </p:cNvSpPr>
            <p:nvPr/>
          </p:nvSpPr>
          <p:spPr bwMode="auto">
            <a:xfrm>
              <a:off x="5951621" y="4704347"/>
              <a:ext cx="465221" cy="513347"/>
            </a:xfrm>
            <a:custGeom>
              <a:avLst/>
              <a:gdLst/>
              <a:ahLst/>
              <a:cxnLst>
                <a:cxn ang="0">
                  <a:pos x="4" y="12"/>
                </a:cxn>
                <a:cxn ang="0">
                  <a:pos x="4" y="12"/>
                </a:cxn>
                <a:cxn ang="0">
                  <a:pos x="2" y="18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0" y="36"/>
                </a:cxn>
                <a:cxn ang="0">
                  <a:pos x="4" y="44"/>
                </a:cxn>
                <a:cxn ang="0">
                  <a:pos x="10" y="52"/>
                </a:cxn>
                <a:cxn ang="0">
                  <a:pos x="20" y="60"/>
                </a:cxn>
                <a:cxn ang="0">
                  <a:pos x="20" y="60"/>
                </a:cxn>
                <a:cxn ang="0">
                  <a:pos x="28" y="64"/>
                </a:cxn>
                <a:cxn ang="0">
                  <a:pos x="30" y="64"/>
                </a:cxn>
                <a:cxn ang="0">
                  <a:pos x="32" y="62"/>
                </a:cxn>
                <a:cxn ang="0">
                  <a:pos x="32" y="5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30" y="38"/>
                </a:cxn>
                <a:cxn ang="0">
                  <a:pos x="32" y="36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40" y="38"/>
                </a:cxn>
                <a:cxn ang="0">
                  <a:pos x="46" y="42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56" y="44"/>
                </a:cxn>
                <a:cxn ang="0">
                  <a:pos x="56" y="44"/>
                </a:cxn>
                <a:cxn ang="0">
                  <a:pos x="58" y="38"/>
                </a:cxn>
                <a:cxn ang="0">
                  <a:pos x="58" y="30"/>
                </a:cxn>
                <a:cxn ang="0">
                  <a:pos x="56" y="20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2" y="6"/>
                </a:cxn>
                <a:cxn ang="0">
                  <a:pos x="36" y="4"/>
                </a:cxn>
                <a:cxn ang="0">
                  <a:pos x="28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2" y="6"/>
                </a:cxn>
                <a:cxn ang="0">
                  <a:pos x="24" y="10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14"/>
                </a:cxn>
                <a:cxn ang="0">
                  <a:pos x="18" y="1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4" y="14"/>
                </a:cxn>
                <a:cxn ang="0">
                  <a:pos x="14" y="14"/>
                </a:cxn>
                <a:cxn ang="0">
                  <a:pos x="14" y="18"/>
                </a:cxn>
                <a:cxn ang="0">
                  <a:pos x="14" y="20"/>
                </a:cxn>
                <a:cxn ang="0">
                  <a:pos x="10" y="20"/>
                </a:cxn>
                <a:cxn ang="0">
                  <a:pos x="4" y="12"/>
                </a:cxn>
                <a:cxn ang="0">
                  <a:pos x="4" y="12"/>
                </a:cxn>
              </a:cxnLst>
              <a:rect l="0" t="0" r="r" b="b"/>
              <a:pathLst>
                <a:path w="58" h="64">
                  <a:moveTo>
                    <a:pt x="4" y="12"/>
                  </a:moveTo>
                  <a:lnTo>
                    <a:pt x="4" y="12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4" y="44"/>
                  </a:lnTo>
                  <a:lnTo>
                    <a:pt x="10" y="5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2" y="62"/>
                  </a:lnTo>
                  <a:lnTo>
                    <a:pt x="32" y="5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40" y="38"/>
                  </a:lnTo>
                  <a:lnTo>
                    <a:pt x="46" y="42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8" y="38"/>
                  </a:lnTo>
                  <a:lnTo>
                    <a:pt x="58" y="30"/>
                  </a:lnTo>
                  <a:lnTo>
                    <a:pt x="56" y="2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2" y="6"/>
                  </a:lnTo>
                  <a:lnTo>
                    <a:pt x="36" y="4"/>
                  </a:lnTo>
                  <a:lnTo>
                    <a:pt x="28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6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8" y="1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8"/>
                  </a:lnTo>
                  <a:lnTo>
                    <a:pt x="14" y="20"/>
                  </a:lnTo>
                  <a:lnTo>
                    <a:pt x="10" y="20"/>
                  </a:lnTo>
                  <a:lnTo>
                    <a:pt x="4" y="12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5" name="Freeform 61"/>
            <p:cNvSpPr>
              <a:spLocks/>
            </p:cNvSpPr>
            <p:nvPr/>
          </p:nvSpPr>
          <p:spPr bwMode="auto">
            <a:xfrm>
              <a:off x="5887453" y="4576011"/>
              <a:ext cx="112295" cy="112295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6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8" y="1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14" h="14">
                  <a:moveTo>
                    <a:pt x="2" y="2"/>
                  </a:moveTo>
                  <a:lnTo>
                    <a:pt x="2" y="2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1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8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6" name="Freeform 62"/>
            <p:cNvSpPr>
              <a:spLocks/>
            </p:cNvSpPr>
            <p:nvPr/>
          </p:nvSpPr>
          <p:spPr bwMode="auto">
            <a:xfrm>
              <a:off x="7748337" y="5442284"/>
              <a:ext cx="465221" cy="513347"/>
            </a:xfrm>
            <a:custGeom>
              <a:avLst/>
              <a:gdLst/>
              <a:ahLst/>
              <a:cxnLst>
                <a:cxn ang="0">
                  <a:pos x="30" y="64"/>
                </a:cxn>
                <a:cxn ang="0">
                  <a:pos x="30" y="64"/>
                </a:cxn>
                <a:cxn ang="0">
                  <a:pos x="36" y="62"/>
                </a:cxn>
                <a:cxn ang="0">
                  <a:pos x="42" y="60"/>
                </a:cxn>
                <a:cxn ang="0">
                  <a:pos x="48" y="56"/>
                </a:cxn>
                <a:cxn ang="0">
                  <a:pos x="52" y="50"/>
                </a:cxn>
                <a:cxn ang="0">
                  <a:pos x="56" y="42"/>
                </a:cxn>
                <a:cxn ang="0">
                  <a:pos x="58" y="32"/>
                </a:cxn>
                <a:cxn ang="0">
                  <a:pos x="58" y="18"/>
                </a:cxn>
                <a:cxn ang="0">
                  <a:pos x="58" y="18"/>
                </a:cxn>
                <a:cxn ang="0">
                  <a:pos x="54" y="10"/>
                </a:cxn>
                <a:cxn ang="0">
                  <a:pos x="54" y="8"/>
                </a:cxn>
                <a:cxn ang="0">
                  <a:pos x="52" y="8"/>
                </a:cxn>
                <a:cxn ang="0">
                  <a:pos x="48" y="12"/>
                </a:cxn>
                <a:cxn ang="0">
                  <a:pos x="44" y="16"/>
                </a:cxn>
                <a:cxn ang="0">
                  <a:pos x="44" y="16"/>
                </a:cxn>
                <a:cxn ang="0">
                  <a:pos x="38" y="22"/>
                </a:cxn>
                <a:cxn ang="0">
                  <a:pos x="34" y="26"/>
                </a:cxn>
                <a:cxn ang="0">
                  <a:pos x="30" y="26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16"/>
                </a:cxn>
                <a:cxn ang="0">
                  <a:pos x="26" y="8"/>
                </a:cxn>
                <a:cxn ang="0">
                  <a:pos x="24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2"/>
                </a:cxn>
                <a:cxn ang="0">
                  <a:pos x="8" y="8"/>
                </a:cxn>
                <a:cxn ang="0">
                  <a:pos x="2" y="16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2" y="42"/>
                </a:cxn>
                <a:cxn ang="0">
                  <a:pos x="6" y="52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2" y="54"/>
                </a:cxn>
                <a:cxn ang="0">
                  <a:pos x="14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8"/>
                </a:cxn>
                <a:cxn ang="0">
                  <a:pos x="20" y="52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8" y="50"/>
                </a:cxn>
                <a:cxn ang="0">
                  <a:pos x="30" y="50"/>
                </a:cxn>
                <a:cxn ang="0">
                  <a:pos x="32" y="52"/>
                </a:cxn>
                <a:cxn ang="0">
                  <a:pos x="32" y="54"/>
                </a:cxn>
                <a:cxn ang="0">
                  <a:pos x="30" y="64"/>
                </a:cxn>
                <a:cxn ang="0">
                  <a:pos x="30" y="64"/>
                </a:cxn>
              </a:cxnLst>
              <a:rect l="0" t="0" r="r" b="b"/>
              <a:pathLst>
                <a:path w="58" h="64">
                  <a:moveTo>
                    <a:pt x="30" y="64"/>
                  </a:moveTo>
                  <a:lnTo>
                    <a:pt x="30" y="64"/>
                  </a:lnTo>
                  <a:lnTo>
                    <a:pt x="36" y="62"/>
                  </a:lnTo>
                  <a:lnTo>
                    <a:pt x="42" y="60"/>
                  </a:lnTo>
                  <a:lnTo>
                    <a:pt x="48" y="56"/>
                  </a:lnTo>
                  <a:lnTo>
                    <a:pt x="52" y="50"/>
                  </a:lnTo>
                  <a:lnTo>
                    <a:pt x="56" y="42"/>
                  </a:lnTo>
                  <a:lnTo>
                    <a:pt x="58" y="32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2" y="8"/>
                  </a:lnTo>
                  <a:lnTo>
                    <a:pt x="48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38" y="22"/>
                  </a:lnTo>
                  <a:lnTo>
                    <a:pt x="34" y="26"/>
                  </a:lnTo>
                  <a:lnTo>
                    <a:pt x="30" y="26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16"/>
                  </a:lnTo>
                  <a:lnTo>
                    <a:pt x="26" y="8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6" y="52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4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8"/>
                  </a:lnTo>
                  <a:lnTo>
                    <a:pt x="20" y="52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8" y="50"/>
                  </a:lnTo>
                  <a:lnTo>
                    <a:pt x="30" y="50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0" y="64"/>
                  </a:lnTo>
                  <a:lnTo>
                    <a:pt x="3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7" name="Freeform 63"/>
            <p:cNvSpPr>
              <a:spLocks/>
            </p:cNvSpPr>
            <p:nvPr/>
          </p:nvSpPr>
          <p:spPr bwMode="auto">
            <a:xfrm>
              <a:off x="8021053" y="5907505"/>
              <a:ext cx="465221" cy="513347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2" y="40"/>
                </a:cxn>
                <a:cxn ang="0">
                  <a:pos x="4" y="46"/>
                </a:cxn>
                <a:cxn ang="0">
                  <a:pos x="8" y="52"/>
                </a:cxn>
                <a:cxn ang="0">
                  <a:pos x="14" y="58"/>
                </a:cxn>
                <a:cxn ang="0">
                  <a:pos x="22" y="62"/>
                </a:cxn>
                <a:cxn ang="0">
                  <a:pos x="30" y="64"/>
                </a:cxn>
                <a:cxn ang="0">
                  <a:pos x="42" y="62"/>
                </a:cxn>
                <a:cxn ang="0">
                  <a:pos x="42" y="62"/>
                </a:cxn>
                <a:cxn ang="0">
                  <a:pos x="50" y="58"/>
                </a:cxn>
                <a:cxn ang="0">
                  <a:pos x="52" y="56"/>
                </a:cxn>
                <a:cxn ang="0">
                  <a:pos x="52" y="54"/>
                </a:cxn>
                <a:cxn ang="0">
                  <a:pos x="48" y="50"/>
                </a:cxn>
                <a:cxn ang="0">
                  <a:pos x="44" y="46"/>
                </a:cxn>
                <a:cxn ang="0">
                  <a:pos x="44" y="46"/>
                </a:cxn>
                <a:cxn ang="0">
                  <a:pos x="36" y="36"/>
                </a:cxn>
                <a:cxn ang="0">
                  <a:pos x="34" y="32"/>
                </a:cxn>
                <a:cxn ang="0">
                  <a:pos x="38" y="28"/>
                </a:cxn>
                <a:cxn ang="0">
                  <a:pos x="38" y="28"/>
                </a:cxn>
                <a:cxn ang="0">
                  <a:pos x="44" y="28"/>
                </a:cxn>
                <a:cxn ang="0">
                  <a:pos x="50" y="28"/>
                </a:cxn>
                <a:cxn ang="0">
                  <a:pos x="56" y="26"/>
                </a:cxn>
                <a:cxn ang="0">
                  <a:pos x="58" y="24"/>
                </a:cxn>
                <a:cxn ang="0">
                  <a:pos x="58" y="22"/>
                </a:cxn>
                <a:cxn ang="0">
                  <a:pos x="58" y="22"/>
                </a:cxn>
                <a:cxn ang="0">
                  <a:pos x="54" y="14"/>
                </a:cxn>
                <a:cxn ang="0">
                  <a:pos x="50" y="8"/>
                </a:cxn>
                <a:cxn ang="0">
                  <a:pos x="42" y="2"/>
                </a:cxn>
                <a:cxn ang="0">
                  <a:pos x="3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6"/>
                </a:cxn>
                <a:cxn ang="0">
                  <a:pos x="4" y="14"/>
                </a:cxn>
                <a:cxn ang="0">
                  <a:pos x="4" y="14"/>
                </a:cxn>
                <a:cxn ang="0">
                  <a:pos x="10" y="14"/>
                </a:cxn>
                <a:cxn ang="0">
                  <a:pos x="14" y="16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4" y="22"/>
                </a:cxn>
                <a:cxn ang="0">
                  <a:pos x="10" y="2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2" y="30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0" y="36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58" h="64">
                  <a:moveTo>
                    <a:pt x="0" y="34"/>
                  </a:move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2"/>
                  </a:lnTo>
                  <a:lnTo>
                    <a:pt x="14" y="58"/>
                  </a:lnTo>
                  <a:lnTo>
                    <a:pt x="22" y="62"/>
                  </a:lnTo>
                  <a:lnTo>
                    <a:pt x="30" y="64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50" y="58"/>
                  </a:lnTo>
                  <a:lnTo>
                    <a:pt x="52" y="56"/>
                  </a:lnTo>
                  <a:lnTo>
                    <a:pt x="52" y="54"/>
                  </a:lnTo>
                  <a:lnTo>
                    <a:pt x="48" y="50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36" y="36"/>
                  </a:lnTo>
                  <a:lnTo>
                    <a:pt x="34" y="32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44" y="28"/>
                  </a:lnTo>
                  <a:lnTo>
                    <a:pt x="50" y="28"/>
                  </a:lnTo>
                  <a:lnTo>
                    <a:pt x="56" y="26"/>
                  </a:lnTo>
                  <a:lnTo>
                    <a:pt x="58" y="24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4" y="14"/>
                  </a:lnTo>
                  <a:lnTo>
                    <a:pt x="50" y="8"/>
                  </a:lnTo>
                  <a:lnTo>
                    <a:pt x="42" y="2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6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4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4" y="22"/>
                  </a:lnTo>
                  <a:lnTo>
                    <a:pt x="1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8" name="Freeform 64"/>
            <p:cNvSpPr>
              <a:spLocks/>
            </p:cNvSpPr>
            <p:nvPr/>
          </p:nvSpPr>
          <p:spPr bwMode="auto">
            <a:xfrm>
              <a:off x="7571874" y="6180221"/>
              <a:ext cx="465221" cy="51334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2" y="8"/>
                </a:cxn>
                <a:cxn ang="0">
                  <a:pos x="6" y="14"/>
                </a:cxn>
                <a:cxn ang="0">
                  <a:pos x="2" y="22"/>
                </a:cxn>
                <a:cxn ang="0">
                  <a:pos x="0" y="32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12" y="52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2"/>
                </a:cxn>
                <a:cxn ang="0">
                  <a:pos x="24" y="38"/>
                </a:cxn>
                <a:cxn ang="0">
                  <a:pos x="28" y="38"/>
                </a:cxn>
                <a:cxn ang="0">
                  <a:pos x="32" y="42"/>
                </a:cxn>
                <a:cxn ang="0">
                  <a:pos x="32" y="42"/>
                </a:cxn>
                <a:cxn ang="0">
                  <a:pos x="32" y="48"/>
                </a:cxn>
                <a:cxn ang="0">
                  <a:pos x="32" y="56"/>
                </a:cxn>
                <a:cxn ang="0">
                  <a:pos x="34" y="62"/>
                </a:cxn>
                <a:cxn ang="0">
                  <a:pos x="34" y="6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4" y="62"/>
                </a:cxn>
                <a:cxn ang="0">
                  <a:pos x="50" y="56"/>
                </a:cxn>
                <a:cxn ang="0">
                  <a:pos x="56" y="4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58" y="30"/>
                </a:cxn>
                <a:cxn ang="0">
                  <a:pos x="56" y="22"/>
                </a:cxn>
                <a:cxn ang="0">
                  <a:pos x="52" y="12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46" y="10"/>
                </a:cxn>
                <a:cxn ang="0">
                  <a:pos x="44" y="16"/>
                </a:cxn>
                <a:cxn ang="0">
                  <a:pos x="42" y="16"/>
                </a:cxn>
                <a:cxn ang="0">
                  <a:pos x="42" y="18"/>
                </a:cxn>
                <a:cxn ang="0">
                  <a:pos x="42" y="18"/>
                </a:cxn>
                <a:cxn ang="0">
                  <a:pos x="38" y="16"/>
                </a:cxn>
                <a:cxn ang="0">
                  <a:pos x="38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0" y="14"/>
                </a:cxn>
                <a:cxn ang="0">
                  <a:pos x="28" y="14"/>
                </a:cxn>
                <a:cxn ang="0">
                  <a:pos x="26" y="12"/>
                </a:cxn>
                <a:cxn ang="0">
                  <a:pos x="26" y="10"/>
                </a:cxn>
                <a:cxn ang="0">
                  <a:pos x="28" y="0"/>
                </a:cxn>
                <a:cxn ang="0">
                  <a:pos x="28" y="0"/>
                </a:cxn>
              </a:cxnLst>
              <a:rect l="0" t="0" r="r" b="b"/>
              <a:pathLst>
                <a:path w="58" h="64">
                  <a:moveTo>
                    <a:pt x="28" y="0"/>
                  </a:moveTo>
                  <a:lnTo>
                    <a:pt x="28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2" y="8"/>
                  </a:lnTo>
                  <a:lnTo>
                    <a:pt x="6" y="14"/>
                  </a:lnTo>
                  <a:lnTo>
                    <a:pt x="2" y="22"/>
                  </a:lnTo>
                  <a:lnTo>
                    <a:pt x="0" y="32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2" y="52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2"/>
                  </a:lnTo>
                  <a:lnTo>
                    <a:pt x="24" y="38"/>
                  </a:lnTo>
                  <a:lnTo>
                    <a:pt x="28" y="38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8"/>
                  </a:lnTo>
                  <a:lnTo>
                    <a:pt x="32" y="56"/>
                  </a:lnTo>
                  <a:lnTo>
                    <a:pt x="34" y="62"/>
                  </a:lnTo>
                  <a:lnTo>
                    <a:pt x="34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4" y="62"/>
                  </a:lnTo>
                  <a:lnTo>
                    <a:pt x="50" y="56"/>
                  </a:lnTo>
                  <a:lnTo>
                    <a:pt x="56" y="4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58" y="30"/>
                  </a:lnTo>
                  <a:lnTo>
                    <a:pt x="56" y="22"/>
                  </a:lnTo>
                  <a:lnTo>
                    <a:pt x="52" y="12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10"/>
                  </a:lnTo>
                  <a:lnTo>
                    <a:pt x="44" y="16"/>
                  </a:lnTo>
                  <a:lnTo>
                    <a:pt x="42" y="16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8" y="16"/>
                  </a:lnTo>
                  <a:lnTo>
                    <a:pt x="38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0" y="14"/>
                  </a:lnTo>
                  <a:lnTo>
                    <a:pt x="28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9" name="Freeform 65"/>
            <p:cNvSpPr>
              <a:spLocks/>
            </p:cNvSpPr>
            <p:nvPr/>
          </p:nvSpPr>
          <p:spPr bwMode="auto">
            <a:xfrm>
              <a:off x="7299158" y="5715000"/>
              <a:ext cx="465221" cy="513347"/>
            </a:xfrm>
            <a:custGeom>
              <a:avLst/>
              <a:gdLst/>
              <a:ahLst/>
              <a:cxnLst>
                <a:cxn ang="0">
                  <a:pos x="58" y="30"/>
                </a:cxn>
                <a:cxn ang="0">
                  <a:pos x="58" y="30"/>
                </a:cxn>
                <a:cxn ang="0">
                  <a:pos x="56" y="24"/>
                </a:cxn>
                <a:cxn ang="0">
                  <a:pos x="54" y="18"/>
                </a:cxn>
                <a:cxn ang="0">
                  <a:pos x="50" y="12"/>
                </a:cxn>
                <a:cxn ang="0">
                  <a:pos x="44" y="6"/>
                </a:cxn>
                <a:cxn ang="0">
                  <a:pos x="38" y="2"/>
                </a:cxn>
                <a:cxn ang="0">
                  <a:pos x="28" y="0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8" y="4"/>
                </a:cxn>
                <a:cxn ang="0">
                  <a:pos x="8" y="6"/>
                </a:cxn>
                <a:cxn ang="0">
                  <a:pos x="6" y="8"/>
                </a:cxn>
                <a:cxn ang="0">
                  <a:pos x="10" y="12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22" y="26"/>
                </a:cxn>
                <a:cxn ang="0">
                  <a:pos x="24" y="30"/>
                </a:cxn>
                <a:cxn ang="0">
                  <a:pos x="20" y="34"/>
                </a:cxn>
                <a:cxn ang="0">
                  <a:pos x="20" y="34"/>
                </a:cxn>
                <a:cxn ang="0">
                  <a:pos x="14" y="36"/>
                </a:cxn>
                <a:cxn ang="0">
                  <a:pos x="8" y="36"/>
                </a:cxn>
                <a:cxn ang="0">
                  <a:pos x="2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4" y="48"/>
                </a:cxn>
                <a:cxn ang="0">
                  <a:pos x="8" y="56"/>
                </a:cxn>
                <a:cxn ang="0">
                  <a:pos x="16" y="62"/>
                </a:cxn>
                <a:cxn ang="0">
                  <a:pos x="20" y="6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32" y="64"/>
                </a:cxn>
                <a:cxn ang="0">
                  <a:pos x="40" y="60"/>
                </a:cxn>
                <a:cxn ang="0">
                  <a:pos x="48" y="56"/>
                </a:cxn>
                <a:cxn ang="0">
                  <a:pos x="54" y="50"/>
                </a:cxn>
                <a:cxn ang="0">
                  <a:pos x="54" y="50"/>
                </a:cxn>
                <a:cxn ang="0">
                  <a:pos x="48" y="50"/>
                </a:cxn>
                <a:cxn ang="0">
                  <a:pos x="44" y="48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42"/>
                </a:cxn>
                <a:cxn ang="0">
                  <a:pos x="48" y="40"/>
                </a:cxn>
                <a:cxn ang="0">
                  <a:pos x="58" y="40"/>
                </a:cxn>
                <a:cxn ang="0">
                  <a:pos x="58" y="40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6" y="32"/>
                </a:cxn>
                <a:cxn ang="0">
                  <a:pos x="46" y="30"/>
                </a:cxn>
                <a:cxn ang="0">
                  <a:pos x="46" y="28"/>
                </a:cxn>
                <a:cxn ang="0">
                  <a:pos x="48" y="28"/>
                </a:cxn>
                <a:cxn ang="0">
                  <a:pos x="58" y="30"/>
                </a:cxn>
                <a:cxn ang="0">
                  <a:pos x="58" y="30"/>
                </a:cxn>
              </a:cxnLst>
              <a:rect l="0" t="0" r="r" b="b"/>
              <a:pathLst>
                <a:path w="58" h="64">
                  <a:moveTo>
                    <a:pt x="58" y="30"/>
                  </a:moveTo>
                  <a:lnTo>
                    <a:pt x="58" y="30"/>
                  </a:lnTo>
                  <a:lnTo>
                    <a:pt x="56" y="24"/>
                  </a:lnTo>
                  <a:lnTo>
                    <a:pt x="54" y="18"/>
                  </a:lnTo>
                  <a:lnTo>
                    <a:pt x="50" y="12"/>
                  </a:lnTo>
                  <a:lnTo>
                    <a:pt x="44" y="6"/>
                  </a:lnTo>
                  <a:lnTo>
                    <a:pt x="38" y="2"/>
                  </a:lnTo>
                  <a:lnTo>
                    <a:pt x="28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10" y="12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22" y="26"/>
                  </a:lnTo>
                  <a:lnTo>
                    <a:pt x="24" y="30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4" y="36"/>
                  </a:lnTo>
                  <a:lnTo>
                    <a:pt x="8" y="36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4" y="48"/>
                  </a:lnTo>
                  <a:lnTo>
                    <a:pt x="8" y="56"/>
                  </a:lnTo>
                  <a:lnTo>
                    <a:pt x="16" y="62"/>
                  </a:lnTo>
                  <a:lnTo>
                    <a:pt x="20" y="6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32" y="64"/>
                  </a:lnTo>
                  <a:lnTo>
                    <a:pt x="40" y="60"/>
                  </a:lnTo>
                  <a:lnTo>
                    <a:pt x="48" y="56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48" y="50"/>
                  </a:lnTo>
                  <a:lnTo>
                    <a:pt x="44" y="48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42"/>
                  </a:lnTo>
                  <a:lnTo>
                    <a:pt x="48" y="40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6" y="32"/>
                  </a:lnTo>
                  <a:lnTo>
                    <a:pt x="46" y="30"/>
                  </a:lnTo>
                  <a:lnTo>
                    <a:pt x="46" y="28"/>
                  </a:lnTo>
                  <a:lnTo>
                    <a:pt x="48" y="28"/>
                  </a:lnTo>
                  <a:lnTo>
                    <a:pt x="58" y="30"/>
                  </a:lnTo>
                  <a:lnTo>
                    <a:pt x="58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0" name="Freeform 66"/>
            <p:cNvSpPr>
              <a:spLocks/>
            </p:cNvSpPr>
            <p:nvPr/>
          </p:nvSpPr>
          <p:spPr bwMode="auto">
            <a:xfrm>
              <a:off x="7828547" y="6003758"/>
              <a:ext cx="112295" cy="128337"/>
            </a:xfrm>
            <a:custGeom>
              <a:avLst/>
              <a:gdLst/>
              <a:ahLst/>
              <a:cxnLst>
                <a:cxn ang="0">
                  <a:pos x="14" y="8"/>
                </a:cxn>
                <a:cxn ang="0">
                  <a:pos x="14" y="8"/>
                </a:cxn>
                <a:cxn ang="0">
                  <a:pos x="12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4" y="1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4" y="8"/>
                </a:cxn>
                <a:cxn ang="0">
                  <a:pos x="14" y="8"/>
                </a:cxn>
              </a:cxnLst>
              <a:rect l="0" t="0" r="r" b="b"/>
              <a:pathLst>
                <a:path w="14" h="16">
                  <a:moveTo>
                    <a:pt x="14" y="8"/>
                  </a:moveTo>
                  <a:lnTo>
                    <a:pt x="14" y="8"/>
                  </a:lnTo>
                  <a:lnTo>
                    <a:pt x="12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8"/>
                  </a:lnTo>
                  <a:lnTo>
                    <a:pt x="1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1" name="Freeform 67"/>
            <p:cNvSpPr>
              <a:spLocks/>
            </p:cNvSpPr>
            <p:nvPr/>
          </p:nvSpPr>
          <p:spPr bwMode="auto">
            <a:xfrm>
              <a:off x="1844842" y="3164305"/>
              <a:ext cx="689811" cy="609600"/>
            </a:xfrm>
            <a:custGeom>
              <a:avLst/>
              <a:gdLst/>
              <a:ahLst/>
              <a:cxnLst>
                <a:cxn ang="0">
                  <a:pos x="46" y="76"/>
                </a:cxn>
                <a:cxn ang="0">
                  <a:pos x="46" y="76"/>
                </a:cxn>
                <a:cxn ang="0">
                  <a:pos x="54" y="74"/>
                </a:cxn>
                <a:cxn ang="0">
                  <a:pos x="62" y="72"/>
                </a:cxn>
                <a:cxn ang="0">
                  <a:pos x="70" y="66"/>
                </a:cxn>
                <a:cxn ang="0">
                  <a:pos x="78" y="60"/>
                </a:cxn>
                <a:cxn ang="0">
                  <a:pos x="84" y="50"/>
                </a:cxn>
                <a:cxn ang="0">
                  <a:pos x="86" y="38"/>
                </a:cxn>
                <a:cxn ang="0">
                  <a:pos x="86" y="30"/>
                </a:cxn>
                <a:cxn ang="0">
                  <a:pos x="84" y="22"/>
                </a:cxn>
                <a:cxn ang="0">
                  <a:pos x="84" y="22"/>
                </a:cxn>
                <a:cxn ang="0">
                  <a:pos x="80" y="12"/>
                </a:cxn>
                <a:cxn ang="0">
                  <a:pos x="78" y="10"/>
                </a:cxn>
                <a:cxn ang="0">
                  <a:pos x="76" y="10"/>
                </a:cxn>
                <a:cxn ang="0">
                  <a:pos x="70" y="14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6" y="26"/>
                </a:cxn>
                <a:cxn ang="0">
                  <a:pos x="50" y="30"/>
                </a:cxn>
                <a:cxn ang="0">
                  <a:pos x="44" y="30"/>
                </a:cxn>
                <a:cxn ang="0">
                  <a:pos x="42" y="30"/>
                </a:cxn>
                <a:cxn ang="0">
                  <a:pos x="40" y="26"/>
                </a:cxn>
                <a:cxn ang="0">
                  <a:pos x="40" y="26"/>
                </a:cxn>
                <a:cxn ang="0">
                  <a:pos x="38" y="20"/>
                </a:cxn>
                <a:cxn ang="0">
                  <a:pos x="38" y="10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2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18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42"/>
                </a:cxn>
                <a:cxn ang="0">
                  <a:pos x="4" y="50"/>
                </a:cxn>
                <a:cxn ang="0">
                  <a:pos x="10" y="60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20" y="62"/>
                </a:cxn>
                <a:cxn ang="0">
                  <a:pos x="22" y="58"/>
                </a:cxn>
                <a:cxn ang="0">
                  <a:pos x="24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30" y="58"/>
                </a:cxn>
                <a:cxn ang="0">
                  <a:pos x="30" y="62"/>
                </a:cxn>
                <a:cxn ang="0">
                  <a:pos x="30" y="76"/>
                </a:cxn>
                <a:cxn ang="0">
                  <a:pos x="30" y="76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42" y="60"/>
                </a:cxn>
                <a:cxn ang="0">
                  <a:pos x="46" y="60"/>
                </a:cxn>
                <a:cxn ang="0">
                  <a:pos x="48" y="60"/>
                </a:cxn>
                <a:cxn ang="0">
                  <a:pos x="48" y="64"/>
                </a:cxn>
                <a:cxn ang="0">
                  <a:pos x="48" y="68"/>
                </a:cxn>
                <a:cxn ang="0">
                  <a:pos x="46" y="76"/>
                </a:cxn>
                <a:cxn ang="0">
                  <a:pos x="46" y="76"/>
                </a:cxn>
              </a:cxnLst>
              <a:rect l="0" t="0" r="r" b="b"/>
              <a:pathLst>
                <a:path w="86" h="76">
                  <a:moveTo>
                    <a:pt x="46" y="76"/>
                  </a:moveTo>
                  <a:lnTo>
                    <a:pt x="46" y="76"/>
                  </a:lnTo>
                  <a:lnTo>
                    <a:pt x="54" y="74"/>
                  </a:lnTo>
                  <a:lnTo>
                    <a:pt x="62" y="72"/>
                  </a:lnTo>
                  <a:lnTo>
                    <a:pt x="70" y="66"/>
                  </a:lnTo>
                  <a:lnTo>
                    <a:pt x="78" y="60"/>
                  </a:lnTo>
                  <a:lnTo>
                    <a:pt x="84" y="50"/>
                  </a:lnTo>
                  <a:lnTo>
                    <a:pt x="86" y="38"/>
                  </a:lnTo>
                  <a:lnTo>
                    <a:pt x="86" y="30"/>
                  </a:lnTo>
                  <a:lnTo>
                    <a:pt x="84" y="22"/>
                  </a:lnTo>
                  <a:lnTo>
                    <a:pt x="84" y="22"/>
                  </a:lnTo>
                  <a:lnTo>
                    <a:pt x="80" y="12"/>
                  </a:lnTo>
                  <a:lnTo>
                    <a:pt x="78" y="10"/>
                  </a:lnTo>
                  <a:lnTo>
                    <a:pt x="76" y="10"/>
                  </a:lnTo>
                  <a:lnTo>
                    <a:pt x="70" y="14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6" y="26"/>
                  </a:lnTo>
                  <a:lnTo>
                    <a:pt x="50" y="30"/>
                  </a:lnTo>
                  <a:lnTo>
                    <a:pt x="44" y="30"/>
                  </a:lnTo>
                  <a:lnTo>
                    <a:pt x="42" y="30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38" y="20"/>
                  </a:lnTo>
                  <a:lnTo>
                    <a:pt x="38" y="10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2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18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42"/>
                  </a:lnTo>
                  <a:lnTo>
                    <a:pt x="4" y="50"/>
                  </a:lnTo>
                  <a:lnTo>
                    <a:pt x="10" y="6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20" y="62"/>
                  </a:lnTo>
                  <a:lnTo>
                    <a:pt x="22" y="58"/>
                  </a:lnTo>
                  <a:lnTo>
                    <a:pt x="24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30" y="58"/>
                  </a:lnTo>
                  <a:lnTo>
                    <a:pt x="30" y="62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42" y="60"/>
                  </a:lnTo>
                  <a:lnTo>
                    <a:pt x="46" y="60"/>
                  </a:lnTo>
                  <a:lnTo>
                    <a:pt x="48" y="60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46" y="76"/>
                  </a:lnTo>
                  <a:lnTo>
                    <a:pt x="46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2" name="Freeform 68"/>
            <p:cNvSpPr>
              <a:spLocks/>
            </p:cNvSpPr>
            <p:nvPr/>
          </p:nvSpPr>
          <p:spPr bwMode="auto">
            <a:xfrm>
              <a:off x="2261937" y="3709737"/>
              <a:ext cx="657726" cy="59355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0" y="40"/>
                </a:cxn>
                <a:cxn ang="0">
                  <a:pos x="2" y="48"/>
                </a:cxn>
                <a:cxn ang="0">
                  <a:pos x="6" y="54"/>
                </a:cxn>
                <a:cxn ang="0">
                  <a:pos x="10" y="62"/>
                </a:cxn>
                <a:cxn ang="0">
                  <a:pos x="18" y="68"/>
                </a:cxn>
                <a:cxn ang="0">
                  <a:pos x="30" y="72"/>
                </a:cxn>
                <a:cxn ang="0">
                  <a:pos x="42" y="74"/>
                </a:cxn>
                <a:cxn ang="0">
                  <a:pos x="60" y="74"/>
                </a:cxn>
                <a:cxn ang="0">
                  <a:pos x="60" y="74"/>
                </a:cxn>
                <a:cxn ang="0">
                  <a:pos x="70" y="70"/>
                </a:cxn>
                <a:cxn ang="0">
                  <a:pos x="72" y="68"/>
                </a:cxn>
                <a:cxn ang="0">
                  <a:pos x="72" y="66"/>
                </a:cxn>
                <a:cxn ang="0">
                  <a:pos x="68" y="60"/>
                </a:cxn>
                <a:cxn ang="0">
                  <a:pos x="62" y="54"/>
                </a:cxn>
                <a:cxn ang="0">
                  <a:pos x="62" y="54"/>
                </a:cxn>
                <a:cxn ang="0">
                  <a:pos x="54" y="48"/>
                </a:cxn>
                <a:cxn ang="0">
                  <a:pos x="50" y="44"/>
                </a:cxn>
                <a:cxn ang="0">
                  <a:pos x="48" y="38"/>
                </a:cxn>
                <a:cxn ang="0">
                  <a:pos x="50" y="36"/>
                </a:cxn>
                <a:cxn ang="0">
                  <a:pos x="52" y="34"/>
                </a:cxn>
                <a:cxn ang="0">
                  <a:pos x="52" y="34"/>
                </a:cxn>
                <a:cxn ang="0">
                  <a:pos x="60" y="32"/>
                </a:cxn>
                <a:cxn ang="0">
                  <a:pos x="72" y="32"/>
                </a:cxn>
                <a:cxn ang="0">
                  <a:pos x="80" y="32"/>
                </a:cxn>
                <a:cxn ang="0">
                  <a:pos x="82" y="30"/>
                </a:cxn>
                <a:cxn ang="0">
                  <a:pos x="82" y="26"/>
                </a:cxn>
                <a:cxn ang="0">
                  <a:pos x="82" y="26"/>
                </a:cxn>
                <a:cxn ang="0">
                  <a:pos x="78" y="18"/>
                </a:cxn>
                <a:cxn ang="0">
                  <a:pos x="70" y="8"/>
                </a:cxn>
                <a:cxn ang="0">
                  <a:pos x="66" y="6"/>
                </a:cxn>
                <a:cxn ang="0">
                  <a:pos x="60" y="2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14" y="8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12" y="16"/>
                </a:cxn>
                <a:cxn ang="0">
                  <a:pos x="18" y="18"/>
                </a:cxn>
                <a:cxn ang="0">
                  <a:pos x="20" y="20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8" y="26"/>
                </a:cxn>
                <a:cxn ang="0">
                  <a:pos x="14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14" y="34"/>
                </a:cxn>
                <a:cxn ang="0">
                  <a:pos x="14" y="34"/>
                </a:cxn>
                <a:cxn ang="0">
                  <a:pos x="16" y="36"/>
                </a:cxn>
                <a:cxn ang="0">
                  <a:pos x="18" y="40"/>
                </a:cxn>
                <a:cxn ang="0">
                  <a:pos x="16" y="42"/>
                </a:cxn>
                <a:cxn ang="0">
                  <a:pos x="12" y="42"/>
                </a:cxn>
                <a:cxn ang="0">
                  <a:pos x="0" y="40"/>
                </a:cxn>
                <a:cxn ang="0">
                  <a:pos x="0" y="40"/>
                </a:cxn>
              </a:cxnLst>
              <a:rect l="0" t="0" r="r" b="b"/>
              <a:pathLst>
                <a:path w="82" h="74">
                  <a:moveTo>
                    <a:pt x="0" y="40"/>
                  </a:moveTo>
                  <a:lnTo>
                    <a:pt x="0" y="40"/>
                  </a:lnTo>
                  <a:lnTo>
                    <a:pt x="2" y="48"/>
                  </a:lnTo>
                  <a:lnTo>
                    <a:pt x="6" y="54"/>
                  </a:lnTo>
                  <a:lnTo>
                    <a:pt x="10" y="62"/>
                  </a:lnTo>
                  <a:lnTo>
                    <a:pt x="18" y="68"/>
                  </a:lnTo>
                  <a:lnTo>
                    <a:pt x="30" y="72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70" y="70"/>
                  </a:lnTo>
                  <a:lnTo>
                    <a:pt x="72" y="68"/>
                  </a:lnTo>
                  <a:lnTo>
                    <a:pt x="72" y="66"/>
                  </a:lnTo>
                  <a:lnTo>
                    <a:pt x="68" y="60"/>
                  </a:lnTo>
                  <a:lnTo>
                    <a:pt x="62" y="54"/>
                  </a:lnTo>
                  <a:lnTo>
                    <a:pt x="62" y="54"/>
                  </a:lnTo>
                  <a:lnTo>
                    <a:pt x="54" y="48"/>
                  </a:lnTo>
                  <a:lnTo>
                    <a:pt x="50" y="44"/>
                  </a:lnTo>
                  <a:lnTo>
                    <a:pt x="48" y="38"/>
                  </a:lnTo>
                  <a:lnTo>
                    <a:pt x="50" y="36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60" y="32"/>
                  </a:lnTo>
                  <a:lnTo>
                    <a:pt x="72" y="32"/>
                  </a:lnTo>
                  <a:lnTo>
                    <a:pt x="80" y="32"/>
                  </a:lnTo>
                  <a:lnTo>
                    <a:pt x="82" y="30"/>
                  </a:lnTo>
                  <a:lnTo>
                    <a:pt x="82" y="26"/>
                  </a:lnTo>
                  <a:lnTo>
                    <a:pt x="82" y="26"/>
                  </a:lnTo>
                  <a:lnTo>
                    <a:pt x="78" y="18"/>
                  </a:lnTo>
                  <a:lnTo>
                    <a:pt x="70" y="8"/>
                  </a:lnTo>
                  <a:lnTo>
                    <a:pt x="66" y="6"/>
                  </a:lnTo>
                  <a:lnTo>
                    <a:pt x="60" y="2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14" y="8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12" y="16"/>
                  </a:lnTo>
                  <a:lnTo>
                    <a:pt x="18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6" y="36"/>
                  </a:lnTo>
                  <a:lnTo>
                    <a:pt x="18" y="40"/>
                  </a:lnTo>
                  <a:lnTo>
                    <a:pt x="16" y="42"/>
                  </a:lnTo>
                  <a:lnTo>
                    <a:pt x="12" y="42"/>
                  </a:lnTo>
                  <a:lnTo>
                    <a:pt x="0" y="40"/>
                  </a:lnTo>
                  <a:lnTo>
                    <a:pt x="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3" name="Freeform 69"/>
            <p:cNvSpPr>
              <a:spLocks/>
            </p:cNvSpPr>
            <p:nvPr/>
          </p:nvSpPr>
          <p:spPr bwMode="auto">
            <a:xfrm>
              <a:off x="1620253" y="4030579"/>
              <a:ext cx="657726" cy="6096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6"/>
                </a:cxn>
                <a:cxn ang="0">
                  <a:pos x="2" y="26"/>
                </a:cxn>
                <a:cxn ang="0">
                  <a:pos x="0" y="3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6" y="64"/>
                </a:cxn>
                <a:cxn ang="0">
                  <a:pos x="8" y="66"/>
                </a:cxn>
                <a:cxn ang="0">
                  <a:pos x="10" y="66"/>
                </a:cxn>
                <a:cxn ang="0">
                  <a:pos x="16" y="62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8" y="50"/>
                </a:cxn>
                <a:cxn ang="0">
                  <a:pos x="34" y="46"/>
                </a:cxn>
                <a:cxn ang="0">
                  <a:pos x="40" y="46"/>
                </a:cxn>
                <a:cxn ang="0">
                  <a:pos x="42" y="4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6" y="56"/>
                </a:cxn>
                <a:cxn ang="0">
                  <a:pos x="46" y="66"/>
                </a:cxn>
                <a:cxn ang="0">
                  <a:pos x="46" y="74"/>
                </a:cxn>
                <a:cxn ang="0">
                  <a:pos x="48" y="76"/>
                </a:cxn>
                <a:cxn ang="0">
                  <a:pos x="52" y="76"/>
                </a:cxn>
                <a:cxn ang="0">
                  <a:pos x="52" y="76"/>
                </a:cxn>
                <a:cxn ang="0">
                  <a:pos x="62" y="72"/>
                </a:cxn>
                <a:cxn ang="0">
                  <a:pos x="72" y="66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0" y="50"/>
                </a:cxn>
                <a:cxn ang="0">
                  <a:pos x="82" y="44"/>
                </a:cxn>
                <a:cxn ang="0">
                  <a:pos x="82" y="44"/>
                </a:cxn>
                <a:cxn ang="0">
                  <a:pos x="82" y="34"/>
                </a:cxn>
                <a:cxn ang="0">
                  <a:pos x="78" y="26"/>
                </a:cxn>
                <a:cxn ang="0">
                  <a:pos x="74" y="16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4" y="14"/>
                </a:cxn>
                <a:cxn ang="0">
                  <a:pos x="62" y="18"/>
                </a:cxn>
                <a:cxn ang="0">
                  <a:pos x="60" y="20"/>
                </a:cxn>
                <a:cxn ang="0">
                  <a:pos x="58" y="20"/>
                </a:cxn>
                <a:cxn ang="0">
                  <a:pos x="58" y="20"/>
                </a:cxn>
                <a:cxn ang="0">
                  <a:pos x="54" y="18"/>
                </a:cxn>
                <a:cxn ang="0">
                  <a:pos x="54" y="14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6"/>
                </a:cxn>
                <a:cxn ang="0">
                  <a:pos x="38" y="16"/>
                </a:cxn>
                <a:cxn ang="0">
                  <a:pos x="36" y="16"/>
                </a:cxn>
                <a:cxn ang="0">
                  <a:pos x="36" y="12"/>
                </a:cxn>
                <a:cxn ang="0">
                  <a:pos x="36" y="8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82" h="76">
                  <a:moveTo>
                    <a:pt x="38" y="0"/>
                  </a:moveTo>
                  <a:lnTo>
                    <a:pt x="38" y="0"/>
                  </a:lnTo>
                  <a:lnTo>
                    <a:pt x="30" y="2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6"/>
                  </a:lnTo>
                  <a:lnTo>
                    <a:pt x="2" y="26"/>
                  </a:lnTo>
                  <a:lnTo>
                    <a:pt x="0" y="3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6" y="64"/>
                  </a:lnTo>
                  <a:lnTo>
                    <a:pt x="8" y="66"/>
                  </a:lnTo>
                  <a:lnTo>
                    <a:pt x="10" y="66"/>
                  </a:lnTo>
                  <a:lnTo>
                    <a:pt x="16" y="62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8" y="50"/>
                  </a:lnTo>
                  <a:lnTo>
                    <a:pt x="34" y="46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6" y="56"/>
                  </a:lnTo>
                  <a:lnTo>
                    <a:pt x="46" y="66"/>
                  </a:lnTo>
                  <a:lnTo>
                    <a:pt x="46" y="74"/>
                  </a:lnTo>
                  <a:lnTo>
                    <a:pt x="48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62" y="72"/>
                  </a:lnTo>
                  <a:lnTo>
                    <a:pt x="72" y="66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0" y="50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34"/>
                  </a:lnTo>
                  <a:lnTo>
                    <a:pt x="78" y="26"/>
                  </a:lnTo>
                  <a:lnTo>
                    <a:pt x="74" y="1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4" y="14"/>
                  </a:lnTo>
                  <a:lnTo>
                    <a:pt x="62" y="18"/>
                  </a:lnTo>
                  <a:lnTo>
                    <a:pt x="60" y="20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4" y="18"/>
                  </a:lnTo>
                  <a:lnTo>
                    <a:pt x="54" y="1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6"/>
                  </a:lnTo>
                  <a:lnTo>
                    <a:pt x="38" y="16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4" name="Freeform 70"/>
            <p:cNvSpPr>
              <a:spLocks/>
            </p:cNvSpPr>
            <p:nvPr/>
          </p:nvSpPr>
          <p:spPr bwMode="auto">
            <a:xfrm>
              <a:off x="1219200" y="3485147"/>
              <a:ext cx="657726" cy="609600"/>
            </a:xfrm>
            <a:custGeom>
              <a:avLst/>
              <a:gdLst/>
              <a:ahLst/>
              <a:cxnLst>
                <a:cxn ang="0">
                  <a:pos x="82" y="34"/>
                </a:cxn>
                <a:cxn ang="0">
                  <a:pos x="82" y="34"/>
                </a:cxn>
                <a:cxn ang="0">
                  <a:pos x="80" y="28"/>
                </a:cxn>
                <a:cxn ang="0">
                  <a:pos x="76" y="22"/>
                </a:cxn>
                <a:cxn ang="0">
                  <a:pos x="72" y="14"/>
                </a:cxn>
                <a:cxn ang="0">
                  <a:pos x="64" y="8"/>
                </a:cxn>
                <a:cxn ang="0">
                  <a:pos x="52" y="2"/>
                </a:cxn>
                <a:cxn ang="0">
                  <a:pos x="40" y="0"/>
                </a:cxn>
                <a:cxn ang="0">
                  <a:pos x="22" y="2"/>
                </a:cxn>
                <a:cxn ang="0">
                  <a:pos x="22" y="2"/>
                </a:cxn>
                <a:cxn ang="0">
                  <a:pos x="12" y="4"/>
                </a:cxn>
                <a:cxn ang="0">
                  <a:pos x="10" y="6"/>
                </a:cxn>
                <a:cxn ang="0">
                  <a:pos x="10" y="10"/>
                </a:cxn>
                <a:cxn ang="0">
                  <a:pos x="14" y="14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6" y="26"/>
                </a:cxn>
                <a:cxn ang="0">
                  <a:pos x="32" y="32"/>
                </a:cxn>
                <a:cxn ang="0">
                  <a:pos x="32" y="36"/>
                </a:cxn>
                <a:cxn ang="0">
                  <a:pos x="32" y="38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42"/>
                </a:cxn>
                <a:cxn ang="0">
                  <a:pos x="10" y="42"/>
                </a:cxn>
                <a:cxn ang="0">
                  <a:pos x="2" y="42"/>
                </a:cxn>
                <a:cxn ang="0">
                  <a:pos x="0" y="44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4" y="56"/>
                </a:cxn>
                <a:cxn ang="0">
                  <a:pos x="10" y="66"/>
                </a:cxn>
                <a:cxn ang="0">
                  <a:pos x="16" y="70"/>
                </a:cxn>
                <a:cxn ang="0">
                  <a:pos x="22" y="72"/>
                </a:cxn>
                <a:cxn ang="0">
                  <a:pos x="28" y="74"/>
                </a:cxn>
                <a:cxn ang="0">
                  <a:pos x="38" y="76"/>
                </a:cxn>
                <a:cxn ang="0">
                  <a:pos x="38" y="76"/>
                </a:cxn>
                <a:cxn ang="0">
                  <a:pos x="46" y="74"/>
                </a:cxn>
                <a:cxn ang="0">
                  <a:pos x="56" y="72"/>
                </a:cxn>
                <a:cxn ang="0">
                  <a:pos x="68" y="66"/>
                </a:cxn>
                <a:cxn ang="0">
                  <a:pos x="78" y="60"/>
                </a:cxn>
                <a:cxn ang="0">
                  <a:pos x="78" y="60"/>
                </a:cxn>
                <a:cxn ang="0">
                  <a:pos x="68" y="58"/>
                </a:cxn>
                <a:cxn ang="0">
                  <a:pos x="62" y="56"/>
                </a:cxn>
                <a:cxn ang="0">
                  <a:pos x="62" y="54"/>
                </a:cxn>
                <a:cxn ang="0">
                  <a:pos x="60" y="52"/>
                </a:cxn>
                <a:cxn ang="0">
                  <a:pos x="60" y="52"/>
                </a:cxn>
                <a:cxn ang="0">
                  <a:pos x="64" y="50"/>
                </a:cxn>
                <a:cxn ang="0">
                  <a:pos x="68" y="48"/>
                </a:cxn>
                <a:cxn ang="0">
                  <a:pos x="82" y="48"/>
                </a:cxn>
                <a:cxn ang="0">
                  <a:pos x="82" y="48"/>
                </a:cxn>
                <a:cxn ang="0">
                  <a:pos x="68" y="42"/>
                </a:cxn>
                <a:cxn ang="0">
                  <a:pos x="68" y="42"/>
                </a:cxn>
                <a:cxn ang="0">
                  <a:pos x="66" y="38"/>
                </a:cxn>
                <a:cxn ang="0">
                  <a:pos x="64" y="34"/>
                </a:cxn>
                <a:cxn ang="0">
                  <a:pos x="66" y="34"/>
                </a:cxn>
                <a:cxn ang="0">
                  <a:pos x="68" y="32"/>
                </a:cxn>
                <a:cxn ang="0">
                  <a:pos x="82" y="34"/>
                </a:cxn>
                <a:cxn ang="0">
                  <a:pos x="82" y="34"/>
                </a:cxn>
              </a:cxnLst>
              <a:rect l="0" t="0" r="r" b="b"/>
              <a:pathLst>
                <a:path w="82" h="76">
                  <a:moveTo>
                    <a:pt x="82" y="34"/>
                  </a:moveTo>
                  <a:lnTo>
                    <a:pt x="82" y="34"/>
                  </a:lnTo>
                  <a:lnTo>
                    <a:pt x="80" y="28"/>
                  </a:lnTo>
                  <a:lnTo>
                    <a:pt x="76" y="22"/>
                  </a:lnTo>
                  <a:lnTo>
                    <a:pt x="72" y="14"/>
                  </a:lnTo>
                  <a:lnTo>
                    <a:pt x="64" y="8"/>
                  </a:lnTo>
                  <a:lnTo>
                    <a:pt x="52" y="2"/>
                  </a:lnTo>
                  <a:lnTo>
                    <a:pt x="40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2" y="4"/>
                  </a:lnTo>
                  <a:lnTo>
                    <a:pt x="10" y="6"/>
                  </a:lnTo>
                  <a:lnTo>
                    <a:pt x="10" y="10"/>
                  </a:lnTo>
                  <a:lnTo>
                    <a:pt x="14" y="1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6" y="26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42"/>
                  </a:lnTo>
                  <a:lnTo>
                    <a:pt x="10" y="42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56"/>
                  </a:lnTo>
                  <a:lnTo>
                    <a:pt x="10" y="66"/>
                  </a:lnTo>
                  <a:lnTo>
                    <a:pt x="16" y="70"/>
                  </a:lnTo>
                  <a:lnTo>
                    <a:pt x="22" y="72"/>
                  </a:lnTo>
                  <a:lnTo>
                    <a:pt x="28" y="74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46" y="74"/>
                  </a:lnTo>
                  <a:lnTo>
                    <a:pt x="56" y="72"/>
                  </a:lnTo>
                  <a:lnTo>
                    <a:pt x="68" y="66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68" y="58"/>
                  </a:lnTo>
                  <a:lnTo>
                    <a:pt x="62" y="56"/>
                  </a:lnTo>
                  <a:lnTo>
                    <a:pt x="62" y="54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4" y="50"/>
                  </a:lnTo>
                  <a:lnTo>
                    <a:pt x="68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6" y="38"/>
                  </a:lnTo>
                  <a:lnTo>
                    <a:pt x="64" y="34"/>
                  </a:lnTo>
                  <a:lnTo>
                    <a:pt x="66" y="34"/>
                  </a:lnTo>
                  <a:lnTo>
                    <a:pt x="68" y="32"/>
                  </a:lnTo>
                  <a:lnTo>
                    <a:pt x="82" y="34"/>
                  </a:lnTo>
                  <a:lnTo>
                    <a:pt x="82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5" name="Freeform 71"/>
            <p:cNvSpPr>
              <a:spLocks/>
            </p:cNvSpPr>
            <p:nvPr/>
          </p:nvSpPr>
          <p:spPr bwMode="auto">
            <a:xfrm>
              <a:off x="1989221" y="3822032"/>
              <a:ext cx="160421" cy="144379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20" y="10"/>
                </a:cxn>
                <a:cxn ang="0">
                  <a:pos x="18" y="12"/>
                </a:cxn>
                <a:cxn ang="0">
                  <a:pos x="16" y="16"/>
                </a:cxn>
                <a:cxn ang="0">
                  <a:pos x="14" y="18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6" y="18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4"/>
                </a:cxn>
                <a:cxn ang="0">
                  <a:pos x="4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6" y="2"/>
                </a:cxn>
                <a:cxn ang="0">
                  <a:pos x="18" y="6"/>
                </a:cxn>
                <a:cxn ang="0">
                  <a:pos x="20" y="10"/>
                </a:cxn>
                <a:cxn ang="0">
                  <a:pos x="20" y="10"/>
                </a:cxn>
              </a:cxnLst>
              <a:rect l="0" t="0" r="r" b="b"/>
              <a:pathLst>
                <a:path w="20" h="18">
                  <a:moveTo>
                    <a:pt x="20" y="10"/>
                  </a:moveTo>
                  <a:lnTo>
                    <a:pt x="20" y="10"/>
                  </a:lnTo>
                  <a:lnTo>
                    <a:pt x="18" y="12"/>
                  </a:lnTo>
                  <a:lnTo>
                    <a:pt x="16" y="16"/>
                  </a:lnTo>
                  <a:lnTo>
                    <a:pt x="14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6" y="2"/>
                  </a:lnTo>
                  <a:lnTo>
                    <a:pt x="18" y="6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6" name="Freeform 72"/>
            <p:cNvSpPr>
              <a:spLocks/>
            </p:cNvSpPr>
            <p:nvPr/>
          </p:nvSpPr>
          <p:spPr bwMode="auto">
            <a:xfrm>
              <a:off x="1812758" y="-894347"/>
              <a:ext cx="786063" cy="673768"/>
            </a:xfrm>
            <a:custGeom>
              <a:avLst/>
              <a:gdLst/>
              <a:ahLst/>
              <a:cxnLst>
                <a:cxn ang="0">
                  <a:pos x="18" y="76"/>
                </a:cxn>
                <a:cxn ang="0">
                  <a:pos x="18" y="76"/>
                </a:cxn>
                <a:cxn ang="0">
                  <a:pos x="24" y="80"/>
                </a:cxn>
                <a:cxn ang="0">
                  <a:pos x="34" y="82"/>
                </a:cxn>
                <a:cxn ang="0">
                  <a:pos x="44" y="84"/>
                </a:cxn>
                <a:cxn ang="0">
                  <a:pos x="56" y="82"/>
                </a:cxn>
                <a:cxn ang="0">
                  <a:pos x="68" y="78"/>
                </a:cxn>
                <a:cxn ang="0">
                  <a:pos x="80" y="70"/>
                </a:cxn>
                <a:cxn ang="0">
                  <a:pos x="86" y="64"/>
                </a:cxn>
                <a:cxn ang="0">
                  <a:pos x="92" y="56"/>
                </a:cxn>
                <a:cxn ang="0">
                  <a:pos x="92" y="56"/>
                </a:cxn>
                <a:cxn ang="0">
                  <a:pos x="98" y="46"/>
                </a:cxn>
                <a:cxn ang="0">
                  <a:pos x="96" y="42"/>
                </a:cxn>
                <a:cxn ang="0">
                  <a:pos x="96" y="42"/>
                </a:cxn>
                <a:cxn ang="0">
                  <a:pos x="88" y="40"/>
                </a:cxn>
                <a:cxn ang="0">
                  <a:pos x="78" y="42"/>
                </a:cxn>
                <a:cxn ang="0">
                  <a:pos x="78" y="42"/>
                </a:cxn>
                <a:cxn ang="0">
                  <a:pos x="68" y="42"/>
                </a:cxn>
                <a:cxn ang="0">
                  <a:pos x="58" y="42"/>
                </a:cxn>
                <a:cxn ang="0">
                  <a:pos x="54" y="38"/>
                </a:cxn>
                <a:cxn ang="0">
                  <a:pos x="52" y="36"/>
                </a:cxn>
                <a:cxn ang="0">
                  <a:pos x="54" y="32"/>
                </a:cxn>
                <a:cxn ang="0">
                  <a:pos x="54" y="32"/>
                </a:cxn>
                <a:cxn ang="0">
                  <a:pos x="58" y="26"/>
                </a:cxn>
                <a:cxn ang="0">
                  <a:pos x="66" y="18"/>
                </a:cxn>
                <a:cxn ang="0">
                  <a:pos x="72" y="10"/>
                </a:cxn>
                <a:cxn ang="0">
                  <a:pos x="72" y="8"/>
                </a:cxn>
                <a:cxn ang="0">
                  <a:pos x="68" y="6"/>
                </a:cxn>
                <a:cxn ang="0">
                  <a:pos x="68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4" y="6"/>
                </a:cxn>
                <a:cxn ang="0">
                  <a:pos x="18" y="12"/>
                </a:cxn>
                <a:cxn ang="0">
                  <a:pos x="18" y="12"/>
                </a:cxn>
                <a:cxn ang="0">
                  <a:pos x="10" y="20"/>
                </a:cxn>
                <a:cxn ang="0">
                  <a:pos x="6" y="30"/>
                </a:cxn>
                <a:cxn ang="0">
                  <a:pos x="2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8" y="48"/>
                </a:cxn>
                <a:cxn ang="0">
                  <a:pos x="14" y="46"/>
                </a:cxn>
                <a:cxn ang="0">
                  <a:pos x="16" y="46"/>
                </a:cxn>
                <a:cxn ang="0">
                  <a:pos x="18" y="46"/>
                </a:cxn>
                <a:cxn ang="0">
                  <a:pos x="18" y="46"/>
                </a:cxn>
                <a:cxn ang="0">
                  <a:pos x="20" y="52"/>
                </a:cxn>
                <a:cxn ang="0">
                  <a:pos x="16" y="56"/>
                </a:cxn>
                <a:cxn ang="0">
                  <a:pos x="6" y="66"/>
                </a:cxn>
                <a:cxn ang="0">
                  <a:pos x="6" y="66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26" y="60"/>
                </a:cxn>
                <a:cxn ang="0">
                  <a:pos x="30" y="62"/>
                </a:cxn>
                <a:cxn ang="0">
                  <a:pos x="30" y="64"/>
                </a:cxn>
                <a:cxn ang="0">
                  <a:pos x="30" y="68"/>
                </a:cxn>
                <a:cxn ang="0">
                  <a:pos x="24" y="72"/>
                </a:cxn>
                <a:cxn ang="0">
                  <a:pos x="18" y="76"/>
                </a:cxn>
                <a:cxn ang="0">
                  <a:pos x="18" y="76"/>
                </a:cxn>
              </a:cxnLst>
              <a:rect l="0" t="0" r="r" b="b"/>
              <a:pathLst>
                <a:path w="98" h="84">
                  <a:moveTo>
                    <a:pt x="18" y="76"/>
                  </a:moveTo>
                  <a:lnTo>
                    <a:pt x="18" y="76"/>
                  </a:lnTo>
                  <a:lnTo>
                    <a:pt x="24" y="80"/>
                  </a:lnTo>
                  <a:lnTo>
                    <a:pt x="34" y="82"/>
                  </a:lnTo>
                  <a:lnTo>
                    <a:pt x="44" y="84"/>
                  </a:lnTo>
                  <a:lnTo>
                    <a:pt x="56" y="82"/>
                  </a:lnTo>
                  <a:lnTo>
                    <a:pt x="68" y="78"/>
                  </a:lnTo>
                  <a:lnTo>
                    <a:pt x="80" y="70"/>
                  </a:lnTo>
                  <a:lnTo>
                    <a:pt x="86" y="64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8" y="46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88" y="40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68" y="42"/>
                  </a:lnTo>
                  <a:lnTo>
                    <a:pt x="58" y="42"/>
                  </a:lnTo>
                  <a:lnTo>
                    <a:pt x="54" y="38"/>
                  </a:lnTo>
                  <a:lnTo>
                    <a:pt x="52" y="36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8" y="26"/>
                  </a:lnTo>
                  <a:lnTo>
                    <a:pt x="66" y="18"/>
                  </a:lnTo>
                  <a:lnTo>
                    <a:pt x="72" y="10"/>
                  </a:lnTo>
                  <a:lnTo>
                    <a:pt x="72" y="8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2" y="4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0" y="20"/>
                  </a:lnTo>
                  <a:lnTo>
                    <a:pt x="6" y="30"/>
                  </a:lnTo>
                  <a:lnTo>
                    <a:pt x="2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8" y="48"/>
                  </a:lnTo>
                  <a:lnTo>
                    <a:pt x="14" y="46"/>
                  </a:lnTo>
                  <a:lnTo>
                    <a:pt x="16" y="4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20" y="52"/>
                  </a:lnTo>
                  <a:lnTo>
                    <a:pt x="16" y="5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6" y="60"/>
                  </a:lnTo>
                  <a:lnTo>
                    <a:pt x="30" y="62"/>
                  </a:lnTo>
                  <a:lnTo>
                    <a:pt x="30" y="64"/>
                  </a:lnTo>
                  <a:lnTo>
                    <a:pt x="30" y="68"/>
                  </a:lnTo>
                  <a:lnTo>
                    <a:pt x="24" y="72"/>
                  </a:lnTo>
                  <a:lnTo>
                    <a:pt x="18" y="76"/>
                  </a:lnTo>
                  <a:lnTo>
                    <a:pt x="18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7" name="Freeform 73"/>
            <p:cNvSpPr>
              <a:spLocks/>
            </p:cNvSpPr>
            <p:nvPr/>
          </p:nvSpPr>
          <p:spPr bwMode="auto">
            <a:xfrm>
              <a:off x="1700463" y="-188495"/>
              <a:ext cx="721895" cy="705853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8" y="18"/>
                </a:cxn>
                <a:cxn ang="0">
                  <a:pos x="4" y="26"/>
                </a:cxn>
                <a:cxn ang="0">
                  <a:pos x="2" y="34"/>
                </a:cxn>
                <a:cxn ang="0">
                  <a:pos x="0" y="42"/>
                </a:cxn>
                <a:cxn ang="0">
                  <a:pos x="0" y="54"/>
                </a:cxn>
                <a:cxn ang="0">
                  <a:pos x="6" y="64"/>
                </a:cxn>
                <a:cxn ang="0">
                  <a:pos x="14" y="74"/>
                </a:cxn>
                <a:cxn ang="0">
                  <a:pos x="20" y="80"/>
                </a:cxn>
                <a:cxn ang="0">
                  <a:pos x="28" y="84"/>
                </a:cxn>
                <a:cxn ang="0">
                  <a:pos x="28" y="84"/>
                </a:cxn>
                <a:cxn ang="0">
                  <a:pos x="40" y="88"/>
                </a:cxn>
                <a:cxn ang="0">
                  <a:pos x="44" y="86"/>
                </a:cxn>
                <a:cxn ang="0">
                  <a:pos x="46" y="86"/>
                </a:cxn>
                <a:cxn ang="0">
                  <a:pos x="46" y="78"/>
                </a:cxn>
                <a:cxn ang="0">
                  <a:pos x="46" y="70"/>
                </a:cxn>
                <a:cxn ang="0">
                  <a:pos x="46" y="70"/>
                </a:cxn>
                <a:cxn ang="0">
                  <a:pos x="46" y="60"/>
                </a:cxn>
                <a:cxn ang="0">
                  <a:pos x="46" y="54"/>
                </a:cxn>
                <a:cxn ang="0">
                  <a:pos x="50" y="48"/>
                </a:cxn>
                <a:cxn ang="0">
                  <a:pos x="52" y="46"/>
                </a:cxn>
                <a:cxn ang="0">
                  <a:pos x="56" y="48"/>
                </a:cxn>
                <a:cxn ang="0">
                  <a:pos x="56" y="48"/>
                </a:cxn>
                <a:cxn ang="0">
                  <a:pos x="64" y="52"/>
                </a:cxn>
                <a:cxn ang="0">
                  <a:pos x="72" y="58"/>
                </a:cxn>
                <a:cxn ang="0">
                  <a:pos x="78" y="62"/>
                </a:cxn>
                <a:cxn ang="0">
                  <a:pos x="82" y="62"/>
                </a:cxn>
                <a:cxn ang="0">
                  <a:pos x="84" y="58"/>
                </a:cxn>
                <a:cxn ang="0">
                  <a:pos x="84" y="58"/>
                </a:cxn>
                <a:cxn ang="0">
                  <a:pos x="88" y="50"/>
                </a:cxn>
                <a:cxn ang="0">
                  <a:pos x="90" y="38"/>
                </a:cxn>
                <a:cxn ang="0">
                  <a:pos x="90" y="32"/>
                </a:cxn>
                <a:cxn ang="0">
                  <a:pos x="88" y="26"/>
                </a:cxn>
                <a:cxn ang="0">
                  <a:pos x="84" y="20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0" y="8"/>
                </a:cxn>
                <a:cxn ang="0">
                  <a:pos x="60" y="4"/>
                </a:cxn>
                <a:cxn ang="0">
                  <a:pos x="46" y="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8" y="8"/>
                </a:cxn>
                <a:cxn ang="0">
                  <a:pos x="42" y="12"/>
                </a:cxn>
                <a:cxn ang="0">
                  <a:pos x="42" y="16"/>
                </a:cxn>
                <a:cxn ang="0">
                  <a:pos x="40" y="18"/>
                </a:cxn>
                <a:cxn ang="0">
                  <a:pos x="40" y="18"/>
                </a:cxn>
                <a:cxn ang="0">
                  <a:pos x="36" y="18"/>
                </a:cxn>
                <a:cxn ang="0">
                  <a:pos x="32" y="16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26"/>
                </a:cxn>
                <a:cxn ang="0">
                  <a:pos x="22" y="30"/>
                </a:cxn>
                <a:cxn ang="0">
                  <a:pos x="20" y="30"/>
                </a:cxn>
                <a:cxn ang="0">
                  <a:pos x="18" y="28"/>
                </a:cxn>
                <a:cxn ang="0">
                  <a:pos x="14" y="26"/>
                </a:cxn>
                <a:cxn ang="0">
                  <a:pos x="8" y="18"/>
                </a:cxn>
                <a:cxn ang="0">
                  <a:pos x="8" y="18"/>
                </a:cxn>
              </a:cxnLst>
              <a:rect l="0" t="0" r="r" b="b"/>
              <a:pathLst>
                <a:path w="90" h="88">
                  <a:moveTo>
                    <a:pt x="8" y="18"/>
                  </a:moveTo>
                  <a:lnTo>
                    <a:pt x="8" y="18"/>
                  </a:lnTo>
                  <a:lnTo>
                    <a:pt x="4" y="26"/>
                  </a:lnTo>
                  <a:lnTo>
                    <a:pt x="2" y="34"/>
                  </a:lnTo>
                  <a:lnTo>
                    <a:pt x="0" y="42"/>
                  </a:lnTo>
                  <a:lnTo>
                    <a:pt x="0" y="54"/>
                  </a:lnTo>
                  <a:lnTo>
                    <a:pt x="6" y="64"/>
                  </a:lnTo>
                  <a:lnTo>
                    <a:pt x="14" y="74"/>
                  </a:lnTo>
                  <a:lnTo>
                    <a:pt x="20" y="80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40" y="88"/>
                  </a:lnTo>
                  <a:lnTo>
                    <a:pt x="44" y="86"/>
                  </a:lnTo>
                  <a:lnTo>
                    <a:pt x="46" y="86"/>
                  </a:lnTo>
                  <a:lnTo>
                    <a:pt x="46" y="78"/>
                  </a:lnTo>
                  <a:lnTo>
                    <a:pt x="46" y="70"/>
                  </a:lnTo>
                  <a:lnTo>
                    <a:pt x="46" y="70"/>
                  </a:lnTo>
                  <a:lnTo>
                    <a:pt x="46" y="60"/>
                  </a:lnTo>
                  <a:lnTo>
                    <a:pt x="46" y="54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64" y="52"/>
                  </a:lnTo>
                  <a:lnTo>
                    <a:pt x="72" y="58"/>
                  </a:lnTo>
                  <a:lnTo>
                    <a:pt x="78" y="62"/>
                  </a:lnTo>
                  <a:lnTo>
                    <a:pt x="82" y="62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88" y="50"/>
                  </a:lnTo>
                  <a:lnTo>
                    <a:pt x="90" y="38"/>
                  </a:lnTo>
                  <a:lnTo>
                    <a:pt x="90" y="32"/>
                  </a:lnTo>
                  <a:lnTo>
                    <a:pt x="88" y="26"/>
                  </a:lnTo>
                  <a:lnTo>
                    <a:pt x="84" y="20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0" y="8"/>
                  </a:lnTo>
                  <a:lnTo>
                    <a:pt x="60" y="4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8" y="8"/>
                  </a:lnTo>
                  <a:lnTo>
                    <a:pt x="42" y="12"/>
                  </a:lnTo>
                  <a:lnTo>
                    <a:pt x="42" y="16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6"/>
                  </a:lnTo>
                  <a:lnTo>
                    <a:pt x="22" y="30"/>
                  </a:lnTo>
                  <a:lnTo>
                    <a:pt x="20" y="30"/>
                  </a:lnTo>
                  <a:lnTo>
                    <a:pt x="18" y="28"/>
                  </a:lnTo>
                  <a:lnTo>
                    <a:pt x="14" y="26"/>
                  </a:lnTo>
                  <a:lnTo>
                    <a:pt x="8" y="18"/>
                  </a:lnTo>
                  <a:lnTo>
                    <a:pt x="8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8" name="Freeform 74"/>
            <p:cNvSpPr>
              <a:spLocks/>
            </p:cNvSpPr>
            <p:nvPr/>
          </p:nvSpPr>
          <p:spPr bwMode="auto">
            <a:xfrm>
              <a:off x="882316" y="-300789"/>
              <a:ext cx="770021" cy="657726"/>
            </a:xfrm>
            <a:custGeom>
              <a:avLst/>
              <a:gdLst/>
              <a:ahLst/>
              <a:cxnLst>
                <a:cxn ang="0">
                  <a:pos x="78" y="6"/>
                </a:cxn>
                <a:cxn ang="0">
                  <a:pos x="78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0" y="0"/>
                </a:cxn>
                <a:cxn ang="0">
                  <a:pos x="28" y="4"/>
                </a:cxn>
                <a:cxn ang="0">
                  <a:pos x="16" y="12"/>
                </a:cxn>
                <a:cxn ang="0">
                  <a:pos x="4" y="26"/>
                </a:cxn>
                <a:cxn ang="0">
                  <a:pos x="4" y="2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8" y="42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8" y="40"/>
                </a:cxn>
                <a:cxn ang="0">
                  <a:pos x="36" y="42"/>
                </a:cxn>
                <a:cxn ang="0">
                  <a:pos x="42" y="44"/>
                </a:cxn>
                <a:cxn ang="0">
                  <a:pos x="42" y="46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36" y="58"/>
                </a:cxn>
                <a:cxn ang="0">
                  <a:pos x="28" y="64"/>
                </a:cxn>
                <a:cxn ang="0">
                  <a:pos x="24" y="72"/>
                </a:cxn>
                <a:cxn ang="0">
                  <a:pos x="24" y="74"/>
                </a:cxn>
                <a:cxn ang="0">
                  <a:pos x="26" y="76"/>
                </a:cxn>
                <a:cxn ang="0">
                  <a:pos x="26" y="76"/>
                </a:cxn>
                <a:cxn ang="0">
                  <a:pos x="36" y="80"/>
                </a:cxn>
                <a:cxn ang="0">
                  <a:pos x="48" y="82"/>
                </a:cxn>
                <a:cxn ang="0">
                  <a:pos x="56" y="80"/>
                </a:cxn>
                <a:cxn ang="0">
                  <a:pos x="62" y="78"/>
                </a:cxn>
                <a:cxn ang="0">
                  <a:pos x="70" y="74"/>
                </a:cxn>
                <a:cxn ang="0">
                  <a:pos x="78" y="70"/>
                </a:cxn>
                <a:cxn ang="0">
                  <a:pos x="78" y="70"/>
                </a:cxn>
                <a:cxn ang="0">
                  <a:pos x="84" y="62"/>
                </a:cxn>
                <a:cxn ang="0">
                  <a:pos x="88" y="52"/>
                </a:cxn>
                <a:cxn ang="0">
                  <a:pos x="94" y="40"/>
                </a:cxn>
                <a:cxn ang="0">
                  <a:pos x="96" y="28"/>
                </a:cxn>
                <a:cxn ang="0">
                  <a:pos x="96" y="28"/>
                </a:cxn>
                <a:cxn ang="0">
                  <a:pos x="88" y="34"/>
                </a:cxn>
                <a:cxn ang="0">
                  <a:pos x="82" y="36"/>
                </a:cxn>
                <a:cxn ang="0">
                  <a:pos x="78" y="36"/>
                </a:cxn>
                <a:cxn ang="0">
                  <a:pos x="76" y="36"/>
                </a:cxn>
                <a:cxn ang="0">
                  <a:pos x="76" y="36"/>
                </a:cxn>
                <a:cxn ang="0">
                  <a:pos x="76" y="32"/>
                </a:cxn>
                <a:cxn ang="0">
                  <a:pos x="78" y="26"/>
                </a:cxn>
                <a:cxn ang="0">
                  <a:pos x="90" y="16"/>
                </a:cxn>
                <a:cxn ang="0">
                  <a:pos x="90" y="16"/>
                </a:cxn>
                <a:cxn ang="0">
                  <a:pos x="74" y="22"/>
                </a:cxn>
                <a:cxn ang="0">
                  <a:pos x="74" y="22"/>
                </a:cxn>
                <a:cxn ang="0">
                  <a:pos x="68" y="22"/>
                </a:cxn>
                <a:cxn ang="0">
                  <a:pos x="64" y="20"/>
                </a:cxn>
                <a:cxn ang="0">
                  <a:pos x="64" y="18"/>
                </a:cxn>
                <a:cxn ang="0">
                  <a:pos x="66" y="14"/>
                </a:cxn>
                <a:cxn ang="0">
                  <a:pos x="78" y="6"/>
                </a:cxn>
                <a:cxn ang="0">
                  <a:pos x="78" y="6"/>
                </a:cxn>
              </a:cxnLst>
              <a:rect l="0" t="0" r="r" b="b"/>
              <a:pathLst>
                <a:path w="96" h="82">
                  <a:moveTo>
                    <a:pt x="78" y="6"/>
                  </a:moveTo>
                  <a:lnTo>
                    <a:pt x="78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0" y="0"/>
                  </a:lnTo>
                  <a:lnTo>
                    <a:pt x="28" y="4"/>
                  </a:lnTo>
                  <a:lnTo>
                    <a:pt x="16" y="12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8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8" y="40"/>
                  </a:lnTo>
                  <a:lnTo>
                    <a:pt x="36" y="42"/>
                  </a:lnTo>
                  <a:lnTo>
                    <a:pt x="42" y="44"/>
                  </a:lnTo>
                  <a:lnTo>
                    <a:pt x="42" y="46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36" y="58"/>
                  </a:lnTo>
                  <a:lnTo>
                    <a:pt x="28" y="64"/>
                  </a:lnTo>
                  <a:lnTo>
                    <a:pt x="24" y="72"/>
                  </a:lnTo>
                  <a:lnTo>
                    <a:pt x="24" y="74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6" y="80"/>
                  </a:lnTo>
                  <a:lnTo>
                    <a:pt x="48" y="82"/>
                  </a:lnTo>
                  <a:lnTo>
                    <a:pt x="56" y="80"/>
                  </a:lnTo>
                  <a:lnTo>
                    <a:pt x="62" y="78"/>
                  </a:lnTo>
                  <a:lnTo>
                    <a:pt x="70" y="74"/>
                  </a:lnTo>
                  <a:lnTo>
                    <a:pt x="78" y="70"/>
                  </a:lnTo>
                  <a:lnTo>
                    <a:pt x="78" y="70"/>
                  </a:lnTo>
                  <a:lnTo>
                    <a:pt x="84" y="62"/>
                  </a:lnTo>
                  <a:lnTo>
                    <a:pt x="88" y="52"/>
                  </a:lnTo>
                  <a:lnTo>
                    <a:pt x="94" y="40"/>
                  </a:lnTo>
                  <a:lnTo>
                    <a:pt x="96" y="28"/>
                  </a:lnTo>
                  <a:lnTo>
                    <a:pt x="96" y="28"/>
                  </a:lnTo>
                  <a:lnTo>
                    <a:pt x="88" y="34"/>
                  </a:lnTo>
                  <a:lnTo>
                    <a:pt x="82" y="36"/>
                  </a:lnTo>
                  <a:lnTo>
                    <a:pt x="78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8" y="26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74" y="22"/>
                  </a:lnTo>
                  <a:lnTo>
                    <a:pt x="74" y="22"/>
                  </a:lnTo>
                  <a:lnTo>
                    <a:pt x="68" y="22"/>
                  </a:lnTo>
                  <a:lnTo>
                    <a:pt x="64" y="20"/>
                  </a:lnTo>
                  <a:lnTo>
                    <a:pt x="64" y="18"/>
                  </a:lnTo>
                  <a:lnTo>
                    <a:pt x="66" y="14"/>
                  </a:lnTo>
                  <a:lnTo>
                    <a:pt x="78" y="6"/>
                  </a:lnTo>
                  <a:lnTo>
                    <a:pt x="7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9" name="Freeform 75"/>
            <p:cNvSpPr>
              <a:spLocks/>
            </p:cNvSpPr>
            <p:nvPr/>
          </p:nvSpPr>
          <p:spPr bwMode="auto">
            <a:xfrm>
              <a:off x="1042737" y="-1054768"/>
              <a:ext cx="721895" cy="689811"/>
            </a:xfrm>
            <a:custGeom>
              <a:avLst/>
              <a:gdLst/>
              <a:ahLst/>
              <a:cxnLst>
                <a:cxn ang="0">
                  <a:pos x="82" y="68"/>
                </a:cxn>
                <a:cxn ang="0">
                  <a:pos x="82" y="68"/>
                </a:cxn>
                <a:cxn ang="0">
                  <a:pos x="86" y="62"/>
                </a:cxn>
                <a:cxn ang="0">
                  <a:pos x="88" y="54"/>
                </a:cxn>
                <a:cxn ang="0">
                  <a:pos x="90" y="44"/>
                </a:cxn>
                <a:cxn ang="0">
                  <a:pos x="90" y="34"/>
                </a:cxn>
                <a:cxn ang="0">
                  <a:pos x="84" y="24"/>
                </a:cxn>
                <a:cxn ang="0">
                  <a:pos x="76" y="12"/>
                </a:cxn>
                <a:cxn ang="0">
                  <a:pos x="70" y="8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4" y="8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44" y="26"/>
                </a:cxn>
                <a:cxn ang="0">
                  <a:pos x="44" y="34"/>
                </a:cxn>
                <a:cxn ang="0">
                  <a:pos x="40" y="38"/>
                </a:cxn>
                <a:cxn ang="0">
                  <a:pos x="38" y="40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26" y="36"/>
                </a:cxn>
                <a:cxn ang="0">
                  <a:pos x="18" y="30"/>
                </a:cxn>
                <a:cxn ang="0">
                  <a:pos x="12" y="24"/>
                </a:cxn>
                <a:cxn ang="0">
                  <a:pos x="8" y="26"/>
                </a:cxn>
                <a:cxn ang="0">
                  <a:pos x="6" y="28"/>
                </a:cxn>
                <a:cxn ang="0">
                  <a:pos x="6" y="28"/>
                </a:cxn>
                <a:cxn ang="0">
                  <a:pos x="2" y="38"/>
                </a:cxn>
                <a:cxn ang="0">
                  <a:pos x="0" y="48"/>
                </a:cxn>
                <a:cxn ang="0">
                  <a:pos x="0" y="54"/>
                </a:cxn>
                <a:cxn ang="0">
                  <a:pos x="2" y="60"/>
                </a:cxn>
                <a:cxn ang="0">
                  <a:pos x="6" y="68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20" y="78"/>
                </a:cxn>
                <a:cxn ang="0">
                  <a:pos x="30" y="82"/>
                </a:cxn>
                <a:cxn ang="0">
                  <a:pos x="42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0"/>
                </a:cxn>
                <a:cxn ang="0">
                  <a:pos x="48" y="74"/>
                </a:cxn>
                <a:cxn ang="0">
                  <a:pos x="48" y="72"/>
                </a:cxn>
                <a:cxn ang="0">
                  <a:pos x="50" y="70"/>
                </a:cxn>
                <a:cxn ang="0">
                  <a:pos x="50" y="70"/>
                </a:cxn>
                <a:cxn ang="0">
                  <a:pos x="54" y="68"/>
                </a:cxn>
                <a:cxn ang="0">
                  <a:pos x="58" y="70"/>
                </a:cxn>
                <a:cxn ang="0">
                  <a:pos x="70" y="80"/>
                </a:cxn>
                <a:cxn ang="0">
                  <a:pos x="70" y="80"/>
                </a:cxn>
                <a:cxn ang="0">
                  <a:pos x="64" y="66"/>
                </a:cxn>
                <a:cxn ang="0">
                  <a:pos x="64" y="66"/>
                </a:cxn>
                <a:cxn ang="0">
                  <a:pos x="64" y="62"/>
                </a:cxn>
                <a:cxn ang="0">
                  <a:pos x="66" y="58"/>
                </a:cxn>
                <a:cxn ang="0">
                  <a:pos x="70" y="58"/>
                </a:cxn>
                <a:cxn ang="0">
                  <a:pos x="72" y="58"/>
                </a:cxn>
                <a:cxn ang="0">
                  <a:pos x="76" y="62"/>
                </a:cxn>
                <a:cxn ang="0">
                  <a:pos x="82" y="68"/>
                </a:cxn>
                <a:cxn ang="0">
                  <a:pos x="82" y="68"/>
                </a:cxn>
              </a:cxnLst>
              <a:rect l="0" t="0" r="r" b="b"/>
              <a:pathLst>
                <a:path w="90" h="86">
                  <a:moveTo>
                    <a:pt x="82" y="68"/>
                  </a:moveTo>
                  <a:lnTo>
                    <a:pt x="82" y="68"/>
                  </a:lnTo>
                  <a:lnTo>
                    <a:pt x="86" y="62"/>
                  </a:lnTo>
                  <a:lnTo>
                    <a:pt x="88" y="54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84" y="24"/>
                  </a:lnTo>
                  <a:lnTo>
                    <a:pt x="76" y="12"/>
                  </a:lnTo>
                  <a:lnTo>
                    <a:pt x="70" y="8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8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4" y="26"/>
                  </a:lnTo>
                  <a:lnTo>
                    <a:pt x="44" y="34"/>
                  </a:lnTo>
                  <a:lnTo>
                    <a:pt x="40" y="38"/>
                  </a:lnTo>
                  <a:lnTo>
                    <a:pt x="38" y="40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26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8" y="26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2" y="3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2" y="60"/>
                  </a:lnTo>
                  <a:lnTo>
                    <a:pt x="6" y="68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20" y="78"/>
                  </a:lnTo>
                  <a:lnTo>
                    <a:pt x="30" y="82"/>
                  </a:lnTo>
                  <a:lnTo>
                    <a:pt x="42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0"/>
                  </a:lnTo>
                  <a:lnTo>
                    <a:pt x="48" y="74"/>
                  </a:lnTo>
                  <a:lnTo>
                    <a:pt x="48" y="72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4" y="68"/>
                  </a:lnTo>
                  <a:lnTo>
                    <a:pt x="58" y="70"/>
                  </a:lnTo>
                  <a:lnTo>
                    <a:pt x="70" y="80"/>
                  </a:lnTo>
                  <a:lnTo>
                    <a:pt x="70" y="8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64" y="62"/>
                  </a:lnTo>
                  <a:lnTo>
                    <a:pt x="66" y="58"/>
                  </a:lnTo>
                  <a:lnTo>
                    <a:pt x="70" y="58"/>
                  </a:lnTo>
                  <a:lnTo>
                    <a:pt x="72" y="58"/>
                  </a:lnTo>
                  <a:lnTo>
                    <a:pt x="76" y="62"/>
                  </a:lnTo>
                  <a:lnTo>
                    <a:pt x="82" y="68"/>
                  </a:lnTo>
                  <a:lnTo>
                    <a:pt x="82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0" name="Freeform 76"/>
            <p:cNvSpPr>
              <a:spLocks/>
            </p:cNvSpPr>
            <p:nvPr/>
          </p:nvSpPr>
          <p:spPr bwMode="auto">
            <a:xfrm>
              <a:off x="1636295" y="-348916"/>
              <a:ext cx="176463" cy="160421"/>
            </a:xfrm>
            <a:custGeom>
              <a:avLst/>
              <a:gdLst/>
              <a:ahLst/>
              <a:cxnLst>
                <a:cxn ang="0">
                  <a:pos x="20" y="16"/>
                </a:cxn>
                <a:cxn ang="0">
                  <a:pos x="20" y="16"/>
                </a:cxn>
                <a:cxn ang="0">
                  <a:pos x="16" y="18"/>
                </a:cxn>
                <a:cxn ang="0">
                  <a:pos x="12" y="20"/>
                </a:cxn>
                <a:cxn ang="0">
                  <a:pos x="8" y="18"/>
                </a:cxn>
                <a:cxn ang="0">
                  <a:pos x="4" y="18"/>
                </a:cxn>
                <a:cxn ang="0">
                  <a:pos x="4" y="18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2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20" y="4"/>
                </a:cxn>
                <a:cxn ang="0">
                  <a:pos x="22" y="8"/>
                </a:cxn>
                <a:cxn ang="0">
                  <a:pos x="22" y="12"/>
                </a:cxn>
                <a:cxn ang="0">
                  <a:pos x="20" y="16"/>
                </a:cxn>
                <a:cxn ang="0">
                  <a:pos x="20" y="16"/>
                </a:cxn>
              </a:cxnLst>
              <a:rect l="0" t="0" r="r" b="b"/>
              <a:pathLst>
                <a:path w="22" h="20">
                  <a:moveTo>
                    <a:pt x="20" y="16"/>
                  </a:moveTo>
                  <a:lnTo>
                    <a:pt x="20" y="16"/>
                  </a:lnTo>
                  <a:lnTo>
                    <a:pt x="16" y="18"/>
                  </a:lnTo>
                  <a:lnTo>
                    <a:pt x="12" y="20"/>
                  </a:lnTo>
                  <a:lnTo>
                    <a:pt x="8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2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2" y="8"/>
                  </a:lnTo>
                  <a:lnTo>
                    <a:pt x="22" y="12"/>
                  </a:lnTo>
                  <a:lnTo>
                    <a:pt x="20" y="16"/>
                  </a:lnTo>
                  <a:lnTo>
                    <a:pt x="20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1" name="Freeform 77"/>
            <p:cNvSpPr>
              <a:spLocks/>
            </p:cNvSpPr>
            <p:nvPr/>
          </p:nvSpPr>
          <p:spPr bwMode="auto">
            <a:xfrm>
              <a:off x="3914274" y="-284747"/>
              <a:ext cx="465221" cy="882316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8" y="4"/>
                </a:cxn>
                <a:cxn ang="0">
                  <a:pos x="28" y="14"/>
                </a:cxn>
                <a:cxn ang="0">
                  <a:pos x="28" y="22"/>
                </a:cxn>
                <a:cxn ang="0">
                  <a:pos x="24" y="28"/>
                </a:cxn>
                <a:cxn ang="0">
                  <a:pos x="20" y="36"/>
                </a:cxn>
                <a:cxn ang="0">
                  <a:pos x="12" y="44"/>
                </a:cxn>
                <a:cxn ang="0">
                  <a:pos x="12" y="44"/>
                </a:cxn>
                <a:cxn ang="0">
                  <a:pos x="6" y="54"/>
                </a:cxn>
                <a:cxn ang="0">
                  <a:pos x="2" y="66"/>
                </a:cxn>
                <a:cxn ang="0">
                  <a:pos x="0" y="80"/>
                </a:cxn>
                <a:cxn ang="0">
                  <a:pos x="4" y="92"/>
                </a:cxn>
                <a:cxn ang="0">
                  <a:pos x="8" y="102"/>
                </a:cxn>
                <a:cxn ang="0">
                  <a:pos x="14" y="106"/>
                </a:cxn>
                <a:cxn ang="0">
                  <a:pos x="18" y="110"/>
                </a:cxn>
                <a:cxn ang="0">
                  <a:pos x="24" y="110"/>
                </a:cxn>
                <a:cxn ang="0">
                  <a:pos x="30" y="110"/>
                </a:cxn>
                <a:cxn ang="0">
                  <a:pos x="38" y="110"/>
                </a:cxn>
                <a:cxn ang="0">
                  <a:pos x="48" y="106"/>
                </a:cxn>
                <a:cxn ang="0">
                  <a:pos x="48" y="106"/>
                </a:cxn>
                <a:cxn ang="0">
                  <a:pos x="52" y="102"/>
                </a:cxn>
                <a:cxn ang="0">
                  <a:pos x="56" y="96"/>
                </a:cxn>
                <a:cxn ang="0">
                  <a:pos x="58" y="90"/>
                </a:cxn>
                <a:cxn ang="0">
                  <a:pos x="58" y="86"/>
                </a:cxn>
                <a:cxn ang="0">
                  <a:pos x="54" y="76"/>
                </a:cxn>
                <a:cxn ang="0">
                  <a:pos x="54" y="72"/>
                </a:cxn>
                <a:cxn ang="0">
                  <a:pos x="54" y="72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8" y="82"/>
                </a:cxn>
                <a:cxn ang="0">
                  <a:pos x="34" y="80"/>
                </a:cxn>
                <a:cxn ang="0">
                  <a:pos x="34" y="80"/>
                </a:cxn>
                <a:cxn ang="0">
                  <a:pos x="36" y="78"/>
                </a:cxn>
                <a:cxn ang="0">
                  <a:pos x="42" y="74"/>
                </a:cxn>
                <a:cxn ang="0">
                  <a:pos x="46" y="66"/>
                </a:cxn>
                <a:cxn ang="0">
                  <a:pos x="48" y="62"/>
                </a:cxn>
                <a:cxn ang="0">
                  <a:pos x="48" y="54"/>
                </a:cxn>
                <a:cxn ang="0">
                  <a:pos x="48" y="54"/>
                </a:cxn>
                <a:cxn ang="0">
                  <a:pos x="46" y="48"/>
                </a:cxn>
                <a:cxn ang="0">
                  <a:pos x="44" y="38"/>
                </a:cxn>
                <a:cxn ang="0">
                  <a:pos x="36" y="20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58" h="110">
                  <a:moveTo>
                    <a:pt x="26" y="0"/>
                  </a:moveTo>
                  <a:lnTo>
                    <a:pt x="26" y="0"/>
                  </a:lnTo>
                  <a:lnTo>
                    <a:pt x="28" y="4"/>
                  </a:lnTo>
                  <a:lnTo>
                    <a:pt x="28" y="14"/>
                  </a:lnTo>
                  <a:lnTo>
                    <a:pt x="28" y="22"/>
                  </a:lnTo>
                  <a:lnTo>
                    <a:pt x="24" y="28"/>
                  </a:lnTo>
                  <a:lnTo>
                    <a:pt x="20" y="36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6" y="54"/>
                  </a:lnTo>
                  <a:lnTo>
                    <a:pt x="2" y="66"/>
                  </a:lnTo>
                  <a:lnTo>
                    <a:pt x="0" y="80"/>
                  </a:lnTo>
                  <a:lnTo>
                    <a:pt x="4" y="92"/>
                  </a:lnTo>
                  <a:lnTo>
                    <a:pt x="8" y="102"/>
                  </a:lnTo>
                  <a:lnTo>
                    <a:pt x="14" y="106"/>
                  </a:lnTo>
                  <a:lnTo>
                    <a:pt x="18" y="110"/>
                  </a:lnTo>
                  <a:lnTo>
                    <a:pt x="24" y="110"/>
                  </a:lnTo>
                  <a:lnTo>
                    <a:pt x="30" y="110"/>
                  </a:lnTo>
                  <a:lnTo>
                    <a:pt x="38" y="110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52" y="102"/>
                  </a:lnTo>
                  <a:lnTo>
                    <a:pt x="56" y="96"/>
                  </a:lnTo>
                  <a:lnTo>
                    <a:pt x="58" y="90"/>
                  </a:lnTo>
                  <a:lnTo>
                    <a:pt x="58" y="86"/>
                  </a:lnTo>
                  <a:lnTo>
                    <a:pt x="54" y="76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8" y="82"/>
                  </a:lnTo>
                  <a:lnTo>
                    <a:pt x="34" y="80"/>
                  </a:lnTo>
                  <a:lnTo>
                    <a:pt x="34" y="80"/>
                  </a:lnTo>
                  <a:lnTo>
                    <a:pt x="36" y="78"/>
                  </a:lnTo>
                  <a:lnTo>
                    <a:pt x="42" y="74"/>
                  </a:lnTo>
                  <a:lnTo>
                    <a:pt x="46" y="66"/>
                  </a:lnTo>
                  <a:lnTo>
                    <a:pt x="48" y="62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6" y="48"/>
                  </a:lnTo>
                  <a:lnTo>
                    <a:pt x="44" y="38"/>
                  </a:lnTo>
                  <a:lnTo>
                    <a:pt x="36" y="20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2" name="Freeform 78"/>
            <p:cNvSpPr>
              <a:spLocks/>
            </p:cNvSpPr>
            <p:nvPr/>
          </p:nvSpPr>
          <p:spPr bwMode="auto">
            <a:xfrm>
              <a:off x="7058526" y="2795337"/>
              <a:ext cx="368968" cy="52938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6" y="2"/>
                </a:cxn>
                <a:cxn ang="0">
                  <a:pos x="42" y="8"/>
                </a:cxn>
                <a:cxn ang="0">
                  <a:pos x="36" y="16"/>
                </a:cxn>
                <a:cxn ang="0">
                  <a:pos x="30" y="20"/>
                </a:cxn>
                <a:cxn ang="0">
                  <a:pos x="22" y="24"/>
                </a:cxn>
                <a:cxn ang="0">
                  <a:pos x="22" y="24"/>
                </a:cxn>
                <a:cxn ang="0">
                  <a:pos x="14" y="28"/>
                </a:cxn>
                <a:cxn ang="0">
                  <a:pos x="6" y="34"/>
                </a:cxn>
                <a:cxn ang="0">
                  <a:pos x="2" y="42"/>
                </a:cxn>
                <a:cxn ang="0">
                  <a:pos x="0" y="50"/>
                </a:cxn>
                <a:cxn ang="0">
                  <a:pos x="0" y="58"/>
                </a:cxn>
                <a:cxn ang="0">
                  <a:pos x="4" y="64"/>
                </a:cxn>
                <a:cxn ang="0">
                  <a:pos x="12" y="66"/>
                </a:cxn>
                <a:cxn ang="0">
                  <a:pos x="24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4" y="62"/>
                </a:cxn>
                <a:cxn ang="0">
                  <a:pos x="38" y="56"/>
                </a:cxn>
                <a:cxn ang="0">
                  <a:pos x="40" y="50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36" y="50"/>
                </a:cxn>
                <a:cxn ang="0">
                  <a:pos x="30" y="50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2" y="46"/>
                </a:cxn>
                <a:cxn ang="0">
                  <a:pos x="38" y="42"/>
                </a:cxn>
                <a:cxn ang="0">
                  <a:pos x="42" y="36"/>
                </a:cxn>
                <a:cxn ang="0">
                  <a:pos x="42" y="36"/>
                </a:cxn>
                <a:cxn ang="0">
                  <a:pos x="46" y="26"/>
                </a:cxn>
                <a:cxn ang="0">
                  <a:pos x="46" y="14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66">
                  <a:moveTo>
                    <a:pt x="46" y="0"/>
                  </a:moveTo>
                  <a:lnTo>
                    <a:pt x="46" y="0"/>
                  </a:lnTo>
                  <a:lnTo>
                    <a:pt x="46" y="2"/>
                  </a:lnTo>
                  <a:lnTo>
                    <a:pt x="42" y="8"/>
                  </a:lnTo>
                  <a:lnTo>
                    <a:pt x="36" y="16"/>
                  </a:lnTo>
                  <a:lnTo>
                    <a:pt x="30" y="20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14" y="28"/>
                  </a:lnTo>
                  <a:lnTo>
                    <a:pt x="6" y="34"/>
                  </a:lnTo>
                  <a:lnTo>
                    <a:pt x="2" y="42"/>
                  </a:lnTo>
                  <a:lnTo>
                    <a:pt x="0" y="50"/>
                  </a:lnTo>
                  <a:lnTo>
                    <a:pt x="0" y="58"/>
                  </a:lnTo>
                  <a:lnTo>
                    <a:pt x="4" y="64"/>
                  </a:lnTo>
                  <a:lnTo>
                    <a:pt x="12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4" y="62"/>
                  </a:lnTo>
                  <a:lnTo>
                    <a:pt x="38" y="56"/>
                  </a:lnTo>
                  <a:lnTo>
                    <a:pt x="40" y="50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36" y="50"/>
                  </a:lnTo>
                  <a:lnTo>
                    <a:pt x="30" y="50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2" y="46"/>
                  </a:lnTo>
                  <a:lnTo>
                    <a:pt x="38" y="42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6" y="26"/>
                  </a:lnTo>
                  <a:lnTo>
                    <a:pt x="46" y="14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3" name="Freeform 79"/>
            <p:cNvSpPr>
              <a:spLocks/>
            </p:cNvSpPr>
            <p:nvPr/>
          </p:nvSpPr>
          <p:spPr bwMode="auto">
            <a:xfrm>
              <a:off x="5101389" y="3196389"/>
              <a:ext cx="753979" cy="417095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0" y="38"/>
                </a:cxn>
                <a:cxn ang="0">
                  <a:pos x="2" y="36"/>
                </a:cxn>
                <a:cxn ang="0">
                  <a:pos x="12" y="34"/>
                </a:cxn>
                <a:cxn ang="0">
                  <a:pos x="18" y="34"/>
                </a:cxn>
                <a:cxn ang="0">
                  <a:pos x="24" y="36"/>
                </a:cxn>
                <a:cxn ang="0">
                  <a:pos x="32" y="40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50" y="50"/>
                </a:cxn>
                <a:cxn ang="0">
                  <a:pos x="60" y="52"/>
                </a:cxn>
                <a:cxn ang="0">
                  <a:pos x="72" y="52"/>
                </a:cxn>
                <a:cxn ang="0">
                  <a:pos x="82" y="48"/>
                </a:cxn>
                <a:cxn ang="0">
                  <a:pos x="90" y="42"/>
                </a:cxn>
                <a:cxn ang="0">
                  <a:pos x="92" y="38"/>
                </a:cxn>
                <a:cxn ang="0">
                  <a:pos x="94" y="32"/>
                </a:cxn>
                <a:cxn ang="0">
                  <a:pos x="94" y="28"/>
                </a:cxn>
                <a:cxn ang="0">
                  <a:pos x="94" y="20"/>
                </a:cxn>
                <a:cxn ang="0">
                  <a:pos x="92" y="14"/>
                </a:cxn>
                <a:cxn ang="0">
                  <a:pos x="88" y="6"/>
                </a:cxn>
                <a:cxn ang="0">
                  <a:pos x="88" y="6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0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0"/>
                </a:cxn>
                <a:cxn ang="0">
                  <a:pos x="66" y="14"/>
                </a:cxn>
                <a:cxn ang="0">
                  <a:pos x="68" y="18"/>
                </a:cxn>
                <a:cxn ang="0">
                  <a:pos x="68" y="20"/>
                </a:cxn>
                <a:cxn ang="0">
                  <a:pos x="68" y="20"/>
                </a:cxn>
                <a:cxn ang="0">
                  <a:pos x="62" y="16"/>
                </a:cxn>
                <a:cxn ang="0">
                  <a:pos x="54" y="12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30" y="16"/>
                </a:cxn>
                <a:cxn ang="0">
                  <a:pos x="16" y="26"/>
                </a:cxn>
                <a:cxn ang="0">
                  <a:pos x="0" y="38"/>
                </a:cxn>
                <a:cxn ang="0">
                  <a:pos x="0" y="38"/>
                </a:cxn>
              </a:cxnLst>
              <a:rect l="0" t="0" r="r" b="b"/>
              <a:pathLst>
                <a:path w="94" h="52">
                  <a:moveTo>
                    <a:pt x="0" y="38"/>
                  </a:moveTo>
                  <a:lnTo>
                    <a:pt x="0" y="38"/>
                  </a:lnTo>
                  <a:lnTo>
                    <a:pt x="2" y="36"/>
                  </a:lnTo>
                  <a:lnTo>
                    <a:pt x="12" y="34"/>
                  </a:lnTo>
                  <a:lnTo>
                    <a:pt x="18" y="34"/>
                  </a:lnTo>
                  <a:lnTo>
                    <a:pt x="24" y="36"/>
                  </a:lnTo>
                  <a:lnTo>
                    <a:pt x="32" y="40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60" y="52"/>
                  </a:lnTo>
                  <a:lnTo>
                    <a:pt x="72" y="52"/>
                  </a:lnTo>
                  <a:lnTo>
                    <a:pt x="82" y="48"/>
                  </a:lnTo>
                  <a:lnTo>
                    <a:pt x="90" y="42"/>
                  </a:lnTo>
                  <a:lnTo>
                    <a:pt x="92" y="38"/>
                  </a:lnTo>
                  <a:lnTo>
                    <a:pt x="94" y="32"/>
                  </a:lnTo>
                  <a:lnTo>
                    <a:pt x="94" y="28"/>
                  </a:lnTo>
                  <a:lnTo>
                    <a:pt x="94" y="20"/>
                  </a:lnTo>
                  <a:lnTo>
                    <a:pt x="92" y="14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0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0"/>
                  </a:lnTo>
                  <a:lnTo>
                    <a:pt x="66" y="14"/>
                  </a:lnTo>
                  <a:lnTo>
                    <a:pt x="68" y="18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2" y="16"/>
                  </a:lnTo>
                  <a:lnTo>
                    <a:pt x="5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30" y="16"/>
                  </a:lnTo>
                  <a:lnTo>
                    <a:pt x="16" y="26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4" name="Freeform 80"/>
            <p:cNvSpPr>
              <a:spLocks/>
            </p:cNvSpPr>
            <p:nvPr/>
          </p:nvSpPr>
          <p:spPr bwMode="auto">
            <a:xfrm>
              <a:off x="6015789" y="2474495"/>
              <a:ext cx="529389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0" y="6"/>
                </a:cxn>
                <a:cxn ang="0">
                  <a:pos x="60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2"/>
                </a:cxn>
                <a:cxn ang="0">
                  <a:pos x="38" y="2"/>
                </a:cxn>
                <a:cxn ang="0">
                  <a:pos x="44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10"/>
                </a:cxn>
                <a:cxn ang="0">
                  <a:pos x="10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6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44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10"/>
                  </a:lnTo>
                  <a:lnTo>
                    <a:pt x="10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5" name="Freeform 81"/>
            <p:cNvSpPr>
              <a:spLocks/>
            </p:cNvSpPr>
            <p:nvPr/>
          </p:nvSpPr>
          <p:spPr bwMode="auto">
            <a:xfrm>
              <a:off x="4122821" y="2330116"/>
              <a:ext cx="545432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30" y="28"/>
                </a:cxn>
                <a:cxn ang="0">
                  <a:pos x="30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8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62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0" y="4"/>
                </a:cxn>
                <a:cxn ang="0">
                  <a:pos x="40" y="4"/>
                </a:cxn>
                <a:cxn ang="0">
                  <a:pos x="44" y="6"/>
                </a:cxn>
                <a:cxn ang="0">
                  <a:pos x="48" y="10"/>
                </a:cxn>
                <a:cxn ang="0">
                  <a:pos x="48" y="14"/>
                </a:cxn>
                <a:cxn ang="0">
                  <a:pos x="48" y="14"/>
                </a:cxn>
                <a:cxn ang="0">
                  <a:pos x="44" y="10"/>
                </a:cxn>
                <a:cxn ang="0">
                  <a:pos x="38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2" y="10"/>
                </a:cxn>
                <a:cxn ang="0">
                  <a:pos x="12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8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8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6"/>
                  </a:lnTo>
                  <a:lnTo>
                    <a:pt x="48" y="10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4" y="10"/>
                  </a:lnTo>
                  <a:lnTo>
                    <a:pt x="38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2" y="10"/>
                  </a:lnTo>
                  <a:lnTo>
                    <a:pt x="12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6" name="Freeform 82"/>
            <p:cNvSpPr>
              <a:spLocks/>
            </p:cNvSpPr>
            <p:nvPr/>
          </p:nvSpPr>
          <p:spPr bwMode="auto">
            <a:xfrm>
              <a:off x="3336758" y="2891589"/>
              <a:ext cx="385011" cy="753979"/>
            </a:xfrm>
            <a:custGeom>
              <a:avLst/>
              <a:gdLst/>
              <a:ahLst/>
              <a:cxnLst>
                <a:cxn ang="0">
                  <a:pos x="48" y="94"/>
                </a:cxn>
                <a:cxn ang="0">
                  <a:pos x="48" y="94"/>
                </a:cxn>
                <a:cxn ang="0">
                  <a:pos x="46" y="92"/>
                </a:cxn>
                <a:cxn ang="0">
                  <a:pos x="42" y="84"/>
                </a:cxn>
                <a:cxn ang="0">
                  <a:pos x="40" y="70"/>
                </a:cxn>
                <a:cxn ang="0">
                  <a:pos x="40" y="62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4" y="38"/>
                </a:cxn>
                <a:cxn ang="0">
                  <a:pos x="44" y="26"/>
                </a:cxn>
                <a:cxn ang="0">
                  <a:pos x="40" y="16"/>
                </a:cxn>
                <a:cxn ang="0">
                  <a:pos x="36" y="6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8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0" y="40"/>
                </a:cxn>
                <a:cxn ang="0">
                  <a:pos x="2" y="44"/>
                </a:cxn>
                <a:cxn ang="0">
                  <a:pos x="6" y="50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0" y="44"/>
                </a:cxn>
                <a:cxn ang="0">
                  <a:pos x="14" y="38"/>
                </a:cxn>
                <a:cxn ang="0">
                  <a:pos x="16" y="3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6" y="44"/>
                </a:cxn>
                <a:cxn ang="0">
                  <a:pos x="16" y="52"/>
                </a:cxn>
                <a:cxn ang="0">
                  <a:pos x="18" y="64"/>
                </a:cxn>
                <a:cxn ang="0">
                  <a:pos x="18" y="64"/>
                </a:cxn>
                <a:cxn ang="0">
                  <a:pos x="24" y="74"/>
                </a:cxn>
                <a:cxn ang="0">
                  <a:pos x="34" y="84"/>
                </a:cxn>
                <a:cxn ang="0">
                  <a:pos x="48" y="94"/>
                </a:cxn>
                <a:cxn ang="0">
                  <a:pos x="48" y="94"/>
                </a:cxn>
              </a:cxnLst>
              <a:rect l="0" t="0" r="r" b="b"/>
              <a:pathLst>
                <a:path w="48" h="94">
                  <a:moveTo>
                    <a:pt x="48" y="94"/>
                  </a:moveTo>
                  <a:lnTo>
                    <a:pt x="48" y="94"/>
                  </a:lnTo>
                  <a:lnTo>
                    <a:pt x="46" y="92"/>
                  </a:lnTo>
                  <a:lnTo>
                    <a:pt x="42" y="84"/>
                  </a:lnTo>
                  <a:lnTo>
                    <a:pt x="40" y="70"/>
                  </a:lnTo>
                  <a:lnTo>
                    <a:pt x="40" y="62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4" y="38"/>
                  </a:lnTo>
                  <a:lnTo>
                    <a:pt x="44" y="26"/>
                  </a:lnTo>
                  <a:lnTo>
                    <a:pt x="40" y="16"/>
                  </a:lnTo>
                  <a:lnTo>
                    <a:pt x="36" y="6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8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6" y="50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44"/>
                  </a:lnTo>
                  <a:lnTo>
                    <a:pt x="14" y="38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6" y="44"/>
                  </a:lnTo>
                  <a:lnTo>
                    <a:pt x="16" y="52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24" y="74"/>
                  </a:lnTo>
                  <a:lnTo>
                    <a:pt x="34" y="84"/>
                  </a:lnTo>
                  <a:lnTo>
                    <a:pt x="48" y="94"/>
                  </a:lnTo>
                  <a:lnTo>
                    <a:pt x="48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7" name="Freeform 83"/>
            <p:cNvSpPr>
              <a:spLocks/>
            </p:cNvSpPr>
            <p:nvPr/>
          </p:nvSpPr>
          <p:spPr bwMode="auto">
            <a:xfrm>
              <a:off x="6545179" y="7271084"/>
              <a:ext cx="737937" cy="497305"/>
            </a:xfrm>
            <a:custGeom>
              <a:avLst/>
              <a:gdLst/>
              <a:ahLst/>
              <a:cxnLst>
                <a:cxn ang="0">
                  <a:pos x="0" y="62"/>
                </a:cxn>
                <a:cxn ang="0">
                  <a:pos x="0" y="62"/>
                </a:cxn>
                <a:cxn ang="0">
                  <a:pos x="2" y="58"/>
                </a:cxn>
                <a:cxn ang="0">
                  <a:pos x="10" y="54"/>
                </a:cxn>
                <a:cxn ang="0">
                  <a:pos x="16" y="52"/>
                </a:cxn>
                <a:cxn ang="0">
                  <a:pos x="24" y="52"/>
                </a:cxn>
                <a:cxn ang="0">
                  <a:pos x="32" y="52"/>
                </a:cxn>
                <a:cxn ang="0">
                  <a:pos x="42" y="54"/>
                </a:cxn>
                <a:cxn ang="0">
                  <a:pos x="42" y="54"/>
                </a:cxn>
                <a:cxn ang="0">
                  <a:pos x="52" y="56"/>
                </a:cxn>
                <a:cxn ang="0">
                  <a:pos x="64" y="54"/>
                </a:cxn>
                <a:cxn ang="0">
                  <a:pos x="74" y="50"/>
                </a:cxn>
                <a:cxn ang="0">
                  <a:pos x="84" y="42"/>
                </a:cxn>
                <a:cxn ang="0">
                  <a:pos x="90" y="34"/>
                </a:cxn>
                <a:cxn ang="0">
                  <a:pos x="90" y="30"/>
                </a:cxn>
                <a:cxn ang="0">
                  <a:pos x="92" y="24"/>
                </a:cxn>
                <a:cxn ang="0">
                  <a:pos x="90" y="20"/>
                </a:cxn>
                <a:cxn ang="0">
                  <a:pos x="88" y="14"/>
                </a:cxn>
                <a:cxn ang="0">
                  <a:pos x="84" y="8"/>
                </a:cxn>
                <a:cxn ang="0">
                  <a:pos x="76" y="2"/>
                </a:cxn>
                <a:cxn ang="0">
                  <a:pos x="76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2" y="0"/>
                </a:cxn>
                <a:cxn ang="0">
                  <a:pos x="56" y="4"/>
                </a:cxn>
                <a:cxn ang="0">
                  <a:pos x="50" y="8"/>
                </a:cxn>
                <a:cxn ang="0">
                  <a:pos x="46" y="12"/>
                </a:cxn>
                <a:cxn ang="0">
                  <a:pos x="46" y="12"/>
                </a:cxn>
                <a:cxn ang="0">
                  <a:pos x="54" y="14"/>
                </a:cxn>
                <a:cxn ang="0">
                  <a:pos x="58" y="16"/>
                </a:cxn>
                <a:cxn ang="0">
                  <a:pos x="60" y="20"/>
                </a:cxn>
                <a:cxn ang="0">
                  <a:pos x="60" y="22"/>
                </a:cxn>
                <a:cxn ang="0">
                  <a:pos x="60" y="22"/>
                </a:cxn>
                <a:cxn ang="0">
                  <a:pos x="54" y="20"/>
                </a:cxn>
                <a:cxn ang="0">
                  <a:pos x="46" y="20"/>
                </a:cxn>
                <a:cxn ang="0">
                  <a:pos x="36" y="22"/>
                </a:cxn>
                <a:cxn ang="0">
                  <a:pos x="36" y="22"/>
                </a:cxn>
                <a:cxn ang="0">
                  <a:pos x="24" y="32"/>
                </a:cxn>
                <a:cxn ang="0">
                  <a:pos x="12" y="44"/>
                </a:cxn>
                <a:cxn ang="0">
                  <a:pos x="0" y="62"/>
                </a:cxn>
                <a:cxn ang="0">
                  <a:pos x="0" y="62"/>
                </a:cxn>
              </a:cxnLst>
              <a:rect l="0" t="0" r="r" b="b"/>
              <a:pathLst>
                <a:path w="92" h="62">
                  <a:moveTo>
                    <a:pt x="0" y="62"/>
                  </a:moveTo>
                  <a:lnTo>
                    <a:pt x="0" y="62"/>
                  </a:lnTo>
                  <a:lnTo>
                    <a:pt x="2" y="58"/>
                  </a:lnTo>
                  <a:lnTo>
                    <a:pt x="10" y="54"/>
                  </a:lnTo>
                  <a:lnTo>
                    <a:pt x="16" y="52"/>
                  </a:lnTo>
                  <a:lnTo>
                    <a:pt x="24" y="52"/>
                  </a:lnTo>
                  <a:lnTo>
                    <a:pt x="32" y="52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52" y="56"/>
                  </a:lnTo>
                  <a:lnTo>
                    <a:pt x="64" y="54"/>
                  </a:lnTo>
                  <a:lnTo>
                    <a:pt x="74" y="50"/>
                  </a:lnTo>
                  <a:lnTo>
                    <a:pt x="84" y="42"/>
                  </a:lnTo>
                  <a:lnTo>
                    <a:pt x="90" y="34"/>
                  </a:lnTo>
                  <a:lnTo>
                    <a:pt x="90" y="30"/>
                  </a:lnTo>
                  <a:lnTo>
                    <a:pt x="92" y="24"/>
                  </a:lnTo>
                  <a:lnTo>
                    <a:pt x="90" y="20"/>
                  </a:lnTo>
                  <a:lnTo>
                    <a:pt x="88" y="14"/>
                  </a:lnTo>
                  <a:lnTo>
                    <a:pt x="84" y="8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54" y="14"/>
                  </a:lnTo>
                  <a:lnTo>
                    <a:pt x="58" y="16"/>
                  </a:lnTo>
                  <a:lnTo>
                    <a:pt x="60" y="20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4" y="20"/>
                  </a:lnTo>
                  <a:lnTo>
                    <a:pt x="46" y="20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24" y="32"/>
                  </a:lnTo>
                  <a:lnTo>
                    <a:pt x="12" y="44"/>
                  </a:lnTo>
                  <a:lnTo>
                    <a:pt x="0" y="62"/>
                  </a:lnTo>
                  <a:lnTo>
                    <a:pt x="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8" name="Freeform 84"/>
            <p:cNvSpPr>
              <a:spLocks/>
            </p:cNvSpPr>
            <p:nvPr/>
          </p:nvSpPr>
          <p:spPr bwMode="auto">
            <a:xfrm>
              <a:off x="1347537" y="1207168"/>
              <a:ext cx="545432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2" y="28"/>
                </a:cxn>
                <a:cxn ang="0">
                  <a:pos x="8" y="26"/>
                </a:cxn>
                <a:cxn ang="0">
                  <a:pos x="18" y="26"/>
                </a:cxn>
                <a:cxn ang="0">
                  <a:pos x="24" y="28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8" y="38"/>
                </a:cxn>
                <a:cxn ang="0">
                  <a:pos x="46" y="38"/>
                </a:cxn>
                <a:cxn ang="0">
                  <a:pos x="54" y="38"/>
                </a:cxn>
                <a:cxn ang="0">
                  <a:pos x="60" y="36"/>
                </a:cxn>
                <a:cxn ang="0">
                  <a:pos x="66" y="30"/>
                </a:cxn>
                <a:cxn ang="0">
                  <a:pos x="68" y="24"/>
                </a:cxn>
                <a:cxn ang="0">
                  <a:pos x="66" y="14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56" y="0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42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0" y="12"/>
                </a:cxn>
                <a:cxn ang="0">
                  <a:pos x="10" y="18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68" h="38">
                  <a:moveTo>
                    <a:pt x="0" y="28"/>
                  </a:moveTo>
                  <a:lnTo>
                    <a:pt x="0" y="28"/>
                  </a:lnTo>
                  <a:lnTo>
                    <a:pt x="2" y="28"/>
                  </a:lnTo>
                  <a:lnTo>
                    <a:pt x="8" y="26"/>
                  </a:lnTo>
                  <a:lnTo>
                    <a:pt x="18" y="26"/>
                  </a:lnTo>
                  <a:lnTo>
                    <a:pt x="24" y="28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8" y="38"/>
                  </a:lnTo>
                  <a:lnTo>
                    <a:pt x="46" y="38"/>
                  </a:lnTo>
                  <a:lnTo>
                    <a:pt x="54" y="38"/>
                  </a:lnTo>
                  <a:lnTo>
                    <a:pt x="60" y="36"/>
                  </a:lnTo>
                  <a:lnTo>
                    <a:pt x="66" y="30"/>
                  </a:lnTo>
                  <a:lnTo>
                    <a:pt x="68" y="24"/>
                  </a:lnTo>
                  <a:lnTo>
                    <a:pt x="66" y="1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2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0" y="12"/>
                  </a:lnTo>
                  <a:lnTo>
                    <a:pt x="10" y="1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9" name="Freeform 85"/>
            <p:cNvSpPr>
              <a:spLocks/>
            </p:cNvSpPr>
            <p:nvPr/>
          </p:nvSpPr>
          <p:spPr bwMode="auto">
            <a:xfrm>
              <a:off x="5085347" y="1720516"/>
              <a:ext cx="657726" cy="673768"/>
            </a:xfrm>
            <a:custGeom>
              <a:avLst/>
              <a:gdLst/>
              <a:ahLst/>
              <a:cxnLst>
                <a:cxn ang="0">
                  <a:pos x="82" y="10"/>
                </a:cxn>
                <a:cxn ang="0">
                  <a:pos x="82" y="10"/>
                </a:cxn>
                <a:cxn ang="0">
                  <a:pos x="78" y="8"/>
                </a:cxn>
                <a:cxn ang="0">
                  <a:pos x="66" y="2"/>
                </a:cxn>
                <a:cxn ang="0">
                  <a:pos x="58" y="0"/>
                </a:cxn>
                <a:cxn ang="0">
                  <a:pos x="48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20"/>
                </a:cxn>
                <a:cxn ang="0">
                  <a:pos x="2" y="26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4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12" y="34"/>
                </a:cxn>
                <a:cxn ang="0">
                  <a:pos x="16" y="30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6"/>
                </a:cxn>
                <a:cxn ang="0">
                  <a:pos x="16" y="32"/>
                </a:cxn>
                <a:cxn ang="0">
                  <a:pos x="12" y="40"/>
                </a:cxn>
                <a:cxn ang="0">
                  <a:pos x="10" y="4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0" y="62"/>
                </a:cxn>
                <a:cxn ang="0">
                  <a:pos x="10" y="70"/>
                </a:cxn>
                <a:cxn ang="0">
                  <a:pos x="8" y="76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4" y="82"/>
                </a:cxn>
                <a:cxn ang="0">
                  <a:pos x="12" y="78"/>
                </a:cxn>
                <a:cxn ang="0">
                  <a:pos x="16" y="72"/>
                </a:cxn>
                <a:cxn ang="0">
                  <a:pos x="20" y="66"/>
                </a:cxn>
                <a:cxn ang="0">
                  <a:pos x="22" y="58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36" y="28"/>
                </a:cxn>
                <a:cxn ang="0">
                  <a:pos x="40" y="24"/>
                </a:cxn>
                <a:cxn ang="0">
                  <a:pos x="46" y="20"/>
                </a:cxn>
                <a:cxn ang="0">
                  <a:pos x="46" y="20"/>
                </a:cxn>
                <a:cxn ang="0">
                  <a:pos x="54" y="16"/>
                </a:cxn>
                <a:cxn ang="0">
                  <a:pos x="66" y="14"/>
                </a:cxn>
                <a:cxn ang="0">
                  <a:pos x="82" y="10"/>
                </a:cxn>
                <a:cxn ang="0">
                  <a:pos x="82" y="10"/>
                </a:cxn>
              </a:cxnLst>
              <a:rect l="0" t="0" r="r" b="b"/>
              <a:pathLst>
                <a:path w="82" h="84">
                  <a:moveTo>
                    <a:pt x="82" y="10"/>
                  </a:moveTo>
                  <a:lnTo>
                    <a:pt x="82" y="10"/>
                  </a:lnTo>
                  <a:lnTo>
                    <a:pt x="78" y="8"/>
                  </a:lnTo>
                  <a:lnTo>
                    <a:pt x="66" y="2"/>
                  </a:lnTo>
                  <a:lnTo>
                    <a:pt x="58" y="0"/>
                  </a:lnTo>
                  <a:lnTo>
                    <a:pt x="48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20"/>
                  </a:lnTo>
                  <a:lnTo>
                    <a:pt x="2" y="26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4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12" y="34"/>
                  </a:lnTo>
                  <a:lnTo>
                    <a:pt x="16" y="30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6"/>
                  </a:lnTo>
                  <a:lnTo>
                    <a:pt x="16" y="32"/>
                  </a:lnTo>
                  <a:lnTo>
                    <a:pt x="12" y="40"/>
                  </a:lnTo>
                  <a:lnTo>
                    <a:pt x="10" y="4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62"/>
                  </a:lnTo>
                  <a:lnTo>
                    <a:pt x="10" y="70"/>
                  </a:lnTo>
                  <a:lnTo>
                    <a:pt x="8" y="76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4" y="82"/>
                  </a:lnTo>
                  <a:lnTo>
                    <a:pt x="12" y="78"/>
                  </a:lnTo>
                  <a:lnTo>
                    <a:pt x="16" y="72"/>
                  </a:lnTo>
                  <a:lnTo>
                    <a:pt x="20" y="66"/>
                  </a:lnTo>
                  <a:lnTo>
                    <a:pt x="22" y="5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36" y="28"/>
                  </a:lnTo>
                  <a:lnTo>
                    <a:pt x="40" y="24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54" y="16"/>
                  </a:lnTo>
                  <a:lnTo>
                    <a:pt x="66" y="14"/>
                  </a:lnTo>
                  <a:lnTo>
                    <a:pt x="82" y="10"/>
                  </a:lnTo>
                  <a:lnTo>
                    <a:pt x="8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0" name="Freeform 86"/>
            <p:cNvSpPr>
              <a:spLocks/>
            </p:cNvSpPr>
            <p:nvPr/>
          </p:nvSpPr>
          <p:spPr bwMode="auto">
            <a:xfrm>
              <a:off x="2197768" y="501316"/>
              <a:ext cx="449179" cy="898358"/>
            </a:xfrm>
            <a:custGeom>
              <a:avLst/>
              <a:gdLst/>
              <a:ahLst/>
              <a:cxnLst>
                <a:cxn ang="0">
                  <a:pos x="40" y="112"/>
                </a:cxn>
                <a:cxn ang="0">
                  <a:pos x="40" y="112"/>
                </a:cxn>
                <a:cxn ang="0">
                  <a:pos x="36" y="110"/>
                </a:cxn>
                <a:cxn ang="0">
                  <a:pos x="26" y="102"/>
                </a:cxn>
                <a:cxn ang="0">
                  <a:pos x="18" y="96"/>
                </a:cxn>
                <a:cxn ang="0">
                  <a:pos x="12" y="88"/>
                </a:cxn>
                <a:cxn ang="0">
                  <a:pos x="6" y="78"/>
                </a:cxn>
                <a:cxn ang="0">
                  <a:pos x="2" y="66"/>
                </a:cxn>
                <a:cxn ang="0">
                  <a:pos x="2" y="66"/>
                </a:cxn>
                <a:cxn ang="0">
                  <a:pos x="0" y="54"/>
                </a:cxn>
                <a:cxn ang="0">
                  <a:pos x="2" y="48"/>
                </a:cxn>
                <a:cxn ang="0">
                  <a:pos x="4" y="40"/>
                </a:cxn>
                <a:cxn ang="0">
                  <a:pos x="8" y="34"/>
                </a:cxn>
                <a:cxn ang="0">
                  <a:pos x="14" y="30"/>
                </a:cxn>
                <a:cxn ang="0">
                  <a:pos x="22" y="24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0" y="22"/>
                </a:cxn>
                <a:cxn ang="0">
                  <a:pos x="24" y="28"/>
                </a:cxn>
                <a:cxn ang="0">
                  <a:pos x="22" y="32"/>
                </a:cxn>
                <a:cxn ang="0">
                  <a:pos x="20" y="38"/>
                </a:cxn>
                <a:cxn ang="0">
                  <a:pos x="18" y="46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0" y="52"/>
                </a:cxn>
                <a:cxn ang="0">
                  <a:pos x="20" y="44"/>
                </a:cxn>
                <a:cxn ang="0">
                  <a:pos x="26" y="36"/>
                </a:cxn>
                <a:cxn ang="0">
                  <a:pos x="30" y="30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42" y="22"/>
                </a:cxn>
                <a:cxn ang="0">
                  <a:pos x="48" y="18"/>
                </a:cxn>
                <a:cxn ang="0">
                  <a:pos x="52" y="12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56" y="4"/>
                </a:cxn>
                <a:cxn ang="0">
                  <a:pos x="54" y="14"/>
                </a:cxn>
                <a:cxn ang="0">
                  <a:pos x="54" y="20"/>
                </a:cxn>
                <a:cxn ang="0">
                  <a:pos x="50" y="28"/>
                </a:cxn>
                <a:cxn ang="0">
                  <a:pos x="46" y="34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36" y="44"/>
                </a:cxn>
                <a:cxn ang="0">
                  <a:pos x="32" y="52"/>
                </a:cxn>
                <a:cxn ang="0">
                  <a:pos x="28" y="62"/>
                </a:cxn>
                <a:cxn ang="0">
                  <a:pos x="28" y="68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84"/>
                </a:cxn>
                <a:cxn ang="0">
                  <a:pos x="34" y="96"/>
                </a:cxn>
                <a:cxn ang="0">
                  <a:pos x="40" y="112"/>
                </a:cxn>
                <a:cxn ang="0">
                  <a:pos x="40" y="112"/>
                </a:cxn>
              </a:cxnLst>
              <a:rect l="0" t="0" r="r" b="b"/>
              <a:pathLst>
                <a:path w="56" h="112">
                  <a:moveTo>
                    <a:pt x="40" y="112"/>
                  </a:moveTo>
                  <a:lnTo>
                    <a:pt x="40" y="112"/>
                  </a:lnTo>
                  <a:lnTo>
                    <a:pt x="36" y="110"/>
                  </a:lnTo>
                  <a:lnTo>
                    <a:pt x="26" y="102"/>
                  </a:lnTo>
                  <a:lnTo>
                    <a:pt x="18" y="96"/>
                  </a:lnTo>
                  <a:lnTo>
                    <a:pt x="12" y="88"/>
                  </a:lnTo>
                  <a:lnTo>
                    <a:pt x="6" y="78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0" y="54"/>
                  </a:lnTo>
                  <a:lnTo>
                    <a:pt x="2" y="48"/>
                  </a:lnTo>
                  <a:lnTo>
                    <a:pt x="4" y="40"/>
                  </a:lnTo>
                  <a:lnTo>
                    <a:pt x="8" y="34"/>
                  </a:lnTo>
                  <a:lnTo>
                    <a:pt x="14" y="30"/>
                  </a:lnTo>
                  <a:lnTo>
                    <a:pt x="22" y="24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0" y="22"/>
                  </a:lnTo>
                  <a:lnTo>
                    <a:pt x="24" y="28"/>
                  </a:lnTo>
                  <a:lnTo>
                    <a:pt x="22" y="32"/>
                  </a:lnTo>
                  <a:lnTo>
                    <a:pt x="20" y="38"/>
                  </a:lnTo>
                  <a:lnTo>
                    <a:pt x="18" y="46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2"/>
                  </a:lnTo>
                  <a:lnTo>
                    <a:pt x="20" y="44"/>
                  </a:lnTo>
                  <a:lnTo>
                    <a:pt x="26" y="36"/>
                  </a:lnTo>
                  <a:lnTo>
                    <a:pt x="30" y="30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42" y="22"/>
                  </a:lnTo>
                  <a:lnTo>
                    <a:pt x="48" y="18"/>
                  </a:lnTo>
                  <a:lnTo>
                    <a:pt x="52" y="1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6" y="4"/>
                  </a:lnTo>
                  <a:lnTo>
                    <a:pt x="54" y="14"/>
                  </a:lnTo>
                  <a:lnTo>
                    <a:pt x="54" y="20"/>
                  </a:lnTo>
                  <a:lnTo>
                    <a:pt x="50" y="28"/>
                  </a:lnTo>
                  <a:lnTo>
                    <a:pt x="46" y="34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6" y="44"/>
                  </a:lnTo>
                  <a:lnTo>
                    <a:pt x="32" y="52"/>
                  </a:lnTo>
                  <a:lnTo>
                    <a:pt x="28" y="62"/>
                  </a:lnTo>
                  <a:lnTo>
                    <a:pt x="28" y="68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84"/>
                  </a:lnTo>
                  <a:lnTo>
                    <a:pt x="34" y="96"/>
                  </a:lnTo>
                  <a:lnTo>
                    <a:pt x="40" y="112"/>
                  </a:lnTo>
                  <a:lnTo>
                    <a:pt x="40" y="1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1" name="Freeform 87"/>
            <p:cNvSpPr>
              <a:spLocks/>
            </p:cNvSpPr>
            <p:nvPr/>
          </p:nvSpPr>
          <p:spPr bwMode="auto">
            <a:xfrm>
              <a:off x="1379621" y="3420979"/>
              <a:ext cx="513347" cy="545432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58" y="4"/>
                </a:cxn>
                <a:cxn ang="0">
                  <a:pos x="62" y="14"/>
                </a:cxn>
                <a:cxn ang="0">
                  <a:pos x="64" y="30"/>
                </a:cxn>
                <a:cxn ang="0">
                  <a:pos x="62" y="40"/>
                </a:cxn>
                <a:cxn ang="0">
                  <a:pos x="60" y="50"/>
                </a:cxn>
                <a:cxn ang="0">
                  <a:pos x="60" y="50"/>
                </a:cxn>
                <a:cxn ang="0">
                  <a:pos x="56" y="58"/>
                </a:cxn>
                <a:cxn ang="0">
                  <a:pos x="52" y="62"/>
                </a:cxn>
                <a:cxn ang="0">
                  <a:pos x="48" y="66"/>
                </a:cxn>
                <a:cxn ang="0">
                  <a:pos x="44" y="68"/>
                </a:cxn>
                <a:cxn ang="0">
                  <a:pos x="36" y="68"/>
                </a:cxn>
                <a:cxn ang="0">
                  <a:pos x="30" y="68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8" y="60"/>
                </a:cxn>
                <a:cxn ang="0">
                  <a:pos x="42" y="54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4" y="50"/>
                </a:cxn>
                <a:cxn ang="0">
                  <a:pos x="40" y="54"/>
                </a:cxn>
                <a:cxn ang="0">
                  <a:pos x="32" y="58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12" y="58"/>
                </a:cxn>
                <a:cxn ang="0">
                  <a:pos x="6" y="62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2" y="64"/>
                </a:cxn>
                <a:cxn ang="0">
                  <a:pos x="6" y="58"/>
                </a:cxn>
                <a:cxn ang="0">
                  <a:pos x="14" y="52"/>
                </a:cxn>
                <a:cxn ang="0">
                  <a:pos x="20" y="48"/>
                </a:cxn>
                <a:cxn ang="0">
                  <a:pos x="28" y="48"/>
                </a:cxn>
                <a:cxn ang="0">
                  <a:pos x="28" y="48"/>
                </a:cxn>
                <a:cxn ang="0">
                  <a:pos x="36" y="44"/>
                </a:cxn>
                <a:cxn ang="0">
                  <a:pos x="42" y="40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50" y="24"/>
                </a:cxn>
                <a:cxn ang="0">
                  <a:pos x="54" y="14"/>
                </a:cxn>
                <a:cxn ang="0">
                  <a:pos x="56" y="0"/>
                </a:cxn>
                <a:cxn ang="0">
                  <a:pos x="56" y="0"/>
                </a:cxn>
              </a:cxnLst>
              <a:rect l="0" t="0" r="r" b="b"/>
              <a:pathLst>
                <a:path w="64" h="68">
                  <a:moveTo>
                    <a:pt x="56" y="0"/>
                  </a:moveTo>
                  <a:lnTo>
                    <a:pt x="56" y="0"/>
                  </a:lnTo>
                  <a:lnTo>
                    <a:pt x="58" y="4"/>
                  </a:lnTo>
                  <a:lnTo>
                    <a:pt x="62" y="14"/>
                  </a:lnTo>
                  <a:lnTo>
                    <a:pt x="64" y="30"/>
                  </a:lnTo>
                  <a:lnTo>
                    <a:pt x="62" y="40"/>
                  </a:lnTo>
                  <a:lnTo>
                    <a:pt x="60" y="50"/>
                  </a:lnTo>
                  <a:lnTo>
                    <a:pt x="60" y="50"/>
                  </a:lnTo>
                  <a:lnTo>
                    <a:pt x="56" y="58"/>
                  </a:lnTo>
                  <a:lnTo>
                    <a:pt x="52" y="62"/>
                  </a:lnTo>
                  <a:lnTo>
                    <a:pt x="48" y="66"/>
                  </a:lnTo>
                  <a:lnTo>
                    <a:pt x="44" y="68"/>
                  </a:lnTo>
                  <a:lnTo>
                    <a:pt x="36" y="68"/>
                  </a:lnTo>
                  <a:lnTo>
                    <a:pt x="30" y="68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8" y="60"/>
                  </a:lnTo>
                  <a:lnTo>
                    <a:pt x="42" y="5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2" y="58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12" y="58"/>
                  </a:lnTo>
                  <a:lnTo>
                    <a:pt x="6" y="62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2" y="64"/>
                  </a:lnTo>
                  <a:lnTo>
                    <a:pt x="6" y="58"/>
                  </a:lnTo>
                  <a:lnTo>
                    <a:pt x="14" y="52"/>
                  </a:lnTo>
                  <a:lnTo>
                    <a:pt x="20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36" y="44"/>
                  </a:lnTo>
                  <a:lnTo>
                    <a:pt x="42" y="40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0" y="24"/>
                  </a:lnTo>
                  <a:lnTo>
                    <a:pt x="54" y="14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2" name="Freeform 88"/>
            <p:cNvSpPr>
              <a:spLocks/>
            </p:cNvSpPr>
            <p:nvPr/>
          </p:nvSpPr>
          <p:spPr bwMode="auto">
            <a:xfrm>
              <a:off x="8133347" y="838200"/>
              <a:ext cx="609600" cy="1042737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38" y="4"/>
                </a:cxn>
                <a:cxn ang="0">
                  <a:pos x="50" y="16"/>
                </a:cxn>
                <a:cxn ang="0">
                  <a:pos x="58" y="24"/>
                </a:cxn>
                <a:cxn ang="0">
                  <a:pos x="64" y="36"/>
                </a:cxn>
                <a:cxn ang="0">
                  <a:pos x="70" y="48"/>
                </a:cxn>
                <a:cxn ang="0">
                  <a:pos x="76" y="66"/>
                </a:cxn>
                <a:cxn ang="0">
                  <a:pos x="76" y="66"/>
                </a:cxn>
                <a:cxn ang="0">
                  <a:pos x="76" y="72"/>
                </a:cxn>
                <a:cxn ang="0">
                  <a:pos x="76" y="80"/>
                </a:cxn>
                <a:cxn ang="0">
                  <a:pos x="74" y="88"/>
                </a:cxn>
                <a:cxn ang="0">
                  <a:pos x="70" y="94"/>
                </a:cxn>
                <a:cxn ang="0">
                  <a:pos x="62" y="100"/>
                </a:cxn>
                <a:cxn ang="0">
                  <a:pos x="54" y="106"/>
                </a:cxn>
                <a:cxn ang="0">
                  <a:pos x="44" y="110"/>
                </a:cxn>
                <a:cxn ang="0">
                  <a:pos x="28" y="114"/>
                </a:cxn>
                <a:cxn ang="0">
                  <a:pos x="28" y="114"/>
                </a:cxn>
                <a:cxn ang="0">
                  <a:pos x="32" y="112"/>
                </a:cxn>
                <a:cxn ang="0">
                  <a:pos x="42" y="106"/>
                </a:cxn>
                <a:cxn ang="0">
                  <a:pos x="46" y="100"/>
                </a:cxn>
                <a:cxn ang="0">
                  <a:pos x="50" y="94"/>
                </a:cxn>
                <a:cxn ang="0">
                  <a:pos x="52" y="84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50" y="78"/>
                </a:cxn>
                <a:cxn ang="0">
                  <a:pos x="48" y="86"/>
                </a:cxn>
                <a:cxn ang="0">
                  <a:pos x="46" y="90"/>
                </a:cxn>
                <a:cxn ang="0">
                  <a:pos x="42" y="96"/>
                </a:cxn>
                <a:cxn ang="0">
                  <a:pos x="36" y="100"/>
                </a:cxn>
                <a:cxn ang="0">
                  <a:pos x="28" y="104"/>
                </a:cxn>
                <a:cxn ang="0">
                  <a:pos x="28" y="104"/>
                </a:cxn>
                <a:cxn ang="0">
                  <a:pos x="20" y="106"/>
                </a:cxn>
                <a:cxn ang="0">
                  <a:pos x="10" y="110"/>
                </a:cxn>
                <a:cxn ang="0">
                  <a:pos x="4" y="118"/>
                </a:cxn>
                <a:cxn ang="0">
                  <a:pos x="2" y="124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26"/>
                </a:cxn>
                <a:cxn ang="0">
                  <a:pos x="2" y="114"/>
                </a:cxn>
                <a:cxn ang="0">
                  <a:pos x="4" y="106"/>
                </a:cxn>
                <a:cxn ang="0">
                  <a:pos x="8" y="100"/>
                </a:cxn>
                <a:cxn ang="0">
                  <a:pos x="16" y="92"/>
                </a:cxn>
                <a:cxn ang="0">
                  <a:pos x="26" y="84"/>
                </a:cxn>
                <a:cxn ang="0">
                  <a:pos x="26" y="84"/>
                </a:cxn>
                <a:cxn ang="0">
                  <a:pos x="28" y="82"/>
                </a:cxn>
                <a:cxn ang="0">
                  <a:pos x="36" y="74"/>
                </a:cxn>
                <a:cxn ang="0">
                  <a:pos x="42" y="64"/>
                </a:cxn>
                <a:cxn ang="0">
                  <a:pos x="44" y="5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2" y="36"/>
                </a:cxn>
                <a:cxn ang="0">
                  <a:pos x="40" y="22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76" h="130">
                  <a:moveTo>
                    <a:pt x="32" y="0"/>
                  </a:moveTo>
                  <a:lnTo>
                    <a:pt x="32" y="0"/>
                  </a:lnTo>
                  <a:lnTo>
                    <a:pt x="38" y="4"/>
                  </a:lnTo>
                  <a:lnTo>
                    <a:pt x="50" y="16"/>
                  </a:lnTo>
                  <a:lnTo>
                    <a:pt x="58" y="24"/>
                  </a:lnTo>
                  <a:lnTo>
                    <a:pt x="64" y="36"/>
                  </a:lnTo>
                  <a:lnTo>
                    <a:pt x="70" y="48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6" y="72"/>
                  </a:lnTo>
                  <a:lnTo>
                    <a:pt x="76" y="80"/>
                  </a:lnTo>
                  <a:lnTo>
                    <a:pt x="74" y="88"/>
                  </a:lnTo>
                  <a:lnTo>
                    <a:pt x="70" y="94"/>
                  </a:lnTo>
                  <a:lnTo>
                    <a:pt x="62" y="100"/>
                  </a:lnTo>
                  <a:lnTo>
                    <a:pt x="54" y="106"/>
                  </a:lnTo>
                  <a:lnTo>
                    <a:pt x="44" y="110"/>
                  </a:lnTo>
                  <a:lnTo>
                    <a:pt x="28" y="114"/>
                  </a:lnTo>
                  <a:lnTo>
                    <a:pt x="28" y="114"/>
                  </a:lnTo>
                  <a:lnTo>
                    <a:pt x="32" y="112"/>
                  </a:lnTo>
                  <a:lnTo>
                    <a:pt x="42" y="106"/>
                  </a:lnTo>
                  <a:lnTo>
                    <a:pt x="46" y="100"/>
                  </a:lnTo>
                  <a:lnTo>
                    <a:pt x="50" y="94"/>
                  </a:lnTo>
                  <a:lnTo>
                    <a:pt x="52" y="84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50" y="78"/>
                  </a:lnTo>
                  <a:lnTo>
                    <a:pt x="48" y="86"/>
                  </a:lnTo>
                  <a:lnTo>
                    <a:pt x="46" y="90"/>
                  </a:lnTo>
                  <a:lnTo>
                    <a:pt x="42" y="96"/>
                  </a:lnTo>
                  <a:lnTo>
                    <a:pt x="36" y="100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0" y="106"/>
                  </a:lnTo>
                  <a:lnTo>
                    <a:pt x="10" y="110"/>
                  </a:lnTo>
                  <a:lnTo>
                    <a:pt x="4" y="118"/>
                  </a:lnTo>
                  <a:lnTo>
                    <a:pt x="2" y="124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26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8" y="100"/>
                  </a:lnTo>
                  <a:lnTo>
                    <a:pt x="16" y="92"/>
                  </a:lnTo>
                  <a:lnTo>
                    <a:pt x="26" y="84"/>
                  </a:lnTo>
                  <a:lnTo>
                    <a:pt x="26" y="84"/>
                  </a:lnTo>
                  <a:lnTo>
                    <a:pt x="28" y="82"/>
                  </a:lnTo>
                  <a:lnTo>
                    <a:pt x="36" y="74"/>
                  </a:lnTo>
                  <a:lnTo>
                    <a:pt x="42" y="64"/>
                  </a:lnTo>
                  <a:lnTo>
                    <a:pt x="44" y="5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2" y="36"/>
                  </a:lnTo>
                  <a:lnTo>
                    <a:pt x="40" y="22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3" name="Freeform 89"/>
            <p:cNvSpPr>
              <a:spLocks/>
            </p:cNvSpPr>
            <p:nvPr/>
          </p:nvSpPr>
          <p:spPr bwMode="auto">
            <a:xfrm>
              <a:off x="2951747" y="1415716"/>
              <a:ext cx="4924926" cy="6432884"/>
            </a:xfrm>
            <a:custGeom>
              <a:avLst/>
              <a:gdLst/>
              <a:ahLst/>
              <a:cxnLst>
                <a:cxn ang="0">
                  <a:pos x="516" y="572"/>
                </a:cxn>
                <a:cxn ang="0">
                  <a:pos x="516" y="500"/>
                </a:cxn>
                <a:cxn ang="0">
                  <a:pos x="524" y="428"/>
                </a:cxn>
                <a:cxn ang="0">
                  <a:pos x="528" y="394"/>
                </a:cxn>
                <a:cxn ang="0">
                  <a:pos x="528" y="324"/>
                </a:cxn>
                <a:cxn ang="0">
                  <a:pos x="526" y="288"/>
                </a:cxn>
                <a:cxn ang="0">
                  <a:pos x="520" y="256"/>
                </a:cxn>
                <a:cxn ang="0">
                  <a:pos x="506" y="212"/>
                </a:cxn>
                <a:cxn ang="0">
                  <a:pos x="480" y="160"/>
                </a:cxn>
                <a:cxn ang="0">
                  <a:pos x="446" y="108"/>
                </a:cxn>
                <a:cxn ang="0">
                  <a:pos x="400" y="60"/>
                </a:cxn>
                <a:cxn ang="0">
                  <a:pos x="344" y="24"/>
                </a:cxn>
                <a:cxn ang="0">
                  <a:pos x="312" y="10"/>
                </a:cxn>
                <a:cxn ang="0">
                  <a:pos x="276" y="2"/>
                </a:cxn>
                <a:cxn ang="0">
                  <a:pos x="238" y="0"/>
                </a:cxn>
                <a:cxn ang="0">
                  <a:pos x="196" y="4"/>
                </a:cxn>
                <a:cxn ang="0">
                  <a:pos x="182" y="8"/>
                </a:cxn>
                <a:cxn ang="0">
                  <a:pos x="156" y="18"/>
                </a:cxn>
                <a:cxn ang="0">
                  <a:pos x="120" y="40"/>
                </a:cxn>
                <a:cxn ang="0">
                  <a:pos x="80" y="82"/>
                </a:cxn>
                <a:cxn ang="0">
                  <a:pos x="48" y="132"/>
                </a:cxn>
                <a:cxn ang="0">
                  <a:pos x="34" y="158"/>
                </a:cxn>
                <a:cxn ang="0">
                  <a:pos x="10" y="224"/>
                </a:cxn>
                <a:cxn ang="0">
                  <a:pos x="0" y="296"/>
                </a:cxn>
                <a:cxn ang="0">
                  <a:pos x="2" y="296"/>
                </a:cxn>
                <a:cxn ang="0">
                  <a:pos x="8" y="252"/>
                </a:cxn>
                <a:cxn ang="0">
                  <a:pos x="24" y="202"/>
                </a:cxn>
                <a:cxn ang="0">
                  <a:pos x="50" y="146"/>
                </a:cxn>
                <a:cxn ang="0">
                  <a:pos x="92" y="86"/>
                </a:cxn>
                <a:cxn ang="0">
                  <a:pos x="104" y="72"/>
                </a:cxn>
                <a:cxn ang="0">
                  <a:pos x="128" y="48"/>
                </a:cxn>
                <a:cxn ang="0">
                  <a:pos x="152" y="32"/>
                </a:cxn>
                <a:cxn ang="0">
                  <a:pos x="178" y="20"/>
                </a:cxn>
                <a:cxn ang="0">
                  <a:pos x="218" y="10"/>
                </a:cxn>
                <a:cxn ang="0">
                  <a:pos x="272" y="14"/>
                </a:cxn>
                <a:cxn ang="0">
                  <a:pos x="322" y="28"/>
                </a:cxn>
                <a:cxn ang="0">
                  <a:pos x="368" y="52"/>
                </a:cxn>
                <a:cxn ang="0">
                  <a:pos x="408" y="82"/>
                </a:cxn>
                <a:cxn ang="0">
                  <a:pos x="438" y="112"/>
                </a:cxn>
                <a:cxn ang="0">
                  <a:pos x="448" y="128"/>
                </a:cxn>
                <a:cxn ang="0">
                  <a:pos x="478" y="176"/>
                </a:cxn>
                <a:cxn ang="0">
                  <a:pos x="500" y="230"/>
                </a:cxn>
                <a:cxn ang="0">
                  <a:pos x="516" y="286"/>
                </a:cxn>
                <a:cxn ang="0">
                  <a:pos x="522" y="346"/>
                </a:cxn>
                <a:cxn ang="0">
                  <a:pos x="520" y="376"/>
                </a:cxn>
                <a:cxn ang="0">
                  <a:pos x="508" y="462"/>
                </a:cxn>
                <a:cxn ang="0">
                  <a:pos x="500" y="520"/>
                </a:cxn>
                <a:cxn ang="0">
                  <a:pos x="504" y="580"/>
                </a:cxn>
                <a:cxn ang="0">
                  <a:pos x="508" y="608"/>
                </a:cxn>
                <a:cxn ang="0">
                  <a:pos x="524" y="660"/>
                </a:cxn>
                <a:cxn ang="0">
                  <a:pos x="544" y="710"/>
                </a:cxn>
                <a:cxn ang="0">
                  <a:pos x="582" y="782"/>
                </a:cxn>
                <a:cxn ang="0">
                  <a:pos x="594" y="802"/>
                </a:cxn>
                <a:cxn ang="0">
                  <a:pos x="614" y="802"/>
                </a:cxn>
                <a:cxn ang="0">
                  <a:pos x="560" y="710"/>
                </a:cxn>
                <a:cxn ang="0">
                  <a:pos x="546" y="676"/>
                </a:cxn>
                <a:cxn ang="0">
                  <a:pos x="524" y="608"/>
                </a:cxn>
                <a:cxn ang="0">
                  <a:pos x="516" y="572"/>
                </a:cxn>
              </a:cxnLst>
              <a:rect l="0" t="0" r="r" b="b"/>
              <a:pathLst>
                <a:path w="614" h="802">
                  <a:moveTo>
                    <a:pt x="516" y="572"/>
                  </a:moveTo>
                  <a:lnTo>
                    <a:pt x="516" y="572"/>
                  </a:lnTo>
                  <a:lnTo>
                    <a:pt x="514" y="536"/>
                  </a:lnTo>
                  <a:lnTo>
                    <a:pt x="516" y="500"/>
                  </a:lnTo>
                  <a:lnTo>
                    <a:pt x="520" y="464"/>
                  </a:lnTo>
                  <a:lnTo>
                    <a:pt x="524" y="428"/>
                  </a:lnTo>
                  <a:lnTo>
                    <a:pt x="524" y="428"/>
                  </a:lnTo>
                  <a:lnTo>
                    <a:pt x="528" y="394"/>
                  </a:lnTo>
                  <a:lnTo>
                    <a:pt x="530" y="358"/>
                  </a:lnTo>
                  <a:lnTo>
                    <a:pt x="528" y="324"/>
                  </a:lnTo>
                  <a:lnTo>
                    <a:pt x="526" y="288"/>
                  </a:lnTo>
                  <a:lnTo>
                    <a:pt x="526" y="288"/>
                  </a:lnTo>
                  <a:lnTo>
                    <a:pt x="524" y="274"/>
                  </a:lnTo>
                  <a:lnTo>
                    <a:pt x="520" y="256"/>
                  </a:lnTo>
                  <a:lnTo>
                    <a:pt x="514" y="236"/>
                  </a:lnTo>
                  <a:lnTo>
                    <a:pt x="506" y="212"/>
                  </a:lnTo>
                  <a:lnTo>
                    <a:pt x="494" y="186"/>
                  </a:lnTo>
                  <a:lnTo>
                    <a:pt x="480" y="160"/>
                  </a:lnTo>
                  <a:lnTo>
                    <a:pt x="464" y="134"/>
                  </a:lnTo>
                  <a:lnTo>
                    <a:pt x="446" y="108"/>
                  </a:lnTo>
                  <a:lnTo>
                    <a:pt x="424" y="84"/>
                  </a:lnTo>
                  <a:lnTo>
                    <a:pt x="400" y="60"/>
                  </a:lnTo>
                  <a:lnTo>
                    <a:pt x="374" y="40"/>
                  </a:lnTo>
                  <a:lnTo>
                    <a:pt x="344" y="24"/>
                  </a:lnTo>
                  <a:lnTo>
                    <a:pt x="328" y="16"/>
                  </a:lnTo>
                  <a:lnTo>
                    <a:pt x="312" y="10"/>
                  </a:lnTo>
                  <a:lnTo>
                    <a:pt x="294" y="6"/>
                  </a:lnTo>
                  <a:lnTo>
                    <a:pt x="276" y="2"/>
                  </a:lnTo>
                  <a:lnTo>
                    <a:pt x="258" y="0"/>
                  </a:lnTo>
                  <a:lnTo>
                    <a:pt x="238" y="0"/>
                  </a:lnTo>
                  <a:lnTo>
                    <a:pt x="218" y="2"/>
                  </a:lnTo>
                  <a:lnTo>
                    <a:pt x="196" y="4"/>
                  </a:lnTo>
                  <a:lnTo>
                    <a:pt x="196" y="4"/>
                  </a:lnTo>
                  <a:lnTo>
                    <a:pt x="182" y="8"/>
                  </a:lnTo>
                  <a:lnTo>
                    <a:pt x="168" y="12"/>
                  </a:lnTo>
                  <a:lnTo>
                    <a:pt x="156" y="18"/>
                  </a:lnTo>
                  <a:lnTo>
                    <a:pt x="144" y="24"/>
                  </a:lnTo>
                  <a:lnTo>
                    <a:pt x="120" y="40"/>
                  </a:lnTo>
                  <a:lnTo>
                    <a:pt x="100" y="60"/>
                  </a:lnTo>
                  <a:lnTo>
                    <a:pt x="80" y="82"/>
                  </a:lnTo>
                  <a:lnTo>
                    <a:pt x="64" y="106"/>
                  </a:lnTo>
                  <a:lnTo>
                    <a:pt x="48" y="132"/>
                  </a:lnTo>
                  <a:lnTo>
                    <a:pt x="34" y="158"/>
                  </a:lnTo>
                  <a:lnTo>
                    <a:pt x="34" y="158"/>
                  </a:lnTo>
                  <a:lnTo>
                    <a:pt x="20" y="190"/>
                  </a:lnTo>
                  <a:lnTo>
                    <a:pt x="10" y="224"/>
                  </a:lnTo>
                  <a:lnTo>
                    <a:pt x="2" y="260"/>
                  </a:lnTo>
                  <a:lnTo>
                    <a:pt x="0" y="296"/>
                  </a:lnTo>
                  <a:lnTo>
                    <a:pt x="2" y="296"/>
                  </a:lnTo>
                  <a:lnTo>
                    <a:pt x="2" y="296"/>
                  </a:lnTo>
                  <a:lnTo>
                    <a:pt x="4" y="274"/>
                  </a:lnTo>
                  <a:lnTo>
                    <a:pt x="8" y="252"/>
                  </a:lnTo>
                  <a:lnTo>
                    <a:pt x="14" y="228"/>
                  </a:lnTo>
                  <a:lnTo>
                    <a:pt x="24" y="202"/>
                  </a:lnTo>
                  <a:lnTo>
                    <a:pt x="36" y="174"/>
                  </a:lnTo>
                  <a:lnTo>
                    <a:pt x="50" y="146"/>
                  </a:lnTo>
                  <a:lnTo>
                    <a:pt x="70" y="116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104" y="72"/>
                  </a:lnTo>
                  <a:lnTo>
                    <a:pt x="114" y="60"/>
                  </a:lnTo>
                  <a:lnTo>
                    <a:pt x="128" y="48"/>
                  </a:lnTo>
                  <a:lnTo>
                    <a:pt x="140" y="40"/>
                  </a:lnTo>
                  <a:lnTo>
                    <a:pt x="152" y="32"/>
                  </a:lnTo>
                  <a:lnTo>
                    <a:pt x="166" y="24"/>
                  </a:lnTo>
                  <a:lnTo>
                    <a:pt x="178" y="20"/>
                  </a:lnTo>
                  <a:lnTo>
                    <a:pt x="192" y="16"/>
                  </a:lnTo>
                  <a:lnTo>
                    <a:pt x="218" y="10"/>
                  </a:lnTo>
                  <a:lnTo>
                    <a:pt x="244" y="10"/>
                  </a:lnTo>
                  <a:lnTo>
                    <a:pt x="272" y="14"/>
                  </a:lnTo>
                  <a:lnTo>
                    <a:pt x="296" y="20"/>
                  </a:lnTo>
                  <a:lnTo>
                    <a:pt x="322" y="28"/>
                  </a:lnTo>
                  <a:lnTo>
                    <a:pt x="346" y="40"/>
                  </a:lnTo>
                  <a:lnTo>
                    <a:pt x="368" y="52"/>
                  </a:lnTo>
                  <a:lnTo>
                    <a:pt x="388" y="66"/>
                  </a:lnTo>
                  <a:lnTo>
                    <a:pt x="408" y="82"/>
                  </a:lnTo>
                  <a:lnTo>
                    <a:pt x="424" y="98"/>
                  </a:lnTo>
                  <a:lnTo>
                    <a:pt x="438" y="112"/>
                  </a:lnTo>
                  <a:lnTo>
                    <a:pt x="448" y="128"/>
                  </a:lnTo>
                  <a:lnTo>
                    <a:pt x="448" y="128"/>
                  </a:lnTo>
                  <a:lnTo>
                    <a:pt x="464" y="152"/>
                  </a:lnTo>
                  <a:lnTo>
                    <a:pt x="478" y="176"/>
                  </a:lnTo>
                  <a:lnTo>
                    <a:pt x="490" y="204"/>
                  </a:lnTo>
                  <a:lnTo>
                    <a:pt x="500" y="230"/>
                  </a:lnTo>
                  <a:lnTo>
                    <a:pt x="510" y="258"/>
                  </a:lnTo>
                  <a:lnTo>
                    <a:pt x="516" y="286"/>
                  </a:lnTo>
                  <a:lnTo>
                    <a:pt x="520" y="316"/>
                  </a:lnTo>
                  <a:lnTo>
                    <a:pt x="522" y="346"/>
                  </a:lnTo>
                  <a:lnTo>
                    <a:pt x="522" y="346"/>
                  </a:lnTo>
                  <a:lnTo>
                    <a:pt x="520" y="376"/>
                  </a:lnTo>
                  <a:lnTo>
                    <a:pt x="518" y="404"/>
                  </a:lnTo>
                  <a:lnTo>
                    <a:pt x="508" y="462"/>
                  </a:lnTo>
                  <a:lnTo>
                    <a:pt x="504" y="492"/>
                  </a:lnTo>
                  <a:lnTo>
                    <a:pt x="500" y="520"/>
                  </a:lnTo>
                  <a:lnTo>
                    <a:pt x="500" y="550"/>
                  </a:lnTo>
                  <a:lnTo>
                    <a:pt x="504" y="580"/>
                  </a:lnTo>
                  <a:lnTo>
                    <a:pt x="504" y="580"/>
                  </a:lnTo>
                  <a:lnTo>
                    <a:pt x="508" y="608"/>
                  </a:lnTo>
                  <a:lnTo>
                    <a:pt x="516" y="634"/>
                  </a:lnTo>
                  <a:lnTo>
                    <a:pt x="524" y="660"/>
                  </a:lnTo>
                  <a:lnTo>
                    <a:pt x="532" y="686"/>
                  </a:lnTo>
                  <a:lnTo>
                    <a:pt x="544" y="710"/>
                  </a:lnTo>
                  <a:lnTo>
                    <a:pt x="556" y="734"/>
                  </a:lnTo>
                  <a:lnTo>
                    <a:pt x="582" y="782"/>
                  </a:lnTo>
                  <a:lnTo>
                    <a:pt x="582" y="782"/>
                  </a:lnTo>
                  <a:lnTo>
                    <a:pt x="594" y="802"/>
                  </a:lnTo>
                  <a:lnTo>
                    <a:pt x="614" y="802"/>
                  </a:lnTo>
                  <a:lnTo>
                    <a:pt x="614" y="802"/>
                  </a:lnTo>
                  <a:lnTo>
                    <a:pt x="586" y="756"/>
                  </a:lnTo>
                  <a:lnTo>
                    <a:pt x="560" y="710"/>
                  </a:lnTo>
                  <a:lnTo>
                    <a:pt x="560" y="710"/>
                  </a:lnTo>
                  <a:lnTo>
                    <a:pt x="546" y="676"/>
                  </a:lnTo>
                  <a:lnTo>
                    <a:pt x="532" y="644"/>
                  </a:lnTo>
                  <a:lnTo>
                    <a:pt x="524" y="608"/>
                  </a:lnTo>
                  <a:lnTo>
                    <a:pt x="516" y="572"/>
                  </a:lnTo>
                  <a:lnTo>
                    <a:pt x="516" y="57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4" name="Freeform 90"/>
            <p:cNvSpPr>
              <a:spLocks/>
            </p:cNvSpPr>
            <p:nvPr/>
          </p:nvSpPr>
          <p:spPr bwMode="auto">
            <a:xfrm>
              <a:off x="1556084" y="4011"/>
              <a:ext cx="2614863" cy="1684421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4" y="28"/>
                </a:cxn>
                <a:cxn ang="0">
                  <a:pos x="0" y="58"/>
                </a:cxn>
                <a:cxn ang="0">
                  <a:pos x="4" y="84"/>
                </a:cxn>
                <a:cxn ang="0">
                  <a:pos x="12" y="110"/>
                </a:cxn>
                <a:cxn ang="0">
                  <a:pos x="26" y="134"/>
                </a:cxn>
                <a:cxn ang="0">
                  <a:pos x="44" y="154"/>
                </a:cxn>
                <a:cxn ang="0">
                  <a:pos x="66" y="168"/>
                </a:cxn>
                <a:cxn ang="0">
                  <a:pos x="90" y="180"/>
                </a:cxn>
                <a:cxn ang="0">
                  <a:pos x="112" y="184"/>
                </a:cxn>
                <a:cxn ang="0">
                  <a:pos x="154" y="184"/>
                </a:cxn>
                <a:cxn ang="0">
                  <a:pos x="176" y="182"/>
                </a:cxn>
                <a:cxn ang="0">
                  <a:pos x="240" y="174"/>
                </a:cxn>
                <a:cxn ang="0">
                  <a:pos x="274" y="176"/>
                </a:cxn>
                <a:cxn ang="0">
                  <a:pos x="298" y="186"/>
                </a:cxn>
                <a:cxn ang="0">
                  <a:pos x="310" y="200"/>
                </a:cxn>
                <a:cxn ang="0">
                  <a:pos x="318" y="210"/>
                </a:cxn>
                <a:cxn ang="0">
                  <a:pos x="322" y="208"/>
                </a:cxn>
                <a:cxn ang="0">
                  <a:pos x="326" y="204"/>
                </a:cxn>
                <a:cxn ang="0">
                  <a:pos x="300" y="180"/>
                </a:cxn>
                <a:cxn ang="0">
                  <a:pos x="290" y="174"/>
                </a:cxn>
                <a:cxn ang="0">
                  <a:pos x="266" y="166"/>
                </a:cxn>
                <a:cxn ang="0">
                  <a:pos x="256" y="166"/>
                </a:cxn>
                <a:cxn ang="0">
                  <a:pos x="198" y="172"/>
                </a:cxn>
                <a:cxn ang="0">
                  <a:pos x="144" y="178"/>
                </a:cxn>
                <a:cxn ang="0">
                  <a:pos x="108" y="174"/>
                </a:cxn>
                <a:cxn ang="0">
                  <a:pos x="74" y="162"/>
                </a:cxn>
                <a:cxn ang="0">
                  <a:pos x="44" y="140"/>
                </a:cxn>
                <a:cxn ang="0">
                  <a:pos x="20" y="112"/>
                </a:cxn>
                <a:cxn ang="0">
                  <a:pos x="14" y="102"/>
                </a:cxn>
                <a:cxn ang="0">
                  <a:pos x="4" y="74"/>
                </a:cxn>
                <a:cxn ang="0">
                  <a:pos x="6" y="36"/>
                </a:cxn>
                <a:cxn ang="0">
                  <a:pos x="12" y="10"/>
                </a:cxn>
                <a:cxn ang="0">
                  <a:pos x="16" y="0"/>
                </a:cxn>
              </a:cxnLst>
              <a:rect l="0" t="0" r="r" b="b"/>
              <a:pathLst>
                <a:path w="326" h="210">
                  <a:moveTo>
                    <a:pt x="16" y="0"/>
                  </a:moveTo>
                  <a:lnTo>
                    <a:pt x="16" y="0"/>
                  </a:lnTo>
                  <a:lnTo>
                    <a:pt x="10" y="14"/>
                  </a:lnTo>
                  <a:lnTo>
                    <a:pt x="4" y="28"/>
                  </a:lnTo>
                  <a:lnTo>
                    <a:pt x="2" y="42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6" y="98"/>
                  </a:lnTo>
                  <a:lnTo>
                    <a:pt x="12" y="110"/>
                  </a:lnTo>
                  <a:lnTo>
                    <a:pt x="18" y="122"/>
                  </a:lnTo>
                  <a:lnTo>
                    <a:pt x="26" y="134"/>
                  </a:lnTo>
                  <a:lnTo>
                    <a:pt x="34" y="144"/>
                  </a:lnTo>
                  <a:lnTo>
                    <a:pt x="44" y="154"/>
                  </a:lnTo>
                  <a:lnTo>
                    <a:pt x="54" y="162"/>
                  </a:lnTo>
                  <a:lnTo>
                    <a:pt x="66" y="168"/>
                  </a:lnTo>
                  <a:lnTo>
                    <a:pt x="78" y="174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112" y="184"/>
                  </a:lnTo>
                  <a:lnTo>
                    <a:pt x="132" y="186"/>
                  </a:lnTo>
                  <a:lnTo>
                    <a:pt x="154" y="184"/>
                  </a:lnTo>
                  <a:lnTo>
                    <a:pt x="176" y="182"/>
                  </a:lnTo>
                  <a:lnTo>
                    <a:pt x="176" y="182"/>
                  </a:lnTo>
                  <a:lnTo>
                    <a:pt x="240" y="174"/>
                  </a:lnTo>
                  <a:lnTo>
                    <a:pt x="240" y="174"/>
                  </a:lnTo>
                  <a:lnTo>
                    <a:pt x="258" y="174"/>
                  </a:lnTo>
                  <a:lnTo>
                    <a:pt x="274" y="176"/>
                  </a:lnTo>
                  <a:lnTo>
                    <a:pt x="288" y="180"/>
                  </a:lnTo>
                  <a:lnTo>
                    <a:pt x="298" y="186"/>
                  </a:lnTo>
                  <a:lnTo>
                    <a:pt x="304" y="194"/>
                  </a:lnTo>
                  <a:lnTo>
                    <a:pt x="310" y="200"/>
                  </a:lnTo>
                  <a:lnTo>
                    <a:pt x="318" y="210"/>
                  </a:lnTo>
                  <a:lnTo>
                    <a:pt x="318" y="210"/>
                  </a:lnTo>
                  <a:lnTo>
                    <a:pt x="320" y="210"/>
                  </a:lnTo>
                  <a:lnTo>
                    <a:pt x="322" y="208"/>
                  </a:lnTo>
                  <a:lnTo>
                    <a:pt x="326" y="204"/>
                  </a:lnTo>
                  <a:lnTo>
                    <a:pt x="326" y="204"/>
                  </a:lnTo>
                  <a:lnTo>
                    <a:pt x="310" y="188"/>
                  </a:lnTo>
                  <a:lnTo>
                    <a:pt x="300" y="180"/>
                  </a:lnTo>
                  <a:lnTo>
                    <a:pt x="290" y="174"/>
                  </a:lnTo>
                  <a:lnTo>
                    <a:pt x="290" y="174"/>
                  </a:lnTo>
                  <a:lnTo>
                    <a:pt x="274" y="168"/>
                  </a:lnTo>
                  <a:lnTo>
                    <a:pt x="266" y="166"/>
                  </a:lnTo>
                  <a:lnTo>
                    <a:pt x="256" y="166"/>
                  </a:lnTo>
                  <a:lnTo>
                    <a:pt x="256" y="166"/>
                  </a:lnTo>
                  <a:lnTo>
                    <a:pt x="226" y="168"/>
                  </a:lnTo>
                  <a:lnTo>
                    <a:pt x="198" y="172"/>
                  </a:lnTo>
                  <a:lnTo>
                    <a:pt x="144" y="178"/>
                  </a:lnTo>
                  <a:lnTo>
                    <a:pt x="144" y="178"/>
                  </a:lnTo>
                  <a:lnTo>
                    <a:pt x="126" y="178"/>
                  </a:lnTo>
                  <a:lnTo>
                    <a:pt x="108" y="174"/>
                  </a:lnTo>
                  <a:lnTo>
                    <a:pt x="90" y="170"/>
                  </a:lnTo>
                  <a:lnTo>
                    <a:pt x="74" y="162"/>
                  </a:lnTo>
                  <a:lnTo>
                    <a:pt x="58" y="152"/>
                  </a:lnTo>
                  <a:lnTo>
                    <a:pt x="44" y="140"/>
                  </a:lnTo>
                  <a:lnTo>
                    <a:pt x="30" y="128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14" y="102"/>
                  </a:lnTo>
                  <a:lnTo>
                    <a:pt x="10" y="92"/>
                  </a:lnTo>
                  <a:lnTo>
                    <a:pt x="4" y="74"/>
                  </a:lnTo>
                  <a:lnTo>
                    <a:pt x="4" y="54"/>
                  </a:lnTo>
                  <a:lnTo>
                    <a:pt x="6" y="36"/>
                  </a:lnTo>
                  <a:lnTo>
                    <a:pt x="8" y="22"/>
                  </a:lnTo>
                  <a:lnTo>
                    <a:pt x="12" y="1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5" name="Freeform 91"/>
            <p:cNvSpPr>
              <a:spLocks/>
            </p:cNvSpPr>
            <p:nvPr/>
          </p:nvSpPr>
          <p:spPr bwMode="auto">
            <a:xfrm>
              <a:off x="1171074" y="1704474"/>
              <a:ext cx="2646947" cy="1732547"/>
            </a:xfrm>
            <a:custGeom>
              <a:avLst/>
              <a:gdLst/>
              <a:ahLst/>
              <a:cxnLst>
                <a:cxn ang="0">
                  <a:pos x="312" y="12"/>
                </a:cxn>
                <a:cxn ang="0">
                  <a:pos x="266" y="0"/>
                </a:cxn>
                <a:cxn ang="0">
                  <a:pos x="232" y="6"/>
                </a:cxn>
                <a:cxn ang="0">
                  <a:pos x="196" y="32"/>
                </a:cxn>
                <a:cxn ang="0">
                  <a:pos x="178" y="58"/>
                </a:cxn>
                <a:cxn ang="0">
                  <a:pos x="160" y="130"/>
                </a:cxn>
                <a:cxn ang="0">
                  <a:pos x="150" y="158"/>
                </a:cxn>
                <a:cxn ang="0">
                  <a:pos x="118" y="192"/>
                </a:cxn>
                <a:cxn ang="0">
                  <a:pos x="72" y="208"/>
                </a:cxn>
                <a:cxn ang="0">
                  <a:pos x="44" y="208"/>
                </a:cxn>
                <a:cxn ang="0">
                  <a:pos x="12" y="182"/>
                </a:cxn>
                <a:cxn ang="0">
                  <a:pos x="8" y="140"/>
                </a:cxn>
                <a:cxn ang="0">
                  <a:pos x="16" y="110"/>
                </a:cxn>
                <a:cxn ang="0">
                  <a:pos x="46" y="80"/>
                </a:cxn>
                <a:cxn ang="0">
                  <a:pos x="68" y="80"/>
                </a:cxn>
                <a:cxn ang="0">
                  <a:pos x="86" y="104"/>
                </a:cxn>
                <a:cxn ang="0">
                  <a:pos x="84" y="114"/>
                </a:cxn>
                <a:cxn ang="0">
                  <a:pos x="76" y="124"/>
                </a:cxn>
                <a:cxn ang="0">
                  <a:pos x="56" y="128"/>
                </a:cxn>
                <a:cxn ang="0">
                  <a:pos x="42" y="122"/>
                </a:cxn>
                <a:cxn ang="0">
                  <a:pos x="68" y="134"/>
                </a:cxn>
                <a:cxn ang="0">
                  <a:pos x="86" y="122"/>
                </a:cxn>
                <a:cxn ang="0">
                  <a:pos x="92" y="106"/>
                </a:cxn>
                <a:cxn ang="0">
                  <a:pos x="84" y="88"/>
                </a:cxn>
                <a:cxn ang="0">
                  <a:pos x="66" y="76"/>
                </a:cxn>
                <a:cxn ang="0">
                  <a:pos x="52" y="74"/>
                </a:cxn>
                <a:cxn ang="0">
                  <a:pos x="22" y="90"/>
                </a:cxn>
                <a:cxn ang="0">
                  <a:pos x="2" y="130"/>
                </a:cxn>
                <a:cxn ang="0">
                  <a:pos x="0" y="158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82" y="214"/>
                </a:cxn>
                <a:cxn ang="0">
                  <a:pos x="112" y="206"/>
                </a:cxn>
                <a:cxn ang="0">
                  <a:pos x="146" y="178"/>
                </a:cxn>
                <a:cxn ang="0">
                  <a:pos x="168" y="138"/>
                </a:cxn>
                <a:cxn ang="0">
                  <a:pos x="178" y="90"/>
                </a:cxn>
                <a:cxn ang="0">
                  <a:pos x="188" y="58"/>
                </a:cxn>
                <a:cxn ang="0">
                  <a:pos x="214" y="26"/>
                </a:cxn>
                <a:cxn ang="0">
                  <a:pos x="242" y="14"/>
                </a:cxn>
                <a:cxn ang="0">
                  <a:pos x="280" y="14"/>
                </a:cxn>
                <a:cxn ang="0">
                  <a:pos x="320" y="30"/>
                </a:cxn>
                <a:cxn ang="0">
                  <a:pos x="326" y="28"/>
                </a:cxn>
              </a:cxnLst>
              <a:rect l="0" t="0" r="r" b="b"/>
              <a:pathLst>
                <a:path w="330" h="216">
                  <a:moveTo>
                    <a:pt x="330" y="24"/>
                  </a:moveTo>
                  <a:lnTo>
                    <a:pt x="330" y="24"/>
                  </a:lnTo>
                  <a:lnTo>
                    <a:pt x="312" y="12"/>
                  </a:lnTo>
                  <a:lnTo>
                    <a:pt x="296" y="6"/>
                  </a:lnTo>
                  <a:lnTo>
                    <a:pt x="276" y="2"/>
                  </a:lnTo>
                  <a:lnTo>
                    <a:pt x="266" y="0"/>
                  </a:lnTo>
                  <a:lnTo>
                    <a:pt x="254" y="0"/>
                  </a:lnTo>
                  <a:lnTo>
                    <a:pt x="244" y="2"/>
                  </a:lnTo>
                  <a:lnTo>
                    <a:pt x="232" y="6"/>
                  </a:lnTo>
                  <a:lnTo>
                    <a:pt x="220" y="12"/>
                  </a:lnTo>
                  <a:lnTo>
                    <a:pt x="208" y="22"/>
                  </a:lnTo>
                  <a:lnTo>
                    <a:pt x="196" y="32"/>
                  </a:lnTo>
                  <a:lnTo>
                    <a:pt x="184" y="48"/>
                  </a:lnTo>
                  <a:lnTo>
                    <a:pt x="184" y="48"/>
                  </a:lnTo>
                  <a:lnTo>
                    <a:pt x="178" y="58"/>
                  </a:lnTo>
                  <a:lnTo>
                    <a:pt x="172" y="70"/>
                  </a:lnTo>
                  <a:lnTo>
                    <a:pt x="166" y="100"/>
                  </a:lnTo>
                  <a:lnTo>
                    <a:pt x="160" y="130"/>
                  </a:lnTo>
                  <a:lnTo>
                    <a:pt x="156" y="144"/>
                  </a:lnTo>
                  <a:lnTo>
                    <a:pt x="150" y="158"/>
                  </a:lnTo>
                  <a:lnTo>
                    <a:pt x="150" y="158"/>
                  </a:lnTo>
                  <a:lnTo>
                    <a:pt x="142" y="170"/>
                  </a:lnTo>
                  <a:lnTo>
                    <a:pt x="132" y="182"/>
                  </a:lnTo>
                  <a:lnTo>
                    <a:pt x="118" y="192"/>
                  </a:lnTo>
                  <a:lnTo>
                    <a:pt x="104" y="200"/>
                  </a:lnTo>
                  <a:lnTo>
                    <a:pt x="88" y="206"/>
                  </a:lnTo>
                  <a:lnTo>
                    <a:pt x="72" y="208"/>
                  </a:lnTo>
                  <a:lnTo>
                    <a:pt x="58" y="210"/>
                  </a:lnTo>
                  <a:lnTo>
                    <a:pt x="44" y="208"/>
                  </a:lnTo>
                  <a:lnTo>
                    <a:pt x="44" y="208"/>
                  </a:lnTo>
                  <a:lnTo>
                    <a:pt x="30" y="202"/>
                  </a:lnTo>
                  <a:lnTo>
                    <a:pt x="20" y="192"/>
                  </a:lnTo>
                  <a:lnTo>
                    <a:pt x="12" y="182"/>
                  </a:lnTo>
                  <a:lnTo>
                    <a:pt x="8" y="168"/>
                  </a:lnTo>
                  <a:lnTo>
                    <a:pt x="6" y="154"/>
                  </a:lnTo>
                  <a:lnTo>
                    <a:pt x="8" y="140"/>
                  </a:lnTo>
                  <a:lnTo>
                    <a:pt x="12" y="124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24" y="96"/>
                  </a:lnTo>
                  <a:lnTo>
                    <a:pt x="36" y="86"/>
                  </a:lnTo>
                  <a:lnTo>
                    <a:pt x="46" y="80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68" y="80"/>
                  </a:lnTo>
                  <a:lnTo>
                    <a:pt x="76" y="84"/>
                  </a:lnTo>
                  <a:lnTo>
                    <a:pt x="82" y="94"/>
                  </a:lnTo>
                  <a:lnTo>
                    <a:pt x="86" y="104"/>
                  </a:lnTo>
                  <a:lnTo>
                    <a:pt x="86" y="104"/>
                  </a:lnTo>
                  <a:lnTo>
                    <a:pt x="86" y="108"/>
                  </a:lnTo>
                  <a:lnTo>
                    <a:pt x="84" y="114"/>
                  </a:lnTo>
                  <a:lnTo>
                    <a:pt x="80" y="120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2" y="128"/>
                  </a:lnTo>
                  <a:lnTo>
                    <a:pt x="68" y="128"/>
                  </a:lnTo>
                  <a:lnTo>
                    <a:pt x="56" y="128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54" y="130"/>
                  </a:lnTo>
                  <a:lnTo>
                    <a:pt x="62" y="132"/>
                  </a:lnTo>
                  <a:lnTo>
                    <a:pt x="68" y="134"/>
                  </a:lnTo>
                  <a:lnTo>
                    <a:pt x="74" y="132"/>
                  </a:lnTo>
                  <a:lnTo>
                    <a:pt x="80" y="128"/>
                  </a:lnTo>
                  <a:lnTo>
                    <a:pt x="86" y="122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2" y="106"/>
                  </a:lnTo>
                  <a:lnTo>
                    <a:pt x="92" y="100"/>
                  </a:lnTo>
                  <a:lnTo>
                    <a:pt x="90" y="92"/>
                  </a:lnTo>
                  <a:lnTo>
                    <a:pt x="84" y="88"/>
                  </a:lnTo>
                  <a:lnTo>
                    <a:pt x="78" y="82"/>
                  </a:lnTo>
                  <a:lnTo>
                    <a:pt x="72" y="78"/>
                  </a:lnTo>
                  <a:lnTo>
                    <a:pt x="66" y="76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2" y="74"/>
                  </a:lnTo>
                  <a:lnTo>
                    <a:pt x="46" y="76"/>
                  </a:lnTo>
                  <a:lnTo>
                    <a:pt x="34" y="82"/>
                  </a:lnTo>
                  <a:lnTo>
                    <a:pt x="22" y="90"/>
                  </a:lnTo>
                  <a:lnTo>
                    <a:pt x="14" y="102"/>
                  </a:lnTo>
                  <a:lnTo>
                    <a:pt x="8" y="116"/>
                  </a:lnTo>
                  <a:lnTo>
                    <a:pt x="2" y="130"/>
                  </a:lnTo>
                  <a:lnTo>
                    <a:pt x="0" y="144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8"/>
                  </a:lnTo>
                  <a:lnTo>
                    <a:pt x="2" y="176"/>
                  </a:lnTo>
                  <a:lnTo>
                    <a:pt x="6" y="184"/>
                  </a:lnTo>
                  <a:lnTo>
                    <a:pt x="10" y="190"/>
                  </a:lnTo>
                  <a:lnTo>
                    <a:pt x="20" y="202"/>
                  </a:lnTo>
                  <a:lnTo>
                    <a:pt x="34" y="208"/>
                  </a:lnTo>
                  <a:lnTo>
                    <a:pt x="50" y="214"/>
                  </a:lnTo>
                  <a:lnTo>
                    <a:pt x="66" y="216"/>
                  </a:lnTo>
                  <a:lnTo>
                    <a:pt x="82" y="214"/>
                  </a:lnTo>
                  <a:lnTo>
                    <a:pt x="98" y="212"/>
                  </a:lnTo>
                  <a:lnTo>
                    <a:pt x="98" y="212"/>
                  </a:lnTo>
                  <a:lnTo>
                    <a:pt x="112" y="206"/>
                  </a:lnTo>
                  <a:lnTo>
                    <a:pt x="124" y="198"/>
                  </a:lnTo>
                  <a:lnTo>
                    <a:pt x="136" y="188"/>
                  </a:lnTo>
                  <a:lnTo>
                    <a:pt x="146" y="178"/>
                  </a:lnTo>
                  <a:lnTo>
                    <a:pt x="156" y="166"/>
                  </a:lnTo>
                  <a:lnTo>
                    <a:pt x="162" y="152"/>
                  </a:lnTo>
                  <a:lnTo>
                    <a:pt x="168" y="138"/>
                  </a:lnTo>
                  <a:lnTo>
                    <a:pt x="172" y="124"/>
                  </a:lnTo>
                  <a:lnTo>
                    <a:pt x="172" y="124"/>
                  </a:lnTo>
                  <a:lnTo>
                    <a:pt x="178" y="90"/>
                  </a:lnTo>
                  <a:lnTo>
                    <a:pt x="182" y="74"/>
                  </a:lnTo>
                  <a:lnTo>
                    <a:pt x="188" y="58"/>
                  </a:lnTo>
                  <a:lnTo>
                    <a:pt x="188" y="58"/>
                  </a:lnTo>
                  <a:lnTo>
                    <a:pt x="196" y="46"/>
                  </a:lnTo>
                  <a:lnTo>
                    <a:pt x="204" y="36"/>
                  </a:lnTo>
                  <a:lnTo>
                    <a:pt x="214" y="26"/>
                  </a:lnTo>
                  <a:lnTo>
                    <a:pt x="224" y="20"/>
                  </a:lnTo>
                  <a:lnTo>
                    <a:pt x="234" y="16"/>
                  </a:lnTo>
                  <a:lnTo>
                    <a:pt x="242" y="14"/>
                  </a:lnTo>
                  <a:lnTo>
                    <a:pt x="252" y="12"/>
                  </a:lnTo>
                  <a:lnTo>
                    <a:pt x="262" y="12"/>
                  </a:lnTo>
                  <a:lnTo>
                    <a:pt x="280" y="14"/>
                  </a:lnTo>
                  <a:lnTo>
                    <a:pt x="296" y="20"/>
                  </a:lnTo>
                  <a:lnTo>
                    <a:pt x="310" y="26"/>
                  </a:lnTo>
                  <a:lnTo>
                    <a:pt x="320" y="30"/>
                  </a:lnTo>
                  <a:lnTo>
                    <a:pt x="320" y="30"/>
                  </a:lnTo>
                  <a:lnTo>
                    <a:pt x="322" y="30"/>
                  </a:lnTo>
                  <a:lnTo>
                    <a:pt x="326" y="28"/>
                  </a:lnTo>
                  <a:lnTo>
                    <a:pt x="330" y="24"/>
                  </a:lnTo>
                  <a:lnTo>
                    <a:pt x="33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6" name="Freeform 92"/>
            <p:cNvSpPr>
              <a:spLocks/>
            </p:cNvSpPr>
            <p:nvPr/>
          </p:nvSpPr>
          <p:spPr bwMode="auto">
            <a:xfrm>
              <a:off x="7684168" y="6565232"/>
              <a:ext cx="1459832" cy="1283368"/>
            </a:xfrm>
            <a:custGeom>
              <a:avLst/>
              <a:gdLst/>
              <a:ahLst/>
              <a:cxnLst>
                <a:cxn ang="0">
                  <a:pos x="76" y="34"/>
                </a:cxn>
                <a:cxn ang="0">
                  <a:pos x="76" y="34"/>
                </a:cxn>
                <a:cxn ang="0">
                  <a:pos x="92" y="30"/>
                </a:cxn>
                <a:cxn ang="0">
                  <a:pos x="106" y="28"/>
                </a:cxn>
                <a:cxn ang="0">
                  <a:pos x="138" y="24"/>
                </a:cxn>
                <a:cxn ang="0">
                  <a:pos x="138" y="24"/>
                </a:cxn>
                <a:cxn ang="0">
                  <a:pos x="160" y="20"/>
                </a:cxn>
                <a:cxn ang="0">
                  <a:pos x="172" y="16"/>
                </a:cxn>
                <a:cxn ang="0">
                  <a:pos x="182" y="10"/>
                </a:cxn>
                <a:cxn ang="0">
                  <a:pos x="182" y="0"/>
                </a:cxn>
                <a:cxn ang="0">
                  <a:pos x="182" y="0"/>
                </a:cxn>
                <a:cxn ang="0">
                  <a:pos x="172" y="6"/>
                </a:cxn>
                <a:cxn ang="0">
                  <a:pos x="172" y="6"/>
                </a:cxn>
                <a:cxn ang="0">
                  <a:pos x="158" y="10"/>
                </a:cxn>
                <a:cxn ang="0">
                  <a:pos x="146" y="14"/>
                </a:cxn>
                <a:cxn ang="0">
                  <a:pos x="118" y="16"/>
                </a:cxn>
                <a:cxn ang="0">
                  <a:pos x="92" y="20"/>
                </a:cxn>
                <a:cxn ang="0">
                  <a:pos x="78" y="22"/>
                </a:cxn>
                <a:cxn ang="0">
                  <a:pos x="66" y="26"/>
                </a:cxn>
                <a:cxn ang="0">
                  <a:pos x="66" y="26"/>
                </a:cxn>
                <a:cxn ang="0">
                  <a:pos x="52" y="34"/>
                </a:cxn>
                <a:cxn ang="0">
                  <a:pos x="38" y="44"/>
                </a:cxn>
                <a:cxn ang="0">
                  <a:pos x="26" y="54"/>
                </a:cxn>
                <a:cxn ang="0">
                  <a:pos x="16" y="68"/>
                </a:cxn>
                <a:cxn ang="0">
                  <a:pos x="6" y="84"/>
                </a:cxn>
                <a:cxn ang="0">
                  <a:pos x="2" y="102"/>
                </a:cxn>
                <a:cxn ang="0">
                  <a:pos x="0" y="122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4" y="150"/>
                </a:cxn>
                <a:cxn ang="0">
                  <a:pos x="6" y="152"/>
                </a:cxn>
                <a:cxn ang="0">
                  <a:pos x="8" y="156"/>
                </a:cxn>
                <a:cxn ang="0">
                  <a:pos x="10" y="160"/>
                </a:cxn>
                <a:cxn ang="0">
                  <a:pos x="26" y="160"/>
                </a:cxn>
                <a:cxn ang="0">
                  <a:pos x="26" y="160"/>
                </a:cxn>
                <a:cxn ang="0">
                  <a:pos x="24" y="148"/>
                </a:cxn>
                <a:cxn ang="0">
                  <a:pos x="22" y="132"/>
                </a:cxn>
                <a:cxn ang="0">
                  <a:pos x="20" y="112"/>
                </a:cxn>
                <a:cxn ang="0">
                  <a:pos x="22" y="94"/>
                </a:cxn>
                <a:cxn ang="0">
                  <a:pos x="28" y="76"/>
                </a:cxn>
                <a:cxn ang="0">
                  <a:pos x="32" y="66"/>
                </a:cxn>
                <a:cxn ang="0">
                  <a:pos x="38" y="58"/>
                </a:cxn>
                <a:cxn ang="0">
                  <a:pos x="46" y="50"/>
                </a:cxn>
                <a:cxn ang="0">
                  <a:pos x="54" y="44"/>
                </a:cxn>
                <a:cxn ang="0">
                  <a:pos x="64" y="38"/>
                </a:cxn>
                <a:cxn ang="0">
                  <a:pos x="76" y="34"/>
                </a:cxn>
                <a:cxn ang="0">
                  <a:pos x="76" y="34"/>
                </a:cxn>
              </a:cxnLst>
              <a:rect l="0" t="0" r="r" b="b"/>
              <a:pathLst>
                <a:path w="182" h="160">
                  <a:moveTo>
                    <a:pt x="76" y="34"/>
                  </a:moveTo>
                  <a:lnTo>
                    <a:pt x="76" y="34"/>
                  </a:lnTo>
                  <a:lnTo>
                    <a:pt x="92" y="30"/>
                  </a:lnTo>
                  <a:lnTo>
                    <a:pt x="106" y="28"/>
                  </a:lnTo>
                  <a:lnTo>
                    <a:pt x="138" y="24"/>
                  </a:lnTo>
                  <a:lnTo>
                    <a:pt x="138" y="24"/>
                  </a:lnTo>
                  <a:lnTo>
                    <a:pt x="160" y="20"/>
                  </a:lnTo>
                  <a:lnTo>
                    <a:pt x="172" y="16"/>
                  </a:lnTo>
                  <a:lnTo>
                    <a:pt x="182" y="1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2" y="6"/>
                  </a:lnTo>
                  <a:lnTo>
                    <a:pt x="172" y="6"/>
                  </a:lnTo>
                  <a:lnTo>
                    <a:pt x="158" y="10"/>
                  </a:lnTo>
                  <a:lnTo>
                    <a:pt x="146" y="14"/>
                  </a:lnTo>
                  <a:lnTo>
                    <a:pt x="118" y="16"/>
                  </a:lnTo>
                  <a:lnTo>
                    <a:pt x="92" y="20"/>
                  </a:lnTo>
                  <a:lnTo>
                    <a:pt x="78" y="22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52" y="34"/>
                  </a:lnTo>
                  <a:lnTo>
                    <a:pt x="38" y="44"/>
                  </a:lnTo>
                  <a:lnTo>
                    <a:pt x="26" y="54"/>
                  </a:lnTo>
                  <a:lnTo>
                    <a:pt x="16" y="68"/>
                  </a:lnTo>
                  <a:lnTo>
                    <a:pt x="6" y="84"/>
                  </a:lnTo>
                  <a:lnTo>
                    <a:pt x="2" y="102"/>
                  </a:lnTo>
                  <a:lnTo>
                    <a:pt x="0" y="122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4" y="150"/>
                  </a:lnTo>
                  <a:lnTo>
                    <a:pt x="6" y="152"/>
                  </a:lnTo>
                  <a:lnTo>
                    <a:pt x="8" y="156"/>
                  </a:lnTo>
                  <a:lnTo>
                    <a:pt x="10" y="160"/>
                  </a:lnTo>
                  <a:lnTo>
                    <a:pt x="26" y="160"/>
                  </a:lnTo>
                  <a:lnTo>
                    <a:pt x="26" y="160"/>
                  </a:lnTo>
                  <a:lnTo>
                    <a:pt x="24" y="148"/>
                  </a:lnTo>
                  <a:lnTo>
                    <a:pt x="22" y="132"/>
                  </a:lnTo>
                  <a:lnTo>
                    <a:pt x="20" y="112"/>
                  </a:lnTo>
                  <a:lnTo>
                    <a:pt x="22" y="94"/>
                  </a:lnTo>
                  <a:lnTo>
                    <a:pt x="28" y="76"/>
                  </a:lnTo>
                  <a:lnTo>
                    <a:pt x="32" y="66"/>
                  </a:lnTo>
                  <a:lnTo>
                    <a:pt x="38" y="58"/>
                  </a:lnTo>
                  <a:lnTo>
                    <a:pt x="46" y="50"/>
                  </a:lnTo>
                  <a:lnTo>
                    <a:pt x="54" y="44"/>
                  </a:lnTo>
                  <a:lnTo>
                    <a:pt x="64" y="38"/>
                  </a:lnTo>
                  <a:lnTo>
                    <a:pt x="76" y="34"/>
                  </a:lnTo>
                  <a:lnTo>
                    <a:pt x="76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7" name="Freeform 93"/>
            <p:cNvSpPr>
              <a:spLocks/>
            </p:cNvSpPr>
            <p:nvPr/>
          </p:nvSpPr>
          <p:spPr bwMode="auto">
            <a:xfrm>
              <a:off x="8550442" y="5297905"/>
              <a:ext cx="593558" cy="737937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0" y="54"/>
                </a:cxn>
                <a:cxn ang="0">
                  <a:pos x="0" y="68"/>
                </a:cxn>
                <a:cxn ang="0">
                  <a:pos x="4" y="80"/>
                </a:cxn>
                <a:cxn ang="0">
                  <a:pos x="8" y="86"/>
                </a:cxn>
                <a:cxn ang="0">
                  <a:pos x="12" y="90"/>
                </a:cxn>
                <a:cxn ang="0">
                  <a:pos x="18" y="92"/>
                </a:cxn>
                <a:cxn ang="0">
                  <a:pos x="26" y="92"/>
                </a:cxn>
                <a:cxn ang="0">
                  <a:pos x="26" y="92"/>
                </a:cxn>
                <a:cxn ang="0">
                  <a:pos x="36" y="92"/>
                </a:cxn>
                <a:cxn ang="0">
                  <a:pos x="44" y="88"/>
                </a:cxn>
                <a:cxn ang="0">
                  <a:pos x="48" y="82"/>
                </a:cxn>
                <a:cxn ang="0">
                  <a:pos x="50" y="76"/>
                </a:cxn>
                <a:cxn ang="0">
                  <a:pos x="52" y="68"/>
                </a:cxn>
                <a:cxn ang="0">
                  <a:pos x="50" y="60"/>
                </a:cxn>
                <a:cxn ang="0">
                  <a:pos x="48" y="52"/>
                </a:cxn>
                <a:cxn ang="0">
                  <a:pos x="44" y="44"/>
                </a:cxn>
                <a:cxn ang="0">
                  <a:pos x="44" y="44"/>
                </a:cxn>
                <a:cxn ang="0">
                  <a:pos x="46" y="48"/>
                </a:cxn>
                <a:cxn ang="0">
                  <a:pos x="48" y="58"/>
                </a:cxn>
                <a:cxn ang="0">
                  <a:pos x="48" y="68"/>
                </a:cxn>
                <a:cxn ang="0">
                  <a:pos x="46" y="74"/>
                </a:cxn>
                <a:cxn ang="0">
                  <a:pos x="44" y="78"/>
                </a:cxn>
                <a:cxn ang="0">
                  <a:pos x="44" y="78"/>
                </a:cxn>
                <a:cxn ang="0">
                  <a:pos x="38" y="82"/>
                </a:cxn>
                <a:cxn ang="0">
                  <a:pos x="32" y="84"/>
                </a:cxn>
                <a:cxn ang="0">
                  <a:pos x="28" y="86"/>
                </a:cxn>
                <a:cxn ang="0">
                  <a:pos x="22" y="84"/>
                </a:cxn>
                <a:cxn ang="0">
                  <a:pos x="22" y="84"/>
                </a:cxn>
                <a:cxn ang="0">
                  <a:pos x="12" y="80"/>
                </a:cxn>
                <a:cxn ang="0">
                  <a:pos x="6" y="74"/>
                </a:cxn>
                <a:cxn ang="0">
                  <a:pos x="2" y="70"/>
                </a:cxn>
                <a:cxn ang="0">
                  <a:pos x="0" y="64"/>
                </a:cxn>
                <a:cxn ang="0">
                  <a:pos x="0" y="5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8" y="42"/>
                </a:cxn>
                <a:cxn ang="0">
                  <a:pos x="16" y="32"/>
                </a:cxn>
                <a:cxn ang="0">
                  <a:pos x="26" y="24"/>
                </a:cxn>
                <a:cxn ang="0">
                  <a:pos x="38" y="18"/>
                </a:cxn>
                <a:cxn ang="0">
                  <a:pos x="38" y="18"/>
                </a:cxn>
                <a:cxn ang="0">
                  <a:pos x="56" y="12"/>
                </a:cxn>
                <a:cxn ang="0">
                  <a:pos x="74" y="12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2" y="2"/>
                </a:cxn>
                <a:cxn ang="0">
                  <a:pos x="50" y="4"/>
                </a:cxn>
                <a:cxn ang="0">
                  <a:pos x="36" y="8"/>
                </a:cxn>
                <a:cxn ang="0">
                  <a:pos x="26" y="14"/>
                </a:cxn>
                <a:cxn ang="0">
                  <a:pos x="16" y="22"/>
                </a:cxn>
                <a:cxn ang="0">
                  <a:pos x="8" y="30"/>
                </a:cxn>
                <a:cxn ang="0">
                  <a:pos x="2" y="42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74" h="92">
                  <a:moveTo>
                    <a:pt x="0" y="54"/>
                  </a:moveTo>
                  <a:lnTo>
                    <a:pt x="0" y="54"/>
                  </a:lnTo>
                  <a:lnTo>
                    <a:pt x="0" y="68"/>
                  </a:lnTo>
                  <a:lnTo>
                    <a:pt x="4" y="80"/>
                  </a:lnTo>
                  <a:lnTo>
                    <a:pt x="8" y="86"/>
                  </a:lnTo>
                  <a:lnTo>
                    <a:pt x="12" y="90"/>
                  </a:lnTo>
                  <a:lnTo>
                    <a:pt x="18" y="92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36" y="92"/>
                  </a:lnTo>
                  <a:lnTo>
                    <a:pt x="44" y="88"/>
                  </a:lnTo>
                  <a:lnTo>
                    <a:pt x="48" y="82"/>
                  </a:lnTo>
                  <a:lnTo>
                    <a:pt x="50" y="76"/>
                  </a:lnTo>
                  <a:lnTo>
                    <a:pt x="52" y="68"/>
                  </a:lnTo>
                  <a:lnTo>
                    <a:pt x="50" y="60"/>
                  </a:lnTo>
                  <a:lnTo>
                    <a:pt x="48" y="52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6" y="48"/>
                  </a:lnTo>
                  <a:lnTo>
                    <a:pt x="48" y="58"/>
                  </a:lnTo>
                  <a:lnTo>
                    <a:pt x="48" y="68"/>
                  </a:lnTo>
                  <a:lnTo>
                    <a:pt x="46" y="74"/>
                  </a:lnTo>
                  <a:lnTo>
                    <a:pt x="44" y="78"/>
                  </a:lnTo>
                  <a:lnTo>
                    <a:pt x="44" y="78"/>
                  </a:lnTo>
                  <a:lnTo>
                    <a:pt x="38" y="82"/>
                  </a:lnTo>
                  <a:lnTo>
                    <a:pt x="32" y="84"/>
                  </a:lnTo>
                  <a:lnTo>
                    <a:pt x="28" y="86"/>
                  </a:lnTo>
                  <a:lnTo>
                    <a:pt x="22" y="84"/>
                  </a:lnTo>
                  <a:lnTo>
                    <a:pt x="22" y="84"/>
                  </a:lnTo>
                  <a:lnTo>
                    <a:pt x="12" y="80"/>
                  </a:lnTo>
                  <a:lnTo>
                    <a:pt x="6" y="74"/>
                  </a:lnTo>
                  <a:lnTo>
                    <a:pt x="2" y="70"/>
                  </a:lnTo>
                  <a:lnTo>
                    <a:pt x="0" y="64"/>
                  </a:lnTo>
                  <a:lnTo>
                    <a:pt x="0" y="5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8" y="42"/>
                  </a:lnTo>
                  <a:lnTo>
                    <a:pt x="16" y="32"/>
                  </a:lnTo>
                  <a:lnTo>
                    <a:pt x="26" y="24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56" y="12"/>
                  </a:lnTo>
                  <a:lnTo>
                    <a:pt x="74" y="12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2" y="2"/>
                  </a:lnTo>
                  <a:lnTo>
                    <a:pt x="50" y="4"/>
                  </a:lnTo>
                  <a:lnTo>
                    <a:pt x="36" y="8"/>
                  </a:lnTo>
                  <a:lnTo>
                    <a:pt x="26" y="14"/>
                  </a:lnTo>
                  <a:lnTo>
                    <a:pt x="16" y="22"/>
                  </a:lnTo>
                  <a:lnTo>
                    <a:pt x="8" y="30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8" name="Freeform 94"/>
            <p:cNvSpPr>
              <a:spLocks/>
            </p:cNvSpPr>
            <p:nvPr/>
          </p:nvSpPr>
          <p:spPr bwMode="auto">
            <a:xfrm>
              <a:off x="4042611" y="2602832"/>
              <a:ext cx="3128211" cy="2213811"/>
            </a:xfrm>
            <a:custGeom>
              <a:avLst/>
              <a:gdLst/>
              <a:ahLst/>
              <a:cxnLst>
                <a:cxn ang="0">
                  <a:pos x="390" y="276"/>
                </a:cxn>
                <a:cxn ang="0">
                  <a:pos x="356" y="246"/>
                </a:cxn>
                <a:cxn ang="0">
                  <a:pos x="326" y="212"/>
                </a:cxn>
                <a:cxn ang="0">
                  <a:pos x="278" y="132"/>
                </a:cxn>
                <a:cxn ang="0">
                  <a:pos x="240" y="74"/>
                </a:cxn>
                <a:cxn ang="0">
                  <a:pos x="208" y="42"/>
                </a:cxn>
                <a:cxn ang="0">
                  <a:pos x="172" y="16"/>
                </a:cxn>
                <a:cxn ang="0">
                  <a:pos x="150" y="8"/>
                </a:cxn>
                <a:cxn ang="0">
                  <a:pos x="120" y="0"/>
                </a:cxn>
                <a:cxn ang="0">
                  <a:pos x="88" y="0"/>
                </a:cxn>
                <a:cxn ang="0">
                  <a:pos x="58" y="8"/>
                </a:cxn>
                <a:cxn ang="0">
                  <a:pos x="32" y="26"/>
                </a:cxn>
                <a:cxn ang="0">
                  <a:pos x="24" y="34"/>
                </a:cxn>
                <a:cxn ang="0">
                  <a:pos x="8" y="62"/>
                </a:cxn>
                <a:cxn ang="0">
                  <a:pos x="0" y="108"/>
                </a:cxn>
                <a:cxn ang="0">
                  <a:pos x="6" y="140"/>
                </a:cxn>
                <a:cxn ang="0">
                  <a:pos x="14" y="160"/>
                </a:cxn>
                <a:cxn ang="0">
                  <a:pos x="28" y="176"/>
                </a:cxn>
                <a:cxn ang="0">
                  <a:pos x="36" y="182"/>
                </a:cxn>
                <a:cxn ang="0">
                  <a:pos x="22" y="170"/>
                </a:cxn>
                <a:cxn ang="0">
                  <a:pos x="8" y="142"/>
                </a:cxn>
                <a:cxn ang="0">
                  <a:pos x="4" y="120"/>
                </a:cxn>
                <a:cxn ang="0">
                  <a:pos x="8" y="92"/>
                </a:cxn>
                <a:cxn ang="0">
                  <a:pos x="16" y="60"/>
                </a:cxn>
                <a:cxn ang="0">
                  <a:pos x="22" y="48"/>
                </a:cxn>
                <a:cxn ang="0">
                  <a:pos x="36" y="30"/>
                </a:cxn>
                <a:cxn ang="0">
                  <a:pos x="54" y="18"/>
                </a:cxn>
                <a:cxn ang="0">
                  <a:pos x="86" y="8"/>
                </a:cxn>
                <a:cxn ang="0">
                  <a:pos x="132" y="10"/>
                </a:cxn>
                <a:cxn ang="0">
                  <a:pos x="174" y="24"/>
                </a:cxn>
                <a:cxn ang="0">
                  <a:pos x="190" y="34"/>
                </a:cxn>
                <a:cxn ang="0">
                  <a:pos x="218" y="62"/>
                </a:cxn>
                <a:cxn ang="0">
                  <a:pos x="254" y="112"/>
                </a:cxn>
                <a:cxn ang="0">
                  <a:pos x="274" y="148"/>
                </a:cxn>
                <a:cxn ang="0">
                  <a:pos x="320" y="218"/>
                </a:cxn>
                <a:cxn ang="0">
                  <a:pos x="348" y="250"/>
                </a:cxn>
                <a:cxn ang="0">
                  <a:pos x="380" y="276"/>
                </a:cxn>
                <a:cxn ang="0">
                  <a:pos x="382" y="276"/>
                </a:cxn>
                <a:cxn ang="0">
                  <a:pos x="390" y="276"/>
                </a:cxn>
              </a:cxnLst>
              <a:rect l="0" t="0" r="r" b="b"/>
              <a:pathLst>
                <a:path w="390" h="276">
                  <a:moveTo>
                    <a:pt x="390" y="276"/>
                  </a:moveTo>
                  <a:lnTo>
                    <a:pt x="390" y="276"/>
                  </a:lnTo>
                  <a:lnTo>
                    <a:pt x="372" y="262"/>
                  </a:lnTo>
                  <a:lnTo>
                    <a:pt x="356" y="246"/>
                  </a:lnTo>
                  <a:lnTo>
                    <a:pt x="340" y="230"/>
                  </a:lnTo>
                  <a:lnTo>
                    <a:pt x="326" y="212"/>
                  </a:lnTo>
                  <a:lnTo>
                    <a:pt x="302" y="172"/>
                  </a:lnTo>
                  <a:lnTo>
                    <a:pt x="278" y="132"/>
                  </a:lnTo>
                  <a:lnTo>
                    <a:pt x="252" y="92"/>
                  </a:lnTo>
                  <a:lnTo>
                    <a:pt x="240" y="74"/>
                  </a:lnTo>
                  <a:lnTo>
                    <a:pt x="224" y="56"/>
                  </a:lnTo>
                  <a:lnTo>
                    <a:pt x="208" y="42"/>
                  </a:lnTo>
                  <a:lnTo>
                    <a:pt x="192" y="28"/>
                  </a:lnTo>
                  <a:lnTo>
                    <a:pt x="172" y="16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36" y="4"/>
                  </a:lnTo>
                  <a:lnTo>
                    <a:pt x="120" y="0"/>
                  </a:lnTo>
                  <a:lnTo>
                    <a:pt x="104" y="0"/>
                  </a:lnTo>
                  <a:lnTo>
                    <a:pt x="88" y="0"/>
                  </a:lnTo>
                  <a:lnTo>
                    <a:pt x="74" y="2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24" y="34"/>
                  </a:lnTo>
                  <a:lnTo>
                    <a:pt x="18" y="42"/>
                  </a:lnTo>
                  <a:lnTo>
                    <a:pt x="8" y="62"/>
                  </a:lnTo>
                  <a:lnTo>
                    <a:pt x="2" y="84"/>
                  </a:lnTo>
                  <a:lnTo>
                    <a:pt x="0" y="108"/>
                  </a:lnTo>
                  <a:lnTo>
                    <a:pt x="2" y="130"/>
                  </a:lnTo>
                  <a:lnTo>
                    <a:pt x="6" y="140"/>
                  </a:lnTo>
                  <a:lnTo>
                    <a:pt x="10" y="150"/>
                  </a:lnTo>
                  <a:lnTo>
                    <a:pt x="14" y="160"/>
                  </a:lnTo>
                  <a:lnTo>
                    <a:pt x="20" y="168"/>
                  </a:lnTo>
                  <a:lnTo>
                    <a:pt x="28" y="176"/>
                  </a:lnTo>
                  <a:lnTo>
                    <a:pt x="36" y="182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2" y="170"/>
                  </a:lnTo>
                  <a:lnTo>
                    <a:pt x="14" y="158"/>
                  </a:lnTo>
                  <a:lnTo>
                    <a:pt x="8" y="142"/>
                  </a:lnTo>
                  <a:lnTo>
                    <a:pt x="6" y="132"/>
                  </a:lnTo>
                  <a:lnTo>
                    <a:pt x="4" y="120"/>
                  </a:lnTo>
                  <a:lnTo>
                    <a:pt x="6" y="108"/>
                  </a:lnTo>
                  <a:lnTo>
                    <a:pt x="8" y="92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8" y="40"/>
                  </a:lnTo>
                  <a:lnTo>
                    <a:pt x="36" y="30"/>
                  </a:lnTo>
                  <a:lnTo>
                    <a:pt x="44" y="24"/>
                  </a:lnTo>
                  <a:lnTo>
                    <a:pt x="54" y="18"/>
                  </a:lnTo>
                  <a:lnTo>
                    <a:pt x="64" y="14"/>
                  </a:lnTo>
                  <a:lnTo>
                    <a:pt x="86" y="8"/>
                  </a:lnTo>
                  <a:lnTo>
                    <a:pt x="110" y="8"/>
                  </a:lnTo>
                  <a:lnTo>
                    <a:pt x="132" y="10"/>
                  </a:lnTo>
                  <a:lnTo>
                    <a:pt x="154" y="16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90" y="34"/>
                  </a:lnTo>
                  <a:lnTo>
                    <a:pt x="204" y="48"/>
                  </a:lnTo>
                  <a:lnTo>
                    <a:pt x="218" y="62"/>
                  </a:lnTo>
                  <a:lnTo>
                    <a:pt x="232" y="78"/>
                  </a:lnTo>
                  <a:lnTo>
                    <a:pt x="254" y="112"/>
                  </a:lnTo>
                  <a:lnTo>
                    <a:pt x="274" y="148"/>
                  </a:lnTo>
                  <a:lnTo>
                    <a:pt x="274" y="148"/>
                  </a:lnTo>
                  <a:lnTo>
                    <a:pt x="296" y="184"/>
                  </a:lnTo>
                  <a:lnTo>
                    <a:pt x="320" y="218"/>
                  </a:lnTo>
                  <a:lnTo>
                    <a:pt x="334" y="236"/>
                  </a:lnTo>
                  <a:lnTo>
                    <a:pt x="348" y="250"/>
                  </a:lnTo>
                  <a:lnTo>
                    <a:pt x="364" y="264"/>
                  </a:lnTo>
                  <a:lnTo>
                    <a:pt x="380" y="276"/>
                  </a:lnTo>
                  <a:lnTo>
                    <a:pt x="380" y="276"/>
                  </a:lnTo>
                  <a:lnTo>
                    <a:pt x="382" y="276"/>
                  </a:lnTo>
                  <a:lnTo>
                    <a:pt x="386" y="276"/>
                  </a:lnTo>
                  <a:lnTo>
                    <a:pt x="390" y="276"/>
                  </a:lnTo>
                  <a:lnTo>
                    <a:pt x="390" y="2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9" name="Freeform 95"/>
            <p:cNvSpPr>
              <a:spLocks/>
            </p:cNvSpPr>
            <p:nvPr/>
          </p:nvSpPr>
          <p:spPr bwMode="auto">
            <a:xfrm>
              <a:off x="6497053" y="1399674"/>
              <a:ext cx="1171074" cy="1074821"/>
            </a:xfrm>
            <a:custGeom>
              <a:avLst/>
              <a:gdLst/>
              <a:ahLst/>
              <a:cxnLst>
                <a:cxn ang="0">
                  <a:pos x="18" y="134"/>
                </a:cxn>
                <a:cxn ang="0">
                  <a:pos x="10" y="8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32" y="32"/>
                </a:cxn>
                <a:cxn ang="0">
                  <a:pos x="62" y="10"/>
                </a:cxn>
                <a:cxn ang="0">
                  <a:pos x="76" y="6"/>
                </a:cxn>
                <a:cxn ang="0">
                  <a:pos x="104" y="8"/>
                </a:cxn>
                <a:cxn ang="0">
                  <a:pos x="126" y="24"/>
                </a:cxn>
                <a:cxn ang="0">
                  <a:pos x="138" y="48"/>
                </a:cxn>
                <a:cxn ang="0">
                  <a:pos x="140" y="64"/>
                </a:cxn>
                <a:cxn ang="0">
                  <a:pos x="134" y="82"/>
                </a:cxn>
                <a:cxn ang="0">
                  <a:pos x="120" y="96"/>
                </a:cxn>
                <a:cxn ang="0">
                  <a:pos x="114" y="100"/>
                </a:cxn>
                <a:cxn ang="0">
                  <a:pos x="100" y="96"/>
                </a:cxn>
                <a:cxn ang="0">
                  <a:pos x="80" y="82"/>
                </a:cxn>
                <a:cxn ang="0">
                  <a:pos x="72" y="72"/>
                </a:cxn>
                <a:cxn ang="0">
                  <a:pos x="66" y="56"/>
                </a:cxn>
                <a:cxn ang="0">
                  <a:pos x="70" y="40"/>
                </a:cxn>
                <a:cxn ang="0">
                  <a:pos x="72" y="36"/>
                </a:cxn>
                <a:cxn ang="0">
                  <a:pos x="82" y="34"/>
                </a:cxn>
                <a:cxn ang="0">
                  <a:pos x="94" y="42"/>
                </a:cxn>
                <a:cxn ang="0">
                  <a:pos x="98" y="50"/>
                </a:cxn>
                <a:cxn ang="0">
                  <a:pos x="96" y="64"/>
                </a:cxn>
                <a:cxn ang="0">
                  <a:pos x="88" y="74"/>
                </a:cxn>
                <a:cxn ang="0">
                  <a:pos x="92" y="72"/>
                </a:cxn>
                <a:cxn ang="0">
                  <a:pos x="102" y="52"/>
                </a:cxn>
                <a:cxn ang="0">
                  <a:pos x="102" y="40"/>
                </a:cxn>
                <a:cxn ang="0">
                  <a:pos x="98" y="36"/>
                </a:cxn>
                <a:cxn ang="0">
                  <a:pos x="86" y="30"/>
                </a:cxn>
                <a:cxn ang="0">
                  <a:pos x="80" y="30"/>
                </a:cxn>
                <a:cxn ang="0">
                  <a:pos x="70" y="34"/>
                </a:cxn>
                <a:cxn ang="0">
                  <a:pos x="62" y="42"/>
                </a:cxn>
                <a:cxn ang="0">
                  <a:pos x="60" y="54"/>
                </a:cxn>
                <a:cxn ang="0">
                  <a:pos x="64" y="66"/>
                </a:cxn>
                <a:cxn ang="0">
                  <a:pos x="70" y="78"/>
                </a:cxn>
                <a:cxn ang="0">
                  <a:pos x="86" y="94"/>
                </a:cxn>
                <a:cxn ang="0">
                  <a:pos x="108" y="104"/>
                </a:cxn>
                <a:cxn ang="0">
                  <a:pos x="128" y="98"/>
                </a:cxn>
                <a:cxn ang="0">
                  <a:pos x="138" y="88"/>
                </a:cxn>
                <a:cxn ang="0">
                  <a:pos x="144" y="74"/>
                </a:cxn>
                <a:cxn ang="0">
                  <a:pos x="142" y="42"/>
                </a:cxn>
                <a:cxn ang="0">
                  <a:pos x="136" y="28"/>
                </a:cxn>
                <a:cxn ang="0">
                  <a:pos x="116" y="8"/>
                </a:cxn>
                <a:cxn ang="0">
                  <a:pos x="88" y="0"/>
                </a:cxn>
                <a:cxn ang="0">
                  <a:pos x="70" y="4"/>
                </a:cxn>
                <a:cxn ang="0">
                  <a:pos x="38" y="18"/>
                </a:cxn>
                <a:cxn ang="0">
                  <a:pos x="24" y="32"/>
                </a:cxn>
                <a:cxn ang="0">
                  <a:pos x="8" y="52"/>
                </a:cxn>
                <a:cxn ang="0">
                  <a:pos x="0" y="76"/>
                </a:cxn>
                <a:cxn ang="0">
                  <a:pos x="0" y="84"/>
                </a:cxn>
                <a:cxn ang="0">
                  <a:pos x="2" y="114"/>
                </a:cxn>
                <a:cxn ang="0">
                  <a:pos x="6" y="130"/>
                </a:cxn>
                <a:cxn ang="0">
                  <a:pos x="6" y="128"/>
                </a:cxn>
                <a:cxn ang="0">
                  <a:pos x="8" y="124"/>
                </a:cxn>
                <a:cxn ang="0">
                  <a:pos x="18" y="134"/>
                </a:cxn>
              </a:cxnLst>
              <a:rect l="0" t="0" r="r" b="b"/>
              <a:pathLst>
                <a:path w="146" h="134">
                  <a:moveTo>
                    <a:pt x="18" y="134"/>
                  </a:moveTo>
                  <a:lnTo>
                    <a:pt x="18" y="134"/>
                  </a:lnTo>
                  <a:lnTo>
                    <a:pt x="12" y="100"/>
                  </a:lnTo>
                  <a:lnTo>
                    <a:pt x="10" y="82"/>
                  </a:lnTo>
                  <a:lnTo>
                    <a:pt x="10" y="7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0" y="48"/>
                  </a:lnTo>
                  <a:lnTo>
                    <a:pt x="32" y="32"/>
                  </a:lnTo>
                  <a:lnTo>
                    <a:pt x="46" y="2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76" y="6"/>
                  </a:lnTo>
                  <a:lnTo>
                    <a:pt x="90" y="6"/>
                  </a:lnTo>
                  <a:lnTo>
                    <a:pt x="104" y="8"/>
                  </a:lnTo>
                  <a:lnTo>
                    <a:pt x="116" y="14"/>
                  </a:lnTo>
                  <a:lnTo>
                    <a:pt x="126" y="24"/>
                  </a:lnTo>
                  <a:lnTo>
                    <a:pt x="134" y="34"/>
                  </a:lnTo>
                  <a:lnTo>
                    <a:pt x="138" y="48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38" y="72"/>
                  </a:lnTo>
                  <a:lnTo>
                    <a:pt x="134" y="82"/>
                  </a:lnTo>
                  <a:lnTo>
                    <a:pt x="128" y="90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14" y="100"/>
                  </a:lnTo>
                  <a:lnTo>
                    <a:pt x="106" y="98"/>
                  </a:lnTo>
                  <a:lnTo>
                    <a:pt x="100" y="96"/>
                  </a:lnTo>
                  <a:lnTo>
                    <a:pt x="92" y="92"/>
                  </a:lnTo>
                  <a:lnTo>
                    <a:pt x="80" y="8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68" y="64"/>
                  </a:lnTo>
                  <a:lnTo>
                    <a:pt x="66" y="56"/>
                  </a:lnTo>
                  <a:lnTo>
                    <a:pt x="66" y="48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2" y="36"/>
                  </a:lnTo>
                  <a:lnTo>
                    <a:pt x="76" y="34"/>
                  </a:lnTo>
                  <a:lnTo>
                    <a:pt x="82" y="34"/>
                  </a:lnTo>
                  <a:lnTo>
                    <a:pt x="86" y="36"/>
                  </a:lnTo>
                  <a:lnTo>
                    <a:pt x="94" y="42"/>
                  </a:lnTo>
                  <a:lnTo>
                    <a:pt x="98" y="50"/>
                  </a:lnTo>
                  <a:lnTo>
                    <a:pt x="98" y="50"/>
                  </a:lnTo>
                  <a:lnTo>
                    <a:pt x="98" y="56"/>
                  </a:lnTo>
                  <a:lnTo>
                    <a:pt x="96" y="64"/>
                  </a:lnTo>
                  <a:lnTo>
                    <a:pt x="92" y="70"/>
                  </a:lnTo>
                  <a:lnTo>
                    <a:pt x="88" y="74"/>
                  </a:lnTo>
                  <a:lnTo>
                    <a:pt x="88" y="74"/>
                  </a:lnTo>
                  <a:lnTo>
                    <a:pt x="92" y="72"/>
                  </a:lnTo>
                  <a:lnTo>
                    <a:pt x="98" y="64"/>
                  </a:lnTo>
                  <a:lnTo>
                    <a:pt x="102" y="52"/>
                  </a:lnTo>
                  <a:lnTo>
                    <a:pt x="102" y="46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98" y="36"/>
                  </a:lnTo>
                  <a:lnTo>
                    <a:pt x="92" y="32"/>
                  </a:lnTo>
                  <a:lnTo>
                    <a:pt x="86" y="30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74" y="30"/>
                  </a:lnTo>
                  <a:lnTo>
                    <a:pt x="70" y="34"/>
                  </a:lnTo>
                  <a:lnTo>
                    <a:pt x="66" y="38"/>
                  </a:lnTo>
                  <a:lnTo>
                    <a:pt x="62" y="42"/>
                  </a:lnTo>
                  <a:lnTo>
                    <a:pt x="60" y="48"/>
                  </a:lnTo>
                  <a:lnTo>
                    <a:pt x="60" y="54"/>
                  </a:lnTo>
                  <a:lnTo>
                    <a:pt x="60" y="6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70" y="78"/>
                  </a:lnTo>
                  <a:lnTo>
                    <a:pt x="78" y="86"/>
                  </a:lnTo>
                  <a:lnTo>
                    <a:pt x="86" y="94"/>
                  </a:lnTo>
                  <a:lnTo>
                    <a:pt x="96" y="100"/>
                  </a:lnTo>
                  <a:lnTo>
                    <a:pt x="108" y="104"/>
                  </a:lnTo>
                  <a:lnTo>
                    <a:pt x="118" y="102"/>
                  </a:lnTo>
                  <a:lnTo>
                    <a:pt x="128" y="98"/>
                  </a:lnTo>
                  <a:lnTo>
                    <a:pt x="138" y="88"/>
                  </a:lnTo>
                  <a:lnTo>
                    <a:pt x="138" y="88"/>
                  </a:lnTo>
                  <a:lnTo>
                    <a:pt x="142" y="82"/>
                  </a:lnTo>
                  <a:lnTo>
                    <a:pt x="144" y="74"/>
                  </a:lnTo>
                  <a:lnTo>
                    <a:pt x="146" y="58"/>
                  </a:lnTo>
                  <a:lnTo>
                    <a:pt x="142" y="42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28" y="16"/>
                  </a:lnTo>
                  <a:lnTo>
                    <a:pt x="116" y="8"/>
                  </a:lnTo>
                  <a:lnTo>
                    <a:pt x="102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70" y="4"/>
                  </a:lnTo>
                  <a:lnTo>
                    <a:pt x="54" y="10"/>
                  </a:lnTo>
                  <a:lnTo>
                    <a:pt x="38" y="18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4" y="40"/>
                  </a:lnTo>
                  <a:lnTo>
                    <a:pt x="8" y="52"/>
                  </a:lnTo>
                  <a:lnTo>
                    <a:pt x="4" y="6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14"/>
                  </a:lnTo>
                  <a:lnTo>
                    <a:pt x="6" y="128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6" y="124"/>
                  </a:lnTo>
                  <a:lnTo>
                    <a:pt x="8" y="124"/>
                  </a:lnTo>
                  <a:lnTo>
                    <a:pt x="12" y="126"/>
                  </a:lnTo>
                  <a:lnTo>
                    <a:pt x="18" y="134"/>
                  </a:lnTo>
                  <a:lnTo>
                    <a:pt x="18" y="1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0" name="Freeform 96"/>
            <p:cNvSpPr>
              <a:spLocks/>
            </p:cNvSpPr>
            <p:nvPr/>
          </p:nvSpPr>
          <p:spPr bwMode="auto">
            <a:xfrm>
              <a:off x="5871411" y="5731042"/>
              <a:ext cx="1219200" cy="1090863"/>
            </a:xfrm>
            <a:custGeom>
              <a:avLst/>
              <a:gdLst/>
              <a:ahLst/>
              <a:cxnLst>
                <a:cxn ang="0">
                  <a:pos x="144" y="62"/>
                </a:cxn>
                <a:cxn ang="0">
                  <a:pos x="122" y="24"/>
                </a:cxn>
                <a:cxn ang="0">
                  <a:pos x="110" y="16"/>
                </a:cxn>
                <a:cxn ang="0">
                  <a:pos x="94" y="10"/>
                </a:cxn>
                <a:cxn ang="0">
                  <a:pos x="78" y="8"/>
                </a:cxn>
                <a:cxn ang="0">
                  <a:pos x="42" y="18"/>
                </a:cxn>
                <a:cxn ang="0">
                  <a:pos x="30" y="26"/>
                </a:cxn>
                <a:cxn ang="0">
                  <a:pos x="12" y="50"/>
                </a:cxn>
                <a:cxn ang="0">
                  <a:pos x="6" y="78"/>
                </a:cxn>
                <a:cxn ang="0">
                  <a:pos x="14" y="106"/>
                </a:cxn>
                <a:cxn ang="0">
                  <a:pos x="22" y="118"/>
                </a:cxn>
                <a:cxn ang="0">
                  <a:pos x="36" y="126"/>
                </a:cxn>
                <a:cxn ang="0">
                  <a:pos x="52" y="126"/>
                </a:cxn>
                <a:cxn ang="0">
                  <a:pos x="58" y="122"/>
                </a:cxn>
                <a:cxn ang="0">
                  <a:pos x="68" y="110"/>
                </a:cxn>
                <a:cxn ang="0">
                  <a:pos x="72" y="84"/>
                </a:cxn>
                <a:cxn ang="0">
                  <a:pos x="72" y="68"/>
                </a:cxn>
                <a:cxn ang="0">
                  <a:pos x="68" y="54"/>
                </a:cxn>
                <a:cxn ang="0">
                  <a:pos x="56" y="44"/>
                </a:cxn>
                <a:cxn ang="0">
                  <a:pos x="50" y="44"/>
                </a:cxn>
                <a:cxn ang="0">
                  <a:pos x="44" y="50"/>
                </a:cxn>
                <a:cxn ang="0">
                  <a:pos x="38" y="66"/>
                </a:cxn>
                <a:cxn ang="0">
                  <a:pos x="40" y="74"/>
                </a:cxn>
                <a:cxn ang="0">
                  <a:pos x="50" y="82"/>
                </a:cxn>
                <a:cxn ang="0">
                  <a:pos x="62" y="84"/>
                </a:cxn>
                <a:cxn ang="0">
                  <a:pos x="58" y="84"/>
                </a:cxn>
                <a:cxn ang="0">
                  <a:pos x="44" y="82"/>
                </a:cxn>
                <a:cxn ang="0">
                  <a:pos x="34" y="76"/>
                </a:cxn>
                <a:cxn ang="0">
                  <a:pos x="32" y="72"/>
                </a:cxn>
                <a:cxn ang="0">
                  <a:pos x="34" y="58"/>
                </a:cxn>
                <a:cxn ang="0">
                  <a:pos x="40" y="46"/>
                </a:cxn>
                <a:cxn ang="0">
                  <a:pos x="46" y="42"/>
                </a:cxn>
                <a:cxn ang="0">
                  <a:pos x="56" y="40"/>
                </a:cxn>
                <a:cxn ang="0">
                  <a:pos x="66" y="42"/>
                </a:cxn>
                <a:cxn ang="0">
                  <a:pos x="72" y="52"/>
                </a:cxn>
                <a:cxn ang="0">
                  <a:pos x="76" y="58"/>
                </a:cxn>
                <a:cxn ang="0">
                  <a:pos x="78" y="84"/>
                </a:cxn>
                <a:cxn ang="0">
                  <a:pos x="72" y="110"/>
                </a:cxn>
                <a:cxn ang="0">
                  <a:pos x="58" y="128"/>
                </a:cxn>
                <a:cxn ang="0">
                  <a:pos x="34" y="136"/>
                </a:cxn>
                <a:cxn ang="0">
                  <a:pos x="28" y="134"/>
                </a:cxn>
                <a:cxn ang="0">
                  <a:pos x="16" y="126"/>
                </a:cxn>
                <a:cxn ang="0">
                  <a:pos x="4" y="106"/>
                </a:cxn>
                <a:cxn ang="0">
                  <a:pos x="0" y="92"/>
                </a:cxn>
                <a:cxn ang="0">
                  <a:pos x="2" y="60"/>
                </a:cxn>
                <a:cxn ang="0">
                  <a:pos x="18" y="32"/>
                </a:cxn>
                <a:cxn ang="0">
                  <a:pos x="32" y="20"/>
                </a:cxn>
                <a:cxn ang="0">
                  <a:pos x="64" y="4"/>
                </a:cxn>
                <a:cxn ang="0">
                  <a:pos x="82" y="0"/>
                </a:cxn>
                <a:cxn ang="0">
                  <a:pos x="106" y="2"/>
                </a:cxn>
                <a:cxn ang="0">
                  <a:pos x="126" y="14"/>
                </a:cxn>
                <a:cxn ang="0">
                  <a:pos x="134" y="22"/>
                </a:cxn>
                <a:cxn ang="0">
                  <a:pos x="152" y="56"/>
                </a:cxn>
                <a:cxn ang="0">
                  <a:pos x="148" y="60"/>
                </a:cxn>
                <a:cxn ang="0">
                  <a:pos x="144" y="62"/>
                </a:cxn>
              </a:cxnLst>
              <a:rect l="0" t="0" r="r" b="b"/>
              <a:pathLst>
                <a:path w="152" h="136">
                  <a:moveTo>
                    <a:pt x="144" y="62"/>
                  </a:moveTo>
                  <a:lnTo>
                    <a:pt x="144" y="62"/>
                  </a:lnTo>
                  <a:lnTo>
                    <a:pt x="130" y="36"/>
                  </a:lnTo>
                  <a:lnTo>
                    <a:pt x="122" y="24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02" y="12"/>
                  </a:lnTo>
                  <a:lnTo>
                    <a:pt x="94" y="10"/>
                  </a:lnTo>
                  <a:lnTo>
                    <a:pt x="86" y="8"/>
                  </a:lnTo>
                  <a:lnTo>
                    <a:pt x="78" y="8"/>
                  </a:lnTo>
                  <a:lnTo>
                    <a:pt x="60" y="10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0" y="26"/>
                  </a:lnTo>
                  <a:lnTo>
                    <a:pt x="20" y="36"/>
                  </a:lnTo>
                  <a:lnTo>
                    <a:pt x="12" y="50"/>
                  </a:lnTo>
                  <a:lnTo>
                    <a:pt x="8" y="64"/>
                  </a:lnTo>
                  <a:lnTo>
                    <a:pt x="6" y="78"/>
                  </a:lnTo>
                  <a:lnTo>
                    <a:pt x="8" y="92"/>
                  </a:lnTo>
                  <a:lnTo>
                    <a:pt x="14" y="106"/>
                  </a:lnTo>
                  <a:lnTo>
                    <a:pt x="22" y="118"/>
                  </a:lnTo>
                  <a:lnTo>
                    <a:pt x="22" y="118"/>
                  </a:lnTo>
                  <a:lnTo>
                    <a:pt x="28" y="124"/>
                  </a:lnTo>
                  <a:lnTo>
                    <a:pt x="36" y="126"/>
                  </a:lnTo>
                  <a:lnTo>
                    <a:pt x="44" y="128"/>
                  </a:lnTo>
                  <a:lnTo>
                    <a:pt x="52" y="126"/>
                  </a:lnTo>
                  <a:lnTo>
                    <a:pt x="52" y="126"/>
                  </a:lnTo>
                  <a:lnTo>
                    <a:pt x="58" y="122"/>
                  </a:lnTo>
                  <a:lnTo>
                    <a:pt x="64" y="116"/>
                  </a:lnTo>
                  <a:lnTo>
                    <a:pt x="68" y="110"/>
                  </a:lnTo>
                  <a:lnTo>
                    <a:pt x="70" y="100"/>
                  </a:lnTo>
                  <a:lnTo>
                    <a:pt x="72" y="84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0" y="60"/>
                  </a:lnTo>
                  <a:lnTo>
                    <a:pt x="68" y="54"/>
                  </a:lnTo>
                  <a:lnTo>
                    <a:pt x="62" y="48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0" y="44"/>
                  </a:lnTo>
                  <a:lnTo>
                    <a:pt x="46" y="46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8" y="66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44" y="80"/>
                  </a:lnTo>
                  <a:lnTo>
                    <a:pt x="50" y="82"/>
                  </a:lnTo>
                  <a:lnTo>
                    <a:pt x="56" y="84"/>
                  </a:lnTo>
                  <a:lnTo>
                    <a:pt x="62" y="84"/>
                  </a:lnTo>
                  <a:lnTo>
                    <a:pt x="62" y="84"/>
                  </a:lnTo>
                  <a:lnTo>
                    <a:pt x="58" y="84"/>
                  </a:lnTo>
                  <a:lnTo>
                    <a:pt x="48" y="84"/>
                  </a:lnTo>
                  <a:lnTo>
                    <a:pt x="44" y="82"/>
                  </a:lnTo>
                  <a:lnTo>
                    <a:pt x="38" y="80"/>
                  </a:lnTo>
                  <a:lnTo>
                    <a:pt x="34" y="76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64"/>
                  </a:lnTo>
                  <a:lnTo>
                    <a:pt x="34" y="58"/>
                  </a:lnTo>
                  <a:lnTo>
                    <a:pt x="36" y="5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6" y="42"/>
                  </a:lnTo>
                  <a:lnTo>
                    <a:pt x="50" y="40"/>
                  </a:lnTo>
                  <a:lnTo>
                    <a:pt x="56" y="40"/>
                  </a:lnTo>
                  <a:lnTo>
                    <a:pt x="62" y="40"/>
                  </a:lnTo>
                  <a:lnTo>
                    <a:pt x="66" y="42"/>
                  </a:lnTo>
                  <a:lnTo>
                    <a:pt x="70" y="46"/>
                  </a:lnTo>
                  <a:lnTo>
                    <a:pt x="72" y="52"/>
                  </a:lnTo>
                  <a:lnTo>
                    <a:pt x="76" y="58"/>
                  </a:lnTo>
                  <a:lnTo>
                    <a:pt x="76" y="58"/>
                  </a:lnTo>
                  <a:lnTo>
                    <a:pt x="76" y="72"/>
                  </a:lnTo>
                  <a:lnTo>
                    <a:pt x="78" y="84"/>
                  </a:lnTo>
                  <a:lnTo>
                    <a:pt x="76" y="98"/>
                  </a:lnTo>
                  <a:lnTo>
                    <a:pt x="72" y="110"/>
                  </a:lnTo>
                  <a:lnTo>
                    <a:pt x="66" y="120"/>
                  </a:lnTo>
                  <a:lnTo>
                    <a:pt x="58" y="128"/>
                  </a:lnTo>
                  <a:lnTo>
                    <a:pt x="48" y="134"/>
                  </a:lnTo>
                  <a:lnTo>
                    <a:pt x="34" y="136"/>
                  </a:lnTo>
                  <a:lnTo>
                    <a:pt x="34" y="136"/>
                  </a:lnTo>
                  <a:lnTo>
                    <a:pt x="28" y="134"/>
                  </a:lnTo>
                  <a:lnTo>
                    <a:pt x="22" y="130"/>
                  </a:lnTo>
                  <a:lnTo>
                    <a:pt x="16" y="126"/>
                  </a:lnTo>
                  <a:lnTo>
                    <a:pt x="12" y="120"/>
                  </a:lnTo>
                  <a:lnTo>
                    <a:pt x="4" y="10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76"/>
                  </a:lnTo>
                  <a:lnTo>
                    <a:pt x="2" y="60"/>
                  </a:lnTo>
                  <a:lnTo>
                    <a:pt x="8" y="46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32" y="20"/>
                  </a:lnTo>
                  <a:lnTo>
                    <a:pt x="48" y="10"/>
                  </a:lnTo>
                  <a:lnTo>
                    <a:pt x="64" y="4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94" y="0"/>
                  </a:lnTo>
                  <a:lnTo>
                    <a:pt x="106" y="2"/>
                  </a:lnTo>
                  <a:lnTo>
                    <a:pt x="116" y="8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34" y="22"/>
                  </a:lnTo>
                  <a:lnTo>
                    <a:pt x="140" y="32"/>
                  </a:lnTo>
                  <a:lnTo>
                    <a:pt x="152" y="56"/>
                  </a:lnTo>
                  <a:lnTo>
                    <a:pt x="152" y="56"/>
                  </a:lnTo>
                  <a:lnTo>
                    <a:pt x="148" y="60"/>
                  </a:lnTo>
                  <a:lnTo>
                    <a:pt x="144" y="62"/>
                  </a:lnTo>
                  <a:lnTo>
                    <a:pt x="144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1" name="Freeform 97"/>
            <p:cNvSpPr>
              <a:spLocks/>
            </p:cNvSpPr>
            <p:nvPr/>
          </p:nvSpPr>
          <p:spPr bwMode="auto">
            <a:xfrm>
              <a:off x="6593305" y="854242"/>
              <a:ext cx="256674" cy="737937"/>
            </a:xfrm>
            <a:custGeom>
              <a:avLst/>
              <a:gdLst/>
              <a:ahLst/>
              <a:cxnLst>
                <a:cxn ang="0">
                  <a:pos x="22" y="56"/>
                </a:cxn>
                <a:cxn ang="0">
                  <a:pos x="22" y="56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6" y="18"/>
                </a:cxn>
                <a:cxn ang="0">
                  <a:pos x="24" y="6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0" y="8"/>
                </a:cxn>
                <a:cxn ang="0">
                  <a:pos x="16" y="16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2" y="44"/>
                </a:cxn>
                <a:cxn ang="0">
                  <a:pos x="0" y="56"/>
                </a:cxn>
                <a:cxn ang="0">
                  <a:pos x="0" y="66"/>
                </a:cxn>
                <a:cxn ang="0">
                  <a:pos x="4" y="76"/>
                </a:cxn>
                <a:cxn ang="0">
                  <a:pos x="6" y="82"/>
                </a:cxn>
                <a:cxn ang="0">
                  <a:pos x="10" y="88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0" y="82"/>
                </a:cxn>
                <a:cxn ang="0">
                  <a:pos x="10" y="70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2" y="78"/>
                </a:cxn>
                <a:cxn ang="0">
                  <a:pos x="12" y="78"/>
                </a:cxn>
                <a:cxn ang="0">
                  <a:pos x="14" y="86"/>
                </a:cxn>
                <a:cxn ang="0">
                  <a:pos x="14" y="86"/>
                </a:cxn>
                <a:cxn ang="0">
                  <a:pos x="16" y="88"/>
                </a:cxn>
                <a:cxn ang="0">
                  <a:pos x="16" y="88"/>
                </a:cxn>
                <a:cxn ang="0">
                  <a:pos x="18" y="82"/>
                </a:cxn>
                <a:cxn ang="0">
                  <a:pos x="24" y="76"/>
                </a:cxn>
                <a:cxn ang="0">
                  <a:pos x="24" y="76"/>
                </a:cxn>
                <a:cxn ang="0">
                  <a:pos x="30" y="68"/>
                </a:cxn>
                <a:cxn ang="0">
                  <a:pos x="32" y="60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30" y="5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6"/>
                </a:cxn>
                <a:cxn ang="0">
                  <a:pos x="22" y="56"/>
                </a:cxn>
              </a:cxnLst>
              <a:rect l="0" t="0" r="r" b="b"/>
              <a:pathLst>
                <a:path w="32" h="92">
                  <a:moveTo>
                    <a:pt x="22" y="56"/>
                  </a:moveTo>
                  <a:lnTo>
                    <a:pt x="22" y="56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6" y="18"/>
                  </a:lnTo>
                  <a:lnTo>
                    <a:pt x="24" y="6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0" y="8"/>
                  </a:lnTo>
                  <a:lnTo>
                    <a:pt x="16" y="1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2" y="44"/>
                  </a:lnTo>
                  <a:lnTo>
                    <a:pt x="0" y="56"/>
                  </a:lnTo>
                  <a:lnTo>
                    <a:pt x="0" y="66"/>
                  </a:lnTo>
                  <a:lnTo>
                    <a:pt x="4" y="76"/>
                  </a:lnTo>
                  <a:lnTo>
                    <a:pt x="6" y="82"/>
                  </a:lnTo>
                  <a:lnTo>
                    <a:pt x="10" y="88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0" y="82"/>
                  </a:lnTo>
                  <a:lnTo>
                    <a:pt x="10" y="7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4" y="86"/>
                  </a:lnTo>
                  <a:lnTo>
                    <a:pt x="14" y="86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82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30" y="68"/>
                  </a:lnTo>
                  <a:lnTo>
                    <a:pt x="32" y="60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0" y="5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6"/>
                  </a:lnTo>
                  <a:lnTo>
                    <a:pt x="22" y="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2" name="Freeform 98"/>
            <p:cNvSpPr>
              <a:spLocks/>
            </p:cNvSpPr>
            <p:nvPr/>
          </p:nvSpPr>
          <p:spPr bwMode="auto">
            <a:xfrm>
              <a:off x="5518484" y="838200"/>
              <a:ext cx="336884" cy="946484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4" y="16"/>
                </a:cxn>
                <a:cxn ang="0">
                  <a:pos x="2" y="26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8" y="80"/>
                </a:cxn>
                <a:cxn ang="0">
                  <a:pos x="18" y="80"/>
                </a:cxn>
                <a:cxn ang="0">
                  <a:pos x="28" y="98"/>
                </a:cxn>
                <a:cxn ang="0">
                  <a:pos x="34" y="106"/>
                </a:cxn>
                <a:cxn ang="0">
                  <a:pos x="38" y="116"/>
                </a:cxn>
                <a:cxn ang="0">
                  <a:pos x="38" y="116"/>
                </a:cxn>
                <a:cxn ang="0">
                  <a:pos x="38" y="118"/>
                </a:cxn>
                <a:cxn ang="0">
                  <a:pos x="40" y="118"/>
                </a:cxn>
                <a:cxn ang="0">
                  <a:pos x="40" y="118"/>
                </a:cxn>
                <a:cxn ang="0">
                  <a:pos x="42" y="116"/>
                </a:cxn>
                <a:cxn ang="0">
                  <a:pos x="42" y="114"/>
                </a:cxn>
                <a:cxn ang="0">
                  <a:pos x="42" y="114"/>
                </a:cxn>
                <a:cxn ang="0">
                  <a:pos x="36" y="100"/>
                </a:cxn>
                <a:cxn ang="0">
                  <a:pos x="28" y="88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8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6" y="26"/>
                </a:cxn>
                <a:cxn ang="0">
                  <a:pos x="12" y="10"/>
                </a:cxn>
                <a:cxn ang="0">
                  <a:pos x="12" y="10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6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42" h="118">
                  <a:moveTo>
                    <a:pt x="12" y="2"/>
                  </a:moveTo>
                  <a:lnTo>
                    <a:pt x="12" y="2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16"/>
                  </a:lnTo>
                  <a:lnTo>
                    <a:pt x="2" y="2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28" y="98"/>
                  </a:lnTo>
                  <a:lnTo>
                    <a:pt x="34" y="106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38" y="118"/>
                  </a:lnTo>
                  <a:lnTo>
                    <a:pt x="40" y="118"/>
                  </a:lnTo>
                  <a:lnTo>
                    <a:pt x="40" y="118"/>
                  </a:lnTo>
                  <a:lnTo>
                    <a:pt x="42" y="116"/>
                  </a:lnTo>
                  <a:lnTo>
                    <a:pt x="42" y="114"/>
                  </a:lnTo>
                  <a:lnTo>
                    <a:pt x="42" y="114"/>
                  </a:lnTo>
                  <a:lnTo>
                    <a:pt x="36" y="100"/>
                  </a:lnTo>
                  <a:lnTo>
                    <a:pt x="28" y="88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8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26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3" name="Freeform 99"/>
            <p:cNvSpPr>
              <a:spLocks/>
            </p:cNvSpPr>
            <p:nvPr/>
          </p:nvSpPr>
          <p:spPr bwMode="auto">
            <a:xfrm>
              <a:off x="3481137" y="469232"/>
              <a:ext cx="1283368" cy="978568"/>
            </a:xfrm>
            <a:custGeom>
              <a:avLst/>
              <a:gdLst/>
              <a:ahLst/>
              <a:cxnLst>
                <a:cxn ang="0">
                  <a:pos x="30" y="40"/>
                </a:cxn>
                <a:cxn ang="0">
                  <a:pos x="20" y="44"/>
                </a:cxn>
                <a:cxn ang="0">
                  <a:pos x="10" y="42"/>
                </a:cxn>
                <a:cxn ang="0">
                  <a:pos x="8" y="40"/>
                </a:cxn>
                <a:cxn ang="0">
                  <a:pos x="6" y="36"/>
                </a:cxn>
                <a:cxn ang="0">
                  <a:pos x="8" y="24"/>
                </a:cxn>
                <a:cxn ang="0">
                  <a:pos x="10" y="22"/>
                </a:cxn>
                <a:cxn ang="0">
                  <a:pos x="14" y="16"/>
                </a:cxn>
                <a:cxn ang="0">
                  <a:pos x="26" y="8"/>
                </a:cxn>
                <a:cxn ang="0">
                  <a:pos x="32" y="6"/>
                </a:cxn>
                <a:cxn ang="0">
                  <a:pos x="46" y="6"/>
                </a:cxn>
                <a:cxn ang="0">
                  <a:pos x="60" y="12"/>
                </a:cxn>
                <a:cxn ang="0">
                  <a:pos x="74" y="20"/>
                </a:cxn>
                <a:cxn ang="0">
                  <a:pos x="82" y="32"/>
                </a:cxn>
                <a:cxn ang="0">
                  <a:pos x="86" y="48"/>
                </a:cxn>
                <a:cxn ang="0">
                  <a:pos x="88" y="64"/>
                </a:cxn>
                <a:cxn ang="0">
                  <a:pos x="96" y="90"/>
                </a:cxn>
                <a:cxn ang="0">
                  <a:pos x="102" y="96"/>
                </a:cxn>
                <a:cxn ang="0">
                  <a:pos x="128" y="114"/>
                </a:cxn>
                <a:cxn ang="0">
                  <a:pos x="142" y="120"/>
                </a:cxn>
                <a:cxn ang="0">
                  <a:pos x="150" y="122"/>
                </a:cxn>
                <a:cxn ang="0">
                  <a:pos x="158" y="122"/>
                </a:cxn>
                <a:cxn ang="0">
                  <a:pos x="160" y="120"/>
                </a:cxn>
                <a:cxn ang="0">
                  <a:pos x="158" y="118"/>
                </a:cxn>
                <a:cxn ang="0">
                  <a:pos x="156" y="118"/>
                </a:cxn>
                <a:cxn ang="0">
                  <a:pos x="144" y="116"/>
                </a:cxn>
                <a:cxn ang="0">
                  <a:pos x="130" y="110"/>
                </a:cxn>
                <a:cxn ang="0">
                  <a:pos x="116" y="102"/>
                </a:cxn>
                <a:cxn ang="0">
                  <a:pos x="104" y="92"/>
                </a:cxn>
                <a:cxn ang="0">
                  <a:pos x="96" y="80"/>
                </a:cxn>
                <a:cxn ang="0">
                  <a:pos x="92" y="64"/>
                </a:cxn>
                <a:cxn ang="0">
                  <a:pos x="88" y="38"/>
                </a:cxn>
                <a:cxn ang="0">
                  <a:pos x="86" y="30"/>
                </a:cxn>
                <a:cxn ang="0">
                  <a:pos x="76" y="16"/>
                </a:cxn>
                <a:cxn ang="0">
                  <a:pos x="62" y="6"/>
                </a:cxn>
                <a:cxn ang="0">
                  <a:pos x="48" y="2"/>
                </a:cxn>
                <a:cxn ang="0">
                  <a:pos x="32" y="2"/>
                </a:cxn>
                <a:cxn ang="0">
                  <a:pos x="24" y="4"/>
                </a:cxn>
                <a:cxn ang="0">
                  <a:pos x="10" y="12"/>
                </a:cxn>
                <a:cxn ang="0">
                  <a:pos x="6" y="20"/>
                </a:cxn>
                <a:cxn ang="0">
                  <a:pos x="4" y="22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8" y="48"/>
                </a:cxn>
                <a:cxn ang="0">
                  <a:pos x="20" y="48"/>
                </a:cxn>
                <a:cxn ang="0">
                  <a:pos x="32" y="44"/>
                </a:cxn>
                <a:cxn ang="0">
                  <a:pos x="34" y="42"/>
                </a:cxn>
                <a:cxn ang="0">
                  <a:pos x="32" y="40"/>
                </a:cxn>
                <a:cxn ang="0">
                  <a:pos x="30" y="40"/>
                </a:cxn>
              </a:cxnLst>
              <a:rect l="0" t="0" r="r" b="b"/>
              <a:pathLst>
                <a:path w="160" h="122">
                  <a:moveTo>
                    <a:pt x="30" y="40"/>
                  </a:moveTo>
                  <a:lnTo>
                    <a:pt x="30" y="40"/>
                  </a:lnTo>
                  <a:lnTo>
                    <a:pt x="24" y="42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8" y="40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16"/>
                  </a:lnTo>
                  <a:lnTo>
                    <a:pt x="20" y="10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40" y="6"/>
                  </a:lnTo>
                  <a:lnTo>
                    <a:pt x="46" y="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8" y="16"/>
                  </a:lnTo>
                  <a:lnTo>
                    <a:pt x="74" y="20"/>
                  </a:lnTo>
                  <a:lnTo>
                    <a:pt x="78" y="26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6" y="48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92" y="82"/>
                  </a:lnTo>
                  <a:lnTo>
                    <a:pt x="96" y="90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12" y="106"/>
                  </a:lnTo>
                  <a:lnTo>
                    <a:pt x="128" y="114"/>
                  </a:lnTo>
                  <a:lnTo>
                    <a:pt x="128" y="114"/>
                  </a:lnTo>
                  <a:lnTo>
                    <a:pt x="142" y="120"/>
                  </a:lnTo>
                  <a:lnTo>
                    <a:pt x="142" y="120"/>
                  </a:lnTo>
                  <a:lnTo>
                    <a:pt x="150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58" y="118"/>
                  </a:lnTo>
                  <a:lnTo>
                    <a:pt x="156" y="118"/>
                  </a:lnTo>
                  <a:lnTo>
                    <a:pt x="156" y="118"/>
                  </a:lnTo>
                  <a:lnTo>
                    <a:pt x="152" y="118"/>
                  </a:lnTo>
                  <a:lnTo>
                    <a:pt x="144" y="116"/>
                  </a:lnTo>
                  <a:lnTo>
                    <a:pt x="144" y="116"/>
                  </a:lnTo>
                  <a:lnTo>
                    <a:pt x="130" y="110"/>
                  </a:lnTo>
                  <a:lnTo>
                    <a:pt x="130" y="110"/>
                  </a:lnTo>
                  <a:lnTo>
                    <a:pt x="116" y="10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0" y="86"/>
                  </a:lnTo>
                  <a:lnTo>
                    <a:pt x="96" y="80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0" y="48"/>
                  </a:lnTo>
                  <a:lnTo>
                    <a:pt x="88" y="38"/>
                  </a:lnTo>
                  <a:lnTo>
                    <a:pt x="86" y="30"/>
                  </a:lnTo>
                  <a:lnTo>
                    <a:pt x="86" y="30"/>
                  </a:lnTo>
                  <a:lnTo>
                    <a:pt x="82" y="24"/>
                  </a:lnTo>
                  <a:lnTo>
                    <a:pt x="76" y="16"/>
                  </a:lnTo>
                  <a:lnTo>
                    <a:pt x="70" y="12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24" y="4"/>
                  </a:lnTo>
                  <a:lnTo>
                    <a:pt x="18" y="6"/>
                  </a:lnTo>
                  <a:lnTo>
                    <a:pt x="10" y="12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4" y="48"/>
                  </a:lnTo>
                  <a:lnTo>
                    <a:pt x="20" y="48"/>
                  </a:lnTo>
                  <a:lnTo>
                    <a:pt x="26" y="46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42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4" name="Freeform 100"/>
            <p:cNvSpPr>
              <a:spLocks/>
            </p:cNvSpPr>
            <p:nvPr/>
          </p:nvSpPr>
          <p:spPr bwMode="auto">
            <a:xfrm>
              <a:off x="7010400" y="4608095"/>
              <a:ext cx="1925053" cy="1251284"/>
            </a:xfrm>
            <a:custGeom>
              <a:avLst/>
              <a:gdLst/>
              <a:ahLst/>
              <a:cxnLst>
                <a:cxn ang="0">
                  <a:pos x="240" y="24"/>
                </a:cxn>
                <a:cxn ang="0">
                  <a:pos x="224" y="26"/>
                </a:cxn>
                <a:cxn ang="0">
                  <a:pos x="188" y="16"/>
                </a:cxn>
                <a:cxn ang="0">
                  <a:pos x="170" y="10"/>
                </a:cxn>
                <a:cxn ang="0">
                  <a:pos x="144" y="2"/>
                </a:cxn>
                <a:cxn ang="0">
                  <a:pos x="122" y="0"/>
                </a:cxn>
                <a:cxn ang="0">
                  <a:pos x="104" y="2"/>
                </a:cxn>
                <a:cxn ang="0">
                  <a:pos x="76" y="18"/>
                </a:cxn>
                <a:cxn ang="0">
                  <a:pos x="58" y="38"/>
                </a:cxn>
                <a:cxn ang="0">
                  <a:pos x="52" y="46"/>
                </a:cxn>
                <a:cxn ang="0">
                  <a:pos x="48" y="52"/>
                </a:cxn>
                <a:cxn ang="0">
                  <a:pos x="14" y="100"/>
                </a:cxn>
                <a:cxn ang="0">
                  <a:pos x="8" y="114"/>
                </a:cxn>
                <a:cxn ang="0">
                  <a:pos x="0" y="140"/>
                </a:cxn>
                <a:cxn ang="0">
                  <a:pos x="0" y="152"/>
                </a:cxn>
                <a:cxn ang="0">
                  <a:pos x="2" y="156"/>
                </a:cxn>
                <a:cxn ang="0">
                  <a:pos x="4" y="154"/>
                </a:cxn>
                <a:cxn ang="0">
                  <a:pos x="4" y="152"/>
                </a:cxn>
                <a:cxn ang="0">
                  <a:pos x="8" y="130"/>
                </a:cxn>
                <a:cxn ang="0">
                  <a:pos x="18" y="102"/>
                </a:cxn>
                <a:cxn ang="0">
                  <a:pos x="28" y="86"/>
                </a:cxn>
                <a:cxn ang="0">
                  <a:pos x="50" y="54"/>
                </a:cxn>
                <a:cxn ang="0">
                  <a:pos x="64" y="42"/>
                </a:cxn>
                <a:cxn ang="0">
                  <a:pos x="96" y="28"/>
                </a:cxn>
                <a:cxn ang="0">
                  <a:pos x="112" y="24"/>
                </a:cxn>
                <a:cxn ang="0">
                  <a:pos x="76" y="40"/>
                </a:cxn>
                <a:cxn ang="0">
                  <a:pos x="62" y="48"/>
                </a:cxn>
                <a:cxn ang="0">
                  <a:pos x="58" y="52"/>
                </a:cxn>
                <a:cxn ang="0">
                  <a:pos x="70" y="56"/>
                </a:cxn>
                <a:cxn ang="0">
                  <a:pos x="88" y="66"/>
                </a:cxn>
                <a:cxn ang="0">
                  <a:pos x="108" y="74"/>
                </a:cxn>
                <a:cxn ang="0">
                  <a:pos x="126" y="76"/>
                </a:cxn>
                <a:cxn ang="0">
                  <a:pos x="146" y="72"/>
                </a:cxn>
                <a:cxn ang="0">
                  <a:pos x="138" y="70"/>
                </a:cxn>
                <a:cxn ang="0">
                  <a:pos x="116" y="52"/>
                </a:cxn>
                <a:cxn ang="0">
                  <a:pos x="114" y="50"/>
                </a:cxn>
                <a:cxn ang="0">
                  <a:pos x="130" y="54"/>
                </a:cxn>
                <a:cxn ang="0">
                  <a:pos x="150" y="56"/>
                </a:cxn>
                <a:cxn ang="0">
                  <a:pos x="188" y="50"/>
                </a:cxn>
                <a:cxn ang="0">
                  <a:pos x="220" y="38"/>
                </a:cxn>
                <a:cxn ang="0">
                  <a:pos x="240" y="24"/>
                </a:cxn>
              </a:cxnLst>
              <a:rect l="0" t="0" r="r" b="b"/>
              <a:pathLst>
                <a:path w="240" h="156">
                  <a:moveTo>
                    <a:pt x="240" y="24"/>
                  </a:moveTo>
                  <a:lnTo>
                    <a:pt x="240" y="24"/>
                  </a:lnTo>
                  <a:lnTo>
                    <a:pt x="236" y="26"/>
                  </a:lnTo>
                  <a:lnTo>
                    <a:pt x="224" y="26"/>
                  </a:lnTo>
                  <a:lnTo>
                    <a:pt x="202" y="22"/>
                  </a:lnTo>
                  <a:lnTo>
                    <a:pt x="188" y="16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56" y="4"/>
                  </a:lnTo>
                  <a:lnTo>
                    <a:pt x="144" y="2"/>
                  </a:lnTo>
                  <a:lnTo>
                    <a:pt x="134" y="0"/>
                  </a:lnTo>
                  <a:lnTo>
                    <a:pt x="122" y="0"/>
                  </a:lnTo>
                  <a:lnTo>
                    <a:pt x="114" y="0"/>
                  </a:lnTo>
                  <a:lnTo>
                    <a:pt x="104" y="2"/>
                  </a:lnTo>
                  <a:lnTo>
                    <a:pt x="88" y="10"/>
                  </a:lnTo>
                  <a:lnTo>
                    <a:pt x="76" y="18"/>
                  </a:lnTo>
                  <a:lnTo>
                    <a:pt x="64" y="28"/>
                  </a:lnTo>
                  <a:lnTo>
                    <a:pt x="58" y="38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30" y="74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8" y="114"/>
                  </a:lnTo>
                  <a:lnTo>
                    <a:pt x="4" y="128"/>
                  </a:lnTo>
                  <a:lnTo>
                    <a:pt x="0" y="14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4" y="154"/>
                  </a:lnTo>
                  <a:lnTo>
                    <a:pt x="4" y="152"/>
                  </a:lnTo>
                  <a:lnTo>
                    <a:pt x="4" y="152"/>
                  </a:lnTo>
                  <a:lnTo>
                    <a:pt x="4" y="142"/>
                  </a:lnTo>
                  <a:lnTo>
                    <a:pt x="8" y="130"/>
                  </a:lnTo>
                  <a:lnTo>
                    <a:pt x="12" y="116"/>
                  </a:lnTo>
                  <a:lnTo>
                    <a:pt x="18" y="102"/>
                  </a:lnTo>
                  <a:lnTo>
                    <a:pt x="18" y="102"/>
                  </a:lnTo>
                  <a:lnTo>
                    <a:pt x="28" y="86"/>
                  </a:lnTo>
                  <a:lnTo>
                    <a:pt x="38" y="70"/>
                  </a:lnTo>
                  <a:lnTo>
                    <a:pt x="50" y="54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80" y="34"/>
                  </a:lnTo>
                  <a:lnTo>
                    <a:pt x="96" y="28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92" y="32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70" y="56"/>
                  </a:lnTo>
                  <a:lnTo>
                    <a:pt x="88" y="66"/>
                  </a:lnTo>
                  <a:lnTo>
                    <a:pt x="88" y="66"/>
                  </a:lnTo>
                  <a:lnTo>
                    <a:pt x="98" y="72"/>
                  </a:lnTo>
                  <a:lnTo>
                    <a:pt x="108" y="74"/>
                  </a:lnTo>
                  <a:lnTo>
                    <a:pt x="118" y="76"/>
                  </a:lnTo>
                  <a:lnTo>
                    <a:pt x="126" y="76"/>
                  </a:lnTo>
                  <a:lnTo>
                    <a:pt x="140" y="74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38" y="70"/>
                  </a:lnTo>
                  <a:lnTo>
                    <a:pt x="130" y="64"/>
                  </a:lnTo>
                  <a:lnTo>
                    <a:pt x="116" y="52"/>
                  </a:lnTo>
                  <a:lnTo>
                    <a:pt x="116" y="52"/>
                  </a:lnTo>
                  <a:lnTo>
                    <a:pt x="114" y="50"/>
                  </a:lnTo>
                  <a:lnTo>
                    <a:pt x="114" y="50"/>
                  </a:lnTo>
                  <a:lnTo>
                    <a:pt x="130" y="54"/>
                  </a:lnTo>
                  <a:lnTo>
                    <a:pt x="130" y="54"/>
                  </a:lnTo>
                  <a:lnTo>
                    <a:pt x="150" y="56"/>
                  </a:lnTo>
                  <a:lnTo>
                    <a:pt x="170" y="54"/>
                  </a:lnTo>
                  <a:lnTo>
                    <a:pt x="188" y="50"/>
                  </a:lnTo>
                  <a:lnTo>
                    <a:pt x="206" y="44"/>
                  </a:lnTo>
                  <a:lnTo>
                    <a:pt x="220" y="38"/>
                  </a:lnTo>
                  <a:lnTo>
                    <a:pt x="230" y="32"/>
                  </a:lnTo>
                  <a:lnTo>
                    <a:pt x="240" y="24"/>
                  </a:lnTo>
                  <a:lnTo>
                    <a:pt x="24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5" name="Freeform 101"/>
            <p:cNvSpPr>
              <a:spLocks/>
            </p:cNvSpPr>
            <p:nvPr/>
          </p:nvSpPr>
          <p:spPr bwMode="auto">
            <a:xfrm>
              <a:off x="7138737" y="3276600"/>
              <a:ext cx="978568" cy="914400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0"/>
                </a:cxn>
                <a:cxn ang="0">
                  <a:pos x="104" y="0"/>
                </a:cxn>
                <a:cxn ang="0">
                  <a:pos x="88" y="4"/>
                </a:cxn>
                <a:cxn ang="0">
                  <a:pos x="88" y="4"/>
                </a:cxn>
                <a:cxn ang="0">
                  <a:pos x="76" y="10"/>
                </a:cxn>
                <a:cxn ang="0">
                  <a:pos x="64" y="16"/>
                </a:cxn>
                <a:cxn ang="0">
                  <a:pos x="54" y="26"/>
                </a:cxn>
                <a:cxn ang="0">
                  <a:pos x="44" y="36"/>
                </a:cxn>
                <a:cxn ang="0">
                  <a:pos x="44" y="36"/>
                </a:cxn>
                <a:cxn ang="0">
                  <a:pos x="26" y="58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4" y="96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4" y="114"/>
                </a:cxn>
                <a:cxn ang="0">
                  <a:pos x="6" y="112"/>
                </a:cxn>
                <a:cxn ang="0">
                  <a:pos x="6" y="112"/>
                </a:cxn>
                <a:cxn ang="0">
                  <a:pos x="8" y="98"/>
                </a:cxn>
                <a:cxn ang="0">
                  <a:pos x="16" y="82"/>
                </a:cxn>
                <a:cxn ang="0">
                  <a:pos x="16" y="82"/>
                </a:cxn>
                <a:cxn ang="0">
                  <a:pos x="24" y="68"/>
                </a:cxn>
                <a:cxn ang="0">
                  <a:pos x="34" y="52"/>
                </a:cxn>
                <a:cxn ang="0">
                  <a:pos x="46" y="38"/>
                </a:cxn>
                <a:cxn ang="0">
                  <a:pos x="60" y="26"/>
                </a:cxn>
                <a:cxn ang="0">
                  <a:pos x="60" y="26"/>
                </a:cxn>
                <a:cxn ang="0">
                  <a:pos x="74" y="16"/>
                </a:cxn>
                <a:cxn ang="0">
                  <a:pos x="90" y="10"/>
                </a:cxn>
                <a:cxn ang="0">
                  <a:pos x="90" y="10"/>
                </a:cxn>
                <a:cxn ang="0">
                  <a:pos x="104" y="6"/>
                </a:cxn>
                <a:cxn ang="0">
                  <a:pos x="120" y="6"/>
                </a:cxn>
                <a:cxn ang="0">
                  <a:pos x="120" y="6"/>
                </a:cxn>
                <a:cxn ang="0">
                  <a:pos x="122" y="6"/>
                </a:cxn>
                <a:cxn ang="0">
                  <a:pos x="122" y="4"/>
                </a:cxn>
                <a:cxn ang="0">
                  <a:pos x="122" y="4"/>
                </a:cxn>
                <a:cxn ang="0">
                  <a:pos x="122" y="2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2" h="114">
                  <a:moveTo>
                    <a:pt x="120" y="2"/>
                  </a:moveTo>
                  <a:lnTo>
                    <a:pt x="120" y="2"/>
                  </a:lnTo>
                  <a:lnTo>
                    <a:pt x="112" y="0"/>
                  </a:lnTo>
                  <a:lnTo>
                    <a:pt x="104" y="0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76" y="10"/>
                  </a:lnTo>
                  <a:lnTo>
                    <a:pt x="64" y="16"/>
                  </a:lnTo>
                  <a:lnTo>
                    <a:pt x="54" y="2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26" y="58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4" y="96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4" y="114"/>
                  </a:lnTo>
                  <a:lnTo>
                    <a:pt x="6" y="112"/>
                  </a:lnTo>
                  <a:lnTo>
                    <a:pt x="6" y="112"/>
                  </a:lnTo>
                  <a:lnTo>
                    <a:pt x="8" y="98"/>
                  </a:lnTo>
                  <a:lnTo>
                    <a:pt x="16" y="82"/>
                  </a:lnTo>
                  <a:lnTo>
                    <a:pt x="16" y="82"/>
                  </a:lnTo>
                  <a:lnTo>
                    <a:pt x="24" y="68"/>
                  </a:lnTo>
                  <a:lnTo>
                    <a:pt x="34" y="52"/>
                  </a:lnTo>
                  <a:lnTo>
                    <a:pt x="46" y="38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74" y="16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104" y="6"/>
                  </a:lnTo>
                  <a:lnTo>
                    <a:pt x="120" y="6"/>
                  </a:lnTo>
                  <a:lnTo>
                    <a:pt x="120" y="6"/>
                  </a:lnTo>
                  <a:lnTo>
                    <a:pt x="122" y="6"/>
                  </a:lnTo>
                  <a:lnTo>
                    <a:pt x="122" y="4"/>
                  </a:lnTo>
                  <a:lnTo>
                    <a:pt x="122" y="4"/>
                  </a:lnTo>
                  <a:lnTo>
                    <a:pt x="122" y="2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6" name="Freeform 102"/>
            <p:cNvSpPr>
              <a:spLocks/>
            </p:cNvSpPr>
            <p:nvPr/>
          </p:nvSpPr>
          <p:spPr bwMode="auto">
            <a:xfrm>
              <a:off x="3304674" y="2490537"/>
              <a:ext cx="240632" cy="59355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24" y="64"/>
                </a:cxn>
                <a:cxn ang="0">
                  <a:pos x="18" y="58"/>
                </a:cxn>
                <a:cxn ang="0">
                  <a:pos x="12" y="50"/>
                </a:cxn>
                <a:cxn ang="0">
                  <a:pos x="8" y="42"/>
                </a:cxn>
                <a:cxn ang="0">
                  <a:pos x="8" y="42"/>
                </a:cxn>
                <a:cxn ang="0">
                  <a:pos x="6" y="32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6" y="12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8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6" y="66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74"/>
                </a:cxn>
                <a:cxn ang="0">
                  <a:pos x="30" y="74"/>
                </a:cxn>
                <a:cxn ang="0">
                  <a:pos x="30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30" h="74">
                  <a:moveTo>
                    <a:pt x="30" y="70"/>
                  </a:moveTo>
                  <a:lnTo>
                    <a:pt x="30" y="70"/>
                  </a:lnTo>
                  <a:lnTo>
                    <a:pt x="24" y="64"/>
                  </a:lnTo>
                  <a:lnTo>
                    <a:pt x="18" y="58"/>
                  </a:lnTo>
                  <a:lnTo>
                    <a:pt x="12" y="50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6" y="3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2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1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8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6" y="66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7" name="Freeform 103"/>
            <p:cNvSpPr>
              <a:spLocks/>
            </p:cNvSpPr>
            <p:nvPr/>
          </p:nvSpPr>
          <p:spPr bwMode="auto">
            <a:xfrm>
              <a:off x="8261684" y="-1070811"/>
              <a:ext cx="368968" cy="75397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0" y="10"/>
                </a:cxn>
                <a:cxn ang="0">
                  <a:pos x="40" y="24"/>
                </a:cxn>
                <a:cxn ang="0">
                  <a:pos x="40" y="32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56"/>
                </a:cxn>
                <a:cxn ang="0">
                  <a:pos x="42" y="68"/>
                </a:cxn>
                <a:cxn ang="0">
                  <a:pos x="40" y="78"/>
                </a:cxn>
                <a:cxn ang="0">
                  <a:pos x="34" y="88"/>
                </a:cxn>
                <a:cxn ang="0">
                  <a:pos x="28" y="92"/>
                </a:cxn>
                <a:cxn ang="0">
                  <a:pos x="24" y="94"/>
                </a:cxn>
                <a:cxn ang="0">
                  <a:pos x="20" y="92"/>
                </a:cxn>
                <a:cxn ang="0">
                  <a:pos x="16" y="90"/>
                </a:cxn>
                <a:cxn ang="0">
                  <a:pos x="12" y="86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66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2" y="50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0" y="50"/>
                </a:cxn>
                <a:cxn ang="0">
                  <a:pos x="12" y="56"/>
                </a:cxn>
                <a:cxn ang="0">
                  <a:pos x="14" y="58"/>
                </a:cxn>
                <a:cxn ang="0">
                  <a:pos x="18" y="58"/>
                </a:cxn>
                <a:cxn ang="0">
                  <a:pos x="18" y="58"/>
                </a:cxn>
                <a:cxn ang="0">
                  <a:pos x="14" y="50"/>
                </a:cxn>
                <a:cxn ang="0">
                  <a:pos x="14" y="4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4" y="20"/>
                </a:cxn>
                <a:cxn ang="0">
                  <a:pos x="34" y="1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94">
                  <a:moveTo>
                    <a:pt x="46" y="0"/>
                  </a:moveTo>
                  <a:lnTo>
                    <a:pt x="46" y="0"/>
                  </a:lnTo>
                  <a:lnTo>
                    <a:pt x="44" y="2"/>
                  </a:lnTo>
                  <a:lnTo>
                    <a:pt x="40" y="10"/>
                  </a:lnTo>
                  <a:lnTo>
                    <a:pt x="40" y="24"/>
                  </a:lnTo>
                  <a:lnTo>
                    <a:pt x="40" y="32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56"/>
                  </a:lnTo>
                  <a:lnTo>
                    <a:pt x="42" y="68"/>
                  </a:lnTo>
                  <a:lnTo>
                    <a:pt x="40" y="78"/>
                  </a:lnTo>
                  <a:lnTo>
                    <a:pt x="34" y="88"/>
                  </a:lnTo>
                  <a:lnTo>
                    <a:pt x="28" y="92"/>
                  </a:lnTo>
                  <a:lnTo>
                    <a:pt x="24" y="94"/>
                  </a:lnTo>
                  <a:lnTo>
                    <a:pt x="20" y="92"/>
                  </a:lnTo>
                  <a:lnTo>
                    <a:pt x="16" y="90"/>
                  </a:lnTo>
                  <a:lnTo>
                    <a:pt x="12" y="86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66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2" y="50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50"/>
                  </a:lnTo>
                  <a:lnTo>
                    <a:pt x="12" y="56"/>
                  </a:lnTo>
                  <a:lnTo>
                    <a:pt x="14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4" y="50"/>
                  </a:lnTo>
                  <a:lnTo>
                    <a:pt x="14" y="4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4" y="20"/>
                  </a:lnTo>
                  <a:lnTo>
                    <a:pt x="34" y="1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8" name="Freeform 104"/>
            <p:cNvSpPr>
              <a:spLocks/>
            </p:cNvSpPr>
            <p:nvPr/>
          </p:nvSpPr>
          <p:spPr bwMode="auto">
            <a:xfrm>
              <a:off x="8229600" y="-509337"/>
              <a:ext cx="240632" cy="577516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6" y="16"/>
                </a:cxn>
                <a:cxn ang="0">
                  <a:pos x="12" y="24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6" y="42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60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6" y="72"/>
                </a:cxn>
                <a:cxn ang="0">
                  <a:pos x="4" y="72"/>
                </a:cxn>
                <a:cxn ang="0">
                  <a:pos x="4" y="72"/>
                </a:cxn>
                <a:cxn ang="0">
                  <a:pos x="0" y="6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2" y="36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8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8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0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0" h="72">
                  <a:moveTo>
                    <a:pt x="28" y="4"/>
                  </a:moveTo>
                  <a:lnTo>
                    <a:pt x="28" y="4"/>
                  </a:lnTo>
                  <a:lnTo>
                    <a:pt x="22" y="8"/>
                  </a:lnTo>
                  <a:lnTo>
                    <a:pt x="16" y="16"/>
                  </a:lnTo>
                  <a:lnTo>
                    <a:pt x="12" y="24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6" y="4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6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6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2" y="36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9" name="Freeform 105"/>
            <p:cNvSpPr>
              <a:spLocks/>
            </p:cNvSpPr>
            <p:nvPr/>
          </p:nvSpPr>
          <p:spPr bwMode="auto">
            <a:xfrm>
              <a:off x="7042484" y="7511716"/>
              <a:ext cx="721895" cy="33688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52" y="8"/>
                </a:cxn>
                <a:cxn ang="0">
                  <a:pos x="42" y="4"/>
                </a:cxn>
                <a:cxn ang="0">
                  <a:pos x="32" y="2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4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6" y="8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30" y="6"/>
                </a:cxn>
                <a:cxn ang="0">
                  <a:pos x="40" y="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58" y="18"/>
                </a:cxn>
                <a:cxn ang="0">
                  <a:pos x="66" y="24"/>
                </a:cxn>
                <a:cxn ang="0">
                  <a:pos x="76" y="32"/>
                </a:cxn>
                <a:cxn ang="0">
                  <a:pos x="84" y="42"/>
                </a:cxn>
                <a:cxn ang="0">
                  <a:pos x="90" y="42"/>
                </a:cxn>
                <a:cxn ang="0">
                  <a:pos x="90" y="42"/>
                </a:cxn>
                <a:cxn ang="0">
                  <a:pos x="80" y="30"/>
                </a:cxn>
                <a:cxn ang="0">
                  <a:pos x="70" y="20"/>
                </a:cxn>
                <a:cxn ang="0">
                  <a:pos x="60" y="14"/>
                </a:cxn>
                <a:cxn ang="0">
                  <a:pos x="52" y="8"/>
                </a:cxn>
                <a:cxn ang="0">
                  <a:pos x="52" y="8"/>
                </a:cxn>
              </a:cxnLst>
              <a:rect l="0" t="0" r="r" b="b"/>
              <a:pathLst>
                <a:path w="90" h="42">
                  <a:moveTo>
                    <a:pt x="52" y="8"/>
                  </a:moveTo>
                  <a:lnTo>
                    <a:pt x="52" y="8"/>
                  </a:lnTo>
                  <a:lnTo>
                    <a:pt x="42" y="4"/>
                  </a:lnTo>
                  <a:lnTo>
                    <a:pt x="32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4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6" y="8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30" y="6"/>
                  </a:lnTo>
                  <a:lnTo>
                    <a:pt x="40" y="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8" y="18"/>
                  </a:lnTo>
                  <a:lnTo>
                    <a:pt x="66" y="24"/>
                  </a:lnTo>
                  <a:lnTo>
                    <a:pt x="76" y="32"/>
                  </a:lnTo>
                  <a:lnTo>
                    <a:pt x="84" y="42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80" y="30"/>
                  </a:lnTo>
                  <a:lnTo>
                    <a:pt x="70" y="20"/>
                  </a:lnTo>
                  <a:lnTo>
                    <a:pt x="60" y="14"/>
                  </a:lnTo>
                  <a:lnTo>
                    <a:pt x="52" y="8"/>
                  </a:lnTo>
                  <a:lnTo>
                    <a:pt x="5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0" name="Freeform 106"/>
            <p:cNvSpPr>
              <a:spLocks/>
            </p:cNvSpPr>
            <p:nvPr/>
          </p:nvSpPr>
          <p:spPr bwMode="auto">
            <a:xfrm>
              <a:off x="8053137" y="6821905"/>
              <a:ext cx="1058779" cy="256674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16" y="4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38" y="8"/>
                </a:cxn>
                <a:cxn ang="0">
                  <a:pos x="50" y="14"/>
                </a:cxn>
                <a:cxn ang="0">
                  <a:pos x="50" y="14"/>
                </a:cxn>
                <a:cxn ang="0">
                  <a:pos x="70" y="26"/>
                </a:cxn>
                <a:cxn ang="0">
                  <a:pos x="70" y="26"/>
                </a:cxn>
                <a:cxn ang="0">
                  <a:pos x="80" y="30"/>
                </a:cxn>
                <a:cxn ang="0">
                  <a:pos x="90" y="32"/>
                </a:cxn>
                <a:cxn ang="0">
                  <a:pos x="90" y="32"/>
                </a:cxn>
                <a:cxn ang="0">
                  <a:pos x="102" y="32"/>
                </a:cxn>
                <a:cxn ang="0">
                  <a:pos x="112" y="30"/>
                </a:cxn>
                <a:cxn ang="0">
                  <a:pos x="112" y="30"/>
                </a:cxn>
                <a:cxn ang="0">
                  <a:pos x="120" y="28"/>
                </a:cxn>
                <a:cxn ang="0">
                  <a:pos x="130" y="26"/>
                </a:cxn>
                <a:cxn ang="0">
                  <a:pos x="130" y="26"/>
                </a:cxn>
                <a:cxn ang="0">
                  <a:pos x="132" y="24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0" y="20"/>
                </a:cxn>
                <a:cxn ang="0">
                  <a:pos x="130" y="20"/>
                </a:cxn>
                <a:cxn ang="0">
                  <a:pos x="120" y="22"/>
                </a:cxn>
                <a:cxn ang="0">
                  <a:pos x="110" y="26"/>
                </a:cxn>
                <a:cxn ang="0">
                  <a:pos x="110" y="26"/>
                </a:cxn>
                <a:cxn ang="0">
                  <a:pos x="102" y="2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82" y="24"/>
                </a:cxn>
                <a:cxn ang="0">
                  <a:pos x="72" y="20"/>
                </a:cxn>
                <a:cxn ang="0">
                  <a:pos x="72" y="20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40" y="4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16" y="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8"/>
                </a:cxn>
                <a:cxn ang="0">
                  <a:pos x="4" y="8"/>
                </a:cxn>
                <a:cxn ang="0">
                  <a:pos x="4" y="8"/>
                </a:cxn>
              </a:cxnLst>
              <a:rect l="0" t="0" r="r" b="b"/>
              <a:pathLst>
                <a:path w="132" h="32">
                  <a:moveTo>
                    <a:pt x="4" y="8"/>
                  </a:moveTo>
                  <a:lnTo>
                    <a:pt x="4" y="8"/>
                  </a:lnTo>
                  <a:lnTo>
                    <a:pt x="16" y="4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38" y="8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70" y="26"/>
                  </a:lnTo>
                  <a:lnTo>
                    <a:pt x="70" y="26"/>
                  </a:lnTo>
                  <a:lnTo>
                    <a:pt x="80" y="30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102" y="32"/>
                  </a:lnTo>
                  <a:lnTo>
                    <a:pt x="112" y="30"/>
                  </a:lnTo>
                  <a:lnTo>
                    <a:pt x="112" y="30"/>
                  </a:lnTo>
                  <a:lnTo>
                    <a:pt x="120" y="28"/>
                  </a:lnTo>
                  <a:lnTo>
                    <a:pt x="130" y="26"/>
                  </a:lnTo>
                  <a:lnTo>
                    <a:pt x="130" y="26"/>
                  </a:lnTo>
                  <a:lnTo>
                    <a:pt x="132" y="24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20" y="22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02" y="2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82" y="24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40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6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1" name="Freeform 107"/>
            <p:cNvSpPr>
              <a:spLocks/>
            </p:cNvSpPr>
            <p:nvPr/>
          </p:nvSpPr>
          <p:spPr bwMode="auto">
            <a:xfrm>
              <a:off x="4636168" y="2667000"/>
              <a:ext cx="641684" cy="641684"/>
            </a:xfrm>
            <a:custGeom>
              <a:avLst/>
              <a:gdLst/>
              <a:ahLst/>
              <a:cxnLst>
                <a:cxn ang="0">
                  <a:pos x="4" y="78"/>
                </a:cxn>
                <a:cxn ang="0">
                  <a:pos x="4" y="78"/>
                </a:cxn>
                <a:cxn ang="0">
                  <a:pos x="6" y="60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20" y="32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40" y="16"/>
                </a:cxn>
                <a:cxn ang="0">
                  <a:pos x="52" y="12"/>
                </a:cxn>
                <a:cxn ang="0">
                  <a:pos x="52" y="12"/>
                </a:cxn>
                <a:cxn ang="0">
                  <a:pos x="66" y="8"/>
                </a:cxn>
                <a:cxn ang="0">
                  <a:pos x="78" y="4"/>
                </a:cxn>
                <a:cxn ang="0">
                  <a:pos x="78" y="4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64" y="4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38" y="12"/>
                </a:cxn>
                <a:cxn ang="0">
                  <a:pos x="32" y="16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6" y="30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2" y="60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0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4" y="78"/>
                </a:cxn>
                <a:cxn ang="0">
                  <a:pos x="4" y="78"/>
                </a:cxn>
              </a:cxnLst>
              <a:rect l="0" t="0" r="r" b="b"/>
              <a:pathLst>
                <a:path w="80" h="80">
                  <a:moveTo>
                    <a:pt x="4" y="78"/>
                  </a:moveTo>
                  <a:lnTo>
                    <a:pt x="4" y="78"/>
                  </a:lnTo>
                  <a:lnTo>
                    <a:pt x="6" y="60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20" y="32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40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66" y="8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64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38" y="12"/>
                  </a:lnTo>
                  <a:lnTo>
                    <a:pt x="32" y="16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6" y="30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2" y="6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4" y="80"/>
                  </a:lnTo>
                  <a:lnTo>
                    <a:pt x="4" y="78"/>
                  </a:lnTo>
                  <a:lnTo>
                    <a:pt x="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2" name="Freeform 108"/>
            <p:cNvSpPr>
              <a:spLocks/>
            </p:cNvSpPr>
            <p:nvPr/>
          </p:nvSpPr>
          <p:spPr bwMode="auto">
            <a:xfrm>
              <a:off x="673768" y="3116179"/>
              <a:ext cx="625642" cy="208547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" y="4"/>
                </a:cxn>
                <a:cxn ang="0">
                  <a:pos x="10" y="12"/>
                </a:cxn>
                <a:cxn ang="0">
                  <a:pos x="22" y="20"/>
                </a:cxn>
                <a:cxn ang="0">
                  <a:pos x="22" y="20"/>
                </a:cxn>
                <a:cxn ang="0">
                  <a:pos x="36" y="24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58" y="26"/>
                </a:cxn>
                <a:cxn ang="0">
                  <a:pos x="66" y="24"/>
                </a:cxn>
                <a:cxn ang="0">
                  <a:pos x="66" y="24"/>
                </a:cxn>
                <a:cxn ang="0">
                  <a:pos x="72" y="20"/>
                </a:cxn>
                <a:cxn ang="0">
                  <a:pos x="78" y="16"/>
                </a:cxn>
                <a:cxn ang="0">
                  <a:pos x="78" y="16"/>
                </a:cxn>
                <a:cxn ang="0">
                  <a:pos x="78" y="14"/>
                </a:cxn>
                <a:cxn ang="0">
                  <a:pos x="78" y="12"/>
                </a:cxn>
                <a:cxn ang="0">
                  <a:pos x="78" y="12"/>
                </a:cxn>
                <a:cxn ang="0">
                  <a:pos x="76" y="12"/>
                </a:cxn>
                <a:cxn ang="0">
                  <a:pos x="74" y="12"/>
                </a:cxn>
                <a:cxn ang="0">
                  <a:pos x="74" y="12"/>
                </a:cxn>
                <a:cxn ang="0">
                  <a:pos x="70" y="16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4" y="22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34" y="18"/>
                </a:cxn>
                <a:cxn ang="0">
                  <a:pos x="24" y="14"/>
                </a:cxn>
                <a:cxn ang="0">
                  <a:pos x="24" y="14"/>
                </a:cxn>
                <a:cxn ang="0">
                  <a:pos x="14" y="8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78" h="26">
                  <a:moveTo>
                    <a:pt x="2" y="4"/>
                  </a:moveTo>
                  <a:lnTo>
                    <a:pt x="2" y="4"/>
                  </a:lnTo>
                  <a:lnTo>
                    <a:pt x="10" y="1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36" y="24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8" y="26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72" y="20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6" y="12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0" y="16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34" y="18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14" y="8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3" name="Freeform 109"/>
            <p:cNvSpPr>
              <a:spLocks/>
            </p:cNvSpPr>
            <p:nvPr/>
          </p:nvSpPr>
          <p:spPr bwMode="auto">
            <a:xfrm>
              <a:off x="5694947" y="-413084"/>
              <a:ext cx="786063" cy="673768"/>
            </a:xfrm>
            <a:custGeom>
              <a:avLst/>
              <a:gdLst/>
              <a:ahLst/>
              <a:cxnLst>
                <a:cxn ang="0">
                  <a:pos x="4" y="84"/>
                </a:cxn>
                <a:cxn ang="0">
                  <a:pos x="4" y="84"/>
                </a:cxn>
                <a:cxn ang="0">
                  <a:pos x="16" y="82"/>
                </a:cxn>
                <a:cxn ang="0">
                  <a:pos x="52" y="80"/>
                </a:cxn>
                <a:cxn ang="0">
                  <a:pos x="52" y="80"/>
                </a:cxn>
                <a:cxn ang="0">
                  <a:pos x="62" y="80"/>
                </a:cxn>
                <a:cxn ang="0">
                  <a:pos x="72" y="76"/>
                </a:cxn>
                <a:cxn ang="0">
                  <a:pos x="80" y="72"/>
                </a:cxn>
                <a:cxn ang="0">
                  <a:pos x="88" y="66"/>
                </a:cxn>
                <a:cxn ang="0">
                  <a:pos x="94" y="60"/>
                </a:cxn>
                <a:cxn ang="0">
                  <a:pos x="96" y="54"/>
                </a:cxn>
                <a:cxn ang="0">
                  <a:pos x="98" y="48"/>
                </a:cxn>
                <a:cxn ang="0">
                  <a:pos x="96" y="44"/>
                </a:cxn>
                <a:cxn ang="0">
                  <a:pos x="96" y="44"/>
                </a:cxn>
                <a:cxn ang="0">
                  <a:pos x="90" y="36"/>
                </a:cxn>
                <a:cxn ang="0">
                  <a:pos x="82" y="34"/>
                </a:cxn>
                <a:cxn ang="0">
                  <a:pos x="74" y="32"/>
                </a:cxn>
                <a:cxn ang="0">
                  <a:pos x="74" y="32"/>
                </a:cxn>
                <a:cxn ang="0">
                  <a:pos x="76" y="28"/>
                </a:cxn>
                <a:cxn ang="0">
                  <a:pos x="78" y="18"/>
                </a:cxn>
                <a:cxn ang="0">
                  <a:pos x="78" y="12"/>
                </a:cxn>
                <a:cxn ang="0">
                  <a:pos x="76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2" y="2"/>
                </a:cxn>
                <a:cxn ang="0">
                  <a:pos x="34" y="4"/>
                </a:cxn>
                <a:cxn ang="0">
                  <a:pos x="24" y="10"/>
                </a:cxn>
                <a:cxn ang="0">
                  <a:pos x="16" y="20"/>
                </a:cxn>
                <a:cxn ang="0">
                  <a:pos x="10" y="32"/>
                </a:cxn>
                <a:cxn ang="0">
                  <a:pos x="4" y="50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2" y="62"/>
                </a:cxn>
                <a:cxn ang="0">
                  <a:pos x="24" y="54"/>
                </a:cxn>
                <a:cxn ang="0">
                  <a:pos x="32" y="52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4" y="52"/>
                </a:cxn>
                <a:cxn ang="0">
                  <a:pos x="24" y="58"/>
                </a:cxn>
                <a:cxn ang="0">
                  <a:pos x="14" y="68"/>
                </a:cxn>
                <a:cxn ang="0">
                  <a:pos x="8" y="76"/>
                </a:cxn>
                <a:cxn ang="0">
                  <a:pos x="4" y="84"/>
                </a:cxn>
                <a:cxn ang="0">
                  <a:pos x="4" y="84"/>
                </a:cxn>
              </a:cxnLst>
              <a:rect l="0" t="0" r="r" b="b"/>
              <a:pathLst>
                <a:path w="98" h="84">
                  <a:moveTo>
                    <a:pt x="4" y="84"/>
                  </a:moveTo>
                  <a:lnTo>
                    <a:pt x="4" y="84"/>
                  </a:lnTo>
                  <a:lnTo>
                    <a:pt x="16" y="82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62" y="80"/>
                  </a:lnTo>
                  <a:lnTo>
                    <a:pt x="72" y="76"/>
                  </a:lnTo>
                  <a:lnTo>
                    <a:pt x="80" y="72"/>
                  </a:lnTo>
                  <a:lnTo>
                    <a:pt x="88" y="66"/>
                  </a:lnTo>
                  <a:lnTo>
                    <a:pt x="94" y="60"/>
                  </a:lnTo>
                  <a:lnTo>
                    <a:pt x="96" y="54"/>
                  </a:lnTo>
                  <a:lnTo>
                    <a:pt x="98" y="48"/>
                  </a:lnTo>
                  <a:lnTo>
                    <a:pt x="96" y="44"/>
                  </a:lnTo>
                  <a:lnTo>
                    <a:pt x="96" y="44"/>
                  </a:lnTo>
                  <a:lnTo>
                    <a:pt x="90" y="36"/>
                  </a:lnTo>
                  <a:lnTo>
                    <a:pt x="82" y="34"/>
                  </a:lnTo>
                  <a:lnTo>
                    <a:pt x="74" y="32"/>
                  </a:lnTo>
                  <a:lnTo>
                    <a:pt x="74" y="32"/>
                  </a:lnTo>
                  <a:lnTo>
                    <a:pt x="76" y="28"/>
                  </a:lnTo>
                  <a:lnTo>
                    <a:pt x="78" y="18"/>
                  </a:lnTo>
                  <a:lnTo>
                    <a:pt x="78" y="12"/>
                  </a:lnTo>
                  <a:lnTo>
                    <a:pt x="76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2" y="2"/>
                  </a:lnTo>
                  <a:lnTo>
                    <a:pt x="34" y="4"/>
                  </a:lnTo>
                  <a:lnTo>
                    <a:pt x="24" y="10"/>
                  </a:lnTo>
                  <a:lnTo>
                    <a:pt x="16" y="20"/>
                  </a:lnTo>
                  <a:lnTo>
                    <a:pt x="10" y="32"/>
                  </a:lnTo>
                  <a:lnTo>
                    <a:pt x="4" y="50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2" y="62"/>
                  </a:lnTo>
                  <a:lnTo>
                    <a:pt x="24" y="54"/>
                  </a:lnTo>
                  <a:lnTo>
                    <a:pt x="32" y="52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4" y="52"/>
                  </a:lnTo>
                  <a:lnTo>
                    <a:pt x="24" y="58"/>
                  </a:lnTo>
                  <a:lnTo>
                    <a:pt x="14" y="68"/>
                  </a:lnTo>
                  <a:lnTo>
                    <a:pt x="8" y="76"/>
                  </a:lnTo>
                  <a:lnTo>
                    <a:pt x="4" y="84"/>
                  </a:lnTo>
                  <a:lnTo>
                    <a:pt x="4" y="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4" name="Freeform 110"/>
            <p:cNvSpPr>
              <a:spLocks/>
            </p:cNvSpPr>
            <p:nvPr/>
          </p:nvSpPr>
          <p:spPr bwMode="auto">
            <a:xfrm>
              <a:off x="5646821" y="276726"/>
              <a:ext cx="770021" cy="705853"/>
            </a:xfrm>
            <a:custGeom>
              <a:avLst/>
              <a:gdLst/>
              <a:ahLst/>
              <a:cxnLst>
                <a:cxn ang="0">
                  <a:pos x="92" y="16"/>
                </a:cxn>
                <a:cxn ang="0">
                  <a:pos x="92" y="16"/>
                </a:cxn>
                <a:cxn ang="0">
                  <a:pos x="96" y="24"/>
                </a:cxn>
                <a:cxn ang="0">
                  <a:pos x="96" y="30"/>
                </a:cxn>
                <a:cxn ang="0">
                  <a:pos x="92" y="36"/>
                </a:cxn>
                <a:cxn ang="0">
                  <a:pos x="88" y="42"/>
                </a:cxn>
                <a:cxn ang="0">
                  <a:pos x="82" y="46"/>
                </a:cxn>
                <a:cxn ang="0">
                  <a:pos x="76" y="50"/>
                </a:cxn>
                <a:cxn ang="0">
                  <a:pos x="70" y="50"/>
                </a:cxn>
                <a:cxn ang="0">
                  <a:pos x="66" y="50"/>
                </a:cxn>
                <a:cxn ang="0">
                  <a:pos x="66" y="50"/>
                </a:cxn>
                <a:cxn ang="0">
                  <a:pos x="68" y="54"/>
                </a:cxn>
                <a:cxn ang="0">
                  <a:pos x="68" y="64"/>
                </a:cxn>
                <a:cxn ang="0">
                  <a:pos x="68" y="70"/>
                </a:cxn>
                <a:cxn ang="0">
                  <a:pos x="66" y="74"/>
                </a:cxn>
                <a:cxn ang="0">
                  <a:pos x="60" y="80"/>
                </a:cxn>
                <a:cxn ang="0">
                  <a:pos x="54" y="84"/>
                </a:cxn>
                <a:cxn ang="0">
                  <a:pos x="54" y="84"/>
                </a:cxn>
                <a:cxn ang="0">
                  <a:pos x="44" y="86"/>
                </a:cxn>
                <a:cxn ang="0">
                  <a:pos x="38" y="88"/>
                </a:cxn>
                <a:cxn ang="0">
                  <a:pos x="32" y="86"/>
                </a:cxn>
                <a:cxn ang="0">
                  <a:pos x="28" y="84"/>
                </a:cxn>
                <a:cxn ang="0">
                  <a:pos x="24" y="80"/>
                </a:cxn>
                <a:cxn ang="0">
                  <a:pos x="22" y="74"/>
                </a:cxn>
                <a:cxn ang="0">
                  <a:pos x="18" y="62"/>
                </a:cxn>
                <a:cxn ang="0">
                  <a:pos x="16" y="48"/>
                </a:cxn>
                <a:cxn ang="0">
                  <a:pos x="14" y="36"/>
                </a:cxn>
                <a:cxn ang="0">
                  <a:pos x="8" y="24"/>
                </a:cxn>
                <a:cxn ang="0">
                  <a:pos x="4" y="2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18" y="20"/>
                </a:cxn>
                <a:cxn ang="0">
                  <a:pos x="34" y="24"/>
                </a:cxn>
                <a:cxn ang="0">
                  <a:pos x="42" y="28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46" y="30"/>
                </a:cxn>
                <a:cxn ang="0">
                  <a:pos x="40" y="22"/>
                </a:cxn>
                <a:cxn ang="0">
                  <a:pos x="34" y="18"/>
                </a:cxn>
                <a:cxn ang="0">
                  <a:pos x="26" y="14"/>
                </a:cxn>
                <a:cxn ang="0">
                  <a:pos x="18" y="12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18" y="6"/>
                </a:cxn>
                <a:cxn ang="0">
                  <a:pos x="42" y="2"/>
                </a:cxn>
                <a:cxn ang="0">
                  <a:pos x="58" y="0"/>
                </a:cxn>
                <a:cxn ang="0">
                  <a:pos x="72" y="2"/>
                </a:cxn>
                <a:cxn ang="0">
                  <a:pos x="84" y="8"/>
                </a:cxn>
                <a:cxn ang="0">
                  <a:pos x="88" y="12"/>
                </a:cxn>
                <a:cxn ang="0">
                  <a:pos x="92" y="16"/>
                </a:cxn>
                <a:cxn ang="0">
                  <a:pos x="92" y="16"/>
                </a:cxn>
              </a:cxnLst>
              <a:rect l="0" t="0" r="r" b="b"/>
              <a:pathLst>
                <a:path w="96" h="88">
                  <a:moveTo>
                    <a:pt x="92" y="16"/>
                  </a:moveTo>
                  <a:lnTo>
                    <a:pt x="92" y="16"/>
                  </a:lnTo>
                  <a:lnTo>
                    <a:pt x="96" y="24"/>
                  </a:lnTo>
                  <a:lnTo>
                    <a:pt x="96" y="30"/>
                  </a:lnTo>
                  <a:lnTo>
                    <a:pt x="92" y="36"/>
                  </a:lnTo>
                  <a:lnTo>
                    <a:pt x="88" y="42"/>
                  </a:lnTo>
                  <a:lnTo>
                    <a:pt x="82" y="46"/>
                  </a:lnTo>
                  <a:lnTo>
                    <a:pt x="76" y="50"/>
                  </a:lnTo>
                  <a:lnTo>
                    <a:pt x="70" y="50"/>
                  </a:lnTo>
                  <a:lnTo>
                    <a:pt x="66" y="50"/>
                  </a:lnTo>
                  <a:lnTo>
                    <a:pt x="66" y="50"/>
                  </a:lnTo>
                  <a:lnTo>
                    <a:pt x="68" y="54"/>
                  </a:lnTo>
                  <a:lnTo>
                    <a:pt x="68" y="64"/>
                  </a:lnTo>
                  <a:lnTo>
                    <a:pt x="68" y="70"/>
                  </a:lnTo>
                  <a:lnTo>
                    <a:pt x="66" y="74"/>
                  </a:lnTo>
                  <a:lnTo>
                    <a:pt x="60" y="80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4" y="86"/>
                  </a:lnTo>
                  <a:lnTo>
                    <a:pt x="38" y="88"/>
                  </a:lnTo>
                  <a:lnTo>
                    <a:pt x="32" y="86"/>
                  </a:lnTo>
                  <a:lnTo>
                    <a:pt x="28" y="84"/>
                  </a:lnTo>
                  <a:lnTo>
                    <a:pt x="24" y="80"/>
                  </a:lnTo>
                  <a:lnTo>
                    <a:pt x="22" y="74"/>
                  </a:lnTo>
                  <a:lnTo>
                    <a:pt x="18" y="62"/>
                  </a:lnTo>
                  <a:lnTo>
                    <a:pt x="16" y="48"/>
                  </a:lnTo>
                  <a:lnTo>
                    <a:pt x="14" y="36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8" y="20"/>
                  </a:lnTo>
                  <a:lnTo>
                    <a:pt x="34" y="24"/>
                  </a:lnTo>
                  <a:lnTo>
                    <a:pt x="42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6" y="30"/>
                  </a:lnTo>
                  <a:lnTo>
                    <a:pt x="40" y="22"/>
                  </a:lnTo>
                  <a:lnTo>
                    <a:pt x="34" y="18"/>
                  </a:lnTo>
                  <a:lnTo>
                    <a:pt x="26" y="14"/>
                  </a:lnTo>
                  <a:lnTo>
                    <a:pt x="18" y="12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18" y="6"/>
                  </a:lnTo>
                  <a:lnTo>
                    <a:pt x="42" y="2"/>
                  </a:lnTo>
                  <a:lnTo>
                    <a:pt x="58" y="0"/>
                  </a:lnTo>
                  <a:lnTo>
                    <a:pt x="72" y="2"/>
                  </a:lnTo>
                  <a:lnTo>
                    <a:pt x="84" y="8"/>
                  </a:lnTo>
                  <a:lnTo>
                    <a:pt x="88" y="12"/>
                  </a:lnTo>
                  <a:lnTo>
                    <a:pt x="92" y="16"/>
                  </a:lnTo>
                  <a:lnTo>
                    <a:pt x="9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5" name="Freeform 111"/>
            <p:cNvSpPr>
              <a:spLocks/>
            </p:cNvSpPr>
            <p:nvPr/>
          </p:nvSpPr>
          <p:spPr bwMode="auto">
            <a:xfrm>
              <a:off x="4973053" y="453189"/>
              <a:ext cx="737937" cy="689811"/>
            </a:xfrm>
            <a:custGeom>
              <a:avLst/>
              <a:gdLst/>
              <a:ahLst/>
              <a:cxnLst>
                <a:cxn ang="0">
                  <a:pos x="74" y="4"/>
                </a:cxn>
                <a:cxn ang="0">
                  <a:pos x="74" y="4"/>
                </a:cxn>
                <a:cxn ang="0">
                  <a:pos x="76" y="6"/>
                </a:cxn>
                <a:cxn ang="0">
                  <a:pos x="82" y="14"/>
                </a:cxn>
                <a:cxn ang="0">
                  <a:pos x="88" y="26"/>
                </a:cxn>
                <a:cxn ang="0">
                  <a:pos x="92" y="36"/>
                </a:cxn>
                <a:cxn ang="0">
                  <a:pos x="92" y="46"/>
                </a:cxn>
                <a:cxn ang="0">
                  <a:pos x="92" y="46"/>
                </a:cxn>
                <a:cxn ang="0">
                  <a:pos x="92" y="54"/>
                </a:cxn>
                <a:cxn ang="0">
                  <a:pos x="92" y="62"/>
                </a:cxn>
                <a:cxn ang="0">
                  <a:pos x="88" y="68"/>
                </a:cxn>
                <a:cxn ang="0">
                  <a:pos x="84" y="74"/>
                </a:cxn>
                <a:cxn ang="0">
                  <a:pos x="80" y="78"/>
                </a:cxn>
                <a:cxn ang="0">
                  <a:pos x="74" y="82"/>
                </a:cxn>
                <a:cxn ang="0">
                  <a:pos x="66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6"/>
                </a:cxn>
                <a:cxn ang="0">
                  <a:pos x="46" y="84"/>
                </a:cxn>
                <a:cxn ang="0">
                  <a:pos x="40" y="80"/>
                </a:cxn>
                <a:cxn ang="0">
                  <a:pos x="38" y="74"/>
                </a:cxn>
                <a:cxn ang="0">
                  <a:pos x="38" y="72"/>
                </a:cxn>
                <a:cxn ang="0">
                  <a:pos x="38" y="72"/>
                </a:cxn>
                <a:cxn ang="0">
                  <a:pos x="32" y="74"/>
                </a:cxn>
                <a:cxn ang="0">
                  <a:pos x="22" y="76"/>
                </a:cxn>
                <a:cxn ang="0">
                  <a:pos x="16" y="76"/>
                </a:cxn>
                <a:cxn ang="0">
                  <a:pos x="10" y="76"/>
                </a:cxn>
                <a:cxn ang="0">
                  <a:pos x="4" y="72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0" y="48"/>
                </a:cxn>
                <a:cxn ang="0">
                  <a:pos x="4" y="42"/>
                </a:cxn>
                <a:cxn ang="0">
                  <a:pos x="12" y="34"/>
                </a:cxn>
                <a:cxn ang="0">
                  <a:pos x="22" y="26"/>
                </a:cxn>
                <a:cxn ang="0">
                  <a:pos x="48" y="14"/>
                </a:cxn>
                <a:cxn ang="0">
                  <a:pos x="56" y="8"/>
                </a:cxn>
                <a:cxn ang="0">
                  <a:pos x="60" y="4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64" y="4"/>
                </a:cxn>
                <a:cxn ang="0">
                  <a:pos x="64" y="12"/>
                </a:cxn>
                <a:cxn ang="0">
                  <a:pos x="62" y="26"/>
                </a:cxn>
                <a:cxn ang="0">
                  <a:pos x="60" y="32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8" y="38"/>
                </a:cxn>
                <a:cxn ang="0">
                  <a:pos x="64" y="32"/>
                </a:cxn>
                <a:cxn ang="0">
                  <a:pos x="70" y="20"/>
                </a:cxn>
                <a:cxn ang="0">
                  <a:pos x="74" y="4"/>
                </a:cxn>
                <a:cxn ang="0">
                  <a:pos x="74" y="4"/>
                </a:cxn>
              </a:cxnLst>
              <a:rect l="0" t="0" r="r" b="b"/>
              <a:pathLst>
                <a:path w="92" h="86">
                  <a:moveTo>
                    <a:pt x="74" y="4"/>
                  </a:moveTo>
                  <a:lnTo>
                    <a:pt x="74" y="4"/>
                  </a:lnTo>
                  <a:lnTo>
                    <a:pt x="76" y="6"/>
                  </a:lnTo>
                  <a:lnTo>
                    <a:pt x="82" y="14"/>
                  </a:lnTo>
                  <a:lnTo>
                    <a:pt x="88" y="26"/>
                  </a:lnTo>
                  <a:lnTo>
                    <a:pt x="92" y="3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54"/>
                  </a:lnTo>
                  <a:lnTo>
                    <a:pt x="92" y="62"/>
                  </a:lnTo>
                  <a:lnTo>
                    <a:pt x="88" y="68"/>
                  </a:lnTo>
                  <a:lnTo>
                    <a:pt x="84" y="74"/>
                  </a:lnTo>
                  <a:lnTo>
                    <a:pt x="80" y="78"/>
                  </a:lnTo>
                  <a:lnTo>
                    <a:pt x="74" y="82"/>
                  </a:lnTo>
                  <a:lnTo>
                    <a:pt x="66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6"/>
                  </a:lnTo>
                  <a:lnTo>
                    <a:pt x="46" y="84"/>
                  </a:lnTo>
                  <a:lnTo>
                    <a:pt x="40" y="80"/>
                  </a:lnTo>
                  <a:lnTo>
                    <a:pt x="38" y="74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2" y="74"/>
                  </a:lnTo>
                  <a:lnTo>
                    <a:pt x="22" y="76"/>
                  </a:lnTo>
                  <a:lnTo>
                    <a:pt x="16" y="76"/>
                  </a:lnTo>
                  <a:lnTo>
                    <a:pt x="10" y="76"/>
                  </a:lnTo>
                  <a:lnTo>
                    <a:pt x="4" y="72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4" y="42"/>
                  </a:lnTo>
                  <a:lnTo>
                    <a:pt x="12" y="34"/>
                  </a:lnTo>
                  <a:lnTo>
                    <a:pt x="22" y="26"/>
                  </a:lnTo>
                  <a:lnTo>
                    <a:pt x="48" y="14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4" y="4"/>
                  </a:lnTo>
                  <a:lnTo>
                    <a:pt x="64" y="12"/>
                  </a:lnTo>
                  <a:lnTo>
                    <a:pt x="62" y="26"/>
                  </a:lnTo>
                  <a:lnTo>
                    <a:pt x="60" y="32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8" y="38"/>
                  </a:lnTo>
                  <a:lnTo>
                    <a:pt x="64" y="32"/>
                  </a:lnTo>
                  <a:lnTo>
                    <a:pt x="70" y="20"/>
                  </a:lnTo>
                  <a:lnTo>
                    <a:pt x="74" y="4"/>
                  </a:lnTo>
                  <a:lnTo>
                    <a:pt x="7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6" name="Freeform 112"/>
            <p:cNvSpPr>
              <a:spLocks/>
            </p:cNvSpPr>
            <p:nvPr/>
          </p:nvSpPr>
          <p:spPr bwMode="auto">
            <a:xfrm>
              <a:off x="4572000" y="36095"/>
              <a:ext cx="802105" cy="721895"/>
            </a:xfrm>
            <a:custGeom>
              <a:avLst/>
              <a:gdLst/>
              <a:ahLst/>
              <a:cxnLst>
                <a:cxn ang="0">
                  <a:pos x="98" y="40"/>
                </a:cxn>
                <a:cxn ang="0">
                  <a:pos x="98" y="40"/>
                </a:cxn>
                <a:cxn ang="0">
                  <a:pos x="94" y="48"/>
                </a:cxn>
                <a:cxn ang="0">
                  <a:pos x="80" y="64"/>
                </a:cxn>
                <a:cxn ang="0">
                  <a:pos x="70" y="72"/>
                </a:cxn>
                <a:cxn ang="0">
                  <a:pos x="58" y="80"/>
                </a:cxn>
                <a:cxn ang="0">
                  <a:pos x="48" y="88"/>
                </a:cxn>
                <a:cxn ang="0">
                  <a:pos x="34" y="90"/>
                </a:cxn>
                <a:cxn ang="0">
                  <a:pos x="34" y="90"/>
                </a:cxn>
                <a:cxn ang="0">
                  <a:pos x="24" y="90"/>
                </a:cxn>
                <a:cxn ang="0">
                  <a:pos x="14" y="88"/>
                </a:cxn>
                <a:cxn ang="0">
                  <a:pos x="6" y="84"/>
                </a:cxn>
                <a:cxn ang="0">
                  <a:pos x="2" y="78"/>
                </a:cxn>
                <a:cxn ang="0">
                  <a:pos x="0" y="70"/>
                </a:cxn>
                <a:cxn ang="0">
                  <a:pos x="2" y="62"/>
                </a:cxn>
                <a:cxn ang="0">
                  <a:pos x="6" y="54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10" y="46"/>
                </a:cxn>
                <a:cxn ang="0">
                  <a:pos x="6" y="36"/>
                </a:cxn>
                <a:cxn ang="0">
                  <a:pos x="4" y="32"/>
                </a:cxn>
                <a:cxn ang="0">
                  <a:pos x="4" y="26"/>
                </a:cxn>
                <a:cxn ang="0">
                  <a:pos x="8" y="18"/>
                </a:cxn>
                <a:cxn ang="0">
                  <a:pos x="14" y="12"/>
                </a:cxn>
                <a:cxn ang="0">
                  <a:pos x="14" y="12"/>
                </a:cxn>
                <a:cxn ang="0">
                  <a:pos x="20" y="6"/>
                </a:cxn>
                <a:cxn ang="0">
                  <a:pos x="26" y="4"/>
                </a:cxn>
                <a:cxn ang="0">
                  <a:pos x="30" y="2"/>
                </a:cxn>
                <a:cxn ang="0">
                  <a:pos x="36" y="0"/>
                </a:cxn>
                <a:cxn ang="0">
                  <a:pos x="46" y="2"/>
                </a:cxn>
                <a:cxn ang="0">
                  <a:pos x="56" y="8"/>
                </a:cxn>
                <a:cxn ang="0">
                  <a:pos x="78" y="20"/>
                </a:cxn>
                <a:cxn ang="0">
                  <a:pos x="88" y="26"/>
                </a:cxn>
                <a:cxn ang="0">
                  <a:pos x="100" y="28"/>
                </a:cxn>
                <a:cxn ang="0">
                  <a:pos x="100" y="28"/>
                </a:cxn>
                <a:cxn ang="0">
                  <a:pos x="82" y="36"/>
                </a:cxn>
                <a:cxn ang="0">
                  <a:pos x="66" y="42"/>
                </a:cxn>
                <a:cxn ang="0">
                  <a:pos x="52" y="46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62" y="48"/>
                </a:cxn>
                <a:cxn ang="0">
                  <a:pos x="78" y="46"/>
                </a:cxn>
                <a:cxn ang="0">
                  <a:pos x="98" y="40"/>
                </a:cxn>
                <a:cxn ang="0">
                  <a:pos x="98" y="40"/>
                </a:cxn>
              </a:cxnLst>
              <a:rect l="0" t="0" r="r" b="b"/>
              <a:pathLst>
                <a:path w="100" h="90">
                  <a:moveTo>
                    <a:pt x="98" y="40"/>
                  </a:moveTo>
                  <a:lnTo>
                    <a:pt x="98" y="40"/>
                  </a:lnTo>
                  <a:lnTo>
                    <a:pt x="94" y="48"/>
                  </a:lnTo>
                  <a:lnTo>
                    <a:pt x="80" y="64"/>
                  </a:lnTo>
                  <a:lnTo>
                    <a:pt x="70" y="72"/>
                  </a:lnTo>
                  <a:lnTo>
                    <a:pt x="58" y="80"/>
                  </a:lnTo>
                  <a:lnTo>
                    <a:pt x="48" y="88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24" y="90"/>
                  </a:lnTo>
                  <a:lnTo>
                    <a:pt x="14" y="88"/>
                  </a:lnTo>
                  <a:lnTo>
                    <a:pt x="6" y="84"/>
                  </a:lnTo>
                  <a:lnTo>
                    <a:pt x="2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6" y="5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0" y="46"/>
                  </a:lnTo>
                  <a:lnTo>
                    <a:pt x="6" y="36"/>
                  </a:lnTo>
                  <a:lnTo>
                    <a:pt x="4" y="32"/>
                  </a:lnTo>
                  <a:lnTo>
                    <a:pt x="4" y="26"/>
                  </a:lnTo>
                  <a:lnTo>
                    <a:pt x="8" y="18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20" y="6"/>
                  </a:lnTo>
                  <a:lnTo>
                    <a:pt x="26" y="4"/>
                  </a:lnTo>
                  <a:lnTo>
                    <a:pt x="30" y="2"/>
                  </a:lnTo>
                  <a:lnTo>
                    <a:pt x="36" y="0"/>
                  </a:lnTo>
                  <a:lnTo>
                    <a:pt x="46" y="2"/>
                  </a:lnTo>
                  <a:lnTo>
                    <a:pt x="56" y="8"/>
                  </a:lnTo>
                  <a:lnTo>
                    <a:pt x="78" y="20"/>
                  </a:lnTo>
                  <a:lnTo>
                    <a:pt x="88" y="26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82" y="36"/>
                  </a:lnTo>
                  <a:lnTo>
                    <a:pt x="66" y="42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62" y="48"/>
                  </a:lnTo>
                  <a:lnTo>
                    <a:pt x="78" y="46"/>
                  </a:lnTo>
                  <a:lnTo>
                    <a:pt x="98" y="40"/>
                  </a:lnTo>
                  <a:lnTo>
                    <a:pt x="98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7" name="Freeform 113"/>
            <p:cNvSpPr>
              <a:spLocks/>
            </p:cNvSpPr>
            <p:nvPr/>
          </p:nvSpPr>
          <p:spPr bwMode="auto">
            <a:xfrm>
              <a:off x="5053263" y="-589547"/>
              <a:ext cx="770021" cy="705853"/>
            </a:xfrm>
            <a:custGeom>
              <a:avLst/>
              <a:gdLst/>
              <a:ahLst/>
              <a:cxnLst>
                <a:cxn ang="0">
                  <a:pos x="72" y="88"/>
                </a:cxn>
                <a:cxn ang="0">
                  <a:pos x="72" y="88"/>
                </a:cxn>
                <a:cxn ang="0">
                  <a:pos x="76" y="68"/>
                </a:cxn>
                <a:cxn ang="0">
                  <a:pos x="82" y="4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94" y="24"/>
                </a:cxn>
                <a:cxn ang="0">
                  <a:pos x="96" y="18"/>
                </a:cxn>
                <a:cxn ang="0">
                  <a:pos x="94" y="12"/>
                </a:cxn>
                <a:cxn ang="0">
                  <a:pos x="92" y="8"/>
                </a:cxn>
                <a:cxn ang="0">
                  <a:pos x="88" y="4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0" y="2"/>
                </a:cxn>
                <a:cxn ang="0">
                  <a:pos x="50" y="8"/>
                </a:cxn>
                <a:cxn ang="0">
                  <a:pos x="46" y="16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38" y="18"/>
                </a:cxn>
                <a:cxn ang="0">
                  <a:pos x="26" y="18"/>
                </a:cxn>
                <a:cxn ang="0">
                  <a:pos x="20" y="20"/>
                </a:cxn>
                <a:cxn ang="0">
                  <a:pos x="14" y="22"/>
                </a:cxn>
                <a:cxn ang="0">
                  <a:pos x="8" y="26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40"/>
                </a:cxn>
                <a:cxn ang="0">
                  <a:pos x="0" y="48"/>
                </a:cxn>
                <a:cxn ang="0">
                  <a:pos x="0" y="56"/>
                </a:cxn>
                <a:cxn ang="0">
                  <a:pos x="2" y="64"/>
                </a:cxn>
                <a:cxn ang="0">
                  <a:pos x="8" y="72"/>
                </a:cxn>
                <a:cxn ang="0">
                  <a:pos x="20" y="78"/>
                </a:cxn>
                <a:cxn ang="0">
                  <a:pos x="34" y="84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52" y="86"/>
                </a:cxn>
                <a:cxn ang="0">
                  <a:pos x="48" y="80"/>
                </a:cxn>
                <a:cxn ang="0">
                  <a:pos x="46" y="70"/>
                </a:cxn>
                <a:cxn ang="0">
                  <a:pos x="46" y="62"/>
                </a:cxn>
                <a:cxn ang="0">
                  <a:pos x="48" y="56"/>
                </a:cxn>
                <a:cxn ang="0">
                  <a:pos x="48" y="56"/>
                </a:cxn>
                <a:cxn ang="0">
                  <a:pos x="54" y="68"/>
                </a:cxn>
                <a:cxn ang="0">
                  <a:pos x="62" y="78"/>
                </a:cxn>
                <a:cxn ang="0">
                  <a:pos x="72" y="88"/>
                </a:cxn>
                <a:cxn ang="0">
                  <a:pos x="72" y="88"/>
                </a:cxn>
              </a:cxnLst>
              <a:rect l="0" t="0" r="r" b="b"/>
              <a:pathLst>
                <a:path w="96" h="88">
                  <a:moveTo>
                    <a:pt x="72" y="88"/>
                  </a:moveTo>
                  <a:lnTo>
                    <a:pt x="72" y="88"/>
                  </a:lnTo>
                  <a:lnTo>
                    <a:pt x="76" y="68"/>
                  </a:lnTo>
                  <a:lnTo>
                    <a:pt x="82" y="4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4" y="24"/>
                  </a:lnTo>
                  <a:lnTo>
                    <a:pt x="96" y="18"/>
                  </a:lnTo>
                  <a:lnTo>
                    <a:pt x="94" y="12"/>
                  </a:lnTo>
                  <a:lnTo>
                    <a:pt x="92" y="8"/>
                  </a:lnTo>
                  <a:lnTo>
                    <a:pt x="88" y="4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2"/>
                  </a:lnTo>
                  <a:lnTo>
                    <a:pt x="50" y="8"/>
                  </a:lnTo>
                  <a:lnTo>
                    <a:pt x="46" y="16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38" y="18"/>
                  </a:lnTo>
                  <a:lnTo>
                    <a:pt x="26" y="18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8" y="2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40"/>
                  </a:lnTo>
                  <a:lnTo>
                    <a:pt x="0" y="48"/>
                  </a:lnTo>
                  <a:lnTo>
                    <a:pt x="0" y="56"/>
                  </a:lnTo>
                  <a:lnTo>
                    <a:pt x="2" y="64"/>
                  </a:lnTo>
                  <a:lnTo>
                    <a:pt x="8" y="72"/>
                  </a:lnTo>
                  <a:lnTo>
                    <a:pt x="20" y="78"/>
                  </a:lnTo>
                  <a:lnTo>
                    <a:pt x="34" y="84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52" y="86"/>
                  </a:lnTo>
                  <a:lnTo>
                    <a:pt x="48" y="80"/>
                  </a:lnTo>
                  <a:lnTo>
                    <a:pt x="46" y="70"/>
                  </a:lnTo>
                  <a:lnTo>
                    <a:pt x="46" y="62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54" y="68"/>
                  </a:lnTo>
                  <a:lnTo>
                    <a:pt x="62" y="78"/>
                  </a:lnTo>
                  <a:lnTo>
                    <a:pt x="72" y="88"/>
                  </a:lnTo>
                  <a:lnTo>
                    <a:pt x="72" y="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8" name="Freeform 114"/>
            <p:cNvSpPr>
              <a:spLocks/>
            </p:cNvSpPr>
            <p:nvPr/>
          </p:nvSpPr>
          <p:spPr bwMode="auto">
            <a:xfrm>
              <a:off x="5438274" y="212558"/>
              <a:ext cx="192505" cy="176463"/>
            </a:xfrm>
            <a:custGeom>
              <a:avLst/>
              <a:gdLst/>
              <a:ahLst/>
              <a:cxnLst>
                <a:cxn ang="0">
                  <a:pos x="24" y="12"/>
                </a:cxn>
                <a:cxn ang="0">
                  <a:pos x="24" y="12"/>
                </a:cxn>
                <a:cxn ang="0">
                  <a:pos x="22" y="16"/>
                </a:cxn>
                <a:cxn ang="0">
                  <a:pos x="18" y="18"/>
                </a:cxn>
                <a:cxn ang="0">
                  <a:pos x="14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6" y="20"/>
                </a:cxn>
                <a:cxn ang="0">
                  <a:pos x="2" y="18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6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22" y="4"/>
                </a:cxn>
                <a:cxn ang="0">
                  <a:pos x="24" y="6"/>
                </a:cxn>
                <a:cxn ang="0">
                  <a:pos x="24" y="12"/>
                </a:cxn>
                <a:cxn ang="0">
                  <a:pos x="24" y="12"/>
                </a:cxn>
              </a:cxnLst>
              <a:rect l="0" t="0" r="r" b="b"/>
              <a:pathLst>
                <a:path w="24" h="22">
                  <a:moveTo>
                    <a:pt x="24" y="12"/>
                  </a:moveTo>
                  <a:lnTo>
                    <a:pt x="24" y="12"/>
                  </a:lnTo>
                  <a:lnTo>
                    <a:pt x="22" y="16"/>
                  </a:lnTo>
                  <a:lnTo>
                    <a:pt x="18" y="18"/>
                  </a:lnTo>
                  <a:lnTo>
                    <a:pt x="14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6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9" name="Freeform 115"/>
            <p:cNvSpPr>
              <a:spLocks/>
            </p:cNvSpPr>
            <p:nvPr/>
          </p:nvSpPr>
          <p:spPr bwMode="auto">
            <a:xfrm>
              <a:off x="8181474" y="2570747"/>
              <a:ext cx="529389" cy="513347"/>
            </a:xfrm>
            <a:custGeom>
              <a:avLst/>
              <a:gdLst/>
              <a:ahLst/>
              <a:cxnLst>
                <a:cxn ang="0">
                  <a:pos x="36" y="64"/>
                </a:cxn>
                <a:cxn ang="0">
                  <a:pos x="36" y="64"/>
                </a:cxn>
                <a:cxn ang="0">
                  <a:pos x="44" y="52"/>
                </a:cxn>
                <a:cxn ang="0">
                  <a:pos x="52" y="40"/>
                </a:cxn>
                <a:cxn ang="0">
                  <a:pos x="62" y="30"/>
                </a:cxn>
                <a:cxn ang="0">
                  <a:pos x="62" y="30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56" y="2"/>
                </a:cxn>
                <a:cxn ang="0">
                  <a:pos x="56" y="2"/>
                </a:cxn>
                <a:cxn ang="0">
                  <a:pos x="52" y="0"/>
                </a:cxn>
                <a:cxn ang="0">
                  <a:pos x="48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2" y="6"/>
                </a:cxn>
                <a:cxn ang="0">
                  <a:pos x="24" y="2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2" y="38"/>
                </a:cxn>
                <a:cxn ang="0">
                  <a:pos x="8" y="44"/>
                </a:cxn>
                <a:cxn ang="0">
                  <a:pos x="16" y="54"/>
                </a:cxn>
                <a:cxn ang="0">
                  <a:pos x="26" y="62"/>
                </a:cxn>
                <a:cxn ang="0">
                  <a:pos x="26" y="62"/>
                </a:cxn>
                <a:cxn ang="0">
                  <a:pos x="26" y="54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6" y="64"/>
                </a:cxn>
                <a:cxn ang="0">
                  <a:pos x="36" y="64"/>
                </a:cxn>
              </a:cxnLst>
              <a:rect l="0" t="0" r="r" b="b"/>
              <a:pathLst>
                <a:path w="66" h="64">
                  <a:moveTo>
                    <a:pt x="36" y="64"/>
                  </a:moveTo>
                  <a:lnTo>
                    <a:pt x="36" y="64"/>
                  </a:lnTo>
                  <a:lnTo>
                    <a:pt x="44" y="52"/>
                  </a:lnTo>
                  <a:lnTo>
                    <a:pt x="52" y="40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24" y="2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8" y="44"/>
                  </a:lnTo>
                  <a:lnTo>
                    <a:pt x="16" y="54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6" y="54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6" y="64"/>
                  </a:lnTo>
                  <a:lnTo>
                    <a:pt x="36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0" name="Freeform 116"/>
            <p:cNvSpPr>
              <a:spLocks/>
            </p:cNvSpPr>
            <p:nvPr/>
          </p:nvSpPr>
          <p:spPr bwMode="auto">
            <a:xfrm>
              <a:off x="7844589" y="2923674"/>
              <a:ext cx="513347" cy="561474"/>
            </a:xfrm>
            <a:custGeom>
              <a:avLst/>
              <a:gdLst/>
              <a:ahLst/>
              <a:cxnLst>
                <a:cxn ang="0">
                  <a:pos x="64" y="28"/>
                </a:cxn>
                <a:cxn ang="0">
                  <a:pos x="64" y="28"/>
                </a:cxn>
                <a:cxn ang="0">
                  <a:pos x="52" y="22"/>
                </a:cxn>
                <a:cxn ang="0">
                  <a:pos x="42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18" y="0"/>
                </a:cxn>
                <a:cxn ang="0">
                  <a:pos x="12" y="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2" y="46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4" y="64"/>
                </a:cxn>
                <a:cxn ang="0">
                  <a:pos x="4" y="64"/>
                </a:cxn>
                <a:cxn ang="0">
                  <a:pos x="8" y="68"/>
                </a:cxn>
                <a:cxn ang="0">
                  <a:pos x="12" y="70"/>
                </a:cxn>
                <a:cxn ang="0">
                  <a:pos x="18" y="70"/>
                </a:cxn>
                <a:cxn ang="0">
                  <a:pos x="24" y="68"/>
                </a:cxn>
                <a:cxn ang="0">
                  <a:pos x="32" y="66"/>
                </a:cxn>
                <a:cxn ang="0">
                  <a:pos x="40" y="60"/>
                </a:cxn>
                <a:cxn ang="0">
                  <a:pos x="50" y="52"/>
                </a:cxn>
                <a:cxn ang="0">
                  <a:pos x="60" y="40"/>
                </a:cxn>
                <a:cxn ang="0">
                  <a:pos x="60" y="40"/>
                </a:cxn>
                <a:cxn ang="0">
                  <a:pos x="52" y="42"/>
                </a:cxn>
                <a:cxn ang="0">
                  <a:pos x="44" y="42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46" y="38"/>
                </a:cxn>
                <a:cxn ang="0">
                  <a:pos x="56" y="34"/>
                </a:cxn>
                <a:cxn ang="0">
                  <a:pos x="64" y="28"/>
                </a:cxn>
                <a:cxn ang="0">
                  <a:pos x="64" y="28"/>
                </a:cxn>
              </a:cxnLst>
              <a:rect l="0" t="0" r="r" b="b"/>
              <a:pathLst>
                <a:path w="64" h="70">
                  <a:moveTo>
                    <a:pt x="64" y="28"/>
                  </a:moveTo>
                  <a:lnTo>
                    <a:pt x="64" y="28"/>
                  </a:lnTo>
                  <a:lnTo>
                    <a:pt x="52" y="22"/>
                  </a:lnTo>
                  <a:lnTo>
                    <a:pt x="42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2" y="46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8" y="68"/>
                  </a:lnTo>
                  <a:lnTo>
                    <a:pt x="12" y="70"/>
                  </a:lnTo>
                  <a:lnTo>
                    <a:pt x="18" y="70"/>
                  </a:lnTo>
                  <a:lnTo>
                    <a:pt x="24" y="68"/>
                  </a:lnTo>
                  <a:lnTo>
                    <a:pt x="32" y="66"/>
                  </a:lnTo>
                  <a:lnTo>
                    <a:pt x="40" y="60"/>
                  </a:lnTo>
                  <a:lnTo>
                    <a:pt x="50" y="52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52" y="42"/>
                  </a:lnTo>
                  <a:lnTo>
                    <a:pt x="44" y="42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46" y="38"/>
                  </a:lnTo>
                  <a:lnTo>
                    <a:pt x="56" y="34"/>
                  </a:lnTo>
                  <a:lnTo>
                    <a:pt x="64" y="28"/>
                  </a:lnTo>
                  <a:lnTo>
                    <a:pt x="64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1" name="Freeform 117"/>
            <p:cNvSpPr>
              <a:spLocks/>
            </p:cNvSpPr>
            <p:nvPr/>
          </p:nvSpPr>
          <p:spPr bwMode="auto">
            <a:xfrm>
              <a:off x="8149389" y="3244516"/>
              <a:ext cx="529389" cy="529389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4" y="12"/>
                </a:cxn>
                <a:cxn ang="0">
                  <a:pos x="16" y="24"/>
                </a:cxn>
                <a:cxn ang="0">
                  <a:pos x="6" y="34"/>
                </a:cxn>
                <a:cxn ang="0">
                  <a:pos x="6" y="34"/>
                </a:cxn>
                <a:cxn ang="0">
                  <a:pos x="0" y="42"/>
                </a:cxn>
                <a:cxn ang="0">
                  <a:pos x="0" y="50"/>
                </a:cxn>
                <a:cxn ang="0">
                  <a:pos x="4" y="5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64"/>
                </a:cxn>
                <a:cxn ang="0">
                  <a:pos x="18" y="66"/>
                </a:cxn>
                <a:cxn ang="0">
                  <a:pos x="24" y="64"/>
                </a:cxn>
                <a:cxn ang="0">
                  <a:pos x="30" y="58"/>
                </a:cxn>
                <a:cxn ang="0">
                  <a:pos x="30" y="58"/>
                </a:cxn>
                <a:cxn ang="0">
                  <a:pos x="34" y="60"/>
                </a:cxn>
                <a:cxn ang="0">
                  <a:pos x="40" y="64"/>
                </a:cxn>
                <a:cxn ang="0">
                  <a:pos x="50" y="66"/>
                </a:cxn>
                <a:cxn ang="0">
                  <a:pos x="54" y="64"/>
                </a:cxn>
                <a:cxn ang="0">
                  <a:pos x="58" y="62"/>
                </a:cxn>
                <a:cxn ang="0">
                  <a:pos x="58" y="62"/>
                </a:cxn>
                <a:cxn ang="0">
                  <a:pos x="64" y="52"/>
                </a:cxn>
                <a:cxn ang="0">
                  <a:pos x="66" y="46"/>
                </a:cxn>
                <a:cxn ang="0">
                  <a:pos x="66" y="38"/>
                </a:cxn>
                <a:cxn ang="0">
                  <a:pos x="64" y="32"/>
                </a:cxn>
                <a:cxn ang="0">
                  <a:pos x="60" y="22"/>
                </a:cxn>
                <a:cxn ang="0">
                  <a:pos x="52" y="14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4" y="12"/>
                </a:cxn>
                <a:cxn ang="0">
                  <a:pos x="42" y="20"/>
                </a:cxn>
                <a:cxn ang="0">
                  <a:pos x="38" y="30"/>
                </a:cxn>
                <a:cxn ang="0">
                  <a:pos x="38" y="30"/>
                </a:cxn>
                <a:cxn ang="0">
                  <a:pos x="38" y="20"/>
                </a:cxn>
                <a:cxn ang="0">
                  <a:pos x="36" y="1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66" h="66">
                  <a:moveTo>
                    <a:pt x="32" y="0"/>
                  </a:moveTo>
                  <a:lnTo>
                    <a:pt x="32" y="0"/>
                  </a:lnTo>
                  <a:lnTo>
                    <a:pt x="24" y="12"/>
                  </a:lnTo>
                  <a:lnTo>
                    <a:pt x="16" y="24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0" y="42"/>
                  </a:lnTo>
                  <a:lnTo>
                    <a:pt x="0" y="50"/>
                  </a:lnTo>
                  <a:lnTo>
                    <a:pt x="4" y="5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64"/>
                  </a:lnTo>
                  <a:lnTo>
                    <a:pt x="18" y="66"/>
                  </a:lnTo>
                  <a:lnTo>
                    <a:pt x="24" y="64"/>
                  </a:lnTo>
                  <a:lnTo>
                    <a:pt x="30" y="58"/>
                  </a:lnTo>
                  <a:lnTo>
                    <a:pt x="30" y="58"/>
                  </a:lnTo>
                  <a:lnTo>
                    <a:pt x="34" y="60"/>
                  </a:lnTo>
                  <a:lnTo>
                    <a:pt x="40" y="64"/>
                  </a:lnTo>
                  <a:lnTo>
                    <a:pt x="50" y="66"/>
                  </a:lnTo>
                  <a:lnTo>
                    <a:pt x="54" y="64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64" y="52"/>
                  </a:lnTo>
                  <a:lnTo>
                    <a:pt x="66" y="46"/>
                  </a:lnTo>
                  <a:lnTo>
                    <a:pt x="66" y="38"/>
                  </a:lnTo>
                  <a:lnTo>
                    <a:pt x="64" y="32"/>
                  </a:lnTo>
                  <a:lnTo>
                    <a:pt x="60" y="22"/>
                  </a:lnTo>
                  <a:lnTo>
                    <a:pt x="52" y="1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4" y="12"/>
                  </a:lnTo>
                  <a:lnTo>
                    <a:pt x="42" y="20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38" y="20"/>
                  </a:lnTo>
                  <a:lnTo>
                    <a:pt x="36" y="1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2" name="Freeform 118"/>
            <p:cNvSpPr>
              <a:spLocks/>
            </p:cNvSpPr>
            <p:nvPr/>
          </p:nvSpPr>
          <p:spPr bwMode="auto">
            <a:xfrm>
              <a:off x="8518358" y="2907632"/>
              <a:ext cx="529389" cy="561474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10" y="44"/>
                </a:cxn>
                <a:cxn ang="0">
                  <a:pos x="18" y="5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28" y="68"/>
                </a:cxn>
                <a:cxn ang="0">
                  <a:pos x="32" y="70"/>
                </a:cxn>
                <a:cxn ang="0">
                  <a:pos x="40" y="70"/>
                </a:cxn>
                <a:cxn ang="0">
                  <a:pos x="48" y="68"/>
                </a:cxn>
                <a:cxn ang="0">
                  <a:pos x="54" y="62"/>
                </a:cxn>
                <a:cxn ang="0">
                  <a:pos x="54" y="62"/>
                </a:cxn>
                <a:cxn ang="0">
                  <a:pos x="58" y="52"/>
                </a:cxn>
                <a:cxn ang="0">
                  <a:pos x="58" y="46"/>
                </a:cxn>
                <a:cxn ang="0">
                  <a:pos x="54" y="38"/>
                </a:cxn>
                <a:cxn ang="0">
                  <a:pos x="54" y="38"/>
                </a:cxn>
                <a:cxn ang="0">
                  <a:pos x="62" y="28"/>
                </a:cxn>
                <a:cxn ang="0">
                  <a:pos x="66" y="20"/>
                </a:cxn>
                <a:cxn ang="0">
                  <a:pos x="66" y="14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0" y="6"/>
                </a:cxn>
                <a:cxn ang="0">
                  <a:pos x="56" y="2"/>
                </a:cxn>
                <a:cxn ang="0">
                  <a:pos x="50" y="0"/>
                </a:cxn>
                <a:cxn ang="0">
                  <a:pos x="44" y="0"/>
                </a:cxn>
                <a:cxn ang="0">
                  <a:pos x="36" y="2"/>
                </a:cxn>
                <a:cxn ang="0">
                  <a:pos x="28" y="6"/>
                </a:cxn>
                <a:cxn ang="0">
                  <a:pos x="18" y="12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4" y="22"/>
                </a:cxn>
                <a:cxn ang="0">
                  <a:pos x="22" y="2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0" y="30"/>
                </a:cxn>
                <a:cxn ang="0">
                  <a:pos x="10" y="32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66" h="70">
                  <a:moveTo>
                    <a:pt x="0" y="34"/>
                  </a:moveTo>
                  <a:lnTo>
                    <a:pt x="0" y="34"/>
                  </a:lnTo>
                  <a:lnTo>
                    <a:pt x="10" y="44"/>
                  </a:lnTo>
                  <a:lnTo>
                    <a:pt x="18" y="5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8" y="68"/>
                  </a:lnTo>
                  <a:lnTo>
                    <a:pt x="32" y="70"/>
                  </a:lnTo>
                  <a:lnTo>
                    <a:pt x="40" y="70"/>
                  </a:lnTo>
                  <a:lnTo>
                    <a:pt x="48" y="68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58" y="52"/>
                  </a:lnTo>
                  <a:lnTo>
                    <a:pt x="58" y="46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62" y="28"/>
                  </a:lnTo>
                  <a:lnTo>
                    <a:pt x="66" y="20"/>
                  </a:lnTo>
                  <a:lnTo>
                    <a:pt x="66" y="14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0" y="6"/>
                  </a:lnTo>
                  <a:lnTo>
                    <a:pt x="56" y="2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6" y="2"/>
                  </a:lnTo>
                  <a:lnTo>
                    <a:pt x="28" y="6"/>
                  </a:lnTo>
                  <a:lnTo>
                    <a:pt x="18" y="1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4" y="22"/>
                  </a:lnTo>
                  <a:lnTo>
                    <a:pt x="22" y="2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0" y="30"/>
                  </a:lnTo>
                  <a:lnTo>
                    <a:pt x="10" y="32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3" name="Freeform 119"/>
            <p:cNvSpPr>
              <a:spLocks/>
            </p:cNvSpPr>
            <p:nvPr/>
          </p:nvSpPr>
          <p:spPr bwMode="auto">
            <a:xfrm>
              <a:off x="8486274" y="2699084"/>
              <a:ext cx="545432" cy="465221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8" y="0"/>
                </a:cxn>
                <a:cxn ang="0">
                  <a:pos x="60" y="0"/>
                </a:cxn>
                <a:cxn ang="0">
                  <a:pos x="54" y="4"/>
                </a:cxn>
                <a:cxn ang="0">
                  <a:pos x="44" y="8"/>
                </a:cxn>
                <a:cxn ang="0">
                  <a:pos x="32" y="14"/>
                </a:cxn>
                <a:cxn ang="0">
                  <a:pos x="22" y="26"/>
                </a:cxn>
                <a:cxn ang="0">
                  <a:pos x="10" y="40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6" y="50"/>
                </a:cxn>
                <a:cxn ang="0">
                  <a:pos x="22" y="34"/>
                </a:cxn>
                <a:cxn ang="0">
                  <a:pos x="42" y="14"/>
                </a:cxn>
                <a:cxn ang="0">
                  <a:pos x="56" y="6"/>
                </a:cxn>
                <a:cxn ang="0">
                  <a:pos x="68" y="0"/>
                </a:cxn>
                <a:cxn ang="0">
                  <a:pos x="68" y="0"/>
                </a:cxn>
              </a:cxnLst>
              <a:rect l="0" t="0" r="r" b="b"/>
              <a:pathLst>
                <a:path w="68" h="58">
                  <a:moveTo>
                    <a:pt x="68" y="0"/>
                  </a:moveTo>
                  <a:lnTo>
                    <a:pt x="68" y="0"/>
                  </a:lnTo>
                  <a:lnTo>
                    <a:pt x="60" y="0"/>
                  </a:lnTo>
                  <a:lnTo>
                    <a:pt x="54" y="4"/>
                  </a:lnTo>
                  <a:lnTo>
                    <a:pt x="44" y="8"/>
                  </a:lnTo>
                  <a:lnTo>
                    <a:pt x="32" y="14"/>
                  </a:lnTo>
                  <a:lnTo>
                    <a:pt x="22" y="26"/>
                  </a:lnTo>
                  <a:lnTo>
                    <a:pt x="10" y="40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6" y="50"/>
                  </a:lnTo>
                  <a:lnTo>
                    <a:pt x="22" y="34"/>
                  </a:lnTo>
                  <a:lnTo>
                    <a:pt x="42" y="14"/>
                  </a:lnTo>
                  <a:lnTo>
                    <a:pt x="56" y="6"/>
                  </a:lnTo>
                  <a:lnTo>
                    <a:pt x="68" y="0"/>
                  </a:lnTo>
                  <a:lnTo>
                    <a:pt x="6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4" name="Freeform 120"/>
            <p:cNvSpPr>
              <a:spLocks/>
            </p:cNvSpPr>
            <p:nvPr/>
          </p:nvSpPr>
          <p:spPr bwMode="auto">
            <a:xfrm>
              <a:off x="8454189" y="3180347"/>
              <a:ext cx="352926" cy="625642"/>
            </a:xfrm>
            <a:custGeom>
              <a:avLst/>
              <a:gdLst/>
              <a:ahLst/>
              <a:cxnLst>
                <a:cxn ang="0">
                  <a:pos x="44" y="78"/>
                </a:cxn>
                <a:cxn ang="0">
                  <a:pos x="44" y="78"/>
                </a:cxn>
                <a:cxn ang="0">
                  <a:pos x="44" y="70"/>
                </a:cxn>
                <a:cxn ang="0">
                  <a:pos x="44" y="62"/>
                </a:cxn>
                <a:cxn ang="0">
                  <a:pos x="40" y="50"/>
                </a:cxn>
                <a:cxn ang="0">
                  <a:pos x="36" y="38"/>
                </a:cxn>
                <a:cxn ang="0">
                  <a:pos x="28" y="26"/>
                </a:cxn>
                <a:cxn ang="0">
                  <a:pos x="16" y="1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6"/>
                </a:cxn>
                <a:cxn ang="0">
                  <a:pos x="18" y="20"/>
                </a:cxn>
                <a:cxn ang="0">
                  <a:pos x="26" y="32"/>
                </a:cxn>
                <a:cxn ang="0">
                  <a:pos x="34" y="44"/>
                </a:cxn>
                <a:cxn ang="0">
                  <a:pos x="40" y="60"/>
                </a:cxn>
                <a:cxn ang="0">
                  <a:pos x="44" y="78"/>
                </a:cxn>
                <a:cxn ang="0">
                  <a:pos x="44" y="78"/>
                </a:cxn>
              </a:cxnLst>
              <a:rect l="0" t="0" r="r" b="b"/>
              <a:pathLst>
                <a:path w="44" h="78">
                  <a:moveTo>
                    <a:pt x="44" y="78"/>
                  </a:moveTo>
                  <a:lnTo>
                    <a:pt x="44" y="78"/>
                  </a:lnTo>
                  <a:lnTo>
                    <a:pt x="44" y="70"/>
                  </a:lnTo>
                  <a:lnTo>
                    <a:pt x="44" y="62"/>
                  </a:lnTo>
                  <a:lnTo>
                    <a:pt x="40" y="50"/>
                  </a:lnTo>
                  <a:lnTo>
                    <a:pt x="36" y="38"/>
                  </a:lnTo>
                  <a:lnTo>
                    <a:pt x="28" y="26"/>
                  </a:lnTo>
                  <a:lnTo>
                    <a:pt x="16" y="12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6"/>
                  </a:lnTo>
                  <a:lnTo>
                    <a:pt x="18" y="20"/>
                  </a:lnTo>
                  <a:lnTo>
                    <a:pt x="26" y="32"/>
                  </a:lnTo>
                  <a:lnTo>
                    <a:pt x="34" y="44"/>
                  </a:lnTo>
                  <a:lnTo>
                    <a:pt x="40" y="60"/>
                  </a:lnTo>
                  <a:lnTo>
                    <a:pt x="44" y="78"/>
                  </a:lnTo>
                  <a:lnTo>
                    <a:pt x="4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5" name="Freeform 121"/>
            <p:cNvSpPr>
              <a:spLocks/>
            </p:cNvSpPr>
            <p:nvPr/>
          </p:nvSpPr>
          <p:spPr bwMode="auto">
            <a:xfrm>
              <a:off x="7828547" y="3164305"/>
              <a:ext cx="593558" cy="513347"/>
            </a:xfrm>
            <a:custGeom>
              <a:avLst/>
              <a:gdLst/>
              <a:ahLst/>
              <a:cxnLst>
                <a:cxn ang="0">
                  <a:pos x="0" y="64"/>
                </a:cxn>
                <a:cxn ang="0">
                  <a:pos x="0" y="64"/>
                </a:cxn>
                <a:cxn ang="0">
                  <a:pos x="8" y="62"/>
                </a:cxn>
                <a:cxn ang="0">
                  <a:pos x="16" y="58"/>
                </a:cxn>
                <a:cxn ang="0">
                  <a:pos x="26" y="52"/>
                </a:cxn>
                <a:cxn ang="0">
                  <a:pos x="38" y="44"/>
                </a:cxn>
                <a:cxn ang="0">
                  <a:pos x="50" y="34"/>
                </a:cxn>
                <a:cxn ang="0">
                  <a:pos x="62" y="20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6" y="8"/>
                </a:cxn>
                <a:cxn ang="0">
                  <a:pos x="50" y="28"/>
                </a:cxn>
                <a:cxn ang="0">
                  <a:pos x="26" y="48"/>
                </a:cxn>
                <a:cxn ang="0">
                  <a:pos x="14" y="58"/>
                </a:cxn>
                <a:cxn ang="0">
                  <a:pos x="0" y="64"/>
                </a:cxn>
                <a:cxn ang="0">
                  <a:pos x="0" y="64"/>
                </a:cxn>
              </a:cxnLst>
              <a:rect l="0" t="0" r="r" b="b"/>
              <a:pathLst>
                <a:path w="74" h="64">
                  <a:moveTo>
                    <a:pt x="0" y="64"/>
                  </a:moveTo>
                  <a:lnTo>
                    <a:pt x="0" y="64"/>
                  </a:lnTo>
                  <a:lnTo>
                    <a:pt x="8" y="62"/>
                  </a:lnTo>
                  <a:lnTo>
                    <a:pt x="16" y="58"/>
                  </a:lnTo>
                  <a:lnTo>
                    <a:pt x="26" y="52"/>
                  </a:lnTo>
                  <a:lnTo>
                    <a:pt x="38" y="44"/>
                  </a:lnTo>
                  <a:lnTo>
                    <a:pt x="50" y="34"/>
                  </a:lnTo>
                  <a:lnTo>
                    <a:pt x="62" y="2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6" y="8"/>
                  </a:lnTo>
                  <a:lnTo>
                    <a:pt x="50" y="28"/>
                  </a:lnTo>
                  <a:lnTo>
                    <a:pt x="26" y="48"/>
                  </a:lnTo>
                  <a:lnTo>
                    <a:pt x="14" y="58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6" name="Freeform 122"/>
            <p:cNvSpPr>
              <a:spLocks/>
            </p:cNvSpPr>
            <p:nvPr/>
          </p:nvSpPr>
          <p:spPr bwMode="auto">
            <a:xfrm>
              <a:off x="8005011" y="2650958"/>
              <a:ext cx="417095" cy="5133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2" y="14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46"/>
                </a:cxn>
                <a:cxn ang="0">
                  <a:pos x="36" y="54"/>
                </a:cxn>
                <a:cxn ang="0">
                  <a:pos x="52" y="64"/>
                </a:cxn>
                <a:cxn ang="0">
                  <a:pos x="52" y="64"/>
                </a:cxn>
                <a:cxn ang="0">
                  <a:pos x="46" y="58"/>
                </a:cxn>
                <a:cxn ang="0">
                  <a:pos x="30" y="44"/>
                </a:cxn>
                <a:cxn ang="0">
                  <a:pos x="14" y="24"/>
                </a:cxn>
                <a:cxn ang="0">
                  <a:pos x="6" y="1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2" h="64"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2" y="14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46"/>
                  </a:lnTo>
                  <a:lnTo>
                    <a:pt x="36" y="5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46" y="58"/>
                  </a:lnTo>
                  <a:lnTo>
                    <a:pt x="30" y="44"/>
                  </a:lnTo>
                  <a:lnTo>
                    <a:pt x="14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7" name="Freeform 123"/>
            <p:cNvSpPr>
              <a:spLocks/>
            </p:cNvSpPr>
            <p:nvPr/>
          </p:nvSpPr>
          <p:spPr bwMode="auto">
            <a:xfrm>
              <a:off x="8390021" y="310013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2" y="14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8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8" name="Freeform 124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9" name="Freeform 125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0" name="Freeform 126"/>
            <p:cNvSpPr>
              <a:spLocks/>
            </p:cNvSpPr>
            <p:nvPr/>
          </p:nvSpPr>
          <p:spPr bwMode="auto">
            <a:xfrm>
              <a:off x="8470232" y="-1295400"/>
              <a:ext cx="433137" cy="866274"/>
            </a:xfrm>
            <a:custGeom>
              <a:avLst/>
              <a:gdLst/>
              <a:ahLst/>
              <a:cxnLst>
                <a:cxn ang="0">
                  <a:pos x="54" y="108"/>
                </a:cxn>
                <a:cxn ang="0">
                  <a:pos x="54" y="108"/>
                </a:cxn>
                <a:cxn ang="0">
                  <a:pos x="54" y="92"/>
                </a:cxn>
                <a:cxn ang="0">
                  <a:pos x="54" y="76"/>
                </a:cxn>
                <a:cxn ang="0">
                  <a:pos x="50" y="60"/>
                </a:cxn>
                <a:cxn ang="0">
                  <a:pos x="46" y="46"/>
                </a:cxn>
                <a:cxn ang="0">
                  <a:pos x="38" y="34"/>
                </a:cxn>
                <a:cxn ang="0">
                  <a:pos x="30" y="22"/>
                </a:cxn>
                <a:cxn ang="0">
                  <a:pos x="22" y="10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18" y="12"/>
                </a:cxn>
                <a:cxn ang="0">
                  <a:pos x="24" y="20"/>
                </a:cxn>
                <a:cxn ang="0">
                  <a:pos x="36" y="36"/>
                </a:cxn>
                <a:cxn ang="0">
                  <a:pos x="44" y="54"/>
                </a:cxn>
                <a:cxn ang="0">
                  <a:pos x="50" y="70"/>
                </a:cxn>
                <a:cxn ang="0">
                  <a:pos x="52" y="86"/>
                </a:cxn>
                <a:cxn ang="0">
                  <a:pos x="54" y="98"/>
                </a:cxn>
                <a:cxn ang="0">
                  <a:pos x="54" y="108"/>
                </a:cxn>
                <a:cxn ang="0">
                  <a:pos x="54" y="108"/>
                </a:cxn>
              </a:cxnLst>
              <a:rect l="0" t="0" r="r" b="b"/>
              <a:pathLst>
                <a:path w="54" h="108">
                  <a:moveTo>
                    <a:pt x="54" y="108"/>
                  </a:moveTo>
                  <a:lnTo>
                    <a:pt x="54" y="108"/>
                  </a:lnTo>
                  <a:lnTo>
                    <a:pt x="54" y="92"/>
                  </a:lnTo>
                  <a:lnTo>
                    <a:pt x="54" y="76"/>
                  </a:lnTo>
                  <a:lnTo>
                    <a:pt x="50" y="60"/>
                  </a:lnTo>
                  <a:lnTo>
                    <a:pt x="46" y="46"/>
                  </a:lnTo>
                  <a:lnTo>
                    <a:pt x="38" y="34"/>
                  </a:lnTo>
                  <a:lnTo>
                    <a:pt x="30" y="22"/>
                  </a:lnTo>
                  <a:lnTo>
                    <a:pt x="22" y="1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8" y="6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4" y="20"/>
                  </a:lnTo>
                  <a:lnTo>
                    <a:pt x="36" y="36"/>
                  </a:lnTo>
                  <a:lnTo>
                    <a:pt x="44" y="54"/>
                  </a:lnTo>
                  <a:lnTo>
                    <a:pt x="50" y="70"/>
                  </a:lnTo>
                  <a:lnTo>
                    <a:pt x="52" y="86"/>
                  </a:lnTo>
                  <a:lnTo>
                    <a:pt x="54" y="98"/>
                  </a:lnTo>
                  <a:lnTo>
                    <a:pt x="54" y="108"/>
                  </a:lnTo>
                  <a:lnTo>
                    <a:pt x="54" y="10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1" name="Freeform 127"/>
            <p:cNvSpPr>
              <a:spLocks/>
            </p:cNvSpPr>
            <p:nvPr/>
          </p:nvSpPr>
          <p:spPr bwMode="auto">
            <a:xfrm>
              <a:off x="2614863" y="-1295400"/>
              <a:ext cx="4668253" cy="1684421"/>
            </a:xfrm>
            <a:custGeom>
              <a:avLst/>
              <a:gdLst/>
              <a:ahLst/>
              <a:cxnLst>
                <a:cxn ang="0">
                  <a:pos x="116" y="88"/>
                </a:cxn>
                <a:cxn ang="0">
                  <a:pos x="126" y="118"/>
                </a:cxn>
                <a:cxn ang="0">
                  <a:pos x="120" y="156"/>
                </a:cxn>
                <a:cxn ang="0">
                  <a:pos x="102" y="188"/>
                </a:cxn>
                <a:cxn ang="0">
                  <a:pos x="64" y="206"/>
                </a:cxn>
                <a:cxn ang="0">
                  <a:pos x="26" y="192"/>
                </a:cxn>
                <a:cxn ang="0">
                  <a:pos x="8" y="168"/>
                </a:cxn>
                <a:cxn ang="0">
                  <a:pos x="10" y="138"/>
                </a:cxn>
                <a:cxn ang="0">
                  <a:pos x="20" y="126"/>
                </a:cxn>
                <a:cxn ang="0">
                  <a:pos x="42" y="124"/>
                </a:cxn>
                <a:cxn ang="0">
                  <a:pos x="70" y="134"/>
                </a:cxn>
                <a:cxn ang="0">
                  <a:pos x="82" y="154"/>
                </a:cxn>
                <a:cxn ang="0">
                  <a:pos x="82" y="168"/>
                </a:cxn>
                <a:cxn ang="0">
                  <a:pos x="70" y="172"/>
                </a:cxn>
                <a:cxn ang="0">
                  <a:pos x="52" y="164"/>
                </a:cxn>
                <a:cxn ang="0">
                  <a:pos x="50" y="144"/>
                </a:cxn>
                <a:cxn ang="0">
                  <a:pos x="50" y="142"/>
                </a:cxn>
                <a:cxn ang="0">
                  <a:pos x="50" y="170"/>
                </a:cxn>
                <a:cxn ang="0">
                  <a:pos x="58" y="178"/>
                </a:cxn>
                <a:cxn ang="0">
                  <a:pos x="76" y="176"/>
                </a:cxn>
                <a:cxn ang="0">
                  <a:pos x="86" y="168"/>
                </a:cxn>
                <a:cxn ang="0">
                  <a:pos x="88" y="152"/>
                </a:cxn>
                <a:cxn ang="0">
                  <a:pos x="78" y="136"/>
                </a:cxn>
                <a:cxn ang="0">
                  <a:pos x="58" y="122"/>
                </a:cxn>
                <a:cxn ang="0">
                  <a:pos x="24" y="118"/>
                </a:cxn>
                <a:cxn ang="0">
                  <a:pos x="0" y="144"/>
                </a:cxn>
                <a:cxn ang="0">
                  <a:pos x="0" y="160"/>
                </a:cxn>
                <a:cxn ang="0">
                  <a:pos x="24" y="198"/>
                </a:cxn>
                <a:cxn ang="0">
                  <a:pos x="52" y="210"/>
                </a:cxn>
                <a:cxn ang="0">
                  <a:pos x="80" y="206"/>
                </a:cxn>
                <a:cxn ang="0">
                  <a:pos x="120" y="170"/>
                </a:cxn>
                <a:cxn ang="0">
                  <a:pos x="132" y="142"/>
                </a:cxn>
                <a:cxn ang="0">
                  <a:pos x="134" y="104"/>
                </a:cxn>
                <a:cxn ang="0">
                  <a:pos x="120" y="74"/>
                </a:cxn>
                <a:cxn ang="0">
                  <a:pos x="180" y="102"/>
                </a:cxn>
                <a:cxn ang="0">
                  <a:pos x="262" y="114"/>
                </a:cxn>
                <a:cxn ang="0">
                  <a:pos x="316" y="106"/>
                </a:cxn>
                <a:cxn ang="0">
                  <a:pos x="370" y="86"/>
                </a:cxn>
                <a:cxn ang="0">
                  <a:pos x="398" y="68"/>
                </a:cxn>
                <a:cxn ang="0">
                  <a:pos x="426" y="40"/>
                </a:cxn>
                <a:cxn ang="0">
                  <a:pos x="464" y="52"/>
                </a:cxn>
                <a:cxn ang="0">
                  <a:pos x="490" y="48"/>
                </a:cxn>
                <a:cxn ang="0">
                  <a:pos x="542" y="22"/>
                </a:cxn>
                <a:cxn ang="0">
                  <a:pos x="568" y="0"/>
                </a:cxn>
                <a:cxn ang="0">
                  <a:pos x="510" y="30"/>
                </a:cxn>
                <a:cxn ang="0">
                  <a:pos x="482" y="42"/>
                </a:cxn>
                <a:cxn ang="0">
                  <a:pos x="452" y="42"/>
                </a:cxn>
                <a:cxn ang="0">
                  <a:pos x="432" y="32"/>
                </a:cxn>
                <a:cxn ang="0">
                  <a:pos x="438" y="0"/>
                </a:cxn>
                <a:cxn ang="0">
                  <a:pos x="406" y="46"/>
                </a:cxn>
                <a:cxn ang="0">
                  <a:pos x="344" y="86"/>
                </a:cxn>
                <a:cxn ang="0">
                  <a:pos x="272" y="100"/>
                </a:cxn>
                <a:cxn ang="0">
                  <a:pos x="200" y="94"/>
                </a:cxn>
                <a:cxn ang="0">
                  <a:pos x="138" y="74"/>
                </a:cxn>
                <a:cxn ang="0">
                  <a:pos x="108" y="56"/>
                </a:cxn>
                <a:cxn ang="0">
                  <a:pos x="106" y="56"/>
                </a:cxn>
                <a:cxn ang="0">
                  <a:pos x="40" y="0"/>
                </a:cxn>
                <a:cxn ang="0">
                  <a:pos x="40" y="16"/>
                </a:cxn>
                <a:cxn ang="0">
                  <a:pos x="98" y="62"/>
                </a:cxn>
              </a:cxnLst>
              <a:rect l="0" t="0" r="r" b="b"/>
              <a:pathLst>
                <a:path w="582" h="210">
                  <a:moveTo>
                    <a:pt x="98" y="62"/>
                  </a:moveTo>
                  <a:lnTo>
                    <a:pt x="98" y="62"/>
                  </a:lnTo>
                  <a:lnTo>
                    <a:pt x="116" y="88"/>
                  </a:lnTo>
                  <a:lnTo>
                    <a:pt x="122" y="104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6" y="128"/>
                  </a:lnTo>
                  <a:lnTo>
                    <a:pt x="126" y="138"/>
                  </a:lnTo>
                  <a:lnTo>
                    <a:pt x="120" y="156"/>
                  </a:lnTo>
                  <a:lnTo>
                    <a:pt x="112" y="172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90" y="198"/>
                  </a:lnTo>
                  <a:lnTo>
                    <a:pt x="76" y="204"/>
                  </a:lnTo>
                  <a:lnTo>
                    <a:pt x="64" y="206"/>
                  </a:lnTo>
                  <a:lnTo>
                    <a:pt x="50" y="204"/>
                  </a:lnTo>
                  <a:lnTo>
                    <a:pt x="38" y="200"/>
                  </a:lnTo>
                  <a:lnTo>
                    <a:pt x="26" y="192"/>
                  </a:lnTo>
                  <a:lnTo>
                    <a:pt x="16" y="182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6" y="158"/>
                  </a:lnTo>
                  <a:lnTo>
                    <a:pt x="6" y="148"/>
                  </a:lnTo>
                  <a:lnTo>
                    <a:pt x="10" y="138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20" y="126"/>
                  </a:lnTo>
                  <a:lnTo>
                    <a:pt x="26" y="122"/>
                  </a:lnTo>
                  <a:lnTo>
                    <a:pt x="34" y="122"/>
                  </a:lnTo>
                  <a:lnTo>
                    <a:pt x="42" y="124"/>
                  </a:lnTo>
                  <a:lnTo>
                    <a:pt x="58" y="128"/>
                  </a:lnTo>
                  <a:lnTo>
                    <a:pt x="70" y="134"/>
                  </a:lnTo>
                  <a:lnTo>
                    <a:pt x="70" y="134"/>
                  </a:lnTo>
                  <a:lnTo>
                    <a:pt x="76" y="140"/>
                  </a:lnTo>
                  <a:lnTo>
                    <a:pt x="80" y="146"/>
                  </a:lnTo>
                  <a:lnTo>
                    <a:pt x="82" y="154"/>
                  </a:lnTo>
                  <a:lnTo>
                    <a:pt x="82" y="162"/>
                  </a:lnTo>
                  <a:lnTo>
                    <a:pt x="82" y="162"/>
                  </a:lnTo>
                  <a:lnTo>
                    <a:pt x="82" y="168"/>
                  </a:lnTo>
                  <a:lnTo>
                    <a:pt x="78" y="170"/>
                  </a:lnTo>
                  <a:lnTo>
                    <a:pt x="74" y="172"/>
                  </a:lnTo>
                  <a:lnTo>
                    <a:pt x="70" y="172"/>
                  </a:lnTo>
                  <a:lnTo>
                    <a:pt x="60" y="170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0" y="158"/>
                  </a:lnTo>
                  <a:lnTo>
                    <a:pt x="50" y="152"/>
                  </a:lnTo>
                  <a:lnTo>
                    <a:pt x="50" y="144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50" y="142"/>
                  </a:lnTo>
                  <a:lnTo>
                    <a:pt x="48" y="152"/>
                  </a:lnTo>
                  <a:lnTo>
                    <a:pt x="48" y="164"/>
                  </a:lnTo>
                  <a:lnTo>
                    <a:pt x="50" y="170"/>
                  </a:lnTo>
                  <a:lnTo>
                    <a:pt x="54" y="174"/>
                  </a:lnTo>
                  <a:lnTo>
                    <a:pt x="54" y="174"/>
                  </a:lnTo>
                  <a:lnTo>
                    <a:pt x="58" y="178"/>
                  </a:lnTo>
                  <a:lnTo>
                    <a:pt x="64" y="178"/>
                  </a:lnTo>
                  <a:lnTo>
                    <a:pt x="70" y="178"/>
                  </a:lnTo>
                  <a:lnTo>
                    <a:pt x="76" y="176"/>
                  </a:lnTo>
                  <a:lnTo>
                    <a:pt x="76" y="176"/>
                  </a:lnTo>
                  <a:lnTo>
                    <a:pt x="82" y="174"/>
                  </a:lnTo>
                  <a:lnTo>
                    <a:pt x="86" y="168"/>
                  </a:lnTo>
                  <a:lnTo>
                    <a:pt x="88" y="164"/>
                  </a:lnTo>
                  <a:lnTo>
                    <a:pt x="88" y="158"/>
                  </a:lnTo>
                  <a:lnTo>
                    <a:pt x="88" y="152"/>
                  </a:lnTo>
                  <a:lnTo>
                    <a:pt x="86" y="146"/>
                  </a:lnTo>
                  <a:lnTo>
                    <a:pt x="84" y="142"/>
                  </a:lnTo>
                  <a:lnTo>
                    <a:pt x="78" y="136"/>
                  </a:lnTo>
                  <a:lnTo>
                    <a:pt x="78" y="136"/>
                  </a:lnTo>
                  <a:lnTo>
                    <a:pt x="68" y="128"/>
                  </a:lnTo>
                  <a:lnTo>
                    <a:pt x="58" y="122"/>
                  </a:lnTo>
                  <a:lnTo>
                    <a:pt x="46" y="118"/>
                  </a:lnTo>
                  <a:lnTo>
                    <a:pt x="34" y="118"/>
                  </a:lnTo>
                  <a:lnTo>
                    <a:pt x="24" y="118"/>
                  </a:lnTo>
                  <a:lnTo>
                    <a:pt x="14" y="124"/>
                  </a:lnTo>
                  <a:lnTo>
                    <a:pt x="6" y="132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52"/>
                  </a:lnTo>
                  <a:lnTo>
                    <a:pt x="0" y="160"/>
                  </a:lnTo>
                  <a:lnTo>
                    <a:pt x="6" y="174"/>
                  </a:lnTo>
                  <a:lnTo>
                    <a:pt x="14" y="18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38" y="206"/>
                  </a:lnTo>
                  <a:lnTo>
                    <a:pt x="52" y="210"/>
                  </a:lnTo>
                  <a:lnTo>
                    <a:pt x="66" y="210"/>
                  </a:lnTo>
                  <a:lnTo>
                    <a:pt x="80" y="206"/>
                  </a:lnTo>
                  <a:lnTo>
                    <a:pt x="80" y="206"/>
                  </a:lnTo>
                  <a:lnTo>
                    <a:pt x="96" y="198"/>
                  </a:lnTo>
                  <a:lnTo>
                    <a:pt x="108" y="186"/>
                  </a:lnTo>
                  <a:lnTo>
                    <a:pt x="120" y="170"/>
                  </a:lnTo>
                  <a:lnTo>
                    <a:pt x="128" y="154"/>
                  </a:lnTo>
                  <a:lnTo>
                    <a:pt x="128" y="154"/>
                  </a:lnTo>
                  <a:lnTo>
                    <a:pt x="132" y="142"/>
                  </a:lnTo>
                  <a:lnTo>
                    <a:pt x="136" y="128"/>
                  </a:lnTo>
                  <a:lnTo>
                    <a:pt x="136" y="116"/>
                  </a:lnTo>
                  <a:lnTo>
                    <a:pt x="134" y="104"/>
                  </a:lnTo>
                  <a:lnTo>
                    <a:pt x="134" y="104"/>
                  </a:lnTo>
                  <a:lnTo>
                    <a:pt x="128" y="90"/>
                  </a:lnTo>
                  <a:lnTo>
                    <a:pt x="120" y="74"/>
                  </a:lnTo>
                  <a:lnTo>
                    <a:pt x="120" y="74"/>
                  </a:lnTo>
                  <a:lnTo>
                    <a:pt x="148" y="90"/>
                  </a:lnTo>
                  <a:lnTo>
                    <a:pt x="180" y="102"/>
                  </a:lnTo>
                  <a:lnTo>
                    <a:pt x="212" y="110"/>
                  </a:lnTo>
                  <a:lnTo>
                    <a:pt x="246" y="114"/>
                  </a:lnTo>
                  <a:lnTo>
                    <a:pt x="262" y="114"/>
                  </a:lnTo>
                  <a:lnTo>
                    <a:pt x="280" y="112"/>
                  </a:lnTo>
                  <a:lnTo>
                    <a:pt x="298" y="110"/>
                  </a:lnTo>
                  <a:lnTo>
                    <a:pt x="316" y="106"/>
                  </a:lnTo>
                  <a:lnTo>
                    <a:pt x="332" y="102"/>
                  </a:lnTo>
                  <a:lnTo>
                    <a:pt x="352" y="94"/>
                  </a:lnTo>
                  <a:lnTo>
                    <a:pt x="370" y="86"/>
                  </a:lnTo>
                  <a:lnTo>
                    <a:pt x="388" y="76"/>
                  </a:lnTo>
                  <a:lnTo>
                    <a:pt x="388" y="76"/>
                  </a:lnTo>
                  <a:lnTo>
                    <a:pt x="398" y="68"/>
                  </a:lnTo>
                  <a:lnTo>
                    <a:pt x="408" y="58"/>
                  </a:lnTo>
                  <a:lnTo>
                    <a:pt x="426" y="40"/>
                  </a:lnTo>
                  <a:lnTo>
                    <a:pt x="426" y="40"/>
                  </a:lnTo>
                  <a:lnTo>
                    <a:pt x="446" y="48"/>
                  </a:lnTo>
                  <a:lnTo>
                    <a:pt x="454" y="50"/>
                  </a:lnTo>
                  <a:lnTo>
                    <a:pt x="464" y="52"/>
                  </a:lnTo>
                  <a:lnTo>
                    <a:pt x="464" y="52"/>
                  </a:lnTo>
                  <a:lnTo>
                    <a:pt x="482" y="50"/>
                  </a:lnTo>
                  <a:lnTo>
                    <a:pt x="490" y="48"/>
                  </a:lnTo>
                  <a:lnTo>
                    <a:pt x="498" y="46"/>
                  </a:lnTo>
                  <a:lnTo>
                    <a:pt x="498" y="46"/>
                  </a:lnTo>
                  <a:lnTo>
                    <a:pt x="542" y="22"/>
                  </a:lnTo>
                  <a:lnTo>
                    <a:pt x="582" y="0"/>
                  </a:lnTo>
                  <a:lnTo>
                    <a:pt x="568" y="0"/>
                  </a:lnTo>
                  <a:lnTo>
                    <a:pt x="568" y="0"/>
                  </a:lnTo>
                  <a:lnTo>
                    <a:pt x="566" y="0"/>
                  </a:lnTo>
                  <a:lnTo>
                    <a:pt x="566" y="0"/>
                  </a:lnTo>
                  <a:lnTo>
                    <a:pt x="510" y="30"/>
                  </a:lnTo>
                  <a:lnTo>
                    <a:pt x="510" y="30"/>
                  </a:lnTo>
                  <a:lnTo>
                    <a:pt x="496" y="38"/>
                  </a:lnTo>
                  <a:lnTo>
                    <a:pt x="482" y="42"/>
                  </a:lnTo>
                  <a:lnTo>
                    <a:pt x="470" y="44"/>
                  </a:lnTo>
                  <a:lnTo>
                    <a:pt x="460" y="44"/>
                  </a:lnTo>
                  <a:lnTo>
                    <a:pt x="452" y="42"/>
                  </a:lnTo>
                  <a:lnTo>
                    <a:pt x="444" y="38"/>
                  </a:lnTo>
                  <a:lnTo>
                    <a:pt x="432" y="32"/>
                  </a:lnTo>
                  <a:lnTo>
                    <a:pt x="432" y="32"/>
                  </a:lnTo>
                  <a:lnTo>
                    <a:pt x="442" y="16"/>
                  </a:lnTo>
                  <a:lnTo>
                    <a:pt x="450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24" y="26"/>
                  </a:lnTo>
                  <a:lnTo>
                    <a:pt x="406" y="46"/>
                  </a:lnTo>
                  <a:lnTo>
                    <a:pt x="388" y="64"/>
                  </a:lnTo>
                  <a:lnTo>
                    <a:pt x="366" y="76"/>
                  </a:lnTo>
                  <a:lnTo>
                    <a:pt x="344" y="86"/>
                  </a:lnTo>
                  <a:lnTo>
                    <a:pt x="320" y="94"/>
                  </a:lnTo>
                  <a:lnTo>
                    <a:pt x="296" y="98"/>
                  </a:lnTo>
                  <a:lnTo>
                    <a:pt x="272" y="100"/>
                  </a:lnTo>
                  <a:lnTo>
                    <a:pt x="248" y="100"/>
                  </a:lnTo>
                  <a:lnTo>
                    <a:pt x="224" y="98"/>
                  </a:lnTo>
                  <a:lnTo>
                    <a:pt x="200" y="94"/>
                  </a:lnTo>
                  <a:lnTo>
                    <a:pt x="178" y="88"/>
                  </a:lnTo>
                  <a:lnTo>
                    <a:pt x="158" y="82"/>
                  </a:lnTo>
                  <a:lnTo>
                    <a:pt x="138" y="74"/>
                  </a:lnTo>
                  <a:lnTo>
                    <a:pt x="122" y="6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6" y="56"/>
                  </a:lnTo>
                  <a:lnTo>
                    <a:pt x="106" y="56"/>
                  </a:lnTo>
                  <a:lnTo>
                    <a:pt x="72" y="30"/>
                  </a:lnTo>
                  <a:lnTo>
                    <a:pt x="4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40" y="16"/>
                  </a:lnTo>
                  <a:lnTo>
                    <a:pt x="58" y="32"/>
                  </a:lnTo>
                  <a:lnTo>
                    <a:pt x="78" y="48"/>
                  </a:lnTo>
                  <a:lnTo>
                    <a:pt x="98" y="62"/>
                  </a:lnTo>
                  <a:lnTo>
                    <a:pt x="98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2" name="Freeform 128"/>
            <p:cNvSpPr>
              <a:spLocks/>
            </p:cNvSpPr>
            <p:nvPr/>
          </p:nvSpPr>
          <p:spPr bwMode="auto">
            <a:xfrm>
              <a:off x="946484" y="1367589"/>
              <a:ext cx="497305" cy="497305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0" y="48"/>
                </a:cxn>
                <a:cxn ang="0">
                  <a:pos x="8" y="50"/>
                </a:cxn>
                <a:cxn ang="0">
                  <a:pos x="28" y="58"/>
                </a:cxn>
                <a:cxn ang="0">
                  <a:pos x="28" y="58"/>
                </a:cxn>
                <a:cxn ang="0">
                  <a:pos x="36" y="62"/>
                </a:cxn>
                <a:cxn ang="0">
                  <a:pos x="42" y="62"/>
                </a:cxn>
                <a:cxn ang="0">
                  <a:pos x="48" y="60"/>
                </a:cxn>
                <a:cxn ang="0">
                  <a:pos x="52" y="58"/>
                </a:cxn>
                <a:cxn ang="0">
                  <a:pos x="58" y="56"/>
                </a:cxn>
                <a:cxn ang="0">
                  <a:pos x="60" y="52"/>
                </a:cxn>
                <a:cxn ang="0">
                  <a:pos x="62" y="48"/>
                </a:cxn>
                <a:cxn ang="0">
                  <a:pos x="62" y="44"/>
                </a:cxn>
                <a:cxn ang="0">
                  <a:pos x="62" y="44"/>
                </a:cxn>
                <a:cxn ang="0">
                  <a:pos x="60" y="38"/>
                </a:cxn>
                <a:cxn ang="0">
                  <a:pos x="56" y="3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54" y="28"/>
                </a:cxn>
                <a:cxn ang="0">
                  <a:pos x="56" y="20"/>
                </a:cxn>
                <a:cxn ang="0">
                  <a:pos x="58" y="16"/>
                </a:cxn>
                <a:cxn ang="0">
                  <a:pos x="58" y="12"/>
                </a:cxn>
                <a:cxn ang="0">
                  <a:pos x="56" y="8"/>
                </a:cxn>
                <a:cxn ang="0">
                  <a:pos x="50" y="4"/>
                </a:cxn>
                <a:cxn ang="0">
                  <a:pos x="50" y="4"/>
                </a:cxn>
                <a:cxn ang="0">
                  <a:pos x="40" y="0"/>
                </a:cxn>
                <a:cxn ang="0">
                  <a:pos x="34" y="0"/>
                </a:cxn>
                <a:cxn ang="0">
                  <a:pos x="26" y="0"/>
                </a:cxn>
                <a:cxn ang="0">
                  <a:pos x="20" y="4"/>
                </a:cxn>
                <a:cxn ang="0">
                  <a:pos x="14" y="12"/>
                </a:cxn>
                <a:cxn ang="0">
                  <a:pos x="8" y="24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10" y="34"/>
                </a:cxn>
                <a:cxn ang="0">
                  <a:pos x="18" y="32"/>
                </a:cxn>
                <a:cxn ang="0">
                  <a:pos x="22" y="32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18" y="34"/>
                </a:cxn>
                <a:cxn ang="0">
                  <a:pos x="8" y="4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62" h="62">
                  <a:moveTo>
                    <a:pt x="0" y="48"/>
                  </a:moveTo>
                  <a:lnTo>
                    <a:pt x="0" y="48"/>
                  </a:lnTo>
                  <a:lnTo>
                    <a:pt x="8" y="50"/>
                  </a:lnTo>
                  <a:lnTo>
                    <a:pt x="28" y="58"/>
                  </a:lnTo>
                  <a:lnTo>
                    <a:pt x="28" y="58"/>
                  </a:lnTo>
                  <a:lnTo>
                    <a:pt x="36" y="62"/>
                  </a:lnTo>
                  <a:lnTo>
                    <a:pt x="42" y="62"/>
                  </a:lnTo>
                  <a:lnTo>
                    <a:pt x="48" y="60"/>
                  </a:lnTo>
                  <a:lnTo>
                    <a:pt x="52" y="58"/>
                  </a:lnTo>
                  <a:lnTo>
                    <a:pt x="58" y="56"/>
                  </a:lnTo>
                  <a:lnTo>
                    <a:pt x="60" y="52"/>
                  </a:lnTo>
                  <a:lnTo>
                    <a:pt x="62" y="48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0" y="38"/>
                  </a:lnTo>
                  <a:lnTo>
                    <a:pt x="56" y="3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4" y="28"/>
                  </a:lnTo>
                  <a:lnTo>
                    <a:pt x="56" y="20"/>
                  </a:lnTo>
                  <a:lnTo>
                    <a:pt x="58" y="16"/>
                  </a:lnTo>
                  <a:lnTo>
                    <a:pt x="58" y="12"/>
                  </a:lnTo>
                  <a:lnTo>
                    <a:pt x="56" y="8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6" y="0"/>
                  </a:lnTo>
                  <a:lnTo>
                    <a:pt x="20" y="4"/>
                  </a:lnTo>
                  <a:lnTo>
                    <a:pt x="14" y="12"/>
                  </a:lnTo>
                  <a:lnTo>
                    <a:pt x="8" y="2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10" y="34"/>
                  </a:lnTo>
                  <a:lnTo>
                    <a:pt x="18" y="32"/>
                  </a:lnTo>
                  <a:lnTo>
                    <a:pt x="22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18" y="34"/>
                  </a:lnTo>
                  <a:lnTo>
                    <a:pt x="8" y="4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3" name="Freeform 129"/>
            <p:cNvSpPr>
              <a:spLocks/>
            </p:cNvSpPr>
            <p:nvPr/>
          </p:nvSpPr>
          <p:spPr bwMode="auto">
            <a:xfrm>
              <a:off x="866274" y="1800726"/>
              <a:ext cx="449179" cy="545432"/>
            </a:xfrm>
            <a:custGeom>
              <a:avLst/>
              <a:gdLst/>
              <a:ahLst/>
              <a:cxnLst>
                <a:cxn ang="0">
                  <a:pos x="54" y="30"/>
                </a:cxn>
                <a:cxn ang="0">
                  <a:pos x="54" y="30"/>
                </a:cxn>
                <a:cxn ang="0">
                  <a:pos x="56" y="36"/>
                </a:cxn>
                <a:cxn ang="0">
                  <a:pos x="54" y="40"/>
                </a:cxn>
                <a:cxn ang="0">
                  <a:pos x="50" y="44"/>
                </a:cxn>
                <a:cxn ang="0">
                  <a:pos x="46" y="48"/>
                </a:cxn>
                <a:cxn ang="0">
                  <a:pos x="38" y="50"/>
                </a:cxn>
                <a:cxn ang="0">
                  <a:pos x="36" y="48"/>
                </a:cxn>
                <a:cxn ang="0">
                  <a:pos x="32" y="46"/>
                </a:cxn>
                <a:cxn ang="0">
                  <a:pos x="32" y="46"/>
                </a:cxn>
                <a:cxn ang="0">
                  <a:pos x="32" y="50"/>
                </a:cxn>
                <a:cxn ang="0">
                  <a:pos x="32" y="56"/>
                </a:cxn>
                <a:cxn ang="0">
                  <a:pos x="30" y="60"/>
                </a:cxn>
                <a:cxn ang="0">
                  <a:pos x="28" y="64"/>
                </a:cxn>
                <a:cxn ang="0">
                  <a:pos x="24" y="66"/>
                </a:cxn>
                <a:cxn ang="0">
                  <a:pos x="18" y="68"/>
                </a:cxn>
                <a:cxn ang="0">
                  <a:pos x="18" y="68"/>
                </a:cxn>
                <a:cxn ang="0">
                  <a:pos x="14" y="68"/>
                </a:cxn>
                <a:cxn ang="0">
                  <a:pos x="8" y="66"/>
                </a:cxn>
                <a:cxn ang="0">
                  <a:pos x="6" y="64"/>
                </a:cxn>
                <a:cxn ang="0">
                  <a:pos x="4" y="60"/>
                </a:cxn>
                <a:cxn ang="0">
                  <a:pos x="2" y="52"/>
                </a:cxn>
                <a:cxn ang="0">
                  <a:pos x="2" y="42"/>
                </a:cxn>
                <a:cxn ang="0">
                  <a:pos x="6" y="22"/>
                </a:cxn>
                <a:cxn ang="0">
                  <a:pos x="4" y="1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2" y="12"/>
                </a:cxn>
                <a:cxn ang="0">
                  <a:pos x="20" y="20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6" y="26"/>
                </a:cxn>
                <a:cxn ang="0">
                  <a:pos x="22" y="20"/>
                </a:cxn>
                <a:cxn ang="0">
                  <a:pos x="18" y="10"/>
                </a:cxn>
                <a:cxn ang="0">
                  <a:pos x="12" y="6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4" y="2"/>
                </a:cxn>
                <a:cxn ang="0">
                  <a:pos x="28" y="6"/>
                </a:cxn>
                <a:cxn ang="0">
                  <a:pos x="38" y="10"/>
                </a:cxn>
                <a:cxn ang="0">
                  <a:pos x="46" y="14"/>
                </a:cxn>
                <a:cxn ang="0">
                  <a:pos x="52" y="22"/>
                </a:cxn>
                <a:cxn ang="0">
                  <a:pos x="54" y="30"/>
                </a:cxn>
                <a:cxn ang="0">
                  <a:pos x="54" y="30"/>
                </a:cxn>
              </a:cxnLst>
              <a:rect l="0" t="0" r="r" b="b"/>
              <a:pathLst>
                <a:path w="56" h="68">
                  <a:moveTo>
                    <a:pt x="54" y="30"/>
                  </a:moveTo>
                  <a:lnTo>
                    <a:pt x="54" y="30"/>
                  </a:lnTo>
                  <a:lnTo>
                    <a:pt x="56" y="36"/>
                  </a:lnTo>
                  <a:lnTo>
                    <a:pt x="54" y="40"/>
                  </a:lnTo>
                  <a:lnTo>
                    <a:pt x="50" y="44"/>
                  </a:lnTo>
                  <a:lnTo>
                    <a:pt x="46" y="48"/>
                  </a:lnTo>
                  <a:lnTo>
                    <a:pt x="38" y="50"/>
                  </a:lnTo>
                  <a:lnTo>
                    <a:pt x="36" y="48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2" y="50"/>
                  </a:lnTo>
                  <a:lnTo>
                    <a:pt x="32" y="56"/>
                  </a:lnTo>
                  <a:lnTo>
                    <a:pt x="30" y="60"/>
                  </a:lnTo>
                  <a:lnTo>
                    <a:pt x="28" y="64"/>
                  </a:lnTo>
                  <a:lnTo>
                    <a:pt x="24" y="66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4" y="68"/>
                  </a:lnTo>
                  <a:lnTo>
                    <a:pt x="8" y="66"/>
                  </a:lnTo>
                  <a:lnTo>
                    <a:pt x="6" y="64"/>
                  </a:lnTo>
                  <a:lnTo>
                    <a:pt x="4" y="60"/>
                  </a:lnTo>
                  <a:lnTo>
                    <a:pt x="2" y="52"/>
                  </a:lnTo>
                  <a:lnTo>
                    <a:pt x="2" y="42"/>
                  </a:lnTo>
                  <a:lnTo>
                    <a:pt x="6" y="2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2" y="12"/>
                  </a:lnTo>
                  <a:lnTo>
                    <a:pt x="20" y="20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6" y="26"/>
                  </a:lnTo>
                  <a:lnTo>
                    <a:pt x="22" y="20"/>
                  </a:lnTo>
                  <a:lnTo>
                    <a:pt x="18" y="10"/>
                  </a:lnTo>
                  <a:lnTo>
                    <a:pt x="12" y="6"/>
                  </a:lnTo>
                  <a:lnTo>
                    <a:pt x="6" y="0"/>
                  </a:lnTo>
                  <a:lnTo>
                    <a:pt x="6" y="0"/>
                  </a:lnTo>
                  <a:lnTo>
                    <a:pt x="14" y="2"/>
                  </a:lnTo>
                  <a:lnTo>
                    <a:pt x="28" y="6"/>
                  </a:lnTo>
                  <a:lnTo>
                    <a:pt x="38" y="10"/>
                  </a:lnTo>
                  <a:lnTo>
                    <a:pt x="46" y="14"/>
                  </a:lnTo>
                  <a:lnTo>
                    <a:pt x="52" y="22"/>
                  </a:lnTo>
                  <a:lnTo>
                    <a:pt x="54" y="30"/>
                  </a:lnTo>
                  <a:lnTo>
                    <a:pt x="5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4" name="Freeform 130"/>
            <p:cNvSpPr>
              <a:spLocks/>
            </p:cNvSpPr>
            <p:nvPr/>
          </p:nvSpPr>
          <p:spPr bwMode="auto">
            <a:xfrm>
              <a:off x="368968" y="1816768"/>
              <a:ext cx="481263" cy="497305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56" y="6"/>
                </a:cxn>
                <a:cxn ang="0">
                  <a:pos x="58" y="16"/>
                </a:cxn>
                <a:cxn ang="0">
                  <a:pos x="60" y="26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4" y="52"/>
                </a:cxn>
                <a:cxn ang="0">
                  <a:pos x="48" y="60"/>
                </a:cxn>
                <a:cxn ang="0">
                  <a:pos x="44" y="62"/>
                </a:cxn>
                <a:cxn ang="0">
                  <a:pos x="40" y="62"/>
                </a:cxn>
                <a:cxn ang="0">
                  <a:pos x="36" y="62"/>
                </a:cxn>
                <a:cxn ang="0">
                  <a:pos x="30" y="60"/>
                </a:cxn>
                <a:cxn ang="0">
                  <a:pos x="30" y="60"/>
                </a:cxn>
                <a:cxn ang="0">
                  <a:pos x="24" y="56"/>
                </a:cxn>
                <a:cxn ang="0">
                  <a:pos x="20" y="5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18" y="44"/>
                </a:cxn>
                <a:cxn ang="0">
                  <a:pos x="10" y="44"/>
                </a:cxn>
                <a:cxn ang="0">
                  <a:pos x="4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20"/>
                </a:cxn>
                <a:cxn ang="0">
                  <a:pos x="6" y="14"/>
                </a:cxn>
                <a:cxn ang="0">
                  <a:pos x="12" y="10"/>
                </a:cxn>
                <a:cxn ang="0">
                  <a:pos x="20" y="8"/>
                </a:cxn>
                <a:cxn ang="0">
                  <a:pos x="38" y="6"/>
                </a:cxn>
                <a:cxn ang="0">
                  <a:pos x="44" y="4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8" y="10"/>
                </a:cxn>
                <a:cxn ang="0">
                  <a:pos x="44" y="18"/>
                </a:cxn>
                <a:cxn ang="0">
                  <a:pos x="38" y="26"/>
                </a:cxn>
                <a:cxn ang="0">
                  <a:pos x="38" y="26"/>
                </a:cxn>
                <a:cxn ang="0">
                  <a:pos x="44" y="22"/>
                </a:cxn>
                <a:cxn ang="0">
                  <a:pos x="50" y="16"/>
                </a:cxn>
                <a:cxn ang="0">
                  <a:pos x="56" y="6"/>
                </a:cxn>
                <a:cxn ang="0">
                  <a:pos x="56" y="6"/>
                </a:cxn>
              </a:cxnLst>
              <a:rect l="0" t="0" r="r" b="b"/>
              <a:pathLst>
                <a:path w="60" h="62">
                  <a:moveTo>
                    <a:pt x="56" y="6"/>
                  </a:moveTo>
                  <a:lnTo>
                    <a:pt x="56" y="6"/>
                  </a:lnTo>
                  <a:lnTo>
                    <a:pt x="58" y="16"/>
                  </a:lnTo>
                  <a:lnTo>
                    <a:pt x="60" y="26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4" y="52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0" y="62"/>
                  </a:lnTo>
                  <a:lnTo>
                    <a:pt x="36" y="62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24" y="56"/>
                  </a:lnTo>
                  <a:lnTo>
                    <a:pt x="20" y="5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18" y="44"/>
                  </a:lnTo>
                  <a:lnTo>
                    <a:pt x="10" y="44"/>
                  </a:lnTo>
                  <a:lnTo>
                    <a:pt x="4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20"/>
                  </a:lnTo>
                  <a:lnTo>
                    <a:pt x="6" y="14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38" y="6"/>
                  </a:lnTo>
                  <a:lnTo>
                    <a:pt x="44" y="4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8" y="10"/>
                  </a:lnTo>
                  <a:lnTo>
                    <a:pt x="44" y="18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44" y="22"/>
                  </a:lnTo>
                  <a:lnTo>
                    <a:pt x="50" y="16"/>
                  </a:lnTo>
                  <a:lnTo>
                    <a:pt x="56" y="6"/>
                  </a:lnTo>
                  <a:lnTo>
                    <a:pt x="56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5" name="Freeform 131"/>
            <p:cNvSpPr>
              <a:spLocks/>
            </p:cNvSpPr>
            <p:nvPr/>
          </p:nvSpPr>
          <p:spPr bwMode="auto">
            <a:xfrm>
              <a:off x="208547" y="1335505"/>
              <a:ext cx="545432" cy="545432"/>
            </a:xfrm>
            <a:custGeom>
              <a:avLst/>
              <a:gdLst/>
              <a:ahLst/>
              <a:cxnLst>
                <a:cxn ang="0">
                  <a:pos x="64" y="48"/>
                </a:cxn>
                <a:cxn ang="0">
                  <a:pos x="64" y="48"/>
                </a:cxn>
                <a:cxn ang="0">
                  <a:pos x="58" y="52"/>
                </a:cxn>
                <a:cxn ang="0">
                  <a:pos x="48" y="60"/>
                </a:cxn>
                <a:cxn ang="0">
                  <a:pos x="40" y="64"/>
                </a:cxn>
                <a:cxn ang="0">
                  <a:pos x="32" y="66"/>
                </a:cxn>
                <a:cxn ang="0">
                  <a:pos x="24" y="68"/>
                </a:cxn>
                <a:cxn ang="0">
                  <a:pos x="16" y="66"/>
                </a:cxn>
                <a:cxn ang="0">
                  <a:pos x="16" y="66"/>
                </a:cxn>
                <a:cxn ang="0">
                  <a:pos x="10" y="62"/>
                </a:cxn>
                <a:cxn ang="0">
                  <a:pos x="4" y="58"/>
                </a:cxn>
                <a:cxn ang="0">
                  <a:pos x="2" y="54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2" y="36"/>
                </a:cxn>
                <a:cxn ang="0">
                  <a:pos x="6" y="32"/>
                </a:cxn>
                <a:cxn ang="0">
                  <a:pos x="12" y="30"/>
                </a:cxn>
                <a:cxn ang="0">
                  <a:pos x="12" y="30"/>
                </a:cxn>
                <a:cxn ang="0">
                  <a:pos x="12" y="26"/>
                </a:cxn>
                <a:cxn ang="0">
                  <a:pos x="10" y="20"/>
                </a:cxn>
                <a:cxn ang="0">
                  <a:pos x="10" y="16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8" y="0"/>
                </a:cxn>
                <a:cxn ang="0">
                  <a:pos x="34" y="2"/>
                </a:cxn>
                <a:cxn ang="0">
                  <a:pos x="40" y="6"/>
                </a:cxn>
                <a:cxn ang="0">
                  <a:pos x="46" y="12"/>
                </a:cxn>
                <a:cxn ang="0">
                  <a:pos x="54" y="28"/>
                </a:cxn>
                <a:cxn ang="0">
                  <a:pos x="60" y="34"/>
                </a:cxn>
                <a:cxn ang="0">
                  <a:pos x="68" y="40"/>
                </a:cxn>
                <a:cxn ang="0">
                  <a:pos x="68" y="40"/>
                </a:cxn>
                <a:cxn ang="0">
                  <a:pos x="54" y="40"/>
                </a:cxn>
                <a:cxn ang="0">
                  <a:pos x="44" y="40"/>
                </a:cxn>
                <a:cxn ang="0">
                  <a:pos x="36" y="38"/>
                </a:cxn>
                <a:cxn ang="0">
                  <a:pos x="36" y="38"/>
                </a:cxn>
                <a:cxn ang="0">
                  <a:pos x="42" y="42"/>
                </a:cxn>
                <a:cxn ang="0">
                  <a:pos x="50" y="46"/>
                </a:cxn>
                <a:cxn ang="0">
                  <a:pos x="64" y="48"/>
                </a:cxn>
                <a:cxn ang="0">
                  <a:pos x="64" y="48"/>
                </a:cxn>
              </a:cxnLst>
              <a:rect l="0" t="0" r="r" b="b"/>
              <a:pathLst>
                <a:path w="68" h="68">
                  <a:moveTo>
                    <a:pt x="64" y="48"/>
                  </a:moveTo>
                  <a:lnTo>
                    <a:pt x="64" y="48"/>
                  </a:lnTo>
                  <a:lnTo>
                    <a:pt x="58" y="52"/>
                  </a:lnTo>
                  <a:lnTo>
                    <a:pt x="48" y="60"/>
                  </a:lnTo>
                  <a:lnTo>
                    <a:pt x="40" y="64"/>
                  </a:lnTo>
                  <a:lnTo>
                    <a:pt x="32" y="66"/>
                  </a:lnTo>
                  <a:lnTo>
                    <a:pt x="24" y="68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0" y="62"/>
                  </a:lnTo>
                  <a:lnTo>
                    <a:pt x="4" y="58"/>
                  </a:lnTo>
                  <a:lnTo>
                    <a:pt x="2" y="54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2" y="36"/>
                  </a:lnTo>
                  <a:lnTo>
                    <a:pt x="6" y="32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26"/>
                  </a:lnTo>
                  <a:lnTo>
                    <a:pt x="10" y="20"/>
                  </a:lnTo>
                  <a:lnTo>
                    <a:pt x="10" y="16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8" y="0"/>
                  </a:lnTo>
                  <a:lnTo>
                    <a:pt x="34" y="2"/>
                  </a:lnTo>
                  <a:lnTo>
                    <a:pt x="40" y="6"/>
                  </a:lnTo>
                  <a:lnTo>
                    <a:pt x="46" y="12"/>
                  </a:lnTo>
                  <a:lnTo>
                    <a:pt x="54" y="28"/>
                  </a:lnTo>
                  <a:lnTo>
                    <a:pt x="60" y="34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54" y="40"/>
                  </a:lnTo>
                  <a:lnTo>
                    <a:pt x="44" y="40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42" y="42"/>
                  </a:lnTo>
                  <a:lnTo>
                    <a:pt x="50" y="46"/>
                  </a:lnTo>
                  <a:lnTo>
                    <a:pt x="64" y="48"/>
                  </a:lnTo>
                  <a:lnTo>
                    <a:pt x="64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6" name="Freeform 132"/>
            <p:cNvSpPr>
              <a:spLocks/>
            </p:cNvSpPr>
            <p:nvPr/>
          </p:nvSpPr>
          <p:spPr bwMode="auto">
            <a:xfrm>
              <a:off x="625642" y="1094874"/>
              <a:ext cx="513347" cy="529389"/>
            </a:xfrm>
            <a:custGeom>
              <a:avLst/>
              <a:gdLst/>
              <a:ahLst/>
              <a:cxnLst>
                <a:cxn ang="0">
                  <a:pos x="38" y="66"/>
                </a:cxn>
                <a:cxn ang="0">
                  <a:pos x="38" y="66"/>
                </a:cxn>
                <a:cxn ang="0">
                  <a:pos x="44" y="52"/>
                </a:cxn>
                <a:cxn ang="0">
                  <a:pos x="50" y="40"/>
                </a:cxn>
                <a:cxn ang="0">
                  <a:pos x="60" y="28"/>
                </a:cxn>
                <a:cxn ang="0">
                  <a:pos x="60" y="28"/>
                </a:cxn>
                <a:cxn ang="0">
                  <a:pos x="64" y="22"/>
                </a:cxn>
                <a:cxn ang="0">
                  <a:pos x="64" y="14"/>
                </a:cxn>
                <a:cxn ang="0">
                  <a:pos x="60" y="6"/>
                </a:cxn>
                <a:cxn ang="0">
                  <a:pos x="54" y="2"/>
                </a:cxn>
                <a:cxn ang="0">
                  <a:pos x="54" y="2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24" y="4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2" y="28"/>
                </a:cxn>
                <a:cxn ang="0">
                  <a:pos x="4" y="36"/>
                </a:cxn>
                <a:cxn ang="0">
                  <a:pos x="8" y="44"/>
                </a:cxn>
                <a:cxn ang="0">
                  <a:pos x="16" y="52"/>
                </a:cxn>
                <a:cxn ang="0">
                  <a:pos x="26" y="60"/>
                </a:cxn>
                <a:cxn ang="0">
                  <a:pos x="26" y="60"/>
                </a:cxn>
                <a:cxn ang="0">
                  <a:pos x="26" y="54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8" y="66"/>
                </a:cxn>
                <a:cxn ang="0">
                  <a:pos x="38" y="66"/>
                </a:cxn>
              </a:cxnLst>
              <a:rect l="0" t="0" r="r" b="b"/>
              <a:pathLst>
                <a:path w="64" h="66">
                  <a:moveTo>
                    <a:pt x="38" y="66"/>
                  </a:moveTo>
                  <a:lnTo>
                    <a:pt x="38" y="66"/>
                  </a:lnTo>
                  <a:lnTo>
                    <a:pt x="44" y="52"/>
                  </a:lnTo>
                  <a:lnTo>
                    <a:pt x="50" y="40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4" y="22"/>
                  </a:lnTo>
                  <a:lnTo>
                    <a:pt x="64" y="14"/>
                  </a:lnTo>
                  <a:lnTo>
                    <a:pt x="60" y="6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24" y="4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4" y="36"/>
                  </a:lnTo>
                  <a:lnTo>
                    <a:pt x="8" y="44"/>
                  </a:lnTo>
                  <a:lnTo>
                    <a:pt x="16" y="52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6" y="54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8" y="66"/>
                  </a:lnTo>
                  <a:lnTo>
                    <a:pt x="3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7" name="Freeform 133"/>
            <p:cNvSpPr>
              <a:spLocks/>
            </p:cNvSpPr>
            <p:nvPr/>
          </p:nvSpPr>
          <p:spPr bwMode="auto">
            <a:xfrm>
              <a:off x="770021" y="165634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6" y="2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2" y="6"/>
                  </a:lnTo>
                  <a:lnTo>
                    <a:pt x="2" y="6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8" name="Freeform 134"/>
            <p:cNvSpPr>
              <a:spLocks/>
            </p:cNvSpPr>
            <p:nvPr/>
          </p:nvSpPr>
          <p:spPr bwMode="auto">
            <a:xfrm>
              <a:off x="6785811" y="-621632"/>
              <a:ext cx="288758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4" y="30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24" y="38"/>
                </a:cxn>
                <a:cxn ang="0">
                  <a:pos x="30" y="36"/>
                </a:cxn>
                <a:cxn ang="0">
                  <a:pos x="34" y="32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34" y="24"/>
                </a:cxn>
                <a:cxn ang="0">
                  <a:pos x="32" y="20"/>
                </a:cxn>
                <a:cxn ang="0">
                  <a:pos x="30" y="18"/>
                </a:cxn>
                <a:cxn ang="0">
                  <a:pos x="30" y="18"/>
                </a:cxn>
                <a:cxn ang="0">
                  <a:pos x="32" y="14"/>
                </a:cxn>
                <a:cxn ang="0">
                  <a:pos x="32" y="8"/>
                </a:cxn>
                <a:cxn ang="0">
                  <a:pos x="32" y="6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2" y="4"/>
                </a:cxn>
                <a:cxn ang="0">
                  <a:pos x="8" y="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2"/>
                </a:cxn>
                <a:cxn ang="0">
                  <a:pos x="10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0" y="22"/>
                </a:cxn>
                <a:cxn ang="0">
                  <a:pos x="4" y="24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36" h="38">
                  <a:moveTo>
                    <a:pt x="0" y="28"/>
                  </a:moveTo>
                  <a:lnTo>
                    <a:pt x="0" y="28"/>
                  </a:lnTo>
                  <a:lnTo>
                    <a:pt x="4" y="3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24" y="38"/>
                  </a:lnTo>
                  <a:lnTo>
                    <a:pt x="30" y="36"/>
                  </a:lnTo>
                  <a:lnTo>
                    <a:pt x="34" y="32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4" y="24"/>
                  </a:lnTo>
                  <a:lnTo>
                    <a:pt x="32" y="20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2" y="14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2"/>
                  </a:lnTo>
                  <a:lnTo>
                    <a:pt x="10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0" y="22"/>
                  </a:lnTo>
                  <a:lnTo>
                    <a:pt x="4" y="24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9" name="Freeform 135"/>
            <p:cNvSpPr>
              <a:spLocks/>
            </p:cNvSpPr>
            <p:nvPr/>
          </p:nvSpPr>
          <p:spPr bwMode="auto">
            <a:xfrm>
              <a:off x="6737684" y="-348916"/>
              <a:ext cx="256674" cy="304800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6" y="26"/>
                </a:cxn>
                <a:cxn ang="0">
                  <a:pos x="22" y="28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16" y="36"/>
                </a:cxn>
                <a:cxn ang="0">
                  <a:pos x="14" y="38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36"/>
                </a:cxn>
                <a:cxn ang="0">
                  <a:pos x="2" y="34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2" y="12"/>
                </a:cxn>
                <a:cxn ang="0">
                  <a:pos x="2" y="6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6" y="6"/>
                </a:cxn>
                <a:cxn ang="0">
                  <a:pos x="10" y="10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12" y="10"/>
                </a:cxn>
                <a:cxn ang="0">
                  <a:pos x="10" y="4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6" y="2"/>
                </a:cxn>
                <a:cxn ang="0">
                  <a:pos x="26" y="6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8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6" y="26"/>
                  </a:lnTo>
                  <a:lnTo>
                    <a:pt x="22" y="28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16" y="36"/>
                  </a:lnTo>
                  <a:lnTo>
                    <a:pt x="14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2" y="12"/>
                  </a:lnTo>
                  <a:lnTo>
                    <a:pt x="2" y="6"/>
                  </a:lnTo>
                  <a:lnTo>
                    <a:pt x="0" y="2"/>
                  </a:lnTo>
                  <a:lnTo>
                    <a:pt x="0" y="2"/>
                  </a:lnTo>
                  <a:lnTo>
                    <a:pt x="6" y="6"/>
                  </a:lnTo>
                  <a:lnTo>
                    <a:pt x="10" y="10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2" y="10"/>
                  </a:lnTo>
                  <a:lnTo>
                    <a:pt x="1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0" name="Freeform 136"/>
            <p:cNvSpPr>
              <a:spLocks/>
            </p:cNvSpPr>
            <p:nvPr/>
          </p:nvSpPr>
          <p:spPr bwMode="auto">
            <a:xfrm>
              <a:off x="6448926" y="-348916"/>
              <a:ext cx="272716" cy="288758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4" y="8"/>
                </a:cxn>
                <a:cxn ang="0">
                  <a:pos x="34" y="16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0" y="30"/>
                </a:cxn>
                <a:cxn ang="0">
                  <a:pos x="26" y="34"/>
                </a:cxn>
                <a:cxn ang="0">
                  <a:pos x="22" y="36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12" y="32"/>
                </a:cxn>
                <a:cxn ang="0">
                  <a:pos x="10" y="30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6" y="26"/>
                </a:cxn>
                <a:cxn ang="0">
                  <a:pos x="2" y="2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12"/>
                </a:cxn>
                <a:cxn ang="0">
                  <a:pos x="2" y="8"/>
                </a:cxn>
                <a:cxn ang="0">
                  <a:pos x="6" y="6"/>
                </a:cxn>
                <a:cxn ang="0">
                  <a:pos x="12" y="4"/>
                </a:cxn>
                <a:cxn ang="0">
                  <a:pos x="22" y="4"/>
                </a:cxn>
                <a:cxn ang="0">
                  <a:pos x="26" y="2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28" y="6"/>
                </a:cxn>
                <a:cxn ang="0">
                  <a:pos x="24" y="10"/>
                </a:cxn>
                <a:cxn ang="0">
                  <a:pos x="22" y="16"/>
                </a:cxn>
                <a:cxn ang="0">
                  <a:pos x="22" y="16"/>
                </a:cxn>
                <a:cxn ang="0">
                  <a:pos x="24" y="14"/>
                </a:cxn>
                <a:cxn ang="0">
                  <a:pos x="28" y="10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34" h="36">
                  <a:moveTo>
                    <a:pt x="32" y="4"/>
                  </a:moveTo>
                  <a:lnTo>
                    <a:pt x="32" y="4"/>
                  </a:lnTo>
                  <a:lnTo>
                    <a:pt x="34" y="8"/>
                  </a:lnTo>
                  <a:lnTo>
                    <a:pt x="34" y="16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0" y="30"/>
                  </a:lnTo>
                  <a:lnTo>
                    <a:pt x="26" y="34"/>
                  </a:lnTo>
                  <a:lnTo>
                    <a:pt x="22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2" y="32"/>
                  </a:lnTo>
                  <a:lnTo>
                    <a:pt x="10" y="30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8"/>
                  </a:lnTo>
                  <a:lnTo>
                    <a:pt x="6" y="6"/>
                  </a:lnTo>
                  <a:lnTo>
                    <a:pt x="12" y="4"/>
                  </a:lnTo>
                  <a:lnTo>
                    <a:pt x="22" y="4"/>
                  </a:lnTo>
                  <a:lnTo>
                    <a:pt x="26" y="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6"/>
                  </a:lnTo>
                  <a:lnTo>
                    <a:pt x="24" y="10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4" y="14"/>
                  </a:lnTo>
                  <a:lnTo>
                    <a:pt x="28" y="10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1" name="Freeform 137"/>
            <p:cNvSpPr>
              <a:spLocks/>
            </p:cNvSpPr>
            <p:nvPr/>
          </p:nvSpPr>
          <p:spPr bwMode="auto">
            <a:xfrm>
              <a:off x="6352674" y="-621632"/>
              <a:ext cx="304800" cy="304800"/>
            </a:xfrm>
            <a:custGeom>
              <a:avLst/>
              <a:gdLst/>
              <a:ahLst/>
              <a:cxnLst>
                <a:cxn ang="0">
                  <a:pos x="36" y="26"/>
                </a:cxn>
                <a:cxn ang="0">
                  <a:pos x="36" y="26"/>
                </a:cxn>
                <a:cxn ang="0">
                  <a:pos x="28" y="34"/>
                </a:cxn>
                <a:cxn ang="0">
                  <a:pos x="18" y="38"/>
                </a:cxn>
                <a:cxn ang="0">
                  <a:pos x="14" y="38"/>
                </a:cxn>
                <a:cxn ang="0">
                  <a:pos x="8" y="38"/>
                </a:cxn>
                <a:cxn ang="0">
                  <a:pos x="8" y="38"/>
                </a:cxn>
                <a:cxn ang="0">
                  <a:pos x="4" y="36"/>
                </a:cxn>
                <a:cxn ang="0">
                  <a:pos x="2" y="32"/>
                </a:cxn>
                <a:cxn ang="0">
                  <a:pos x="0" y="26"/>
                </a:cxn>
                <a:cxn ang="0">
                  <a:pos x="2" y="20"/>
                </a:cxn>
                <a:cxn ang="0">
                  <a:pos x="4" y="18"/>
                </a:cxn>
                <a:cxn ang="0">
                  <a:pos x="6" y="16"/>
                </a:cxn>
                <a:cxn ang="0">
                  <a:pos x="6" y="16"/>
                </a:cxn>
                <a:cxn ang="0">
                  <a:pos x="6" y="10"/>
                </a:cxn>
                <a:cxn ang="0">
                  <a:pos x="6" y="6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4" y="2"/>
                </a:cxn>
                <a:cxn ang="0">
                  <a:pos x="26" y="6"/>
                </a:cxn>
                <a:cxn ang="0">
                  <a:pos x="32" y="14"/>
                </a:cxn>
                <a:cxn ang="0">
                  <a:pos x="34" y="18"/>
                </a:cxn>
                <a:cxn ang="0">
                  <a:pos x="38" y="22"/>
                </a:cxn>
                <a:cxn ang="0">
                  <a:pos x="38" y="22"/>
                </a:cxn>
                <a:cxn ang="0">
                  <a:pos x="32" y="22"/>
                </a:cxn>
                <a:cxn ang="0">
                  <a:pos x="26" y="22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24" y="24"/>
                </a:cxn>
                <a:cxn ang="0">
                  <a:pos x="28" y="26"/>
                </a:cxn>
                <a:cxn ang="0">
                  <a:pos x="36" y="26"/>
                </a:cxn>
                <a:cxn ang="0">
                  <a:pos x="36" y="26"/>
                </a:cxn>
              </a:cxnLst>
              <a:rect l="0" t="0" r="r" b="b"/>
              <a:pathLst>
                <a:path w="38" h="38">
                  <a:moveTo>
                    <a:pt x="36" y="26"/>
                  </a:moveTo>
                  <a:lnTo>
                    <a:pt x="36" y="26"/>
                  </a:lnTo>
                  <a:lnTo>
                    <a:pt x="28" y="34"/>
                  </a:lnTo>
                  <a:lnTo>
                    <a:pt x="18" y="38"/>
                  </a:lnTo>
                  <a:lnTo>
                    <a:pt x="14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4" y="36"/>
                  </a:lnTo>
                  <a:lnTo>
                    <a:pt x="2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4" y="18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0"/>
                  </a:lnTo>
                  <a:lnTo>
                    <a:pt x="6" y="6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6" y="6"/>
                  </a:lnTo>
                  <a:lnTo>
                    <a:pt x="32" y="14"/>
                  </a:lnTo>
                  <a:lnTo>
                    <a:pt x="34" y="18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2" y="22"/>
                  </a:lnTo>
                  <a:lnTo>
                    <a:pt x="26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4" y="24"/>
                  </a:lnTo>
                  <a:lnTo>
                    <a:pt x="28" y="26"/>
                  </a:lnTo>
                  <a:lnTo>
                    <a:pt x="36" y="26"/>
                  </a:lnTo>
                  <a:lnTo>
                    <a:pt x="36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2" name="Freeform 138"/>
            <p:cNvSpPr>
              <a:spLocks/>
            </p:cNvSpPr>
            <p:nvPr/>
          </p:nvSpPr>
          <p:spPr bwMode="auto">
            <a:xfrm>
              <a:off x="6593305" y="-766011"/>
              <a:ext cx="304800" cy="304800"/>
            </a:xfrm>
            <a:custGeom>
              <a:avLst/>
              <a:gdLst/>
              <a:ahLst/>
              <a:cxnLst>
                <a:cxn ang="0">
                  <a:pos x="22" y="38"/>
                </a:cxn>
                <a:cxn ang="0">
                  <a:pos x="22" y="38"/>
                </a:cxn>
                <a:cxn ang="0">
                  <a:pos x="26" y="30"/>
                </a:cxn>
                <a:cxn ang="0">
                  <a:pos x="30" y="22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38" y="12"/>
                </a:cxn>
                <a:cxn ang="0">
                  <a:pos x="38" y="8"/>
                </a:cxn>
                <a:cxn ang="0">
                  <a:pos x="36" y="4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4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14" y="2"/>
                </a:cxn>
                <a:cxn ang="0">
                  <a:pos x="10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8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14" y="30"/>
                </a:cxn>
                <a:cxn ang="0">
                  <a:pos x="14" y="2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22" y="38"/>
                </a:cxn>
                <a:cxn ang="0">
                  <a:pos x="22" y="38"/>
                </a:cxn>
              </a:cxnLst>
              <a:rect l="0" t="0" r="r" b="b"/>
              <a:pathLst>
                <a:path w="38" h="38">
                  <a:moveTo>
                    <a:pt x="22" y="38"/>
                  </a:moveTo>
                  <a:lnTo>
                    <a:pt x="22" y="38"/>
                  </a:lnTo>
                  <a:lnTo>
                    <a:pt x="26" y="30"/>
                  </a:lnTo>
                  <a:lnTo>
                    <a:pt x="30" y="22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8" y="12"/>
                  </a:lnTo>
                  <a:lnTo>
                    <a:pt x="38" y="8"/>
                  </a:lnTo>
                  <a:lnTo>
                    <a:pt x="36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4" y="2"/>
                  </a:lnTo>
                  <a:lnTo>
                    <a:pt x="10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8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4" y="30"/>
                  </a:lnTo>
                  <a:lnTo>
                    <a:pt x="14" y="2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22" y="38"/>
                  </a:lnTo>
                  <a:lnTo>
                    <a:pt x="22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3" name="Freeform 139"/>
            <p:cNvSpPr>
              <a:spLocks/>
            </p:cNvSpPr>
            <p:nvPr/>
          </p:nvSpPr>
          <p:spPr bwMode="auto">
            <a:xfrm>
              <a:off x="6673516" y="-445168"/>
              <a:ext cx="64168" cy="80211"/>
            </a:xfrm>
            <a:custGeom>
              <a:avLst/>
              <a:gdLst/>
              <a:ahLst/>
              <a:cxnLst>
                <a:cxn ang="0">
                  <a:pos x="8" y="8"/>
                </a:cxn>
                <a:cxn ang="0">
                  <a:pos x="8" y="8"/>
                </a:cxn>
                <a:cxn ang="0">
                  <a:pos x="6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8" y="8"/>
                </a:cxn>
              </a:cxnLst>
              <a:rect l="0" t="0" r="r" b="b"/>
              <a:pathLst>
                <a:path w="8" h="10">
                  <a:moveTo>
                    <a:pt x="8" y="8"/>
                  </a:moveTo>
                  <a:lnTo>
                    <a:pt x="8" y="8"/>
                  </a:lnTo>
                  <a:lnTo>
                    <a:pt x="6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4" name="Freeform 140"/>
            <p:cNvSpPr>
              <a:spLocks/>
            </p:cNvSpPr>
            <p:nvPr/>
          </p:nvSpPr>
          <p:spPr bwMode="auto">
            <a:xfrm>
              <a:off x="8742947" y="-1295400"/>
              <a:ext cx="401053" cy="144379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12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30" y="6"/>
                </a:cxn>
                <a:cxn ang="0">
                  <a:pos x="40" y="10"/>
                </a:cxn>
                <a:cxn ang="0">
                  <a:pos x="40" y="10"/>
                </a:cxn>
                <a:cxn ang="0">
                  <a:pos x="50" y="1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50" h="18">
                  <a:moveTo>
                    <a:pt x="2" y="2"/>
                  </a:moveTo>
                  <a:lnTo>
                    <a:pt x="2" y="2"/>
                  </a:lnTo>
                  <a:lnTo>
                    <a:pt x="12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30" y="6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50" y="1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5" name="Freeform 141"/>
            <p:cNvSpPr>
              <a:spLocks/>
            </p:cNvSpPr>
            <p:nvPr/>
          </p:nvSpPr>
          <p:spPr bwMode="auto">
            <a:xfrm>
              <a:off x="336884" y="4191000"/>
              <a:ext cx="1042737" cy="1058779"/>
            </a:xfrm>
            <a:custGeom>
              <a:avLst/>
              <a:gdLst/>
              <a:ahLst/>
              <a:cxnLst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2" y="90"/>
                </a:cxn>
                <a:cxn ang="0">
                  <a:pos x="24" y="98"/>
                </a:cxn>
                <a:cxn ang="0">
                  <a:pos x="18" y="108"/>
                </a:cxn>
                <a:cxn ang="0">
                  <a:pos x="14" y="118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28" y="128"/>
                </a:cxn>
                <a:cxn ang="0">
                  <a:pos x="48" y="128"/>
                </a:cxn>
                <a:cxn ang="0">
                  <a:pos x="76" y="126"/>
                </a:cxn>
                <a:cxn ang="0">
                  <a:pos x="76" y="126"/>
                </a:cxn>
                <a:cxn ang="0">
                  <a:pos x="90" y="124"/>
                </a:cxn>
                <a:cxn ang="0">
                  <a:pos x="104" y="120"/>
                </a:cxn>
                <a:cxn ang="0">
                  <a:pos x="114" y="112"/>
                </a:cxn>
                <a:cxn ang="0">
                  <a:pos x="122" y="102"/>
                </a:cxn>
                <a:cxn ang="0">
                  <a:pos x="128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8" y="66"/>
                </a:cxn>
                <a:cxn ang="0">
                  <a:pos x="128" y="66"/>
                </a:cxn>
                <a:cxn ang="0">
                  <a:pos x="122" y="60"/>
                </a:cxn>
                <a:cxn ang="0">
                  <a:pos x="116" y="56"/>
                </a:cxn>
                <a:cxn ang="0">
                  <a:pos x="104" y="52"/>
                </a:cxn>
                <a:cxn ang="0">
                  <a:pos x="96" y="50"/>
                </a:cxn>
                <a:cxn ang="0">
                  <a:pos x="92" y="50"/>
                </a:cxn>
                <a:cxn ang="0">
                  <a:pos x="92" y="50"/>
                </a:cxn>
                <a:cxn ang="0">
                  <a:pos x="94" y="42"/>
                </a:cxn>
                <a:cxn ang="0">
                  <a:pos x="94" y="34"/>
                </a:cxn>
                <a:cxn ang="0">
                  <a:pos x="94" y="26"/>
                </a:cxn>
                <a:cxn ang="0">
                  <a:pos x="90" y="16"/>
                </a:cxn>
                <a:cxn ang="0">
                  <a:pos x="86" y="8"/>
                </a:cxn>
                <a:cxn ang="0">
                  <a:pos x="78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6"/>
                </a:cxn>
                <a:cxn ang="0">
                  <a:pos x="22" y="10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2" y="116"/>
                </a:cxn>
                <a:cxn ang="0">
                  <a:pos x="2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</a:cxnLst>
              <a:rect l="0" t="0" r="r" b="b"/>
              <a:pathLst>
                <a:path w="130" h="132">
                  <a:moveTo>
                    <a:pt x="48" y="78"/>
                  </a:moveTo>
                  <a:lnTo>
                    <a:pt x="48" y="78"/>
                  </a:lnTo>
                  <a:lnTo>
                    <a:pt x="42" y="80"/>
                  </a:lnTo>
                  <a:lnTo>
                    <a:pt x="32" y="90"/>
                  </a:lnTo>
                  <a:lnTo>
                    <a:pt x="24" y="98"/>
                  </a:lnTo>
                  <a:lnTo>
                    <a:pt x="18" y="108"/>
                  </a:lnTo>
                  <a:lnTo>
                    <a:pt x="14" y="118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28" y="128"/>
                  </a:lnTo>
                  <a:lnTo>
                    <a:pt x="48" y="128"/>
                  </a:lnTo>
                  <a:lnTo>
                    <a:pt x="76" y="126"/>
                  </a:lnTo>
                  <a:lnTo>
                    <a:pt x="76" y="126"/>
                  </a:lnTo>
                  <a:lnTo>
                    <a:pt x="90" y="124"/>
                  </a:lnTo>
                  <a:lnTo>
                    <a:pt x="104" y="120"/>
                  </a:lnTo>
                  <a:lnTo>
                    <a:pt x="114" y="112"/>
                  </a:lnTo>
                  <a:lnTo>
                    <a:pt x="122" y="102"/>
                  </a:lnTo>
                  <a:lnTo>
                    <a:pt x="128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8" y="66"/>
                  </a:lnTo>
                  <a:lnTo>
                    <a:pt x="128" y="66"/>
                  </a:lnTo>
                  <a:lnTo>
                    <a:pt x="122" y="60"/>
                  </a:lnTo>
                  <a:lnTo>
                    <a:pt x="116" y="56"/>
                  </a:lnTo>
                  <a:lnTo>
                    <a:pt x="104" y="52"/>
                  </a:lnTo>
                  <a:lnTo>
                    <a:pt x="96" y="50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4" y="42"/>
                  </a:lnTo>
                  <a:lnTo>
                    <a:pt x="94" y="34"/>
                  </a:lnTo>
                  <a:lnTo>
                    <a:pt x="94" y="26"/>
                  </a:lnTo>
                  <a:lnTo>
                    <a:pt x="90" y="16"/>
                  </a:lnTo>
                  <a:lnTo>
                    <a:pt x="86" y="8"/>
                  </a:lnTo>
                  <a:lnTo>
                    <a:pt x="78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6"/>
                  </a:lnTo>
                  <a:lnTo>
                    <a:pt x="22" y="10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6" name="Freeform 142"/>
            <p:cNvSpPr>
              <a:spLocks/>
            </p:cNvSpPr>
            <p:nvPr/>
          </p:nvSpPr>
          <p:spPr bwMode="auto">
            <a:xfrm>
              <a:off x="352926" y="5281863"/>
              <a:ext cx="1106905" cy="1090863"/>
            </a:xfrm>
            <a:custGeom>
              <a:avLst/>
              <a:gdLst/>
              <a:ahLst/>
              <a:cxnLst>
                <a:cxn ang="0">
                  <a:pos x="8" y="14"/>
                </a:cxn>
                <a:cxn ang="0">
                  <a:pos x="8" y="14"/>
                </a:cxn>
                <a:cxn ang="0">
                  <a:pos x="24" y="16"/>
                </a:cxn>
                <a:cxn ang="0">
                  <a:pos x="36" y="22"/>
                </a:cxn>
                <a:cxn ang="0">
                  <a:pos x="48" y="26"/>
                </a:cxn>
                <a:cxn ang="0">
                  <a:pos x="56" y="34"/>
                </a:cxn>
                <a:cxn ang="0">
                  <a:pos x="68" y="44"/>
                </a:cxn>
                <a:cxn ang="0">
                  <a:pos x="72" y="50"/>
                </a:cxn>
                <a:cxn ang="0">
                  <a:pos x="72" y="50"/>
                </a:cxn>
                <a:cxn ang="0">
                  <a:pos x="62" y="42"/>
                </a:cxn>
                <a:cxn ang="0">
                  <a:pos x="50" y="36"/>
                </a:cxn>
                <a:cxn ang="0">
                  <a:pos x="28" y="30"/>
                </a:cxn>
                <a:cxn ang="0">
                  <a:pos x="8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30"/>
                </a:cxn>
                <a:cxn ang="0">
                  <a:pos x="14" y="36"/>
                </a:cxn>
                <a:cxn ang="0">
                  <a:pos x="20" y="44"/>
                </a:cxn>
                <a:cxn ang="0">
                  <a:pos x="24" y="54"/>
                </a:cxn>
                <a:cxn ang="0">
                  <a:pos x="32" y="76"/>
                </a:cxn>
                <a:cxn ang="0">
                  <a:pos x="40" y="96"/>
                </a:cxn>
                <a:cxn ang="0">
                  <a:pos x="48" y="116"/>
                </a:cxn>
                <a:cxn ang="0">
                  <a:pos x="54" y="124"/>
                </a:cxn>
                <a:cxn ang="0">
                  <a:pos x="60" y="130"/>
                </a:cxn>
                <a:cxn ang="0">
                  <a:pos x="66" y="134"/>
                </a:cxn>
                <a:cxn ang="0">
                  <a:pos x="74" y="136"/>
                </a:cxn>
                <a:cxn ang="0">
                  <a:pos x="84" y="134"/>
                </a:cxn>
                <a:cxn ang="0">
                  <a:pos x="96" y="130"/>
                </a:cxn>
                <a:cxn ang="0">
                  <a:pos x="96" y="130"/>
                </a:cxn>
                <a:cxn ang="0">
                  <a:pos x="104" y="124"/>
                </a:cxn>
                <a:cxn ang="0">
                  <a:pos x="110" y="116"/>
                </a:cxn>
                <a:cxn ang="0">
                  <a:pos x="112" y="106"/>
                </a:cxn>
                <a:cxn ang="0">
                  <a:pos x="110" y="98"/>
                </a:cxn>
                <a:cxn ang="0">
                  <a:pos x="106" y="82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10" y="78"/>
                </a:cxn>
                <a:cxn ang="0">
                  <a:pos x="116" y="76"/>
                </a:cxn>
                <a:cxn ang="0">
                  <a:pos x="124" y="72"/>
                </a:cxn>
                <a:cxn ang="0">
                  <a:pos x="130" y="64"/>
                </a:cxn>
                <a:cxn ang="0">
                  <a:pos x="136" y="56"/>
                </a:cxn>
                <a:cxn ang="0">
                  <a:pos x="138" y="46"/>
                </a:cxn>
                <a:cxn ang="0">
                  <a:pos x="136" y="34"/>
                </a:cxn>
                <a:cxn ang="0">
                  <a:pos x="130" y="22"/>
                </a:cxn>
                <a:cxn ang="0">
                  <a:pos x="130" y="22"/>
                </a:cxn>
                <a:cxn ang="0">
                  <a:pos x="122" y="16"/>
                </a:cxn>
                <a:cxn ang="0">
                  <a:pos x="114" y="10"/>
                </a:cxn>
                <a:cxn ang="0">
                  <a:pos x="106" y="4"/>
                </a:cxn>
                <a:cxn ang="0">
                  <a:pos x="96" y="2"/>
                </a:cxn>
                <a:cxn ang="0">
                  <a:pos x="76" y="0"/>
                </a:cxn>
                <a:cxn ang="0">
                  <a:pos x="56" y="2"/>
                </a:cxn>
                <a:cxn ang="0">
                  <a:pos x="36" y="4"/>
                </a:cxn>
                <a:cxn ang="0">
                  <a:pos x="22" y="8"/>
                </a:cxn>
                <a:cxn ang="0">
                  <a:pos x="8" y="14"/>
                </a:cxn>
                <a:cxn ang="0">
                  <a:pos x="8" y="14"/>
                </a:cxn>
              </a:cxnLst>
              <a:rect l="0" t="0" r="r" b="b"/>
              <a:pathLst>
                <a:path w="138" h="136">
                  <a:moveTo>
                    <a:pt x="8" y="14"/>
                  </a:moveTo>
                  <a:lnTo>
                    <a:pt x="8" y="14"/>
                  </a:lnTo>
                  <a:lnTo>
                    <a:pt x="24" y="16"/>
                  </a:lnTo>
                  <a:lnTo>
                    <a:pt x="36" y="22"/>
                  </a:lnTo>
                  <a:lnTo>
                    <a:pt x="48" y="26"/>
                  </a:lnTo>
                  <a:lnTo>
                    <a:pt x="56" y="34"/>
                  </a:lnTo>
                  <a:lnTo>
                    <a:pt x="68" y="44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62" y="42"/>
                  </a:lnTo>
                  <a:lnTo>
                    <a:pt x="50" y="36"/>
                  </a:lnTo>
                  <a:lnTo>
                    <a:pt x="28" y="30"/>
                  </a:lnTo>
                  <a:lnTo>
                    <a:pt x="8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30"/>
                  </a:lnTo>
                  <a:lnTo>
                    <a:pt x="14" y="36"/>
                  </a:lnTo>
                  <a:lnTo>
                    <a:pt x="20" y="44"/>
                  </a:lnTo>
                  <a:lnTo>
                    <a:pt x="24" y="54"/>
                  </a:lnTo>
                  <a:lnTo>
                    <a:pt x="32" y="76"/>
                  </a:lnTo>
                  <a:lnTo>
                    <a:pt x="40" y="96"/>
                  </a:lnTo>
                  <a:lnTo>
                    <a:pt x="48" y="116"/>
                  </a:lnTo>
                  <a:lnTo>
                    <a:pt x="54" y="124"/>
                  </a:lnTo>
                  <a:lnTo>
                    <a:pt x="60" y="130"/>
                  </a:lnTo>
                  <a:lnTo>
                    <a:pt x="66" y="134"/>
                  </a:lnTo>
                  <a:lnTo>
                    <a:pt x="74" y="136"/>
                  </a:lnTo>
                  <a:lnTo>
                    <a:pt x="84" y="134"/>
                  </a:lnTo>
                  <a:lnTo>
                    <a:pt x="96" y="130"/>
                  </a:lnTo>
                  <a:lnTo>
                    <a:pt x="96" y="130"/>
                  </a:lnTo>
                  <a:lnTo>
                    <a:pt x="104" y="124"/>
                  </a:lnTo>
                  <a:lnTo>
                    <a:pt x="110" y="116"/>
                  </a:lnTo>
                  <a:lnTo>
                    <a:pt x="112" y="106"/>
                  </a:lnTo>
                  <a:lnTo>
                    <a:pt x="110" y="98"/>
                  </a:lnTo>
                  <a:lnTo>
                    <a:pt x="106" y="82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10" y="78"/>
                  </a:lnTo>
                  <a:lnTo>
                    <a:pt x="116" y="76"/>
                  </a:lnTo>
                  <a:lnTo>
                    <a:pt x="124" y="72"/>
                  </a:lnTo>
                  <a:lnTo>
                    <a:pt x="130" y="64"/>
                  </a:lnTo>
                  <a:lnTo>
                    <a:pt x="136" y="56"/>
                  </a:lnTo>
                  <a:lnTo>
                    <a:pt x="138" y="46"/>
                  </a:lnTo>
                  <a:lnTo>
                    <a:pt x="136" y="34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22" y="16"/>
                  </a:lnTo>
                  <a:lnTo>
                    <a:pt x="114" y="10"/>
                  </a:lnTo>
                  <a:lnTo>
                    <a:pt x="106" y="4"/>
                  </a:lnTo>
                  <a:lnTo>
                    <a:pt x="96" y="2"/>
                  </a:lnTo>
                  <a:lnTo>
                    <a:pt x="76" y="0"/>
                  </a:lnTo>
                  <a:lnTo>
                    <a:pt x="56" y="2"/>
                  </a:lnTo>
                  <a:lnTo>
                    <a:pt x="36" y="4"/>
                  </a:lnTo>
                  <a:lnTo>
                    <a:pt x="22" y="8"/>
                  </a:lnTo>
                  <a:lnTo>
                    <a:pt x="8" y="14"/>
                  </a:lnTo>
                  <a:lnTo>
                    <a:pt x="8" y="1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7" name="Freeform 143"/>
            <p:cNvSpPr>
              <a:spLocks/>
            </p:cNvSpPr>
            <p:nvPr/>
          </p:nvSpPr>
          <p:spPr bwMode="auto">
            <a:xfrm>
              <a:off x="0" y="5554579"/>
              <a:ext cx="593558" cy="1090863"/>
            </a:xfrm>
            <a:custGeom>
              <a:avLst/>
              <a:gdLst/>
              <a:ahLst/>
              <a:cxnLst>
                <a:cxn ang="0">
                  <a:pos x="38" y="136"/>
                </a:cxn>
                <a:cxn ang="0">
                  <a:pos x="38" y="136"/>
                </a:cxn>
                <a:cxn ang="0">
                  <a:pos x="48" y="134"/>
                </a:cxn>
                <a:cxn ang="0">
                  <a:pos x="58" y="130"/>
                </a:cxn>
                <a:cxn ang="0">
                  <a:pos x="64" y="124"/>
                </a:cxn>
                <a:cxn ang="0">
                  <a:pos x="70" y="116"/>
                </a:cxn>
                <a:cxn ang="0">
                  <a:pos x="74" y="106"/>
                </a:cxn>
                <a:cxn ang="0">
                  <a:pos x="74" y="96"/>
                </a:cxn>
                <a:cxn ang="0">
                  <a:pos x="74" y="84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68" y="56"/>
                </a:cxn>
                <a:cxn ang="0">
                  <a:pos x="60" y="42"/>
                </a:cxn>
                <a:cxn ang="0">
                  <a:pos x="54" y="30"/>
                </a:cxn>
                <a:cxn ang="0">
                  <a:pos x="48" y="22"/>
                </a:cxn>
                <a:cxn ang="0">
                  <a:pos x="38" y="1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20"/>
                </a:cxn>
                <a:cxn ang="0">
                  <a:pos x="32" y="32"/>
                </a:cxn>
                <a:cxn ang="0">
                  <a:pos x="28" y="50"/>
                </a:cxn>
                <a:cxn ang="0">
                  <a:pos x="22" y="60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2"/>
                </a:cxn>
                <a:cxn ang="0">
                  <a:pos x="24" y="40"/>
                </a:cxn>
                <a:cxn ang="0">
                  <a:pos x="24" y="30"/>
                </a:cxn>
                <a:cxn ang="0">
                  <a:pos x="22" y="20"/>
                </a:cxn>
                <a:cxn ang="0">
                  <a:pos x="18" y="6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4" y="6"/>
                </a:cxn>
                <a:cxn ang="0">
                  <a:pos x="10" y="12"/>
                </a:cxn>
                <a:cxn ang="0">
                  <a:pos x="0" y="22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4" y="118"/>
                </a:cxn>
                <a:cxn ang="0">
                  <a:pos x="8" y="126"/>
                </a:cxn>
                <a:cxn ang="0">
                  <a:pos x="12" y="130"/>
                </a:cxn>
                <a:cxn ang="0">
                  <a:pos x="18" y="132"/>
                </a:cxn>
                <a:cxn ang="0">
                  <a:pos x="26" y="136"/>
                </a:cxn>
                <a:cxn ang="0">
                  <a:pos x="38" y="136"/>
                </a:cxn>
                <a:cxn ang="0">
                  <a:pos x="38" y="136"/>
                </a:cxn>
              </a:cxnLst>
              <a:rect l="0" t="0" r="r" b="b"/>
              <a:pathLst>
                <a:path w="74" h="136">
                  <a:moveTo>
                    <a:pt x="38" y="136"/>
                  </a:moveTo>
                  <a:lnTo>
                    <a:pt x="38" y="136"/>
                  </a:lnTo>
                  <a:lnTo>
                    <a:pt x="48" y="134"/>
                  </a:lnTo>
                  <a:lnTo>
                    <a:pt x="58" y="130"/>
                  </a:lnTo>
                  <a:lnTo>
                    <a:pt x="64" y="124"/>
                  </a:lnTo>
                  <a:lnTo>
                    <a:pt x="70" y="116"/>
                  </a:lnTo>
                  <a:lnTo>
                    <a:pt x="74" y="106"/>
                  </a:lnTo>
                  <a:lnTo>
                    <a:pt x="74" y="96"/>
                  </a:lnTo>
                  <a:lnTo>
                    <a:pt x="74" y="84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68" y="56"/>
                  </a:lnTo>
                  <a:lnTo>
                    <a:pt x="60" y="42"/>
                  </a:lnTo>
                  <a:lnTo>
                    <a:pt x="54" y="30"/>
                  </a:lnTo>
                  <a:lnTo>
                    <a:pt x="48" y="22"/>
                  </a:lnTo>
                  <a:lnTo>
                    <a:pt x="38" y="1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20"/>
                  </a:lnTo>
                  <a:lnTo>
                    <a:pt x="32" y="32"/>
                  </a:lnTo>
                  <a:lnTo>
                    <a:pt x="28" y="50"/>
                  </a:lnTo>
                  <a:lnTo>
                    <a:pt x="22" y="60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2"/>
                  </a:lnTo>
                  <a:lnTo>
                    <a:pt x="24" y="40"/>
                  </a:lnTo>
                  <a:lnTo>
                    <a:pt x="24" y="30"/>
                  </a:lnTo>
                  <a:lnTo>
                    <a:pt x="22" y="20"/>
                  </a:lnTo>
                  <a:lnTo>
                    <a:pt x="18" y="6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6"/>
                  </a:lnTo>
                  <a:lnTo>
                    <a:pt x="10" y="12"/>
                  </a:lnTo>
                  <a:lnTo>
                    <a:pt x="0" y="22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4" y="118"/>
                  </a:lnTo>
                  <a:lnTo>
                    <a:pt x="8" y="126"/>
                  </a:lnTo>
                  <a:lnTo>
                    <a:pt x="12" y="130"/>
                  </a:lnTo>
                  <a:lnTo>
                    <a:pt x="18" y="132"/>
                  </a:lnTo>
                  <a:lnTo>
                    <a:pt x="26" y="136"/>
                  </a:lnTo>
                  <a:lnTo>
                    <a:pt x="38" y="136"/>
                  </a:lnTo>
                  <a:lnTo>
                    <a:pt x="38" y="1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8" name="Freeform 144"/>
            <p:cNvSpPr>
              <a:spLocks/>
            </p:cNvSpPr>
            <p:nvPr/>
          </p:nvSpPr>
          <p:spPr bwMode="auto">
            <a:xfrm>
              <a:off x="0" y="3902242"/>
              <a:ext cx="336884" cy="1122947"/>
            </a:xfrm>
            <a:custGeom>
              <a:avLst/>
              <a:gdLst/>
              <a:ahLst/>
              <a:cxnLst>
                <a:cxn ang="0">
                  <a:pos x="30" y="140"/>
                </a:cxn>
                <a:cxn ang="0">
                  <a:pos x="30" y="140"/>
                </a:cxn>
                <a:cxn ang="0">
                  <a:pos x="30" y="108"/>
                </a:cxn>
                <a:cxn ang="0">
                  <a:pos x="32" y="78"/>
                </a:cxn>
                <a:cxn ang="0">
                  <a:pos x="36" y="62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42" y="38"/>
                </a:cxn>
                <a:cxn ang="0">
                  <a:pos x="40" y="28"/>
                </a:cxn>
                <a:cxn ang="0">
                  <a:pos x="38" y="22"/>
                </a:cxn>
                <a:cxn ang="0">
                  <a:pos x="34" y="14"/>
                </a:cxn>
                <a:cxn ang="0">
                  <a:pos x="28" y="8"/>
                </a:cxn>
                <a:cxn ang="0">
                  <a:pos x="20" y="4"/>
                </a:cxn>
                <a:cxn ang="0">
                  <a:pos x="12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14" y="126"/>
                </a:cxn>
                <a:cxn ang="0">
                  <a:pos x="22" y="134"/>
                </a:cxn>
                <a:cxn ang="0">
                  <a:pos x="30" y="140"/>
                </a:cxn>
                <a:cxn ang="0">
                  <a:pos x="30" y="140"/>
                </a:cxn>
              </a:cxnLst>
              <a:rect l="0" t="0" r="r" b="b"/>
              <a:pathLst>
                <a:path w="42" h="140">
                  <a:moveTo>
                    <a:pt x="30" y="140"/>
                  </a:moveTo>
                  <a:lnTo>
                    <a:pt x="30" y="140"/>
                  </a:lnTo>
                  <a:lnTo>
                    <a:pt x="30" y="108"/>
                  </a:lnTo>
                  <a:lnTo>
                    <a:pt x="32" y="78"/>
                  </a:lnTo>
                  <a:lnTo>
                    <a:pt x="36" y="6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2" y="38"/>
                  </a:lnTo>
                  <a:lnTo>
                    <a:pt x="40" y="28"/>
                  </a:lnTo>
                  <a:lnTo>
                    <a:pt x="38" y="22"/>
                  </a:lnTo>
                  <a:lnTo>
                    <a:pt x="34" y="14"/>
                  </a:lnTo>
                  <a:lnTo>
                    <a:pt x="28" y="8"/>
                  </a:lnTo>
                  <a:lnTo>
                    <a:pt x="20" y="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14" y="126"/>
                  </a:lnTo>
                  <a:lnTo>
                    <a:pt x="22" y="134"/>
                  </a:lnTo>
                  <a:lnTo>
                    <a:pt x="30" y="140"/>
                  </a:lnTo>
                  <a:lnTo>
                    <a:pt x="30" y="1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9" name="Freeform 145"/>
            <p:cNvSpPr>
              <a:spLocks/>
            </p:cNvSpPr>
            <p:nvPr/>
          </p:nvSpPr>
          <p:spPr bwMode="auto">
            <a:xfrm>
              <a:off x="0" y="4977063"/>
              <a:ext cx="48126" cy="481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0" name="Freeform 146"/>
            <p:cNvSpPr>
              <a:spLocks/>
            </p:cNvSpPr>
            <p:nvPr/>
          </p:nvSpPr>
          <p:spPr bwMode="auto">
            <a:xfrm>
              <a:off x="32084" y="5185611"/>
              <a:ext cx="256674" cy="272716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0" y="24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0" y="24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1" name="Freeform 147"/>
            <p:cNvSpPr>
              <a:spLocks/>
            </p:cNvSpPr>
            <p:nvPr/>
          </p:nvSpPr>
          <p:spPr bwMode="auto">
            <a:xfrm>
              <a:off x="946484" y="5811253"/>
              <a:ext cx="978568" cy="89835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10" y="0"/>
                </a:cxn>
                <a:cxn ang="0">
                  <a:pos x="18" y="0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46" y="8"/>
                </a:cxn>
                <a:cxn ang="0">
                  <a:pos x="58" y="16"/>
                </a:cxn>
                <a:cxn ang="0">
                  <a:pos x="70" y="24"/>
                </a:cxn>
                <a:cxn ang="0">
                  <a:pos x="80" y="34"/>
                </a:cxn>
                <a:cxn ang="0">
                  <a:pos x="80" y="34"/>
                </a:cxn>
                <a:cxn ang="0">
                  <a:pos x="98" y="56"/>
                </a:cxn>
                <a:cxn ang="0">
                  <a:pos x="112" y="78"/>
                </a:cxn>
                <a:cxn ang="0">
                  <a:pos x="112" y="78"/>
                </a:cxn>
                <a:cxn ang="0">
                  <a:pos x="118" y="96"/>
                </a:cxn>
                <a:cxn ang="0">
                  <a:pos x="122" y="110"/>
                </a:cxn>
                <a:cxn ang="0">
                  <a:pos x="122" y="110"/>
                </a:cxn>
                <a:cxn ang="0">
                  <a:pos x="122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18" y="110"/>
                </a:cxn>
                <a:cxn ang="0">
                  <a:pos x="118" y="110"/>
                </a:cxn>
                <a:cxn ang="0">
                  <a:pos x="114" y="96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00" y="66"/>
                </a:cxn>
                <a:cxn ang="0">
                  <a:pos x="88" y="52"/>
                </a:cxn>
                <a:cxn ang="0">
                  <a:pos x="76" y="38"/>
                </a:cxn>
                <a:cxn ang="0">
                  <a:pos x="64" y="24"/>
                </a:cxn>
                <a:cxn ang="0">
                  <a:pos x="64" y="24"/>
                </a:cxn>
                <a:cxn ang="0">
                  <a:pos x="48" y="1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8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22" h="11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8" y="0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70" y="24"/>
                  </a:lnTo>
                  <a:lnTo>
                    <a:pt x="80" y="34"/>
                  </a:lnTo>
                  <a:lnTo>
                    <a:pt x="80" y="34"/>
                  </a:lnTo>
                  <a:lnTo>
                    <a:pt x="98" y="56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118" y="96"/>
                  </a:lnTo>
                  <a:lnTo>
                    <a:pt x="122" y="110"/>
                  </a:lnTo>
                  <a:lnTo>
                    <a:pt x="122" y="110"/>
                  </a:lnTo>
                  <a:lnTo>
                    <a:pt x="122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18" y="110"/>
                  </a:lnTo>
                  <a:lnTo>
                    <a:pt x="118" y="110"/>
                  </a:lnTo>
                  <a:lnTo>
                    <a:pt x="114" y="96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0" y="66"/>
                  </a:lnTo>
                  <a:lnTo>
                    <a:pt x="88" y="52"/>
                  </a:lnTo>
                  <a:lnTo>
                    <a:pt x="76" y="38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48" y="1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2" name="Freeform 148"/>
            <p:cNvSpPr>
              <a:spLocks/>
            </p:cNvSpPr>
            <p:nvPr/>
          </p:nvSpPr>
          <p:spPr bwMode="auto">
            <a:xfrm>
              <a:off x="368968" y="5089358"/>
              <a:ext cx="529389" cy="529389"/>
            </a:xfrm>
            <a:custGeom>
              <a:avLst/>
              <a:gdLst/>
              <a:ahLst/>
              <a:cxnLst>
                <a:cxn ang="0">
                  <a:pos x="28" y="66"/>
                </a:cxn>
                <a:cxn ang="0">
                  <a:pos x="28" y="66"/>
                </a:cxn>
                <a:cxn ang="0">
                  <a:pos x="22" y="52"/>
                </a:cxn>
                <a:cxn ang="0">
                  <a:pos x="14" y="42"/>
                </a:cxn>
                <a:cxn ang="0">
                  <a:pos x="4" y="30"/>
                </a:cxn>
                <a:cxn ang="0">
                  <a:pos x="4" y="30"/>
                </a:cxn>
                <a:cxn ang="0">
                  <a:pos x="0" y="22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8"/>
                </a:cxn>
                <a:cxn ang="0">
                  <a:pos x="30" y="8"/>
                </a:cxn>
                <a:cxn ang="0">
                  <a:pos x="34" y="6"/>
                </a:cxn>
                <a:cxn ang="0">
                  <a:pos x="42" y="4"/>
                </a:cxn>
                <a:cxn ang="0">
                  <a:pos x="50" y="2"/>
                </a:cxn>
                <a:cxn ang="0">
                  <a:pos x="54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8"/>
                </a:cxn>
                <a:cxn ang="0">
                  <a:pos x="66" y="24"/>
                </a:cxn>
                <a:cxn ang="0">
                  <a:pos x="66" y="30"/>
                </a:cxn>
                <a:cxn ang="0">
                  <a:pos x="62" y="38"/>
                </a:cxn>
                <a:cxn ang="0">
                  <a:pos x="58" y="46"/>
                </a:cxn>
                <a:cxn ang="0">
                  <a:pos x="50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0" y="56"/>
                </a:cxn>
                <a:cxn ang="0">
                  <a:pos x="40" y="46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36" y="48"/>
                </a:cxn>
                <a:cxn ang="0">
                  <a:pos x="34" y="56"/>
                </a:cxn>
                <a:cxn ang="0">
                  <a:pos x="28" y="66"/>
                </a:cxn>
                <a:cxn ang="0">
                  <a:pos x="28" y="66"/>
                </a:cxn>
              </a:cxnLst>
              <a:rect l="0" t="0" r="r" b="b"/>
              <a:pathLst>
                <a:path w="66" h="66">
                  <a:moveTo>
                    <a:pt x="28" y="66"/>
                  </a:moveTo>
                  <a:lnTo>
                    <a:pt x="28" y="66"/>
                  </a:lnTo>
                  <a:lnTo>
                    <a:pt x="22" y="52"/>
                  </a:lnTo>
                  <a:lnTo>
                    <a:pt x="14" y="42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2" y="8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4" y="6"/>
                  </a:lnTo>
                  <a:lnTo>
                    <a:pt x="42" y="4"/>
                  </a:lnTo>
                  <a:lnTo>
                    <a:pt x="50" y="2"/>
                  </a:lnTo>
                  <a:lnTo>
                    <a:pt x="54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8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62" y="38"/>
                  </a:lnTo>
                  <a:lnTo>
                    <a:pt x="58" y="46"/>
                  </a:lnTo>
                  <a:lnTo>
                    <a:pt x="50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0" y="56"/>
                  </a:lnTo>
                  <a:lnTo>
                    <a:pt x="40" y="4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48"/>
                  </a:lnTo>
                  <a:lnTo>
                    <a:pt x="34" y="56"/>
                  </a:lnTo>
                  <a:lnTo>
                    <a:pt x="28" y="66"/>
                  </a:lnTo>
                  <a:lnTo>
                    <a:pt x="2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3" name="Freeform 149"/>
            <p:cNvSpPr>
              <a:spLocks/>
            </p:cNvSpPr>
            <p:nvPr/>
          </p:nvSpPr>
          <p:spPr bwMode="auto">
            <a:xfrm>
              <a:off x="705853" y="5442284"/>
              <a:ext cx="513347" cy="561474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0" y="30"/>
                </a:cxn>
                <a:cxn ang="0">
                  <a:pos x="12" y="22"/>
                </a:cxn>
                <a:cxn ang="0">
                  <a:pos x="24" y="1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6" y="2"/>
                </a:cxn>
                <a:cxn ang="0">
                  <a:pos x="40" y="0"/>
                </a:cxn>
                <a:cxn ang="0">
                  <a:pos x="46" y="2"/>
                </a:cxn>
                <a:cxn ang="0">
                  <a:pos x="54" y="6"/>
                </a:cxn>
                <a:cxn ang="0">
                  <a:pos x="60" y="14"/>
                </a:cxn>
                <a:cxn ang="0">
                  <a:pos x="60" y="14"/>
                </a:cxn>
                <a:cxn ang="0">
                  <a:pos x="62" y="22"/>
                </a:cxn>
                <a:cxn ang="0">
                  <a:pos x="62" y="2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62" y="46"/>
                </a:cxn>
                <a:cxn ang="0">
                  <a:pos x="64" y="56"/>
                </a:cxn>
                <a:cxn ang="0">
                  <a:pos x="64" y="60"/>
                </a:cxn>
                <a:cxn ang="0">
                  <a:pos x="62" y="64"/>
                </a:cxn>
                <a:cxn ang="0">
                  <a:pos x="62" y="64"/>
                </a:cxn>
                <a:cxn ang="0">
                  <a:pos x="58" y="68"/>
                </a:cxn>
                <a:cxn ang="0">
                  <a:pos x="52" y="70"/>
                </a:cxn>
                <a:cxn ang="0">
                  <a:pos x="46" y="70"/>
                </a:cxn>
                <a:cxn ang="0">
                  <a:pos x="40" y="70"/>
                </a:cxn>
                <a:cxn ang="0">
                  <a:pos x="34" y="66"/>
                </a:cxn>
                <a:cxn ang="0">
                  <a:pos x="26" y="60"/>
                </a:cxn>
                <a:cxn ang="0">
                  <a:pos x="16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4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38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64" h="70">
                  <a:moveTo>
                    <a:pt x="0" y="30"/>
                  </a:moveTo>
                  <a:lnTo>
                    <a:pt x="0" y="30"/>
                  </a:lnTo>
                  <a:lnTo>
                    <a:pt x="12" y="22"/>
                  </a:lnTo>
                  <a:lnTo>
                    <a:pt x="24" y="1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6" y="2"/>
                  </a:lnTo>
                  <a:lnTo>
                    <a:pt x="40" y="0"/>
                  </a:lnTo>
                  <a:lnTo>
                    <a:pt x="46" y="2"/>
                  </a:lnTo>
                  <a:lnTo>
                    <a:pt x="54" y="6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2" y="22"/>
                  </a:lnTo>
                  <a:lnTo>
                    <a:pt x="62" y="2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62" y="4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58" y="68"/>
                  </a:lnTo>
                  <a:lnTo>
                    <a:pt x="52" y="70"/>
                  </a:lnTo>
                  <a:lnTo>
                    <a:pt x="46" y="70"/>
                  </a:lnTo>
                  <a:lnTo>
                    <a:pt x="40" y="70"/>
                  </a:lnTo>
                  <a:lnTo>
                    <a:pt x="34" y="66"/>
                  </a:lnTo>
                  <a:lnTo>
                    <a:pt x="26" y="60"/>
                  </a:lnTo>
                  <a:lnTo>
                    <a:pt x="16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4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38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4" name="Freeform 150"/>
            <p:cNvSpPr>
              <a:spLocks/>
            </p:cNvSpPr>
            <p:nvPr/>
          </p:nvSpPr>
          <p:spPr bwMode="auto">
            <a:xfrm>
              <a:off x="385011" y="5763126"/>
              <a:ext cx="545432" cy="529389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42" y="12"/>
                </a:cxn>
                <a:cxn ang="0">
                  <a:pos x="52" y="24"/>
                </a:cxn>
                <a:cxn ang="0">
                  <a:pos x="62" y="34"/>
                </a:cxn>
                <a:cxn ang="0">
                  <a:pos x="62" y="34"/>
                </a:cxn>
                <a:cxn ang="0">
                  <a:pos x="66" y="42"/>
                </a:cxn>
                <a:cxn ang="0">
                  <a:pos x="68" y="50"/>
                </a:cxn>
                <a:cxn ang="0">
                  <a:pos x="64" y="58"/>
                </a:cxn>
                <a:cxn ang="0">
                  <a:pos x="58" y="64"/>
                </a:cxn>
                <a:cxn ang="0">
                  <a:pos x="58" y="64"/>
                </a:cxn>
                <a:cxn ang="0">
                  <a:pos x="54" y="66"/>
                </a:cxn>
                <a:cxn ang="0">
                  <a:pos x="50" y="66"/>
                </a:cxn>
                <a:cxn ang="0">
                  <a:pos x="44" y="64"/>
                </a:cxn>
                <a:cxn ang="0">
                  <a:pos x="36" y="60"/>
                </a:cxn>
                <a:cxn ang="0">
                  <a:pos x="36" y="60"/>
                </a:cxn>
                <a:cxn ang="0">
                  <a:pos x="34" y="62"/>
                </a:cxn>
                <a:cxn ang="0">
                  <a:pos x="26" y="64"/>
                </a:cxn>
                <a:cxn ang="0">
                  <a:pos x="18" y="66"/>
                </a:cxn>
                <a:cxn ang="0">
                  <a:pos x="14" y="6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2" y="52"/>
                </a:cxn>
                <a:cxn ang="0">
                  <a:pos x="2" y="46"/>
                </a:cxn>
                <a:cxn ang="0">
                  <a:pos x="0" y="40"/>
                </a:cxn>
                <a:cxn ang="0">
                  <a:pos x="2" y="32"/>
                </a:cxn>
                <a:cxn ang="0">
                  <a:pos x="8" y="24"/>
                </a:cxn>
                <a:cxn ang="0">
                  <a:pos x="14" y="14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4" y="12"/>
                </a:cxn>
                <a:cxn ang="0">
                  <a:pos x="24" y="20"/>
                </a:cxn>
                <a:cxn ang="0">
                  <a:pos x="28" y="30"/>
                </a:cxn>
                <a:cxn ang="0">
                  <a:pos x="28" y="30"/>
                </a:cxn>
                <a:cxn ang="0">
                  <a:pos x="30" y="20"/>
                </a:cxn>
                <a:cxn ang="0">
                  <a:pos x="32" y="10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68" h="66">
                  <a:moveTo>
                    <a:pt x="34" y="0"/>
                  </a:moveTo>
                  <a:lnTo>
                    <a:pt x="34" y="0"/>
                  </a:lnTo>
                  <a:lnTo>
                    <a:pt x="42" y="12"/>
                  </a:lnTo>
                  <a:lnTo>
                    <a:pt x="52" y="2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6" y="42"/>
                  </a:lnTo>
                  <a:lnTo>
                    <a:pt x="68" y="50"/>
                  </a:lnTo>
                  <a:lnTo>
                    <a:pt x="64" y="58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4" y="66"/>
                  </a:lnTo>
                  <a:lnTo>
                    <a:pt x="50" y="66"/>
                  </a:lnTo>
                  <a:lnTo>
                    <a:pt x="44" y="64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4" y="62"/>
                  </a:lnTo>
                  <a:lnTo>
                    <a:pt x="26" y="64"/>
                  </a:lnTo>
                  <a:lnTo>
                    <a:pt x="18" y="66"/>
                  </a:lnTo>
                  <a:lnTo>
                    <a:pt x="14" y="6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2" y="52"/>
                  </a:lnTo>
                  <a:lnTo>
                    <a:pt x="2" y="46"/>
                  </a:lnTo>
                  <a:lnTo>
                    <a:pt x="0" y="40"/>
                  </a:lnTo>
                  <a:lnTo>
                    <a:pt x="2" y="32"/>
                  </a:lnTo>
                  <a:lnTo>
                    <a:pt x="8" y="24"/>
                  </a:lnTo>
                  <a:lnTo>
                    <a:pt x="14" y="1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4" y="12"/>
                  </a:lnTo>
                  <a:lnTo>
                    <a:pt x="24" y="2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30" y="20"/>
                  </a:lnTo>
                  <a:lnTo>
                    <a:pt x="32" y="1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5" name="Freeform 151"/>
            <p:cNvSpPr>
              <a:spLocks/>
            </p:cNvSpPr>
            <p:nvPr/>
          </p:nvSpPr>
          <p:spPr bwMode="auto">
            <a:xfrm>
              <a:off x="32084" y="5426242"/>
              <a:ext cx="513347" cy="577516"/>
            </a:xfrm>
            <a:custGeom>
              <a:avLst/>
              <a:gdLst/>
              <a:ahLst/>
              <a:cxnLst>
                <a:cxn ang="0">
                  <a:pos x="64" y="36"/>
                </a:cxn>
                <a:cxn ang="0">
                  <a:pos x="64" y="36"/>
                </a:cxn>
                <a:cxn ang="0">
                  <a:pos x="56" y="44"/>
                </a:cxn>
                <a:cxn ang="0">
                  <a:pos x="46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36" y="68"/>
                </a:cxn>
                <a:cxn ang="0">
                  <a:pos x="34" y="70"/>
                </a:cxn>
                <a:cxn ang="0">
                  <a:pos x="26" y="72"/>
                </a:cxn>
                <a:cxn ang="0">
                  <a:pos x="18" y="68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8" y="54"/>
                </a:cxn>
                <a:cxn ang="0">
                  <a:pos x="8" y="46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28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22" y="0"/>
                </a:cxn>
                <a:cxn ang="0">
                  <a:pos x="28" y="2"/>
                </a:cxn>
                <a:cxn ang="0">
                  <a:pos x="38" y="6"/>
                </a:cxn>
                <a:cxn ang="0">
                  <a:pos x="48" y="14"/>
                </a:cxn>
                <a:cxn ang="0">
                  <a:pos x="60" y="24"/>
                </a:cxn>
                <a:cxn ang="0">
                  <a:pos x="60" y="24"/>
                </a:cxn>
                <a:cxn ang="0">
                  <a:pos x="52" y="24"/>
                </a:cxn>
                <a:cxn ang="0">
                  <a:pos x="44" y="24"/>
                </a:cxn>
                <a:cxn ang="0">
                  <a:pos x="36" y="30"/>
                </a:cxn>
                <a:cxn ang="0">
                  <a:pos x="36" y="30"/>
                </a:cxn>
                <a:cxn ang="0">
                  <a:pos x="46" y="30"/>
                </a:cxn>
                <a:cxn ang="0">
                  <a:pos x="56" y="32"/>
                </a:cxn>
                <a:cxn ang="0">
                  <a:pos x="64" y="36"/>
                </a:cxn>
                <a:cxn ang="0">
                  <a:pos x="64" y="36"/>
                </a:cxn>
              </a:cxnLst>
              <a:rect l="0" t="0" r="r" b="b"/>
              <a:pathLst>
                <a:path w="64" h="72">
                  <a:moveTo>
                    <a:pt x="64" y="36"/>
                  </a:moveTo>
                  <a:lnTo>
                    <a:pt x="64" y="36"/>
                  </a:lnTo>
                  <a:lnTo>
                    <a:pt x="56" y="44"/>
                  </a:lnTo>
                  <a:lnTo>
                    <a:pt x="46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6" y="68"/>
                  </a:lnTo>
                  <a:lnTo>
                    <a:pt x="34" y="70"/>
                  </a:lnTo>
                  <a:lnTo>
                    <a:pt x="26" y="72"/>
                  </a:lnTo>
                  <a:lnTo>
                    <a:pt x="18" y="68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8" y="54"/>
                  </a:lnTo>
                  <a:lnTo>
                    <a:pt x="8" y="46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28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52" y="24"/>
                  </a:lnTo>
                  <a:lnTo>
                    <a:pt x="44" y="24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46" y="30"/>
                  </a:lnTo>
                  <a:lnTo>
                    <a:pt x="56" y="32"/>
                  </a:lnTo>
                  <a:lnTo>
                    <a:pt x="64" y="36"/>
                  </a:lnTo>
                  <a:lnTo>
                    <a:pt x="64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6" name="Freeform 152"/>
            <p:cNvSpPr>
              <a:spLocks/>
            </p:cNvSpPr>
            <p:nvPr/>
          </p:nvSpPr>
          <p:spPr bwMode="auto">
            <a:xfrm>
              <a:off x="561474" y="5618747"/>
              <a:ext cx="128337" cy="144379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2" y="12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r" b="b"/>
              <a:pathLst>
                <a:path w="16" h="18">
                  <a:moveTo>
                    <a:pt x="2" y="12"/>
                  </a:moveTo>
                  <a:lnTo>
                    <a:pt x="2" y="12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7" name="Freeform 153"/>
            <p:cNvSpPr>
              <a:spLocks/>
            </p:cNvSpPr>
            <p:nvPr/>
          </p:nvSpPr>
          <p:spPr bwMode="auto">
            <a:xfrm>
              <a:off x="6561221" y="-1295400"/>
              <a:ext cx="1925053" cy="2326105"/>
            </a:xfrm>
            <a:custGeom>
              <a:avLst/>
              <a:gdLst/>
              <a:ahLst/>
              <a:cxnLst>
                <a:cxn ang="0">
                  <a:pos x="58" y="120"/>
                </a:cxn>
                <a:cxn ang="0">
                  <a:pos x="82" y="128"/>
                </a:cxn>
                <a:cxn ang="0">
                  <a:pos x="142" y="132"/>
                </a:cxn>
                <a:cxn ang="0">
                  <a:pos x="170" y="138"/>
                </a:cxn>
                <a:cxn ang="0">
                  <a:pos x="184" y="146"/>
                </a:cxn>
                <a:cxn ang="0">
                  <a:pos x="210" y="166"/>
                </a:cxn>
                <a:cxn ang="0">
                  <a:pos x="226" y="194"/>
                </a:cxn>
                <a:cxn ang="0">
                  <a:pos x="234" y="224"/>
                </a:cxn>
                <a:cxn ang="0">
                  <a:pos x="234" y="238"/>
                </a:cxn>
                <a:cxn ang="0">
                  <a:pos x="222" y="264"/>
                </a:cxn>
                <a:cxn ang="0">
                  <a:pos x="200" y="278"/>
                </a:cxn>
                <a:cxn ang="0">
                  <a:pos x="172" y="284"/>
                </a:cxn>
                <a:cxn ang="0">
                  <a:pos x="140" y="278"/>
                </a:cxn>
                <a:cxn ang="0">
                  <a:pos x="126" y="272"/>
                </a:cxn>
                <a:cxn ang="0">
                  <a:pos x="108" y="252"/>
                </a:cxn>
                <a:cxn ang="0">
                  <a:pos x="104" y="242"/>
                </a:cxn>
                <a:cxn ang="0">
                  <a:pos x="108" y="222"/>
                </a:cxn>
                <a:cxn ang="0">
                  <a:pos x="126" y="210"/>
                </a:cxn>
                <a:cxn ang="0">
                  <a:pos x="132" y="210"/>
                </a:cxn>
                <a:cxn ang="0">
                  <a:pos x="142" y="212"/>
                </a:cxn>
                <a:cxn ang="0">
                  <a:pos x="148" y="216"/>
                </a:cxn>
                <a:cxn ang="0">
                  <a:pos x="152" y="226"/>
                </a:cxn>
                <a:cxn ang="0">
                  <a:pos x="152" y="246"/>
                </a:cxn>
                <a:cxn ang="0">
                  <a:pos x="150" y="250"/>
                </a:cxn>
                <a:cxn ang="0">
                  <a:pos x="158" y="230"/>
                </a:cxn>
                <a:cxn ang="0">
                  <a:pos x="156" y="218"/>
                </a:cxn>
                <a:cxn ang="0">
                  <a:pos x="144" y="208"/>
                </a:cxn>
                <a:cxn ang="0">
                  <a:pos x="136" y="204"/>
                </a:cxn>
                <a:cxn ang="0">
                  <a:pos x="120" y="204"/>
                </a:cxn>
                <a:cxn ang="0">
                  <a:pos x="110" y="214"/>
                </a:cxn>
                <a:cxn ang="0">
                  <a:pos x="102" y="226"/>
                </a:cxn>
                <a:cxn ang="0">
                  <a:pos x="100" y="240"/>
                </a:cxn>
                <a:cxn ang="0">
                  <a:pos x="102" y="248"/>
                </a:cxn>
                <a:cxn ang="0">
                  <a:pos x="110" y="266"/>
                </a:cxn>
                <a:cxn ang="0">
                  <a:pos x="134" y="282"/>
                </a:cxn>
                <a:cxn ang="0">
                  <a:pos x="164" y="288"/>
                </a:cxn>
                <a:cxn ang="0">
                  <a:pos x="192" y="288"/>
                </a:cxn>
                <a:cxn ang="0">
                  <a:pos x="200" y="286"/>
                </a:cxn>
                <a:cxn ang="0">
                  <a:pos x="216" y="280"/>
                </a:cxn>
                <a:cxn ang="0">
                  <a:pos x="232" y="262"/>
                </a:cxn>
                <a:cxn ang="0">
                  <a:pos x="240" y="232"/>
                </a:cxn>
                <a:cxn ang="0">
                  <a:pos x="236" y="200"/>
                </a:cxn>
                <a:cxn ang="0">
                  <a:pos x="230" y="184"/>
                </a:cxn>
                <a:cxn ang="0">
                  <a:pos x="214" y="160"/>
                </a:cxn>
                <a:cxn ang="0">
                  <a:pos x="192" y="140"/>
                </a:cxn>
                <a:cxn ang="0">
                  <a:pos x="164" y="128"/>
                </a:cxn>
                <a:cxn ang="0">
                  <a:pos x="134" y="122"/>
                </a:cxn>
                <a:cxn ang="0">
                  <a:pos x="102" y="120"/>
                </a:cxn>
                <a:cxn ang="0">
                  <a:pos x="68" y="114"/>
                </a:cxn>
                <a:cxn ang="0">
                  <a:pos x="56" y="110"/>
                </a:cxn>
                <a:cxn ang="0">
                  <a:pos x="38" y="96"/>
                </a:cxn>
                <a:cxn ang="0">
                  <a:pos x="24" y="82"/>
                </a:cxn>
                <a:cxn ang="0">
                  <a:pos x="14" y="58"/>
                </a:cxn>
                <a:cxn ang="0">
                  <a:pos x="12" y="26"/>
                </a:cxn>
                <a:cxn ang="0">
                  <a:pos x="18" y="0"/>
                </a:cxn>
                <a:cxn ang="0">
                  <a:pos x="6" y="0"/>
                </a:cxn>
                <a:cxn ang="0">
                  <a:pos x="0" y="26"/>
                </a:cxn>
                <a:cxn ang="0">
                  <a:pos x="2" y="58"/>
                </a:cxn>
                <a:cxn ang="0">
                  <a:pos x="18" y="90"/>
                </a:cxn>
                <a:cxn ang="0">
                  <a:pos x="58" y="120"/>
                </a:cxn>
              </a:cxnLst>
              <a:rect l="0" t="0" r="r" b="b"/>
              <a:pathLst>
                <a:path w="240" h="290">
                  <a:moveTo>
                    <a:pt x="58" y="120"/>
                  </a:moveTo>
                  <a:lnTo>
                    <a:pt x="58" y="120"/>
                  </a:lnTo>
                  <a:lnTo>
                    <a:pt x="68" y="126"/>
                  </a:lnTo>
                  <a:lnTo>
                    <a:pt x="82" y="128"/>
                  </a:lnTo>
                  <a:lnTo>
                    <a:pt x="110" y="130"/>
                  </a:lnTo>
                  <a:lnTo>
                    <a:pt x="142" y="132"/>
                  </a:lnTo>
                  <a:lnTo>
                    <a:pt x="156" y="134"/>
                  </a:lnTo>
                  <a:lnTo>
                    <a:pt x="170" y="138"/>
                  </a:lnTo>
                  <a:lnTo>
                    <a:pt x="170" y="138"/>
                  </a:lnTo>
                  <a:lnTo>
                    <a:pt x="184" y="146"/>
                  </a:lnTo>
                  <a:lnTo>
                    <a:pt x="198" y="154"/>
                  </a:lnTo>
                  <a:lnTo>
                    <a:pt x="210" y="166"/>
                  </a:lnTo>
                  <a:lnTo>
                    <a:pt x="218" y="180"/>
                  </a:lnTo>
                  <a:lnTo>
                    <a:pt x="226" y="194"/>
                  </a:lnTo>
                  <a:lnTo>
                    <a:pt x="232" y="210"/>
                  </a:lnTo>
                  <a:lnTo>
                    <a:pt x="234" y="224"/>
                  </a:lnTo>
                  <a:lnTo>
                    <a:pt x="234" y="238"/>
                  </a:lnTo>
                  <a:lnTo>
                    <a:pt x="234" y="238"/>
                  </a:lnTo>
                  <a:lnTo>
                    <a:pt x="230" y="252"/>
                  </a:lnTo>
                  <a:lnTo>
                    <a:pt x="222" y="264"/>
                  </a:lnTo>
                  <a:lnTo>
                    <a:pt x="212" y="274"/>
                  </a:lnTo>
                  <a:lnTo>
                    <a:pt x="200" y="278"/>
                  </a:lnTo>
                  <a:lnTo>
                    <a:pt x="186" y="282"/>
                  </a:lnTo>
                  <a:lnTo>
                    <a:pt x="172" y="284"/>
                  </a:lnTo>
                  <a:lnTo>
                    <a:pt x="156" y="282"/>
                  </a:lnTo>
                  <a:lnTo>
                    <a:pt x="140" y="278"/>
                  </a:lnTo>
                  <a:lnTo>
                    <a:pt x="140" y="278"/>
                  </a:lnTo>
                  <a:lnTo>
                    <a:pt x="126" y="272"/>
                  </a:lnTo>
                  <a:lnTo>
                    <a:pt x="116" y="262"/>
                  </a:lnTo>
                  <a:lnTo>
                    <a:pt x="108" y="252"/>
                  </a:lnTo>
                  <a:lnTo>
                    <a:pt x="104" y="242"/>
                  </a:lnTo>
                  <a:lnTo>
                    <a:pt x="104" y="242"/>
                  </a:lnTo>
                  <a:lnTo>
                    <a:pt x="104" y="232"/>
                  </a:lnTo>
                  <a:lnTo>
                    <a:pt x="108" y="222"/>
                  </a:lnTo>
                  <a:lnTo>
                    <a:pt x="116" y="214"/>
                  </a:lnTo>
                  <a:lnTo>
                    <a:pt x="126" y="210"/>
                  </a:lnTo>
                  <a:lnTo>
                    <a:pt x="126" y="210"/>
                  </a:lnTo>
                  <a:lnTo>
                    <a:pt x="132" y="210"/>
                  </a:lnTo>
                  <a:lnTo>
                    <a:pt x="136" y="210"/>
                  </a:lnTo>
                  <a:lnTo>
                    <a:pt x="142" y="212"/>
                  </a:lnTo>
                  <a:lnTo>
                    <a:pt x="148" y="216"/>
                  </a:lnTo>
                  <a:lnTo>
                    <a:pt x="148" y="216"/>
                  </a:lnTo>
                  <a:lnTo>
                    <a:pt x="152" y="220"/>
                  </a:lnTo>
                  <a:lnTo>
                    <a:pt x="152" y="226"/>
                  </a:lnTo>
                  <a:lnTo>
                    <a:pt x="154" y="236"/>
                  </a:lnTo>
                  <a:lnTo>
                    <a:pt x="152" y="246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56" y="238"/>
                  </a:lnTo>
                  <a:lnTo>
                    <a:pt x="158" y="230"/>
                  </a:lnTo>
                  <a:lnTo>
                    <a:pt x="158" y="224"/>
                  </a:lnTo>
                  <a:lnTo>
                    <a:pt x="156" y="218"/>
                  </a:lnTo>
                  <a:lnTo>
                    <a:pt x="152" y="212"/>
                  </a:lnTo>
                  <a:lnTo>
                    <a:pt x="144" y="208"/>
                  </a:lnTo>
                  <a:lnTo>
                    <a:pt x="136" y="204"/>
                  </a:lnTo>
                  <a:lnTo>
                    <a:pt x="136" y="204"/>
                  </a:lnTo>
                  <a:lnTo>
                    <a:pt x="128" y="204"/>
                  </a:lnTo>
                  <a:lnTo>
                    <a:pt x="120" y="204"/>
                  </a:lnTo>
                  <a:lnTo>
                    <a:pt x="114" y="208"/>
                  </a:lnTo>
                  <a:lnTo>
                    <a:pt x="110" y="214"/>
                  </a:lnTo>
                  <a:lnTo>
                    <a:pt x="106" y="220"/>
                  </a:lnTo>
                  <a:lnTo>
                    <a:pt x="102" y="226"/>
                  </a:lnTo>
                  <a:lnTo>
                    <a:pt x="102" y="234"/>
                  </a:lnTo>
                  <a:lnTo>
                    <a:pt x="100" y="240"/>
                  </a:lnTo>
                  <a:lnTo>
                    <a:pt x="100" y="240"/>
                  </a:lnTo>
                  <a:lnTo>
                    <a:pt x="102" y="248"/>
                  </a:lnTo>
                  <a:lnTo>
                    <a:pt x="104" y="254"/>
                  </a:lnTo>
                  <a:lnTo>
                    <a:pt x="110" y="266"/>
                  </a:lnTo>
                  <a:lnTo>
                    <a:pt x="122" y="274"/>
                  </a:lnTo>
                  <a:lnTo>
                    <a:pt x="134" y="282"/>
                  </a:lnTo>
                  <a:lnTo>
                    <a:pt x="148" y="286"/>
                  </a:lnTo>
                  <a:lnTo>
                    <a:pt x="164" y="288"/>
                  </a:lnTo>
                  <a:lnTo>
                    <a:pt x="178" y="290"/>
                  </a:lnTo>
                  <a:lnTo>
                    <a:pt x="192" y="288"/>
                  </a:lnTo>
                  <a:lnTo>
                    <a:pt x="192" y="288"/>
                  </a:lnTo>
                  <a:lnTo>
                    <a:pt x="200" y="286"/>
                  </a:lnTo>
                  <a:lnTo>
                    <a:pt x="208" y="284"/>
                  </a:lnTo>
                  <a:lnTo>
                    <a:pt x="216" y="280"/>
                  </a:lnTo>
                  <a:lnTo>
                    <a:pt x="222" y="274"/>
                  </a:lnTo>
                  <a:lnTo>
                    <a:pt x="232" y="262"/>
                  </a:lnTo>
                  <a:lnTo>
                    <a:pt x="238" y="248"/>
                  </a:lnTo>
                  <a:lnTo>
                    <a:pt x="240" y="232"/>
                  </a:lnTo>
                  <a:lnTo>
                    <a:pt x="240" y="216"/>
                  </a:lnTo>
                  <a:lnTo>
                    <a:pt x="236" y="200"/>
                  </a:lnTo>
                  <a:lnTo>
                    <a:pt x="230" y="184"/>
                  </a:lnTo>
                  <a:lnTo>
                    <a:pt x="230" y="184"/>
                  </a:lnTo>
                  <a:lnTo>
                    <a:pt x="224" y="170"/>
                  </a:lnTo>
                  <a:lnTo>
                    <a:pt x="214" y="160"/>
                  </a:lnTo>
                  <a:lnTo>
                    <a:pt x="204" y="148"/>
                  </a:lnTo>
                  <a:lnTo>
                    <a:pt x="192" y="140"/>
                  </a:lnTo>
                  <a:lnTo>
                    <a:pt x="178" y="134"/>
                  </a:lnTo>
                  <a:lnTo>
                    <a:pt x="164" y="128"/>
                  </a:lnTo>
                  <a:lnTo>
                    <a:pt x="150" y="124"/>
                  </a:lnTo>
                  <a:lnTo>
                    <a:pt x="134" y="122"/>
                  </a:lnTo>
                  <a:lnTo>
                    <a:pt x="134" y="122"/>
                  </a:lnTo>
                  <a:lnTo>
                    <a:pt x="102" y="120"/>
                  </a:lnTo>
                  <a:lnTo>
                    <a:pt x="84" y="118"/>
                  </a:lnTo>
                  <a:lnTo>
                    <a:pt x="68" y="114"/>
                  </a:lnTo>
                  <a:lnTo>
                    <a:pt x="68" y="114"/>
                  </a:lnTo>
                  <a:lnTo>
                    <a:pt x="56" y="110"/>
                  </a:lnTo>
                  <a:lnTo>
                    <a:pt x="46" y="104"/>
                  </a:lnTo>
                  <a:lnTo>
                    <a:pt x="38" y="96"/>
                  </a:lnTo>
                  <a:lnTo>
                    <a:pt x="30" y="90"/>
                  </a:lnTo>
                  <a:lnTo>
                    <a:pt x="24" y="82"/>
                  </a:lnTo>
                  <a:lnTo>
                    <a:pt x="20" y="74"/>
                  </a:lnTo>
                  <a:lnTo>
                    <a:pt x="14" y="58"/>
                  </a:lnTo>
                  <a:lnTo>
                    <a:pt x="12" y="42"/>
                  </a:lnTo>
                  <a:lnTo>
                    <a:pt x="12" y="26"/>
                  </a:lnTo>
                  <a:lnTo>
                    <a:pt x="14" y="12"/>
                  </a:lnTo>
                  <a:lnTo>
                    <a:pt x="1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12"/>
                  </a:lnTo>
                  <a:lnTo>
                    <a:pt x="0" y="26"/>
                  </a:lnTo>
                  <a:lnTo>
                    <a:pt x="0" y="42"/>
                  </a:lnTo>
                  <a:lnTo>
                    <a:pt x="2" y="58"/>
                  </a:lnTo>
                  <a:lnTo>
                    <a:pt x="8" y="74"/>
                  </a:lnTo>
                  <a:lnTo>
                    <a:pt x="18" y="90"/>
                  </a:lnTo>
                  <a:lnTo>
                    <a:pt x="36" y="106"/>
                  </a:lnTo>
                  <a:lnTo>
                    <a:pt x="58" y="120"/>
                  </a:lnTo>
                  <a:lnTo>
                    <a:pt x="58" y="1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8" name="Freeform 154"/>
            <p:cNvSpPr>
              <a:spLocks/>
            </p:cNvSpPr>
            <p:nvPr/>
          </p:nvSpPr>
          <p:spPr bwMode="auto">
            <a:xfrm>
              <a:off x="6866021" y="-268705"/>
              <a:ext cx="320842" cy="497305"/>
            </a:xfrm>
            <a:custGeom>
              <a:avLst/>
              <a:gdLst/>
              <a:ahLst/>
              <a:cxnLst>
                <a:cxn ang="0">
                  <a:pos x="40" y="62"/>
                </a:cxn>
                <a:cxn ang="0">
                  <a:pos x="40" y="62"/>
                </a:cxn>
                <a:cxn ang="0">
                  <a:pos x="38" y="60"/>
                </a:cxn>
                <a:cxn ang="0">
                  <a:pos x="34" y="56"/>
                </a:cxn>
                <a:cxn ang="0">
                  <a:pos x="32" y="46"/>
                </a:cxn>
                <a:cxn ang="0">
                  <a:pos x="34" y="34"/>
                </a:cxn>
                <a:cxn ang="0">
                  <a:pos x="34" y="34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8" y="4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2" y="26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8" y="28"/>
                </a:cxn>
                <a:cxn ang="0">
                  <a:pos x="10" y="24"/>
                </a:cxn>
                <a:cxn ang="0">
                  <a:pos x="14" y="22"/>
                </a:cxn>
                <a:cxn ang="0">
                  <a:pos x="14" y="22"/>
                </a:cxn>
                <a:cxn ang="0">
                  <a:pos x="12" y="28"/>
                </a:cxn>
                <a:cxn ang="0">
                  <a:pos x="12" y="34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20" y="48"/>
                </a:cxn>
                <a:cxn ang="0">
                  <a:pos x="28" y="54"/>
                </a:cxn>
                <a:cxn ang="0">
                  <a:pos x="40" y="62"/>
                </a:cxn>
                <a:cxn ang="0">
                  <a:pos x="40" y="62"/>
                </a:cxn>
              </a:cxnLst>
              <a:rect l="0" t="0" r="r" b="b"/>
              <a:pathLst>
                <a:path w="40" h="62">
                  <a:moveTo>
                    <a:pt x="40" y="62"/>
                  </a:moveTo>
                  <a:lnTo>
                    <a:pt x="40" y="62"/>
                  </a:lnTo>
                  <a:lnTo>
                    <a:pt x="38" y="60"/>
                  </a:lnTo>
                  <a:lnTo>
                    <a:pt x="34" y="56"/>
                  </a:lnTo>
                  <a:lnTo>
                    <a:pt x="32" y="46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28"/>
                  </a:lnTo>
                  <a:lnTo>
                    <a:pt x="10" y="24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2" y="28"/>
                  </a:lnTo>
                  <a:lnTo>
                    <a:pt x="12" y="34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20" y="48"/>
                  </a:lnTo>
                  <a:lnTo>
                    <a:pt x="28" y="54"/>
                  </a:lnTo>
                  <a:lnTo>
                    <a:pt x="40" y="62"/>
                  </a:lnTo>
                  <a:lnTo>
                    <a:pt x="4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9" name="Freeform 155"/>
            <p:cNvSpPr>
              <a:spLocks/>
            </p:cNvSpPr>
            <p:nvPr/>
          </p:nvSpPr>
          <p:spPr bwMode="auto">
            <a:xfrm>
              <a:off x="4026568" y="4126832"/>
              <a:ext cx="1187116" cy="1203158"/>
            </a:xfrm>
            <a:custGeom>
              <a:avLst/>
              <a:gdLst/>
              <a:ahLst/>
              <a:cxnLst>
                <a:cxn ang="0">
                  <a:pos x="12" y="150"/>
                </a:cxn>
                <a:cxn ang="0">
                  <a:pos x="12" y="150"/>
                </a:cxn>
                <a:cxn ang="0">
                  <a:pos x="32" y="146"/>
                </a:cxn>
                <a:cxn ang="0">
                  <a:pos x="54" y="144"/>
                </a:cxn>
                <a:cxn ang="0">
                  <a:pos x="86" y="144"/>
                </a:cxn>
                <a:cxn ang="0">
                  <a:pos x="86" y="144"/>
                </a:cxn>
                <a:cxn ang="0">
                  <a:pos x="102" y="142"/>
                </a:cxn>
                <a:cxn ang="0">
                  <a:pos x="118" y="136"/>
                </a:cxn>
                <a:cxn ang="0">
                  <a:pos x="130" y="128"/>
                </a:cxn>
                <a:cxn ang="0">
                  <a:pos x="138" y="116"/>
                </a:cxn>
                <a:cxn ang="0">
                  <a:pos x="146" y="106"/>
                </a:cxn>
                <a:cxn ang="0">
                  <a:pos x="148" y="94"/>
                </a:cxn>
                <a:cxn ang="0">
                  <a:pos x="148" y="84"/>
                </a:cxn>
                <a:cxn ang="0">
                  <a:pos x="144" y="76"/>
                </a:cxn>
                <a:cxn ang="0">
                  <a:pos x="144" y="76"/>
                </a:cxn>
                <a:cxn ang="0">
                  <a:pos x="138" y="68"/>
                </a:cxn>
                <a:cxn ang="0">
                  <a:pos x="132" y="64"/>
                </a:cxn>
                <a:cxn ang="0">
                  <a:pos x="118" y="58"/>
                </a:cxn>
                <a:cxn ang="0">
                  <a:pos x="108" y="58"/>
                </a:cxn>
                <a:cxn ang="0">
                  <a:pos x="104" y="58"/>
                </a:cxn>
                <a:cxn ang="0">
                  <a:pos x="104" y="58"/>
                </a:cxn>
                <a:cxn ang="0">
                  <a:pos x="106" y="48"/>
                </a:cxn>
                <a:cxn ang="0">
                  <a:pos x="106" y="40"/>
                </a:cxn>
                <a:cxn ang="0">
                  <a:pos x="106" y="30"/>
                </a:cxn>
                <a:cxn ang="0">
                  <a:pos x="104" y="18"/>
                </a:cxn>
                <a:cxn ang="0">
                  <a:pos x="98" y="10"/>
                </a:cxn>
                <a:cxn ang="0">
                  <a:pos x="94" y="6"/>
                </a:cxn>
                <a:cxn ang="0">
                  <a:pos x="88" y="2"/>
                </a:cxn>
                <a:cxn ang="0">
                  <a:pos x="82" y="0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60" y="0"/>
                </a:cxn>
                <a:cxn ang="0">
                  <a:pos x="44" y="2"/>
                </a:cxn>
                <a:cxn ang="0">
                  <a:pos x="30" y="8"/>
                </a:cxn>
                <a:cxn ang="0">
                  <a:pos x="24" y="12"/>
                </a:cxn>
                <a:cxn ang="0">
                  <a:pos x="18" y="18"/>
                </a:cxn>
                <a:cxn ang="0">
                  <a:pos x="14" y="26"/>
                </a:cxn>
                <a:cxn ang="0">
                  <a:pos x="10" y="34"/>
                </a:cxn>
                <a:cxn ang="0">
                  <a:pos x="6" y="46"/>
                </a:cxn>
                <a:cxn ang="0">
                  <a:pos x="2" y="58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6" y="126"/>
                </a:cxn>
                <a:cxn ang="0">
                  <a:pos x="16" y="112"/>
                </a:cxn>
                <a:cxn ang="0">
                  <a:pos x="24" y="104"/>
                </a:cxn>
                <a:cxn ang="0">
                  <a:pos x="34" y="96"/>
                </a:cxn>
                <a:cxn ang="0">
                  <a:pos x="44" y="90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48" y="92"/>
                </a:cxn>
                <a:cxn ang="0">
                  <a:pos x="36" y="102"/>
                </a:cxn>
                <a:cxn ang="0">
                  <a:pos x="28" y="112"/>
                </a:cxn>
                <a:cxn ang="0">
                  <a:pos x="20" y="122"/>
                </a:cxn>
                <a:cxn ang="0">
                  <a:pos x="16" y="134"/>
                </a:cxn>
                <a:cxn ang="0">
                  <a:pos x="12" y="150"/>
                </a:cxn>
                <a:cxn ang="0">
                  <a:pos x="12" y="150"/>
                </a:cxn>
              </a:cxnLst>
              <a:rect l="0" t="0" r="r" b="b"/>
              <a:pathLst>
                <a:path w="148" h="150">
                  <a:moveTo>
                    <a:pt x="12" y="150"/>
                  </a:moveTo>
                  <a:lnTo>
                    <a:pt x="12" y="150"/>
                  </a:lnTo>
                  <a:lnTo>
                    <a:pt x="32" y="146"/>
                  </a:lnTo>
                  <a:lnTo>
                    <a:pt x="54" y="144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102" y="142"/>
                  </a:lnTo>
                  <a:lnTo>
                    <a:pt x="118" y="136"/>
                  </a:lnTo>
                  <a:lnTo>
                    <a:pt x="130" y="128"/>
                  </a:lnTo>
                  <a:lnTo>
                    <a:pt x="138" y="116"/>
                  </a:lnTo>
                  <a:lnTo>
                    <a:pt x="146" y="106"/>
                  </a:lnTo>
                  <a:lnTo>
                    <a:pt x="148" y="94"/>
                  </a:lnTo>
                  <a:lnTo>
                    <a:pt x="148" y="84"/>
                  </a:lnTo>
                  <a:lnTo>
                    <a:pt x="144" y="76"/>
                  </a:lnTo>
                  <a:lnTo>
                    <a:pt x="144" y="76"/>
                  </a:lnTo>
                  <a:lnTo>
                    <a:pt x="138" y="68"/>
                  </a:lnTo>
                  <a:lnTo>
                    <a:pt x="132" y="64"/>
                  </a:lnTo>
                  <a:lnTo>
                    <a:pt x="118" y="58"/>
                  </a:lnTo>
                  <a:lnTo>
                    <a:pt x="108" y="58"/>
                  </a:lnTo>
                  <a:lnTo>
                    <a:pt x="104" y="58"/>
                  </a:lnTo>
                  <a:lnTo>
                    <a:pt x="104" y="58"/>
                  </a:lnTo>
                  <a:lnTo>
                    <a:pt x="106" y="48"/>
                  </a:lnTo>
                  <a:lnTo>
                    <a:pt x="106" y="40"/>
                  </a:lnTo>
                  <a:lnTo>
                    <a:pt x="106" y="30"/>
                  </a:lnTo>
                  <a:lnTo>
                    <a:pt x="104" y="18"/>
                  </a:lnTo>
                  <a:lnTo>
                    <a:pt x="98" y="10"/>
                  </a:lnTo>
                  <a:lnTo>
                    <a:pt x="94" y="6"/>
                  </a:lnTo>
                  <a:lnTo>
                    <a:pt x="88" y="2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60" y="0"/>
                  </a:lnTo>
                  <a:lnTo>
                    <a:pt x="44" y="2"/>
                  </a:lnTo>
                  <a:lnTo>
                    <a:pt x="30" y="8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10" y="34"/>
                  </a:lnTo>
                  <a:lnTo>
                    <a:pt x="6" y="46"/>
                  </a:lnTo>
                  <a:lnTo>
                    <a:pt x="2" y="58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6" y="126"/>
                  </a:lnTo>
                  <a:lnTo>
                    <a:pt x="16" y="112"/>
                  </a:lnTo>
                  <a:lnTo>
                    <a:pt x="24" y="104"/>
                  </a:lnTo>
                  <a:lnTo>
                    <a:pt x="34" y="96"/>
                  </a:lnTo>
                  <a:lnTo>
                    <a:pt x="44" y="90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48" y="92"/>
                  </a:lnTo>
                  <a:lnTo>
                    <a:pt x="36" y="102"/>
                  </a:lnTo>
                  <a:lnTo>
                    <a:pt x="28" y="112"/>
                  </a:lnTo>
                  <a:lnTo>
                    <a:pt x="20" y="122"/>
                  </a:lnTo>
                  <a:lnTo>
                    <a:pt x="16" y="134"/>
                  </a:lnTo>
                  <a:lnTo>
                    <a:pt x="12" y="150"/>
                  </a:lnTo>
                  <a:lnTo>
                    <a:pt x="12" y="1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0" name="Freeform 156"/>
            <p:cNvSpPr>
              <a:spLocks/>
            </p:cNvSpPr>
            <p:nvPr/>
          </p:nvSpPr>
          <p:spPr bwMode="auto">
            <a:xfrm>
              <a:off x="4042611" y="5362074"/>
              <a:ext cx="1251284" cy="1235242"/>
            </a:xfrm>
            <a:custGeom>
              <a:avLst/>
              <a:gdLst/>
              <a:ahLst/>
              <a:cxnLst>
                <a:cxn ang="0">
                  <a:pos x="148" y="26"/>
                </a:cxn>
                <a:cxn ang="0">
                  <a:pos x="148" y="26"/>
                </a:cxn>
                <a:cxn ang="0">
                  <a:pos x="152" y="32"/>
                </a:cxn>
                <a:cxn ang="0">
                  <a:pos x="154" y="40"/>
                </a:cxn>
                <a:cxn ang="0">
                  <a:pos x="156" y="52"/>
                </a:cxn>
                <a:cxn ang="0">
                  <a:pos x="154" y="64"/>
                </a:cxn>
                <a:cxn ang="0">
                  <a:pos x="148" y="74"/>
                </a:cxn>
                <a:cxn ang="0">
                  <a:pos x="142" y="82"/>
                </a:cxn>
                <a:cxn ang="0">
                  <a:pos x="134" y="86"/>
                </a:cxn>
                <a:cxn ang="0">
                  <a:pos x="124" y="88"/>
                </a:cxn>
                <a:cxn ang="0">
                  <a:pos x="116" y="86"/>
                </a:cxn>
                <a:cxn ang="0">
                  <a:pos x="116" y="86"/>
                </a:cxn>
                <a:cxn ang="0">
                  <a:pos x="120" y="94"/>
                </a:cxn>
                <a:cxn ang="0">
                  <a:pos x="124" y="102"/>
                </a:cxn>
                <a:cxn ang="0">
                  <a:pos x="126" y="112"/>
                </a:cxn>
                <a:cxn ang="0">
                  <a:pos x="126" y="122"/>
                </a:cxn>
                <a:cxn ang="0">
                  <a:pos x="124" y="132"/>
                </a:cxn>
                <a:cxn ang="0">
                  <a:pos x="120" y="142"/>
                </a:cxn>
                <a:cxn ang="0">
                  <a:pos x="114" y="146"/>
                </a:cxn>
                <a:cxn ang="0">
                  <a:pos x="110" y="148"/>
                </a:cxn>
                <a:cxn ang="0">
                  <a:pos x="110" y="148"/>
                </a:cxn>
                <a:cxn ang="0">
                  <a:pos x="96" y="154"/>
                </a:cxn>
                <a:cxn ang="0">
                  <a:pos x="86" y="154"/>
                </a:cxn>
                <a:cxn ang="0">
                  <a:pos x="76" y="152"/>
                </a:cxn>
                <a:cxn ang="0">
                  <a:pos x="68" y="148"/>
                </a:cxn>
                <a:cxn ang="0">
                  <a:pos x="62" y="142"/>
                </a:cxn>
                <a:cxn ang="0">
                  <a:pos x="56" y="132"/>
                </a:cxn>
                <a:cxn ang="0">
                  <a:pos x="46" y="110"/>
                </a:cxn>
                <a:cxn ang="0">
                  <a:pos x="38" y="86"/>
                </a:cxn>
                <a:cxn ang="0">
                  <a:pos x="28" y="62"/>
                </a:cxn>
                <a:cxn ang="0">
                  <a:pos x="22" y="52"/>
                </a:cxn>
                <a:cxn ang="0">
                  <a:pos x="16" y="42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10" y="30"/>
                </a:cxn>
                <a:cxn ang="0">
                  <a:pos x="32" y="34"/>
                </a:cxn>
                <a:cxn ang="0">
                  <a:pos x="44" y="38"/>
                </a:cxn>
                <a:cxn ang="0">
                  <a:pos x="58" y="42"/>
                </a:cxn>
                <a:cxn ang="0">
                  <a:pos x="70" y="48"/>
                </a:cxn>
                <a:cxn ang="0">
                  <a:pos x="82" y="56"/>
                </a:cxn>
                <a:cxn ang="0">
                  <a:pos x="82" y="56"/>
                </a:cxn>
                <a:cxn ang="0">
                  <a:pos x="78" y="50"/>
                </a:cxn>
                <a:cxn ang="0">
                  <a:pos x="64" y="38"/>
                </a:cxn>
                <a:cxn ang="0">
                  <a:pos x="54" y="32"/>
                </a:cxn>
                <a:cxn ang="0">
                  <a:pos x="42" y="24"/>
                </a:cxn>
                <a:cxn ang="0">
                  <a:pos x="26" y="20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24" y="10"/>
                </a:cxn>
                <a:cxn ang="0">
                  <a:pos x="42" y="6"/>
                </a:cxn>
                <a:cxn ang="0">
                  <a:pos x="64" y="2"/>
                </a:cxn>
                <a:cxn ang="0">
                  <a:pos x="86" y="0"/>
                </a:cxn>
                <a:cxn ang="0">
                  <a:pos x="98" y="2"/>
                </a:cxn>
                <a:cxn ang="0">
                  <a:pos x="110" y="2"/>
                </a:cxn>
                <a:cxn ang="0">
                  <a:pos x="120" y="6"/>
                </a:cxn>
                <a:cxn ang="0">
                  <a:pos x="130" y="12"/>
                </a:cxn>
                <a:cxn ang="0">
                  <a:pos x="140" y="18"/>
                </a:cxn>
                <a:cxn ang="0">
                  <a:pos x="148" y="26"/>
                </a:cxn>
                <a:cxn ang="0">
                  <a:pos x="148" y="26"/>
                </a:cxn>
              </a:cxnLst>
              <a:rect l="0" t="0" r="r" b="b"/>
              <a:pathLst>
                <a:path w="156" h="154">
                  <a:moveTo>
                    <a:pt x="148" y="26"/>
                  </a:moveTo>
                  <a:lnTo>
                    <a:pt x="148" y="26"/>
                  </a:lnTo>
                  <a:lnTo>
                    <a:pt x="152" y="32"/>
                  </a:lnTo>
                  <a:lnTo>
                    <a:pt x="154" y="40"/>
                  </a:lnTo>
                  <a:lnTo>
                    <a:pt x="156" y="52"/>
                  </a:lnTo>
                  <a:lnTo>
                    <a:pt x="154" y="64"/>
                  </a:lnTo>
                  <a:lnTo>
                    <a:pt x="148" y="74"/>
                  </a:lnTo>
                  <a:lnTo>
                    <a:pt x="142" y="82"/>
                  </a:lnTo>
                  <a:lnTo>
                    <a:pt x="134" y="86"/>
                  </a:lnTo>
                  <a:lnTo>
                    <a:pt x="124" y="88"/>
                  </a:lnTo>
                  <a:lnTo>
                    <a:pt x="116" y="86"/>
                  </a:lnTo>
                  <a:lnTo>
                    <a:pt x="116" y="86"/>
                  </a:lnTo>
                  <a:lnTo>
                    <a:pt x="120" y="94"/>
                  </a:lnTo>
                  <a:lnTo>
                    <a:pt x="124" y="102"/>
                  </a:lnTo>
                  <a:lnTo>
                    <a:pt x="126" y="112"/>
                  </a:lnTo>
                  <a:lnTo>
                    <a:pt x="126" y="122"/>
                  </a:lnTo>
                  <a:lnTo>
                    <a:pt x="124" y="132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10" y="148"/>
                  </a:lnTo>
                  <a:lnTo>
                    <a:pt x="110" y="148"/>
                  </a:lnTo>
                  <a:lnTo>
                    <a:pt x="96" y="154"/>
                  </a:lnTo>
                  <a:lnTo>
                    <a:pt x="86" y="154"/>
                  </a:lnTo>
                  <a:lnTo>
                    <a:pt x="76" y="152"/>
                  </a:lnTo>
                  <a:lnTo>
                    <a:pt x="68" y="148"/>
                  </a:lnTo>
                  <a:lnTo>
                    <a:pt x="62" y="142"/>
                  </a:lnTo>
                  <a:lnTo>
                    <a:pt x="56" y="132"/>
                  </a:lnTo>
                  <a:lnTo>
                    <a:pt x="46" y="110"/>
                  </a:lnTo>
                  <a:lnTo>
                    <a:pt x="38" y="86"/>
                  </a:lnTo>
                  <a:lnTo>
                    <a:pt x="28" y="62"/>
                  </a:lnTo>
                  <a:lnTo>
                    <a:pt x="22" y="52"/>
                  </a:lnTo>
                  <a:lnTo>
                    <a:pt x="16" y="42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0" y="30"/>
                  </a:lnTo>
                  <a:lnTo>
                    <a:pt x="32" y="34"/>
                  </a:lnTo>
                  <a:lnTo>
                    <a:pt x="44" y="38"/>
                  </a:lnTo>
                  <a:lnTo>
                    <a:pt x="58" y="42"/>
                  </a:lnTo>
                  <a:lnTo>
                    <a:pt x="70" y="48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78" y="50"/>
                  </a:lnTo>
                  <a:lnTo>
                    <a:pt x="64" y="38"/>
                  </a:lnTo>
                  <a:lnTo>
                    <a:pt x="54" y="32"/>
                  </a:lnTo>
                  <a:lnTo>
                    <a:pt x="42" y="24"/>
                  </a:lnTo>
                  <a:lnTo>
                    <a:pt x="26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24" y="10"/>
                  </a:lnTo>
                  <a:lnTo>
                    <a:pt x="42" y="6"/>
                  </a:lnTo>
                  <a:lnTo>
                    <a:pt x="64" y="2"/>
                  </a:lnTo>
                  <a:lnTo>
                    <a:pt x="86" y="0"/>
                  </a:lnTo>
                  <a:lnTo>
                    <a:pt x="98" y="2"/>
                  </a:lnTo>
                  <a:lnTo>
                    <a:pt x="110" y="2"/>
                  </a:lnTo>
                  <a:lnTo>
                    <a:pt x="120" y="6"/>
                  </a:lnTo>
                  <a:lnTo>
                    <a:pt x="130" y="12"/>
                  </a:lnTo>
                  <a:lnTo>
                    <a:pt x="140" y="18"/>
                  </a:lnTo>
                  <a:lnTo>
                    <a:pt x="148" y="26"/>
                  </a:lnTo>
                  <a:lnTo>
                    <a:pt x="148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1" name="Freeform 157"/>
            <p:cNvSpPr>
              <a:spLocks/>
            </p:cNvSpPr>
            <p:nvPr/>
          </p:nvSpPr>
          <p:spPr bwMode="auto">
            <a:xfrm>
              <a:off x="3128211" y="5682916"/>
              <a:ext cx="1203158" cy="1235242"/>
            </a:xfrm>
            <a:custGeom>
              <a:avLst/>
              <a:gdLst/>
              <a:ahLst/>
              <a:cxnLst>
                <a:cxn ang="0">
                  <a:pos x="102" y="6"/>
                </a:cxn>
                <a:cxn ang="0">
                  <a:pos x="102" y="6"/>
                </a:cxn>
                <a:cxn ang="0">
                  <a:pos x="108" y="10"/>
                </a:cxn>
                <a:cxn ang="0">
                  <a:pos x="120" y="24"/>
                </a:cxn>
                <a:cxn ang="0">
                  <a:pos x="126" y="34"/>
                </a:cxn>
                <a:cxn ang="0">
                  <a:pos x="134" y="46"/>
                </a:cxn>
                <a:cxn ang="0">
                  <a:pos x="140" y="62"/>
                </a:cxn>
                <a:cxn ang="0">
                  <a:pos x="146" y="82"/>
                </a:cxn>
                <a:cxn ang="0">
                  <a:pos x="146" y="82"/>
                </a:cxn>
                <a:cxn ang="0">
                  <a:pos x="148" y="96"/>
                </a:cxn>
                <a:cxn ang="0">
                  <a:pos x="150" y="108"/>
                </a:cxn>
                <a:cxn ang="0">
                  <a:pos x="148" y="120"/>
                </a:cxn>
                <a:cxn ang="0">
                  <a:pos x="144" y="132"/>
                </a:cxn>
                <a:cxn ang="0">
                  <a:pos x="138" y="140"/>
                </a:cxn>
                <a:cxn ang="0">
                  <a:pos x="130" y="148"/>
                </a:cxn>
                <a:cxn ang="0">
                  <a:pos x="120" y="152"/>
                </a:cxn>
                <a:cxn ang="0">
                  <a:pos x="106" y="154"/>
                </a:cxn>
                <a:cxn ang="0">
                  <a:pos x="106" y="154"/>
                </a:cxn>
                <a:cxn ang="0">
                  <a:pos x="94" y="152"/>
                </a:cxn>
                <a:cxn ang="0">
                  <a:pos x="86" y="150"/>
                </a:cxn>
                <a:cxn ang="0">
                  <a:pos x="78" y="146"/>
                </a:cxn>
                <a:cxn ang="0">
                  <a:pos x="74" y="142"/>
                </a:cxn>
                <a:cxn ang="0">
                  <a:pos x="68" y="134"/>
                </a:cxn>
                <a:cxn ang="0">
                  <a:pos x="68" y="130"/>
                </a:cxn>
                <a:cxn ang="0">
                  <a:pos x="68" y="130"/>
                </a:cxn>
                <a:cxn ang="0">
                  <a:pos x="62" y="132"/>
                </a:cxn>
                <a:cxn ang="0">
                  <a:pos x="44" y="138"/>
                </a:cxn>
                <a:cxn ang="0">
                  <a:pos x="34" y="138"/>
                </a:cxn>
                <a:cxn ang="0">
                  <a:pos x="24" y="136"/>
                </a:cxn>
                <a:cxn ang="0">
                  <a:pos x="16" y="130"/>
                </a:cxn>
                <a:cxn ang="0">
                  <a:pos x="8" y="122"/>
                </a:cxn>
                <a:cxn ang="0">
                  <a:pos x="8" y="122"/>
                </a:cxn>
                <a:cxn ang="0">
                  <a:pos x="2" y="108"/>
                </a:cxn>
                <a:cxn ang="0">
                  <a:pos x="0" y="98"/>
                </a:cxn>
                <a:cxn ang="0">
                  <a:pos x="0" y="86"/>
                </a:cxn>
                <a:cxn ang="0">
                  <a:pos x="2" y="78"/>
                </a:cxn>
                <a:cxn ang="0">
                  <a:pos x="8" y="70"/>
                </a:cxn>
                <a:cxn ang="0">
                  <a:pos x="14" y="62"/>
                </a:cxn>
                <a:cxn ang="0">
                  <a:pos x="28" y="48"/>
                </a:cxn>
                <a:cxn ang="0">
                  <a:pos x="62" y="26"/>
                </a:cxn>
                <a:cxn ang="0">
                  <a:pos x="70" y="20"/>
                </a:cxn>
                <a:cxn ang="0">
                  <a:pos x="76" y="14"/>
                </a:cxn>
                <a:cxn ang="0">
                  <a:pos x="80" y="6"/>
                </a:cxn>
                <a:cxn ang="0">
                  <a:pos x="82" y="0"/>
                </a:cxn>
                <a:cxn ang="0">
                  <a:pos x="82" y="0"/>
                </a:cxn>
                <a:cxn ang="0">
                  <a:pos x="86" y="6"/>
                </a:cxn>
                <a:cxn ang="0">
                  <a:pos x="90" y="22"/>
                </a:cxn>
                <a:cxn ang="0">
                  <a:pos x="90" y="32"/>
                </a:cxn>
                <a:cxn ang="0">
                  <a:pos x="92" y="44"/>
                </a:cxn>
                <a:cxn ang="0">
                  <a:pos x="90" y="58"/>
                </a:cxn>
                <a:cxn ang="0">
                  <a:pos x="86" y="70"/>
                </a:cxn>
                <a:cxn ang="0">
                  <a:pos x="86" y="70"/>
                </a:cxn>
                <a:cxn ang="0">
                  <a:pos x="90" y="66"/>
                </a:cxn>
                <a:cxn ang="0">
                  <a:pos x="96" y="56"/>
                </a:cxn>
                <a:cxn ang="0">
                  <a:pos x="98" y="46"/>
                </a:cxn>
                <a:cxn ang="0">
                  <a:pos x="100" y="36"/>
                </a:cxn>
                <a:cxn ang="0">
                  <a:pos x="102" y="22"/>
                </a:cxn>
                <a:cxn ang="0">
                  <a:pos x="102" y="6"/>
                </a:cxn>
                <a:cxn ang="0">
                  <a:pos x="102" y="6"/>
                </a:cxn>
              </a:cxnLst>
              <a:rect l="0" t="0" r="r" b="b"/>
              <a:pathLst>
                <a:path w="150" h="154">
                  <a:moveTo>
                    <a:pt x="102" y="6"/>
                  </a:moveTo>
                  <a:lnTo>
                    <a:pt x="102" y="6"/>
                  </a:lnTo>
                  <a:lnTo>
                    <a:pt x="108" y="10"/>
                  </a:lnTo>
                  <a:lnTo>
                    <a:pt x="120" y="24"/>
                  </a:lnTo>
                  <a:lnTo>
                    <a:pt x="126" y="34"/>
                  </a:lnTo>
                  <a:lnTo>
                    <a:pt x="134" y="46"/>
                  </a:lnTo>
                  <a:lnTo>
                    <a:pt x="140" y="62"/>
                  </a:lnTo>
                  <a:lnTo>
                    <a:pt x="146" y="82"/>
                  </a:lnTo>
                  <a:lnTo>
                    <a:pt x="146" y="82"/>
                  </a:lnTo>
                  <a:lnTo>
                    <a:pt x="148" y="96"/>
                  </a:lnTo>
                  <a:lnTo>
                    <a:pt x="150" y="108"/>
                  </a:lnTo>
                  <a:lnTo>
                    <a:pt x="148" y="120"/>
                  </a:lnTo>
                  <a:lnTo>
                    <a:pt x="144" y="132"/>
                  </a:lnTo>
                  <a:lnTo>
                    <a:pt x="138" y="140"/>
                  </a:lnTo>
                  <a:lnTo>
                    <a:pt x="130" y="148"/>
                  </a:lnTo>
                  <a:lnTo>
                    <a:pt x="120" y="152"/>
                  </a:lnTo>
                  <a:lnTo>
                    <a:pt x="106" y="154"/>
                  </a:lnTo>
                  <a:lnTo>
                    <a:pt x="106" y="154"/>
                  </a:lnTo>
                  <a:lnTo>
                    <a:pt x="94" y="152"/>
                  </a:lnTo>
                  <a:lnTo>
                    <a:pt x="86" y="150"/>
                  </a:lnTo>
                  <a:lnTo>
                    <a:pt x="78" y="146"/>
                  </a:lnTo>
                  <a:lnTo>
                    <a:pt x="74" y="142"/>
                  </a:lnTo>
                  <a:lnTo>
                    <a:pt x="68" y="134"/>
                  </a:lnTo>
                  <a:lnTo>
                    <a:pt x="68" y="130"/>
                  </a:lnTo>
                  <a:lnTo>
                    <a:pt x="68" y="130"/>
                  </a:lnTo>
                  <a:lnTo>
                    <a:pt x="62" y="132"/>
                  </a:lnTo>
                  <a:lnTo>
                    <a:pt x="44" y="138"/>
                  </a:lnTo>
                  <a:lnTo>
                    <a:pt x="34" y="138"/>
                  </a:lnTo>
                  <a:lnTo>
                    <a:pt x="24" y="136"/>
                  </a:lnTo>
                  <a:lnTo>
                    <a:pt x="16" y="130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2" y="108"/>
                  </a:lnTo>
                  <a:lnTo>
                    <a:pt x="0" y="98"/>
                  </a:lnTo>
                  <a:lnTo>
                    <a:pt x="0" y="86"/>
                  </a:lnTo>
                  <a:lnTo>
                    <a:pt x="2" y="78"/>
                  </a:lnTo>
                  <a:lnTo>
                    <a:pt x="8" y="70"/>
                  </a:lnTo>
                  <a:lnTo>
                    <a:pt x="14" y="62"/>
                  </a:lnTo>
                  <a:lnTo>
                    <a:pt x="28" y="48"/>
                  </a:lnTo>
                  <a:lnTo>
                    <a:pt x="62" y="26"/>
                  </a:lnTo>
                  <a:lnTo>
                    <a:pt x="70" y="20"/>
                  </a:lnTo>
                  <a:lnTo>
                    <a:pt x="76" y="14"/>
                  </a:lnTo>
                  <a:lnTo>
                    <a:pt x="80" y="6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6" y="6"/>
                  </a:lnTo>
                  <a:lnTo>
                    <a:pt x="90" y="22"/>
                  </a:lnTo>
                  <a:lnTo>
                    <a:pt x="90" y="32"/>
                  </a:lnTo>
                  <a:lnTo>
                    <a:pt x="92" y="44"/>
                  </a:lnTo>
                  <a:lnTo>
                    <a:pt x="90" y="58"/>
                  </a:lnTo>
                  <a:lnTo>
                    <a:pt x="86" y="70"/>
                  </a:lnTo>
                  <a:lnTo>
                    <a:pt x="86" y="70"/>
                  </a:lnTo>
                  <a:lnTo>
                    <a:pt x="90" y="66"/>
                  </a:lnTo>
                  <a:lnTo>
                    <a:pt x="96" y="56"/>
                  </a:lnTo>
                  <a:lnTo>
                    <a:pt x="98" y="46"/>
                  </a:lnTo>
                  <a:lnTo>
                    <a:pt x="100" y="36"/>
                  </a:lnTo>
                  <a:lnTo>
                    <a:pt x="102" y="22"/>
                  </a:lnTo>
                  <a:lnTo>
                    <a:pt x="102" y="6"/>
                  </a:lnTo>
                  <a:lnTo>
                    <a:pt x="10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2" name="Freeform 158"/>
            <p:cNvSpPr>
              <a:spLocks/>
            </p:cNvSpPr>
            <p:nvPr/>
          </p:nvSpPr>
          <p:spPr bwMode="auto">
            <a:xfrm>
              <a:off x="2342147" y="4961021"/>
              <a:ext cx="1235242" cy="1299411"/>
            </a:xfrm>
            <a:custGeom>
              <a:avLst/>
              <a:gdLst/>
              <a:ahLst/>
              <a:cxnLst>
                <a:cxn ang="0">
                  <a:pos x="154" y="70"/>
                </a:cxn>
                <a:cxn ang="0">
                  <a:pos x="154" y="70"/>
                </a:cxn>
                <a:cxn ang="0">
                  <a:pos x="148" y="82"/>
                </a:cxn>
                <a:cxn ang="0">
                  <a:pos x="140" y="96"/>
                </a:cxn>
                <a:cxn ang="0">
                  <a:pos x="132" y="112"/>
                </a:cxn>
                <a:cxn ang="0">
                  <a:pos x="120" y="128"/>
                </a:cxn>
                <a:cxn ang="0">
                  <a:pos x="106" y="142"/>
                </a:cxn>
                <a:cxn ang="0">
                  <a:pos x="98" y="148"/>
                </a:cxn>
                <a:cxn ang="0">
                  <a:pos x="88" y="154"/>
                </a:cxn>
                <a:cxn ang="0">
                  <a:pos x="80" y="158"/>
                </a:cxn>
                <a:cxn ang="0">
                  <a:pos x="70" y="160"/>
                </a:cxn>
                <a:cxn ang="0">
                  <a:pos x="70" y="160"/>
                </a:cxn>
                <a:cxn ang="0">
                  <a:pos x="60" y="162"/>
                </a:cxn>
                <a:cxn ang="0">
                  <a:pos x="52" y="160"/>
                </a:cxn>
                <a:cxn ang="0">
                  <a:pos x="44" y="160"/>
                </a:cxn>
                <a:cxn ang="0">
                  <a:pos x="36" y="156"/>
                </a:cxn>
                <a:cxn ang="0">
                  <a:pos x="24" y="148"/>
                </a:cxn>
                <a:cxn ang="0">
                  <a:pos x="14" y="138"/>
                </a:cxn>
                <a:cxn ang="0">
                  <a:pos x="10" y="124"/>
                </a:cxn>
                <a:cxn ang="0">
                  <a:pos x="8" y="110"/>
                </a:cxn>
                <a:cxn ang="0">
                  <a:pos x="10" y="104"/>
                </a:cxn>
                <a:cxn ang="0">
                  <a:pos x="12" y="98"/>
                </a:cxn>
                <a:cxn ang="0">
                  <a:pos x="16" y="92"/>
                </a:cxn>
                <a:cxn ang="0">
                  <a:pos x="22" y="86"/>
                </a:cxn>
                <a:cxn ang="0">
                  <a:pos x="22" y="86"/>
                </a:cxn>
                <a:cxn ang="0">
                  <a:pos x="16" y="80"/>
                </a:cxn>
                <a:cxn ang="0">
                  <a:pos x="12" y="74"/>
                </a:cxn>
                <a:cxn ang="0">
                  <a:pos x="6" y="66"/>
                </a:cxn>
                <a:cxn ang="0">
                  <a:pos x="2" y="56"/>
                </a:cxn>
                <a:cxn ang="0">
                  <a:pos x="0" y="44"/>
                </a:cxn>
                <a:cxn ang="0">
                  <a:pos x="2" y="32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10"/>
                </a:cxn>
                <a:cxn ang="0">
                  <a:pos x="24" y="4"/>
                </a:cxn>
                <a:cxn ang="0">
                  <a:pos x="32" y="2"/>
                </a:cxn>
                <a:cxn ang="0">
                  <a:pos x="42" y="0"/>
                </a:cxn>
                <a:cxn ang="0">
                  <a:pos x="50" y="0"/>
                </a:cxn>
                <a:cxn ang="0">
                  <a:pos x="58" y="4"/>
                </a:cxn>
                <a:cxn ang="0">
                  <a:pos x="76" y="12"/>
                </a:cxn>
                <a:cxn ang="0">
                  <a:pos x="112" y="34"/>
                </a:cxn>
                <a:cxn ang="0">
                  <a:pos x="132" y="44"/>
                </a:cxn>
                <a:cxn ang="0">
                  <a:pos x="142" y="46"/>
                </a:cxn>
                <a:cxn ang="0">
                  <a:pos x="152" y="46"/>
                </a:cxn>
                <a:cxn ang="0">
                  <a:pos x="152" y="46"/>
                </a:cxn>
                <a:cxn ang="0">
                  <a:pos x="146" y="52"/>
                </a:cxn>
                <a:cxn ang="0">
                  <a:pos x="126" y="64"/>
                </a:cxn>
                <a:cxn ang="0">
                  <a:pos x="104" y="74"/>
                </a:cxn>
                <a:cxn ang="0">
                  <a:pos x="92" y="78"/>
                </a:cxn>
                <a:cxn ang="0">
                  <a:pos x="82" y="80"/>
                </a:cxn>
                <a:cxn ang="0">
                  <a:pos x="82" y="80"/>
                </a:cxn>
                <a:cxn ang="0">
                  <a:pos x="86" y="82"/>
                </a:cxn>
                <a:cxn ang="0">
                  <a:pos x="100" y="82"/>
                </a:cxn>
                <a:cxn ang="0">
                  <a:pos x="110" y="82"/>
                </a:cxn>
                <a:cxn ang="0">
                  <a:pos x="122" y="80"/>
                </a:cxn>
                <a:cxn ang="0">
                  <a:pos x="136" y="76"/>
                </a:cxn>
                <a:cxn ang="0">
                  <a:pos x="154" y="70"/>
                </a:cxn>
                <a:cxn ang="0">
                  <a:pos x="154" y="70"/>
                </a:cxn>
              </a:cxnLst>
              <a:rect l="0" t="0" r="r" b="b"/>
              <a:pathLst>
                <a:path w="154" h="162">
                  <a:moveTo>
                    <a:pt x="154" y="70"/>
                  </a:moveTo>
                  <a:lnTo>
                    <a:pt x="154" y="70"/>
                  </a:lnTo>
                  <a:lnTo>
                    <a:pt x="148" y="82"/>
                  </a:lnTo>
                  <a:lnTo>
                    <a:pt x="140" y="96"/>
                  </a:lnTo>
                  <a:lnTo>
                    <a:pt x="132" y="112"/>
                  </a:lnTo>
                  <a:lnTo>
                    <a:pt x="120" y="128"/>
                  </a:lnTo>
                  <a:lnTo>
                    <a:pt x="106" y="142"/>
                  </a:lnTo>
                  <a:lnTo>
                    <a:pt x="98" y="148"/>
                  </a:lnTo>
                  <a:lnTo>
                    <a:pt x="88" y="154"/>
                  </a:lnTo>
                  <a:lnTo>
                    <a:pt x="80" y="158"/>
                  </a:lnTo>
                  <a:lnTo>
                    <a:pt x="70" y="160"/>
                  </a:lnTo>
                  <a:lnTo>
                    <a:pt x="70" y="160"/>
                  </a:lnTo>
                  <a:lnTo>
                    <a:pt x="60" y="162"/>
                  </a:lnTo>
                  <a:lnTo>
                    <a:pt x="52" y="160"/>
                  </a:lnTo>
                  <a:lnTo>
                    <a:pt x="44" y="160"/>
                  </a:lnTo>
                  <a:lnTo>
                    <a:pt x="36" y="156"/>
                  </a:lnTo>
                  <a:lnTo>
                    <a:pt x="24" y="148"/>
                  </a:lnTo>
                  <a:lnTo>
                    <a:pt x="14" y="138"/>
                  </a:lnTo>
                  <a:lnTo>
                    <a:pt x="10" y="124"/>
                  </a:lnTo>
                  <a:lnTo>
                    <a:pt x="8" y="110"/>
                  </a:lnTo>
                  <a:lnTo>
                    <a:pt x="10" y="104"/>
                  </a:lnTo>
                  <a:lnTo>
                    <a:pt x="12" y="98"/>
                  </a:lnTo>
                  <a:lnTo>
                    <a:pt x="16" y="92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16" y="80"/>
                  </a:lnTo>
                  <a:lnTo>
                    <a:pt x="12" y="74"/>
                  </a:lnTo>
                  <a:lnTo>
                    <a:pt x="6" y="66"/>
                  </a:lnTo>
                  <a:lnTo>
                    <a:pt x="2" y="56"/>
                  </a:lnTo>
                  <a:lnTo>
                    <a:pt x="0" y="44"/>
                  </a:lnTo>
                  <a:lnTo>
                    <a:pt x="2" y="32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10"/>
                  </a:lnTo>
                  <a:lnTo>
                    <a:pt x="24" y="4"/>
                  </a:lnTo>
                  <a:lnTo>
                    <a:pt x="32" y="2"/>
                  </a:lnTo>
                  <a:lnTo>
                    <a:pt x="42" y="0"/>
                  </a:lnTo>
                  <a:lnTo>
                    <a:pt x="50" y="0"/>
                  </a:lnTo>
                  <a:lnTo>
                    <a:pt x="58" y="4"/>
                  </a:lnTo>
                  <a:lnTo>
                    <a:pt x="76" y="12"/>
                  </a:lnTo>
                  <a:lnTo>
                    <a:pt x="112" y="34"/>
                  </a:lnTo>
                  <a:lnTo>
                    <a:pt x="132" y="44"/>
                  </a:lnTo>
                  <a:lnTo>
                    <a:pt x="142" y="4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46" y="52"/>
                  </a:lnTo>
                  <a:lnTo>
                    <a:pt x="126" y="64"/>
                  </a:lnTo>
                  <a:lnTo>
                    <a:pt x="104" y="74"/>
                  </a:lnTo>
                  <a:lnTo>
                    <a:pt x="92" y="78"/>
                  </a:lnTo>
                  <a:lnTo>
                    <a:pt x="82" y="80"/>
                  </a:lnTo>
                  <a:lnTo>
                    <a:pt x="82" y="80"/>
                  </a:lnTo>
                  <a:lnTo>
                    <a:pt x="86" y="82"/>
                  </a:lnTo>
                  <a:lnTo>
                    <a:pt x="100" y="82"/>
                  </a:lnTo>
                  <a:lnTo>
                    <a:pt x="110" y="82"/>
                  </a:lnTo>
                  <a:lnTo>
                    <a:pt x="122" y="80"/>
                  </a:lnTo>
                  <a:lnTo>
                    <a:pt x="136" y="76"/>
                  </a:lnTo>
                  <a:lnTo>
                    <a:pt x="154" y="70"/>
                  </a:lnTo>
                  <a:lnTo>
                    <a:pt x="154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3" name="Freeform 159"/>
            <p:cNvSpPr>
              <a:spLocks/>
            </p:cNvSpPr>
            <p:nvPr/>
          </p:nvSpPr>
          <p:spPr bwMode="auto">
            <a:xfrm>
              <a:off x="2871537" y="3805989"/>
              <a:ext cx="1155032" cy="1283368"/>
            </a:xfrm>
            <a:custGeom>
              <a:avLst/>
              <a:gdLst/>
              <a:ahLst/>
              <a:cxnLst>
                <a:cxn ang="0">
                  <a:pos x="130" y="158"/>
                </a:cxn>
                <a:cxn ang="0">
                  <a:pos x="130" y="158"/>
                </a:cxn>
                <a:cxn ang="0">
                  <a:pos x="130" y="148"/>
                </a:cxn>
                <a:cxn ang="0">
                  <a:pos x="130" y="122"/>
                </a:cxn>
                <a:cxn ang="0">
                  <a:pos x="134" y="88"/>
                </a:cxn>
                <a:cxn ang="0">
                  <a:pos x="136" y="70"/>
                </a:cxn>
                <a:cxn ang="0">
                  <a:pos x="142" y="52"/>
                </a:cxn>
                <a:cxn ang="0">
                  <a:pos x="142" y="52"/>
                </a:cxn>
                <a:cxn ang="0">
                  <a:pos x="144" y="42"/>
                </a:cxn>
                <a:cxn ang="0">
                  <a:pos x="142" y="32"/>
                </a:cxn>
                <a:cxn ang="0">
                  <a:pos x="140" y="24"/>
                </a:cxn>
                <a:cxn ang="0">
                  <a:pos x="134" y="16"/>
                </a:cxn>
                <a:cxn ang="0">
                  <a:pos x="128" y="10"/>
                </a:cxn>
                <a:cxn ang="0">
                  <a:pos x="118" y="4"/>
                </a:cxn>
                <a:cxn ang="0">
                  <a:pos x="110" y="2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8" y="2"/>
                </a:cxn>
                <a:cxn ang="0">
                  <a:pos x="80" y="6"/>
                </a:cxn>
                <a:cxn ang="0">
                  <a:pos x="74" y="10"/>
                </a:cxn>
                <a:cxn ang="0">
                  <a:pos x="68" y="18"/>
                </a:cxn>
                <a:cxn ang="0">
                  <a:pos x="62" y="28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52" y="34"/>
                </a:cxn>
                <a:cxn ang="0">
                  <a:pos x="34" y="36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4" y="104"/>
                </a:cxn>
                <a:cxn ang="0">
                  <a:pos x="12" y="118"/>
                </a:cxn>
                <a:cxn ang="0">
                  <a:pos x="18" y="124"/>
                </a:cxn>
                <a:cxn ang="0">
                  <a:pos x="24" y="130"/>
                </a:cxn>
                <a:cxn ang="0">
                  <a:pos x="32" y="136"/>
                </a:cxn>
                <a:cxn ang="0">
                  <a:pos x="44" y="142"/>
                </a:cxn>
                <a:cxn ang="0">
                  <a:pos x="70" y="152"/>
                </a:cxn>
                <a:cxn ang="0">
                  <a:pos x="102" y="160"/>
                </a:cxn>
                <a:cxn ang="0">
                  <a:pos x="102" y="160"/>
                </a:cxn>
                <a:cxn ang="0">
                  <a:pos x="100" y="156"/>
                </a:cxn>
                <a:cxn ang="0">
                  <a:pos x="90" y="144"/>
                </a:cxn>
                <a:cxn ang="0">
                  <a:pos x="86" y="136"/>
                </a:cxn>
                <a:cxn ang="0">
                  <a:pos x="82" y="126"/>
                </a:cxn>
                <a:cxn ang="0">
                  <a:pos x="80" y="114"/>
                </a:cxn>
                <a:cxn ang="0">
                  <a:pos x="80" y="102"/>
                </a:cxn>
                <a:cxn ang="0">
                  <a:pos x="80" y="102"/>
                </a:cxn>
                <a:cxn ang="0">
                  <a:pos x="84" y="108"/>
                </a:cxn>
                <a:cxn ang="0">
                  <a:pos x="94" y="124"/>
                </a:cxn>
                <a:cxn ang="0">
                  <a:pos x="112" y="142"/>
                </a:cxn>
                <a:cxn ang="0">
                  <a:pos x="120" y="150"/>
                </a:cxn>
                <a:cxn ang="0">
                  <a:pos x="130" y="158"/>
                </a:cxn>
                <a:cxn ang="0">
                  <a:pos x="130" y="158"/>
                </a:cxn>
              </a:cxnLst>
              <a:rect l="0" t="0" r="r" b="b"/>
              <a:pathLst>
                <a:path w="144" h="160">
                  <a:moveTo>
                    <a:pt x="130" y="158"/>
                  </a:moveTo>
                  <a:lnTo>
                    <a:pt x="130" y="158"/>
                  </a:lnTo>
                  <a:lnTo>
                    <a:pt x="130" y="148"/>
                  </a:lnTo>
                  <a:lnTo>
                    <a:pt x="130" y="122"/>
                  </a:lnTo>
                  <a:lnTo>
                    <a:pt x="134" y="88"/>
                  </a:lnTo>
                  <a:lnTo>
                    <a:pt x="136" y="70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44" y="42"/>
                  </a:lnTo>
                  <a:lnTo>
                    <a:pt x="142" y="32"/>
                  </a:lnTo>
                  <a:lnTo>
                    <a:pt x="140" y="24"/>
                  </a:lnTo>
                  <a:lnTo>
                    <a:pt x="134" y="16"/>
                  </a:lnTo>
                  <a:lnTo>
                    <a:pt x="128" y="10"/>
                  </a:lnTo>
                  <a:lnTo>
                    <a:pt x="118" y="4"/>
                  </a:lnTo>
                  <a:lnTo>
                    <a:pt x="110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8" y="2"/>
                  </a:lnTo>
                  <a:lnTo>
                    <a:pt x="80" y="6"/>
                  </a:lnTo>
                  <a:lnTo>
                    <a:pt x="74" y="10"/>
                  </a:lnTo>
                  <a:lnTo>
                    <a:pt x="68" y="18"/>
                  </a:lnTo>
                  <a:lnTo>
                    <a:pt x="62" y="28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52" y="34"/>
                  </a:lnTo>
                  <a:lnTo>
                    <a:pt x="34" y="36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4" y="104"/>
                  </a:lnTo>
                  <a:lnTo>
                    <a:pt x="12" y="118"/>
                  </a:lnTo>
                  <a:lnTo>
                    <a:pt x="18" y="124"/>
                  </a:lnTo>
                  <a:lnTo>
                    <a:pt x="24" y="130"/>
                  </a:lnTo>
                  <a:lnTo>
                    <a:pt x="32" y="136"/>
                  </a:lnTo>
                  <a:lnTo>
                    <a:pt x="44" y="142"/>
                  </a:lnTo>
                  <a:lnTo>
                    <a:pt x="70" y="152"/>
                  </a:lnTo>
                  <a:lnTo>
                    <a:pt x="102" y="160"/>
                  </a:lnTo>
                  <a:lnTo>
                    <a:pt x="102" y="160"/>
                  </a:lnTo>
                  <a:lnTo>
                    <a:pt x="100" y="156"/>
                  </a:lnTo>
                  <a:lnTo>
                    <a:pt x="90" y="144"/>
                  </a:lnTo>
                  <a:lnTo>
                    <a:pt x="86" y="136"/>
                  </a:lnTo>
                  <a:lnTo>
                    <a:pt x="82" y="126"/>
                  </a:lnTo>
                  <a:lnTo>
                    <a:pt x="80" y="114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84" y="108"/>
                  </a:lnTo>
                  <a:lnTo>
                    <a:pt x="94" y="124"/>
                  </a:lnTo>
                  <a:lnTo>
                    <a:pt x="112" y="142"/>
                  </a:lnTo>
                  <a:lnTo>
                    <a:pt x="120" y="150"/>
                  </a:lnTo>
                  <a:lnTo>
                    <a:pt x="130" y="158"/>
                  </a:lnTo>
                  <a:lnTo>
                    <a:pt x="130" y="1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4" name="Freeform 160"/>
            <p:cNvSpPr>
              <a:spLocks/>
            </p:cNvSpPr>
            <p:nvPr/>
          </p:nvSpPr>
          <p:spPr bwMode="auto">
            <a:xfrm>
              <a:off x="3689684" y="5249779"/>
              <a:ext cx="288758" cy="320842"/>
            </a:xfrm>
            <a:custGeom>
              <a:avLst/>
              <a:gdLst/>
              <a:ahLst/>
              <a:cxnLst>
                <a:cxn ang="0">
                  <a:pos x="36" y="20"/>
                </a:cxn>
                <a:cxn ang="0">
                  <a:pos x="36" y="20"/>
                </a:cxn>
                <a:cxn ang="0">
                  <a:pos x="34" y="28"/>
                </a:cxn>
                <a:cxn ang="0">
                  <a:pos x="30" y="34"/>
                </a:cxn>
                <a:cxn ang="0">
                  <a:pos x="24" y="38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10" y="38"/>
                </a:cxn>
                <a:cxn ang="0">
                  <a:pos x="6" y="34"/>
                </a:cxn>
                <a:cxn ang="0">
                  <a:pos x="2" y="28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2" y="12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6"/>
                </a:cxn>
                <a:cxn ang="0">
                  <a:pos x="34" y="12"/>
                </a:cxn>
                <a:cxn ang="0">
                  <a:pos x="36" y="20"/>
                </a:cxn>
                <a:cxn ang="0">
                  <a:pos x="36" y="20"/>
                </a:cxn>
              </a:cxnLst>
              <a:rect l="0" t="0" r="r" b="b"/>
              <a:pathLst>
                <a:path w="36" h="40">
                  <a:moveTo>
                    <a:pt x="36" y="20"/>
                  </a:moveTo>
                  <a:lnTo>
                    <a:pt x="36" y="20"/>
                  </a:lnTo>
                  <a:lnTo>
                    <a:pt x="34" y="28"/>
                  </a:lnTo>
                  <a:lnTo>
                    <a:pt x="30" y="34"/>
                  </a:lnTo>
                  <a:lnTo>
                    <a:pt x="24" y="38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0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6"/>
                  </a:lnTo>
                  <a:lnTo>
                    <a:pt x="34" y="12"/>
                  </a:lnTo>
                  <a:lnTo>
                    <a:pt x="36" y="20"/>
                  </a:lnTo>
                  <a:lnTo>
                    <a:pt x="36" y="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315" name="Title 314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HOTP</a:t>
            </a:r>
            <a:br>
              <a:rPr lang="en-US" dirty="0" smtClean="0"/>
            </a:br>
            <a:r>
              <a:rPr lang="en-US" dirty="0" smtClean="0"/>
              <a:t>Famous examples</a:t>
            </a:r>
            <a:endParaRPr lang="en-US" dirty="0"/>
          </a:p>
        </p:txBody>
      </p:sp>
      <p:sp>
        <p:nvSpPr>
          <p:cNvPr id="160" name="Content Placeholder 159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b="1" dirty="0" smtClean="0"/>
              <a:t>Entrust</a:t>
            </a:r>
            <a:endParaRPr lang="en-US" b="1" dirty="0" smtClean="0"/>
          </a:p>
          <a:p>
            <a:r>
              <a:rPr lang="en-US" b="1" dirty="0" err="1" smtClean="0"/>
              <a:t>ActivIdentity</a:t>
            </a:r>
            <a:endParaRPr lang="en-US" b="1" dirty="0" smtClean="0"/>
          </a:p>
          <a:p>
            <a:r>
              <a:rPr lang="en-US" b="1" dirty="0" err="1" smtClean="0"/>
              <a:t>Alladin</a:t>
            </a:r>
            <a:r>
              <a:rPr lang="en-US" b="1" dirty="0" smtClean="0"/>
              <a:t>/</a:t>
            </a:r>
            <a:r>
              <a:rPr lang="en-US" b="1" dirty="0" err="1" smtClean="0"/>
              <a:t>SafeNet</a:t>
            </a:r>
            <a:endParaRPr lang="en-US" b="1" dirty="0" smtClean="0"/>
          </a:p>
          <a:p>
            <a:r>
              <a:rPr lang="en-US" b="1" dirty="0" err="1" smtClean="0"/>
              <a:t>Authenex</a:t>
            </a:r>
            <a:endParaRPr lang="en-US" b="1" dirty="0" smtClean="0"/>
          </a:p>
          <a:p>
            <a:r>
              <a:rPr lang="en-US" b="1" dirty="0" err="1" smtClean="0"/>
              <a:t>Feitian</a:t>
            </a:r>
            <a:endParaRPr lang="en-US" b="1" dirty="0" smtClean="0"/>
          </a:p>
          <a:p>
            <a:r>
              <a:rPr lang="en-US" b="1" dirty="0" smtClean="0"/>
              <a:t>Zyxel</a:t>
            </a:r>
          </a:p>
          <a:p>
            <a:r>
              <a:rPr lang="en-US" b="1" dirty="0" smtClean="0"/>
              <a:t>CRYPTOCard</a:t>
            </a:r>
            <a:endParaRPr lang="en-US" b="1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0" name="Group 315"/>
          <p:cNvGrpSpPr/>
          <p:nvPr/>
        </p:nvGrpSpPr>
        <p:grpSpPr>
          <a:xfrm>
            <a:off x="0" y="0"/>
            <a:ext cx="9144000" cy="6858000"/>
            <a:chOff x="0" y="-1295400"/>
            <a:chExt cx="9144000" cy="9144000"/>
          </a:xfrm>
          <a:gradFill flip="none" rotWithShape="1">
            <a:gsLst>
              <a:gs pos="0">
                <a:schemeClr val="bg1">
                  <a:alpha val="10000"/>
                </a:schemeClr>
              </a:gs>
              <a:gs pos="36000">
                <a:schemeClr val="bg1">
                  <a:alpha val="0"/>
                </a:schemeClr>
              </a:gs>
              <a:gs pos="95000">
                <a:schemeClr val="bg1">
                  <a:alpha val="15000"/>
                </a:schemeClr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61" name="Freeform 7"/>
            <p:cNvSpPr>
              <a:spLocks/>
            </p:cNvSpPr>
            <p:nvPr/>
          </p:nvSpPr>
          <p:spPr bwMode="auto">
            <a:xfrm>
              <a:off x="5181600" y="3340768"/>
              <a:ext cx="465221" cy="449179"/>
            </a:xfrm>
            <a:custGeom>
              <a:avLst/>
              <a:gdLst/>
              <a:ahLst/>
              <a:cxnLst>
                <a:cxn ang="0">
                  <a:pos x="2" y="44"/>
                </a:cxn>
                <a:cxn ang="0">
                  <a:pos x="2" y="44"/>
                </a:cxn>
                <a:cxn ang="0">
                  <a:pos x="8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8" y="56"/>
                </a:cxn>
                <a:cxn ang="0">
                  <a:pos x="44" y="56"/>
                </a:cxn>
                <a:cxn ang="0">
                  <a:pos x="48" y="54"/>
                </a:cxn>
                <a:cxn ang="0">
                  <a:pos x="56" y="48"/>
                </a:cxn>
                <a:cxn ang="0">
                  <a:pos x="58" y="44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6" y="36"/>
                </a:cxn>
                <a:cxn ang="0">
                  <a:pos x="52" y="32"/>
                </a:cxn>
                <a:cxn ang="0">
                  <a:pos x="48" y="28"/>
                </a:cxn>
                <a:cxn ang="0">
                  <a:pos x="48" y="28"/>
                </a:cxn>
                <a:cxn ang="0">
                  <a:pos x="50" y="26"/>
                </a:cxn>
                <a:cxn ang="0">
                  <a:pos x="52" y="20"/>
                </a:cxn>
                <a:cxn ang="0">
                  <a:pos x="54" y="16"/>
                </a:cxn>
                <a:cxn ang="0">
                  <a:pos x="54" y="12"/>
                </a:cxn>
                <a:cxn ang="0">
                  <a:pos x="52" y="8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0" y="6"/>
                </a:cxn>
                <a:cxn ang="0">
                  <a:pos x="14" y="12"/>
                </a:cxn>
                <a:cxn ang="0">
                  <a:pos x="8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32"/>
                </a:cxn>
                <a:cxn ang="0">
                  <a:pos x="18" y="30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2" y="44"/>
                </a:cxn>
                <a:cxn ang="0">
                  <a:pos x="2" y="44"/>
                </a:cxn>
              </a:cxnLst>
              <a:rect l="0" t="0" r="r" b="b"/>
              <a:pathLst>
                <a:path w="58" h="56">
                  <a:moveTo>
                    <a:pt x="2" y="44"/>
                  </a:moveTo>
                  <a:lnTo>
                    <a:pt x="2" y="44"/>
                  </a:lnTo>
                  <a:lnTo>
                    <a:pt x="8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8" y="56"/>
                  </a:lnTo>
                  <a:lnTo>
                    <a:pt x="44" y="56"/>
                  </a:lnTo>
                  <a:lnTo>
                    <a:pt x="48" y="54"/>
                  </a:lnTo>
                  <a:lnTo>
                    <a:pt x="56" y="48"/>
                  </a:lnTo>
                  <a:lnTo>
                    <a:pt x="58" y="44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6" y="36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50" y="26"/>
                  </a:lnTo>
                  <a:lnTo>
                    <a:pt x="52" y="20"/>
                  </a:lnTo>
                  <a:lnTo>
                    <a:pt x="54" y="16"/>
                  </a:lnTo>
                  <a:lnTo>
                    <a:pt x="54" y="12"/>
                  </a:lnTo>
                  <a:lnTo>
                    <a:pt x="52" y="8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0" y="6"/>
                  </a:lnTo>
                  <a:lnTo>
                    <a:pt x="14" y="12"/>
                  </a:lnTo>
                  <a:lnTo>
                    <a:pt x="8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32"/>
                  </a:lnTo>
                  <a:lnTo>
                    <a:pt x="18" y="30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2" y="44"/>
                  </a:lnTo>
                  <a:lnTo>
                    <a:pt x="2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2" name="Freeform 8"/>
            <p:cNvSpPr>
              <a:spLocks/>
            </p:cNvSpPr>
            <p:nvPr/>
          </p:nvSpPr>
          <p:spPr bwMode="auto">
            <a:xfrm>
              <a:off x="5117432" y="3741821"/>
              <a:ext cx="401053" cy="497305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8"/>
                </a:cxn>
                <a:cxn ang="0">
                  <a:pos x="46" y="40"/>
                </a:cxn>
                <a:cxn ang="0">
                  <a:pos x="42" y="44"/>
                </a:cxn>
                <a:cxn ang="0">
                  <a:pos x="34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6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2"/>
                </a:cxn>
                <a:cxn ang="0">
                  <a:pos x="16" y="62"/>
                </a:cxn>
                <a:cxn ang="0">
                  <a:pos x="8" y="60"/>
                </a:cxn>
                <a:cxn ang="0">
                  <a:pos x="4" y="54"/>
                </a:cxn>
                <a:cxn ang="0">
                  <a:pos x="2" y="48"/>
                </a:cxn>
                <a:cxn ang="0">
                  <a:pos x="2" y="38"/>
                </a:cxn>
                <a:cxn ang="0">
                  <a:pos x="4" y="20"/>
                </a:cxn>
                <a:cxn ang="0">
                  <a:pos x="4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0" y="10"/>
                </a:cxn>
                <a:cxn ang="0">
                  <a:pos x="18" y="18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2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0" y="12"/>
                </a:cxn>
                <a:cxn ang="0">
                  <a:pos x="46" y="20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2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8"/>
                  </a:lnTo>
                  <a:lnTo>
                    <a:pt x="46" y="40"/>
                  </a:lnTo>
                  <a:lnTo>
                    <a:pt x="42" y="44"/>
                  </a:lnTo>
                  <a:lnTo>
                    <a:pt x="34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6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8" y="60"/>
                  </a:lnTo>
                  <a:lnTo>
                    <a:pt x="4" y="54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4" y="20"/>
                  </a:lnTo>
                  <a:lnTo>
                    <a:pt x="4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10" y="10"/>
                  </a:lnTo>
                  <a:lnTo>
                    <a:pt x="18" y="18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2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0" y="12"/>
                  </a:lnTo>
                  <a:lnTo>
                    <a:pt x="46" y="20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3" name="Freeform 9"/>
            <p:cNvSpPr>
              <a:spLocks/>
            </p:cNvSpPr>
            <p:nvPr/>
          </p:nvSpPr>
          <p:spPr bwMode="auto">
            <a:xfrm>
              <a:off x="4668253" y="3757863"/>
              <a:ext cx="433137" cy="449179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50" y="6"/>
                </a:cxn>
                <a:cxn ang="0">
                  <a:pos x="52" y="14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8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4" y="12"/>
                </a:cxn>
                <a:cxn ang="0">
                  <a:pos x="10" y="10"/>
                </a:cxn>
                <a:cxn ang="0">
                  <a:pos x="18" y="8"/>
                </a:cxn>
                <a:cxn ang="0">
                  <a:pos x="34" y="6"/>
                </a:cxn>
                <a:cxn ang="0">
                  <a:pos x="40" y="4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6"/>
                </a:cxn>
                <a:cxn ang="0">
                  <a:pos x="50" y="6"/>
                </a:cxn>
              </a:cxnLst>
              <a:rect l="0" t="0" r="r" b="b"/>
              <a:pathLst>
                <a:path w="54" h="56">
                  <a:moveTo>
                    <a:pt x="50" y="6"/>
                  </a:moveTo>
                  <a:lnTo>
                    <a:pt x="50" y="6"/>
                  </a:lnTo>
                  <a:lnTo>
                    <a:pt x="52" y="14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8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4" y="12"/>
                  </a:lnTo>
                  <a:lnTo>
                    <a:pt x="10" y="10"/>
                  </a:lnTo>
                  <a:lnTo>
                    <a:pt x="18" y="8"/>
                  </a:lnTo>
                  <a:lnTo>
                    <a:pt x="34" y="6"/>
                  </a:lnTo>
                  <a:lnTo>
                    <a:pt x="40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6"/>
                  </a:lnTo>
                  <a:lnTo>
                    <a:pt x="5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4" name="Freeform 10"/>
            <p:cNvSpPr>
              <a:spLocks/>
            </p:cNvSpPr>
            <p:nvPr/>
          </p:nvSpPr>
          <p:spPr bwMode="auto">
            <a:xfrm>
              <a:off x="4523874" y="3324726"/>
              <a:ext cx="481263" cy="481263"/>
            </a:xfrm>
            <a:custGeom>
              <a:avLst/>
              <a:gdLst/>
              <a:ahLst/>
              <a:cxnLst>
                <a:cxn ang="0">
                  <a:pos x="56" y="42"/>
                </a:cxn>
                <a:cxn ang="0">
                  <a:pos x="56" y="42"/>
                </a:cxn>
                <a:cxn ang="0">
                  <a:pos x="52" y="46"/>
                </a:cxn>
                <a:cxn ang="0">
                  <a:pos x="42" y="54"/>
                </a:cxn>
                <a:cxn ang="0">
                  <a:pos x="28" y="58"/>
                </a:cxn>
                <a:cxn ang="0">
                  <a:pos x="22" y="60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6"/>
                </a:cxn>
                <a:cxn ang="0">
                  <a:pos x="4" y="52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0" y="36"/>
                </a:cxn>
                <a:cxn ang="0">
                  <a:pos x="2" y="32"/>
                </a:cxn>
                <a:cxn ang="0">
                  <a:pos x="6" y="28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10" y="24"/>
                </a:cxn>
                <a:cxn ang="0">
                  <a:pos x="8" y="16"/>
                </a:cxn>
                <a:cxn ang="0">
                  <a:pos x="10" y="8"/>
                </a:cxn>
                <a:cxn ang="0">
                  <a:pos x="12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24" y="0"/>
                </a:cxn>
                <a:cxn ang="0">
                  <a:pos x="30" y="0"/>
                </a:cxn>
                <a:cxn ang="0">
                  <a:pos x="36" y="4"/>
                </a:cxn>
                <a:cxn ang="0">
                  <a:pos x="40" y="10"/>
                </a:cxn>
                <a:cxn ang="0">
                  <a:pos x="48" y="24"/>
                </a:cxn>
                <a:cxn ang="0">
                  <a:pos x="54" y="30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48" y="36"/>
                </a:cxn>
                <a:cxn ang="0">
                  <a:pos x="40" y="36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6" y="38"/>
                </a:cxn>
                <a:cxn ang="0">
                  <a:pos x="44" y="40"/>
                </a:cxn>
                <a:cxn ang="0">
                  <a:pos x="56" y="42"/>
                </a:cxn>
                <a:cxn ang="0">
                  <a:pos x="56" y="42"/>
                </a:cxn>
              </a:cxnLst>
              <a:rect l="0" t="0" r="r" b="b"/>
              <a:pathLst>
                <a:path w="60" h="60">
                  <a:moveTo>
                    <a:pt x="56" y="42"/>
                  </a:moveTo>
                  <a:lnTo>
                    <a:pt x="56" y="42"/>
                  </a:lnTo>
                  <a:lnTo>
                    <a:pt x="52" y="46"/>
                  </a:lnTo>
                  <a:lnTo>
                    <a:pt x="42" y="54"/>
                  </a:lnTo>
                  <a:lnTo>
                    <a:pt x="28" y="58"/>
                  </a:lnTo>
                  <a:lnTo>
                    <a:pt x="22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6"/>
                  </a:lnTo>
                  <a:lnTo>
                    <a:pt x="4" y="52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2" y="32"/>
                  </a:lnTo>
                  <a:lnTo>
                    <a:pt x="6" y="28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4"/>
                  </a:lnTo>
                  <a:lnTo>
                    <a:pt x="8" y="16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4"/>
                  </a:lnTo>
                  <a:lnTo>
                    <a:pt x="40" y="10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48" y="36"/>
                  </a:lnTo>
                  <a:lnTo>
                    <a:pt x="40" y="36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6" y="38"/>
                  </a:lnTo>
                  <a:lnTo>
                    <a:pt x="44" y="40"/>
                  </a:lnTo>
                  <a:lnTo>
                    <a:pt x="56" y="42"/>
                  </a:lnTo>
                  <a:lnTo>
                    <a:pt x="56" y="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5" name="Freeform 11"/>
            <p:cNvSpPr>
              <a:spLocks/>
            </p:cNvSpPr>
            <p:nvPr/>
          </p:nvSpPr>
          <p:spPr bwMode="auto">
            <a:xfrm>
              <a:off x="4908884" y="3100137"/>
              <a:ext cx="449179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8"/>
                </a:cxn>
                <a:cxn ang="0">
                  <a:pos x="44" y="36"/>
                </a:cxn>
                <a:cxn ang="0">
                  <a:pos x="54" y="26"/>
                </a:cxn>
                <a:cxn ang="0">
                  <a:pos x="54" y="26"/>
                </a:cxn>
                <a:cxn ang="0">
                  <a:pos x="56" y="20"/>
                </a:cxn>
                <a:cxn ang="0">
                  <a:pos x="56" y="12"/>
                </a:cxn>
                <a:cxn ang="0">
                  <a:pos x="54" y="6"/>
                </a:cxn>
                <a:cxn ang="0">
                  <a:pos x="48" y="2"/>
                </a:cxn>
                <a:cxn ang="0">
                  <a:pos x="48" y="2"/>
                </a:cxn>
                <a:cxn ang="0">
                  <a:pos x="40" y="0"/>
                </a:cxn>
                <a:cxn ang="0">
                  <a:pos x="34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2" y="2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2" y="46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6" h="58">
                  <a:moveTo>
                    <a:pt x="32" y="58"/>
                  </a:moveTo>
                  <a:lnTo>
                    <a:pt x="32" y="58"/>
                  </a:lnTo>
                  <a:lnTo>
                    <a:pt x="38" y="48"/>
                  </a:lnTo>
                  <a:lnTo>
                    <a:pt x="44" y="36"/>
                  </a:lnTo>
                  <a:lnTo>
                    <a:pt x="54" y="26"/>
                  </a:lnTo>
                  <a:lnTo>
                    <a:pt x="54" y="26"/>
                  </a:lnTo>
                  <a:lnTo>
                    <a:pt x="56" y="20"/>
                  </a:lnTo>
                  <a:lnTo>
                    <a:pt x="56" y="12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4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2" y="46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6" name="Freeform 12"/>
            <p:cNvSpPr>
              <a:spLocks/>
            </p:cNvSpPr>
            <p:nvPr/>
          </p:nvSpPr>
          <p:spPr bwMode="auto">
            <a:xfrm>
              <a:off x="5037221" y="3613484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7" name="Freeform 13"/>
            <p:cNvSpPr>
              <a:spLocks/>
            </p:cNvSpPr>
            <p:nvPr/>
          </p:nvSpPr>
          <p:spPr bwMode="auto">
            <a:xfrm>
              <a:off x="8213558" y="4207042"/>
              <a:ext cx="449179" cy="449179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0" y="44"/>
                </a:cxn>
                <a:cxn ang="0">
                  <a:pos x="6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6" y="56"/>
                </a:cxn>
                <a:cxn ang="0">
                  <a:pos x="42" y="56"/>
                </a:cxn>
                <a:cxn ang="0">
                  <a:pos x="48" y="54"/>
                </a:cxn>
                <a:cxn ang="0">
                  <a:pos x="54" y="48"/>
                </a:cxn>
                <a:cxn ang="0">
                  <a:pos x="56" y="44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4" y="34"/>
                </a:cxn>
                <a:cxn ang="0">
                  <a:pos x="50" y="30"/>
                </a:cxn>
                <a:cxn ang="0">
                  <a:pos x="46" y="28"/>
                </a:cxn>
                <a:cxn ang="0">
                  <a:pos x="46" y="28"/>
                </a:cxn>
                <a:cxn ang="0">
                  <a:pos x="48" y="26"/>
                </a:cxn>
                <a:cxn ang="0">
                  <a:pos x="50" y="18"/>
                </a:cxn>
                <a:cxn ang="0">
                  <a:pos x="52" y="14"/>
                </a:cxn>
                <a:cxn ang="0">
                  <a:pos x="52" y="10"/>
                </a:cxn>
                <a:cxn ang="0">
                  <a:pos x="50" y="6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18" y="4"/>
                </a:cxn>
                <a:cxn ang="0">
                  <a:pos x="12" y="12"/>
                </a:cxn>
                <a:cxn ang="0">
                  <a:pos x="6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8" y="32"/>
                </a:cxn>
                <a:cxn ang="0">
                  <a:pos x="16" y="30"/>
                </a:cxn>
                <a:cxn ang="0">
                  <a:pos x="24" y="30"/>
                </a:cxn>
                <a:cxn ang="0">
                  <a:pos x="24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0" y="44"/>
                </a:cxn>
                <a:cxn ang="0">
                  <a:pos x="0" y="44"/>
                </a:cxn>
              </a:cxnLst>
              <a:rect l="0" t="0" r="r" b="b"/>
              <a:pathLst>
                <a:path w="56" h="56">
                  <a:moveTo>
                    <a:pt x="0" y="44"/>
                  </a:moveTo>
                  <a:lnTo>
                    <a:pt x="0" y="44"/>
                  </a:lnTo>
                  <a:lnTo>
                    <a:pt x="6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6" y="56"/>
                  </a:lnTo>
                  <a:lnTo>
                    <a:pt x="42" y="56"/>
                  </a:lnTo>
                  <a:lnTo>
                    <a:pt x="48" y="54"/>
                  </a:lnTo>
                  <a:lnTo>
                    <a:pt x="54" y="48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34"/>
                  </a:lnTo>
                  <a:lnTo>
                    <a:pt x="50" y="30"/>
                  </a:lnTo>
                  <a:lnTo>
                    <a:pt x="46" y="28"/>
                  </a:lnTo>
                  <a:lnTo>
                    <a:pt x="46" y="28"/>
                  </a:lnTo>
                  <a:lnTo>
                    <a:pt x="48" y="26"/>
                  </a:lnTo>
                  <a:lnTo>
                    <a:pt x="50" y="18"/>
                  </a:lnTo>
                  <a:lnTo>
                    <a:pt x="52" y="14"/>
                  </a:lnTo>
                  <a:lnTo>
                    <a:pt x="52" y="10"/>
                  </a:lnTo>
                  <a:lnTo>
                    <a:pt x="50" y="6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4"/>
                  </a:lnTo>
                  <a:lnTo>
                    <a:pt x="12" y="12"/>
                  </a:lnTo>
                  <a:lnTo>
                    <a:pt x="6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8" y="32"/>
                  </a:lnTo>
                  <a:lnTo>
                    <a:pt x="16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0" y="44"/>
                  </a:lnTo>
                  <a:lnTo>
                    <a:pt x="0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8" name="Freeform 14"/>
            <p:cNvSpPr>
              <a:spLocks/>
            </p:cNvSpPr>
            <p:nvPr/>
          </p:nvSpPr>
          <p:spPr bwMode="auto">
            <a:xfrm>
              <a:off x="8133347" y="4608095"/>
              <a:ext cx="401053" cy="481263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6"/>
                </a:cxn>
                <a:cxn ang="0">
                  <a:pos x="46" y="40"/>
                </a:cxn>
                <a:cxn ang="0">
                  <a:pos x="42" y="42"/>
                </a:cxn>
                <a:cxn ang="0">
                  <a:pos x="36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4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0"/>
                </a:cxn>
                <a:cxn ang="0">
                  <a:pos x="16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2" y="46"/>
                </a:cxn>
                <a:cxn ang="0">
                  <a:pos x="2" y="38"/>
                </a:cxn>
                <a:cxn ang="0">
                  <a:pos x="4" y="18"/>
                </a:cxn>
                <a:cxn ang="0">
                  <a:pos x="4" y="1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0" y="10"/>
                </a:cxn>
                <a:cxn ang="0">
                  <a:pos x="18" y="16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2"/>
                </a:cxn>
                <a:cxn ang="0">
                  <a:pos x="20" y="16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0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2" y="12"/>
                </a:cxn>
                <a:cxn ang="0">
                  <a:pos x="46" y="18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0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6"/>
                  </a:lnTo>
                  <a:lnTo>
                    <a:pt x="46" y="40"/>
                  </a:lnTo>
                  <a:lnTo>
                    <a:pt x="42" y="42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4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2" y="46"/>
                  </a:lnTo>
                  <a:lnTo>
                    <a:pt x="2" y="38"/>
                  </a:lnTo>
                  <a:lnTo>
                    <a:pt x="4" y="18"/>
                  </a:lnTo>
                  <a:lnTo>
                    <a:pt x="4" y="1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0" y="10"/>
                  </a:lnTo>
                  <a:lnTo>
                    <a:pt x="18" y="1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2"/>
                  </a:lnTo>
                  <a:lnTo>
                    <a:pt x="20" y="16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2" y="12"/>
                  </a:lnTo>
                  <a:lnTo>
                    <a:pt x="46" y="18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9" name="Freeform 15"/>
            <p:cNvSpPr>
              <a:spLocks/>
            </p:cNvSpPr>
            <p:nvPr/>
          </p:nvSpPr>
          <p:spPr bwMode="auto">
            <a:xfrm>
              <a:off x="7684168" y="4624137"/>
              <a:ext cx="433137" cy="449179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50" y="4"/>
                </a:cxn>
                <a:cxn ang="0">
                  <a:pos x="52" y="12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6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38"/>
                </a:cxn>
                <a:cxn ang="0">
                  <a:pos x="2" y="34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6" y="12"/>
                </a:cxn>
                <a:cxn ang="0">
                  <a:pos x="12" y="8"/>
                </a:cxn>
                <a:cxn ang="0">
                  <a:pos x="18" y="6"/>
                </a:cxn>
                <a:cxn ang="0">
                  <a:pos x="34" y="4"/>
                </a:cxn>
                <a:cxn ang="0">
                  <a:pos x="40" y="2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54" h="56">
                  <a:moveTo>
                    <a:pt x="50" y="4"/>
                  </a:moveTo>
                  <a:lnTo>
                    <a:pt x="50" y="4"/>
                  </a:lnTo>
                  <a:lnTo>
                    <a:pt x="52" y="12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6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12" y="8"/>
                  </a:lnTo>
                  <a:lnTo>
                    <a:pt x="18" y="6"/>
                  </a:lnTo>
                  <a:lnTo>
                    <a:pt x="34" y="4"/>
                  </a:lnTo>
                  <a:lnTo>
                    <a:pt x="40" y="2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0" name="Freeform 16"/>
            <p:cNvSpPr>
              <a:spLocks/>
            </p:cNvSpPr>
            <p:nvPr/>
          </p:nvSpPr>
          <p:spPr bwMode="auto">
            <a:xfrm>
              <a:off x="7539789" y="4174958"/>
              <a:ext cx="481263" cy="497305"/>
            </a:xfrm>
            <a:custGeom>
              <a:avLst/>
              <a:gdLst/>
              <a:ahLst/>
              <a:cxnLst>
                <a:cxn ang="0">
                  <a:pos x="56" y="44"/>
                </a:cxn>
                <a:cxn ang="0">
                  <a:pos x="56" y="44"/>
                </a:cxn>
                <a:cxn ang="0">
                  <a:pos x="52" y="48"/>
                </a:cxn>
                <a:cxn ang="0">
                  <a:pos x="42" y="54"/>
                </a:cxn>
                <a:cxn ang="0">
                  <a:pos x="28" y="60"/>
                </a:cxn>
                <a:cxn ang="0">
                  <a:pos x="22" y="62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0" y="38"/>
                </a:cxn>
                <a:cxn ang="0">
                  <a:pos x="2" y="34"/>
                </a:cxn>
                <a:cxn ang="0">
                  <a:pos x="6" y="30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4"/>
                </a:cxn>
                <a:cxn ang="0">
                  <a:pos x="8" y="18"/>
                </a:cxn>
                <a:cxn ang="0">
                  <a:pos x="10" y="10"/>
                </a:cxn>
                <a:cxn ang="0">
                  <a:pos x="12" y="6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24" y="0"/>
                </a:cxn>
                <a:cxn ang="0">
                  <a:pos x="32" y="2"/>
                </a:cxn>
                <a:cxn ang="0">
                  <a:pos x="36" y="6"/>
                </a:cxn>
                <a:cxn ang="0">
                  <a:pos x="40" y="12"/>
                </a:cxn>
                <a:cxn ang="0">
                  <a:pos x="50" y="26"/>
                </a:cxn>
                <a:cxn ang="0">
                  <a:pos x="54" y="32"/>
                </a:cxn>
                <a:cxn ang="0">
                  <a:pos x="60" y="36"/>
                </a:cxn>
                <a:cxn ang="0">
                  <a:pos x="60" y="36"/>
                </a:cxn>
                <a:cxn ang="0">
                  <a:pos x="48" y="38"/>
                </a:cxn>
                <a:cxn ang="0">
                  <a:pos x="40" y="38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6" y="40"/>
                </a:cxn>
                <a:cxn ang="0">
                  <a:pos x="44" y="42"/>
                </a:cxn>
                <a:cxn ang="0">
                  <a:pos x="56" y="44"/>
                </a:cxn>
                <a:cxn ang="0">
                  <a:pos x="56" y="44"/>
                </a:cxn>
              </a:cxnLst>
              <a:rect l="0" t="0" r="r" b="b"/>
              <a:pathLst>
                <a:path w="60" h="62">
                  <a:moveTo>
                    <a:pt x="56" y="44"/>
                  </a:moveTo>
                  <a:lnTo>
                    <a:pt x="56" y="44"/>
                  </a:lnTo>
                  <a:lnTo>
                    <a:pt x="52" y="48"/>
                  </a:lnTo>
                  <a:lnTo>
                    <a:pt x="42" y="54"/>
                  </a:lnTo>
                  <a:lnTo>
                    <a:pt x="28" y="60"/>
                  </a:lnTo>
                  <a:lnTo>
                    <a:pt x="22" y="62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38"/>
                  </a:lnTo>
                  <a:lnTo>
                    <a:pt x="2" y="34"/>
                  </a:lnTo>
                  <a:lnTo>
                    <a:pt x="6" y="30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4"/>
                  </a:lnTo>
                  <a:lnTo>
                    <a:pt x="8" y="18"/>
                  </a:lnTo>
                  <a:lnTo>
                    <a:pt x="10" y="10"/>
                  </a:lnTo>
                  <a:lnTo>
                    <a:pt x="12" y="6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6" y="6"/>
                  </a:lnTo>
                  <a:lnTo>
                    <a:pt x="40" y="12"/>
                  </a:lnTo>
                  <a:lnTo>
                    <a:pt x="50" y="26"/>
                  </a:lnTo>
                  <a:lnTo>
                    <a:pt x="54" y="32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48" y="38"/>
                  </a:lnTo>
                  <a:lnTo>
                    <a:pt x="40" y="38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6" y="40"/>
                  </a:lnTo>
                  <a:lnTo>
                    <a:pt x="44" y="42"/>
                  </a:lnTo>
                  <a:lnTo>
                    <a:pt x="56" y="44"/>
                  </a:lnTo>
                  <a:lnTo>
                    <a:pt x="56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1" name="Freeform 17"/>
            <p:cNvSpPr>
              <a:spLocks/>
            </p:cNvSpPr>
            <p:nvPr/>
          </p:nvSpPr>
          <p:spPr bwMode="auto">
            <a:xfrm>
              <a:off x="7924800" y="3966411"/>
              <a:ext cx="465221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6"/>
                </a:cxn>
                <a:cxn ang="0">
                  <a:pos x="46" y="36"/>
                </a:cxn>
                <a:cxn ang="0">
                  <a:pos x="54" y="24"/>
                </a:cxn>
                <a:cxn ang="0">
                  <a:pos x="54" y="24"/>
                </a:cxn>
                <a:cxn ang="0">
                  <a:pos x="58" y="18"/>
                </a:cxn>
                <a:cxn ang="0">
                  <a:pos x="58" y="12"/>
                </a:cxn>
                <a:cxn ang="0">
                  <a:pos x="54" y="6"/>
                </a:cxn>
                <a:cxn ang="0">
                  <a:pos x="48" y="0"/>
                </a:cxn>
                <a:cxn ang="0">
                  <a:pos x="48" y="0"/>
                </a:cxn>
                <a:cxn ang="0">
                  <a:pos x="42" y="0"/>
                </a:cxn>
                <a:cxn ang="0">
                  <a:pos x="36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4" y="2"/>
                </a:cxn>
                <a:cxn ang="0">
                  <a:pos x="10" y="2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38"/>
                </a:cxn>
                <a:cxn ang="0">
                  <a:pos x="14" y="46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8" h="58">
                  <a:moveTo>
                    <a:pt x="32" y="58"/>
                  </a:moveTo>
                  <a:lnTo>
                    <a:pt x="32" y="58"/>
                  </a:lnTo>
                  <a:lnTo>
                    <a:pt x="38" y="46"/>
                  </a:lnTo>
                  <a:lnTo>
                    <a:pt x="46" y="36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8" y="18"/>
                  </a:lnTo>
                  <a:lnTo>
                    <a:pt x="58" y="12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6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38"/>
                  </a:lnTo>
                  <a:lnTo>
                    <a:pt x="14" y="46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2" name="Freeform 18"/>
            <p:cNvSpPr>
              <a:spLocks/>
            </p:cNvSpPr>
            <p:nvPr/>
          </p:nvSpPr>
          <p:spPr bwMode="auto">
            <a:xfrm>
              <a:off x="8053137" y="4479758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3" name="Freeform 19"/>
            <p:cNvSpPr>
              <a:spLocks/>
            </p:cNvSpPr>
            <p:nvPr/>
          </p:nvSpPr>
          <p:spPr bwMode="auto">
            <a:xfrm>
              <a:off x="0" y="2442411"/>
              <a:ext cx="1122947" cy="1155032"/>
            </a:xfrm>
            <a:custGeom>
              <a:avLst/>
              <a:gdLst/>
              <a:ahLst/>
              <a:cxnLst>
                <a:cxn ang="0">
                  <a:pos x="114" y="24"/>
                </a:cxn>
                <a:cxn ang="0">
                  <a:pos x="130" y="46"/>
                </a:cxn>
                <a:cxn ang="0">
                  <a:pos x="132" y="74"/>
                </a:cxn>
                <a:cxn ang="0">
                  <a:pos x="122" y="100"/>
                </a:cxn>
                <a:cxn ang="0">
                  <a:pos x="102" y="124"/>
                </a:cxn>
                <a:cxn ang="0">
                  <a:pos x="88" y="134"/>
                </a:cxn>
                <a:cxn ang="0">
                  <a:pos x="62" y="140"/>
                </a:cxn>
                <a:cxn ang="0">
                  <a:pos x="52" y="138"/>
                </a:cxn>
                <a:cxn ang="0">
                  <a:pos x="36" y="124"/>
                </a:cxn>
                <a:cxn ang="0">
                  <a:pos x="36" y="104"/>
                </a:cxn>
                <a:cxn ang="0">
                  <a:pos x="38" y="98"/>
                </a:cxn>
                <a:cxn ang="0">
                  <a:pos x="46" y="90"/>
                </a:cxn>
                <a:cxn ang="0">
                  <a:pos x="52" y="88"/>
                </a:cxn>
                <a:cxn ang="0">
                  <a:pos x="62" y="88"/>
                </a:cxn>
                <a:cxn ang="0">
                  <a:pos x="80" y="100"/>
                </a:cxn>
                <a:cxn ang="0">
                  <a:pos x="82" y="102"/>
                </a:cxn>
                <a:cxn ang="0">
                  <a:pos x="68" y="86"/>
                </a:cxn>
                <a:cxn ang="0">
                  <a:pos x="56" y="82"/>
                </a:cxn>
                <a:cxn ang="0">
                  <a:pos x="42" y="86"/>
                </a:cxn>
                <a:cxn ang="0">
                  <a:pos x="34" y="92"/>
                </a:cxn>
                <a:cxn ang="0">
                  <a:pos x="28" y="106"/>
                </a:cxn>
                <a:cxn ang="0">
                  <a:pos x="30" y="120"/>
                </a:cxn>
                <a:cxn ang="0">
                  <a:pos x="38" y="132"/>
                </a:cxn>
                <a:cxn ang="0">
                  <a:pos x="50" y="140"/>
                </a:cxn>
                <a:cxn ang="0">
                  <a:pos x="56" y="144"/>
                </a:cxn>
                <a:cxn ang="0">
                  <a:pos x="76" y="144"/>
                </a:cxn>
                <a:cxn ang="0">
                  <a:pos x="100" y="132"/>
                </a:cxn>
                <a:cxn ang="0">
                  <a:pos x="122" y="110"/>
                </a:cxn>
                <a:cxn ang="0">
                  <a:pos x="136" y="86"/>
                </a:cxn>
                <a:cxn ang="0">
                  <a:pos x="138" y="78"/>
                </a:cxn>
                <a:cxn ang="0">
                  <a:pos x="140" y="60"/>
                </a:cxn>
                <a:cxn ang="0">
                  <a:pos x="132" y="38"/>
                </a:cxn>
                <a:cxn ang="0">
                  <a:pos x="110" y="16"/>
                </a:cxn>
                <a:cxn ang="0">
                  <a:pos x="80" y="2"/>
                </a:cxn>
                <a:cxn ang="0">
                  <a:pos x="64" y="0"/>
                </a:cxn>
                <a:cxn ang="0">
                  <a:pos x="30" y="2"/>
                </a:cxn>
                <a:cxn ang="0">
                  <a:pos x="0" y="16"/>
                </a:cxn>
                <a:cxn ang="0">
                  <a:pos x="0" y="26"/>
                </a:cxn>
                <a:cxn ang="0">
                  <a:pos x="26" y="12"/>
                </a:cxn>
                <a:cxn ang="0">
                  <a:pos x="58" y="8"/>
                </a:cxn>
                <a:cxn ang="0">
                  <a:pos x="88" y="12"/>
                </a:cxn>
                <a:cxn ang="0">
                  <a:pos x="114" y="24"/>
                </a:cxn>
              </a:cxnLst>
              <a:rect l="0" t="0" r="r" b="b"/>
              <a:pathLst>
                <a:path w="140" h="144">
                  <a:moveTo>
                    <a:pt x="114" y="24"/>
                  </a:moveTo>
                  <a:lnTo>
                    <a:pt x="114" y="24"/>
                  </a:lnTo>
                  <a:lnTo>
                    <a:pt x="124" y="34"/>
                  </a:lnTo>
                  <a:lnTo>
                    <a:pt x="130" y="46"/>
                  </a:lnTo>
                  <a:lnTo>
                    <a:pt x="132" y="60"/>
                  </a:lnTo>
                  <a:lnTo>
                    <a:pt x="132" y="74"/>
                  </a:lnTo>
                  <a:lnTo>
                    <a:pt x="128" y="86"/>
                  </a:lnTo>
                  <a:lnTo>
                    <a:pt x="122" y="100"/>
                  </a:lnTo>
                  <a:lnTo>
                    <a:pt x="112" y="112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88" y="134"/>
                  </a:lnTo>
                  <a:lnTo>
                    <a:pt x="76" y="138"/>
                  </a:lnTo>
                  <a:lnTo>
                    <a:pt x="62" y="140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42" y="132"/>
                  </a:lnTo>
                  <a:lnTo>
                    <a:pt x="36" y="124"/>
                  </a:lnTo>
                  <a:lnTo>
                    <a:pt x="34" y="11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8" y="98"/>
                  </a:lnTo>
                  <a:lnTo>
                    <a:pt x="42" y="94"/>
                  </a:lnTo>
                  <a:lnTo>
                    <a:pt x="46" y="90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6" y="86"/>
                  </a:lnTo>
                  <a:lnTo>
                    <a:pt x="62" y="88"/>
                  </a:lnTo>
                  <a:lnTo>
                    <a:pt x="72" y="92"/>
                  </a:lnTo>
                  <a:lnTo>
                    <a:pt x="80" y="100"/>
                  </a:lnTo>
                  <a:lnTo>
                    <a:pt x="82" y="102"/>
                  </a:lnTo>
                  <a:lnTo>
                    <a:pt x="82" y="102"/>
                  </a:lnTo>
                  <a:lnTo>
                    <a:pt x="74" y="92"/>
                  </a:lnTo>
                  <a:lnTo>
                    <a:pt x="68" y="86"/>
                  </a:lnTo>
                  <a:lnTo>
                    <a:pt x="64" y="84"/>
                  </a:lnTo>
                  <a:lnTo>
                    <a:pt x="56" y="82"/>
                  </a:lnTo>
                  <a:lnTo>
                    <a:pt x="50" y="82"/>
                  </a:lnTo>
                  <a:lnTo>
                    <a:pt x="42" y="86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30" y="98"/>
                  </a:lnTo>
                  <a:lnTo>
                    <a:pt x="28" y="106"/>
                  </a:lnTo>
                  <a:lnTo>
                    <a:pt x="28" y="112"/>
                  </a:lnTo>
                  <a:lnTo>
                    <a:pt x="30" y="120"/>
                  </a:lnTo>
                  <a:lnTo>
                    <a:pt x="34" y="126"/>
                  </a:lnTo>
                  <a:lnTo>
                    <a:pt x="38" y="132"/>
                  </a:lnTo>
                  <a:lnTo>
                    <a:pt x="44" y="136"/>
                  </a:lnTo>
                  <a:lnTo>
                    <a:pt x="50" y="140"/>
                  </a:lnTo>
                  <a:lnTo>
                    <a:pt x="50" y="140"/>
                  </a:lnTo>
                  <a:lnTo>
                    <a:pt x="56" y="144"/>
                  </a:lnTo>
                  <a:lnTo>
                    <a:pt x="62" y="144"/>
                  </a:lnTo>
                  <a:lnTo>
                    <a:pt x="76" y="144"/>
                  </a:lnTo>
                  <a:lnTo>
                    <a:pt x="88" y="140"/>
                  </a:lnTo>
                  <a:lnTo>
                    <a:pt x="100" y="132"/>
                  </a:lnTo>
                  <a:lnTo>
                    <a:pt x="112" y="122"/>
                  </a:lnTo>
                  <a:lnTo>
                    <a:pt x="122" y="110"/>
                  </a:lnTo>
                  <a:lnTo>
                    <a:pt x="130" y="98"/>
                  </a:lnTo>
                  <a:lnTo>
                    <a:pt x="136" y="86"/>
                  </a:lnTo>
                  <a:lnTo>
                    <a:pt x="136" y="86"/>
                  </a:lnTo>
                  <a:lnTo>
                    <a:pt x="138" y="78"/>
                  </a:lnTo>
                  <a:lnTo>
                    <a:pt x="140" y="68"/>
                  </a:lnTo>
                  <a:lnTo>
                    <a:pt x="140" y="60"/>
                  </a:lnTo>
                  <a:lnTo>
                    <a:pt x="138" y="52"/>
                  </a:lnTo>
                  <a:lnTo>
                    <a:pt x="132" y="38"/>
                  </a:lnTo>
                  <a:lnTo>
                    <a:pt x="124" y="26"/>
                  </a:lnTo>
                  <a:lnTo>
                    <a:pt x="110" y="16"/>
                  </a:lnTo>
                  <a:lnTo>
                    <a:pt x="96" y="8"/>
                  </a:lnTo>
                  <a:lnTo>
                    <a:pt x="80" y="2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48" y="0"/>
                  </a:lnTo>
                  <a:lnTo>
                    <a:pt x="30" y="2"/>
                  </a:lnTo>
                  <a:lnTo>
                    <a:pt x="14" y="8"/>
                  </a:lnTo>
                  <a:lnTo>
                    <a:pt x="0" y="1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2" y="18"/>
                  </a:lnTo>
                  <a:lnTo>
                    <a:pt x="26" y="12"/>
                  </a:lnTo>
                  <a:lnTo>
                    <a:pt x="42" y="8"/>
                  </a:lnTo>
                  <a:lnTo>
                    <a:pt x="58" y="8"/>
                  </a:lnTo>
                  <a:lnTo>
                    <a:pt x="74" y="8"/>
                  </a:lnTo>
                  <a:lnTo>
                    <a:pt x="88" y="12"/>
                  </a:lnTo>
                  <a:lnTo>
                    <a:pt x="102" y="16"/>
                  </a:lnTo>
                  <a:lnTo>
                    <a:pt x="114" y="24"/>
                  </a:lnTo>
                  <a:lnTo>
                    <a:pt x="114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4" name="Freeform 20"/>
            <p:cNvSpPr>
              <a:spLocks/>
            </p:cNvSpPr>
            <p:nvPr/>
          </p:nvSpPr>
          <p:spPr bwMode="auto">
            <a:xfrm>
              <a:off x="1171074" y="7463589"/>
              <a:ext cx="1796716" cy="385011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12" y="0"/>
                </a:cxn>
                <a:cxn ang="0">
                  <a:pos x="92" y="4"/>
                </a:cxn>
                <a:cxn ang="0">
                  <a:pos x="72" y="12"/>
                </a:cxn>
                <a:cxn ang="0">
                  <a:pos x="52" y="20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0" y="48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80" y="16"/>
                </a:cxn>
                <a:cxn ang="0">
                  <a:pos x="98" y="12"/>
                </a:cxn>
                <a:cxn ang="0">
                  <a:pos x="116" y="10"/>
                </a:cxn>
                <a:cxn ang="0">
                  <a:pos x="134" y="10"/>
                </a:cxn>
                <a:cxn ang="0">
                  <a:pos x="152" y="14"/>
                </a:cxn>
                <a:cxn ang="0">
                  <a:pos x="170" y="18"/>
                </a:cxn>
                <a:cxn ang="0">
                  <a:pos x="188" y="26"/>
                </a:cxn>
                <a:cxn ang="0">
                  <a:pos x="204" y="36"/>
                </a:cxn>
                <a:cxn ang="0">
                  <a:pos x="204" y="36"/>
                </a:cxn>
                <a:cxn ang="0">
                  <a:pos x="218" y="48"/>
                </a:cxn>
                <a:cxn ang="0">
                  <a:pos x="224" y="48"/>
                </a:cxn>
                <a:cxn ang="0">
                  <a:pos x="224" y="48"/>
                </a:cxn>
                <a:cxn ang="0">
                  <a:pos x="214" y="38"/>
                </a:cxn>
                <a:cxn ang="0">
                  <a:pos x="202" y="26"/>
                </a:cxn>
                <a:cxn ang="0">
                  <a:pos x="188" y="18"/>
                </a:cxn>
                <a:cxn ang="0">
                  <a:pos x="174" y="10"/>
                </a:cxn>
                <a:cxn ang="0">
                  <a:pos x="158" y="6"/>
                </a:cxn>
                <a:cxn ang="0">
                  <a:pos x="144" y="2"/>
                </a:cxn>
                <a:cxn ang="0">
                  <a:pos x="128" y="0"/>
                </a:cxn>
                <a:cxn ang="0">
                  <a:pos x="112" y="0"/>
                </a:cxn>
                <a:cxn ang="0">
                  <a:pos x="112" y="0"/>
                </a:cxn>
              </a:cxnLst>
              <a:rect l="0" t="0" r="r" b="b"/>
              <a:pathLst>
                <a:path w="224" h="48">
                  <a:moveTo>
                    <a:pt x="112" y="0"/>
                  </a:moveTo>
                  <a:lnTo>
                    <a:pt x="112" y="0"/>
                  </a:lnTo>
                  <a:lnTo>
                    <a:pt x="92" y="4"/>
                  </a:lnTo>
                  <a:lnTo>
                    <a:pt x="72" y="12"/>
                  </a:lnTo>
                  <a:lnTo>
                    <a:pt x="52" y="20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0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80" y="16"/>
                  </a:lnTo>
                  <a:lnTo>
                    <a:pt x="98" y="12"/>
                  </a:lnTo>
                  <a:lnTo>
                    <a:pt x="116" y="10"/>
                  </a:lnTo>
                  <a:lnTo>
                    <a:pt x="134" y="10"/>
                  </a:lnTo>
                  <a:lnTo>
                    <a:pt x="152" y="14"/>
                  </a:lnTo>
                  <a:lnTo>
                    <a:pt x="170" y="18"/>
                  </a:lnTo>
                  <a:lnTo>
                    <a:pt x="188" y="26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18" y="48"/>
                  </a:lnTo>
                  <a:lnTo>
                    <a:pt x="224" y="48"/>
                  </a:lnTo>
                  <a:lnTo>
                    <a:pt x="224" y="48"/>
                  </a:lnTo>
                  <a:lnTo>
                    <a:pt x="214" y="38"/>
                  </a:lnTo>
                  <a:lnTo>
                    <a:pt x="202" y="26"/>
                  </a:lnTo>
                  <a:lnTo>
                    <a:pt x="188" y="18"/>
                  </a:lnTo>
                  <a:lnTo>
                    <a:pt x="174" y="10"/>
                  </a:lnTo>
                  <a:lnTo>
                    <a:pt x="158" y="6"/>
                  </a:lnTo>
                  <a:lnTo>
                    <a:pt x="144" y="2"/>
                  </a:lnTo>
                  <a:lnTo>
                    <a:pt x="128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5" name="Freeform 21"/>
            <p:cNvSpPr>
              <a:spLocks/>
            </p:cNvSpPr>
            <p:nvPr/>
          </p:nvSpPr>
          <p:spPr bwMode="auto">
            <a:xfrm>
              <a:off x="320842" y="5362074"/>
              <a:ext cx="2277979" cy="2486526"/>
            </a:xfrm>
            <a:custGeom>
              <a:avLst/>
              <a:gdLst/>
              <a:ahLst/>
              <a:cxnLst>
                <a:cxn ang="0">
                  <a:pos x="148" y="194"/>
                </a:cxn>
                <a:cxn ang="0">
                  <a:pos x="136" y="122"/>
                </a:cxn>
                <a:cxn ang="0">
                  <a:pos x="136" y="92"/>
                </a:cxn>
                <a:cxn ang="0">
                  <a:pos x="152" y="48"/>
                </a:cxn>
                <a:cxn ang="0">
                  <a:pos x="188" y="14"/>
                </a:cxn>
                <a:cxn ang="0">
                  <a:pos x="216" y="4"/>
                </a:cxn>
                <a:cxn ang="0">
                  <a:pos x="254" y="18"/>
                </a:cxn>
                <a:cxn ang="0">
                  <a:pos x="274" y="54"/>
                </a:cxn>
                <a:cxn ang="0">
                  <a:pos x="278" y="86"/>
                </a:cxn>
                <a:cxn ang="0">
                  <a:pos x="262" y="124"/>
                </a:cxn>
                <a:cxn ang="0">
                  <a:pos x="242" y="132"/>
                </a:cxn>
                <a:cxn ang="0">
                  <a:pos x="216" y="118"/>
                </a:cxn>
                <a:cxn ang="0">
                  <a:pos x="214" y="106"/>
                </a:cxn>
                <a:cxn ang="0">
                  <a:pos x="216" y="94"/>
                </a:cxn>
                <a:cxn ang="0">
                  <a:pos x="234" y="84"/>
                </a:cxn>
                <a:cxn ang="0">
                  <a:pos x="248" y="84"/>
                </a:cxn>
                <a:cxn ang="0">
                  <a:pos x="222" y="82"/>
                </a:cxn>
                <a:cxn ang="0">
                  <a:pos x="208" y="100"/>
                </a:cxn>
                <a:cxn ang="0">
                  <a:pos x="208" y="118"/>
                </a:cxn>
                <a:cxn ang="0">
                  <a:pos x="224" y="132"/>
                </a:cxn>
                <a:cxn ang="0">
                  <a:pos x="244" y="134"/>
                </a:cxn>
                <a:cxn ang="0">
                  <a:pos x="258" y="130"/>
                </a:cxn>
                <a:cxn ang="0">
                  <a:pos x="278" y="104"/>
                </a:cxn>
                <a:cxn ang="0">
                  <a:pos x="282" y="60"/>
                </a:cxn>
                <a:cxn ang="0">
                  <a:pos x="276" y="34"/>
                </a:cxn>
                <a:cxn ang="0">
                  <a:pos x="260" y="12"/>
                </a:cxn>
                <a:cxn ang="0">
                  <a:pos x="224" y="0"/>
                </a:cxn>
                <a:cxn ang="0">
                  <a:pos x="178" y="12"/>
                </a:cxn>
                <a:cxn ang="0">
                  <a:pos x="152" y="32"/>
                </a:cxn>
                <a:cxn ang="0">
                  <a:pos x="132" y="70"/>
                </a:cxn>
                <a:cxn ang="0">
                  <a:pos x="126" y="116"/>
                </a:cxn>
                <a:cxn ang="0">
                  <a:pos x="136" y="164"/>
                </a:cxn>
                <a:cxn ang="0">
                  <a:pos x="138" y="196"/>
                </a:cxn>
                <a:cxn ang="0">
                  <a:pos x="126" y="234"/>
                </a:cxn>
                <a:cxn ang="0">
                  <a:pos x="106" y="258"/>
                </a:cxn>
                <a:cxn ang="0">
                  <a:pos x="72" y="272"/>
                </a:cxn>
                <a:cxn ang="0">
                  <a:pos x="30" y="274"/>
                </a:cxn>
                <a:cxn ang="0">
                  <a:pos x="44" y="220"/>
                </a:cxn>
                <a:cxn ang="0">
                  <a:pos x="50" y="164"/>
                </a:cxn>
                <a:cxn ang="0">
                  <a:pos x="42" y="58"/>
                </a:cxn>
                <a:cxn ang="0">
                  <a:pos x="30" y="24"/>
                </a:cxn>
                <a:cxn ang="0">
                  <a:pos x="42" y="92"/>
                </a:cxn>
                <a:cxn ang="0">
                  <a:pos x="40" y="182"/>
                </a:cxn>
                <a:cxn ang="0">
                  <a:pos x="26" y="252"/>
                </a:cxn>
                <a:cxn ang="0">
                  <a:pos x="0" y="310"/>
                </a:cxn>
                <a:cxn ang="0">
                  <a:pos x="26" y="284"/>
                </a:cxn>
                <a:cxn ang="0">
                  <a:pos x="52" y="286"/>
                </a:cxn>
                <a:cxn ang="0">
                  <a:pos x="96" y="278"/>
                </a:cxn>
                <a:cxn ang="0">
                  <a:pos x="122" y="258"/>
                </a:cxn>
                <a:cxn ang="0">
                  <a:pos x="142" y="222"/>
                </a:cxn>
              </a:cxnLst>
              <a:rect l="0" t="0" r="r" b="b"/>
              <a:pathLst>
                <a:path w="284" h="310">
                  <a:moveTo>
                    <a:pt x="146" y="206"/>
                  </a:moveTo>
                  <a:lnTo>
                    <a:pt x="146" y="206"/>
                  </a:lnTo>
                  <a:lnTo>
                    <a:pt x="148" y="194"/>
                  </a:lnTo>
                  <a:lnTo>
                    <a:pt x="148" y="180"/>
                  </a:lnTo>
                  <a:lnTo>
                    <a:pt x="142" y="152"/>
                  </a:lnTo>
                  <a:lnTo>
                    <a:pt x="136" y="122"/>
                  </a:lnTo>
                  <a:lnTo>
                    <a:pt x="136" y="106"/>
                  </a:lnTo>
                  <a:lnTo>
                    <a:pt x="136" y="92"/>
                  </a:lnTo>
                  <a:lnTo>
                    <a:pt x="136" y="92"/>
                  </a:lnTo>
                  <a:lnTo>
                    <a:pt x="138" y="76"/>
                  </a:lnTo>
                  <a:lnTo>
                    <a:pt x="144" y="62"/>
                  </a:lnTo>
                  <a:lnTo>
                    <a:pt x="152" y="48"/>
                  </a:lnTo>
                  <a:lnTo>
                    <a:pt x="162" y="34"/>
                  </a:lnTo>
                  <a:lnTo>
                    <a:pt x="174" y="24"/>
                  </a:lnTo>
                  <a:lnTo>
                    <a:pt x="188" y="14"/>
                  </a:lnTo>
                  <a:lnTo>
                    <a:pt x="202" y="8"/>
                  </a:lnTo>
                  <a:lnTo>
                    <a:pt x="216" y="4"/>
                  </a:lnTo>
                  <a:lnTo>
                    <a:pt x="216" y="4"/>
                  </a:lnTo>
                  <a:lnTo>
                    <a:pt x="230" y="6"/>
                  </a:lnTo>
                  <a:lnTo>
                    <a:pt x="244" y="10"/>
                  </a:lnTo>
                  <a:lnTo>
                    <a:pt x="254" y="18"/>
                  </a:lnTo>
                  <a:lnTo>
                    <a:pt x="264" y="28"/>
                  </a:lnTo>
                  <a:lnTo>
                    <a:pt x="270" y="40"/>
                  </a:lnTo>
                  <a:lnTo>
                    <a:pt x="274" y="54"/>
                  </a:lnTo>
                  <a:lnTo>
                    <a:pt x="278" y="70"/>
                  </a:lnTo>
                  <a:lnTo>
                    <a:pt x="278" y="86"/>
                  </a:lnTo>
                  <a:lnTo>
                    <a:pt x="278" y="86"/>
                  </a:lnTo>
                  <a:lnTo>
                    <a:pt x="274" y="100"/>
                  </a:lnTo>
                  <a:lnTo>
                    <a:pt x="270" y="114"/>
                  </a:lnTo>
                  <a:lnTo>
                    <a:pt x="262" y="124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42" y="132"/>
                  </a:lnTo>
                  <a:lnTo>
                    <a:pt x="232" y="130"/>
                  </a:lnTo>
                  <a:lnTo>
                    <a:pt x="222" y="126"/>
                  </a:lnTo>
                  <a:lnTo>
                    <a:pt x="216" y="118"/>
                  </a:lnTo>
                  <a:lnTo>
                    <a:pt x="216" y="118"/>
                  </a:lnTo>
                  <a:lnTo>
                    <a:pt x="214" y="112"/>
                  </a:lnTo>
                  <a:lnTo>
                    <a:pt x="214" y="106"/>
                  </a:lnTo>
                  <a:lnTo>
                    <a:pt x="214" y="100"/>
                  </a:lnTo>
                  <a:lnTo>
                    <a:pt x="216" y="94"/>
                  </a:lnTo>
                  <a:lnTo>
                    <a:pt x="216" y="94"/>
                  </a:lnTo>
                  <a:lnTo>
                    <a:pt x="220" y="90"/>
                  </a:lnTo>
                  <a:lnTo>
                    <a:pt x="224" y="86"/>
                  </a:lnTo>
                  <a:lnTo>
                    <a:pt x="234" y="84"/>
                  </a:lnTo>
                  <a:lnTo>
                    <a:pt x="244" y="82"/>
                  </a:lnTo>
                  <a:lnTo>
                    <a:pt x="248" y="84"/>
                  </a:lnTo>
                  <a:lnTo>
                    <a:pt x="248" y="84"/>
                  </a:lnTo>
                  <a:lnTo>
                    <a:pt x="234" y="80"/>
                  </a:lnTo>
                  <a:lnTo>
                    <a:pt x="228" y="82"/>
                  </a:lnTo>
                  <a:lnTo>
                    <a:pt x="222" y="82"/>
                  </a:lnTo>
                  <a:lnTo>
                    <a:pt x="216" y="86"/>
                  </a:lnTo>
                  <a:lnTo>
                    <a:pt x="212" y="92"/>
                  </a:lnTo>
                  <a:lnTo>
                    <a:pt x="208" y="100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118"/>
                  </a:lnTo>
                  <a:lnTo>
                    <a:pt x="212" y="124"/>
                  </a:lnTo>
                  <a:lnTo>
                    <a:pt x="216" y="128"/>
                  </a:lnTo>
                  <a:lnTo>
                    <a:pt x="224" y="132"/>
                  </a:lnTo>
                  <a:lnTo>
                    <a:pt x="230" y="134"/>
                  </a:lnTo>
                  <a:lnTo>
                    <a:pt x="238" y="134"/>
                  </a:lnTo>
                  <a:lnTo>
                    <a:pt x="244" y="134"/>
                  </a:lnTo>
                  <a:lnTo>
                    <a:pt x="252" y="134"/>
                  </a:lnTo>
                  <a:lnTo>
                    <a:pt x="252" y="134"/>
                  </a:lnTo>
                  <a:lnTo>
                    <a:pt x="258" y="130"/>
                  </a:lnTo>
                  <a:lnTo>
                    <a:pt x="264" y="128"/>
                  </a:lnTo>
                  <a:lnTo>
                    <a:pt x="272" y="118"/>
                  </a:lnTo>
                  <a:lnTo>
                    <a:pt x="278" y="104"/>
                  </a:lnTo>
                  <a:lnTo>
                    <a:pt x="282" y="90"/>
                  </a:lnTo>
                  <a:lnTo>
                    <a:pt x="284" y="76"/>
                  </a:lnTo>
                  <a:lnTo>
                    <a:pt x="282" y="60"/>
                  </a:lnTo>
                  <a:lnTo>
                    <a:pt x="280" y="46"/>
                  </a:lnTo>
                  <a:lnTo>
                    <a:pt x="276" y="34"/>
                  </a:lnTo>
                  <a:lnTo>
                    <a:pt x="276" y="34"/>
                  </a:lnTo>
                  <a:lnTo>
                    <a:pt x="270" y="26"/>
                  </a:lnTo>
                  <a:lnTo>
                    <a:pt x="266" y="18"/>
                  </a:lnTo>
                  <a:lnTo>
                    <a:pt x="260" y="12"/>
                  </a:lnTo>
                  <a:lnTo>
                    <a:pt x="254" y="8"/>
                  </a:lnTo>
                  <a:lnTo>
                    <a:pt x="240" y="2"/>
                  </a:lnTo>
                  <a:lnTo>
                    <a:pt x="224" y="0"/>
                  </a:lnTo>
                  <a:lnTo>
                    <a:pt x="208" y="2"/>
                  </a:lnTo>
                  <a:lnTo>
                    <a:pt x="192" y="6"/>
                  </a:lnTo>
                  <a:lnTo>
                    <a:pt x="178" y="12"/>
                  </a:lnTo>
                  <a:lnTo>
                    <a:pt x="164" y="22"/>
                  </a:lnTo>
                  <a:lnTo>
                    <a:pt x="164" y="22"/>
                  </a:lnTo>
                  <a:lnTo>
                    <a:pt x="152" y="32"/>
                  </a:lnTo>
                  <a:lnTo>
                    <a:pt x="144" y="44"/>
                  </a:lnTo>
                  <a:lnTo>
                    <a:pt x="136" y="58"/>
                  </a:lnTo>
                  <a:lnTo>
                    <a:pt x="132" y="70"/>
                  </a:lnTo>
                  <a:lnTo>
                    <a:pt x="128" y="86"/>
                  </a:lnTo>
                  <a:lnTo>
                    <a:pt x="126" y="100"/>
                  </a:lnTo>
                  <a:lnTo>
                    <a:pt x="126" y="116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36" y="164"/>
                  </a:lnTo>
                  <a:lnTo>
                    <a:pt x="138" y="180"/>
                  </a:lnTo>
                  <a:lnTo>
                    <a:pt x="138" y="196"/>
                  </a:lnTo>
                  <a:lnTo>
                    <a:pt x="138" y="196"/>
                  </a:lnTo>
                  <a:lnTo>
                    <a:pt x="136" y="212"/>
                  </a:lnTo>
                  <a:lnTo>
                    <a:pt x="132" y="224"/>
                  </a:lnTo>
                  <a:lnTo>
                    <a:pt x="126" y="234"/>
                  </a:lnTo>
                  <a:lnTo>
                    <a:pt x="120" y="244"/>
                  </a:lnTo>
                  <a:lnTo>
                    <a:pt x="114" y="252"/>
                  </a:lnTo>
                  <a:lnTo>
                    <a:pt x="106" y="258"/>
                  </a:lnTo>
                  <a:lnTo>
                    <a:pt x="98" y="264"/>
                  </a:lnTo>
                  <a:lnTo>
                    <a:pt x="90" y="268"/>
                  </a:lnTo>
                  <a:lnTo>
                    <a:pt x="72" y="272"/>
                  </a:lnTo>
                  <a:lnTo>
                    <a:pt x="56" y="274"/>
                  </a:lnTo>
                  <a:lnTo>
                    <a:pt x="42" y="274"/>
                  </a:lnTo>
                  <a:lnTo>
                    <a:pt x="30" y="274"/>
                  </a:lnTo>
                  <a:lnTo>
                    <a:pt x="30" y="274"/>
                  </a:lnTo>
                  <a:lnTo>
                    <a:pt x="38" y="246"/>
                  </a:lnTo>
                  <a:lnTo>
                    <a:pt x="44" y="220"/>
                  </a:lnTo>
                  <a:lnTo>
                    <a:pt x="48" y="192"/>
                  </a:lnTo>
                  <a:lnTo>
                    <a:pt x="50" y="164"/>
                  </a:lnTo>
                  <a:lnTo>
                    <a:pt x="50" y="164"/>
                  </a:lnTo>
                  <a:lnTo>
                    <a:pt x="52" y="130"/>
                  </a:lnTo>
                  <a:lnTo>
                    <a:pt x="48" y="94"/>
                  </a:lnTo>
                  <a:lnTo>
                    <a:pt x="42" y="58"/>
                  </a:lnTo>
                  <a:lnTo>
                    <a:pt x="32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6" y="46"/>
                  </a:lnTo>
                  <a:lnTo>
                    <a:pt x="40" y="68"/>
                  </a:lnTo>
                  <a:lnTo>
                    <a:pt x="42" y="92"/>
                  </a:lnTo>
                  <a:lnTo>
                    <a:pt x="44" y="120"/>
                  </a:lnTo>
                  <a:lnTo>
                    <a:pt x="44" y="150"/>
                  </a:lnTo>
                  <a:lnTo>
                    <a:pt x="40" y="182"/>
                  </a:lnTo>
                  <a:lnTo>
                    <a:pt x="34" y="216"/>
                  </a:lnTo>
                  <a:lnTo>
                    <a:pt x="26" y="252"/>
                  </a:lnTo>
                  <a:lnTo>
                    <a:pt x="26" y="252"/>
                  </a:lnTo>
                  <a:lnTo>
                    <a:pt x="20" y="268"/>
                  </a:lnTo>
                  <a:lnTo>
                    <a:pt x="14" y="284"/>
                  </a:lnTo>
                  <a:lnTo>
                    <a:pt x="0" y="310"/>
                  </a:lnTo>
                  <a:lnTo>
                    <a:pt x="12" y="310"/>
                  </a:lnTo>
                  <a:lnTo>
                    <a:pt x="12" y="310"/>
                  </a:lnTo>
                  <a:lnTo>
                    <a:pt x="26" y="284"/>
                  </a:lnTo>
                  <a:lnTo>
                    <a:pt x="26" y="284"/>
                  </a:lnTo>
                  <a:lnTo>
                    <a:pt x="36" y="286"/>
                  </a:lnTo>
                  <a:lnTo>
                    <a:pt x="52" y="286"/>
                  </a:lnTo>
                  <a:lnTo>
                    <a:pt x="68" y="286"/>
                  </a:lnTo>
                  <a:lnTo>
                    <a:pt x="86" y="282"/>
                  </a:lnTo>
                  <a:lnTo>
                    <a:pt x="96" y="278"/>
                  </a:lnTo>
                  <a:lnTo>
                    <a:pt x="104" y="272"/>
                  </a:lnTo>
                  <a:lnTo>
                    <a:pt x="112" y="266"/>
                  </a:lnTo>
                  <a:lnTo>
                    <a:pt x="122" y="258"/>
                  </a:lnTo>
                  <a:lnTo>
                    <a:pt x="128" y="248"/>
                  </a:lnTo>
                  <a:lnTo>
                    <a:pt x="136" y="236"/>
                  </a:lnTo>
                  <a:lnTo>
                    <a:pt x="142" y="222"/>
                  </a:lnTo>
                  <a:lnTo>
                    <a:pt x="146" y="206"/>
                  </a:lnTo>
                  <a:lnTo>
                    <a:pt x="146" y="20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6" name="Freeform 22"/>
            <p:cNvSpPr>
              <a:spLocks/>
            </p:cNvSpPr>
            <p:nvPr/>
          </p:nvSpPr>
          <p:spPr bwMode="auto">
            <a:xfrm>
              <a:off x="8710863" y="-733926"/>
              <a:ext cx="433137" cy="1138989"/>
            </a:xfrm>
            <a:custGeom>
              <a:avLst/>
              <a:gdLst/>
              <a:ahLst/>
              <a:cxnLst>
                <a:cxn ang="0">
                  <a:pos x="2" y="126"/>
                </a:cxn>
                <a:cxn ang="0">
                  <a:pos x="2" y="126"/>
                </a:cxn>
                <a:cxn ang="0">
                  <a:pos x="6" y="120"/>
                </a:cxn>
                <a:cxn ang="0">
                  <a:pos x="18" y="106"/>
                </a:cxn>
                <a:cxn ang="0">
                  <a:pos x="24" y="100"/>
                </a:cxn>
                <a:cxn ang="0">
                  <a:pos x="34" y="92"/>
                </a:cxn>
                <a:cxn ang="0">
                  <a:pos x="42" y="88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48" y="88"/>
                </a:cxn>
                <a:cxn ang="0">
                  <a:pos x="34" y="98"/>
                </a:cxn>
                <a:cxn ang="0">
                  <a:pos x="28" y="106"/>
                </a:cxn>
                <a:cxn ang="0">
                  <a:pos x="20" y="116"/>
                </a:cxn>
                <a:cxn ang="0">
                  <a:pos x="16" y="128"/>
                </a:cxn>
                <a:cxn ang="0">
                  <a:pos x="12" y="142"/>
                </a:cxn>
                <a:cxn ang="0">
                  <a:pos x="12" y="142"/>
                </a:cxn>
                <a:cxn ang="0">
                  <a:pos x="22" y="142"/>
                </a:cxn>
                <a:cxn ang="0">
                  <a:pos x="54" y="138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2" y="4"/>
                </a:cxn>
                <a:cxn ang="0">
                  <a:pos x="30" y="8"/>
                </a:cxn>
                <a:cxn ang="0">
                  <a:pos x="20" y="16"/>
                </a:cxn>
                <a:cxn ang="0">
                  <a:pos x="12" y="28"/>
                </a:cxn>
                <a:cxn ang="0">
                  <a:pos x="6" y="44"/>
                </a:cxn>
                <a:cxn ang="0">
                  <a:pos x="2" y="64"/>
                </a:cxn>
                <a:cxn ang="0">
                  <a:pos x="0" y="92"/>
                </a:cxn>
                <a:cxn ang="0">
                  <a:pos x="2" y="126"/>
                </a:cxn>
                <a:cxn ang="0">
                  <a:pos x="2" y="126"/>
                </a:cxn>
              </a:cxnLst>
              <a:rect l="0" t="0" r="r" b="b"/>
              <a:pathLst>
                <a:path w="54" h="142">
                  <a:moveTo>
                    <a:pt x="2" y="126"/>
                  </a:moveTo>
                  <a:lnTo>
                    <a:pt x="2" y="126"/>
                  </a:lnTo>
                  <a:lnTo>
                    <a:pt x="6" y="120"/>
                  </a:lnTo>
                  <a:lnTo>
                    <a:pt x="18" y="106"/>
                  </a:lnTo>
                  <a:lnTo>
                    <a:pt x="24" y="100"/>
                  </a:lnTo>
                  <a:lnTo>
                    <a:pt x="34" y="92"/>
                  </a:lnTo>
                  <a:lnTo>
                    <a:pt x="42" y="88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48" y="88"/>
                  </a:lnTo>
                  <a:lnTo>
                    <a:pt x="34" y="98"/>
                  </a:lnTo>
                  <a:lnTo>
                    <a:pt x="28" y="106"/>
                  </a:lnTo>
                  <a:lnTo>
                    <a:pt x="20" y="116"/>
                  </a:lnTo>
                  <a:lnTo>
                    <a:pt x="16" y="128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22" y="142"/>
                  </a:lnTo>
                  <a:lnTo>
                    <a:pt x="54" y="138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2" y="4"/>
                  </a:lnTo>
                  <a:lnTo>
                    <a:pt x="30" y="8"/>
                  </a:lnTo>
                  <a:lnTo>
                    <a:pt x="20" y="16"/>
                  </a:lnTo>
                  <a:lnTo>
                    <a:pt x="12" y="28"/>
                  </a:lnTo>
                  <a:lnTo>
                    <a:pt x="6" y="44"/>
                  </a:lnTo>
                  <a:lnTo>
                    <a:pt x="2" y="64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2" y="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7" name="Freeform 23"/>
            <p:cNvSpPr>
              <a:spLocks/>
            </p:cNvSpPr>
            <p:nvPr/>
          </p:nvSpPr>
          <p:spPr bwMode="auto">
            <a:xfrm>
              <a:off x="8791074" y="469232"/>
              <a:ext cx="352926" cy="208547"/>
            </a:xfrm>
            <a:custGeom>
              <a:avLst/>
              <a:gdLst/>
              <a:ahLst/>
              <a:cxnLst>
                <a:cxn ang="0">
                  <a:pos x="44" y="26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26" y="4"/>
                </a:cxn>
                <a:cxn ang="0">
                  <a:pos x="14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4" y="14"/>
                </a:cxn>
                <a:cxn ang="0">
                  <a:pos x="24" y="18"/>
                </a:cxn>
                <a:cxn ang="0">
                  <a:pos x="34" y="22"/>
                </a:cxn>
                <a:cxn ang="0">
                  <a:pos x="44" y="26"/>
                </a:cxn>
                <a:cxn ang="0">
                  <a:pos x="44" y="26"/>
                </a:cxn>
              </a:cxnLst>
              <a:rect l="0" t="0" r="r" b="b"/>
              <a:pathLst>
                <a:path w="44" h="26">
                  <a:moveTo>
                    <a:pt x="44" y="26"/>
                  </a:moveTo>
                  <a:lnTo>
                    <a:pt x="44" y="0"/>
                  </a:lnTo>
                  <a:lnTo>
                    <a:pt x="44" y="0"/>
                  </a:lnTo>
                  <a:lnTo>
                    <a:pt x="26" y="4"/>
                  </a:lnTo>
                  <a:lnTo>
                    <a:pt x="14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24" y="18"/>
                  </a:lnTo>
                  <a:lnTo>
                    <a:pt x="34" y="22"/>
                  </a:lnTo>
                  <a:lnTo>
                    <a:pt x="44" y="26"/>
                  </a:lnTo>
                  <a:lnTo>
                    <a:pt x="44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8" name="Freeform 24"/>
            <p:cNvSpPr>
              <a:spLocks/>
            </p:cNvSpPr>
            <p:nvPr/>
          </p:nvSpPr>
          <p:spPr bwMode="auto">
            <a:xfrm>
              <a:off x="8726905" y="677779"/>
              <a:ext cx="417095" cy="753979"/>
            </a:xfrm>
            <a:custGeom>
              <a:avLst/>
              <a:gdLst/>
              <a:ahLst/>
              <a:cxnLst>
                <a:cxn ang="0">
                  <a:pos x="52" y="94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34" y="4"/>
                </a:cxn>
                <a:cxn ang="0">
                  <a:pos x="18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0" y="6"/>
                </a:cxn>
                <a:cxn ang="0">
                  <a:pos x="18" y="14"/>
                </a:cxn>
                <a:cxn ang="0">
                  <a:pos x="26" y="26"/>
                </a:cxn>
                <a:cxn ang="0">
                  <a:pos x="32" y="40"/>
                </a:cxn>
                <a:cxn ang="0">
                  <a:pos x="42" y="68"/>
                </a:cxn>
                <a:cxn ang="0">
                  <a:pos x="52" y="94"/>
                </a:cxn>
                <a:cxn ang="0">
                  <a:pos x="52" y="94"/>
                </a:cxn>
              </a:cxnLst>
              <a:rect l="0" t="0" r="r" b="b"/>
              <a:pathLst>
                <a:path w="52" h="94">
                  <a:moveTo>
                    <a:pt x="52" y="94"/>
                  </a:moveTo>
                  <a:lnTo>
                    <a:pt x="52" y="10"/>
                  </a:lnTo>
                  <a:lnTo>
                    <a:pt x="52" y="10"/>
                  </a:lnTo>
                  <a:lnTo>
                    <a:pt x="34" y="4"/>
                  </a:lnTo>
                  <a:lnTo>
                    <a:pt x="18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6"/>
                  </a:lnTo>
                  <a:lnTo>
                    <a:pt x="18" y="14"/>
                  </a:lnTo>
                  <a:lnTo>
                    <a:pt x="26" y="26"/>
                  </a:lnTo>
                  <a:lnTo>
                    <a:pt x="32" y="40"/>
                  </a:lnTo>
                  <a:lnTo>
                    <a:pt x="42" y="68"/>
                  </a:lnTo>
                  <a:lnTo>
                    <a:pt x="52" y="94"/>
                  </a:lnTo>
                  <a:lnTo>
                    <a:pt x="52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9" name="Freeform 25"/>
            <p:cNvSpPr>
              <a:spLocks/>
            </p:cNvSpPr>
            <p:nvPr/>
          </p:nvSpPr>
          <p:spPr bwMode="auto">
            <a:xfrm>
              <a:off x="7860632" y="741947"/>
              <a:ext cx="1138989" cy="1187116"/>
            </a:xfrm>
            <a:custGeom>
              <a:avLst/>
              <a:gdLst/>
              <a:ahLst/>
              <a:cxnLst>
                <a:cxn ang="0">
                  <a:pos x="98" y="8"/>
                </a:cxn>
                <a:cxn ang="0">
                  <a:pos x="98" y="8"/>
                </a:cxn>
                <a:cxn ang="0">
                  <a:pos x="98" y="22"/>
                </a:cxn>
                <a:cxn ang="0">
                  <a:pos x="96" y="36"/>
                </a:cxn>
                <a:cxn ang="0">
                  <a:pos x="94" y="46"/>
                </a:cxn>
                <a:cxn ang="0">
                  <a:pos x="90" y="54"/>
                </a:cxn>
                <a:cxn ang="0">
                  <a:pos x="86" y="66"/>
                </a:cxn>
                <a:cxn ang="0">
                  <a:pos x="82" y="68"/>
                </a:cxn>
                <a:cxn ang="0">
                  <a:pos x="82" y="68"/>
                </a:cxn>
                <a:cxn ang="0">
                  <a:pos x="86" y="56"/>
                </a:cxn>
                <a:cxn ang="0">
                  <a:pos x="86" y="44"/>
                </a:cxn>
                <a:cxn ang="0">
                  <a:pos x="86" y="32"/>
                </a:cxn>
                <a:cxn ang="0">
                  <a:pos x="86" y="22"/>
                </a:cxn>
                <a:cxn ang="0">
                  <a:pos x="82" y="6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6" y="8"/>
                </a:cxn>
                <a:cxn ang="0">
                  <a:pos x="72" y="14"/>
                </a:cxn>
                <a:cxn ang="0">
                  <a:pos x="60" y="26"/>
                </a:cxn>
                <a:cxn ang="0">
                  <a:pos x="28" y="48"/>
                </a:cxn>
                <a:cxn ang="0">
                  <a:pos x="12" y="60"/>
                </a:cxn>
                <a:cxn ang="0">
                  <a:pos x="6" y="68"/>
                </a:cxn>
                <a:cxn ang="0">
                  <a:pos x="2" y="76"/>
                </a:cxn>
                <a:cxn ang="0">
                  <a:pos x="0" y="84"/>
                </a:cxn>
                <a:cxn ang="0">
                  <a:pos x="0" y="94"/>
                </a:cxn>
                <a:cxn ang="0">
                  <a:pos x="2" y="104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4" y="126"/>
                </a:cxn>
                <a:cxn ang="0">
                  <a:pos x="24" y="130"/>
                </a:cxn>
                <a:cxn ang="0">
                  <a:pos x="32" y="132"/>
                </a:cxn>
                <a:cxn ang="0">
                  <a:pos x="42" y="132"/>
                </a:cxn>
                <a:cxn ang="0">
                  <a:pos x="58" y="128"/>
                </a:cxn>
                <a:cxn ang="0">
                  <a:pos x="64" y="126"/>
                </a:cxn>
                <a:cxn ang="0">
                  <a:pos x="64" y="126"/>
                </a:cxn>
                <a:cxn ang="0">
                  <a:pos x="66" y="130"/>
                </a:cxn>
                <a:cxn ang="0">
                  <a:pos x="70" y="136"/>
                </a:cxn>
                <a:cxn ang="0">
                  <a:pos x="76" y="140"/>
                </a:cxn>
                <a:cxn ang="0">
                  <a:pos x="82" y="144"/>
                </a:cxn>
                <a:cxn ang="0">
                  <a:pos x="90" y="148"/>
                </a:cxn>
                <a:cxn ang="0">
                  <a:pos x="102" y="148"/>
                </a:cxn>
                <a:cxn ang="0">
                  <a:pos x="102" y="148"/>
                </a:cxn>
                <a:cxn ang="0">
                  <a:pos x="114" y="146"/>
                </a:cxn>
                <a:cxn ang="0">
                  <a:pos x="124" y="142"/>
                </a:cxn>
                <a:cxn ang="0">
                  <a:pos x="132" y="136"/>
                </a:cxn>
                <a:cxn ang="0">
                  <a:pos x="136" y="126"/>
                </a:cxn>
                <a:cxn ang="0">
                  <a:pos x="140" y="116"/>
                </a:cxn>
                <a:cxn ang="0">
                  <a:pos x="142" y="104"/>
                </a:cxn>
                <a:cxn ang="0">
                  <a:pos x="142" y="92"/>
                </a:cxn>
                <a:cxn ang="0">
                  <a:pos x="140" y="80"/>
                </a:cxn>
                <a:cxn ang="0">
                  <a:pos x="140" y="80"/>
                </a:cxn>
                <a:cxn ang="0">
                  <a:pos x="134" y="62"/>
                </a:cxn>
                <a:cxn ang="0">
                  <a:pos x="128" y="46"/>
                </a:cxn>
                <a:cxn ang="0">
                  <a:pos x="120" y="34"/>
                </a:cxn>
                <a:cxn ang="0">
                  <a:pos x="114" y="24"/>
                </a:cxn>
                <a:cxn ang="0">
                  <a:pos x="102" y="12"/>
                </a:cxn>
                <a:cxn ang="0">
                  <a:pos x="98" y="8"/>
                </a:cxn>
                <a:cxn ang="0">
                  <a:pos x="98" y="8"/>
                </a:cxn>
              </a:cxnLst>
              <a:rect l="0" t="0" r="r" b="b"/>
              <a:pathLst>
                <a:path w="142" h="148">
                  <a:moveTo>
                    <a:pt x="98" y="8"/>
                  </a:moveTo>
                  <a:lnTo>
                    <a:pt x="98" y="8"/>
                  </a:lnTo>
                  <a:lnTo>
                    <a:pt x="98" y="22"/>
                  </a:lnTo>
                  <a:lnTo>
                    <a:pt x="96" y="36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86" y="66"/>
                  </a:lnTo>
                  <a:lnTo>
                    <a:pt x="82" y="68"/>
                  </a:lnTo>
                  <a:lnTo>
                    <a:pt x="82" y="68"/>
                  </a:lnTo>
                  <a:lnTo>
                    <a:pt x="86" y="56"/>
                  </a:lnTo>
                  <a:lnTo>
                    <a:pt x="86" y="44"/>
                  </a:lnTo>
                  <a:lnTo>
                    <a:pt x="86" y="32"/>
                  </a:lnTo>
                  <a:lnTo>
                    <a:pt x="86" y="22"/>
                  </a:lnTo>
                  <a:lnTo>
                    <a:pt x="82" y="6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6" y="8"/>
                  </a:lnTo>
                  <a:lnTo>
                    <a:pt x="72" y="14"/>
                  </a:lnTo>
                  <a:lnTo>
                    <a:pt x="60" y="26"/>
                  </a:lnTo>
                  <a:lnTo>
                    <a:pt x="28" y="48"/>
                  </a:lnTo>
                  <a:lnTo>
                    <a:pt x="12" y="60"/>
                  </a:lnTo>
                  <a:lnTo>
                    <a:pt x="6" y="68"/>
                  </a:lnTo>
                  <a:lnTo>
                    <a:pt x="2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04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4" y="126"/>
                  </a:lnTo>
                  <a:lnTo>
                    <a:pt x="24" y="130"/>
                  </a:lnTo>
                  <a:lnTo>
                    <a:pt x="32" y="132"/>
                  </a:lnTo>
                  <a:lnTo>
                    <a:pt x="42" y="132"/>
                  </a:lnTo>
                  <a:lnTo>
                    <a:pt x="58" y="128"/>
                  </a:lnTo>
                  <a:lnTo>
                    <a:pt x="64" y="126"/>
                  </a:lnTo>
                  <a:lnTo>
                    <a:pt x="64" y="126"/>
                  </a:lnTo>
                  <a:lnTo>
                    <a:pt x="66" y="130"/>
                  </a:lnTo>
                  <a:lnTo>
                    <a:pt x="70" y="136"/>
                  </a:lnTo>
                  <a:lnTo>
                    <a:pt x="76" y="140"/>
                  </a:lnTo>
                  <a:lnTo>
                    <a:pt x="82" y="144"/>
                  </a:lnTo>
                  <a:lnTo>
                    <a:pt x="90" y="148"/>
                  </a:lnTo>
                  <a:lnTo>
                    <a:pt x="102" y="148"/>
                  </a:lnTo>
                  <a:lnTo>
                    <a:pt x="102" y="148"/>
                  </a:lnTo>
                  <a:lnTo>
                    <a:pt x="114" y="146"/>
                  </a:lnTo>
                  <a:lnTo>
                    <a:pt x="124" y="142"/>
                  </a:lnTo>
                  <a:lnTo>
                    <a:pt x="132" y="136"/>
                  </a:lnTo>
                  <a:lnTo>
                    <a:pt x="136" y="126"/>
                  </a:lnTo>
                  <a:lnTo>
                    <a:pt x="140" y="116"/>
                  </a:lnTo>
                  <a:lnTo>
                    <a:pt x="142" y="104"/>
                  </a:lnTo>
                  <a:lnTo>
                    <a:pt x="142" y="92"/>
                  </a:lnTo>
                  <a:lnTo>
                    <a:pt x="140" y="80"/>
                  </a:lnTo>
                  <a:lnTo>
                    <a:pt x="140" y="80"/>
                  </a:lnTo>
                  <a:lnTo>
                    <a:pt x="134" y="62"/>
                  </a:lnTo>
                  <a:lnTo>
                    <a:pt x="128" y="46"/>
                  </a:lnTo>
                  <a:lnTo>
                    <a:pt x="120" y="34"/>
                  </a:lnTo>
                  <a:lnTo>
                    <a:pt x="114" y="24"/>
                  </a:lnTo>
                  <a:lnTo>
                    <a:pt x="102" y="12"/>
                  </a:lnTo>
                  <a:lnTo>
                    <a:pt x="98" y="8"/>
                  </a:lnTo>
                  <a:lnTo>
                    <a:pt x="9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0" name="Freeform 26"/>
            <p:cNvSpPr>
              <a:spLocks/>
            </p:cNvSpPr>
            <p:nvPr/>
          </p:nvSpPr>
          <p:spPr bwMode="auto">
            <a:xfrm>
              <a:off x="7106653" y="68179"/>
              <a:ext cx="1171074" cy="1235242"/>
            </a:xfrm>
            <a:custGeom>
              <a:avLst/>
              <a:gdLst/>
              <a:ahLst/>
              <a:cxnLst>
                <a:cxn ang="0">
                  <a:pos x="146" y="66"/>
                </a:cxn>
                <a:cxn ang="0">
                  <a:pos x="146" y="66"/>
                </a:cxn>
                <a:cxn ang="0">
                  <a:pos x="132" y="72"/>
                </a:cxn>
                <a:cxn ang="0">
                  <a:pos x="118" y="76"/>
                </a:cxn>
                <a:cxn ang="0">
                  <a:pos x="106" y="78"/>
                </a:cxn>
                <a:cxn ang="0">
                  <a:pos x="96" y="78"/>
                </a:cxn>
                <a:cxn ang="0">
                  <a:pos x="82" y="78"/>
                </a:cxn>
                <a:cxn ang="0">
                  <a:pos x="78" y="76"/>
                </a:cxn>
                <a:cxn ang="0">
                  <a:pos x="78" y="76"/>
                </a:cxn>
                <a:cxn ang="0">
                  <a:pos x="88" y="74"/>
                </a:cxn>
                <a:cxn ang="0">
                  <a:pos x="100" y="72"/>
                </a:cxn>
                <a:cxn ang="0">
                  <a:pos x="122" y="60"/>
                </a:cxn>
                <a:cxn ang="0">
                  <a:pos x="146" y="44"/>
                </a:cxn>
                <a:cxn ang="0">
                  <a:pos x="146" y="44"/>
                </a:cxn>
                <a:cxn ang="0">
                  <a:pos x="136" y="44"/>
                </a:cxn>
                <a:cxn ang="0">
                  <a:pos x="126" y="42"/>
                </a:cxn>
                <a:cxn ang="0">
                  <a:pos x="108" y="32"/>
                </a:cxn>
                <a:cxn ang="0">
                  <a:pos x="72" y="12"/>
                </a:cxn>
                <a:cxn ang="0">
                  <a:pos x="56" y="2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30"/>
                </a:cxn>
                <a:cxn ang="0">
                  <a:pos x="0" y="42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2" y="70"/>
                </a:cxn>
                <a:cxn ang="0">
                  <a:pos x="16" y="76"/>
                </a:cxn>
                <a:cxn ang="0">
                  <a:pos x="22" y="82"/>
                </a:cxn>
                <a:cxn ang="0">
                  <a:pos x="22" y="82"/>
                </a:cxn>
                <a:cxn ang="0">
                  <a:pos x="16" y="86"/>
                </a:cxn>
                <a:cxn ang="0">
                  <a:pos x="12" y="92"/>
                </a:cxn>
                <a:cxn ang="0">
                  <a:pos x="10" y="98"/>
                </a:cxn>
                <a:cxn ang="0">
                  <a:pos x="8" y="106"/>
                </a:cxn>
                <a:cxn ang="0">
                  <a:pos x="10" y="118"/>
                </a:cxn>
                <a:cxn ang="0">
                  <a:pos x="14" y="130"/>
                </a:cxn>
                <a:cxn ang="0">
                  <a:pos x="22" y="142"/>
                </a:cxn>
                <a:cxn ang="0">
                  <a:pos x="36" y="150"/>
                </a:cxn>
                <a:cxn ang="0">
                  <a:pos x="42" y="152"/>
                </a:cxn>
                <a:cxn ang="0">
                  <a:pos x="50" y="154"/>
                </a:cxn>
                <a:cxn ang="0">
                  <a:pos x="58" y="154"/>
                </a:cxn>
                <a:cxn ang="0">
                  <a:pos x="68" y="152"/>
                </a:cxn>
                <a:cxn ang="0">
                  <a:pos x="68" y="152"/>
                </a:cxn>
                <a:cxn ang="0">
                  <a:pos x="76" y="150"/>
                </a:cxn>
                <a:cxn ang="0">
                  <a:pos x="86" y="146"/>
                </a:cxn>
                <a:cxn ang="0">
                  <a:pos x="102" y="136"/>
                </a:cxn>
                <a:cxn ang="0">
                  <a:pos x="114" y="122"/>
                </a:cxn>
                <a:cxn ang="0">
                  <a:pos x="126" y="106"/>
                </a:cxn>
                <a:cxn ang="0">
                  <a:pos x="134" y="92"/>
                </a:cxn>
                <a:cxn ang="0">
                  <a:pos x="142" y="78"/>
                </a:cxn>
                <a:cxn ang="0">
                  <a:pos x="146" y="66"/>
                </a:cxn>
                <a:cxn ang="0">
                  <a:pos x="146" y="66"/>
                </a:cxn>
              </a:cxnLst>
              <a:rect l="0" t="0" r="r" b="b"/>
              <a:pathLst>
                <a:path w="146" h="154">
                  <a:moveTo>
                    <a:pt x="146" y="66"/>
                  </a:moveTo>
                  <a:lnTo>
                    <a:pt x="146" y="66"/>
                  </a:lnTo>
                  <a:lnTo>
                    <a:pt x="132" y="72"/>
                  </a:lnTo>
                  <a:lnTo>
                    <a:pt x="118" y="76"/>
                  </a:lnTo>
                  <a:lnTo>
                    <a:pt x="106" y="78"/>
                  </a:lnTo>
                  <a:lnTo>
                    <a:pt x="96" y="78"/>
                  </a:lnTo>
                  <a:lnTo>
                    <a:pt x="82" y="78"/>
                  </a:lnTo>
                  <a:lnTo>
                    <a:pt x="78" y="76"/>
                  </a:lnTo>
                  <a:lnTo>
                    <a:pt x="78" y="76"/>
                  </a:lnTo>
                  <a:lnTo>
                    <a:pt x="88" y="74"/>
                  </a:lnTo>
                  <a:lnTo>
                    <a:pt x="100" y="72"/>
                  </a:lnTo>
                  <a:lnTo>
                    <a:pt x="122" y="60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36" y="44"/>
                  </a:lnTo>
                  <a:lnTo>
                    <a:pt x="126" y="42"/>
                  </a:lnTo>
                  <a:lnTo>
                    <a:pt x="108" y="32"/>
                  </a:lnTo>
                  <a:lnTo>
                    <a:pt x="72" y="12"/>
                  </a:lnTo>
                  <a:lnTo>
                    <a:pt x="56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30"/>
                  </a:lnTo>
                  <a:lnTo>
                    <a:pt x="0" y="42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2" y="70"/>
                  </a:lnTo>
                  <a:lnTo>
                    <a:pt x="16" y="76"/>
                  </a:lnTo>
                  <a:lnTo>
                    <a:pt x="22" y="82"/>
                  </a:lnTo>
                  <a:lnTo>
                    <a:pt x="22" y="82"/>
                  </a:lnTo>
                  <a:lnTo>
                    <a:pt x="16" y="86"/>
                  </a:lnTo>
                  <a:lnTo>
                    <a:pt x="12" y="92"/>
                  </a:lnTo>
                  <a:lnTo>
                    <a:pt x="10" y="98"/>
                  </a:lnTo>
                  <a:lnTo>
                    <a:pt x="8" y="106"/>
                  </a:lnTo>
                  <a:lnTo>
                    <a:pt x="10" y="118"/>
                  </a:lnTo>
                  <a:lnTo>
                    <a:pt x="14" y="130"/>
                  </a:lnTo>
                  <a:lnTo>
                    <a:pt x="22" y="142"/>
                  </a:lnTo>
                  <a:lnTo>
                    <a:pt x="36" y="150"/>
                  </a:lnTo>
                  <a:lnTo>
                    <a:pt x="42" y="152"/>
                  </a:lnTo>
                  <a:lnTo>
                    <a:pt x="50" y="154"/>
                  </a:lnTo>
                  <a:lnTo>
                    <a:pt x="58" y="154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76" y="150"/>
                  </a:lnTo>
                  <a:lnTo>
                    <a:pt x="86" y="146"/>
                  </a:lnTo>
                  <a:lnTo>
                    <a:pt x="102" y="136"/>
                  </a:lnTo>
                  <a:lnTo>
                    <a:pt x="114" y="122"/>
                  </a:lnTo>
                  <a:lnTo>
                    <a:pt x="126" y="106"/>
                  </a:lnTo>
                  <a:lnTo>
                    <a:pt x="134" y="92"/>
                  </a:lnTo>
                  <a:lnTo>
                    <a:pt x="142" y="78"/>
                  </a:lnTo>
                  <a:lnTo>
                    <a:pt x="146" y="66"/>
                  </a:lnTo>
                  <a:lnTo>
                    <a:pt x="14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1" name="Freeform 27"/>
            <p:cNvSpPr>
              <a:spLocks/>
            </p:cNvSpPr>
            <p:nvPr/>
          </p:nvSpPr>
          <p:spPr bwMode="auto">
            <a:xfrm>
              <a:off x="7620000" y="-1038726"/>
              <a:ext cx="1090863" cy="1219200"/>
            </a:xfrm>
            <a:custGeom>
              <a:avLst/>
              <a:gdLst/>
              <a:ahLst/>
              <a:cxnLst>
                <a:cxn ang="0">
                  <a:pos x="98" y="152"/>
                </a:cxn>
                <a:cxn ang="0">
                  <a:pos x="98" y="152"/>
                </a:cxn>
                <a:cxn ang="0">
                  <a:pos x="94" y="148"/>
                </a:cxn>
                <a:cxn ang="0">
                  <a:pos x="86" y="138"/>
                </a:cxn>
                <a:cxn ang="0">
                  <a:pos x="82" y="130"/>
                </a:cxn>
                <a:cxn ang="0">
                  <a:pos x="78" y="120"/>
                </a:cxn>
                <a:cxn ang="0">
                  <a:pos x="76" y="110"/>
                </a:cxn>
                <a:cxn ang="0">
                  <a:pos x="76" y="96"/>
                </a:cxn>
                <a:cxn ang="0">
                  <a:pos x="76" y="96"/>
                </a:cxn>
                <a:cxn ang="0">
                  <a:pos x="80" y="104"/>
                </a:cxn>
                <a:cxn ang="0">
                  <a:pos x="90" y="118"/>
                </a:cxn>
                <a:cxn ang="0">
                  <a:pos x="106" y="136"/>
                </a:cxn>
                <a:cxn ang="0">
                  <a:pos x="114" y="144"/>
                </a:cxn>
                <a:cxn ang="0">
                  <a:pos x="124" y="150"/>
                </a:cxn>
                <a:cxn ang="0">
                  <a:pos x="124" y="150"/>
                </a:cxn>
                <a:cxn ang="0">
                  <a:pos x="124" y="140"/>
                </a:cxn>
                <a:cxn ang="0">
                  <a:pos x="124" y="116"/>
                </a:cxn>
                <a:cxn ang="0">
                  <a:pos x="126" y="84"/>
                </a:cxn>
                <a:cxn ang="0">
                  <a:pos x="130" y="66"/>
                </a:cxn>
                <a:cxn ang="0">
                  <a:pos x="134" y="50"/>
                </a:cxn>
                <a:cxn ang="0">
                  <a:pos x="134" y="50"/>
                </a:cxn>
                <a:cxn ang="0">
                  <a:pos x="136" y="40"/>
                </a:cxn>
                <a:cxn ang="0">
                  <a:pos x="136" y="32"/>
                </a:cxn>
                <a:cxn ang="0">
                  <a:pos x="132" y="22"/>
                </a:cxn>
                <a:cxn ang="0">
                  <a:pos x="128" y="16"/>
                </a:cxn>
                <a:cxn ang="0">
                  <a:pos x="120" y="10"/>
                </a:cxn>
                <a:cxn ang="0">
                  <a:pos x="112" y="4"/>
                </a:cxn>
                <a:cxn ang="0">
                  <a:pos x="104" y="2"/>
                </a:cxn>
                <a:cxn ang="0">
                  <a:pos x="94" y="0"/>
                </a:cxn>
                <a:cxn ang="0">
                  <a:pos x="94" y="0"/>
                </a:cxn>
                <a:cxn ang="0">
                  <a:pos x="84" y="2"/>
                </a:cxn>
                <a:cxn ang="0">
                  <a:pos x="76" y="6"/>
                </a:cxn>
                <a:cxn ang="0">
                  <a:pos x="70" y="10"/>
                </a:cxn>
                <a:cxn ang="0">
                  <a:pos x="64" y="16"/>
                </a:cxn>
                <a:cxn ang="0">
                  <a:pos x="58" y="28"/>
                </a:cxn>
                <a:cxn ang="0">
                  <a:pos x="56" y="34"/>
                </a:cxn>
                <a:cxn ang="0">
                  <a:pos x="56" y="34"/>
                </a:cxn>
                <a:cxn ang="0">
                  <a:pos x="50" y="32"/>
                </a:cxn>
                <a:cxn ang="0">
                  <a:pos x="32" y="34"/>
                </a:cxn>
                <a:cxn ang="0">
                  <a:pos x="22" y="38"/>
                </a:cxn>
                <a:cxn ang="0">
                  <a:pos x="14" y="42"/>
                </a:cxn>
                <a:cxn ang="0">
                  <a:pos x="6" y="48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72"/>
                </a:cxn>
                <a:cxn ang="0">
                  <a:pos x="0" y="86"/>
                </a:cxn>
                <a:cxn ang="0">
                  <a:pos x="4" y="100"/>
                </a:cxn>
                <a:cxn ang="0">
                  <a:pos x="10" y="112"/>
                </a:cxn>
                <a:cxn ang="0">
                  <a:pos x="22" y="124"/>
                </a:cxn>
                <a:cxn ang="0">
                  <a:pos x="40" y="136"/>
                </a:cxn>
                <a:cxn ang="0">
                  <a:pos x="66" y="144"/>
                </a:cxn>
                <a:cxn ang="0">
                  <a:pos x="98" y="152"/>
                </a:cxn>
                <a:cxn ang="0">
                  <a:pos x="98" y="152"/>
                </a:cxn>
              </a:cxnLst>
              <a:rect l="0" t="0" r="r" b="b"/>
              <a:pathLst>
                <a:path w="136" h="152">
                  <a:moveTo>
                    <a:pt x="98" y="152"/>
                  </a:moveTo>
                  <a:lnTo>
                    <a:pt x="98" y="152"/>
                  </a:lnTo>
                  <a:lnTo>
                    <a:pt x="94" y="148"/>
                  </a:lnTo>
                  <a:lnTo>
                    <a:pt x="86" y="138"/>
                  </a:lnTo>
                  <a:lnTo>
                    <a:pt x="82" y="130"/>
                  </a:lnTo>
                  <a:lnTo>
                    <a:pt x="78" y="120"/>
                  </a:lnTo>
                  <a:lnTo>
                    <a:pt x="76" y="110"/>
                  </a:lnTo>
                  <a:lnTo>
                    <a:pt x="76" y="96"/>
                  </a:lnTo>
                  <a:lnTo>
                    <a:pt x="76" y="96"/>
                  </a:lnTo>
                  <a:lnTo>
                    <a:pt x="80" y="104"/>
                  </a:lnTo>
                  <a:lnTo>
                    <a:pt x="90" y="118"/>
                  </a:lnTo>
                  <a:lnTo>
                    <a:pt x="106" y="136"/>
                  </a:lnTo>
                  <a:lnTo>
                    <a:pt x="114" y="144"/>
                  </a:lnTo>
                  <a:lnTo>
                    <a:pt x="124" y="150"/>
                  </a:lnTo>
                  <a:lnTo>
                    <a:pt x="124" y="150"/>
                  </a:lnTo>
                  <a:lnTo>
                    <a:pt x="124" y="140"/>
                  </a:lnTo>
                  <a:lnTo>
                    <a:pt x="124" y="116"/>
                  </a:lnTo>
                  <a:lnTo>
                    <a:pt x="126" y="84"/>
                  </a:lnTo>
                  <a:lnTo>
                    <a:pt x="130" y="66"/>
                  </a:lnTo>
                  <a:lnTo>
                    <a:pt x="134" y="50"/>
                  </a:lnTo>
                  <a:lnTo>
                    <a:pt x="134" y="50"/>
                  </a:lnTo>
                  <a:lnTo>
                    <a:pt x="136" y="40"/>
                  </a:lnTo>
                  <a:lnTo>
                    <a:pt x="136" y="32"/>
                  </a:lnTo>
                  <a:lnTo>
                    <a:pt x="132" y="22"/>
                  </a:lnTo>
                  <a:lnTo>
                    <a:pt x="128" y="16"/>
                  </a:lnTo>
                  <a:lnTo>
                    <a:pt x="120" y="10"/>
                  </a:lnTo>
                  <a:lnTo>
                    <a:pt x="112" y="4"/>
                  </a:lnTo>
                  <a:lnTo>
                    <a:pt x="104" y="2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84" y="2"/>
                  </a:lnTo>
                  <a:lnTo>
                    <a:pt x="76" y="6"/>
                  </a:lnTo>
                  <a:lnTo>
                    <a:pt x="70" y="10"/>
                  </a:lnTo>
                  <a:lnTo>
                    <a:pt x="64" y="16"/>
                  </a:lnTo>
                  <a:lnTo>
                    <a:pt x="58" y="28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0" y="32"/>
                  </a:lnTo>
                  <a:lnTo>
                    <a:pt x="32" y="34"/>
                  </a:lnTo>
                  <a:lnTo>
                    <a:pt x="22" y="38"/>
                  </a:lnTo>
                  <a:lnTo>
                    <a:pt x="14" y="42"/>
                  </a:lnTo>
                  <a:lnTo>
                    <a:pt x="6" y="4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72"/>
                  </a:lnTo>
                  <a:lnTo>
                    <a:pt x="0" y="86"/>
                  </a:lnTo>
                  <a:lnTo>
                    <a:pt x="4" y="100"/>
                  </a:lnTo>
                  <a:lnTo>
                    <a:pt x="10" y="112"/>
                  </a:lnTo>
                  <a:lnTo>
                    <a:pt x="22" y="124"/>
                  </a:lnTo>
                  <a:lnTo>
                    <a:pt x="40" y="136"/>
                  </a:lnTo>
                  <a:lnTo>
                    <a:pt x="66" y="144"/>
                  </a:lnTo>
                  <a:lnTo>
                    <a:pt x="98" y="152"/>
                  </a:lnTo>
                  <a:lnTo>
                    <a:pt x="98" y="1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2" name="Freeform 28"/>
            <p:cNvSpPr>
              <a:spLocks/>
            </p:cNvSpPr>
            <p:nvPr/>
          </p:nvSpPr>
          <p:spPr bwMode="auto">
            <a:xfrm>
              <a:off x="8390021" y="340895"/>
              <a:ext cx="272716" cy="304800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6" y="32"/>
                </a:cxn>
                <a:cxn ang="0">
                  <a:pos x="10" y="36"/>
                </a:cxn>
                <a:cxn ang="0">
                  <a:pos x="18" y="38"/>
                </a:cxn>
                <a:cxn ang="0">
                  <a:pos x="18" y="38"/>
                </a:cxn>
                <a:cxn ang="0">
                  <a:pos x="24" y="36"/>
                </a:cxn>
                <a:cxn ang="0">
                  <a:pos x="30" y="32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4" y="12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</a:cxnLst>
              <a:rect l="0" t="0" r="r" b="b"/>
              <a:pathLst>
                <a:path w="34" h="38">
                  <a:moveTo>
                    <a:pt x="0" y="18"/>
                  </a:moveTo>
                  <a:lnTo>
                    <a:pt x="0" y="18"/>
                  </a:lnTo>
                  <a:lnTo>
                    <a:pt x="2" y="26"/>
                  </a:lnTo>
                  <a:lnTo>
                    <a:pt x="6" y="32"/>
                  </a:lnTo>
                  <a:lnTo>
                    <a:pt x="10" y="36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24" y="36"/>
                  </a:lnTo>
                  <a:lnTo>
                    <a:pt x="30" y="32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2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3" name="Freeform 29"/>
            <p:cNvSpPr>
              <a:spLocks/>
            </p:cNvSpPr>
            <p:nvPr/>
          </p:nvSpPr>
          <p:spPr bwMode="auto">
            <a:xfrm>
              <a:off x="433137" y="-669758"/>
              <a:ext cx="641684" cy="641684"/>
            </a:xfrm>
            <a:custGeom>
              <a:avLst/>
              <a:gdLst/>
              <a:ahLst/>
              <a:cxnLst>
                <a:cxn ang="0">
                  <a:pos x="30" y="46"/>
                </a:cxn>
                <a:cxn ang="0">
                  <a:pos x="30" y="46"/>
                </a:cxn>
                <a:cxn ang="0">
                  <a:pos x="26" y="48"/>
                </a:cxn>
                <a:cxn ang="0">
                  <a:pos x="20" y="54"/>
                </a:cxn>
                <a:cxn ang="0">
                  <a:pos x="12" y="66"/>
                </a:cxn>
                <a:cxn ang="0">
                  <a:pos x="8" y="72"/>
                </a:cxn>
                <a:cxn ang="0">
                  <a:pos x="6" y="80"/>
                </a:cxn>
                <a:cxn ang="0">
                  <a:pos x="6" y="80"/>
                </a:cxn>
                <a:cxn ang="0">
                  <a:pos x="16" y="7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56" y="76"/>
                </a:cxn>
                <a:cxn ang="0">
                  <a:pos x="64" y="72"/>
                </a:cxn>
                <a:cxn ang="0">
                  <a:pos x="70" y="68"/>
                </a:cxn>
                <a:cxn ang="0">
                  <a:pos x="76" y="62"/>
                </a:cxn>
                <a:cxn ang="0">
                  <a:pos x="78" y="56"/>
                </a:cxn>
                <a:cxn ang="0">
                  <a:pos x="80" y="50"/>
                </a:cxn>
                <a:cxn ang="0">
                  <a:pos x="80" y="44"/>
                </a:cxn>
                <a:cxn ang="0">
                  <a:pos x="78" y="40"/>
                </a:cxn>
                <a:cxn ang="0">
                  <a:pos x="78" y="40"/>
                </a:cxn>
                <a:cxn ang="0">
                  <a:pos x="70" y="34"/>
                </a:cxn>
                <a:cxn ang="0">
                  <a:pos x="64" y="30"/>
                </a:cxn>
                <a:cxn ang="0">
                  <a:pos x="56" y="30"/>
                </a:cxn>
                <a:cxn ang="0">
                  <a:pos x="56" y="30"/>
                </a:cxn>
                <a:cxn ang="0">
                  <a:pos x="58" y="26"/>
                </a:cxn>
                <a:cxn ang="0">
                  <a:pos x="58" y="14"/>
                </a:cxn>
                <a:cxn ang="0">
                  <a:pos x="56" y="10"/>
                </a:cxn>
                <a:cxn ang="0">
                  <a:pos x="52" y="4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4"/>
                </a:cxn>
                <a:cxn ang="0">
                  <a:pos x="10" y="10"/>
                </a:cxn>
                <a:cxn ang="0">
                  <a:pos x="4" y="18"/>
                </a:cxn>
                <a:cxn ang="0">
                  <a:pos x="2" y="30"/>
                </a:cxn>
                <a:cxn ang="0">
                  <a:pos x="0" y="48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10" y="60"/>
                </a:cxn>
                <a:cxn ang="0">
                  <a:pos x="18" y="52"/>
                </a:cxn>
                <a:cxn ang="0">
                  <a:pos x="24" y="48"/>
                </a:cxn>
                <a:cxn ang="0">
                  <a:pos x="30" y="46"/>
                </a:cxn>
                <a:cxn ang="0">
                  <a:pos x="30" y="46"/>
                </a:cxn>
              </a:cxnLst>
              <a:rect l="0" t="0" r="r" b="b"/>
              <a:pathLst>
                <a:path w="80" h="80">
                  <a:moveTo>
                    <a:pt x="30" y="46"/>
                  </a:moveTo>
                  <a:lnTo>
                    <a:pt x="30" y="46"/>
                  </a:lnTo>
                  <a:lnTo>
                    <a:pt x="26" y="48"/>
                  </a:lnTo>
                  <a:lnTo>
                    <a:pt x="20" y="54"/>
                  </a:lnTo>
                  <a:lnTo>
                    <a:pt x="12" y="66"/>
                  </a:lnTo>
                  <a:lnTo>
                    <a:pt x="8" y="72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16" y="7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56" y="76"/>
                  </a:lnTo>
                  <a:lnTo>
                    <a:pt x="64" y="72"/>
                  </a:lnTo>
                  <a:lnTo>
                    <a:pt x="70" y="68"/>
                  </a:lnTo>
                  <a:lnTo>
                    <a:pt x="76" y="62"/>
                  </a:lnTo>
                  <a:lnTo>
                    <a:pt x="78" y="56"/>
                  </a:lnTo>
                  <a:lnTo>
                    <a:pt x="80" y="50"/>
                  </a:lnTo>
                  <a:lnTo>
                    <a:pt x="80" y="44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70" y="34"/>
                  </a:lnTo>
                  <a:lnTo>
                    <a:pt x="64" y="30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58" y="26"/>
                  </a:lnTo>
                  <a:lnTo>
                    <a:pt x="58" y="14"/>
                  </a:lnTo>
                  <a:lnTo>
                    <a:pt x="56" y="10"/>
                  </a:lnTo>
                  <a:lnTo>
                    <a:pt x="52" y="4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4"/>
                  </a:lnTo>
                  <a:lnTo>
                    <a:pt x="10" y="10"/>
                  </a:lnTo>
                  <a:lnTo>
                    <a:pt x="4" y="18"/>
                  </a:lnTo>
                  <a:lnTo>
                    <a:pt x="2" y="30"/>
                  </a:lnTo>
                  <a:lnTo>
                    <a:pt x="0" y="48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0" y="60"/>
                  </a:lnTo>
                  <a:lnTo>
                    <a:pt x="18" y="52"/>
                  </a:lnTo>
                  <a:lnTo>
                    <a:pt x="24" y="48"/>
                  </a:lnTo>
                  <a:lnTo>
                    <a:pt x="30" y="46"/>
                  </a:lnTo>
                  <a:lnTo>
                    <a:pt x="30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4" name="Freeform 30"/>
            <p:cNvSpPr>
              <a:spLocks/>
            </p:cNvSpPr>
            <p:nvPr/>
          </p:nvSpPr>
          <p:spPr bwMode="auto">
            <a:xfrm>
              <a:off x="449179" y="-12032"/>
              <a:ext cx="673768" cy="673768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0"/>
                </a:cxn>
                <a:cxn ang="0">
                  <a:pos x="14" y="12"/>
                </a:cxn>
                <a:cxn ang="0">
                  <a:pos x="22" y="14"/>
                </a:cxn>
                <a:cxn ang="0">
                  <a:pos x="34" y="22"/>
                </a:cxn>
                <a:cxn ang="0">
                  <a:pos x="42" y="28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38" y="26"/>
                </a:cxn>
                <a:cxn ang="0">
                  <a:pos x="30" y="24"/>
                </a:cxn>
                <a:cxn ang="0">
                  <a:pos x="16" y="18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60"/>
                </a:cxn>
                <a:cxn ang="0">
                  <a:pos x="30" y="72"/>
                </a:cxn>
                <a:cxn ang="0">
                  <a:pos x="36" y="80"/>
                </a:cxn>
                <a:cxn ang="0">
                  <a:pos x="40" y="84"/>
                </a:cxn>
                <a:cxn ang="0">
                  <a:pos x="46" y="84"/>
                </a:cxn>
                <a:cxn ang="0">
                  <a:pos x="52" y="84"/>
                </a:cxn>
                <a:cxn ang="0">
                  <a:pos x="58" y="80"/>
                </a:cxn>
                <a:cxn ang="0">
                  <a:pos x="58" y="80"/>
                </a:cxn>
                <a:cxn ang="0">
                  <a:pos x="64" y="76"/>
                </a:cxn>
                <a:cxn ang="0">
                  <a:pos x="66" y="72"/>
                </a:cxn>
                <a:cxn ang="0">
                  <a:pos x="68" y="66"/>
                </a:cxn>
                <a:cxn ang="0">
                  <a:pos x="66" y="60"/>
                </a:cxn>
                <a:cxn ang="0">
                  <a:pos x="64" y="52"/>
                </a:cxn>
                <a:cxn ang="0">
                  <a:pos x="62" y="48"/>
                </a:cxn>
                <a:cxn ang="0">
                  <a:pos x="62" y="48"/>
                </a:cxn>
                <a:cxn ang="0">
                  <a:pos x="66" y="48"/>
                </a:cxn>
                <a:cxn ang="0">
                  <a:pos x="70" y="48"/>
                </a:cxn>
                <a:cxn ang="0">
                  <a:pos x="76" y="44"/>
                </a:cxn>
                <a:cxn ang="0">
                  <a:pos x="80" y="40"/>
                </a:cxn>
                <a:cxn ang="0">
                  <a:pos x="82" y="34"/>
                </a:cxn>
                <a:cxn ang="0">
                  <a:pos x="84" y="28"/>
                </a:cxn>
                <a:cxn ang="0">
                  <a:pos x="82" y="22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4" y="10"/>
                </a:cxn>
                <a:cxn ang="0">
                  <a:pos x="70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4" y="2"/>
                </a:cxn>
                <a:cxn ang="0">
                  <a:pos x="12" y="6"/>
                </a:cxn>
                <a:cxn ang="0">
                  <a:pos x="4" y="10"/>
                </a:cxn>
                <a:cxn ang="0">
                  <a:pos x="4" y="10"/>
                </a:cxn>
              </a:cxnLst>
              <a:rect l="0" t="0" r="r" b="b"/>
              <a:pathLst>
                <a:path w="84" h="84">
                  <a:moveTo>
                    <a:pt x="4" y="10"/>
                  </a:moveTo>
                  <a:lnTo>
                    <a:pt x="4" y="10"/>
                  </a:lnTo>
                  <a:lnTo>
                    <a:pt x="14" y="12"/>
                  </a:lnTo>
                  <a:lnTo>
                    <a:pt x="22" y="14"/>
                  </a:lnTo>
                  <a:lnTo>
                    <a:pt x="34" y="22"/>
                  </a:lnTo>
                  <a:lnTo>
                    <a:pt x="42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38" y="26"/>
                  </a:lnTo>
                  <a:lnTo>
                    <a:pt x="30" y="24"/>
                  </a:lnTo>
                  <a:lnTo>
                    <a:pt x="16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60"/>
                  </a:lnTo>
                  <a:lnTo>
                    <a:pt x="30" y="72"/>
                  </a:lnTo>
                  <a:lnTo>
                    <a:pt x="36" y="80"/>
                  </a:lnTo>
                  <a:lnTo>
                    <a:pt x="40" y="84"/>
                  </a:lnTo>
                  <a:lnTo>
                    <a:pt x="46" y="84"/>
                  </a:lnTo>
                  <a:lnTo>
                    <a:pt x="52" y="84"/>
                  </a:lnTo>
                  <a:lnTo>
                    <a:pt x="58" y="80"/>
                  </a:lnTo>
                  <a:lnTo>
                    <a:pt x="58" y="80"/>
                  </a:lnTo>
                  <a:lnTo>
                    <a:pt x="64" y="76"/>
                  </a:lnTo>
                  <a:lnTo>
                    <a:pt x="66" y="72"/>
                  </a:lnTo>
                  <a:lnTo>
                    <a:pt x="68" y="66"/>
                  </a:lnTo>
                  <a:lnTo>
                    <a:pt x="66" y="60"/>
                  </a:lnTo>
                  <a:lnTo>
                    <a:pt x="64" y="52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66" y="48"/>
                  </a:lnTo>
                  <a:lnTo>
                    <a:pt x="70" y="48"/>
                  </a:lnTo>
                  <a:lnTo>
                    <a:pt x="76" y="44"/>
                  </a:lnTo>
                  <a:lnTo>
                    <a:pt x="80" y="40"/>
                  </a:lnTo>
                  <a:lnTo>
                    <a:pt x="82" y="34"/>
                  </a:lnTo>
                  <a:lnTo>
                    <a:pt x="84" y="28"/>
                  </a:lnTo>
                  <a:lnTo>
                    <a:pt x="82" y="22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4" y="10"/>
                  </a:lnTo>
                  <a:lnTo>
                    <a:pt x="70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4" y="2"/>
                  </a:lnTo>
                  <a:lnTo>
                    <a:pt x="12" y="6"/>
                  </a:lnTo>
                  <a:lnTo>
                    <a:pt x="4" y="10"/>
                  </a:lnTo>
                  <a:lnTo>
                    <a:pt x="4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5" name="Freeform 31"/>
            <p:cNvSpPr>
              <a:spLocks/>
            </p:cNvSpPr>
            <p:nvPr/>
          </p:nvSpPr>
          <p:spPr bwMode="auto">
            <a:xfrm>
              <a:off x="0" y="164432"/>
              <a:ext cx="593558" cy="67376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30" y="72"/>
                </a:cxn>
                <a:cxn ang="0">
                  <a:pos x="34" y="76"/>
                </a:cxn>
                <a:cxn ang="0">
                  <a:pos x="40" y="82"/>
                </a:cxn>
                <a:cxn ang="0">
                  <a:pos x="44" y="82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58" y="82"/>
                </a:cxn>
                <a:cxn ang="0">
                  <a:pos x="64" y="80"/>
                </a:cxn>
                <a:cxn ang="0">
                  <a:pos x="68" y="76"/>
                </a:cxn>
                <a:cxn ang="0">
                  <a:pos x="72" y="72"/>
                </a:cxn>
                <a:cxn ang="0">
                  <a:pos x="74" y="66"/>
                </a:cxn>
                <a:cxn ang="0">
                  <a:pos x="74" y="58"/>
                </a:cxn>
                <a:cxn ang="0">
                  <a:pos x="72" y="44"/>
                </a:cxn>
                <a:cxn ang="0">
                  <a:pos x="72" y="44"/>
                </a:cxn>
                <a:cxn ang="0">
                  <a:pos x="66" y="26"/>
                </a:cxn>
                <a:cxn ang="0">
                  <a:pos x="58" y="12"/>
                </a:cxn>
                <a:cxn ang="0">
                  <a:pos x="52" y="6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0"/>
                </a:cxn>
                <a:cxn ang="0">
                  <a:pos x="44" y="30"/>
                </a:cxn>
                <a:cxn ang="0">
                  <a:pos x="42" y="36"/>
                </a:cxn>
                <a:cxn ang="0">
                  <a:pos x="40" y="38"/>
                </a:cxn>
                <a:cxn ang="0">
                  <a:pos x="40" y="38"/>
                </a:cxn>
                <a:cxn ang="0">
                  <a:pos x="42" y="32"/>
                </a:cxn>
                <a:cxn ang="0">
                  <a:pos x="42" y="24"/>
                </a:cxn>
                <a:cxn ang="0">
                  <a:pos x="42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6" y="4"/>
                </a:cxn>
                <a:cxn ang="0">
                  <a:pos x="32" y="10"/>
                </a:cxn>
                <a:cxn ang="0">
                  <a:pos x="22" y="18"/>
                </a:cxn>
                <a:cxn ang="0">
                  <a:pos x="10" y="26"/>
                </a:cxn>
                <a:cxn ang="0">
                  <a:pos x="0" y="3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4" y="72"/>
                </a:cxn>
                <a:cxn ang="0">
                  <a:pos x="8" y="74"/>
                </a:cxn>
                <a:cxn ang="0">
                  <a:pos x="18" y="74"/>
                </a:cxn>
                <a:cxn ang="0">
                  <a:pos x="26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74" h="84">
                  <a:moveTo>
                    <a:pt x="30" y="70"/>
                  </a:moveTo>
                  <a:lnTo>
                    <a:pt x="30" y="70"/>
                  </a:lnTo>
                  <a:lnTo>
                    <a:pt x="30" y="72"/>
                  </a:lnTo>
                  <a:lnTo>
                    <a:pt x="34" y="76"/>
                  </a:lnTo>
                  <a:lnTo>
                    <a:pt x="40" y="82"/>
                  </a:lnTo>
                  <a:lnTo>
                    <a:pt x="44" y="82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8" y="82"/>
                  </a:lnTo>
                  <a:lnTo>
                    <a:pt x="64" y="80"/>
                  </a:lnTo>
                  <a:lnTo>
                    <a:pt x="68" y="76"/>
                  </a:lnTo>
                  <a:lnTo>
                    <a:pt x="72" y="72"/>
                  </a:lnTo>
                  <a:lnTo>
                    <a:pt x="74" y="66"/>
                  </a:lnTo>
                  <a:lnTo>
                    <a:pt x="74" y="58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66" y="26"/>
                  </a:lnTo>
                  <a:lnTo>
                    <a:pt x="58" y="12"/>
                  </a:lnTo>
                  <a:lnTo>
                    <a:pt x="52" y="6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0"/>
                  </a:lnTo>
                  <a:lnTo>
                    <a:pt x="44" y="30"/>
                  </a:lnTo>
                  <a:lnTo>
                    <a:pt x="42" y="36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2" y="32"/>
                  </a:lnTo>
                  <a:lnTo>
                    <a:pt x="42" y="24"/>
                  </a:lnTo>
                  <a:lnTo>
                    <a:pt x="42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4"/>
                  </a:lnTo>
                  <a:lnTo>
                    <a:pt x="32" y="10"/>
                  </a:lnTo>
                  <a:lnTo>
                    <a:pt x="22" y="18"/>
                  </a:lnTo>
                  <a:lnTo>
                    <a:pt x="10" y="26"/>
                  </a:lnTo>
                  <a:lnTo>
                    <a:pt x="0" y="3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4" y="72"/>
                  </a:lnTo>
                  <a:lnTo>
                    <a:pt x="8" y="74"/>
                  </a:lnTo>
                  <a:lnTo>
                    <a:pt x="18" y="74"/>
                  </a:lnTo>
                  <a:lnTo>
                    <a:pt x="26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6" name="Freeform 32"/>
            <p:cNvSpPr>
              <a:spLocks/>
            </p:cNvSpPr>
            <p:nvPr/>
          </p:nvSpPr>
          <p:spPr bwMode="auto">
            <a:xfrm>
              <a:off x="0" y="-92242"/>
              <a:ext cx="176463" cy="176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6" y="14"/>
                </a:cxn>
                <a:cxn ang="0">
                  <a:pos x="22" y="8"/>
                </a:cxn>
                <a:cxn ang="0">
                  <a:pos x="22" y="8"/>
                </a:cxn>
                <a:cxn ang="0">
                  <a:pos x="10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" h="22">
                  <a:moveTo>
                    <a:pt x="0" y="0"/>
                  </a:moveTo>
                  <a:lnTo>
                    <a:pt x="0" y="22"/>
                  </a:lnTo>
                  <a:lnTo>
                    <a:pt x="0" y="22"/>
                  </a:lnTo>
                  <a:lnTo>
                    <a:pt x="16" y="14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10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7" name="Freeform 33"/>
            <p:cNvSpPr>
              <a:spLocks/>
            </p:cNvSpPr>
            <p:nvPr/>
          </p:nvSpPr>
          <p:spPr bwMode="auto">
            <a:xfrm>
              <a:off x="0" y="84221"/>
              <a:ext cx="192505" cy="288758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0" y="4"/>
                </a:cxn>
                <a:cxn ang="0">
                  <a:pos x="0" y="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24"/>
                </a:cxn>
                <a:cxn ang="0">
                  <a:pos x="18" y="12"/>
                </a:cxn>
                <a:cxn ang="0">
                  <a:pos x="24" y="0"/>
                </a:cxn>
                <a:cxn ang="0">
                  <a:pos x="24" y="0"/>
                </a:cxn>
              </a:cxnLst>
              <a:rect l="0" t="0" r="r" b="b"/>
              <a:pathLst>
                <a:path w="24" h="36">
                  <a:moveTo>
                    <a:pt x="24" y="0"/>
                  </a:moveTo>
                  <a:lnTo>
                    <a:pt x="24" y="0"/>
                  </a:lnTo>
                  <a:lnTo>
                    <a:pt x="10" y="4"/>
                  </a:lnTo>
                  <a:lnTo>
                    <a:pt x="0" y="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24"/>
                  </a:lnTo>
                  <a:lnTo>
                    <a:pt x="18" y="12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8" name="Freeform 34"/>
            <p:cNvSpPr>
              <a:spLocks/>
            </p:cNvSpPr>
            <p:nvPr/>
          </p:nvSpPr>
          <p:spPr bwMode="auto">
            <a:xfrm>
              <a:off x="0" y="-846221"/>
              <a:ext cx="433137" cy="689811"/>
            </a:xfrm>
            <a:custGeom>
              <a:avLst/>
              <a:gdLst/>
              <a:ahLst/>
              <a:cxnLst>
                <a:cxn ang="0">
                  <a:pos x="18" y="54"/>
                </a:cxn>
                <a:cxn ang="0">
                  <a:pos x="18" y="54"/>
                </a:cxn>
                <a:cxn ang="0">
                  <a:pos x="28" y="66"/>
                </a:cxn>
                <a:cxn ang="0">
                  <a:pos x="36" y="76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46" y="66"/>
                </a:cxn>
                <a:cxn ang="0">
                  <a:pos x="48" y="46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54" y="22"/>
                </a:cxn>
                <a:cxn ang="0">
                  <a:pos x="54" y="18"/>
                </a:cxn>
                <a:cxn ang="0">
                  <a:pos x="52" y="12"/>
                </a:cxn>
                <a:cxn ang="0">
                  <a:pos x="48" y="8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2" y="8"/>
                </a:cxn>
                <a:cxn ang="0">
                  <a:pos x="10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0" y="18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4" y="82"/>
                </a:cxn>
                <a:cxn ang="0">
                  <a:pos x="32" y="86"/>
                </a:cxn>
                <a:cxn ang="0">
                  <a:pos x="32" y="86"/>
                </a:cxn>
                <a:cxn ang="0">
                  <a:pos x="26" y="78"/>
                </a:cxn>
                <a:cxn ang="0">
                  <a:pos x="20" y="68"/>
                </a:cxn>
                <a:cxn ang="0">
                  <a:pos x="18" y="54"/>
                </a:cxn>
                <a:cxn ang="0">
                  <a:pos x="18" y="54"/>
                </a:cxn>
              </a:cxnLst>
              <a:rect l="0" t="0" r="r" b="b"/>
              <a:pathLst>
                <a:path w="54" h="86">
                  <a:moveTo>
                    <a:pt x="18" y="54"/>
                  </a:moveTo>
                  <a:lnTo>
                    <a:pt x="18" y="54"/>
                  </a:lnTo>
                  <a:lnTo>
                    <a:pt x="28" y="66"/>
                  </a:lnTo>
                  <a:lnTo>
                    <a:pt x="36" y="76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46" y="66"/>
                  </a:lnTo>
                  <a:lnTo>
                    <a:pt x="48" y="46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4" y="22"/>
                  </a:lnTo>
                  <a:lnTo>
                    <a:pt x="54" y="18"/>
                  </a:lnTo>
                  <a:lnTo>
                    <a:pt x="52" y="12"/>
                  </a:lnTo>
                  <a:lnTo>
                    <a:pt x="48" y="8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2" y="8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0" y="18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4" y="82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26" y="78"/>
                  </a:lnTo>
                  <a:lnTo>
                    <a:pt x="20" y="68"/>
                  </a:lnTo>
                  <a:lnTo>
                    <a:pt x="18" y="54"/>
                  </a:lnTo>
                  <a:lnTo>
                    <a:pt x="18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9" name="Freeform 35"/>
            <p:cNvSpPr>
              <a:spLocks/>
            </p:cNvSpPr>
            <p:nvPr/>
          </p:nvSpPr>
          <p:spPr bwMode="auto">
            <a:xfrm>
              <a:off x="256674" y="-60158"/>
              <a:ext cx="144379" cy="160421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2" y="20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18" h="20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0" name="Freeform 36"/>
            <p:cNvSpPr>
              <a:spLocks/>
            </p:cNvSpPr>
            <p:nvPr/>
          </p:nvSpPr>
          <p:spPr bwMode="auto">
            <a:xfrm>
              <a:off x="5743074" y="6067926"/>
              <a:ext cx="962526" cy="978568"/>
            </a:xfrm>
            <a:custGeom>
              <a:avLst/>
              <a:gdLst/>
              <a:ahLst/>
              <a:cxnLst>
                <a:cxn ang="0">
                  <a:pos x="84" y="46"/>
                </a:cxn>
                <a:cxn ang="0">
                  <a:pos x="84" y="46"/>
                </a:cxn>
                <a:cxn ang="0">
                  <a:pos x="86" y="40"/>
                </a:cxn>
                <a:cxn ang="0">
                  <a:pos x="86" y="24"/>
                </a:cxn>
                <a:cxn ang="0">
                  <a:pos x="84" y="16"/>
                </a:cxn>
                <a:cxn ang="0">
                  <a:pos x="80" y="8"/>
                </a:cxn>
                <a:cxn ang="0">
                  <a:pos x="72" y="2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48" y="0"/>
                </a:cxn>
                <a:cxn ang="0">
                  <a:pos x="36" y="2"/>
                </a:cxn>
                <a:cxn ang="0">
                  <a:pos x="24" y="6"/>
                </a:cxn>
                <a:cxn ang="0">
                  <a:pos x="14" y="14"/>
                </a:cxn>
                <a:cxn ang="0">
                  <a:pos x="10" y="20"/>
                </a:cxn>
                <a:cxn ang="0">
                  <a:pos x="6" y="28"/>
                </a:cxn>
                <a:cxn ang="0">
                  <a:pos x="2" y="48"/>
                </a:cxn>
                <a:cxn ang="0">
                  <a:pos x="0" y="74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4" y="102"/>
                </a:cxn>
                <a:cxn ang="0">
                  <a:pos x="14" y="90"/>
                </a:cxn>
                <a:cxn ang="0">
                  <a:pos x="20" y="84"/>
                </a:cxn>
                <a:cxn ang="0">
                  <a:pos x="26" y="78"/>
                </a:cxn>
                <a:cxn ang="0">
                  <a:pos x="36" y="74"/>
                </a:cxn>
                <a:cxn ang="0">
                  <a:pos x="44" y="72"/>
                </a:cxn>
                <a:cxn ang="0">
                  <a:pos x="44" y="72"/>
                </a:cxn>
                <a:cxn ang="0">
                  <a:pos x="40" y="74"/>
                </a:cxn>
                <a:cxn ang="0">
                  <a:pos x="28" y="84"/>
                </a:cxn>
                <a:cxn ang="0">
                  <a:pos x="22" y="90"/>
                </a:cxn>
                <a:cxn ang="0">
                  <a:pos x="16" y="100"/>
                </a:cxn>
                <a:cxn ang="0">
                  <a:pos x="12" y="110"/>
                </a:cxn>
                <a:cxn ang="0">
                  <a:pos x="10" y="122"/>
                </a:cxn>
                <a:cxn ang="0">
                  <a:pos x="10" y="122"/>
                </a:cxn>
                <a:cxn ang="0">
                  <a:pos x="24" y="120"/>
                </a:cxn>
                <a:cxn ang="0">
                  <a:pos x="44" y="118"/>
                </a:cxn>
                <a:cxn ang="0">
                  <a:pos x="70" y="118"/>
                </a:cxn>
                <a:cxn ang="0">
                  <a:pos x="70" y="118"/>
                </a:cxn>
                <a:cxn ang="0">
                  <a:pos x="84" y="116"/>
                </a:cxn>
                <a:cxn ang="0">
                  <a:pos x="96" y="110"/>
                </a:cxn>
                <a:cxn ang="0">
                  <a:pos x="104" y="104"/>
                </a:cxn>
                <a:cxn ang="0">
                  <a:pos x="112" y="96"/>
                </a:cxn>
                <a:cxn ang="0">
                  <a:pos x="118" y="86"/>
                </a:cxn>
                <a:cxn ang="0">
                  <a:pos x="120" y="76"/>
                </a:cxn>
                <a:cxn ang="0">
                  <a:pos x="120" y="68"/>
                </a:cxn>
                <a:cxn ang="0">
                  <a:pos x="118" y="62"/>
                </a:cxn>
                <a:cxn ang="0">
                  <a:pos x="118" y="62"/>
                </a:cxn>
                <a:cxn ang="0">
                  <a:pos x="112" y="56"/>
                </a:cxn>
                <a:cxn ang="0">
                  <a:pos x="106" y="52"/>
                </a:cxn>
                <a:cxn ang="0">
                  <a:pos x="96" y="48"/>
                </a:cxn>
                <a:cxn ang="0">
                  <a:pos x="88" y="46"/>
                </a:cxn>
                <a:cxn ang="0">
                  <a:pos x="84" y="46"/>
                </a:cxn>
                <a:cxn ang="0">
                  <a:pos x="84" y="46"/>
                </a:cxn>
              </a:cxnLst>
              <a:rect l="0" t="0" r="r" b="b"/>
              <a:pathLst>
                <a:path w="120" h="122">
                  <a:moveTo>
                    <a:pt x="84" y="46"/>
                  </a:moveTo>
                  <a:lnTo>
                    <a:pt x="84" y="46"/>
                  </a:lnTo>
                  <a:lnTo>
                    <a:pt x="86" y="40"/>
                  </a:lnTo>
                  <a:lnTo>
                    <a:pt x="86" y="24"/>
                  </a:lnTo>
                  <a:lnTo>
                    <a:pt x="84" y="16"/>
                  </a:lnTo>
                  <a:lnTo>
                    <a:pt x="80" y="8"/>
                  </a:lnTo>
                  <a:lnTo>
                    <a:pt x="72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48" y="0"/>
                  </a:lnTo>
                  <a:lnTo>
                    <a:pt x="36" y="2"/>
                  </a:lnTo>
                  <a:lnTo>
                    <a:pt x="24" y="6"/>
                  </a:lnTo>
                  <a:lnTo>
                    <a:pt x="14" y="14"/>
                  </a:lnTo>
                  <a:lnTo>
                    <a:pt x="10" y="20"/>
                  </a:lnTo>
                  <a:lnTo>
                    <a:pt x="6" y="28"/>
                  </a:lnTo>
                  <a:lnTo>
                    <a:pt x="2" y="48"/>
                  </a:lnTo>
                  <a:lnTo>
                    <a:pt x="0" y="74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4" y="102"/>
                  </a:lnTo>
                  <a:lnTo>
                    <a:pt x="14" y="90"/>
                  </a:lnTo>
                  <a:lnTo>
                    <a:pt x="20" y="84"/>
                  </a:lnTo>
                  <a:lnTo>
                    <a:pt x="26" y="78"/>
                  </a:lnTo>
                  <a:lnTo>
                    <a:pt x="36" y="74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0" y="74"/>
                  </a:lnTo>
                  <a:lnTo>
                    <a:pt x="28" y="84"/>
                  </a:lnTo>
                  <a:lnTo>
                    <a:pt x="22" y="90"/>
                  </a:lnTo>
                  <a:lnTo>
                    <a:pt x="16" y="100"/>
                  </a:lnTo>
                  <a:lnTo>
                    <a:pt x="12" y="110"/>
                  </a:lnTo>
                  <a:lnTo>
                    <a:pt x="10" y="122"/>
                  </a:lnTo>
                  <a:lnTo>
                    <a:pt x="10" y="122"/>
                  </a:lnTo>
                  <a:lnTo>
                    <a:pt x="24" y="120"/>
                  </a:lnTo>
                  <a:lnTo>
                    <a:pt x="44" y="118"/>
                  </a:lnTo>
                  <a:lnTo>
                    <a:pt x="70" y="118"/>
                  </a:lnTo>
                  <a:lnTo>
                    <a:pt x="70" y="118"/>
                  </a:lnTo>
                  <a:lnTo>
                    <a:pt x="84" y="116"/>
                  </a:lnTo>
                  <a:lnTo>
                    <a:pt x="96" y="110"/>
                  </a:lnTo>
                  <a:lnTo>
                    <a:pt x="104" y="104"/>
                  </a:lnTo>
                  <a:lnTo>
                    <a:pt x="112" y="96"/>
                  </a:lnTo>
                  <a:lnTo>
                    <a:pt x="118" y="86"/>
                  </a:lnTo>
                  <a:lnTo>
                    <a:pt x="120" y="76"/>
                  </a:lnTo>
                  <a:lnTo>
                    <a:pt x="120" y="68"/>
                  </a:lnTo>
                  <a:lnTo>
                    <a:pt x="118" y="62"/>
                  </a:lnTo>
                  <a:lnTo>
                    <a:pt x="118" y="62"/>
                  </a:lnTo>
                  <a:lnTo>
                    <a:pt x="112" y="56"/>
                  </a:lnTo>
                  <a:lnTo>
                    <a:pt x="106" y="52"/>
                  </a:lnTo>
                  <a:lnTo>
                    <a:pt x="96" y="48"/>
                  </a:lnTo>
                  <a:lnTo>
                    <a:pt x="88" y="46"/>
                  </a:lnTo>
                  <a:lnTo>
                    <a:pt x="84" y="46"/>
                  </a:lnTo>
                  <a:lnTo>
                    <a:pt x="84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1" name="Freeform 37"/>
            <p:cNvSpPr>
              <a:spLocks/>
            </p:cNvSpPr>
            <p:nvPr/>
          </p:nvSpPr>
          <p:spPr bwMode="auto">
            <a:xfrm>
              <a:off x="5759116" y="7078579"/>
              <a:ext cx="1010653" cy="770021"/>
            </a:xfrm>
            <a:custGeom>
              <a:avLst/>
              <a:gdLst/>
              <a:ahLst/>
              <a:cxnLst>
                <a:cxn ang="0">
                  <a:pos x="120" y="22"/>
                </a:cxn>
                <a:cxn ang="0">
                  <a:pos x="120" y="22"/>
                </a:cxn>
                <a:cxn ang="0">
                  <a:pos x="112" y="14"/>
                </a:cxn>
                <a:cxn ang="0">
                  <a:pos x="106" y="8"/>
                </a:cxn>
                <a:cxn ang="0">
                  <a:pos x="96" y="4"/>
                </a:cxn>
                <a:cxn ang="0">
                  <a:pos x="88" y="2"/>
                </a:cxn>
                <a:cxn ang="0">
                  <a:pos x="70" y="0"/>
                </a:cxn>
                <a:cxn ang="0">
                  <a:pos x="50" y="2"/>
                </a:cxn>
                <a:cxn ang="0">
                  <a:pos x="34" y="4"/>
                </a:cxn>
                <a:cxn ang="0">
                  <a:pos x="20" y="8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16"/>
                </a:cxn>
                <a:cxn ang="0">
                  <a:pos x="34" y="20"/>
                </a:cxn>
                <a:cxn ang="0">
                  <a:pos x="44" y="24"/>
                </a:cxn>
                <a:cxn ang="0">
                  <a:pos x="52" y="30"/>
                </a:cxn>
                <a:cxn ang="0">
                  <a:pos x="62" y="42"/>
                </a:cxn>
                <a:cxn ang="0">
                  <a:pos x="66" y="46"/>
                </a:cxn>
                <a:cxn ang="0">
                  <a:pos x="66" y="46"/>
                </a:cxn>
                <a:cxn ang="0">
                  <a:pos x="56" y="40"/>
                </a:cxn>
                <a:cxn ang="0">
                  <a:pos x="46" y="34"/>
                </a:cxn>
                <a:cxn ang="0">
                  <a:pos x="24" y="28"/>
                </a:cxn>
                <a:cxn ang="0">
                  <a:pos x="6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6" y="28"/>
                </a:cxn>
                <a:cxn ang="0">
                  <a:pos x="14" y="36"/>
                </a:cxn>
                <a:cxn ang="0">
                  <a:pos x="18" y="44"/>
                </a:cxn>
                <a:cxn ang="0">
                  <a:pos x="24" y="54"/>
                </a:cxn>
                <a:cxn ang="0">
                  <a:pos x="40" y="96"/>
                </a:cxn>
                <a:cxn ang="0">
                  <a:pos x="102" y="96"/>
                </a:cxn>
                <a:cxn ang="0">
                  <a:pos x="102" y="96"/>
                </a:cxn>
                <a:cxn ang="0">
                  <a:pos x="100" y="88"/>
                </a:cxn>
                <a:cxn ang="0">
                  <a:pos x="98" y="78"/>
                </a:cxn>
                <a:cxn ang="0">
                  <a:pos x="94" y="70"/>
                </a:cxn>
                <a:cxn ang="0">
                  <a:pos x="94" y="70"/>
                </a:cxn>
                <a:cxn ang="0">
                  <a:pos x="100" y="72"/>
                </a:cxn>
                <a:cxn ang="0">
                  <a:pos x="108" y="70"/>
                </a:cxn>
                <a:cxn ang="0">
                  <a:pos x="114" y="66"/>
                </a:cxn>
                <a:cxn ang="0">
                  <a:pos x="120" y="60"/>
                </a:cxn>
                <a:cxn ang="0">
                  <a:pos x="124" y="52"/>
                </a:cxn>
                <a:cxn ang="0">
                  <a:pos x="126" y="42"/>
                </a:cxn>
                <a:cxn ang="0">
                  <a:pos x="126" y="32"/>
                </a:cxn>
                <a:cxn ang="0">
                  <a:pos x="120" y="22"/>
                </a:cxn>
                <a:cxn ang="0">
                  <a:pos x="120" y="22"/>
                </a:cxn>
              </a:cxnLst>
              <a:rect l="0" t="0" r="r" b="b"/>
              <a:pathLst>
                <a:path w="126" h="96">
                  <a:moveTo>
                    <a:pt x="120" y="22"/>
                  </a:moveTo>
                  <a:lnTo>
                    <a:pt x="120" y="22"/>
                  </a:lnTo>
                  <a:lnTo>
                    <a:pt x="112" y="14"/>
                  </a:lnTo>
                  <a:lnTo>
                    <a:pt x="106" y="8"/>
                  </a:lnTo>
                  <a:lnTo>
                    <a:pt x="96" y="4"/>
                  </a:lnTo>
                  <a:lnTo>
                    <a:pt x="88" y="2"/>
                  </a:lnTo>
                  <a:lnTo>
                    <a:pt x="70" y="0"/>
                  </a:lnTo>
                  <a:lnTo>
                    <a:pt x="50" y="2"/>
                  </a:lnTo>
                  <a:lnTo>
                    <a:pt x="34" y="4"/>
                  </a:lnTo>
                  <a:lnTo>
                    <a:pt x="20" y="8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16"/>
                  </a:lnTo>
                  <a:lnTo>
                    <a:pt x="34" y="20"/>
                  </a:lnTo>
                  <a:lnTo>
                    <a:pt x="44" y="24"/>
                  </a:lnTo>
                  <a:lnTo>
                    <a:pt x="52" y="30"/>
                  </a:lnTo>
                  <a:lnTo>
                    <a:pt x="62" y="42"/>
                  </a:lnTo>
                  <a:lnTo>
                    <a:pt x="66" y="46"/>
                  </a:lnTo>
                  <a:lnTo>
                    <a:pt x="66" y="46"/>
                  </a:lnTo>
                  <a:lnTo>
                    <a:pt x="56" y="40"/>
                  </a:lnTo>
                  <a:lnTo>
                    <a:pt x="46" y="34"/>
                  </a:lnTo>
                  <a:lnTo>
                    <a:pt x="24" y="28"/>
                  </a:lnTo>
                  <a:lnTo>
                    <a:pt x="6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6" y="28"/>
                  </a:lnTo>
                  <a:lnTo>
                    <a:pt x="14" y="36"/>
                  </a:lnTo>
                  <a:lnTo>
                    <a:pt x="18" y="44"/>
                  </a:lnTo>
                  <a:lnTo>
                    <a:pt x="24" y="54"/>
                  </a:lnTo>
                  <a:lnTo>
                    <a:pt x="40" y="96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00" y="88"/>
                  </a:lnTo>
                  <a:lnTo>
                    <a:pt x="98" y="78"/>
                  </a:lnTo>
                  <a:lnTo>
                    <a:pt x="94" y="70"/>
                  </a:lnTo>
                  <a:lnTo>
                    <a:pt x="94" y="70"/>
                  </a:lnTo>
                  <a:lnTo>
                    <a:pt x="100" y="72"/>
                  </a:lnTo>
                  <a:lnTo>
                    <a:pt x="108" y="70"/>
                  </a:lnTo>
                  <a:lnTo>
                    <a:pt x="114" y="66"/>
                  </a:lnTo>
                  <a:lnTo>
                    <a:pt x="120" y="60"/>
                  </a:lnTo>
                  <a:lnTo>
                    <a:pt x="124" y="52"/>
                  </a:lnTo>
                  <a:lnTo>
                    <a:pt x="126" y="42"/>
                  </a:lnTo>
                  <a:lnTo>
                    <a:pt x="126" y="32"/>
                  </a:lnTo>
                  <a:lnTo>
                    <a:pt x="120" y="22"/>
                  </a:lnTo>
                  <a:lnTo>
                    <a:pt x="12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2" name="Freeform 38"/>
            <p:cNvSpPr>
              <a:spLocks/>
            </p:cNvSpPr>
            <p:nvPr/>
          </p:nvSpPr>
          <p:spPr bwMode="auto">
            <a:xfrm>
              <a:off x="5021179" y="7335253"/>
              <a:ext cx="930442" cy="513347"/>
            </a:xfrm>
            <a:custGeom>
              <a:avLst/>
              <a:gdLst/>
              <a:ahLst/>
              <a:cxnLst>
                <a:cxn ang="0">
                  <a:pos x="82" y="6"/>
                </a:cxn>
                <a:cxn ang="0">
                  <a:pos x="82" y="6"/>
                </a:cxn>
                <a:cxn ang="0">
                  <a:pos x="82" y="18"/>
                </a:cxn>
                <a:cxn ang="0">
                  <a:pos x="80" y="30"/>
                </a:cxn>
                <a:cxn ang="0">
                  <a:pos x="76" y="46"/>
                </a:cxn>
                <a:cxn ang="0">
                  <a:pos x="70" y="54"/>
                </a:cxn>
                <a:cxn ang="0">
                  <a:pos x="68" y="58"/>
                </a:cxn>
                <a:cxn ang="0">
                  <a:pos x="68" y="58"/>
                </a:cxn>
                <a:cxn ang="0">
                  <a:pos x="72" y="48"/>
                </a:cxn>
                <a:cxn ang="0">
                  <a:pos x="72" y="36"/>
                </a:cxn>
                <a:cxn ang="0">
                  <a:pos x="70" y="18"/>
                </a:cxn>
                <a:cxn ang="0">
                  <a:pos x="68" y="4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62" y="8"/>
                </a:cxn>
                <a:cxn ang="0">
                  <a:pos x="54" y="16"/>
                </a:cxn>
                <a:cxn ang="0">
                  <a:pos x="46" y="24"/>
                </a:cxn>
                <a:cxn ang="0">
                  <a:pos x="36" y="30"/>
                </a:cxn>
                <a:cxn ang="0">
                  <a:pos x="14" y="46"/>
                </a:cxn>
                <a:cxn ang="0">
                  <a:pos x="6" y="54"/>
                </a:cxn>
                <a:cxn ang="0">
                  <a:pos x="0" y="64"/>
                </a:cxn>
                <a:cxn ang="0">
                  <a:pos x="116" y="64"/>
                </a:cxn>
                <a:cxn ang="0">
                  <a:pos x="116" y="64"/>
                </a:cxn>
                <a:cxn ang="0">
                  <a:pos x="112" y="50"/>
                </a:cxn>
                <a:cxn ang="0">
                  <a:pos x="106" y="36"/>
                </a:cxn>
                <a:cxn ang="0">
                  <a:pos x="100" y="26"/>
                </a:cxn>
                <a:cxn ang="0">
                  <a:pos x="94" y="18"/>
                </a:cxn>
                <a:cxn ang="0">
                  <a:pos x="86" y="8"/>
                </a:cxn>
                <a:cxn ang="0">
                  <a:pos x="82" y="6"/>
                </a:cxn>
                <a:cxn ang="0">
                  <a:pos x="82" y="6"/>
                </a:cxn>
              </a:cxnLst>
              <a:rect l="0" t="0" r="r" b="b"/>
              <a:pathLst>
                <a:path w="116" h="64">
                  <a:moveTo>
                    <a:pt x="82" y="6"/>
                  </a:moveTo>
                  <a:lnTo>
                    <a:pt x="82" y="6"/>
                  </a:lnTo>
                  <a:lnTo>
                    <a:pt x="82" y="18"/>
                  </a:lnTo>
                  <a:lnTo>
                    <a:pt x="80" y="30"/>
                  </a:lnTo>
                  <a:lnTo>
                    <a:pt x="76" y="46"/>
                  </a:lnTo>
                  <a:lnTo>
                    <a:pt x="70" y="54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72" y="48"/>
                  </a:lnTo>
                  <a:lnTo>
                    <a:pt x="72" y="36"/>
                  </a:lnTo>
                  <a:lnTo>
                    <a:pt x="70" y="18"/>
                  </a:lnTo>
                  <a:lnTo>
                    <a:pt x="68" y="4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4" y="16"/>
                  </a:lnTo>
                  <a:lnTo>
                    <a:pt x="46" y="24"/>
                  </a:lnTo>
                  <a:lnTo>
                    <a:pt x="36" y="30"/>
                  </a:lnTo>
                  <a:lnTo>
                    <a:pt x="14" y="46"/>
                  </a:lnTo>
                  <a:lnTo>
                    <a:pt x="6" y="54"/>
                  </a:lnTo>
                  <a:lnTo>
                    <a:pt x="0" y="64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12" y="50"/>
                  </a:lnTo>
                  <a:lnTo>
                    <a:pt x="106" y="36"/>
                  </a:lnTo>
                  <a:lnTo>
                    <a:pt x="100" y="26"/>
                  </a:lnTo>
                  <a:lnTo>
                    <a:pt x="94" y="18"/>
                  </a:lnTo>
                  <a:lnTo>
                    <a:pt x="86" y="8"/>
                  </a:lnTo>
                  <a:lnTo>
                    <a:pt x="82" y="6"/>
                  </a:lnTo>
                  <a:lnTo>
                    <a:pt x="8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3" name="Freeform 39"/>
            <p:cNvSpPr>
              <a:spLocks/>
            </p:cNvSpPr>
            <p:nvPr/>
          </p:nvSpPr>
          <p:spPr bwMode="auto">
            <a:xfrm>
              <a:off x="4363453" y="6741695"/>
              <a:ext cx="1010653" cy="1058779"/>
            </a:xfrm>
            <a:custGeom>
              <a:avLst/>
              <a:gdLst/>
              <a:ahLst/>
              <a:cxnLst>
                <a:cxn ang="0">
                  <a:pos x="66" y="66"/>
                </a:cxn>
                <a:cxn ang="0">
                  <a:pos x="66" y="66"/>
                </a:cxn>
                <a:cxn ang="0">
                  <a:pos x="74" y="66"/>
                </a:cxn>
                <a:cxn ang="0">
                  <a:pos x="84" y="62"/>
                </a:cxn>
                <a:cxn ang="0">
                  <a:pos x="104" y="52"/>
                </a:cxn>
                <a:cxn ang="0">
                  <a:pos x="124" y="40"/>
                </a:cxn>
                <a:cxn ang="0">
                  <a:pos x="124" y="40"/>
                </a:cxn>
                <a:cxn ang="0">
                  <a:pos x="116" y="38"/>
                </a:cxn>
                <a:cxn ang="0">
                  <a:pos x="108" y="36"/>
                </a:cxn>
                <a:cxn ang="0">
                  <a:pos x="92" y="30"/>
                </a:cxn>
                <a:cxn ang="0">
                  <a:pos x="62" y="10"/>
                </a:cxn>
                <a:cxn ang="0">
                  <a:pos x="48" y="4"/>
                </a:cxn>
                <a:cxn ang="0">
                  <a:pos x="40" y="2"/>
                </a:cxn>
                <a:cxn ang="0">
                  <a:pos x="34" y="0"/>
                </a:cxn>
                <a:cxn ang="0">
                  <a:pos x="26" y="2"/>
                </a:cxn>
                <a:cxn ang="0">
                  <a:pos x="20" y="4"/>
                </a:cxn>
                <a:cxn ang="0">
                  <a:pos x="14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28"/>
                </a:cxn>
                <a:cxn ang="0">
                  <a:pos x="0" y="38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14" y="66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10" y="80"/>
                </a:cxn>
                <a:cxn ang="0">
                  <a:pos x="6" y="92"/>
                </a:cxn>
                <a:cxn ang="0">
                  <a:pos x="8" y="102"/>
                </a:cxn>
                <a:cxn ang="0">
                  <a:pos x="12" y="112"/>
                </a:cxn>
                <a:cxn ang="0">
                  <a:pos x="20" y="122"/>
                </a:cxn>
                <a:cxn ang="0">
                  <a:pos x="30" y="128"/>
                </a:cxn>
                <a:cxn ang="0">
                  <a:pos x="42" y="132"/>
                </a:cxn>
                <a:cxn ang="0">
                  <a:pos x="58" y="132"/>
                </a:cxn>
                <a:cxn ang="0">
                  <a:pos x="58" y="132"/>
                </a:cxn>
                <a:cxn ang="0">
                  <a:pos x="66" y="130"/>
                </a:cxn>
                <a:cxn ang="0">
                  <a:pos x="72" y="126"/>
                </a:cxn>
                <a:cxn ang="0">
                  <a:pos x="86" y="118"/>
                </a:cxn>
                <a:cxn ang="0">
                  <a:pos x="98" y="106"/>
                </a:cxn>
                <a:cxn ang="0">
                  <a:pos x="108" y="92"/>
                </a:cxn>
                <a:cxn ang="0">
                  <a:pos x="120" y="68"/>
                </a:cxn>
                <a:cxn ang="0">
                  <a:pos x="126" y="58"/>
                </a:cxn>
                <a:cxn ang="0">
                  <a:pos x="126" y="58"/>
                </a:cxn>
                <a:cxn ang="0">
                  <a:pos x="112" y="62"/>
                </a:cxn>
                <a:cxn ang="0">
                  <a:pos x="100" y="66"/>
                </a:cxn>
                <a:cxn ang="0">
                  <a:pos x="82" y="68"/>
                </a:cxn>
                <a:cxn ang="0">
                  <a:pos x="70" y="68"/>
                </a:cxn>
                <a:cxn ang="0">
                  <a:pos x="66" y="66"/>
                </a:cxn>
                <a:cxn ang="0">
                  <a:pos x="66" y="66"/>
                </a:cxn>
              </a:cxnLst>
              <a:rect l="0" t="0" r="r" b="b"/>
              <a:pathLst>
                <a:path w="126" h="132">
                  <a:moveTo>
                    <a:pt x="66" y="66"/>
                  </a:moveTo>
                  <a:lnTo>
                    <a:pt x="66" y="66"/>
                  </a:lnTo>
                  <a:lnTo>
                    <a:pt x="74" y="66"/>
                  </a:lnTo>
                  <a:lnTo>
                    <a:pt x="84" y="62"/>
                  </a:lnTo>
                  <a:lnTo>
                    <a:pt x="104" y="52"/>
                  </a:lnTo>
                  <a:lnTo>
                    <a:pt x="124" y="40"/>
                  </a:lnTo>
                  <a:lnTo>
                    <a:pt x="124" y="40"/>
                  </a:lnTo>
                  <a:lnTo>
                    <a:pt x="116" y="38"/>
                  </a:lnTo>
                  <a:lnTo>
                    <a:pt x="108" y="36"/>
                  </a:lnTo>
                  <a:lnTo>
                    <a:pt x="92" y="30"/>
                  </a:lnTo>
                  <a:lnTo>
                    <a:pt x="62" y="10"/>
                  </a:lnTo>
                  <a:lnTo>
                    <a:pt x="48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6" y="2"/>
                  </a:lnTo>
                  <a:lnTo>
                    <a:pt x="20" y="4"/>
                  </a:lnTo>
                  <a:lnTo>
                    <a:pt x="14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28"/>
                  </a:lnTo>
                  <a:lnTo>
                    <a:pt x="0" y="38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14" y="66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0" y="80"/>
                  </a:lnTo>
                  <a:lnTo>
                    <a:pt x="6" y="92"/>
                  </a:lnTo>
                  <a:lnTo>
                    <a:pt x="8" y="102"/>
                  </a:lnTo>
                  <a:lnTo>
                    <a:pt x="12" y="112"/>
                  </a:lnTo>
                  <a:lnTo>
                    <a:pt x="20" y="122"/>
                  </a:lnTo>
                  <a:lnTo>
                    <a:pt x="30" y="128"/>
                  </a:lnTo>
                  <a:lnTo>
                    <a:pt x="42" y="132"/>
                  </a:lnTo>
                  <a:lnTo>
                    <a:pt x="58" y="132"/>
                  </a:lnTo>
                  <a:lnTo>
                    <a:pt x="58" y="132"/>
                  </a:lnTo>
                  <a:lnTo>
                    <a:pt x="66" y="130"/>
                  </a:lnTo>
                  <a:lnTo>
                    <a:pt x="72" y="126"/>
                  </a:lnTo>
                  <a:lnTo>
                    <a:pt x="86" y="118"/>
                  </a:lnTo>
                  <a:lnTo>
                    <a:pt x="98" y="106"/>
                  </a:lnTo>
                  <a:lnTo>
                    <a:pt x="108" y="92"/>
                  </a:lnTo>
                  <a:lnTo>
                    <a:pt x="120" y="68"/>
                  </a:lnTo>
                  <a:lnTo>
                    <a:pt x="126" y="58"/>
                  </a:lnTo>
                  <a:lnTo>
                    <a:pt x="126" y="58"/>
                  </a:lnTo>
                  <a:lnTo>
                    <a:pt x="112" y="62"/>
                  </a:lnTo>
                  <a:lnTo>
                    <a:pt x="100" y="66"/>
                  </a:lnTo>
                  <a:lnTo>
                    <a:pt x="82" y="68"/>
                  </a:lnTo>
                  <a:lnTo>
                    <a:pt x="70" y="68"/>
                  </a:lnTo>
                  <a:lnTo>
                    <a:pt x="66" y="66"/>
                  </a:lnTo>
                  <a:lnTo>
                    <a:pt x="6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4" name="Freeform 40"/>
            <p:cNvSpPr>
              <a:spLocks/>
            </p:cNvSpPr>
            <p:nvPr/>
          </p:nvSpPr>
          <p:spPr bwMode="auto">
            <a:xfrm>
              <a:off x="4796589" y="5811253"/>
              <a:ext cx="930442" cy="1042737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80" y="0"/>
                </a:cxn>
                <a:cxn ang="0">
                  <a:pos x="72" y="0"/>
                </a:cxn>
                <a:cxn ang="0">
                  <a:pos x="66" y="4"/>
                </a:cxn>
                <a:cxn ang="0">
                  <a:pos x="60" y="8"/>
                </a:cxn>
                <a:cxn ang="0">
                  <a:pos x="56" y="14"/>
                </a:cxn>
                <a:cxn ang="0">
                  <a:pos x="50" y="22"/>
                </a:cxn>
                <a:cxn ang="0">
                  <a:pos x="50" y="28"/>
                </a:cxn>
                <a:cxn ang="0">
                  <a:pos x="50" y="28"/>
                </a:cxn>
                <a:cxn ang="0">
                  <a:pos x="42" y="28"/>
                </a:cxn>
                <a:cxn ang="0">
                  <a:pos x="28" y="28"/>
                </a:cxn>
                <a:cxn ang="0">
                  <a:pos x="20" y="30"/>
                </a:cxn>
                <a:cxn ang="0">
                  <a:pos x="12" y="34"/>
                </a:cxn>
                <a:cxn ang="0">
                  <a:pos x="6" y="40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0" y="60"/>
                </a:cxn>
                <a:cxn ang="0">
                  <a:pos x="0" y="72"/>
                </a:cxn>
                <a:cxn ang="0">
                  <a:pos x="4" y="84"/>
                </a:cxn>
                <a:cxn ang="0">
                  <a:pos x="10" y="96"/>
                </a:cxn>
                <a:cxn ang="0">
                  <a:pos x="20" y="106"/>
                </a:cxn>
                <a:cxn ang="0">
                  <a:pos x="36" y="114"/>
                </a:cxn>
                <a:cxn ang="0">
                  <a:pos x="56" y="122"/>
                </a:cxn>
                <a:cxn ang="0">
                  <a:pos x="84" y="130"/>
                </a:cxn>
                <a:cxn ang="0">
                  <a:pos x="84" y="130"/>
                </a:cxn>
                <a:cxn ang="0">
                  <a:pos x="80" y="126"/>
                </a:cxn>
                <a:cxn ang="0">
                  <a:pos x="74" y="116"/>
                </a:cxn>
                <a:cxn ang="0">
                  <a:pos x="68" y="102"/>
                </a:cxn>
                <a:cxn ang="0">
                  <a:pos x="66" y="92"/>
                </a:cxn>
                <a:cxn ang="0">
                  <a:pos x="64" y="82"/>
                </a:cxn>
                <a:cxn ang="0">
                  <a:pos x="64" y="82"/>
                </a:cxn>
                <a:cxn ang="0">
                  <a:pos x="78" y="100"/>
                </a:cxn>
                <a:cxn ang="0">
                  <a:pos x="90" y="116"/>
                </a:cxn>
                <a:cxn ang="0">
                  <a:pos x="98" y="122"/>
                </a:cxn>
                <a:cxn ang="0">
                  <a:pos x="106" y="128"/>
                </a:cxn>
                <a:cxn ang="0">
                  <a:pos x="106" y="128"/>
                </a:cxn>
                <a:cxn ang="0">
                  <a:pos x="106" y="98"/>
                </a:cxn>
                <a:cxn ang="0">
                  <a:pos x="108" y="70"/>
                </a:cxn>
                <a:cxn ang="0">
                  <a:pos x="112" y="56"/>
                </a:cxn>
                <a:cxn ang="0">
                  <a:pos x="116" y="42"/>
                </a:cxn>
                <a:cxn ang="0">
                  <a:pos x="116" y="42"/>
                </a:cxn>
                <a:cxn ang="0">
                  <a:pos x="116" y="34"/>
                </a:cxn>
                <a:cxn ang="0">
                  <a:pos x="116" y="26"/>
                </a:cxn>
                <a:cxn ang="0">
                  <a:pos x="114" y="18"/>
                </a:cxn>
                <a:cxn ang="0">
                  <a:pos x="110" y="12"/>
                </a:cxn>
                <a:cxn ang="0">
                  <a:pos x="104" y="6"/>
                </a:cxn>
                <a:cxn ang="0">
                  <a:pos x="96" y="2"/>
                </a:cxn>
                <a:cxn ang="0">
                  <a:pos x="88" y="0"/>
                </a:cxn>
                <a:cxn ang="0">
                  <a:pos x="80" y="0"/>
                </a:cxn>
                <a:cxn ang="0">
                  <a:pos x="80" y="0"/>
                </a:cxn>
              </a:cxnLst>
              <a:rect l="0" t="0" r="r" b="b"/>
              <a:pathLst>
                <a:path w="116" h="130">
                  <a:moveTo>
                    <a:pt x="80" y="0"/>
                  </a:moveTo>
                  <a:lnTo>
                    <a:pt x="80" y="0"/>
                  </a:lnTo>
                  <a:lnTo>
                    <a:pt x="72" y="0"/>
                  </a:lnTo>
                  <a:lnTo>
                    <a:pt x="66" y="4"/>
                  </a:lnTo>
                  <a:lnTo>
                    <a:pt x="60" y="8"/>
                  </a:lnTo>
                  <a:lnTo>
                    <a:pt x="56" y="14"/>
                  </a:lnTo>
                  <a:lnTo>
                    <a:pt x="50" y="22"/>
                  </a:lnTo>
                  <a:lnTo>
                    <a:pt x="50" y="28"/>
                  </a:lnTo>
                  <a:lnTo>
                    <a:pt x="50" y="28"/>
                  </a:lnTo>
                  <a:lnTo>
                    <a:pt x="42" y="28"/>
                  </a:lnTo>
                  <a:lnTo>
                    <a:pt x="28" y="28"/>
                  </a:lnTo>
                  <a:lnTo>
                    <a:pt x="20" y="30"/>
                  </a:lnTo>
                  <a:lnTo>
                    <a:pt x="12" y="34"/>
                  </a:lnTo>
                  <a:lnTo>
                    <a:pt x="6" y="4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10" y="96"/>
                  </a:lnTo>
                  <a:lnTo>
                    <a:pt x="20" y="106"/>
                  </a:lnTo>
                  <a:lnTo>
                    <a:pt x="36" y="114"/>
                  </a:lnTo>
                  <a:lnTo>
                    <a:pt x="56" y="122"/>
                  </a:lnTo>
                  <a:lnTo>
                    <a:pt x="84" y="130"/>
                  </a:lnTo>
                  <a:lnTo>
                    <a:pt x="84" y="130"/>
                  </a:lnTo>
                  <a:lnTo>
                    <a:pt x="80" y="126"/>
                  </a:lnTo>
                  <a:lnTo>
                    <a:pt x="74" y="116"/>
                  </a:lnTo>
                  <a:lnTo>
                    <a:pt x="68" y="102"/>
                  </a:lnTo>
                  <a:lnTo>
                    <a:pt x="66" y="92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78" y="100"/>
                  </a:lnTo>
                  <a:lnTo>
                    <a:pt x="90" y="116"/>
                  </a:lnTo>
                  <a:lnTo>
                    <a:pt x="98" y="122"/>
                  </a:lnTo>
                  <a:lnTo>
                    <a:pt x="106" y="128"/>
                  </a:lnTo>
                  <a:lnTo>
                    <a:pt x="106" y="128"/>
                  </a:lnTo>
                  <a:lnTo>
                    <a:pt x="106" y="98"/>
                  </a:lnTo>
                  <a:lnTo>
                    <a:pt x="108" y="70"/>
                  </a:lnTo>
                  <a:lnTo>
                    <a:pt x="112" y="56"/>
                  </a:lnTo>
                  <a:lnTo>
                    <a:pt x="116" y="42"/>
                  </a:lnTo>
                  <a:lnTo>
                    <a:pt x="116" y="42"/>
                  </a:lnTo>
                  <a:lnTo>
                    <a:pt x="116" y="34"/>
                  </a:lnTo>
                  <a:lnTo>
                    <a:pt x="116" y="26"/>
                  </a:lnTo>
                  <a:lnTo>
                    <a:pt x="114" y="18"/>
                  </a:lnTo>
                  <a:lnTo>
                    <a:pt x="110" y="12"/>
                  </a:lnTo>
                  <a:lnTo>
                    <a:pt x="104" y="6"/>
                  </a:lnTo>
                  <a:lnTo>
                    <a:pt x="96" y="2"/>
                  </a:lnTo>
                  <a:lnTo>
                    <a:pt x="88" y="0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5" name="Freeform 41"/>
            <p:cNvSpPr>
              <a:spLocks/>
            </p:cNvSpPr>
            <p:nvPr/>
          </p:nvSpPr>
          <p:spPr bwMode="auto">
            <a:xfrm>
              <a:off x="5470358" y="6982326"/>
              <a:ext cx="224589" cy="256674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8" y="30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20" y="30"/>
                </a:cxn>
                <a:cxn ang="0">
                  <a:pos x="24" y="28"/>
                </a:cxn>
                <a:cxn ang="0">
                  <a:pos x="26" y="22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6" y="10"/>
                </a:cxn>
                <a:cxn ang="0">
                  <a:pos x="24" y="6"/>
                </a:cxn>
                <a:cxn ang="0">
                  <a:pos x="20" y="2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28" h="32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8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0" y="30"/>
                  </a:lnTo>
                  <a:lnTo>
                    <a:pt x="24" y="28"/>
                  </a:lnTo>
                  <a:lnTo>
                    <a:pt x="26" y="22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6" y="10"/>
                  </a:lnTo>
                  <a:lnTo>
                    <a:pt x="24" y="6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6" name="Freeform 42"/>
            <p:cNvSpPr>
              <a:spLocks/>
            </p:cNvSpPr>
            <p:nvPr/>
          </p:nvSpPr>
          <p:spPr bwMode="auto">
            <a:xfrm>
              <a:off x="3192379" y="725905"/>
              <a:ext cx="1042737" cy="1058779"/>
            </a:xfrm>
            <a:custGeom>
              <a:avLst/>
              <a:gdLst/>
              <a:ahLst/>
              <a:cxnLst>
                <a:cxn ang="0">
                  <a:pos x="10" y="132"/>
                </a:cxn>
                <a:cxn ang="0">
                  <a:pos x="10" y="132"/>
                </a:cxn>
                <a:cxn ang="0">
                  <a:pos x="26" y="128"/>
                </a:cxn>
                <a:cxn ang="0">
                  <a:pos x="48" y="126"/>
                </a:cxn>
                <a:cxn ang="0">
                  <a:pos x="74" y="126"/>
                </a:cxn>
                <a:cxn ang="0">
                  <a:pos x="74" y="126"/>
                </a:cxn>
                <a:cxn ang="0">
                  <a:pos x="90" y="124"/>
                </a:cxn>
                <a:cxn ang="0">
                  <a:pos x="102" y="120"/>
                </a:cxn>
                <a:cxn ang="0">
                  <a:pos x="112" y="112"/>
                </a:cxn>
                <a:cxn ang="0">
                  <a:pos x="122" y="102"/>
                </a:cxn>
                <a:cxn ang="0">
                  <a:pos x="126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6" y="66"/>
                </a:cxn>
                <a:cxn ang="0">
                  <a:pos x="126" y="66"/>
                </a:cxn>
                <a:cxn ang="0">
                  <a:pos x="120" y="60"/>
                </a:cxn>
                <a:cxn ang="0">
                  <a:pos x="114" y="56"/>
                </a:cxn>
                <a:cxn ang="0">
                  <a:pos x="104" y="52"/>
                </a:cxn>
                <a:cxn ang="0">
                  <a:pos x="94" y="50"/>
                </a:cxn>
                <a:cxn ang="0">
                  <a:pos x="90" y="50"/>
                </a:cxn>
                <a:cxn ang="0">
                  <a:pos x="90" y="50"/>
                </a:cxn>
                <a:cxn ang="0">
                  <a:pos x="92" y="42"/>
                </a:cxn>
                <a:cxn ang="0">
                  <a:pos x="92" y="34"/>
                </a:cxn>
                <a:cxn ang="0">
                  <a:pos x="92" y="26"/>
                </a:cxn>
                <a:cxn ang="0">
                  <a:pos x="90" y="16"/>
                </a:cxn>
                <a:cxn ang="0">
                  <a:pos x="84" y="8"/>
                </a:cxn>
                <a:cxn ang="0">
                  <a:pos x="78" y="2"/>
                </a:cxn>
                <a:cxn ang="0">
                  <a:pos x="72" y="2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8"/>
                </a:cxn>
                <a:cxn ang="0">
                  <a:pos x="20" y="12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0" y="90"/>
                </a:cxn>
                <a:cxn ang="0">
                  <a:pos x="24" y="98"/>
                </a:cxn>
                <a:cxn ang="0">
                  <a:pos x="18" y="106"/>
                </a:cxn>
                <a:cxn ang="0">
                  <a:pos x="12" y="118"/>
                </a:cxn>
                <a:cxn ang="0">
                  <a:pos x="10" y="132"/>
                </a:cxn>
                <a:cxn ang="0">
                  <a:pos x="10" y="132"/>
                </a:cxn>
              </a:cxnLst>
              <a:rect l="0" t="0" r="r" b="b"/>
              <a:pathLst>
                <a:path w="130" h="132">
                  <a:moveTo>
                    <a:pt x="10" y="132"/>
                  </a:moveTo>
                  <a:lnTo>
                    <a:pt x="10" y="132"/>
                  </a:lnTo>
                  <a:lnTo>
                    <a:pt x="26" y="128"/>
                  </a:lnTo>
                  <a:lnTo>
                    <a:pt x="48" y="126"/>
                  </a:lnTo>
                  <a:lnTo>
                    <a:pt x="74" y="126"/>
                  </a:lnTo>
                  <a:lnTo>
                    <a:pt x="74" y="126"/>
                  </a:lnTo>
                  <a:lnTo>
                    <a:pt x="90" y="124"/>
                  </a:lnTo>
                  <a:lnTo>
                    <a:pt x="102" y="120"/>
                  </a:lnTo>
                  <a:lnTo>
                    <a:pt x="112" y="112"/>
                  </a:lnTo>
                  <a:lnTo>
                    <a:pt x="122" y="102"/>
                  </a:lnTo>
                  <a:lnTo>
                    <a:pt x="126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0" y="60"/>
                  </a:lnTo>
                  <a:lnTo>
                    <a:pt x="114" y="56"/>
                  </a:lnTo>
                  <a:lnTo>
                    <a:pt x="104" y="52"/>
                  </a:lnTo>
                  <a:lnTo>
                    <a:pt x="94" y="50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92" y="42"/>
                  </a:lnTo>
                  <a:lnTo>
                    <a:pt x="92" y="34"/>
                  </a:lnTo>
                  <a:lnTo>
                    <a:pt x="92" y="26"/>
                  </a:lnTo>
                  <a:lnTo>
                    <a:pt x="90" y="16"/>
                  </a:lnTo>
                  <a:lnTo>
                    <a:pt x="84" y="8"/>
                  </a:lnTo>
                  <a:lnTo>
                    <a:pt x="78" y="2"/>
                  </a:lnTo>
                  <a:lnTo>
                    <a:pt x="72" y="2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0" y="90"/>
                  </a:lnTo>
                  <a:lnTo>
                    <a:pt x="24" y="98"/>
                  </a:lnTo>
                  <a:lnTo>
                    <a:pt x="18" y="106"/>
                  </a:lnTo>
                  <a:lnTo>
                    <a:pt x="12" y="118"/>
                  </a:lnTo>
                  <a:lnTo>
                    <a:pt x="10" y="132"/>
                  </a:lnTo>
                  <a:lnTo>
                    <a:pt x="10" y="1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7" name="Freeform 43"/>
            <p:cNvSpPr>
              <a:spLocks/>
            </p:cNvSpPr>
            <p:nvPr/>
          </p:nvSpPr>
          <p:spPr bwMode="auto">
            <a:xfrm>
              <a:off x="3208421" y="1816768"/>
              <a:ext cx="1090863" cy="1074821"/>
            </a:xfrm>
            <a:custGeom>
              <a:avLst/>
              <a:gdLst/>
              <a:ahLst/>
              <a:cxnLst>
                <a:cxn ang="0">
                  <a:pos x="128" y="22"/>
                </a:cxn>
                <a:cxn ang="0">
                  <a:pos x="128" y="22"/>
                </a:cxn>
                <a:cxn ang="0">
                  <a:pos x="134" y="34"/>
                </a:cxn>
                <a:cxn ang="0">
                  <a:pos x="136" y="44"/>
                </a:cxn>
                <a:cxn ang="0">
                  <a:pos x="134" y="54"/>
                </a:cxn>
                <a:cxn ang="0">
                  <a:pos x="130" y="64"/>
                </a:cxn>
                <a:cxn ang="0">
                  <a:pos x="124" y="70"/>
                </a:cxn>
                <a:cxn ang="0">
                  <a:pos x="116" y="76"/>
                </a:cxn>
                <a:cxn ang="0">
                  <a:pos x="108" y="76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04" y="82"/>
                </a:cxn>
                <a:cxn ang="0">
                  <a:pos x="110" y="96"/>
                </a:cxn>
                <a:cxn ang="0">
                  <a:pos x="110" y="106"/>
                </a:cxn>
                <a:cxn ang="0">
                  <a:pos x="108" y="114"/>
                </a:cxn>
                <a:cxn ang="0">
                  <a:pos x="104" y="122"/>
                </a:cxn>
                <a:cxn ang="0">
                  <a:pos x="94" y="130"/>
                </a:cxn>
                <a:cxn ang="0">
                  <a:pos x="94" y="130"/>
                </a:cxn>
                <a:cxn ang="0">
                  <a:pos x="84" y="134"/>
                </a:cxn>
                <a:cxn ang="0">
                  <a:pos x="74" y="134"/>
                </a:cxn>
                <a:cxn ang="0">
                  <a:pos x="66" y="132"/>
                </a:cxn>
                <a:cxn ang="0">
                  <a:pos x="58" y="128"/>
                </a:cxn>
                <a:cxn ang="0">
                  <a:pos x="54" y="122"/>
                </a:cxn>
                <a:cxn ang="0">
                  <a:pos x="48" y="116"/>
                </a:cxn>
                <a:cxn ang="0">
                  <a:pos x="40" y="96"/>
                </a:cxn>
                <a:cxn ang="0">
                  <a:pos x="32" y="74"/>
                </a:cxn>
                <a:cxn ang="0">
                  <a:pos x="24" y="54"/>
                </a:cxn>
                <a:cxn ang="0">
                  <a:pos x="20" y="44"/>
                </a:cxn>
                <a:cxn ang="0">
                  <a:pos x="14" y="36"/>
                </a:cxn>
                <a:cxn ang="0">
                  <a:pos x="8" y="30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26"/>
                </a:cxn>
                <a:cxn ang="0">
                  <a:pos x="26" y="30"/>
                </a:cxn>
                <a:cxn ang="0">
                  <a:pos x="50" y="36"/>
                </a:cxn>
                <a:cxn ang="0">
                  <a:pos x="62" y="42"/>
                </a:cxn>
                <a:cxn ang="0">
                  <a:pos x="70" y="48"/>
                </a:cxn>
                <a:cxn ang="0">
                  <a:pos x="70" y="48"/>
                </a:cxn>
                <a:cxn ang="0">
                  <a:pos x="68" y="44"/>
                </a:cxn>
                <a:cxn ang="0">
                  <a:pos x="56" y="32"/>
                </a:cxn>
                <a:cxn ang="0">
                  <a:pos x="48" y="26"/>
                </a:cxn>
                <a:cxn ang="0">
                  <a:pos x="36" y="20"/>
                </a:cxn>
                <a:cxn ang="0">
                  <a:pos x="22" y="16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8"/>
                </a:cxn>
                <a:cxn ang="0">
                  <a:pos x="36" y="4"/>
                </a:cxn>
                <a:cxn ang="0">
                  <a:pos x="54" y="0"/>
                </a:cxn>
                <a:cxn ang="0">
                  <a:pos x="74" y="0"/>
                </a:cxn>
                <a:cxn ang="0">
                  <a:pos x="94" y="2"/>
                </a:cxn>
                <a:cxn ang="0">
                  <a:pos x="104" y="4"/>
                </a:cxn>
                <a:cxn ang="0">
                  <a:pos x="114" y="8"/>
                </a:cxn>
                <a:cxn ang="0">
                  <a:pos x="122" y="14"/>
                </a:cxn>
                <a:cxn ang="0">
                  <a:pos x="128" y="22"/>
                </a:cxn>
                <a:cxn ang="0">
                  <a:pos x="128" y="22"/>
                </a:cxn>
              </a:cxnLst>
              <a:rect l="0" t="0" r="r" b="b"/>
              <a:pathLst>
                <a:path w="136" h="134">
                  <a:moveTo>
                    <a:pt x="128" y="22"/>
                  </a:moveTo>
                  <a:lnTo>
                    <a:pt x="128" y="22"/>
                  </a:lnTo>
                  <a:lnTo>
                    <a:pt x="134" y="34"/>
                  </a:lnTo>
                  <a:lnTo>
                    <a:pt x="136" y="44"/>
                  </a:lnTo>
                  <a:lnTo>
                    <a:pt x="134" y="54"/>
                  </a:lnTo>
                  <a:lnTo>
                    <a:pt x="130" y="64"/>
                  </a:lnTo>
                  <a:lnTo>
                    <a:pt x="124" y="70"/>
                  </a:lnTo>
                  <a:lnTo>
                    <a:pt x="116" y="76"/>
                  </a:lnTo>
                  <a:lnTo>
                    <a:pt x="108" y="76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04" y="82"/>
                  </a:lnTo>
                  <a:lnTo>
                    <a:pt x="110" y="96"/>
                  </a:lnTo>
                  <a:lnTo>
                    <a:pt x="110" y="106"/>
                  </a:lnTo>
                  <a:lnTo>
                    <a:pt x="108" y="114"/>
                  </a:lnTo>
                  <a:lnTo>
                    <a:pt x="104" y="122"/>
                  </a:lnTo>
                  <a:lnTo>
                    <a:pt x="94" y="130"/>
                  </a:lnTo>
                  <a:lnTo>
                    <a:pt x="94" y="130"/>
                  </a:lnTo>
                  <a:lnTo>
                    <a:pt x="84" y="134"/>
                  </a:lnTo>
                  <a:lnTo>
                    <a:pt x="74" y="134"/>
                  </a:lnTo>
                  <a:lnTo>
                    <a:pt x="66" y="132"/>
                  </a:lnTo>
                  <a:lnTo>
                    <a:pt x="58" y="128"/>
                  </a:lnTo>
                  <a:lnTo>
                    <a:pt x="54" y="122"/>
                  </a:lnTo>
                  <a:lnTo>
                    <a:pt x="48" y="116"/>
                  </a:lnTo>
                  <a:lnTo>
                    <a:pt x="40" y="96"/>
                  </a:lnTo>
                  <a:lnTo>
                    <a:pt x="32" y="74"/>
                  </a:lnTo>
                  <a:lnTo>
                    <a:pt x="24" y="54"/>
                  </a:lnTo>
                  <a:lnTo>
                    <a:pt x="20" y="44"/>
                  </a:lnTo>
                  <a:lnTo>
                    <a:pt x="14" y="36"/>
                  </a:lnTo>
                  <a:lnTo>
                    <a:pt x="8" y="3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26"/>
                  </a:lnTo>
                  <a:lnTo>
                    <a:pt x="26" y="30"/>
                  </a:lnTo>
                  <a:lnTo>
                    <a:pt x="50" y="36"/>
                  </a:lnTo>
                  <a:lnTo>
                    <a:pt x="62" y="42"/>
                  </a:lnTo>
                  <a:lnTo>
                    <a:pt x="70" y="48"/>
                  </a:lnTo>
                  <a:lnTo>
                    <a:pt x="70" y="48"/>
                  </a:lnTo>
                  <a:lnTo>
                    <a:pt x="68" y="44"/>
                  </a:lnTo>
                  <a:lnTo>
                    <a:pt x="56" y="32"/>
                  </a:lnTo>
                  <a:lnTo>
                    <a:pt x="48" y="26"/>
                  </a:lnTo>
                  <a:lnTo>
                    <a:pt x="36" y="20"/>
                  </a:lnTo>
                  <a:lnTo>
                    <a:pt x="22" y="16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8"/>
                  </a:lnTo>
                  <a:lnTo>
                    <a:pt x="36" y="4"/>
                  </a:lnTo>
                  <a:lnTo>
                    <a:pt x="54" y="0"/>
                  </a:lnTo>
                  <a:lnTo>
                    <a:pt x="74" y="0"/>
                  </a:lnTo>
                  <a:lnTo>
                    <a:pt x="94" y="2"/>
                  </a:lnTo>
                  <a:lnTo>
                    <a:pt x="104" y="4"/>
                  </a:lnTo>
                  <a:lnTo>
                    <a:pt x="114" y="8"/>
                  </a:lnTo>
                  <a:lnTo>
                    <a:pt x="122" y="14"/>
                  </a:lnTo>
                  <a:lnTo>
                    <a:pt x="128" y="22"/>
                  </a:lnTo>
                  <a:lnTo>
                    <a:pt x="128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8" name="Freeform 44"/>
            <p:cNvSpPr>
              <a:spLocks/>
            </p:cNvSpPr>
            <p:nvPr/>
          </p:nvSpPr>
          <p:spPr bwMode="auto">
            <a:xfrm>
              <a:off x="2406316" y="2089484"/>
              <a:ext cx="1042737" cy="1074821"/>
            </a:xfrm>
            <a:custGeom>
              <a:avLst/>
              <a:gdLst/>
              <a:ahLst/>
              <a:cxnLst>
                <a:cxn ang="0">
                  <a:pos x="90" y="6"/>
                </a:cxn>
                <a:cxn ang="0">
                  <a:pos x="90" y="6"/>
                </a:cxn>
                <a:cxn ang="0">
                  <a:pos x="94" y="10"/>
                </a:cxn>
                <a:cxn ang="0">
                  <a:pos x="104" y="20"/>
                </a:cxn>
                <a:cxn ang="0">
                  <a:pos x="110" y="30"/>
                </a:cxn>
                <a:cxn ang="0">
                  <a:pos x="116" y="40"/>
                </a:cxn>
                <a:cxn ang="0">
                  <a:pos x="122" y="56"/>
                </a:cxn>
                <a:cxn ang="0">
                  <a:pos x="128" y="72"/>
                </a:cxn>
                <a:cxn ang="0">
                  <a:pos x="128" y="72"/>
                </a:cxn>
                <a:cxn ang="0">
                  <a:pos x="130" y="84"/>
                </a:cxn>
                <a:cxn ang="0">
                  <a:pos x="130" y="94"/>
                </a:cxn>
                <a:cxn ang="0">
                  <a:pos x="128" y="106"/>
                </a:cxn>
                <a:cxn ang="0">
                  <a:pos x="126" y="114"/>
                </a:cxn>
                <a:cxn ang="0">
                  <a:pos x="120" y="122"/>
                </a:cxn>
                <a:cxn ang="0">
                  <a:pos x="112" y="130"/>
                </a:cxn>
                <a:cxn ang="0">
                  <a:pos x="104" y="134"/>
                </a:cxn>
                <a:cxn ang="0">
                  <a:pos x="94" y="134"/>
                </a:cxn>
                <a:cxn ang="0">
                  <a:pos x="94" y="134"/>
                </a:cxn>
                <a:cxn ang="0">
                  <a:pos x="82" y="134"/>
                </a:cxn>
                <a:cxn ang="0">
                  <a:pos x="74" y="132"/>
                </a:cxn>
                <a:cxn ang="0">
                  <a:pos x="68" y="128"/>
                </a:cxn>
                <a:cxn ang="0">
                  <a:pos x="64" y="124"/>
                </a:cxn>
                <a:cxn ang="0">
                  <a:pos x="60" y="118"/>
                </a:cxn>
                <a:cxn ang="0">
                  <a:pos x="60" y="114"/>
                </a:cxn>
                <a:cxn ang="0">
                  <a:pos x="60" y="114"/>
                </a:cxn>
                <a:cxn ang="0">
                  <a:pos x="52" y="116"/>
                </a:cxn>
                <a:cxn ang="0">
                  <a:pos x="38" y="120"/>
                </a:cxn>
                <a:cxn ang="0">
                  <a:pos x="30" y="120"/>
                </a:cxn>
                <a:cxn ang="0">
                  <a:pos x="22" y="118"/>
                </a:cxn>
                <a:cxn ang="0">
                  <a:pos x="14" y="114"/>
                </a:cxn>
                <a:cxn ang="0">
                  <a:pos x="6" y="106"/>
                </a:cxn>
                <a:cxn ang="0">
                  <a:pos x="6" y="106"/>
                </a:cxn>
                <a:cxn ang="0">
                  <a:pos x="2" y="94"/>
                </a:cxn>
                <a:cxn ang="0">
                  <a:pos x="0" y="86"/>
                </a:cxn>
                <a:cxn ang="0">
                  <a:pos x="0" y="76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2" y="54"/>
                </a:cxn>
                <a:cxn ang="0">
                  <a:pos x="24" y="42"/>
                </a:cxn>
                <a:cxn ang="0">
                  <a:pos x="54" y="22"/>
                </a:cxn>
                <a:cxn ang="0">
                  <a:pos x="66" y="12"/>
                </a:cxn>
                <a:cxn ang="0">
                  <a:pos x="70" y="6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74" y="4"/>
                </a:cxn>
                <a:cxn ang="0">
                  <a:pos x="78" y="20"/>
                </a:cxn>
                <a:cxn ang="0">
                  <a:pos x="80" y="40"/>
                </a:cxn>
                <a:cxn ang="0">
                  <a:pos x="78" y="50"/>
                </a:cxn>
                <a:cxn ang="0">
                  <a:pos x="76" y="62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2" y="48"/>
                </a:cxn>
                <a:cxn ang="0">
                  <a:pos x="88" y="32"/>
                </a:cxn>
                <a:cxn ang="0">
                  <a:pos x="90" y="20"/>
                </a:cxn>
                <a:cxn ang="0">
                  <a:pos x="90" y="6"/>
                </a:cxn>
                <a:cxn ang="0">
                  <a:pos x="90" y="6"/>
                </a:cxn>
              </a:cxnLst>
              <a:rect l="0" t="0" r="r" b="b"/>
              <a:pathLst>
                <a:path w="130" h="134">
                  <a:moveTo>
                    <a:pt x="90" y="6"/>
                  </a:moveTo>
                  <a:lnTo>
                    <a:pt x="90" y="6"/>
                  </a:lnTo>
                  <a:lnTo>
                    <a:pt x="94" y="10"/>
                  </a:lnTo>
                  <a:lnTo>
                    <a:pt x="104" y="20"/>
                  </a:lnTo>
                  <a:lnTo>
                    <a:pt x="110" y="30"/>
                  </a:lnTo>
                  <a:lnTo>
                    <a:pt x="116" y="40"/>
                  </a:lnTo>
                  <a:lnTo>
                    <a:pt x="122" y="56"/>
                  </a:lnTo>
                  <a:lnTo>
                    <a:pt x="128" y="72"/>
                  </a:lnTo>
                  <a:lnTo>
                    <a:pt x="128" y="72"/>
                  </a:lnTo>
                  <a:lnTo>
                    <a:pt x="130" y="84"/>
                  </a:lnTo>
                  <a:lnTo>
                    <a:pt x="130" y="94"/>
                  </a:lnTo>
                  <a:lnTo>
                    <a:pt x="128" y="106"/>
                  </a:lnTo>
                  <a:lnTo>
                    <a:pt x="126" y="114"/>
                  </a:lnTo>
                  <a:lnTo>
                    <a:pt x="120" y="122"/>
                  </a:lnTo>
                  <a:lnTo>
                    <a:pt x="112" y="130"/>
                  </a:lnTo>
                  <a:lnTo>
                    <a:pt x="104" y="134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82" y="134"/>
                  </a:lnTo>
                  <a:lnTo>
                    <a:pt x="74" y="132"/>
                  </a:lnTo>
                  <a:lnTo>
                    <a:pt x="68" y="128"/>
                  </a:lnTo>
                  <a:lnTo>
                    <a:pt x="64" y="124"/>
                  </a:lnTo>
                  <a:lnTo>
                    <a:pt x="60" y="118"/>
                  </a:lnTo>
                  <a:lnTo>
                    <a:pt x="60" y="114"/>
                  </a:lnTo>
                  <a:lnTo>
                    <a:pt x="60" y="114"/>
                  </a:lnTo>
                  <a:lnTo>
                    <a:pt x="52" y="116"/>
                  </a:lnTo>
                  <a:lnTo>
                    <a:pt x="38" y="120"/>
                  </a:lnTo>
                  <a:lnTo>
                    <a:pt x="30" y="120"/>
                  </a:lnTo>
                  <a:lnTo>
                    <a:pt x="22" y="118"/>
                  </a:lnTo>
                  <a:lnTo>
                    <a:pt x="14" y="114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2" y="94"/>
                  </a:lnTo>
                  <a:lnTo>
                    <a:pt x="0" y="8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6" y="62"/>
                  </a:lnTo>
                  <a:lnTo>
                    <a:pt x="12" y="54"/>
                  </a:lnTo>
                  <a:lnTo>
                    <a:pt x="24" y="42"/>
                  </a:lnTo>
                  <a:lnTo>
                    <a:pt x="54" y="22"/>
                  </a:lnTo>
                  <a:lnTo>
                    <a:pt x="66" y="12"/>
                  </a:lnTo>
                  <a:lnTo>
                    <a:pt x="70" y="6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4" y="4"/>
                  </a:lnTo>
                  <a:lnTo>
                    <a:pt x="78" y="20"/>
                  </a:lnTo>
                  <a:lnTo>
                    <a:pt x="80" y="40"/>
                  </a:lnTo>
                  <a:lnTo>
                    <a:pt x="78" y="50"/>
                  </a:lnTo>
                  <a:lnTo>
                    <a:pt x="76" y="62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2" y="48"/>
                  </a:lnTo>
                  <a:lnTo>
                    <a:pt x="88" y="32"/>
                  </a:lnTo>
                  <a:lnTo>
                    <a:pt x="90" y="20"/>
                  </a:lnTo>
                  <a:lnTo>
                    <a:pt x="90" y="6"/>
                  </a:lnTo>
                  <a:lnTo>
                    <a:pt x="9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9" name="Freeform 45"/>
            <p:cNvSpPr>
              <a:spLocks/>
            </p:cNvSpPr>
            <p:nvPr/>
          </p:nvSpPr>
          <p:spPr bwMode="auto">
            <a:xfrm>
              <a:off x="1716505" y="1463842"/>
              <a:ext cx="1074821" cy="1122947"/>
            </a:xfrm>
            <a:custGeom>
              <a:avLst/>
              <a:gdLst/>
              <a:ahLst/>
              <a:cxnLst>
                <a:cxn ang="0">
                  <a:pos x="134" y="60"/>
                </a:cxn>
                <a:cxn ang="0">
                  <a:pos x="134" y="60"/>
                </a:cxn>
                <a:cxn ang="0">
                  <a:pos x="130" y="72"/>
                </a:cxn>
                <a:cxn ang="0">
                  <a:pos x="124" y="84"/>
                </a:cxn>
                <a:cxn ang="0">
                  <a:pos x="114" y="98"/>
                </a:cxn>
                <a:cxn ang="0">
                  <a:pos x="104" y="112"/>
                </a:cxn>
                <a:cxn ang="0">
                  <a:pos x="92" y="124"/>
                </a:cxn>
                <a:cxn ang="0">
                  <a:pos x="78" y="134"/>
                </a:cxn>
                <a:cxn ang="0">
                  <a:pos x="70" y="138"/>
                </a:cxn>
                <a:cxn ang="0">
                  <a:pos x="62" y="140"/>
                </a:cxn>
                <a:cxn ang="0">
                  <a:pos x="62" y="140"/>
                </a:cxn>
                <a:cxn ang="0">
                  <a:pos x="54" y="140"/>
                </a:cxn>
                <a:cxn ang="0">
                  <a:pos x="46" y="140"/>
                </a:cxn>
                <a:cxn ang="0">
                  <a:pos x="32" y="136"/>
                </a:cxn>
                <a:cxn ang="0">
                  <a:pos x="20" y="130"/>
                </a:cxn>
                <a:cxn ang="0">
                  <a:pos x="12" y="120"/>
                </a:cxn>
                <a:cxn ang="0">
                  <a:pos x="8" y="108"/>
                </a:cxn>
                <a:cxn ang="0">
                  <a:pos x="8" y="96"/>
                </a:cxn>
                <a:cxn ang="0">
                  <a:pos x="10" y="84"/>
                </a:cxn>
                <a:cxn ang="0">
                  <a:pos x="14" y="80"/>
                </a:cxn>
                <a:cxn ang="0">
                  <a:pos x="18" y="74"/>
                </a:cxn>
                <a:cxn ang="0">
                  <a:pos x="18" y="74"/>
                </a:cxn>
                <a:cxn ang="0">
                  <a:pos x="14" y="70"/>
                </a:cxn>
                <a:cxn ang="0">
                  <a:pos x="10" y="64"/>
                </a:cxn>
                <a:cxn ang="0">
                  <a:pos x="4" y="56"/>
                </a:cxn>
                <a:cxn ang="0">
                  <a:pos x="2" y="48"/>
                </a:cxn>
                <a:cxn ang="0">
                  <a:pos x="0" y="38"/>
                </a:cxn>
                <a:cxn ang="0">
                  <a:pos x="2" y="28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4" y="8"/>
                </a:cxn>
                <a:cxn ang="0">
                  <a:pos x="22" y="4"/>
                </a:cxn>
                <a:cxn ang="0">
                  <a:pos x="28" y="0"/>
                </a:cxn>
                <a:cxn ang="0">
                  <a:pos x="36" y="0"/>
                </a:cxn>
                <a:cxn ang="0">
                  <a:pos x="44" y="0"/>
                </a:cxn>
                <a:cxn ang="0">
                  <a:pos x="50" y="2"/>
                </a:cxn>
                <a:cxn ang="0">
                  <a:pos x="66" y="10"/>
                </a:cxn>
                <a:cxn ang="0">
                  <a:pos x="98" y="30"/>
                </a:cxn>
                <a:cxn ang="0">
                  <a:pos x="116" y="38"/>
                </a:cxn>
                <a:cxn ang="0">
                  <a:pos x="124" y="40"/>
                </a:cxn>
                <a:cxn ang="0">
                  <a:pos x="134" y="40"/>
                </a:cxn>
                <a:cxn ang="0">
                  <a:pos x="134" y="40"/>
                </a:cxn>
                <a:cxn ang="0">
                  <a:pos x="110" y="54"/>
                </a:cxn>
                <a:cxn ang="0">
                  <a:pos x="90" y="64"/>
                </a:cxn>
                <a:cxn ang="0">
                  <a:pos x="80" y="68"/>
                </a:cxn>
                <a:cxn ang="0">
                  <a:pos x="72" y="70"/>
                </a:cxn>
                <a:cxn ang="0">
                  <a:pos x="72" y="70"/>
                </a:cxn>
                <a:cxn ang="0">
                  <a:pos x="76" y="70"/>
                </a:cxn>
                <a:cxn ang="0">
                  <a:pos x="88" y="72"/>
                </a:cxn>
                <a:cxn ang="0">
                  <a:pos x="106" y="70"/>
                </a:cxn>
                <a:cxn ang="0">
                  <a:pos x="120" y="66"/>
                </a:cxn>
                <a:cxn ang="0">
                  <a:pos x="134" y="60"/>
                </a:cxn>
                <a:cxn ang="0">
                  <a:pos x="134" y="60"/>
                </a:cxn>
              </a:cxnLst>
              <a:rect l="0" t="0" r="r" b="b"/>
              <a:pathLst>
                <a:path w="134" h="140">
                  <a:moveTo>
                    <a:pt x="134" y="60"/>
                  </a:moveTo>
                  <a:lnTo>
                    <a:pt x="134" y="60"/>
                  </a:lnTo>
                  <a:lnTo>
                    <a:pt x="130" y="72"/>
                  </a:lnTo>
                  <a:lnTo>
                    <a:pt x="124" y="84"/>
                  </a:lnTo>
                  <a:lnTo>
                    <a:pt x="114" y="98"/>
                  </a:lnTo>
                  <a:lnTo>
                    <a:pt x="104" y="112"/>
                  </a:lnTo>
                  <a:lnTo>
                    <a:pt x="92" y="124"/>
                  </a:lnTo>
                  <a:lnTo>
                    <a:pt x="78" y="134"/>
                  </a:lnTo>
                  <a:lnTo>
                    <a:pt x="70" y="138"/>
                  </a:lnTo>
                  <a:lnTo>
                    <a:pt x="62" y="140"/>
                  </a:lnTo>
                  <a:lnTo>
                    <a:pt x="62" y="140"/>
                  </a:lnTo>
                  <a:lnTo>
                    <a:pt x="54" y="140"/>
                  </a:lnTo>
                  <a:lnTo>
                    <a:pt x="46" y="140"/>
                  </a:lnTo>
                  <a:lnTo>
                    <a:pt x="32" y="136"/>
                  </a:lnTo>
                  <a:lnTo>
                    <a:pt x="20" y="130"/>
                  </a:lnTo>
                  <a:lnTo>
                    <a:pt x="12" y="120"/>
                  </a:lnTo>
                  <a:lnTo>
                    <a:pt x="8" y="108"/>
                  </a:lnTo>
                  <a:lnTo>
                    <a:pt x="8" y="96"/>
                  </a:lnTo>
                  <a:lnTo>
                    <a:pt x="10" y="84"/>
                  </a:lnTo>
                  <a:lnTo>
                    <a:pt x="14" y="80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4" y="70"/>
                  </a:lnTo>
                  <a:lnTo>
                    <a:pt x="10" y="64"/>
                  </a:lnTo>
                  <a:lnTo>
                    <a:pt x="4" y="56"/>
                  </a:lnTo>
                  <a:lnTo>
                    <a:pt x="2" y="48"/>
                  </a:lnTo>
                  <a:lnTo>
                    <a:pt x="0" y="38"/>
                  </a:lnTo>
                  <a:lnTo>
                    <a:pt x="2" y="2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4" y="8"/>
                  </a:lnTo>
                  <a:lnTo>
                    <a:pt x="22" y="4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50" y="2"/>
                  </a:lnTo>
                  <a:lnTo>
                    <a:pt x="66" y="10"/>
                  </a:lnTo>
                  <a:lnTo>
                    <a:pt x="98" y="30"/>
                  </a:lnTo>
                  <a:lnTo>
                    <a:pt x="116" y="38"/>
                  </a:lnTo>
                  <a:lnTo>
                    <a:pt x="124" y="40"/>
                  </a:lnTo>
                  <a:lnTo>
                    <a:pt x="134" y="40"/>
                  </a:lnTo>
                  <a:lnTo>
                    <a:pt x="134" y="40"/>
                  </a:lnTo>
                  <a:lnTo>
                    <a:pt x="110" y="54"/>
                  </a:lnTo>
                  <a:lnTo>
                    <a:pt x="90" y="64"/>
                  </a:lnTo>
                  <a:lnTo>
                    <a:pt x="80" y="68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6" y="70"/>
                  </a:lnTo>
                  <a:lnTo>
                    <a:pt x="88" y="72"/>
                  </a:lnTo>
                  <a:lnTo>
                    <a:pt x="106" y="70"/>
                  </a:lnTo>
                  <a:lnTo>
                    <a:pt x="120" y="66"/>
                  </a:lnTo>
                  <a:lnTo>
                    <a:pt x="134" y="60"/>
                  </a:lnTo>
                  <a:lnTo>
                    <a:pt x="134" y="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0" name="Freeform 46"/>
            <p:cNvSpPr>
              <a:spLocks/>
            </p:cNvSpPr>
            <p:nvPr/>
          </p:nvSpPr>
          <p:spPr bwMode="auto">
            <a:xfrm>
              <a:off x="2181726" y="453189"/>
              <a:ext cx="994611" cy="1106905"/>
            </a:xfrm>
            <a:custGeom>
              <a:avLst/>
              <a:gdLst/>
              <a:ahLst/>
              <a:cxnLst>
                <a:cxn ang="0">
                  <a:pos x="114" y="138"/>
                </a:cxn>
                <a:cxn ang="0">
                  <a:pos x="114" y="138"/>
                </a:cxn>
                <a:cxn ang="0">
                  <a:pos x="114" y="106"/>
                </a:cxn>
                <a:cxn ang="0">
                  <a:pos x="116" y="76"/>
                </a:cxn>
                <a:cxn ang="0">
                  <a:pos x="120" y="60"/>
                </a:cxn>
                <a:cxn ang="0">
                  <a:pos x="124" y="46"/>
                </a:cxn>
                <a:cxn ang="0">
                  <a:pos x="124" y="46"/>
                </a:cxn>
                <a:cxn ang="0">
                  <a:pos x="124" y="36"/>
                </a:cxn>
                <a:cxn ang="0">
                  <a:pos x="124" y="28"/>
                </a:cxn>
                <a:cxn ang="0">
                  <a:pos x="122" y="20"/>
                </a:cxn>
                <a:cxn ang="0">
                  <a:pos x="116" y="14"/>
                </a:cxn>
                <a:cxn ang="0">
                  <a:pos x="110" y="8"/>
                </a:cxn>
                <a:cxn ang="0">
                  <a:pos x="104" y="4"/>
                </a:cxn>
                <a:cxn ang="0">
                  <a:pos x="96" y="0"/>
                </a:cxn>
                <a:cxn ang="0">
                  <a:pos x="86" y="0"/>
                </a:cxn>
                <a:cxn ang="0">
                  <a:pos x="86" y="0"/>
                </a:cxn>
                <a:cxn ang="0">
                  <a:pos x="76" y="0"/>
                </a:cxn>
                <a:cxn ang="0">
                  <a:pos x="70" y="4"/>
                </a:cxn>
                <a:cxn ang="0">
                  <a:pos x="64" y="8"/>
                </a:cxn>
                <a:cxn ang="0">
                  <a:pos x="60" y="14"/>
                </a:cxn>
                <a:cxn ang="0">
                  <a:pos x="54" y="2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46" y="30"/>
                </a:cxn>
                <a:cxn ang="0">
                  <a:pos x="30" y="30"/>
                </a:cxn>
                <a:cxn ang="0">
                  <a:pos x="20" y="34"/>
                </a:cxn>
                <a:cxn ang="0">
                  <a:pos x="12" y="38"/>
                </a:cxn>
                <a:cxn ang="0">
                  <a:pos x="6" y="44"/>
                </a:cxn>
                <a:cxn ang="0">
                  <a:pos x="2" y="52"/>
                </a:cxn>
                <a:cxn ang="0">
                  <a:pos x="2" y="52"/>
                </a:cxn>
                <a:cxn ang="0">
                  <a:pos x="0" y="64"/>
                </a:cxn>
                <a:cxn ang="0">
                  <a:pos x="0" y="78"/>
                </a:cxn>
                <a:cxn ang="0">
                  <a:pos x="2" y="90"/>
                </a:cxn>
                <a:cxn ang="0">
                  <a:pos x="10" y="102"/>
                </a:cxn>
                <a:cxn ang="0">
                  <a:pos x="20" y="114"/>
                </a:cxn>
                <a:cxn ang="0">
                  <a:pos x="38" y="124"/>
                </a:cxn>
                <a:cxn ang="0">
                  <a:pos x="60" y="132"/>
                </a:cxn>
                <a:cxn ang="0">
                  <a:pos x="90" y="138"/>
                </a:cxn>
                <a:cxn ang="0">
                  <a:pos x="90" y="138"/>
                </a:cxn>
                <a:cxn ang="0">
                  <a:pos x="86" y="136"/>
                </a:cxn>
                <a:cxn ang="0">
                  <a:pos x="80" y="126"/>
                </a:cxn>
                <a:cxn ang="0">
                  <a:pos x="76" y="118"/>
                </a:cxn>
                <a:cxn ang="0">
                  <a:pos x="72" y="110"/>
                </a:cxn>
                <a:cxn ang="0">
                  <a:pos x="70" y="100"/>
                </a:cxn>
                <a:cxn ang="0">
                  <a:pos x="68" y="88"/>
                </a:cxn>
                <a:cxn ang="0">
                  <a:pos x="68" y="88"/>
                </a:cxn>
                <a:cxn ang="0">
                  <a:pos x="82" y="108"/>
                </a:cxn>
                <a:cxn ang="0">
                  <a:pos x="96" y="124"/>
                </a:cxn>
                <a:cxn ang="0">
                  <a:pos x="104" y="132"/>
                </a:cxn>
                <a:cxn ang="0">
                  <a:pos x="114" y="138"/>
                </a:cxn>
                <a:cxn ang="0">
                  <a:pos x="114" y="138"/>
                </a:cxn>
              </a:cxnLst>
              <a:rect l="0" t="0" r="r" b="b"/>
              <a:pathLst>
                <a:path w="124" h="138">
                  <a:moveTo>
                    <a:pt x="114" y="138"/>
                  </a:moveTo>
                  <a:lnTo>
                    <a:pt x="114" y="138"/>
                  </a:lnTo>
                  <a:lnTo>
                    <a:pt x="114" y="106"/>
                  </a:lnTo>
                  <a:lnTo>
                    <a:pt x="116" y="76"/>
                  </a:lnTo>
                  <a:lnTo>
                    <a:pt x="120" y="60"/>
                  </a:lnTo>
                  <a:lnTo>
                    <a:pt x="124" y="46"/>
                  </a:lnTo>
                  <a:lnTo>
                    <a:pt x="124" y="46"/>
                  </a:lnTo>
                  <a:lnTo>
                    <a:pt x="124" y="36"/>
                  </a:lnTo>
                  <a:lnTo>
                    <a:pt x="124" y="28"/>
                  </a:lnTo>
                  <a:lnTo>
                    <a:pt x="122" y="20"/>
                  </a:lnTo>
                  <a:lnTo>
                    <a:pt x="116" y="14"/>
                  </a:lnTo>
                  <a:lnTo>
                    <a:pt x="110" y="8"/>
                  </a:lnTo>
                  <a:lnTo>
                    <a:pt x="104" y="4"/>
                  </a:lnTo>
                  <a:lnTo>
                    <a:pt x="96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76" y="0"/>
                  </a:lnTo>
                  <a:lnTo>
                    <a:pt x="70" y="4"/>
                  </a:lnTo>
                  <a:lnTo>
                    <a:pt x="64" y="8"/>
                  </a:lnTo>
                  <a:lnTo>
                    <a:pt x="60" y="14"/>
                  </a:lnTo>
                  <a:lnTo>
                    <a:pt x="54" y="2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46" y="30"/>
                  </a:lnTo>
                  <a:lnTo>
                    <a:pt x="30" y="30"/>
                  </a:lnTo>
                  <a:lnTo>
                    <a:pt x="20" y="34"/>
                  </a:lnTo>
                  <a:lnTo>
                    <a:pt x="12" y="38"/>
                  </a:lnTo>
                  <a:lnTo>
                    <a:pt x="6" y="44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64"/>
                  </a:lnTo>
                  <a:lnTo>
                    <a:pt x="0" y="78"/>
                  </a:lnTo>
                  <a:lnTo>
                    <a:pt x="2" y="90"/>
                  </a:lnTo>
                  <a:lnTo>
                    <a:pt x="10" y="102"/>
                  </a:lnTo>
                  <a:lnTo>
                    <a:pt x="20" y="114"/>
                  </a:lnTo>
                  <a:lnTo>
                    <a:pt x="38" y="124"/>
                  </a:lnTo>
                  <a:lnTo>
                    <a:pt x="60" y="132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86" y="136"/>
                  </a:lnTo>
                  <a:lnTo>
                    <a:pt x="80" y="126"/>
                  </a:lnTo>
                  <a:lnTo>
                    <a:pt x="76" y="118"/>
                  </a:lnTo>
                  <a:lnTo>
                    <a:pt x="72" y="110"/>
                  </a:lnTo>
                  <a:lnTo>
                    <a:pt x="70" y="100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82" y="108"/>
                  </a:lnTo>
                  <a:lnTo>
                    <a:pt x="96" y="124"/>
                  </a:lnTo>
                  <a:lnTo>
                    <a:pt x="104" y="132"/>
                  </a:lnTo>
                  <a:lnTo>
                    <a:pt x="114" y="138"/>
                  </a:lnTo>
                  <a:lnTo>
                    <a:pt x="114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1" name="Freeform 47"/>
            <p:cNvSpPr>
              <a:spLocks/>
            </p:cNvSpPr>
            <p:nvPr/>
          </p:nvSpPr>
          <p:spPr bwMode="auto">
            <a:xfrm>
              <a:off x="2887579" y="1720516"/>
              <a:ext cx="256674" cy="256674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8" y="28"/>
                </a:cxn>
                <a:cxn ang="0">
                  <a:pos x="22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0" y="32"/>
                </a:cxn>
                <a:cxn ang="0">
                  <a:pos x="6" y="28"/>
                </a:cxn>
                <a:cxn ang="0">
                  <a:pos x="2" y="22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8" y="4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2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8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0" y="32"/>
                  </a:lnTo>
                  <a:lnTo>
                    <a:pt x="6" y="28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4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2" name="Freeform 48"/>
            <p:cNvSpPr>
              <a:spLocks/>
            </p:cNvSpPr>
            <p:nvPr/>
          </p:nvSpPr>
          <p:spPr bwMode="auto">
            <a:xfrm>
              <a:off x="577516" y="2699084"/>
              <a:ext cx="272716" cy="256674"/>
            </a:xfrm>
            <a:custGeom>
              <a:avLst/>
              <a:gdLst/>
              <a:ahLst/>
              <a:cxnLst>
                <a:cxn ang="0">
                  <a:pos x="2" y="32"/>
                </a:cxn>
                <a:cxn ang="0">
                  <a:pos x="2" y="32"/>
                </a:cxn>
                <a:cxn ang="0">
                  <a:pos x="6" y="32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26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6"/>
                </a:cxn>
                <a:cxn ang="0">
                  <a:pos x="28" y="14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2" y="1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14" y="20"/>
                </a:cxn>
                <a:cxn ang="0">
                  <a:pos x="14" y="20"/>
                </a:cxn>
                <a:cxn ang="0">
                  <a:pos x="8" y="22"/>
                </a:cxn>
                <a:cxn ang="0">
                  <a:pos x="4" y="26"/>
                </a:cxn>
                <a:cxn ang="0">
                  <a:pos x="2" y="32"/>
                </a:cxn>
                <a:cxn ang="0">
                  <a:pos x="2" y="32"/>
                </a:cxn>
              </a:cxnLst>
              <a:rect l="0" t="0" r="r" b="b"/>
              <a:pathLst>
                <a:path w="34" h="32">
                  <a:moveTo>
                    <a:pt x="2" y="32"/>
                  </a:moveTo>
                  <a:lnTo>
                    <a:pt x="2" y="32"/>
                  </a:lnTo>
                  <a:lnTo>
                    <a:pt x="6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6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6"/>
                  </a:lnTo>
                  <a:lnTo>
                    <a:pt x="28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8" y="22"/>
                  </a:lnTo>
                  <a:lnTo>
                    <a:pt x="4" y="26"/>
                  </a:lnTo>
                  <a:lnTo>
                    <a:pt x="2" y="32"/>
                  </a:lnTo>
                  <a:lnTo>
                    <a:pt x="2" y="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3" name="Freeform 49"/>
            <p:cNvSpPr>
              <a:spLocks/>
            </p:cNvSpPr>
            <p:nvPr/>
          </p:nvSpPr>
          <p:spPr bwMode="auto">
            <a:xfrm>
              <a:off x="561474" y="2971800"/>
              <a:ext cx="272716" cy="288758"/>
            </a:xfrm>
            <a:custGeom>
              <a:avLst/>
              <a:gdLst/>
              <a:ahLst/>
              <a:cxnLst>
                <a:cxn ang="0">
                  <a:pos x="32" y="8"/>
                </a:cxn>
                <a:cxn ang="0">
                  <a:pos x="32" y="8"/>
                </a:cxn>
                <a:cxn ang="0">
                  <a:pos x="34" y="14"/>
                </a:cxn>
                <a:cxn ang="0">
                  <a:pos x="32" y="18"/>
                </a:cxn>
                <a:cxn ang="0">
                  <a:pos x="28" y="22"/>
                </a:cxn>
                <a:cxn ang="0">
                  <a:pos x="24" y="22"/>
                </a:cxn>
                <a:cxn ang="0">
                  <a:pos x="24" y="22"/>
                </a:cxn>
                <a:cxn ang="0">
                  <a:pos x="24" y="28"/>
                </a:cxn>
                <a:cxn ang="0">
                  <a:pos x="24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4" y="36"/>
                </a:cxn>
                <a:cxn ang="0">
                  <a:pos x="10" y="34"/>
                </a:cxn>
                <a:cxn ang="0">
                  <a:pos x="8" y="30"/>
                </a:cxn>
                <a:cxn ang="0">
                  <a:pos x="8" y="26"/>
                </a:cxn>
                <a:cxn ang="0">
                  <a:pos x="4" y="14"/>
                </a:cxn>
                <a:cxn ang="0">
                  <a:pos x="4" y="1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8"/>
                </a:cxn>
                <a:cxn ang="0">
                  <a:pos x="12" y="10"/>
                </a:cxn>
                <a:cxn ang="0">
                  <a:pos x="18" y="14"/>
                </a:cxn>
                <a:cxn ang="0">
                  <a:pos x="18" y="14"/>
                </a:cxn>
                <a:cxn ang="0">
                  <a:pos x="14" y="10"/>
                </a:cxn>
                <a:cxn ang="0">
                  <a:pos x="10" y="6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4" y="0"/>
                </a:cxn>
                <a:cxn ang="0">
                  <a:pos x="26" y="2"/>
                </a:cxn>
                <a:cxn ang="0">
                  <a:pos x="30" y="4"/>
                </a:cxn>
                <a:cxn ang="0">
                  <a:pos x="32" y="8"/>
                </a:cxn>
                <a:cxn ang="0">
                  <a:pos x="32" y="8"/>
                </a:cxn>
              </a:cxnLst>
              <a:rect l="0" t="0" r="r" b="b"/>
              <a:pathLst>
                <a:path w="34" h="36">
                  <a:moveTo>
                    <a:pt x="32" y="8"/>
                  </a:moveTo>
                  <a:lnTo>
                    <a:pt x="32" y="8"/>
                  </a:lnTo>
                  <a:lnTo>
                    <a:pt x="34" y="14"/>
                  </a:lnTo>
                  <a:lnTo>
                    <a:pt x="32" y="18"/>
                  </a:lnTo>
                  <a:lnTo>
                    <a:pt x="28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4" y="36"/>
                  </a:lnTo>
                  <a:lnTo>
                    <a:pt x="10" y="34"/>
                  </a:lnTo>
                  <a:lnTo>
                    <a:pt x="8" y="30"/>
                  </a:lnTo>
                  <a:lnTo>
                    <a:pt x="8" y="26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0" y="6"/>
                  </a:lnTo>
                  <a:lnTo>
                    <a:pt x="0" y="6"/>
                  </a:lnTo>
                  <a:lnTo>
                    <a:pt x="6" y="8"/>
                  </a:lnTo>
                  <a:lnTo>
                    <a:pt x="12" y="10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4" y="10"/>
                  </a:lnTo>
                  <a:lnTo>
                    <a:pt x="1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4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2" y="8"/>
                  </a:lnTo>
                  <a:lnTo>
                    <a:pt x="3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4" name="Freeform 50"/>
            <p:cNvSpPr>
              <a:spLocks/>
            </p:cNvSpPr>
            <p:nvPr/>
          </p:nvSpPr>
          <p:spPr bwMode="auto">
            <a:xfrm>
              <a:off x="320842" y="3035968"/>
              <a:ext cx="272716" cy="272716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30" y="6"/>
                </a:cxn>
                <a:cxn ang="0">
                  <a:pos x="32" y="12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4" y="26"/>
                </a:cxn>
                <a:cxn ang="0">
                  <a:pos x="32" y="30"/>
                </a:cxn>
                <a:cxn ang="0">
                  <a:pos x="28" y="34"/>
                </a:cxn>
                <a:cxn ang="0">
                  <a:pos x="22" y="34"/>
                </a:cxn>
                <a:cxn ang="0">
                  <a:pos x="22" y="34"/>
                </a:cxn>
                <a:cxn ang="0">
                  <a:pos x="18" y="34"/>
                </a:cxn>
                <a:cxn ang="0">
                  <a:pos x="16" y="32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8" y="30"/>
                </a:cxn>
                <a:cxn ang="0">
                  <a:pos x="4" y="28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20"/>
                </a:cxn>
                <a:cxn ang="0">
                  <a:pos x="2" y="16"/>
                </a:cxn>
                <a:cxn ang="0">
                  <a:pos x="4" y="12"/>
                </a:cxn>
                <a:cxn ang="0">
                  <a:pos x="8" y="10"/>
                </a:cxn>
                <a:cxn ang="0">
                  <a:pos x="18" y="4"/>
                </a:cxn>
                <a:cxn ang="0">
                  <a:pos x="20" y="2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4" y="4"/>
                </a:cxn>
                <a:cxn ang="0">
                  <a:pos x="22" y="10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4" y="12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34">
                  <a:moveTo>
                    <a:pt x="26" y="2"/>
                  </a:moveTo>
                  <a:lnTo>
                    <a:pt x="26" y="2"/>
                  </a:lnTo>
                  <a:lnTo>
                    <a:pt x="30" y="6"/>
                  </a:lnTo>
                  <a:lnTo>
                    <a:pt x="32" y="12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4" y="26"/>
                  </a:lnTo>
                  <a:lnTo>
                    <a:pt x="32" y="30"/>
                  </a:lnTo>
                  <a:lnTo>
                    <a:pt x="28" y="34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18" y="34"/>
                  </a:lnTo>
                  <a:lnTo>
                    <a:pt x="16" y="32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8" y="30"/>
                  </a:lnTo>
                  <a:lnTo>
                    <a:pt x="4" y="28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0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8" y="10"/>
                  </a:lnTo>
                  <a:lnTo>
                    <a:pt x="18" y="4"/>
                  </a:lnTo>
                  <a:lnTo>
                    <a:pt x="2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4"/>
                  </a:lnTo>
                  <a:lnTo>
                    <a:pt x="22" y="1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4" y="12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5" name="Freeform 51"/>
            <p:cNvSpPr>
              <a:spLocks/>
            </p:cNvSpPr>
            <p:nvPr/>
          </p:nvSpPr>
          <p:spPr bwMode="auto">
            <a:xfrm>
              <a:off x="192505" y="2843463"/>
              <a:ext cx="272716" cy="304800"/>
            </a:xfrm>
            <a:custGeom>
              <a:avLst/>
              <a:gdLst/>
              <a:ahLst/>
              <a:cxnLst>
                <a:cxn ang="0">
                  <a:pos x="34" y="18"/>
                </a:cxn>
                <a:cxn ang="0">
                  <a:pos x="34" y="18"/>
                </a:cxn>
                <a:cxn ang="0">
                  <a:pos x="26" y="28"/>
                </a:cxn>
                <a:cxn ang="0">
                  <a:pos x="20" y="34"/>
                </a:cxn>
                <a:cxn ang="0">
                  <a:pos x="16" y="36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36"/>
                </a:cxn>
                <a:cxn ang="0">
                  <a:pos x="4" y="36"/>
                </a:cxn>
                <a:cxn ang="0">
                  <a:pos x="0" y="30"/>
                </a:cxn>
                <a:cxn ang="0">
                  <a:pos x="0" y="24"/>
                </a:cxn>
                <a:cxn ang="0">
                  <a:pos x="0" y="22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2"/>
                </a:cxn>
                <a:cxn ang="0">
                  <a:pos x="18" y="4"/>
                </a:cxn>
                <a:cxn ang="0">
                  <a:pos x="26" y="10"/>
                </a:cxn>
                <a:cxn ang="0">
                  <a:pos x="30" y="12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28" y="16"/>
                </a:cxn>
                <a:cxn ang="0">
                  <a:pos x="22" y="18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20" y="20"/>
                </a:cxn>
                <a:cxn ang="0">
                  <a:pos x="26" y="20"/>
                </a:cxn>
                <a:cxn ang="0">
                  <a:pos x="34" y="18"/>
                </a:cxn>
                <a:cxn ang="0">
                  <a:pos x="34" y="18"/>
                </a:cxn>
              </a:cxnLst>
              <a:rect l="0" t="0" r="r" b="b"/>
              <a:pathLst>
                <a:path w="34" h="38">
                  <a:moveTo>
                    <a:pt x="34" y="18"/>
                  </a:moveTo>
                  <a:lnTo>
                    <a:pt x="34" y="18"/>
                  </a:lnTo>
                  <a:lnTo>
                    <a:pt x="26" y="28"/>
                  </a:lnTo>
                  <a:lnTo>
                    <a:pt x="20" y="34"/>
                  </a:lnTo>
                  <a:lnTo>
                    <a:pt x="16" y="36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26" y="10"/>
                  </a:lnTo>
                  <a:lnTo>
                    <a:pt x="30" y="12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28" y="16"/>
                  </a:lnTo>
                  <a:lnTo>
                    <a:pt x="22" y="18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6" y="20"/>
                  </a:lnTo>
                  <a:lnTo>
                    <a:pt x="34" y="18"/>
                  </a:lnTo>
                  <a:lnTo>
                    <a:pt x="34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6" name="Freeform 52"/>
            <p:cNvSpPr>
              <a:spLocks/>
            </p:cNvSpPr>
            <p:nvPr/>
          </p:nvSpPr>
          <p:spPr bwMode="auto">
            <a:xfrm>
              <a:off x="336884" y="2602832"/>
              <a:ext cx="272716" cy="288758"/>
            </a:xfrm>
            <a:custGeom>
              <a:avLst/>
              <a:gdLst/>
              <a:ahLst/>
              <a:cxnLst>
                <a:cxn ang="0">
                  <a:pos x="26" y="36"/>
                </a:cxn>
                <a:cxn ang="0">
                  <a:pos x="26" y="36"/>
                </a:cxn>
                <a:cxn ang="0">
                  <a:pos x="28" y="28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34" y="8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0" y="8"/>
                </a:cxn>
                <a:cxn ang="0">
                  <a:pos x="6" y="8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8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8" y="32"/>
                </a:cxn>
                <a:cxn ang="0">
                  <a:pos x="18" y="28"/>
                </a:cxn>
                <a:cxn ang="0">
                  <a:pos x="18" y="22"/>
                </a:cxn>
                <a:cxn ang="0">
                  <a:pos x="18" y="22"/>
                </a:cxn>
                <a:cxn ang="0">
                  <a:pos x="20" y="28"/>
                </a:cxn>
                <a:cxn ang="0">
                  <a:pos x="24" y="32"/>
                </a:cxn>
                <a:cxn ang="0">
                  <a:pos x="26" y="36"/>
                </a:cxn>
                <a:cxn ang="0">
                  <a:pos x="26" y="36"/>
                </a:cxn>
              </a:cxnLst>
              <a:rect l="0" t="0" r="r" b="b"/>
              <a:pathLst>
                <a:path w="34" h="36">
                  <a:moveTo>
                    <a:pt x="26" y="36"/>
                  </a:moveTo>
                  <a:lnTo>
                    <a:pt x="26" y="36"/>
                  </a:lnTo>
                  <a:lnTo>
                    <a:pt x="28" y="28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4" y="8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0" y="8"/>
                  </a:lnTo>
                  <a:lnTo>
                    <a:pt x="6" y="8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2" y="26"/>
                  </a:lnTo>
                  <a:lnTo>
                    <a:pt x="8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0" y="28"/>
                  </a:lnTo>
                  <a:lnTo>
                    <a:pt x="24" y="32"/>
                  </a:lnTo>
                  <a:lnTo>
                    <a:pt x="26" y="36"/>
                  </a:lnTo>
                  <a:lnTo>
                    <a:pt x="26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7" name="Freeform 53"/>
            <p:cNvSpPr>
              <a:spLocks/>
            </p:cNvSpPr>
            <p:nvPr/>
          </p:nvSpPr>
          <p:spPr bwMode="auto">
            <a:xfrm>
              <a:off x="481263" y="2939716"/>
              <a:ext cx="64168" cy="6416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2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2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4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8" name="Freeform 54"/>
            <p:cNvSpPr>
              <a:spLocks/>
            </p:cNvSpPr>
            <p:nvPr/>
          </p:nvSpPr>
          <p:spPr bwMode="auto">
            <a:xfrm>
              <a:off x="4732421" y="-1295400"/>
              <a:ext cx="609600" cy="673768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60" y="6"/>
                </a:cxn>
                <a:cxn ang="0">
                  <a:pos x="52" y="2"/>
                </a:cxn>
                <a:cxn ang="0">
                  <a:pos x="42" y="0"/>
                </a:cxn>
                <a:cxn ang="0">
                  <a:pos x="32" y="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26" y="8"/>
                </a:cxn>
                <a:cxn ang="0">
                  <a:pos x="30" y="12"/>
                </a:cxn>
                <a:cxn ang="0">
                  <a:pos x="30" y="16"/>
                </a:cxn>
                <a:cxn ang="0">
                  <a:pos x="28" y="18"/>
                </a:cxn>
                <a:cxn ang="0">
                  <a:pos x="28" y="18"/>
                </a:cxn>
                <a:cxn ang="0">
                  <a:pos x="26" y="20"/>
                </a:cxn>
                <a:cxn ang="0">
                  <a:pos x="22" y="18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8" y="24"/>
                </a:cxn>
                <a:cxn ang="0">
                  <a:pos x="18" y="24"/>
                </a:cxn>
                <a:cxn ang="0">
                  <a:pos x="18" y="28"/>
                </a:cxn>
                <a:cxn ang="0">
                  <a:pos x="16" y="32"/>
                </a:cxn>
                <a:cxn ang="0">
                  <a:pos x="14" y="34"/>
                </a:cxn>
                <a:cxn ang="0">
                  <a:pos x="12" y="32"/>
                </a:cxn>
                <a:cxn ang="0">
                  <a:pos x="8" y="30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60"/>
                </a:cxn>
                <a:cxn ang="0">
                  <a:pos x="8" y="68"/>
                </a:cxn>
                <a:cxn ang="0">
                  <a:pos x="18" y="78"/>
                </a:cxn>
                <a:cxn ang="0">
                  <a:pos x="32" y="84"/>
                </a:cxn>
                <a:cxn ang="0">
                  <a:pos x="32" y="84"/>
                </a:cxn>
                <a:cxn ang="0">
                  <a:pos x="42" y="84"/>
                </a:cxn>
                <a:cxn ang="0">
                  <a:pos x="44" y="84"/>
                </a:cxn>
                <a:cxn ang="0">
                  <a:pos x="46" y="82"/>
                </a:cxn>
                <a:cxn ang="0">
                  <a:pos x="46" y="74"/>
                </a:cxn>
                <a:cxn ang="0">
                  <a:pos x="44" y="66"/>
                </a:cxn>
                <a:cxn ang="0">
                  <a:pos x="44" y="66"/>
                </a:cxn>
                <a:cxn ang="0">
                  <a:pos x="40" y="58"/>
                </a:cxn>
                <a:cxn ang="0">
                  <a:pos x="40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4" y="46"/>
                </a:cxn>
                <a:cxn ang="0">
                  <a:pos x="62" y="50"/>
                </a:cxn>
                <a:cxn ang="0">
                  <a:pos x="70" y="52"/>
                </a:cxn>
                <a:cxn ang="0">
                  <a:pos x="72" y="52"/>
                </a:cxn>
                <a:cxn ang="0">
                  <a:pos x="74" y="48"/>
                </a:cxn>
                <a:cxn ang="0">
                  <a:pos x="74" y="48"/>
                </a:cxn>
                <a:cxn ang="0">
                  <a:pos x="76" y="38"/>
                </a:cxn>
                <a:cxn ang="0">
                  <a:pos x="76" y="28"/>
                </a:cxn>
                <a:cxn ang="0">
                  <a:pos x="74" y="22"/>
                </a:cxn>
                <a:cxn ang="0">
                  <a:pos x="70" y="16"/>
                </a:cxn>
                <a:cxn ang="0">
                  <a:pos x="66" y="10"/>
                </a:cxn>
                <a:cxn ang="0">
                  <a:pos x="60" y="6"/>
                </a:cxn>
                <a:cxn ang="0">
                  <a:pos x="60" y="6"/>
                </a:cxn>
              </a:cxnLst>
              <a:rect l="0" t="0" r="r" b="b"/>
              <a:pathLst>
                <a:path w="76" h="84">
                  <a:moveTo>
                    <a:pt x="60" y="6"/>
                  </a:moveTo>
                  <a:lnTo>
                    <a:pt x="60" y="6"/>
                  </a:lnTo>
                  <a:lnTo>
                    <a:pt x="52" y="2"/>
                  </a:lnTo>
                  <a:lnTo>
                    <a:pt x="42" y="0"/>
                  </a:lnTo>
                  <a:lnTo>
                    <a:pt x="32" y="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26" y="8"/>
                  </a:lnTo>
                  <a:lnTo>
                    <a:pt x="30" y="12"/>
                  </a:lnTo>
                  <a:lnTo>
                    <a:pt x="30" y="16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6" y="20"/>
                  </a:lnTo>
                  <a:lnTo>
                    <a:pt x="22" y="18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8"/>
                  </a:lnTo>
                  <a:lnTo>
                    <a:pt x="16" y="32"/>
                  </a:lnTo>
                  <a:lnTo>
                    <a:pt x="14" y="34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60"/>
                  </a:lnTo>
                  <a:lnTo>
                    <a:pt x="8" y="68"/>
                  </a:lnTo>
                  <a:lnTo>
                    <a:pt x="18" y="78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42" y="84"/>
                  </a:lnTo>
                  <a:lnTo>
                    <a:pt x="44" y="84"/>
                  </a:lnTo>
                  <a:lnTo>
                    <a:pt x="46" y="82"/>
                  </a:lnTo>
                  <a:lnTo>
                    <a:pt x="46" y="74"/>
                  </a:lnTo>
                  <a:lnTo>
                    <a:pt x="44" y="66"/>
                  </a:lnTo>
                  <a:lnTo>
                    <a:pt x="44" y="66"/>
                  </a:lnTo>
                  <a:lnTo>
                    <a:pt x="40" y="58"/>
                  </a:lnTo>
                  <a:lnTo>
                    <a:pt x="40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4" y="46"/>
                  </a:lnTo>
                  <a:lnTo>
                    <a:pt x="62" y="50"/>
                  </a:lnTo>
                  <a:lnTo>
                    <a:pt x="70" y="52"/>
                  </a:lnTo>
                  <a:lnTo>
                    <a:pt x="72" y="52"/>
                  </a:lnTo>
                  <a:lnTo>
                    <a:pt x="74" y="48"/>
                  </a:lnTo>
                  <a:lnTo>
                    <a:pt x="74" y="48"/>
                  </a:lnTo>
                  <a:lnTo>
                    <a:pt x="76" y="38"/>
                  </a:lnTo>
                  <a:lnTo>
                    <a:pt x="76" y="28"/>
                  </a:lnTo>
                  <a:lnTo>
                    <a:pt x="74" y="22"/>
                  </a:lnTo>
                  <a:lnTo>
                    <a:pt x="70" y="16"/>
                  </a:lnTo>
                  <a:lnTo>
                    <a:pt x="66" y="10"/>
                  </a:lnTo>
                  <a:lnTo>
                    <a:pt x="60" y="6"/>
                  </a:lnTo>
                  <a:lnTo>
                    <a:pt x="6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9" name="Freeform 55"/>
            <p:cNvSpPr>
              <a:spLocks/>
            </p:cNvSpPr>
            <p:nvPr/>
          </p:nvSpPr>
          <p:spPr bwMode="auto">
            <a:xfrm>
              <a:off x="4010526" y="-1263316"/>
              <a:ext cx="641684" cy="641684"/>
            </a:xfrm>
            <a:custGeom>
              <a:avLst/>
              <a:gdLst/>
              <a:ahLst/>
              <a:cxnLst>
                <a:cxn ang="0">
                  <a:pos x="64" y="30"/>
                </a:cxn>
                <a:cxn ang="0">
                  <a:pos x="64" y="30"/>
                </a:cxn>
                <a:cxn ang="0">
                  <a:pos x="64" y="26"/>
                </a:cxn>
                <a:cxn ang="0">
                  <a:pos x="64" y="22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60" y="18"/>
                </a:cxn>
                <a:cxn ang="0">
                  <a:pos x="60" y="18"/>
                </a:cxn>
                <a:cxn ang="0">
                  <a:pos x="56" y="18"/>
                </a:cxn>
                <a:cxn ang="0">
                  <a:pos x="52" y="18"/>
                </a:cxn>
                <a:cxn ang="0">
                  <a:pos x="52" y="16"/>
                </a:cxn>
                <a:cxn ang="0">
                  <a:pos x="52" y="1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28" y="4"/>
                </a:cxn>
                <a:cxn ang="0">
                  <a:pos x="18" y="10"/>
                </a:cxn>
                <a:cxn ang="0">
                  <a:pos x="10" y="20"/>
                </a:cxn>
                <a:cxn ang="0">
                  <a:pos x="2" y="36"/>
                </a:cxn>
                <a:cxn ang="0">
                  <a:pos x="2" y="3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2"/>
                </a:cxn>
                <a:cxn ang="0">
                  <a:pos x="8" y="50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4" y="44"/>
                </a:cxn>
                <a:cxn ang="0">
                  <a:pos x="32" y="44"/>
                </a:cxn>
                <a:cxn ang="0">
                  <a:pos x="36" y="46"/>
                </a:cxn>
                <a:cxn ang="0">
                  <a:pos x="38" y="48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6" y="58"/>
                </a:cxn>
                <a:cxn ang="0">
                  <a:pos x="30" y="68"/>
                </a:cxn>
                <a:cxn ang="0">
                  <a:pos x="26" y="76"/>
                </a:cxn>
                <a:cxn ang="0">
                  <a:pos x="28" y="78"/>
                </a:cxn>
                <a:cxn ang="0">
                  <a:pos x="30" y="80"/>
                </a:cxn>
                <a:cxn ang="0">
                  <a:pos x="30" y="80"/>
                </a:cxn>
                <a:cxn ang="0">
                  <a:pos x="38" y="80"/>
                </a:cxn>
                <a:cxn ang="0">
                  <a:pos x="50" y="80"/>
                </a:cxn>
                <a:cxn ang="0">
                  <a:pos x="54" y="78"/>
                </a:cxn>
                <a:cxn ang="0">
                  <a:pos x="60" y="74"/>
                </a:cxn>
                <a:cxn ang="0">
                  <a:pos x="66" y="70"/>
                </a:cxn>
                <a:cxn ang="0">
                  <a:pos x="70" y="62"/>
                </a:cxn>
                <a:cxn ang="0">
                  <a:pos x="70" y="62"/>
                </a:cxn>
                <a:cxn ang="0">
                  <a:pos x="76" y="54"/>
                </a:cxn>
                <a:cxn ang="0">
                  <a:pos x="78" y="44"/>
                </a:cxn>
                <a:cxn ang="0">
                  <a:pos x="80" y="32"/>
                </a:cxn>
                <a:cxn ang="0">
                  <a:pos x="78" y="18"/>
                </a:cxn>
                <a:cxn ang="0">
                  <a:pos x="78" y="18"/>
                </a:cxn>
                <a:cxn ang="0">
                  <a:pos x="74" y="26"/>
                </a:cxn>
                <a:cxn ang="0">
                  <a:pos x="68" y="30"/>
                </a:cxn>
                <a:cxn ang="0">
                  <a:pos x="66" y="30"/>
                </a:cxn>
                <a:cxn ang="0">
                  <a:pos x="64" y="30"/>
                </a:cxn>
                <a:cxn ang="0">
                  <a:pos x="64" y="30"/>
                </a:cxn>
              </a:cxnLst>
              <a:rect l="0" t="0" r="r" b="b"/>
              <a:pathLst>
                <a:path w="80" h="80">
                  <a:moveTo>
                    <a:pt x="64" y="30"/>
                  </a:moveTo>
                  <a:lnTo>
                    <a:pt x="64" y="30"/>
                  </a:lnTo>
                  <a:lnTo>
                    <a:pt x="64" y="26"/>
                  </a:lnTo>
                  <a:lnTo>
                    <a:pt x="64" y="22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56" y="18"/>
                  </a:lnTo>
                  <a:lnTo>
                    <a:pt x="52" y="18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28" y="4"/>
                  </a:lnTo>
                  <a:lnTo>
                    <a:pt x="18" y="10"/>
                  </a:lnTo>
                  <a:lnTo>
                    <a:pt x="10" y="20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4" y="44"/>
                  </a:lnTo>
                  <a:lnTo>
                    <a:pt x="32" y="44"/>
                  </a:lnTo>
                  <a:lnTo>
                    <a:pt x="36" y="46"/>
                  </a:lnTo>
                  <a:lnTo>
                    <a:pt x="38" y="48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6" y="58"/>
                  </a:lnTo>
                  <a:lnTo>
                    <a:pt x="30" y="68"/>
                  </a:lnTo>
                  <a:lnTo>
                    <a:pt x="26" y="76"/>
                  </a:lnTo>
                  <a:lnTo>
                    <a:pt x="28" y="78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8" y="80"/>
                  </a:lnTo>
                  <a:lnTo>
                    <a:pt x="50" y="80"/>
                  </a:lnTo>
                  <a:lnTo>
                    <a:pt x="54" y="78"/>
                  </a:lnTo>
                  <a:lnTo>
                    <a:pt x="60" y="74"/>
                  </a:lnTo>
                  <a:lnTo>
                    <a:pt x="66" y="70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76" y="54"/>
                  </a:lnTo>
                  <a:lnTo>
                    <a:pt x="78" y="44"/>
                  </a:lnTo>
                  <a:lnTo>
                    <a:pt x="80" y="32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4" y="26"/>
                  </a:lnTo>
                  <a:lnTo>
                    <a:pt x="68" y="30"/>
                  </a:lnTo>
                  <a:lnTo>
                    <a:pt x="66" y="30"/>
                  </a:lnTo>
                  <a:lnTo>
                    <a:pt x="64" y="30"/>
                  </a:lnTo>
                  <a:lnTo>
                    <a:pt x="6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0" name="Freeform 56"/>
            <p:cNvSpPr>
              <a:spLocks/>
            </p:cNvSpPr>
            <p:nvPr/>
          </p:nvSpPr>
          <p:spPr bwMode="auto">
            <a:xfrm>
              <a:off x="4604084" y="-1295400"/>
              <a:ext cx="144379" cy="64168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8" y="8"/>
                </a:cxn>
                <a:cxn ang="0">
                  <a:pos x="12" y="6"/>
                </a:cxn>
                <a:cxn ang="0">
                  <a:pos x="14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8" h="8">
                  <a:moveTo>
                    <a:pt x="4" y="6"/>
                  </a:moveTo>
                  <a:lnTo>
                    <a:pt x="4" y="6"/>
                  </a:lnTo>
                  <a:lnTo>
                    <a:pt x="8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1" name="Freeform 57"/>
            <p:cNvSpPr>
              <a:spLocks/>
            </p:cNvSpPr>
            <p:nvPr/>
          </p:nvSpPr>
          <p:spPr bwMode="auto">
            <a:xfrm>
              <a:off x="5406189" y="4592053"/>
              <a:ext cx="497305" cy="481263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48" y="6"/>
                </a:cxn>
                <a:cxn ang="0">
                  <a:pos x="44" y="2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2"/>
                </a:cxn>
                <a:cxn ang="0">
                  <a:pos x="8" y="8"/>
                </a:cxn>
                <a:cxn ang="0">
                  <a:pos x="2" y="18"/>
                </a:cxn>
                <a:cxn ang="0">
                  <a:pos x="2" y="18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6" y="30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24" y="30"/>
                </a:cxn>
                <a:cxn ang="0">
                  <a:pos x="28" y="32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26" y="42"/>
                </a:cxn>
                <a:cxn ang="0">
                  <a:pos x="20" y="46"/>
                </a:cxn>
                <a:cxn ang="0">
                  <a:pos x="18" y="52"/>
                </a:cxn>
                <a:cxn ang="0">
                  <a:pos x="18" y="54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8" y="58"/>
                </a:cxn>
                <a:cxn ang="0">
                  <a:pos x="36" y="60"/>
                </a:cxn>
                <a:cxn ang="0">
                  <a:pos x="44" y="58"/>
                </a:cxn>
                <a:cxn ang="0">
                  <a:pos x="48" y="56"/>
                </a:cxn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60" y="40"/>
                </a:cxn>
                <a:cxn ang="0">
                  <a:pos x="62" y="32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58" y="26"/>
                </a:cxn>
                <a:cxn ang="0">
                  <a:pos x="54" y="28"/>
                </a:cxn>
                <a:cxn ang="0">
                  <a:pos x="50" y="26"/>
                </a:cxn>
                <a:cxn ang="0">
                  <a:pos x="50" y="26"/>
                </a:cxn>
                <a:cxn ang="0">
                  <a:pos x="50" y="24"/>
                </a:cxn>
                <a:cxn ang="0">
                  <a:pos x="50" y="20"/>
                </a:cxn>
                <a:cxn ang="0">
                  <a:pos x="58" y="14"/>
                </a:cxn>
                <a:cxn ang="0">
                  <a:pos x="58" y="14"/>
                </a:cxn>
                <a:cxn ang="0">
                  <a:pos x="48" y="16"/>
                </a:cxn>
                <a:cxn ang="0">
                  <a:pos x="48" y="16"/>
                </a:cxn>
                <a:cxn ang="0">
                  <a:pos x="44" y="16"/>
                </a:cxn>
                <a:cxn ang="0">
                  <a:pos x="42" y="14"/>
                </a:cxn>
                <a:cxn ang="0">
                  <a:pos x="40" y="14"/>
                </a:cxn>
                <a:cxn ang="0">
                  <a:pos x="42" y="10"/>
                </a:cxn>
                <a:cxn ang="0">
                  <a:pos x="48" y="6"/>
                </a:cxn>
                <a:cxn ang="0">
                  <a:pos x="48" y="6"/>
                </a:cxn>
              </a:cxnLst>
              <a:rect l="0" t="0" r="r" b="b"/>
              <a:pathLst>
                <a:path w="62" h="60">
                  <a:moveTo>
                    <a:pt x="48" y="6"/>
                  </a:moveTo>
                  <a:lnTo>
                    <a:pt x="48" y="6"/>
                  </a:lnTo>
                  <a:lnTo>
                    <a:pt x="44" y="2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6" y="30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24" y="30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6" y="42"/>
                  </a:lnTo>
                  <a:lnTo>
                    <a:pt x="20" y="46"/>
                  </a:lnTo>
                  <a:lnTo>
                    <a:pt x="18" y="52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8" y="58"/>
                  </a:lnTo>
                  <a:lnTo>
                    <a:pt x="36" y="60"/>
                  </a:lnTo>
                  <a:lnTo>
                    <a:pt x="44" y="58"/>
                  </a:lnTo>
                  <a:lnTo>
                    <a:pt x="48" y="56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6" y="46"/>
                  </a:lnTo>
                  <a:lnTo>
                    <a:pt x="60" y="40"/>
                  </a:lnTo>
                  <a:lnTo>
                    <a:pt x="62" y="3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8" y="26"/>
                  </a:lnTo>
                  <a:lnTo>
                    <a:pt x="54" y="28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4"/>
                  </a:lnTo>
                  <a:lnTo>
                    <a:pt x="50" y="20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0" y="14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4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2" name="Freeform 58"/>
            <p:cNvSpPr>
              <a:spLocks/>
            </p:cNvSpPr>
            <p:nvPr/>
          </p:nvSpPr>
          <p:spPr bwMode="auto">
            <a:xfrm>
              <a:off x="5470358" y="4046621"/>
              <a:ext cx="465221" cy="513347"/>
            </a:xfrm>
            <a:custGeom>
              <a:avLst/>
              <a:gdLst/>
              <a:ahLst/>
              <a:cxnLst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58" y="42"/>
                </a:cxn>
                <a:cxn ang="0">
                  <a:pos x="58" y="34"/>
                </a:cxn>
                <a:cxn ang="0">
                  <a:pos x="56" y="28"/>
                </a:cxn>
                <a:cxn ang="0">
                  <a:pos x="54" y="20"/>
                </a:cxn>
                <a:cxn ang="0">
                  <a:pos x="46" y="12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28" y="0"/>
                </a:cxn>
                <a:cxn ang="0">
                  <a:pos x="26" y="2"/>
                </a:cxn>
                <a:cxn ang="0">
                  <a:pos x="26" y="2"/>
                </a:cxn>
                <a:cxn ang="0">
                  <a:pos x="26" y="8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8" y="26"/>
                </a:cxn>
                <a:cxn ang="0">
                  <a:pos x="26" y="30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6" y="26"/>
                </a:cxn>
                <a:cxn ang="0">
                  <a:pos x="10" y="22"/>
                </a:cxn>
                <a:cxn ang="0">
                  <a:pos x="6" y="18"/>
                </a:cxn>
                <a:cxn ang="0">
                  <a:pos x="4" y="18"/>
                </a:cxn>
                <a:cxn ang="0">
                  <a:pos x="2" y="20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6"/>
                </a:cxn>
                <a:cxn ang="0">
                  <a:pos x="2" y="4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4" y="58"/>
                </a:cxn>
                <a:cxn ang="0">
                  <a:pos x="22" y="60"/>
                </a:cxn>
                <a:cxn ang="0">
                  <a:pos x="30" y="64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36" y="60"/>
                </a:cxn>
                <a:cxn ang="0">
                  <a:pos x="32" y="56"/>
                </a:cxn>
                <a:cxn ang="0">
                  <a:pos x="34" y="52"/>
                </a:cxn>
                <a:cxn ang="0">
                  <a:pos x="34" y="52"/>
                </a:cxn>
                <a:cxn ang="0">
                  <a:pos x="36" y="52"/>
                </a:cxn>
                <a:cxn ang="0">
                  <a:pos x="40" y="52"/>
                </a:cxn>
                <a:cxn ang="0">
                  <a:pos x="48" y="60"/>
                </a:cxn>
                <a:cxn ang="0">
                  <a:pos x="48" y="60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4"/>
                </a:cxn>
                <a:cxn ang="0">
                  <a:pos x="54" y="52"/>
                </a:cxn>
                <a:cxn ang="0">
                  <a:pos x="54" y="52"/>
                </a:cxn>
              </a:cxnLst>
              <a:rect l="0" t="0" r="r" b="b"/>
              <a:pathLst>
                <a:path w="58" h="64">
                  <a:moveTo>
                    <a:pt x="54" y="52"/>
                  </a:moveTo>
                  <a:lnTo>
                    <a:pt x="54" y="52"/>
                  </a:lnTo>
                  <a:lnTo>
                    <a:pt x="56" y="46"/>
                  </a:lnTo>
                  <a:lnTo>
                    <a:pt x="58" y="42"/>
                  </a:lnTo>
                  <a:lnTo>
                    <a:pt x="58" y="34"/>
                  </a:lnTo>
                  <a:lnTo>
                    <a:pt x="56" y="28"/>
                  </a:lnTo>
                  <a:lnTo>
                    <a:pt x="54" y="20"/>
                  </a:lnTo>
                  <a:lnTo>
                    <a:pt x="46" y="12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28" y="0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8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8" y="26"/>
                  </a:lnTo>
                  <a:lnTo>
                    <a:pt x="26" y="30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6" y="26"/>
                  </a:lnTo>
                  <a:lnTo>
                    <a:pt x="10" y="22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2" y="4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4" y="58"/>
                  </a:lnTo>
                  <a:lnTo>
                    <a:pt x="22" y="60"/>
                  </a:lnTo>
                  <a:lnTo>
                    <a:pt x="3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36" y="60"/>
                  </a:lnTo>
                  <a:lnTo>
                    <a:pt x="32" y="56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4"/>
                  </a:lnTo>
                  <a:lnTo>
                    <a:pt x="54" y="52"/>
                  </a:lnTo>
                  <a:lnTo>
                    <a:pt x="54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3" name="Freeform 59"/>
            <p:cNvSpPr>
              <a:spLocks/>
            </p:cNvSpPr>
            <p:nvPr/>
          </p:nvSpPr>
          <p:spPr bwMode="auto">
            <a:xfrm>
              <a:off x="5983705" y="4191000"/>
              <a:ext cx="497305" cy="481263"/>
            </a:xfrm>
            <a:custGeom>
              <a:avLst/>
              <a:gdLst/>
              <a:ahLst/>
              <a:cxnLst>
                <a:cxn ang="0">
                  <a:pos x="12" y="54"/>
                </a:cxn>
                <a:cxn ang="0">
                  <a:pos x="12" y="54"/>
                </a:cxn>
                <a:cxn ang="0">
                  <a:pos x="18" y="56"/>
                </a:cxn>
                <a:cxn ang="0">
                  <a:pos x="30" y="60"/>
                </a:cxn>
                <a:cxn ang="0">
                  <a:pos x="36" y="60"/>
                </a:cxn>
                <a:cxn ang="0">
                  <a:pos x="44" y="56"/>
                </a:cxn>
                <a:cxn ang="0">
                  <a:pos x="52" y="52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62" y="34"/>
                </a:cxn>
                <a:cxn ang="0">
                  <a:pos x="62" y="32"/>
                </a:cxn>
                <a:cxn ang="0">
                  <a:pos x="60" y="30"/>
                </a:cxn>
                <a:cxn ang="0">
                  <a:pos x="56" y="30"/>
                </a:cxn>
                <a:cxn ang="0">
                  <a:pos x="50" y="30"/>
                </a:cxn>
                <a:cxn ang="0">
                  <a:pos x="50" y="30"/>
                </a:cxn>
                <a:cxn ang="0">
                  <a:pos x="38" y="30"/>
                </a:cxn>
                <a:cxn ang="0">
                  <a:pos x="34" y="28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6" y="18"/>
                </a:cxn>
                <a:cxn ang="0">
                  <a:pos x="40" y="14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6" y="14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4" y="34"/>
                </a:cxn>
                <a:cxn ang="0">
                  <a:pos x="8" y="32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2" y="36"/>
                </a:cxn>
                <a:cxn ang="0">
                  <a:pos x="10" y="40"/>
                </a:cxn>
                <a:cxn ang="0">
                  <a:pos x="4" y="46"/>
                </a:cxn>
                <a:cxn ang="0">
                  <a:pos x="4" y="46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18" y="42"/>
                </a:cxn>
                <a:cxn ang="0">
                  <a:pos x="20" y="44"/>
                </a:cxn>
                <a:cxn ang="0">
                  <a:pos x="20" y="46"/>
                </a:cxn>
                <a:cxn ang="0">
                  <a:pos x="20" y="48"/>
                </a:cxn>
                <a:cxn ang="0">
                  <a:pos x="12" y="54"/>
                </a:cxn>
                <a:cxn ang="0">
                  <a:pos x="12" y="54"/>
                </a:cxn>
              </a:cxnLst>
              <a:rect l="0" t="0" r="r" b="b"/>
              <a:pathLst>
                <a:path w="62" h="60">
                  <a:moveTo>
                    <a:pt x="12" y="54"/>
                  </a:moveTo>
                  <a:lnTo>
                    <a:pt x="12" y="54"/>
                  </a:lnTo>
                  <a:lnTo>
                    <a:pt x="18" y="56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4" y="56"/>
                  </a:lnTo>
                  <a:lnTo>
                    <a:pt x="52" y="52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62" y="34"/>
                  </a:lnTo>
                  <a:lnTo>
                    <a:pt x="62" y="32"/>
                  </a:lnTo>
                  <a:lnTo>
                    <a:pt x="60" y="30"/>
                  </a:lnTo>
                  <a:lnTo>
                    <a:pt x="56" y="30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38" y="30"/>
                  </a:lnTo>
                  <a:lnTo>
                    <a:pt x="34" y="28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6" y="18"/>
                  </a:lnTo>
                  <a:lnTo>
                    <a:pt x="40" y="14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4" y="34"/>
                  </a:lnTo>
                  <a:lnTo>
                    <a:pt x="8" y="32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6"/>
                  </a:lnTo>
                  <a:lnTo>
                    <a:pt x="10" y="40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8" y="42"/>
                  </a:lnTo>
                  <a:lnTo>
                    <a:pt x="20" y="44"/>
                  </a:lnTo>
                  <a:lnTo>
                    <a:pt x="20" y="46"/>
                  </a:lnTo>
                  <a:lnTo>
                    <a:pt x="20" y="48"/>
                  </a:lnTo>
                  <a:lnTo>
                    <a:pt x="12" y="54"/>
                  </a:lnTo>
                  <a:lnTo>
                    <a:pt x="12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4" name="Freeform 60"/>
            <p:cNvSpPr>
              <a:spLocks/>
            </p:cNvSpPr>
            <p:nvPr/>
          </p:nvSpPr>
          <p:spPr bwMode="auto">
            <a:xfrm>
              <a:off x="5951621" y="4704347"/>
              <a:ext cx="465221" cy="513347"/>
            </a:xfrm>
            <a:custGeom>
              <a:avLst/>
              <a:gdLst/>
              <a:ahLst/>
              <a:cxnLst>
                <a:cxn ang="0">
                  <a:pos x="4" y="12"/>
                </a:cxn>
                <a:cxn ang="0">
                  <a:pos x="4" y="12"/>
                </a:cxn>
                <a:cxn ang="0">
                  <a:pos x="2" y="18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0" y="36"/>
                </a:cxn>
                <a:cxn ang="0">
                  <a:pos x="4" y="44"/>
                </a:cxn>
                <a:cxn ang="0">
                  <a:pos x="10" y="52"/>
                </a:cxn>
                <a:cxn ang="0">
                  <a:pos x="20" y="60"/>
                </a:cxn>
                <a:cxn ang="0">
                  <a:pos x="20" y="60"/>
                </a:cxn>
                <a:cxn ang="0">
                  <a:pos x="28" y="64"/>
                </a:cxn>
                <a:cxn ang="0">
                  <a:pos x="30" y="64"/>
                </a:cxn>
                <a:cxn ang="0">
                  <a:pos x="32" y="62"/>
                </a:cxn>
                <a:cxn ang="0">
                  <a:pos x="32" y="5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30" y="38"/>
                </a:cxn>
                <a:cxn ang="0">
                  <a:pos x="32" y="36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40" y="38"/>
                </a:cxn>
                <a:cxn ang="0">
                  <a:pos x="46" y="42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56" y="44"/>
                </a:cxn>
                <a:cxn ang="0">
                  <a:pos x="56" y="44"/>
                </a:cxn>
                <a:cxn ang="0">
                  <a:pos x="58" y="38"/>
                </a:cxn>
                <a:cxn ang="0">
                  <a:pos x="58" y="30"/>
                </a:cxn>
                <a:cxn ang="0">
                  <a:pos x="56" y="20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2" y="6"/>
                </a:cxn>
                <a:cxn ang="0">
                  <a:pos x="36" y="4"/>
                </a:cxn>
                <a:cxn ang="0">
                  <a:pos x="28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2" y="6"/>
                </a:cxn>
                <a:cxn ang="0">
                  <a:pos x="24" y="10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14"/>
                </a:cxn>
                <a:cxn ang="0">
                  <a:pos x="18" y="1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4" y="14"/>
                </a:cxn>
                <a:cxn ang="0">
                  <a:pos x="14" y="14"/>
                </a:cxn>
                <a:cxn ang="0">
                  <a:pos x="14" y="18"/>
                </a:cxn>
                <a:cxn ang="0">
                  <a:pos x="14" y="20"/>
                </a:cxn>
                <a:cxn ang="0">
                  <a:pos x="10" y="20"/>
                </a:cxn>
                <a:cxn ang="0">
                  <a:pos x="4" y="12"/>
                </a:cxn>
                <a:cxn ang="0">
                  <a:pos x="4" y="12"/>
                </a:cxn>
              </a:cxnLst>
              <a:rect l="0" t="0" r="r" b="b"/>
              <a:pathLst>
                <a:path w="58" h="64">
                  <a:moveTo>
                    <a:pt x="4" y="12"/>
                  </a:moveTo>
                  <a:lnTo>
                    <a:pt x="4" y="12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4" y="44"/>
                  </a:lnTo>
                  <a:lnTo>
                    <a:pt x="10" y="5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2" y="62"/>
                  </a:lnTo>
                  <a:lnTo>
                    <a:pt x="32" y="5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40" y="38"/>
                  </a:lnTo>
                  <a:lnTo>
                    <a:pt x="46" y="42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8" y="38"/>
                  </a:lnTo>
                  <a:lnTo>
                    <a:pt x="58" y="30"/>
                  </a:lnTo>
                  <a:lnTo>
                    <a:pt x="56" y="2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2" y="6"/>
                  </a:lnTo>
                  <a:lnTo>
                    <a:pt x="36" y="4"/>
                  </a:lnTo>
                  <a:lnTo>
                    <a:pt x="28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6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8" y="1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8"/>
                  </a:lnTo>
                  <a:lnTo>
                    <a:pt x="14" y="20"/>
                  </a:lnTo>
                  <a:lnTo>
                    <a:pt x="10" y="20"/>
                  </a:lnTo>
                  <a:lnTo>
                    <a:pt x="4" y="12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5" name="Freeform 61"/>
            <p:cNvSpPr>
              <a:spLocks/>
            </p:cNvSpPr>
            <p:nvPr/>
          </p:nvSpPr>
          <p:spPr bwMode="auto">
            <a:xfrm>
              <a:off x="5887453" y="4576011"/>
              <a:ext cx="112295" cy="112295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6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8" y="1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14" h="14">
                  <a:moveTo>
                    <a:pt x="2" y="2"/>
                  </a:moveTo>
                  <a:lnTo>
                    <a:pt x="2" y="2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1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8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6" name="Freeform 62"/>
            <p:cNvSpPr>
              <a:spLocks/>
            </p:cNvSpPr>
            <p:nvPr/>
          </p:nvSpPr>
          <p:spPr bwMode="auto">
            <a:xfrm>
              <a:off x="7748337" y="5442284"/>
              <a:ext cx="465221" cy="513347"/>
            </a:xfrm>
            <a:custGeom>
              <a:avLst/>
              <a:gdLst/>
              <a:ahLst/>
              <a:cxnLst>
                <a:cxn ang="0">
                  <a:pos x="30" y="64"/>
                </a:cxn>
                <a:cxn ang="0">
                  <a:pos x="30" y="64"/>
                </a:cxn>
                <a:cxn ang="0">
                  <a:pos x="36" y="62"/>
                </a:cxn>
                <a:cxn ang="0">
                  <a:pos x="42" y="60"/>
                </a:cxn>
                <a:cxn ang="0">
                  <a:pos x="48" y="56"/>
                </a:cxn>
                <a:cxn ang="0">
                  <a:pos x="52" y="50"/>
                </a:cxn>
                <a:cxn ang="0">
                  <a:pos x="56" y="42"/>
                </a:cxn>
                <a:cxn ang="0">
                  <a:pos x="58" y="32"/>
                </a:cxn>
                <a:cxn ang="0">
                  <a:pos x="58" y="18"/>
                </a:cxn>
                <a:cxn ang="0">
                  <a:pos x="58" y="18"/>
                </a:cxn>
                <a:cxn ang="0">
                  <a:pos x="54" y="10"/>
                </a:cxn>
                <a:cxn ang="0">
                  <a:pos x="54" y="8"/>
                </a:cxn>
                <a:cxn ang="0">
                  <a:pos x="52" y="8"/>
                </a:cxn>
                <a:cxn ang="0">
                  <a:pos x="48" y="12"/>
                </a:cxn>
                <a:cxn ang="0">
                  <a:pos x="44" y="16"/>
                </a:cxn>
                <a:cxn ang="0">
                  <a:pos x="44" y="16"/>
                </a:cxn>
                <a:cxn ang="0">
                  <a:pos x="38" y="22"/>
                </a:cxn>
                <a:cxn ang="0">
                  <a:pos x="34" y="26"/>
                </a:cxn>
                <a:cxn ang="0">
                  <a:pos x="30" y="26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16"/>
                </a:cxn>
                <a:cxn ang="0">
                  <a:pos x="26" y="8"/>
                </a:cxn>
                <a:cxn ang="0">
                  <a:pos x="24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2"/>
                </a:cxn>
                <a:cxn ang="0">
                  <a:pos x="8" y="8"/>
                </a:cxn>
                <a:cxn ang="0">
                  <a:pos x="2" y="16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2" y="42"/>
                </a:cxn>
                <a:cxn ang="0">
                  <a:pos x="6" y="52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2" y="54"/>
                </a:cxn>
                <a:cxn ang="0">
                  <a:pos x="14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8"/>
                </a:cxn>
                <a:cxn ang="0">
                  <a:pos x="20" y="52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8" y="50"/>
                </a:cxn>
                <a:cxn ang="0">
                  <a:pos x="30" y="50"/>
                </a:cxn>
                <a:cxn ang="0">
                  <a:pos x="32" y="52"/>
                </a:cxn>
                <a:cxn ang="0">
                  <a:pos x="32" y="54"/>
                </a:cxn>
                <a:cxn ang="0">
                  <a:pos x="30" y="64"/>
                </a:cxn>
                <a:cxn ang="0">
                  <a:pos x="30" y="64"/>
                </a:cxn>
              </a:cxnLst>
              <a:rect l="0" t="0" r="r" b="b"/>
              <a:pathLst>
                <a:path w="58" h="64">
                  <a:moveTo>
                    <a:pt x="30" y="64"/>
                  </a:moveTo>
                  <a:lnTo>
                    <a:pt x="30" y="64"/>
                  </a:lnTo>
                  <a:lnTo>
                    <a:pt x="36" y="62"/>
                  </a:lnTo>
                  <a:lnTo>
                    <a:pt x="42" y="60"/>
                  </a:lnTo>
                  <a:lnTo>
                    <a:pt x="48" y="56"/>
                  </a:lnTo>
                  <a:lnTo>
                    <a:pt x="52" y="50"/>
                  </a:lnTo>
                  <a:lnTo>
                    <a:pt x="56" y="42"/>
                  </a:lnTo>
                  <a:lnTo>
                    <a:pt x="58" y="32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2" y="8"/>
                  </a:lnTo>
                  <a:lnTo>
                    <a:pt x="48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38" y="22"/>
                  </a:lnTo>
                  <a:lnTo>
                    <a:pt x="34" y="26"/>
                  </a:lnTo>
                  <a:lnTo>
                    <a:pt x="30" y="26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16"/>
                  </a:lnTo>
                  <a:lnTo>
                    <a:pt x="26" y="8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6" y="52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4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8"/>
                  </a:lnTo>
                  <a:lnTo>
                    <a:pt x="20" y="52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8" y="50"/>
                  </a:lnTo>
                  <a:lnTo>
                    <a:pt x="30" y="50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0" y="64"/>
                  </a:lnTo>
                  <a:lnTo>
                    <a:pt x="3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7" name="Freeform 63"/>
            <p:cNvSpPr>
              <a:spLocks/>
            </p:cNvSpPr>
            <p:nvPr/>
          </p:nvSpPr>
          <p:spPr bwMode="auto">
            <a:xfrm>
              <a:off x="8021053" y="5907505"/>
              <a:ext cx="465221" cy="513347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2" y="40"/>
                </a:cxn>
                <a:cxn ang="0">
                  <a:pos x="4" y="46"/>
                </a:cxn>
                <a:cxn ang="0">
                  <a:pos x="8" y="52"/>
                </a:cxn>
                <a:cxn ang="0">
                  <a:pos x="14" y="58"/>
                </a:cxn>
                <a:cxn ang="0">
                  <a:pos x="22" y="62"/>
                </a:cxn>
                <a:cxn ang="0">
                  <a:pos x="30" y="64"/>
                </a:cxn>
                <a:cxn ang="0">
                  <a:pos x="42" y="62"/>
                </a:cxn>
                <a:cxn ang="0">
                  <a:pos x="42" y="62"/>
                </a:cxn>
                <a:cxn ang="0">
                  <a:pos x="50" y="58"/>
                </a:cxn>
                <a:cxn ang="0">
                  <a:pos x="52" y="56"/>
                </a:cxn>
                <a:cxn ang="0">
                  <a:pos x="52" y="54"/>
                </a:cxn>
                <a:cxn ang="0">
                  <a:pos x="48" y="50"/>
                </a:cxn>
                <a:cxn ang="0">
                  <a:pos x="44" y="46"/>
                </a:cxn>
                <a:cxn ang="0">
                  <a:pos x="44" y="46"/>
                </a:cxn>
                <a:cxn ang="0">
                  <a:pos x="36" y="36"/>
                </a:cxn>
                <a:cxn ang="0">
                  <a:pos x="34" y="32"/>
                </a:cxn>
                <a:cxn ang="0">
                  <a:pos x="38" y="28"/>
                </a:cxn>
                <a:cxn ang="0">
                  <a:pos x="38" y="28"/>
                </a:cxn>
                <a:cxn ang="0">
                  <a:pos x="44" y="28"/>
                </a:cxn>
                <a:cxn ang="0">
                  <a:pos x="50" y="28"/>
                </a:cxn>
                <a:cxn ang="0">
                  <a:pos x="56" y="26"/>
                </a:cxn>
                <a:cxn ang="0">
                  <a:pos x="58" y="24"/>
                </a:cxn>
                <a:cxn ang="0">
                  <a:pos x="58" y="22"/>
                </a:cxn>
                <a:cxn ang="0">
                  <a:pos x="58" y="22"/>
                </a:cxn>
                <a:cxn ang="0">
                  <a:pos x="54" y="14"/>
                </a:cxn>
                <a:cxn ang="0">
                  <a:pos x="50" y="8"/>
                </a:cxn>
                <a:cxn ang="0">
                  <a:pos x="42" y="2"/>
                </a:cxn>
                <a:cxn ang="0">
                  <a:pos x="3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6"/>
                </a:cxn>
                <a:cxn ang="0">
                  <a:pos x="4" y="14"/>
                </a:cxn>
                <a:cxn ang="0">
                  <a:pos x="4" y="14"/>
                </a:cxn>
                <a:cxn ang="0">
                  <a:pos x="10" y="14"/>
                </a:cxn>
                <a:cxn ang="0">
                  <a:pos x="14" y="16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4" y="22"/>
                </a:cxn>
                <a:cxn ang="0">
                  <a:pos x="10" y="2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2" y="30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0" y="36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58" h="64">
                  <a:moveTo>
                    <a:pt x="0" y="34"/>
                  </a:move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2"/>
                  </a:lnTo>
                  <a:lnTo>
                    <a:pt x="14" y="58"/>
                  </a:lnTo>
                  <a:lnTo>
                    <a:pt x="22" y="62"/>
                  </a:lnTo>
                  <a:lnTo>
                    <a:pt x="30" y="64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50" y="58"/>
                  </a:lnTo>
                  <a:lnTo>
                    <a:pt x="52" y="56"/>
                  </a:lnTo>
                  <a:lnTo>
                    <a:pt x="52" y="54"/>
                  </a:lnTo>
                  <a:lnTo>
                    <a:pt x="48" y="50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36" y="36"/>
                  </a:lnTo>
                  <a:lnTo>
                    <a:pt x="34" y="32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44" y="28"/>
                  </a:lnTo>
                  <a:lnTo>
                    <a:pt x="50" y="28"/>
                  </a:lnTo>
                  <a:lnTo>
                    <a:pt x="56" y="26"/>
                  </a:lnTo>
                  <a:lnTo>
                    <a:pt x="58" y="24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4" y="14"/>
                  </a:lnTo>
                  <a:lnTo>
                    <a:pt x="50" y="8"/>
                  </a:lnTo>
                  <a:lnTo>
                    <a:pt x="42" y="2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6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4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4" y="22"/>
                  </a:lnTo>
                  <a:lnTo>
                    <a:pt x="1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8" name="Freeform 64"/>
            <p:cNvSpPr>
              <a:spLocks/>
            </p:cNvSpPr>
            <p:nvPr/>
          </p:nvSpPr>
          <p:spPr bwMode="auto">
            <a:xfrm>
              <a:off x="7571874" y="6180221"/>
              <a:ext cx="465221" cy="51334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2" y="8"/>
                </a:cxn>
                <a:cxn ang="0">
                  <a:pos x="6" y="14"/>
                </a:cxn>
                <a:cxn ang="0">
                  <a:pos x="2" y="22"/>
                </a:cxn>
                <a:cxn ang="0">
                  <a:pos x="0" y="32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12" y="52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2"/>
                </a:cxn>
                <a:cxn ang="0">
                  <a:pos x="24" y="38"/>
                </a:cxn>
                <a:cxn ang="0">
                  <a:pos x="28" y="38"/>
                </a:cxn>
                <a:cxn ang="0">
                  <a:pos x="32" y="42"/>
                </a:cxn>
                <a:cxn ang="0">
                  <a:pos x="32" y="42"/>
                </a:cxn>
                <a:cxn ang="0">
                  <a:pos x="32" y="48"/>
                </a:cxn>
                <a:cxn ang="0">
                  <a:pos x="32" y="56"/>
                </a:cxn>
                <a:cxn ang="0">
                  <a:pos x="34" y="62"/>
                </a:cxn>
                <a:cxn ang="0">
                  <a:pos x="34" y="6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4" y="62"/>
                </a:cxn>
                <a:cxn ang="0">
                  <a:pos x="50" y="56"/>
                </a:cxn>
                <a:cxn ang="0">
                  <a:pos x="56" y="4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58" y="30"/>
                </a:cxn>
                <a:cxn ang="0">
                  <a:pos x="56" y="22"/>
                </a:cxn>
                <a:cxn ang="0">
                  <a:pos x="52" y="12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46" y="10"/>
                </a:cxn>
                <a:cxn ang="0">
                  <a:pos x="44" y="16"/>
                </a:cxn>
                <a:cxn ang="0">
                  <a:pos x="42" y="16"/>
                </a:cxn>
                <a:cxn ang="0">
                  <a:pos x="42" y="18"/>
                </a:cxn>
                <a:cxn ang="0">
                  <a:pos x="42" y="18"/>
                </a:cxn>
                <a:cxn ang="0">
                  <a:pos x="38" y="16"/>
                </a:cxn>
                <a:cxn ang="0">
                  <a:pos x="38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0" y="14"/>
                </a:cxn>
                <a:cxn ang="0">
                  <a:pos x="28" y="14"/>
                </a:cxn>
                <a:cxn ang="0">
                  <a:pos x="26" y="12"/>
                </a:cxn>
                <a:cxn ang="0">
                  <a:pos x="26" y="10"/>
                </a:cxn>
                <a:cxn ang="0">
                  <a:pos x="28" y="0"/>
                </a:cxn>
                <a:cxn ang="0">
                  <a:pos x="28" y="0"/>
                </a:cxn>
              </a:cxnLst>
              <a:rect l="0" t="0" r="r" b="b"/>
              <a:pathLst>
                <a:path w="58" h="64">
                  <a:moveTo>
                    <a:pt x="28" y="0"/>
                  </a:moveTo>
                  <a:lnTo>
                    <a:pt x="28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2" y="8"/>
                  </a:lnTo>
                  <a:lnTo>
                    <a:pt x="6" y="14"/>
                  </a:lnTo>
                  <a:lnTo>
                    <a:pt x="2" y="22"/>
                  </a:lnTo>
                  <a:lnTo>
                    <a:pt x="0" y="32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2" y="52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2"/>
                  </a:lnTo>
                  <a:lnTo>
                    <a:pt x="24" y="38"/>
                  </a:lnTo>
                  <a:lnTo>
                    <a:pt x="28" y="38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8"/>
                  </a:lnTo>
                  <a:lnTo>
                    <a:pt x="32" y="56"/>
                  </a:lnTo>
                  <a:lnTo>
                    <a:pt x="34" y="62"/>
                  </a:lnTo>
                  <a:lnTo>
                    <a:pt x="34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4" y="62"/>
                  </a:lnTo>
                  <a:lnTo>
                    <a:pt x="50" y="56"/>
                  </a:lnTo>
                  <a:lnTo>
                    <a:pt x="56" y="4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58" y="30"/>
                  </a:lnTo>
                  <a:lnTo>
                    <a:pt x="56" y="22"/>
                  </a:lnTo>
                  <a:lnTo>
                    <a:pt x="52" y="12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10"/>
                  </a:lnTo>
                  <a:lnTo>
                    <a:pt x="44" y="16"/>
                  </a:lnTo>
                  <a:lnTo>
                    <a:pt x="42" y="16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8" y="16"/>
                  </a:lnTo>
                  <a:lnTo>
                    <a:pt x="38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0" y="14"/>
                  </a:lnTo>
                  <a:lnTo>
                    <a:pt x="28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9" name="Freeform 65"/>
            <p:cNvSpPr>
              <a:spLocks/>
            </p:cNvSpPr>
            <p:nvPr/>
          </p:nvSpPr>
          <p:spPr bwMode="auto">
            <a:xfrm>
              <a:off x="7299158" y="5715000"/>
              <a:ext cx="465221" cy="513347"/>
            </a:xfrm>
            <a:custGeom>
              <a:avLst/>
              <a:gdLst/>
              <a:ahLst/>
              <a:cxnLst>
                <a:cxn ang="0">
                  <a:pos x="58" y="30"/>
                </a:cxn>
                <a:cxn ang="0">
                  <a:pos x="58" y="30"/>
                </a:cxn>
                <a:cxn ang="0">
                  <a:pos x="56" y="24"/>
                </a:cxn>
                <a:cxn ang="0">
                  <a:pos x="54" y="18"/>
                </a:cxn>
                <a:cxn ang="0">
                  <a:pos x="50" y="12"/>
                </a:cxn>
                <a:cxn ang="0">
                  <a:pos x="44" y="6"/>
                </a:cxn>
                <a:cxn ang="0">
                  <a:pos x="38" y="2"/>
                </a:cxn>
                <a:cxn ang="0">
                  <a:pos x="28" y="0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8" y="4"/>
                </a:cxn>
                <a:cxn ang="0">
                  <a:pos x="8" y="6"/>
                </a:cxn>
                <a:cxn ang="0">
                  <a:pos x="6" y="8"/>
                </a:cxn>
                <a:cxn ang="0">
                  <a:pos x="10" y="12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22" y="26"/>
                </a:cxn>
                <a:cxn ang="0">
                  <a:pos x="24" y="30"/>
                </a:cxn>
                <a:cxn ang="0">
                  <a:pos x="20" y="34"/>
                </a:cxn>
                <a:cxn ang="0">
                  <a:pos x="20" y="34"/>
                </a:cxn>
                <a:cxn ang="0">
                  <a:pos x="14" y="36"/>
                </a:cxn>
                <a:cxn ang="0">
                  <a:pos x="8" y="36"/>
                </a:cxn>
                <a:cxn ang="0">
                  <a:pos x="2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4" y="48"/>
                </a:cxn>
                <a:cxn ang="0">
                  <a:pos x="8" y="56"/>
                </a:cxn>
                <a:cxn ang="0">
                  <a:pos x="16" y="62"/>
                </a:cxn>
                <a:cxn ang="0">
                  <a:pos x="20" y="6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32" y="64"/>
                </a:cxn>
                <a:cxn ang="0">
                  <a:pos x="40" y="60"/>
                </a:cxn>
                <a:cxn ang="0">
                  <a:pos x="48" y="56"/>
                </a:cxn>
                <a:cxn ang="0">
                  <a:pos x="54" y="50"/>
                </a:cxn>
                <a:cxn ang="0">
                  <a:pos x="54" y="50"/>
                </a:cxn>
                <a:cxn ang="0">
                  <a:pos x="48" y="50"/>
                </a:cxn>
                <a:cxn ang="0">
                  <a:pos x="44" y="48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42"/>
                </a:cxn>
                <a:cxn ang="0">
                  <a:pos x="48" y="40"/>
                </a:cxn>
                <a:cxn ang="0">
                  <a:pos x="58" y="40"/>
                </a:cxn>
                <a:cxn ang="0">
                  <a:pos x="58" y="40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6" y="32"/>
                </a:cxn>
                <a:cxn ang="0">
                  <a:pos x="46" y="30"/>
                </a:cxn>
                <a:cxn ang="0">
                  <a:pos x="46" y="28"/>
                </a:cxn>
                <a:cxn ang="0">
                  <a:pos x="48" y="28"/>
                </a:cxn>
                <a:cxn ang="0">
                  <a:pos x="58" y="30"/>
                </a:cxn>
                <a:cxn ang="0">
                  <a:pos x="58" y="30"/>
                </a:cxn>
              </a:cxnLst>
              <a:rect l="0" t="0" r="r" b="b"/>
              <a:pathLst>
                <a:path w="58" h="64">
                  <a:moveTo>
                    <a:pt x="58" y="30"/>
                  </a:moveTo>
                  <a:lnTo>
                    <a:pt x="58" y="30"/>
                  </a:lnTo>
                  <a:lnTo>
                    <a:pt x="56" y="24"/>
                  </a:lnTo>
                  <a:lnTo>
                    <a:pt x="54" y="18"/>
                  </a:lnTo>
                  <a:lnTo>
                    <a:pt x="50" y="12"/>
                  </a:lnTo>
                  <a:lnTo>
                    <a:pt x="44" y="6"/>
                  </a:lnTo>
                  <a:lnTo>
                    <a:pt x="38" y="2"/>
                  </a:lnTo>
                  <a:lnTo>
                    <a:pt x="28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10" y="12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22" y="26"/>
                  </a:lnTo>
                  <a:lnTo>
                    <a:pt x="24" y="30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4" y="36"/>
                  </a:lnTo>
                  <a:lnTo>
                    <a:pt x="8" y="36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4" y="48"/>
                  </a:lnTo>
                  <a:lnTo>
                    <a:pt x="8" y="56"/>
                  </a:lnTo>
                  <a:lnTo>
                    <a:pt x="16" y="62"/>
                  </a:lnTo>
                  <a:lnTo>
                    <a:pt x="20" y="6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32" y="64"/>
                  </a:lnTo>
                  <a:lnTo>
                    <a:pt x="40" y="60"/>
                  </a:lnTo>
                  <a:lnTo>
                    <a:pt x="48" y="56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48" y="50"/>
                  </a:lnTo>
                  <a:lnTo>
                    <a:pt x="44" y="48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42"/>
                  </a:lnTo>
                  <a:lnTo>
                    <a:pt x="48" y="40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6" y="32"/>
                  </a:lnTo>
                  <a:lnTo>
                    <a:pt x="46" y="30"/>
                  </a:lnTo>
                  <a:lnTo>
                    <a:pt x="46" y="28"/>
                  </a:lnTo>
                  <a:lnTo>
                    <a:pt x="48" y="28"/>
                  </a:lnTo>
                  <a:lnTo>
                    <a:pt x="58" y="30"/>
                  </a:lnTo>
                  <a:lnTo>
                    <a:pt x="58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0" name="Freeform 66"/>
            <p:cNvSpPr>
              <a:spLocks/>
            </p:cNvSpPr>
            <p:nvPr/>
          </p:nvSpPr>
          <p:spPr bwMode="auto">
            <a:xfrm>
              <a:off x="7828547" y="6003758"/>
              <a:ext cx="112295" cy="128337"/>
            </a:xfrm>
            <a:custGeom>
              <a:avLst/>
              <a:gdLst/>
              <a:ahLst/>
              <a:cxnLst>
                <a:cxn ang="0">
                  <a:pos x="14" y="8"/>
                </a:cxn>
                <a:cxn ang="0">
                  <a:pos x="14" y="8"/>
                </a:cxn>
                <a:cxn ang="0">
                  <a:pos x="12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4" y="1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4" y="8"/>
                </a:cxn>
                <a:cxn ang="0">
                  <a:pos x="14" y="8"/>
                </a:cxn>
              </a:cxnLst>
              <a:rect l="0" t="0" r="r" b="b"/>
              <a:pathLst>
                <a:path w="14" h="16">
                  <a:moveTo>
                    <a:pt x="14" y="8"/>
                  </a:moveTo>
                  <a:lnTo>
                    <a:pt x="14" y="8"/>
                  </a:lnTo>
                  <a:lnTo>
                    <a:pt x="12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8"/>
                  </a:lnTo>
                  <a:lnTo>
                    <a:pt x="1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1" name="Freeform 67"/>
            <p:cNvSpPr>
              <a:spLocks/>
            </p:cNvSpPr>
            <p:nvPr/>
          </p:nvSpPr>
          <p:spPr bwMode="auto">
            <a:xfrm>
              <a:off x="1844842" y="3164305"/>
              <a:ext cx="689811" cy="609600"/>
            </a:xfrm>
            <a:custGeom>
              <a:avLst/>
              <a:gdLst/>
              <a:ahLst/>
              <a:cxnLst>
                <a:cxn ang="0">
                  <a:pos x="46" y="76"/>
                </a:cxn>
                <a:cxn ang="0">
                  <a:pos x="46" y="76"/>
                </a:cxn>
                <a:cxn ang="0">
                  <a:pos x="54" y="74"/>
                </a:cxn>
                <a:cxn ang="0">
                  <a:pos x="62" y="72"/>
                </a:cxn>
                <a:cxn ang="0">
                  <a:pos x="70" y="66"/>
                </a:cxn>
                <a:cxn ang="0">
                  <a:pos x="78" y="60"/>
                </a:cxn>
                <a:cxn ang="0">
                  <a:pos x="84" y="50"/>
                </a:cxn>
                <a:cxn ang="0">
                  <a:pos x="86" y="38"/>
                </a:cxn>
                <a:cxn ang="0">
                  <a:pos x="86" y="30"/>
                </a:cxn>
                <a:cxn ang="0">
                  <a:pos x="84" y="22"/>
                </a:cxn>
                <a:cxn ang="0">
                  <a:pos x="84" y="22"/>
                </a:cxn>
                <a:cxn ang="0">
                  <a:pos x="80" y="12"/>
                </a:cxn>
                <a:cxn ang="0">
                  <a:pos x="78" y="10"/>
                </a:cxn>
                <a:cxn ang="0">
                  <a:pos x="76" y="10"/>
                </a:cxn>
                <a:cxn ang="0">
                  <a:pos x="70" y="14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6" y="26"/>
                </a:cxn>
                <a:cxn ang="0">
                  <a:pos x="50" y="30"/>
                </a:cxn>
                <a:cxn ang="0">
                  <a:pos x="44" y="30"/>
                </a:cxn>
                <a:cxn ang="0">
                  <a:pos x="42" y="30"/>
                </a:cxn>
                <a:cxn ang="0">
                  <a:pos x="40" y="26"/>
                </a:cxn>
                <a:cxn ang="0">
                  <a:pos x="40" y="26"/>
                </a:cxn>
                <a:cxn ang="0">
                  <a:pos x="38" y="20"/>
                </a:cxn>
                <a:cxn ang="0">
                  <a:pos x="38" y="10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2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18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42"/>
                </a:cxn>
                <a:cxn ang="0">
                  <a:pos x="4" y="50"/>
                </a:cxn>
                <a:cxn ang="0">
                  <a:pos x="10" y="60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20" y="62"/>
                </a:cxn>
                <a:cxn ang="0">
                  <a:pos x="22" y="58"/>
                </a:cxn>
                <a:cxn ang="0">
                  <a:pos x="24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30" y="58"/>
                </a:cxn>
                <a:cxn ang="0">
                  <a:pos x="30" y="62"/>
                </a:cxn>
                <a:cxn ang="0">
                  <a:pos x="30" y="76"/>
                </a:cxn>
                <a:cxn ang="0">
                  <a:pos x="30" y="76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42" y="60"/>
                </a:cxn>
                <a:cxn ang="0">
                  <a:pos x="46" y="60"/>
                </a:cxn>
                <a:cxn ang="0">
                  <a:pos x="48" y="60"/>
                </a:cxn>
                <a:cxn ang="0">
                  <a:pos x="48" y="64"/>
                </a:cxn>
                <a:cxn ang="0">
                  <a:pos x="48" y="68"/>
                </a:cxn>
                <a:cxn ang="0">
                  <a:pos x="46" y="76"/>
                </a:cxn>
                <a:cxn ang="0">
                  <a:pos x="46" y="76"/>
                </a:cxn>
              </a:cxnLst>
              <a:rect l="0" t="0" r="r" b="b"/>
              <a:pathLst>
                <a:path w="86" h="76">
                  <a:moveTo>
                    <a:pt x="46" y="76"/>
                  </a:moveTo>
                  <a:lnTo>
                    <a:pt x="46" y="76"/>
                  </a:lnTo>
                  <a:lnTo>
                    <a:pt x="54" y="74"/>
                  </a:lnTo>
                  <a:lnTo>
                    <a:pt x="62" y="72"/>
                  </a:lnTo>
                  <a:lnTo>
                    <a:pt x="70" y="66"/>
                  </a:lnTo>
                  <a:lnTo>
                    <a:pt x="78" y="60"/>
                  </a:lnTo>
                  <a:lnTo>
                    <a:pt x="84" y="50"/>
                  </a:lnTo>
                  <a:lnTo>
                    <a:pt x="86" y="38"/>
                  </a:lnTo>
                  <a:lnTo>
                    <a:pt x="86" y="30"/>
                  </a:lnTo>
                  <a:lnTo>
                    <a:pt x="84" y="22"/>
                  </a:lnTo>
                  <a:lnTo>
                    <a:pt x="84" y="22"/>
                  </a:lnTo>
                  <a:lnTo>
                    <a:pt x="80" y="12"/>
                  </a:lnTo>
                  <a:lnTo>
                    <a:pt x="78" y="10"/>
                  </a:lnTo>
                  <a:lnTo>
                    <a:pt x="76" y="10"/>
                  </a:lnTo>
                  <a:lnTo>
                    <a:pt x="70" y="14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6" y="26"/>
                  </a:lnTo>
                  <a:lnTo>
                    <a:pt x="50" y="30"/>
                  </a:lnTo>
                  <a:lnTo>
                    <a:pt x="44" y="30"/>
                  </a:lnTo>
                  <a:lnTo>
                    <a:pt x="42" y="30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38" y="20"/>
                  </a:lnTo>
                  <a:lnTo>
                    <a:pt x="38" y="10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2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18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42"/>
                  </a:lnTo>
                  <a:lnTo>
                    <a:pt x="4" y="50"/>
                  </a:lnTo>
                  <a:lnTo>
                    <a:pt x="10" y="6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20" y="62"/>
                  </a:lnTo>
                  <a:lnTo>
                    <a:pt x="22" y="58"/>
                  </a:lnTo>
                  <a:lnTo>
                    <a:pt x="24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30" y="58"/>
                  </a:lnTo>
                  <a:lnTo>
                    <a:pt x="30" y="62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42" y="60"/>
                  </a:lnTo>
                  <a:lnTo>
                    <a:pt x="46" y="60"/>
                  </a:lnTo>
                  <a:lnTo>
                    <a:pt x="48" y="60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46" y="76"/>
                  </a:lnTo>
                  <a:lnTo>
                    <a:pt x="46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2" name="Freeform 68"/>
            <p:cNvSpPr>
              <a:spLocks/>
            </p:cNvSpPr>
            <p:nvPr/>
          </p:nvSpPr>
          <p:spPr bwMode="auto">
            <a:xfrm>
              <a:off x="2261937" y="3709737"/>
              <a:ext cx="657726" cy="59355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0" y="40"/>
                </a:cxn>
                <a:cxn ang="0">
                  <a:pos x="2" y="48"/>
                </a:cxn>
                <a:cxn ang="0">
                  <a:pos x="6" y="54"/>
                </a:cxn>
                <a:cxn ang="0">
                  <a:pos x="10" y="62"/>
                </a:cxn>
                <a:cxn ang="0">
                  <a:pos x="18" y="68"/>
                </a:cxn>
                <a:cxn ang="0">
                  <a:pos x="30" y="72"/>
                </a:cxn>
                <a:cxn ang="0">
                  <a:pos x="42" y="74"/>
                </a:cxn>
                <a:cxn ang="0">
                  <a:pos x="60" y="74"/>
                </a:cxn>
                <a:cxn ang="0">
                  <a:pos x="60" y="74"/>
                </a:cxn>
                <a:cxn ang="0">
                  <a:pos x="70" y="70"/>
                </a:cxn>
                <a:cxn ang="0">
                  <a:pos x="72" y="68"/>
                </a:cxn>
                <a:cxn ang="0">
                  <a:pos x="72" y="66"/>
                </a:cxn>
                <a:cxn ang="0">
                  <a:pos x="68" y="60"/>
                </a:cxn>
                <a:cxn ang="0">
                  <a:pos x="62" y="54"/>
                </a:cxn>
                <a:cxn ang="0">
                  <a:pos x="62" y="54"/>
                </a:cxn>
                <a:cxn ang="0">
                  <a:pos x="54" y="48"/>
                </a:cxn>
                <a:cxn ang="0">
                  <a:pos x="50" y="44"/>
                </a:cxn>
                <a:cxn ang="0">
                  <a:pos x="48" y="38"/>
                </a:cxn>
                <a:cxn ang="0">
                  <a:pos x="50" y="36"/>
                </a:cxn>
                <a:cxn ang="0">
                  <a:pos x="52" y="34"/>
                </a:cxn>
                <a:cxn ang="0">
                  <a:pos x="52" y="34"/>
                </a:cxn>
                <a:cxn ang="0">
                  <a:pos x="60" y="32"/>
                </a:cxn>
                <a:cxn ang="0">
                  <a:pos x="72" y="32"/>
                </a:cxn>
                <a:cxn ang="0">
                  <a:pos x="80" y="32"/>
                </a:cxn>
                <a:cxn ang="0">
                  <a:pos x="82" y="30"/>
                </a:cxn>
                <a:cxn ang="0">
                  <a:pos x="82" y="26"/>
                </a:cxn>
                <a:cxn ang="0">
                  <a:pos x="82" y="26"/>
                </a:cxn>
                <a:cxn ang="0">
                  <a:pos x="78" y="18"/>
                </a:cxn>
                <a:cxn ang="0">
                  <a:pos x="70" y="8"/>
                </a:cxn>
                <a:cxn ang="0">
                  <a:pos x="66" y="6"/>
                </a:cxn>
                <a:cxn ang="0">
                  <a:pos x="60" y="2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14" y="8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12" y="16"/>
                </a:cxn>
                <a:cxn ang="0">
                  <a:pos x="18" y="18"/>
                </a:cxn>
                <a:cxn ang="0">
                  <a:pos x="20" y="20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8" y="26"/>
                </a:cxn>
                <a:cxn ang="0">
                  <a:pos x="14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14" y="34"/>
                </a:cxn>
                <a:cxn ang="0">
                  <a:pos x="14" y="34"/>
                </a:cxn>
                <a:cxn ang="0">
                  <a:pos x="16" y="36"/>
                </a:cxn>
                <a:cxn ang="0">
                  <a:pos x="18" y="40"/>
                </a:cxn>
                <a:cxn ang="0">
                  <a:pos x="16" y="42"/>
                </a:cxn>
                <a:cxn ang="0">
                  <a:pos x="12" y="42"/>
                </a:cxn>
                <a:cxn ang="0">
                  <a:pos x="0" y="40"/>
                </a:cxn>
                <a:cxn ang="0">
                  <a:pos x="0" y="40"/>
                </a:cxn>
              </a:cxnLst>
              <a:rect l="0" t="0" r="r" b="b"/>
              <a:pathLst>
                <a:path w="82" h="74">
                  <a:moveTo>
                    <a:pt x="0" y="40"/>
                  </a:moveTo>
                  <a:lnTo>
                    <a:pt x="0" y="40"/>
                  </a:lnTo>
                  <a:lnTo>
                    <a:pt x="2" y="48"/>
                  </a:lnTo>
                  <a:lnTo>
                    <a:pt x="6" y="54"/>
                  </a:lnTo>
                  <a:lnTo>
                    <a:pt x="10" y="62"/>
                  </a:lnTo>
                  <a:lnTo>
                    <a:pt x="18" y="68"/>
                  </a:lnTo>
                  <a:lnTo>
                    <a:pt x="30" y="72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70" y="70"/>
                  </a:lnTo>
                  <a:lnTo>
                    <a:pt x="72" y="68"/>
                  </a:lnTo>
                  <a:lnTo>
                    <a:pt x="72" y="66"/>
                  </a:lnTo>
                  <a:lnTo>
                    <a:pt x="68" y="60"/>
                  </a:lnTo>
                  <a:lnTo>
                    <a:pt x="62" y="54"/>
                  </a:lnTo>
                  <a:lnTo>
                    <a:pt x="62" y="54"/>
                  </a:lnTo>
                  <a:lnTo>
                    <a:pt x="54" y="48"/>
                  </a:lnTo>
                  <a:lnTo>
                    <a:pt x="50" y="44"/>
                  </a:lnTo>
                  <a:lnTo>
                    <a:pt x="48" y="38"/>
                  </a:lnTo>
                  <a:lnTo>
                    <a:pt x="50" y="36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60" y="32"/>
                  </a:lnTo>
                  <a:lnTo>
                    <a:pt x="72" y="32"/>
                  </a:lnTo>
                  <a:lnTo>
                    <a:pt x="80" y="32"/>
                  </a:lnTo>
                  <a:lnTo>
                    <a:pt x="82" y="30"/>
                  </a:lnTo>
                  <a:lnTo>
                    <a:pt x="82" y="26"/>
                  </a:lnTo>
                  <a:lnTo>
                    <a:pt x="82" y="26"/>
                  </a:lnTo>
                  <a:lnTo>
                    <a:pt x="78" y="18"/>
                  </a:lnTo>
                  <a:lnTo>
                    <a:pt x="70" y="8"/>
                  </a:lnTo>
                  <a:lnTo>
                    <a:pt x="66" y="6"/>
                  </a:lnTo>
                  <a:lnTo>
                    <a:pt x="60" y="2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14" y="8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12" y="16"/>
                  </a:lnTo>
                  <a:lnTo>
                    <a:pt x="18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6" y="36"/>
                  </a:lnTo>
                  <a:lnTo>
                    <a:pt x="18" y="40"/>
                  </a:lnTo>
                  <a:lnTo>
                    <a:pt x="16" y="42"/>
                  </a:lnTo>
                  <a:lnTo>
                    <a:pt x="12" y="42"/>
                  </a:lnTo>
                  <a:lnTo>
                    <a:pt x="0" y="40"/>
                  </a:lnTo>
                  <a:lnTo>
                    <a:pt x="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3" name="Freeform 69"/>
            <p:cNvSpPr>
              <a:spLocks/>
            </p:cNvSpPr>
            <p:nvPr/>
          </p:nvSpPr>
          <p:spPr bwMode="auto">
            <a:xfrm>
              <a:off x="1620253" y="4030579"/>
              <a:ext cx="657726" cy="6096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6"/>
                </a:cxn>
                <a:cxn ang="0">
                  <a:pos x="2" y="26"/>
                </a:cxn>
                <a:cxn ang="0">
                  <a:pos x="0" y="3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6" y="64"/>
                </a:cxn>
                <a:cxn ang="0">
                  <a:pos x="8" y="66"/>
                </a:cxn>
                <a:cxn ang="0">
                  <a:pos x="10" y="66"/>
                </a:cxn>
                <a:cxn ang="0">
                  <a:pos x="16" y="62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8" y="50"/>
                </a:cxn>
                <a:cxn ang="0">
                  <a:pos x="34" y="46"/>
                </a:cxn>
                <a:cxn ang="0">
                  <a:pos x="40" y="46"/>
                </a:cxn>
                <a:cxn ang="0">
                  <a:pos x="42" y="4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6" y="56"/>
                </a:cxn>
                <a:cxn ang="0">
                  <a:pos x="46" y="66"/>
                </a:cxn>
                <a:cxn ang="0">
                  <a:pos x="46" y="74"/>
                </a:cxn>
                <a:cxn ang="0">
                  <a:pos x="48" y="76"/>
                </a:cxn>
                <a:cxn ang="0">
                  <a:pos x="52" y="76"/>
                </a:cxn>
                <a:cxn ang="0">
                  <a:pos x="52" y="76"/>
                </a:cxn>
                <a:cxn ang="0">
                  <a:pos x="62" y="72"/>
                </a:cxn>
                <a:cxn ang="0">
                  <a:pos x="72" y="66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0" y="50"/>
                </a:cxn>
                <a:cxn ang="0">
                  <a:pos x="82" y="44"/>
                </a:cxn>
                <a:cxn ang="0">
                  <a:pos x="82" y="44"/>
                </a:cxn>
                <a:cxn ang="0">
                  <a:pos x="82" y="34"/>
                </a:cxn>
                <a:cxn ang="0">
                  <a:pos x="78" y="26"/>
                </a:cxn>
                <a:cxn ang="0">
                  <a:pos x="74" y="16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4" y="14"/>
                </a:cxn>
                <a:cxn ang="0">
                  <a:pos x="62" y="18"/>
                </a:cxn>
                <a:cxn ang="0">
                  <a:pos x="60" y="20"/>
                </a:cxn>
                <a:cxn ang="0">
                  <a:pos x="58" y="20"/>
                </a:cxn>
                <a:cxn ang="0">
                  <a:pos x="58" y="20"/>
                </a:cxn>
                <a:cxn ang="0">
                  <a:pos x="54" y="18"/>
                </a:cxn>
                <a:cxn ang="0">
                  <a:pos x="54" y="14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6"/>
                </a:cxn>
                <a:cxn ang="0">
                  <a:pos x="38" y="16"/>
                </a:cxn>
                <a:cxn ang="0">
                  <a:pos x="36" y="16"/>
                </a:cxn>
                <a:cxn ang="0">
                  <a:pos x="36" y="12"/>
                </a:cxn>
                <a:cxn ang="0">
                  <a:pos x="36" y="8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82" h="76">
                  <a:moveTo>
                    <a:pt x="38" y="0"/>
                  </a:moveTo>
                  <a:lnTo>
                    <a:pt x="38" y="0"/>
                  </a:lnTo>
                  <a:lnTo>
                    <a:pt x="30" y="2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6"/>
                  </a:lnTo>
                  <a:lnTo>
                    <a:pt x="2" y="26"/>
                  </a:lnTo>
                  <a:lnTo>
                    <a:pt x="0" y="3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6" y="64"/>
                  </a:lnTo>
                  <a:lnTo>
                    <a:pt x="8" y="66"/>
                  </a:lnTo>
                  <a:lnTo>
                    <a:pt x="10" y="66"/>
                  </a:lnTo>
                  <a:lnTo>
                    <a:pt x="16" y="62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8" y="50"/>
                  </a:lnTo>
                  <a:lnTo>
                    <a:pt x="34" y="46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6" y="56"/>
                  </a:lnTo>
                  <a:lnTo>
                    <a:pt x="46" y="66"/>
                  </a:lnTo>
                  <a:lnTo>
                    <a:pt x="46" y="74"/>
                  </a:lnTo>
                  <a:lnTo>
                    <a:pt x="48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62" y="72"/>
                  </a:lnTo>
                  <a:lnTo>
                    <a:pt x="72" y="66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0" y="50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34"/>
                  </a:lnTo>
                  <a:lnTo>
                    <a:pt x="78" y="26"/>
                  </a:lnTo>
                  <a:lnTo>
                    <a:pt x="74" y="1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4" y="14"/>
                  </a:lnTo>
                  <a:lnTo>
                    <a:pt x="62" y="18"/>
                  </a:lnTo>
                  <a:lnTo>
                    <a:pt x="60" y="20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4" y="18"/>
                  </a:lnTo>
                  <a:lnTo>
                    <a:pt x="54" y="1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6"/>
                  </a:lnTo>
                  <a:lnTo>
                    <a:pt x="38" y="16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4" name="Freeform 70"/>
            <p:cNvSpPr>
              <a:spLocks/>
            </p:cNvSpPr>
            <p:nvPr/>
          </p:nvSpPr>
          <p:spPr bwMode="auto">
            <a:xfrm>
              <a:off x="1219200" y="3485147"/>
              <a:ext cx="657726" cy="609600"/>
            </a:xfrm>
            <a:custGeom>
              <a:avLst/>
              <a:gdLst/>
              <a:ahLst/>
              <a:cxnLst>
                <a:cxn ang="0">
                  <a:pos x="82" y="34"/>
                </a:cxn>
                <a:cxn ang="0">
                  <a:pos x="82" y="34"/>
                </a:cxn>
                <a:cxn ang="0">
                  <a:pos x="80" y="28"/>
                </a:cxn>
                <a:cxn ang="0">
                  <a:pos x="76" y="22"/>
                </a:cxn>
                <a:cxn ang="0">
                  <a:pos x="72" y="14"/>
                </a:cxn>
                <a:cxn ang="0">
                  <a:pos x="64" y="8"/>
                </a:cxn>
                <a:cxn ang="0">
                  <a:pos x="52" y="2"/>
                </a:cxn>
                <a:cxn ang="0">
                  <a:pos x="40" y="0"/>
                </a:cxn>
                <a:cxn ang="0">
                  <a:pos x="22" y="2"/>
                </a:cxn>
                <a:cxn ang="0">
                  <a:pos x="22" y="2"/>
                </a:cxn>
                <a:cxn ang="0">
                  <a:pos x="12" y="4"/>
                </a:cxn>
                <a:cxn ang="0">
                  <a:pos x="10" y="6"/>
                </a:cxn>
                <a:cxn ang="0">
                  <a:pos x="10" y="10"/>
                </a:cxn>
                <a:cxn ang="0">
                  <a:pos x="14" y="14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6" y="26"/>
                </a:cxn>
                <a:cxn ang="0">
                  <a:pos x="32" y="32"/>
                </a:cxn>
                <a:cxn ang="0">
                  <a:pos x="32" y="36"/>
                </a:cxn>
                <a:cxn ang="0">
                  <a:pos x="32" y="38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42"/>
                </a:cxn>
                <a:cxn ang="0">
                  <a:pos x="10" y="42"/>
                </a:cxn>
                <a:cxn ang="0">
                  <a:pos x="2" y="42"/>
                </a:cxn>
                <a:cxn ang="0">
                  <a:pos x="0" y="44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4" y="56"/>
                </a:cxn>
                <a:cxn ang="0">
                  <a:pos x="10" y="66"/>
                </a:cxn>
                <a:cxn ang="0">
                  <a:pos x="16" y="70"/>
                </a:cxn>
                <a:cxn ang="0">
                  <a:pos x="22" y="72"/>
                </a:cxn>
                <a:cxn ang="0">
                  <a:pos x="28" y="74"/>
                </a:cxn>
                <a:cxn ang="0">
                  <a:pos x="38" y="76"/>
                </a:cxn>
                <a:cxn ang="0">
                  <a:pos x="38" y="76"/>
                </a:cxn>
                <a:cxn ang="0">
                  <a:pos x="46" y="74"/>
                </a:cxn>
                <a:cxn ang="0">
                  <a:pos x="56" y="72"/>
                </a:cxn>
                <a:cxn ang="0">
                  <a:pos x="68" y="66"/>
                </a:cxn>
                <a:cxn ang="0">
                  <a:pos x="78" y="60"/>
                </a:cxn>
                <a:cxn ang="0">
                  <a:pos x="78" y="60"/>
                </a:cxn>
                <a:cxn ang="0">
                  <a:pos x="68" y="58"/>
                </a:cxn>
                <a:cxn ang="0">
                  <a:pos x="62" y="56"/>
                </a:cxn>
                <a:cxn ang="0">
                  <a:pos x="62" y="54"/>
                </a:cxn>
                <a:cxn ang="0">
                  <a:pos x="60" y="52"/>
                </a:cxn>
                <a:cxn ang="0">
                  <a:pos x="60" y="52"/>
                </a:cxn>
                <a:cxn ang="0">
                  <a:pos x="64" y="50"/>
                </a:cxn>
                <a:cxn ang="0">
                  <a:pos x="68" y="48"/>
                </a:cxn>
                <a:cxn ang="0">
                  <a:pos x="82" y="48"/>
                </a:cxn>
                <a:cxn ang="0">
                  <a:pos x="82" y="48"/>
                </a:cxn>
                <a:cxn ang="0">
                  <a:pos x="68" y="42"/>
                </a:cxn>
                <a:cxn ang="0">
                  <a:pos x="68" y="42"/>
                </a:cxn>
                <a:cxn ang="0">
                  <a:pos x="66" y="38"/>
                </a:cxn>
                <a:cxn ang="0">
                  <a:pos x="64" y="34"/>
                </a:cxn>
                <a:cxn ang="0">
                  <a:pos x="66" y="34"/>
                </a:cxn>
                <a:cxn ang="0">
                  <a:pos x="68" y="32"/>
                </a:cxn>
                <a:cxn ang="0">
                  <a:pos x="82" y="34"/>
                </a:cxn>
                <a:cxn ang="0">
                  <a:pos x="82" y="34"/>
                </a:cxn>
              </a:cxnLst>
              <a:rect l="0" t="0" r="r" b="b"/>
              <a:pathLst>
                <a:path w="82" h="76">
                  <a:moveTo>
                    <a:pt x="82" y="34"/>
                  </a:moveTo>
                  <a:lnTo>
                    <a:pt x="82" y="34"/>
                  </a:lnTo>
                  <a:lnTo>
                    <a:pt x="80" y="28"/>
                  </a:lnTo>
                  <a:lnTo>
                    <a:pt x="76" y="22"/>
                  </a:lnTo>
                  <a:lnTo>
                    <a:pt x="72" y="14"/>
                  </a:lnTo>
                  <a:lnTo>
                    <a:pt x="64" y="8"/>
                  </a:lnTo>
                  <a:lnTo>
                    <a:pt x="52" y="2"/>
                  </a:lnTo>
                  <a:lnTo>
                    <a:pt x="40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2" y="4"/>
                  </a:lnTo>
                  <a:lnTo>
                    <a:pt x="10" y="6"/>
                  </a:lnTo>
                  <a:lnTo>
                    <a:pt x="10" y="10"/>
                  </a:lnTo>
                  <a:lnTo>
                    <a:pt x="14" y="1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6" y="26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42"/>
                  </a:lnTo>
                  <a:lnTo>
                    <a:pt x="10" y="42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56"/>
                  </a:lnTo>
                  <a:lnTo>
                    <a:pt x="10" y="66"/>
                  </a:lnTo>
                  <a:lnTo>
                    <a:pt x="16" y="70"/>
                  </a:lnTo>
                  <a:lnTo>
                    <a:pt x="22" y="72"/>
                  </a:lnTo>
                  <a:lnTo>
                    <a:pt x="28" y="74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46" y="74"/>
                  </a:lnTo>
                  <a:lnTo>
                    <a:pt x="56" y="72"/>
                  </a:lnTo>
                  <a:lnTo>
                    <a:pt x="68" y="66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68" y="58"/>
                  </a:lnTo>
                  <a:lnTo>
                    <a:pt x="62" y="56"/>
                  </a:lnTo>
                  <a:lnTo>
                    <a:pt x="62" y="54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4" y="50"/>
                  </a:lnTo>
                  <a:lnTo>
                    <a:pt x="68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6" y="38"/>
                  </a:lnTo>
                  <a:lnTo>
                    <a:pt x="64" y="34"/>
                  </a:lnTo>
                  <a:lnTo>
                    <a:pt x="66" y="34"/>
                  </a:lnTo>
                  <a:lnTo>
                    <a:pt x="68" y="32"/>
                  </a:lnTo>
                  <a:lnTo>
                    <a:pt x="82" y="34"/>
                  </a:lnTo>
                  <a:lnTo>
                    <a:pt x="82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5" name="Freeform 71"/>
            <p:cNvSpPr>
              <a:spLocks/>
            </p:cNvSpPr>
            <p:nvPr/>
          </p:nvSpPr>
          <p:spPr bwMode="auto">
            <a:xfrm>
              <a:off x="1989221" y="3822032"/>
              <a:ext cx="160421" cy="144379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20" y="10"/>
                </a:cxn>
                <a:cxn ang="0">
                  <a:pos x="18" y="12"/>
                </a:cxn>
                <a:cxn ang="0">
                  <a:pos x="16" y="16"/>
                </a:cxn>
                <a:cxn ang="0">
                  <a:pos x="14" y="18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6" y="18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4"/>
                </a:cxn>
                <a:cxn ang="0">
                  <a:pos x="4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6" y="2"/>
                </a:cxn>
                <a:cxn ang="0">
                  <a:pos x="18" y="6"/>
                </a:cxn>
                <a:cxn ang="0">
                  <a:pos x="20" y="10"/>
                </a:cxn>
                <a:cxn ang="0">
                  <a:pos x="20" y="10"/>
                </a:cxn>
              </a:cxnLst>
              <a:rect l="0" t="0" r="r" b="b"/>
              <a:pathLst>
                <a:path w="20" h="18">
                  <a:moveTo>
                    <a:pt x="20" y="10"/>
                  </a:moveTo>
                  <a:lnTo>
                    <a:pt x="20" y="10"/>
                  </a:lnTo>
                  <a:lnTo>
                    <a:pt x="18" y="12"/>
                  </a:lnTo>
                  <a:lnTo>
                    <a:pt x="16" y="16"/>
                  </a:lnTo>
                  <a:lnTo>
                    <a:pt x="14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6" y="2"/>
                  </a:lnTo>
                  <a:lnTo>
                    <a:pt x="18" y="6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6" name="Freeform 72"/>
            <p:cNvSpPr>
              <a:spLocks/>
            </p:cNvSpPr>
            <p:nvPr/>
          </p:nvSpPr>
          <p:spPr bwMode="auto">
            <a:xfrm>
              <a:off x="1812758" y="-894347"/>
              <a:ext cx="786063" cy="673768"/>
            </a:xfrm>
            <a:custGeom>
              <a:avLst/>
              <a:gdLst/>
              <a:ahLst/>
              <a:cxnLst>
                <a:cxn ang="0">
                  <a:pos x="18" y="76"/>
                </a:cxn>
                <a:cxn ang="0">
                  <a:pos x="18" y="76"/>
                </a:cxn>
                <a:cxn ang="0">
                  <a:pos x="24" y="80"/>
                </a:cxn>
                <a:cxn ang="0">
                  <a:pos x="34" y="82"/>
                </a:cxn>
                <a:cxn ang="0">
                  <a:pos x="44" y="84"/>
                </a:cxn>
                <a:cxn ang="0">
                  <a:pos x="56" y="82"/>
                </a:cxn>
                <a:cxn ang="0">
                  <a:pos x="68" y="78"/>
                </a:cxn>
                <a:cxn ang="0">
                  <a:pos x="80" y="70"/>
                </a:cxn>
                <a:cxn ang="0">
                  <a:pos x="86" y="64"/>
                </a:cxn>
                <a:cxn ang="0">
                  <a:pos x="92" y="56"/>
                </a:cxn>
                <a:cxn ang="0">
                  <a:pos x="92" y="56"/>
                </a:cxn>
                <a:cxn ang="0">
                  <a:pos x="98" y="46"/>
                </a:cxn>
                <a:cxn ang="0">
                  <a:pos x="96" y="42"/>
                </a:cxn>
                <a:cxn ang="0">
                  <a:pos x="96" y="42"/>
                </a:cxn>
                <a:cxn ang="0">
                  <a:pos x="88" y="40"/>
                </a:cxn>
                <a:cxn ang="0">
                  <a:pos x="78" y="42"/>
                </a:cxn>
                <a:cxn ang="0">
                  <a:pos x="78" y="42"/>
                </a:cxn>
                <a:cxn ang="0">
                  <a:pos x="68" y="42"/>
                </a:cxn>
                <a:cxn ang="0">
                  <a:pos x="58" y="42"/>
                </a:cxn>
                <a:cxn ang="0">
                  <a:pos x="54" y="38"/>
                </a:cxn>
                <a:cxn ang="0">
                  <a:pos x="52" y="36"/>
                </a:cxn>
                <a:cxn ang="0">
                  <a:pos x="54" y="32"/>
                </a:cxn>
                <a:cxn ang="0">
                  <a:pos x="54" y="32"/>
                </a:cxn>
                <a:cxn ang="0">
                  <a:pos x="58" y="26"/>
                </a:cxn>
                <a:cxn ang="0">
                  <a:pos x="66" y="18"/>
                </a:cxn>
                <a:cxn ang="0">
                  <a:pos x="72" y="10"/>
                </a:cxn>
                <a:cxn ang="0">
                  <a:pos x="72" y="8"/>
                </a:cxn>
                <a:cxn ang="0">
                  <a:pos x="68" y="6"/>
                </a:cxn>
                <a:cxn ang="0">
                  <a:pos x="68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4" y="6"/>
                </a:cxn>
                <a:cxn ang="0">
                  <a:pos x="18" y="12"/>
                </a:cxn>
                <a:cxn ang="0">
                  <a:pos x="18" y="12"/>
                </a:cxn>
                <a:cxn ang="0">
                  <a:pos x="10" y="20"/>
                </a:cxn>
                <a:cxn ang="0">
                  <a:pos x="6" y="30"/>
                </a:cxn>
                <a:cxn ang="0">
                  <a:pos x="2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8" y="48"/>
                </a:cxn>
                <a:cxn ang="0">
                  <a:pos x="14" y="46"/>
                </a:cxn>
                <a:cxn ang="0">
                  <a:pos x="16" y="46"/>
                </a:cxn>
                <a:cxn ang="0">
                  <a:pos x="18" y="46"/>
                </a:cxn>
                <a:cxn ang="0">
                  <a:pos x="18" y="46"/>
                </a:cxn>
                <a:cxn ang="0">
                  <a:pos x="20" y="52"/>
                </a:cxn>
                <a:cxn ang="0">
                  <a:pos x="16" y="56"/>
                </a:cxn>
                <a:cxn ang="0">
                  <a:pos x="6" y="66"/>
                </a:cxn>
                <a:cxn ang="0">
                  <a:pos x="6" y="66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26" y="60"/>
                </a:cxn>
                <a:cxn ang="0">
                  <a:pos x="30" y="62"/>
                </a:cxn>
                <a:cxn ang="0">
                  <a:pos x="30" y="64"/>
                </a:cxn>
                <a:cxn ang="0">
                  <a:pos x="30" y="68"/>
                </a:cxn>
                <a:cxn ang="0">
                  <a:pos x="24" y="72"/>
                </a:cxn>
                <a:cxn ang="0">
                  <a:pos x="18" y="76"/>
                </a:cxn>
                <a:cxn ang="0">
                  <a:pos x="18" y="76"/>
                </a:cxn>
              </a:cxnLst>
              <a:rect l="0" t="0" r="r" b="b"/>
              <a:pathLst>
                <a:path w="98" h="84">
                  <a:moveTo>
                    <a:pt x="18" y="76"/>
                  </a:moveTo>
                  <a:lnTo>
                    <a:pt x="18" y="76"/>
                  </a:lnTo>
                  <a:lnTo>
                    <a:pt x="24" y="80"/>
                  </a:lnTo>
                  <a:lnTo>
                    <a:pt x="34" y="82"/>
                  </a:lnTo>
                  <a:lnTo>
                    <a:pt x="44" y="84"/>
                  </a:lnTo>
                  <a:lnTo>
                    <a:pt x="56" y="82"/>
                  </a:lnTo>
                  <a:lnTo>
                    <a:pt x="68" y="78"/>
                  </a:lnTo>
                  <a:lnTo>
                    <a:pt x="80" y="70"/>
                  </a:lnTo>
                  <a:lnTo>
                    <a:pt x="86" y="64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8" y="46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88" y="40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68" y="42"/>
                  </a:lnTo>
                  <a:lnTo>
                    <a:pt x="58" y="42"/>
                  </a:lnTo>
                  <a:lnTo>
                    <a:pt x="54" y="38"/>
                  </a:lnTo>
                  <a:lnTo>
                    <a:pt x="52" y="36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8" y="26"/>
                  </a:lnTo>
                  <a:lnTo>
                    <a:pt x="66" y="18"/>
                  </a:lnTo>
                  <a:lnTo>
                    <a:pt x="72" y="10"/>
                  </a:lnTo>
                  <a:lnTo>
                    <a:pt x="72" y="8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2" y="4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0" y="20"/>
                  </a:lnTo>
                  <a:lnTo>
                    <a:pt x="6" y="30"/>
                  </a:lnTo>
                  <a:lnTo>
                    <a:pt x="2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8" y="48"/>
                  </a:lnTo>
                  <a:lnTo>
                    <a:pt x="14" y="46"/>
                  </a:lnTo>
                  <a:lnTo>
                    <a:pt x="16" y="4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20" y="52"/>
                  </a:lnTo>
                  <a:lnTo>
                    <a:pt x="16" y="5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6" y="60"/>
                  </a:lnTo>
                  <a:lnTo>
                    <a:pt x="30" y="62"/>
                  </a:lnTo>
                  <a:lnTo>
                    <a:pt x="30" y="64"/>
                  </a:lnTo>
                  <a:lnTo>
                    <a:pt x="30" y="68"/>
                  </a:lnTo>
                  <a:lnTo>
                    <a:pt x="24" y="72"/>
                  </a:lnTo>
                  <a:lnTo>
                    <a:pt x="18" y="76"/>
                  </a:lnTo>
                  <a:lnTo>
                    <a:pt x="18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7" name="Freeform 73"/>
            <p:cNvSpPr>
              <a:spLocks/>
            </p:cNvSpPr>
            <p:nvPr/>
          </p:nvSpPr>
          <p:spPr bwMode="auto">
            <a:xfrm>
              <a:off x="1700463" y="-188495"/>
              <a:ext cx="721895" cy="705853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8" y="18"/>
                </a:cxn>
                <a:cxn ang="0">
                  <a:pos x="4" y="26"/>
                </a:cxn>
                <a:cxn ang="0">
                  <a:pos x="2" y="34"/>
                </a:cxn>
                <a:cxn ang="0">
                  <a:pos x="0" y="42"/>
                </a:cxn>
                <a:cxn ang="0">
                  <a:pos x="0" y="54"/>
                </a:cxn>
                <a:cxn ang="0">
                  <a:pos x="6" y="64"/>
                </a:cxn>
                <a:cxn ang="0">
                  <a:pos x="14" y="74"/>
                </a:cxn>
                <a:cxn ang="0">
                  <a:pos x="20" y="80"/>
                </a:cxn>
                <a:cxn ang="0">
                  <a:pos x="28" y="84"/>
                </a:cxn>
                <a:cxn ang="0">
                  <a:pos x="28" y="84"/>
                </a:cxn>
                <a:cxn ang="0">
                  <a:pos x="40" y="88"/>
                </a:cxn>
                <a:cxn ang="0">
                  <a:pos x="44" y="86"/>
                </a:cxn>
                <a:cxn ang="0">
                  <a:pos x="46" y="86"/>
                </a:cxn>
                <a:cxn ang="0">
                  <a:pos x="46" y="78"/>
                </a:cxn>
                <a:cxn ang="0">
                  <a:pos x="46" y="70"/>
                </a:cxn>
                <a:cxn ang="0">
                  <a:pos x="46" y="70"/>
                </a:cxn>
                <a:cxn ang="0">
                  <a:pos x="46" y="60"/>
                </a:cxn>
                <a:cxn ang="0">
                  <a:pos x="46" y="54"/>
                </a:cxn>
                <a:cxn ang="0">
                  <a:pos x="50" y="48"/>
                </a:cxn>
                <a:cxn ang="0">
                  <a:pos x="52" y="46"/>
                </a:cxn>
                <a:cxn ang="0">
                  <a:pos x="56" y="48"/>
                </a:cxn>
                <a:cxn ang="0">
                  <a:pos x="56" y="48"/>
                </a:cxn>
                <a:cxn ang="0">
                  <a:pos x="64" y="52"/>
                </a:cxn>
                <a:cxn ang="0">
                  <a:pos x="72" y="58"/>
                </a:cxn>
                <a:cxn ang="0">
                  <a:pos x="78" y="62"/>
                </a:cxn>
                <a:cxn ang="0">
                  <a:pos x="82" y="62"/>
                </a:cxn>
                <a:cxn ang="0">
                  <a:pos x="84" y="58"/>
                </a:cxn>
                <a:cxn ang="0">
                  <a:pos x="84" y="58"/>
                </a:cxn>
                <a:cxn ang="0">
                  <a:pos x="88" y="50"/>
                </a:cxn>
                <a:cxn ang="0">
                  <a:pos x="90" y="38"/>
                </a:cxn>
                <a:cxn ang="0">
                  <a:pos x="90" y="32"/>
                </a:cxn>
                <a:cxn ang="0">
                  <a:pos x="88" y="26"/>
                </a:cxn>
                <a:cxn ang="0">
                  <a:pos x="84" y="20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0" y="8"/>
                </a:cxn>
                <a:cxn ang="0">
                  <a:pos x="60" y="4"/>
                </a:cxn>
                <a:cxn ang="0">
                  <a:pos x="46" y="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8" y="8"/>
                </a:cxn>
                <a:cxn ang="0">
                  <a:pos x="42" y="12"/>
                </a:cxn>
                <a:cxn ang="0">
                  <a:pos x="42" y="16"/>
                </a:cxn>
                <a:cxn ang="0">
                  <a:pos x="40" y="18"/>
                </a:cxn>
                <a:cxn ang="0">
                  <a:pos x="40" y="18"/>
                </a:cxn>
                <a:cxn ang="0">
                  <a:pos x="36" y="18"/>
                </a:cxn>
                <a:cxn ang="0">
                  <a:pos x="32" y="16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26"/>
                </a:cxn>
                <a:cxn ang="0">
                  <a:pos x="22" y="30"/>
                </a:cxn>
                <a:cxn ang="0">
                  <a:pos x="20" y="30"/>
                </a:cxn>
                <a:cxn ang="0">
                  <a:pos x="18" y="28"/>
                </a:cxn>
                <a:cxn ang="0">
                  <a:pos x="14" y="26"/>
                </a:cxn>
                <a:cxn ang="0">
                  <a:pos x="8" y="18"/>
                </a:cxn>
                <a:cxn ang="0">
                  <a:pos x="8" y="18"/>
                </a:cxn>
              </a:cxnLst>
              <a:rect l="0" t="0" r="r" b="b"/>
              <a:pathLst>
                <a:path w="90" h="88">
                  <a:moveTo>
                    <a:pt x="8" y="18"/>
                  </a:moveTo>
                  <a:lnTo>
                    <a:pt x="8" y="18"/>
                  </a:lnTo>
                  <a:lnTo>
                    <a:pt x="4" y="26"/>
                  </a:lnTo>
                  <a:lnTo>
                    <a:pt x="2" y="34"/>
                  </a:lnTo>
                  <a:lnTo>
                    <a:pt x="0" y="42"/>
                  </a:lnTo>
                  <a:lnTo>
                    <a:pt x="0" y="54"/>
                  </a:lnTo>
                  <a:lnTo>
                    <a:pt x="6" y="64"/>
                  </a:lnTo>
                  <a:lnTo>
                    <a:pt x="14" y="74"/>
                  </a:lnTo>
                  <a:lnTo>
                    <a:pt x="20" y="80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40" y="88"/>
                  </a:lnTo>
                  <a:lnTo>
                    <a:pt x="44" y="86"/>
                  </a:lnTo>
                  <a:lnTo>
                    <a:pt x="46" y="86"/>
                  </a:lnTo>
                  <a:lnTo>
                    <a:pt x="46" y="78"/>
                  </a:lnTo>
                  <a:lnTo>
                    <a:pt x="46" y="70"/>
                  </a:lnTo>
                  <a:lnTo>
                    <a:pt x="46" y="70"/>
                  </a:lnTo>
                  <a:lnTo>
                    <a:pt x="46" y="60"/>
                  </a:lnTo>
                  <a:lnTo>
                    <a:pt x="46" y="54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64" y="52"/>
                  </a:lnTo>
                  <a:lnTo>
                    <a:pt x="72" y="58"/>
                  </a:lnTo>
                  <a:lnTo>
                    <a:pt x="78" y="62"/>
                  </a:lnTo>
                  <a:lnTo>
                    <a:pt x="82" y="62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88" y="50"/>
                  </a:lnTo>
                  <a:lnTo>
                    <a:pt x="90" y="38"/>
                  </a:lnTo>
                  <a:lnTo>
                    <a:pt x="90" y="32"/>
                  </a:lnTo>
                  <a:lnTo>
                    <a:pt x="88" y="26"/>
                  </a:lnTo>
                  <a:lnTo>
                    <a:pt x="84" y="20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0" y="8"/>
                  </a:lnTo>
                  <a:lnTo>
                    <a:pt x="60" y="4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8" y="8"/>
                  </a:lnTo>
                  <a:lnTo>
                    <a:pt x="42" y="12"/>
                  </a:lnTo>
                  <a:lnTo>
                    <a:pt x="42" y="16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6"/>
                  </a:lnTo>
                  <a:lnTo>
                    <a:pt x="22" y="30"/>
                  </a:lnTo>
                  <a:lnTo>
                    <a:pt x="20" y="30"/>
                  </a:lnTo>
                  <a:lnTo>
                    <a:pt x="18" y="28"/>
                  </a:lnTo>
                  <a:lnTo>
                    <a:pt x="14" y="26"/>
                  </a:lnTo>
                  <a:lnTo>
                    <a:pt x="8" y="18"/>
                  </a:lnTo>
                  <a:lnTo>
                    <a:pt x="8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8" name="Freeform 74"/>
            <p:cNvSpPr>
              <a:spLocks/>
            </p:cNvSpPr>
            <p:nvPr/>
          </p:nvSpPr>
          <p:spPr bwMode="auto">
            <a:xfrm>
              <a:off x="882316" y="-300789"/>
              <a:ext cx="770021" cy="657726"/>
            </a:xfrm>
            <a:custGeom>
              <a:avLst/>
              <a:gdLst/>
              <a:ahLst/>
              <a:cxnLst>
                <a:cxn ang="0">
                  <a:pos x="78" y="6"/>
                </a:cxn>
                <a:cxn ang="0">
                  <a:pos x="78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0" y="0"/>
                </a:cxn>
                <a:cxn ang="0">
                  <a:pos x="28" y="4"/>
                </a:cxn>
                <a:cxn ang="0">
                  <a:pos x="16" y="12"/>
                </a:cxn>
                <a:cxn ang="0">
                  <a:pos x="4" y="26"/>
                </a:cxn>
                <a:cxn ang="0">
                  <a:pos x="4" y="2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8" y="42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8" y="40"/>
                </a:cxn>
                <a:cxn ang="0">
                  <a:pos x="36" y="42"/>
                </a:cxn>
                <a:cxn ang="0">
                  <a:pos x="42" y="44"/>
                </a:cxn>
                <a:cxn ang="0">
                  <a:pos x="42" y="46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36" y="58"/>
                </a:cxn>
                <a:cxn ang="0">
                  <a:pos x="28" y="64"/>
                </a:cxn>
                <a:cxn ang="0">
                  <a:pos x="24" y="72"/>
                </a:cxn>
                <a:cxn ang="0">
                  <a:pos x="24" y="74"/>
                </a:cxn>
                <a:cxn ang="0">
                  <a:pos x="26" y="76"/>
                </a:cxn>
                <a:cxn ang="0">
                  <a:pos x="26" y="76"/>
                </a:cxn>
                <a:cxn ang="0">
                  <a:pos x="36" y="80"/>
                </a:cxn>
                <a:cxn ang="0">
                  <a:pos x="48" y="82"/>
                </a:cxn>
                <a:cxn ang="0">
                  <a:pos x="56" y="80"/>
                </a:cxn>
                <a:cxn ang="0">
                  <a:pos x="62" y="78"/>
                </a:cxn>
                <a:cxn ang="0">
                  <a:pos x="70" y="74"/>
                </a:cxn>
                <a:cxn ang="0">
                  <a:pos x="78" y="70"/>
                </a:cxn>
                <a:cxn ang="0">
                  <a:pos x="78" y="70"/>
                </a:cxn>
                <a:cxn ang="0">
                  <a:pos x="84" y="62"/>
                </a:cxn>
                <a:cxn ang="0">
                  <a:pos x="88" y="52"/>
                </a:cxn>
                <a:cxn ang="0">
                  <a:pos x="94" y="40"/>
                </a:cxn>
                <a:cxn ang="0">
                  <a:pos x="96" y="28"/>
                </a:cxn>
                <a:cxn ang="0">
                  <a:pos x="96" y="28"/>
                </a:cxn>
                <a:cxn ang="0">
                  <a:pos x="88" y="34"/>
                </a:cxn>
                <a:cxn ang="0">
                  <a:pos x="82" y="36"/>
                </a:cxn>
                <a:cxn ang="0">
                  <a:pos x="78" y="36"/>
                </a:cxn>
                <a:cxn ang="0">
                  <a:pos x="76" y="36"/>
                </a:cxn>
                <a:cxn ang="0">
                  <a:pos x="76" y="36"/>
                </a:cxn>
                <a:cxn ang="0">
                  <a:pos x="76" y="32"/>
                </a:cxn>
                <a:cxn ang="0">
                  <a:pos x="78" y="26"/>
                </a:cxn>
                <a:cxn ang="0">
                  <a:pos x="90" y="16"/>
                </a:cxn>
                <a:cxn ang="0">
                  <a:pos x="90" y="16"/>
                </a:cxn>
                <a:cxn ang="0">
                  <a:pos x="74" y="22"/>
                </a:cxn>
                <a:cxn ang="0">
                  <a:pos x="74" y="22"/>
                </a:cxn>
                <a:cxn ang="0">
                  <a:pos x="68" y="22"/>
                </a:cxn>
                <a:cxn ang="0">
                  <a:pos x="64" y="20"/>
                </a:cxn>
                <a:cxn ang="0">
                  <a:pos x="64" y="18"/>
                </a:cxn>
                <a:cxn ang="0">
                  <a:pos x="66" y="14"/>
                </a:cxn>
                <a:cxn ang="0">
                  <a:pos x="78" y="6"/>
                </a:cxn>
                <a:cxn ang="0">
                  <a:pos x="78" y="6"/>
                </a:cxn>
              </a:cxnLst>
              <a:rect l="0" t="0" r="r" b="b"/>
              <a:pathLst>
                <a:path w="96" h="82">
                  <a:moveTo>
                    <a:pt x="78" y="6"/>
                  </a:moveTo>
                  <a:lnTo>
                    <a:pt x="78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0" y="0"/>
                  </a:lnTo>
                  <a:lnTo>
                    <a:pt x="28" y="4"/>
                  </a:lnTo>
                  <a:lnTo>
                    <a:pt x="16" y="12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8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8" y="40"/>
                  </a:lnTo>
                  <a:lnTo>
                    <a:pt x="36" y="42"/>
                  </a:lnTo>
                  <a:lnTo>
                    <a:pt x="42" y="44"/>
                  </a:lnTo>
                  <a:lnTo>
                    <a:pt x="42" y="46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36" y="58"/>
                  </a:lnTo>
                  <a:lnTo>
                    <a:pt x="28" y="64"/>
                  </a:lnTo>
                  <a:lnTo>
                    <a:pt x="24" y="72"/>
                  </a:lnTo>
                  <a:lnTo>
                    <a:pt x="24" y="74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6" y="80"/>
                  </a:lnTo>
                  <a:lnTo>
                    <a:pt x="48" y="82"/>
                  </a:lnTo>
                  <a:lnTo>
                    <a:pt x="56" y="80"/>
                  </a:lnTo>
                  <a:lnTo>
                    <a:pt x="62" y="78"/>
                  </a:lnTo>
                  <a:lnTo>
                    <a:pt x="70" y="74"/>
                  </a:lnTo>
                  <a:lnTo>
                    <a:pt x="78" y="70"/>
                  </a:lnTo>
                  <a:lnTo>
                    <a:pt x="78" y="70"/>
                  </a:lnTo>
                  <a:lnTo>
                    <a:pt x="84" y="62"/>
                  </a:lnTo>
                  <a:lnTo>
                    <a:pt x="88" y="52"/>
                  </a:lnTo>
                  <a:lnTo>
                    <a:pt x="94" y="40"/>
                  </a:lnTo>
                  <a:lnTo>
                    <a:pt x="96" y="28"/>
                  </a:lnTo>
                  <a:lnTo>
                    <a:pt x="96" y="28"/>
                  </a:lnTo>
                  <a:lnTo>
                    <a:pt x="88" y="34"/>
                  </a:lnTo>
                  <a:lnTo>
                    <a:pt x="82" y="36"/>
                  </a:lnTo>
                  <a:lnTo>
                    <a:pt x="78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8" y="26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74" y="22"/>
                  </a:lnTo>
                  <a:lnTo>
                    <a:pt x="74" y="22"/>
                  </a:lnTo>
                  <a:lnTo>
                    <a:pt x="68" y="22"/>
                  </a:lnTo>
                  <a:lnTo>
                    <a:pt x="64" y="20"/>
                  </a:lnTo>
                  <a:lnTo>
                    <a:pt x="64" y="18"/>
                  </a:lnTo>
                  <a:lnTo>
                    <a:pt x="66" y="14"/>
                  </a:lnTo>
                  <a:lnTo>
                    <a:pt x="78" y="6"/>
                  </a:lnTo>
                  <a:lnTo>
                    <a:pt x="7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9" name="Freeform 75"/>
            <p:cNvSpPr>
              <a:spLocks/>
            </p:cNvSpPr>
            <p:nvPr/>
          </p:nvSpPr>
          <p:spPr bwMode="auto">
            <a:xfrm>
              <a:off x="1042737" y="-1054768"/>
              <a:ext cx="721895" cy="689811"/>
            </a:xfrm>
            <a:custGeom>
              <a:avLst/>
              <a:gdLst/>
              <a:ahLst/>
              <a:cxnLst>
                <a:cxn ang="0">
                  <a:pos x="82" y="68"/>
                </a:cxn>
                <a:cxn ang="0">
                  <a:pos x="82" y="68"/>
                </a:cxn>
                <a:cxn ang="0">
                  <a:pos x="86" y="62"/>
                </a:cxn>
                <a:cxn ang="0">
                  <a:pos x="88" y="54"/>
                </a:cxn>
                <a:cxn ang="0">
                  <a:pos x="90" y="44"/>
                </a:cxn>
                <a:cxn ang="0">
                  <a:pos x="90" y="34"/>
                </a:cxn>
                <a:cxn ang="0">
                  <a:pos x="84" y="24"/>
                </a:cxn>
                <a:cxn ang="0">
                  <a:pos x="76" y="12"/>
                </a:cxn>
                <a:cxn ang="0">
                  <a:pos x="70" y="8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4" y="8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44" y="26"/>
                </a:cxn>
                <a:cxn ang="0">
                  <a:pos x="44" y="34"/>
                </a:cxn>
                <a:cxn ang="0">
                  <a:pos x="40" y="38"/>
                </a:cxn>
                <a:cxn ang="0">
                  <a:pos x="38" y="40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26" y="36"/>
                </a:cxn>
                <a:cxn ang="0">
                  <a:pos x="18" y="30"/>
                </a:cxn>
                <a:cxn ang="0">
                  <a:pos x="12" y="24"/>
                </a:cxn>
                <a:cxn ang="0">
                  <a:pos x="8" y="26"/>
                </a:cxn>
                <a:cxn ang="0">
                  <a:pos x="6" y="28"/>
                </a:cxn>
                <a:cxn ang="0">
                  <a:pos x="6" y="28"/>
                </a:cxn>
                <a:cxn ang="0">
                  <a:pos x="2" y="38"/>
                </a:cxn>
                <a:cxn ang="0">
                  <a:pos x="0" y="48"/>
                </a:cxn>
                <a:cxn ang="0">
                  <a:pos x="0" y="54"/>
                </a:cxn>
                <a:cxn ang="0">
                  <a:pos x="2" y="60"/>
                </a:cxn>
                <a:cxn ang="0">
                  <a:pos x="6" y="68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20" y="78"/>
                </a:cxn>
                <a:cxn ang="0">
                  <a:pos x="30" y="82"/>
                </a:cxn>
                <a:cxn ang="0">
                  <a:pos x="42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0"/>
                </a:cxn>
                <a:cxn ang="0">
                  <a:pos x="48" y="74"/>
                </a:cxn>
                <a:cxn ang="0">
                  <a:pos x="48" y="72"/>
                </a:cxn>
                <a:cxn ang="0">
                  <a:pos x="50" y="70"/>
                </a:cxn>
                <a:cxn ang="0">
                  <a:pos x="50" y="70"/>
                </a:cxn>
                <a:cxn ang="0">
                  <a:pos x="54" y="68"/>
                </a:cxn>
                <a:cxn ang="0">
                  <a:pos x="58" y="70"/>
                </a:cxn>
                <a:cxn ang="0">
                  <a:pos x="70" y="80"/>
                </a:cxn>
                <a:cxn ang="0">
                  <a:pos x="70" y="80"/>
                </a:cxn>
                <a:cxn ang="0">
                  <a:pos x="64" y="66"/>
                </a:cxn>
                <a:cxn ang="0">
                  <a:pos x="64" y="66"/>
                </a:cxn>
                <a:cxn ang="0">
                  <a:pos x="64" y="62"/>
                </a:cxn>
                <a:cxn ang="0">
                  <a:pos x="66" y="58"/>
                </a:cxn>
                <a:cxn ang="0">
                  <a:pos x="70" y="58"/>
                </a:cxn>
                <a:cxn ang="0">
                  <a:pos x="72" y="58"/>
                </a:cxn>
                <a:cxn ang="0">
                  <a:pos x="76" y="62"/>
                </a:cxn>
                <a:cxn ang="0">
                  <a:pos x="82" y="68"/>
                </a:cxn>
                <a:cxn ang="0">
                  <a:pos x="82" y="68"/>
                </a:cxn>
              </a:cxnLst>
              <a:rect l="0" t="0" r="r" b="b"/>
              <a:pathLst>
                <a:path w="90" h="86">
                  <a:moveTo>
                    <a:pt x="82" y="68"/>
                  </a:moveTo>
                  <a:lnTo>
                    <a:pt x="82" y="68"/>
                  </a:lnTo>
                  <a:lnTo>
                    <a:pt x="86" y="62"/>
                  </a:lnTo>
                  <a:lnTo>
                    <a:pt x="88" y="54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84" y="24"/>
                  </a:lnTo>
                  <a:lnTo>
                    <a:pt x="76" y="12"/>
                  </a:lnTo>
                  <a:lnTo>
                    <a:pt x="70" y="8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8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4" y="26"/>
                  </a:lnTo>
                  <a:lnTo>
                    <a:pt x="44" y="34"/>
                  </a:lnTo>
                  <a:lnTo>
                    <a:pt x="40" y="38"/>
                  </a:lnTo>
                  <a:lnTo>
                    <a:pt x="38" y="40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26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8" y="26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2" y="3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2" y="60"/>
                  </a:lnTo>
                  <a:lnTo>
                    <a:pt x="6" y="68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20" y="78"/>
                  </a:lnTo>
                  <a:lnTo>
                    <a:pt x="30" y="82"/>
                  </a:lnTo>
                  <a:lnTo>
                    <a:pt x="42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0"/>
                  </a:lnTo>
                  <a:lnTo>
                    <a:pt x="48" y="74"/>
                  </a:lnTo>
                  <a:lnTo>
                    <a:pt x="48" y="72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4" y="68"/>
                  </a:lnTo>
                  <a:lnTo>
                    <a:pt x="58" y="70"/>
                  </a:lnTo>
                  <a:lnTo>
                    <a:pt x="70" y="80"/>
                  </a:lnTo>
                  <a:lnTo>
                    <a:pt x="70" y="8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64" y="62"/>
                  </a:lnTo>
                  <a:lnTo>
                    <a:pt x="66" y="58"/>
                  </a:lnTo>
                  <a:lnTo>
                    <a:pt x="70" y="58"/>
                  </a:lnTo>
                  <a:lnTo>
                    <a:pt x="72" y="58"/>
                  </a:lnTo>
                  <a:lnTo>
                    <a:pt x="76" y="62"/>
                  </a:lnTo>
                  <a:lnTo>
                    <a:pt x="82" y="68"/>
                  </a:lnTo>
                  <a:lnTo>
                    <a:pt x="82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0" name="Freeform 76"/>
            <p:cNvSpPr>
              <a:spLocks/>
            </p:cNvSpPr>
            <p:nvPr/>
          </p:nvSpPr>
          <p:spPr bwMode="auto">
            <a:xfrm>
              <a:off x="1636295" y="-348916"/>
              <a:ext cx="176463" cy="160421"/>
            </a:xfrm>
            <a:custGeom>
              <a:avLst/>
              <a:gdLst/>
              <a:ahLst/>
              <a:cxnLst>
                <a:cxn ang="0">
                  <a:pos x="20" y="16"/>
                </a:cxn>
                <a:cxn ang="0">
                  <a:pos x="20" y="16"/>
                </a:cxn>
                <a:cxn ang="0">
                  <a:pos x="16" y="18"/>
                </a:cxn>
                <a:cxn ang="0">
                  <a:pos x="12" y="20"/>
                </a:cxn>
                <a:cxn ang="0">
                  <a:pos x="8" y="18"/>
                </a:cxn>
                <a:cxn ang="0">
                  <a:pos x="4" y="18"/>
                </a:cxn>
                <a:cxn ang="0">
                  <a:pos x="4" y="18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2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20" y="4"/>
                </a:cxn>
                <a:cxn ang="0">
                  <a:pos x="22" y="8"/>
                </a:cxn>
                <a:cxn ang="0">
                  <a:pos x="22" y="12"/>
                </a:cxn>
                <a:cxn ang="0">
                  <a:pos x="20" y="16"/>
                </a:cxn>
                <a:cxn ang="0">
                  <a:pos x="20" y="16"/>
                </a:cxn>
              </a:cxnLst>
              <a:rect l="0" t="0" r="r" b="b"/>
              <a:pathLst>
                <a:path w="22" h="20">
                  <a:moveTo>
                    <a:pt x="20" y="16"/>
                  </a:moveTo>
                  <a:lnTo>
                    <a:pt x="20" y="16"/>
                  </a:lnTo>
                  <a:lnTo>
                    <a:pt x="16" y="18"/>
                  </a:lnTo>
                  <a:lnTo>
                    <a:pt x="12" y="20"/>
                  </a:lnTo>
                  <a:lnTo>
                    <a:pt x="8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2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2" y="8"/>
                  </a:lnTo>
                  <a:lnTo>
                    <a:pt x="22" y="12"/>
                  </a:lnTo>
                  <a:lnTo>
                    <a:pt x="20" y="16"/>
                  </a:lnTo>
                  <a:lnTo>
                    <a:pt x="20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1" name="Freeform 77"/>
            <p:cNvSpPr>
              <a:spLocks/>
            </p:cNvSpPr>
            <p:nvPr/>
          </p:nvSpPr>
          <p:spPr bwMode="auto">
            <a:xfrm>
              <a:off x="3914274" y="-284747"/>
              <a:ext cx="465221" cy="882316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8" y="4"/>
                </a:cxn>
                <a:cxn ang="0">
                  <a:pos x="28" y="14"/>
                </a:cxn>
                <a:cxn ang="0">
                  <a:pos x="28" y="22"/>
                </a:cxn>
                <a:cxn ang="0">
                  <a:pos x="24" y="28"/>
                </a:cxn>
                <a:cxn ang="0">
                  <a:pos x="20" y="36"/>
                </a:cxn>
                <a:cxn ang="0">
                  <a:pos x="12" y="44"/>
                </a:cxn>
                <a:cxn ang="0">
                  <a:pos x="12" y="44"/>
                </a:cxn>
                <a:cxn ang="0">
                  <a:pos x="6" y="54"/>
                </a:cxn>
                <a:cxn ang="0">
                  <a:pos x="2" y="66"/>
                </a:cxn>
                <a:cxn ang="0">
                  <a:pos x="0" y="80"/>
                </a:cxn>
                <a:cxn ang="0">
                  <a:pos x="4" y="92"/>
                </a:cxn>
                <a:cxn ang="0">
                  <a:pos x="8" y="102"/>
                </a:cxn>
                <a:cxn ang="0">
                  <a:pos x="14" y="106"/>
                </a:cxn>
                <a:cxn ang="0">
                  <a:pos x="18" y="110"/>
                </a:cxn>
                <a:cxn ang="0">
                  <a:pos x="24" y="110"/>
                </a:cxn>
                <a:cxn ang="0">
                  <a:pos x="30" y="110"/>
                </a:cxn>
                <a:cxn ang="0">
                  <a:pos x="38" y="110"/>
                </a:cxn>
                <a:cxn ang="0">
                  <a:pos x="48" y="106"/>
                </a:cxn>
                <a:cxn ang="0">
                  <a:pos x="48" y="106"/>
                </a:cxn>
                <a:cxn ang="0">
                  <a:pos x="52" y="102"/>
                </a:cxn>
                <a:cxn ang="0">
                  <a:pos x="56" y="96"/>
                </a:cxn>
                <a:cxn ang="0">
                  <a:pos x="58" y="90"/>
                </a:cxn>
                <a:cxn ang="0">
                  <a:pos x="58" y="86"/>
                </a:cxn>
                <a:cxn ang="0">
                  <a:pos x="54" y="76"/>
                </a:cxn>
                <a:cxn ang="0">
                  <a:pos x="54" y="72"/>
                </a:cxn>
                <a:cxn ang="0">
                  <a:pos x="54" y="72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8" y="82"/>
                </a:cxn>
                <a:cxn ang="0">
                  <a:pos x="34" y="80"/>
                </a:cxn>
                <a:cxn ang="0">
                  <a:pos x="34" y="80"/>
                </a:cxn>
                <a:cxn ang="0">
                  <a:pos x="36" y="78"/>
                </a:cxn>
                <a:cxn ang="0">
                  <a:pos x="42" y="74"/>
                </a:cxn>
                <a:cxn ang="0">
                  <a:pos x="46" y="66"/>
                </a:cxn>
                <a:cxn ang="0">
                  <a:pos x="48" y="62"/>
                </a:cxn>
                <a:cxn ang="0">
                  <a:pos x="48" y="54"/>
                </a:cxn>
                <a:cxn ang="0">
                  <a:pos x="48" y="54"/>
                </a:cxn>
                <a:cxn ang="0">
                  <a:pos x="46" y="48"/>
                </a:cxn>
                <a:cxn ang="0">
                  <a:pos x="44" y="38"/>
                </a:cxn>
                <a:cxn ang="0">
                  <a:pos x="36" y="20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58" h="110">
                  <a:moveTo>
                    <a:pt x="26" y="0"/>
                  </a:moveTo>
                  <a:lnTo>
                    <a:pt x="26" y="0"/>
                  </a:lnTo>
                  <a:lnTo>
                    <a:pt x="28" y="4"/>
                  </a:lnTo>
                  <a:lnTo>
                    <a:pt x="28" y="14"/>
                  </a:lnTo>
                  <a:lnTo>
                    <a:pt x="28" y="22"/>
                  </a:lnTo>
                  <a:lnTo>
                    <a:pt x="24" y="28"/>
                  </a:lnTo>
                  <a:lnTo>
                    <a:pt x="20" y="36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6" y="54"/>
                  </a:lnTo>
                  <a:lnTo>
                    <a:pt x="2" y="66"/>
                  </a:lnTo>
                  <a:lnTo>
                    <a:pt x="0" y="80"/>
                  </a:lnTo>
                  <a:lnTo>
                    <a:pt x="4" y="92"/>
                  </a:lnTo>
                  <a:lnTo>
                    <a:pt x="8" y="102"/>
                  </a:lnTo>
                  <a:lnTo>
                    <a:pt x="14" y="106"/>
                  </a:lnTo>
                  <a:lnTo>
                    <a:pt x="18" y="110"/>
                  </a:lnTo>
                  <a:lnTo>
                    <a:pt x="24" y="110"/>
                  </a:lnTo>
                  <a:lnTo>
                    <a:pt x="30" y="110"/>
                  </a:lnTo>
                  <a:lnTo>
                    <a:pt x="38" y="110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52" y="102"/>
                  </a:lnTo>
                  <a:lnTo>
                    <a:pt x="56" y="96"/>
                  </a:lnTo>
                  <a:lnTo>
                    <a:pt x="58" y="90"/>
                  </a:lnTo>
                  <a:lnTo>
                    <a:pt x="58" y="86"/>
                  </a:lnTo>
                  <a:lnTo>
                    <a:pt x="54" y="76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8" y="82"/>
                  </a:lnTo>
                  <a:lnTo>
                    <a:pt x="34" y="80"/>
                  </a:lnTo>
                  <a:lnTo>
                    <a:pt x="34" y="80"/>
                  </a:lnTo>
                  <a:lnTo>
                    <a:pt x="36" y="78"/>
                  </a:lnTo>
                  <a:lnTo>
                    <a:pt x="42" y="74"/>
                  </a:lnTo>
                  <a:lnTo>
                    <a:pt x="46" y="66"/>
                  </a:lnTo>
                  <a:lnTo>
                    <a:pt x="48" y="62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6" y="48"/>
                  </a:lnTo>
                  <a:lnTo>
                    <a:pt x="44" y="38"/>
                  </a:lnTo>
                  <a:lnTo>
                    <a:pt x="36" y="20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2" name="Freeform 78"/>
            <p:cNvSpPr>
              <a:spLocks/>
            </p:cNvSpPr>
            <p:nvPr/>
          </p:nvSpPr>
          <p:spPr bwMode="auto">
            <a:xfrm>
              <a:off x="7058526" y="2795337"/>
              <a:ext cx="368968" cy="52938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6" y="2"/>
                </a:cxn>
                <a:cxn ang="0">
                  <a:pos x="42" y="8"/>
                </a:cxn>
                <a:cxn ang="0">
                  <a:pos x="36" y="16"/>
                </a:cxn>
                <a:cxn ang="0">
                  <a:pos x="30" y="20"/>
                </a:cxn>
                <a:cxn ang="0">
                  <a:pos x="22" y="24"/>
                </a:cxn>
                <a:cxn ang="0">
                  <a:pos x="22" y="24"/>
                </a:cxn>
                <a:cxn ang="0">
                  <a:pos x="14" y="28"/>
                </a:cxn>
                <a:cxn ang="0">
                  <a:pos x="6" y="34"/>
                </a:cxn>
                <a:cxn ang="0">
                  <a:pos x="2" y="42"/>
                </a:cxn>
                <a:cxn ang="0">
                  <a:pos x="0" y="50"/>
                </a:cxn>
                <a:cxn ang="0">
                  <a:pos x="0" y="58"/>
                </a:cxn>
                <a:cxn ang="0">
                  <a:pos x="4" y="64"/>
                </a:cxn>
                <a:cxn ang="0">
                  <a:pos x="12" y="66"/>
                </a:cxn>
                <a:cxn ang="0">
                  <a:pos x="24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4" y="62"/>
                </a:cxn>
                <a:cxn ang="0">
                  <a:pos x="38" y="56"/>
                </a:cxn>
                <a:cxn ang="0">
                  <a:pos x="40" y="50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36" y="50"/>
                </a:cxn>
                <a:cxn ang="0">
                  <a:pos x="30" y="50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2" y="46"/>
                </a:cxn>
                <a:cxn ang="0">
                  <a:pos x="38" y="42"/>
                </a:cxn>
                <a:cxn ang="0">
                  <a:pos x="42" y="36"/>
                </a:cxn>
                <a:cxn ang="0">
                  <a:pos x="42" y="36"/>
                </a:cxn>
                <a:cxn ang="0">
                  <a:pos x="46" y="26"/>
                </a:cxn>
                <a:cxn ang="0">
                  <a:pos x="46" y="14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66">
                  <a:moveTo>
                    <a:pt x="46" y="0"/>
                  </a:moveTo>
                  <a:lnTo>
                    <a:pt x="46" y="0"/>
                  </a:lnTo>
                  <a:lnTo>
                    <a:pt x="46" y="2"/>
                  </a:lnTo>
                  <a:lnTo>
                    <a:pt x="42" y="8"/>
                  </a:lnTo>
                  <a:lnTo>
                    <a:pt x="36" y="16"/>
                  </a:lnTo>
                  <a:lnTo>
                    <a:pt x="30" y="20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14" y="28"/>
                  </a:lnTo>
                  <a:lnTo>
                    <a:pt x="6" y="34"/>
                  </a:lnTo>
                  <a:lnTo>
                    <a:pt x="2" y="42"/>
                  </a:lnTo>
                  <a:lnTo>
                    <a:pt x="0" y="50"/>
                  </a:lnTo>
                  <a:lnTo>
                    <a:pt x="0" y="58"/>
                  </a:lnTo>
                  <a:lnTo>
                    <a:pt x="4" y="64"/>
                  </a:lnTo>
                  <a:lnTo>
                    <a:pt x="12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4" y="62"/>
                  </a:lnTo>
                  <a:lnTo>
                    <a:pt x="38" y="56"/>
                  </a:lnTo>
                  <a:lnTo>
                    <a:pt x="40" y="50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36" y="50"/>
                  </a:lnTo>
                  <a:lnTo>
                    <a:pt x="30" y="50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2" y="46"/>
                  </a:lnTo>
                  <a:lnTo>
                    <a:pt x="38" y="42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6" y="26"/>
                  </a:lnTo>
                  <a:lnTo>
                    <a:pt x="46" y="14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3" name="Freeform 79"/>
            <p:cNvSpPr>
              <a:spLocks/>
            </p:cNvSpPr>
            <p:nvPr/>
          </p:nvSpPr>
          <p:spPr bwMode="auto">
            <a:xfrm>
              <a:off x="5101389" y="3196389"/>
              <a:ext cx="753979" cy="417095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0" y="38"/>
                </a:cxn>
                <a:cxn ang="0">
                  <a:pos x="2" y="36"/>
                </a:cxn>
                <a:cxn ang="0">
                  <a:pos x="12" y="34"/>
                </a:cxn>
                <a:cxn ang="0">
                  <a:pos x="18" y="34"/>
                </a:cxn>
                <a:cxn ang="0">
                  <a:pos x="24" y="36"/>
                </a:cxn>
                <a:cxn ang="0">
                  <a:pos x="32" y="40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50" y="50"/>
                </a:cxn>
                <a:cxn ang="0">
                  <a:pos x="60" y="52"/>
                </a:cxn>
                <a:cxn ang="0">
                  <a:pos x="72" y="52"/>
                </a:cxn>
                <a:cxn ang="0">
                  <a:pos x="82" y="48"/>
                </a:cxn>
                <a:cxn ang="0">
                  <a:pos x="90" y="42"/>
                </a:cxn>
                <a:cxn ang="0">
                  <a:pos x="92" y="38"/>
                </a:cxn>
                <a:cxn ang="0">
                  <a:pos x="94" y="32"/>
                </a:cxn>
                <a:cxn ang="0">
                  <a:pos x="94" y="28"/>
                </a:cxn>
                <a:cxn ang="0">
                  <a:pos x="94" y="20"/>
                </a:cxn>
                <a:cxn ang="0">
                  <a:pos x="92" y="14"/>
                </a:cxn>
                <a:cxn ang="0">
                  <a:pos x="88" y="6"/>
                </a:cxn>
                <a:cxn ang="0">
                  <a:pos x="88" y="6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0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0"/>
                </a:cxn>
                <a:cxn ang="0">
                  <a:pos x="66" y="14"/>
                </a:cxn>
                <a:cxn ang="0">
                  <a:pos x="68" y="18"/>
                </a:cxn>
                <a:cxn ang="0">
                  <a:pos x="68" y="20"/>
                </a:cxn>
                <a:cxn ang="0">
                  <a:pos x="68" y="20"/>
                </a:cxn>
                <a:cxn ang="0">
                  <a:pos x="62" y="16"/>
                </a:cxn>
                <a:cxn ang="0">
                  <a:pos x="54" y="12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30" y="16"/>
                </a:cxn>
                <a:cxn ang="0">
                  <a:pos x="16" y="26"/>
                </a:cxn>
                <a:cxn ang="0">
                  <a:pos x="0" y="38"/>
                </a:cxn>
                <a:cxn ang="0">
                  <a:pos x="0" y="38"/>
                </a:cxn>
              </a:cxnLst>
              <a:rect l="0" t="0" r="r" b="b"/>
              <a:pathLst>
                <a:path w="94" h="52">
                  <a:moveTo>
                    <a:pt x="0" y="38"/>
                  </a:moveTo>
                  <a:lnTo>
                    <a:pt x="0" y="38"/>
                  </a:lnTo>
                  <a:lnTo>
                    <a:pt x="2" y="36"/>
                  </a:lnTo>
                  <a:lnTo>
                    <a:pt x="12" y="34"/>
                  </a:lnTo>
                  <a:lnTo>
                    <a:pt x="18" y="34"/>
                  </a:lnTo>
                  <a:lnTo>
                    <a:pt x="24" y="36"/>
                  </a:lnTo>
                  <a:lnTo>
                    <a:pt x="32" y="40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60" y="52"/>
                  </a:lnTo>
                  <a:lnTo>
                    <a:pt x="72" y="52"/>
                  </a:lnTo>
                  <a:lnTo>
                    <a:pt x="82" y="48"/>
                  </a:lnTo>
                  <a:lnTo>
                    <a:pt x="90" y="42"/>
                  </a:lnTo>
                  <a:lnTo>
                    <a:pt x="92" y="38"/>
                  </a:lnTo>
                  <a:lnTo>
                    <a:pt x="94" y="32"/>
                  </a:lnTo>
                  <a:lnTo>
                    <a:pt x="94" y="28"/>
                  </a:lnTo>
                  <a:lnTo>
                    <a:pt x="94" y="20"/>
                  </a:lnTo>
                  <a:lnTo>
                    <a:pt x="92" y="14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0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0"/>
                  </a:lnTo>
                  <a:lnTo>
                    <a:pt x="66" y="14"/>
                  </a:lnTo>
                  <a:lnTo>
                    <a:pt x="68" y="18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2" y="16"/>
                  </a:lnTo>
                  <a:lnTo>
                    <a:pt x="5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30" y="16"/>
                  </a:lnTo>
                  <a:lnTo>
                    <a:pt x="16" y="26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4" name="Freeform 80"/>
            <p:cNvSpPr>
              <a:spLocks/>
            </p:cNvSpPr>
            <p:nvPr/>
          </p:nvSpPr>
          <p:spPr bwMode="auto">
            <a:xfrm>
              <a:off x="6015789" y="2474495"/>
              <a:ext cx="529389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0" y="6"/>
                </a:cxn>
                <a:cxn ang="0">
                  <a:pos x="60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2"/>
                </a:cxn>
                <a:cxn ang="0">
                  <a:pos x="38" y="2"/>
                </a:cxn>
                <a:cxn ang="0">
                  <a:pos x="44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10"/>
                </a:cxn>
                <a:cxn ang="0">
                  <a:pos x="10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6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44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10"/>
                  </a:lnTo>
                  <a:lnTo>
                    <a:pt x="10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5" name="Freeform 81"/>
            <p:cNvSpPr>
              <a:spLocks/>
            </p:cNvSpPr>
            <p:nvPr/>
          </p:nvSpPr>
          <p:spPr bwMode="auto">
            <a:xfrm>
              <a:off x="4122821" y="2330116"/>
              <a:ext cx="545432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30" y="28"/>
                </a:cxn>
                <a:cxn ang="0">
                  <a:pos x="30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8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62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0" y="4"/>
                </a:cxn>
                <a:cxn ang="0">
                  <a:pos x="40" y="4"/>
                </a:cxn>
                <a:cxn ang="0">
                  <a:pos x="44" y="6"/>
                </a:cxn>
                <a:cxn ang="0">
                  <a:pos x="48" y="10"/>
                </a:cxn>
                <a:cxn ang="0">
                  <a:pos x="48" y="14"/>
                </a:cxn>
                <a:cxn ang="0">
                  <a:pos x="48" y="14"/>
                </a:cxn>
                <a:cxn ang="0">
                  <a:pos x="44" y="10"/>
                </a:cxn>
                <a:cxn ang="0">
                  <a:pos x="38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2" y="10"/>
                </a:cxn>
                <a:cxn ang="0">
                  <a:pos x="12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8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8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6"/>
                  </a:lnTo>
                  <a:lnTo>
                    <a:pt x="48" y="10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4" y="10"/>
                  </a:lnTo>
                  <a:lnTo>
                    <a:pt x="38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2" y="10"/>
                  </a:lnTo>
                  <a:lnTo>
                    <a:pt x="12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6" name="Freeform 82"/>
            <p:cNvSpPr>
              <a:spLocks/>
            </p:cNvSpPr>
            <p:nvPr/>
          </p:nvSpPr>
          <p:spPr bwMode="auto">
            <a:xfrm>
              <a:off x="3336758" y="2891589"/>
              <a:ext cx="385011" cy="753979"/>
            </a:xfrm>
            <a:custGeom>
              <a:avLst/>
              <a:gdLst/>
              <a:ahLst/>
              <a:cxnLst>
                <a:cxn ang="0">
                  <a:pos x="48" y="94"/>
                </a:cxn>
                <a:cxn ang="0">
                  <a:pos x="48" y="94"/>
                </a:cxn>
                <a:cxn ang="0">
                  <a:pos x="46" y="92"/>
                </a:cxn>
                <a:cxn ang="0">
                  <a:pos x="42" y="84"/>
                </a:cxn>
                <a:cxn ang="0">
                  <a:pos x="40" y="70"/>
                </a:cxn>
                <a:cxn ang="0">
                  <a:pos x="40" y="62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4" y="38"/>
                </a:cxn>
                <a:cxn ang="0">
                  <a:pos x="44" y="26"/>
                </a:cxn>
                <a:cxn ang="0">
                  <a:pos x="40" y="16"/>
                </a:cxn>
                <a:cxn ang="0">
                  <a:pos x="36" y="6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8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0" y="40"/>
                </a:cxn>
                <a:cxn ang="0">
                  <a:pos x="2" y="44"/>
                </a:cxn>
                <a:cxn ang="0">
                  <a:pos x="6" y="50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0" y="44"/>
                </a:cxn>
                <a:cxn ang="0">
                  <a:pos x="14" y="38"/>
                </a:cxn>
                <a:cxn ang="0">
                  <a:pos x="16" y="3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6" y="44"/>
                </a:cxn>
                <a:cxn ang="0">
                  <a:pos x="16" y="52"/>
                </a:cxn>
                <a:cxn ang="0">
                  <a:pos x="18" y="64"/>
                </a:cxn>
                <a:cxn ang="0">
                  <a:pos x="18" y="64"/>
                </a:cxn>
                <a:cxn ang="0">
                  <a:pos x="24" y="74"/>
                </a:cxn>
                <a:cxn ang="0">
                  <a:pos x="34" y="84"/>
                </a:cxn>
                <a:cxn ang="0">
                  <a:pos x="48" y="94"/>
                </a:cxn>
                <a:cxn ang="0">
                  <a:pos x="48" y="94"/>
                </a:cxn>
              </a:cxnLst>
              <a:rect l="0" t="0" r="r" b="b"/>
              <a:pathLst>
                <a:path w="48" h="94">
                  <a:moveTo>
                    <a:pt x="48" y="94"/>
                  </a:moveTo>
                  <a:lnTo>
                    <a:pt x="48" y="94"/>
                  </a:lnTo>
                  <a:lnTo>
                    <a:pt x="46" y="92"/>
                  </a:lnTo>
                  <a:lnTo>
                    <a:pt x="42" y="84"/>
                  </a:lnTo>
                  <a:lnTo>
                    <a:pt x="40" y="70"/>
                  </a:lnTo>
                  <a:lnTo>
                    <a:pt x="40" y="62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4" y="38"/>
                  </a:lnTo>
                  <a:lnTo>
                    <a:pt x="44" y="26"/>
                  </a:lnTo>
                  <a:lnTo>
                    <a:pt x="40" y="16"/>
                  </a:lnTo>
                  <a:lnTo>
                    <a:pt x="36" y="6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8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6" y="50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44"/>
                  </a:lnTo>
                  <a:lnTo>
                    <a:pt x="14" y="38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6" y="44"/>
                  </a:lnTo>
                  <a:lnTo>
                    <a:pt x="16" y="52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24" y="74"/>
                  </a:lnTo>
                  <a:lnTo>
                    <a:pt x="34" y="84"/>
                  </a:lnTo>
                  <a:lnTo>
                    <a:pt x="48" y="94"/>
                  </a:lnTo>
                  <a:lnTo>
                    <a:pt x="48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7" name="Freeform 83"/>
            <p:cNvSpPr>
              <a:spLocks/>
            </p:cNvSpPr>
            <p:nvPr/>
          </p:nvSpPr>
          <p:spPr bwMode="auto">
            <a:xfrm>
              <a:off x="6545179" y="7271084"/>
              <a:ext cx="737937" cy="497305"/>
            </a:xfrm>
            <a:custGeom>
              <a:avLst/>
              <a:gdLst/>
              <a:ahLst/>
              <a:cxnLst>
                <a:cxn ang="0">
                  <a:pos x="0" y="62"/>
                </a:cxn>
                <a:cxn ang="0">
                  <a:pos x="0" y="62"/>
                </a:cxn>
                <a:cxn ang="0">
                  <a:pos x="2" y="58"/>
                </a:cxn>
                <a:cxn ang="0">
                  <a:pos x="10" y="54"/>
                </a:cxn>
                <a:cxn ang="0">
                  <a:pos x="16" y="52"/>
                </a:cxn>
                <a:cxn ang="0">
                  <a:pos x="24" y="52"/>
                </a:cxn>
                <a:cxn ang="0">
                  <a:pos x="32" y="52"/>
                </a:cxn>
                <a:cxn ang="0">
                  <a:pos x="42" y="54"/>
                </a:cxn>
                <a:cxn ang="0">
                  <a:pos x="42" y="54"/>
                </a:cxn>
                <a:cxn ang="0">
                  <a:pos x="52" y="56"/>
                </a:cxn>
                <a:cxn ang="0">
                  <a:pos x="64" y="54"/>
                </a:cxn>
                <a:cxn ang="0">
                  <a:pos x="74" y="50"/>
                </a:cxn>
                <a:cxn ang="0">
                  <a:pos x="84" y="42"/>
                </a:cxn>
                <a:cxn ang="0">
                  <a:pos x="90" y="34"/>
                </a:cxn>
                <a:cxn ang="0">
                  <a:pos x="90" y="30"/>
                </a:cxn>
                <a:cxn ang="0">
                  <a:pos x="92" y="24"/>
                </a:cxn>
                <a:cxn ang="0">
                  <a:pos x="90" y="20"/>
                </a:cxn>
                <a:cxn ang="0">
                  <a:pos x="88" y="14"/>
                </a:cxn>
                <a:cxn ang="0">
                  <a:pos x="84" y="8"/>
                </a:cxn>
                <a:cxn ang="0">
                  <a:pos x="76" y="2"/>
                </a:cxn>
                <a:cxn ang="0">
                  <a:pos x="76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2" y="0"/>
                </a:cxn>
                <a:cxn ang="0">
                  <a:pos x="56" y="4"/>
                </a:cxn>
                <a:cxn ang="0">
                  <a:pos x="50" y="8"/>
                </a:cxn>
                <a:cxn ang="0">
                  <a:pos x="46" y="12"/>
                </a:cxn>
                <a:cxn ang="0">
                  <a:pos x="46" y="12"/>
                </a:cxn>
                <a:cxn ang="0">
                  <a:pos x="54" y="14"/>
                </a:cxn>
                <a:cxn ang="0">
                  <a:pos x="58" y="16"/>
                </a:cxn>
                <a:cxn ang="0">
                  <a:pos x="60" y="20"/>
                </a:cxn>
                <a:cxn ang="0">
                  <a:pos x="60" y="22"/>
                </a:cxn>
                <a:cxn ang="0">
                  <a:pos x="60" y="22"/>
                </a:cxn>
                <a:cxn ang="0">
                  <a:pos x="54" y="20"/>
                </a:cxn>
                <a:cxn ang="0">
                  <a:pos x="46" y="20"/>
                </a:cxn>
                <a:cxn ang="0">
                  <a:pos x="36" y="22"/>
                </a:cxn>
                <a:cxn ang="0">
                  <a:pos x="36" y="22"/>
                </a:cxn>
                <a:cxn ang="0">
                  <a:pos x="24" y="32"/>
                </a:cxn>
                <a:cxn ang="0">
                  <a:pos x="12" y="44"/>
                </a:cxn>
                <a:cxn ang="0">
                  <a:pos x="0" y="62"/>
                </a:cxn>
                <a:cxn ang="0">
                  <a:pos x="0" y="62"/>
                </a:cxn>
              </a:cxnLst>
              <a:rect l="0" t="0" r="r" b="b"/>
              <a:pathLst>
                <a:path w="92" h="62">
                  <a:moveTo>
                    <a:pt x="0" y="62"/>
                  </a:moveTo>
                  <a:lnTo>
                    <a:pt x="0" y="62"/>
                  </a:lnTo>
                  <a:lnTo>
                    <a:pt x="2" y="58"/>
                  </a:lnTo>
                  <a:lnTo>
                    <a:pt x="10" y="54"/>
                  </a:lnTo>
                  <a:lnTo>
                    <a:pt x="16" y="52"/>
                  </a:lnTo>
                  <a:lnTo>
                    <a:pt x="24" y="52"/>
                  </a:lnTo>
                  <a:lnTo>
                    <a:pt x="32" y="52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52" y="56"/>
                  </a:lnTo>
                  <a:lnTo>
                    <a:pt x="64" y="54"/>
                  </a:lnTo>
                  <a:lnTo>
                    <a:pt x="74" y="50"/>
                  </a:lnTo>
                  <a:lnTo>
                    <a:pt x="84" y="42"/>
                  </a:lnTo>
                  <a:lnTo>
                    <a:pt x="90" y="34"/>
                  </a:lnTo>
                  <a:lnTo>
                    <a:pt x="90" y="30"/>
                  </a:lnTo>
                  <a:lnTo>
                    <a:pt x="92" y="24"/>
                  </a:lnTo>
                  <a:lnTo>
                    <a:pt x="90" y="20"/>
                  </a:lnTo>
                  <a:lnTo>
                    <a:pt x="88" y="14"/>
                  </a:lnTo>
                  <a:lnTo>
                    <a:pt x="84" y="8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54" y="14"/>
                  </a:lnTo>
                  <a:lnTo>
                    <a:pt x="58" y="16"/>
                  </a:lnTo>
                  <a:lnTo>
                    <a:pt x="60" y="20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4" y="20"/>
                  </a:lnTo>
                  <a:lnTo>
                    <a:pt x="46" y="20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24" y="32"/>
                  </a:lnTo>
                  <a:lnTo>
                    <a:pt x="12" y="44"/>
                  </a:lnTo>
                  <a:lnTo>
                    <a:pt x="0" y="62"/>
                  </a:lnTo>
                  <a:lnTo>
                    <a:pt x="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8" name="Freeform 84"/>
            <p:cNvSpPr>
              <a:spLocks/>
            </p:cNvSpPr>
            <p:nvPr/>
          </p:nvSpPr>
          <p:spPr bwMode="auto">
            <a:xfrm>
              <a:off x="1347537" y="1207168"/>
              <a:ext cx="545432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2" y="28"/>
                </a:cxn>
                <a:cxn ang="0">
                  <a:pos x="8" y="26"/>
                </a:cxn>
                <a:cxn ang="0">
                  <a:pos x="18" y="26"/>
                </a:cxn>
                <a:cxn ang="0">
                  <a:pos x="24" y="28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8" y="38"/>
                </a:cxn>
                <a:cxn ang="0">
                  <a:pos x="46" y="38"/>
                </a:cxn>
                <a:cxn ang="0">
                  <a:pos x="54" y="38"/>
                </a:cxn>
                <a:cxn ang="0">
                  <a:pos x="60" y="36"/>
                </a:cxn>
                <a:cxn ang="0">
                  <a:pos x="66" y="30"/>
                </a:cxn>
                <a:cxn ang="0">
                  <a:pos x="68" y="24"/>
                </a:cxn>
                <a:cxn ang="0">
                  <a:pos x="66" y="14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56" y="0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42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0" y="12"/>
                </a:cxn>
                <a:cxn ang="0">
                  <a:pos x="10" y="18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68" h="38">
                  <a:moveTo>
                    <a:pt x="0" y="28"/>
                  </a:moveTo>
                  <a:lnTo>
                    <a:pt x="0" y="28"/>
                  </a:lnTo>
                  <a:lnTo>
                    <a:pt x="2" y="28"/>
                  </a:lnTo>
                  <a:lnTo>
                    <a:pt x="8" y="26"/>
                  </a:lnTo>
                  <a:lnTo>
                    <a:pt x="18" y="26"/>
                  </a:lnTo>
                  <a:lnTo>
                    <a:pt x="24" y="28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8" y="38"/>
                  </a:lnTo>
                  <a:lnTo>
                    <a:pt x="46" y="38"/>
                  </a:lnTo>
                  <a:lnTo>
                    <a:pt x="54" y="38"/>
                  </a:lnTo>
                  <a:lnTo>
                    <a:pt x="60" y="36"/>
                  </a:lnTo>
                  <a:lnTo>
                    <a:pt x="66" y="30"/>
                  </a:lnTo>
                  <a:lnTo>
                    <a:pt x="68" y="24"/>
                  </a:lnTo>
                  <a:lnTo>
                    <a:pt x="66" y="1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2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0" y="12"/>
                  </a:lnTo>
                  <a:lnTo>
                    <a:pt x="10" y="1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9" name="Freeform 85"/>
            <p:cNvSpPr>
              <a:spLocks/>
            </p:cNvSpPr>
            <p:nvPr/>
          </p:nvSpPr>
          <p:spPr bwMode="auto">
            <a:xfrm>
              <a:off x="5085347" y="1720516"/>
              <a:ext cx="657726" cy="673768"/>
            </a:xfrm>
            <a:custGeom>
              <a:avLst/>
              <a:gdLst/>
              <a:ahLst/>
              <a:cxnLst>
                <a:cxn ang="0">
                  <a:pos x="82" y="10"/>
                </a:cxn>
                <a:cxn ang="0">
                  <a:pos x="82" y="10"/>
                </a:cxn>
                <a:cxn ang="0">
                  <a:pos x="78" y="8"/>
                </a:cxn>
                <a:cxn ang="0">
                  <a:pos x="66" y="2"/>
                </a:cxn>
                <a:cxn ang="0">
                  <a:pos x="58" y="0"/>
                </a:cxn>
                <a:cxn ang="0">
                  <a:pos x="48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20"/>
                </a:cxn>
                <a:cxn ang="0">
                  <a:pos x="2" y="26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4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12" y="34"/>
                </a:cxn>
                <a:cxn ang="0">
                  <a:pos x="16" y="30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6"/>
                </a:cxn>
                <a:cxn ang="0">
                  <a:pos x="16" y="32"/>
                </a:cxn>
                <a:cxn ang="0">
                  <a:pos x="12" y="40"/>
                </a:cxn>
                <a:cxn ang="0">
                  <a:pos x="10" y="4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0" y="62"/>
                </a:cxn>
                <a:cxn ang="0">
                  <a:pos x="10" y="70"/>
                </a:cxn>
                <a:cxn ang="0">
                  <a:pos x="8" y="76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4" y="82"/>
                </a:cxn>
                <a:cxn ang="0">
                  <a:pos x="12" y="78"/>
                </a:cxn>
                <a:cxn ang="0">
                  <a:pos x="16" y="72"/>
                </a:cxn>
                <a:cxn ang="0">
                  <a:pos x="20" y="66"/>
                </a:cxn>
                <a:cxn ang="0">
                  <a:pos x="22" y="58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36" y="28"/>
                </a:cxn>
                <a:cxn ang="0">
                  <a:pos x="40" y="24"/>
                </a:cxn>
                <a:cxn ang="0">
                  <a:pos x="46" y="20"/>
                </a:cxn>
                <a:cxn ang="0">
                  <a:pos x="46" y="20"/>
                </a:cxn>
                <a:cxn ang="0">
                  <a:pos x="54" y="16"/>
                </a:cxn>
                <a:cxn ang="0">
                  <a:pos x="66" y="14"/>
                </a:cxn>
                <a:cxn ang="0">
                  <a:pos x="82" y="10"/>
                </a:cxn>
                <a:cxn ang="0">
                  <a:pos x="82" y="10"/>
                </a:cxn>
              </a:cxnLst>
              <a:rect l="0" t="0" r="r" b="b"/>
              <a:pathLst>
                <a:path w="82" h="84">
                  <a:moveTo>
                    <a:pt x="82" y="10"/>
                  </a:moveTo>
                  <a:lnTo>
                    <a:pt x="82" y="10"/>
                  </a:lnTo>
                  <a:lnTo>
                    <a:pt x="78" y="8"/>
                  </a:lnTo>
                  <a:lnTo>
                    <a:pt x="66" y="2"/>
                  </a:lnTo>
                  <a:lnTo>
                    <a:pt x="58" y="0"/>
                  </a:lnTo>
                  <a:lnTo>
                    <a:pt x="48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20"/>
                  </a:lnTo>
                  <a:lnTo>
                    <a:pt x="2" y="26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4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12" y="34"/>
                  </a:lnTo>
                  <a:lnTo>
                    <a:pt x="16" y="30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6"/>
                  </a:lnTo>
                  <a:lnTo>
                    <a:pt x="16" y="32"/>
                  </a:lnTo>
                  <a:lnTo>
                    <a:pt x="12" y="40"/>
                  </a:lnTo>
                  <a:lnTo>
                    <a:pt x="10" y="4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62"/>
                  </a:lnTo>
                  <a:lnTo>
                    <a:pt x="10" y="70"/>
                  </a:lnTo>
                  <a:lnTo>
                    <a:pt x="8" y="76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4" y="82"/>
                  </a:lnTo>
                  <a:lnTo>
                    <a:pt x="12" y="78"/>
                  </a:lnTo>
                  <a:lnTo>
                    <a:pt x="16" y="72"/>
                  </a:lnTo>
                  <a:lnTo>
                    <a:pt x="20" y="66"/>
                  </a:lnTo>
                  <a:lnTo>
                    <a:pt x="22" y="5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36" y="28"/>
                  </a:lnTo>
                  <a:lnTo>
                    <a:pt x="40" y="24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54" y="16"/>
                  </a:lnTo>
                  <a:lnTo>
                    <a:pt x="66" y="14"/>
                  </a:lnTo>
                  <a:lnTo>
                    <a:pt x="82" y="10"/>
                  </a:lnTo>
                  <a:lnTo>
                    <a:pt x="8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0" name="Freeform 86"/>
            <p:cNvSpPr>
              <a:spLocks/>
            </p:cNvSpPr>
            <p:nvPr/>
          </p:nvSpPr>
          <p:spPr bwMode="auto">
            <a:xfrm>
              <a:off x="2197768" y="501316"/>
              <a:ext cx="449179" cy="898358"/>
            </a:xfrm>
            <a:custGeom>
              <a:avLst/>
              <a:gdLst/>
              <a:ahLst/>
              <a:cxnLst>
                <a:cxn ang="0">
                  <a:pos x="40" y="112"/>
                </a:cxn>
                <a:cxn ang="0">
                  <a:pos x="40" y="112"/>
                </a:cxn>
                <a:cxn ang="0">
                  <a:pos x="36" y="110"/>
                </a:cxn>
                <a:cxn ang="0">
                  <a:pos x="26" y="102"/>
                </a:cxn>
                <a:cxn ang="0">
                  <a:pos x="18" y="96"/>
                </a:cxn>
                <a:cxn ang="0">
                  <a:pos x="12" y="88"/>
                </a:cxn>
                <a:cxn ang="0">
                  <a:pos x="6" y="78"/>
                </a:cxn>
                <a:cxn ang="0">
                  <a:pos x="2" y="66"/>
                </a:cxn>
                <a:cxn ang="0">
                  <a:pos x="2" y="66"/>
                </a:cxn>
                <a:cxn ang="0">
                  <a:pos x="0" y="54"/>
                </a:cxn>
                <a:cxn ang="0">
                  <a:pos x="2" y="48"/>
                </a:cxn>
                <a:cxn ang="0">
                  <a:pos x="4" y="40"/>
                </a:cxn>
                <a:cxn ang="0">
                  <a:pos x="8" y="34"/>
                </a:cxn>
                <a:cxn ang="0">
                  <a:pos x="14" y="30"/>
                </a:cxn>
                <a:cxn ang="0">
                  <a:pos x="22" y="24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0" y="22"/>
                </a:cxn>
                <a:cxn ang="0">
                  <a:pos x="24" y="28"/>
                </a:cxn>
                <a:cxn ang="0">
                  <a:pos x="22" y="32"/>
                </a:cxn>
                <a:cxn ang="0">
                  <a:pos x="20" y="38"/>
                </a:cxn>
                <a:cxn ang="0">
                  <a:pos x="18" y="46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0" y="52"/>
                </a:cxn>
                <a:cxn ang="0">
                  <a:pos x="20" y="44"/>
                </a:cxn>
                <a:cxn ang="0">
                  <a:pos x="26" y="36"/>
                </a:cxn>
                <a:cxn ang="0">
                  <a:pos x="30" y="30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42" y="22"/>
                </a:cxn>
                <a:cxn ang="0">
                  <a:pos x="48" y="18"/>
                </a:cxn>
                <a:cxn ang="0">
                  <a:pos x="52" y="12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56" y="4"/>
                </a:cxn>
                <a:cxn ang="0">
                  <a:pos x="54" y="14"/>
                </a:cxn>
                <a:cxn ang="0">
                  <a:pos x="54" y="20"/>
                </a:cxn>
                <a:cxn ang="0">
                  <a:pos x="50" y="28"/>
                </a:cxn>
                <a:cxn ang="0">
                  <a:pos x="46" y="34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36" y="44"/>
                </a:cxn>
                <a:cxn ang="0">
                  <a:pos x="32" y="52"/>
                </a:cxn>
                <a:cxn ang="0">
                  <a:pos x="28" y="62"/>
                </a:cxn>
                <a:cxn ang="0">
                  <a:pos x="28" y="68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84"/>
                </a:cxn>
                <a:cxn ang="0">
                  <a:pos x="34" y="96"/>
                </a:cxn>
                <a:cxn ang="0">
                  <a:pos x="40" y="112"/>
                </a:cxn>
                <a:cxn ang="0">
                  <a:pos x="40" y="112"/>
                </a:cxn>
              </a:cxnLst>
              <a:rect l="0" t="0" r="r" b="b"/>
              <a:pathLst>
                <a:path w="56" h="112">
                  <a:moveTo>
                    <a:pt x="40" y="112"/>
                  </a:moveTo>
                  <a:lnTo>
                    <a:pt x="40" y="112"/>
                  </a:lnTo>
                  <a:lnTo>
                    <a:pt x="36" y="110"/>
                  </a:lnTo>
                  <a:lnTo>
                    <a:pt x="26" y="102"/>
                  </a:lnTo>
                  <a:lnTo>
                    <a:pt x="18" y="96"/>
                  </a:lnTo>
                  <a:lnTo>
                    <a:pt x="12" y="88"/>
                  </a:lnTo>
                  <a:lnTo>
                    <a:pt x="6" y="78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0" y="54"/>
                  </a:lnTo>
                  <a:lnTo>
                    <a:pt x="2" y="48"/>
                  </a:lnTo>
                  <a:lnTo>
                    <a:pt x="4" y="40"/>
                  </a:lnTo>
                  <a:lnTo>
                    <a:pt x="8" y="34"/>
                  </a:lnTo>
                  <a:lnTo>
                    <a:pt x="14" y="30"/>
                  </a:lnTo>
                  <a:lnTo>
                    <a:pt x="22" y="24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0" y="22"/>
                  </a:lnTo>
                  <a:lnTo>
                    <a:pt x="24" y="28"/>
                  </a:lnTo>
                  <a:lnTo>
                    <a:pt x="22" y="32"/>
                  </a:lnTo>
                  <a:lnTo>
                    <a:pt x="20" y="38"/>
                  </a:lnTo>
                  <a:lnTo>
                    <a:pt x="18" y="46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2"/>
                  </a:lnTo>
                  <a:lnTo>
                    <a:pt x="20" y="44"/>
                  </a:lnTo>
                  <a:lnTo>
                    <a:pt x="26" y="36"/>
                  </a:lnTo>
                  <a:lnTo>
                    <a:pt x="30" y="30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42" y="22"/>
                  </a:lnTo>
                  <a:lnTo>
                    <a:pt x="48" y="18"/>
                  </a:lnTo>
                  <a:lnTo>
                    <a:pt x="52" y="1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6" y="4"/>
                  </a:lnTo>
                  <a:lnTo>
                    <a:pt x="54" y="14"/>
                  </a:lnTo>
                  <a:lnTo>
                    <a:pt x="54" y="20"/>
                  </a:lnTo>
                  <a:lnTo>
                    <a:pt x="50" y="28"/>
                  </a:lnTo>
                  <a:lnTo>
                    <a:pt x="46" y="34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6" y="44"/>
                  </a:lnTo>
                  <a:lnTo>
                    <a:pt x="32" y="52"/>
                  </a:lnTo>
                  <a:lnTo>
                    <a:pt x="28" y="62"/>
                  </a:lnTo>
                  <a:lnTo>
                    <a:pt x="28" y="68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84"/>
                  </a:lnTo>
                  <a:lnTo>
                    <a:pt x="34" y="96"/>
                  </a:lnTo>
                  <a:lnTo>
                    <a:pt x="40" y="112"/>
                  </a:lnTo>
                  <a:lnTo>
                    <a:pt x="40" y="1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1" name="Freeform 87"/>
            <p:cNvSpPr>
              <a:spLocks/>
            </p:cNvSpPr>
            <p:nvPr/>
          </p:nvSpPr>
          <p:spPr bwMode="auto">
            <a:xfrm>
              <a:off x="1379621" y="3420979"/>
              <a:ext cx="513347" cy="545432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58" y="4"/>
                </a:cxn>
                <a:cxn ang="0">
                  <a:pos x="62" y="14"/>
                </a:cxn>
                <a:cxn ang="0">
                  <a:pos x="64" y="30"/>
                </a:cxn>
                <a:cxn ang="0">
                  <a:pos x="62" y="40"/>
                </a:cxn>
                <a:cxn ang="0">
                  <a:pos x="60" y="50"/>
                </a:cxn>
                <a:cxn ang="0">
                  <a:pos x="60" y="50"/>
                </a:cxn>
                <a:cxn ang="0">
                  <a:pos x="56" y="58"/>
                </a:cxn>
                <a:cxn ang="0">
                  <a:pos x="52" y="62"/>
                </a:cxn>
                <a:cxn ang="0">
                  <a:pos x="48" y="66"/>
                </a:cxn>
                <a:cxn ang="0">
                  <a:pos x="44" y="68"/>
                </a:cxn>
                <a:cxn ang="0">
                  <a:pos x="36" y="68"/>
                </a:cxn>
                <a:cxn ang="0">
                  <a:pos x="30" y="68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8" y="60"/>
                </a:cxn>
                <a:cxn ang="0">
                  <a:pos x="42" y="54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4" y="50"/>
                </a:cxn>
                <a:cxn ang="0">
                  <a:pos x="40" y="54"/>
                </a:cxn>
                <a:cxn ang="0">
                  <a:pos x="32" y="58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12" y="58"/>
                </a:cxn>
                <a:cxn ang="0">
                  <a:pos x="6" y="62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2" y="64"/>
                </a:cxn>
                <a:cxn ang="0">
                  <a:pos x="6" y="58"/>
                </a:cxn>
                <a:cxn ang="0">
                  <a:pos x="14" y="52"/>
                </a:cxn>
                <a:cxn ang="0">
                  <a:pos x="20" y="48"/>
                </a:cxn>
                <a:cxn ang="0">
                  <a:pos x="28" y="48"/>
                </a:cxn>
                <a:cxn ang="0">
                  <a:pos x="28" y="48"/>
                </a:cxn>
                <a:cxn ang="0">
                  <a:pos x="36" y="44"/>
                </a:cxn>
                <a:cxn ang="0">
                  <a:pos x="42" y="40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50" y="24"/>
                </a:cxn>
                <a:cxn ang="0">
                  <a:pos x="54" y="14"/>
                </a:cxn>
                <a:cxn ang="0">
                  <a:pos x="56" y="0"/>
                </a:cxn>
                <a:cxn ang="0">
                  <a:pos x="56" y="0"/>
                </a:cxn>
              </a:cxnLst>
              <a:rect l="0" t="0" r="r" b="b"/>
              <a:pathLst>
                <a:path w="64" h="68">
                  <a:moveTo>
                    <a:pt x="56" y="0"/>
                  </a:moveTo>
                  <a:lnTo>
                    <a:pt x="56" y="0"/>
                  </a:lnTo>
                  <a:lnTo>
                    <a:pt x="58" y="4"/>
                  </a:lnTo>
                  <a:lnTo>
                    <a:pt x="62" y="14"/>
                  </a:lnTo>
                  <a:lnTo>
                    <a:pt x="64" y="30"/>
                  </a:lnTo>
                  <a:lnTo>
                    <a:pt x="62" y="40"/>
                  </a:lnTo>
                  <a:lnTo>
                    <a:pt x="60" y="50"/>
                  </a:lnTo>
                  <a:lnTo>
                    <a:pt x="60" y="50"/>
                  </a:lnTo>
                  <a:lnTo>
                    <a:pt x="56" y="58"/>
                  </a:lnTo>
                  <a:lnTo>
                    <a:pt x="52" y="62"/>
                  </a:lnTo>
                  <a:lnTo>
                    <a:pt x="48" y="66"/>
                  </a:lnTo>
                  <a:lnTo>
                    <a:pt x="44" y="68"/>
                  </a:lnTo>
                  <a:lnTo>
                    <a:pt x="36" y="68"/>
                  </a:lnTo>
                  <a:lnTo>
                    <a:pt x="30" y="68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8" y="60"/>
                  </a:lnTo>
                  <a:lnTo>
                    <a:pt x="42" y="5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2" y="58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12" y="58"/>
                  </a:lnTo>
                  <a:lnTo>
                    <a:pt x="6" y="62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2" y="64"/>
                  </a:lnTo>
                  <a:lnTo>
                    <a:pt x="6" y="58"/>
                  </a:lnTo>
                  <a:lnTo>
                    <a:pt x="14" y="52"/>
                  </a:lnTo>
                  <a:lnTo>
                    <a:pt x="20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36" y="44"/>
                  </a:lnTo>
                  <a:lnTo>
                    <a:pt x="42" y="40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0" y="24"/>
                  </a:lnTo>
                  <a:lnTo>
                    <a:pt x="54" y="14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2" name="Freeform 88"/>
            <p:cNvSpPr>
              <a:spLocks/>
            </p:cNvSpPr>
            <p:nvPr/>
          </p:nvSpPr>
          <p:spPr bwMode="auto">
            <a:xfrm>
              <a:off x="8133347" y="838200"/>
              <a:ext cx="609600" cy="1042737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38" y="4"/>
                </a:cxn>
                <a:cxn ang="0">
                  <a:pos x="50" y="16"/>
                </a:cxn>
                <a:cxn ang="0">
                  <a:pos x="58" y="24"/>
                </a:cxn>
                <a:cxn ang="0">
                  <a:pos x="64" y="36"/>
                </a:cxn>
                <a:cxn ang="0">
                  <a:pos x="70" y="48"/>
                </a:cxn>
                <a:cxn ang="0">
                  <a:pos x="76" y="66"/>
                </a:cxn>
                <a:cxn ang="0">
                  <a:pos x="76" y="66"/>
                </a:cxn>
                <a:cxn ang="0">
                  <a:pos x="76" y="72"/>
                </a:cxn>
                <a:cxn ang="0">
                  <a:pos x="76" y="80"/>
                </a:cxn>
                <a:cxn ang="0">
                  <a:pos x="74" y="88"/>
                </a:cxn>
                <a:cxn ang="0">
                  <a:pos x="70" y="94"/>
                </a:cxn>
                <a:cxn ang="0">
                  <a:pos x="62" y="100"/>
                </a:cxn>
                <a:cxn ang="0">
                  <a:pos x="54" y="106"/>
                </a:cxn>
                <a:cxn ang="0">
                  <a:pos x="44" y="110"/>
                </a:cxn>
                <a:cxn ang="0">
                  <a:pos x="28" y="114"/>
                </a:cxn>
                <a:cxn ang="0">
                  <a:pos x="28" y="114"/>
                </a:cxn>
                <a:cxn ang="0">
                  <a:pos x="32" y="112"/>
                </a:cxn>
                <a:cxn ang="0">
                  <a:pos x="42" y="106"/>
                </a:cxn>
                <a:cxn ang="0">
                  <a:pos x="46" y="100"/>
                </a:cxn>
                <a:cxn ang="0">
                  <a:pos x="50" y="94"/>
                </a:cxn>
                <a:cxn ang="0">
                  <a:pos x="52" y="84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50" y="78"/>
                </a:cxn>
                <a:cxn ang="0">
                  <a:pos x="48" y="86"/>
                </a:cxn>
                <a:cxn ang="0">
                  <a:pos x="46" y="90"/>
                </a:cxn>
                <a:cxn ang="0">
                  <a:pos x="42" y="96"/>
                </a:cxn>
                <a:cxn ang="0">
                  <a:pos x="36" y="100"/>
                </a:cxn>
                <a:cxn ang="0">
                  <a:pos x="28" y="104"/>
                </a:cxn>
                <a:cxn ang="0">
                  <a:pos x="28" y="104"/>
                </a:cxn>
                <a:cxn ang="0">
                  <a:pos x="20" y="106"/>
                </a:cxn>
                <a:cxn ang="0">
                  <a:pos x="10" y="110"/>
                </a:cxn>
                <a:cxn ang="0">
                  <a:pos x="4" y="118"/>
                </a:cxn>
                <a:cxn ang="0">
                  <a:pos x="2" y="124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26"/>
                </a:cxn>
                <a:cxn ang="0">
                  <a:pos x="2" y="114"/>
                </a:cxn>
                <a:cxn ang="0">
                  <a:pos x="4" y="106"/>
                </a:cxn>
                <a:cxn ang="0">
                  <a:pos x="8" y="100"/>
                </a:cxn>
                <a:cxn ang="0">
                  <a:pos x="16" y="92"/>
                </a:cxn>
                <a:cxn ang="0">
                  <a:pos x="26" y="84"/>
                </a:cxn>
                <a:cxn ang="0">
                  <a:pos x="26" y="84"/>
                </a:cxn>
                <a:cxn ang="0">
                  <a:pos x="28" y="82"/>
                </a:cxn>
                <a:cxn ang="0">
                  <a:pos x="36" y="74"/>
                </a:cxn>
                <a:cxn ang="0">
                  <a:pos x="42" y="64"/>
                </a:cxn>
                <a:cxn ang="0">
                  <a:pos x="44" y="5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2" y="36"/>
                </a:cxn>
                <a:cxn ang="0">
                  <a:pos x="40" y="22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76" h="130">
                  <a:moveTo>
                    <a:pt x="32" y="0"/>
                  </a:moveTo>
                  <a:lnTo>
                    <a:pt x="32" y="0"/>
                  </a:lnTo>
                  <a:lnTo>
                    <a:pt x="38" y="4"/>
                  </a:lnTo>
                  <a:lnTo>
                    <a:pt x="50" y="16"/>
                  </a:lnTo>
                  <a:lnTo>
                    <a:pt x="58" y="24"/>
                  </a:lnTo>
                  <a:lnTo>
                    <a:pt x="64" y="36"/>
                  </a:lnTo>
                  <a:lnTo>
                    <a:pt x="70" y="48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6" y="72"/>
                  </a:lnTo>
                  <a:lnTo>
                    <a:pt x="76" y="80"/>
                  </a:lnTo>
                  <a:lnTo>
                    <a:pt x="74" y="88"/>
                  </a:lnTo>
                  <a:lnTo>
                    <a:pt x="70" y="94"/>
                  </a:lnTo>
                  <a:lnTo>
                    <a:pt x="62" y="100"/>
                  </a:lnTo>
                  <a:lnTo>
                    <a:pt x="54" y="106"/>
                  </a:lnTo>
                  <a:lnTo>
                    <a:pt x="44" y="110"/>
                  </a:lnTo>
                  <a:lnTo>
                    <a:pt x="28" y="114"/>
                  </a:lnTo>
                  <a:lnTo>
                    <a:pt x="28" y="114"/>
                  </a:lnTo>
                  <a:lnTo>
                    <a:pt x="32" y="112"/>
                  </a:lnTo>
                  <a:lnTo>
                    <a:pt x="42" y="106"/>
                  </a:lnTo>
                  <a:lnTo>
                    <a:pt x="46" y="100"/>
                  </a:lnTo>
                  <a:lnTo>
                    <a:pt x="50" y="94"/>
                  </a:lnTo>
                  <a:lnTo>
                    <a:pt x="52" y="84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50" y="78"/>
                  </a:lnTo>
                  <a:lnTo>
                    <a:pt x="48" y="86"/>
                  </a:lnTo>
                  <a:lnTo>
                    <a:pt x="46" y="90"/>
                  </a:lnTo>
                  <a:lnTo>
                    <a:pt x="42" y="96"/>
                  </a:lnTo>
                  <a:lnTo>
                    <a:pt x="36" y="100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0" y="106"/>
                  </a:lnTo>
                  <a:lnTo>
                    <a:pt x="10" y="110"/>
                  </a:lnTo>
                  <a:lnTo>
                    <a:pt x="4" y="118"/>
                  </a:lnTo>
                  <a:lnTo>
                    <a:pt x="2" y="124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26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8" y="100"/>
                  </a:lnTo>
                  <a:lnTo>
                    <a:pt x="16" y="92"/>
                  </a:lnTo>
                  <a:lnTo>
                    <a:pt x="26" y="84"/>
                  </a:lnTo>
                  <a:lnTo>
                    <a:pt x="26" y="84"/>
                  </a:lnTo>
                  <a:lnTo>
                    <a:pt x="28" y="82"/>
                  </a:lnTo>
                  <a:lnTo>
                    <a:pt x="36" y="74"/>
                  </a:lnTo>
                  <a:lnTo>
                    <a:pt x="42" y="64"/>
                  </a:lnTo>
                  <a:lnTo>
                    <a:pt x="44" y="5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2" y="36"/>
                  </a:lnTo>
                  <a:lnTo>
                    <a:pt x="40" y="22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3" name="Freeform 89"/>
            <p:cNvSpPr>
              <a:spLocks/>
            </p:cNvSpPr>
            <p:nvPr/>
          </p:nvSpPr>
          <p:spPr bwMode="auto">
            <a:xfrm>
              <a:off x="2951747" y="1415716"/>
              <a:ext cx="4924926" cy="6432884"/>
            </a:xfrm>
            <a:custGeom>
              <a:avLst/>
              <a:gdLst/>
              <a:ahLst/>
              <a:cxnLst>
                <a:cxn ang="0">
                  <a:pos x="516" y="572"/>
                </a:cxn>
                <a:cxn ang="0">
                  <a:pos x="516" y="500"/>
                </a:cxn>
                <a:cxn ang="0">
                  <a:pos x="524" y="428"/>
                </a:cxn>
                <a:cxn ang="0">
                  <a:pos x="528" y="394"/>
                </a:cxn>
                <a:cxn ang="0">
                  <a:pos x="528" y="324"/>
                </a:cxn>
                <a:cxn ang="0">
                  <a:pos x="526" y="288"/>
                </a:cxn>
                <a:cxn ang="0">
                  <a:pos x="520" y="256"/>
                </a:cxn>
                <a:cxn ang="0">
                  <a:pos x="506" y="212"/>
                </a:cxn>
                <a:cxn ang="0">
                  <a:pos x="480" y="160"/>
                </a:cxn>
                <a:cxn ang="0">
                  <a:pos x="446" y="108"/>
                </a:cxn>
                <a:cxn ang="0">
                  <a:pos x="400" y="60"/>
                </a:cxn>
                <a:cxn ang="0">
                  <a:pos x="344" y="24"/>
                </a:cxn>
                <a:cxn ang="0">
                  <a:pos x="312" y="10"/>
                </a:cxn>
                <a:cxn ang="0">
                  <a:pos x="276" y="2"/>
                </a:cxn>
                <a:cxn ang="0">
                  <a:pos x="238" y="0"/>
                </a:cxn>
                <a:cxn ang="0">
                  <a:pos x="196" y="4"/>
                </a:cxn>
                <a:cxn ang="0">
                  <a:pos x="182" y="8"/>
                </a:cxn>
                <a:cxn ang="0">
                  <a:pos x="156" y="18"/>
                </a:cxn>
                <a:cxn ang="0">
                  <a:pos x="120" y="40"/>
                </a:cxn>
                <a:cxn ang="0">
                  <a:pos x="80" y="82"/>
                </a:cxn>
                <a:cxn ang="0">
                  <a:pos x="48" y="132"/>
                </a:cxn>
                <a:cxn ang="0">
                  <a:pos x="34" y="158"/>
                </a:cxn>
                <a:cxn ang="0">
                  <a:pos x="10" y="224"/>
                </a:cxn>
                <a:cxn ang="0">
                  <a:pos x="0" y="296"/>
                </a:cxn>
                <a:cxn ang="0">
                  <a:pos x="2" y="296"/>
                </a:cxn>
                <a:cxn ang="0">
                  <a:pos x="8" y="252"/>
                </a:cxn>
                <a:cxn ang="0">
                  <a:pos x="24" y="202"/>
                </a:cxn>
                <a:cxn ang="0">
                  <a:pos x="50" y="146"/>
                </a:cxn>
                <a:cxn ang="0">
                  <a:pos x="92" y="86"/>
                </a:cxn>
                <a:cxn ang="0">
                  <a:pos x="104" y="72"/>
                </a:cxn>
                <a:cxn ang="0">
                  <a:pos x="128" y="48"/>
                </a:cxn>
                <a:cxn ang="0">
                  <a:pos x="152" y="32"/>
                </a:cxn>
                <a:cxn ang="0">
                  <a:pos x="178" y="20"/>
                </a:cxn>
                <a:cxn ang="0">
                  <a:pos x="218" y="10"/>
                </a:cxn>
                <a:cxn ang="0">
                  <a:pos x="272" y="14"/>
                </a:cxn>
                <a:cxn ang="0">
                  <a:pos x="322" y="28"/>
                </a:cxn>
                <a:cxn ang="0">
                  <a:pos x="368" y="52"/>
                </a:cxn>
                <a:cxn ang="0">
                  <a:pos x="408" y="82"/>
                </a:cxn>
                <a:cxn ang="0">
                  <a:pos x="438" y="112"/>
                </a:cxn>
                <a:cxn ang="0">
                  <a:pos x="448" y="128"/>
                </a:cxn>
                <a:cxn ang="0">
                  <a:pos x="478" y="176"/>
                </a:cxn>
                <a:cxn ang="0">
                  <a:pos x="500" y="230"/>
                </a:cxn>
                <a:cxn ang="0">
                  <a:pos x="516" y="286"/>
                </a:cxn>
                <a:cxn ang="0">
                  <a:pos x="522" y="346"/>
                </a:cxn>
                <a:cxn ang="0">
                  <a:pos x="520" y="376"/>
                </a:cxn>
                <a:cxn ang="0">
                  <a:pos x="508" y="462"/>
                </a:cxn>
                <a:cxn ang="0">
                  <a:pos x="500" y="520"/>
                </a:cxn>
                <a:cxn ang="0">
                  <a:pos x="504" y="580"/>
                </a:cxn>
                <a:cxn ang="0">
                  <a:pos x="508" y="608"/>
                </a:cxn>
                <a:cxn ang="0">
                  <a:pos x="524" y="660"/>
                </a:cxn>
                <a:cxn ang="0">
                  <a:pos x="544" y="710"/>
                </a:cxn>
                <a:cxn ang="0">
                  <a:pos x="582" y="782"/>
                </a:cxn>
                <a:cxn ang="0">
                  <a:pos x="594" y="802"/>
                </a:cxn>
                <a:cxn ang="0">
                  <a:pos x="614" y="802"/>
                </a:cxn>
                <a:cxn ang="0">
                  <a:pos x="560" y="710"/>
                </a:cxn>
                <a:cxn ang="0">
                  <a:pos x="546" y="676"/>
                </a:cxn>
                <a:cxn ang="0">
                  <a:pos x="524" y="608"/>
                </a:cxn>
                <a:cxn ang="0">
                  <a:pos x="516" y="572"/>
                </a:cxn>
              </a:cxnLst>
              <a:rect l="0" t="0" r="r" b="b"/>
              <a:pathLst>
                <a:path w="614" h="802">
                  <a:moveTo>
                    <a:pt x="516" y="572"/>
                  </a:moveTo>
                  <a:lnTo>
                    <a:pt x="516" y="572"/>
                  </a:lnTo>
                  <a:lnTo>
                    <a:pt x="514" y="536"/>
                  </a:lnTo>
                  <a:lnTo>
                    <a:pt x="516" y="500"/>
                  </a:lnTo>
                  <a:lnTo>
                    <a:pt x="520" y="464"/>
                  </a:lnTo>
                  <a:lnTo>
                    <a:pt x="524" y="428"/>
                  </a:lnTo>
                  <a:lnTo>
                    <a:pt x="524" y="428"/>
                  </a:lnTo>
                  <a:lnTo>
                    <a:pt x="528" y="394"/>
                  </a:lnTo>
                  <a:lnTo>
                    <a:pt x="530" y="358"/>
                  </a:lnTo>
                  <a:lnTo>
                    <a:pt x="528" y="324"/>
                  </a:lnTo>
                  <a:lnTo>
                    <a:pt x="526" y="288"/>
                  </a:lnTo>
                  <a:lnTo>
                    <a:pt x="526" y="288"/>
                  </a:lnTo>
                  <a:lnTo>
                    <a:pt x="524" y="274"/>
                  </a:lnTo>
                  <a:lnTo>
                    <a:pt x="520" y="256"/>
                  </a:lnTo>
                  <a:lnTo>
                    <a:pt x="514" y="236"/>
                  </a:lnTo>
                  <a:lnTo>
                    <a:pt x="506" y="212"/>
                  </a:lnTo>
                  <a:lnTo>
                    <a:pt x="494" y="186"/>
                  </a:lnTo>
                  <a:lnTo>
                    <a:pt x="480" y="160"/>
                  </a:lnTo>
                  <a:lnTo>
                    <a:pt x="464" y="134"/>
                  </a:lnTo>
                  <a:lnTo>
                    <a:pt x="446" y="108"/>
                  </a:lnTo>
                  <a:lnTo>
                    <a:pt x="424" y="84"/>
                  </a:lnTo>
                  <a:lnTo>
                    <a:pt x="400" y="60"/>
                  </a:lnTo>
                  <a:lnTo>
                    <a:pt x="374" y="40"/>
                  </a:lnTo>
                  <a:lnTo>
                    <a:pt x="344" y="24"/>
                  </a:lnTo>
                  <a:lnTo>
                    <a:pt x="328" y="16"/>
                  </a:lnTo>
                  <a:lnTo>
                    <a:pt x="312" y="10"/>
                  </a:lnTo>
                  <a:lnTo>
                    <a:pt x="294" y="6"/>
                  </a:lnTo>
                  <a:lnTo>
                    <a:pt x="276" y="2"/>
                  </a:lnTo>
                  <a:lnTo>
                    <a:pt x="258" y="0"/>
                  </a:lnTo>
                  <a:lnTo>
                    <a:pt x="238" y="0"/>
                  </a:lnTo>
                  <a:lnTo>
                    <a:pt x="218" y="2"/>
                  </a:lnTo>
                  <a:lnTo>
                    <a:pt x="196" y="4"/>
                  </a:lnTo>
                  <a:lnTo>
                    <a:pt x="196" y="4"/>
                  </a:lnTo>
                  <a:lnTo>
                    <a:pt x="182" y="8"/>
                  </a:lnTo>
                  <a:lnTo>
                    <a:pt x="168" y="12"/>
                  </a:lnTo>
                  <a:lnTo>
                    <a:pt x="156" y="18"/>
                  </a:lnTo>
                  <a:lnTo>
                    <a:pt x="144" y="24"/>
                  </a:lnTo>
                  <a:lnTo>
                    <a:pt x="120" y="40"/>
                  </a:lnTo>
                  <a:lnTo>
                    <a:pt x="100" y="60"/>
                  </a:lnTo>
                  <a:lnTo>
                    <a:pt x="80" y="82"/>
                  </a:lnTo>
                  <a:lnTo>
                    <a:pt x="64" y="106"/>
                  </a:lnTo>
                  <a:lnTo>
                    <a:pt x="48" y="132"/>
                  </a:lnTo>
                  <a:lnTo>
                    <a:pt x="34" y="158"/>
                  </a:lnTo>
                  <a:lnTo>
                    <a:pt x="34" y="158"/>
                  </a:lnTo>
                  <a:lnTo>
                    <a:pt x="20" y="190"/>
                  </a:lnTo>
                  <a:lnTo>
                    <a:pt x="10" y="224"/>
                  </a:lnTo>
                  <a:lnTo>
                    <a:pt x="2" y="260"/>
                  </a:lnTo>
                  <a:lnTo>
                    <a:pt x="0" y="296"/>
                  </a:lnTo>
                  <a:lnTo>
                    <a:pt x="2" y="296"/>
                  </a:lnTo>
                  <a:lnTo>
                    <a:pt x="2" y="296"/>
                  </a:lnTo>
                  <a:lnTo>
                    <a:pt x="4" y="274"/>
                  </a:lnTo>
                  <a:lnTo>
                    <a:pt x="8" y="252"/>
                  </a:lnTo>
                  <a:lnTo>
                    <a:pt x="14" y="228"/>
                  </a:lnTo>
                  <a:lnTo>
                    <a:pt x="24" y="202"/>
                  </a:lnTo>
                  <a:lnTo>
                    <a:pt x="36" y="174"/>
                  </a:lnTo>
                  <a:lnTo>
                    <a:pt x="50" y="146"/>
                  </a:lnTo>
                  <a:lnTo>
                    <a:pt x="70" y="116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104" y="72"/>
                  </a:lnTo>
                  <a:lnTo>
                    <a:pt x="114" y="60"/>
                  </a:lnTo>
                  <a:lnTo>
                    <a:pt x="128" y="48"/>
                  </a:lnTo>
                  <a:lnTo>
                    <a:pt x="140" y="40"/>
                  </a:lnTo>
                  <a:lnTo>
                    <a:pt x="152" y="32"/>
                  </a:lnTo>
                  <a:lnTo>
                    <a:pt x="166" y="24"/>
                  </a:lnTo>
                  <a:lnTo>
                    <a:pt x="178" y="20"/>
                  </a:lnTo>
                  <a:lnTo>
                    <a:pt x="192" y="16"/>
                  </a:lnTo>
                  <a:lnTo>
                    <a:pt x="218" y="10"/>
                  </a:lnTo>
                  <a:lnTo>
                    <a:pt x="244" y="10"/>
                  </a:lnTo>
                  <a:lnTo>
                    <a:pt x="272" y="14"/>
                  </a:lnTo>
                  <a:lnTo>
                    <a:pt x="296" y="20"/>
                  </a:lnTo>
                  <a:lnTo>
                    <a:pt x="322" y="28"/>
                  </a:lnTo>
                  <a:lnTo>
                    <a:pt x="346" y="40"/>
                  </a:lnTo>
                  <a:lnTo>
                    <a:pt x="368" y="52"/>
                  </a:lnTo>
                  <a:lnTo>
                    <a:pt x="388" y="66"/>
                  </a:lnTo>
                  <a:lnTo>
                    <a:pt x="408" y="82"/>
                  </a:lnTo>
                  <a:lnTo>
                    <a:pt x="424" y="98"/>
                  </a:lnTo>
                  <a:lnTo>
                    <a:pt x="438" y="112"/>
                  </a:lnTo>
                  <a:lnTo>
                    <a:pt x="448" y="128"/>
                  </a:lnTo>
                  <a:lnTo>
                    <a:pt x="448" y="128"/>
                  </a:lnTo>
                  <a:lnTo>
                    <a:pt x="464" y="152"/>
                  </a:lnTo>
                  <a:lnTo>
                    <a:pt x="478" y="176"/>
                  </a:lnTo>
                  <a:lnTo>
                    <a:pt x="490" y="204"/>
                  </a:lnTo>
                  <a:lnTo>
                    <a:pt x="500" y="230"/>
                  </a:lnTo>
                  <a:lnTo>
                    <a:pt x="510" y="258"/>
                  </a:lnTo>
                  <a:lnTo>
                    <a:pt x="516" y="286"/>
                  </a:lnTo>
                  <a:lnTo>
                    <a:pt x="520" y="316"/>
                  </a:lnTo>
                  <a:lnTo>
                    <a:pt x="522" y="346"/>
                  </a:lnTo>
                  <a:lnTo>
                    <a:pt x="522" y="346"/>
                  </a:lnTo>
                  <a:lnTo>
                    <a:pt x="520" y="376"/>
                  </a:lnTo>
                  <a:lnTo>
                    <a:pt x="518" y="404"/>
                  </a:lnTo>
                  <a:lnTo>
                    <a:pt x="508" y="462"/>
                  </a:lnTo>
                  <a:lnTo>
                    <a:pt x="504" y="492"/>
                  </a:lnTo>
                  <a:lnTo>
                    <a:pt x="500" y="520"/>
                  </a:lnTo>
                  <a:lnTo>
                    <a:pt x="500" y="550"/>
                  </a:lnTo>
                  <a:lnTo>
                    <a:pt x="504" y="580"/>
                  </a:lnTo>
                  <a:lnTo>
                    <a:pt x="504" y="580"/>
                  </a:lnTo>
                  <a:lnTo>
                    <a:pt x="508" y="608"/>
                  </a:lnTo>
                  <a:lnTo>
                    <a:pt x="516" y="634"/>
                  </a:lnTo>
                  <a:lnTo>
                    <a:pt x="524" y="660"/>
                  </a:lnTo>
                  <a:lnTo>
                    <a:pt x="532" y="686"/>
                  </a:lnTo>
                  <a:lnTo>
                    <a:pt x="544" y="710"/>
                  </a:lnTo>
                  <a:lnTo>
                    <a:pt x="556" y="734"/>
                  </a:lnTo>
                  <a:lnTo>
                    <a:pt x="582" y="782"/>
                  </a:lnTo>
                  <a:lnTo>
                    <a:pt x="582" y="782"/>
                  </a:lnTo>
                  <a:lnTo>
                    <a:pt x="594" y="802"/>
                  </a:lnTo>
                  <a:lnTo>
                    <a:pt x="614" y="802"/>
                  </a:lnTo>
                  <a:lnTo>
                    <a:pt x="614" y="802"/>
                  </a:lnTo>
                  <a:lnTo>
                    <a:pt x="586" y="756"/>
                  </a:lnTo>
                  <a:lnTo>
                    <a:pt x="560" y="710"/>
                  </a:lnTo>
                  <a:lnTo>
                    <a:pt x="560" y="710"/>
                  </a:lnTo>
                  <a:lnTo>
                    <a:pt x="546" y="676"/>
                  </a:lnTo>
                  <a:lnTo>
                    <a:pt x="532" y="644"/>
                  </a:lnTo>
                  <a:lnTo>
                    <a:pt x="524" y="608"/>
                  </a:lnTo>
                  <a:lnTo>
                    <a:pt x="516" y="572"/>
                  </a:lnTo>
                  <a:lnTo>
                    <a:pt x="516" y="57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4" name="Freeform 90"/>
            <p:cNvSpPr>
              <a:spLocks/>
            </p:cNvSpPr>
            <p:nvPr/>
          </p:nvSpPr>
          <p:spPr bwMode="auto">
            <a:xfrm>
              <a:off x="1556084" y="4011"/>
              <a:ext cx="2614863" cy="1684421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4" y="28"/>
                </a:cxn>
                <a:cxn ang="0">
                  <a:pos x="0" y="58"/>
                </a:cxn>
                <a:cxn ang="0">
                  <a:pos x="4" y="84"/>
                </a:cxn>
                <a:cxn ang="0">
                  <a:pos x="12" y="110"/>
                </a:cxn>
                <a:cxn ang="0">
                  <a:pos x="26" y="134"/>
                </a:cxn>
                <a:cxn ang="0">
                  <a:pos x="44" y="154"/>
                </a:cxn>
                <a:cxn ang="0">
                  <a:pos x="66" y="168"/>
                </a:cxn>
                <a:cxn ang="0">
                  <a:pos x="90" y="180"/>
                </a:cxn>
                <a:cxn ang="0">
                  <a:pos x="112" y="184"/>
                </a:cxn>
                <a:cxn ang="0">
                  <a:pos x="154" y="184"/>
                </a:cxn>
                <a:cxn ang="0">
                  <a:pos x="176" y="182"/>
                </a:cxn>
                <a:cxn ang="0">
                  <a:pos x="240" y="174"/>
                </a:cxn>
                <a:cxn ang="0">
                  <a:pos x="274" y="176"/>
                </a:cxn>
                <a:cxn ang="0">
                  <a:pos x="298" y="186"/>
                </a:cxn>
                <a:cxn ang="0">
                  <a:pos x="310" y="200"/>
                </a:cxn>
                <a:cxn ang="0">
                  <a:pos x="318" y="210"/>
                </a:cxn>
                <a:cxn ang="0">
                  <a:pos x="322" y="208"/>
                </a:cxn>
                <a:cxn ang="0">
                  <a:pos x="326" y="204"/>
                </a:cxn>
                <a:cxn ang="0">
                  <a:pos x="300" y="180"/>
                </a:cxn>
                <a:cxn ang="0">
                  <a:pos x="290" y="174"/>
                </a:cxn>
                <a:cxn ang="0">
                  <a:pos x="266" y="166"/>
                </a:cxn>
                <a:cxn ang="0">
                  <a:pos x="256" y="166"/>
                </a:cxn>
                <a:cxn ang="0">
                  <a:pos x="198" y="172"/>
                </a:cxn>
                <a:cxn ang="0">
                  <a:pos x="144" y="178"/>
                </a:cxn>
                <a:cxn ang="0">
                  <a:pos x="108" y="174"/>
                </a:cxn>
                <a:cxn ang="0">
                  <a:pos x="74" y="162"/>
                </a:cxn>
                <a:cxn ang="0">
                  <a:pos x="44" y="140"/>
                </a:cxn>
                <a:cxn ang="0">
                  <a:pos x="20" y="112"/>
                </a:cxn>
                <a:cxn ang="0">
                  <a:pos x="14" y="102"/>
                </a:cxn>
                <a:cxn ang="0">
                  <a:pos x="4" y="74"/>
                </a:cxn>
                <a:cxn ang="0">
                  <a:pos x="6" y="36"/>
                </a:cxn>
                <a:cxn ang="0">
                  <a:pos x="12" y="10"/>
                </a:cxn>
                <a:cxn ang="0">
                  <a:pos x="16" y="0"/>
                </a:cxn>
              </a:cxnLst>
              <a:rect l="0" t="0" r="r" b="b"/>
              <a:pathLst>
                <a:path w="326" h="210">
                  <a:moveTo>
                    <a:pt x="16" y="0"/>
                  </a:moveTo>
                  <a:lnTo>
                    <a:pt x="16" y="0"/>
                  </a:lnTo>
                  <a:lnTo>
                    <a:pt x="10" y="14"/>
                  </a:lnTo>
                  <a:lnTo>
                    <a:pt x="4" y="28"/>
                  </a:lnTo>
                  <a:lnTo>
                    <a:pt x="2" y="42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6" y="98"/>
                  </a:lnTo>
                  <a:lnTo>
                    <a:pt x="12" y="110"/>
                  </a:lnTo>
                  <a:lnTo>
                    <a:pt x="18" y="122"/>
                  </a:lnTo>
                  <a:lnTo>
                    <a:pt x="26" y="134"/>
                  </a:lnTo>
                  <a:lnTo>
                    <a:pt x="34" y="144"/>
                  </a:lnTo>
                  <a:lnTo>
                    <a:pt x="44" y="154"/>
                  </a:lnTo>
                  <a:lnTo>
                    <a:pt x="54" y="162"/>
                  </a:lnTo>
                  <a:lnTo>
                    <a:pt x="66" y="168"/>
                  </a:lnTo>
                  <a:lnTo>
                    <a:pt x="78" y="174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112" y="184"/>
                  </a:lnTo>
                  <a:lnTo>
                    <a:pt x="132" y="186"/>
                  </a:lnTo>
                  <a:lnTo>
                    <a:pt x="154" y="184"/>
                  </a:lnTo>
                  <a:lnTo>
                    <a:pt x="176" y="182"/>
                  </a:lnTo>
                  <a:lnTo>
                    <a:pt x="176" y="182"/>
                  </a:lnTo>
                  <a:lnTo>
                    <a:pt x="240" y="174"/>
                  </a:lnTo>
                  <a:lnTo>
                    <a:pt x="240" y="174"/>
                  </a:lnTo>
                  <a:lnTo>
                    <a:pt x="258" y="174"/>
                  </a:lnTo>
                  <a:lnTo>
                    <a:pt x="274" y="176"/>
                  </a:lnTo>
                  <a:lnTo>
                    <a:pt x="288" y="180"/>
                  </a:lnTo>
                  <a:lnTo>
                    <a:pt x="298" y="186"/>
                  </a:lnTo>
                  <a:lnTo>
                    <a:pt x="304" y="194"/>
                  </a:lnTo>
                  <a:lnTo>
                    <a:pt x="310" y="200"/>
                  </a:lnTo>
                  <a:lnTo>
                    <a:pt x="318" y="210"/>
                  </a:lnTo>
                  <a:lnTo>
                    <a:pt x="318" y="210"/>
                  </a:lnTo>
                  <a:lnTo>
                    <a:pt x="320" y="210"/>
                  </a:lnTo>
                  <a:lnTo>
                    <a:pt x="322" y="208"/>
                  </a:lnTo>
                  <a:lnTo>
                    <a:pt x="326" y="204"/>
                  </a:lnTo>
                  <a:lnTo>
                    <a:pt x="326" y="204"/>
                  </a:lnTo>
                  <a:lnTo>
                    <a:pt x="310" y="188"/>
                  </a:lnTo>
                  <a:lnTo>
                    <a:pt x="300" y="180"/>
                  </a:lnTo>
                  <a:lnTo>
                    <a:pt x="290" y="174"/>
                  </a:lnTo>
                  <a:lnTo>
                    <a:pt x="290" y="174"/>
                  </a:lnTo>
                  <a:lnTo>
                    <a:pt x="274" y="168"/>
                  </a:lnTo>
                  <a:lnTo>
                    <a:pt x="266" y="166"/>
                  </a:lnTo>
                  <a:lnTo>
                    <a:pt x="256" y="166"/>
                  </a:lnTo>
                  <a:lnTo>
                    <a:pt x="256" y="166"/>
                  </a:lnTo>
                  <a:lnTo>
                    <a:pt x="226" y="168"/>
                  </a:lnTo>
                  <a:lnTo>
                    <a:pt x="198" y="172"/>
                  </a:lnTo>
                  <a:lnTo>
                    <a:pt x="144" y="178"/>
                  </a:lnTo>
                  <a:lnTo>
                    <a:pt x="144" y="178"/>
                  </a:lnTo>
                  <a:lnTo>
                    <a:pt x="126" y="178"/>
                  </a:lnTo>
                  <a:lnTo>
                    <a:pt x="108" y="174"/>
                  </a:lnTo>
                  <a:lnTo>
                    <a:pt x="90" y="170"/>
                  </a:lnTo>
                  <a:lnTo>
                    <a:pt x="74" y="162"/>
                  </a:lnTo>
                  <a:lnTo>
                    <a:pt x="58" y="152"/>
                  </a:lnTo>
                  <a:lnTo>
                    <a:pt x="44" y="140"/>
                  </a:lnTo>
                  <a:lnTo>
                    <a:pt x="30" y="128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14" y="102"/>
                  </a:lnTo>
                  <a:lnTo>
                    <a:pt x="10" y="92"/>
                  </a:lnTo>
                  <a:lnTo>
                    <a:pt x="4" y="74"/>
                  </a:lnTo>
                  <a:lnTo>
                    <a:pt x="4" y="54"/>
                  </a:lnTo>
                  <a:lnTo>
                    <a:pt x="6" y="36"/>
                  </a:lnTo>
                  <a:lnTo>
                    <a:pt x="8" y="22"/>
                  </a:lnTo>
                  <a:lnTo>
                    <a:pt x="12" y="1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5" name="Freeform 91"/>
            <p:cNvSpPr>
              <a:spLocks/>
            </p:cNvSpPr>
            <p:nvPr/>
          </p:nvSpPr>
          <p:spPr bwMode="auto">
            <a:xfrm>
              <a:off x="1171074" y="1704474"/>
              <a:ext cx="2646947" cy="1732547"/>
            </a:xfrm>
            <a:custGeom>
              <a:avLst/>
              <a:gdLst/>
              <a:ahLst/>
              <a:cxnLst>
                <a:cxn ang="0">
                  <a:pos x="312" y="12"/>
                </a:cxn>
                <a:cxn ang="0">
                  <a:pos x="266" y="0"/>
                </a:cxn>
                <a:cxn ang="0">
                  <a:pos x="232" y="6"/>
                </a:cxn>
                <a:cxn ang="0">
                  <a:pos x="196" y="32"/>
                </a:cxn>
                <a:cxn ang="0">
                  <a:pos x="178" y="58"/>
                </a:cxn>
                <a:cxn ang="0">
                  <a:pos x="160" y="130"/>
                </a:cxn>
                <a:cxn ang="0">
                  <a:pos x="150" y="158"/>
                </a:cxn>
                <a:cxn ang="0">
                  <a:pos x="118" y="192"/>
                </a:cxn>
                <a:cxn ang="0">
                  <a:pos x="72" y="208"/>
                </a:cxn>
                <a:cxn ang="0">
                  <a:pos x="44" y="208"/>
                </a:cxn>
                <a:cxn ang="0">
                  <a:pos x="12" y="182"/>
                </a:cxn>
                <a:cxn ang="0">
                  <a:pos x="8" y="140"/>
                </a:cxn>
                <a:cxn ang="0">
                  <a:pos x="16" y="110"/>
                </a:cxn>
                <a:cxn ang="0">
                  <a:pos x="46" y="80"/>
                </a:cxn>
                <a:cxn ang="0">
                  <a:pos x="68" y="80"/>
                </a:cxn>
                <a:cxn ang="0">
                  <a:pos x="86" y="104"/>
                </a:cxn>
                <a:cxn ang="0">
                  <a:pos x="84" y="114"/>
                </a:cxn>
                <a:cxn ang="0">
                  <a:pos x="76" y="124"/>
                </a:cxn>
                <a:cxn ang="0">
                  <a:pos x="56" y="128"/>
                </a:cxn>
                <a:cxn ang="0">
                  <a:pos x="42" y="122"/>
                </a:cxn>
                <a:cxn ang="0">
                  <a:pos x="68" y="134"/>
                </a:cxn>
                <a:cxn ang="0">
                  <a:pos x="86" y="122"/>
                </a:cxn>
                <a:cxn ang="0">
                  <a:pos x="92" y="106"/>
                </a:cxn>
                <a:cxn ang="0">
                  <a:pos x="84" y="88"/>
                </a:cxn>
                <a:cxn ang="0">
                  <a:pos x="66" y="76"/>
                </a:cxn>
                <a:cxn ang="0">
                  <a:pos x="52" y="74"/>
                </a:cxn>
                <a:cxn ang="0">
                  <a:pos x="22" y="90"/>
                </a:cxn>
                <a:cxn ang="0">
                  <a:pos x="2" y="130"/>
                </a:cxn>
                <a:cxn ang="0">
                  <a:pos x="0" y="158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82" y="214"/>
                </a:cxn>
                <a:cxn ang="0">
                  <a:pos x="112" y="206"/>
                </a:cxn>
                <a:cxn ang="0">
                  <a:pos x="146" y="178"/>
                </a:cxn>
                <a:cxn ang="0">
                  <a:pos x="168" y="138"/>
                </a:cxn>
                <a:cxn ang="0">
                  <a:pos x="178" y="90"/>
                </a:cxn>
                <a:cxn ang="0">
                  <a:pos x="188" y="58"/>
                </a:cxn>
                <a:cxn ang="0">
                  <a:pos x="214" y="26"/>
                </a:cxn>
                <a:cxn ang="0">
                  <a:pos x="242" y="14"/>
                </a:cxn>
                <a:cxn ang="0">
                  <a:pos x="280" y="14"/>
                </a:cxn>
                <a:cxn ang="0">
                  <a:pos x="320" y="30"/>
                </a:cxn>
                <a:cxn ang="0">
                  <a:pos x="326" y="28"/>
                </a:cxn>
              </a:cxnLst>
              <a:rect l="0" t="0" r="r" b="b"/>
              <a:pathLst>
                <a:path w="330" h="216">
                  <a:moveTo>
                    <a:pt x="330" y="24"/>
                  </a:moveTo>
                  <a:lnTo>
                    <a:pt x="330" y="24"/>
                  </a:lnTo>
                  <a:lnTo>
                    <a:pt x="312" y="12"/>
                  </a:lnTo>
                  <a:lnTo>
                    <a:pt x="296" y="6"/>
                  </a:lnTo>
                  <a:lnTo>
                    <a:pt x="276" y="2"/>
                  </a:lnTo>
                  <a:lnTo>
                    <a:pt x="266" y="0"/>
                  </a:lnTo>
                  <a:lnTo>
                    <a:pt x="254" y="0"/>
                  </a:lnTo>
                  <a:lnTo>
                    <a:pt x="244" y="2"/>
                  </a:lnTo>
                  <a:lnTo>
                    <a:pt x="232" y="6"/>
                  </a:lnTo>
                  <a:lnTo>
                    <a:pt x="220" y="12"/>
                  </a:lnTo>
                  <a:lnTo>
                    <a:pt x="208" y="22"/>
                  </a:lnTo>
                  <a:lnTo>
                    <a:pt x="196" y="32"/>
                  </a:lnTo>
                  <a:lnTo>
                    <a:pt x="184" y="48"/>
                  </a:lnTo>
                  <a:lnTo>
                    <a:pt x="184" y="48"/>
                  </a:lnTo>
                  <a:lnTo>
                    <a:pt x="178" y="58"/>
                  </a:lnTo>
                  <a:lnTo>
                    <a:pt x="172" y="70"/>
                  </a:lnTo>
                  <a:lnTo>
                    <a:pt x="166" y="100"/>
                  </a:lnTo>
                  <a:lnTo>
                    <a:pt x="160" y="130"/>
                  </a:lnTo>
                  <a:lnTo>
                    <a:pt x="156" y="144"/>
                  </a:lnTo>
                  <a:lnTo>
                    <a:pt x="150" y="158"/>
                  </a:lnTo>
                  <a:lnTo>
                    <a:pt x="150" y="158"/>
                  </a:lnTo>
                  <a:lnTo>
                    <a:pt x="142" y="170"/>
                  </a:lnTo>
                  <a:lnTo>
                    <a:pt x="132" y="182"/>
                  </a:lnTo>
                  <a:lnTo>
                    <a:pt x="118" y="192"/>
                  </a:lnTo>
                  <a:lnTo>
                    <a:pt x="104" y="200"/>
                  </a:lnTo>
                  <a:lnTo>
                    <a:pt x="88" y="206"/>
                  </a:lnTo>
                  <a:lnTo>
                    <a:pt x="72" y="208"/>
                  </a:lnTo>
                  <a:lnTo>
                    <a:pt x="58" y="210"/>
                  </a:lnTo>
                  <a:lnTo>
                    <a:pt x="44" y="208"/>
                  </a:lnTo>
                  <a:lnTo>
                    <a:pt x="44" y="208"/>
                  </a:lnTo>
                  <a:lnTo>
                    <a:pt x="30" y="202"/>
                  </a:lnTo>
                  <a:lnTo>
                    <a:pt x="20" y="192"/>
                  </a:lnTo>
                  <a:lnTo>
                    <a:pt x="12" y="182"/>
                  </a:lnTo>
                  <a:lnTo>
                    <a:pt x="8" y="168"/>
                  </a:lnTo>
                  <a:lnTo>
                    <a:pt x="6" y="154"/>
                  </a:lnTo>
                  <a:lnTo>
                    <a:pt x="8" y="140"/>
                  </a:lnTo>
                  <a:lnTo>
                    <a:pt x="12" y="124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24" y="96"/>
                  </a:lnTo>
                  <a:lnTo>
                    <a:pt x="36" y="86"/>
                  </a:lnTo>
                  <a:lnTo>
                    <a:pt x="46" y="80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68" y="80"/>
                  </a:lnTo>
                  <a:lnTo>
                    <a:pt x="76" y="84"/>
                  </a:lnTo>
                  <a:lnTo>
                    <a:pt x="82" y="94"/>
                  </a:lnTo>
                  <a:lnTo>
                    <a:pt x="86" y="104"/>
                  </a:lnTo>
                  <a:lnTo>
                    <a:pt x="86" y="104"/>
                  </a:lnTo>
                  <a:lnTo>
                    <a:pt x="86" y="108"/>
                  </a:lnTo>
                  <a:lnTo>
                    <a:pt x="84" y="114"/>
                  </a:lnTo>
                  <a:lnTo>
                    <a:pt x="80" y="120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2" y="128"/>
                  </a:lnTo>
                  <a:lnTo>
                    <a:pt x="68" y="128"/>
                  </a:lnTo>
                  <a:lnTo>
                    <a:pt x="56" y="128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54" y="130"/>
                  </a:lnTo>
                  <a:lnTo>
                    <a:pt x="62" y="132"/>
                  </a:lnTo>
                  <a:lnTo>
                    <a:pt x="68" y="134"/>
                  </a:lnTo>
                  <a:lnTo>
                    <a:pt x="74" y="132"/>
                  </a:lnTo>
                  <a:lnTo>
                    <a:pt x="80" y="128"/>
                  </a:lnTo>
                  <a:lnTo>
                    <a:pt x="86" y="122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2" y="106"/>
                  </a:lnTo>
                  <a:lnTo>
                    <a:pt x="92" y="100"/>
                  </a:lnTo>
                  <a:lnTo>
                    <a:pt x="90" y="92"/>
                  </a:lnTo>
                  <a:lnTo>
                    <a:pt x="84" y="88"/>
                  </a:lnTo>
                  <a:lnTo>
                    <a:pt x="78" y="82"/>
                  </a:lnTo>
                  <a:lnTo>
                    <a:pt x="72" y="78"/>
                  </a:lnTo>
                  <a:lnTo>
                    <a:pt x="66" y="76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2" y="74"/>
                  </a:lnTo>
                  <a:lnTo>
                    <a:pt x="46" y="76"/>
                  </a:lnTo>
                  <a:lnTo>
                    <a:pt x="34" y="82"/>
                  </a:lnTo>
                  <a:lnTo>
                    <a:pt x="22" y="90"/>
                  </a:lnTo>
                  <a:lnTo>
                    <a:pt x="14" y="102"/>
                  </a:lnTo>
                  <a:lnTo>
                    <a:pt x="8" y="116"/>
                  </a:lnTo>
                  <a:lnTo>
                    <a:pt x="2" y="130"/>
                  </a:lnTo>
                  <a:lnTo>
                    <a:pt x="0" y="144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8"/>
                  </a:lnTo>
                  <a:lnTo>
                    <a:pt x="2" y="176"/>
                  </a:lnTo>
                  <a:lnTo>
                    <a:pt x="6" y="184"/>
                  </a:lnTo>
                  <a:lnTo>
                    <a:pt x="10" y="190"/>
                  </a:lnTo>
                  <a:lnTo>
                    <a:pt x="20" y="202"/>
                  </a:lnTo>
                  <a:lnTo>
                    <a:pt x="34" y="208"/>
                  </a:lnTo>
                  <a:lnTo>
                    <a:pt x="50" y="214"/>
                  </a:lnTo>
                  <a:lnTo>
                    <a:pt x="66" y="216"/>
                  </a:lnTo>
                  <a:lnTo>
                    <a:pt x="82" y="214"/>
                  </a:lnTo>
                  <a:lnTo>
                    <a:pt x="98" y="212"/>
                  </a:lnTo>
                  <a:lnTo>
                    <a:pt x="98" y="212"/>
                  </a:lnTo>
                  <a:lnTo>
                    <a:pt x="112" y="206"/>
                  </a:lnTo>
                  <a:lnTo>
                    <a:pt x="124" y="198"/>
                  </a:lnTo>
                  <a:lnTo>
                    <a:pt x="136" y="188"/>
                  </a:lnTo>
                  <a:lnTo>
                    <a:pt x="146" y="178"/>
                  </a:lnTo>
                  <a:lnTo>
                    <a:pt x="156" y="166"/>
                  </a:lnTo>
                  <a:lnTo>
                    <a:pt x="162" y="152"/>
                  </a:lnTo>
                  <a:lnTo>
                    <a:pt x="168" y="138"/>
                  </a:lnTo>
                  <a:lnTo>
                    <a:pt x="172" y="124"/>
                  </a:lnTo>
                  <a:lnTo>
                    <a:pt x="172" y="124"/>
                  </a:lnTo>
                  <a:lnTo>
                    <a:pt x="178" y="90"/>
                  </a:lnTo>
                  <a:lnTo>
                    <a:pt x="182" y="74"/>
                  </a:lnTo>
                  <a:lnTo>
                    <a:pt x="188" y="58"/>
                  </a:lnTo>
                  <a:lnTo>
                    <a:pt x="188" y="58"/>
                  </a:lnTo>
                  <a:lnTo>
                    <a:pt x="196" y="46"/>
                  </a:lnTo>
                  <a:lnTo>
                    <a:pt x="204" y="36"/>
                  </a:lnTo>
                  <a:lnTo>
                    <a:pt x="214" y="26"/>
                  </a:lnTo>
                  <a:lnTo>
                    <a:pt x="224" y="20"/>
                  </a:lnTo>
                  <a:lnTo>
                    <a:pt x="234" y="16"/>
                  </a:lnTo>
                  <a:lnTo>
                    <a:pt x="242" y="14"/>
                  </a:lnTo>
                  <a:lnTo>
                    <a:pt x="252" y="12"/>
                  </a:lnTo>
                  <a:lnTo>
                    <a:pt x="262" y="12"/>
                  </a:lnTo>
                  <a:lnTo>
                    <a:pt x="280" y="14"/>
                  </a:lnTo>
                  <a:lnTo>
                    <a:pt x="296" y="20"/>
                  </a:lnTo>
                  <a:lnTo>
                    <a:pt x="310" y="26"/>
                  </a:lnTo>
                  <a:lnTo>
                    <a:pt x="320" y="30"/>
                  </a:lnTo>
                  <a:lnTo>
                    <a:pt x="320" y="30"/>
                  </a:lnTo>
                  <a:lnTo>
                    <a:pt x="322" y="30"/>
                  </a:lnTo>
                  <a:lnTo>
                    <a:pt x="326" y="28"/>
                  </a:lnTo>
                  <a:lnTo>
                    <a:pt x="330" y="24"/>
                  </a:lnTo>
                  <a:lnTo>
                    <a:pt x="33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6" name="Freeform 92"/>
            <p:cNvSpPr>
              <a:spLocks/>
            </p:cNvSpPr>
            <p:nvPr/>
          </p:nvSpPr>
          <p:spPr bwMode="auto">
            <a:xfrm>
              <a:off x="7684168" y="6565232"/>
              <a:ext cx="1459832" cy="1283368"/>
            </a:xfrm>
            <a:custGeom>
              <a:avLst/>
              <a:gdLst/>
              <a:ahLst/>
              <a:cxnLst>
                <a:cxn ang="0">
                  <a:pos x="76" y="34"/>
                </a:cxn>
                <a:cxn ang="0">
                  <a:pos x="76" y="34"/>
                </a:cxn>
                <a:cxn ang="0">
                  <a:pos x="92" y="30"/>
                </a:cxn>
                <a:cxn ang="0">
                  <a:pos x="106" y="28"/>
                </a:cxn>
                <a:cxn ang="0">
                  <a:pos x="138" y="24"/>
                </a:cxn>
                <a:cxn ang="0">
                  <a:pos x="138" y="24"/>
                </a:cxn>
                <a:cxn ang="0">
                  <a:pos x="160" y="20"/>
                </a:cxn>
                <a:cxn ang="0">
                  <a:pos x="172" y="16"/>
                </a:cxn>
                <a:cxn ang="0">
                  <a:pos x="182" y="10"/>
                </a:cxn>
                <a:cxn ang="0">
                  <a:pos x="182" y="0"/>
                </a:cxn>
                <a:cxn ang="0">
                  <a:pos x="182" y="0"/>
                </a:cxn>
                <a:cxn ang="0">
                  <a:pos x="172" y="6"/>
                </a:cxn>
                <a:cxn ang="0">
                  <a:pos x="172" y="6"/>
                </a:cxn>
                <a:cxn ang="0">
                  <a:pos x="158" y="10"/>
                </a:cxn>
                <a:cxn ang="0">
                  <a:pos x="146" y="14"/>
                </a:cxn>
                <a:cxn ang="0">
                  <a:pos x="118" y="16"/>
                </a:cxn>
                <a:cxn ang="0">
                  <a:pos x="92" y="20"/>
                </a:cxn>
                <a:cxn ang="0">
                  <a:pos x="78" y="22"/>
                </a:cxn>
                <a:cxn ang="0">
                  <a:pos x="66" y="26"/>
                </a:cxn>
                <a:cxn ang="0">
                  <a:pos x="66" y="26"/>
                </a:cxn>
                <a:cxn ang="0">
                  <a:pos x="52" y="34"/>
                </a:cxn>
                <a:cxn ang="0">
                  <a:pos x="38" y="44"/>
                </a:cxn>
                <a:cxn ang="0">
                  <a:pos x="26" y="54"/>
                </a:cxn>
                <a:cxn ang="0">
                  <a:pos x="16" y="68"/>
                </a:cxn>
                <a:cxn ang="0">
                  <a:pos x="6" y="84"/>
                </a:cxn>
                <a:cxn ang="0">
                  <a:pos x="2" y="102"/>
                </a:cxn>
                <a:cxn ang="0">
                  <a:pos x="0" y="122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4" y="150"/>
                </a:cxn>
                <a:cxn ang="0">
                  <a:pos x="6" y="152"/>
                </a:cxn>
                <a:cxn ang="0">
                  <a:pos x="8" y="156"/>
                </a:cxn>
                <a:cxn ang="0">
                  <a:pos x="10" y="160"/>
                </a:cxn>
                <a:cxn ang="0">
                  <a:pos x="26" y="160"/>
                </a:cxn>
                <a:cxn ang="0">
                  <a:pos x="26" y="160"/>
                </a:cxn>
                <a:cxn ang="0">
                  <a:pos x="24" y="148"/>
                </a:cxn>
                <a:cxn ang="0">
                  <a:pos x="22" y="132"/>
                </a:cxn>
                <a:cxn ang="0">
                  <a:pos x="20" y="112"/>
                </a:cxn>
                <a:cxn ang="0">
                  <a:pos x="22" y="94"/>
                </a:cxn>
                <a:cxn ang="0">
                  <a:pos x="28" y="76"/>
                </a:cxn>
                <a:cxn ang="0">
                  <a:pos x="32" y="66"/>
                </a:cxn>
                <a:cxn ang="0">
                  <a:pos x="38" y="58"/>
                </a:cxn>
                <a:cxn ang="0">
                  <a:pos x="46" y="50"/>
                </a:cxn>
                <a:cxn ang="0">
                  <a:pos x="54" y="44"/>
                </a:cxn>
                <a:cxn ang="0">
                  <a:pos x="64" y="38"/>
                </a:cxn>
                <a:cxn ang="0">
                  <a:pos x="76" y="34"/>
                </a:cxn>
                <a:cxn ang="0">
                  <a:pos x="76" y="34"/>
                </a:cxn>
              </a:cxnLst>
              <a:rect l="0" t="0" r="r" b="b"/>
              <a:pathLst>
                <a:path w="182" h="160">
                  <a:moveTo>
                    <a:pt x="76" y="34"/>
                  </a:moveTo>
                  <a:lnTo>
                    <a:pt x="76" y="34"/>
                  </a:lnTo>
                  <a:lnTo>
                    <a:pt x="92" y="30"/>
                  </a:lnTo>
                  <a:lnTo>
                    <a:pt x="106" y="28"/>
                  </a:lnTo>
                  <a:lnTo>
                    <a:pt x="138" y="24"/>
                  </a:lnTo>
                  <a:lnTo>
                    <a:pt x="138" y="24"/>
                  </a:lnTo>
                  <a:lnTo>
                    <a:pt x="160" y="20"/>
                  </a:lnTo>
                  <a:lnTo>
                    <a:pt x="172" y="16"/>
                  </a:lnTo>
                  <a:lnTo>
                    <a:pt x="182" y="1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2" y="6"/>
                  </a:lnTo>
                  <a:lnTo>
                    <a:pt x="172" y="6"/>
                  </a:lnTo>
                  <a:lnTo>
                    <a:pt x="158" y="10"/>
                  </a:lnTo>
                  <a:lnTo>
                    <a:pt x="146" y="14"/>
                  </a:lnTo>
                  <a:lnTo>
                    <a:pt x="118" y="16"/>
                  </a:lnTo>
                  <a:lnTo>
                    <a:pt x="92" y="20"/>
                  </a:lnTo>
                  <a:lnTo>
                    <a:pt x="78" y="22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52" y="34"/>
                  </a:lnTo>
                  <a:lnTo>
                    <a:pt x="38" y="44"/>
                  </a:lnTo>
                  <a:lnTo>
                    <a:pt x="26" y="54"/>
                  </a:lnTo>
                  <a:lnTo>
                    <a:pt x="16" y="68"/>
                  </a:lnTo>
                  <a:lnTo>
                    <a:pt x="6" y="84"/>
                  </a:lnTo>
                  <a:lnTo>
                    <a:pt x="2" y="102"/>
                  </a:lnTo>
                  <a:lnTo>
                    <a:pt x="0" y="122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4" y="150"/>
                  </a:lnTo>
                  <a:lnTo>
                    <a:pt x="6" y="152"/>
                  </a:lnTo>
                  <a:lnTo>
                    <a:pt x="8" y="156"/>
                  </a:lnTo>
                  <a:lnTo>
                    <a:pt x="10" y="160"/>
                  </a:lnTo>
                  <a:lnTo>
                    <a:pt x="26" y="160"/>
                  </a:lnTo>
                  <a:lnTo>
                    <a:pt x="26" y="160"/>
                  </a:lnTo>
                  <a:lnTo>
                    <a:pt x="24" y="148"/>
                  </a:lnTo>
                  <a:lnTo>
                    <a:pt x="22" y="132"/>
                  </a:lnTo>
                  <a:lnTo>
                    <a:pt x="20" y="112"/>
                  </a:lnTo>
                  <a:lnTo>
                    <a:pt x="22" y="94"/>
                  </a:lnTo>
                  <a:lnTo>
                    <a:pt x="28" y="76"/>
                  </a:lnTo>
                  <a:lnTo>
                    <a:pt x="32" y="66"/>
                  </a:lnTo>
                  <a:lnTo>
                    <a:pt x="38" y="58"/>
                  </a:lnTo>
                  <a:lnTo>
                    <a:pt x="46" y="50"/>
                  </a:lnTo>
                  <a:lnTo>
                    <a:pt x="54" y="44"/>
                  </a:lnTo>
                  <a:lnTo>
                    <a:pt x="64" y="38"/>
                  </a:lnTo>
                  <a:lnTo>
                    <a:pt x="76" y="34"/>
                  </a:lnTo>
                  <a:lnTo>
                    <a:pt x="76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7" name="Freeform 93"/>
            <p:cNvSpPr>
              <a:spLocks/>
            </p:cNvSpPr>
            <p:nvPr/>
          </p:nvSpPr>
          <p:spPr bwMode="auto">
            <a:xfrm>
              <a:off x="8550442" y="5297905"/>
              <a:ext cx="593558" cy="737937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0" y="54"/>
                </a:cxn>
                <a:cxn ang="0">
                  <a:pos x="0" y="68"/>
                </a:cxn>
                <a:cxn ang="0">
                  <a:pos x="4" y="80"/>
                </a:cxn>
                <a:cxn ang="0">
                  <a:pos x="8" y="86"/>
                </a:cxn>
                <a:cxn ang="0">
                  <a:pos x="12" y="90"/>
                </a:cxn>
                <a:cxn ang="0">
                  <a:pos x="18" y="92"/>
                </a:cxn>
                <a:cxn ang="0">
                  <a:pos x="26" y="92"/>
                </a:cxn>
                <a:cxn ang="0">
                  <a:pos x="26" y="92"/>
                </a:cxn>
                <a:cxn ang="0">
                  <a:pos x="36" y="92"/>
                </a:cxn>
                <a:cxn ang="0">
                  <a:pos x="44" y="88"/>
                </a:cxn>
                <a:cxn ang="0">
                  <a:pos x="48" y="82"/>
                </a:cxn>
                <a:cxn ang="0">
                  <a:pos x="50" y="76"/>
                </a:cxn>
                <a:cxn ang="0">
                  <a:pos x="52" y="68"/>
                </a:cxn>
                <a:cxn ang="0">
                  <a:pos x="50" y="60"/>
                </a:cxn>
                <a:cxn ang="0">
                  <a:pos x="48" y="52"/>
                </a:cxn>
                <a:cxn ang="0">
                  <a:pos x="44" y="44"/>
                </a:cxn>
                <a:cxn ang="0">
                  <a:pos x="44" y="44"/>
                </a:cxn>
                <a:cxn ang="0">
                  <a:pos x="46" y="48"/>
                </a:cxn>
                <a:cxn ang="0">
                  <a:pos x="48" y="58"/>
                </a:cxn>
                <a:cxn ang="0">
                  <a:pos x="48" y="68"/>
                </a:cxn>
                <a:cxn ang="0">
                  <a:pos x="46" y="74"/>
                </a:cxn>
                <a:cxn ang="0">
                  <a:pos x="44" y="78"/>
                </a:cxn>
                <a:cxn ang="0">
                  <a:pos x="44" y="78"/>
                </a:cxn>
                <a:cxn ang="0">
                  <a:pos x="38" y="82"/>
                </a:cxn>
                <a:cxn ang="0">
                  <a:pos x="32" y="84"/>
                </a:cxn>
                <a:cxn ang="0">
                  <a:pos x="28" y="86"/>
                </a:cxn>
                <a:cxn ang="0">
                  <a:pos x="22" y="84"/>
                </a:cxn>
                <a:cxn ang="0">
                  <a:pos x="22" y="84"/>
                </a:cxn>
                <a:cxn ang="0">
                  <a:pos x="12" y="80"/>
                </a:cxn>
                <a:cxn ang="0">
                  <a:pos x="6" y="74"/>
                </a:cxn>
                <a:cxn ang="0">
                  <a:pos x="2" y="70"/>
                </a:cxn>
                <a:cxn ang="0">
                  <a:pos x="0" y="64"/>
                </a:cxn>
                <a:cxn ang="0">
                  <a:pos x="0" y="5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8" y="42"/>
                </a:cxn>
                <a:cxn ang="0">
                  <a:pos x="16" y="32"/>
                </a:cxn>
                <a:cxn ang="0">
                  <a:pos x="26" y="24"/>
                </a:cxn>
                <a:cxn ang="0">
                  <a:pos x="38" y="18"/>
                </a:cxn>
                <a:cxn ang="0">
                  <a:pos x="38" y="18"/>
                </a:cxn>
                <a:cxn ang="0">
                  <a:pos x="56" y="12"/>
                </a:cxn>
                <a:cxn ang="0">
                  <a:pos x="74" y="12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2" y="2"/>
                </a:cxn>
                <a:cxn ang="0">
                  <a:pos x="50" y="4"/>
                </a:cxn>
                <a:cxn ang="0">
                  <a:pos x="36" y="8"/>
                </a:cxn>
                <a:cxn ang="0">
                  <a:pos x="26" y="14"/>
                </a:cxn>
                <a:cxn ang="0">
                  <a:pos x="16" y="22"/>
                </a:cxn>
                <a:cxn ang="0">
                  <a:pos x="8" y="30"/>
                </a:cxn>
                <a:cxn ang="0">
                  <a:pos x="2" y="42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74" h="92">
                  <a:moveTo>
                    <a:pt x="0" y="54"/>
                  </a:moveTo>
                  <a:lnTo>
                    <a:pt x="0" y="54"/>
                  </a:lnTo>
                  <a:lnTo>
                    <a:pt x="0" y="68"/>
                  </a:lnTo>
                  <a:lnTo>
                    <a:pt x="4" y="80"/>
                  </a:lnTo>
                  <a:lnTo>
                    <a:pt x="8" y="86"/>
                  </a:lnTo>
                  <a:lnTo>
                    <a:pt x="12" y="90"/>
                  </a:lnTo>
                  <a:lnTo>
                    <a:pt x="18" y="92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36" y="92"/>
                  </a:lnTo>
                  <a:lnTo>
                    <a:pt x="44" y="88"/>
                  </a:lnTo>
                  <a:lnTo>
                    <a:pt x="48" y="82"/>
                  </a:lnTo>
                  <a:lnTo>
                    <a:pt x="50" y="76"/>
                  </a:lnTo>
                  <a:lnTo>
                    <a:pt x="52" y="68"/>
                  </a:lnTo>
                  <a:lnTo>
                    <a:pt x="50" y="60"/>
                  </a:lnTo>
                  <a:lnTo>
                    <a:pt x="48" y="52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6" y="48"/>
                  </a:lnTo>
                  <a:lnTo>
                    <a:pt x="48" y="58"/>
                  </a:lnTo>
                  <a:lnTo>
                    <a:pt x="48" y="68"/>
                  </a:lnTo>
                  <a:lnTo>
                    <a:pt x="46" y="74"/>
                  </a:lnTo>
                  <a:lnTo>
                    <a:pt x="44" y="78"/>
                  </a:lnTo>
                  <a:lnTo>
                    <a:pt x="44" y="78"/>
                  </a:lnTo>
                  <a:lnTo>
                    <a:pt x="38" y="82"/>
                  </a:lnTo>
                  <a:lnTo>
                    <a:pt x="32" y="84"/>
                  </a:lnTo>
                  <a:lnTo>
                    <a:pt x="28" y="86"/>
                  </a:lnTo>
                  <a:lnTo>
                    <a:pt x="22" y="84"/>
                  </a:lnTo>
                  <a:lnTo>
                    <a:pt x="22" y="84"/>
                  </a:lnTo>
                  <a:lnTo>
                    <a:pt x="12" y="80"/>
                  </a:lnTo>
                  <a:lnTo>
                    <a:pt x="6" y="74"/>
                  </a:lnTo>
                  <a:lnTo>
                    <a:pt x="2" y="70"/>
                  </a:lnTo>
                  <a:lnTo>
                    <a:pt x="0" y="64"/>
                  </a:lnTo>
                  <a:lnTo>
                    <a:pt x="0" y="5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8" y="42"/>
                  </a:lnTo>
                  <a:lnTo>
                    <a:pt x="16" y="32"/>
                  </a:lnTo>
                  <a:lnTo>
                    <a:pt x="26" y="24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56" y="12"/>
                  </a:lnTo>
                  <a:lnTo>
                    <a:pt x="74" y="12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2" y="2"/>
                  </a:lnTo>
                  <a:lnTo>
                    <a:pt x="50" y="4"/>
                  </a:lnTo>
                  <a:lnTo>
                    <a:pt x="36" y="8"/>
                  </a:lnTo>
                  <a:lnTo>
                    <a:pt x="26" y="14"/>
                  </a:lnTo>
                  <a:lnTo>
                    <a:pt x="16" y="22"/>
                  </a:lnTo>
                  <a:lnTo>
                    <a:pt x="8" y="30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8" name="Freeform 94"/>
            <p:cNvSpPr>
              <a:spLocks/>
            </p:cNvSpPr>
            <p:nvPr/>
          </p:nvSpPr>
          <p:spPr bwMode="auto">
            <a:xfrm>
              <a:off x="4042611" y="2602832"/>
              <a:ext cx="3128211" cy="2213811"/>
            </a:xfrm>
            <a:custGeom>
              <a:avLst/>
              <a:gdLst/>
              <a:ahLst/>
              <a:cxnLst>
                <a:cxn ang="0">
                  <a:pos x="390" y="276"/>
                </a:cxn>
                <a:cxn ang="0">
                  <a:pos x="356" y="246"/>
                </a:cxn>
                <a:cxn ang="0">
                  <a:pos x="326" y="212"/>
                </a:cxn>
                <a:cxn ang="0">
                  <a:pos x="278" y="132"/>
                </a:cxn>
                <a:cxn ang="0">
                  <a:pos x="240" y="74"/>
                </a:cxn>
                <a:cxn ang="0">
                  <a:pos x="208" y="42"/>
                </a:cxn>
                <a:cxn ang="0">
                  <a:pos x="172" y="16"/>
                </a:cxn>
                <a:cxn ang="0">
                  <a:pos x="150" y="8"/>
                </a:cxn>
                <a:cxn ang="0">
                  <a:pos x="120" y="0"/>
                </a:cxn>
                <a:cxn ang="0">
                  <a:pos x="88" y="0"/>
                </a:cxn>
                <a:cxn ang="0">
                  <a:pos x="58" y="8"/>
                </a:cxn>
                <a:cxn ang="0">
                  <a:pos x="32" y="26"/>
                </a:cxn>
                <a:cxn ang="0">
                  <a:pos x="24" y="34"/>
                </a:cxn>
                <a:cxn ang="0">
                  <a:pos x="8" y="62"/>
                </a:cxn>
                <a:cxn ang="0">
                  <a:pos x="0" y="108"/>
                </a:cxn>
                <a:cxn ang="0">
                  <a:pos x="6" y="140"/>
                </a:cxn>
                <a:cxn ang="0">
                  <a:pos x="14" y="160"/>
                </a:cxn>
                <a:cxn ang="0">
                  <a:pos x="28" y="176"/>
                </a:cxn>
                <a:cxn ang="0">
                  <a:pos x="36" y="182"/>
                </a:cxn>
                <a:cxn ang="0">
                  <a:pos x="22" y="170"/>
                </a:cxn>
                <a:cxn ang="0">
                  <a:pos x="8" y="142"/>
                </a:cxn>
                <a:cxn ang="0">
                  <a:pos x="4" y="120"/>
                </a:cxn>
                <a:cxn ang="0">
                  <a:pos x="8" y="92"/>
                </a:cxn>
                <a:cxn ang="0">
                  <a:pos x="16" y="60"/>
                </a:cxn>
                <a:cxn ang="0">
                  <a:pos x="22" y="48"/>
                </a:cxn>
                <a:cxn ang="0">
                  <a:pos x="36" y="30"/>
                </a:cxn>
                <a:cxn ang="0">
                  <a:pos x="54" y="18"/>
                </a:cxn>
                <a:cxn ang="0">
                  <a:pos x="86" y="8"/>
                </a:cxn>
                <a:cxn ang="0">
                  <a:pos x="132" y="10"/>
                </a:cxn>
                <a:cxn ang="0">
                  <a:pos x="174" y="24"/>
                </a:cxn>
                <a:cxn ang="0">
                  <a:pos x="190" y="34"/>
                </a:cxn>
                <a:cxn ang="0">
                  <a:pos x="218" y="62"/>
                </a:cxn>
                <a:cxn ang="0">
                  <a:pos x="254" y="112"/>
                </a:cxn>
                <a:cxn ang="0">
                  <a:pos x="274" y="148"/>
                </a:cxn>
                <a:cxn ang="0">
                  <a:pos x="320" y="218"/>
                </a:cxn>
                <a:cxn ang="0">
                  <a:pos x="348" y="250"/>
                </a:cxn>
                <a:cxn ang="0">
                  <a:pos x="380" y="276"/>
                </a:cxn>
                <a:cxn ang="0">
                  <a:pos x="382" y="276"/>
                </a:cxn>
                <a:cxn ang="0">
                  <a:pos x="390" y="276"/>
                </a:cxn>
              </a:cxnLst>
              <a:rect l="0" t="0" r="r" b="b"/>
              <a:pathLst>
                <a:path w="390" h="276">
                  <a:moveTo>
                    <a:pt x="390" y="276"/>
                  </a:moveTo>
                  <a:lnTo>
                    <a:pt x="390" y="276"/>
                  </a:lnTo>
                  <a:lnTo>
                    <a:pt x="372" y="262"/>
                  </a:lnTo>
                  <a:lnTo>
                    <a:pt x="356" y="246"/>
                  </a:lnTo>
                  <a:lnTo>
                    <a:pt x="340" y="230"/>
                  </a:lnTo>
                  <a:lnTo>
                    <a:pt x="326" y="212"/>
                  </a:lnTo>
                  <a:lnTo>
                    <a:pt x="302" y="172"/>
                  </a:lnTo>
                  <a:lnTo>
                    <a:pt x="278" y="132"/>
                  </a:lnTo>
                  <a:lnTo>
                    <a:pt x="252" y="92"/>
                  </a:lnTo>
                  <a:lnTo>
                    <a:pt x="240" y="74"/>
                  </a:lnTo>
                  <a:lnTo>
                    <a:pt x="224" y="56"/>
                  </a:lnTo>
                  <a:lnTo>
                    <a:pt x="208" y="42"/>
                  </a:lnTo>
                  <a:lnTo>
                    <a:pt x="192" y="28"/>
                  </a:lnTo>
                  <a:lnTo>
                    <a:pt x="172" y="16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36" y="4"/>
                  </a:lnTo>
                  <a:lnTo>
                    <a:pt x="120" y="0"/>
                  </a:lnTo>
                  <a:lnTo>
                    <a:pt x="104" y="0"/>
                  </a:lnTo>
                  <a:lnTo>
                    <a:pt x="88" y="0"/>
                  </a:lnTo>
                  <a:lnTo>
                    <a:pt x="74" y="2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24" y="34"/>
                  </a:lnTo>
                  <a:lnTo>
                    <a:pt x="18" y="42"/>
                  </a:lnTo>
                  <a:lnTo>
                    <a:pt x="8" y="62"/>
                  </a:lnTo>
                  <a:lnTo>
                    <a:pt x="2" y="84"/>
                  </a:lnTo>
                  <a:lnTo>
                    <a:pt x="0" y="108"/>
                  </a:lnTo>
                  <a:lnTo>
                    <a:pt x="2" y="130"/>
                  </a:lnTo>
                  <a:lnTo>
                    <a:pt x="6" y="140"/>
                  </a:lnTo>
                  <a:lnTo>
                    <a:pt x="10" y="150"/>
                  </a:lnTo>
                  <a:lnTo>
                    <a:pt x="14" y="160"/>
                  </a:lnTo>
                  <a:lnTo>
                    <a:pt x="20" y="168"/>
                  </a:lnTo>
                  <a:lnTo>
                    <a:pt x="28" y="176"/>
                  </a:lnTo>
                  <a:lnTo>
                    <a:pt x="36" y="182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2" y="170"/>
                  </a:lnTo>
                  <a:lnTo>
                    <a:pt x="14" y="158"/>
                  </a:lnTo>
                  <a:lnTo>
                    <a:pt x="8" y="142"/>
                  </a:lnTo>
                  <a:lnTo>
                    <a:pt x="6" y="132"/>
                  </a:lnTo>
                  <a:lnTo>
                    <a:pt x="4" y="120"/>
                  </a:lnTo>
                  <a:lnTo>
                    <a:pt x="6" y="108"/>
                  </a:lnTo>
                  <a:lnTo>
                    <a:pt x="8" y="92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8" y="40"/>
                  </a:lnTo>
                  <a:lnTo>
                    <a:pt x="36" y="30"/>
                  </a:lnTo>
                  <a:lnTo>
                    <a:pt x="44" y="24"/>
                  </a:lnTo>
                  <a:lnTo>
                    <a:pt x="54" y="18"/>
                  </a:lnTo>
                  <a:lnTo>
                    <a:pt x="64" y="14"/>
                  </a:lnTo>
                  <a:lnTo>
                    <a:pt x="86" y="8"/>
                  </a:lnTo>
                  <a:lnTo>
                    <a:pt x="110" y="8"/>
                  </a:lnTo>
                  <a:lnTo>
                    <a:pt x="132" y="10"/>
                  </a:lnTo>
                  <a:lnTo>
                    <a:pt x="154" y="16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90" y="34"/>
                  </a:lnTo>
                  <a:lnTo>
                    <a:pt x="204" y="48"/>
                  </a:lnTo>
                  <a:lnTo>
                    <a:pt x="218" y="62"/>
                  </a:lnTo>
                  <a:lnTo>
                    <a:pt x="232" y="78"/>
                  </a:lnTo>
                  <a:lnTo>
                    <a:pt x="254" y="112"/>
                  </a:lnTo>
                  <a:lnTo>
                    <a:pt x="274" y="148"/>
                  </a:lnTo>
                  <a:lnTo>
                    <a:pt x="274" y="148"/>
                  </a:lnTo>
                  <a:lnTo>
                    <a:pt x="296" y="184"/>
                  </a:lnTo>
                  <a:lnTo>
                    <a:pt x="320" y="218"/>
                  </a:lnTo>
                  <a:lnTo>
                    <a:pt x="334" y="236"/>
                  </a:lnTo>
                  <a:lnTo>
                    <a:pt x="348" y="250"/>
                  </a:lnTo>
                  <a:lnTo>
                    <a:pt x="364" y="264"/>
                  </a:lnTo>
                  <a:lnTo>
                    <a:pt x="380" y="276"/>
                  </a:lnTo>
                  <a:lnTo>
                    <a:pt x="380" y="276"/>
                  </a:lnTo>
                  <a:lnTo>
                    <a:pt x="382" y="276"/>
                  </a:lnTo>
                  <a:lnTo>
                    <a:pt x="386" y="276"/>
                  </a:lnTo>
                  <a:lnTo>
                    <a:pt x="390" y="276"/>
                  </a:lnTo>
                  <a:lnTo>
                    <a:pt x="390" y="2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9" name="Freeform 95"/>
            <p:cNvSpPr>
              <a:spLocks/>
            </p:cNvSpPr>
            <p:nvPr/>
          </p:nvSpPr>
          <p:spPr bwMode="auto">
            <a:xfrm>
              <a:off x="6497053" y="1399674"/>
              <a:ext cx="1171074" cy="1074821"/>
            </a:xfrm>
            <a:custGeom>
              <a:avLst/>
              <a:gdLst/>
              <a:ahLst/>
              <a:cxnLst>
                <a:cxn ang="0">
                  <a:pos x="18" y="134"/>
                </a:cxn>
                <a:cxn ang="0">
                  <a:pos x="10" y="8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32" y="32"/>
                </a:cxn>
                <a:cxn ang="0">
                  <a:pos x="62" y="10"/>
                </a:cxn>
                <a:cxn ang="0">
                  <a:pos x="76" y="6"/>
                </a:cxn>
                <a:cxn ang="0">
                  <a:pos x="104" y="8"/>
                </a:cxn>
                <a:cxn ang="0">
                  <a:pos x="126" y="24"/>
                </a:cxn>
                <a:cxn ang="0">
                  <a:pos x="138" y="48"/>
                </a:cxn>
                <a:cxn ang="0">
                  <a:pos x="140" y="64"/>
                </a:cxn>
                <a:cxn ang="0">
                  <a:pos x="134" y="82"/>
                </a:cxn>
                <a:cxn ang="0">
                  <a:pos x="120" y="96"/>
                </a:cxn>
                <a:cxn ang="0">
                  <a:pos x="114" y="100"/>
                </a:cxn>
                <a:cxn ang="0">
                  <a:pos x="100" y="96"/>
                </a:cxn>
                <a:cxn ang="0">
                  <a:pos x="80" y="82"/>
                </a:cxn>
                <a:cxn ang="0">
                  <a:pos x="72" y="72"/>
                </a:cxn>
                <a:cxn ang="0">
                  <a:pos x="66" y="56"/>
                </a:cxn>
                <a:cxn ang="0">
                  <a:pos x="70" y="40"/>
                </a:cxn>
                <a:cxn ang="0">
                  <a:pos x="72" y="36"/>
                </a:cxn>
                <a:cxn ang="0">
                  <a:pos x="82" y="34"/>
                </a:cxn>
                <a:cxn ang="0">
                  <a:pos x="94" y="42"/>
                </a:cxn>
                <a:cxn ang="0">
                  <a:pos x="98" y="50"/>
                </a:cxn>
                <a:cxn ang="0">
                  <a:pos x="96" y="64"/>
                </a:cxn>
                <a:cxn ang="0">
                  <a:pos x="88" y="74"/>
                </a:cxn>
                <a:cxn ang="0">
                  <a:pos x="92" y="72"/>
                </a:cxn>
                <a:cxn ang="0">
                  <a:pos x="102" y="52"/>
                </a:cxn>
                <a:cxn ang="0">
                  <a:pos x="102" y="40"/>
                </a:cxn>
                <a:cxn ang="0">
                  <a:pos x="98" y="36"/>
                </a:cxn>
                <a:cxn ang="0">
                  <a:pos x="86" y="30"/>
                </a:cxn>
                <a:cxn ang="0">
                  <a:pos x="80" y="30"/>
                </a:cxn>
                <a:cxn ang="0">
                  <a:pos x="70" y="34"/>
                </a:cxn>
                <a:cxn ang="0">
                  <a:pos x="62" y="42"/>
                </a:cxn>
                <a:cxn ang="0">
                  <a:pos x="60" y="54"/>
                </a:cxn>
                <a:cxn ang="0">
                  <a:pos x="64" y="66"/>
                </a:cxn>
                <a:cxn ang="0">
                  <a:pos x="70" y="78"/>
                </a:cxn>
                <a:cxn ang="0">
                  <a:pos x="86" y="94"/>
                </a:cxn>
                <a:cxn ang="0">
                  <a:pos x="108" y="104"/>
                </a:cxn>
                <a:cxn ang="0">
                  <a:pos x="128" y="98"/>
                </a:cxn>
                <a:cxn ang="0">
                  <a:pos x="138" y="88"/>
                </a:cxn>
                <a:cxn ang="0">
                  <a:pos x="144" y="74"/>
                </a:cxn>
                <a:cxn ang="0">
                  <a:pos x="142" y="42"/>
                </a:cxn>
                <a:cxn ang="0">
                  <a:pos x="136" y="28"/>
                </a:cxn>
                <a:cxn ang="0">
                  <a:pos x="116" y="8"/>
                </a:cxn>
                <a:cxn ang="0">
                  <a:pos x="88" y="0"/>
                </a:cxn>
                <a:cxn ang="0">
                  <a:pos x="70" y="4"/>
                </a:cxn>
                <a:cxn ang="0">
                  <a:pos x="38" y="18"/>
                </a:cxn>
                <a:cxn ang="0">
                  <a:pos x="24" y="32"/>
                </a:cxn>
                <a:cxn ang="0">
                  <a:pos x="8" y="52"/>
                </a:cxn>
                <a:cxn ang="0">
                  <a:pos x="0" y="76"/>
                </a:cxn>
                <a:cxn ang="0">
                  <a:pos x="0" y="84"/>
                </a:cxn>
                <a:cxn ang="0">
                  <a:pos x="2" y="114"/>
                </a:cxn>
                <a:cxn ang="0">
                  <a:pos x="6" y="130"/>
                </a:cxn>
                <a:cxn ang="0">
                  <a:pos x="6" y="128"/>
                </a:cxn>
                <a:cxn ang="0">
                  <a:pos x="8" y="124"/>
                </a:cxn>
                <a:cxn ang="0">
                  <a:pos x="18" y="134"/>
                </a:cxn>
              </a:cxnLst>
              <a:rect l="0" t="0" r="r" b="b"/>
              <a:pathLst>
                <a:path w="146" h="134">
                  <a:moveTo>
                    <a:pt x="18" y="134"/>
                  </a:moveTo>
                  <a:lnTo>
                    <a:pt x="18" y="134"/>
                  </a:lnTo>
                  <a:lnTo>
                    <a:pt x="12" y="100"/>
                  </a:lnTo>
                  <a:lnTo>
                    <a:pt x="10" y="82"/>
                  </a:lnTo>
                  <a:lnTo>
                    <a:pt x="10" y="7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0" y="48"/>
                  </a:lnTo>
                  <a:lnTo>
                    <a:pt x="32" y="32"/>
                  </a:lnTo>
                  <a:lnTo>
                    <a:pt x="46" y="2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76" y="6"/>
                  </a:lnTo>
                  <a:lnTo>
                    <a:pt x="90" y="6"/>
                  </a:lnTo>
                  <a:lnTo>
                    <a:pt x="104" y="8"/>
                  </a:lnTo>
                  <a:lnTo>
                    <a:pt x="116" y="14"/>
                  </a:lnTo>
                  <a:lnTo>
                    <a:pt x="126" y="24"/>
                  </a:lnTo>
                  <a:lnTo>
                    <a:pt x="134" y="34"/>
                  </a:lnTo>
                  <a:lnTo>
                    <a:pt x="138" y="48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38" y="72"/>
                  </a:lnTo>
                  <a:lnTo>
                    <a:pt x="134" y="82"/>
                  </a:lnTo>
                  <a:lnTo>
                    <a:pt x="128" y="90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14" y="100"/>
                  </a:lnTo>
                  <a:lnTo>
                    <a:pt x="106" y="98"/>
                  </a:lnTo>
                  <a:lnTo>
                    <a:pt x="100" y="96"/>
                  </a:lnTo>
                  <a:lnTo>
                    <a:pt x="92" y="92"/>
                  </a:lnTo>
                  <a:lnTo>
                    <a:pt x="80" y="8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68" y="64"/>
                  </a:lnTo>
                  <a:lnTo>
                    <a:pt x="66" y="56"/>
                  </a:lnTo>
                  <a:lnTo>
                    <a:pt x="66" y="48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2" y="36"/>
                  </a:lnTo>
                  <a:lnTo>
                    <a:pt x="76" y="34"/>
                  </a:lnTo>
                  <a:lnTo>
                    <a:pt x="82" y="34"/>
                  </a:lnTo>
                  <a:lnTo>
                    <a:pt x="86" y="36"/>
                  </a:lnTo>
                  <a:lnTo>
                    <a:pt x="94" y="42"/>
                  </a:lnTo>
                  <a:lnTo>
                    <a:pt x="98" y="50"/>
                  </a:lnTo>
                  <a:lnTo>
                    <a:pt x="98" y="50"/>
                  </a:lnTo>
                  <a:lnTo>
                    <a:pt x="98" y="56"/>
                  </a:lnTo>
                  <a:lnTo>
                    <a:pt x="96" y="64"/>
                  </a:lnTo>
                  <a:lnTo>
                    <a:pt x="92" y="70"/>
                  </a:lnTo>
                  <a:lnTo>
                    <a:pt x="88" y="74"/>
                  </a:lnTo>
                  <a:lnTo>
                    <a:pt x="88" y="74"/>
                  </a:lnTo>
                  <a:lnTo>
                    <a:pt x="92" y="72"/>
                  </a:lnTo>
                  <a:lnTo>
                    <a:pt x="98" y="64"/>
                  </a:lnTo>
                  <a:lnTo>
                    <a:pt x="102" y="52"/>
                  </a:lnTo>
                  <a:lnTo>
                    <a:pt x="102" y="46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98" y="36"/>
                  </a:lnTo>
                  <a:lnTo>
                    <a:pt x="92" y="32"/>
                  </a:lnTo>
                  <a:lnTo>
                    <a:pt x="86" y="30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74" y="30"/>
                  </a:lnTo>
                  <a:lnTo>
                    <a:pt x="70" y="34"/>
                  </a:lnTo>
                  <a:lnTo>
                    <a:pt x="66" y="38"/>
                  </a:lnTo>
                  <a:lnTo>
                    <a:pt x="62" y="42"/>
                  </a:lnTo>
                  <a:lnTo>
                    <a:pt x="60" y="48"/>
                  </a:lnTo>
                  <a:lnTo>
                    <a:pt x="60" y="54"/>
                  </a:lnTo>
                  <a:lnTo>
                    <a:pt x="60" y="6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70" y="78"/>
                  </a:lnTo>
                  <a:lnTo>
                    <a:pt x="78" y="86"/>
                  </a:lnTo>
                  <a:lnTo>
                    <a:pt x="86" y="94"/>
                  </a:lnTo>
                  <a:lnTo>
                    <a:pt x="96" y="100"/>
                  </a:lnTo>
                  <a:lnTo>
                    <a:pt x="108" y="104"/>
                  </a:lnTo>
                  <a:lnTo>
                    <a:pt x="118" y="102"/>
                  </a:lnTo>
                  <a:lnTo>
                    <a:pt x="128" y="98"/>
                  </a:lnTo>
                  <a:lnTo>
                    <a:pt x="138" y="88"/>
                  </a:lnTo>
                  <a:lnTo>
                    <a:pt x="138" y="88"/>
                  </a:lnTo>
                  <a:lnTo>
                    <a:pt x="142" y="82"/>
                  </a:lnTo>
                  <a:lnTo>
                    <a:pt x="144" y="74"/>
                  </a:lnTo>
                  <a:lnTo>
                    <a:pt x="146" y="58"/>
                  </a:lnTo>
                  <a:lnTo>
                    <a:pt x="142" y="42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28" y="16"/>
                  </a:lnTo>
                  <a:lnTo>
                    <a:pt x="116" y="8"/>
                  </a:lnTo>
                  <a:lnTo>
                    <a:pt x="102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70" y="4"/>
                  </a:lnTo>
                  <a:lnTo>
                    <a:pt x="54" y="10"/>
                  </a:lnTo>
                  <a:lnTo>
                    <a:pt x="38" y="18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4" y="40"/>
                  </a:lnTo>
                  <a:lnTo>
                    <a:pt x="8" y="52"/>
                  </a:lnTo>
                  <a:lnTo>
                    <a:pt x="4" y="6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14"/>
                  </a:lnTo>
                  <a:lnTo>
                    <a:pt x="6" y="128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6" y="124"/>
                  </a:lnTo>
                  <a:lnTo>
                    <a:pt x="8" y="124"/>
                  </a:lnTo>
                  <a:lnTo>
                    <a:pt x="12" y="126"/>
                  </a:lnTo>
                  <a:lnTo>
                    <a:pt x="18" y="134"/>
                  </a:lnTo>
                  <a:lnTo>
                    <a:pt x="18" y="1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0" name="Freeform 96"/>
            <p:cNvSpPr>
              <a:spLocks/>
            </p:cNvSpPr>
            <p:nvPr/>
          </p:nvSpPr>
          <p:spPr bwMode="auto">
            <a:xfrm>
              <a:off x="5871411" y="5731042"/>
              <a:ext cx="1219200" cy="1090863"/>
            </a:xfrm>
            <a:custGeom>
              <a:avLst/>
              <a:gdLst/>
              <a:ahLst/>
              <a:cxnLst>
                <a:cxn ang="0">
                  <a:pos x="144" y="62"/>
                </a:cxn>
                <a:cxn ang="0">
                  <a:pos x="122" y="24"/>
                </a:cxn>
                <a:cxn ang="0">
                  <a:pos x="110" y="16"/>
                </a:cxn>
                <a:cxn ang="0">
                  <a:pos x="94" y="10"/>
                </a:cxn>
                <a:cxn ang="0">
                  <a:pos x="78" y="8"/>
                </a:cxn>
                <a:cxn ang="0">
                  <a:pos x="42" y="18"/>
                </a:cxn>
                <a:cxn ang="0">
                  <a:pos x="30" y="26"/>
                </a:cxn>
                <a:cxn ang="0">
                  <a:pos x="12" y="50"/>
                </a:cxn>
                <a:cxn ang="0">
                  <a:pos x="6" y="78"/>
                </a:cxn>
                <a:cxn ang="0">
                  <a:pos x="14" y="106"/>
                </a:cxn>
                <a:cxn ang="0">
                  <a:pos x="22" y="118"/>
                </a:cxn>
                <a:cxn ang="0">
                  <a:pos x="36" y="126"/>
                </a:cxn>
                <a:cxn ang="0">
                  <a:pos x="52" y="126"/>
                </a:cxn>
                <a:cxn ang="0">
                  <a:pos x="58" y="122"/>
                </a:cxn>
                <a:cxn ang="0">
                  <a:pos x="68" y="110"/>
                </a:cxn>
                <a:cxn ang="0">
                  <a:pos x="72" y="84"/>
                </a:cxn>
                <a:cxn ang="0">
                  <a:pos x="72" y="68"/>
                </a:cxn>
                <a:cxn ang="0">
                  <a:pos x="68" y="54"/>
                </a:cxn>
                <a:cxn ang="0">
                  <a:pos x="56" y="44"/>
                </a:cxn>
                <a:cxn ang="0">
                  <a:pos x="50" y="44"/>
                </a:cxn>
                <a:cxn ang="0">
                  <a:pos x="44" y="50"/>
                </a:cxn>
                <a:cxn ang="0">
                  <a:pos x="38" y="66"/>
                </a:cxn>
                <a:cxn ang="0">
                  <a:pos x="40" y="74"/>
                </a:cxn>
                <a:cxn ang="0">
                  <a:pos x="50" y="82"/>
                </a:cxn>
                <a:cxn ang="0">
                  <a:pos x="62" y="84"/>
                </a:cxn>
                <a:cxn ang="0">
                  <a:pos x="58" y="84"/>
                </a:cxn>
                <a:cxn ang="0">
                  <a:pos x="44" y="82"/>
                </a:cxn>
                <a:cxn ang="0">
                  <a:pos x="34" y="76"/>
                </a:cxn>
                <a:cxn ang="0">
                  <a:pos x="32" y="72"/>
                </a:cxn>
                <a:cxn ang="0">
                  <a:pos x="34" y="58"/>
                </a:cxn>
                <a:cxn ang="0">
                  <a:pos x="40" y="46"/>
                </a:cxn>
                <a:cxn ang="0">
                  <a:pos x="46" y="42"/>
                </a:cxn>
                <a:cxn ang="0">
                  <a:pos x="56" y="40"/>
                </a:cxn>
                <a:cxn ang="0">
                  <a:pos x="66" y="42"/>
                </a:cxn>
                <a:cxn ang="0">
                  <a:pos x="72" y="52"/>
                </a:cxn>
                <a:cxn ang="0">
                  <a:pos x="76" y="58"/>
                </a:cxn>
                <a:cxn ang="0">
                  <a:pos x="78" y="84"/>
                </a:cxn>
                <a:cxn ang="0">
                  <a:pos x="72" y="110"/>
                </a:cxn>
                <a:cxn ang="0">
                  <a:pos x="58" y="128"/>
                </a:cxn>
                <a:cxn ang="0">
                  <a:pos x="34" y="136"/>
                </a:cxn>
                <a:cxn ang="0">
                  <a:pos x="28" y="134"/>
                </a:cxn>
                <a:cxn ang="0">
                  <a:pos x="16" y="126"/>
                </a:cxn>
                <a:cxn ang="0">
                  <a:pos x="4" y="106"/>
                </a:cxn>
                <a:cxn ang="0">
                  <a:pos x="0" y="92"/>
                </a:cxn>
                <a:cxn ang="0">
                  <a:pos x="2" y="60"/>
                </a:cxn>
                <a:cxn ang="0">
                  <a:pos x="18" y="32"/>
                </a:cxn>
                <a:cxn ang="0">
                  <a:pos x="32" y="20"/>
                </a:cxn>
                <a:cxn ang="0">
                  <a:pos x="64" y="4"/>
                </a:cxn>
                <a:cxn ang="0">
                  <a:pos x="82" y="0"/>
                </a:cxn>
                <a:cxn ang="0">
                  <a:pos x="106" y="2"/>
                </a:cxn>
                <a:cxn ang="0">
                  <a:pos x="126" y="14"/>
                </a:cxn>
                <a:cxn ang="0">
                  <a:pos x="134" y="22"/>
                </a:cxn>
                <a:cxn ang="0">
                  <a:pos x="152" y="56"/>
                </a:cxn>
                <a:cxn ang="0">
                  <a:pos x="148" y="60"/>
                </a:cxn>
                <a:cxn ang="0">
                  <a:pos x="144" y="62"/>
                </a:cxn>
              </a:cxnLst>
              <a:rect l="0" t="0" r="r" b="b"/>
              <a:pathLst>
                <a:path w="152" h="136">
                  <a:moveTo>
                    <a:pt x="144" y="62"/>
                  </a:moveTo>
                  <a:lnTo>
                    <a:pt x="144" y="62"/>
                  </a:lnTo>
                  <a:lnTo>
                    <a:pt x="130" y="36"/>
                  </a:lnTo>
                  <a:lnTo>
                    <a:pt x="122" y="24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02" y="12"/>
                  </a:lnTo>
                  <a:lnTo>
                    <a:pt x="94" y="10"/>
                  </a:lnTo>
                  <a:lnTo>
                    <a:pt x="86" y="8"/>
                  </a:lnTo>
                  <a:lnTo>
                    <a:pt x="78" y="8"/>
                  </a:lnTo>
                  <a:lnTo>
                    <a:pt x="60" y="10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0" y="26"/>
                  </a:lnTo>
                  <a:lnTo>
                    <a:pt x="20" y="36"/>
                  </a:lnTo>
                  <a:lnTo>
                    <a:pt x="12" y="50"/>
                  </a:lnTo>
                  <a:lnTo>
                    <a:pt x="8" y="64"/>
                  </a:lnTo>
                  <a:lnTo>
                    <a:pt x="6" y="78"/>
                  </a:lnTo>
                  <a:lnTo>
                    <a:pt x="8" y="92"/>
                  </a:lnTo>
                  <a:lnTo>
                    <a:pt x="14" y="106"/>
                  </a:lnTo>
                  <a:lnTo>
                    <a:pt x="22" y="118"/>
                  </a:lnTo>
                  <a:lnTo>
                    <a:pt x="22" y="118"/>
                  </a:lnTo>
                  <a:lnTo>
                    <a:pt x="28" y="124"/>
                  </a:lnTo>
                  <a:lnTo>
                    <a:pt x="36" y="126"/>
                  </a:lnTo>
                  <a:lnTo>
                    <a:pt x="44" y="128"/>
                  </a:lnTo>
                  <a:lnTo>
                    <a:pt x="52" y="126"/>
                  </a:lnTo>
                  <a:lnTo>
                    <a:pt x="52" y="126"/>
                  </a:lnTo>
                  <a:lnTo>
                    <a:pt x="58" y="122"/>
                  </a:lnTo>
                  <a:lnTo>
                    <a:pt x="64" y="116"/>
                  </a:lnTo>
                  <a:lnTo>
                    <a:pt x="68" y="110"/>
                  </a:lnTo>
                  <a:lnTo>
                    <a:pt x="70" y="100"/>
                  </a:lnTo>
                  <a:lnTo>
                    <a:pt x="72" y="84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0" y="60"/>
                  </a:lnTo>
                  <a:lnTo>
                    <a:pt x="68" y="54"/>
                  </a:lnTo>
                  <a:lnTo>
                    <a:pt x="62" y="48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0" y="44"/>
                  </a:lnTo>
                  <a:lnTo>
                    <a:pt x="46" y="46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8" y="66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44" y="80"/>
                  </a:lnTo>
                  <a:lnTo>
                    <a:pt x="50" y="82"/>
                  </a:lnTo>
                  <a:lnTo>
                    <a:pt x="56" y="84"/>
                  </a:lnTo>
                  <a:lnTo>
                    <a:pt x="62" y="84"/>
                  </a:lnTo>
                  <a:lnTo>
                    <a:pt x="62" y="84"/>
                  </a:lnTo>
                  <a:lnTo>
                    <a:pt x="58" y="84"/>
                  </a:lnTo>
                  <a:lnTo>
                    <a:pt x="48" y="84"/>
                  </a:lnTo>
                  <a:lnTo>
                    <a:pt x="44" y="82"/>
                  </a:lnTo>
                  <a:lnTo>
                    <a:pt x="38" y="80"/>
                  </a:lnTo>
                  <a:lnTo>
                    <a:pt x="34" y="76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64"/>
                  </a:lnTo>
                  <a:lnTo>
                    <a:pt x="34" y="58"/>
                  </a:lnTo>
                  <a:lnTo>
                    <a:pt x="36" y="5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6" y="42"/>
                  </a:lnTo>
                  <a:lnTo>
                    <a:pt x="50" y="40"/>
                  </a:lnTo>
                  <a:lnTo>
                    <a:pt x="56" y="40"/>
                  </a:lnTo>
                  <a:lnTo>
                    <a:pt x="62" y="40"/>
                  </a:lnTo>
                  <a:lnTo>
                    <a:pt x="66" y="42"/>
                  </a:lnTo>
                  <a:lnTo>
                    <a:pt x="70" y="46"/>
                  </a:lnTo>
                  <a:lnTo>
                    <a:pt x="72" y="52"/>
                  </a:lnTo>
                  <a:lnTo>
                    <a:pt x="76" y="58"/>
                  </a:lnTo>
                  <a:lnTo>
                    <a:pt x="76" y="58"/>
                  </a:lnTo>
                  <a:lnTo>
                    <a:pt x="76" y="72"/>
                  </a:lnTo>
                  <a:lnTo>
                    <a:pt x="78" y="84"/>
                  </a:lnTo>
                  <a:lnTo>
                    <a:pt x="76" y="98"/>
                  </a:lnTo>
                  <a:lnTo>
                    <a:pt x="72" y="110"/>
                  </a:lnTo>
                  <a:lnTo>
                    <a:pt x="66" y="120"/>
                  </a:lnTo>
                  <a:lnTo>
                    <a:pt x="58" y="128"/>
                  </a:lnTo>
                  <a:lnTo>
                    <a:pt x="48" y="134"/>
                  </a:lnTo>
                  <a:lnTo>
                    <a:pt x="34" y="136"/>
                  </a:lnTo>
                  <a:lnTo>
                    <a:pt x="34" y="136"/>
                  </a:lnTo>
                  <a:lnTo>
                    <a:pt x="28" y="134"/>
                  </a:lnTo>
                  <a:lnTo>
                    <a:pt x="22" y="130"/>
                  </a:lnTo>
                  <a:lnTo>
                    <a:pt x="16" y="126"/>
                  </a:lnTo>
                  <a:lnTo>
                    <a:pt x="12" y="120"/>
                  </a:lnTo>
                  <a:lnTo>
                    <a:pt x="4" y="10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76"/>
                  </a:lnTo>
                  <a:lnTo>
                    <a:pt x="2" y="60"/>
                  </a:lnTo>
                  <a:lnTo>
                    <a:pt x="8" y="46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32" y="20"/>
                  </a:lnTo>
                  <a:lnTo>
                    <a:pt x="48" y="10"/>
                  </a:lnTo>
                  <a:lnTo>
                    <a:pt x="64" y="4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94" y="0"/>
                  </a:lnTo>
                  <a:lnTo>
                    <a:pt x="106" y="2"/>
                  </a:lnTo>
                  <a:lnTo>
                    <a:pt x="116" y="8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34" y="22"/>
                  </a:lnTo>
                  <a:lnTo>
                    <a:pt x="140" y="32"/>
                  </a:lnTo>
                  <a:lnTo>
                    <a:pt x="152" y="56"/>
                  </a:lnTo>
                  <a:lnTo>
                    <a:pt x="152" y="56"/>
                  </a:lnTo>
                  <a:lnTo>
                    <a:pt x="148" y="60"/>
                  </a:lnTo>
                  <a:lnTo>
                    <a:pt x="144" y="62"/>
                  </a:lnTo>
                  <a:lnTo>
                    <a:pt x="144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1" name="Freeform 97"/>
            <p:cNvSpPr>
              <a:spLocks/>
            </p:cNvSpPr>
            <p:nvPr/>
          </p:nvSpPr>
          <p:spPr bwMode="auto">
            <a:xfrm>
              <a:off x="6593305" y="854242"/>
              <a:ext cx="256674" cy="737937"/>
            </a:xfrm>
            <a:custGeom>
              <a:avLst/>
              <a:gdLst/>
              <a:ahLst/>
              <a:cxnLst>
                <a:cxn ang="0">
                  <a:pos x="22" y="56"/>
                </a:cxn>
                <a:cxn ang="0">
                  <a:pos x="22" y="56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6" y="18"/>
                </a:cxn>
                <a:cxn ang="0">
                  <a:pos x="24" y="6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0" y="8"/>
                </a:cxn>
                <a:cxn ang="0">
                  <a:pos x="16" y="16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2" y="44"/>
                </a:cxn>
                <a:cxn ang="0">
                  <a:pos x="0" y="56"/>
                </a:cxn>
                <a:cxn ang="0">
                  <a:pos x="0" y="66"/>
                </a:cxn>
                <a:cxn ang="0">
                  <a:pos x="4" y="76"/>
                </a:cxn>
                <a:cxn ang="0">
                  <a:pos x="6" y="82"/>
                </a:cxn>
                <a:cxn ang="0">
                  <a:pos x="10" y="88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0" y="82"/>
                </a:cxn>
                <a:cxn ang="0">
                  <a:pos x="10" y="70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2" y="78"/>
                </a:cxn>
                <a:cxn ang="0">
                  <a:pos x="12" y="78"/>
                </a:cxn>
                <a:cxn ang="0">
                  <a:pos x="14" y="86"/>
                </a:cxn>
                <a:cxn ang="0">
                  <a:pos x="14" y="86"/>
                </a:cxn>
                <a:cxn ang="0">
                  <a:pos x="16" y="88"/>
                </a:cxn>
                <a:cxn ang="0">
                  <a:pos x="16" y="88"/>
                </a:cxn>
                <a:cxn ang="0">
                  <a:pos x="18" y="82"/>
                </a:cxn>
                <a:cxn ang="0">
                  <a:pos x="24" y="76"/>
                </a:cxn>
                <a:cxn ang="0">
                  <a:pos x="24" y="76"/>
                </a:cxn>
                <a:cxn ang="0">
                  <a:pos x="30" y="68"/>
                </a:cxn>
                <a:cxn ang="0">
                  <a:pos x="32" y="60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30" y="5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6"/>
                </a:cxn>
                <a:cxn ang="0">
                  <a:pos x="22" y="56"/>
                </a:cxn>
              </a:cxnLst>
              <a:rect l="0" t="0" r="r" b="b"/>
              <a:pathLst>
                <a:path w="32" h="92">
                  <a:moveTo>
                    <a:pt x="22" y="56"/>
                  </a:moveTo>
                  <a:lnTo>
                    <a:pt x="22" y="56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6" y="18"/>
                  </a:lnTo>
                  <a:lnTo>
                    <a:pt x="24" y="6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0" y="8"/>
                  </a:lnTo>
                  <a:lnTo>
                    <a:pt x="16" y="1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2" y="44"/>
                  </a:lnTo>
                  <a:lnTo>
                    <a:pt x="0" y="56"/>
                  </a:lnTo>
                  <a:lnTo>
                    <a:pt x="0" y="66"/>
                  </a:lnTo>
                  <a:lnTo>
                    <a:pt x="4" y="76"/>
                  </a:lnTo>
                  <a:lnTo>
                    <a:pt x="6" y="82"/>
                  </a:lnTo>
                  <a:lnTo>
                    <a:pt x="10" y="88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0" y="82"/>
                  </a:lnTo>
                  <a:lnTo>
                    <a:pt x="10" y="7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4" y="86"/>
                  </a:lnTo>
                  <a:lnTo>
                    <a:pt x="14" y="86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82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30" y="68"/>
                  </a:lnTo>
                  <a:lnTo>
                    <a:pt x="32" y="60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0" y="5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6"/>
                  </a:lnTo>
                  <a:lnTo>
                    <a:pt x="22" y="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2" name="Freeform 98"/>
            <p:cNvSpPr>
              <a:spLocks/>
            </p:cNvSpPr>
            <p:nvPr/>
          </p:nvSpPr>
          <p:spPr bwMode="auto">
            <a:xfrm>
              <a:off x="5518484" y="838200"/>
              <a:ext cx="336884" cy="946484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4" y="16"/>
                </a:cxn>
                <a:cxn ang="0">
                  <a:pos x="2" y="26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8" y="80"/>
                </a:cxn>
                <a:cxn ang="0">
                  <a:pos x="18" y="80"/>
                </a:cxn>
                <a:cxn ang="0">
                  <a:pos x="28" y="98"/>
                </a:cxn>
                <a:cxn ang="0">
                  <a:pos x="34" y="106"/>
                </a:cxn>
                <a:cxn ang="0">
                  <a:pos x="38" y="116"/>
                </a:cxn>
                <a:cxn ang="0">
                  <a:pos x="38" y="116"/>
                </a:cxn>
                <a:cxn ang="0">
                  <a:pos x="38" y="118"/>
                </a:cxn>
                <a:cxn ang="0">
                  <a:pos x="40" y="118"/>
                </a:cxn>
                <a:cxn ang="0">
                  <a:pos x="40" y="118"/>
                </a:cxn>
                <a:cxn ang="0">
                  <a:pos x="42" y="116"/>
                </a:cxn>
                <a:cxn ang="0">
                  <a:pos x="42" y="114"/>
                </a:cxn>
                <a:cxn ang="0">
                  <a:pos x="42" y="114"/>
                </a:cxn>
                <a:cxn ang="0">
                  <a:pos x="36" y="100"/>
                </a:cxn>
                <a:cxn ang="0">
                  <a:pos x="28" y="88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8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6" y="26"/>
                </a:cxn>
                <a:cxn ang="0">
                  <a:pos x="12" y="10"/>
                </a:cxn>
                <a:cxn ang="0">
                  <a:pos x="12" y="10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6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42" h="118">
                  <a:moveTo>
                    <a:pt x="12" y="2"/>
                  </a:moveTo>
                  <a:lnTo>
                    <a:pt x="12" y="2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16"/>
                  </a:lnTo>
                  <a:lnTo>
                    <a:pt x="2" y="2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28" y="98"/>
                  </a:lnTo>
                  <a:lnTo>
                    <a:pt x="34" y="106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38" y="118"/>
                  </a:lnTo>
                  <a:lnTo>
                    <a:pt x="40" y="118"/>
                  </a:lnTo>
                  <a:lnTo>
                    <a:pt x="40" y="118"/>
                  </a:lnTo>
                  <a:lnTo>
                    <a:pt x="42" y="116"/>
                  </a:lnTo>
                  <a:lnTo>
                    <a:pt x="42" y="114"/>
                  </a:lnTo>
                  <a:lnTo>
                    <a:pt x="42" y="114"/>
                  </a:lnTo>
                  <a:lnTo>
                    <a:pt x="36" y="100"/>
                  </a:lnTo>
                  <a:lnTo>
                    <a:pt x="28" y="88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8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26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3" name="Freeform 99"/>
            <p:cNvSpPr>
              <a:spLocks/>
            </p:cNvSpPr>
            <p:nvPr/>
          </p:nvSpPr>
          <p:spPr bwMode="auto">
            <a:xfrm>
              <a:off x="3481137" y="469232"/>
              <a:ext cx="1283368" cy="978568"/>
            </a:xfrm>
            <a:custGeom>
              <a:avLst/>
              <a:gdLst/>
              <a:ahLst/>
              <a:cxnLst>
                <a:cxn ang="0">
                  <a:pos x="30" y="40"/>
                </a:cxn>
                <a:cxn ang="0">
                  <a:pos x="20" y="44"/>
                </a:cxn>
                <a:cxn ang="0">
                  <a:pos x="10" y="42"/>
                </a:cxn>
                <a:cxn ang="0">
                  <a:pos x="8" y="40"/>
                </a:cxn>
                <a:cxn ang="0">
                  <a:pos x="6" y="36"/>
                </a:cxn>
                <a:cxn ang="0">
                  <a:pos x="8" y="24"/>
                </a:cxn>
                <a:cxn ang="0">
                  <a:pos x="10" y="22"/>
                </a:cxn>
                <a:cxn ang="0">
                  <a:pos x="14" y="16"/>
                </a:cxn>
                <a:cxn ang="0">
                  <a:pos x="26" y="8"/>
                </a:cxn>
                <a:cxn ang="0">
                  <a:pos x="32" y="6"/>
                </a:cxn>
                <a:cxn ang="0">
                  <a:pos x="46" y="6"/>
                </a:cxn>
                <a:cxn ang="0">
                  <a:pos x="60" y="12"/>
                </a:cxn>
                <a:cxn ang="0">
                  <a:pos x="74" y="20"/>
                </a:cxn>
                <a:cxn ang="0">
                  <a:pos x="82" y="32"/>
                </a:cxn>
                <a:cxn ang="0">
                  <a:pos x="86" y="48"/>
                </a:cxn>
                <a:cxn ang="0">
                  <a:pos x="88" y="64"/>
                </a:cxn>
                <a:cxn ang="0">
                  <a:pos x="96" y="90"/>
                </a:cxn>
                <a:cxn ang="0">
                  <a:pos x="102" y="96"/>
                </a:cxn>
                <a:cxn ang="0">
                  <a:pos x="128" y="114"/>
                </a:cxn>
                <a:cxn ang="0">
                  <a:pos x="142" y="120"/>
                </a:cxn>
                <a:cxn ang="0">
                  <a:pos x="150" y="122"/>
                </a:cxn>
                <a:cxn ang="0">
                  <a:pos x="158" y="122"/>
                </a:cxn>
                <a:cxn ang="0">
                  <a:pos x="160" y="120"/>
                </a:cxn>
                <a:cxn ang="0">
                  <a:pos x="158" y="118"/>
                </a:cxn>
                <a:cxn ang="0">
                  <a:pos x="156" y="118"/>
                </a:cxn>
                <a:cxn ang="0">
                  <a:pos x="144" y="116"/>
                </a:cxn>
                <a:cxn ang="0">
                  <a:pos x="130" y="110"/>
                </a:cxn>
                <a:cxn ang="0">
                  <a:pos x="116" y="102"/>
                </a:cxn>
                <a:cxn ang="0">
                  <a:pos x="104" y="92"/>
                </a:cxn>
                <a:cxn ang="0">
                  <a:pos x="96" y="80"/>
                </a:cxn>
                <a:cxn ang="0">
                  <a:pos x="92" y="64"/>
                </a:cxn>
                <a:cxn ang="0">
                  <a:pos x="88" y="38"/>
                </a:cxn>
                <a:cxn ang="0">
                  <a:pos x="86" y="30"/>
                </a:cxn>
                <a:cxn ang="0">
                  <a:pos x="76" y="16"/>
                </a:cxn>
                <a:cxn ang="0">
                  <a:pos x="62" y="6"/>
                </a:cxn>
                <a:cxn ang="0">
                  <a:pos x="48" y="2"/>
                </a:cxn>
                <a:cxn ang="0">
                  <a:pos x="32" y="2"/>
                </a:cxn>
                <a:cxn ang="0">
                  <a:pos x="24" y="4"/>
                </a:cxn>
                <a:cxn ang="0">
                  <a:pos x="10" y="12"/>
                </a:cxn>
                <a:cxn ang="0">
                  <a:pos x="6" y="20"/>
                </a:cxn>
                <a:cxn ang="0">
                  <a:pos x="4" y="22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8" y="48"/>
                </a:cxn>
                <a:cxn ang="0">
                  <a:pos x="20" y="48"/>
                </a:cxn>
                <a:cxn ang="0">
                  <a:pos x="32" y="44"/>
                </a:cxn>
                <a:cxn ang="0">
                  <a:pos x="34" y="42"/>
                </a:cxn>
                <a:cxn ang="0">
                  <a:pos x="32" y="40"/>
                </a:cxn>
                <a:cxn ang="0">
                  <a:pos x="30" y="40"/>
                </a:cxn>
              </a:cxnLst>
              <a:rect l="0" t="0" r="r" b="b"/>
              <a:pathLst>
                <a:path w="160" h="122">
                  <a:moveTo>
                    <a:pt x="30" y="40"/>
                  </a:moveTo>
                  <a:lnTo>
                    <a:pt x="30" y="40"/>
                  </a:lnTo>
                  <a:lnTo>
                    <a:pt x="24" y="42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8" y="40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16"/>
                  </a:lnTo>
                  <a:lnTo>
                    <a:pt x="20" y="10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40" y="6"/>
                  </a:lnTo>
                  <a:lnTo>
                    <a:pt x="46" y="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8" y="16"/>
                  </a:lnTo>
                  <a:lnTo>
                    <a:pt x="74" y="20"/>
                  </a:lnTo>
                  <a:lnTo>
                    <a:pt x="78" y="26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6" y="48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92" y="82"/>
                  </a:lnTo>
                  <a:lnTo>
                    <a:pt x="96" y="90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12" y="106"/>
                  </a:lnTo>
                  <a:lnTo>
                    <a:pt x="128" y="114"/>
                  </a:lnTo>
                  <a:lnTo>
                    <a:pt x="128" y="114"/>
                  </a:lnTo>
                  <a:lnTo>
                    <a:pt x="142" y="120"/>
                  </a:lnTo>
                  <a:lnTo>
                    <a:pt x="142" y="120"/>
                  </a:lnTo>
                  <a:lnTo>
                    <a:pt x="150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58" y="118"/>
                  </a:lnTo>
                  <a:lnTo>
                    <a:pt x="156" y="118"/>
                  </a:lnTo>
                  <a:lnTo>
                    <a:pt x="156" y="118"/>
                  </a:lnTo>
                  <a:lnTo>
                    <a:pt x="152" y="118"/>
                  </a:lnTo>
                  <a:lnTo>
                    <a:pt x="144" y="116"/>
                  </a:lnTo>
                  <a:lnTo>
                    <a:pt x="144" y="116"/>
                  </a:lnTo>
                  <a:lnTo>
                    <a:pt x="130" y="110"/>
                  </a:lnTo>
                  <a:lnTo>
                    <a:pt x="130" y="110"/>
                  </a:lnTo>
                  <a:lnTo>
                    <a:pt x="116" y="10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0" y="86"/>
                  </a:lnTo>
                  <a:lnTo>
                    <a:pt x="96" y="80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0" y="48"/>
                  </a:lnTo>
                  <a:lnTo>
                    <a:pt x="88" y="38"/>
                  </a:lnTo>
                  <a:lnTo>
                    <a:pt x="86" y="30"/>
                  </a:lnTo>
                  <a:lnTo>
                    <a:pt x="86" y="30"/>
                  </a:lnTo>
                  <a:lnTo>
                    <a:pt x="82" y="24"/>
                  </a:lnTo>
                  <a:lnTo>
                    <a:pt x="76" y="16"/>
                  </a:lnTo>
                  <a:lnTo>
                    <a:pt x="70" y="12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24" y="4"/>
                  </a:lnTo>
                  <a:lnTo>
                    <a:pt x="18" y="6"/>
                  </a:lnTo>
                  <a:lnTo>
                    <a:pt x="10" y="12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4" y="48"/>
                  </a:lnTo>
                  <a:lnTo>
                    <a:pt x="20" y="48"/>
                  </a:lnTo>
                  <a:lnTo>
                    <a:pt x="26" y="46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42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4" name="Freeform 100"/>
            <p:cNvSpPr>
              <a:spLocks/>
            </p:cNvSpPr>
            <p:nvPr/>
          </p:nvSpPr>
          <p:spPr bwMode="auto">
            <a:xfrm>
              <a:off x="7010400" y="4608095"/>
              <a:ext cx="1925053" cy="1251284"/>
            </a:xfrm>
            <a:custGeom>
              <a:avLst/>
              <a:gdLst/>
              <a:ahLst/>
              <a:cxnLst>
                <a:cxn ang="0">
                  <a:pos x="240" y="24"/>
                </a:cxn>
                <a:cxn ang="0">
                  <a:pos x="224" y="26"/>
                </a:cxn>
                <a:cxn ang="0">
                  <a:pos x="188" y="16"/>
                </a:cxn>
                <a:cxn ang="0">
                  <a:pos x="170" y="10"/>
                </a:cxn>
                <a:cxn ang="0">
                  <a:pos x="144" y="2"/>
                </a:cxn>
                <a:cxn ang="0">
                  <a:pos x="122" y="0"/>
                </a:cxn>
                <a:cxn ang="0">
                  <a:pos x="104" y="2"/>
                </a:cxn>
                <a:cxn ang="0">
                  <a:pos x="76" y="18"/>
                </a:cxn>
                <a:cxn ang="0">
                  <a:pos x="58" y="38"/>
                </a:cxn>
                <a:cxn ang="0">
                  <a:pos x="52" y="46"/>
                </a:cxn>
                <a:cxn ang="0">
                  <a:pos x="48" y="52"/>
                </a:cxn>
                <a:cxn ang="0">
                  <a:pos x="14" y="100"/>
                </a:cxn>
                <a:cxn ang="0">
                  <a:pos x="8" y="114"/>
                </a:cxn>
                <a:cxn ang="0">
                  <a:pos x="0" y="140"/>
                </a:cxn>
                <a:cxn ang="0">
                  <a:pos x="0" y="152"/>
                </a:cxn>
                <a:cxn ang="0">
                  <a:pos x="2" y="156"/>
                </a:cxn>
                <a:cxn ang="0">
                  <a:pos x="4" y="154"/>
                </a:cxn>
                <a:cxn ang="0">
                  <a:pos x="4" y="152"/>
                </a:cxn>
                <a:cxn ang="0">
                  <a:pos x="8" y="130"/>
                </a:cxn>
                <a:cxn ang="0">
                  <a:pos x="18" y="102"/>
                </a:cxn>
                <a:cxn ang="0">
                  <a:pos x="28" y="86"/>
                </a:cxn>
                <a:cxn ang="0">
                  <a:pos x="50" y="54"/>
                </a:cxn>
                <a:cxn ang="0">
                  <a:pos x="64" y="42"/>
                </a:cxn>
                <a:cxn ang="0">
                  <a:pos x="96" y="28"/>
                </a:cxn>
                <a:cxn ang="0">
                  <a:pos x="112" y="24"/>
                </a:cxn>
                <a:cxn ang="0">
                  <a:pos x="76" y="40"/>
                </a:cxn>
                <a:cxn ang="0">
                  <a:pos x="62" y="48"/>
                </a:cxn>
                <a:cxn ang="0">
                  <a:pos x="58" y="52"/>
                </a:cxn>
                <a:cxn ang="0">
                  <a:pos x="70" y="56"/>
                </a:cxn>
                <a:cxn ang="0">
                  <a:pos x="88" y="66"/>
                </a:cxn>
                <a:cxn ang="0">
                  <a:pos x="108" y="74"/>
                </a:cxn>
                <a:cxn ang="0">
                  <a:pos x="126" y="76"/>
                </a:cxn>
                <a:cxn ang="0">
                  <a:pos x="146" y="72"/>
                </a:cxn>
                <a:cxn ang="0">
                  <a:pos x="138" y="70"/>
                </a:cxn>
                <a:cxn ang="0">
                  <a:pos x="116" y="52"/>
                </a:cxn>
                <a:cxn ang="0">
                  <a:pos x="114" y="50"/>
                </a:cxn>
                <a:cxn ang="0">
                  <a:pos x="130" y="54"/>
                </a:cxn>
                <a:cxn ang="0">
                  <a:pos x="150" y="56"/>
                </a:cxn>
                <a:cxn ang="0">
                  <a:pos x="188" y="50"/>
                </a:cxn>
                <a:cxn ang="0">
                  <a:pos x="220" y="38"/>
                </a:cxn>
                <a:cxn ang="0">
                  <a:pos x="240" y="24"/>
                </a:cxn>
              </a:cxnLst>
              <a:rect l="0" t="0" r="r" b="b"/>
              <a:pathLst>
                <a:path w="240" h="156">
                  <a:moveTo>
                    <a:pt x="240" y="24"/>
                  </a:moveTo>
                  <a:lnTo>
                    <a:pt x="240" y="24"/>
                  </a:lnTo>
                  <a:lnTo>
                    <a:pt x="236" y="26"/>
                  </a:lnTo>
                  <a:lnTo>
                    <a:pt x="224" y="26"/>
                  </a:lnTo>
                  <a:lnTo>
                    <a:pt x="202" y="22"/>
                  </a:lnTo>
                  <a:lnTo>
                    <a:pt x="188" y="16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56" y="4"/>
                  </a:lnTo>
                  <a:lnTo>
                    <a:pt x="144" y="2"/>
                  </a:lnTo>
                  <a:lnTo>
                    <a:pt x="134" y="0"/>
                  </a:lnTo>
                  <a:lnTo>
                    <a:pt x="122" y="0"/>
                  </a:lnTo>
                  <a:lnTo>
                    <a:pt x="114" y="0"/>
                  </a:lnTo>
                  <a:lnTo>
                    <a:pt x="104" y="2"/>
                  </a:lnTo>
                  <a:lnTo>
                    <a:pt x="88" y="10"/>
                  </a:lnTo>
                  <a:lnTo>
                    <a:pt x="76" y="18"/>
                  </a:lnTo>
                  <a:lnTo>
                    <a:pt x="64" y="28"/>
                  </a:lnTo>
                  <a:lnTo>
                    <a:pt x="58" y="38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30" y="74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8" y="114"/>
                  </a:lnTo>
                  <a:lnTo>
                    <a:pt x="4" y="128"/>
                  </a:lnTo>
                  <a:lnTo>
                    <a:pt x="0" y="14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4" y="154"/>
                  </a:lnTo>
                  <a:lnTo>
                    <a:pt x="4" y="152"/>
                  </a:lnTo>
                  <a:lnTo>
                    <a:pt x="4" y="152"/>
                  </a:lnTo>
                  <a:lnTo>
                    <a:pt x="4" y="142"/>
                  </a:lnTo>
                  <a:lnTo>
                    <a:pt x="8" y="130"/>
                  </a:lnTo>
                  <a:lnTo>
                    <a:pt x="12" y="116"/>
                  </a:lnTo>
                  <a:lnTo>
                    <a:pt x="18" y="102"/>
                  </a:lnTo>
                  <a:lnTo>
                    <a:pt x="18" y="102"/>
                  </a:lnTo>
                  <a:lnTo>
                    <a:pt x="28" y="86"/>
                  </a:lnTo>
                  <a:lnTo>
                    <a:pt x="38" y="70"/>
                  </a:lnTo>
                  <a:lnTo>
                    <a:pt x="50" y="54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80" y="34"/>
                  </a:lnTo>
                  <a:lnTo>
                    <a:pt x="96" y="28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92" y="32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70" y="56"/>
                  </a:lnTo>
                  <a:lnTo>
                    <a:pt x="88" y="66"/>
                  </a:lnTo>
                  <a:lnTo>
                    <a:pt x="88" y="66"/>
                  </a:lnTo>
                  <a:lnTo>
                    <a:pt x="98" y="72"/>
                  </a:lnTo>
                  <a:lnTo>
                    <a:pt x="108" y="74"/>
                  </a:lnTo>
                  <a:lnTo>
                    <a:pt x="118" y="76"/>
                  </a:lnTo>
                  <a:lnTo>
                    <a:pt x="126" y="76"/>
                  </a:lnTo>
                  <a:lnTo>
                    <a:pt x="140" y="74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38" y="70"/>
                  </a:lnTo>
                  <a:lnTo>
                    <a:pt x="130" y="64"/>
                  </a:lnTo>
                  <a:lnTo>
                    <a:pt x="116" y="52"/>
                  </a:lnTo>
                  <a:lnTo>
                    <a:pt x="116" y="52"/>
                  </a:lnTo>
                  <a:lnTo>
                    <a:pt x="114" y="50"/>
                  </a:lnTo>
                  <a:lnTo>
                    <a:pt x="114" y="50"/>
                  </a:lnTo>
                  <a:lnTo>
                    <a:pt x="130" y="54"/>
                  </a:lnTo>
                  <a:lnTo>
                    <a:pt x="130" y="54"/>
                  </a:lnTo>
                  <a:lnTo>
                    <a:pt x="150" y="56"/>
                  </a:lnTo>
                  <a:lnTo>
                    <a:pt x="170" y="54"/>
                  </a:lnTo>
                  <a:lnTo>
                    <a:pt x="188" y="50"/>
                  </a:lnTo>
                  <a:lnTo>
                    <a:pt x="206" y="44"/>
                  </a:lnTo>
                  <a:lnTo>
                    <a:pt x="220" y="38"/>
                  </a:lnTo>
                  <a:lnTo>
                    <a:pt x="230" y="32"/>
                  </a:lnTo>
                  <a:lnTo>
                    <a:pt x="240" y="24"/>
                  </a:lnTo>
                  <a:lnTo>
                    <a:pt x="24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5" name="Freeform 101"/>
            <p:cNvSpPr>
              <a:spLocks/>
            </p:cNvSpPr>
            <p:nvPr/>
          </p:nvSpPr>
          <p:spPr bwMode="auto">
            <a:xfrm>
              <a:off x="7138737" y="3276600"/>
              <a:ext cx="978568" cy="914400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0"/>
                </a:cxn>
                <a:cxn ang="0">
                  <a:pos x="104" y="0"/>
                </a:cxn>
                <a:cxn ang="0">
                  <a:pos x="88" y="4"/>
                </a:cxn>
                <a:cxn ang="0">
                  <a:pos x="88" y="4"/>
                </a:cxn>
                <a:cxn ang="0">
                  <a:pos x="76" y="10"/>
                </a:cxn>
                <a:cxn ang="0">
                  <a:pos x="64" y="16"/>
                </a:cxn>
                <a:cxn ang="0">
                  <a:pos x="54" y="26"/>
                </a:cxn>
                <a:cxn ang="0">
                  <a:pos x="44" y="36"/>
                </a:cxn>
                <a:cxn ang="0">
                  <a:pos x="44" y="36"/>
                </a:cxn>
                <a:cxn ang="0">
                  <a:pos x="26" y="58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4" y="96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4" y="114"/>
                </a:cxn>
                <a:cxn ang="0">
                  <a:pos x="6" y="112"/>
                </a:cxn>
                <a:cxn ang="0">
                  <a:pos x="6" y="112"/>
                </a:cxn>
                <a:cxn ang="0">
                  <a:pos x="8" y="98"/>
                </a:cxn>
                <a:cxn ang="0">
                  <a:pos x="16" y="82"/>
                </a:cxn>
                <a:cxn ang="0">
                  <a:pos x="16" y="82"/>
                </a:cxn>
                <a:cxn ang="0">
                  <a:pos x="24" y="68"/>
                </a:cxn>
                <a:cxn ang="0">
                  <a:pos x="34" y="52"/>
                </a:cxn>
                <a:cxn ang="0">
                  <a:pos x="46" y="38"/>
                </a:cxn>
                <a:cxn ang="0">
                  <a:pos x="60" y="26"/>
                </a:cxn>
                <a:cxn ang="0">
                  <a:pos x="60" y="26"/>
                </a:cxn>
                <a:cxn ang="0">
                  <a:pos x="74" y="16"/>
                </a:cxn>
                <a:cxn ang="0">
                  <a:pos x="90" y="10"/>
                </a:cxn>
                <a:cxn ang="0">
                  <a:pos x="90" y="10"/>
                </a:cxn>
                <a:cxn ang="0">
                  <a:pos x="104" y="6"/>
                </a:cxn>
                <a:cxn ang="0">
                  <a:pos x="120" y="6"/>
                </a:cxn>
                <a:cxn ang="0">
                  <a:pos x="120" y="6"/>
                </a:cxn>
                <a:cxn ang="0">
                  <a:pos x="122" y="6"/>
                </a:cxn>
                <a:cxn ang="0">
                  <a:pos x="122" y="4"/>
                </a:cxn>
                <a:cxn ang="0">
                  <a:pos x="122" y="4"/>
                </a:cxn>
                <a:cxn ang="0">
                  <a:pos x="122" y="2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2" h="114">
                  <a:moveTo>
                    <a:pt x="120" y="2"/>
                  </a:moveTo>
                  <a:lnTo>
                    <a:pt x="120" y="2"/>
                  </a:lnTo>
                  <a:lnTo>
                    <a:pt x="112" y="0"/>
                  </a:lnTo>
                  <a:lnTo>
                    <a:pt x="104" y="0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76" y="10"/>
                  </a:lnTo>
                  <a:lnTo>
                    <a:pt x="64" y="16"/>
                  </a:lnTo>
                  <a:lnTo>
                    <a:pt x="54" y="2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26" y="58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4" y="96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4" y="114"/>
                  </a:lnTo>
                  <a:lnTo>
                    <a:pt x="6" y="112"/>
                  </a:lnTo>
                  <a:lnTo>
                    <a:pt x="6" y="112"/>
                  </a:lnTo>
                  <a:lnTo>
                    <a:pt x="8" y="98"/>
                  </a:lnTo>
                  <a:lnTo>
                    <a:pt x="16" y="82"/>
                  </a:lnTo>
                  <a:lnTo>
                    <a:pt x="16" y="82"/>
                  </a:lnTo>
                  <a:lnTo>
                    <a:pt x="24" y="68"/>
                  </a:lnTo>
                  <a:lnTo>
                    <a:pt x="34" y="52"/>
                  </a:lnTo>
                  <a:lnTo>
                    <a:pt x="46" y="38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74" y="16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104" y="6"/>
                  </a:lnTo>
                  <a:lnTo>
                    <a:pt x="120" y="6"/>
                  </a:lnTo>
                  <a:lnTo>
                    <a:pt x="120" y="6"/>
                  </a:lnTo>
                  <a:lnTo>
                    <a:pt x="122" y="6"/>
                  </a:lnTo>
                  <a:lnTo>
                    <a:pt x="122" y="4"/>
                  </a:lnTo>
                  <a:lnTo>
                    <a:pt x="122" y="4"/>
                  </a:lnTo>
                  <a:lnTo>
                    <a:pt x="122" y="2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6" name="Freeform 102"/>
            <p:cNvSpPr>
              <a:spLocks/>
            </p:cNvSpPr>
            <p:nvPr/>
          </p:nvSpPr>
          <p:spPr bwMode="auto">
            <a:xfrm>
              <a:off x="3304674" y="2490537"/>
              <a:ext cx="240632" cy="59355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24" y="64"/>
                </a:cxn>
                <a:cxn ang="0">
                  <a:pos x="18" y="58"/>
                </a:cxn>
                <a:cxn ang="0">
                  <a:pos x="12" y="50"/>
                </a:cxn>
                <a:cxn ang="0">
                  <a:pos x="8" y="42"/>
                </a:cxn>
                <a:cxn ang="0">
                  <a:pos x="8" y="42"/>
                </a:cxn>
                <a:cxn ang="0">
                  <a:pos x="6" y="32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6" y="12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8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6" y="66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74"/>
                </a:cxn>
                <a:cxn ang="0">
                  <a:pos x="30" y="74"/>
                </a:cxn>
                <a:cxn ang="0">
                  <a:pos x="30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30" h="74">
                  <a:moveTo>
                    <a:pt x="30" y="70"/>
                  </a:moveTo>
                  <a:lnTo>
                    <a:pt x="30" y="70"/>
                  </a:lnTo>
                  <a:lnTo>
                    <a:pt x="24" y="64"/>
                  </a:lnTo>
                  <a:lnTo>
                    <a:pt x="18" y="58"/>
                  </a:lnTo>
                  <a:lnTo>
                    <a:pt x="12" y="50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6" y="3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2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1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8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6" y="66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7" name="Freeform 103"/>
            <p:cNvSpPr>
              <a:spLocks/>
            </p:cNvSpPr>
            <p:nvPr/>
          </p:nvSpPr>
          <p:spPr bwMode="auto">
            <a:xfrm>
              <a:off x="8261684" y="-1070811"/>
              <a:ext cx="368968" cy="75397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0" y="10"/>
                </a:cxn>
                <a:cxn ang="0">
                  <a:pos x="40" y="24"/>
                </a:cxn>
                <a:cxn ang="0">
                  <a:pos x="40" y="32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56"/>
                </a:cxn>
                <a:cxn ang="0">
                  <a:pos x="42" y="68"/>
                </a:cxn>
                <a:cxn ang="0">
                  <a:pos x="40" y="78"/>
                </a:cxn>
                <a:cxn ang="0">
                  <a:pos x="34" y="88"/>
                </a:cxn>
                <a:cxn ang="0">
                  <a:pos x="28" y="92"/>
                </a:cxn>
                <a:cxn ang="0">
                  <a:pos x="24" y="94"/>
                </a:cxn>
                <a:cxn ang="0">
                  <a:pos x="20" y="92"/>
                </a:cxn>
                <a:cxn ang="0">
                  <a:pos x="16" y="90"/>
                </a:cxn>
                <a:cxn ang="0">
                  <a:pos x="12" y="86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66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2" y="50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0" y="50"/>
                </a:cxn>
                <a:cxn ang="0">
                  <a:pos x="12" y="56"/>
                </a:cxn>
                <a:cxn ang="0">
                  <a:pos x="14" y="58"/>
                </a:cxn>
                <a:cxn ang="0">
                  <a:pos x="18" y="58"/>
                </a:cxn>
                <a:cxn ang="0">
                  <a:pos x="18" y="58"/>
                </a:cxn>
                <a:cxn ang="0">
                  <a:pos x="14" y="50"/>
                </a:cxn>
                <a:cxn ang="0">
                  <a:pos x="14" y="4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4" y="20"/>
                </a:cxn>
                <a:cxn ang="0">
                  <a:pos x="34" y="1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94">
                  <a:moveTo>
                    <a:pt x="46" y="0"/>
                  </a:moveTo>
                  <a:lnTo>
                    <a:pt x="46" y="0"/>
                  </a:lnTo>
                  <a:lnTo>
                    <a:pt x="44" y="2"/>
                  </a:lnTo>
                  <a:lnTo>
                    <a:pt x="40" y="10"/>
                  </a:lnTo>
                  <a:lnTo>
                    <a:pt x="40" y="24"/>
                  </a:lnTo>
                  <a:lnTo>
                    <a:pt x="40" y="32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56"/>
                  </a:lnTo>
                  <a:lnTo>
                    <a:pt x="42" y="68"/>
                  </a:lnTo>
                  <a:lnTo>
                    <a:pt x="40" y="78"/>
                  </a:lnTo>
                  <a:lnTo>
                    <a:pt x="34" y="88"/>
                  </a:lnTo>
                  <a:lnTo>
                    <a:pt x="28" y="92"/>
                  </a:lnTo>
                  <a:lnTo>
                    <a:pt x="24" y="94"/>
                  </a:lnTo>
                  <a:lnTo>
                    <a:pt x="20" y="92"/>
                  </a:lnTo>
                  <a:lnTo>
                    <a:pt x="16" y="90"/>
                  </a:lnTo>
                  <a:lnTo>
                    <a:pt x="12" y="86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66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2" y="50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50"/>
                  </a:lnTo>
                  <a:lnTo>
                    <a:pt x="12" y="56"/>
                  </a:lnTo>
                  <a:lnTo>
                    <a:pt x="14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4" y="50"/>
                  </a:lnTo>
                  <a:lnTo>
                    <a:pt x="14" y="4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4" y="20"/>
                  </a:lnTo>
                  <a:lnTo>
                    <a:pt x="34" y="1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8" name="Freeform 104"/>
            <p:cNvSpPr>
              <a:spLocks/>
            </p:cNvSpPr>
            <p:nvPr/>
          </p:nvSpPr>
          <p:spPr bwMode="auto">
            <a:xfrm>
              <a:off x="8229600" y="-509337"/>
              <a:ext cx="240632" cy="577516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6" y="16"/>
                </a:cxn>
                <a:cxn ang="0">
                  <a:pos x="12" y="24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6" y="42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60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6" y="72"/>
                </a:cxn>
                <a:cxn ang="0">
                  <a:pos x="4" y="72"/>
                </a:cxn>
                <a:cxn ang="0">
                  <a:pos x="4" y="72"/>
                </a:cxn>
                <a:cxn ang="0">
                  <a:pos x="0" y="6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2" y="36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8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8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0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0" h="72">
                  <a:moveTo>
                    <a:pt x="28" y="4"/>
                  </a:moveTo>
                  <a:lnTo>
                    <a:pt x="28" y="4"/>
                  </a:lnTo>
                  <a:lnTo>
                    <a:pt x="22" y="8"/>
                  </a:lnTo>
                  <a:lnTo>
                    <a:pt x="16" y="16"/>
                  </a:lnTo>
                  <a:lnTo>
                    <a:pt x="12" y="24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6" y="4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6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6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2" y="36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9" name="Freeform 105"/>
            <p:cNvSpPr>
              <a:spLocks/>
            </p:cNvSpPr>
            <p:nvPr/>
          </p:nvSpPr>
          <p:spPr bwMode="auto">
            <a:xfrm>
              <a:off x="7042484" y="7511716"/>
              <a:ext cx="721895" cy="33688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52" y="8"/>
                </a:cxn>
                <a:cxn ang="0">
                  <a:pos x="42" y="4"/>
                </a:cxn>
                <a:cxn ang="0">
                  <a:pos x="32" y="2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4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6" y="8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30" y="6"/>
                </a:cxn>
                <a:cxn ang="0">
                  <a:pos x="40" y="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58" y="18"/>
                </a:cxn>
                <a:cxn ang="0">
                  <a:pos x="66" y="24"/>
                </a:cxn>
                <a:cxn ang="0">
                  <a:pos x="76" y="32"/>
                </a:cxn>
                <a:cxn ang="0">
                  <a:pos x="84" y="42"/>
                </a:cxn>
                <a:cxn ang="0">
                  <a:pos x="90" y="42"/>
                </a:cxn>
                <a:cxn ang="0">
                  <a:pos x="90" y="42"/>
                </a:cxn>
                <a:cxn ang="0">
                  <a:pos x="80" y="30"/>
                </a:cxn>
                <a:cxn ang="0">
                  <a:pos x="70" y="20"/>
                </a:cxn>
                <a:cxn ang="0">
                  <a:pos x="60" y="14"/>
                </a:cxn>
                <a:cxn ang="0">
                  <a:pos x="52" y="8"/>
                </a:cxn>
                <a:cxn ang="0">
                  <a:pos x="52" y="8"/>
                </a:cxn>
              </a:cxnLst>
              <a:rect l="0" t="0" r="r" b="b"/>
              <a:pathLst>
                <a:path w="90" h="42">
                  <a:moveTo>
                    <a:pt x="52" y="8"/>
                  </a:moveTo>
                  <a:lnTo>
                    <a:pt x="52" y="8"/>
                  </a:lnTo>
                  <a:lnTo>
                    <a:pt x="42" y="4"/>
                  </a:lnTo>
                  <a:lnTo>
                    <a:pt x="32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4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6" y="8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30" y="6"/>
                  </a:lnTo>
                  <a:lnTo>
                    <a:pt x="40" y="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8" y="18"/>
                  </a:lnTo>
                  <a:lnTo>
                    <a:pt x="66" y="24"/>
                  </a:lnTo>
                  <a:lnTo>
                    <a:pt x="76" y="32"/>
                  </a:lnTo>
                  <a:lnTo>
                    <a:pt x="84" y="42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80" y="30"/>
                  </a:lnTo>
                  <a:lnTo>
                    <a:pt x="70" y="20"/>
                  </a:lnTo>
                  <a:lnTo>
                    <a:pt x="60" y="14"/>
                  </a:lnTo>
                  <a:lnTo>
                    <a:pt x="52" y="8"/>
                  </a:lnTo>
                  <a:lnTo>
                    <a:pt x="5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0" name="Freeform 106"/>
            <p:cNvSpPr>
              <a:spLocks/>
            </p:cNvSpPr>
            <p:nvPr/>
          </p:nvSpPr>
          <p:spPr bwMode="auto">
            <a:xfrm>
              <a:off x="8053137" y="6821905"/>
              <a:ext cx="1058779" cy="256674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16" y="4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38" y="8"/>
                </a:cxn>
                <a:cxn ang="0">
                  <a:pos x="50" y="14"/>
                </a:cxn>
                <a:cxn ang="0">
                  <a:pos x="50" y="14"/>
                </a:cxn>
                <a:cxn ang="0">
                  <a:pos x="70" y="26"/>
                </a:cxn>
                <a:cxn ang="0">
                  <a:pos x="70" y="26"/>
                </a:cxn>
                <a:cxn ang="0">
                  <a:pos x="80" y="30"/>
                </a:cxn>
                <a:cxn ang="0">
                  <a:pos x="90" y="32"/>
                </a:cxn>
                <a:cxn ang="0">
                  <a:pos x="90" y="32"/>
                </a:cxn>
                <a:cxn ang="0">
                  <a:pos x="102" y="32"/>
                </a:cxn>
                <a:cxn ang="0">
                  <a:pos x="112" y="30"/>
                </a:cxn>
                <a:cxn ang="0">
                  <a:pos x="112" y="30"/>
                </a:cxn>
                <a:cxn ang="0">
                  <a:pos x="120" y="28"/>
                </a:cxn>
                <a:cxn ang="0">
                  <a:pos x="130" y="26"/>
                </a:cxn>
                <a:cxn ang="0">
                  <a:pos x="130" y="26"/>
                </a:cxn>
                <a:cxn ang="0">
                  <a:pos x="132" y="24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0" y="20"/>
                </a:cxn>
                <a:cxn ang="0">
                  <a:pos x="130" y="20"/>
                </a:cxn>
                <a:cxn ang="0">
                  <a:pos x="120" y="22"/>
                </a:cxn>
                <a:cxn ang="0">
                  <a:pos x="110" y="26"/>
                </a:cxn>
                <a:cxn ang="0">
                  <a:pos x="110" y="26"/>
                </a:cxn>
                <a:cxn ang="0">
                  <a:pos x="102" y="2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82" y="24"/>
                </a:cxn>
                <a:cxn ang="0">
                  <a:pos x="72" y="20"/>
                </a:cxn>
                <a:cxn ang="0">
                  <a:pos x="72" y="20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40" y="4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16" y="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8"/>
                </a:cxn>
                <a:cxn ang="0">
                  <a:pos x="4" y="8"/>
                </a:cxn>
                <a:cxn ang="0">
                  <a:pos x="4" y="8"/>
                </a:cxn>
              </a:cxnLst>
              <a:rect l="0" t="0" r="r" b="b"/>
              <a:pathLst>
                <a:path w="132" h="32">
                  <a:moveTo>
                    <a:pt x="4" y="8"/>
                  </a:moveTo>
                  <a:lnTo>
                    <a:pt x="4" y="8"/>
                  </a:lnTo>
                  <a:lnTo>
                    <a:pt x="16" y="4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38" y="8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70" y="26"/>
                  </a:lnTo>
                  <a:lnTo>
                    <a:pt x="70" y="26"/>
                  </a:lnTo>
                  <a:lnTo>
                    <a:pt x="80" y="30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102" y="32"/>
                  </a:lnTo>
                  <a:lnTo>
                    <a:pt x="112" y="30"/>
                  </a:lnTo>
                  <a:lnTo>
                    <a:pt x="112" y="30"/>
                  </a:lnTo>
                  <a:lnTo>
                    <a:pt x="120" y="28"/>
                  </a:lnTo>
                  <a:lnTo>
                    <a:pt x="130" y="26"/>
                  </a:lnTo>
                  <a:lnTo>
                    <a:pt x="130" y="26"/>
                  </a:lnTo>
                  <a:lnTo>
                    <a:pt x="132" y="24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20" y="22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02" y="2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82" y="24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40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6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1" name="Freeform 107"/>
            <p:cNvSpPr>
              <a:spLocks/>
            </p:cNvSpPr>
            <p:nvPr/>
          </p:nvSpPr>
          <p:spPr bwMode="auto">
            <a:xfrm>
              <a:off x="4636168" y="2667000"/>
              <a:ext cx="641684" cy="641684"/>
            </a:xfrm>
            <a:custGeom>
              <a:avLst/>
              <a:gdLst/>
              <a:ahLst/>
              <a:cxnLst>
                <a:cxn ang="0">
                  <a:pos x="4" y="78"/>
                </a:cxn>
                <a:cxn ang="0">
                  <a:pos x="4" y="78"/>
                </a:cxn>
                <a:cxn ang="0">
                  <a:pos x="6" y="60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20" y="32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40" y="16"/>
                </a:cxn>
                <a:cxn ang="0">
                  <a:pos x="52" y="12"/>
                </a:cxn>
                <a:cxn ang="0">
                  <a:pos x="52" y="12"/>
                </a:cxn>
                <a:cxn ang="0">
                  <a:pos x="66" y="8"/>
                </a:cxn>
                <a:cxn ang="0">
                  <a:pos x="78" y="4"/>
                </a:cxn>
                <a:cxn ang="0">
                  <a:pos x="78" y="4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64" y="4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38" y="12"/>
                </a:cxn>
                <a:cxn ang="0">
                  <a:pos x="32" y="16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6" y="30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2" y="60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0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4" y="78"/>
                </a:cxn>
                <a:cxn ang="0">
                  <a:pos x="4" y="78"/>
                </a:cxn>
              </a:cxnLst>
              <a:rect l="0" t="0" r="r" b="b"/>
              <a:pathLst>
                <a:path w="80" h="80">
                  <a:moveTo>
                    <a:pt x="4" y="78"/>
                  </a:moveTo>
                  <a:lnTo>
                    <a:pt x="4" y="78"/>
                  </a:lnTo>
                  <a:lnTo>
                    <a:pt x="6" y="60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20" y="32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40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66" y="8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64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38" y="12"/>
                  </a:lnTo>
                  <a:lnTo>
                    <a:pt x="32" y="16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6" y="30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2" y="6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4" y="80"/>
                  </a:lnTo>
                  <a:lnTo>
                    <a:pt x="4" y="78"/>
                  </a:lnTo>
                  <a:lnTo>
                    <a:pt x="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2" name="Freeform 108"/>
            <p:cNvSpPr>
              <a:spLocks/>
            </p:cNvSpPr>
            <p:nvPr/>
          </p:nvSpPr>
          <p:spPr bwMode="auto">
            <a:xfrm>
              <a:off x="673768" y="3116179"/>
              <a:ext cx="625642" cy="208547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" y="4"/>
                </a:cxn>
                <a:cxn ang="0">
                  <a:pos x="10" y="12"/>
                </a:cxn>
                <a:cxn ang="0">
                  <a:pos x="22" y="20"/>
                </a:cxn>
                <a:cxn ang="0">
                  <a:pos x="22" y="20"/>
                </a:cxn>
                <a:cxn ang="0">
                  <a:pos x="36" y="24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58" y="26"/>
                </a:cxn>
                <a:cxn ang="0">
                  <a:pos x="66" y="24"/>
                </a:cxn>
                <a:cxn ang="0">
                  <a:pos x="66" y="24"/>
                </a:cxn>
                <a:cxn ang="0">
                  <a:pos x="72" y="20"/>
                </a:cxn>
                <a:cxn ang="0">
                  <a:pos x="78" y="16"/>
                </a:cxn>
                <a:cxn ang="0">
                  <a:pos x="78" y="16"/>
                </a:cxn>
                <a:cxn ang="0">
                  <a:pos x="78" y="14"/>
                </a:cxn>
                <a:cxn ang="0">
                  <a:pos x="78" y="12"/>
                </a:cxn>
                <a:cxn ang="0">
                  <a:pos x="78" y="12"/>
                </a:cxn>
                <a:cxn ang="0">
                  <a:pos x="76" y="12"/>
                </a:cxn>
                <a:cxn ang="0">
                  <a:pos x="74" y="12"/>
                </a:cxn>
                <a:cxn ang="0">
                  <a:pos x="74" y="12"/>
                </a:cxn>
                <a:cxn ang="0">
                  <a:pos x="70" y="16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4" y="22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34" y="18"/>
                </a:cxn>
                <a:cxn ang="0">
                  <a:pos x="24" y="14"/>
                </a:cxn>
                <a:cxn ang="0">
                  <a:pos x="24" y="14"/>
                </a:cxn>
                <a:cxn ang="0">
                  <a:pos x="14" y="8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78" h="26">
                  <a:moveTo>
                    <a:pt x="2" y="4"/>
                  </a:moveTo>
                  <a:lnTo>
                    <a:pt x="2" y="4"/>
                  </a:lnTo>
                  <a:lnTo>
                    <a:pt x="10" y="1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36" y="24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8" y="26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72" y="20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6" y="12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0" y="16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34" y="18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14" y="8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3" name="Freeform 109"/>
            <p:cNvSpPr>
              <a:spLocks/>
            </p:cNvSpPr>
            <p:nvPr/>
          </p:nvSpPr>
          <p:spPr bwMode="auto">
            <a:xfrm>
              <a:off x="5694947" y="-413084"/>
              <a:ext cx="786063" cy="673768"/>
            </a:xfrm>
            <a:custGeom>
              <a:avLst/>
              <a:gdLst/>
              <a:ahLst/>
              <a:cxnLst>
                <a:cxn ang="0">
                  <a:pos x="4" y="84"/>
                </a:cxn>
                <a:cxn ang="0">
                  <a:pos x="4" y="84"/>
                </a:cxn>
                <a:cxn ang="0">
                  <a:pos x="16" y="82"/>
                </a:cxn>
                <a:cxn ang="0">
                  <a:pos x="52" y="80"/>
                </a:cxn>
                <a:cxn ang="0">
                  <a:pos x="52" y="80"/>
                </a:cxn>
                <a:cxn ang="0">
                  <a:pos x="62" y="80"/>
                </a:cxn>
                <a:cxn ang="0">
                  <a:pos x="72" y="76"/>
                </a:cxn>
                <a:cxn ang="0">
                  <a:pos x="80" y="72"/>
                </a:cxn>
                <a:cxn ang="0">
                  <a:pos x="88" y="66"/>
                </a:cxn>
                <a:cxn ang="0">
                  <a:pos x="94" y="60"/>
                </a:cxn>
                <a:cxn ang="0">
                  <a:pos x="96" y="54"/>
                </a:cxn>
                <a:cxn ang="0">
                  <a:pos x="98" y="48"/>
                </a:cxn>
                <a:cxn ang="0">
                  <a:pos x="96" y="44"/>
                </a:cxn>
                <a:cxn ang="0">
                  <a:pos x="96" y="44"/>
                </a:cxn>
                <a:cxn ang="0">
                  <a:pos x="90" y="36"/>
                </a:cxn>
                <a:cxn ang="0">
                  <a:pos x="82" y="34"/>
                </a:cxn>
                <a:cxn ang="0">
                  <a:pos x="74" y="32"/>
                </a:cxn>
                <a:cxn ang="0">
                  <a:pos x="74" y="32"/>
                </a:cxn>
                <a:cxn ang="0">
                  <a:pos x="76" y="28"/>
                </a:cxn>
                <a:cxn ang="0">
                  <a:pos x="78" y="18"/>
                </a:cxn>
                <a:cxn ang="0">
                  <a:pos x="78" y="12"/>
                </a:cxn>
                <a:cxn ang="0">
                  <a:pos x="76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2" y="2"/>
                </a:cxn>
                <a:cxn ang="0">
                  <a:pos x="34" y="4"/>
                </a:cxn>
                <a:cxn ang="0">
                  <a:pos x="24" y="10"/>
                </a:cxn>
                <a:cxn ang="0">
                  <a:pos x="16" y="20"/>
                </a:cxn>
                <a:cxn ang="0">
                  <a:pos x="10" y="32"/>
                </a:cxn>
                <a:cxn ang="0">
                  <a:pos x="4" y="50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2" y="62"/>
                </a:cxn>
                <a:cxn ang="0">
                  <a:pos x="24" y="54"/>
                </a:cxn>
                <a:cxn ang="0">
                  <a:pos x="32" y="52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4" y="52"/>
                </a:cxn>
                <a:cxn ang="0">
                  <a:pos x="24" y="58"/>
                </a:cxn>
                <a:cxn ang="0">
                  <a:pos x="14" y="68"/>
                </a:cxn>
                <a:cxn ang="0">
                  <a:pos x="8" y="76"/>
                </a:cxn>
                <a:cxn ang="0">
                  <a:pos x="4" y="84"/>
                </a:cxn>
                <a:cxn ang="0">
                  <a:pos x="4" y="84"/>
                </a:cxn>
              </a:cxnLst>
              <a:rect l="0" t="0" r="r" b="b"/>
              <a:pathLst>
                <a:path w="98" h="84">
                  <a:moveTo>
                    <a:pt x="4" y="84"/>
                  </a:moveTo>
                  <a:lnTo>
                    <a:pt x="4" y="84"/>
                  </a:lnTo>
                  <a:lnTo>
                    <a:pt x="16" y="82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62" y="80"/>
                  </a:lnTo>
                  <a:lnTo>
                    <a:pt x="72" y="76"/>
                  </a:lnTo>
                  <a:lnTo>
                    <a:pt x="80" y="72"/>
                  </a:lnTo>
                  <a:lnTo>
                    <a:pt x="88" y="66"/>
                  </a:lnTo>
                  <a:lnTo>
                    <a:pt x="94" y="60"/>
                  </a:lnTo>
                  <a:lnTo>
                    <a:pt x="96" y="54"/>
                  </a:lnTo>
                  <a:lnTo>
                    <a:pt x="98" y="48"/>
                  </a:lnTo>
                  <a:lnTo>
                    <a:pt x="96" y="44"/>
                  </a:lnTo>
                  <a:lnTo>
                    <a:pt x="96" y="44"/>
                  </a:lnTo>
                  <a:lnTo>
                    <a:pt x="90" y="36"/>
                  </a:lnTo>
                  <a:lnTo>
                    <a:pt x="82" y="34"/>
                  </a:lnTo>
                  <a:lnTo>
                    <a:pt x="74" y="32"/>
                  </a:lnTo>
                  <a:lnTo>
                    <a:pt x="74" y="32"/>
                  </a:lnTo>
                  <a:lnTo>
                    <a:pt x="76" y="28"/>
                  </a:lnTo>
                  <a:lnTo>
                    <a:pt x="78" y="18"/>
                  </a:lnTo>
                  <a:lnTo>
                    <a:pt x="78" y="12"/>
                  </a:lnTo>
                  <a:lnTo>
                    <a:pt x="76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2" y="2"/>
                  </a:lnTo>
                  <a:lnTo>
                    <a:pt x="34" y="4"/>
                  </a:lnTo>
                  <a:lnTo>
                    <a:pt x="24" y="10"/>
                  </a:lnTo>
                  <a:lnTo>
                    <a:pt x="16" y="20"/>
                  </a:lnTo>
                  <a:lnTo>
                    <a:pt x="10" y="32"/>
                  </a:lnTo>
                  <a:lnTo>
                    <a:pt x="4" y="50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2" y="62"/>
                  </a:lnTo>
                  <a:lnTo>
                    <a:pt x="24" y="54"/>
                  </a:lnTo>
                  <a:lnTo>
                    <a:pt x="32" y="52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4" y="52"/>
                  </a:lnTo>
                  <a:lnTo>
                    <a:pt x="24" y="58"/>
                  </a:lnTo>
                  <a:lnTo>
                    <a:pt x="14" y="68"/>
                  </a:lnTo>
                  <a:lnTo>
                    <a:pt x="8" y="76"/>
                  </a:lnTo>
                  <a:lnTo>
                    <a:pt x="4" y="84"/>
                  </a:lnTo>
                  <a:lnTo>
                    <a:pt x="4" y="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4" name="Freeform 110"/>
            <p:cNvSpPr>
              <a:spLocks/>
            </p:cNvSpPr>
            <p:nvPr/>
          </p:nvSpPr>
          <p:spPr bwMode="auto">
            <a:xfrm>
              <a:off x="5646821" y="276726"/>
              <a:ext cx="770021" cy="705853"/>
            </a:xfrm>
            <a:custGeom>
              <a:avLst/>
              <a:gdLst/>
              <a:ahLst/>
              <a:cxnLst>
                <a:cxn ang="0">
                  <a:pos x="92" y="16"/>
                </a:cxn>
                <a:cxn ang="0">
                  <a:pos x="92" y="16"/>
                </a:cxn>
                <a:cxn ang="0">
                  <a:pos x="96" y="24"/>
                </a:cxn>
                <a:cxn ang="0">
                  <a:pos x="96" y="30"/>
                </a:cxn>
                <a:cxn ang="0">
                  <a:pos x="92" y="36"/>
                </a:cxn>
                <a:cxn ang="0">
                  <a:pos x="88" y="42"/>
                </a:cxn>
                <a:cxn ang="0">
                  <a:pos x="82" y="46"/>
                </a:cxn>
                <a:cxn ang="0">
                  <a:pos x="76" y="50"/>
                </a:cxn>
                <a:cxn ang="0">
                  <a:pos x="70" y="50"/>
                </a:cxn>
                <a:cxn ang="0">
                  <a:pos x="66" y="50"/>
                </a:cxn>
                <a:cxn ang="0">
                  <a:pos x="66" y="50"/>
                </a:cxn>
                <a:cxn ang="0">
                  <a:pos x="68" y="54"/>
                </a:cxn>
                <a:cxn ang="0">
                  <a:pos x="68" y="64"/>
                </a:cxn>
                <a:cxn ang="0">
                  <a:pos x="68" y="70"/>
                </a:cxn>
                <a:cxn ang="0">
                  <a:pos x="66" y="74"/>
                </a:cxn>
                <a:cxn ang="0">
                  <a:pos x="60" y="80"/>
                </a:cxn>
                <a:cxn ang="0">
                  <a:pos x="54" y="84"/>
                </a:cxn>
                <a:cxn ang="0">
                  <a:pos x="54" y="84"/>
                </a:cxn>
                <a:cxn ang="0">
                  <a:pos x="44" y="86"/>
                </a:cxn>
                <a:cxn ang="0">
                  <a:pos x="38" y="88"/>
                </a:cxn>
                <a:cxn ang="0">
                  <a:pos x="32" y="86"/>
                </a:cxn>
                <a:cxn ang="0">
                  <a:pos x="28" y="84"/>
                </a:cxn>
                <a:cxn ang="0">
                  <a:pos x="24" y="80"/>
                </a:cxn>
                <a:cxn ang="0">
                  <a:pos x="22" y="74"/>
                </a:cxn>
                <a:cxn ang="0">
                  <a:pos x="18" y="62"/>
                </a:cxn>
                <a:cxn ang="0">
                  <a:pos x="16" y="48"/>
                </a:cxn>
                <a:cxn ang="0">
                  <a:pos x="14" y="36"/>
                </a:cxn>
                <a:cxn ang="0">
                  <a:pos x="8" y="24"/>
                </a:cxn>
                <a:cxn ang="0">
                  <a:pos x="4" y="2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18" y="20"/>
                </a:cxn>
                <a:cxn ang="0">
                  <a:pos x="34" y="24"/>
                </a:cxn>
                <a:cxn ang="0">
                  <a:pos x="42" y="28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46" y="30"/>
                </a:cxn>
                <a:cxn ang="0">
                  <a:pos x="40" y="22"/>
                </a:cxn>
                <a:cxn ang="0">
                  <a:pos x="34" y="18"/>
                </a:cxn>
                <a:cxn ang="0">
                  <a:pos x="26" y="14"/>
                </a:cxn>
                <a:cxn ang="0">
                  <a:pos x="18" y="12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18" y="6"/>
                </a:cxn>
                <a:cxn ang="0">
                  <a:pos x="42" y="2"/>
                </a:cxn>
                <a:cxn ang="0">
                  <a:pos x="58" y="0"/>
                </a:cxn>
                <a:cxn ang="0">
                  <a:pos x="72" y="2"/>
                </a:cxn>
                <a:cxn ang="0">
                  <a:pos x="84" y="8"/>
                </a:cxn>
                <a:cxn ang="0">
                  <a:pos x="88" y="12"/>
                </a:cxn>
                <a:cxn ang="0">
                  <a:pos x="92" y="16"/>
                </a:cxn>
                <a:cxn ang="0">
                  <a:pos x="92" y="16"/>
                </a:cxn>
              </a:cxnLst>
              <a:rect l="0" t="0" r="r" b="b"/>
              <a:pathLst>
                <a:path w="96" h="88">
                  <a:moveTo>
                    <a:pt x="92" y="16"/>
                  </a:moveTo>
                  <a:lnTo>
                    <a:pt x="92" y="16"/>
                  </a:lnTo>
                  <a:lnTo>
                    <a:pt x="96" y="24"/>
                  </a:lnTo>
                  <a:lnTo>
                    <a:pt x="96" y="30"/>
                  </a:lnTo>
                  <a:lnTo>
                    <a:pt x="92" y="36"/>
                  </a:lnTo>
                  <a:lnTo>
                    <a:pt x="88" y="42"/>
                  </a:lnTo>
                  <a:lnTo>
                    <a:pt x="82" y="46"/>
                  </a:lnTo>
                  <a:lnTo>
                    <a:pt x="76" y="50"/>
                  </a:lnTo>
                  <a:lnTo>
                    <a:pt x="70" y="50"/>
                  </a:lnTo>
                  <a:lnTo>
                    <a:pt x="66" y="50"/>
                  </a:lnTo>
                  <a:lnTo>
                    <a:pt x="66" y="50"/>
                  </a:lnTo>
                  <a:lnTo>
                    <a:pt x="68" y="54"/>
                  </a:lnTo>
                  <a:lnTo>
                    <a:pt x="68" y="64"/>
                  </a:lnTo>
                  <a:lnTo>
                    <a:pt x="68" y="70"/>
                  </a:lnTo>
                  <a:lnTo>
                    <a:pt x="66" y="74"/>
                  </a:lnTo>
                  <a:lnTo>
                    <a:pt x="60" y="80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4" y="86"/>
                  </a:lnTo>
                  <a:lnTo>
                    <a:pt x="38" y="88"/>
                  </a:lnTo>
                  <a:lnTo>
                    <a:pt x="32" y="86"/>
                  </a:lnTo>
                  <a:lnTo>
                    <a:pt x="28" y="84"/>
                  </a:lnTo>
                  <a:lnTo>
                    <a:pt x="24" y="80"/>
                  </a:lnTo>
                  <a:lnTo>
                    <a:pt x="22" y="74"/>
                  </a:lnTo>
                  <a:lnTo>
                    <a:pt x="18" y="62"/>
                  </a:lnTo>
                  <a:lnTo>
                    <a:pt x="16" y="48"/>
                  </a:lnTo>
                  <a:lnTo>
                    <a:pt x="14" y="36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8" y="20"/>
                  </a:lnTo>
                  <a:lnTo>
                    <a:pt x="34" y="24"/>
                  </a:lnTo>
                  <a:lnTo>
                    <a:pt x="42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6" y="30"/>
                  </a:lnTo>
                  <a:lnTo>
                    <a:pt x="40" y="22"/>
                  </a:lnTo>
                  <a:lnTo>
                    <a:pt x="34" y="18"/>
                  </a:lnTo>
                  <a:lnTo>
                    <a:pt x="26" y="14"/>
                  </a:lnTo>
                  <a:lnTo>
                    <a:pt x="18" y="12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18" y="6"/>
                  </a:lnTo>
                  <a:lnTo>
                    <a:pt x="42" y="2"/>
                  </a:lnTo>
                  <a:lnTo>
                    <a:pt x="58" y="0"/>
                  </a:lnTo>
                  <a:lnTo>
                    <a:pt x="72" y="2"/>
                  </a:lnTo>
                  <a:lnTo>
                    <a:pt x="84" y="8"/>
                  </a:lnTo>
                  <a:lnTo>
                    <a:pt x="88" y="12"/>
                  </a:lnTo>
                  <a:lnTo>
                    <a:pt x="92" y="16"/>
                  </a:lnTo>
                  <a:lnTo>
                    <a:pt x="9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5" name="Freeform 111"/>
            <p:cNvSpPr>
              <a:spLocks/>
            </p:cNvSpPr>
            <p:nvPr/>
          </p:nvSpPr>
          <p:spPr bwMode="auto">
            <a:xfrm>
              <a:off x="4973053" y="453189"/>
              <a:ext cx="737937" cy="689811"/>
            </a:xfrm>
            <a:custGeom>
              <a:avLst/>
              <a:gdLst/>
              <a:ahLst/>
              <a:cxnLst>
                <a:cxn ang="0">
                  <a:pos x="74" y="4"/>
                </a:cxn>
                <a:cxn ang="0">
                  <a:pos x="74" y="4"/>
                </a:cxn>
                <a:cxn ang="0">
                  <a:pos x="76" y="6"/>
                </a:cxn>
                <a:cxn ang="0">
                  <a:pos x="82" y="14"/>
                </a:cxn>
                <a:cxn ang="0">
                  <a:pos x="88" y="26"/>
                </a:cxn>
                <a:cxn ang="0">
                  <a:pos x="92" y="36"/>
                </a:cxn>
                <a:cxn ang="0">
                  <a:pos x="92" y="46"/>
                </a:cxn>
                <a:cxn ang="0">
                  <a:pos x="92" y="46"/>
                </a:cxn>
                <a:cxn ang="0">
                  <a:pos x="92" y="54"/>
                </a:cxn>
                <a:cxn ang="0">
                  <a:pos x="92" y="62"/>
                </a:cxn>
                <a:cxn ang="0">
                  <a:pos x="88" y="68"/>
                </a:cxn>
                <a:cxn ang="0">
                  <a:pos x="84" y="74"/>
                </a:cxn>
                <a:cxn ang="0">
                  <a:pos x="80" y="78"/>
                </a:cxn>
                <a:cxn ang="0">
                  <a:pos x="74" y="82"/>
                </a:cxn>
                <a:cxn ang="0">
                  <a:pos x="66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6"/>
                </a:cxn>
                <a:cxn ang="0">
                  <a:pos x="46" y="84"/>
                </a:cxn>
                <a:cxn ang="0">
                  <a:pos x="40" y="80"/>
                </a:cxn>
                <a:cxn ang="0">
                  <a:pos x="38" y="74"/>
                </a:cxn>
                <a:cxn ang="0">
                  <a:pos x="38" y="72"/>
                </a:cxn>
                <a:cxn ang="0">
                  <a:pos x="38" y="72"/>
                </a:cxn>
                <a:cxn ang="0">
                  <a:pos x="32" y="74"/>
                </a:cxn>
                <a:cxn ang="0">
                  <a:pos x="22" y="76"/>
                </a:cxn>
                <a:cxn ang="0">
                  <a:pos x="16" y="76"/>
                </a:cxn>
                <a:cxn ang="0">
                  <a:pos x="10" y="76"/>
                </a:cxn>
                <a:cxn ang="0">
                  <a:pos x="4" y="72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0" y="48"/>
                </a:cxn>
                <a:cxn ang="0">
                  <a:pos x="4" y="42"/>
                </a:cxn>
                <a:cxn ang="0">
                  <a:pos x="12" y="34"/>
                </a:cxn>
                <a:cxn ang="0">
                  <a:pos x="22" y="26"/>
                </a:cxn>
                <a:cxn ang="0">
                  <a:pos x="48" y="14"/>
                </a:cxn>
                <a:cxn ang="0">
                  <a:pos x="56" y="8"/>
                </a:cxn>
                <a:cxn ang="0">
                  <a:pos x="60" y="4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64" y="4"/>
                </a:cxn>
                <a:cxn ang="0">
                  <a:pos x="64" y="12"/>
                </a:cxn>
                <a:cxn ang="0">
                  <a:pos x="62" y="26"/>
                </a:cxn>
                <a:cxn ang="0">
                  <a:pos x="60" y="32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8" y="38"/>
                </a:cxn>
                <a:cxn ang="0">
                  <a:pos x="64" y="32"/>
                </a:cxn>
                <a:cxn ang="0">
                  <a:pos x="70" y="20"/>
                </a:cxn>
                <a:cxn ang="0">
                  <a:pos x="74" y="4"/>
                </a:cxn>
                <a:cxn ang="0">
                  <a:pos x="74" y="4"/>
                </a:cxn>
              </a:cxnLst>
              <a:rect l="0" t="0" r="r" b="b"/>
              <a:pathLst>
                <a:path w="92" h="86">
                  <a:moveTo>
                    <a:pt x="74" y="4"/>
                  </a:moveTo>
                  <a:lnTo>
                    <a:pt x="74" y="4"/>
                  </a:lnTo>
                  <a:lnTo>
                    <a:pt x="76" y="6"/>
                  </a:lnTo>
                  <a:lnTo>
                    <a:pt x="82" y="14"/>
                  </a:lnTo>
                  <a:lnTo>
                    <a:pt x="88" y="26"/>
                  </a:lnTo>
                  <a:lnTo>
                    <a:pt x="92" y="3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54"/>
                  </a:lnTo>
                  <a:lnTo>
                    <a:pt x="92" y="62"/>
                  </a:lnTo>
                  <a:lnTo>
                    <a:pt x="88" y="68"/>
                  </a:lnTo>
                  <a:lnTo>
                    <a:pt x="84" y="74"/>
                  </a:lnTo>
                  <a:lnTo>
                    <a:pt x="80" y="78"/>
                  </a:lnTo>
                  <a:lnTo>
                    <a:pt x="74" y="82"/>
                  </a:lnTo>
                  <a:lnTo>
                    <a:pt x="66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6"/>
                  </a:lnTo>
                  <a:lnTo>
                    <a:pt x="46" y="84"/>
                  </a:lnTo>
                  <a:lnTo>
                    <a:pt x="40" y="80"/>
                  </a:lnTo>
                  <a:lnTo>
                    <a:pt x="38" y="74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2" y="74"/>
                  </a:lnTo>
                  <a:lnTo>
                    <a:pt x="22" y="76"/>
                  </a:lnTo>
                  <a:lnTo>
                    <a:pt x="16" y="76"/>
                  </a:lnTo>
                  <a:lnTo>
                    <a:pt x="10" y="76"/>
                  </a:lnTo>
                  <a:lnTo>
                    <a:pt x="4" y="72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4" y="42"/>
                  </a:lnTo>
                  <a:lnTo>
                    <a:pt x="12" y="34"/>
                  </a:lnTo>
                  <a:lnTo>
                    <a:pt x="22" y="26"/>
                  </a:lnTo>
                  <a:lnTo>
                    <a:pt x="48" y="14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4" y="4"/>
                  </a:lnTo>
                  <a:lnTo>
                    <a:pt x="64" y="12"/>
                  </a:lnTo>
                  <a:lnTo>
                    <a:pt x="62" y="26"/>
                  </a:lnTo>
                  <a:lnTo>
                    <a:pt x="60" y="32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8" y="38"/>
                  </a:lnTo>
                  <a:lnTo>
                    <a:pt x="64" y="32"/>
                  </a:lnTo>
                  <a:lnTo>
                    <a:pt x="70" y="20"/>
                  </a:lnTo>
                  <a:lnTo>
                    <a:pt x="74" y="4"/>
                  </a:lnTo>
                  <a:lnTo>
                    <a:pt x="7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6" name="Freeform 112"/>
            <p:cNvSpPr>
              <a:spLocks/>
            </p:cNvSpPr>
            <p:nvPr/>
          </p:nvSpPr>
          <p:spPr bwMode="auto">
            <a:xfrm>
              <a:off x="4572000" y="36095"/>
              <a:ext cx="802105" cy="721895"/>
            </a:xfrm>
            <a:custGeom>
              <a:avLst/>
              <a:gdLst/>
              <a:ahLst/>
              <a:cxnLst>
                <a:cxn ang="0">
                  <a:pos x="98" y="40"/>
                </a:cxn>
                <a:cxn ang="0">
                  <a:pos x="98" y="40"/>
                </a:cxn>
                <a:cxn ang="0">
                  <a:pos x="94" y="48"/>
                </a:cxn>
                <a:cxn ang="0">
                  <a:pos x="80" y="64"/>
                </a:cxn>
                <a:cxn ang="0">
                  <a:pos x="70" y="72"/>
                </a:cxn>
                <a:cxn ang="0">
                  <a:pos x="58" y="80"/>
                </a:cxn>
                <a:cxn ang="0">
                  <a:pos x="48" y="88"/>
                </a:cxn>
                <a:cxn ang="0">
                  <a:pos x="34" y="90"/>
                </a:cxn>
                <a:cxn ang="0">
                  <a:pos x="34" y="90"/>
                </a:cxn>
                <a:cxn ang="0">
                  <a:pos x="24" y="90"/>
                </a:cxn>
                <a:cxn ang="0">
                  <a:pos x="14" y="88"/>
                </a:cxn>
                <a:cxn ang="0">
                  <a:pos x="6" y="84"/>
                </a:cxn>
                <a:cxn ang="0">
                  <a:pos x="2" y="78"/>
                </a:cxn>
                <a:cxn ang="0">
                  <a:pos x="0" y="70"/>
                </a:cxn>
                <a:cxn ang="0">
                  <a:pos x="2" y="62"/>
                </a:cxn>
                <a:cxn ang="0">
                  <a:pos x="6" y="54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10" y="46"/>
                </a:cxn>
                <a:cxn ang="0">
                  <a:pos x="6" y="36"/>
                </a:cxn>
                <a:cxn ang="0">
                  <a:pos x="4" y="32"/>
                </a:cxn>
                <a:cxn ang="0">
                  <a:pos x="4" y="26"/>
                </a:cxn>
                <a:cxn ang="0">
                  <a:pos x="8" y="18"/>
                </a:cxn>
                <a:cxn ang="0">
                  <a:pos x="14" y="12"/>
                </a:cxn>
                <a:cxn ang="0">
                  <a:pos x="14" y="12"/>
                </a:cxn>
                <a:cxn ang="0">
                  <a:pos x="20" y="6"/>
                </a:cxn>
                <a:cxn ang="0">
                  <a:pos x="26" y="4"/>
                </a:cxn>
                <a:cxn ang="0">
                  <a:pos x="30" y="2"/>
                </a:cxn>
                <a:cxn ang="0">
                  <a:pos x="36" y="0"/>
                </a:cxn>
                <a:cxn ang="0">
                  <a:pos x="46" y="2"/>
                </a:cxn>
                <a:cxn ang="0">
                  <a:pos x="56" y="8"/>
                </a:cxn>
                <a:cxn ang="0">
                  <a:pos x="78" y="20"/>
                </a:cxn>
                <a:cxn ang="0">
                  <a:pos x="88" y="26"/>
                </a:cxn>
                <a:cxn ang="0">
                  <a:pos x="100" y="28"/>
                </a:cxn>
                <a:cxn ang="0">
                  <a:pos x="100" y="28"/>
                </a:cxn>
                <a:cxn ang="0">
                  <a:pos x="82" y="36"/>
                </a:cxn>
                <a:cxn ang="0">
                  <a:pos x="66" y="42"/>
                </a:cxn>
                <a:cxn ang="0">
                  <a:pos x="52" y="46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62" y="48"/>
                </a:cxn>
                <a:cxn ang="0">
                  <a:pos x="78" y="46"/>
                </a:cxn>
                <a:cxn ang="0">
                  <a:pos x="98" y="40"/>
                </a:cxn>
                <a:cxn ang="0">
                  <a:pos x="98" y="40"/>
                </a:cxn>
              </a:cxnLst>
              <a:rect l="0" t="0" r="r" b="b"/>
              <a:pathLst>
                <a:path w="100" h="90">
                  <a:moveTo>
                    <a:pt x="98" y="40"/>
                  </a:moveTo>
                  <a:lnTo>
                    <a:pt x="98" y="40"/>
                  </a:lnTo>
                  <a:lnTo>
                    <a:pt x="94" y="48"/>
                  </a:lnTo>
                  <a:lnTo>
                    <a:pt x="80" y="64"/>
                  </a:lnTo>
                  <a:lnTo>
                    <a:pt x="70" y="72"/>
                  </a:lnTo>
                  <a:lnTo>
                    <a:pt x="58" y="80"/>
                  </a:lnTo>
                  <a:lnTo>
                    <a:pt x="48" y="88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24" y="90"/>
                  </a:lnTo>
                  <a:lnTo>
                    <a:pt x="14" y="88"/>
                  </a:lnTo>
                  <a:lnTo>
                    <a:pt x="6" y="84"/>
                  </a:lnTo>
                  <a:lnTo>
                    <a:pt x="2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6" y="5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0" y="46"/>
                  </a:lnTo>
                  <a:lnTo>
                    <a:pt x="6" y="36"/>
                  </a:lnTo>
                  <a:lnTo>
                    <a:pt x="4" y="32"/>
                  </a:lnTo>
                  <a:lnTo>
                    <a:pt x="4" y="26"/>
                  </a:lnTo>
                  <a:lnTo>
                    <a:pt x="8" y="18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20" y="6"/>
                  </a:lnTo>
                  <a:lnTo>
                    <a:pt x="26" y="4"/>
                  </a:lnTo>
                  <a:lnTo>
                    <a:pt x="30" y="2"/>
                  </a:lnTo>
                  <a:lnTo>
                    <a:pt x="36" y="0"/>
                  </a:lnTo>
                  <a:lnTo>
                    <a:pt x="46" y="2"/>
                  </a:lnTo>
                  <a:lnTo>
                    <a:pt x="56" y="8"/>
                  </a:lnTo>
                  <a:lnTo>
                    <a:pt x="78" y="20"/>
                  </a:lnTo>
                  <a:lnTo>
                    <a:pt x="88" y="26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82" y="36"/>
                  </a:lnTo>
                  <a:lnTo>
                    <a:pt x="66" y="42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62" y="48"/>
                  </a:lnTo>
                  <a:lnTo>
                    <a:pt x="78" y="46"/>
                  </a:lnTo>
                  <a:lnTo>
                    <a:pt x="98" y="40"/>
                  </a:lnTo>
                  <a:lnTo>
                    <a:pt x="98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7" name="Freeform 113"/>
            <p:cNvSpPr>
              <a:spLocks/>
            </p:cNvSpPr>
            <p:nvPr/>
          </p:nvSpPr>
          <p:spPr bwMode="auto">
            <a:xfrm>
              <a:off x="5053263" y="-589547"/>
              <a:ext cx="770021" cy="705853"/>
            </a:xfrm>
            <a:custGeom>
              <a:avLst/>
              <a:gdLst/>
              <a:ahLst/>
              <a:cxnLst>
                <a:cxn ang="0">
                  <a:pos x="72" y="88"/>
                </a:cxn>
                <a:cxn ang="0">
                  <a:pos x="72" y="88"/>
                </a:cxn>
                <a:cxn ang="0">
                  <a:pos x="76" y="68"/>
                </a:cxn>
                <a:cxn ang="0">
                  <a:pos x="82" y="4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94" y="24"/>
                </a:cxn>
                <a:cxn ang="0">
                  <a:pos x="96" y="18"/>
                </a:cxn>
                <a:cxn ang="0">
                  <a:pos x="94" y="12"/>
                </a:cxn>
                <a:cxn ang="0">
                  <a:pos x="92" y="8"/>
                </a:cxn>
                <a:cxn ang="0">
                  <a:pos x="88" y="4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0" y="2"/>
                </a:cxn>
                <a:cxn ang="0">
                  <a:pos x="50" y="8"/>
                </a:cxn>
                <a:cxn ang="0">
                  <a:pos x="46" y="16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38" y="18"/>
                </a:cxn>
                <a:cxn ang="0">
                  <a:pos x="26" y="18"/>
                </a:cxn>
                <a:cxn ang="0">
                  <a:pos x="20" y="20"/>
                </a:cxn>
                <a:cxn ang="0">
                  <a:pos x="14" y="22"/>
                </a:cxn>
                <a:cxn ang="0">
                  <a:pos x="8" y="26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40"/>
                </a:cxn>
                <a:cxn ang="0">
                  <a:pos x="0" y="48"/>
                </a:cxn>
                <a:cxn ang="0">
                  <a:pos x="0" y="56"/>
                </a:cxn>
                <a:cxn ang="0">
                  <a:pos x="2" y="64"/>
                </a:cxn>
                <a:cxn ang="0">
                  <a:pos x="8" y="72"/>
                </a:cxn>
                <a:cxn ang="0">
                  <a:pos x="20" y="78"/>
                </a:cxn>
                <a:cxn ang="0">
                  <a:pos x="34" y="84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52" y="86"/>
                </a:cxn>
                <a:cxn ang="0">
                  <a:pos x="48" y="80"/>
                </a:cxn>
                <a:cxn ang="0">
                  <a:pos x="46" y="70"/>
                </a:cxn>
                <a:cxn ang="0">
                  <a:pos x="46" y="62"/>
                </a:cxn>
                <a:cxn ang="0">
                  <a:pos x="48" y="56"/>
                </a:cxn>
                <a:cxn ang="0">
                  <a:pos x="48" y="56"/>
                </a:cxn>
                <a:cxn ang="0">
                  <a:pos x="54" y="68"/>
                </a:cxn>
                <a:cxn ang="0">
                  <a:pos x="62" y="78"/>
                </a:cxn>
                <a:cxn ang="0">
                  <a:pos x="72" y="88"/>
                </a:cxn>
                <a:cxn ang="0">
                  <a:pos x="72" y="88"/>
                </a:cxn>
              </a:cxnLst>
              <a:rect l="0" t="0" r="r" b="b"/>
              <a:pathLst>
                <a:path w="96" h="88">
                  <a:moveTo>
                    <a:pt x="72" y="88"/>
                  </a:moveTo>
                  <a:lnTo>
                    <a:pt x="72" y="88"/>
                  </a:lnTo>
                  <a:lnTo>
                    <a:pt x="76" y="68"/>
                  </a:lnTo>
                  <a:lnTo>
                    <a:pt x="82" y="4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4" y="24"/>
                  </a:lnTo>
                  <a:lnTo>
                    <a:pt x="96" y="18"/>
                  </a:lnTo>
                  <a:lnTo>
                    <a:pt x="94" y="12"/>
                  </a:lnTo>
                  <a:lnTo>
                    <a:pt x="92" y="8"/>
                  </a:lnTo>
                  <a:lnTo>
                    <a:pt x="88" y="4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2"/>
                  </a:lnTo>
                  <a:lnTo>
                    <a:pt x="50" y="8"/>
                  </a:lnTo>
                  <a:lnTo>
                    <a:pt x="46" y="16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38" y="18"/>
                  </a:lnTo>
                  <a:lnTo>
                    <a:pt x="26" y="18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8" y="2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40"/>
                  </a:lnTo>
                  <a:lnTo>
                    <a:pt x="0" y="48"/>
                  </a:lnTo>
                  <a:lnTo>
                    <a:pt x="0" y="56"/>
                  </a:lnTo>
                  <a:lnTo>
                    <a:pt x="2" y="64"/>
                  </a:lnTo>
                  <a:lnTo>
                    <a:pt x="8" y="72"/>
                  </a:lnTo>
                  <a:lnTo>
                    <a:pt x="20" y="78"/>
                  </a:lnTo>
                  <a:lnTo>
                    <a:pt x="34" y="84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52" y="86"/>
                  </a:lnTo>
                  <a:lnTo>
                    <a:pt x="48" y="80"/>
                  </a:lnTo>
                  <a:lnTo>
                    <a:pt x="46" y="70"/>
                  </a:lnTo>
                  <a:lnTo>
                    <a:pt x="46" y="62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54" y="68"/>
                  </a:lnTo>
                  <a:lnTo>
                    <a:pt x="62" y="78"/>
                  </a:lnTo>
                  <a:lnTo>
                    <a:pt x="72" y="88"/>
                  </a:lnTo>
                  <a:lnTo>
                    <a:pt x="72" y="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8" name="Freeform 114"/>
            <p:cNvSpPr>
              <a:spLocks/>
            </p:cNvSpPr>
            <p:nvPr/>
          </p:nvSpPr>
          <p:spPr bwMode="auto">
            <a:xfrm>
              <a:off x="5438274" y="212558"/>
              <a:ext cx="192505" cy="176463"/>
            </a:xfrm>
            <a:custGeom>
              <a:avLst/>
              <a:gdLst/>
              <a:ahLst/>
              <a:cxnLst>
                <a:cxn ang="0">
                  <a:pos x="24" y="12"/>
                </a:cxn>
                <a:cxn ang="0">
                  <a:pos x="24" y="12"/>
                </a:cxn>
                <a:cxn ang="0">
                  <a:pos x="22" y="16"/>
                </a:cxn>
                <a:cxn ang="0">
                  <a:pos x="18" y="18"/>
                </a:cxn>
                <a:cxn ang="0">
                  <a:pos x="14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6" y="20"/>
                </a:cxn>
                <a:cxn ang="0">
                  <a:pos x="2" y="18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6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22" y="4"/>
                </a:cxn>
                <a:cxn ang="0">
                  <a:pos x="24" y="6"/>
                </a:cxn>
                <a:cxn ang="0">
                  <a:pos x="24" y="12"/>
                </a:cxn>
                <a:cxn ang="0">
                  <a:pos x="24" y="12"/>
                </a:cxn>
              </a:cxnLst>
              <a:rect l="0" t="0" r="r" b="b"/>
              <a:pathLst>
                <a:path w="24" h="22">
                  <a:moveTo>
                    <a:pt x="24" y="12"/>
                  </a:moveTo>
                  <a:lnTo>
                    <a:pt x="24" y="12"/>
                  </a:lnTo>
                  <a:lnTo>
                    <a:pt x="22" y="16"/>
                  </a:lnTo>
                  <a:lnTo>
                    <a:pt x="18" y="18"/>
                  </a:lnTo>
                  <a:lnTo>
                    <a:pt x="14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6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9" name="Freeform 115"/>
            <p:cNvSpPr>
              <a:spLocks/>
            </p:cNvSpPr>
            <p:nvPr/>
          </p:nvSpPr>
          <p:spPr bwMode="auto">
            <a:xfrm>
              <a:off x="8181474" y="2570747"/>
              <a:ext cx="529389" cy="513347"/>
            </a:xfrm>
            <a:custGeom>
              <a:avLst/>
              <a:gdLst/>
              <a:ahLst/>
              <a:cxnLst>
                <a:cxn ang="0">
                  <a:pos x="36" y="64"/>
                </a:cxn>
                <a:cxn ang="0">
                  <a:pos x="36" y="64"/>
                </a:cxn>
                <a:cxn ang="0">
                  <a:pos x="44" y="52"/>
                </a:cxn>
                <a:cxn ang="0">
                  <a:pos x="52" y="40"/>
                </a:cxn>
                <a:cxn ang="0">
                  <a:pos x="62" y="30"/>
                </a:cxn>
                <a:cxn ang="0">
                  <a:pos x="62" y="30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56" y="2"/>
                </a:cxn>
                <a:cxn ang="0">
                  <a:pos x="56" y="2"/>
                </a:cxn>
                <a:cxn ang="0">
                  <a:pos x="52" y="0"/>
                </a:cxn>
                <a:cxn ang="0">
                  <a:pos x="48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2" y="6"/>
                </a:cxn>
                <a:cxn ang="0">
                  <a:pos x="24" y="2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2" y="38"/>
                </a:cxn>
                <a:cxn ang="0">
                  <a:pos x="8" y="44"/>
                </a:cxn>
                <a:cxn ang="0">
                  <a:pos x="16" y="54"/>
                </a:cxn>
                <a:cxn ang="0">
                  <a:pos x="26" y="62"/>
                </a:cxn>
                <a:cxn ang="0">
                  <a:pos x="26" y="62"/>
                </a:cxn>
                <a:cxn ang="0">
                  <a:pos x="26" y="54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6" y="64"/>
                </a:cxn>
                <a:cxn ang="0">
                  <a:pos x="36" y="64"/>
                </a:cxn>
              </a:cxnLst>
              <a:rect l="0" t="0" r="r" b="b"/>
              <a:pathLst>
                <a:path w="66" h="64">
                  <a:moveTo>
                    <a:pt x="36" y="64"/>
                  </a:moveTo>
                  <a:lnTo>
                    <a:pt x="36" y="64"/>
                  </a:lnTo>
                  <a:lnTo>
                    <a:pt x="44" y="52"/>
                  </a:lnTo>
                  <a:lnTo>
                    <a:pt x="52" y="40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24" y="2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8" y="44"/>
                  </a:lnTo>
                  <a:lnTo>
                    <a:pt x="16" y="54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6" y="54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6" y="64"/>
                  </a:lnTo>
                  <a:lnTo>
                    <a:pt x="36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0" name="Freeform 116"/>
            <p:cNvSpPr>
              <a:spLocks/>
            </p:cNvSpPr>
            <p:nvPr/>
          </p:nvSpPr>
          <p:spPr bwMode="auto">
            <a:xfrm>
              <a:off x="7844589" y="2923674"/>
              <a:ext cx="513347" cy="561474"/>
            </a:xfrm>
            <a:custGeom>
              <a:avLst/>
              <a:gdLst/>
              <a:ahLst/>
              <a:cxnLst>
                <a:cxn ang="0">
                  <a:pos x="64" y="28"/>
                </a:cxn>
                <a:cxn ang="0">
                  <a:pos x="64" y="28"/>
                </a:cxn>
                <a:cxn ang="0">
                  <a:pos x="52" y="22"/>
                </a:cxn>
                <a:cxn ang="0">
                  <a:pos x="42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18" y="0"/>
                </a:cxn>
                <a:cxn ang="0">
                  <a:pos x="12" y="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2" y="46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4" y="64"/>
                </a:cxn>
                <a:cxn ang="0">
                  <a:pos x="4" y="64"/>
                </a:cxn>
                <a:cxn ang="0">
                  <a:pos x="8" y="68"/>
                </a:cxn>
                <a:cxn ang="0">
                  <a:pos x="12" y="70"/>
                </a:cxn>
                <a:cxn ang="0">
                  <a:pos x="18" y="70"/>
                </a:cxn>
                <a:cxn ang="0">
                  <a:pos x="24" y="68"/>
                </a:cxn>
                <a:cxn ang="0">
                  <a:pos x="32" y="66"/>
                </a:cxn>
                <a:cxn ang="0">
                  <a:pos x="40" y="60"/>
                </a:cxn>
                <a:cxn ang="0">
                  <a:pos x="50" y="52"/>
                </a:cxn>
                <a:cxn ang="0">
                  <a:pos x="60" y="40"/>
                </a:cxn>
                <a:cxn ang="0">
                  <a:pos x="60" y="40"/>
                </a:cxn>
                <a:cxn ang="0">
                  <a:pos x="52" y="42"/>
                </a:cxn>
                <a:cxn ang="0">
                  <a:pos x="44" y="42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46" y="38"/>
                </a:cxn>
                <a:cxn ang="0">
                  <a:pos x="56" y="34"/>
                </a:cxn>
                <a:cxn ang="0">
                  <a:pos x="64" y="28"/>
                </a:cxn>
                <a:cxn ang="0">
                  <a:pos x="64" y="28"/>
                </a:cxn>
              </a:cxnLst>
              <a:rect l="0" t="0" r="r" b="b"/>
              <a:pathLst>
                <a:path w="64" h="70">
                  <a:moveTo>
                    <a:pt x="64" y="28"/>
                  </a:moveTo>
                  <a:lnTo>
                    <a:pt x="64" y="28"/>
                  </a:lnTo>
                  <a:lnTo>
                    <a:pt x="52" y="22"/>
                  </a:lnTo>
                  <a:lnTo>
                    <a:pt x="42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2" y="46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8" y="68"/>
                  </a:lnTo>
                  <a:lnTo>
                    <a:pt x="12" y="70"/>
                  </a:lnTo>
                  <a:lnTo>
                    <a:pt x="18" y="70"/>
                  </a:lnTo>
                  <a:lnTo>
                    <a:pt x="24" y="68"/>
                  </a:lnTo>
                  <a:lnTo>
                    <a:pt x="32" y="66"/>
                  </a:lnTo>
                  <a:lnTo>
                    <a:pt x="40" y="60"/>
                  </a:lnTo>
                  <a:lnTo>
                    <a:pt x="50" y="52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52" y="42"/>
                  </a:lnTo>
                  <a:lnTo>
                    <a:pt x="44" y="42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46" y="38"/>
                  </a:lnTo>
                  <a:lnTo>
                    <a:pt x="56" y="34"/>
                  </a:lnTo>
                  <a:lnTo>
                    <a:pt x="64" y="28"/>
                  </a:lnTo>
                  <a:lnTo>
                    <a:pt x="64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1" name="Freeform 117"/>
            <p:cNvSpPr>
              <a:spLocks/>
            </p:cNvSpPr>
            <p:nvPr/>
          </p:nvSpPr>
          <p:spPr bwMode="auto">
            <a:xfrm>
              <a:off x="8149389" y="3244516"/>
              <a:ext cx="529389" cy="529389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4" y="12"/>
                </a:cxn>
                <a:cxn ang="0">
                  <a:pos x="16" y="24"/>
                </a:cxn>
                <a:cxn ang="0">
                  <a:pos x="6" y="34"/>
                </a:cxn>
                <a:cxn ang="0">
                  <a:pos x="6" y="34"/>
                </a:cxn>
                <a:cxn ang="0">
                  <a:pos x="0" y="42"/>
                </a:cxn>
                <a:cxn ang="0">
                  <a:pos x="0" y="50"/>
                </a:cxn>
                <a:cxn ang="0">
                  <a:pos x="4" y="5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64"/>
                </a:cxn>
                <a:cxn ang="0">
                  <a:pos x="18" y="66"/>
                </a:cxn>
                <a:cxn ang="0">
                  <a:pos x="24" y="64"/>
                </a:cxn>
                <a:cxn ang="0">
                  <a:pos x="30" y="58"/>
                </a:cxn>
                <a:cxn ang="0">
                  <a:pos x="30" y="58"/>
                </a:cxn>
                <a:cxn ang="0">
                  <a:pos x="34" y="60"/>
                </a:cxn>
                <a:cxn ang="0">
                  <a:pos x="40" y="64"/>
                </a:cxn>
                <a:cxn ang="0">
                  <a:pos x="50" y="66"/>
                </a:cxn>
                <a:cxn ang="0">
                  <a:pos x="54" y="64"/>
                </a:cxn>
                <a:cxn ang="0">
                  <a:pos x="58" y="62"/>
                </a:cxn>
                <a:cxn ang="0">
                  <a:pos x="58" y="62"/>
                </a:cxn>
                <a:cxn ang="0">
                  <a:pos x="64" y="52"/>
                </a:cxn>
                <a:cxn ang="0">
                  <a:pos x="66" y="46"/>
                </a:cxn>
                <a:cxn ang="0">
                  <a:pos x="66" y="38"/>
                </a:cxn>
                <a:cxn ang="0">
                  <a:pos x="64" y="32"/>
                </a:cxn>
                <a:cxn ang="0">
                  <a:pos x="60" y="22"/>
                </a:cxn>
                <a:cxn ang="0">
                  <a:pos x="52" y="14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4" y="12"/>
                </a:cxn>
                <a:cxn ang="0">
                  <a:pos x="42" y="20"/>
                </a:cxn>
                <a:cxn ang="0">
                  <a:pos x="38" y="30"/>
                </a:cxn>
                <a:cxn ang="0">
                  <a:pos x="38" y="30"/>
                </a:cxn>
                <a:cxn ang="0">
                  <a:pos x="38" y="20"/>
                </a:cxn>
                <a:cxn ang="0">
                  <a:pos x="36" y="1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66" h="66">
                  <a:moveTo>
                    <a:pt x="32" y="0"/>
                  </a:moveTo>
                  <a:lnTo>
                    <a:pt x="32" y="0"/>
                  </a:lnTo>
                  <a:lnTo>
                    <a:pt x="24" y="12"/>
                  </a:lnTo>
                  <a:lnTo>
                    <a:pt x="16" y="24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0" y="42"/>
                  </a:lnTo>
                  <a:lnTo>
                    <a:pt x="0" y="50"/>
                  </a:lnTo>
                  <a:lnTo>
                    <a:pt x="4" y="5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64"/>
                  </a:lnTo>
                  <a:lnTo>
                    <a:pt x="18" y="66"/>
                  </a:lnTo>
                  <a:lnTo>
                    <a:pt x="24" y="64"/>
                  </a:lnTo>
                  <a:lnTo>
                    <a:pt x="30" y="58"/>
                  </a:lnTo>
                  <a:lnTo>
                    <a:pt x="30" y="58"/>
                  </a:lnTo>
                  <a:lnTo>
                    <a:pt x="34" y="60"/>
                  </a:lnTo>
                  <a:lnTo>
                    <a:pt x="40" y="64"/>
                  </a:lnTo>
                  <a:lnTo>
                    <a:pt x="50" y="66"/>
                  </a:lnTo>
                  <a:lnTo>
                    <a:pt x="54" y="64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64" y="52"/>
                  </a:lnTo>
                  <a:lnTo>
                    <a:pt x="66" y="46"/>
                  </a:lnTo>
                  <a:lnTo>
                    <a:pt x="66" y="38"/>
                  </a:lnTo>
                  <a:lnTo>
                    <a:pt x="64" y="32"/>
                  </a:lnTo>
                  <a:lnTo>
                    <a:pt x="60" y="22"/>
                  </a:lnTo>
                  <a:lnTo>
                    <a:pt x="52" y="1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4" y="12"/>
                  </a:lnTo>
                  <a:lnTo>
                    <a:pt x="42" y="20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38" y="20"/>
                  </a:lnTo>
                  <a:lnTo>
                    <a:pt x="36" y="1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2" name="Freeform 118"/>
            <p:cNvSpPr>
              <a:spLocks/>
            </p:cNvSpPr>
            <p:nvPr/>
          </p:nvSpPr>
          <p:spPr bwMode="auto">
            <a:xfrm>
              <a:off x="8518358" y="2907632"/>
              <a:ext cx="529389" cy="561474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10" y="44"/>
                </a:cxn>
                <a:cxn ang="0">
                  <a:pos x="18" y="5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28" y="68"/>
                </a:cxn>
                <a:cxn ang="0">
                  <a:pos x="32" y="70"/>
                </a:cxn>
                <a:cxn ang="0">
                  <a:pos x="40" y="70"/>
                </a:cxn>
                <a:cxn ang="0">
                  <a:pos x="48" y="68"/>
                </a:cxn>
                <a:cxn ang="0">
                  <a:pos x="54" y="62"/>
                </a:cxn>
                <a:cxn ang="0">
                  <a:pos x="54" y="62"/>
                </a:cxn>
                <a:cxn ang="0">
                  <a:pos x="58" y="52"/>
                </a:cxn>
                <a:cxn ang="0">
                  <a:pos x="58" y="46"/>
                </a:cxn>
                <a:cxn ang="0">
                  <a:pos x="54" y="38"/>
                </a:cxn>
                <a:cxn ang="0">
                  <a:pos x="54" y="38"/>
                </a:cxn>
                <a:cxn ang="0">
                  <a:pos x="62" y="28"/>
                </a:cxn>
                <a:cxn ang="0">
                  <a:pos x="66" y="20"/>
                </a:cxn>
                <a:cxn ang="0">
                  <a:pos x="66" y="14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0" y="6"/>
                </a:cxn>
                <a:cxn ang="0">
                  <a:pos x="56" y="2"/>
                </a:cxn>
                <a:cxn ang="0">
                  <a:pos x="50" y="0"/>
                </a:cxn>
                <a:cxn ang="0">
                  <a:pos x="44" y="0"/>
                </a:cxn>
                <a:cxn ang="0">
                  <a:pos x="36" y="2"/>
                </a:cxn>
                <a:cxn ang="0">
                  <a:pos x="28" y="6"/>
                </a:cxn>
                <a:cxn ang="0">
                  <a:pos x="18" y="12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4" y="22"/>
                </a:cxn>
                <a:cxn ang="0">
                  <a:pos x="22" y="2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0" y="30"/>
                </a:cxn>
                <a:cxn ang="0">
                  <a:pos x="10" y="32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66" h="70">
                  <a:moveTo>
                    <a:pt x="0" y="34"/>
                  </a:moveTo>
                  <a:lnTo>
                    <a:pt x="0" y="34"/>
                  </a:lnTo>
                  <a:lnTo>
                    <a:pt x="10" y="44"/>
                  </a:lnTo>
                  <a:lnTo>
                    <a:pt x="18" y="5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8" y="68"/>
                  </a:lnTo>
                  <a:lnTo>
                    <a:pt x="32" y="70"/>
                  </a:lnTo>
                  <a:lnTo>
                    <a:pt x="40" y="70"/>
                  </a:lnTo>
                  <a:lnTo>
                    <a:pt x="48" y="68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58" y="52"/>
                  </a:lnTo>
                  <a:lnTo>
                    <a:pt x="58" y="46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62" y="28"/>
                  </a:lnTo>
                  <a:lnTo>
                    <a:pt x="66" y="20"/>
                  </a:lnTo>
                  <a:lnTo>
                    <a:pt x="66" y="14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0" y="6"/>
                  </a:lnTo>
                  <a:lnTo>
                    <a:pt x="56" y="2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6" y="2"/>
                  </a:lnTo>
                  <a:lnTo>
                    <a:pt x="28" y="6"/>
                  </a:lnTo>
                  <a:lnTo>
                    <a:pt x="18" y="1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4" y="22"/>
                  </a:lnTo>
                  <a:lnTo>
                    <a:pt x="22" y="2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0" y="30"/>
                  </a:lnTo>
                  <a:lnTo>
                    <a:pt x="10" y="32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3" name="Freeform 119"/>
            <p:cNvSpPr>
              <a:spLocks/>
            </p:cNvSpPr>
            <p:nvPr/>
          </p:nvSpPr>
          <p:spPr bwMode="auto">
            <a:xfrm>
              <a:off x="8486274" y="2699084"/>
              <a:ext cx="545432" cy="465221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8" y="0"/>
                </a:cxn>
                <a:cxn ang="0">
                  <a:pos x="60" y="0"/>
                </a:cxn>
                <a:cxn ang="0">
                  <a:pos x="54" y="4"/>
                </a:cxn>
                <a:cxn ang="0">
                  <a:pos x="44" y="8"/>
                </a:cxn>
                <a:cxn ang="0">
                  <a:pos x="32" y="14"/>
                </a:cxn>
                <a:cxn ang="0">
                  <a:pos x="22" y="26"/>
                </a:cxn>
                <a:cxn ang="0">
                  <a:pos x="10" y="40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6" y="50"/>
                </a:cxn>
                <a:cxn ang="0">
                  <a:pos x="22" y="34"/>
                </a:cxn>
                <a:cxn ang="0">
                  <a:pos x="42" y="14"/>
                </a:cxn>
                <a:cxn ang="0">
                  <a:pos x="56" y="6"/>
                </a:cxn>
                <a:cxn ang="0">
                  <a:pos x="68" y="0"/>
                </a:cxn>
                <a:cxn ang="0">
                  <a:pos x="68" y="0"/>
                </a:cxn>
              </a:cxnLst>
              <a:rect l="0" t="0" r="r" b="b"/>
              <a:pathLst>
                <a:path w="68" h="58">
                  <a:moveTo>
                    <a:pt x="68" y="0"/>
                  </a:moveTo>
                  <a:lnTo>
                    <a:pt x="68" y="0"/>
                  </a:lnTo>
                  <a:lnTo>
                    <a:pt x="60" y="0"/>
                  </a:lnTo>
                  <a:lnTo>
                    <a:pt x="54" y="4"/>
                  </a:lnTo>
                  <a:lnTo>
                    <a:pt x="44" y="8"/>
                  </a:lnTo>
                  <a:lnTo>
                    <a:pt x="32" y="14"/>
                  </a:lnTo>
                  <a:lnTo>
                    <a:pt x="22" y="26"/>
                  </a:lnTo>
                  <a:lnTo>
                    <a:pt x="10" y="40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6" y="50"/>
                  </a:lnTo>
                  <a:lnTo>
                    <a:pt x="22" y="34"/>
                  </a:lnTo>
                  <a:lnTo>
                    <a:pt x="42" y="14"/>
                  </a:lnTo>
                  <a:lnTo>
                    <a:pt x="56" y="6"/>
                  </a:lnTo>
                  <a:lnTo>
                    <a:pt x="68" y="0"/>
                  </a:lnTo>
                  <a:lnTo>
                    <a:pt x="6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4" name="Freeform 120"/>
            <p:cNvSpPr>
              <a:spLocks/>
            </p:cNvSpPr>
            <p:nvPr/>
          </p:nvSpPr>
          <p:spPr bwMode="auto">
            <a:xfrm>
              <a:off x="8454189" y="3180347"/>
              <a:ext cx="352926" cy="625642"/>
            </a:xfrm>
            <a:custGeom>
              <a:avLst/>
              <a:gdLst/>
              <a:ahLst/>
              <a:cxnLst>
                <a:cxn ang="0">
                  <a:pos x="44" y="78"/>
                </a:cxn>
                <a:cxn ang="0">
                  <a:pos x="44" y="78"/>
                </a:cxn>
                <a:cxn ang="0">
                  <a:pos x="44" y="70"/>
                </a:cxn>
                <a:cxn ang="0">
                  <a:pos x="44" y="62"/>
                </a:cxn>
                <a:cxn ang="0">
                  <a:pos x="40" y="50"/>
                </a:cxn>
                <a:cxn ang="0">
                  <a:pos x="36" y="38"/>
                </a:cxn>
                <a:cxn ang="0">
                  <a:pos x="28" y="26"/>
                </a:cxn>
                <a:cxn ang="0">
                  <a:pos x="16" y="1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6"/>
                </a:cxn>
                <a:cxn ang="0">
                  <a:pos x="18" y="20"/>
                </a:cxn>
                <a:cxn ang="0">
                  <a:pos x="26" y="32"/>
                </a:cxn>
                <a:cxn ang="0">
                  <a:pos x="34" y="44"/>
                </a:cxn>
                <a:cxn ang="0">
                  <a:pos x="40" y="60"/>
                </a:cxn>
                <a:cxn ang="0">
                  <a:pos x="44" y="78"/>
                </a:cxn>
                <a:cxn ang="0">
                  <a:pos x="44" y="78"/>
                </a:cxn>
              </a:cxnLst>
              <a:rect l="0" t="0" r="r" b="b"/>
              <a:pathLst>
                <a:path w="44" h="78">
                  <a:moveTo>
                    <a:pt x="44" y="78"/>
                  </a:moveTo>
                  <a:lnTo>
                    <a:pt x="44" y="78"/>
                  </a:lnTo>
                  <a:lnTo>
                    <a:pt x="44" y="70"/>
                  </a:lnTo>
                  <a:lnTo>
                    <a:pt x="44" y="62"/>
                  </a:lnTo>
                  <a:lnTo>
                    <a:pt x="40" y="50"/>
                  </a:lnTo>
                  <a:lnTo>
                    <a:pt x="36" y="38"/>
                  </a:lnTo>
                  <a:lnTo>
                    <a:pt x="28" y="26"/>
                  </a:lnTo>
                  <a:lnTo>
                    <a:pt x="16" y="12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6"/>
                  </a:lnTo>
                  <a:lnTo>
                    <a:pt x="18" y="20"/>
                  </a:lnTo>
                  <a:lnTo>
                    <a:pt x="26" y="32"/>
                  </a:lnTo>
                  <a:lnTo>
                    <a:pt x="34" y="44"/>
                  </a:lnTo>
                  <a:lnTo>
                    <a:pt x="40" y="60"/>
                  </a:lnTo>
                  <a:lnTo>
                    <a:pt x="44" y="78"/>
                  </a:lnTo>
                  <a:lnTo>
                    <a:pt x="4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5" name="Freeform 121"/>
            <p:cNvSpPr>
              <a:spLocks/>
            </p:cNvSpPr>
            <p:nvPr/>
          </p:nvSpPr>
          <p:spPr bwMode="auto">
            <a:xfrm>
              <a:off x="7828547" y="3164305"/>
              <a:ext cx="593558" cy="513347"/>
            </a:xfrm>
            <a:custGeom>
              <a:avLst/>
              <a:gdLst/>
              <a:ahLst/>
              <a:cxnLst>
                <a:cxn ang="0">
                  <a:pos x="0" y="64"/>
                </a:cxn>
                <a:cxn ang="0">
                  <a:pos x="0" y="64"/>
                </a:cxn>
                <a:cxn ang="0">
                  <a:pos x="8" y="62"/>
                </a:cxn>
                <a:cxn ang="0">
                  <a:pos x="16" y="58"/>
                </a:cxn>
                <a:cxn ang="0">
                  <a:pos x="26" y="52"/>
                </a:cxn>
                <a:cxn ang="0">
                  <a:pos x="38" y="44"/>
                </a:cxn>
                <a:cxn ang="0">
                  <a:pos x="50" y="34"/>
                </a:cxn>
                <a:cxn ang="0">
                  <a:pos x="62" y="20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6" y="8"/>
                </a:cxn>
                <a:cxn ang="0">
                  <a:pos x="50" y="28"/>
                </a:cxn>
                <a:cxn ang="0">
                  <a:pos x="26" y="48"/>
                </a:cxn>
                <a:cxn ang="0">
                  <a:pos x="14" y="58"/>
                </a:cxn>
                <a:cxn ang="0">
                  <a:pos x="0" y="64"/>
                </a:cxn>
                <a:cxn ang="0">
                  <a:pos x="0" y="64"/>
                </a:cxn>
              </a:cxnLst>
              <a:rect l="0" t="0" r="r" b="b"/>
              <a:pathLst>
                <a:path w="74" h="64">
                  <a:moveTo>
                    <a:pt x="0" y="64"/>
                  </a:moveTo>
                  <a:lnTo>
                    <a:pt x="0" y="64"/>
                  </a:lnTo>
                  <a:lnTo>
                    <a:pt x="8" y="62"/>
                  </a:lnTo>
                  <a:lnTo>
                    <a:pt x="16" y="58"/>
                  </a:lnTo>
                  <a:lnTo>
                    <a:pt x="26" y="52"/>
                  </a:lnTo>
                  <a:lnTo>
                    <a:pt x="38" y="44"/>
                  </a:lnTo>
                  <a:lnTo>
                    <a:pt x="50" y="34"/>
                  </a:lnTo>
                  <a:lnTo>
                    <a:pt x="62" y="2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6" y="8"/>
                  </a:lnTo>
                  <a:lnTo>
                    <a:pt x="50" y="28"/>
                  </a:lnTo>
                  <a:lnTo>
                    <a:pt x="26" y="48"/>
                  </a:lnTo>
                  <a:lnTo>
                    <a:pt x="14" y="58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6" name="Freeform 122"/>
            <p:cNvSpPr>
              <a:spLocks/>
            </p:cNvSpPr>
            <p:nvPr/>
          </p:nvSpPr>
          <p:spPr bwMode="auto">
            <a:xfrm>
              <a:off x="8005011" y="2650958"/>
              <a:ext cx="417095" cy="5133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2" y="14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46"/>
                </a:cxn>
                <a:cxn ang="0">
                  <a:pos x="36" y="54"/>
                </a:cxn>
                <a:cxn ang="0">
                  <a:pos x="52" y="64"/>
                </a:cxn>
                <a:cxn ang="0">
                  <a:pos x="52" y="64"/>
                </a:cxn>
                <a:cxn ang="0">
                  <a:pos x="46" y="58"/>
                </a:cxn>
                <a:cxn ang="0">
                  <a:pos x="30" y="44"/>
                </a:cxn>
                <a:cxn ang="0">
                  <a:pos x="14" y="24"/>
                </a:cxn>
                <a:cxn ang="0">
                  <a:pos x="6" y="1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2" h="64"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2" y="14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46"/>
                  </a:lnTo>
                  <a:lnTo>
                    <a:pt x="36" y="5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46" y="58"/>
                  </a:lnTo>
                  <a:lnTo>
                    <a:pt x="30" y="44"/>
                  </a:lnTo>
                  <a:lnTo>
                    <a:pt x="14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7" name="Freeform 123"/>
            <p:cNvSpPr>
              <a:spLocks/>
            </p:cNvSpPr>
            <p:nvPr/>
          </p:nvSpPr>
          <p:spPr bwMode="auto">
            <a:xfrm>
              <a:off x="8390021" y="310013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2" y="14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8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8" name="Freeform 124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9" name="Freeform 125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0" name="Freeform 126"/>
            <p:cNvSpPr>
              <a:spLocks/>
            </p:cNvSpPr>
            <p:nvPr/>
          </p:nvSpPr>
          <p:spPr bwMode="auto">
            <a:xfrm>
              <a:off x="8470232" y="-1295400"/>
              <a:ext cx="433137" cy="866274"/>
            </a:xfrm>
            <a:custGeom>
              <a:avLst/>
              <a:gdLst/>
              <a:ahLst/>
              <a:cxnLst>
                <a:cxn ang="0">
                  <a:pos x="54" y="108"/>
                </a:cxn>
                <a:cxn ang="0">
                  <a:pos x="54" y="108"/>
                </a:cxn>
                <a:cxn ang="0">
                  <a:pos x="54" y="92"/>
                </a:cxn>
                <a:cxn ang="0">
                  <a:pos x="54" y="76"/>
                </a:cxn>
                <a:cxn ang="0">
                  <a:pos x="50" y="60"/>
                </a:cxn>
                <a:cxn ang="0">
                  <a:pos x="46" y="46"/>
                </a:cxn>
                <a:cxn ang="0">
                  <a:pos x="38" y="34"/>
                </a:cxn>
                <a:cxn ang="0">
                  <a:pos x="30" y="22"/>
                </a:cxn>
                <a:cxn ang="0">
                  <a:pos x="22" y="10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18" y="12"/>
                </a:cxn>
                <a:cxn ang="0">
                  <a:pos x="24" y="20"/>
                </a:cxn>
                <a:cxn ang="0">
                  <a:pos x="36" y="36"/>
                </a:cxn>
                <a:cxn ang="0">
                  <a:pos x="44" y="54"/>
                </a:cxn>
                <a:cxn ang="0">
                  <a:pos x="50" y="70"/>
                </a:cxn>
                <a:cxn ang="0">
                  <a:pos x="52" y="86"/>
                </a:cxn>
                <a:cxn ang="0">
                  <a:pos x="54" y="98"/>
                </a:cxn>
                <a:cxn ang="0">
                  <a:pos x="54" y="108"/>
                </a:cxn>
                <a:cxn ang="0">
                  <a:pos x="54" y="108"/>
                </a:cxn>
              </a:cxnLst>
              <a:rect l="0" t="0" r="r" b="b"/>
              <a:pathLst>
                <a:path w="54" h="108">
                  <a:moveTo>
                    <a:pt x="54" y="108"/>
                  </a:moveTo>
                  <a:lnTo>
                    <a:pt x="54" y="108"/>
                  </a:lnTo>
                  <a:lnTo>
                    <a:pt x="54" y="92"/>
                  </a:lnTo>
                  <a:lnTo>
                    <a:pt x="54" y="76"/>
                  </a:lnTo>
                  <a:lnTo>
                    <a:pt x="50" y="60"/>
                  </a:lnTo>
                  <a:lnTo>
                    <a:pt x="46" y="46"/>
                  </a:lnTo>
                  <a:lnTo>
                    <a:pt x="38" y="34"/>
                  </a:lnTo>
                  <a:lnTo>
                    <a:pt x="30" y="22"/>
                  </a:lnTo>
                  <a:lnTo>
                    <a:pt x="22" y="1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8" y="6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4" y="20"/>
                  </a:lnTo>
                  <a:lnTo>
                    <a:pt x="36" y="36"/>
                  </a:lnTo>
                  <a:lnTo>
                    <a:pt x="44" y="54"/>
                  </a:lnTo>
                  <a:lnTo>
                    <a:pt x="50" y="70"/>
                  </a:lnTo>
                  <a:lnTo>
                    <a:pt x="52" y="86"/>
                  </a:lnTo>
                  <a:lnTo>
                    <a:pt x="54" y="98"/>
                  </a:lnTo>
                  <a:lnTo>
                    <a:pt x="54" y="108"/>
                  </a:lnTo>
                  <a:lnTo>
                    <a:pt x="54" y="10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1" name="Freeform 127"/>
            <p:cNvSpPr>
              <a:spLocks/>
            </p:cNvSpPr>
            <p:nvPr/>
          </p:nvSpPr>
          <p:spPr bwMode="auto">
            <a:xfrm>
              <a:off x="2614863" y="-1295400"/>
              <a:ext cx="4668253" cy="1684421"/>
            </a:xfrm>
            <a:custGeom>
              <a:avLst/>
              <a:gdLst/>
              <a:ahLst/>
              <a:cxnLst>
                <a:cxn ang="0">
                  <a:pos x="116" y="88"/>
                </a:cxn>
                <a:cxn ang="0">
                  <a:pos x="126" y="118"/>
                </a:cxn>
                <a:cxn ang="0">
                  <a:pos x="120" y="156"/>
                </a:cxn>
                <a:cxn ang="0">
                  <a:pos x="102" y="188"/>
                </a:cxn>
                <a:cxn ang="0">
                  <a:pos x="64" y="206"/>
                </a:cxn>
                <a:cxn ang="0">
                  <a:pos x="26" y="192"/>
                </a:cxn>
                <a:cxn ang="0">
                  <a:pos x="8" y="168"/>
                </a:cxn>
                <a:cxn ang="0">
                  <a:pos x="10" y="138"/>
                </a:cxn>
                <a:cxn ang="0">
                  <a:pos x="20" y="126"/>
                </a:cxn>
                <a:cxn ang="0">
                  <a:pos x="42" y="124"/>
                </a:cxn>
                <a:cxn ang="0">
                  <a:pos x="70" y="134"/>
                </a:cxn>
                <a:cxn ang="0">
                  <a:pos x="82" y="154"/>
                </a:cxn>
                <a:cxn ang="0">
                  <a:pos x="82" y="168"/>
                </a:cxn>
                <a:cxn ang="0">
                  <a:pos x="70" y="172"/>
                </a:cxn>
                <a:cxn ang="0">
                  <a:pos x="52" y="164"/>
                </a:cxn>
                <a:cxn ang="0">
                  <a:pos x="50" y="144"/>
                </a:cxn>
                <a:cxn ang="0">
                  <a:pos x="50" y="142"/>
                </a:cxn>
                <a:cxn ang="0">
                  <a:pos x="50" y="170"/>
                </a:cxn>
                <a:cxn ang="0">
                  <a:pos x="58" y="178"/>
                </a:cxn>
                <a:cxn ang="0">
                  <a:pos x="76" y="176"/>
                </a:cxn>
                <a:cxn ang="0">
                  <a:pos x="86" y="168"/>
                </a:cxn>
                <a:cxn ang="0">
                  <a:pos x="88" y="152"/>
                </a:cxn>
                <a:cxn ang="0">
                  <a:pos x="78" y="136"/>
                </a:cxn>
                <a:cxn ang="0">
                  <a:pos x="58" y="122"/>
                </a:cxn>
                <a:cxn ang="0">
                  <a:pos x="24" y="118"/>
                </a:cxn>
                <a:cxn ang="0">
                  <a:pos x="0" y="144"/>
                </a:cxn>
                <a:cxn ang="0">
                  <a:pos x="0" y="160"/>
                </a:cxn>
                <a:cxn ang="0">
                  <a:pos x="24" y="198"/>
                </a:cxn>
                <a:cxn ang="0">
                  <a:pos x="52" y="210"/>
                </a:cxn>
                <a:cxn ang="0">
                  <a:pos x="80" y="206"/>
                </a:cxn>
                <a:cxn ang="0">
                  <a:pos x="120" y="170"/>
                </a:cxn>
                <a:cxn ang="0">
                  <a:pos x="132" y="142"/>
                </a:cxn>
                <a:cxn ang="0">
                  <a:pos x="134" y="104"/>
                </a:cxn>
                <a:cxn ang="0">
                  <a:pos x="120" y="74"/>
                </a:cxn>
                <a:cxn ang="0">
                  <a:pos x="180" y="102"/>
                </a:cxn>
                <a:cxn ang="0">
                  <a:pos x="262" y="114"/>
                </a:cxn>
                <a:cxn ang="0">
                  <a:pos x="316" y="106"/>
                </a:cxn>
                <a:cxn ang="0">
                  <a:pos x="370" y="86"/>
                </a:cxn>
                <a:cxn ang="0">
                  <a:pos x="398" y="68"/>
                </a:cxn>
                <a:cxn ang="0">
                  <a:pos x="426" y="40"/>
                </a:cxn>
                <a:cxn ang="0">
                  <a:pos x="464" y="52"/>
                </a:cxn>
                <a:cxn ang="0">
                  <a:pos x="490" y="48"/>
                </a:cxn>
                <a:cxn ang="0">
                  <a:pos x="542" y="22"/>
                </a:cxn>
                <a:cxn ang="0">
                  <a:pos x="568" y="0"/>
                </a:cxn>
                <a:cxn ang="0">
                  <a:pos x="510" y="30"/>
                </a:cxn>
                <a:cxn ang="0">
                  <a:pos x="482" y="42"/>
                </a:cxn>
                <a:cxn ang="0">
                  <a:pos x="452" y="42"/>
                </a:cxn>
                <a:cxn ang="0">
                  <a:pos x="432" y="32"/>
                </a:cxn>
                <a:cxn ang="0">
                  <a:pos x="438" y="0"/>
                </a:cxn>
                <a:cxn ang="0">
                  <a:pos x="406" y="46"/>
                </a:cxn>
                <a:cxn ang="0">
                  <a:pos x="344" y="86"/>
                </a:cxn>
                <a:cxn ang="0">
                  <a:pos x="272" y="100"/>
                </a:cxn>
                <a:cxn ang="0">
                  <a:pos x="200" y="94"/>
                </a:cxn>
                <a:cxn ang="0">
                  <a:pos x="138" y="74"/>
                </a:cxn>
                <a:cxn ang="0">
                  <a:pos x="108" y="56"/>
                </a:cxn>
                <a:cxn ang="0">
                  <a:pos x="106" y="56"/>
                </a:cxn>
                <a:cxn ang="0">
                  <a:pos x="40" y="0"/>
                </a:cxn>
                <a:cxn ang="0">
                  <a:pos x="40" y="16"/>
                </a:cxn>
                <a:cxn ang="0">
                  <a:pos x="98" y="62"/>
                </a:cxn>
              </a:cxnLst>
              <a:rect l="0" t="0" r="r" b="b"/>
              <a:pathLst>
                <a:path w="582" h="210">
                  <a:moveTo>
                    <a:pt x="98" y="62"/>
                  </a:moveTo>
                  <a:lnTo>
                    <a:pt x="98" y="62"/>
                  </a:lnTo>
                  <a:lnTo>
                    <a:pt x="116" y="88"/>
                  </a:lnTo>
                  <a:lnTo>
                    <a:pt x="122" y="104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6" y="128"/>
                  </a:lnTo>
                  <a:lnTo>
                    <a:pt x="126" y="138"/>
                  </a:lnTo>
                  <a:lnTo>
                    <a:pt x="120" y="156"/>
                  </a:lnTo>
                  <a:lnTo>
                    <a:pt x="112" y="172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90" y="198"/>
                  </a:lnTo>
                  <a:lnTo>
                    <a:pt x="76" y="204"/>
                  </a:lnTo>
                  <a:lnTo>
                    <a:pt x="64" y="206"/>
                  </a:lnTo>
                  <a:lnTo>
                    <a:pt x="50" y="204"/>
                  </a:lnTo>
                  <a:lnTo>
                    <a:pt x="38" y="200"/>
                  </a:lnTo>
                  <a:lnTo>
                    <a:pt x="26" y="192"/>
                  </a:lnTo>
                  <a:lnTo>
                    <a:pt x="16" y="182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6" y="158"/>
                  </a:lnTo>
                  <a:lnTo>
                    <a:pt x="6" y="148"/>
                  </a:lnTo>
                  <a:lnTo>
                    <a:pt x="10" y="138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20" y="126"/>
                  </a:lnTo>
                  <a:lnTo>
                    <a:pt x="26" y="122"/>
                  </a:lnTo>
                  <a:lnTo>
                    <a:pt x="34" y="122"/>
                  </a:lnTo>
                  <a:lnTo>
                    <a:pt x="42" y="124"/>
                  </a:lnTo>
                  <a:lnTo>
                    <a:pt x="58" y="128"/>
                  </a:lnTo>
                  <a:lnTo>
                    <a:pt x="70" y="134"/>
                  </a:lnTo>
                  <a:lnTo>
                    <a:pt x="70" y="134"/>
                  </a:lnTo>
                  <a:lnTo>
                    <a:pt x="76" y="140"/>
                  </a:lnTo>
                  <a:lnTo>
                    <a:pt x="80" y="146"/>
                  </a:lnTo>
                  <a:lnTo>
                    <a:pt x="82" y="154"/>
                  </a:lnTo>
                  <a:lnTo>
                    <a:pt x="82" y="162"/>
                  </a:lnTo>
                  <a:lnTo>
                    <a:pt x="82" y="162"/>
                  </a:lnTo>
                  <a:lnTo>
                    <a:pt x="82" y="168"/>
                  </a:lnTo>
                  <a:lnTo>
                    <a:pt x="78" y="170"/>
                  </a:lnTo>
                  <a:lnTo>
                    <a:pt x="74" y="172"/>
                  </a:lnTo>
                  <a:lnTo>
                    <a:pt x="70" y="172"/>
                  </a:lnTo>
                  <a:lnTo>
                    <a:pt x="60" y="170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0" y="158"/>
                  </a:lnTo>
                  <a:lnTo>
                    <a:pt x="50" y="152"/>
                  </a:lnTo>
                  <a:lnTo>
                    <a:pt x="50" y="144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50" y="142"/>
                  </a:lnTo>
                  <a:lnTo>
                    <a:pt x="48" y="152"/>
                  </a:lnTo>
                  <a:lnTo>
                    <a:pt x="48" y="164"/>
                  </a:lnTo>
                  <a:lnTo>
                    <a:pt x="50" y="170"/>
                  </a:lnTo>
                  <a:lnTo>
                    <a:pt x="54" y="174"/>
                  </a:lnTo>
                  <a:lnTo>
                    <a:pt x="54" y="174"/>
                  </a:lnTo>
                  <a:lnTo>
                    <a:pt x="58" y="178"/>
                  </a:lnTo>
                  <a:lnTo>
                    <a:pt x="64" y="178"/>
                  </a:lnTo>
                  <a:lnTo>
                    <a:pt x="70" y="178"/>
                  </a:lnTo>
                  <a:lnTo>
                    <a:pt x="76" y="176"/>
                  </a:lnTo>
                  <a:lnTo>
                    <a:pt x="76" y="176"/>
                  </a:lnTo>
                  <a:lnTo>
                    <a:pt x="82" y="174"/>
                  </a:lnTo>
                  <a:lnTo>
                    <a:pt x="86" y="168"/>
                  </a:lnTo>
                  <a:lnTo>
                    <a:pt x="88" y="164"/>
                  </a:lnTo>
                  <a:lnTo>
                    <a:pt x="88" y="158"/>
                  </a:lnTo>
                  <a:lnTo>
                    <a:pt x="88" y="152"/>
                  </a:lnTo>
                  <a:lnTo>
                    <a:pt x="86" y="146"/>
                  </a:lnTo>
                  <a:lnTo>
                    <a:pt x="84" y="142"/>
                  </a:lnTo>
                  <a:lnTo>
                    <a:pt x="78" y="136"/>
                  </a:lnTo>
                  <a:lnTo>
                    <a:pt x="78" y="136"/>
                  </a:lnTo>
                  <a:lnTo>
                    <a:pt x="68" y="128"/>
                  </a:lnTo>
                  <a:lnTo>
                    <a:pt x="58" y="122"/>
                  </a:lnTo>
                  <a:lnTo>
                    <a:pt x="46" y="118"/>
                  </a:lnTo>
                  <a:lnTo>
                    <a:pt x="34" y="118"/>
                  </a:lnTo>
                  <a:lnTo>
                    <a:pt x="24" y="118"/>
                  </a:lnTo>
                  <a:lnTo>
                    <a:pt x="14" y="124"/>
                  </a:lnTo>
                  <a:lnTo>
                    <a:pt x="6" y="132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52"/>
                  </a:lnTo>
                  <a:lnTo>
                    <a:pt x="0" y="160"/>
                  </a:lnTo>
                  <a:lnTo>
                    <a:pt x="6" y="174"/>
                  </a:lnTo>
                  <a:lnTo>
                    <a:pt x="14" y="18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38" y="206"/>
                  </a:lnTo>
                  <a:lnTo>
                    <a:pt x="52" y="210"/>
                  </a:lnTo>
                  <a:lnTo>
                    <a:pt x="66" y="210"/>
                  </a:lnTo>
                  <a:lnTo>
                    <a:pt x="80" y="206"/>
                  </a:lnTo>
                  <a:lnTo>
                    <a:pt x="80" y="206"/>
                  </a:lnTo>
                  <a:lnTo>
                    <a:pt x="96" y="198"/>
                  </a:lnTo>
                  <a:lnTo>
                    <a:pt x="108" y="186"/>
                  </a:lnTo>
                  <a:lnTo>
                    <a:pt x="120" y="170"/>
                  </a:lnTo>
                  <a:lnTo>
                    <a:pt x="128" y="154"/>
                  </a:lnTo>
                  <a:lnTo>
                    <a:pt x="128" y="154"/>
                  </a:lnTo>
                  <a:lnTo>
                    <a:pt x="132" y="142"/>
                  </a:lnTo>
                  <a:lnTo>
                    <a:pt x="136" y="128"/>
                  </a:lnTo>
                  <a:lnTo>
                    <a:pt x="136" y="116"/>
                  </a:lnTo>
                  <a:lnTo>
                    <a:pt x="134" y="104"/>
                  </a:lnTo>
                  <a:lnTo>
                    <a:pt x="134" y="104"/>
                  </a:lnTo>
                  <a:lnTo>
                    <a:pt x="128" y="90"/>
                  </a:lnTo>
                  <a:lnTo>
                    <a:pt x="120" y="74"/>
                  </a:lnTo>
                  <a:lnTo>
                    <a:pt x="120" y="74"/>
                  </a:lnTo>
                  <a:lnTo>
                    <a:pt x="148" y="90"/>
                  </a:lnTo>
                  <a:lnTo>
                    <a:pt x="180" y="102"/>
                  </a:lnTo>
                  <a:lnTo>
                    <a:pt x="212" y="110"/>
                  </a:lnTo>
                  <a:lnTo>
                    <a:pt x="246" y="114"/>
                  </a:lnTo>
                  <a:lnTo>
                    <a:pt x="262" y="114"/>
                  </a:lnTo>
                  <a:lnTo>
                    <a:pt x="280" y="112"/>
                  </a:lnTo>
                  <a:lnTo>
                    <a:pt x="298" y="110"/>
                  </a:lnTo>
                  <a:lnTo>
                    <a:pt x="316" y="106"/>
                  </a:lnTo>
                  <a:lnTo>
                    <a:pt x="332" y="102"/>
                  </a:lnTo>
                  <a:lnTo>
                    <a:pt x="352" y="94"/>
                  </a:lnTo>
                  <a:lnTo>
                    <a:pt x="370" y="86"/>
                  </a:lnTo>
                  <a:lnTo>
                    <a:pt x="388" y="76"/>
                  </a:lnTo>
                  <a:lnTo>
                    <a:pt x="388" y="76"/>
                  </a:lnTo>
                  <a:lnTo>
                    <a:pt x="398" y="68"/>
                  </a:lnTo>
                  <a:lnTo>
                    <a:pt x="408" y="58"/>
                  </a:lnTo>
                  <a:lnTo>
                    <a:pt x="426" y="40"/>
                  </a:lnTo>
                  <a:lnTo>
                    <a:pt x="426" y="40"/>
                  </a:lnTo>
                  <a:lnTo>
                    <a:pt x="446" y="48"/>
                  </a:lnTo>
                  <a:lnTo>
                    <a:pt x="454" y="50"/>
                  </a:lnTo>
                  <a:lnTo>
                    <a:pt x="464" y="52"/>
                  </a:lnTo>
                  <a:lnTo>
                    <a:pt x="464" y="52"/>
                  </a:lnTo>
                  <a:lnTo>
                    <a:pt x="482" y="50"/>
                  </a:lnTo>
                  <a:lnTo>
                    <a:pt x="490" y="48"/>
                  </a:lnTo>
                  <a:lnTo>
                    <a:pt x="498" y="46"/>
                  </a:lnTo>
                  <a:lnTo>
                    <a:pt x="498" y="46"/>
                  </a:lnTo>
                  <a:lnTo>
                    <a:pt x="542" y="22"/>
                  </a:lnTo>
                  <a:lnTo>
                    <a:pt x="582" y="0"/>
                  </a:lnTo>
                  <a:lnTo>
                    <a:pt x="568" y="0"/>
                  </a:lnTo>
                  <a:lnTo>
                    <a:pt x="568" y="0"/>
                  </a:lnTo>
                  <a:lnTo>
                    <a:pt x="566" y="0"/>
                  </a:lnTo>
                  <a:lnTo>
                    <a:pt x="566" y="0"/>
                  </a:lnTo>
                  <a:lnTo>
                    <a:pt x="510" y="30"/>
                  </a:lnTo>
                  <a:lnTo>
                    <a:pt x="510" y="30"/>
                  </a:lnTo>
                  <a:lnTo>
                    <a:pt x="496" y="38"/>
                  </a:lnTo>
                  <a:lnTo>
                    <a:pt x="482" y="42"/>
                  </a:lnTo>
                  <a:lnTo>
                    <a:pt x="470" y="44"/>
                  </a:lnTo>
                  <a:lnTo>
                    <a:pt x="460" y="44"/>
                  </a:lnTo>
                  <a:lnTo>
                    <a:pt x="452" y="42"/>
                  </a:lnTo>
                  <a:lnTo>
                    <a:pt x="444" y="38"/>
                  </a:lnTo>
                  <a:lnTo>
                    <a:pt x="432" y="32"/>
                  </a:lnTo>
                  <a:lnTo>
                    <a:pt x="432" y="32"/>
                  </a:lnTo>
                  <a:lnTo>
                    <a:pt x="442" y="16"/>
                  </a:lnTo>
                  <a:lnTo>
                    <a:pt x="450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24" y="26"/>
                  </a:lnTo>
                  <a:lnTo>
                    <a:pt x="406" y="46"/>
                  </a:lnTo>
                  <a:lnTo>
                    <a:pt x="388" y="64"/>
                  </a:lnTo>
                  <a:lnTo>
                    <a:pt x="366" y="76"/>
                  </a:lnTo>
                  <a:lnTo>
                    <a:pt x="344" y="86"/>
                  </a:lnTo>
                  <a:lnTo>
                    <a:pt x="320" y="94"/>
                  </a:lnTo>
                  <a:lnTo>
                    <a:pt x="296" y="98"/>
                  </a:lnTo>
                  <a:lnTo>
                    <a:pt x="272" y="100"/>
                  </a:lnTo>
                  <a:lnTo>
                    <a:pt x="248" y="100"/>
                  </a:lnTo>
                  <a:lnTo>
                    <a:pt x="224" y="98"/>
                  </a:lnTo>
                  <a:lnTo>
                    <a:pt x="200" y="94"/>
                  </a:lnTo>
                  <a:lnTo>
                    <a:pt x="178" y="88"/>
                  </a:lnTo>
                  <a:lnTo>
                    <a:pt x="158" y="82"/>
                  </a:lnTo>
                  <a:lnTo>
                    <a:pt x="138" y="74"/>
                  </a:lnTo>
                  <a:lnTo>
                    <a:pt x="122" y="6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6" y="56"/>
                  </a:lnTo>
                  <a:lnTo>
                    <a:pt x="106" y="56"/>
                  </a:lnTo>
                  <a:lnTo>
                    <a:pt x="72" y="30"/>
                  </a:lnTo>
                  <a:lnTo>
                    <a:pt x="4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40" y="16"/>
                  </a:lnTo>
                  <a:lnTo>
                    <a:pt x="58" y="32"/>
                  </a:lnTo>
                  <a:lnTo>
                    <a:pt x="78" y="48"/>
                  </a:lnTo>
                  <a:lnTo>
                    <a:pt x="98" y="62"/>
                  </a:lnTo>
                  <a:lnTo>
                    <a:pt x="98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2" name="Freeform 128"/>
            <p:cNvSpPr>
              <a:spLocks/>
            </p:cNvSpPr>
            <p:nvPr/>
          </p:nvSpPr>
          <p:spPr bwMode="auto">
            <a:xfrm>
              <a:off x="946484" y="1367589"/>
              <a:ext cx="497305" cy="497305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0" y="48"/>
                </a:cxn>
                <a:cxn ang="0">
                  <a:pos x="8" y="50"/>
                </a:cxn>
                <a:cxn ang="0">
                  <a:pos x="28" y="58"/>
                </a:cxn>
                <a:cxn ang="0">
                  <a:pos x="28" y="58"/>
                </a:cxn>
                <a:cxn ang="0">
                  <a:pos x="36" y="62"/>
                </a:cxn>
                <a:cxn ang="0">
                  <a:pos x="42" y="62"/>
                </a:cxn>
                <a:cxn ang="0">
                  <a:pos x="48" y="60"/>
                </a:cxn>
                <a:cxn ang="0">
                  <a:pos x="52" y="58"/>
                </a:cxn>
                <a:cxn ang="0">
                  <a:pos x="58" y="56"/>
                </a:cxn>
                <a:cxn ang="0">
                  <a:pos x="60" y="52"/>
                </a:cxn>
                <a:cxn ang="0">
                  <a:pos x="62" y="48"/>
                </a:cxn>
                <a:cxn ang="0">
                  <a:pos x="62" y="44"/>
                </a:cxn>
                <a:cxn ang="0">
                  <a:pos x="62" y="44"/>
                </a:cxn>
                <a:cxn ang="0">
                  <a:pos x="60" y="38"/>
                </a:cxn>
                <a:cxn ang="0">
                  <a:pos x="56" y="3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54" y="28"/>
                </a:cxn>
                <a:cxn ang="0">
                  <a:pos x="56" y="20"/>
                </a:cxn>
                <a:cxn ang="0">
                  <a:pos x="58" y="16"/>
                </a:cxn>
                <a:cxn ang="0">
                  <a:pos x="58" y="12"/>
                </a:cxn>
                <a:cxn ang="0">
                  <a:pos x="56" y="8"/>
                </a:cxn>
                <a:cxn ang="0">
                  <a:pos x="50" y="4"/>
                </a:cxn>
                <a:cxn ang="0">
                  <a:pos x="50" y="4"/>
                </a:cxn>
                <a:cxn ang="0">
                  <a:pos x="40" y="0"/>
                </a:cxn>
                <a:cxn ang="0">
                  <a:pos x="34" y="0"/>
                </a:cxn>
                <a:cxn ang="0">
                  <a:pos x="26" y="0"/>
                </a:cxn>
                <a:cxn ang="0">
                  <a:pos x="20" y="4"/>
                </a:cxn>
                <a:cxn ang="0">
                  <a:pos x="14" y="12"/>
                </a:cxn>
                <a:cxn ang="0">
                  <a:pos x="8" y="24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10" y="34"/>
                </a:cxn>
                <a:cxn ang="0">
                  <a:pos x="18" y="32"/>
                </a:cxn>
                <a:cxn ang="0">
                  <a:pos x="22" y="32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18" y="34"/>
                </a:cxn>
                <a:cxn ang="0">
                  <a:pos x="8" y="4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62" h="62">
                  <a:moveTo>
                    <a:pt x="0" y="48"/>
                  </a:moveTo>
                  <a:lnTo>
                    <a:pt x="0" y="48"/>
                  </a:lnTo>
                  <a:lnTo>
                    <a:pt x="8" y="50"/>
                  </a:lnTo>
                  <a:lnTo>
                    <a:pt x="28" y="58"/>
                  </a:lnTo>
                  <a:lnTo>
                    <a:pt x="28" y="58"/>
                  </a:lnTo>
                  <a:lnTo>
                    <a:pt x="36" y="62"/>
                  </a:lnTo>
                  <a:lnTo>
                    <a:pt x="42" y="62"/>
                  </a:lnTo>
                  <a:lnTo>
                    <a:pt x="48" y="60"/>
                  </a:lnTo>
                  <a:lnTo>
                    <a:pt x="52" y="58"/>
                  </a:lnTo>
                  <a:lnTo>
                    <a:pt x="58" y="56"/>
                  </a:lnTo>
                  <a:lnTo>
                    <a:pt x="60" y="52"/>
                  </a:lnTo>
                  <a:lnTo>
                    <a:pt x="62" y="48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0" y="38"/>
                  </a:lnTo>
                  <a:lnTo>
                    <a:pt x="56" y="3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4" y="28"/>
                  </a:lnTo>
                  <a:lnTo>
                    <a:pt x="56" y="20"/>
                  </a:lnTo>
                  <a:lnTo>
                    <a:pt x="58" y="16"/>
                  </a:lnTo>
                  <a:lnTo>
                    <a:pt x="58" y="12"/>
                  </a:lnTo>
                  <a:lnTo>
                    <a:pt x="56" y="8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6" y="0"/>
                  </a:lnTo>
                  <a:lnTo>
                    <a:pt x="20" y="4"/>
                  </a:lnTo>
                  <a:lnTo>
                    <a:pt x="14" y="12"/>
                  </a:lnTo>
                  <a:lnTo>
                    <a:pt x="8" y="2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10" y="34"/>
                  </a:lnTo>
                  <a:lnTo>
                    <a:pt x="18" y="32"/>
                  </a:lnTo>
                  <a:lnTo>
                    <a:pt x="22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18" y="34"/>
                  </a:lnTo>
                  <a:lnTo>
                    <a:pt x="8" y="4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3" name="Freeform 129"/>
            <p:cNvSpPr>
              <a:spLocks/>
            </p:cNvSpPr>
            <p:nvPr/>
          </p:nvSpPr>
          <p:spPr bwMode="auto">
            <a:xfrm>
              <a:off x="866274" y="1800726"/>
              <a:ext cx="449179" cy="545432"/>
            </a:xfrm>
            <a:custGeom>
              <a:avLst/>
              <a:gdLst/>
              <a:ahLst/>
              <a:cxnLst>
                <a:cxn ang="0">
                  <a:pos x="54" y="30"/>
                </a:cxn>
                <a:cxn ang="0">
                  <a:pos x="54" y="30"/>
                </a:cxn>
                <a:cxn ang="0">
                  <a:pos x="56" y="36"/>
                </a:cxn>
                <a:cxn ang="0">
                  <a:pos x="54" y="40"/>
                </a:cxn>
                <a:cxn ang="0">
                  <a:pos x="50" y="44"/>
                </a:cxn>
                <a:cxn ang="0">
                  <a:pos x="46" y="48"/>
                </a:cxn>
                <a:cxn ang="0">
                  <a:pos x="38" y="50"/>
                </a:cxn>
                <a:cxn ang="0">
                  <a:pos x="36" y="48"/>
                </a:cxn>
                <a:cxn ang="0">
                  <a:pos x="32" y="46"/>
                </a:cxn>
                <a:cxn ang="0">
                  <a:pos x="32" y="46"/>
                </a:cxn>
                <a:cxn ang="0">
                  <a:pos x="32" y="50"/>
                </a:cxn>
                <a:cxn ang="0">
                  <a:pos x="32" y="56"/>
                </a:cxn>
                <a:cxn ang="0">
                  <a:pos x="30" y="60"/>
                </a:cxn>
                <a:cxn ang="0">
                  <a:pos x="28" y="64"/>
                </a:cxn>
                <a:cxn ang="0">
                  <a:pos x="24" y="66"/>
                </a:cxn>
                <a:cxn ang="0">
                  <a:pos x="18" y="68"/>
                </a:cxn>
                <a:cxn ang="0">
                  <a:pos x="18" y="68"/>
                </a:cxn>
                <a:cxn ang="0">
                  <a:pos x="14" y="68"/>
                </a:cxn>
                <a:cxn ang="0">
                  <a:pos x="8" y="66"/>
                </a:cxn>
                <a:cxn ang="0">
                  <a:pos x="6" y="64"/>
                </a:cxn>
                <a:cxn ang="0">
                  <a:pos x="4" y="60"/>
                </a:cxn>
                <a:cxn ang="0">
                  <a:pos x="2" y="52"/>
                </a:cxn>
                <a:cxn ang="0">
                  <a:pos x="2" y="42"/>
                </a:cxn>
                <a:cxn ang="0">
                  <a:pos x="6" y="22"/>
                </a:cxn>
                <a:cxn ang="0">
                  <a:pos x="4" y="1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2" y="12"/>
                </a:cxn>
                <a:cxn ang="0">
                  <a:pos x="20" y="20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6" y="26"/>
                </a:cxn>
                <a:cxn ang="0">
                  <a:pos x="22" y="20"/>
                </a:cxn>
                <a:cxn ang="0">
                  <a:pos x="18" y="10"/>
                </a:cxn>
                <a:cxn ang="0">
                  <a:pos x="12" y="6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4" y="2"/>
                </a:cxn>
                <a:cxn ang="0">
                  <a:pos x="28" y="6"/>
                </a:cxn>
                <a:cxn ang="0">
                  <a:pos x="38" y="10"/>
                </a:cxn>
                <a:cxn ang="0">
                  <a:pos x="46" y="14"/>
                </a:cxn>
                <a:cxn ang="0">
                  <a:pos x="52" y="22"/>
                </a:cxn>
                <a:cxn ang="0">
                  <a:pos x="54" y="30"/>
                </a:cxn>
                <a:cxn ang="0">
                  <a:pos x="54" y="30"/>
                </a:cxn>
              </a:cxnLst>
              <a:rect l="0" t="0" r="r" b="b"/>
              <a:pathLst>
                <a:path w="56" h="68">
                  <a:moveTo>
                    <a:pt x="54" y="30"/>
                  </a:moveTo>
                  <a:lnTo>
                    <a:pt x="54" y="30"/>
                  </a:lnTo>
                  <a:lnTo>
                    <a:pt x="56" y="36"/>
                  </a:lnTo>
                  <a:lnTo>
                    <a:pt x="54" y="40"/>
                  </a:lnTo>
                  <a:lnTo>
                    <a:pt x="50" y="44"/>
                  </a:lnTo>
                  <a:lnTo>
                    <a:pt x="46" y="48"/>
                  </a:lnTo>
                  <a:lnTo>
                    <a:pt x="38" y="50"/>
                  </a:lnTo>
                  <a:lnTo>
                    <a:pt x="36" y="48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2" y="50"/>
                  </a:lnTo>
                  <a:lnTo>
                    <a:pt x="32" y="56"/>
                  </a:lnTo>
                  <a:lnTo>
                    <a:pt x="30" y="60"/>
                  </a:lnTo>
                  <a:lnTo>
                    <a:pt x="28" y="64"/>
                  </a:lnTo>
                  <a:lnTo>
                    <a:pt x="24" y="66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4" y="68"/>
                  </a:lnTo>
                  <a:lnTo>
                    <a:pt x="8" y="66"/>
                  </a:lnTo>
                  <a:lnTo>
                    <a:pt x="6" y="64"/>
                  </a:lnTo>
                  <a:lnTo>
                    <a:pt x="4" y="60"/>
                  </a:lnTo>
                  <a:lnTo>
                    <a:pt x="2" y="52"/>
                  </a:lnTo>
                  <a:lnTo>
                    <a:pt x="2" y="42"/>
                  </a:lnTo>
                  <a:lnTo>
                    <a:pt x="6" y="2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2" y="12"/>
                  </a:lnTo>
                  <a:lnTo>
                    <a:pt x="20" y="20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6" y="26"/>
                  </a:lnTo>
                  <a:lnTo>
                    <a:pt x="22" y="20"/>
                  </a:lnTo>
                  <a:lnTo>
                    <a:pt x="18" y="10"/>
                  </a:lnTo>
                  <a:lnTo>
                    <a:pt x="12" y="6"/>
                  </a:lnTo>
                  <a:lnTo>
                    <a:pt x="6" y="0"/>
                  </a:lnTo>
                  <a:lnTo>
                    <a:pt x="6" y="0"/>
                  </a:lnTo>
                  <a:lnTo>
                    <a:pt x="14" y="2"/>
                  </a:lnTo>
                  <a:lnTo>
                    <a:pt x="28" y="6"/>
                  </a:lnTo>
                  <a:lnTo>
                    <a:pt x="38" y="10"/>
                  </a:lnTo>
                  <a:lnTo>
                    <a:pt x="46" y="14"/>
                  </a:lnTo>
                  <a:lnTo>
                    <a:pt x="52" y="22"/>
                  </a:lnTo>
                  <a:lnTo>
                    <a:pt x="54" y="30"/>
                  </a:lnTo>
                  <a:lnTo>
                    <a:pt x="5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4" name="Freeform 130"/>
            <p:cNvSpPr>
              <a:spLocks/>
            </p:cNvSpPr>
            <p:nvPr/>
          </p:nvSpPr>
          <p:spPr bwMode="auto">
            <a:xfrm>
              <a:off x="368968" y="1816768"/>
              <a:ext cx="481263" cy="497305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56" y="6"/>
                </a:cxn>
                <a:cxn ang="0">
                  <a:pos x="58" y="16"/>
                </a:cxn>
                <a:cxn ang="0">
                  <a:pos x="60" y="26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4" y="52"/>
                </a:cxn>
                <a:cxn ang="0">
                  <a:pos x="48" y="60"/>
                </a:cxn>
                <a:cxn ang="0">
                  <a:pos x="44" y="62"/>
                </a:cxn>
                <a:cxn ang="0">
                  <a:pos x="40" y="62"/>
                </a:cxn>
                <a:cxn ang="0">
                  <a:pos x="36" y="62"/>
                </a:cxn>
                <a:cxn ang="0">
                  <a:pos x="30" y="60"/>
                </a:cxn>
                <a:cxn ang="0">
                  <a:pos x="30" y="60"/>
                </a:cxn>
                <a:cxn ang="0">
                  <a:pos x="24" y="56"/>
                </a:cxn>
                <a:cxn ang="0">
                  <a:pos x="20" y="5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18" y="44"/>
                </a:cxn>
                <a:cxn ang="0">
                  <a:pos x="10" y="44"/>
                </a:cxn>
                <a:cxn ang="0">
                  <a:pos x="4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20"/>
                </a:cxn>
                <a:cxn ang="0">
                  <a:pos x="6" y="14"/>
                </a:cxn>
                <a:cxn ang="0">
                  <a:pos x="12" y="10"/>
                </a:cxn>
                <a:cxn ang="0">
                  <a:pos x="20" y="8"/>
                </a:cxn>
                <a:cxn ang="0">
                  <a:pos x="38" y="6"/>
                </a:cxn>
                <a:cxn ang="0">
                  <a:pos x="44" y="4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8" y="10"/>
                </a:cxn>
                <a:cxn ang="0">
                  <a:pos x="44" y="18"/>
                </a:cxn>
                <a:cxn ang="0">
                  <a:pos x="38" y="26"/>
                </a:cxn>
                <a:cxn ang="0">
                  <a:pos x="38" y="26"/>
                </a:cxn>
                <a:cxn ang="0">
                  <a:pos x="44" y="22"/>
                </a:cxn>
                <a:cxn ang="0">
                  <a:pos x="50" y="16"/>
                </a:cxn>
                <a:cxn ang="0">
                  <a:pos x="56" y="6"/>
                </a:cxn>
                <a:cxn ang="0">
                  <a:pos x="56" y="6"/>
                </a:cxn>
              </a:cxnLst>
              <a:rect l="0" t="0" r="r" b="b"/>
              <a:pathLst>
                <a:path w="60" h="62">
                  <a:moveTo>
                    <a:pt x="56" y="6"/>
                  </a:moveTo>
                  <a:lnTo>
                    <a:pt x="56" y="6"/>
                  </a:lnTo>
                  <a:lnTo>
                    <a:pt x="58" y="16"/>
                  </a:lnTo>
                  <a:lnTo>
                    <a:pt x="60" y="26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4" y="52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0" y="62"/>
                  </a:lnTo>
                  <a:lnTo>
                    <a:pt x="36" y="62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24" y="56"/>
                  </a:lnTo>
                  <a:lnTo>
                    <a:pt x="20" y="5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18" y="44"/>
                  </a:lnTo>
                  <a:lnTo>
                    <a:pt x="10" y="44"/>
                  </a:lnTo>
                  <a:lnTo>
                    <a:pt x="4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20"/>
                  </a:lnTo>
                  <a:lnTo>
                    <a:pt x="6" y="14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38" y="6"/>
                  </a:lnTo>
                  <a:lnTo>
                    <a:pt x="44" y="4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8" y="10"/>
                  </a:lnTo>
                  <a:lnTo>
                    <a:pt x="44" y="18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44" y="22"/>
                  </a:lnTo>
                  <a:lnTo>
                    <a:pt x="50" y="16"/>
                  </a:lnTo>
                  <a:lnTo>
                    <a:pt x="56" y="6"/>
                  </a:lnTo>
                  <a:lnTo>
                    <a:pt x="56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5" name="Freeform 131"/>
            <p:cNvSpPr>
              <a:spLocks/>
            </p:cNvSpPr>
            <p:nvPr/>
          </p:nvSpPr>
          <p:spPr bwMode="auto">
            <a:xfrm>
              <a:off x="208547" y="1335505"/>
              <a:ext cx="545432" cy="545432"/>
            </a:xfrm>
            <a:custGeom>
              <a:avLst/>
              <a:gdLst/>
              <a:ahLst/>
              <a:cxnLst>
                <a:cxn ang="0">
                  <a:pos x="64" y="48"/>
                </a:cxn>
                <a:cxn ang="0">
                  <a:pos x="64" y="48"/>
                </a:cxn>
                <a:cxn ang="0">
                  <a:pos x="58" y="52"/>
                </a:cxn>
                <a:cxn ang="0">
                  <a:pos x="48" y="60"/>
                </a:cxn>
                <a:cxn ang="0">
                  <a:pos x="40" y="64"/>
                </a:cxn>
                <a:cxn ang="0">
                  <a:pos x="32" y="66"/>
                </a:cxn>
                <a:cxn ang="0">
                  <a:pos x="24" y="68"/>
                </a:cxn>
                <a:cxn ang="0">
                  <a:pos x="16" y="66"/>
                </a:cxn>
                <a:cxn ang="0">
                  <a:pos x="16" y="66"/>
                </a:cxn>
                <a:cxn ang="0">
                  <a:pos x="10" y="62"/>
                </a:cxn>
                <a:cxn ang="0">
                  <a:pos x="4" y="58"/>
                </a:cxn>
                <a:cxn ang="0">
                  <a:pos x="2" y="54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2" y="36"/>
                </a:cxn>
                <a:cxn ang="0">
                  <a:pos x="6" y="32"/>
                </a:cxn>
                <a:cxn ang="0">
                  <a:pos x="12" y="30"/>
                </a:cxn>
                <a:cxn ang="0">
                  <a:pos x="12" y="30"/>
                </a:cxn>
                <a:cxn ang="0">
                  <a:pos x="12" y="26"/>
                </a:cxn>
                <a:cxn ang="0">
                  <a:pos x="10" y="20"/>
                </a:cxn>
                <a:cxn ang="0">
                  <a:pos x="10" y="16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8" y="0"/>
                </a:cxn>
                <a:cxn ang="0">
                  <a:pos x="34" y="2"/>
                </a:cxn>
                <a:cxn ang="0">
                  <a:pos x="40" y="6"/>
                </a:cxn>
                <a:cxn ang="0">
                  <a:pos x="46" y="12"/>
                </a:cxn>
                <a:cxn ang="0">
                  <a:pos x="54" y="28"/>
                </a:cxn>
                <a:cxn ang="0">
                  <a:pos x="60" y="34"/>
                </a:cxn>
                <a:cxn ang="0">
                  <a:pos x="68" y="40"/>
                </a:cxn>
                <a:cxn ang="0">
                  <a:pos x="68" y="40"/>
                </a:cxn>
                <a:cxn ang="0">
                  <a:pos x="54" y="40"/>
                </a:cxn>
                <a:cxn ang="0">
                  <a:pos x="44" y="40"/>
                </a:cxn>
                <a:cxn ang="0">
                  <a:pos x="36" y="38"/>
                </a:cxn>
                <a:cxn ang="0">
                  <a:pos x="36" y="38"/>
                </a:cxn>
                <a:cxn ang="0">
                  <a:pos x="42" y="42"/>
                </a:cxn>
                <a:cxn ang="0">
                  <a:pos x="50" y="46"/>
                </a:cxn>
                <a:cxn ang="0">
                  <a:pos x="64" y="48"/>
                </a:cxn>
                <a:cxn ang="0">
                  <a:pos x="64" y="48"/>
                </a:cxn>
              </a:cxnLst>
              <a:rect l="0" t="0" r="r" b="b"/>
              <a:pathLst>
                <a:path w="68" h="68">
                  <a:moveTo>
                    <a:pt x="64" y="48"/>
                  </a:moveTo>
                  <a:lnTo>
                    <a:pt x="64" y="48"/>
                  </a:lnTo>
                  <a:lnTo>
                    <a:pt x="58" y="52"/>
                  </a:lnTo>
                  <a:lnTo>
                    <a:pt x="48" y="60"/>
                  </a:lnTo>
                  <a:lnTo>
                    <a:pt x="40" y="64"/>
                  </a:lnTo>
                  <a:lnTo>
                    <a:pt x="32" y="66"/>
                  </a:lnTo>
                  <a:lnTo>
                    <a:pt x="24" y="68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0" y="62"/>
                  </a:lnTo>
                  <a:lnTo>
                    <a:pt x="4" y="58"/>
                  </a:lnTo>
                  <a:lnTo>
                    <a:pt x="2" y="54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2" y="36"/>
                  </a:lnTo>
                  <a:lnTo>
                    <a:pt x="6" y="32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26"/>
                  </a:lnTo>
                  <a:lnTo>
                    <a:pt x="10" y="20"/>
                  </a:lnTo>
                  <a:lnTo>
                    <a:pt x="10" y="16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8" y="0"/>
                  </a:lnTo>
                  <a:lnTo>
                    <a:pt x="34" y="2"/>
                  </a:lnTo>
                  <a:lnTo>
                    <a:pt x="40" y="6"/>
                  </a:lnTo>
                  <a:lnTo>
                    <a:pt x="46" y="12"/>
                  </a:lnTo>
                  <a:lnTo>
                    <a:pt x="54" y="28"/>
                  </a:lnTo>
                  <a:lnTo>
                    <a:pt x="60" y="34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54" y="40"/>
                  </a:lnTo>
                  <a:lnTo>
                    <a:pt x="44" y="40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42" y="42"/>
                  </a:lnTo>
                  <a:lnTo>
                    <a:pt x="50" y="46"/>
                  </a:lnTo>
                  <a:lnTo>
                    <a:pt x="64" y="48"/>
                  </a:lnTo>
                  <a:lnTo>
                    <a:pt x="64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6" name="Freeform 132"/>
            <p:cNvSpPr>
              <a:spLocks/>
            </p:cNvSpPr>
            <p:nvPr/>
          </p:nvSpPr>
          <p:spPr bwMode="auto">
            <a:xfrm>
              <a:off x="625642" y="1094874"/>
              <a:ext cx="513347" cy="529389"/>
            </a:xfrm>
            <a:custGeom>
              <a:avLst/>
              <a:gdLst/>
              <a:ahLst/>
              <a:cxnLst>
                <a:cxn ang="0">
                  <a:pos x="38" y="66"/>
                </a:cxn>
                <a:cxn ang="0">
                  <a:pos x="38" y="66"/>
                </a:cxn>
                <a:cxn ang="0">
                  <a:pos x="44" y="52"/>
                </a:cxn>
                <a:cxn ang="0">
                  <a:pos x="50" y="40"/>
                </a:cxn>
                <a:cxn ang="0">
                  <a:pos x="60" y="28"/>
                </a:cxn>
                <a:cxn ang="0">
                  <a:pos x="60" y="28"/>
                </a:cxn>
                <a:cxn ang="0">
                  <a:pos x="64" y="22"/>
                </a:cxn>
                <a:cxn ang="0">
                  <a:pos x="64" y="14"/>
                </a:cxn>
                <a:cxn ang="0">
                  <a:pos x="60" y="6"/>
                </a:cxn>
                <a:cxn ang="0">
                  <a:pos x="54" y="2"/>
                </a:cxn>
                <a:cxn ang="0">
                  <a:pos x="54" y="2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24" y="4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2" y="28"/>
                </a:cxn>
                <a:cxn ang="0">
                  <a:pos x="4" y="36"/>
                </a:cxn>
                <a:cxn ang="0">
                  <a:pos x="8" y="44"/>
                </a:cxn>
                <a:cxn ang="0">
                  <a:pos x="16" y="52"/>
                </a:cxn>
                <a:cxn ang="0">
                  <a:pos x="26" y="60"/>
                </a:cxn>
                <a:cxn ang="0">
                  <a:pos x="26" y="60"/>
                </a:cxn>
                <a:cxn ang="0">
                  <a:pos x="26" y="54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8" y="66"/>
                </a:cxn>
                <a:cxn ang="0">
                  <a:pos x="38" y="66"/>
                </a:cxn>
              </a:cxnLst>
              <a:rect l="0" t="0" r="r" b="b"/>
              <a:pathLst>
                <a:path w="64" h="66">
                  <a:moveTo>
                    <a:pt x="38" y="66"/>
                  </a:moveTo>
                  <a:lnTo>
                    <a:pt x="38" y="66"/>
                  </a:lnTo>
                  <a:lnTo>
                    <a:pt x="44" y="52"/>
                  </a:lnTo>
                  <a:lnTo>
                    <a:pt x="50" y="40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4" y="22"/>
                  </a:lnTo>
                  <a:lnTo>
                    <a:pt x="64" y="14"/>
                  </a:lnTo>
                  <a:lnTo>
                    <a:pt x="60" y="6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24" y="4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4" y="36"/>
                  </a:lnTo>
                  <a:lnTo>
                    <a:pt x="8" y="44"/>
                  </a:lnTo>
                  <a:lnTo>
                    <a:pt x="16" y="52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6" y="54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8" y="66"/>
                  </a:lnTo>
                  <a:lnTo>
                    <a:pt x="3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7" name="Freeform 133"/>
            <p:cNvSpPr>
              <a:spLocks/>
            </p:cNvSpPr>
            <p:nvPr/>
          </p:nvSpPr>
          <p:spPr bwMode="auto">
            <a:xfrm>
              <a:off x="770021" y="165634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6" y="2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2" y="6"/>
                  </a:lnTo>
                  <a:lnTo>
                    <a:pt x="2" y="6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8" name="Freeform 134"/>
            <p:cNvSpPr>
              <a:spLocks/>
            </p:cNvSpPr>
            <p:nvPr/>
          </p:nvSpPr>
          <p:spPr bwMode="auto">
            <a:xfrm>
              <a:off x="6785811" y="-621632"/>
              <a:ext cx="288758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4" y="30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24" y="38"/>
                </a:cxn>
                <a:cxn ang="0">
                  <a:pos x="30" y="36"/>
                </a:cxn>
                <a:cxn ang="0">
                  <a:pos x="34" y="32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34" y="24"/>
                </a:cxn>
                <a:cxn ang="0">
                  <a:pos x="32" y="20"/>
                </a:cxn>
                <a:cxn ang="0">
                  <a:pos x="30" y="18"/>
                </a:cxn>
                <a:cxn ang="0">
                  <a:pos x="30" y="18"/>
                </a:cxn>
                <a:cxn ang="0">
                  <a:pos x="32" y="14"/>
                </a:cxn>
                <a:cxn ang="0">
                  <a:pos x="32" y="8"/>
                </a:cxn>
                <a:cxn ang="0">
                  <a:pos x="32" y="6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2" y="4"/>
                </a:cxn>
                <a:cxn ang="0">
                  <a:pos x="8" y="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2"/>
                </a:cxn>
                <a:cxn ang="0">
                  <a:pos x="10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0" y="22"/>
                </a:cxn>
                <a:cxn ang="0">
                  <a:pos x="4" y="24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36" h="38">
                  <a:moveTo>
                    <a:pt x="0" y="28"/>
                  </a:moveTo>
                  <a:lnTo>
                    <a:pt x="0" y="28"/>
                  </a:lnTo>
                  <a:lnTo>
                    <a:pt x="4" y="3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24" y="38"/>
                  </a:lnTo>
                  <a:lnTo>
                    <a:pt x="30" y="36"/>
                  </a:lnTo>
                  <a:lnTo>
                    <a:pt x="34" y="32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4" y="24"/>
                  </a:lnTo>
                  <a:lnTo>
                    <a:pt x="32" y="20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2" y="14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2"/>
                  </a:lnTo>
                  <a:lnTo>
                    <a:pt x="10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0" y="22"/>
                  </a:lnTo>
                  <a:lnTo>
                    <a:pt x="4" y="24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9" name="Freeform 135"/>
            <p:cNvSpPr>
              <a:spLocks/>
            </p:cNvSpPr>
            <p:nvPr/>
          </p:nvSpPr>
          <p:spPr bwMode="auto">
            <a:xfrm>
              <a:off x="6737684" y="-348916"/>
              <a:ext cx="256674" cy="304800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6" y="26"/>
                </a:cxn>
                <a:cxn ang="0">
                  <a:pos x="22" y="28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16" y="36"/>
                </a:cxn>
                <a:cxn ang="0">
                  <a:pos x="14" y="38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36"/>
                </a:cxn>
                <a:cxn ang="0">
                  <a:pos x="2" y="34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2" y="12"/>
                </a:cxn>
                <a:cxn ang="0">
                  <a:pos x="2" y="6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6" y="6"/>
                </a:cxn>
                <a:cxn ang="0">
                  <a:pos x="10" y="10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12" y="10"/>
                </a:cxn>
                <a:cxn ang="0">
                  <a:pos x="10" y="4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6" y="2"/>
                </a:cxn>
                <a:cxn ang="0">
                  <a:pos x="26" y="6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8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6" y="26"/>
                  </a:lnTo>
                  <a:lnTo>
                    <a:pt x="22" y="28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16" y="36"/>
                  </a:lnTo>
                  <a:lnTo>
                    <a:pt x="14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2" y="12"/>
                  </a:lnTo>
                  <a:lnTo>
                    <a:pt x="2" y="6"/>
                  </a:lnTo>
                  <a:lnTo>
                    <a:pt x="0" y="2"/>
                  </a:lnTo>
                  <a:lnTo>
                    <a:pt x="0" y="2"/>
                  </a:lnTo>
                  <a:lnTo>
                    <a:pt x="6" y="6"/>
                  </a:lnTo>
                  <a:lnTo>
                    <a:pt x="10" y="10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2" y="10"/>
                  </a:lnTo>
                  <a:lnTo>
                    <a:pt x="1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0" name="Freeform 136"/>
            <p:cNvSpPr>
              <a:spLocks/>
            </p:cNvSpPr>
            <p:nvPr/>
          </p:nvSpPr>
          <p:spPr bwMode="auto">
            <a:xfrm>
              <a:off x="6448926" y="-348916"/>
              <a:ext cx="272716" cy="288758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4" y="8"/>
                </a:cxn>
                <a:cxn ang="0">
                  <a:pos x="34" y="16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0" y="30"/>
                </a:cxn>
                <a:cxn ang="0">
                  <a:pos x="26" y="34"/>
                </a:cxn>
                <a:cxn ang="0">
                  <a:pos x="22" y="36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12" y="32"/>
                </a:cxn>
                <a:cxn ang="0">
                  <a:pos x="10" y="30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6" y="26"/>
                </a:cxn>
                <a:cxn ang="0">
                  <a:pos x="2" y="2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12"/>
                </a:cxn>
                <a:cxn ang="0">
                  <a:pos x="2" y="8"/>
                </a:cxn>
                <a:cxn ang="0">
                  <a:pos x="6" y="6"/>
                </a:cxn>
                <a:cxn ang="0">
                  <a:pos x="12" y="4"/>
                </a:cxn>
                <a:cxn ang="0">
                  <a:pos x="22" y="4"/>
                </a:cxn>
                <a:cxn ang="0">
                  <a:pos x="26" y="2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28" y="6"/>
                </a:cxn>
                <a:cxn ang="0">
                  <a:pos x="24" y="10"/>
                </a:cxn>
                <a:cxn ang="0">
                  <a:pos x="22" y="16"/>
                </a:cxn>
                <a:cxn ang="0">
                  <a:pos x="22" y="16"/>
                </a:cxn>
                <a:cxn ang="0">
                  <a:pos x="24" y="14"/>
                </a:cxn>
                <a:cxn ang="0">
                  <a:pos x="28" y="10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34" h="36">
                  <a:moveTo>
                    <a:pt x="32" y="4"/>
                  </a:moveTo>
                  <a:lnTo>
                    <a:pt x="32" y="4"/>
                  </a:lnTo>
                  <a:lnTo>
                    <a:pt x="34" y="8"/>
                  </a:lnTo>
                  <a:lnTo>
                    <a:pt x="34" y="16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0" y="30"/>
                  </a:lnTo>
                  <a:lnTo>
                    <a:pt x="26" y="34"/>
                  </a:lnTo>
                  <a:lnTo>
                    <a:pt x="22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2" y="32"/>
                  </a:lnTo>
                  <a:lnTo>
                    <a:pt x="10" y="30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8"/>
                  </a:lnTo>
                  <a:lnTo>
                    <a:pt x="6" y="6"/>
                  </a:lnTo>
                  <a:lnTo>
                    <a:pt x="12" y="4"/>
                  </a:lnTo>
                  <a:lnTo>
                    <a:pt x="22" y="4"/>
                  </a:lnTo>
                  <a:lnTo>
                    <a:pt x="26" y="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6"/>
                  </a:lnTo>
                  <a:lnTo>
                    <a:pt x="24" y="10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4" y="14"/>
                  </a:lnTo>
                  <a:lnTo>
                    <a:pt x="28" y="10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1" name="Freeform 137"/>
            <p:cNvSpPr>
              <a:spLocks/>
            </p:cNvSpPr>
            <p:nvPr/>
          </p:nvSpPr>
          <p:spPr bwMode="auto">
            <a:xfrm>
              <a:off x="6352674" y="-621632"/>
              <a:ext cx="304800" cy="304800"/>
            </a:xfrm>
            <a:custGeom>
              <a:avLst/>
              <a:gdLst/>
              <a:ahLst/>
              <a:cxnLst>
                <a:cxn ang="0">
                  <a:pos x="36" y="26"/>
                </a:cxn>
                <a:cxn ang="0">
                  <a:pos x="36" y="26"/>
                </a:cxn>
                <a:cxn ang="0">
                  <a:pos x="28" y="34"/>
                </a:cxn>
                <a:cxn ang="0">
                  <a:pos x="18" y="38"/>
                </a:cxn>
                <a:cxn ang="0">
                  <a:pos x="14" y="38"/>
                </a:cxn>
                <a:cxn ang="0">
                  <a:pos x="8" y="38"/>
                </a:cxn>
                <a:cxn ang="0">
                  <a:pos x="8" y="38"/>
                </a:cxn>
                <a:cxn ang="0">
                  <a:pos x="4" y="36"/>
                </a:cxn>
                <a:cxn ang="0">
                  <a:pos x="2" y="32"/>
                </a:cxn>
                <a:cxn ang="0">
                  <a:pos x="0" y="26"/>
                </a:cxn>
                <a:cxn ang="0">
                  <a:pos x="2" y="20"/>
                </a:cxn>
                <a:cxn ang="0">
                  <a:pos x="4" y="18"/>
                </a:cxn>
                <a:cxn ang="0">
                  <a:pos x="6" y="16"/>
                </a:cxn>
                <a:cxn ang="0">
                  <a:pos x="6" y="16"/>
                </a:cxn>
                <a:cxn ang="0">
                  <a:pos x="6" y="10"/>
                </a:cxn>
                <a:cxn ang="0">
                  <a:pos x="6" y="6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4" y="2"/>
                </a:cxn>
                <a:cxn ang="0">
                  <a:pos x="26" y="6"/>
                </a:cxn>
                <a:cxn ang="0">
                  <a:pos x="32" y="14"/>
                </a:cxn>
                <a:cxn ang="0">
                  <a:pos x="34" y="18"/>
                </a:cxn>
                <a:cxn ang="0">
                  <a:pos x="38" y="22"/>
                </a:cxn>
                <a:cxn ang="0">
                  <a:pos x="38" y="22"/>
                </a:cxn>
                <a:cxn ang="0">
                  <a:pos x="32" y="22"/>
                </a:cxn>
                <a:cxn ang="0">
                  <a:pos x="26" y="22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24" y="24"/>
                </a:cxn>
                <a:cxn ang="0">
                  <a:pos x="28" y="26"/>
                </a:cxn>
                <a:cxn ang="0">
                  <a:pos x="36" y="26"/>
                </a:cxn>
                <a:cxn ang="0">
                  <a:pos x="36" y="26"/>
                </a:cxn>
              </a:cxnLst>
              <a:rect l="0" t="0" r="r" b="b"/>
              <a:pathLst>
                <a:path w="38" h="38">
                  <a:moveTo>
                    <a:pt x="36" y="26"/>
                  </a:moveTo>
                  <a:lnTo>
                    <a:pt x="36" y="26"/>
                  </a:lnTo>
                  <a:lnTo>
                    <a:pt x="28" y="34"/>
                  </a:lnTo>
                  <a:lnTo>
                    <a:pt x="18" y="38"/>
                  </a:lnTo>
                  <a:lnTo>
                    <a:pt x="14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4" y="36"/>
                  </a:lnTo>
                  <a:lnTo>
                    <a:pt x="2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4" y="18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0"/>
                  </a:lnTo>
                  <a:lnTo>
                    <a:pt x="6" y="6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6" y="6"/>
                  </a:lnTo>
                  <a:lnTo>
                    <a:pt x="32" y="14"/>
                  </a:lnTo>
                  <a:lnTo>
                    <a:pt x="34" y="18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2" y="22"/>
                  </a:lnTo>
                  <a:lnTo>
                    <a:pt x="26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4" y="24"/>
                  </a:lnTo>
                  <a:lnTo>
                    <a:pt x="28" y="26"/>
                  </a:lnTo>
                  <a:lnTo>
                    <a:pt x="36" y="26"/>
                  </a:lnTo>
                  <a:lnTo>
                    <a:pt x="36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2" name="Freeform 138"/>
            <p:cNvSpPr>
              <a:spLocks/>
            </p:cNvSpPr>
            <p:nvPr/>
          </p:nvSpPr>
          <p:spPr bwMode="auto">
            <a:xfrm>
              <a:off x="6593305" y="-766011"/>
              <a:ext cx="304800" cy="304800"/>
            </a:xfrm>
            <a:custGeom>
              <a:avLst/>
              <a:gdLst/>
              <a:ahLst/>
              <a:cxnLst>
                <a:cxn ang="0">
                  <a:pos x="22" y="38"/>
                </a:cxn>
                <a:cxn ang="0">
                  <a:pos x="22" y="38"/>
                </a:cxn>
                <a:cxn ang="0">
                  <a:pos x="26" y="30"/>
                </a:cxn>
                <a:cxn ang="0">
                  <a:pos x="30" y="22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38" y="12"/>
                </a:cxn>
                <a:cxn ang="0">
                  <a:pos x="38" y="8"/>
                </a:cxn>
                <a:cxn ang="0">
                  <a:pos x="36" y="4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4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14" y="2"/>
                </a:cxn>
                <a:cxn ang="0">
                  <a:pos x="10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8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14" y="30"/>
                </a:cxn>
                <a:cxn ang="0">
                  <a:pos x="14" y="2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22" y="38"/>
                </a:cxn>
                <a:cxn ang="0">
                  <a:pos x="22" y="38"/>
                </a:cxn>
              </a:cxnLst>
              <a:rect l="0" t="0" r="r" b="b"/>
              <a:pathLst>
                <a:path w="38" h="38">
                  <a:moveTo>
                    <a:pt x="22" y="38"/>
                  </a:moveTo>
                  <a:lnTo>
                    <a:pt x="22" y="38"/>
                  </a:lnTo>
                  <a:lnTo>
                    <a:pt x="26" y="30"/>
                  </a:lnTo>
                  <a:lnTo>
                    <a:pt x="30" y="22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8" y="12"/>
                  </a:lnTo>
                  <a:lnTo>
                    <a:pt x="38" y="8"/>
                  </a:lnTo>
                  <a:lnTo>
                    <a:pt x="36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4" y="2"/>
                  </a:lnTo>
                  <a:lnTo>
                    <a:pt x="10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8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4" y="30"/>
                  </a:lnTo>
                  <a:lnTo>
                    <a:pt x="14" y="2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22" y="38"/>
                  </a:lnTo>
                  <a:lnTo>
                    <a:pt x="22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3" name="Freeform 139"/>
            <p:cNvSpPr>
              <a:spLocks/>
            </p:cNvSpPr>
            <p:nvPr/>
          </p:nvSpPr>
          <p:spPr bwMode="auto">
            <a:xfrm>
              <a:off x="6673516" y="-445168"/>
              <a:ext cx="64168" cy="80211"/>
            </a:xfrm>
            <a:custGeom>
              <a:avLst/>
              <a:gdLst/>
              <a:ahLst/>
              <a:cxnLst>
                <a:cxn ang="0">
                  <a:pos x="8" y="8"/>
                </a:cxn>
                <a:cxn ang="0">
                  <a:pos x="8" y="8"/>
                </a:cxn>
                <a:cxn ang="0">
                  <a:pos x="6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8" y="8"/>
                </a:cxn>
              </a:cxnLst>
              <a:rect l="0" t="0" r="r" b="b"/>
              <a:pathLst>
                <a:path w="8" h="10">
                  <a:moveTo>
                    <a:pt x="8" y="8"/>
                  </a:moveTo>
                  <a:lnTo>
                    <a:pt x="8" y="8"/>
                  </a:lnTo>
                  <a:lnTo>
                    <a:pt x="6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4" name="Freeform 140"/>
            <p:cNvSpPr>
              <a:spLocks/>
            </p:cNvSpPr>
            <p:nvPr/>
          </p:nvSpPr>
          <p:spPr bwMode="auto">
            <a:xfrm>
              <a:off x="8742947" y="-1295400"/>
              <a:ext cx="401053" cy="144379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12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30" y="6"/>
                </a:cxn>
                <a:cxn ang="0">
                  <a:pos x="40" y="10"/>
                </a:cxn>
                <a:cxn ang="0">
                  <a:pos x="40" y="10"/>
                </a:cxn>
                <a:cxn ang="0">
                  <a:pos x="50" y="1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50" h="18">
                  <a:moveTo>
                    <a:pt x="2" y="2"/>
                  </a:moveTo>
                  <a:lnTo>
                    <a:pt x="2" y="2"/>
                  </a:lnTo>
                  <a:lnTo>
                    <a:pt x="12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30" y="6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50" y="1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5" name="Freeform 141"/>
            <p:cNvSpPr>
              <a:spLocks/>
            </p:cNvSpPr>
            <p:nvPr/>
          </p:nvSpPr>
          <p:spPr bwMode="auto">
            <a:xfrm>
              <a:off x="336884" y="4191000"/>
              <a:ext cx="1042737" cy="1058779"/>
            </a:xfrm>
            <a:custGeom>
              <a:avLst/>
              <a:gdLst/>
              <a:ahLst/>
              <a:cxnLst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2" y="90"/>
                </a:cxn>
                <a:cxn ang="0">
                  <a:pos x="24" y="98"/>
                </a:cxn>
                <a:cxn ang="0">
                  <a:pos x="18" y="108"/>
                </a:cxn>
                <a:cxn ang="0">
                  <a:pos x="14" y="118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28" y="128"/>
                </a:cxn>
                <a:cxn ang="0">
                  <a:pos x="48" y="128"/>
                </a:cxn>
                <a:cxn ang="0">
                  <a:pos x="76" y="126"/>
                </a:cxn>
                <a:cxn ang="0">
                  <a:pos x="76" y="126"/>
                </a:cxn>
                <a:cxn ang="0">
                  <a:pos x="90" y="124"/>
                </a:cxn>
                <a:cxn ang="0">
                  <a:pos x="104" y="120"/>
                </a:cxn>
                <a:cxn ang="0">
                  <a:pos x="114" y="112"/>
                </a:cxn>
                <a:cxn ang="0">
                  <a:pos x="122" y="102"/>
                </a:cxn>
                <a:cxn ang="0">
                  <a:pos x="128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8" y="66"/>
                </a:cxn>
                <a:cxn ang="0">
                  <a:pos x="128" y="66"/>
                </a:cxn>
                <a:cxn ang="0">
                  <a:pos x="122" y="60"/>
                </a:cxn>
                <a:cxn ang="0">
                  <a:pos x="116" y="56"/>
                </a:cxn>
                <a:cxn ang="0">
                  <a:pos x="104" y="52"/>
                </a:cxn>
                <a:cxn ang="0">
                  <a:pos x="96" y="50"/>
                </a:cxn>
                <a:cxn ang="0">
                  <a:pos x="92" y="50"/>
                </a:cxn>
                <a:cxn ang="0">
                  <a:pos x="92" y="50"/>
                </a:cxn>
                <a:cxn ang="0">
                  <a:pos x="94" y="42"/>
                </a:cxn>
                <a:cxn ang="0">
                  <a:pos x="94" y="34"/>
                </a:cxn>
                <a:cxn ang="0">
                  <a:pos x="94" y="26"/>
                </a:cxn>
                <a:cxn ang="0">
                  <a:pos x="90" y="16"/>
                </a:cxn>
                <a:cxn ang="0">
                  <a:pos x="86" y="8"/>
                </a:cxn>
                <a:cxn ang="0">
                  <a:pos x="78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6"/>
                </a:cxn>
                <a:cxn ang="0">
                  <a:pos x="22" y="10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2" y="116"/>
                </a:cxn>
                <a:cxn ang="0">
                  <a:pos x="2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</a:cxnLst>
              <a:rect l="0" t="0" r="r" b="b"/>
              <a:pathLst>
                <a:path w="130" h="132">
                  <a:moveTo>
                    <a:pt x="48" y="78"/>
                  </a:moveTo>
                  <a:lnTo>
                    <a:pt x="48" y="78"/>
                  </a:lnTo>
                  <a:lnTo>
                    <a:pt x="42" y="80"/>
                  </a:lnTo>
                  <a:lnTo>
                    <a:pt x="32" y="90"/>
                  </a:lnTo>
                  <a:lnTo>
                    <a:pt x="24" y="98"/>
                  </a:lnTo>
                  <a:lnTo>
                    <a:pt x="18" y="108"/>
                  </a:lnTo>
                  <a:lnTo>
                    <a:pt x="14" y="118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28" y="128"/>
                  </a:lnTo>
                  <a:lnTo>
                    <a:pt x="48" y="128"/>
                  </a:lnTo>
                  <a:lnTo>
                    <a:pt x="76" y="126"/>
                  </a:lnTo>
                  <a:lnTo>
                    <a:pt x="76" y="126"/>
                  </a:lnTo>
                  <a:lnTo>
                    <a:pt x="90" y="124"/>
                  </a:lnTo>
                  <a:lnTo>
                    <a:pt x="104" y="120"/>
                  </a:lnTo>
                  <a:lnTo>
                    <a:pt x="114" y="112"/>
                  </a:lnTo>
                  <a:lnTo>
                    <a:pt x="122" y="102"/>
                  </a:lnTo>
                  <a:lnTo>
                    <a:pt x="128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8" y="66"/>
                  </a:lnTo>
                  <a:lnTo>
                    <a:pt x="128" y="66"/>
                  </a:lnTo>
                  <a:lnTo>
                    <a:pt x="122" y="60"/>
                  </a:lnTo>
                  <a:lnTo>
                    <a:pt x="116" y="56"/>
                  </a:lnTo>
                  <a:lnTo>
                    <a:pt x="104" y="52"/>
                  </a:lnTo>
                  <a:lnTo>
                    <a:pt x="96" y="50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4" y="42"/>
                  </a:lnTo>
                  <a:lnTo>
                    <a:pt x="94" y="34"/>
                  </a:lnTo>
                  <a:lnTo>
                    <a:pt x="94" y="26"/>
                  </a:lnTo>
                  <a:lnTo>
                    <a:pt x="90" y="16"/>
                  </a:lnTo>
                  <a:lnTo>
                    <a:pt x="86" y="8"/>
                  </a:lnTo>
                  <a:lnTo>
                    <a:pt x="78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6"/>
                  </a:lnTo>
                  <a:lnTo>
                    <a:pt x="22" y="10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6" name="Freeform 142"/>
            <p:cNvSpPr>
              <a:spLocks/>
            </p:cNvSpPr>
            <p:nvPr/>
          </p:nvSpPr>
          <p:spPr bwMode="auto">
            <a:xfrm>
              <a:off x="352926" y="5281863"/>
              <a:ext cx="1106905" cy="1090863"/>
            </a:xfrm>
            <a:custGeom>
              <a:avLst/>
              <a:gdLst/>
              <a:ahLst/>
              <a:cxnLst>
                <a:cxn ang="0">
                  <a:pos x="8" y="14"/>
                </a:cxn>
                <a:cxn ang="0">
                  <a:pos x="8" y="14"/>
                </a:cxn>
                <a:cxn ang="0">
                  <a:pos x="24" y="16"/>
                </a:cxn>
                <a:cxn ang="0">
                  <a:pos x="36" y="22"/>
                </a:cxn>
                <a:cxn ang="0">
                  <a:pos x="48" y="26"/>
                </a:cxn>
                <a:cxn ang="0">
                  <a:pos x="56" y="34"/>
                </a:cxn>
                <a:cxn ang="0">
                  <a:pos x="68" y="44"/>
                </a:cxn>
                <a:cxn ang="0">
                  <a:pos x="72" y="50"/>
                </a:cxn>
                <a:cxn ang="0">
                  <a:pos x="72" y="50"/>
                </a:cxn>
                <a:cxn ang="0">
                  <a:pos x="62" y="42"/>
                </a:cxn>
                <a:cxn ang="0">
                  <a:pos x="50" y="36"/>
                </a:cxn>
                <a:cxn ang="0">
                  <a:pos x="28" y="30"/>
                </a:cxn>
                <a:cxn ang="0">
                  <a:pos x="8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30"/>
                </a:cxn>
                <a:cxn ang="0">
                  <a:pos x="14" y="36"/>
                </a:cxn>
                <a:cxn ang="0">
                  <a:pos x="20" y="44"/>
                </a:cxn>
                <a:cxn ang="0">
                  <a:pos x="24" y="54"/>
                </a:cxn>
                <a:cxn ang="0">
                  <a:pos x="32" y="76"/>
                </a:cxn>
                <a:cxn ang="0">
                  <a:pos x="40" y="96"/>
                </a:cxn>
                <a:cxn ang="0">
                  <a:pos x="48" y="116"/>
                </a:cxn>
                <a:cxn ang="0">
                  <a:pos x="54" y="124"/>
                </a:cxn>
                <a:cxn ang="0">
                  <a:pos x="60" y="130"/>
                </a:cxn>
                <a:cxn ang="0">
                  <a:pos x="66" y="134"/>
                </a:cxn>
                <a:cxn ang="0">
                  <a:pos x="74" y="136"/>
                </a:cxn>
                <a:cxn ang="0">
                  <a:pos x="84" y="134"/>
                </a:cxn>
                <a:cxn ang="0">
                  <a:pos x="96" y="130"/>
                </a:cxn>
                <a:cxn ang="0">
                  <a:pos x="96" y="130"/>
                </a:cxn>
                <a:cxn ang="0">
                  <a:pos x="104" y="124"/>
                </a:cxn>
                <a:cxn ang="0">
                  <a:pos x="110" y="116"/>
                </a:cxn>
                <a:cxn ang="0">
                  <a:pos x="112" y="106"/>
                </a:cxn>
                <a:cxn ang="0">
                  <a:pos x="110" y="98"/>
                </a:cxn>
                <a:cxn ang="0">
                  <a:pos x="106" y="82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10" y="78"/>
                </a:cxn>
                <a:cxn ang="0">
                  <a:pos x="116" y="76"/>
                </a:cxn>
                <a:cxn ang="0">
                  <a:pos x="124" y="72"/>
                </a:cxn>
                <a:cxn ang="0">
                  <a:pos x="130" y="64"/>
                </a:cxn>
                <a:cxn ang="0">
                  <a:pos x="136" y="56"/>
                </a:cxn>
                <a:cxn ang="0">
                  <a:pos x="138" y="46"/>
                </a:cxn>
                <a:cxn ang="0">
                  <a:pos x="136" y="34"/>
                </a:cxn>
                <a:cxn ang="0">
                  <a:pos x="130" y="22"/>
                </a:cxn>
                <a:cxn ang="0">
                  <a:pos x="130" y="22"/>
                </a:cxn>
                <a:cxn ang="0">
                  <a:pos x="122" y="16"/>
                </a:cxn>
                <a:cxn ang="0">
                  <a:pos x="114" y="10"/>
                </a:cxn>
                <a:cxn ang="0">
                  <a:pos x="106" y="4"/>
                </a:cxn>
                <a:cxn ang="0">
                  <a:pos x="96" y="2"/>
                </a:cxn>
                <a:cxn ang="0">
                  <a:pos x="76" y="0"/>
                </a:cxn>
                <a:cxn ang="0">
                  <a:pos x="56" y="2"/>
                </a:cxn>
                <a:cxn ang="0">
                  <a:pos x="36" y="4"/>
                </a:cxn>
                <a:cxn ang="0">
                  <a:pos x="22" y="8"/>
                </a:cxn>
                <a:cxn ang="0">
                  <a:pos x="8" y="14"/>
                </a:cxn>
                <a:cxn ang="0">
                  <a:pos x="8" y="14"/>
                </a:cxn>
              </a:cxnLst>
              <a:rect l="0" t="0" r="r" b="b"/>
              <a:pathLst>
                <a:path w="138" h="136">
                  <a:moveTo>
                    <a:pt x="8" y="14"/>
                  </a:moveTo>
                  <a:lnTo>
                    <a:pt x="8" y="14"/>
                  </a:lnTo>
                  <a:lnTo>
                    <a:pt x="24" y="16"/>
                  </a:lnTo>
                  <a:lnTo>
                    <a:pt x="36" y="22"/>
                  </a:lnTo>
                  <a:lnTo>
                    <a:pt x="48" y="26"/>
                  </a:lnTo>
                  <a:lnTo>
                    <a:pt x="56" y="34"/>
                  </a:lnTo>
                  <a:lnTo>
                    <a:pt x="68" y="44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62" y="42"/>
                  </a:lnTo>
                  <a:lnTo>
                    <a:pt x="50" y="36"/>
                  </a:lnTo>
                  <a:lnTo>
                    <a:pt x="28" y="30"/>
                  </a:lnTo>
                  <a:lnTo>
                    <a:pt x="8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30"/>
                  </a:lnTo>
                  <a:lnTo>
                    <a:pt x="14" y="36"/>
                  </a:lnTo>
                  <a:lnTo>
                    <a:pt x="20" y="44"/>
                  </a:lnTo>
                  <a:lnTo>
                    <a:pt x="24" y="54"/>
                  </a:lnTo>
                  <a:lnTo>
                    <a:pt x="32" y="76"/>
                  </a:lnTo>
                  <a:lnTo>
                    <a:pt x="40" y="96"/>
                  </a:lnTo>
                  <a:lnTo>
                    <a:pt x="48" y="116"/>
                  </a:lnTo>
                  <a:lnTo>
                    <a:pt x="54" y="124"/>
                  </a:lnTo>
                  <a:lnTo>
                    <a:pt x="60" y="130"/>
                  </a:lnTo>
                  <a:lnTo>
                    <a:pt x="66" y="134"/>
                  </a:lnTo>
                  <a:lnTo>
                    <a:pt x="74" y="136"/>
                  </a:lnTo>
                  <a:lnTo>
                    <a:pt x="84" y="134"/>
                  </a:lnTo>
                  <a:lnTo>
                    <a:pt x="96" y="130"/>
                  </a:lnTo>
                  <a:lnTo>
                    <a:pt x="96" y="130"/>
                  </a:lnTo>
                  <a:lnTo>
                    <a:pt x="104" y="124"/>
                  </a:lnTo>
                  <a:lnTo>
                    <a:pt x="110" y="116"/>
                  </a:lnTo>
                  <a:lnTo>
                    <a:pt x="112" y="106"/>
                  </a:lnTo>
                  <a:lnTo>
                    <a:pt x="110" y="98"/>
                  </a:lnTo>
                  <a:lnTo>
                    <a:pt x="106" y="82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10" y="78"/>
                  </a:lnTo>
                  <a:lnTo>
                    <a:pt x="116" y="76"/>
                  </a:lnTo>
                  <a:lnTo>
                    <a:pt x="124" y="72"/>
                  </a:lnTo>
                  <a:lnTo>
                    <a:pt x="130" y="64"/>
                  </a:lnTo>
                  <a:lnTo>
                    <a:pt x="136" y="56"/>
                  </a:lnTo>
                  <a:lnTo>
                    <a:pt x="138" y="46"/>
                  </a:lnTo>
                  <a:lnTo>
                    <a:pt x="136" y="34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22" y="16"/>
                  </a:lnTo>
                  <a:lnTo>
                    <a:pt x="114" y="10"/>
                  </a:lnTo>
                  <a:lnTo>
                    <a:pt x="106" y="4"/>
                  </a:lnTo>
                  <a:lnTo>
                    <a:pt x="96" y="2"/>
                  </a:lnTo>
                  <a:lnTo>
                    <a:pt x="76" y="0"/>
                  </a:lnTo>
                  <a:lnTo>
                    <a:pt x="56" y="2"/>
                  </a:lnTo>
                  <a:lnTo>
                    <a:pt x="36" y="4"/>
                  </a:lnTo>
                  <a:lnTo>
                    <a:pt x="22" y="8"/>
                  </a:lnTo>
                  <a:lnTo>
                    <a:pt x="8" y="14"/>
                  </a:lnTo>
                  <a:lnTo>
                    <a:pt x="8" y="1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7" name="Freeform 143"/>
            <p:cNvSpPr>
              <a:spLocks/>
            </p:cNvSpPr>
            <p:nvPr/>
          </p:nvSpPr>
          <p:spPr bwMode="auto">
            <a:xfrm>
              <a:off x="0" y="5554579"/>
              <a:ext cx="593558" cy="1090863"/>
            </a:xfrm>
            <a:custGeom>
              <a:avLst/>
              <a:gdLst/>
              <a:ahLst/>
              <a:cxnLst>
                <a:cxn ang="0">
                  <a:pos x="38" y="136"/>
                </a:cxn>
                <a:cxn ang="0">
                  <a:pos x="38" y="136"/>
                </a:cxn>
                <a:cxn ang="0">
                  <a:pos x="48" y="134"/>
                </a:cxn>
                <a:cxn ang="0">
                  <a:pos x="58" y="130"/>
                </a:cxn>
                <a:cxn ang="0">
                  <a:pos x="64" y="124"/>
                </a:cxn>
                <a:cxn ang="0">
                  <a:pos x="70" y="116"/>
                </a:cxn>
                <a:cxn ang="0">
                  <a:pos x="74" y="106"/>
                </a:cxn>
                <a:cxn ang="0">
                  <a:pos x="74" y="96"/>
                </a:cxn>
                <a:cxn ang="0">
                  <a:pos x="74" y="84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68" y="56"/>
                </a:cxn>
                <a:cxn ang="0">
                  <a:pos x="60" y="42"/>
                </a:cxn>
                <a:cxn ang="0">
                  <a:pos x="54" y="30"/>
                </a:cxn>
                <a:cxn ang="0">
                  <a:pos x="48" y="22"/>
                </a:cxn>
                <a:cxn ang="0">
                  <a:pos x="38" y="1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20"/>
                </a:cxn>
                <a:cxn ang="0">
                  <a:pos x="32" y="32"/>
                </a:cxn>
                <a:cxn ang="0">
                  <a:pos x="28" y="50"/>
                </a:cxn>
                <a:cxn ang="0">
                  <a:pos x="22" y="60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2"/>
                </a:cxn>
                <a:cxn ang="0">
                  <a:pos x="24" y="40"/>
                </a:cxn>
                <a:cxn ang="0">
                  <a:pos x="24" y="30"/>
                </a:cxn>
                <a:cxn ang="0">
                  <a:pos x="22" y="20"/>
                </a:cxn>
                <a:cxn ang="0">
                  <a:pos x="18" y="6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4" y="6"/>
                </a:cxn>
                <a:cxn ang="0">
                  <a:pos x="10" y="12"/>
                </a:cxn>
                <a:cxn ang="0">
                  <a:pos x="0" y="22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4" y="118"/>
                </a:cxn>
                <a:cxn ang="0">
                  <a:pos x="8" y="126"/>
                </a:cxn>
                <a:cxn ang="0">
                  <a:pos x="12" y="130"/>
                </a:cxn>
                <a:cxn ang="0">
                  <a:pos x="18" y="132"/>
                </a:cxn>
                <a:cxn ang="0">
                  <a:pos x="26" y="136"/>
                </a:cxn>
                <a:cxn ang="0">
                  <a:pos x="38" y="136"/>
                </a:cxn>
                <a:cxn ang="0">
                  <a:pos x="38" y="136"/>
                </a:cxn>
              </a:cxnLst>
              <a:rect l="0" t="0" r="r" b="b"/>
              <a:pathLst>
                <a:path w="74" h="136">
                  <a:moveTo>
                    <a:pt x="38" y="136"/>
                  </a:moveTo>
                  <a:lnTo>
                    <a:pt x="38" y="136"/>
                  </a:lnTo>
                  <a:lnTo>
                    <a:pt x="48" y="134"/>
                  </a:lnTo>
                  <a:lnTo>
                    <a:pt x="58" y="130"/>
                  </a:lnTo>
                  <a:lnTo>
                    <a:pt x="64" y="124"/>
                  </a:lnTo>
                  <a:lnTo>
                    <a:pt x="70" y="116"/>
                  </a:lnTo>
                  <a:lnTo>
                    <a:pt x="74" y="106"/>
                  </a:lnTo>
                  <a:lnTo>
                    <a:pt x="74" y="96"/>
                  </a:lnTo>
                  <a:lnTo>
                    <a:pt x="74" y="84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68" y="56"/>
                  </a:lnTo>
                  <a:lnTo>
                    <a:pt x="60" y="42"/>
                  </a:lnTo>
                  <a:lnTo>
                    <a:pt x="54" y="30"/>
                  </a:lnTo>
                  <a:lnTo>
                    <a:pt x="48" y="22"/>
                  </a:lnTo>
                  <a:lnTo>
                    <a:pt x="38" y="1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20"/>
                  </a:lnTo>
                  <a:lnTo>
                    <a:pt x="32" y="32"/>
                  </a:lnTo>
                  <a:lnTo>
                    <a:pt x="28" y="50"/>
                  </a:lnTo>
                  <a:lnTo>
                    <a:pt x="22" y="60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2"/>
                  </a:lnTo>
                  <a:lnTo>
                    <a:pt x="24" y="40"/>
                  </a:lnTo>
                  <a:lnTo>
                    <a:pt x="24" y="30"/>
                  </a:lnTo>
                  <a:lnTo>
                    <a:pt x="22" y="20"/>
                  </a:lnTo>
                  <a:lnTo>
                    <a:pt x="18" y="6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6"/>
                  </a:lnTo>
                  <a:lnTo>
                    <a:pt x="10" y="12"/>
                  </a:lnTo>
                  <a:lnTo>
                    <a:pt x="0" y="22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4" y="118"/>
                  </a:lnTo>
                  <a:lnTo>
                    <a:pt x="8" y="126"/>
                  </a:lnTo>
                  <a:lnTo>
                    <a:pt x="12" y="130"/>
                  </a:lnTo>
                  <a:lnTo>
                    <a:pt x="18" y="132"/>
                  </a:lnTo>
                  <a:lnTo>
                    <a:pt x="26" y="136"/>
                  </a:lnTo>
                  <a:lnTo>
                    <a:pt x="38" y="136"/>
                  </a:lnTo>
                  <a:lnTo>
                    <a:pt x="38" y="1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8" name="Freeform 144"/>
            <p:cNvSpPr>
              <a:spLocks/>
            </p:cNvSpPr>
            <p:nvPr/>
          </p:nvSpPr>
          <p:spPr bwMode="auto">
            <a:xfrm>
              <a:off x="0" y="3902242"/>
              <a:ext cx="336884" cy="1122947"/>
            </a:xfrm>
            <a:custGeom>
              <a:avLst/>
              <a:gdLst/>
              <a:ahLst/>
              <a:cxnLst>
                <a:cxn ang="0">
                  <a:pos x="30" y="140"/>
                </a:cxn>
                <a:cxn ang="0">
                  <a:pos x="30" y="140"/>
                </a:cxn>
                <a:cxn ang="0">
                  <a:pos x="30" y="108"/>
                </a:cxn>
                <a:cxn ang="0">
                  <a:pos x="32" y="78"/>
                </a:cxn>
                <a:cxn ang="0">
                  <a:pos x="36" y="62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42" y="38"/>
                </a:cxn>
                <a:cxn ang="0">
                  <a:pos x="40" y="28"/>
                </a:cxn>
                <a:cxn ang="0">
                  <a:pos x="38" y="22"/>
                </a:cxn>
                <a:cxn ang="0">
                  <a:pos x="34" y="14"/>
                </a:cxn>
                <a:cxn ang="0">
                  <a:pos x="28" y="8"/>
                </a:cxn>
                <a:cxn ang="0">
                  <a:pos x="20" y="4"/>
                </a:cxn>
                <a:cxn ang="0">
                  <a:pos x="12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14" y="126"/>
                </a:cxn>
                <a:cxn ang="0">
                  <a:pos x="22" y="134"/>
                </a:cxn>
                <a:cxn ang="0">
                  <a:pos x="30" y="140"/>
                </a:cxn>
                <a:cxn ang="0">
                  <a:pos x="30" y="140"/>
                </a:cxn>
              </a:cxnLst>
              <a:rect l="0" t="0" r="r" b="b"/>
              <a:pathLst>
                <a:path w="42" h="140">
                  <a:moveTo>
                    <a:pt x="30" y="140"/>
                  </a:moveTo>
                  <a:lnTo>
                    <a:pt x="30" y="140"/>
                  </a:lnTo>
                  <a:lnTo>
                    <a:pt x="30" y="108"/>
                  </a:lnTo>
                  <a:lnTo>
                    <a:pt x="32" y="78"/>
                  </a:lnTo>
                  <a:lnTo>
                    <a:pt x="36" y="6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2" y="38"/>
                  </a:lnTo>
                  <a:lnTo>
                    <a:pt x="40" y="28"/>
                  </a:lnTo>
                  <a:lnTo>
                    <a:pt x="38" y="22"/>
                  </a:lnTo>
                  <a:lnTo>
                    <a:pt x="34" y="14"/>
                  </a:lnTo>
                  <a:lnTo>
                    <a:pt x="28" y="8"/>
                  </a:lnTo>
                  <a:lnTo>
                    <a:pt x="20" y="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14" y="126"/>
                  </a:lnTo>
                  <a:lnTo>
                    <a:pt x="22" y="134"/>
                  </a:lnTo>
                  <a:lnTo>
                    <a:pt x="30" y="140"/>
                  </a:lnTo>
                  <a:lnTo>
                    <a:pt x="30" y="1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9" name="Freeform 145"/>
            <p:cNvSpPr>
              <a:spLocks/>
            </p:cNvSpPr>
            <p:nvPr/>
          </p:nvSpPr>
          <p:spPr bwMode="auto">
            <a:xfrm>
              <a:off x="0" y="4977063"/>
              <a:ext cx="48126" cy="481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0" name="Freeform 146"/>
            <p:cNvSpPr>
              <a:spLocks/>
            </p:cNvSpPr>
            <p:nvPr/>
          </p:nvSpPr>
          <p:spPr bwMode="auto">
            <a:xfrm>
              <a:off x="32084" y="5185611"/>
              <a:ext cx="256674" cy="272716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0" y="24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0" y="24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1" name="Freeform 147"/>
            <p:cNvSpPr>
              <a:spLocks/>
            </p:cNvSpPr>
            <p:nvPr/>
          </p:nvSpPr>
          <p:spPr bwMode="auto">
            <a:xfrm>
              <a:off x="946484" y="5811253"/>
              <a:ext cx="978568" cy="89835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10" y="0"/>
                </a:cxn>
                <a:cxn ang="0">
                  <a:pos x="18" y="0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46" y="8"/>
                </a:cxn>
                <a:cxn ang="0">
                  <a:pos x="58" y="16"/>
                </a:cxn>
                <a:cxn ang="0">
                  <a:pos x="70" y="24"/>
                </a:cxn>
                <a:cxn ang="0">
                  <a:pos x="80" y="34"/>
                </a:cxn>
                <a:cxn ang="0">
                  <a:pos x="80" y="34"/>
                </a:cxn>
                <a:cxn ang="0">
                  <a:pos x="98" y="56"/>
                </a:cxn>
                <a:cxn ang="0">
                  <a:pos x="112" y="78"/>
                </a:cxn>
                <a:cxn ang="0">
                  <a:pos x="112" y="78"/>
                </a:cxn>
                <a:cxn ang="0">
                  <a:pos x="118" y="96"/>
                </a:cxn>
                <a:cxn ang="0">
                  <a:pos x="122" y="110"/>
                </a:cxn>
                <a:cxn ang="0">
                  <a:pos x="122" y="110"/>
                </a:cxn>
                <a:cxn ang="0">
                  <a:pos x="122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18" y="110"/>
                </a:cxn>
                <a:cxn ang="0">
                  <a:pos x="118" y="110"/>
                </a:cxn>
                <a:cxn ang="0">
                  <a:pos x="114" y="96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00" y="66"/>
                </a:cxn>
                <a:cxn ang="0">
                  <a:pos x="88" y="52"/>
                </a:cxn>
                <a:cxn ang="0">
                  <a:pos x="76" y="38"/>
                </a:cxn>
                <a:cxn ang="0">
                  <a:pos x="64" y="24"/>
                </a:cxn>
                <a:cxn ang="0">
                  <a:pos x="64" y="24"/>
                </a:cxn>
                <a:cxn ang="0">
                  <a:pos x="48" y="1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8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22" h="11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8" y="0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70" y="24"/>
                  </a:lnTo>
                  <a:lnTo>
                    <a:pt x="80" y="34"/>
                  </a:lnTo>
                  <a:lnTo>
                    <a:pt x="80" y="34"/>
                  </a:lnTo>
                  <a:lnTo>
                    <a:pt x="98" y="56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118" y="96"/>
                  </a:lnTo>
                  <a:lnTo>
                    <a:pt x="122" y="110"/>
                  </a:lnTo>
                  <a:lnTo>
                    <a:pt x="122" y="110"/>
                  </a:lnTo>
                  <a:lnTo>
                    <a:pt x="122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18" y="110"/>
                  </a:lnTo>
                  <a:lnTo>
                    <a:pt x="118" y="110"/>
                  </a:lnTo>
                  <a:lnTo>
                    <a:pt x="114" y="96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0" y="66"/>
                  </a:lnTo>
                  <a:lnTo>
                    <a:pt x="88" y="52"/>
                  </a:lnTo>
                  <a:lnTo>
                    <a:pt x="76" y="38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48" y="1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2" name="Freeform 148"/>
            <p:cNvSpPr>
              <a:spLocks/>
            </p:cNvSpPr>
            <p:nvPr/>
          </p:nvSpPr>
          <p:spPr bwMode="auto">
            <a:xfrm>
              <a:off x="368968" y="5089358"/>
              <a:ext cx="529389" cy="529389"/>
            </a:xfrm>
            <a:custGeom>
              <a:avLst/>
              <a:gdLst/>
              <a:ahLst/>
              <a:cxnLst>
                <a:cxn ang="0">
                  <a:pos x="28" y="66"/>
                </a:cxn>
                <a:cxn ang="0">
                  <a:pos x="28" y="66"/>
                </a:cxn>
                <a:cxn ang="0">
                  <a:pos x="22" y="52"/>
                </a:cxn>
                <a:cxn ang="0">
                  <a:pos x="14" y="42"/>
                </a:cxn>
                <a:cxn ang="0">
                  <a:pos x="4" y="30"/>
                </a:cxn>
                <a:cxn ang="0">
                  <a:pos x="4" y="30"/>
                </a:cxn>
                <a:cxn ang="0">
                  <a:pos x="0" y="22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8"/>
                </a:cxn>
                <a:cxn ang="0">
                  <a:pos x="30" y="8"/>
                </a:cxn>
                <a:cxn ang="0">
                  <a:pos x="34" y="6"/>
                </a:cxn>
                <a:cxn ang="0">
                  <a:pos x="42" y="4"/>
                </a:cxn>
                <a:cxn ang="0">
                  <a:pos x="50" y="2"/>
                </a:cxn>
                <a:cxn ang="0">
                  <a:pos x="54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8"/>
                </a:cxn>
                <a:cxn ang="0">
                  <a:pos x="66" y="24"/>
                </a:cxn>
                <a:cxn ang="0">
                  <a:pos x="66" y="30"/>
                </a:cxn>
                <a:cxn ang="0">
                  <a:pos x="62" y="38"/>
                </a:cxn>
                <a:cxn ang="0">
                  <a:pos x="58" y="46"/>
                </a:cxn>
                <a:cxn ang="0">
                  <a:pos x="50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0" y="56"/>
                </a:cxn>
                <a:cxn ang="0">
                  <a:pos x="40" y="46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36" y="48"/>
                </a:cxn>
                <a:cxn ang="0">
                  <a:pos x="34" y="56"/>
                </a:cxn>
                <a:cxn ang="0">
                  <a:pos x="28" y="66"/>
                </a:cxn>
                <a:cxn ang="0">
                  <a:pos x="28" y="66"/>
                </a:cxn>
              </a:cxnLst>
              <a:rect l="0" t="0" r="r" b="b"/>
              <a:pathLst>
                <a:path w="66" h="66">
                  <a:moveTo>
                    <a:pt x="28" y="66"/>
                  </a:moveTo>
                  <a:lnTo>
                    <a:pt x="28" y="66"/>
                  </a:lnTo>
                  <a:lnTo>
                    <a:pt x="22" y="52"/>
                  </a:lnTo>
                  <a:lnTo>
                    <a:pt x="14" y="42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2" y="8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4" y="6"/>
                  </a:lnTo>
                  <a:lnTo>
                    <a:pt x="42" y="4"/>
                  </a:lnTo>
                  <a:lnTo>
                    <a:pt x="50" y="2"/>
                  </a:lnTo>
                  <a:lnTo>
                    <a:pt x="54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8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62" y="38"/>
                  </a:lnTo>
                  <a:lnTo>
                    <a:pt x="58" y="46"/>
                  </a:lnTo>
                  <a:lnTo>
                    <a:pt x="50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0" y="56"/>
                  </a:lnTo>
                  <a:lnTo>
                    <a:pt x="40" y="4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48"/>
                  </a:lnTo>
                  <a:lnTo>
                    <a:pt x="34" y="56"/>
                  </a:lnTo>
                  <a:lnTo>
                    <a:pt x="28" y="66"/>
                  </a:lnTo>
                  <a:lnTo>
                    <a:pt x="2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3" name="Freeform 149"/>
            <p:cNvSpPr>
              <a:spLocks/>
            </p:cNvSpPr>
            <p:nvPr/>
          </p:nvSpPr>
          <p:spPr bwMode="auto">
            <a:xfrm>
              <a:off x="705853" y="5442284"/>
              <a:ext cx="513347" cy="561474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0" y="30"/>
                </a:cxn>
                <a:cxn ang="0">
                  <a:pos x="12" y="22"/>
                </a:cxn>
                <a:cxn ang="0">
                  <a:pos x="24" y="1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6" y="2"/>
                </a:cxn>
                <a:cxn ang="0">
                  <a:pos x="40" y="0"/>
                </a:cxn>
                <a:cxn ang="0">
                  <a:pos x="46" y="2"/>
                </a:cxn>
                <a:cxn ang="0">
                  <a:pos x="54" y="6"/>
                </a:cxn>
                <a:cxn ang="0">
                  <a:pos x="60" y="14"/>
                </a:cxn>
                <a:cxn ang="0">
                  <a:pos x="60" y="14"/>
                </a:cxn>
                <a:cxn ang="0">
                  <a:pos x="62" y="22"/>
                </a:cxn>
                <a:cxn ang="0">
                  <a:pos x="62" y="2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62" y="46"/>
                </a:cxn>
                <a:cxn ang="0">
                  <a:pos x="64" y="56"/>
                </a:cxn>
                <a:cxn ang="0">
                  <a:pos x="64" y="60"/>
                </a:cxn>
                <a:cxn ang="0">
                  <a:pos x="62" y="64"/>
                </a:cxn>
                <a:cxn ang="0">
                  <a:pos x="62" y="64"/>
                </a:cxn>
                <a:cxn ang="0">
                  <a:pos x="58" y="68"/>
                </a:cxn>
                <a:cxn ang="0">
                  <a:pos x="52" y="70"/>
                </a:cxn>
                <a:cxn ang="0">
                  <a:pos x="46" y="70"/>
                </a:cxn>
                <a:cxn ang="0">
                  <a:pos x="40" y="70"/>
                </a:cxn>
                <a:cxn ang="0">
                  <a:pos x="34" y="66"/>
                </a:cxn>
                <a:cxn ang="0">
                  <a:pos x="26" y="60"/>
                </a:cxn>
                <a:cxn ang="0">
                  <a:pos x="16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4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38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64" h="70">
                  <a:moveTo>
                    <a:pt x="0" y="30"/>
                  </a:moveTo>
                  <a:lnTo>
                    <a:pt x="0" y="30"/>
                  </a:lnTo>
                  <a:lnTo>
                    <a:pt x="12" y="22"/>
                  </a:lnTo>
                  <a:lnTo>
                    <a:pt x="24" y="1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6" y="2"/>
                  </a:lnTo>
                  <a:lnTo>
                    <a:pt x="40" y="0"/>
                  </a:lnTo>
                  <a:lnTo>
                    <a:pt x="46" y="2"/>
                  </a:lnTo>
                  <a:lnTo>
                    <a:pt x="54" y="6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2" y="22"/>
                  </a:lnTo>
                  <a:lnTo>
                    <a:pt x="62" y="2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62" y="4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58" y="68"/>
                  </a:lnTo>
                  <a:lnTo>
                    <a:pt x="52" y="70"/>
                  </a:lnTo>
                  <a:lnTo>
                    <a:pt x="46" y="70"/>
                  </a:lnTo>
                  <a:lnTo>
                    <a:pt x="40" y="70"/>
                  </a:lnTo>
                  <a:lnTo>
                    <a:pt x="34" y="66"/>
                  </a:lnTo>
                  <a:lnTo>
                    <a:pt x="26" y="60"/>
                  </a:lnTo>
                  <a:lnTo>
                    <a:pt x="16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4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38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4" name="Freeform 150"/>
            <p:cNvSpPr>
              <a:spLocks/>
            </p:cNvSpPr>
            <p:nvPr/>
          </p:nvSpPr>
          <p:spPr bwMode="auto">
            <a:xfrm>
              <a:off x="385011" y="5763126"/>
              <a:ext cx="545432" cy="529389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42" y="12"/>
                </a:cxn>
                <a:cxn ang="0">
                  <a:pos x="52" y="24"/>
                </a:cxn>
                <a:cxn ang="0">
                  <a:pos x="62" y="34"/>
                </a:cxn>
                <a:cxn ang="0">
                  <a:pos x="62" y="34"/>
                </a:cxn>
                <a:cxn ang="0">
                  <a:pos x="66" y="42"/>
                </a:cxn>
                <a:cxn ang="0">
                  <a:pos x="68" y="50"/>
                </a:cxn>
                <a:cxn ang="0">
                  <a:pos x="64" y="58"/>
                </a:cxn>
                <a:cxn ang="0">
                  <a:pos x="58" y="64"/>
                </a:cxn>
                <a:cxn ang="0">
                  <a:pos x="58" y="64"/>
                </a:cxn>
                <a:cxn ang="0">
                  <a:pos x="54" y="66"/>
                </a:cxn>
                <a:cxn ang="0">
                  <a:pos x="50" y="66"/>
                </a:cxn>
                <a:cxn ang="0">
                  <a:pos x="44" y="64"/>
                </a:cxn>
                <a:cxn ang="0">
                  <a:pos x="36" y="60"/>
                </a:cxn>
                <a:cxn ang="0">
                  <a:pos x="36" y="60"/>
                </a:cxn>
                <a:cxn ang="0">
                  <a:pos x="34" y="62"/>
                </a:cxn>
                <a:cxn ang="0">
                  <a:pos x="26" y="64"/>
                </a:cxn>
                <a:cxn ang="0">
                  <a:pos x="18" y="66"/>
                </a:cxn>
                <a:cxn ang="0">
                  <a:pos x="14" y="6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2" y="52"/>
                </a:cxn>
                <a:cxn ang="0">
                  <a:pos x="2" y="46"/>
                </a:cxn>
                <a:cxn ang="0">
                  <a:pos x="0" y="40"/>
                </a:cxn>
                <a:cxn ang="0">
                  <a:pos x="2" y="32"/>
                </a:cxn>
                <a:cxn ang="0">
                  <a:pos x="8" y="24"/>
                </a:cxn>
                <a:cxn ang="0">
                  <a:pos x="14" y="14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4" y="12"/>
                </a:cxn>
                <a:cxn ang="0">
                  <a:pos x="24" y="20"/>
                </a:cxn>
                <a:cxn ang="0">
                  <a:pos x="28" y="30"/>
                </a:cxn>
                <a:cxn ang="0">
                  <a:pos x="28" y="30"/>
                </a:cxn>
                <a:cxn ang="0">
                  <a:pos x="30" y="20"/>
                </a:cxn>
                <a:cxn ang="0">
                  <a:pos x="32" y="10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68" h="66">
                  <a:moveTo>
                    <a:pt x="34" y="0"/>
                  </a:moveTo>
                  <a:lnTo>
                    <a:pt x="34" y="0"/>
                  </a:lnTo>
                  <a:lnTo>
                    <a:pt x="42" y="12"/>
                  </a:lnTo>
                  <a:lnTo>
                    <a:pt x="52" y="2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6" y="42"/>
                  </a:lnTo>
                  <a:lnTo>
                    <a:pt x="68" y="50"/>
                  </a:lnTo>
                  <a:lnTo>
                    <a:pt x="64" y="58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4" y="66"/>
                  </a:lnTo>
                  <a:lnTo>
                    <a:pt x="50" y="66"/>
                  </a:lnTo>
                  <a:lnTo>
                    <a:pt x="44" y="64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4" y="62"/>
                  </a:lnTo>
                  <a:lnTo>
                    <a:pt x="26" y="64"/>
                  </a:lnTo>
                  <a:lnTo>
                    <a:pt x="18" y="66"/>
                  </a:lnTo>
                  <a:lnTo>
                    <a:pt x="14" y="6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2" y="52"/>
                  </a:lnTo>
                  <a:lnTo>
                    <a:pt x="2" y="46"/>
                  </a:lnTo>
                  <a:lnTo>
                    <a:pt x="0" y="40"/>
                  </a:lnTo>
                  <a:lnTo>
                    <a:pt x="2" y="32"/>
                  </a:lnTo>
                  <a:lnTo>
                    <a:pt x="8" y="24"/>
                  </a:lnTo>
                  <a:lnTo>
                    <a:pt x="14" y="1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4" y="12"/>
                  </a:lnTo>
                  <a:lnTo>
                    <a:pt x="24" y="2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30" y="20"/>
                  </a:lnTo>
                  <a:lnTo>
                    <a:pt x="32" y="1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5" name="Freeform 151"/>
            <p:cNvSpPr>
              <a:spLocks/>
            </p:cNvSpPr>
            <p:nvPr/>
          </p:nvSpPr>
          <p:spPr bwMode="auto">
            <a:xfrm>
              <a:off x="32084" y="5426242"/>
              <a:ext cx="513347" cy="577516"/>
            </a:xfrm>
            <a:custGeom>
              <a:avLst/>
              <a:gdLst/>
              <a:ahLst/>
              <a:cxnLst>
                <a:cxn ang="0">
                  <a:pos x="64" y="36"/>
                </a:cxn>
                <a:cxn ang="0">
                  <a:pos x="64" y="36"/>
                </a:cxn>
                <a:cxn ang="0">
                  <a:pos x="56" y="44"/>
                </a:cxn>
                <a:cxn ang="0">
                  <a:pos x="46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36" y="68"/>
                </a:cxn>
                <a:cxn ang="0">
                  <a:pos x="34" y="70"/>
                </a:cxn>
                <a:cxn ang="0">
                  <a:pos x="26" y="72"/>
                </a:cxn>
                <a:cxn ang="0">
                  <a:pos x="18" y="68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8" y="54"/>
                </a:cxn>
                <a:cxn ang="0">
                  <a:pos x="8" y="46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28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22" y="0"/>
                </a:cxn>
                <a:cxn ang="0">
                  <a:pos x="28" y="2"/>
                </a:cxn>
                <a:cxn ang="0">
                  <a:pos x="38" y="6"/>
                </a:cxn>
                <a:cxn ang="0">
                  <a:pos x="48" y="14"/>
                </a:cxn>
                <a:cxn ang="0">
                  <a:pos x="60" y="24"/>
                </a:cxn>
                <a:cxn ang="0">
                  <a:pos x="60" y="24"/>
                </a:cxn>
                <a:cxn ang="0">
                  <a:pos x="52" y="24"/>
                </a:cxn>
                <a:cxn ang="0">
                  <a:pos x="44" y="24"/>
                </a:cxn>
                <a:cxn ang="0">
                  <a:pos x="36" y="30"/>
                </a:cxn>
                <a:cxn ang="0">
                  <a:pos x="36" y="30"/>
                </a:cxn>
                <a:cxn ang="0">
                  <a:pos x="46" y="30"/>
                </a:cxn>
                <a:cxn ang="0">
                  <a:pos x="56" y="32"/>
                </a:cxn>
                <a:cxn ang="0">
                  <a:pos x="64" y="36"/>
                </a:cxn>
                <a:cxn ang="0">
                  <a:pos x="64" y="36"/>
                </a:cxn>
              </a:cxnLst>
              <a:rect l="0" t="0" r="r" b="b"/>
              <a:pathLst>
                <a:path w="64" h="72">
                  <a:moveTo>
                    <a:pt x="64" y="36"/>
                  </a:moveTo>
                  <a:lnTo>
                    <a:pt x="64" y="36"/>
                  </a:lnTo>
                  <a:lnTo>
                    <a:pt x="56" y="44"/>
                  </a:lnTo>
                  <a:lnTo>
                    <a:pt x="46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6" y="68"/>
                  </a:lnTo>
                  <a:lnTo>
                    <a:pt x="34" y="70"/>
                  </a:lnTo>
                  <a:lnTo>
                    <a:pt x="26" y="72"/>
                  </a:lnTo>
                  <a:lnTo>
                    <a:pt x="18" y="68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8" y="54"/>
                  </a:lnTo>
                  <a:lnTo>
                    <a:pt x="8" y="46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28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52" y="24"/>
                  </a:lnTo>
                  <a:lnTo>
                    <a:pt x="44" y="24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46" y="30"/>
                  </a:lnTo>
                  <a:lnTo>
                    <a:pt x="56" y="32"/>
                  </a:lnTo>
                  <a:lnTo>
                    <a:pt x="64" y="36"/>
                  </a:lnTo>
                  <a:lnTo>
                    <a:pt x="64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6" name="Freeform 152"/>
            <p:cNvSpPr>
              <a:spLocks/>
            </p:cNvSpPr>
            <p:nvPr/>
          </p:nvSpPr>
          <p:spPr bwMode="auto">
            <a:xfrm>
              <a:off x="561474" y="5618747"/>
              <a:ext cx="128337" cy="144379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2" y="12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r" b="b"/>
              <a:pathLst>
                <a:path w="16" h="18">
                  <a:moveTo>
                    <a:pt x="2" y="12"/>
                  </a:moveTo>
                  <a:lnTo>
                    <a:pt x="2" y="12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7" name="Freeform 153"/>
            <p:cNvSpPr>
              <a:spLocks/>
            </p:cNvSpPr>
            <p:nvPr/>
          </p:nvSpPr>
          <p:spPr bwMode="auto">
            <a:xfrm>
              <a:off x="6561221" y="-1295400"/>
              <a:ext cx="1925053" cy="2326105"/>
            </a:xfrm>
            <a:custGeom>
              <a:avLst/>
              <a:gdLst/>
              <a:ahLst/>
              <a:cxnLst>
                <a:cxn ang="0">
                  <a:pos x="58" y="120"/>
                </a:cxn>
                <a:cxn ang="0">
                  <a:pos x="82" y="128"/>
                </a:cxn>
                <a:cxn ang="0">
                  <a:pos x="142" y="132"/>
                </a:cxn>
                <a:cxn ang="0">
                  <a:pos x="170" y="138"/>
                </a:cxn>
                <a:cxn ang="0">
                  <a:pos x="184" y="146"/>
                </a:cxn>
                <a:cxn ang="0">
                  <a:pos x="210" y="166"/>
                </a:cxn>
                <a:cxn ang="0">
                  <a:pos x="226" y="194"/>
                </a:cxn>
                <a:cxn ang="0">
                  <a:pos x="234" y="224"/>
                </a:cxn>
                <a:cxn ang="0">
                  <a:pos x="234" y="238"/>
                </a:cxn>
                <a:cxn ang="0">
                  <a:pos x="222" y="264"/>
                </a:cxn>
                <a:cxn ang="0">
                  <a:pos x="200" y="278"/>
                </a:cxn>
                <a:cxn ang="0">
                  <a:pos x="172" y="284"/>
                </a:cxn>
                <a:cxn ang="0">
                  <a:pos x="140" y="278"/>
                </a:cxn>
                <a:cxn ang="0">
                  <a:pos x="126" y="272"/>
                </a:cxn>
                <a:cxn ang="0">
                  <a:pos x="108" y="252"/>
                </a:cxn>
                <a:cxn ang="0">
                  <a:pos x="104" y="242"/>
                </a:cxn>
                <a:cxn ang="0">
                  <a:pos x="108" y="222"/>
                </a:cxn>
                <a:cxn ang="0">
                  <a:pos x="126" y="210"/>
                </a:cxn>
                <a:cxn ang="0">
                  <a:pos x="132" y="210"/>
                </a:cxn>
                <a:cxn ang="0">
                  <a:pos x="142" y="212"/>
                </a:cxn>
                <a:cxn ang="0">
                  <a:pos x="148" y="216"/>
                </a:cxn>
                <a:cxn ang="0">
                  <a:pos x="152" y="226"/>
                </a:cxn>
                <a:cxn ang="0">
                  <a:pos x="152" y="246"/>
                </a:cxn>
                <a:cxn ang="0">
                  <a:pos x="150" y="250"/>
                </a:cxn>
                <a:cxn ang="0">
                  <a:pos x="158" y="230"/>
                </a:cxn>
                <a:cxn ang="0">
                  <a:pos x="156" y="218"/>
                </a:cxn>
                <a:cxn ang="0">
                  <a:pos x="144" y="208"/>
                </a:cxn>
                <a:cxn ang="0">
                  <a:pos x="136" y="204"/>
                </a:cxn>
                <a:cxn ang="0">
                  <a:pos x="120" y="204"/>
                </a:cxn>
                <a:cxn ang="0">
                  <a:pos x="110" y="214"/>
                </a:cxn>
                <a:cxn ang="0">
                  <a:pos x="102" y="226"/>
                </a:cxn>
                <a:cxn ang="0">
                  <a:pos x="100" y="240"/>
                </a:cxn>
                <a:cxn ang="0">
                  <a:pos x="102" y="248"/>
                </a:cxn>
                <a:cxn ang="0">
                  <a:pos x="110" y="266"/>
                </a:cxn>
                <a:cxn ang="0">
                  <a:pos x="134" y="282"/>
                </a:cxn>
                <a:cxn ang="0">
                  <a:pos x="164" y="288"/>
                </a:cxn>
                <a:cxn ang="0">
                  <a:pos x="192" y="288"/>
                </a:cxn>
                <a:cxn ang="0">
                  <a:pos x="200" y="286"/>
                </a:cxn>
                <a:cxn ang="0">
                  <a:pos x="216" y="280"/>
                </a:cxn>
                <a:cxn ang="0">
                  <a:pos x="232" y="262"/>
                </a:cxn>
                <a:cxn ang="0">
                  <a:pos x="240" y="232"/>
                </a:cxn>
                <a:cxn ang="0">
                  <a:pos x="236" y="200"/>
                </a:cxn>
                <a:cxn ang="0">
                  <a:pos x="230" y="184"/>
                </a:cxn>
                <a:cxn ang="0">
                  <a:pos x="214" y="160"/>
                </a:cxn>
                <a:cxn ang="0">
                  <a:pos x="192" y="140"/>
                </a:cxn>
                <a:cxn ang="0">
                  <a:pos x="164" y="128"/>
                </a:cxn>
                <a:cxn ang="0">
                  <a:pos x="134" y="122"/>
                </a:cxn>
                <a:cxn ang="0">
                  <a:pos x="102" y="120"/>
                </a:cxn>
                <a:cxn ang="0">
                  <a:pos x="68" y="114"/>
                </a:cxn>
                <a:cxn ang="0">
                  <a:pos x="56" y="110"/>
                </a:cxn>
                <a:cxn ang="0">
                  <a:pos x="38" y="96"/>
                </a:cxn>
                <a:cxn ang="0">
                  <a:pos x="24" y="82"/>
                </a:cxn>
                <a:cxn ang="0">
                  <a:pos x="14" y="58"/>
                </a:cxn>
                <a:cxn ang="0">
                  <a:pos x="12" y="26"/>
                </a:cxn>
                <a:cxn ang="0">
                  <a:pos x="18" y="0"/>
                </a:cxn>
                <a:cxn ang="0">
                  <a:pos x="6" y="0"/>
                </a:cxn>
                <a:cxn ang="0">
                  <a:pos x="0" y="26"/>
                </a:cxn>
                <a:cxn ang="0">
                  <a:pos x="2" y="58"/>
                </a:cxn>
                <a:cxn ang="0">
                  <a:pos x="18" y="90"/>
                </a:cxn>
                <a:cxn ang="0">
                  <a:pos x="58" y="120"/>
                </a:cxn>
              </a:cxnLst>
              <a:rect l="0" t="0" r="r" b="b"/>
              <a:pathLst>
                <a:path w="240" h="290">
                  <a:moveTo>
                    <a:pt x="58" y="120"/>
                  </a:moveTo>
                  <a:lnTo>
                    <a:pt x="58" y="120"/>
                  </a:lnTo>
                  <a:lnTo>
                    <a:pt x="68" y="126"/>
                  </a:lnTo>
                  <a:lnTo>
                    <a:pt x="82" y="128"/>
                  </a:lnTo>
                  <a:lnTo>
                    <a:pt x="110" y="130"/>
                  </a:lnTo>
                  <a:lnTo>
                    <a:pt x="142" y="132"/>
                  </a:lnTo>
                  <a:lnTo>
                    <a:pt x="156" y="134"/>
                  </a:lnTo>
                  <a:lnTo>
                    <a:pt x="170" y="138"/>
                  </a:lnTo>
                  <a:lnTo>
                    <a:pt x="170" y="138"/>
                  </a:lnTo>
                  <a:lnTo>
                    <a:pt x="184" y="146"/>
                  </a:lnTo>
                  <a:lnTo>
                    <a:pt x="198" y="154"/>
                  </a:lnTo>
                  <a:lnTo>
                    <a:pt x="210" y="166"/>
                  </a:lnTo>
                  <a:lnTo>
                    <a:pt x="218" y="180"/>
                  </a:lnTo>
                  <a:lnTo>
                    <a:pt x="226" y="194"/>
                  </a:lnTo>
                  <a:lnTo>
                    <a:pt x="232" y="210"/>
                  </a:lnTo>
                  <a:lnTo>
                    <a:pt x="234" y="224"/>
                  </a:lnTo>
                  <a:lnTo>
                    <a:pt x="234" y="238"/>
                  </a:lnTo>
                  <a:lnTo>
                    <a:pt x="234" y="238"/>
                  </a:lnTo>
                  <a:lnTo>
                    <a:pt x="230" y="252"/>
                  </a:lnTo>
                  <a:lnTo>
                    <a:pt x="222" y="264"/>
                  </a:lnTo>
                  <a:lnTo>
                    <a:pt x="212" y="274"/>
                  </a:lnTo>
                  <a:lnTo>
                    <a:pt x="200" y="278"/>
                  </a:lnTo>
                  <a:lnTo>
                    <a:pt x="186" y="282"/>
                  </a:lnTo>
                  <a:lnTo>
                    <a:pt x="172" y="284"/>
                  </a:lnTo>
                  <a:lnTo>
                    <a:pt x="156" y="282"/>
                  </a:lnTo>
                  <a:lnTo>
                    <a:pt x="140" y="278"/>
                  </a:lnTo>
                  <a:lnTo>
                    <a:pt x="140" y="278"/>
                  </a:lnTo>
                  <a:lnTo>
                    <a:pt x="126" y="272"/>
                  </a:lnTo>
                  <a:lnTo>
                    <a:pt x="116" y="262"/>
                  </a:lnTo>
                  <a:lnTo>
                    <a:pt x="108" y="252"/>
                  </a:lnTo>
                  <a:lnTo>
                    <a:pt x="104" y="242"/>
                  </a:lnTo>
                  <a:lnTo>
                    <a:pt x="104" y="242"/>
                  </a:lnTo>
                  <a:lnTo>
                    <a:pt x="104" y="232"/>
                  </a:lnTo>
                  <a:lnTo>
                    <a:pt x="108" y="222"/>
                  </a:lnTo>
                  <a:lnTo>
                    <a:pt x="116" y="214"/>
                  </a:lnTo>
                  <a:lnTo>
                    <a:pt x="126" y="210"/>
                  </a:lnTo>
                  <a:lnTo>
                    <a:pt x="126" y="210"/>
                  </a:lnTo>
                  <a:lnTo>
                    <a:pt x="132" y="210"/>
                  </a:lnTo>
                  <a:lnTo>
                    <a:pt x="136" y="210"/>
                  </a:lnTo>
                  <a:lnTo>
                    <a:pt x="142" y="212"/>
                  </a:lnTo>
                  <a:lnTo>
                    <a:pt x="148" y="216"/>
                  </a:lnTo>
                  <a:lnTo>
                    <a:pt x="148" y="216"/>
                  </a:lnTo>
                  <a:lnTo>
                    <a:pt x="152" y="220"/>
                  </a:lnTo>
                  <a:lnTo>
                    <a:pt x="152" y="226"/>
                  </a:lnTo>
                  <a:lnTo>
                    <a:pt x="154" y="236"/>
                  </a:lnTo>
                  <a:lnTo>
                    <a:pt x="152" y="246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56" y="238"/>
                  </a:lnTo>
                  <a:lnTo>
                    <a:pt x="158" y="230"/>
                  </a:lnTo>
                  <a:lnTo>
                    <a:pt x="158" y="224"/>
                  </a:lnTo>
                  <a:lnTo>
                    <a:pt x="156" y="218"/>
                  </a:lnTo>
                  <a:lnTo>
                    <a:pt x="152" y="212"/>
                  </a:lnTo>
                  <a:lnTo>
                    <a:pt x="144" y="208"/>
                  </a:lnTo>
                  <a:lnTo>
                    <a:pt x="136" y="204"/>
                  </a:lnTo>
                  <a:lnTo>
                    <a:pt x="136" y="204"/>
                  </a:lnTo>
                  <a:lnTo>
                    <a:pt x="128" y="204"/>
                  </a:lnTo>
                  <a:lnTo>
                    <a:pt x="120" y="204"/>
                  </a:lnTo>
                  <a:lnTo>
                    <a:pt x="114" y="208"/>
                  </a:lnTo>
                  <a:lnTo>
                    <a:pt x="110" y="214"/>
                  </a:lnTo>
                  <a:lnTo>
                    <a:pt x="106" y="220"/>
                  </a:lnTo>
                  <a:lnTo>
                    <a:pt x="102" y="226"/>
                  </a:lnTo>
                  <a:lnTo>
                    <a:pt x="102" y="234"/>
                  </a:lnTo>
                  <a:lnTo>
                    <a:pt x="100" y="240"/>
                  </a:lnTo>
                  <a:lnTo>
                    <a:pt x="100" y="240"/>
                  </a:lnTo>
                  <a:lnTo>
                    <a:pt x="102" y="248"/>
                  </a:lnTo>
                  <a:lnTo>
                    <a:pt x="104" y="254"/>
                  </a:lnTo>
                  <a:lnTo>
                    <a:pt x="110" y="266"/>
                  </a:lnTo>
                  <a:lnTo>
                    <a:pt x="122" y="274"/>
                  </a:lnTo>
                  <a:lnTo>
                    <a:pt x="134" y="282"/>
                  </a:lnTo>
                  <a:lnTo>
                    <a:pt x="148" y="286"/>
                  </a:lnTo>
                  <a:lnTo>
                    <a:pt x="164" y="288"/>
                  </a:lnTo>
                  <a:lnTo>
                    <a:pt x="178" y="290"/>
                  </a:lnTo>
                  <a:lnTo>
                    <a:pt x="192" y="288"/>
                  </a:lnTo>
                  <a:lnTo>
                    <a:pt x="192" y="288"/>
                  </a:lnTo>
                  <a:lnTo>
                    <a:pt x="200" y="286"/>
                  </a:lnTo>
                  <a:lnTo>
                    <a:pt x="208" y="284"/>
                  </a:lnTo>
                  <a:lnTo>
                    <a:pt x="216" y="280"/>
                  </a:lnTo>
                  <a:lnTo>
                    <a:pt x="222" y="274"/>
                  </a:lnTo>
                  <a:lnTo>
                    <a:pt x="232" y="262"/>
                  </a:lnTo>
                  <a:lnTo>
                    <a:pt x="238" y="248"/>
                  </a:lnTo>
                  <a:lnTo>
                    <a:pt x="240" y="232"/>
                  </a:lnTo>
                  <a:lnTo>
                    <a:pt x="240" y="216"/>
                  </a:lnTo>
                  <a:lnTo>
                    <a:pt x="236" y="200"/>
                  </a:lnTo>
                  <a:lnTo>
                    <a:pt x="230" y="184"/>
                  </a:lnTo>
                  <a:lnTo>
                    <a:pt x="230" y="184"/>
                  </a:lnTo>
                  <a:lnTo>
                    <a:pt x="224" y="170"/>
                  </a:lnTo>
                  <a:lnTo>
                    <a:pt x="214" y="160"/>
                  </a:lnTo>
                  <a:lnTo>
                    <a:pt x="204" y="148"/>
                  </a:lnTo>
                  <a:lnTo>
                    <a:pt x="192" y="140"/>
                  </a:lnTo>
                  <a:lnTo>
                    <a:pt x="178" y="134"/>
                  </a:lnTo>
                  <a:lnTo>
                    <a:pt x="164" y="128"/>
                  </a:lnTo>
                  <a:lnTo>
                    <a:pt x="150" y="124"/>
                  </a:lnTo>
                  <a:lnTo>
                    <a:pt x="134" y="122"/>
                  </a:lnTo>
                  <a:lnTo>
                    <a:pt x="134" y="122"/>
                  </a:lnTo>
                  <a:lnTo>
                    <a:pt x="102" y="120"/>
                  </a:lnTo>
                  <a:lnTo>
                    <a:pt x="84" y="118"/>
                  </a:lnTo>
                  <a:lnTo>
                    <a:pt x="68" y="114"/>
                  </a:lnTo>
                  <a:lnTo>
                    <a:pt x="68" y="114"/>
                  </a:lnTo>
                  <a:lnTo>
                    <a:pt x="56" y="110"/>
                  </a:lnTo>
                  <a:lnTo>
                    <a:pt x="46" y="104"/>
                  </a:lnTo>
                  <a:lnTo>
                    <a:pt x="38" y="96"/>
                  </a:lnTo>
                  <a:lnTo>
                    <a:pt x="30" y="90"/>
                  </a:lnTo>
                  <a:lnTo>
                    <a:pt x="24" y="82"/>
                  </a:lnTo>
                  <a:lnTo>
                    <a:pt x="20" y="74"/>
                  </a:lnTo>
                  <a:lnTo>
                    <a:pt x="14" y="58"/>
                  </a:lnTo>
                  <a:lnTo>
                    <a:pt x="12" y="42"/>
                  </a:lnTo>
                  <a:lnTo>
                    <a:pt x="12" y="26"/>
                  </a:lnTo>
                  <a:lnTo>
                    <a:pt x="14" y="12"/>
                  </a:lnTo>
                  <a:lnTo>
                    <a:pt x="1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12"/>
                  </a:lnTo>
                  <a:lnTo>
                    <a:pt x="0" y="26"/>
                  </a:lnTo>
                  <a:lnTo>
                    <a:pt x="0" y="42"/>
                  </a:lnTo>
                  <a:lnTo>
                    <a:pt x="2" y="58"/>
                  </a:lnTo>
                  <a:lnTo>
                    <a:pt x="8" y="74"/>
                  </a:lnTo>
                  <a:lnTo>
                    <a:pt x="18" y="90"/>
                  </a:lnTo>
                  <a:lnTo>
                    <a:pt x="36" y="106"/>
                  </a:lnTo>
                  <a:lnTo>
                    <a:pt x="58" y="120"/>
                  </a:lnTo>
                  <a:lnTo>
                    <a:pt x="58" y="1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8" name="Freeform 154"/>
            <p:cNvSpPr>
              <a:spLocks/>
            </p:cNvSpPr>
            <p:nvPr/>
          </p:nvSpPr>
          <p:spPr bwMode="auto">
            <a:xfrm>
              <a:off x="6866021" y="-268705"/>
              <a:ext cx="320842" cy="497305"/>
            </a:xfrm>
            <a:custGeom>
              <a:avLst/>
              <a:gdLst/>
              <a:ahLst/>
              <a:cxnLst>
                <a:cxn ang="0">
                  <a:pos x="40" y="62"/>
                </a:cxn>
                <a:cxn ang="0">
                  <a:pos x="40" y="62"/>
                </a:cxn>
                <a:cxn ang="0">
                  <a:pos x="38" y="60"/>
                </a:cxn>
                <a:cxn ang="0">
                  <a:pos x="34" y="56"/>
                </a:cxn>
                <a:cxn ang="0">
                  <a:pos x="32" y="46"/>
                </a:cxn>
                <a:cxn ang="0">
                  <a:pos x="34" y="34"/>
                </a:cxn>
                <a:cxn ang="0">
                  <a:pos x="34" y="34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8" y="4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2" y="26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8" y="28"/>
                </a:cxn>
                <a:cxn ang="0">
                  <a:pos x="10" y="24"/>
                </a:cxn>
                <a:cxn ang="0">
                  <a:pos x="14" y="22"/>
                </a:cxn>
                <a:cxn ang="0">
                  <a:pos x="14" y="22"/>
                </a:cxn>
                <a:cxn ang="0">
                  <a:pos x="12" y="28"/>
                </a:cxn>
                <a:cxn ang="0">
                  <a:pos x="12" y="34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20" y="48"/>
                </a:cxn>
                <a:cxn ang="0">
                  <a:pos x="28" y="54"/>
                </a:cxn>
                <a:cxn ang="0">
                  <a:pos x="40" y="62"/>
                </a:cxn>
                <a:cxn ang="0">
                  <a:pos x="40" y="62"/>
                </a:cxn>
              </a:cxnLst>
              <a:rect l="0" t="0" r="r" b="b"/>
              <a:pathLst>
                <a:path w="40" h="62">
                  <a:moveTo>
                    <a:pt x="40" y="62"/>
                  </a:moveTo>
                  <a:lnTo>
                    <a:pt x="40" y="62"/>
                  </a:lnTo>
                  <a:lnTo>
                    <a:pt x="38" y="60"/>
                  </a:lnTo>
                  <a:lnTo>
                    <a:pt x="34" y="56"/>
                  </a:lnTo>
                  <a:lnTo>
                    <a:pt x="32" y="46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28"/>
                  </a:lnTo>
                  <a:lnTo>
                    <a:pt x="10" y="24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2" y="28"/>
                  </a:lnTo>
                  <a:lnTo>
                    <a:pt x="12" y="34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20" y="48"/>
                  </a:lnTo>
                  <a:lnTo>
                    <a:pt x="28" y="54"/>
                  </a:lnTo>
                  <a:lnTo>
                    <a:pt x="40" y="62"/>
                  </a:lnTo>
                  <a:lnTo>
                    <a:pt x="4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9" name="Freeform 155"/>
            <p:cNvSpPr>
              <a:spLocks/>
            </p:cNvSpPr>
            <p:nvPr/>
          </p:nvSpPr>
          <p:spPr bwMode="auto">
            <a:xfrm>
              <a:off x="4026568" y="4126832"/>
              <a:ext cx="1187116" cy="1203158"/>
            </a:xfrm>
            <a:custGeom>
              <a:avLst/>
              <a:gdLst/>
              <a:ahLst/>
              <a:cxnLst>
                <a:cxn ang="0">
                  <a:pos x="12" y="150"/>
                </a:cxn>
                <a:cxn ang="0">
                  <a:pos x="12" y="150"/>
                </a:cxn>
                <a:cxn ang="0">
                  <a:pos x="32" y="146"/>
                </a:cxn>
                <a:cxn ang="0">
                  <a:pos x="54" y="144"/>
                </a:cxn>
                <a:cxn ang="0">
                  <a:pos x="86" y="144"/>
                </a:cxn>
                <a:cxn ang="0">
                  <a:pos x="86" y="144"/>
                </a:cxn>
                <a:cxn ang="0">
                  <a:pos x="102" y="142"/>
                </a:cxn>
                <a:cxn ang="0">
                  <a:pos x="118" y="136"/>
                </a:cxn>
                <a:cxn ang="0">
                  <a:pos x="130" y="128"/>
                </a:cxn>
                <a:cxn ang="0">
                  <a:pos x="138" y="116"/>
                </a:cxn>
                <a:cxn ang="0">
                  <a:pos x="146" y="106"/>
                </a:cxn>
                <a:cxn ang="0">
                  <a:pos x="148" y="94"/>
                </a:cxn>
                <a:cxn ang="0">
                  <a:pos x="148" y="84"/>
                </a:cxn>
                <a:cxn ang="0">
                  <a:pos x="144" y="76"/>
                </a:cxn>
                <a:cxn ang="0">
                  <a:pos x="144" y="76"/>
                </a:cxn>
                <a:cxn ang="0">
                  <a:pos x="138" y="68"/>
                </a:cxn>
                <a:cxn ang="0">
                  <a:pos x="132" y="64"/>
                </a:cxn>
                <a:cxn ang="0">
                  <a:pos x="118" y="58"/>
                </a:cxn>
                <a:cxn ang="0">
                  <a:pos x="108" y="58"/>
                </a:cxn>
                <a:cxn ang="0">
                  <a:pos x="104" y="58"/>
                </a:cxn>
                <a:cxn ang="0">
                  <a:pos x="104" y="58"/>
                </a:cxn>
                <a:cxn ang="0">
                  <a:pos x="106" y="48"/>
                </a:cxn>
                <a:cxn ang="0">
                  <a:pos x="106" y="40"/>
                </a:cxn>
                <a:cxn ang="0">
                  <a:pos x="106" y="30"/>
                </a:cxn>
                <a:cxn ang="0">
                  <a:pos x="104" y="18"/>
                </a:cxn>
                <a:cxn ang="0">
                  <a:pos x="98" y="10"/>
                </a:cxn>
                <a:cxn ang="0">
                  <a:pos x="94" y="6"/>
                </a:cxn>
                <a:cxn ang="0">
                  <a:pos x="88" y="2"/>
                </a:cxn>
                <a:cxn ang="0">
                  <a:pos x="82" y="0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60" y="0"/>
                </a:cxn>
                <a:cxn ang="0">
                  <a:pos x="44" y="2"/>
                </a:cxn>
                <a:cxn ang="0">
                  <a:pos x="30" y="8"/>
                </a:cxn>
                <a:cxn ang="0">
                  <a:pos x="24" y="12"/>
                </a:cxn>
                <a:cxn ang="0">
                  <a:pos x="18" y="18"/>
                </a:cxn>
                <a:cxn ang="0">
                  <a:pos x="14" y="26"/>
                </a:cxn>
                <a:cxn ang="0">
                  <a:pos x="10" y="34"/>
                </a:cxn>
                <a:cxn ang="0">
                  <a:pos x="6" y="46"/>
                </a:cxn>
                <a:cxn ang="0">
                  <a:pos x="2" y="58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6" y="126"/>
                </a:cxn>
                <a:cxn ang="0">
                  <a:pos x="16" y="112"/>
                </a:cxn>
                <a:cxn ang="0">
                  <a:pos x="24" y="104"/>
                </a:cxn>
                <a:cxn ang="0">
                  <a:pos x="34" y="96"/>
                </a:cxn>
                <a:cxn ang="0">
                  <a:pos x="44" y="90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48" y="92"/>
                </a:cxn>
                <a:cxn ang="0">
                  <a:pos x="36" y="102"/>
                </a:cxn>
                <a:cxn ang="0">
                  <a:pos x="28" y="112"/>
                </a:cxn>
                <a:cxn ang="0">
                  <a:pos x="20" y="122"/>
                </a:cxn>
                <a:cxn ang="0">
                  <a:pos x="16" y="134"/>
                </a:cxn>
                <a:cxn ang="0">
                  <a:pos x="12" y="150"/>
                </a:cxn>
                <a:cxn ang="0">
                  <a:pos x="12" y="150"/>
                </a:cxn>
              </a:cxnLst>
              <a:rect l="0" t="0" r="r" b="b"/>
              <a:pathLst>
                <a:path w="148" h="150">
                  <a:moveTo>
                    <a:pt x="12" y="150"/>
                  </a:moveTo>
                  <a:lnTo>
                    <a:pt x="12" y="150"/>
                  </a:lnTo>
                  <a:lnTo>
                    <a:pt x="32" y="146"/>
                  </a:lnTo>
                  <a:lnTo>
                    <a:pt x="54" y="144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102" y="142"/>
                  </a:lnTo>
                  <a:lnTo>
                    <a:pt x="118" y="136"/>
                  </a:lnTo>
                  <a:lnTo>
                    <a:pt x="130" y="128"/>
                  </a:lnTo>
                  <a:lnTo>
                    <a:pt x="138" y="116"/>
                  </a:lnTo>
                  <a:lnTo>
                    <a:pt x="146" y="106"/>
                  </a:lnTo>
                  <a:lnTo>
                    <a:pt x="148" y="94"/>
                  </a:lnTo>
                  <a:lnTo>
                    <a:pt x="148" y="84"/>
                  </a:lnTo>
                  <a:lnTo>
                    <a:pt x="144" y="76"/>
                  </a:lnTo>
                  <a:lnTo>
                    <a:pt x="144" y="76"/>
                  </a:lnTo>
                  <a:lnTo>
                    <a:pt x="138" y="68"/>
                  </a:lnTo>
                  <a:lnTo>
                    <a:pt x="132" y="64"/>
                  </a:lnTo>
                  <a:lnTo>
                    <a:pt x="118" y="58"/>
                  </a:lnTo>
                  <a:lnTo>
                    <a:pt x="108" y="58"/>
                  </a:lnTo>
                  <a:lnTo>
                    <a:pt x="104" y="58"/>
                  </a:lnTo>
                  <a:lnTo>
                    <a:pt x="104" y="58"/>
                  </a:lnTo>
                  <a:lnTo>
                    <a:pt x="106" y="48"/>
                  </a:lnTo>
                  <a:lnTo>
                    <a:pt x="106" y="40"/>
                  </a:lnTo>
                  <a:lnTo>
                    <a:pt x="106" y="30"/>
                  </a:lnTo>
                  <a:lnTo>
                    <a:pt x="104" y="18"/>
                  </a:lnTo>
                  <a:lnTo>
                    <a:pt x="98" y="10"/>
                  </a:lnTo>
                  <a:lnTo>
                    <a:pt x="94" y="6"/>
                  </a:lnTo>
                  <a:lnTo>
                    <a:pt x="88" y="2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60" y="0"/>
                  </a:lnTo>
                  <a:lnTo>
                    <a:pt x="44" y="2"/>
                  </a:lnTo>
                  <a:lnTo>
                    <a:pt x="30" y="8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10" y="34"/>
                  </a:lnTo>
                  <a:lnTo>
                    <a:pt x="6" y="46"/>
                  </a:lnTo>
                  <a:lnTo>
                    <a:pt x="2" y="58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6" y="126"/>
                  </a:lnTo>
                  <a:lnTo>
                    <a:pt x="16" y="112"/>
                  </a:lnTo>
                  <a:lnTo>
                    <a:pt x="24" y="104"/>
                  </a:lnTo>
                  <a:lnTo>
                    <a:pt x="34" y="96"/>
                  </a:lnTo>
                  <a:lnTo>
                    <a:pt x="44" y="90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48" y="92"/>
                  </a:lnTo>
                  <a:lnTo>
                    <a:pt x="36" y="102"/>
                  </a:lnTo>
                  <a:lnTo>
                    <a:pt x="28" y="112"/>
                  </a:lnTo>
                  <a:lnTo>
                    <a:pt x="20" y="122"/>
                  </a:lnTo>
                  <a:lnTo>
                    <a:pt x="16" y="134"/>
                  </a:lnTo>
                  <a:lnTo>
                    <a:pt x="12" y="150"/>
                  </a:lnTo>
                  <a:lnTo>
                    <a:pt x="12" y="1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0" name="Freeform 156"/>
            <p:cNvSpPr>
              <a:spLocks/>
            </p:cNvSpPr>
            <p:nvPr/>
          </p:nvSpPr>
          <p:spPr bwMode="auto">
            <a:xfrm>
              <a:off x="4042611" y="5362074"/>
              <a:ext cx="1251284" cy="1235242"/>
            </a:xfrm>
            <a:custGeom>
              <a:avLst/>
              <a:gdLst/>
              <a:ahLst/>
              <a:cxnLst>
                <a:cxn ang="0">
                  <a:pos x="148" y="26"/>
                </a:cxn>
                <a:cxn ang="0">
                  <a:pos x="148" y="26"/>
                </a:cxn>
                <a:cxn ang="0">
                  <a:pos x="152" y="32"/>
                </a:cxn>
                <a:cxn ang="0">
                  <a:pos x="154" y="40"/>
                </a:cxn>
                <a:cxn ang="0">
                  <a:pos x="156" y="52"/>
                </a:cxn>
                <a:cxn ang="0">
                  <a:pos x="154" y="64"/>
                </a:cxn>
                <a:cxn ang="0">
                  <a:pos x="148" y="74"/>
                </a:cxn>
                <a:cxn ang="0">
                  <a:pos x="142" y="82"/>
                </a:cxn>
                <a:cxn ang="0">
                  <a:pos x="134" y="86"/>
                </a:cxn>
                <a:cxn ang="0">
                  <a:pos x="124" y="88"/>
                </a:cxn>
                <a:cxn ang="0">
                  <a:pos x="116" y="86"/>
                </a:cxn>
                <a:cxn ang="0">
                  <a:pos x="116" y="86"/>
                </a:cxn>
                <a:cxn ang="0">
                  <a:pos x="120" y="94"/>
                </a:cxn>
                <a:cxn ang="0">
                  <a:pos x="124" y="102"/>
                </a:cxn>
                <a:cxn ang="0">
                  <a:pos x="126" y="112"/>
                </a:cxn>
                <a:cxn ang="0">
                  <a:pos x="126" y="122"/>
                </a:cxn>
                <a:cxn ang="0">
                  <a:pos x="124" y="132"/>
                </a:cxn>
                <a:cxn ang="0">
                  <a:pos x="120" y="142"/>
                </a:cxn>
                <a:cxn ang="0">
                  <a:pos x="114" y="146"/>
                </a:cxn>
                <a:cxn ang="0">
                  <a:pos x="110" y="148"/>
                </a:cxn>
                <a:cxn ang="0">
                  <a:pos x="110" y="148"/>
                </a:cxn>
                <a:cxn ang="0">
                  <a:pos x="96" y="154"/>
                </a:cxn>
                <a:cxn ang="0">
                  <a:pos x="86" y="154"/>
                </a:cxn>
                <a:cxn ang="0">
                  <a:pos x="76" y="152"/>
                </a:cxn>
                <a:cxn ang="0">
                  <a:pos x="68" y="148"/>
                </a:cxn>
                <a:cxn ang="0">
                  <a:pos x="62" y="142"/>
                </a:cxn>
                <a:cxn ang="0">
                  <a:pos x="56" y="132"/>
                </a:cxn>
                <a:cxn ang="0">
                  <a:pos x="46" y="110"/>
                </a:cxn>
                <a:cxn ang="0">
                  <a:pos x="38" y="86"/>
                </a:cxn>
                <a:cxn ang="0">
                  <a:pos x="28" y="62"/>
                </a:cxn>
                <a:cxn ang="0">
                  <a:pos x="22" y="52"/>
                </a:cxn>
                <a:cxn ang="0">
                  <a:pos x="16" y="42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10" y="30"/>
                </a:cxn>
                <a:cxn ang="0">
                  <a:pos x="32" y="34"/>
                </a:cxn>
                <a:cxn ang="0">
                  <a:pos x="44" y="38"/>
                </a:cxn>
                <a:cxn ang="0">
                  <a:pos x="58" y="42"/>
                </a:cxn>
                <a:cxn ang="0">
                  <a:pos x="70" y="48"/>
                </a:cxn>
                <a:cxn ang="0">
                  <a:pos x="82" y="56"/>
                </a:cxn>
                <a:cxn ang="0">
                  <a:pos x="82" y="56"/>
                </a:cxn>
                <a:cxn ang="0">
                  <a:pos x="78" y="50"/>
                </a:cxn>
                <a:cxn ang="0">
                  <a:pos x="64" y="38"/>
                </a:cxn>
                <a:cxn ang="0">
                  <a:pos x="54" y="32"/>
                </a:cxn>
                <a:cxn ang="0">
                  <a:pos x="42" y="24"/>
                </a:cxn>
                <a:cxn ang="0">
                  <a:pos x="26" y="20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24" y="10"/>
                </a:cxn>
                <a:cxn ang="0">
                  <a:pos x="42" y="6"/>
                </a:cxn>
                <a:cxn ang="0">
                  <a:pos x="64" y="2"/>
                </a:cxn>
                <a:cxn ang="0">
                  <a:pos x="86" y="0"/>
                </a:cxn>
                <a:cxn ang="0">
                  <a:pos x="98" y="2"/>
                </a:cxn>
                <a:cxn ang="0">
                  <a:pos x="110" y="2"/>
                </a:cxn>
                <a:cxn ang="0">
                  <a:pos x="120" y="6"/>
                </a:cxn>
                <a:cxn ang="0">
                  <a:pos x="130" y="12"/>
                </a:cxn>
                <a:cxn ang="0">
                  <a:pos x="140" y="18"/>
                </a:cxn>
                <a:cxn ang="0">
                  <a:pos x="148" y="26"/>
                </a:cxn>
                <a:cxn ang="0">
                  <a:pos x="148" y="26"/>
                </a:cxn>
              </a:cxnLst>
              <a:rect l="0" t="0" r="r" b="b"/>
              <a:pathLst>
                <a:path w="156" h="154">
                  <a:moveTo>
                    <a:pt x="148" y="26"/>
                  </a:moveTo>
                  <a:lnTo>
                    <a:pt x="148" y="26"/>
                  </a:lnTo>
                  <a:lnTo>
                    <a:pt x="152" y="32"/>
                  </a:lnTo>
                  <a:lnTo>
                    <a:pt x="154" y="40"/>
                  </a:lnTo>
                  <a:lnTo>
                    <a:pt x="156" y="52"/>
                  </a:lnTo>
                  <a:lnTo>
                    <a:pt x="154" y="64"/>
                  </a:lnTo>
                  <a:lnTo>
                    <a:pt x="148" y="74"/>
                  </a:lnTo>
                  <a:lnTo>
                    <a:pt x="142" y="82"/>
                  </a:lnTo>
                  <a:lnTo>
                    <a:pt x="134" y="86"/>
                  </a:lnTo>
                  <a:lnTo>
                    <a:pt x="124" y="88"/>
                  </a:lnTo>
                  <a:lnTo>
                    <a:pt x="116" y="86"/>
                  </a:lnTo>
                  <a:lnTo>
                    <a:pt x="116" y="86"/>
                  </a:lnTo>
                  <a:lnTo>
                    <a:pt x="120" y="94"/>
                  </a:lnTo>
                  <a:lnTo>
                    <a:pt x="124" y="102"/>
                  </a:lnTo>
                  <a:lnTo>
                    <a:pt x="126" y="112"/>
                  </a:lnTo>
                  <a:lnTo>
                    <a:pt x="126" y="122"/>
                  </a:lnTo>
                  <a:lnTo>
                    <a:pt x="124" y="132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10" y="148"/>
                  </a:lnTo>
                  <a:lnTo>
                    <a:pt x="110" y="148"/>
                  </a:lnTo>
                  <a:lnTo>
                    <a:pt x="96" y="154"/>
                  </a:lnTo>
                  <a:lnTo>
                    <a:pt x="86" y="154"/>
                  </a:lnTo>
                  <a:lnTo>
                    <a:pt x="76" y="152"/>
                  </a:lnTo>
                  <a:lnTo>
                    <a:pt x="68" y="148"/>
                  </a:lnTo>
                  <a:lnTo>
                    <a:pt x="62" y="142"/>
                  </a:lnTo>
                  <a:lnTo>
                    <a:pt x="56" y="132"/>
                  </a:lnTo>
                  <a:lnTo>
                    <a:pt x="46" y="110"/>
                  </a:lnTo>
                  <a:lnTo>
                    <a:pt x="38" y="86"/>
                  </a:lnTo>
                  <a:lnTo>
                    <a:pt x="28" y="62"/>
                  </a:lnTo>
                  <a:lnTo>
                    <a:pt x="22" y="52"/>
                  </a:lnTo>
                  <a:lnTo>
                    <a:pt x="16" y="42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0" y="30"/>
                  </a:lnTo>
                  <a:lnTo>
                    <a:pt x="32" y="34"/>
                  </a:lnTo>
                  <a:lnTo>
                    <a:pt x="44" y="38"/>
                  </a:lnTo>
                  <a:lnTo>
                    <a:pt x="58" y="42"/>
                  </a:lnTo>
                  <a:lnTo>
                    <a:pt x="70" y="48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78" y="50"/>
                  </a:lnTo>
                  <a:lnTo>
                    <a:pt x="64" y="38"/>
                  </a:lnTo>
                  <a:lnTo>
                    <a:pt x="54" y="32"/>
                  </a:lnTo>
                  <a:lnTo>
                    <a:pt x="42" y="24"/>
                  </a:lnTo>
                  <a:lnTo>
                    <a:pt x="26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24" y="10"/>
                  </a:lnTo>
                  <a:lnTo>
                    <a:pt x="42" y="6"/>
                  </a:lnTo>
                  <a:lnTo>
                    <a:pt x="64" y="2"/>
                  </a:lnTo>
                  <a:lnTo>
                    <a:pt x="86" y="0"/>
                  </a:lnTo>
                  <a:lnTo>
                    <a:pt x="98" y="2"/>
                  </a:lnTo>
                  <a:lnTo>
                    <a:pt x="110" y="2"/>
                  </a:lnTo>
                  <a:lnTo>
                    <a:pt x="120" y="6"/>
                  </a:lnTo>
                  <a:lnTo>
                    <a:pt x="130" y="12"/>
                  </a:lnTo>
                  <a:lnTo>
                    <a:pt x="140" y="18"/>
                  </a:lnTo>
                  <a:lnTo>
                    <a:pt x="148" y="26"/>
                  </a:lnTo>
                  <a:lnTo>
                    <a:pt x="148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1" name="Freeform 157"/>
            <p:cNvSpPr>
              <a:spLocks/>
            </p:cNvSpPr>
            <p:nvPr/>
          </p:nvSpPr>
          <p:spPr bwMode="auto">
            <a:xfrm>
              <a:off x="3128211" y="5682916"/>
              <a:ext cx="1203158" cy="1235242"/>
            </a:xfrm>
            <a:custGeom>
              <a:avLst/>
              <a:gdLst/>
              <a:ahLst/>
              <a:cxnLst>
                <a:cxn ang="0">
                  <a:pos x="102" y="6"/>
                </a:cxn>
                <a:cxn ang="0">
                  <a:pos x="102" y="6"/>
                </a:cxn>
                <a:cxn ang="0">
                  <a:pos x="108" y="10"/>
                </a:cxn>
                <a:cxn ang="0">
                  <a:pos x="120" y="24"/>
                </a:cxn>
                <a:cxn ang="0">
                  <a:pos x="126" y="34"/>
                </a:cxn>
                <a:cxn ang="0">
                  <a:pos x="134" y="46"/>
                </a:cxn>
                <a:cxn ang="0">
                  <a:pos x="140" y="62"/>
                </a:cxn>
                <a:cxn ang="0">
                  <a:pos x="146" y="82"/>
                </a:cxn>
                <a:cxn ang="0">
                  <a:pos x="146" y="82"/>
                </a:cxn>
                <a:cxn ang="0">
                  <a:pos x="148" y="96"/>
                </a:cxn>
                <a:cxn ang="0">
                  <a:pos x="150" y="108"/>
                </a:cxn>
                <a:cxn ang="0">
                  <a:pos x="148" y="120"/>
                </a:cxn>
                <a:cxn ang="0">
                  <a:pos x="144" y="132"/>
                </a:cxn>
                <a:cxn ang="0">
                  <a:pos x="138" y="140"/>
                </a:cxn>
                <a:cxn ang="0">
                  <a:pos x="130" y="148"/>
                </a:cxn>
                <a:cxn ang="0">
                  <a:pos x="120" y="152"/>
                </a:cxn>
                <a:cxn ang="0">
                  <a:pos x="106" y="154"/>
                </a:cxn>
                <a:cxn ang="0">
                  <a:pos x="106" y="154"/>
                </a:cxn>
                <a:cxn ang="0">
                  <a:pos x="94" y="152"/>
                </a:cxn>
                <a:cxn ang="0">
                  <a:pos x="86" y="150"/>
                </a:cxn>
                <a:cxn ang="0">
                  <a:pos x="78" y="146"/>
                </a:cxn>
                <a:cxn ang="0">
                  <a:pos x="74" y="142"/>
                </a:cxn>
                <a:cxn ang="0">
                  <a:pos x="68" y="134"/>
                </a:cxn>
                <a:cxn ang="0">
                  <a:pos x="68" y="130"/>
                </a:cxn>
                <a:cxn ang="0">
                  <a:pos x="68" y="130"/>
                </a:cxn>
                <a:cxn ang="0">
                  <a:pos x="62" y="132"/>
                </a:cxn>
                <a:cxn ang="0">
                  <a:pos x="44" y="138"/>
                </a:cxn>
                <a:cxn ang="0">
                  <a:pos x="34" y="138"/>
                </a:cxn>
                <a:cxn ang="0">
                  <a:pos x="24" y="136"/>
                </a:cxn>
                <a:cxn ang="0">
                  <a:pos x="16" y="130"/>
                </a:cxn>
                <a:cxn ang="0">
                  <a:pos x="8" y="122"/>
                </a:cxn>
                <a:cxn ang="0">
                  <a:pos x="8" y="122"/>
                </a:cxn>
                <a:cxn ang="0">
                  <a:pos x="2" y="108"/>
                </a:cxn>
                <a:cxn ang="0">
                  <a:pos x="0" y="98"/>
                </a:cxn>
                <a:cxn ang="0">
                  <a:pos x="0" y="86"/>
                </a:cxn>
                <a:cxn ang="0">
                  <a:pos x="2" y="78"/>
                </a:cxn>
                <a:cxn ang="0">
                  <a:pos x="8" y="70"/>
                </a:cxn>
                <a:cxn ang="0">
                  <a:pos x="14" y="62"/>
                </a:cxn>
                <a:cxn ang="0">
                  <a:pos x="28" y="48"/>
                </a:cxn>
                <a:cxn ang="0">
                  <a:pos x="62" y="26"/>
                </a:cxn>
                <a:cxn ang="0">
                  <a:pos x="70" y="20"/>
                </a:cxn>
                <a:cxn ang="0">
                  <a:pos x="76" y="14"/>
                </a:cxn>
                <a:cxn ang="0">
                  <a:pos x="80" y="6"/>
                </a:cxn>
                <a:cxn ang="0">
                  <a:pos x="82" y="0"/>
                </a:cxn>
                <a:cxn ang="0">
                  <a:pos x="82" y="0"/>
                </a:cxn>
                <a:cxn ang="0">
                  <a:pos x="86" y="6"/>
                </a:cxn>
                <a:cxn ang="0">
                  <a:pos x="90" y="22"/>
                </a:cxn>
                <a:cxn ang="0">
                  <a:pos x="90" y="32"/>
                </a:cxn>
                <a:cxn ang="0">
                  <a:pos x="92" y="44"/>
                </a:cxn>
                <a:cxn ang="0">
                  <a:pos x="90" y="58"/>
                </a:cxn>
                <a:cxn ang="0">
                  <a:pos x="86" y="70"/>
                </a:cxn>
                <a:cxn ang="0">
                  <a:pos x="86" y="70"/>
                </a:cxn>
                <a:cxn ang="0">
                  <a:pos x="90" y="66"/>
                </a:cxn>
                <a:cxn ang="0">
                  <a:pos x="96" y="56"/>
                </a:cxn>
                <a:cxn ang="0">
                  <a:pos x="98" y="46"/>
                </a:cxn>
                <a:cxn ang="0">
                  <a:pos x="100" y="36"/>
                </a:cxn>
                <a:cxn ang="0">
                  <a:pos x="102" y="22"/>
                </a:cxn>
                <a:cxn ang="0">
                  <a:pos x="102" y="6"/>
                </a:cxn>
                <a:cxn ang="0">
                  <a:pos x="102" y="6"/>
                </a:cxn>
              </a:cxnLst>
              <a:rect l="0" t="0" r="r" b="b"/>
              <a:pathLst>
                <a:path w="150" h="154">
                  <a:moveTo>
                    <a:pt x="102" y="6"/>
                  </a:moveTo>
                  <a:lnTo>
                    <a:pt x="102" y="6"/>
                  </a:lnTo>
                  <a:lnTo>
                    <a:pt x="108" y="10"/>
                  </a:lnTo>
                  <a:lnTo>
                    <a:pt x="120" y="24"/>
                  </a:lnTo>
                  <a:lnTo>
                    <a:pt x="126" y="34"/>
                  </a:lnTo>
                  <a:lnTo>
                    <a:pt x="134" y="46"/>
                  </a:lnTo>
                  <a:lnTo>
                    <a:pt x="140" y="62"/>
                  </a:lnTo>
                  <a:lnTo>
                    <a:pt x="146" y="82"/>
                  </a:lnTo>
                  <a:lnTo>
                    <a:pt x="146" y="82"/>
                  </a:lnTo>
                  <a:lnTo>
                    <a:pt x="148" y="96"/>
                  </a:lnTo>
                  <a:lnTo>
                    <a:pt x="150" y="108"/>
                  </a:lnTo>
                  <a:lnTo>
                    <a:pt x="148" y="120"/>
                  </a:lnTo>
                  <a:lnTo>
                    <a:pt x="144" y="132"/>
                  </a:lnTo>
                  <a:lnTo>
                    <a:pt x="138" y="140"/>
                  </a:lnTo>
                  <a:lnTo>
                    <a:pt x="130" y="148"/>
                  </a:lnTo>
                  <a:lnTo>
                    <a:pt x="120" y="152"/>
                  </a:lnTo>
                  <a:lnTo>
                    <a:pt x="106" y="154"/>
                  </a:lnTo>
                  <a:lnTo>
                    <a:pt x="106" y="154"/>
                  </a:lnTo>
                  <a:lnTo>
                    <a:pt x="94" y="152"/>
                  </a:lnTo>
                  <a:lnTo>
                    <a:pt x="86" y="150"/>
                  </a:lnTo>
                  <a:lnTo>
                    <a:pt x="78" y="146"/>
                  </a:lnTo>
                  <a:lnTo>
                    <a:pt x="74" y="142"/>
                  </a:lnTo>
                  <a:lnTo>
                    <a:pt x="68" y="134"/>
                  </a:lnTo>
                  <a:lnTo>
                    <a:pt x="68" y="130"/>
                  </a:lnTo>
                  <a:lnTo>
                    <a:pt x="68" y="130"/>
                  </a:lnTo>
                  <a:lnTo>
                    <a:pt x="62" y="132"/>
                  </a:lnTo>
                  <a:lnTo>
                    <a:pt x="44" y="138"/>
                  </a:lnTo>
                  <a:lnTo>
                    <a:pt x="34" y="138"/>
                  </a:lnTo>
                  <a:lnTo>
                    <a:pt x="24" y="136"/>
                  </a:lnTo>
                  <a:lnTo>
                    <a:pt x="16" y="130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2" y="108"/>
                  </a:lnTo>
                  <a:lnTo>
                    <a:pt x="0" y="98"/>
                  </a:lnTo>
                  <a:lnTo>
                    <a:pt x="0" y="86"/>
                  </a:lnTo>
                  <a:lnTo>
                    <a:pt x="2" y="78"/>
                  </a:lnTo>
                  <a:lnTo>
                    <a:pt x="8" y="70"/>
                  </a:lnTo>
                  <a:lnTo>
                    <a:pt x="14" y="62"/>
                  </a:lnTo>
                  <a:lnTo>
                    <a:pt x="28" y="48"/>
                  </a:lnTo>
                  <a:lnTo>
                    <a:pt x="62" y="26"/>
                  </a:lnTo>
                  <a:lnTo>
                    <a:pt x="70" y="20"/>
                  </a:lnTo>
                  <a:lnTo>
                    <a:pt x="76" y="14"/>
                  </a:lnTo>
                  <a:lnTo>
                    <a:pt x="80" y="6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6" y="6"/>
                  </a:lnTo>
                  <a:lnTo>
                    <a:pt x="90" y="22"/>
                  </a:lnTo>
                  <a:lnTo>
                    <a:pt x="90" y="32"/>
                  </a:lnTo>
                  <a:lnTo>
                    <a:pt x="92" y="44"/>
                  </a:lnTo>
                  <a:lnTo>
                    <a:pt x="90" y="58"/>
                  </a:lnTo>
                  <a:lnTo>
                    <a:pt x="86" y="70"/>
                  </a:lnTo>
                  <a:lnTo>
                    <a:pt x="86" y="70"/>
                  </a:lnTo>
                  <a:lnTo>
                    <a:pt x="90" y="66"/>
                  </a:lnTo>
                  <a:lnTo>
                    <a:pt x="96" y="56"/>
                  </a:lnTo>
                  <a:lnTo>
                    <a:pt x="98" y="46"/>
                  </a:lnTo>
                  <a:lnTo>
                    <a:pt x="100" y="36"/>
                  </a:lnTo>
                  <a:lnTo>
                    <a:pt x="102" y="22"/>
                  </a:lnTo>
                  <a:lnTo>
                    <a:pt x="102" y="6"/>
                  </a:lnTo>
                  <a:lnTo>
                    <a:pt x="10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2" name="Freeform 158"/>
            <p:cNvSpPr>
              <a:spLocks/>
            </p:cNvSpPr>
            <p:nvPr/>
          </p:nvSpPr>
          <p:spPr bwMode="auto">
            <a:xfrm>
              <a:off x="2342147" y="4961021"/>
              <a:ext cx="1235242" cy="1299411"/>
            </a:xfrm>
            <a:custGeom>
              <a:avLst/>
              <a:gdLst/>
              <a:ahLst/>
              <a:cxnLst>
                <a:cxn ang="0">
                  <a:pos x="154" y="70"/>
                </a:cxn>
                <a:cxn ang="0">
                  <a:pos x="154" y="70"/>
                </a:cxn>
                <a:cxn ang="0">
                  <a:pos x="148" y="82"/>
                </a:cxn>
                <a:cxn ang="0">
                  <a:pos x="140" y="96"/>
                </a:cxn>
                <a:cxn ang="0">
                  <a:pos x="132" y="112"/>
                </a:cxn>
                <a:cxn ang="0">
                  <a:pos x="120" y="128"/>
                </a:cxn>
                <a:cxn ang="0">
                  <a:pos x="106" y="142"/>
                </a:cxn>
                <a:cxn ang="0">
                  <a:pos x="98" y="148"/>
                </a:cxn>
                <a:cxn ang="0">
                  <a:pos x="88" y="154"/>
                </a:cxn>
                <a:cxn ang="0">
                  <a:pos x="80" y="158"/>
                </a:cxn>
                <a:cxn ang="0">
                  <a:pos x="70" y="160"/>
                </a:cxn>
                <a:cxn ang="0">
                  <a:pos x="70" y="160"/>
                </a:cxn>
                <a:cxn ang="0">
                  <a:pos x="60" y="162"/>
                </a:cxn>
                <a:cxn ang="0">
                  <a:pos x="52" y="160"/>
                </a:cxn>
                <a:cxn ang="0">
                  <a:pos x="44" y="160"/>
                </a:cxn>
                <a:cxn ang="0">
                  <a:pos x="36" y="156"/>
                </a:cxn>
                <a:cxn ang="0">
                  <a:pos x="24" y="148"/>
                </a:cxn>
                <a:cxn ang="0">
                  <a:pos x="14" y="138"/>
                </a:cxn>
                <a:cxn ang="0">
                  <a:pos x="10" y="124"/>
                </a:cxn>
                <a:cxn ang="0">
                  <a:pos x="8" y="110"/>
                </a:cxn>
                <a:cxn ang="0">
                  <a:pos x="10" y="104"/>
                </a:cxn>
                <a:cxn ang="0">
                  <a:pos x="12" y="98"/>
                </a:cxn>
                <a:cxn ang="0">
                  <a:pos x="16" y="92"/>
                </a:cxn>
                <a:cxn ang="0">
                  <a:pos x="22" y="86"/>
                </a:cxn>
                <a:cxn ang="0">
                  <a:pos x="22" y="86"/>
                </a:cxn>
                <a:cxn ang="0">
                  <a:pos x="16" y="80"/>
                </a:cxn>
                <a:cxn ang="0">
                  <a:pos x="12" y="74"/>
                </a:cxn>
                <a:cxn ang="0">
                  <a:pos x="6" y="66"/>
                </a:cxn>
                <a:cxn ang="0">
                  <a:pos x="2" y="56"/>
                </a:cxn>
                <a:cxn ang="0">
                  <a:pos x="0" y="44"/>
                </a:cxn>
                <a:cxn ang="0">
                  <a:pos x="2" y="32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10"/>
                </a:cxn>
                <a:cxn ang="0">
                  <a:pos x="24" y="4"/>
                </a:cxn>
                <a:cxn ang="0">
                  <a:pos x="32" y="2"/>
                </a:cxn>
                <a:cxn ang="0">
                  <a:pos x="42" y="0"/>
                </a:cxn>
                <a:cxn ang="0">
                  <a:pos x="50" y="0"/>
                </a:cxn>
                <a:cxn ang="0">
                  <a:pos x="58" y="4"/>
                </a:cxn>
                <a:cxn ang="0">
                  <a:pos x="76" y="12"/>
                </a:cxn>
                <a:cxn ang="0">
                  <a:pos x="112" y="34"/>
                </a:cxn>
                <a:cxn ang="0">
                  <a:pos x="132" y="44"/>
                </a:cxn>
                <a:cxn ang="0">
                  <a:pos x="142" y="46"/>
                </a:cxn>
                <a:cxn ang="0">
                  <a:pos x="152" y="46"/>
                </a:cxn>
                <a:cxn ang="0">
                  <a:pos x="152" y="46"/>
                </a:cxn>
                <a:cxn ang="0">
                  <a:pos x="146" y="52"/>
                </a:cxn>
                <a:cxn ang="0">
                  <a:pos x="126" y="64"/>
                </a:cxn>
                <a:cxn ang="0">
                  <a:pos x="104" y="74"/>
                </a:cxn>
                <a:cxn ang="0">
                  <a:pos x="92" y="78"/>
                </a:cxn>
                <a:cxn ang="0">
                  <a:pos x="82" y="80"/>
                </a:cxn>
                <a:cxn ang="0">
                  <a:pos x="82" y="80"/>
                </a:cxn>
                <a:cxn ang="0">
                  <a:pos x="86" y="82"/>
                </a:cxn>
                <a:cxn ang="0">
                  <a:pos x="100" y="82"/>
                </a:cxn>
                <a:cxn ang="0">
                  <a:pos x="110" y="82"/>
                </a:cxn>
                <a:cxn ang="0">
                  <a:pos x="122" y="80"/>
                </a:cxn>
                <a:cxn ang="0">
                  <a:pos x="136" y="76"/>
                </a:cxn>
                <a:cxn ang="0">
                  <a:pos x="154" y="70"/>
                </a:cxn>
                <a:cxn ang="0">
                  <a:pos x="154" y="70"/>
                </a:cxn>
              </a:cxnLst>
              <a:rect l="0" t="0" r="r" b="b"/>
              <a:pathLst>
                <a:path w="154" h="162">
                  <a:moveTo>
                    <a:pt x="154" y="70"/>
                  </a:moveTo>
                  <a:lnTo>
                    <a:pt x="154" y="70"/>
                  </a:lnTo>
                  <a:lnTo>
                    <a:pt x="148" y="82"/>
                  </a:lnTo>
                  <a:lnTo>
                    <a:pt x="140" y="96"/>
                  </a:lnTo>
                  <a:lnTo>
                    <a:pt x="132" y="112"/>
                  </a:lnTo>
                  <a:lnTo>
                    <a:pt x="120" y="128"/>
                  </a:lnTo>
                  <a:lnTo>
                    <a:pt x="106" y="142"/>
                  </a:lnTo>
                  <a:lnTo>
                    <a:pt x="98" y="148"/>
                  </a:lnTo>
                  <a:lnTo>
                    <a:pt x="88" y="154"/>
                  </a:lnTo>
                  <a:lnTo>
                    <a:pt x="80" y="158"/>
                  </a:lnTo>
                  <a:lnTo>
                    <a:pt x="70" y="160"/>
                  </a:lnTo>
                  <a:lnTo>
                    <a:pt x="70" y="160"/>
                  </a:lnTo>
                  <a:lnTo>
                    <a:pt x="60" y="162"/>
                  </a:lnTo>
                  <a:lnTo>
                    <a:pt x="52" y="160"/>
                  </a:lnTo>
                  <a:lnTo>
                    <a:pt x="44" y="160"/>
                  </a:lnTo>
                  <a:lnTo>
                    <a:pt x="36" y="156"/>
                  </a:lnTo>
                  <a:lnTo>
                    <a:pt x="24" y="148"/>
                  </a:lnTo>
                  <a:lnTo>
                    <a:pt x="14" y="138"/>
                  </a:lnTo>
                  <a:lnTo>
                    <a:pt x="10" y="124"/>
                  </a:lnTo>
                  <a:lnTo>
                    <a:pt x="8" y="110"/>
                  </a:lnTo>
                  <a:lnTo>
                    <a:pt x="10" y="104"/>
                  </a:lnTo>
                  <a:lnTo>
                    <a:pt x="12" y="98"/>
                  </a:lnTo>
                  <a:lnTo>
                    <a:pt x="16" y="92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16" y="80"/>
                  </a:lnTo>
                  <a:lnTo>
                    <a:pt x="12" y="74"/>
                  </a:lnTo>
                  <a:lnTo>
                    <a:pt x="6" y="66"/>
                  </a:lnTo>
                  <a:lnTo>
                    <a:pt x="2" y="56"/>
                  </a:lnTo>
                  <a:lnTo>
                    <a:pt x="0" y="44"/>
                  </a:lnTo>
                  <a:lnTo>
                    <a:pt x="2" y="32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10"/>
                  </a:lnTo>
                  <a:lnTo>
                    <a:pt x="24" y="4"/>
                  </a:lnTo>
                  <a:lnTo>
                    <a:pt x="32" y="2"/>
                  </a:lnTo>
                  <a:lnTo>
                    <a:pt x="42" y="0"/>
                  </a:lnTo>
                  <a:lnTo>
                    <a:pt x="50" y="0"/>
                  </a:lnTo>
                  <a:lnTo>
                    <a:pt x="58" y="4"/>
                  </a:lnTo>
                  <a:lnTo>
                    <a:pt x="76" y="12"/>
                  </a:lnTo>
                  <a:lnTo>
                    <a:pt x="112" y="34"/>
                  </a:lnTo>
                  <a:lnTo>
                    <a:pt x="132" y="44"/>
                  </a:lnTo>
                  <a:lnTo>
                    <a:pt x="142" y="4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46" y="52"/>
                  </a:lnTo>
                  <a:lnTo>
                    <a:pt x="126" y="64"/>
                  </a:lnTo>
                  <a:lnTo>
                    <a:pt x="104" y="74"/>
                  </a:lnTo>
                  <a:lnTo>
                    <a:pt x="92" y="78"/>
                  </a:lnTo>
                  <a:lnTo>
                    <a:pt x="82" y="80"/>
                  </a:lnTo>
                  <a:lnTo>
                    <a:pt x="82" y="80"/>
                  </a:lnTo>
                  <a:lnTo>
                    <a:pt x="86" y="82"/>
                  </a:lnTo>
                  <a:lnTo>
                    <a:pt x="100" y="82"/>
                  </a:lnTo>
                  <a:lnTo>
                    <a:pt x="110" y="82"/>
                  </a:lnTo>
                  <a:lnTo>
                    <a:pt x="122" y="80"/>
                  </a:lnTo>
                  <a:lnTo>
                    <a:pt x="136" y="76"/>
                  </a:lnTo>
                  <a:lnTo>
                    <a:pt x="154" y="70"/>
                  </a:lnTo>
                  <a:lnTo>
                    <a:pt x="154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3" name="Freeform 159"/>
            <p:cNvSpPr>
              <a:spLocks/>
            </p:cNvSpPr>
            <p:nvPr/>
          </p:nvSpPr>
          <p:spPr bwMode="auto">
            <a:xfrm>
              <a:off x="2871537" y="3805989"/>
              <a:ext cx="1155032" cy="1283368"/>
            </a:xfrm>
            <a:custGeom>
              <a:avLst/>
              <a:gdLst/>
              <a:ahLst/>
              <a:cxnLst>
                <a:cxn ang="0">
                  <a:pos x="130" y="158"/>
                </a:cxn>
                <a:cxn ang="0">
                  <a:pos x="130" y="158"/>
                </a:cxn>
                <a:cxn ang="0">
                  <a:pos x="130" y="148"/>
                </a:cxn>
                <a:cxn ang="0">
                  <a:pos x="130" y="122"/>
                </a:cxn>
                <a:cxn ang="0">
                  <a:pos x="134" y="88"/>
                </a:cxn>
                <a:cxn ang="0">
                  <a:pos x="136" y="70"/>
                </a:cxn>
                <a:cxn ang="0">
                  <a:pos x="142" y="52"/>
                </a:cxn>
                <a:cxn ang="0">
                  <a:pos x="142" y="52"/>
                </a:cxn>
                <a:cxn ang="0">
                  <a:pos x="144" y="42"/>
                </a:cxn>
                <a:cxn ang="0">
                  <a:pos x="142" y="32"/>
                </a:cxn>
                <a:cxn ang="0">
                  <a:pos x="140" y="24"/>
                </a:cxn>
                <a:cxn ang="0">
                  <a:pos x="134" y="16"/>
                </a:cxn>
                <a:cxn ang="0">
                  <a:pos x="128" y="10"/>
                </a:cxn>
                <a:cxn ang="0">
                  <a:pos x="118" y="4"/>
                </a:cxn>
                <a:cxn ang="0">
                  <a:pos x="110" y="2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8" y="2"/>
                </a:cxn>
                <a:cxn ang="0">
                  <a:pos x="80" y="6"/>
                </a:cxn>
                <a:cxn ang="0">
                  <a:pos x="74" y="10"/>
                </a:cxn>
                <a:cxn ang="0">
                  <a:pos x="68" y="18"/>
                </a:cxn>
                <a:cxn ang="0">
                  <a:pos x="62" y="28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52" y="34"/>
                </a:cxn>
                <a:cxn ang="0">
                  <a:pos x="34" y="36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4" y="104"/>
                </a:cxn>
                <a:cxn ang="0">
                  <a:pos x="12" y="118"/>
                </a:cxn>
                <a:cxn ang="0">
                  <a:pos x="18" y="124"/>
                </a:cxn>
                <a:cxn ang="0">
                  <a:pos x="24" y="130"/>
                </a:cxn>
                <a:cxn ang="0">
                  <a:pos x="32" y="136"/>
                </a:cxn>
                <a:cxn ang="0">
                  <a:pos x="44" y="142"/>
                </a:cxn>
                <a:cxn ang="0">
                  <a:pos x="70" y="152"/>
                </a:cxn>
                <a:cxn ang="0">
                  <a:pos x="102" y="160"/>
                </a:cxn>
                <a:cxn ang="0">
                  <a:pos x="102" y="160"/>
                </a:cxn>
                <a:cxn ang="0">
                  <a:pos x="100" y="156"/>
                </a:cxn>
                <a:cxn ang="0">
                  <a:pos x="90" y="144"/>
                </a:cxn>
                <a:cxn ang="0">
                  <a:pos x="86" y="136"/>
                </a:cxn>
                <a:cxn ang="0">
                  <a:pos x="82" y="126"/>
                </a:cxn>
                <a:cxn ang="0">
                  <a:pos x="80" y="114"/>
                </a:cxn>
                <a:cxn ang="0">
                  <a:pos x="80" y="102"/>
                </a:cxn>
                <a:cxn ang="0">
                  <a:pos x="80" y="102"/>
                </a:cxn>
                <a:cxn ang="0">
                  <a:pos x="84" y="108"/>
                </a:cxn>
                <a:cxn ang="0">
                  <a:pos x="94" y="124"/>
                </a:cxn>
                <a:cxn ang="0">
                  <a:pos x="112" y="142"/>
                </a:cxn>
                <a:cxn ang="0">
                  <a:pos x="120" y="150"/>
                </a:cxn>
                <a:cxn ang="0">
                  <a:pos x="130" y="158"/>
                </a:cxn>
                <a:cxn ang="0">
                  <a:pos x="130" y="158"/>
                </a:cxn>
              </a:cxnLst>
              <a:rect l="0" t="0" r="r" b="b"/>
              <a:pathLst>
                <a:path w="144" h="160">
                  <a:moveTo>
                    <a:pt x="130" y="158"/>
                  </a:moveTo>
                  <a:lnTo>
                    <a:pt x="130" y="158"/>
                  </a:lnTo>
                  <a:lnTo>
                    <a:pt x="130" y="148"/>
                  </a:lnTo>
                  <a:lnTo>
                    <a:pt x="130" y="122"/>
                  </a:lnTo>
                  <a:lnTo>
                    <a:pt x="134" y="88"/>
                  </a:lnTo>
                  <a:lnTo>
                    <a:pt x="136" y="70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44" y="42"/>
                  </a:lnTo>
                  <a:lnTo>
                    <a:pt x="142" y="32"/>
                  </a:lnTo>
                  <a:lnTo>
                    <a:pt x="140" y="24"/>
                  </a:lnTo>
                  <a:lnTo>
                    <a:pt x="134" y="16"/>
                  </a:lnTo>
                  <a:lnTo>
                    <a:pt x="128" y="10"/>
                  </a:lnTo>
                  <a:lnTo>
                    <a:pt x="118" y="4"/>
                  </a:lnTo>
                  <a:lnTo>
                    <a:pt x="110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8" y="2"/>
                  </a:lnTo>
                  <a:lnTo>
                    <a:pt x="80" y="6"/>
                  </a:lnTo>
                  <a:lnTo>
                    <a:pt x="74" y="10"/>
                  </a:lnTo>
                  <a:lnTo>
                    <a:pt x="68" y="18"/>
                  </a:lnTo>
                  <a:lnTo>
                    <a:pt x="62" y="28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52" y="34"/>
                  </a:lnTo>
                  <a:lnTo>
                    <a:pt x="34" y="36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4" y="104"/>
                  </a:lnTo>
                  <a:lnTo>
                    <a:pt x="12" y="118"/>
                  </a:lnTo>
                  <a:lnTo>
                    <a:pt x="18" y="124"/>
                  </a:lnTo>
                  <a:lnTo>
                    <a:pt x="24" y="130"/>
                  </a:lnTo>
                  <a:lnTo>
                    <a:pt x="32" y="136"/>
                  </a:lnTo>
                  <a:lnTo>
                    <a:pt x="44" y="142"/>
                  </a:lnTo>
                  <a:lnTo>
                    <a:pt x="70" y="152"/>
                  </a:lnTo>
                  <a:lnTo>
                    <a:pt x="102" y="160"/>
                  </a:lnTo>
                  <a:lnTo>
                    <a:pt x="102" y="160"/>
                  </a:lnTo>
                  <a:lnTo>
                    <a:pt x="100" y="156"/>
                  </a:lnTo>
                  <a:lnTo>
                    <a:pt x="90" y="144"/>
                  </a:lnTo>
                  <a:lnTo>
                    <a:pt x="86" y="136"/>
                  </a:lnTo>
                  <a:lnTo>
                    <a:pt x="82" y="126"/>
                  </a:lnTo>
                  <a:lnTo>
                    <a:pt x="80" y="114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84" y="108"/>
                  </a:lnTo>
                  <a:lnTo>
                    <a:pt x="94" y="124"/>
                  </a:lnTo>
                  <a:lnTo>
                    <a:pt x="112" y="142"/>
                  </a:lnTo>
                  <a:lnTo>
                    <a:pt x="120" y="150"/>
                  </a:lnTo>
                  <a:lnTo>
                    <a:pt x="130" y="158"/>
                  </a:lnTo>
                  <a:lnTo>
                    <a:pt x="130" y="1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4" name="Freeform 160"/>
            <p:cNvSpPr>
              <a:spLocks/>
            </p:cNvSpPr>
            <p:nvPr/>
          </p:nvSpPr>
          <p:spPr bwMode="auto">
            <a:xfrm>
              <a:off x="3689684" y="5249779"/>
              <a:ext cx="288758" cy="320842"/>
            </a:xfrm>
            <a:custGeom>
              <a:avLst/>
              <a:gdLst/>
              <a:ahLst/>
              <a:cxnLst>
                <a:cxn ang="0">
                  <a:pos x="36" y="20"/>
                </a:cxn>
                <a:cxn ang="0">
                  <a:pos x="36" y="20"/>
                </a:cxn>
                <a:cxn ang="0">
                  <a:pos x="34" y="28"/>
                </a:cxn>
                <a:cxn ang="0">
                  <a:pos x="30" y="34"/>
                </a:cxn>
                <a:cxn ang="0">
                  <a:pos x="24" y="38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10" y="38"/>
                </a:cxn>
                <a:cxn ang="0">
                  <a:pos x="6" y="34"/>
                </a:cxn>
                <a:cxn ang="0">
                  <a:pos x="2" y="28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2" y="12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6"/>
                </a:cxn>
                <a:cxn ang="0">
                  <a:pos x="34" y="12"/>
                </a:cxn>
                <a:cxn ang="0">
                  <a:pos x="36" y="20"/>
                </a:cxn>
                <a:cxn ang="0">
                  <a:pos x="36" y="20"/>
                </a:cxn>
              </a:cxnLst>
              <a:rect l="0" t="0" r="r" b="b"/>
              <a:pathLst>
                <a:path w="36" h="40">
                  <a:moveTo>
                    <a:pt x="36" y="20"/>
                  </a:moveTo>
                  <a:lnTo>
                    <a:pt x="36" y="20"/>
                  </a:lnTo>
                  <a:lnTo>
                    <a:pt x="34" y="28"/>
                  </a:lnTo>
                  <a:lnTo>
                    <a:pt x="30" y="34"/>
                  </a:lnTo>
                  <a:lnTo>
                    <a:pt x="24" y="38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0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6"/>
                  </a:lnTo>
                  <a:lnTo>
                    <a:pt x="34" y="12"/>
                  </a:lnTo>
                  <a:lnTo>
                    <a:pt x="36" y="20"/>
                  </a:lnTo>
                  <a:lnTo>
                    <a:pt x="36" y="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graphicFrame>
        <p:nvGraphicFramePr>
          <p:cNvPr id="159" name="Content Placeholder 158"/>
          <p:cNvGraphicFramePr>
            <a:graphicFrameLocks noGrp="1"/>
          </p:cNvGraphicFramePr>
          <p:nvPr>
            <p:ph idx="1"/>
          </p:nvPr>
        </p:nvGraphicFramePr>
        <p:xfrm>
          <a:off x="457200" y="457200"/>
          <a:ext cx="8229600" cy="5943600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3429000"/>
                <a:gridCol w="4800600"/>
              </a:tblGrid>
              <a:tr h="1461626">
                <a:tc gridSpan="2">
                  <a:txBody>
                    <a:bodyPr/>
                    <a:lstStyle/>
                    <a:p>
                      <a:pPr algn="ctr"/>
                      <a:r>
                        <a:rPr lang="en-US" sz="4000" dirty="0" smtClean="0"/>
                        <a:t>Security Token Team</a:t>
                      </a:r>
                      <a:endParaRPr lang="en-US" sz="4000" dirty="0"/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</a:tr>
              <a:tr h="1566028">
                <a:tc>
                  <a:txBody>
                    <a:bodyPr/>
                    <a:lstStyle/>
                    <a:p>
                      <a:pPr algn="ctr"/>
                      <a:r>
                        <a:rPr lang="en-US" sz="2400" dirty="0" smtClean="0"/>
                        <a:t>Supervisor</a:t>
                      </a:r>
                      <a:endParaRPr lang="en-US" sz="24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2400" dirty="0" smtClean="0"/>
                        <a:t>Mr. </a:t>
                      </a:r>
                      <a:r>
                        <a:rPr lang="en-US" sz="2400" dirty="0" err="1" smtClean="0"/>
                        <a:t>Phan</a:t>
                      </a:r>
                      <a:r>
                        <a:rPr lang="en-US" sz="2400" dirty="0" smtClean="0"/>
                        <a:t> Truong Lam</a:t>
                      </a:r>
                      <a:endParaRPr lang="en-US" sz="2400" b="1" dirty="0"/>
                    </a:p>
                  </a:txBody>
                  <a:tcPr anchor="ctr"/>
                </a:tc>
              </a:tr>
              <a:tr h="2915946">
                <a:tc>
                  <a:txBody>
                    <a:bodyPr/>
                    <a:lstStyle/>
                    <a:p>
                      <a:pPr algn="ctr"/>
                      <a:r>
                        <a:rPr kumimoji="0" lang="en-US" sz="24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Group Member</a:t>
                      </a:r>
                      <a:endParaRPr lang="en-US" sz="24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24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Ton Hong </a:t>
                      </a:r>
                      <a:r>
                        <a:rPr kumimoji="0" lang="en-US" sz="2400" u="none" strike="noStrike" cap="none" normalizeH="0" baseline="0" dirty="0" err="1" smtClean="0">
                          <a:ln>
                            <a:noFill/>
                          </a:ln>
                          <a:effectLst/>
                        </a:rPr>
                        <a:t>Duc</a:t>
                      </a:r>
                      <a:r>
                        <a:rPr kumimoji="0" lang="en-US" sz="24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 - 00001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Cao </a:t>
                      </a:r>
                      <a:r>
                        <a:rPr kumimoji="0" lang="en-US" sz="2400" u="none" strike="noStrike" cap="none" normalizeH="0" baseline="0" dirty="0" err="1" smtClean="0">
                          <a:ln>
                            <a:noFill/>
                          </a:ln>
                          <a:effectLst/>
                        </a:rPr>
                        <a:t>Hoai</a:t>
                      </a:r>
                      <a:r>
                        <a:rPr kumimoji="0" lang="en-US" sz="24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 </a:t>
                      </a:r>
                      <a:r>
                        <a:rPr kumimoji="0" lang="en-US" sz="2400" u="none" strike="noStrike" cap="none" normalizeH="0" baseline="0" dirty="0" err="1" smtClean="0">
                          <a:ln>
                            <a:noFill/>
                          </a:ln>
                          <a:effectLst/>
                        </a:rPr>
                        <a:t>Nhi</a:t>
                      </a:r>
                      <a:r>
                        <a:rPr kumimoji="0" lang="en-US" sz="24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 - 00217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Chu </a:t>
                      </a:r>
                      <a:r>
                        <a:rPr kumimoji="0" lang="en-US" sz="2400" u="none" strike="noStrike" cap="none" normalizeH="0" baseline="0" dirty="0" err="1" smtClean="0">
                          <a:ln>
                            <a:noFill/>
                          </a:ln>
                          <a:effectLst/>
                        </a:rPr>
                        <a:t>Trung</a:t>
                      </a:r>
                      <a:r>
                        <a:rPr kumimoji="0" lang="en-US" sz="24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 </a:t>
                      </a:r>
                      <a:r>
                        <a:rPr kumimoji="0" lang="en-US" sz="2400" u="none" strike="noStrike" cap="none" normalizeH="0" baseline="0" dirty="0" err="1" smtClean="0">
                          <a:ln>
                            <a:noFill/>
                          </a:ln>
                          <a:effectLst/>
                        </a:rPr>
                        <a:t>Kien</a:t>
                      </a:r>
                      <a:r>
                        <a:rPr kumimoji="0" lang="en-US" sz="24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 - 00339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Dang Hoang Duong - 00354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Nguyen </a:t>
                      </a:r>
                      <a:r>
                        <a:rPr kumimoji="0" lang="en-US" sz="2400" u="none" strike="noStrike" cap="none" normalizeH="0" baseline="0" dirty="0" err="1" smtClean="0">
                          <a:ln>
                            <a:noFill/>
                          </a:ln>
                          <a:effectLst/>
                        </a:rPr>
                        <a:t>Thi</a:t>
                      </a:r>
                      <a:r>
                        <a:rPr kumimoji="0" lang="en-US" sz="24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 Thu </a:t>
                      </a:r>
                      <a:r>
                        <a:rPr kumimoji="0" lang="en-US" sz="2400" u="none" strike="noStrike" cap="none" normalizeH="0" baseline="0" dirty="0" err="1" smtClean="0">
                          <a:ln>
                            <a:noFill/>
                          </a:ln>
                          <a:effectLst/>
                        </a:rPr>
                        <a:t>Huyen</a:t>
                      </a:r>
                      <a:r>
                        <a:rPr kumimoji="0" lang="en-US" sz="2400" u="none" strike="noStrike" cap="none" normalizeH="0" baseline="0" dirty="0" smtClean="0">
                          <a:ln>
                            <a:noFill/>
                          </a:ln>
                          <a:effectLst/>
                        </a:rPr>
                        <a:t> – 00752</a:t>
                      </a:r>
                    </a:p>
                  </a:txBody>
                  <a:tcPr anchor="ctr"/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0" name="Group 315"/>
          <p:cNvGrpSpPr/>
          <p:nvPr/>
        </p:nvGrpSpPr>
        <p:grpSpPr>
          <a:xfrm>
            <a:off x="0" y="0"/>
            <a:ext cx="9144000" cy="6858000"/>
            <a:chOff x="0" y="-1295400"/>
            <a:chExt cx="9144000" cy="9144000"/>
          </a:xfrm>
          <a:gradFill flip="none" rotWithShape="1">
            <a:gsLst>
              <a:gs pos="0">
                <a:schemeClr val="bg1">
                  <a:alpha val="10000"/>
                </a:schemeClr>
              </a:gs>
              <a:gs pos="36000">
                <a:schemeClr val="bg1">
                  <a:alpha val="0"/>
                </a:schemeClr>
              </a:gs>
              <a:gs pos="95000">
                <a:schemeClr val="bg1">
                  <a:alpha val="15000"/>
                </a:schemeClr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61" name="Freeform 7"/>
            <p:cNvSpPr>
              <a:spLocks/>
            </p:cNvSpPr>
            <p:nvPr/>
          </p:nvSpPr>
          <p:spPr bwMode="auto">
            <a:xfrm>
              <a:off x="5181600" y="3340768"/>
              <a:ext cx="465221" cy="449179"/>
            </a:xfrm>
            <a:custGeom>
              <a:avLst/>
              <a:gdLst/>
              <a:ahLst/>
              <a:cxnLst>
                <a:cxn ang="0">
                  <a:pos x="2" y="44"/>
                </a:cxn>
                <a:cxn ang="0">
                  <a:pos x="2" y="44"/>
                </a:cxn>
                <a:cxn ang="0">
                  <a:pos x="8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8" y="56"/>
                </a:cxn>
                <a:cxn ang="0">
                  <a:pos x="44" y="56"/>
                </a:cxn>
                <a:cxn ang="0">
                  <a:pos x="48" y="54"/>
                </a:cxn>
                <a:cxn ang="0">
                  <a:pos x="56" y="48"/>
                </a:cxn>
                <a:cxn ang="0">
                  <a:pos x="58" y="44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6" y="36"/>
                </a:cxn>
                <a:cxn ang="0">
                  <a:pos x="52" y="32"/>
                </a:cxn>
                <a:cxn ang="0">
                  <a:pos x="48" y="28"/>
                </a:cxn>
                <a:cxn ang="0">
                  <a:pos x="48" y="28"/>
                </a:cxn>
                <a:cxn ang="0">
                  <a:pos x="50" y="26"/>
                </a:cxn>
                <a:cxn ang="0">
                  <a:pos x="52" y="20"/>
                </a:cxn>
                <a:cxn ang="0">
                  <a:pos x="54" y="16"/>
                </a:cxn>
                <a:cxn ang="0">
                  <a:pos x="54" y="12"/>
                </a:cxn>
                <a:cxn ang="0">
                  <a:pos x="52" y="8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0" y="6"/>
                </a:cxn>
                <a:cxn ang="0">
                  <a:pos x="14" y="12"/>
                </a:cxn>
                <a:cxn ang="0">
                  <a:pos x="8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32"/>
                </a:cxn>
                <a:cxn ang="0">
                  <a:pos x="18" y="30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2" y="44"/>
                </a:cxn>
                <a:cxn ang="0">
                  <a:pos x="2" y="44"/>
                </a:cxn>
              </a:cxnLst>
              <a:rect l="0" t="0" r="r" b="b"/>
              <a:pathLst>
                <a:path w="58" h="56">
                  <a:moveTo>
                    <a:pt x="2" y="44"/>
                  </a:moveTo>
                  <a:lnTo>
                    <a:pt x="2" y="44"/>
                  </a:lnTo>
                  <a:lnTo>
                    <a:pt x="8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8" y="56"/>
                  </a:lnTo>
                  <a:lnTo>
                    <a:pt x="44" y="56"/>
                  </a:lnTo>
                  <a:lnTo>
                    <a:pt x="48" y="54"/>
                  </a:lnTo>
                  <a:lnTo>
                    <a:pt x="56" y="48"/>
                  </a:lnTo>
                  <a:lnTo>
                    <a:pt x="58" y="44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6" y="36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50" y="26"/>
                  </a:lnTo>
                  <a:lnTo>
                    <a:pt x="52" y="20"/>
                  </a:lnTo>
                  <a:lnTo>
                    <a:pt x="54" y="16"/>
                  </a:lnTo>
                  <a:lnTo>
                    <a:pt x="54" y="12"/>
                  </a:lnTo>
                  <a:lnTo>
                    <a:pt x="52" y="8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0" y="6"/>
                  </a:lnTo>
                  <a:lnTo>
                    <a:pt x="14" y="12"/>
                  </a:lnTo>
                  <a:lnTo>
                    <a:pt x="8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32"/>
                  </a:lnTo>
                  <a:lnTo>
                    <a:pt x="18" y="30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2" y="44"/>
                  </a:lnTo>
                  <a:lnTo>
                    <a:pt x="2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2" name="Freeform 8"/>
            <p:cNvSpPr>
              <a:spLocks/>
            </p:cNvSpPr>
            <p:nvPr/>
          </p:nvSpPr>
          <p:spPr bwMode="auto">
            <a:xfrm>
              <a:off x="5117432" y="3741821"/>
              <a:ext cx="401053" cy="497305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8"/>
                </a:cxn>
                <a:cxn ang="0">
                  <a:pos x="46" y="40"/>
                </a:cxn>
                <a:cxn ang="0">
                  <a:pos x="42" y="44"/>
                </a:cxn>
                <a:cxn ang="0">
                  <a:pos x="34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6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2"/>
                </a:cxn>
                <a:cxn ang="0">
                  <a:pos x="16" y="62"/>
                </a:cxn>
                <a:cxn ang="0">
                  <a:pos x="8" y="60"/>
                </a:cxn>
                <a:cxn ang="0">
                  <a:pos x="4" y="54"/>
                </a:cxn>
                <a:cxn ang="0">
                  <a:pos x="2" y="48"/>
                </a:cxn>
                <a:cxn ang="0">
                  <a:pos x="2" y="38"/>
                </a:cxn>
                <a:cxn ang="0">
                  <a:pos x="4" y="20"/>
                </a:cxn>
                <a:cxn ang="0">
                  <a:pos x="4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0" y="10"/>
                </a:cxn>
                <a:cxn ang="0">
                  <a:pos x="18" y="18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2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0" y="12"/>
                </a:cxn>
                <a:cxn ang="0">
                  <a:pos x="46" y="20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2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8"/>
                  </a:lnTo>
                  <a:lnTo>
                    <a:pt x="46" y="40"/>
                  </a:lnTo>
                  <a:lnTo>
                    <a:pt x="42" y="44"/>
                  </a:lnTo>
                  <a:lnTo>
                    <a:pt x="34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6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8" y="60"/>
                  </a:lnTo>
                  <a:lnTo>
                    <a:pt x="4" y="54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4" y="20"/>
                  </a:lnTo>
                  <a:lnTo>
                    <a:pt x="4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10" y="10"/>
                  </a:lnTo>
                  <a:lnTo>
                    <a:pt x="18" y="18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2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0" y="12"/>
                  </a:lnTo>
                  <a:lnTo>
                    <a:pt x="46" y="20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3" name="Freeform 9"/>
            <p:cNvSpPr>
              <a:spLocks/>
            </p:cNvSpPr>
            <p:nvPr/>
          </p:nvSpPr>
          <p:spPr bwMode="auto">
            <a:xfrm>
              <a:off x="4668253" y="3757863"/>
              <a:ext cx="433137" cy="449179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50" y="6"/>
                </a:cxn>
                <a:cxn ang="0">
                  <a:pos x="52" y="14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8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4" y="12"/>
                </a:cxn>
                <a:cxn ang="0">
                  <a:pos x="10" y="10"/>
                </a:cxn>
                <a:cxn ang="0">
                  <a:pos x="18" y="8"/>
                </a:cxn>
                <a:cxn ang="0">
                  <a:pos x="34" y="6"/>
                </a:cxn>
                <a:cxn ang="0">
                  <a:pos x="40" y="4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6"/>
                </a:cxn>
                <a:cxn ang="0">
                  <a:pos x="50" y="6"/>
                </a:cxn>
              </a:cxnLst>
              <a:rect l="0" t="0" r="r" b="b"/>
              <a:pathLst>
                <a:path w="54" h="56">
                  <a:moveTo>
                    <a:pt x="50" y="6"/>
                  </a:moveTo>
                  <a:lnTo>
                    <a:pt x="50" y="6"/>
                  </a:lnTo>
                  <a:lnTo>
                    <a:pt x="52" y="14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8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4" y="12"/>
                  </a:lnTo>
                  <a:lnTo>
                    <a:pt x="10" y="10"/>
                  </a:lnTo>
                  <a:lnTo>
                    <a:pt x="18" y="8"/>
                  </a:lnTo>
                  <a:lnTo>
                    <a:pt x="34" y="6"/>
                  </a:lnTo>
                  <a:lnTo>
                    <a:pt x="40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6"/>
                  </a:lnTo>
                  <a:lnTo>
                    <a:pt x="5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4" name="Freeform 10"/>
            <p:cNvSpPr>
              <a:spLocks/>
            </p:cNvSpPr>
            <p:nvPr/>
          </p:nvSpPr>
          <p:spPr bwMode="auto">
            <a:xfrm>
              <a:off x="4523874" y="3324726"/>
              <a:ext cx="481263" cy="481263"/>
            </a:xfrm>
            <a:custGeom>
              <a:avLst/>
              <a:gdLst/>
              <a:ahLst/>
              <a:cxnLst>
                <a:cxn ang="0">
                  <a:pos x="56" y="42"/>
                </a:cxn>
                <a:cxn ang="0">
                  <a:pos x="56" y="42"/>
                </a:cxn>
                <a:cxn ang="0">
                  <a:pos x="52" y="46"/>
                </a:cxn>
                <a:cxn ang="0">
                  <a:pos x="42" y="54"/>
                </a:cxn>
                <a:cxn ang="0">
                  <a:pos x="28" y="58"/>
                </a:cxn>
                <a:cxn ang="0">
                  <a:pos x="22" y="60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6"/>
                </a:cxn>
                <a:cxn ang="0">
                  <a:pos x="4" y="52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0" y="36"/>
                </a:cxn>
                <a:cxn ang="0">
                  <a:pos x="2" y="32"/>
                </a:cxn>
                <a:cxn ang="0">
                  <a:pos x="6" y="28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10" y="24"/>
                </a:cxn>
                <a:cxn ang="0">
                  <a:pos x="8" y="16"/>
                </a:cxn>
                <a:cxn ang="0">
                  <a:pos x="10" y="8"/>
                </a:cxn>
                <a:cxn ang="0">
                  <a:pos x="12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24" y="0"/>
                </a:cxn>
                <a:cxn ang="0">
                  <a:pos x="30" y="0"/>
                </a:cxn>
                <a:cxn ang="0">
                  <a:pos x="36" y="4"/>
                </a:cxn>
                <a:cxn ang="0">
                  <a:pos x="40" y="10"/>
                </a:cxn>
                <a:cxn ang="0">
                  <a:pos x="48" y="24"/>
                </a:cxn>
                <a:cxn ang="0">
                  <a:pos x="54" y="30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48" y="36"/>
                </a:cxn>
                <a:cxn ang="0">
                  <a:pos x="40" y="36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6" y="38"/>
                </a:cxn>
                <a:cxn ang="0">
                  <a:pos x="44" y="40"/>
                </a:cxn>
                <a:cxn ang="0">
                  <a:pos x="56" y="42"/>
                </a:cxn>
                <a:cxn ang="0">
                  <a:pos x="56" y="42"/>
                </a:cxn>
              </a:cxnLst>
              <a:rect l="0" t="0" r="r" b="b"/>
              <a:pathLst>
                <a:path w="60" h="60">
                  <a:moveTo>
                    <a:pt x="56" y="42"/>
                  </a:moveTo>
                  <a:lnTo>
                    <a:pt x="56" y="42"/>
                  </a:lnTo>
                  <a:lnTo>
                    <a:pt x="52" y="46"/>
                  </a:lnTo>
                  <a:lnTo>
                    <a:pt x="42" y="54"/>
                  </a:lnTo>
                  <a:lnTo>
                    <a:pt x="28" y="58"/>
                  </a:lnTo>
                  <a:lnTo>
                    <a:pt x="22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6"/>
                  </a:lnTo>
                  <a:lnTo>
                    <a:pt x="4" y="52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2" y="32"/>
                  </a:lnTo>
                  <a:lnTo>
                    <a:pt x="6" y="28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4"/>
                  </a:lnTo>
                  <a:lnTo>
                    <a:pt x="8" y="16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4"/>
                  </a:lnTo>
                  <a:lnTo>
                    <a:pt x="40" y="10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48" y="36"/>
                  </a:lnTo>
                  <a:lnTo>
                    <a:pt x="40" y="36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6" y="38"/>
                  </a:lnTo>
                  <a:lnTo>
                    <a:pt x="44" y="40"/>
                  </a:lnTo>
                  <a:lnTo>
                    <a:pt x="56" y="42"/>
                  </a:lnTo>
                  <a:lnTo>
                    <a:pt x="56" y="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5" name="Freeform 11"/>
            <p:cNvSpPr>
              <a:spLocks/>
            </p:cNvSpPr>
            <p:nvPr/>
          </p:nvSpPr>
          <p:spPr bwMode="auto">
            <a:xfrm>
              <a:off x="4908884" y="3100137"/>
              <a:ext cx="449179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8"/>
                </a:cxn>
                <a:cxn ang="0">
                  <a:pos x="44" y="36"/>
                </a:cxn>
                <a:cxn ang="0">
                  <a:pos x="54" y="26"/>
                </a:cxn>
                <a:cxn ang="0">
                  <a:pos x="54" y="26"/>
                </a:cxn>
                <a:cxn ang="0">
                  <a:pos x="56" y="20"/>
                </a:cxn>
                <a:cxn ang="0">
                  <a:pos x="56" y="12"/>
                </a:cxn>
                <a:cxn ang="0">
                  <a:pos x="54" y="6"/>
                </a:cxn>
                <a:cxn ang="0">
                  <a:pos x="48" y="2"/>
                </a:cxn>
                <a:cxn ang="0">
                  <a:pos x="48" y="2"/>
                </a:cxn>
                <a:cxn ang="0">
                  <a:pos x="40" y="0"/>
                </a:cxn>
                <a:cxn ang="0">
                  <a:pos x="34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2" y="2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2" y="46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6" h="58">
                  <a:moveTo>
                    <a:pt x="32" y="58"/>
                  </a:moveTo>
                  <a:lnTo>
                    <a:pt x="32" y="58"/>
                  </a:lnTo>
                  <a:lnTo>
                    <a:pt x="38" y="48"/>
                  </a:lnTo>
                  <a:lnTo>
                    <a:pt x="44" y="36"/>
                  </a:lnTo>
                  <a:lnTo>
                    <a:pt x="54" y="26"/>
                  </a:lnTo>
                  <a:lnTo>
                    <a:pt x="54" y="26"/>
                  </a:lnTo>
                  <a:lnTo>
                    <a:pt x="56" y="20"/>
                  </a:lnTo>
                  <a:lnTo>
                    <a:pt x="56" y="12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4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2" y="46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6" name="Freeform 12"/>
            <p:cNvSpPr>
              <a:spLocks/>
            </p:cNvSpPr>
            <p:nvPr/>
          </p:nvSpPr>
          <p:spPr bwMode="auto">
            <a:xfrm>
              <a:off x="5037221" y="3613484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7" name="Freeform 13"/>
            <p:cNvSpPr>
              <a:spLocks/>
            </p:cNvSpPr>
            <p:nvPr/>
          </p:nvSpPr>
          <p:spPr bwMode="auto">
            <a:xfrm>
              <a:off x="8213558" y="4207042"/>
              <a:ext cx="449179" cy="449179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0" y="44"/>
                </a:cxn>
                <a:cxn ang="0">
                  <a:pos x="6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6" y="56"/>
                </a:cxn>
                <a:cxn ang="0">
                  <a:pos x="42" y="56"/>
                </a:cxn>
                <a:cxn ang="0">
                  <a:pos x="48" y="54"/>
                </a:cxn>
                <a:cxn ang="0">
                  <a:pos x="54" y="48"/>
                </a:cxn>
                <a:cxn ang="0">
                  <a:pos x="56" y="44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4" y="34"/>
                </a:cxn>
                <a:cxn ang="0">
                  <a:pos x="50" y="30"/>
                </a:cxn>
                <a:cxn ang="0">
                  <a:pos x="46" y="28"/>
                </a:cxn>
                <a:cxn ang="0">
                  <a:pos x="46" y="28"/>
                </a:cxn>
                <a:cxn ang="0">
                  <a:pos x="48" y="26"/>
                </a:cxn>
                <a:cxn ang="0">
                  <a:pos x="50" y="18"/>
                </a:cxn>
                <a:cxn ang="0">
                  <a:pos x="52" y="14"/>
                </a:cxn>
                <a:cxn ang="0">
                  <a:pos x="52" y="10"/>
                </a:cxn>
                <a:cxn ang="0">
                  <a:pos x="50" y="6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18" y="4"/>
                </a:cxn>
                <a:cxn ang="0">
                  <a:pos x="12" y="12"/>
                </a:cxn>
                <a:cxn ang="0">
                  <a:pos x="6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8" y="32"/>
                </a:cxn>
                <a:cxn ang="0">
                  <a:pos x="16" y="30"/>
                </a:cxn>
                <a:cxn ang="0">
                  <a:pos x="24" y="30"/>
                </a:cxn>
                <a:cxn ang="0">
                  <a:pos x="24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0" y="44"/>
                </a:cxn>
                <a:cxn ang="0">
                  <a:pos x="0" y="44"/>
                </a:cxn>
              </a:cxnLst>
              <a:rect l="0" t="0" r="r" b="b"/>
              <a:pathLst>
                <a:path w="56" h="56">
                  <a:moveTo>
                    <a:pt x="0" y="44"/>
                  </a:moveTo>
                  <a:lnTo>
                    <a:pt x="0" y="44"/>
                  </a:lnTo>
                  <a:lnTo>
                    <a:pt x="6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6" y="56"/>
                  </a:lnTo>
                  <a:lnTo>
                    <a:pt x="42" y="56"/>
                  </a:lnTo>
                  <a:lnTo>
                    <a:pt x="48" y="54"/>
                  </a:lnTo>
                  <a:lnTo>
                    <a:pt x="54" y="48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34"/>
                  </a:lnTo>
                  <a:lnTo>
                    <a:pt x="50" y="30"/>
                  </a:lnTo>
                  <a:lnTo>
                    <a:pt x="46" y="28"/>
                  </a:lnTo>
                  <a:lnTo>
                    <a:pt x="46" y="28"/>
                  </a:lnTo>
                  <a:lnTo>
                    <a:pt x="48" y="26"/>
                  </a:lnTo>
                  <a:lnTo>
                    <a:pt x="50" y="18"/>
                  </a:lnTo>
                  <a:lnTo>
                    <a:pt x="52" y="14"/>
                  </a:lnTo>
                  <a:lnTo>
                    <a:pt x="52" y="10"/>
                  </a:lnTo>
                  <a:lnTo>
                    <a:pt x="50" y="6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4"/>
                  </a:lnTo>
                  <a:lnTo>
                    <a:pt x="12" y="12"/>
                  </a:lnTo>
                  <a:lnTo>
                    <a:pt x="6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8" y="32"/>
                  </a:lnTo>
                  <a:lnTo>
                    <a:pt x="16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0" y="44"/>
                  </a:lnTo>
                  <a:lnTo>
                    <a:pt x="0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8" name="Freeform 14"/>
            <p:cNvSpPr>
              <a:spLocks/>
            </p:cNvSpPr>
            <p:nvPr/>
          </p:nvSpPr>
          <p:spPr bwMode="auto">
            <a:xfrm>
              <a:off x="8133347" y="4608095"/>
              <a:ext cx="401053" cy="481263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6"/>
                </a:cxn>
                <a:cxn ang="0">
                  <a:pos x="46" y="40"/>
                </a:cxn>
                <a:cxn ang="0">
                  <a:pos x="42" y="42"/>
                </a:cxn>
                <a:cxn ang="0">
                  <a:pos x="36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4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0"/>
                </a:cxn>
                <a:cxn ang="0">
                  <a:pos x="16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2" y="46"/>
                </a:cxn>
                <a:cxn ang="0">
                  <a:pos x="2" y="38"/>
                </a:cxn>
                <a:cxn ang="0">
                  <a:pos x="4" y="18"/>
                </a:cxn>
                <a:cxn ang="0">
                  <a:pos x="4" y="1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0" y="10"/>
                </a:cxn>
                <a:cxn ang="0">
                  <a:pos x="18" y="16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2"/>
                </a:cxn>
                <a:cxn ang="0">
                  <a:pos x="20" y="16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0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2" y="12"/>
                </a:cxn>
                <a:cxn ang="0">
                  <a:pos x="46" y="18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0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6"/>
                  </a:lnTo>
                  <a:lnTo>
                    <a:pt x="46" y="40"/>
                  </a:lnTo>
                  <a:lnTo>
                    <a:pt x="42" y="42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4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2" y="46"/>
                  </a:lnTo>
                  <a:lnTo>
                    <a:pt x="2" y="38"/>
                  </a:lnTo>
                  <a:lnTo>
                    <a:pt x="4" y="18"/>
                  </a:lnTo>
                  <a:lnTo>
                    <a:pt x="4" y="1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0" y="10"/>
                  </a:lnTo>
                  <a:lnTo>
                    <a:pt x="18" y="1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2"/>
                  </a:lnTo>
                  <a:lnTo>
                    <a:pt x="20" y="16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2" y="12"/>
                  </a:lnTo>
                  <a:lnTo>
                    <a:pt x="46" y="18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9" name="Freeform 15"/>
            <p:cNvSpPr>
              <a:spLocks/>
            </p:cNvSpPr>
            <p:nvPr/>
          </p:nvSpPr>
          <p:spPr bwMode="auto">
            <a:xfrm>
              <a:off x="7684168" y="4624137"/>
              <a:ext cx="433137" cy="449179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50" y="4"/>
                </a:cxn>
                <a:cxn ang="0">
                  <a:pos x="52" y="12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6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38"/>
                </a:cxn>
                <a:cxn ang="0">
                  <a:pos x="2" y="34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6" y="12"/>
                </a:cxn>
                <a:cxn ang="0">
                  <a:pos x="12" y="8"/>
                </a:cxn>
                <a:cxn ang="0">
                  <a:pos x="18" y="6"/>
                </a:cxn>
                <a:cxn ang="0">
                  <a:pos x="34" y="4"/>
                </a:cxn>
                <a:cxn ang="0">
                  <a:pos x="40" y="2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54" h="56">
                  <a:moveTo>
                    <a:pt x="50" y="4"/>
                  </a:moveTo>
                  <a:lnTo>
                    <a:pt x="50" y="4"/>
                  </a:lnTo>
                  <a:lnTo>
                    <a:pt x="52" y="12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6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12" y="8"/>
                  </a:lnTo>
                  <a:lnTo>
                    <a:pt x="18" y="6"/>
                  </a:lnTo>
                  <a:lnTo>
                    <a:pt x="34" y="4"/>
                  </a:lnTo>
                  <a:lnTo>
                    <a:pt x="40" y="2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0" name="Freeform 16"/>
            <p:cNvSpPr>
              <a:spLocks/>
            </p:cNvSpPr>
            <p:nvPr/>
          </p:nvSpPr>
          <p:spPr bwMode="auto">
            <a:xfrm>
              <a:off x="7539789" y="4174958"/>
              <a:ext cx="481263" cy="497305"/>
            </a:xfrm>
            <a:custGeom>
              <a:avLst/>
              <a:gdLst/>
              <a:ahLst/>
              <a:cxnLst>
                <a:cxn ang="0">
                  <a:pos x="56" y="44"/>
                </a:cxn>
                <a:cxn ang="0">
                  <a:pos x="56" y="44"/>
                </a:cxn>
                <a:cxn ang="0">
                  <a:pos x="52" y="48"/>
                </a:cxn>
                <a:cxn ang="0">
                  <a:pos x="42" y="54"/>
                </a:cxn>
                <a:cxn ang="0">
                  <a:pos x="28" y="60"/>
                </a:cxn>
                <a:cxn ang="0">
                  <a:pos x="22" y="62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0" y="38"/>
                </a:cxn>
                <a:cxn ang="0">
                  <a:pos x="2" y="34"/>
                </a:cxn>
                <a:cxn ang="0">
                  <a:pos x="6" y="30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4"/>
                </a:cxn>
                <a:cxn ang="0">
                  <a:pos x="8" y="18"/>
                </a:cxn>
                <a:cxn ang="0">
                  <a:pos x="10" y="10"/>
                </a:cxn>
                <a:cxn ang="0">
                  <a:pos x="12" y="6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24" y="0"/>
                </a:cxn>
                <a:cxn ang="0">
                  <a:pos x="32" y="2"/>
                </a:cxn>
                <a:cxn ang="0">
                  <a:pos x="36" y="6"/>
                </a:cxn>
                <a:cxn ang="0">
                  <a:pos x="40" y="12"/>
                </a:cxn>
                <a:cxn ang="0">
                  <a:pos x="50" y="26"/>
                </a:cxn>
                <a:cxn ang="0">
                  <a:pos x="54" y="32"/>
                </a:cxn>
                <a:cxn ang="0">
                  <a:pos x="60" y="36"/>
                </a:cxn>
                <a:cxn ang="0">
                  <a:pos x="60" y="36"/>
                </a:cxn>
                <a:cxn ang="0">
                  <a:pos x="48" y="38"/>
                </a:cxn>
                <a:cxn ang="0">
                  <a:pos x="40" y="38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6" y="40"/>
                </a:cxn>
                <a:cxn ang="0">
                  <a:pos x="44" y="42"/>
                </a:cxn>
                <a:cxn ang="0">
                  <a:pos x="56" y="44"/>
                </a:cxn>
                <a:cxn ang="0">
                  <a:pos x="56" y="44"/>
                </a:cxn>
              </a:cxnLst>
              <a:rect l="0" t="0" r="r" b="b"/>
              <a:pathLst>
                <a:path w="60" h="62">
                  <a:moveTo>
                    <a:pt x="56" y="44"/>
                  </a:moveTo>
                  <a:lnTo>
                    <a:pt x="56" y="44"/>
                  </a:lnTo>
                  <a:lnTo>
                    <a:pt x="52" y="48"/>
                  </a:lnTo>
                  <a:lnTo>
                    <a:pt x="42" y="54"/>
                  </a:lnTo>
                  <a:lnTo>
                    <a:pt x="28" y="60"/>
                  </a:lnTo>
                  <a:lnTo>
                    <a:pt x="22" y="62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38"/>
                  </a:lnTo>
                  <a:lnTo>
                    <a:pt x="2" y="34"/>
                  </a:lnTo>
                  <a:lnTo>
                    <a:pt x="6" y="30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4"/>
                  </a:lnTo>
                  <a:lnTo>
                    <a:pt x="8" y="18"/>
                  </a:lnTo>
                  <a:lnTo>
                    <a:pt x="10" y="10"/>
                  </a:lnTo>
                  <a:lnTo>
                    <a:pt x="12" y="6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6" y="6"/>
                  </a:lnTo>
                  <a:lnTo>
                    <a:pt x="40" y="12"/>
                  </a:lnTo>
                  <a:lnTo>
                    <a:pt x="50" y="26"/>
                  </a:lnTo>
                  <a:lnTo>
                    <a:pt x="54" y="32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48" y="38"/>
                  </a:lnTo>
                  <a:lnTo>
                    <a:pt x="40" y="38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6" y="40"/>
                  </a:lnTo>
                  <a:lnTo>
                    <a:pt x="44" y="42"/>
                  </a:lnTo>
                  <a:lnTo>
                    <a:pt x="56" y="44"/>
                  </a:lnTo>
                  <a:lnTo>
                    <a:pt x="56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1" name="Freeform 17"/>
            <p:cNvSpPr>
              <a:spLocks/>
            </p:cNvSpPr>
            <p:nvPr/>
          </p:nvSpPr>
          <p:spPr bwMode="auto">
            <a:xfrm>
              <a:off x="7924800" y="3966411"/>
              <a:ext cx="465221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6"/>
                </a:cxn>
                <a:cxn ang="0">
                  <a:pos x="46" y="36"/>
                </a:cxn>
                <a:cxn ang="0">
                  <a:pos x="54" y="24"/>
                </a:cxn>
                <a:cxn ang="0">
                  <a:pos x="54" y="24"/>
                </a:cxn>
                <a:cxn ang="0">
                  <a:pos x="58" y="18"/>
                </a:cxn>
                <a:cxn ang="0">
                  <a:pos x="58" y="12"/>
                </a:cxn>
                <a:cxn ang="0">
                  <a:pos x="54" y="6"/>
                </a:cxn>
                <a:cxn ang="0">
                  <a:pos x="48" y="0"/>
                </a:cxn>
                <a:cxn ang="0">
                  <a:pos x="48" y="0"/>
                </a:cxn>
                <a:cxn ang="0">
                  <a:pos x="42" y="0"/>
                </a:cxn>
                <a:cxn ang="0">
                  <a:pos x="36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4" y="2"/>
                </a:cxn>
                <a:cxn ang="0">
                  <a:pos x="10" y="2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38"/>
                </a:cxn>
                <a:cxn ang="0">
                  <a:pos x="14" y="46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8" h="58">
                  <a:moveTo>
                    <a:pt x="32" y="58"/>
                  </a:moveTo>
                  <a:lnTo>
                    <a:pt x="32" y="58"/>
                  </a:lnTo>
                  <a:lnTo>
                    <a:pt x="38" y="46"/>
                  </a:lnTo>
                  <a:lnTo>
                    <a:pt x="46" y="36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8" y="18"/>
                  </a:lnTo>
                  <a:lnTo>
                    <a:pt x="58" y="12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6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38"/>
                  </a:lnTo>
                  <a:lnTo>
                    <a:pt x="14" y="46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2" name="Freeform 18"/>
            <p:cNvSpPr>
              <a:spLocks/>
            </p:cNvSpPr>
            <p:nvPr/>
          </p:nvSpPr>
          <p:spPr bwMode="auto">
            <a:xfrm>
              <a:off x="8053137" y="4479758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3" name="Freeform 19"/>
            <p:cNvSpPr>
              <a:spLocks/>
            </p:cNvSpPr>
            <p:nvPr/>
          </p:nvSpPr>
          <p:spPr bwMode="auto">
            <a:xfrm>
              <a:off x="0" y="2442411"/>
              <a:ext cx="1122947" cy="1155032"/>
            </a:xfrm>
            <a:custGeom>
              <a:avLst/>
              <a:gdLst/>
              <a:ahLst/>
              <a:cxnLst>
                <a:cxn ang="0">
                  <a:pos x="114" y="24"/>
                </a:cxn>
                <a:cxn ang="0">
                  <a:pos x="130" y="46"/>
                </a:cxn>
                <a:cxn ang="0">
                  <a:pos x="132" y="74"/>
                </a:cxn>
                <a:cxn ang="0">
                  <a:pos x="122" y="100"/>
                </a:cxn>
                <a:cxn ang="0">
                  <a:pos x="102" y="124"/>
                </a:cxn>
                <a:cxn ang="0">
                  <a:pos x="88" y="134"/>
                </a:cxn>
                <a:cxn ang="0">
                  <a:pos x="62" y="140"/>
                </a:cxn>
                <a:cxn ang="0">
                  <a:pos x="52" y="138"/>
                </a:cxn>
                <a:cxn ang="0">
                  <a:pos x="36" y="124"/>
                </a:cxn>
                <a:cxn ang="0">
                  <a:pos x="36" y="104"/>
                </a:cxn>
                <a:cxn ang="0">
                  <a:pos x="38" y="98"/>
                </a:cxn>
                <a:cxn ang="0">
                  <a:pos x="46" y="90"/>
                </a:cxn>
                <a:cxn ang="0">
                  <a:pos x="52" y="88"/>
                </a:cxn>
                <a:cxn ang="0">
                  <a:pos x="62" y="88"/>
                </a:cxn>
                <a:cxn ang="0">
                  <a:pos x="80" y="100"/>
                </a:cxn>
                <a:cxn ang="0">
                  <a:pos x="82" y="102"/>
                </a:cxn>
                <a:cxn ang="0">
                  <a:pos x="68" y="86"/>
                </a:cxn>
                <a:cxn ang="0">
                  <a:pos x="56" y="82"/>
                </a:cxn>
                <a:cxn ang="0">
                  <a:pos x="42" y="86"/>
                </a:cxn>
                <a:cxn ang="0">
                  <a:pos x="34" y="92"/>
                </a:cxn>
                <a:cxn ang="0">
                  <a:pos x="28" y="106"/>
                </a:cxn>
                <a:cxn ang="0">
                  <a:pos x="30" y="120"/>
                </a:cxn>
                <a:cxn ang="0">
                  <a:pos x="38" y="132"/>
                </a:cxn>
                <a:cxn ang="0">
                  <a:pos x="50" y="140"/>
                </a:cxn>
                <a:cxn ang="0">
                  <a:pos x="56" y="144"/>
                </a:cxn>
                <a:cxn ang="0">
                  <a:pos x="76" y="144"/>
                </a:cxn>
                <a:cxn ang="0">
                  <a:pos x="100" y="132"/>
                </a:cxn>
                <a:cxn ang="0">
                  <a:pos x="122" y="110"/>
                </a:cxn>
                <a:cxn ang="0">
                  <a:pos x="136" y="86"/>
                </a:cxn>
                <a:cxn ang="0">
                  <a:pos x="138" y="78"/>
                </a:cxn>
                <a:cxn ang="0">
                  <a:pos x="140" y="60"/>
                </a:cxn>
                <a:cxn ang="0">
                  <a:pos x="132" y="38"/>
                </a:cxn>
                <a:cxn ang="0">
                  <a:pos x="110" y="16"/>
                </a:cxn>
                <a:cxn ang="0">
                  <a:pos x="80" y="2"/>
                </a:cxn>
                <a:cxn ang="0">
                  <a:pos x="64" y="0"/>
                </a:cxn>
                <a:cxn ang="0">
                  <a:pos x="30" y="2"/>
                </a:cxn>
                <a:cxn ang="0">
                  <a:pos x="0" y="16"/>
                </a:cxn>
                <a:cxn ang="0">
                  <a:pos x="0" y="26"/>
                </a:cxn>
                <a:cxn ang="0">
                  <a:pos x="26" y="12"/>
                </a:cxn>
                <a:cxn ang="0">
                  <a:pos x="58" y="8"/>
                </a:cxn>
                <a:cxn ang="0">
                  <a:pos x="88" y="12"/>
                </a:cxn>
                <a:cxn ang="0">
                  <a:pos x="114" y="24"/>
                </a:cxn>
              </a:cxnLst>
              <a:rect l="0" t="0" r="r" b="b"/>
              <a:pathLst>
                <a:path w="140" h="144">
                  <a:moveTo>
                    <a:pt x="114" y="24"/>
                  </a:moveTo>
                  <a:lnTo>
                    <a:pt x="114" y="24"/>
                  </a:lnTo>
                  <a:lnTo>
                    <a:pt x="124" y="34"/>
                  </a:lnTo>
                  <a:lnTo>
                    <a:pt x="130" y="46"/>
                  </a:lnTo>
                  <a:lnTo>
                    <a:pt x="132" y="60"/>
                  </a:lnTo>
                  <a:lnTo>
                    <a:pt x="132" y="74"/>
                  </a:lnTo>
                  <a:lnTo>
                    <a:pt x="128" y="86"/>
                  </a:lnTo>
                  <a:lnTo>
                    <a:pt x="122" y="100"/>
                  </a:lnTo>
                  <a:lnTo>
                    <a:pt x="112" y="112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88" y="134"/>
                  </a:lnTo>
                  <a:lnTo>
                    <a:pt x="76" y="138"/>
                  </a:lnTo>
                  <a:lnTo>
                    <a:pt x="62" y="140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42" y="132"/>
                  </a:lnTo>
                  <a:lnTo>
                    <a:pt x="36" y="124"/>
                  </a:lnTo>
                  <a:lnTo>
                    <a:pt x="34" y="11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8" y="98"/>
                  </a:lnTo>
                  <a:lnTo>
                    <a:pt x="42" y="94"/>
                  </a:lnTo>
                  <a:lnTo>
                    <a:pt x="46" y="90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6" y="86"/>
                  </a:lnTo>
                  <a:lnTo>
                    <a:pt x="62" y="88"/>
                  </a:lnTo>
                  <a:lnTo>
                    <a:pt x="72" y="92"/>
                  </a:lnTo>
                  <a:lnTo>
                    <a:pt x="80" y="100"/>
                  </a:lnTo>
                  <a:lnTo>
                    <a:pt x="82" y="102"/>
                  </a:lnTo>
                  <a:lnTo>
                    <a:pt x="82" y="102"/>
                  </a:lnTo>
                  <a:lnTo>
                    <a:pt x="74" y="92"/>
                  </a:lnTo>
                  <a:lnTo>
                    <a:pt x="68" y="86"/>
                  </a:lnTo>
                  <a:lnTo>
                    <a:pt x="64" y="84"/>
                  </a:lnTo>
                  <a:lnTo>
                    <a:pt x="56" y="82"/>
                  </a:lnTo>
                  <a:lnTo>
                    <a:pt x="50" y="82"/>
                  </a:lnTo>
                  <a:lnTo>
                    <a:pt x="42" y="86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30" y="98"/>
                  </a:lnTo>
                  <a:lnTo>
                    <a:pt x="28" y="106"/>
                  </a:lnTo>
                  <a:lnTo>
                    <a:pt x="28" y="112"/>
                  </a:lnTo>
                  <a:lnTo>
                    <a:pt x="30" y="120"/>
                  </a:lnTo>
                  <a:lnTo>
                    <a:pt x="34" y="126"/>
                  </a:lnTo>
                  <a:lnTo>
                    <a:pt x="38" y="132"/>
                  </a:lnTo>
                  <a:lnTo>
                    <a:pt x="44" y="136"/>
                  </a:lnTo>
                  <a:lnTo>
                    <a:pt x="50" y="140"/>
                  </a:lnTo>
                  <a:lnTo>
                    <a:pt x="50" y="140"/>
                  </a:lnTo>
                  <a:lnTo>
                    <a:pt x="56" y="144"/>
                  </a:lnTo>
                  <a:lnTo>
                    <a:pt x="62" y="144"/>
                  </a:lnTo>
                  <a:lnTo>
                    <a:pt x="76" y="144"/>
                  </a:lnTo>
                  <a:lnTo>
                    <a:pt x="88" y="140"/>
                  </a:lnTo>
                  <a:lnTo>
                    <a:pt x="100" y="132"/>
                  </a:lnTo>
                  <a:lnTo>
                    <a:pt x="112" y="122"/>
                  </a:lnTo>
                  <a:lnTo>
                    <a:pt x="122" y="110"/>
                  </a:lnTo>
                  <a:lnTo>
                    <a:pt x="130" y="98"/>
                  </a:lnTo>
                  <a:lnTo>
                    <a:pt x="136" y="86"/>
                  </a:lnTo>
                  <a:lnTo>
                    <a:pt x="136" y="86"/>
                  </a:lnTo>
                  <a:lnTo>
                    <a:pt x="138" y="78"/>
                  </a:lnTo>
                  <a:lnTo>
                    <a:pt x="140" y="68"/>
                  </a:lnTo>
                  <a:lnTo>
                    <a:pt x="140" y="60"/>
                  </a:lnTo>
                  <a:lnTo>
                    <a:pt x="138" y="52"/>
                  </a:lnTo>
                  <a:lnTo>
                    <a:pt x="132" y="38"/>
                  </a:lnTo>
                  <a:lnTo>
                    <a:pt x="124" y="26"/>
                  </a:lnTo>
                  <a:lnTo>
                    <a:pt x="110" y="16"/>
                  </a:lnTo>
                  <a:lnTo>
                    <a:pt x="96" y="8"/>
                  </a:lnTo>
                  <a:lnTo>
                    <a:pt x="80" y="2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48" y="0"/>
                  </a:lnTo>
                  <a:lnTo>
                    <a:pt x="30" y="2"/>
                  </a:lnTo>
                  <a:lnTo>
                    <a:pt x="14" y="8"/>
                  </a:lnTo>
                  <a:lnTo>
                    <a:pt x="0" y="1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2" y="18"/>
                  </a:lnTo>
                  <a:lnTo>
                    <a:pt x="26" y="12"/>
                  </a:lnTo>
                  <a:lnTo>
                    <a:pt x="42" y="8"/>
                  </a:lnTo>
                  <a:lnTo>
                    <a:pt x="58" y="8"/>
                  </a:lnTo>
                  <a:lnTo>
                    <a:pt x="74" y="8"/>
                  </a:lnTo>
                  <a:lnTo>
                    <a:pt x="88" y="12"/>
                  </a:lnTo>
                  <a:lnTo>
                    <a:pt x="102" y="16"/>
                  </a:lnTo>
                  <a:lnTo>
                    <a:pt x="114" y="24"/>
                  </a:lnTo>
                  <a:lnTo>
                    <a:pt x="114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4" name="Freeform 20"/>
            <p:cNvSpPr>
              <a:spLocks/>
            </p:cNvSpPr>
            <p:nvPr/>
          </p:nvSpPr>
          <p:spPr bwMode="auto">
            <a:xfrm>
              <a:off x="1171074" y="7463589"/>
              <a:ext cx="1796716" cy="385011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12" y="0"/>
                </a:cxn>
                <a:cxn ang="0">
                  <a:pos x="92" y="4"/>
                </a:cxn>
                <a:cxn ang="0">
                  <a:pos x="72" y="12"/>
                </a:cxn>
                <a:cxn ang="0">
                  <a:pos x="52" y="20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0" y="48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80" y="16"/>
                </a:cxn>
                <a:cxn ang="0">
                  <a:pos x="98" y="12"/>
                </a:cxn>
                <a:cxn ang="0">
                  <a:pos x="116" y="10"/>
                </a:cxn>
                <a:cxn ang="0">
                  <a:pos x="134" y="10"/>
                </a:cxn>
                <a:cxn ang="0">
                  <a:pos x="152" y="14"/>
                </a:cxn>
                <a:cxn ang="0">
                  <a:pos x="170" y="18"/>
                </a:cxn>
                <a:cxn ang="0">
                  <a:pos x="188" y="26"/>
                </a:cxn>
                <a:cxn ang="0">
                  <a:pos x="204" y="36"/>
                </a:cxn>
                <a:cxn ang="0">
                  <a:pos x="204" y="36"/>
                </a:cxn>
                <a:cxn ang="0">
                  <a:pos x="218" y="48"/>
                </a:cxn>
                <a:cxn ang="0">
                  <a:pos x="224" y="48"/>
                </a:cxn>
                <a:cxn ang="0">
                  <a:pos x="224" y="48"/>
                </a:cxn>
                <a:cxn ang="0">
                  <a:pos x="214" y="38"/>
                </a:cxn>
                <a:cxn ang="0">
                  <a:pos x="202" y="26"/>
                </a:cxn>
                <a:cxn ang="0">
                  <a:pos x="188" y="18"/>
                </a:cxn>
                <a:cxn ang="0">
                  <a:pos x="174" y="10"/>
                </a:cxn>
                <a:cxn ang="0">
                  <a:pos x="158" y="6"/>
                </a:cxn>
                <a:cxn ang="0">
                  <a:pos x="144" y="2"/>
                </a:cxn>
                <a:cxn ang="0">
                  <a:pos x="128" y="0"/>
                </a:cxn>
                <a:cxn ang="0">
                  <a:pos x="112" y="0"/>
                </a:cxn>
                <a:cxn ang="0">
                  <a:pos x="112" y="0"/>
                </a:cxn>
              </a:cxnLst>
              <a:rect l="0" t="0" r="r" b="b"/>
              <a:pathLst>
                <a:path w="224" h="48">
                  <a:moveTo>
                    <a:pt x="112" y="0"/>
                  </a:moveTo>
                  <a:lnTo>
                    <a:pt x="112" y="0"/>
                  </a:lnTo>
                  <a:lnTo>
                    <a:pt x="92" y="4"/>
                  </a:lnTo>
                  <a:lnTo>
                    <a:pt x="72" y="12"/>
                  </a:lnTo>
                  <a:lnTo>
                    <a:pt x="52" y="20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0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80" y="16"/>
                  </a:lnTo>
                  <a:lnTo>
                    <a:pt x="98" y="12"/>
                  </a:lnTo>
                  <a:lnTo>
                    <a:pt x="116" y="10"/>
                  </a:lnTo>
                  <a:lnTo>
                    <a:pt x="134" y="10"/>
                  </a:lnTo>
                  <a:lnTo>
                    <a:pt x="152" y="14"/>
                  </a:lnTo>
                  <a:lnTo>
                    <a:pt x="170" y="18"/>
                  </a:lnTo>
                  <a:lnTo>
                    <a:pt x="188" y="26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18" y="48"/>
                  </a:lnTo>
                  <a:lnTo>
                    <a:pt x="224" y="48"/>
                  </a:lnTo>
                  <a:lnTo>
                    <a:pt x="224" y="48"/>
                  </a:lnTo>
                  <a:lnTo>
                    <a:pt x="214" y="38"/>
                  </a:lnTo>
                  <a:lnTo>
                    <a:pt x="202" y="26"/>
                  </a:lnTo>
                  <a:lnTo>
                    <a:pt x="188" y="18"/>
                  </a:lnTo>
                  <a:lnTo>
                    <a:pt x="174" y="10"/>
                  </a:lnTo>
                  <a:lnTo>
                    <a:pt x="158" y="6"/>
                  </a:lnTo>
                  <a:lnTo>
                    <a:pt x="144" y="2"/>
                  </a:lnTo>
                  <a:lnTo>
                    <a:pt x="128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5" name="Freeform 21"/>
            <p:cNvSpPr>
              <a:spLocks/>
            </p:cNvSpPr>
            <p:nvPr/>
          </p:nvSpPr>
          <p:spPr bwMode="auto">
            <a:xfrm>
              <a:off x="320842" y="5362074"/>
              <a:ext cx="2277979" cy="2486526"/>
            </a:xfrm>
            <a:custGeom>
              <a:avLst/>
              <a:gdLst/>
              <a:ahLst/>
              <a:cxnLst>
                <a:cxn ang="0">
                  <a:pos x="148" y="194"/>
                </a:cxn>
                <a:cxn ang="0">
                  <a:pos x="136" y="122"/>
                </a:cxn>
                <a:cxn ang="0">
                  <a:pos x="136" y="92"/>
                </a:cxn>
                <a:cxn ang="0">
                  <a:pos x="152" y="48"/>
                </a:cxn>
                <a:cxn ang="0">
                  <a:pos x="188" y="14"/>
                </a:cxn>
                <a:cxn ang="0">
                  <a:pos x="216" y="4"/>
                </a:cxn>
                <a:cxn ang="0">
                  <a:pos x="254" y="18"/>
                </a:cxn>
                <a:cxn ang="0">
                  <a:pos x="274" y="54"/>
                </a:cxn>
                <a:cxn ang="0">
                  <a:pos x="278" y="86"/>
                </a:cxn>
                <a:cxn ang="0">
                  <a:pos x="262" y="124"/>
                </a:cxn>
                <a:cxn ang="0">
                  <a:pos x="242" y="132"/>
                </a:cxn>
                <a:cxn ang="0">
                  <a:pos x="216" y="118"/>
                </a:cxn>
                <a:cxn ang="0">
                  <a:pos x="214" y="106"/>
                </a:cxn>
                <a:cxn ang="0">
                  <a:pos x="216" y="94"/>
                </a:cxn>
                <a:cxn ang="0">
                  <a:pos x="234" y="84"/>
                </a:cxn>
                <a:cxn ang="0">
                  <a:pos x="248" y="84"/>
                </a:cxn>
                <a:cxn ang="0">
                  <a:pos x="222" y="82"/>
                </a:cxn>
                <a:cxn ang="0">
                  <a:pos x="208" y="100"/>
                </a:cxn>
                <a:cxn ang="0">
                  <a:pos x="208" y="118"/>
                </a:cxn>
                <a:cxn ang="0">
                  <a:pos x="224" y="132"/>
                </a:cxn>
                <a:cxn ang="0">
                  <a:pos x="244" y="134"/>
                </a:cxn>
                <a:cxn ang="0">
                  <a:pos x="258" y="130"/>
                </a:cxn>
                <a:cxn ang="0">
                  <a:pos x="278" y="104"/>
                </a:cxn>
                <a:cxn ang="0">
                  <a:pos x="282" y="60"/>
                </a:cxn>
                <a:cxn ang="0">
                  <a:pos x="276" y="34"/>
                </a:cxn>
                <a:cxn ang="0">
                  <a:pos x="260" y="12"/>
                </a:cxn>
                <a:cxn ang="0">
                  <a:pos x="224" y="0"/>
                </a:cxn>
                <a:cxn ang="0">
                  <a:pos x="178" y="12"/>
                </a:cxn>
                <a:cxn ang="0">
                  <a:pos x="152" y="32"/>
                </a:cxn>
                <a:cxn ang="0">
                  <a:pos x="132" y="70"/>
                </a:cxn>
                <a:cxn ang="0">
                  <a:pos x="126" y="116"/>
                </a:cxn>
                <a:cxn ang="0">
                  <a:pos x="136" y="164"/>
                </a:cxn>
                <a:cxn ang="0">
                  <a:pos x="138" y="196"/>
                </a:cxn>
                <a:cxn ang="0">
                  <a:pos x="126" y="234"/>
                </a:cxn>
                <a:cxn ang="0">
                  <a:pos x="106" y="258"/>
                </a:cxn>
                <a:cxn ang="0">
                  <a:pos x="72" y="272"/>
                </a:cxn>
                <a:cxn ang="0">
                  <a:pos x="30" y="274"/>
                </a:cxn>
                <a:cxn ang="0">
                  <a:pos x="44" y="220"/>
                </a:cxn>
                <a:cxn ang="0">
                  <a:pos x="50" y="164"/>
                </a:cxn>
                <a:cxn ang="0">
                  <a:pos x="42" y="58"/>
                </a:cxn>
                <a:cxn ang="0">
                  <a:pos x="30" y="24"/>
                </a:cxn>
                <a:cxn ang="0">
                  <a:pos x="42" y="92"/>
                </a:cxn>
                <a:cxn ang="0">
                  <a:pos x="40" y="182"/>
                </a:cxn>
                <a:cxn ang="0">
                  <a:pos x="26" y="252"/>
                </a:cxn>
                <a:cxn ang="0">
                  <a:pos x="0" y="310"/>
                </a:cxn>
                <a:cxn ang="0">
                  <a:pos x="26" y="284"/>
                </a:cxn>
                <a:cxn ang="0">
                  <a:pos x="52" y="286"/>
                </a:cxn>
                <a:cxn ang="0">
                  <a:pos x="96" y="278"/>
                </a:cxn>
                <a:cxn ang="0">
                  <a:pos x="122" y="258"/>
                </a:cxn>
                <a:cxn ang="0">
                  <a:pos x="142" y="222"/>
                </a:cxn>
              </a:cxnLst>
              <a:rect l="0" t="0" r="r" b="b"/>
              <a:pathLst>
                <a:path w="284" h="310">
                  <a:moveTo>
                    <a:pt x="146" y="206"/>
                  </a:moveTo>
                  <a:lnTo>
                    <a:pt x="146" y="206"/>
                  </a:lnTo>
                  <a:lnTo>
                    <a:pt x="148" y="194"/>
                  </a:lnTo>
                  <a:lnTo>
                    <a:pt x="148" y="180"/>
                  </a:lnTo>
                  <a:lnTo>
                    <a:pt x="142" y="152"/>
                  </a:lnTo>
                  <a:lnTo>
                    <a:pt x="136" y="122"/>
                  </a:lnTo>
                  <a:lnTo>
                    <a:pt x="136" y="106"/>
                  </a:lnTo>
                  <a:lnTo>
                    <a:pt x="136" y="92"/>
                  </a:lnTo>
                  <a:lnTo>
                    <a:pt x="136" y="92"/>
                  </a:lnTo>
                  <a:lnTo>
                    <a:pt x="138" y="76"/>
                  </a:lnTo>
                  <a:lnTo>
                    <a:pt x="144" y="62"/>
                  </a:lnTo>
                  <a:lnTo>
                    <a:pt x="152" y="48"/>
                  </a:lnTo>
                  <a:lnTo>
                    <a:pt x="162" y="34"/>
                  </a:lnTo>
                  <a:lnTo>
                    <a:pt x="174" y="24"/>
                  </a:lnTo>
                  <a:lnTo>
                    <a:pt x="188" y="14"/>
                  </a:lnTo>
                  <a:lnTo>
                    <a:pt x="202" y="8"/>
                  </a:lnTo>
                  <a:lnTo>
                    <a:pt x="216" y="4"/>
                  </a:lnTo>
                  <a:lnTo>
                    <a:pt x="216" y="4"/>
                  </a:lnTo>
                  <a:lnTo>
                    <a:pt x="230" y="6"/>
                  </a:lnTo>
                  <a:lnTo>
                    <a:pt x="244" y="10"/>
                  </a:lnTo>
                  <a:lnTo>
                    <a:pt x="254" y="18"/>
                  </a:lnTo>
                  <a:lnTo>
                    <a:pt x="264" y="28"/>
                  </a:lnTo>
                  <a:lnTo>
                    <a:pt x="270" y="40"/>
                  </a:lnTo>
                  <a:lnTo>
                    <a:pt x="274" y="54"/>
                  </a:lnTo>
                  <a:lnTo>
                    <a:pt x="278" y="70"/>
                  </a:lnTo>
                  <a:lnTo>
                    <a:pt x="278" y="86"/>
                  </a:lnTo>
                  <a:lnTo>
                    <a:pt x="278" y="86"/>
                  </a:lnTo>
                  <a:lnTo>
                    <a:pt x="274" y="100"/>
                  </a:lnTo>
                  <a:lnTo>
                    <a:pt x="270" y="114"/>
                  </a:lnTo>
                  <a:lnTo>
                    <a:pt x="262" y="124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42" y="132"/>
                  </a:lnTo>
                  <a:lnTo>
                    <a:pt x="232" y="130"/>
                  </a:lnTo>
                  <a:lnTo>
                    <a:pt x="222" y="126"/>
                  </a:lnTo>
                  <a:lnTo>
                    <a:pt x="216" y="118"/>
                  </a:lnTo>
                  <a:lnTo>
                    <a:pt x="216" y="118"/>
                  </a:lnTo>
                  <a:lnTo>
                    <a:pt x="214" y="112"/>
                  </a:lnTo>
                  <a:lnTo>
                    <a:pt x="214" y="106"/>
                  </a:lnTo>
                  <a:lnTo>
                    <a:pt x="214" y="100"/>
                  </a:lnTo>
                  <a:lnTo>
                    <a:pt x="216" y="94"/>
                  </a:lnTo>
                  <a:lnTo>
                    <a:pt x="216" y="94"/>
                  </a:lnTo>
                  <a:lnTo>
                    <a:pt x="220" y="90"/>
                  </a:lnTo>
                  <a:lnTo>
                    <a:pt x="224" y="86"/>
                  </a:lnTo>
                  <a:lnTo>
                    <a:pt x="234" y="84"/>
                  </a:lnTo>
                  <a:lnTo>
                    <a:pt x="244" y="82"/>
                  </a:lnTo>
                  <a:lnTo>
                    <a:pt x="248" y="84"/>
                  </a:lnTo>
                  <a:lnTo>
                    <a:pt x="248" y="84"/>
                  </a:lnTo>
                  <a:lnTo>
                    <a:pt x="234" y="80"/>
                  </a:lnTo>
                  <a:lnTo>
                    <a:pt x="228" y="82"/>
                  </a:lnTo>
                  <a:lnTo>
                    <a:pt x="222" y="82"/>
                  </a:lnTo>
                  <a:lnTo>
                    <a:pt x="216" y="86"/>
                  </a:lnTo>
                  <a:lnTo>
                    <a:pt x="212" y="92"/>
                  </a:lnTo>
                  <a:lnTo>
                    <a:pt x="208" y="100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118"/>
                  </a:lnTo>
                  <a:lnTo>
                    <a:pt x="212" y="124"/>
                  </a:lnTo>
                  <a:lnTo>
                    <a:pt x="216" y="128"/>
                  </a:lnTo>
                  <a:lnTo>
                    <a:pt x="224" y="132"/>
                  </a:lnTo>
                  <a:lnTo>
                    <a:pt x="230" y="134"/>
                  </a:lnTo>
                  <a:lnTo>
                    <a:pt x="238" y="134"/>
                  </a:lnTo>
                  <a:lnTo>
                    <a:pt x="244" y="134"/>
                  </a:lnTo>
                  <a:lnTo>
                    <a:pt x="252" y="134"/>
                  </a:lnTo>
                  <a:lnTo>
                    <a:pt x="252" y="134"/>
                  </a:lnTo>
                  <a:lnTo>
                    <a:pt x="258" y="130"/>
                  </a:lnTo>
                  <a:lnTo>
                    <a:pt x="264" y="128"/>
                  </a:lnTo>
                  <a:lnTo>
                    <a:pt x="272" y="118"/>
                  </a:lnTo>
                  <a:lnTo>
                    <a:pt x="278" y="104"/>
                  </a:lnTo>
                  <a:lnTo>
                    <a:pt x="282" y="90"/>
                  </a:lnTo>
                  <a:lnTo>
                    <a:pt x="284" y="76"/>
                  </a:lnTo>
                  <a:lnTo>
                    <a:pt x="282" y="60"/>
                  </a:lnTo>
                  <a:lnTo>
                    <a:pt x="280" y="46"/>
                  </a:lnTo>
                  <a:lnTo>
                    <a:pt x="276" y="34"/>
                  </a:lnTo>
                  <a:lnTo>
                    <a:pt x="276" y="34"/>
                  </a:lnTo>
                  <a:lnTo>
                    <a:pt x="270" y="26"/>
                  </a:lnTo>
                  <a:lnTo>
                    <a:pt x="266" y="18"/>
                  </a:lnTo>
                  <a:lnTo>
                    <a:pt x="260" y="12"/>
                  </a:lnTo>
                  <a:lnTo>
                    <a:pt x="254" y="8"/>
                  </a:lnTo>
                  <a:lnTo>
                    <a:pt x="240" y="2"/>
                  </a:lnTo>
                  <a:lnTo>
                    <a:pt x="224" y="0"/>
                  </a:lnTo>
                  <a:lnTo>
                    <a:pt x="208" y="2"/>
                  </a:lnTo>
                  <a:lnTo>
                    <a:pt x="192" y="6"/>
                  </a:lnTo>
                  <a:lnTo>
                    <a:pt x="178" y="12"/>
                  </a:lnTo>
                  <a:lnTo>
                    <a:pt x="164" y="22"/>
                  </a:lnTo>
                  <a:lnTo>
                    <a:pt x="164" y="22"/>
                  </a:lnTo>
                  <a:lnTo>
                    <a:pt x="152" y="32"/>
                  </a:lnTo>
                  <a:lnTo>
                    <a:pt x="144" y="44"/>
                  </a:lnTo>
                  <a:lnTo>
                    <a:pt x="136" y="58"/>
                  </a:lnTo>
                  <a:lnTo>
                    <a:pt x="132" y="70"/>
                  </a:lnTo>
                  <a:lnTo>
                    <a:pt x="128" y="86"/>
                  </a:lnTo>
                  <a:lnTo>
                    <a:pt x="126" y="100"/>
                  </a:lnTo>
                  <a:lnTo>
                    <a:pt x="126" y="116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36" y="164"/>
                  </a:lnTo>
                  <a:lnTo>
                    <a:pt x="138" y="180"/>
                  </a:lnTo>
                  <a:lnTo>
                    <a:pt x="138" y="196"/>
                  </a:lnTo>
                  <a:lnTo>
                    <a:pt x="138" y="196"/>
                  </a:lnTo>
                  <a:lnTo>
                    <a:pt x="136" y="212"/>
                  </a:lnTo>
                  <a:lnTo>
                    <a:pt x="132" y="224"/>
                  </a:lnTo>
                  <a:lnTo>
                    <a:pt x="126" y="234"/>
                  </a:lnTo>
                  <a:lnTo>
                    <a:pt x="120" y="244"/>
                  </a:lnTo>
                  <a:lnTo>
                    <a:pt x="114" y="252"/>
                  </a:lnTo>
                  <a:lnTo>
                    <a:pt x="106" y="258"/>
                  </a:lnTo>
                  <a:lnTo>
                    <a:pt x="98" y="264"/>
                  </a:lnTo>
                  <a:lnTo>
                    <a:pt x="90" y="268"/>
                  </a:lnTo>
                  <a:lnTo>
                    <a:pt x="72" y="272"/>
                  </a:lnTo>
                  <a:lnTo>
                    <a:pt x="56" y="274"/>
                  </a:lnTo>
                  <a:lnTo>
                    <a:pt x="42" y="274"/>
                  </a:lnTo>
                  <a:lnTo>
                    <a:pt x="30" y="274"/>
                  </a:lnTo>
                  <a:lnTo>
                    <a:pt x="30" y="274"/>
                  </a:lnTo>
                  <a:lnTo>
                    <a:pt x="38" y="246"/>
                  </a:lnTo>
                  <a:lnTo>
                    <a:pt x="44" y="220"/>
                  </a:lnTo>
                  <a:lnTo>
                    <a:pt x="48" y="192"/>
                  </a:lnTo>
                  <a:lnTo>
                    <a:pt x="50" y="164"/>
                  </a:lnTo>
                  <a:lnTo>
                    <a:pt x="50" y="164"/>
                  </a:lnTo>
                  <a:lnTo>
                    <a:pt x="52" y="130"/>
                  </a:lnTo>
                  <a:lnTo>
                    <a:pt x="48" y="94"/>
                  </a:lnTo>
                  <a:lnTo>
                    <a:pt x="42" y="58"/>
                  </a:lnTo>
                  <a:lnTo>
                    <a:pt x="32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6" y="46"/>
                  </a:lnTo>
                  <a:lnTo>
                    <a:pt x="40" y="68"/>
                  </a:lnTo>
                  <a:lnTo>
                    <a:pt x="42" y="92"/>
                  </a:lnTo>
                  <a:lnTo>
                    <a:pt x="44" y="120"/>
                  </a:lnTo>
                  <a:lnTo>
                    <a:pt x="44" y="150"/>
                  </a:lnTo>
                  <a:lnTo>
                    <a:pt x="40" y="182"/>
                  </a:lnTo>
                  <a:lnTo>
                    <a:pt x="34" y="216"/>
                  </a:lnTo>
                  <a:lnTo>
                    <a:pt x="26" y="252"/>
                  </a:lnTo>
                  <a:lnTo>
                    <a:pt x="26" y="252"/>
                  </a:lnTo>
                  <a:lnTo>
                    <a:pt x="20" y="268"/>
                  </a:lnTo>
                  <a:lnTo>
                    <a:pt x="14" y="284"/>
                  </a:lnTo>
                  <a:lnTo>
                    <a:pt x="0" y="310"/>
                  </a:lnTo>
                  <a:lnTo>
                    <a:pt x="12" y="310"/>
                  </a:lnTo>
                  <a:lnTo>
                    <a:pt x="12" y="310"/>
                  </a:lnTo>
                  <a:lnTo>
                    <a:pt x="26" y="284"/>
                  </a:lnTo>
                  <a:lnTo>
                    <a:pt x="26" y="284"/>
                  </a:lnTo>
                  <a:lnTo>
                    <a:pt x="36" y="286"/>
                  </a:lnTo>
                  <a:lnTo>
                    <a:pt x="52" y="286"/>
                  </a:lnTo>
                  <a:lnTo>
                    <a:pt x="68" y="286"/>
                  </a:lnTo>
                  <a:lnTo>
                    <a:pt x="86" y="282"/>
                  </a:lnTo>
                  <a:lnTo>
                    <a:pt x="96" y="278"/>
                  </a:lnTo>
                  <a:lnTo>
                    <a:pt x="104" y="272"/>
                  </a:lnTo>
                  <a:lnTo>
                    <a:pt x="112" y="266"/>
                  </a:lnTo>
                  <a:lnTo>
                    <a:pt x="122" y="258"/>
                  </a:lnTo>
                  <a:lnTo>
                    <a:pt x="128" y="248"/>
                  </a:lnTo>
                  <a:lnTo>
                    <a:pt x="136" y="236"/>
                  </a:lnTo>
                  <a:lnTo>
                    <a:pt x="142" y="222"/>
                  </a:lnTo>
                  <a:lnTo>
                    <a:pt x="146" y="206"/>
                  </a:lnTo>
                  <a:lnTo>
                    <a:pt x="146" y="20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6" name="Freeform 22"/>
            <p:cNvSpPr>
              <a:spLocks/>
            </p:cNvSpPr>
            <p:nvPr/>
          </p:nvSpPr>
          <p:spPr bwMode="auto">
            <a:xfrm>
              <a:off x="8710863" y="-733926"/>
              <a:ext cx="433137" cy="1138989"/>
            </a:xfrm>
            <a:custGeom>
              <a:avLst/>
              <a:gdLst/>
              <a:ahLst/>
              <a:cxnLst>
                <a:cxn ang="0">
                  <a:pos x="2" y="126"/>
                </a:cxn>
                <a:cxn ang="0">
                  <a:pos x="2" y="126"/>
                </a:cxn>
                <a:cxn ang="0">
                  <a:pos x="6" y="120"/>
                </a:cxn>
                <a:cxn ang="0">
                  <a:pos x="18" y="106"/>
                </a:cxn>
                <a:cxn ang="0">
                  <a:pos x="24" y="100"/>
                </a:cxn>
                <a:cxn ang="0">
                  <a:pos x="34" y="92"/>
                </a:cxn>
                <a:cxn ang="0">
                  <a:pos x="42" y="88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48" y="88"/>
                </a:cxn>
                <a:cxn ang="0">
                  <a:pos x="34" y="98"/>
                </a:cxn>
                <a:cxn ang="0">
                  <a:pos x="28" y="106"/>
                </a:cxn>
                <a:cxn ang="0">
                  <a:pos x="20" y="116"/>
                </a:cxn>
                <a:cxn ang="0">
                  <a:pos x="16" y="128"/>
                </a:cxn>
                <a:cxn ang="0">
                  <a:pos x="12" y="142"/>
                </a:cxn>
                <a:cxn ang="0">
                  <a:pos x="12" y="142"/>
                </a:cxn>
                <a:cxn ang="0">
                  <a:pos x="22" y="142"/>
                </a:cxn>
                <a:cxn ang="0">
                  <a:pos x="54" y="138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2" y="4"/>
                </a:cxn>
                <a:cxn ang="0">
                  <a:pos x="30" y="8"/>
                </a:cxn>
                <a:cxn ang="0">
                  <a:pos x="20" y="16"/>
                </a:cxn>
                <a:cxn ang="0">
                  <a:pos x="12" y="28"/>
                </a:cxn>
                <a:cxn ang="0">
                  <a:pos x="6" y="44"/>
                </a:cxn>
                <a:cxn ang="0">
                  <a:pos x="2" y="64"/>
                </a:cxn>
                <a:cxn ang="0">
                  <a:pos x="0" y="92"/>
                </a:cxn>
                <a:cxn ang="0">
                  <a:pos x="2" y="126"/>
                </a:cxn>
                <a:cxn ang="0">
                  <a:pos x="2" y="126"/>
                </a:cxn>
              </a:cxnLst>
              <a:rect l="0" t="0" r="r" b="b"/>
              <a:pathLst>
                <a:path w="54" h="142">
                  <a:moveTo>
                    <a:pt x="2" y="126"/>
                  </a:moveTo>
                  <a:lnTo>
                    <a:pt x="2" y="126"/>
                  </a:lnTo>
                  <a:lnTo>
                    <a:pt x="6" y="120"/>
                  </a:lnTo>
                  <a:lnTo>
                    <a:pt x="18" y="106"/>
                  </a:lnTo>
                  <a:lnTo>
                    <a:pt x="24" y="100"/>
                  </a:lnTo>
                  <a:lnTo>
                    <a:pt x="34" y="92"/>
                  </a:lnTo>
                  <a:lnTo>
                    <a:pt x="42" y="88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48" y="88"/>
                  </a:lnTo>
                  <a:lnTo>
                    <a:pt x="34" y="98"/>
                  </a:lnTo>
                  <a:lnTo>
                    <a:pt x="28" y="106"/>
                  </a:lnTo>
                  <a:lnTo>
                    <a:pt x="20" y="116"/>
                  </a:lnTo>
                  <a:lnTo>
                    <a:pt x="16" y="128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22" y="142"/>
                  </a:lnTo>
                  <a:lnTo>
                    <a:pt x="54" y="138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2" y="4"/>
                  </a:lnTo>
                  <a:lnTo>
                    <a:pt x="30" y="8"/>
                  </a:lnTo>
                  <a:lnTo>
                    <a:pt x="20" y="16"/>
                  </a:lnTo>
                  <a:lnTo>
                    <a:pt x="12" y="28"/>
                  </a:lnTo>
                  <a:lnTo>
                    <a:pt x="6" y="44"/>
                  </a:lnTo>
                  <a:lnTo>
                    <a:pt x="2" y="64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2" y="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7" name="Freeform 23"/>
            <p:cNvSpPr>
              <a:spLocks/>
            </p:cNvSpPr>
            <p:nvPr/>
          </p:nvSpPr>
          <p:spPr bwMode="auto">
            <a:xfrm>
              <a:off x="8791074" y="469232"/>
              <a:ext cx="352926" cy="208547"/>
            </a:xfrm>
            <a:custGeom>
              <a:avLst/>
              <a:gdLst/>
              <a:ahLst/>
              <a:cxnLst>
                <a:cxn ang="0">
                  <a:pos x="44" y="26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26" y="4"/>
                </a:cxn>
                <a:cxn ang="0">
                  <a:pos x="14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4" y="14"/>
                </a:cxn>
                <a:cxn ang="0">
                  <a:pos x="24" y="18"/>
                </a:cxn>
                <a:cxn ang="0">
                  <a:pos x="34" y="22"/>
                </a:cxn>
                <a:cxn ang="0">
                  <a:pos x="44" y="26"/>
                </a:cxn>
                <a:cxn ang="0">
                  <a:pos x="44" y="26"/>
                </a:cxn>
              </a:cxnLst>
              <a:rect l="0" t="0" r="r" b="b"/>
              <a:pathLst>
                <a:path w="44" h="26">
                  <a:moveTo>
                    <a:pt x="44" y="26"/>
                  </a:moveTo>
                  <a:lnTo>
                    <a:pt x="44" y="0"/>
                  </a:lnTo>
                  <a:lnTo>
                    <a:pt x="44" y="0"/>
                  </a:lnTo>
                  <a:lnTo>
                    <a:pt x="26" y="4"/>
                  </a:lnTo>
                  <a:lnTo>
                    <a:pt x="14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24" y="18"/>
                  </a:lnTo>
                  <a:lnTo>
                    <a:pt x="34" y="22"/>
                  </a:lnTo>
                  <a:lnTo>
                    <a:pt x="44" y="26"/>
                  </a:lnTo>
                  <a:lnTo>
                    <a:pt x="44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8" name="Freeform 24"/>
            <p:cNvSpPr>
              <a:spLocks/>
            </p:cNvSpPr>
            <p:nvPr/>
          </p:nvSpPr>
          <p:spPr bwMode="auto">
            <a:xfrm>
              <a:off x="8726905" y="677779"/>
              <a:ext cx="417095" cy="753979"/>
            </a:xfrm>
            <a:custGeom>
              <a:avLst/>
              <a:gdLst/>
              <a:ahLst/>
              <a:cxnLst>
                <a:cxn ang="0">
                  <a:pos x="52" y="94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34" y="4"/>
                </a:cxn>
                <a:cxn ang="0">
                  <a:pos x="18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0" y="6"/>
                </a:cxn>
                <a:cxn ang="0">
                  <a:pos x="18" y="14"/>
                </a:cxn>
                <a:cxn ang="0">
                  <a:pos x="26" y="26"/>
                </a:cxn>
                <a:cxn ang="0">
                  <a:pos x="32" y="40"/>
                </a:cxn>
                <a:cxn ang="0">
                  <a:pos x="42" y="68"/>
                </a:cxn>
                <a:cxn ang="0">
                  <a:pos x="52" y="94"/>
                </a:cxn>
                <a:cxn ang="0">
                  <a:pos x="52" y="94"/>
                </a:cxn>
              </a:cxnLst>
              <a:rect l="0" t="0" r="r" b="b"/>
              <a:pathLst>
                <a:path w="52" h="94">
                  <a:moveTo>
                    <a:pt x="52" y="94"/>
                  </a:moveTo>
                  <a:lnTo>
                    <a:pt x="52" y="10"/>
                  </a:lnTo>
                  <a:lnTo>
                    <a:pt x="52" y="10"/>
                  </a:lnTo>
                  <a:lnTo>
                    <a:pt x="34" y="4"/>
                  </a:lnTo>
                  <a:lnTo>
                    <a:pt x="18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6"/>
                  </a:lnTo>
                  <a:lnTo>
                    <a:pt x="18" y="14"/>
                  </a:lnTo>
                  <a:lnTo>
                    <a:pt x="26" y="26"/>
                  </a:lnTo>
                  <a:lnTo>
                    <a:pt x="32" y="40"/>
                  </a:lnTo>
                  <a:lnTo>
                    <a:pt x="42" y="68"/>
                  </a:lnTo>
                  <a:lnTo>
                    <a:pt x="52" y="94"/>
                  </a:lnTo>
                  <a:lnTo>
                    <a:pt x="52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9" name="Freeform 25"/>
            <p:cNvSpPr>
              <a:spLocks/>
            </p:cNvSpPr>
            <p:nvPr/>
          </p:nvSpPr>
          <p:spPr bwMode="auto">
            <a:xfrm>
              <a:off x="7860632" y="741947"/>
              <a:ext cx="1138989" cy="1187116"/>
            </a:xfrm>
            <a:custGeom>
              <a:avLst/>
              <a:gdLst/>
              <a:ahLst/>
              <a:cxnLst>
                <a:cxn ang="0">
                  <a:pos x="98" y="8"/>
                </a:cxn>
                <a:cxn ang="0">
                  <a:pos x="98" y="8"/>
                </a:cxn>
                <a:cxn ang="0">
                  <a:pos x="98" y="22"/>
                </a:cxn>
                <a:cxn ang="0">
                  <a:pos x="96" y="36"/>
                </a:cxn>
                <a:cxn ang="0">
                  <a:pos x="94" y="46"/>
                </a:cxn>
                <a:cxn ang="0">
                  <a:pos x="90" y="54"/>
                </a:cxn>
                <a:cxn ang="0">
                  <a:pos x="86" y="66"/>
                </a:cxn>
                <a:cxn ang="0">
                  <a:pos x="82" y="68"/>
                </a:cxn>
                <a:cxn ang="0">
                  <a:pos x="82" y="68"/>
                </a:cxn>
                <a:cxn ang="0">
                  <a:pos x="86" y="56"/>
                </a:cxn>
                <a:cxn ang="0">
                  <a:pos x="86" y="44"/>
                </a:cxn>
                <a:cxn ang="0">
                  <a:pos x="86" y="32"/>
                </a:cxn>
                <a:cxn ang="0">
                  <a:pos x="86" y="22"/>
                </a:cxn>
                <a:cxn ang="0">
                  <a:pos x="82" y="6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6" y="8"/>
                </a:cxn>
                <a:cxn ang="0">
                  <a:pos x="72" y="14"/>
                </a:cxn>
                <a:cxn ang="0">
                  <a:pos x="60" y="26"/>
                </a:cxn>
                <a:cxn ang="0">
                  <a:pos x="28" y="48"/>
                </a:cxn>
                <a:cxn ang="0">
                  <a:pos x="12" y="60"/>
                </a:cxn>
                <a:cxn ang="0">
                  <a:pos x="6" y="68"/>
                </a:cxn>
                <a:cxn ang="0">
                  <a:pos x="2" y="76"/>
                </a:cxn>
                <a:cxn ang="0">
                  <a:pos x="0" y="84"/>
                </a:cxn>
                <a:cxn ang="0">
                  <a:pos x="0" y="94"/>
                </a:cxn>
                <a:cxn ang="0">
                  <a:pos x="2" y="104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4" y="126"/>
                </a:cxn>
                <a:cxn ang="0">
                  <a:pos x="24" y="130"/>
                </a:cxn>
                <a:cxn ang="0">
                  <a:pos x="32" y="132"/>
                </a:cxn>
                <a:cxn ang="0">
                  <a:pos x="42" y="132"/>
                </a:cxn>
                <a:cxn ang="0">
                  <a:pos x="58" y="128"/>
                </a:cxn>
                <a:cxn ang="0">
                  <a:pos x="64" y="126"/>
                </a:cxn>
                <a:cxn ang="0">
                  <a:pos x="64" y="126"/>
                </a:cxn>
                <a:cxn ang="0">
                  <a:pos x="66" y="130"/>
                </a:cxn>
                <a:cxn ang="0">
                  <a:pos x="70" y="136"/>
                </a:cxn>
                <a:cxn ang="0">
                  <a:pos x="76" y="140"/>
                </a:cxn>
                <a:cxn ang="0">
                  <a:pos x="82" y="144"/>
                </a:cxn>
                <a:cxn ang="0">
                  <a:pos x="90" y="148"/>
                </a:cxn>
                <a:cxn ang="0">
                  <a:pos x="102" y="148"/>
                </a:cxn>
                <a:cxn ang="0">
                  <a:pos x="102" y="148"/>
                </a:cxn>
                <a:cxn ang="0">
                  <a:pos x="114" y="146"/>
                </a:cxn>
                <a:cxn ang="0">
                  <a:pos x="124" y="142"/>
                </a:cxn>
                <a:cxn ang="0">
                  <a:pos x="132" y="136"/>
                </a:cxn>
                <a:cxn ang="0">
                  <a:pos x="136" y="126"/>
                </a:cxn>
                <a:cxn ang="0">
                  <a:pos x="140" y="116"/>
                </a:cxn>
                <a:cxn ang="0">
                  <a:pos x="142" y="104"/>
                </a:cxn>
                <a:cxn ang="0">
                  <a:pos x="142" y="92"/>
                </a:cxn>
                <a:cxn ang="0">
                  <a:pos x="140" y="80"/>
                </a:cxn>
                <a:cxn ang="0">
                  <a:pos x="140" y="80"/>
                </a:cxn>
                <a:cxn ang="0">
                  <a:pos x="134" y="62"/>
                </a:cxn>
                <a:cxn ang="0">
                  <a:pos x="128" y="46"/>
                </a:cxn>
                <a:cxn ang="0">
                  <a:pos x="120" y="34"/>
                </a:cxn>
                <a:cxn ang="0">
                  <a:pos x="114" y="24"/>
                </a:cxn>
                <a:cxn ang="0">
                  <a:pos x="102" y="12"/>
                </a:cxn>
                <a:cxn ang="0">
                  <a:pos x="98" y="8"/>
                </a:cxn>
                <a:cxn ang="0">
                  <a:pos x="98" y="8"/>
                </a:cxn>
              </a:cxnLst>
              <a:rect l="0" t="0" r="r" b="b"/>
              <a:pathLst>
                <a:path w="142" h="148">
                  <a:moveTo>
                    <a:pt x="98" y="8"/>
                  </a:moveTo>
                  <a:lnTo>
                    <a:pt x="98" y="8"/>
                  </a:lnTo>
                  <a:lnTo>
                    <a:pt x="98" y="22"/>
                  </a:lnTo>
                  <a:lnTo>
                    <a:pt x="96" y="36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86" y="66"/>
                  </a:lnTo>
                  <a:lnTo>
                    <a:pt x="82" y="68"/>
                  </a:lnTo>
                  <a:lnTo>
                    <a:pt x="82" y="68"/>
                  </a:lnTo>
                  <a:lnTo>
                    <a:pt x="86" y="56"/>
                  </a:lnTo>
                  <a:lnTo>
                    <a:pt x="86" y="44"/>
                  </a:lnTo>
                  <a:lnTo>
                    <a:pt x="86" y="32"/>
                  </a:lnTo>
                  <a:lnTo>
                    <a:pt x="86" y="22"/>
                  </a:lnTo>
                  <a:lnTo>
                    <a:pt x="82" y="6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6" y="8"/>
                  </a:lnTo>
                  <a:lnTo>
                    <a:pt x="72" y="14"/>
                  </a:lnTo>
                  <a:lnTo>
                    <a:pt x="60" y="26"/>
                  </a:lnTo>
                  <a:lnTo>
                    <a:pt x="28" y="48"/>
                  </a:lnTo>
                  <a:lnTo>
                    <a:pt x="12" y="60"/>
                  </a:lnTo>
                  <a:lnTo>
                    <a:pt x="6" y="68"/>
                  </a:lnTo>
                  <a:lnTo>
                    <a:pt x="2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04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4" y="126"/>
                  </a:lnTo>
                  <a:lnTo>
                    <a:pt x="24" y="130"/>
                  </a:lnTo>
                  <a:lnTo>
                    <a:pt x="32" y="132"/>
                  </a:lnTo>
                  <a:lnTo>
                    <a:pt x="42" y="132"/>
                  </a:lnTo>
                  <a:lnTo>
                    <a:pt x="58" y="128"/>
                  </a:lnTo>
                  <a:lnTo>
                    <a:pt x="64" y="126"/>
                  </a:lnTo>
                  <a:lnTo>
                    <a:pt x="64" y="126"/>
                  </a:lnTo>
                  <a:lnTo>
                    <a:pt x="66" y="130"/>
                  </a:lnTo>
                  <a:lnTo>
                    <a:pt x="70" y="136"/>
                  </a:lnTo>
                  <a:lnTo>
                    <a:pt x="76" y="140"/>
                  </a:lnTo>
                  <a:lnTo>
                    <a:pt x="82" y="144"/>
                  </a:lnTo>
                  <a:lnTo>
                    <a:pt x="90" y="148"/>
                  </a:lnTo>
                  <a:lnTo>
                    <a:pt x="102" y="148"/>
                  </a:lnTo>
                  <a:lnTo>
                    <a:pt x="102" y="148"/>
                  </a:lnTo>
                  <a:lnTo>
                    <a:pt x="114" y="146"/>
                  </a:lnTo>
                  <a:lnTo>
                    <a:pt x="124" y="142"/>
                  </a:lnTo>
                  <a:lnTo>
                    <a:pt x="132" y="136"/>
                  </a:lnTo>
                  <a:lnTo>
                    <a:pt x="136" y="126"/>
                  </a:lnTo>
                  <a:lnTo>
                    <a:pt x="140" y="116"/>
                  </a:lnTo>
                  <a:lnTo>
                    <a:pt x="142" y="104"/>
                  </a:lnTo>
                  <a:lnTo>
                    <a:pt x="142" y="92"/>
                  </a:lnTo>
                  <a:lnTo>
                    <a:pt x="140" y="80"/>
                  </a:lnTo>
                  <a:lnTo>
                    <a:pt x="140" y="80"/>
                  </a:lnTo>
                  <a:lnTo>
                    <a:pt x="134" y="62"/>
                  </a:lnTo>
                  <a:lnTo>
                    <a:pt x="128" y="46"/>
                  </a:lnTo>
                  <a:lnTo>
                    <a:pt x="120" y="34"/>
                  </a:lnTo>
                  <a:lnTo>
                    <a:pt x="114" y="24"/>
                  </a:lnTo>
                  <a:lnTo>
                    <a:pt x="102" y="12"/>
                  </a:lnTo>
                  <a:lnTo>
                    <a:pt x="98" y="8"/>
                  </a:lnTo>
                  <a:lnTo>
                    <a:pt x="9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0" name="Freeform 26"/>
            <p:cNvSpPr>
              <a:spLocks/>
            </p:cNvSpPr>
            <p:nvPr/>
          </p:nvSpPr>
          <p:spPr bwMode="auto">
            <a:xfrm>
              <a:off x="7106653" y="68179"/>
              <a:ext cx="1171074" cy="1235242"/>
            </a:xfrm>
            <a:custGeom>
              <a:avLst/>
              <a:gdLst/>
              <a:ahLst/>
              <a:cxnLst>
                <a:cxn ang="0">
                  <a:pos x="146" y="66"/>
                </a:cxn>
                <a:cxn ang="0">
                  <a:pos x="146" y="66"/>
                </a:cxn>
                <a:cxn ang="0">
                  <a:pos x="132" y="72"/>
                </a:cxn>
                <a:cxn ang="0">
                  <a:pos x="118" y="76"/>
                </a:cxn>
                <a:cxn ang="0">
                  <a:pos x="106" y="78"/>
                </a:cxn>
                <a:cxn ang="0">
                  <a:pos x="96" y="78"/>
                </a:cxn>
                <a:cxn ang="0">
                  <a:pos x="82" y="78"/>
                </a:cxn>
                <a:cxn ang="0">
                  <a:pos x="78" y="76"/>
                </a:cxn>
                <a:cxn ang="0">
                  <a:pos x="78" y="76"/>
                </a:cxn>
                <a:cxn ang="0">
                  <a:pos x="88" y="74"/>
                </a:cxn>
                <a:cxn ang="0">
                  <a:pos x="100" y="72"/>
                </a:cxn>
                <a:cxn ang="0">
                  <a:pos x="122" y="60"/>
                </a:cxn>
                <a:cxn ang="0">
                  <a:pos x="146" y="44"/>
                </a:cxn>
                <a:cxn ang="0">
                  <a:pos x="146" y="44"/>
                </a:cxn>
                <a:cxn ang="0">
                  <a:pos x="136" y="44"/>
                </a:cxn>
                <a:cxn ang="0">
                  <a:pos x="126" y="42"/>
                </a:cxn>
                <a:cxn ang="0">
                  <a:pos x="108" y="32"/>
                </a:cxn>
                <a:cxn ang="0">
                  <a:pos x="72" y="12"/>
                </a:cxn>
                <a:cxn ang="0">
                  <a:pos x="56" y="2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30"/>
                </a:cxn>
                <a:cxn ang="0">
                  <a:pos x="0" y="42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2" y="70"/>
                </a:cxn>
                <a:cxn ang="0">
                  <a:pos x="16" y="76"/>
                </a:cxn>
                <a:cxn ang="0">
                  <a:pos x="22" y="82"/>
                </a:cxn>
                <a:cxn ang="0">
                  <a:pos x="22" y="82"/>
                </a:cxn>
                <a:cxn ang="0">
                  <a:pos x="16" y="86"/>
                </a:cxn>
                <a:cxn ang="0">
                  <a:pos x="12" y="92"/>
                </a:cxn>
                <a:cxn ang="0">
                  <a:pos x="10" y="98"/>
                </a:cxn>
                <a:cxn ang="0">
                  <a:pos x="8" y="106"/>
                </a:cxn>
                <a:cxn ang="0">
                  <a:pos x="10" y="118"/>
                </a:cxn>
                <a:cxn ang="0">
                  <a:pos x="14" y="130"/>
                </a:cxn>
                <a:cxn ang="0">
                  <a:pos x="22" y="142"/>
                </a:cxn>
                <a:cxn ang="0">
                  <a:pos x="36" y="150"/>
                </a:cxn>
                <a:cxn ang="0">
                  <a:pos x="42" y="152"/>
                </a:cxn>
                <a:cxn ang="0">
                  <a:pos x="50" y="154"/>
                </a:cxn>
                <a:cxn ang="0">
                  <a:pos x="58" y="154"/>
                </a:cxn>
                <a:cxn ang="0">
                  <a:pos x="68" y="152"/>
                </a:cxn>
                <a:cxn ang="0">
                  <a:pos x="68" y="152"/>
                </a:cxn>
                <a:cxn ang="0">
                  <a:pos x="76" y="150"/>
                </a:cxn>
                <a:cxn ang="0">
                  <a:pos x="86" y="146"/>
                </a:cxn>
                <a:cxn ang="0">
                  <a:pos x="102" y="136"/>
                </a:cxn>
                <a:cxn ang="0">
                  <a:pos x="114" y="122"/>
                </a:cxn>
                <a:cxn ang="0">
                  <a:pos x="126" y="106"/>
                </a:cxn>
                <a:cxn ang="0">
                  <a:pos x="134" y="92"/>
                </a:cxn>
                <a:cxn ang="0">
                  <a:pos x="142" y="78"/>
                </a:cxn>
                <a:cxn ang="0">
                  <a:pos x="146" y="66"/>
                </a:cxn>
                <a:cxn ang="0">
                  <a:pos x="146" y="66"/>
                </a:cxn>
              </a:cxnLst>
              <a:rect l="0" t="0" r="r" b="b"/>
              <a:pathLst>
                <a:path w="146" h="154">
                  <a:moveTo>
                    <a:pt x="146" y="66"/>
                  </a:moveTo>
                  <a:lnTo>
                    <a:pt x="146" y="66"/>
                  </a:lnTo>
                  <a:lnTo>
                    <a:pt x="132" y="72"/>
                  </a:lnTo>
                  <a:lnTo>
                    <a:pt x="118" y="76"/>
                  </a:lnTo>
                  <a:lnTo>
                    <a:pt x="106" y="78"/>
                  </a:lnTo>
                  <a:lnTo>
                    <a:pt x="96" y="78"/>
                  </a:lnTo>
                  <a:lnTo>
                    <a:pt x="82" y="78"/>
                  </a:lnTo>
                  <a:lnTo>
                    <a:pt x="78" y="76"/>
                  </a:lnTo>
                  <a:lnTo>
                    <a:pt x="78" y="76"/>
                  </a:lnTo>
                  <a:lnTo>
                    <a:pt x="88" y="74"/>
                  </a:lnTo>
                  <a:lnTo>
                    <a:pt x="100" y="72"/>
                  </a:lnTo>
                  <a:lnTo>
                    <a:pt x="122" y="60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36" y="44"/>
                  </a:lnTo>
                  <a:lnTo>
                    <a:pt x="126" y="42"/>
                  </a:lnTo>
                  <a:lnTo>
                    <a:pt x="108" y="32"/>
                  </a:lnTo>
                  <a:lnTo>
                    <a:pt x="72" y="12"/>
                  </a:lnTo>
                  <a:lnTo>
                    <a:pt x="56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30"/>
                  </a:lnTo>
                  <a:lnTo>
                    <a:pt x="0" y="42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2" y="70"/>
                  </a:lnTo>
                  <a:lnTo>
                    <a:pt x="16" y="76"/>
                  </a:lnTo>
                  <a:lnTo>
                    <a:pt x="22" y="82"/>
                  </a:lnTo>
                  <a:lnTo>
                    <a:pt x="22" y="82"/>
                  </a:lnTo>
                  <a:lnTo>
                    <a:pt x="16" y="86"/>
                  </a:lnTo>
                  <a:lnTo>
                    <a:pt x="12" y="92"/>
                  </a:lnTo>
                  <a:lnTo>
                    <a:pt x="10" y="98"/>
                  </a:lnTo>
                  <a:lnTo>
                    <a:pt x="8" y="106"/>
                  </a:lnTo>
                  <a:lnTo>
                    <a:pt x="10" y="118"/>
                  </a:lnTo>
                  <a:lnTo>
                    <a:pt x="14" y="130"/>
                  </a:lnTo>
                  <a:lnTo>
                    <a:pt x="22" y="142"/>
                  </a:lnTo>
                  <a:lnTo>
                    <a:pt x="36" y="150"/>
                  </a:lnTo>
                  <a:lnTo>
                    <a:pt x="42" y="152"/>
                  </a:lnTo>
                  <a:lnTo>
                    <a:pt x="50" y="154"/>
                  </a:lnTo>
                  <a:lnTo>
                    <a:pt x="58" y="154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76" y="150"/>
                  </a:lnTo>
                  <a:lnTo>
                    <a:pt x="86" y="146"/>
                  </a:lnTo>
                  <a:lnTo>
                    <a:pt x="102" y="136"/>
                  </a:lnTo>
                  <a:lnTo>
                    <a:pt x="114" y="122"/>
                  </a:lnTo>
                  <a:lnTo>
                    <a:pt x="126" y="106"/>
                  </a:lnTo>
                  <a:lnTo>
                    <a:pt x="134" y="92"/>
                  </a:lnTo>
                  <a:lnTo>
                    <a:pt x="142" y="78"/>
                  </a:lnTo>
                  <a:lnTo>
                    <a:pt x="146" y="66"/>
                  </a:lnTo>
                  <a:lnTo>
                    <a:pt x="14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1" name="Freeform 27"/>
            <p:cNvSpPr>
              <a:spLocks/>
            </p:cNvSpPr>
            <p:nvPr/>
          </p:nvSpPr>
          <p:spPr bwMode="auto">
            <a:xfrm>
              <a:off x="7620000" y="-1038726"/>
              <a:ext cx="1090863" cy="1219200"/>
            </a:xfrm>
            <a:custGeom>
              <a:avLst/>
              <a:gdLst/>
              <a:ahLst/>
              <a:cxnLst>
                <a:cxn ang="0">
                  <a:pos x="98" y="152"/>
                </a:cxn>
                <a:cxn ang="0">
                  <a:pos x="98" y="152"/>
                </a:cxn>
                <a:cxn ang="0">
                  <a:pos x="94" y="148"/>
                </a:cxn>
                <a:cxn ang="0">
                  <a:pos x="86" y="138"/>
                </a:cxn>
                <a:cxn ang="0">
                  <a:pos x="82" y="130"/>
                </a:cxn>
                <a:cxn ang="0">
                  <a:pos x="78" y="120"/>
                </a:cxn>
                <a:cxn ang="0">
                  <a:pos x="76" y="110"/>
                </a:cxn>
                <a:cxn ang="0">
                  <a:pos x="76" y="96"/>
                </a:cxn>
                <a:cxn ang="0">
                  <a:pos x="76" y="96"/>
                </a:cxn>
                <a:cxn ang="0">
                  <a:pos x="80" y="104"/>
                </a:cxn>
                <a:cxn ang="0">
                  <a:pos x="90" y="118"/>
                </a:cxn>
                <a:cxn ang="0">
                  <a:pos x="106" y="136"/>
                </a:cxn>
                <a:cxn ang="0">
                  <a:pos x="114" y="144"/>
                </a:cxn>
                <a:cxn ang="0">
                  <a:pos x="124" y="150"/>
                </a:cxn>
                <a:cxn ang="0">
                  <a:pos x="124" y="150"/>
                </a:cxn>
                <a:cxn ang="0">
                  <a:pos x="124" y="140"/>
                </a:cxn>
                <a:cxn ang="0">
                  <a:pos x="124" y="116"/>
                </a:cxn>
                <a:cxn ang="0">
                  <a:pos x="126" y="84"/>
                </a:cxn>
                <a:cxn ang="0">
                  <a:pos x="130" y="66"/>
                </a:cxn>
                <a:cxn ang="0">
                  <a:pos x="134" y="50"/>
                </a:cxn>
                <a:cxn ang="0">
                  <a:pos x="134" y="50"/>
                </a:cxn>
                <a:cxn ang="0">
                  <a:pos x="136" y="40"/>
                </a:cxn>
                <a:cxn ang="0">
                  <a:pos x="136" y="32"/>
                </a:cxn>
                <a:cxn ang="0">
                  <a:pos x="132" y="22"/>
                </a:cxn>
                <a:cxn ang="0">
                  <a:pos x="128" y="16"/>
                </a:cxn>
                <a:cxn ang="0">
                  <a:pos x="120" y="10"/>
                </a:cxn>
                <a:cxn ang="0">
                  <a:pos x="112" y="4"/>
                </a:cxn>
                <a:cxn ang="0">
                  <a:pos x="104" y="2"/>
                </a:cxn>
                <a:cxn ang="0">
                  <a:pos x="94" y="0"/>
                </a:cxn>
                <a:cxn ang="0">
                  <a:pos x="94" y="0"/>
                </a:cxn>
                <a:cxn ang="0">
                  <a:pos x="84" y="2"/>
                </a:cxn>
                <a:cxn ang="0">
                  <a:pos x="76" y="6"/>
                </a:cxn>
                <a:cxn ang="0">
                  <a:pos x="70" y="10"/>
                </a:cxn>
                <a:cxn ang="0">
                  <a:pos x="64" y="16"/>
                </a:cxn>
                <a:cxn ang="0">
                  <a:pos x="58" y="28"/>
                </a:cxn>
                <a:cxn ang="0">
                  <a:pos x="56" y="34"/>
                </a:cxn>
                <a:cxn ang="0">
                  <a:pos x="56" y="34"/>
                </a:cxn>
                <a:cxn ang="0">
                  <a:pos x="50" y="32"/>
                </a:cxn>
                <a:cxn ang="0">
                  <a:pos x="32" y="34"/>
                </a:cxn>
                <a:cxn ang="0">
                  <a:pos x="22" y="38"/>
                </a:cxn>
                <a:cxn ang="0">
                  <a:pos x="14" y="42"/>
                </a:cxn>
                <a:cxn ang="0">
                  <a:pos x="6" y="48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72"/>
                </a:cxn>
                <a:cxn ang="0">
                  <a:pos x="0" y="86"/>
                </a:cxn>
                <a:cxn ang="0">
                  <a:pos x="4" y="100"/>
                </a:cxn>
                <a:cxn ang="0">
                  <a:pos x="10" y="112"/>
                </a:cxn>
                <a:cxn ang="0">
                  <a:pos x="22" y="124"/>
                </a:cxn>
                <a:cxn ang="0">
                  <a:pos x="40" y="136"/>
                </a:cxn>
                <a:cxn ang="0">
                  <a:pos x="66" y="144"/>
                </a:cxn>
                <a:cxn ang="0">
                  <a:pos x="98" y="152"/>
                </a:cxn>
                <a:cxn ang="0">
                  <a:pos x="98" y="152"/>
                </a:cxn>
              </a:cxnLst>
              <a:rect l="0" t="0" r="r" b="b"/>
              <a:pathLst>
                <a:path w="136" h="152">
                  <a:moveTo>
                    <a:pt x="98" y="152"/>
                  </a:moveTo>
                  <a:lnTo>
                    <a:pt x="98" y="152"/>
                  </a:lnTo>
                  <a:lnTo>
                    <a:pt x="94" y="148"/>
                  </a:lnTo>
                  <a:lnTo>
                    <a:pt x="86" y="138"/>
                  </a:lnTo>
                  <a:lnTo>
                    <a:pt x="82" y="130"/>
                  </a:lnTo>
                  <a:lnTo>
                    <a:pt x="78" y="120"/>
                  </a:lnTo>
                  <a:lnTo>
                    <a:pt x="76" y="110"/>
                  </a:lnTo>
                  <a:lnTo>
                    <a:pt x="76" y="96"/>
                  </a:lnTo>
                  <a:lnTo>
                    <a:pt x="76" y="96"/>
                  </a:lnTo>
                  <a:lnTo>
                    <a:pt x="80" y="104"/>
                  </a:lnTo>
                  <a:lnTo>
                    <a:pt x="90" y="118"/>
                  </a:lnTo>
                  <a:lnTo>
                    <a:pt x="106" y="136"/>
                  </a:lnTo>
                  <a:lnTo>
                    <a:pt x="114" y="144"/>
                  </a:lnTo>
                  <a:lnTo>
                    <a:pt x="124" y="150"/>
                  </a:lnTo>
                  <a:lnTo>
                    <a:pt x="124" y="150"/>
                  </a:lnTo>
                  <a:lnTo>
                    <a:pt x="124" y="140"/>
                  </a:lnTo>
                  <a:lnTo>
                    <a:pt x="124" y="116"/>
                  </a:lnTo>
                  <a:lnTo>
                    <a:pt x="126" y="84"/>
                  </a:lnTo>
                  <a:lnTo>
                    <a:pt x="130" y="66"/>
                  </a:lnTo>
                  <a:lnTo>
                    <a:pt x="134" y="50"/>
                  </a:lnTo>
                  <a:lnTo>
                    <a:pt x="134" y="50"/>
                  </a:lnTo>
                  <a:lnTo>
                    <a:pt x="136" y="40"/>
                  </a:lnTo>
                  <a:lnTo>
                    <a:pt x="136" y="32"/>
                  </a:lnTo>
                  <a:lnTo>
                    <a:pt x="132" y="22"/>
                  </a:lnTo>
                  <a:lnTo>
                    <a:pt x="128" y="16"/>
                  </a:lnTo>
                  <a:lnTo>
                    <a:pt x="120" y="10"/>
                  </a:lnTo>
                  <a:lnTo>
                    <a:pt x="112" y="4"/>
                  </a:lnTo>
                  <a:lnTo>
                    <a:pt x="104" y="2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84" y="2"/>
                  </a:lnTo>
                  <a:lnTo>
                    <a:pt x="76" y="6"/>
                  </a:lnTo>
                  <a:lnTo>
                    <a:pt x="70" y="10"/>
                  </a:lnTo>
                  <a:lnTo>
                    <a:pt x="64" y="16"/>
                  </a:lnTo>
                  <a:lnTo>
                    <a:pt x="58" y="28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0" y="32"/>
                  </a:lnTo>
                  <a:lnTo>
                    <a:pt x="32" y="34"/>
                  </a:lnTo>
                  <a:lnTo>
                    <a:pt x="22" y="38"/>
                  </a:lnTo>
                  <a:lnTo>
                    <a:pt x="14" y="42"/>
                  </a:lnTo>
                  <a:lnTo>
                    <a:pt x="6" y="4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72"/>
                  </a:lnTo>
                  <a:lnTo>
                    <a:pt x="0" y="86"/>
                  </a:lnTo>
                  <a:lnTo>
                    <a:pt x="4" y="100"/>
                  </a:lnTo>
                  <a:lnTo>
                    <a:pt x="10" y="112"/>
                  </a:lnTo>
                  <a:lnTo>
                    <a:pt x="22" y="124"/>
                  </a:lnTo>
                  <a:lnTo>
                    <a:pt x="40" y="136"/>
                  </a:lnTo>
                  <a:lnTo>
                    <a:pt x="66" y="144"/>
                  </a:lnTo>
                  <a:lnTo>
                    <a:pt x="98" y="152"/>
                  </a:lnTo>
                  <a:lnTo>
                    <a:pt x="98" y="1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2" name="Freeform 28"/>
            <p:cNvSpPr>
              <a:spLocks/>
            </p:cNvSpPr>
            <p:nvPr/>
          </p:nvSpPr>
          <p:spPr bwMode="auto">
            <a:xfrm>
              <a:off x="8390021" y="340895"/>
              <a:ext cx="272716" cy="304800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6" y="32"/>
                </a:cxn>
                <a:cxn ang="0">
                  <a:pos x="10" y="36"/>
                </a:cxn>
                <a:cxn ang="0">
                  <a:pos x="18" y="38"/>
                </a:cxn>
                <a:cxn ang="0">
                  <a:pos x="18" y="38"/>
                </a:cxn>
                <a:cxn ang="0">
                  <a:pos x="24" y="36"/>
                </a:cxn>
                <a:cxn ang="0">
                  <a:pos x="30" y="32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4" y="12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</a:cxnLst>
              <a:rect l="0" t="0" r="r" b="b"/>
              <a:pathLst>
                <a:path w="34" h="38">
                  <a:moveTo>
                    <a:pt x="0" y="18"/>
                  </a:moveTo>
                  <a:lnTo>
                    <a:pt x="0" y="18"/>
                  </a:lnTo>
                  <a:lnTo>
                    <a:pt x="2" y="26"/>
                  </a:lnTo>
                  <a:lnTo>
                    <a:pt x="6" y="32"/>
                  </a:lnTo>
                  <a:lnTo>
                    <a:pt x="10" y="36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24" y="36"/>
                  </a:lnTo>
                  <a:lnTo>
                    <a:pt x="30" y="32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2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3" name="Freeform 29"/>
            <p:cNvSpPr>
              <a:spLocks/>
            </p:cNvSpPr>
            <p:nvPr/>
          </p:nvSpPr>
          <p:spPr bwMode="auto">
            <a:xfrm>
              <a:off x="433137" y="-669758"/>
              <a:ext cx="641684" cy="641684"/>
            </a:xfrm>
            <a:custGeom>
              <a:avLst/>
              <a:gdLst/>
              <a:ahLst/>
              <a:cxnLst>
                <a:cxn ang="0">
                  <a:pos x="30" y="46"/>
                </a:cxn>
                <a:cxn ang="0">
                  <a:pos x="30" y="46"/>
                </a:cxn>
                <a:cxn ang="0">
                  <a:pos x="26" y="48"/>
                </a:cxn>
                <a:cxn ang="0">
                  <a:pos x="20" y="54"/>
                </a:cxn>
                <a:cxn ang="0">
                  <a:pos x="12" y="66"/>
                </a:cxn>
                <a:cxn ang="0">
                  <a:pos x="8" y="72"/>
                </a:cxn>
                <a:cxn ang="0">
                  <a:pos x="6" y="80"/>
                </a:cxn>
                <a:cxn ang="0">
                  <a:pos x="6" y="80"/>
                </a:cxn>
                <a:cxn ang="0">
                  <a:pos x="16" y="7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56" y="76"/>
                </a:cxn>
                <a:cxn ang="0">
                  <a:pos x="64" y="72"/>
                </a:cxn>
                <a:cxn ang="0">
                  <a:pos x="70" y="68"/>
                </a:cxn>
                <a:cxn ang="0">
                  <a:pos x="76" y="62"/>
                </a:cxn>
                <a:cxn ang="0">
                  <a:pos x="78" y="56"/>
                </a:cxn>
                <a:cxn ang="0">
                  <a:pos x="80" y="50"/>
                </a:cxn>
                <a:cxn ang="0">
                  <a:pos x="80" y="44"/>
                </a:cxn>
                <a:cxn ang="0">
                  <a:pos x="78" y="40"/>
                </a:cxn>
                <a:cxn ang="0">
                  <a:pos x="78" y="40"/>
                </a:cxn>
                <a:cxn ang="0">
                  <a:pos x="70" y="34"/>
                </a:cxn>
                <a:cxn ang="0">
                  <a:pos x="64" y="30"/>
                </a:cxn>
                <a:cxn ang="0">
                  <a:pos x="56" y="30"/>
                </a:cxn>
                <a:cxn ang="0">
                  <a:pos x="56" y="30"/>
                </a:cxn>
                <a:cxn ang="0">
                  <a:pos x="58" y="26"/>
                </a:cxn>
                <a:cxn ang="0">
                  <a:pos x="58" y="14"/>
                </a:cxn>
                <a:cxn ang="0">
                  <a:pos x="56" y="10"/>
                </a:cxn>
                <a:cxn ang="0">
                  <a:pos x="52" y="4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4"/>
                </a:cxn>
                <a:cxn ang="0">
                  <a:pos x="10" y="10"/>
                </a:cxn>
                <a:cxn ang="0">
                  <a:pos x="4" y="18"/>
                </a:cxn>
                <a:cxn ang="0">
                  <a:pos x="2" y="30"/>
                </a:cxn>
                <a:cxn ang="0">
                  <a:pos x="0" y="48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10" y="60"/>
                </a:cxn>
                <a:cxn ang="0">
                  <a:pos x="18" y="52"/>
                </a:cxn>
                <a:cxn ang="0">
                  <a:pos x="24" y="48"/>
                </a:cxn>
                <a:cxn ang="0">
                  <a:pos x="30" y="46"/>
                </a:cxn>
                <a:cxn ang="0">
                  <a:pos x="30" y="46"/>
                </a:cxn>
              </a:cxnLst>
              <a:rect l="0" t="0" r="r" b="b"/>
              <a:pathLst>
                <a:path w="80" h="80">
                  <a:moveTo>
                    <a:pt x="30" y="46"/>
                  </a:moveTo>
                  <a:lnTo>
                    <a:pt x="30" y="46"/>
                  </a:lnTo>
                  <a:lnTo>
                    <a:pt x="26" y="48"/>
                  </a:lnTo>
                  <a:lnTo>
                    <a:pt x="20" y="54"/>
                  </a:lnTo>
                  <a:lnTo>
                    <a:pt x="12" y="66"/>
                  </a:lnTo>
                  <a:lnTo>
                    <a:pt x="8" y="72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16" y="7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56" y="76"/>
                  </a:lnTo>
                  <a:lnTo>
                    <a:pt x="64" y="72"/>
                  </a:lnTo>
                  <a:lnTo>
                    <a:pt x="70" y="68"/>
                  </a:lnTo>
                  <a:lnTo>
                    <a:pt x="76" y="62"/>
                  </a:lnTo>
                  <a:lnTo>
                    <a:pt x="78" y="56"/>
                  </a:lnTo>
                  <a:lnTo>
                    <a:pt x="80" y="50"/>
                  </a:lnTo>
                  <a:lnTo>
                    <a:pt x="80" y="44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70" y="34"/>
                  </a:lnTo>
                  <a:lnTo>
                    <a:pt x="64" y="30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58" y="26"/>
                  </a:lnTo>
                  <a:lnTo>
                    <a:pt x="58" y="14"/>
                  </a:lnTo>
                  <a:lnTo>
                    <a:pt x="56" y="10"/>
                  </a:lnTo>
                  <a:lnTo>
                    <a:pt x="52" y="4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4"/>
                  </a:lnTo>
                  <a:lnTo>
                    <a:pt x="10" y="10"/>
                  </a:lnTo>
                  <a:lnTo>
                    <a:pt x="4" y="18"/>
                  </a:lnTo>
                  <a:lnTo>
                    <a:pt x="2" y="30"/>
                  </a:lnTo>
                  <a:lnTo>
                    <a:pt x="0" y="48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0" y="60"/>
                  </a:lnTo>
                  <a:lnTo>
                    <a:pt x="18" y="52"/>
                  </a:lnTo>
                  <a:lnTo>
                    <a:pt x="24" y="48"/>
                  </a:lnTo>
                  <a:lnTo>
                    <a:pt x="30" y="46"/>
                  </a:lnTo>
                  <a:lnTo>
                    <a:pt x="30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4" name="Freeform 30"/>
            <p:cNvSpPr>
              <a:spLocks/>
            </p:cNvSpPr>
            <p:nvPr/>
          </p:nvSpPr>
          <p:spPr bwMode="auto">
            <a:xfrm>
              <a:off x="449179" y="-12032"/>
              <a:ext cx="673768" cy="673768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0"/>
                </a:cxn>
                <a:cxn ang="0">
                  <a:pos x="14" y="12"/>
                </a:cxn>
                <a:cxn ang="0">
                  <a:pos x="22" y="14"/>
                </a:cxn>
                <a:cxn ang="0">
                  <a:pos x="34" y="22"/>
                </a:cxn>
                <a:cxn ang="0">
                  <a:pos x="42" y="28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38" y="26"/>
                </a:cxn>
                <a:cxn ang="0">
                  <a:pos x="30" y="24"/>
                </a:cxn>
                <a:cxn ang="0">
                  <a:pos x="16" y="18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60"/>
                </a:cxn>
                <a:cxn ang="0">
                  <a:pos x="30" y="72"/>
                </a:cxn>
                <a:cxn ang="0">
                  <a:pos x="36" y="80"/>
                </a:cxn>
                <a:cxn ang="0">
                  <a:pos x="40" y="84"/>
                </a:cxn>
                <a:cxn ang="0">
                  <a:pos x="46" y="84"/>
                </a:cxn>
                <a:cxn ang="0">
                  <a:pos x="52" y="84"/>
                </a:cxn>
                <a:cxn ang="0">
                  <a:pos x="58" y="80"/>
                </a:cxn>
                <a:cxn ang="0">
                  <a:pos x="58" y="80"/>
                </a:cxn>
                <a:cxn ang="0">
                  <a:pos x="64" y="76"/>
                </a:cxn>
                <a:cxn ang="0">
                  <a:pos x="66" y="72"/>
                </a:cxn>
                <a:cxn ang="0">
                  <a:pos x="68" y="66"/>
                </a:cxn>
                <a:cxn ang="0">
                  <a:pos x="66" y="60"/>
                </a:cxn>
                <a:cxn ang="0">
                  <a:pos x="64" y="52"/>
                </a:cxn>
                <a:cxn ang="0">
                  <a:pos x="62" y="48"/>
                </a:cxn>
                <a:cxn ang="0">
                  <a:pos x="62" y="48"/>
                </a:cxn>
                <a:cxn ang="0">
                  <a:pos x="66" y="48"/>
                </a:cxn>
                <a:cxn ang="0">
                  <a:pos x="70" y="48"/>
                </a:cxn>
                <a:cxn ang="0">
                  <a:pos x="76" y="44"/>
                </a:cxn>
                <a:cxn ang="0">
                  <a:pos x="80" y="40"/>
                </a:cxn>
                <a:cxn ang="0">
                  <a:pos x="82" y="34"/>
                </a:cxn>
                <a:cxn ang="0">
                  <a:pos x="84" y="28"/>
                </a:cxn>
                <a:cxn ang="0">
                  <a:pos x="82" y="22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4" y="10"/>
                </a:cxn>
                <a:cxn ang="0">
                  <a:pos x="70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4" y="2"/>
                </a:cxn>
                <a:cxn ang="0">
                  <a:pos x="12" y="6"/>
                </a:cxn>
                <a:cxn ang="0">
                  <a:pos x="4" y="10"/>
                </a:cxn>
                <a:cxn ang="0">
                  <a:pos x="4" y="10"/>
                </a:cxn>
              </a:cxnLst>
              <a:rect l="0" t="0" r="r" b="b"/>
              <a:pathLst>
                <a:path w="84" h="84">
                  <a:moveTo>
                    <a:pt x="4" y="10"/>
                  </a:moveTo>
                  <a:lnTo>
                    <a:pt x="4" y="10"/>
                  </a:lnTo>
                  <a:lnTo>
                    <a:pt x="14" y="12"/>
                  </a:lnTo>
                  <a:lnTo>
                    <a:pt x="22" y="14"/>
                  </a:lnTo>
                  <a:lnTo>
                    <a:pt x="34" y="22"/>
                  </a:lnTo>
                  <a:lnTo>
                    <a:pt x="42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38" y="26"/>
                  </a:lnTo>
                  <a:lnTo>
                    <a:pt x="30" y="24"/>
                  </a:lnTo>
                  <a:lnTo>
                    <a:pt x="16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60"/>
                  </a:lnTo>
                  <a:lnTo>
                    <a:pt x="30" y="72"/>
                  </a:lnTo>
                  <a:lnTo>
                    <a:pt x="36" y="80"/>
                  </a:lnTo>
                  <a:lnTo>
                    <a:pt x="40" y="84"/>
                  </a:lnTo>
                  <a:lnTo>
                    <a:pt x="46" y="84"/>
                  </a:lnTo>
                  <a:lnTo>
                    <a:pt x="52" y="84"/>
                  </a:lnTo>
                  <a:lnTo>
                    <a:pt x="58" y="80"/>
                  </a:lnTo>
                  <a:lnTo>
                    <a:pt x="58" y="80"/>
                  </a:lnTo>
                  <a:lnTo>
                    <a:pt x="64" y="76"/>
                  </a:lnTo>
                  <a:lnTo>
                    <a:pt x="66" y="72"/>
                  </a:lnTo>
                  <a:lnTo>
                    <a:pt x="68" y="66"/>
                  </a:lnTo>
                  <a:lnTo>
                    <a:pt x="66" y="60"/>
                  </a:lnTo>
                  <a:lnTo>
                    <a:pt x="64" y="52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66" y="48"/>
                  </a:lnTo>
                  <a:lnTo>
                    <a:pt x="70" y="48"/>
                  </a:lnTo>
                  <a:lnTo>
                    <a:pt x="76" y="44"/>
                  </a:lnTo>
                  <a:lnTo>
                    <a:pt x="80" y="40"/>
                  </a:lnTo>
                  <a:lnTo>
                    <a:pt x="82" y="34"/>
                  </a:lnTo>
                  <a:lnTo>
                    <a:pt x="84" y="28"/>
                  </a:lnTo>
                  <a:lnTo>
                    <a:pt x="82" y="22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4" y="10"/>
                  </a:lnTo>
                  <a:lnTo>
                    <a:pt x="70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4" y="2"/>
                  </a:lnTo>
                  <a:lnTo>
                    <a:pt x="12" y="6"/>
                  </a:lnTo>
                  <a:lnTo>
                    <a:pt x="4" y="10"/>
                  </a:lnTo>
                  <a:lnTo>
                    <a:pt x="4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5" name="Freeform 31"/>
            <p:cNvSpPr>
              <a:spLocks/>
            </p:cNvSpPr>
            <p:nvPr/>
          </p:nvSpPr>
          <p:spPr bwMode="auto">
            <a:xfrm>
              <a:off x="0" y="164432"/>
              <a:ext cx="593558" cy="67376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30" y="72"/>
                </a:cxn>
                <a:cxn ang="0">
                  <a:pos x="34" y="76"/>
                </a:cxn>
                <a:cxn ang="0">
                  <a:pos x="40" y="82"/>
                </a:cxn>
                <a:cxn ang="0">
                  <a:pos x="44" y="82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58" y="82"/>
                </a:cxn>
                <a:cxn ang="0">
                  <a:pos x="64" y="80"/>
                </a:cxn>
                <a:cxn ang="0">
                  <a:pos x="68" y="76"/>
                </a:cxn>
                <a:cxn ang="0">
                  <a:pos x="72" y="72"/>
                </a:cxn>
                <a:cxn ang="0">
                  <a:pos x="74" y="66"/>
                </a:cxn>
                <a:cxn ang="0">
                  <a:pos x="74" y="58"/>
                </a:cxn>
                <a:cxn ang="0">
                  <a:pos x="72" y="44"/>
                </a:cxn>
                <a:cxn ang="0">
                  <a:pos x="72" y="44"/>
                </a:cxn>
                <a:cxn ang="0">
                  <a:pos x="66" y="26"/>
                </a:cxn>
                <a:cxn ang="0">
                  <a:pos x="58" y="12"/>
                </a:cxn>
                <a:cxn ang="0">
                  <a:pos x="52" y="6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0"/>
                </a:cxn>
                <a:cxn ang="0">
                  <a:pos x="44" y="30"/>
                </a:cxn>
                <a:cxn ang="0">
                  <a:pos x="42" y="36"/>
                </a:cxn>
                <a:cxn ang="0">
                  <a:pos x="40" y="38"/>
                </a:cxn>
                <a:cxn ang="0">
                  <a:pos x="40" y="38"/>
                </a:cxn>
                <a:cxn ang="0">
                  <a:pos x="42" y="32"/>
                </a:cxn>
                <a:cxn ang="0">
                  <a:pos x="42" y="24"/>
                </a:cxn>
                <a:cxn ang="0">
                  <a:pos x="42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6" y="4"/>
                </a:cxn>
                <a:cxn ang="0">
                  <a:pos x="32" y="10"/>
                </a:cxn>
                <a:cxn ang="0">
                  <a:pos x="22" y="18"/>
                </a:cxn>
                <a:cxn ang="0">
                  <a:pos x="10" y="26"/>
                </a:cxn>
                <a:cxn ang="0">
                  <a:pos x="0" y="3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4" y="72"/>
                </a:cxn>
                <a:cxn ang="0">
                  <a:pos x="8" y="74"/>
                </a:cxn>
                <a:cxn ang="0">
                  <a:pos x="18" y="74"/>
                </a:cxn>
                <a:cxn ang="0">
                  <a:pos x="26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74" h="84">
                  <a:moveTo>
                    <a:pt x="30" y="70"/>
                  </a:moveTo>
                  <a:lnTo>
                    <a:pt x="30" y="70"/>
                  </a:lnTo>
                  <a:lnTo>
                    <a:pt x="30" y="72"/>
                  </a:lnTo>
                  <a:lnTo>
                    <a:pt x="34" y="76"/>
                  </a:lnTo>
                  <a:lnTo>
                    <a:pt x="40" y="82"/>
                  </a:lnTo>
                  <a:lnTo>
                    <a:pt x="44" y="82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8" y="82"/>
                  </a:lnTo>
                  <a:lnTo>
                    <a:pt x="64" y="80"/>
                  </a:lnTo>
                  <a:lnTo>
                    <a:pt x="68" y="76"/>
                  </a:lnTo>
                  <a:lnTo>
                    <a:pt x="72" y="72"/>
                  </a:lnTo>
                  <a:lnTo>
                    <a:pt x="74" y="66"/>
                  </a:lnTo>
                  <a:lnTo>
                    <a:pt x="74" y="58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66" y="26"/>
                  </a:lnTo>
                  <a:lnTo>
                    <a:pt x="58" y="12"/>
                  </a:lnTo>
                  <a:lnTo>
                    <a:pt x="52" y="6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0"/>
                  </a:lnTo>
                  <a:lnTo>
                    <a:pt x="44" y="30"/>
                  </a:lnTo>
                  <a:lnTo>
                    <a:pt x="42" y="36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2" y="32"/>
                  </a:lnTo>
                  <a:lnTo>
                    <a:pt x="42" y="24"/>
                  </a:lnTo>
                  <a:lnTo>
                    <a:pt x="42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4"/>
                  </a:lnTo>
                  <a:lnTo>
                    <a:pt x="32" y="10"/>
                  </a:lnTo>
                  <a:lnTo>
                    <a:pt x="22" y="18"/>
                  </a:lnTo>
                  <a:lnTo>
                    <a:pt x="10" y="26"/>
                  </a:lnTo>
                  <a:lnTo>
                    <a:pt x="0" y="3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4" y="72"/>
                  </a:lnTo>
                  <a:lnTo>
                    <a:pt x="8" y="74"/>
                  </a:lnTo>
                  <a:lnTo>
                    <a:pt x="18" y="74"/>
                  </a:lnTo>
                  <a:lnTo>
                    <a:pt x="26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6" name="Freeform 32"/>
            <p:cNvSpPr>
              <a:spLocks/>
            </p:cNvSpPr>
            <p:nvPr/>
          </p:nvSpPr>
          <p:spPr bwMode="auto">
            <a:xfrm>
              <a:off x="0" y="-92242"/>
              <a:ext cx="176463" cy="176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6" y="14"/>
                </a:cxn>
                <a:cxn ang="0">
                  <a:pos x="22" y="8"/>
                </a:cxn>
                <a:cxn ang="0">
                  <a:pos x="22" y="8"/>
                </a:cxn>
                <a:cxn ang="0">
                  <a:pos x="10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" h="22">
                  <a:moveTo>
                    <a:pt x="0" y="0"/>
                  </a:moveTo>
                  <a:lnTo>
                    <a:pt x="0" y="22"/>
                  </a:lnTo>
                  <a:lnTo>
                    <a:pt x="0" y="22"/>
                  </a:lnTo>
                  <a:lnTo>
                    <a:pt x="16" y="14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10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7" name="Freeform 33"/>
            <p:cNvSpPr>
              <a:spLocks/>
            </p:cNvSpPr>
            <p:nvPr/>
          </p:nvSpPr>
          <p:spPr bwMode="auto">
            <a:xfrm>
              <a:off x="0" y="84221"/>
              <a:ext cx="192505" cy="288758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0" y="4"/>
                </a:cxn>
                <a:cxn ang="0">
                  <a:pos x="0" y="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24"/>
                </a:cxn>
                <a:cxn ang="0">
                  <a:pos x="18" y="12"/>
                </a:cxn>
                <a:cxn ang="0">
                  <a:pos x="24" y="0"/>
                </a:cxn>
                <a:cxn ang="0">
                  <a:pos x="24" y="0"/>
                </a:cxn>
              </a:cxnLst>
              <a:rect l="0" t="0" r="r" b="b"/>
              <a:pathLst>
                <a:path w="24" h="36">
                  <a:moveTo>
                    <a:pt x="24" y="0"/>
                  </a:moveTo>
                  <a:lnTo>
                    <a:pt x="24" y="0"/>
                  </a:lnTo>
                  <a:lnTo>
                    <a:pt x="10" y="4"/>
                  </a:lnTo>
                  <a:lnTo>
                    <a:pt x="0" y="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24"/>
                  </a:lnTo>
                  <a:lnTo>
                    <a:pt x="18" y="12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8" name="Freeform 34"/>
            <p:cNvSpPr>
              <a:spLocks/>
            </p:cNvSpPr>
            <p:nvPr/>
          </p:nvSpPr>
          <p:spPr bwMode="auto">
            <a:xfrm>
              <a:off x="0" y="-846221"/>
              <a:ext cx="433137" cy="689811"/>
            </a:xfrm>
            <a:custGeom>
              <a:avLst/>
              <a:gdLst/>
              <a:ahLst/>
              <a:cxnLst>
                <a:cxn ang="0">
                  <a:pos x="18" y="54"/>
                </a:cxn>
                <a:cxn ang="0">
                  <a:pos x="18" y="54"/>
                </a:cxn>
                <a:cxn ang="0">
                  <a:pos x="28" y="66"/>
                </a:cxn>
                <a:cxn ang="0">
                  <a:pos x="36" y="76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46" y="66"/>
                </a:cxn>
                <a:cxn ang="0">
                  <a:pos x="48" y="46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54" y="22"/>
                </a:cxn>
                <a:cxn ang="0">
                  <a:pos x="54" y="18"/>
                </a:cxn>
                <a:cxn ang="0">
                  <a:pos x="52" y="12"/>
                </a:cxn>
                <a:cxn ang="0">
                  <a:pos x="48" y="8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2" y="8"/>
                </a:cxn>
                <a:cxn ang="0">
                  <a:pos x="10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0" y="18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4" y="82"/>
                </a:cxn>
                <a:cxn ang="0">
                  <a:pos x="32" y="86"/>
                </a:cxn>
                <a:cxn ang="0">
                  <a:pos x="32" y="86"/>
                </a:cxn>
                <a:cxn ang="0">
                  <a:pos x="26" y="78"/>
                </a:cxn>
                <a:cxn ang="0">
                  <a:pos x="20" y="68"/>
                </a:cxn>
                <a:cxn ang="0">
                  <a:pos x="18" y="54"/>
                </a:cxn>
                <a:cxn ang="0">
                  <a:pos x="18" y="54"/>
                </a:cxn>
              </a:cxnLst>
              <a:rect l="0" t="0" r="r" b="b"/>
              <a:pathLst>
                <a:path w="54" h="86">
                  <a:moveTo>
                    <a:pt x="18" y="54"/>
                  </a:moveTo>
                  <a:lnTo>
                    <a:pt x="18" y="54"/>
                  </a:lnTo>
                  <a:lnTo>
                    <a:pt x="28" y="66"/>
                  </a:lnTo>
                  <a:lnTo>
                    <a:pt x="36" y="76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46" y="66"/>
                  </a:lnTo>
                  <a:lnTo>
                    <a:pt x="48" y="46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4" y="22"/>
                  </a:lnTo>
                  <a:lnTo>
                    <a:pt x="54" y="18"/>
                  </a:lnTo>
                  <a:lnTo>
                    <a:pt x="52" y="12"/>
                  </a:lnTo>
                  <a:lnTo>
                    <a:pt x="48" y="8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2" y="8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0" y="18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4" y="82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26" y="78"/>
                  </a:lnTo>
                  <a:lnTo>
                    <a:pt x="20" y="68"/>
                  </a:lnTo>
                  <a:lnTo>
                    <a:pt x="18" y="54"/>
                  </a:lnTo>
                  <a:lnTo>
                    <a:pt x="18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9" name="Freeform 35"/>
            <p:cNvSpPr>
              <a:spLocks/>
            </p:cNvSpPr>
            <p:nvPr/>
          </p:nvSpPr>
          <p:spPr bwMode="auto">
            <a:xfrm>
              <a:off x="256674" y="-60158"/>
              <a:ext cx="144379" cy="160421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2" y="20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18" h="20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0" name="Freeform 36"/>
            <p:cNvSpPr>
              <a:spLocks/>
            </p:cNvSpPr>
            <p:nvPr/>
          </p:nvSpPr>
          <p:spPr bwMode="auto">
            <a:xfrm>
              <a:off x="5743074" y="6067926"/>
              <a:ext cx="962526" cy="978568"/>
            </a:xfrm>
            <a:custGeom>
              <a:avLst/>
              <a:gdLst/>
              <a:ahLst/>
              <a:cxnLst>
                <a:cxn ang="0">
                  <a:pos x="84" y="46"/>
                </a:cxn>
                <a:cxn ang="0">
                  <a:pos x="84" y="46"/>
                </a:cxn>
                <a:cxn ang="0">
                  <a:pos x="86" y="40"/>
                </a:cxn>
                <a:cxn ang="0">
                  <a:pos x="86" y="24"/>
                </a:cxn>
                <a:cxn ang="0">
                  <a:pos x="84" y="16"/>
                </a:cxn>
                <a:cxn ang="0">
                  <a:pos x="80" y="8"/>
                </a:cxn>
                <a:cxn ang="0">
                  <a:pos x="72" y="2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48" y="0"/>
                </a:cxn>
                <a:cxn ang="0">
                  <a:pos x="36" y="2"/>
                </a:cxn>
                <a:cxn ang="0">
                  <a:pos x="24" y="6"/>
                </a:cxn>
                <a:cxn ang="0">
                  <a:pos x="14" y="14"/>
                </a:cxn>
                <a:cxn ang="0">
                  <a:pos x="10" y="20"/>
                </a:cxn>
                <a:cxn ang="0">
                  <a:pos x="6" y="28"/>
                </a:cxn>
                <a:cxn ang="0">
                  <a:pos x="2" y="48"/>
                </a:cxn>
                <a:cxn ang="0">
                  <a:pos x="0" y="74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4" y="102"/>
                </a:cxn>
                <a:cxn ang="0">
                  <a:pos x="14" y="90"/>
                </a:cxn>
                <a:cxn ang="0">
                  <a:pos x="20" y="84"/>
                </a:cxn>
                <a:cxn ang="0">
                  <a:pos x="26" y="78"/>
                </a:cxn>
                <a:cxn ang="0">
                  <a:pos x="36" y="74"/>
                </a:cxn>
                <a:cxn ang="0">
                  <a:pos x="44" y="72"/>
                </a:cxn>
                <a:cxn ang="0">
                  <a:pos x="44" y="72"/>
                </a:cxn>
                <a:cxn ang="0">
                  <a:pos x="40" y="74"/>
                </a:cxn>
                <a:cxn ang="0">
                  <a:pos x="28" y="84"/>
                </a:cxn>
                <a:cxn ang="0">
                  <a:pos x="22" y="90"/>
                </a:cxn>
                <a:cxn ang="0">
                  <a:pos x="16" y="100"/>
                </a:cxn>
                <a:cxn ang="0">
                  <a:pos x="12" y="110"/>
                </a:cxn>
                <a:cxn ang="0">
                  <a:pos x="10" y="122"/>
                </a:cxn>
                <a:cxn ang="0">
                  <a:pos x="10" y="122"/>
                </a:cxn>
                <a:cxn ang="0">
                  <a:pos x="24" y="120"/>
                </a:cxn>
                <a:cxn ang="0">
                  <a:pos x="44" y="118"/>
                </a:cxn>
                <a:cxn ang="0">
                  <a:pos x="70" y="118"/>
                </a:cxn>
                <a:cxn ang="0">
                  <a:pos x="70" y="118"/>
                </a:cxn>
                <a:cxn ang="0">
                  <a:pos x="84" y="116"/>
                </a:cxn>
                <a:cxn ang="0">
                  <a:pos x="96" y="110"/>
                </a:cxn>
                <a:cxn ang="0">
                  <a:pos x="104" y="104"/>
                </a:cxn>
                <a:cxn ang="0">
                  <a:pos x="112" y="96"/>
                </a:cxn>
                <a:cxn ang="0">
                  <a:pos x="118" y="86"/>
                </a:cxn>
                <a:cxn ang="0">
                  <a:pos x="120" y="76"/>
                </a:cxn>
                <a:cxn ang="0">
                  <a:pos x="120" y="68"/>
                </a:cxn>
                <a:cxn ang="0">
                  <a:pos x="118" y="62"/>
                </a:cxn>
                <a:cxn ang="0">
                  <a:pos x="118" y="62"/>
                </a:cxn>
                <a:cxn ang="0">
                  <a:pos x="112" y="56"/>
                </a:cxn>
                <a:cxn ang="0">
                  <a:pos x="106" y="52"/>
                </a:cxn>
                <a:cxn ang="0">
                  <a:pos x="96" y="48"/>
                </a:cxn>
                <a:cxn ang="0">
                  <a:pos x="88" y="46"/>
                </a:cxn>
                <a:cxn ang="0">
                  <a:pos x="84" y="46"/>
                </a:cxn>
                <a:cxn ang="0">
                  <a:pos x="84" y="46"/>
                </a:cxn>
              </a:cxnLst>
              <a:rect l="0" t="0" r="r" b="b"/>
              <a:pathLst>
                <a:path w="120" h="122">
                  <a:moveTo>
                    <a:pt x="84" y="46"/>
                  </a:moveTo>
                  <a:lnTo>
                    <a:pt x="84" y="46"/>
                  </a:lnTo>
                  <a:lnTo>
                    <a:pt x="86" y="40"/>
                  </a:lnTo>
                  <a:lnTo>
                    <a:pt x="86" y="24"/>
                  </a:lnTo>
                  <a:lnTo>
                    <a:pt x="84" y="16"/>
                  </a:lnTo>
                  <a:lnTo>
                    <a:pt x="80" y="8"/>
                  </a:lnTo>
                  <a:lnTo>
                    <a:pt x="72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48" y="0"/>
                  </a:lnTo>
                  <a:lnTo>
                    <a:pt x="36" y="2"/>
                  </a:lnTo>
                  <a:lnTo>
                    <a:pt x="24" y="6"/>
                  </a:lnTo>
                  <a:lnTo>
                    <a:pt x="14" y="14"/>
                  </a:lnTo>
                  <a:lnTo>
                    <a:pt x="10" y="20"/>
                  </a:lnTo>
                  <a:lnTo>
                    <a:pt x="6" y="28"/>
                  </a:lnTo>
                  <a:lnTo>
                    <a:pt x="2" y="48"/>
                  </a:lnTo>
                  <a:lnTo>
                    <a:pt x="0" y="74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4" y="102"/>
                  </a:lnTo>
                  <a:lnTo>
                    <a:pt x="14" y="90"/>
                  </a:lnTo>
                  <a:lnTo>
                    <a:pt x="20" y="84"/>
                  </a:lnTo>
                  <a:lnTo>
                    <a:pt x="26" y="78"/>
                  </a:lnTo>
                  <a:lnTo>
                    <a:pt x="36" y="74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0" y="74"/>
                  </a:lnTo>
                  <a:lnTo>
                    <a:pt x="28" y="84"/>
                  </a:lnTo>
                  <a:lnTo>
                    <a:pt x="22" y="90"/>
                  </a:lnTo>
                  <a:lnTo>
                    <a:pt x="16" y="100"/>
                  </a:lnTo>
                  <a:lnTo>
                    <a:pt x="12" y="110"/>
                  </a:lnTo>
                  <a:lnTo>
                    <a:pt x="10" y="122"/>
                  </a:lnTo>
                  <a:lnTo>
                    <a:pt x="10" y="122"/>
                  </a:lnTo>
                  <a:lnTo>
                    <a:pt x="24" y="120"/>
                  </a:lnTo>
                  <a:lnTo>
                    <a:pt x="44" y="118"/>
                  </a:lnTo>
                  <a:lnTo>
                    <a:pt x="70" y="118"/>
                  </a:lnTo>
                  <a:lnTo>
                    <a:pt x="70" y="118"/>
                  </a:lnTo>
                  <a:lnTo>
                    <a:pt x="84" y="116"/>
                  </a:lnTo>
                  <a:lnTo>
                    <a:pt x="96" y="110"/>
                  </a:lnTo>
                  <a:lnTo>
                    <a:pt x="104" y="104"/>
                  </a:lnTo>
                  <a:lnTo>
                    <a:pt x="112" y="96"/>
                  </a:lnTo>
                  <a:lnTo>
                    <a:pt x="118" y="86"/>
                  </a:lnTo>
                  <a:lnTo>
                    <a:pt x="120" y="76"/>
                  </a:lnTo>
                  <a:lnTo>
                    <a:pt x="120" y="68"/>
                  </a:lnTo>
                  <a:lnTo>
                    <a:pt x="118" y="62"/>
                  </a:lnTo>
                  <a:lnTo>
                    <a:pt x="118" y="62"/>
                  </a:lnTo>
                  <a:lnTo>
                    <a:pt x="112" y="56"/>
                  </a:lnTo>
                  <a:lnTo>
                    <a:pt x="106" y="52"/>
                  </a:lnTo>
                  <a:lnTo>
                    <a:pt x="96" y="48"/>
                  </a:lnTo>
                  <a:lnTo>
                    <a:pt x="88" y="46"/>
                  </a:lnTo>
                  <a:lnTo>
                    <a:pt x="84" y="46"/>
                  </a:lnTo>
                  <a:lnTo>
                    <a:pt x="84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1" name="Freeform 37"/>
            <p:cNvSpPr>
              <a:spLocks/>
            </p:cNvSpPr>
            <p:nvPr/>
          </p:nvSpPr>
          <p:spPr bwMode="auto">
            <a:xfrm>
              <a:off x="5759116" y="7078579"/>
              <a:ext cx="1010653" cy="770021"/>
            </a:xfrm>
            <a:custGeom>
              <a:avLst/>
              <a:gdLst/>
              <a:ahLst/>
              <a:cxnLst>
                <a:cxn ang="0">
                  <a:pos x="120" y="22"/>
                </a:cxn>
                <a:cxn ang="0">
                  <a:pos x="120" y="22"/>
                </a:cxn>
                <a:cxn ang="0">
                  <a:pos x="112" y="14"/>
                </a:cxn>
                <a:cxn ang="0">
                  <a:pos x="106" y="8"/>
                </a:cxn>
                <a:cxn ang="0">
                  <a:pos x="96" y="4"/>
                </a:cxn>
                <a:cxn ang="0">
                  <a:pos x="88" y="2"/>
                </a:cxn>
                <a:cxn ang="0">
                  <a:pos x="70" y="0"/>
                </a:cxn>
                <a:cxn ang="0">
                  <a:pos x="50" y="2"/>
                </a:cxn>
                <a:cxn ang="0">
                  <a:pos x="34" y="4"/>
                </a:cxn>
                <a:cxn ang="0">
                  <a:pos x="20" y="8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16"/>
                </a:cxn>
                <a:cxn ang="0">
                  <a:pos x="34" y="20"/>
                </a:cxn>
                <a:cxn ang="0">
                  <a:pos x="44" y="24"/>
                </a:cxn>
                <a:cxn ang="0">
                  <a:pos x="52" y="30"/>
                </a:cxn>
                <a:cxn ang="0">
                  <a:pos x="62" y="42"/>
                </a:cxn>
                <a:cxn ang="0">
                  <a:pos x="66" y="46"/>
                </a:cxn>
                <a:cxn ang="0">
                  <a:pos x="66" y="46"/>
                </a:cxn>
                <a:cxn ang="0">
                  <a:pos x="56" y="40"/>
                </a:cxn>
                <a:cxn ang="0">
                  <a:pos x="46" y="34"/>
                </a:cxn>
                <a:cxn ang="0">
                  <a:pos x="24" y="28"/>
                </a:cxn>
                <a:cxn ang="0">
                  <a:pos x="6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6" y="28"/>
                </a:cxn>
                <a:cxn ang="0">
                  <a:pos x="14" y="36"/>
                </a:cxn>
                <a:cxn ang="0">
                  <a:pos x="18" y="44"/>
                </a:cxn>
                <a:cxn ang="0">
                  <a:pos x="24" y="54"/>
                </a:cxn>
                <a:cxn ang="0">
                  <a:pos x="40" y="96"/>
                </a:cxn>
                <a:cxn ang="0">
                  <a:pos x="102" y="96"/>
                </a:cxn>
                <a:cxn ang="0">
                  <a:pos x="102" y="96"/>
                </a:cxn>
                <a:cxn ang="0">
                  <a:pos x="100" y="88"/>
                </a:cxn>
                <a:cxn ang="0">
                  <a:pos x="98" y="78"/>
                </a:cxn>
                <a:cxn ang="0">
                  <a:pos x="94" y="70"/>
                </a:cxn>
                <a:cxn ang="0">
                  <a:pos x="94" y="70"/>
                </a:cxn>
                <a:cxn ang="0">
                  <a:pos x="100" y="72"/>
                </a:cxn>
                <a:cxn ang="0">
                  <a:pos x="108" y="70"/>
                </a:cxn>
                <a:cxn ang="0">
                  <a:pos x="114" y="66"/>
                </a:cxn>
                <a:cxn ang="0">
                  <a:pos x="120" y="60"/>
                </a:cxn>
                <a:cxn ang="0">
                  <a:pos x="124" y="52"/>
                </a:cxn>
                <a:cxn ang="0">
                  <a:pos x="126" y="42"/>
                </a:cxn>
                <a:cxn ang="0">
                  <a:pos x="126" y="32"/>
                </a:cxn>
                <a:cxn ang="0">
                  <a:pos x="120" y="22"/>
                </a:cxn>
                <a:cxn ang="0">
                  <a:pos x="120" y="22"/>
                </a:cxn>
              </a:cxnLst>
              <a:rect l="0" t="0" r="r" b="b"/>
              <a:pathLst>
                <a:path w="126" h="96">
                  <a:moveTo>
                    <a:pt x="120" y="22"/>
                  </a:moveTo>
                  <a:lnTo>
                    <a:pt x="120" y="22"/>
                  </a:lnTo>
                  <a:lnTo>
                    <a:pt x="112" y="14"/>
                  </a:lnTo>
                  <a:lnTo>
                    <a:pt x="106" y="8"/>
                  </a:lnTo>
                  <a:lnTo>
                    <a:pt x="96" y="4"/>
                  </a:lnTo>
                  <a:lnTo>
                    <a:pt x="88" y="2"/>
                  </a:lnTo>
                  <a:lnTo>
                    <a:pt x="70" y="0"/>
                  </a:lnTo>
                  <a:lnTo>
                    <a:pt x="50" y="2"/>
                  </a:lnTo>
                  <a:lnTo>
                    <a:pt x="34" y="4"/>
                  </a:lnTo>
                  <a:lnTo>
                    <a:pt x="20" y="8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16"/>
                  </a:lnTo>
                  <a:lnTo>
                    <a:pt x="34" y="20"/>
                  </a:lnTo>
                  <a:lnTo>
                    <a:pt x="44" y="24"/>
                  </a:lnTo>
                  <a:lnTo>
                    <a:pt x="52" y="30"/>
                  </a:lnTo>
                  <a:lnTo>
                    <a:pt x="62" y="42"/>
                  </a:lnTo>
                  <a:lnTo>
                    <a:pt x="66" y="46"/>
                  </a:lnTo>
                  <a:lnTo>
                    <a:pt x="66" y="46"/>
                  </a:lnTo>
                  <a:lnTo>
                    <a:pt x="56" y="40"/>
                  </a:lnTo>
                  <a:lnTo>
                    <a:pt x="46" y="34"/>
                  </a:lnTo>
                  <a:lnTo>
                    <a:pt x="24" y="28"/>
                  </a:lnTo>
                  <a:lnTo>
                    <a:pt x="6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6" y="28"/>
                  </a:lnTo>
                  <a:lnTo>
                    <a:pt x="14" y="36"/>
                  </a:lnTo>
                  <a:lnTo>
                    <a:pt x="18" y="44"/>
                  </a:lnTo>
                  <a:lnTo>
                    <a:pt x="24" y="54"/>
                  </a:lnTo>
                  <a:lnTo>
                    <a:pt x="40" y="96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00" y="88"/>
                  </a:lnTo>
                  <a:lnTo>
                    <a:pt x="98" y="78"/>
                  </a:lnTo>
                  <a:lnTo>
                    <a:pt x="94" y="70"/>
                  </a:lnTo>
                  <a:lnTo>
                    <a:pt x="94" y="70"/>
                  </a:lnTo>
                  <a:lnTo>
                    <a:pt x="100" y="72"/>
                  </a:lnTo>
                  <a:lnTo>
                    <a:pt x="108" y="70"/>
                  </a:lnTo>
                  <a:lnTo>
                    <a:pt x="114" y="66"/>
                  </a:lnTo>
                  <a:lnTo>
                    <a:pt x="120" y="60"/>
                  </a:lnTo>
                  <a:lnTo>
                    <a:pt x="124" y="52"/>
                  </a:lnTo>
                  <a:lnTo>
                    <a:pt x="126" y="42"/>
                  </a:lnTo>
                  <a:lnTo>
                    <a:pt x="126" y="32"/>
                  </a:lnTo>
                  <a:lnTo>
                    <a:pt x="120" y="22"/>
                  </a:lnTo>
                  <a:lnTo>
                    <a:pt x="12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2" name="Freeform 38"/>
            <p:cNvSpPr>
              <a:spLocks/>
            </p:cNvSpPr>
            <p:nvPr/>
          </p:nvSpPr>
          <p:spPr bwMode="auto">
            <a:xfrm>
              <a:off x="5021179" y="7335253"/>
              <a:ext cx="930442" cy="513347"/>
            </a:xfrm>
            <a:custGeom>
              <a:avLst/>
              <a:gdLst/>
              <a:ahLst/>
              <a:cxnLst>
                <a:cxn ang="0">
                  <a:pos x="82" y="6"/>
                </a:cxn>
                <a:cxn ang="0">
                  <a:pos x="82" y="6"/>
                </a:cxn>
                <a:cxn ang="0">
                  <a:pos x="82" y="18"/>
                </a:cxn>
                <a:cxn ang="0">
                  <a:pos x="80" y="30"/>
                </a:cxn>
                <a:cxn ang="0">
                  <a:pos x="76" y="46"/>
                </a:cxn>
                <a:cxn ang="0">
                  <a:pos x="70" y="54"/>
                </a:cxn>
                <a:cxn ang="0">
                  <a:pos x="68" y="58"/>
                </a:cxn>
                <a:cxn ang="0">
                  <a:pos x="68" y="58"/>
                </a:cxn>
                <a:cxn ang="0">
                  <a:pos x="72" y="48"/>
                </a:cxn>
                <a:cxn ang="0">
                  <a:pos x="72" y="36"/>
                </a:cxn>
                <a:cxn ang="0">
                  <a:pos x="70" y="18"/>
                </a:cxn>
                <a:cxn ang="0">
                  <a:pos x="68" y="4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62" y="8"/>
                </a:cxn>
                <a:cxn ang="0">
                  <a:pos x="54" y="16"/>
                </a:cxn>
                <a:cxn ang="0">
                  <a:pos x="46" y="24"/>
                </a:cxn>
                <a:cxn ang="0">
                  <a:pos x="36" y="30"/>
                </a:cxn>
                <a:cxn ang="0">
                  <a:pos x="14" y="46"/>
                </a:cxn>
                <a:cxn ang="0">
                  <a:pos x="6" y="54"/>
                </a:cxn>
                <a:cxn ang="0">
                  <a:pos x="0" y="64"/>
                </a:cxn>
                <a:cxn ang="0">
                  <a:pos x="116" y="64"/>
                </a:cxn>
                <a:cxn ang="0">
                  <a:pos x="116" y="64"/>
                </a:cxn>
                <a:cxn ang="0">
                  <a:pos x="112" y="50"/>
                </a:cxn>
                <a:cxn ang="0">
                  <a:pos x="106" y="36"/>
                </a:cxn>
                <a:cxn ang="0">
                  <a:pos x="100" y="26"/>
                </a:cxn>
                <a:cxn ang="0">
                  <a:pos x="94" y="18"/>
                </a:cxn>
                <a:cxn ang="0">
                  <a:pos x="86" y="8"/>
                </a:cxn>
                <a:cxn ang="0">
                  <a:pos x="82" y="6"/>
                </a:cxn>
                <a:cxn ang="0">
                  <a:pos x="82" y="6"/>
                </a:cxn>
              </a:cxnLst>
              <a:rect l="0" t="0" r="r" b="b"/>
              <a:pathLst>
                <a:path w="116" h="64">
                  <a:moveTo>
                    <a:pt x="82" y="6"/>
                  </a:moveTo>
                  <a:lnTo>
                    <a:pt x="82" y="6"/>
                  </a:lnTo>
                  <a:lnTo>
                    <a:pt x="82" y="18"/>
                  </a:lnTo>
                  <a:lnTo>
                    <a:pt x="80" y="30"/>
                  </a:lnTo>
                  <a:lnTo>
                    <a:pt x="76" y="46"/>
                  </a:lnTo>
                  <a:lnTo>
                    <a:pt x="70" y="54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72" y="48"/>
                  </a:lnTo>
                  <a:lnTo>
                    <a:pt x="72" y="36"/>
                  </a:lnTo>
                  <a:lnTo>
                    <a:pt x="70" y="18"/>
                  </a:lnTo>
                  <a:lnTo>
                    <a:pt x="68" y="4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4" y="16"/>
                  </a:lnTo>
                  <a:lnTo>
                    <a:pt x="46" y="24"/>
                  </a:lnTo>
                  <a:lnTo>
                    <a:pt x="36" y="30"/>
                  </a:lnTo>
                  <a:lnTo>
                    <a:pt x="14" y="46"/>
                  </a:lnTo>
                  <a:lnTo>
                    <a:pt x="6" y="54"/>
                  </a:lnTo>
                  <a:lnTo>
                    <a:pt x="0" y="64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12" y="50"/>
                  </a:lnTo>
                  <a:lnTo>
                    <a:pt x="106" y="36"/>
                  </a:lnTo>
                  <a:lnTo>
                    <a:pt x="100" y="26"/>
                  </a:lnTo>
                  <a:lnTo>
                    <a:pt x="94" y="18"/>
                  </a:lnTo>
                  <a:lnTo>
                    <a:pt x="86" y="8"/>
                  </a:lnTo>
                  <a:lnTo>
                    <a:pt x="82" y="6"/>
                  </a:lnTo>
                  <a:lnTo>
                    <a:pt x="8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3" name="Freeform 39"/>
            <p:cNvSpPr>
              <a:spLocks/>
            </p:cNvSpPr>
            <p:nvPr/>
          </p:nvSpPr>
          <p:spPr bwMode="auto">
            <a:xfrm>
              <a:off x="4363453" y="6741695"/>
              <a:ext cx="1010653" cy="1058779"/>
            </a:xfrm>
            <a:custGeom>
              <a:avLst/>
              <a:gdLst/>
              <a:ahLst/>
              <a:cxnLst>
                <a:cxn ang="0">
                  <a:pos x="66" y="66"/>
                </a:cxn>
                <a:cxn ang="0">
                  <a:pos x="66" y="66"/>
                </a:cxn>
                <a:cxn ang="0">
                  <a:pos x="74" y="66"/>
                </a:cxn>
                <a:cxn ang="0">
                  <a:pos x="84" y="62"/>
                </a:cxn>
                <a:cxn ang="0">
                  <a:pos x="104" y="52"/>
                </a:cxn>
                <a:cxn ang="0">
                  <a:pos x="124" y="40"/>
                </a:cxn>
                <a:cxn ang="0">
                  <a:pos x="124" y="40"/>
                </a:cxn>
                <a:cxn ang="0">
                  <a:pos x="116" y="38"/>
                </a:cxn>
                <a:cxn ang="0">
                  <a:pos x="108" y="36"/>
                </a:cxn>
                <a:cxn ang="0">
                  <a:pos x="92" y="30"/>
                </a:cxn>
                <a:cxn ang="0">
                  <a:pos x="62" y="10"/>
                </a:cxn>
                <a:cxn ang="0">
                  <a:pos x="48" y="4"/>
                </a:cxn>
                <a:cxn ang="0">
                  <a:pos x="40" y="2"/>
                </a:cxn>
                <a:cxn ang="0">
                  <a:pos x="34" y="0"/>
                </a:cxn>
                <a:cxn ang="0">
                  <a:pos x="26" y="2"/>
                </a:cxn>
                <a:cxn ang="0">
                  <a:pos x="20" y="4"/>
                </a:cxn>
                <a:cxn ang="0">
                  <a:pos x="14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28"/>
                </a:cxn>
                <a:cxn ang="0">
                  <a:pos x="0" y="38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14" y="66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10" y="80"/>
                </a:cxn>
                <a:cxn ang="0">
                  <a:pos x="6" y="92"/>
                </a:cxn>
                <a:cxn ang="0">
                  <a:pos x="8" y="102"/>
                </a:cxn>
                <a:cxn ang="0">
                  <a:pos x="12" y="112"/>
                </a:cxn>
                <a:cxn ang="0">
                  <a:pos x="20" y="122"/>
                </a:cxn>
                <a:cxn ang="0">
                  <a:pos x="30" y="128"/>
                </a:cxn>
                <a:cxn ang="0">
                  <a:pos x="42" y="132"/>
                </a:cxn>
                <a:cxn ang="0">
                  <a:pos x="58" y="132"/>
                </a:cxn>
                <a:cxn ang="0">
                  <a:pos x="58" y="132"/>
                </a:cxn>
                <a:cxn ang="0">
                  <a:pos x="66" y="130"/>
                </a:cxn>
                <a:cxn ang="0">
                  <a:pos x="72" y="126"/>
                </a:cxn>
                <a:cxn ang="0">
                  <a:pos x="86" y="118"/>
                </a:cxn>
                <a:cxn ang="0">
                  <a:pos x="98" y="106"/>
                </a:cxn>
                <a:cxn ang="0">
                  <a:pos x="108" y="92"/>
                </a:cxn>
                <a:cxn ang="0">
                  <a:pos x="120" y="68"/>
                </a:cxn>
                <a:cxn ang="0">
                  <a:pos x="126" y="58"/>
                </a:cxn>
                <a:cxn ang="0">
                  <a:pos x="126" y="58"/>
                </a:cxn>
                <a:cxn ang="0">
                  <a:pos x="112" y="62"/>
                </a:cxn>
                <a:cxn ang="0">
                  <a:pos x="100" y="66"/>
                </a:cxn>
                <a:cxn ang="0">
                  <a:pos x="82" y="68"/>
                </a:cxn>
                <a:cxn ang="0">
                  <a:pos x="70" y="68"/>
                </a:cxn>
                <a:cxn ang="0">
                  <a:pos x="66" y="66"/>
                </a:cxn>
                <a:cxn ang="0">
                  <a:pos x="66" y="66"/>
                </a:cxn>
              </a:cxnLst>
              <a:rect l="0" t="0" r="r" b="b"/>
              <a:pathLst>
                <a:path w="126" h="132">
                  <a:moveTo>
                    <a:pt x="66" y="66"/>
                  </a:moveTo>
                  <a:lnTo>
                    <a:pt x="66" y="66"/>
                  </a:lnTo>
                  <a:lnTo>
                    <a:pt x="74" y="66"/>
                  </a:lnTo>
                  <a:lnTo>
                    <a:pt x="84" y="62"/>
                  </a:lnTo>
                  <a:lnTo>
                    <a:pt x="104" y="52"/>
                  </a:lnTo>
                  <a:lnTo>
                    <a:pt x="124" y="40"/>
                  </a:lnTo>
                  <a:lnTo>
                    <a:pt x="124" y="40"/>
                  </a:lnTo>
                  <a:lnTo>
                    <a:pt x="116" y="38"/>
                  </a:lnTo>
                  <a:lnTo>
                    <a:pt x="108" y="36"/>
                  </a:lnTo>
                  <a:lnTo>
                    <a:pt x="92" y="30"/>
                  </a:lnTo>
                  <a:lnTo>
                    <a:pt x="62" y="10"/>
                  </a:lnTo>
                  <a:lnTo>
                    <a:pt x="48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6" y="2"/>
                  </a:lnTo>
                  <a:lnTo>
                    <a:pt x="20" y="4"/>
                  </a:lnTo>
                  <a:lnTo>
                    <a:pt x="14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28"/>
                  </a:lnTo>
                  <a:lnTo>
                    <a:pt x="0" y="38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14" y="66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0" y="80"/>
                  </a:lnTo>
                  <a:lnTo>
                    <a:pt x="6" y="92"/>
                  </a:lnTo>
                  <a:lnTo>
                    <a:pt x="8" y="102"/>
                  </a:lnTo>
                  <a:lnTo>
                    <a:pt x="12" y="112"/>
                  </a:lnTo>
                  <a:lnTo>
                    <a:pt x="20" y="122"/>
                  </a:lnTo>
                  <a:lnTo>
                    <a:pt x="30" y="128"/>
                  </a:lnTo>
                  <a:lnTo>
                    <a:pt x="42" y="132"/>
                  </a:lnTo>
                  <a:lnTo>
                    <a:pt x="58" y="132"/>
                  </a:lnTo>
                  <a:lnTo>
                    <a:pt x="58" y="132"/>
                  </a:lnTo>
                  <a:lnTo>
                    <a:pt x="66" y="130"/>
                  </a:lnTo>
                  <a:lnTo>
                    <a:pt x="72" y="126"/>
                  </a:lnTo>
                  <a:lnTo>
                    <a:pt x="86" y="118"/>
                  </a:lnTo>
                  <a:lnTo>
                    <a:pt x="98" y="106"/>
                  </a:lnTo>
                  <a:lnTo>
                    <a:pt x="108" y="92"/>
                  </a:lnTo>
                  <a:lnTo>
                    <a:pt x="120" y="68"/>
                  </a:lnTo>
                  <a:lnTo>
                    <a:pt x="126" y="58"/>
                  </a:lnTo>
                  <a:lnTo>
                    <a:pt x="126" y="58"/>
                  </a:lnTo>
                  <a:lnTo>
                    <a:pt x="112" y="62"/>
                  </a:lnTo>
                  <a:lnTo>
                    <a:pt x="100" y="66"/>
                  </a:lnTo>
                  <a:lnTo>
                    <a:pt x="82" y="68"/>
                  </a:lnTo>
                  <a:lnTo>
                    <a:pt x="70" y="68"/>
                  </a:lnTo>
                  <a:lnTo>
                    <a:pt x="66" y="66"/>
                  </a:lnTo>
                  <a:lnTo>
                    <a:pt x="6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4" name="Freeform 40"/>
            <p:cNvSpPr>
              <a:spLocks/>
            </p:cNvSpPr>
            <p:nvPr/>
          </p:nvSpPr>
          <p:spPr bwMode="auto">
            <a:xfrm>
              <a:off x="4796589" y="5811253"/>
              <a:ext cx="930442" cy="1042737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80" y="0"/>
                </a:cxn>
                <a:cxn ang="0">
                  <a:pos x="72" y="0"/>
                </a:cxn>
                <a:cxn ang="0">
                  <a:pos x="66" y="4"/>
                </a:cxn>
                <a:cxn ang="0">
                  <a:pos x="60" y="8"/>
                </a:cxn>
                <a:cxn ang="0">
                  <a:pos x="56" y="14"/>
                </a:cxn>
                <a:cxn ang="0">
                  <a:pos x="50" y="22"/>
                </a:cxn>
                <a:cxn ang="0">
                  <a:pos x="50" y="28"/>
                </a:cxn>
                <a:cxn ang="0">
                  <a:pos x="50" y="28"/>
                </a:cxn>
                <a:cxn ang="0">
                  <a:pos x="42" y="28"/>
                </a:cxn>
                <a:cxn ang="0">
                  <a:pos x="28" y="28"/>
                </a:cxn>
                <a:cxn ang="0">
                  <a:pos x="20" y="30"/>
                </a:cxn>
                <a:cxn ang="0">
                  <a:pos x="12" y="34"/>
                </a:cxn>
                <a:cxn ang="0">
                  <a:pos x="6" y="40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0" y="60"/>
                </a:cxn>
                <a:cxn ang="0">
                  <a:pos x="0" y="72"/>
                </a:cxn>
                <a:cxn ang="0">
                  <a:pos x="4" y="84"/>
                </a:cxn>
                <a:cxn ang="0">
                  <a:pos x="10" y="96"/>
                </a:cxn>
                <a:cxn ang="0">
                  <a:pos x="20" y="106"/>
                </a:cxn>
                <a:cxn ang="0">
                  <a:pos x="36" y="114"/>
                </a:cxn>
                <a:cxn ang="0">
                  <a:pos x="56" y="122"/>
                </a:cxn>
                <a:cxn ang="0">
                  <a:pos x="84" y="130"/>
                </a:cxn>
                <a:cxn ang="0">
                  <a:pos x="84" y="130"/>
                </a:cxn>
                <a:cxn ang="0">
                  <a:pos x="80" y="126"/>
                </a:cxn>
                <a:cxn ang="0">
                  <a:pos x="74" y="116"/>
                </a:cxn>
                <a:cxn ang="0">
                  <a:pos x="68" y="102"/>
                </a:cxn>
                <a:cxn ang="0">
                  <a:pos x="66" y="92"/>
                </a:cxn>
                <a:cxn ang="0">
                  <a:pos x="64" y="82"/>
                </a:cxn>
                <a:cxn ang="0">
                  <a:pos x="64" y="82"/>
                </a:cxn>
                <a:cxn ang="0">
                  <a:pos x="78" y="100"/>
                </a:cxn>
                <a:cxn ang="0">
                  <a:pos x="90" y="116"/>
                </a:cxn>
                <a:cxn ang="0">
                  <a:pos x="98" y="122"/>
                </a:cxn>
                <a:cxn ang="0">
                  <a:pos x="106" y="128"/>
                </a:cxn>
                <a:cxn ang="0">
                  <a:pos x="106" y="128"/>
                </a:cxn>
                <a:cxn ang="0">
                  <a:pos x="106" y="98"/>
                </a:cxn>
                <a:cxn ang="0">
                  <a:pos x="108" y="70"/>
                </a:cxn>
                <a:cxn ang="0">
                  <a:pos x="112" y="56"/>
                </a:cxn>
                <a:cxn ang="0">
                  <a:pos x="116" y="42"/>
                </a:cxn>
                <a:cxn ang="0">
                  <a:pos x="116" y="42"/>
                </a:cxn>
                <a:cxn ang="0">
                  <a:pos x="116" y="34"/>
                </a:cxn>
                <a:cxn ang="0">
                  <a:pos x="116" y="26"/>
                </a:cxn>
                <a:cxn ang="0">
                  <a:pos x="114" y="18"/>
                </a:cxn>
                <a:cxn ang="0">
                  <a:pos x="110" y="12"/>
                </a:cxn>
                <a:cxn ang="0">
                  <a:pos x="104" y="6"/>
                </a:cxn>
                <a:cxn ang="0">
                  <a:pos x="96" y="2"/>
                </a:cxn>
                <a:cxn ang="0">
                  <a:pos x="88" y="0"/>
                </a:cxn>
                <a:cxn ang="0">
                  <a:pos x="80" y="0"/>
                </a:cxn>
                <a:cxn ang="0">
                  <a:pos x="80" y="0"/>
                </a:cxn>
              </a:cxnLst>
              <a:rect l="0" t="0" r="r" b="b"/>
              <a:pathLst>
                <a:path w="116" h="130">
                  <a:moveTo>
                    <a:pt x="80" y="0"/>
                  </a:moveTo>
                  <a:lnTo>
                    <a:pt x="80" y="0"/>
                  </a:lnTo>
                  <a:lnTo>
                    <a:pt x="72" y="0"/>
                  </a:lnTo>
                  <a:lnTo>
                    <a:pt x="66" y="4"/>
                  </a:lnTo>
                  <a:lnTo>
                    <a:pt x="60" y="8"/>
                  </a:lnTo>
                  <a:lnTo>
                    <a:pt x="56" y="14"/>
                  </a:lnTo>
                  <a:lnTo>
                    <a:pt x="50" y="22"/>
                  </a:lnTo>
                  <a:lnTo>
                    <a:pt x="50" y="28"/>
                  </a:lnTo>
                  <a:lnTo>
                    <a:pt x="50" y="28"/>
                  </a:lnTo>
                  <a:lnTo>
                    <a:pt x="42" y="28"/>
                  </a:lnTo>
                  <a:lnTo>
                    <a:pt x="28" y="28"/>
                  </a:lnTo>
                  <a:lnTo>
                    <a:pt x="20" y="30"/>
                  </a:lnTo>
                  <a:lnTo>
                    <a:pt x="12" y="34"/>
                  </a:lnTo>
                  <a:lnTo>
                    <a:pt x="6" y="4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10" y="96"/>
                  </a:lnTo>
                  <a:lnTo>
                    <a:pt x="20" y="106"/>
                  </a:lnTo>
                  <a:lnTo>
                    <a:pt x="36" y="114"/>
                  </a:lnTo>
                  <a:lnTo>
                    <a:pt x="56" y="122"/>
                  </a:lnTo>
                  <a:lnTo>
                    <a:pt x="84" y="130"/>
                  </a:lnTo>
                  <a:lnTo>
                    <a:pt x="84" y="130"/>
                  </a:lnTo>
                  <a:lnTo>
                    <a:pt x="80" y="126"/>
                  </a:lnTo>
                  <a:lnTo>
                    <a:pt x="74" y="116"/>
                  </a:lnTo>
                  <a:lnTo>
                    <a:pt x="68" y="102"/>
                  </a:lnTo>
                  <a:lnTo>
                    <a:pt x="66" y="92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78" y="100"/>
                  </a:lnTo>
                  <a:lnTo>
                    <a:pt x="90" y="116"/>
                  </a:lnTo>
                  <a:lnTo>
                    <a:pt x="98" y="122"/>
                  </a:lnTo>
                  <a:lnTo>
                    <a:pt x="106" y="128"/>
                  </a:lnTo>
                  <a:lnTo>
                    <a:pt x="106" y="128"/>
                  </a:lnTo>
                  <a:lnTo>
                    <a:pt x="106" y="98"/>
                  </a:lnTo>
                  <a:lnTo>
                    <a:pt x="108" y="70"/>
                  </a:lnTo>
                  <a:lnTo>
                    <a:pt x="112" y="56"/>
                  </a:lnTo>
                  <a:lnTo>
                    <a:pt x="116" y="42"/>
                  </a:lnTo>
                  <a:lnTo>
                    <a:pt x="116" y="42"/>
                  </a:lnTo>
                  <a:lnTo>
                    <a:pt x="116" y="34"/>
                  </a:lnTo>
                  <a:lnTo>
                    <a:pt x="116" y="26"/>
                  </a:lnTo>
                  <a:lnTo>
                    <a:pt x="114" y="18"/>
                  </a:lnTo>
                  <a:lnTo>
                    <a:pt x="110" y="12"/>
                  </a:lnTo>
                  <a:lnTo>
                    <a:pt x="104" y="6"/>
                  </a:lnTo>
                  <a:lnTo>
                    <a:pt x="96" y="2"/>
                  </a:lnTo>
                  <a:lnTo>
                    <a:pt x="88" y="0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5" name="Freeform 41"/>
            <p:cNvSpPr>
              <a:spLocks/>
            </p:cNvSpPr>
            <p:nvPr/>
          </p:nvSpPr>
          <p:spPr bwMode="auto">
            <a:xfrm>
              <a:off x="5470358" y="6982326"/>
              <a:ext cx="224589" cy="256674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8" y="30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20" y="30"/>
                </a:cxn>
                <a:cxn ang="0">
                  <a:pos x="24" y="28"/>
                </a:cxn>
                <a:cxn ang="0">
                  <a:pos x="26" y="22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6" y="10"/>
                </a:cxn>
                <a:cxn ang="0">
                  <a:pos x="24" y="6"/>
                </a:cxn>
                <a:cxn ang="0">
                  <a:pos x="20" y="2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28" h="32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8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0" y="30"/>
                  </a:lnTo>
                  <a:lnTo>
                    <a:pt x="24" y="28"/>
                  </a:lnTo>
                  <a:lnTo>
                    <a:pt x="26" y="22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6" y="10"/>
                  </a:lnTo>
                  <a:lnTo>
                    <a:pt x="24" y="6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6" name="Freeform 42"/>
            <p:cNvSpPr>
              <a:spLocks/>
            </p:cNvSpPr>
            <p:nvPr/>
          </p:nvSpPr>
          <p:spPr bwMode="auto">
            <a:xfrm>
              <a:off x="3192379" y="725905"/>
              <a:ext cx="1042737" cy="1058779"/>
            </a:xfrm>
            <a:custGeom>
              <a:avLst/>
              <a:gdLst/>
              <a:ahLst/>
              <a:cxnLst>
                <a:cxn ang="0">
                  <a:pos x="10" y="132"/>
                </a:cxn>
                <a:cxn ang="0">
                  <a:pos x="10" y="132"/>
                </a:cxn>
                <a:cxn ang="0">
                  <a:pos x="26" y="128"/>
                </a:cxn>
                <a:cxn ang="0">
                  <a:pos x="48" y="126"/>
                </a:cxn>
                <a:cxn ang="0">
                  <a:pos x="74" y="126"/>
                </a:cxn>
                <a:cxn ang="0">
                  <a:pos x="74" y="126"/>
                </a:cxn>
                <a:cxn ang="0">
                  <a:pos x="90" y="124"/>
                </a:cxn>
                <a:cxn ang="0">
                  <a:pos x="102" y="120"/>
                </a:cxn>
                <a:cxn ang="0">
                  <a:pos x="112" y="112"/>
                </a:cxn>
                <a:cxn ang="0">
                  <a:pos x="122" y="102"/>
                </a:cxn>
                <a:cxn ang="0">
                  <a:pos x="126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6" y="66"/>
                </a:cxn>
                <a:cxn ang="0">
                  <a:pos x="126" y="66"/>
                </a:cxn>
                <a:cxn ang="0">
                  <a:pos x="120" y="60"/>
                </a:cxn>
                <a:cxn ang="0">
                  <a:pos x="114" y="56"/>
                </a:cxn>
                <a:cxn ang="0">
                  <a:pos x="104" y="52"/>
                </a:cxn>
                <a:cxn ang="0">
                  <a:pos x="94" y="50"/>
                </a:cxn>
                <a:cxn ang="0">
                  <a:pos x="90" y="50"/>
                </a:cxn>
                <a:cxn ang="0">
                  <a:pos x="90" y="50"/>
                </a:cxn>
                <a:cxn ang="0">
                  <a:pos x="92" y="42"/>
                </a:cxn>
                <a:cxn ang="0">
                  <a:pos x="92" y="34"/>
                </a:cxn>
                <a:cxn ang="0">
                  <a:pos x="92" y="26"/>
                </a:cxn>
                <a:cxn ang="0">
                  <a:pos x="90" y="16"/>
                </a:cxn>
                <a:cxn ang="0">
                  <a:pos x="84" y="8"/>
                </a:cxn>
                <a:cxn ang="0">
                  <a:pos x="78" y="2"/>
                </a:cxn>
                <a:cxn ang="0">
                  <a:pos x="72" y="2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8"/>
                </a:cxn>
                <a:cxn ang="0">
                  <a:pos x="20" y="12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0" y="90"/>
                </a:cxn>
                <a:cxn ang="0">
                  <a:pos x="24" y="98"/>
                </a:cxn>
                <a:cxn ang="0">
                  <a:pos x="18" y="106"/>
                </a:cxn>
                <a:cxn ang="0">
                  <a:pos x="12" y="118"/>
                </a:cxn>
                <a:cxn ang="0">
                  <a:pos x="10" y="132"/>
                </a:cxn>
                <a:cxn ang="0">
                  <a:pos x="10" y="132"/>
                </a:cxn>
              </a:cxnLst>
              <a:rect l="0" t="0" r="r" b="b"/>
              <a:pathLst>
                <a:path w="130" h="132">
                  <a:moveTo>
                    <a:pt x="10" y="132"/>
                  </a:moveTo>
                  <a:lnTo>
                    <a:pt x="10" y="132"/>
                  </a:lnTo>
                  <a:lnTo>
                    <a:pt x="26" y="128"/>
                  </a:lnTo>
                  <a:lnTo>
                    <a:pt x="48" y="126"/>
                  </a:lnTo>
                  <a:lnTo>
                    <a:pt x="74" y="126"/>
                  </a:lnTo>
                  <a:lnTo>
                    <a:pt x="74" y="126"/>
                  </a:lnTo>
                  <a:lnTo>
                    <a:pt x="90" y="124"/>
                  </a:lnTo>
                  <a:lnTo>
                    <a:pt x="102" y="120"/>
                  </a:lnTo>
                  <a:lnTo>
                    <a:pt x="112" y="112"/>
                  </a:lnTo>
                  <a:lnTo>
                    <a:pt x="122" y="102"/>
                  </a:lnTo>
                  <a:lnTo>
                    <a:pt x="126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0" y="60"/>
                  </a:lnTo>
                  <a:lnTo>
                    <a:pt x="114" y="56"/>
                  </a:lnTo>
                  <a:lnTo>
                    <a:pt x="104" y="52"/>
                  </a:lnTo>
                  <a:lnTo>
                    <a:pt x="94" y="50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92" y="42"/>
                  </a:lnTo>
                  <a:lnTo>
                    <a:pt x="92" y="34"/>
                  </a:lnTo>
                  <a:lnTo>
                    <a:pt x="92" y="26"/>
                  </a:lnTo>
                  <a:lnTo>
                    <a:pt x="90" y="16"/>
                  </a:lnTo>
                  <a:lnTo>
                    <a:pt x="84" y="8"/>
                  </a:lnTo>
                  <a:lnTo>
                    <a:pt x="78" y="2"/>
                  </a:lnTo>
                  <a:lnTo>
                    <a:pt x="72" y="2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0" y="90"/>
                  </a:lnTo>
                  <a:lnTo>
                    <a:pt x="24" y="98"/>
                  </a:lnTo>
                  <a:lnTo>
                    <a:pt x="18" y="106"/>
                  </a:lnTo>
                  <a:lnTo>
                    <a:pt x="12" y="118"/>
                  </a:lnTo>
                  <a:lnTo>
                    <a:pt x="10" y="132"/>
                  </a:lnTo>
                  <a:lnTo>
                    <a:pt x="10" y="1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7" name="Freeform 43"/>
            <p:cNvSpPr>
              <a:spLocks/>
            </p:cNvSpPr>
            <p:nvPr/>
          </p:nvSpPr>
          <p:spPr bwMode="auto">
            <a:xfrm>
              <a:off x="3208421" y="1816768"/>
              <a:ext cx="1090863" cy="1074821"/>
            </a:xfrm>
            <a:custGeom>
              <a:avLst/>
              <a:gdLst/>
              <a:ahLst/>
              <a:cxnLst>
                <a:cxn ang="0">
                  <a:pos x="128" y="22"/>
                </a:cxn>
                <a:cxn ang="0">
                  <a:pos x="128" y="22"/>
                </a:cxn>
                <a:cxn ang="0">
                  <a:pos x="134" y="34"/>
                </a:cxn>
                <a:cxn ang="0">
                  <a:pos x="136" y="44"/>
                </a:cxn>
                <a:cxn ang="0">
                  <a:pos x="134" y="54"/>
                </a:cxn>
                <a:cxn ang="0">
                  <a:pos x="130" y="64"/>
                </a:cxn>
                <a:cxn ang="0">
                  <a:pos x="124" y="70"/>
                </a:cxn>
                <a:cxn ang="0">
                  <a:pos x="116" y="76"/>
                </a:cxn>
                <a:cxn ang="0">
                  <a:pos x="108" y="76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04" y="82"/>
                </a:cxn>
                <a:cxn ang="0">
                  <a:pos x="110" y="96"/>
                </a:cxn>
                <a:cxn ang="0">
                  <a:pos x="110" y="106"/>
                </a:cxn>
                <a:cxn ang="0">
                  <a:pos x="108" y="114"/>
                </a:cxn>
                <a:cxn ang="0">
                  <a:pos x="104" y="122"/>
                </a:cxn>
                <a:cxn ang="0">
                  <a:pos x="94" y="130"/>
                </a:cxn>
                <a:cxn ang="0">
                  <a:pos x="94" y="130"/>
                </a:cxn>
                <a:cxn ang="0">
                  <a:pos x="84" y="134"/>
                </a:cxn>
                <a:cxn ang="0">
                  <a:pos x="74" y="134"/>
                </a:cxn>
                <a:cxn ang="0">
                  <a:pos x="66" y="132"/>
                </a:cxn>
                <a:cxn ang="0">
                  <a:pos x="58" y="128"/>
                </a:cxn>
                <a:cxn ang="0">
                  <a:pos x="54" y="122"/>
                </a:cxn>
                <a:cxn ang="0">
                  <a:pos x="48" y="116"/>
                </a:cxn>
                <a:cxn ang="0">
                  <a:pos x="40" y="96"/>
                </a:cxn>
                <a:cxn ang="0">
                  <a:pos x="32" y="74"/>
                </a:cxn>
                <a:cxn ang="0">
                  <a:pos x="24" y="54"/>
                </a:cxn>
                <a:cxn ang="0">
                  <a:pos x="20" y="44"/>
                </a:cxn>
                <a:cxn ang="0">
                  <a:pos x="14" y="36"/>
                </a:cxn>
                <a:cxn ang="0">
                  <a:pos x="8" y="30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26"/>
                </a:cxn>
                <a:cxn ang="0">
                  <a:pos x="26" y="30"/>
                </a:cxn>
                <a:cxn ang="0">
                  <a:pos x="50" y="36"/>
                </a:cxn>
                <a:cxn ang="0">
                  <a:pos x="62" y="42"/>
                </a:cxn>
                <a:cxn ang="0">
                  <a:pos x="70" y="48"/>
                </a:cxn>
                <a:cxn ang="0">
                  <a:pos x="70" y="48"/>
                </a:cxn>
                <a:cxn ang="0">
                  <a:pos x="68" y="44"/>
                </a:cxn>
                <a:cxn ang="0">
                  <a:pos x="56" y="32"/>
                </a:cxn>
                <a:cxn ang="0">
                  <a:pos x="48" y="26"/>
                </a:cxn>
                <a:cxn ang="0">
                  <a:pos x="36" y="20"/>
                </a:cxn>
                <a:cxn ang="0">
                  <a:pos x="22" y="16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8"/>
                </a:cxn>
                <a:cxn ang="0">
                  <a:pos x="36" y="4"/>
                </a:cxn>
                <a:cxn ang="0">
                  <a:pos x="54" y="0"/>
                </a:cxn>
                <a:cxn ang="0">
                  <a:pos x="74" y="0"/>
                </a:cxn>
                <a:cxn ang="0">
                  <a:pos x="94" y="2"/>
                </a:cxn>
                <a:cxn ang="0">
                  <a:pos x="104" y="4"/>
                </a:cxn>
                <a:cxn ang="0">
                  <a:pos x="114" y="8"/>
                </a:cxn>
                <a:cxn ang="0">
                  <a:pos x="122" y="14"/>
                </a:cxn>
                <a:cxn ang="0">
                  <a:pos x="128" y="22"/>
                </a:cxn>
                <a:cxn ang="0">
                  <a:pos x="128" y="22"/>
                </a:cxn>
              </a:cxnLst>
              <a:rect l="0" t="0" r="r" b="b"/>
              <a:pathLst>
                <a:path w="136" h="134">
                  <a:moveTo>
                    <a:pt x="128" y="22"/>
                  </a:moveTo>
                  <a:lnTo>
                    <a:pt x="128" y="22"/>
                  </a:lnTo>
                  <a:lnTo>
                    <a:pt x="134" y="34"/>
                  </a:lnTo>
                  <a:lnTo>
                    <a:pt x="136" y="44"/>
                  </a:lnTo>
                  <a:lnTo>
                    <a:pt x="134" y="54"/>
                  </a:lnTo>
                  <a:lnTo>
                    <a:pt x="130" y="64"/>
                  </a:lnTo>
                  <a:lnTo>
                    <a:pt x="124" y="70"/>
                  </a:lnTo>
                  <a:lnTo>
                    <a:pt x="116" y="76"/>
                  </a:lnTo>
                  <a:lnTo>
                    <a:pt x="108" y="76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04" y="82"/>
                  </a:lnTo>
                  <a:lnTo>
                    <a:pt x="110" y="96"/>
                  </a:lnTo>
                  <a:lnTo>
                    <a:pt x="110" y="106"/>
                  </a:lnTo>
                  <a:lnTo>
                    <a:pt x="108" y="114"/>
                  </a:lnTo>
                  <a:lnTo>
                    <a:pt x="104" y="122"/>
                  </a:lnTo>
                  <a:lnTo>
                    <a:pt x="94" y="130"/>
                  </a:lnTo>
                  <a:lnTo>
                    <a:pt x="94" y="130"/>
                  </a:lnTo>
                  <a:lnTo>
                    <a:pt x="84" y="134"/>
                  </a:lnTo>
                  <a:lnTo>
                    <a:pt x="74" y="134"/>
                  </a:lnTo>
                  <a:lnTo>
                    <a:pt x="66" y="132"/>
                  </a:lnTo>
                  <a:lnTo>
                    <a:pt x="58" y="128"/>
                  </a:lnTo>
                  <a:lnTo>
                    <a:pt x="54" y="122"/>
                  </a:lnTo>
                  <a:lnTo>
                    <a:pt x="48" y="116"/>
                  </a:lnTo>
                  <a:lnTo>
                    <a:pt x="40" y="96"/>
                  </a:lnTo>
                  <a:lnTo>
                    <a:pt x="32" y="74"/>
                  </a:lnTo>
                  <a:lnTo>
                    <a:pt x="24" y="54"/>
                  </a:lnTo>
                  <a:lnTo>
                    <a:pt x="20" y="44"/>
                  </a:lnTo>
                  <a:lnTo>
                    <a:pt x="14" y="36"/>
                  </a:lnTo>
                  <a:lnTo>
                    <a:pt x="8" y="3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26"/>
                  </a:lnTo>
                  <a:lnTo>
                    <a:pt x="26" y="30"/>
                  </a:lnTo>
                  <a:lnTo>
                    <a:pt x="50" y="36"/>
                  </a:lnTo>
                  <a:lnTo>
                    <a:pt x="62" y="42"/>
                  </a:lnTo>
                  <a:lnTo>
                    <a:pt x="70" y="48"/>
                  </a:lnTo>
                  <a:lnTo>
                    <a:pt x="70" y="48"/>
                  </a:lnTo>
                  <a:lnTo>
                    <a:pt x="68" y="44"/>
                  </a:lnTo>
                  <a:lnTo>
                    <a:pt x="56" y="32"/>
                  </a:lnTo>
                  <a:lnTo>
                    <a:pt x="48" y="26"/>
                  </a:lnTo>
                  <a:lnTo>
                    <a:pt x="36" y="20"/>
                  </a:lnTo>
                  <a:lnTo>
                    <a:pt x="22" y="16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8"/>
                  </a:lnTo>
                  <a:lnTo>
                    <a:pt x="36" y="4"/>
                  </a:lnTo>
                  <a:lnTo>
                    <a:pt x="54" y="0"/>
                  </a:lnTo>
                  <a:lnTo>
                    <a:pt x="74" y="0"/>
                  </a:lnTo>
                  <a:lnTo>
                    <a:pt x="94" y="2"/>
                  </a:lnTo>
                  <a:lnTo>
                    <a:pt x="104" y="4"/>
                  </a:lnTo>
                  <a:lnTo>
                    <a:pt x="114" y="8"/>
                  </a:lnTo>
                  <a:lnTo>
                    <a:pt x="122" y="14"/>
                  </a:lnTo>
                  <a:lnTo>
                    <a:pt x="128" y="22"/>
                  </a:lnTo>
                  <a:lnTo>
                    <a:pt x="128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8" name="Freeform 44"/>
            <p:cNvSpPr>
              <a:spLocks/>
            </p:cNvSpPr>
            <p:nvPr/>
          </p:nvSpPr>
          <p:spPr bwMode="auto">
            <a:xfrm>
              <a:off x="2406316" y="2089484"/>
              <a:ext cx="1042737" cy="1074821"/>
            </a:xfrm>
            <a:custGeom>
              <a:avLst/>
              <a:gdLst/>
              <a:ahLst/>
              <a:cxnLst>
                <a:cxn ang="0">
                  <a:pos x="90" y="6"/>
                </a:cxn>
                <a:cxn ang="0">
                  <a:pos x="90" y="6"/>
                </a:cxn>
                <a:cxn ang="0">
                  <a:pos x="94" y="10"/>
                </a:cxn>
                <a:cxn ang="0">
                  <a:pos x="104" y="20"/>
                </a:cxn>
                <a:cxn ang="0">
                  <a:pos x="110" y="30"/>
                </a:cxn>
                <a:cxn ang="0">
                  <a:pos x="116" y="40"/>
                </a:cxn>
                <a:cxn ang="0">
                  <a:pos x="122" y="56"/>
                </a:cxn>
                <a:cxn ang="0">
                  <a:pos x="128" y="72"/>
                </a:cxn>
                <a:cxn ang="0">
                  <a:pos x="128" y="72"/>
                </a:cxn>
                <a:cxn ang="0">
                  <a:pos x="130" y="84"/>
                </a:cxn>
                <a:cxn ang="0">
                  <a:pos x="130" y="94"/>
                </a:cxn>
                <a:cxn ang="0">
                  <a:pos x="128" y="106"/>
                </a:cxn>
                <a:cxn ang="0">
                  <a:pos x="126" y="114"/>
                </a:cxn>
                <a:cxn ang="0">
                  <a:pos x="120" y="122"/>
                </a:cxn>
                <a:cxn ang="0">
                  <a:pos x="112" y="130"/>
                </a:cxn>
                <a:cxn ang="0">
                  <a:pos x="104" y="134"/>
                </a:cxn>
                <a:cxn ang="0">
                  <a:pos x="94" y="134"/>
                </a:cxn>
                <a:cxn ang="0">
                  <a:pos x="94" y="134"/>
                </a:cxn>
                <a:cxn ang="0">
                  <a:pos x="82" y="134"/>
                </a:cxn>
                <a:cxn ang="0">
                  <a:pos x="74" y="132"/>
                </a:cxn>
                <a:cxn ang="0">
                  <a:pos x="68" y="128"/>
                </a:cxn>
                <a:cxn ang="0">
                  <a:pos x="64" y="124"/>
                </a:cxn>
                <a:cxn ang="0">
                  <a:pos x="60" y="118"/>
                </a:cxn>
                <a:cxn ang="0">
                  <a:pos x="60" y="114"/>
                </a:cxn>
                <a:cxn ang="0">
                  <a:pos x="60" y="114"/>
                </a:cxn>
                <a:cxn ang="0">
                  <a:pos x="52" y="116"/>
                </a:cxn>
                <a:cxn ang="0">
                  <a:pos x="38" y="120"/>
                </a:cxn>
                <a:cxn ang="0">
                  <a:pos x="30" y="120"/>
                </a:cxn>
                <a:cxn ang="0">
                  <a:pos x="22" y="118"/>
                </a:cxn>
                <a:cxn ang="0">
                  <a:pos x="14" y="114"/>
                </a:cxn>
                <a:cxn ang="0">
                  <a:pos x="6" y="106"/>
                </a:cxn>
                <a:cxn ang="0">
                  <a:pos x="6" y="106"/>
                </a:cxn>
                <a:cxn ang="0">
                  <a:pos x="2" y="94"/>
                </a:cxn>
                <a:cxn ang="0">
                  <a:pos x="0" y="86"/>
                </a:cxn>
                <a:cxn ang="0">
                  <a:pos x="0" y="76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2" y="54"/>
                </a:cxn>
                <a:cxn ang="0">
                  <a:pos x="24" y="42"/>
                </a:cxn>
                <a:cxn ang="0">
                  <a:pos x="54" y="22"/>
                </a:cxn>
                <a:cxn ang="0">
                  <a:pos x="66" y="12"/>
                </a:cxn>
                <a:cxn ang="0">
                  <a:pos x="70" y="6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74" y="4"/>
                </a:cxn>
                <a:cxn ang="0">
                  <a:pos x="78" y="20"/>
                </a:cxn>
                <a:cxn ang="0">
                  <a:pos x="80" y="40"/>
                </a:cxn>
                <a:cxn ang="0">
                  <a:pos x="78" y="50"/>
                </a:cxn>
                <a:cxn ang="0">
                  <a:pos x="76" y="62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2" y="48"/>
                </a:cxn>
                <a:cxn ang="0">
                  <a:pos x="88" y="32"/>
                </a:cxn>
                <a:cxn ang="0">
                  <a:pos x="90" y="20"/>
                </a:cxn>
                <a:cxn ang="0">
                  <a:pos x="90" y="6"/>
                </a:cxn>
                <a:cxn ang="0">
                  <a:pos x="90" y="6"/>
                </a:cxn>
              </a:cxnLst>
              <a:rect l="0" t="0" r="r" b="b"/>
              <a:pathLst>
                <a:path w="130" h="134">
                  <a:moveTo>
                    <a:pt x="90" y="6"/>
                  </a:moveTo>
                  <a:lnTo>
                    <a:pt x="90" y="6"/>
                  </a:lnTo>
                  <a:lnTo>
                    <a:pt x="94" y="10"/>
                  </a:lnTo>
                  <a:lnTo>
                    <a:pt x="104" y="20"/>
                  </a:lnTo>
                  <a:lnTo>
                    <a:pt x="110" y="30"/>
                  </a:lnTo>
                  <a:lnTo>
                    <a:pt x="116" y="40"/>
                  </a:lnTo>
                  <a:lnTo>
                    <a:pt x="122" y="56"/>
                  </a:lnTo>
                  <a:lnTo>
                    <a:pt x="128" y="72"/>
                  </a:lnTo>
                  <a:lnTo>
                    <a:pt x="128" y="72"/>
                  </a:lnTo>
                  <a:lnTo>
                    <a:pt x="130" y="84"/>
                  </a:lnTo>
                  <a:lnTo>
                    <a:pt x="130" y="94"/>
                  </a:lnTo>
                  <a:lnTo>
                    <a:pt x="128" y="106"/>
                  </a:lnTo>
                  <a:lnTo>
                    <a:pt x="126" y="114"/>
                  </a:lnTo>
                  <a:lnTo>
                    <a:pt x="120" y="122"/>
                  </a:lnTo>
                  <a:lnTo>
                    <a:pt x="112" y="130"/>
                  </a:lnTo>
                  <a:lnTo>
                    <a:pt x="104" y="134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82" y="134"/>
                  </a:lnTo>
                  <a:lnTo>
                    <a:pt x="74" y="132"/>
                  </a:lnTo>
                  <a:lnTo>
                    <a:pt x="68" y="128"/>
                  </a:lnTo>
                  <a:lnTo>
                    <a:pt x="64" y="124"/>
                  </a:lnTo>
                  <a:lnTo>
                    <a:pt x="60" y="118"/>
                  </a:lnTo>
                  <a:lnTo>
                    <a:pt x="60" y="114"/>
                  </a:lnTo>
                  <a:lnTo>
                    <a:pt x="60" y="114"/>
                  </a:lnTo>
                  <a:lnTo>
                    <a:pt x="52" y="116"/>
                  </a:lnTo>
                  <a:lnTo>
                    <a:pt x="38" y="120"/>
                  </a:lnTo>
                  <a:lnTo>
                    <a:pt x="30" y="120"/>
                  </a:lnTo>
                  <a:lnTo>
                    <a:pt x="22" y="118"/>
                  </a:lnTo>
                  <a:lnTo>
                    <a:pt x="14" y="114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2" y="94"/>
                  </a:lnTo>
                  <a:lnTo>
                    <a:pt x="0" y="8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6" y="62"/>
                  </a:lnTo>
                  <a:lnTo>
                    <a:pt x="12" y="54"/>
                  </a:lnTo>
                  <a:lnTo>
                    <a:pt x="24" y="42"/>
                  </a:lnTo>
                  <a:lnTo>
                    <a:pt x="54" y="22"/>
                  </a:lnTo>
                  <a:lnTo>
                    <a:pt x="66" y="12"/>
                  </a:lnTo>
                  <a:lnTo>
                    <a:pt x="70" y="6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4" y="4"/>
                  </a:lnTo>
                  <a:lnTo>
                    <a:pt x="78" y="20"/>
                  </a:lnTo>
                  <a:lnTo>
                    <a:pt x="80" y="40"/>
                  </a:lnTo>
                  <a:lnTo>
                    <a:pt x="78" y="50"/>
                  </a:lnTo>
                  <a:lnTo>
                    <a:pt x="76" y="62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2" y="48"/>
                  </a:lnTo>
                  <a:lnTo>
                    <a:pt x="88" y="32"/>
                  </a:lnTo>
                  <a:lnTo>
                    <a:pt x="90" y="20"/>
                  </a:lnTo>
                  <a:lnTo>
                    <a:pt x="90" y="6"/>
                  </a:lnTo>
                  <a:lnTo>
                    <a:pt x="9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9" name="Freeform 45"/>
            <p:cNvSpPr>
              <a:spLocks/>
            </p:cNvSpPr>
            <p:nvPr/>
          </p:nvSpPr>
          <p:spPr bwMode="auto">
            <a:xfrm>
              <a:off x="1716505" y="1463842"/>
              <a:ext cx="1074821" cy="1122947"/>
            </a:xfrm>
            <a:custGeom>
              <a:avLst/>
              <a:gdLst/>
              <a:ahLst/>
              <a:cxnLst>
                <a:cxn ang="0">
                  <a:pos x="134" y="60"/>
                </a:cxn>
                <a:cxn ang="0">
                  <a:pos x="134" y="60"/>
                </a:cxn>
                <a:cxn ang="0">
                  <a:pos x="130" y="72"/>
                </a:cxn>
                <a:cxn ang="0">
                  <a:pos x="124" y="84"/>
                </a:cxn>
                <a:cxn ang="0">
                  <a:pos x="114" y="98"/>
                </a:cxn>
                <a:cxn ang="0">
                  <a:pos x="104" y="112"/>
                </a:cxn>
                <a:cxn ang="0">
                  <a:pos x="92" y="124"/>
                </a:cxn>
                <a:cxn ang="0">
                  <a:pos x="78" y="134"/>
                </a:cxn>
                <a:cxn ang="0">
                  <a:pos x="70" y="138"/>
                </a:cxn>
                <a:cxn ang="0">
                  <a:pos x="62" y="140"/>
                </a:cxn>
                <a:cxn ang="0">
                  <a:pos x="62" y="140"/>
                </a:cxn>
                <a:cxn ang="0">
                  <a:pos x="54" y="140"/>
                </a:cxn>
                <a:cxn ang="0">
                  <a:pos x="46" y="140"/>
                </a:cxn>
                <a:cxn ang="0">
                  <a:pos x="32" y="136"/>
                </a:cxn>
                <a:cxn ang="0">
                  <a:pos x="20" y="130"/>
                </a:cxn>
                <a:cxn ang="0">
                  <a:pos x="12" y="120"/>
                </a:cxn>
                <a:cxn ang="0">
                  <a:pos x="8" y="108"/>
                </a:cxn>
                <a:cxn ang="0">
                  <a:pos x="8" y="96"/>
                </a:cxn>
                <a:cxn ang="0">
                  <a:pos x="10" y="84"/>
                </a:cxn>
                <a:cxn ang="0">
                  <a:pos x="14" y="80"/>
                </a:cxn>
                <a:cxn ang="0">
                  <a:pos x="18" y="74"/>
                </a:cxn>
                <a:cxn ang="0">
                  <a:pos x="18" y="74"/>
                </a:cxn>
                <a:cxn ang="0">
                  <a:pos x="14" y="70"/>
                </a:cxn>
                <a:cxn ang="0">
                  <a:pos x="10" y="64"/>
                </a:cxn>
                <a:cxn ang="0">
                  <a:pos x="4" y="56"/>
                </a:cxn>
                <a:cxn ang="0">
                  <a:pos x="2" y="48"/>
                </a:cxn>
                <a:cxn ang="0">
                  <a:pos x="0" y="38"/>
                </a:cxn>
                <a:cxn ang="0">
                  <a:pos x="2" y="28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4" y="8"/>
                </a:cxn>
                <a:cxn ang="0">
                  <a:pos x="22" y="4"/>
                </a:cxn>
                <a:cxn ang="0">
                  <a:pos x="28" y="0"/>
                </a:cxn>
                <a:cxn ang="0">
                  <a:pos x="36" y="0"/>
                </a:cxn>
                <a:cxn ang="0">
                  <a:pos x="44" y="0"/>
                </a:cxn>
                <a:cxn ang="0">
                  <a:pos x="50" y="2"/>
                </a:cxn>
                <a:cxn ang="0">
                  <a:pos x="66" y="10"/>
                </a:cxn>
                <a:cxn ang="0">
                  <a:pos x="98" y="30"/>
                </a:cxn>
                <a:cxn ang="0">
                  <a:pos x="116" y="38"/>
                </a:cxn>
                <a:cxn ang="0">
                  <a:pos x="124" y="40"/>
                </a:cxn>
                <a:cxn ang="0">
                  <a:pos x="134" y="40"/>
                </a:cxn>
                <a:cxn ang="0">
                  <a:pos x="134" y="40"/>
                </a:cxn>
                <a:cxn ang="0">
                  <a:pos x="110" y="54"/>
                </a:cxn>
                <a:cxn ang="0">
                  <a:pos x="90" y="64"/>
                </a:cxn>
                <a:cxn ang="0">
                  <a:pos x="80" y="68"/>
                </a:cxn>
                <a:cxn ang="0">
                  <a:pos x="72" y="70"/>
                </a:cxn>
                <a:cxn ang="0">
                  <a:pos x="72" y="70"/>
                </a:cxn>
                <a:cxn ang="0">
                  <a:pos x="76" y="70"/>
                </a:cxn>
                <a:cxn ang="0">
                  <a:pos x="88" y="72"/>
                </a:cxn>
                <a:cxn ang="0">
                  <a:pos x="106" y="70"/>
                </a:cxn>
                <a:cxn ang="0">
                  <a:pos x="120" y="66"/>
                </a:cxn>
                <a:cxn ang="0">
                  <a:pos x="134" y="60"/>
                </a:cxn>
                <a:cxn ang="0">
                  <a:pos x="134" y="60"/>
                </a:cxn>
              </a:cxnLst>
              <a:rect l="0" t="0" r="r" b="b"/>
              <a:pathLst>
                <a:path w="134" h="140">
                  <a:moveTo>
                    <a:pt x="134" y="60"/>
                  </a:moveTo>
                  <a:lnTo>
                    <a:pt x="134" y="60"/>
                  </a:lnTo>
                  <a:lnTo>
                    <a:pt x="130" y="72"/>
                  </a:lnTo>
                  <a:lnTo>
                    <a:pt x="124" y="84"/>
                  </a:lnTo>
                  <a:lnTo>
                    <a:pt x="114" y="98"/>
                  </a:lnTo>
                  <a:lnTo>
                    <a:pt x="104" y="112"/>
                  </a:lnTo>
                  <a:lnTo>
                    <a:pt x="92" y="124"/>
                  </a:lnTo>
                  <a:lnTo>
                    <a:pt x="78" y="134"/>
                  </a:lnTo>
                  <a:lnTo>
                    <a:pt x="70" y="138"/>
                  </a:lnTo>
                  <a:lnTo>
                    <a:pt x="62" y="140"/>
                  </a:lnTo>
                  <a:lnTo>
                    <a:pt x="62" y="140"/>
                  </a:lnTo>
                  <a:lnTo>
                    <a:pt x="54" y="140"/>
                  </a:lnTo>
                  <a:lnTo>
                    <a:pt x="46" y="140"/>
                  </a:lnTo>
                  <a:lnTo>
                    <a:pt x="32" y="136"/>
                  </a:lnTo>
                  <a:lnTo>
                    <a:pt x="20" y="130"/>
                  </a:lnTo>
                  <a:lnTo>
                    <a:pt x="12" y="120"/>
                  </a:lnTo>
                  <a:lnTo>
                    <a:pt x="8" y="108"/>
                  </a:lnTo>
                  <a:lnTo>
                    <a:pt x="8" y="96"/>
                  </a:lnTo>
                  <a:lnTo>
                    <a:pt x="10" y="84"/>
                  </a:lnTo>
                  <a:lnTo>
                    <a:pt x="14" y="80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4" y="70"/>
                  </a:lnTo>
                  <a:lnTo>
                    <a:pt x="10" y="64"/>
                  </a:lnTo>
                  <a:lnTo>
                    <a:pt x="4" y="56"/>
                  </a:lnTo>
                  <a:lnTo>
                    <a:pt x="2" y="48"/>
                  </a:lnTo>
                  <a:lnTo>
                    <a:pt x="0" y="38"/>
                  </a:lnTo>
                  <a:lnTo>
                    <a:pt x="2" y="2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4" y="8"/>
                  </a:lnTo>
                  <a:lnTo>
                    <a:pt x="22" y="4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50" y="2"/>
                  </a:lnTo>
                  <a:lnTo>
                    <a:pt x="66" y="10"/>
                  </a:lnTo>
                  <a:lnTo>
                    <a:pt x="98" y="30"/>
                  </a:lnTo>
                  <a:lnTo>
                    <a:pt x="116" y="38"/>
                  </a:lnTo>
                  <a:lnTo>
                    <a:pt x="124" y="40"/>
                  </a:lnTo>
                  <a:lnTo>
                    <a:pt x="134" y="40"/>
                  </a:lnTo>
                  <a:lnTo>
                    <a:pt x="134" y="40"/>
                  </a:lnTo>
                  <a:lnTo>
                    <a:pt x="110" y="54"/>
                  </a:lnTo>
                  <a:lnTo>
                    <a:pt x="90" y="64"/>
                  </a:lnTo>
                  <a:lnTo>
                    <a:pt x="80" y="68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6" y="70"/>
                  </a:lnTo>
                  <a:lnTo>
                    <a:pt x="88" y="72"/>
                  </a:lnTo>
                  <a:lnTo>
                    <a:pt x="106" y="70"/>
                  </a:lnTo>
                  <a:lnTo>
                    <a:pt x="120" y="66"/>
                  </a:lnTo>
                  <a:lnTo>
                    <a:pt x="134" y="60"/>
                  </a:lnTo>
                  <a:lnTo>
                    <a:pt x="134" y="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0" name="Freeform 46"/>
            <p:cNvSpPr>
              <a:spLocks/>
            </p:cNvSpPr>
            <p:nvPr/>
          </p:nvSpPr>
          <p:spPr bwMode="auto">
            <a:xfrm>
              <a:off x="2181726" y="453189"/>
              <a:ext cx="994611" cy="1106905"/>
            </a:xfrm>
            <a:custGeom>
              <a:avLst/>
              <a:gdLst/>
              <a:ahLst/>
              <a:cxnLst>
                <a:cxn ang="0">
                  <a:pos x="114" y="138"/>
                </a:cxn>
                <a:cxn ang="0">
                  <a:pos x="114" y="138"/>
                </a:cxn>
                <a:cxn ang="0">
                  <a:pos x="114" y="106"/>
                </a:cxn>
                <a:cxn ang="0">
                  <a:pos x="116" y="76"/>
                </a:cxn>
                <a:cxn ang="0">
                  <a:pos x="120" y="60"/>
                </a:cxn>
                <a:cxn ang="0">
                  <a:pos x="124" y="46"/>
                </a:cxn>
                <a:cxn ang="0">
                  <a:pos x="124" y="46"/>
                </a:cxn>
                <a:cxn ang="0">
                  <a:pos x="124" y="36"/>
                </a:cxn>
                <a:cxn ang="0">
                  <a:pos x="124" y="28"/>
                </a:cxn>
                <a:cxn ang="0">
                  <a:pos x="122" y="20"/>
                </a:cxn>
                <a:cxn ang="0">
                  <a:pos x="116" y="14"/>
                </a:cxn>
                <a:cxn ang="0">
                  <a:pos x="110" y="8"/>
                </a:cxn>
                <a:cxn ang="0">
                  <a:pos x="104" y="4"/>
                </a:cxn>
                <a:cxn ang="0">
                  <a:pos x="96" y="0"/>
                </a:cxn>
                <a:cxn ang="0">
                  <a:pos x="86" y="0"/>
                </a:cxn>
                <a:cxn ang="0">
                  <a:pos x="86" y="0"/>
                </a:cxn>
                <a:cxn ang="0">
                  <a:pos x="76" y="0"/>
                </a:cxn>
                <a:cxn ang="0">
                  <a:pos x="70" y="4"/>
                </a:cxn>
                <a:cxn ang="0">
                  <a:pos x="64" y="8"/>
                </a:cxn>
                <a:cxn ang="0">
                  <a:pos x="60" y="14"/>
                </a:cxn>
                <a:cxn ang="0">
                  <a:pos x="54" y="2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46" y="30"/>
                </a:cxn>
                <a:cxn ang="0">
                  <a:pos x="30" y="30"/>
                </a:cxn>
                <a:cxn ang="0">
                  <a:pos x="20" y="34"/>
                </a:cxn>
                <a:cxn ang="0">
                  <a:pos x="12" y="38"/>
                </a:cxn>
                <a:cxn ang="0">
                  <a:pos x="6" y="44"/>
                </a:cxn>
                <a:cxn ang="0">
                  <a:pos x="2" y="52"/>
                </a:cxn>
                <a:cxn ang="0">
                  <a:pos x="2" y="52"/>
                </a:cxn>
                <a:cxn ang="0">
                  <a:pos x="0" y="64"/>
                </a:cxn>
                <a:cxn ang="0">
                  <a:pos x="0" y="78"/>
                </a:cxn>
                <a:cxn ang="0">
                  <a:pos x="2" y="90"/>
                </a:cxn>
                <a:cxn ang="0">
                  <a:pos x="10" y="102"/>
                </a:cxn>
                <a:cxn ang="0">
                  <a:pos x="20" y="114"/>
                </a:cxn>
                <a:cxn ang="0">
                  <a:pos x="38" y="124"/>
                </a:cxn>
                <a:cxn ang="0">
                  <a:pos x="60" y="132"/>
                </a:cxn>
                <a:cxn ang="0">
                  <a:pos x="90" y="138"/>
                </a:cxn>
                <a:cxn ang="0">
                  <a:pos x="90" y="138"/>
                </a:cxn>
                <a:cxn ang="0">
                  <a:pos x="86" y="136"/>
                </a:cxn>
                <a:cxn ang="0">
                  <a:pos x="80" y="126"/>
                </a:cxn>
                <a:cxn ang="0">
                  <a:pos x="76" y="118"/>
                </a:cxn>
                <a:cxn ang="0">
                  <a:pos x="72" y="110"/>
                </a:cxn>
                <a:cxn ang="0">
                  <a:pos x="70" y="100"/>
                </a:cxn>
                <a:cxn ang="0">
                  <a:pos x="68" y="88"/>
                </a:cxn>
                <a:cxn ang="0">
                  <a:pos x="68" y="88"/>
                </a:cxn>
                <a:cxn ang="0">
                  <a:pos x="82" y="108"/>
                </a:cxn>
                <a:cxn ang="0">
                  <a:pos x="96" y="124"/>
                </a:cxn>
                <a:cxn ang="0">
                  <a:pos x="104" y="132"/>
                </a:cxn>
                <a:cxn ang="0">
                  <a:pos x="114" y="138"/>
                </a:cxn>
                <a:cxn ang="0">
                  <a:pos x="114" y="138"/>
                </a:cxn>
              </a:cxnLst>
              <a:rect l="0" t="0" r="r" b="b"/>
              <a:pathLst>
                <a:path w="124" h="138">
                  <a:moveTo>
                    <a:pt x="114" y="138"/>
                  </a:moveTo>
                  <a:lnTo>
                    <a:pt x="114" y="138"/>
                  </a:lnTo>
                  <a:lnTo>
                    <a:pt x="114" y="106"/>
                  </a:lnTo>
                  <a:lnTo>
                    <a:pt x="116" y="76"/>
                  </a:lnTo>
                  <a:lnTo>
                    <a:pt x="120" y="60"/>
                  </a:lnTo>
                  <a:lnTo>
                    <a:pt x="124" y="46"/>
                  </a:lnTo>
                  <a:lnTo>
                    <a:pt x="124" y="46"/>
                  </a:lnTo>
                  <a:lnTo>
                    <a:pt x="124" y="36"/>
                  </a:lnTo>
                  <a:lnTo>
                    <a:pt x="124" y="28"/>
                  </a:lnTo>
                  <a:lnTo>
                    <a:pt x="122" y="20"/>
                  </a:lnTo>
                  <a:lnTo>
                    <a:pt x="116" y="14"/>
                  </a:lnTo>
                  <a:lnTo>
                    <a:pt x="110" y="8"/>
                  </a:lnTo>
                  <a:lnTo>
                    <a:pt x="104" y="4"/>
                  </a:lnTo>
                  <a:lnTo>
                    <a:pt x="96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76" y="0"/>
                  </a:lnTo>
                  <a:lnTo>
                    <a:pt x="70" y="4"/>
                  </a:lnTo>
                  <a:lnTo>
                    <a:pt x="64" y="8"/>
                  </a:lnTo>
                  <a:lnTo>
                    <a:pt x="60" y="14"/>
                  </a:lnTo>
                  <a:lnTo>
                    <a:pt x="54" y="2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46" y="30"/>
                  </a:lnTo>
                  <a:lnTo>
                    <a:pt x="30" y="30"/>
                  </a:lnTo>
                  <a:lnTo>
                    <a:pt x="20" y="34"/>
                  </a:lnTo>
                  <a:lnTo>
                    <a:pt x="12" y="38"/>
                  </a:lnTo>
                  <a:lnTo>
                    <a:pt x="6" y="44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64"/>
                  </a:lnTo>
                  <a:lnTo>
                    <a:pt x="0" y="78"/>
                  </a:lnTo>
                  <a:lnTo>
                    <a:pt x="2" y="90"/>
                  </a:lnTo>
                  <a:lnTo>
                    <a:pt x="10" y="102"/>
                  </a:lnTo>
                  <a:lnTo>
                    <a:pt x="20" y="114"/>
                  </a:lnTo>
                  <a:lnTo>
                    <a:pt x="38" y="124"/>
                  </a:lnTo>
                  <a:lnTo>
                    <a:pt x="60" y="132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86" y="136"/>
                  </a:lnTo>
                  <a:lnTo>
                    <a:pt x="80" y="126"/>
                  </a:lnTo>
                  <a:lnTo>
                    <a:pt x="76" y="118"/>
                  </a:lnTo>
                  <a:lnTo>
                    <a:pt x="72" y="110"/>
                  </a:lnTo>
                  <a:lnTo>
                    <a:pt x="70" y="100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82" y="108"/>
                  </a:lnTo>
                  <a:lnTo>
                    <a:pt x="96" y="124"/>
                  </a:lnTo>
                  <a:lnTo>
                    <a:pt x="104" y="132"/>
                  </a:lnTo>
                  <a:lnTo>
                    <a:pt x="114" y="138"/>
                  </a:lnTo>
                  <a:lnTo>
                    <a:pt x="114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1" name="Freeform 47"/>
            <p:cNvSpPr>
              <a:spLocks/>
            </p:cNvSpPr>
            <p:nvPr/>
          </p:nvSpPr>
          <p:spPr bwMode="auto">
            <a:xfrm>
              <a:off x="2887579" y="1720516"/>
              <a:ext cx="256674" cy="256674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8" y="28"/>
                </a:cxn>
                <a:cxn ang="0">
                  <a:pos x="22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0" y="32"/>
                </a:cxn>
                <a:cxn ang="0">
                  <a:pos x="6" y="28"/>
                </a:cxn>
                <a:cxn ang="0">
                  <a:pos x="2" y="22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8" y="4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2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8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0" y="32"/>
                  </a:lnTo>
                  <a:lnTo>
                    <a:pt x="6" y="28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4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2" name="Freeform 48"/>
            <p:cNvSpPr>
              <a:spLocks/>
            </p:cNvSpPr>
            <p:nvPr/>
          </p:nvSpPr>
          <p:spPr bwMode="auto">
            <a:xfrm>
              <a:off x="577516" y="2699084"/>
              <a:ext cx="272716" cy="256674"/>
            </a:xfrm>
            <a:custGeom>
              <a:avLst/>
              <a:gdLst/>
              <a:ahLst/>
              <a:cxnLst>
                <a:cxn ang="0">
                  <a:pos x="2" y="32"/>
                </a:cxn>
                <a:cxn ang="0">
                  <a:pos x="2" y="32"/>
                </a:cxn>
                <a:cxn ang="0">
                  <a:pos x="6" y="32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26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6"/>
                </a:cxn>
                <a:cxn ang="0">
                  <a:pos x="28" y="14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2" y="1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14" y="20"/>
                </a:cxn>
                <a:cxn ang="0">
                  <a:pos x="14" y="20"/>
                </a:cxn>
                <a:cxn ang="0">
                  <a:pos x="8" y="22"/>
                </a:cxn>
                <a:cxn ang="0">
                  <a:pos x="4" y="26"/>
                </a:cxn>
                <a:cxn ang="0">
                  <a:pos x="2" y="32"/>
                </a:cxn>
                <a:cxn ang="0">
                  <a:pos x="2" y="32"/>
                </a:cxn>
              </a:cxnLst>
              <a:rect l="0" t="0" r="r" b="b"/>
              <a:pathLst>
                <a:path w="34" h="32">
                  <a:moveTo>
                    <a:pt x="2" y="32"/>
                  </a:moveTo>
                  <a:lnTo>
                    <a:pt x="2" y="32"/>
                  </a:lnTo>
                  <a:lnTo>
                    <a:pt x="6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6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6"/>
                  </a:lnTo>
                  <a:lnTo>
                    <a:pt x="28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8" y="22"/>
                  </a:lnTo>
                  <a:lnTo>
                    <a:pt x="4" y="26"/>
                  </a:lnTo>
                  <a:lnTo>
                    <a:pt x="2" y="32"/>
                  </a:lnTo>
                  <a:lnTo>
                    <a:pt x="2" y="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3" name="Freeform 49"/>
            <p:cNvSpPr>
              <a:spLocks/>
            </p:cNvSpPr>
            <p:nvPr/>
          </p:nvSpPr>
          <p:spPr bwMode="auto">
            <a:xfrm>
              <a:off x="561474" y="2971800"/>
              <a:ext cx="272716" cy="288758"/>
            </a:xfrm>
            <a:custGeom>
              <a:avLst/>
              <a:gdLst/>
              <a:ahLst/>
              <a:cxnLst>
                <a:cxn ang="0">
                  <a:pos x="32" y="8"/>
                </a:cxn>
                <a:cxn ang="0">
                  <a:pos x="32" y="8"/>
                </a:cxn>
                <a:cxn ang="0">
                  <a:pos x="34" y="14"/>
                </a:cxn>
                <a:cxn ang="0">
                  <a:pos x="32" y="18"/>
                </a:cxn>
                <a:cxn ang="0">
                  <a:pos x="28" y="22"/>
                </a:cxn>
                <a:cxn ang="0">
                  <a:pos x="24" y="22"/>
                </a:cxn>
                <a:cxn ang="0">
                  <a:pos x="24" y="22"/>
                </a:cxn>
                <a:cxn ang="0">
                  <a:pos x="24" y="28"/>
                </a:cxn>
                <a:cxn ang="0">
                  <a:pos x="24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4" y="36"/>
                </a:cxn>
                <a:cxn ang="0">
                  <a:pos x="10" y="34"/>
                </a:cxn>
                <a:cxn ang="0">
                  <a:pos x="8" y="30"/>
                </a:cxn>
                <a:cxn ang="0">
                  <a:pos x="8" y="26"/>
                </a:cxn>
                <a:cxn ang="0">
                  <a:pos x="4" y="14"/>
                </a:cxn>
                <a:cxn ang="0">
                  <a:pos x="4" y="1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8"/>
                </a:cxn>
                <a:cxn ang="0">
                  <a:pos x="12" y="10"/>
                </a:cxn>
                <a:cxn ang="0">
                  <a:pos x="18" y="14"/>
                </a:cxn>
                <a:cxn ang="0">
                  <a:pos x="18" y="14"/>
                </a:cxn>
                <a:cxn ang="0">
                  <a:pos x="14" y="10"/>
                </a:cxn>
                <a:cxn ang="0">
                  <a:pos x="10" y="6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4" y="0"/>
                </a:cxn>
                <a:cxn ang="0">
                  <a:pos x="26" y="2"/>
                </a:cxn>
                <a:cxn ang="0">
                  <a:pos x="30" y="4"/>
                </a:cxn>
                <a:cxn ang="0">
                  <a:pos x="32" y="8"/>
                </a:cxn>
                <a:cxn ang="0">
                  <a:pos x="32" y="8"/>
                </a:cxn>
              </a:cxnLst>
              <a:rect l="0" t="0" r="r" b="b"/>
              <a:pathLst>
                <a:path w="34" h="36">
                  <a:moveTo>
                    <a:pt x="32" y="8"/>
                  </a:moveTo>
                  <a:lnTo>
                    <a:pt x="32" y="8"/>
                  </a:lnTo>
                  <a:lnTo>
                    <a:pt x="34" y="14"/>
                  </a:lnTo>
                  <a:lnTo>
                    <a:pt x="32" y="18"/>
                  </a:lnTo>
                  <a:lnTo>
                    <a:pt x="28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4" y="36"/>
                  </a:lnTo>
                  <a:lnTo>
                    <a:pt x="10" y="34"/>
                  </a:lnTo>
                  <a:lnTo>
                    <a:pt x="8" y="30"/>
                  </a:lnTo>
                  <a:lnTo>
                    <a:pt x="8" y="26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0" y="6"/>
                  </a:lnTo>
                  <a:lnTo>
                    <a:pt x="0" y="6"/>
                  </a:lnTo>
                  <a:lnTo>
                    <a:pt x="6" y="8"/>
                  </a:lnTo>
                  <a:lnTo>
                    <a:pt x="12" y="10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4" y="10"/>
                  </a:lnTo>
                  <a:lnTo>
                    <a:pt x="1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4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2" y="8"/>
                  </a:lnTo>
                  <a:lnTo>
                    <a:pt x="3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4" name="Freeform 50"/>
            <p:cNvSpPr>
              <a:spLocks/>
            </p:cNvSpPr>
            <p:nvPr/>
          </p:nvSpPr>
          <p:spPr bwMode="auto">
            <a:xfrm>
              <a:off x="320842" y="3035968"/>
              <a:ext cx="272716" cy="272716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30" y="6"/>
                </a:cxn>
                <a:cxn ang="0">
                  <a:pos x="32" y="12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4" y="26"/>
                </a:cxn>
                <a:cxn ang="0">
                  <a:pos x="32" y="30"/>
                </a:cxn>
                <a:cxn ang="0">
                  <a:pos x="28" y="34"/>
                </a:cxn>
                <a:cxn ang="0">
                  <a:pos x="22" y="34"/>
                </a:cxn>
                <a:cxn ang="0">
                  <a:pos x="22" y="34"/>
                </a:cxn>
                <a:cxn ang="0">
                  <a:pos x="18" y="34"/>
                </a:cxn>
                <a:cxn ang="0">
                  <a:pos x="16" y="32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8" y="30"/>
                </a:cxn>
                <a:cxn ang="0">
                  <a:pos x="4" y="28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20"/>
                </a:cxn>
                <a:cxn ang="0">
                  <a:pos x="2" y="16"/>
                </a:cxn>
                <a:cxn ang="0">
                  <a:pos x="4" y="12"/>
                </a:cxn>
                <a:cxn ang="0">
                  <a:pos x="8" y="10"/>
                </a:cxn>
                <a:cxn ang="0">
                  <a:pos x="18" y="4"/>
                </a:cxn>
                <a:cxn ang="0">
                  <a:pos x="20" y="2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4" y="4"/>
                </a:cxn>
                <a:cxn ang="0">
                  <a:pos x="22" y="10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4" y="12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34">
                  <a:moveTo>
                    <a:pt x="26" y="2"/>
                  </a:moveTo>
                  <a:lnTo>
                    <a:pt x="26" y="2"/>
                  </a:lnTo>
                  <a:lnTo>
                    <a:pt x="30" y="6"/>
                  </a:lnTo>
                  <a:lnTo>
                    <a:pt x="32" y="12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4" y="26"/>
                  </a:lnTo>
                  <a:lnTo>
                    <a:pt x="32" y="30"/>
                  </a:lnTo>
                  <a:lnTo>
                    <a:pt x="28" y="34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18" y="34"/>
                  </a:lnTo>
                  <a:lnTo>
                    <a:pt x="16" y="32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8" y="30"/>
                  </a:lnTo>
                  <a:lnTo>
                    <a:pt x="4" y="28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0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8" y="10"/>
                  </a:lnTo>
                  <a:lnTo>
                    <a:pt x="18" y="4"/>
                  </a:lnTo>
                  <a:lnTo>
                    <a:pt x="2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4"/>
                  </a:lnTo>
                  <a:lnTo>
                    <a:pt x="22" y="1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4" y="12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5" name="Freeform 51"/>
            <p:cNvSpPr>
              <a:spLocks/>
            </p:cNvSpPr>
            <p:nvPr/>
          </p:nvSpPr>
          <p:spPr bwMode="auto">
            <a:xfrm>
              <a:off x="192505" y="2843463"/>
              <a:ext cx="272716" cy="304800"/>
            </a:xfrm>
            <a:custGeom>
              <a:avLst/>
              <a:gdLst/>
              <a:ahLst/>
              <a:cxnLst>
                <a:cxn ang="0">
                  <a:pos x="34" y="18"/>
                </a:cxn>
                <a:cxn ang="0">
                  <a:pos x="34" y="18"/>
                </a:cxn>
                <a:cxn ang="0">
                  <a:pos x="26" y="28"/>
                </a:cxn>
                <a:cxn ang="0">
                  <a:pos x="20" y="34"/>
                </a:cxn>
                <a:cxn ang="0">
                  <a:pos x="16" y="36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36"/>
                </a:cxn>
                <a:cxn ang="0">
                  <a:pos x="4" y="36"/>
                </a:cxn>
                <a:cxn ang="0">
                  <a:pos x="0" y="30"/>
                </a:cxn>
                <a:cxn ang="0">
                  <a:pos x="0" y="24"/>
                </a:cxn>
                <a:cxn ang="0">
                  <a:pos x="0" y="22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2"/>
                </a:cxn>
                <a:cxn ang="0">
                  <a:pos x="18" y="4"/>
                </a:cxn>
                <a:cxn ang="0">
                  <a:pos x="26" y="10"/>
                </a:cxn>
                <a:cxn ang="0">
                  <a:pos x="30" y="12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28" y="16"/>
                </a:cxn>
                <a:cxn ang="0">
                  <a:pos x="22" y="18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20" y="20"/>
                </a:cxn>
                <a:cxn ang="0">
                  <a:pos x="26" y="20"/>
                </a:cxn>
                <a:cxn ang="0">
                  <a:pos x="34" y="18"/>
                </a:cxn>
                <a:cxn ang="0">
                  <a:pos x="34" y="18"/>
                </a:cxn>
              </a:cxnLst>
              <a:rect l="0" t="0" r="r" b="b"/>
              <a:pathLst>
                <a:path w="34" h="38">
                  <a:moveTo>
                    <a:pt x="34" y="18"/>
                  </a:moveTo>
                  <a:lnTo>
                    <a:pt x="34" y="18"/>
                  </a:lnTo>
                  <a:lnTo>
                    <a:pt x="26" y="28"/>
                  </a:lnTo>
                  <a:lnTo>
                    <a:pt x="20" y="34"/>
                  </a:lnTo>
                  <a:lnTo>
                    <a:pt x="16" y="36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26" y="10"/>
                  </a:lnTo>
                  <a:lnTo>
                    <a:pt x="30" y="12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28" y="16"/>
                  </a:lnTo>
                  <a:lnTo>
                    <a:pt x="22" y="18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6" y="20"/>
                  </a:lnTo>
                  <a:lnTo>
                    <a:pt x="34" y="18"/>
                  </a:lnTo>
                  <a:lnTo>
                    <a:pt x="34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6" name="Freeform 52"/>
            <p:cNvSpPr>
              <a:spLocks/>
            </p:cNvSpPr>
            <p:nvPr/>
          </p:nvSpPr>
          <p:spPr bwMode="auto">
            <a:xfrm>
              <a:off x="336884" y="2602832"/>
              <a:ext cx="272716" cy="288758"/>
            </a:xfrm>
            <a:custGeom>
              <a:avLst/>
              <a:gdLst/>
              <a:ahLst/>
              <a:cxnLst>
                <a:cxn ang="0">
                  <a:pos x="26" y="36"/>
                </a:cxn>
                <a:cxn ang="0">
                  <a:pos x="26" y="36"/>
                </a:cxn>
                <a:cxn ang="0">
                  <a:pos x="28" y="28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34" y="8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0" y="8"/>
                </a:cxn>
                <a:cxn ang="0">
                  <a:pos x="6" y="8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8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8" y="32"/>
                </a:cxn>
                <a:cxn ang="0">
                  <a:pos x="18" y="28"/>
                </a:cxn>
                <a:cxn ang="0">
                  <a:pos x="18" y="22"/>
                </a:cxn>
                <a:cxn ang="0">
                  <a:pos x="18" y="22"/>
                </a:cxn>
                <a:cxn ang="0">
                  <a:pos x="20" y="28"/>
                </a:cxn>
                <a:cxn ang="0">
                  <a:pos x="24" y="32"/>
                </a:cxn>
                <a:cxn ang="0">
                  <a:pos x="26" y="36"/>
                </a:cxn>
                <a:cxn ang="0">
                  <a:pos x="26" y="36"/>
                </a:cxn>
              </a:cxnLst>
              <a:rect l="0" t="0" r="r" b="b"/>
              <a:pathLst>
                <a:path w="34" h="36">
                  <a:moveTo>
                    <a:pt x="26" y="36"/>
                  </a:moveTo>
                  <a:lnTo>
                    <a:pt x="26" y="36"/>
                  </a:lnTo>
                  <a:lnTo>
                    <a:pt x="28" y="28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4" y="8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0" y="8"/>
                  </a:lnTo>
                  <a:lnTo>
                    <a:pt x="6" y="8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2" y="26"/>
                  </a:lnTo>
                  <a:lnTo>
                    <a:pt x="8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0" y="28"/>
                  </a:lnTo>
                  <a:lnTo>
                    <a:pt x="24" y="32"/>
                  </a:lnTo>
                  <a:lnTo>
                    <a:pt x="26" y="36"/>
                  </a:lnTo>
                  <a:lnTo>
                    <a:pt x="26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7" name="Freeform 53"/>
            <p:cNvSpPr>
              <a:spLocks/>
            </p:cNvSpPr>
            <p:nvPr/>
          </p:nvSpPr>
          <p:spPr bwMode="auto">
            <a:xfrm>
              <a:off x="481263" y="2939716"/>
              <a:ext cx="64168" cy="6416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2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2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4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8" name="Freeform 54"/>
            <p:cNvSpPr>
              <a:spLocks/>
            </p:cNvSpPr>
            <p:nvPr/>
          </p:nvSpPr>
          <p:spPr bwMode="auto">
            <a:xfrm>
              <a:off x="4732421" y="-1295400"/>
              <a:ext cx="609600" cy="673768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60" y="6"/>
                </a:cxn>
                <a:cxn ang="0">
                  <a:pos x="52" y="2"/>
                </a:cxn>
                <a:cxn ang="0">
                  <a:pos x="42" y="0"/>
                </a:cxn>
                <a:cxn ang="0">
                  <a:pos x="32" y="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26" y="8"/>
                </a:cxn>
                <a:cxn ang="0">
                  <a:pos x="30" y="12"/>
                </a:cxn>
                <a:cxn ang="0">
                  <a:pos x="30" y="16"/>
                </a:cxn>
                <a:cxn ang="0">
                  <a:pos x="28" y="18"/>
                </a:cxn>
                <a:cxn ang="0">
                  <a:pos x="28" y="18"/>
                </a:cxn>
                <a:cxn ang="0">
                  <a:pos x="26" y="20"/>
                </a:cxn>
                <a:cxn ang="0">
                  <a:pos x="22" y="18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8" y="24"/>
                </a:cxn>
                <a:cxn ang="0">
                  <a:pos x="18" y="24"/>
                </a:cxn>
                <a:cxn ang="0">
                  <a:pos x="18" y="28"/>
                </a:cxn>
                <a:cxn ang="0">
                  <a:pos x="16" y="32"/>
                </a:cxn>
                <a:cxn ang="0">
                  <a:pos x="14" y="34"/>
                </a:cxn>
                <a:cxn ang="0">
                  <a:pos x="12" y="32"/>
                </a:cxn>
                <a:cxn ang="0">
                  <a:pos x="8" y="30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60"/>
                </a:cxn>
                <a:cxn ang="0">
                  <a:pos x="8" y="68"/>
                </a:cxn>
                <a:cxn ang="0">
                  <a:pos x="18" y="78"/>
                </a:cxn>
                <a:cxn ang="0">
                  <a:pos x="32" y="84"/>
                </a:cxn>
                <a:cxn ang="0">
                  <a:pos x="32" y="84"/>
                </a:cxn>
                <a:cxn ang="0">
                  <a:pos x="42" y="84"/>
                </a:cxn>
                <a:cxn ang="0">
                  <a:pos x="44" y="84"/>
                </a:cxn>
                <a:cxn ang="0">
                  <a:pos x="46" y="82"/>
                </a:cxn>
                <a:cxn ang="0">
                  <a:pos x="46" y="74"/>
                </a:cxn>
                <a:cxn ang="0">
                  <a:pos x="44" y="66"/>
                </a:cxn>
                <a:cxn ang="0">
                  <a:pos x="44" y="66"/>
                </a:cxn>
                <a:cxn ang="0">
                  <a:pos x="40" y="58"/>
                </a:cxn>
                <a:cxn ang="0">
                  <a:pos x="40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4" y="46"/>
                </a:cxn>
                <a:cxn ang="0">
                  <a:pos x="62" y="50"/>
                </a:cxn>
                <a:cxn ang="0">
                  <a:pos x="70" y="52"/>
                </a:cxn>
                <a:cxn ang="0">
                  <a:pos x="72" y="52"/>
                </a:cxn>
                <a:cxn ang="0">
                  <a:pos x="74" y="48"/>
                </a:cxn>
                <a:cxn ang="0">
                  <a:pos x="74" y="48"/>
                </a:cxn>
                <a:cxn ang="0">
                  <a:pos x="76" y="38"/>
                </a:cxn>
                <a:cxn ang="0">
                  <a:pos x="76" y="28"/>
                </a:cxn>
                <a:cxn ang="0">
                  <a:pos x="74" y="22"/>
                </a:cxn>
                <a:cxn ang="0">
                  <a:pos x="70" y="16"/>
                </a:cxn>
                <a:cxn ang="0">
                  <a:pos x="66" y="10"/>
                </a:cxn>
                <a:cxn ang="0">
                  <a:pos x="60" y="6"/>
                </a:cxn>
                <a:cxn ang="0">
                  <a:pos x="60" y="6"/>
                </a:cxn>
              </a:cxnLst>
              <a:rect l="0" t="0" r="r" b="b"/>
              <a:pathLst>
                <a:path w="76" h="84">
                  <a:moveTo>
                    <a:pt x="60" y="6"/>
                  </a:moveTo>
                  <a:lnTo>
                    <a:pt x="60" y="6"/>
                  </a:lnTo>
                  <a:lnTo>
                    <a:pt x="52" y="2"/>
                  </a:lnTo>
                  <a:lnTo>
                    <a:pt x="42" y="0"/>
                  </a:lnTo>
                  <a:lnTo>
                    <a:pt x="32" y="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26" y="8"/>
                  </a:lnTo>
                  <a:lnTo>
                    <a:pt x="30" y="12"/>
                  </a:lnTo>
                  <a:lnTo>
                    <a:pt x="30" y="16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6" y="20"/>
                  </a:lnTo>
                  <a:lnTo>
                    <a:pt x="22" y="18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8"/>
                  </a:lnTo>
                  <a:lnTo>
                    <a:pt x="16" y="32"/>
                  </a:lnTo>
                  <a:lnTo>
                    <a:pt x="14" y="34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60"/>
                  </a:lnTo>
                  <a:lnTo>
                    <a:pt x="8" y="68"/>
                  </a:lnTo>
                  <a:lnTo>
                    <a:pt x="18" y="78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42" y="84"/>
                  </a:lnTo>
                  <a:lnTo>
                    <a:pt x="44" y="84"/>
                  </a:lnTo>
                  <a:lnTo>
                    <a:pt x="46" y="82"/>
                  </a:lnTo>
                  <a:lnTo>
                    <a:pt x="46" y="74"/>
                  </a:lnTo>
                  <a:lnTo>
                    <a:pt x="44" y="66"/>
                  </a:lnTo>
                  <a:lnTo>
                    <a:pt x="44" y="66"/>
                  </a:lnTo>
                  <a:lnTo>
                    <a:pt x="40" y="58"/>
                  </a:lnTo>
                  <a:lnTo>
                    <a:pt x="40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4" y="46"/>
                  </a:lnTo>
                  <a:lnTo>
                    <a:pt x="62" y="50"/>
                  </a:lnTo>
                  <a:lnTo>
                    <a:pt x="70" y="52"/>
                  </a:lnTo>
                  <a:lnTo>
                    <a:pt x="72" y="52"/>
                  </a:lnTo>
                  <a:lnTo>
                    <a:pt x="74" y="48"/>
                  </a:lnTo>
                  <a:lnTo>
                    <a:pt x="74" y="48"/>
                  </a:lnTo>
                  <a:lnTo>
                    <a:pt x="76" y="38"/>
                  </a:lnTo>
                  <a:lnTo>
                    <a:pt x="76" y="28"/>
                  </a:lnTo>
                  <a:lnTo>
                    <a:pt x="74" y="22"/>
                  </a:lnTo>
                  <a:lnTo>
                    <a:pt x="70" y="16"/>
                  </a:lnTo>
                  <a:lnTo>
                    <a:pt x="66" y="10"/>
                  </a:lnTo>
                  <a:lnTo>
                    <a:pt x="60" y="6"/>
                  </a:lnTo>
                  <a:lnTo>
                    <a:pt x="6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9" name="Freeform 55"/>
            <p:cNvSpPr>
              <a:spLocks/>
            </p:cNvSpPr>
            <p:nvPr/>
          </p:nvSpPr>
          <p:spPr bwMode="auto">
            <a:xfrm>
              <a:off x="4010526" y="-1263316"/>
              <a:ext cx="641684" cy="641684"/>
            </a:xfrm>
            <a:custGeom>
              <a:avLst/>
              <a:gdLst/>
              <a:ahLst/>
              <a:cxnLst>
                <a:cxn ang="0">
                  <a:pos x="64" y="30"/>
                </a:cxn>
                <a:cxn ang="0">
                  <a:pos x="64" y="30"/>
                </a:cxn>
                <a:cxn ang="0">
                  <a:pos x="64" y="26"/>
                </a:cxn>
                <a:cxn ang="0">
                  <a:pos x="64" y="22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60" y="18"/>
                </a:cxn>
                <a:cxn ang="0">
                  <a:pos x="60" y="18"/>
                </a:cxn>
                <a:cxn ang="0">
                  <a:pos x="56" y="18"/>
                </a:cxn>
                <a:cxn ang="0">
                  <a:pos x="52" y="18"/>
                </a:cxn>
                <a:cxn ang="0">
                  <a:pos x="52" y="16"/>
                </a:cxn>
                <a:cxn ang="0">
                  <a:pos x="52" y="1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28" y="4"/>
                </a:cxn>
                <a:cxn ang="0">
                  <a:pos x="18" y="10"/>
                </a:cxn>
                <a:cxn ang="0">
                  <a:pos x="10" y="20"/>
                </a:cxn>
                <a:cxn ang="0">
                  <a:pos x="2" y="36"/>
                </a:cxn>
                <a:cxn ang="0">
                  <a:pos x="2" y="3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2"/>
                </a:cxn>
                <a:cxn ang="0">
                  <a:pos x="8" y="50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4" y="44"/>
                </a:cxn>
                <a:cxn ang="0">
                  <a:pos x="32" y="44"/>
                </a:cxn>
                <a:cxn ang="0">
                  <a:pos x="36" y="46"/>
                </a:cxn>
                <a:cxn ang="0">
                  <a:pos x="38" y="48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6" y="58"/>
                </a:cxn>
                <a:cxn ang="0">
                  <a:pos x="30" y="68"/>
                </a:cxn>
                <a:cxn ang="0">
                  <a:pos x="26" y="76"/>
                </a:cxn>
                <a:cxn ang="0">
                  <a:pos x="28" y="78"/>
                </a:cxn>
                <a:cxn ang="0">
                  <a:pos x="30" y="80"/>
                </a:cxn>
                <a:cxn ang="0">
                  <a:pos x="30" y="80"/>
                </a:cxn>
                <a:cxn ang="0">
                  <a:pos x="38" y="80"/>
                </a:cxn>
                <a:cxn ang="0">
                  <a:pos x="50" y="80"/>
                </a:cxn>
                <a:cxn ang="0">
                  <a:pos x="54" y="78"/>
                </a:cxn>
                <a:cxn ang="0">
                  <a:pos x="60" y="74"/>
                </a:cxn>
                <a:cxn ang="0">
                  <a:pos x="66" y="70"/>
                </a:cxn>
                <a:cxn ang="0">
                  <a:pos x="70" y="62"/>
                </a:cxn>
                <a:cxn ang="0">
                  <a:pos x="70" y="62"/>
                </a:cxn>
                <a:cxn ang="0">
                  <a:pos x="76" y="54"/>
                </a:cxn>
                <a:cxn ang="0">
                  <a:pos x="78" y="44"/>
                </a:cxn>
                <a:cxn ang="0">
                  <a:pos x="80" y="32"/>
                </a:cxn>
                <a:cxn ang="0">
                  <a:pos x="78" y="18"/>
                </a:cxn>
                <a:cxn ang="0">
                  <a:pos x="78" y="18"/>
                </a:cxn>
                <a:cxn ang="0">
                  <a:pos x="74" y="26"/>
                </a:cxn>
                <a:cxn ang="0">
                  <a:pos x="68" y="30"/>
                </a:cxn>
                <a:cxn ang="0">
                  <a:pos x="66" y="30"/>
                </a:cxn>
                <a:cxn ang="0">
                  <a:pos x="64" y="30"/>
                </a:cxn>
                <a:cxn ang="0">
                  <a:pos x="64" y="30"/>
                </a:cxn>
              </a:cxnLst>
              <a:rect l="0" t="0" r="r" b="b"/>
              <a:pathLst>
                <a:path w="80" h="80">
                  <a:moveTo>
                    <a:pt x="64" y="30"/>
                  </a:moveTo>
                  <a:lnTo>
                    <a:pt x="64" y="30"/>
                  </a:lnTo>
                  <a:lnTo>
                    <a:pt x="64" y="26"/>
                  </a:lnTo>
                  <a:lnTo>
                    <a:pt x="64" y="22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56" y="18"/>
                  </a:lnTo>
                  <a:lnTo>
                    <a:pt x="52" y="18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28" y="4"/>
                  </a:lnTo>
                  <a:lnTo>
                    <a:pt x="18" y="10"/>
                  </a:lnTo>
                  <a:lnTo>
                    <a:pt x="10" y="20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4" y="44"/>
                  </a:lnTo>
                  <a:lnTo>
                    <a:pt x="32" y="44"/>
                  </a:lnTo>
                  <a:lnTo>
                    <a:pt x="36" y="46"/>
                  </a:lnTo>
                  <a:lnTo>
                    <a:pt x="38" y="48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6" y="58"/>
                  </a:lnTo>
                  <a:lnTo>
                    <a:pt x="30" y="68"/>
                  </a:lnTo>
                  <a:lnTo>
                    <a:pt x="26" y="76"/>
                  </a:lnTo>
                  <a:lnTo>
                    <a:pt x="28" y="78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8" y="80"/>
                  </a:lnTo>
                  <a:lnTo>
                    <a:pt x="50" y="80"/>
                  </a:lnTo>
                  <a:lnTo>
                    <a:pt x="54" y="78"/>
                  </a:lnTo>
                  <a:lnTo>
                    <a:pt x="60" y="74"/>
                  </a:lnTo>
                  <a:lnTo>
                    <a:pt x="66" y="70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76" y="54"/>
                  </a:lnTo>
                  <a:lnTo>
                    <a:pt x="78" y="44"/>
                  </a:lnTo>
                  <a:lnTo>
                    <a:pt x="80" y="32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4" y="26"/>
                  </a:lnTo>
                  <a:lnTo>
                    <a:pt x="68" y="30"/>
                  </a:lnTo>
                  <a:lnTo>
                    <a:pt x="66" y="30"/>
                  </a:lnTo>
                  <a:lnTo>
                    <a:pt x="64" y="30"/>
                  </a:lnTo>
                  <a:lnTo>
                    <a:pt x="6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0" name="Freeform 56"/>
            <p:cNvSpPr>
              <a:spLocks/>
            </p:cNvSpPr>
            <p:nvPr/>
          </p:nvSpPr>
          <p:spPr bwMode="auto">
            <a:xfrm>
              <a:off x="4604084" y="-1295400"/>
              <a:ext cx="144379" cy="64168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8" y="8"/>
                </a:cxn>
                <a:cxn ang="0">
                  <a:pos x="12" y="6"/>
                </a:cxn>
                <a:cxn ang="0">
                  <a:pos x="14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8" h="8">
                  <a:moveTo>
                    <a:pt x="4" y="6"/>
                  </a:moveTo>
                  <a:lnTo>
                    <a:pt x="4" y="6"/>
                  </a:lnTo>
                  <a:lnTo>
                    <a:pt x="8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1" name="Freeform 57"/>
            <p:cNvSpPr>
              <a:spLocks/>
            </p:cNvSpPr>
            <p:nvPr/>
          </p:nvSpPr>
          <p:spPr bwMode="auto">
            <a:xfrm>
              <a:off x="5406189" y="4592053"/>
              <a:ext cx="497305" cy="481263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48" y="6"/>
                </a:cxn>
                <a:cxn ang="0">
                  <a:pos x="44" y="2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2"/>
                </a:cxn>
                <a:cxn ang="0">
                  <a:pos x="8" y="8"/>
                </a:cxn>
                <a:cxn ang="0">
                  <a:pos x="2" y="18"/>
                </a:cxn>
                <a:cxn ang="0">
                  <a:pos x="2" y="18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6" y="30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24" y="30"/>
                </a:cxn>
                <a:cxn ang="0">
                  <a:pos x="28" y="32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26" y="42"/>
                </a:cxn>
                <a:cxn ang="0">
                  <a:pos x="20" y="46"/>
                </a:cxn>
                <a:cxn ang="0">
                  <a:pos x="18" y="52"/>
                </a:cxn>
                <a:cxn ang="0">
                  <a:pos x="18" y="54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8" y="58"/>
                </a:cxn>
                <a:cxn ang="0">
                  <a:pos x="36" y="60"/>
                </a:cxn>
                <a:cxn ang="0">
                  <a:pos x="44" y="58"/>
                </a:cxn>
                <a:cxn ang="0">
                  <a:pos x="48" y="56"/>
                </a:cxn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60" y="40"/>
                </a:cxn>
                <a:cxn ang="0">
                  <a:pos x="62" y="32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58" y="26"/>
                </a:cxn>
                <a:cxn ang="0">
                  <a:pos x="54" y="28"/>
                </a:cxn>
                <a:cxn ang="0">
                  <a:pos x="50" y="26"/>
                </a:cxn>
                <a:cxn ang="0">
                  <a:pos x="50" y="26"/>
                </a:cxn>
                <a:cxn ang="0">
                  <a:pos x="50" y="24"/>
                </a:cxn>
                <a:cxn ang="0">
                  <a:pos x="50" y="20"/>
                </a:cxn>
                <a:cxn ang="0">
                  <a:pos x="58" y="14"/>
                </a:cxn>
                <a:cxn ang="0">
                  <a:pos x="58" y="14"/>
                </a:cxn>
                <a:cxn ang="0">
                  <a:pos x="48" y="16"/>
                </a:cxn>
                <a:cxn ang="0">
                  <a:pos x="48" y="16"/>
                </a:cxn>
                <a:cxn ang="0">
                  <a:pos x="44" y="16"/>
                </a:cxn>
                <a:cxn ang="0">
                  <a:pos x="42" y="14"/>
                </a:cxn>
                <a:cxn ang="0">
                  <a:pos x="40" y="14"/>
                </a:cxn>
                <a:cxn ang="0">
                  <a:pos x="42" y="10"/>
                </a:cxn>
                <a:cxn ang="0">
                  <a:pos x="48" y="6"/>
                </a:cxn>
                <a:cxn ang="0">
                  <a:pos x="48" y="6"/>
                </a:cxn>
              </a:cxnLst>
              <a:rect l="0" t="0" r="r" b="b"/>
              <a:pathLst>
                <a:path w="62" h="60">
                  <a:moveTo>
                    <a:pt x="48" y="6"/>
                  </a:moveTo>
                  <a:lnTo>
                    <a:pt x="48" y="6"/>
                  </a:lnTo>
                  <a:lnTo>
                    <a:pt x="44" y="2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6" y="30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24" y="30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6" y="42"/>
                  </a:lnTo>
                  <a:lnTo>
                    <a:pt x="20" y="46"/>
                  </a:lnTo>
                  <a:lnTo>
                    <a:pt x="18" y="52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8" y="58"/>
                  </a:lnTo>
                  <a:lnTo>
                    <a:pt x="36" y="60"/>
                  </a:lnTo>
                  <a:lnTo>
                    <a:pt x="44" y="58"/>
                  </a:lnTo>
                  <a:lnTo>
                    <a:pt x="48" y="56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6" y="46"/>
                  </a:lnTo>
                  <a:lnTo>
                    <a:pt x="60" y="40"/>
                  </a:lnTo>
                  <a:lnTo>
                    <a:pt x="62" y="3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8" y="26"/>
                  </a:lnTo>
                  <a:lnTo>
                    <a:pt x="54" y="28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4"/>
                  </a:lnTo>
                  <a:lnTo>
                    <a:pt x="50" y="20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0" y="14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4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2" name="Freeform 58"/>
            <p:cNvSpPr>
              <a:spLocks/>
            </p:cNvSpPr>
            <p:nvPr/>
          </p:nvSpPr>
          <p:spPr bwMode="auto">
            <a:xfrm>
              <a:off x="5470358" y="4046621"/>
              <a:ext cx="465221" cy="513347"/>
            </a:xfrm>
            <a:custGeom>
              <a:avLst/>
              <a:gdLst/>
              <a:ahLst/>
              <a:cxnLst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58" y="42"/>
                </a:cxn>
                <a:cxn ang="0">
                  <a:pos x="58" y="34"/>
                </a:cxn>
                <a:cxn ang="0">
                  <a:pos x="56" y="28"/>
                </a:cxn>
                <a:cxn ang="0">
                  <a:pos x="54" y="20"/>
                </a:cxn>
                <a:cxn ang="0">
                  <a:pos x="46" y="12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28" y="0"/>
                </a:cxn>
                <a:cxn ang="0">
                  <a:pos x="26" y="2"/>
                </a:cxn>
                <a:cxn ang="0">
                  <a:pos x="26" y="2"/>
                </a:cxn>
                <a:cxn ang="0">
                  <a:pos x="26" y="8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8" y="26"/>
                </a:cxn>
                <a:cxn ang="0">
                  <a:pos x="26" y="30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6" y="26"/>
                </a:cxn>
                <a:cxn ang="0">
                  <a:pos x="10" y="22"/>
                </a:cxn>
                <a:cxn ang="0">
                  <a:pos x="6" y="18"/>
                </a:cxn>
                <a:cxn ang="0">
                  <a:pos x="4" y="18"/>
                </a:cxn>
                <a:cxn ang="0">
                  <a:pos x="2" y="20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6"/>
                </a:cxn>
                <a:cxn ang="0">
                  <a:pos x="2" y="4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4" y="58"/>
                </a:cxn>
                <a:cxn ang="0">
                  <a:pos x="22" y="60"/>
                </a:cxn>
                <a:cxn ang="0">
                  <a:pos x="30" y="64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36" y="60"/>
                </a:cxn>
                <a:cxn ang="0">
                  <a:pos x="32" y="56"/>
                </a:cxn>
                <a:cxn ang="0">
                  <a:pos x="34" y="52"/>
                </a:cxn>
                <a:cxn ang="0">
                  <a:pos x="34" y="52"/>
                </a:cxn>
                <a:cxn ang="0">
                  <a:pos x="36" y="52"/>
                </a:cxn>
                <a:cxn ang="0">
                  <a:pos x="40" y="52"/>
                </a:cxn>
                <a:cxn ang="0">
                  <a:pos x="48" y="60"/>
                </a:cxn>
                <a:cxn ang="0">
                  <a:pos x="48" y="60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4"/>
                </a:cxn>
                <a:cxn ang="0">
                  <a:pos x="54" y="52"/>
                </a:cxn>
                <a:cxn ang="0">
                  <a:pos x="54" y="52"/>
                </a:cxn>
              </a:cxnLst>
              <a:rect l="0" t="0" r="r" b="b"/>
              <a:pathLst>
                <a:path w="58" h="64">
                  <a:moveTo>
                    <a:pt x="54" y="52"/>
                  </a:moveTo>
                  <a:lnTo>
                    <a:pt x="54" y="52"/>
                  </a:lnTo>
                  <a:lnTo>
                    <a:pt x="56" y="46"/>
                  </a:lnTo>
                  <a:lnTo>
                    <a:pt x="58" y="42"/>
                  </a:lnTo>
                  <a:lnTo>
                    <a:pt x="58" y="34"/>
                  </a:lnTo>
                  <a:lnTo>
                    <a:pt x="56" y="28"/>
                  </a:lnTo>
                  <a:lnTo>
                    <a:pt x="54" y="20"/>
                  </a:lnTo>
                  <a:lnTo>
                    <a:pt x="46" y="12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28" y="0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8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8" y="26"/>
                  </a:lnTo>
                  <a:lnTo>
                    <a:pt x="26" y="30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6" y="26"/>
                  </a:lnTo>
                  <a:lnTo>
                    <a:pt x="10" y="22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2" y="4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4" y="58"/>
                  </a:lnTo>
                  <a:lnTo>
                    <a:pt x="22" y="60"/>
                  </a:lnTo>
                  <a:lnTo>
                    <a:pt x="3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36" y="60"/>
                  </a:lnTo>
                  <a:lnTo>
                    <a:pt x="32" y="56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4"/>
                  </a:lnTo>
                  <a:lnTo>
                    <a:pt x="54" y="52"/>
                  </a:lnTo>
                  <a:lnTo>
                    <a:pt x="54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3" name="Freeform 59"/>
            <p:cNvSpPr>
              <a:spLocks/>
            </p:cNvSpPr>
            <p:nvPr/>
          </p:nvSpPr>
          <p:spPr bwMode="auto">
            <a:xfrm>
              <a:off x="5983705" y="4191000"/>
              <a:ext cx="497305" cy="481263"/>
            </a:xfrm>
            <a:custGeom>
              <a:avLst/>
              <a:gdLst/>
              <a:ahLst/>
              <a:cxnLst>
                <a:cxn ang="0">
                  <a:pos x="12" y="54"/>
                </a:cxn>
                <a:cxn ang="0">
                  <a:pos x="12" y="54"/>
                </a:cxn>
                <a:cxn ang="0">
                  <a:pos x="18" y="56"/>
                </a:cxn>
                <a:cxn ang="0">
                  <a:pos x="30" y="60"/>
                </a:cxn>
                <a:cxn ang="0">
                  <a:pos x="36" y="60"/>
                </a:cxn>
                <a:cxn ang="0">
                  <a:pos x="44" y="56"/>
                </a:cxn>
                <a:cxn ang="0">
                  <a:pos x="52" y="52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62" y="34"/>
                </a:cxn>
                <a:cxn ang="0">
                  <a:pos x="62" y="32"/>
                </a:cxn>
                <a:cxn ang="0">
                  <a:pos x="60" y="30"/>
                </a:cxn>
                <a:cxn ang="0">
                  <a:pos x="56" y="30"/>
                </a:cxn>
                <a:cxn ang="0">
                  <a:pos x="50" y="30"/>
                </a:cxn>
                <a:cxn ang="0">
                  <a:pos x="50" y="30"/>
                </a:cxn>
                <a:cxn ang="0">
                  <a:pos x="38" y="30"/>
                </a:cxn>
                <a:cxn ang="0">
                  <a:pos x="34" y="28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6" y="18"/>
                </a:cxn>
                <a:cxn ang="0">
                  <a:pos x="40" y="14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6" y="14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4" y="34"/>
                </a:cxn>
                <a:cxn ang="0">
                  <a:pos x="8" y="32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2" y="36"/>
                </a:cxn>
                <a:cxn ang="0">
                  <a:pos x="10" y="40"/>
                </a:cxn>
                <a:cxn ang="0">
                  <a:pos x="4" y="46"/>
                </a:cxn>
                <a:cxn ang="0">
                  <a:pos x="4" y="46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18" y="42"/>
                </a:cxn>
                <a:cxn ang="0">
                  <a:pos x="20" y="44"/>
                </a:cxn>
                <a:cxn ang="0">
                  <a:pos x="20" y="46"/>
                </a:cxn>
                <a:cxn ang="0">
                  <a:pos x="20" y="48"/>
                </a:cxn>
                <a:cxn ang="0">
                  <a:pos x="12" y="54"/>
                </a:cxn>
                <a:cxn ang="0">
                  <a:pos x="12" y="54"/>
                </a:cxn>
              </a:cxnLst>
              <a:rect l="0" t="0" r="r" b="b"/>
              <a:pathLst>
                <a:path w="62" h="60">
                  <a:moveTo>
                    <a:pt x="12" y="54"/>
                  </a:moveTo>
                  <a:lnTo>
                    <a:pt x="12" y="54"/>
                  </a:lnTo>
                  <a:lnTo>
                    <a:pt x="18" y="56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4" y="56"/>
                  </a:lnTo>
                  <a:lnTo>
                    <a:pt x="52" y="52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62" y="34"/>
                  </a:lnTo>
                  <a:lnTo>
                    <a:pt x="62" y="32"/>
                  </a:lnTo>
                  <a:lnTo>
                    <a:pt x="60" y="30"/>
                  </a:lnTo>
                  <a:lnTo>
                    <a:pt x="56" y="30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38" y="30"/>
                  </a:lnTo>
                  <a:lnTo>
                    <a:pt x="34" y="28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6" y="18"/>
                  </a:lnTo>
                  <a:lnTo>
                    <a:pt x="40" y="14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4" y="34"/>
                  </a:lnTo>
                  <a:lnTo>
                    <a:pt x="8" y="32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6"/>
                  </a:lnTo>
                  <a:lnTo>
                    <a:pt x="10" y="40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8" y="42"/>
                  </a:lnTo>
                  <a:lnTo>
                    <a:pt x="20" y="44"/>
                  </a:lnTo>
                  <a:lnTo>
                    <a:pt x="20" y="46"/>
                  </a:lnTo>
                  <a:lnTo>
                    <a:pt x="20" y="48"/>
                  </a:lnTo>
                  <a:lnTo>
                    <a:pt x="12" y="54"/>
                  </a:lnTo>
                  <a:lnTo>
                    <a:pt x="12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4" name="Freeform 60"/>
            <p:cNvSpPr>
              <a:spLocks/>
            </p:cNvSpPr>
            <p:nvPr/>
          </p:nvSpPr>
          <p:spPr bwMode="auto">
            <a:xfrm>
              <a:off x="5951621" y="4704347"/>
              <a:ext cx="465221" cy="513347"/>
            </a:xfrm>
            <a:custGeom>
              <a:avLst/>
              <a:gdLst/>
              <a:ahLst/>
              <a:cxnLst>
                <a:cxn ang="0">
                  <a:pos x="4" y="12"/>
                </a:cxn>
                <a:cxn ang="0">
                  <a:pos x="4" y="12"/>
                </a:cxn>
                <a:cxn ang="0">
                  <a:pos x="2" y="18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0" y="36"/>
                </a:cxn>
                <a:cxn ang="0">
                  <a:pos x="4" y="44"/>
                </a:cxn>
                <a:cxn ang="0">
                  <a:pos x="10" y="52"/>
                </a:cxn>
                <a:cxn ang="0">
                  <a:pos x="20" y="60"/>
                </a:cxn>
                <a:cxn ang="0">
                  <a:pos x="20" y="60"/>
                </a:cxn>
                <a:cxn ang="0">
                  <a:pos x="28" y="64"/>
                </a:cxn>
                <a:cxn ang="0">
                  <a:pos x="30" y="64"/>
                </a:cxn>
                <a:cxn ang="0">
                  <a:pos x="32" y="62"/>
                </a:cxn>
                <a:cxn ang="0">
                  <a:pos x="32" y="5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30" y="38"/>
                </a:cxn>
                <a:cxn ang="0">
                  <a:pos x="32" y="36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40" y="38"/>
                </a:cxn>
                <a:cxn ang="0">
                  <a:pos x="46" y="42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56" y="44"/>
                </a:cxn>
                <a:cxn ang="0">
                  <a:pos x="56" y="44"/>
                </a:cxn>
                <a:cxn ang="0">
                  <a:pos x="58" y="38"/>
                </a:cxn>
                <a:cxn ang="0">
                  <a:pos x="58" y="30"/>
                </a:cxn>
                <a:cxn ang="0">
                  <a:pos x="56" y="20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2" y="6"/>
                </a:cxn>
                <a:cxn ang="0">
                  <a:pos x="36" y="4"/>
                </a:cxn>
                <a:cxn ang="0">
                  <a:pos x="28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2" y="6"/>
                </a:cxn>
                <a:cxn ang="0">
                  <a:pos x="24" y="10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14"/>
                </a:cxn>
                <a:cxn ang="0">
                  <a:pos x="18" y="1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4" y="14"/>
                </a:cxn>
                <a:cxn ang="0">
                  <a:pos x="14" y="14"/>
                </a:cxn>
                <a:cxn ang="0">
                  <a:pos x="14" y="18"/>
                </a:cxn>
                <a:cxn ang="0">
                  <a:pos x="14" y="20"/>
                </a:cxn>
                <a:cxn ang="0">
                  <a:pos x="10" y="20"/>
                </a:cxn>
                <a:cxn ang="0">
                  <a:pos x="4" y="12"/>
                </a:cxn>
                <a:cxn ang="0">
                  <a:pos x="4" y="12"/>
                </a:cxn>
              </a:cxnLst>
              <a:rect l="0" t="0" r="r" b="b"/>
              <a:pathLst>
                <a:path w="58" h="64">
                  <a:moveTo>
                    <a:pt x="4" y="12"/>
                  </a:moveTo>
                  <a:lnTo>
                    <a:pt x="4" y="12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4" y="44"/>
                  </a:lnTo>
                  <a:lnTo>
                    <a:pt x="10" y="5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2" y="62"/>
                  </a:lnTo>
                  <a:lnTo>
                    <a:pt x="32" y="5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40" y="38"/>
                  </a:lnTo>
                  <a:lnTo>
                    <a:pt x="46" y="42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8" y="38"/>
                  </a:lnTo>
                  <a:lnTo>
                    <a:pt x="58" y="30"/>
                  </a:lnTo>
                  <a:lnTo>
                    <a:pt x="56" y="2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2" y="6"/>
                  </a:lnTo>
                  <a:lnTo>
                    <a:pt x="36" y="4"/>
                  </a:lnTo>
                  <a:lnTo>
                    <a:pt x="28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6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8" y="1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8"/>
                  </a:lnTo>
                  <a:lnTo>
                    <a:pt x="14" y="20"/>
                  </a:lnTo>
                  <a:lnTo>
                    <a:pt x="10" y="20"/>
                  </a:lnTo>
                  <a:lnTo>
                    <a:pt x="4" y="12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5" name="Freeform 61"/>
            <p:cNvSpPr>
              <a:spLocks/>
            </p:cNvSpPr>
            <p:nvPr/>
          </p:nvSpPr>
          <p:spPr bwMode="auto">
            <a:xfrm>
              <a:off x="5887453" y="4576011"/>
              <a:ext cx="112295" cy="112295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6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8" y="1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14" h="14">
                  <a:moveTo>
                    <a:pt x="2" y="2"/>
                  </a:moveTo>
                  <a:lnTo>
                    <a:pt x="2" y="2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1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8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6" name="Freeform 62"/>
            <p:cNvSpPr>
              <a:spLocks/>
            </p:cNvSpPr>
            <p:nvPr/>
          </p:nvSpPr>
          <p:spPr bwMode="auto">
            <a:xfrm>
              <a:off x="7748337" y="5442284"/>
              <a:ext cx="465221" cy="513347"/>
            </a:xfrm>
            <a:custGeom>
              <a:avLst/>
              <a:gdLst/>
              <a:ahLst/>
              <a:cxnLst>
                <a:cxn ang="0">
                  <a:pos x="30" y="64"/>
                </a:cxn>
                <a:cxn ang="0">
                  <a:pos x="30" y="64"/>
                </a:cxn>
                <a:cxn ang="0">
                  <a:pos x="36" y="62"/>
                </a:cxn>
                <a:cxn ang="0">
                  <a:pos x="42" y="60"/>
                </a:cxn>
                <a:cxn ang="0">
                  <a:pos x="48" y="56"/>
                </a:cxn>
                <a:cxn ang="0">
                  <a:pos x="52" y="50"/>
                </a:cxn>
                <a:cxn ang="0">
                  <a:pos x="56" y="42"/>
                </a:cxn>
                <a:cxn ang="0">
                  <a:pos x="58" y="32"/>
                </a:cxn>
                <a:cxn ang="0">
                  <a:pos x="58" y="18"/>
                </a:cxn>
                <a:cxn ang="0">
                  <a:pos x="58" y="18"/>
                </a:cxn>
                <a:cxn ang="0">
                  <a:pos x="54" y="10"/>
                </a:cxn>
                <a:cxn ang="0">
                  <a:pos x="54" y="8"/>
                </a:cxn>
                <a:cxn ang="0">
                  <a:pos x="52" y="8"/>
                </a:cxn>
                <a:cxn ang="0">
                  <a:pos x="48" y="12"/>
                </a:cxn>
                <a:cxn ang="0">
                  <a:pos x="44" y="16"/>
                </a:cxn>
                <a:cxn ang="0">
                  <a:pos x="44" y="16"/>
                </a:cxn>
                <a:cxn ang="0">
                  <a:pos x="38" y="22"/>
                </a:cxn>
                <a:cxn ang="0">
                  <a:pos x="34" y="26"/>
                </a:cxn>
                <a:cxn ang="0">
                  <a:pos x="30" y="26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16"/>
                </a:cxn>
                <a:cxn ang="0">
                  <a:pos x="26" y="8"/>
                </a:cxn>
                <a:cxn ang="0">
                  <a:pos x="24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2"/>
                </a:cxn>
                <a:cxn ang="0">
                  <a:pos x="8" y="8"/>
                </a:cxn>
                <a:cxn ang="0">
                  <a:pos x="2" y="16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2" y="42"/>
                </a:cxn>
                <a:cxn ang="0">
                  <a:pos x="6" y="52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2" y="54"/>
                </a:cxn>
                <a:cxn ang="0">
                  <a:pos x="14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8"/>
                </a:cxn>
                <a:cxn ang="0">
                  <a:pos x="20" y="52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8" y="50"/>
                </a:cxn>
                <a:cxn ang="0">
                  <a:pos x="30" y="50"/>
                </a:cxn>
                <a:cxn ang="0">
                  <a:pos x="32" y="52"/>
                </a:cxn>
                <a:cxn ang="0">
                  <a:pos x="32" y="54"/>
                </a:cxn>
                <a:cxn ang="0">
                  <a:pos x="30" y="64"/>
                </a:cxn>
                <a:cxn ang="0">
                  <a:pos x="30" y="64"/>
                </a:cxn>
              </a:cxnLst>
              <a:rect l="0" t="0" r="r" b="b"/>
              <a:pathLst>
                <a:path w="58" h="64">
                  <a:moveTo>
                    <a:pt x="30" y="64"/>
                  </a:moveTo>
                  <a:lnTo>
                    <a:pt x="30" y="64"/>
                  </a:lnTo>
                  <a:lnTo>
                    <a:pt x="36" y="62"/>
                  </a:lnTo>
                  <a:lnTo>
                    <a:pt x="42" y="60"/>
                  </a:lnTo>
                  <a:lnTo>
                    <a:pt x="48" y="56"/>
                  </a:lnTo>
                  <a:lnTo>
                    <a:pt x="52" y="50"/>
                  </a:lnTo>
                  <a:lnTo>
                    <a:pt x="56" y="42"/>
                  </a:lnTo>
                  <a:lnTo>
                    <a:pt x="58" y="32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2" y="8"/>
                  </a:lnTo>
                  <a:lnTo>
                    <a:pt x="48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38" y="22"/>
                  </a:lnTo>
                  <a:lnTo>
                    <a:pt x="34" y="26"/>
                  </a:lnTo>
                  <a:lnTo>
                    <a:pt x="30" y="26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16"/>
                  </a:lnTo>
                  <a:lnTo>
                    <a:pt x="26" y="8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6" y="52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4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8"/>
                  </a:lnTo>
                  <a:lnTo>
                    <a:pt x="20" y="52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8" y="50"/>
                  </a:lnTo>
                  <a:lnTo>
                    <a:pt x="30" y="50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0" y="64"/>
                  </a:lnTo>
                  <a:lnTo>
                    <a:pt x="3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7" name="Freeform 63"/>
            <p:cNvSpPr>
              <a:spLocks/>
            </p:cNvSpPr>
            <p:nvPr/>
          </p:nvSpPr>
          <p:spPr bwMode="auto">
            <a:xfrm>
              <a:off x="8021053" y="5907505"/>
              <a:ext cx="465221" cy="513347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2" y="40"/>
                </a:cxn>
                <a:cxn ang="0">
                  <a:pos x="4" y="46"/>
                </a:cxn>
                <a:cxn ang="0">
                  <a:pos x="8" y="52"/>
                </a:cxn>
                <a:cxn ang="0">
                  <a:pos x="14" y="58"/>
                </a:cxn>
                <a:cxn ang="0">
                  <a:pos x="22" y="62"/>
                </a:cxn>
                <a:cxn ang="0">
                  <a:pos x="30" y="64"/>
                </a:cxn>
                <a:cxn ang="0">
                  <a:pos x="42" y="62"/>
                </a:cxn>
                <a:cxn ang="0">
                  <a:pos x="42" y="62"/>
                </a:cxn>
                <a:cxn ang="0">
                  <a:pos x="50" y="58"/>
                </a:cxn>
                <a:cxn ang="0">
                  <a:pos x="52" y="56"/>
                </a:cxn>
                <a:cxn ang="0">
                  <a:pos x="52" y="54"/>
                </a:cxn>
                <a:cxn ang="0">
                  <a:pos x="48" y="50"/>
                </a:cxn>
                <a:cxn ang="0">
                  <a:pos x="44" y="46"/>
                </a:cxn>
                <a:cxn ang="0">
                  <a:pos x="44" y="46"/>
                </a:cxn>
                <a:cxn ang="0">
                  <a:pos x="36" y="36"/>
                </a:cxn>
                <a:cxn ang="0">
                  <a:pos x="34" y="32"/>
                </a:cxn>
                <a:cxn ang="0">
                  <a:pos x="38" y="28"/>
                </a:cxn>
                <a:cxn ang="0">
                  <a:pos x="38" y="28"/>
                </a:cxn>
                <a:cxn ang="0">
                  <a:pos x="44" y="28"/>
                </a:cxn>
                <a:cxn ang="0">
                  <a:pos x="50" y="28"/>
                </a:cxn>
                <a:cxn ang="0">
                  <a:pos x="56" y="26"/>
                </a:cxn>
                <a:cxn ang="0">
                  <a:pos x="58" y="24"/>
                </a:cxn>
                <a:cxn ang="0">
                  <a:pos x="58" y="22"/>
                </a:cxn>
                <a:cxn ang="0">
                  <a:pos x="58" y="22"/>
                </a:cxn>
                <a:cxn ang="0">
                  <a:pos x="54" y="14"/>
                </a:cxn>
                <a:cxn ang="0">
                  <a:pos x="50" y="8"/>
                </a:cxn>
                <a:cxn ang="0">
                  <a:pos x="42" y="2"/>
                </a:cxn>
                <a:cxn ang="0">
                  <a:pos x="3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6"/>
                </a:cxn>
                <a:cxn ang="0">
                  <a:pos x="4" y="14"/>
                </a:cxn>
                <a:cxn ang="0">
                  <a:pos x="4" y="14"/>
                </a:cxn>
                <a:cxn ang="0">
                  <a:pos x="10" y="14"/>
                </a:cxn>
                <a:cxn ang="0">
                  <a:pos x="14" y="16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4" y="22"/>
                </a:cxn>
                <a:cxn ang="0">
                  <a:pos x="10" y="2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2" y="30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0" y="36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58" h="64">
                  <a:moveTo>
                    <a:pt x="0" y="34"/>
                  </a:move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2"/>
                  </a:lnTo>
                  <a:lnTo>
                    <a:pt x="14" y="58"/>
                  </a:lnTo>
                  <a:lnTo>
                    <a:pt x="22" y="62"/>
                  </a:lnTo>
                  <a:lnTo>
                    <a:pt x="30" y="64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50" y="58"/>
                  </a:lnTo>
                  <a:lnTo>
                    <a:pt x="52" y="56"/>
                  </a:lnTo>
                  <a:lnTo>
                    <a:pt x="52" y="54"/>
                  </a:lnTo>
                  <a:lnTo>
                    <a:pt x="48" y="50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36" y="36"/>
                  </a:lnTo>
                  <a:lnTo>
                    <a:pt x="34" y="32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44" y="28"/>
                  </a:lnTo>
                  <a:lnTo>
                    <a:pt x="50" y="28"/>
                  </a:lnTo>
                  <a:lnTo>
                    <a:pt x="56" y="26"/>
                  </a:lnTo>
                  <a:lnTo>
                    <a:pt x="58" y="24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4" y="14"/>
                  </a:lnTo>
                  <a:lnTo>
                    <a:pt x="50" y="8"/>
                  </a:lnTo>
                  <a:lnTo>
                    <a:pt x="42" y="2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6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4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4" y="22"/>
                  </a:lnTo>
                  <a:lnTo>
                    <a:pt x="1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8" name="Freeform 64"/>
            <p:cNvSpPr>
              <a:spLocks/>
            </p:cNvSpPr>
            <p:nvPr/>
          </p:nvSpPr>
          <p:spPr bwMode="auto">
            <a:xfrm>
              <a:off x="7571874" y="6180221"/>
              <a:ext cx="465221" cy="51334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2" y="8"/>
                </a:cxn>
                <a:cxn ang="0">
                  <a:pos x="6" y="14"/>
                </a:cxn>
                <a:cxn ang="0">
                  <a:pos x="2" y="22"/>
                </a:cxn>
                <a:cxn ang="0">
                  <a:pos x="0" y="32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12" y="52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2"/>
                </a:cxn>
                <a:cxn ang="0">
                  <a:pos x="24" y="38"/>
                </a:cxn>
                <a:cxn ang="0">
                  <a:pos x="28" y="38"/>
                </a:cxn>
                <a:cxn ang="0">
                  <a:pos x="32" y="42"/>
                </a:cxn>
                <a:cxn ang="0">
                  <a:pos x="32" y="42"/>
                </a:cxn>
                <a:cxn ang="0">
                  <a:pos x="32" y="48"/>
                </a:cxn>
                <a:cxn ang="0">
                  <a:pos x="32" y="56"/>
                </a:cxn>
                <a:cxn ang="0">
                  <a:pos x="34" y="62"/>
                </a:cxn>
                <a:cxn ang="0">
                  <a:pos x="34" y="6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4" y="62"/>
                </a:cxn>
                <a:cxn ang="0">
                  <a:pos x="50" y="56"/>
                </a:cxn>
                <a:cxn ang="0">
                  <a:pos x="56" y="4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58" y="30"/>
                </a:cxn>
                <a:cxn ang="0">
                  <a:pos x="56" y="22"/>
                </a:cxn>
                <a:cxn ang="0">
                  <a:pos x="52" y="12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46" y="10"/>
                </a:cxn>
                <a:cxn ang="0">
                  <a:pos x="44" y="16"/>
                </a:cxn>
                <a:cxn ang="0">
                  <a:pos x="42" y="16"/>
                </a:cxn>
                <a:cxn ang="0">
                  <a:pos x="42" y="18"/>
                </a:cxn>
                <a:cxn ang="0">
                  <a:pos x="42" y="18"/>
                </a:cxn>
                <a:cxn ang="0">
                  <a:pos x="38" y="16"/>
                </a:cxn>
                <a:cxn ang="0">
                  <a:pos x="38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0" y="14"/>
                </a:cxn>
                <a:cxn ang="0">
                  <a:pos x="28" y="14"/>
                </a:cxn>
                <a:cxn ang="0">
                  <a:pos x="26" y="12"/>
                </a:cxn>
                <a:cxn ang="0">
                  <a:pos x="26" y="10"/>
                </a:cxn>
                <a:cxn ang="0">
                  <a:pos x="28" y="0"/>
                </a:cxn>
                <a:cxn ang="0">
                  <a:pos x="28" y="0"/>
                </a:cxn>
              </a:cxnLst>
              <a:rect l="0" t="0" r="r" b="b"/>
              <a:pathLst>
                <a:path w="58" h="64">
                  <a:moveTo>
                    <a:pt x="28" y="0"/>
                  </a:moveTo>
                  <a:lnTo>
                    <a:pt x="28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2" y="8"/>
                  </a:lnTo>
                  <a:lnTo>
                    <a:pt x="6" y="14"/>
                  </a:lnTo>
                  <a:lnTo>
                    <a:pt x="2" y="22"/>
                  </a:lnTo>
                  <a:lnTo>
                    <a:pt x="0" y="32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2" y="52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2"/>
                  </a:lnTo>
                  <a:lnTo>
                    <a:pt x="24" y="38"/>
                  </a:lnTo>
                  <a:lnTo>
                    <a:pt x="28" y="38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8"/>
                  </a:lnTo>
                  <a:lnTo>
                    <a:pt x="32" y="56"/>
                  </a:lnTo>
                  <a:lnTo>
                    <a:pt x="34" y="62"/>
                  </a:lnTo>
                  <a:lnTo>
                    <a:pt x="34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4" y="62"/>
                  </a:lnTo>
                  <a:lnTo>
                    <a:pt x="50" y="56"/>
                  </a:lnTo>
                  <a:lnTo>
                    <a:pt x="56" y="4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58" y="30"/>
                  </a:lnTo>
                  <a:lnTo>
                    <a:pt x="56" y="22"/>
                  </a:lnTo>
                  <a:lnTo>
                    <a:pt x="52" y="12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10"/>
                  </a:lnTo>
                  <a:lnTo>
                    <a:pt x="44" y="16"/>
                  </a:lnTo>
                  <a:lnTo>
                    <a:pt x="42" y="16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8" y="16"/>
                  </a:lnTo>
                  <a:lnTo>
                    <a:pt x="38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0" y="14"/>
                  </a:lnTo>
                  <a:lnTo>
                    <a:pt x="28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9" name="Freeform 65"/>
            <p:cNvSpPr>
              <a:spLocks/>
            </p:cNvSpPr>
            <p:nvPr/>
          </p:nvSpPr>
          <p:spPr bwMode="auto">
            <a:xfrm>
              <a:off x="7299158" y="5715000"/>
              <a:ext cx="465221" cy="513347"/>
            </a:xfrm>
            <a:custGeom>
              <a:avLst/>
              <a:gdLst/>
              <a:ahLst/>
              <a:cxnLst>
                <a:cxn ang="0">
                  <a:pos x="58" y="30"/>
                </a:cxn>
                <a:cxn ang="0">
                  <a:pos x="58" y="30"/>
                </a:cxn>
                <a:cxn ang="0">
                  <a:pos x="56" y="24"/>
                </a:cxn>
                <a:cxn ang="0">
                  <a:pos x="54" y="18"/>
                </a:cxn>
                <a:cxn ang="0">
                  <a:pos x="50" y="12"/>
                </a:cxn>
                <a:cxn ang="0">
                  <a:pos x="44" y="6"/>
                </a:cxn>
                <a:cxn ang="0">
                  <a:pos x="38" y="2"/>
                </a:cxn>
                <a:cxn ang="0">
                  <a:pos x="28" y="0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8" y="4"/>
                </a:cxn>
                <a:cxn ang="0">
                  <a:pos x="8" y="6"/>
                </a:cxn>
                <a:cxn ang="0">
                  <a:pos x="6" y="8"/>
                </a:cxn>
                <a:cxn ang="0">
                  <a:pos x="10" y="12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22" y="26"/>
                </a:cxn>
                <a:cxn ang="0">
                  <a:pos x="24" y="30"/>
                </a:cxn>
                <a:cxn ang="0">
                  <a:pos x="20" y="34"/>
                </a:cxn>
                <a:cxn ang="0">
                  <a:pos x="20" y="34"/>
                </a:cxn>
                <a:cxn ang="0">
                  <a:pos x="14" y="36"/>
                </a:cxn>
                <a:cxn ang="0">
                  <a:pos x="8" y="36"/>
                </a:cxn>
                <a:cxn ang="0">
                  <a:pos x="2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4" y="48"/>
                </a:cxn>
                <a:cxn ang="0">
                  <a:pos x="8" y="56"/>
                </a:cxn>
                <a:cxn ang="0">
                  <a:pos x="16" y="62"/>
                </a:cxn>
                <a:cxn ang="0">
                  <a:pos x="20" y="6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32" y="64"/>
                </a:cxn>
                <a:cxn ang="0">
                  <a:pos x="40" y="60"/>
                </a:cxn>
                <a:cxn ang="0">
                  <a:pos x="48" y="56"/>
                </a:cxn>
                <a:cxn ang="0">
                  <a:pos x="54" y="50"/>
                </a:cxn>
                <a:cxn ang="0">
                  <a:pos x="54" y="50"/>
                </a:cxn>
                <a:cxn ang="0">
                  <a:pos x="48" y="50"/>
                </a:cxn>
                <a:cxn ang="0">
                  <a:pos x="44" y="48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42"/>
                </a:cxn>
                <a:cxn ang="0">
                  <a:pos x="48" y="40"/>
                </a:cxn>
                <a:cxn ang="0">
                  <a:pos x="58" y="40"/>
                </a:cxn>
                <a:cxn ang="0">
                  <a:pos x="58" y="40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6" y="32"/>
                </a:cxn>
                <a:cxn ang="0">
                  <a:pos x="46" y="30"/>
                </a:cxn>
                <a:cxn ang="0">
                  <a:pos x="46" y="28"/>
                </a:cxn>
                <a:cxn ang="0">
                  <a:pos x="48" y="28"/>
                </a:cxn>
                <a:cxn ang="0">
                  <a:pos x="58" y="30"/>
                </a:cxn>
                <a:cxn ang="0">
                  <a:pos x="58" y="30"/>
                </a:cxn>
              </a:cxnLst>
              <a:rect l="0" t="0" r="r" b="b"/>
              <a:pathLst>
                <a:path w="58" h="64">
                  <a:moveTo>
                    <a:pt x="58" y="30"/>
                  </a:moveTo>
                  <a:lnTo>
                    <a:pt x="58" y="30"/>
                  </a:lnTo>
                  <a:lnTo>
                    <a:pt x="56" y="24"/>
                  </a:lnTo>
                  <a:lnTo>
                    <a:pt x="54" y="18"/>
                  </a:lnTo>
                  <a:lnTo>
                    <a:pt x="50" y="12"/>
                  </a:lnTo>
                  <a:lnTo>
                    <a:pt x="44" y="6"/>
                  </a:lnTo>
                  <a:lnTo>
                    <a:pt x="38" y="2"/>
                  </a:lnTo>
                  <a:lnTo>
                    <a:pt x="28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10" y="12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22" y="26"/>
                  </a:lnTo>
                  <a:lnTo>
                    <a:pt x="24" y="30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4" y="36"/>
                  </a:lnTo>
                  <a:lnTo>
                    <a:pt x="8" y="36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4" y="48"/>
                  </a:lnTo>
                  <a:lnTo>
                    <a:pt x="8" y="56"/>
                  </a:lnTo>
                  <a:lnTo>
                    <a:pt x="16" y="62"/>
                  </a:lnTo>
                  <a:lnTo>
                    <a:pt x="20" y="6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32" y="64"/>
                  </a:lnTo>
                  <a:lnTo>
                    <a:pt x="40" y="60"/>
                  </a:lnTo>
                  <a:lnTo>
                    <a:pt x="48" y="56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48" y="50"/>
                  </a:lnTo>
                  <a:lnTo>
                    <a:pt x="44" y="48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42"/>
                  </a:lnTo>
                  <a:lnTo>
                    <a:pt x="48" y="40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6" y="32"/>
                  </a:lnTo>
                  <a:lnTo>
                    <a:pt x="46" y="30"/>
                  </a:lnTo>
                  <a:lnTo>
                    <a:pt x="46" y="28"/>
                  </a:lnTo>
                  <a:lnTo>
                    <a:pt x="48" y="28"/>
                  </a:lnTo>
                  <a:lnTo>
                    <a:pt x="58" y="30"/>
                  </a:lnTo>
                  <a:lnTo>
                    <a:pt x="58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0" name="Freeform 66"/>
            <p:cNvSpPr>
              <a:spLocks/>
            </p:cNvSpPr>
            <p:nvPr/>
          </p:nvSpPr>
          <p:spPr bwMode="auto">
            <a:xfrm>
              <a:off x="7828547" y="6003758"/>
              <a:ext cx="112295" cy="128337"/>
            </a:xfrm>
            <a:custGeom>
              <a:avLst/>
              <a:gdLst/>
              <a:ahLst/>
              <a:cxnLst>
                <a:cxn ang="0">
                  <a:pos x="14" y="8"/>
                </a:cxn>
                <a:cxn ang="0">
                  <a:pos x="14" y="8"/>
                </a:cxn>
                <a:cxn ang="0">
                  <a:pos x="12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4" y="1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4" y="8"/>
                </a:cxn>
                <a:cxn ang="0">
                  <a:pos x="14" y="8"/>
                </a:cxn>
              </a:cxnLst>
              <a:rect l="0" t="0" r="r" b="b"/>
              <a:pathLst>
                <a:path w="14" h="16">
                  <a:moveTo>
                    <a:pt x="14" y="8"/>
                  </a:moveTo>
                  <a:lnTo>
                    <a:pt x="14" y="8"/>
                  </a:lnTo>
                  <a:lnTo>
                    <a:pt x="12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8"/>
                  </a:lnTo>
                  <a:lnTo>
                    <a:pt x="1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1" name="Freeform 67"/>
            <p:cNvSpPr>
              <a:spLocks/>
            </p:cNvSpPr>
            <p:nvPr/>
          </p:nvSpPr>
          <p:spPr bwMode="auto">
            <a:xfrm>
              <a:off x="1844842" y="3164305"/>
              <a:ext cx="689811" cy="609600"/>
            </a:xfrm>
            <a:custGeom>
              <a:avLst/>
              <a:gdLst/>
              <a:ahLst/>
              <a:cxnLst>
                <a:cxn ang="0">
                  <a:pos x="46" y="76"/>
                </a:cxn>
                <a:cxn ang="0">
                  <a:pos x="46" y="76"/>
                </a:cxn>
                <a:cxn ang="0">
                  <a:pos x="54" y="74"/>
                </a:cxn>
                <a:cxn ang="0">
                  <a:pos x="62" y="72"/>
                </a:cxn>
                <a:cxn ang="0">
                  <a:pos x="70" y="66"/>
                </a:cxn>
                <a:cxn ang="0">
                  <a:pos x="78" y="60"/>
                </a:cxn>
                <a:cxn ang="0">
                  <a:pos x="84" y="50"/>
                </a:cxn>
                <a:cxn ang="0">
                  <a:pos x="86" y="38"/>
                </a:cxn>
                <a:cxn ang="0">
                  <a:pos x="86" y="30"/>
                </a:cxn>
                <a:cxn ang="0">
                  <a:pos x="84" y="22"/>
                </a:cxn>
                <a:cxn ang="0">
                  <a:pos x="84" y="22"/>
                </a:cxn>
                <a:cxn ang="0">
                  <a:pos x="80" y="12"/>
                </a:cxn>
                <a:cxn ang="0">
                  <a:pos x="78" y="10"/>
                </a:cxn>
                <a:cxn ang="0">
                  <a:pos x="76" y="10"/>
                </a:cxn>
                <a:cxn ang="0">
                  <a:pos x="70" y="14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6" y="26"/>
                </a:cxn>
                <a:cxn ang="0">
                  <a:pos x="50" y="30"/>
                </a:cxn>
                <a:cxn ang="0">
                  <a:pos x="44" y="30"/>
                </a:cxn>
                <a:cxn ang="0">
                  <a:pos x="42" y="30"/>
                </a:cxn>
                <a:cxn ang="0">
                  <a:pos x="40" y="26"/>
                </a:cxn>
                <a:cxn ang="0">
                  <a:pos x="40" y="26"/>
                </a:cxn>
                <a:cxn ang="0">
                  <a:pos x="38" y="20"/>
                </a:cxn>
                <a:cxn ang="0">
                  <a:pos x="38" y="10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2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18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42"/>
                </a:cxn>
                <a:cxn ang="0">
                  <a:pos x="4" y="50"/>
                </a:cxn>
                <a:cxn ang="0">
                  <a:pos x="10" y="60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20" y="62"/>
                </a:cxn>
                <a:cxn ang="0">
                  <a:pos x="22" y="58"/>
                </a:cxn>
                <a:cxn ang="0">
                  <a:pos x="24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30" y="58"/>
                </a:cxn>
                <a:cxn ang="0">
                  <a:pos x="30" y="62"/>
                </a:cxn>
                <a:cxn ang="0">
                  <a:pos x="30" y="76"/>
                </a:cxn>
                <a:cxn ang="0">
                  <a:pos x="30" y="76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42" y="60"/>
                </a:cxn>
                <a:cxn ang="0">
                  <a:pos x="46" y="60"/>
                </a:cxn>
                <a:cxn ang="0">
                  <a:pos x="48" y="60"/>
                </a:cxn>
                <a:cxn ang="0">
                  <a:pos x="48" y="64"/>
                </a:cxn>
                <a:cxn ang="0">
                  <a:pos x="48" y="68"/>
                </a:cxn>
                <a:cxn ang="0">
                  <a:pos x="46" y="76"/>
                </a:cxn>
                <a:cxn ang="0">
                  <a:pos x="46" y="76"/>
                </a:cxn>
              </a:cxnLst>
              <a:rect l="0" t="0" r="r" b="b"/>
              <a:pathLst>
                <a:path w="86" h="76">
                  <a:moveTo>
                    <a:pt x="46" y="76"/>
                  </a:moveTo>
                  <a:lnTo>
                    <a:pt x="46" y="76"/>
                  </a:lnTo>
                  <a:lnTo>
                    <a:pt x="54" y="74"/>
                  </a:lnTo>
                  <a:lnTo>
                    <a:pt x="62" y="72"/>
                  </a:lnTo>
                  <a:lnTo>
                    <a:pt x="70" y="66"/>
                  </a:lnTo>
                  <a:lnTo>
                    <a:pt x="78" y="60"/>
                  </a:lnTo>
                  <a:lnTo>
                    <a:pt x="84" y="50"/>
                  </a:lnTo>
                  <a:lnTo>
                    <a:pt x="86" y="38"/>
                  </a:lnTo>
                  <a:lnTo>
                    <a:pt x="86" y="30"/>
                  </a:lnTo>
                  <a:lnTo>
                    <a:pt x="84" y="22"/>
                  </a:lnTo>
                  <a:lnTo>
                    <a:pt x="84" y="22"/>
                  </a:lnTo>
                  <a:lnTo>
                    <a:pt x="80" y="12"/>
                  </a:lnTo>
                  <a:lnTo>
                    <a:pt x="78" y="10"/>
                  </a:lnTo>
                  <a:lnTo>
                    <a:pt x="76" y="10"/>
                  </a:lnTo>
                  <a:lnTo>
                    <a:pt x="70" y="14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6" y="26"/>
                  </a:lnTo>
                  <a:lnTo>
                    <a:pt x="50" y="30"/>
                  </a:lnTo>
                  <a:lnTo>
                    <a:pt x="44" y="30"/>
                  </a:lnTo>
                  <a:lnTo>
                    <a:pt x="42" y="30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38" y="20"/>
                  </a:lnTo>
                  <a:lnTo>
                    <a:pt x="38" y="10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2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18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42"/>
                  </a:lnTo>
                  <a:lnTo>
                    <a:pt x="4" y="50"/>
                  </a:lnTo>
                  <a:lnTo>
                    <a:pt x="10" y="6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20" y="62"/>
                  </a:lnTo>
                  <a:lnTo>
                    <a:pt x="22" y="58"/>
                  </a:lnTo>
                  <a:lnTo>
                    <a:pt x="24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30" y="58"/>
                  </a:lnTo>
                  <a:lnTo>
                    <a:pt x="30" y="62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42" y="60"/>
                  </a:lnTo>
                  <a:lnTo>
                    <a:pt x="46" y="60"/>
                  </a:lnTo>
                  <a:lnTo>
                    <a:pt x="48" y="60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46" y="76"/>
                  </a:lnTo>
                  <a:lnTo>
                    <a:pt x="46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2" name="Freeform 68"/>
            <p:cNvSpPr>
              <a:spLocks/>
            </p:cNvSpPr>
            <p:nvPr/>
          </p:nvSpPr>
          <p:spPr bwMode="auto">
            <a:xfrm>
              <a:off x="2261937" y="3709737"/>
              <a:ext cx="657726" cy="59355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0" y="40"/>
                </a:cxn>
                <a:cxn ang="0">
                  <a:pos x="2" y="48"/>
                </a:cxn>
                <a:cxn ang="0">
                  <a:pos x="6" y="54"/>
                </a:cxn>
                <a:cxn ang="0">
                  <a:pos x="10" y="62"/>
                </a:cxn>
                <a:cxn ang="0">
                  <a:pos x="18" y="68"/>
                </a:cxn>
                <a:cxn ang="0">
                  <a:pos x="30" y="72"/>
                </a:cxn>
                <a:cxn ang="0">
                  <a:pos x="42" y="74"/>
                </a:cxn>
                <a:cxn ang="0">
                  <a:pos x="60" y="74"/>
                </a:cxn>
                <a:cxn ang="0">
                  <a:pos x="60" y="74"/>
                </a:cxn>
                <a:cxn ang="0">
                  <a:pos x="70" y="70"/>
                </a:cxn>
                <a:cxn ang="0">
                  <a:pos x="72" y="68"/>
                </a:cxn>
                <a:cxn ang="0">
                  <a:pos x="72" y="66"/>
                </a:cxn>
                <a:cxn ang="0">
                  <a:pos x="68" y="60"/>
                </a:cxn>
                <a:cxn ang="0">
                  <a:pos x="62" y="54"/>
                </a:cxn>
                <a:cxn ang="0">
                  <a:pos x="62" y="54"/>
                </a:cxn>
                <a:cxn ang="0">
                  <a:pos x="54" y="48"/>
                </a:cxn>
                <a:cxn ang="0">
                  <a:pos x="50" y="44"/>
                </a:cxn>
                <a:cxn ang="0">
                  <a:pos x="48" y="38"/>
                </a:cxn>
                <a:cxn ang="0">
                  <a:pos x="50" y="36"/>
                </a:cxn>
                <a:cxn ang="0">
                  <a:pos x="52" y="34"/>
                </a:cxn>
                <a:cxn ang="0">
                  <a:pos x="52" y="34"/>
                </a:cxn>
                <a:cxn ang="0">
                  <a:pos x="60" y="32"/>
                </a:cxn>
                <a:cxn ang="0">
                  <a:pos x="72" y="32"/>
                </a:cxn>
                <a:cxn ang="0">
                  <a:pos x="80" y="32"/>
                </a:cxn>
                <a:cxn ang="0">
                  <a:pos x="82" y="30"/>
                </a:cxn>
                <a:cxn ang="0">
                  <a:pos x="82" y="26"/>
                </a:cxn>
                <a:cxn ang="0">
                  <a:pos x="82" y="26"/>
                </a:cxn>
                <a:cxn ang="0">
                  <a:pos x="78" y="18"/>
                </a:cxn>
                <a:cxn ang="0">
                  <a:pos x="70" y="8"/>
                </a:cxn>
                <a:cxn ang="0">
                  <a:pos x="66" y="6"/>
                </a:cxn>
                <a:cxn ang="0">
                  <a:pos x="60" y="2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14" y="8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12" y="16"/>
                </a:cxn>
                <a:cxn ang="0">
                  <a:pos x="18" y="18"/>
                </a:cxn>
                <a:cxn ang="0">
                  <a:pos x="20" y="20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8" y="26"/>
                </a:cxn>
                <a:cxn ang="0">
                  <a:pos x="14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14" y="34"/>
                </a:cxn>
                <a:cxn ang="0">
                  <a:pos x="14" y="34"/>
                </a:cxn>
                <a:cxn ang="0">
                  <a:pos x="16" y="36"/>
                </a:cxn>
                <a:cxn ang="0">
                  <a:pos x="18" y="40"/>
                </a:cxn>
                <a:cxn ang="0">
                  <a:pos x="16" y="42"/>
                </a:cxn>
                <a:cxn ang="0">
                  <a:pos x="12" y="42"/>
                </a:cxn>
                <a:cxn ang="0">
                  <a:pos x="0" y="40"/>
                </a:cxn>
                <a:cxn ang="0">
                  <a:pos x="0" y="40"/>
                </a:cxn>
              </a:cxnLst>
              <a:rect l="0" t="0" r="r" b="b"/>
              <a:pathLst>
                <a:path w="82" h="74">
                  <a:moveTo>
                    <a:pt x="0" y="40"/>
                  </a:moveTo>
                  <a:lnTo>
                    <a:pt x="0" y="40"/>
                  </a:lnTo>
                  <a:lnTo>
                    <a:pt x="2" y="48"/>
                  </a:lnTo>
                  <a:lnTo>
                    <a:pt x="6" y="54"/>
                  </a:lnTo>
                  <a:lnTo>
                    <a:pt x="10" y="62"/>
                  </a:lnTo>
                  <a:lnTo>
                    <a:pt x="18" y="68"/>
                  </a:lnTo>
                  <a:lnTo>
                    <a:pt x="30" y="72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70" y="70"/>
                  </a:lnTo>
                  <a:lnTo>
                    <a:pt x="72" y="68"/>
                  </a:lnTo>
                  <a:lnTo>
                    <a:pt x="72" y="66"/>
                  </a:lnTo>
                  <a:lnTo>
                    <a:pt x="68" y="60"/>
                  </a:lnTo>
                  <a:lnTo>
                    <a:pt x="62" y="54"/>
                  </a:lnTo>
                  <a:lnTo>
                    <a:pt x="62" y="54"/>
                  </a:lnTo>
                  <a:lnTo>
                    <a:pt x="54" y="48"/>
                  </a:lnTo>
                  <a:lnTo>
                    <a:pt x="50" y="44"/>
                  </a:lnTo>
                  <a:lnTo>
                    <a:pt x="48" y="38"/>
                  </a:lnTo>
                  <a:lnTo>
                    <a:pt x="50" y="36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60" y="32"/>
                  </a:lnTo>
                  <a:lnTo>
                    <a:pt x="72" y="32"/>
                  </a:lnTo>
                  <a:lnTo>
                    <a:pt x="80" y="32"/>
                  </a:lnTo>
                  <a:lnTo>
                    <a:pt x="82" y="30"/>
                  </a:lnTo>
                  <a:lnTo>
                    <a:pt x="82" y="26"/>
                  </a:lnTo>
                  <a:lnTo>
                    <a:pt x="82" y="26"/>
                  </a:lnTo>
                  <a:lnTo>
                    <a:pt x="78" y="18"/>
                  </a:lnTo>
                  <a:lnTo>
                    <a:pt x="70" y="8"/>
                  </a:lnTo>
                  <a:lnTo>
                    <a:pt x="66" y="6"/>
                  </a:lnTo>
                  <a:lnTo>
                    <a:pt x="60" y="2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14" y="8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12" y="16"/>
                  </a:lnTo>
                  <a:lnTo>
                    <a:pt x="18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6" y="36"/>
                  </a:lnTo>
                  <a:lnTo>
                    <a:pt x="18" y="40"/>
                  </a:lnTo>
                  <a:lnTo>
                    <a:pt x="16" y="42"/>
                  </a:lnTo>
                  <a:lnTo>
                    <a:pt x="12" y="42"/>
                  </a:lnTo>
                  <a:lnTo>
                    <a:pt x="0" y="40"/>
                  </a:lnTo>
                  <a:lnTo>
                    <a:pt x="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3" name="Freeform 69"/>
            <p:cNvSpPr>
              <a:spLocks/>
            </p:cNvSpPr>
            <p:nvPr/>
          </p:nvSpPr>
          <p:spPr bwMode="auto">
            <a:xfrm>
              <a:off x="1620253" y="4030579"/>
              <a:ext cx="657726" cy="6096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6"/>
                </a:cxn>
                <a:cxn ang="0">
                  <a:pos x="2" y="26"/>
                </a:cxn>
                <a:cxn ang="0">
                  <a:pos x="0" y="3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6" y="64"/>
                </a:cxn>
                <a:cxn ang="0">
                  <a:pos x="8" y="66"/>
                </a:cxn>
                <a:cxn ang="0">
                  <a:pos x="10" y="66"/>
                </a:cxn>
                <a:cxn ang="0">
                  <a:pos x="16" y="62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8" y="50"/>
                </a:cxn>
                <a:cxn ang="0">
                  <a:pos x="34" y="46"/>
                </a:cxn>
                <a:cxn ang="0">
                  <a:pos x="40" y="46"/>
                </a:cxn>
                <a:cxn ang="0">
                  <a:pos x="42" y="4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6" y="56"/>
                </a:cxn>
                <a:cxn ang="0">
                  <a:pos x="46" y="66"/>
                </a:cxn>
                <a:cxn ang="0">
                  <a:pos x="46" y="74"/>
                </a:cxn>
                <a:cxn ang="0">
                  <a:pos x="48" y="76"/>
                </a:cxn>
                <a:cxn ang="0">
                  <a:pos x="52" y="76"/>
                </a:cxn>
                <a:cxn ang="0">
                  <a:pos x="52" y="76"/>
                </a:cxn>
                <a:cxn ang="0">
                  <a:pos x="62" y="72"/>
                </a:cxn>
                <a:cxn ang="0">
                  <a:pos x="72" y="66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0" y="50"/>
                </a:cxn>
                <a:cxn ang="0">
                  <a:pos x="82" y="44"/>
                </a:cxn>
                <a:cxn ang="0">
                  <a:pos x="82" y="44"/>
                </a:cxn>
                <a:cxn ang="0">
                  <a:pos x="82" y="34"/>
                </a:cxn>
                <a:cxn ang="0">
                  <a:pos x="78" y="26"/>
                </a:cxn>
                <a:cxn ang="0">
                  <a:pos x="74" y="16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4" y="14"/>
                </a:cxn>
                <a:cxn ang="0">
                  <a:pos x="62" y="18"/>
                </a:cxn>
                <a:cxn ang="0">
                  <a:pos x="60" y="20"/>
                </a:cxn>
                <a:cxn ang="0">
                  <a:pos x="58" y="20"/>
                </a:cxn>
                <a:cxn ang="0">
                  <a:pos x="58" y="20"/>
                </a:cxn>
                <a:cxn ang="0">
                  <a:pos x="54" y="18"/>
                </a:cxn>
                <a:cxn ang="0">
                  <a:pos x="54" y="14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6"/>
                </a:cxn>
                <a:cxn ang="0">
                  <a:pos x="38" y="16"/>
                </a:cxn>
                <a:cxn ang="0">
                  <a:pos x="36" y="16"/>
                </a:cxn>
                <a:cxn ang="0">
                  <a:pos x="36" y="12"/>
                </a:cxn>
                <a:cxn ang="0">
                  <a:pos x="36" y="8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82" h="76">
                  <a:moveTo>
                    <a:pt x="38" y="0"/>
                  </a:moveTo>
                  <a:lnTo>
                    <a:pt x="38" y="0"/>
                  </a:lnTo>
                  <a:lnTo>
                    <a:pt x="30" y="2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6"/>
                  </a:lnTo>
                  <a:lnTo>
                    <a:pt x="2" y="26"/>
                  </a:lnTo>
                  <a:lnTo>
                    <a:pt x="0" y="3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6" y="64"/>
                  </a:lnTo>
                  <a:lnTo>
                    <a:pt x="8" y="66"/>
                  </a:lnTo>
                  <a:lnTo>
                    <a:pt x="10" y="66"/>
                  </a:lnTo>
                  <a:lnTo>
                    <a:pt x="16" y="62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8" y="50"/>
                  </a:lnTo>
                  <a:lnTo>
                    <a:pt x="34" y="46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6" y="56"/>
                  </a:lnTo>
                  <a:lnTo>
                    <a:pt x="46" y="66"/>
                  </a:lnTo>
                  <a:lnTo>
                    <a:pt x="46" y="74"/>
                  </a:lnTo>
                  <a:lnTo>
                    <a:pt x="48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62" y="72"/>
                  </a:lnTo>
                  <a:lnTo>
                    <a:pt x="72" y="66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0" y="50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34"/>
                  </a:lnTo>
                  <a:lnTo>
                    <a:pt x="78" y="26"/>
                  </a:lnTo>
                  <a:lnTo>
                    <a:pt x="74" y="1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4" y="14"/>
                  </a:lnTo>
                  <a:lnTo>
                    <a:pt x="62" y="18"/>
                  </a:lnTo>
                  <a:lnTo>
                    <a:pt x="60" y="20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4" y="18"/>
                  </a:lnTo>
                  <a:lnTo>
                    <a:pt x="54" y="1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6"/>
                  </a:lnTo>
                  <a:lnTo>
                    <a:pt x="38" y="16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4" name="Freeform 70"/>
            <p:cNvSpPr>
              <a:spLocks/>
            </p:cNvSpPr>
            <p:nvPr/>
          </p:nvSpPr>
          <p:spPr bwMode="auto">
            <a:xfrm>
              <a:off x="1219200" y="3485147"/>
              <a:ext cx="657726" cy="609600"/>
            </a:xfrm>
            <a:custGeom>
              <a:avLst/>
              <a:gdLst/>
              <a:ahLst/>
              <a:cxnLst>
                <a:cxn ang="0">
                  <a:pos x="82" y="34"/>
                </a:cxn>
                <a:cxn ang="0">
                  <a:pos x="82" y="34"/>
                </a:cxn>
                <a:cxn ang="0">
                  <a:pos x="80" y="28"/>
                </a:cxn>
                <a:cxn ang="0">
                  <a:pos x="76" y="22"/>
                </a:cxn>
                <a:cxn ang="0">
                  <a:pos x="72" y="14"/>
                </a:cxn>
                <a:cxn ang="0">
                  <a:pos x="64" y="8"/>
                </a:cxn>
                <a:cxn ang="0">
                  <a:pos x="52" y="2"/>
                </a:cxn>
                <a:cxn ang="0">
                  <a:pos x="40" y="0"/>
                </a:cxn>
                <a:cxn ang="0">
                  <a:pos x="22" y="2"/>
                </a:cxn>
                <a:cxn ang="0">
                  <a:pos x="22" y="2"/>
                </a:cxn>
                <a:cxn ang="0">
                  <a:pos x="12" y="4"/>
                </a:cxn>
                <a:cxn ang="0">
                  <a:pos x="10" y="6"/>
                </a:cxn>
                <a:cxn ang="0">
                  <a:pos x="10" y="10"/>
                </a:cxn>
                <a:cxn ang="0">
                  <a:pos x="14" y="14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6" y="26"/>
                </a:cxn>
                <a:cxn ang="0">
                  <a:pos x="32" y="32"/>
                </a:cxn>
                <a:cxn ang="0">
                  <a:pos x="32" y="36"/>
                </a:cxn>
                <a:cxn ang="0">
                  <a:pos x="32" y="38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42"/>
                </a:cxn>
                <a:cxn ang="0">
                  <a:pos x="10" y="42"/>
                </a:cxn>
                <a:cxn ang="0">
                  <a:pos x="2" y="42"/>
                </a:cxn>
                <a:cxn ang="0">
                  <a:pos x="0" y="44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4" y="56"/>
                </a:cxn>
                <a:cxn ang="0">
                  <a:pos x="10" y="66"/>
                </a:cxn>
                <a:cxn ang="0">
                  <a:pos x="16" y="70"/>
                </a:cxn>
                <a:cxn ang="0">
                  <a:pos x="22" y="72"/>
                </a:cxn>
                <a:cxn ang="0">
                  <a:pos x="28" y="74"/>
                </a:cxn>
                <a:cxn ang="0">
                  <a:pos x="38" y="76"/>
                </a:cxn>
                <a:cxn ang="0">
                  <a:pos x="38" y="76"/>
                </a:cxn>
                <a:cxn ang="0">
                  <a:pos x="46" y="74"/>
                </a:cxn>
                <a:cxn ang="0">
                  <a:pos x="56" y="72"/>
                </a:cxn>
                <a:cxn ang="0">
                  <a:pos x="68" y="66"/>
                </a:cxn>
                <a:cxn ang="0">
                  <a:pos x="78" y="60"/>
                </a:cxn>
                <a:cxn ang="0">
                  <a:pos x="78" y="60"/>
                </a:cxn>
                <a:cxn ang="0">
                  <a:pos x="68" y="58"/>
                </a:cxn>
                <a:cxn ang="0">
                  <a:pos x="62" y="56"/>
                </a:cxn>
                <a:cxn ang="0">
                  <a:pos x="62" y="54"/>
                </a:cxn>
                <a:cxn ang="0">
                  <a:pos x="60" y="52"/>
                </a:cxn>
                <a:cxn ang="0">
                  <a:pos x="60" y="52"/>
                </a:cxn>
                <a:cxn ang="0">
                  <a:pos x="64" y="50"/>
                </a:cxn>
                <a:cxn ang="0">
                  <a:pos x="68" y="48"/>
                </a:cxn>
                <a:cxn ang="0">
                  <a:pos x="82" y="48"/>
                </a:cxn>
                <a:cxn ang="0">
                  <a:pos x="82" y="48"/>
                </a:cxn>
                <a:cxn ang="0">
                  <a:pos x="68" y="42"/>
                </a:cxn>
                <a:cxn ang="0">
                  <a:pos x="68" y="42"/>
                </a:cxn>
                <a:cxn ang="0">
                  <a:pos x="66" y="38"/>
                </a:cxn>
                <a:cxn ang="0">
                  <a:pos x="64" y="34"/>
                </a:cxn>
                <a:cxn ang="0">
                  <a:pos x="66" y="34"/>
                </a:cxn>
                <a:cxn ang="0">
                  <a:pos x="68" y="32"/>
                </a:cxn>
                <a:cxn ang="0">
                  <a:pos x="82" y="34"/>
                </a:cxn>
                <a:cxn ang="0">
                  <a:pos x="82" y="34"/>
                </a:cxn>
              </a:cxnLst>
              <a:rect l="0" t="0" r="r" b="b"/>
              <a:pathLst>
                <a:path w="82" h="76">
                  <a:moveTo>
                    <a:pt x="82" y="34"/>
                  </a:moveTo>
                  <a:lnTo>
                    <a:pt x="82" y="34"/>
                  </a:lnTo>
                  <a:lnTo>
                    <a:pt x="80" y="28"/>
                  </a:lnTo>
                  <a:lnTo>
                    <a:pt x="76" y="22"/>
                  </a:lnTo>
                  <a:lnTo>
                    <a:pt x="72" y="14"/>
                  </a:lnTo>
                  <a:lnTo>
                    <a:pt x="64" y="8"/>
                  </a:lnTo>
                  <a:lnTo>
                    <a:pt x="52" y="2"/>
                  </a:lnTo>
                  <a:lnTo>
                    <a:pt x="40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2" y="4"/>
                  </a:lnTo>
                  <a:lnTo>
                    <a:pt x="10" y="6"/>
                  </a:lnTo>
                  <a:lnTo>
                    <a:pt x="10" y="10"/>
                  </a:lnTo>
                  <a:lnTo>
                    <a:pt x="14" y="1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6" y="26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42"/>
                  </a:lnTo>
                  <a:lnTo>
                    <a:pt x="10" y="42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56"/>
                  </a:lnTo>
                  <a:lnTo>
                    <a:pt x="10" y="66"/>
                  </a:lnTo>
                  <a:lnTo>
                    <a:pt x="16" y="70"/>
                  </a:lnTo>
                  <a:lnTo>
                    <a:pt x="22" y="72"/>
                  </a:lnTo>
                  <a:lnTo>
                    <a:pt x="28" y="74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46" y="74"/>
                  </a:lnTo>
                  <a:lnTo>
                    <a:pt x="56" y="72"/>
                  </a:lnTo>
                  <a:lnTo>
                    <a:pt x="68" y="66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68" y="58"/>
                  </a:lnTo>
                  <a:lnTo>
                    <a:pt x="62" y="56"/>
                  </a:lnTo>
                  <a:lnTo>
                    <a:pt x="62" y="54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4" y="50"/>
                  </a:lnTo>
                  <a:lnTo>
                    <a:pt x="68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6" y="38"/>
                  </a:lnTo>
                  <a:lnTo>
                    <a:pt x="64" y="34"/>
                  </a:lnTo>
                  <a:lnTo>
                    <a:pt x="66" y="34"/>
                  </a:lnTo>
                  <a:lnTo>
                    <a:pt x="68" y="32"/>
                  </a:lnTo>
                  <a:lnTo>
                    <a:pt x="82" y="34"/>
                  </a:lnTo>
                  <a:lnTo>
                    <a:pt x="82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5" name="Freeform 71"/>
            <p:cNvSpPr>
              <a:spLocks/>
            </p:cNvSpPr>
            <p:nvPr/>
          </p:nvSpPr>
          <p:spPr bwMode="auto">
            <a:xfrm>
              <a:off x="1989221" y="3822032"/>
              <a:ext cx="160421" cy="144379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20" y="10"/>
                </a:cxn>
                <a:cxn ang="0">
                  <a:pos x="18" y="12"/>
                </a:cxn>
                <a:cxn ang="0">
                  <a:pos x="16" y="16"/>
                </a:cxn>
                <a:cxn ang="0">
                  <a:pos x="14" y="18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6" y="18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4"/>
                </a:cxn>
                <a:cxn ang="0">
                  <a:pos x="4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6" y="2"/>
                </a:cxn>
                <a:cxn ang="0">
                  <a:pos x="18" y="6"/>
                </a:cxn>
                <a:cxn ang="0">
                  <a:pos x="20" y="10"/>
                </a:cxn>
                <a:cxn ang="0">
                  <a:pos x="20" y="10"/>
                </a:cxn>
              </a:cxnLst>
              <a:rect l="0" t="0" r="r" b="b"/>
              <a:pathLst>
                <a:path w="20" h="18">
                  <a:moveTo>
                    <a:pt x="20" y="10"/>
                  </a:moveTo>
                  <a:lnTo>
                    <a:pt x="20" y="10"/>
                  </a:lnTo>
                  <a:lnTo>
                    <a:pt x="18" y="12"/>
                  </a:lnTo>
                  <a:lnTo>
                    <a:pt x="16" y="16"/>
                  </a:lnTo>
                  <a:lnTo>
                    <a:pt x="14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6" y="2"/>
                  </a:lnTo>
                  <a:lnTo>
                    <a:pt x="18" y="6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6" name="Freeform 72"/>
            <p:cNvSpPr>
              <a:spLocks/>
            </p:cNvSpPr>
            <p:nvPr/>
          </p:nvSpPr>
          <p:spPr bwMode="auto">
            <a:xfrm>
              <a:off x="1812758" y="-894347"/>
              <a:ext cx="786063" cy="673768"/>
            </a:xfrm>
            <a:custGeom>
              <a:avLst/>
              <a:gdLst/>
              <a:ahLst/>
              <a:cxnLst>
                <a:cxn ang="0">
                  <a:pos x="18" y="76"/>
                </a:cxn>
                <a:cxn ang="0">
                  <a:pos x="18" y="76"/>
                </a:cxn>
                <a:cxn ang="0">
                  <a:pos x="24" y="80"/>
                </a:cxn>
                <a:cxn ang="0">
                  <a:pos x="34" y="82"/>
                </a:cxn>
                <a:cxn ang="0">
                  <a:pos x="44" y="84"/>
                </a:cxn>
                <a:cxn ang="0">
                  <a:pos x="56" y="82"/>
                </a:cxn>
                <a:cxn ang="0">
                  <a:pos x="68" y="78"/>
                </a:cxn>
                <a:cxn ang="0">
                  <a:pos x="80" y="70"/>
                </a:cxn>
                <a:cxn ang="0">
                  <a:pos x="86" y="64"/>
                </a:cxn>
                <a:cxn ang="0">
                  <a:pos x="92" y="56"/>
                </a:cxn>
                <a:cxn ang="0">
                  <a:pos x="92" y="56"/>
                </a:cxn>
                <a:cxn ang="0">
                  <a:pos x="98" y="46"/>
                </a:cxn>
                <a:cxn ang="0">
                  <a:pos x="96" y="42"/>
                </a:cxn>
                <a:cxn ang="0">
                  <a:pos x="96" y="42"/>
                </a:cxn>
                <a:cxn ang="0">
                  <a:pos x="88" y="40"/>
                </a:cxn>
                <a:cxn ang="0">
                  <a:pos x="78" y="42"/>
                </a:cxn>
                <a:cxn ang="0">
                  <a:pos x="78" y="42"/>
                </a:cxn>
                <a:cxn ang="0">
                  <a:pos x="68" y="42"/>
                </a:cxn>
                <a:cxn ang="0">
                  <a:pos x="58" y="42"/>
                </a:cxn>
                <a:cxn ang="0">
                  <a:pos x="54" y="38"/>
                </a:cxn>
                <a:cxn ang="0">
                  <a:pos x="52" y="36"/>
                </a:cxn>
                <a:cxn ang="0">
                  <a:pos x="54" y="32"/>
                </a:cxn>
                <a:cxn ang="0">
                  <a:pos x="54" y="32"/>
                </a:cxn>
                <a:cxn ang="0">
                  <a:pos x="58" y="26"/>
                </a:cxn>
                <a:cxn ang="0">
                  <a:pos x="66" y="18"/>
                </a:cxn>
                <a:cxn ang="0">
                  <a:pos x="72" y="10"/>
                </a:cxn>
                <a:cxn ang="0">
                  <a:pos x="72" y="8"/>
                </a:cxn>
                <a:cxn ang="0">
                  <a:pos x="68" y="6"/>
                </a:cxn>
                <a:cxn ang="0">
                  <a:pos x="68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4" y="6"/>
                </a:cxn>
                <a:cxn ang="0">
                  <a:pos x="18" y="12"/>
                </a:cxn>
                <a:cxn ang="0">
                  <a:pos x="18" y="12"/>
                </a:cxn>
                <a:cxn ang="0">
                  <a:pos x="10" y="20"/>
                </a:cxn>
                <a:cxn ang="0">
                  <a:pos x="6" y="30"/>
                </a:cxn>
                <a:cxn ang="0">
                  <a:pos x="2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8" y="48"/>
                </a:cxn>
                <a:cxn ang="0">
                  <a:pos x="14" y="46"/>
                </a:cxn>
                <a:cxn ang="0">
                  <a:pos x="16" y="46"/>
                </a:cxn>
                <a:cxn ang="0">
                  <a:pos x="18" y="46"/>
                </a:cxn>
                <a:cxn ang="0">
                  <a:pos x="18" y="46"/>
                </a:cxn>
                <a:cxn ang="0">
                  <a:pos x="20" y="52"/>
                </a:cxn>
                <a:cxn ang="0">
                  <a:pos x="16" y="56"/>
                </a:cxn>
                <a:cxn ang="0">
                  <a:pos x="6" y="66"/>
                </a:cxn>
                <a:cxn ang="0">
                  <a:pos x="6" y="66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26" y="60"/>
                </a:cxn>
                <a:cxn ang="0">
                  <a:pos x="30" y="62"/>
                </a:cxn>
                <a:cxn ang="0">
                  <a:pos x="30" y="64"/>
                </a:cxn>
                <a:cxn ang="0">
                  <a:pos x="30" y="68"/>
                </a:cxn>
                <a:cxn ang="0">
                  <a:pos x="24" y="72"/>
                </a:cxn>
                <a:cxn ang="0">
                  <a:pos x="18" y="76"/>
                </a:cxn>
                <a:cxn ang="0">
                  <a:pos x="18" y="76"/>
                </a:cxn>
              </a:cxnLst>
              <a:rect l="0" t="0" r="r" b="b"/>
              <a:pathLst>
                <a:path w="98" h="84">
                  <a:moveTo>
                    <a:pt x="18" y="76"/>
                  </a:moveTo>
                  <a:lnTo>
                    <a:pt x="18" y="76"/>
                  </a:lnTo>
                  <a:lnTo>
                    <a:pt x="24" y="80"/>
                  </a:lnTo>
                  <a:lnTo>
                    <a:pt x="34" y="82"/>
                  </a:lnTo>
                  <a:lnTo>
                    <a:pt x="44" y="84"/>
                  </a:lnTo>
                  <a:lnTo>
                    <a:pt x="56" y="82"/>
                  </a:lnTo>
                  <a:lnTo>
                    <a:pt x="68" y="78"/>
                  </a:lnTo>
                  <a:lnTo>
                    <a:pt x="80" y="70"/>
                  </a:lnTo>
                  <a:lnTo>
                    <a:pt x="86" y="64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8" y="46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88" y="40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68" y="42"/>
                  </a:lnTo>
                  <a:lnTo>
                    <a:pt x="58" y="42"/>
                  </a:lnTo>
                  <a:lnTo>
                    <a:pt x="54" y="38"/>
                  </a:lnTo>
                  <a:lnTo>
                    <a:pt x="52" y="36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8" y="26"/>
                  </a:lnTo>
                  <a:lnTo>
                    <a:pt x="66" y="18"/>
                  </a:lnTo>
                  <a:lnTo>
                    <a:pt x="72" y="10"/>
                  </a:lnTo>
                  <a:lnTo>
                    <a:pt x="72" y="8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2" y="4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0" y="20"/>
                  </a:lnTo>
                  <a:lnTo>
                    <a:pt x="6" y="30"/>
                  </a:lnTo>
                  <a:lnTo>
                    <a:pt x="2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8" y="48"/>
                  </a:lnTo>
                  <a:lnTo>
                    <a:pt x="14" y="46"/>
                  </a:lnTo>
                  <a:lnTo>
                    <a:pt x="16" y="4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20" y="52"/>
                  </a:lnTo>
                  <a:lnTo>
                    <a:pt x="16" y="5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6" y="60"/>
                  </a:lnTo>
                  <a:lnTo>
                    <a:pt x="30" y="62"/>
                  </a:lnTo>
                  <a:lnTo>
                    <a:pt x="30" y="64"/>
                  </a:lnTo>
                  <a:lnTo>
                    <a:pt x="30" y="68"/>
                  </a:lnTo>
                  <a:lnTo>
                    <a:pt x="24" y="72"/>
                  </a:lnTo>
                  <a:lnTo>
                    <a:pt x="18" y="76"/>
                  </a:lnTo>
                  <a:lnTo>
                    <a:pt x="18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7" name="Freeform 73"/>
            <p:cNvSpPr>
              <a:spLocks/>
            </p:cNvSpPr>
            <p:nvPr/>
          </p:nvSpPr>
          <p:spPr bwMode="auto">
            <a:xfrm>
              <a:off x="1700463" y="-188495"/>
              <a:ext cx="721895" cy="705853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8" y="18"/>
                </a:cxn>
                <a:cxn ang="0">
                  <a:pos x="4" y="26"/>
                </a:cxn>
                <a:cxn ang="0">
                  <a:pos x="2" y="34"/>
                </a:cxn>
                <a:cxn ang="0">
                  <a:pos x="0" y="42"/>
                </a:cxn>
                <a:cxn ang="0">
                  <a:pos x="0" y="54"/>
                </a:cxn>
                <a:cxn ang="0">
                  <a:pos x="6" y="64"/>
                </a:cxn>
                <a:cxn ang="0">
                  <a:pos x="14" y="74"/>
                </a:cxn>
                <a:cxn ang="0">
                  <a:pos x="20" y="80"/>
                </a:cxn>
                <a:cxn ang="0">
                  <a:pos x="28" y="84"/>
                </a:cxn>
                <a:cxn ang="0">
                  <a:pos x="28" y="84"/>
                </a:cxn>
                <a:cxn ang="0">
                  <a:pos x="40" y="88"/>
                </a:cxn>
                <a:cxn ang="0">
                  <a:pos x="44" y="86"/>
                </a:cxn>
                <a:cxn ang="0">
                  <a:pos x="46" y="86"/>
                </a:cxn>
                <a:cxn ang="0">
                  <a:pos x="46" y="78"/>
                </a:cxn>
                <a:cxn ang="0">
                  <a:pos x="46" y="70"/>
                </a:cxn>
                <a:cxn ang="0">
                  <a:pos x="46" y="70"/>
                </a:cxn>
                <a:cxn ang="0">
                  <a:pos x="46" y="60"/>
                </a:cxn>
                <a:cxn ang="0">
                  <a:pos x="46" y="54"/>
                </a:cxn>
                <a:cxn ang="0">
                  <a:pos x="50" y="48"/>
                </a:cxn>
                <a:cxn ang="0">
                  <a:pos x="52" y="46"/>
                </a:cxn>
                <a:cxn ang="0">
                  <a:pos x="56" y="48"/>
                </a:cxn>
                <a:cxn ang="0">
                  <a:pos x="56" y="48"/>
                </a:cxn>
                <a:cxn ang="0">
                  <a:pos x="64" y="52"/>
                </a:cxn>
                <a:cxn ang="0">
                  <a:pos x="72" y="58"/>
                </a:cxn>
                <a:cxn ang="0">
                  <a:pos x="78" y="62"/>
                </a:cxn>
                <a:cxn ang="0">
                  <a:pos x="82" y="62"/>
                </a:cxn>
                <a:cxn ang="0">
                  <a:pos x="84" y="58"/>
                </a:cxn>
                <a:cxn ang="0">
                  <a:pos x="84" y="58"/>
                </a:cxn>
                <a:cxn ang="0">
                  <a:pos x="88" y="50"/>
                </a:cxn>
                <a:cxn ang="0">
                  <a:pos x="90" y="38"/>
                </a:cxn>
                <a:cxn ang="0">
                  <a:pos x="90" y="32"/>
                </a:cxn>
                <a:cxn ang="0">
                  <a:pos x="88" y="26"/>
                </a:cxn>
                <a:cxn ang="0">
                  <a:pos x="84" y="20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0" y="8"/>
                </a:cxn>
                <a:cxn ang="0">
                  <a:pos x="60" y="4"/>
                </a:cxn>
                <a:cxn ang="0">
                  <a:pos x="46" y="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8" y="8"/>
                </a:cxn>
                <a:cxn ang="0">
                  <a:pos x="42" y="12"/>
                </a:cxn>
                <a:cxn ang="0">
                  <a:pos x="42" y="16"/>
                </a:cxn>
                <a:cxn ang="0">
                  <a:pos x="40" y="18"/>
                </a:cxn>
                <a:cxn ang="0">
                  <a:pos x="40" y="18"/>
                </a:cxn>
                <a:cxn ang="0">
                  <a:pos x="36" y="18"/>
                </a:cxn>
                <a:cxn ang="0">
                  <a:pos x="32" y="16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26"/>
                </a:cxn>
                <a:cxn ang="0">
                  <a:pos x="22" y="30"/>
                </a:cxn>
                <a:cxn ang="0">
                  <a:pos x="20" y="30"/>
                </a:cxn>
                <a:cxn ang="0">
                  <a:pos x="18" y="28"/>
                </a:cxn>
                <a:cxn ang="0">
                  <a:pos x="14" y="26"/>
                </a:cxn>
                <a:cxn ang="0">
                  <a:pos x="8" y="18"/>
                </a:cxn>
                <a:cxn ang="0">
                  <a:pos x="8" y="18"/>
                </a:cxn>
              </a:cxnLst>
              <a:rect l="0" t="0" r="r" b="b"/>
              <a:pathLst>
                <a:path w="90" h="88">
                  <a:moveTo>
                    <a:pt x="8" y="18"/>
                  </a:moveTo>
                  <a:lnTo>
                    <a:pt x="8" y="18"/>
                  </a:lnTo>
                  <a:lnTo>
                    <a:pt x="4" y="26"/>
                  </a:lnTo>
                  <a:lnTo>
                    <a:pt x="2" y="34"/>
                  </a:lnTo>
                  <a:lnTo>
                    <a:pt x="0" y="42"/>
                  </a:lnTo>
                  <a:lnTo>
                    <a:pt x="0" y="54"/>
                  </a:lnTo>
                  <a:lnTo>
                    <a:pt x="6" y="64"/>
                  </a:lnTo>
                  <a:lnTo>
                    <a:pt x="14" y="74"/>
                  </a:lnTo>
                  <a:lnTo>
                    <a:pt x="20" y="80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40" y="88"/>
                  </a:lnTo>
                  <a:lnTo>
                    <a:pt x="44" y="86"/>
                  </a:lnTo>
                  <a:lnTo>
                    <a:pt x="46" y="86"/>
                  </a:lnTo>
                  <a:lnTo>
                    <a:pt x="46" y="78"/>
                  </a:lnTo>
                  <a:lnTo>
                    <a:pt x="46" y="70"/>
                  </a:lnTo>
                  <a:lnTo>
                    <a:pt x="46" y="70"/>
                  </a:lnTo>
                  <a:lnTo>
                    <a:pt x="46" y="60"/>
                  </a:lnTo>
                  <a:lnTo>
                    <a:pt x="46" y="54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64" y="52"/>
                  </a:lnTo>
                  <a:lnTo>
                    <a:pt x="72" y="58"/>
                  </a:lnTo>
                  <a:lnTo>
                    <a:pt x="78" y="62"/>
                  </a:lnTo>
                  <a:lnTo>
                    <a:pt x="82" y="62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88" y="50"/>
                  </a:lnTo>
                  <a:lnTo>
                    <a:pt x="90" y="38"/>
                  </a:lnTo>
                  <a:lnTo>
                    <a:pt x="90" y="32"/>
                  </a:lnTo>
                  <a:lnTo>
                    <a:pt x="88" y="26"/>
                  </a:lnTo>
                  <a:lnTo>
                    <a:pt x="84" y="20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0" y="8"/>
                  </a:lnTo>
                  <a:lnTo>
                    <a:pt x="60" y="4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8" y="8"/>
                  </a:lnTo>
                  <a:lnTo>
                    <a:pt x="42" y="12"/>
                  </a:lnTo>
                  <a:lnTo>
                    <a:pt x="42" y="16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6"/>
                  </a:lnTo>
                  <a:lnTo>
                    <a:pt x="22" y="30"/>
                  </a:lnTo>
                  <a:lnTo>
                    <a:pt x="20" y="30"/>
                  </a:lnTo>
                  <a:lnTo>
                    <a:pt x="18" y="28"/>
                  </a:lnTo>
                  <a:lnTo>
                    <a:pt x="14" y="26"/>
                  </a:lnTo>
                  <a:lnTo>
                    <a:pt x="8" y="18"/>
                  </a:lnTo>
                  <a:lnTo>
                    <a:pt x="8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8" name="Freeform 74"/>
            <p:cNvSpPr>
              <a:spLocks/>
            </p:cNvSpPr>
            <p:nvPr/>
          </p:nvSpPr>
          <p:spPr bwMode="auto">
            <a:xfrm>
              <a:off x="882316" y="-300789"/>
              <a:ext cx="770021" cy="657726"/>
            </a:xfrm>
            <a:custGeom>
              <a:avLst/>
              <a:gdLst/>
              <a:ahLst/>
              <a:cxnLst>
                <a:cxn ang="0">
                  <a:pos x="78" y="6"/>
                </a:cxn>
                <a:cxn ang="0">
                  <a:pos x="78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0" y="0"/>
                </a:cxn>
                <a:cxn ang="0">
                  <a:pos x="28" y="4"/>
                </a:cxn>
                <a:cxn ang="0">
                  <a:pos x="16" y="12"/>
                </a:cxn>
                <a:cxn ang="0">
                  <a:pos x="4" y="26"/>
                </a:cxn>
                <a:cxn ang="0">
                  <a:pos x="4" y="2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8" y="42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8" y="40"/>
                </a:cxn>
                <a:cxn ang="0">
                  <a:pos x="36" y="42"/>
                </a:cxn>
                <a:cxn ang="0">
                  <a:pos x="42" y="44"/>
                </a:cxn>
                <a:cxn ang="0">
                  <a:pos x="42" y="46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36" y="58"/>
                </a:cxn>
                <a:cxn ang="0">
                  <a:pos x="28" y="64"/>
                </a:cxn>
                <a:cxn ang="0">
                  <a:pos x="24" y="72"/>
                </a:cxn>
                <a:cxn ang="0">
                  <a:pos x="24" y="74"/>
                </a:cxn>
                <a:cxn ang="0">
                  <a:pos x="26" y="76"/>
                </a:cxn>
                <a:cxn ang="0">
                  <a:pos x="26" y="76"/>
                </a:cxn>
                <a:cxn ang="0">
                  <a:pos x="36" y="80"/>
                </a:cxn>
                <a:cxn ang="0">
                  <a:pos x="48" y="82"/>
                </a:cxn>
                <a:cxn ang="0">
                  <a:pos x="56" y="80"/>
                </a:cxn>
                <a:cxn ang="0">
                  <a:pos x="62" y="78"/>
                </a:cxn>
                <a:cxn ang="0">
                  <a:pos x="70" y="74"/>
                </a:cxn>
                <a:cxn ang="0">
                  <a:pos x="78" y="70"/>
                </a:cxn>
                <a:cxn ang="0">
                  <a:pos x="78" y="70"/>
                </a:cxn>
                <a:cxn ang="0">
                  <a:pos x="84" y="62"/>
                </a:cxn>
                <a:cxn ang="0">
                  <a:pos x="88" y="52"/>
                </a:cxn>
                <a:cxn ang="0">
                  <a:pos x="94" y="40"/>
                </a:cxn>
                <a:cxn ang="0">
                  <a:pos x="96" y="28"/>
                </a:cxn>
                <a:cxn ang="0">
                  <a:pos x="96" y="28"/>
                </a:cxn>
                <a:cxn ang="0">
                  <a:pos x="88" y="34"/>
                </a:cxn>
                <a:cxn ang="0">
                  <a:pos x="82" y="36"/>
                </a:cxn>
                <a:cxn ang="0">
                  <a:pos x="78" y="36"/>
                </a:cxn>
                <a:cxn ang="0">
                  <a:pos x="76" y="36"/>
                </a:cxn>
                <a:cxn ang="0">
                  <a:pos x="76" y="36"/>
                </a:cxn>
                <a:cxn ang="0">
                  <a:pos x="76" y="32"/>
                </a:cxn>
                <a:cxn ang="0">
                  <a:pos x="78" y="26"/>
                </a:cxn>
                <a:cxn ang="0">
                  <a:pos x="90" y="16"/>
                </a:cxn>
                <a:cxn ang="0">
                  <a:pos x="90" y="16"/>
                </a:cxn>
                <a:cxn ang="0">
                  <a:pos x="74" y="22"/>
                </a:cxn>
                <a:cxn ang="0">
                  <a:pos x="74" y="22"/>
                </a:cxn>
                <a:cxn ang="0">
                  <a:pos x="68" y="22"/>
                </a:cxn>
                <a:cxn ang="0">
                  <a:pos x="64" y="20"/>
                </a:cxn>
                <a:cxn ang="0">
                  <a:pos x="64" y="18"/>
                </a:cxn>
                <a:cxn ang="0">
                  <a:pos x="66" y="14"/>
                </a:cxn>
                <a:cxn ang="0">
                  <a:pos x="78" y="6"/>
                </a:cxn>
                <a:cxn ang="0">
                  <a:pos x="78" y="6"/>
                </a:cxn>
              </a:cxnLst>
              <a:rect l="0" t="0" r="r" b="b"/>
              <a:pathLst>
                <a:path w="96" h="82">
                  <a:moveTo>
                    <a:pt x="78" y="6"/>
                  </a:moveTo>
                  <a:lnTo>
                    <a:pt x="78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0" y="0"/>
                  </a:lnTo>
                  <a:lnTo>
                    <a:pt x="28" y="4"/>
                  </a:lnTo>
                  <a:lnTo>
                    <a:pt x="16" y="12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8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8" y="40"/>
                  </a:lnTo>
                  <a:lnTo>
                    <a:pt x="36" y="42"/>
                  </a:lnTo>
                  <a:lnTo>
                    <a:pt x="42" y="44"/>
                  </a:lnTo>
                  <a:lnTo>
                    <a:pt x="42" y="46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36" y="58"/>
                  </a:lnTo>
                  <a:lnTo>
                    <a:pt x="28" y="64"/>
                  </a:lnTo>
                  <a:lnTo>
                    <a:pt x="24" y="72"/>
                  </a:lnTo>
                  <a:lnTo>
                    <a:pt x="24" y="74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6" y="80"/>
                  </a:lnTo>
                  <a:lnTo>
                    <a:pt x="48" y="82"/>
                  </a:lnTo>
                  <a:lnTo>
                    <a:pt x="56" y="80"/>
                  </a:lnTo>
                  <a:lnTo>
                    <a:pt x="62" y="78"/>
                  </a:lnTo>
                  <a:lnTo>
                    <a:pt x="70" y="74"/>
                  </a:lnTo>
                  <a:lnTo>
                    <a:pt x="78" y="70"/>
                  </a:lnTo>
                  <a:lnTo>
                    <a:pt x="78" y="70"/>
                  </a:lnTo>
                  <a:lnTo>
                    <a:pt x="84" y="62"/>
                  </a:lnTo>
                  <a:lnTo>
                    <a:pt x="88" y="52"/>
                  </a:lnTo>
                  <a:lnTo>
                    <a:pt x="94" y="40"/>
                  </a:lnTo>
                  <a:lnTo>
                    <a:pt x="96" y="28"/>
                  </a:lnTo>
                  <a:lnTo>
                    <a:pt x="96" y="28"/>
                  </a:lnTo>
                  <a:lnTo>
                    <a:pt x="88" y="34"/>
                  </a:lnTo>
                  <a:lnTo>
                    <a:pt x="82" y="36"/>
                  </a:lnTo>
                  <a:lnTo>
                    <a:pt x="78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8" y="26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74" y="22"/>
                  </a:lnTo>
                  <a:lnTo>
                    <a:pt x="74" y="22"/>
                  </a:lnTo>
                  <a:lnTo>
                    <a:pt x="68" y="22"/>
                  </a:lnTo>
                  <a:lnTo>
                    <a:pt x="64" y="20"/>
                  </a:lnTo>
                  <a:lnTo>
                    <a:pt x="64" y="18"/>
                  </a:lnTo>
                  <a:lnTo>
                    <a:pt x="66" y="14"/>
                  </a:lnTo>
                  <a:lnTo>
                    <a:pt x="78" y="6"/>
                  </a:lnTo>
                  <a:lnTo>
                    <a:pt x="7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9" name="Freeform 75"/>
            <p:cNvSpPr>
              <a:spLocks/>
            </p:cNvSpPr>
            <p:nvPr/>
          </p:nvSpPr>
          <p:spPr bwMode="auto">
            <a:xfrm>
              <a:off x="1042737" y="-1054768"/>
              <a:ext cx="721895" cy="689811"/>
            </a:xfrm>
            <a:custGeom>
              <a:avLst/>
              <a:gdLst/>
              <a:ahLst/>
              <a:cxnLst>
                <a:cxn ang="0">
                  <a:pos x="82" y="68"/>
                </a:cxn>
                <a:cxn ang="0">
                  <a:pos x="82" y="68"/>
                </a:cxn>
                <a:cxn ang="0">
                  <a:pos x="86" y="62"/>
                </a:cxn>
                <a:cxn ang="0">
                  <a:pos x="88" y="54"/>
                </a:cxn>
                <a:cxn ang="0">
                  <a:pos x="90" y="44"/>
                </a:cxn>
                <a:cxn ang="0">
                  <a:pos x="90" y="34"/>
                </a:cxn>
                <a:cxn ang="0">
                  <a:pos x="84" y="24"/>
                </a:cxn>
                <a:cxn ang="0">
                  <a:pos x="76" y="12"/>
                </a:cxn>
                <a:cxn ang="0">
                  <a:pos x="70" y="8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4" y="8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44" y="26"/>
                </a:cxn>
                <a:cxn ang="0">
                  <a:pos x="44" y="34"/>
                </a:cxn>
                <a:cxn ang="0">
                  <a:pos x="40" y="38"/>
                </a:cxn>
                <a:cxn ang="0">
                  <a:pos x="38" y="40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26" y="36"/>
                </a:cxn>
                <a:cxn ang="0">
                  <a:pos x="18" y="30"/>
                </a:cxn>
                <a:cxn ang="0">
                  <a:pos x="12" y="24"/>
                </a:cxn>
                <a:cxn ang="0">
                  <a:pos x="8" y="26"/>
                </a:cxn>
                <a:cxn ang="0">
                  <a:pos x="6" y="28"/>
                </a:cxn>
                <a:cxn ang="0">
                  <a:pos x="6" y="28"/>
                </a:cxn>
                <a:cxn ang="0">
                  <a:pos x="2" y="38"/>
                </a:cxn>
                <a:cxn ang="0">
                  <a:pos x="0" y="48"/>
                </a:cxn>
                <a:cxn ang="0">
                  <a:pos x="0" y="54"/>
                </a:cxn>
                <a:cxn ang="0">
                  <a:pos x="2" y="60"/>
                </a:cxn>
                <a:cxn ang="0">
                  <a:pos x="6" y="68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20" y="78"/>
                </a:cxn>
                <a:cxn ang="0">
                  <a:pos x="30" y="82"/>
                </a:cxn>
                <a:cxn ang="0">
                  <a:pos x="42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0"/>
                </a:cxn>
                <a:cxn ang="0">
                  <a:pos x="48" y="74"/>
                </a:cxn>
                <a:cxn ang="0">
                  <a:pos x="48" y="72"/>
                </a:cxn>
                <a:cxn ang="0">
                  <a:pos x="50" y="70"/>
                </a:cxn>
                <a:cxn ang="0">
                  <a:pos x="50" y="70"/>
                </a:cxn>
                <a:cxn ang="0">
                  <a:pos x="54" y="68"/>
                </a:cxn>
                <a:cxn ang="0">
                  <a:pos x="58" y="70"/>
                </a:cxn>
                <a:cxn ang="0">
                  <a:pos x="70" y="80"/>
                </a:cxn>
                <a:cxn ang="0">
                  <a:pos x="70" y="80"/>
                </a:cxn>
                <a:cxn ang="0">
                  <a:pos x="64" y="66"/>
                </a:cxn>
                <a:cxn ang="0">
                  <a:pos x="64" y="66"/>
                </a:cxn>
                <a:cxn ang="0">
                  <a:pos x="64" y="62"/>
                </a:cxn>
                <a:cxn ang="0">
                  <a:pos x="66" y="58"/>
                </a:cxn>
                <a:cxn ang="0">
                  <a:pos x="70" y="58"/>
                </a:cxn>
                <a:cxn ang="0">
                  <a:pos x="72" y="58"/>
                </a:cxn>
                <a:cxn ang="0">
                  <a:pos x="76" y="62"/>
                </a:cxn>
                <a:cxn ang="0">
                  <a:pos x="82" y="68"/>
                </a:cxn>
                <a:cxn ang="0">
                  <a:pos x="82" y="68"/>
                </a:cxn>
              </a:cxnLst>
              <a:rect l="0" t="0" r="r" b="b"/>
              <a:pathLst>
                <a:path w="90" h="86">
                  <a:moveTo>
                    <a:pt x="82" y="68"/>
                  </a:moveTo>
                  <a:lnTo>
                    <a:pt x="82" y="68"/>
                  </a:lnTo>
                  <a:lnTo>
                    <a:pt x="86" y="62"/>
                  </a:lnTo>
                  <a:lnTo>
                    <a:pt x="88" y="54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84" y="24"/>
                  </a:lnTo>
                  <a:lnTo>
                    <a:pt x="76" y="12"/>
                  </a:lnTo>
                  <a:lnTo>
                    <a:pt x="70" y="8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8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4" y="26"/>
                  </a:lnTo>
                  <a:lnTo>
                    <a:pt x="44" y="34"/>
                  </a:lnTo>
                  <a:lnTo>
                    <a:pt x="40" y="38"/>
                  </a:lnTo>
                  <a:lnTo>
                    <a:pt x="38" y="40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26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8" y="26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2" y="3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2" y="60"/>
                  </a:lnTo>
                  <a:lnTo>
                    <a:pt x="6" y="68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20" y="78"/>
                  </a:lnTo>
                  <a:lnTo>
                    <a:pt x="30" y="82"/>
                  </a:lnTo>
                  <a:lnTo>
                    <a:pt x="42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0"/>
                  </a:lnTo>
                  <a:lnTo>
                    <a:pt x="48" y="74"/>
                  </a:lnTo>
                  <a:lnTo>
                    <a:pt x="48" y="72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4" y="68"/>
                  </a:lnTo>
                  <a:lnTo>
                    <a:pt x="58" y="70"/>
                  </a:lnTo>
                  <a:lnTo>
                    <a:pt x="70" y="80"/>
                  </a:lnTo>
                  <a:lnTo>
                    <a:pt x="70" y="8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64" y="62"/>
                  </a:lnTo>
                  <a:lnTo>
                    <a:pt x="66" y="58"/>
                  </a:lnTo>
                  <a:lnTo>
                    <a:pt x="70" y="58"/>
                  </a:lnTo>
                  <a:lnTo>
                    <a:pt x="72" y="58"/>
                  </a:lnTo>
                  <a:lnTo>
                    <a:pt x="76" y="62"/>
                  </a:lnTo>
                  <a:lnTo>
                    <a:pt x="82" y="68"/>
                  </a:lnTo>
                  <a:lnTo>
                    <a:pt x="82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0" name="Freeform 76"/>
            <p:cNvSpPr>
              <a:spLocks/>
            </p:cNvSpPr>
            <p:nvPr/>
          </p:nvSpPr>
          <p:spPr bwMode="auto">
            <a:xfrm>
              <a:off x="1636295" y="-348916"/>
              <a:ext cx="176463" cy="160421"/>
            </a:xfrm>
            <a:custGeom>
              <a:avLst/>
              <a:gdLst/>
              <a:ahLst/>
              <a:cxnLst>
                <a:cxn ang="0">
                  <a:pos x="20" y="16"/>
                </a:cxn>
                <a:cxn ang="0">
                  <a:pos x="20" y="16"/>
                </a:cxn>
                <a:cxn ang="0">
                  <a:pos x="16" y="18"/>
                </a:cxn>
                <a:cxn ang="0">
                  <a:pos x="12" y="20"/>
                </a:cxn>
                <a:cxn ang="0">
                  <a:pos x="8" y="18"/>
                </a:cxn>
                <a:cxn ang="0">
                  <a:pos x="4" y="18"/>
                </a:cxn>
                <a:cxn ang="0">
                  <a:pos x="4" y="18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2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20" y="4"/>
                </a:cxn>
                <a:cxn ang="0">
                  <a:pos x="22" y="8"/>
                </a:cxn>
                <a:cxn ang="0">
                  <a:pos x="22" y="12"/>
                </a:cxn>
                <a:cxn ang="0">
                  <a:pos x="20" y="16"/>
                </a:cxn>
                <a:cxn ang="0">
                  <a:pos x="20" y="16"/>
                </a:cxn>
              </a:cxnLst>
              <a:rect l="0" t="0" r="r" b="b"/>
              <a:pathLst>
                <a:path w="22" h="20">
                  <a:moveTo>
                    <a:pt x="20" y="16"/>
                  </a:moveTo>
                  <a:lnTo>
                    <a:pt x="20" y="16"/>
                  </a:lnTo>
                  <a:lnTo>
                    <a:pt x="16" y="18"/>
                  </a:lnTo>
                  <a:lnTo>
                    <a:pt x="12" y="20"/>
                  </a:lnTo>
                  <a:lnTo>
                    <a:pt x="8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2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2" y="8"/>
                  </a:lnTo>
                  <a:lnTo>
                    <a:pt x="22" y="12"/>
                  </a:lnTo>
                  <a:lnTo>
                    <a:pt x="20" y="16"/>
                  </a:lnTo>
                  <a:lnTo>
                    <a:pt x="20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1" name="Freeform 77"/>
            <p:cNvSpPr>
              <a:spLocks/>
            </p:cNvSpPr>
            <p:nvPr/>
          </p:nvSpPr>
          <p:spPr bwMode="auto">
            <a:xfrm>
              <a:off x="3914274" y="-284747"/>
              <a:ext cx="465221" cy="882316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8" y="4"/>
                </a:cxn>
                <a:cxn ang="0">
                  <a:pos x="28" y="14"/>
                </a:cxn>
                <a:cxn ang="0">
                  <a:pos x="28" y="22"/>
                </a:cxn>
                <a:cxn ang="0">
                  <a:pos x="24" y="28"/>
                </a:cxn>
                <a:cxn ang="0">
                  <a:pos x="20" y="36"/>
                </a:cxn>
                <a:cxn ang="0">
                  <a:pos x="12" y="44"/>
                </a:cxn>
                <a:cxn ang="0">
                  <a:pos x="12" y="44"/>
                </a:cxn>
                <a:cxn ang="0">
                  <a:pos x="6" y="54"/>
                </a:cxn>
                <a:cxn ang="0">
                  <a:pos x="2" y="66"/>
                </a:cxn>
                <a:cxn ang="0">
                  <a:pos x="0" y="80"/>
                </a:cxn>
                <a:cxn ang="0">
                  <a:pos x="4" y="92"/>
                </a:cxn>
                <a:cxn ang="0">
                  <a:pos x="8" y="102"/>
                </a:cxn>
                <a:cxn ang="0">
                  <a:pos x="14" y="106"/>
                </a:cxn>
                <a:cxn ang="0">
                  <a:pos x="18" y="110"/>
                </a:cxn>
                <a:cxn ang="0">
                  <a:pos x="24" y="110"/>
                </a:cxn>
                <a:cxn ang="0">
                  <a:pos x="30" y="110"/>
                </a:cxn>
                <a:cxn ang="0">
                  <a:pos x="38" y="110"/>
                </a:cxn>
                <a:cxn ang="0">
                  <a:pos x="48" y="106"/>
                </a:cxn>
                <a:cxn ang="0">
                  <a:pos x="48" y="106"/>
                </a:cxn>
                <a:cxn ang="0">
                  <a:pos x="52" y="102"/>
                </a:cxn>
                <a:cxn ang="0">
                  <a:pos x="56" y="96"/>
                </a:cxn>
                <a:cxn ang="0">
                  <a:pos x="58" y="90"/>
                </a:cxn>
                <a:cxn ang="0">
                  <a:pos x="58" y="86"/>
                </a:cxn>
                <a:cxn ang="0">
                  <a:pos x="54" y="76"/>
                </a:cxn>
                <a:cxn ang="0">
                  <a:pos x="54" y="72"/>
                </a:cxn>
                <a:cxn ang="0">
                  <a:pos x="54" y="72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8" y="82"/>
                </a:cxn>
                <a:cxn ang="0">
                  <a:pos x="34" y="80"/>
                </a:cxn>
                <a:cxn ang="0">
                  <a:pos x="34" y="80"/>
                </a:cxn>
                <a:cxn ang="0">
                  <a:pos x="36" y="78"/>
                </a:cxn>
                <a:cxn ang="0">
                  <a:pos x="42" y="74"/>
                </a:cxn>
                <a:cxn ang="0">
                  <a:pos x="46" y="66"/>
                </a:cxn>
                <a:cxn ang="0">
                  <a:pos x="48" y="62"/>
                </a:cxn>
                <a:cxn ang="0">
                  <a:pos x="48" y="54"/>
                </a:cxn>
                <a:cxn ang="0">
                  <a:pos x="48" y="54"/>
                </a:cxn>
                <a:cxn ang="0">
                  <a:pos x="46" y="48"/>
                </a:cxn>
                <a:cxn ang="0">
                  <a:pos x="44" y="38"/>
                </a:cxn>
                <a:cxn ang="0">
                  <a:pos x="36" y="20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58" h="110">
                  <a:moveTo>
                    <a:pt x="26" y="0"/>
                  </a:moveTo>
                  <a:lnTo>
                    <a:pt x="26" y="0"/>
                  </a:lnTo>
                  <a:lnTo>
                    <a:pt x="28" y="4"/>
                  </a:lnTo>
                  <a:lnTo>
                    <a:pt x="28" y="14"/>
                  </a:lnTo>
                  <a:lnTo>
                    <a:pt x="28" y="22"/>
                  </a:lnTo>
                  <a:lnTo>
                    <a:pt x="24" y="28"/>
                  </a:lnTo>
                  <a:lnTo>
                    <a:pt x="20" y="36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6" y="54"/>
                  </a:lnTo>
                  <a:lnTo>
                    <a:pt x="2" y="66"/>
                  </a:lnTo>
                  <a:lnTo>
                    <a:pt x="0" y="80"/>
                  </a:lnTo>
                  <a:lnTo>
                    <a:pt x="4" y="92"/>
                  </a:lnTo>
                  <a:lnTo>
                    <a:pt x="8" y="102"/>
                  </a:lnTo>
                  <a:lnTo>
                    <a:pt x="14" y="106"/>
                  </a:lnTo>
                  <a:lnTo>
                    <a:pt x="18" y="110"/>
                  </a:lnTo>
                  <a:lnTo>
                    <a:pt x="24" y="110"/>
                  </a:lnTo>
                  <a:lnTo>
                    <a:pt x="30" y="110"/>
                  </a:lnTo>
                  <a:lnTo>
                    <a:pt x="38" y="110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52" y="102"/>
                  </a:lnTo>
                  <a:lnTo>
                    <a:pt x="56" y="96"/>
                  </a:lnTo>
                  <a:lnTo>
                    <a:pt x="58" y="90"/>
                  </a:lnTo>
                  <a:lnTo>
                    <a:pt x="58" y="86"/>
                  </a:lnTo>
                  <a:lnTo>
                    <a:pt x="54" y="76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8" y="82"/>
                  </a:lnTo>
                  <a:lnTo>
                    <a:pt x="34" y="80"/>
                  </a:lnTo>
                  <a:lnTo>
                    <a:pt x="34" y="80"/>
                  </a:lnTo>
                  <a:lnTo>
                    <a:pt x="36" y="78"/>
                  </a:lnTo>
                  <a:lnTo>
                    <a:pt x="42" y="74"/>
                  </a:lnTo>
                  <a:lnTo>
                    <a:pt x="46" y="66"/>
                  </a:lnTo>
                  <a:lnTo>
                    <a:pt x="48" y="62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6" y="48"/>
                  </a:lnTo>
                  <a:lnTo>
                    <a:pt x="44" y="38"/>
                  </a:lnTo>
                  <a:lnTo>
                    <a:pt x="36" y="20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2" name="Freeform 78"/>
            <p:cNvSpPr>
              <a:spLocks/>
            </p:cNvSpPr>
            <p:nvPr/>
          </p:nvSpPr>
          <p:spPr bwMode="auto">
            <a:xfrm>
              <a:off x="7058526" y="2795337"/>
              <a:ext cx="368968" cy="52938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6" y="2"/>
                </a:cxn>
                <a:cxn ang="0">
                  <a:pos x="42" y="8"/>
                </a:cxn>
                <a:cxn ang="0">
                  <a:pos x="36" y="16"/>
                </a:cxn>
                <a:cxn ang="0">
                  <a:pos x="30" y="20"/>
                </a:cxn>
                <a:cxn ang="0">
                  <a:pos x="22" y="24"/>
                </a:cxn>
                <a:cxn ang="0">
                  <a:pos x="22" y="24"/>
                </a:cxn>
                <a:cxn ang="0">
                  <a:pos x="14" y="28"/>
                </a:cxn>
                <a:cxn ang="0">
                  <a:pos x="6" y="34"/>
                </a:cxn>
                <a:cxn ang="0">
                  <a:pos x="2" y="42"/>
                </a:cxn>
                <a:cxn ang="0">
                  <a:pos x="0" y="50"/>
                </a:cxn>
                <a:cxn ang="0">
                  <a:pos x="0" y="58"/>
                </a:cxn>
                <a:cxn ang="0">
                  <a:pos x="4" y="64"/>
                </a:cxn>
                <a:cxn ang="0">
                  <a:pos x="12" y="66"/>
                </a:cxn>
                <a:cxn ang="0">
                  <a:pos x="24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4" y="62"/>
                </a:cxn>
                <a:cxn ang="0">
                  <a:pos x="38" y="56"/>
                </a:cxn>
                <a:cxn ang="0">
                  <a:pos x="40" y="50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36" y="50"/>
                </a:cxn>
                <a:cxn ang="0">
                  <a:pos x="30" y="50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2" y="46"/>
                </a:cxn>
                <a:cxn ang="0">
                  <a:pos x="38" y="42"/>
                </a:cxn>
                <a:cxn ang="0">
                  <a:pos x="42" y="36"/>
                </a:cxn>
                <a:cxn ang="0">
                  <a:pos x="42" y="36"/>
                </a:cxn>
                <a:cxn ang="0">
                  <a:pos x="46" y="26"/>
                </a:cxn>
                <a:cxn ang="0">
                  <a:pos x="46" y="14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66">
                  <a:moveTo>
                    <a:pt x="46" y="0"/>
                  </a:moveTo>
                  <a:lnTo>
                    <a:pt x="46" y="0"/>
                  </a:lnTo>
                  <a:lnTo>
                    <a:pt x="46" y="2"/>
                  </a:lnTo>
                  <a:lnTo>
                    <a:pt x="42" y="8"/>
                  </a:lnTo>
                  <a:lnTo>
                    <a:pt x="36" y="16"/>
                  </a:lnTo>
                  <a:lnTo>
                    <a:pt x="30" y="20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14" y="28"/>
                  </a:lnTo>
                  <a:lnTo>
                    <a:pt x="6" y="34"/>
                  </a:lnTo>
                  <a:lnTo>
                    <a:pt x="2" y="42"/>
                  </a:lnTo>
                  <a:lnTo>
                    <a:pt x="0" y="50"/>
                  </a:lnTo>
                  <a:lnTo>
                    <a:pt x="0" y="58"/>
                  </a:lnTo>
                  <a:lnTo>
                    <a:pt x="4" y="64"/>
                  </a:lnTo>
                  <a:lnTo>
                    <a:pt x="12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4" y="62"/>
                  </a:lnTo>
                  <a:lnTo>
                    <a:pt x="38" y="56"/>
                  </a:lnTo>
                  <a:lnTo>
                    <a:pt x="40" y="50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36" y="50"/>
                  </a:lnTo>
                  <a:lnTo>
                    <a:pt x="30" y="50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2" y="46"/>
                  </a:lnTo>
                  <a:lnTo>
                    <a:pt x="38" y="42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6" y="26"/>
                  </a:lnTo>
                  <a:lnTo>
                    <a:pt x="46" y="14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3" name="Freeform 79"/>
            <p:cNvSpPr>
              <a:spLocks/>
            </p:cNvSpPr>
            <p:nvPr/>
          </p:nvSpPr>
          <p:spPr bwMode="auto">
            <a:xfrm>
              <a:off x="5101389" y="3196389"/>
              <a:ext cx="753979" cy="417095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0" y="38"/>
                </a:cxn>
                <a:cxn ang="0">
                  <a:pos x="2" y="36"/>
                </a:cxn>
                <a:cxn ang="0">
                  <a:pos x="12" y="34"/>
                </a:cxn>
                <a:cxn ang="0">
                  <a:pos x="18" y="34"/>
                </a:cxn>
                <a:cxn ang="0">
                  <a:pos x="24" y="36"/>
                </a:cxn>
                <a:cxn ang="0">
                  <a:pos x="32" y="40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50" y="50"/>
                </a:cxn>
                <a:cxn ang="0">
                  <a:pos x="60" y="52"/>
                </a:cxn>
                <a:cxn ang="0">
                  <a:pos x="72" y="52"/>
                </a:cxn>
                <a:cxn ang="0">
                  <a:pos x="82" y="48"/>
                </a:cxn>
                <a:cxn ang="0">
                  <a:pos x="90" y="42"/>
                </a:cxn>
                <a:cxn ang="0">
                  <a:pos x="92" y="38"/>
                </a:cxn>
                <a:cxn ang="0">
                  <a:pos x="94" y="32"/>
                </a:cxn>
                <a:cxn ang="0">
                  <a:pos x="94" y="28"/>
                </a:cxn>
                <a:cxn ang="0">
                  <a:pos x="94" y="20"/>
                </a:cxn>
                <a:cxn ang="0">
                  <a:pos x="92" y="14"/>
                </a:cxn>
                <a:cxn ang="0">
                  <a:pos x="88" y="6"/>
                </a:cxn>
                <a:cxn ang="0">
                  <a:pos x="88" y="6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0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0"/>
                </a:cxn>
                <a:cxn ang="0">
                  <a:pos x="66" y="14"/>
                </a:cxn>
                <a:cxn ang="0">
                  <a:pos x="68" y="18"/>
                </a:cxn>
                <a:cxn ang="0">
                  <a:pos x="68" y="20"/>
                </a:cxn>
                <a:cxn ang="0">
                  <a:pos x="68" y="20"/>
                </a:cxn>
                <a:cxn ang="0">
                  <a:pos x="62" y="16"/>
                </a:cxn>
                <a:cxn ang="0">
                  <a:pos x="54" y="12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30" y="16"/>
                </a:cxn>
                <a:cxn ang="0">
                  <a:pos x="16" y="26"/>
                </a:cxn>
                <a:cxn ang="0">
                  <a:pos x="0" y="38"/>
                </a:cxn>
                <a:cxn ang="0">
                  <a:pos x="0" y="38"/>
                </a:cxn>
              </a:cxnLst>
              <a:rect l="0" t="0" r="r" b="b"/>
              <a:pathLst>
                <a:path w="94" h="52">
                  <a:moveTo>
                    <a:pt x="0" y="38"/>
                  </a:moveTo>
                  <a:lnTo>
                    <a:pt x="0" y="38"/>
                  </a:lnTo>
                  <a:lnTo>
                    <a:pt x="2" y="36"/>
                  </a:lnTo>
                  <a:lnTo>
                    <a:pt x="12" y="34"/>
                  </a:lnTo>
                  <a:lnTo>
                    <a:pt x="18" y="34"/>
                  </a:lnTo>
                  <a:lnTo>
                    <a:pt x="24" y="36"/>
                  </a:lnTo>
                  <a:lnTo>
                    <a:pt x="32" y="40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60" y="52"/>
                  </a:lnTo>
                  <a:lnTo>
                    <a:pt x="72" y="52"/>
                  </a:lnTo>
                  <a:lnTo>
                    <a:pt x="82" y="48"/>
                  </a:lnTo>
                  <a:lnTo>
                    <a:pt x="90" y="42"/>
                  </a:lnTo>
                  <a:lnTo>
                    <a:pt x="92" y="38"/>
                  </a:lnTo>
                  <a:lnTo>
                    <a:pt x="94" y="32"/>
                  </a:lnTo>
                  <a:lnTo>
                    <a:pt x="94" y="28"/>
                  </a:lnTo>
                  <a:lnTo>
                    <a:pt x="94" y="20"/>
                  </a:lnTo>
                  <a:lnTo>
                    <a:pt x="92" y="14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0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0"/>
                  </a:lnTo>
                  <a:lnTo>
                    <a:pt x="66" y="14"/>
                  </a:lnTo>
                  <a:lnTo>
                    <a:pt x="68" y="18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2" y="16"/>
                  </a:lnTo>
                  <a:lnTo>
                    <a:pt x="5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30" y="16"/>
                  </a:lnTo>
                  <a:lnTo>
                    <a:pt x="16" y="26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4" name="Freeform 80"/>
            <p:cNvSpPr>
              <a:spLocks/>
            </p:cNvSpPr>
            <p:nvPr/>
          </p:nvSpPr>
          <p:spPr bwMode="auto">
            <a:xfrm>
              <a:off x="6015789" y="2474495"/>
              <a:ext cx="529389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0" y="6"/>
                </a:cxn>
                <a:cxn ang="0">
                  <a:pos x="60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2"/>
                </a:cxn>
                <a:cxn ang="0">
                  <a:pos x="38" y="2"/>
                </a:cxn>
                <a:cxn ang="0">
                  <a:pos x="44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10"/>
                </a:cxn>
                <a:cxn ang="0">
                  <a:pos x="10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6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44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10"/>
                  </a:lnTo>
                  <a:lnTo>
                    <a:pt x="10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5" name="Freeform 81"/>
            <p:cNvSpPr>
              <a:spLocks/>
            </p:cNvSpPr>
            <p:nvPr/>
          </p:nvSpPr>
          <p:spPr bwMode="auto">
            <a:xfrm>
              <a:off x="4122821" y="2330116"/>
              <a:ext cx="545432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30" y="28"/>
                </a:cxn>
                <a:cxn ang="0">
                  <a:pos x="30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8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62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0" y="4"/>
                </a:cxn>
                <a:cxn ang="0">
                  <a:pos x="40" y="4"/>
                </a:cxn>
                <a:cxn ang="0">
                  <a:pos x="44" y="6"/>
                </a:cxn>
                <a:cxn ang="0">
                  <a:pos x="48" y="10"/>
                </a:cxn>
                <a:cxn ang="0">
                  <a:pos x="48" y="14"/>
                </a:cxn>
                <a:cxn ang="0">
                  <a:pos x="48" y="14"/>
                </a:cxn>
                <a:cxn ang="0">
                  <a:pos x="44" y="10"/>
                </a:cxn>
                <a:cxn ang="0">
                  <a:pos x="38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2" y="10"/>
                </a:cxn>
                <a:cxn ang="0">
                  <a:pos x="12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8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8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6"/>
                  </a:lnTo>
                  <a:lnTo>
                    <a:pt x="48" y="10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4" y="10"/>
                  </a:lnTo>
                  <a:lnTo>
                    <a:pt x="38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2" y="10"/>
                  </a:lnTo>
                  <a:lnTo>
                    <a:pt x="12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6" name="Freeform 82"/>
            <p:cNvSpPr>
              <a:spLocks/>
            </p:cNvSpPr>
            <p:nvPr/>
          </p:nvSpPr>
          <p:spPr bwMode="auto">
            <a:xfrm>
              <a:off x="3336758" y="2891589"/>
              <a:ext cx="385011" cy="753979"/>
            </a:xfrm>
            <a:custGeom>
              <a:avLst/>
              <a:gdLst/>
              <a:ahLst/>
              <a:cxnLst>
                <a:cxn ang="0">
                  <a:pos x="48" y="94"/>
                </a:cxn>
                <a:cxn ang="0">
                  <a:pos x="48" y="94"/>
                </a:cxn>
                <a:cxn ang="0">
                  <a:pos x="46" y="92"/>
                </a:cxn>
                <a:cxn ang="0">
                  <a:pos x="42" y="84"/>
                </a:cxn>
                <a:cxn ang="0">
                  <a:pos x="40" y="70"/>
                </a:cxn>
                <a:cxn ang="0">
                  <a:pos x="40" y="62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4" y="38"/>
                </a:cxn>
                <a:cxn ang="0">
                  <a:pos x="44" y="26"/>
                </a:cxn>
                <a:cxn ang="0">
                  <a:pos x="40" y="16"/>
                </a:cxn>
                <a:cxn ang="0">
                  <a:pos x="36" y="6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8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0" y="40"/>
                </a:cxn>
                <a:cxn ang="0">
                  <a:pos x="2" y="44"/>
                </a:cxn>
                <a:cxn ang="0">
                  <a:pos x="6" y="50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0" y="44"/>
                </a:cxn>
                <a:cxn ang="0">
                  <a:pos x="14" y="38"/>
                </a:cxn>
                <a:cxn ang="0">
                  <a:pos x="16" y="3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6" y="44"/>
                </a:cxn>
                <a:cxn ang="0">
                  <a:pos x="16" y="52"/>
                </a:cxn>
                <a:cxn ang="0">
                  <a:pos x="18" y="64"/>
                </a:cxn>
                <a:cxn ang="0">
                  <a:pos x="18" y="64"/>
                </a:cxn>
                <a:cxn ang="0">
                  <a:pos x="24" y="74"/>
                </a:cxn>
                <a:cxn ang="0">
                  <a:pos x="34" y="84"/>
                </a:cxn>
                <a:cxn ang="0">
                  <a:pos x="48" y="94"/>
                </a:cxn>
                <a:cxn ang="0">
                  <a:pos x="48" y="94"/>
                </a:cxn>
              </a:cxnLst>
              <a:rect l="0" t="0" r="r" b="b"/>
              <a:pathLst>
                <a:path w="48" h="94">
                  <a:moveTo>
                    <a:pt x="48" y="94"/>
                  </a:moveTo>
                  <a:lnTo>
                    <a:pt x="48" y="94"/>
                  </a:lnTo>
                  <a:lnTo>
                    <a:pt x="46" y="92"/>
                  </a:lnTo>
                  <a:lnTo>
                    <a:pt x="42" y="84"/>
                  </a:lnTo>
                  <a:lnTo>
                    <a:pt x="40" y="70"/>
                  </a:lnTo>
                  <a:lnTo>
                    <a:pt x="40" y="62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4" y="38"/>
                  </a:lnTo>
                  <a:lnTo>
                    <a:pt x="44" y="26"/>
                  </a:lnTo>
                  <a:lnTo>
                    <a:pt x="40" y="16"/>
                  </a:lnTo>
                  <a:lnTo>
                    <a:pt x="36" y="6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8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6" y="50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44"/>
                  </a:lnTo>
                  <a:lnTo>
                    <a:pt x="14" y="38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6" y="44"/>
                  </a:lnTo>
                  <a:lnTo>
                    <a:pt x="16" y="52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24" y="74"/>
                  </a:lnTo>
                  <a:lnTo>
                    <a:pt x="34" y="84"/>
                  </a:lnTo>
                  <a:lnTo>
                    <a:pt x="48" y="94"/>
                  </a:lnTo>
                  <a:lnTo>
                    <a:pt x="48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7" name="Freeform 83"/>
            <p:cNvSpPr>
              <a:spLocks/>
            </p:cNvSpPr>
            <p:nvPr/>
          </p:nvSpPr>
          <p:spPr bwMode="auto">
            <a:xfrm>
              <a:off x="6545179" y="7271084"/>
              <a:ext cx="737937" cy="497305"/>
            </a:xfrm>
            <a:custGeom>
              <a:avLst/>
              <a:gdLst/>
              <a:ahLst/>
              <a:cxnLst>
                <a:cxn ang="0">
                  <a:pos x="0" y="62"/>
                </a:cxn>
                <a:cxn ang="0">
                  <a:pos x="0" y="62"/>
                </a:cxn>
                <a:cxn ang="0">
                  <a:pos x="2" y="58"/>
                </a:cxn>
                <a:cxn ang="0">
                  <a:pos x="10" y="54"/>
                </a:cxn>
                <a:cxn ang="0">
                  <a:pos x="16" y="52"/>
                </a:cxn>
                <a:cxn ang="0">
                  <a:pos x="24" y="52"/>
                </a:cxn>
                <a:cxn ang="0">
                  <a:pos x="32" y="52"/>
                </a:cxn>
                <a:cxn ang="0">
                  <a:pos x="42" y="54"/>
                </a:cxn>
                <a:cxn ang="0">
                  <a:pos x="42" y="54"/>
                </a:cxn>
                <a:cxn ang="0">
                  <a:pos x="52" y="56"/>
                </a:cxn>
                <a:cxn ang="0">
                  <a:pos x="64" y="54"/>
                </a:cxn>
                <a:cxn ang="0">
                  <a:pos x="74" y="50"/>
                </a:cxn>
                <a:cxn ang="0">
                  <a:pos x="84" y="42"/>
                </a:cxn>
                <a:cxn ang="0">
                  <a:pos x="90" y="34"/>
                </a:cxn>
                <a:cxn ang="0">
                  <a:pos x="90" y="30"/>
                </a:cxn>
                <a:cxn ang="0">
                  <a:pos x="92" y="24"/>
                </a:cxn>
                <a:cxn ang="0">
                  <a:pos x="90" y="20"/>
                </a:cxn>
                <a:cxn ang="0">
                  <a:pos x="88" y="14"/>
                </a:cxn>
                <a:cxn ang="0">
                  <a:pos x="84" y="8"/>
                </a:cxn>
                <a:cxn ang="0">
                  <a:pos x="76" y="2"/>
                </a:cxn>
                <a:cxn ang="0">
                  <a:pos x="76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2" y="0"/>
                </a:cxn>
                <a:cxn ang="0">
                  <a:pos x="56" y="4"/>
                </a:cxn>
                <a:cxn ang="0">
                  <a:pos x="50" y="8"/>
                </a:cxn>
                <a:cxn ang="0">
                  <a:pos x="46" y="12"/>
                </a:cxn>
                <a:cxn ang="0">
                  <a:pos x="46" y="12"/>
                </a:cxn>
                <a:cxn ang="0">
                  <a:pos x="54" y="14"/>
                </a:cxn>
                <a:cxn ang="0">
                  <a:pos x="58" y="16"/>
                </a:cxn>
                <a:cxn ang="0">
                  <a:pos x="60" y="20"/>
                </a:cxn>
                <a:cxn ang="0">
                  <a:pos x="60" y="22"/>
                </a:cxn>
                <a:cxn ang="0">
                  <a:pos x="60" y="22"/>
                </a:cxn>
                <a:cxn ang="0">
                  <a:pos x="54" y="20"/>
                </a:cxn>
                <a:cxn ang="0">
                  <a:pos x="46" y="20"/>
                </a:cxn>
                <a:cxn ang="0">
                  <a:pos x="36" y="22"/>
                </a:cxn>
                <a:cxn ang="0">
                  <a:pos x="36" y="22"/>
                </a:cxn>
                <a:cxn ang="0">
                  <a:pos x="24" y="32"/>
                </a:cxn>
                <a:cxn ang="0">
                  <a:pos x="12" y="44"/>
                </a:cxn>
                <a:cxn ang="0">
                  <a:pos x="0" y="62"/>
                </a:cxn>
                <a:cxn ang="0">
                  <a:pos x="0" y="62"/>
                </a:cxn>
              </a:cxnLst>
              <a:rect l="0" t="0" r="r" b="b"/>
              <a:pathLst>
                <a:path w="92" h="62">
                  <a:moveTo>
                    <a:pt x="0" y="62"/>
                  </a:moveTo>
                  <a:lnTo>
                    <a:pt x="0" y="62"/>
                  </a:lnTo>
                  <a:lnTo>
                    <a:pt x="2" y="58"/>
                  </a:lnTo>
                  <a:lnTo>
                    <a:pt x="10" y="54"/>
                  </a:lnTo>
                  <a:lnTo>
                    <a:pt x="16" y="52"/>
                  </a:lnTo>
                  <a:lnTo>
                    <a:pt x="24" y="52"/>
                  </a:lnTo>
                  <a:lnTo>
                    <a:pt x="32" y="52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52" y="56"/>
                  </a:lnTo>
                  <a:lnTo>
                    <a:pt x="64" y="54"/>
                  </a:lnTo>
                  <a:lnTo>
                    <a:pt x="74" y="50"/>
                  </a:lnTo>
                  <a:lnTo>
                    <a:pt x="84" y="42"/>
                  </a:lnTo>
                  <a:lnTo>
                    <a:pt x="90" y="34"/>
                  </a:lnTo>
                  <a:lnTo>
                    <a:pt x="90" y="30"/>
                  </a:lnTo>
                  <a:lnTo>
                    <a:pt x="92" y="24"/>
                  </a:lnTo>
                  <a:lnTo>
                    <a:pt x="90" y="20"/>
                  </a:lnTo>
                  <a:lnTo>
                    <a:pt x="88" y="14"/>
                  </a:lnTo>
                  <a:lnTo>
                    <a:pt x="84" y="8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54" y="14"/>
                  </a:lnTo>
                  <a:lnTo>
                    <a:pt x="58" y="16"/>
                  </a:lnTo>
                  <a:lnTo>
                    <a:pt x="60" y="20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4" y="20"/>
                  </a:lnTo>
                  <a:lnTo>
                    <a:pt x="46" y="20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24" y="32"/>
                  </a:lnTo>
                  <a:lnTo>
                    <a:pt x="12" y="44"/>
                  </a:lnTo>
                  <a:lnTo>
                    <a:pt x="0" y="62"/>
                  </a:lnTo>
                  <a:lnTo>
                    <a:pt x="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8" name="Freeform 84"/>
            <p:cNvSpPr>
              <a:spLocks/>
            </p:cNvSpPr>
            <p:nvPr/>
          </p:nvSpPr>
          <p:spPr bwMode="auto">
            <a:xfrm>
              <a:off x="1347537" y="1207168"/>
              <a:ext cx="545432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2" y="28"/>
                </a:cxn>
                <a:cxn ang="0">
                  <a:pos x="8" y="26"/>
                </a:cxn>
                <a:cxn ang="0">
                  <a:pos x="18" y="26"/>
                </a:cxn>
                <a:cxn ang="0">
                  <a:pos x="24" y="28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8" y="38"/>
                </a:cxn>
                <a:cxn ang="0">
                  <a:pos x="46" y="38"/>
                </a:cxn>
                <a:cxn ang="0">
                  <a:pos x="54" y="38"/>
                </a:cxn>
                <a:cxn ang="0">
                  <a:pos x="60" y="36"/>
                </a:cxn>
                <a:cxn ang="0">
                  <a:pos x="66" y="30"/>
                </a:cxn>
                <a:cxn ang="0">
                  <a:pos x="68" y="24"/>
                </a:cxn>
                <a:cxn ang="0">
                  <a:pos x="66" y="14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56" y="0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42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0" y="12"/>
                </a:cxn>
                <a:cxn ang="0">
                  <a:pos x="10" y="18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68" h="38">
                  <a:moveTo>
                    <a:pt x="0" y="28"/>
                  </a:moveTo>
                  <a:lnTo>
                    <a:pt x="0" y="28"/>
                  </a:lnTo>
                  <a:lnTo>
                    <a:pt x="2" y="28"/>
                  </a:lnTo>
                  <a:lnTo>
                    <a:pt x="8" y="26"/>
                  </a:lnTo>
                  <a:lnTo>
                    <a:pt x="18" y="26"/>
                  </a:lnTo>
                  <a:lnTo>
                    <a:pt x="24" y="28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8" y="38"/>
                  </a:lnTo>
                  <a:lnTo>
                    <a:pt x="46" y="38"/>
                  </a:lnTo>
                  <a:lnTo>
                    <a:pt x="54" y="38"/>
                  </a:lnTo>
                  <a:lnTo>
                    <a:pt x="60" y="36"/>
                  </a:lnTo>
                  <a:lnTo>
                    <a:pt x="66" y="30"/>
                  </a:lnTo>
                  <a:lnTo>
                    <a:pt x="68" y="24"/>
                  </a:lnTo>
                  <a:lnTo>
                    <a:pt x="66" y="1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2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0" y="12"/>
                  </a:lnTo>
                  <a:lnTo>
                    <a:pt x="10" y="1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9" name="Freeform 85"/>
            <p:cNvSpPr>
              <a:spLocks/>
            </p:cNvSpPr>
            <p:nvPr/>
          </p:nvSpPr>
          <p:spPr bwMode="auto">
            <a:xfrm>
              <a:off x="5085347" y="1720516"/>
              <a:ext cx="657726" cy="673768"/>
            </a:xfrm>
            <a:custGeom>
              <a:avLst/>
              <a:gdLst/>
              <a:ahLst/>
              <a:cxnLst>
                <a:cxn ang="0">
                  <a:pos x="82" y="10"/>
                </a:cxn>
                <a:cxn ang="0">
                  <a:pos x="82" y="10"/>
                </a:cxn>
                <a:cxn ang="0">
                  <a:pos x="78" y="8"/>
                </a:cxn>
                <a:cxn ang="0">
                  <a:pos x="66" y="2"/>
                </a:cxn>
                <a:cxn ang="0">
                  <a:pos x="58" y="0"/>
                </a:cxn>
                <a:cxn ang="0">
                  <a:pos x="48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20"/>
                </a:cxn>
                <a:cxn ang="0">
                  <a:pos x="2" y="26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4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12" y="34"/>
                </a:cxn>
                <a:cxn ang="0">
                  <a:pos x="16" y="30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6"/>
                </a:cxn>
                <a:cxn ang="0">
                  <a:pos x="16" y="32"/>
                </a:cxn>
                <a:cxn ang="0">
                  <a:pos x="12" y="40"/>
                </a:cxn>
                <a:cxn ang="0">
                  <a:pos x="10" y="4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0" y="62"/>
                </a:cxn>
                <a:cxn ang="0">
                  <a:pos x="10" y="70"/>
                </a:cxn>
                <a:cxn ang="0">
                  <a:pos x="8" y="76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4" y="82"/>
                </a:cxn>
                <a:cxn ang="0">
                  <a:pos x="12" y="78"/>
                </a:cxn>
                <a:cxn ang="0">
                  <a:pos x="16" y="72"/>
                </a:cxn>
                <a:cxn ang="0">
                  <a:pos x="20" y="66"/>
                </a:cxn>
                <a:cxn ang="0">
                  <a:pos x="22" y="58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36" y="28"/>
                </a:cxn>
                <a:cxn ang="0">
                  <a:pos x="40" y="24"/>
                </a:cxn>
                <a:cxn ang="0">
                  <a:pos x="46" y="20"/>
                </a:cxn>
                <a:cxn ang="0">
                  <a:pos x="46" y="20"/>
                </a:cxn>
                <a:cxn ang="0">
                  <a:pos x="54" y="16"/>
                </a:cxn>
                <a:cxn ang="0">
                  <a:pos x="66" y="14"/>
                </a:cxn>
                <a:cxn ang="0">
                  <a:pos x="82" y="10"/>
                </a:cxn>
                <a:cxn ang="0">
                  <a:pos x="82" y="10"/>
                </a:cxn>
              </a:cxnLst>
              <a:rect l="0" t="0" r="r" b="b"/>
              <a:pathLst>
                <a:path w="82" h="84">
                  <a:moveTo>
                    <a:pt x="82" y="10"/>
                  </a:moveTo>
                  <a:lnTo>
                    <a:pt x="82" y="10"/>
                  </a:lnTo>
                  <a:lnTo>
                    <a:pt x="78" y="8"/>
                  </a:lnTo>
                  <a:lnTo>
                    <a:pt x="66" y="2"/>
                  </a:lnTo>
                  <a:lnTo>
                    <a:pt x="58" y="0"/>
                  </a:lnTo>
                  <a:lnTo>
                    <a:pt x="48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20"/>
                  </a:lnTo>
                  <a:lnTo>
                    <a:pt x="2" y="26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4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12" y="34"/>
                  </a:lnTo>
                  <a:lnTo>
                    <a:pt x="16" y="30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6"/>
                  </a:lnTo>
                  <a:lnTo>
                    <a:pt x="16" y="32"/>
                  </a:lnTo>
                  <a:lnTo>
                    <a:pt x="12" y="40"/>
                  </a:lnTo>
                  <a:lnTo>
                    <a:pt x="10" y="4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62"/>
                  </a:lnTo>
                  <a:lnTo>
                    <a:pt x="10" y="70"/>
                  </a:lnTo>
                  <a:lnTo>
                    <a:pt x="8" y="76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4" y="82"/>
                  </a:lnTo>
                  <a:lnTo>
                    <a:pt x="12" y="78"/>
                  </a:lnTo>
                  <a:lnTo>
                    <a:pt x="16" y="72"/>
                  </a:lnTo>
                  <a:lnTo>
                    <a:pt x="20" y="66"/>
                  </a:lnTo>
                  <a:lnTo>
                    <a:pt x="22" y="5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36" y="28"/>
                  </a:lnTo>
                  <a:lnTo>
                    <a:pt x="40" y="24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54" y="16"/>
                  </a:lnTo>
                  <a:lnTo>
                    <a:pt x="66" y="14"/>
                  </a:lnTo>
                  <a:lnTo>
                    <a:pt x="82" y="10"/>
                  </a:lnTo>
                  <a:lnTo>
                    <a:pt x="8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0" name="Freeform 86"/>
            <p:cNvSpPr>
              <a:spLocks/>
            </p:cNvSpPr>
            <p:nvPr/>
          </p:nvSpPr>
          <p:spPr bwMode="auto">
            <a:xfrm>
              <a:off x="2197768" y="501316"/>
              <a:ext cx="449179" cy="898358"/>
            </a:xfrm>
            <a:custGeom>
              <a:avLst/>
              <a:gdLst/>
              <a:ahLst/>
              <a:cxnLst>
                <a:cxn ang="0">
                  <a:pos x="40" y="112"/>
                </a:cxn>
                <a:cxn ang="0">
                  <a:pos x="40" y="112"/>
                </a:cxn>
                <a:cxn ang="0">
                  <a:pos x="36" y="110"/>
                </a:cxn>
                <a:cxn ang="0">
                  <a:pos x="26" y="102"/>
                </a:cxn>
                <a:cxn ang="0">
                  <a:pos x="18" y="96"/>
                </a:cxn>
                <a:cxn ang="0">
                  <a:pos x="12" y="88"/>
                </a:cxn>
                <a:cxn ang="0">
                  <a:pos x="6" y="78"/>
                </a:cxn>
                <a:cxn ang="0">
                  <a:pos x="2" y="66"/>
                </a:cxn>
                <a:cxn ang="0">
                  <a:pos x="2" y="66"/>
                </a:cxn>
                <a:cxn ang="0">
                  <a:pos x="0" y="54"/>
                </a:cxn>
                <a:cxn ang="0">
                  <a:pos x="2" y="48"/>
                </a:cxn>
                <a:cxn ang="0">
                  <a:pos x="4" y="40"/>
                </a:cxn>
                <a:cxn ang="0">
                  <a:pos x="8" y="34"/>
                </a:cxn>
                <a:cxn ang="0">
                  <a:pos x="14" y="30"/>
                </a:cxn>
                <a:cxn ang="0">
                  <a:pos x="22" y="24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0" y="22"/>
                </a:cxn>
                <a:cxn ang="0">
                  <a:pos x="24" y="28"/>
                </a:cxn>
                <a:cxn ang="0">
                  <a:pos x="22" y="32"/>
                </a:cxn>
                <a:cxn ang="0">
                  <a:pos x="20" y="38"/>
                </a:cxn>
                <a:cxn ang="0">
                  <a:pos x="18" y="46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0" y="52"/>
                </a:cxn>
                <a:cxn ang="0">
                  <a:pos x="20" y="44"/>
                </a:cxn>
                <a:cxn ang="0">
                  <a:pos x="26" y="36"/>
                </a:cxn>
                <a:cxn ang="0">
                  <a:pos x="30" y="30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42" y="22"/>
                </a:cxn>
                <a:cxn ang="0">
                  <a:pos x="48" y="18"/>
                </a:cxn>
                <a:cxn ang="0">
                  <a:pos x="52" y="12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56" y="4"/>
                </a:cxn>
                <a:cxn ang="0">
                  <a:pos x="54" y="14"/>
                </a:cxn>
                <a:cxn ang="0">
                  <a:pos x="54" y="20"/>
                </a:cxn>
                <a:cxn ang="0">
                  <a:pos x="50" y="28"/>
                </a:cxn>
                <a:cxn ang="0">
                  <a:pos x="46" y="34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36" y="44"/>
                </a:cxn>
                <a:cxn ang="0">
                  <a:pos x="32" y="52"/>
                </a:cxn>
                <a:cxn ang="0">
                  <a:pos x="28" y="62"/>
                </a:cxn>
                <a:cxn ang="0">
                  <a:pos x="28" y="68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84"/>
                </a:cxn>
                <a:cxn ang="0">
                  <a:pos x="34" y="96"/>
                </a:cxn>
                <a:cxn ang="0">
                  <a:pos x="40" y="112"/>
                </a:cxn>
                <a:cxn ang="0">
                  <a:pos x="40" y="112"/>
                </a:cxn>
              </a:cxnLst>
              <a:rect l="0" t="0" r="r" b="b"/>
              <a:pathLst>
                <a:path w="56" h="112">
                  <a:moveTo>
                    <a:pt x="40" y="112"/>
                  </a:moveTo>
                  <a:lnTo>
                    <a:pt x="40" y="112"/>
                  </a:lnTo>
                  <a:lnTo>
                    <a:pt x="36" y="110"/>
                  </a:lnTo>
                  <a:lnTo>
                    <a:pt x="26" y="102"/>
                  </a:lnTo>
                  <a:lnTo>
                    <a:pt x="18" y="96"/>
                  </a:lnTo>
                  <a:lnTo>
                    <a:pt x="12" y="88"/>
                  </a:lnTo>
                  <a:lnTo>
                    <a:pt x="6" y="78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0" y="54"/>
                  </a:lnTo>
                  <a:lnTo>
                    <a:pt x="2" y="48"/>
                  </a:lnTo>
                  <a:lnTo>
                    <a:pt x="4" y="40"/>
                  </a:lnTo>
                  <a:lnTo>
                    <a:pt x="8" y="34"/>
                  </a:lnTo>
                  <a:lnTo>
                    <a:pt x="14" y="30"/>
                  </a:lnTo>
                  <a:lnTo>
                    <a:pt x="22" y="24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0" y="22"/>
                  </a:lnTo>
                  <a:lnTo>
                    <a:pt x="24" y="28"/>
                  </a:lnTo>
                  <a:lnTo>
                    <a:pt x="22" y="32"/>
                  </a:lnTo>
                  <a:lnTo>
                    <a:pt x="20" y="38"/>
                  </a:lnTo>
                  <a:lnTo>
                    <a:pt x="18" y="46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2"/>
                  </a:lnTo>
                  <a:lnTo>
                    <a:pt x="20" y="44"/>
                  </a:lnTo>
                  <a:lnTo>
                    <a:pt x="26" y="36"/>
                  </a:lnTo>
                  <a:lnTo>
                    <a:pt x="30" y="30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42" y="22"/>
                  </a:lnTo>
                  <a:lnTo>
                    <a:pt x="48" y="18"/>
                  </a:lnTo>
                  <a:lnTo>
                    <a:pt x="52" y="1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6" y="4"/>
                  </a:lnTo>
                  <a:lnTo>
                    <a:pt x="54" y="14"/>
                  </a:lnTo>
                  <a:lnTo>
                    <a:pt x="54" y="20"/>
                  </a:lnTo>
                  <a:lnTo>
                    <a:pt x="50" y="28"/>
                  </a:lnTo>
                  <a:lnTo>
                    <a:pt x="46" y="34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6" y="44"/>
                  </a:lnTo>
                  <a:lnTo>
                    <a:pt x="32" y="52"/>
                  </a:lnTo>
                  <a:lnTo>
                    <a:pt x="28" y="62"/>
                  </a:lnTo>
                  <a:lnTo>
                    <a:pt x="28" y="68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84"/>
                  </a:lnTo>
                  <a:lnTo>
                    <a:pt x="34" y="96"/>
                  </a:lnTo>
                  <a:lnTo>
                    <a:pt x="40" y="112"/>
                  </a:lnTo>
                  <a:lnTo>
                    <a:pt x="40" y="1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1" name="Freeform 87"/>
            <p:cNvSpPr>
              <a:spLocks/>
            </p:cNvSpPr>
            <p:nvPr/>
          </p:nvSpPr>
          <p:spPr bwMode="auto">
            <a:xfrm>
              <a:off x="1379621" y="3420979"/>
              <a:ext cx="513347" cy="545432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58" y="4"/>
                </a:cxn>
                <a:cxn ang="0">
                  <a:pos x="62" y="14"/>
                </a:cxn>
                <a:cxn ang="0">
                  <a:pos x="64" y="30"/>
                </a:cxn>
                <a:cxn ang="0">
                  <a:pos x="62" y="40"/>
                </a:cxn>
                <a:cxn ang="0">
                  <a:pos x="60" y="50"/>
                </a:cxn>
                <a:cxn ang="0">
                  <a:pos x="60" y="50"/>
                </a:cxn>
                <a:cxn ang="0">
                  <a:pos x="56" y="58"/>
                </a:cxn>
                <a:cxn ang="0">
                  <a:pos x="52" y="62"/>
                </a:cxn>
                <a:cxn ang="0">
                  <a:pos x="48" y="66"/>
                </a:cxn>
                <a:cxn ang="0">
                  <a:pos x="44" y="68"/>
                </a:cxn>
                <a:cxn ang="0">
                  <a:pos x="36" y="68"/>
                </a:cxn>
                <a:cxn ang="0">
                  <a:pos x="30" y="68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8" y="60"/>
                </a:cxn>
                <a:cxn ang="0">
                  <a:pos x="42" y="54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4" y="50"/>
                </a:cxn>
                <a:cxn ang="0">
                  <a:pos x="40" y="54"/>
                </a:cxn>
                <a:cxn ang="0">
                  <a:pos x="32" y="58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12" y="58"/>
                </a:cxn>
                <a:cxn ang="0">
                  <a:pos x="6" y="62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2" y="64"/>
                </a:cxn>
                <a:cxn ang="0">
                  <a:pos x="6" y="58"/>
                </a:cxn>
                <a:cxn ang="0">
                  <a:pos x="14" y="52"/>
                </a:cxn>
                <a:cxn ang="0">
                  <a:pos x="20" y="48"/>
                </a:cxn>
                <a:cxn ang="0">
                  <a:pos x="28" y="48"/>
                </a:cxn>
                <a:cxn ang="0">
                  <a:pos x="28" y="48"/>
                </a:cxn>
                <a:cxn ang="0">
                  <a:pos x="36" y="44"/>
                </a:cxn>
                <a:cxn ang="0">
                  <a:pos x="42" y="40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50" y="24"/>
                </a:cxn>
                <a:cxn ang="0">
                  <a:pos x="54" y="14"/>
                </a:cxn>
                <a:cxn ang="0">
                  <a:pos x="56" y="0"/>
                </a:cxn>
                <a:cxn ang="0">
                  <a:pos x="56" y="0"/>
                </a:cxn>
              </a:cxnLst>
              <a:rect l="0" t="0" r="r" b="b"/>
              <a:pathLst>
                <a:path w="64" h="68">
                  <a:moveTo>
                    <a:pt x="56" y="0"/>
                  </a:moveTo>
                  <a:lnTo>
                    <a:pt x="56" y="0"/>
                  </a:lnTo>
                  <a:lnTo>
                    <a:pt x="58" y="4"/>
                  </a:lnTo>
                  <a:lnTo>
                    <a:pt x="62" y="14"/>
                  </a:lnTo>
                  <a:lnTo>
                    <a:pt x="64" y="30"/>
                  </a:lnTo>
                  <a:lnTo>
                    <a:pt x="62" y="40"/>
                  </a:lnTo>
                  <a:lnTo>
                    <a:pt x="60" y="50"/>
                  </a:lnTo>
                  <a:lnTo>
                    <a:pt x="60" y="50"/>
                  </a:lnTo>
                  <a:lnTo>
                    <a:pt x="56" y="58"/>
                  </a:lnTo>
                  <a:lnTo>
                    <a:pt x="52" y="62"/>
                  </a:lnTo>
                  <a:lnTo>
                    <a:pt x="48" y="66"/>
                  </a:lnTo>
                  <a:lnTo>
                    <a:pt x="44" y="68"/>
                  </a:lnTo>
                  <a:lnTo>
                    <a:pt x="36" y="68"/>
                  </a:lnTo>
                  <a:lnTo>
                    <a:pt x="30" y="68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8" y="60"/>
                  </a:lnTo>
                  <a:lnTo>
                    <a:pt x="42" y="5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2" y="58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12" y="58"/>
                  </a:lnTo>
                  <a:lnTo>
                    <a:pt x="6" y="62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2" y="64"/>
                  </a:lnTo>
                  <a:lnTo>
                    <a:pt x="6" y="58"/>
                  </a:lnTo>
                  <a:lnTo>
                    <a:pt x="14" y="52"/>
                  </a:lnTo>
                  <a:lnTo>
                    <a:pt x="20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36" y="44"/>
                  </a:lnTo>
                  <a:lnTo>
                    <a:pt x="42" y="40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0" y="24"/>
                  </a:lnTo>
                  <a:lnTo>
                    <a:pt x="54" y="14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2" name="Freeform 88"/>
            <p:cNvSpPr>
              <a:spLocks/>
            </p:cNvSpPr>
            <p:nvPr/>
          </p:nvSpPr>
          <p:spPr bwMode="auto">
            <a:xfrm>
              <a:off x="8133347" y="838200"/>
              <a:ext cx="609600" cy="1042737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38" y="4"/>
                </a:cxn>
                <a:cxn ang="0">
                  <a:pos x="50" y="16"/>
                </a:cxn>
                <a:cxn ang="0">
                  <a:pos x="58" y="24"/>
                </a:cxn>
                <a:cxn ang="0">
                  <a:pos x="64" y="36"/>
                </a:cxn>
                <a:cxn ang="0">
                  <a:pos x="70" y="48"/>
                </a:cxn>
                <a:cxn ang="0">
                  <a:pos x="76" y="66"/>
                </a:cxn>
                <a:cxn ang="0">
                  <a:pos x="76" y="66"/>
                </a:cxn>
                <a:cxn ang="0">
                  <a:pos x="76" y="72"/>
                </a:cxn>
                <a:cxn ang="0">
                  <a:pos x="76" y="80"/>
                </a:cxn>
                <a:cxn ang="0">
                  <a:pos x="74" y="88"/>
                </a:cxn>
                <a:cxn ang="0">
                  <a:pos x="70" y="94"/>
                </a:cxn>
                <a:cxn ang="0">
                  <a:pos x="62" y="100"/>
                </a:cxn>
                <a:cxn ang="0">
                  <a:pos x="54" y="106"/>
                </a:cxn>
                <a:cxn ang="0">
                  <a:pos x="44" y="110"/>
                </a:cxn>
                <a:cxn ang="0">
                  <a:pos x="28" y="114"/>
                </a:cxn>
                <a:cxn ang="0">
                  <a:pos x="28" y="114"/>
                </a:cxn>
                <a:cxn ang="0">
                  <a:pos x="32" y="112"/>
                </a:cxn>
                <a:cxn ang="0">
                  <a:pos x="42" y="106"/>
                </a:cxn>
                <a:cxn ang="0">
                  <a:pos x="46" y="100"/>
                </a:cxn>
                <a:cxn ang="0">
                  <a:pos x="50" y="94"/>
                </a:cxn>
                <a:cxn ang="0">
                  <a:pos x="52" y="84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50" y="78"/>
                </a:cxn>
                <a:cxn ang="0">
                  <a:pos x="48" y="86"/>
                </a:cxn>
                <a:cxn ang="0">
                  <a:pos x="46" y="90"/>
                </a:cxn>
                <a:cxn ang="0">
                  <a:pos x="42" y="96"/>
                </a:cxn>
                <a:cxn ang="0">
                  <a:pos x="36" y="100"/>
                </a:cxn>
                <a:cxn ang="0">
                  <a:pos x="28" y="104"/>
                </a:cxn>
                <a:cxn ang="0">
                  <a:pos x="28" y="104"/>
                </a:cxn>
                <a:cxn ang="0">
                  <a:pos x="20" y="106"/>
                </a:cxn>
                <a:cxn ang="0">
                  <a:pos x="10" y="110"/>
                </a:cxn>
                <a:cxn ang="0">
                  <a:pos x="4" y="118"/>
                </a:cxn>
                <a:cxn ang="0">
                  <a:pos x="2" y="124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26"/>
                </a:cxn>
                <a:cxn ang="0">
                  <a:pos x="2" y="114"/>
                </a:cxn>
                <a:cxn ang="0">
                  <a:pos x="4" y="106"/>
                </a:cxn>
                <a:cxn ang="0">
                  <a:pos x="8" y="100"/>
                </a:cxn>
                <a:cxn ang="0">
                  <a:pos x="16" y="92"/>
                </a:cxn>
                <a:cxn ang="0">
                  <a:pos x="26" y="84"/>
                </a:cxn>
                <a:cxn ang="0">
                  <a:pos x="26" y="84"/>
                </a:cxn>
                <a:cxn ang="0">
                  <a:pos x="28" y="82"/>
                </a:cxn>
                <a:cxn ang="0">
                  <a:pos x="36" y="74"/>
                </a:cxn>
                <a:cxn ang="0">
                  <a:pos x="42" y="64"/>
                </a:cxn>
                <a:cxn ang="0">
                  <a:pos x="44" y="5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2" y="36"/>
                </a:cxn>
                <a:cxn ang="0">
                  <a:pos x="40" y="22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76" h="130">
                  <a:moveTo>
                    <a:pt x="32" y="0"/>
                  </a:moveTo>
                  <a:lnTo>
                    <a:pt x="32" y="0"/>
                  </a:lnTo>
                  <a:lnTo>
                    <a:pt x="38" y="4"/>
                  </a:lnTo>
                  <a:lnTo>
                    <a:pt x="50" y="16"/>
                  </a:lnTo>
                  <a:lnTo>
                    <a:pt x="58" y="24"/>
                  </a:lnTo>
                  <a:lnTo>
                    <a:pt x="64" y="36"/>
                  </a:lnTo>
                  <a:lnTo>
                    <a:pt x="70" y="48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6" y="72"/>
                  </a:lnTo>
                  <a:lnTo>
                    <a:pt x="76" y="80"/>
                  </a:lnTo>
                  <a:lnTo>
                    <a:pt x="74" y="88"/>
                  </a:lnTo>
                  <a:lnTo>
                    <a:pt x="70" y="94"/>
                  </a:lnTo>
                  <a:lnTo>
                    <a:pt x="62" y="100"/>
                  </a:lnTo>
                  <a:lnTo>
                    <a:pt x="54" y="106"/>
                  </a:lnTo>
                  <a:lnTo>
                    <a:pt x="44" y="110"/>
                  </a:lnTo>
                  <a:lnTo>
                    <a:pt x="28" y="114"/>
                  </a:lnTo>
                  <a:lnTo>
                    <a:pt x="28" y="114"/>
                  </a:lnTo>
                  <a:lnTo>
                    <a:pt x="32" y="112"/>
                  </a:lnTo>
                  <a:lnTo>
                    <a:pt x="42" y="106"/>
                  </a:lnTo>
                  <a:lnTo>
                    <a:pt x="46" y="100"/>
                  </a:lnTo>
                  <a:lnTo>
                    <a:pt x="50" y="94"/>
                  </a:lnTo>
                  <a:lnTo>
                    <a:pt x="52" y="84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50" y="78"/>
                  </a:lnTo>
                  <a:lnTo>
                    <a:pt x="48" y="86"/>
                  </a:lnTo>
                  <a:lnTo>
                    <a:pt x="46" y="90"/>
                  </a:lnTo>
                  <a:lnTo>
                    <a:pt x="42" y="96"/>
                  </a:lnTo>
                  <a:lnTo>
                    <a:pt x="36" y="100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0" y="106"/>
                  </a:lnTo>
                  <a:lnTo>
                    <a:pt x="10" y="110"/>
                  </a:lnTo>
                  <a:lnTo>
                    <a:pt x="4" y="118"/>
                  </a:lnTo>
                  <a:lnTo>
                    <a:pt x="2" y="124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26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8" y="100"/>
                  </a:lnTo>
                  <a:lnTo>
                    <a:pt x="16" y="92"/>
                  </a:lnTo>
                  <a:lnTo>
                    <a:pt x="26" y="84"/>
                  </a:lnTo>
                  <a:lnTo>
                    <a:pt x="26" y="84"/>
                  </a:lnTo>
                  <a:lnTo>
                    <a:pt x="28" y="82"/>
                  </a:lnTo>
                  <a:lnTo>
                    <a:pt x="36" y="74"/>
                  </a:lnTo>
                  <a:lnTo>
                    <a:pt x="42" y="64"/>
                  </a:lnTo>
                  <a:lnTo>
                    <a:pt x="44" y="5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2" y="36"/>
                  </a:lnTo>
                  <a:lnTo>
                    <a:pt x="40" y="22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3" name="Freeform 89"/>
            <p:cNvSpPr>
              <a:spLocks/>
            </p:cNvSpPr>
            <p:nvPr/>
          </p:nvSpPr>
          <p:spPr bwMode="auto">
            <a:xfrm>
              <a:off x="2951747" y="1415716"/>
              <a:ext cx="4924926" cy="6432884"/>
            </a:xfrm>
            <a:custGeom>
              <a:avLst/>
              <a:gdLst/>
              <a:ahLst/>
              <a:cxnLst>
                <a:cxn ang="0">
                  <a:pos x="516" y="572"/>
                </a:cxn>
                <a:cxn ang="0">
                  <a:pos x="516" y="500"/>
                </a:cxn>
                <a:cxn ang="0">
                  <a:pos x="524" y="428"/>
                </a:cxn>
                <a:cxn ang="0">
                  <a:pos x="528" y="394"/>
                </a:cxn>
                <a:cxn ang="0">
                  <a:pos x="528" y="324"/>
                </a:cxn>
                <a:cxn ang="0">
                  <a:pos x="526" y="288"/>
                </a:cxn>
                <a:cxn ang="0">
                  <a:pos x="520" y="256"/>
                </a:cxn>
                <a:cxn ang="0">
                  <a:pos x="506" y="212"/>
                </a:cxn>
                <a:cxn ang="0">
                  <a:pos x="480" y="160"/>
                </a:cxn>
                <a:cxn ang="0">
                  <a:pos x="446" y="108"/>
                </a:cxn>
                <a:cxn ang="0">
                  <a:pos x="400" y="60"/>
                </a:cxn>
                <a:cxn ang="0">
                  <a:pos x="344" y="24"/>
                </a:cxn>
                <a:cxn ang="0">
                  <a:pos x="312" y="10"/>
                </a:cxn>
                <a:cxn ang="0">
                  <a:pos x="276" y="2"/>
                </a:cxn>
                <a:cxn ang="0">
                  <a:pos x="238" y="0"/>
                </a:cxn>
                <a:cxn ang="0">
                  <a:pos x="196" y="4"/>
                </a:cxn>
                <a:cxn ang="0">
                  <a:pos x="182" y="8"/>
                </a:cxn>
                <a:cxn ang="0">
                  <a:pos x="156" y="18"/>
                </a:cxn>
                <a:cxn ang="0">
                  <a:pos x="120" y="40"/>
                </a:cxn>
                <a:cxn ang="0">
                  <a:pos x="80" y="82"/>
                </a:cxn>
                <a:cxn ang="0">
                  <a:pos x="48" y="132"/>
                </a:cxn>
                <a:cxn ang="0">
                  <a:pos x="34" y="158"/>
                </a:cxn>
                <a:cxn ang="0">
                  <a:pos x="10" y="224"/>
                </a:cxn>
                <a:cxn ang="0">
                  <a:pos x="0" y="296"/>
                </a:cxn>
                <a:cxn ang="0">
                  <a:pos x="2" y="296"/>
                </a:cxn>
                <a:cxn ang="0">
                  <a:pos x="8" y="252"/>
                </a:cxn>
                <a:cxn ang="0">
                  <a:pos x="24" y="202"/>
                </a:cxn>
                <a:cxn ang="0">
                  <a:pos x="50" y="146"/>
                </a:cxn>
                <a:cxn ang="0">
                  <a:pos x="92" y="86"/>
                </a:cxn>
                <a:cxn ang="0">
                  <a:pos x="104" y="72"/>
                </a:cxn>
                <a:cxn ang="0">
                  <a:pos x="128" y="48"/>
                </a:cxn>
                <a:cxn ang="0">
                  <a:pos x="152" y="32"/>
                </a:cxn>
                <a:cxn ang="0">
                  <a:pos x="178" y="20"/>
                </a:cxn>
                <a:cxn ang="0">
                  <a:pos x="218" y="10"/>
                </a:cxn>
                <a:cxn ang="0">
                  <a:pos x="272" y="14"/>
                </a:cxn>
                <a:cxn ang="0">
                  <a:pos x="322" y="28"/>
                </a:cxn>
                <a:cxn ang="0">
                  <a:pos x="368" y="52"/>
                </a:cxn>
                <a:cxn ang="0">
                  <a:pos x="408" y="82"/>
                </a:cxn>
                <a:cxn ang="0">
                  <a:pos x="438" y="112"/>
                </a:cxn>
                <a:cxn ang="0">
                  <a:pos x="448" y="128"/>
                </a:cxn>
                <a:cxn ang="0">
                  <a:pos x="478" y="176"/>
                </a:cxn>
                <a:cxn ang="0">
                  <a:pos x="500" y="230"/>
                </a:cxn>
                <a:cxn ang="0">
                  <a:pos x="516" y="286"/>
                </a:cxn>
                <a:cxn ang="0">
                  <a:pos x="522" y="346"/>
                </a:cxn>
                <a:cxn ang="0">
                  <a:pos x="520" y="376"/>
                </a:cxn>
                <a:cxn ang="0">
                  <a:pos x="508" y="462"/>
                </a:cxn>
                <a:cxn ang="0">
                  <a:pos x="500" y="520"/>
                </a:cxn>
                <a:cxn ang="0">
                  <a:pos x="504" y="580"/>
                </a:cxn>
                <a:cxn ang="0">
                  <a:pos x="508" y="608"/>
                </a:cxn>
                <a:cxn ang="0">
                  <a:pos x="524" y="660"/>
                </a:cxn>
                <a:cxn ang="0">
                  <a:pos x="544" y="710"/>
                </a:cxn>
                <a:cxn ang="0">
                  <a:pos x="582" y="782"/>
                </a:cxn>
                <a:cxn ang="0">
                  <a:pos x="594" y="802"/>
                </a:cxn>
                <a:cxn ang="0">
                  <a:pos x="614" y="802"/>
                </a:cxn>
                <a:cxn ang="0">
                  <a:pos x="560" y="710"/>
                </a:cxn>
                <a:cxn ang="0">
                  <a:pos x="546" y="676"/>
                </a:cxn>
                <a:cxn ang="0">
                  <a:pos x="524" y="608"/>
                </a:cxn>
                <a:cxn ang="0">
                  <a:pos x="516" y="572"/>
                </a:cxn>
              </a:cxnLst>
              <a:rect l="0" t="0" r="r" b="b"/>
              <a:pathLst>
                <a:path w="614" h="802">
                  <a:moveTo>
                    <a:pt x="516" y="572"/>
                  </a:moveTo>
                  <a:lnTo>
                    <a:pt x="516" y="572"/>
                  </a:lnTo>
                  <a:lnTo>
                    <a:pt x="514" y="536"/>
                  </a:lnTo>
                  <a:lnTo>
                    <a:pt x="516" y="500"/>
                  </a:lnTo>
                  <a:lnTo>
                    <a:pt x="520" y="464"/>
                  </a:lnTo>
                  <a:lnTo>
                    <a:pt x="524" y="428"/>
                  </a:lnTo>
                  <a:lnTo>
                    <a:pt x="524" y="428"/>
                  </a:lnTo>
                  <a:lnTo>
                    <a:pt x="528" y="394"/>
                  </a:lnTo>
                  <a:lnTo>
                    <a:pt x="530" y="358"/>
                  </a:lnTo>
                  <a:lnTo>
                    <a:pt x="528" y="324"/>
                  </a:lnTo>
                  <a:lnTo>
                    <a:pt x="526" y="288"/>
                  </a:lnTo>
                  <a:lnTo>
                    <a:pt x="526" y="288"/>
                  </a:lnTo>
                  <a:lnTo>
                    <a:pt x="524" y="274"/>
                  </a:lnTo>
                  <a:lnTo>
                    <a:pt x="520" y="256"/>
                  </a:lnTo>
                  <a:lnTo>
                    <a:pt x="514" y="236"/>
                  </a:lnTo>
                  <a:lnTo>
                    <a:pt x="506" y="212"/>
                  </a:lnTo>
                  <a:lnTo>
                    <a:pt x="494" y="186"/>
                  </a:lnTo>
                  <a:lnTo>
                    <a:pt x="480" y="160"/>
                  </a:lnTo>
                  <a:lnTo>
                    <a:pt x="464" y="134"/>
                  </a:lnTo>
                  <a:lnTo>
                    <a:pt x="446" y="108"/>
                  </a:lnTo>
                  <a:lnTo>
                    <a:pt x="424" y="84"/>
                  </a:lnTo>
                  <a:lnTo>
                    <a:pt x="400" y="60"/>
                  </a:lnTo>
                  <a:lnTo>
                    <a:pt x="374" y="40"/>
                  </a:lnTo>
                  <a:lnTo>
                    <a:pt x="344" y="24"/>
                  </a:lnTo>
                  <a:lnTo>
                    <a:pt x="328" y="16"/>
                  </a:lnTo>
                  <a:lnTo>
                    <a:pt x="312" y="10"/>
                  </a:lnTo>
                  <a:lnTo>
                    <a:pt x="294" y="6"/>
                  </a:lnTo>
                  <a:lnTo>
                    <a:pt x="276" y="2"/>
                  </a:lnTo>
                  <a:lnTo>
                    <a:pt x="258" y="0"/>
                  </a:lnTo>
                  <a:lnTo>
                    <a:pt x="238" y="0"/>
                  </a:lnTo>
                  <a:lnTo>
                    <a:pt x="218" y="2"/>
                  </a:lnTo>
                  <a:lnTo>
                    <a:pt x="196" y="4"/>
                  </a:lnTo>
                  <a:lnTo>
                    <a:pt x="196" y="4"/>
                  </a:lnTo>
                  <a:lnTo>
                    <a:pt x="182" y="8"/>
                  </a:lnTo>
                  <a:lnTo>
                    <a:pt x="168" y="12"/>
                  </a:lnTo>
                  <a:lnTo>
                    <a:pt x="156" y="18"/>
                  </a:lnTo>
                  <a:lnTo>
                    <a:pt x="144" y="24"/>
                  </a:lnTo>
                  <a:lnTo>
                    <a:pt x="120" y="40"/>
                  </a:lnTo>
                  <a:lnTo>
                    <a:pt x="100" y="60"/>
                  </a:lnTo>
                  <a:lnTo>
                    <a:pt x="80" y="82"/>
                  </a:lnTo>
                  <a:lnTo>
                    <a:pt x="64" y="106"/>
                  </a:lnTo>
                  <a:lnTo>
                    <a:pt x="48" y="132"/>
                  </a:lnTo>
                  <a:lnTo>
                    <a:pt x="34" y="158"/>
                  </a:lnTo>
                  <a:lnTo>
                    <a:pt x="34" y="158"/>
                  </a:lnTo>
                  <a:lnTo>
                    <a:pt x="20" y="190"/>
                  </a:lnTo>
                  <a:lnTo>
                    <a:pt x="10" y="224"/>
                  </a:lnTo>
                  <a:lnTo>
                    <a:pt x="2" y="260"/>
                  </a:lnTo>
                  <a:lnTo>
                    <a:pt x="0" y="296"/>
                  </a:lnTo>
                  <a:lnTo>
                    <a:pt x="2" y="296"/>
                  </a:lnTo>
                  <a:lnTo>
                    <a:pt x="2" y="296"/>
                  </a:lnTo>
                  <a:lnTo>
                    <a:pt x="4" y="274"/>
                  </a:lnTo>
                  <a:lnTo>
                    <a:pt x="8" y="252"/>
                  </a:lnTo>
                  <a:lnTo>
                    <a:pt x="14" y="228"/>
                  </a:lnTo>
                  <a:lnTo>
                    <a:pt x="24" y="202"/>
                  </a:lnTo>
                  <a:lnTo>
                    <a:pt x="36" y="174"/>
                  </a:lnTo>
                  <a:lnTo>
                    <a:pt x="50" y="146"/>
                  </a:lnTo>
                  <a:lnTo>
                    <a:pt x="70" y="116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104" y="72"/>
                  </a:lnTo>
                  <a:lnTo>
                    <a:pt x="114" y="60"/>
                  </a:lnTo>
                  <a:lnTo>
                    <a:pt x="128" y="48"/>
                  </a:lnTo>
                  <a:lnTo>
                    <a:pt x="140" y="40"/>
                  </a:lnTo>
                  <a:lnTo>
                    <a:pt x="152" y="32"/>
                  </a:lnTo>
                  <a:lnTo>
                    <a:pt x="166" y="24"/>
                  </a:lnTo>
                  <a:lnTo>
                    <a:pt x="178" y="20"/>
                  </a:lnTo>
                  <a:lnTo>
                    <a:pt x="192" y="16"/>
                  </a:lnTo>
                  <a:lnTo>
                    <a:pt x="218" y="10"/>
                  </a:lnTo>
                  <a:lnTo>
                    <a:pt x="244" y="10"/>
                  </a:lnTo>
                  <a:lnTo>
                    <a:pt x="272" y="14"/>
                  </a:lnTo>
                  <a:lnTo>
                    <a:pt x="296" y="20"/>
                  </a:lnTo>
                  <a:lnTo>
                    <a:pt x="322" y="28"/>
                  </a:lnTo>
                  <a:lnTo>
                    <a:pt x="346" y="40"/>
                  </a:lnTo>
                  <a:lnTo>
                    <a:pt x="368" y="52"/>
                  </a:lnTo>
                  <a:lnTo>
                    <a:pt x="388" y="66"/>
                  </a:lnTo>
                  <a:lnTo>
                    <a:pt x="408" y="82"/>
                  </a:lnTo>
                  <a:lnTo>
                    <a:pt x="424" y="98"/>
                  </a:lnTo>
                  <a:lnTo>
                    <a:pt x="438" y="112"/>
                  </a:lnTo>
                  <a:lnTo>
                    <a:pt x="448" y="128"/>
                  </a:lnTo>
                  <a:lnTo>
                    <a:pt x="448" y="128"/>
                  </a:lnTo>
                  <a:lnTo>
                    <a:pt x="464" y="152"/>
                  </a:lnTo>
                  <a:lnTo>
                    <a:pt x="478" y="176"/>
                  </a:lnTo>
                  <a:lnTo>
                    <a:pt x="490" y="204"/>
                  </a:lnTo>
                  <a:lnTo>
                    <a:pt x="500" y="230"/>
                  </a:lnTo>
                  <a:lnTo>
                    <a:pt x="510" y="258"/>
                  </a:lnTo>
                  <a:lnTo>
                    <a:pt x="516" y="286"/>
                  </a:lnTo>
                  <a:lnTo>
                    <a:pt x="520" y="316"/>
                  </a:lnTo>
                  <a:lnTo>
                    <a:pt x="522" y="346"/>
                  </a:lnTo>
                  <a:lnTo>
                    <a:pt x="522" y="346"/>
                  </a:lnTo>
                  <a:lnTo>
                    <a:pt x="520" y="376"/>
                  </a:lnTo>
                  <a:lnTo>
                    <a:pt x="518" y="404"/>
                  </a:lnTo>
                  <a:lnTo>
                    <a:pt x="508" y="462"/>
                  </a:lnTo>
                  <a:lnTo>
                    <a:pt x="504" y="492"/>
                  </a:lnTo>
                  <a:lnTo>
                    <a:pt x="500" y="520"/>
                  </a:lnTo>
                  <a:lnTo>
                    <a:pt x="500" y="550"/>
                  </a:lnTo>
                  <a:lnTo>
                    <a:pt x="504" y="580"/>
                  </a:lnTo>
                  <a:lnTo>
                    <a:pt x="504" y="580"/>
                  </a:lnTo>
                  <a:lnTo>
                    <a:pt x="508" y="608"/>
                  </a:lnTo>
                  <a:lnTo>
                    <a:pt x="516" y="634"/>
                  </a:lnTo>
                  <a:lnTo>
                    <a:pt x="524" y="660"/>
                  </a:lnTo>
                  <a:lnTo>
                    <a:pt x="532" y="686"/>
                  </a:lnTo>
                  <a:lnTo>
                    <a:pt x="544" y="710"/>
                  </a:lnTo>
                  <a:lnTo>
                    <a:pt x="556" y="734"/>
                  </a:lnTo>
                  <a:lnTo>
                    <a:pt x="582" y="782"/>
                  </a:lnTo>
                  <a:lnTo>
                    <a:pt x="582" y="782"/>
                  </a:lnTo>
                  <a:lnTo>
                    <a:pt x="594" y="802"/>
                  </a:lnTo>
                  <a:lnTo>
                    <a:pt x="614" y="802"/>
                  </a:lnTo>
                  <a:lnTo>
                    <a:pt x="614" y="802"/>
                  </a:lnTo>
                  <a:lnTo>
                    <a:pt x="586" y="756"/>
                  </a:lnTo>
                  <a:lnTo>
                    <a:pt x="560" y="710"/>
                  </a:lnTo>
                  <a:lnTo>
                    <a:pt x="560" y="710"/>
                  </a:lnTo>
                  <a:lnTo>
                    <a:pt x="546" y="676"/>
                  </a:lnTo>
                  <a:lnTo>
                    <a:pt x="532" y="644"/>
                  </a:lnTo>
                  <a:lnTo>
                    <a:pt x="524" y="608"/>
                  </a:lnTo>
                  <a:lnTo>
                    <a:pt x="516" y="572"/>
                  </a:lnTo>
                  <a:lnTo>
                    <a:pt x="516" y="57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4" name="Freeform 90"/>
            <p:cNvSpPr>
              <a:spLocks/>
            </p:cNvSpPr>
            <p:nvPr/>
          </p:nvSpPr>
          <p:spPr bwMode="auto">
            <a:xfrm>
              <a:off x="1556084" y="4011"/>
              <a:ext cx="2614863" cy="1684421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4" y="28"/>
                </a:cxn>
                <a:cxn ang="0">
                  <a:pos x="0" y="58"/>
                </a:cxn>
                <a:cxn ang="0">
                  <a:pos x="4" y="84"/>
                </a:cxn>
                <a:cxn ang="0">
                  <a:pos x="12" y="110"/>
                </a:cxn>
                <a:cxn ang="0">
                  <a:pos x="26" y="134"/>
                </a:cxn>
                <a:cxn ang="0">
                  <a:pos x="44" y="154"/>
                </a:cxn>
                <a:cxn ang="0">
                  <a:pos x="66" y="168"/>
                </a:cxn>
                <a:cxn ang="0">
                  <a:pos x="90" y="180"/>
                </a:cxn>
                <a:cxn ang="0">
                  <a:pos x="112" y="184"/>
                </a:cxn>
                <a:cxn ang="0">
                  <a:pos x="154" y="184"/>
                </a:cxn>
                <a:cxn ang="0">
                  <a:pos x="176" y="182"/>
                </a:cxn>
                <a:cxn ang="0">
                  <a:pos x="240" y="174"/>
                </a:cxn>
                <a:cxn ang="0">
                  <a:pos x="274" y="176"/>
                </a:cxn>
                <a:cxn ang="0">
                  <a:pos x="298" y="186"/>
                </a:cxn>
                <a:cxn ang="0">
                  <a:pos x="310" y="200"/>
                </a:cxn>
                <a:cxn ang="0">
                  <a:pos x="318" y="210"/>
                </a:cxn>
                <a:cxn ang="0">
                  <a:pos x="322" y="208"/>
                </a:cxn>
                <a:cxn ang="0">
                  <a:pos x="326" y="204"/>
                </a:cxn>
                <a:cxn ang="0">
                  <a:pos x="300" y="180"/>
                </a:cxn>
                <a:cxn ang="0">
                  <a:pos x="290" y="174"/>
                </a:cxn>
                <a:cxn ang="0">
                  <a:pos x="266" y="166"/>
                </a:cxn>
                <a:cxn ang="0">
                  <a:pos x="256" y="166"/>
                </a:cxn>
                <a:cxn ang="0">
                  <a:pos x="198" y="172"/>
                </a:cxn>
                <a:cxn ang="0">
                  <a:pos x="144" y="178"/>
                </a:cxn>
                <a:cxn ang="0">
                  <a:pos x="108" y="174"/>
                </a:cxn>
                <a:cxn ang="0">
                  <a:pos x="74" y="162"/>
                </a:cxn>
                <a:cxn ang="0">
                  <a:pos x="44" y="140"/>
                </a:cxn>
                <a:cxn ang="0">
                  <a:pos x="20" y="112"/>
                </a:cxn>
                <a:cxn ang="0">
                  <a:pos x="14" y="102"/>
                </a:cxn>
                <a:cxn ang="0">
                  <a:pos x="4" y="74"/>
                </a:cxn>
                <a:cxn ang="0">
                  <a:pos x="6" y="36"/>
                </a:cxn>
                <a:cxn ang="0">
                  <a:pos x="12" y="10"/>
                </a:cxn>
                <a:cxn ang="0">
                  <a:pos x="16" y="0"/>
                </a:cxn>
              </a:cxnLst>
              <a:rect l="0" t="0" r="r" b="b"/>
              <a:pathLst>
                <a:path w="326" h="210">
                  <a:moveTo>
                    <a:pt x="16" y="0"/>
                  </a:moveTo>
                  <a:lnTo>
                    <a:pt x="16" y="0"/>
                  </a:lnTo>
                  <a:lnTo>
                    <a:pt x="10" y="14"/>
                  </a:lnTo>
                  <a:lnTo>
                    <a:pt x="4" y="28"/>
                  </a:lnTo>
                  <a:lnTo>
                    <a:pt x="2" y="42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6" y="98"/>
                  </a:lnTo>
                  <a:lnTo>
                    <a:pt x="12" y="110"/>
                  </a:lnTo>
                  <a:lnTo>
                    <a:pt x="18" y="122"/>
                  </a:lnTo>
                  <a:lnTo>
                    <a:pt x="26" y="134"/>
                  </a:lnTo>
                  <a:lnTo>
                    <a:pt x="34" y="144"/>
                  </a:lnTo>
                  <a:lnTo>
                    <a:pt x="44" y="154"/>
                  </a:lnTo>
                  <a:lnTo>
                    <a:pt x="54" y="162"/>
                  </a:lnTo>
                  <a:lnTo>
                    <a:pt x="66" y="168"/>
                  </a:lnTo>
                  <a:lnTo>
                    <a:pt x="78" y="174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112" y="184"/>
                  </a:lnTo>
                  <a:lnTo>
                    <a:pt x="132" y="186"/>
                  </a:lnTo>
                  <a:lnTo>
                    <a:pt x="154" y="184"/>
                  </a:lnTo>
                  <a:lnTo>
                    <a:pt x="176" y="182"/>
                  </a:lnTo>
                  <a:lnTo>
                    <a:pt x="176" y="182"/>
                  </a:lnTo>
                  <a:lnTo>
                    <a:pt x="240" y="174"/>
                  </a:lnTo>
                  <a:lnTo>
                    <a:pt x="240" y="174"/>
                  </a:lnTo>
                  <a:lnTo>
                    <a:pt x="258" y="174"/>
                  </a:lnTo>
                  <a:lnTo>
                    <a:pt x="274" y="176"/>
                  </a:lnTo>
                  <a:lnTo>
                    <a:pt x="288" y="180"/>
                  </a:lnTo>
                  <a:lnTo>
                    <a:pt x="298" y="186"/>
                  </a:lnTo>
                  <a:lnTo>
                    <a:pt x="304" y="194"/>
                  </a:lnTo>
                  <a:lnTo>
                    <a:pt x="310" y="200"/>
                  </a:lnTo>
                  <a:lnTo>
                    <a:pt x="318" y="210"/>
                  </a:lnTo>
                  <a:lnTo>
                    <a:pt x="318" y="210"/>
                  </a:lnTo>
                  <a:lnTo>
                    <a:pt x="320" y="210"/>
                  </a:lnTo>
                  <a:lnTo>
                    <a:pt x="322" y="208"/>
                  </a:lnTo>
                  <a:lnTo>
                    <a:pt x="326" y="204"/>
                  </a:lnTo>
                  <a:lnTo>
                    <a:pt x="326" y="204"/>
                  </a:lnTo>
                  <a:lnTo>
                    <a:pt x="310" y="188"/>
                  </a:lnTo>
                  <a:lnTo>
                    <a:pt x="300" y="180"/>
                  </a:lnTo>
                  <a:lnTo>
                    <a:pt x="290" y="174"/>
                  </a:lnTo>
                  <a:lnTo>
                    <a:pt x="290" y="174"/>
                  </a:lnTo>
                  <a:lnTo>
                    <a:pt x="274" y="168"/>
                  </a:lnTo>
                  <a:lnTo>
                    <a:pt x="266" y="166"/>
                  </a:lnTo>
                  <a:lnTo>
                    <a:pt x="256" y="166"/>
                  </a:lnTo>
                  <a:lnTo>
                    <a:pt x="256" y="166"/>
                  </a:lnTo>
                  <a:lnTo>
                    <a:pt x="226" y="168"/>
                  </a:lnTo>
                  <a:lnTo>
                    <a:pt x="198" y="172"/>
                  </a:lnTo>
                  <a:lnTo>
                    <a:pt x="144" y="178"/>
                  </a:lnTo>
                  <a:lnTo>
                    <a:pt x="144" y="178"/>
                  </a:lnTo>
                  <a:lnTo>
                    <a:pt x="126" y="178"/>
                  </a:lnTo>
                  <a:lnTo>
                    <a:pt x="108" y="174"/>
                  </a:lnTo>
                  <a:lnTo>
                    <a:pt x="90" y="170"/>
                  </a:lnTo>
                  <a:lnTo>
                    <a:pt x="74" y="162"/>
                  </a:lnTo>
                  <a:lnTo>
                    <a:pt x="58" y="152"/>
                  </a:lnTo>
                  <a:lnTo>
                    <a:pt x="44" y="140"/>
                  </a:lnTo>
                  <a:lnTo>
                    <a:pt x="30" y="128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14" y="102"/>
                  </a:lnTo>
                  <a:lnTo>
                    <a:pt x="10" y="92"/>
                  </a:lnTo>
                  <a:lnTo>
                    <a:pt x="4" y="74"/>
                  </a:lnTo>
                  <a:lnTo>
                    <a:pt x="4" y="54"/>
                  </a:lnTo>
                  <a:lnTo>
                    <a:pt x="6" y="36"/>
                  </a:lnTo>
                  <a:lnTo>
                    <a:pt x="8" y="22"/>
                  </a:lnTo>
                  <a:lnTo>
                    <a:pt x="12" y="1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5" name="Freeform 91"/>
            <p:cNvSpPr>
              <a:spLocks/>
            </p:cNvSpPr>
            <p:nvPr/>
          </p:nvSpPr>
          <p:spPr bwMode="auto">
            <a:xfrm>
              <a:off x="1171074" y="1704474"/>
              <a:ext cx="2646947" cy="1732547"/>
            </a:xfrm>
            <a:custGeom>
              <a:avLst/>
              <a:gdLst/>
              <a:ahLst/>
              <a:cxnLst>
                <a:cxn ang="0">
                  <a:pos x="312" y="12"/>
                </a:cxn>
                <a:cxn ang="0">
                  <a:pos x="266" y="0"/>
                </a:cxn>
                <a:cxn ang="0">
                  <a:pos x="232" y="6"/>
                </a:cxn>
                <a:cxn ang="0">
                  <a:pos x="196" y="32"/>
                </a:cxn>
                <a:cxn ang="0">
                  <a:pos x="178" y="58"/>
                </a:cxn>
                <a:cxn ang="0">
                  <a:pos x="160" y="130"/>
                </a:cxn>
                <a:cxn ang="0">
                  <a:pos x="150" y="158"/>
                </a:cxn>
                <a:cxn ang="0">
                  <a:pos x="118" y="192"/>
                </a:cxn>
                <a:cxn ang="0">
                  <a:pos x="72" y="208"/>
                </a:cxn>
                <a:cxn ang="0">
                  <a:pos x="44" y="208"/>
                </a:cxn>
                <a:cxn ang="0">
                  <a:pos x="12" y="182"/>
                </a:cxn>
                <a:cxn ang="0">
                  <a:pos x="8" y="140"/>
                </a:cxn>
                <a:cxn ang="0">
                  <a:pos x="16" y="110"/>
                </a:cxn>
                <a:cxn ang="0">
                  <a:pos x="46" y="80"/>
                </a:cxn>
                <a:cxn ang="0">
                  <a:pos x="68" y="80"/>
                </a:cxn>
                <a:cxn ang="0">
                  <a:pos x="86" y="104"/>
                </a:cxn>
                <a:cxn ang="0">
                  <a:pos x="84" y="114"/>
                </a:cxn>
                <a:cxn ang="0">
                  <a:pos x="76" y="124"/>
                </a:cxn>
                <a:cxn ang="0">
                  <a:pos x="56" y="128"/>
                </a:cxn>
                <a:cxn ang="0">
                  <a:pos x="42" y="122"/>
                </a:cxn>
                <a:cxn ang="0">
                  <a:pos x="68" y="134"/>
                </a:cxn>
                <a:cxn ang="0">
                  <a:pos x="86" y="122"/>
                </a:cxn>
                <a:cxn ang="0">
                  <a:pos x="92" y="106"/>
                </a:cxn>
                <a:cxn ang="0">
                  <a:pos x="84" y="88"/>
                </a:cxn>
                <a:cxn ang="0">
                  <a:pos x="66" y="76"/>
                </a:cxn>
                <a:cxn ang="0">
                  <a:pos x="52" y="74"/>
                </a:cxn>
                <a:cxn ang="0">
                  <a:pos x="22" y="90"/>
                </a:cxn>
                <a:cxn ang="0">
                  <a:pos x="2" y="130"/>
                </a:cxn>
                <a:cxn ang="0">
                  <a:pos x="0" y="158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82" y="214"/>
                </a:cxn>
                <a:cxn ang="0">
                  <a:pos x="112" y="206"/>
                </a:cxn>
                <a:cxn ang="0">
                  <a:pos x="146" y="178"/>
                </a:cxn>
                <a:cxn ang="0">
                  <a:pos x="168" y="138"/>
                </a:cxn>
                <a:cxn ang="0">
                  <a:pos x="178" y="90"/>
                </a:cxn>
                <a:cxn ang="0">
                  <a:pos x="188" y="58"/>
                </a:cxn>
                <a:cxn ang="0">
                  <a:pos x="214" y="26"/>
                </a:cxn>
                <a:cxn ang="0">
                  <a:pos x="242" y="14"/>
                </a:cxn>
                <a:cxn ang="0">
                  <a:pos x="280" y="14"/>
                </a:cxn>
                <a:cxn ang="0">
                  <a:pos x="320" y="30"/>
                </a:cxn>
                <a:cxn ang="0">
                  <a:pos x="326" y="28"/>
                </a:cxn>
              </a:cxnLst>
              <a:rect l="0" t="0" r="r" b="b"/>
              <a:pathLst>
                <a:path w="330" h="216">
                  <a:moveTo>
                    <a:pt x="330" y="24"/>
                  </a:moveTo>
                  <a:lnTo>
                    <a:pt x="330" y="24"/>
                  </a:lnTo>
                  <a:lnTo>
                    <a:pt x="312" y="12"/>
                  </a:lnTo>
                  <a:lnTo>
                    <a:pt x="296" y="6"/>
                  </a:lnTo>
                  <a:lnTo>
                    <a:pt x="276" y="2"/>
                  </a:lnTo>
                  <a:lnTo>
                    <a:pt x="266" y="0"/>
                  </a:lnTo>
                  <a:lnTo>
                    <a:pt x="254" y="0"/>
                  </a:lnTo>
                  <a:lnTo>
                    <a:pt x="244" y="2"/>
                  </a:lnTo>
                  <a:lnTo>
                    <a:pt x="232" y="6"/>
                  </a:lnTo>
                  <a:lnTo>
                    <a:pt x="220" y="12"/>
                  </a:lnTo>
                  <a:lnTo>
                    <a:pt x="208" y="22"/>
                  </a:lnTo>
                  <a:lnTo>
                    <a:pt x="196" y="32"/>
                  </a:lnTo>
                  <a:lnTo>
                    <a:pt x="184" y="48"/>
                  </a:lnTo>
                  <a:lnTo>
                    <a:pt x="184" y="48"/>
                  </a:lnTo>
                  <a:lnTo>
                    <a:pt x="178" y="58"/>
                  </a:lnTo>
                  <a:lnTo>
                    <a:pt x="172" y="70"/>
                  </a:lnTo>
                  <a:lnTo>
                    <a:pt x="166" y="100"/>
                  </a:lnTo>
                  <a:lnTo>
                    <a:pt x="160" y="130"/>
                  </a:lnTo>
                  <a:lnTo>
                    <a:pt x="156" y="144"/>
                  </a:lnTo>
                  <a:lnTo>
                    <a:pt x="150" y="158"/>
                  </a:lnTo>
                  <a:lnTo>
                    <a:pt x="150" y="158"/>
                  </a:lnTo>
                  <a:lnTo>
                    <a:pt x="142" y="170"/>
                  </a:lnTo>
                  <a:lnTo>
                    <a:pt x="132" y="182"/>
                  </a:lnTo>
                  <a:lnTo>
                    <a:pt x="118" y="192"/>
                  </a:lnTo>
                  <a:lnTo>
                    <a:pt x="104" y="200"/>
                  </a:lnTo>
                  <a:lnTo>
                    <a:pt x="88" y="206"/>
                  </a:lnTo>
                  <a:lnTo>
                    <a:pt x="72" y="208"/>
                  </a:lnTo>
                  <a:lnTo>
                    <a:pt x="58" y="210"/>
                  </a:lnTo>
                  <a:lnTo>
                    <a:pt x="44" y="208"/>
                  </a:lnTo>
                  <a:lnTo>
                    <a:pt x="44" y="208"/>
                  </a:lnTo>
                  <a:lnTo>
                    <a:pt x="30" y="202"/>
                  </a:lnTo>
                  <a:lnTo>
                    <a:pt x="20" y="192"/>
                  </a:lnTo>
                  <a:lnTo>
                    <a:pt x="12" y="182"/>
                  </a:lnTo>
                  <a:lnTo>
                    <a:pt x="8" y="168"/>
                  </a:lnTo>
                  <a:lnTo>
                    <a:pt x="6" y="154"/>
                  </a:lnTo>
                  <a:lnTo>
                    <a:pt x="8" y="140"/>
                  </a:lnTo>
                  <a:lnTo>
                    <a:pt x="12" y="124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24" y="96"/>
                  </a:lnTo>
                  <a:lnTo>
                    <a:pt x="36" y="86"/>
                  </a:lnTo>
                  <a:lnTo>
                    <a:pt x="46" y="80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68" y="80"/>
                  </a:lnTo>
                  <a:lnTo>
                    <a:pt x="76" y="84"/>
                  </a:lnTo>
                  <a:lnTo>
                    <a:pt x="82" y="94"/>
                  </a:lnTo>
                  <a:lnTo>
                    <a:pt x="86" y="104"/>
                  </a:lnTo>
                  <a:lnTo>
                    <a:pt x="86" y="104"/>
                  </a:lnTo>
                  <a:lnTo>
                    <a:pt x="86" y="108"/>
                  </a:lnTo>
                  <a:lnTo>
                    <a:pt x="84" y="114"/>
                  </a:lnTo>
                  <a:lnTo>
                    <a:pt x="80" y="120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2" y="128"/>
                  </a:lnTo>
                  <a:lnTo>
                    <a:pt x="68" y="128"/>
                  </a:lnTo>
                  <a:lnTo>
                    <a:pt x="56" y="128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54" y="130"/>
                  </a:lnTo>
                  <a:lnTo>
                    <a:pt x="62" y="132"/>
                  </a:lnTo>
                  <a:lnTo>
                    <a:pt x="68" y="134"/>
                  </a:lnTo>
                  <a:lnTo>
                    <a:pt x="74" y="132"/>
                  </a:lnTo>
                  <a:lnTo>
                    <a:pt x="80" y="128"/>
                  </a:lnTo>
                  <a:lnTo>
                    <a:pt x="86" y="122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2" y="106"/>
                  </a:lnTo>
                  <a:lnTo>
                    <a:pt x="92" y="100"/>
                  </a:lnTo>
                  <a:lnTo>
                    <a:pt x="90" y="92"/>
                  </a:lnTo>
                  <a:lnTo>
                    <a:pt x="84" y="88"/>
                  </a:lnTo>
                  <a:lnTo>
                    <a:pt x="78" y="82"/>
                  </a:lnTo>
                  <a:lnTo>
                    <a:pt x="72" y="78"/>
                  </a:lnTo>
                  <a:lnTo>
                    <a:pt x="66" y="76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2" y="74"/>
                  </a:lnTo>
                  <a:lnTo>
                    <a:pt x="46" y="76"/>
                  </a:lnTo>
                  <a:lnTo>
                    <a:pt x="34" y="82"/>
                  </a:lnTo>
                  <a:lnTo>
                    <a:pt x="22" y="90"/>
                  </a:lnTo>
                  <a:lnTo>
                    <a:pt x="14" y="102"/>
                  </a:lnTo>
                  <a:lnTo>
                    <a:pt x="8" y="116"/>
                  </a:lnTo>
                  <a:lnTo>
                    <a:pt x="2" y="130"/>
                  </a:lnTo>
                  <a:lnTo>
                    <a:pt x="0" y="144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8"/>
                  </a:lnTo>
                  <a:lnTo>
                    <a:pt x="2" y="176"/>
                  </a:lnTo>
                  <a:lnTo>
                    <a:pt x="6" y="184"/>
                  </a:lnTo>
                  <a:lnTo>
                    <a:pt x="10" y="190"/>
                  </a:lnTo>
                  <a:lnTo>
                    <a:pt x="20" y="202"/>
                  </a:lnTo>
                  <a:lnTo>
                    <a:pt x="34" y="208"/>
                  </a:lnTo>
                  <a:lnTo>
                    <a:pt x="50" y="214"/>
                  </a:lnTo>
                  <a:lnTo>
                    <a:pt x="66" y="216"/>
                  </a:lnTo>
                  <a:lnTo>
                    <a:pt x="82" y="214"/>
                  </a:lnTo>
                  <a:lnTo>
                    <a:pt x="98" y="212"/>
                  </a:lnTo>
                  <a:lnTo>
                    <a:pt x="98" y="212"/>
                  </a:lnTo>
                  <a:lnTo>
                    <a:pt x="112" y="206"/>
                  </a:lnTo>
                  <a:lnTo>
                    <a:pt x="124" y="198"/>
                  </a:lnTo>
                  <a:lnTo>
                    <a:pt x="136" y="188"/>
                  </a:lnTo>
                  <a:lnTo>
                    <a:pt x="146" y="178"/>
                  </a:lnTo>
                  <a:lnTo>
                    <a:pt x="156" y="166"/>
                  </a:lnTo>
                  <a:lnTo>
                    <a:pt x="162" y="152"/>
                  </a:lnTo>
                  <a:lnTo>
                    <a:pt x="168" y="138"/>
                  </a:lnTo>
                  <a:lnTo>
                    <a:pt x="172" y="124"/>
                  </a:lnTo>
                  <a:lnTo>
                    <a:pt x="172" y="124"/>
                  </a:lnTo>
                  <a:lnTo>
                    <a:pt x="178" y="90"/>
                  </a:lnTo>
                  <a:lnTo>
                    <a:pt x="182" y="74"/>
                  </a:lnTo>
                  <a:lnTo>
                    <a:pt x="188" y="58"/>
                  </a:lnTo>
                  <a:lnTo>
                    <a:pt x="188" y="58"/>
                  </a:lnTo>
                  <a:lnTo>
                    <a:pt x="196" y="46"/>
                  </a:lnTo>
                  <a:lnTo>
                    <a:pt x="204" y="36"/>
                  </a:lnTo>
                  <a:lnTo>
                    <a:pt x="214" y="26"/>
                  </a:lnTo>
                  <a:lnTo>
                    <a:pt x="224" y="20"/>
                  </a:lnTo>
                  <a:lnTo>
                    <a:pt x="234" y="16"/>
                  </a:lnTo>
                  <a:lnTo>
                    <a:pt x="242" y="14"/>
                  </a:lnTo>
                  <a:lnTo>
                    <a:pt x="252" y="12"/>
                  </a:lnTo>
                  <a:lnTo>
                    <a:pt x="262" y="12"/>
                  </a:lnTo>
                  <a:lnTo>
                    <a:pt x="280" y="14"/>
                  </a:lnTo>
                  <a:lnTo>
                    <a:pt x="296" y="20"/>
                  </a:lnTo>
                  <a:lnTo>
                    <a:pt x="310" y="26"/>
                  </a:lnTo>
                  <a:lnTo>
                    <a:pt x="320" y="30"/>
                  </a:lnTo>
                  <a:lnTo>
                    <a:pt x="320" y="30"/>
                  </a:lnTo>
                  <a:lnTo>
                    <a:pt x="322" y="30"/>
                  </a:lnTo>
                  <a:lnTo>
                    <a:pt x="326" y="28"/>
                  </a:lnTo>
                  <a:lnTo>
                    <a:pt x="330" y="24"/>
                  </a:lnTo>
                  <a:lnTo>
                    <a:pt x="33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6" name="Freeform 92"/>
            <p:cNvSpPr>
              <a:spLocks/>
            </p:cNvSpPr>
            <p:nvPr/>
          </p:nvSpPr>
          <p:spPr bwMode="auto">
            <a:xfrm>
              <a:off x="7684168" y="6565232"/>
              <a:ext cx="1459832" cy="1283368"/>
            </a:xfrm>
            <a:custGeom>
              <a:avLst/>
              <a:gdLst/>
              <a:ahLst/>
              <a:cxnLst>
                <a:cxn ang="0">
                  <a:pos x="76" y="34"/>
                </a:cxn>
                <a:cxn ang="0">
                  <a:pos x="76" y="34"/>
                </a:cxn>
                <a:cxn ang="0">
                  <a:pos x="92" y="30"/>
                </a:cxn>
                <a:cxn ang="0">
                  <a:pos x="106" y="28"/>
                </a:cxn>
                <a:cxn ang="0">
                  <a:pos x="138" y="24"/>
                </a:cxn>
                <a:cxn ang="0">
                  <a:pos x="138" y="24"/>
                </a:cxn>
                <a:cxn ang="0">
                  <a:pos x="160" y="20"/>
                </a:cxn>
                <a:cxn ang="0">
                  <a:pos x="172" y="16"/>
                </a:cxn>
                <a:cxn ang="0">
                  <a:pos x="182" y="10"/>
                </a:cxn>
                <a:cxn ang="0">
                  <a:pos x="182" y="0"/>
                </a:cxn>
                <a:cxn ang="0">
                  <a:pos x="182" y="0"/>
                </a:cxn>
                <a:cxn ang="0">
                  <a:pos x="172" y="6"/>
                </a:cxn>
                <a:cxn ang="0">
                  <a:pos x="172" y="6"/>
                </a:cxn>
                <a:cxn ang="0">
                  <a:pos x="158" y="10"/>
                </a:cxn>
                <a:cxn ang="0">
                  <a:pos x="146" y="14"/>
                </a:cxn>
                <a:cxn ang="0">
                  <a:pos x="118" y="16"/>
                </a:cxn>
                <a:cxn ang="0">
                  <a:pos x="92" y="20"/>
                </a:cxn>
                <a:cxn ang="0">
                  <a:pos x="78" y="22"/>
                </a:cxn>
                <a:cxn ang="0">
                  <a:pos x="66" y="26"/>
                </a:cxn>
                <a:cxn ang="0">
                  <a:pos x="66" y="26"/>
                </a:cxn>
                <a:cxn ang="0">
                  <a:pos x="52" y="34"/>
                </a:cxn>
                <a:cxn ang="0">
                  <a:pos x="38" y="44"/>
                </a:cxn>
                <a:cxn ang="0">
                  <a:pos x="26" y="54"/>
                </a:cxn>
                <a:cxn ang="0">
                  <a:pos x="16" y="68"/>
                </a:cxn>
                <a:cxn ang="0">
                  <a:pos x="6" y="84"/>
                </a:cxn>
                <a:cxn ang="0">
                  <a:pos x="2" y="102"/>
                </a:cxn>
                <a:cxn ang="0">
                  <a:pos x="0" y="122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4" y="150"/>
                </a:cxn>
                <a:cxn ang="0">
                  <a:pos x="6" y="152"/>
                </a:cxn>
                <a:cxn ang="0">
                  <a:pos x="8" y="156"/>
                </a:cxn>
                <a:cxn ang="0">
                  <a:pos x="10" y="160"/>
                </a:cxn>
                <a:cxn ang="0">
                  <a:pos x="26" y="160"/>
                </a:cxn>
                <a:cxn ang="0">
                  <a:pos x="26" y="160"/>
                </a:cxn>
                <a:cxn ang="0">
                  <a:pos x="24" y="148"/>
                </a:cxn>
                <a:cxn ang="0">
                  <a:pos x="22" y="132"/>
                </a:cxn>
                <a:cxn ang="0">
                  <a:pos x="20" y="112"/>
                </a:cxn>
                <a:cxn ang="0">
                  <a:pos x="22" y="94"/>
                </a:cxn>
                <a:cxn ang="0">
                  <a:pos x="28" y="76"/>
                </a:cxn>
                <a:cxn ang="0">
                  <a:pos x="32" y="66"/>
                </a:cxn>
                <a:cxn ang="0">
                  <a:pos x="38" y="58"/>
                </a:cxn>
                <a:cxn ang="0">
                  <a:pos x="46" y="50"/>
                </a:cxn>
                <a:cxn ang="0">
                  <a:pos x="54" y="44"/>
                </a:cxn>
                <a:cxn ang="0">
                  <a:pos x="64" y="38"/>
                </a:cxn>
                <a:cxn ang="0">
                  <a:pos x="76" y="34"/>
                </a:cxn>
                <a:cxn ang="0">
                  <a:pos x="76" y="34"/>
                </a:cxn>
              </a:cxnLst>
              <a:rect l="0" t="0" r="r" b="b"/>
              <a:pathLst>
                <a:path w="182" h="160">
                  <a:moveTo>
                    <a:pt x="76" y="34"/>
                  </a:moveTo>
                  <a:lnTo>
                    <a:pt x="76" y="34"/>
                  </a:lnTo>
                  <a:lnTo>
                    <a:pt x="92" y="30"/>
                  </a:lnTo>
                  <a:lnTo>
                    <a:pt x="106" y="28"/>
                  </a:lnTo>
                  <a:lnTo>
                    <a:pt x="138" y="24"/>
                  </a:lnTo>
                  <a:lnTo>
                    <a:pt x="138" y="24"/>
                  </a:lnTo>
                  <a:lnTo>
                    <a:pt x="160" y="20"/>
                  </a:lnTo>
                  <a:lnTo>
                    <a:pt x="172" y="16"/>
                  </a:lnTo>
                  <a:lnTo>
                    <a:pt x="182" y="1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2" y="6"/>
                  </a:lnTo>
                  <a:lnTo>
                    <a:pt x="172" y="6"/>
                  </a:lnTo>
                  <a:lnTo>
                    <a:pt x="158" y="10"/>
                  </a:lnTo>
                  <a:lnTo>
                    <a:pt x="146" y="14"/>
                  </a:lnTo>
                  <a:lnTo>
                    <a:pt x="118" y="16"/>
                  </a:lnTo>
                  <a:lnTo>
                    <a:pt x="92" y="20"/>
                  </a:lnTo>
                  <a:lnTo>
                    <a:pt x="78" y="22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52" y="34"/>
                  </a:lnTo>
                  <a:lnTo>
                    <a:pt x="38" y="44"/>
                  </a:lnTo>
                  <a:lnTo>
                    <a:pt x="26" y="54"/>
                  </a:lnTo>
                  <a:lnTo>
                    <a:pt x="16" y="68"/>
                  </a:lnTo>
                  <a:lnTo>
                    <a:pt x="6" y="84"/>
                  </a:lnTo>
                  <a:lnTo>
                    <a:pt x="2" y="102"/>
                  </a:lnTo>
                  <a:lnTo>
                    <a:pt x="0" y="122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4" y="150"/>
                  </a:lnTo>
                  <a:lnTo>
                    <a:pt x="6" y="152"/>
                  </a:lnTo>
                  <a:lnTo>
                    <a:pt x="8" y="156"/>
                  </a:lnTo>
                  <a:lnTo>
                    <a:pt x="10" y="160"/>
                  </a:lnTo>
                  <a:lnTo>
                    <a:pt x="26" y="160"/>
                  </a:lnTo>
                  <a:lnTo>
                    <a:pt x="26" y="160"/>
                  </a:lnTo>
                  <a:lnTo>
                    <a:pt x="24" y="148"/>
                  </a:lnTo>
                  <a:lnTo>
                    <a:pt x="22" y="132"/>
                  </a:lnTo>
                  <a:lnTo>
                    <a:pt x="20" y="112"/>
                  </a:lnTo>
                  <a:lnTo>
                    <a:pt x="22" y="94"/>
                  </a:lnTo>
                  <a:lnTo>
                    <a:pt x="28" y="76"/>
                  </a:lnTo>
                  <a:lnTo>
                    <a:pt x="32" y="66"/>
                  </a:lnTo>
                  <a:lnTo>
                    <a:pt x="38" y="58"/>
                  </a:lnTo>
                  <a:lnTo>
                    <a:pt x="46" y="50"/>
                  </a:lnTo>
                  <a:lnTo>
                    <a:pt x="54" y="44"/>
                  </a:lnTo>
                  <a:lnTo>
                    <a:pt x="64" y="38"/>
                  </a:lnTo>
                  <a:lnTo>
                    <a:pt x="76" y="34"/>
                  </a:lnTo>
                  <a:lnTo>
                    <a:pt x="76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7" name="Freeform 93"/>
            <p:cNvSpPr>
              <a:spLocks/>
            </p:cNvSpPr>
            <p:nvPr/>
          </p:nvSpPr>
          <p:spPr bwMode="auto">
            <a:xfrm>
              <a:off x="8550442" y="5297905"/>
              <a:ext cx="593558" cy="737937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0" y="54"/>
                </a:cxn>
                <a:cxn ang="0">
                  <a:pos x="0" y="68"/>
                </a:cxn>
                <a:cxn ang="0">
                  <a:pos x="4" y="80"/>
                </a:cxn>
                <a:cxn ang="0">
                  <a:pos x="8" y="86"/>
                </a:cxn>
                <a:cxn ang="0">
                  <a:pos x="12" y="90"/>
                </a:cxn>
                <a:cxn ang="0">
                  <a:pos x="18" y="92"/>
                </a:cxn>
                <a:cxn ang="0">
                  <a:pos x="26" y="92"/>
                </a:cxn>
                <a:cxn ang="0">
                  <a:pos x="26" y="92"/>
                </a:cxn>
                <a:cxn ang="0">
                  <a:pos x="36" y="92"/>
                </a:cxn>
                <a:cxn ang="0">
                  <a:pos x="44" y="88"/>
                </a:cxn>
                <a:cxn ang="0">
                  <a:pos x="48" y="82"/>
                </a:cxn>
                <a:cxn ang="0">
                  <a:pos x="50" y="76"/>
                </a:cxn>
                <a:cxn ang="0">
                  <a:pos x="52" y="68"/>
                </a:cxn>
                <a:cxn ang="0">
                  <a:pos x="50" y="60"/>
                </a:cxn>
                <a:cxn ang="0">
                  <a:pos x="48" y="52"/>
                </a:cxn>
                <a:cxn ang="0">
                  <a:pos x="44" y="44"/>
                </a:cxn>
                <a:cxn ang="0">
                  <a:pos x="44" y="44"/>
                </a:cxn>
                <a:cxn ang="0">
                  <a:pos x="46" y="48"/>
                </a:cxn>
                <a:cxn ang="0">
                  <a:pos x="48" y="58"/>
                </a:cxn>
                <a:cxn ang="0">
                  <a:pos x="48" y="68"/>
                </a:cxn>
                <a:cxn ang="0">
                  <a:pos x="46" y="74"/>
                </a:cxn>
                <a:cxn ang="0">
                  <a:pos x="44" y="78"/>
                </a:cxn>
                <a:cxn ang="0">
                  <a:pos x="44" y="78"/>
                </a:cxn>
                <a:cxn ang="0">
                  <a:pos x="38" y="82"/>
                </a:cxn>
                <a:cxn ang="0">
                  <a:pos x="32" y="84"/>
                </a:cxn>
                <a:cxn ang="0">
                  <a:pos x="28" y="86"/>
                </a:cxn>
                <a:cxn ang="0">
                  <a:pos x="22" y="84"/>
                </a:cxn>
                <a:cxn ang="0">
                  <a:pos x="22" y="84"/>
                </a:cxn>
                <a:cxn ang="0">
                  <a:pos x="12" y="80"/>
                </a:cxn>
                <a:cxn ang="0">
                  <a:pos x="6" y="74"/>
                </a:cxn>
                <a:cxn ang="0">
                  <a:pos x="2" y="70"/>
                </a:cxn>
                <a:cxn ang="0">
                  <a:pos x="0" y="64"/>
                </a:cxn>
                <a:cxn ang="0">
                  <a:pos x="0" y="5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8" y="42"/>
                </a:cxn>
                <a:cxn ang="0">
                  <a:pos x="16" y="32"/>
                </a:cxn>
                <a:cxn ang="0">
                  <a:pos x="26" y="24"/>
                </a:cxn>
                <a:cxn ang="0">
                  <a:pos x="38" y="18"/>
                </a:cxn>
                <a:cxn ang="0">
                  <a:pos x="38" y="18"/>
                </a:cxn>
                <a:cxn ang="0">
                  <a:pos x="56" y="12"/>
                </a:cxn>
                <a:cxn ang="0">
                  <a:pos x="74" y="12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2" y="2"/>
                </a:cxn>
                <a:cxn ang="0">
                  <a:pos x="50" y="4"/>
                </a:cxn>
                <a:cxn ang="0">
                  <a:pos x="36" y="8"/>
                </a:cxn>
                <a:cxn ang="0">
                  <a:pos x="26" y="14"/>
                </a:cxn>
                <a:cxn ang="0">
                  <a:pos x="16" y="22"/>
                </a:cxn>
                <a:cxn ang="0">
                  <a:pos x="8" y="30"/>
                </a:cxn>
                <a:cxn ang="0">
                  <a:pos x="2" y="42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74" h="92">
                  <a:moveTo>
                    <a:pt x="0" y="54"/>
                  </a:moveTo>
                  <a:lnTo>
                    <a:pt x="0" y="54"/>
                  </a:lnTo>
                  <a:lnTo>
                    <a:pt x="0" y="68"/>
                  </a:lnTo>
                  <a:lnTo>
                    <a:pt x="4" y="80"/>
                  </a:lnTo>
                  <a:lnTo>
                    <a:pt x="8" y="86"/>
                  </a:lnTo>
                  <a:lnTo>
                    <a:pt x="12" y="90"/>
                  </a:lnTo>
                  <a:lnTo>
                    <a:pt x="18" y="92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36" y="92"/>
                  </a:lnTo>
                  <a:lnTo>
                    <a:pt x="44" y="88"/>
                  </a:lnTo>
                  <a:lnTo>
                    <a:pt x="48" y="82"/>
                  </a:lnTo>
                  <a:lnTo>
                    <a:pt x="50" y="76"/>
                  </a:lnTo>
                  <a:lnTo>
                    <a:pt x="52" y="68"/>
                  </a:lnTo>
                  <a:lnTo>
                    <a:pt x="50" y="60"/>
                  </a:lnTo>
                  <a:lnTo>
                    <a:pt x="48" y="52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6" y="48"/>
                  </a:lnTo>
                  <a:lnTo>
                    <a:pt x="48" y="58"/>
                  </a:lnTo>
                  <a:lnTo>
                    <a:pt x="48" y="68"/>
                  </a:lnTo>
                  <a:lnTo>
                    <a:pt x="46" y="74"/>
                  </a:lnTo>
                  <a:lnTo>
                    <a:pt x="44" y="78"/>
                  </a:lnTo>
                  <a:lnTo>
                    <a:pt x="44" y="78"/>
                  </a:lnTo>
                  <a:lnTo>
                    <a:pt x="38" y="82"/>
                  </a:lnTo>
                  <a:lnTo>
                    <a:pt x="32" y="84"/>
                  </a:lnTo>
                  <a:lnTo>
                    <a:pt x="28" y="86"/>
                  </a:lnTo>
                  <a:lnTo>
                    <a:pt x="22" y="84"/>
                  </a:lnTo>
                  <a:lnTo>
                    <a:pt x="22" y="84"/>
                  </a:lnTo>
                  <a:lnTo>
                    <a:pt x="12" y="80"/>
                  </a:lnTo>
                  <a:lnTo>
                    <a:pt x="6" y="74"/>
                  </a:lnTo>
                  <a:lnTo>
                    <a:pt x="2" y="70"/>
                  </a:lnTo>
                  <a:lnTo>
                    <a:pt x="0" y="64"/>
                  </a:lnTo>
                  <a:lnTo>
                    <a:pt x="0" y="5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8" y="42"/>
                  </a:lnTo>
                  <a:lnTo>
                    <a:pt x="16" y="32"/>
                  </a:lnTo>
                  <a:lnTo>
                    <a:pt x="26" y="24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56" y="12"/>
                  </a:lnTo>
                  <a:lnTo>
                    <a:pt x="74" y="12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2" y="2"/>
                  </a:lnTo>
                  <a:lnTo>
                    <a:pt x="50" y="4"/>
                  </a:lnTo>
                  <a:lnTo>
                    <a:pt x="36" y="8"/>
                  </a:lnTo>
                  <a:lnTo>
                    <a:pt x="26" y="14"/>
                  </a:lnTo>
                  <a:lnTo>
                    <a:pt x="16" y="22"/>
                  </a:lnTo>
                  <a:lnTo>
                    <a:pt x="8" y="30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8" name="Freeform 94"/>
            <p:cNvSpPr>
              <a:spLocks/>
            </p:cNvSpPr>
            <p:nvPr/>
          </p:nvSpPr>
          <p:spPr bwMode="auto">
            <a:xfrm>
              <a:off x="4042611" y="2602832"/>
              <a:ext cx="3128211" cy="2213811"/>
            </a:xfrm>
            <a:custGeom>
              <a:avLst/>
              <a:gdLst/>
              <a:ahLst/>
              <a:cxnLst>
                <a:cxn ang="0">
                  <a:pos x="390" y="276"/>
                </a:cxn>
                <a:cxn ang="0">
                  <a:pos x="356" y="246"/>
                </a:cxn>
                <a:cxn ang="0">
                  <a:pos x="326" y="212"/>
                </a:cxn>
                <a:cxn ang="0">
                  <a:pos x="278" y="132"/>
                </a:cxn>
                <a:cxn ang="0">
                  <a:pos x="240" y="74"/>
                </a:cxn>
                <a:cxn ang="0">
                  <a:pos x="208" y="42"/>
                </a:cxn>
                <a:cxn ang="0">
                  <a:pos x="172" y="16"/>
                </a:cxn>
                <a:cxn ang="0">
                  <a:pos x="150" y="8"/>
                </a:cxn>
                <a:cxn ang="0">
                  <a:pos x="120" y="0"/>
                </a:cxn>
                <a:cxn ang="0">
                  <a:pos x="88" y="0"/>
                </a:cxn>
                <a:cxn ang="0">
                  <a:pos x="58" y="8"/>
                </a:cxn>
                <a:cxn ang="0">
                  <a:pos x="32" y="26"/>
                </a:cxn>
                <a:cxn ang="0">
                  <a:pos x="24" y="34"/>
                </a:cxn>
                <a:cxn ang="0">
                  <a:pos x="8" y="62"/>
                </a:cxn>
                <a:cxn ang="0">
                  <a:pos x="0" y="108"/>
                </a:cxn>
                <a:cxn ang="0">
                  <a:pos x="6" y="140"/>
                </a:cxn>
                <a:cxn ang="0">
                  <a:pos x="14" y="160"/>
                </a:cxn>
                <a:cxn ang="0">
                  <a:pos x="28" y="176"/>
                </a:cxn>
                <a:cxn ang="0">
                  <a:pos x="36" y="182"/>
                </a:cxn>
                <a:cxn ang="0">
                  <a:pos x="22" y="170"/>
                </a:cxn>
                <a:cxn ang="0">
                  <a:pos x="8" y="142"/>
                </a:cxn>
                <a:cxn ang="0">
                  <a:pos x="4" y="120"/>
                </a:cxn>
                <a:cxn ang="0">
                  <a:pos x="8" y="92"/>
                </a:cxn>
                <a:cxn ang="0">
                  <a:pos x="16" y="60"/>
                </a:cxn>
                <a:cxn ang="0">
                  <a:pos x="22" y="48"/>
                </a:cxn>
                <a:cxn ang="0">
                  <a:pos x="36" y="30"/>
                </a:cxn>
                <a:cxn ang="0">
                  <a:pos x="54" y="18"/>
                </a:cxn>
                <a:cxn ang="0">
                  <a:pos x="86" y="8"/>
                </a:cxn>
                <a:cxn ang="0">
                  <a:pos x="132" y="10"/>
                </a:cxn>
                <a:cxn ang="0">
                  <a:pos x="174" y="24"/>
                </a:cxn>
                <a:cxn ang="0">
                  <a:pos x="190" y="34"/>
                </a:cxn>
                <a:cxn ang="0">
                  <a:pos x="218" y="62"/>
                </a:cxn>
                <a:cxn ang="0">
                  <a:pos x="254" y="112"/>
                </a:cxn>
                <a:cxn ang="0">
                  <a:pos x="274" y="148"/>
                </a:cxn>
                <a:cxn ang="0">
                  <a:pos x="320" y="218"/>
                </a:cxn>
                <a:cxn ang="0">
                  <a:pos x="348" y="250"/>
                </a:cxn>
                <a:cxn ang="0">
                  <a:pos x="380" y="276"/>
                </a:cxn>
                <a:cxn ang="0">
                  <a:pos x="382" y="276"/>
                </a:cxn>
                <a:cxn ang="0">
                  <a:pos x="390" y="276"/>
                </a:cxn>
              </a:cxnLst>
              <a:rect l="0" t="0" r="r" b="b"/>
              <a:pathLst>
                <a:path w="390" h="276">
                  <a:moveTo>
                    <a:pt x="390" y="276"/>
                  </a:moveTo>
                  <a:lnTo>
                    <a:pt x="390" y="276"/>
                  </a:lnTo>
                  <a:lnTo>
                    <a:pt x="372" y="262"/>
                  </a:lnTo>
                  <a:lnTo>
                    <a:pt x="356" y="246"/>
                  </a:lnTo>
                  <a:lnTo>
                    <a:pt x="340" y="230"/>
                  </a:lnTo>
                  <a:lnTo>
                    <a:pt x="326" y="212"/>
                  </a:lnTo>
                  <a:lnTo>
                    <a:pt x="302" y="172"/>
                  </a:lnTo>
                  <a:lnTo>
                    <a:pt x="278" y="132"/>
                  </a:lnTo>
                  <a:lnTo>
                    <a:pt x="252" y="92"/>
                  </a:lnTo>
                  <a:lnTo>
                    <a:pt x="240" y="74"/>
                  </a:lnTo>
                  <a:lnTo>
                    <a:pt x="224" y="56"/>
                  </a:lnTo>
                  <a:lnTo>
                    <a:pt x="208" y="42"/>
                  </a:lnTo>
                  <a:lnTo>
                    <a:pt x="192" y="28"/>
                  </a:lnTo>
                  <a:lnTo>
                    <a:pt x="172" y="16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36" y="4"/>
                  </a:lnTo>
                  <a:lnTo>
                    <a:pt x="120" y="0"/>
                  </a:lnTo>
                  <a:lnTo>
                    <a:pt x="104" y="0"/>
                  </a:lnTo>
                  <a:lnTo>
                    <a:pt x="88" y="0"/>
                  </a:lnTo>
                  <a:lnTo>
                    <a:pt x="74" y="2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24" y="34"/>
                  </a:lnTo>
                  <a:lnTo>
                    <a:pt x="18" y="42"/>
                  </a:lnTo>
                  <a:lnTo>
                    <a:pt x="8" y="62"/>
                  </a:lnTo>
                  <a:lnTo>
                    <a:pt x="2" y="84"/>
                  </a:lnTo>
                  <a:lnTo>
                    <a:pt x="0" y="108"/>
                  </a:lnTo>
                  <a:lnTo>
                    <a:pt x="2" y="130"/>
                  </a:lnTo>
                  <a:lnTo>
                    <a:pt x="6" y="140"/>
                  </a:lnTo>
                  <a:lnTo>
                    <a:pt x="10" y="150"/>
                  </a:lnTo>
                  <a:lnTo>
                    <a:pt x="14" y="160"/>
                  </a:lnTo>
                  <a:lnTo>
                    <a:pt x="20" y="168"/>
                  </a:lnTo>
                  <a:lnTo>
                    <a:pt x="28" y="176"/>
                  </a:lnTo>
                  <a:lnTo>
                    <a:pt x="36" y="182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2" y="170"/>
                  </a:lnTo>
                  <a:lnTo>
                    <a:pt x="14" y="158"/>
                  </a:lnTo>
                  <a:lnTo>
                    <a:pt x="8" y="142"/>
                  </a:lnTo>
                  <a:lnTo>
                    <a:pt x="6" y="132"/>
                  </a:lnTo>
                  <a:lnTo>
                    <a:pt x="4" y="120"/>
                  </a:lnTo>
                  <a:lnTo>
                    <a:pt x="6" y="108"/>
                  </a:lnTo>
                  <a:lnTo>
                    <a:pt x="8" y="92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8" y="40"/>
                  </a:lnTo>
                  <a:lnTo>
                    <a:pt x="36" y="30"/>
                  </a:lnTo>
                  <a:lnTo>
                    <a:pt x="44" y="24"/>
                  </a:lnTo>
                  <a:lnTo>
                    <a:pt x="54" y="18"/>
                  </a:lnTo>
                  <a:lnTo>
                    <a:pt x="64" y="14"/>
                  </a:lnTo>
                  <a:lnTo>
                    <a:pt x="86" y="8"/>
                  </a:lnTo>
                  <a:lnTo>
                    <a:pt x="110" y="8"/>
                  </a:lnTo>
                  <a:lnTo>
                    <a:pt x="132" y="10"/>
                  </a:lnTo>
                  <a:lnTo>
                    <a:pt x="154" y="16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90" y="34"/>
                  </a:lnTo>
                  <a:lnTo>
                    <a:pt x="204" y="48"/>
                  </a:lnTo>
                  <a:lnTo>
                    <a:pt x="218" y="62"/>
                  </a:lnTo>
                  <a:lnTo>
                    <a:pt x="232" y="78"/>
                  </a:lnTo>
                  <a:lnTo>
                    <a:pt x="254" y="112"/>
                  </a:lnTo>
                  <a:lnTo>
                    <a:pt x="274" y="148"/>
                  </a:lnTo>
                  <a:lnTo>
                    <a:pt x="274" y="148"/>
                  </a:lnTo>
                  <a:lnTo>
                    <a:pt x="296" y="184"/>
                  </a:lnTo>
                  <a:lnTo>
                    <a:pt x="320" y="218"/>
                  </a:lnTo>
                  <a:lnTo>
                    <a:pt x="334" y="236"/>
                  </a:lnTo>
                  <a:lnTo>
                    <a:pt x="348" y="250"/>
                  </a:lnTo>
                  <a:lnTo>
                    <a:pt x="364" y="264"/>
                  </a:lnTo>
                  <a:lnTo>
                    <a:pt x="380" y="276"/>
                  </a:lnTo>
                  <a:lnTo>
                    <a:pt x="380" y="276"/>
                  </a:lnTo>
                  <a:lnTo>
                    <a:pt x="382" y="276"/>
                  </a:lnTo>
                  <a:lnTo>
                    <a:pt x="386" y="276"/>
                  </a:lnTo>
                  <a:lnTo>
                    <a:pt x="390" y="276"/>
                  </a:lnTo>
                  <a:lnTo>
                    <a:pt x="390" y="2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9" name="Freeform 95"/>
            <p:cNvSpPr>
              <a:spLocks/>
            </p:cNvSpPr>
            <p:nvPr/>
          </p:nvSpPr>
          <p:spPr bwMode="auto">
            <a:xfrm>
              <a:off x="6497053" y="1399674"/>
              <a:ext cx="1171074" cy="1074821"/>
            </a:xfrm>
            <a:custGeom>
              <a:avLst/>
              <a:gdLst/>
              <a:ahLst/>
              <a:cxnLst>
                <a:cxn ang="0">
                  <a:pos x="18" y="134"/>
                </a:cxn>
                <a:cxn ang="0">
                  <a:pos x="10" y="8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32" y="32"/>
                </a:cxn>
                <a:cxn ang="0">
                  <a:pos x="62" y="10"/>
                </a:cxn>
                <a:cxn ang="0">
                  <a:pos x="76" y="6"/>
                </a:cxn>
                <a:cxn ang="0">
                  <a:pos x="104" y="8"/>
                </a:cxn>
                <a:cxn ang="0">
                  <a:pos x="126" y="24"/>
                </a:cxn>
                <a:cxn ang="0">
                  <a:pos x="138" y="48"/>
                </a:cxn>
                <a:cxn ang="0">
                  <a:pos x="140" y="64"/>
                </a:cxn>
                <a:cxn ang="0">
                  <a:pos x="134" y="82"/>
                </a:cxn>
                <a:cxn ang="0">
                  <a:pos x="120" y="96"/>
                </a:cxn>
                <a:cxn ang="0">
                  <a:pos x="114" y="100"/>
                </a:cxn>
                <a:cxn ang="0">
                  <a:pos x="100" y="96"/>
                </a:cxn>
                <a:cxn ang="0">
                  <a:pos x="80" y="82"/>
                </a:cxn>
                <a:cxn ang="0">
                  <a:pos x="72" y="72"/>
                </a:cxn>
                <a:cxn ang="0">
                  <a:pos x="66" y="56"/>
                </a:cxn>
                <a:cxn ang="0">
                  <a:pos x="70" y="40"/>
                </a:cxn>
                <a:cxn ang="0">
                  <a:pos x="72" y="36"/>
                </a:cxn>
                <a:cxn ang="0">
                  <a:pos x="82" y="34"/>
                </a:cxn>
                <a:cxn ang="0">
                  <a:pos x="94" y="42"/>
                </a:cxn>
                <a:cxn ang="0">
                  <a:pos x="98" y="50"/>
                </a:cxn>
                <a:cxn ang="0">
                  <a:pos x="96" y="64"/>
                </a:cxn>
                <a:cxn ang="0">
                  <a:pos x="88" y="74"/>
                </a:cxn>
                <a:cxn ang="0">
                  <a:pos x="92" y="72"/>
                </a:cxn>
                <a:cxn ang="0">
                  <a:pos x="102" y="52"/>
                </a:cxn>
                <a:cxn ang="0">
                  <a:pos x="102" y="40"/>
                </a:cxn>
                <a:cxn ang="0">
                  <a:pos x="98" y="36"/>
                </a:cxn>
                <a:cxn ang="0">
                  <a:pos x="86" y="30"/>
                </a:cxn>
                <a:cxn ang="0">
                  <a:pos x="80" y="30"/>
                </a:cxn>
                <a:cxn ang="0">
                  <a:pos x="70" y="34"/>
                </a:cxn>
                <a:cxn ang="0">
                  <a:pos x="62" y="42"/>
                </a:cxn>
                <a:cxn ang="0">
                  <a:pos x="60" y="54"/>
                </a:cxn>
                <a:cxn ang="0">
                  <a:pos x="64" y="66"/>
                </a:cxn>
                <a:cxn ang="0">
                  <a:pos x="70" y="78"/>
                </a:cxn>
                <a:cxn ang="0">
                  <a:pos x="86" y="94"/>
                </a:cxn>
                <a:cxn ang="0">
                  <a:pos x="108" y="104"/>
                </a:cxn>
                <a:cxn ang="0">
                  <a:pos x="128" y="98"/>
                </a:cxn>
                <a:cxn ang="0">
                  <a:pos x="138" y="88"/>
                </a:cxn>
                <a:cxn ang="0">
                  <a:pos x="144" y="74"/>
                </a:cxn>
                <a:cxn ang="0">
                  <a:pos x="142" y="42"/>
                </a:cxn>
                <a:cxn ang="0">
                  <a:pos x="136" y="28"/>
                </a:cxn>
                <a:cxn ang="0">
                  <a:pos x="116" y="8"/>
                </a:cxn>
                <a:cxn ang="0">
                  <a:pos x="88" y="0"/>
                </a:cxn>
                <a:cxn ang="0">
                  <a:pos x="70" y="4"/>
                </a:cxn>
                <a:cxn ang="0">
                  <a:pos x="38" y="18"/>
                </a:cxn>
                <a:cxn ang="0">
                  <a:pos x="24" y="32"/>
                </a:cxn>
                <a:cxn ang="0">
                  <a:pos x="8" y="52"/>
                </a:cxn>
                <a:cxn ang="0">
                  <a:pos x="0" y="76"/>
                </a:cxn>
                <a:cxn ang="0">
                  <a:pos x="0" y="84"/>
                </a:cxn>
                <a:cxn ang="0">
                  <a:pos x="2" y="114"/>
                </a:cxn>
                <a:cxn ang="0">
                  <a:pos x="6" y="130"/>
                </a:cxn>
                <a:cxn ang="0">
                  <a:pos x="6" y="128"/>
                </a:cxn>
                <a:cxn ang="0">
                  <a:pos x="8" y="124"/>
                </a:cxn>
                <a:cxn ang="0">
                  <a:pos x="18" y="134"/>
                </a:cxn>
              </a:cxnLst>
              <a:rect l="0" t="0" r="r" b="b"/>
              <a:pathLst>
                <a:path w="146" h="134">
                  <a:moveTo>
                    <a:pt x="18" y="134"/>
                  </a:moveTo>
                  <a:lnTo>
                    <a:pt x="18" y="134"/>
                  </a:lnTo>
                  <a:lnTo>
                    <a:pt x="12" y="100"/>
                  </a:lnTo>
                  <a:lnTo>
                    <a:pt x="10" y="82"/>
                  </a:lnTo>
                  <a:lnTo>
                    <a:pt x="10" y="7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0" y="48"/>
                  </a:lnTo>
                  <a:lnTo>
                    <a:pt x="32" y="32"/>
                  </a:lnTo>
                  <a:lnTo>
                    <a:pt x="46" y="2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76" y="6"/>
                  </a:lnTo>
                  <a:lnTo>
                    <a:pt x="90" y="6"/>
                  </a:lnTo>
                  <a:lnTo>
                    <a:pt x="104" y="8"/>
                  </a:lnTo>
                  <a:lnTo>
                    <a:pt x="116" y="14"/>
                  </a:lnTo>
                  <a:lnTo>
                    <a:pt x="126" y="24"/>
                  </a:lnTo>
                  <a:lnTo>
                    <a:pt x="134" y="34"/>
                  </a:lnTo>
                  <a:lnTo>
                    <a:pt x="138" y="48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38" y="72"/>
                  </a:lnTo>
                  <a:lnTo>
                    <a:pt x="134" y="82"/>
                  </a:lnTo>
                  <a:lnTo>
                    <a:pt x="128" y="90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14" y="100"/>
                  </a:lnTo>
                  <a:lnTo>
                    <a:pt x="106" y="98"/>
                  </a:lnTo>
                  <a:lnTo>
                    <a:pt x="100" y="96"/>
                  </a:lnTo>
                  <a:lnTo>
                    <a:pt x="92" y="92"/>
                  </a:lnTo>
                  <a:lnTo>
                    <a:pt x="80" y="8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68" y="64"/>
                  </a:lnTo>
                  <a:lnTo>
                    <a:pt x="66" y="56"/>
                  </a:lnTo>
                  <a:lnTo>
                    <a:pt x="66" y="48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2" y="36"/>
                  </a:lnTo>
                  <a:lnTo>
                    <a:pt x="76" y="34"/>
                  </a:lnTo>
                  <a:lnTo>
                    <a:pt x="82" y="34"/>
                  </a:lnTo>
                  <a:lnTo>
                    <a:pt x="86" y="36"/>
                  </a:lnTo>
                  <a:lnTo>
                    <a:pt x="94" y="42"/>
                  </a:lnTo>
                  <a:lnTo>
                    <a:pt x="98" y="50"/>
                  </a:lnTo>
                  <a:lnTo>
                    <a:pt x="98" y="50"/>
                  </a:lnTo>
                  <a:lnTo>
                    <a:pt x="98" y="56"/>
                  </a:lnTo>
                  <a:lnTo>
                    <a:pt x="96" y="64"/>
                  </a:lnTo>
                  <a:lnTo>
                    <a:pt x="92" y="70"/>
                  </a:lnTo>
                  <a:lnTo>
                    <a:pt x="88" y="74"/>
                  </a:lnTo>
                  <a:lnTo>
                    <a:pt x="88" y="74"/>
                  </a:lnTo>
                  <a:lnTo>
                    <a:pt x="92" y="72"/>
                  </a:lnTo>
                  <a:lnTo>
                    <a:pt x="98" y="64"/>
                  </a:lnTo>
                  <a:lnTo>
                    <a:pt x="102" y="52"/>
                  </a:lnTo>
                  <a:lnTo>
                    <a:pt x="102" y="46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98" y="36"/>
                  </a:lnTo>
                  <a:lnTo>
                    <a:pt x="92" y="32"/>
                  </a:lnTo>
                  <a:lnTo>
                    <a:pt x="86" y="30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74" y="30"/>
                  </a:lnTo>
                  <a:lnTo>
                    <a:pt x="70" y="34"/>
                  </a:lnTo>
                  <a:lnTo>
                    <a:pt x="66" y="38"/>
                  </a:lnTo>
                  <a:lnTo>
                    <a:pt x="62" y="42"/>
                  </a:lnTo>
                  <a:lnTo>
                    <a:pt x="60" y="48"/>
                  </a:lnTo>
                  <a:lnTo>
                    <a:pt x="60" y="54"/>
                  </a:lnTo>
                  <a:lnTo>
                    <a:pt x="60" y="6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70" y="78"/>
                  </a:lnTo>
                  <a:lnTo>
                    <a:pt x="78" y="86"/>
                  </a:lnTo>
                  <a:lnTo>
                    <a:pt x="86" y="94"/>
                  </a:lnTo>
                  <a:lnTo>
                    <a:pt x="96" y="100"/>
                  </a:lnTo>
                  <a:lnTo>
                    <a:pt x="108" y="104"/>
                  </a:lnTo>
                  <a:lnTo>
                    <a:pt x="118" y="102"/>
                  </a:lnTo>
                  <a:lnTo>
                    <a:pt x="128" y="98"/>
                  </a:lnTo>
                  <a:lnTo>
                    <a:pt x="138" y="88"/>
                  </a:lnTo>
                  <a:lnTo>
                    <a:pt x="138" y="88"/>
                  </a:lnTo>
                  <a:lnTo>
                    <a:pt x="142" y="82"/>
                  </a:lnTo>
                  <a:lnTo>
                    <a:pt x="144" y="74"/>
                  </a:lnTo>
                  <a:lnTo>
                    <a:pt x="146" y="58"/>
                  </a:lnTo>
                  <a:lnTo>
                    <a:pt x="142" y="42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28" y="16"/>
                  </a:lnTo>
                  <a:lnTo>
                    <a:pt x="116" y="8"/>
                  </a:lnTo>
                  <a:lnTo>
                    <a:pt x="102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70" y="4"/>
                  </a:lnTo>
                  <a:lnTo>
                    <a:pt x="54" y="10"/>
                  </a:lnTo>
                  <a:lnTo>
                    <a:pt x="38" y="18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4" y="40"/>
                  </a:lnTo>
                  <a:lnTo>
                    <a:pt x="8" y="52"/>
                  </a:lnTo>
                  <a:lnTo>
                    <a:pt x="4" y="6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14"/>
                  </a:lnTo>
                  <a:lnTo>
                    <a:pt x="6" y="128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6" y="124"/>
                  </a:lnTo>
                  <a:lnTo>
                    <a:pt x="8" y="124"/>
                  </a:lnTo>
                  <a:lnTo>
                    <a:pt x="12" y="126"/>
                  </a:lnTo>
                  <a:lnTo>
                    <a:pt x="18" y="134"/>
                  </a:lnTo>
                  <a:lnTo>
                    <a:pt x="18" y="1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0" name="Freeform 96"/>
            <p:cNvSpPr>
              <a:spLocks/>
            </p:cNvSpPr>
            <p:nvPr/>
          </p:nvSpPr>
          <p:spPr bwMode="auto">
            <a:xfrm>
              <a:off x="5871411" y="5731042"/>
              <a:ext cx="1219200" cy="1090863"/>
            </a:xfrm>
            <a:custGeom>
              <a:avLst/>
              <a:gdLst/>
              <a:ahLst/>
              <a:cxnLst>
                <a:cxn ang="0">
                  <a:pos x="144" y="62"/>
                </a:cxn>
                <a:cxn ang="0">
                  <a:pos x="122" y="24"/>
                </a:cxn>
                <a:cxn ang="0">
                  <a:pos x="110" y="16"/>
                </a:cxn>
                <a:cxn ang="0">
                  <a:pos x="94" y="10"/>
                </a:cxn>
                <a:cxn ang="0">
                  <a:pos x="78" y="8"/>
                </a:cxn>
                <a:cxn ang="0">
                  <a:pos x="42" y="18"/>
                </a:cxn>
                <a:cxn ang="0">
                  <a:pos x="30" y="26"/>
                </a:cxn>
                <a:cxn ang="0">
                  <a:pos x="12" y="50"/>
                </a:cxn>
                <a:cxn ang="0">
                  <a:pos x="6" y="78"/>
                </a:cxn>
                <a:cxn ang="0">
                  <a:pos x="14" y="106"/>
                </a:cxn>
                <a:cxn ang="0">
                  <a:pos x="22" y="118"/>
                </a:cxn>
                <a:cxn ang="0">
                  <a:pos x="36" y="126"/>
                </a:cxn>
                <a:cxn ang="0">
                  <a:pos x="52" y="126"/>
                </a:cxn>
                <a:cxn ang="0">
                  <a:pos x="58" y="122"/>
                </a:cxn>
                <a:cxn ang="0">
                  <a:pos x="68" y="110"/>
                </a:cxn>
                <a:cxn ang="0">
                  <a:pos x="72" y="84"/>
                </a:cxn>
                <a:cxn ang="0">
                  <a:pos x="72" y="68"/>
                </a:cxn>
                <a:cxn ang="0">
                  <a:pos x="68" y="54"/>
                </a:cxn>
                <a:cxn ang="0">
                  <a:pos x="56" y="44"/>
                </a:cxn>
                <a:cxn ang="0">
                  <a:pos x="50" y="44"/>
                </a:cxn>
                <a:cxn ang="0">
                  <a:pos x="44" y="50"/>
                </a:cxn>
                <a:cxn ang="0">
                  <a:pos x="38" y="66"/>
                </a:cxn>
                <a:cxn ang="0">
                  <a:pos x="40" y="74"/>
                </a:cxn>
                <a:cxn ang="0">
                  <a:pos x="50" y="82"/>
                </a:cxn>
                <a:cxn ang="0">
                  <a:pos x="62" y="84"/>
                </a:cxn>
                <a:cxn ang="0">
                  <a:pos x="58" y="84"/>
                </a:cxn>
                <a:cxn ang="0">
                  <a:pos x="44" y="82"/>
                </a:cxn>
                <a:cxn ang="0">
                  <a:pos x="34" y="76"/>
                </a:cxn>
                <a:cxn ang="0">
                  <a:pos x="32" y="72"/>
                </a:cxn>
                <a:cxn ang="0">
                  <a:pos x="34" y="58"/>
                </a:cxn>
                <a:cxn ang="0">
                  <a:pos x="40" y="46"/>
                </a:cxn>
                <a:cxn ang="0">
                  <a:pos x="46" y="42"/>
                </a:cxn>
                <a:cxn ang="0">
                  <a:pos x="56" y="40"/>
                </a:cxn>
                <a:cxn ang="0">
                  <a:pos x="66" y="42"/>
                </a:cxn>
                <a:cxn ang="0">
                  <a:pos x="72" y="52"/>
                </a:cxn>
                <a:cxn ang="0">
                  <a:pos x="76" y="58"/>
                </a:cxn>
                <a:cxn ang="0">
                  <a:pos x="78" y="84"/>
                </a:cxn>
                <a:cxn ang="0">
                  <a:pos x="72" y="110"/>
                </a:cxn>
                <a:cxn ang="0">
                  <a:pos x="58" y="128"/>
                </a:cxn>
                <a:cxn ang="0">
                  <a:pos x="34" y="136"/>
                </a:cxn>
                <a:cxn ang="0">
                  <a:pos x="28" y="134"/>
                </a:cxn>
                <a:cxn ang="0">
                  <a:pos x="16" y="126"/>
                </a:cxn>
                <a:cxn ang="0">
                  <a:pos x="4" y="106"/>
                </a:cxn>
                <a:cxn ang="0">
                  <a:pos x="0" y="92"/>
                </a:cxn>
                <a:cxn ang="0">
                  <a:pos x="2" y="60"/>
                </a:cxn>
                <a:cxn ang="0">
                  <a:pos x="18" y="32"/>
                </a:cxn>
                <a:cxn ang="0">
                  <a:pos x="32" y="20"/>
                </a:cxn>
                <a:cxn ang="0">
                  <a:pos x="64" y="4"/>
                </a:cxn>
                <a:cxn ang="0">
                  <a:pos x="82" y="0"/>
                </a:cxn>
                <a:cxn ang="0">
                  <a:pos x="106" y="2"/>
                </a:cxn>
                <a:cxn ang="0">
                  <a:pos x="126" y="14"/>
                </a:cxn>
                <a:cxn ang="0">
                  <a:pos x="134" y="22"/>
                </a:cxn>
                <a:cxn ang="0">
                  <a:pos x="152" y="56"/>
                </a:cxn>
                <a:cxn ang="0">
                  <a:pos x="148" y="60"/>
                </a:cxn>
                <a:cxn ang="0">
                  <a:pos x="144" y="62"/>
                </a:cxn>
              </a:cxnLst>
              <a:rect l="0" t="0" r="r" b="b"/>
              <a:pathLst>
                <a:path w="152" h="136">
                  <a:moveTo>
                    <a:pt x="144" y="62"/>
                  </a:moveTo>
                  <a:lnTo>
                    <a:pt x="144" y="62"/>
                  </a:lnTo>
                  <a:lnTo>
                    <a:pt x="130" y="36"/>
                  </a:lnTo>
                  <a:lnTo>
                    <a:pt x="122" y="24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02" y="12"/>
                  </a:lnTo>
                  <a:lnTo>
                    <a:pt x="94" y="10"/>
                  </a:lnTo>
                  <a:lnTo>
                    <a:pt x="86" y="8"/>
                  </a:lnTo>
                  <a:lnTo>
                    <a:pt x="78" y="8"/>
                  </a:lnTo>
                  <a:lnTo>
                    <a:pt x="60" y="10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0" y="26"/>
                  </a:lnTo>
                  <a:lnTo>
                    <a:pt x="20" y="36"/>
                  </a:lnTo>
                  <a:lnTo>
                    <a:pt x="12" y="50"/>
                  </a:lnTo>
                  <a:lnTo>
                    <a:pt x="8" y="64"/>
                  </a:lnTo>
                  <a:lnTo>
                    <a:pt x="6" y="78"/>
                  </a:lnTo>
                  <a:lnTo>
                    <a:pt x="8" y="92"/>
                  </a:lnTo>
                  <a:lnTo>
                    <a:pt x="14" y="106"/>
                  </a:lnTo>
                  <a:lnTo>
                    <a:pt x="22" y="118"/>
                  </a:lnTo>
                  <a:lnTo>
                    <a:pt x="22" y="118"/>
                  </a:lnTo>
                  <a:lnTo>
                    <a:pt x="28" y="124"/>
                  </a:lnTo>
                  <a:lnTo>
                    <a:pt x="36" y="126"/>
                  </a:lnTo>
                  <a:lnTo>
                    <a:pt x="44" y="128"/>
                  </a:lnTo>
                  <a:lnTo>
                    <a:pt x="52" y="126"/>
                  </a:lnTo>
                  <a:lnTo>
                    <a:pt x="52" y="126"/>
                  </a:lnTo>
                  <a:lnTo>
                    <a:pt x="58" y="122"/>
                  </a:lnTo>
                  <a:lnTo>
                    <a:pt x="64" y="116"/>
                  </a:lnTo>
                  <a:lnTo>
                    <a:pt x="68" y="110"/>
                  </a:lnTo>
                  <a:lnTo>
                    <a:pt x="70" y="100"/>
                  </a:lnTo>
                  <a:lnTo>
                    <a:pt x="72" y="84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0" y="60"/>
                  </a:lnTo>
                  <a:lnTo>
                    <a:pt x="68" y="54"/>
                  </a:lnTo>
                  <a:lnTo>
                    <a:pt x="62" y="48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0" y="44"/>
                  </a:lnTo>
                  <a:lnTo>
                    <a:pt x="46" y="46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8" y="66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44" y="80"/>
                  </a:lnTo>
                  <a:lnTo>
                    <a:pt x="50" y="82"/>
                  </a:lnTo>
                  <a:lnTo>
                    <a:pt x="56" y="84"/>
                  </a:lnTo>
                  <a:lnTo>
                    <a:pt x="62" y="84"/>
                  </a:lnTo>
                  <a:lnTo>
                    <a:pt x="62" y="84"/>
                  </a:lnTo>
                  <a:lnTo>
                    <a:pt x="58" y="84"/>
                  </a:lnTo>
                  <a:lnTo>
                    <a:pt x="48" y="84"/>
                  </a:lnTo>
                  <a:lnTo>
                    <a:pt x="44" y="82"/>
                  </a:lnTo>
                  <a:lnTo>
                    <a:pt x="38" y="80"/>
                  </a:lnTo>
                  <a:lnTo>
                    <a:pt x="34" y="76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64"/>
                  </a:lnTo>
                  <a:lnTo>
                    <a:pt x="34" y="58"/>
                  </a:lnTo>
                  <a:lnTo>
                    <a:pt x="36" y="5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6" y="42"/>
                  </a:lnTo>
                  <a:lnTo>
                    <a:pt x="50" y="40"/>
                  </a:lnTo>
                  <a:lnTo>
                    <a:pt x="56" y="40"/>
                  </a:lnTo>
                  <a:lnTo>
                    <a:pt x="62" y="40"/>
                  </a:lnTo>
                  <a:lnTo>
                    <a:pt x="66" y="42"/>
                  </a:lnTo>
                  <a:lnTo>
                    <a:pt x="70" y="46"/>
                  </a:lnTo>
                  <a:lnTo>
                    <a:pt x="72" y="52"/>
                  </a:lnTo>
                  <a:lnTo>
                    <a:pt x="76" y="58"/>
                  </a:lnTo>
                  <a:lnTo>
                    <a:pt x="76" y="58"/>
                  </a:lnTo>
                  <a:lnTo>
                    <a:pt x="76" y="72"/>
                  </a:lnTo>
                  <a:lnTo>
                    <a:pt x="78" y="84"/>
                  </a:lnTo>
                  <a:lnTo>
                    <a:pt x="76" y="98"/>
                  </a:lnTo>
                  <a:lnTo>
                    <a:pt x="72" y="110"/>
                  </a:lnTo>
                  <a:lnTo>
                    <a:pt x="66" y="120"/>
                  </a:lnTo>
                  <a:lnTo>
                    <a:pt x="58" y="128"/>
                  </a:lnTo>
                  <a:lnTo>
                    <a:pt x="48" y="134"/>
                  </a:lnTo>
                  <a:lnTo>
                    <a:pt x="34" y="136"/>
                  </a:lnTo>
                  <a:lnTo>
                    <a:pt x="34" y="136"/>
                  </a:lnTo>
                  <a:lnTo>
                    <a:pt x="28" y="134"/>
                  </a:lnTo>
                  <a:lnTo>
                    <a:pt x="22" y="130"/>
                  </a:lnTo>
                  <a:lnTo>
                    <a:pt x="16" y="126"/>
                  </a:lnTo>
                  <a:lnTo>
                    <a:pt x="12" y="120"/>
                  </a:lnTo>
                  <a:lnTo>
                    <a:pt x="4" y="10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76"/>
                  </a:lnTo>
                  <a:lnTo>
                    <a:pt x="2" y="60"/>
                  </a:lnTo>
                  <a:lnTo>
                    <a:pt x="8" y="46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32" y="20"/>
                  </a:lnTo>
                  <a:lnTo>
                    <a:pt x="48" y="10"/>
                  </a:lnTo>
                  <a:lnTo>
                    <a:pt x="64" y="4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94" y="0"/>
                  </a:lnTo>
                  <a:lnTo>
                    <a:pt x="106" y="2"/>
                  </a:lnTo>
                  <a:lnTo>
                    <a:pt x="116" y="8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34" y="22"/>
                  </a:lnTo>
                  <a:lnTo>
                    <a:pt x="140" y="32"/>
                  </a:lnTo>
                  <a:lnTo>
                    <a:pt x="152" y="56"/>
                  </a:lnTo>
                  <a:lnTo>
                    <a:pt x="152" y="56"/>
                  </a:lnTo>
                  <a:lnTo>
                    <a:pt x="148" y="60"/>
                  </a:lnTo>
                  <a:lnTo>
                    <a:pt x="144" y="62"/>
                  </a:lnTo>
                  <a:lnTo>
                    <a:pt x="144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1" name="Freeform 97"/>
            <p:cNvSpPr>
              <a:spLocks/>
            </p:cNvSpPr>
            <p:nvPr/>
          </p:nvSpPr>
          <p:spPr bwMode="auto">
            <a:xfrm>
              <a:off x="6593305" y="854242"/>
              <a:ext cx="256674" cy="737937"/>
            </a:xfrm>
            <a:custGeom>
              <a:avLst/>
              <a:gdLst/>
              <a:ahLst/>
              <a:cxnLst>
                <a:cxn ang="0">
                  <a:pos x="22" y="56"/>
                </a:cxn>
                <a:cxn ang="0">
                  <a:pos x="22" y="56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6" y="18"/>
                </a:cxn>
                <a:cxn ang="0">
                  <a:pos x="24" y="6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0" y="8"/>
                </a:cxn>
                <a:cxn ang="0">
                  <a:pos x="16" y="16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2" y="44"/>
                </a:cxn>
                <a:cxn ang="0">
                  <a:pos x="0" y="56"/>
                </a:cxn>
                <a:cxn ang="0">
                  <a:pos x="0" y="66"/>
                </a:cxn>
                <a:cxn ang="0">
                  <a:pos x="4" y="76"/>
                </a:cxn>
                <a:cxn ang="0">
                  <a:pos x="6" y="82"/>
                </a:cxn>
                <a:cxn ang="0">
                  <a:pos x="10" y="88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0" y="82"/>
                </a:cxn>
                <a:cxn ang="0">
                  <a:pos x="10" y="70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2" y="78"/>
                </a:cxn>
                <a:cxn ang="0">
                  <a:pos x="12" y="78"/>
                </a:cxn>
                <a:cxn ang="0">
                  <a:pos x="14" y="86"/>
                </a:cxn>
                <a:cxn ang="0">
                  <a:pos x="14" y="86"/>
                </a:cxn>
                <a:cxn ang="0">
                  <a:pos x="16" y="88"/>
                </a:cxn>
                <a:cxn ang="0">
                  <a:pos x="16" y="88"/>
                </a:cxn>
                <a:cxn ang="0">
                  <a:pos x="18" y="82"/>
                </a:cxn>
                <a:cxn ang="0">
                  <a:pos x="24" y="76"/>
                </a:cxn>
                <a:cxn ang="0">
                  <a:pos x="24" y="76"/>
                </a:cxn>
                <a:cxn ang="0">
                  <a:pos x="30" y="68"/>
                </a:cxn>
                <a:cxn ang="0">
                  <a:pos x="32" y="60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30" y="5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6"/>
                </a:cxn>
                <a:cxn ang="0">
                  <a:pos x="22" y="56"/>
                </a:cxn>
              </a:cxnLst>
              <a:rect l="0" t="0" r="r" b="b"/>
              <a:pathLst>
                <a:path w="32" h="92">
                  <a:moveTo>
                    <a:pt x="22" y="56"/>
                  </a:moveTo>
                  <a:lnTo>
                    <a:pt x="22" y="56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6" y="18"/>
                  </a:lnTo>
                  <a:lnTo>
                    <a:pt x="24" y="6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0" y="8"/>
                  </a:lnTo>
                  <a:lnTo>
                    <a:pt x="16" y="1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2" y="44"/>
                  </a:lnTo>
                  <a:lnTo>
                    <a:pt x="0" y="56"/>
                  </a:lnTo>
                  <a:lnTo>
                    <a:pt x="0" y="66"/>
                  </a:lnTo>
                  <a:lnTo>
                    <a:pt x="4" y="76"/>
                  </a:lnTo>
                  <a:lnTo>
                    <a:pt x="6" y="82"/>
                  </a:lnTo>
                  <a:lnTo>
                    <a:pt x="10" y="88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0" y="82"/>
                  </a:lnTo>
                  <a:lnTo>
                    <a:pt x="10" y="7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4" y="86"/>
                  </a:lnTo>
                  <a:lnTo>
                    <a:pt x="14" y="86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82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30" y="68"/>
                  </a:lnTo>
                  <a:lnTo>
                    <a:pt x="32" y="60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0" y="5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6"/>
                  </a:lnTo>
                  <a:lnTo>
                    <a:pt x="22" y="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2" name="Freeform 98"/>
            <p:cNvSpPr>
              <a:spLocks/>
            </p:cNvSpPr>
            <p:nvPr/>
          </p:nvSpPr>
          <p:spPr bwMode="auto">
            <a:xfrm>
              <a:off x="5518484" y="838200"/>
              <a:ext cx="336884" cy="946484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4" y="16"/>
                </a:cxn>
                <a:cxn ang="0">
                  <a:pos x="2" y="26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8" y="80"/>
                </a:cxn>
                <a:cxn ang="0">
                  <a:pos x="18" y="80"/>
                </a:cxn>
                <a:cxn ang="0">
                  <a:pos x="28" y="98"/>
                </a:cxn>
                <a:cxn ang="0">
                  <a:pos x="34" y="106"/>
                </a:cxn>
                <a:cxn ang="0">
                  <a:pos x="38" y="116"/>
                </a:cxn>
                <a:cxn ang="0">
                  <a:pos x="38" y="116"/>
                </a:cxn>
                <a:cxn ang="0">
                  <a:pos x="38" y="118"/>
                </a:cxn>
                <a:cxn ang="0">
                  <a:pos x="40" y="118"/>
                </a:cxn>
                <a:cxn ang="0">
                  <a:pos x="40" y="118"/>
                </a:cxn>
                <a:cxn ang="0">
                  <a:pos x="42" y="116"/>
                </a:cxn>
                <a:cxn ang="0">
                  <a:pos x="42" y="114"/>
                </a:cxn>
                <a:cxn ang="0">
                  <a:pos x="42" y="114"/>
                </a:cxn>
                <a:cxn ang="0">
                  <a:pos x="36" y="100"/>
                </a:cxn>
                <a:cxn ang="0">
                  <a:pos x="28" y="88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8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6" y="26"/>
                </a:cxn>
                <a:cxn ang="0">
                  <a:pos x="12" y="10"/>
                </a:cxn>
                <a:cxn ang="0">
                  <a:pos x="12" y="10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6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42" h="118">
                  <a:moveTo>
                    <a:pt x="12" y="2"/>
                  </a:moveTo>
                  <a:lnTo>
                    <a:pt x="12" y="2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16"/>
                  </a:lnTo>
                  <a:lnTo>
                    <a:pt x="2" y="2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28" y="98"/>
                  </a:lnTo>
                  <a:lnTo>
                    <a:pt x="34" y="106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38" y="118"/>
                  </a:lnTo>
                  <a:lnTo>
                    <a:pt x="40" y="118"/>
                  </a:lnTo>
                  <a:lnTo>
                    <a:pt x="40" y="118"/>
                  </a:lnTo>
                  <a:lnTo>
                    <a:pt x="42" y="116"/>
                  </a:lnTo>
                  <a:lnTo>
                    <a:pt x="42" y="114"/>
                  </a:lnTo>
                  <a:lnTo>
                    <a:pt x="42" y="114"/>
                  </a:lnTo>
                  <a:lnTo>
                    <a:pt x="36" y="100"/>
                  </a:lnTo>
                  <a:lnTo>
                    <a:pt x="28" y="88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8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26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3" name="Freeform 99"/>
            <p:cNvSpPr>
              <a:spLocks/>
            </p:cNvSpPr>
            <p:nvPr/>
          </p:nvSpPr>
          <p:spPr bwMode="auto">
            <a:xfrm>
              <a:off x="3481137" y="469232"/>
              <a:ext cx="1283368" cy="978568"/>
            </a:xfrm>
            <a:custGeom>
              <a:avLst/>
              <a:gdLst/>
              <a:ahLst/>
              <a:cxnLst>
                <a:cxn ang="0">
                  <a:pos x="30" y="40"/>
                </a:cxn>
                <a:cxn ang="0">
                  <a:pos x="20" y="44"/>
                </a:cxn>
                <a:cxn ang="0">
                  <a:pos x="10" y="42"/>
                </a:cxn>
                <a:cxn ang="0">
                  <a:pos x="8" y="40"/>
                </a:cxn>
                <a:cxn ang="0">
                  <a:pos x="6" y="36"/>
                </a:cxn>
                <a:cxn ang="0">
                  <a:pos x="8" y="24"/>
                </a:cxn>
                <a:cxn ang="0">
                  <a:pos x="10" y="22"/>
                </a:cxn>
                <a:cxn ang="0">
                  <a:pos x="14" y="16"/>
                </a:cxn>
                <a:cxn ang="0">
                  <a:pos x="26" y="8"/>
                </a:cxn>
                <a:cxn ang="0">
                  <a:pos x="32" y="6"/>
                </a:cxn>
                <a:cxn ang="0">
                  <a:pos x="46" y="6"/>
                </a:cxn>
                <a:cxn ang="0">
                  <a:pos x="60" y="12"/>
                </a:cxn>
                <a:cxn ang="0">
                  <a:pos x="74" y="20"/>
                </a:cxn>
                <a:cxn ang="0">
                  <a:pos x="82" y="32"/>
                </a:cxn>
                <a:cxn ang="0">
                  <a:pos x="86" y="48"/>
                </a:cxn>
                <a:cxn ang="0">
                  <a:pos x="88" y="64"/>
                </a:cxn>
                <a:cxn ang="0">
                  <a:pos x="96" y="90"/>
                </a:cxn>
                <a:cxn ang="0">
                  <a:pos x="102" y="96"/>
                </a:cxn>
                <a:cxn ang="0">
                  <a:pos x="128" y="114"/>
                </a:cxn>
                <a:cxn ang="0">
                  <a:pos x="142" y="120"/>
                </a:cxn>
                <a:cxn ang="0">
                  <a:pos x="150" y="122"/>
                </a:cxn>
                <a:cxn ang="0">
                  <a:pos x="158" y="122"/>
                </a:cxn>
                <a:cxn ang="0">
                  <a:pos x="160" y="120"/>
                </a:cxn>
                <a:cxn ang="0">
                  <a:pos x="158" y="118"/>
                </a:cxn>
                <a:cxn ang="0">
                  <a:pos x="156" y="118"/>
                </a:cxn>
                <a:cxn ang="0">
                  <a:pos x="144" y="116"/>
                </a:cxn>
                <a:cxn ang="0">
                  <a:pos x="130" y="110"/>
                </a:cxn>
                <a:cxn ang="0">
                  <a:pos x="116" y="102"/>
                </a:cxn>
                <a:cxn ang="0">
                  <a:pos x="104" y="92"/>
                </a:cxn>
                <a:cxn ang="0">
                  <a:pos x="96" y="80"/>
                </a:cxn>
                <a:cxn ang="0">
                  <a:pos x="92" y="64"/>
                </a:cxn>
                <a:cxn ang="0">
                  <a:pos x="88" y="38"/>
                </a:cxn>
                <a:cxn ang="0">
                  <a:pos x="86" y="30"/>
                </a:cxn>
                <a:cxn ang="0">
                  <a:pos x="76" y="16"/>
                </a:cxn>
                <a:cxn ang="0">
                  <a:pos x="62" y="6"/>
                </a:cxn>
                <a:cxn ang="0">
                  <a:pos x="48" y="2"/>
                </a:cxn>
                <a:cxn ang="0">
                  <a:pos x="32" y="2"/>
                </a:cxn>
                <a:cxn ang="0">
                  <a:pos x="24" y="4"/>
                </a:cxn>
                <a:cxn ang="0">
                  <a:pos x="10" y="12"/>
                </a:cxn>
                <a:cxn ang="0">
                  <a:pos x="6" y="20"/>
                </a:cxn>
                <a:cxn ang="0">
                  <a:pos x="4" y="22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8" y="48"/>
                </a:cxn>
                <a:cxn ang="0">
                  <a:pos x="20" y="48"/>
                </a:cxn>
                <a:cxn ang="0">
                  <a:pos x="32" y="44"/>
                </a:cxn>
                <a:cxn ang="0">
                  <a:pos x="34" y="42"/>
                </a:cxn>
                <a:cxn ang="0">
                  <a:pos x="32" y="40"/>
                </a:cxn>
                <a:cxn ang="0">
                  <a:pos x="30" y="40"/>
                </a:cxn>
              </a:cxnLst>
              <a:rect l="0" t="0" r="r" b="b"/>
              <a:pathLst>
                <a:path w="160" h="122">
                  <a:moveTo>
                    <a:pt x="30" y="40"/>
                  </a:moveTo>
                  <a:lnTo>
                    <a:pt x="30" y="40"/>
                  </a:lnTo>
                  <a:lnTo>
                    <a:pt x="24" y="42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8" y="40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16"/>
                  </a:lnTo>
                  <a:lnTo>
                    <a:pt x="20" y="10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40" y="6"/>
                  </a:lnTo>
                  <a:lnTo>
                    <a:pt x="46" y="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8" y="16"/>
                  </a:lnTo>
                  <a:lnTo>
                    <a:pt x="74" y="20"/>
                  </a:lnTo>
                  <a:lnTo>
                    <a:pt x="78" y="26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6" y="48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92" y="82"/>
                  </a:lnTo>
                  <a:lnTo>
                    <a:pt x="96" y="90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12" y="106"/>
                  </a:lnTo>
                  <a:lnTo>
                    <a:pt x="128" y="114"/>
                  </a:lnTo>
                  <a:lnTo>
                    <a:pt x="128" y="114"/>
                  </a:lnTo>
                  <a:lnTo>
                    <a:pt x="142" y="120"/>
                  </a:lnTo>
                  <a:lnTo>
                    <a:pt x="142" y="120"/>
                  </a:lnTo>
                  <a:lnTo>
                    <a:pt x="150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58" y="118"/>
                  </a:lnTo>
                  <a:lnTo>
                    <a:pt x="156" y="118"/>
                  </a:lnTo>
                  <a:lnTo>
                    <a:pt x="156" y="118"/>
                  </a:lnTo>
                  <a:lnTo>
                    <a:pt x="152" y="118"/>
                  </a:lnTo>
                  <a:lnTo>
                    <a:pt x="144" y="116"/>
                  </a:lnTo>
                  <a:lnTo>
                    <a:pt x="144" y="116"/>
                  </a:lnTo>
                  <a:lnTo>
                    <a:pt x="130" y="110"/>
                  </a:lnTo>
                  <a:lnTo>
                    <a:pt x="130" y="110"/>
                  </a:lnTo>
                  <a:lnTo>
                    <a:pt x="116" y="10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0" y="86"/>
                  </a:lnTo>
                  <a:lnTo>
                    <a:pt x="96" y="80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0" y="48"/>
                  </a:lnTo>
                  <a:lnTo>
                    <a:pt x="88" y="38"/>
                  </a:lnTo>
                  <a:lnTo>
                    <a:pt x="86" y="30"/>
                  </a:lnTo>
                  <a:lnTo>
                    <a:pt x="86" y="30"/>
                  </a:lnTo>
                  <a:lnTo>
                    <a:pt x="82" y="24"/>
                  </a:lnTo>
                  <a:lnTo>
                    <a:pt x="76" y="16"/>
                  </a:lnTo>
                  <a:lnTo>
                    <a:pt x="70" y="12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24" y="4"/>
                  </a:lnTo>
                  <a:lnTo>
                    <a:pt x="18" y="6"/>
                  </a:lnTo>
                  <a:lnTo>
                    <a:pt x="10" y="12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4" y="48"/>
                  </a:lnTo>
                  <a:lnTo>
                    <a:pt x="20" y="48"/>
                  </a:lnTo>
                  <a:lnTo>
                    <a:pt x="26" y="46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42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4" name="Freeform 100"/>
            <p:cNvSpPr>
              <a:spLocks/>
            </p:cNvSpPr>
            <p:nvPr/>
          </p:nvSpPr>
          <p:spPr bwMode="auto">
            <a:xfrm>
              <a:off x="7010400" y="4608095"/>
              <a:ext cx="1925053" cy="1251284"/>
            </a:xfrm>
            <a:custGeom>
              <a:avLst/>
              <a:gdLst/>
              <a:ahLst/>
              <a:cxnLst>
                <a:cxn ang="0">
                  <a:pos x="240" y="24"/>
                </a:cxn>
                <a:cxn ang="0">
                  <a:pos x="224" y="26"/>
                </a:cxn>
                <a:cxn ang="0">
                  <a:pos x="188" y="16"/>
                </a:cxn>
                <a:cxn ang="0">
                  <a:pos x="170" y="10"/>
                </a:cxn>
                <a:cxn ang="0">
                  <a:pos x="144" y="2"/>
                </a:cxn>
                <a:cxn ang="0">
                  <a:pos x="122" y="0"/>
                </a:cxn>
                <a:cxn ang="0">
                  <a:pos x="104" y="2"/>
                </a:cxn>
                <a:cxn ang="0">
                  <a:pos x="76" y="18"/>
                </a:cxn>
                <a:cxn ang="0">
                  <a:pos x="58" y="38"/>
                </a:cxn>
                <a:cxn ang="0">
                  <a:pos x="52" y="46"/>
                </a:cxn>
                <a:cxn ang="0">
                  <a:pos x="48" y="52"/>
                </a:cxn>
                <a:cxn ang="0">
                  <a:pos x="14" y="100"/>
                </a:cxn>
                <a:cxn ang="0">
                  <a:pos x="8" y="114"/>
                </a:cxn>
                <a:cxn ang="0">
                  <a:pos x="0" y="140"/>
                </a:cxn>
                <a:cxn ang="0">
                  <a:pos x="0" y="152"/>
                </a:cxn>
                <a:cxn ang="0">
                  <a:pos x="2" y="156"/>
                </a:cxn>
                <a:cxn ang="0">
                  <a:pos x="4" y="154"/>
                </a:cxn>
                <a:cxn ang="0">
                  <a:pos x="4" y="152"/>
                </a:cxn>
                <a:cxn ang="0">
                  <a:pos x="8" y="130"/>
                </a:cxn>
                <a:cxn ang="0">
                  <a:pos x="18" y="102"/>
                </a:cxn>
                <a:cxn ang="0">
                  <a:pos x="28" y="86"/>
                </a:cxn>
                <a:cxn ang="0">
                  <a:pos x="50" y="54"/>
                </a:cxn>
                <a:cxn ang="0">
                  <a:pos x="64" y="42"/>
                </a:cxn>
                <a:cxn ang="0">
                  <a:pos x="96" y="28"/>
                </a:cxn>
                <a:cxn ang="0">
                  <a:pos x="112" y="24"/>
                </a:cxn>
                <a:cxn ang="0">
                  <a:pos x="76" y="40"/>
                </a:cxn>
                <a:cxn ang="0">
                  <a:pos x="62" y="48"/>
                </a:cxn>
                <a:cxn ang="0">
                  <a:pos x="58" y="52"/>
                </a:cxn>
                <a:cxn ang="0">
                  <a:pos x="70" y="56"/>
                </a:cxn>
                <a:cxn ang="0">
                  <a:pos x="88" y="66"/>
                </a:cxn>
                <a:cxn ang="0">
                  <a:pos x="108" y="74"/>
                </a:cxn>
                <a:cxn ang="0">
                  <a:pos x="126" y="76"/>
                </a:cxn>
                <a:cxn ang="0">
                  <a:pos x="146" y="72"/>
                </a:cxn>
                <a:cxn ang="0">
                  <a:pos x="138" y="70"/>
                </a:cxn>
                <a:cxn ang="0">
                  <a:pos x="116" y="52"/>
                </a:cxn>
                <a:cxn ang="0">
                  <a:pos x="114" y="50"/>
                </a:cxn>
                <a:cxn ang="0">
                  <a:pos x="130" y="54"/>
                </a:cxn>
                <a:cxn ang="0">
                  <a:pos x="150" y="56"/>
                </a:cxn>
                <a:cxn ang="0">
                  <a:pos x="188" y="50"/>
                </a:cxn>
                <a:cxn ang="0">
                  <a:pos x="220" y="38"/>
                </a:cxn>
                <a:cxn ang="0">
                  <a:pos x="240" y="24"/>
                </a:cxn>
              </a:cxnLst>
              <a:rect l="0" t="0" r="r" b="b"/>
              <a:pathLst>
                <a:path w="240" h="156">
                  <a:moveTo>
                    <a:pt x="240" y="24"/>
                  </a:moveTo>
                  <a:lnTo>
                    <a:pt x="240" y="24"/>
                  </a:lnTo>
                  <a:lnTo>
                    <a:pt x="236" y="26"/>
                  </a:lnTo>
                  <a:lnTo>
                    <a:pt x="224" y="26"/>
                  </a:lnTo>
                  <a:lnTo>
                    <a:pt x="202" y="22"/>
                  </a:lnTo>
                  <a:lnTo>
                    <a:pt x="188" y="16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56" y="4"/>
                  </a:lnTo>
                  <a:lnTo>
                    <a:pt x="144" y="2"/>
                  </a:lnTo>
                  <a:lnTo>
                    <a:pt x="134" y="0"/>
                  </a:lnTo>
                  <a:lnTo>
                    <a:pt x="122" y="0"/>
                  </a:lnTo>
                  <a:lnTo>
                    <a:pt x="114" y="0"/>
                  </a:lnTo>
                  <a:lnTo>
                    <a:pt x="104" y="2"/>
                  </a:lnTo>
                  <a:lnTo>
                    <a:pt x="88" y="10"/>
                  </a:lnTo>
                  <a:lnTo>
                    <a:pt x="76" y="18"/>
                  </a:lnTo>
                  <a:lnTo>
                    <a:pt x="64" y="28"/>
                  </a:lnTo>
                  <a:lnTo>
                    <a:pt x="58" y="38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30" y="74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8" y="114"/>
                  </a:lnTo>
                  <a:lnTo>
                    <a:pt x="4" y="128"/>
                  </a:lnTo>
                  <a:lnTo>
                    <a:pt x="0" y="14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4" y="154"/>
                  </a:lnTo>
                  <a:lnTo>
                    <a:pt x="4" y="152"/>
                  </a:lnTo>
                  <a:lnTo>
                    <a:pt x="4" y="152"/>
                  </a:lnTo>
                  <a:lnTo>
                    <a:pt x="4" y="142"/>
                  </a:lnTo>
                  <a:lnTo>
                    <a:pt x="8" y="130"/>
                  </a:lnTo>
                  <a:lnTo>
                    <a:pt x="12" y="116"/>
                  </a:lnTo>
                  <a:lnTo>
                    <a:pt x="18" y="102"/>
                  </a:lnTo>
                  <a:lnTo>
                    <a:pt x="18" y="102"/>
                  </a:lnTo>
                  <a:lnTo>
                    <a:pt x="28" y="86"/>
                  </a:lnTo>
                  <a:lnTo>
                    <a:pt x="38" y="70"/>
                  </a:lnTo>
                  <a:lnTo>
                    <a:pt x="50" y="54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80" y="34"/>
                  </a:lnTo>
                  <a:lnTo>
                    <a:pt x="96" y="28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92" y="32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70" y="56"/>
                  </a:lnTo>
                  <a:lnTo>
                    <a:pt x="88" y="66"/>
                  </a:lnTo>
                  <a:lnTo>
                    <a:pt x="88" y="66"/>
                  </a:lnTo>
                  <a:lnTo>
                    <a:pt x="98" y="72"/>
                  </a:lnTo>
                  <a:lnTo>
                    <a:pt x="108" y="74"/>
                  </a:lnTo>
                  <a:lnTo>
                    <a:pt x="118" y="76"/>
                  </a:lnTo>
                  <a:lnTo>
                    <a:pt x="126" y="76"/>
                  </a:lnTo>
                  <a:lnTo>
                    <a:pt x="140" y="74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38" y="70"/>
                  </a:lnTo>
                  <a:lnTo>
                    <a:pt x="130" y="64"/>
                  </a:lnTo>
                  <a:lnTo>
                    <a:pt x="116" y="52"/>
                  </a:lnTo>
                  <a:lnTo>
                    <a:pt x="116" y="52"/>
                  </a:lnTo>
                  <a:lnTo>
                    <a:pt x="114" y="50"/>
                  </a:lnTo>
                  <a:lnTo>
                    <a:pt x="114" y="50"/>
                  </a:lnTo>
                  <a:lnTo>
                    <a:pt x="130" y="54"/>
                  </a:lnTo>
                  <a:lnTo>
                    <a:pt x="130" y="54"/>
                  </a:lnTo>
                  <a:lnTo>
                    <a:pt x="150" y="56"/>
                  </a:lnTo>
                  <a:lnTo>
                    <a:pt x="170" y="54"/>
                  </a:lnTo>
                  <a:lnTo>
                    <a:pt x="188" y="50"/>
                  </a:lnTo>
                  <a:lnTo>
                    <a:pt x="206" y="44"/>
                  </a:lnTo>
                  <a:lnTo>
                    <a:pt x="220" y="38"/>
                  </a:lnTo>
                  <a:lnTo>
                    <a:pt x="230" y="32"/>
                  </a:lnTo>
                  <a:lnTo>
                    <a:pt x="240" y="24"/>
                  </a:lnTo>
                  <a:lnTo>
                    <a:pt x="24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5" name="Freeform 101"/>
            <p:cNvSpPr>
              <a:spLocks/>
            </p:cNvSpPr>
            <p:nvPr/>
          </p:nvSpPr>
          <p:spPr bwMode="auto">
            <a:xfrm>
              <a:off x="7138737" y="3276600"/>
              <a:ext cx="978568" cy="914400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0"/>
                </a:cxn>
                <a:cxn ang="0">
                  <a:pos x="104" y="0"/>
                </a:cxn>
                <a:cxn ang="0">
                  <a:pos x="88" y="4"/>
                </a:cxn>
                <a:cxn ang="0">
                  <a:pos x="88" y="4"/>
                </a:cxn>
                <a:cxn ang="0">
                  <a:pos x="76" y="10"/>
                </a:cxn>
                <a:cxn ang="0">
                  <a:pos x="64" y="16"/>
                </a:cxn>
                <a:cxn ang="0">
                  <a:pos x="54" y="26"/>
                </a:cxn>
                <a:cxn ang="0">
                  <a:pos x="44" y="36"/>
                </a:cxn>
                <a:cxn ang="0">
                  <a:pos x="44" y="36"/>
                </a:cxn>
                <a:cxn ang="0">
                  <a:pos x="26" y="58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4" y="96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4" y="114"/>
                </a:cxn>
                <a:cxn ang="0">
                  <a:pos x="6" y="112"/>
                </a:cxn>
                <a:cxn ang="0">
                  <a:pos x="6" y="112"/>
                </a:cxn>
                <a:cxn ang="0">
                  <a:pos x="8" y="98"/>
                </a:cxn>
                <a:cxn ang="0">
                  <a:pos x="16" y="82"/>
                </a:cxn>
                <a:cxn ang="0">
                  <a:pos x="16" y="82"/>
                </a:cxn>
                <a:cxn ang="0">
                  <a:pos x="24" y="68"/>
                </a:cxn>
                <a:cxn ang="0">
                  <a:pos x="34" y="52"/>
                </a:cxn>
                <a:cxn ang="0">
                  <a:pos x="46" y="38"/>
                </a:cxn>
                <a:cxn ang="0">
                  <a:pos x="60" y="26"/>
                </a:cxn>
                <a:cxn ang="0">
                  <a:pos x="60" y="26"/>
                </a:cxn>
                <a:cxn ang="0">
                  <a:pos x="74" y="16"/>
                </a:cxn>
                <a:cxn ang="0">
                  <a:pos x="90" y="10"/>
                </a:cxn>
                <a:cxn ang="0">
                  <a:pos x="90" y="10"/>
                </a:cxn>
                <a:cxn ang="0">
                  <a:pos x="104" y="6"/>
                </a:cxn>
                <a:cxn ang="0">
                  <a:pos x="120" y="6"/>
                </a:cxn>
                <a:cxn ang="0">
                  <a:pos x="120" y="6"/>
                </a:cxn>
                <a:cxn ang="0">
                  <a:pos x="122" y="6"/>
                </a:cxn>
                <a:cxn ang="0">
                  <a:pos x="122" y="4"/>
                </a:cxn>
                <a:cxn ang="0">
                  <a:pos x="122" y="4"/>
                </a:cxn>
                <a:cxn ang="0">
                  <a:pos x="122" y="2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2" h="114">
                  <a:moveTo>
                    <a:pt x="120" y="2"/>
                  </a:moveTo>
                  <a:lnTo>
                    <a:pt x="120" y="2"/>
                  </a:lnTo>
                  <a:lnTo>
                    <a:pt x="112" y="0"/>
                  </a:lnTo>
                  <a:lnTo>
                    <a:pt x="104" y="0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76" y="10"/>
                  </a:lnTo>
                  <a:lnTo>
                    <a:pt x="64" y="16"/>
                  </a:lnTo>
                  <a:lnTo>
                    <a:pt x="54" y="2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26" y="58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4" y="96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4" y="114"/>
                  </a:lnTo>
                  <a:lnTo>
                    <a:pt x="6" y="112"/>
                  </a:lnTo>
                  <a:lnTo>
                    <a:pt x="6" y="112"/>
                  </a:lnTo>
                  <a:lnTo>
                    <a:pt x="8" y="98"/>
                  </a:lnTo>
                  <a:lnTo>
                    <a:pt x="16" y="82"/>
                  </a:lnTo>
                  <a:lnTo>
                    <a:pt x="16" y="82"/>
                  </a:lnTo>
                  <a:lnTo>
                    <a:pt x="24" y="68"/>
                  </a:lnTo>
                  <a:lnTo>
                    <a:pt x="34" y="52"/>
                  </a:lnTo>
                  <a:lnTo>
                    <a:pt x="46" y="38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74" y="16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104" y="6"/>
                  </a:lnTo>
                  <a:lnTo>
                    <a:pt x="120" y="6"/>
                  </a:lnTo>
                  <a:lnTo>
                    <a:pt x="120" y="6"/>
                  </a:lnTo>
                  <a:lnTo>
                    <a:pt x="122" y="6"/>
                  </a:lnTo>
                  <a:lnTo>
                    <a:pt x="122" y="4"/>
                  </a:lnTo>
                  <a:lnTo>
                    <a:pt x="122" y="4"/>
                  </a:lnTo>
                  <a:lnTo>
                    <a:pt x="122" y="2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6" name="Freeform 102"/>
            <p:cNvSpPr>
              <a:spLocks/>
            </p:cNvSpPr>
            <p:nvPr/>
          </p:nvSpPr>
          <p:spPr bwMode="auto">
            <a:xfrm>
              <a:off x="3304674" y="2490537"/>
              <a:ext cx="240632" cy="59355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24" y="64"/>
                </a:cxn>
                <a:cxn ang="0">
                  <a:pos x="18" y="58"/>
                </a:cxn>
                <a:cxn ang="0">
                  <a:pos x="12" y="50"/>
                </a:cxn>
                <a:cxn ang="0">
                  <a:pos x="8" y="42"/>
                </a:cxn>
                <a:cxn ang="0">
                  <a:pos x="8" y="42"/>
                </a:cxn>
                <a:cxn ang="0">
                  <a:pos x="6" y="32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6" y="12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8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6" y="66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74"/>
                </a:cxn>
                <a:cxn ang="0">
                  <a:pos x="30" y="74"/>
                </a:cxn>
                <a:cxn ang="0">
                  <a:pos x="30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30" h="74">
                  <a:moveTo>
                    <a:pt x="30" y="70"/>
                  </a:moveTo>
                  <a:lnTo>
                    <a:pt x="30" y="70"/>
                  </a:lnTo>
                  <a:lnTo>
                    <a:pt x="24" y="64"/>
                  </a:lnTo>
                  <a:lnTo>
                    <a:pt x="18" y="58"/>
                  </a:lnTo>
                  <a:lnTo>
                    <a:pt x="12" y="50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6" y="3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2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1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8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6" y="66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7" name="Freeform 103"/>
            <p:cNvSpPr>
              <a:spLocks/>
            </p:cNvSpPr>
            <p:nvPr/>
          </p:nvSpPr>
          <p:spPr bwMode="auto">
            <a:xfrm>
              <a:off x="8261684" y="-1070811"/>
              <a:ext cx="368968" cy="75397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0" y="10"/>
                </a:cxn>
                <a:cxn ang="0">
                  <a:pos x="40" y="24"/>
                </a:cxn>
                <a:cxn ang="0">
                  <a:pos x="40" y="32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56"/>
                </a:cxn>
                <a:cxn ang="0">
                  <a:pos x="42" y="68"/>
                </a:cxn>
                <a:cxn ang="0">
                  <a:pos x="40" y="78"/>
                </a:cxn>
                <a:cxn ang="0">
                  <a:pos x="34" y="88"/>
                </a:cxn>
                <a:cxn ang="0">
                  <a:pos x="28" y="92"/>
                </a:cxn>
                <a:cxn ang="0">
                  <a:pos x="24" y="94"/>
                </a:cxn>
                <a:cxn ang="0">
                  <a:pos x="20" y="92"/>
                </a:cxn>
                <a:cxn ang="0">
                  <a:pos x="16" y="90"/>
                </a:cxn>
                <a:cxn ang="0">
                  <a:pos x="12" y="86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66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2" y="50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0" y="50"/>
                </a:cxn>
                <a:cxn ang="0">
                  <a:pos x="12" y="56"/>
                </a:cxn>
                <a:cxn ang="0">
                  <a:pos x="14" y="58"/>
                </a:cxn>
                <a:cxn ang="0">
                  <a:pos x="18" y="58"/>
                </a:cxn>
                <a:cxn ang="0">
                  <a:pos x="18" y="58"/>
                </a:cxn>
                <a:cxn ang="0">
                  <a:pos x="14" y="50"/>
                </a:cxn>
                <a:cxn ang="0">
                  <a:pos x="14" y="4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4" y="20"/>
                </a:cxn>
                <a:cxn ang="0">
                  <a:pos x="34" y="1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94">
                  <a:moveTo>
                    <a:pt x="46" y="0"/>
                  </a:moveTo>
                  <a:lnTo>
                    <a:pt x="46" y="0"/>
                  </a:lnTo>
                  <a:lnTo>
                    <a:pt x="44" y="2"/>
                  </a:lnTo>
                  <a:lnTo>
                    <a:pt x="40" y="10"/>
                  </a:lnTo>
                  <a:lnTo>
                    <a:pt x="40" y="24"/>
                  </a:lnTo>
                  <a:lnTo>
                    <a:pt x="40" y="32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56"/>
                  </a:lnTo>
                  <a:lnTo>
                    <a:pt x="42" y="68"/>
                  </a:lnTo>
                  <a:lnTo>
                    <a:pt x="40" y="78"/>
                  </a:lnTo>
                  <a:lnTo>
                    <a:pt x="34" y="88"/>
                  </a:lnTo>
                  <a:lnTo>
                    <a:pt x="28" y="92"/>
                  </a:lnTo>
                  <a:lnTo>
                    <a:pt x="24" y="94"/>
                  </a:lnTo>
                  <a:lnTo>
                    <a:pt x="20" y="92"/>
                  </a:lnTo>
                  <a:lnTo>
                    <a:pt x="16" y="90"/>
                  </a:lnTo>
                  <a:lnTo>
                    <a:pt x="12" y="86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66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2" y="50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50"/>
                  </a:lnTo>
                  <a:lnTo>
                    <a:pt x="12" y="56"/>
                  </a:lnTo>
                  <a:lnTo>
                    <a:pt x="14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4" y="50"/>
                  </a:lnTo>
                  <a:lnTo>
                    <a:pt x="14" y="4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4" y="20"/>
                  </a:lnTo>
                  <a:lnTo>
                    <a:pt x="34" y="1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8" name="Freeform 104"/>
            <p:cNvSpPr>
              <a:spLocks/>
            </p:cNvSpPr>
            <p:nvPr/>
          </p:nvSpPr>
          <p:spPr bwMode="auto">
            <a:xfrm>
              <a:off x="8229600" y="-509337"/>
              <a:ext cx="240632" cy="577516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6" y="16"/>
                </a:cxn>
                <a:cxn ang="0">
                  <a:pos x="12" y="24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6" y="42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60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6" y="72"/>
                </a:cxn>
                <a:cxn ang="0">
                  <a:pos x="4" y="72"/>
                </a:cxn>
                <a:cxn ang="0">
                  <a:pos x="4" y="72"/>
                </a:cxn>
                <a:cxn ang="0">
                  <a:pos x="0" y="6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2" y="36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8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8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0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0" h="72">
                  <a:moveTo>
                    <a:pt x="28" y="4"/>
                  </a:moveTo>
                  <a:lnTo>
                    <a:pt x="28" y="4"/>
                  </a:lnTo>
                  <a:lnTo>
                    <a:pt x="22" y="8"/>
                  </a:lnTo>
                  <a:lnTo>
                    <a:pt x="16" y="16"/>
                  </a:lnTo>
                  <a:lnTo>
                    <a:pt x="12" y="24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6" y="4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6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6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2" y="36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9" name="Freeform 105"/>
            <p:cNvSpPr>
              <a:spLocks/>
            </p:cNvSpPr>
            <p:nvPr/>
          </p:nvSpPr>
          <p:spPr bwMode="auto">
            <a:xfrm>
              <a:off x="7042484" y="7511716"/>
              <a:ext cx="721895" cy="33688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52" y="8"/>
                </a:cxn>
                <a:cxn ang="0">
                  <a:pos x="42" y="4"/>
                </a:cxn>
                <a:cxn ang="0">
                  <a:pos x="32" y="2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4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6" y="8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30" y="6"/>
                </a:cxn>
                <a:cxn ang="0">
                  <a:pos x="40" y="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58" y="18"/>
                </a:cxn>
                <a:cxn ang="0">
                  <a:pos x="66" y="24"/>
                </a:cxn>
                <a:cxn ang="0">
                  <a:pos x="76" y="32"/>
                </a:cxn>
                <a:cxn ang="0">
                  <a:pos x="84" y="42"/>
                </a:cxn>
                <a:cxn ang="0">
                  <a:pos x="90" y="42"/>
                </a:cxn>
                <a:cxn ang="0">
                  <a:pos x="90" y="42"/>
                </a:cxn>
                <a:cxn ang="0">
                  <a:pos x="80" y="30"/>
                </a:cxn>
                <a:cxn ang="0">
                  <a:pos x="70" y="20"/>
                </a:cxn>
                <a:cxn ang="0">
                  <a:pos x="60" y="14"/>
                </a:cxn>
                <a:cxn ang="0">
                  <a:pos x="52" y="8"/>
                </a:cxn>
                <a:cxn ang="0">
                  <a:pos x="52" y="8"/>
                </a:cxn>
              </a:cxnLst>
              <a:rect l="0" t="0" r="r" b="b"/>
              <a:pathLst>
                <a:path w="90" h="42">
                  <a:moveTo>
                    <a:pt x="52" y="8"/>
                  </a:moveTo>
                  <a:lnTo>
                    <a:pt x="52" y="8"/>
                  </a:lnTo>
                  <a:lnTo>
                    <a:pt x="42" y="4"/>
                  </a:lnTo>
                  <a:lnTo>
                    <a:pt x="32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4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6" y="8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30" y="6"/>
                  </a:lnTo>
                  <a:lnTo>
                    <a:pt x="40" y="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8" y="18"/>
                  </a:lnTo>
                  <a:lnTo>
                    <a:pt x="66" y="24"/>
                  </a:lnTo>
                  <a:lnTo>
                    <a:pt x="76" y="32"/>
                  </a:lnTo>
                  <a:lnTo>
                    <a:pt x="84" y="42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80" y="30"/>
                  </a:lnTo>
                  <a:lnTo>
                    <a:pt x="70" y="20"/>
                  </a:lnTo>
                  <a:lnTo>
                    <a:pt x="60" y="14"/>
                  </a:lnTo>
                  <a:lnTo>
                    <a:pt x="52" y="8"/>
                  </a:lnTo>
                  <a:lnTo>
                    <a:pt x="5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0" name="Freeform 106"/>
            <p:cNvSpPr>
              <a:spLocks/>
            </p:cNvSpPr>
            <p:nvPr/>
          </p:nvSpPr>
          <p:spPr bwMode="auto">
            <a:xfrm>
              <a:off x="8053137" y="6821905"/>
              <a:ext cx="1058779" cy="256674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16" y="4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38" y="8"/>
                </a:cxn>
                <a:cxn ang="0">
                  <a:pos x="50" y="14"/>
                </a:cxn>
                <a:cxn ang="0">
                  <a:pos x="50" y="14"/>
                </a:cxn>
                <a:cxn ang="0">
                  <a:pos x="70" y="26"/>
                </a:cxn>
                <a:cxn ang="0">
                  <a:pos x="70" y="26"/>
                </a:cxn>
                <a:cxn ang="0">
                  <a:pos x="80" y="30"/>
                </a:cxn>
                <a:cxn ang="0">
                  <a:pos x="90" y="32"/>
                </a:cxn>
                <a:cxn ang="0">
                  <a:pos x="90" y="32"/>
                </a:cxn>
                <a:cxn ang="0">
                  <a:pos x="102" y="32"/>
                </a:cxn>
                <a:cxn ang="0">
                  <a:pos x="112" y="30"/>
                </a:cxn>
                <a:cxn ang="0">
                  <a:pos x="112" y="30"/>
                </a:cxn>
                <a:cxn ang="0">
                  <a:pos x="120" y="28"/>
                </a:cxn>
                <a:cxn ang="0">
                  <a:pos x="130" y="26"/>
                </a:cxn>
                <a:cxn ang="0">
                  <a:pos x="130" y="26"/>
                </a:cxn>
                <a:cxn ang="0">
                  <a:pos x="132" y="24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0" y="20"/>
                </a:cxn>
                <a:cxn ang="0">
                  <a:pos x="130" y="20"/>
                </a:cxn>
                <a:cxn ang="0">
                  <a:pos x="120" y="22"/>
                </a:cxn>
                <a:cxn ang="0">
                  <a:pos x="110" y="26"/>
                </a:cxn>
                <a:cxn ang="0">
                  <a:pos x="110" y="26"/>
                </a:cxn>
                <a:cxn ang="0">
                  <a:pos x="102" y="2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82" y="24"/>
                </a:cxn>
                <a:cxn ang="0">
                  <a:pos x="72" y="20"/>
                </a:cxn>
                <a:cxn ang="0">
                  <a:pos x="72" y="20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40" y="4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16" y="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8"/>
                </a:cxn>
                <a:cxn ang="0">
                  <a:pos x="4" y="8"/>
                </a:cxn>
                <a:cxn ang="0">
                  <a:pos x="4" y="8"/>
                </a:cxn>
              </a:cxnLst>
              <a:rect l="0" t="0" r="r" b="b"/>
              <a:pathLst>
                <a:path w="132" h="32">
                  <a:moveTo>
                    <a:pt x="4" y="8"/>
                  </a:moveTo>
                  <a:lnTo>
                    <a:pt x="4" y="8"/>
                  </a:lnTo>
                  <a:lnTo>
                    <a:pt x="16" y="4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38" y="8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70" y="26"/>
                  </a:lnTo>
                  <a:lnTo>
                    <a:pt x="70" y="26"/>
                  </a:lnTo>
                  <a:lnTo>
                    <a:pt x="80" y="30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102" y="32"/>
                  </a:lnTo>
                  <a:lnTo>
                    <a:pt x="112" y="30"/>
                  </a:lnTo>
                  <a:lnTo>
                    <a:pt x="112" y="30"/>
                  </a:lnTo>
                  <a:lnTo>
                    <a:pt x="120" y="28"/>
                  </a:lnTo>
                  <a:lnTo>
                    <a:pt x="130" y="26"/>
                  </a:lnTo>
                  <a:lnTo>
                    <a:pt x="130" y="26"/>
                  </a:lnTo>
                  <a:lnTo>
                    <a:pt x="132" y="24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20" y="22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02" y="2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82" y="24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40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6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1" name="Freeform 107"/>
            <p:cNvSpPr>
              <a:spLocks/>
            </p:cNvSpPr>
            <p:nvPr/>
          </p:nvSpPr>
          <p:spPr bwMode="auto">
            <a:xfrm>
              <a:off x="4636168" y="2667000"/>
              <a:ext cx="641684" cy="641684"/>
            </a:xfrm>
            <a:custGeom>
              <a:avLst/>
              <a:gdLst/>
              <a:ahLst/>
              <a:cxnLst>
                <a:cxn ang="0">
                  <a:pos x="4" y="78"/>
                </a:cxn>
                <a:cxn ang="0">
                  <a:pos x="4" y="78"/>
                </a:cxn>
                <a:cxn ang="0">
                  <a:pos x="6" y="60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20" y="32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40" y="16"/>
                </a:cxn>
                <a:cxn ang="0">
                  <a:pos x="52" y="12"/>
                </a:cxn>
                <a:cxn ang="0">
                  <a:pos x="52" y="12"/>
                </a:cxn>
                <a:cxn ang="0">
                  <a:pos x="66" y="8"/>
                </a:cxn>
                <a:cxn ang="0">
                  <a:pos x="78" y="4"/>
                </a:cxn>
                <a:cxn ang="0">
                  <a:pos x="78" y="4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64" y="4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38" y="12"/>
                </a:cxn>
                <a:cxn ang="0">
                  <a:pos x="32" y="16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6" y="30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2" y="60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0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4" y="78"/>
                </a:cxn>
                <a:cxn ang="0">
                  <a:pos x="4" y="78"/>
                </a:cxn>
              </a:cxnLst>
              <a:rect l="0" t="0" r="r" b="b"/>
              <a:pathLst>
                <a:path w="80" h="80">
                  <a:moveTo>
                    <a:pt x="4" y="78"/>
                  </a:moveTo>
                  <a:lnTo>
                    <a:pt x="4" y="78"/>
                  </a:lnTo>
                  <a:lnTo>
                    <a:pt x="6" y="60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20" y="32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40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66" y="8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64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38" y="12"/>
                  </a:lnTo>
                  <a:lnTo>
                    <a:pt x="32" y="16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6" y="30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2" y="6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4" y="80"/>
                  </a:lnTo>
                  <a:lnTo>
                    <a:pt x="4" y="78"/>
                  </a:lnTo>
                  <a:lnTo>
                    <a:pt x="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2" name="Freeform 108"/>
            <p:cNvSpPr>
              <a:spLocks/>
            </p:cNvSpPr>
            <p:nvPr/>
          </p:nvSpPr>
          <p:spPr bwMode="auto">
            <a:xfrm>
              <a:off x="673768" y="3116179"/>
              <a:ext cx="625642" cy="208547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" y="4"/>
                </a:cxn>
                <a:cxn ang="0">
                  <a:pos x="10" y="12"/>
                </a:cxn>
                <a:cxn ang="0">
                  <a:pos x="22" y="20"/>
                </a:cxn>
                <a:cxn ang="0">
                  <a:pos x="22" y="20"/>
                </a:cxn>
                <a:cxn ang="0">
                  <a:pos x="36" y="24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58" y="26"/>
                </a:cxn>
                <a:cxn ang="0">
                  <a:pos x="66" y="24"/>
                </a:cxn>
                <a:cxn ang="0">
                  <a:pos x="66" y="24"/>
                </a:cxn>
                <a:cxn ang="0">
                  <a:pos x="72" y="20"/>
                </a:cxn>
                <a:cxn ang="0">
                  <a:pos x="78" y="16"/>
                </a:cxn>
                <a:cxn ang="0">
                  <a:pos x="78" y="16"/>
                </a:cxn>
                <a:cxn ang="0">
                  <a:pos x="78" y="14"/>
                </a:cxn>
                <a:cxn ang="0">
                  <a:pos x="78" y="12"/>
                </a:cxn>
                <a:cxn ang="0">
                  <a:pos x="78" y="12"/>
                </a:cxn>
                <a:cxn ang="0">
                  <a:pos x="76" y="12"/>
                </a:cxn>
                <a:cxn ang="0">
                  <a:pos x="74" y="12"/>
                </a:cxn>
                <a:cxn ang="0">
                  <a:pos x="74" y="12"/>
                </a:cxn>
                <a:cxn ang="0">
                  <a:pos x="70" y="16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4" y="22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34" y="18"/>
                </a:cxn>
                <a:cxn ang="0">
                  <a:pos x="24" y="14"/>
                </a:cxn>
                <a:cxn ang="0">
                  <a:pos x="24" y="14"/>
                </a:cxn>
                <a:cxn ang="0">
                  <a:pos x="14" y="8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78" h="26">
                  <a:moveTo>
                    <a:pt x="2" y="4"/>
                  </a:moveTo>
                  <a:lnTo>
                    <a:pt x="2" y="4"/>
                  </a:lnTo>
                  <a:lnTo>
                    <a:pt x="10" y="1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36" y="24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8" y="26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72" y="20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6" y="12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0" y="16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34" y="18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14" y="8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3" name="Freeform 109"/>
            <p:cNvSpPr>
              <a:spLocks/>
            </p:cNvSpPr>
            <p:nvPr/>
          </p:nvSpPr>
          <p:spPr bwMode="auto">
            <a:xfrm>
              <a:off x="5694947" y="-413084"/>
              <a:ext cx="786063" cy="673768"/>
            </a:xfrm>
            <a:custGeom>
              <a:avLst/>
              <a:gdLst/>
              <a:ahLst/>
              <a:cxnLst>
                <a:cxn ang="0">
                  <a:pos x="4" y="84"/>
                </a:cxn>
                <a:cxn ang="0">
                  <a:pos x="4" y="84"/>
                </a:cxn>
                <a:cxn ang="0">
                  <a:pos x="16" y="82"/>
                </a:cxn>
                <a:cxn ang="0">
                  <a:pos x="52" y="80"/>
                </a:cxn>
                <a:cxn ang="0">
                  <a:pos x="52" y="80"/>
                </a:cxn>
                <a:cxn ang="0">
                  <a:pos x="62" y="80"/>
                </a:cxn>
                <a:cxn ang="0">
                  <a:pos x="72" y="76"/>
                </a:cxn>
                <a:cxn ang="0">
                  <a:pos x="80" y="72"/>
                </a:cxn>
                <a:cxn ang="0">
                  <a:pos x="88" y="66"/>
                </a:cxn>
                <a:cxn ang="0">
                  <a:pos x="94" y="60"/>
                </a:cxn>
                <a:cxn ang="0">
                  <a:pos x="96" y="54"/>
                </a:cxn>
                <a:cxn ang="0">
                  <a:pos x="98" y="48"/>
                </a:cxn>
                <a:cxn ang="0">
                  <a:pos x="96" y="44"/>
                </a:cxn>
                <a:cxn ang="0">
                  <a:pos x="96" y="44"/>
                </a:cxn>
                <a:cxn ang="0">
                  <a:pos x="90" y="36"/>
                </a:cxn>
                <a:cxn ang="0">
                  <a:pos x="82" y="34"/>
                </a:cxn>
                <a:cxn ang="0">
                  <a:pos x="74" y="32"/>
                </a:cxn>
                <a:cxn ang="0">
                  <a:pos x="74" y="32"/>
                </a:cxn>
                <a:cxn ang="0">
                  <a:pos x="76" y="28"/>
                </a:cxn>
                <a:cxn ang="0">
                  <a:pos x="78" y="18"/>
                </a:cxn>
                <a:cxn ang="0">
                  <a:pos x="78" y="12"/>
                </a:cxn>
                <a:cxn ang="0">
                  <a:pos x="76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2" y="2"/>
                </a:cxn>
                <a:cxn ang="0">
                  <a:pos x="34" y="4"/>
                </a:cxn>
                <a:cxn ang="0">
                  <a:pos x="24" y="10"/>
                </a:cxn>
                <a:cxn ang="0">
                  <a:pos x="16" y="20"/>
                </a:cxn>
                <a:cxn ang="0">
                  <a:pos x="10" y="32"/>
                </a:cxn>
                <a:cxn ang="0">
                  <a:pos x="4" y="50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2" y="62"/>
                </a:cxn>
                <a:cxn ang="0">
                  <a:pos x="24" y="54"/>
                </a:cxn>
                <a:cxn ang="0">
                  <a:pos x="32" y="52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4" y="52"/>
                </a:cxn>
                <a:cxn ang="0">
                  <a:pos x="24" y="58"/>
                </a:cxn>
                <a:cxn ang="0">
                  <a:pos x="14" y="68"/>
                </a:cxn>
                <a:cxn ang="0">
                  <a:pos x="8" y="76"/>
                </a:cxn>
                <a:cxn ang="0">
                  <a:pos x="4" y="84"/>
                </a:cxn>
                <a:cxn ang="0">
                  <a:pos x="4" y="84"/>
                </a:cxn>
              </a:cxnLst>
              <a:rect l="0" t="0" r="r" b="b"/>
              <a:pathLst>
                <a:path w="98" h="84">
                  <a:moveTo>
                    <a:pt x="4" y="84"/>
                  </a:moveTo>
                  <a:lnTo>
                    <a:pt x="4" y="84"/>
                  </a:lnTo>
                  <a:lnTo>
                    <a:pt x="16" y="82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62" y="80"/>
                  </a:lnTo>
                  <a:lnTo>
                    <a:pt x="72" y="76"/>
                  </a:lnTo>
                  <a:lnTo>
                    <a:pt x="80" y="72"/>
                  </a:lnTo>
                  <a:lnTo>
                    <a:pt x="88" y="66"/>
                  </a:lnTo>
                  <a:lnTo>
                    <a:pt x="94" y="60"/>
                  </a:lnTo>
                  <a:lnTo>
                    <a:pt x="96" y="54"/>
                  </a:lnTo>
                  <a:lnTo>
                    <a:pt x="98" y="48"/>
                  </a:lnTo>
                  <a:lnTo>
                    <a:pt x="96" y="44"/>
                  </a:lnTo>
                  <a:lnTo>
                    <a:pt x="96" y="44"/>
                  </a:lnTo>
                  <a:lnTo>
                    <a:pt x="90" y="36"/>
                  </a:lnTo>
                  <a:lnTo>
                    <a:pt x="82" y="34"/>
                  </a:lnTo>
                  <a:lnTo>
                    <a:pt x="74" y="32"/>
                  </a:lnTo>
                  <a:lnTo>
                    <a:pt x="74" y="32"/>
                  </a:lnTo>
                  <a:lnTo>
                    <a:pt x="76" y="28"/>
                  </a:lnTo>
                  <a:lnTo>
                    <a:pt x="78" y="18"/>
                  </a:lnTo>
                  <a:lnTo>
                    <a:pt x="78" y="12"/>
                  </a:lnTo>
                  <a:lnTo>
                    <a:pt x="76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2" y="2"/>
                  </a:lnTo>
                  <a:lnTo>
                    <a:pt x="34" y="4"/>
                  </a:lnTo>
                  <a:lnTo>
                    <a:pt x="24" y="10"/>
                  </a:lnTo>
                  <a:lnTo>
                    <a:pt x="16" y="20"/>
                  </a:lnTo>
                  <a:lnTo>
                    <a:pt x="10" y="32"/>
                  </a:lnTo>
                  <a:lnTo>
                    <a:pt x="4" y="50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2" y="62"/>
                  </a:lnTo>
                  <a:lnTo>
                    <a:pt x="24" y="54"/>
                  </a:lnTo>
                  <a:lnTo>
                    <a:pt x="32" y="52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4" y="52"/>
                  </a:lnTo>
                  <a:lnTo>
                    <a:pt x="24" y="58"/>
                  </a:lnTo>
                  <a:lnTo>
                    <a:pt x="14" y="68"/>
                  </a:lnTo>
                  <a:lnTo>
                    <a:pt x="8" y="76"/>
                  </a:lnTo>
                  <a:lnTo>
                    <a:pt x="4" y="84"/>
                  </a:lnTo>
                  <a:lnTo>
                    <a:pt x="4" y="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4" name="Freeform 110"/>
            <p:cNvSpPr>
              <a:spLocks/>
            </p:cNvSpPr>
            <p:nvPr/>
          </p:nvSpPr>
          <p:spPr bwMode="auto">
            <a:xfrm>
              <a:off x="5646821" y="276726"/>
              <a:ext cx="770021" cy="705853"/>
            </a:xfrm>
            <a:custGeom>
              <a:avLst/>
              <a:gdLst/>
              <a:ahLst/>
              <a:cxnLst>
                <a:cxn ang="0">
                  <a:pos x="92" y="16"/>
                </a:cxn>
                <a:cxn ang="0">
                  <a:pos x="92" y="16"/>
                </a:cxn>
                <a:cxn ang="0">
                  <a:pos x="96" y="24"/>
                </a:cxn>
                <a:cxn ang="0">
                  <a:pos x="96" y="30"/>
                </a:cxn>
                <a:cxn ang="0">
                  <a:pos x="92" y="36"/>
                </a:cxn>
                <a:cxn ang="0">
                  <a:pos x="88" y="42"/>
                </a:cxn>
                <a:cxn ang="0">
                  <a:pos x="82" y="46"/>
                </a:cxn>
                <a:cxn ang="0">
                  <a:pos x="76" y="50"/>
                </a:cxn>
                <a:cxn ang="0">
                  <a:pos x="70" y="50"/>
                </a:cxn>
                <a:cxn ang="0">
                  <a:pos x="66" y="50"/>
                </a:cxn>
                <a:cxn ang="0">
                  <a:pos x="66" y="50"/>
                </a:cxn>
                <a:cxn ang="0">
                  <a:pos x="68" y="54"/>
                </a:cxn>
                <a:cxn ang="0">
                  <a:pos x="68" y="64"/>
                </a:cxn>
                <a:cxn ang="0">
                  <a:pos x="68" y="70"/>
                </a:cxn>
                <a:cxn ang="0">
                  <a:pos x="66" y="74"/>
                </a:cxn>
                <a:cxn ang="0">
                  <a:pos x="60" y="80"/>
                </a:cxn>
                <a:cxn ang="0">
                  <a:pos x="54" y="84"/>
                </a:cxn>
                <a:cxn ang="0">
                  <a:pos x="54" y="84"/>
                </a:cxn>
                <a:cxn ang="0">
                  <a:pos x="44" y="86"/>
                </a:cxn>
                <a:cxn ang="0">
                  <a:pos x="38" y="88"/>
                </a:cxn>
                <a:cxn ang="0">
                  <a:pos x="32" y="86"/>
                </a:cxn>
                <a:cxn ang="0">
                  <a:pos x="28" y="84"/>
                </a:cxn>
                <a:cxn ang="0">
                  <a:pos x="24" y="80"/>
                </a:cxn>
                <a:cxn ang="0">
                  <a:pos x="22" y="74"/>
                </a:cxn>
                <a:cxn ang="0">
                  <a:pos x="18" y="62"/>
                </a:cxn>
                <a:cxn ang="0">
                  <a:pos x="16" y="48"/>
                </a:cxn>
                <a:cxn ang="0">
                  <a:pos x="14" y="36"/>
                </a:cxn>
                <a:cxn ang="0">
                  <a:pos x="8" y="24"/>
                </a:cxn>
                <a:cxn ang="0">
                  <a:pos x="4" y="2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18" y="20"/>
                </a:cxn>
                <a:cxn ang="0">
                  <a:pos x="34" y="24"/>
                </a:cxn>
                <a:cxn ang="0">
                  <a:pos x="42" y="28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46" y="30"/>
                </a:cxn>
                <a:cxn ang="0">
                  <a:pos x="40" y="22"/>
                </a:cxn>
                <a:cxn ang="0">
                  <a:pos x="34" y="18"/>
                </a:cxn>
                <a:cxn ang="0">
                  <a:pos x="26" y="14"/>
                </a:cxn>
                <a:cxn ang="0">
                  <a:pos x="18" y="12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18" y="6"/>
                </a:cxn>
                <a:cxn ang="0">
                  <a:pos x="42" y="2"/>
                </a:cxn>
                <a:cxn ang="0">
                  <a:pos x="58" y="0"/>
                </a:cxn>
                <a:cxn ang="0">
                  <a:pos x="72" y="2"/>
                </a:cxn>
                <a:cxn ang="0">
                  <a:pos x="84" y="8"/>
                </a:cxn>
                <a:cxn ang="0">
                  <a:pos x="88" y="12"/>
                </a:cxn>
                <a:cxn ang="0">
                  <a:pos x="92" y="16"/>
                </a:cxn>
                <a:cxn ang="0">
                  <a:pos x="92" y="16"/>
                </a:cxn>
              </a:cxnLst>
              <a:rect l="0" t="0" r="r" b="b"/>
              <a:pathLst>
                <a:path w="96" h="88">
                  <a:moveTo>
                    <a:pt x="92" y="16"/>
                  </a:moveTo>
                  <a:lnTo>
                    <a:pt x="92" y="16"/>
                  </a:lnTo>
                  <a:lnTo>
                    <a:pt x="96" y="24"/>
                  </a:lnTo>
                  <a:lnTo>
                    <a:pt x="96" y="30"/>
                  </a:lnTo>
                  <a:lnTo>
                    <a:pt x="92" y="36"/>
                  </a:lnTo>
                  <a:lnTo>
                    <a:pt x="88" y="42"/>
                  </a:lnTo>
                  <a:lnTo>
                    <a:pt x="82" y="46"/>
                  </a:lnTo>
                  <a:lnTo>
                    <a:pt x="76" y="50"/>
                  </a:lnTo>
                  <a:lnTo>
                    <a:pt x="70" y="50"/>
                  </a:lnTo>
                  <a:lnTo>
                    <a:pt x="66" y="50"/>
                  </a:lnTo>
                  <a:lnTo>
                    <a:pt x="66" y="50"/>
                  </a:lnTo>
                  <a:lnTo>
                    <a:pt x="68" y="54"/>
                  </a:lnTo>
                  <a:lnTo>
                    <a:pt x="68" y="64"/>
                  </a:lnTo>
                  <a:lnTo>
                    <a:pt x="68" y="70"/>
                  </a:lnTo>
                  <a:lnTo>
                    <a:pt x="66" y="74"/>
                  </a:lnTo>
                  <a:lnTo>
                    <a:pt x="60" y="80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4" y="86"/>
                  </a:lnTo>
                  <a:lnTo>
                    <a:pt x="38" y="88"/>
                  </a:lnTo>
                  <a:lnTo>
                    <a:pt x="32" y="86"/>
                  </a:lnTo>
                  <a:lnTo>
                    <a:pt x="28" y="84"/>
                  </a:lnTo>
                  <a:lnTo>
                    <a:pt x="24" y="80"/>
                  </a:lnTo>
                  <a:lnTo>
                    <a:pt x="22" y="74"/>
                  </a:lnTo>
                  <a:lnTo>
                    <a:pt x="18" y="62"/>
                  </a:lnTo>
                  <a:lnTo>
                    <a:pt x="16" y="48"/>
                  </a:lnTo>
                  <a:lnTo>
                    <a:pt x="14" y="36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8" y="20"/>
                  </a:lnTo>
                  <a:lnTo>
                    <a:pt x="34" y="24"/>
                  </a:lnTo>
                  <a:lnTo>
                    <a:pt x="42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6" y="30"/>
                  </a:lnTo>
                  <a:lnTo>
                    <a:pt x="40" y="22"/>
                  </a:lnTo>
                  <a:lnTo>
                    <a:pt x="34" y="18"/>
                  </a:lnTo>
                  <a:lnTo>
                    <a:pt x="26" y="14"/>
                  </a:lnTo>
                  <a:lnTo>
                    <a:pt x="18" y="12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18" y="6"/>
                  </a:lnTo>
                  <a:lnTo>
                    <a:pt x="42" y="2"/>
                  </a:lnTo>
                  <a:lnTo>
                    <a:pt x="58" y="0"/>
                  </a:lnTo>
                  <a:lnTo>
                    <a:pt x="72" y="2"/>
                  </a:lnTo>
                  <a:lnTo>
                    <a:pt x="84" y="8"/>
                  </a:lnTo>
                  <a:lnTo>
                    <a:pt x="88" y="12"/>
                  </a:lnTo>
                  <a:lnTo>
                    <a:pt x="92" y="16"/>
                  </a:lnTo>
                  <a:lnTo>
                    <a:pt x="9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5" name="Freeform 111"/>
            <p:cNvSpPr>
              <a:spLocks/>
            </p:cNvSpPr>
            <p:nvPr/>
          </p:nvSpPr>
          <p:spPr bwMode="auto">
            <a:xfrm>
              <a:off x="4973053" y="453189"/>
              <a:ext cx="737937" cy="689811"/>
            </a:xfrm>
            <a:custGeom>
              <a:avLst/>
              <a:gdLst/>
              <a:ahLst/>
              <a:cxnLst>
                <a:cxn ang="0">
                  <a:pos x="74" y="4"/>
                </a:cxn>
                <a:cxn ang="0">
                  <a:pos x="74" y="4"/>
                </a:cxn>
                <a:cxn ang="0">
                  <a:pos x="76" y="6"/>
                </a:cxn>
                <a:cxn ang="0">
                  <a:pos x="82" y="14"/>
                </a:cxn>
                <a:cxn ang="0">
                  <a:pos x="88" y="26"/>
                </a:cxn>
                <a:cxn ang="0">
                  <a:pos x="92" y="36"/>
                </a:cxn>
                <a:cxn ang="0">
                  <a:pos x="92" y="46"/>
                </a:cxn>
                <a:cxn ang="0">
                  <a:pos x="92" y="46"/>
                </a:cxn>
                <a:cxn ang="0">
                  <a:pos x="92" y="54"/>
                </a:cxn>
                <a:cxn ang="0">
                  <a:pos x="92" y="62"/>
                </a:cxn>
                <a:cxn ang="0">
                  <a:pos x="88" y="68"/>
                </a:cxn>
                <a:cxn ang="0">
                  <a:pos x="84" y="74"/>
                </a:cxn>
                <a:cxn ang="0">
                  <a:pos x="80" y="78"/>
                </a:cxn>
                <a:cxn ang="0">
                  <a:pos x="74" y="82"/>
                </a:cxn>
                <a:cxn ang="0">
                  <a:pos x="66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6"/>
                </a:cxn>
                <a:cxn ang="0">
                  <a:pos x="46" y="84"/>
                </a:cxn>
                <a:cxn ang="0">
                  <a:pos x="40" y="80"/>
                </a:cxn>
                <a:cxn ang="0">
                  <a:pos x="38" y="74"/>
                </a:cxn>
                <a:cxn ang="0">
                  <a:pos x="38" y="72"/>
                </a:cxn>
                <a:cxn ang="0">
                  <a:pos x="38" y="72"/>
                </a:cxn>
                <a:cxn ang="0">
                  <a:pos x="32" y="74"/>
                </a:cxn>
                <a:cxn ang="0">
                  <a:pos x="22" y="76"/>
                </a:cxn>
                <a:cxn ang="0">
                  <a:pos x="16" y="76"/>
                </a:cxn>
                <a:cxn ang="0">
                  <a:pos x="10" y="76"/>
                </a:cxn>
                <a:cxn ang="0">
                  <a:pos x="4" y="72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0" y="48"/>
                </a:cxn>
                <a:cxn ang="0">
                  <a:pos x="4" y="42"/>
                </a:cxn>
                <a:cxn ang="0">
                  <a:pos x="12" y="34"/>
                </a:cxn>
                <a:cxn ang="0">
                  <a:pos x="22" y="26"/>
                </a:cxn>
                <a:cxn ang="0">
                  <a:pos x="48" y="14"/>
                </a:cxn>
                <a:cxn ang="0">
                  <a:pos x="56" y="8"/>
                </a:cxn>
                <a:cxn ang="0">
                  <a:pos x="60" y="4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64" y="4"/>
                </a:cxn>
                <a:cxn ang="0">
                  <a:pos x="64" y="12"/>
                </a:cxn>
                <a:cxn ang="0">
                  <a:pos x="62" y="26"/>
                </a:cxn>
                <a:cxn ang="0">
                  <a:pos x="60" y="32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8" y="38"/>
                </a:cxn>
                <a:cxn ang="0">
                  <a:pos x="64" y="32"/>
                </a:cxn>
                <a:cxn ang="0">
                  <a:pos x="70" y="20"/>
                </a:cxn>
                <a:cxn ang="0">
                  <a:pos x="74" y="4"/>
                </a:cxn>
                <a:cxn ang="0">
                  <a:pos x="74" y="4"/>
                </a:cxn>
              </a:cxnLst>
              <a:rect l="0" t="0" r="r" b="b"/>
              <a:pathLst>
                <a:path w="92" h="86">
                  <a:moveTo>
                    <a:pt x="74" y="4"/>
                  </a:moveTo>
                  <a:lnTo>
                    <a:pt x="74" y="4"/>
                  </a:lnTo>
                  <a:lnTo>
                    <a:pt x="76" y="6"/>
                  </a:lnTo>
                  <a:lnTo>
                    <a:pt x="82" y="14"/>
                  </a:lnTo>
                  <a:lnTo>
                    <a:pt x="88" y="26"/>
                  </a:lnTo>
                  <a:lnTo>
                    <a:pt x="92" y="3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54"/>
                  </a:lnTo>
                  <a:lnTo>
                    <a:pt x="92" y="62"/>
                  </a:lnTo>
                  <a:lnTo>
                    <a:pt x="88" y="68"/>
                  </a:lnTo>
                  <a:lnTo>
                    <a:pt x="84" y="74"/>
                  </a:lnTo>
                  <a:lnTo>
                    <a:pt x="80" y="78"/>
                  </a:lnTo>
                  <a:lnTo>
                    <a:pt x="74" y="82"/>
                  </a:lnTo>
                  <a:lnTo>
                    <a:pt x="66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6"/>
                  </a:lnTo>
                  <a:lnTo>
                    <a:pt x="46" y="84"/>
                  </a:lnTo>
                  <a:lnTo>
                    <a:pt x="40" y="80"/>
                  </a:lnTo>
                  <a:lnTo>
                    <a:pt x="38" y="74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2" y="74"/>
                  </a:lnTo>
                  <a:lnTo>
                    <a:pt x="22" y="76"/>
                  </a:lnTo>
                  <a:lnTo>
                    <a:pt x="16" y="76"/>
                  </a:lnTo>
                  <a:lnTo>
                    <a:pt x="10" y="76"/>
                  </a:lnTo>
                  <a:lnTo>
                    <a:pt x="4" y="72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4" y="42"/>
                  </a:lnTo>
                  <a:lnTo>
                    <a:pt x="12" y="34"/>
                  </a:lnTo>
                  <a:lnTo>
                    <a:pt x="22" y="26"/>
                  </a:lnTo>
                  <a:lnTo>
                    <a:pt x="48" y="14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4" y="4"/>
                  </a:lnTo>
                  <a:lnTo>
                    <a:pt x="64" y="12"/>
                  </a:lnTo>
                  <a:lnTo>
                    <a:pt x="62" y="26"/>
                  </a:lnTo>
                  <a:lnTo>
                    <a:pt x="60" y="32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8" y="38"/>
                  </a:lnTo>
                  <a:lnTo>
                    <a:pt x="64" y="32"/>
                  </a:lnTo>
                  <a:lnTo>
                    <a:pt x="70" y="20"/>
                  </a:lnTo>
                  <a:lnTo>
                    <a:pt x="74" y="4"/>
                  </a:lnTo>
                  <a:lnTo>
                    <a:pt x="7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6" name="Freeform 112"/>
            <p:cNvSpPr>
              <a:spLocks/>
            </p:cNvSpPr>
            <p:nvPr/>
          </p:nvSpPr>
          <p:spPr bwMode="auto">
            <a:xfrm>
              <a:off x="4572000" y="36095"/>
              <a:ext cx="802105" cy="721895"/>
            </a:xfrm>
            <a:custGeom>
              <a:avLst/>
              <a:gdLst/>
              <a:ahLst/>
              <a:cxnLst>
                <a:cxn ang="0">
                  <a:pos x="98" y="40"/>
                </a:cxn>
                <a:cxn ang="0">
                  <a:pos x="98" y="40"/>
                </a:cxn>
                <a:cxn ang="0">
                  <a:pos x="94" y="48"/>
                </a:cxn>
                <a:cxn ang="0">
                  <a:pos x="80" y="64"/>
                </a:cxn>
                <a:cxn ang="0">
                  <a:pos x="70" y="72"/>
                </a:cxn>
                <a:cxn ang="0">
                  <a:pos x="58" y="80"/>
                </a:cxn>
                <a:cxn ang="0">
                  <a:pos x="48" y="88"/>
                </a:cxn>
                <a:cxn ang="0">
                  <a:pos x="34" y="90"/>
                </a:cxn>
                <a:cxn ang="0">
                  <a:pos x="34" y="90"/>
                </a:cxn>
                <a:cxn ang="0">
                  <a:pos x="24" y="90"/>
                </a:cxn>
                <a:cxn ang="0">
                  <a:pos x="14" y="88"/>
                </a:cxn>
                <a:cxn ang="0">
                  <a:pos x="6" y="84"/>
                </a:cxn>
                <a:cxn ang="0">
                  <a:pos x="2" y="78"/>
                </a:cxn>
                <a:cxn ang="0">
                  <a:pos x="0" y="70"/>
                </a:cxn>
                <a:cxn ang="0">
                  <a:pos x="2" y="62"/>
                </a:cxn>
                <a:cxn ang="0">
                  <a:pos x="6" y="54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10" y="46"/>
                </a:cxn>
                <a:cxn ang="0">
                  <a:pos x="6" y="36"/>
                </a:cxn>
                <a:cxn ang="0">
                  <a:pos x="4" y="32"/>
                </a:cxn>
                <a:cxn ang="0">
                  <a:pos x="4" y="26"/>
                </a:cxn>
                <a:cxn ang="0">
                  <a:pos x="8" y="18"/>
                </a:cxn>
                <a:cxn ang="0">
                  <a:pos x="14" y="12"/>
                </a:cxn>
                <a:cxn ang="0">
                  <a:pos x="14" y="12"/>
                </a:cxn>
                <a:cxn ang="0">
                  <a:pos x="20" y="6"/>
                </a:cxn>
                <a:cxn ang="0">
                  <a:pos x="26" y="4"/>
                </a:cxn>
                <a:cxn ang="0">
                  <a:pos x="30" y="2"/>
                </a:cxn>
                <a:cxn ang="0">
                  <a:pos x="36" y="0"/>
                </a:cxn>
                <a:cxn ang="0">
                  <a:pos x="46" y="2"/>
                </a:cxn>
                <a:cxn ang="0">
                  <a:pos x="56" y="8"/>
                </a:cxn>
                <a:cxn ang="0">
                  <a:pos x="78" y="20"/>
                </a:cxn>
                <a:cxn ang="0">
                  <a:pos x="88" y="26"/>
                </a:cxn>
                <a:cxn ang="0">
                  <a:pos x="100" y="28"/>
                </a:cxn>
                <a:cxn ang="0">
                  <a:pos x="100" y="28"/>
                </a:cxn>
                <a:cxn ang="0">
                  <a:pos x="82" y="36"/>
                </a:cxn>
                <a:cxn ang="0">
                  <a:pos x="66" y="42"/>
                </a:cxn>
                <a:cxn ang="0">
                  <a:pos x="52" y="46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62" y="48"/>
                </a:cxn>
                <a:cxn ang="0">
                  <a:pos x="78" y="46"/>
                </a:cxn>
                <a:cxn ang="0">
                  <a:pos x="98" y="40"/>
                </a:cxn>
                <a:cxn ang="0">
                  <a:pos x="98" y="40"/>
                </a:cxn>
              </a:cxnLst>
              <a:rect l="0" t="0" r="r" b="b"/>
              <a:pathLst>
                <a:path w="100" h="90">
                  <a:moveTo>
                    <a:pt x="98" y="40"/>
                  </a:moveTo>
                  <a:lnTo>
                    <a:pt x="98" y="40"/>
                  </a:lnTo>
                  <a:lnTo>
                    <a:pt x="94" y="48"/>
                  </a:lnTo>
                  <a:lnTo>
                    <a:pt x="80" y="64"/>
                  </a:lnTo>
                  <a:lnTo>
                    <a:pt x="70" y="72"/>
                  </a:lnTo>
                  <a:lnTo>
                    <a:pt x="58" y="80"/>
                  </a:lnTo>
                  <a:lnTo>
                    <a:pt x="48" y="88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24" y="90"/>
                  </a:lnTo>
                  <a:lnTo>
                    <a:pt x="14" y="88"/>
                  </a:lnTo>
                  <a:lnTo>
                    <a:pt x="6" y="84"/>
                  </a:lnTo>
                  <a:lnTo>
                    <a:pt x="2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6" y="5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0" y="46"/>
                  </a:lnTo>
                  <a:lnTo>
                    <a:pt x="6" y="36"/>
                  </a:lnTo>
                  <a:lnTo>
                    <a:pt x="4" y="32"/>
                  </a:lnTo>
                  <a:lnTo>
                    <a:pt x="4" y="26"/>
                  </a:lnTo>
                  <a:lnTo>
                    <a:pt x="8" y="18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20" y="6"/>
                  </a:lnTo>
                  <a:lnTo>
                    <a:pt x="26" y="4"/>
                  </a:lnTo>
                  <a:lnTo>
                    <a:pt x="30" y="2"/>
                  </a:lnTo>
                  <a:lnTo>
                    <a:pt x="36" y="0"/>
                  </a:lnTo>
                  <a:lnTo>
                    <a:pt x="46" y="2"/>
                  </a:lnTo>
                  <a:lnTo>
                    <a:pt x="56" y="8"/>
                  </a:lnTo>
                  <a:lnTo>
                    <a:pt x="78" y="20"/>
                  </a:lnTo>
                  <a:lnTo>
                    <a:pt x="88" y="26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82" y="36"/>
                  </a:lnTo>
                  <a:lnTo>
                    <a:pt x="66" y="42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62" y="48"/>
                  </a:lnTo>
                  <a:lnTo>
                    <a:pt x="78" y="46"/>
                  </a:lnTo>
                  <a:lnTo>
                    <a:pt x="98" y="40"/>
                  </a:lnTo>
                  <a:lnTo>
                    <a:pt x="98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7" name="Freeform 113"/>
            <p:cNvSpPr>
              <a:spLocks/>
            </p:cNvSpPr>
            <p:nvPr/>
          </p:nvSpPr>
          <p:spPr bwMode="auto">
            <a:xfrm>
              <a:off x="5053263" y="-589547"/>
              <a:ext cx="770021" cy="705853"/>
            </a:xfrm>
            <a:custGeom>
              <a:avLst/>
              <a:gdLst/>
              <a:ahLst/>
              <a:cxnLst>
                <a:cxn ang="0">
                  <a:pos x="72" y="88"/>
                </a:cxn>
                <a:cxn ang="0">
                  <a:pos x="72" y="88"/>
                </a:cxn>
                <a:cxn ang="0">
                  <a:pos x="76" y="68"/>
                </a:cxn>
                <a:cxn ang="0">
                  <a:pos x="82" y="4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94" y="24"/>
                </a:cxn>
                <a:cxn ang="0">
                  <a:pos x="96" y="18"/>
                </a:cxn>
                <a:cxn ang="0">
                  <a:pos x="94" y="12"/>
                </a:cxn>
                <a:cxn ang="0">
                  <a:pos x="92" y="8"/>
                </a:cxn>
                <a:cxn ang="0">
                  <a:pos x="88" y="4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0" y="2"/>
                </a:cxn>
                <a:cxn ang="0">
                  <a:pos x="50" y="8"/>
                </a:cxn>
                <a:cxn ang="0">
                  <a:pos x="46" y="16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38" y="18"/>
                </a:cxn>
                <a:cxn ang="0">
                  <a:pos x="26" y="18"/>
                </a:cxn>
                <a:cxn ang="0">
                  <a:pos x="20" y="20"/>
                </a:cxn>
                <a:cxn ang="0">
                  <a:pos x="14" y="22"/>
                </a:cxn>
                <a:cxn ang="0">
                  <a:pos x="8" y="26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40"/>
                </a:cxn>
                <a:cxn ang="0">
                  <a:pos x="0" y="48"/>
                </a:cxn>
                <a:cxn ang="0">
                  <a:pos x="0" y="56"/>
                </a:cxn>
                <a:cxn ang="0">
                  <a:pos x="2" y="64"/>
                </a:cxn>
                <a:cxn ang="0">
                  <a:pos x="8" y="72"/>
                </a:cxn>
                <a:cxn ang="0">
                  <a:pos x="20" y="78"/>
                </a:cxn>
                <a:cxn ang="0">
                  <a:pos x="34" y="84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52" y="86"/>
                </a:cxn>
                <a:cxn ang="0">
                  <a:pos x="48" y="80"/>
                </a:cxn>
                <a:cxn ang="0">
                  <a:pos x="46" y="70"/>
                </a:cxn>
                <a:cxn ang="0">
                  <a:pos x="46" y="62"/>
                </a:cxn>
                <a:cxn ang="0">
                  <a:pos x="48" y="56"/>
                </a:cxn>
                <a:cxn ang="0">
                  <a:pos x="48" y="56"/>
                </a:cxn>
                <a:cxn ang="0">
                  <a:pos x="54" y="68"/>
                </a:cxn>
                <a:cxn ang="0">
                  <a:pos x="62" y="78"/>
                </a:cxn>
                <a:cxn ang="0">
                  <a:pos x="72" y="88"/>
                </a:cxn>
                <a:cxn ang="0">
                  <a:pos x="72" y="88"/>
                </a:cxn>
              </a:cxnLst>
              <a:rect l="0" t="0" r="r" b="b"/>
              <a:pathLst>
                <a:path w="96" h="88">
                  <a:moveTo>
                    <a:pt x="72" y="88"/>
                  </a:moveTo>
                  <a:lnTo>
                    <a:pt x="72" y="88"/>
                  </a:lnTo>
                  <a:lnTo>
                    <a:pt x="76" y="68"/>
                  </a:lnTo>
                  <a:lnTo>
                    <a:pt x="82" y="4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4" y="24"/>
                  </a:lnTo>
                  <a:lnTo>
                    <a:pt x="96" y="18"/>
                  </a:lnTo>
                  <a:lnTo>
                    <a:pt x="94" y="12"/>
                  </a:lnTo>
                  <a:lnTo>
                    <a:pt x="92" y="8"/>
                  </a:lnTo>
                  <a:lnTo>
                    <a:pt x="88" y="4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2"/>
                  </a:lnTo>
                  <a:lnTo>
                    <a:pt x="50" y="8"/>
                  </a:lnTo>
                  <a:lnTo>
                    <a:pt x="46" y="16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38" y="18"/>
                  </a:lnTo>
                  <a:lnTo>
                    <a:pt x="26" y="18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8" y="2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40"/>
                  </a:lnTo>
                  <a:lnTo>
                    <a:pt x="0" y="48"/>
                  </a:lnTo>
                  <a:lnTo>
                    <a:pt x="0" y="56"/>
                  </a:lnTo>
                  <a:lnTo>
                    <a:pt x="2" y="64"/>
                  </a:lnTo>
                  <a:lnTo>
                    <a:pt x="8" y="72"/>
                  </a:lnTo>
                  <a:lnTo>
                    <a:pt x="20" y="78"/>
                  </a:lnTo>
                  <a:lnTo>
                    <a:pt x="34" y="84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52" y="86"/>
                  </a:lnTo>
                  <a:lnTo>
                    <a:pt x="48" y="80"/>
                  </a:lnTo>
                  <a:lnTo>
                    <a:pt x="46" y="70"/>
                  </a:lnTo>
                  <a:lnTo>
                    <a:pt x="46" y="62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54" y="68"/>
                  </a:lnTo>
                  <a:lnTo>
                    <a:pt x="62" y="78"/>
                  </a:lnTo>
                  <a:lnTo>
                    <a:pt x="72" y="88"/>
                  </a:lnTo>
                  <a:lnTo>
                    <a:pt x="72" y="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8" name="Freeform 114"/>
            <p:cNvSpPr>
              <a:spLocks/>
            </p:cNvSpPr>
            <p:nvPr/>
          </p:nvSpPr>
          <p:spPr bwMode="auto">
            <a:xfrm>
              <a:off x="5438274" y="212558"/>
              <a:ext cx="192505" cy="176463"/>
            </a:xfrm>
            <a:custGeom>
              <a:avLst/>
              <a:gdLst/>
              <a:ahLst/>
              <a:cxnLst>
                <a:cxn ang="0">
                  <a:pos x="24" y="12"/>
                </a:cxn>
                <a:cxn ang="0">
                  <a:pos x="24" y="12"/>
                </a:cxn>
                <a:cxn ang="0">
                  <a:pos x="22" y="16"/>
                </a:cxn>
                <a:cxn ang="0">
                  <a:pos x="18" y="18"/>
                </a:cxn>
                <a:cxn ang="0">
                  <a:pos x="14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6" y="20"/>
                </a:cxn>
                <a:cxn ang="0">
                  <a:pos x="2" y="18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6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22" y="4"/>
                </a:cxn>
                <a:cxn ang="0">
                  <a:pos x="24" y="6"/>
                </a:cxn>
                <a:cxn ang="0">
                  <a:pos x="24" y="12"/>
                </a:cxn>
                <a:cxn ang="0">
                  <a:pos x="24" y="12"/>
                </a:cxn>
              </a:cxnLst>
              <a:rect l="0" t="0" r="r" b="b"/>
              <a:pathLst>
                <a:path w="24" h="22">
                  <a:moveTo>
                    <a:pt x="24" y="12"/>
                  </a:moveTo>
                  <a:lnTo>
                    <a:pt x="24" y="12"/>
                  </a:lnTo>
                  <a:lnTo>
                    <a:pt x="22" y="16"/>
                  </a:lnTo>
                  <a:lnTo>
                    <a:pt x="18" y="18"/>
                  </a:lnTo>
                  <a:lnTo>
                    <a:pt x="14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6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9" name="Freeform 115"/>
            <p:cNvSpPr>
              <a:spLocks/>
            </p:cNvSpPr>
            <p:nvPr/>
          </p:nvSpPr>
          <p:spPr bwMode="auto">
            <a:xfrm>
              <a:off x="8181474" y="2570747"/>
              <a:ext cx="529389" cy="513347"/>
            </a:xfrm>
            <a:custGeom>
              <a:avLst/>
              <a:gdLst/>
              <a:ahLst/>
              <a:cxnLst>
                <a:cxn ang="0">
                  <a:pos x="36" y="64"/>
                </a:cxn>
                <a:cxn ang="0">
                  <a:pos x="36" y="64"/>
                </a:cxn>
                <a:cxn ang="0">
                  <a:pos x="44" y="52"/>
                </a:cxn>
                <a:cxn ang="0">
                  <a:pos x="52" y="40"/>
                </a:cxn>
                <a:cxn ang="0">
                  <a:pos x="62" y="30"/>
                </a:cxn>
                <a:cxn ang="0">
                  <a:pos x="62" y="30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56" y="2"/>
                </a:cxn>
                <a:cxn ang="0">
                  <a:pos x="56" y="2"/>
                </a:cxn>
                <a:cxn ang="0">
                  <a:pos x="52" y="0"/>
                </a:cxn>
                <a:cxn ang="0">
                  <a:pos x="48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2" y="6"/>
                </a:cxn>
                <a:cxn ang="0">
                  <a:pos x="24" y="2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2" y="38"/>
                </a:cxn>
                <a:cxn ang="0">
                  <a:pos x="8" y="44"/>
                </a:cxn>
                <a:cxn ang="0">
                  <a:pos x="16" y="54"/>
                </a:cxn>
                <a:cxn ang="0">
                  <a:pos x="26" y="62"/>
                </a:cxn>
                <a:cxn ang="0">
                  <a:pos x="26" y="62"/>
                </a:cxn>
                <a:cxn ang="0">
                  <a:pos x="26" y="54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6" y="64"/>
                </a:cxn>
                <a:cxn ang="0">
                  <a:pos x="36" y="64"/>
                </a:cxn>
              </a:cxnLst>
              <a:rect l="0" t="0" r="r" b="b"/>
              <a:pathLst>
                <a:path w="66" h="64">
                  <a:moveTo>
                    <a:pt x="36" y="64"/>
                  </a:moveTo>
                  <a:lnTo>
                    <a:pt x="36" y="64"/>
                  </a:lnTo>
                  <a:lnTo>
                    <a:pt x="44" y="52"/>
                  </a:lnTo>
                  <a:lnTo>
                    <a:pt x="52" y="40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24" y="2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8" y="44"/>
                  </a:lnTo>
                  <a:lnTo>
                    <a:pt x="16" y="54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6" y="54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6" y="64"/>
                  </a:lnTo>
                  <a:lnTo>
                    <a:pt x="36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0" name="Freeform 116"/>
            <p:cNvSpPr>
              <a:spLocks/>
            </p:cNvSpPr>
            <p:nvPr/>
          </p:nvSpPr>
          <p:spPr bwMode="auto">
            <a:xfrm>
              <a:off x="7844589" y="2923674"/>
              <a:ext cx="513347" cy="561474"/>
            </a:xfrm>
            <a:custGeom>
              <a:avLst/>
              <a:gdLst/>
              <a:ahLst/>
              <a:cxnLst>
                <a:cxn ang="0">
                  <a:pos x="64" y="28"/>
                </a:cxn>
                <a:cxn ang="0">
                  <a:pos x="64" y="28"/>
                </a:cxn>
                <a:cxn ang="0">
                  <a:pos x="52" y="22"/>
                </a:cxn>
                <a:cxn ang="0">
                  <a:pos x="42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18" y="0"/>
                </a:cxn>
                <a:cxn ang="0">
                  <a:pos x="12" y="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2" y="46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4" y="64"/>
                </a:cxn>
                <a:cxn ang="0">
                  <a:pos x="4" y="64"/>
                </a:cxn>
                <a:cxn ang="0">
                  <a:pos x="8" y="68"/>
                </a:cxn>
                <a:cxn ang="0">
                  <a:pos x="12" y="70"/>
                </a:cxn>
                <a:cxn ang="0">
                  <a:pos x="18" y="70"/>
                </a:cxn>
                <a:cxn ang="0">
                  <a:pos x="24" y="68"/>
                </a:cxn>
                <a:cxn ang="0">
                  <a:pos x="32" y="66"/>
                </a:cxn>
                <a:cxn ang="0">
                  <a:pos x="40" y="60"/>
                </a:cxn>
                <a:cxn ang="0">
                  <a:pos x="50" y="52"/>
                </a:cxn>
                <a:cxn ang="0">
                  <a:pos x="60" y="40"/>
                </a:cxn>
                <a:cxn ang="0">
                  <a:pos x="60" y="40"/>
                </a:cxn>
                <a:cxn ang="0">
                  <a:pos x="52" y="42"/>
                </a:cxn>
                <a:cxn ang="0">
                  <a:pos x="44" y="42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46" y="38"/>
                </a:cxn>
                <a:cxn ang="0">
                  <a:pos x="56" y="34"/>
                </a:cxn>
                <a:cxn ang="0">
                  <a:pos x="64" y="28"/>
                </a:cxn>
                <a:cxn ang="0">
                  <a:pos x="64" y="28"/>
                </a:cxn>
              </a:cxnLst>
              <a:rect l="0" t="0" r="r" b="b"/>
              <a:pathLst>
                <a:path w="64" h="70">
                  <a:moveTo>
                    <a:pt x="64" y="28"/>
                  </a:moveTo>
                  <a:lnTo>
                    <a:pt x="64" y="28"/>
                  </a:lnTo>
                  <a:lnTo>
                    <a:pt x="52" y="22"/>
                  </a:lnTo>
                  <a:lnTo>
                    <a:pt x="42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2" y="46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8" y="68"/>
                  </a:lnTo>
                  <a:lnTo>
                    <a:pt x="12" y="70"/>
                  </a:lnTo>
                  <a:lnTo>
                    <a:pt x="18" y="70"/>
                  </a:lnTo>
                  <a:lnTo>
                    <a:pt x="24" y="68"/>
                  </a:lnTo>
                  <a:lnTo>
                    <a:pt x="32" y="66"/>
                  </a:lnTo>
                  <a:lnTo>
                    <a:pt x="40" y="60"/>
                  </a:lnTo>
                  <a:lnTo>
                    <a:pt x="50" y="52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52" y="42"/>
                  </a:lnTo>
                  <a:lnTo>
                    <a:pt x="44" y="42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46" y="38"/>
                  </a:lnTo>
                  <a:lnTo>
                    <a:pt x="56" y="34"/>
                  </a:lnTo>
                  <a:lnTo>
                    <a:pt x="64" y="28"/>
                  </a:lnTo>
                  <a:lnTo>
                    <a:pt x="64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1" name="Freeform 117"/>
            <p:cNvSpPr>
              <a:spLocks/>
            </p:cNvSpPr>
            <p:nvPr/>
          </p:nvSpPr>
          <p:spPr bwMode="auto">
            <a:xfrm>
              <a:off x="8149389" y="3244516"/>
              <a:ext cx="529389" cy="529389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4" y="12"/>
                </a:cxn>
                <a:cxn ang="0">
                  <a:pos x="16" y="24"/>
                </a:cxn>
                <a:cxn ang="0">
                  <a:pos x="6" y="34"/>
                </a:cxn>
                <a:cxn ang="0">
                  <a:pos x="6" y="34"/>
                </a:cxn>
                <a:cxn ang="0">
                  <a:pos x="0" y="42"/>
                </a:cxn>
                <a:cxn ang="0">
                  <a:pos x="0" y="50"/>
                </a:cxn>
                <a:cxn ang="0">
                  <a:pos x="4" y="5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64"/>
                </a:cxn>
                <a:cxn ang="0">
                  <a:pos x="18" y="66"/>
                </a:cxn>
                <a:cxn ang="0">
                  <a:pos x="24" y="64"/>
                </a:cxn>
                <a:cxn ang="0">
                  <a:pos x="30" y="58"/>
                </a:cxn>
                <a:cxn ang="0">
                  <a:pos x="30" y="58"/>
                </a:cxn>
                <a:cxn ang="0">
                  <a:pos x="34" y="60"/>
                </a:cxn>
                <a:cxn ang="0">
                  <a:pos x="40" y="64"/>
                </a:cxn>
                <a:cxn ang="0">
                  <a:pos x="50" y="66"/>
                </a:cxn>
                <a:cxn ang="0">
                  <a:pos x="54" y="64"/>
                </a:cxn>
                <a:cxn ang="0">
                  <a:pos x="58" y="62"/>
                </a:cxn>
                <a:cxn ang="0">
                  <a:pos x="58" y="62"/>
                </a:cxn>
                <a:cxn ang="0">
                  <a:pos x="64" y="52"/>
                </a:cxn>
                <a:cxn ang="0">
                  <a:pos x="66" y="46"/>
                </a:cxn>
                <a:cxn ang="0">
                  <a:pos x="66" y="38"/>
                </a:cxn>
                <a:cxn ang="0">
                  <a:pos x="64" y="32"/>
                </a:cxn>
                <a:cxn ang="0">
                  <a:pos x="60" y="22"/>
                </a:cxn>
                <a:cxn ang="0">
                  <a:pos x="52" y="14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4" y="12"/>
                </a:cxn>
                <a:cxn ang="0">
                  <a:pos x="42" y="20"/>
                </a:cxn>
                <a:cxn ang="0">
                  <a:pos x="38" y="30"/>
                </a:cxn>
                <a:cxn ang="0">
                  <a:pos x="38" y="30"/>
                </a:cxn>
                <a:cxn ang="0">
                  <a:pos x="38" y="20"/>
                </a:cxn>
                <a:cxn ang="0">
                  <a:pos x="36" y="1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66" h="66">
                  <a:moveTo>
                    <a:pt x="32" y="0"/>
                  </a:moveTo>
                  <a:lnTo>
                    <a:pt x="32" y="0"/>
                  </a:lnTo>
                  <a:lnTo>
                    <a:pt x="24" y="12"/>
                  </a:lnTo>
                  <a:lnTo>
                    <a:pt x="16" y="24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0" y="42"/>
                  </a:lnTo>
                  <a:lnTo>
                    <a:pt x="0" y="50"/>
                  </a:lnTo>
                  <a:lnTo>
                    <a:pt x="4" y="5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64"/>
                  </a:lnTo>
                  <a:lnTo>
                    <a:pt x="18" y="66"/>
                  </a:lnTo>
                  <a:lnTo>
                    <a:pt x="24" y="64"/>
                  </a:lnTo>
                  <a:lnTo>
                    <a:pt x="30" y="58"/>
                  </a:lnTo>
                  <a:lnTo>
                    <a:pt x="30" y="58"/>
                  </a:lnTo>
                  <a:lnTo>
                    <a:pt x="34" y="60"/>
                  </a:lnTo>
                  <a:lnTo>
                    <a:pt x="40" y="64"/>
                  </a:lnTo>
                  <a:lnTo>
                    <a:pt x="50" y="66"/>
                  </a:lnTo>
                  <a:lnTo>
                    <a:pt x="54" y="64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64" y="52"/>
                  </a:lnTo>
                  <a:lnTo>
                    <a:pt x="66" y="46"/>
                  </a:lnTo>
                  <a:lnTo>
                    <a:pt x="66" y="38"/>
                  </a:lnTo>
                  <a:lnTo>
                    <a:pt x="64" y="32"/>
                  </a:lnTo>
                  <a:lnTo>
                    <a:pt x="60" y="22"/>
                  </a:lnTo>
                  <a:lnTo>
                    <a:pt x="52" y="1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4" y="12"/>
                  </a:lnTo>
                  <a:lnTo>
                    <a:pt x="42" y="20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38" y="20"/>
                  </a:lnTo>
                  <a:lnTo>
                    <a:pt x="36" y="1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2" name="Freeform 118"/>
            <p:cNvSpPr>
              <a:spLocks/>
            </p:cNvSpPr>
            <p:nvPr/>
          </p:nvSpPr>
          <p:spPr bwMode="auto">
            <a:xfrm>
              <a:off x="8518358" y="2907632"/>
              <a:ext cx="529389" cy="561474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10" y="44"/>
                </a:cxn>
                <a:cxn ang="0">
                  <a:pos x="18" y="5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28" y="68"/>
                </a:cxn>
                <a:cxn ang="0">
                  <a:pos x="32" y="70"/>
                </a:cxn>
                <a:cxn ang="0">
                  <a:pos x="40" y="70"/>
                </a:cxn>
                <a:cxn ang="0">
                  <a:pos x="48" y="68"/>
                </a:cxn>
                <a:cxn ang="0">
                  <a:pos x="54" y="62"/>
                </a:cxn>
                <a:cxn ang="0">
                  <a:pos x="54" y="62"/>
                </a:cxn>
                <a:cxn ang="0">
                  <a:pos x="58" y="52"/>
                </a:cxn>
                <a:cxn ang="0">
                  <a:pos x="58" y="46"/>
                </a:cxn>
                <a:cxn ang="0">
                  <a:pos x="54" y="38"/>
                </a:cxn>
                <a:cxn ang="0">
                  <a:pos x="54" y="38"/>
                </a:cxn>
                <a:cxn ang="0">
                  <a:pos x="62" y="28"/>
                </a:cxn>
                <a:cxn ang="0">
                  <a:pos x="66" y="20"/>
                </a:cxn>
                <a:cxn ang="0">
                  <a:pos x="66" y="14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0" y="6"/>
                </a:cxn>
                <a:cxn ang="0">
                  <a:pos x="56" y="2"/>
                </a:cxn>
                <a:cxn ang="0">
                  <a:pos x="50" y="0"/>
                </a:cxn>
                <a:cxn ang="0">
                  <a:pos x="44" y="0"/>
                </a:cxn>
                <a:cxn ang="0">
                  <a:pos x="36" y="2"/>
                </a:cxn>
                <a:cxn ang="0">
                  <a:pos x="28" y="6"/>
                </a:cxn>
                <a:cxn ang="0">
                  <a:pos x="18" y="12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4" y="22"/>
                </a:cxn>
                <a:cxn ang="0">
                  <a:pos x="22" y="2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0" y="30"/>
                </a:cxn>
                <a:cxn ang="0">
                  <a:pos x="10" y="32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66" h="70">
                  <a:moveTo>
                    <a:pt x="0" y="34"/>
                  </a:moveTo>
                  <a:lnTo>
                    <a:pt x="0" y="34"/>
                  </a:lnTo>
                  <a:lnTo>
                    <a:pt x="10" y="44"/>
                  </a:lnTo>
                  <a:lnTo>
                    <a:pt x="18" y="5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8" y="68"/>
                  </a:lnTo>
                  <a:lnTo>
                    <a:pt x="32" y="70"/>
                  </a:lnTo>
                  <a:lnTo>
                    <a:pt x="40" y="70"/>
                  </a:lnTo>
                  <a:lnTo>
                    <a:pt x="48" y="68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58" y="52"/>
                  </a:lnTo>
                  <a:lnTo>
                    <a:pt x="58" y="46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62" y="28"/>
                  </a:lnTo>
                  <a:lnTo>
                    <a:pt x="66" y="20"/>
                  </a:lnTo>
                  <a:lnTo>
                    <a:pt x="66" y="14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0" y="6"/>
                  </a:lnTo>
                  <a:lnTo>
                    <a:pt x="56" y="2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6" y="2"/>
                  </a:lnTo>
                  <a:lnTo>
                    <a:pt x="28" y="6"/>
                  </a:lnTo>
                  <a:lnTo>
                    <a:pt x="18" y="1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4" y="22"/>
                  </a:lnTo>
                  <a:lnTo>
                    <a:pt x="22" y="2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0" y="30"/>
                  </a:lnTo>
                  <a:lnTo>
                    <a:pt x="10" y="32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3" name="Freeform 119"/>
            <p:cNvSpPr>
              <a:spLocks/>
            </p:cNvSpPr>
            <p:nvPr/>
          </p:nvSpPr>
          <p:spPr bwMode="auto">
            <a:xfrm>
              <a:off x="8486274" y="2699084"/>
              <a:ext cx="545432" cy="465221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8" y="0"/>
                </a:cxn>
                <a:cxn ang="0">
                  <a:pos x="60" y="0"/>
                </a:cxn>
                <a:cxn ang="0">
                  <a:pos x="54" y="4"/>
                </a:cxn>
                <a:cxn ang="0">
                  <a:pos x="44" y="8"/>
                </a:cxn>
                <a:cxn ang="0">
                  <a:pos x="32" y="14"/>
                </a:cxn>
                <a:cxn ang="0">
                  <a:pos x="22" y="26"/>
                </a:cxn>
                <a:cxn ang="0">
                  <a:pos x="10" y="40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6" y="50"/>
                </a:cxn>
                <a:cxn ang="0">
                  <a:pos x="22" y="34"/>
                </a:cxn>
                <a:cxn ang="0">
                  <a:pos x="42" y="14"/>
                </a:cxn>
                <a:cxn ang="0">
                  <a:pos x="56" y="6"/>
                </a:cxn>
                <a:cxn ang="0">
                  <a:pos x="68" y="0"/>
                </a:cxn>
                <a:cxn ang="0">
                  <a:pos x="68" y="0"/>
                </a:cxn>
              </a:cxnLst>
              <a:rect l="0" t="0" r="r" b="b"/>
              <a:pathLst>
                <a:path w="68" h="58">
                  <a:moveTo>
                    <a:pt x="68" y="0"/>
                  </a:moveTo>
                  <a:lnTo>
                    <a:pt x="68" y="0"/>
                  </a:lnTo>
                  <a:lnTo>
                    <a:pt x="60" y="0"/>
                  </a:lnTo>
                  <a:lnTo>
                    <a:pt x="54" y="4"/>
                  </a:lnTo>
                  <a:lnTo>
                    <a:pt x="44" y="8"/>
                  </a:lnTo>
                  <a:lnTo>
                    <a:pt x="32" y="14"/>
                  </a:lnTo>
                  <a:lnTo>
                    <a:pt x="22" y="26"/>
                  </a:lnTo>
                  <a:lnTo>
                    <a:pt x="10" y="40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6" y="50"/>
                  </a:lnTo>
                  <a:lnTo>
                    <a:pt x="22" y="34"/>
                  </a:lnTo>
                  <a:lnTo>
                    <a:pt x="42" y="14"/>
                  </a:lnTo>
                  <a:lnTo>
                    <a:pt x="56" y="6"/>
                  </a:lnTo>
                  <a:lnTo>
                    <a:pt x="68" y="0"/>
                  </a:lnTo>
                  <a:lnTo>
                    <a:pt x="6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4" name="Freeform 120"/>
            <p:cNvSpPr>
              <a:spLocks/>
            </p:cNvSpPr>
            <p:nvPr/>
          </p:nvSpPr>
          <p:spPr bwMode="auto">
            <a:xfrm>
              <a:off x="8454189" y="3180347"/>
              <a:ext cx="352926" cy="625642"/>
            </a:xfrm>
            <a:custGeom>
              <a:avLst/>
              <a:gdLst/>
              <a:ahLst/>
              <a:cxnLst>
                <a:cxn ang="0">
                  <a:pos x="44" y="78"/>
                </a:cxn>
                <a:cxn ang="0">
                  <a:pos x="44" y="78"/>
                </a:cxn>
                <a:cxn ang="0">
                  <a:pos x="44" y="70"/>
                </a:cxn>
                <a:cxn ang="0">
                  <a:pos x="44" y="62"/>
                </a:cxn>
                <a:cxn ang="0">
                  <a:pos x="40" y="50"/>
                </a:cxn>
                <a:cxn ang="0">
                  <a:pos x="36" y="38"/>
                </a:cxn>
                <a:cxn ang="0">
                  <a:pos x="28" y="26"/>
                </a:cxn>
                <a:cxn ang="0">
                  <a:pos x="16" y="1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6"/>
                </a:cxn>
                <a:cxn ang="0">
                  <a:pos x="18" y="20"/>
                </a:cxn>
                <a:cxn ang="0">
                  <a:pos x="26" y="32"/>
                </a:cxn>
                <a:cxn ang="0">
                  <a:pos x="34" y="44"/>
                </a:cxn>
                <a:cxn ang="0">
                  <a:pos x="40" y="60"/>
                </a:cxn>
                <a:cxn ang="0">
                  <a:pos x="44" y="78"/>
                </a:cxn>
                <a:cxn ang="0">
                  <a:pos x="44" y="78"/>
                </a:cxn>
              </a:cxnLst>
              <a:rect l="0" t="0" r="r" b="b"/>
              <a:pathLst>
                <a:path w="44" h="78">
                  <a:moveTo>
                    <a:pt x="44" y="78"/>
                  </a:moveTo>
                  <a:lnTo>
                    <a:pt x="44" y="78"/>
                  </a:lnTo>
                  <a:lnTo>
                    <a:pt x="44" y="70"/>
                  </a:lnTo>
                  <a:lnTo>
                    <a:pt x="44" y="62"/>
                  </a:lnTo>
                  <a:lnTo>
                    <a:pt x="40" y="50"/>
                  </a:lnTo>
                  <a:lnTo>
                    <a:pt x="36" y="38"/>
                  </a:lnTo>
                  <a:lnTo>
                    <a:pt x="28" y="26"/>
                  </a:lnTo>
                  <a:lnTo>
                    <a:pt x="16" y="12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6"/>
                  </a:lnTo>
                  <a:lnTo>
                    <a:pt x="18" y="20"/>
                  </a:lnTo>
                  <a:lnTo>
                    <a:pt x="26" y="32"/>
                  </a:lnTo>
                  <a:lnTo>
                    <a:pt x="34" y="44"/>
                  </a:lnTo>
                  <a:lnTo>
                    <a:pt x="40" y="60"/>
                  </a:lnTo>
                  <a:lnTo>
                    <a:pt x="44" y="78"/>
                  </a:lnTo>
                  <a:lnTo>
                    <a:pt x="4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5" name="Freeform 121"/>
            <p:cNvSpPr>
              <a:spLocks/>
            </p:cNvSpPr>
            <p:nvPr/>
          </p:nvSpPr>
          <p:spPr bwMode="auto">
            <a:xfrm>
              <a:off x="7828547" y="3164305"/>
              <a:ext cx="593558" cy="513347"/>
            </a:xfrm>
            <a:custGeom>
              <a:avLst/>
              <a:gdLst/>
              <a:ahLst/>
              <a:cxnLst>
                <a:cxn ang="0">
                  <a:pos x="0" y="64"/>
                </a:cxn>
                <a:cxn ang="0">
                  <a:pos x="0" y="64"/>
                </a:cxn>
                <a:cxn ang="0">
                  <a:pos x="8" y="62"/>
                </a:cxn>
                <a:cxn ang="0">
                  <a:pos x="16" y="58"/>
                </a:cxn>
                <a:cxn ang="0">
                  <a:pos x="26" y="52"/>
                </a:cxn>
                <a:cxn ang="0">
                  <a:pos x="38" y="44"/>
                </a:cxn>
                <a:cxn ang="0">
                  <a:pos x="50" y="34"/>
                </a:cxn>
                <a:cxn ang="0">
                  <a:pos x="62" y="20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6" y="8"/>
                </a:cxn>
                <a:cxn ang="0">
                  <a:pos x="50" y="28"/>
                </a:cxn>
                <a:cxn ang="0">
                  <a:pos x="26" y="48"/>
                </a:cxn>
                <a:cxn ang="0">
                  <a:pos x="14" y="58"/>
                </a:cxn>
                <a:cxn ang="0">
                  <a:pos x="0" y="64"/>
                </a:cxn>
                <a:cxn ang="0">
                  <a:pos x="0" y="64"/>
                </a:cxn>
              </a:cxnLst>
              <a:rect l="0" t="0" r="r" b="b"/>
              <a:pathLst>
                <a:path w="74" h="64">
                  <a:moveTo>
                    <a:pt x="0" y="64"/>
                  </a:moveTo>
                  <a:lnTo>
                    <a:pt x="0" y="64"/>
                  </a:lnTo>
                  <a:lnTo>
                    <a:pt x="8" y="62"/>
                  </a:lnTo>
                  <a:lnTo>
                    <a:pt x="16" y="58"/>
                  </a:lnTo>
                  <a:lnTo>
                    <a:pt x="26" y="52"/>
                  </a:lnTo>
                  <a:lnTo>
                    <a:pt x="38" y="44"/>
                  </a:lnTo>
                  <a:lnTo>
                    <a:pt x="50" y="34"/>
                  </a:lnTo>
                  <a:lnTo>
                    <a:pt x="62" y="2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6" y="8"/>
                  </a:lnTo>
                  <a:lnTo>
                    <a:pt x="50" y="28"/>
                  </a:lnTo>
                  <a:lnTo>
                    <a:pt x="26" y="48"/>
                  </a:lnTo>
                  <a:lnTo>
                    <a:pt x="14" y="58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6" name="Freeform 122"/>
            <p:cNvSpPr>
              <a:spLocks/>
            </p:cNvSpPr>
            <p:nvPr/>
          </p:nvSpPr>
          <p:spPr bwMode="auto">
            <a:xfrm>
              <a:off x="8005011" y="2650958"/>
              <a:ext cx="417095" cy="5133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2" y="14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46"/>
                </a:cxn>
                <a:cxn ang="0">
                  <a:pos x="36" y="54"/>
                </a:cxn>
                <a:cxn ang="0">
                  <a:pos x="52" y="64"/>
                </a:cxn>
                <a:cxn ang="0">
                  <a:pos x="52" y="64"/>
                </a:cxn>
                <a:cxn ang="0">
                  <a:pos x="46" y="58"/>
                </a:cxn>
                <a:cxn ang="0">
                  <a:pos x="30" y="44"/>
                </a:cxn>
                <a:cxn ang="0">
                  <a:pos x="14" y="24"/>
                </a:cxn>
                <a:cxn ang="0">
                  <a:pos x="6" y="1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2" h="64"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2" y="14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46"/>
                  </a:lnTo>
                  <a:lnTo>
                    <a:pt x="36" y="5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46" y="58"/>
                  </a:lnTo>
                  <a:lnTo>
                    <a:pt x="30" y="44"/>
                  </a:lnTo>
                  <a:lnTo>
                    <a:pt x="14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7" name="Freeform 123"/>
            <p:cNvSpPr>
              <a:spLocks/>
            </p:cNvSpPr>
            <p:nvPr/>
          </p:nvSpPr>
          <p:spPr bwMode="auto">
            <a:xfrm>
              <a:off x="8390021" y="310013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2" y="14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8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8" name="Freeform 124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9" name="Freeform 125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0" name="Freeform 126"/>
            <p:cNvSpPr>
              <a:spLocks/>
            </p:cNvSpPr>
            <p:nvPr/>
          </p:nvSpPr>
          <p:spPr bwMode="auto">
            <a:xfrm>
              <a:off x="8470232" y="-1295400"/>
              <a:ext cx="433137" cy="866274"/>
            </a:xfrm>
            <a:custGeom>
              <a:avLst/>
              <a:gdLst/>
              <a:ahLst/>
              <a:cxnLst>
                <a:cxn ang="0">
                  <a:pos x="54" y="108"/>
                </a:cxn>
                <a:cxn ang="0">
                  <a:pos x="54" y="108"/>
                </a:cxn>
                <a:cxn ang="0">
                  <a:pos x="54" y="92"/>
                </a:cxn>
                <a:cxn ang="0">
                  <a:pos x="54" y="76"/>
                </a:cxn>
                <a:cxn ang="0">
                  <a:pos x="50" y="60"/>
                </a:cxn>
                <a:cxn ang="0">
                  <a:pos x="46" y="46"/>
                </a:cxn>
                <a:cxn ang="0">
                  <a:pos x="38" y="34"/>
                </a:cxn>
                <a:cxn ang="0">
                  <a:pos x="30" y="22"/>
                </a:cxn>
                <a:cxn ang="0">
                  <a:pos x="22" y="10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18" y="12"/>
                </a:cxn>
                <a:cxn ang="0">
                  <a:pos x="24" y="20"/>
                </a:cxn>
                <a:cxn ang="0">
                  <a:pos x="36" y="36"/>
                </a:cxn>
                <a:cxn ang="0">
                  <a:pos x="44" y="54"/>
                </a:cxn>
                <a:cxn ang="0">
                  <a:pos x="50" y="70"/>
                </a:cxn>
                <a:cxn ang="0">
                  <a:pos x="52" y="86"/>
                </a:cxn>
                <a:cxn ang="0">
                  <a:pos x="54" y="98"/>
                </a:cxn>
                <a:cxn ang="0">
                  <a:pos x="54" y="108"/>
                </a:cxn>
                <a:cxn ang="0">
                  <a:pos x="54" y="108"/>
                </a:cxn>
              </a:cxnLst>
              <a:rect l="0" t="0" r="r" b="b"/>
              <a:pathLst>
                <a:path w="54" h="108">
                  <a:moveTo>
                    <a:pt x="54" y="108"/>
                  </a:moveTo>
                  <a:lnTo>
                    <a:pt x="54" y="108"/>
                  </a:lnTo>
                  <a:lnTo>
                    <a:pt x="54" y="92"/>
                  </a:lnTo>
                  <a:lnTo>
                    <a:pt x="54" y="76"/>
                  </a:lnTo>
                  <a:lnTo>
                    <a:pt x="50" y="60"/>
                  </a:lnTo>
                  <a:lnTo>
                    <a:pt x="46" y="46"/>
                  </a:lnTo>
                  <a:lnTo>
                    <a:pt x="38" y="34"/>
                  </a:lnTo>
                  <a:lnTo>
                    <a:pt x="30" y="22"/>
                  </a:lnTo>
                  <a:lnTo>
                    <a:pt x="22" y="1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8" y="6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4" y="20"/>
                  </a:lnTo>
                  <a:lnTo>
                    <a:pt x="36" y="36"/>
                  </a:lnTo>
                  <a:lnTo>
                    <a:pt x="44" y="54"/>
                  </a:lnTo>
                  <a:lnTo>
                    <a:pt x="50" y="70"/>
                  </a:lnTo>
                  <a:lnTo>
                    <a:pt x="52" y="86"/>
                  </a:lnTo>
                  <a:lnTo>
                    <a:pt x="54" y="98"/>
                  </a:lnTo>
                  <a:lnTo>
                    <a:pt x="54" y="108"/>
                  </a:lnTo>
                  <a:lnTo>
                    <a:pt x="54" y="10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1" name="Freeform 127"/>
            <p:cNvSpPr>
              <a:spLocks/>
            </p:cNvSpPr>
            <p:nvPr/>
          </p:nvSpPr>
          <p:spPr bwMode="auto">
            <a:xfrm>
              <a:off x="2614863" y="-1295400"/>
              <a:ext cx="4668253" cy="1684421"/>
            </a:xfrm>
            <a:custGeom>
              <a:avLst/>
              <a:gdLst/>
              <a:ahLst/>
              <a:cxnLst>
                <a:cxn ang="0">
                  <a:pos x="116" y="88"/>
                </a:cxn>
                <a:cxn ang="0">
                  <a:pos x="126" y="118"/>
                </a:cxn>
                <a:cxn ang="0">
                  <a:pos x="120" y="156"/>
                </a:cxn>
                <a:cxn ang="0">
                  <a:pos x="102" y="188"/>
                </a:cxn>
                <a:cxn ang="0">
                  <a:pos x="64" y="206"/>
                </a:cxn>
                <a:cxn ang="0">
                  <a:pos x="26" y="192"/>
                </a:cxn>
                <a:cxn ang="0">
                  <a:pos x="8" y="168"/>
                </a:cxn>
                <a:cxn ang="0">
                  <a:pos x="10" y="138"/>
                </a:cxn>
                <a:cxn ang="0">
                  <a:pos x="20" y="126"/>
                </a:cxn>
                <a:cxn ang="0">
                  <a:pos x="42" y="124"/>
                </a:cxn>
                <a:cxn ang="0">
                  <a:pos x="70" y="134"/>
                </a:cxn>
                <a:cxn ang="0">
                  <a:pos x="82" y="154"/>
                </a:cxn>
                <a:cxn ang="0">
                  <a:pos x="82" y="168"/>
                </a:cxn>
                <a:cxn ang="0">
                  <a:pos x="70" y="172"/>
                </a:cxn>
                <a:cxn ang="0">
                  <a:pos x="52" y="164"/>
                </a:cxn>
                <a:cxn ang="0">
                  <a:pos x="50" y="144"/>
                </a:cxn>
                <a:cxn ang="0">
                  <a:pos x="50" y="142"/>
                </a:cxn>
                <a:cxn ang="0">
                  <a:pos x="50" y="170"/>
                </a:cxn>
                <a:cxn ang="0">
                  <a:pos x="58" y="178"/>
                </a:cxn>
                <a:cxn ang="0">
                  <a:pos x="76" y="176"/>
                </a:cxn>
                <a:cxn ang="0">
                  <a:pos x="86" y="168"/>
                </a:cxn>
                <a:cxn ang="0">
                  <a:pos x="88" y="152"/>
                </a:cxn>
                <a:cxn ang="0">
                  <a:pos x="78" y="136"/>
                </a:cxn>
                <a:cxn ang="0">
                  <a:pos x="58" y="122"/>
                </a:cxn>
                <a:cxn ang="0">
                  <a:pos x="24" y="118"/>
                </a:cxn>
                <a:cxn ang="0">
                  <a:pos x="0" y="144"/>
                </a:cxn>
                <a:cxn ang="0">
                  <a:pos x="0" y="160"/>
                </a:cxn>
                <a:cxn ang="0">
                  <a:pos x="24" y="198"/>
                </a:cxn>
                <a:cxn ang="0">
                  <a:pos x="52" y="210"/>
                </a:cxn>
                <a:cxn ang="0">
                  <a:pos x="80" y="206"/>
                </a:cxn>
                <a:cxn ang="0">
                  <a:pos x="120" y="170"/>
                </a:cxn>
                <a:cxn ang="0">
                  <a:pos x="132" y="142"/>
                </a:cxn>
                <a:cxn ang="0">
                  <a:pos x="134" y="104"/>
                </a:cxn>
                <a:cxn ang="0">
                  <a:pos x="120" y="74"/>
                </a:cxn>
                <a:cxn ang="0">
                  <a:pos x="180" y="102"/>
                </a:cxn>
                <a:cxn ang="0">
                  <a:pos x="262" y="114"/>
                </a:cxn>
                <a:cxn ang="0">
                  <a:pos x="316" y="106"/>
                </a:cxn>
                <a:cxn ang="0">
                  <a:pos x="370" y="86"/>
                </a:cxn>
                <a:cxn ang="0">
                  <a:pos x="398" y="68"/>
                </a:cxn>
                <a:cxn ang="0">
                  <a:pos x="426" y="40"/>
                </a:cxn>
                <a:cxn ang="0">
                  <a:pos x="464" y="52"/>
                </a:cxn>
                <a:cxn ang="0">
                  <a:pos x="490" y="48"/>
                </a:cxn>
                <a:cxn ang="0">
                  <a:pos x="542" y="22"/>
                </a:cxn>
                <a:cxn ang="0">
                  <a:pos x="568" y="0"/>
                </a:cxn>
                <a:cxn ang="0">
                  <a:pos x="510" y="30"/>
                </a:cxn>
                <a:cxn ang="0">
                  <a:pos x="482" y="42"/>
                </a:cxn>
                <a:cxn ang="0">
                  <a:pos x="452" y="42"/>
                </a:cxn>
                <a:cxn ang="0">
                  <a:pos x="432" y="32"/>
                </a:cxn>
                <a:cxn ang="0">
                  <a:pos x="438" y="0"/>
                </a:cxn>
                <a:cxn ang="0">
                  <a:pos x="406" y="46"/>
                </a:cxn>
                <a:cxn ang="0">
                  <a:pos x="344" y="86"/>
                </a:cxn>
                <a:cxn ang="0">
                  <a:pos x="272" y="100"/>
                </a:cxn>
                <a:cxn ang="0">
                  <a:pos x="200" y="94"/>
                </a:cxn>
                <a:cxn ang="0">
                  <a:pos x="138" y="74"/>
                </a:cxn>
                <a:cxn ang="0">
                  <a:pos x="108" y="56"/>
                </a:cxn>
                <a:cxn ang="0">
                  <a:pos x="106" y="56"/>
                </a:cxn>
                <a:cxn ang="0">
                  <a:pos x="40" y="0"/>
                </a:cxn>
                <a:cxn ang="0">
                  <a:pos x="40" y="16"/>
                </a:cxn>
                <a:cxn ang="0">
                  <a:pos x="98" y="62"/>
                </a:cxn>
              </a:cxnLst>
              <a:rect l="0" t="0" r="r" b="b"/>
              <a:pathLst>
                <a:path w="582" h="210">
                  <a:moveTo>
                    <a:pt x="98" y="62"/>
                  </a:moveTo>
                  <a:lnTo>
                    <a:pt x="98" y="62"/>
                  </a:lnTo>
                  <a:lnTo>
                    <a:pt x="116" y="88"/>
                  </a:lnTo>
                  <a:lnTo>
                    <a:pt x="122" y="104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6" y="128"/>
                  </a:lnTo>
                  <a:lnTo>
                    <a:pt x="126" y="138"/>
                  </a:lnTo>
                  <a:lnTo>
                    <a:pt x="120" y="156"/>
                  </a:lnTo>
                  <a:lnTo>
                    <a:pt x="112" y="172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90" y="198"/>
                  </a:lnTo>
                  <a:lnTo>
                    <a:pt x="76" y="204"/>
                  </a:lnTo>
                  <a:lnTo>
                    <a:pt x="64" y="206"/>
                  </a:lnTo>
                  <a:lnTo>
                    <a:pt x="50" y="204"/>
                  </a:lnTo>
                  <a:lnTo>
                    <a:pt x="38" y="200"/>
                  </a:lnTo>
                  <a:lnTo>
                    <a:pt x="26" y="192"/>
                  </a:lnTo>
                  <a:lnTo>
                    <a:pt x="16" y="182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6" y="158"/>
                  </a:lnTo>
                  <a:lnTo>
                    <a:pt x="6" y="148"/>
                  </a:lnTo>
                  <a:lnTo>
                    <a:pt x="10" y="138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20" y="126"/>
                  </a:lnTo>
                  <a:lnTo>
                    <a:pt x="26" y="122"/>
                  </a:lnTo>
                  <a:lnTo>
                    <a:pt x="34" y="122"/>
                  </a:lnTo>
                  <a:lnTo>
                    <a:pt x="42" y="124"/>
                  </a:lnTo>
                  <a:lnTo>
                    <a:pt x="58" y="128"/>
                  </a:lnTo>
                  <a:lnTo>
                    <a:pt x="70" y="134"/>
                  </a:lnTo>
                  <a:lnTo>
                    <a:pt x="70" y="134"/>
                  </a:lnTo>
                  <a:lnTo>
                    <a:pt x="76" y="140"/>
                  </a:lnTo>
                  <a:lnTo>
                    <a:pt x="80" y="146"/>
                  </a:lnTo>
                  <a:lnTo>
                    <a:pt x="82" y="154"/>
                  </a:lnTo>
                  <a:lnTo>
                    <a:pt x="82" y="162"/>
                  </a:lnTo>
                  <a:lnTo>
                    <a:pt x="82" y="162"/>
                  </a:lnTo>
                  <a:lnTo>
                    <a:pt x="82" y="168"/>
                  </a:lnTo>
                  <a:lnTo>
                    <a:pt x="78" y="170"/>
                  </a:lnTo>
                  <a:lnTo>
                    <a:pt x="74" y="172"/>
                  </a:lnTo>
                  <a:lnTo>
                    <a:pt x="70" y="172"/>
                  </a:lnTo>
                  <a:lnTo>
                    <a:pt x="60" y="170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0" y="158"/>
                  </a:lnTo>
                  <a:lnTo>
                    <a:pt x="50" y="152"/>
                  </a:lnTo>
                  <a:lnTo>
                    <a:pt x="50" y="144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50" y="142"/>
                  </a:lnTo>
                  <a:lnTo>
                    <a:pt x="48" y="152"/>
                  </a:lnTo>
                  <a:lnTo>
                    <a:pt x="48" y="164"/>
                  </a:lnTo>
                  <a:lnTo>
                    <a:pt x="50" y="170"/>
                  </a:lnTo>
                  <a:lnTo>
                    <a:pt x="54" y="174"/>
                  </a:lnTo>
                  <a:lnTo>
                    <a:pt x="54" y="174"/>
                  </a:lnTo>
                  <a:lnTo>
                    <a:pt x="58" y="178"/>
                  </a:lnTo>
                  <a:lnTo>
                    <a:pt x="64" y="178"/>
                  </a:lnTo>
                  <a:lnTo>
                    <a:pt x="70" y="178"/>
                  </a:lnTo>
                  <a:lnTo>
                    <a:pt x="76" y="176"/>
                  </a:lnTo>
                  <a:lnTo>
                    <a:pt x="76" y="176"/>
                  </a:lnTo>
                  <a:lnTo>
                    <a:pt x="82" y="174"/>
                  </a:lnTo>
                  <a:lnTo>
                    <a:pt x="86" y="168"/>
                  </a:lnTo>
                  <a:lnTo>
                    <a:pt x="88" y="164"/>
                  </a:lnTo>
                  <a:lnTo>
                    <a:pt x="88" y="158"/>
                  </a:lnTo>
                  <a:lnTo>
                    <a:pt x="88" y="152"/>
                  </a:lnTo>
                  <a:lnTo>
                    <a:pt x="86" y="146"/>
                  </a:lnTo>
                  <a:lnTo>
                    <a:pt x="84" y="142"/>
                  </a:lnTo>
                  <a:lnTo>
                    <a:pt x="78" y="136"/>
                  </a:lnTo>
                  <a:lnTo>
                    <a:pt x="78" y="136"/>
                  </a:lnTo>
                  <a:lnTo>
                    <a:pt x="68" y="128"/>
                  </a:lnTo>
                  <a:lnTo>
                    <a:pt x="58" y="122"/>
                  </a:lnTo>
                  <a:lnTo>
                    <a:pt x="46" y="118"/>
                  </a:lnTo>
                  <a:lnTo>
                    <a:pt x="34" y="118"/>
                  </a:lnTo>
                  <a:lnTo>
                    <a:pt x="24" y="118"/>
                  </a:lnTo>
                  <a:lnTo>
                    <a:pt x="14" y="124"/>
                  </a:lnTo>
                  <a:lnTo>
                    <a:pt x="6" y="132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52"/>
                  </a:lnTo>
                  <a:lnTo>
                    <a:pt x="0" y="160"/>
                  </a:lnTo>
                  <a:lnTo>
                    <a:pt x="6" y="174"/>
                  </a:lnTo>
                  <a:lnTo>
                    <a:pt x="14" y="18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38" y="206"/>
                  </a:lnTo>
                  <a:lnTo>
                    <a:pt x="52" y="210"/>
                  </a:lnTo>
                  <a:lnTo>
                    <a:pt x="66" y="210"/>
                  </a:lnTo>
                  <a:lnTo>
                    <a:pt x="80" y="206"/>
                  </a:lnTo>
                  <a:lnTo>
                    <a:pt x="80" y="206"/>
                  </a:lnTo>
                  <a:lnTo>
                    <a:pt x="96" y="198"/>
                  </a:lnTo>
                  <a:lnTo>
                    <a:pt x="108" y="186"/>
                  </a:lnTo>
                  <a:lnTo>
                    <a:pt x="120" y="170"/>
                  </a:lnTo>
                  <a:lnTo>
                    <a:pt x="128" y="154"/>
                  </a:lnTo>
                  <a:lnTo>
                    <a:pt x="128" y="154"/>
                  </a:lnTo>
                  <a:lnTo>
                    <a:pt x="132" y="142"/>
                  </a:lnTo>
                  <a:lnTo>
                    <a:pt x="136" y="128"/>
                  </a:lnTo>
                  <a:lnTo>
                    <a:pt x="136" y="116"/>
                  </a:lnTo>
                  <a:lnTo>
                    <a:pt x="134" y="104"/>
                  </a:lnTo>
                  <a:lnTo>
                    <a:pt x="134" y="104"/>
                  </a:lnTo>
                  <a:lnTo>
                    <a:pt x="128" y="90"/>
                  </a:lnTo>
                  <a:lnTo>
                    <a:pt x="120" y="74"/>
                  </a:lnTo>
                  <a:lnTo>
                    <a:pt x="120" y="74"/>
                  </a:lnTo>
                  <a:lnTo>
                    <a:pt x="148" y="90"/>
                  </a:lnTo>
                  <a:lnTo>
                    <a:pt x="180" y="102"/>
                  </a:lnTo>
                  <a:lnTo>
                    <a:pt x="212" y="110"/>
                  </a:lnTo>
                  <a:lnTo>
                    <a:pt x="246" y="114"/>
                  </a:lnTo>
                  <a:lnTo>
                    <a:pt x="262" y="114"/>
                  </a:lnTo>
                  <a:lnTo>
                    <a:pt x="280" y="112"/>
                  </a:lnTo>
                  <a:lnTo>
                    <a:pt x="298" y="110"/>
                  </a:lnTo>
                  <a:lnTo>
                    <a:pt x="316" y="106"/>
                  </a:lnTo>
                  <a:lnTo>
                    <a:pt x="332" y="102"/>
                  </a:lnTo>
                  <a:lnTo>
                    <a:pt x="352" y="94"/>
                  </a:lnTo>
                  <a:lnTo>
                    <a:pt x="370" y="86"/>
                  </a:lnTo>
                  <a:lnTo>
                    <a:pt x="388" y="76"/>
                  </a:lnTo>
                  <a:lnTo>
                    <a:pt x="388" y="76"/>
                  </a:lnTo>
                  <a:lnTo>
                    <a:pt x="398" y="68"/>
                  </a:lnTo>
                  <a:lnTo>
                    <a:pt x="408" y="58"/>
                  </a:lnTo>
                  <a:lnTo>
                    <a:pt x="426" y="40"/>
                  </a:lnTo>
                  <a:lnTo>
                    <a:pt x="426" y="40"/>
                  </a:lnTo>
                  <a:lnTo>
                    <a:pt x="446" y="48"/>
                  </a:lnTo>
                  <a:lnTo>
                    <a:pt x="454" y="50"/>
                  </a:lnTo>
                  <a:lnTo>
                    <a:pt x="464" y="52"/>
                  </a:lnTo>
                  <a:lnTo>
                    <a:pt x="464" y="52"/>
                  </a:lnTo>
                  <a:lnTo>
                    <a:pt x="482" y="50"/>
                  </a:lnTo>
                  <a:lnTo>
                    <a:pt x="490" y="48"/>
                  </a:lnTo>
                  <a:lnTo>
                    <a:pt x="498" y="46"/>
                  </a:lnTo>
                  <a:lnTo>
                    <a:pt x="498" y="46"/>
                  </a:lnTo>
                  <a:lnTo>
                    <a:pt x="542" y="22"/>
                  </a:lnTo>
                  <a:lnTo>
                    <a:pt x="582" y="0"/>
                  </a:lnTo>
                  <a:lnTo>
                    <a:pt x="568" y="0"/>
                  </a:lnTo>
                  <a:lnTo>
                    <a:pt x="568" y="0"/>
                  </a:lnTo>
                  <a:lnTo>
                    <a:pt x="566" y="0"/>
                  </a:lnTo>
                  <a:lnTo>
                    <a:pt x="566" y="0"/>
                  </a:lnTo>
                  <a:lnTo>
                    <a:pt x="510" y="30"/>
                  </a:lnTo>
                  <a:lnTo>
                    <a:pt x="510" y="30"/>
                  </a:lnTo>
                  <a:lnTo>
                    <a:pt x="496" y="38"/>
                  </a:lnTo>
                  <a:lnTo>
                    <a:pt x="482" y="42"/>
                  </a:lnTo>
                  <a:lnTo>
                    <a:pt x="470" y="44"/>
                  </a:lnTo>
                  <a:lnTo>
                    <a:pt x="460" y="44"/>
                  </a:lnTo>
                  <a:lnTo>
                    <a:pt x="452" y="42"/>
                  </a:lnTo>
                  <a:lnTo>
                    <a:pt x="444" y="38"/>
                  </a:lnTo>
                  <a:lnTo>
                    <a:pt x="432" y="32"/>
                  </a:lnTo>
                  <a:lnTo>
                    <a:pt x="432" y="32"/>
                  </a:lnTo>
                  <a:lnTo>
                    <a:pt x="442" y="16"/>
                  </a:lnTo>
                  <a:lnTo>
                    <a:pt x="450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24" y="26"/>
                  </a:lnTo>
                  <a:lnTo>
                    <a:pt x="406" y="46"/>
                  </a:lnTo>
                  <a:lnTo>
                    <a:pt x="388" y="64"/>
                  </a:lnTo>
                  <a:lnTo>
                    <a:pt x="366" y="76"/>
                  </a:lnTo>
                  <a:lnTo>
                    <a:pt x="344" y="86"/>
                  </a:lnTo>
                  <a:lnTo>
                    <a:pt x="320" y="94"/>
                  </a:lnTo>
                  <a:lnTo>
                    <a:pt x="296" y="98"/>
                  </a:lnTo>
                  <a:lnTo>
                    <a:pt x="272" y="100"/>
                  </a:lnTo>
                  <a:lnTo>
                    <a:pt x="248" y="100"/>
                  </a:lnTo>
                  <a:lnTo>
                    <a:pt x="224" y="98"/>
                  </a:lnTo>
                  <a:lnTo>
                    <a:pt x="200" y="94"/>
                  </a:lnTo>
                  <a:lnTo>
                    <a:pt x="178" y="88"/>
                  </a:lnTo>
                  <a:lnTo>
                    <a:pt x="158" y="82"/>
                  </a:lnTo>
                  <a:lnTo>
                    <a:pt x="138" y="74"/>
                  </a:lnTo>
                  <a:lnTo>
                    <a:pt x="122" y="6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6" y="56"/>
                  </a:lnTo>
                  <a:lnTo>
                    <a:pt x="106" y="56"/>
                  </a:lnTo>
                  <a:lnTo>
                    <a:pt x="72" y="30"/>
                  </a:lnTo>
                  <a:lnTo>
                    <a:pt x="4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40" y="16"/>
                  </a:lnTo>
                  <a:lnTo>
                    <a:pt x="58" y="32"/>
                  </a:lnTo>
                  <a:lnTo>
                    <a:pt x="78" y="48"/>
                  </a:lnTo>
                  <a:lnTo>
                    <a:pt x="98" y="62"/>
                  </a:lnTo>
                  <a:lnTo>
                    <a:pt x="98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2" name="Freeform 128"/>
            <p:cNvSpPr>
              <a:spLocks/>
            </p:cNvSpPr>
            <p:nvPr/>
          </p:nvSpPr>
          <p:spPr bwMode="auto">
            <a:xfrm>
              <a:off x="946484" y="1367589"/>
              <a:ext cx="497305" cy="497305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0" y="48"/>
                </a:cxn>
                <a:cxn ang="0">
                  <a:pos x="8" y="50"/>
                </a:cxn>
                <a:cxn ang="0">
                  <a:pos x="28" y="58"/>
                </a:cxn>
                <a:cxn ang="0">
                  <a:pos x="28" y="58"/>
                </a:cxn>
                <a:cxn ang="0">
                  <a:pos x="36" y="62"/>
                </a:cxn>
                <a:cxn ang="0">
                  <a:pos x="42" y="62"/>
                </a:cxn>
                <a:cxn ang="0">
                  <a:pos x="48" y="60"/>
                </a:cxn>
                <a:cxn ang="0">
                  <a:pos x="52" y="58"/>
                </a:cxn>
                <a:cxn ang="0">
                  <a:pos x="58" y="56"/>
                </a:cxn>
                <a:cxn ang="0">
                  <a:pos x="60" y="52"/>
                </a:cxn>
                <a:cxn ang="0">
                  <a:pos x="62" y="48"/>
                </a:cxn>
                <a:cxn ang="0">
                  <a:pos x="62" y="44"/>
                </a:cxn>
                <a:cxn ang="0">
                  <a:pos x="62" y="44"/>
                </a:cxn>
                <a:cxn ang="0">
                  <a:pos x="60" y="38"/>
                </a:cxn>
                <a:cxn ang="0">
                  <a:pos x="56" y="3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54" y="28"/>
                </a:cxn>
                <a:cxn ang="0">
                  <a:pos x="56" y="20"/>
                </a:cxn>
                <a:cxn ang="0">
                  <a:pos x="58" y="16"/>
                </a:cxn>
                <a:cxn ang="0">
                  <a:pos x="58" y="12"/>
                </a:cxn>
                <a:cxn ang="0">
                  <a:pos x="56" y="8"/>
                </a:cxn>
                <a:cxn ang="0">
                  <a:pos x="50" y="4"/>
                </a:cxn>
                <a:cxn ang="0">
                  <a:pos x="50" y="4"/>
                </a:cxn>
                <a:cxn ang="0">
                  <a:pos x="40" y="0"/>
                </a:cxn>
                <a:cxn ang="0">
                  <a:pos x="34" y="0"/>
                </a:cxn>
                <a:cxn ang="0">
                  <a:pos x="26" y="0"/>
                </a:cxn>
                <a:cxn ang="0">
                  <a:pos x="20" y="4"/>
                </a:cxn>
                <a:cxn ang="0">
                  <a:pos x="14" y="12"/>
                </a:cxn>
                <a:cxn ang="0">
                  <a:pos x="8" y="24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10" y="34"/>
                </a:cxn>
                <a:cxn ang="0">
                  <a:pos x="18" y="32"/>
                </a:cxn>
                <a:cxn ang="0">
                  <a:pos x="22" y="32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18" y="34"/>
                </a:cxn>
                <a:cxn ang="0">
                  <a:pos x="8" y="4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62" h="62">
                  <a:moveTo>
                    <a:pt x="0" y="48"/>
                  </a:moveTo>
                  <a:lnTo>
                    <a:pt x="0" y="48"/>
                  </a:lnTo>
                  <a:lnTo>
                    <a:pt x="8" y="50"/>
                  </a:lnTo>
                  <a:lnTo>
                    <a:pt x="28" y="58"/>
                  </a:lnTo>
                  <a:lnTo>
                    <a:pt x="28" y="58"/>
                  </a:lnTo>
                  <a:lnTo>
                    <a:pt x="36" y="62"/>
                  </a:lnTo>
                  <a:lnTo>
                    <a:pt x="42" y="62"/>
                  </a:lnTo>
                  <a:lnTo>
                    <a:pt x="48" y="60"/>
                  </a:lnTo>
                  <a:lnTo>
                    <a:pt x="52" y="58"/>
                  </a:lnTo>
                  <a:lnTo>
                    <a:pt x="58" y="56"/>
                  </a:lnTo>
                  <a:lnTo>
                    <a:pt x="60" y="52"/>
                  </a:lnTo>
                  <a:lnTo>
                    <a:pt x="62" y="48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0" y="38"/>
                  </a:lnTo>
                  <a:lnTo>
                    <a:pt x="56" y="3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4" y="28"/>
                  </a:lnTo>
                  <a:lnTo>
                    <a:pt x="56" y="20"/>
                  </a:lnTo>
                  <a:lnTo>
                    <a:pt x="58" y="16"/>
                  </a:lnTo>
                  <a:lnTo>
                    <a:pt x="58" y="12"/>
                  </a:lnTo>
                  <a:lnTo>
                    <a:pt x="56" y="8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6" y="0"/>
                  </a:lnTo>
                  <a:lnTo>
                    <a:pt x="20" y="4"/>
                  </a:lnTo>
                  <a:lnTo>
                    <a:pt x="14" y="12"/>
                  </a:lnTo>
                  <a:lnTo>
                    <a:pt x="8" y="2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10" y="34"/>
                  </a:lnTo>
                  <a:lnTo>
                    <a:pt x="18" y="32"/>
                  </a:lnTo>
                  <a:lnTo>
                    <a:pt x="22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18" y="34"/>
                  </a:lnTo>
                  <a:lnTo>
                    <a:pt x="8" y="4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3" name="Freeform 129"/>
            <p:cNvSpPr>
              <a:spLocks/>
            </p:cNvSpPr>
            <p:nvPr/>
          </p:nvSpPr>
          <p:spPr bwMode="auto">
            <a:xfrm>
              <a:off x="866274" y="1800726"/>
              <a:ext cx="449179" cy="545432"/>
            </a:xfrm>
            <a:custGeom>
              <a:avLst/>
              <a:gdLst/>
              <a:ahLst/>
              <a:cxnLst>
                <a:cxn ang="0">
                  <a:pos x="54" y="30"/>
                </a:cxn>
                <a:cxn ang="0">
                  <a:pos x="54" y="30"/>
                </a:cxn>
                <a:cxn ang="0">
                  <a:pos x="56" y="36"/>
                </a:cxn>
                <a:cxn ang="0">
                  <a:pos x="54" y="40"/>
                </a:cxn>
                <a:cxn ang="0">
                  <a:pos x="50" y="44"/>
                </a:cxn>
                <a:cxn ang="0">
                  <a:pos x="46" y="48"/>
                </a:cxn>
                <a:cxn ang="0">
                  <a:pos x="38" y="50"/>
                </a:cxn>
                <a:cxn ang="0">
                  <a:pos x="36" y="48"/>
                </a:cxn>
                <a:cxn ang="0">
                  <a:pos x="32" y="46"/>
                </a:cxn>
                <a:cxn ang="0">
                  <a:pos x="32" y="46"/>
                </a:cxn>
                <a:cxn ang="0">
                  <a:pos x="32" y="50"/>
                </a:cxn>
                <a:cxn ang="0">
                  <a:pos x="32" y="56"/>
                </a:cxn>
                <a:cxn ang="0">
                  <a:pos x="30" y="60"/>
                </a:cxn>
                <a:cxn ang="0">
                  <a:pos x="28" y="64"/>
                </a:cxn>
                <a:cxn ang="0">
                  <a:pos x="24" y="66"/>
                </a:cxn>
                <a:cxn ang="0">
                  <a:pos x="18" y="68"/>
                </a:cxn>
                <a:cxn ang="0">
                  <a:pos x="18" y="68"/>
                </a:cxn>
                <a:cxn ang="0">
                  <a:pos x="14" y="68"/>
                </a:cxn>
                <a:cxn ang="0">
                  <a:pos x="8" y="66"/>
                </a:cxn>
                <a:cxn ang="0">
                  <a:pos x="6" y="64"/>
                </a:cxn>
                <a:cxn ang="0">
                  <a:pos x="4" y="60"/>
                </a:cxn>
                <a:cxn ang="0">
                  <a:pos x="2" y="52"/>
                </a:cxn>
                <a:cxn ang="0">
                  <a:pos x="2" y="42"/>
                </a:cxn>
                <a:cxn ang="0">
                  <a:pos x="6" y="22"/>
                </a:cxn>
                <a:cxn ang="0">
                  <a:pos x="4" y="1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2" y="12"/>
                </a:cxn>
                <a:cxn ang="0">
                  <a:pos x="20" y="20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6" y="26"/>
                </a:cxn>
                <a:cxn ang="0">
                  <a:pos x="22" y="20"/>
                </a:cxn>
                <a:cxn ang="0">
                  <a:pos x="18" y="10"/>
                </a:cxn>
                <a:cxn ang="0">
                  <a:pos x="12" y="6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4" y="2"/>
                </a:cxn>
                <a:cxn ang="0">
                  <a:pos x="28" y="6"/>
                </a:cxn>
                <a:cxn ang="0">
                  <a:pos x="38" y="10"/>
                </a:cxn>
                <a:cxn ang="0">
                  <a:pos x="46" y="14"/>
                </a:cxn>
                <a:cxn ang="0">
                  <a:pos x="52" y="22"/>
                </a:cxn>
                <a:cxn ang="0">
                  <a:pos x="54" y="30"/>
                </a:cxn>
                <a:cxn ang="0">
                  <a:pos x="54" y="30"/>
                </a:cxn>
              </a:cxnLst>
              <a:rect l="0" t="0" r="r" b="b"/>
              <a:pathLst>
                <a:path w="56" h="68">
                  <a:moveTo>
                    <a:pt x="54" y="30"/>
                  </a:moveTo>
                  <a:lnTo>
                    <a:pt x="54" y="30"/>
                  </a:lnTo>
                  <a:lnTo>
                    <a:pt x="56" y="36"/>
                  </a:lnTo>
                  <a:lnTo>
                    <a:pt x="54" y="40"/>
                  </a:lnTo>
                  <a:lnTo>
                    <a:pt x="50" y="44"/>
                  </a:lnTo>
                  <a:lnTo>
                    <a:pt x="46" y="48"/>
                  </a:lnTo>
                  <a:lnTo>
                    <a:pt x="38" y="50"/>
                  </a:lnTo>
                  <a:lnTo>
                    <a:pt x="36" y="48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2" y="50"/>
                  </a:lnTo>
                  <a:lnTo>
                    <a:pt x="32" y="56"/>
                  </a:lnTo>
                  <a:lnTo>
                    <a:pt x="30" y="60"/>
                  </a:lnTo>
                  <a:lnTo>
                    <a:pt x="28" y="64"/>
                  </a:lnTo>
                  <a:lnTo>
                    <a:pt x="24" y="66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4" y="68"/>
                  </a:lnTo>
                  <a:lnTo>
                    <a:pt x="8" y="66"/>
                  </a:lnTo>
                  <a:lnTo>
                    <a:pt x="6" y="64"/>
                  </a:lnTo>
                  <a:lnTo>
                    <a:pt x="4" y="60"/>
                  </a:lnTo>
                  <a:lnTo>
                    <a:pt x="2" y="52"/>
                  </a:lnTo>
                  <a:lnTo>
                    <a:pt x="2" y="42"/>
                  </a:lnTo>
                  <a:lnTo>
                    <a:pt x="6" y="2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2" y="12"/>
                  </a:lnTo>
                  <a:lnTo>
                    <a:pt x="20" y="20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6" y="26"/>
                  </a:lnTo>
                  <a:lnTo>
                    <a:pt x="22" y="20"/>
                  </a:lnTo>
                  <a:lnTo>
                    <a:pt x="18" y="10"/>
                  </a:lnTo>
                  <a:lnTo>
                    <a:pt x="12" y="6"/>
                  </a:lnTo>
                  <a:lnTo>
                    <a:pt x="6" y="0"/>
                  </a:lnTo>
                  <a:lnTo>
                    <a:pt x="6" y="0"/>
                  </a:lnTo>
                  <a:lnTo>
                    <a:pt x="14" y="2"/>
                  </a:lnTo>
                  <a:lnTo>
                    <a:pt x="28" y="6"/>
                  </a:lnTo>
                  <a:lnTo>
                    <a:pt x="38" y="10"/>
                  </a:lnTo>
                  <a:lnTo>
                    <a:pt x="46" y="14"/>
                  </a:lnTo>
                  <a:lnTo>
                    <a:pt x="52" y="22"/>
                  </a:lnTo>
                  <a:lnTo>
                    <a:pt x="54" y="30"/>
                  </a:lnTo>
                  <a:lnTo>
                    <a:pt x="5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4" name="Freeform 130"/>
            <p:cNvSpPr>
              <a:spLocks/>
            </p:cNvSpPr>
            <p:nvPr/>
          </p:nvSpPr>
          <p:spPr bwMode="auto">
            <a:xfrm>
              <a:off x="368968" y="1816768"/>
              <a:ext cx="481263" cy="497305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56" y="6"/>
                </a:cxn>
                <a:cxn ang="0">
                  <a:pos x="58" y="16"/>
                </a:cxn>
                <a:cxn ang="0">
                  <a:pos x="60" y="26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4" y="52"/>
                </a:cxn>
                <a:cxn ang="0">
                  <a:pos x="48" y="60"/>
                </a:cxn>
                <a:cxn ang="0">
                  <a:pos x="44" y="62"/>
                </a:cxn>
                <a:cxn ang="0">
                  <a:pos x="40" y="62"/>
                </a:cxn>
                <a:cxn ang="0">
                  <a:pos x="36" y="62"/>
                </a:cxn>
                <a:cxn ang="0">
                  <a:pos x="30" y="60"/>
                </a:cxn>
                <a:cxn ang="0">
                  <a:pos x="30" y="60"/>
                </a:cxn>
                <a:cxn ang="0">
                  <a:pos x="24" y="56"/>
                </a:cxn>
                <a:cxn ang="0">
                  <a:pos x="20" y="5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18" y="44"/>
                </a:cxn>
                <a:cxn ang="0">
                  <a:pos x="10" y="44"/>
                </a:cxn>
                <a:cxn ang="0">
                  <a:pos x="4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20"/>
                </a:cxn>
                <a:cxn ang="0">
                  <a:pos x="6" y="14"/>
                </a:cxn>
                <a:cxn ang="0">
                  <a:pos x="12" y="10"/>
                </a:cxn>
                <a:cxn ang="0">
                  <a:pos x="20" y="8"/>
                </a:cxn>
                <a:cxn ang="0">
                  <a:pos x="38" y="6"/>
                </a:cxn>
                <a:cxn ang="0">
                  <a:pos x="44" y="4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8" y="10"/>
                </a:cxn>
                <a:cxn ang="0">
                  <a:pos x="44" y="18"/>
                </a:cxn>
                <a:cxn ang="0">
                  <a:pos x="38" y="26"/>
                </a:cxn>
                <a:cxn ang="0">
                  <a:pos x="38" y="26"/>
                </a:cxn>
                <a:cxn ang="0">
                  <a:pos x="44" y="22"/>
                </a:cxn>
                <a:cxn ang="0">
                  <a:pos x="50" y="16"/>
                </a:cxn>
                <a:cxn ang="0">
                  <a:pos x="56" y="6"/>
                </a:cxn>
                <a:cxn ang="0">
                  <a:pos x="56" y="6"/>
                </a:cxn>
              </a:cxnLst>
              <a:rect l="0" t="0" r="r" b="b"/>
              <a:pathLst>
                <a:path w="60" h="62">
                  <a:moveTo>
                    <a:pt x="56" y="6"/>
                  </a:moveTo>
                  <a:lnTo>
                    <a:pt x="56" y="6"/>
                  </a:lnTo>
                  <a:lnTo>
                    <a:pt x="58" y="16"/>
                  </a:lnTo>
                  <a:lnTo>
                    <a:pt x="60" y="26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4" y="52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0" y="62"/>
                  </a:lnTo>
                  <a:lnTo>
                    <a:pt x="36" y="62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24" y="56"/>
                  </a:lnTo>
                  <a:lnTo>
                    <a:pt x="20" y="5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18" y="44"/>
                  </a:lnTo>
                  <a:lnTo>
                    <a:pt x="10" y="44"/>
                  </a:lnTo>
                  <a:lnTo>
                    <a:pt x="4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20"/>
                  </a:lnTo>
                  <a:lnTo>
                    <a:pt x="6" y="14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38" y="6"/>
                  </a:lnTo>
                  <a:lnTo>
                    <a:pt x="44" y="4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8" y="10"/>
                  </a:lnTo>
                  <a:lnTo>
                    <a:pt x="44" y="18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44" y="22"/>
                  </a:lnTo>
                  <a:lnTo>
                    <a:pt x="50" y="16"/>
                  </a:lnTo>
                  <a:lnTo>
                    <a:pt x="56" y="6"/>
                  </a:lnTo>
                  <a:lnTo>
                    <a:pt x="56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5" name="Freeform 131"/>
            <p:cNvSpPr>
              <a:spLocks/>
            </p:cNvSpPr>
            <p:nvPr/>
          </p:nvSpPr>
          <p:spPr bwMode="auto">
            <a:xfrm>
              <a:off x="208547" y="1335505"/>
              <a:ext cx="545432" cy="545432"/>
            </a:xfrm>
            <a:custGeom>
              <a:avLst/>
              <a:gdLst/>
              <a:ahLst/>
              <a:cxnLst>
                <a:cxn ang="0">
                  <a:pos x="64" y="48"/>
                </a:cxn>
                <a:cxn ang="0">
                  <a:pos x="64" y="48"/>
                </a:cxn>
                <a:cxn ang="0">
                  <a:pos x="58" y="52"/>
                </a:cxn>
                <a:cxn ang="0">
                  <a:pos x="48" y="60"/>
                </a:cxn>
                <a:cxn ang="0">
                  <a:pos x="40" y="64"/>
                </a:cxn>
                <a:cxn ang="0">
                  <a:pos x="32" y="66"/>
                </a:cxn>
                <a:cxn ang="0">
                  <a:pos x="24" y="68"/>
                </a:cxn>
                <a:cxn ang="0">
                  <a:pos x="16" y="66"/>
                </a:cxn>
                <a:cxn ang="0">
                  <a:pos x="16" y="66"/>
                </a:cxn>
                <a:cxn ang="0">
                  <a:pos x="10" y="62"/>
                </a:cxn>
                <a:cxn ang="0">
                  <a:pos x="4" y="58"/>
                </a:cxn>
                <a:cxn ang="0">
                  <a:pos x="2" y="54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2" y="36"/>
                </a:cxn>
                <a:cxn ang="0">
                  <a:pos x="6" y="32"/>
                </a:cxn>
                <a:cxn ang="0">
                  <a:pos x="12" y="30"/>
                </a:cxn>
                <a:cxn ang="0">
                  <a:pos x="12" y="30"/>
                </a:cxn>
                <a:cxn ang="0">
                  <a:pos x="12" y="26"/>
                </a:cxn>
                <a:cxn ang="0">
                  <a:pos x="10" y="20"/>
                </a:cxn>
                <a:cxn ang="0">
                  <a:pos x="10" y="16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8" y="0"/>
                </a:cxn>
                <a:cxn ang="0">
                  <a:pos x="34" y="2"/>
                </a:cxn>
                <a:cxn ang="0">
                  <a:pos x="40" y="6"/>
                </a:cxn>
                <a:cxn ang="0">
                  <a:pos x="46" y="12"/>
                </a:cxn>
                <a:cxn ang="0">
                  <a:pos x="54" y="28"/>
                </a:cxn>
                <a:cxn ang="0">
                  <a:pos x="60" y="34"/>
                </a:cxn>
                <a:cxn ang="0">
                  <a:pos x="68" y="40"/>
                </a:cxn>
                <a:cxn ang="0">
                  <a:pos x="68" y="40"/>
                </a:cxn>
                <a:cxn ang="0">
                  <a:pos x="54" y="40"/>
                </a:cxn>
                <a:cxn ang="0">
                  <a:pos x="44" y="40"/>
                </a:cxn>
                <a:cxn ang="0">
                  <a:pos x="36" y="38"/>
                </a:cxn>
                <a:cxn ang="0">
                  <a:pos x="36" y="38"/>
                </a:cxn>
                <a:cxn ang="0">
                  <a:pos x="42" y="42"/>
                </a:cxn>
                <a:cxn ang="0">
                  <a:pos x="50" y="46"/>
                </a:cxn>
                <a:cxn ang="0">
                  <a:pos x="64" y="48"/>
                </a:cxn>
                <a:cxn ang="0">
                  <a:pos x="64" y="48"/>
                </a:cxn>
              </a:cxnLst>
              <a:rect l="0" t="0" r="r" b="b"/>
              <a:pathLst>
                <a:path w="68" h="68">
                  <a:moveTo>
                    <a:pt x="64" y="48"/>
                  </a:moveTo>
                  <a:lnTo>
                    <a:pt x="64" y="48"/>
                  </a:lnTo>
                  <a:lnTo>
                    <a:pt x="58" y="52"/>
                  </a:lnTo>
                  <a:lnTo>
                    <a:pt x="48" y="60"/>
                  </a:lnTo>
                  <a:lnTo>
                    <a:pt x="40" y="64"/>
                  </a:lnTo>
                  <a:lnTo>
                    <a:pt x="32" y="66"/>
                  </a:lnTo>
                  <a:lnTo>
                    <a:pt x="24" y="68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0" y="62"/>
                  </a:lnTo>
                  <a:lnTo>
                    <a:pt x="4" y="58"/>
                  </a:lnTo>
                  <a:lnTo>
                    <a:pt x="2" y="54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2" y="36"/>
                  </a:lnTo>
                  <a:lnTo>
                    <a:pt x="6" y="32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26"/>
                  </a:lnTo>
                  <a:lnTo>
                    <a:pt x="10" y="20"/>
                  </a:lnTo>
                  <a:lnTo>
                    <a:pt x="10" y="16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8" y="0"/>
                  </a:lnTo>
                  <a:lnTo>
                    <a:pt x="34" y="2"/>
                  </a:lnTo>
                  <a:lnTo>
                    <a:pt x="40" y="6"/>
                  </a:lnTo>
                  <a:lnTo>
                    <a:pt x="46" y="12"/>
                  </a:lnTo>
                  <a:lnTo>
                    <a:pt x="54" y="28"/>
                  </a:lnTo>
                  <a:lnTo>
                    <a:pt x="60" y="34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54" y="40"/>
                  </a:lnTo>
                  <a:lnTo>
                    <a:pt x="44" y="40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42" y="42"/>
                  </a:lnTo>
                  <a:lnTo>
                    <a:pt x="50" y="46"/>
                  </a:lnTo>
                  <a:lnTo>
                    <a:pt x="64" y="48"/>
                  </a:lnTo>
                  <a:lnTo>
                    <a:pt x="64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6" name="Freeform 132"/>
            <p:cNvSpPr>
              <a:spLocks/>
            </p:cNvSpPr>
            <p:nvPr/>
          </p:nvSpPr>
          <p:spPr bwMode="auto">
            <a:xfrm>
              <a:off x="625642" y="1094874"/>
              <a:ext cx="513347" cy="529389"/>
            </a:xfrm>
            <a:custGeom>
              <a:avLst/>
              <a:gdLst/>
              <a:ahLst/>
              <a:cxnLst>
                <a:cxn ang="0">
                  <a:pos x="38" y="66"/>
                </a:cxn>
                <a:cxn ang="0">
                  <a:pos x="38" y="66"/>
                </a:cxn>
                <a:cxn ang="0">
                  <a:pos x="44" y="52"/>
                </a:cxn>
                <a:cxn ang="0">
                  <a:pos x="50" y="40"/>
                </a:cxn>
                <a:cxn ang="0">
                  <a:pos x="60" y="28"/>
                </a:cxn>
                <a:cxn ang="0">
                  <a:pos x="60" y="28"/>
                </a:cxn>
                <a:cxn ang="0">
                  <a:pos x="64" y="22"/>
                </a:cxn>
                <a:cxn ang="0">
                  <a:pos x="64" y="14"/>
                </a:cxn>
                <a:cxn ang="0">
                  <a:pos x="60" y="6"/>
                </a:cxn>
                <a:cxn ang="0">
                  <a:pos x="54" y="2"/>
                </a:cxn>
                <a:cxn ang="0">
                  <a:pos x="54" y="2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24" y="4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2" y="28"/>
                </a:cxn>
                <a:cxn ang="0">
                  <a:pos x="4" y="36"/>
                </a:cxn>
                <a:cxn ang="0">
                  <a:pos x="8" y="44"/>
                </a:cxn>
                <a:cxn ang="0">
                  <a:pos x="16" y="52"/>
                </a:cxn>
                <a:cxn ang="0">
                  <a:pos x="26" y="60"/>
                </a:cxn>
                <a:cxn ang="0">
                  <a:pos x="26" y="60"/>
                </a:cxn>
                <a:cxn ang="0">
                  <a:pos x="26" y="54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8" y="66"/>
                </a:cxn>
                <a:cxn ang="0">
                  <a:pos x="38" y="66"/>
                </a:cxn>
              </a:cxnLst>
              <a:rect l="0" t="0" r="r" b="b"/>
              <a:pathLst>
                <a:path w="64" h="66">
                  <a:moveTo>
                    <a:pt x="38" y="66"/>
                  </a:moveTo>
                  <a:lnTo>
                    <a:pt x="38" y="66"/>
                  </a:lnTo>
                  <a:lnTo>
                    <a:pt x="44" y="52"/>
                  </a:lnTo>
                  <a:lnTo>
                    <a:pt x="50" y="40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4" y="22"/>
                  </a:lnTo>
                  <a:lnTo>
                    <a:pt x="64" y="14"/>
                  </a:lnTo>
                  <a:lnTo>
                    <a:pt x="60" y="6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24" y="4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4" y="36"/>
                  </a:lnTo>
                  <a:lnTo>
                    <a:pt x="8" y="44"/>
                  </a:lnTo>
                  <a:lnTo>
                    <a:pt x="16" y="52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6" y="54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8" y="66"/>
                  </a:lnTo>
                  <a:lnTo>
                    <a:pt x="3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7" name="Freeform 133"/>
            <p:cNvSpPr>
              <a:spLocks/>
            </p:cNvSpPr>
            <p:nvPr/>
          </p:nvSpPr>
          <p:spPr bwMode="auto">
            <a:xfrm>
              <a:off x="770021" y="165634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6" y="2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2" y="6"/>
                  </a:lnTo>
                  <a:lnTo>
                    <a:pt x="2" y="6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8" name="Freeform 134"/>
            <p:cNvSpPr>
              <a:spLocks/>
            </p:cNvSpPr>
            <p:nvPr/>
          </p:nvSpPr>
          <p:spPr bwMode="auto">
            <a:xfrm>
              <a:off x="6785811" y="-621632"/>
              <a:ext cx="288758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4" y="30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24" y="38"/>
                </a:cxn>
                <a:cxn ang="0">
                  <a:pos x="30" y="36"/>
                </a:cxn>
                <a:cxn ang="0">
                  <a:pos x="34" y="32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34" y="24"/>
                </a:cxn>
                <a:cxn ang="0">
                  <a:pos x="32" y="20"/>
                </a:cxn>
                <a:cxn ang="0">
                  <a:pos x="30" y="18"/>
                </a:cxn>
                <a:cxn ang="0">
                  <a:pos x="30" y="18"/>
                </a:cxn>
                <a:cxn ang="0">
                  <a:pos x="32" y="14"/>
                </a:cxn>
                <a:cxn ang="0">
                  <a:pos x="32" y="8"/>
                </a:cxn>
                <a:cxn ang="0">
                  <a:pos x="32" y="6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2" y="4"/>
                </a:cxn>
                <a:cxn ang="0">
                  <a:pos x="8" y="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2"/>
                </a:cxn>
                <a:cxn ang="0">
                  <a:pos x="10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0" y="22"/>
                </a:cxn>
                <a:cxn ang="0">
                  <a:pos x="4" y="24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36" h="38">
                  <a:moveTo>
                    <a:pt x="0" y="28"/>
                  </a:moveTo>
                  <a:lnTo>
                    <a:pt x="0" y="28"/>
                  </a:lnTo>
                  <a:lnTo>
                    <a:pt x="4" y="3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24" y="38"/>
                  </a:lnTo>
                  <a:lnTo>
                    <a:pt x="30" y="36"/>
                  </a:lnTo>
                  <a:lnTo>
                    <a:pt x="34" y="32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4" y="24"/>
                  </a:lnTo>
                  <a:lnTo>
                    <a:pt x="32" y="20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2" y="14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2"/>
                  </a:lnTo>
                  <a:lnTo>
                    <a:pt x="10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0" y="22"/>
                  </a:lnTo>
                  <a:lnTo>
                    <a:pt x="4" y="24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9" name="Freeform 135"/>
            <p:cNvSpPr>
              <a:spLocks/>
            </p:cNvSpPr>
            <p:nvPr/>
          </p:nvSpPr>
          <p:spPr bwMode="auto">
            <a:xfrm>
              <a:off x="6737684" y="-348916"/>
              <a:ext cx="256674" cy="304800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6" y="26"/>
                </a:cxn>
                <a:cxn ang="0">
                  <a:pos x="22" y="28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16" y="36"/>
                </a:cxn>
                <a:cxn ang="0">
                  <a:pos x="14" y="38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36"/>
                </a:cxn>
                <a:cxn ang="0">
                  <a:pos x="2" y="34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2" y="12"/>
                </a:cxn>
                <a:cxn ang="0">
                  <a:pos x="2" y="6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6" y="6"/>
                </a:cxn>
                <a:cxn ang="0">
                  <a:pos x="10" y="10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12" y="10"/>
                </a:cxn>
                <a:cxn ang="0">
                  <a:pos x="10" y="4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6" y="2"/>
                </a:cxn>
                <a:cxn ang="0">
                  <a:pos x="26" y="6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8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6" y="26"/>
                  </a:lnTo>
                  <a:lnTo>
                    <a:pt x="22" y="28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16" y="36"/>
                  </a:lnTo>
                  <a:lnTo>
                    <a:pt x="14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2" y="12"/>
                  </a:lnTo>
                  <a:lnTo>
                    <a:pt x="2" y="6"/>
                  </a:lnTo>
                  <a:lnTo>
                    <a:pt x="0" y="2"/>
                  </a:lnTo>
                  <a:lnTo>
                    <a:pt x="0" y="2"/>
                  </a:lnTo>
                  <a:lnTo>
                    <a:pt x="6" y="6"/>
                  </a:lnTo>
                  <a:lnTo>
                    <a:pt x="10" y="10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2" y="10"/>
                  </a:lnTo>
                  <a:lnTo>
                    <a:pt x="1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0" name="Freeform 136"/>
            <p:cNvSpPr>
              <a:spLocks/>
            </p:cNvSpPr>
            <p:nvPr/>
          </p:nvSpPr>
          <p:spPr bwMode="auto">
            <a:xfrm>
              <a:off x="6448926" y="-348916"/>
              <a:ext cx="272716" cy="288758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4" y="8"/>
                </a:cxn>
                <a:cxn ang="0">
                  <a:pos x="34" y="16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0" y="30"/>
                </a:cxn>
                <a:cxn ang="0">
                  <a:pos x="26" y="34"/>
                </a:cxn>
                <a:cxn ang="0">
                  <a:pos x="22" y="36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12" y="32"/>
                </a:cxn>
                <a:cxn ang="0">
                  <a:pos x="10" y="30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6" y="26"/>
                </a:cxn>
                <a:cxn ang="0">
                  <a:pos x="2" y="2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12"/>
                </a:cxn>
                <a:cxn ang="0">
                  <a:pos x="2" y="8"/>
                </a:cxn>
                <a:cxn ang="0">
                  <a:pos x="6" y="6"/>
                </a:cxn>
                <a:cxn ang="0">
                  <a:pos x="12" y="4"/>
                </a:cxn>
                <a:cxn ang="0">
                  <a:pos x="22" y="4"/>
                </a:cxn>
                <a:cxn ang="0">
                  <a:pos x="26" y="2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28" y="6"/>
                </a:cxn>
                <a:cxn ang="0">
                  <a:pos x="24" y="10"/>
                </a:cxn>
                <a:cxn ang="0">
                  <a:pos x="22" y="16"/>
                </a:cxn>
                <a:cxn ang="0">
                  <a:pos x="22" y="16"/>
                </a:cxn>
                <a:cxn ang="0">
                  <a:pos x="24" y="14"/>
                </a:cxn>
                <a:cxn ang="0">
                  <a:pos x="28" y="10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34" h="36">
                  <a:moveTo>
                    <a:pt x="32" y="4"/>
                  </a:moveTo>
                  <a:lnTo>
                    <a:pt x="32" y="4"/>
                  </a:lnTo>
                  <a:lnTo>
                    <a:pt x="34" y="8"/>
                  </a:lnTo>
                  <a:lnTo>
                    <a:pt x="34" y="16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0" y="30"/>
                  </a:lnTo>
                  <a:lnTo>
                    <a:pt x="26" y="34"/>
                  </a:lnTo>
                  <a:lnTo>
                    <a:pt x="22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2" y="32"/>
                  </a:lnTo>
                  <a:lnTo>
                    <a:pt x="10" y="30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8"/>
                  </a:lnTo>
                  <a:lnTo>
                    <a:pt x="6" y="6"/>
                  </a:lnTo>
                  <a:lnTo>
                    <a:pt x="12" y="4"/>
                  </a:lnTo>
                  <a:lnTo>
                    <a:pt x="22" y="4"/>
                  </a:lnTo>
                  <a:lnTo>
                    <a:pt x="26" y="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6"/>
                  </a:lnTo>
                  <a:lnTo>
                    <a:pt x="24" y="10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4" y="14"/>
                  </a:lnTo>
                  <a:lnTo>
                    <a:pt x="28" y="10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1" name="Freeform 137"/>
            <p:cNvSpPr>
              <a:spLocks/>
            </p:cNvSpPr>
            <p:nvPr/>
          </p:nvSpPr>
          <p:spPr bwMode="auto">
            <a:xfrm>
              <a:off x="6352674" y="-621632"/>
              <a:ext cx="304800" cy="304800"/>
            </a:xfrm>
            <a:custGeom>
              <a:avLst/>
              <a:gdLst/>
              <a:ahLst/>
              <a:cxnLst>
                <a:cxn ang="0">
                  <a:pos x="36" y="26"/>
                </a:cxn>
                <a:cxn ang="0">
                  <a:pos x="36" y="26"/>
                </a:cxn>
                <a:cxn ang="0">
                  <a:pos x="28" y="34"/>
                </a:cxn>
                <a:cxn ang="0">
                  <a:pos x="18" y="38"/>
                </a:cxn>
                <a:cxn ang="0">
                  <a:pos x="14" y="38"/>
                </a:cxn>
                <a:cxn ang="0">
                  <a:pos x="8" y="38"/>
                </a:cxn>
                <a:cxn ang="0">
                  <a:pos x="8" y="38"/>
                </a:cxn>
                <a:cxn ang="0">
                  <a:pos x="4" y="36"/>
                </a:cxn>
                <a:cxn ang="0">
                  <a:pos x="2" y="32"/>
                </a:cxn>
                <a:cxn ang="0">
                  <a:pos x="0" y="26"/>
                </a:cxn>
                <a:cxn ang="0">
                  <a:pos x="2" y="20"/>
                </a:cxn>
                <a:cxn ang="0">
                  <a:pos x="4" y="18"/>
                </a:cxn>
                <a:cxn ang="0">
                  <a:pos x="6" y="16"/>
                </a:cxn>
                <a:cxn ang="0">
                  <a:pos x="6" y="16"/>
                </a:cxn>
                <a:cxn ang="0">
                  <a:pos x="6" y="10"/>
                </a:cxn>
                <a:cxn ang="0">
                  <a:pos x="6" y="6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4" y="2"/>
                </a:cxn>
                <a:cxn ang="0">
                  <a:pos x="26" y="6"/>
                </a:cxn>
                <a:cxn ang="0">
                  <a:pos x="32" y="14"/>
                </a:cxn>
                <a:cxn ang="0">
                  <a:pos x="34" y="18"/>
                </a:cxn>
                <a:cxn ang="0">
                  <a:pos x="38" y="22"/>
                </a:cxn>
                <a:cxn ang="0">
                  <a:pos x="38" y="22"/>
                </a:cxn>
                <a:cxn ang="0">
                  <a:pos x="32" y="22"/>
                </a:cxn>
                <a:cxn ang="0">
                  <a:pos x="26" y="22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24" y="24"/>
                </a:cxn>
                <a:cxn ang="0">
                  <a:pos x="28" y="26"/>
                </a:cxn>
                <a:cxn ang="0">
                  <a:pos x="36" y="26"/>
                </a:cxn>
                <a:cxn ang="0">
                  <a:pos x="36" y="26"/>
                </a:cxn>
              </a:cxnLst>
              <a:rect l="0" t="0" r="r" b="b"/>
              <a:pathLst>
                <a:path w="38" h="38">
                  <a:moveTo>
                    <a:pt x="36" y="26"/>
                  </a:moveTo>
                  <a:lnTo>
                    <a:pt x="36" y="26"/>
                  </a:lnTo>
                  <a:lnTo>
                    <a:pt x="28" y="34"/>
                  </a:lnTo>
                  <a:lnTo>
                    <a:pt x="18" y="38"/>
                  </a:lnTo>
                  <a:lnTo>
                    <a:pt x="14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4" y="36"/>
                  </a:lnTo>
                  <a:lnTo>
                    <a:pt x="2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4" y="18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0"/>
                  </a:lnTo>
                  <a:lnTo>
                    <a:pt x="6" y="6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6" y="6"/>
                  </a:lnTo>
                  <a:lnTo>
                    <a:pt x="32" y="14"/>
                  </a:lnTo>
                  <a:lnTo>
                    <a:pt x="34" y="18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2" y="22"/>
                  </a:lnTo>
                  <a:lnTo>
                    <a:pt x="26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4" y="24"/>
                  </a:lnTo>
                  <a:lnTo>
                    <a:pt x="28" y="26"/>
                  </a:lnTo>
                  <a:lnTo>
                    <a:pt x="36" y="26"/>
                  </a:lnTo>
                  <a:lnTo>
                    <a:pt x="36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2" name="Freeform 138"/>
            <p:cNvSpPr>
              <a:spLocks/>
            </p:cNvSpPr>
            <p:nvPr/>
          </p:nvSpPr>
          <p:spPr bwMode="auto">
            <a:xfrm>
              <a:off x="6593305" y="-766011"/>
              <a:ext cx="304800" cy="304800"/>
            </a:xfrm>
            <a:custGeom>
              <a:avLst/>
              <a:gdLst/>
              <a:ahLst/>
              <a:cxnLst>
                <a:cxn ang="0">
                  <a:pos x="22" y="38"/>
                </a:cxn>
                <a:cxn ang="0">
                  <a:pos x="22" y="38"/>
                </a:cxn>
                <a:cxn ang="0">
                  <a:pos x="26" y="30"/>
                </a:cxn>
                <a:cxn ang="0">
                  <a:pos x="30" y="22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38" y="12"/>
                </a:cxn>
                <a:cxn ang="0">
                  <a:pos x="38" y="8"/>
                </a:cxn>
                <a:cxn ang="0">
                  <a:pos x="36" y="4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4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14" y="2"/>
                </a:cxn>
                <a:cxn ang="0">
                  <a:pos x="10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8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14" y="30"/>
                </a:cxn>
                <a:cxn ang="0">
                  <a:pos x="14" y="2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22" y="38"/>
                </a:cxn>
                <a:cxn ang="0">
                  <a:pos x="22" y="38"/>
                </a:cxn>
              </a:cxnLst>
              <a:rect l="0" t="0" r="r" b="b"/>
              <a:pathLst>
                <a:path w="38" h="38">
                  <a:moveTo>
                    <a:pt x="22" y="38"/>
                  </a:moveTo>
                  <a:lnTo>
                    <a:pt x="22" y="38"/>
                  </a:lnTo>
                  <a:lnTo>
                    <a:pt x="26" y="30"/>
                  </a:lnTo>
                  <a:lnTo>
                    <a:pt x="30" y="22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8" y="12"/>
                  </a:lnTo>
                  <a:lnTo>
                    <a:pt x="38" y="8"/>
                  </a:lnTo>
                  <a:lnTo>
                    <a:pt x="36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4" y="2"/>
                  </a:lnTo>
                  <a:lnTo>
                    <a:pt x="10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8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4" y="30"/>
                  </a:lnTo>
                  <a:lnTo>
                    <a:pt x="14" y="2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22" y="38"/>
                  </a:lnTo>
                  <a:lnTo>
                    <a:pt x="22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3" name="Freeform 139"/>
            <p:cNvSpPr>
              <a:spLocks/>
            </p:cNvSpPr>
            <p:nvPr/>
          </p:nvSpPr>
          <p:spPr bwMode="auto">
            <a:xfrm>
              <a:off x="6673516" y="-445168"/>
              <a:ext cx="64168" cy="80211"/>
            </a:xfrm>
            <a:custGeom>
              <a:avLst/>
              <a:gdLst/>
              <a:ahLst/>
              <a:cxnLst>
                <a:cxn ang="0">
                  <a:pos x="8" y="8"/>
                </a:cxn>
                <a:cxn ang="0">
                  <a:pos x="8" y="8"/>
                </a:cxn>
                <a:cxn ang="0">
                  <a:pos x="6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8" y="8"/>
                </a:cxn>
              </a:cxnLst>
              <a:rect l="0" t="0" r="r" b="b"/>
              <a:pathLst>
                <a:path w="8" h="10">
                  <a:moveTo>
                    <a:pt x="8" y="8"/>
                  </a:moveTo>
                  <a:lnTo>
                    <a:pt x="8" y="8"/>
                  </a:lnTo>
                  <a:lnTo>
                    <a:pt x="6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4" name="Freeform 140"/>
            <p:cNvSpPr>
              <a:spLocks/>
            </p:cNvSpPr>
            <p:nvPr/>
          </p:nvSpPr>
          <p:spPr bwMode="auto">
            <a:xfrm>
              <a:off x="8742947" y="-1295400"/>
              <a:ext cx="401053" cy="144379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12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30" y="6"/>
                </a:cxn>
                <a:cxn ang="0">
                  <a:pos x="40" y="10"/>
                </a:cxn>
                <a:cxn ang="0">
                  <a:pos x="40" y="10"/>
                </a:cxn>
                <a:cxn ang="0">
                  <a:pos x="50" y="1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50" h="18">
                  <a:moveTo>
                    <a:pt x="2" y="2"/>
                  </a:moveTo>
                  <a:lnTo>
                    <a:pt x="2" y="2"/>
                  </a:lnTo>
                  <a:lnTo>
                    <a:pt x="12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30" y="6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50" y="1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5" name="Freeform 141"/>
            <p:cNvSpPr>
              <a:spLocks/>
            </p:cNvSpPr>
            <p:nvPr/>
          </p:nvSpPr>
          <p:spPr bwMode="auto">
            <a:xfrm>
              <a:off x="336884" y="4191000"/>
              <a:ext cx="1042737" cy="1058779"/>
            </a:xfrm>
            <a:custGeom>
              <a:avLst/>
              <a:gdLst/>
              <a:ahLst/>
              <a:cxnLst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2" y="90"/>
                </a:cxn>
                <a:cxn ang="0">
                  <a:pos x="24" y="98"/>
                </a:cxn>
                <a:cxn ang="0">
                  <a:pos x="18" y="108"/>
                </a:cxn>
                <a:cxn ang="0">
                  <a:pos x="14" y="118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28" y="128"/>
                </a:cxn>
                <a:cxn ang="0">
                  <a:pos x="48" y="128"/>
                </a:cxn>
                <a:cxn ang="0">
                  <a:pos x="76" y="126"/>
                </a:cxn>
                <a:cxn ang="0">
                  <a:pos x="76" y="126"/>
                </a:cxn>
                <a:cxn ang="0">
                  <a:pos x="90" y="124"/>
                </a:cxn>
                <a:cxn ang="0">
                  <a:pos x="104" y="120"/>
                </a:cxn>
                <a:cxn ang="0">
                  <a:pos x="114" y="112"/>
                </a:cxn>
                <a:cxn ang="0">
                  <a:pos x="122" y="102"/>
                </a:cxn>
                <a:cxn ang="0">
                  <a:pos x="128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8" y="66"/>
                </a:cxn>
                <a:cxn ang="0">
                  <a:pos x="128" y="66"/>
                </a:cxn>
                <a:cxn ang="0">
                  <a:pos x="122" y="60"/>
                </a:cxn>
                <a:cxn ang="0">
                  <a:pos x="116" y="56"/>
                </a:cxn>
                <a:cxn ang="0">
                  <a:pos x="104" y="52"/>
                </a:cxn>
                <a:cxn ang="0">
                  <a:pos x="96" y="50"/>
                </a:cxn>
                <a:cxn ang="0">
                  <a:pos x="92" y="50"/>
                </a:cxn>
                <a:cxn ang="0">
                  <a:pos x="92" y="50"/>
                </a:cxn>
                <a:cxn ang="0">
                  <a:pos x="94" y="42"/>
                </a:cxn>
                <a:cxn ang="0">
                  <a:pos x="94" y="34"/>
                </a:cxn>
                <a:cxn ang="0">
                  <a:pos x="94" y="26"/>
                </a:cxn>
                <a:cxn ang="0">
                  <a:pos x="90" y="16"/>
                </a:cxn>
                <a:cxn ang="0">
                  <a:pos x="86" y="8"/>
                </a:cxn>
                <a:cxn ang="0">
                  <a:pos x="78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6"/>
                </a:cxn>
                <a:cxn ang="0">
                  <a:pos x="22" y="10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2" y="116"/>
                </a:cxn>
                <a:cxn ang="0">
                  <a:pos x="2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</a:cxnLst>
              <a:rect l="0" t="0" r="r" b="b"/>
              <a:pathLst>
                <a:path w="130" h="132">
                  <a:moveTo>
                    <a:pt x="48" y="78"/>
                  </a:moveTo>
                  <a:lnTo>
                    <a:pt x="48" y="78"/>
                  </a:lnTo>
                  <a:lnTo>
                    <a:pt x="42" y="80"/>
                  </a:lnTo>
                  <a:lnTo>
                    <a:pt x="32" y="90"/>
                  </a:lnTo>
                  <a:lnTo>
                    <a:pt x="24" y="98"/>
                  </a:lnTo>
                  <a:lnTo>
                    <a:pt x="18" y="108"/>
                  </a:lnTo>
                  <a:lnTo>
                    <a:pt x="14" y="118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28" y="128"/>
                  </a:lnTo>
                  <a:lnTo>
                    <a:pt x="48" y="128"/>
                  </a:lnTo>
                  <a:lnTo>
                    <a:pt x="76" y="126"/>
                  </a:lnTo>
                  <a:lnTo>
                    <a:pt x="76" y="126"/>
                  </a:lnTo>
                  <a:lnTo>
                    <a:pt x="90" y="124"/>
                  </a:lnTo>
                  <a:lnTo>
                    <a:pt x="104" y="120"/>
                  </a:lnTo>
                  <a:lnTo>
                    <a:pt x="114" y="112"/>
                  </a:lnTo>
                  <a:lnTo>
                    <a:pt x="122" y="102"/>
                  </a:lnTo>
                  <a:lnTo>
                    <a:pt x="128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8" y="66"/>
                  </a:lnTo>
                  <a:lnTo>
                    <a:pt x="128" y="66"/>
                  </a:lnTo>
                  <a:lnTo>
                    <a:pt x="122" y="60"/>
                  </a:lnTo>
                  <a:lnTo>
                    <a:pt x="116" y="56"/>
                  </a:lnTo>
                  <a:lnTo>
                    <a:pt x="104" y="52"/>
                  </a:lnTo>
                  <a:lnTo>
                    <a:pt x="96" y="50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4" y="42"/>
                  </a:lnTo>
                  <a:lnTo>
                    <a:pt x="94" y="34"/>
                  </a:lnTo>
                  <a:lnTo>
                    <a:pt x="94" y="26"/>
                  </a:lnTo>
                  <a:lnTo>
                    <a:pt x="90" y="16"/>
                  </a:lnTo>
                  <a:lnTo>
                    <a:pt x="86" y="8"/>
                  </a:lnTo>
                  <a:lnTo>
                    <a:pt x="78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6"/>
                  </a:lnTo>
                  <a:lnTo>
                    <a:pt x="22" y="10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6" name="Freeform 142"/>
            <p:cNvSpPr>
              <a:spLocks/>
            </p:cNvSpPr>
            <p:nvPr/>
          </p:nvSpPr>
          <p:spPr bwMode="auto">
            <a:xfrm>
              <a:off x="352926" y="5281863"/>
              <a:ext cx="1106905" cy="1090863"/>
            </a:xfrm>
            <a:custGeom>
              <a:avLst/>
              <a:gdLst/>
              <a:ahLst/>
              <a:cxnLst>
                <a:cxn ang="0">
                  <a:pos x="8" y="14"/>
                </a:cxn>
                <a:cxn ang="0">
                  <a:pos x="8" y="14"/>
                </a:cxn>
                <a:cxn ang="0">
                  <a:pos x="24" y="16"/>
                </a:cxn>
                <a:cxn ang="0">
                  <a:pos x="36" y="22"/>
                </a:cxn>
                <a:cxn ang="0">
                  <a:pos x="48" y="26"/>
                </a:cxn>
                <a:cxn ang="0">
                  <a:pos x="56" y="34"/>
                </a:cxn>
                <a:cxn ang="0">
                  <a:pos x="68" y="44"/>
                </a:cxn>
                <a:cxn ang="0">
                  <a:pos x="72" y="50"/>
                </a:cxn>
                <a:cxn ang="0">
                  <a:pos x="72" y="50"/>
                </a:cxn>
                <a:cxn ang="0">
                  <a:pos x="62" y="42"/>
                </a:cxn>
                <a:cxn ang="0">
                  <a:pos x="50" y="36"/>
                </a:cxn>
                <a:cxn ang="0">
                  <a:pos x="28" y="30"/>
                </a:cxn>
                <a:cxn ang="0">
                  <a:pos x="8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30"/>
                </a:cxn>
                <a:cxn ang="0">
                  <a:pos x="14" y="36"/>
                </a:cxn>
                <a:cxn ang="0">
                  <a:pos x="20" y="44"/>
                </a:cxn>
                <a:cxn ang="0">
                  <a:pos x="24" y="54"/>
                </a:cxn>
                <a:cxn ang="0">
                  <a:pos x="32" y="76"/>
                </a:cxn>
                <a:cxn ang="0">
                  <a:pos x="40" y="96"/>
                </a:cxn>
                <a:cxn ang="0">
                  <a:pos x="48" y="116"/>
                </a:cxn>
                <a:cxn ang="0">
                  <a:pos x="54" y="124"/>
                </a:cxn>
                <a:cxn ang="0">
                  <a:pos x="60" y="130"/>
                </a:cxn>
                <a:cxn ang="0">
                  <a:pos x="66" y="134"/>
                </a:cxn>
                <a:cxn ang="0">
                  <a:pos x="74" y="136"/>
                </a:cxn>
                <a:cxn ang="0">
                  <a:pos x="84" y="134"/>
                </a:cxn>
                <a:cxn ang="0">
                  <a:pos x="96" y="130"/>
                </a:cxn>
                <a:cxn ang="0">
                  <a:pos x="96" y="130"/>
                </a:cxn>
                <a:cxn ang="0">
                  <a:pos x="104" y="124"/>
                </a:cxn>
                <a:cxn ang="0">
                  <a:pos x="110" y="116"/>
                </a:cxn>
                <a:cxn ang="0">
                  <a:pos x="112" y="106"/>
                </a:cxn>
                <a:cxn ang="0">
                  <a:pos x="110" y="98"/>
                </a:cxn>
                <a:cxn ang="0">
                  <a:pos x="106" y="82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10" y="78"/>
                </a:cxn>
                <a:cxn ang="0">
                  <a:pos x="116" y="76"/>
                </a:cxn>
                <a:cxn ang="0">
                  <a:pos x="124" y="72"/>
                </a:cxn>
                <a:cxn ang="0">
                  <a:pos x="130" y="64"/>
                </a:cxn>
                <a:cxn ang="0">
                  <a:pos x="136" y="56"/>
                </a:cxn>
                <a:cxn ang="0">
                  <a:pos x="138" y="46"/>
                </a:cxn>
                <a:cxn ang="0">
                  <a:pos x="136" y="34"/>
                </a:cxn>
                <a:cxn ang="0">
                  <a:pos x="130" y="22"/>
                </a:cxn>
                <a:cxn ang="0">
                  <a:pos x="130" y="22"/>
                </a:cxn>
                <a:cxn ang="0">
                  <a:pos x="122" y="16"/>
                </a:cxn>
                <a:cxn ang="0">
                  <a:pos x="114" y="10"/>
                </a:cxn>
                <a:cxn ang="0">
                  <a:pos x="106" y="4"/>
                </a:cxn>
                <a:cxn ang="0">
                  <a:pos x="96" y="2"/>
                </a:cxn>
                <a:cxn ang="0">
                  <a:pos x="76" y="0"/>
                </a:cxn>
                <a:cxn ang="0">
                  <a:pos x="56" y="2"/>
                </a:cxn>
                <a:cxn ang="0">
                  <a:pos x="36" y="4"/>
                </a:cxn>
                <a:cxn ang="0">
                  <a:pos x="22" y="8"/>
                </a:cxn>
                <a:cxn ang="0">
                  <a:pos x="8" y="14"/>
                </a:cxn>
                <a:cxn ang="0">
                  <a:pos x="8" y="14"/>
                </a:cxn>
              </a:cxnLst>
              <a:rect l="0" t="0" r="r" b="b"/>
              <a:pathLst>
                <a:path w="138" h="136">
                  <a:moveTo>
                    <a:pt x="8" y="14"/>
                  </a:moveTo>
                  <a:lnTo>
                    <a:pt x="8" y="14"/>
                  </a:lnTo>
                  <a:lnTo>
                    <a:pt x="24" y="16"/>
                  </a:lnTo>
                  <a:lnTo>
                    <a:pt x="36" y="22"/>
                  </a:lnTo>
                  <a:lnTo>
                    <a:pt x="48" y="26"/>
                  </a:lnTo>
                  <a:lnTo>
                    <a:pt x="56" y="34"/>
                  </a:lnTo>
                  <a:lnTo>
                    <a:pt x="68" y="44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62" y="42"/>
                  </a:lnTo>
                  <a:lnTo>
                    <a:pt x="50" y="36"/>
                  </a:lnTo>
                  <a:lnTo>
                    <a:pt x="28" y="30"/>
                  </a:lnTo>
                  <a:lnTo>
                    <a:pt x="8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30"/>
                  </a:lnTo>
                  <a:lnTo>
                    <a:pt x="14" y="36"/>
                  </a:lnTo>
                  <a:lnTo>
                    <a:pt x="20" y="44"/>
                  </a:lnTo>
                  <a:lnTo>
                    <a:pt x="24" y="54"/>
                  </a:lnTo>
                  <a:lnTo>
                    <a:pt x="32" y="76"/>
                  </a:lnTo>
                  <a:lnTo>
                    <a:pt x="40" y="96"/>
                  </a:lnTo>
                  <a:lnTo>
                    <a:pt x="48" y="116"/>
                  </a:lnTo>
                  <a:lnTo>
                    <a:pt x="54" y="124"/>
                  </a:lnTo>
                  <a:lnTo>
                    <a:pt x="60" y="130"/>
                  </a:lnTo>
                  <a:lnTo>
                    <a:pt x="66" y="134"/>
                  </a:lnTo>
                  <a:lnTo>
                    <a:pt x="74" y="136"/>
                  </a:lnTo>
                  <a:lnTo>
                    <a:pt x="84" y="134"/>
                  </a:lnTo>
                  <a:lnTo>
                    <a:pt x="96" y="130"/>
                  </a:lnTo>
                  <a:lnTo>
                    <a:pt x="96" y="130"/>
                  </a:lnTo>
                  <a:lnTo>
                    <a:pt x="104" y="124"/>
                  </a:lnTo>
                  <a:lnTo>
                    <a:pt x="110" y="116"/>
                  </a:lnTo>
                  <a:lnTo>
                    <a:pt x="112" y="106"/>
                  </a:lnTo>
                  <a:lnTo>
                    <a:pt x="110" y="98"/>
                  </a:lnTo>
                  <a:lnTo>
                    <a:pt x="106" y="82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10" y="78"/>
                  </a:lnTo>
                  <a:lnTo>
                    <a:pt x="116" y="76"/>
                  </a:lnTo>
                  <a:lnTo>
                    <a:pt x="124" y="72"/>
                  </a:lnTo>
                  <a:lnTo>
                    <a:pt x="130" y="64"/>
                  </a:lnTo>
                  <a:lnTo>
                    <a:pt x="136" y="56"/>
                  </a:lnTo>
                  <a:lnTo>
                    <a:pt x="138" y="46"/>
                  </a:lnTo>
                  <a:lnTo>
                    <a:pt x="136" y="34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22" y="16"/>
                  </a:lnTo>
                  <a:lnTo>
                    <a:pt x="114" y="10"/>
                  </a:lnTo>
                  <a:lnTo>
                    <a:pt x="106" y="4"/>
                  </a:lnTo>
                  <a:lnTo>
                    <a:pt x="96" y="2"/>
                  </a:lnTo>
                  <a:lnTo>
                    <a:pt x="76" y="0"/>
                  </a:lnTo>
                  <a:lnTo>
                    <a:pt x="56" y="2"/>
                  </a:lnTo>
                  <a:lnTo>
                    <a:pt x="36" y="4"/>
                  </a:lnTo>
                  <a:lnTo>
                    <a:pt x="22" y="8"/>
                  </a:lnTo>
                  <a:lnTo>
                    <a:pt x="8" y="14"/>
                  </a:lnTo>
                  <a:lnTo>
                    <a:pt x="8" y="1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7" name="Freeform 143"/>
            <p:cNvSpPr>
              <a:spLocks/>
            </p:cNvSpPr>
            <p:nvPr/>
          </p:nvSpPr>
          <p:spPr bwMode="auto">
            <a:xfrm>
              <a:off x="0" y="5554579"/>
              <a:ext cx="593558" cy="1090863"/>
            </a:xfrm>
            <a:custGeom>
              <a:avLst/>
              <a:gdLst/>
              <a:ahLst/>
              <a:cxnLst>
                <a:cxn ang="0">
                  <a:pos x="38" y="136"/>
                </a:cxn>
                <a:cxn ang="0">
                  <a:pos x="38" y="136"/>
                </a:cxn>
                <a:cxn ang="0">
                  <a:pos x="48" y="134"/>
                </a:cxn>
                <a:cxn ang="0">
                  <a:pos x="58" y="130"/>
                </a:cxn>
                <a:cxn ang="0">
                  <a:pos x="64" y="124"/>
                </a:cxn>
                <a:cxn ang="0">
                  <a:pos x="70" y="116"/>
                </a:cxn>
                <a:cxn ang="0">
                  <a:pos x="74" y="106"/>
                </a:cxn>
                <a:cxn ang="0">
                  <a:pos x="74" y="96"/>
                </a:cxn>
                <a:cxn ang="0">
                  <a:pos x="74" y="84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68" y="56"/>
                </a:cxn>
                <a:cxn ang="0">
                  <a:pos x="60" y="42"/>
                </a:cxn>
                <a:cxn ang="0">
                  <a:pos x="54" y="30"/>
                </a:cxn>
                <a:cxn ang="0">
                  <a:pos x="48" y="22"/>
                </a:cxn>
                <a:cxn ang="0">
                  <a:pos x="38" y="1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20"/>
                </a:cxn>
                <a:cxn ang="0">
                  <a:pos x="32" y="32"/>
                </a:cxn>
                <a:cxn ang="0">
                  <a:pos x="28" y="50"/>
                </a:cxn>
                <a:cxn ang="0">
                  <a:pos x="22" y="60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2"/>
                </a:cxn>
                <a:cxn ang="0">
                  <a:pos x="24" y="40"/>
                </a:cxn>
                <a:cxn ang="0">
                  <a:pos x="24" y="30"/>
                </a:cxn>
                <a:cxn ang="0">
                  <a:pos x="22" y="20"/>
                </a:cxn>
                <a:cxn ang="0">
                  <a:pos x="18" y="6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4" y="6"/>
                </a:cxn>
                <a:cxn ang="0">
                  <a:pos x="10" y="12"/>
                </a:cxn>
                <a:cxn ang="0">
                  <a:pos x="0" y="22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4" y="118"/>
                </a:cxn>
                <a:cxn ang="0">
                  <a:pos x="8" y="126"/>
                </a:cxn>
                <a:cxn ang="0">
                  <a:pos x="12" y="130"/>
                </a:cxn>
                <a:cxn ang="0">
                  <a:pos x="18" y="132"/>
                </a:cxn>
                <a:cxn ang="0">
                  <a:pos x="26" y="136"/>
                </a:cxn>
                <a:cxn ang="0">
                  <a:pos x="38" y="136"/>
                </a:cxn>
                <a:cxn ang="0">
                  <a:pos x="38" y="136"/>
                </a:cxn>
              </a:cxnLst>
              <a:rect l="0" t="0" r="r" b="b"/>
              <a:pathLst>
                <a:path w="74" h="136">
                  <a:moveTo>
                    <a:pt x="38" y="136"/>
                  </a:moveTo>
                  <a:lnTo>
                    <a:pt x="38" y="136"/>
                  </a:lnTo>
                  <a:lnTo>
                    <a:pt x="48" y="134"/>
                  </a:lnTo>
                  <a:lnTo>
                    <a:pt x="58" y="130"/>
                  </a:lnTo>
                  <a:lnTo>
                    <a:pt x="64" y="124"/>
                  </a:lnTo>
                  <a:lnTo>
                    <a:pt x="70" y="116"/>
                  </a:lnTo>
                  <a:lnTo>
                    <a:pt x="74" y="106"/>
                  </a:lnTo>
                  <a:lnTo>
                    <a:pt x="74" y="96"/>
                  </a:lnTo>
                  <a:lnTo>
                    <a:pt x="74" y="84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68" y="56"/>
                  </a:lnTo>
                  <a:lnTo>
                    <a:pt x="60" y="42"/>
                  </a:lnTo>
                  <a:lnTo>
                    <a:pt x="54" y="30"/>
                  </a:lnTo>
                  <a:lnTo>
                    <a:pt x="48" y="22"/>
                  </a:lnTo>
                  <a:lnTo>
                    <a:pt x="38" y="1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20"/>
                  </a:lnTo>
                  <a:lnTo>
                    <a:pt x="32" y="32"/>
                  </a:lnTo>
                  <a:lnTo>
                    <a:pt x="28" y="50"/>
                  </a:lnTo>
                  <a:lnTo>
                    <a:pt x="22" y="60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2"/>
                  </a:lnTo>
                  <a:lnTo>
                    <a:pt x="24" y="40"/>
                  </a:lnTo>
                  <a:lnTo>
                    <a:pt x="24" y="30"/>
                  </a:lnTo>
                  <a:lnTo>
                    <a:pt x="22" y="20"/>
                  </a:lnTo>
                  <a:lnTo>
                    <a:pt x="18" y="6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6"/>
                  </a:lnTo>
                  <a:lnTo>
                    <a:pt x="10" y="12"/>
                  </a:lnTo>
                  <a:lnTo>
                    <a:pt x="0" y="22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4" y="118"/>
                  </a:lnTo>
                  <a:lnTo>
                    <a:pt x="8" y="126"/>
                  </a:lnTo>
                  <a:lnTo>
                    <a:pt x="12" y="130"/>
                  </a:lnTo>
                  <a:lnTo>
                    <a:pt x="18" y="132"/>
                  </a:lnTo>
                  <a:lnTo>
                    <a:pt x="26" y="136"/>
                  </a:lnTo>
                  <a:lnTo>
                    <a:pt x="38" y="136"/>
                  </a:lnTo>
                  <a:lnTo>
                    <a:pt x="38" y="1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8" name="Freeform 144"/>
            <p:cNvSpPr>
              <a:spLocks/>
            </p:cNvSpPr>
            <p:nvPr/>
          </p:nvSpPr>
          <p:spPr bwMode="auto">
            <a:xfrm>
              <a:off x="0" y="3902242"/>
              <a:ext cx="336884" cy="1122947"/>
            </a:xfrm>
            <a:custGeom>
              <a:avLst/>
              <a:gdLst/>
              <a:ahLst/>
              <a:cxnLst>
                <a:cxn ang="0">
                  <a:pos x="30" y="140"/>
                </a:cxn>
                <a:cxn ang="0">
                  <a:pos x="30" y="140"/>
                </a:cxn>
                <a:cxn ang="0">
                  <a:pos x="30" y="108"/>
                </a:cxn>
                <a:cxn ang="0">
                  <a:pos x="32" y="78"/>
                </a:cxn>
                <a:cxn ang="0">
                  <a:pos x="36" y="62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42" y="38"/>
                </a:cxn>
                <a:cxn ang="0">
                  <a:pos x="40" y="28"/>
                </a:cxn>
                <a:cxn ang="0">
                  <a:pos x="38" y="22"/>
                </a:cxn>
                <a:cxn ang="0">
                  <a:pos x="34" y="14"/>
                </a:cxn>
                <a:cxn ang="0">
                  <a:pos x="28" y="8"/>
                </a:cxn>
                <a:cxn ang="0">
                  <a:pos x="20" y="4"/>
                </a:cxn>
                <a:cxn ang="0">
                  <a:pos x="12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14" y="126"/>
                </a:cxn>
                <a:cxn ang="0">
                  <a:pos x="22" y="134"/>
                </a:cxn>
                <a:cxn ang="0">
                  <a:pos x="30" y="140"/>
                </a:cxn>
                <a:cxn ang="0">
                  <a:pos x="30" y="140"/>
                </a:cxn>
              </a:cxnLst>
              <a:rect l="0" t="0" r="r" b="b"/>
              <a:pathLst>
                <a:path w="42" h="140">
                  <a:moveTo>
                    <a:pt x="30" y="140"/>
                  </a:moveTo>
                  <a:lnTo>
                    <a:pt x="30" y="140"/>
                  </a:lnTo>
                  <a:lnTo>
                    <a:pt x="30" y="108"/>
                  </a:lnTo>
                  <a:lnTo>
                    <a:pt x="32" y="78"/>
                  </a:lnTo>
                  <a:lnTo>
                    <a:pt x="36" y="6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2" y="38"/>
                  </a:lnTo>
                  <a:lnTo>
                    <a:pt x="40" y="28"/>
                  </a:lnTo>
                  <a:lnTo>
                    <a:pt x="38" y="22"/>
                  </a:lnTo>
                  <a:lnTo>
                    <a:pt x="34" y="14"/>
                  </a:lnTo>
                  <a:lnTo>
                    <a:pt x="28" y="8"/>
                  </a:lnTo>
                  <a:lnTo>
                    <a:pt x="20" y="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14" y="126"/>
                  </a:lnTo>
                  <a:lnTo>
                    <a:pt x="22" y="134"/>
                  </a:lnTo>
                  <a:lnTo>
                    <a:pt x="30" y="140"/>
                  </a:lnTo>
                  <a:lnTo>
                    <a:pt x="30" y="1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9" name="Freeform 145"/>
            <p:cNvSpPr>
              <a:spLocks/>
            </p:cNvSpPr>
            <p:nvPr/>
          </p:nvSpPr>
          <p:spPr bwMode="auto">
            <a:xfrm>
              <a:off x="0" y="4977063"/>
              <a:ext cx="48126" cy="481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0" name="Freeform 146"/>
            <p:cNvSpPr>
              <a:spLocks/>
            </p:cNvSpPr>
            <p:nvPr/>
          </p:nvSpPr>
          <p:spPr bwMode="auto">
            <a:xfrm>
              <a:off x="32084" y="5185611"/>
              <a:ext cx="256674" cy="272716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0" y="24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0" y="24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1" name="Freeform 147"/>
            <p:cNvSpPr>
              <a:spLocks/>
            </p:cNvSpPr>
            <p:nvPr/>
          </p:nvSpPr>
          <p:spPr bwMode="auto">
            <a:xfrm>
              <a:off x="946484" y="5811253"/>
              <a:ext cx="978568" cy="89835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10" y="0"/>
                </a:cxn>
                <a:cxn ang="0">
                  <a:pos x="18" y="0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46" y="8"/>
                </a:cxn>
                <a:cxn ang="0">
                  <a:pos x="58" y="16"/>
                </a:cxn>
                <a:cxn ang="0">
                  <a:pos x="70" y="24"/>
                </a:cxn>
                <a:cxn ang="0">
                  <a:pos x="80" y="34"/>
                </a:cxn>
                <a:cxn ang="0">
                  <a:pos x="80" y="34"/>
                </a:cxn>
                <a:cxn ang="0">
                  <a:pos x="98" y="56"/>
                </a:cxn>
                <a:cxn ang="0">
                  <a:pos x="112" y="78"/>
                </a:cxn>
                <a:cxn ang="0">
                  <a:pos x="112" y="78"/>
                </a:cxn>
                <a:cxn ang="0">
                  <a:pos x="118" y="96"/>
                </a:cxn>
                <a:cxn ang="0">
                  <a:pos x="122" y="110"/>
                </a:cxn>
                <a:cxn ang="0">
                  <a:pos x="122" y="110"/>
                </a:cxn>
                <a:cxn ang="0">
                  <a:pos x="122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18" y="110"/>
                </a:cxn>
                <a:cxn ang="0">
                  <a:pos x="118" y="110"/>
                </a:cxn>
                <a:cxn ang="0">
                  <a:pos x="114" y="96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00" y="66"/>
                </a:cxn>
                <a:cxn ang="0">
                  <a:pos x="88" y="52"/>
                </a:cxn>
                <a:cxn ang="0">
                  <a:pos x="76" y="38"/>
                </a:cxn>
                <a:cxn ang="0">
                  <a:pos x="64" y="24"/>
                </a:cxn>
                <a:cxn ang="0">
                  <a:pos x="64" y="24"/>
                </a:cxn>
                <a:cxn ang="0">
                  <a:pos x="48" y="1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8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22" h="11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8" y="0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70" y="24"/>
                  </a:lnTo>
                  <a:lnTo>
                    <a:pt x="80" y="34"/>
                  </a:lnTo>
                  <a:lnTo>
                    <a:pt x="80" y="34"/>
                  </a:lnTo>
                  <a:lnTo>
                    <a:pt x="98" y="56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118" y="96"/>
                  </a:lnTo>
                  <a:lnTo>
                    <a:pt x="122" y="110"/>
                  </a:lnTo>
                  <a:lnTo>
                    <a:pt x="122" y="110"/>
                  </a:lnTo>
                  <a:lnTo>
                    <a:pt x="122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18" y="110"/>
                  </a:lnTo>
                  <a:lnTo>
                    <a:pt x="118" y="110"/>
                  </a:lnTo>
                  <a:lnTo>
                    <a:pt x="114" y="96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0" y="66"/>
                  </a:lnTo>
                  <a:lnTo>
                    <a:pt x="88" y="52"/>
                  </a:lnTo>
                  <a:lnTo>
                    <a:pt x="76" y="38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48" y="1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2" name="Freeform 148"/>
            <p:cNvSpPr>
              <a:spLocks/>
            </p:cNvSpPr>
            <p:nvPr/>
          </p:nvSpPr>
          <p:spPr bwMode="auto">
            <a:xfrm>
              <a:off x="368968" y="5089358"/>
              <a:ext cx="529389" cy="529389"/>
            </a:xfrm>
            <a:custGeom>
              <a:avLst/>
              <a:gdLst/>
              <a:ahLst/>
              <a:cxnLst>
                <a:cxn ang="0">
                  <a:pos x="28" y="66"/>
                </a:cxn>
                <a:cxn ang="0">
                  <a:pos x="28" y="66"/>
                </a:cxn>
                <a:cxn ang="0">
                  <a:pos x="22" y="52"/>
                </a:cxn>
                <a:cxn ang="0">
                  <a:pos x="14" y="42"/>
                </a:cxn>
                <a:cxn ang="0">
                  <a:pos x="4" y="30"/>
                </a:cxn>
                <a:cxn ang="0">
                  <a:pos x="4" y="30"/>
                </a:cxn>
                <a:cxn ang="0">
                  <a:pos x="0" y="22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8"/>
                </a:cxn>
                <a:cxn ang="0">
                  <a:pos x="30" y="8"/>
                </a:cxn>
                <a:cxn ang="0">
                  <a:pos x="34" y="6"/>
                </a:cxn>
                <a:cxn ang="0">
                  <a:pos x="42" y="4"/>
                </a:cxn>
                <a:cxn ang="0">
                  <a:pos x="50" y="2"/>
                </a:cxn>
                <a:cxn ang="0">
                  <a:pos x="54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8"/>
                </a:cxn>
                <a:cxn ang="0">
                  <a:pos x="66" y="24"/>
                </a:cxn>
                <a:cxn ang="0">
                  <a:pos x="66" y="30"/>
                </a:cxn>
                <a:cxn ang="0">
                  <a:pos x="62" y="38"/>
                </a:cxn>
                <a:cxn ang="0">
                  <a:pos x="58" y="46"/>
                </a:cxn>
                <a:cxn ang="0">
                  <a:pos x="50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0" y="56"/>
                </a:cxn>
                <a:cxn ang="0">
                  <a:pos x="40" y="46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36" y="48"/>
                </a:cxn>
                <a:cxn ang="0">
                  <a:pos x="34" y="56"/>
                </a:cxn>
                <a:cxn ang="0">
                  <a:pos x="28" y="66"/>
                </a:cxn>
                <a:cxn ang="0">
                  <a:pos x="28" y="66"/>
                </a:cxn>
              </a:cxnLst>
              <a:rect l="0" t="0" r="r" b="b"/>
              <a:pathLst>
                <a:path w="66" h="66">
                  <a:moveTo>
                    <a:pt x="28" y="66"/>
                  </a:moveTo>
                  <a:lnTo>
                    <a:pt x="28" y="66"/>
                  </a:lnTo>
                  <a:lnTo>
                    <a:pt x="22" y="52"/>
                  </a:lnTo>
                  <a:lnTo>
                    <a:pt x="14" y="42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2" y="8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4" y="6"/>
                  </a:lnTo>
                  <a:lnTo>
                    <a:pt x="42" y="4"/>
                  </a:lnTo>
                  <a:lnTo>
                    <a:pt x="50" y="2"/>
                  </a:lnTo>
                  <a:lnTo>
                    <a:pt x="54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8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62" y="38"/>
                  </a:lnTo>
                  <a:lnTo>
                    <a:pt x="58" y="46"/>
                  </a:lnTo>
                  <a:lnTo>
                    <a:pt x="50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0" y="56"/>
                  </a:lnTo>
                  <a:lnTo>
                    <a:pt x="40" y="4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48"/>
                  </a:lnTo>
                  <a:lnTo>
                    <a:pt x="34" y="56"/>
                  </a:lnTo>
                  <a:lnTo>
                    <a:pt x="28" y="66"/>
                  </a:lnTo>
                  <a:lnTo>
                    <a:pt x="2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3" name="Freeform 149"/>
            <p:cNvSpPr>
              <a:spLocks/>
            </p:cNvSpPr>
            <p:nvPr/>
          </p:nvSpPr>
          <p:spPr bwMode="auto">
            <a:xfrm>
              <a:off x="705853" y="5442284"/>
              <a:ext cx="513347" cy="561474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0" y="30"/>
                </a:cxn>
                <a:cxn ang="0">
                  <a:pos x="12" y="22"/>
                </a:cxn>
                <a:cxn ang="0">
                  <a:pos x="24" y="1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6" y="2"/>
                </a:cxn>
                <a:cxn ang="0">
                  <a:pos x="40" y="0"/>
                </a:cxn>
                <a:cxn ang="0">
                  <a:pos x="46" y="2"/>
                </a:cxn>
                <a:cxn ang="0">
                  <a:pos x="54" y="6"/>
                </a:cxn>
                <a:cxn ang="0">
                  <a:pos x="60" y="14"/>
                </a:cxn>
                <a:cxn ang="0">
                  <a:pos x="60" y="14"/>
                </a:cxn>
                <a:cxn ang="0">
                  <a:pos x="62" y="22"/>
                </a:cxn>
                <a:cxn ang="0">
                  <a:pos x="62" y="2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62" y="46"/>
                </a:cxn>
                <a:cxn ang="0">
                  <a:pos x="64" y="56"/>
                </a:cxn>
                <a:cxn ang="0">
                  <a:pos x="64" y="60"/>
                </a:cxn>
                <a:cxn ang="0">
                  <a:pos x="62" y="64"/>
                </a:cxn>
                <a:cxn ang="0">
                  <a:pos x="62" y="64"/>
                </a:cxn>
                <a:cxn ang="0">
                  <a:pos x="58" y="68"/>
                </a:cxn>
                <a:cxn ang="0">
                  <a:pos x="52" y="70"/>
                </a:cxn>
                <a:cxn ang="0">
                  <a:pos x="46" y="70"/>
                </a:cxn>
                <a:cxn ang="0">
                  <a:pos x="40" y="70"/>
                </a:cxn>
                <a:cxn ang="0">
                  <a:pos x="34" y="66"/>
                </a:cxn>
                <a:cxn ang="0">
                  <a:pos x="26" y="60"/>
                </a:cxn>
                <a:cxn ang="0">
                  <a:pos x="16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4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38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64" h="70">
                  <a:moveTo>
                    <a:pt x="0" y="30"/>
                  </a:moveTo>
                  <a:lnTo>
                    <a:pt x="0" y="30"/>
                  </a:lnTo>
                  <a:lnTo>
                    <a:pt x="12" y="22"/>
                  </a:lnTo>
                  <a:lnTo>
                    <a:pt x="24" y="1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6" y="2"/>
                  </a:lnTo>
                  <a:lnTo>
                    <a:pt x="40" y="0"/>
                  </a:lnTo>
                  <a:lnTo>
                    <a:pt x="46" y="2"/>
                  </a:lnTo>
                  <a:lnTo>
                    <a:pt x="54" y="6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2" y="22"/>
                  </a:lnTo>
                  <a:lnTo>
                    <a:pt x="62" y="2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62" y="4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58" y="68"/>
                  </a:lnTo>
                  <a:lnTo>
                    <a:pt x="52" y="70"/>
                  </a:lnTo>
                  <a:lnTo>
                    <a:pt x="46" y="70"/>
                  </a:lnTo>
                  <a:lnTo>
                    <a:pt x="40" y="70"/>
                  </a:lnTo>
                  <a:lnTo>
                    <a:pt x="34" y="66"/>
                  </a:lnTo>
                  <a:lnTo>
                    <a:pt x="26" y="60"/>
                  </a:lnTo>
                  <a:lnTo>
                    <a:pt x="16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4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38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4" name="Freeform 150"/>
            <p:cNvSpPr>
              <a:spLocks/>
            </p:cNvSpPr>
            <p:nvPr/>
          </p:nvSpPr>
          <p:spPr bwMode="auto">
            <a:xfrm>
              <a:off x="385011" y="5763126"/>
              <a:ext cx="545432" cy="529389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42" y="12"/>
                </a:cxn>
                <a:cxn ang="0">
                  <a:pos x="52" y="24"/>
                </a:cxn>
                <a:cxn ang="0">
                  <a:pos x="62" y="34"/>
                </a:cxn>
                <a:cxn ang="0">
                  <a:pos x="62" y="34"/>
                </a:cxn>
                <a:cxn ang="0">
                  <a:pos x="66" y="42"/>
                </a:cxn>
                <a:cxn ang="0">
                  <a:pos x="68" y="50"/>
                </a:cxn>
                <a:cxn ang="0">
                  <a:pos x="64" y="58"/>
                </a:cxn>
                <a:cxn ang="0">
                  <a:pos x="58" y="64"/>
                </a:cxn>
                <a:cxn ang="0">
                  <a:pos x="58" y="64"/>
                </a:cxn>
                <a:cxn ang="0">
                  <a:pos x="54" y="66"/>
                </a:cxn>
                <a:cxn ang="0">
                  <a:pos x="50" y="66"/>
                </a:cxn>
                <a:cxn ang="0">
                  <a:pos x="44" y="64"/>
                </a:cxn>
                <a:cxn ang="0">
                  <a:pos x="36" y="60"/>
                </a:cxn>
                <a:cxn ang="0">
                  <a:pos x="36" y="60"/>
                </a:cxn>
                <a:cxn ang="0">
                  <a:pos x="34" y="62"/>
                </a:cxn>
                <a:cxn ang="0">
                  <a:pos x="26" y="64"/>
                </a:cxn>
                <a:cxn ang="0">
                  <a:pos x="18" y="66"/>
                </a:cxn>
                <a:cxn ang="0">
                  <a:pos x="14" y="6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2" y="52"/>
                </a:cxn>
                <a:cxn ang="0">
                  <a:pos x="2" y="46"/>
                </a:cxn>
                <a:cxn ang="0">
                  <a:pos x="0" y="40"/>
                </a:cxn>
                <a:cxn ang="0">
                  <a:pos x="2" y="32"/>
                </a:cxn>
                <a:cxn ang="0">
                  <a:pos x="8" y="24"/>
                </a:cxn>
                <a:cxn ang="0">
                  <a:pos x="14" y="14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4" y="12"/>
                </a:cxn>
                <a:cxn ang="0">
                  <a:pos x="24" y="20"/>
                </a:cxn>
                <a:cxn ang="0">
                  <a:pos x="28" y="30"/>
                </a:cxn>
                <a:cxn ang="0">
                  <a:pos x="28" y="30"/>
                </a:cxn>
                <a:cxn ang="0">
                  <a:pos x="30" y="20"/>
                </a:cxn>
                <a:cxn ang="0">
                  <a:pos x="32" y="10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68" h="66">
                  <a:moveTo>
                    <a:pt x="34" y="0"/>
                  </a:moveTo>
                  <a:lnTo>
                    <a:pt x="34" y="0"/>
                  </a:lnTo>
                  <a:lnTo>
                    <a:pt x="42" y="12"/>
                  </a:lnTo>
                  <a:lnTo>
                    <a:pt x="52" y="2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6" y="42"/>
                  </a:lnTo>
                  <a:lnTo>
                    <a:pt x="68" y="50"/>
                  </a:lnTo>
                  <a:lnTo>
                    <a:pt x="64" y="58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4" y="66"/>
                  </a:lnTo>
                  <a:lnTo>
                    <a:pt x="50" y="66"/>
                  </a:lnTo>
                  <a:lnTo>
                    <a:pt x="44" y="64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4" y="62"/>
                  </a:lnTo>
                  <a:lnTo>
                    <a:pt x="26" y="64"/>
                  </a:lnTo>
                  <a:lnTo>
                    <a:pt x="18" y="66"/>
                  </a:lnTo>
                  <a:lnTo>
                    <a:pt x="14" y="6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2" y="52"/>
                  </a:lnTo>
                  <a:lnTo>
                    <a:pt x="2" y="46"/>
                  </a:lnTo>
                  <a:lnTo>
                    <a:pt x="0" y="40"/>
                  </a:lnTo>
                  <a:lnTo>
                    <a:pt x="2" y="32"/>
                  </a:lnTo>
                  <a:lnTo>
                    <a:pt x="8" y="24"/>
                  </a:lnTo>
                  <a:lnTo>
                    <a:pt x="14" y="1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4" y="12"/>
                  </a:lnTo>
                  <a:lnTo>
                    <a:pt x="24" y="2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30" y="20"/>
                  </a:lnTo>
                  <a:lnTo>
                    <a:pt x="32" y="1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5" name="Freeform 151"/>
            <p:cNvSpPr>
              <a:spLocks/>
            </p:cNvSpPr>
            <p:nvPr/>
          </p:nvSpPr>
          <p:spPr bwMode="auto">
            <a:xfrm>
              <a:off x="32084" y="5426242"/>
              <a:ext cx="513347" cy="577516"/>
            </a:xfrm>
            <a:custGeom>
              <a:avLst/>
              <a:gdLst/>
              <a:ahLst/>
              <a:cxnLst>
                <a:cxn ang="0">
                  <a:pos x="64" y="36"/>
                </a:cxn>
                <a:cxn ang="0">
                  <a:pos x="64" y="36"/>
                </a:cxn>
                <a:cxn ang="0">
                  <a:pos x="56" y="44"/>
                </a:cxn>
                <a:cxn ang="0">
                  <a:pos x="46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36" y="68"/>
                </a:cxn>
                <a:cxn ang="0">
                  <a:pos x="34" y="70"/>
                </a:cxn>
                <a:cxn ang="0">
                  <a:pos x="26" y="72"/>
                </a:cxn>
                <a:cxn ang="0">
                  <a:pos x="18" y="68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8" y="54"/>
                </a:cxn>
                <a:cxn ang="0">
                  <a:pos x="8" y="46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28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22" y="0"/>
                </a:cxn>
                <a:cxn ang="0">
                  <a:pos x="28" y="2"/>
                </a:cxn>
                <a:cxn ang="0">
                  <a:pos x="38" y="6"/>
                </a:cxn>
                <a:cxn ang="0">
                  <a:pos x="48" y="14"/>
                </a:cxn>
                <a:cxn ang="0">
                  <a:pos x="60" y="24"/>
                </a:cxn>
                <a:cxn ang="0">
                  <a:pos x="60" y="24"/>
                </a:cxn>
                <a:cxn ang="0">
                  <a:pos x="52" y="24"/>
                </a:cxn>
                <a:cxn ang="0">
                  <a:pos x="44" y="24"/>
                </a:cxn>
                <a:cxn ang="0">
                  <a:pos x="36" y="30"/>
                </a:cxn>
                <a:cxn ang="0">
                  <a:pos x="36" y="30"/>
                </a:cxn>
                <a:cxn ang="0">
                  <a:pos x="46" y="30"/>
                </a:cxn>
                <a:cxn ang="0">
                  <a:pos x="56" y="32"/>
                </a:cxn>
                <a:cxn ang="0">
                  <a:pos x="64" y="36"/>
                </a:cxn>
                <a:cxn ang="0">
                  <a:pos x="64" y="36"/>
                </a:cxn>
              </a:cxnLst>
              <a:rect l="0" t="0" r="r" b="b"/>
              <a:pathLst>
                <a:path w="64" h="72">
                  <a:moveTo>
                    <a:pt x="64" y="36"/>
                  </a:moveTo>
                  <a:lnTo>
                    <a:pt x="64" y="36"/>
                  </a:lnTo>
                  <a:lnTo>
                    <a:pt x="56" y="44"/>
                  </a:lnTo>
                  <a:lnTo>
                    <a:pt x="46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6" y="68"/>
                  </a:lnTo>
                  <a:lnTo>
                    <a:pt x="34" y="70"/>
                  </a:lnTo>
                  <a:lnTo>
                    <a:pt x="26" y="72"/>
                  </a:lnTo>
                  <a:lnTo>
                    <a:pt x="18" y="68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8" y="54"/>
                  </a:lnTo>
                  <a:lnTo>
                    <a:pt x="8" y="46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28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52" y="24"/>
                  </a:lnTo>
                  <a:lnTo>
                    <a:pt x="44" y="24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46" y="30"/>
                  </a:lnTo>
                  <a:lnTo>
                    <a:pt x="56" y="32"/>
                  </a:lnTo>
                  <a:lnTo>
                    <a:pt x="64" y="36"/>
                  </a:lnTo>
                  <a:lnTo>
                    <a:pt x="64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6" name="Freeform 152"/>
            <p:cNvSpPr>
              <a:spLocks/>
            </p:cNvSpPr>
            <p:nvPr/>
          </p:nvSpPr>
          <p:spPr bwMode="auto">
            <a:xfrm>
              <a:off x="561474" y="5618747"/>
              <a:ext cx="128337" cy="144379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2" y="12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r" b="b"/>
              <a:pathLst>
                <a:path w="16" h="18">
                  <a:moveTo>
                    <a:pt x="2" y="12"/>
                  </a:moveTo>
                  <a:lnTo>
                    <a:pt x="2" y="12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7" name="Freeform 153"/>
            <p:cNvSpPr>
              <a:spLocks/>
            </p:cNvSpPr>
            <p:nvPr/>
          </p:nvSpPr>
          <p:spPr bwMode="auto">
            <a:xfrm>
              <a:off x="6561221" y="-1295400"/>
              <a:ext cx="1925053" cy="2326105"/>
            </a:xfrm>
            <a:custGeom>
              <a:avLst/>
              <a:gdLst/>
              <a:ahLst/>
              <a:cxnLst>
                <a:cxn ang="0">
                  <a:pos x="58" y="120"/>
                </a:cxn>
                <a:cxn ang="0">
                  <a:pos x="82" y="128"/>
                </a:cxn>
                <a:cxn ang="0">
                  <a:pos x="142" y="132"/>
                </a:cxn>
                <a:cxn ang="0">
                  <a:pos x="170" y="138"/>
                </a:cxn>
                <a:cxn ang="0">
                  <a:pos x="184" y="146"/>
                </a:cxn>
                <a:cxn ang="0">
                  <a:pos x="210" y="166"/>
                </a:cxn>
                <a:cxn ang="0">
                  <a:pos x="226" y="194"/>
                </a:cxn>
                <a:cxn ang="0">
                  <a:pos x="234" y="224"/>
                </a:cxn>
                <a:cxn ang="0">
                  <a:pos x="234" y="238"/>
                </a:cxn>
                <a:cxn ang="0">
                  <a:pos x="222" y="264"/>
                </a:cxn>
                <a:cxn ang="0">
                  <a:pos x="200" y="278"/>
                </a:cxn>
                <a:cxn ang="0">
                  <a:pos x="172" y="284"/>
                </a:cxn>
                <a:cxn ang="0">
                  <a:pos x="140" y="278"/>
                </a:cxn>
                <a:cxn ang="0">
                  <a:pos x="126" y="272"/>
                </a:cxn>
                <a:cxn ang="0">
                  <a:pos x="108" y="252"/>
                </a:cxn>
                <a:cxn ang="0">
                  <a:pos x="104" y="242"/>
                </a:cxn>
                <a:cxn ang="0">
                  <a:pos x="108" y="222"/>
                </a:cxn>
                <a:cxn ang="0">
                  <a:pos x="126" y="210"/>
                </a:cxn>
                <a:cxn ang="0">
                  <a:pos x="132" y="210"/>
                </a:cxn>
                <a:cxn ang="0">
                  <a:pos x="142" y="212"/>
                </a:cxn>
                <a:cxn ang="0">
                  <a:pos x="148" y="216"/>
                </a:cxn>
                <a:cxn ang="0">
                  <a:pos x="152" y="226"/>
                </a:cxn>
                <a:cxn ang="0">
                  <a:pos x="152" y="246"/>
                </a:cxn>
                <a:cxn ang="0">
                  <a:pos x="150" y="250"/>
                </a:cxn>
                <a:cxn ang="0">
                  <a:pos x="158" y="230"/>
                </a:cxn>
                <a:cxn ang="0">
                  <a:pos x="156" y="218"/>
                </a:cxn>
                <a:cxn ang="0">
                  <a:pos x="144" y="208"/>
                </a:cxn>
                <a:cxn ang="0">
                  <a:pos x="136" y="204"/>
                </a:cxn>
                <a:cxn ang="0">
                  <a:pos x="120" y="204"/>
                </a:cxn>
                <a:cxn ang="0">
                  <a:pos x="110" y="214"/>
                </a:cxn>
                <a:cxn ang="0">
                  <a:pos x="102" y="226"/>
                </a:cxn>
                <a:cxn ang="0">
                  <a:pos x="100" y="240"/>
                </a:cxn>
                <a:cxn ang="0">
                  <a:pos x="102" y="248"/>
                </a:cxn>
                <a:cxn ang="0">
                  <a:pos x="110" y="266"/>
                </a:cxn>
                <a:cxn ang="0">
                  <a:pos x="134" y="282"/>
                </a:cxn>
                <a:cxn ang="0">
                  <a:pos x="164" y="288"/>
                </a:cxn>
                <a:cxn ang="0">
                  <a:pos x="192" y="288"/>
                </a:cxn>
                <a:cxn ang="0">
                  <a:pos x="200" y="286"/>
                </a:cxn>
                <a:cxn ang="0">
                  <a:pos x="216" y="280"/>
                </a:cxn>
                <a:cxn ang="0">
                  <a:pos x="232" y="262"/>
                </a:cxn>
                <a:cxn ang="0">
                  <a:pos x="240" y="232"/>
                </a:cxn>
                <a:cxn ang="0">
                  <a:pos x="236" y="200"/>
                </a:cxn>
                <a:cxn ang="0">
                  <a:pos x="230" y="184"/>
                </a:cxn>
                <a:cxn ang="0">
                  <a:pos x="214" y="160"/>
                </a:cxn>
                <a:cxn ang="0">
                  <a:pos x="192" y="140"/>
                </a:cxn>
                <a:cxn ang="0">
                  <a:pos x="164" y="128"/>
                </a:cxn>
                <a:cxn ang="0">
                  <a:pos x="134" y="122"/>
                </a:cxn>
                <a:cxn ang="0">
                  <a:pos x="102" y="120"/>
                </a:cxn>
                <a:cxn ang="0">
                  <a:pos x="68" y="114"/>
                </a:cxn>
                <a:cxn ang="0">
                  <a:pos x="56" y="110"/>
                </a:cxn>
                <a:cxn ang="0">
                  <a:pos x="38" y="96"/>
                </a:cxn>
                <a:cxn ang="0">
                  <a:pos x="24" y="82"/>
                </a:cxn>
                <a:cxn ang="0">
                  <a:pos x="14" y="58"/>
                </a:cxn>
                <a:cxn ang="0">
                  <a:pos x="12" y="26"/>
                </a:cxn>
                <a:cxn ang="0">
                  <a:pos x="18" y="0"/>
                </a:cxn>
                <a:cxn ang="0">
                  <a:pos x="6" y="0"/>
                </a:cxn>
                <a:cxn ang="0">
                  <a:pos x="0" y="26"/>
                </a:cxn>
                <a:cxn ang="0">
                  <a:pos x="2" y="58"/>
                </a:cxn>
                <a:cxn ang="0">
                  <a:pos x="18" y="90"/>
                </a:cxn>
                <a:cxn ang="0">
                  <a:pos x="58" y="120"/>
                </a:cxn>
              </a:cxnLst>
              <a:rect l="0" t="0" r="r" b="b"/>
              <a:pathLst>
                <a:path w="240" h="290">
                  <a:moveTo>
                    <a:pt x="58" y="120"/>
                  </a:moveTo>
                  <a:lnTo>
                    <a:pt x="58" y="120"/>
                  </a:lnTo>
                  <a:lnTo>
                    <a:pt x="68" y="126"/>
                  </a:lnTo>
                  <a:lnTo>
                    <a:pt x="82" y="128"/>
                  </a:lnTo>
                  <a:lnTo>
                    <a:pt x="110" y="130"/>
                  </a:lnTo>
                  <a:lnTo>
                    <a:pt x="142" y="132"/>
                  </a:lnTo>
                  <a:lnTo>
                    <a:pt x="156" y="134"/>
                  </a:lnTo>
                  <a:lnTo>
                    <a:pt x="170" y="138"/>
                  </a:lnTo>
                  <a:lnTo>
                    <a:pt x="170" y="138"/>
                  </a:lnTo>
                  <a:lnTo>
                    <a:pt x="184" y="146"/>
                  </a:lnTo>
                  <a:lnTo>
                    <a:pt x="198" y="154"/>
                  </a:lnTo>
                  <a:lnTo>
                    <a:pt x="210" y="166"/>
                  </a:lnTo>
                  <a:lnTo>
                    <a:pt x="218" y="180"/>
                  </a:lnTo>
                  <a:lnTo>
                    <a:pt x="226" y="194"/>
                  </a:lnTo>
                  <a:lnTo>
                    <a:pt x="232" y="210"/>
                  </a:lnTo>
                  <a:lnTo>
                    <a:pt x="234" y="224"/>
                  </a:lnTo>
                  <a:lnTo>
                    <a:pt x="234" y="238"/>
                  </a:lnTo>
                  <a:lnTo>
                    <a:pt x="234" y="238"/>
                  </a:lnTo>
                  <a:lnTo>
                    <a:pt x="230" y="252"/>
                  </a:lnTo>
                  <a:lnTo>
                    <a:pt x="222" y="264"/>
                  </a:lnTo>
                  <a:lnTo>
                    <a:pt x="212" y="274"/>
                  </a:lnTo>
                  <a:lnTo>
                    <a:pt x="200" y="278"/>
                  </a:lnTo>
                  <a:lnTo>
                    <a:pt x="186" y="282"/>
                  </a:lnTo>
                  <a:lnTo>
                    <a:pt x="172" y="284"/>
                  </a:lnTo>
                  <a:lnTo>
                    <a:pt x="156" y="282"/>
                  </a:lnTo>
                  <a:lnTo>
                    <a:pt x="140" y="278"/>
                  </a:lnTo>
                  <a:lnTo>
                    <a:pt x="140" y="278"/>
                  </a:lnTo>
                  <a:lnTo>
                    <a:pt x="126" y="272"/>
                  </a:lnTo>
                  <a:lnTo>
                    <a:pt x="116" y="262"/>
                  </a:lnTo>
                  <a:lnTo>
                    <a:pt x="108" y="252"/>
                  </a:lnTo>
                  <a:lnTo>
                    <a:pt x="104" y="242"/>
                  </a:lnTo>
                  <a:lnTo>
                    <a:pt x="104" y="242"/>
                  </a:lnTo>
                  <a:lnTo>
                    <a:pt x="104" y="232"/>
                  </a:lnTo>
                  <a:lnTo>
                    <a:pt x="108" y="222"/>
                  </a:lnTo>
                  <a:lnTo>
                    <a:pt x="116" y="214"/>
                  </a:lnTo>
                  <a:lnTo>
                    <a:pt x="126" y="210"/>
                  </a:lnTo>
                  <a:lnTo>
                    <a:pt x="126" y="210"/>
                  </a:lnTo>
                  <a:lnTo>
                    <a:pt x="132" y="210"/>
                  </a:lnTo>
                  <a:lnTo>
                    <a:pt x="136" y="210"/>
                  </a:lnTo>
                  <a:lnTo>
                    <a:pt x="142" y="212"/>
                  </a:lnTo>
                  <a:lnTo>
                    <a:pt x="148" y="216"/>
                  </a:lnTo>
                  <a:lnTo>
                    <a:pt x="148" y="216"/>
                  </a:lnTo>
                  <a:lnTo>
                    <a:pt x="152" y="220"/>
                  </a:lnTo>
                  <a:lnTo>
                    <a:pt x="152" y="226"/>
                  </a:lnTo>
                  <a:lnTo>
                    <a:pt x="154" y="236"/>
                  </a:lnTo>
                  <a:lnTo>
                    <a:pt x="152" y="246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56" y="238"/>
                  </a:lnTo>
                  <a:lnTo>
                    <a:pt x="158" y="230"/>
                  </a:lnTo>
                  <a:lnTo>
                    <a:pt x="158" y="224"/>
                  </a:lnTo>
                  <a:lnTo>
                    <a:pt x="156" y="218"/>
                  </a:lnTo>
                  <a:lnTo>
                    <a:pt x="152" y="212"/>
                  </a:lnTo>
                  <a:lnTo>
                    <a:pt x="144" y="208"/>
                  </a:lnTo>
                  <a:lnTo>
                    <a:pt x="136" y="204"/>
                  </a:lnTo>
                  <a:lnTo>
                    <a:pt x="136" y="204"/>
                  </a:lnTo>
                  <a:lnTo>
                    <a:pt x="128" y="204"/>
                  </a:lnTo>
                  <a:lnTo>
                    <a:pt x="120" y="204"/>
                  </a:lnTo>
                  <a:lnTo>
                    <a:pt x="114" y="208"/>
                  </a:lnTo>
                  <a:lnTo>
                    <a:pt x="110" y="214"/>
                  </a:lnTo>
                  <a:lnTo>
                    <a:pt x="106" y="220"/>
                  </a:lnTo>
                  <a:lnTo>
                    <a:pt x="102" y="226"/>
                  </a:lnTo>
                  <a:lnTo>
                    <a:pt x="102" y="234"/>
                  </a:lnTo>
                  <a:lnTo>
                    <a:pt x="100" y="240"/>
                  </a:lnTo>
                  <a:lnTo>
                    <a:pt x="100" y="240"/>
                  </a:lnTo>
                  <a:lnTo>
                    <a:pt x="102" y="248"/>
                  </a:lnTo>
                  <a:lnTo>
                    <a:pt x="104" y="254"/>
                  </a:lnTo>
                  <a:lnTo>
                    <a:pt x="110" y="266"/>
                  </a:lnTo>
                  <a:lnTo>
                    <a:pt x="122" y="274"/>
                  </a:lnTo>
                  <a:lnTo>
                    <a:pt x="134" y="282"/>
                  </a:lnTo>
                  <a:lnTo>
                    <a:pt x="148" y="286"/>
                  </a:lnTo>
                  <a:lnTo>
                    <a:pt x="164" y="288"/>
                  </a:lnTo>
                  <a:lnTo>
                    <a:pt x="178" y="290"/>
                  </a:lnTo>
                  <a:lnTo>
                    <a:pt x="192" y="288"/>
                  </a:lnTo>
                  <a:lnTo>
                    <a:pt x="192" y="288"/>
                  </a:lnTo>
                  <a:lnTo>
                    <a:pt x="200" y="286"/>
                  </a:lnTo>
                  <a:lnTo>
                    <a:pt x="208" y="284"/>
                  </a:lnTo>
                  <a:lnTo>
                    <a:pt x="216" y="280"/>
                  </a:lnTo>
                  <a:lnTo>
                    <a:pt x="222" y="274"/>
                  </a:lnTo>
                  <a:lnTo>
                    <a:pt x="232" y="262"/>
                  </a:lnTo>
                  <a:lnTo>
                    <a:pt x="238" y="248"/>
                  </a:lnTo>
                  <a:lnTo>
                    <a:pt x="240" y="232"/>
                  </a:lnTo>
                  <a:lnTo>
                    <a:pt x="240" y="216"/>
                  </a:lnTo>
                  <a:lnTo>
                    <a:pt x="236" y="200"/>
                  </a:lnTo>
                  <a:lnTo>
                    <a:pt x="230" y="184"/>
                  </a:lnTo>
                  <a:lnTo>
                    <a:pt x="230" y="184"/>
                  </a:lnTo>
                  <a:lnTo>
                    <a:pt x="224" y="170"/>
                  </a:lnTo>
                  <a:lnTo>
                    <a:pt x="214" y="160"/>
                  </a:lnTo>
                  <a:lnTo>
                    <a:pt x="204" y="148"/>
                  </a:lnTo>
                  <a:lnTo>
                    <a:pt x="192" y="140"/>
                  </a:lnTo>
                  <a:lnTo>
                    <a:pt x="178" y="134"/>
                  </a:lnTo>
                  <a:lnTo>
                    <a:pt x="164" y="128"/>
                  </a:lnTo>
                  <a:lnTo>
                    <a:pt x="150" y="124"/>
                  </a:lnTo>
                  <a:lnTo>
                    <a:pt x="134" y="122"/>
                  </a:lnTo>
                  <a:lnTo>
                    <a:pt x="134" y="122"/>
                  </a:lnTo>
                  <a:lnTo>
                    <a:pt x="102" y="120"/>
                  </a:lnTo>
                  <a:lnTo>
                    <a:pt x="84" y="118"/>
                  </a:lnTo>
                  <a:lnTo>
                    <a:pt x="68" y="114"/>
                  </a:lnTo>
                  <a:lnTo>
                    <a:pt x="68" y="114"/>
                  </a:lnTo>
                  <a:lnTo>
                    <a:pt x="56" y="110"/>
                  </a:lnTo>
                  <a:lnTo>
                    <a:pt x="46" y="104"/>
                  </a:lnTo>
                  <a:lnTo>
                    <a:pt x="38" y="96"/>
                  </a:lnTo>
                  <a:lnTo>
                    <a:pt x="30" y="90"/>
                  </a:lnTo>
                  <a:lnTo>
                    <a:pt x="24" y="82"/>
                  </a:lnTo>
                  <a:lnTo>
                    <a:pt x="20" y="74"/>
                  </a:lnTo>
                  <a:lnTo>
                    <a:pt x="14" y="58"/>
                  </a:lnTo>
                  <a:lnTo>
                    <a:pt x="12" y="42"/>
                  </a:lnTo>
                  <a:lnTo>
                    <a:pt x="12" y="26"/>
                  </a:lnTo>
                  <a:lnTo>
                    <a:pt x="14" y="12"/>
                  </a:lnTo>
                  <a:lnTo>
                    <a:pt x="1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12"/>
                  </a:lnTo>
                  <a:lnTo>
                    <a:pt x="0" y="26"/>
                  </a:lnTo>
                  <a:lnTo>
                    <a:pt x="0" y="42"/>
                  </a:lnTo>
                  <a:lnTo>
                    <a:pt x="2" y="58"/>
                  </a:lnTo>
                  <a:lnTo>
                    <a:pt x="8" y="74"/>
                  </a:lnTo>
                  <a:lnTo>
                    <a:pt x="18" y="90"/>
                  </a:lnTo>
                  <a:lnTo>
                    <a:pt x="36" y="106"/>
                  </a:lnTo>
                  <a:lnTo>
                    <a:pt x="58" y="120"/>
                  </a:lnTo>
                  <a:lnTo>
                    <a:pt x="58" y="1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8" name="Freeform 154"/>
            <p:cNvSpPr>
              <a:spLocks/>
            </p:cNvSpPr>
            <p:nvPr/>
          </p:nvSpPr>
          <p:spPr bwMode="auto">
            <a:xfrm>
              <a:off x="6866021" y="-268705"/>
              <a:ext cx="320842" cy="497305"/>
            </a:xfrm>
            <a:custGeom>
              <a:avLst/>
              <a:gdLst/>
              <a:ahLst/>
              <a:cxnLst>
                <a:cxn ang="0">
                  <a:pos x="40" y="62"/>
                </a:cxn>
                <a:cxn ang="0">
                  <a:pos x="40" y="62"/>
                </a:cxn>
                <a:cxn ang="0">
                  <a:pos x="38" y="60"/>
                </a:cxn>
                <a:cxn ang="0">
                  <a:pos x="34" y="56"/>
                </a:cxn>
                <a:cxn ang="0">
                  <a:pos x="32" y="46"/>
                </a:cxn>
                <a:cxn ang="0">
                  <a:pos x="34" y="34"/>
                </a:cxn>
                <a:cxn ang="0">
                  <a:pos x="34" y="34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8" y="4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2" y="26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8" y="28"/>
                </a:cxn>
                <a:cxn ang="0">
                  <a:pos x="10" y="24"/>
                </a:cxn>
                <a:cxn ang="0">
                  <a:pos x="14" y="22"/>
                </a:cxn>
                <a:cxn ang="0">
                  <a:pos x="14" y="22"/>
                </a:cxn>
                <a:cxn ang="0">
                  <a:pos x="12" y="28"/>
                </a:cxn>
                <a:cxn ang="0">
                  <a:pos x="12" y="34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20" y="48"/>
                </a:cxn>
                <a:cxn ang="0">
                  <a:pos x="28" y="54"/>
                </a:cxn>
                <a:cxn ang="0">
                  <a:pos x="40" y="62"/>
                </a:cxn>
                <a:cxn ang="0">
                  <a:pos x="40" y="62"/>
                </a:cxn>
              </a:cxnLst>
              <a:rect l="0" t="0" r="r" b="b"/>
              <a:pathLst>
                <a:path w="40" h="62">
                  <a:moveTo>
                    <a:pt x="40" y="62"/>
                  </a:moveTo>
                  <a:lnTo>
                    <a:pt x="40" y="62"/>
                  </a:lnTo>
                  <a:lnTo>
                    <a:pt x="38" y="60"/>
                  </a:lnTo>
                  <a:lnTo>
                    <a:pt x="34" y="56"/>
                  </a:lnTo>
                  <a:lnTo>
                    <a:pt x="32" y="46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28"/>
                  </a:lnTo>
                  <a:lnTo>
                    <a:pt x="10" y="24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2" y="28"/>
                  </a:lnTo>
                  <a:lnTo>
                    <a:pt x="12" y="34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20" y="48"/>
                  </a:lnTo>
                  <a:lnTo>
                    <a:pt x="28" y="54"/>
                  </a:lnTo>
                  <a:lnTo>
                    <a:pt x="40" y="62"/>
                  </a:lnTo>
                  <a:lnTo>
                    <a:pt x="4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9" name="Freeform 155"/>
            <p:cNvSpPr>
              <a:spLocks/>
            </p:cNvSpPr>
            <p:nvPr/>
          </p:nvSpPr>
          <p:spPr bwMode="auto">
            <a:xfrm>
              <a:off x="4026568" y="4126832"/>
              <a:ext cx="1187116" cy="1203158"/>
            </a:xfrm>
            <a:custGeom>
              <a:avLst/>
              <a:gdLst/>
              <a:ahLst/>
              <a:cxnLst>
                <a:cxn ang="0">
                  <a:pos x="12" y="150"/>
                </a:cxn>
                <a:cxn ang="0">
                  <a:pos x="12" y="150"/>
                </a:cxn>
                <a:cxn ang="0">
                  <a:pos x="32" y="146"/>
                </a:cxn>
                <a:cxn ang="0">
                  <a:pos x="54" y="144"/>
                </a:cxn>
                <a:cxn ang="0">
                  <a:pos x="86" y="144"/>
                </a:cxn>
                <a:cxn ang="0">
                  <a:pos x="86" y="144"/>
                </a:cxn>
                <a:cxn ang="0">
                  <a:pos x="102" y="142"/>
                </a:cxn>
                <a:cxn ang="0">
                  <a:pos x="118" y="136"/>
                </a:cxn>
                <a:cxn ang="0">
                  <a:pos x="130" y="128"/>
                </a:cxn>
                <a:cxn ang="0">
                  <a:pos x="138" y="116"/>
                </a:cxn>
                <a:cxn ang="0">
                  <a:pos x="146" y="106"/>
                </a:cxn>
                <a:cxn ang="0">
                  <a:pos x="148" y="94"/>
                </a:cxn>
                <a:cxn ang="0">
                  <a:pos x="148" y="84"/>
                </a:cxn>
                <a:cxn ang="0">
                  <a:pos x="144" y="76"/>
                </a:cxn>
                <a:cxn ang="0">
                  <a:pos x="144" y="76"/>
                </a:cxn>
                <a:cxn ang="0">
                  <a:pos x="138" y="68"/>
                </a:cxn>
                <a:cxn ang="0">
                  <a:pos x="132" y="64"/>
                </a:cxn>
                <a:cxn ang="0">
                  <a:pos x="118" y="58"/>
                </a:cxn>
                <a:cxn ang="0">
                  <a:pos x="108" y="58"/>
                </a:cxn>
                <a:cxn ang="0">
                  <a:pos x="104" y="58"/>
                </a:cxn>
                <a:cxn ang="0">
                  <a:pos x="104" y="58"/>
                </a:cxn>
                <a:cxn ang="0">
                  <a:pos x="106" y="48"/>
                </a:cxn>
                <a:cxn ang="0">
                  <a:pos x="106" y="40"/>
                </a:cxn>
                <a:cxn ang="0">
                  <a:pos x="106" y="30"/>
                </a:cxn>
                <a:cxn ang="0">
                  <a:pos x="104" y="18"/>
                </a:cxn>
                <a:cxn ang="0">
                  <a:pos x="98" y="10"/>
                </a:cxn>
                <a:cxn ang="0">
                  <a:pos x="94" y="6"/>
                </a:cxn>
                <a:cxn ang="0">
                  <a:pos x="88" y="2"/>
                </a:cxn>
                <a:cxn ang="0">
                  <a:pos x="82" y="0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60" y="0"/>
                </a:cxn>
                <a:cxn ang="0">
                  <a:pos x="44" y="2"/>
                </a:cxn>
                <a:cxn ang="0">
                  <a:pos x="30" y="8"/>
                </a:cxn>
                <a:cxn ang="0">
                  <a:pos x="24" y="12"/>
                </a:cxn>
                <a:cxn ang="0">
                  <a:pos x="18" y="18"/>
                </a:cxn>
                <a:cxn ang="0">
                  <a:pos x="14" y="26"/>
                </a:cxn>
                <a:cxn ang="0">
                  <a:pos x="10" y="34"/>
                </a:cxn>
                <a:cxn ang="0">
                  <a:pos x="6" y="46"/>
                </a:cxn>
                <a:cxn ang="0">
                  <a:pos x="2" y="58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6" y="126"/>
                </a:cxn>
                <a:cxn ang="0">
                  <a:pos x="16" y="112"/>
                </a:cxn>
                <a:cxn ang="0">
                  <a:pos x="24" y="104"/>
                </a:cxn>
                <a:cxn ang="0">
                  <a:pos x="34" y="96"/>
                </a:cxn>
                <a:cxn ang="0">
                  <a:pos x="44" y="90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48" y="92"/>
                </a:cxn>
                <a:cxn ang="0">
                  <a:pos x="36" y="102"/>
                </a:cxn>
                <a:cxn ang="0">
                  <a:pos x="28" y="112"/>
                </a:cxn>
                <a:cxn ang="0">
                  <a:pos x="20" y="122"/>
                </a:cxn>
                <a:cxn ang="0">
                  <a:pos x="16" y="134"/>
                </a:cxn>
                <a:cxn ang="0">
                  <a:pos x="12" y="150"/>
                </a:cxn>
                <a:cxn ang="0">
                  <a:pos x="12" y="150"/>
                </a:cxn>
              </a:cxnLst>
              <a:rect l="0" t="0" r="r" b="b"/>
              <a:pathLst>
                <a:path w="148" h="150">
                  <a:moveTo>
                    <a:pt x="12" y="150"/>
                  </a:moveTo>
                  <a:lnTo>
                    <a:pt x="12" y="150"/>
                  </a:lnTo>
                  <a:lnTo>
                    <a:pt x="32" y="146"/>
                  </a:lnTo>
                  <a:lnTo>
                    <a:pt x="54" y="144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102" y="142"/>
                  </a:lnTo>
                  <a:lnTo>
                    <a:pt x="118" y="136"/>
                  </a:lnTo>
                  <a:lnTo>
                    <a:pt x="130" y="128"/>
                  </a:lnTo>
                  <a:lnTo>
                    <a:pt x="138" y="116"/>
                  </a:lnTo>
                  <a:lnTo>
                    <a:pt x="146" y="106"/>
                  </a:lnTo>
                  <a:lnTo>
                    <a:pt x="148" y="94"/>
                  </a:lnTo>
                  <a:lnTo>
                    <a:pt x="148" y="84"/>
                  </a:lnTo>
                  <a:lnTo>
                    <a:pt x="144" y="76"/>
                  </a:lnTo>
                  <a:lnTo>
                    <a:pt x="144" y="76"/>
                  </a:lnTo>
                  <a:lnTo>
                    <a:pt x="138" y="68"/>
                  </a:lnTo>
                  <a:lnTo>
                    <a:pt x="132" y="64"/>
                  </a:lnTo>
                  <a:lnTo>
                    <a:pt x="118" y="58"/>
                  </a:lnTo>
                  <a:lnTo>
                    <a:pt x="108" y="58"/>
                  </a:lnTo>
                  <a:lnTo>
                    <a:pt x="104" y="58"/>
                  </a:lnTo>
                  <a:lnTo>
                    <a:pt x="104" y="58"/>
                  </a:lnTo>
                  <a:lnTo>
                    <a:pt x="106" y="48"/>
                  </a:lnTo>
                  <a:lnTo>
                    <a:pt x="106" y="40"/>
                  </a:lnTo>
                  <a:lnTo>
                    <a:pt x="106" y="30"/>
                  </a:lnTo>
                  <a:lnTo>
                    <a:pt x="104" y="18"/>
                  </a:lnTo>
                  <a:lnTo>
                    <a:pt x="98" y="10"/>
                  </a:lnTo>
                  <a:lnTo>
                    <a:pt x="94" y="6"/>
                  </a:lnTo>
                  <a:lnTo>
                    <a:pt x="88" y="2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60" y="0"/>
                  </a:lnTo>
                  <a:lnTo>
                    <a:pt x="44" y="2"/>
                  </a:lnTo>
                  <a:lnTo>
                    <a:pt x="30" y="8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10" y="34"/>
                  </a:lnTo>
                  <a:lnTo>
                    <a:pt x="6" y="46"/>
                  </a:lnTo>
                  <a:lnTo>
                    <a:pt x="2" y="58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6" y="126"/>
                  </a:lnTo>
                  <a:lnTo>
                    <a:pt x="16" y="112"/>
                  </a:lnTo>
                  <a:lnTo>
                    <a:pt x="24" y="104"/>
                  </a:lnTo>
                  <a:lnTo>
                    <a:pt x="34" y="96"/>
                  </a:lnTo>
                  <a:lnTo>
                    <a:pt x="44" y="90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48" y="92"/>
                  </a:lnTo>
                  <a:lnTo>
                    <a:pt x="36" y="102"/>
                  </a:lnTo>
                  <a:lnTo>
                    <a:pt x="28" y="112"/>
                  </a:lnTo>
                  <a:lnTo>
                    <a:pt x="20" y="122"/>
                  </a:lnTo>
                  <a:lnTo>
                    <a:pt x="16" y="134"/>
                  </a:lnTo>
                  <a:lnTo>
                    <a:pt x="12" y="150"/>
                  </a:lnTo>
                  <a:lnTo>
                    <a:pt x="12" y="1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0" name="Freeform 156"/>
            <p:cNvSpPr>
              <a:spLocks/>
            </p:cNvSpPr>
            <p:nvPr/>
          </p:nvSpPr>
          <p:spPr bwMode="auto">
            <a:xfrm>
              <a:off x="4042611" y="5362074"/>
              <a:ext cx="1251284" cy="1235242"/>
            </a:xfrm>
            <a:custGeom>
              <a:avLst/>
              <a:gdLst/>
              <a:ahLst/>
              <a:cxnLst>
                <a:cxn ang="0">
                  <a:pos x="148" y="26"/>
                </a:cxn>
                <a:cxn ang="0">
                  <a:pos x="148" y="26"/>
                </a:cxn>
                <a:cxn ang="0">
                  <a:pos x="152" y="32"/>
                </a:cxn>
                <a:cxn ang="0">
                  <a:pos x="154" y="40"/>
                </a:cxn>
                <a:cxn ang="0">
                  <a:pos x="156" y="52"/>
                </a:cxn>
                <a:cxn ang="0">
                  <a:pos x="154" y="64"/>
                </a:cxn>
                <a:cxn ang="0">
                  <a:pos x="148" y="74"/>
                </a:cxn>
                <a:cxn ang="0">
                  <a:pos x="142" y="82"/>
                </a:cxn>
                <a:cxn ang="0">
                  <a:pos x="134" y="86"/>
                </a:cxn>
                <a:cxn ang="0">
                  <a:pos x="124" y="88"/>
                </a:cxn>
                <a:cxn ang="0">
                  <a:pos x="116" y="86"/>
                </a:cxn>
                <a:cxn ang="0">
                  <a:pos x="116" y="86"/>
                </a:cxn>
                <a:cxn ang="0">
                  <a:pos x="120" y="94"/>
                </a:cxn>
                <a:cxn ang="0">
                  <a:pos x="124" y="102"/>
                </a:cxn>
                <a:cxn ang="0">
                  <a:pos x="126" y="112"/>
                </a:cxn>
                <a:cxn ang="0">
                  <a:pos x="126" y="122"/>
                </a:cxn>
                <a:cxn ang="0">
                  <a:pos x="124" y="132"/>
                </a:cxn>
                <a:cxn ang="0">
                  <a:pos x="120" y="142"/>
                </a:cxn>
                <a:cxn ang="0">
                  <a:pos x="114" y="146"/>
                </a:cxn>
                <a:cxn ang="0">
                  <a:pos x="110" y="148"/>
                </a:cxn>
                <a:cxn ang="0">
                  <a:pos x="110" y="148"/>
                </a:cxn>
                <a:cxn ang="0">
                  <a:pos x="96" y="154"/>
                </a:cxn>
                <a:cxn ang="0">
                  <a:pos x="86" y="154"/>
                </a:cxn>
                <a:cxn ang="0">
                  <a:pos x="76" y="152"/>
                </a:cxn>
                <a:cxn ang="0">
                  <a:pos x="68" y="148"/>
                </a:cxn>
                <a:cxn ang="0">
                  <a:pos x="62" y="142"/>
                </a:cxn>
                <a:cxn ang="0">
                  <a:pos x="56" y="132"/>
                </a:cxn>
                <a:cxn ang="0">
                  <a:pos x="46" y="110"/>
                </a:cxn>
                <a:cxn ang="0">
                  <a:pos x="38" y="86"/>
                </a:cxn>
                <a:cxn ang="0">
                  <a:pos x="28" y="62"/>
                </a:cxn>
                <a:cxn ang="0">
                  <a:pos x="22" y="52"/>
                </a:cxn>
                <a:cxn ang="0">
                  <a:pos x="16" y="42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10" y="30"/>
                </a:cxn>
                <a:cxn ang="0">
                  <a:pos x="32" y="34"/>
                </a:cxn>
                <a:cxn ang="0">
                  <a:pos x="44" y="38"/>
                </a:cxn>
                <a:cxn ang="0">
                  <a:pos x="58" y="42"/>
                </a:cxn>
                <a:cxn ang="0">
                  <a:pos x="70" y="48"/>
                </a:cxn>
                <a:cxn ang="0">
                  <a:pos x="82" y="56"/>
                </a:cxn>
                <a:cxn ang="0">
                  <a:pos x="82" y="56"/>
                </a:cxn>
                <a:cxn ang="0">
                  <a:pos x="78" y="50"/>
                </a:cxn>
                <a:cxn ang="0">
                  <a:pos x="64" y="38"/>
                </a:cxn>
                <a:cxn ang="0">
                  <a:pos x="54" y="32"/>
                </a:cxn>
                <a:cxn ang="0">
                  <a:pos x="42" y="24"/>
                </a:cxn>
                <a:cxn ang="0">
                  <a:pos x="26" y="20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24" y="10"/>
                </a:cxn>
                <a:cxn ang="0">
                  <a:pos x="42" y="6"/>
                </a:cxn>
                <a:cxn ang="0">
                  <a:pos x="64" y="2"/>
                </a:cxn>
                <a:cxn ang="0">
                  <a:pos x="86" y="0"/>
                </a:cxn>
                <a:cxn ang="0">
                  <a:pos x="98" y="2"/>
                </a:cxn>
                <a:cxn ang="0">
                  <a:pos x="110" y="2"/>
                </a:cxn>
                <a:cxn ang="0">
                  <a:pos x="120" y="6"/>
                </a:cxn>
                <a:cxn ang="0">
                  <a:pos x="130" y="12"/>
                </a:cxn>
                <a:cxn ang="0">
                  <a:pos x="140" y="18"/>
                </a:cxn>
                <a:cxn ang="0">
                  <a:pos x="148" y="26"/>
                </a:cxn>
                <a:cxn ang="0">
                  <a:pos x="148" y="26"/>
                </a:cxn>
              </a:cxnLst>
              <a:rect l="0" t="0" r="r" b="b"/>
              <a:pathLst>
                <a:path w="156" h="154">
                  <a:moveTo>
                    <a:pt x="148" y="26"/>
                  </a:moveTo>
                  <a:lnTo>
                    <a:pt x="148" y="26"/>
                  </a:lnTo>
                  <a:lnTo>
                    <a:pt x="152" y="32"/>
                  </a:lnTo>
                  <a:lnTo>
                    <a:pt x="154" y="40"/>
                  </a:lnTo>
                  <a:lnTo>
                    <a:pt x="156" y="52"/>
                  </a:lnTo>
                  <a:lnTo>
                    <a:pt x="154" y="64"/>
                  </a:lnTo>
                  <a:lnTo>
                    <a:pt x="148" y="74"/>
                  </a:lnTo>
                  <a:lnTo>
                    <a:pt x="142" y="82"/>
                  </a:lnTo>
                  <a:lnTo>
                    <a:pt x="134" y="86"/>
                  </a:lnTo>
                  <a:lnTo>
                    <a:pt x="124" y="88"/>
                  </a:lnTo>
                  <a:lnTo>
                    <a:pt x="116" y="86"/>
                  </a:lnTo>
                  <a:lnTo>
                    <a:pt x="116" y="86"/>
                  </a:lnTo>
                  <a:lnTo>
                    <a:pt x="120" y="94"/>
                  </a:lnTo>
                  <a:lnTo>
                    <a:pt x="124" y="102"/>
                  </a:lnTo>
                  <a:lnTo>
                    <a:pt x="126" y="112"/>
                  </a:lnTo>
                  <a:lnTo>
                    <a:pt x="126" y="122"/>
                  </a:lnTo>
                  <a:lnTo>
                    <a:pt x="124" y="132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10" y="148"/>
                  </a:lnTo>
                  <a:lnTo>
                    <a:pt x="110" y="148"/>
                  </a:lnTo>
                  <a:lnTo>
                    <a:pt x="96" y="154"/>
                  </a:lnTo>
                  <a:lnTo>
                    <a:pt x="86" y="154"/>
                  </a:lnTo>
                  <a:lnTo>
                    <a:pt x="76" y="152"/>
                  </a:lnTo>
                  <a:lnTo>
                    <a:pt x="68" y="148"/>
                  </a:lnTo>
                  <a:lnTo>
                    <a:pt x="62" y="142"/>
                  </a:lnTo>
                  <a:lnTo>
                    <a:pt x="56" y="132"/>
                  </a:lnTo>
                  <a:lnTo>
                    <a:pt x="46" y="110"/>
                  </a:lnTo>
                  <a:lnTo>
                    <a:pt x="38" y="86"/>
                  </a:lnTo>
                  <a:lnTo>
                    <a:pt x="28" y="62"/>
                  </a:lnTo>
                  <a:lnTo>
                    <a:pt x="22" y="52"/>
                  </a:lnTo>
                  <a:lnTo>
                    <a:pt x="16" y="42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0" y="30"/>
                  </a:lnTo>
                  <a:lnTo>
                    <a:pt x="32" y="34"/>
                  </a:lnTo>
                  <a:lnTo>
                    <a:pt x="44" y="38"/>
                  </a:lnTo>
                  <a:lnTo>
                    <a:pt x="58" y="42"/>
                  </a:lnTo>
                  <a:lnTo>
                    <a:pt x="70" y="48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78" y="50"/>
                  </a:lnTo>
                  <a:lnTo>
                    <a:pt x="64" y="38"/>
                  </a:lnTo>
                  <a:lnTo>
                    <a:pt x="54" y="32"/>
                  </a:lnTo>
                  <a:lnTo>
                    <a:pt x="42" y="24"/>
                  </a:lnTo>
                  <a:lnTo>
                    <a:pt x="26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24" y="10"/>
                  </a:lnTo>
                  <a:lnTo>
                    <a:pt x="42" y="6"/>
                  </a:lnTo>
                  <a:lnTo>
                    <a:pt x="64" y="2"/>
                  </a:lnTo>
                  <a:lnTo>
                    <a:pt x="86" y="0"/>
                  </a:lnTo>
                  <a:lnTo>
                    <a:pt x="98" y="2"/>
                  </a:lnTo>
                  <a:lnTo>
                    <a:pt x="110" y="2"/>
                  </a:lnTo>
                  <a:lnTo>
                    <a:pt x="120" y="6"/>
                  </a:lnTo>
                  <a:lnTo>
                    <a:pt x="130" y="12"/>
                  </a:lnTo>
                  <a:lnTo>
                    <a:pt x="140" y="18"/>
                  </a:lnTo>
                  <a:lnTo>
                    <a:pt x="148" y="26"/>
                  </a:lnTo>
                  <a:lnTo>
                    <a:pt x="148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1" name="Freeform 157"/>
            <p:cNvSpPr>
              <a:spLocks/>
            </p:cNvSpPr>
            <p:nvPr/>
          </p:nvSpPr>
          <p:spPr bwMode="auto">
            <a:xfrm>
              <a:off x="3128211" y="5682916"/>
              <a:ext cx="1203158" cy="1235242"/>
            </a:xfrm>
            <a:custGeom>
              <a:avLst/>
              <a:gdLst/>
              <a:ahLst/>
              <a:cxnLst>
                <a:cxn ang="0">
                  <a:pos x="102" y="6"/>
                </a:cxn>
                <a:cxn ang="0">
                  <a:pos x="102" y="6"/>
                </a:cxn>
                <a:cxn ang="0">
                  <a:pos x="108" y="10"/>
                </a:cxn>
                <a:cxn ang="0">
                  <a:pos x="120" y="24"/>
                </a:cxn>
                <a:cxn ang="0">
                  <a:pos x="126" y="34"/>
                </a:cxn>
                <a:cxn ang="0">
                  <a:pos x="134" y="46"/>
                </a:cxn>
                <a:cxn ang="0">
                  <a:pos x="140" y="62"/>
                </a:cxn>
                <a:cxn ang="0">
                  <a:pos x="146" y="82"/>
                </a:cxn>
                <a:cxn ang="0">
                  <a:pos x="146" y="82"/>
                </a:cxn>
                <a:cxn ang="0">
                  <a:pos x="148" y="96"/>
                </a:cxn>
                <a:cxn ang="0">
                  <a:pos x="150" y="108"/>
                </a:cxn>
                <a:cxn ang="0">
                  <a:pos x="148" y="120"/>
                </a:cxn>
                <a:cxn ang="0">
                  <a:pos x="144" y="132"/>
                </a:cxn>
                <a:cxn ang="0">
                  <a:pos x="138" y="140"/>
                </a:cxn>
                <a:cxn ang="0">
                  <a:pos x="130" y="148"/>
                </a:cxn>
                <a:cxn ang="0">
                  <a:pos x="120" y="152"/>
                </a:cxn>
                <a:cxn ang="0">
                  <a:pos x="106" y="154"/>
                </a:cxn>
                <a:cxn ang="0">
                  <a:pos x="106" y="154"/>
                </a:cxn>
                <a:cxn ang="0">
                  <a:pos x="94" y="152"/>
                </a:cxn>
                <a:cxn ang="0">
                  <a:pos x="86" y="150"/>
                </a:cxn>
                <a:cxn ang="0">
                  <a:pos x="78" y="146"/>
                </a:cxn>
                <a:cxn ang="0">
                  <a:pos x="74" y="142"/>
                </a:cxn>
                <a:cxn ang="0">
                  <a:pos x="68" y="134"/>
                </a:cxn>
                <a:cxn ang="0">
                  <a:pos x="68" y="130"/>
                </a:cxn>
                <a:cxn ang="0">
                  <a:pos x="68" y="130"/>
                </a:cxn>
                <a:cxn ang="0">
                  <a:pos x="62" y="132"/>
                </a:cxn>
                <a:cxn ang="0">
                  <a:pos x="44" y="138"/>
                </a:cxn>
                <a:cxn ang="0">
                  <a:pos x="34" y="138"/>
                </a:cxn>
                <a:cxn ang="0">
                  <a:pos x="24" y="136"/>
                </a:cxn>
                <a:cxn ang="0">
                  <a:pos x="16" y="130"/>
                </a:cxn>
                <a:cxn ang="0">
                  <a:pos x="8" y="122"/>
                </a:cxn>
                <a:cxn ang="0">
                  <a:pos x="8" y="122"/>
                </a:cxn>
                <a:cxn ang="0">
                  <a:pos x="2" y="108"/>
                </a:cxn>
                <a:cxn ang="0">
                  <a:pos x="0" y="98"/>
                </a:cxn>
                <a:cxn ang="0">
                  <a:pos x="0" y="86"/>
                </a:cxn>
                <a:cxn ang="0">
                  <a:pos x="2" y="78"/>
                </a:cxn>
                <a:cxn ang="0">
                  <a:pos x="8" y="70"/>
                </a:cxn>
                <a:cxn ang="0">
                  <a:pos x="14" y="62"/>
                </a:cxn>
                <a:cxn ang="0">
                  <a:pos x="28" y="48"/>
                </a:cxn>
                <a:cxn ang="0">
                  <a:pos x="62" y="26"/>
                </a:cxn>
                <a:cxn ang="0">
                  <a:pos x="70" y="20"/>
                </a:cxn>
                <a:cxn ang="0">
                  <a:pos x="76" y="14"/>
                </a:cxn>
                <a:cxn ang="0">
                  <a:pos x="80" y="6"/>
                </a:cxn>
                <a:cxn ang="0">
                  <a:pos x="82" y="0"/>
                </a:cxn>
                <a:cxn ang="0">
                  <a:pos x="82" y="0"/>
                </a:cxn>
                <a:cxn ang="0">
                  <a:pos x="86" y="6"/>
                </a:cxn>
                <a:cxn ang="0">
                  <a:pos x="90" y="22"/>
                </a:cxn>
                <a:cxn ang="0">
                  <a:pos x="90" y="32"/>
                </a:cxn>
                <a:cxn ang="0">
                  <a:pos x="92" y="44"/>
                </a:cxn>
                <a:cxn ang="0">
                  <a:pos x="90" y="58"/>
                </a:cxn>
                <a:cxn ang="0">
                  <a:pos x="86" y="70"/>
                </a:cxn>
                <a:cxn ang="0">
                  <a:pos x="86" y="70"/>
                </a:cxn>
                <a:cxn ang="0">
                  <a:pos x="90" y="66"/>
                </a:cxn>
                <a:cxn ang="0">
                  <a:pos x="96" y="56"/>
                </a:cxn>
                <a:cxn ang="0">
                  <a:pos x="98" y="46"/>
                </a:cxn>
                <a:cxn ang="0">
                  <a:pos x="100" y="36"/>
                </a:cxn>
                <a:cxn ang="0">
                  <a:pos x="102" y="22"/>
                </a:cxn>
                <a:cxn ang="0">
                  <a:pos x="102" y="6"/>
                </a:cxn>
                <a:cxn ang="0">
                  <a:pos x="102" y="6"/>
                </a:cxn>
              </a:cxnLst>
              <a:rect l="0" t="0" r="r" b="b"/>
              <a:pathLst>
                <a:path w="150" h="154">
                  <a:moveTo>
                    <a:pt x="102" y="6"/>
                  </a:moveTo>
                  <a:lnTo>
                    <a:pt x="102" y="6"/>
                  </a:lnTo>
                  <a:lnTo>
                    <a:pt x="108" y="10"/>
                  </a:lnTo>
                  <a:lnTo>
                    <a:pt x="120" y="24"/>
                  </a:lnTo>
                  <a:lnTo>
                    <a:pt x="126" y="34"/>
                  </a:lnTo>
                  <a:lnTo>
                    <a:pt x="134" y="46"/>
                  </a:lnTo>
                  <a:lnTo>
                    <a:pt x="140" y="62"/>
                  </a:lnTo>
                  <a:lnTo>
                    <a:pt x="146" y="82"/>
                  </a:lnTo>
                  <a:lnTo>
                    <a:pt x="146" y="82"/>
                  </a:lnTo>
                  <a:lnTo>
                    <a:pt x="148" y="96"/>
                  </a:lnTo>
                  <a:lnTo>
                    <a:pt x="150" y="108"/>
                  </a:lnTo>
                  <a:lnTo>
                    <a:pt x="148" y="120"/>
                  </a:lnTo>
                  <a:lnTo>
                    <a:pt x="144" y="132"/>
                  </a:lnTo>
                  <a:lnTo>
                    <a:pt x="138" y="140"/>
                  </a:lnTo>
                  <a:lnTo>
                    <a:pt x="130" y="148"/>
                  </a:lnTo>
                  <a:lnTo>
                    <a:pt x="120" y="152"/>
                  </a:lnTo>
                  <a:lnTo>
                    <a:pt x="106" y="154"/>
                  </a:lnTo>
                  <a:lnTo>
                    <a:pt x="106" y="154"/>
                  </a:lnTo>
                  <a:lnTo>
                    <a:pt x="94" y="152"/>
                  </a:lnTo>
                  <a:lnTo>
                    <a:pt x="86" y="150"/>
                  </a:lnTo>
                  <a:lnTo>
                    <a:pt x="78" y="146"/>
                  </a:lnTo>
                  <a:lnTo>
                    <a:pt x="74" y="142"/>
                  </a:lnTo>
                  <a:lnTo>
                    <a:pt x="68" y="134"/>
                  </a:lnTo>
                  <a:lnTo>
                    <a:pt x="68" y="130"/>
                  </a:lnTo>
                  <a:lnTo>
                    <a:pt x="68" y="130"/>
                  </a:lnTo>
                  <a:lnTo>
                    <a:pt x="62" y="132"/>
                  </a:lnTo>
                  <a:lnTo>
                    <a:pt x="44" y="138"/>
                  </a:lnTo>
                  <a:lnTo>
                    <a:pt x="34" y="138"/>
                  </a:lnTo>
                  <a:lnTo>
                    <a:pt x="24" y="136"/>
                  </a:lnTo>
                  <a:lnTo>
                    <a:pt x="16" y="130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2" y="108"/>
                  </a:lnTo>
                  <a:lnTo>
                    <a:pt x="0" y="98"/>
                  </a:lnTo>
                  <a:lnTo>
                    <a:pt x="0" y="86"/>
                  </a:lnTo>
                  <a:lnTo>
                    <a:pt x="2" y="78"/>
                  </a:lnTo>
                  <a:lnTo>
                    <a:pt x="8" y="70"/>
                  </a:lnTo>
                  <a:lnTo>
                    <a:pt x="14" y="62"/>
                  </a:lnTo>
                  <a:lnTo>
                    <a:pt x="28" y="48"/>
                  </a:lnTo>
                  <a:lnTo>
                    <a:pt x="62" y="26"/>
                  </a:lnTo>
                  <a:lnTo>
                    <a:pt x="70" y="20"/>
                  </a:lnTo>
                  <a:lnTo>
                    <a:pt x="76" y="14"/>
                  </a:lnTo>
                  <a:lnTo>
                    <a:pt x="80" y="6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6" y="6"/>
                  </a:lnTo>
                  <a:lnTo>
                    <a:pt x="90" y="22"/>
                  </a:lnTo>
                  <a:lnTo>
                    <a:pt x="90" y="32"/>
                  </a:lnTo>
                  <a:lnTo>
                    <a:pt x="92" y="44"/>
                  </a:lnTo>
                  <a:lnTo>
                    <a:pt x="90" y="58"/>
                  </a:lnTo>
                  <a:lnTo>
                    <a:pt x="86" y="70"/>
                  </a:lnTo>
                  <a:lnTo>
                    <a:pt x="86" y="70"/>
                  </a:lnTo>
                  <a:lnTo>
                    <a:pt x="90" y="66"/>
                  </a:lnTo>
                  <a:lnTo>
                    <a:pt x="96" y="56"/>
                  </a:lnTo>
                  <a:lnTo>
                    <a:pt x="98" y="46"/>
                  </a:lnTo>
                  <a:lnTo>
                    <a:pt x="100" y="36"/>
                  </a:lnTo>
                  <a:lnTo>
                    <a:pt x="102" y="22"/>
                  </a:lnTo>
                  <a:lnTo>
                    <a:pt x="102" y="6"/>
                  </a:lnTo>
                  <a:lnTo>
                    <a:pt x="10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2" name="Freeform 158"/>
            <p:cNvSpPr>
              <a:spLocks/>
            </p:cNvSpPr>
            <p:nvPr/>
          </p:nvSpPr>
          <p:spPr bwMode="auto">
            <a:xfrm>
              <a:off x="2342147" y="4961021"/>
              <a:ext cx="1235242" cy="1299411"/>
            </a:xfrm>
            <a:custGeom>
              <a:avLst/>
              <a:gdLst/>
              <a:ahLst/>
              <a:cxnLst>
                <a:cxn ang="0">
                  <a:pos x="154" y="70"/>
                </a:cxn>
                <a:cxn ang="0">
                  <a:pos x="154" y="70"/>
                </a:cxn>
                <a:cxn ang="0">
                  <a:pos x="148" y="82"/>
                </a:cxn>
                <a:cxn ang="0">
                  <a:pos x="140" y="96"/>
                </a:cxn>
                <a:cxn ang="0">
                  <a:pos x="132" y="112"/>
                </a:cxn>
                <a:cxn ang="0">
                  <a:pos x="120" y="128"/>
                </a:cxn>
                <a:cxn ang="0">
                  <a:pos x="106" y="142"/>
                </a:cxn>
                <a:cxn ang="0">
                  <a:pos x="98" y="148"/>
                </a:cxn>
                <a:cxn ang="0">
                  <a:pos x="88" y="154"/>
                </a:cxn>
                <a:cxn ang="0">
                  <a:pos x="80" y="158"/>
                </a:cxn>
                <a:cxn ang="0">
                  <a:pos x="70" y="160"/>
                </a:cxn>
                <a:cxn ang="0">
                  <a:pos x="70" y="160"/>
                </a:cxn>
                <a:cxn ang="0">
                  <a:pos x="60" y="162"/>
                </a:cxn>
                <a:cxn ang="0">
                  <a:pos x="52" y="160"/>
                </a:cxn>
                <a:cxn ang="0">
                  <a:pos x="44" y="160"/>
                </a:cxn>
                <a:cxn ang="0">
                  <a:pos x="36" y="156"/>
                </a:cxn>
                <a:cxn ang="0">
                  <a:pos x="24" y="148"/>
                </a:cxn>
                <a:cxn ang="0">
                  <a:pos x="14" y="138"/>
                </a:cxn>
                <a:cxn ang="0">
                  <a:pos x="10" y="124"/>
                </a:cxn>
                <a:cxn ang="0">
                  <a:pos x="8" y="110"/>
                </a:cxn>
                <a:cxn ang="0">
                  <a:pos x="10" y="104"/>
                </a:cxn>
                <a:cxn ang="0">
                  <a:pos x="12" y="98"/>
                </a:cxn>
                <a:cxn ang="0">
                  <a:pos x="16" y="92"/>
                </a:cxn>
                <a:cxn ang="0">
                  <a:pos x="22" y="86"/>
                </a:cxn>
                <a:cxn ang="0">
                  <a:pos x="22" y="86"/>
                </a:cxn>
                <a:cxn ang="0">
                  <a:pos x="16" y="80"/>
                </a:cxn>
                <a:cxn ang="0">
                  <a:pos x="12" y="74"/>
                </a:cxn>
                <a:cxn ang="0">
                  <a:pos x="6" y="66"/>
                </a:cxn>
                <a:cxn ang="0">
                  <a:pos x="2" y="56"/>
                </a:cxn>
                <a:cxn ang="0">
                  <a:pos x="0" y="44"/>
                </a:cxn>
                <a:cxn ang="0">
                  <a:pos x="2" y="32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10"/>
                </a:cxn>
                <a:cxn ang="0">
                  <a:pos x="24" y="4"/>
                </a:cxn>
                <a:cxn ang="0">
                  <a:pos x="32" y="2"/>
                </a:cxn>
                <a:cxn ang="0">
                  <a:pos x="42" y="0"/>
                </a:cxn>
                <a:cxn ang="0">
                  <a:pos x="50" y="0"/>
                </a:cxn>
                <a:cxn ang="0">
                  <a:pos x="58" y="4"/>
                </a:cxn>
                <a:cxn ang="0">
                  <a:pos x="76" y="12"/>
                </a:cxn>
                <a:cxn ang="0">
                  <a:pos x="112" y="34"/>
                </a:cxn>
                <a:cxn ang="0">
                  <a:pos x="132" y="44"/>
                </a:cxn>
                <a:cxn ang="0">
                  <a:pos x="142" y="46"/>
                </a:cxn>
                <a:cxn ang="0">
                  <a:pos x="152" y="46"/>
                </a:cxn>
                <a:cxn ang="0">
                  <a:pos x="152" y="46"/>
                </a:cxn>
                <a:cxn ang="0">
                  <a:pos x="146" y="52"/>
                </a:cxn>
                <a:cxn ang="0">
                  <a:pos x="126" y="64"/>
                </a:cxn>
                <a:cxn ang="0">
                  <a:pos x="104" y="74"/>
                </a:cxn>
                <a:cxn ang="0">
                  <a:pos x="92" y="78"/>
                </a:cxn>
                <a:cxn ang="0">
                  <a:pos x="82" y="80"/>
                </a:cxn>
                <a:cxn ang="0">
                  <a:pos x="82" y="80"/>
                </a:cxn>
                <a:cxn ang="0">
                  <a:pos x="86" y="82"/>
                </a:cxn>
                <a:cxn ang="0">
                  <a:pos x="100" y="82"/>
                </a:cxn>
                <a:cxn ang="0">
                  <a:pos x="110" y="82"/>
                </a:cxn>
                <a:cxn ang="0">
                  <a:pos x="122" y="80"/>
                </a:cxn>
                <a:cxn ang="0">
                  <a:pos x="136" y="76"/>
                </a:cxn>
                <a:cxn ang="0">
                  <a:pos x="154" y="70"/>
                </a:cxn>
                <a:cxn ang="0">
                  <a:pos x="154" y="70"/>
                </a:cxn>
              </a:cxnLst>
              <a:rect l="0" t="0" r="r" b="b"/>
              <a:pathLst>
                <a:path w="154" h="162">
                  <a:moveTo>
                    <a:pt x="154" y="70"/>
                  </a:moveTo>
                  <a:lnTo>
                    <a:pt x="154" y="70"/>
                  </a:lnTo>
                  <a:lnTo>
                    <a:pt x="148" y="82"/>
                  </a:lnTo>
                  <a:lnTo>
                    <a:pt x="140" y="96"/>
                  </a:lnTo>
                  <a:lnTo>
                    <a:pt x="132" y="112"/>
                  </a:lnTo>
                  <a:lnTo>
                    <a:pt x="120" y="128"/>
                  </a:lnTo>
                  <a:lnTo>
                    <a:pt x="106" y="142"/>
                  </a:lnTo>
                  <a:lnTo>
                    <a:pt x="98" y="148"/>
                  </a:lnTo>
                  <a:lnTo>
                    <a:pt x="88" y="154"/>
                  </a:lnTo>
                  <a:lnTo>
                    <a:pt x="80" y="158"/>
                  </a:lnTo>
                  <a:lnTo>
                    <a:pt x="70" y="160"/>
                  </a:lnTo>
                  <a:lnTo>
                    <a:pt x="70" y="160"/>
                  </a:lnTo>
                  <a:lnTo>
                    <a:pt x="60" y="162"/>
                  </a:lnTo>
                  <a:lnTo>
                    <a:pt x="52" y="160"/>
                  </a:lnTo>
                  <a:lnTo>
                    <a:pt x="44" y="160"/>
                  </a:lnTo>
                  <a:lnTo>
                    <a:pt x="36" y="156"/>
                  </a:lnTo>
                  <a:lnTo>
                    <a:pt x="24" y="148"/>
                  </a:lnTo>
                  <a:lnTo>
                    <a:pt x="14" y="138"/>
                  </a:lnTo>
                  <a:lnTo>
                    <a:pt x="10" y="124"/>
                  </a:lnTo>
                  <a:lnTo>
                    <a:pt x="8" y="110"/>
                  </a:lnTo>
                  <a:lnTo>
                    <a:pt x="10" y="104"/>
                  </a:lnTo>
                  <a:lnTo>
                    <a:pt x="12" y="98"/>
                  </a:lnTo>
                  <a:lnTo>
                    <a:pt x="16" y="92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16" y="80"/>
                  </a:lnTo>
                  <a:lnTo>
                    <a:pt x="12" y="74"/>
                  </a:lnTo>
                  <a:lnTo>
                    <a:pt x="6" y="66"/>
                  </a:lnTo>
                  <a:lnTo>
                    <a:pt x="2" y="56"/>
                  </a:lnTo>
                  <a:lnTo>
                    <a:pt x="0" y="44"/>
                  </a:lnTo>
                  <a:lnTo>
                    <a:pt x="2" y="32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10"/>
                  </a:lnTo>
                  <a:lnTo>
                    <a:pt x="24" y="4"/>
                  </a:lnTo>
                  <a:lnTo>
                    <a:pt x="32" y="2"/>
                  </a:lnTo>
                  <a:lnTo>
                    <a:pt x="42" y="0"/>
                  </a:lnTo>
                  <a:lnTo>
                    <a:pt x="50" y="0"/>
                  </a:lnTo>
                  <a:lnTo>
                    <a:pt x="58" y="4"/>
                  </a:lnTo>
                  <a:lnTo>
                    <a:pt x="76" y="12"/>
                  </a:lnTo>
                  <a:lnTo>
                    <a:pt x="112" y="34"/>
                  </a:lnTo>
                  <a:lnTo>
                    <a:pt x="132" y="44"/>
                  </a:lnTo>
                  <a:lnTo>
                    <a:pt x="142" y="4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46" y="52"/>
                  </a:lnTo>
                  <a:lnTo>
                    <a:pt x="126" y="64"/>
                  </a:lnTo>
                  <a:lnTo>
                    <a:pt x="104" y="74"/>
                  </a:lnTo>
                  <a:lnTo>
                    <a:pt x="92" y="78"/>
                  </a:lnTo>
                  <a:lnTo>
                    <a:pt x="82" y="80"/>
                  </a:lnTo>
                  <a:lnTo>
                    <a:pt x="82" y="80"/>
                  </a:lnTo>
                  <a:lnTo>
                    <a:pt x="86" y="82"/>
                  </a:lnTo>
                  <a:lnTo>
                    <a:pt x="100" y="82"/>
                  </a:lnTo>
                  <a:lnTo>
                    <a:pt x="110" y="82"/>
                  </a:lnTo>
                  <a:lnTo>
                    <a:pt x="122" y="80"/>
                  </a:lnTo>
                  <a:lnTo>
                    <a:pt x="136" y="76"/>
                  </a:lnTo>
                  <a:lnTo>
                    <a:pt x="154" y="70"/>
                  </a:lnTo>
                  <a:lnTo>
                    <a:pt x="154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3" name="Freeform 159"/>
            <p:cNvSpPr>
              <a:spLocks/>
            </p:cNvSpPr>
            <p:nvPr/>
          </p:nvSpPr>
          <p:spPr bwMode="auto">
            <a:xfrm>
              <a:off x="2871537" y="3805989"/>
              <a:ext cx="1155032" cy="1283368"/>
            </a:xfrm>
            <a:custGeom>
              <a:avLst/>
              <a:gdLst/>
              <a:ahLst/>
              <a:cxnLst>
                <a:cxn ang="0">
                  <a:pos x="130" y="158"/>
                </a:cxn>
                <a:cxn ang="0">
                  <a:pos x="130" y="158"/>
                </a:cxn>
                <a:cxn ang="0">
                  <a:pos x="130" y="148"/>
                </a:cxn>
                <a:cxn ang="0">
                  <a:pos x="130" y="122"/>
                </a:cxn>
                <a:cxn ang="0">
                  <a:pos x="134" y="88"/>
                </a:cxn>
                <a:cxn ang="0">
                  <a:pos x="136" y="70"/>
                </a:cxn>
                <a:cxn ang="0">
                  <a:pos x="142" y="52"/>
                </a:cxn>
                <a:cxn ang="0">
                  <a:pos x="142" y="52"/>
                </a:cxn>
                <a:cxn ang="0">
                  <a:pos x="144" y="42"/>
                </a:cxn>
                <a:cxn ang="0">
                  <a:pos x="142" y="32"/>
                </a:cxn>
                <a:cxn ang="0">
                  <a:pos x="140" y="24"/>
                </a:cxn>
                <a:cxn ang="0">
                  <a:pos x="134" y="16"/>
                </a:cxn>
                <a:cxn ang="0">
                  <a:pos x="128" y="10"/>
                </a:cxn>
                <a:cxn ang="0">
                  <a:pos x="118" y="4"/>
                </a:cxn>
                <a:cxn ang="0">
                  <a:pos x="110" y="2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8" y="2"/>
                </a:cxn>
                <a:cxn ang="0">
                  <a:pos x="80" y="6"/>
                </a:cxn>
                <a:cxn ang="0">
                  <a:pos x="74" y="10"/>
                </a:cxn>
                <a:cxn ang="0">
                  <a:pos x="68" y="18"/>
                </a:cxn>
                <a:cxn ang="0">
                  <a:pos x="62" y="28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52" y="34"/>
                </a:cxn>
                <a:cxn ang="0">
                  <a:pos x="34" y="36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4" y="104"/>
                </a:cxn>
                <a:cxn ang="0">
                  <a:pos x="12" y="118"/>
                </a:cxn>
                <a:cxn ang="0">
                  <a:pos x="18" y="124"/>
                </a:cxn>
                <a:cxn ang="0">
                  <a:pos x="24" y="130"/>
                </a:cxn>
                <a:cxn ang="0">
                  <a:pos x="32" y="136"/>
                </a:cxn>
                <a:cxn ang="0">
                  <a:pos x="44" y="142"/>
                </a:cxn>
                <a:cxn ang="0">
                  <a:pos x="70" y="152"/>
                </a:cxn>
                <a:cxn ang="0">
                  <a:pos x="102" y="160"/>
                </a:cxn>
                <a:cxn ang="0">
                  <a:pos x="102" y="160"/>
                </a:cxn>
                <a:cxn ang="0">
                  <a:pos x="100" y="156"/>
                </a:cxn>
                <a:cxn ang="0">
                  <a:pos x="90" y="144"/>
                </a:cxn>
                <a:cxn ang="0">
                  <a:pos x="86" y="136"/>
                </a:cxn>
                <a:cxn ang="0">
                  <a:pos x="82" y="126"/>
                </a:cxn>
                <a:cxn ang="0">
                  <a:pos x="80" y="114"/>
                </a:cxn>
                <a:cxn ang="0">
                  <a:pos x="80" y="102"/>
                </a:cxn>
                <a:cxn ang="0">
                  <a:pos x="80" y="102"/>
                </a:cxn>
                <a:cxn ang="0">
                  <a:pos x="84" y="108"/>
                </a:cxn>
                <a:cxn ang="0">
                  <a:pos x="94" y="124"/>
                </a:cxn>
                <a:cxn ang="0">
                  <a:pos x="112" y="142"/>
                </a:cxn>
                <a:cxn ang="0">
                  <a:pos x="120" y="150"/>
                </a:cxn>
                <a:cxn ang="0">
                  <a:pos x="130" y="158"/>
                </a:cxn>
                <a:cxn ang="0">
                  <a:pos x="130" y="158"/>
                </a:cxn>
              </a:cxnLst>
              <a:rect l="0" t="0" r="r" b="b"/>
              <a:pathLst>
                <a:path w="144" h="160">
                  <a:moveTo>
                    <a:pt x="130" y="158"/>
                  </a:moveTo>
                  <a:lnTo>
                    <a:pt x="130" y="158"/>
                  </a:lnTo>
                  <a:lnTo>
                    <a:pt x="130" y="148"/>
                  </a:lnTo>
                  <a:lnTo>
                    <a:pt x="130" y="122"/>
                  </a:lnTo>
                  <a:lnTo>
                    <a:pt x="134" y="88"/>
                  </a:lnTo>
                  <a:lnTo>
                    <a:pt x="136" y="70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44" y="42"/>
                  </a:lnTo>
                  <a:lnTo>
                    <a:pt x="142" y="32"/>
                  </a:lnTo>
                  <a:lnTo>
                    <a:pt x="140" y="24"/>
                  </a:lnTo>
                  <a:lnTo>
                    <a:pt x="134" y="16"/>
                  </a:lnTo>
                  <a:lnTo>
                    <a:pt x="128" y="10"/>
                  </a:lnTo>
                  <a:lnTo>
                    <a:pt x="118" y="4"/>
                  </a:lnTo>
                  <a:lnTo>
                    <a:pt x="110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8" y="2"/>
                  </a:lnTo>
                  <a:lnTo>
                    <a:pt x="80" y="6"/>
                  </a:lnTo>
                  <a:lnTo>
                    <a:pt x="74" y="10"/>
                  </a:lnTo>
                  <a:lnTo>
                    <a:pt x="68" y="18"/>
                  </a:lnTo>
                  <a:lnTo>
                    <a:pt x="62" y="28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52" y="34"/>
                  </a:lnTo>
                  <a:lnTo>
                    <a:pt x="34" y="36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4" y="104"/>
                  </a:lnTo>
                  <a:lnTo>
                    <a:pt x="12" y="118"/>
                  </a:lnTo>
                  <a:lnTo>
                    <a:pt x="18" y="124"/>
                  </a:lnTo>
                  <a:lnTo>
                    <a:pt x="24" y="130"/>
                  </a:lnTo>
                  <a:lnTo>
                    <a:pt x="32" y="136"/>
                  </a:lnTo>
                  <a:lnTo>
                    <a:pt x="44" y="142"/>
                  </a:lnTo>
                  <a:lnTo>
                    <a:pt x="70" y="152"/>
                  </a:lnTo>
                  <a:lnTo>
                    <a:pt x="102" y="160"/>
                  </a:lnTo>
                  <a:lnTo>
                    <a:pt x="102" y="160"/>
                  </a:lnTo>
                  <a:lnTo>
                    <a:pt x="100" y="156"/>
                  </a:lnTo>
                  <a:lnTo>
                    <a:pt x="90" y="144"/>
                  </a:lnTo>
                  <a:lnTo>
                    <a:pt x="86" y="136"/>
                  </a:lnTo>
                  <a:lnTo>
                    <a:pt x="82" y="126"/>
                  </a:lnTo>
                  <a:lnTo>
                    <a:pt x="80" y="114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84" y="108"/>
                  </a:lnTo>
                  <a:lnTo>
                    <a:pt x="94" y="124"/>
                  </a:lnTo>
                  <a:lnTo>
                    <a:pt x="112" y="142"/>
                  </a:lnTo>
                  <a:lnTo>
                    <a:pt x="120" y="150"/>
                  </a:lnTo>
                  <a:lnTo>
                    <a:pt x="130" y="158"/>
                  </a:lnTo>
                  <a:lnTo>
                    <a:pt x="130" y="1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4" name="Freeform 160"/>
            <p:cNvSpPr>
              <a:spLocks/>
            </p:cNvSpPr>
            <p:nvPr/>
          </p:nvSpPr>
          <p:spPr bwMode="auto">
            <a:xfrm>
              <a:off x="3689684" y="5249779"/>
              <a:ext cx="288758" cy="320842"/>
            </a:xfrm>
            <a:custGeom>
              <a:avLst/>
              <a:gdLst/>
              <a:ahLst/>
              <a:cxnLst>
                <a:cxn ang="0">
                  <a:pos x="36" y="20"/>
                </a:cxn>
                <a:cxn ang="0">
                  <a:pos x="36" y="20"/>
                </a:cxn>
                <a:cxn ang="0">
                  <a:pos x="34" y="28"/>
                </a:cxn>
                <a:cxn ang="0">
                  <a:pos x="30" y="34"/>
                </a:cxn>
                <a:cxn ang="0">
                  <a:pos x="24" y="38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10" y="38"/>
                </a:cxn>
                <a:cxn ang="0">
                  <a:pos x="6" y="34"/>
                </a:cxn>
                <a:cxn ang="0">
                  <a:pos x="2" y="28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2" y="12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6"/>
                </a:cxn>
                <a:cxn ang="0">
                  <a:pos x="34" y="12"/>
                </a:cxn>
                <a:cxn ang="0">
                  <a:pos x="36" y="20"/>
                </a:cxn>
                <a:cxn ang="0">
                  <a:pos x="36" y="20"/>
                </a:cxn>
              </a:cxnLst>
              <a:rect l="0" t="0" r="r" b="b"/>
              <a:pathLst>
                <a:path w="36" h="40">
                  <a:moveTo>
                    <a:pt x="36" y="20"/>
                  </a:moveTo>
                  <a:lnTo>
                    <a:pt x="36" y="20"/>
                  </a:lnTo>
                  <a:lnTo>
                    <a:pt x="34" y="28"/>
                  </a:lnTo>
                  <a:lnTo>
                    <a:pt x="30" y="34"/>
                  </a:lnTo>
                  <a:lnTo>
                    <a:pt x="24" y="38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0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6"/>
                  </a:lnTo>
                  <a:lnTo>
                    <a:pt x="34" y="12"/>
                  </a:lnTo>
                  <a:lnTo>
                    <a:pt x="36" y="20"/>
                  </a:lnTo>
                  <a:lnTo>
                    <a:pt x="36" y="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315" name="Title 314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Project Management Cont.</a:t>
            </a:r>
            <a:br>
              <a:rPr lang="en-US" dirty="0" smtClean="0"/>
            </a:br>
            <a:r>
              <a:rPr lang="en-US" dirty="0" smtClean="0"/>
              <a:t>Coding Tools</a:t>
            </a:r>
            <a:endParaRPr lang="en-US" dirty="0"/>
          </a:p>
        </p:txBody>
      </p:sp>
      <p:graphicFrame>
        <p:nvGraphicFramePr>
          <p:cNvPr id="159" name="Content Placeholder 158"/>
          <p:cNvGraphicFramePr>
            <a:graphicFrameLocks noGrp="1"/>
          </p:cNvGraphicFramePr>
          <p:nvPr>
            <p:ph idx="1"/>
          </p:nvPr>
        </p:nvGraphicFramePr>
        <p:xfrm>
          <a:off x="609600" y="1524000"/>
          <a:ext cx="8001000" cy="49530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315"/>
          <p:cNvGrpSpPr/>
          <p:nvPr/>
        </p:nvGrpSpPr>
        <p:grpSpPr>
          <a:xfrm>
            <a:off x="0" y="0"/>
            <a:ext cx="9144000" cy="6858000"/>
            <a:chOff x="0" y="-1295400"/>
            <a:chExt cx="9144000" cy="9144000"/>
          </a:xfrm>
          <a:gradFill flip="none" rotWithShape="1">
            <a:gsLst>
              <a:gs pos="0">
                <a:schemeClr val="bg1">
                  <a:alpha val="10000"/>
                </a:schemeClr>
              </a:gs>
              <a:gs pos="36000">
                <a:schemeClr val="bg1">
                  <a:alpha val="0"/>
                </a:schemeClr>
              </a:gs>
              <a:gs pos="95000">
                <a:schemeClr val="bg1">
                  <a:alpha val="15000"/>
                </a:schemeClr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5181600" y="3340768"/>
              <a:ext cx="465221" cy="449179"/>
            </a:xfrm>
            <a:custGeom>
              <a:avLst/>
              <a:gdLst/>
              <a:ahLst/>
              <a:cxnLst>
                <a:cxn ang="0">
                  <a:pos x="2" y="44"/>
                </a:cxn>
                <a:cxn ang="0">
                  <a:pos x="2" y="44"/>
                </a:cxn>
                <a:cxn ang="0">
                  <a:pos x="8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8" y="56"/>
                </a:cxn>
                <a:cxn ang="0">
                  <a:pos x="44" y="56"/>
                </a:cxn>
                <a:cxn ang="0">
                  <a:pos x="48" y="54"/>
                </a:cxn>
                <a:cxn ang="0">
                  <a:pos x="56" y="48"/>
                </a:cxn>
                <a:cxn ang="0">
                  <a:pos x="58" y="44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6" y="36"/>
                </a:cxn>
                <a:cxn ang="0">
                  <a:pos x="52" y="32"/>
                </a:cxn>
                <a:cxn ang="0">
                  <a:pos x="48" y="28"/>
                </a:cxn>
                <a:cxn ang="0">
                  <a:pos x="48" y="28"/>
                </a:cxn>
                <a:cxn ang="0">
                  <a:pos x="50" y="26"/>
                </a:cxn>
                <a:cxn ang="0">
                  <a:pos x="52" y="20"/>
                </a:cxn>
                <a:cxn ang="0">
                  <a:pos x="54" y="16"/>
                </a:cxn>
                <a:cxn ang="0">
                  <a:pos x="54" y="12"/>
                </a:cxn>
                <a:cxn ang="0">
                  <a:pos x="52" y="8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0" y="6"/>
                </a:cxn>
                <a:cxn ang="0">
                  <a:pos x="14" y="12"/>
                </a:cxn>
                <a:cxn ang="0">
                  <a:pos x="8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32"/>
                </a:cxn>
                <a:cxn ang="0">
                  <a:pos x="18" y="30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2" y="44"/>
                </a:cxn>
                <a:cxn ang="0">
                  <a:pos x="2" y="44"/>
                </a:cxn>
              </a:cxnLst>
              <a:rect l="0" t="0" r="r" b="b"/>
              <a:pathLst>
                <a:path w="58" h="56">
                  <a:moveTo>
                    <a:pt x="2" y="44"/>
                  </a:moveTo>
                  <a:lnTo>
                    <a:pt x="2" y="44"/>
                  </a:lnTo>
                  <a:lnTo>
                    <a:pt x="8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8" y="56"/>
                  </a:lnTo>
                  <a:lnTo>
                    <a:pt x="44" y="56"/>
                  </a:lnTo>
                  <a:lnTo>
                    <a:pt x="48" y="54"/>
                  </a:lnTo>
                  <a:lnTo>
                    <a:pt x="56" y="48"/>
                  </a:lnTo>
                  <a:lnTo>
                    <a:pt x="58" y="44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6" y="36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50" y="26"/>
                  </a:lnTo>
                  <a:lnTo>
                    <a:pt x="52" y="20"/>
                  </a:lnTo>
                  <a:lnTo>
                    <a:pt x="54" y="16"/>
                  </a:lnTo>
                  <a:lnTo>
                    <a:pt x="54" y="12"/>
                  </a:lnTo>
                  <a:lnTo>
                    <a:pt x="52" y="8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0" y="6"/>
                  </a:lnTo>
                  <a:lnTo>
                    <a:pt x="14" y="12"/>
                  </a:lnTo>
                  <a:lnTo>
                    <a:pt x="8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32"/>
                  </a:lnTo>
                  <a:lnTo>
                    <a:pt x="18" y="30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2" y="44"/>
                  </a:lnTo>
                  <a:lnTo>
                    <a:pt x="2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5117432" y="3741821"/>
              <a:ext cx="401053" cy="497305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8"/>
                </a:cxn>
                <a:cxn ang="0">
                  <a:pos x="46" y="40"/>
                </a:cxn>
                <a:cxn ang="0">
                  <a:pos x="42" y="44"/>
                </a:cxn>
                <a:cxn ang="0">
                  <a:pos x="34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6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2"/>
                </a:cxn>
                <a:cxn ang="0">
                  <a:pos x="16" y="62"/>
                </a:cxn>
                <a:cxn ang="0">
                  <a:pos x="8" y="60"/>
                </a:cxn>
                <a:cxn ang="0">
                  <a:pos x="4" y="54"/>
                </a:cxn>
                <a:cxn ang="0">
                  <a:pos x="2" y="48"/>
                </a:cxn>
                <a:cxn ang="0">
                  <a:pos x="2" y="38"/>
                </a:cxn>
                <a:cxn ang="0">
                  <a:pos x="4" y="20"/>
                </a:cxn>
                <a:cxn ang="0">
                  <a:pos x="4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0" y="10"/>
                </a:cxn>
                <a:cxn ang="0">
                  <a:pos x="18" y="18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2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0" y="12"/>
                </a:cxn>
                <a:cxn ang="0">
                  <a:pos x="46" y="20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2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8"/>
                  </a:lnTo>
                  <a:lnTo>
                    <a:pt x="46" y="40"/>
                  </a:lnTo>
                  <a:lnTo>
                    <a:pt x="42" y="44"/>
                  </a:lnTo>
                  <a:lnTo>
                    <a:pt x="34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6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8" y="60"/>
                  </a:lnTo>
                  <a:lnTo>
                    <a:pt x="4" y="54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4" y="20"/>
                  </a:lnTo>
                  <a:lnTo>
                    <a:pt x="4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10" y="10"/>
                  </a:lnTo>
                  <a:lnTo>
                    <a:pt x="18" y="18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2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0" y="12"/>
                  </a:lnTo>
                  <a:lnTo>
                    <a:pt x="46" y="20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4668253" y="3757863"/>
              <a:ext cx="433137" cy="449179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50" y="6"/>
                </a:cxn>
                <a:cxn ang="0">
                  <a:pos x="52" y="14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8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4" y="12"/>
                </a:cxn>
                <a:cxn ang="0">
                  <a:pos x="10" y="10"/>
                </a:cxn>
                <a:cxn ang="0">
                  <a:pos x="18" y="8"/>
                </a:cxn>
                <a:cxn ang="0">
                  <a:pos x="34" y="6"/>
                </a:cxn>
                <a:cxn ang="0">
                  <a:pos x="40" y="4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6"/>
                </a:cxn>
                <a:cxn ang="0">
                  <a:pos x="50" y="6"/>
                </a:cxn>
              </a:cxnLst>
              <a:rect l="0" t="0" r="r" b="b"/>
              <a:pathLst>
                <a:path w="54" h="56">
                  <a:moveTo>
                    <a:pt x="50" y="6"/>
                  </a:moveTo>
                  <a:lnTo>
                    <a:pt x="50" y="6"/>
                  </a:lnTo>
                  <a:lnTo>
                    <a:pt x="52" y="14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8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4" y="12"/>
                  </a:lnTo>
                  <a:lnTo>
                    <a:pt x="10" y="10"/>
                  </a:lnTo>
                  <a:lnTo>
                    <a:pt x="18" y="8"/>
                  </a:lnTo>
                  <a:lnTo>
                    <a:pt x="34" y="6"/>
                  </a:lnTo>
                  <a:lnTo>
                    <a:pt x="40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6"/>
                  </a:lnTo>
                  <a:lnTo>
                    <a:pt x="5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4523874" y="3324726"/>
              <a:ext cx="481263" cy="481263"/>
            </a:xfrm>
            <a:custGeom>
              <a:avLst/>
              <a:gdLst/>
              <a:ahLst/>
              <a:cxnLst>
                <a:cxn ang="0">
                  <a:pos x="56" y="42"/>
                </a:cxn>
                <a:cxn ang="0">
                  <a:pos x="56" y="42"/>
                </a:cxn>
                <a:cxn ang="0">
                  <a:pos x="52" y="46"/>
                </a:cxn>
                <a:cxn ang="0">
                  <a:pos x="42" y="54"/>
                </a:cxn>
                <a:cxn ang="0">
                  <a:pos x="28" y="58"/>
                </a:cxn>
                <a:cxn ang="0">
                  <a:pos x="22" y="60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6"/>
                </a:cxn>
                <a:cxn ang="0">
                  <a:pos x="4" y="52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0" y="36"/>
                </a:cxn>
                <a:cxn ang="0">
                  <a:pos x="2" y="32"/>
                </a:cxn>
                <a:cxn ang="0">
                  <a:pos x="6" y="28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10" y="24"/>
                </a:cxn>
                <a:cxn ang="0">
                  <a:pos x="8" y="16"/>
                </a:cxn>
                <a:cxn ang="0">
                  <a:pos x="10" y="8"/>
                </a:cxn>
                <a:cxn ang="0">
                  <a:pos x="12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24" y="0"/>
                </a:cxn>
                <a:cxn ang="0">
                  <a:pos x="30" y="0"/>
                </a:cxn>
                <a:cxn ang="0">
                  <a:pos x="36" y="4"/>
                </a:cxn>
                <a:cxn ang="0">
                  <a:pos x="40" y="10"/>
                </a:cxn>
                <a:cxn ang="0">
                  <a:pos x="48" y="24"/>
                </a:cxn>
                <a:cxn ang="0">
                  <a:pos x="54" y="30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48" y="36"/>
                </a:cxn>
                <a:cxn ang="0">
                  <a:pos x="40" y="36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6" y="38"/>
                </a:cxn>
                <a:cxn ang="0">
                  <a:pos x="44" y="40"/>
                </a:cxn>
                <a:cxn ang="0">
                  <a:pos x="56" y="42"/>
                </a:cxn>
                <a:cxn ang="0">
                  <a:pos x="56" y="42"/>
                </a:cxn>
              </a:cxnLst>
              <a:rect l="0" t="0" r="r" b="b"/>
              <a:pathLst>
                <a:path w="60" h="60">
                  <a:moveTo>
                    <a:pt x="56" y="42"/>
                  </a:moveTo>
                  <a:lnTo>
                    <a:pt x="56" y="42"/>
                  </a:lnTo>
                  <a:lnTo>
                    <a:pt x="52" y="46"/>
                  </a:lnTo>
                  <a:lnTo>
                    <a:pt x="42" y="54"/>
                  </a:lnTo>
                  <a:lnTo>
                    <a:pt x="28" y="58"/>
                  </a:lnTo>
                  <a:lnTo>
                    <a:pt x="22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6"/>
                  </a:lnTo>
                  <a:lnTo>
                    <a:pt x="4" y="52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2" y="32"/>
                  </a:lnTo>
                  <a:lnTo>
                    <a:pt x="6" y="28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4"/>
                  </a:lnTo>
                  <a:lnTo>
                    <a:pt x="8" y="16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4"/>
                  </a:lnTo>
                  <a:lnTo>
                    <a:pt x="40" y="10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48" y="36"/>
                  </a:lnTo>
                  <a:lnTo>
                    <a:pt x="40" y="36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6" y="38"/>
                  </a:lnTo>
                  <a:lnTo>
                    <a:pt x="44" y="40"/>
                  </a:lnTo>
                  <a:lnTo>
                    <a:pt x="56" y="42"/>
                  </a:lnTo>
                  <a:lnTo>
                    <a:pt x="56" y="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4908884" y="3100137"/>
              <a:ext cx="449179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8"/>
                </a:cxn>
                <a:cxn ang="0">
                  <a:pos x="44" y="36"/>
                </a:cxn>
                <a:cxn ang="0">
                  <a:pos x="54" y="26"/>
                </a:cxn>
                <a:cxn ang="0">
                  <a:pos x="54" y="26"/>
                </a:cxn>
                <a:cxn ang="0">
                  <a:pos x="56" y="20"/>
                </a:cxn>
                <a:cxn ang="0">
                  <a:pos x="56" y="12"/>
                </a:cxn>
                <a:cxn ang="0">
                  <a:pos x="54" y="6"/>
                </a:cxn>
                <a:cxn ang="0">
                  <a:pos x="48" y="2"/>
                </a:cxn>
                <a:cxn ang="0">
                  <a:pos x="48" y="2"/>
                </a:cxn>
                <a:cxn ang="0">
                  <a:pos x="40" y="0"/>
                </a:cxn>
                <a:cxn ang="0">
                  <a:pos x="34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2" y="2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2" y="46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6" h="58">
                  <a:moveTo>
                    <a:pt x="32" y="58"/>
                  </a:moveTo>
                  <a:lnTo>
                    <a:pt x="32" y="58"/>
                  </a:lnTo>
                  <a:lnTo>
                    <a:pt x="38" y="48"/>
                  </a:lnTo>
                  <a:lnTo>
                    <a:pt x="44" y="36"/>
                  </a:lnTo>
                  <a:lnTo>
                    <a:pt x="54" y="26"/>
                  </a:lnTo>
                  <a:lnTo>
                    <a:pt x="54" y="26"/>
                  </a:lnTo>
                  <a:lnTo>
                    <a:pt x="56" y="20"/>
                  </a:lnTo>
                  <a:lnTo>
                    <a:pt x="56" y="12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4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2" y="46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auto">
            <a:xfrm>
              <a:off x="5037221" y="3613484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8213558" y="4207042"/>
              <a:ext cx="449179" cy="449179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0" y="44"/>
                </a:cxn>
                <a:cxn ang="0">
                  <a:pos x="6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6" y="56"/>
                </a:cxn>
                <a:cxn ang="0">
                  <a:pos x="42" y="56"/>
                </a:cxn>
                <a:cxn ang="0">
                  <a:pos x="48" y="54"/>
                </a:cxn>
                <a:cxn ang="0">
                  <a:pos x="54" y="48"/>
                </a:cxn>
                <a:cxn ang="0">
                  <a:pos x="56" y="44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4" y="34"/>
                </a:cxn>
                <a:cxn ang="0">
                  <a:pos x="50" y="30"/>
                </a:cxn>
                <a:cxn ang="0">
                  <a:pos x="46" y="28"/>
                </a:cxn>
                <a:cxn ang="0">
                  <a:pos x="46" y="28"/>
                </a:cxn>
                <a:cxn ang="0">
                  <a:pos x="48" y="26"/>
                </a:cxn>
                <a:cxn ang="0">
                  <a:pos x="50" y="18"/>
                </a:cxn>
                <a:cxn ang="0">
                  <a:pos x="52" y="14"/>
                </a:cxn>
                <a:cxn ang="0">
                  <a:pos x="52" y="10"/>
                </a:cxn>
                <a:cxn ang="0">
                  <a:pos x="50" y="6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18" y="4"/>
                </a:cxn>
                <a:cxn ang="0">
                  <a:pos x="12" y="12"/>
                </a:cxn>
                <a:cxn ang="0">
                  <a:pos x="6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8" y="32"/>
                </a:cxn>
                <a:cxn ang="0">
                  <a:pos x="16" y="30"/>
                </a:cxn>
                <a:cxn ang="0">
                  <a:pos x="24" y="30"/>
                </a:cxn>
                <a:cxn ang="0">
                  <a:pos x="24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0" y="44"/>
                </a:cxn>
                <a:cxn ang="0">
                  <a:pos x="0" y="44"/>
                </a:cxn>
              </a:cxnLst>
              <a:rect l="0" t="0" r="r" b="b"/>
              <a:pathLst>
                <a:path w="56" h="56">
                  <a:moveTo>
                    <a:pt x="0" y="44"/>
                  </a:moveTo>
                  <a:lnTo>
                    <a:pt x="0" y="44"/>
                  </a:lnTo>
                  <a:lnTo>
                    <a:pt x="6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6" y="56"/>
                  </a:lnTo>
                  <a:lnTo>
                    <a:pt x="42" y="56"/>
                  </a:lnTo>
                  <a:lnTo>
                    <a:pt x="48" y="54"/>
                  </a:lnTo>
                  <a:lnTo>
                    <a:pt x="54" y="48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34"/>
                  </a:lnTo>
                  <a:lnTo>
                    <a:pt x="50" y="30"/>
                  </a:lnTo>
                  <a:lnTo>
                    <a:pt x="46" y="28"/>
                  </a:lnTo>
                  <a:lnTo>
                    <a:pt x="46" y="28"/>
                  </a:lnTo>
                  <a:lnTo>
                    <a:pt x="48" y="26"/>
                  </a:lnTo>
                  <a:lnTo>
                    <a:pt x="50" y="18"/>
                  </a:lnTo>
                  <a:lnTo>
                    <a:pt x="52" y="14"/>
                  </a:lnTo>
                  <a:lnTo>
                    <a:pt x="52" y="10"/>
                  </a:lnTo>
                  <a:lnTo>
                    <a:pt x="50" y="6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4"/>
                  </a:lnTo>
                  <a:lnTo>
                    <a:pt x="12" y="12"/>
                  </a:lnTo>
                  <a:lnTo>
                    <a:pt x="6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8" y="32"/>
                  </a:lnTo>
                  <a:lnTo>
                    <a:pt x="16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0" y="44"/>
                  </a:lnTo>
                  <a:lnTo>
                    <a:pt x="0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8133347" y="4608095"/>
              <a:ext cx="401053" cy="481263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6"/>
                </a:cxn>
                <a:cxn ang="0">
                  <a:pos x="46" y="40"/>
                </a:cxn>
                <a:cxn ang="0">
                  <a:pos x="42" y="42"/>
                </a:cxn>
                <a:cxn ang="0">
                  <a:pos x="36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4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0"/>
                </a:cxn>
                <a:cxn ang="0">
                  <a:pos x="16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2" y="46"/>
                </a:cxn>
                <a:cxn ang="0">
                  <a:pos x="2" y="38"/>
                </a:cxn>
                <a:cxn ang="0">
                  <a:pos x="4" y="18"/>
                </a:cxn>
                <a:cxn ang="0">
                  <a:pos x="4" y="1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0" y="10"/>
                </a:cxn>
                <a:cxn ang="0">
                  <a:pos x="18" y="16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2"/>
                </a:cxn>
                <a:cxn ang="0">
                  <a:pos x="20" y="16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0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2" y="12"/>
                </a:cxn>
                <a:cxn ang="0">
                  <a:pos x="46" y="18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0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6"/>
                  </a:lnTo>
                  <a:lnTo>
                    <a:pt x="46" y="40"/>
                  </a:lnTo>
                  <a:lnTo>
                    <a:pt x="42" y="42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4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2" y="46"/>
                  </a:lnTo>
                  <a:lnTo>
                    <a:pt x="2" y="38"/>
                  </a:lnTo>
                  <a:lnTo>
                    <a:pt x="4" y="18"/>
                  </a:lnTo>
                  <a:lnTo>
                    <a:pt x="4" y="1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0" y="10"/>
                  </a:lnTo>
                  <a:lnTo>
                    <a:pt x="18" y="1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2"/>
                  </a:lnTo>
                  <a:lnTo>
                    <a:pt x="20" y="16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2" y="12"/>
                  </a:lnTo>
                  <a:lnTo>
                    <a:pt x="46" y="18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7684168" y="4624137"/>
              <a:ext cx="433137" cy="449179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50" y="4"/>
                </a:cxn>
                <a:cxn ang="0">
                  <a:pos x="52" y="12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6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38"/>
                </a:cxn>
                <a:cxn ang="0">
                  <a:pos x="2" y="34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6" y="12"/>
                </a:cxn>
                <a:cxn ang="0">
                  <a:pos x="12" y="8"/>
                </a:cxn>
                <a:cxn ang="0">
                  <a:pos x="18" y="6"/>
                </a:cxn>
                <a:cxn ang="0">
                  <a:pos x="34" y="4"/>
                </a:cxn>
                <a:cxn ang="0">
                  <a:pos x="40" y="2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54" h="56">
                  <a:moveTo>
                    <a:pt x="50" y="4"/>
                  </a:moveTo>
                  <a:lnTo>
                    <a:pt x="50" y="4"/>
                  </a:lnTo>
                  <a:lnTo>
                    <a:pt x="52" y="12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6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12" y="8"/>
                  </a:lnTo>
                  <a:lnTo>
                    <a:pt x="18" y="6"/>
                  </a:lnTo>
                  <a:lnTo>
                    <a:pt x="34" y="4"/>
                  </a:lnTo>
                  <a:lnTo>
                    <a:pt x="40" y="2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7539789" y="4174958"/>
              <a:ext cx="481263" cy="497305"/>
            </a:xfrm>
            <a:custGeom>
              <a:avLst/>
              <a:gdLst/>
              <a:ahLst/>
              <a:cxnLst>
                <a:cxn ang="0">
                  <a:pos x="56" y="44"/>
                </a:cxn>
                <a:cxn ang="0">
                  <a:pos x="56" y="44"/>
                </a:cxn>
                <a:cxn ang="0">
                  <a:pos x="52" y="48"/>
                </a:cxn>
                <a:cxn ang="0">
                  <a:pos x="42" y="54"/>
                </a:cxn>
                <a:cxn ang="0">
                  <a:pos x="28" y="60"/>
                </a:cxn>
                <a:cxn ang="0">
                  <a:pos x="22" y="62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0" y="38"/>
                </a:cxn>
                <a:cxn ang="0">
                  <a:pos x="2" y="34"/>
                </a:cxn>
                <a:cxn ang="0">
                  <a:pos x="6" y="30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4"/>
                </a:cxn>
                <a:cxn ang="0">
                  <a:pos x="8" y="18"/>
                </a:cxn>
                <a:cxn ang="0">
                  <a:pos x="10" y="10"/>
                </a:cxn>
                <a:cxn ang="0">
                  <a:pos x="12" y="6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24" y="0"/>
                </a:cxn>
                <a:cxn ang="0">
                  <a:pos x="32" y="2"/>
                </a:cxn>
                <a:cxn ang="0">
                  <a:pos x="36" y="6"/>
                </a:cxn>
                <a:cxn ang="0">
                  <a:pos x="40" y="12"/>
                </a:cxn>
                <a:cxn ang="0">
                  <a:pos x="50" y="26"/>
                </a:cxn>
                <a:cxn ang="0">
                  <a:pos x="54" y="32"/>
                </a:cxn>
                <a:cxn ang="0">
                  <a:pos x="60" y="36"/>
                </a:cxn>
                <a:cxn ang="0">
                  <a:pos x="60" y="36"/>
                </a:cxn>
                <a:cxn ang="0">
                  <a:pos x="48" y="38"/>
                </a:cxn>
                <a:cxn ang="0">
                  <a:pos x="40" y="38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6" y="40"/>
                </a:cxn>
                <a:cxn ang="0">
                  <a:pos x="44" y="42"/>
                </a:cxn>
                <a:cxn ang="0">
                  <a:pos x="56" y="44"/>
                </a:cxn>
                <a:cxn ang="0">
                  <a:pos x="56" y="44"/>
                </a:cxn>
              </a:cxnLst>
              <a:rect l="0" t="0" r="r" b="b"/>
              <a:pathLst>
                <a:path w="60" h="62">
                  <a:moveTo>
                    <a:pt x="56" y="44"/>
                  </a:moveTo>
                  <a:lnTo>
                    <a:pt x="56" y="44"/>
                  </a:lnTo>
                  <a:lnTo>
                    <a:pt x="52" y="48"/>
                  </a:lnTo>
                  <a:lnTo>
                    <a:pt x="42" y="54"/>
                  </a:lnTo>
                  <a:lnTo>
                    <a:pt x="28" y="60"/>
                  </a:lnTo>
                  <a:lnTo>
                    <a:pt x="22" y="62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38"/>
                  </a:lnTo>
                  <a:lnTo>
                    <a:pt x="2" y="34"/>
                  </a:lnTo>
                  <a:lnTo>
                    <a:pt x="6" y="30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4"/>
                  </a:lnTo>
                  <a:lnTo>
                    <a:pt x="8" y="18"/>
                  </a:lnTo>
                  <a:lnTo>
                    <a:pt x="10" y="10"/>
                  </a:lnTo>
                  <a:lnTo>
                    <a:pt x="12" y="6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6" y="6"/>
                  </a:lnTo>
                  <a:lnTo>
                    <a:pt x="40" y="12"/>
                  </a:lnTo>
                  <a:lnTo>
                    <a:pt x="50" y="26"/>
                  </a:lnTo>
                  <a:lnTo>
                    <a:pt x="54" y="32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48" y="38"/>
                  </a:lnTo>
                  <a:lnTo>
                    <a:pt x="40" y="38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6" y="40"/>
                  </a:lnTo>
                  <a:lnTo>
                    <a:pt x="44" y="42"/>
                  </a:lnTo>
                  <a:lnTo>
                    <a:pt x="56" y="44"/>
                  </a:lnTo>
                  <a:lnTo>
                    <a:pt x="56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7924800" y="3966411"/>
              <a:ext cx="465221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6"/>
                </a:cxn>
                <a:cxn ang="0">
                  <a:pos x="46" y="36"/>
                </a:cxn>
                <a:cxn ang="0">
                  <a:pos x="54" y="24"/>
                </a:cxn>
                <a:cxn ang="0">
                  <a:pos x="54" y="24"/>
                </a:cxn>
                <a:cxn ang="0">
                  <a:pos x="58" y="18"/>
                </a:cxn>
                <a:cxn ang="0">
                  <a:pos x="58" y="12"/>
                </a:cxn>
                <a:cxn ang="0">
                  <a:pos x="54" y="6"/>
                </a:cxn>
                <a:cxn ang="0">
                  <a:pos x="48" y="0"/>
                </a:cxn>
                <a:cxn ang="0">
                  <a:pos x="48" y="0"/>
                </a:cxn>
                <a:cxn ang="0">
                  <a:pos x="42" y="0"/>
                </a:cxn>
                <a:cxn ang="0">
                  <a:pos x="36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4" y="2"/>
                </a:cxn>
                <a:cxn ang="0">
                  <a:pos x="10" y="2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38"/>
                </a:cxn>
                <a:cxn ang="0">
                  <a:pos x="14" y="46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8" h="58">
                  <a:moveTo>
                    <a:pt x="32" y="58"/>
                  </a:moveTo>
                  <a:lnTo>
                    <a:pt x="32" y="58"/>
                  </a:lnTo>
                  <a:lnTo>
                    <a:pt x="38" y="46"/>
                  </a:lnTo>
                  <a:lnTo>
                    <a:pt x="46" y="36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8" y="18"/>
                  </a:lnTo>
                  <a:lnTo>
                    <a:pt x="58" y="12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6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38"/>
                  </a:lnTo>
                  <a:lnTo>
                    <a:pt x="14" y="46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8053137" y="4479758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0" y="2442411"/>
              <a:ext cx="1122947" cy="1155032"/>
            </a:xfrm>
            <a:custGeom>
              <a:avLst/>
              <a:gdLst/>
              <a:ahLst/>
              <a:cxnLst>
                <a:cxn ang="0">
                  <a:pos x="114" y="24"/>
                </a:cxn>
                <a:cxn ang="0">
                  <a:pos x="130" y="46"/>
                </a:cxn>
                <a:cxn ang="0">
                  <a:pos x="132" y="74"/>
                </a:cxn>
                <a:cxn ang="0">
                  <a:pos x="122" y="100"/>
                </a:cxn>
                <a:cxn ang="0">
                  <a:pos x="102" y="124"/>
                </a:cxn>
                <a:cxn ang="0">
                  <a:pos x="88" y="134"/>
                </a:cxn>
                <a:cxn ang="0">
                  <a:pos x="62" y="140"/>
                </a:cxn>
                <a:cxn ang="0">
                  <a:pos x="52" y="138"/>
                </a:cxn>
                <a:cxn ang="0">
                  <a:pos x="36" y="124"/>
                </a:cxn>
                <a:cxn ang="0">
                  <a:pos x="36" y="104"/>
                </a:cxn>
                <a:cxn ang="0">
                  <a:pos x="38" y="98"/>
                </a:cxn>
                <a:cxn ang="0">
                  <a:pos x="46" y="90"/>
                </a:cxn>
                <a:cxn ang="0">
                  <a:pos x="52" y="88"/>
                </a:cxn>
                <a:cxn ang="0">
                  <a:pos x="62" y="88"/>
                </a:cxn>
                <a:cxn ang="0">
                  <a:pos x="80" y="100"/>
                </a:cxn>
                <a:cxn ang="0">
                  <a:pos x="82" y="102"/>
                </a:cxn>
                <a:cxn ang="0">
                  <a:pos x="68" y="86"/>
                </a:cxn>
                <a:cxn ang="0">
                  <a:pos x="56" y="82"/>
                </a:cxn>
                <a:cxn ang="0">
                  <a:pos x="42" y="86"/>
                </a:cxn>
                <a:cxn ang="0">
                  <a:pos x="34" y="92"/>
                </a:cxn>
                <a:cxn ang="0">
                  <a:pos x="28" y="106"/>
                </a:cxn>
                <a:cxn ang="0">
                  <a:pos x="30" y="120"/>
                </a:cxn>
                <a:cxn ang="0">
                  <a:pos x="38" y="132"/>
                </a:cxn>
                <a:cxn ang="0">
                  <a:pos x="50" y="140"/>
                </a:cxn>
                <a:cxn ang="0">
                  <a:pos x="56" y="144"/>
                </a:cxn>
                <a:cxn ang="0">
                  <a:pos x="76" y="144"/>
                </a:cxn>
                <a:cxn ang="0">
                  <a:pos x="100" y="132"/>
                </a:cxn>
                <a:cxn ang="0">
                  <a:pos x="122" y="110"/>
                </a:cxn>
                <a:cxn ang="0">
                  <a:pos x="136" y="86"/>
                </a:cxn>
                <a:cxn ang="0">
                  <a:pos x="138" y="78"/>
                </a:cxn>
                <a:cxn ang="0">
                  <a:pos x="140" y="60"/>
                </a:cxn>
                <a:cxn ang="0">
                  <a:pos x="132" y="38"/>
                </a:cxn>
                <a:cxn ang="0">
                  <a:pos x="110" y="16"/>
                </a:cxn>
                <a:cxn ang="0">
                  <a:pos x="80" y="2"/>
                </a:cxn>
                <a:cxn ang="0">
                  <a:pos x="64" y="0"/>
                </a:cxn>
                <a:cxn ang="0">
                  <a:pos x="30" y="2"/>
                </a:cxn>
                <a:cxn ang="0">
                  <a:pos x="0" y="16"/>
                </a:cxn>
                <a:cxn ang="0">
                  <a:pos x="0" y="26"/>
                </a:cxn>
                <a:cxn ang="0">
                  <a:pos x="26" y="12"/>
                </a:cxn>
                <a:cxn ang="0">
                  <a:pos x="58" y="8"/>
                </a:cxn>
                <a:cxn ang="0">
                  <a:pos x="88" y="12"/>
                </a:cxn>
                <a:cxn ang="0">
                  <a:pos x="114" y="24"/>
                </a:cxn>
              </a:cxnLst>
              <a:rect l="0" t="0" r="r" b="b"/>
              <a:pathLst>
                <a:path w="140" h="144">
                  <a:moveTo>
                    <a:pt x="114" y="24"/>
                  </a:moveTo>
                  <a:lnTo>
                    <a:pt x="114" y="24"/>
                  </a:lnTo>
                  <a:lnTo>
                    <a:pt x="124" y="34"/>
                  </a:lnTo>
                  <a:lnTo>
                    <a:pt x="130" y="46"/>
                  </a:lnTo>
                  <a:lnTo>
                    <a:pt x="132" y="60"/>
                  </a:lnTo>
                  <a:lnTo>
                    <a:pt x="132" y="74"/>
                  </a:lnTo>
                  <a:lnTo>
                    <a:pt x="128" y="86"/>
                  </a:lnTo>
                  <a:lnTo>
                    <a:pt x="122" y="100"/>
                  </a:lnTo>
                  <a:lnTo>
                    <a:pt x="112" y="112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88" y="134"/>
                  </a:lnTo>
                  <a:lnTo>
                    <a:pt x="76" y="138"/>
                  </a:lnTo>
                  <a:lnTo>
                    <a:pt x="62" y="140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42" y="132"/>
                  </a:lnTo>
                  <a:lnTo>
                    <a:pt x="36" y="124"/>
                  </a:lnTo>
                  <a:lnTo>
                    <a:pt x="34" y="11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8" y="98"/>
                  </a:lnTo>
                  <a:lnTo>
                    <a:pt x="42" y="94"/>
                  </a:lnTo>
                  <a:lnTo>
                    <a:pt x="46" y="90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6" y="86"/>
                  </a:lnTo>
                  <a:lnTo>
                    <a:pt x="62" y="88"/>
                  </a:lnTo>
                  <a:lnTo>
                    <a:pt x="72" y="92"/>
                  </a:lnTo>
                  <a:lnTo>
                    <a:pt x="80" y="100"/>
                  </a:lnTo>
                  <a:lnTo>
                    <a:pt x="82" y="102"/>
                  </a:lnTo>
                  <a:lnTo>
                    <a:pt x="82" y="102"/>
                  </a:lnTo>
                  <a:lnTo>
                    <a:pt x="74" y="92"/>
                  </a:lnTo>
                  <a:lnTo>
                    <a:pt x="68" y="86"/>
                  </a:lnTo>
                  <a:lnTo>
                    <a:pt x="64" y="84"/>
                  </a:lnTo>
                  <a:lnTo>
                    <a:pt x="56" y="82"/>
                  </a:lnTo>
                  <a:lnTo>
                    <a:pt x="50" y="82"/>
                  </a:lnTo>
                  <a:lnTo>
                    <a:pt x="42" y="86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30" y="98"/>
                  </a:lnTo>
                  <a:lnTo>
                    <a:pt x="28" y="106"/>
                  </a:lnTo>
                  <a:lnTo>
                    <a:pt x="28" y="112"/>
                  </a:lnTo>
                  <a:lnTo>
                    <a:pt x="30" y="120"/>
                  </a:lnTo>
                  <a:lnTo>
                    <a:pt x="34" y="126"/>
                  </a:lnTo>
                  <a:lnTo>
                    <a:pt x="38" y="132"/>
                  </a:lnTo>
                  <a:lnTo>
                    <a:pt x="44" y="136"/>
                  </a:lnTo>
                  <a:lnTo>
                    <a:pt x="50" y="140"/>
                  </a:lnTo>
                  <a:lnTo>
                    <a:pt x="50" y="140"/>
                  </a:lnTo>
                  <a:lnTo>
                    <a:pt x="56" y="144"/>
                  </a:lnTo>
                  <a:lnTo>
                    <a:pt x="62" y="144"/>
                  </a:lnTo>
                  <a:lnTo>
                    <a:pt x="76" y="144"/>
                  </a:lnTo>
                  <a:lnTo>
                    <a:pt x="88" y="140"/>
                  </a:lnTo>
                  <a:lnTo>
                    <a:pt x="100" y="132"/>
                  </a:lnTo>
                  <a:lnTo>
                    <a:pt x="112" y="122"/>
                  </a:lnTo>
                  <a:lnTo>
                    <a:pt x="122" y="110"/>
                  </a:lnTo>
                  <a:lnTo>
                    <a:pt x="130" y="98"/>
                  </a:lnTo>
                  <a:lnTo>
                    <a:pt x="136" y="86"/>
                  </a:lnTo>
                  <a:lnTo>
                    <a:pt x="136" y="86"/>
                  </a:lnTo>
                  <a:lnTo>
                    <a:pt x="138" y="78"/>
                  </a:lnTo>
                  <a:lnTo>
                    <a:pt x="140" y="68"/>
                  </a:lnTo>
                  <a:lnTo>
                    <a:pt x="140" y="60"/>
                  </a:lnTo>
                  <a:lnTo>
                    <a:pt x="138" y="52"/>
                  </a:lnTo>
                  <a:lnTo>
                    <a:pt x="132" y="38"/>
                  </a:lnTo>
                  <a:lnTo>
                    <a:pt x="124" y="26"/>
                  </a:lnTo>
                  <a:lnTo>
                    <a:pt x="110" y="16"/>
                  </a:lnTo>
                  <a:lnTo>
                    <a:pt x="96" y="8"/>
                  </a:lnTo>
                  <a:lnTo>
                    <a:pt x="80" y="2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48" y="0"/>
                  </a:lnTo>
                  <a:lnTo>
                    <a:pt x="30" y="2"/>
                  </a:lnTo>
                  <a:lnTo>
                    <a:pt x="14" y="8"/>
                  </a:lnTo>
                  <a:lnTo>
                    <a:pt x="0" y="1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2" y="18"/>
                  </a:lnTo>
                  <a:lnTo>
                    <a:pt x="26" y="12"/>
                  </a:lnTo>
                  <a:lnTo>
                    <a:pt x="42" y="8"/>
                  </a:lnTo>
                  <a:lnTo>
                    <a:pt x="58" y="8"/>
                  </a:lnTo>
                  <a:lnTo>
                    <a:pt x="74" y="8"/>
                  </a:lnTo>
                  <a:lnTo>
                    <a:pt x="88" y="12"/>
                  </a:lnTo>
                  <a:lnTo>
                    <a:pt x="102" y="16"/>
                  </a:lnTo>
                  <a:lnTo>
                    <a:pt x="114" y="24"/>
                  </a:lnTo>
                  <a:lnTo>
                    <a:pt x="114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1171074" y="7463589"/>
              <a:ext cx="1796716" cy="385011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12" y="0"/>
                </a:cxn>
                <a:cxn ang="0">
                  <a:pos x="92" y="4"/>
                </a:cxn>
                <a:cxn ang="0">
                  <a:pos x="72" y="12"/>
                </a:cxn>
                <a:cxn ang="0">
                  <a:pos x="52" y="20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0" y="48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80" y="16"/>
                </a:cxn>
                <a:cxn ang="0">
                  <a:pos x="98" y="12"/>
                </a:cxn>
                <a:cxn ang="0">
                  <a:pos x="116" y="10"/>
                </a:cxn>
                <a:cxn ang="0">
                  <a:pos x="134" y="10"/>
                </a:cxn>
                <a:cxn ang="0">
                  <a:pos x="152" y="14"/>
                </a:cxn>
                <a:cxn ang="0">
                  <a:pos x="170" y="18"/>
                </a:cxn>
                <a:cxn ang="0">
                  <a:pos x="188" y="26"/>
                </a:cxn>
                <a:cxn ang="0">
                  <a:pos x="204" y="36"/>
                </a:cxn>
                <a:cxn ang="0">
                  <a:pos x="204" y="36"/>
                </a:cxn>
                <a:cxn ang="0">
                  <a:pos x="218" y="48"/>
                </a:cxn>
                <a:cxn ang="0">
                  <a:pos x="224" y="48"/>
                </a:cxn>
                <a:cxn ang="0">
                  <a:pos x="224" y="48"/>
                </a:cxn>
                <a:cxn ang="0">
                  <a:pos x="214" y="38"/>
                </a:cxn>
                <a:cxn ang="0">
                  <a:pos x="202" y="26"/>
                </a:cxn>
                <a:cxn ang="0">
                  <a:pos x="188" y="18"/>
                </a:cxn>
                <a:cxn ang="0">
                  <a:pos x="174" y="10"/>
                </a:cxn>
                <a:cxn ang="0">
                  <a:pos x="158" y="6"/>
                </a:cxn>
                <a:cxn ang="0">
                  <a:pos x="144" y="2"/>
                </a:cxn>
                <a:cxn ang="0">
                  <a:pos x="128" y="0"/>
                </a:cxn>
                <a:cxn ang="0">
                  <a:pos x="112" y="0"/>
                </a:cxn>
                <a:cxn ang="0">
                  <a:pos x="112" y="0"/>
                </a:cxn>
              </a:cxnLst>
              <a:rect l="0" t="0" r="r" b="b"/>
              <a:pathLst>
                <a:path w="224" h="48">
                  <a:moveTo>
                    <a:pt x="112" y="0"/>
                  </a:moveTo>
                  <a:lnTo>
                    <a:pt x="112" y="0"/>
                  </a:lnTo>
                  <a:lnTo>
                    <a:pt x="92" y="4"/>
                  </a:lnTo>
                  <a:lnTo>
                    <a:pt x="72" y="12"/>
                  </a:lnTo>
                  <a:lnTo>
                    <a:pt x="52" y="20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0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80" y="16"/>
                  </a:lnTo>
                  <a:lnTo>
                    <a:pt x="98" y="12"/>
                  </a:lnTo>
                  <a:lnTo>
                    <a:pt x="116" y="10"/>
                  </a:lnTo>
                  <a:lnTo>
                    <a:pt x="134" y="10"/>
                  </a:lnTo>
                  <a:lnTo>
                    <a:pt x="152" y="14"/>
                  </a:lnTo>
                  <a:lnTo>
                    <a:pt x="170" y="18"/>
                  </a:lnTo>
                  <a:lnTo>
                    <a:pt x="188" y="26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18" y="48"/>
                  </a:lnTo>
                  <a:lnTo>
                    <a:pt x="224" y="48"/>
                  </a:lnTo>
                  <a:lnTo>
                    <a:pt x="224" y="48"/>
                  </a:lnTo>
                  <a:lnTo>
                    <a:pt x="214" y="38"/>
                  </a:lnTo>
                  <a:lnTo>
                    <a:pt x="202" y="26"/>
                  </a:lnTo>
                  <a:lnTo>
                    <a:pt x="188" y="18"/>
                  </a:lnTo>
                  <a:lnTo>
                    <a:pt x="174" y="10"/>
                  </a:lnTo>
                  <a:lnTo>
                    <a:pt x="158" y="6"/>
                  </a:lnTo>
                  <a:lnTo>
                    <a:pt x="144" y="2"/>
                  </a:lnTo>
                  <a:lnTo>
                    <a:pt x="128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320842" y="5362074"/>
              <a:ext cx="2277979" cy="2486526"/>
            </a:xfrm>
            <a:custGeom>
              <a:avLst/>
              <a:gdLst/>
              <a:ahLst/>
              <a:cxnLst>
                <a:cxn ang="0">
                  <a:pos x="148" y="194"/>
                </a:cxn>
                <a:cxn ang="0">
                  <a:pos x="136" y="122"/>
                </a:cxn>
                <a:cxn ang="0">
                  <a:pos x="136" y="92"/>
                </a:cxn>
                <a:cxn ang="0">
                  <a:pos x="152" y="48"/>
                </a:cxn>
                <a:cxn ang="0">
                  <a:pos x="188" y="14"/>
                </a:cxn>
                <a:cxn ang="0">
                  <a:pos x="216" y="4"/>
                </a:cxn>
                <a:cxn ang="0">
                  <a:pos x="254" y="18"/>
                </a:cxn>
                <a:cxn ang="0">
                  <a:pos x="274" y="54"/>
                </a:cxn>
                <a:cxn ang="0">
                  <a:pos x="278" y="86"/>
                </a:cxn>
                <a:cxn ang="0">
                  <a:pos x="262" y="124"/>
                </a:cxn>
                <a:cxn ang="0">
                  <a:pos x="242" y="132"/>
                </a:cxn>
                <a:cxn ang="0">
                  <a:pos x="216" y="118"/>
                </a:cxn>
                <a:cxn ang="0">
                  <a:pos x="214" y="106"/>
                </a:cxn>
                <a:cxn ang="0">
                  <a:pos x="216" y="94"/>
                </a:cxn>
                <a:cxn ang="0">
                  <a:pos x="234" y="84"/>
                </a:cxn>
                <a:cxn ang="0">
                  <a:pos x="248" y="84"/>
                </a:cxn>
                <a:cxn ang="0">
                  <a:pos x="222" y="82"/>
                </a:cxn>
                <a:cxn ang="0">
                  <a:pos x="208" y="100"/>
                </a:cxn>
                <a:cxn ang="0">
                  <a:pos x="208" y="118"/>
                </a:cxn>
                <a:cxn ang="0">
                  <a:pos x="224" y="132"/>
                </a:cxn>
                <a:cxn ang="0">
                  <a:pos x="244" y="134"/>
                </a:cxn>
                <a:cxn ang="0">
                  <a:pos x="258" y="130"/>
                </a:cxn>
                <a:cxn ang="0">
                  <a:pos x="278" y="104"/>
                </a:cxn>
                <a:cxn ang="0">
                  <a:pos x="282" y="60"/>
                </a:cxn>
                <a:cxn ang="0">
                  <a:pos x="276" y="34"/>
                </a:cxn>
                <a:cxn ang="0">
                  <a:pos x="260" y="12"/>
                </a:cxn>
                <a:cxn ang="0">
                  <a:pos x="224" y="0"/>
                </a:cxn>
                <a:cxn ang="0">
                  <a:pos x="178" y="12"/>
                </a:cxn>
                <a:cxn ang="0">
                  <a:pos x="152" y="32"/>
                </a:cxn>
                <a:cxn ang="0">
                  <a:pos x="132" y="70"/>
                </a:cxn>
                <a:cxn ang="0">
                  <a:pos x="126" y="116"/>
                </a:cxn>
                <a:cxn ang="0">
                  <a:pos x="136" y="164"/>
                </a:cxn>
                <a:cxn ang="0">
                  <a:pos x="138" y="196"/>
                </a:cxn>
                <a:cxn ang="0">
                  <a:pos x="126" y="234"/>
                </a:cxn>
                <a:cxn ang="0">
                  <a:pos x="106" y="258"/>
                </a:cxn>
                <a:cxn ang="0">
                  <a:pos x="72" y="272"/>
                </a:cxn>
                <a:cxn ang="0">
                  <a:pos x="30" y="274"/>
                </a:cxn>
                <a:cxn ang="0">
                  <a:pos x="44" y="220"/>
                </a:cxn>
                <a:cxn ang="0">
                  <a:pos x="50" y="164"/>
                </a:cxn>
                <a:cxn ang="0">
                  <a:pos x="42" y="58"/>
                </a:cxn>
                <a:cxn ang="0">
                  <a:pos x="30" y="24"/>
                </a:cxn>
                <a:cxn ang="0">
                  <a:pos x="42" y="92"/>
                </a:cxn>
                <a:cxn ang="0">
                  <a:pos x="40" y="182"/>
                </a:cxn>
                <a:cxn ang="0">
                  <a:pos x="26" y="252"/>
                </a:cxn>
                <a:cxn ang="0">
                  <a:pos x="0" y="310"/>
                </a:cxn>
                <a:cxn ang="0">
                  <a:pos x="26" y="284"/>
                </a:cxn>
                <a:cxn ang="0">
                  <a:pos x="52" y="286"/>
                </a:cxn>
                <a:cxn ang="0">
                  <a:pos x="96" y="278"/>
                </a:cxn>
                <a:cxn ang="0">
                  <a:pos x="122" y="258"/>
                </a:cxn>
                <a:cxn ang="0">
                  <a:pos x="142" y="222"/>
                </a:cxn>
              </a:cxnLst>
              <a:rect l="0" t="0" r="r" b="b"/>
              <a:pathLst>
                <a:path w="284" h="310">
                  <a:moveTo>
                    <a:pt x="146" y="206"/>
                  </a:moveTo>
                  <a:lnTo>
                    <a:pt x="146" y="206"/>
                  </a:lnTo>
                  <a:lnTo>
                    <a:pt x="148" y="194"/>
                  </a:lnTo>
                  <a:lnTo>
                    <a:pt x="148" y="180"/>
                  </a:lnTo>
                  <a:lnTo>
                    <a:pt x="142" y="152"/>
                  </a:lnTo>
                  <a:lnTo>
                    <a:pt x="136" y="122"/>
                  </a:lnTo>
                  <a:lnTo>
                    <a:pt x="136" y="106"/>
                  </a:lnTo>
                  <a:lnTo>
                    <a:pt x="136" y="92"/>
                  </a:lnTo>
                  <a:lnTo>
                    <a:pt x="136" y="92"/>
                  </a:lnTo>
                  <a:lnTo>
                    <a:pt x="138" y="76"/>
                  </a:lnTo>
                  <a:lnTo>
                    <a:pt x="144" y="62"/>
                  </a:lnTo>
                  <a:lnTo>
                    <a:pt x="152" y="48"/>
                  </a:lnTo>
                  <a:lnTo>
                    <a:pt x="162" y="34"/>
                  </a:lnTo>
                  <a:lnTo>
                    <a:pt x="174" y="24"/>
                  </a:lnTo>
                  <a:lnTo>
                    <a:pt x="188" y="14"/>
                  </a:lnTo>
                  <a:lnTo>
                    <a:pt x="202" y="8"/>
                  </a:lnTo>
                  <a:lnTo>
                    <a:pt x="216" y="4"/>
                  </a:lnTo>
                  <a:lnTo>
                    <a:pt x="216" y="4"/>
                  </a:lnTo>
                  <a:lnTo>
                    <a:pt x="230" y="6"/>
                  </a:lnTo>
                  <a:lnTo>
                    <a:pt x="244" y="10"/>
                  </a:lnTo>
                  <a:lnTo>
                    <a:pt x="254" y="18"/>
                  </a:lnTo>
                  <a:lnTo>
                    <a:pt x="264" y="28"/>
                  </a:lnTo>
                  <a:lnTo>
                    <a:pt x="270" y="40"/>
                  </a:lnTo>
                  <a:lnTo>
                    <a:pt x="274" y="54"/>
                  </a:lnTo>
                  <a:lnTo>
                    <a:pt x="278" y="70"/>
                  </a:lnTo>
                  <a:lnTo>
                    <a:pt x="278" y="86"/>
                  </a:lnTo>
                  <a:lnTo>
                    <a:pt x="278" y="86"/>
                  </a:lnTo>
                  <a:lnTo>
                    <a:pt x="274" y="100"/>
                  </a:lnTo>
                  <a:lnTo>
                    <a:pt x="270" y="114"/>
                  </a:lnTo>
                  <a:lnTo>
                    <a:pt x="262" y="124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42" y="132"/>
                  </a:lnTo>
                  <a:lnTo>
                    <a:pt x="232" y="130"/>
                  </a:lnTo>
                  <a:lnTo>
                    <a:pt x="222" y="126"/>
                  </a:lnTo>
                  <a:lnTo>
                    <a:pt x="216" y="118"/>
                  </a:lnTo>
                  <a:lnTo>
                    <a:pt x="216" y="118"/>
                  </a:lnTo>
                  <a:lnTo>
                    <a:pt x="214" y="112"/>
                  </a:lnTo>
                  <a:lnTo>
                    <a:pt x="214" y="106"/>
                  </a:lnTo>
                  <a:lnTo>
                    <a:pt x="214" y="100"/>
                  </a:lnTo>
                  <a:lnTo>
                    <a:pt x="216" y="94"/>
                  </a:lnTo>
                  <a:lnTo>
                    <a:pt x="216" y="94"/>
                  </a:lnTo>
                  <a:lnTo>
                    <a:pt x="220" y="90"/>
                  </a:lnTo>
                  <a:lnTo>
                    <a:pt x="224" y="86"/>
                  </a:lnTo>
                  <a:lnTo>
                    <a:pt x="234" y="84"/>
                  </a:lnTo>
                  <a:lnTo>
                    <a:pt x="244" y="82"/>
                  </a:lnTo>
                  <a:lnTo>
                    <a:pt x="248" y="84"/>
                  </a:lnTo>
                  <a:lnTo>
                    <a:pt x="248" y="84"/>
                  </a:lnTo>
                  <a:lnTo>
                    <a:pt x="234" y="80"/>
                  </a:lnTo>
                  <a:lnTo>
                    <a:pt x="228" y="82"/>
                  </a:lnTo>
                  <a:lnTo>
                    <a:pt x="222" y="82"/>
                  </a:lnTo>
                  <a:lnTo>
                    <a:pt x="216" y="86"/>
                  </a:lnTo>
                  <a:lnTo>
                    <a:pt x="212" y="92"/>
                  </a:lnTo>
                  <a:lnTo>
                    <a:pt x="208" y="100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118"/>
                  </a:lnTo>
                  <a:lnTo>
                    <a:pt x="212" y="124"/>
                  </a:lnTo>
                  <a:lnTo>
                    <a:pt x="216" y="128"/>
                  </a:lnTo>
                  <a:lnTo>
                    <a:pt x="224" y="132"/>
                  </a:lnTo>
                  <a:lnTo>
                    <a:pt x="230" y="134"/>
                  </a:lnTo>
                  <a:lnTo>
                    <a:pt x="238" y="134"/>
                  </a:lnTo>
                  <a:lnTo>
                    <a:pt x="244" y="134"/>
                  </a:lnTo>
                  <a:lnTo>
                    <a:pt x="252" y="134"/>
                  </a:lnTo>
                  <a:lnTo>
                    <a:pt x="252" y="134"/>
                  </a:lnTo>
                  <a:lnTo>
                    <a:pt x="258" y="130"/>
                  </a:lnTo>
                  <a:lnTo>
                    <a:pt x="264" y="128"/>
                  </a:lnTo>
                  <a:lnTo>
                    <a:pt x="272" y="118"/>
                  </a:lnTo>
                  <a:lnTo>
                    <a:pt x="278" y="104"/>
                  </a:lnTo>
                  <a:lnTo>
                    <a:pt x="282" y="90"/>
                  </a:lnTo>
                  <a:lnTo>
                    <a:pt x="284" y="76"/>
                  </a:lnTo>
                  <a:lnTo>
                    <a:pt x="282" y="60"/>
                  </a:lnTo>
                  <a:lnTo>
                    <a:pt x="280" y="46"/>
                  </a:lnTo>
                  <a:lnTo>
                    <a:pt x="276" y="34"/>
                  </a:lnTo>
                  <a:lnTo>
                    <a:pt x="276" y="34"/>
                  </a:lnTo>
                  <a:lnTo>
                    <a:pt x="270" y="26"/>
                  </a:lnTo>
                  <a:lnTo>
                    <a:pt x="266" y="18"/>
                  </a:lnTo>
                  <a:lnTo>
                    <a:pt x="260" y="12"/>
                  </a:lnTo>
                  <a:lnTo>
                    <a:pt x="254" y="8"/>
                  </a:lnTo>
                  <a:lnTo>
                    <a:pt x="240" y="2"/>
                  </a:lnTo>
                  <a:lnTo>
                    <a:pt x="224" y="0"/>
                  </a:lnTo>
                  <a:lnTo>
                    <a:pt x="208" y="2"/>
                  </a:lnTo>
                  <a:lnTo>
                    <a:pt x="192" y="6"/>
                  </a:lnTo>
                  <a:lnTo>
                    <a:pt x="178" y="12"/>
                  </a:lnTo>
                  <a:lnTo>
                    <a:pt x="164" y="22"/>
                  </a:lnTo>
                  <a:lnTo>
                    <a:pt x="164" y="22"/>
                  </a:lnTo>
                  <a:lnTo>
                    <a:pt x="152" y="32"/>
                  </a:lnTo>
                  <a:lnTo>
                    <a:pt x="144" y="44"/>
                  </a:lnTo>
                  <a:lnTo>
                    <a:pt x="136" y="58"/>
                  </a:lnTo>
                  <a:lnTo>
                    <a:pt x="132" y="70"/>
                  </a:lnTo>
                  <a:lnTo>
                    <a:pt x="128" y="86"/>
                  </a:lnTo>
                  <a:lnTo>
                    <a:pt x="126" y="100"/>
                  </a:lnTo>
                  <a:lnTo>
                    <a:pt x="126" y="116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36" y="164"/>
                  </a:lnTo>
                  <a:lnTo>
                    <a:pt x="138" y="180"/>
                  </a:lnTo>
                  <a:lnTo>
                    <a:pt x="138" y="196"/>
                  </a:lnTo>
                  <a:lnTo>
                    <a:pt x="138" y="196"/>
                  </a:lnTo>
                  <a:lnTo>
                    <a:pt x="136" y="212"/>
                  </a:lnTo>
                  <a:lnTo>
                    <a:pt x="132" y="224"/>
                  </a:lnTo>
                  <a:lnTo>
                    <a:pt x="126" y="234"/>
                  </a:lnTo>
                  <a:lnTo>
                    <a:pt x="120" y="244"/>
                  </a:lnTo>
                  <a:lnTo>
                    <a:pt x="114" y="252"/>
                  </a:lnTo>
                  <a:lnTo>
                    <a:pt x="106" y="258"/>
                  </a:lnTo>
                  <a:lnTo>
                    <a:pt x="98" y="264"/>
                  </a:lnTo>
                  <a:lnTo>
                    <a:pt x="90" y="268"/>
                  </a:lnTo>
                  <a:lnTo>
                    <a:pt x="72" y="272"/>
                  </a:lnTo>
                  <a:lnTo>
                    <a:pt x="56" y="274"/>
                  </a:lnTo>
                  <a:lnTo>
                    <a:pt x="42" y="274"/>
                  </a:lnTo>
                  <a:lnTo>
                    <a:pt x="30" y="274"/>
                  </a:lnTo>
                  <a:lnTo>
                    <a:pt x="30" y="274"/>
                  </a:lnTo>
                  <a:lnTo>
                    <a:pt x="38" y="246"/>
                  </a:lnTo>
                  <a:lnTo>
                    <a:pt x="44" y="220"/>
                  </a:lnTo>
                  <a:lnTo>
                    <a:pt x="48" y="192"/>
                  </a:lnTo>
                  <a:lnTo>
                    <a:pt x="50" y="164"/>
                  </a:lnTo>
                  <a:lnTo>
                    <a:pt x="50" y="164"/>
                  </a:lnTo>
                  <a:lnTo>
                    <a:pt x="52" y="130"/>
                  </a:lnTo>
                  <a:lnTo>
                    <a:pt x="48" y="94"/>
                  </a:lnTo>
                  <a:lnTo>
                    <a:pt x="42" y="58"/>
                  </a:lnTo>
                  <a:lnTo>
                    <a:pt x="32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6" y="46"/>
                  </a:lnTo>
                  <a:lnTo>
                    <a:pt x="40" y="68"/>
                  </a:lnTo>
                  <a:lnTo>
                    <a:pt x="42" y="92"/>
                  </a:lnTo>
                  <a:lnTo>
                    <a:pt x="44" y="120"/>
                  </a:lnTo>
                  <a:lnTo>
                    <a:pt x="44" y="150"/>
                  </a:lnTo>
                  <a:lnTo>
                    <a:pt x="40" y="182"/>
                  </a:lnTo>
                  <a:lnTo>
                    <a:pt x="34" y="216"/>
                  </a:lnTo>
                  <a:lnTo>
                    <a:pt x="26" y="252"/>
                  </a:lnTo>
                  <a:lnTo>
                    <a:pt x="26" y="252"/>
                  </a:lnTo>
                  <a:lnTo>
                    <a:pt x="20" y="268"/>
                  </a:lnTo>
                  <a:lnTo>
                    <a:pt x="14" y="284"/>
                  </a:lnTo>
                  <a:lnTo>
                    <a:pt x="0" y="310"/>
                  </a:lnTo>
                  <a:lnTo>
                    <a:pt x="12" y="310"/>
                  </a:lnTo>
                  <a:lnTo>
                    <a:pt x="12" y="310"/>
                  </a:lnTo>
                  <a:lnTo>
                    <a:pt x="26" y="284"/>
                  </a:lnTo>
                  <a:lnTo>
                    <a:pt x="26" y="284"/>
                  </a:lnTo>
                  <a:lnTo>
                    <a:pt x="36" y="286"/>
                  </a:lnTo>
                  <a:lnTo>
                    <a:pt x="52" y="286"/>
                  </a:lnTo>
                  <a:lnTo>
                    <a:pt x="68" y="286"/>
                  </a:lnTo>
                  <a:lnTo>
                    <a:pt x="86" y="282"/>
                  </a:lnTo>
                  <a:lnTo>
                    <a:pt x="96" y="278"/>
                  </a:lnTo>
                  <a:lnTo>
                    <a:pt x="104" y="272"/>
                  </a:lnTo>
                  <a:lnTo>
                    <a:pt x="112" y="266"/>
                  </a:lnTo>
                  <a:lnTo>
                    <a:pt x="122" y="258"/>
                  </a:lnTo>
                  <a:lnTo>
                    <a:pt x="128" y="248"/>
                  </a:lnTo>
                  <a:lnTo>
                    <a:pt x="136" y="236"/>
                  </a:lnTo>
                  <a:lnTo>
                    <a:pt x="142" y="222"/>
                  </a:lnTo>
                  <a:lnTo>
                    <a:pt x="146" y="206"/>
                  </a:lnTo>
                  <a:lnTo>
                    <a:pt x="146" y="20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8710863" y="-733926"/>
              <a:ext cx="433137" cy="1138989"/>
            </a:xfrm>
            <a:custGeom>
              <a:avLst/>
              <a:gdLst/>
              <a:ahLst/>
              <a:cxnLst>
                <a:cxn ang="0">
                  <a:pos x="2" y="126"/>
                </a:cxn>
                <a:cxn ang="0">
                  <a:pos x="2" y="126"/>
                </a:cxn>
                <a:cxn ang="0">
                  <a:pos x="6" y="120"/>
                </a:cxn>
                <a:cxn ang="0">
                  <a:pos x="18" y="106"/>
                </a:cxn>
                <a:cxn ang="0">
                  <a:pos x="24" y="100"/>
                </a:cxn>
                <a:cxn ang="0">
                  <a:pos x="34" y="92"/>
                </a:cxn>
                <a:cxn ang="0">
                  <a:pos x="42" y="88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48" y="88"/>
                </a:cxn>
                <a:cxn ang="0">
                  <a:pos x="34" y="98"/>
                </a:cxn>
                <a:cxn ang="0">
                  <a:pos x="28" y="106"/>
                </a:cxn>
                <a:cxn ang="0">
                  <a:pos x="20" y="116"/>
                </a:cxn>
                <a:cxn ang="0">
                  <a:pos x="16" y="128"/>
                </a:cxn>
                <a:cxn ang="0">
                  <a:pos x="12" y="142"/>
                </a:cxn>
                <a:cxn ang="0">
                  <a:pos x="12" y="142"/>
                </a:cxn>
                <a:cxn ang="0">
                  <a:pos x="22" y="142"/>
                </a:cxn>
                <a:cxn ang="0">
                  <a:pos x="54" y="138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2" y="4"/>
                </a:cxn>
                <a:cxn ang="0">
                  <a:pos x="30" y="8"/>
                </a:cxn>
                <a:cxn ang="0">
                  <a:pos x="20" y="16"/>
                </a:cxn>
                <a:cxn ang="0">
                  <a:pos x="12" y="28"/>
                </a:cxn>
                <a:cxn ang="0">
                  <a:pos x="6" y="44"/>
                </a:cxn>
                <a:cxn ang="0">
                  <a:pos x="2" y="64"/>
                </a:cxn>
                <a:cxn ang="0">
                  <a:pos x="0" y="92"/>
                </a:cxn>
                <a:cxn ang="0">
                  <a:pos x="2" y="126"/>
                </a:cxn>
                <a:cxn ang="0">
                  <a:pos x="2" y="126"/>
                </a:cxn>
              </a:cxnLst>
              <a:rect l="0" t="0" r="r" b="b"/>
              <a:pathLst>
                <a:path w="54" h="142">
                  <a:moveTo>
                    <a:pt x="2" y="126"/>
                  </a:moveTo>
                  <a:lnTo>
                    <a:pt x="2" y="126"/>
                  </a:lnTo>
                  <a:lnTo>
                    <a:pt x="6" y="120"/>
                  </a:lnTo>
                  <a:lnTo>
                    <a:pt x="18" y="106"/>
                  </a:lnTo>
                  <a:lnTo>
                    <a:pt x="24" y="100"/>
                  </a:lnTo>
                  <a:lnTo>
                    <a:pt x="34" y="92"/>
                  </a:lnTo>
                  <a:lnTo>
                    <a:pt x="42" y="88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48" y="88"/>
                  </a:lnTo>
                  <a:lnTo>
                    <a:pt x="34" y="98"/>
                  </a:lnTo>
                  <a:lnTo>
                    <a:pt x="28" y="106"/>
                  </a:lnTo>
                  <a:lnTo>
                    <a:pt x="20" y="116"/>
                  </a:lnTo>
                  <a:lnTo>
                    <a:pt x="16" y="128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22" y="142"/>
                  </a:lnTo>
                  <a:lnTo>
                    <a:pt x="54" y="138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2" y="4"/>
                  </a:lnTo>
                  <a:lnTo>
                    <a:pt x="30" y="8"/>
                  </a:lnTo>
                  <a:lnTo>
                    <a:pt x="20" y="16"/>
                  </a:lnTo>
                  <a:lnTo>
                    <a:pt x="12" y="28"/>
                  </a:lnTo>
                  <a:lnTo>
                    <a:pt x="6" y="44"/>
                  </a:lnTo>
                  <a:lnTo>
                    <a:pt x="2" y="64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2" y="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8791074" y="469232"/>
              <a:ext cx="352926" cy="208547"/>
            </a:xfrm>
            <a:custGeom>
              <a:avLst/>
              <a:gdLst/>
              <a:ahLst/>
              <a:cxnLst>
                <a:cxn ang="0">
                  <a:pos x="44" y="26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26" y="4"/>
                </a:cxn>
                <a:cxn ang="0">
                  <a:pos x="14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4" y="14"/>
                </a:cxn>
                <a:cxn ang="0">
                  <a:pos x="24" y="18"/>
                </a:cxn>
                <a:cxn ang="0">
                  <a:pos x="34" y="22"/>
                </a:cxn>
                <a:cxn ang="0">
                  <a:pos x="44" y="26"/>
                </a:cxn>
                <a:cxn ang="0">
                  <a:pos x="44" y="26"/>
                </a:cxn>
              </a:cxnLst>
              <a:rect l="0" t="0" r="r" b="b"/>
              <a:pathLst>
                <a:path w="44" h="26">
                  <a:moveTo>
                    <a:pt x="44" y="26"/>
                  </a:moveTo>
                  <a:lnTo>
                    <a:pt x="44" y="0"/>
                  </a:lnTo>
                  <a:lnTo>
                    <a:pt x="44" y="0"/>
                  </a:lnTo>
                  <a:lnTo>
                    <a:pt x="26" y="4"/>
                  </a:lnTo>
                  <a:lnTo>
                    <a:pt x="14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24" y="18"/>
                  </a:lnTo>
                  <a:lnTo>
                    <a:pt x="34" y="22"/>
                  </a:lnTo>
                  <a:lnTo>
                    <a:pt x="44" y="26"/>
                  </a:lnTo>
                  <a:lnTo>
                    <a:pt x="44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8726905" y="677779"/>
              <a:ext cx="417095" cy="753979"/>
            </a:xfrm>
            <a:custGeom>
              <a:avLst/>
              <a:gdLst/>
              <a:ahLst/>
              <a:cxnLst>
                <a:cxn ang="0">
                  <a:pos x="52" y="94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34" y="4"/>
                </a:cxn>
                <a:cxn ang="0">
                  <a:pos x="18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0" y="6"/>
                </a:cxn>
                <a:cxn ang="0">
                  <a:pos x="18" y="14"/>
                </a:cxn>
                <a:cxn ang="0">
                  <a:pos x="26" y="26"/>
                </a:cxn>
                <a:cxn ang="0">
                  <a:pos x="32" y="40"/>
                </a:cxn>
                <a:cxn ang="0">
                  <a:pos x="42" y="68"/>
                </a:cxn>
                <a:cxn ang="0">
                  <a:pos x="52" y="94"/>
                </a:cxn>
                <a:cxn ang="0">
                  <a:pos x="52" y="94"/>
                </a:cxn>
              </a:cxnLst>
              <a:rect l="0" t="0" r="r" b="b"/>
              <a:pathLst>
                <a:path w="52" h="94">
                  <a:moveTo>
                    <a:pt x="52" y="94"/>
                  </a:moveTo>
                  <a:lnTo>
                    <a:pt x="52" y="10"/>
                  </a:lnTo>
                  <a:lnTo>
                    <a:pt x="52" y="10"/>
                  </a:lnTo>
                  <a:lnTo>
                    <a:pt x="34" y="4"/>
                  </a:lnTo>
                  <a:lnTo>
                    <a:pt x="18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6"/>
                  </a:lnTo>
                  <a:lnTo>
                    <a:pt x="18" y="14"/>
                  </a:lnTo>
                  <a:lnTo>
                    <a:pt x="26" y="26"/>
                  </a:lnTo>
                  <a:lnTo>
                    <a:pt x="32" y="40"/>
                  </a:lnTo>
                  <a:lnTo>
                    <a:pt x="42" y="68"/>
                  </a:lnTo>
                  <a:lnTo>
                    <a:pt x="52" y="94"/>
                  </a:lnTo>
                  <a:lnTo>
                    <a:pt x="52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7860632" y="741947"/>
              <a:ext cx="1138989" cy="1187116"/>
            </a:xfrm>
            <a:custGeom>
              <a:avLst/>
              <a:gdLst/>
              <a:ahLst/>
              <a:cxnLst>
                <a:cxn ang="0">
                  <a:pos x="98" y="8"/>
                </a:cxn>
                <a:cxn ang="0">
                  <a:pos x="98" y="8"/>
                </a:cxn>
                <a:cxn ang="0">
                  <a:pos x="98" y="22"/>
                </a:cxn>
                <a:cxn ang="0">
                  <a:pos x="96" y="36"/>
                </a:cxn>
                <a:cxn ang="0">
                  <a:pos x="94" y="46"/>
                </a:cxn>
                <a:cxn ang="0">
                  <a:pos x="90" y="54"/>
                </a:cxn>
                <a:cxn ang="0">
                  <a:pos x="86" y="66"/>
                </a:cxn>
                <a:cxn ang="0">
                  <a:pos x="82" y="68"/>
                </a:cxn>
                <a:cxn ang="0">
                  <a:pos x="82" y="68"/>
                </a:cxn>
                <a:cxn ang="0">
                  <a:pos x="86" y="56"/>
                </a:cxn>
                <a:cxn ang="0">
                  <a:pos x="86" y="44"/>
                </a:cxn>
                <a:cxn ang="0">
                  <a:pos x="86" y="32"/>
                </a:cxn>
                <a:cxn ang="0">
                  <a:pos x="86" y="22"/>
                </a:cxn>
                <a:cxn ang="0">
                  <a:pos x="82" y="6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6" y="8"/>
                </a:cxn>
                <a:cxn ang="0">
                  <a:pos x="72" y="14"/>
                </a:cxn>
                <a:cxn ang="0">
                  <a:pos x="60" y="26"/>
                </a:cxn>
                <a:cxn ang="0">
                  <a:pos x="28" y="48"/>
                </a:cxn>
                <a:cxn ang="0">
                  <a:pos x="12" y="60"/>
                </a:cxn>
                <a:cxn ang="0">
                  <a:pos x="6" y="68"/>
                </a:cxn>
                <a:cxn ang="0">
                  <a:pos x="2" y="76"/>
                </a:cxn>
                <a:cxn ang="0">
                  <a:pos x="0" y="84"/>
                </a:cxn>
                <a:cxn ang="0">
                  <a:pos x="0" y="94"/>
                </a:cxn>
                <a:cxn ang="0">
                  <a:pos x="2" y="104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4" y="126"/>
                </a:cxn>
                <a:cxn ang="0">
                  <a:pos x="24" y="130"/>
                </a:cxn>
                <a:cxn ang="0">
                  <a:pos x="32" y="132"/>
                </a:cxn>
                <a:cxn ang="0">
                  <a:pos x="42" y="132"/>
                </a:cxn>
                <a:cxn ang="0">
                  <a:pos x="58" y="128"/>
                </a:cxn>
                <a:cxn ang="0">
                  <a:pos x="64" y="126"/>
                </a:cxn>
                <a:cxn ang="0">
                  <a:pos x="64" y="126"/>
                </a:cxn>
                <a:cxn ang="0">
                  <a:pos x="66" y="130"/>
                </a:cxn>
                <a:cxn ang="0">
                  <a:pos x="70" y="136"/>
                </a:cxn>
                <a:cxn ang="0">
                  <a:pos x="76" y="140"/>
                </a:cxn>
                <a:cxn ang="0">
                  <a:pos x="82" y="144"/>
                </a:cxn>
                <a:cxn ang="0">
                  <a:pos x="90" y="148"/>
                </a:cxn>
                <a:cxn ang="0">
                  <a:pos x="102" y="148"/>
                </a:cxn>
                <a:cxn ang="0">
                  <a:pos x="102" y="148"/>
                </a:cxn>
                <a:cxn ang="0">
                  <a:pos x="114" y="146"/>
                </a:cxn>
                <a:cxn ang="0">
                  <a:pos x="124" y="142"/>
                </a:cxn>
                <a:cxn ang="0">
                  <a:pos x="132" y="136"/>
                </a:cxn>
                <a:cxn ang="0">
                  <a:pos x="136" y="126"/>
                </a:cxn>
                <a:cxn ang="0">
                  <a:pos x="140" y="116"/>
                </a:cxn>
                <a:cxn ang="0">
                  <a:pos x="142" y="104"/>
                </a:cxn>
                <a:cxn ang="0">
                  <a:pos x="142" y="92"/>
                </a:cxn>
                <a:cxn ang="0">
                  <a:pos x="140" y="80"/>
                </a:cxn>
                <a:cxn ang="0">
                  <a:pos x="140" y="80"/>
                </a:cxn>
                <a:cxn ang="0">
                  <a:pos x="134" y="62"/>
                </a:cxn>
                <a:cxn ang="0">
                  <a:pos x="128" y="46"/>
                </a:cxn>
                <a:cxn ang="0">
                  <a:pos x="120" y="34"/>
                </a:cxn>
                <a:cxn ang="0">
                  <a:pos x="114" y="24"/>
                </a:cxn>
                <a:cxn ang="0">
                  <a:pos x="102" y="12"/>
                </a:cxn>
                <a:cxn ang="0">
                  <a:pos x="98" y="8"/>
                </a:cxn>
                <a:cxn ang="0">
                  <a:pos x="98" y="8"/>
                </a:cxn>
              </a:cxnLst>
              <a:rect l="0" t="0" r="r" b="b"/>
              <a:pathLst>
                <a:path w="142" h="148">
                  <a:moveTo>
                    <a:pt x="98" y="8"/>
                  </a:moveTo>
                  <a:lnTo>
                    <a:pt x="98" y="8"/>
                  </a:lnTo>
                  <a:lnTo>
                    <a:pt x="98" y="22"/>
                  </a:lnTo>
                  <a:lnTo>
                    <a:pt x="96" y="36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86" y="66"/>
                  </a:lnTo>
                  <a:lnTo>
                    <a:pt x="82" y="68"/>
                  </a:lnTo>
                  <a:lnTo>
                    <a:pt x="82" y="68"/>
                  </a:lnTo>
                  <a:lnTo>
                    <a:pt x="86" y="56"/>
                  </a:lnTo>
                  <a:lnTo>
                    <a:pt x="86" y="44"/>
                  </a:lnTo>
                  <a:lnTo>
                    <a:pt x="86" y="32"/>
                  </a:lnTo>
                  <a:lnTo>
                    <a:pt x="86" y="22"/>
                  </a:lnTo>
                  <a:lnTo>
                    <a:pt x="82" y="6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6" y="8"/>
                  </a:lnTo>
                  <a:lnTo>
                    <a:pt x="72" y="14"/>
                  </a:lnTo>
                  <a:lnTo>
                    <a:pt x="60" y="26"/>
                  </a:lnTo>
                  <a:lnTo>
                    <a:pt x="28" y="48"/>
                  </a:lnTo>
                  <a:lnTo>
                    <a:pt x="12" y="60"/>
                  </a:lnTo>
                  <a:lnTo>
                    <a:pt x="6" y="68"/>
                  </a:lnTo>
                  <a:lnTo>
                    <a:pt x="2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04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4" y="126"/>
                  </a:lnTo>
                  <a:lnTo>
                    <a:pt x="24" y="130"/>
                  </a:lnTo>
                  <a:lnTo>
                    <a:pt x="32" y="132"/>
                  </a:lnTo>
                  <a:lnTo>
                    <a:pt x="42" y="132"/>
                  </a:lnTo>
                  <a:lnTo>
                    <a:pt x="58" y="128"/>
                  </a:lnTo>
                  <a:lnTo>
                    <a:pt x="64" y="126"/>
                  </a:lnTo>
                  <a:lnTo>
                    <a:pt x="64" y="126"/>
                  </a:lnTo>
                  <a:lnTo>
                    <a:pt x="66" y="130"/>
                  </a:lnTo>
                  <a:lnTo>
                    <a:pt x="70" y="136"/>
                  </a:lnTo>
                  <a:lnTo>
                    <a:pt x="76" y="140"/>
                  </a:lnTo>
                  <a:lnTo>
                    <a:pt x="82" y="144"/>
                  </a:lnTo>
                  <a:lnTo>
                    <a:pt x="90" y="148"/>
                  </a:lnTo>
                  <a:lnTo>
                    <a:pt x="102" y="148"/>
                  </a:lnTo>
                  <a:lnTo>
                    <a:pt x="102" y="148"/>
                  </a:lnTo>
                  <a:lnTo>
                    <a:pt x="114" y="146"/>
                  </a:lnTo>
                  <a:lnTo>
                    <a:pt x="124" y="142"/>
                  </a:lnTo>
                  <a:lnTo>
                    <a:pt x="132" y="136"/>
                  </a:lnTo>
                  <a:lnTo>
                    <a:pt x="136" y="126"/>
                  </a:lnTo>
                  <a:lnTo>
                    <a:pt x="140" y="116"/>
                  </a:lnTo>
                  <a:lnTo>
                    <a:pt x="142" y="104"/>
                  </a:lnTo>
                  <a:lnTo>
                    <a:pt x="142" y="92"/>
                  </a:lnTo>
                  <a:lnTo>
                    <a:pt x="140" y="80"/>
                  </a:lnTo>
                  <a:lnTo>
                    <a:pt x="140" y="80"/>
                  </a:lnTo>
                  <a:lnTo>
                    <a:pt x="134" y="62"/>
                  </a:lnTo>
                  <a:lnTo>
                    <a:pt x="128" y="46"/>
                  </a:lnTo>
                  <a:lnTo>
                    <a:pt x="120" y="34"/>
                  </a:lnTo>
                  <a:lnTo>
                    <a:pt x="114" y="24"/>
                  </a:lnTo>
                  <a:lnTo>
                    <a:pt x="102" y="12"/>
                  </a:lnTo>
                  <a:lnTo>
                    <a:pt x="98" y="8"/>
                  </a:lnTo>
                  <a:lnTo>
                    <a:pt x="9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7106653" y="68179"/>
              <a:ext cx="1171074" cy="1235242"/>
            </a:xfrm>
            <a:custGeom>
              <a:avLst/>
              <a:gdLst/>
              <a:ahLst/>
              <a:cxnLst>
                <a:cxn ang="0">
                  <a:pos x="146" y="66"/>
                </a:cxn>
                <a:cxn ang="0">
                  <a:pos x="146" y="66"/>
                </a:cxn>
                <a:cxn ang="0">
                  <a:pos x="132" y="72"/>
                </a:cxn>
                <a:cxn ang="0">
                  <a:pos x="118" y="76"/>
                </a:cxn>
                <a:cxn ang="0">
                  <a:pos x="106" y="78"/>
                </a:cxn>
                <a:cxn ang="0">
                  <a:pos x="96" y="78"/>
                </a:cxn>
                <a:cxn ang="0">
                  <a:pos x="82" y="78"/>
                </a:cxn>
                <a:cxn ang="0">
                  <a:pos x="78" y="76"/>
                </a:cxn>
                <a:cxn ang="0">
                  <a:pos x="78" y="76"/>
                </a:cxn>
                <a:cxn ang="0">
                  <a:pos x="88" y="74"/>
                </a:cxn>
                <a:cxn ang="0">
                  <a:pos x="100" y="72"/>
                </a:cxn>
                <a:cxn ang="0">
                  <a:pos x="122" y="60"/>
                </a:cxn>
                <a:cxn ang="0">
                  <a:pos x="146" y="44"/>
                </a:cxn>
                <a:cxn ang="0">
                  <a:pos x="146" y="44"/>
                </a:cxn>
                <a:cxn ang="0">
                  <a:pos x="136" y="44"/>
                </a:cxn>
                <a:cxn ang="0">
                  <a:pos x="126" y="42"/>
                </a:cxn>
                <a:cxn ang="0">
                  <a:pos x="108" y="32"/>
                </a:cxn>
                <a:cxn ang="0">
                  <a:pos x="72" y="12"/>
                </a:cxn>
                <a:cxn ang="0">
                  <a:pos x="56" y="2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30"/>
                </a:cxn>
                <a:cxn ang="0">
                  <a:pos x="0" y="42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2" y="70"/>
                </a:cxn>
                <a:cxn ang="0">
                  <a:pos x="16" y="76"/>
                </a:cxn>
                <a:cxn ang="0">
                  <a:pos x="22" y="82"/>
                </a:cxn>
                <a:cxn ang="0">
                  <a:pos x="22" y="82"/>
                </a:cxn>
                <a:cxn ang="0">
                  <a:pos x="16" y="86"/>
                </a:cxn>
                <a:cxn ang="0">
                  <a:pos x="12" y="92"/>
                </a:cxn>
                <a:cxn ang="0">
                  <a:pos x="10" y="98"/>
                </a:cxn>
                <a:cxn ang="0">
                  <a:pos x="8" y="106"/>
                </a:cxn>
                <a:cxn ang="0">
                  <a:pos x="10" y="118"/>
                </a:cxn>
                <a:cxn ang="0">
                  <a:pos x="14" y="130"/>
                </a:cxn>
                <a:cxn ang="0">
                  <a:pos x="22" y="142"/>
                </a:cxn>
                <a:cxn ang="0">
                  <a:pos x="36" y="150"/>
                </a:cxn>
                <a:cxn ang="0">
                  <a:pos x="42" y="152"/>
                </a:cxn>
                <a:cxn ang="0">
                  <a:pos x="50" y="154"/>
                </a:cxn>
                <a:cxn ang="0">
                  <a:pos x="58" y="154"/>
                </a:cxn>
                <a:cxn ang="0">
                  <a:pos x="68" y="152"/>
                </a:cxn>
                <a:cxn ang="0">
                  <a:pos x="68" y="152"/>
                </a:cxn>
                <a:cxn ang="0">
                  <a:pos x="76" y="150"/>
                </a:cxn>
                <a:cxn ang="0">
                  <a:pos x="86" y="146"/>
                </a:cxn>
                <a:cxn ang="0">
                  <a:pos x="102" y="136"/>
                </a:cxn>
                <a:cxn ang="0">
                  <a:pos x="114" y="122"/>
                </a:cxn>
                <a:cxn ang="0">
                  <a:pos x="126" y="106"/>
                </a:cxn>
                <a:cxn ang="0">
                  <a:pos x="134" y="92"/>
                </a:cxn>
                <a:cxn ang="0">
                  <a:pos x="142" y="78"/>
                </a:cxn>
                <a:cxn ang="0">
                  <a:pos x="146" y="66"/>
                </a:cxn>
                <a:cxn ang="0">
                  <a:pos x="146" y="66"/>
                </a:cxn>
              </a:cxnLst>
              <a:rect l="0" t="0" r="r" b="b"/>
              <a:pathLst>
                <a:path w="146" h="154">
                  <a:moveTo>
                    <a:pt x="146" y="66"/>
                  </a:moveTo>
                  <a:lnTo>
                    <a:pt x="146" y="66"/>
                  </a:lnTo>
                  <a:lnTo>
                    <a:pt x="132" y="72"/>
                  </a:lnTo>
                  <a:lnTo>
                    <a:pt x="118" y="76"/>
                  </a:lnTo>
                  <a:lnTo>
                    <a:pt x="106" y="78"/>
                  </a:lnTo>
                  <a:lnTo>
                    <a:pt x="96" y="78"/>
                  </a:lnTo>
                  <a:lnTo>
                    <a:pt x="82" y="78"/>
                  </a:lnTo>
                  <a:lnTo>
                    <a:pt x="78" y="76"/>
                  </a:lnTo>
                  <a:lnTo>
                    <a:pt x="78" y="76"/>
                  </a:lnTo>
                  <a:lnTo>
                    <a:pt x="88" y="74"/>
                  </a:lnTo>
                  <a:lnTo>
                    <a:pt x="100" y="72"/>
                  </a:lnTo>
                  <a:lnTo>
                    <a:pt x="122" y="60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36" y="44"/>
                  </a:lnTo>
                  <a:lnTo>
                    <a:pt x="126" y="42"/>
                  </a:lnTo>
                  <a:lnTo>
                    <a:pt x="108" y="32"/>
                  </a:lnTo>
                  <a:lnTo>
                    <a:pt x="72" y="12"/>
                  </a:lnTo>
                  <a:lnTo>
                    <a:pt x="56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30"/>
                  </a:lnTo>
                  <a:lnTo>
                    <a:pt x="0" y="42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2" y="70"/>
                  </a:lnTo>
                  <a:lnTo>
                    <a:pt x="16" y="76"/>
                  </a:lnTo>
                  <a:lnTo>
                    <a:pt x="22" y="82"/>
                  </a:lnTo>
                  <a:lnTo>
                    <a:pt x="22" y="82"/>
                  </a:lnTo>
                  <a:lnTo>
                    <a:pt x="16" y="86"/>
                  </a:lnTo>
                  <a:lnTo>
                    <a:pt x="12" y="92"/>
                  </a:lnTo>
                  <a:lnTo>
                    <a:pt x="10" y="98"/>
                  </a:lnTo>
                  <a:lnTo>
                    <a:pt x="8" y="106"/>
                  </a:lnTo>
                  <a:lnTo>
                    <a:pt x="10" y="118"/>
                  </a:lnTo>
                  <a:lnTo>
                    <a:pt x="14" y="130"/>
                  </a:lnTo>
                  <a:lnTo>
                    <a:pt x="22" y="142"/>
                  </a:lnTo>
                  <a:lnTo>
                    <a:pt x="36" y="150"/>
                  </a:lnTo>
                  <a:lnTo>
                    <a:pt x="42" y="152"/>
                  </a:lnTo>
                  <a:lnTo>
                    <a:pt x="50" y="154"/>
                  </a:lnTo>
                  <a:lnTo>
                    <a:pt x="58" y="154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76" y="150"/>
                  </a:lnTo>
                  <a:lnTo>
                    <a:pt x="86" y="146"/>
                  </a:lnTo>
                  <a:lnTo>
                    <a:pt x="102" y="136"/>
                  </a:lnTo>
                  <a:lnTo>
                    <a:pt x="114" y="122"/>
                  </a:lnTo>
                  <a:lnTo>
                    <a:pt x="126" y="106"/>
                  </a:lnTo>
                  <a:lnTo>
                    <a:pt x="134" y="92"/>
                  </a:lnTo>
                  <a:lnTo>
                    <a:pt x="142" y="78"/>
                  </a:lnTo>
                  <a:lnTo>
                    <a:pt x="146" y="66"/>
                  </a:lnTo>
                  <a:lnTo>
                    <a:pt x="14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auto">
            <a:xfrm>
              <a:off x="7620000" y="-1038726"/>
              <a:ext cx="1090863" cy="1219200"/>
            </a:xfrm>
            <a:custGeom>
              <a:avLst/>
              <a:gdLst/>
              <a:ahLst/>
              <a:cxnLst>
                <a:cxn ang="0">
                  <a:pos x="98" y="152"/>
                </a:cxn>
                <a:cxn ang="0">
                  <a:pos x="98" y="152"/>
                </a:cxn>
                <a:cxn ang="0">
                  <a:pos x="94" y="148"/>
                </a:cxn>
                <a:cxn ang="0">
                  <a:pos x="86" y="138"/>
                </a:cxn>
                <a:cxn ang="0">
                  <a:pos x="82" y="130"/>
                </a:cxn>
                <a:cxn ang="0">
                  <a:pos x="78" y="120"/>
                </a:cxn>
                <a:cxn ang="0">
                  <a:pos x="76" y="110"/>
                </a:cxn>
                <a:cxn ang="0">
                  <a:pos x="76" y="96"/>
                </a:cxn>
                <a:cxn ang="0">
                  <a:pos x="76" y="96"/>
                </a:cxn>
                <a:cxn ang="0">
                  <a:pos x="80" y="104"/>
                </a:cxn>
                <a:cxn ang="0">
                  <a:pos x="90" y="118"/>
                </a:cxn>
                <a:cxn ang="0">
                  <a:pos x="106" y="136"/>
                </a:cxn>
                <a:cxn ang="0">
                  <a:pos x="114" y="144"/>
                </a:cxn>
                <a:cxn ang="0">
                  <a:pos x="124" y="150"/>
                </a:cxn>
                <a:cxn ang="0">
                  <a:pos x="124" y="150"/>
                </a:cxn>
                <a:cxn ang="0">
                  <a:pos x="124" y="140"/>
                </a:cxn>
                <a:cxn ang="0">
                  <a:pos x="124" y="116"/>
                </a:cxn>
                <a:cxn ang="0">
                  <a:pos x="126" y="84"/>
                </a:cxn>
                <a:cxn ang="0">
                  <a:pos x="130" y="66"/>
                </a:cxn>
                <a:cxn ang="0">
                  <a:pos x="134" y="50"/>
                </a:cxn>
                <a:cxn ang="0">
                  <a:pos x="134" y="50"/>
                </a:cxn>
                <a:cxn ang="0">
                  <a:pos x="136" y="40"/>
                </a:cxn>
                <a:cxn ang="0">
                  <a:pos x="136" y="32"/>
                </a:cxn>
                <a:cxn ang="0">
                  <a:pos x="132" y="22"/>
                </a:cxn>
                <a:cxn ang="0">
                  <a:pos x="128" y="16"/>
                </a:cxn>
                <a:cxn ang="0">
                  <a:pos x="120" y="10"/>
                </a:cxn>
                <a:cxn ang="0">
                  <a:pos x="112" y="4"/>
                </a:cxn>
                <a:cxn ang="0">
                  <a:pos x="104" y="2"/>
                </a:cxn>
                <a:cxn ang="0">
                  <a:pos x="94" y="0"/>
                </a:cxn>
                <a:cxn ang="0">
                  <a:pos x="94" y="0"/>
                </a:cxn>
                <a:cxn ang="0">
                  <a:pos x="84" y="2"/>
                </a:cxn>
                <a:cxn ang="0">
                  <a:pos x="76" y="6"/>
                </a:cxn>
                <a:cxn ang="0">
                  <a:pos x="70" y="10"/>
                </a:cxn>
                <a:cxn ang="0">
                  <a:pos x="64" y="16"/>
                </a:cxn>
                <a:cxn ang="0">
                  <a:pos x="58" y="28"/>
                </a:cxn>
                <a:cxn ang="0">
                  <a:pos x="56" y="34"/>
                </a:cxn>
                <a:cxn ang="0">
                  <a:pos x="56" y="34"/>
                </a:cxn>
                <a:cxn ang="0">
                  <a:pos x="50" y="32"/>
                </a:cxn>
                <a:cxn ang="0">
                  <a:pos x="32" y="34"/>
                </a:cxn>
                <a:cxn ang="0">
                  <a:pos x="22" y="38"/>
                </a:cxn>
                <a:cxn ang="0">
                  <a:pos x="14" y="42"/>
                </a:cxn>
                <a:cxn ang="0">
                  <a:pos x="6" y="48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72"/>
                </a:cxn>
                <a:cxn ang="0">
                  <a:pos x="0" y="86"/>
                </a:cxn>
                <a:cxn ang="0">
                  <a:pos x="4" y="100"/>
                </a:cxn>
                <a:cxn ang="0">
                  <a:pos x="10" y="112"/>
                </a:cxn>
                <a:cxn ang="0">
                  <a:pos x="22" y="124"/>
                </a:cxn>
                <a:cxn ang="0">
                  <a:pos x="40" y="136"/>
                </a:cxn>
                <a:cxn ang="0">
                  <a:pos x="66" y="144"/>
                </a:cxn>
                <a:cxn ang="0">
                  <a:pos x="98" y="152"/>
                </a:cxn>
                <a:cxn ang="0">
                  <a:pos x="98" y="152"/>
                </a:cxn>
              </a:cxnLst>
              <a:rect l="0" t="0" r="r" b="b"/>
              <a:pathLst>
                <a:path w="136" h="152">
                  <a:moveTo>
                    <a:pt x="98" y="152"/>
                  </a:moveTo>
                  <a:lnTo>
                    <a:pt x="98" y="152"/>
                  </a:lnTo>
                  <a:lnTo>
                    <a:pt x="94" y="148"/>
                  </a:lnTo>
                  <a:lnTo>
                    <a:pt x="86" y="138"/>
                  </a:lnTo>
                  <a:lnTo>
                    <a:pt x="82" y="130"/>
                  </a:lnTo>
                  <a:lnTo>
                    <a:pt x="78" y="120"/>
                  </a:lnTo>
                  <a:lnTo>
                    <a:pt x="76" y="110"/>
                  </a:lnTo>
                  <a:lnTo>
                    <a:pt x="76" y="96"/>
                  </a:lnTo>
                  <a:lnTo>
                    <a:pt x="76" y="96"/>
                  </a:lnTo>
                  <a:lnTo>
                    <a:pt x="80" y="104"/>
                  </a:lnTo>
                  <a:lnTo>
                    <a:pt x="90" y="118"/>
                  </a:lnTo>
                  <a:lnTo>
                    <a:pt x="106" y="136"/>
                  </a:lnTo>
                  <a:lnTo>
                    <a:pt x="114" y="144"/>
                  </a:lnTo>
                  <a:lnTo>
                    <a:pt x="124" y="150"/>
                  </a:lnTo>
                  <a:lnTo>
                    <a:pt x="124" y="150"/>
                  </a:lnTo>
                  <a:lnTo>
                    <a:pt x="124" y="140"/>
                  </a:lnTo>
                  <a:lnTo>
                    <a:pt x="124" y="116"/>
                  </a:lnTo>
                  <a:lnTo>
                    <a:pt x="126" y="84"/>
                  </a:lnTo>
                  <a:lnTo>
                    <a:pt x="130" y="66"/>
                  </a:lnTo>
                  <a:lnTo>
                    <a:pt x="134" y="50"/>
                  </a:lnTo>
                  <a:lnTo>
                    <a:pt x="134" y="50"/>
                  </a:lnTo>
                  <a:lnTo>
                    <a:pt x="136" y="40"/>
                  </a:lnTo>
                  <a:lnTo>
                    <a:pt x="136" y="32"/>
                  </a:lnTo>
                  <a:lnTo>
                    <a:pt x="132" y="22"/>
                  </a:lnTo>
                  <a:lnTo>
                    <a:pt x="128" y="16"/>
                  </a:lnTo>
                  <a:lnTo>
                    <a:pt x="120" y="10"/>
                  </a:lnTo>
                  <a:lnTo>
                    <a:pt x="112" y="4"/>
                  </a:lnTo>
                  <a:lnTo>
                    <a:pt x="104" y="2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84" y="2"/>
                  </a:lnTo>
                  <a:lnTo>
                    <a:pt x="76" y="6"/>
                  </a:lnTo>
                  <a:lnTo>
                    <a:pt x="70" y="10"/>
                  </a:lnTo>
                  <a:lnTo>
                    <a:pt x="64" y="16"/>
                  </a:lnTo>
                  <a:lnTo>
                    <a:pt x="58" y="28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0" y="32"/>
                  </a:lnTo>
                  <a:lnTo>
                    <a:pt x="32" y="34"/>
                  </a:lnTo>
                  <a:lnTo>
                    <a:pt x="22" y="38"/>
                  </a:lnTo>
                  <a:lnTo>
                    <a:pt x="14" y="42"/>
                  </a:lnTo>
                  <a:lnTo>
                    <a:pt x="6" y="4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72"/>
                  </a:lnTo>
                  <a:lnTo>
                    <a:pt x="0" y="86"/>
                  </a:lnTo>
                  <a:lnTo>
                    <a:pt x="4" y="100"/>
                  </a:lnTo>
                  <a:lnTo>
                    <a:pt x="10" y="112"/>
                  </a:lnTo>
                  <a:lnTo>
                    <a:pt x="22" y="124"/>
                  </a:lnTo>
                  <a:lnTo>
                    <a:pt x="40" y="136"/>
                  </a:lnTo>
                  <a:lnTo>
                    <a:pt x="66" y="144"/>
                  </a:lnTo>
                  <a:lnTo>
                    <a:pt x="98" y="152"/>
                  </a:lnTo>
                  <a:lnTo>
                    <a:pt x="98" y="1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8390021" y="340895"/>
              <a:ext cx="272716" cy="304800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6" y="32"/>
                </a:cxn>
                <a:cxn ang="0">
                  <a:pos x="10" y="36"/>
                </a:cxn>
                <a:cxn ang="0">
                  <a:pos x="18" y="38"/>
                </a:cxn>
                <a:cxn ang="0">
                  <a:pos x="18" y="38"/>
                </a:cxn>
                <a:cxn ang="0">
                  <a:pos x="24" y="36"/>
                </a:cxn>
                <a:cxn ang="0">
                  <a:pos x="30" y="32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4" y="12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</a:cxnLst>
              <a:rect l="0" t="0" r="r" b="b"/>
              <a:pathLst>
                <a:path w="34" h="38">
                  <a:moveTo>
                    <a:pt x="0" y="18"/>
                  </a:moveTo>
                  <a:lnTo>
                    <a:pt x="0" y="18"/>
                  </a:lnTo>
                  <a:lnTo>
                    <a:pt x="2" y="26"/>
                  </a:lnTo>
                  <a:lnTo>
                    <a:pt x="6" y="32"/>
                  </a:lnTo>
                  <a:lnTo>
                    <a:pt x="10" y="36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24" y="36"/>
                  </a:lnTo>
                  <a:lnTo>
                    <a:pt x="30" y="32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2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433137" y="-669758"/>
              <a:ext cx="641684" cy="641684"/>
            </a:xfrm>
            <a:custGeom>
              <a:avLst/>
              <a:gdLst/>
              <a:ahLst/>
              <a:cxnLst>
                <a:cxn ang="0">
                  <a:pos x="30" y="46"/>
                </a:cxn>
                <a:cxn ang="0">
                  <a:pos x="30" y="46"/>
                </a:cxn>
                <a:cxn ang="0">
                  <a:pos x="26" y="48"/>
                </a:cxn>
                <a:cxn ang="0">
                  <a:pos x="20" y="54"/>
                </a:cxn>
                <a:cxn ang="0">
                  <a:pos x="12" y="66"/>
                </a:cxn>
                <a:cxn ang="0">
                  <a:pos x="8" y="72"/>
                </a:cxn>
                <a:cxn ang="0">
                  <a:pos x="6" y="80"/>
                </a:cxn>
                <a:cxn ang="0">
                  <a:pos x="6" y="80"/>
                </a:cxn>
                <a:cxn ang="0">
                  <a:pos x="16" y="7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56" y="76"/>
                </a:cxn>
                <a:cxn ang="0">
                  <a:pos x="64" y="72"/>
                </a:cxn>
                <a:cxn ang="0">
                  <a:pos x="70" y="68"/>
                </a:cxn>
                <a:cxn ang="0">
                  <a:pos x="76" y="62"/>
                </a:cxn>
                <a:cxn ang="0">
                  <a:pos x="78" y="56"/>
                </a:cxn>
                <a:cxn ang="0">
                  <a:pos x="80" y="50"/>
                </a:cxn>
                <a:cxn ang="0">
                  <a:pos x="80" y="44"/>
                </a:cxn>
                <a:cxn ang="0">
                  <a:pos x="78" y="40"/>
                </a:cxn>
                <a:cxn ang="0">
                  <a:pos x="78" y="40"/>
                </a:cxn>
                <a:cxn ang="0">
                  <a:pos x="70" y="34"/>
                </a:cxn>
                <a:cxn ang="0">
                  <a:pos x="64" y="30"/>
                </a:cxn>
                <a:cxn ang="0">
                  <a:pos x="56" y="30"/>
                </a:cxn>
                <a:cxn ang="0">
                  <a:pos x="56" y="30"/>
                </a:cxn>
                <a:cxn ang="0">
                  <a:pos x="58" y="26"/>
                </a:cxn>
                <a:cxn ang="0">
                  <a:pos x="58" y="14"/>
                </a:cxn>
                <a:cxn ang="0">
                  <a:pos x="56" y="10"/>
                </a:cxn>
                <a:cxn ang="0">
                  <a:pos x="52" y="4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4"/>
                </a:cxn>
                <a:cxn ang="0">
                  <a:pos x="10" y="10"/>
                </a:cxn>
                <a:cxn ang="0">
                  <a:pos x="4" y="18"/>
                </a:cxn>
                <a:cxn ang="0">
                  <a:pos x="2" y="30"/>
                </a:cxn>
                <a:cxn ang="0">
                  <a:pos x="0" y="48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10" y="60"/>
                </a:cxn>
                <a:cxn ang="0">
                  <a:pos x="18" y="52"/>
                </a:cxn>
                <a:cxn ang="0">
                  <a:pos x="24" y="48"/>
                </a:cxn>
                <a:cxn ang="0">
                  <a:pos x="30" y="46"/>
                </a:cxn>
                <a:cxn ang="0">
                  <a:pos x="30" y="46"/>
                </a:cxn>
              </a:cxnLst>
              <a:rect l="0" t="0" r="r" b="b"/>
              <a:pathLst>
                <a:path w="80" h="80">
                  <a:moveTo>
                    <a:pt x="30" y="46"/>
                  </a:moveTo>
                  <a:lnTo>
                    <a:pt x="30" y="46"/>
                  </a:lnTo>
                  <a:lnTo>
                    <a:pt x="26" y="48"/>
                  </a:lnTo>
                  <a:lnTo>
                    <a:pt x="20" y="54"/>
                  </a:lnTo>
                  <a:lnTo>
                    <a:pt x="12" y="66"/>
                  </a:lnTo>
                  <a:lnTo>
                    <a:pt x="8" y="72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16" y="7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56" y="76"/>
                  </a:lnTo>
                  <a:lnTo>
                    <a:pt x="64" y="72"/>
                  </a:lnTo>
                  <a:lnTo>
                    <a:pt x="70" y="68"/>
                  </a:lnTo>
                  <a:lnTo>
                    <a:pt x="76" y="62"/>
                  </a:lnTo>
                  <a:lnTo>
                    <a:pt x="78" y="56"/>
                  </a:lnTo>
                  <a:lnTo>
                    <a:pt x="80" y="50"/>
                  </a:lnTo>
                  <a:lnTo>
                    <a:pt x="80" y="44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70" y="34"/>
                  </a:lnTo>
                  <a:lnTo>
                    <a:pt x="64" y="30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58" y="26"/>
                  </a:lnTo>
                  <a:lnTo>
                    <a:pt x="58" y="14"/>
                  </a:lnTo>
                  <a:lnTo>
                    <a:pt x="56" y="10"/>
                  </a:lnTo>
                  <a:lnTo>
                    <a:pt x="52" y="4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4"/>
                  </a:lnTo>
                  <a:lnTo>
                    <a:pt x="10" y="10"/>
                  </a:lnTo>
                  <a:lnTo>
                    <a:pt x="4" y="18"/>
                  </a:lnTo>
                  <a:lnTo>
                    <a:pt x="2" y="30"/>
                  </a:lnTo>
                  <a:lnTo>
                    <a:pt x="0" y="48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0" y="60"/>
                  </a:lnTo>
                  <a:lnTo>
                    <a:pt x="18" y="52"/>
                  </a:lnTo>
                  <a:lnTo>
                    <a:pt x="24" y="48"/>
                  </a:lnTo>
                  <a:lnTo>
                    <a:pt x="30" y="46"/>
                  </a:lnTo>
                  <a:lnTo>
                    <a:pt x="30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" name="Freeform 30"/>
            <p:cNvSpPr>
              <a:spLocks/>
            </p:cNvSpPr>
            <p:nvPr/>
          </p:nvSpPr>
          <p:spPr bwMode="auto">
            <a:xfrm>
              <a:off x="449179" y="-12032"/>
              <a:ext cx="673768" cy="673768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0"/>
                </a:cxn>
                <a:cxn ang="0">
                  <a:pos x="14" y="12"/>
                </a:cxn>
                <a:cxn ang="0">
                  <a:pos x="22" y="14"/>
                </a:cxn>
                <a:cxn ang="0">
                  <a:pos x="34" y="22"/>
                </a:cxn>
                <a:cxn ang="0">
                  <a:pos x="42" y="28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38" y="26"/>
                </a:cxn>
                <a:cxn ang="0">
                  <a:pos x="30" y="24"/>
                </a:cxn>
                <a:cxn ang="0">
                  <a:pos x="16" y="18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60"/>
                </a:cxn>
                <a:cxn ang="0">
                  <a:pos x="30" y="72"/>
                </a:cxn>
                <a:cxn ang="0">
                  <a:pos x="36" y="80"/>
                </a:cxn>
                <a:cxn ang="0">
                  <a:pos x="40" y="84"/>
                </a:cxn>
                <a:cxn ang="0">
                  <a:pos x="46" y="84"/>
                </a:cxn>
                <a:cxn ang="0">
                  <a:pos x="52" y="84"/>
                </a:cxn>
                <a:cxn ang="0">
                  <a:pos x="58" y="80"/>
                </a:cxn>
                <a:cxn ang="0">
                  <a:pos x="58" y="80"/>
                </a:cxn>
                <a:cxn ang="0">
                  <a:pos x="64" y="76"/>
                </a:cxn>
                <a:cxn ang="0">
                  <a:pos x="66" y="72"/>
                </a:cxn>
                <a:cxn ang="0">
                  <a:pos x="68" y="66"/>
                </a:cxn>
                <a:cxn ang="0">
                  <a:pos x="66" y="60"/>
                </a:cxn>
                <a:cxn ang="0">
                  <a:pos x="64" y="52"/>
                </a:cxn>
                <a:cxn ang="0">
                  <a:pos x="62" y="48"/>
                </a:cxn>
                <a:cxn ang="0">
                  <a:pos x="62" y="48"/>
                </a:cxn>
                <a:cxn ang="0">
                  <a:pos x="66" y="48"/>
                </a:cxn>
                <a:cxn ang="0">
                  <a:pos x="70" y="48"/>
                </a:cxn>
                <a:cxn ang="0">
                  <a:pos x="76" y="44"/>
                </a:cxn>
                <a:cxn ang="0">
                  <a:pos x="80" y="40"/>
                </a:cxn>
                <a:cxn ang="0">
                  <a:pos x="82" y="34"/>
                </a:cxn>
                <a:cxn ang="0">
                  <a:pos x="84" y="28"/>
                </a:cxn>
                <a:cxn ang="0">
                  <a:pos x="82" y="22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4" y="10"/>
                </a:cxn>
                <a:cxn ang="0">
                  <a:pos x="70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4" y="2"/>
                </a:cxn>
                <a:cxn ang="0">
                  <a:pos x="12" y="6"/>
                </a:cxn>
                <a:cxn ang="0">
                  <a:pos x="4" y="10"/>
                </a:cxn>
                <a:cxn ang="0">
                  <a:pos x="4" y="10"/>
                </a:cxn>
              </a:cxnLst>
              <a:rect l="0" t="0" r="r" b="b"/>
              <a:pathLst>
                <a:path w="84" h="84">
                  <a:moveTo>
                    <a:pt x="4" y="10"/>
                  </a:moveTo>
                  <a:lnTo>
                    <a:pt x="4" y="10"/>
                  </a:lnTo>
                  <a:lnTo>
                    <a:pt x="14" y="12"/>
                  </a:lnTo>
                  <a:lnTo>
                    <a:pt x="22" y="14"/>
                  </a:lnTo>
                  <a:lnTo>
                    <a:pt x="34" y="22"/>
                  </a:lnTo>
                  <a:lnTo>
                    <a:pt x="42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38" y="26"/>
                  </a:lnTo>
                  <a:lnTo>
                    <a:pt x="30" y="24"/>
                  </a:lnTo>
                  <a:lnTo>
                    <a:pt x="16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60"/>
                  </a:lnTo>
                  <a:lnTo>
                    <a:pt x="30" y="72"/>
                  </a:lnTo>
                  <a:lnTo>
                    <a:pt x="36" y="80"/>
                  </a:lnTo>
                  <a:lnTo>
                    <a:pt x="40" y="84"/>
                  </a:lnTo>
                  <a:lnTo>
                    <a:pt x="46" y="84"/>
                  </a:lnTo>
                  <a:lnTo>
                    <a:pt x="52" y="84"/>
                  </a:lnTo>
                  <a:lnTo>
                    <a:pt x="58" y="80"/>
                  </a:lnTo>
                  <a:lnTo>
                    <a:pt x="58" y="80"/>
                  </a:lnTo>
                  <a:lnTo>
                    <a:pt x="64" y="76"/>
                  </a:lnTo>
                  <a:lnTo>
                    <a:pt x="66" y="72"/>
                  </a:lnTo>
                  <a:lnTo>
                    <a:pt x="68" y="66"/>
                  </a:lnTo>
                  <a:lnTo>
                    <a:pt x="66" y="60"/>
                  </a:lnTo>
                  <a:lnTo>
                    <a:pt x="64" y="52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66" y="48"/>
                  </a:lnTo>
                  <a:lnTo>
                    <a:pt x="70" y="48"/>
                  </a:lnTo>
                  <a:lnTo>
                    <a:pt x="76" y="44"/>
                  </a:lnTo>
                  <a:lnTo>
                    <a:pt x="80" y="40"/>
                  </a:lnTo>
                  <a:lnTo>
                    <a:pt x="82" y="34"/>
                  </a:lnTo>
                  <a:lnTo>
                    <a:pt x="84" y="28"/>
                  </a:lnTo>
                  <a:lnTo>
                    <a:pt x="82" y="22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4" y="10"/>
                  </a:lnTo>
                  <a:lnTo>
                    <a:pt x="70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4" y="2"/>
                  </a:lnTo>
                  <a:lnTo>
                    <a:pt x="12" y="6"/>
                  </a:lnTo>
                  <a:lnTo>
                    <a:pt x="4" y="10"/>
                  </a:lnTo>
                  <a:lnTo>
                    <a:pt x="4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auto">
            <a:xfrm>
              <a:off x="0" y="164432"/>
              <a:ext cx="593558" cy="67376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30" y="72"/>
                </a:cxn>
                <a:cxn ang="0">
                  <a:pos x="34" y="76"/>
                </a:cxn>
                <a:cxn ang="0">
                  <a:pos x="40" y="82"/>
                </a:cxn>
                <a:cxn ang="0">
                  <a:pos x="44" y="82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58" y="82"/>
                </a:cxn>
                <a:cxn ang="0">
                  <a:pos x="64" y="80"/>
                </a:cxn>
                <a:cxn ang="0">
                  <a:pos x="68" y="76"/>
                </a:cxn>
                <a:cxn ang="0">
                  <a:pos x="72" y="72"/>
                </a:cxn>
                <a:cxn ang="0">
                  <a:pos x="74" y="66"/>
                </a:cxn>
                <a:cxn ang="0">
                  <a:pos x="74" y="58"/>
                </a:cxn>
                <a:cxn ang="0">
                  <a:pos x="72" y="44"/>
                </a:cxn>
                <a:cxn ang="0">
                  <a:pos x="72" y="44"/>
                </a:cxn>
                <a:cxn ang="0">
                  <a:pos x="66" y="26"/>
                </a:cxn>
                <a:cxn ang="0">
                  <a:pos x="58" y="12"/>
                </a:cxn>
                <a:cxn ang="0">
                  <a:pos x="52" y="6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0"/>
                </a:cxn>
                <a:cxn ang="0">
                  <a:pos x="44" y="30"/>
                </a:cxn>
                <a:cxn ang="0">
                  <a:pos x="42" y="36"/>
                </a:cxn>
                <a:cxn ang="0">
                  <a:pos x="40" y="38"/>
                </a:cxn>
                <a:cxn ang="0">
                  <a:pos x="40" y="38"/>
                </a:cxn>
                <a:cxn ang="0">
                  <a:pos x="42" y="32"/>
                </a:cxn>
                <a:cxn ang="0">
                  <a:pos x="42" y="24"/>
                </a:cxn>
                <a:cxn ang="0">
                  <a:pos x="42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6" y="4"/>
                </a:cxn>
                <a:cxn ang="0">
                  <a:pos x="32" y="10"/>
                </a:cxn>
                <a:cxn ang="0">
                  <a:pos x="22" y="18"/>
                </a:cxn>
                <a:cxn ang="0">
                  <a:pos x="10" y="26"/>
                </a:cxn>
                <a:cxn ang="0">
                  <a:pos x="0" y="3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4" y="72"/>
                </a:cxn>
                <a:cxn ang="0">
                  <a:pos x="8" y="74"/>
                </a:cxn>
                <a:cxn ang="0">
                  <a:pos x="18" y="74"/>
                </a:cxn>
                <a:cxn ang="0">
                  <a:pos x="26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74" h="84">
                  <a:moveTo>
                    <a:pt x="30" y="70"/>
                  </a:moveTo>
                  <a:lnTo>
                    <a:pt x="30" y="70"/>
                  </a:lnTo>
                  <a:lnTo>
                    <a:pt x="30" y="72"/>
                  </a:lnTo>
                  <a:lnTo>
                    <a:pt x="34" y="76"/>
                  </a:lnTo>
                  <a:lnTo>
                    <a:pt x="40" y="82"/>
                  </a:lnTo>
                  <a:lnTo>
                    <a:pt x="44" y="82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8" y="82"/>
                  </a:lnTo>
                  <a:lnTo>
                    <a:pt x="64" y="80"/>
                  </a:lnTo>
                  <a:lnTo>
                    <a:pt x="68" y="76"/>
                  </a:lnTo>
                  <a:lnTo>
                    <a:pt x="72" y="72"/>
                  </a:lnTo>
                  <a:lnTo>
                    <a:pt x="74" y="66"/>
                  </a:lnTo>
                  <a:lnTo>
                    <a:pt x="74" y="58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66" y="26"/>
                  </a:lnTo>
                  <a:lnTo>
                    <a:pt x="58" y="12"/>
                  </a:lnTo>
                  <a:lnTo>
                    <a:pt x="52" y="6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0"/>
                  </a:lnTo>
                  <a:lnTo>
                    <a:pt x="44" y="30"/>
                  </a:lnTo>
                  <a:lnTo>
                    <a:pt x="42" y="36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2" y="32"/>
                  </a:lnTo>
                  <a:lnTo>
                    <a:pt x="42" y="24"/>
                  </a:lnTo>
                  <a:lnTo>
                    <a:pt x="42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4"/>
                  </a:lnTo>
                  <a:lnTo>
                    <a:pt x="32" y="10"/>
                  </a:lnTo>
                  <a:lnTo>
                    <a:pt x="22" y="18"/>
                  </a:lnTo>
                  <a:lnTo>
                    <a:pt x="10" y="26"/>
                  </a:lnTo>
                  <a:lnTo>
                    <a:pt x="0" y="3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4" y="72"/>
                  </a:lnTo>
                  <a:lnTo>
                    <a:pt x="8" y="74"/>
                  </a:lnTo>
                  <a:lnTo>
                    <a:pt x="18" y="74"/>
                  </a:lnTo>
                  <a:lnTo>
                    <a:pt x="26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" name="Freeform 32"/>
            <p:cNvSpPr>
              <a:spLocks/>
            </p:cNvSpPr>
            <p:nvPr/>
          </p:nvSpPr>
          <p:spPr bwMode="auto">
            <a:xfrm>
              <a:off x="0" y="-92242"/>
              <a:ext cx="176463" cy="176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6" y="14"/>
                </a:cxn>
                <a:cxn ang="0">
                  <a:pos x="22" y="8"/>
                </a:cxn>
                <a:cxn ang="0">
                  <a:pos x="22" y="8"/>
                </a:cxn>
                <a:cxn ang="0">
                  <a:pos x="10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" h="22">
                  <a:moveTo>
                    <a:pt x="0" y="0"/>
                  </a:moveTo>
                  <a:lnTo>
                    <a:pt x="0" y="22"/>
                  </a:lnTo>
                  <a:lnTo>
                    <a:pt x="0" y="22"/>
                  </a:lnTo>
                  <a:lnTo>
                    <a:pt x="16" y="14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10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2" name="Freeform 33"/>
            <p:cNvSpPr>
              <a:spLocks/>
            </p:cNvSpPr>
            <p:nvPr/>
          </p:nvSpPr>
          <p:spPr bwMode="auto">
            <a:xfrm>
              <a:off x="0" y="84221"/>
              <a:ext cx="192505" cy="288758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0" y="4"/>
                </a:cxn>
                <a:cxn ang="0">
                  <a:pos x="0" y="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24"/>
                </a:cxn>
                <a:cxn ang="0">
                  <a:pos x="18" y="12"/>
                </a:cxn>
                <a:cxn ang="0">
                  <a:pos x="24" y="0"/>
                </a:cxn>
                <a:cxn ang="0">
                  <a:pos x="24" y="0"/>
                </a:cxn>
              </a:cxnLst>
              <a:rect l="0" t="0" r="r" b="b"/>
              <a:pathLst>
                <a:path w="24" h="36">
                  <a:moveTo>
                    <a:pt x="24" y="0"/>
                  </a:moveTo>
                  <a:lnTo>
                    <a:pt x="24" y="0"/>
                  </a:lnTo>
                  <a:lnTo>
                    <a:pt x="10" y="4"/>
                  </a:lnTo>
                  <a:lnTo>
                    <a:pt x="0" y="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24"/>
                  </a:lnTo>
                  <a:lnTo>
                    <a:pt x="18" y="12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3" name="Freeform 34"/>
            <p:cNvSpPr>
              <a:spLocks/>
            </p:cNvSpPr>
            <p:nvPr/>
          </p:nvSpPr>
          <p:spPr bwMode="auto">
            <a:xfrm>
              <a:off x="0" y="-846221"/>
              <a:ext cx="433137" cy="689811"/>
            </a:xfrm>
            <a:custGeom>
              <a:avLst/>
              <a:gdLst/>
              <a:ahLst/>
              <a:cxnLst>
                <a:cxn ang="0">
                  <a:pos x="18" y="54"/>
                </a:cxn>
                <a:cxn ang="0">
                  <a:pos x="18" y="54"/>
                </a:cxn>
                <a:cxn ang="0">
                  <a:pos x="28" y="66"/>
                </a:cxn>
                <a:cxn ang="0">
                  <a:pos x="36" y="76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46" y="66"/>
                </a:cxn>
                <a:cxn ang="0">
                  <a:pos x="48" y="46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54" y="22"/>
                </a:cxn>
                <a:cxn ang="0">
                  <a:pos x="54" y="18"/>
                </a:cxn>
                <a:cxn ang="0">
                  <a:pos x="52" y="12"/>
                </a:cxn>
                <a:cxn ang="0">
                  <a:pos x="48" y="8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2" y="8"/>
                </a:cxn>
                <a:cxn ang="0">
                  <a:pos x="10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0" y="18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4" y="82"/>
                </a:cxn>
                <a:cxn ang="0">
                  <a:pos x="32" y="86"/>
                </a:cxn>
                <a:cxn ang="0">
                  <a:pos x="32" y="86"/>
                </a:cxn>
                <a:cxn ang="0">
                  <a:pos x="26" y="78"/>
                </a:cxn>
                <a:cxn ang="0">
                  <a:pos x="20" y="68"/>
                </a:cxn>
                <a:cxn ang="0">
                  <a:pos x="18" y="54"/>
                </a:cxn>
                <a:cxn ang="0">
                  <a:pos x="18" y="54"/>
                </a:cxn>
              </a:cxnLst>
              <a:rect l="0" t="0" r="r" b="b"/>
              <a:pathLst>
                <a:path w="54" h="86">
                  <a:moveTo>
                    <a:pt x="18" y="54"/>
                  </a:moveTo>
                  <a:lnTo>
                    <a:pt x="18" y="54"/>
                  </a:lnTo>
                  <a:lnTo>
                    <a:pt x="28" y="66"/>
                  </a:lnTo>
                  <a:lnTo>
                    <a:pt x="36" y="76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46" y="66"/>
                  </a:lnTo>
                  <a:lnTo>
                    <a:pt x="48" y="46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4" y="22"/>
                  </a:lnTo>
                  <a:lnTo>
                    <a:pt x="54" y="18"/>
                  </a:lnTo>
                  <a:lnTo>
                    <a:pt x="52" y="12"/>
                  </a:lnTo>
                  <a:lnTo>
                    <a:pt x="48" y="8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2" y="8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0" y="18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4" y="82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26" y="78"/>
                  </a:lnTo>
                  <a:lnTo>
                    <a:pt x="20" y="68"/>
                  </a:lnTo>
                  <a:lnTo>
                    <a:pt x="18" y="54"/>
                  </a:lnTo>
                  <a:lnTo>
                    <a:pt x="18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4" name="Freeform 35"/>
            <p:cNvSpPr>
              <a:spLocks/>
            </p:cNvSpPr>
            <p:nvPr/>
          </p:nvSpPr>
          <p:spPr bwMode="auto">
            <a:xfrm>
              <a:off x="256674" y="-60158"/>
              <a:ext cx="144379" cy="160421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2" y="20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18" h="20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5" name="Freeform 36"/>
            <p:cNvSpPr>
              <a:spLocks/>
            </p:cNvSpPr>
            <p:nvPr/>
          </p:nvSpPr>
          <p:spPr bwMode="auto">
            <a:xfrm>
              <a:off x="5743074" y="6067926"/>
              <a:ext cx="962526" cy="978568"/>
            </a:xfrm>
            <a:custGeom>
              <a:avLst/>
              <a:gdLst/>
              <a:ahLst/>
              <a:cxnLst>
                <a:cxn ang="0">
                  <a:pos x="84" y="46"/>
                </a:cxn>
                <a:cxn ang="0">
                  <a:pos x="84" y="46"/>
                </a:cxn>
                <a:cxn ang="0">
                  <a:pos x="86" y="40"/>
                </a:cxn>
                <a:cxn ang="0">
                  <a:pos x="86" y="24"/>
                </a:cxn>
                <a:cxn ang="0">
                  <a:pos x="84" y="16"/>
                </a:cxn>
                <a:cxn ang="0">
                  <a:pos x="80" y="8"/>
                </a:cxn>
                <a:cxn ang="0">
                  <a:pos x="72" y="2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48" y="0"/>
                </a:cxn>
                <a:cxn ang="0">
                  <a:pos x="36" y="2"/>
                </a:cxn>
                <a:cxn ang="0">
                  <a:pos x="24" y="6"/>
                </a:cxn>
                <a:cxn ang="0">
                  <a:pos x="14" y="14"/>
                </a:cxn>
                <a:cxn ang="0">
                  <a:pos x="10" y="20"/>
                </a:cxn>
                <a:cxn ang="0">
                  <a:pos x="6" y="28"/>
                </a:cxn>
                <a:cxn ang="0">
                  <a:pos x="2" y="48"/>
                </a:cxn>
                <a:cxn ang="0">
                  <a:pos x="0" y="74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4" y="102"/>
                </a:cxn>
                <a:cxn ang="0">
                  <a:pos x="14" y="90"/>
                </a:cxn>
                <a:cxn ang="0">
                  <a:pos x="20" y="84"/>
                </a:cxn>
                <a:cxn ang="0">
                  <a:pos x="26" y="78"/>
                </a:cxn>
                <a:cxn ang="0">
                  <a:pos x="36" y="74"/>
                </a:cxn>
                <a:cxn ang="0">
                  <a:pos x="44" y="72"/>
                </a:cxn>
                <a:cxn ang="0">
                  <a:pos x="44" y="72"/>
                </a:cxn>
                <a:cxn ang="0">
                  <a:pos x="40" y="74"/>
                </a:cxn>
                <a:cxn ang="0">
                  <a:pos x="28" y="84"/>
                </a:cxn>
                <a:cxn ang="0">
                  <a:pos x="22" y="90"/>
                </a:cxn>
                <a:cxn ang="0">
                  <a:pos x="16" y="100"/>
                </a:cxn>
                <a:cxn ang="0">
                  <a:pos x="12" y="110"/>
                </a:cxn>
                <a:cxn ang="0">
                  <a:pos x="10" y="122"/>
                </a:cxn>
                <a:cxn ang="0">
                  <a:pos x="10" y="122"/>
                </a:cxn>
                <a:cxn ang="0">
                  <a:pos x="24" y="120"/>
                </a:cxn>
                <a:cxn ang="0">
                  <a:pos x="44" y="118"/>
                </a:cxn>
                <a:cxn ang="0">
                  <a:pos x="70" y="118"/>
                </a:cxn>
                <a:cxn ang="0">
                  <a:pos x="70" y="118"/>
                </a:cxn>
                <a:cxn ang="0">
                  <a:pos x="84" y="116"/>
                </a:cxn>
                <a:cxn ang="0">
                  <a:pos x="96" y="110"/>
                </a:cxn>
                <a:cxn ang="0">
                  <a:pos x="104" y="104"/>
                </a:cxn>
                <a:cxn ang="0">
                  <a:pos x="112" y="96"/>
                </a:cxn>
                <a:cxn ang="0">
                  <a:pos x="118" y="86"/>
                </a:cxn>
                <a:cxn ang="0">
                  <a:pos x="120" y="76"/>
                </a:cxn>
                <a:cxn ang="0">
                  <a:pos x="120" y="68"/>
                </a:cxn>
                <a:cxn ang="0">
                  <a:pos x="118" y="62"/>
                </a:cxn>
                <a:cxn ang="0">
                  <a:pos x="118" y="62"/>
                </a:cxn>
                <a:cxn ang="0">
                  <a:pos x="112" y="56"/>
                </a:cxn>
                <a:cxn ang="0">
                  <a:pos x="106" y="52"/>
                </a:cxn>
                <a:cxn ang="0">
                  <a:pos x="96" y="48"/>
                </a:cxn>
                <a:cxn ang="0">
                  <a:pos x="88" y="46"/>
                </a:cxn>
                <a:cxn ang="0">
                  <a:pos x="84" y="46"/>
                </a:cxn>
                <a:cxn ang="0">
                  <a:pos x="84" y="46"/>
                </a:cxn>
              </a:cxnLst>
              <a:rect l="0" t="0" r="r" b="b"/>
              <a:pathLst>
                <a:path w="120" h="122">
                  <a:moveTo>
                    <a:pt x="84" y="46"/>
                  </a:moveTo>
                  <a:lnTo>
                    <a:pt x="84" y="46"/>
                  </a:lnTo>
                  <a:lnTo>
                    <a:pt x="86" y="40"/>
                  </a:lnTo>
                  <a:lnTo>
                    <a:pt x="86" y="24"/>
                  </a:lnTo>
                  <a:lnTo>
                    <a:pt x="84" y="16"/>
                  </a:lnTo>
                  <a:lnTo>
                    <a:pt x="80" y="8"/>
                  </a:lnTo>
                  <a:lnTo>
                    <a:pt x="72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48" y="0"/>
                  </a:lnTo>
                  <a:lnTo>
                    <a:pt x="36" y="2"/>
                  </a:lnTo>
                  <a:lnTo>
                    <a:pt x="24" y="6"/>
                  </a:lnTo>
                  <a:lnTo>
                    <a:pt x="14" y="14"/>
                  </a:lnTo>
                  <a:lnTo>
                    <a:pt x="10" y="20"/>
                  </a:lnTo>
                  <a:lnTo>
                    <a:pt x="6" y="28"/>
                  </a:lnTo>
                  <a:lnTo>
                    <a:pt x="2" y="48"/>
                  </a:lnTo>
                  <a:lnTo>
                    <a:pt x="0" y="74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4" y="102"/>
                  </a:lnTo>
                  <a:lnTo>
                    <a:pt x="14" y="90"/>
                  </a:lnTo>
                  <a:lnTo>
                    <a:pt x="20" y="84"/>
                  </a:lnTo>
                  <a:lnTo>
                    <a:pt x="26" y="78"/>
                  </a:lnTo>
                  <a:lnTo>
                    <a:pt x="36" y="74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0" y="74"/>
                  </a:lnTo>
                  <a:lnTo>
                    <a:pt x="28" y="84"/>
                  </a:lnTo>
                  <a:lnTo>
                    <a:pt x="22" y="90"/>
                  </a:lnTo>
                  <a:lnTo>
                    <a:pt x="16" y="100"/>
                  </a:lnTo>
                  <a:lnTo>
                    <a:pt x="12" y="110"/>
                  </a:lnTo>
                  <a:lnTo>
                    <a:pt x="10" y="122"/>
                  </a:lnTo>
                  <a:lnTo>
                    <a:pt x="10" y="122"/>
                  </a:lnTo>
                  <a:lnTo>
                    <a:pt x="24" y="120"/>
                  </a:lnTo>
                  <a:lnTo>
                    <a:pt x="44" y="118"/>
                  </a:lnTo>
                  <a:lnTo>
                    <a:pt x="70" y="118"/>
                  </a:lnTo>
                  <a:lnTo>
                    <a:pt x="70" y="118"/>
                  </a:lnTo>
                  <a:lnTo>
                    <a:pt x="84" y="116"/>
                  </a:lnTo>
                  <a:lnTo>
                    <a:pt x="96" y="110"/>
                  </a:lnTo>
                  <a:lnTo>
                    <a:pt x="104" y="104"/>
                  </a:lnTo>
                  <a:lnTo>
                    <a:pt x="112" y="96"/>
                  </a:lnTo>
                  <a:lnTo>
                    <a:pt x="118" y="86"/>
                  </a:lnTo>
                  <a:lnTo>
                    <a:pt x="120" y="76"/>
                  </a:lnTo>
                  <a:lnTo>
                    <a:pt x="120" y="68"/>
                  </a:lnTo>
                  <a:lnTo>
                    <a:pt x="118" y="62"/>
                  </a:lnTo>
                  <a:lnTo>
                    <a:pt x="118" y="62"/>
                  </a:lnTo>
                  <a:lnTo>
                    <a:pt x="112" y="56"/>
                  </a:lnTo>
                  <a:lnTo>
                    <a:pt x="106" y="52"/>
                  </a:lnTo>
                  <a:lnTo>
                    <a:pt x="96" y="48"/>
                  </a:lnTo>
                  <a:lnTo>
                    <a:pt x="88" y="46"/>
                  </a:lnTo>
                  <a:lnTo>
                    <a:pt x="84" y="46"/>
                  </a:lnTo>
                  <a:lnTo>
                    <a:pt x="84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6" name="Freeform 37"/>
            <p:cNvSpPr>
              <a:spLocks/>
            </p:cNvSpPr>
            <p:nvPr/>
          </p:nvSpPr>
          <p:spPr bwMode="auto">
            <a:xfrm>
              <a:off x="5759116" y="7078579"/>
              <a:ext cx="1010653" cy="770021"/>
            </a:xfrm>
            <a:custGeom>
              <a:avLst/>
              <a:gdLst/>
              <a:ahLst/>
              <a:cxnLst>
                <a:cxn ang="0">
                  <a:pos x="120" y="22"/>
                </a:cxn>
                <a:cxn ang="0">
                  <a:pos x="120" y="22"/>
                </a:cxn>
                <a:cxn ang="0">
                  <a:pos x="112" y="14"/>
                </a:cxn>
                <a:cxn ang="0">
                  <a:pos x="106" y="8"/>
                </a:cxn>
                <a:cxn ang="0">
                  <a:pos x="96" y="4"/>
                </a:cxn>
                <a:cxn ang="0">
                  <a:pos x="88" y="2"/>
                </a:cxn>
                <a:cxn ang="0">
                  <a:pos x="70" y="0"/>
                </a:cxn>
                <a:cxn ang="0">
                  <a:pos x="50" y="2"/>
                </a:cxn>
                <a:cxn ang="0">
                  <a:pos x="34" y="4"/>
                </a:cxn>
                <a:cxn ang="0">
                  <a:pos x="20" y="8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16"/>
                </a:cxn>
                <a:cxn ang="0">
                  <a:pos x="34" y="20"/>
                </a:cxn>
                <a:cxn ang="0">
                  <a:pos x="44" y="24"/>
                </a:cxn>
                <a:cxn ang="0">
                  <a:pos x="52" y="30"/>
                </a:cxn>
                <a:cxn ang="0">
                  <a:pos x="62" y="42"/>
                </a:cxn>
                <a:cxn ang="0">
                  <a:pos x="66" y="46"/>
                </a:cxn>
                <a:cxn ang="0">
                  <a:pos x="66" y="46"/>
                </a:cxn>
                <a:cxn ang="0">
                  <a:pos x="56" y="40"/>
                </a:cxn>
                <a:cxn ang="0">
                  <a:pos x="46" y="34"/>
                </a:cxn>
                <a:cxn ang="0">
                  <a:pos x="24" y="28"/>
                </a:cxn>
                <a:cxn ang="0">
                  <a:pos x="6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6" y="28"/>
                </a:cxn>
                <a:cxn ang="0">
                  <a:pos x="14" y="36"/>
                </a:cxn>
                <a:cxn ang="0">
                  <a:pos x="18" y="44"/>
                </a:cxn>
                <a:cxn ang="0">
                  <a:pos x="24" y="54"/>
                </a:cxn>
                <a:cxn ang="0">
                  <a:pos x="40" y="96"/>
                </a:cxn>
                <a:cxn ang="0">
                  <a:pos x="102" y="96"/>
                </a:cxn>
                <a:cxn ang="0">
                  <a:pos x="102" y="96"/>
                </a:cxn>
                <a:cxn ang="0">
                  <a:pos x="100" y="88"/>
                </a:cxn>
                <a:cxn ang="0">
                  <a:pos x="98" y="78"/>
                </a:cxn>
                <a:cxn ang="0">
                  <a:pos x="94" y="70"/>
                </a:cxn>
                <a:cxn ang="0">
                  <a:pos x="94" y="70"/>
                </a:cxn>
                <a:cxn ang="0">
                  <a:pos x="100" y="72"/>
                </a:cxn>
                <a:cxn ang="0">
                  <a:pos x="108" y="70"/>
                </a:cxn>
                <a:cxn ang="0">
                  <a:pos x="114" y="66"/>
                </a:cxn>
                <a:cxn ang="0">
                  <a:pos x="120" y="60"/>
                </a:cxn>
                <a:cxn ang="0">
                  <a:pos x="124" y="52"/>
                </a:cxn>
                <a:cxn ang="0">
                  <a:pos x="126" y="42"/>
                </a:cxn>
                <a:cxn ang="0">
                  <a:pos x="126" y="32"/>
                </a:cxn>
                <a:cxn ang="0">
                  <a:pos x="120" y="22"/>
                </a:cxn>
                <a:cxn ang="0">
                  <a:pos x="120" y="22"/>
                </a:cxn>
              </a:cxnLst>
              <a:rect l="0" t="0" r="r" b="b"/>
              <a:pathLst>
                <a:path w="126" h="96">
                  <a:moveTo>
                    <a:pt x="120" y="22"/>
                  </a:moveTo>
                  <a:lnTo>
                    <a:pt x="120" y="22"/>
                  </a:lnTo>
                  <a:lnTo>
                    <a:pt x="112" y="14"/>
                  </a:lnTo>
                  <a:lnTo>
                    <a:pt x="106" y="8"/>
                  </a:lnTo>
                  <a:lnTo>
                    <a:pt x="96" y="4"/>
                  </a:lnTo>
                  <a:lnTo>
                    <a:pt x="88" y="2"/>
                  </a:lnTo>
                  <a:lnTo>
                    <a:pt x="70" y="0"/>
                  </a:lnTo>
                  <a:lnTo>
                    <a:pt x="50" y="2"/>
                  </a:lnTo>
                  <a:lnTo>
                    <a:pt x="34" y="4"/>
                  </a:lnTo>
                  <a:lnTo>
                    <a:pt x="20" y="8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16"/>
                  </a:lnTo>
                  <a:lnTo>
                    <a:pt x="34" y="20"/>
                  </a:lnTo>
                  <a:lnTo>
                    <a:pt x="44" y="24"/>
                  </a:lnTo>
                  <a:lnTo>
                    <a:pt x="52" y="30"/>
                  </a:lnTo>
                  <a:lnTo>
                    <a:pt x="62" y="42"/>
                  </a:lnTo>
                  <a:lnTo>
                    <a:pt x="66" y="46"/>
                  </a:lnTo>
                  <a:lnTo>
                    <a:pt x="66" y="46"/>
                  </a:lnTo>
                  <a:lnTo>
                    <a:pt x="56" y="40"/>
                  </a:lnTo>
                  <a:lnTo>
                    <a:pt x="46" y="34"/>
                  </a:lnTo>
                  <a:lnTo>
                    <a:pt x="24" y="28"/>
                  </a:lnTo>
                  <a:lnTo>
                    <a:pt x="6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6" y="28"/>
                  </a:lnTo>
                  <a:lnTo>
                    <a:pt x="14" y="36"/>
                  </a:lnTo>
                  <a:lnTo>
                    <a:pt x="18" y="44"/>
                  </a:lnTo>
                  <a:lnTo>
                    <a:pt x="24" y="54"/>
                  </a:lnTo>
                  <a:lnTo>
                    <a:pt x="40" y="96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00" y="88"/>
                  </a:lnTo>
                  <a:lnTo>
                    <a:pt x="98" y="78"/>
                  </a:lnTo>
                  <a:lnTo>
                    <a:pt x="94" y="70"/>
                  </a:lnTo>
                  <a:lnTo>
                    <a:pt x="94" y="70"/>
                  </a:lnTo>
                  <a:lnTo>
                    <a:pt x="100" y="72"/>
                  </a:lnTo>
                  <a:lnTo>
                    <a:pt x="108" y="70"/>
                  </a:lnTo>
                  <a:lnTo>
                    <a:pt x="114" y="66"/>
                  </a:lnTo>
                  <a:lnTo>
                    <a:pt x="120" y="60"/>
                  </a:lnTo>
                  <a:lnTo>
                    <a:pt x="124" y="52"/>
                  </a:lnTo>
                  <a:lnTo>
                    <a:pt x="126" y="42"/>
                  </a:lnTo>
                  <a:lnTo>
                    <a:pt x="126" y="32"/>
                  </a:lnTo>
                  <a:lnTo>
                    <a:pt x="120" y="22"/>
                  </a:lnTo>
                  <a:lnTo>
                    <a:pt x="12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7" name="Freeform 38"/>
            <p:cNvSpPr>
              <a:spLocks/>
            </p:cNvSpPr>
            <p:nvPr/>
          </p:nvSpPr>
          <p:spPr bwMode="auto">
            <a:xfrm>
              <a:off x="5021179" y="7335253"/>
              <a:ext cx="930442" cy="513347"/>
            </a:xfrm>
            <a:custGeom>
              <a:avLst/>
              <a:gdLst/>
              <a:ahLst/>
              <a:cxnLst>
                <a:cxn ang="0">
                  <a:pos x="82" y="6"/>
                </a:cxn>
                <a:cxn ang="0">
                  <a:pos x="82" y="6"/>
                </a:cxn>
                <a:cxn ang="0">
                  <a:pos x="82" y="18"/>
                </a:cxn>
                <a:cxn ang="0">
                  <a:pos x="80" y="30"/>
                </a:cxn>
                <a:cxn ang="0">
                  <a:pos x="76" y="46"/>
                </a:cxn>
                <a:cxn ang="0">
                  <a:pos x="70" y="54"/>
                </a:cxn>
                <a:cxn ang="0">
                  <a:pos x="68" y="58"/>
                </a:cxn>
                <a:cxn ang="0">
                  <a:pos x="68" y="58"/>
                </a:cxn>
                <a:cxn ang="0">
                  <a:pos x="72" y="48"/>
                </a:cxn>
                <a:cxn ang="0">
                  <a:pos x="72" y="36"/>
                </a:cxn>
                <a:cxn ang="0">
                  <a:pos x="70" y="18"/>
                </a:cxn>
                <a:cxn ang="0">
                  <a:pos x="68" y="4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62" y="8"/>
                </a:cxn>
                <a:cxn ang="0">
                  <a:pos x="54" y="16"/>
                </a:cxn>
                <a:cxn ang="0">
                  <a:pos x="46" y="24"/>
                </a:cxn>
                <a:cxn ang="0">
                  <a:pos x="36" y="30"/>
                </a:cxn>
                <a:cxn ang="0">
                  <a:pos x="14" y="46"/>
                </a:cxn>
                <a:cxn ang="0">
                  <a:pos x="6" y="54"/>
                </a:cxn>
                <a:cxn ang="0">
                  <a:pos x="0" y="64"/>
                </a:cxn>
                <a:cxn ang="0">
                  <a:pos x="116" y="64"/>
                </a:cxn>
                <a:cxn ang="0">
                  <a:pos x="116" y="64"/>
                </a:cxn>
                <a:cxn ang="0">
                  <a:pos x="112" y="50"/>
                </a:cxn>
                <a:cxn ang="0">
                  <a:pos x="106" y="36"/>
                </a:cxn>
                <a:cxn ang="0">
                  <a:pos x="100" y="26"/>
                </a:cxn>
                <a:cxn ang="0">
                  <a:pos x="94" y="18"/>
                </a:cxn>
                <a:cxn ang="0">
                  <a:pos x="86" y="8"/>
                </a:cxn>
                <a:cxn ang="0">
                  <a:pos x="82" y="6"/>
                </a:cxn>
                <a:cxn ang="0">
                  <a:pos x="82" y="6"/>
                </a:cxn>
              </a:cxnLst>
              <a:rect l="0" t="0" r="r" b="b"/>
              <a:pathLst>
                <a:path w="116" h="64">
                  <a:moveTo>
                    <a:pt x="82" y="6"/>
                  </a:moveTo>
                  <a:lnTo>
                    <a:pt x="82" y="6"/>
                  </a:lnTo>
                  <a:lnTo>
                    <a:pt x="82" y="18"/>
                  </a:lnTo>
                  <a:lnTo>
                    <a:pt x="80" y="30"/>
                  </a:lnTo>
                  <a:lnTo>
                    <a:pt x="76" y="46"/>
                  </a:lnTo>
                  <a:lnTo>
                    <a:pt x="70" y="54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72" y="48"/>
                  </a:lnTo>
                  <a:lnTo>
                    <a:pt x="72" y="36"/>
                  </a:lnTo>
                  <a:lnTo>
                    <a:pt x="70" y="18"/>
                  </a:lnTo>
                  <a:lnTo>
                    <a:pt x="68" y="4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4" y="16"/>
                  </a:lnTo>
                  <a:lnTo>
                    <a:pt x="46" y="24"/>
                  </a:lnTo>
                  <a:lnTo>
                    <a:pt x="36" y="30"/>
                  </a:lnTo>
                  <a:lnTo>
                    <a:pt x="14" y="46"/>
                  </a:lnTo>
                  <a:lnTo>
                    <a:pt x="6" y="54"/>
                  </a:lnTo>
                  <a:lnTo>
                    <a:pt x="0" y="64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12" y="50"/>
                  </a:lnTo>
                  <a:lnTo>
                    <a:pt x="106" y="36"/>
                  </a:lnTo>
                  <a:lnTo>
                    <a:pt x="100" y="26"/>
                  </a:lnTo>
                  <a:lnTo>
                    <a:pt x="94" y="18"/>
                  </a:lnTo>
                  <a:lnTo>
                    <a:pt x="86" y="8"/>
                  </a:lnTo>
                  <a:lnTo>
                    <a:pt x="82" y="6"/>
                  </a:lnTo>
                  <a:lnTo>
                    <a:pt x="8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8" name="Freeform 39"/>
            <p:cNvSpPr>
              <a:spLocks/>
            </p:cNvSpPr>
            <p:nvPr/>
          </p:nvSpPr>
          <p:spPr bwMode="auto">
            <a:xfrm>
              <a:off x="4363453" y="6741695"/>
              <a:ext cx="1010653" cy="1058779"/>
            </a:xfrm>
            <a:custGeom>
              <a:avLst/>
              <a:gdLst/>
              <a:ahLst/>
              <a:cxnLst>
                <a:cxn ang="0">
                  <a:pos x="66" y="66"/>
                </a:cxn>
                <a:cxn ang="0">
                  <a:pos x="66" y="66"/>
                </a:cxn>
                <a:cxn ang="0">
                  <a:pos x="74" y="66"/>
                </a:cxn>
                <a:cxn ang="0">
                  <a:pos x="84" y="62"/>
                </a:cxn>
                <a:cxn ang="0">
                  <a:pos x="104" y="52"/>
                </a:cxn>
                <a:cxn ang="0">
                  <a:pos x="124" y="40"/>
                </a:cxn>
                <a:cxn ang="0">
                  <a:pos x="124" y="40"/>
                </a:cxn>
                <a:cxn ang="0">
                  <a:pos x="116" y="38"/>
                </a:cxn>
                <a:cxn ang="0">
                  <a:pos x="108" y="36"/>
                </a:cxn>
                <a:cxn ang="0">
                  <a:pos x="92" y="30"/>
                </a:cxn>
                <a:cxn ang="0">
                  <a:pos x="62" y="10"/>
                </a:cxn>
                <a:cxn ang="0">
                  <a:pos x="48" y="4"/>
                </a:cxn>
                <a:cxn ang="0">
                  <a:pos x="40" y="2"/>
                </a:cxn>
                <a:cxn ang="0">
                  <a:pos x="34" y="0"/>
                </a:cxn>
                <a:cxn ang="0">
                  <a:pos x="26" y="2"/>
                </a:cxn>
                <a:cxn ang="0">
                  <a:pos x="20" y="4"/>
                </a:cxn>
                <a:cxn ang="0">
                  <a:pos x="14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28"/>
                </a:cxn>
                <a:cxn ang="0">
                  <a:pos x="0" y="38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14" y="66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10" y="80"/>
                </a:cxn>
                <a:cxn ang="0">
                  <a:pos x="6" y="92"/>
                </a:cxn>
                <a:cxn ang="0">
                  <a:pos x="8" y="102"/>
                </a:cxn>
                <a:cxn ang="0">
                  <a:pos x="12" y="112"/>
                </a:cxn>
                <a:cxn ang="0">
                  <a:pos x="20" y="122"/>
                </a:cxn>
                <a:cxn ang="0">
                  <a:pos x="30" y="128"/>
                </a:cxn>
                <a:cxn ang="0">
                  <a:pos x="42" y="132"/>
                </a:cxn>
                <a:cxn ang="0">
                  <a:pos x="58" y="132"/>
                </a:cxn>
                <a:cxn ang="0">
                  <a:pos x="58" y="132"/>
                </a:cxn>
                <a:cxn ang="0">
                  <a:pos x="66" y="130"/>
                </a:cxn>
                <a:cxn ang="0">
                  <a:pos x="72" y="126"/>
                </a:cxn>
                <a:cxn ang="0">
                  <a:pos x="86" y="118"/>
                </a:cxn>
                <a:cxn ang="0">
                  <a:pos x="98" y="106"/>
                </a:cxn>
                <a:cxn ang="0">
                  <a:pos x="108" y="92"/>
                </a:cxn>
                <a:cxn ang="0">
                  <a:pos x="120" y="68"/>
                </a:cxn>
                <a:cxn ang="0">
                  <a:pos x="126" y="58"/>
                </a:cxn>
                <a:cxn ang="0">
                  <a:pos x="126" y="58"/>
                </a:cxn>
                <a:cxn ang="0">
                  <a:pos x="112" y="62"/>
                </a:cxn>
                <a:cxn ang="0">
                  <a:pos x="100" y="66"/>
                </a:cxn>
                <a:cxn ang="0">
                  <a:pos x="82" y="68"/>
                </a:cxn>
                <a:cxn ang="0">
                  <a:pos x="70" y="68"/>
                </a:cxn>
                <a:cxn ang="0">
                  <a:pos x="66" y="66"/>
                </a:cxn>
                <a:cxn ang="0">
                  <a:pos x="66" y="66"/>
                </a:cxn>
              </a:cxnLst>
              <a:rect l="0" t="0" r="r" b="b"/>
              <a:pathLst>
                <a:path w="126" h="132">
                  <a:moveTo>
                    <a:pt x="66" y="66"/>
                  </a:moveTo>
                  <a:lnTo>
                    <a:pt x="66" y="66"/>
                  </a:lnTo>
                  <a:lnTo>
                    <a:pt x="74" y="66"/>
                  </a:lnTo>
                  <a:lnTo>
                    <a:pt x="84" y="62"/>
                  </a:lnTo>
                  <a:lnTo>
                    <a:pt x="104" y="52"/>
                  </a:lnTo>
                  <a:lnTo>
                    <a:pt x="124" y="40"/>
                  </a:lnTo>
                  <a:lnTo>
                    <a:pt x="124" y="40"/>
                  </a:lnTo>
                  <a:lnTo>
                    <a:pt x="116" y="38"/>
                  </a:lnTo>
                  <a:lnTo>
                    <a:pt x="108" y="36"/>
                  </a:lnTo>
                  <a:lnTo>
                    <a:pt x="92" y="30"/>
                  </a:lnTo>
                  <a:lnTo>
                    <a:pt x="62" y="10"/>
                  </a:lnTo>
                  <a:lnTo>
                    <a:pt x="48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6" y="2"/>
                  </a:lnTo>
                  <a:lnTo>
                    <a:pt x="20" y="4"/>
                  </a:lnTo>
                  <a:lnTo>
                    <a:pt x="14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28"/>
                  </a:lnTo>
                  <a:lnTo>
                    <a:pt x="0" y="38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14" y="66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0" y="80"/>
                  </a:lnTo>
                  <a:lnTo>
                    <a:pt x="6" y="92"/>
                  </a:lnTo>
                  <a:lnTo>
                    <a:pt x="8" y="102"/>
                  </a:lnTo>
                  <a:lnTo>
                    <a:pt x="12" y="112"/>
                  </a:lnTo>
                  <a:lnTo>
                    <a:pt x="20" y="122"/>
                  </a:lnTo>
                  <a:lnTo>
                    <a:pt x="30" y="128"/>
                  </a:lnTo>
                  <a:lnTo>
                    <a:pt x="42" y="132"/>
                  </a:lnTo>
                  <a:lnTo>
                    <a:pt x="58" y="132"/>
                  </a:lnTo>
                  <a:lnTo>
                    <a:pt x="58" y="132"/>
                  </a:lnTo>
                  <a:lnTo>
                    <a:pt x="66" y="130"/>
                  </a:lnTo>
                  <a:lnTo>
                    <a:pt x="72" y="126"/>
                  </a:lnTo>
                  <a:lnTo>
                    <a:pt x="86" y="118"/>
                  </a:lnTo>
                  <a:lnTo>
                    <a:pt x="98" y="106"/>
                  </a:lnTo>
                  <a:lnTo>
                    <a:pt x="108" y="92"/>
                  </a:lnTo>
                  <a:lnTo>
                    <a:pt x="120" y="68"/>
                  </a:lnTo>
                  <a:lnTo>
                    <a:pt x="126" y="58"/>
                  </a:lnTo>
                  <a:lnTo>
                    <a:pt x="126" y="58"/>
                  </a:lnTo>
                  <a:lnTo>
                    <a:pt x="112" y="62"/>
                  </a:lnTo>
                  <a:lnTo>
                    <a:pt x="100" y="66"/>
                  </a:lnTo>
                  <a:lnTo>
                    <a:pt x="82" y="68"/>
                  </a:lnTo>
                  <a:lnTo>
                    <a:pt x="70" y="68"/>
                  </a:lnTo>
                  <a:lnTo>
                    <a:pt x="66" y="66"/>
                  </a:lnTo>
                  <a:lnTo>
                    <a:pt x="6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9" name="Freeform 40"/>
            <p:cNvSpPr>
              <a:spLocks/>
            </p:cNvSpPr>
            <p:nvPr/>
          </p:nvSpPr>
          <p:spPr bwMode="auto">
            <a:xfrm>
              <a:off x="4796589" y="5811253"/>
              <a:ext cx="930442" cy="1042737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80" y="0"/>
                </a:cxn>
                <a:cxn ang="0">
                  <a:pos x="72" y="0"/>
                </a:cxn>
                <a:cxn ang="0">
                  <a:pos x="66" y="4"/>
                </a:cxn>
                <a:cxn ang="0">
                  <a:pos x="60" y="8"/>
                </a:cxn>
                <a:cxn ang="0">
                  <a:pos x="56" y="14"/>
                </a:cxn>
                <a:cxn ang="0">
                  <a:pos x="50" y="22"/>
                </a:cxn>
                <a:cxn ang="0">
                  <a:pos x="50" y="28"/>
                </a:cxn>
                <a:cxn ang="0">
                  <a:pos x="50" y="28"/>
                </a:cxn>
                <a:cxn ang="0">
                  <a:pos x="42" y="28"/>
                </a:cxn>
                <a:cxn ang="0">
                  <a:pos x="28" y="28"/>
                </a:cxn>
                <a:cxn ang="0">
                  <a:pos x="20" y="30"/>
                </a:cxn>
                <a:cxn ang="0">
                  <a:pos x="12" y="34"/>
                </a:cxn>
                <a:cxn ang="0">
                  <a:pos x="6" y="40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0" y="60"/>
                </a:cxn>
                <a:cxn ang="0">
                  <a:pos x="0" y="72"/>
                </a:cxn>
                <a:cxn ang="0">
                  <a:pos x="4" y="84"/>
                </a:cxn>
                <a:cxn ang="0">
                  <a:pos x="10" y="96"/>
                </a:cxn>
                <a:cxn ang="0">
                  <a:pos x="20" y="106"/>
                </a:cxn>
                <a:cxn ang="0">
                  <a:pos x="36" y="114"/>
                </a:cxn>
                <a:cxn ang="0">
                  <a:pos x="56" y="122"/>
                </a:cxn>
                <a:cxn ang="0">
                  <a:pos x="84" y="130"/>
                </a:cxn>
                <a:cxn ang="0">
                  <a:pos x="84" y="130"/>
                </a:cxn>
                <a:cxn ang="0">
                  <a:pos x="80" y="126"/>
                </a:cxn>
                <a:cxn ang="0">
                  <a:pos x="74" y="116"/>
                </a:cxn>
                <a:cxn ang="0">
                  <a:pos x="68" y="102"/>
                </a:cxn>
                <a:cxn ang="0">
                  <a:pos x="66" y="92"/>
                </a:cxn>
                <a:cxn ang="0">
                  <a:pos x="64" y="82"/>
                </a:cxn>
                <a:cxn ang="0">
                  <a:pos x="64" y="82"/>
                </a:cxn>
                <a:cxn ang="0">
                  <a:pos x="78" y="100"/>
                </a:cxn>
                <a:cxn ang="0">
                  <a:pos x="90" y="116"/>
                </a:cxn>
                <a:cxn ang="0">
                  <a:pos x="98" y="122"/>
                </a:cxn>
                <a:cxn ang="0">
                  <a:pos x="106" y="128"/>
                </a:cxn>
                <a:cxn ang="0">
                  <a:pos x="106" y="128"/>
                </a:cxn>
                <a:cxn ang="0">
                  <a:pos x="106" y="98"/>
                </a:cxn>
                <a:cxn ang="0">
                  <a:pos x="108" y="70"/>
                </a:cxn>
                <a:cxn ang="0">
                  <a:pos x="112" y="56"/>
                </a:cxn>
                <a:cxn ang="0">
                  <a:pos x="116" y="42"/>
                </a:cxn>
                <a:cxn ang="0">
                  <a:pos x="116" y="42"/>
                </a:cxn>
                <a:cxn ang="0">
                  <a:pos x="116" y="34"/>
                </a:cxn>
                <a:cxn ang="0">
                  <a:pos x="116" y="26"/>
                </a:cxn>
                <a:cxn ang="0">
                  <a:pos x="114" y="18"/>
                </a:cxn>
                <a:cxn ang="0">
                  <a:pos x="110" y="12"/>
                </a:cxn>
                <a:cxn ang="0">
                  <a:pos x="104" y="6"/>
                </a:cxn>
                <a:cxn ang="0">
                  <a:pos x="96" y="2"/>
                </a:cxn>
                <a:cxn ang="0">
                  <a:pos x="88" y="0"/>
                </a:cxn>
                <a:cxn ang="0">
                  <a:pos x="80" y="0"/>
                </a:cxn>
                <a:cxn ang="0">
                  <a:pos x="80" y="0"/>
                </a:cxn>
              </a:cxnLst>
              <a:rect l="0" t="0" r="r" b="b"/>
              <a:pathLst>
                <a:path w="116" h="130">
                  <a:moveTo>
                    <a:pt x="80" y="0"/>
                  </a:moveTo>
                  <a:lnTo>
                    <a:pt x="80" y="0"/>
                  </a:lnTo>
                  <a:lnTo>
                    <a:pt x="72" y="0"/>
                  </a:lnTo>
                  <a:lnTo>
                    <a:pt x="66" y="4"/>
                  </a:lnTo>
                  <a:lnTo>
                    <a:pt x="60" y="8"/>
                  </a:lnTo>
                  <a:lnTo>
                    <a:pt x="56" y="14"/>
                  </a:lnTo>
                  <a:lnTo>
                    <a:pt x="50" y="22"/>
                  </a:lnTo>
                  <a:lnTo>
                    <a:pt x="50" y="28"/>
                  </a:lnTo>
                  <a:lnTo>
                    <a:pt x="50" y="28"/>
                  </a:lnTo>
                  <a:lnTo>
                    <a:pt x="42" y="28"/>
                  </a:lnTo>
                  <a:lnTo>
                    <a:pt x="28" y="28"/>
                  </a:lnTo>
                  <a:lnTo>
                    <a:pt x="20" y="30"/>
                  </a:lnTo>
                  <a:lnTo>
                    <a:pt x="12" y="34"/>
                  </a:lnTo>
                  <a:lnTo>
                    <a:pt x="6" y="4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10" y="96"/>
                  </a:lnTo>
                  <a:lnTo>
                    <a:pt x="20" y="106"/>
                  </a:lnTo>
                  <a:lnTo>
                    <a:pt x="36" y="114"/>
                  </a:lnTo>
                  <a:lnTo>
                    <a:pt x="56" y="122"/>
                  </a:lnTo>
                  <a:lnTo>
                    <a:pt x="84" y="130"/>
                  </a:lnTo>
                  <a:lnTo>
                    <a:pt x="84" y="130"/>
                  </a:lnTo>
                  <a:lnTo>
                    <a:pt x="80" y="126"/>
                  </a:lnTo>
                  <a:lnTo>
                    <a:pt x="74" y="116"/>
                  </a:lnTo>
                  <a:lnTo>
                    <a:pt x="68" y="102"/>
                  </a:lnTo>
                  <a:lnTo>
                    <a:pt x="66" y="92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78" y="100"/>
                  </a:lnTo>
                  <a:lnTo>
                    <a:pt x="90" y="116"/>
                  </a:lnTo>
                  <a:lnTo>
                    <a:pt x="98" y="122"/>
                  </a:lnTo>
                  <a:lnTo>
                    <a:pt x="106" y="128"/>
                  </a:lnTo>
                  <a:lnTo>
                    <a:pt x="106" y="128"/>
                  </a:lnTo>
                  <a:lnTo>
                    <a:pt x="106" y="98"/>
                  </a:lnTo>
                  <a:lnTo>
                    <a:pt x="108" y="70"/>
                  </a:lnTo>
                  <a:lnTo>
                    <a:pt x="112" y="56"/>
                  </a:lnTo>
                  <a:lnTo>
                    <a:pt x="116" y="42"/>
                  </a:lnTo>
                  <a:lnTo>
                    <a:pt x="116" y="42"/>
                  </a:lnTo>
                  <a:lnTo>
                    <a:pt x="116" y="34"/>
                  </a:lnTo>
                  <a:lnTo>
                    <a:pt x="116" y="26"/>
                  </a:lnTo>
                  <a:lnTo>
                    <a:pt x="114" y="18"/>
                  </a:lnTo>
                  <a:lnTo>
                    <a:pt x="110" y="12"/>
                  </a:lnTo>
                  <a:lnTo>
                    <a:pt x="104" y="6"/>
                  </a:lnTo>
                  <a:lnTo>
                    <a:pt x="96" y="2"/>
                  </a:lnTo>
                  <a:lnTo>
                    <a:pt x="88" y="0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0" name="Freeform 41"/>
            <p:cNvSpPr>
              <a:spLocks/>
            </p:cNvSpPr>
            <p:nvPr/>
          </p:nvSpPr>
          <p:spPr bwMode="auto">
            <a:xfrm>
              <a:off x="5470358" y="6982326"/>
              <a:ext cx="224589" cy="256674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8" y="30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20" y="30"/>
                </a:cxn>
                <a:cxn ang="0">
                  <a:pos x="24" y="28"/>
                </a:cxn>
                <a:cxn ang="0">
                  <a:pos x="26" y="22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6" y="10"/>
                </a:cxn>
                <a:cxn ang="0">
                  <a:pos x="24" y="6"/>
                </a:cxn>
                <a:cxn ang="0">
                  <a:pos x="20" y="2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28" h="32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8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0" y="30"/>
                  </a:lnTo>
                  <a:lnTo>
                    <a:pt x="24" y="28"/>
                  </a:lnTo>
                  <a:lnTo>
                    <a:pt x="26" y="22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6" y="10"/>
                  </a:lnTo>
                  <a:lnTo>
                    <a:pt x="24" y="6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1" name="Freeform 42"/>
            <p:cNvSpPr>
              <a:spLocks/>
            </p:cNvSpPr>
            <p:nvPr/>
          </p:nvSpPr>
          <p:spPr bwMode="auto">
            <a:xfrm>
              <a:off x="3192379" y="725905"/>
              <a:ext cx="1042737" cy="1058779"/>
            </a:xfrm>
            <a:custGeom>
              <a:avLst/>
              <a:gdLst/>
              <a:ahLst/>
              <a:cxnLst>
                <a:cxn ang="0">
                  <a:pos x="10" y="132"/>
                </a:cxn>
                <a:cxn ang="0">
                  <a:pos x="10" y="132"/>
                </a:cxn>
                <a:cxn ang="0">
                  <a:pos x="26" y="128"/>
                </a:cxn>
                <a:cxn ang="0">
                  <a:pos x="48" y="126"/>
                </a:cxn>
                <a:cxn ang="0">
                  <a:pos x="74" y="126"/>
                </a:cxn>
                <a:cxn ang="0">
                  <a:pos x="74" y="126"/>
                </a:cxn>
                <a:cxn ang="0">
                  <a:pos x="90" y="124"/>
                </a:cxn>
                <a:cxn ang="0">
                  <a:pos x="102" y="120"/>
                </a:cxn>
                <a:cxn ang="0">
                  <a:pos x="112" y="112"/>
                </a:cxn>
                <a:cxn ang="0">
                  <a:pos x="122" y="102"/>
                </a:cxn>
                <a:cxn ang="0">
                  <a:pos x="126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6" y="66"/>
                </a:cxn>
                <a:cxn ang="0">
                  <a:pos x="126" y="66"/>
                </a:cxn>
                <a:cxn ang="0">
                  <a:pos x="120" y="60"/>
                </a:cxn>
                <a:cxn ang="0">
                  <a:pos x="114" y="56"/>
                </a:cxn>
                <a:cxn ang="0">
                  <a:pos x="104" y="52"/>
                </a:cxn>
                <a:cxn ang="0">
                  <a:pos x="94" y="50"/>
                </a:cxn>
                <a:cxn ang="0">
                  <a:pos x="90" y="50"/>
                </a:cxn>
                <a:cxn ang="0">
                  <a:pos x="90" y="50"/>
                </a:cxn>
                <a:cxn ang="0">
                  <a:pos x="92" y="42"/>
                </a:cxn>
                <a:cxn ang="0">
                  <a:pos x="92" y="34"/>
                </a:cxn>
                <a:cxn ang="0">
                  <a:pos x="92" y="26"/>
                </a:cxn>
                <a:cxn ang="0">
                  <a:pos x="90" y="16"/>
                </a:cxn>
                <a:cxn ang="0">
                  <a:pos x="84" y="8"/>
                </a:cxn>
                <a:cxn ang="0">
                  <a:pos x="78" y="2"/>
                </a:cxn>
                <a:cxn ang="0">
                  <a:pos x="72" y="2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8"/>
                </a:cxn>
                <a:cxn ang="0">
                  <a:pos x="20" y="12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0" y="90"/>
                </a:cxn>
                <a:cxn ang="0">
                  <a:pos x="24" y="98"/>
                </a:cxn>
                <a:cxn ang="0">
                  <a:pos x="18" y="106"/>
                </a:cxn>
                <a:cxn ang="0">
                  <a:pos x="12" y="118"/>
                </a:cxn>
                <a:cxn ang="0">
                  <a:pos x="10" y="132"/>
                </a:cxn>
                <a:cxn ang="0">
                  <a:pos x="10" y="132"/>
                </a:cxn>
              </a:cxnLst>
              <a:rect l="0" t="0" r="r" b="b"/>
              <a:pathLst>
                <a:path w="130" h="132">
                  <a:moveTo>
                    <a:pt x="10" y="132"/>
                  </a:moveTo>
                  <a:lnTo>
                    <a:pt x="10" y="132"/>
                  </a:lnTo>
                  <a:lnTo>
                    <a:pt x="26" y="128"/>
                  </a:lnTo>
                  <a:lnTo>
                    <a:pt x="48" y="126"/>
                  </a:lnTo>
                  <a:lnTo>
                    <a:pt x="74" y="126"/>
                  </a:lnTo>
                  <a:lnTo>
                    <a:pt x="74" y="126"/>
                  </a:lnTo>
                  <a:lnTo>
                    <a:pt x="90" y="124"/>
                  </a:lnTo>
                  <a:lnTo>
                    <a:pt x="102" y="120"/>
                  </a:lnTo>
                  <a:lnTo>
                    <a:pt x="112" y="112"/>
                  </a:lnTo>
                  <a:lnTo>
                    <a:pt x="122" y="102"/>
                  </a:lnTo>
                  <a:lnTo>
                    <a:pt x="126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0" y="60"/>
                  </a:lnTo>
                  <a:lnTo>
                    <a:pt x="114" y="56"/>
                  </a:lnTo>
                  <a:lnTo>
                    <a:pt x="104" y="52"/>
                  </a:lnTo>
                  <a:lnTo>
                    <a:pt x="94" y="50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92" y="42"/>
                  </a:lnTo>
                  <a:lnTo>
                    <a:pt x="92" y="34"/>
                  </a:lnTo>
                  <a:lnTo>
                    <a:pt x="92" y="26"/>
                  </a:lnTo>
                  <a:lnTo>
                    <a:pt x="90" y="16"/>
                  </a:lnTo>
                  <a:lnTo>
                    <a:pt x="84" y="8"/>
                  </a:lnTo>
                  <a:lnTo>
                    <a:pt x="78" y="2"/>
                  </a:lnTo>
                  <a:lnTo>
                    <a:pt x="72" y="2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0" y="90"/>
                  </a:lnTo>
                  <a:lnTo>
                    <a:pt x="24" y="98"/>
                  </a:lnTo>
                  <a:lnTo>
                    <a:pt x="18" y="106"/>
                  </a:lnTo>
                  <a:lnTo>
                    <a:pt x="12" y="118"/>
                  </a:lnTo>
                  <a:lnTo>
                    <a:pt x="10" y="132"/>
                  </a:lnTo>
                  <a:lnTo>
                    <a:pt x="10" y="1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2" name="Freeform 43"/>
            <p:cNvSpPr>
              <a:spLocks/>
            </p:cNvSpPr>
            <p:nvPr/>
          </p:nvSpPr>
          <p:spPr bwMode="auto">
            <a:xfrm>
              <a:off x="3208421" y="1816768"/>
              <a:ext cx="1090863" cy="1074821"/>
            </a:xfrm>
            <a:custGeom>
              <a:avLst/>
              <a:gdLst/>
              <a:ahLst/>
              <a:cxnLst>
                <a:cxn ang="0">
                  <a:pos x="128" y="22"/>
                </a:cxn>
                <a:cxn ang="0">
                  <a:pos x="128" y="22"/>
                </a:cxn>
                <a:cxn ang="0">
                  <a:pos x="134" y="34"/>
                </a:cxn>
                <a:cxn ang="0">
                  <a:pos x="136" y="44"/>
                </a:cxn>
                <a:cxn ang="0">
                  <a:pos x="134" y="54"/>
                </a:cxn>
                <a:cxn ang="0">
                  <a:pos x="130" y="64"/>
                </a:cxn>
                <a:cxn ang="0">
                  <a:pos x="124" y="70"/>
                </a:cxn>
                <a:cxn ang="0">
                  <a:pos x="116" y="76"/>
                </a:cxn>
                <a:cxn ang="0">
                  <a:pos x="108" y="76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04" y="82"/>
                </a:cxn>
                <a:cxn ang="0">
                  <a:pos x="110" y="96"/>
                </a:cxn>
                <a:cxn ang="0">
                  <a:pos x="110" y="106"/>
                </a:cxn>
                <a:cxn ang="0">
                  <a:pos x="108" y="114"/>
                </a:cxn>
                <a:cxn ang="0">
                  <a:pos x="104" y="122"/>
                </a:cxn>
                <a:cxn ang="0">
                  <a:pos x="94" y="130"/>
                </a:cxn>
                <a:cxn ang="0">
                  <a:pos x="94" y="130"/>
                </a:cxn>
                <a:cxn ang="0">
                  <a:pos x="84" y="134"/>
                </a:cxn>
                <a:cxn ang="0">
                  <a:pos x="74" y="134"/>
                </a:cxn>
                <a:cxn ang="0">
                  <a:pos x="66" y="132"/>
                </a:cxn>
                <a:cxn ang="0">
                  <a:pos x="58" y="128"/>
                </a:cxn>
                <a:cxn ang="0">
                  <a:pos x="54" y="122"/>
                </a:cxn>
                <a:cxn ang="0">
                  <a:pos x="48" y="116"/>
                </a:cxn>
                <a:cxn ang="0">
                  <a:pos x="40" y="96"/>
                </a:cxn>
                <a:cxn ang="0">
                  <a:pos x="32" y="74"/>
                </a:cxn>
                <a:cxn ang="0">
                  <a:pos x="24" y="54"/>
                </a:cxn>
                <a:cxn ang="0">
                  <a:pos x="20" y="44"/>
                </a:cxn>
                <a:cxn ang="0">
                  <a:pos x="14" y="36"/>
                </a:cxn>
                <a:cxn ang="0">
                  <a:pos x="8" y="30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26"/>
                </a:cxn>
                <a:cxn ang="0">
                  <a:pos x="26" y="30"/>
                </a:cxn>
                <a:cxn ang="0">
                  <a:pos x="50" y="36"/>
                </a:cxn>
                <a:cxn ang="0">
                  <a:pos x="62" y="42"/>
                </a:cxn>
                <a:cxn ang="0">
                  <a:pos x="70" y="48"/>
                </a:cxn>
                <a:cxn ang="0">
                  <a:pos x="70" y="48"/>
                </a:cxn>
                <a:cxn ang="0">
                  <a:pos x="68" y="44"/>
                </a:cxn>
                <a:cxn ang="0">
                  <a:pos x="56" y="32"/>
                </a:cxn>
                <a:cxn ang="0">
                  <a:pos x="48" y="26"/>
                </a:cxn>
                <a:cxn ang="0">
                  <a:pos x="36" y="20"/>
                </a:cxn>
                <a:cxn ang="0">
                  <a:pos x="22" y="16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8"/>
                </a:cxn>
                <a:cxn ang="0">
                  <a:pos x="36" y="4"/>
                </a:cxn>
                <a:cxn ang="0">
                  <a:pos x="54" y="0"/>
                </a:cxn>
                <a:cxn ang="0">
                  <a:pos x="74" y="0"/>
                </a:cxn>
                <a:cxn ang="0">
                  <a:pos x="94" y="2"/>
                </a:cxn>
                <a:cxn ang="0">
                  <a:pos x="104" y="4"/>
                </a:cxn>
                <a:cxn ang="0">
                  <a:pos x="114" y="8"/>
                </a:cxn>
                <a:cxn ang="0">
                  <a:pos x="122" y="14"/>
                </a:cxn>
                <a:cxn ang="0">
                  <a:pos x="128" y="22"/>
                </a:cxn>
                <a:cxn ang="0">
                  <a:pos x="128" y="22"/>
                </a:cxn>
              </a:cxnLst>
              <a:rect l="0" t="0" r="r" b="b"/>
              <a:pathLst>
                <a:path w="136" h="134">
                  <a:moveTo>
                    <a:pt x="128" y="22"/>
                  </a:moveTo>
                  <a:lnTo>
                    <a:pt x="128" y="22"/>
                  </a:lnTo>
                  <a:lnTo>
                    <a:pt x="134" y="34"/>
                  </a:lnTo>
                  <a:lnTo>
                    <a:pt x="136" y="44"/>
                  </a:lnTo>
                  <a:lnTo>
                    <a:pt x="134" y="54"/>
                  </a:lnTo>
                  <a:lnTo>
                    <a:pt x="130" y="64"/>
                  </a:lnTo>
                  <a:lnTo>
                    <a:pt x="124" y="70"/>
                  </a:lnTo>
                  <a:lnTo>
                    <a:pt x="116" y="76"/>
                  </a:lnTo>
                  <a:lnTo>
                    <a:pt x="108" y="76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04" y="82"/>
                  </a:lnTo>
                  <a:lnTo>
                    <a:pt x="110" y="96"/>
                  </a:lnTo>
                  <a:lnTo>
                    <a:pt x="110" y="106"/>
                  </a:lnTo>
                  <a:lnTo>
                    <a:pt x="108" y="114"/>
                  </a:lnTo>
                  <a:lnTo>
                    <a:pt x="104" y="122"/>
                  </a:lnTo>
                  <a:lnTo>
                    <a:pt x="94" y="130"/>
                  </a:lnTo>
                  <a:lnTo>
                    <a:pt x="94" y="130"/>
                  </a:lnTo>
                  <a:lnTo>
                    <a:pt x="84" y="134"/>
                  </a:lnTo>
                  <a:lnTo>
                    <a:pt x="74" y="134"/>
                  </a:lnTo>
                  <a:lnTo>
                    <a:pt x="66" y="132"/>
                  </a:lnTo>
                  <a:lnTo>
                    <a:pt x="58" y="128"/>
                  </a:lnTo>
                  <a:lnTo>
                    <a:pt x="54" y="122"/>
                  </a:lnTo>
                  <a:lnTo>
                    <a:pt x="48" y="116"/>
                  </a:lnTo>
                  <a:lnTo>
                    <a:pt x="40" y="96"/>
                  </a:lnTo>
                  <a:lnTo>
                    <a:pt x="32" y="74"/>
                  </a:lnTo>
                  <a:lnTo>
                    <a:pt x="24" y="54"/>
                  </a:lnTo>
                  <a:lnTo>
                    <a:pt x="20" y="44"/>
                  </a:lnTo>
                  <a:lnTo>
                    <a:pt x="14" y="36"/>
                  </a:lnTo>
                  <a:lnTo>
                    <a:pt x="8" y="3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26"/>
                  </a:lnTo>
                  <a:lnTo>
                    <a:pt x="26" y="30"/>
                  </a:lnTo>
                  <a:lnTo>
                    <a:pt x="50" y="36"/>
                  </a:lnTo>
                  <a:lnTo>
                    <a:pt x="62" y="42"/>
                  </a:lnTo>
                  <a:lnTo>
                    <a:pt x="70" y="48"/>
                  </a:lnTo>
                  <a:lnTo>
                    <a:pt x="70" y="48"/>
                  </a:lnTo>
                  <a:lnTo>
                    <a:pt x="68" y="44"/>
                  </a:lnTo>
                  <a:lnTo>
                    <a:pt x="56" y="32"/>
                  </a:lnTo>
                  <a:lnTo>
                    <a:pt x="48" y="26"/>
                  </a:lnTo>
                  <a:lnTo>
                    <a:pt x="36" y="20"/>
                  </a:lnTo>
                  <a:lnTo>
                    <a:pt x="22" y="16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8"/>
                  </a:lnTo>
                  <a:lnTo>
                    <a:pt x="36" y="4"/>
                  </a:lnTo>
                  <a:lnTo>
                    <a:pt x="54" y="0"/>
                  </a:lnTo>
                  <a:lnTo>
                    <a:pt x="74" y="0"/>
                  </a:lnTo>
                  <a:lnTo>
                    <a:pt x="94" y="2"/>
                  </a:lnTo>
                  <a:lnTo>
                    <a:pt x="104" y="4"/>
                  </a:lnTo>
                  <a:lnTo>
                    <a:pt x="114" y="8"/>
                  </a:lnTo>
                  <a:lnTo>
                    <a:pt x="122" y="14"/>
                  </a:lnTo>
                  <a:lnTo>
                    <a:pt x="128" y="22"/>
                  </a:lnTo>
                  <a:lnTo>
                    <a:pt x="128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3" name="Freeform 44"/>
            <p:cNvSpPr>
              <a:spLocks/>
            </p:cNvSpPr>
            <p:nvPr/>
          </p:nvSpPr>
          <p:spPr bwMode="auto">
            <a:xfrm>
              <a:off x="2406316" y="2089484"/>
              <a:ext cx="1042737" cy="1074821"/>
            </a:xfrm>
            <a:custGeom>
              <a:avLst/>
              <a:gdLst/>
              <a:ahLst/>
              <a:cxnLst>
                <a:cxn ang="0">
                  <a:pos x="90" y="6"/>
                </a:cxn>
                <a:cxn ang="0">
                  <a:pos x="90" y="6"/>
                </a:cxn>
                <a:cxn ang="0">
                  <a:pos x="94" y="10"/>
                </a:cxn>
                <a:cxn ang="0">
                  <a:pos x="104" y="20"/>
                </a:cxn>
                <a:cxn ang="0">
                  <a:pos x="110" y="30"/>
                </a:cxn>
                <a:cxn ang="0">
                  <a:pos x="116" y="40"/>
                </a:cxn>
                <a:cxn ang="0">
                  <a:pos x="122" y="56"/>
                </a:cxn>
                <a:cxn ang="0">
                  <a:pos x="128" y="72"/>
                </a:cxn>
                <a:cxn ang="0">
                  <a:pos x="128" y="72"/>
                </a:cxn>
                <a:cxn ang="0">
                  <a:pos x="130" y="84"/>
                </a:cxn>
                <a:cxn ang="0">
                  <a:pos x="130" y="94"/>
                </a:cxn>
                <a:cxn ang="0">
                  <a:pos x="128" y="106"/>
                </a:cxn>
                <a:cxn ang="0">
                  <a:pos x="126" y="114"/>
                </a:cxn>
                <a:cxn ang="0">
                  <a:pos x="120" y="122"/>
                </a:cxn>
                <a:cxn ang="0">
                  <a:pos x="112" y="130"/>
                </a:cxn>
                <a:cxn ang="0">
                  <a:pos x="104" y="134"/>
                </a:cxn>
                <a:cxn ang="0">
                  <a:pos x="94" y="134"/>
                </a:cxn>
                <a:cxn ang="0">
                  <a:pos x="94" y="134"/>
                </a:cxn>
                <a:cxn ang="0">
                  <a:pos x="82" y="134"/>
                </a:cxn>
                <a:cxn ang="0">
                  <a:pos x="74" y="132"/>
                </a:cxn>
                <a:cxn ang="0">
                  <a:pos x="68" y="128"/>
                </a:cxn>
                <a:cxn ang="0">
                  <a:pos x="64" y="124"/>
                </a:cxn>
                <a:cxn ang="0">
                  <a:pos x="60" y="118"/>
                </a:cxn>
                <a:cxn ang="0">
                  <a:pos x="60" y="114"/>
                </a:cxn>
                <a:cxn ang="0">
                  <a:pos x="60" y="114"/>
                </a:cxn>
                <a:cxn ang="0">
                  <a:pos x="52" y="116"/>
                </a:cxn>
                <a:cxn ang="0">
                  <a:pos x="38" y="120"/>
                </a:cxn>
                <a:cxn ang="0">
                  <a:pos x="30" y="120"/>
                </a:cxn>
                <a:cxn ang="0">
                  <a:pos x="22" y="118"/>
                </a:cxn>
                <a:cxn ang="0">
                  <a:pos x="14" y="114"/>
                </a:cxn>
                <a:cxn ang="0">
                  <a:pos x="6" y="106"/>
                </a:cxn>
                <a:cxn ang="0">
                  <a:pos x="6" y="106"/>
                </a:cxn>
                <a:cxn ang="0">
                  <a:pos x="2" y="94"/>
                </a:cxn>
                <a:cxn ang="0">
                  <a:pos x="0" y="86"/>
                </a:cxn>
                <a:cxn ang="0">
                  <a:pos x="0" y="76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2" y="54"/>
                </a:cxn>
                <a:cxn ang="0">
                  <a:pos x="24" y="42"/>
                </a:cxn>
                <a:cxn ang="0">
                  <a:pos x="54" y="22"/>
                </a:cxn>
                <a:cxn ang="0">
                  <a:pos x="66" y="12"/>
                </a:cxn>
                <a:cxn ang="0">
                  <a:pos x="70" y="6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74" y="4"/>
                </a:cxn>
                <a:cxn ang="0">
                  <a:pos x="78" y="20"/>
                </a:cxn>
                <a:cxn ang="0">
                  <a:pos x="80" y="40"/>
                </a:cxn>
                <a:cxn ang="0">
                  <a:pos x="78" y="50"/>
                </a:cxn>
                <a:cxn ang="0">
                  <a:pos x="76" y="62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2" y="48"/>
                </a:cxn>
                <a:cxn ang="0">
                  <a:pos x="88" y="32"/>
                </a:cxn>
                <a:cxn ang="0">
                  <a:pos x="90" y="20"/>
                </a:cxn>
                <a:cxn ang="0">
                  <a:pos x="90" y="6"/>
                </a:cxn>
                <a:cxn ang="0">
                  <a:pos x="90" y="6"/>
                </a:cxn>
              </a:cxnLst>
              <a:rect l="0" t="0" r="r" b="b"/>
              <a:pathLst>
                <a:path w="130" h="134">
                  <a:moveTo>
                    <a:pt x="90" y="6"/>
                  </a:moveTo>
                  <a:lnTo>
                    <a:pt x="90" y="6"/>
                  </a:lnTo>
                  <a:lnTo>
                    <a:pt x="94" y="10"/>
                  </a:lnTo>
                  <a:lnTo>
                    <a:pt x="104" y="20"/>
                  </a:lnTo>
                  <a:lnTo>
                    <a:pt x="110" y="30"/>
                  </a:lnTo>
                  <a:lnTo>
                    <a:pt x="116" y="40"/>
                  </a:lnTo>
                  <a:lnTo>
                    <a:pt x="122" y="56"/>
                  </a:lnTo>
                  <a:lnTo>
                    <a:pt x="128" y="72"/>
                  </a:lnTo>
                  <a:lnTo>
                    <a:pt x="128" y="72"/>
                  </a:lnTo>
                  <a:lnTo>
                    <a:pt x="130" y="84"/>
                  </a:lnTo>
                  <a:lnTo>
                    <a:pt x="130" y="94"/>
                  </a:lnTo>
                  <a:lnTo>
                    <a:pt x="128" y="106"/>
                  </a:lnTo>
                  <a:lnTo>
                    <a:pt x="126" y="114"/>
                  </a:lnTo>
                  <a:lnTo>
                    <a:pt x="120" y="122"/>
                  </a:lnTo>
                  <a:lnTo>
                    <a:pt x="112" y="130"/>
                  </a:lnTo>
                  <a:lnTo>
                    <a:pt x="104" y="134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82" y="134"/>
                  </a:lnTo>
                  <a:lnTo>
                    <a:pt x="74" y="132"/>
                  </a:lnTo>
                  <a:lnTo>
                    <a:pt x="68" y="128"/>
                  </a:lnTo>
                  <a:lnTo>
                    <a:pt x="64" y="124"/>
                  </a:lnTo>
                  <a:lnTo>
                    <a:pt x="60" y="118"/>
                  </a:lnTo>
                  <a:lnTo>
                    <a:pt x="60" y="114"/>
                  </a:lnTo>
                  <a:lnTo>
                    <a:pt x="60" y="114"/>
                  </a:lnTo>
                  <a:lnTo>
                    <a:pt x="52" y="116"/>
                  </a:lnTo>
                  <a:lnTo>
                    <a:pt x="38" y="120"/>
                  </a:lnTo>
                  <a:lnTo>
                    <a:pt x="30" y="120"/>
                  </a:lnTo>
                  <a:lnTo>
                    <a:pt x="22" y="118"/>
                  </a:lnTo>
                  <a:lnTo>
                    <a:pt x="14" y="114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2" y="94"/>
                  </a:lnTo>
                  <a:lnTo>
                    <a:pt x="0" y="8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6" y="62"/>
                  </a:lnTo>
                  <a:lnTo>
                    <a:pt x="12" y="54"/>
                  </a:lnTo>
                  <a:lnTo>
                    <a:pt x="24" y="42"/>
                  </a:lnTo>
                  <a:lnTo>
                    <a:pt x="54" y="22"/>
                  </a:lnTo>
                  <a:lnTo>
                    <a:pt x="66" y="12"/>
                  </a:lnTo>
                  <a:lnTo>
                    <a:pt x="70" y="6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4" y="4"/>
                  </a:lnTo>
                  <a:lnTo>
                    <a:pt x="78" y="20"/>
                  </a:lnTo>
                  <a:lnTo>
                    <a:pt x="80" y="40"/>
                  </a:lnTo>
                  <a:lnTo>
                    <a:pt x="78" y="50"/>
                  </a:lnTo>
                  <a:lnTo>
                    <a:pt x="76" y="62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2" y="48"/>
                  </a:lnTo>
                  <a:lnTo>
                    <a:pt x="88" y="32"/>
                  </a:lnTo>
                  <a:lnTo>
                    <a:pt x="90" y="20"/>
                  </a:lnTo>
                  <a:lnTo>
                    <a:pt x="90" y="6"/>
                  </a:lnTo>
                  <a:lnTo>
                    <a:pt x="9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4" name="Freeform 45"/>
            <p:cNvSpPr>
              <a:spLocks/>
            </p:cNvSpPr>
            <p:nvPr/>
          </p:nvSpPr>
          <p:spPr bwMode="auto">
            <a:xfrm>
              <a:off x="1716505" y="1463842"/>
              <a:ext cx="1074821" cy="1122947"/>
            </a:xfrm>
            <a:custGeom>
              <a:avLst/>
              <a:gdLst/>
              <a:ahLst/>
              <a:cxnLst>
                <a:cxn ang="0">
                  <a:pos x="134" y="60"/>
                </a:cxn>
                <a:cxn ang="0">
                  <a:pos x="134" y="60"/>
                </a:cxn>
                <a:cxn ang="0">
                  <a:pos x="130" y="72"/>
                </a:cxn>
                <a:cxn ang="0">
                  <a:pos x="124" y="84"/>
                </a:cxn>
                <a:cxn ang="0">
                  <a:pos x="114" y="98"/>
                </a:cxn>
                <a:cxn ang="0">
                  <a:pos x="104" y="112"/>
                </a:cxn>
                <a:cxn ang="0">
                  <a:pos x="92" y="124"/>
                </a:cxn>
                <a:cxn ang="0">
                  <a:pos x="78" y="134"/>
                </a:cxn>
                <a:cxn ang="0">
                  <a:pos x="70" y="138"/>
                </a:cxn>
                <a:cxn ang="0">
                  <a:pos x="62" y="140"/>
                </a:cxn>
                <a:cxn ang="0">
                  <a:pos x="62" y="140"/>
                </a:cxn>
                <a:cxn ang="0">
                  <a:pos x="54" y="140"/>
                </a:cxn>
                <a:cxn ang="0">
                  <a:pos x="46" y="140"/>
                </a:cxn>
                <a:cxn ang="0">
                  <a:pos x="32" y="136"/>
                </a:cxn>
                <a:cxn ang="0">
                  <a:pos x="20" y="130"/>
                </a:cxn>
                <a:cxn ang="0">
                  <a:pos x="12" y="120"/>
                </a:cxn>
                <a:cxn ang="0">
                  <a:pos x="8" y="108"/>
                </a:cxn>
                <a:cxn ang="0">
                  <a:pos x="8" y="96"/>
                </a:cxn>
                <a:cxn ang="0">
                  <a:pos x="10" y="84"/>
                </a:cxn>
                <a:cxn ang="0">
                  <a:pos x="14" y="80"/>
                </a:cxn>
                <a:cxn ang="0">
                  <a:pos x="18" y="74"/>
                </a:cxn>
                <a:cxn ang="0">
                  <a:pos x="18" y="74"/>
                </a:cxn>
                <a:cxn ang="0">
                  <a:pos x="14" y="70"/>
                </a:cxn>
                <a:cxn ang="0">
                  <a:pos x="10" y="64"/>
                </a:cxn>
                <a:cxn ang="0">
                  <a:pos x="4" y="56"/>
                </a:cxn>
                <a:cxn ang="0">
                  <a:pos x="2" y="48"/>
                </a:cxn>
                <a:cxn ang="0">
                  <a:pos x="0" y="38"/>
                </a:cxn>
                <a:cxn ang="0">
                  <a:pos x="2" y="28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4" y="8"/>
                </a:cxn>
                <a:cxn ang="0">
                  <a:pos x="22" y="4"/>
                </a:cxn>
                <a:cxn ang="0">
                  <a:pos x="28" y="0"/>
                </a:cxn>
                <a:cxn ang="0">
                  <a:pos x="36" y="0"/>
                </a:cxn>
                <a:cxn ang="0">
                  <a:pos x="44" y="0"/>
                </a:cxn>
                <a:cxn ang="0">
                  <a:pos x="50" y="2"/>
                </a:cxn>
                <a:cxn ang="0">
                  <a:pos x="66" y="10"/>
                </a:cxn>
                <a:cxn ang="0">
                  <a:pos x="98" y="30"/>
                </a:cxn>
                <a:cxn ang="0">
                  <a:pos x="116" y="38"/>
                </a:cxn>
                <a:cxn ang="0">
                  <a:pos x="124" y="40"/>
                </a:cxn>
                <a:cxn ang="0">
                  <a:pos x="134" y="40"/>
                </a:cxn>
                <a:cxn ang="0">
                  <a:pos x="134" y="40"/>
                </a:cxn>
                <a:cxn ang="0">
                  <a:pos x="110" y="54"/>
                </a:cxn>
                <a:cxn ang="0">
                  <a:pos x="90" y="64"/>
                </a:cxn>
                <a:cxn ang="0">
                  <a:pos x="80" y="68"/>
                </a:cxn>
                <a:cxn ang="0">
                  <a:pos x="72" y="70"/>
                </a:cxn>
                <a:cxn ang="0">
                  <a:pos x="72" y="70"/>
                </a:cxn>
                <a:cxn ang="0">
                  <a:pos x="76" y="70"/>
                </a:cxn>
                <a:cxn ang="0">
                  <a:pos x="88" y="72"/>
                </a:cxn>
                <a:cxn ang="0">
                  <a:pos x="106" y="70"/>
                </a:cxn>
                <a:cxn ang="0">
                  <a:pos x="120" y="66"/>
                </a:cxn>
                <a:cxn ang="0">
                  <a:pos x="134" y="60"/>
                </a:cxn>
                <a:cxn ang="0">
                  <a:pos x="134" y="60"/>
                </a:cxn>
              </a:cxnLst>
              <a:rect l="0" t="0" r="r" b="b"/>
              <a:pathLst>
                <a:path w="134" h="140">
                  <a:moveTo>
                    <a:pt x="134" y="60"/>
                  </a:moveTo>
                  <a:lnTo>
                    <a:pt x="134" y="60"/>
                  </a:lnTo>
                  <a:lnTo>
                    <a:pt x="130" y="72"/>
                  </a:lnTo>
                  <a:lnTo>
                    <a:pt x="124" y="84"/>
                  </a:lnTo>
                  <a:lnTo>
                    <a:pt x="114" y="98"/>
                  </a:lnTo>
                  <a:lnTo>
                    <a:pt x="104" y="112"/>
                  </a:lnTo>
                  <a:lnTo>
                    <a:pt x="92" y="124"/>
                  </a:lnTo>
                  <a:lnTo>
                    <a:pt x="78" y="134"/>
                  </a:lnTo>
                  <a:lnTo>
                    <a:pt x="70" y="138"/>
                  </a:lnTo>
                  <a:lnTo>
                    <a:pt x="62" y="140"/>
                  </a:lnTo>
                  <a:lnTo>
                    <a:pt x="62" y="140"/>
                  </a:lnTo>
                  <a:lnTo>
                    <a:pt x="54" y="140"/>
                  </a:lnTo>
                  <a:lnTo>
                    <a:pt x="46" y="140"/>
                  </a:lnTo>
                  <a:lnTo>
                    <a:pt x="32" y="136"/>
                  </a:lnTo>
                  <a:lnTo>
                    <a:pt x="20" y="130"/>
                  </a:lnTo>
                  <a:lnTo>
                    <a:pt x="12" y="120"/>
                  </a:lnTo>
                  <a:lnTo>
                    <a:pt x="8" y="108"/>
                  </a:lnTo>
                  <a:lnTo>
                    <a:pt x="8" y="96"/>
                  </a:lnTo>
                  <a:lnTo>
                    <a:pt x="10" y="84"/>
                  </a:lnTo>
                  <a:lnTo>
                    <a:pt x="14" y="80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4" y="70"/>
                  </a:lnTo>
                  <a:lnTo>
                    <a:pt x="10" y="64"/>
                  </a:lnTo>
                  <a:lnTo>
                    <a:pt x="4" y="56"/>
                  </a:lnTo>
                  <a:lnTo>
                    <a:pt x="2" y="48"/>
                  </a:lnTo>
                  <a:lnTo>
                    <a:pt x="0" y="38"/>
                  </a:lnTo>
                  <a:lnTo>
                    <a:pt x="2" y="2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4" y="8"/>
                  </a:lnTo>
                  <a:lnTo>
                    <a:pt x="22" y="4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50" y="2"/>
                  </a:lnTo>
                  <a:lnTo>
                    <a:pt x="66" y="10"/>
                  </a:lnTo>
                  <a:lnTo>
                    <a:pt x="98" y="30"/>
                  </a:lnTo>
                  <a:lnTo>
                    <a:pt x="116" y="38"/>
                  </a:lnTo>
                  <a:lnTo>
                    <a:pt x="124" y="40"/>
                  </a:lnTo>
                  <a:lnTo>
                    <a:pt x="134" y="40"/>
                  </a:lnTo>
                  <a:lnTo>
                    <a:pt x="134" y="40"/>
                  </a:lnTo>
                  <a:lnTo>
                    <a:pt x="110" y="54"/>
                  </a:lnTo>
                  <a:lnTo>
                    <a:pt x="90" y="64"/>
                  </a:lnTo>
                  <a:lnTo>
                    <a:pt x="80" y="68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6" y="70"/>
                  </a:lnTo>
                  <a:lnTo>
                    <a:pt x="88" y="72"/>
                  </a:lnTo>
                  <a:lnTo>
                    <a:pt x="106" y="70"/>
                  </a:lnTo>
                  <a:lnTo>
                    <a:pt x="120" y="66"/>
                  </a:lnTo>
                  <a:lnTo>
                    <a:pt x="134" y="60"/>
                  </a:lnTo>
                  <a:lnTo>
                    <a:pt x="134" y="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5" name="Freeform 46"/>
            <p:cNvSpPr>
              <a:spLocks/>
            </p:cNvSpPr>
            <p:nvPr/>
          </p:nvSpPr>
          <p:spPr bwMode="auto">
            <a:xfrm>
              <a:off x="2181726" y="453189"/>
              <a:ext cx="994611" cy="1106905"/>
            </a:xfrm>
            <a:custGeom>
              <a:avLst/>
              <a:gdLst/>
              <a:ahLst/>
              <a:cxnLst>
                <a:cxn ang="0">
                  <a:pos x="114" y="138"/>
                </a:cxn>
                <a:cxn ang="0">
                  <a:pos x="114" y="138"/>
                </a:cxn>
                <a:cxn ang="0">
                  <a:pos x="114" y="106"/>
                </a:cxn>
                <a:cxn ang="0">
                  <a:pos x="116" y="76"/>
                </a:cxn>
                <a:cxn ang="0">
                  <a:pos x="120" y="60"/>
                </a:cxn>
                <a:cxn ang="0">
                  <a:pos x="124" y="46"/>
                </a:cxn>
                <a:cxn ang="0">
                  <a:pos x="124" y="46"/>
                </a:cxn>
                <a:cxn ang="0">
                  <a:pos x="124" y="36"/>
                </a:cxn>
                <a:cxn ang="0">
                  <a:pos x="124" y="28"/>
                </a:cxn>
                <a:cxn ang="0">
                  <a:pos x="122" y="20"/>
                </a:cxn>
                <a:cxn ang="0">
                  <a:pos x="116" y="14"/>
                </a:cxn>
                <a:cxn ang="0">
                  <a:pos x="110" y="8"/>
                </a:cxn>
                <a:cxn ang="0">
                  <a:pos x="104" y="4"/>
                </a:cxn>
                <a:cxn ang="0">
                  <a:pos x="96" y="0"/>
                </a:cxn>
                <a:cxn ang="0">
                  <a:pos x="86" y="0"/>
                </a:cxn>
                <a:cxn ang="0">
                  <a:pos x="86" y="0"/>
                </a:cxn>
                <a:cxn ang="0">
                  <a:pos x="76" y="0"/>
                </a:cxn>
                <a:cxn ang="0">
                  <a:pos x="70" y="4"/>
                </a:cxn>
                <a:cxn ang="0">
                  <a:pos x="64" y="8"/>
                </a:cxn>
                <a:cxn ang="0">
                  <a:pos x="60" y="14"/>
                </a:cxn>
                <a:cxn ang="0">
                  <a:pos x="54" y="2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46" y="30"/>
                </a:cxn>
                <a:cxn ang="0">
                  <a:pos x="30" y="30"/>
                </a:cxn>
                <a:cxn ang="0">
                  <a:pos x="20" y="34"/>
                </a:cxn>
                <a:cxn ang="0">
                  <a:pos x="12" y="38"/>
                </a:cxn>
                <a:cxn ang="0">
                  <a:pos x="6" y="44"/>
                </a:cxn>
                <a:cxn ang="0">
                  <a:pos x="2" y="52"/>
                </a:cxn>
                <a:cxn ang="0">
                  <a:pos x="2" y="52"/>
                </a:cxn>
                <a:cxn ang="0">
                  <a:pos x="0" y="64"/>
                </a:cxn>
                <a:cxn ang="0">
                  <a:pos x="0" y="78"/>
                </a:cxn>
                <a:cxn ang="0">
                  <a:pos x="2" y="90"/>
                </a:cxn>
                <a:cxn ang="0">
                  <a:pos x="10" y="102"/>
                </a:cxn>
                <a:cxn ang="0">
                  <a:pos x="20" y="114"/>
                </a:cxn>
                <a:cxn ang="0">
                  <a:pos x="38" y="124"/>
                </a:cxn>
                <a:cxn ang="0">
                  <a:pos x="60" y="132"/>
                </a:cxn>
                <a:cxn ang="0">
                  <a:pos x="90" y="138"/>
                </a:cxn>
                <a:cxn ang="0">
                  <a:pos x="90" y="138"/>
                </a:cxn>
                <a:cxn ang="0">
                  <a:pos x="86" y="136"/>
                </a:cxn>
                <a:cxn ang="0">
                  <a:pos x="80" y="126"/>
                </a:cxn>
                <a:cxn ang="0">
                  <a:pos x="76" y="118"/>
                </a:cxn>
                <a:cxn ang="0">
                  <a:pos x="72" y="110"/>
                </a:cxn>
                <a:cxn ang="0">
                  <a:pos x="70" y="100"/>
                </a:cxn>
                <a:cxn ang="0">
                  <a:pos x="68" y="88"/>
                </a:cxn>
                <a:cxn ang="0">
                  <a:pos x="68" y="88"/>
                </a:cxn>
                <a:cxn ang="0">
                  <a:pos x="82" y="108"/>
                </a:cxn>
                <a:cxn ang="0">
                  <a:pos x="96" y="124"/>
                </a:cxn>
                <a:cxn ang="0">
                  <a:pos x="104" y="132"/>
                </a:cxn>
                <a:cxn ang="0">
                  <a:pos x="114" y="138"/>
                </a:cxn>
                <a:cxn ang="0">
                  <a:pos x="114" y="138"/>
                </a:cxn>
              </a:cxnLst>
              <a:rect l="0" t="0" r="r" b="b"/>
              <a:pathLst>
                <a:path w="124" h="138">
                  <a:moveTo>
                    <a:pt x="114" y="138"/>
                  </a:moveTo>
                  <a:lnTo>
                    <a:pt x="114" y="138"/>
                  </a:lnTo>
                  <a:lnTo>
                    <a:pt x="114" y="106"/>
                  </a:lnTo>
                  <a:lnTo>
                    <a:pt x="116" y="76"/>
                  </a:lnTo>
                  <a:lnTo>
                    <a:pt x="120" y="60"/>
                  </a:lnTo>
                  <a:lnTo>
                    <a:pt x="124" y="46"/>
                  </a:lnTo>
                  <a:lnTo>
                    <a:pt x="124" y="46"/>
                  </a:lnTo>
                  <a:lnTo>
                    <a:pt x="124" y="36"/>
                  </a:lnTo>
                  <a:lnTo>
                    <a:pt x="124" y="28"/>
                  </a:lnTo>
                  <a:lnTo>
                    <a:pt x="122" y="20"/>
                  </a:lnTo>
                  <a:lnTo>
                    <a:pt x="116" y="14"/>
                  </a:lnTo>
                  <a:lnTo>
                    <a:pt x="110" y="8"/>
                  </a:lnTo>
                  <a:lnTo>
                    <a:pt x="104" y="4"/>
                  </a:lnTo>
                  <a:lnTo>
                    <a:pt x="96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76" y="0"/>
                  </a:lnTo>
                  <a:lnTo>
                    <a:pt x="70" y="4"/>
                  </a:lnTo>
                  <a:lnTo>
                    <a:pt x="64" y="8"/>
                  </a:lnTo>
                  <a:lnTo>
                    <a:pt x="60" y="14"/>
                  </a:lnTo>
                  <a:lnTo>
                    <a:pt x="54" y="2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46" y="30"/>
                  </a:lnTo>
                  <a:lnTo>
                    <a:pt x="30" y="30"/>
                  </a:lnTo>
                  <a:lnTo>
                    <a:pt x="20" y="34"/>
                  </a:lnTo>
                  <a:lnTo>
                    <a:pt x="12" y="38"/>
                  </a:lnTo>
                  <a:lnTo>
                    <a:pt x="6" y="44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64"/>
                  </a:lnTo>
                  <a:lnTo>
                    <a:pt x="0" y="78"/>
                  </a:lnTo>
                  <a:lnTo>
                    <a:pt x="2" y="90"/>
                  </a:lnTo>
                  <a:lnTo>
                    <a:pt x="10" y="102"/>
                  </a:lnTo>
                  <a:lnTo>
                    <a:pt x="20" y="114"/>
                  </a:lnTo>
                  <a:lnTo>
                    <a:pt x="38" y="124"/>
                  </a:lnTo>
                  <a:lnTo>
                    <a:pt x="60" y="132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86" y="136"/>
                  </a:lnTo>
                  <a:lnTo>
                    <a:pt x="80" y="126"/>
                  </a:lnTo>
                  <a:lnTo>
                    <a:pt x="76" y="118"/>
                  </a:lnTo>
                  <a:lnTo>
                    <a:pt x="72" y="110"/>
                  </a:lnTo>
                  <a:lnTo>
                    <a:pt x="70" y="100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82" y="108"/>
                  </a:lnTo>
                  <a:lnTo>
                    <a:pt x="96" y="124"/>
                  </a:lnTo>
                  <a:lnTo>
                    <a:pt x="104" y="132"/>
                  </a:lnTo>
                  <a:lnTo>
                    <a:pt x="114" y="138"/>
                  </a:lnTo>
                  <a:lnTo>
                    <a:pt x="114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6" name="Freeform 47"/>
            <p:cNvSpPr>
              <a:spLocks/>
            </p:cNvSpPr>
            <p:nvPr/>
          </p:nvSpPr>
          <p:spPr bwMode="auto">
            <a:xfrm>
              <a:off x="2887579" y="1720516"/>
              <a:ext cx="256674" cy="256674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8" y="28"/>
                </a:cxn>
                <a:cxn ang="0">
                  <a:pos x="22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0" y="32"/>
                </a:cxn>
                <a:cxn ang="0">
                  <a:pos x="6" y="28"/>
                </a:cxn>
                <a:cxn ang="0">
                  <a:pos x="2" y="22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8" y="4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2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8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0" y="32"/>
                  </a:lnTo>
                  <a:lnTo>
                    <a:pt x="6" y="28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4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7" name="Freeform 48"/>
            <p:cNvSpPr>
              <a:spLocks/>
            </p:cNvSpPr>
            <p:nvPr/>
          </p:nvSpPr>
          <p:spPr bwMode="auto">
            <a:xfrm>
              <a:off x="577516" y="2699084"/>
              <a:ext cx="272716" cy="256674"/>
            </a:xfrm>
            <a:custGeom>
              <a:avLst/>
              <a:gdLst/>
              <a:ahLst/>
              <a:cxnLst>
                <a:cxn ang="0">
                  <a:pos x="2" y="32"/>
                </a:cxn>
                <a:cxn ang="0">
                  <a:pos x="2" y="32"/>
                </a:cxn>
                <a:cxn ang="0">
                  <a:pos x="6" y="32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26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6"/>
                </a:cxn>
                <a:cxn ang="0">
                  <a:pos x="28" y="14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2" y="1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14" y="20"/>
                </a:cxn>
                <a:cxn ang="0">
                  <a:pos x="14" y="20"/>
                </a:cxn>
                <a:cxn ang="0">
                  <a:pos x="8" y="22"/>
                </a:cxn>
                <a:cxn ang="0">
                  <a:pos x="4" y="26"/>
                </a:cxn>
                <a:cxn ang="0">
                  <a:pos x="2" y="32"/>
                </a:cxn>
                <a:cxn ang="0">
                  <a:pos x="2" y="32"/>
                </a:cxn>
              </a:cxnLst>
              <a:rect l="0" t="0" r="r" b="b"/>
              <a:pathLst>
                <a:path w="34" h="32">
                  <a:moveTo>
                    <a:pt x="2" y="32"/>
                  </a:moveTo>
                  <a:lnTo>
                    <a:pt x="2" y="32"/>
                  </a:lnTo>
                  <a:lnTo>
                    <a:pt x="6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6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6"/>
                  </a:lnTo>
                  <a:lnTo>
                    <a:pt x="28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8" y="22"/>
                  </a:lnTo>
                  <a:lnTo>
                    <a:pt x="4" y="26"/>
                  </a:lnTo>
                  <a:lnTo>
                    <a:pt x="2" y="32"/>
                  </a:lnTo>
                  <a:lnTo>
                    <a:pt x="2" y="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8" name="Freeform 49"/>
            <p:cNvSpPr>
              <a:spLocks/>
            </p:cNvSpPr>
            <p:nvPr/>
          </p:nvSpPr>
          <p:spPr bwMode="auto">
            <a:xfrm>
              <a:off x="561474" y="2971800"/>
              <a:ext cx="272716" cy="288758"/>
            </a:xfrm>
            <a:custGeom>
              <a:avLst/>
              <a:gdLst/>
              <a:ahLst/>
              <a:cxnLst>
                <a:cxn ang="0">
                  <a:pos x="32" y="8"/>
                </a:cxn>
                <a:cxn ang="0">
                  <a:pos x="32" y="8"/>
                </a:cxn>
                <a:cxn ang="0">
                  <a:pos x="34" y="14"/>
                </a:cxn>
                <a:cxn ang="0">
                  <a:pos x="32" y="18"/>
                </a:cxn>
                <a:cxn ang="0">
                  <a:pos x="28" y="22"/>
                </a:cxn>
                <a:cxn ang="0">
                  <a:pos x="24" y="22"/>
                </a:cxn>
                <a:cxn ang="0">
                  <a:pos x="24" y="22"/>
                </a:cxn>
                <a:cxn ang="0">
                  <a:pos x="24" y="28"/>
                </a:cxn>
                <a:cxn ang="0">
                  <a:pos x="24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4" y="36"/>
                </a:cxn>
                <a:cxn ang="0">
                  <a:pos x="10" y="34"/>
                </a:cxn>
                <a:cxn ang="0">
                  <a:pos x="8" y="30"/>
                </a:cxn>
                <a:cxn ang="0">
                  <a:pos x="8" y="26"/>
                </a:cxn>
                <a:cxn ang="0">
                  <a:pos x="4" y="14"/>
                </a:cxn>
                <a:cxn ang="0">
                  <a:pos x="4" y="1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8"/>
                </a:cxn>
                <a:cxn ang="0">
                  <a:pos x="12" y="10"/>
                </a:cxn>
                <a:cxn ang="0">
                  <a:pos x="18" y="14"/>
                </a:cxn>
                <a:cxn ang="0">
                  <a:pos x="18" y="14"/>
                </a:cxn>
                <a:cxn ang="0">
                  <a:pos x="14" y="10"/>
                </a:cxn>
                <a:cxn ang="0">
                  <a:pos x="10" y="6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4" y="0"/>
                </a:cxn>
                <a:cxn ang="0">
                  <a:pos x="26" y="2"/>
                </a:cxn>
                <a:cxn ang="0">
                  <a:pos x="30" y="4"/>
                </a:cxn>
                <a:cxn ang="0">
                  <a:pos x="32" y="8"/>
                </a:cxn>
                <a:cxn ang="0">
                  <a:pos x="32" y="8"/>
                </a:cxn>
              </a:cxnLst>
              <a:rect l="0" t="0" r="r" b="b"/>
              <a:pathLst>
                <a:path w="34" h="36">
                  <a:moveTo>
                    <a:pt x="32" y="8"/>
                  </a:moveTo>
                  <a:lnTo>
                    <a:pt x="32" y="8"/>
                  </a:lnTo>
                  <a:lnTo>
                    <a:pt x="34" y="14"/>
                  </a:lnTo>
                  <a:lnTo>
                    <a:pt x="32" y="18"/>
                  </a:lnTo>
                  <a:lnTo>
                    <a:pt x="28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4" y="36"/>
                  </a:lnTo>
                  <a:lnTo>
                    <a:pt x="10" y="34"/>
                  </a:lnTo>
                  <a:lnTo>
                    <a:pt x="8" y="30"/>
                  </a:lnTo>
                  <a:lnTo>
                    <a:pt x="8" y="26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0" y="6"/>
                  </a:lnTo>
                  <a:lnTo>
                    <a:pt x="0" y="6"/>
                  </a:lnTo>
                  <a:lnTo>
                    <a:pt x="6" y="8"/>
                  </a:lnTo>
                  <a:lnTo>
                    <a:pt x="12" y="10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4" y="10"/>
                  </a:lnTo>
                  <a:lnTo>
                    <a:pt x="1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4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2" y="8"/>
                  </a:lnTo>
                  <a:lnTo>
                    <a:pt x="3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9" name="Freeform 50"/>
            <p:cNvSpPr>
              <a:spLocks/>
            </p:cNvSpPr>
            <p:nvPr/>
          </p:nvSpPr>
          <p:spPr bwMode="auto">
            <a:xfrm>
              <a:off x="320842" y="3035968"/>
              <a:ext cx="272716" cy="272716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30" y="6"/>
                </a:cxn>
                <a:cxn ang="0">
                  <a:pos x="32" y="12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4" y="26"/>
                </a:cxn>
                <a:cxn ang="0">
                  <a:pos x="32" y="30"/>
                </a:cxn>
                <a:cxn ang="0">
                  <a:pos x="28" y="34"/>
                </a:cxn>
                <a:cxn ang="0">
                  <a:pos x="22" y="34"/>
                </a:cxn>
                <a:cxn ang="0">
                  <a:pos x="22" y="34"/>
                </a:cxn>
                <a:cxn ang="0">
                  <a:pos x="18" y="34"/>
                </a:cxn>
                <a:cxn ang="0">
                  <a:pos x="16" y="32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8" y="30"/>
                </a:cxn>
                <a:cxn ang="0">
                  <a:pos x="4" y="28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20"/>
                </a:cxn>
                <a:cxn ang="0">
                  <a:pos x="2" y="16"/>
                </a:cxn>
                <a:cxn ang="0">
                  <a:pos x="4" y="12"/>
                </a:cxn>
                <a:cxn ang="0">
                  <a:pos x="8" y="10"/>
                </a:cxn>
                <a:cxn ang="0">
                  <a:pos x="18" y="4"/>
                </a:cxn>
                <a:cxn ang="0">
                  <a:pos x="20" y="2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4" y="4"/>
                </a:cxn>
                <a:cxn ang="0">
                  <a:pos x="22" y="10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4" y="12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34">
                  <a:moveTo>
                    <a:pt x="26" y="2"/>
                  </a:moveTo>
                  <a:lnTo>
                    <a:pt x="26" y="2"/>
                  </a:lnTo>
                  <a:lnTo>
                    <a:pt x="30" y="6"/>
                  </a:lnTo>
                  <a:lnTo>
                    <a:pt x="32" y="12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4" y="26"/>
                  </a:lnTo>
                  <a:lnTo>
                    <a:pt x="32" y="30"/>
                  </a:lnTo>
                  <a:lnTo>
                    <a:pt x="28" y="34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18" y="34"/>
                  </a:lnTo>
                  <a:lnTo>
                    <a:pt x="16" y="32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8" y="30"/>
                  </a:lnTo>
                  <a:lnTo>
                    <a:pt x="4" y="28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0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8" y="10"/>
                  </a:lnTo>
                  <a:lnTo>
                    <a:pt x="18" y="4"/>
                  </a:lnTo>
                  <a:lnTo>
                    <a:pt x="2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4"/>
                  </a:lnTo>
                  <a:lnTo>
                    <a:pt x="22" y="1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4" y="12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0" name="Freeform 51"/>
            <p:cNvSpPr>
              <a:spLocks/>
            </p:cNvSpPr>
            <p:nvPr/>
          </p:nvSpPr>
          <p:spPr bwMode="auto">
            <a:xfrm>
              <a:off x="192505" y="2843463"/>
              <a:ext cx="272716" cy="304800"/>
            </a:xfrm>
            <a:custGeom>
              <a:avLst/>
              <a:gdLst/>
              <a:ahLst/>
              <a:cxnLst>
                <a:cxn ang="0">
                  <a:pos x="34" y="18"/>
                </a:cxn>
                <a:cxn ang="0">
                  <a:pos x="34" y="18"/>
                </a:cxn>
                <a:cxn ang="0">
                  <a:pos x="26" y="28"/>
                </a:cxn>
                <a:cxn ang="0">
                  <a:pos x="20" y="34"/>
                </a:cxn>
                <a:cxn ang="0">
                  <a:pos x="16" y="36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36"/>
                </a:cxn>
                <a:cxn ang="0">
                  <a:pos x="4" y="36"/>
                </a:cxn>
                <a:cxn ang="0">
                  <a:pos x="0" y="30"/>
                </a:cxn>
                <a:cxn ang="0">
                  <a:pos x="0" y="24"/>
                </a:cxn>
                <a:cxn ang="0">
                  <a:pos x="0" y="22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2"/>
                </a:cxn>
                <a:cxn ang="0">
                  <a:pos x="18" y="4"/>
                </a:cxn>
                <a:cxn ang="0">
                  <a:pos x="26" y="10"/>
                </a:cxn>
                <a:cxn ang="0">
                  <a:pos x="30" y="12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28" y="16"/>
                </a:cxn>
                <a:cxn ang="0">
                  <a:pos x="22" y="18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20" y="20"/>
                </a:cxn>
                <a:cxn ang="0">
                  <a:pos x="26" y="20"/>
                </a:cxn>
                <a:cxn ang="0">
                  <a:pos x="34" y="18"/>
                </a:cxn>
                <a:cxn ang="0">
                  <a:pos x="34" y="18"/>
                </a:cxn>
              </a:cxnLst>
              <a:rect l="0" t="0" r="r" b="b"/>
              <a:pathLst>
                <a:path w="34" h="38">
                  <a:moveTo>
                    <a:pt x="34" y="18"/>
                  </a:moveTo>
                  <a:lnTo>
                    <a:pt x="34" y="18"/>
                  </a:lnTo>
                  <a:lnTo>
                    <a:pt x="26" y="28"/>
                  </a:lnTo>
                  <a:lnTo>
                    <a:pt x="20" y="34"/>
                  </a:lnTo>
                  <a:lnTo>
                    <a:pt x="16" y="36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26" y="10"/>
                  </a:lnTo>
                  <a:lnTo>
                    <a:pt x="30" y="12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28" y="16"/>
                  </a:lnTo>
                  <a:lnTo>
                    <a:pt x="22" y="18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6" y="20"/>
                  </a:lnTo>
                  <a:lnTo>
                    <a:pt x="34" y="18"/>
                  </a:lnTo>
                  <a:lnTo>
                    <a:pt x="34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1" name="Freeform 52"/>
            <p:cNvSpPr>
              <a:spLocks/>
            </p:cNvSpPr>
            <p:nvPr/>
          </p:nvSpPr>
          <p:spPr bwMode="auto">
            <a:xfrm>
              <a:off x="336884" y="2602832"/>
              <a:ext cx="272716" cy="288758"/>
            </a:xfrm>
            <a:custGeom>
              <a:avLst/>
              <a:gdLst/>
              <a:ahLst/>
              <a:cxnLst>
                <a:cxn ang="0">
                  <a:pos x="26" y="36"/>
                </a:cxn>
                <a:cxn ang="0">
                  <a:pos x="26" y="36"/>
                </a:cxn>
                <a:cxn ang="0">
                  <a:pos x="28" y="28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34" y="8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0" y="8"/>
                </a:cxn>
                <a:cxn ang="0">
                  <a:pos x="6" y="8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8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8" y="32"/>
                </a:cxn>
                <a:cxn ang="0">
                  <a:pos x="18" y="28"/>
                </a:cxn>
                <a:cxn ang="0">
                  <a:pos x="18" y="22"/>
                </a:cxn>
                <a:cxn ang="0">
                  <a:pos x="18" y="22"/>
                </a:cxn>
                <a:cxn ang="0">
                  <a:pos x="20" y="28"/>
                </a:cxn>
                <a:cxn ang="0">
                  <a:pos x="24" y="32"/>
                </a:cxn>
                <a:cxn ang="0">
                  <a:pos x="26" y="36"/>
                </a:cxn>
                <a:cxn ang="0">
                  <a:pos x="26" y="36"/>
                </a:cxn>
              </a:cxnLst>
              <a:rect l="0" t="0" r="r" b="b"/>
              <a:pathLst>
                <a:path w="34" h="36">
                  <a:moveTo>
                    <a:pt x="26" y="36"/>
                  </a:moveTo>
                  <a:lnTo>
                    <a:pt x="26" y="36"/>
                  </a:lnTo>
                  <a:lnTo>
                    <a:pt x="28" y="28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4" y="8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0" y="8"/>
                  </a:lnTo>
                  <a:lnTo>
                    <a:pt x="6" y="8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2" y="26"/>
                  </a:lnTo>
                  <a:lnTo>
                    <a:pt x="8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0" y="28"/>
                  </a:lnTo>
                  <a:lnTo>
                    <a:pt x="24" y="32"/>
                  </a:lnTo>
                  <a:lnTo>
                    <a:pt x="26" y="36"/>
                  </a:lnTo>
                  <a:lnTo>
                    <a:pt x="26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2" name="Freeform 53"/>
            <p:cNvSpPr>
              <a:spLocks/>
            </p:cNvSpPr>
            <p:nvPr/>
          </p:nvSpPr>
          <p:spPr bwMode="auto">
            <a:xfrm>
              <a:off x="481263" y="2939716"/>
              <a:ext cx="64168" cy="6416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2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2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4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3" name="Freeform 54"/>
            <p:cNvSpPr>
              <a:spLocks/>
            </p:cNvSpPr>
            <p:nvPr/>
          </p:nvSpPr>
          <p:spPr bwMode="auto">
            <a:xfrm>
              <a:off x="4732421" y="-1295400"/>
              <a:ext cx="609600" cy="673768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60" y="6"/>
                </a:cxn>
                <a:cxn ang="0">
                  <a:pos x="52" y="2"/>
                </a:cxn>
                <a:cxn ang="0">
                  <a:pos x="42" y="0"/>
                </a:cxn>
                <a:cxn ang="0">
                  <a:pos x="32" y="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26" y="8"/>
                </a:cxn>
                <a:cxn ang="0">
                  <a:pos x="30" y="12"/>
                </a:cxn>
                <a:cxn ang="0">
                  <a:pos x="30" y="16"/>
                </a:cxn>
                <a:cxn ang="0">
                  <a:pos x="28" y="18"/>
                </a:cxn>
                <a:cxn ang="0">
                  <a:pos x="28" y="18"/>
                </a:cxn>
                <a:cxn ang="0">
                  <a:pos x="26" y="20"/>
                </a:cxn>
                <a:cxn ang="0">
                  <a:pos x="22" y="18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8" y="24"/>
                </a:cxn>
                <a:cxn ang="0">
                  <a:pos x="18" y="24"/>
                </a:cxn>
                <a:cxn ang="0">
                  <a:pos x="18" y="28"/>
                </a:cxn>
                <a:cxn ang="0">
                  <a:pos x="16" y="32"/>
                </a:cxn>
                <a:cxn ang="0">
                  <a:pos x="14" y="34"/>
                </a:cxn>
                <a:cxn ang="0">
                  <a:pos x="12" y="32"/>
                </a:cxn>
                <a:cxn ang="0">
                  <a:pos x="8" y="30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60"/>
                </a:cxn>
                <a:cxn ang="0">
                  <a:pos x="8" y="68"/>
                </a:cxn>
                <a:cxn ang="0">
                  <a:pos x="18" y="78"/>
                </a:cxn>
                <a:cxn ang="0">
                  <a:pos x="32" y="84"/>
                </a:cxn>
                <a:cxn ang="0">
                  <a:pos x="32" y="84"/>
                </a:cxn>
                <a:cxn ang="0">
                  <a:pos x="42" y="84"/>
                </a:cxn>
                <a:cxn ang="0">
                  <a:pos x="44" y="84"/>
                </a:cxn>
                <a:cxn ang="0">
                  <a:pos x="46" y="82"/>
                </a:cxn>
                <a:cxn ang="0">
                  <a:pos x="46" y="74"/>
                </a:cxn>
                <a:cxn ang="0">
                  <a:pos x="44" y="66"/>
                </a:cxn>
                <a:cxn ang="0">
                  <a:pos x="44" y="66"/>
                </a:cxn>
                <a:cxn ang="0">
                  <a:pos x="40" y="58"/>
                </a:cxn>
                <a:cxn ang="0">
                  <a:pos x="40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4" y="46"/>
                </a:cxn>
                <a:cxn ang="0">
                  <a:pos x="62" y="50"/>
                </a:cxn>
                <a:cxn ang="0">
                  <a:pos x="70" y="52"/>
                </a:cxn>
                <a:cxn ang="0">
                  <a:pos x="72" y="52"/>
                </a:cxn>
                <a:cxn ang="0">
                  <a:pos x="74" y="48"/>
                </a:cxn>
                <a:cxn ang="0">
                  <a:pos x="74" y="48"/>
                </a:cxn>
                <a:cxn ang="0">
                  <a:pos x="76" y="38"/>
                </a:cxn>
                <a:cxn ang="0">
                  <a:pos x="76" y="28"/>
                </a:cxn>
                <a:cxn ang="0">
                  <a:pos x="74" y="22"/>
                </a:cxn>
                <a:cxn ang="0">
                  <a:pos x="70" y="16"/>
                </a:cxn>
                <a:cxn ang="0">
                  <a:pos x="66" y="10"/>
                </a:cxn>
                <a:cxn ang="0">
                  <a:pos x="60" y="6"/>
                </a:cxn>
                <a:cxn ang="0">
                  <a:pos x="60" y="6"/>
                </a:cxn>
              </a:cxnLst>
              <a:rect l="0" t="0" r="r" b="b"/>
              <a:pathLst>
                <a:path w="76" h="84">
                  <a:moveTo>
                    <a:pt x="60" y="6"/>
                  </a:moveTo>
                  <a:lnTo>
                    <a:pt x="60" y="6"/>
                  </a:lnTo>
                  <a:lnTo>
                    <a:pt x="52" y="2"/>
                  </a:lnTo>
                  <a:lnTo>
                    <a:pt x="42" y="0"/>
                  </a:lnTo>
                  <a:lnTo>
                    <a:pt x="32" y="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26" y="8"/>
                  </a:lnTo>
                  <a:lnTo>
                    <a:pt x="30" y="12"/>
                  </a:lnTo>
                  <a:lnTo>
                    <a:pt x="30" y="16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6" y="20"/>
                  </a:lnTo>
                  <a:lnTo>
                    <a:pt x="22" y="18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8"/>
                  </a:lnTo>
                  <a:lnTo>
                    <a:pt x="16" y="32"/>
                  </a:lnTo>
                  <a:lnTo>
                    <a:pt x="14" y="34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60"/>
                  </a:lnTo>
                  <a:lnTo>
                    <a:pt x="8" y="68"/>
                  </a:lnTo>
                  <a:lnTo>
                    <a:pt x="18" y="78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42" y="84"/>
                  </a:lnTo>
                  <a:lnTo>
                    <a:pt x="44" y="84"/>
                  </a:lnTo>
                  <a:lnTo>
                    <a:pt x="46" y="82"/>
                  </a:lnTo>
                  <a:lnTo>
                    <a:pt x="46" y="74"/>
                  </a:lnTo>
                  <a:lnTo>
                    <a:pt x="44" y="66"/>
                  </a:lnTo>
                  <a:lnTo>
                    <a:pt x="44" y="66"/>
                  </a:lnTo>
                  <a:lnTo>
                    <a:pt x="40" y="58"/>
                  </a:lnTo>
                  <a:lnTo>
                    <a:pt x="40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4" y="46"/>
                  </a:lnTo>
                  <a:lnTo>
                    <a:pt x="62" y="50"/>
                  </a:lnTo>
                  <a:lnTo>
                    <a:pt x="70" y="52"/>
                  </a:lnTo>
                  <a:lnTo>
                    <a:pt x="72" y="52"/>
                  </a:lnTo>
                  <a:lnTo>
                    <a:pt x="74" y="48"/>
                  </a:lnTo>
                  <a:lnTo>
                    <a:pt x="74" y="48"/>
                  </a:lnTo>
                  <a:lnTo>
                    <a:pt x="76" y="38"/>
                  </a:lnTo>
                  <a:lnTo>
                    <a:pt x="76" y="28"/>
                  </a:lnTo>
                  <a:lnTo>
                    <a:pt x="74" y="22"/>
                  </a:lnTo>
                  <a:lnTo>
                    <a:pt x="70" y="16"/>
                  </a:lnTo>
                  <a:lnTo>
                    <a:pt x="66" y="10"/>
                  </a:lnTo>
                  <a:lnTo>
                    <a:pt x="60" y="6"/>
                  </a:lnTo>
                  <a:lnTo>
                    <a:pt x="6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4" name="Freeform 55"/>
            <p:cNvSpPr>
              <a:spLocks/>
            </p:cNvSpPr>
            <p:nvPr/>
          </p:nvSpPr>
          <p:spPr bwMode="auto">
            <a:xfrm>
              <a:off x="4010526" y="-1263316"/>
              <a:ext cx="641684" cy="641684"/>
            </a:xfrm>
            <a:custGeom>
              <a:avLst/>
              <a:gdLst/>
              <a:ahLst/>
              <a:cxnLst>
                <a:cxn ang="0">
                  <a:pos x="64" y="30"/>
                </a:cxn>
                <a:cxn ang="0">
                  <a:pos x="64" y="30"/>
                </a:cxn>
                <a:cxn ang="0">
                  <a:pos x="64" y="26"/>
                </a:cxn>
                <a:cxn ang="0">
                  <a:pos x="64" y="22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60" y="18"/>
                </a:cxn>
                <a:cxn ang="0">
                  <a:pos x="60" y="18"/>
                </a:cxn>
                <a:cxn ang="0">
                  <a:pos x="56" y="18"/>
                </a:cxn>
                <a:cxn ang="0">
                  <a:pos x="52" y="18"/>
                </a:cxn>
                <a:cxn ang="0">
                  <a:pos x="52" y="16"/>
                </a:cxn>
                <a:cxn ang="0">
                  <a:pos x="52" y="1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28" y="4"/>
                </a:cxn>
                <a:cxn ang="0">
                  <a:pos x="18" y="10"/>
                </a:cxn>
                <a:cxn ang="0">
                  <a:pos x="10" y="20"/>
                </a:cxn>
                <a:cxn ang="0">
                  <a:pos x="2" y="36"/>
                </a:cxn>
                <a:cxn ang="0">
                  <a:pos x="2" y="3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2"/>
                </a:cxn>
                <a:cxn ang="0">
                  <a:pos x="8" y="50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4" y="44"/>
                </a:cxn>
                <a:cxn ang="0">
                  <a:pos x="32" y="44"/>
                </a:cxn>
                <a:cxn ang="0">
                  <a:pos x="36" y="46"/>
                </a:cxn>
                <a:cxn ang="0">
                  <a:pos x="38" y="48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6" y="58"/>
                </a:cxn>
                <a:cxn ang="0">
                  <a:pos x="30" y="68"/>
                </a:cxn>
                <a:cxn ang="0">
                  <a:pos x="26" y="76"/>
                </a:cxn>
                <a:cxn ang="0">
                  <a:pos x="28" y="78"/>
                </a:cxn>
                <a:cxn ang="0">
                  <a:pos x="30" y="80"/>
                </a:cxn>
                <a:cxn ang="0">
                  <a:pos x="30" y="80"/>
                </a:cxn>
                <a:cxn ang="0">
                  <a:pos x="38" y="80"/>
                </a:cxn>
                <a:cxn ang="0">
                  <a:pos x="50" y="80"/>
                </a:cxn>
                <a:cxn ang="0">
                  <a:pos x="54" y="78"/>
                </a:cxn>
                <a:cxn ang="0">
                  <a:pos x="60" y="74"/>
                </a:cxn>
                <a:cxn ang="0">
                  <a:pos x="66" y="70"/>
                </a:cxn>
                <a:cxn ang="0">
                  <a:pos x="70" y="62"/>
                </a:cxn>
                <a:cxn ang="0">
                  <a:pos x="70" y="62"/>
                </a:cxn>
                <a:cxn ang="0">
                  <a:pos x="76" y="54"/>
                </a:cxn>
                <a:cxn ang="0">
                  <a:pos x="78" y="44"/>
                </a:cxn>
                <a:cxn ang="0">
                  <a:pos x="80" y="32"/>
                </a:cxn>
                <a:cxn ang="0">
                  <a:pos x="78" y="18"/>
                </a:cxn>
                <a:cxn ang="0">
                  <a:pos x="78" y="18"/>
                </a:cxn>
                <a:cxn ang="0">
                  <a:pos x="74" y="26"/>
                </a:cxn>
                <a:cxn ang="0">
                  <a:pos x="68" y="30"/>
                </a:cxn>
                <a:cxn ang="0">
                  <a:pos x="66" y="30"/>
                </a:cxn>
                <a:cxn ang="0">
                  <a:pos x="64" y="30"/>
                </a:cxn>
                <a:cxn ang="0">
                  <a:pos x="64" y="30"/>
                </a:cxn>
              </a:cxnLst>
              <a:rect l="0" t="0" r="r" b="b"/>
              <a:pathLst>
                <a:path w="80" h="80">
                  <a:moveTo>
                    <a:pt x="64" y="30"/>
                  </a:moveTo>
                  <a:lnTo>
                    <a:pt x="64" y="30"/>
                  </a:lnTo>
                  <a:lnTo>
                    <a:pt x="64" y="26"/>
                  </a:lnTo>
                  <a:lnTo>
                    <a:pt x="64" y="22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56" y="18"/>
                  </a:lnTo>
                  <a:lnTo>
                    <a:pt x="52" y="18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28" y="4"/>
                  </a:lnTo>
                  <a:lnTo>
                    <a:pt x="18" y="10"/>
                  </a:lnTo>
                  <a:lnTo>
                    <a:pt x="10" y="20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4" y="44"/>
                  </a:lnTo>
                  <a:lnTo>
                    <a:pt x="32" y="44"/>
                  </a:lnTo>
                  <a:lnTo>
                    <a:pt x="36" y="46"/>
                  </a:lnTo>
                  <a:lnTo>
                    <a:pt x="38" y="48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6" y="58"/>
                  </a:lnTo>
                  <a:lnTo>
                    <a:pt x="30" y="68"/>
                  </a:lnTo>
                  <a:lnTo>
                    <a:pt x="26" y="76"/>
                  </a:lnTo>
                  <a:lnTo>
                    <a:pt x="28" y="78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8" y="80"/>
                  </a:lnTo>
                  <a:lnTo>
                    <a:pt x="50" y="80"/>
                  </a:lnTo>
                  <a:lnTo>
                    <a:pt x="54" y="78"/>
                  </a:lnTo>
                  <a:lnTo>
                    <a:pt x="60" y="74"/>
                  </a:lnTo>
                  <a:lnTo>
                    <a:pt x="66" y="70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76" y="54"/>
                  </a:lnTo>
                  <a:lnTo>
                    <a:pt x="78" y="44"/>
                  </a:lnTo>
                  <a:lnTo>
                    <a:pt x="80" y="32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4" y="26"/>
                  </a:lnTo>
                  <a:lnTo>
                    <a:pt x="68" y="30"/>
                  </a:lnTo>
                  <a:lnTo>
                    <a:pt x="66" y="30"/>
                  </a:lnTo>
                  <a:lnTo>
                    <a:pt x="64" y="30"/>
                  </a:lnTo>
                  <a:lnTo>
                    <a:pt x="6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5" name="Freeform 56"/>
            <p:cNvSpPr>
              <a:spLocks/>
            </p:cNvSpPr>
            <p:nvPr/>
          </p:nvSpPr>
          <p:spPr bwMode="auto">
            <a:xfrm>
              <a:off x="4604084" y="-1295400"/>
              <a:ext cx="144379" cy="64168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8" y="8"/>
                </a:cxn>
                <a:cxn ang="0">
                  <a:pos x="12" y="6"/>
                </a:cxn>
                <a:cxn ang="0">
                  <a:pos x="14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8" h="8">
                  <a:moveTo>
                    <a:pt x="4" y="6"/>
                  </a:moveTo>
                  <a:lnTo>
                    <a:pt x="4" y="6"/>
                  </a:lnTo>
                  <a:lnTo>
                    <a:pt x="8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6" name="Freeform 57"/>
            <p:cNvSpPr>
              <a:spLocks/>
            </p:cNvSpPr>
            <p:nvPr/>
          </p:nvSpPr>
          <p:spPr bwMode="auto">
            <a:xfrm>
              <a:off x="5406189" y="4592053"/>
              <a:ext cx="497305" cy="481263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48" y="6"/>
                </a:cxn>
                <a:cxn ang="0">
                  <a:pos x="44" y="2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2"/>
                </a:cxn>
                <a:cxn ang="0">
                  <a:pos x="8" y="8"/>
                </a:cxn>
                <a:cxn ang="0">
                  <a:pos x="2" y="18"/>
                </a:cxn>
                <a:cxn ang="0">
                  <a:pos x="2" y="18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6" y="30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24" y="30"/>
                </a:cxn>
                <a:cxn ang="0">
                  <a:pos x="28" y="32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26" y="42"/>
                </a:cxn>
                <a:cxn ang="0">
                  <a:pos x="20" y="46"/>
                </a:cxn>
                <a:cxn ang="0">
                  <a:pos x="18" y="52"/>
                </a:cxn>
                <a:cxn ang="0">
                  <a:pos x="18" y="54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8" y="58"/>
                </a:cxn>
                <a:cxn ang="0">
                  <a:pos x="36" y="60"/>
                </a:cxn>
                <a:cxn ang="0">
                  <a:pos x="44" y="58"/>
                </a:cxn>
                <a:cxn ang="0">
                  <a:pos x="48" y="56"/>
                </a:cxn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60" y="40"/>
                </a:cxn>
                <a:cxn ang="0">
                  <a:pos x="62" y="32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58" y="26"/>
                </a:cxn>
                <a:cxn ang="0">
                  <a:pos x="54" y="28"/>
                </a:cxn>
                <a:cxn ang="0">
                  <a:pos x="50" y="26"/>
                </a:cxn>
                <a:cxn ang="0">
                  <a:pos x="50" y="26"/>
                </a:cxn>
                <a:cxn ang="0">
                  <a:pos x="50" y="24"/>
                </a:cxn>
                <a:cxn ang="0">
                  <a:pos x="50" y="20"/>
                </a:cxn>
                <a:cxn ang="0">
                  <a:pos x="58" y="14"/>
                </a:cxn>
                <a:cxn ang="0">
                  <a:pos x="58" y="14"/>
                </a:cxn>
                <a:cxn ang="0">
                  <a:pos x="48" y="16"/>
                </a:cxn>
                <a:cxn ang="0">
                  <a:pos x="48" y="16"/>
                </a:cxn>
                <a:cxn ang="0">
                  <a:pos x="44" y="16"/>
                </a:cxn>
                <a:cxn ang="0">
                  <a:pos x="42" y="14"/>
                </a:cxn>
                <a:cxn ang="0">
                  <a:pos x="40" y="14"/>
                </a:cxn>
                <a:cxn ang="0">
                  <a:pos x="42" y="10"/>
                </a:cxn>
                <a:cxn ang="0">
                  <a:pos x="48" y="6"/>
                </a:cxn>
                <a:cxn ang="0">
                  <a:pos x="48" y="6"/>
                </a:cxn>
              </a:cxnLst>
              <a:rect l="0" t="0" r="r" b="b"/>
              <a:pathLst>
                <a:path w="62" h="60">
                  <a:moveTo>
                    <a:pt x="48" y="6"/>
                  </a:moveTo>
                  <a:lnTo>
                    <a:pt x="48" y="6"/>
                  </a:lnTo>
                  <a:lnTo>
                    <a:pt x="44" y="2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6" y="30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24" y="30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6" y="42"/>
                  </a:lnTo>
                  <a:lnTo>
                    <a:pt x="20" y="46"/>
                  </a:lnTo>
                  <a:lnTo>
                    <a:pt x="18" y="52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8" y="58"/>
                  </a:lnTo>
                  <a:lnTo>
                    <a:pt x="36" y="60"/>
                  </a:lnTo>
                  <a:lnTo>
                    <a:pt x="44" y="58"/>
                  </a:lnTo>
                  <a:lnTo>
                    <a:pt x="48" y="56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6" y="46"/>
                  </a:lnTo>
                  <a:lnTo>
                    <a:pt x="60" y="40"/>
                  </a:lnTo>
                  <a:lnTo>
                    <a:pt x="62" y="3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8" y="26"/>
                  </a:lnTo>
                  <a:lnTo>
                    <a:pt x="54" y="28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4"/>
                  </a:lnTo>
                  <a:lnTo>
                    <a:pt x="50" y="20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0" y="14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4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7" name="Freeform 58"/>
            <p:cNvSpPr>
              <a:spLocks/>
            </p:cNvSpPr>
            <p:nvPr/>
          </p:nvSpPr>
          <p:spPr bwMode="auto">
            <a:xfrm>
              <a:off x="5470358" y="4046621"/>
              <a:ext cx="465221" cy="513347"/>
            </a:xfrm>
            <a:custGeom>
              <a:avLst/>
              <a:gdLst/>
              <a:ahLst/>
              <a:cxnLst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58" y="42"/>
                </a:cxn>
                <a:cxn ang="0">
                  <a:pos x="58" y="34"/>
                </a:cxn>
                <a:cxn ang="0">
                  <a:pos x="56" y="28"/>
                </a:cxn>
                <a:cxn ang="0">
                  <a:pos x="54" y="20"/>
                </a:cxn>
                <a:cxn ang="0">
                  <a:pos x="46" y="12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28" y="0"/>
                </a:cxn>
                <a:cxn ang="0">
                  <a:pos x="26" y="2"/>
                </a:cxn>
                <a:cxn ang="0">
                  <a:pos x="26" y="2"/>
                </a:cxn>
                <a:cxn ang="0">
                  <a:pos x="26" y="8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8" y="26"/>
                </a:cxn>
                <a:cxn ang="0">
                  <a:pos x="26" y="30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6" y="26"/>
                </a:cxn>
                <a:cxn ang="0">
                  <a:pos x="10" y="22"/>
                </a:cxn>
                <a:cxn ang="0">
                  <a:pos x="6" y="18"/>
                </a:cxn>
                <a:cxn ang="0">
                  <a:pos x="4" y="18"/>
                </a:cxn>
                <a:cxn ang="0">
                  <a:pos x="2" y="20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6"/>
                </a:cxn>
                <a:cxn ang="0">
                  <a:pos x="2" y="4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4" y="58"/>
                </a:cxn>
                <a:cxn ang="0">
                  <a:pos x="22" y="60"/>
                </a:cxn>
                <a:cxn ang="0">
                  <a:pos x="30" y="64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36" y="60"/>
                </a:cxn>
                <a:cxn ang="0">
                  <a:pos x="32" y="56"/>
                </a:cxn>
                <a:cxn ang="0">
                  <a:pos x="34" y="52"/>
                </a:cxn>
                <a:cxn ang="0">
                  <a:pos x="34" y="52"/>
                </a:cxn>
                <a:cxn ang="0">
                  <a:pos x="36" y="52"/>
                </a:cxn>
                <a:cxn ang="0">
                  <a:pos x="40" y="52"/>
                </a:cxn>
                <a:cxn ang="0">
                  <a:pos x="48" y="60"/>
                </a:cxn>
                <a:cxn ang="0">
                  <a:pos x="48" y="60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4"/>
                </a:cxn>
                <a:cxn ang="0">
                  <a:pos x="54" y="52"/>
                </a:cxn>
                <a:cxn ang="0">
                  <a:pos x="54" y="52"/>
                </a:cxn>
              </a:cxnLst>
              <a:rect l="0" t="0" r="r" b="b"/>
              <a:pathLst>
                <a:path w="58" h="64">
                  <a:moveTo>
                    <a:pt x="54" y="52"/>
                  </a:moveTo>
                  <a:lnTo>
                    <a:pt x="54" y="52"/>
                  </a:lnTo>
                  <a:lnTo>
                    <a:pt x="56" y="46"/>
                  </a:lnTo>
                  <a:lnTo>
                    <a:pt x="58" y="42"/>
                  </a:lnTo>
                  <a:lnTo>
                    <a:pt x="58" y="34"/>
                  </a:lnTo>
                  <a:lnTo>
                    <a:pt x="56" y="28"/>
                  </a:lnTo>
                  <a:lnTo>
                    <a:pt x="54" y="20"/>
                  </a:lnTo>
                  <a:lnTo>
                    <a:pt x="46" y="12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28" y="0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8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8" y="26"/>
                  </a:lnTo>
                  <a:lnTo>
                    <a:pt x="26" y="30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6" y="26"/>
                  </a:lnTo>
                  <a:lnTo>
                    <a:pt x="10" y="22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2" y="4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4" y="58"/>
                  </a:lnTo>
                  <a:lnTo>
                    <a:pt x="22" y="60"/>
                  </a:lnTo>
                  <a:lnTo>
                    <a:pt x="3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36" y="60"/>
                  </a:lnTo>
                  <a:lnTo>
                    <a:pt x="32" y="56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4"/>
                  </a:lnTo>
                  <a:lnTo>
                    <a:pt x="54" y="52"/>
                  </a:lnTo>
                  <a:lnTo>
                    <a:pt x="54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8" name="Freeform 59"/>
            <p:cNvSpPr>
              <a:spLocks/>
            </p:cNvSpPr>
            <p:nvPr/>
          </p:nvSpPr>
          <p:spPr bwMode="auto">
            <a:xfrm>
              <a:off x="5983705" y="4191000"/>
              <a:ext cx="497305" cy="481263"/>
            </a:xfrm>
            <a:custGeom>
              <a:avLst/>
              <a:gdLst/>
              <a:ahLst/>
              <a:cxnLst>
                <a:cxn ang="0">
                  <a:pos x="12" y="54"/>
                </a:cxn>
                <a:cxn ang="0">
                  <a:pos x="12" y="54"/>
                </a:cxn>
                <a:cxn ang="0">
                  <a:pos x="18" y="56"/>
                </a:cxn>
                <a:cxn ang="0">
                  <a:pos x="30" y="60"/>
                </a:cxn>
                <a:cxn ang="0">
                  <a:pos x="36" y="60"/>
                </a:cxn>
                <a:cxn ang="0">
                  <a:pos x="44" y="56"/>
                </a:cxn>
                <a:cxn ang="0">
                  <a:pos x="52" y="52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62" y="34"/>
                </a:cxn>
                <a:cxn ang="0">
                  <a:pos x="62" y="32"/>
                </a:cxn>
                <a:cxn ang="0">
                  <a:pos x="60" y="30"/>
                </a:cxn>
                <a:cxn ang="0">
                  <a:pos x="56" y="30"/>
                </a:cxn>
                <a:cxn ang="0">
                  <a:pos x="50" y="30"/>
                </a:cxn>
                <a:cxn ang="0">
                  <a:pos x="50" y="30"/>
                </a:cxn>
                <a:cxn ang="0">
                  <a:pos x="38" y="30"/>
                </a:cxn>
                <a:cxn ang="0">
                  <a:pos x="34" y="28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6" y="18"/>
                </a:cxn>
                <a:cxn ang="0">
                  <a:pos x="40" y="14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6" y="14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4" y="34"/>
                </a:cxn>
                <a:cxn ang="0">
                  <a:pos x="8" y="32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2" y="36"/>
                </a:cxn>
                <a:cxn ang="0">
                  <a:pos x="10" y="40"/>
                </a:cxn>
                <a:cxn ang="0">
                  <a:pos x="4" y="46"/>
                </a:cxn>
                <a:cxn ang="0">
                  <a:pos x="4" y="46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18" y="42"/>
                </a:cxn>
                <a:cxn ang="0">
                  <a:pos x="20" y="44"/>
                </a:cxn>
                <a:cxn ang="0">
                  <a:pos x="20" y="46"/>
                </a:cxn>
                <a:cxn ang="0">
                  <a:pos x="20" y="48"/>
                </a:cxn>
                <a:cxn ang="0">
                  <a:pos x="12" y="54"/>
                </a:cxn>
                <a:cxn ang="0">
                  <a:pos x="12" y="54"/>
                </a:cxn>
              </a:cxnLst>
              <a:rect l="0" t="0" r="r" b="b"/>
              <a:pathLst>
                <a:path w="62" h="60">
                  <a:moveTo>
                    <a:pt x="12" y="54"/>
                  </a:moveTo>
                  <a:lnTo>
                    <a:pt x="12" y="54"/>
                  </a:lnTo>
                  <a:lnTo>
                    <a:pt x="18" y="56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4" y="56"/>
                  </a:lnTo>
                  <a:lnTo>
                    <a:pt x="52" y="52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62" y="34"/>
                  </a:lnTo>
                  <a:lnTo>
                    <a:pt x="62" y="32"/>
                  </a:lnTo>
                  <a:lnTo>
                    <a:pt x="60" y="30"/>
                  </a:lnTo>
                  <a:lnTo>
                    <a:pt x="56" y="30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38" y="30"/>
                  </a:lnTo>
                  <a:lnTo>
                    <a:pt x="34" y="28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6" y="18"/>
                  </a:lnTo>
                  <a:lnTo>
                    <a:pt x="40" y="14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4" y="34"/>
                  </a:lnTo>
                  <a:lnTo>
                    <a:pt x="8" y="32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6"/>
                  </a:lnTo>
                  <a:lnTo>
                    <a:pt x="10" y="40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8" y="42"/>
                  </a:lnTo>
                  <a:lnTo>
                    <a:pt x="20" y="44"/>
                  </a:lnTo>
                  <a:lnTo>
                    <a:pt x="20" y="46"/>
                  </a:lnTo>
                  <a:lnTo>
                    <a:pt x="20" y="48"/>
                  </a:lnTo>
                  <a:lnTo>
                    <a:pt x="12" y="54"/>
                  </a:lnTo>
                  <a:lnTo>
                    <a:pt x="12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9" name="Freeform 60"/>
            <p:cNvSpPr>
              <a:spLocks/>
            </p:cNvSpPr>
            <p:nvPr/>
          </p:nvSpPr>
          <p:spPr bwMode="auto">
            <a:xfrm>
              <a:off x="5951621" y="4704347"/>
              <a:ext cx="465221" cy="513347"/>
            </a:xfrm>
            <a:custGeom>
              <a:avLst/>
              <a:gdLst/>
              <a:ahLst/>
              <a:cxnLst>
                <a:cxn ang="0">
                  <a:pos x="4" y="12"/>
                </a:cxn>
                <a:cxn ang="0">
                  <a:pos x="4" y="12"/>
                </a:cxn>
                <a:cxn ang="0">
                  <a:pos x="2" y="18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0" y="36"/>
                </a:cxn>
                <a:cxn ang="0">
                  <a:pos x="4" y="44"/>
                </a:cxn>
                <a:cxn ang="0">
                  <a:pos x="10" y="52"/>
                </a:cxn>
                <a:cxn ang="0">
                  <a:pos x="20" y="60"/>
                </a:cxn>
                <a:cxn ang="0">
                  <a:pos x="20" y="60"/>
                </a:cxn>
                <a:cxn ang="0">
                  <a:pos x="28" y="64"/>
                </a:cxn>
                <a:cxn ang="0">
                  <a:pos x="30" y="64"/>
                </a:cxn>
                <a:cxn ang="0">
                  <a:pos x="32" y="62"/>
                </a:cxn>
                <a:cxn ang="0">
                  <a:pos x="32" y="5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30" y="38"/>
                </a:cxn>
                <a:cxn ang="0">
                  <a:pos x="32" y="36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40" y="38"/>
                </a:cxn>
                <a:cxn ang="0">
                  <a:pos x="46" y="42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56" y="44"/>
                </a:cxn>
                <a:cxn ang="0">
                  <a:pos x="56" y="44"/>
                </a:cxn>
                <a:cxn ang="0">
                  <a:pos x="58" y="38"/>
                </a:cxn>
                <a:cxn ang="0">
                  <a:pos x="58" y="30"/>
                </a:cxn>
                <a:cxn ang="0">
                  <a:pos x="56" y="20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2" y="6"/>
                </a:cxn>
                <a:cxn ang="0">
                  <a:pos x="36" y="4"/>
                </a:cxn>
                <a:cxn ang="0">
                  <a:pos x="28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2" y="6"/>
                </a:cxn>
                <a:cxn ang="0">
                  <a:pos x="24" y="10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14"/>
                </a:cxn>
                <a:cxn ang="0">
                  <a:pos x="18" y="1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4" y="14"/>
                </a:cxn>
                <a:cxn ang="0">
                  <a:pos x="14" y="14"/>
                </a:cxn>
                <a:cxn ang="0">
                  <a:pos x="14" y="18"/>
                </a:cxn>
                <a:cxn ang="0">
                  <a:pos x="14" y="20"/>
                </a:cxn>
                <a:cxn ang="0">
                  <a:pos x="10" y="20"/>
                </a:cxn>
                <a:cxn ang="0">
                  <a:pos x="4" y="12"/>
                </a:cxn>
                <a:cxn ang="0">
                  <a:pos x="4" y="12"/>
                </a:cxn>
              </a:cxnLst>
              <a:rect l="0" t="0" r="r" b="b"/>
              <a:pathLst>
                <a:path w="58" h="64">
                  <a:moveTo>
                    <a:pt x="4" y="12"/>
                  </a:moveTo>
                  <a:lnTo>
                    <a:pt x="4" y="12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4" y="44"/>
                  </a:lnTo>
                  <a:lnTo>
                    <a:pt x="10" y="5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2" y="62"/>
                  </a:lnTo>
                  <a:lnTo>
                    <a:pt x="32" y="5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40" y="38"/>
                  </a:lnTo>
                  <a:lnTo>
                    <a:pt x="46" y="42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8" y="38"/>
                  </a:lnTo>
                  <a:lnTo>
                    <a:pt x="58" y="30"/>
                  </a:lnTo>
                  <a:lnTo>
                    <a:pt x="56" y="2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2" y="6"/>
                  </a:lnTo>
                  <a:lnTo>
                    <a:pt x="36" y="4"/>
                  </a:lnTo>
                  <a:lnTo>
                    <a:pt x="28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6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8" y="1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8"/>
                  </a:lnTo>
                  <a:lnTo>
                    <a:pt x="14" y="20"/>
                  </a:lnTo>
                  <a:lnTo>
                    <a:pt x="10" y="20"/>
                  </a:lnTo>
                  <a:lnTo>
                    <a:pt x="4" y="12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0" name="Freeform 61"/>
            <p:cNvSpPr>
              <a:spLocks/>
            </p:cNvSpPr>
            <p:nvPr/>
          </p:nvSpPr>
          <p:spPr bwMode="auto">
            <a:xfrm>
              <a:off x="5887453" y="4576011"/>
              <a:ext cx="112295" cy="112295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6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8" y="1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14" h="14">
                  <a:moveTo>
                    <a:pt x="2" y="2"/>
                  </a:moveTo>
                  <a:lnTo>
                    <a:pt x="2" y="2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1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8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1" name="Freeform 62"/>
            <p:cNvSpPr>
              <a:spLocks/>
            </p:cNvSpPr>
            <p:nvPr/>
          </p:nvSpPr>
          <p:spPr bwMode="auto">
            <a:xfrm>
              <a:off x="7748337" y="5442284"/>
              <a:ext cx="465221" cy="513347"/>
            </a:xfrm>
            <a:custGeom>
              <a:avLst/>
              <a:gdLst/>
              <a:ahLst/>
              <a:cxnLst>
                <a:cxn ang="0">
                  <a:pos x="30" y="64"/>
                </a:cxn>
                <a:cxn ang="0">
                  <a:pos x="30" y="64"/>
                </a:cxn>
                <a:cxn ang="0">
                  <a:pos x="36" y="62"/>
                </a:cxn>
                <a:cxn ang="0">
                  <a:pos x="42" y="60"/>
                </a:cxn>
                <a:cxn ang="0">
                  <a:pos x="48" y="56"/>
                </a:cxn>
                <a:cxn ang="0">
                  <a:pos x="52" y="50"/>
                </a:cxn>
                <a:cxn ang="0">
                  <a:pos x="56" y="42"/>
                </a:cxn>
                <a:cxn ang="0">
                  <a:pos x="58" y="32"/>
                </a:cxn>
                <a:cxn ang="0">
                  <a:pos x="58" y="18"/>
                </a:cxn>
                <a:cxn ang="0">
                  <a:pos x="58" y="18"/>
                </a:cxn>
                <a:cxn ang="0">
                  <a:pos x="54" y="10"/>
                </a:cxn>
                <a:cxn ang="0">
                  <a:pos x="54" y="8"/>
                </a:cxn>
                <a:cxn ang="0">
                  <a:pos x="52" y="8"/>
                </a:cxn>
                <a:cxn ang="0">
                  <a:pos x="48" y="12"/>
                </a:cxn>
                <a:cxn ang="0">
                  <a:pos x="44" y="16"/>
                </a:cxn>
                <a:cxn ang="0">
                  <a:pos x="44" y="16"/>
                </a:cxn>
                <a:cxn ang="0">
                  <a:pos x="38" y="22"/>
                </a:cxn>
                <a:cxn ang="0">
                  <a:pos x="34" y="26"/>
                </a:cxn>
                <a:cxn ang="0">
                  <a:pos x="30" y="26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16"/>
                </a:cxn>
                <a:cxn ang="0">
                  <a:pos x="26" y="8"/>
                </a:cxn>
                <a:cxn ang="0">
                  <a:pos x="24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2"/>
                </a:cxn>
                <a:cxn ang="0">
                  <a:pos x="8" y="8"/>
                </a:cxn>
                <a:cxn ang="0">
                  <a:pos x="2" y="16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2" y="42"/>
                </a:cxn>
                <a:cxn ang="0">
                  <a:pos x="6" y="52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2" y="54"/>
                </a:cxn>
                <a:cxn ang="0">
                  <a:pos x="14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8"/>
                </a:cxn>
                <a:cxn ang="0">
                  <a:pos x="20" y="52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8" y="50"/>
                </a:cxn>
                <a:cxn ang="0">
                  <a:pos x="30" y="50"/>
                </a:cxn>
                <a:cxn ang="0">
                  <a:pos x="32" y="52"/>
                </a:cxn>
                <a:cxn ang="0">
                  <a:pos x="32" y="54"/>
                </a:cxn>
                <a:cxn ang="0">
                  <a:pos x="30" y="64"/>
                </a:cxn>
                <a:cxn ang="0">
                  <a:pos x="30" y="64"/>
                </a:cxn>
              </a:cxnLst>
              <a:rect l="0" t="0" r="r" b="b"/>
              <a:pathLst>
                <a:path w="58" h="64">
                  <a:moveTo>
                    <a:pt x="30" y="64"/>
                  </a:moveTo>
                  <a:lnTo>
                    <a:pt x="30" y="64"/>
                  </a:lnTo>
                  <a:lnTo>
                    <a:pt x="36" y="62"/>
                  </a:lnTo>
                  <a:lnTo>
                    <a:pt x="42" y="60"/>
                  </a:lnTo>
                  <a:lnTo>
                    <a:pt x="48" y="56"/>
                  </a:lnTo>
                  <a:lnTo>
                    <a:pt x="52" y="50"/>
                  </a:lnTo>
                  <a:lnTo>
                    <a:pt x="56" y="42"/>
                  </a:lnTo>
                  <a:lnTo>
                    <a:pt x="58" y="32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2" y="8"/>
                  </a:lnTo>
                  <a:lnTo>
                    <a:pt x="48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38" y="22"/>
                  </a:lnTo>
                  <a:lnTo>
                    <a:pt x="34" y="26"/>
                  </a:lnTo>
                  <a:lnTo>
                    <a:pt x="30" y="26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16"/>
                  </a:lnTo>
                  <a:lnTo>
                    <a:pt x="26" y="8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6" y="52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4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8"/>
                  </a:lnTo>
                  <a:lnTo>
                    <a:pt x="20" y="52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8" y="50"/>
                  </a:lnTo>
                  <a:lnTo>
                    <a:pt x="30" y="50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0" y="64"/>
                  </a:lnTo>
                  <a:lnTo>
                    <a:pt x="3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2" name="Freeform 63"/>
            <p:cNvSpPr>
              <a:spLocks/>
            </p:cNvSpPr>
            <p:nvPr/>
          </p:nvSpPr>
          <p:spPr bwMode="auto">
            <a:xfrm>
              <a:off x="8021053" y="5907505"/>
              <a:ext cx="465221" cy="513347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2" y="40"/>
                </a:cxn>
                <a:cxn ang="0">
                  <a:pos x="4" y="46"/>
                </a:cxn>
                <a:cxn ang="0">
                  <a:pos x="8" y="52"/>
                </a:cxn>
                <a:cxn ang="0">
                  <a:pos x="14" y="58"/>
                </a:cxn>
                <a:cxn ang="0">
                  <a:pos x="22" y="62"/>
                </a:cxn>
                <a:cxn ang="0">
                  <a:pos x="30" y="64"/>
                </a:cxn>
                <a:cxn ang="0">
                  <a:pos x="42" y="62"/>
                </a:cxn>
                <a:cxn ang="0">
                  <a:pos x="42" y="62"/>
                </a:cxn>
                <a:cxn ang="0">
                  <a:pos x="50" y="58"/>
                </a:cxn>
                <a:cxn ang="0">
                  <a:pos x="52" y="56"/>
                </a:cxn>
                <a:cxn ang="0">
                  <a:pos x="52" y="54"/>
                </a:cxn>
                <a:cxn ang="0">
                  <a:pos x="48" y="50"/>
                </a:cxn>
                <a:cxn ang="0">
                  <a:pos x="44" y="46"/>
                </a:cxn>
                <a:cxn ang="0">
                  <a:pos x="44" y="46"/>
                </a:cxn>
                <a:cxn ang="0">
                  <a:pos x="36" y="36"/>
                </a:cxn>
                <a:cxn ang="0">
                  <a:pos x="34" y="32"/>
                </a:cxn>
                <a:cxn ang="0">
                  <a:pos x="38" y="28"/>
                </a:cxn>
                <a:cxn ang="0">
                  <a:pos x="38" y="28"/>
                </a:cxn>
                <a:cxn ang="0">
                  <a:pos x="44" y="28"/>
                </a:cxn>
                <a:cxn ang="0">
                  <a:pos x="50" y="28"/>
                </a:cxn>
                <a:cxn ang="0">
                  <a:pos x="56" y="26"/>
                </a:cxn>
                <a:cxn ang="0">
                  <a:pos x="58" y="24"/>
                </a:cxn>
                <a:cxn ang="0">
                  <a:pos x="58" y="22"/>
                </a:cxn>
                <a:cxn ang="0">
                  <a:pos x="58" y="22"/>
                </a:cxn>
                <a:cxn ang="0">
                  <a:pos x="54" y="14"/>
                </a:cxn>
                <a:cxn ang="0">
                  <a:pos x="50" y="8"/>
                </a:cxn>
                <a:cxn ang="0">
                  <a:pos x="42" y="2"/>
                </a:cxn>
                <a:cxn ang="0">
                  <a:pos x="3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6"/>
                </a:cxn>
                <a:cxn ang="0">
                  <a:pos x="4" y="14"/>
                </a:cxn>
                <a:cxn ang="0">
                  <a:pos x="4" y="14"/>
                </a:cxn>
                <a:cxn ang="0">
                  <a:pos x="10" y="14"/>
                </a:cxn>
                <a:cxn ang="0">
                  <a:pos x="14" y="16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4" y="22"/>
                </a:cxn>
                <a:cxn ang="0">
                  <a:pos x="10" y="2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2" y="30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0" y="36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58" h="64">
                  <a:moveTo>
                    <a:pt x="0" y="34"/>
                  </a:move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2"/>
                  </a:lnTo>
                  <a:lnTo>
                    <a:pt x="14" y="58"/>
                  </a:lnTo>
                  <a:lnTo>
                    <a:pt x="22" y="62"/>
                  </a:lnTo>
                  <a:lnTo>
                    <a:pt x="30" y="64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50" y="58"/>
                  </a:lnTo>
                  <a:lnTo>
                    <a:pt x="52" y="56"/>
                  </a:lnTo>
                  <a:lnTo>
                    <a:pt x="52" y="54"/>
                  </a:lnTo>
                  <a:lnTo>
                    <a:pt x="48" y="50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36" y="36"/>
                  </a:lnTo>
                  <a:lnTo>
                    <a:pt x="34" y="32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44" y="28"/>
                  </a:lnTo>
                  <a:lnTo>
                    <a:pt x="50" y="28"/>
                  </a:lnTo>
                  <a:lnTo>
                    <a:pt x="56" y="26"/>
                  </a:lnTo>
                  <a:lnTo>
                    <a:pt x="58" y="24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4" y="14"/>
                  </a:lnTo>
                  <a:lnTo>
                    <a:pt x="50" y="8"/>
                  </a:lnTo>
                  <a:lnTo>
                    <a:pt x="42" y="2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6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4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4" y="22"/>
                  </a:lnTo>
                  <a:lnTo>
                    <a:pt x="1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3" name="Freeform 64"/>
            <p:cNvSpPr>
              <a:spLocks/>
            </p:cNvSpPr>
            <p:nvPr/>
          </p:nvSpPr>
          <p:spPr bwMode="auto">
            <a:xfrm>
              <a:off x="7571874" y="6180221"/>
              <a:ext cx="465221" cy="51334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2" y="8"/>
                </a:cxn>
                <a:cxn ang="0">
                  <a:pos x="6" y="14"/>
                </a:cxn>
                <a:cxn ang="0">
                  <a:pos x="2" y="22"/>
                </a:cxn>
                <a:cxn ang="0">
                  <a:pos x="0" y="32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12" y="52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2"/>
                </a:cxn>
                <a:cxn ang="0">
                  <a:pos x="24" y="38"/>
                </a:cxn>
                <a:cxn ang="0">
                  <a:pos x="28" y="38"/>
                </a:cxn>
                <a:cxn ang="0">
                  <a:pos x="32" y="42"/>
                </a:cxn>
                <a:cxn ang="0">
                  <a:pos x="32" y="42"/>
                </a:cxn>
                <a:cxn ang="0">
                  <a:pos x="32" y="48"/>
                </a:cxn>
                <a:cxn ang="0">
                  <a:pos x="32" y="56"/>
                </a:cxn>
                <a:cxn ang="0">
                  <a:pos x="34" y="62"/>
                </a:cxn>
                <a:cxn ang="0">
                  <a:pos x="34" y="6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4" y="62"/>
                </a:cxn>
                <a:cxn ang="0">
                  <a:pos x="50" y="56"/>
                </a:cxn>
                <a:cxn ang="0">
                  <a:pos x="56" y="4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58" y="30"/>
                </a:cxn>
                <a:cxn ang="0">
                  <a:pos x="56" y="22"/>
                </a:cxn>
                <a:cxn ang="0">
                  <a:pos x="52" y="12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46" y="10"/>
                </a:cxn>
                <a:cxn ang="0">
                  <a:pos x="44" y="16"/>
                </a:cxn>
                <a:cxn ang="0">
                  <a:pos x="42" y="16"/>
                </a:cxn>
                <a:cxn ang="0">
                  <a:pos x="42" y="18"/>
                </a:cxn>
                <a:cxn ang="0">
                  <a:pos x="42" y="18"/>
                </a:cxn>
                <a:cxn ang="0">
                  <a:pos x="38" y="16"/>
                </a:cxn>
                <a:cxn ang="0">
                  <a:pos x="38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0" y="14"/>
                </a:cxn>
                <a:cxn ang="0">
                  <a:pos x="28" y="14"/>
                </a:cxn>
                <a:cxn ang="0">
                  <a:pos x="26" y="12"/>
                </a:cxn>
                <a:cxn ang="0">
                  <a:pos x="26" y="10"/>
                </a:cxn>
                <a:cxn ang="0">
                  <a:pos x="28" y="0"/>
                </a:cxn>
                <a:cxn ang="0">
                  <a:pos x="28" y="0"/>
                </a:cxn>
              </a:cxnLst>
              <a:rect l="0" t="0" r="r" b="b"/>
              <a:pathLst>
                <a:path w="58" h="64">
                  <a:moveTo>
                    <a:pt x="28" y="0"/>
                  </a:moveTo>
                  <a:lnTo>
                    <a:pt x="28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2" y="8"/>
                  </a:lnTo>
                  <a:lnTo>
                    <a:pt x="6" y="14"/>
                  </a:lnTo>
                  <a:lnTo>
                    <a:pt x="2" y="22"/>
                  </a:lnTo>
                  <a:lnTo>
                    <a:pt x="0" y="32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2" y="52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2"/>
                  </a:lnTo>
                  <a:lnTo>
                    <a:pt x="24" y="38"/>
                  </a:lnTo>
                  <a:lnTo>
                    <a:pt x="28" y="38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8"/>
                  </a:lnTo>
                  <a:lnTo>
                    <a:pt x="32" y="56"/>
                  </a:lnTo>
                  <a:lnTo>
                    <a:pt x="34" y="62"/>
                  </a:lnTo>
                  <a:lnTo>
                    <a:pt x="34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4" y="62"/>
                  </a:lnTo>
                  <a:lnTo>
                    <a:pt x="50" y="56"/>
                  </a:lnTo>
                  <a:lnTo>
                    <a:pt x="56" y="4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58" y="30"/>
                  </a:lnTo>
                  <a:lnTo>
                    <a:pt x="56" y="22"/>
                  </a:lnTo>
                  <a:lnTo>
                    <a:pt x="52" y="12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10"/>
                  </a:lnTo>
                  <a:lnTo>
                    <a:pt x="44" y="16"/>
                  </a:lnTo>
                  <a:lnTo>
                    <a:pt x="42" y="16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8" y="16"/>
                  </a:lnTo>
                  <a:lnTo>
                    <a:pt x="38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0" y="14"/>
                  </a:lnTo>
                  <a:lnTo>
                    <a:pt x="28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4" name="Freeform 65"/>
            <p:cNvSpPr>
              <a:spLocks/>
            </p:cNvSpPr>
            <p:nvPr/>
          </p:nvSpPr>
          <p:spPr bwMode="auto">
            <a:xfrm>
              <a:off x="7299158" y="5715000"/>
              <a:ext cx="465221" cy="513347"/>
            </a:xfrm>
            <a:custGeom>
              <a:avLst/>
              <a:gdLst/>
              <a:ahLst/>
              <a:cxnLst>
                <a:cxn ang="0">
                  <a:pos x="58" y="30"/>
                </a:cxn>
                <a:cxn ang="0">
                  <a:pos x="58" y="30"/>
                </a:cxn>
                <a:cxn ang="0">
                  <a:pos x="56" y="24"/>
                </a:cxn>
                <a:cxn ang="0">
                  <a:pos x="54" y="18"/>
                </a:cxn>
                <a:cxn ang="0">
                  <a:pos x="50" y="12"/>
                </a:cxn>
                <a:cxn ang="0">
                  <a:pos x="44" y="6"/>
                </a:cxn>
                <a:cxn ang="0">
                  <a:pos x="38" y="2"/>
                </a:cxn>
                <a:cxn ang="0">
                  <a:pos x="28" y="0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8" y="4"/>
                </a:cxn>
                <a:cxn ang="0">
                  <a:pos x="8" y="6"/>
                </a:cxn>
                <a:cxn ang="0">
                  <a:pos x="6" y="8"/>
                </a:cxn>
                <a:cxn ang="0">
                  <a:pos x="10" y="12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22" y="26"/>
                </a:cxn>
                <a:cxn ang="0">
                  <a:pos x="24" y="30"/>
                </a:cxn>
                <a:cxn ang="0">
                  <a:pos x="20" y="34"/>
                </a:cxn>
                <a:cxn ang="0">
                  <a:pos x="20" y="34"/>
                </a:cxn>
                <a:cxn ang="0">
                  <a:pos x="14" y="36"/>
                </a:cxn>
                <a:cxn ang="0">
                  <a:pos x="8" y="36"/>
                </a:cxn>
                <a:cxn ang="0">
                  <a:pos x="2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4" y="48"/>
                </a:cxn>
                <a:cxn ang="0">
                  <a:pos x="8" y="56"/>
                </a:cxn>
                <a:cxn ang="0">
                  <a:pos x="16" y="62"/>
                </a:cxn>
                <a:cxn ang="0">
                  <a:pos x="20" y="6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32" y="64"/>
                </a:cxn>
                <a:cxn ang="0">
                  <a:pos x="40" y="60"/>
                </a:cxn>
                <a:cxn ang="0">
                  <a:pos x="48" y="56"/>
                </a:cxn>
                <a:cxn ang="0">
                  <a:pos x="54" y="50"/>
                </a:cxn>
                <a:cxn ang="0">
                  <a:pos x="54" y="50"/>
                </a:cxn>
                <a:cxn ang="0">
                  <a:pos x="48" y="50"/>
                </a:cxn>
                <a:cxn ang="0">
                  <a:pos x="44" y="48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42"/>
                </a:cxn>
                <a:cxn ang="0">
                  <a:pos x="48" y="40"/>
                </a:cxn>
                <a:cxn ang="0">
                  <a:pos x="58" y="40"/>
                </a:cxn>
                <a:cxn ang="0">
                  <a:pos x="58" y="40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6" y="32"/>
                </a:cxn>
                <a:cxn ang="0">
                  <a:pos x="46" y="30"/>
                </a:cxn>
                <a:cxn ang="0">
                  <a:pos x="46" y="28"/>
                </a:cxn>
                <a:cxn ang="0">
                  <a:pos x="48" y="28"/>
                </a:cxn>
                <a:cxn ang="0">
                  <a:pos x="58" y="30"/>
                </a:cxn>
                <a:cxn ang="0">
                  <a:pos x="58" y="30"/>
                </a:cxn>
              </a:cxnLst>
              <a:rect l="0" t="0" r="r" b="b"/>
              <a:pathLst>
                <a:path w="58" h="64">
                  <a:moveTo>
                    <a:pt x="58" y="30"/>
                  </a:moveTo>
                  <a:lnTo>
                    <a:pt x="58" y="30"/>
                  </a:lnTo>
                  <a:lnTo>
                    <a:pt x="56" y="24"/>
                  </a:lnTo>
                  <a:lnTo>
                    <a:pt x="54" y="18"/>
                  </a:lnTo>
                  <a:lnTo>
                    <a:pt x="50" y="12"/>
                  </a:lnTo>
                  <a:lnTo>
                    <a:pt x="44" y="6"/>
                  </a:lnTo>
                  <a:lnTo>
                    <a:pt x="38" y="2"/>
                  </a:lnTo>
                  <a:lnTo>
                    <a:pt x="28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10" y="12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22" y="26"/>
                  </a:lnTo>
                  <a:lnTo>
                    <a:pt x="24" y="30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4" y="36"/>
                  </a:lnTo>
                  <a:lnTo>
                    <a:pt x="8" y="36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4" y="48"/>
                  </a:lnTo>
                  <a:lnTo>
                    <a:pt x="8" y="56"/>
                  </a:lnTo>
                  <a:lnTo>
                    <a:pt x="16" y="62"/>
                  </a:lnTo>
                  <a:lnTo>
                    <a:pt x="20" y="6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32" y="64"/>
                  </a:lnTo>
                  <a:lnTo>
                    <a:pt x="40" y="60"/>
                  </a:lnTo>
                  <a:lnTo>
                    <a:pt x="48" y="56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48" y="50"/>
                  </a:lnTo>
                  <a:lnTo>
                    <a:pt x="44" y="48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42"/>
                  </a:lnTo>
                  <a:lnTo>
                    <a:pt x="48" y="40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6" y="32"/>
                  </a:lnTo>
                  <a:lnTo>
                    <a:pt x="46" y="30"/>
                  </a:lnTo>
                  <a:lnTo>
                    <a:pt x="46" y="28"/>
                  </a:lnTo>
                  <a:lnTo>
                    <a:pt x="48" y="28"/>
                  </a:lnTo>
                  <a:lnTo>
                    <a:pt x="58" y="30"/>
                  </a:lnTo>
                  <a:lnTo>
                    <a:pt x="58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5" name="Freeform 66"/>
            <p:cNvSpPr>
              <a:spLocks/>
            </p:cNvSpPr>
            <p:nvPr/>
          </p:nvSpPr>
          <p:spPr bwMode="auto">
            <a:xfrm>
              <a:off x="7828547" y="6003758"/>
              <a:ext cx="112295" cy="128337"/>
            </a:xfrm>
            <a:custGeom>
              <a:avLst/>
              <a:gdLst/>
              <a:ahLst/>
              <a:cxnLst>
                <a:cxn ang="0">
                  <a:pos x="14" y="8"/>
                </a:cxn>
                <a:cxn ang="0">
                  <a:pos x="14" y="8"/>
                </a:cxn>
                <a:cxn ang="0">
                  <a:pos x="12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4" y="1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4" y="8"/>
                </a:cxn>
                <a:cxn ang="0">
                  <a:pos x="14" y="8"/>
                </a:cxn>
              </a:cxnLst>
              <a:rect l="0" t="0" r="r" b="b"/>
              <a:pathLst>
                <a:path w="14" h="16">
                  <a:moveTo>
                    <a:pt x="14" y="8"/>
                  </a:moveTo>
                  <a:lnTo>
                    <a:pt x="14" y="8"/>
                  </a:lnTo>
                  <a:lnTo>
                    <a:pt x="12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8"/>
                  </a:lnTo>
                  <a:lnTo>
                    <a:pt x="1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6" name="Freeform 67"/>
            <p:cNvSpPr>
              <a:spLocks/>
            </p:cNvSpPr>
            <p:nvPr/>
          </p:nvSpPr>
          <p:spPr bwMode="auto">
            <a:xfrm>
              <a:off x="1844842" y="3164305"/>
              <a:ext cx="689811" cy="609600"/>
            </a:xfrm>
            <a:custGeom>
              <a:avLst/>
              <a:gdLst/>
              <a:ahLst/>
              <a:cxnLst>
                <a:cxn ang="0">
                  <a:pos x="46" y="76"/>
                </a:cxn>
                <a:cxn ang="0">
                  <a:pos x="46" y="76"/>
                </a:cxn>
                <a:cxn ang="0">
                  <a:pos x="54" y="74"/>
                </a:cxn>
                <a:cxn ang="0">
                  <a:pos x="62" y="72"/>
                </a:cxn>
                <a:cxn ang="0">
                  <a:pos x="70" y="66"/>
                </a:cxn>
                <a:cxn ang="0">
                  <a:pos x="78" y="60"/>
                </a:cxn>
                <a:cxn ang="0">
                  <a:pos x="84" y="50"/>
                </a:cxn>
                <a:cxn ang="0">
                  <a:pos x="86" y="38"/>
                </a:cxn>
                <a:cxn ang="0">
                  <a:pos x="86" y="30"/>
                </a:cxn>
                <a:cxn ang="0">
                  <a:pos x="84" y="22"/>
                </a:cxn>
                <a:cxn ang="0">
                  <a:pos x="84" y="22"/>
                </a:cxn>
                <a:cxn ang="0">
                  <a:pos x="80" y="12"/>
                </a:cxn>
                <a:cxn ang="0">
                  <a:pos x="78" y="10"/>
                </a:cxn>
                <a:cxn ang="0">
                  <a:pos x="76" y="10"/>
                </a:cxn>
                <a:cxn ang="0">
                  <a:pos x="70" y="14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6" y="26"/>
                </a:cxn>
                <a:cxn ang="0">
                  <a:pos x="50" y="30"/>
                </a:cxn>
                <a:cxn ang="0">
                  <a:pos x="44" y="30"/>
                </a:cxn>
                <a:cxn ang="0">
                  <a:pos x="42" y="30"/>
                </a:cxn>
                <a:cxn ang="0">
                  <a:pos x="40" y="26"/>
                </a:cxn>
                <a:cxn ang="0">
                  <a:pos x="40" y="26"/>
                </a:cxn>
                <a:cxn ang="0">
                  <a:pos x="38" y="20"/>
                </a:cxn>
                <a:cxn ang="0">
                  <a:pos x="38" y="10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2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18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42"/>
                </a:cxn>
                <a:cxn ang="0">
                  <a:pos x="4" y="50"/>
                </a:cxn>
                <a:cxn ang="0">
                  <a:pos x="10" y="60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20" y="62"/>
                </a:cxn>
                <a:cxn ang="0">
                  <a:pos x="22" y="58"/>
                </a:cxn>
                <a:cxn ang="0">
                  <a:pos x="24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30" y="58"/>
                </a:cxn>
                <a:cxn ang="0">
                  <a:pos x="30" y="62"/>
                </a:cxn>
                <a:cxn ang="0">
                  <a:pos x="30" y="76"/>
                </a:cxn>
                <a:cxn ang="0">
                  <a:pos x="30" y="76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42" y="60"/>
                </a:cxn>
                <a:cxn ang="0">
                  <a:pos x="46" y="60"/>
                </a:cxn>
                <a:cxn ang="0">
                  <a:pos x="48" y="60"/>
                </a:cxn>
                <a:cxn ang="0">
                  <a:pos x="48" y="64"/>
                </a:cxn>
                <a:cxn ang="0">
                  <a:pos x="48" y="68"/>
                </a:cxn>
                <a:cxn ang="0">
                  <a:pos x="46" y="76"/>
                </a:cxn>
                <a:cxn ang="0">
                  <a:pos x="46" y="76"/>
                </a:cxn>
              </a:cxnLst>
              <a:rect l="0" t="0" r="r" b="b"/>
              <a:pathLst>
                <a:path w="86" h="76">
                  <a:moveTo>
                    <a:pt x="46" y="76"/>
                  </a:moveTo>
                  <a:lnTo>
                    <a:pt x="46" y="76"/>
                  </a:lnTo>
                  <a:lnTo>
                    <a:pt x="54" y="74"/>
                  </a:lnTo>
                  <a:lnTo>
                    <a:pt x="62" y="72"/>
                  </a:lnTo>
                  <a:lnTo>
                    <a:pt x="70" y="66"/>
                  </a:lnTo>
                  <a:lnTo>
                    <a:pt x="78" y="60"/>
                  </a:lnTo>
                  <a:lnTo>
                    <a:pt x="84" y="50"/>
                  </a:lnTo>
                  <a:lnTo>
                    <a:pt x="86" y="38"/>
                  </a:lnTo>
                  <a:lnTo>
                    <a:pt x="86" y="30"/>
                  </a:lnTo>
                  <a:lnTo>
                    <a:pt x="84" y="22"/>
                  </a:lnTo>
                  <a:lnTo>
                    <a:pt x="84" y="22"/>
                  </a:lnTo>
                  <a:lnTo>
                    <a:pt x="80" y="12"/>
                  </a:lnTo>
                  <a:lnTo>
                    <a:pt x="78" y="10"/>
                  </a:lnTo>
                  <a:lnTo>
                    <a:pt x="76" y="10"/>
                  </a:lnTo>
                  <a:lnTo>
                    <a:pt x="70" y="14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6" y="26"/>
                  </a:lnTo>
                  <a:lnTo>
                    <a:pt x="50" y="30"/>
                  </a:lnTo>
                  <a:lnTo>
                    <a:pt x="44" y="30"/>
                  </a:lnTo>
                  <a:lnTo>
                    <a:pt x="42" y="30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38" y="20"/>
                  </a:lnTo>
                  <a:lnTo>
                    <a:pt x="38" y="10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2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18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42"/>
                  </a:lnTo>
                  <a:lnTo>
                    <a:pt x="4" y="50"/>
                  </a:lnTo>
                  <a:lnTo>
                    <a:pt x="10" y="6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20" y="62"/>
                  </a:lnTo>
                  <a:lnTo>
                    <a:pt x="22" y="58"/>
                  </a:lnTo>
                  <a:lnTo>
                    <a:pt x="24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30" y="58"/>
                  </a:lnTo>
                  <a:lnTo>
                    <a:pt x="30" y="62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42" y="60"/>
                  </a:lnTo>
                  <a:lnTo>
                    <a:pt x="46" y="60"/>
                  </a:lnTo>
                  <a:lnTo>
                    <a:pt x="48" y="60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46" y="76"/>
                  </a:lnTo>
                  <a:lnTo>
                    <a:pt x="46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7" name="Freeform 68"/>
            <p:cNvSpPr>
              <a:spLocks/>
            </p:cNvSpPr>
            <p:nvPr/>
          </p:nvSpPr>
          <p:spPr bwMode="auto">
            <a:xfrm>
              <a:off x="2261937" y="3709737"/>
              <a:ext cx="657726" cy="59355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0" y="40"/>
                </a:cxn>
                <a:cxn ang="0">
                  <a:pos x="2" y="48"/>
                </a:cxn>
                <a:cxn ang="0">
                  <a:pos x="6" y="54"/>
                </a:cxn>
                <a:cxn ang="0">
                  <a:pos x="10" y="62"/>
                </a:cxn>
                <a:cxn ang="0">
                  <a:pos x="18" y="68"/>
                </a:cxn>
                <a:cxn ang="0">
                  <a:pos x="30" y="72"/>
                </a:cxn>
                <a:cxn ang="0">
                  <a:pos x="42" y="74"/>
                </a:cxn>
                <a:cxn ang="0">
                  <a:pos x="60" y="74"/>
                </a:cxn>
                <a:cxn ang="0">
                  <a:pos x="60" y="74"/>
                </a:cxn>
                <a:cxn ang="0">
                  <a:pos x="70" y="70"/>
                </a:cxn>
                <a:cxn ang="0">
                  <a:pos x="72" y="68"/>
                </a:cxn>
                <a:cxn ang="0">
                  <a:pos x="72" y="66"/>
                </a:cxn>
                <a:cxn ang="0">
                  <a:pos x="68" y="60"/>
                </a:cxn>
                <a:cxn ang="0">
                  <a:pos x="62" y="54"/>
                </a:cxn>
                <a:cxn ang="0">
                  <a:pos x="62" y="54"/>
                </a:cxn>
                <a:cxn ang="0">
                  <a:pos x="54" y="48"/>
                </a:cxn>
                <a:cxn ang="0">
                  <a:pos x="50" y="44"/>
                </a:cxn>
                <a:cxn ang="0">
                  <a:pos x="48" y="38"/>
                </a:cxn>
                <a:cxn ang="0">
                  <a:pos x="50" y="36"/>
                </a:cxn>
                <a:cxn ang="0">
                  <a:pos x="52" y="34"/>
                </a:cxn>
                <a:cxn ang="0">
                  <a:pos x="52" y="34"/>
                </a:cxn>
                <a:cxn ang="0">
                  <a:pos x="60" y="32"/>
                </a:cxn>
                <a:cxn ang="0">
                  <a:pos x="72" y="32"/>
                </a:cxn>
                <a:cxn ang="0">
                  <a:pos x="80" y="32"/>
                </a:cxn>
                <a:cxn ang="0">
                  <a:pos x="82" y="30"/>
                </a:cxn>
                <a:cxn ang="0">
                  <a:pos x="82" y="26"/>
                </a:cxn>
                <a:cxn ang="0">
                  <a:pos x="82" y="26"/>
                </a:cxn>
                <a:cxn ang="0">
                  <a:pos x="78" y="18"/>
                </a:cxn>
                <a:cxn ang="0">
                  <a:pos x="70" y="8"/>
                </a:cxn>
                <a:cxn ang="0">
                  <a:pos x="66" y="6"/>
                </a:cxn>
                <a:cxn ang="0">
                  <a:pos x="60" y="2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14" y="8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12" y="16"/>
                </a:cxn>
                <a:cxn ang="0">
                  <a:pos x="18" y="18"/>
                </a:cxn>
                <a:cxn ang="0">
                  <a:pos x="20" y="20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8" y="26"/>
                </a:cxn>
                <a:cxn ang="0">
                  <a:pos x="14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14" y="34"/>
                </a:cxn>
                <a:cxn ang="0">
                  <a:pos x="14" y="34"/>
                </a:cxn>
                <a:cxn ang="0">
                  <a:pos x="16" y="36"/>
                </a:cxn>
                <a:cxn ang="0">
                  <a:pos x="18" y="40"/>
                </a:cxn>
                <a:cxn ang="0">
                  <a:pos x="16" y="42"/>
                </a:cxn>
                <a:cxn ang="0">
                  <a:pos x="12" y="42"/>
                </a:cxn>
                <a:cxn ang="0">
                  <a:pos x="0" y="40"/>
                </a:cxn>
                <a:cxn ang="0">
                  <a:pos x="0" y="40"/>
                </a:cxn>
              </a:cxnLst>
              <a:rect l="0" t="0" r="r" b="b"/>
              <a:pathLst>
                <a:path w="82" h="74">
                  <a:moveTo>
                    <a:pt x="0" y="40"/>
                  </a:moveTo>
                  <a:lnTo>
                    <a:pt x="0" y="40"/>
                  </a:lnTo>
                  <a:lnTo>
                    <a:pt x="2" y="48"/>
                  </a:lnTo>
                  <a:lnTo>
                    <a:pt x="6" y="54"/>
                  </a:lnTo>
                  <a:lnTo>
                    <a:pt x="10" y="62"/>
                  </a:lnTo>
                  <a:lnTo>
                    <a:pt x="18" y="68"/>
                  </a:lnTo>
                  <a:lnTo>
                    <a:pt x="30" y="72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70" y="70"/>
                  </a:lnTo>
                  <a:lnTo>
                    <a:pt x="72" y="68"/>
                  </a:lnTo>
                  <a:lnTo>
                    <a:pt x="72" y="66"/>
                  </a:lnTo>
                  <a:lnTo>
                    <a:pt x="68" y="60"/>
                  </a:lnTo>
                  <a:lnTo>
                    <a:pt x="62" y="54"/>
                  </a:lnTo>
                  <a:lnTo>
                    <a:pt x="62" y="54"/>
                  </a:lnTo>
                  <a:lnTo>
                    <a:pt x="54" y="48"/>
                  </a:lnTo>
                  <a:lnTo>
                    <a:pt x="50" y="44"/>
                  </a:lnTo>
                  <a:lnTo>
                    <a:pt x="48" y="38"/>
                  </a:lnTo>
                  <a:lnTo>
                    <a:pt x="50" y="36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60" y="32"/>
                  </a:lnTo>
                  <a:lnTo>
                    <a:pt x="72" y="32"/>
                  </a:lnTo>
                  <a:lnTo>
                    <a:pt x="80" y="32"/>
                  </a:lnTo>
                  <a:lnTo>
                    <a:pt x="82" y="30"/>
                  </a:lnTo>
                  <a:lnTo>
                    <a:pt x="82" y="26"/>
                  </a:lnTo>
                  <a:lnTo>
                    <a:pt x="82" y="26"/>
                  </a:lnTo>
                  <a:lnTo>
                    <a:pt x="78" y="18"/>
                  </a:lnTo>
                  <a:lnTo>
                    <a:pt x="70" y="8"/>
                  </a:lnTo>
                  <a:lnTo>
                    <a:pt x="66" y="6"/>
                  </a:lnTo>
                  <a:lnTo>
                    <a:pt x="60" y="2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14" y="8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12" y="16"/>
                  </a:lnTo>
                  <a:lnTo>
                    <a:pt x="18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6" y="36"/>
                  </a:lnTo>
                  <a:lnTo>
                    <a:pt x="18" y="40"/>
                  </a:lnTo>
                  <a:lnTo>
                    <a:pt x="16" y="42"/>
                  </a:lnTo>
                  <a:lnTo>
                    <a:pt x="12" y="42"/>
                  </a:lnTo>
                  <a:lnTo>
                    <a:pt x="0" y="40"/>
                  </a:lnTo>
                  <a:lnTo>
                    <a:pt x="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8" name="Freeform 69"/>
            <p:cNvSpPr>
              <a:spLocks/>
            </p:cNvSpPr>
            <p:nvPr/>
          </p:nvSpPr>
          <p:spPr bwMode="auto">
            <a:xfrm>
              <a:off x="1620253" y="4030579"/>
              <a:ext cx="657726" cy="6096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6"/>
                </a:cxn>
                <a:cxn ang="0">
                  <a:pos x="2" y="26"/>
                </a:cxn>
                <a:cxn ang="0">
                  <a:pos x="0" y="3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6" y="64"/>
                </a:cxn>
                <a:cxn ang="0">
                  <a:pos x="8" y="66"/>
                </a:cxn>
                <a:cxn ang="0">
                  <a:pos x="10" y="66"/>
                </a:cxn>
                <a:cxn ang="0">
                  <a:pos x="16" y="62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8" y="50"/>
                </a:cxn>
                <a:cxn ang="0">
                  <a:pos x="34" y="46"/>
                </a:cxn>
                <a:cxn ang="0">
                  <a:pos x="40" y="46"/>
                </a:cxn>
                <a:cxn ang="0">
                  <a:pos x="42" y="4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6" y="56"/>
                </a:cxn>
                <a:cxn ang="0">
                  <a:pos x="46" y="66"/>
                </a:cxn>
                <a:cxn ang="0">
                  <a:pos x="46" y="74"/>
                </a:cxn>
                <a:cxn ang="0">
                  <a:pos x="48" y="76"/>
                </a:cxn>
                <a:cxn ang="0">
                  <a:pos x="52" y="76"/>
                </a:cxn>
                <a:cxn ang="0">
                  <a:pos x="52" y="76"/>
                </a:cxn>
                <a:cxn ang="0">
                  <a:pos x="62" y="72"/>
                </a:cxn>
                <a:cxn ang="0">
                  <a:pos x="72" y="66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0" y="50"/>
                </a:cxn>
                <a:cxn ang="0">
                  <a:pos x="82" y="44"/>
                </a:cxn>
                <a:cxn ang="0">
                  <a:pos x="82" y="44"/>
                </a:cxn>
                <a:cxn ang="0">
                  <a:pos x="82" y="34"/>
                </a:cxn>
                <a:cxn ang="0">
                  <a:pos x="78" y="26"/>
                </a:cxn>
                <a:cxn ang="0">
                  <a:pos x="74" y="16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4" y="14"/>
                </a:cxn>
                <a:cxn ang="0">
                  <a:pos x="62" y="18"/>
                </a:cxn>
                <a:cxn ang="0">
                  <a:pos x="60" y="20"/>
                </a:cxn>
                <a:cxn ang="0">
                  <a:pos x="58" y="20"/>
                </a:cxn>
                <a:cxn ang="0">
                  <a:pos x="58" y="20"/>
                </a:cxn>
                <a:cxn ang="0">
                  <a:pos x="54" y="18"/>
                </a:cxn>
                <a:cxn ang="0">
                  <a:pos x="54" y="14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6"/>
                </a:cxn>
                <a:cxn ang="0">
                  <a:pos x="38" y="16"/>
                </a:cxn>
                <a:cxn ang="0">
                  <a:pos x="36" y="16"/>
                </a:cxn>
                <a:cxn ang="0">
                  <a:pos x="36" y="12"/>
                </a:cxn>
                <a:cxn ang="0">
                  <a:pos x="36" y="8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82" h="76">
                  <a:moveTo>
                    <a:pt x="38" y="0"/>
                  </a:moveTo>
                  <a:lnTo>
                    <a:pt x="38" y="0"/>
                  </a:lnTo>
                  <a:lnTo>
                    <a:pt x="30" y="2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6"/>
                  </a:lnTo>
                  <a:lnTo>
                    <a:pt x="2" y="26"/>
                  </a:lnTo>
                  <a:lnTo>
                    <a:pt x="0" y="3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6" y="64"/>
                  </a:lnTo>
                  <a:lnTo>
                    <a:pt x="8" y="66"/>
                  </a:lnTo>
                  <a:lnTo>
                    <a:pt x="10" y="66"/>
                  </a:lnTo>
                  <a:lnTo>
                    <a:pt x="16" y="62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8" y="50"/>
                  </a:lnTo>
                  <a:lnTo>
                    <a:pt x="34" y="46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6" y="56"/>
                  </a:lnTo>
                  <a:lnTo>
                    <a:pt x="46" y="66"/>
                  </a:lnTo>
                  <a:lnTo>
                    <a:pt x="46" y="74"/>
                  </a:lnTo>
                  <a:lnTo>
                    <a:pt x="48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62" y="72"/>
                  </a:lnTo>
                  <a:lnTo>
                    <a:pt x="72" y="66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0" y="50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34"/>
                  </a:lnTo>
                  <a:lnTo>
                    <a:pt x="78" y="26"/>
                  </a:lnTo>
                  <a:lnTo>
                    <a:pt x="74" y="1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4" y="14"/>
                  </a:lnTo>
                  <a:lnTo>
                    <a:pt x="62" y="18"/>
                  </a:lnTo>
                  <a:lnTo>
                    <a:pt x="60" y="20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4" y="18"/>
                  </a:lnTo>
                  <a:lnTo>
                    <a:pt x="54" y="1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6"/>
                  </a:lnTo>
                  <a:lnTo>
                    <a:pt x="38" y="16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9" name="Freeform 70"/>
            <p:cNvSpPr>
              <a:spLocks/>
            </p:cNvSpPr>
            <p:nvPr/>
          </p:nvSpPr>
          <p:spPr bwMode="auto">
            <a:xfrm>
              <a:off x="1219200" y="3485147"/>
              <a:ext cx="657726" cy="609600"/>
            </a:xfrm>
            <a:custGeom>
              <a:avLst/>
              <a:gdLst/>
              <a:ahLst/>
              <a:cxnLst>
                <a:cxn ang="0">
                  <a:pos x="82" y="34"/>
                </a:cxn>
                <a:cxn ang="0">
                  <a:pos x="82" y="34"/>
                </a:cxn>
                <a:cxn ang="0">
                  <a:pos x="80" y="28"/>
                </a:cxn>
                <a:cxn ang="0">
                  <a:pos x="76" y="22"/>
                </a:cxn>
                <a:cxn ang="0">
                  <a:pos x="72" y="14"/>
                </a:cxn>
                <a:cxn ang="0">
                  <a:pos x="64" y="8"/>
                </a:cxn>
                <a:cxn ang="0">
                  <a:pos x="52" y="2"/>
                </a:cxn>
                <a:cxn ang="0">
                  <a:pos x="40" y="0"/>
                </a:cxn>
                <a:cxn ang="0">
                  <a:pos x="22" y="2"/>
                </a:cxn>
                <a:cxn ang="0">
                  <a:pos x="22" y="2"/>
                </a:cxn>
                <a:cxn ang="0">
                  <a:pos x="12" y="4"/>
                </a:cxn>
                <a:cxn ang="0">
                  <a:pos x="10" y="6"/>
                </a:cxn>
                <a:cxn ang="0">
                  <a:pos x="10" y="10"/>
                </a:cxn>
                <a:cxn ang="0">
                  <a:pos x="14" y="14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6" y="26"/>
                </a:cxn>
                <a:cxn ang="0">
                  <a:pos x="32" y="32"/>
                </a:cxn>
                <a:cxn ang="0">
                  <a:pos x="32" y="36"/>
                </a:cxn>
                <a:cxn ang="0">
                  <a:pos x="32" y="38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42"/>
                </a:cxn>
                <a:cxn ang="0">
                  <a:pos x="10" y="42"/>
                </a:cxn>
                <a:cxn ang="0">
                  <a:pos x="2" y="42"/>
                </a:cxn>
                <a:cxn ang="0">
                  <a:pos x="0" y="44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4" y="56"/>
                </a:cxn>
                <a:cxn ang="0">
                  <a:pos x="10" y="66"/>
                </a:cxn>
                <a:cxn ang="0">
                  <a:pos x="16" y="70"/>
                </a:cxn>
                <a:cxn ang="0">
                  <a:pos x="22" y="72"/>
                </a:cxn>
                <a:cxn ang="0">
                  <a:pos x="28" y="74"/>
                </a:cxn>
                <a:cxn ang="0">
                  <a:pos x="38" y="76"/>
                </a:cxn>
                <a:cxn ang="0">
                  <a:pos x="38" y="76"/>
                </a:cxn>
                <a:cxn ang="0">
                  <a:pos x="46" y="74"/>
                </a:cxn>
                <a:cxn ang="0">
                  <a:pos x="56" y="72"/>
                </a:cxn>
                <a:cxn ang="0">
                  <a:pos x="68" y="66"/>
                </a:cxn>
                <a:cxn ang="0">
                  <a:pos x="78" y="60"/>
                </a:cxn>
                <a:cxn ang="0">
                  <a:pos x="78" y="60"/>
                </a:cxn>
                <a:cxn ang="0">
                  <a:pos x="68" y="58"/>
                </a:cxn>
                <a:cxn ang="0">
                  <a:pos x="62" y="56"/>
                </a:cxn>
                <a:cxn ang="0">
                  <a:pos x="62" y="54"/>
                </a:cxn>
                <a:cxn ang="0">
                  <a:pos x="60" y="52"/>
                </a:cxn>
                <a:cxn ang="0">
                  <a:pos x="60" y="52"/>
                </a:cxn>
                <a:cxn ang="0">
                  <a:pos x="64" y="50"/>
                </a:cxn>
                <a:cxn ang="0">
                  <a:pos x="68" y="48"/>
                </a:cxn>
                <a:cxn ang="0">
                  <a:pos x="82" y="48"/>
                </a:cxn>
                <a:cxn ang="0">
                  <a:pos x="82" y="48"/>
                </a:cxn>
                <a:cxn ang="0">
                  <a:pos x="68" y="42"/>
                </a:cxn>
                <a:cxn ang="0">
                  <a:pos x="68" y="42"/>
                </a:cxn>
                <a:cxn ang="0">
                  <a:pos x="66" y="38"/>
                </a:cxn>
                <a:cxn ang="0">
                  <a:pos x="64" y="34"/>
                </a:cxn>
                <a:cxn ang="0">
                  <a:pos x="66" y="34"/>
                </a:cxn>
                <a:cxn ang="0">
                  <a:pos x="68" y="32"/>
                </a:cxn>
                <a:cxn ang="0">
                  <a:pos x="82" y="34"/>
                </a:cxn>
                <a:cxn ang="0">
                  <a:pos x="82" y="34"/>
                </a:cxn>
              </a:cxnLst>
              <a:rect l="0" t="0" r="r" b="b"/>
              <a:pathLst>
                <a:path w="82" h="76">
                  <a:moveTo>
                    <a:pt x="82" y="34"/>
                  </a:moveTo>
                  <a:lnTo>
                    <a:pt x="82" y="34"/>
                  </a:lnTo>
                  <a:lnTo>
                    <a:pt x="80" y="28"/>
                  </a:lnTo>
                  <a:lnTo>
                    <a:pt x="76" y="22"/>
                  </a:lnTo>
                  <a:lnTo>
                    <a:pt x="72" y="14"/>
                  </a:lnTo>
                  <a:lnTo>
                    <a:pt x="64" y="8"/>
                  </a:lnTo>
                  <a:lnTo>
                    <a:pt x="52" y="2"/>
                  </a:lnTo>
                  <a:lnTo>
                    <a:pt x="40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2" y="4"/>
                  </a:lnTo>
                  <a:lnTo>
                    <a:pt x="10" y="6"/>
                  </a:lnTo>
                  <a:lnTo>
                    <a:pt x="10" y="10"/>
                  </a:lnTo>
                  <a:lnTo>
                    <a:pt x="14" y="1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6" y="26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42"/>
                  </a:lnTo>
                  <a:lnTo>
                    <a:pt x="10" y="42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56"/>
                  </a:lnTo>
                  <a:lnTo>
                    <a:pt x="10" y="66"/>
                  </a:lnTo>
                  <a:lnTo>
                    <a:pt x="16" y="70"/>
                  </a:lnTo>
                  <a:lnTo>
                    <a:pt x="22" y="72"/>
                  </a:lnTo>
                  <a:lnTo>
                    <a:pt x="28" y="74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46" y="74"/>
                  </a:lnTo>
                  <a:lnTo>
                    <a:pt x="56" y="72"/>
                  </a:lnTo>
                  <a:lnTo>
                    <a:pt x="68" y="66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68" y="58"/>
                  </a:lnTo>
                  <a:lnTo>
                    <a:pt x="62" y="56"/>
                  </a:lnTo>
                  <a:lnTo>
                    <a:pt x="62" y="54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4" y="50"/>
                  </a:lnTo>
                  <a:lnTo>
                    <a:pt x="68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6" y="38"/>
                  </a:lnTo>
                  <a:lnTo>
                    <a:pt x="64" y="34"/>
                  </a:lnTo>
                  <a:lnTo>
                    <a:pt x="66" y="34"/>
                  </a:lnTo>
                  <a:lnTo>
                    <a:pt x="68" y="32"/>
                  </a:lnTo>
                  <a:lnTo>
                    <a:pt x="82" y="34"/>
                  </a:lnTo>
                  <a:lnTo>
                    <a:pt x="82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0" name="Freeform 71"/>
            <p:cNvSpPr>
              <a:spLocks/>
            </p:cNvSpPr>
            <p:nvPr/>
          </p:nvSpPr>
          <p:spPr bwMode="auto">
            <a:xfrm>
              <a:off x="1989221" y="3822032"/>
              <a:ext cx="160421" cy="144379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20" y="10"/>
                </a:cxn>
                <a:cxn ang="0">
                  <a:pos x="18" y="12"/>
                </a:cxn>
                <a:cxn ang="0">
                  <a:pos x="16" y="16"/>
                </a:cxn>
                <a:cxn ang="0">
                  <a:pos x="14" y="18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6" y="18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4"/>
                </a:cxn>
                <a:cxn ang="0">
                  <a:pos x="4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6" y="2"/>
                </a:cxn>
                <a:cxn ang="0">
                  <a:pos x="18" y="6"/>
                </a:cxn>
                <a:cxn ang="0">
                  <a:pos x="20" y="10"/>
                </a:cxn>
                <a:cxn ang="0">
                  <a:pos x="20" y="10"/>
                </a:cxn>
              </a:cxnLst>
              <a:rect l="0" t="0" r="r" b="b"/>
              <a:pathLst>
                <a:path w="20" h="18">
                  <a:moveTo>
                    <a:pt x="20" y="10"/>
                  </a:moveTo>
                  <a:lnTo>
                    <a:pt x="20" y="10"/>
                  </a:lnTo>
                  <a:lnTo>
                    <a:pt x="18" y="12"/>
                  </a:lnTo>
                  <a:lnTo>
                    <a:pt x="16" y="16"/>
                  </a:lnTo>
                  <a:lnTo>
                    <a:pt x="14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6" y="2"/>
                  </a:lnTo>
                  <a:lnTo>
                    <a:pt x="18" y="6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1" name="Freeform 72"/>
            <p:cNvSpPr>
              <a:spLocks/>
            </p:cNvSpPr>
            <p:nvPr/>
          </p:nvSpPr>
          <p:spPr bwMode="auto">
            <a:xfrm>
              <a:off x="1812758" y="-894347"/>
              <a:ext cx="786063" cy="673768"/>
            </a:xfrm>
            <a:custGeom>
              <a:avLst/>
              <a:gdLst/>
              <a:ahLst/>
              <a:cxnLst>
                <a:cxn ang="0">
                  <a:pos x="18" y="76"/>
                </a:cxn>
                <a:cxn ang="0">
                  <a:pos x="18" y="76"/>
                </a:cxn>
                <a:cxn ang="0">
                  <a:pos x="24" y="80"/>
                </a:cxn>
                <a:cxn ang="0">
                  <a:pos x="34" y="82"/>
                </a:cxn>
                <a:cxn ang="0">
                  <a:pos x="44" y="84"/>
                </a:cxn>
                <a:cxn ang="0">
                  <a:pos x="56" y="82"/>
                </a:cxn>
                <a:cxn ang="0">
                  <a:pos x="68" y="78"/>
                </a:cxn>
                <a:cxn ang="0">
                  <a:pos x="80" y="70"/>
                </a:cxn>
                <a:cxn ang="0">
                  <a:pos x="86" y="64"/>
                </a:cxn>
                <a:cxn ang="0">
                  <a:pos x="92" y="56"/>
                </a:cxn>
                <a:cxn ang="0">
                  <a:pos x="92" y="56"/>
                </a:cxn>
                <a:cxn ang="0">
                  <a:pos x="98" y="46"/>
                </a:cxn>
                <a:cxn ang="0">
                  <a:pos x="96" y="42"/>
                </a:cxn>
                <a:cxn ang="0">
                  <a:pos x="96" y="42"/>
                </a:cxn>
                <a:cxn ang="0">
                  <a:pos x="88" y="40"/>
                </a:cxn>
                <a:cxn ang="0">
                  <a:pos x="78" y="42"/>
                </a:cxn>
                <a:cxn ang="0">
                  <a:pos x="78" y="42"/>
                </a:cxn>
                <a:cxn ang="0">
                  <a:pos x="68" y="42"/>
                </a:cxn>
                <a:cxn ang="0">
                  <a:pos x="58" y="42"/>
                </a:cxn>
                <a:cxn ang="0">
                  <a:pos x="54" y="38"/>
                </a:cxn>
                <a:cxn ang="0">
                  <a:pos x="52" y="36"/>
                </a:cxn>
                <a:cxn ang="0">
                  <a:pos x="54" y="32"/>
                </a:cxn>
                <a:cxn ang="0">
                  <a:pos x="54" y="32"/>
                </a:cxn>
                <a:cxn ang="0">
                  <a:pos x="58" y="26"/>
                </a:cxn>
                <a:cxn ang="0">
                  <a:pos x="66" y="18"/>
                </a:cxn>
                <a:cxn ang="0">
                  <a:pos x="72" y="10"/>
                </a:cxn>
                <a:cxn ang="0">
                  <a:pos x="72" y="8"/>
                </a:cxn>
                <a:cxn ang="0">
                  <a:pos x="68" y="6"/>
                </a:cxn>
                <a:cxn ang="0">
                  <a:pos x="68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4" y="6"/>
                </a:cxn>
                <a:cxn ang="0">
                  <a:pos x="18" y="12"/>
                </a:cxn>
                <a:cxn ang="0">
                  <a:pos x="18" y="12"/>
                </a:cxn>
                <a:cxn ang="0">
                  <a:pos x="10" y="20"/>
                </a:cxn>
                <a:cxn ang="0">
                  <a:pos x="6" y="30"/>
                </a:cxn>
                <a:cxn ang="0">
                  <a:pos x="2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8" y="48"/>
                </a:cxn>
                <a:cxn ang="0">
                  <a:pos x="14" y="46"/>
                </a:cxn>
                <a:cxn ang="0">
                  <a:pos x="16" y="46"/>
                </a:cxn>
                <a:cxn ang="0">
                  <a:pos x="18" y="46"/>
                </a:cxn>
                <a:cxn ang="0">
                  <a:pos x="18" y="46"/>
                </a:cxn>
                <a:cxn ang="0">
                  <a:pos x="20" y="52"/>
                </a:cxn>
                <a:cxn ang="0">
                  <a:pos x="16" y="56"/>
                </a:cxn>
                <a:cxn ang="0">
                  <a:pos x="6" y="66"/>
                </a:cxn>
                <a:cxn ang="0">
                  <a:pos x="6" y="66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26" y="60"/>
                </a:cxn>
                <a:cxn ang="0">
                  <a:pos x="30" y="62"/>
                </a:cxn>
                <a:cxn ang="0">
                  <a:pos x="30" y="64"/>
                </a:cxn>
                <a:cxn ang="0">
                  <a:pos x="30" y="68"/>
                </a:cxn>
                <a:cxn ang="0">
                  <a:pos x="24" y="72"/>
                </a:cxn>
                <a:cxn ang="0">
                  <a:pos x="18" y="76"/>
                </a:cxn>
                <a:cxn ang="0">
                  <a:pos x="18" y="76"/>
                </a:cxn>
              </a:cxnLst>
              <a:rect l="0" t="0" r="r" b="b"/>
              <a:pathLst>
                <a:path w="98" h="84">
                  <a:moveTo>
                    <a:pt x="18" y="76"/>
                  </a:moveTo>
                  <a:lnTo>
                    <a:pt x="18" y="76"/>
                  </a:lnTo>
                  <a:lnTo>
                    <a:pt x="24" y="80"/>
                  </a:lnTo>
                  <a:lnTo>
                    <a:pt x="34" y="82"/>
                  </a:lnTo>
                  <a:lnTo>
                    <a:pt x="44" y="84"/>
                  </a:lnTo>
                  <a:lnTo>
                    <a:pt x="56" y="82"/>
                  </a:lnTo>
                  <a:lnTo>
                    <a:pt x="68" y="78"/>
                  </a:lnTo>
                  <a:lnTo>
                    <a:pt x="80" y="70"/>
                  </a:lnTo>
                  <a:lnTo>
                    <a:pt x="86" y="64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8" y="46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88" y="40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68" y="42"/>
                  </a:lnTo>
                  <a:lnTo>
                    <a:pt x="58" y="42"/>
                  </a:lnTo>
                  <a:lnTo>
                    <a:pt x="54" y="38"/>
                  </a:lnTo>
                  <a:lnTo>
                    <a:pt x="52" y="36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8" y="26"/>
                  </a:lnTo>
                  <a:lnTo>
                    <a:pt x="66" y="18"/>
                  </a:lnTo>
                  <a:lnTo>
                    <a:pt x="72" y="10"/>
                  </a:lnTo>
                  <a:lnTo>
                    <a:pt x="72" y="8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2" y="4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0" y="20"/>
                  </a:lnTo>
                  <a:lnTo>
                    <a:pt x="6" y="30"/>
                  </a:lnTo>
                  <a:lnTo>
                    <a:pt x="2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8" y="48"/>
                  </a:lnTo>
                  <a:lnTo>
                    <a:pt x="14" y="46"/>
                  </a:lnTo>
                  <a:lnTo>
                    <a:pt x="16" y="4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20" y="52"/>
                  </a:lnTo>
                  <a:lnTo>
                    <a:pt x="16" y="5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6" y="60"/>
                  </a:lnTo>
                  <a:lnTo>
                    <a:pt x="30" y="62"/>
                  </a:lnTo>
                  <a:lnTo>
                    <a:pt x="30" y="64"/>
                  </a:lnTo>
                  <a:lnTo>
                    <a:pt x="30" y="68"/>
                  </a:lnTo>
                  <a:lnTo>
                    <a:pt x="24" y="72"/>
                  </a:lnTo>
                  <a:lnTo>
                    <a:pt x="18" y="76"/>
                  </a:lnTo>
                  <a:lnTo>
                    <a:pt x="18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2" name="Freeform 73"/>
            <p:cNvSpPr>
              <a:spLocks/>
            </p:cNvSpPr>
            <p:nvPr/>
          </p:nvSpPr>
          <p:spPr bwMode="auto">
            <a:xfrm>
              <a:off x="1700463" y="-188495"/>
              <a:ext cx="721895" cy="705853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8" y="18"/>
                </a:cxn>
                <a:cxn ang="0">
                  <a:pos x="4" y="26"/>
                </a:cxn>
                <a:cxn ang="0">
                  <a:pos x="2" y="34"/>
                </a:cxn>
                <a:cxn ang="0">
                  <a:pos x="0" y="42"/>
                </a:cxn>
                <a:cxn ang="0">
                  <a:pos x="0" y="54"/>
                </a:cxn>
                <a:cxn ang="0">
                  <a:pos x="6" y="64"/>
                </a:cxn>
                <a:cxn ang="0">
                  <a:pos x="14" y="74"/>
                </a:cxn>
                <a:cxn ang="0">
                  <a:pos x="20" y="80"/>
                </a:cxn>
                <a:cxn ang="0">
                  <a:pos x="28" y="84"/>
                </a:cxn>
                <a:cxn ang="0">
                  <a:pos x="28" y="84"/>
                </a:cxn>
                <a:cxn ang="0">
                  <a:pos x="40" y="88"/>
                </a:cxn>
                <a:cxn ang="0">
                  <a:pos x="44" y="86"/>
                </a:cxn>
                <a:cxn ang="0">
                  <a:pos x="46" y="86"/>
                </a:cxn>
                <a:cxn ang="0">
                  <a:pos x="46" y="78"/>
                </a:cxn>
                <a:cxn ang="0">
                  <a:pos x="46" y="70"/>
                </a:cxn>
                <a:cxn ang="0">
                  <a:pos x="46" y="70"/>
                </a:cxn>
                <a:cxn ang="0">
                  <a:pos x="46" y="60"/>
                </a:cxn>
                <a:cxn ang="0">
                  <a:pos x="46" y="54"/>
                </a:cxn>
                <a:cxn ang="0">
                  <a:pos x="50" y="48"/>
                </a:cxn>
                <a:cxn ang="0">
                  <a:pos x="52" y="46"/>
                </a:cxn>
                <a:cxn ang="0">
                  <a:pos x="56" y="48"/>
                </a:cxn>
                <a:cxn ang="0">
                  <a:pos x="56" y="48"/>
                </a:cxn>
                <a:cxn ang="0">
                  <a:pos x="64" y="52"/>
                </a:cxn>
                <a:cxn ang="0">
                  <a:pos x="72" y="58"/>
                </a:cxn>
                <a:cxn ang="0">
                  <a:pos x="78" y="62"/>
                </a:cxn>
                <a:cxn ang="0">
                  <a:pos x="82" y="62"/>
                </a:cxn>
                <a:cxn ang="0">
                  <a:pos x="84" y="58"/>
                </a:cxn>
                <a:cxn ang="0">
                  <a:pos x="84" y="58"/>
                </a:cxn>
                <a:cxn ang="0">
                  <a:pos x="88" y="50"/>
                </a:cxn>
                <a:cxn ang="0">
                  <a:pos x="90" y="38"/>
                </a:cxn>
                <a:cxn ang="0">
                  <a:pos x="90" y="32"/>
                </a:cxn>
                <a:cxn ang="0">
                  <a:pos x="88" y="26"/>
                </a:cxn>
                <a:cxn ang="0">
                  <a:pos x="84" y="20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0" y="8"/>
                </a:cxn>
                <a:cxn ang="0">
                  <a:pos x="60" y="4"/>
                </a:cxn>
                <a:cxn ang="0">
                  <a:pos x="46" y="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8" y="8"/>
                </a:cxn>
                <a:cxn ang="0">
                  <a:pos x="42" y="12"/>
                </a:cxn>
                <a:cxn ang="0">
                  <a:pos x="42" y="16"/>
                </a:cxn>
                <a:cxn ang="0">
                  <a:pos x="40" y="18"/>
                </a:cxn>
                <a:cxn ang="0">
                  <a:pos x="40" y="18"/>
                </a:cxn>
                <a:cxn ang="0">
                  <a:pos x="36" y="18"/>
                </a:cxn>
                <a:cxn ang="0">
                  <a:pos x="32" y="16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26"/>
                </a:cxn>
                <a:cxn ang="0">
                  <a:pos x="22" y="30"/>
                </a:cxn>
                <a:cxn ang="0">
                  <a:pos x="20" y="30"/>
                </a:cxn>
                <a:cxn ang="0">
                  <a:pos x="18" y="28"/>
                </a:cxn>
                <a:cxn ang="0">
                  <a:pos x="14" y="26"/>
                </a:cxn>
                <a:cxn ang="0">
                  <a:pos x="8" y="18"/>
                </a:cxn>
                <a:cxn ang="0">
                  <a:pos x="8" y="18"/>
                </a:cxn>
              </a:cxnLst>
              <a:rect l="0" t="0" r="r" b="b"/>
              <a:pathLst>
                <a:path w="90" h="88">
                  <a:moveTo>
                    <a:pt x="8" y="18"/>
                  </a:moveTo>
                  <a:lnTo>
                    <a:pt x="8" y="18"/>
                  </a:lnTo>
                  <a:lnTo>
                    <a:pt x="4" y="26"/>
                  </a:lnTo>
                  <a:lnTo>
                    <a:pt x="2" y="34"/>
                  </a:lnTo>
                  <a:lnTo>
                    <a:pt x="0" y="42"/>
                  </a:lnTo>
                  <a:lnTo>
                    <a:pt x="0" y="54"/>
                  </a:lnTo>
                  <a:lnTo>
                    <a:pt x="6" y="64"/>
                  </a:lnTo>
                  <a:lnTo>
                    <a:pt x="14" y="74"/>
                  </a:lnTo>
                  <a:lnTo>
                    <a:pt x="20" y="80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40" y="88"/>
                  </a:lnTo>
                  <a:lnTo>
                    <a:pt x="44" y="86"/>
                  </a:lnTo>
                  <a:lnTo>
                    <a:pt x="46" y="86"/>
                  </a:lnTo>
                  <a:lnTo>
                    <a:pt x="46" y="78"/>
                  </a:lnTo>
                  <a:lnTo>
                    <a:pt x="46" y="70"/>
                  </a:lnTo>
                  <a:lnTo>
                    <a:pt x="46" y="70"/>
                  </a:lnTo>
                  <a:lnTo>
                    <a:pt x="46" y="60"/>
                  </a:lnTo>
                  <a:lnTo>
                    <a:pt x="46" y="54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64" y="52"/>
                  </a:lnTo>
                  <a:lnTo>
                    <a:pt x="72" y="58"/>
                  </a:lnTo>
                  <a:lnTo>
                    <a:pt x="78" y="62"/>
                  </a:lnTo>
                  <a:lnTo>
                    <a:pt x="82" y="62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88" y="50"/>
                  </a:lnTo>
                  <a:lnTo>
                    <a:pt x="90" y="38"/>
                  </a:lnTo>
                  <a:lnTo>
                    <a:pt x="90" y="32"/>
                  </a:lnTo>
                  <a:lnTo>
                    <a:pt x="88" y="26"/>
                  </a:lnTo>
                  <a:lnTo>
                    <a:pt x="84" y="20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0" y="8"/>
                  </a:lnTo>
                  <a:lnTo>
                    <a:pt x="60" y="4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8" y="8"/>
                  </a:lnTo>
                  <a:lnTo>
                    <a:pt x="42" y="12"/>
                  </a:lnTo>
                  <a:lnTo>
                    <a:pt x="42" y="16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6"/>
                  </a:lnTo>
                  <a:lnTo>
                    <a:pt x="22" y="30"/>
                  </a:lnTo>
                  <a:lnTo>
                    <a:pt x="20" y="30"/>
                  </a:lnTo>
                  <a:lnTo>
                    <a:pt x="18" y="28"/>
                  </a:lnTo>
                  <a:lnTo>
                    <a:pt x="14" y="26"/>
                  </a:lnTo>
                  <a:lnTo>
                    <a:pt x="8" y="18"/>
                  </a:lnTo>
                  <a:lnTo>
                    <a:pt x="8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3" name="Freeform 74"/>
            <p:cNvSpPr>
              <a:spLocks/>
            </p:cNvSpPr>
            <p:nvPr/>
          </p:nvSpPr>
          <p:spPr bwMode="auto">
            <a:xfrm>
              <a:off x="882316" y="-300789"/>
              <a:ext cx="770021" cy="657726"/>
            </a:xfrm>
            <a:custGeom>
              <a:avLst/>
              <a:gdLst/>
              <a:ahLst/>
              <a:cxnLst>
                <a:cxn ang="0">
                  <a:pos x="78" y="6"/>
                </a:cxn>
                <a:cxn ang="0">
                  <a:pos x="78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0" y="0"/>
                </a:cxn>
                <a:cxn ang="0">
                  <a:pos x="28" y="4"/>
                </a:cxn>
                <a:cxn ang="0">
                  <a:pos x="16" y="12"/>
                </a:cxn>
                <a:cxn ang="0">
                  <a:pos x="4" y="26"/>
                </a:cxn>
                <a:cxn ang="0">
                  <a:pos x="4" y="2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8" y="42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8" y="40"/>
                </a:cxn>
                <a:cxn ang="0">
                  <a:pos x="36" y="42"/>
                </a:cxn>
                <a:cxn ang="0">
                  <a:pos x="42" y="44"/>
                </a:cxn>
                <a:cxn ang="0">
                  <a:pos x="42" y="46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36" y="58"/>
                </a:cxn>
                <a:cxn ang="0">
                  <a:pos x="28" y="64"/>
                </a:cxn>
                <a:cxn ang="0">
                  <a:pos x="24" y="72"/>
                </a:cxn>
                <a:cxn ang="0">
                  <a:pos x="24" y="74"/>
                </a:cxn>
                <a:cxn ang="0">
                  <a:pos x="26" y="76"/>
                </a:cxn>
                <a:cxn ang="0">
                  <a:pos x="26" y="76"/>
                </a:cxn>
                <a:cxn ang="0">
                  <a:pos x="36" y="80"/>
                </a:cxn>
                <a:cxn ang="0">
                  <a:pos x="48" y="82"/>
                </a:cxn>
                <a:cxn ang="0">
                  <a:pos x="56" y="80"/>
                </a:cxn>
                <a:cxn ang="0">
                  <a:pos x="62" y="78"/>
                </a:cxn>
                <a:cxn ang="0">
                  <a:pos x="70" y="74"/>
                </a:cxn>
                <a:cxn ang="0">
                  <a:pos x="78" y="70"/>
                </a:cxn>
                <a:cxn ang="0">
                  <a:pos x="78" y="70"/>
                </a:cxn>
                <a:cxn ang="0">
                  <a:pos x="84" y="62"/>
                </a:cxn>
                <a:cxn ang="0">
                  <a:pos x="88" y="52"/>
                </a:cxn>
                <a:cxn ang="0">
                  <a:pos x="94" y="40"/>
                </a:cxn>
                <a:cxn ang="0">
                  <a:pos x="96" y="28"/>
                </a:cxn>
                <a:cxn ang="0">
                  <a:pos x="96" y="28"/>
                </a:cxn>
                <a:cxn ang="0">
                  <a:pos x="88" y="34"/>
                </a:cxn>
                <a:cxn ang="0">
                  <a:pos x="82" y="36"/>
                </a:cxn>
                <a:cxn ang="0">
                  <a:pos x="78" y="36"/>
                </a:cxn>
                <a:cxn ang="0">
                  <a:pos x="76" y="36"/>
                </a:cxn>
                <a:cxn ang="0">
                  <a:pos x="76" y="36"/>
                </a:cxn>
                <a:cxn ang="0">
                  <a:pos x="76" y="32"/>
                </a:cxn>
                <a:cxn ang="0">
                  <a:pos x="78" y="26"/>
                </a:cxn>
                <a:cxn ang="0">
                  <a:pos x="90" y="16"/>
                </a:cxn>
                <a:cxn ang="0">
                  <a:pos x="90" y="16"/>
                </a:cxn>
                <a:cxn ang="0">
                  <a:pos x="74" y="22"/>
                </a:cxn>
                <a:cxn ang="0">
                  <a:pos x="74" y="22"/>
                </a:cxn>
                <a:cxn ang="0">
                  <a:pos x="68" y="22"/>
                </a:cxn>
                <a:cxn ang="0">
                  <a:pos x="64" y="20"/>
                </a:cxn>
                <a:cxn ang="0">
                  <a:pos x="64" y="18"/>
                </a:cxn>
                <a:cxn ang="0">
                  <a:pos x="66" y="14"/>
                </a:cxn>
                <a:cxn ang="0">
                  <a:pos x="78" y="6"/>
                </a:cxn>
                <a:cxn ang="0">
                  <a:pos x="78" y="6"/>
                </a:cxn>
              </a:cxnLst>
              <a:rect l="0" t="0" r="r" b="b"/>
              <a:pathLst>
                <a:path w="96" h="82">
                  <a:moveTo>
                    <a:pt x="78" y="6"/>
                  </a:moveTo>
                  <a:lnTo>
                    <a:pt x="78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0" y="0"/>
                  </a:lnTo>
                  <a:lnTo>
                    <a:pt x="28" y="4"/>
                  </a:lnTo>
                  <a:lnTo>
                    <a:pt x="16" y="12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8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8" y="40"/>
                  </a:lnTo>
                  <a:lnTo>
                    <a:pt x="36" y="42"/>
                  </a:lnTo>
                  <a:lnTo>
                    <a:pt x="42" y="44"/>
                  </a:lnTo>
                  <a:lnTo>
                    <a:pt x="42" y="46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36" y="58"/>
                  </a:lnTo>
                  <a:lnTo>
                    <a:pt x="28" y="64"/>
                  </a:lnTo>
                  <a:lnTo>
                    <a:pt x="24" y="72"/>
                  </a:lnTo>
                  <a:lnTo>
                    <a:pt x="24" y="74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6" y="80"/>
                  </a:lnTo>
                  <a:lnTo>
                    <a:pt x="48" y="82"/>
                  </a:lnTo>
                  <a:lnTo>
                    <a:pt x="56" y="80"/>
                  </a:lnTo>
                  <a:lnTo>
                    <a:pt x="62" y="78"/>
                  </a:lnTo>
                  <a:lnTo>
                    <a:pt x="70" y="74"/>
                  </a:lnTo>
                  <a:lnTo>
                    <a:pt x="78" y="70"/>
                  </a:lnTo>
                  <a:lnTo>
                    <a:pt x="78" y="70"/>
                  </a:lnTo>
                  <a:lnTo>
                    <a:pt x="84" y="62"/>
                  </a:lnTo>
                  <a:lnTo>
                    <a:pt x="88" y="52"/>
                  </a:lnTo>
                  <a:lnTo>
                    <a:pt x="94" y="40"/>
                  </a:lnTo>
                  <a:lnTo>
                    <a:pt x="96" y="28"/>
                  </a:lnTo>
                  <a:lnTo>
                    <a:pt x="96" y="28"/>
                  </a:lnTo>
                  <a:lnTo>
                    <a:pt x="88" y="34"/>
                  </a:lnTo>
                  <a:lnTo>
                    <a:pt x="82" y="36"/>
                  </a:lnTo>
                  <a:lnTo>
                    <a:pt x="78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8" y="26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74" y="22"/>
                  </a:lnTo>
                  <a:lnTo>
                    <a:pt x="74" y="22"/>
                  </a:lnTo>
                  <a:lnTo>
                    <a:pt x="68" y="22"/>
                  </a:lnTo>
                  <a:lnTo>
                    <a:pt x="64" y="20"/>
                  </a:lnTo>
                  <a:lnTo>
                    <a:pt x="64" y="18"/>
                  </a:lnTo>
                  <a:lnTo>
                    <a:pt x="66" y="14"/>
                  </a:lnTo>
                  <a:lnTo>
                    <a:pt x="78" y="6"/>
                  </a:lnTo>
                  <a:lnTo>
                    <a:pt x="7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4" name="Freeform 75"/>
            <p:cNvSpPr>
              <a:spLocks/>
            </p:cNvSpPr>
            <p:nvPr/>
          </p:nvSpPr>
          <p:spPr bwMode="auto">
            <a:xfrm>
              <a:off x="1042737" y="-1054768"/>
              <a:ext cx="721895" cy="689811"/>
            </a:xfrm>
            <a:custGeom>
              <a:avLst/>
              <a:gdLst/>
              <a:ahLst/>
              <a:cxnLst>
                <a:cxn ang="0">
                  <a:pos x="82" y="68"/>
                </a:cxn>
                <a:cxn ang="0">
                  <a:pos x="82" y="68"/>
                </a:cxn>
                <a:cxn ang="0">
                  <a:pos x="86" y="62"/>
                </a:cxn>
                <a:cxn ang="0">
                  <a:pos x="88" y="54"/>
                </a:cxn>
                <a:cxn ang="0">
                  <a:pos x="90" y="44"/>
                </a:cxn>
                <a:cxn ang="0">
                  <a:pos x="90" y="34"/>
                </a:cxn>
                <a:cxn ang="0">
                  <a:pos x="84" y="24"/>
                </a:cxn>
                <a:cxn ang="0">
                  <a:pos x="76" y="12"/>
                </a:cxn>
                <a:cxn ang="0">
                  <a:pos x="70" y="8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4" y="8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44" y="26"/>
                </a:cxn>
                <a:cxn ang="0">
                  <a:pos x="44" y="34"/>
                </a:cxn>
                <a:cxn ang="0">
                  <a:pos x="40" y="38"/>
                </a:cxn>
                <a:cxn ang="0">
                  <a:pos x="38" y="40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26" y="36"/>
                </a:cxn>
                <a:cxn ang="0">
                  <a:pos x="18" y="30"/>
                </a:cxn>
                <a:cxn ang="0">
                  <a:pos x="12" y="24"/>
                </a:cxn>
                <a:cxn ang="0">
                  <a:pos x="8" y="26"/>
                </a:cxn>
                <a:cxn ang="0">
                  <a:pos x="6" y="28"/>
                </a:cxn>
                <a:cxn ang="0">
                  <a:pos x="6" y="28"/>
                </a:cxn>
                <a:cxn ang="0">
                  <a:pos x="2" y="38"/>
                </a:cxn>
                <a:cxn ang="0">
                  <a:pos x="0" y="48"/>
                </a:cxn>
                <a:cxn ang="0">
                  <a:pos x="0" y="54"/>
                </a:cxn>
                <a:cxn ang="0">
                  <a:pos x="2" y="60"/>
                </a:cxn>
                <a:cxn ang="0">
                  <a:pos x="6" y="68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20" y="78"/>
                </a:cxn>
                <a:cxn ang="0">
                  <a:pos x="30" y="82"/>
                </a:cxn>
                <a:cxn ang="0">
                  <a:pos x="42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0"/>
                </a:cxn>
                <a:cxn ang="0">
                  <a:pos x="48" y="74"/>
                </a:cxn>
                <a:cxn ang="0">
                  <a:pos x="48" y="72"/>
                </a:cxn>
                <a:cxn ang="0">
                  <a:pos x="50" y="70"/>
                </a:cxn>
                <a:cxn ang="0">
                  <a:pos x="50" y="70"/>
                </a:cxn>
                <a:cxn ang="0">
                  <a:pos x="54" y="68"/>
                </a:cxn>
                <a:cxn ang="0">
                  <a:pos x="58" y="70"/>
                </a:cxn>
                <a:cxn ang="0">
                  <a:pos x="70" y="80"/>
                </a:cxn>
                <a:cxn ang="0">
                  <a:pos x="70" y="80"/>
                </a:cxn>
                <a:cxn ang="0">
                  <a:pos x="64" y="66"/>
                </a:cxn>
                <a:cxn ang="0">
                  <a:pos x="64" y="66"/>
                </a:cxn>
                <a:cxn ang="0">
                  <a:pos x="64" y="62"/>
                </a:cxn>
                <a:cxn ang="0">
                  <a:pos x="66" y="58"/>
                </a:cxn>
                <a:cxn ang="0">
                  <a:pos x="70" y="58"/>
                </a:cxn>
                <a:cxn ang="0">
                  <a:pos x="72" y="58"/>
                </a:cxn>
                <a:cxn ang="0">
                  <a:pos x="76" y="62"/>
                </a:cxn>
                <a:cxn ang="0">
                  <a:pos x="82" y="68"/>
                </a:cxn>
                <a:cxn ang="0">
                  <a:pos x="82" y="68"/>
                </a:cxn>
              </a:cxnLst>
              <a:rect l="0" t="0" r="r" b="b"/>
              <a:pathLst>
                <a:path w="90" h="86">
                  <a:moveTo>
                    <a:pt x="82" y="68"/>
                  </a:moveTo>
                  <a:lnTo>
                    <a:pt x="82" y="68"/>
                  </a:lnTo>
                  <a:lnTo>
                    <a:pt x="86" y="62"/>
                  </a:lnTo>
                  <a:lnTo>
                    <a:pt x="88" y="54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84" y="24"/>
                  </a:lnTo>
                  <a:lnTo>
                    <a:pt x="76" y="12"/>
                  </a:lnTo>
                  <a:lnTo>
                    <a:pt x="70" y="8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8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4" y="26"/>
                  </a:lnTo>
                  <a:lnTo>
                    <a:pt x="44" y="34"/>
                  </a:lnTo>
                  <a:lnTo>
                    <a:pt x="40" y="38"/>
                  </a:lnTo>
                  <a:lnTo>
                    <a:pt x="38" y="40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26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8" y="26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2" y="3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2" y="60"/>
                  </a:lnTo>
                  <a:lnTo>
                    <a:pt x="6" y="68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20" y="78"/>
                  </a:lnTo>
                  <a:lnTo>
                    <a:pt x="30" y="82"/>
                  </a:lnTo>
                  <a:lnTo>
                    <a:pt x="42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0"/>
                  </a:lnTo>
                  <a:lnTo>
                    <a:pt x="48" y="74"/>
                  </a:lnTo>
                  <a:lnTo>
                    <a:pt x="48" y="72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4" y="68"/>
                  </a:lnTo>
                  <a:lnTo>
                    <a:pt x="58" y="70"/>
                  </a:lnTo>
                  <a:lnTo>
                    <a:pt x="70" y="80"/>
                  </a:lnTo>
                  <a:lnTo>
                    <a:pt x="70" y="8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64" y="62"/>
                  </a:lnTo>
                  <a:lnTo>
                    <a:pt x="66" y="58"/>
                  </a:lnTo>
                  <a:lnTo>
                    <a:pt x="70" y="58"/>
                  </a:lnTo>
                  <a:lnTo>
                    <a:pt x="72" y="58"/>
                  </a:lnTo>
                  <a:lnTo>
                    <a:pt x="76" y="62"/>
                  </a:lnTo>
                  <a:lnTo>
                    <a:pt x="82" y="68"/>
                  </a:lnTo>
                  <a:lnTo>
                    <a:pt x="82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5" name="Freeform 76"/>
            <p:cNvSpPr>
              <a:spLocks/>
            </p:cNvSpPr>
            <p:nvPr/>
          </p:nvSpPr>
          <p:spPr bwMode="auto">
            <a:xfrm>
              <a:off x="1636295" y="-348916"/>
              <a:ext cx="176463" cy="160421"/>
            </a:xfrm>
            <a:custGeom>
              <a:avLst/>
              <a:gdLst/>
              <a:ahLst/>
              <a:cxnLst>
                <a:cxn ang="0">
                  <a:pos x="20" y="16"/>
                </a:cxn>
                <a:cxn ang="0">
                  <a:pos x="20" y="16"/>
                </a:cxn>
                <a:cxn ang="0">
                  <a:pos x="16" y="18"/>
                </a:cxn>
                <a:cxn ang="0">
                  <a:pos x="12" y="20"/>
                </a:cxn>
                <a:cxn ang="0">
                  <a:pos x="8" y="18"/>
                </a:cxn>
                <a:cxn ang="0">
                  <a:pos x="4" y="18"/>
                </a:cxn>
                <a:cxn ang="0">
                  <a:pos x="4" y="18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2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20" y="4"/>
                </a:cxn>
                <a:cxn ang="0">
                  <a:pos x="22" y="8"/>
                </a:cxn>
                <a:cxn ang="0">
                  <a:pos x="22" y="12"/>
                </a:cxn>
                <a:cxn ang="0">
                  <a:pos x="20" y="16"/>
                </a:cxn>
                <a:cxn ang="0">
                  <a:pos x="20" y="16"/>
                </a:cxn>
              </a:cxnLst>
              <a:rect l="0" t="0" r="r" b="b"/>
              <a:pathLst>
                <a:path w="22" h="20">
                  <a:moveTo>
                    <a:pt x="20" y="16"/>
                  </a:moveTo>
                  <a:lnTo>
                    <a:pt x="20" y="16"/>
                  </a:lnTo>
                  <a:lnTo>
                    <a:pt x="16" y="18"/>
                  </a:lnTo>
                  <a:lnTo>
                    <a:pt x="12" y="20"/>
                  </a:lnTo>
                  <a:lnTo>
                    <a:pt x="8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2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2" y="8"/>
                  </a:lnTo>
                  <a:lnTo>
                    <a:pt x="22" y="12"/>
                  </a:lnTo>
                  <a:lnTo>
                    <a:pt x="20" y="16"/>
                  </a:lnTo>
                  <a:lnTo>
                    <a:pt x="20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6" name="Freeform 77"/>
            <p:cNvSpPr>
              <a:spLocks/>
            </p:cNvSpPr>
            <p:nvPr/>
          </p:nvSpPr>
          <p:spPr bwMode="auto">
            <a:xfrm>
              <a:off x="3914274" y="-284747"/>
              <a:ext cx="465221" cy="882316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8" y="4"/>
                </a:cxn>
                <a:cxn ang="0">
                  <a:pos x="28" y="14"/>
                </a:cxn>
                <a:cxn ang="0">
                  <a:pos x="28" y="22"/>
                </a:cxn>
                <a:cxn ang="0">
                  <a:pos x="24" y="28"/>
                </a:cxn>
                <a:cxn ang="0">
                  <a:pos x="20" y="36"/>
                </a:cxn>
                <a:cxn ang="0">
                  <a:pos x="12" y="44"/>
                </a:cxn>
                <a:cxn ang="0">
                  <a:pos x="12" y="44"/>
                </a:cxn>
                <a:cxn ang="0">
                  <a:pos x="6" y="54"/>
                </a:cxn>
                <a:cxn ang="0">
                  <a:pos x="2" y="66"/>
                </a:cxn>
                <a:cxn ang="0">
                  <a:pos x="0" y="80"/>
                </a:cxn>
                <a:cxn ang="0">
                  <a:pos x="4" y="92"/>
                </a:cxn>
                <a:cxn ang="0">
                  <a:pos x="8" y="102"/>
                </a:cxn>
                <a:cxn ang="0">
                  <a:pos x="14" y="106"/>
                </a:cxn>
                <a:cxn ang="0">
                  <a:pos x="18" y="110"/>
                </a:cxn>
                <a:cxn ang="0">
                  <a:pos x="24" y="110"/>
                </a:cxn>
                <a:cxn ang="0">
                  <a:pos x="30" y="110"/>
                </a:cxn>
                <a:cxn ang="0">
                  <a:pos x="38" y="110"/>
                </a:cxn>
                <a:cxn ang="0">
                  <a:pos x="48" y="106"/>
                </a:cxn>
                <a:cxn ang="0">
                  <a:pos x="48" y="106"/>
                </a:cxn>
                <a:cxn ang="0">
                  <a:pos x="52" y="102"/>
                </a:cxn>
                <a:cxn ang="0">
                  <a:pos x="56" y="96"/>
                </a:cxn>
                <a:cxn ang="0">
                  <a:pos x="58" y="90"/>
                </a:cxn>
                <a:cxn ang="0">
                  <a:pos x="58" y="86"/>
                </a:cxn>
                <a:cxn ang="0">
                  <a:pos x="54" y="76"/>
                </a:cxn>
                <a:cxn ang="0">
                  <a:pos x="54" y="72"/>
                </a:cxn>
                <a:cxn ang="0">
                  <a:pos x="54" y="72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8" y="82"/>
                </a:cxn>
                <a:cxn ang="0">
                  <a:pos x="34" y="80"/>
                </a:cxn>
                <a:cxn ang="0">
                  <a:pos x="34" y="80"/>
                </a:cxn>
                <a:cxn ang="0">
                  <a:pos x="36" y="78"/>
                </a:cxn>
                <a:cxn ang="0">
                  <a:pos x="42" y="74"/>
                </a:cxn>
                <a:cxn ang="0">
                  <a:pos x="46" y="66"/>
                </a:cxn>
                <a:cxn ang="0">
                  <a:pos x="48" y="62"/>
                </a:cxn>
                <a:cxn ang="0">
                  <a:pos x="48" y="54"/>
                </a:cxn>
                <a:cxn ang="0">
                  <a:pos x="48" y="54"/>
                </a:cxn>
                <a:cxn ang="0">
                  <a:pos x="46" y="48"/>
                </a:cxn>
                <a:cxn ang="0">
                  <a:pos x="44" y="38"/>
                </a:cxn>
                <a:cxn ang="0">
                  <a:pos x="36" y="20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58" h="110">
                  <a:moveTo>
                    <a:pt x="26" y="0"/>
                  </a:moveTo>
                  <a:lnTo>
                    <a:pt x="26" y="0"/>
                  </a:lnTo>
                  <a:lnTo>
                    <a:pt x="28" y="4"/>
                  </a:lnTo>
                  <a:lnTo>
                    <a:pt x="28" y="14"/>
                  </a:lnTo>
                  <a:lnTo>
                    <a:pt x="28" y="22"/>
                  </a:lnTo>
                  <a:lnTo>
                    <a:pt x="24" y="28"/>
                  </a:lnTo>
                  <a:lnTo>
                    <a:pt x="20" y="36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6" y="54"/>
                  </a:lnTo>
                  <a:lnTo>
                    <a:pt x="2" y="66"/>
                  </a:lnTo>
                  <a:lnTo>
                    <a:pt x="0" y="80"/>
                  </a:lnTo>
                  <a:lnTo>
                    <a:pt x="4" y="92"/>
                  </a:lnTo>
                  <a:lnTo>
                    <a:pt x="8" y="102"/>
                  </a:lnTo>
                  <a:lnTo>
                    <a:pt x="14" y="106"/>
                  </a:lnTo>
                  <a:lnTo>
                    <a:pt x="18" y="110"/>
                  </a:lnTo>
                  <a:lnTo>
                    <a:pt x="24" y="110"/>
                  </a:lnTo>
                  <a:lnTo>
                    <a:pt x="30" y="110"/>
                  </a:lnTo>
                  <a:lnTo>
                    <a:pt x="38" y="110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52" y="102"/>
                  </a:lnTo>
                  <a:lnTo>
                    <a:pt x="56" y="96"/>
                  </a:lnTo>
                  <a:lnTo>
                    <a:pt x="58" y="90"/>
                  </a:lnTo>
                  <a:lnTo>
                    <a:pt x="58" y="86"/>
                  </a:lnTo>
                  <a:lnTo>
                    <a:pt x="54" y="76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8" y="82"/>
                  </a:lnTo>
                  <a:lnTo>
                    <a:pt x="34" y="80"/>
                  </a:lnTo>
                  <a:lnTo>
                    <a:pt x="34" y="80"/>
                  </a:lnTo>
                  <a:lnTo>
                    <a:pt x="36" y="78"/>
                  </a:lnTo>
                  <a:lnTo>
                    <a:pt x="42" y="74"/>
                  </a:lnTo>
                  <a:lnTo>
                    <a:pt x="46" y="66"/>
                  </a:lnTo>
                  <a:lnTo>
                    <a:pt x="48" y="62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6" y="48"/>
                  </a:lnTo>
                  <a:lnTo>
                    <a:pt x="44" y="38"/>
                  </a:lnTo>
                  <a:lnTo>
                    <a:pt x="36" y="20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7" name="Freeform 78"/>
            <p:cNvSpPr>
              <a:spLocks/>
            </p:cNvSpPr>
            <p:nvPr/>
          </p:nvSpPr>
          <p:spPr bwMode="auto">
            <a:xfrm>
              <a:off x="7058526" y="2795337"/>
              <a:ext cx="368968" cy="52938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6" y="2"/>
                </a:cxn>
                <a:cxn ang="0">
                  <a:pos x="42" y="8"/>
                </a:cxn>
                <a:cxn ang="0">
                  <a:pos x="36" y="16"/>
                </a:cxn>
                <a:cxn ang="0">
                  <a:pos x="30" y="20"/>
                </a:cxn>
                <a:cxn ang="0">
                  <a:pos x="22" y="24"/>
                </a:cxn>
                <a:cxn ang="0">
                  <a:pos x="22" y="24"/>
                </a:cxn>
                <a:cxn ang="0">
                  <a:pos x="14" y="28"/>
                </a:cxn>
                <a:cxn ang="0">
                  <a:pos x="6" y="34"/>
                </a:cxn>
                <a:cxn ang="0">
                  <a:pos x="2" y="42"/>
                </a:cxn>
                <a:cxn ang="0">
                  <a:pos x="0" y="50"/>
                </a:cxn>
                <a:cxn ang="0">
                  <a:pos x="0" y="58"/>
                </a:cxn>
                <a:cxn ang="0">
                  <a:pos x="4" y="64"/>
                </a:cxn>
                <a:cxn ang="0">
                  <a:pos x="12" y="66"/>
                </a:cxn>
                <a:cxn ang="0">
                  <a:pos x="24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4" y="62"/>
                </a:cxn>
                <a:cxn ang="0">
                  <a:pos x="38" y="56"/>
                </a:cxn>
                <a:cxn ang="0">
                  <a:pos x="40" y="50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36" y="50"/>
                </a:cxn>
                <a:cxn ang="0">
                  <a:pos x="30" y="50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2" y="46"/>
                </a:cxn>
                <a:cxn ang="0">
                  <a:pos x="38" y="42"/>
                </a:cxn>
                <a:cxn ang="0">
                  <a:pos x="42" y="36"/>
                </a:cxn>
                <a:cxn ang="0">
                  <a:pos x="42" y="36"/>
                </a:cxn>
                <a:cxn ang="0">
                  <a:pos x="46" y="26"/>
                </a:cxn>
                <a:cxn ang="0">
                  <a:pos x="46" y="14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66">
                  <a:moveTo>
                    <a:pt x="46" y="0"/>
                  </a:moveTo>
                  <a:lnTo>
                    <a:pt x="46" y="0"/>
                  </a:lnTo>
                  <a:lnTo>
                    <a:pt x="46" y="2"/>
                  </a:lnTo>
                  <a:lnTo>
                    <a:pt x="42" y="8"/>
                  </a:lnTo>
                  <a:lnTo>
                    <a:pt x="36" y="16"/>
                  </a:lnTo>
                  <a:lnTo>
                    <a:pt x="30" y="20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14" y="28"/>
                  </a:lnTo>
                  <a:lnTo>
                    <a:pt x="6" y="34"/>
                  </a:lnTo>
                  <a:lnTo>
                    <a:pt x="2" y="42"/>
                  </a:lnTo>
                  <a:lnTo>
                    <a:pt x="0" y="50"/>
                  </a:lnTo>
                  <a:lnTo>
                    <a:pt x="0" y="58"/>
                  </a:lnTo>
                  <a:lnTo>
                    <a:pt x="4" y="64"/>
                  </a:lnTo>
                  <a:lnTo>
                    <a:pt x="12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4" y="62"/>
                  </a:lnTo>
                  <a:lnTo>
                    <a:pt x="38" y="56"/>
                  </a:lnTo>
                  <a:lnTo>
                    <a:pt x="40" y="50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36" y="50"/>
                  </a:lnTo>
                  <a:lnTo>
                    <a:pt x="30" y="50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2" y="46"/>
                  </a:lnTo>
                  <a:lnTo>
                    <a:pt x="38" y="42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6" y="26"/>
                  </a:lnTo>
                  <a:lnTo>
                    <a:pt x="46" y="14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8" name="Freeform 79"/>
            <p:cNvSpPr>
              <a:spLocks/>
            </p:cNvSpPr>
            <p:nvPr/>
          </p:nvSpPr>
          <p:spPr bwMode="auto">
            <a:xfrm>
              <a:off x="5101389" y="3196389"/>
              <a:ext cx="753979" cy="417095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0" y="38"/>
                </a:cxn>
                <a:cxn ang="0">
                  <a:pos x="2" y="36"/>
                </a:cxn>
                <a:cxn ang="0">
                  <a:pos x="12" y="34"/>
                </a:cxn>
                <a:cxn ang="0">
                  <a:pos x="18" y="34"/>
                </a:cxn>
                <a:cxn ang="0">
                  <a:pos x="24" y="36"/>
                </a:cxn>
                <a:cxn ang="0">
                  <a:pos x="32" y="40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50" y="50"/>
                </a:cxn>
                <a:cxn ang="0">
                  <a:pos x="60" y="52"/>
                </a:cxn>
                <a:cxn ang="0">
                  <a:pos x="72" y="52"/>
                </a:cxn>
                <a:cxn ang="0">
                  <a:pos x="82" y="48"/>
                </a:cxn>
                <a:cxn ang="0">
                  <a:pos x="90" y="42"/>
                </a:cxn>
                <a:cxn ang="0">
                  <a:pos x="92" y="38"/>
                </a:cxn>
                <a:cxn ang="0">
                  <a:pos x="94" y="32"/>
                </a:cxn>
                <a:cxn ang="0">
                  <a:pos x="94" y="28"/>
                </a:cxn>
                <a:cxn ang="0">
                  <a:pos x="94" y="20"/>
                </a:cxn>
                <a:cxn ang="0">
                  <a:pos x="92" y="14"/>
                </a:cxn>
                <a:cxn ang="0">
                  <a:pos x="88" y="6"/>
                </a:cxn>
                <a:cxn ang="0">
                  <a:pos x="88" y="6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0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0"/>
                </a:cxn>
                <a:cxn ang="0">
                  <a:pos x="66" y="14"/>
                </a:cxn>
                <a:cxn ang="0">
                  <a:pos x="68" y="18"/>
                </a:cxn>
                <a:cxn ang="0">
                  <a:pos x="68" y="20"/>
                </a:cxn>
                <a:cxn ang="0">
                  <a:pos x="68" y="20"/>
                </a:cxn>
                <a:cxn ang="0">
                  <a:pos x="62" y="16"/>
                </a:cxn>
                <a:cxn ang="0">
                  <a:pos x="54" y="12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30" y="16"/>
                </a:cxn>
                <a:cxn ang="0">
                  <a:pos x="16" y="26"/>
                </a:cxn>
                <a:cxn ang="0">
                  <a:pos x="0" y="38"/>
                </a:cxn>
                <a:cxn ang="0">
                  <a:pos x="0" y="38"/>
                </a:cxn>
              </a:cxnLst>
              <a:rect l="0" t="0" r="r" b="b"/>
              <a:pathLst>
                <a:path w="94" h="52">
                  <a:moveTo>
                    <a:pt x="0" y="38"/>
                  </a:moveTo>
                  <a:lnTo>
                    <a:pt x="0" y="38"/>
                  </a:lnTo>
                  <a:lnTo>
                    <a:pt x="2" y="36"/>
                  </a:lnTo>
                  <a:lnTo>
                    <a:pt x="12" y="34"/>
                  </a:lnTo>
                  <a:lnTo>
                    <a:pt x="18" y="34"/>
                  </a:lnTo>
                  <a:lnTo>
                    <a:pt x="24" y="36"/>
                  </a:lnTo>
                  <a:lnTo>
                    <a:pt x="32" y="40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60" y="52"/>
                  </a:lnTo>
                  <a:lnTo>
                    <a:pt x="72" y="52"/>
                  </a:lnTo>
                  <a:lnTo>
                    <a:pt x="82" y="48"/>
                  </a:lnTo>
                  <a:lnTo>
                    <a:pt x="90" y="42"/>
                  </a:lnTo>
                  <a:lnTo>
                    <a:pt x="92" y="38"/>
                  </a:lnTo>
                  <a:lnTo>
                    <a:pt x="94" y="32"/>
                  </a:lnTo>
                  <a:lnTo>
                    <a:pt x="94" y="28"/>
                  </a:lnTo>
                  <a:lnTo>
                    <a:pt x="94" y="20"/>
                  </a:lnTo>
                  <a:lnTo>
                    <a:pt x="92" y="14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0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0"/>
                  </a:lnTo>
                  <a:lnTo>
                    <a:pt x="66" y="14"/>
                  </a:lnTo>
                  <a:lnTo>
                    <a:pt x="68" y="18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2" y="16"/>
                  </a:lnTo>
                  <a:lnTo>
                    <a:pt x="5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30" y="16"/>
                  </a:lnTo>
                  <a:lnTo>
                    <a:pt x="16" y="26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9" name="Freeform 80"/>
            <p:cNvSpPr>
              <a:spLocks/>
            </p:cNvSpPr>
            <p:nvPr/>
          </p:nvSpPr>
          <p:spPr bwMode="auto">
            <a:xfrm>
              <a:off x="6015789" y="2474495"/>
              <a:ext cx="529389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0" y="6"/>
                </a:cxn>
                <a:cxn ang="0">
                  <a:pos x="60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2"/>
                </a:cxn>
                <a:cxn ang="0">
                  <a:pos x="38" y="2"/>
                </a:cxn>
                <a:cxn ang="0">
                  <a:pos x="44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10"/>
                </a:cxn>
                <a:cxn ang="0">
                  <a:pos x="10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6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44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10"/>
                  </a:lnTo>
                  <a:lnTo>
                    <a:pt x="10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0" name="Freeform 81"/>
            <p:cNvSpPr>
              <a:spLocks/>
            </p:cNvSpPr>
            <p:nvPr/>
          </p:nvSpPr>
          <p:spPr bwMode="auto">
            <a:xfrm>
              <a:off x="4122821" y="2330116"/>
              <a:ext cx="545432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30" y="28"/>
                </a:cxn>
                <a:cxn ang="0">
                  <a:pos x="30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8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62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0" y="4"/>
                </a:cxn>
                <a:cxn ang="0">
                  <a:pos x="40" y="4"/>
                </a:cxn>
                <a:cxn ang="0">
                  <a:pos x="44" y="6"/>
                </a:cxn>
                <a:cxn ang="0">
                  <a:pos x="48" y="10"/>
                </a:cxn>
                <a:cxn ang="0">
                  <a:pos x="48" y="14"/>
                </a:cxn>
                <a:cxn ang="0">
                  <a:pos x="48" y="14"/>
                </a:cxn>
                <a:cxn ang="0">
                  <a:pos x="44" y="10"/>
                </a:cxn>
                <a:cxn ang="0">
                  <a:pos x="38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2" y="10"/>
                </a:cxn>
                <a:cxn ang="0">
                  <a:pos x="12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8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8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6"/>
                  </a:lnTo>
                  <a:lnTo>
                    <a:pt x="48" y="10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4" y="10"/>
                  </a:lnTo>
                  <a:lnTo>
                    <a:pt x="38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2" y="10"/>
                  </a:lnTo>
                  <a:lnTo>
                    <a:pt x="12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1" name="Freeform 82"/>
            <p:cNvSpPr>
              <a:spLocks/>
            </p:cNvSpPr>
            <p:nvPr/>
          </p:nvSpPr>
          <p:spPr bwMode="auto">
            <a:xfrm>
              <a:off x="3336758" y="2891589"/>
              <a:ext cx="385011" cy="753979"/>
            </a:xfrm>
            <a:custGeom>
              <a:avLst/>
              <a:gdLst/>
              <a:ahLst/>
              <a:cxnLst>
                <a:cxn ang="0">
                  <a:pos x="48" y="94"/>
                </a:cxn>
                <a:cxn ang="0">
                  <a:pos x="48" y="94"/>
                </a:cxn>
                <a:cxn ang="0">
                  <a:pos x="46" y="92"/>
                </a:cxn>
                <a:cxn ang="0">
                  <a:pos x="42" y="84"/>
                </a:cxn>
                <a:cxn ang="0">
                  <a:pos x="40" y="70"/>
                </a:cxn>
                <a:cxn ang="0">
                  <a:pos x="40" y="62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4" y="38"/>
                </a:cxn>
                <a:cxn ang="0">
                  <a:pos x="44" y="26"/>
                </a:cxn>
                <a:cxn ang="0">
                  <a:pos x="40" y="16"/>
                </a:cxn>
                <a:cxn ang="0">
                  <a:pos x="36" y="6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8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0" y="40"/>
                </a:cxn>
                <a:cxn ang="0">
                  <a:pos x="2" y="44"/>
                </a:cxn>
                <a:cxn ang="0">
                  <a:pos x="6" y="50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0" y="44"/>
                </a:cxn>
                <a:cxn ang="0">
                  <a:pos x="14" y="38"/>
                </a:cxn>
                <a:cxn ang="0">
                  <a:pos x="16" y="3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6" y="44"/>
                </a:cxn>
                <a:cxn ang="0">
                  <a:pos x="16" y="52"/>
                </a:cxn>
                <a:cxn ang="0">
                  <a:pos x="18" y="64"/>
                </a:cxn>
                <a:cxn ang="0">
                  <a:pos x="18" y="64"/>
                </a:cxn>
                <a:cxn ang="0">
                  <a:pos x="24" y="74"/>
                </a:cxn>
                <a:cxn ang="0">
                  <a:pos x="34" y="84"/>
                </a:cxn>
                <a:cxn ang="0">
                  <a:pos x="48" y="94"/>
                </a:cxn>
                <a:cxn ang="0">
                  <a:pos x="48" y="94"/>
                </a:cxn>
              </a:cxnLst>
              <a:rect l="0" t="0" r="r" b="b"/>
              <a:pathLst>
                <a:path w="48" h="94">
                  <a:moveTo>
                    <a:pt x="48" y="94"/>
                  </a:moveTo>
                  <a:lnTo>
                    <a:pt x="48" y="94"/>
                  </a:lnTo>
                  <a:lnTo>
                    <a:pt x="46" y="92"/>
                  </a:lnTo>
                  <a:lnTo>
                    <a:pt x="42" y="84"/>
                  </a:lnTo>
                  <a:lnTo>
                    <a:pt x="40" y="70"/>
                  </a:lnTo>
                  <a:lnTo>
                    <a:pt x="40" y="62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4" y="38"/>
                  </a:lnTo>
                  <a:lnTo>
                    <a:pt x="44" y="26"/>
                  </a:lnTo>
                  <a:lnTo>
                    <a:pt x="40" y="16"/>
                  </a:lnTo>
                  <a:lnTo>
                    <a:pt x="36" y="6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8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6" y="50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44"/>
                  </a:lnTo>
                  <a:lnTo>
                    <a:pt x="14" y="38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6" y="44"/>
                  </a:lnTo>
                  <a:lnTo>
                    <a:pt x="16" y="52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24" y="74"/>
                  </a:lnTo>
                  <a:lnTo>
                    <a:pt x="34" y="84"/>
                  </a:lnTo>
                  <a:lnTo>
                    <a:pt x="48" y="94"/>
                  </a:lnTo>
                  <a:lnTo>
                    <a:pt x="48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2" name="Freeform 83"/>
            <p:cNvSpPr>
              <a:spLocks/>
            </p:cNvSpPr>
            <p:nvPr/>
          </p:nvSpPr>
          <p:spPr bwMode="auto">
            <a:xfrm>
              <a:off x="6545179" y="7271084"/>
              <a:ext cx="737937" cy="497305"/>
            </a:xfrm>
            <a:custGeom>
              <a:avLst/>
              <a:gdLst/>
              <a:ahLst/>
              <a:cxnLst>
                <a:cxn ang="0">
                  <a:pos x="0" y="62"/>
                </a:cxn>
                <a:cxn ang="0">
                  <a:pos x="0" y="62"/>
                </a:cxn>
                <a:cxn ang="0">
                  <a:pos x="2" y="58"/>
                </a:cxn>
                <a:cxn ang="0">
                  <a:pos x="10" y="54"/>
                </a:cxn>
                <a:cxn ang="0">
                  <a:pos x="16" y="52"/>
                </a:cxn>
                <a:cxn ang="0">
                  <a:pos x="24" y="52"/>
                </a:cxn>
                <a:cxn ang="0">
                  <a:pos x="32" y="52"/>
                </a:cxn>
                <a:cxn ang="0">
                  <a:pos x="42" y="54"/>
                </a:cxn>
                <a:cxn ang="0">
                  <a:pos x="42" y="54"/>
                </a:cxn>
                <a:cxn ang="0">
                  <a:pos x="52" y="56"/>
                </a:cxn>
                <a:cxn ang="0">
                  <a:pos x="64" y="54"/>
                </a:cxn>
                <a:cxn ang="0">
                  <a:pos x="74" y="50"/>
                </a:cxn>
                <a:cxn ang="0">
                  <a:pos x="84" y="42"/>
                </a:cxn>
                <a:cxn ang="0">
                  <a:pos x="90" y="34"/>
                </a:cxn>
                <a:cxn ang="0">
                  <a:pos x="90" y="30"/>
                </a:cxn>
                <a:cxn ang="0">
                  <a:pos x="92" y="24"/>
                </a:cxn>
                <a:cxn ang="0">
                  <a:pos x="90" y="20"/>
                </a:cxn>
                <a:cxn ang="0">
                  <a:pos x="88" y="14"/>
                </a:cxn>
                <a:cxn ang="0">
                  <a:pos x="84" y="8"/>
                </a:cxn>
                <a:cxn ang="0">
                  <a:pos x="76" y="2"/>
                </a:cxn>
                <a:cxn ang="0">
                  <a:pos x="76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2" y="0"/>
                </a:cxn>
                <a:cxn ang="0">
                  <a:pos x="56" y="4"/>
                </a:cxn>
                <a:cxn ang="0">
                  <a:pos x="50" y="8"/>
                </a:cxn>
                <a:cxn ang="0">
                  <a:pos x="46" y="12"/>
                </a:cxn>
                <a:cxn ang="0">
                  <a:pos x="46" y="12"/>
                </a:cxn>
                <a:cxn ang="0">
                  <a:pos x="54" y="14"/>
                </a:cxn>
                <a:cxn ang="0">
                  <a:pos x="58" y="16"/>
                </a:cxn>
                <a:cxn ang="0">
                  <a:pos x="60" y="20"/>
                </a:cxn>
                <a:cxn ang="0">
                  <a:pos x="60" y="22"/>
                </a:cxn>
                <a:cxn ang="0">
                  <a:pos x="60" y="22"/>
                </a:cxn>
                <a:cxn ang="0">
                  <a:pos x="54" y="20"/>
                </a:cxn>
                <a:cxn ang="0">
                  <a:pos x="46" y="20"/>
                </a:cxn>
                <a:cxn ang="0">
                  <a:pos x="36" y="22"/>
                </a:cxn>
                <a:cxn ang="0">
                  <a:pos x="36" y="22"/>
                </a:cxn>
                <a:cxn ang="0">
                  <a:pos x="24" y="32"/>
                </a:cxn>
                <a:cxn ang="0">
                  <a:pos x="12" y="44"/>
                </a:cxn>
                <a:cxn ang="0">
                  <a:pos x="0" y="62"/>
                </a:cxn>
                <a:cxn ang="0">
                  <a:pos x="0" y="62"/>
                </a:cxn>
              </a:cxnLst>
              <a:rect l="0" t="0" r="r" b="b"/>
              <a:pathLst>
                <a:path w="92" h="62">
                  <a:moveTo>
                    <a:pt x="0" y="62"/>
                  </a:moveTo>
                  <a:lnTo>
                    <a:pt x="0" y="62"/>
                  </a:lnTo>
                  <a:lnTo>
                    <a:pt x="2" y="58"/>
                  </a:lnTo>
                  <a:lnTo>
                    <a:pt x="10" y="54"/>
                  </a:lnTo>
                  <a:lnTo>
                    <a:pt x="16" y="52"/>
                  </a:lnTo>
                  <a:lnTo>
                    <a:pt x="24" y="52"/>
                  </a:lnTo>
                  <a:lnTo>
                    <a:pt x="32" y="52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52" y="56"/>
                  </a:lnTo>
                  <a:lnTo>
                    <a:pt x="64" y="54"/>
                  </a:lnTo>
                  <a:lnTo>
                    <a:pt x="74" y="50"/>
                  </a:lnTo>
                  <a:lnTo>
                    <a:pt x="84" y="42"/>
                  </a:lnTo>
                  <a:lnTo>
                    <a:pt x="90" y="34"/>
                  </a:lnTo>
                  <a:lnTo>
                    <a:pt x="90" y="30"/>
                  </a:lnTo>
                  <a:lnTo>
                    <a:pt x="92" y="24"/>
                  </a:lnTo>
                  <a:lnTo>
                    <a:pt x="90" y="20"/>
                  </a:lnTo>
                  <a:lnTo>
                    <a:pt x="88" y="14"/>
                  </a:lnTo>
                  <a:lnTo>
                    <a:pt x="84" y="8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54" y="14"/>
                  </a:lnTo>
                  <a:lnTo>
                    <a:pt x="58" y="16"/>
                  </a:lnTo>
                  <a:lnTo>
                    <a:pt x="60" y="20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4" y="20"/>
                  </a:lnTo>
                  <a:lnTo>
                    <a:pt x="46" y="20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24" y="32"/>
                  </a:lnTo>
                  <a:lnTo>
                    <a:pt x="12" y="44"/>
                  </a:lnTo>
                  <a:lnTo>
                    <a:pt x="0" y="62"/>
                  </a:lnTo>
                  <a:lnTo>
                    <a:pt x="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3" name="Freeform 84"/>
            <p:cNvSpPr>
              <a:spLocks/>
            </p:cNvSpPr>
            <p:nvPr/>
          </p:nvSpPr>
          <p:spPr bwMode="auto">
            <a:xfrm>
              <a:off x="1347537" y="1207168"/>
              <a:ext cx="545432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2" y="28"/>
                </a:cxn>
                <a:cxn ang="0">
                  <a:pos x="8" y="26"/>
                </a:cxn>
                <a:cxn ang="0">
                  <a:pos x="18" y="26"/>
                </a:cxn>
                <a:cxn ang="0">
                  <a:pos x="24" y="28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8" y="38"/>
                </a:cxn>
                <a:cxn ang="0">
                  <a:pos x="46" y="38"/>
                </a:cxn>
                <a:cxn ang="0">
                  <a:pos x="54" y="38"/>
                </a:cxn>
                <a:cxn ang="0">
                  <a:pos x="60" y="36"/>
                </a:cxn>
                <a:cxn ang="0">
                  <a:pos x="66" y="30"/>
                </a:cxn>
                <a:cxn ang="0">
                  <a:pos x="68" y="24"/>
                </a:cxn>
                <a:cxn ang="0">
                  <a:pos x="66" y="14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56" y="0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42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0" y="12"/>
                </a:cxn>
                <a:cxn ang="0">
                  <a:pos x="10" y="18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68" h="38">
                  <a:moveTo>
                    <a:pt x="0" y="28"/>
                  </a:moveTo>
                  <a:lnTo>
                    <a:pt x="0" y="28"/>
                  </a:lnTo>
                  <a:lnTo>
                    <a:pt x="2" y="28"/>
                  </a:lnTo>
                  <a:lnTo>
                    <a:pt x="8" y="26"/>
                  </a:lnTo>
                  <a:lnTo>
                    <a:pt x="18" y="26"/>
                  </a:lnTo>
                  <a:lnTo>
                    <a:pt x="24" y="28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8" y="38"/>
                  </a:lnTo>
                  <a:lnTo>
                    <a:pt x="46" y="38"/>
                  </a:lnTo>
                  <a:lnTo>
                    <a:pt x="54" y="38"/>
                  </a:lnTo>
                  <a:lnTo>
                    <a:pt x="60" y="36"/>
                  </a:lnTo>
                  <a:lnTo>
                    <a:pt x="66" y="30"/>
                  </a:lnTo>
                  <a:lnTo>
                    <a:pt x="68" y="24"/>
                  </a:lnTo>
                  <a:lnTo>
                    <a:pt x="66" y="1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2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0" y="12"/>
                  </a:lnTo>
                  <a:lnTo>
                    <a:pt x="10" y="1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4" name="Freeform 85"/>
            <p:cNvSpPr>
              <a:spLocks/>
            </p:cNvSpPr>
            <p:nvPr/>
          </p:nvSpPr>
          <p:spPr bwMode="auto">
            <a:xfrm>
              <a:off x="5085347" y="1720516"/>
              <a:ext cx="657726" cy="673768"/>
            </a:xfrm>
            <a:custGeom>
              <a:avLst/>
              <a:gdLst/>
              <a:ahLst/>
              <a:cxnLst>
                <a:cxn ang="0">
                  <a:pos x="82" y="10"/>
                </a:cxn>
                <a:cxn ang="0">
                  <a:pos x="82" y="10"/>
                </a:cxn>
                <a:cxn ang="0">
                  <a:pos x="78" y="8"/>
                </a:cxn>
                <a:cxn ang="0">
                  <a:pos x="66" y="2"/>
                </a:cxn>
                <a:cxn ang="0">
                  <a:pos x="58" y="0"/>
                </a:cxn>
                <a:cxn ang="0">
                  <a:pos x="48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20"/>
                </a:cxn>
                <a:cxn ang="0">
                  <a:pos x="2" y="26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4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12" y="34"/>
                </a:cxn>
                <a:cxn ang="0">
                  <a:pos x="16" y="30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6"/>
                </a:cxn>
                <a:cxn ang="0">
                  <a:pos x="16" y="32"/>
                </a:cxn>
                <a:cxn ang="0">
                  <a:pos x="12" y="40"/>
                </a:cxn>
                <a:cxn ang="0">
                  <a:pos x="10" y="4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0" y="62"/>
                </a:cxn>
                <a:cxn ang="0">
                  <a:pos x="10" y="70"/>
                </a:cxn>
                <a:cxn ang="0">
                  <a:pos x="8" y="76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4" y="82"/>
                </a:cxn>
                <a:cxn ang="0">
                  <a:pos x="12" y="78"/>
                </a:cxn>
                <a:cxn ang="0">
                  <a:pos x="16" y="72"/>
                </a:cxn>
                <a:cxn ang="0">
                  <a:pos x="20" y="66"/>
                </a:cxn>
                <a:cxn ang="0">
                  <a:pos x="22" y="58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36" y="28"/>
                </a:cxn>
                <a:cxn ang="0">
                  <a:pos x="40" y="24"/>
                </a:cxn>
                <a:cxn ang="0">
                  <a:pos x="46" y="20"/>
                </a:cxn>
                <a:cxn ang="0">
                  <a:pos x="46" y="20"/>
                </a:cxn>
                <a:cxn ang="0">
                  <a:pos x="54" y="16"/>
                </a:cxn>
                <a:cxn ang="0">
                  <a:pos x="66" y="14"/>
                </a:cxn>
                <a:cxn ang="0">
                  <a:pos x="82" y="10"/>
                </a:cxn>
                <a:cxn ang="0">
                  <a:pos x="82" y="10"/>
                </a:cxn>
              </a:cxnLst>
              <a:rect l="0" t="0" r="r" b="b"/>
              <a:pathLst>
                <a:path w="82" h="84">
                  <a:moveTo>
                    <a:pt x="82" y="10"/>
                  </a:moveTo>
                  <a:lnTo>
                    <a:pt x="82" y="10"/>
                  </a:lnTo>
                  <a:lnTo>
                    <a:pt x="78" y="8"/>
                  </a:lnTo>
                  <a:lnTo>
                    <a:pt x="66" y="2"/>
                  </a:lnTo>
                  <a:lnTo>
                    <a:pt x="58" y="0"/>
                  </a:lnTo>
                  <a:lnTo>
                    <a:pt x="48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20"/>
                  </a:lnTo>
                  <a:lnTo>
                    <a:pt x="2" y="26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4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12" y="34"/>
                  </a:lnTo>
                  <a:lnTo>
                    <a:pt x="16" y="30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6"/>
                  </a:lnTo>
                  <a:lnTo>
                    <a:pt x="16" y="32"/>
                  </a:lnTo>
                  <a:lnTo>
                    <a:pt x="12" y="40"/>
                  </a:lnTo>
                  <a:lnTo>
                    <a:pt x="10" y="4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62"/>
                  </a:lnTo>
                  <a:lnTo>
                    <a:pt x="10" y="70"/>
                  </a:lnTo>
                  <a:lnTo>
                    <a:pt x="8" y="76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4" y="82"/>
                  </a:lnTo>
                  <a:lnTo>
                    <a:pt x="12" y="78"/>
                  </a:lnTo>
                  <a:lnTo>
                    <a:pt x="16" y="72"/>
                  </a:lnTo>
                  <a:lnTo>
                    <a:pt x="20" y="66"/>
                  </a:lnTo>
                  <a:lnTo>
                    <a:pt x="22" y="5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36" y="28"/>
                  </a:lnTo>
                  <a:lnTo>
                    <a:pt x="40" y="24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54" y="16"/>
                  </a:lnTo>
                  <a:lnTo>
                    <a:pt x="66" y="14"/>
                  </a:lnTo>
                  <a:lnTo>
                    <a:pt x="82" y="10"/>
                  </a:lnTo>
                  <a:lnTo>
                    <a:pt x="8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5" name="Freeform 86"/>
            <p:cNvSpPr>
              <a:spLocks/>
            </p:cNvSpPr>
            <p:nvPr/>
          </p:nvSpPr>
          <p:spPr bwMode="auto">
            <a:xfrm>
              <a:off x="2197768" y="501316"/>
              <a:ext cx="449179" cy="898358"/>
            </a:xfrm>
            <a:custGeom>
              <a:avLst/>
              <a:gdLst/>
              <a:ahLst/>
              <a:cxnLst>
                <a:cxn ang="0">
                  <a:pos x="40" y="112"/>
                </a:cxn>
                <a:cxn ang="0">
                  <a:pos x="40" y="112"/>
                </a:cxn>
                <a:cxn ang="0">
                  <a:pos x="36" y="110"/>
                </a:cxn>
                <a:cxn ang="0">
                  <a:pos x="26" y="102"/>
                </a:cxn>
                <a:cxn ang="0">
                  <a:pos x="18" y="96"/>
                </a:cxn>
                <a:cxn ang="0">
                  <a:pos x="12" y="88"/>
                </a:cxn>
                <a:cxn ang="0">
                  <a:pos x="6" y="78"/>
                </a:cxn>
                <a:cxn ang="0">
                  <a:pos x="2" y="66"/>
                </a:cxn>
                <a:cxn ang="0">
                  <a:pos x="2" y="66"/>
                </a:cxn>
                <a:cxn ang="0">
                  <a:pos x="0" y="54"/>
                </a:cxn>
                <a:cxn ang="0">
                  <a:pos x="2" y="48"/>
                </a:cxn>
                <a:cxn ang="0">
                  <a:pos x="4" y="40"/>
                </a:cxn>
                <a:cxn ang="0">
                  <a:pos x="8" y="34"/>
                </a:cxn>
                <a:cxn ang="0">
                  <a:pos x="14" y="30"/>
                </a:cxn>
                <a:cxn ang="0">
                  <a:pos x="22" y="24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0" y="22"/>
                </a:cxn>
                <a:cxn ang="0">
                  <a:pos x="24" y="28"/>
                </a:cxn>
                <a:cxn ang="0">
                  <a:pos x="22" y="32"/>
                </a:cxn>
                <a:cxn ang="0">
                  <a:pos x="20" y="38"/>
                </a:cxn>
                <a:cxn ang="0">
                  <a:pos x="18" y="46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0" y="52"/>
                </a:cxn>
                <a:cxn ang="0">
                  <a:pos x="20" y="44"/>
                </a:cxn>
                <a:cxn ang="0">
                  <a:pos x="26" y="36"/>
                </a:cxn>
                <a:cxn ang="0">
                  <a:pos x="30" y="30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42" y="22"/>
                </a:cxn>
                <a:cxn ang="0">
                  <a:pos x="48" y="18"/>
                </a:cxn>
                <a:cxn ang="0">
                  <a:pos x="52" y="12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56" y="4"/>
                </a:cxn>
                <a:cxn ang="0">
                  <a:pos x="54" y="14"/>
                </a:cxn>
                <a:cxn ang="0">
                  <a:pos x="54" y="20"/>
                </a:cxn>
                <a:cxn ang="0">
                  <a:pos x="50" y="28"/>
                </a:cxn>
                <a:cxn ang="0">
                  <a:pos x="46" y="34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36" y="44"/>
                </a:cxn>
                <a:cxn ang="0">
                  <a:pos x="32" y="52"/>
                </a:cxn>
                <a:cxn ang="0">
                  <a:pos x="28" y="62"/>
                </a:cxn>
                <a:cxn ang="0">
                  <a:pos x="28" y="68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84"/>
                </a:cxn>
                <a:cxn ang="0">
                  <a:pos x="34" y="96"/>
                </a:cxn>
                <a:cxn ang="0">
                  <a:pos x="40" y="112"/>
                </a:cxn>
                <a:cxn ang="0">
                  <a:pos x="40" y="112"/>
                </a:cxn>
              </a:cxnLst>
              <a:rect l="0" t="0" r="r" b="b"/>
              <a:pathLst>
                <a:path w="56" h="112">
                  <a:moveTo>
                    <a:pt x="40" y="112"/>
                  </a:moveTo>
                  <a:lnTo>
                    <a:pt x="40" y="112"/>
                  </a:lnTo>
                  <a:lnTo>
                    <a:pt x="36" y="110"/>
                  </a:lnTo>
                  <a:lnTo>
                    <a:pt x="26" y="102"/>
                  </a:lnTo>
                  <a:lnTo>
                    <a:pt x="18" y="96"/>
                  </a:lnTo>
                  <a:lnTo>
                    <a:pt x="12" y="88"/>
                  </a:lnTo>
                  <a:lnTo>
                    <a:pt x="6" y="78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0" y="54"/>
                  </a:lnTo>
                  <a:lnTo>
                    <a:pt x="2" y="48"/>
                  </a:lnTo>
                  <a:lnTo>
                    <a:pt x="4" y="40"/>
                  </a:lnTo>
                  <a:lnTo>
                    <a:pt x="8" y="34"/>
                  </a:lnTo>
                  <a:lnTo>
                    <a:pt x="14" y="30"/>
                  </a:lnTo>
                  <a:lnTo>
                    <a:pt x="22" y="24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0" y="22"/>
                  </a:lnTo>
                  <a:lnTo>
                    <a:pt x="24" y="28"/>
                  </a:lnTo>
                  <a:lnTo>
                    <a:pt x="22" y="32"/>
                  </a:lnTo>
                  <a:lnTo>
                    <a:pt x="20" y="38"/>
                  </a:lnTo>
                  <a:lnTo>
                    <a:pt x="18" y="46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2"/>
                  </a:lnTo>
                  <a:lnTo>
                    <a:pt x="20" y="44"/>
                  </a:lnTo>
                  <a:lnTo>
                    <a:pt x="26" y="36"/>
                  </a:lnTo>
                  <a:lnTo>
                    <a:pt x="30" y="30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42" y="22"/>
                  </a:lnTo>
                  <a:lnTo>
                    <a:pt x="48" y="18"/>
                  </a:lnTo>
                  <a:lnTo>
                    <a:pt x="52" y="1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6" y="4"/>
                  </a:lnTo>
                  <a:lnTo>
                    <a:pt x="54" y="14"/>
                  </a:lnTo>
                  <a:lnTo>
                    <a:pt x="54" y="20"/>
                  </a:lnTo>
                  <a:lnTo>
                    <a:pt x="50" y="28"/>
                  </a:lnTo>
                  <a:lnTo>
                    <a:pt x="46" y="34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6" y="44"/>
                  </a:lnTo>
                  <a:lnTo>
                    <a:pt x="32" y="52"/>
                  </a:lnTo>
                  <a:lnTo>
                    <a:pt x="28" y="62"/>
                  </a:lnTo>
                  <a:lnTo>
                    <a:pt x="28" y="68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84"/>
                  </a:lnTo>
                  <a:lnTo>
                    <a:pt x="34" y="96"/>
                  </a:lnTo>
                  <a:lnTo>
                    <a:pt x="40" y="112"/>
                  </a:lnTo>
                  <a:lnTo>
                    <a:pt x="40" y="1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6" name="Freeform 87"/>
            <p:cNvSpPr>
              <a:spLocks/>
            </p:cNvSpPr>
            <p:nvPr/>
          </p:nvSpPr>
          <p:spPr bwMode="auto">
            <a:xfrm>
              <a:off x="1379621" y="3420979"/>
              <a:ext cx="513347" cy="545432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58" y="4"/>
                </a:cxn>
                <a:cxn ang="0">
                  <a:pos x="62" y="14"/>
                </a:cxn>
                <a:cxn ang="0">
                  <a:pos x="64" y="30"/>
                </a:cxn>
                <a:cxn ang="0">
                  <a:pos x="62" y="40"/>
                </a:cxn>
                <a:cxn ang="0">
                  <a:pos x="60" y="50"/>
                </a:cxn>
                <a:cxn ang="0">
                  <a:pos x="60" y="50"/>
                </a:cxn>
                <a:cxn ang="0">
                  <a:pos x="56" y="58"/>
                </a:cxn>
                <a:cxn ang="0">
                  <a:pos x="52" y="62"/>
                </a:cxn>
                <a:cxn ang="0">
                  <a:pos x="48" y="66"/>
                </a:cxn>
                <a:cxn ang="0">
                  <a:pos x="44" y="68"/>
                </a:cxn>
                <a:cxn ang="0">
                  <a:pos x="36" y="68"/>
                </a:cxn>
                <a:cxn ang="0">
                  <a:pos x="30" y="68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8" y="60"/>
                </a:cxn>
                <a:cxn ang="0">
                  <a:pos x="42" y="54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4" y="50"/>
                </a:cxn>
                <a:cxn ang="0">
                  <a:pos x="40" y="54"/>
                </a:cxn>
                <a:cxn ang="0">
                  <a:pos x="32" y="58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12" y="58"/>
                </a:cxn>
                <a:cxn ang="0">
                  <a:pos x="6" y="62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2" y="64"/>
                </a:cxn>
                <a:cxn ang="0">
                  <a:pos x="6" y="58"/>
                </a:cxn>
                <a:cxn ang="0">
                  <a:pos x="14" y="52"/>
                </a:cxn>
                <a:cxn ang="0">
                  <a:pos x="20" y="48"/>
                </a:cxn>
                <a:cxn ang="0">
                  <a:pos x="28" y="48"/>
                </a:cxn>
                <a:cxn ang="0">
                  <a:pos x="28" y="48"/>
                </a:cxn>
                <a:cxn ang="0">
                  <a:pos x="36" y="44"/>
                </a:cxn>
                <a:cxn ang="0">
                  <a:pos x="42" y="40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50" y="24"/>
                </a:cxn>
                <a:cxn ang="0">
                  <a:pos x="54" y="14"/>
                </a:cxn>
                <a:cxn ang="0">
                  <a:pos x="56" y="0"/>
                </a:cxn>
                <a:cxn ang="0">
                  <a:pos x="56" y="0"/>
                </a:cxn>
              </a:cxnLst>
              <a:rect l="0" t="0" r="r" b="b"/>
              <a:pathLst>
                <a:path w="64" h="68">
                  <a:moveTo>
                    <a:pt x="56" y="0"/>
                  </a:moveTo>
                  <a:lnTo>
                    <a:pt x="56" y="0"/>
                  </a:lnTo>
                  <a:lnTo>
                    <a:pt x="58" y="4"/>
                  </a:lnTo>
                  <a:lnTo>
                    <a:pt x="62" y="14"/>
                  </a:lnTo>
                  <a:lnTo>
                    <a:pt x="64" y="30"/>
                  </a:lnTo>
                  <a:lnTo>
                    <a:pt x="62" y="40"/>
                  </a:lnTo>
                  <a:lnTo>
                    <a:pt x="60" y="50"/>
                  </a:lnTo>
                  <a:lnTo>
                    <a:pt x="60" y="50"/>
                  </a:lnTo>
                  <a:lnTo>
                    <a:pt x="56" y="58"/>
                  </a:lnTo>
                  <a:lnTo>
                    <a:pt x="52" y="62"/>
                  </a:lnTo>
                  <a:lnTo>
                    <a:pt x="48" y="66"/>
                  </a:lnTo>
                  <a:lnTo>
                    <a:pt x="44" y="68"/>
                  </a:lnTo>
                  <a:lnTo>
                    <a:pt x="36" y="68"/>
                  </a:lnTo>
                  <a:lnTo>
                    <a:pt x="30" y="68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8" y="60"/>
                  </a:lnTo>
                  <a:lnTo>
                    <a:pt x="42" y="5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2" y="58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12" y="58"/>
                  </a:lnTo>
                  <a:lnTo>
                    <a:pt x="6" y="62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2" y="64"/>
                  </a:lnTo>
                  <a:lnTo>
                    <a:pt x="6" y="58"/>
                  </a:lnTo>
                  <a:lnTo>
                    <a:pt x="14" y="52"/>
                  </a:lnTo>
                  <a:lnTo>
                    <a:pt x="20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36" y="44"/>
                  </a:lnTo>
                  <a:lnTo>
                    <a:pt x="42" y="40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0" y="24"/>
                  </a:lnTo>
                  <a:lnTo>
                    <a:pt x="54" y="14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7" name="Freeform 88"/>
            <p:cNvSpPr>
              <a:spLocks/>
            </p:cNvSpPr>
            <p:nvPr/>
          </p:nvSpPr>
          <p:spPr bwMode="auto">
            <a:xfrm>
              <a:off x="8133347" y="838200"/>
              <a:ext cx="609600" cy="1042737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38" y="4"/>
                </a:cxn>
                <a:cxn ang="0">
                  <a:pos x="50" y="16"/>
                </a:cxn>
                <a:cxn ang="0">
                  <a:pos x="58" y="24"/>
                </a:cxn>
                <a:cxn ang="0">
                  <a:pos x="64" y="36"/>
                </a:cxn>
                <a:cxn ang="0">
                  <a:pos x="70" y="48"/>
                </a:cxn>
                <a:cxn ang="0">
                  <a:pos x="76" y="66"/>
                </a:cxn>
                <a:cxn ang="0">
                  <a:pos x="76" y="66"/>
                </a:cxn>
                <a:cxn ang="0">
                  <a:pos x="76" y="72"/>
                </a:cxn>
                <a:cxn ang="0">
                  <a:pos x="76" y="80"/>
                </a:cxn>
                <a:cxn ang="0">
                  <a:pos x="74" y="88"/>
                </a:cxn>
                <a:cxn ang="0">
                  <a:pos x="70" y="94"/>
                </a:cxn>
                <a:cxn ang="0">
                  <a:pos x="62" y="100"/>
                </a:cxn>
                <a:cxn ang="0">
                  <a:pos x="54" y="106"/>
                </a:cxn>
                <a:cxn ang="0">
                  <a:pos x="44" y="110"/>
                </a:cxn>
                <a:cxn ang="0">
                  <a:pos x="28" y="114"/>
                </a:cxn>
                <a:cxn ang="0">
                  <a:pos x="28" y="114"/>
                </a:cxn>
                <a:cxn ang="0">
                  <a:pos x="32" y="112"/>
                </a:cxn>
                <a:cxn ang="0">
                  <a:pos x="42" y="106"/>
                </a:cxn>
                <a:cxn ang="0">
                  <a:pos x="46" y="100"/>
                </a:cxn>
                <a:cxn ang="0">
                  <a:pos x="50" y="94"/>
                </a:cxn>
                <a:cxn ang="0">
                  <a:pos x="52" y="84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50" y="78"/>
                </a:cxn>
                <a:cxn ang="0">
                  <a:pos x="48" y="86"/>
                </a:cxn>
                <a:cxn ang="0">
                  <a:pos x="46" y="90"/>
                </a:cxn>
                <a:cxn ang="0">
                  <a:pos x="42" y="96"/>
                </a:cxn>
                <a:cxn ang="0">
                  <a:pos x="36" y="100"/>
                </a:cxn>
                <a:cxn ang="0">
                  <a:pos x="28" y="104"/>
                </a:cxn>
                <a:cxn ang="0">
                  <a:pos x="28" y="104"/>
                </a:cxn>
                <a:cxn ang="0">
                  <a:pos x="20" y="106"/>
                </a:cxn>
                <a:cxn ang="0">
                  <a:pos x="10" y="110"/>
                </a:cxn>
                <a:cxn ang="0">
                  <a:pos x="4" y="118"/>
                </a:cxn>
                <a:cxn ang="0">
                  <a:pos x="2" y="124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26"/>
                </a:cxn>
                <a:cxn ang="0">
                  <a:pos x="2" y="114"/>
                </a:cxn>
                <a:cxn ang="0">
                  <a:pos x="4" y="106"/>
                </a:cxn>
                <a:cxn ang="0">
                  <a:pos x="8" y="100"/>
                </a:cxn>
                <a:cxn ang="0">
                  <a:pos x="16" y="92"/>
                </a:cxn>
                <a:cxn ang="0">
                  <a:pos x="26" y="84"/>
                </a:cxn>
                <a:cxn ang="0">
                  <a:pos x="26" y="84"/>
                </a:cxn>
                <a:cxn ang="0">
                  <a:pos x="28" y="82"/>
                </a:cxn>
                <a:cxn ang="0">
                  <a:pos x="36" y="74"/>
                </a:cxn>
                <a:cxn ang="0">
                  <a:pos x="42" y="64"/>
                </a:cxn>
                <a:cxn ang="0">
                  <a:pos x="44" y="5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2" y="36"/>
                </a:cxn>
                <a:cxn ang="0">
                  <a:pos x="40" y="22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76" h="130">
                  <a:moveTo>
                    <a:pt x="32" y="0"/>
                  </a:moveTo>
                  <a:lnTo>
                    <a:pt x="32" y="0"/>
                  </a:lnTo>
                  <a:lnTo>
                    <a:pt x="38" y="4"/>
                  </a:lnTo>
                  <a:lnTo>
                    <a:pt x="50" y="16"/>
                  </a:lnTo>
                  <a:lnTo>
                    <a:pt x="58" y="24"/>
                  </a:lnTo>
                  <a:lnTo>
                    <a:pt x="64" y="36"/>
                  </a:lnTo>
                  <a:lnTo>
                    <a:pt x="70" y="48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6" y="72"/>
                  </a:lnTo>
                  <a:lnTo>
                    <a:pt x="76" y="80"/>
                  </a:lnTo>
                  <a:lnTo>
                    <a:pt x="74" y="88"/>
                  </a:lnTo>
                  <a:lnTo>
                    <a:pt x="70" y="94"/>
                  </a:lnTo>
                  <a:lnTo>
                    <a:pt x="62" y="100"/>
                  </a:lnTo>
                  <a:lnTo>
                    <a:pt x="54" y="106"/>
                  </a:lnTo>
                  <a:lnTo>
                    <a:pt x="44" y="110"/>
                  </a:lnTo>
                  <a:lnTo>
                    <a:pt x="28" y="114"/>
                  </a:lnTo>
                  <a:lnTo>
                    <a:pt x="28" y="114"/>
                  </a:lnTo>
                  <a:lnTo>
                    <a:pt x="32" y="112"/>
                  </a:lnTo>
                  <a:lnTo>
                    <a:pt x="42" y="106"/>
                  </a:lnTo>
                  <a:lnTo>
                    <a:pt x="46" y="100"/>
                  </a:lnTo>
                  <a:lnTo>
                    <a:pt x="50" y="94"/>
                  </a:lnTo>
                  <a:lnTo>
                    <a:pt x="52" y="84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50" y="78"/>
                  </a:lnTo>
                  <a:lnTo>
                    <a:pt x="48" y="86"/>
                  </a:lnTo>
                  <a:lnTo>
                    <a:pt x="46" y="90"/>
                  </a:lnTo>
                  <a:lnTo>
                    <a:pt x="42" y="96"/>
                  </a:lnTo>
                  <a:lnTo>
                    <a:pt x="36" y="100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0" y="106"/>
                  </a:lnTo>
                  <a:lnTo>
                    <a:pt x="10" y="110"/>
                  </a:lnTo>
                  <a:lnTo>
                    <a:pt x="4" y="118"/>
                  </a:lnTo>
                  <a:lnTo>
                    <a:pt x="2" y="124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26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8" y="100"/>
                  </a:lnTo>
                  <a:lnTo>
                    <a:pt x="16" y="92"/>
                  </a:lnTo>
                  <a:lnTo>
                    <a:pt x="26" y="84"/>
                  </a:lnTo>
                  <a:lnTo>
                    <a:pt x="26" y="84"/>
                  </a:lnTo>
                  <a:lnTo>
                    <a:pt x="28" y="82"/>
                  </a:lnTo>
                  <a:lnTo>
                    <a:pt x="36" y="74"/>
                  </a:lnTo>
                  <a:lnTo>
                    <a:pt x="42" y="64"/>
                  </a:lnTo>
                  <a:lnTo>
                    <a:pt x="44" y="5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2" y="36"/>
                  </a:lnTo>
                  <a:lnTo>
                    <a:pt x="40" y="22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8" name="Freeform 89"/>
            <p:cNvSpPr>
              <a:spLocks/>
            </p:cNvSpPr>
            <p:nvPr/>
          </p:nvSpPr>
          <p:spPr bwMode="auto">
            <a:xfrm>
              <a:off x="2951747" y="1415716"/>
              <a:ext cx="4924926" cy="6432884"/>
            </a:xfrm>
            <a:custGeom>
              <a:avLst/>
              <a:gdLst/>
              <a:ahLst/>
              <a:cxnLst>
                <a:cxn ang="0">
                  <a:pos x="516" y="572"/>
                </a:cxn>
                <a:cxn ang="0">
                  <a:pos x="516" y="500"/>
                </a:cxn>
                <a:cxn ang="0">
                  <a:pos x="524" y="428"/>
                </a:cxn>
                <a:cxn ang="0">
                  <a:pos x="528" y="394"/>
                </a:cxn>
                <a:cxn ang="0">
                  <a:pos x="528" y="324"/>
                </a:cxn>
                <a:cxn ang="0">
                  <a:pos x="526" y="288"/>
                </a:cxn>
                <a:cxn ang="0">
                  <a:pos x="520" y="256"/>
                </a:cxn>
                <a:cxn ang="0">
                  <a:pos x="506" y="212"/>
                </a:cxn>
                <a:cxn ang="0">
                  <a:pos x="480" y="160"/>
                </a:cxn>
                <a:cxn ang="0">
                  <a:pos x="446" y="108"/>
                </a:cxn>
                <a:cxn ang="0">
                  <a:pos x="400" y="60"/>
                </a:cxn>
                <a:cxn ang="0">
                  <a:pos x="344" y="24"/>
                </a:cxn>
                <a:cxn ang="0">
                  <a:pos x="312" y="10"/>
                </a:cxn>
                <a:cxn ang="0">
                  <a:pos x="276" y="2"/>
                </a:cxn>
                <a:cxn ang="0">
                  <a:pos x="238" y="0"/>
                </a:cxn>
                <a:cxn ang="0">
                  <a:pos x="196" y="4"/>
                </a:cxn>
                <a:cxn ang="0">
                  <a:pos x="182" y="8"/>
                </a:cxn>
                <a:cxn ang="0">
                  <a:pos x="156" y="18"/>
                </a:cxn>
                <a:cxn ang="0">
                  <a:pos x="120" y="40"/>
                </a:cxn>
                <a:cxn ang="0">
                  <a:pos x="80" y="82"/>
                </a:cxn>
                <a:cxn ang="0">
                  <a:pos x="48" y="132"/>
                </a:cxn>
                <a:cxn ang="0">
                  <a:pos x="34" y="158"/>
                </a:cxn>
                <a:cxn ang="0">
                  <a:pos x="10" y="224"/>
                </a:cxn>
                <a:cxn ang="0">
                  <a:pos x="0" y="296"/>
                </a:cxn>
                <a:cxn ang="0">
                  <a:pos x="2" y="296"/>
                </a:cxn>
                <a:cxn ang="0">
                  <a:pos x="8" y="252"/>
                </a:cxn>
                <a:cxn ang="0">
                  <a:pos x="24" y="202"/>
                </a:cxn>
                <a:cxn ang="0">
                  <a:pos x="50" y="146"/>
                </a:cxn>
                <a:cxn ang="0">
                  <a:pos x="92" y="86"/>
                </a:cxn>
                <a:cxn ang="0">
                  <a:pos x="104" y="72"/>
                </a:cxn>
                <a:cxn ang="0">
                  <a:pos x="128" y="48"/>
                </a:cxn>
                <a:cxn ang="0">
                  <a:pos x="152" y="32"/>
                </a:cxn>
                <a:cxn ang="0">
                  <a:pos x="178" y="20"/>
                </a:cxn>
                <a:cxn ang="0">
                  <a:pos x="218" y="10"/>
                </a:cxn>
                <a:cxn ang="0">
                  <a:pos x="272" y="14"/>
                </a:cxn>
                <a:cxn ang="0">
                  <a:pos x="322" y="28"/>
                </a:cxn>
                <a:cxn ang="0">
                  <a:pos x="368" y="52"/>
                </a:cxn>
                <a:cxn ang="0">
                  <a:pos x="408" y="82"/>
                </a:cxn>
                <a:cxn ang="0">
                  <a:pos x="438" y="112"/>
                </a:cxn>
                <a:cxn ang="0">
                  <a:pos x="448" y="128"/>
                </a:cxn>
                <a:cxn ang="0">
                  <a:pos x="478" y="176"/>
                </a:cxn>
                <a:cxn ang="0">
                  <a:pos x="500" y="230"/>
                </a:cxn>
                <a:cxn ang="0">
                  <a:pos x="516" y="286"/>
                </a:cxn>
                <a:cxn ang="0">
                  <a:pos x="522" y="346"/>
                </a:cxn>
                <a:cxn ang="0">
                  <a:pos x="520" y="376"/>
                </a:cxn>
                <a:cxn ang="0">
                  <a:pos x="508" y="462"/>
                </a:cxn>
                <a:cxn ang="0">
                  <a:pos x="500" y="520"/>
                </a:cxn>
                <a:cxn ang="0">
                  <a:pos x="504" y="580"/>
                </a:cxn>
                <a:cxn ang="0">
                  <a:pos x="508" y="608"/>
                </a:cxn>
                <a:cxn ang="0">
                  <a:pos x="524" y="660"/>
                </a:cxn>
                <a:cxn ang="0">
                  <a:pos x="544" y="710"/>
                </a:cxn>
                <a:cxn ang="0">
                  <a:pos x="582" y="782"/>
                </a:cxn>
                <a:cxn ang="0">
                  <a:pos x="594" y="802"/>
                </a:cxn>
                <a:cxn ang="0">
                  <a:pos x="614" y="802"/>
                </a:cxn>
                <a:cxn ang="0">
                  <a:pos x="560" y="710"/>
                </a:cxn>
                <a:cxn ang="0">
                  <a:pos x="546" y="676"/>
                </a:cxn>
                <a:cxn ang="0">
                  <a:pos x="524" y="608"/>
                </a:cxn>
                <a:cxn ang="0">
                  <a:pos x="516" y="572"/>
                </a:cxn>
              </a:cxnLst>
              <a:rect l="0" t="0" r="r" b="b"/>
              <a:pathLst>
                <a:path w="614" h="802">
                  <a:moveTo>
                    <a:pt x="516" y="572"/>
                  </a:moveTo>
                  <a:lnTo>
                    <a:pt x="516" y="572"/>
                  </a:lnTo>
                  <a:lnTo>
                    <a:pt x="514" y="536"/>
                  </a:lnTo>
                  <a:lnTo>
                    <a:pt x="516" y="500"/>
                  </a:lnTo>
                  <a:lnTo>
                    <a:pt x="520" y="464"/>
                  </a:lnTo>
                  <a:lnTo>
                    <a:pt x="524" y="428"/>
                  </a:lnTo>
                  <a:lnTo>
                    <a:pt x="524" y="428"/>
                  </a:lnTo>
                  <a:lnTo>
                    <a:pt x="528" y="394"/>
                  </a:lnTo>
                  <a:lnTo>
                    <a:pt x="530" y="358"/>
                  </a:lnTo>
                  <a:lnTo>
                    <a:pt x="528" y="324"/>
                  </a:lnTo>
                  <a:lnTo>
                    <a:pt x="526" y="288"/>
                  </a:lnTo>
                  <a:lnTo>
                    <a:pt x="526" y="288"/>
                  </a:lnTo>
                  <a:lnTo>
                    <a:pt x="524" y="274"/>
                  </a:lnTo>
                  <a:lnTo>
                    <a:pt x="520" y="256"/>
                  </a:lnTo>
                  <a:lnTo>
                    <a:pt x="514" y="236"/>
                  </a:lnTo>
                  <a:lnTo>
                    <a:pt x="506" y="212"/>
                  </a:lnTo>
                  <a:lnTo>
                    <a:pt x="494" y="186"/>
                  </a:lnTo>
                  <a:lnTo>
                    <a:pt x="480" y="160"/>
                  </a:lnTo>
                  <a:lnTo>
                    <a:pt x="464" y="134"/>
                  </a:lnTo>
                  <a:lnTo>
                    <a:pt x="446" y="108"/>
                  </a:lnTo>
                  <a:lnTo>
                    <a:pt x="424" y="84"/>
                  </a:lnTo>
                  <a:lnTo>
                    <a:pt x="400" y="60"/>
                  </a:lnTo>
                  <a:lnTo>
                    <a:pt x="374" y="40"/>
                  </a:lnTo>
                  <a:lnTo>
                    <a:pt x="344" y="24"/>
                  </a:lnTo>
                  <a:lnTo>
                    <a:pt x="328" y="16"/>
                  </a:lnTo>
                  <a:lnTo>
                    <a:pt x="312" y="10"/>
                  </a:lnTo>
                  <a:lnTo>
                    <a:pt x="294" y="6"/>
                  </a:lnTo>
                  <a:lnTo>
                    <a:pt x="276" y="2"/>
                  </a:lnTo>
                  <a:lnTo>
                    <a:pt x="258" y="0"/>
                  </a:lnTo>
                  <a:lnTo>
                    <a:pt x="238" y="0"/>
                  </a:lnTo>
                  <a:lnTo>
                    <a:pt x="218" y="2"/>
                  </a:lnTo>
                  <a:lnTo>
                    <a:pt x="196" y="4"/>
                  </a:lnTo>
                  <a:lnTo>
                    <a:pt x="196" y="4"/>
                  </a:lnTo>
                  <a:lnTo>
                    <a:pt x="182" y="8"/>
                  </a:lnTo>
                  <a:lnTo>
                    <a:pt x="168" y="12"/>
                  </a:lnTo>
                  <a:lnTo>
                    <a:pt x="156" y="18"/>
                  </a:lnTo>
                  <a:lnTo>
                    <a:pt x="144" y="24"/>
                  </a:lnTo>
                  <a:lnTo>
                    <a:pt x="120" y="40"/>
                  </a:lnTo>
                  <a:lnTo>
                    <a:pt x="100" y="60"/>
                  </a:lnTo>
                  <a:lnTo>
                    <a:pt x="80" y="82"/>
                  </a:lnTo>
                  <a:lnTo>
                    <a:pt x="64" y="106"/>
                  </a:lnTo>
                  <a:lnTo>
                    <a:pt x="48" y="132"/>
                  </a:lnTo>
                  <a:lnTo>
                    <a:pt x="34" y="158"/>
                  </a:lnTo>
                  <a:lnTo>
                    <a:pt x="34" y="158"/>
                  </a:lnTo>
                  <a:lnTo>
                    <a:pt x="20" y="190"/>
                  </a:lnTo>
                  <a:lnTo>
                    <a:pt x="10" y="224"/>
                  </a:lnTo>
                  <a:lnTo>
                    <a:pt x="2" y="260"/>
                  </a:lnTo>
                  <a:lnTo>
                    <a:pt x="0" y="296"/>
                  </a:lnTo>
                  <a:lnTo>
                    <a:pt x="2" y="296"/>
                  </a:lnTo>
                  <a:lnTo>
                    <a:pt x="2" y="296"/>
                  </a:lnTo>
                  <a:lnTo>
                    <a:pt x="4" y="274"/>
                  </a:lnTo>
                  <a:lnTo>
                    <a:pt x="8" y="252"/>
                  </a:lnTo>
                  <a:lnTo>
                    <a:pt x="14" y="228"/>
                  </a:lnTo>
                  <a:lnTo>
                    <a:pt x="24" y="202"/>
                  </a:lnTo>
                  <a:lnTo>
                    <a:pt x="36" y="174"/>
                  </a:lnTo>
                  <a:lnTo>
                    <a:pt x="50" y="146"/>
                  </a:lnTo>
                  <a:lnTo>
                    <a:pt x="70" y="116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104" y="72"/>
                  </a:lnTo>
                  <a:lnTo>
                    <a:pt x="114" y="60"/>
                  </a:lnTo>
                  <a:lnTo>
                    <a:pt x="128" y="48"/>
                  </a:lnTo>
                  <a:lnTo>
                    <a:pt x="140" y="40"/>
                  </a:lnTo>
                  <a:lnTo>
                    <a:pt x="152" y="32"/>
                  </a:lnTo>
                  <a:lnTo>
                    <a:pt x="166" y="24"/>
                  </a:lnTo>
                  <a:lnTo>
                    <a:pt x="178" y="20"/>
                  </a:lnTo>
                  <a:lnTo>
                    <a:pt x="192" y="16"/>
                  </a:lnTo>
                  <a:lnTo>
                    <a:pt x="218" y="10"/>
                  </a:lnTo>
                  <a:lnTo>
                    <a:pt x="244" y="10"/>
                  </a:lnTo>
                  <a:lnTo>
                    <a:pt x="272" y="14"/>
                  </a:lnTo>
                  <a:lnTo>
                    <a:pt x="296" y="20"/>
                  </a:lnTo>
                  <a:lnTo>
                    <a:pt x="322" y="28"/>
                  </a:lnTo>
                  <a:lnTo>
                    <a:pt x="346" y="40"/>
                  </a:lnTo>
                  <a:lnTo>
                    <a:pt x="368" y="52"/>
                  </a:lnTo>
                  <a:lnTo>
                    <a:pt x="388" y="66"/>
                  </a:lnTo>
                  <a:lnTo>
                    <a:pt x="408" y="82"/>
                  </a:lnTo>
                  <a:lnTo>
                    <a:pt x="424" y="98"/>
                  </a:lnTo>
                  <a:lnTo>
                    <a:pt x="438" y="112"/>
                  </a:lnTo>
                  <a:lnTo>
                    <a:pt x="448" y="128"/>
                  </a:lnTo>
                  <a:lnTo>
                    <a:pt x="448" y="128"/>
                  </a:lnTo>
                  <a:lnTo>
                    <a:pt x="464" y="152"/>
                  </a:lnTo>
                  <a:lnTo>
                    <a:pt x="478" y="176"/>
                  </a:lnTo>
                  <a:lnTo>
                    <a:pt x="490" y="204"/>
                  </a:lnTo>
                  <a:lnTo>
                    <a:pt x="500" y="230"/>
                  </a:lnTo>
                  <a:lnTo>
                    <a:pt x="510" y="258"/>
                  </a:lnTo>
                  <a:lnTo>
                    <a:pt x="516" y="286"/>
                  </a:lnTo>
                  <a:lnTo>
                    <a:pt x="520" y="316"/>
                  </a:lnTo>
                  <a:lnTo>
                    <a:pt x="522" y="346"/>
                  </a:lnTo>
                  <a:lnTo>
                    <a:pt x="522" y="346"/>
                  </a:lnTo>
                  <a:lnTo>
                    <a:pt x="520" y="376"/>
                  </a:lnTo>
                  <a:lnTo>
                    <a:pt x="518" y="404"/>
                  </a:lnTo>
                  <a:lnTo>
                    <a:pt x="508" y="462"/>
                  </a:lnTo>
                  <a:lnTo>
                    <a:pt x="504" y="492"/>
                  </a:lnTo>
                  <a:lnTo>
                    <a:pt x="500" y="520"/>
                  </a:lnTo>
                  <a:lnTo>
                    <a:pt x="500" y="550"/>
                  </a:lnTo>
                  <a:lnTo>
                    <a:pt x="504" y="580"/>
                  </a:lnTo>
                  <a:lnTo>
                    <a:pt x="504" y="580"/>
                  </a:lnTo>
                  <a:lnTo>
                    <a:pt x="508" y="608"/>
                  </a:lnTo>
                  <a:lnTo>
                    <a:pt x="516" y="634"/>
                  </a:lnTo>
                  <a:lnTo>
                    <a:pt x="524" y="660"/>
                  </a:lnTo>
                  <a:lnTo>
                    <a:pt x="532" y="686"/>
                  </a:lnTo>
                  <a:lnTo>
                    <a:pt x="544" y="710"/>
                  </a:lnTo>
                  <a:lnTo>
                    <a:pt x="556" y="734"/>
                  </a:lnTo>
                  <a:lnTo>
                    <a:pt x="582" y="782"/>
                  </a:lnTo>
                  <a:lnTo>
                    <a:pt x="582" y="782"/>
                  </a:lnTo>
                  <a:lnTo>
                    <a:pt x="594" y="802"/>
                  </a:lnTo>
                  <a:lnTo>
                    <a:pt x="614" y="802"/>
                  </a:lnTo>
                  <a:lnTo>
                    <a:pt x="614" y="802"/>
                  </a:lnTo>
                  <a:lnTo>
                    <a:pt x="586" y="756"/>
                  </a:lnTo>
                  <a:lnTo>
                    <a:pt x="560" y="710"/>
                  </a:lnTo>
                  <a:lnTo>
                    <a:pt x="560" y="710"/>
                  </a:lnTo>
                  <a:lnTo>
                    <a:pt x="546" y="676"/>
                  </a:lnTo>
                  <a:lnTo>
                    <a:pt x="532" y="644"/>
                  </a:lnTo>
                  <a:lnTo>
                    <a:pt x="524" y="608"/>
                  </a:lnTo>
                  <a:lnTo>
                    <a:pt x="516" y="572"/>
                  </a:lnTo>
                  <a:lnTo>
                    <a:pt x="516" y="57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9" name="Freeform 90"/>
            <p:cNvSpPr>
              <a:spLocks/>
            </p:cNvSpPr>
            <p:nvPr/>
          </p:nvSpPr>
          <p:spPr bwMode="auto">
            <a:xfrm>
              <a:off x="1556084" y="4011"/>
              <a:ext cx="2614863" cy="1684421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4" y="28"/>
                </a:cxn>
                <a:cxn ang="0">
                  <a:pos x="0" y="58"/>
                </a:cxn>
                <a:cxn ang="0">
                  <a:pos x="4" y="84"/>
                </a:cxn>
                <a:cxn ang="0">
                  <a:pos x="12" y="110"/>
                </a:cxn>
                <a:cxn ang="0">
                  <a:pos x="26" y="134"/>
                </a:cxn>
                <a:cxn ang="0">
                  <a:pos x="44" y="154"/>
                </a:cxn>
                <a:cxn ang="0">
                  <a:pos x="66" y="168"/>
                </a:cxn>
                <a:cxn ang="0">
                  <a:pos x="90" y="180"/>
                </a:cxn>
                <a:cxn ang="0">
                  <a:pos x="112" y="184"/>
                </a:cxn>
                <a:cxn ang="0">
                  <a:pos x="154" y="184"/>
                </a:cxn>
                <a:cxn ang="0">
                  <a:pos x="176" y="182"/>
                </a:cxn>
                <a:cxn ang="0">
                  <a:pos x="240" y="174"/>
                </a:cxn>
                <a:cxn ang="0">
                  <a:pos x="274" y="176"/>
                </a:cxn>
                <a:cxn ang="0">
                  <a:pos x="298" y="186"/>
                </a:cxn>
                <a:cxn ang="0">
                  <a:pos x="310" y="200"/>
                </a:cxn>
                <a:cxn ang="0">
                  <a:pos x="318" y="210"/>
                </a:cxn>
                <a:cxn ang="0">
                  <a:pos x="322" y="208"/>
                </a:cxn>
                <a:cxn ang="0">
                  <a:pos x="326" y="204"/>
                </a:cxn>
                <a:cxn ang="0">
                  <a:pos x="300" y="180"/>
                </a:cxn>
                <a:cxn ang="0">
                  <a:pos x="290" y="174"/>
                </a:cxn>
                <a:cxn ang="0">
                  <a:pos x="266" y="166"/>
                </a:cxn>
                <a:cxn ang="0">
                  <a:pos x="256" y="166"/>
                </a:cxn>
                <a:cxn ang="0">
                  <a:pos x="198" y="172"/>
                </a:cxn>
                <a:cxn ang="0">
                  <a:pos x="144" y="178"/>
                </a:cxn>
                <a:cxn ang="0">
                  <a:pos x="108" y="174"/>
                </a:cxn>
                <a:cxn ang="0">
                  <a:pos x="74" y="162"/>
                </a:cxn>
                <a:cxn ang="0">
                  <a:pos x="44" y="140"/>
                </a:cxn>
                <a:cxn ang="0">
                  <a:pos x="20" y="112"/>
                </a:cxn>
                <a:cxn ang="0">
                  <a:pos x="14" y="102"/>
                </a:cxn>
                <a:cxn ang="0">
                  <a:pos x="4" y="74"/>
                </a:cxn>
                <a:cxn ang="0">
                  <a:pos x="6" y="36"/>
                </a:cxn>
                <a:cxn ang="0">
                  <a:pos x="12" y="10"/>
                </a:cxn>
                <a:cxn ang="0">
                  <a:pos x="16" y="0"/>
                </a:cxn>
              </a:cxnLst>
              <a:rect l="0" t="0" r="r" b="b"/>
              <a:pathLst>
                <a:path w="326" h="210">
                  <a:moveTo>
                    <a:pt x="16" y="0"/>
                  </a:moveTo>
                  <a:lnTo>
                    <a:pt x="16" y="0"/>
                  </a:lnTo>
                  <a:lnTo>
                    <a:pt x="10" y="14"/>
                  </a:lnTo>
                  <a:lnTo>
                    <a:pt x="4" y="28"/>
                  </a:lnTo>
                  <a:lnTo>
                    <a:pt x="2" y="42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6" y="98"/>
                  </a:lnTo>
                  <a:lnTo>
                    <a:pt x="12" y="110"/>
                  </a:lnTo>
                  <a:lnTo>
                    <a:pt x="18" y="122"/>
                  </a:lnTo>
                  <a:lnTo>
                    <a:pt x="26" y="134"/>
                  </a:lnTo>
                  <a:lnTo>
                    <a:pt x="34" y="144"/>
                  </a:lnTo>
                  <a:lnTo>
                    <a:pt x="44" y="154"/>
                  </a:lnTo>
                  <a:lnTo>
                    <a:pt x="54" y="162"/>
                  </a:lnTo>
                  <a:lnTo>
                    <a:pt x="66" y="168"/>
                  </a:lnTo>
                  <a:lnTo>
                    <a:pt x="78" y="174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112" y="184"/>
                  </a:lnTo>
                  <a:lnTo>
                    <a:pt x="132" y="186"/>
                  </a:lnTo>
                  <a:lnTo>
                    <a:pt x="154" y="184"/>
                  </a:lnTo>
                  <a:lnTo>
                    <a:pt x="176" y="182"/>
                  </a:lnTo>
                  <a:lnTo>
                    <a:pt x="176" y="182"/>
                  </a:lnTo>
                  <a:lnTo>
                    <a:pt x="240" y="174"/>
                  </a:lnTo>
                  <a:lnTo>
                    <a:pt x="240" y="174"/>
                  </a:lnTo>
                  <a:lnTo>
                    <a:pt x="258" y="174"/>
                  </a:lnTo>
                  <a:lnTo>
                    <a:pt x="274" y="176"/>
                  </a:lnTo>
                  <a:lnTo>
                    <a:pt x="288" y="180"/>
                  </a:lnTo>
                  <a:lnTo>
                    <a:pt x="298" y="186"/>
                  </a:lnTo>
                  <a:lnTo>
                    <a:pt x="304" y="194"/>
                  </a:lnTo>
                  <a:lnTo>
                    <a:pt x="310" y="200"/>
                  </a:lnTo>
                  <a:lnTo>
                    <a:pt x="318" y="210"/>
                  </a:lnTo>
                  <a:lnTo>
                    <a:pt x="318" y="210"/>
                  </a:lnTo>
                  <a:lnTo>
                    <a:pt x="320" y="210"/>
                  </a:lnTo>
                  <a:lnTo>
                    <a:pt x="322" y="208"/>
                  </a:lnTo>
                  <a:lnTo>
                    <a:pt x="326" y="204"/>
                  </a:lnTo>
                  <a:lnTo>
                    <a:pt x="326" y="204"/>
                  </a:lnTo>
                  <a:lnTo>
                    <a:pt x="310" y="188"/>
                  </a:lnTo>
                  <a:lnTo>
                    <a:pt x="300" y="180"/>
                  </a:lnTo>
                  <a:lnTo>
                    <a:pt x="290" y="174"/>
                  </a:lnTo>
                  <a:lnTo>
                    <a:pt x="290" y="174"/>
                  </a:lnTo>
                  <a:lnTo>
                    <a:pt x="274" y="168"/>
                  </a:lnTo>
                  <a:lnTo>
                    <a:pt x="266" y="166"/>
                  </a:lnTo>
                  <a:lnTo>
                    <a:pt x="256" y="166"/>
                  </a:lnTo>
                  <a:lnTo>
                    <a:pt x="256" y="166"/>
                  </a:lnTo>
                  <a:lnTo>
                    <a:pt x="226" y="168"/>
                  </a:lnTo>
                  <a:lnTo>
                    <a:pt x="198" y="172"/>
                  </a:lnTo>
                  <a:lnTo>
                    <a:pt x="144" y="178"/>
                  </a:lnTo>
                  <a:lnTo>
                    <a:pt x="144" y="178"/>
                  </a:lnTo>
                  <a:lnTo>
                    <a:pt x="126" y="178"/>
                  </a:lnTo>
                  <a:lnTo>
                    <a:pt x="108" y="174"/>
                  </a:lnTo>
                  <a:lnTo>
                    <a:pt x="90" y="170"/>
                  </a:lnTo>
                  <a:lnTo>
                    <a:pt x="74" y="162"/>
                  </a:lnTo>
                  <a:lnTo>
                    <a:pt x="58" y="152"/>
                  </a:lnTo>
                  <a:lnTo>
                    <a:pt x="44" y="140"/>
                  </a:lnTo>
                  <a:lnTo>
                    <a:pt x="30" y="128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14" y="102"/>
                  </a:lnTo>
                  <a:lnTo>
                    <a:pt x="10" y="92"/>
                  </a:lnTo>
                  <a:lnTo>
                    <a:pt x="4" y="74"/>
                  </a:lnTo>
                  <a:lnTo>
                    <a:pt x="4" y="54"/>
                  </a:lnTo>
                  <a:lnTo>
                    <a:pt x="6" y="36"/>
                  </a:lnTo>
                  <a:lnTo>
                    <a:pt x="8" y="22"/>
                  </a:lnTo>
                  <a:lnTo>
                    <a:pt x="12" y="1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0" name="Freeform 91"/>
            <p:cNvSpPr>
              <a:spLocks/>
            </p:cNvSpPr>
            <p:nvPr/>
          </p:nvSpPr>
          <p:spPr bwMode="auto">
            <a:xfrm>
              <a:off x="1171074" y="1704474"/>
              <a:ext cx="2646947" cy="1732547"/>
            </a:xfrm>
            <a:custGeom>
              <a:avLst/>
              <a:gdLst/>
              <a:ahLst/>
              <a:cxnLst>
                <a:cxn ang="0">
                  <a:pos x="312" y="12"/>
                </a:cxn>
                <a:cxn ang="0">
                  <a:pos x="266" y="0"/>
                </a:cxn>
                <a:cxn ang="0">
                  <a:pos x="232" y="6"/>
                </a:cxn>
                <a:cxn ang="0">
                  <a:pos x="196" y="32"/>
                </a:cxn>
                <a:cxn ang="0">
                  <a:pos x="178" y="58"/>
                </a:cxn>
                <a:cxn ang="0">
                  <a:pos x="160" y="130"/>
                </a:cxn>
                <a:cxn ang="0">
                  <a:pos x="150" y="158"/>
                </a:cxn>
                <a:cxn ang="0">
                  <a:pos x="118" y="192"/>
                </a:cxn>
                <a:cxn ang="0">
                  <a:pos x="72" y="208"/>
                </a:cxn>
                <a:cxn ang="0">
                  <a:pos x="44" y="208"/>
                </a:cxn>
                <a:cxn ang="0">
                  <a:pos x="12" y="182"/>
                </a:cxn>
                <a:cxn ang="0">
                  <a:pos x="8" y="140"/>
                </a:cxn>
                <a:cxn ang="0">
                  <a:pos x="16" y="110"/>
                </a:cxn>
                <a:cxn ang="0">
                  <a:pos x="46" y="80"/>
                </a:cxn>
                <a:cxn ang="0">
                  <a:pos x="68" y="80"/>
                </a:cxn>
                <a:cxn ang="0">
                  <a:pos x="86" y="104"/>
                </a:cxn>
                <a:cxn ang="0">
                  <a:pos x="84" y="114"/>
                </a:cxn>
                <a:cxn ang="0">
                  <a:pos x="76" y="124"/>
                </a:cxn>
                <a:cxn ang="0">
                  <a:pos x="56" y="128"/>
                </a:cxn>
                <a:cxn ang="0">
                  <a:pos x="42" y="122"/>
                </a:cxn>
                <a:cxn ang="0">
                  <a:pos x="68" y="134"/>
                </a:cxn>
                <a:cxn ang="0">
                  <a:pos x="86" y="122"/>
                </a:cxn>
                <a:cxn ang="0">
                  <a:pos x="92" y="106"/>
                </a:cxn>
                <a:cxn ang="0">
                  <a:pos x="84" y="88"/>
                </a:cxn>
                <a:cxn ang="0">
                  <a:pos x="66" y="76"/>
                </a:cxn>
                <a:cxn ang="0">
                  <a:pos x="52" y="74"/>
                </a:cxn>
                <a:cxn ang="0">
                  <a:pos x="22" y="90"/>
                </a:cxn>
                <a:cxn ang="0">
                  <a:pos x="2" y="130"/>
                </a:cxn>
                <a:cxn ang="0">
                  <a:pos x="0" y="158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82" y="214"/>
                </a:cxn>
                <a:cxn ang="0">
                  <a:pos x="112" y="206"/>
                </a:cxn>
                <a:cxn ang="0">
                  <a:pos x="146" y="178"/>
                </a:cxn>
                <a:cxn ang="0">
                  <a:pos x="168" y="138"/>
                </a:cxn>
                <a:cxn ang="0">
                  <a:pos x="178" y="90"/>
                </a:cxn>
                <a:cxn ang="0">
                  <a:pos x="188" y="58"/>
                </a:cxn>
                <a:cxn ang="0">
                  <a:pos x="214" y="26"/>
                </a:cxn>
                <a:cxn ang="0">
                  <a:pos x="242" y="14"/>
                </a:cxn>
                <a:cxn ang="0">
                  <a:pos x="280" y="14"/>
                </a:cxn>
                <a:cxn ang="0">
                  <a:pos x="320" y="30"/>
                </a:cxn>
                <a:cxn ang="0">
                  <a:pos x="326" y="28"/>
                </a:cxn>
              </a:cxnLst>
              <a:rect l="0" t="0" r="r" b="b"/>
              <a:pathLst>
                <a:path w="330" h="216">
                  <a:moveTo>
                    <a:pt x="330" y="24"/>
                  </a:moveTo>
                  <a:lnTo>
                    <a:pt x="330" y="24"/>
                  </a:lnTo>
                  <a:lnTo>
                    <a:pt x="312" y="12"/>
                  </a:lnTo>
                  <a:lnTo>
                    <a:pt x="296" y="6"/>
                  </a:lnTo>
                  <a:lnTo>
                    <a:pt x="276" y="2"/>
                  </a:lnTo>
                  <a:lnTo>
                    <a:pt x="266" y="0"/>
                  </a:lnTo>
                  <a:lnTo>
                    <a:pt x="254" y="0"/>
                  </a:lnTo>
                  <a:lnTo>
                    <a:pt x="244" y="2"/>
                  </a:lnTo>
                  <a:lnTo>
                    <a:pt x="232" y="6"/>
                  </a:lnTo>
                  <a:lnTo>
                    <a:pt x="220" y="12"/>
                  </a:lnTo>
                  <a:lnTo>
                    <a:pt x="208" y="22"/>
                  </a:lnTo>
                  <a:lnTo>
                    <a:pt x="196" y="32"/>
                  </a:lnTo>
                  <a:lnTo>
                    <a:pt x="184" y="48"/>
                  </a:lnTo>
                  <a:lnTo>
                    <a:pt x="184" y="48"/>
                  </a:lnTo>
                  <a:lnTo>
                    <a:pt x="178" y="58"/>
                  </a:lnTo>
                  <a:lnTo>
                    <a:pt x="172" y="70"/>
                  </a:lnTo>
                  <a:lnTo>
                    <a:pt x="166" y="100"/>
                  </a:lnTo>
                  <a:lnTo>
                    <a:pt x="160" y="130"/>
                  </a:lnTo>
                  <a:lnTo>
                    <a:pt x="156" y="144"/>
                  </a:lnTo>
                  <a:lnTo>
                    <a:pt x="150" y="158"/>
                  </a:lnTo>
                  <a:lnTo>
                    <a:pt x="150" y="158"/>
                  </a:lnTo>
                  <a:lnTo>
                    <a:pt x="142" y="170"/>
                  </a:lnTo>
                  <a:lnTo>
                    <a:pt x="132" y="182"/>
                  </a:lnTo>
                  <a:lnTo>
                    <a:pt x="118" y="192"/>
                  </a:lnTo>
                  <a:lnTo>
                    <a:pt x="104" y="200"/>
                  </a:lnTo>
                  <a:lnTo>
                    <a:pt x="88" y="206"/>
                  </a:lnTo>
                  <a:lnTo>
                    <a:pt x="72" y="208"/>
                  </a:lnTo>
                  <a:lnTo>
                    <a:pt x="58" y="210"/>
                  </a:lnTo>
                  <a:lnTo>
                    <a:pt x="44" y="208"/>
                  </a:lnTo>
                  <a:lnTo>
                    <a:pt x="44" y="208"/>
                  </a:lnTo>
                  <a:lnTo>
                    <a:pt x="30" y="202"/>
                  </a:lnTo>
                  <a:lnTo>
                    <a:pt x="20" y="192"/>
                  </a:lnTo>
                  <a:lnTo>
                    <a:pt x="12" y="182"/>
                  </a:lnTo>
                  <a:lnTo>
                    <a:pt x="8" y="168"/>
                  </a:lnTo>
                  <a:lnTo>
                    <a:pt x="6" y="154"/>
                  </a:lnTo>
                  <a:lnTo>
                    <a:pt x="8" y="140"/>
                  </a:lnTo>
                  <a:lnTo>
                    <a:pt x="12" y="124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24" y="96"/>
                  </a:lnTo>
                  <a:lnTo>
                    <a:pt x="36" y="86"/>
                  </a:lnTo>
                  <a:lnTo>
                    <a:pt x="46" y="80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68" y="80"/>
                  </a:lnTo>
                  <a:lnTo>
                    <a:pt x="76" y="84"/>
                  </a:lnTo>
                  <a:lnTo>
                    <a:pt x="82" y="94"/>
                  </a:lnTo>
                  <a:lnTo>
                    <a:pt x="86" y="104"/>
                  </a:lnTo>
                  <a:lnTo>
                    <a:pt x="86" y="104"/>
                  </a:lnTo>
                  <a:lnTo>
                    <a:pt x="86" y="108"/>
                  </a:lnTo>
                  <a:lnTo>
                    <a:pt x="84" y="114"/>
                  </a:lnTo>
                  <a:lnTo>
                    <a:pt x="80" y="120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2" y="128"/>
                  </a:lnTo>
                  <a:lnTo>
                    <a:pt x="68" y="128"/>
                  </a:lnTo>
                  <a:lnTo>
                    <a:pt x="56" y="128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54" y="130"/>
                  </a:lnTo>
                  <a:lnTo>
                    <a:pt x="62" y="132"/>
                  </a:lnTo>
                  <a:lnTo>
                    <a:pt x="68" y="134"/>
                  </a:lnTo>
                  <a:lnTo>
                    <a:pt x="74" y="132"/>
                  </a:lnTo>
                  <a:lnTo>
                    <a:pt x="80" y="128"/>
                  </a:lnTo>
                  <a:lnTo>
                    <a:pt x="86" y="122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2" y="106"/>
                  </a:lnTo>
                  <a:lnTo>
                    <a:pt x="92" y="100"/>
                  </a:lnTo>
                  <a:lnTo>
                    <a:pt x="90" y="92"/>
                  </a:lnTo>
                  <a:lnTo>
                    <a:pt x="84" y="88"/>
                  </a:lnTo>
                  <a:lnTo>
                    <a:pt x="78" y="82"/>
                  </a:lnTo>
                  <a:lnTo>
                    <a:pt x="72" y="78"/>
                  </a:lnTo>
                  <a:lnTo>
                    <a:pt x="66" y="76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2" y="74"/>
                  </a:lnTo>
                  <a:lnTo>
                    <a:pt x="46" y="76"/>
                  </a:lnTo>
                  <a:lnTo>
                    <a:pt x="34" y="82"/>
                  </a:lnTo>
                  <a:lnTo>
                    <a:pt x="22" y="90"/>
                  </a:lnTo>
                  <a:lnTo>
                    <a:pt x="14" y="102"/>
                  </a:lnTo>
                  <a:lnTo>
                    <a:pt x="8" y="116"/>
                  </a:lnTo>
                  <a:lnTo>
                    <a:pt x="2" y="130"/>
                  </a:lnTo>
                  <a:lnTo>
                    <a:pt x="0" y="144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8"/>
                  </a:lnTo>
                  <a:lnTo>
                    <a:pt x="2" y="176"/>
                  </a:lnTo>
                  <a:lnTo>
                    <a:pt x="6" y="184"/>
                  </a:lnTo>
                  <a:lnTo>
                    <a:pt x="10" y="190"/>
                  </a:lnTo>
                  <a:lnTo>
                    <a:pt x="20" y="202"/>
                  </a:lnTo>
                  <a:lnTo>
                    <a:pt x="34" y="208"/>
                  </a:lnTo>
                  <a:lnTo>
                    <a:pt x="50" y="214"/>
                  </a:lnTo>
                  <a:lnTo>
                    <a:pt x="66" y="216"/>
                  </a:lnTo>
                  <a:lnTo>
                    <a:pt x="82" y="214"/>
                  </a:lnTo>
                  <a:lnTo>
                    <a:pt x="98" y="212"/>
                  </a:lnTo>
                  <a:lnTo>
                    <a:pt x="98" y="212"/>
                  </a:lnTo>
                  <a:lnTo>
                    <a:pt x="112" y="206"/>
                  </a:lnTo>
                  <a:lnTo>
                    <a:pt x="124" y="198"/>
                  </a:lnTo>
                  <a:lnTo>
                    <a:pt x="136" y="188"/>
                  </a:lnTo>
                  <a:lnTo>
                    <a:pt x="146" y="178"/>
                  </a:lnTo>
                  <a:lnTo>
                    <a:pt x="156" y="166"/>
                  </a:lnTo>
                  <a:lnTo>
                    <a:pt x="162" y="152"/>
                  </a:lnTo>
                  <a:lnTo>
                    <a:pt x="168" y="138"/>
                  </a:lnTo>
                  <a:lnTo>
                    <a:pt x="172" y="124"/>
                  </a:lnTo>
                  <a:lnTo>
                    <a:pt x="172" y="124"/>
                  </a:lnTo>
                  <a:lnTo>
                    <a:pt x="178" y="90"/>
                  </a:lnTo>
                  <a:lnTo>
                    <a:pt x="182" y="74"/>
                  </a:lnTo>
                  <a:lnTo>
                    <a:pt x="188" y="58"/>
                  </a:lnTo>
                  <a:lnTo>
                    <a:pt x="188" y="58"/>
                  </a:lnTo>
                  <a:lnTo>
                    <a:pt x="196" y="46"/>
                  </a:lnTo>
                  <a:lnTo>
                    <a:pt x="204" y="36"/>
                  </a:lnTo>
                  <a:lnTo>
                    <a:pt x="214" y="26"/>
                  </a:lnTo>
                  <a:lnTo>
                    <a:pt x="224" y="20"/>
                  </a:lnTo>
                  <a:lnTo>
                    <a:pt x="234" y="16"/>
                  </a:lnTo>
                  <a:lnTo>
                    <a:pt x="242" y="14"/>
                  </a:lnTo>
                  <a:lnTo>
                    <a:pt x="252" y="12"/>
                  </a:lnTo>
                  <a:lnTo>
                    <a:pt x="262" y="12"/>
                  </a:lnTo>
                  <a:lnTo>
                    <a:pt x="280" y="14"/>
                  </a:lnTo>
                  <a:lnTo>
                    <a:pt x="296" y="20"/>
                  </a:lnTo>
                  <a:lnTo>
                    <a:pt x="310" y="26"/>
                  </a:lnTo>
                  <a:lnTo>
                    <a:pt x="320" y="30"/>
                  </a:lnTo>
                  <a:lnTo>
                    <a:pt x="320" y="30"/>
                  </a:lnTo>
                  <a:lnTo>
                    <a:pt x="322" y="30"/>
                  </a:lnTo>
                  <a:lnTo>
                    <a:pt x="326" y="28"/>
                  </a:lnTo>
                  <a:lnTo>
                    <a:pt x="330" y="24"/>
                  </a:lnTo>
                  <a:lnTo>
                    <a:pt x="33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1" name="Freeform 92"/>
            <p:cNvSpPr>
              <a:spLocks/>
            </p:cNvSpPr>
            <p:nvPr/>
          </p:nvSpPr>
          <p:spPr bwMode="auto">
            <a:xfrm>
              <a:off x="7684168" y="6565232"/>
              <a:ext cx="1459832" cy="1283368"/>
            </a:xfrm>
            <a:custGeom>
              <a:avLst/>
              <a:gdLst/>
              <a:ahLst/>
              <a:cxnLst>
                <a:cxn ang="0">
                  <a:pos x="76" y="34"/>
                </a:cxn>
                <a:cxn ang="0">
                  <a:pos x="76" y="34"/>
                </a:cxn>
                <a:cxn ang="0">
                  <a:pos x="92" y="30"/>
                </a:cxn>
                <a:cxn ang="0">
                  <a:pos x="106" y="28"/>
                </a:cxn>
                <a:cxn ang="0">
                  <a:pos x="138" y="24"/>
                </a:cxn>
                <a:cxn ang="0">
                  <a:pos x="138" y="24"/>
                </a:cxn>
                <a:cxn ang="0">
                  <a:pos x="160" y="20"/>
                </a:cxn>
                <a:cxn ang="0">
                  <a:pos x="172" y="16"/>
                </a:cxn>
                <a:cxn ang="0">
                  <a:pos x="182" y="10"/>
                </a:cxn>
                <a:cxn ang="0">
                  <a:pos x="182" y="0"/>
                </a:cxn>
                <a:cxn ang="0">
                  <a:pos x="182" y="0"/>
                </a:cxn>
                <a:cxn ang="0">
                  <a:pos x="172" y="6"/>
                </a:cxn>
                <a:cxn ang="0">
                  <a:pos x="172" y="6"/>
                </a:cxn>
                <a:cxn ang="0">
                  <a:pos x="158" y="10"/>
                </a:cxn>
                <a:cxn ang="0">
                  <a:pos x="146" y="14"/>
                </a:cxn>
                <a:cxn ang="0">
                  <a:pos x="118" y="16"/>
                </a:cxn>
                <a:cxn ang="0">
                  <a:pos x="92" y="20"/>
                </a:cxn>
                <a:cxn ang="0">
                  <a:pos x="78" y="22"/>
                </a:cxn>
                <a:cxn ang="0">
                  <a:pos x="66" y="26"/>
                </a:cxn>
                <a:cxn ang="0">
                  <a:pos x="66" y="26"/>
                </a:cxn>
                <a:cxn ang="0">
                  <a:pos x="52" y="34"/>
                </a:cxn>
                <a:cxn ang="0">
                  <a:pos x="38" y="44"/>
                </a:cxn>
                <a:cxn ang="0">
                  <a:pos x="26" y="54"/>
                </a:cxn>
                <a:cxn ang="0">
                  <a:pos x="16" y="68"/>
                </a:cxn>
                <a:cxn ang="0">
                  <a:pos x="6" y="84"/>
                </a:cxn>
                <a:cxn ang="0">
                  <a:pos x="2" y="102"/>
                </a:cxn>
                <a:cxn ang="0">
                  <a:pos x="0" y="122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4" y="150"/>
                </a:cxn>
                <a:cxn ang="0">
                  <a:pos x="6" y="152"/>
                </a:cxn>
                <a:cxn ang="0">
                  <a:pos x="8" y="156"/>
                </a:cxn>
                <a:cxn ang="0">
                  <a:pos x="10" y="160"/>
                </a:cxn>
                <a:cxn ang="0">
                  <a:pos x="26" y="160"/>
                </a:cxn>
                <a:cxn ang="0">
                  <a:pos x="26" y="160"/>
                </a:cxn>
                <a:cxn ang="0">
                  <a:pos x="24" y="148"/>
                </a:cxn>
                <a:cxn ang="0">
                  <a:pos x="22" y="132"/>
                </a:cxn>
                <a:cxn ang="0">
                  <a:pos x="20" y="112"/>
                </a:cxn>
                <a:cxn ang="0">
                  <a:pos x="22" y="94"/>
                </a:cxn>
                <a:cxn ang="0">
                  <a:pos x="28" y="76"/>
                </a:cxn>
                <a:cxn ang="0">
                  <a:pos x="32" y="66"/>
                </a:cxn>
                <a:cxn ang="0">
                  <a:pos x="38" y="58"/>
                </a:cxn>
                <a:cxn ang="0">
                  <a:pos x="46" y="50"/>
                </a:cxn>
                <a:cxn ang="0">
                  <a:pos x="54" y="44"/>
                </a:cxn>
                <a:cxn ang="0">
                  <a:pos x="64" y="38"/>
                </a:cxn>
                <a:cxn ang="0">
                  <a:pos x="76" y="34"/>
                </a:cxn>
                <a:cxn ang="0">
                  <a:pos x="76" y="34"/>
                </a:cxn>
              </a:cxnLst>
              <a:rect l="0" t="0" r="r" b="b"/>
              <a:pathLst>
                <a:path w="182" h="160">
                  <a:moveTo>
                    <a:pt x="76" y="34"/>
                  </a:moveTo>
                  <a:lnTo>
                    <a:pt x="76" y="34"/>
                  </a:lnTo>
                  <a:lnTo>
                    <a:pt x="92" y="30"/>
                  </a:lnTo>
                  <a:lnTo>
                    <a:pt x="106" y="28"/>
                  </a:lnTo>
                  <a:lnTo>
                    <a:pt x="138" y="24"/>
                  </a:lnTo>
                  <a:lnTo>
                    <a:pt x="138" y="24"/>
                  </a:lnTo>
                  <a:lnTo>
                    <a:pt x="160" y="20"/>
                  </a:lnTo>
                  <a:lnTo>
                    <a:pt x="172" y="16"/>
                  </a:lnTo>
                  <a:lnTo>
                    <a:pt x="182" y="1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2" y="6"/>
                  </a:lnTo>
                  <a:lnTo>
                    <a:pt x="172" y="6"/>
                  </a:lnTo>
                  <a:lnTo>
                    <a:pt x="158" y="10"/>
                  </a:lnTo>
                  <a:lnTo>
                    <a:pt x="146" y="14"/>
                  </a:lnTo>
                  <a:lnTo>
                    <a:pt x="118" y="16"/>
                  </a:lnTo>
                  <a:lnTo>
                    <a:pt x="92" y="20"/>
                  </a:lnTo>
                  <a:lnTo>
                    <a:pt x="78" y="22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52" y="34"/>
                  </a:lnTo>
                  <a:lnTo>
                    <a:pt x="38" y="44"/>
                  </a:lnTo>
                  <a:lnTo>
                    <a:pt x="26" y="54"/>
                  </a:lnTo>
                  <a:lnTo>
                    <a:pt x="16" y="68"/>
                  </a:lnTo>
                  <a:lnTo>
                    <a:pt x="6" y="84"/>
                  </a:lnTo>
                  <a:lnTo>
                    <a:pt x="2" y="102"/>
                  </a:lnTo>
                  <a:lnTo>
                    <a:pt x="0" y="122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4" y="150"/>
                  </a:lnTo>
                  <a:lnTo>
                    <a:pt x="6" y="152"/>
                  </a:lnTo>
                  <a:lnTo>
                    <a:pt x="8" y="156"/>
                  </a:lnTo>
                  <a:lnTo>
                    <a:pt x="10" y="160"/>
                  </a:lnTo>
                  <a:lnTo>
                    <a:pt x="26" y="160"/>
                  </a:lnTo>
                  <a:lnTo>
                    <a:pt x="26" y="160"/>
                  </a:lnTo>
                  <a:lnTo>
                    <a:pt x="24" y="148"/>
                  </a:lnTo>
                  <a:lnTo>
                    <a:pt x="22" y="132"/>
                  </a:lnTo>
                  <a:lnTo>
                    <a:pt x="20" y="112"/>
                  </a:lnTo>
                  <a:lnTo>
                    <a:pt x="22" y="94"/>
                  </a:lnTo>
                  <a:lnTo>
                    <a:pt x="28" y="76"/>
                  </a:lnTo>
                  <a:lnTo>
                    <a:pt x="32" y="66"/>
                  </a:lnTo>
                  <a:lnTo>
                    <a:pt x="38" y="58"/>
                  </a:lnTo>
                  <a:lnTo>
                    <a:pt x="46" y="50"/>
                  </a:lnTo>
                  <a:lnTo>
                    <a:pt x="54" y="44"/>
                  </a:lnTo>
                  <a:lnTo>
                    <a:pt x="64" y="38"/>
                  </a:lnTo>
                  <a:lnTo>
                    <a:pt x="76" y="34"/>
                  </a:lnTo>
                  <a:lnTo>
                    <a:pt x="76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2" name="Freeform 93"/>
            <p:cNvSpPr>
              <a:spLocks/>
            </p:cNvSpPr>
            <p:nvPr/>
          </p:nvSpPr>
          <p:spPr bwMode="auto">
            <a:xfrm>
              <a:off x="8550442" y="5297905"/>
              <a:ext cx="593558" cy="737937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0" y="54"/>
                </a:cxn>
                <a:cxn ang="0">
                  <a:pos x="0" y="68"/>
                </a:cxn>
                <a:cxn ang="0">
                  <a:pos x="4" y="80"/>
                </a:cxn>
                <a:cxn ang="0">
                  <a:pos x="8" y="86"/>
                </a:cxn>
                <a:cxn ang="0">
                  <a:pos x="12" y="90"/>
                </a:cxn>
                <a:cxn ang="0">
                  <a:pos x="18" y="92"/>
                </a:cxn>
                <a:cxn ang="0">
                  <a:pos x="26" y="92"/>
                </a:cxn>
                <a:cxn ang="0">
                  <a:pos x="26" y="92"/>
                </a:cxn>
                <a:cxn ang="0">
                  <a:pos x="36" y="92"/>
                </a:cxn>
                <a:cxn ang="0">
                  <a:pos x="44" y="88"/>
                </a:cxn>
                <a:cxn ang="0">
                  <a:pos x="48" y="82"/>
                </a:cxn>
                <a:cxn ang="0">
                  <a:pos x="50" y="76"/>
                </a:cxn>
                <a:cxn ang="0">
                  <a:pos x="52" y="68"/>
                </a:cxn>
                <a:cxn ang="0">
                  <a:pos x="50" y="60"/>
                </a:cxn>
                <a:cxn ang="0">
                  <a:pos x="48" y="52"/>
                </a:cxn>
                <a:cxn ang="0">
                  <a:pos x="44" y="44"/>
                </a:cxn>
                <a:cxn ang="0">
                  <a:pos x="44" y="44"/>
                </a:cxn>
                <a:cxn ang="0">
                  <a:pos x="46" y="48"/>
                </a:cxn>
                <a:cxn ang="0">
                  <a:pos x="48" y="58"/>
                </a:cxn>
                <a:cxn ang="0">
                  <a:pos x="48" y="68"/>
                </a:cxn>
                <a:cxn ang="0">
                  <a:pos x="46" y="74"/>
                </a:cxn>
                <a:cxn ang="0">
                  <a:pos x="44" y="78"/>
                </a:cxn>
                <a:cxn ang="0">
                  <a:pos x="44" y="78"/>
                </a:cxn>
                <a:cxn ang="0">
                  <a:pos x="38" y="82"/>
                </a:cxn>
                <a:cxn ang="0">
                  <a:pos x="32" y="84"/>
                </a:cxn>
                <a:cxn ang="0">
                  <a:pos x="28" y="86"/>
                </a:cxn>
                <a:cxn ang="0">
                  <a:pos x="22" y="84"/>
                </a:cxn>
                <a:cxn ang="0">
                  <a:pos x="22" y="84"/>
                </a:cxn>
                <a:cxn ang="0">
                  <a:pos x="12" y="80"/>
                </a:cxn>
                <a:cxn ang="0">
                  <a:pos x="6" y="74"/>
                </a:cxn>
                <a:cxn ang="0">
                  <a:pos x="2" y="70"/>
                </a:cxn>
                <a:cxn ang="0">
                  <a:pos x="0" y="64"/>
                </a:cxn>
                <a:cxn ang="0">
                  <a:pos x="0" y="5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8" y="42"/>
                </a:cxn>
                <a:cxn ang="0">
                  <a:pos x="16" y="32"/>
                </a:cxn>
                <a:cxn ang="0">
                  <a:pos x="26" y="24"/>
                </a:cxn>
                <a:cxn ang="0">
                  <a:pos x="38" y="18"/>
                </a:cxn>
                <a:cxn ang="0">
                  <a:pos x="38" y="18"/>
                </a:cxn>
                <a:cxn ang="0">
                  <a:pos x="56" y="12"/>
                </a:cxn>
                <a:cxn ang="0">
                  <a:pos x="74" y="12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2" y="2"/>
                </a:cxn>
                <a:cxn ang="0">
                  <a:pos x="50" y="4"/>
                </a:cxn>
                <a:cxn ang="0">
                  <a:pos x="36" y="8"/>
                </a:cxn>
                <a:cxn ang="0">
                  <a:pos x="26" y="14"/>
                </a:cxn>
                <a:cxn ang="0">
                  <a:pos x="16" y="22"/>
                </a:cxn>
                <a:cxn ang="0">
                  <a:pos x="8" y="30"/>
                </a:cxn>
                <a:cxn ang="0">
                  <a:pos x="2" y="42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74" h="92">
                  <a:moveTo>
                    <a:pt x="0" y="54"/>
                  </a:moveTo>
                  <a:lnTo>
                    <a:pt x="0" y="54"/>
                  </a:lnTo>
                  <a:lnTo>
                    <a:pt x="0" y="68"/>
                  </a:lnTo>
                  <a:lnTo>
                    <a:pt x="4" y="80"/>
                  </a:lnTo>
                  <a:lnTo>
                    <a:pt x="8" y="86"/>
                  </a:lnTo>
                  <a:lnTo>
                    <a:pt x="12" y="90"/>
                  </a:lnTo>
                  <a:lnTo>
                    <a:pt x="18" y="92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36" y="92"/>
                  </a:lnTo>
                  <a:lnTo>
                    <a:pt x="44" y="88"/>
                  </a:lnTo>
                  <a:lnTo>
                    <a:pt x="48" y="82"/>
                  </a:lnTo>
                  <a:lnTo>
                    <a:pt x="50" y="76"/>
                  </a:lnTo>
                  <a:lnTo>
                    <a:pt x="52" y="68"/>
                  </a:lnTo>
                  <a:lnTo>
                    <a:pt x="50" y="60"/>
                  </a:lnTo>
                  <a:lnTo>
                    <a:pt x="48" y="52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6" y="48"/>
                  </a:lnTo>
                  <a:lnTo>
                    <a:pt x="48" y="58"/>
                  </a:lnTo>
                  <a:lnTo>
                    <a:pt x="48" y="68"/>
                  </a:lnTo>
                  <a:lnTo>
                    <a:pt x="46" y="74"/>
                  </a:lnTo>
                  <a:lnTo>
                    <a:pt x="44" y="78"/>
                  </a:lnTo>
                  <a:lnTo>
                    <a:pt x="44" y="78"/>
                  </a:lnTo>
                  <a:lnTo>
                    <a:pt x="38" y="82"/>
                  </a:lnTo>
                  <a:lnTo>
                    <a:pt x="32" y="84"/>
                  </a:lnTo>
                  <a:lnTo>
                    <a:pt x="28" y="86"/>
                  </a:lnTo>
                  <a:lnTo>
                    <a:pt x="22" y="84"/>
                  </a:lnTo>
                  <a:lnTo>
                    <a:pt x="22" y="84"/>
                  </a:lnTo>
                  <a:lnTo>
                    <a:pt x="12" y="80"/>
                  </a:lnTo>
                  <a:lnTo>
                    <a:pt x="6" y="74"/>
                  </a:lnTo>
                  <a:lnTo>
                    <a:pt x="2" y="70"/>
                  </a:lnTo>
                  <a:lnTo>
                    <a:pt x="0" y="64"/>
                  </a:lnTo>
                  <a:lnTo>
                    <a:pt x="0" y="5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8" y="42"/>
                  </a:lnTo>
                  <a:lnTo>
                    <a:pt x="16" y="32"/>
                  </a:lnTo>
                  <a:lnTo>
                    <a:pt x="26" y="24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56" y="12"/>
                  </a:lnTo>
                  <a:lnTo>
                    <a:pt x="74" y="12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2" y="2"/>
                  </a:lnTo>
                  <a:lnTo>
                    <a:pt x="50" y="4"/>
                  </a:lnTo>
                  <a:lnTo>
                    <a:pt x="36" y="8"/>
                  </a:lnTo>
                  <a:lnTo>
                    <a:pt x="26" y="14"/>
                  </a:lnTo>
                  <a:lnTo>
                    <a:pt x="16" y="22"/>
                  </a:lnTo>
                  <a:lnTo>
                    <a:pt x="8" y="30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3" name="Freeform 94"/>
            <p:cNvSpPr>
              <a:spLocks/>
            </p:cNvSpPr>
            <p:nvPr/>
          </p:nvSpPr>
          <p:spPr bwMode="auto">
            <a:xfrm>
              <a:off x="4042611" y="2602832"/>
              <a:ext cx="3128211" cy="2213811"/>
            </a:xfrm>
            <a:custGeom>
              <a:avLst/>
              <a:gdLst/>
              <a:ahLst/>
              <a:cxnLst>
                <a:cxn ang="0">
                  <a:pos x="390" y="276"/>
                </a:cxn>
                <a:cxn ang="0">
                  <a:pos x="356" y="246"/>
                </a:cxn>
                <a:cxn ang="0">
                  <a:pos x="326" y="212"/>
                </a:cxn>
                <a:cxn ang="0">
                  <a:pos x="278" y="132"/>
                </a:cxn>
                <a:cxn ang="0">
                  <a:pos x="240" y="74"/>
                </a:cxn>
                <a:cxn ang="0">
                  <a:pos x="208" y="42"/>
                </a:cxn>
                <a:cxn ang="0">
                  <a:pos x="172" y="16"/>
                </a:cxn>
                <a:cxn ang="0">
                  <a:pos x="150" y="8"/>
                </a:cxn>
                <a:cxn ang="0">
                  <a:pos x="120" y="0"/>
                </a:cxn>
                <a:cxn ang="0">
                  <a:pos x="88" y="0"/>
                </a:cxn>
                <a:cxn ang="0">
                  <a:pos x="58" y="8"/>
                </a:cxn>
                <a:cxn ang="0">
                  <a:pos x="32" y="26"/>
                </a:cxn>
                <a:cxn ang="0">
                  <a:pos x="24" y="34"/>
                </a:cxn>
                <a:cxn ang="0">
                  <a:pos x="8" y="62"/>
                </a:cxn>
                <a:cxn ang="0">
                  <a:pos x="0" y="108"/>
                </a:cxn>
                <a:cxn ang="0">
                  <a:pos x="6" y="140"/>
                </a:cxn>
                <a:cxn ang="0">
                  <a:pos x="14" y="160"/>
                </a:cxn>
                <a:cxn ang="0">
                  <a:pos x="28" y="176"/>
                </a:cxn>
                <a:cxn ang="0">
                  <a:pos x="36" y="182"/>
                </a:cxn>
                <a:cxn ang="0">
                  <a:pos x="22" y="170"/>
                </a:cxn>
                <a:cxn ang="0">
                  <a:pos x="8" y="142"/>
                </a:cxn>
                <a:cxn ang="0">
                  <a:pos x="4" y="120"/>
                </a:cxn>
                <a:cxn ang="0">
                  <a:pos x="8" y="92"/>
                </a:cxn>
                <a:cxn ang="0">
                  <a:pos x="16" y="60"/>
                </a:cxn>
                <a:cxn ang="0">
                  <a:pos x="22" y="48"/>
                </a:cxn>
                <a:cxn ang="0">
                  <a:pos x="36" y="30"/>
                </a:cxn>
                <a:cxn ang="0">
                  <a:pos x="54" y="18"/>
                </a:cxn>
                <a:cxn ang="0">
                  <a:pos x="86" y="8"/>
                </a:cxn>
                <a:cxn ang="0">
                  <a:pos x="132" y="10"/>
                </a:cxn>
                <a:cxn ang="0">
                  <a:pos x="174" y="24"/>
                </a:cxn>
                <a:cxn ang="0">
                  <a:pos x="190" y="34"/>
                </a:cxn>
                <a:cxn ang="0">
                  <a:pos x="218" y="62"/>
                </a:cxn>
                <a:cxn ang="0">
                  <a:pos x="254" y="112"/>
                </a:cxn>
                <a:cxn ang="0">
                  <a:pos x="274" y="148"/>
                </a:cxn>
                <a:cxn ang="0">
                  <a:pos x="320" y="218"/>
                </a:cxn>
                <a:cxn ang="0">
                  <a:pos x="348" y="250"/>
                </a:cxn>
                <a:cxn ang="0">
                  <a:pos x="380" y="276"/>
                </a:cxn>
                <a:cxn ang="0">
                  <a:pos x="382" y="276"/>
                </a:cxn>
                <a:cxn ang="0">
                  <a:pos x="390" y="276"/>
                </a:cxn>
              </a:cxnLst>
              <a:rect l="0" t="0" r="r" b="b"/>
              <a:pathLst>
                <a:path w="390" h="276">
                  <a:moveTo>
                    <a:pt x="390" y="276"/>
                  </a:moveTo>
                  <a:lnTo>
                    <a:pt x="390" y="276"/>
                  </a:lnTo>
                  <a:lnTo>
                    <a:pt x="372" y="262"/>
                  </a:lnTo>
                  <a:lnTo>
                    <a:pt x="356" y="246"/>
                  </a:lnTo>
                  <a:lnTo>
                    <a:pt x="340" y="230"/>
                  </a:lnTo>
                  <a:lnTo>
                    <a:pt x="326" y="212"/>
                  </a:lnTo>
                  <a:lnTo>
                    <a:pt x="302" y="172"/>
                  </a:lnTo>
                  <a:lnTo>
                    <a:pt x="278" y="132"/>
                  </a:lnTo>
                  <a:lnTo>
                    <a:pt x="252" y="92"/>
                  </a:lnTo>
                  <a:lnTo>
                    <a:pt x="240" y="74"/>
                  </a:lnTo>
                  <a:lnTo>
                    <a:pt x="224" y="56"/>
                  </a:lnTo>
                  <a:lnTo>
                    <a:pt x="208" y="42"/>
                  </a:lnTo>
                  <a:lnTo>
                    <a:pt x="192" y="28"/>
                  </a:lnTo>
                  <a:lnTo>
                    <a:pt x="172" y="16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36" y="4"/>
                  </a:lnTo>
                  <a:lnTo>
                    <a:pt x="120" y="0"/>
                  </a:lnTo>
                  <a:lnTo>
                    <a:pt x="104" y="0"/>
                  </a:lnTo>
                  <a:lnTo>
                    <a:pt x="88" y="0"/>
                  </a:lnTo>
                  <a:lnTo>
                    <a:pt x="74" y="2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24" y="34"/>
                  </a:lnTo>
                  <a:lnTo>
                    <a:pt x="18" y="42"/>
                  </a:lnTo>
                  <a:lnTo>
                    <a:pt x="8" y="62"/>
                  </a:lnTo>
                  <a:lnTo>
                    <a:pt x="2" y="84"/>
                  </a:lnTo>
                  <a:lnTo>
                    <a:pt x="0" y="108"/>
                  </a:lnTo>
                  <a:lnTo>
                    <a:pt x="2" y="130"/>
                  </a:lnTo>
                  <a:lnTo>
                    <a:pt x="6" y="140"/>
                  </a:lnTo>
                  <a:lnTo>
                    <a:pt x="10" y="150"/>
                  </a:lnTo>
                  <a:lnTo>
                    <a:pt x="14" y="160"/>
                  </a:lnTo>
                  <a:lnTo>
                    <a:pt x="20" y="168"/>
                  </a:lnTo>
                  <a:lnTo>
                    <a:pt x="28" y="176"/>
                  </a:lnTo>
                  <a:lnTo>
                    <a:pt x="36" y="182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2" y="170"/>
                  </a:lnTo>
                  <a:lnTo>
                    <a:pt x="14" y="158"/>
                  </a:lnTo>
                  <a:lnTo>
                    <a:pt x="8" y="142"/>
                  </a:lnTo>
                  <a:lnTo>
                    <a:pt x="6" y="132"/>
                  </a:lnTo>
                  <a:lnTo>
                    <a:pt x="4" y="120"/>
                  </a:lnTo>
                  <a:lnTo>
                    <a:pt x="6" y="108"/>
                  </a:lnTo>
                  <a:lnTo>
                    <a:pt x="8" y="92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8" y="40"/>
                  </a:lnTo>
                  <a:lnTo>
                    <a:pt x="36" y="30"/>
                  </a:lnTo>
                  <a:lnTo>
                    <a:pt x="44" y="24"/>
                  </a:lnTo>
                  <a:lnTo>
                    <a:pt x="54" y="18"/>
                  </a:lnTo>
                  <a:lnTo>
                    <a:pt x="64" y="14"/>
                  </a:lnTo>
                  <a:lnTo>
                    <a:pt x="86" y="8"/>
                  </a:lnTo>
                  <a:lnTo>
                    <a:pt x="110" y="8"/>
                  </a:lnTo>
                  <a:lnTo>
                    <a:pt x="132" y="10"/>
                  </a:lnTo>
                  <a:lnTo>
                    <a:pt x="154" y="16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90" y="34"/>
                  </a:lnTo>
                  <a:lnTo>
                    <a:pt x="204" y="48"/>
                  </a:lnTo>
                  <a:lnTo>
                    <a:pt x="218" y="62"/>
                  </a:lnTo>
                  <a:lnTo>
                    <a:pt x="232" y="78"/>
                  </a:lnTo>
                  <a:lnTo>
                    <a:pt x="254" y="112"/>
                  </a:lnTo>
                  <a:lnTo>
                    <a:pt x="274" y="148"/>
                  </a:lnTo>
                  <a:lnTo>
                    <a:pt x="274" y="148"/>
                  </a:lnTo>
                  <a:lnTo>
                    <a:pt x="296" y="184"/>
                  </a:lnTo>
                  <a:lnTo>
                    <a:pt x="320" y="218"/>
                  </a:lnTo>
                  <a:lnTo>
                    <a:pt x="334" y="236"/>
                  </a:lnTo>
                  <a:lnTo>
                    <a:pt x="348" y="250"/>
                  </a:lnTo>
                  <a:lnTo>
                    <a:pt x="364" y="264"/>
                  </a:lnTo>
                  <a:lnTo>
                    <a:pt x="380" y="276"/>
                  </a:lnTo>
                  <a:lnTo>
                    <a:pt x="380" y="276"/>
                  </a:lnTo>
                  <a:lnTo>
                    <a:pt x="382" y="276"/>
                  </a:lnTo>
                  <a:lnTo>
                    <a:pt x="386" y="276"/>
                  </a:lnTo>
                  <a:lnTo>
                    <a:pt x="390" y="276"/>
                  </a:lnTo>
                  <a:lnTo>
                    <a:pt x="390" y="2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4" name="Freeform 95"/>
            <p:cNvSpPr>
              <a:spLocks/>
            </p:cNvSpPr>
            <p:nvPr/>
          </p:nvSpPr>
          <p:spPr bwMode="auto">
            <a:xfrm>
              <a:off x="6497053" y="1399674"/>
              <a:ext cx="1171074" cy="1074821"/>
            </a:xfrm>
            <a:custGeom>
              <a:avLst/>
              <a:gdLst/>
              <a:ahLst/>
              <a:cxnLst>
                <a:cxn ang="0">
                  <a:pos x="18" y="134"/>
                </a:cxn>
                <a:cxn ang="0">
                  <a:pos x="10" y="8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32" y="32"/>
                </a:cxn>
                <a:cxn ang="0">
                  <a:pos x="62" y="10"/>
                </a:cxn>
                <a:cxn ang="0">
                  <a:pos x="76" y="6"/>
                </a:cxn>
                <a:cxn ang="0">
                  <a:pos x="104" y="8"/>
                </a:cxn>
                <a:cxn ang="0">
                  <a:pos x="126" y="24"/>
                </a:cxn>
                <a:cxn ang="0">
                  <a:pos x="138" y="48"/>
                </a:cxn>
                <a:cxn ang="0">
                  <a:pos x="140" y="64"/>
                </a:cxn>
                <a:cxn ang="0">
                  <a:pos x="134" y="82"/>
                </a:cxn>
                <a:cxn ang="0">
                  <a:pos x="120" y="96"/>
                </a:cxn>
                <a:cxn ang="0">
                  <a:pos x="114" y="100"/>
                </a:cxn>
                <a:cxn ang="0">
                  <a:pos x="100" y="96"/>
                </a:cxn>
                <a:cxn ang="0">
                  <a:pos x="80" y="82"/>
                </a:cxn>
                <a:cxn ang="0">
                  <a:pos x="72" y="72"/>
                </a:cxn>
                <a:cxn ang="0">
                  <a:pos x="66" y="56"/>
                </a:cxn>
                <a:cxn ang="0">
                  <a:pos x="70" y="40"/>
                </a:cxn>
                <a:cxn ang="0">
                  <a:pos x="72" y="36"/>
                </a:cxn>
                <a:cxn ang="0">
                  <a:pos x="82" y="34"/>
                </a:cxn>
                <a:cxn ang="0">
                  <a:pos x="94" y="42"/>
                </a:cxn>
                <a:cxn ang="0">
                  <a:pos x="98" y="50"/>
                </a:cxn>
                <a:cxn ang="0">
                  <a:pos x="96" y="64"/>
                </a:cxn>
                <a:cxn ang="0">
                  <a:pos x="88" y="74"/>
                </a:cxn>
                <a:cxn ang="0">
                  <a:pos x="92" y="72"/>
                </a:cxn>
                <a:cxn ang="0">
                  <a:pos x="102" y="52"/>
                </a:cxn>
                <a:cxn ang="0">
                  <a:pos x="102" y="40"/>
                </a:cxn>
                <a:cxn ang="0">
                  <a:pos x="98" y="36"/>
                </a:cxn>
                <a:cxn ang="0">
                  <a:pos x="86" y="30"/>
                </a:cxn>
                <a:cxn ang="0">
                  <a:pos x="80" y="30"/>
                </a:cxn>
                <a:cxn ang="0">
                  <a:pos x="70" y="34"/>
                </a:cxn>
                <a:cxn ang="0">
                  <a:pos x="62" y="42"/>
                </a:cxn>
                <a:cxn ang="0">
                  <a:pos x="60" y="54"/>
                </a:cxn>
                <a:cxn ang="0">
                  <a:pos x="64" y="66"/>
                </a:cxn>
                <a:cxn ang="0">
                  <a:pos x="70" y="78"/>
                </a:cxn>
                <a:cxn ang="0">
                  <a:pos x="86" y="94"/>
                </a:cxn>
                <a:cxn ang="0">
                  <a:pos x="108" y="104"/>
                </a:cxn>
                <a:cxn ang="0">
                  <a:pos x="128" y="98"/>
                </a:cxn>
                <a:cxn ang="0">
                  <a:pos x="138" y="88"/>
                </a:cxn>
                <a:cxn ang="0">
                  <a:pos x="144" y="74"/>
                </a:cxn>
                <a:cxn ang="0">
                  <a:pos x="142" y="42"/>
                </a:cxn>
                <a:cxn ang="0">
                  <a:pos x="136" y="28"/>
                </a:cxn>
                <a:cxn ang="0">
                  <a:pos x="116" y="8"/>
                </a:cxn>
                <a:cxn ang="0">
                  <a:pos x="88" y="0"/>
                </a:cxn>
                <a:cxn ang="0">
                  <a:pos x="70" y="4"/>
                </a:cxn>
                <a:cxn ang="0">
                  <a:pos x="38" y="18"/>
                </a:cxn>
                <a:cxn ang="0">
                  <a:pos x="24" y="32"/>
                </a:cxn>
                <a:cxn ang="0">
                  <a:pos x="8" y="52"/>
                </a:cxn>
                <a:cxn ang="0">
                  <a:pos x="0" y="76"/>
                </a:cxn>
                <a:cxn ang="0">
                  <a:pos x="0" y="84"/>
                </a:cxn>
                <a:cxn ang="0">
                  <a:pos x="2" y="114"/>
                </a:cxn>
                <a:cxn ang="0">
                  <a:pos x="6" y="130"/>
                </a:cxn>
                <a:cxn ang="0">
                  <a:pos x="6" y="128"/>
                </a:cxn>
                <a:cxn ang="0">
                  <a:pos x="8" y="124"/>
                </a:cxn>
                <a:cxn ang="0">
                  <a:pos x="18" y="134"/>
                </a:cxn>
              </a:cxnLst>
              <a:rect l="0" t="0" r="r" b="b"/>
              <a:pathLst>
                <a:path w="146" h="134">
                  <a:moveTo>
                    <a:pt x="18" y="134"/>
                  </a:moveTo>
                  <a:lnTo>
                    <a:pt x="18" y="134"/>
                  </a:lnTo>
                  <a:lnTo>
                    <a:pt x="12" y="100"/>
                  </a:lnTo>
                  <a:lnTo>
                    <a:pt x="10" y="82"/>
                  </a:lnTo>
                  <a:lnTo>
                    <a:pt x="10" y="7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0" y="48"/>
                  </a:lnTo>
                  <a:lnTo>
                    <a:pt x="32" y="32"/>
                  </a:lnTo>
                  <a:lnTo>
                    <a:pt x="46" y="2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76" y="6"/>
                  </a:lnTo>
                  <a:lnTo>
                    <a:pt x="90" y="6"/>
                  </a:lnTo>
                  <a:lnTo>
                    <a:pt x="104" y="8"/>
                  </a:lnTo>
                  <a:lnTo>
                    <a:pt x="116" y="14"/>
                  </a:lnTo>
                  <a:lnTo>
                    <a:pt x="126" y="24"/>
                  </a:lnTo>
                  <a:lnTo>
                    <a:pt x="134" y="34"/>
                  </a:lnTo>
                  <a:lnTo>
                    <a:pt x="138" y="48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38" y="72"/>
                  </a:lnTo>
                  <a:lnTo>
                    <a:pt x="134" y="82"/>
                  </a:lnTo>
                  <a:lnTo>
                    <a:pt x="128" y="90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14" y="100"/>
                  </a:lnTo>
                  <a:lnTo>
                    <a:pt x="106" y="98"/>
                  </a:lnTo>
                  <a:lnTo>
                    <a:pt x="100" y="96"/>
                  </a:lnTo>
                  <a:lnTo>
                    <a:pt x="92" y="92"/>
                  </a:lnTo>
                  <a:lnTo>
                    <a:pt x="80" y="8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68" y="64"/>
                  </a:lnTo>
                  <a:lnTo>
                    <a:pt x="66" y="56"/>
                  </a:lnTo>
                  <a:lnTo>
                    <a:pt x="66" y="48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2" y="36"/>
                  </a:lnTo>
                  <a:lnTo>
                    <a:pt x="76" y="34"/>
                  </a:lnTo>
                  <a:lnTo>
                    <a:pt x="82" y="34"/>
                  </a:lnTo>
                  <a:lnTo>
                    <a:pt x="86" y="36"/>
                  </a:lnTo>
                  <a:lnTo>
                    <a:pt x="94" y="42"/>
                  </a:lnTo>
                  <a:lnTo>
                    <a:pt x="98" y="50"/>
                  </a:lnTo>
                  <a:lnTo>
                    <a:pt x="98" y="50"/>
                  </a:lnTo>
                  <a:lnTo>
                    <a:pt x="98" y="56"/>
                  </a:lnTo>
                  <a:lnTo>
                    <a:pt x="96" y="64"/>
                  </a:lnTo>
                  <a:lnTo>
                    <a:pt x="92" y="70"/>
                  </a:lnTo>
                  <a:lnTo>
                    <a:pt x="88" y="74"/>
                  </a:lnTo>
                  <a:lnTo>
                    <a:pt x="88" y="74"/>
                  </a:lnTo>
                  <a:lnTo>
                    <a:pt x="92" y="72"/>
                  </a:lnTo>
                  <a:lnTo>
                    <a:pt x="98" y="64"/>
                  </a:lnTo>
                  <a:lnTo>
                    <a:pt x="102" y="52"/>
                  </a:lnTo>
                  <a:lnTo>
                    <a:pt x="102" y="46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98" y="36"/>
                  </a:lnTo>
                  <a:lnTo>
                    <a:pt x="92" y="32"/>
                  </a:lnTo>
                  <a:lnTo>
                    <a:pt x="86" y="30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74" y="30"/>
                  </a:lnTo>
                  <a:lnTo>
                    <a:pt x="70" y="34"/>
                  </a:lnTo>
                  <a:lnTo>
                    <a:pt x="66" y="38"/>
                  </a:lnTo>
                  <a:lnTo>
                    <a:pt x="62" y="42"/>
                  </a:lnTo>
                  <a:lnTo>
                    <a:pt x="60" y="48"/>
                  </a:lnTo>
                  <a:lnTo>
                    <a:pt x="60" y="54"/>
                  </a:lnTo>
                  <a:lnTo>
                    <a:pt x="60" y="6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70" y="78"/>
                  </a:lnTo>
                  <a:lnTo>
                    <a:pt x="78" y="86"/>
                  </a:lnTo>
                  <a:lnTo>
                    <a:pt x="86" y="94"/>
                  </a:lnTo>
                  <a:lnTo>
                    <a:pt x="96" y="100"/>
                  </a:lnTo>
                  <a:lnTo>
                    <a:pt x="108" y="104"/>
                  </a:lnTo>
                  <a:lnTo>
                    <a:pt x="118" y="102"/>
                  </a:lnTo>
                  <a:lnTo>
                    <a:pt x="128" y="98"/>
                  </a:lnTo>
                  <a:lnTo>
                    <a:pt x="138" y="88"/>
                  </a:lnTo>
                  <a:lnTo>
                    <a:pt x="138" y="88"/>
                  </a:lnTo>
                  <a:lnTo>
                    <a:pt x="142" y="82"/>
                  </a:lnTo>
                  <a:lnTo>
                    <a:pt x="144" y="74"/>
                  </a:lnTo>
                  <a:lnTo>
                    <a:pt x="146" y="58"/>
                  </a:lnTo>
                  <a:lnTo>
                    <a:pt x="142" y="42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28" y="16"/>
                  </a:lnTo>
                  <a:lnTo>
                    <a:pt x="116" y="8"/>
                  </a:lnTo>
                  <a:lnTo>
                    <a:pt x="102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70" y="4"/>
                  </a:lnTo>
                  <a:lnTo>
                    <a:pt x="54" y="10"/>
                  </a:lnTo>
                  <a:lnTo>
                    <a:pt x="38" y="18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4" y="40"/>
                  </a:lnTo>
                  <a:lnTo>
                    <a:pt x="8" y="52"/>
                  </a:lnTo>
                  <a:lnTo>
                    <a:pt x="4" y="6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14"/>
                  </a:lnTo>
                  <a:lnTo>
                    <a:pt x="6" y="128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6" y="124"/>
                  </a:lnTo>
                  <a:lnTo>
                    <a:pt x="8" y="124"/>
                  </a:lnTo>
                  <a:lnTo>
                    <a:pt x="12" y="126"/>
                  </a:lnTo>
                  <a:lnTo>
                    <a:pt x="18" y="134"/>
                  </a:lnTo>
                  <a:lnTo>
                    <a:pt x="18" y="1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5" name="Freeform 96"/>
            <p:cNvSpPr>
              <a:spLocks/>
            </p:cNvSpPr>
            <p:nvPr/>
          </p:nvSpPr>
          <p:spPr bwMode="auto">
            <a:xfrm>
              <a:off x="5871411" y="5731042"/>
              <a:ext cx="1219200" cy="1090863"/>
            </a:xfrm>
            <a:custGeom>
              <a:avLst/>
              <a:gdLst/>
              <a:ahLst/>
              <a:cxnLst>
                <a:cxn ang="0">
                  <a:pos x="144" y="62"/>
                </a:cxn>
                <a:cxn ang="0">
                  <a:pos x="122" y="24"/>
                </a:cxn>
                <a:cxn ang="0">
                  <a:pos x="110" y="16"/>
                </a:cxn>
                <a:cxn ang="0">
                  <a:pos x="94" y="10"/>
                </a:cxn>
                <a:cxn ang="0">
                  <a:pos x="78" y="8"/>
                </a:cxn>
                <a:cxn ang="0">
                  <a:pos x="42" y="18"/>
                </a:cxn>
                <a:cxn ang="0">
                  <a:pos x="30" y="26"/>
                </a:cxn>
                <a:cxn ang="0">
                  <a:pos x="12" y="50"/>
                </a:cxn>
                <a:cxn ang="0">
                  <a:pos x="6" y="78"/>
                </a:cxn>
                <a:cxn ang="0">
                  <a:pos x="14" y="106"/>
                </a:cxn>
                <a:cxn ang="0">
                  <a:pos x="22" y="118"/>
                </a:cxn>
                <a:cxn ang="0">
                  <a:pos x="36" y="126"/>
                </a:cxn>
                <a:cxn ang="0">
                  <a:pos x="52" y="126"/>
                </a:cxn>
                <a:cxn ang="0">
                  <a:pos x="58" y="122"/>
                </a:cxn>
                <a:cxn ang="0">
                  <a:pos x="68" y="110"/>
                </a:cxn>
                <a:cxn ang="0">
                  <a:pos x="72" y="84"/>
                </a:cxn>
                <a:cxn ang="0">
                  <a:pos x="72" y="68"/>
                </a:cxn>
                <a:cxn ang="0">
                  <a:pos x="68" y="54"/>
                </a:cxn>
                <a:cxn ang="0">
                  <a:pos x="56" y="44"/>
                </a:cxn>
                <a:cxn ang="0">
                  <a:pos x="50" y="44"/>
                </a:cxn>
                <a:cxn ang="0">
                  <a:pos x="44" y="50"/>
                </a:cxn>
                <a:cxn ang="0">
                  <a:pos x="38" y="66"/>
                </a:cxn>
                <a:cxn ang="0">
                  <a:pos x="40" y="74"/>
                </a:cxn>
                <a:cxn ang="0">
                  <a:pos x="50" y="82"/>
                </a:cxn>
                <a:cxn ang="0">
                  <a:pos x="62" y="84"/>
                </a:cxn>
                <a:cxn ang="0">
                  <a:pos x="58" y="84"/>
                </a:cxn>
                <a:cxn ang="0">
                  <a:pos x="44" y="82"/>
                </a:cxn>
                <a:cxn ang="0">
                  <a:pos x="34" y="76"/>
                </a:cxn>
                <a:cxn ang="0">
                  <a:pos x="32" y="72"/>
                </a:cxn>
                <a:cxn ang="0">
                  <a:pos x="34" y="58"/>
                </a:cxn>
                <a:cxn ang="0">
                  <a:pos x="40" y="46"/>
                </a:cxn>
                <a:cxn ang="0">
                  <a:pos x="46" y="42"/>
                </a:cxn>
                <a:cxn ang="0">
                  <a:pos x="56" y="40"/>
                </a:cxn>
                <a:cxn ang="0">
                  <a:pos x="66" y="42"/>
                </a:cxn>
                <a:cxn ang="0">
                  <a:pos x="72" y="52"/>
                </a:cxn>
                <a:cxn ang="0">
                  <a:pos x="76" y="58"/>
                </a:cxn>
                <a:cxn ang="0">
                  <a:pos x="78" y="84"/>
                </a:cxn>
                <a:cxn ang="0">
                  <a:pos x="72" y="110"/>
                </a:cxn>
                <a:cxn ang="0">
                  <a:pos x="58" y="128"/>
                </a:cxn>
                <a:cxn ang="0">
                  <a:pos x="34" y="136"/>
                </a:cxn>
                <a:cxn ang="0">
                  <a:pos x="28" y="134"/>
                </a:cxn>
                <a:cxn ang="0">
                  <a:pos x="16" y="126"/>
                </a:cxn>
                <a:cxn ang="0">
                  <a:pos x="4" y="106"/>
                </a:cxn>
                <a:cxn ang="0">
                  <a:pos x="0" y="92"/>
                </a:cxn>
                <a:cxn ang="0">
                  <a:pos x="2" y="60"/>
                </a:cxn>
                <a:cxn ang="0">
                  <a:pos x="18" y="32"/>
                </a:cxn>
                <a:cxn ang="0">
                  <a:pos x="32" y="20"/>
                </a:cxn>
                <a:cxn ang="0">
                  <a:pos x="64" y="4"/>
                </a:cxn>
                <a:cxn ang="0">
                  <a:pos x="82" y="0"/>
                </a:cxn>
                <a:cxn ang="0">
                  <a:pos x="106" y="2"/>
                </a:cxn>
                <a:cxn ang="0">
                  <a:pos x="126" y="14"/>
                </a:cxn>
                <a:cxn ang="0">
                  <a:pos x="134" y="22"/>
                </a:cxn>
                <a:cxn ang="0">
                  <a:pos x="152" y="56"/>
                </a:cxn>
                <a:cxn ang="0">
                  <a:pos x="148" y="60"/>
                </a:cxn>
                <a:cxn ang="0">
                  <a:pos x="144" y="62"/>
                </a:cxn>
              </a:cxnLst>
              <a:rect l="0" t="0" r="r" b="b"/>
              <a:pathLst>
                <a:path w="152" h="136">
                  <a:moveTo>
                    <a:pt x="144" y="62"/>
                  </a:moveTo>
                  <a:lnTo>
                    <a:pt x="144" y="62"/>
                  </a:lnTo>
                  <a:lnTo>
                    <a:pt x="130" y="36"/>
                  </a:lnTo>
                  <a:lnTo>
                    <a:pt x="122" y="24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02" y="12"/>
                  </a:lnTo>
                  <a:lnTo>
                    <a:pt x="94" y="10"/>
                  </a:lnTo>
                  <a:lnTo>
                    <a:pt x="86" y="8"/>
                  </a:lnTo>
                  <a:lnTo>
                    <a:pt x="78" y="8"/>
                  </a:lnTo>
                  <a:lnTo>
                    <a:pt x="60" y="10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0" y="26"/>
                  </a:lnTo>
                  <a:lnTo>
                    <a:pt x="20" y="36"/>
                  </a:lnTo>
                  <a:lnTo>
                    <a:pt x="12" y="50"/>
                  </a:lnTo>
                  <a:lnTo>
                    <a:pt x="8" y="64"/>
                  </a:lnTo>
                  <a:lnTo>
                    <a:pt x="6" y="78"/>
                  </a:lnTo>
                  <a:lnTo>
                    <a:pt x="8" y="92"/>
                  </a:lnTo>
                  <a:lnTo>
                    <a:pt x="14" y="106"/>
                  </a:lnTo>
                  <a:lnTo>
                    <a:pt x="22" y="118"/>
                  </a:lnTo>
                  <a:lnTo>
                    <a:pt x="22" y="118"/>
                  </a:lnTo>
                  <a:lnTo>
                    <a:pt x="28" y="124"/>
                  </a:lnTo>
                  <a:lnTo>
                    <a:pt x="36" y="126"/>
                  </a:lnTo>
                  <a:lnTo>
                    <a:pt x="44" y="128"/>
                  </a:lnTo>
                  <a:lnTo>
                    <a:pt x="52" y="126"/>
                  </a:lnTo>
                  <a:lnTo>
                    <a:pt x="52" y="126"/>
                  </a:lnTo>
                  <a:lnTo>
                    <a:pt x="58" y="122"/>
                  </a:lnTo>
                  <a:lnTo>
                    <a:pt x="64" y="116"/>
                  </a:lnTo>
                  <a:lnTo>
                    <a:pt x="68" y="110"/>
                  </a:lnTo>
                  <a:lnTo>
                    <a:pt x="70" y="100"/>
                  </a:lnTo>
                  <a:lnTo>
                    <a:pt x="72" y="84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0" y="60"/>
                  </a:lnTo>
                  <a:lnTo>
                    <a:pt x="68" y="54"/>
                  </a:lnTo>
                  <a:lnTo>
                    <a:pt x="62" y="48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0" y="44"/>
                  </a:lnTo>
                  <a:lnTo>
                    <a:pt x="46" y="46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8" y="66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44" y="80"/>
                  </a:lnTo>
                  <a:lnTo>
                    <a:pt x="50" y="82"/>
                  </a:lnTo>
                  <a:lnTo>
                    <a:pt x="56" y="84"/>
                  </a:lnTo>
                  <a:lnTo>
                    <a:pt x="62" y="84"/>
                  </a:lnTo>
                  <a:lnTo>
                    <a:pt x="62" y="84"/>
                  </a:lnTo>
                  <a:lnTo>
                    <a:pt x="58" y="84"/>
                  </a:lnTo>
                  <a:lnTo>
                    <a:pt x="48" y="84"/>
                  </a:lnTo>
                  <a:lnTo>
                    <a:pt x="44" y="82"/>
                  </a:lnTo>
                  <a:lnTo>
                    <a:pt x="38" y="80"/>
                  </a:lnTo>
                  <a:lnTo>
                    <a:pt x="34" y="76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64"/>
                  </a:lnTo>
                  <a:lnTo>
                    <a:pt x="34" y="58"/>
                  </a:lnTo>
                  <a:lnTo>
                    <a:pt x="36" y="5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6" y="42"/>
                  </a:lnTo>
                  <a:lnTo>
                    <a:pt x="50" y="40"/>
                  </a:lnTo>
                  <a:lnTo>
                    <a:pt x="56" y="40"/>
                  </a:lnTo>
                  <a:lnTo>
                    <a:pt x="62" y="40"/>
                  </a:lnTo>
                  <a:lnTo>
                    <a:pt x="66" y="42"/>
                  </a:lnTo>
                  <a:lnTo>
                    <a:pt x="70" y="46"/>
                  </a:lnTo>
                  <a:lnTo>
                    <a:pt x="72" y="52"/>
                  </a:lnTo>
                  <a:lnTo>
                    <a:pt x="76" y="58"/>
                  </a:lnTo>
                  <a:lnTo>
                    <a:pt x="76" y="58"/>
                  </a:lnTo>
                  <a:lnTo>
                    <a:pt x="76" y="72"/>
                  </a:lnTo>
                  <a:lnTo>
                    <a:pt x="78" y="84"/>
                  </a:lnTo>
                  <a:lnTo>
                    <a:pt x="76" y="98"/>
                  </a:lnTo>
                  <a:lnTo>
                    <a:pt x="72" y="110"/>
                  </a:lnTo>
                  <a:lnTo>
                    <a:pt x="66" y="120"/>
                  </a:lnTo>
                  <a:lnTo>
                    <a:pt x="58" y="128"/>
                  </a:lnTo>
                  <a:lnTo>
                    <a:pt x="48" y="134"/>
                  </a:lnTo>
                  <a:lnTo>
                    <a:pt x="34" y="136"/>
                  </a:lnTo>
                  <a:lnTo>
                    <a:pt x="34" y="136"/>
                  </a:lnTo>
                  <a:lnTo>
                    <a:pt x="28" y="134"/>
                  </a:lnTo>
                  <a:lnTo>
                    <a:pt x="22" y="130"/>
                  </a:lnTo>
                  <a:lnTo>
                    <a:pt x="16" y="126"/>
                  </a:lnTo>
                  <a:lnTo>
                    <a:pt x="12" y="120"/>
                  </a:lnTo>
                  <a:lnTo>
                    <a:pt x="4" y="10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76"/>
                  </a:lnTo>
                  <a:lnTo>
                    <a:pt x="2" y="60"/>
                  </a:lnTo>
                  <a:lnTo>
                    <a:pt x="8" y="46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32" y="20"/>
                  </a:lnTo>
                  <a:lnTo>
                    <a:pt x="48" y="10"/>
                  </a:lnTo>
                  <a:lnTo>
                    <a:pt x="64" y="4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94" y="0"/>
                  </a:lnTo>
                  <a:lnTo>
                    <a:pt x="106" y="2"/>
                  </a:lnTo>
                  <a:lnTo>
                    <a:pt x="116" y="8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34" y="22"/>
                  </a:lnTo>
                  <a:lnTo>
                    <a:pt x="140" y="32"/>
                  </a:lnTo>
                  <a:lnTo>
                    <a:pt x="152" y="56"/>
                  </a:lnTo>
                  <a:lnTo>
                    <a:pt x="152" y="56"/>
                  </a:lnTo>
                  <a:lnTo>
                    <a:pt x="148" y="60"/>
                  </a:lnTo>
                  <a:lnTo>
                    <a:pt x="144" y="62"/>
                  </a:lnTo>
                  <a:lnTo>
                    <a:pt x="144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6" name="Freeform 97"/>
            <p:cNvSpPr>
              <a:spLocks/>
            </p:cNvSpPr>
            <p:nvPr/>
          </p:nvSpPr>
          <p:spPr bwMode="auto">
            <a:xfrm>
              <a:off x="6593305" y="854242"/>
              <a:ext cx="256674" cy="737937"/>
            </a:xfrm>
            <a:custGeom>
              <a:avLst/>
              <a:gdLst/>
              <a:ahLst/>
              <a:cxnLst>
                <a:cxn ang="0">
                  <a:pos x="22" y="56"/>
                </a:cxn>
                <a:cxn ang="0">
                  <a:pos x="22" y="56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6" y="18"/>
                </a:cxn>
                <a:cxn ang="0">
                  <a:pos x="24" y="6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0" y="8"/>
                </a:cxn>
                <a:cxn ang="0">
                  <a:pos x="16" y="16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2" y="44"/>
                </a:cxn>
                <a:cxn ang="0">
                  <a:pos x="0" y="56"/>
                </a:cxn>
                <a:cxn ang="0">
                  <a:pos x="0" y="66"/>
                </a:cxn>
                <a:cxn ang="0">
                  <a:pos x="4" y="76"/>
                </a:cxn>
                <a:cxn ang="0">
                  <a:pos x="6" y="82"/>
                </a:cxn>
                <a:cxn ang="0">
                  <a:pos x="10" y="88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0" y="82"/>
                </a:cxn>
                <a:cxn ang="0">
                  <a:pos x="10" y="70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2" y="78"/>
                </a:cxn>
                <a:cxn ang="0">
                  <a:pos x="12" y="78"/>
                </a:cxn>
                <a:cxn ang="0">
                  <a:pos x="14" y="86"/>
                </a:cxn>
                <a:cxn ang="0">
                  <a:pos x="14" y="86"/>
                </a:cxn>
                <a:cxn ang="0">
                  <a:pos x="16" y="88"/>
                </a:cxn>
                <a:cxn ang="0">
                  <a:pos x="16" y="88"/>
                </a:cxn>
                <a:cxn ang="0">
                  <a:pos x="18" y="82"/>
                </a:cxn>
                <a:cxn ang="0">
                  <a:pos x="24" y="76"/>
                </a:cxn>
                <a:cxn ang="0">
                  <a:pos x="24" y="76"/>
                </a:cxn>
                <a:cxn ang="0">
                  <a:pos x="30" y="68"/>
                </a:cxn>
                <a:cxn ang="0">
                  <a:pos x="32" y="60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30" y="5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6"/>
                </a:cxn>
                <a:cxn ang="0">
                  <a:pos x="22" y="56"/>
                </a:cxn>
              </a:cxnLst>
              <a:rect l="0" t="0" r="r" b="b"/>
              <a:pathLst>
                <a:path w="32" h="92">
                  <a:moveTo>
                    <a:pt x="22" y="56"/>
                  </a:moveTo>
                  <a:lnTo>
                    <a:pt x="22" y="56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6" y="18"/>
                  </a:lnTo>
                  <a:lnTo>
                    <a:pt x="24" y="6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0" y="8"/>
                  </a:lnTo>
                  <a:lnTo>
                    <a:pt x="16" y="1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2" y="44"/>
                  </a:lnTo>
                  <a:lnTo>
                    <a:pt x="0" y="56"/>
                  </a:lnTo>
                  <a:lnTo>
                    <a:pt x="0" y="66"/>
                  </a:lnTo>
                  <a:lnTo>
                    <a:pt x="4" y="76"/>
                  </a:lnTo>
                  <a:lnTo>
                    <a:pt x="6" y="82"/>
                  </a:lnTo>
                  <a:lnTo>
                    <a:pt x="10" y="88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0" y="82"/>
                  </a:lnTo>
                  <a:lnTo>
                    <a:pt x="10" y="7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4" y="86"/>
                  </a:lnTo>
                  <a:lnTo>
                    <a:pt x="14" y="86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82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30" y="68"/>
                  </a:lnTo>
                  <a:lnTo>
                    <a:pt x="32" y="60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0" y="5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6"/>
                  </a:lnTo>
                  <a:lnTo>
                    <a:pt x="22" y="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7" name="Freeform 98"/>
            <p:cNvSpPr>
              <a:spLocks/>
            </p:cNvSpPr>
            <p:nvPr/>
          </p:nvSpPr>
          <p:spPr bwMode="auto">
            <a:xfrm>
              <a:off x="5518484" y="838200"/>
              <a:ext cx="336884" cy="946484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4" y="16"/>
                </a:cxn>
                <a:cxn ang="0">
                  <a:pos x="2" y="26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8" y="80"/>
                </a:cxn>
                <a:cxn ang="0">
                  <a:pos x="18" y="80"/>
                </a:cxn>
                <a:cxn ang="0">
                  <a:pos x="28" y="98"/>
                </a:cxn>
                <a:cxn ang="0">
                  <a:pos x="34" y="106"/>
                </a:cxn>
                <a:cxn ang="0">
                  <a:pos x="38" y="116"/>
                </a:cxn>
                <a:cxn ang="0">
                  <a:pos x="38" y="116"/>
                </a:cxn>
                <a:cxn ang="0">
                  <a:pos x="38" y="118"/>
                </a:cxn>
                <a:cxn ang="0">
                  <a:pos x="40" y="118"/>
                </a:cxn>
                <a:cxn ang="0">
                  <a:pos x="40" y="118"/>
                </a:cxn>
                <a:cxn ang="0">
                  <a:pos x="42" y="116"/>
                </a:cxn>
                <a:cxn ang="0">
                  <a:pos x="42" y="114"/>
                </a:cxn>
                <a:cxn ang="0">
                  <a:pos x="42" y="114"/>
                </a:cxn>
                <a:cxn ang="0">
                  <a:pos x="36" y="100"/>
                </a:cxn>
                <a:cxn ang="0">
                  <a:pos x="28" y="88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8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6" y="26"/>
                </a:cxn>
                <a:cxn ang="0">
                  <a:pos x="12" y="10"/>
                </a:cxn>
                <a:cxn ang="0">
                  <a:pos x="12" y="10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6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42" h="118">
                  <a:moveTo>
                    <a:pt x="12" y="2"/>
                  </a:moveTo>
                  <a:lnTo>
                    <a:pt x="12" y="2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16"/>
                  </a:lnTo>
                  <a:lnTo>
                    <a:pt x="2" y="2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28" y="98"/>
                  </a:lnTo>
                  <a:lnTo>
                    <a:pt x="34" y="106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38" y="118"/>
                  </a:lnTo>
                  <a:lnTo>
                    <a:pt x="40" y="118"/>
                  </a:lnTo>
                  <a:lnTo>
                    <a:pt x="40" y="118"/>
                  </a:lnTo>
                  <a:lnTo>
                    <a:pt x="42" y="116"/>
                  </a:lnTo>
                  <a:lnTo>
                    <a:pt x="42" y="114"/>
                  </a:lnTo>
                  <a:lnTo>
                    <a:pt x="42" y="114"/>
                  </a:lnTo>
                  <a:lnTo>
                    <a:pt x="36" y="100"/>
                  </a:lnTo>
                  <a:lnTo>
                    <a:pt x="28" y="88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8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26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8" name="Freeform 99"/>
            <p:cNvSpPr>
              <a:spLocks/>
            </p:cNvSpPr>
            <p:nvPr/>
          </p:nvSpPr>
          <p:spPr bwMode="auto">
            <a:xfrm>
              <a:off x="3481137" y="469232"/>
              <a:ext cx="1283368" cy="978568"/>
            </a:xfrm>
            <a:custGeom>
              <a:avLst/>
              <a:gdLst/>
              <a:ahLst/>
              <a:cxnLst>
                <a:cxn ang="0">
                  <a:pos x="30" y="40"/>
                </a:cxn>
                <a:cxn ang="0">
                  <a:pos x="20" y="44"/>
                </a:cxn>
                <a:cxn ang="0">
                  <a:pos x="10" y="42"/>
                </a:cxn>
                <a:cxn ang="0">
                  <a:pos x="8" y="40"/>
                </a:cxn>
                <a:cxn ang="0">
                  <a:pos x="6" y="36"/>
                </a:cxn>
                <a:cxn ang="0">
                  <a:pos x="8" y="24"/>
                </a:cxn>
                <a:cxn ang="0">
                  <a:pos x="10" y="22"/>
                </a:cxn>
                <a:cxn ang="0">
                  <a:pos x="14" y="16"/>
                </a:cxn>
                <a:cxn ang="0">
                  <a:pos x="26" y="8"/>
                </a:cxn>
                <a:cxn ang="0">
                  <a:pos x="32" y="6"/>
                </a:cxn>
                <a:cxn ang="0">
                  <a:pos x="46" y="6"/>
                </a:cxn>
                <a:cxn ang="0">
                  <a:pos x="60" y="12"/>
                </a:cxn>
                <a:cxn ang="0">
                  <a:pos x="74" y="20"/>
                </a:cxn>
                <a:cxn ang="0">
                  <a:pos x="82" y="32"/>
                </a:cxn>
                <a:cxn ang="0">
                  <a:pos x="86" y="48"/>
                </a:cxn>
                <a:cxn ang="0">
                  <a:pos x="88" y="64"/>
                </a:cxn>
                <a:cxn ang="0">
                  <a:pos x="96" y="90"/>
                </a:cxn>
                <a:cxn ang="0">
                  <a:pos x="102" y="96"/>
                </a:cxn>
                <a:cxn ang="0">
                  <a:pos x="128" y="114"/>
                </a:cxn>
                <a:cxn ang="0">
                  <a:pos x="142" y="120"/>
                </a:cxn>
                <a:cxn ang="0">
                  <a:pos x="150" y="122"/>
                </a:cxn>
                <a:cxn ang="0">
                  <a:pos x="158" y="122"/>
                </a:cxn>
                <a:cxn ang="0">
                  <a:pos x="160" y="120"/>
                </a:cxn>
                <a:cxn ang="0">
                  <a:pos x="158" y="118"/>
                </a:cxn>
                <a:cxn ang="0">
                  <a:pos x="156" y="118"/>
                </a:cxn>
                <a:cxn ang="0">
                  <a:pos x="144" y="116"/>
                </a:cxn>
                <a:cxn ang="0">
                  <a:pos x="130" y="110"/>
                </a:cxn>
                <a:cxn ang="0">
                  <a:pos x="116" y="102"/>
                </a:cxn>
                <a:cxn ang="0">
                  <a:pos x="104" y="92"/>
                </a:cxn>
                <a:cxn ang="0">
                  <a:pos x="96" y="80"/>
                </a:cxn>
                <a:cxn ang="0">
                  <a:pos x="92" y="64"/>
                </a:cxn>
                <a:cxn ang="0">
                  <a:pos x="88" y="38"/>
                </a:cxn>
                <a:cxn ang="0">
                  <a:pos x="86" y="30"/>
                </a:cxn>
                <a:cxn ang="0">
                  <a:pos x="76" y="16"/>
                </a:cxn>
                <a:cxn ang="0">
                  <a:pos x="62" y="6"/>
                </a:cxn>
                <a:cxn ang="0">
                  <a:pos x="48" y="2"/>
                </a:cxn>
                <a:cxn ang="0">
                  <a:pos x="32" y="2"/>
                </a:cxn>
                <a:cxn ang="0">
                  <a:pos x="24" y="4"/>
                </a:cxn>
                <a:cxn ang="0">
                  <a:pos x="10" y="12"/>
                </a:cxn>
                <a:cxn ang="0">
                  <a:pos x="6" y="20"/>
                </a:cxn>
                <a:cxn ang="0">
                  <a:pos x="4" y="22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8" y="48"/>
                </a:cxn>
                <a:cxn ang="0">
                  <a:pos x="20" y="48"/>
                </a:cxn>
                <a:cxn ang="0">
                  <a:pos x="32" y="44"/>
                </a:cxn>
                <a:cxn ang="0">
                  <a:pos x="34" y="42"/>
                </a:cxn>
                <a:cxn ang="0">
                  <a:pos x="32" y="40"/>
                </a:cxn>
                <a:cxn ang="0">
                  <a:pos x="30" y="40"/>
                </a:cxn>
              </a:cxnLst>
              <a:rect l="0" t="0" r="r" b="b"/>
              <a:pathLst>
                <a:path w="160" h="122">
                  <a:moveTo>
                    <a:pt x="30" y="40"/>
                  </a:moveTo>
                  <a:lnTo>
                    <a:pt x="30" y="40"/>
                  </a:lnTo>
                  <a:lnTo>
                    <a:pt x="24" y="42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8" y="40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16"/>
                  </a:lnTo>
                  <a:lnTo>
                    <a:pt x="20" y="10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40" y="6"/>
                  </a:lnTo>
                  <a:lnTo>
                    <a:pt x="46" y="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8" y="16"/>
                  </a:lnTo>
                  <a:lnTo>
                    <a:pt x="74" y="20"/>
                  </a:lnTo>
                  <a:lnTo>
                    <a:pt x="78" y="26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6" y="48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92" y="82"/>
                  </a:lnTo>
                  <a:lnTo>
                    <a:pt x="96" y="90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12" y="106"/>
                  </a:lnTo>
                  <a:lnTo>
                    <a:pt x="128" y="114"/>
                  </a:lnTo>
                  <a:lnTo>
                    <a:pt x="128" y="114"/>
                  </a:lnTo>
                  <a:lnTo>
                    <a:pt x="142" y="120"/>
                  </a:lnTo>
                  <a:lnTo>
                    <a:pt x="142" y="120"/>
                  </a:lnTo>
                  <a:lnTo>
                    <a:pt x="150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58" y="118"/>
                  </a:lnTo>
                  <a:lnTo>
                    <a:pt x="156" y="118"/>
                  </a:lnTo>
                  <a:lnTo>
                    <a:pt x="156" y="118"/>
                  </a:lnTo>
                  <a:lnTo>
                    <a:pt x="152" y="118"/>
                  </a:lnTo>
                  <a:lnTo>
                    <a:pt x="144" y="116"/>
                  </a:lnTo>
                  <a:lnTo>
                    <a:pt x="144" y="116"/>
                  </a:lnTo>
                  <a:lnTo>
                    <a:pt x="130" y="110"/>
                  </a:lnTo>
                  <a:lnTo>
                    <a:pt x="130" y="110"/>
                  </a:lnTo>
                  <a:lnTo>
                    <a:pt x="116" y="10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0" y="86"/>
                  </a:lnTo>
                  <a:lnTo>
                    <a:pt x="96" y="80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0" y="48"/>
                  </a:lnTo>
                  <a:lnTo>
                    <a:pt x="88" y="38"/>
                  </a:lnTo>
                  <a:lnTo>
                    <a:pt x="86" y="30"/>
                  </a:lnTo>
                  <a:lnTo>
                    <a:pt x="86" y="30"/>
                  </a:lnTo>
                  <a:lnTo>
                    <a:pt x="82" y="24"/>
                  </a:lnTo>
                  <a:lnTo>
                    <a:pt x="76" y="16"/>
                  </a:lnTo>
                  <a:lnTo>
                    <a:pt x="70" y="12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24" y="4"/>
                  </a:lnTo>
                  <a:lnTo>
                    <a:pt x="18" y="6"/>
                  </a:lnTo>
                  <a:lnTo>
                    <a:pt x="10" y="12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4" y="48"/>
                  </a:lnTo>
                  <a:lnTo>
                    <a:pt x="20" y="48"/>
                  </a:lnTo>
                  <a:lnTo>
                    <a:pt x="26" y="46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42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9" name="Freeform 100"/>
            <p:cNvSpPr>
              <a:spLocks/>
            </p:cNvSpPr>
            <p:nvPr/>
          </p:nvSpPr>
          <p:spPr bwMode="auto">
            <a:xfrm>
              <a:off x="7010400" y="4608095"/>
              <a:ext cx="1925053" cy="1251284"/>
            </a:xfrm>
            <a:custGeom>
              <a:avLst/>
              <a:gdLst/>
              <a:ahLst/>
              <a:cxnLst>
                <a:cxn ang="0">
                  <a:pos x="240" y="24"/>
                </a:cxn>
                <a:cxn ang="0">
                  <a:pos x="224" y="26"/>
                </a:cxn>
                <a:cxn ang="0">
                  <a:pos x="188" y="16"/>
                </a:cxn>
                <a:cxn ang="0">
                  <a:pos x="170" y="10"/>
                </a:cxn>
                <a:cxn ang="0">
                  <a:pos x="144" y="2"/>
                </a:cxn>
                <a:cxn ang="0">
                  <a:pos x="122" y="0"/>
                </a:cxn>
                <a:cxn ang="0">
                  <a:pos x="104" y="2"/>
                </a:cxn>
                <a:cxn ang="0">
                  <a:pos x="76" y="18"/>
                </a:cxn>
                <a:cxn ang="0">
                  <a:pos x="58" y="38"/>
                </a:cxn>
                <a:cxn ang="0">
                  <a:pos x="52" y="46"/>
                </a:cxn>
                <a:cxn ang="0">
                  <a:pos x="48" y="52"/>
                </a:cxn>
                <a:cxn ang="0">
                  <a:pos x="14" y="100"/>
                </a:cxn>
                <a:cxn ang="0">
                  <a:pos x="8" y="114"/>
                </a:cxn>
                <a:cxn ang="0">
                  <a:pos x="0" y="140"/>
                </a:cxn>
                <a:cxn ang="0">
                  <a:pos x="0" y="152"/>
                </a:cxn>
                <a:cxn ang="0">
                  <a:pos x="2" y="156"/>
                </a:cxn>
                <a:cxn ang="0">
                  <a:pos x="4" y="154"/>
                </a:cxn>
                <a:cxn ang="0">
                  <a:pos x="4" y="152"/>
                </a:cxn>
                <a:cxn ang="0">
                  <a:pos x="8" y="130"/>
                </a:cxn>
                <a:cxn ang="0">
                  <a:pos x="18" y="102"/>
                </a:cxn>
                <a:cxn ang="0">
                  <a:pos x="28" y="86"/>
                </a:cxn>
                <a:cxn ang="0">
                  <a:pos x="50" y="54"/>
                </a:cxn>
                <a:cxn ang="0">
                  <a:pos x="64" y="42"/>
                </a:cxn>
                <a:cxn ang="0">
                  <a:pos x="96" y="28"/>
                </a:cxn>
                <a:cxn ang="0">
                  <a:pos x="112" y="24"/>
                </a:cxn>
                <a:cxn ang="0">
                  <a:pos x="76" y="40"/>
                </a:cxn>
                <a:cxn ang="0">
                  <a:pos x="62" y="48"/>
                </a:cxn>
                <a:cxn ang="0">
                  <a:pos x="58" y="52"/>
                </a:cxn>
                <a:cxn ang="0">
                  <a:pos x="70" y="56"/>
                </a:cxn>
                <a:cxn ang="0">
                  <a:pos x="88" y="66"/>
                </a:cxn>
                <a:cxn ang="0">
                  <a:pos x="108" y="74"/>
                </a:cxn>
                <a:cxn ang="0">
                  <a:pos x="126" y="76"/>
                </a:cxn>
                <a:cxn ang="0">
                  <a:pos x="146" y="72"/>
                </a:cxn>
                <a:cxn ang="0">
                  <a:pos x="138" y="70"/>
                </a:cxn>
                <a:cxn ang="0">
                  <a:pos x="116" y="52"/>
                </a:cxn>
                <a:cxn ang="0">
                  <a:pos x="114" y="50"/>
                </a:cxn>
                <a:cxn ang="0">
                  <a:pos x="130" y="54"/>
                </a:cxn>
                <a:cxn ang="0">
                  <a:pos x="150" y="56"/>
                </a:cxn>
                <a:cxn ang="0">
                  <a:pos x="188" y="50"/>
                </a:cxn>
                <a:cxn ang="0">
                  <a:pos x="220" y="38"/>
                </a:cxn>
                <a:cxn ang="0">
                  <a:pos x="240" y="24"/>
                </a:cxn>
              </a:cxnLst>
              <a:rect l="0" t="0" r="r" b="b"/>
              <a:pathLst>
                <a:path w="240" h="156">
                  <a:moveTo>
                    <a:pt x="240" y="24"/>
                  </a:moveTo>
                  <a:lnTo>
                    <a:pt x="240" y="24"/>
                  </a:lnTo>
                  <a:lnTo>
                    <a:pt x="236" y="26"/>
                  </a:lnTo>
                  <a:lnTo>
                    <a:pt x="224" y="26"/>
                  </a:lnTo>
                  <a:lnTo>
                    <a:pt x="202" y="22"/>
                  </a:lnTo>
                  <a:lnTo>
                    <a:pt x="188" y="16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56" y="4"/>
                  </a:lnTo>
                  <a:lnTo>
                    <a:pt x="144" y="2"/>
                  </a:lnTo>
                  <a:lnTo>
                    <a:pt x="134" y="0"/>
                  </a:lnTo>
                  <a:lnTo>
                    <a:pt x="122" y="0"/>
                  </a:lnTo>
                  <a:lnTo>
                    <a:pt x="114" y="0"/>
                  </a:lnTo>
                  <a:lnTo>
                    <a:pt x="104" y="2"/>
                  </a:lnTo>
                  <a:lnTo>
                    <a:pt x="88" y="10"/>
                  </a:lnTo>
                  <a:lnTo>
                    <a:pt x="76" y="18"/>
                  </a:lnTo>
                  <a:lnTo>
                    <a:pt x="64" y="28"/>
                  </a:lnTo>
                  <a:lnTo>
                    <a:pt x="58" y="38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30" y="74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8" y="114"/>
                  </a:lnTo>
                  <a:lnTo>
                    <a:pt x="4" y="128"/>
                  </a:lnTo>
                  <a:lnTo>
                    <a:pt x="0" y="14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4" y="154"/>
                  </a:lnTo>
                  <a:lnTo>
                    <a:pt x="4" y="152"/>
                  </a:lnTo>
                  <a:lnTo>
                    <a:pt x="4" y="152"/>
                  </a:lnTo>
                  <a:lnTo>
                    <a:pt x="4" y="142"/>
                  </a:lnTo>
                  <a:lnTo>
                    <a:pt x="8" y="130"/>
                  </a:lnTo>
                  <a:lnTo>
                    <a:pt x="12" y="116"/>
                  </a:lnTo>
                  <a:lnTo>
                    <a:pt x="18" y="102"/>
                  </a:lnTo>
                  <a:lnTo>
                    <a:pt x="18" y="102"/>
                  </a:lnTo>
                  <a:lnTo>
                    <a:pt x="28" y="86"/>
                  </a:lnTo>
                  <a:lnTo>
                    <a:pt x="38" y="70"/>
                  </a:lnTo>
                  <a:lnTo>
                    <a:pt x="50" y="54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80" y="34"/>
                  </a:lnTo>
                  <a:lnTo>
                    <a:pt x="96" y="28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92" y="32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70" y="56"/>
                  </a:lnTo>
                  <a:lnTo>
                    <a:pt x="88" y="66"/>
                  </a:lnTo>
                  <a:lnTo>
                    <a:pt x="88" y="66"/>
                  </a:lnTo>
                  <a:lnTo>
                    <a:pt x="98" y="72"/>
                  </a:lnTo>
                  <a:lnTo>
                    <a:pt x="108" y="74"/>
                  </a:lnTo>
                  <a:lnTo>
                    <a:pt x="118" y="76"/>
                  </a:lnTo>
                  <a:lnTo>
                    <a:pt x="126" y="76"/>
                  </a:lnTo>
                  <a:lnTo>
                    <a:pt x="140" y="74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38" y="70"/>
                  </a:lnTo>
                  <a:lnTo>
                    <a:pt x="130" y="64"/>
                  </a:lnTo>
                  <a:lnTo>
                    <a:pt x="116" y="52"/>
                  </a:lnTo>
                  <a:lnTo>
                    <a:pt x="116" y="52"/>
                  </a:lnTo>
                  <a:lnTo>
                    <a:pt x="114" y="50"/>
                  </a:lnTo>
                  <a:lnTo>
                    <a:pt x="114" y="50"/>
                  </a:lnTo>
                  <a:lnTo>
                    <a:pt x="130" y="54"/>
                  </a:lnTo>
                  <a:lnTo>
                    <a:pt x="130" y="54"/>
                  </a:lnTo>
                  <a:lnTo>
                    <a:pt x="150" y="56"/>
                  </a:lnTo>
                  <a:lnTo>
                    <a:pt x="170" y="54"/>
                  </a:lnTo>
                  <a:lnTo>
                    <a:pt x="188" y="50"/>
                  </a:lnTo>
                  <a:lnTo>
                    <a:pt x="206" y="44"/>
                  </a:lnTo>
                  <a:lnTo>
                    <a:pt x="220" y="38"/>
                  </a:lnTo>
                  <a:lnTo>
                    <a:pt x="230" y="32"/>
                  </a:lnTo>
                  <a:lnTo>
                    <a:pt x="240" y="24"/>
                  </a:lnTo>
                  <a:lnTo>
                    <a:pt x="24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0" name="Freeform 101"/>
            <p:cNvSpPr>
              <a:spLocks/>
            </p:cNvSpPr>
            <p:nvPr/>
          </p:nvSpPr>
          <p:spPr bwMode="auto">
            <a:xfrm>
              <a:off x="7138737" y="3276600"/>
              <a:ext cx="978568" cy="914400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0"/>
                </a:cxn>
                <a:cxn ang="0">
                  <a:pos x="104" y="0"/>
                </a:cxn>
                <a:cxn ang="0">
                  <a:pos x="88" y="4"/>
                </a:cxn>
                <a:cxn ang="0">
                  <a:pos x="88" y="4"/>
                </a:cxn>
                <a:cxn ang="0">
                  <a:pos x="76" y="10"/>
                </a:cxn>
                <a:cxn ang="0">
                  <a:pos x="64" y="16"/>
                </a:cxn>
                <a:cxn ang="0">
                  <a:pos x="54" y="26"/>
                </a:cxn>
                <a:cxn ang="0">
                  <a:pos x="44" y="36"/>
                </a:cxn>
                <a:cxn ang="0">
                  <a:pos x="44" y="36"/>
                </a:cxn>
                <a:cxn ang="0">
                  <a:pos x="26" y="58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4" y="96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4" y="114"/>
                </a:cxn>
                <a:cxn ang="0">
                  <a:pos x="6" y="112"/>
                </a:cxn>
                <a:cxn ang="0">
                  <a:pos x="6" y="112"/>
                </a:cxn>
                <a:cxn ang="0">
                  <a:pos x="8" y="98"/>
                </a:cxn>
                <a:cxn ang="0">
                  <a:pos x="16" y="82"/>
                </a:cxn>
                <a:cxn ang="0">
                  <a:pos x="16" y="82"/>
                </a:cxn>
                <a:cxn ang="0">
                  <a:pos x="24" y="68"/>
                </a:cxn>
                <a:cxn ang="0">
                  <a:pos x="34" y="52"/>
                </a:cxn>
                <a:cxn ang="0">
                  <a:pos x="46" y="38"/>
                </a:cxn>
                <a:cxn ang="0">
                  <a:pos x="60" y="26"/>
                </a:cxn>
                <a:cxn ang="0">
                  <a:pos x="60" y="26"/>
                </a:cxn>
                <a:cxn ang="0">
                  <a:pos x="74" y="16"/>
                </a:cxn>
                <a:cxn ang="0">
                  <a:pos x="90" y="10"/>
                </a:cxn>
                <a:cxn ang="0">
                  <a:pos x="90" y="10"/>
                </a:cxn>
                <a:cxn ang="0">
                  <a:pos x="104" y="6"/>
                </a:cxn>
                <a:cxn ang="0">
                  <a:pos x="120" y="6"/>
                </a:cxn>
                <a:cxn ang="0">
                  <a:pos x="120" y="6"/>
                </a:cxn>
                <a:cxn ang="0">
                  <a:pos x="122" y="6"/>
                </a:cxn>
                <a:cxn ang="0">
                  <a:pos x="122" y="4"/>
                </a:cxn>
                <a:cxn ang="0">
                  <a:pos x="122" y="4"/>
                </a:cxn>
                <a:cxn ang="0">
                  <a:pos x="122" y="2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2" h="114">
                  <a:moveTo>
                    <a:pt x="120" y="2"/>
                  </a:moveTo>
                  <a:lnTo>
                    <a:pt x="120" y="2"/>
                  </a:lnTo>
                  <a:lnTo>
                    <a:pt x="112" y="0"/>
                  </a:lnTo>
                  <a:lnTo>
                    <a:pt x="104" y="0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76" y="10"/>
                  </a:lnTo>
                  <a:lnTo>
                    <a:pt x="64" y="16"/>
                  </a:lnTo>
                  <a:lnTo>
                    <a:pt x="54" y="2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26" y="58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4" y="96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4" y="114"/>
                  </a:lnTo>
                  <a:lnTo>
                    <a:pt x="6" y="112"/>
                  </a:lnTo>
                  <a:lnTo>
                    <a:pt x="6" y="112"/>
                  </a:lnTo>
                  <a:lnTo>
                    <a:pt x="8" y="98"/>
                  </a:lnTo>
                  <a:lnTo>
                    <a:pt x="16" y="82"/>
                  </a:lnTo>
                  <a:lnTo>
                    <a:pt x="16" y="82"/>
                  </a:lnTo>
                  <a:lnTo>
                    <a:pt x="24" y="68"/>
                  </a:lnTo>
                  <a:lnTo>
                    <a:pt x="34" y="52"/>
                  </a:lnTo>
                  <a:lnTo>
                    <a:pt x="46" y="38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74" y="16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104" y="6"/>
                  </a:lnTo>
                  <a:lnTo>
                    <a:pt x="120" y="6"/>
                  </a:lnTo>
                  <a:lnTo>
                    <a:pt x="120" y="6"/>
                  </a:lnTo>
                  <a:lnTo>
                    <a:pt x="122" y="6"/>
                  </a:lnTo>
                  <a:lnTo>
                    <a:pt x="122" y="4"/>
                  </a:lnTo>
                  <a:lnTo>
                    <a:pt x="122" y="4"/>
                  </a:lnTo>
                  <a:lnTo>
                    <a:pt x="122" y="2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1" name="Freeform 102"/>
            <p:cNvSpPr>
              <a:spLocks/>
            </p:cNvSpPr>
            <p:nvPr/>
          </p:nvSpPr>
          <p:spPr bwMode="auto">
            <a:xfrm>
              <a:off x="3304674" y="2490537"/>
              <a:ext cx="240632" cy="59355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24" y="64"/>
                </a:cxn>
                <a:cxn ang="0">
                  <a:pos x="18" y="58"/>
                </a:cxn>
                <a:cxn ang="0">
                  <a:pos x="12" y="50"/>
                </a:cxn>
                <a:cxn ang="0">
                  <a:pos x="8" y="42"/>
                </a:cxn>
                <a:cxn ang="0">
                  <a:pos x="8" y="42"/>
                </a:cxn>
                <a:cxn ang="0">
                  <a:pos x="6" y="32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6" y="12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8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6" y="66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74"/>
                </a:cxn>
                <a:cxn ang="0">
                  <a:pos x="30" y="74"/>
                </a:cxn>
                <a:cxn ang="0">
                  <a:pos x="30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30" h="74">
                  <a:moveTo>
                    <a:pt x="30" y="70"/>
                  </a:moveTo>
                  <a:lnTo>
                    <a:pt x="30" y="70"/>
                  </a:lnTo>
                  <a:lnTo>
                    <a:pt x="24" y="64"/>
                  </a:lnTo>
                  <a:lnTo>
                    <a:pt x="18" y="58"/>
                  </a:lnTo>
                  <a:lnTo>
                    <a:pt x="12" y="50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6" y="3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2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1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8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6" y="66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2" name="Freeform 103"/>
            <p:cNvSpPr>
              <a:spLocks/>
            </p:cNvSpPr>
            <p:nvPr/>
          </p:nvSpPr>
          <p:spPr bwMode="auto">
            <a:xfrm>
              <a:off x="8261684" y="-1070811"/>
              <a:ext cx="368968" cy="75397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0" y="10"/>
                </a:cxn>
                <a:cxn ang="0">
                  <a:pos x="40" y="24"/>
                </a:cxn>
                <a:cxn ang="0">
                  <a:pos x="40" y="32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56"/>
                </a:cxn>
                <a:cxn ang="0">
                  <a:pos x="42" y="68"/>
                </a:cxn>
                <a:cxn ang="0">
                  <a:pos x="40" y="78"/>
                </a:cxn>
                <a:cxn ang="0">
                  <a:pos x="34" y="88"/>
                </a:cxn>
                <a:cxn ang="0">
                  <a:pos x="28" y="92"/>
                </a:cxn>
                <a:cxn ang="0">
                  <a:pos x="24" y="94"/>
                </a:cxn>
                <a:cxn ang="0">
                  <a:pos x="20" y="92"/>
                </a:cxn>
                <a:cxn ang="0">
                  <a:pos x="16" y="90"/>
                </a:cxn>
                <a:cxn ang="0">
                  <a:pos x="12" y="86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66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2" y="50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0" y="50"/>
                </a:cxn>
                <a:cxn ang="0">
                  <a:pos x="12" y="56"/>
                </a:cxn>
                <a:cxn ang="0">
                  <a:pos x="14" y="58"/>
                </a:cxn>
                <a:cxn ang="0">
                  <a:pos x="18" y="58"/>
                </a:cxn>
                <a:cxn ang="0">
                  <a:pos x="18" y="58"/>
                </a:cxn>
                <a:cxn ang="0">
                  <a:pos x="14" y="50"/>
                </a:cxn>
                <a:cxn ang="0">
                  <a:pos x="14" y="4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4" y="20"/>
                </a:cxn>
                <a:cxn ang="0">
                  <a:pos x="34" y="1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94">
                  <a:moveTo>
                    <a:pt x="46" y="0"/>
                  </a:moveTo>
                  <a:lnTo>
                    <a:pt x="46" y="0"/>
                  </a:lnTo>
                  <a:lnTo>
                    <a:pt x="44" y="2"/>
                  </a:lnTo>
                  <a:lnTo>
                    <a:pt x="40" y="10"/>
                  </a:lnTo>
                  <a:lnTo>
                    <a:pt x="40" y="24"/>
                  </a:lnTo>
                  <a:lnTo>
                    <a:pt x="40" y="32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56"/>
                  </a:lnTo>
                  <a:lnTo>
                    <a:pt x="42" y="68"/>
                  </a:lnTo>
                  <a:lnTo>
                    <a:pt x="40" y="78"/>
                  </a:lnTo>
                  <a:lnTo>
                    <a:pt x="34" y="88"/>
                  </a:lnTo>
                  <a:lnTo>
                    <a:pt x="28" y="92"/>
                  </a:lnTo>
                  <a:lnTo>
                    <a:pt x="24" y="94"/>
                  </a:lnTo>
                  <a:lnTo>
                    <a:pt x="20" y="92"/>
                  </a:lnTo>
                  <a:lnTo>
                    <a:pt x="16" y="90"/>
                  </a:lnTo>
                  <a:lnTo>
                    <a:pt x="12" y="86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66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2" y="50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50"/>
                  </a:lnTo>
                  <a:lnTo>
                    <a:pt x="12" y="56"/>
                  </a:lnTo>
                  <a:lnTo>
                    <a:pt x="14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4" y="50"/>
                  </a:lnTo>
                  <a:lnTo>
                    <a:pt x="14" y="4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4" y="20"/>
                  </a:lnTo>
                  <a:lnTo>
                    <a:pt x="34" y="1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3" name="Freeform 104"/>
            <p:cNvSpPr>
              <a:spLocks/>
            </p:cNvSpPr>
            <p:nvPr/>
          </p:nvSpPr>
          <p:spPr bwMode="auto">
            <a:xfrm>
              <a:off x="8229600" y="-509337"/>
              <a:ext cx="240632" cy="577516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6" y="16"/>
                </a:cxn>
                <a:cxn ang="0">
                  <a:pos x="12" y="24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6" y="42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60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6" y="72"/>
                </a:cxn>
                <a:cxn ang="0">
                  <a:pos x="4" y="72"/>
                </a:cxn>
                <a:cxn ang="0">
                  <a:pos x="4" y="72"/>
                </a:cxn>
                <a:cxn ang="0">
                  <a:pos x="0" y="6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2" y="36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8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8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0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0" h="72">
                  <a:moveTo>
                    <a:pt x="28" y="4"/>
                  </a:moveTo>
                  <a:lnTo>
                    <a:pt x="28" y="4"/>
                  </a:lnTo>
                  <a:lnTo>
                    <a:pt x="22" y="8"/>
                  </a:lnTo>
                  <a:lnTo>
                    <a:pt x="16" y="16"/>
                  </a:lnTo>
                  <a:lnTo>
                    <a:pt x="12" y="24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6" y="4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6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6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2" y="36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4" name="Freeform 105"/>
            <p:cNvSpPr>
              <a:spLocks/>
            </p:cNvSpPr>
            <p:nvPr/>
          </p:nvSpPr>
          <p:spPr bwMode="auto">
            <a:xfrm>
              <a:off x="7042484" y="7511716"/>
              <a:ext cx="721895" cy="33688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52" y="8"/>
                </a:cxn>
                <a:cxn ang="0">
                  <a:pos x="42" y="4"/>
                </a:cxn>
                <a:cxn ang="0">
                  <a:pos x="32" y="2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4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6" y="8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30" y="6"/>
                </a:cxn>
                <a:cxn ang="0">
                  <a:pos x="40" y="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58" y="18"/>
                </a:cxn>
                <a:cxn ang="0">
                  <a:pos x="66" y="24"/>
                </a:cxn>
                <a:cxn ang="0">
                  <a:pos x="76" y="32"/>
                </a:cxn>
                <a:cxn ang="0">
                  <a:pos x="84" y="42"/>
                </a:cxn>
                <a:cxn ang="0">
                  <a:pos x="90" y="42"/>
                </a:cxn>
                <a:cxn ang="0">
                  <a:pos x="90" y="42"/>
                </a:cxn>
                <a:cxn ang="0">
                  <a:pos x="80" y="30"/>
                </a:cxn>
                <a:cxn ang="0">
                  <a:pos x="70" y="20"/>
                </a:cxn>
                <a:cxn ang="0">
                  <a:pos x="60" y="14"/>
                </a:cxn>
                <a:cxn ang="0">
                  <a:pos x="52" y="8"/>
                </a:cxn>
                <a:cxn ang="0">
                  <a:pos x="52" y="8"/>
                </a:cxn>
              </a:cxnLst>
              <a:rect l="0" t="0" r="r" b="b"/>
              <a:pathLst>
                <a:path w="90" h="42">
                  <a:moveTo>
                    <a:pt x="52" y="8"/>
                  </a:moveTo>
                  <a:lnTo>
                    <a:pt x="52" y="8"/>
                  </a:lnTo>
                  <a:lnTo>
                    <a:pt x="42" y="4"/>
                  </a:lnTo>
                  <a:lnTo>
                    <a:pt x="32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4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6" y="8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30" y="6"/>
                  </a:lnTo>
                  <a:lnTo>
                    <a:pt x="40" y="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8" y="18"/>
                  </a:lnTo>
                  <a:lnTo>
                    <a:pt x="66" y="24"/>
                  </a:lnTo>
                  <a:lnTo>
                    <a:pt x="76" y="32"/>
                  </a:lnTo>
                  <a:lnTo>
                    <a:pt x="84" y="42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80" y="30"/>
                  </a:lnTo>
                  <a:lnTo>
                    <a:pt x="70" y="20"/>
                  </a:lnTo>
                  <a:lnTo>
                    <a:pt x="60" y="14"/>
                  </a:lnTo>
                  <a:lnTo>
                    <a:pt x="52" y="8"/>
                  </a:lnTo>
                  <a:lnTo>
                    <a:pt x="5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5" name="Freeform 106"/>
            <p:cNvSpPr>
              <a:spLocks/>
            </p:cNvSpPr>
            <p:nvPr/>
          </p:nvSpPr>
          <p:spPr bwMode="auto">
            <a:xfrm>
              <a:off x="8053137" y="6821905"/>
              <a:ext cx="1058779" cy="256674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16" y="4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38" y="8"/>
                </a:cxn>
                <a:cxn ang="0">
                  <a:pos x="50" y="14"/>
                </a:cxn>
                <a:cxn ang="0">
                  <a:pos x="50" y="14"/>
                </a:cxn>
                <a:cxn ang="0">
                  <a:pos x="70" y="26"/>
                </a:cxn>
                <a:cxn ang="0">
                  <a:pos x="70" y="26"/>
                </a:cxn>
                <a:cxn ang="0">
                  <a:pos x="80" y="30"/>
                </a:cxn>
                <a:cxn ang="0">
                  <a:pos x="90" y="32"/>
                </a:cxn>
                <a:cxn ang="0">
                  <a:pos x="90" y="32"/>
                </a:cxn>
                <a:cxn ang="0">
                  <a:pos x="102" y="32"/>
                </a:cxn>
                <a:cxn ang="0">
                  <a:pos x="112" y="30"/>
                </a:cxn>
                <a:cxn ang="0">
                  <a:pos x="112" y="30"/>
                </a:cxn>
                <a:cxn ang="0">
                  <a:pos x="120" y="28"/>
                </a:cxn>
                <a:cxn ang="0">
                  <a:pos x="130" y="26"/>
                </a:cxn>
                <a:cxn ang="0">
                  <a:pos x="130" y="26"/>
                </a:cxn>
                <a:cxn ang="0">
                  <a:pos x="132" y="24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0" y="20"/>
                </a:cxn>
                <a:cxn ang="0">
                  <a:pos x="130" y="20"/>
                </a:cxn>
                <a:cxn ang="0">
                  <a:pos x="120" y="22"/>
                </a:cxn>
                <a:cxn ang="0">
                  <a:pos x="110" y="26"/>
                </a:cxn>
                <a:cxn ang="0">
                  <a:pos x="110" y="26"/>
                </a:cxn>
                <a:cxn ang="0">
                  <a:pos x="102" y="2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82" y="24"/>
                </a:cxn>
                <a:cxn ang="0">
                  <a:pos x="72" y="20"/>
                </a:cxn>
                <a:cxn ang="0">
                  <a:pos x="72" y="20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40" y="4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16" y="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8"/>
                </a:cxn>
                <a:cxn ang="0">
                  <a:pos x="4" y="8"/>
                </a:cxn>
                <a:cxn ang="0">
                  <a:pos x="4" y="8"/>
                </a:cxn>
              </a:cxnLst>
              <a:rect l="0" t="0" r="r" b="b"/>
              <a:pathLst>
                <a:path w="132" h="32">
                  <a:moveTo>
                    <a:pt x="4" y="8"/>
                  </a:moveTo>
                  <a:lnTo>
                    <a:pt x="4" y="8"/>
                  </a:lnTo>
                  <a:lnTo>
                    <a:pt x="16" y="4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38" y="8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70" y="26"/>
                  </a:lnTo>
                  <a:lnTo>
                    <a:pt x="70" y="26"/>
                  </a:lnTo>
                  <a:lnTo>
                    <a:pt x="80" y="30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102" y="32"/>
                  </a:lnTo>
                  <a:lnTo>
                    <a:pt x="112" y="30"/>
                  </a:lnTo>
                  <a:lnTo>
                    <a:pt x="112" y="30"/>
                  </a:lnTo>
                  <a:lnTo>
                    <a:pt x="120" y="28"/>
                  </a:lnTo>
                  <a:lnTo>
                    <a:pt x="130" y="26"/>
                  </a:lnTo>
                  <a:lnTo>
                    <a:pt x="130" y="26"/>
                  </a:lnTo>
                  <a:lnTo>
                    <a:pt x="132" y="24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20" y="22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02" y="2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82" y="24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40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6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6" name="Freeform 107"/>
            <p:cNvSpPr>
              <a:spLocks/>
            </p:cNvSpPr>
            <p:nvPr/>
          </p:nvSpPr>
          <p:spPr bwMode="auto">
            <a:xfrm>
              <a:off x="4636168" y="2667000"/>
              <a:ext cx="641684" cy="641684"/>
            </a:xfrm>
            <a:custGeom>
              <a:avLst/>
              <a:gdLst/>
              <a:ahLst/>
              <a:cxnLst>
                <a:cxn ang="0">
                  <a:pos x="4" y="78"/>
                </a:cxn>
                <a:cxn ang="0">
                  <a:pos x="4" y="78"/>
                </a:cxn>
                <a:cxn ang="0">
                  <a:pos x="6" y="60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20" y="32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40" y="16"/>
                </a:cxn>
                <a:cxn ang="0">
                  <a:pos x="52" y="12"/>
                </a:cxn>
                <a:cxn ang="0">
                  <a:pos x="52" y="12"/>
                </a:cxn>
                <a:cxn ang="0">
                  <a:pos x="66" y="8"/>
                </a:cxn>
                <a:cxn ang="0">
                  <a:pos x="78" y="4"/>
                </a:cxn>
                <a:cxn ang="0">
                  <a:pos x="78" y="4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64" y="4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38" y="12"/>
                </a:cxn>
                <a:cxn ang="0">
                  <a:pos x="32" y="16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6" y="30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2" y="60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0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4" y="78"/>
                </a:cxn>
                <a:cxn ang="0">
                  <a:pos x="4" y="78"/>
                </a:cxn>
              </a:cxnLst>
              <a:rect l="0" t="0" r="r" b="b"/>
              <a:pathLst>
                <a:path w="80" h="80">
                  <a:moveTo>
                    <a:pt x="4" y="78"/>
                  </a:moveTo>
                  <a:lnTo>
                    <a:pt x="4" y="78"/>
                  </a:lnTo>
                  <a:lnTo>
                    <a:pt x="6" y="60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20" y="32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40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66" y="8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64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38" y="12"/>
                  </a:lnTo>
                  <a:lnTo>
                    <a:pt x="32" y="16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6" y="30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2" y="6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4" y="80"/>
                  </a:lnTo>
                  <a:lnTo>
                    <a:pt x="4" y="78"/>
                  </a:lnTo>
                  <a:lnTo>
                    <a:pt x="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7" name="Freeform 108"/>
            <p:cNvSpPr>
              <a:spLocks/>
            </p:cNvSpPr>
            <p:nvPr/>
          </p:nvSpPr>
          <p:spPr bwMode="auto">
            <a:xfrm>
              <a:off x="673768" y="3116179"/>
              <a:ext cx="625642" cy="208547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" y="4"/>
                </a:cxn>
                <a:cxn ang="0">
                  <a:pos x="10" y="12"/>
                </a:cxn>
                <a:cxn ang="0">
                  <a:pos x="22" y="20"/>
                </a:cxn>
                <a:cxn ang="0">
                  <a:pos x="22" y="20"/>
                </a:cxn>
                <a:cxn ang="0">
                  <a:pos x="36" y="24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58" y="26"/>
                </a:cxn>
                <a:cxn ang="0">
                  <a:pos x="66" y="24"/>
                </a:cxn>
                <a:cxn ang="0">
                  <a:pos x="66" y="24"/>
                </a:cxn>
                <a:cxn ang="0">
                  <a:pos x="72" y="20"/>
                </a:cxn>
                <a:cxn ang="0">
                  <a:pos x="78" y="16"/>
                </a:cxn>
                <a:cxn ang="0">
                  <a:pos x="78" y="16"/>
                </a:cxn>
                <a:cxn ang="0">
                  <a:pos x="78" y="14"/>
                </a:cxn>
                <a:cxn ang="0">
                  <a:pos x="78" y="12"/>
                </a:cxn>
                <a:cxn ang="0">
                  <a:pos x="78" y="12"/>
                </a:cxn>
                <a:cxn ang="0">
                  <a:pos x="76" y="12"/>
                </a:cxn>
                <a:cxn ang="0">
                  <a:pos x="74" y="12"/>
                </a:cxn>
                <a:cxn ang="0">
                  <a:pos x="74" y="12"/>
                </a:cxn>
                <a:cxn ang="0">
                  <a:pos x="70" y="16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4" y="22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34" y="18"/>
                </a:cxn>
                <a:cxn ang="0">
                  <a:pos x="24" y="14"/>
                </a:cxn>
                <a:cxn ang="0">
                  <a:pos x="24" y="14"/>
                </a:cxn>
                <a:cxn ang="0">
                  <a:pos x="14" y="8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78" h="26">
                  <a:moveTo>
                    <a:pt x="2" y="4"/>
                  </a:moveTo>
                  <a:lnTo>
                    <a:pt x="2" y="4"/>
                  </a:lnTo>
                  <a:lnTo>
                    <a:pt x="10" y="1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36" y="24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8" y="26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72" y="20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6" y="12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0" y="16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34" y="18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14" y="8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8" name="Freeform 109"/>
            <p:cNvSpPr>
              <a:spLocks/>
            </p:cNvSpPr>
            <p:nvPr/>
          </p:nvSpPr>
          <p:spPr bwMode="auto">
            <a:xfrm>
              <a:off x="5694947" y="-413084"/>
              <a:ext cx="786063" cy="673768"/>
            </a:xfrm>
            <a:custGeom>
              <a:avLst/>
              <a:gdLst/>
              <a:ahLst/>
              <a:cxnLst>
                <a:cxn ang="0">
                  <a:pos x="4" y="84"/>
                </a:cxn>
                <a:cxn ang="0">
                  <a:pos x="4" y="84"/>
                </a:cxn>
                <a:cxn ang="0">
                  <a:pos x="16" y="82"/>
                </a:cxn>
                <a:cxn ang="0">
                  <a:pos x="52" y="80"/>
                </a:cxn>
                <a:cxn ang="0">
                  <a:pos x="52" y="80"/>
                </a:cxn>
                <a:cxn ang="0">
                  <a:pos x="62" y="80"/>
                </a:cxn>
                <a:cxn ang="0">
                  <a:pos x="72" y="76"/>
                </a:cxn>
                <a:cxn ang="0">
                  <a:pos x="80" y="72"/>
                </a:cxn>
                <a:cxn ang="0">
                  <a:pos x="88" y="66"/>
                </a:cxn>
                <a:cxn ang="0">
                  <a:pos x="94" y="60"/>
                </a:cxn>
                <a:cxn ang="0">
                  <a:pos x="96" y="54"/>
                </a:cxn>
                <a:cxn ang="0">
                  <a:pos x="98" y="48"/>
                </a:cxn>
                <a:cxn ang="0">
                  <a:pos x="96" y="44"/>
                </a:cxn>
                <a:cxn ang="0">
                  <a:pos x="96" y="44"/>
                </a:cxn>
                <a:cxn ang="0">
                  <a:pos x="90" y="36"/>
                </a:cxn>
                <a:cxn ang="0">
                  <a:pos x="82" y="34"/>
                </a:cxn>
                <a:cxn ang="0">
                  <a:pos x="74" y="32"/>
                </a:cxn>
                <a:cxn ang="0">
                  <a:pos x="74" y="32"/>
                </a:cxn>
                <a:cxn ang="0">
                  <a:pos x="76" y="28"/>
                </a:cxn>
                <a:cxn ang="0">
                  <a:pos x="78" y="18"/>
                </a:cxn>
                <a:cxn ang="0">
                  <a:pos x="78" y="12"/>
                </a:cxn>
                <a:cxn ang="0">
                  <a:pos x="76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2" y="2"/>
                </a:cxn>
                <a:cxn ang="0">
                  <a:pos x="34" y="4"/>
                </a:cxn>
                <a:cxn ang="0">
                  <a:pos x="24" y="10"/>
                </a:cxn>
                <a:cxn ang="0">
                  <a:pos x="16" y="20"/>
                </a:cxn>
                <a:cxn ang="0">
                  <a:pos x="10" y="32"/>
                </a:cxn>
                <a:cxn ang="0">
                  <a:pos x="4" y="50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2" y="62"/>
                </a:cxn>
                <a:cxn ang="0">
                  <a:pos x="24" y="54"/>
                </a:cxn>
                <a:cxn ang="0">
                  <a:pos x="32" y="52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4" y="52"/>
                </a:cxn>
                <a:cxn ang="0">
                  <a:pos x="24" y="58"/>
                </a:cxn>
                <a:cxn ang="0">
                  <a:pos x="14" y="68"/>
                </a:cxn>
                <a:cxn ang="0">
                  <a:pos x="8" y="76"/>
                </a:cxn>
                <a:cxn ang="0">
                  <a:pos x="4" y="84"/>
                </a:cxn>
                <a:cxn ang="0">
                  <a:pos x="4" y="84"/>
                </a:cxn>
              </a:cxnLst>
              <a:rect l="0" t="0" r="r" b="b"/>
              <a:pathLst>
                <a:path w="98" h="84">
                  <a:moveTo>
                    <a:pt x="4" y="84"/>
                  </a:moveTo>
                  <a:lnTo>
                    <a:pt x="4" y="84"/>
                  </a:lnTo>
                  <a:lnTo>
                    <a:pt x="16" y="82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62" y="80"/>
                  </a:lnTo>
                  <a:lnTo>
                    <a:pt x="72" y="76"/>
                  </a:lnTo>
                  <a:lnTo>
                    <a:pt x="80" y="72"/>
                  </a:lnTo>
                  <a:lnTo>
                    <a:pt x="88" y="66"/>
                  </a:lnTo>
                  <a:lnTo>
                    <a:pt x="94" y="60"/>
                  </a:lnTo>
                  <a:lnTo>
                    <a:pt x="96" y="54"/>
                  </a:lnTo>
                  <a:lnTo>
                    <a:pt x="98" y="48"/>
                  </a:lnTo>
                  <a:lnTo>
                    <a:pt x="96" y="44"/>
                  </a:lnTo>
                  <a:lnTo>
                    <a:pt x="96" y="44"/>
                  </a:lnTo>
                  <a:lnTo>
                    <a:pt x="90" y="36"/>
                  </a:lnTo>
                  <a:lnTo>
                    <a:pt x="82" y="34"/>
                  </a:lnTo>
                  <a:lnTo>
                    <a:pt x="74" y="32"/>
                  </a:lnTo>
                  <a:lnTo>
                    <a:pt x="74" y="32"/>
                  </a:lnTo>
                  <a:lnTo>
                    <a:pt x="76" y="28"/>
                  </a:lnTo>
                  <a:lnTo>
                    <a:pt x="78" y="18"/>
                  </a:lnTo>
                  <a:lnTo>
                    <a:pt x="78" y="12"/>
                  </a:lnTo>
                  <a:lnTo>
                    <a:pt x="76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2" y="2"/>
                  </a:lnTo>
                  <a:lnTo>
                    <a:pt x="34" y="4"/>
                  </a:lnTo>
                  <a:lnTo>
                    <a:pt x="24" y="10"/>
                  </a:lnTo>
                  <a:lnTo>
                    <a:pt x="16" y="20"/>
                  </a:lnTo>
                  <a:lnTo>
                    <a:pt x="10" y="32"/>
                  </a:lnTo>
                  <a:lnTo>
                    <a:pt x="4" y="50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2" y="62"/>
                  </a:lnTo>
                  <a:lnTo>
                    <a:pt x="24" y="54"/>
                  </a:lnTo>
                  <a:lnTo>
                    <a:pt x="32" y="52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4" y="52"/>
                  </a:lnTo>
                  <a:lnTo>
                    <a:pt x="24" y="58"/>
                  </a:lnTo>
                  <a:lnTo>
                    <a:pt x="14" y="68"/>
                  </a:lnTo>
                  <a:lnTo>
                    <a:pt x="8" y="76"/>
                  </a:lnTo>
                  <a:lnTo>
                    <a:pt x="4" y="84"/>
                  </a:lnTo>
                  <a:lnTo>
                    <a:pt x="4" y="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9" name="Freeform 110"/>
            <p:cNvSpPr>
              <a:spLocks/>
            </p:cNvSpPr>
            <p:nvPr/>
          </p:nvSpPr>
          <p:spPr bwMode="auto">
            <a:xfrm>
              <a:off x="5646821" y="276726"/>
              <a:ext cx="770021" cy="705853"/>
            </a:xfrm>
            <a:custGeom>
              <a:avLst/>
              <a:gdLst/>
              <a:ahLst/>
              <a:cxnLst>
                <a:cxn ang="0">
                  <a:pos x="92" y="16"/>
                </a:cxn>
                <a:cxn ang="0">
                  <a:pos x="92" y="16"/>
                </a:cxn>
                <a:cxn ang="0">
                  <a:pos x="96" y="24"/>
                </a:cxn>
                <a:cxn ang="0">
                  <a:pos x="96" y="30"/>
                </a:cxn>
                <a:cxn ang="0">
                  <a:pos x="92" y="36"/>
                </a:cxn>
                <a:cxn ang="0">
                  <a:pos x="88" y="42"/>
                </a:cxn>
                <a:cxn ang="0">
                  <a:pos x="82" y="46"/>
                </a:cxn>
                <a:cxn ang="0">
                  <a:pos x="76" y="50"/>
                </a:cxn>
                <a:cxn ang="0">
                  <a:pos x="70" y="50"/>
                </a:cxn>
                <a:cxn ang="0">
                  <a:pos x="66" y="50"/>
                </a:cxn>
                <a:cxn ang="0">
                  <a:pos x="66" y="50"/>
                </a:cxn>
                <a:cxn ang="0">
                  <a:pos x="68" y="54"/>
                </a:cxn>
                <a:cxn ang="0">
                  <a:pos x="68" y="64"/>
                </a:cxn>
                <a:cxn ang="0">
                  <a:pos x="68" y="70"/>
                </a:cxn>
                <a:cxn ang="0">
                  <a:pos x="66" y="74"/>
                </a:cxn>
                <a:cxn ang="0">
                  <a:pos x="60" y="80"/>
                </a:cxn>
                <a:cxn ang="0">
                  <a:pos x="54" y="84"/>
                </a:cxn>
                <a:cxn ang="0">
                  <a:pos x="54" y="84"/>
                </a:cxn>
                <a:cxn ang="0">
                  <a:pos x="44" y="86"/>
                </a:cxn>
                <a:cxn ang="0">
                  <a:pos x="38" y="88"/>
                </a:cxn>
                <a:cxn ang="0">
                  <a:pos x="32" y="86"/>
                </a:cxn>
                <a:cxn ang="0">
                  <a:pos x="28" y="84"/>
                </a:cxn>
                <a:cxn ang="0">
                  <a:pos x="24" y="80"/>
                </a:cxn>
                <a:cxn ang="0">
                  <a:pos x="22" y="74"/>
                </a:cxn>
                <a:cxn ang="0">
                  <a:pos x="18" y="62"/>
                </a:cxn>
                <a:cxn ang="0">
                  <a:pos x="16" y="48"/>
                </a:cxn>
                <a:cxn ang="0">
                  <a:pos x="14" y="36"/>
                </a:cxn>
                <a:cxn ang="0">
                  <a:pos x="8" y="24"/>
                </a:cxn>
                <a:cxn ang="0">
                  <a:pos x="4" y="2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18" y="20"/>
                </a:cxn>
                <a:cxn ang="0">
                  <a:pos x="34" y="24"/>
                </a:cxn>
                <a:cxn ang="0">
                  <a:pos x="42" y="28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46" y="30"/>
                </a:cxn>
                <a:cxn ang="0">
                  <a:pos x="40" y="22"/>
                </a:cxn>
                <a:cxn ang="0">
                  <a:pos x="34" y="18"/>
                </a:cxn>
                <a:cxn ang="0">
                  <a:pos x="26" y="14"/>
                </a:cxn>
                <a:cxn ang="0">
                  <a:pos x="18" y="12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18" y="6"/>
                </a:cxn>
                <a:cxn ang="0">
                  <a:pos x="42" y="2"/>
                </a:cxn>
                <a:cxn ang="0">
                  <a:pos x="58" y="0"/>
                </a:cxn>
                <a:cxn ang="0">
                  <a:pos x="72" y="2"/>
                </a:cxn>
                <a:cxn ang="0">
                  <a:pos x="84" y="8"/>
                </a:cxn>
                <a:cxn ang="0">
                  <a:pos x="88" y="12"/>
                </a:cxn>
                <a:cxn ang="0">
                  <a:pos x="92" y="16"/>
                </a:cxn>
                <a:cxn ang="0">
                  <a:pos x="92" y="16"/>
                </a:cxn>
              </a:cxnLst>
              <a:rect l="0" t="0" r="r" b="b"/>
              <a:pathLst>
                <a:path w="96" h="88">
                  <a:moveTo>
                    <a:pt x="92" y="16"/>
                  </a:moveTo>
                  <a:lnTo>
                    <a:pt x="92" y="16"/>
                  </a:lnTo>
                  <a:lnTo>
                    <a:pt x="96" y="24"/>
                  </a:lnTo>
                  <a:lnTo>
                    <a:pt x="96" y="30"/>
                  </a:lnTo>
                  <a:lnTo>
                    <a:pt x="92" y="36"/>
                  </a:lnTo>
                  <a:lnTo>
                    <a:pt x="88" y="42"/>
                  </a:lnTo>
                  <a:lnTo>
                    <a:pt x="82" y="46"/>
                  </a:lnTo>
                  <a:lnTo>
                    <a:pt x="76" y="50"/>
                  </a:lnTo>
                  <a:lnTo>
                    <a:pt x="70" y="50"/>
                  </a:lnTo>
                  <a:lnTo>
                    <a:pt x="66" y="50"/>
                  </a:lnTo>
                  <a:lnTo>
                    <a:pt x="66" y="50"/>
                  </a:lnTo>
                  <a:lnTo>
                    <a:pt x="68" y="54"/>
                  </a:lnTo>
                  <a:lnTo>
                    <a:pt x="68" y="64"/>
                  </a:lnTo>
                  <a:lnTo>
                    <a:pt x="68" y="70"/>
                  </a:lnTo>
                  <a:lnTo>
                    <a:pt x="66" y="74"/>
                  </a:lnTo>
                  <a:lnTo>
                    <a:pt x="60" y="80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4" y="86"/>
                  </a:lnTo>
                  <a:lnTo>
                    <a:pt x="38" y="88"/>
                  </a:lnTo>
                  <a:lnTo>
                    <a:pt x="32" y="86"/>
                  </a:lnTo>
                  <a:lnTo>
                    <a:pt x="28" y="84"/>
                  </a:lnTo>
                  <a:lnTo>
                    <a:pt x="24" y="80"/>
                  </a:lnTo>
                  <a:lnTo>
                    <a:pt x="22" y="74"/>
                  </a:lnTo>
                  <a:lnTo>
                    <a:pt x="18" y="62"/>
                  </a:lnTo>
                  <a:lnTo>
                    <a:pt x="16" y="48"/>
                  </a:lnTo>
                  <a:lnTo>
                    <a:pt x="14" y="36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8" y="20"/>
                  </a:lnTo>
                  <a:lnTo>
                    <a:pt x="34" y="24"/>
                  </a:lnTo>
                  <a:lnTo>
                    <a:pt x="42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6" y="30"/>
                  </a:lnTo>
                  <a:lnTo>
                    <a:pt x="40" y="22"/>
                  </a:lnTo>
                  <a:lnTo>
                    <a:pt x="34" y="18"/>
                  </a:lnTo>
                  <a:lnTo>
                    <a:pt x="26" y="14"/>
                  </a:lnTo>
                  <a:lnTo>
                    <a:pt x="18" y="12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18" y="6"/>
                  </a:lnTo>
                  <a:lnTo>
                    <a:pt x="42" y="2"/>
                  </a:lnTo>
                  <a:lnTo>
                    <a:pt x="58" y="0"/>
                  </a:lnTo>
                  <a:lnTo>
                    <a:pt x="72" y="2"/>
                  </a:lnTo>
                  <a:lnTo>
                    <a:pt x="84" y="8"/>
                  </a:lnTo>
                  <a:lnTo>
                    <a:pt x="88" y="12"/>
                  </a:lnTo>
                  <a:lnTo>
                    <a:pt x="92" y="16"/>
                  </a:lnTo>
                  <a:lnTo>
                    <a:pt x="9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0" name="Freeform 111"/>
            <p:cNvSpPr>
              <a:spLocks/>
            </p:cNvSpPr>
            <p:nvPr/>
          </p:nvSpPr>
          <p:spPr bwMode="auto">
            <a:xfrm>
              <a:off x="4973053" y="453189"/>
              <a:ext cx="737937" cy="689811"/>
            </a:xfrm>
            <a:custGeom>
              <a:avLst/>
              <a:gdLst/>
              <a:ahLst/>
              <a:cxnLst>
                <a:cxn ang="0">
                  <a:pos x="74" y="4"/>
                </a:cxn>
                <a:cxn ang="0">
                  <a:pos x="74" y="4"/>
                </a:cxn>
                <a:cxn ang="0">
                  <a:pos x="76" y="6"/>
                </a:cxn>
                <a:cxn ang="0">
                  <a:pos x="82" y="14"/>
                </a:cxn>
                <a:cxn ang="0">
                  <a:pos x="88" y="26"/>
                </a:cxn>
                <a:cxn ang="0">
                  <a:pos x="92" y="36"/>
                </a:cxn>
                <a:cxn ang="0">
                  <a:pos x="92" y="46"/>
                </a:cxn>
                <a:cxn ang="0">
                  <a:pos x="92" y="46"/>
                </a:cxn>
                <a:cxn ang="0">
                  <a:pos x="92" y="54"/>
                </a:cxn>
                <a:cxn ang="0">
                  <a:pos x="92" y="62"/>
                </a:cxn>
                <a:cxn ang="0">
                  <a:pos x="88" y="68"/>
                </a:cxn>
                <a:cxn ang="0">
                  <a:pos x="84" y="74"/>
                </a:cxn>
                <a:cxn ang="0">
                  <a:pos x="80" y="78"/>
                </a:cxn>
                <a:cxn ang="0">
                  <a:pos x="74" y="82"/>
                </a:cxn>
                <a:cxn ang="0">
                  <a:pos x="66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6"/>
                </a:cxn>
                <a:cxn ang="0">
                  <a:pos x="46" y="84"/>
                </a:cxn>
                <a:cxn ang="0">
                  <a:pos x="40" y="80"/>
                </a:cxn>
                <a:cxn ang="0">
                  <a:pos x="38" y="74"/>
                </a:cxn>
                <a:cxn ang="0">
                  <a:pos x="38" y="72"/>
                </a:cxn>
                <a:cxn ang="0">
                  <a:pos x="38" y="72"/>
                </a:cxn>
                <a:cxn ang="0">
                  <a:pos x="32" y="74"/>
                </a:cxn>
                <a:cxn ang="0">
                  <a:pos x="22" y="76"/>
                </a:cxn>
                <a:cxn ang="0">
                  <a:pos x="16" y="76"/>
                </a:cxn>
                <a:cxn ang="0">
                  <a:pos x="10" y="76"/>
                </a:cxn>
                <a:cxn ang="0">
                  <a:pos x="4" y="72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0" y="48"/>
                </a:cxn>
                <a:cxn ang="0">
                  <a:pos x="4" y="42"/>
                </a:cxn>
                <a:cxn ang="0">
                  <a:pos x="12" y="34"/>
                </a:cxn>
                <a:cxn ang="0">
                  <a:pos x="22" y="26"/>
                </a:cxn>
                <a:cxn ang="0">
                  <a:pos x="48" y="14"/>
                </a:cxn>
                <a:cxn ang="0">
                  <a:pos x="56" y="8"/>
                </a:cxn>
                <a:cxn ang="0">
                  <a:pos x="60" y="4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64" y="4"/>
                </a:cxn>
                <a:cxn ang="0">
                  <a:pos x="64" y="12"/>
                </a:cxn>
                <a:cxn ang="0">
                  <a:pos x="62" y="26"/>
                </a:cxn>
                <a:cxn ang="0">
                  <a:pos x="60" y="32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8" y="38"/>
                </a:cxn>
                <a:cxn ang="0">
                  <a:pos x="64" y="32"/>
                </a:cxn>
                <a:cxn ang="0">
                  <a:pos x="70" y="20"/>
                </a:cxn>
                <a:cxn ang="0">
                  <a:pos x="74" y="4"/>
                </a:cxn>
                <a:cxn ang="0">
                  <a:pos x="74" y="4"/>
                </a:cxn>
              </a:cxnLst>
              <a:rect l="0" t="0" r="r" b="b"/>
              <a:pathLst>
                <a:path w="92" h="86">
                  <a:moveTo>
                    <a:pt x="74" y="4"/>
                  </a:moveTo>
                  <a:lnTo>
                    <a:pt x="74" y="4"/>
                  </a:lnTo>
                  <a:lnTo>
                    <a:pt x="76" y="6"/>
                  </a:lnTo>
                  <a:lnTo>
                    <a:pt x="82" y="14"/>
                  </a:lnTo>
                  <a:lnTo>
                    <a:pt x="88" y="26"/>
                  </a:lnTo>
                  <a:lnTo>
                    <a:pt x="92" y="3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54"/>
                  </a:lnTo>
                  <a:lnTo>
                    <a:pt x="92" y="62"/>
                  </a:lnTo>
                  <a:lnTo>
                    <a:pt x="88" y="68"/>
                  </a:lnTo>
                  <a:lnTo>
                    <a:pt x="84" y="74"/>
                  </a:lnTo>
                  <a:lnTo>
                    <a:pt x="80" y="78"/>
                  </a:lnTo>
                  <a:lnTo>
                    <a:pt x="74" y="82"/>
                  </a:lnTo>
                  <a:lnTo>
                    <a:pt x="66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6"/>
                  </a:lnTo>
                  <a:lnTo>
                    <a:pt x="46" y="84"/>
                  </a:lnTo>
                  <a:lnTo>
                    <a:pt x="40" y="80"/>
                  </a:lnTo>
                  <a:lnTo>
                    <a:pt x="38" y="74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2" y="74"/>
                  </a:lnTo>
                  <a:lnTo>
                    <a:pt x="22" y="76"/>
                  </a:lnTo>
                  <a:lnTo>
                    <a:pt x="16" y="76"/>
                  </a:lnTo>
                  <a:lnTo>
                    <a:pt x="10" y="76"/>
                  </a:lnTo>
                  <a:lnTo>
                    <a:pt x="4" y="72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4" y="42"/>
                  </a:lnTo>
                  <a:lnTo>
                    <a:pt x="12" y="34"/>
                  </a:lnTo>
                  <a:lnTo>
                    <a:pt x="22" y="26"/>
                  </a:lnTo>
                  <a:lnTo>
                    <a:pt x="48" y="14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4" y="4"/>
                  </a:lnTo>
                  <a:lnTo>
                    <a:pt x="64" y="12"/>
                  </a:lnTo>
                  <a:lnTo>
                    <a:pt x="62" y="26"/>
                  </a:lnTo>
                  <a:lnTo>
                    <a:pt x="60" y="32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8" y="38"/>
                  </a:lnTo>
                  <a:lnTo>
                    <a:pt x="64" y="32"/>
                  </a:lnTo>
                  <a:lnTo>
                    <a:pt x="70" y="20"/>
                  </a:lnTo>
                  <a:lnTo>
                    <a:pt x="74" y="4"/>
                  </a:lnTo>
                  <a:lnTo>
                    <a:pt x="7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1" name="Freeform 112"/>
            <p:cNvSpPr>
              <a:spLocks/>
            </p:cNvSpPr>
            <p:nvPr/>
          </p:nvSpPr>
          <p:spPr bwMode="auto">
            <a:xfrm>
              <a:off x="4572000" y="36095"/>
              <a:ext cx="802105" cy="721895"/>
            </a:xfrm>
            <a:custGeom>
              <a:avLst/>
              <a:gdLst/>
              <a:ahLst/>
              <a:cxnLst>
                <a:cxn ang="0">
                  <a:pos x="98" y="40"/>
                </a:cxn>
                <a:cxn ang="0">
                  <a:pos x="98" y="40"/>
                </a:cxn>
                <a:cxn ang="0">
                  <a:pos x="94" y="48"/>
                </a:cxn>
                <a:cxn ang="0">
                  <a:pos x="80" y="64"/>
                </a:cxn>
                <a:cxn ang="0">
                  <a:pos x="70" y="72"/>
                </a:cxn>
                <a:cxn ang="0">
                  <a:pos x="58" y="80"/>
                </a:cxn>
                <a:cxn ang="0">
                  <a:pos x="48" y="88"/>
                </a:cxn>
                <a:cxn ang="0">
                  <a:pos x="34" y="90"/>
                </a:cxn>
                <a:cxn ang="0">
                  <a:pos x="34" y="90"/>
                </a:cxn>
                <a:cxn ang="0">
                  <a:pos x="24" y="90"/>
                </a:cxn>
                <a:cxn ang="0">
                  <a:pos x="14" y="88"/>
                </a:cxn>
                <a:cxn ang="0">
                  <a:pos x="6" y="84"/>
                </a:cxn>
                <a:cxn ang="0">
                  <a:pos x="2" y="78"/>
                </a:cxn>
                <a:cxn ang="0">
                  <a:pos x="0" y="70"/>
                </a:cxn>
                <a:cxn ang="0">
                  <a:pos x="2" y="62"/>
                </a:cxn>
                <a:cxn ang="0">
                  <a:pos x="6" y="54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10" y="46"/>
                </a:cxn>
                <a:cxn ang="0">
                  <a:pos x="6" y="36"/>
                </a:cxn>
                <a:cxn ang="0">
                  <a:pos x="4" y="32"/>
                </a:cxn>
                <a:cxn ang="0">
                  <a:pos x="4" y="26"/>
                </a:cxn>
                <a:cxn ang="0">
                  <a:pos x="8" y="18"/>
                </a:cxn>
                <a:cxn ang="0">
                  <a:pos x="14" y="12"/>
                </a:cxn>
                <a:cxn ang="0">
                  <a:pos x="14" y="12"/>
                </a:cxn>
                <a:cxn ang="0">
                  <a:pos x="20" y="6"/>
                </a:cxn>
                <a:cxn ang="0">
                  <a:pos x="26" y="4"/>
                </a:cxn>
                <a:cxn ang="0">
                  <a:pos x="30" y="2"/>
                </a:cxn>
                <a:cxn ang="0">
                  <a:pos x="36" y="0"/>
                </a:cxn>
                <a:cxn ang="0">
                  <a:pos x="46" y="2"/>
                </a:cxn>
                <a:cxn ang="0">
                  <a:pos x="56" y="8"/>
                </a:cxn>
                <a:cxn ang="0">
                  <a:pos x="78" y="20"/>
                </a:cxn>
                <a:cxn ang="0">
                  <a:pos x="88" y="26"/>
                </a:cxn>
                <a:cxn ang="0">
                  <a:pos x="100" y="28"/>
                </a:cxn>
                <a:cxn ang="0">
                  <a:pos x="100" y="28"/>
                </a:cxn>
                <a:cxn ang="0">
                  <a:pos x="82" y="36"/>
                </a:cxn>
                <a:cxn ang="0">
                  <a:pos x="66" y="42"/>
                </a:cxn>
                <a:cxn ang="0">
                  <a:pos x="52" y="46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62" y="48"/>
                </a:cxn>
                <a:cxn ang="0">
                  <a:pos x="78" y="46"/>
                </a:cxn>
                <a:cxn ang="0">
                  <a:pos x="98" y="40"/>
                </a:cxn>
                <a:cxn ang="0">
                  <a:pos x="98" y="40"/>
                </a:cxn>
              </a:cxnLst>
              <a:rect l="0" t="0" r="r" b="b"/>
              <a:pathLst>
                <a:path w="100" h="90">
                  <a:moveTo>
                    <a:pt x="98" y="40"/>
                  </a:moveTo>
                  <a:lnTo>
                    <a:pt x="98" y="40"/>
                  </a:lnTo>
                  <a:lnTo>
                    <a:pt x="94" y="48"/>
                  </a:lnTo>
                  <a:lnTo>
                    <a:pt x="80" y="64"/>
                  </a:lnTo>
                  <a:lnTo>
                    <a:pt x="70" y="72"/>
                  </a:lnTo>
                  <a:lnTo>
                    <a:pt x="58" y="80"/>
                  </a:lnTo>
                  <a:lnTo>
                    <a:pt x="48" y="88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24" y="90"/>
                  </a:lnTo>
                  <a:lnTo>
                    <a:pt x="14" y="88"/>
                  </a:lnTo>
                  <a:lnTo>
                    <a:pt x="6" y="84"/>
                  </a:lnTo>
                  <a:lnTo>
                    <a:pt x="2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6" y="5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0" y="46"/>
                  </a:lnTo>
                  <a:lnTo>
                    <a:pt x="6" y="36"/>
                  </a:lnTo>
                  <a:lnTo>
                    <a:pt x="4" y="32"/>
                  </a:lnTo>
                  <a:lnTo>
                    <a:pt x="4" y="26"/>
                  </a:lnTo>
                  <a:lnTo>
                    <a:pt x="8" y="18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20" y="6"/>
                  </a:lnTo>
                  <a:lnTo>
                    <a:pt x="26" y="4"/>
                  </a:lnTo>
                  <a:lnTo>
                    <a:pt x="30" y="2"/>
                  </a:lnTo>
                  <a:lnTo>
                    <a:pt x="36" y="0"/>
                  </a:lnTo>
                  <a:lnTo>
                    <a:pt x="46" y="2"/>
                  </a:lnTo>
                  <a:lnTo>
                    <a:pt x="56" y="8"/>
                  </a:lnTo>
                  <a:lnTo>
                    <a:pt x="78" y="20"/>
                  </a:lnTo>
                  <a:lnTo>
                    <a:pt x="88" y="26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82" y="36"/>
                  </a:lnTo>
                  <a:lnTo>
                    <a:pt x="66" y="42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62" y="48"/>
                  </a:lnTo>
                  <a:lnTo>
                    <a:pt x="78" y="46"/>
                  </a:lnTo>
                  <a:lnTo>
                    <a:pt x="98" y="40"/>
                  </a:lnTo>
                  <a:lnTo>
                    <a:pt x="98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2" name="Freeform 113"/>
            <p:cNvSpPr>
              <a:spLocks/>
            </p:cNvSpPr>
            <p:nvPr/>
          </p:nvSpPr>
          <p:spPr bwMode="auto">
            <a:xfrm>
              <a:off x="5053263" y="-589547"/>
              <a:ext cx="770021" cy="705853"/>
            </a:xfrm>
            <a:custGeom>
              <a:avLst/>
              <a:gdLst/>
              <a:ahLst/>
              <a:cxnLst>
                <a:cxn ang="0">
                  <a:pos x="72" y="88"/>
                </a:cxn>
                <a:cxn ang="0">
                  <a:pos x="72" y="88"/>
                </a:cxn>
                <a:cxn ang="0">
                  <a:pos x="76" y="68"/>
                </a:cxn>
                <a:cxn ang="0">
                  <a:pos x="82" y="4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94" y="24"/>
                </a:cxn>
                <a:cxn ang="0">
                  <a:pos x="96" y="18"/>
                </a:cxn>
                <a:cxn ang="0">
                  <a:pos x="94" y="12"/>
                </a:cxn>
                <a:cxn ang="0">
                  <a:pos x="92" y="8"/>
                </a:cxn>
                <a:cxn ang="0">
                  <a:pos x="88" y="4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0" y="2"/>
                </a:cxn>
                <a:cxn ang="0">
                  <a:pos x="50" y="8"/>
                </a:cxn>
                <a:cxn ang="0">
                  <a:pos x="46" y="16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38" y="18"/>
                </a:cxn>
                <a:cxn ang="0">
                  <a:pos x="26" y="18"/>
                </a:cxn>
                <a:cxn ang="0">
                  <a:pos x="20" y="20"/>
                </a:cxn>
                <a:cxn ang="0">
                  <a:pos x="14" y="22"/>
                </a:cxn>
                <a:cxn ang="0">
                  <a:pos x="8" y="26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40"/>
                </a:cxn>
                <a:cxn ang="0">
                  <a:pos x="0" y="48"/>
                </a:cxn>
                <a:cxn ang="0">
                  <a:pos x="0" y="56"/>
                </a:cxn>
                <a:cxn ang="0">
                  <a:pos x="2" y="64"/>
                </a:cxn>
                <a:cxn ang="0">
                  <a:pos x="8" y="72"/>
                </a:cxn>
                <a:cxn ang="0">
                  <a:pos x="20" y="78"/>
                </a:cxn>
                <a:cxn ang="0">
                  <a:pos x="34" y="84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52" y="86"/>
                </a:cxn>
                <a:cxn ang="0">
                  <a:pos x="48" y="80"/>
                </a:cxn>
                <a:cxn ang="0">
                  <a:pos x="46" y="70"/>
                </a:cxn>
                <a:cxn ang="0">
                  <a:pos x="46" y="62"/>
                </a:cxn>
                <a:cxn ang="0">
                  <a:pos x="48" y="56"/>
                </a:cxn>
                <a:cxn ang="0">
                  <a:pos x="48" y="56"/>
                </a:cxn>
                <a:cxn ang="0">
                  <a:pos x="54" y="68"/>
                </a:cxn>
                <a:cxn ang="0">
                  <a:pos x="62" y="78"/>
                </a:cxn>
                <a:cxn ang="0">
                  <a:pos x="72" y="88"/>
                </a:cxn>
                <a:cxn ang="0">
                  <a:pos x="72" y="88"/>
                </a:cxn>
              </a:cxnLst>
              <a:rect l="0" t="0" r="r" b="b"/>
              <a:pathLst>
                <a:path w="96" h="88">
                  <a:moveTo>
                    <a:pt x="72" y="88"/>
                  </a:moveTo>
                  <a:lnTo>
                    <a:pt x="72" y="88"/>
                  </a:lnTo>
                  <a:lnTo>
                    <a:pt x="76" y="68"/>
                  </a:lnTo>
                  <a:lnTo>
                    <a:pt x="82" y="4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4" y="24"/>
                  </a:lnTo>
                  <a:lnTo>
                    <a:pt x="96" y="18"/>
                  </a:lnTo>
                  <a:lnTo>
                    <a:pt x="94" y="12"/>
                  </a:lnTo>
                  <a:lnTo>
                    <a:pt x="92" y="8"/>
                  </a:lnTo>
                  <a:lnTo>
                    <a:pt x="88" y="4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2"/>
                  </a:lnTo>
                  <a:lnTo>
                    <a:pt x="50" y="8"/>
                  </a:lnTo>
                  <a:lnTo>
                    <a:pt x="46" y="16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38" y="18"/>
                  </a:lnTo>
                  <a:lnTo>
                    <a:pt x="26" y="18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8" y="2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40"/>
                  </a:lnTo>
                  <a:lnTo>
                    <a:pt x="0" y="48"/>
                  </a:lnTo>
                  <a:lnTo>
                    <a:pt x="0" y="56"/>
                  </a:lnTo>
                  <a:lnTo>
                    <a:pt x="2" y="64"/>
                  </a:lnTo>
                  <a:lnTo>
                    <a:pt x="8" y="72"/>
                  </a:lnTo>
                  <a:lnTo>
                    <a:pt x="20" y="78"/>
                  </a:lnTo>
                  <a:lnTo>
                    <a:pt x="34" y="84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52" y="86"/>
                  </a:lnTo>
                  <a:lnTo>
                    <a:pt x="48" y="80"/>
                  </a:lnTo>
                  <a:lnTo>
                    <a:pt x="46" y="70"/>
                  </a:lnTo>
                  <a:lnTo>
                    <a:pt x="46" y="62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54" y="68"/>
                  </a:lnTo>
                  <a:lnTo>
                    <a:pt x="62" y="78"/>
                  </a:lnTo>
                  <a:lnTo>
                    <a:pt x="72" y="88"/>
                  </a:lnTo>
                  <a:lnTo>
                    <a:pt x="72" y="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3" name="Freeform 114"/>
            <p:cNvSpPr>
              <a:spLocks/>
            </p:cNvSpPr>
            <p:nvPr/>
          </p:nvSpPr>
          <p:spPr bwMode="auto">
            <a:xfrm>
              <a:off x="5438274" y="212558"/>
              <a:ext cx="192505" cy="176463"/>
            </a:xfrm>
            <a:custGeom>
              <a:avLst/>
              <a:gdLst/>
              <a:ahLst/>
              <a:cxnLst>
                <a:cxn ang="0">
                  <a:pos x="24" y="12"/>
                </a:cxn>
                <a:cxn ang="0">
                  <a:pos x="24" y="12"/>
                </a:cxn>
                <a:cxn ang="0">
                  <a:pos x="22" y="16"/>
                </a:cxn>
                <a:cxn ang="0">
                  <a:pos x="18" y="18"/>
                </a:cxn>
                <a:cxn ang="0">
                  <a:pos x="14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6" y="20"/>
                </a:cxn>
                <a:cxn ang="0">
                  <a:pos x="2" y="18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6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22" y="4"/>
                </a:cxn>
                <a:cxn ang="0">
                  <a:pos x="24" y="6"/>
                </a:cxn>
                <a:cxn ang="0">
                  <a:pos x="24" y="12"/>
                </a:cxn>
                <a:cxn ang="0">
                  <a:pos x="24" y="12"/>
                </a:cxn>
              </a:cxnLst>
              <a:rect l="0" t="0" r="r" b="b"/>
              <a:pathLst>
                <a:path w="24" h="22">
                  <a:moveTo>
                    <a:pt x="24" y="12"/>
                  </a:moveTo>
                  <a:lnTo>
                    <a:pt x="24" y="12"/>
                  </a:lnTo>
                  <a:lnTo>
                    <a:pt x="22" y="16"/>
                  </a:lnTo>
                  <a:lnTo>
                    <a:pt x="18" y="18"/>
                  </a:lnTo>
                  <a:lnTo>
                    <a:pt x="14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6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4" name="Freeform 115"/>
            <p:cNvSpPr>
              <a:spLocks/>
            </p:cNvSpPr>
            <p:nvPr/>
          </p:nvSpPr>
          <p:spPr bwMode="auto">
            <a:xfrm>
              <a:off x="8181474" y="2570747"/>
              <a:ext cx="529389" cy="513347"/>
            </a:xfrm>
            <a:custGeom>
              <a:avLst/>
              <a:gdLst/>
              <a:ahLst/>
              <a:cxnLst>
                <a:cxn ang="0">
                  <a:pos x="36" y="64"/>
                </a:cxn>
                <a:cxn ang="0">
                  <a:pos x="36" y="64"/>
                </a:cxn>
                <a:cxn ang="0">
                  <a:pos x="44" y="52"/>
                </a:cxn>
                <a:cxn ang="0">
                  <a:pos x="52" y="40"/>
                </a:cxn>
                <a:cxn ang="0">
                  <a:pos x="62" y="30"/>
                </a:cxn>
                <a:cxn ang="0">
                  <a:pos x="62" y="30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56" y="2"/>
                </a:cxn>
                <a:cxn ang="0">
                  <a:pos x="56" y="2"/>
                </a:cxn>
                <a:cxn ang="0">
                  <a:pos x="52" y="0"/>
                </a:cxn>
                <a:cxn ang="0">
                  <a:pos x="48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2" y="6"/>
                </a:cxn>
                <a:cxn ang="0">
                  <a:pos x="24" y="2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2" y="38"/>
                </a:cxn>
                <a:cxn ang="0">
                  <a:pos x="8" y="44"/>
                </a:cxn>
                <a:cxn ang="0">
                  <a:pos x="16" y="54"/>
                </a:cxn>
                <a:cxn ang="0">
                  <a:pos x="26" y="62"/>
                </a:cxn>
                <a:cxn ang="0">
                  <a:pos x="26" y="62"/>
                </a:cxn>
                <a:cxn ang="0">
                  <a:pos x="26" y="54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6" y="64"/>
                </a:cxn>
                <a:cxn ang="0">
                  <a:pos x="36" y="64"/>
                </a:cxn>
              </a:cxnLst>
              <a:rect l="0" t="0" r="r" b="b"/>
              <a:pathLst>
                <a:path w="66" h="64">
                  <a:moveTo>
                    <a:pt x="36" y="64"/>
                  </a:moveTo>
                  <a:lnTo>
                    <a:pt x="36" y="64"/>
                  </a:lnTo>
                  <a:lnTo>
                    <a:pt x="44" y="52"/>
                  </a:lnTo>
                  <a:lnTo>
                    <a:pt x="52" y="40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24" y="2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8" y="44"/>
                  </a:lnTo>
                  <a:lnTo>
                    <a:pt x="16" y="54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6" y="54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6" y="64"/>
                  </a:lnTo>
                  <a:lnTo>
                    <a:pt x="36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5" name="Freeform 116"/>
            <p:cNvSpPr>
              <a:spLocks/>
            </p:cNvSpPr>
            <p:nvPr/>
          </p:nvSpPr>
          <p:spPr bwMode="auto">
            <a:xfrm>
              <a:off x="7844589" y="2923674"/>
              <a:ext cx="513347" cy="561474"/>
            </a:xfrm>
            <a:custGeom>
              <a:avLst/>
              <a:gdLst/>
              <a:ahLst/>
              <a:cxnLst>
                <a:cxn ang="0">
                  <a:pos x="64" y="28"/>
                </a:cxn>
                <a:cxn ang="0">
                  <a:pos x="64" y="28"/>
                </a:cxn>
                <a:cxn ang="0">
                  <a:pos x="52" y="22"/>
                </a:cxn>
                <a:cxn ang="0">
                  <a:pos x="42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18" y="0"/>
                </a:cxn>
                <a:cxn ang="0">
                  <a:pos x="12" y="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2" y="46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4" y="64"/>
                </a:cxn>
                <a:cxn ang="0">
                  <a:pos x="4" y="64"/>
                </a:cxn>
                <a:cxn ang="0">
                  <a:pos x="8" y="68"/>
                </a:cxn>
                <a:cxn ang="0">
                  <a:pos x="12" y="70"/>
                </a:cxn>
                <a:cxn ang="0">
                  <a:pos x="18" y="70"/>
                </a:cxn>
                <a:cxn ang="0">
                  <a:pos x="24" y="68"/>
                </a:cxn>
                <a:cxn ang="0">
                  <a:pos x="32" y="66"/>
                </a:cxn>
                <a:cxn ang="0">
                  <a:pos x="40" y="60"/>
                </a:cxn>
                <a:cxn ang="0">
                  <a:pos x="50" y="52"/>
                </a:cxn>
                <a:cxn ang="0">
                  <a:pos x="60" y="40"/>
                </a:cxn>
                <a:cxn ang="0">
                  <a:pos x="60" y="40"/>
                </a:cxn>
                <a:cxn ang="0">
                  <a:pos x="52" y="42"/>
                </a:cxn>
                <a:cxn ang="0">
                  <a:pos x="44" y="42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46" y="38"/>
                </a:cxn>
                <a:cxn ang="0">
                  <a:pos x="56" y="34"/>
                </a:cxn>
                <a:cxn ang="0">
                  <a:pos x="64" y="28"/>
                </a:cxn>
                <a:cxn ang="0">
                  <a:pos x="64" y="28"/>
                </a:cxn>
              </a:cxnLst>
              <a:rect l="0" t="0" r="r" b="b"/>
              <a:pathLst>
                <a:path w="64" h="70">
                  <a:moveTo>
                    <a:pt x="64" y="28"/>
                  </a:moveTo>
                  <a:lnTo>
                    <a:pt x="64" y="28"/>
                  </a:lnTo>
                  <a:lnTo>
                    <a:pt x="52" y="22"/>
                  </a:lnTo>
                  <a:lnTo>
                    <a:pt x="42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2" y="46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8" y="68"/>
                  </a:lnTo>
                  <a:lnTo>
                    <a:pt x="12" y="70"/>
                  </a:lnTo>
                  <a:lnTo>
                    <a:pt x="18" y="70"/>
                  </a:lnTo>
                  <a:lnTo>
                    <a:pt x="24" y="68"/>
                  </a:lnTo>
                  <a:lnTo>
                    <a:pt x="32" y="66"/>
                  </a:lnTo>
                  <a:lnTo>
                    <a:pt x="40" y="60"/>
                  </a:lnTo>
                  <a:lnTo>
                    <a:pt x="50" y="52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52" y="42"/>
                  </a:lnTo>
                  <a:lnTo>
                    <a:pt x="44" y="42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46" y="38"/>
                  </a:lnTo>
                  <a:lnTo>
                    <a:pt x="56" y="34"/>
                  </a:lnTo>
                  <a:lnTo>
                    <a:pt x="64" y="28"/>
                  </a:lnTo>
                  <a:lnTo>
                    <a:pt x="64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6" name="Freeform 117"/>
            <p:cNvSpPr>
              <a:spLocks/>
            </p:cNvSpPr>
            <p:nvPr/>
          </p:nvSpPr>
          <p:spPr bwMode="auto">
            <a:xfrm>
              <a:off x="8149389" y="3244516"/>
              <a:ext cx="529389" cy="529389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4" y="12"/>
                </a:cxn>
                <a:cxn ang="0">
                  <a:pos x="16" y="24"/>
                </a:cxn>
                <a:cxn ang="0">
                  <a:pos x="6" y="34"/>
                </a:cxn>
                <a:cxn ang="0">
                  <a:pos x="6" y="34"/>
                </a:cxn>
                <a:cxn ang="0">
                  <a:pos x="0" y="42"/>
                </a:cxn>
                <a:cxn ang="0">
                  <a:pos x="0" y="50"/>
                </a:cxn>
                <a:cxn ang="0">
                  <a:pos x="4" y="5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64"/>
                </a:cxn>
                <a:cxn ang="0">
                  <a:pos x="18" y="66"/>
                </a:cxn>
                <a:cxn ang="0">
                  <a:pos x="24" y="64"/>
                </a:cxn>
                <a:cxn ang="0">
                  <a:pos x="30" y="58"/>
                </a:cxn>
                <a:cxn ang="0">
                  <a:pos x="30" y="58"/>
                </a:cxn>
                <a:cxn ang="0">
                  <a:pos x="34" y="60"/>
                </a:cxn>
                <a:cxn ang="0">
                  <a:pos x="40" y="64"/>
                </a:cxn>
                <a:cxn ang="0">
                  <a:pos x="50" y="66"/>
                </a:cxn>
                <a:cxn ang="0">
                  <a:pos x="54" y="64"/>
                </a:cxn>
                <a:cxn ang="0">
                  <a:pos x="58" y="62"/>
                </a:cxn>
                <a:cxn ang="0">
                  <a:pos x="58" y="62"/>
                </a:cxn>
                <a:cxn ang="0">
                  <a:pos x="64" y="52"/>
                </a:cxn>
                <a:cxn ang="0">
                  <a:pos x="66" y="46"/>
                </a:cxn>
                <a:cxn ang="0">
                  <a:pos x="66" y="38"/>
                </a:cxn>
                <a:cxn ang="0">
                  <a:pos x="64" y="32"/>
                </a:cxn>
                <a:cxn ang="0">
                  <a:pos x="60" y="22"/>
                </a:cxn>
                <a:cxn ang="0">
                  <a:pos x="52" y="14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4" y="12"/>
                </a:cxn>
                <a:cxn ang="0">
                  <a:pos x="42" y="20"/>
                </a:cxn>
                <a:cxn ang="0">
                  <a:pos x="38" y="30"/>
                </a:cxn>
                <a:cxn ang="0">
                  <a:pos x="38" y="30"/>
                </a:cxn>
                <a:cxn ang="0">
                  <a:pos x="38" y="20"/>
                </a:cxn>
                <a:cxn ang="0">
                  <a:pos x="36" y="1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66" h="66">
                  <a:moveTo>
                    <a:pt x="32" y="0"/>
                  </a:moveTo>
                  <a:lnTo>
                    <a:pt x="32" y="0"/>
                  </a:lnTo>
                  <a:lnTo>
                    <a:pt x="24" y="12"/>
                  </a:lnTo>
                  <a:lnTo>
                    <a:pt x="16" y="24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0" y="42"/>
                  </a:lnTo>
                  <a:lnTo>
                    <a:pt x="0" y="50"/>
                  </a:lnTo>
                  <a:lnTo>
                    <a:pt x="4" y="5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64"/>
                  </a:lnTo>
                  <a:lnTo>
                    <a:pt x="18" y="66"/>
                  </a:lnTo>
                  <a:lnTo>
                    <a:pt x="24" y="64"/>
                  </a:lnTo>
                  <a:lnTo>
                    <a:pt x="30" y="58"/>
                  </a:lnTo>
                  <a:lnTo>
                    <a:pt x="30" y="58"/>
                  </a:lnTo>
                  <a:lnTo>
                    <a:pt x="34" y="60"/>
                  </a:lnTo>
                  <a:lnTo>
                    <a:pt x="40" y="64"/>
                  </a:lnTo>
                  <a:lnTo>
                    <a:pt x="50" y="66"/>
                  </a:lnTo>
                  <a:lnTo>
                    <a:pt x="54" y="64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64" y="52"/>
                  </a:lnTo>
                  <a:lnTo>
                    <a:pt x="66" y="46"/>
                  </a:lnTo>
                  <a:lnTo>
                    <a:pt x="66" y="38"/>
                  </a:lnTo>
                  <a:lnTo>
                    <a:pt x="64" y="32"/>
                  </a:lnTo>
                  <a:lnTo>
                    <a:pt x="60" y="22"/>
                  </a:lnTo>
                  <a:lnTo>
                    <a:pt x="52" y="1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4" y="12"/>
                  </a:lnTo>
                  <a:lnTo>
                    <a:pt x="42" y="20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38" y="20"/>
                  </a:lnTo>
                  <a:lnTo>
                    <a:pt x="36" y="1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7" name="Freeform 118"/>
            <p:cNvSpPr>
              <a:spLocks/>
            </p:cNvSpPr>
            <p:nvPr/>
          </p:nvSpPr>
          <p:spPr bwMode="auto">
            <a:xfrm>
              <a:off x="8518358" y="2907632"/>
              <a:ext cx="529389" cy="561474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10" y="44"/>
                </a:cxn>
                <a:cxn ang="0">
                  <a:pos x="18" y="5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28" y="68"/>
                </a:cxn>
                <a:cxn ang="0">
                  <a:pos x="32" y="70"/>
                </a:cxn>
                <a:cxn ang="0">
                  <a:pos x="40" y="70"/>
                </a:cxn>
                <a:cxn ang="0">
                  <a:pos x="48" y="68"/>
                </a:cxn>
                <a:cxn ang="0">
                  <a:pos x="54" y="62"/>
                </a:cxn>
                <a:cxn ang="0">
                  <a:pos x="54" y="62"/>
                </a:cxn>
                <a:cxn ang="0">
                  <a:pos x="58" y="52"/>
                </a:cxn>
                <a:cxn ang="0">
                  <a:pos x="58" y="46"/>
                </a:cxn>
                <a:cxn ang="0">
                  <a:pos x="54" y="38"/>
                </a:cxn>
                <a:cxn ang="0">
                  <a:pos x="54" y="38"/>
                </a:cxn>
                <a:cxn ang="0">
                  <a:pos x="62" y="28"/>
                </a:cxn>
                <a:cxn ang="0">
                  <a:pos x="66" y="20"/>
                </a:cxn>
                <a:cxn ang="0">
                  <a:pos x="66" y="14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0" y="6"/>
                </a:cxn>
                <a:cxn ang="0">
                  <a:pos x="56" y="2"/>
                </a:cxn>
                <a:cxn ang="0">
                  <a:pos x="50" y="0"/>
                </a:cxn>
                <a:cxn ang="0">
                  <a:pos x="44" y="0"/>
                </a:cxn>
                <a:cxn ang="0">
                  <a:pos x="36" y="2"/>
                </a:cxn>
                <a:cxn ang="0">
                  <a:pos x="28" y="6"/>
                </a:cxn>
                <a:cxn ang="0">
                  <a:pos x="18" y="12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4" y="22"/>
                </a:cxn>
                <a:cxn ang="0">
                  <a:pos x="22" y="2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0" y="30"/>
                </a:cxn>
                <a:cxn ang="0">
                  <a:pos x="10" y="32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66" h="70">
                  <a:moveTo>
                    <a:pt x="0" y="34"/>
                  </a:moveTo>
                  <a:lnTo>
                    <a:pt x="0" y="34"/>
                  </a:lnTo>
                  <a:lnTo>
                    <a:pt x="10" y="44"/>
                  </a:lnTo>
                  <a:lnTo>
                    <a:pt x="18" y="5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8" y="68"/>
                  </a:lnTo>
                  <a:lnTo>
                    <a:pt x="32" y="70"/>
                  </a:lnTo>
                  <a:lnTo>
                    <a:pt x="40" y="70"/>
                  </a:lnTo>
                  <a:lnTo>
                    <a:pt x="48" y="68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58" y="52"/>
                  </a:lnTo>
                  <a:lnTo>
                    <a:pt x="58" y="46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62" y="28"/>
                  </a:lnTo>
                  <a:lnTo>
                    <a:pt x="66" y="20"/>
                  </a:lnTo>
                  <a:lnTo>
                    <a:pt x="66" y="14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0" y="6"/>
                  </a:lnTo>
                  <a:lnTo>
                    <a:pt x="56" y="2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6" y="2"/>
                  </a:lnTo>
                  <a:lnTo>
                    <a:pt x="28" y="6"/>
                  </a:lnTo>
                  <a:lnTo>
                    <a:pt x="18" y="1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4" y="22"/>
                  </a:lnTo>
                  <a:lnTo>
                    <a:pt x="22" y="2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0" y="30"/>
                  </a:lnTo>
                  <a:lnTo>
                    <a:pt x="10" y="32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8" name="Freeform 119"/>
            <p:cNvSpPr>
              <a:spLocks/>
            </p:cNvSpPr>
            <p:nvPr/>
          </p:nvSpPr>
          <p:spPr bwMode="auto">
            <a:xfrm>
              <a:off x="8486274" y="2699084"/>
              <a:ext cx="545432" cy="465221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8" y="0"/>
                </a:cxn>
                <a:cxn ang="0">
                  <a:pos x="60" y="0"/>
                </a:cxn>
                <a:cxn ang="0">
                  <a:pos x="54" y="4"/>
                </a:cxn>
                <a:cxn ang="0">
                  <a:pos x="44" y="8"/>
                </a:cxn>
                <a:cxn ang="0">
                  <a:pos x="32" y="14"/>
                </a:cxn>
                <a:cxn ang="0">
                  <a:pos x="22" y="26"/>
                </a:cxn>
                <a:cxn ang="0">
                  <a:pos x="10" y="40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6" y="50"/>
                </a:cxn>
                <a:cxn ang="0">
                  <a:pos x="22" y="34"/>
                </a:cxn>
                <a:cxn ang="0">
                  <a:pos x="42" y="14"/>
                </a:cxn>
                <a:cxn ang="0">
                  <a:pos x="56" y="6"/>
                </a:cxn>
                <a:cxn ang="0">
                  <a:pos x="68" y="0"/>
                </a:cxn>
                <a:cxn ang="0">
                  <a:pos x="68" y="0"/>
                </a:cxn>
              </a:cxnLst>
              <a:rect l="0" t="0" r="r" b="b"/>
              <a:pathLst>
                <a:path w="68" h="58">
                  <a:moveTo>
                    <a:pt x="68" y="0"/>
                  </a:moveTo>
                  <a:lnTo>
                    <a:pt x="68" y="0"/>
                  </a:lnTo>
                  <a:lnTo>
                    <a:pt x="60" y="0"/>
                  </a:lnTo>
                  <a:lnTo>
                    <a:pt x="54" y="4"/>
                  </a:lnTo>
                  <a:lnTo>
                    <a:pt x="44" y="8"/>
                  </a:lnTo>
                  <a:lnTo>
                    <a:pt x="32" y="14"/>
                  </a:lnTo>
                  <a:lnTo>
                    <a:pt x="22" y="26"/>
                  </a:lnTo>
                  <a:lnTo>
                    <a:pt x="10" y="40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6" y="50"/>
                  </a:lnTo>
                  <a:lnTo>
                    <a:pt x="22" y="34"/>
                  </a:lnTo>
                  <a:lnTo>
                    <a:pt x="42" y="14"/>
                  </a:lnTo>
                  <a:lnTo>
                    <a:pt x="56" y="6"/>
                  </a:lnTo>
                  <a:lnTo>
                    <a:pt x="68" y="0"/>
                  </a:lnTo>
                  <a:lnTo>
                    <a:pt x="6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9" name="Freeform 120"/>
            <p:cNvSpPr>
              <a:spLocks/>
            </p:cNvSpPr>
            <p:nvPr/>
          </p:nvSpPr>
          <p:spPr bwMode="auto">
            <a:xfrm>
              <a:off x="8454189" y="3180347"/>
              <a:ext cx="352926" cy="625642"/>
            </a:xfrm>
            <a:custGeom>
              <a:avLst/>
              <a:gdLst/>
              <a:ahLst/>
              <a:cxnLst>
                <a:cxn ang="0">
                  <a:pos x="44" y="78"/>
                </a:cxn>
                <a:cxn ang="0">
                  <a:pos x="44" y="78"/>
                </a:cxn>
                <a:cxn ang="0">
                  <a:pos x="44" y="70"/>
                </a:cxn>
                <a:cxn ang="0">
                  <a:pos x="44" y="62"/>
                </a:cxn>
                <a:cxn ang="0">
                  <a:pos x="40" y="50"/>
                </a:cxn>
                <a:cxn ang="0">
                  <a:pos x="36" y="38"/>
                </a:cxn>
                <a:cxn ang="0">
                  <a:pos x="28" y="26"/>
                </a:cxn>
                <a:cxn ang="0">
                  <a:pos x="16" y="1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6"/>
                </a:cxn>
                <a:cxn ang="0">
                  <a:pos x="18" y="20"/>
                </a:cxn>
                <a:cxn ang="0">
                  <a:pos x="26" y="32"/>
                </a:cxn>
                <a:cxn ang="0">
                  <a:pos x="34" y="44"/>
                </a:cxn>
                <a:cxn ang="0">
                  <a:pos x="40" y="60"/>
                </a:cxn>
                <a:cxn ang="0">
                  <a:pos x="44" y="78"/>
                </a:cxn>
                <a:cxn ang="0">
                  <a:pos x="44" y="78"/>
                </a:cxn>
              </a:cxnLst>
              <a:rect l="0" t="0" r="r" b="b"/>
              <a:pathLst>
                <a:path w="44" h="78">
                  <a:moveTo>
                    <a:pt x="44" y="78"/>
                  </a:moveTo>
                  <a:lnTo>
                    <a:pt x="44" y="78"/>
                  </a:lnTo>
                  <a:lnTo>
                    <a:pt x="44" y="70"/>
                  </a:lnTo>
                  <a:lnTo>
                    <a:pt x="44" y="62"/>
                  </a:lnTo>
                  <a:lnTo>
                    <a:pt x="40" y="50"/>
                  </a:lnTo>
                  <a:lnTo>
                    <a:pt x="36" y="38"/>
                  </a:lnTo>
                  <a:lnTo>
                    <a:pt x="28" y="26"/>
                  </a:lnTo>
                  <a:lnTo>
                    <a:pt x="16" y="12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6"/>
                  </a:lnTo>
                  <a:lnTo>
                    <a:pt x="18" y="20"/>
                  </a:lnTo>
                  <a:lnTo>
                    <a:pt x="26" y="32"/>
                  </a:lnTo>
                  <a:lnTo>
                    <a:pt x="34" y="44"/>
                  </a:lnTo>
                  <a:lnTo>
                    <a:pt x="40" y="60"/>
                  </a:lnTo>
                  <a:lnTo>
                    <a:pt x="44" y="78"/>
                  </a:lnTo>
                  <a:lnTo>
                    <a:pt x="4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0" name="Freeform 121"/>
            <p:cNvSpPr>
              <a:spLocks/>
            </p:cNvSpPr>
            <p:nvPr/>
          </p:nvSpPr>
          <p:spPr bwMode="auto">
            <a:xfrm>
              <a:off x="7828547" y="3164305"/>
              <a:ext cx="593558" cy="513347"/>
            </a:xfrm>
            <a:custGeom>
              <a:avLst/>
              <a:gdLst/>
              <a:ahLst/>
              <a:cxnLst>
                <a:cxn ang="0">
                  <a:pos x="0" y="64"/>
                </a:cxn>
                <a:cxn ang="0">
                  <a:pos x="0" y="64"/>
                </a:cxn>
                <a:cxn ang="0">
                  <a:pos x="8" y="62"/>
                </a:cxn>
                <a:cxn ang="0">
                  <a:pos x="16" y="58"/>
                </a:cxn>
                <a:cxn ang="0">
                  <a:pos x="26" y="52"/>
                </a:cxn>
                <a:cxn ang="0">
                  <a:pos x="38" y="44"/>
                </a:cxn>
                <a:cxn ang="0">
                  <a:pos x="50" y="34"/>
                </a:cxn>
                <a:cxn ang="0">
                  <a:pos x="62" y="20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6" y="8"/>
                </a:cxn>
                <a:cxn ang="0">
                  <a:pos x="50" y="28"/>
                </a:cxn>
                <a:cxn ang="0">
                  <a:pos x="26" y="48"/>
                </a:cxn>
                <a:cxn ang="0">
                  <a:pos x="14" y="58"/>
                </a:cxn>
                <a:cxn ang="0">
                  <a:pos x="0" y="64"/>
                </a:cxn>
                <a:cxn ang="0">
                  <a:pos x="0" y="64"/>
                </a:cxn>
              </a:cxnLst>
              <a:rect l="0" t="0" r="r" b="b"/>
              <a:pathLst>
                <a:path w="74" h="64">
                  <a:moveTo>
                    <a:pt x="0" y="64"/>
                  </a:moveTo>
                  <a:lnTo>
                    <a:pt x="0" y="64"/>
                  </a:lnTo>
                  <a:lnTo>
                    <a:pt x="8" y="62"/>
                  </a:lnTo>
                  <a:lnTo>
                    <a:pt x="16" y="58"/>
                  </a:lnTo>
                  <a:lnTo>
                    <a:pt x="26" y="52"/>
                  </a:lnTo>
                  <a:lnTo>
                    <a:pt x="38" y="44"/>
                  </a:lnTo>
                  <a:lnTo>
                    <a:pt x="50" y="34"/>
                  </a:lnTo>
                  <a:lnTo>
                    <a:pt x="62" y="2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6" y="8"/>
                  </a:lnTo>
                  <a:lnTo>
                    <a:pt x="50" y="28"/>
                  </a:lnTo>
                  <a:lnTo>
                    <a:pt x="26" y="48"/>
                  </a:lnTo>
                  <a:lnTo>
                    <a:pt x="14" y="58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1" name="Freeform 122"/>
            <p:cNvSpPr>
              <a:spLocks/>
            </p:cNvSpPr>
            <p:nvPr/>
          </p:nvSpPr>
          <p:spPr bwMode="auto">
            <a:xfrm>
              <a:off x="8005011" y="2650958"/>
              <a:ext cx="417095" cy="5133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2" y="14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46"/>
                </a:cxn>
                <a:cxn ang="0">
                  <a:pos x="36" y="54"/>
                </a:cxn>
                <a:cxn ang="0">
                  <a:pos x="52" y="64"/>
                </a:cxn>
                <a:cxn ang="0">
                  <a:pos x="52" y="64"/>
                </a:cxn>
                <a:cxn ang="0">
                  <a:pos x="46" y="58"/>
                </a:cxn>
                <a:cxn ang="0">
                  <a:pos x="30" y="44"/>
                </a:cxn>
                <a:cxn ang="0">
                  <a:pos x="14" y="24"/>
                </a:cxn>
                <a:cxn ang="0">
                  <a:pos x="6" y="1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2" h="64"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2" y="14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46"/>
                  </a:lnTo>
                  <a:lnTo>
                    <a:pt x="36" y="5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46" y="58"/>
                  </a:lnTo>
                  <a:lnTo>
                    <a:pt x="30" y="44"/>
                  </a:lnTo>
                  <a:lnTo>
                    <a:pt x="14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2" name="Freeform 123"/>
            <p:cNvSpPr>
              <a:spLocks/>
            </p:cNvSpPr>
            <p:nvPr/>
          </p:nvSpPr>
          <p:spPr bwMode="auto">
            <a:xfrm>
              <a:off x="8390021" y="310013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2" y="14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8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3" name="Freeform 124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4" name="Freeform 125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5" name="Freeform 126"/>
            <p:cNvSpPr>
              <a:spLocks/>
            </p:cNvSpPr>
            <p:nvPr/>
          </p:nvSpPr>
          <p:spPr bwMode="auto">
            <a:xfrm>
              <a:off x="8470232" y="-1295400"/>
              <a:ext cx="433137" cy="866274"/>
            </a:xfrm>
            <a:custGeom>
              <a:avLst/>
              <a:gdLst/>
              <a:ahLst/>
              <a:cxnLst>
                <a:cxn ang="0">
                  <a:pos x="54" y="108"/>
                </a:cxn>
                <a:cxn ang="0">
                  <a:pos x="54" y="108"/>
                </a:cxn>
                <a:cxn ang="0">
                  <a:pos x="54" y="92"/>
                </a:cxn>
                <a:cxn ang="0">
                  <a:pos x="54" y="76"/>
                </a:cxn>
                <a:cxn ang="0">
                  <a:pos x="50" y="60"/>
                </a:cxn>
                <a:cxn ang="0">
                  <a:pos x="46" y="46"/>
                </a:cxn>
                <a:cxn ang="0">
                  <a:pos x="38" y="34"/>
                </a:cxn>
                <a:cxn ang="0">
                  <a:pos x="30" y="22"/>
                </a:cxn>
                <a:cxn ang="0">
                  <a:pos x="22" y="10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18" y="12"/>
                </a:cxn>
                <a:cxn ang="0">
                  <a:pos x="24" y="20"/>
                </a:cxn>
                <a:cxn ang="0">
                  <a:pos x="36" y="36"/>
                </a:cxn>
                <a:cxn ang="0">
                  <a:pos x="44" y="54"/>
                </a:cxn>
                <a:cxn ang="0">
                  <a:pos x="50" y="70"/>
                </a:cxn>
                <a:cxn ang="0">
                  <a:pos x="52" y="86"/>
                </a:cxn>
                <a:cxn ang="0">
                  <a:pos x="54" y="98"/>
                </a:cxn>
                <a:cxn ang="0">
                  <a:pos x="54" y="108"/>
                </a:cxn>
                <a:cxn ang="0">
                  <a:pos x="54" y="108"/>
                </a:cxn>
              </a:cxnLst>
              <a:rect l="0" t="0" r="r" b="b"/>
              <a:pathLst>
                <a:path w="54" h="108">
                  <a:moveTo>
                    <a:pt x="54" y="108"/>
                  </a:moveTo>
                  <a:lnTo>
                    <a:pt x="54" y="108"/>
                  </a:lnTo>
                  <a:lnTo>
                    <a:pt x="54" y="92"/>
                  </a:lnTo>
                  <a:lnTo>
                    <a:pt x="54" y="76"/>
                  </a:lnTo>
                  <a:lnTo>
                    <a:pt x="50" y="60"/>
                  </a:lnTo>
                  <a:lnTo>
                    <a:pt x="46" y="46"/>
                  </a:lnTo>
                  <a:lnTo>
                    <a:pt x="38" y="34"/>
                  </a:lnTo>
                  <a:lnTo>
                    <a:pt x="30" y="22"/>
                  </a:lnTo>
                  <a:lnTo>
                    <a:pt x="22" y="1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8" y="6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4" y="20"/>
                  </a:lnTo>
                  <a:lnTo>
                    <a:pt x="36" y="36"/>
                  </a:lnTo>
                  <a:lnTo>
                    <a:pt x="44" y="54"/>
                  </a:lnTo>
                  <a:lnTo>
                    <a:pt x="50" y="70"/>
                  </a:lnTo>
                  <a:lnTo>
                    <a:pt x="52" y="86"/>
                  </a:lnTo>
                  <a:lnTo>
                    <a:pt x="54" y="98"/>
                  </a:lnTo>
                  <a:lnTo>
                    <a:pt x="54" y="108"/>
                  </a:lnTo>
                  <a:lnTo>
                    <a:pt x="54" y="10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6" name="Freeform 127"/>
            <p:cNvSpPr>
              <a:spLocks/>
            </p:cNvSpPr>
            <p:nvPr/>
          </p:nvSpPr>
          <p:spPr bwMode="auto">
            <a:xfrm>
              <a:off x="2614863" y="-1295400"/>
              <a:ext cx="4668253" cy="1684421"/>
            </a:xfrm>
            <a:custGeom>
              <a:avLst/>
              <a:gdLst/>
              <a:ahLst/>
              <a:cxnLst>
                <a:cxn ang="0">
                  <a:pos x="116" y="88"/>
                </a:cxn>
                <a:cxn ang="0">
                  <a:pos x="126" y="118"/>
                </a:cxn>
                <a:cxn ang="0">
                  <a:pos x="120" y="156"/>
                </a:cxn>
                <a:cxn ang="0">
                  <a:pos x="102" y="188"/>
                </a:cxn>
                <a:cxn ang="0">
                  <a:pos x="64" y="206"/>
                </a:cxn>
                <a:cxn ang="0">
                  <a:pos x="26" y="192"/>
                </a:cxn>
                <a:cxn ang="0">
                  <a:pos x="8" y="168"/>
                </a:cxn>
                <a:cxn ang="0">
                  <a:pos x="10" y="138"/>
                </a:cxn>
                <a:cxn ang="0">
                  <a:pos x="20" y="126"/>
                </a:cxn>
                <a:cxn ang="0">
                  <a:pos x="42" y="124"/>
                </a:cxn>
                <a:cxn ang="0">
                  <a:pos x="70" y="134"/>
                </a:cxn>
                <a:cxn ang="0">
                  <a:pos x="82" y="154"/>
                </a:cxn>
                <a:cxn ang="0">
                  <a:pos x="82" y="168"/>
                </a:cxn>
                <a:cxn ang="0">
                  <a:pos x="70" y="172"/>
                </a:cxn>
                <a:cxn ang="0">
                  <a:pos x="52" y="164"/>
                </a:cxn>
                <a:cxn ang="0">
                  <a:pos x="50" y="144"/>
                </a:cxn>
                <a:cxn ang="0">
                  <a:pos x="50" y="142"/>
                </a:cxn>
                <a:cxn ang="0">
                  <a:pos x="50" y="170"/>
                </a:cxn>
                <a:cxn ang="0">
                  <a:pos x="58" y="178"/>
                </a:cxn>
                <a:cxn ang="0">
                  <a:pos x="76" y="176"/>
                </a:cxn>
                <a:cxn ang="0">
                  <a:pos x="86" y="168"/>
                </a:cxn>
                <a:cxn ang="0">
                  <a:pos x="88" y="152"/>
                </a:cxn>
                <a:cxn ang="0">
                  <a:pos x="78" y="136"/>
                </a:cxn>
                <a:cxn ang="0">
                  <a:pos x="58" y="122"/>
                </a:cxn>
                <a:cxn ang="0">
                  <a:pos x="24" y="118"/>
                </a:cxn>
                <a:cxn ang="0">
                  <a:pos x="0" y="144"/>
                </a:cxn>
                <a:cxn ang="0">
                  <a:pos x="0" y="160"/>
                </a:cxn>
                <a:cxn ang="0">
                  <a:pos x="24" y="198"/>
                </a:cxn>
                <a:cxn ang="0">
                  <a:pos x="52" y="210"/>
                </a:cxn>
                <a:cxn ang="0">
                  <a:pos x="80" y="206"/>
                </a:cxn>
                <a:cxn ang="0">
                  <a:pos x="120" y="170"/>
                </a:cxn>
                <a:cxn ang="0">
                  <a:pos x="132" y="142"/>
                </a:cxn>
                <a:cxn ang="0">
                  <a:pos x="134" y="104"/>
                </a:cxn>
                <a:cxn ang="0">
                  <a:pos x="120" y="74"/>
                </a:cxn>
                <a:cxn ang="0">
                  <a:pos x="180" y="102"/>
                </a:cxn>
                <a:cxn ang="0">
                  <a:pos x="262" y="114"/>
                </a:cxn>
                <a:cxn ang="0">
                  <a:pos x="316" y="106"/>
                </a:cxn>
                <a:cxn ang="0">
                  <a:pos x="370" y="86"/>
                </a:cxn>
                <a:cxn ang="0">
                  <a:pos x="398" y="68"/>
                </a:cxn>
                <a:cxn ang="0">
                  <a:pos x="426" y="40"/>
                </a:cxn>
                <a:cxn ang="0">
                  <a:pos x="464" y="52"/>
                </a:cxn>
                <a:cxn ang="0">
                  <a:pos x="490" y="48"/>
                </a:cxn>
                <a:cxn ang="0">
                  <a:pos x="542" y="22"/>
                </a:cxn>
                <a:cxn ang="0">
                  <a:pos x="568" y="0"/>
                </a:cxn>
                <a:cxn ang="0">
                  <a:pos x="510" y="30"/>
                </a:cxn>
                <a:cxn ang="0">
                  <a:pos x="482" y="42"/>
                </a:cxn>
                <a:cxn ang="0">
                  <a:pos x="452" y="42"/>
                </a:cxn>
                <a:cxn ang="0">
                  <a:pos x="432" y="32"/>
                </a:cxn>
                <a:cxn ang="0">
                  <a:pos x="438" y="0"/>
                </a:cxn>
                <a:cxn ang="0">
                  <a:pos x="406" y="46"/>
                </a:cxn>
                <a:cxn ang="0">
                  <a:pos x="344" y="86"/>
                </a:cxn>
                <a:cxn ang="0">
                  <a:pos x="272" y="100"/>
                </a:cxn>
                <a:cxn ang="0">
                  <a:pos x="200" y="94"/>
                </a:cxn>
                <a:cxn ang="0">
                  <a:pos x="138" y="74"/>
                </a:cxn>
                <a:cxn ang="0">
                  <a:pos x="108" y="56"/>
                </a:cxn>
                <a:cxn ang="0">
                  <a:pos x="106" y="56"/>
                </a:cxn>
                <a:cxn ang="0">
                  <a:pos x="40" y="0"/>
                </a:cxn>
                <a:cxn ang="0">
                  <a:pos x="40" y="16"/>
                </a:cxn>
                <a:cxn ang="0">
                  <a:pos x="98" y="62"/>
                </a:cxn>
              </a:cxnLst>
              <a:rect l="0" t="0" r="r" b="b"/>
              <a:pathLst>
                <a:path w="582" h="210">
                  <a:moveTo>
                    <a:pt x="98" y="62"/>
                  </a:moveTo>
                  <a:lnTo>
                    <a:pt x="98" y="62"/>
                  </a:lnTo>
                  <a:lnTo>
                    <a:pt x="116" y="88"/>
                  </a:lnTo>
                  <a:lnTo>
                    <a:pt x="122" y="104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6" y="128"/>
                  </a:lnTo>
                  <a:lnTo>
                    <a:pt x="126" y="138"/>
                  </a:lnTo>
                  <a:lnTo>
                    <a:pt x="120" y="156"/>
                  </a:lnTo>
                  <a:lnTo>
                    <a:pt x="112" y="172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90" y="198"/>
                  </a:lnTo>
                  <a:lnTo>
                    <a:pt x="76" y="204"/>
                  </a:lnTo>
                  <a:lnTo>
                    <a:pt x="64" y="206"/>
                  </a:lnTo>
                  <a:lnTo>
                    <a:pt x="50" y="204"/>
                  </a:lnTo>
                  <a:lnTo>
                    <a:pt x="38" y="200"/>
                  </a:lnTo>
                  <a:lnTo>
                    <a:pt x="26" y="192"/>
                  </a:lnTo>
                  <a:lnTo>
                    <a:pt x="16" y="182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6" y="158"/>
                  </a:lnTo>
                  <a:lnTo>
                    <a:pt x="6" y="148"/>
                  </a:lnTo>
                  <a:lnTo>
                    <a:pt x="10" y="138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20" y="126"/>
                  </a:lnTo>
                  <a:lnTo>
                    <a:pt x="26" y="122"/>
                  </a:lnTo>
                  <a:lnTo>
                    <a:pt x="34" y="122"/>
                  </a:lnTo>
                  <a:lnTo>
                    <a:pt x="42" y="124"/>
                  </a:lnTo>
                  <a:lnTo>
                    <a:pt x="58" y="128"/>
                  </a:lnTo>
                  <a:lnTo>
                    <a:pt x="70" y="134"/>
                  </a:lnTo>
                  <a:lnTo>
                    <a:pt x="70" y="134"/>
                  </a:lnTo>
                  <a:lnTo>
                    <a:pt x="76" y="140"/>
                  </a:lnTo>
                  <a:lnTo>
                    <a:pt x="80" y="146"/>
                  </a:lnTo>
                  <a:lnTo>
                    <a:pt x="82" y="154"/>
                  </a:lnTo>
                  <a:lnTo>
                    <a:pt x="82" y="162"/>
                  </a:lnTo>
                  <a:lnTo>
                    <a:pt x="82" y="162"/>
                  </a:lnTo>
                  <a:lnTo>
                    <a:pt x="82" y="168"/>
                  </a:lnTo>
                  <a:lnTo>
                    <a:pt x="78" y="170"/>
                  </a:lnTo>
                  <a:lnTo>
                    <a:pt x="74" y="172"/>
                  </a:lnTo>
                  <a:lnTo>
                    <a:pt x="70" y="172"/>
                  </a:lnTo>
                  <a:lnTo>
                    <a:pt x="60" y="170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0" y="158"/>
                  </a:lnTo>
                  <a:lnTo>
                    <a:pt x="50" y="152"/>
                  </a:lnTo>
                  <a:lnTo>
                    <a:pt x="50" y="144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50" y="142"/>
                  </a:lnTo>
                  <a:lnTo>
                    <a:pt x="48" y="152"/>
                  </a:lnTo>
                  <a:lnTo>
                    <a:pt x="48" y="164"/>
                  </a:lnTo>
                  <a:lnTo>
                    <a:pt x="50" y="170"/>
                  </a:lnTo>
                  <a:lnTo>
                    <a:pt x="54" y="174"/>
                  </a:lnTo>
                  <a:lnTo>
                    <a:pt x="54" y="174"/>
                  </a:lnTo>
                  <a:lnTo>
                    <a:pt x="58" y="178"/>
                  </a:lnTo>
                  <a:lnTo>
                    <a:pt x="64" y="178"/>
                  </a:lnTo>
                  <a:lnTo>
                    <a:pt x="70" y="178"/>
                  </a:lnTo>
                  <a:lnTo>
                    <a:pt x="76" y="176"/>
                  </a:lnTo>
                  <a:lnTo>
                    <a:pt x="76" y="176"/>
                  </a:lnTo>
                  <a:lnTo>
                    <a:pt x="82" y="174"/>
                  </a:lnTo>
                  <a:lnTo>
                    <a:pt x="86" y="168"/>
                  </a:lnTo>
                  <a:lnTo>
                    <a:pt x="88" y="164"/>
                  </a:lnTo>
                  <a:lnTo>
                    <a:pt x="88" y="158"/>
                  </a:lnTo>
                  <a:lnTo>
                    <a:pt x="88" y="152"/>
                  </a:lnTo>
                  <a:lnTo>
                    <a:pt x="86" y="146"/>
                  </a:lnTo>
                  <a:lnTo>
                    <a:pt x="84" y="142"/>
                  </a:lnTo>
                  <a:lnTo>
                    <a:pt x="78" y="136"/>
                  </a:lnTo>
                  <a:lnTo>
                    <a:pt x="78" y="136"/>
                  </a:lnTo>
                  <a:lnTo>
                    <a:pt x="68" y="128"/>
                  </a:lnTo>
                  <a:lnTo>
                    <a:pt x="58" y="122"/>
                  </a:lnTo>
                  <a:lnTo>
                    <a:pt x="46" y="118"/>
                  </a:lnTo>
                  <a:lnTo>
                    <a:pt x="34" y="118"/>
                  </a:lnTo>
                  <a:lnTo>
                    <a:pt x="24" y="118"/>
                  </a:lnTo>
                  <a:lnTo>
                    <a:pt x="14" y="124"/>
                  </a:lnTo>
                  <a:lnTo>
                    <a:pt x="6" y="132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52"/>
                  </a:lnTo>
                  <a:lnTo>
                    <a:pt x="0" y="160"/>
                  </a:lnTo>
                  <a:lnTo>
                    <a:pt x="6" y="174"/>
                  </a:lnTo>
                  <a:lnTo>
                    <a:pt x="14" y="18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38" y="206"/>
                  </a:lnTo>
                  <a:lnTo>
                    <a:pt x="52" y="210"/>
                  </a:lnTo>
                  <a:lnTo>
                    <a:pt x="66" y="210"/>
                  </a:lnTo>
                  <a:lnTo>
                    <a:pt x="80" y="206"/>
                  </a:lnTo>
                  <a:lnTo>
                    <a:pt x="80" y="206"/>
                  </a:lnTo>
                  <a:lnTo>
                    <a:pt x="96" y="198"/>
                  </a:lnTo>
                  <a:lnTo>
                    <a:pt x="108" y="186"/>
                  </a:lnTo>
                  <a:lnTo>
                    <a:pt x="120" y="170"/>
                  </a:lnTo>
                  <a:lnTo>
                    <a:pt x="128" y="154"/>
                  </a:lnTo>
                  <a:lnTo>
                    <a:pt x="128" y="154"/>
                  </a:lnTo>
                  <a:lnTo>
                    <a:pt x="132" y="142"/>
                  </a:lnTo>
                  <a:lnTo>
                    <a:pt x="136" y="128"/>
                  </a:lnTo>
                  <a:lnTo>
                    <a:pt x="136" y="116"/>
                  </a:lnTo>
                  <a:lnTo>
                    <a:pt x="134" y="104"/>
                  </a:lnTo>
                  <a:lnTo>
                    <a:pt x="134" y="104"/>
                  </a:lnTo>
                  <a:lnTo>
                    <a:pt x="128" y="90"/>
                  </a:lnTo>
                  <a:lnTo>
                    <a:pt x="120" y="74"/>
                  </a:lnTo>
                  <a:lnTo>
                    <a:pt x="120" y="74"/>
                  </a:lnTo>
                  <a:lnTo>
                    <a:pt x="148" y="90"/>
                  </a:lnTo>
                  <a:lnTo>
                    <a:pt x="180" y="102"/>
                  </a:lnTo>
                  <a:lnTo>
                    <a:pt x="212" y="110"/>
                  </a:lnTo>
                  <a:lnTo>
                    <a:pt x="246" y="114"/>
                  </a:lnTo>
                  <a:lnTo>
                    <a:pt x="262" y="114"/>
                  </a:lnTo>
                  <a:lnTo>
                    <a:pt x="280" y="112"/>
                  </a:lnTo>
                  <a:lnTo>
                    <a:pt x="298" y="110"/>
                  </a:lnTo>
                  <a:lnTo>
                    <a:pt x="316" y="106"/>
                  </a:lnTo>
                  <a:lnTo>
                    <a:pt x="332" y="102"/>
                  </a:lnTo>
                  <a:lnTo>
                    <a:pt x="352" y="94"/>
                  </a:lnTo>
                  <a:lnTo>
                    <a:pt x="370" y="86"/>
                  </a:lnTo>
                  <a:lnTo>
                    <a:pt x="388" y="76"/>
                  </a:lnTo>
                  <a:lnTo>
                    <a:pt x="388" y="76"/>
                  </a:lnTo>
                  <a:lnTo>
                    <a:pt x="398" y="68"/>
                  </a:lnTo>
                  <a:lnTo>
                    <a:pt x="408" y="58"/>
                  </a:lnTo>
                  <a:lnTo>
                    <a:pt x="426" y="40"/>
                  </a:lnTo>
                  <a:lnTo>
                    <a:pt x="426" y="40"/>
                  </a:lnTo>
                  <a:lnTo>
                    <a:pt x="446" y="48"/>
                  </a:lnTo>
                  <a:lnTo>
                    <a:pt x="454" y="50"/>
                  </a:lnTo>
                  <a:lnTo>
                    <a:pt x="464" y="52"/>
                  </a:lnTo>
                  <a:lnTo>
                    <a:pt x="464" y="52"/>
                  </a:lnTo>
                  <a:lnTo>
                    <a:pt x="482" y="50"/>
                  </a:lnTo>
                  <a:lnTo>
                    <a:pt x="490" y="48"/>
                  </a:lnTo>
                  <a:lnTo>
                    <a:pt x="498" y="46"/>
                  </a:lnTo>
                  <a:lnTo>
                    <a:pt x="498" y="46"/>
                  </a:lnTo>
                  <a:lnTo>
                    <a:pt x="542" y="22"/>
                  </a:lnTo>
                  <a:lnTo>
                    <a:pt x="582" y="0"/>
                  </a:lnTo>
                  <a:lnTo>
                    <a:pt x="568" y="0"/>
                  </a:lnTo>
                  <a:lnTo>
                    <a:pt x="568" y="0"/>
                  </a:lnTo>
                  <a:lnTo>
                    <a:pt x="566" y="0"/>
                  </a:lnTo>
                  <a:lnTo>
                    <a:pt x="566" y="0"/>
                  </a:lnTo>
                  <a:lnTo>
                    <a:pt x="510" y="30"/>
                  </a:lnTo>
                  <a:lnTo>
                    <a:pt x="510" y="30"/>
                  </a:lnTo>
                  <a:lnTo>
                    <a:pt x="496" y="38"/>
                  </a:lnTo>
                  <a:lnTo>
                    <a:pt x="482" y="42"/>
                  </a:lnTo>
                  <a:lnTo>
                    <a:pt x="470" y="44"/>
                  </a:lnTo>
                  <a:lnTo>
                    <a:pt x="460" y="44"/>
                  </a:lnTo>
                  <a:lnTo>
                    <a:pt x="452" y="42"/>
                  </a:lnTo>
                  <a:lnTo>
                    <a:pt x="444" y="38"/>
                  </a:lnTo>
                  <a:lnTo>
                    <a:pt x="432" y="32"/>
                  </a:lnTo>
                  <a:lnTo>
                    <a:pt x="432" y="32"/>
                  </a:lnTo>
                  <a:lnTo>
                    <a:pt x="442" y="16"/>
                  </a:lnTo>
                  <a:lnTo>
                    <a:pt x="450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24" y="26"/>
                  </a:lnTo>
                  <a:lnTo>
                    <a:pt x="406" y="46"/>
                  </a:lnTo>
                  <a:lnTo>
                    <a:pt x="388" y="64"/>
                  </a:lnTo>
                  <a:lnTo>
                    <a:pt x="366" y="76"/>
                  </a:lnTo>
                  <a:lnTo>
                    <a:pt x="344" y="86"/>
                  </a:lnTo>
                  <a:lnTo>
                    <a:pt x="320" y="94"/>
                  </a:lnTo>
                  <a:lnTo>
                    <a:pt x="296" y="98"/>
                  </a:lnTo>
                  <a:lnTo>
                    <a:pt x="272" y="100"/>
                  </a:lnTo>
                  <a:lnTo>
                    <a:pt x="248" y="100"/>
                  </a:lnTo>
                  <a:lnTo>
                    <a:pt x="224" y="98"/>
                  </a:lnTo>
                  <a:lnTo>
                    <a:pt x="200" y="94"/>
                  </a:lnTo>
                  <a:lnTo>
                    <a:pt x="178" y="88"/>
                  </a:lnTo>
                  <a:lnTo>
                    <a:pt x="158" y="82"/>
                  </a:lnTo>
                  <a:lnTo>
                    <a:pt x="138" y="74"/>
                  </a:lnTo>
                  <a:lnTo>
                    <a:pt x="122" y="6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6" y="56"/>
                  </a:lnTo>
                  <a:lnTo>
                    <a:pt x="106" y="56"/>
                  </a:lnTo>
                  <a:lnTo>
                    <a:pt x="72" y="30"/>
                  </a:lnTo>
                  <a:lnTo>
                    <a:pt x="4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40" y="16"/>
                  </a:lnTo>
                  <a:lnTo>
                    <a:pt x="58" y="32"/>
                  </a:lnTo>
                  <a:lnTo>
                    <a:pt x="78" y="48"/>
                  </a:lnTo>
                  <a:lnTo>
                    <a:pt x="98" y="62"/>
                  </a:lnTo>
                  <a:lnTo>
                    <a:pt x="98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7" name="Freeform 128"/>
            <p:cNvSpPr>
              <a:spLocks/>
            </p:cNvSpPr>
            <p:nvPr/>
          </p:nvSpPr>
          <p:spPr bwMode="auto">
            <a:xfrm>
              <a:off x="946484" y="1367589"/>
              <a:ext cx="497305" cy="497305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0" y="48"/>
                </a:cxn>
                <a:cxn ang="0">
                  <a:pos x="8" y="50"/>
                </a:cxn>
                <a:cxn ang="0">
                  <a:pos x="28" y="58"/>
                </a:cxn>
                <a:cxn ang="0">
                  <a:pos x="28" y="58"/>
                </a:cxn>
                <a:cxn ang="0">
                  <a:pos x="36" y="62"/>
                </a:cxn>
                <a:cxn ang="0">
                  <a:pos x="42" y="62"/>
                </a:cxn>
                <a:cxn ang="0">
                  <a:pos x="48" y="60"/>
                </a:cxn>
                <a:cxn ang="0">
                  <a:pos x="52" y="58"/>
                </a:cxn>
                <a:cxn ang="0">
                  <a:pos x="58" y="56"/>
                </a:cxn>
                <a:cxn ang="0">
                  <a:pos x="60" y="52"/>
                </a:cxn>
                <a:cxn ang="0">
                  <a:pos x="62" y="48"/>
                </a:cxn>
                <a:cxn ang="0">
                  <a:pos x="62" y="44"/>
                </a:cxn>
                <a:cxn ang="0">
                  <a:pos x="62" y="44"/>
                </a:cxn>
                <a:cxn ang="0">
                  <a:pos x="60" y="38"/>
                </a:cxn>
                <a:cxn ang="0">
                  <a:pos x="56" y="3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54" y="28"/>
                </a:cxn>
                <a:cxn ang="0">
                  <a:pos x="56" y="20"/>
                </a:cxn>
                <a:cxn ang="0">
                  <a:pos x="58" y="16"/>
                </a:cxn>
                <a:cxn ang="0">
                  <a:pos x="58" y="12"/>
                </a:cxn>
                <a:cxn ang="0">
                  <a:pos x="56" y="8"/>
                </a:cxn>
                <a:cxn ang="0">
                  <a:pos x="50" y="4"/>
                </a:cxn>
                <a:cxn ang="0">
                  <a:pos x="50" y="4"/>
                </a:cxn>
                <a:cxn ang="0">
                  <a:pos x="40" y="0"/>
                </a:cxn>
                <a:cxn ang="0">
                  <a:pos x="34" y="0"/>
                </a:cxn>
                <a:cxn ang="0">
                  <a:pos x="26" y="0"/>
                </a:cxn>
                <a:cxn ang="0">
                  <a:pos x="20" y="4"/>
                </a:cxn>
                <a:cxn ang="0">
                  <a:pos x="14" y="12"/>
                </a:cxn>
                <a:cxn ang="0">
                  <a:pos x="8" y="24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10" y="34"/>
                </a:cxn>
                <a:cxn ang="0">
                  <a:pos x="18" y="32"/>
                </a:cxn>
                <a:cxn ang="0">
                  <a:pos x="22" y="32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18" y="34"/>
                </a:cxn>
                <a:cxn ang="0">
                  <a:pos x="8" y="4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62" h="62">
                  <a:moveTo>
                    <a:pt x="0" y="48"/>
                  </a:moveTo>
                  <a:lnTo>
                    <a:pt x="0" y="48"/>
                  </a:lnTo>
                  <a:lnTo>
                    <a:pt x="8" y="50"/>
                  </a:lnTo>
                  <a:lnTo>
                    <a:pt x="28" y="58"/>
                  </a:lnTo>
                  <a:lnTo>
                    <a:pt x="28" y="58"/>
                  </a:lnTo>
                  <a:lnTo>
                    <a:pt x="36" y="62"/>
                  </a:lnTo>
                  <a:lnTo>
                    <a:pt x="42" y="62"/>
                  </a:lnTo>
                  <a:lnTo>
                    <a:pt x="48" y="60"/>
                  </a:lnTo>
                  <a:lnTo>
                    <a:pt x="52" y="58"/>
                  </a:lnTo>
                  <a:lnTo>
                    <a:pt x="58" y="56"/>
                  </a:lnTo>
                  <a:lnTo>
                    <a:pt x="60" y="52"/>
                  </a:lnTo>
                  <a:lnTo>
                    <a:pt x="62" y="48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0" y="38"/>
                  </a:lnTo>
                  <a:lnTo>
                    <a:pt x="56" y="3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4" y="28"/>
                  </a:lnTo>
                  <a:lnTo>
                    <a:pt x="56" y="20"/>
                  </a:lnTo>
                  <a:lnTo>
                    <a:pt x="58" y="16"/>
                  </a:lnTo>
                  <a:lnTo>
                    <a:pt x="58" y="12"/>
                  </a:lnTo>
                  <a:lnTo>
                    <a:pt x="56" y="8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6" y="0"/>
                  </a:lnTo>
                  <a:lnTo>
                    <a:pt x="20" y="4"/>
                  </a:lnTo>
                  <a:lnTo>
                    <a:pt x="14" y="12"/>
                  </a:lnTo>
                  <a:lnTo>
                    <a:pt x="8" y="2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10" y="34"/>
                  </a:lnTo>
                  <a:lnTo>
                    <a:pt x="18" y="32"/>
                  </a:lnTo>
                  <a:lnTo>
                    <a:pt x="22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18" y="34"/>
                  </a:lnTo>
                  <a:lnTo>
                    <a:pt x="8" y="4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8" name="Freeform 129"/>
            <p:cNvSpPr>
              <a:spLocks/>
            </p:cNvSpPr>
            <p:nvPr/>
          </p:nvSpPr>
          <p:spPr bwMode="auto">
            <a:xfrm>
              <a:off x="866274" y="1800726"/>
              <a:ext cx="449179" cy="545432"/>
            </a:xfrm>
            <a:custGeom>
              <a:avLst/>
              <a:gdLst/>
              <a:ahLst/>
              <a:cxnLst>
                <a:cxn ang="0">
                  <a:pos x="54" y="30"/>
                </a:cxn>
                <a:cxn ang="0">
                  <a:pos x="54" y="30"/>
                </a:cxn>
                <a:cxn ang="0">
                  <a:pos x="56" y="36"/>
                </a:cxn>
                <a:cxn ang="0">
                  <a:pos x="54" y="40"/>
                </a:cxn>
                <a:cxn ang="0">
                  <a:pos x="50" y="44"/>
                </a:cxn>
                <a:cxn ang="0">
                  <a:pos x="46" y="48"/>
                </a:cxn>
                <a:cxn ang="0">
                  <a:pos x="38" y="50"/>
                </a:cxn>
                <a:cxn ang="0">
                  <a:pos x="36" y="48"/>
                </a:cxn>
                <a:cxn ang="0">
                  <a:pos x="32" y="46"/>
                </a:cxn>
                <a:cxn ang="0">
                  <a:pos x="32" y="46"/>
                </a:cxn>
                <a:cxn ang="0">
                  <a:pos x="32" y="50"/>
                </a:cxn>
                <a:cxn ang="0">
                  <a:pos x="32" y="56"/>
                </a:cxn>
                <a:cxn ang="0">
                  <a:pos x="30" y="60"/>
                </a:cxn>
                <a:cxn ang="0">
                  <a:pos x="28" y="64"/>
                </a:cxn>
                <a:cxn ang="0">
                  <a:pos x="24" y="66"/>
                </a:cxn>
                <a:cxn ang="0">
                  <a:pos x="18" y="68"/>
                </a:cxn>
                <a:cxn ang="0">
                  <a:pos x="18" y="68"/>
                </a:cxn>
                <a:cxn ang="0">
                  <a:pos x="14" y="68"/>
                </a:cxn>
                <a:cxn ang="0">
                  <a:pos x="8" y="66"/>
                </a:cxn>
                <a:cxn ang="0">
                  <a:pos x="6" y="64"/>
                </a:cxn>
                <a:cxn ang="0">
                  <a:pos x="4" y="60"/>
                </a:cxn>
                <a:cxn ang="0">
                  <a:pos x="2" y="52"/>
                </a:cxn>
                <a:cxn ang="0">
                  <a:pos x="2" y="42"/>
                </a:cxn>
                <a:cxn ang="0">
                  <a:pos x="6" y="22"/>
                </a:cxn>
                <a:cxn ang="0">
                  <a:pos x="4" y="1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2" y="12"/>
                </a:cxn>
                <a:cxn ang="0">
                  <a:pos x="20" y="20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6" y="26"/>
                </a:cxn>
                <a:cxn ang="0">
                  <a:pos x="22" y="20"/>
                </a:cxn>
                <a:cxn ang="0">
                  <a:pos x="18" y="10"/>
                </a:cxn>
                <a:cxn ang="0">
                  <a:pos x="12" y="6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4" y="2"/>
                </a:cxn>
                <a:cxn ang="0">
                  <a:pos x="28" y="6"/>
                </a:cxn>
                <a:cxn ang="0">
                  <a:pos x="38" y="10"/>
                </a:cxn>
                <a:cxn ang="0">
                  <a:pos x="46" y="14"/>
                </a:cxn>
                <a:cxn ang="0">
                  <a:pos x="52" y="22"/>
                </a:cxn>
                <a:cxn ang="0">
                  <a:pos x="54" y="30"/>
                </a:cxn>
                <a:cxn ang="0">
                  <a:pos x="54" y="30"/>
                </a:cxn>
              </a:cxnLst>
              <a:rect l="0" t="0" r="r" b="b"/>
              <a:pathLst>
                <a:path w="56" h="68">
                  <a:moveTo>
                    <a:pt x="54" y="30"/>
                  </a:moveTo>
                  <a:lnTo>
                    <a:pt x="54" y="30"/>
                  </a:lnTo>
                  <a:lnTo>
                    <a:pt x="56" y="36"/>
                  </a:lnTo>
                  <a:lnTo>
                    <a:pt x="54" y="40"/>
                  </a:lnTo>
                  <a:lnTo>
                    <a:pt x="50" y="44"/>
                  </a:lnTo>
                  <a:lnTo>
                    <a:pt x="46" y="48"/>
                  </a:lnTo>
                  <a:lnTo>
                    <a:pt x="38" y="50"/>
                  </a:lnTo>
                  <a:lnTo>
                    <a:pt x="36" y="48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2" y="50"/>
                  </a:lnTo>
                  <a:lnTo>
                    <a:pt x="32" y="56"/>
                  </a:lnTo>
                  <a:lnTo>
                    <a:pt x="30" y="60"/>
                  </a:lnTo>
                  <a:lnTo>
                    <a:pt x="28" y="64"/>
                  </a:lnTo>
                  <a:lnTo>
                    <a:pt x="24" y="66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4" y="68"/>
                  </a:lnTo>
                  <a:lnTo>
                    <a:pt x="8" y="66"/>
                  </a:lnTo>
                  <a:lnTo>
                    <a:pt x="6" y="64"/>
                  </a:lnTo>
                  <a:lnTo>
                    <a:pt x="4" y="60"/>
                  </a:lnTo>
                  <a:lnTo>
                    <a:pt x="2" y="52"/>
                  </a:lnTo>
                  <a:lnTo>
                    <a:pt x="2" y="42"/>
                  </a:lnTo>
                  <a:lnTo>
                    <a:pt x="6" y="2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2" y="12"/>
                  </a:lnTo>
                  <a:lnTo>
                    <a:pt x="20" y="20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6" y="26"/>
                  </a:lnTo>
                  <a:lnTo>
                    <a:pt x="22" y="20"/>
                  </a:lnTo>
                  <a:lnTo>
                    <a:pt x="18" y="10"/>
                  </a:lnTo>
                  <a:lnTo>
                    <a:pt x="12" y="6"/>
                  </a:lnTo>
                  <a:lnTo>
                    <a:pt x="6" y="0"/>
                  </a:lnTo>
                  <a:lnTo>
                    <a:pt x="6" y="0"/>
                  </a:lnTo>
                  <a:lnTo>
                    <a:pt x="14" y="2"/>
                  </a:lnTo>
                  <a:lnTo>
                    <a:pt x="28" y="6"/>
                  </a:lnTo>
                  <a:lnTo>
                    <a:pt x="38" y="10"/>
                  </a:lnTo>
                  <a:lnTo>
                    <a:pt x="46" y="14"/>
                  </a:lnTo>
                  <a:lnTo>
                    <a:pt x="52" y="22"/>
                  </a:lnTo>
                  <a:lnTo>
                    <a:pt x="54" y="30"/>
                  </a:lnTo>
                  <a:lnTo>
                    <a:pt x="5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9" name="Freeform 130"/>
            <p:cNvSpPr>
              <a:spLocks/>
            </p:cNvSpPr>
            <p:nvPr/>
          </p:nvSpPr>
          <p:spPr bwMode="auto">
            <a:xfrm>
              <a:off x="368968" y="1816768"/>
              <a:ext cx="481263" cy="497305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56" y="6"/>
                </a:cxn>
                <a:cxn ang="0">
                  <a:pos x="58" y="16"/>
                </a:cxn>
                <a:cxn ang="0">
                  <a:pos x="60" y="26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4" y="52"/>
                </a:cxn>
                <a:cxn ang="0">
                  <a:pos x="48" y="60"/>
                </a:cxn>
                <a:cxn ang="0">
                  <a:pos x="44" y="62"/>
                </a:cxn>
                <a:cxn ang="0">
                  <a:pos x="40" y="62"/>
                </a:cxn>
                <a:cxn ang="0">
                  <a:pos x="36" y="62"/>
                </a:cxn>
                <a:cxn ang="0">
                  <a:pos x="30" y="60"/>
                </a:cxn>
                <a:cxn ang="0">
                  <a:pos x="30" y="60"/>
                </a:cxn>
                <a:cxn ang="0">
                  <a:pos x="24" y="56"/>
                </a:cxn>
                <a:cxn ang="0">
                  <a:pos x="20" y="5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18" y="44"/>
                </a:cxn>
                <a:cxn ang="0">
                  <a:pos x="10" y="44"/>
                </a:cxn>
                <a:cxn ang="0">
                  <a:pos x="4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20"/>
                </a:cxn>
                <a:cxn ang="0">
                  <a:pos x="6" y="14"/>
                </a:cxn>
                <a:cxn ang="0">
                  <a:pos x="12" y="10"/>
                </a:cxn>
                <a:cxn ang="0">
                  <a:pos x="20" y="8"/>
                </a:cxn>
                <a:cxn ang="0">
                  <a:pos x="38" y="6"/>
                </a:cxn>
                <a:cxn ang="0">
                  <a:pos x="44" y="4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8" y="10"/>
                </a:cxn>
                <a:cxn ang="0">
                  <a:pos x="44" y="18"/>
                </a:cxn>
                <a:cxn ang="0">
                  <a:pos x="38" y="26"/>
                </a:cxn>
                <a:cxn ang="0">
                  <a:pos x="38" y="26"/>
                </a:cxn>
                <a:cxn ang="0">
                  <a:pos x="44" y="22"/>
                </a:cxn>
                <a:cxn ang="0">
                  <a:pos x="50" y="16"/>
                </a:cxn>
                <a:cxn ang="0">
                  <a:pos x="56" y="6"/>
                </a:cxn>
                <a:cxn ang="0">
                  <a:pos x="56" y="6"/>
                </a:cxn>
              </a:cxnLst>
              <a:rect l="0" t="0" r="r" b="b"/>
              <a:pathLst>
                <a:path w="60" h="62">
                  <a:moveTo>
                    <a:pt x="56" y="6"/>
                  </a:moveTo>
                  <a:lnTo>
                    <a:pt x="56" y="6"/>
                  </a:lnTo>
                  <a:lnTo>
                    <a:pt x="58" y="16"/>
                  </a:lnTo>
                  <a:lnTo>
                    <a:pt x="60" y="26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4" y="52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0" y="62"/>
                  </a:lnTo>
                  <a:lnTo>
                    <a:pt x="36" y="62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24" y="56"/>
                  </a:lnTo>
                  <a:lnTo>
                    <a:pt x="20" y="5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18" y="44"/>
                  </a:lnTo>
                  <a:lnTo>
                    <a:pt x="10" y="44"/>
                  </a:lnTo>
                  <a:lnTo>
                    <a:pt x="4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20"/>
                  </a:lnTo>
                  <a:lnTo>
                    <a:pt x="6" y="14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38" y="6"/>
                  </a:lnTo>
                  <a:lnTo>
                    <a:pt x="44" y="4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8" y="10"/>
                  </a:lnTo>
                  <a:lnTo>
                    <a:pt x="44" y="18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44" y="22"/>
                  </a:lnTo>
                  <a:lnTo>
                    <a:pt x="50" y="16"/>
                  </a:lnTo>
                  <a:lnTo>
                    <a:pt x="56" y="6"/>
                  </a:lnTo>
                  <a:lnTo>
                    <a:pt x="56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0" name="Freeform 131"/>
            <p:cNvSpPr>
              <a:spLocks/>
            </p:cNvSpPr>
            <p:nvPr/>
          </p:nvSpPr>
          <p:spPr bwMode="auto">
            <a:xfrm>
              <a:off x="208547" y="1335505"/>
              <a:ext cx="545432" cy="545432"/>
            </a:xfrm>
            <a:custGeom>
              <a:avLst/>
              <a:gdLst/>
              <a:ahLst/>
              <a:cxnLst>
                <a:cxn ang="0">
                  <a:pos x="64" y="48"/>
                </a:cxn>
                <a:cxn ang="0">
                  <a:pos x="64" y="48"/>
                </a:cxn>
                <a:cxn ang="0">
                  <a:pos x="58" y="52"/>
                </a:cxn>
                <a:cxn ang="0">
                  <a:pos x="48" y="60"/>
                </a:cxn>
                <a:cxn ang="0">
                  <a:pos x="40" y="64"/>
                </a:cxn>
                <a:cxn ang="0">
                  <a:pos x="32" y="66"/>
                </a:cxn>
                <a:cxn ang="0">
                  <a:pos x="24" y="68"/>
                </a:cxn>
                <a:cxn ang="0">
                  <a:pos x="16" y="66"/>
                </a:cxn>
                <a:cxn ang="0">
                  <a:pos x="16" y="66"/>
                </a:cxn>
                <a:cxn ang="0">
                  <a:pos x="10" y="62"/>
                </a:cxn>
                <a:cxn ang="0">
                  <a:pos x="4" y="58"/>
                </a:cxn>
                <a:cxn ang="0">
                  <a:pos x="2" y="54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2" y="36"/>
                </a:cxn>
                <a:cxn ang="0">
                  <a:pos x="6" y="32"/>
                </a:cxn>
                <a:cxn ang="0">
                  <a:pos x="12" y="30"/>
                </a:cxn>
                <a:cxn ang="0">
                  <a:pos x="12" y="30"/>
                </a:cxn>
                <a:cxn ang="0">
                  <a:pos x="12" y="26"/>
                </a:cxn>
                <a:cxn ang="0">
                  <a:pos x="10" y="20"/>
                </a:cxn>
                <a:cxn ang="0">
                  <a:pos x="10" y="16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8" y="0"/>
                </a:cxn>
                <a:cxn ang="0">
                  <a:pos x="34" y="2"/>
                </a:cxn>
                <a:cxn ang="0">
                  <a:pos x="40" y="6"/>
                </a:cxn>
                <a:cxn ang="0">
                  <a:pos x="46" y="12"/>
                </a:cxn>
                <a:cxn ang="0">
                  <a:pos x="54" y="28"/>
                </a:cxn>
                <a:cxn ang="0">
                  <a:pos x="60" y="34"/>
                </a:cxn>
                <a:cxn ang="0">
                  <a:pos x="68" y="40"/>
                </a:cxn>
                <a:cxn ang="0">
                  <a:pos x="68" y="40"/>
                </a:cxn>
                <a:cxn ang="0">
                  <a:pos x="54" y="40"/>
                </a:cxn>
                <a:cxn ang="0">
                  <a:pos x="44" y="40"/>
                </a:cxn>
                <a:cxn ang="0">
                  <a:pos x="36" y="38"/>
                </a:cxn>
                <a:cxn ang="0">
                  <a:pos x="36" y="38"/>
                </a:cxn>
                <a:cxn ang="0">
                  <a:pos x="42" y="42"/>
                </a:cxn>
                <a:cxn ang="0">
                  <a:pos x="50" y="46"/>
                </a:cxn>
                <a:cxn ang="0">
                  <a:pos x="64" y="48"/>
                </a:cxn>
                <a:cxn ang="0">
                  <a:pos x="64" y="48"/>
                </a:cxn>
              </a:cxnLst>
              <a:rect l="0" t="0" r="r" b="b"/>
              <a:pathLst>
                <a:path w="68" h="68">
                  <a:moveTo>
                    <a:pt x="64" y="48"/>
                  </a:moveTo>
                  <a:lnTo>
                    <a:pt x="64" y="48"/>
                  </a:lnTo>
                  <a:lnTo>
                    <a:pt x="58" y="52"/>
                  </a:lnTo>
                  <a:lnTo>
                    <a:pt x="48" y="60"/>
                  </a:lnTo>
                  <a:lnTo>
                    <a:pt x="40" y="64"/>
                  </a:lnTo>
                  <a:lnTo>
                    <a:pt x="32" y="66"/>
                  </a:lnTo>
                  <a:lnTo>
                    <a:pt x="24" y="68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0" y="62"/>
                  </a:lnTo>
                  <a:lnTo>
                    <a:pt x="4" y="58"/>
                  </a:lnTo>
                  <a:lnTo>
                    <a:pt x="2" y="54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2" y="36"/>
                  </a:lnTo>
                  <a:lnTo>
                    <a:pt x="6" y="32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26"/>
                  </a:lnTo>
                  <a:lnTo>
                    <a:pt x="10" y="20"/>
                  </a:lnTo>
                  <a:lnTo>
                    <a:pt x="10" y="16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8" y="0"/>
                  </a:lnTo>
                  <a:lnTo>
                    <a:pt x="34" y="2"/>
                  </a:lnTo>
                  <a:lnTo>
                    <a:pt x="40" y="6"/>
                  </a:lnTo>
                  <a:lnTo>
                    <a:pt x="46" y="12"/>
                  </a:lnTo>
                  <a:lnTo>
                    <a:pt x="54" y="28"/>
                  </a:lnTo>
                  <a:lnTo>
                    <a:pt x="60" y="34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54" y="40"/>
                  </a:lnTo>
                  <a:lnTo>
                    <a:pt x="44" y="40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42" y="42"/>
                  </a:lnTo>
                  <a:lnTo>
                    <a:pt x="50" y="46"/>
                  </a:lnTo>
                  <a:lnTo>
                    <a:pt x="64" y="48"/>
                  </a:lnTo>
                  <a:lnTo>
                    <a:pt x="64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1" name="Freeform 132"/>
            <p:cNvSpPr>
              <a:spLocks/>
            </p:cNvSpPr>
            <p:nvPr/>
          </p:nvSpPr>
          <p:spPr bwMode="auto">
            <a:xfrm>
              <a:off x="625642" y="1094874"/>
              <a:ext cx="513347" cy="529389"/>
            </a:xfrm>
            <a:custGeom>
              <a:avLst/>
              <a:gdLst/>
              <a:ahLst/>
              <a:cxnLst>
                <a:cxn ang="0">
                  <a:pos x="38" y="66"/>
                </a:cxn>
                <a:cxn ang="0">
                  <a:pos x="38" y="66"/>
                </a:cxn>
                <a:cxn ang="0">
                  <a:pos x="44" y="52"/>
                </a:cxn>
                <a:cxn ang="0">
                  <a:pos x="50" y="40"/>
                </a:cxn>
                <a:cxn ang="0">
                  <a:pos x="60" y="28"/>
                </a:cxn>
                <a:cxn ang="0">
                  <a:pos x="60" y="28"/>
                </a:cxn>
                <a:cxn ang="0">
                  <a:pos x="64" y="22"/>
                </a:cxn>
                <a:cxn ang="0">
                  <a:pos x="64" y="14"/>
                </a:cxn>
                <a:cxn ang="0">
                  <a:pos x="60" y="6"/>
                </a:cxn>
                <a:cxn ang="0">
                  <a:pos x="54" y="2"/>
                </a:cxn>
                <a:cxn ang="0">
                  <a:pos x="54" y="2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24" y="4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2" y="28"/>
                </a:cxn>
                <a:cxn ang="0">
                  <a:pos x="4" y="36"/>
                </a:cxn>
                <a:cxn ang="0">
                  <a:pos x="8" y="44"/>
                </a:cxn>
                <a:cxn ang="0">
                  <a:pos x="16" y="52"/>
                </a:cxn>
                <a:cxn ang="0">
                  <a:pos x="26" y="60"/>
                </a:cxn>
                <a:cxn ang="0">
                  <a:pos x="26" y="60"/>
                </a:cxn>
                <a:cxn ang="0">
                  <a:pos x="26" y="54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8" y="66"/>
                </a:cxn>
                <a:cxn ang="0">
                  <a:pos x="38" y="66"/>
                </a:cxn>
              </a:cxnLst>
              <a:rect l="0" t="0" r="r" b="b"/>
              <a:pathLst>
                <a:path w="64" h="66">
                  <a:moveTo>
                    <a:pt x="38" y="66"/>
                  </a:moveTo>
                  <a:lnTo>
                    <a:pt x="38" y="66"/>
                  </a:lnTo>
                  <a:lnTo>
                    <a:pt x="44" y="52"/>
                  </a:lnTo>
                  <a:lnTo>
                    <a:pt x="50" y="40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4" y="22"/>
                  </a:lnTo>
                  <a:lnTo>
                    <a:pt x="64" y="14"/>
                  </a:lnTo>
                  <a:lnTo>
                    <a:pt x="60" y="6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24" y="4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4" y="36"/>
                  </a:lnTo>
                  <a:lnTo>
                    <a:pt x="8" y="44"/>
                  </a:lnTo>
                  <a:lnTo>
                    <a:pt x="16" y="52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6" y="54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8" y="66"/>
                  </a:lnTo>
                  <a:lnTo>
                    <a:pt x="3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2" name="Freeform 133"/>
            <p:cNvSpPr>
              <a:spLocks/>
            </p:cNvSpPr>
            <p:nvPr/>
          </p:nvSpPr>
          <p:spPr bwMode="auto">
            <a:xfrm>
              <a:off x="770021" y="165634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6" y="2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2" y="6"/>
                  </a:lnTo>
                  <a:lnTo>
                    <a:pt x="2" y="6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3" name="Freeform 134"/>
            <p:cNvSpPr>
              <a:spLocks/>
            </p:cNvSpPr>
            <p:nvPr/>
          </p:nvSpPr>
          <p:spPr bwMode="auto">
            <a:xfrm>
              <a:off x="6785811" y="-621632"/>
              <a:ext cx="288758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4" y="30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24" y="38"/>
                </a:cxn>
                <a:cxn ang="0">
                  <a:pos x="30" y="36"/>
                </a:cxn>
                <a:cxn ang="0">
                  <a:pos x="34" y="32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34" y="24"/>
                </a:cxn>
                <a:cxn ang="0">
                  <a:pos x="32" y="20"/>
                </a:cxn>
                <a:cxn ang="0">
                  <a:pos x="30" y="18"/>
                </a:cxn>
                <a:cxn ang="0">
                  <a:pos x="30" y="18"/>
                </a:cxn>
                <a:cxn ang="0">
                  <a:pos x="32" y="14"/>
                </a:cxn>
                <a:cxn ang="0">
                  <a:pos x="32" y="8"/>
                </a:cxn>
                <a:cxn ang="0">
                  <a:pos x="32" y="6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2" y="4"/>
                </a:cxn>
                <a:cxn ang="0">
                  <a:pos x="8" y="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2"/>
                </a:cxn>
                <a:cxn ang="0">
                  <a:pos x="10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0" y="22"/>
                </a:cxn>
                <a:cxn ang="0">
                  <a:pos x="4" y="24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36" h="38">
                  <a:moveTo>
                    <a:pt x="0" y="28"/>
                  </a:moveTo>
                  <a:lnTo>
                    <a:pt x="0" y="28"/>
                  </a:lnTo>
                  <a:lnTo>
                    <a:pt x="4" y="3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24" y="38"/>
                  </a:lnTo>
                  <a:lnTo>
                    <a:pt x="30" y="36"/>
                  </a:lnTo>
                  <a:lnTo>
                    <a:pt x="34" y="32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4" y="24"/>
                  </a:lnTo>
                  <a:lnTo>
                    <a:pt x="32" y="20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2" y="14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2"/>
                  </a:lnTo>
                  <a:lnTo>
                    <a:pt x="10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0" y="22"/>
                  </a:lnTo>
                  <a:lnTo>
                    <a:pt x="4" y="24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4" name="Freeform 135"/>
            <p:cNvSpPr>
              <a:spLocks/>
            </p:cNvSpPr>
            <p:nvPr/>
          </p:nvSpPr>
          <p:spPr bwMode="auto">
            <a:xfrm>
              <a:off x="6737684" y="-348916"/>
              <a:ext cx="256674" cy="304800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6" y="26"/>
                </a:cxn>
                <a:cxn ang="0">
                  <a:pos x="22" y="28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16" y="36"/>
                </a:cxn>
                <a:cxn ang="0">
                  <a:pos x="14" y="38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36"/>
                </a:cxn>
                <a:cxn ang="0">
                  <a:pos x="2" y="34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2" y="12"/>
                </a:cxn>
                <a:cxn ang="0">
                  <a:pos x="2" y="6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6" y="6"/>
                </a:cxn>
                <a:cxn ang="0">
                  <a:pos x="10" y="10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12" y="10"/>
                </a:cxn>
                <a:cxn ang="0">
                  <a:pos x="10" y="4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6" y="2"/>
                </a:cxn>
                <a:cxn ang="0">
                  <a:pos x="26" y="6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8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6" y="26"/>
                  </a:lnTo>
                  <a:lnTo>
                    <a:pt x="22" y="28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16" y="36"/>
                  </a:lnTo>
                  <a:lnTo>
                    <a:pt x="14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2" y="12"/>
                  </a:lnTo>
                  <a:lnTo>
                    <a:pt x="2" y="6"/>
                  </a:lnTo>
                  <a:lnTo>
                    <a:pt x="0" y="2"/>
                  </a:lnTo>
                  <a:lnTo>
                    <a:pt x="0" y="2"/>
                  </a:lnTo>
                  <a:lnTo>
                    <a:pt x="6" y="6"/>
                  </a:lnTo>
                  <a:lnTo>
                    <a:pt x="10" y="10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2" y="10"/>
                  </a:lnTo>
                  <a:lnTo>
                    <a:pt x="1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5" name="Freeform 136"/>
            <p:cNvSpPr>
              <a:spLocks/>
            </p:cNvSpPr>
            <p:nvPr/>
          </p:nvSpPr>
          <p:spPr bwMode="auto">
            <a:xfrm>
              <a:off x="6448926" y="-348916"/>
              <a:ext cx="272716" cy="288758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4" y="8"/>
                </a:cxn>
                <a:cxn ang="0">
                  <a:pos x="34" y="16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0" y="30"/>
                </a:cxn>
                <a:cxn ang="0">
                  <a:pos x="26" y="34"/>
                </a:cxn>
                <a:cxn ang="0">
                  <a:pos x="22" y="36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12" y="32"/>
                </a:cxn>
                <a:cxn ang="0">
                  <a:pos x="10" y="30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6" y="26"/>
                </a:cxn>
                <a:cxn ang="0">
                  <a:pos x="2" y="2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12"/>
                </a:cxn>
                <a:cxn ang="0">
                  <a:pos x="2" y="8"/>
                </a:cxn>
                <a:cxn ang="0">
                  <a:pos x="6" y="6"/>
                </a:cxn>
                <a:cxn ang="0">
                  <a:pos x="12" y="4"/>
                </a:cxn>
                <a:cxn ang="0">
                  <a:pos x="22" y="4"/>
                </a:cxn>
                <a:cxn ang="0">
                  <a:pos x="26" y="2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28" y="6"/>
                </a:cxn>
                <a:cxn ang="0">
                  <a:pos x="24" y="10"/>
                </a:cxn>
                <a:cxn ang="0">
                  <a:pos x="22" y="16"/>
                </a:cxn>
                <a:cxn ang="0">
                  <a:pos x="22" y="16"/>
                </a:cxn>
                <a:cxn ang="0">
                  <a:pos x="24" y="14"/>
                </a:cxn>
                <a:cxn ang="0">
                  <a:pos x="28" y="10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34" h="36">
                  <a:moveTo>
                    <a:pt x="32" y="4"/>
                  </a:moveTo>
                  <a:lnTo>
                    <a:pt x="32" y="4"/>
                  </a:lnTo>
                  <a:lnTo>
                    <a:pt x="34" y="8"/>
                  </a:lnTo>
                  <a:lnTo>
                    <a:pt x="34" y="16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0" y="30"/>
                  </a:lnTo>
                  <a:lnTo>
                    <a:pt x="26" y="34"/>
                  </a:lnTo>
                  <a:lnTo>
                    <a:pt x="22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2" y="32"/>
                  </a:lnTo>
                  <a:lnTo>
                    <a:pt x="10" y="30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8"/>
                  </a:lnTo>
                  <a:lnTo>
                    <a:pt x="6" y="6"/>
                  </a:lnTo>
                  <a:lnTo>
                    <a:pt x="12" y="4"/>
                  </a:lnTo>
                  <a:lnTo>
                    <a:pt x="22" y="4"/>
                  </a:lnTo>
                  <a:lnTo>
                    <a:pt x="26" y="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6"/>
                  </a:lnTo>
                  <a:lnTo>
                    <a:pt x="24" y="10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4" y="14"/>
                  </a:lnTo>
                  <a:lnTo>
                    <a:pt x="28" y="10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6" name="Freeform 137"/>
            <p:cNvSpPr>
              <a:spLocks/>
            </p:cNvSpPr>
            <p:nvPr/>
          </p:nvSpPr>
          <p:spPr bwMode="auto">
            <a:xfrm>
              <a:off x="6352674" y="-621632"/>
              <a:ext cx="304800" cy="304800"/>
            </a:xfrm>
            <a:custGeom>
              <a:avLst/>
              <a:gdLst/>
              <a:ahLst/>
              <a:cxnLst>
                <a:cxn ang="0">
                  <a:pos x="36" y="26"/>
                </a:cxn>
                <a:cxn ang="0">
                  <a:pos x="36" y="26"/>
                </a:cxn>
                <a:cxn ang="0">
                  <a:pos x="28" y="34"/>
                </a:cxn>
                <a:cxn ang="0">
                  <a:pos x="18" y="38"/>
                </a:cxn>
                <a:cxn ang="0">
                  <a:pos x="14" y="38"/>
                </a:cxn>
                <a:cxn ang="0">
                  <a:pos x="8" y="38"/>
                </a:cxn>
                <a:cxn ang="0">
                  <a:pos x="8" y="38"/>
                </a:cxn>
                <a:cxn ang="0">
                  <a:pos x="4" y="36"/>
                </a:cxn>
                <a:cxn ang="0">
                  <a:pos x="2" y="32"/>
                </a:cxn>
                <a:cxn ang="0">
                  <a:pos x="0" y="26"/>
                </a:cxn>
                <a:cxn ang="0">
                  <a:pos x="2" y="20"/>
                </a:cxn>
                <a:cxn ang="0">
                  <a:pos x="4" y="18"/>
                </a:cxn>
                <a:cxn ang="0">
                  <a:pos x="6" y="16"/>
                </a:cxn>
                <a:cxn ang="0">
                  <a:pos x="6" y="16"/>
                </a:cxn>
                <a:cxn ang="0">
                  <a:pos x="6" y="10"/>
                </a:cxn>
                <a:cxn ang="0">
                  <a:pos x="6" y="6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4" y="2"/>
                </a:cxn>
                <a:cxn ang="0">
                  <a:pos x="26" y="6"/>
                </a:cxn>
                <a:cxn ang="0">
                  <a:pos x="32" y="14"/>
                </a:cxn>
                <a:cxn ang="0">
                  <a:pos x="34" y="18"/>
                </a:cxn>
                <a:cxn ang="0">
                  <a:pos x="38" y="22"/>
                </a:cxn>
                <a:cxn ang="0">
                  <a:pos x="38" y="22"/>
                </a:cxn>
                <a:cxn ang="0">
                  <a:pos x="32" y="22"/>
                </a:cxn>
                <a:cxn ang="0">
                  <a:pos x="26" y="22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24" y="24"/>
                </a:cxn>
                <a:cxn ang="0">
                  <a:pos x="28" y="26"/>
                </a:cxn>
                <a:cxn ang="0">
                  <a:pos x="36" y="26"/>
                </a:cxn>
                <a:cxn ang="0">
                  <a:pos x="36" y="26"/>
                </a:cxn>
              </a:cxnLst>
              <a:rect l="0" t="0" r="r" b="b"/>
              <a:pathLst>
                <a:path w="38" h="38">
                  <a:moveTo>
                    <a:pt x="36" y="26"/>
                  </a:moveTo>
                  <a:lnTo>
                    <a:pt x="36" y="26"/>
                  </a:lnTo>
                  <a:lnTo>
                    <a:pt x="28" y="34"/>
                  </a:lnTo>
                  <a:lnTo>
                    <a:pt x="18" y="38"/>
                  </a:lnTo>
                  <a:lnTo>
                    <a:pt x="14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4" y="36"/>
                  </a:lnTo>
                  <a:lnTo>
                    <a:pt x="2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4" y="18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0"/>
                  </a:lnTo>
                  <a:lnTo>
                    <a:pt x="6" y="6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6" y="6"/>
                  </a:lnTo>
                  <a:lnTo>
                    <a:pt x="32" y="14"/>
                  </a:lnTo>
                  <a:lnTo>
                    <a:pt x="34" y="18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2" y="22"/>
                  </a:lnTo>
                  <a:lnTo>
                    <a:pt x="26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4" y="24"/>
                  </a:lnTo>
                  <a:lnTo>
                    <a:pt x="28" y="26"/>
                  </a:lnTo>
                  <a:lnTo>
                    <a:pt x="36" y="26"/>
                  </a:lnTo>
                  <a:lnTo>
                    <a:pt x="36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7" name="Freeform 138"/>
            <p:cNvSpPr>
              <a:spLocks/>
            </p:cNvSpPr>
            <p:nvPr/>
          </p:nvSpPr>
          <p:spPr bwMode="auto">
            <a:xfrm>
              <a:off x="6593305" y="-766011"/>
              <a:ext cx="304800" cy="304800"/>
            </a:xfrm>
            <a:custGeom>
              <a:avLst/>
              <a:gdLst/>
              <a:ahLst/>
              <a:cxnLst>
                <a:cxn ang="0">
                  <a:pos x="22" y="38"/>
                </a:cxn>
                <a:cxn ang="0">
                  <a:pos x="22" y="38"/>
                </a:cxn>
                <a:cxn ang="0">
                  <a:pos x="26" y="30"/>
                </a:cxn>
                <a:cxn ang="0">
                  <a:pos x="30" y="22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38" y="12"/>
                </a:cxn>
                <a:cxn ang="0">
                  <a:pos x="38" y="8"/>
                </a:cxn>
                <a:cxn ang="0">
                  <a:pos x="36" y="4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4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14" y="2"/>
                </a:cxn>
                <a:cxn ang="0">
                  <a:pos x="10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8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14" y="30"/>
                </a:cxn>
                <a:cxn ang="0">
                  <a:pos x="14" y="2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22" y="38"/>
                </a:cxn>
                <a:cxn ang="0">
                  <a:pos x="22" y="38"/>
                </a:cxn>
              </a:cxnLst>
              <a:rect l="0" t="0" r="r" b="b"/>
              <a:pathLst>
                <a:path w="38" h="38">
                  <a:moveTo>
                    <a:pt x="22" y="38"/>
                  </a:moveTo>
                  <a:lnTo>
                    <a:pt x="22" y="38"/>
                  </a:lnTo>
                  <a:lnTo>
                    <a:pt x="26" y="30"/>
                  </a:lnTo>
                  <a:lnTo>
                    <a:pt x="30" y="22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8" y="12"/>
                  </a:lnTo>
                  <a:lnTo>
                    <a:pt x="38" y="8"/>
                  </a:lnTo>
                  <a:lnTo>
                    <a:pt x="36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4" y="2"/>
                  </a:lnTo>
                  <a:lnTo>
                    <a:pt x="10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8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4" y="30"/>
                  </a:lnTo>
                  <a:lnTo>
                    <a:pt x="14" y="2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22" y="38"/>
                  </a:lnTo>
                  <a:lnTo>
                    <a:pt x="22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8" name="Freeform 139"/>
            <p:cNvSpPr>
              <a:spLocks/>
            </p:cNvSpPr>
            <p:nvPr/>
          </p:nvSpPr>
          <p:spPr bwMode="auto">
            <a:xfrm>
              <a:off x="6673516" y="-445168"/>
              <a:ext cx="64168" cy="80211"/>
            </a:xfrm>
            <a:custGeom>
              <a:avLst/>
              <a:gdLst/>
              <a:ahLst/>
              <a:cxnLst>
                <a:cxn ang="0">
                  <a:pos x="8" y="8"/>
                </a:cxn>
                <a:cxn ang="0">
                  <a:pos x="8" y="8"/>
                </a:cxn>
                <a:cxn ang="0">
                  <a:pos x="6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8" y="8"/>
                </a:cxn>
              </a:cxnLst>
              <a:rect l="0" t="0" r="r" b="b"/>
              <a:pathLst>
                <a:path w="8" h="10">
                  <a:moveTo>
                    <a:pt x="8" y="8"/>
                  </a:moveTo>
                  <a:lnTo>
                    <a:pt x="8" y="8"/>
                  </a:lnTo>
                  <a:lnTo>
                    <a:pt x="6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9" name="Freeform 140"/>
            <p:cNvSpPr>
              <a:spLocks/>
            </p:cNvSpPr>
            <p:nvPr/>
          </p:nvSpPr>
          <p:spPr bwMode="auto">
            <a:xfrm>
              <a:off x="8742947" y="-1295400"/>
              <a:ext cx="401053" cy="144379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12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30" y="6"/>
                </a:cxn>
                <a:cxn ang="0">
                  <a:pos x="40" y="10"/>
                </a:cxn>
                <a:cxn ang="0">
                  <a:pos x="40" y="10"/>
                </a:cxn>
                <a:cxn ang="0">
                  <a:pos x="50" y="1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50" h="18">
                  <a:moveTo>
                    <a:pt x="2" y="2"/>
                  </a:moveTo>
                  <a:lnTo>
                    <a:pt x="2" y="2"/>
                  </a:lnTo>
                  <a:lnTo>
                    <a:pt x="12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30" y="6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50" y="1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0" name="Freeform 141"/>
            <p:cNvSpPr>
              <a:spLocks/>
            </p:cNvSpPr>
            <p:nvPr/>
          </p:nvSpPr>
          <p:spPr bwMode="auto">
            <a:xfrm>
              <a:off x="336884" y="4191000"/>
              <a:ext cx="1042737" cy="1058779"/>
            </a:xfrm>
            <a:custGeom>
              <a:avLst/>
              <a:gdLst/>
              <a:ahLst/>
              <a:cxnLst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2" y="90"/>
                </a:cxn>
                <a:cxn ang="0">
                  <a:pos x="24" y="98"/>
                </a:cxn>
                <a:cxn ang="0">
                  <a:pos x="18" y="108"/>
                </a:cxn>
                <a:cxn ang="0">
                  <a:pos x="14" y="118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28" y="128"/>
                </a:cxn>
                <a:cxn ang="0">
                  <a:pos x="48" y="128"/>
                </a:cxn>
                <a:cxn ang="0">
                  <a:pos x="76" y="126"/>
                </a:cxn>
                <a:cxn ang="0">
                  <a:pos x="76" y="126"/>
                </a:cxn>
                <a:cxn ang="0">
                  <a:pos x="90" y="124"/>
                </a:cxn>
                <a:cxn ang="0">
                  <a:pos x="104" y="120"/>
                </a:cxn>
                <a:cxn ang="0">
                  <a:pos x="114" y="112"/>
                </a:cxn>
                <a:cxn ang="0">
                  <a:pos x="122" y="102"/>
                </a:cxn>
                <a:cxn ang="0">
                  <a:pos x="128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8" y="66"/>
                </a:cxn>
                <a:cxn ang="0">
                  <a:pos x="128" y="66"/>
                </a:cxn>
                <a:cxn ang="0">
                  <a:pos x="122" y="60"/>
                </a:cxn>
                <a:cxn ang="0">
                  <a:pos x="116" y="56"/>
                </a:cxn>
                <a:cxn ang="0">
                  <a:pos x="104" y="52"/>
                </a:cxn>
                <a:cxn ang="0">
                  <a:pos x="96" y="50"/>
                </a:cxn>
                <a:cxn ang="0">
                  <a:pos x="92" y="50"/>
                </a:cxn>
                <a:cxn ang="0">
                  <a:pos x="92" y="50"/>
                </a:cxn>
                <a:cxn ang="0">
                  <a:pos x="94" y="42"/>
                </a:cxn>
                <a:cxn ang="0">
                  <a:pos x="94" y="34"/>
                </a:cxn>
                <a:cxn ang="0">
                  <a:pos x="94" y="26"/>
                </a:cxn>
                <a:cxn ang="0">
                  <a:pos x="90" y="16"/>
                </a:cxn>
                <a:cxn ang="0">
                  <a:pos x="86" y="8"/>
                </a:cxn>
                <a:cxn ang="0">
                  <a:pos x="78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6"/>
                </a:cxn>
                <a:cxn ang="0">
                  <a:pos x="22" y="10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2" y="116"/>
                </a:cxn>
                <a:cxn ang="0">
                  <a:pos x="2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</a:cxnLst>
              <a:rect l="0" t="0" r="r" b="b"/>
              <a:pathLst>
                <a:path w="130" h="132">
                  <a:moveTo>
                    <a:pt x="48" y="78"/>
                  </a:moveTo>
                  <a:lnTo>
                    <a:pt x="48" y="78"/>
                  </a:lnTo>
                  <a:lnTo>
                    <a:pt x="42" y="80"/>
                  </a:lnTo>
                  <a:lnTo>
                    <a:pt x="32" y="90"/>
                  </a:lnTo>
                  <a:lnTo>
                    <a:pt x="24" y="98"/>
                  </a:lnTo>
                  <a:lnTo>
                    <a:pt x="18" y="108"/>
                  </a:lnTo>
                  <a:lnTo>
                    <a:pt x="14" y="118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28" y="128"/>
                  </a:lnTo>
                  <a:lnTo>
                    <a:pt x="48" y="128"/>
                  </a:lnTo>
                  <a:lnTo>
                    <a:pt x="76" y="126"/>
                  </a:lnTo>
                  <a:lnTo>
                    <a:pt x="76" y="126"/>
                  </a:lnTo>
                  <a:lnTo>
                    <a:pt x="90" y="124"/>
                  </a:lnTo>
                  <a:lnTo>
                    <a:pt x="104" y="120"/>
                  </a:lnTo>
                  <a:lnTo>
                    <a:pt x="114" y="112"/>
                  </a:lnTo>
                  <a:lnTo>
                    <a:pt x="122" y="102"/>
                  </a:lnTo>
                  <a:lnTo>
                    <a:pt x="128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8" y="66"/>
                  </a:lnTo>
                  <a:lnTo>
                    <a:pt x="128" y="66"/>
                  </a:lnTo>
                  <a:lnTo>
                    <a:pt x="122" y="60"/>
                  </a:lnTo>
                  <a:lnTo>
                    <a:pt x="116" y="56"/>
                  </a:lnTo>
                  <a:lnTo>
                    <a:pt x="104" y="52"/>
                  </a:lnTo>
                  <a:lnTo>
                    <a:pt x="96" y="50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4" y="42"/>
                  </a:lnTo>
                  <a:lnTo>
                    <a:pt x="94" y="34"/>
                  </a:lnTo>
                  <a:lnTo>
                    <a:pt x="94" y="26"/>
                  </a:lnTo>
                  <a:lnTo>
                    <a:pt x="90" y="16"/>
                  </a:lnTo>
                  <a:lnTo>
                    <a:pt x="86" y="8"/>
                  </a:lnTo>
                  <a:lnTo>
                    <a:pt x="78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6"/>
                  </a:lnTo>
                  <a:lnTo>
                    <a:pt x="22" y="10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1" name="Freeform 142"/>
            <p:cNvSpPr>
              <a:spLocks/>
            </p:cNvSpPr>
            <p:nvPr/>
          </p:nvSpPr>
          <p:spPr bwMode="auto">
            <a:xfrm>
              <a:off x="352926" y="5281863"/>
              <a:ext cx="1106905" cy="1090863"/>
            </a:xfrm>
            <a:custGeom>
              <a:avLst/>
              <a:gdLst/>
              <a:ahLst/>
              <a:cxnLst>
                <a:cxn ang="0">
                  <a:pos x="8" y="14"/>
                </a:cxn>
                <a:cxn ang="0">
                  <a:pos x="8" y="14"/>
                </a:cxn>
                <a:cxn ang="0">
                  <a:pos x="24" y="16"/>
                </a:cxn>
                <a:cxn ang="0">
                  <a:pos x="36" y="22"/>
                </a:cxn>
                <a:cxn ang="0">
                  <a:pos x="48" y="26"/>
                </a:cxn>
                <a:cxn ang="0">
                  <a:pos x="56" y="34"/>
                </a:cxn>
                <a:cxn ang="0">
                  <a:pos x="68" y="44"/>
                </a:cxn>
                <a:cxn ang="0">
                  <a:pos x="72" y="50"/>
                </a:cxn>
                <a:cxn ang="0">
                  <a:pos x="72" y="50"/>
                </a:cxn>
                <a:cxn ang="0">
                  <a:pos x="62" y="42"/>
                </a:cxn>
                <a:cxn ang="0">
                  <a:pos x="50" y="36"/>
                </a:cxn>
                <a:cxn ang="0">
                  <a:pos x="28" y="30"/>
                </a:cxn>
                <a:cxn ang="0">
                  <a:pos x="8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30"/>
                </a:cxn>
                <a:cxn ang="0">
                  <a:pos x="14" y="36"/>
                </a:cxn>
                <a:cxn ang="0">
                  <a:pos x="20" y="44"/>
                </a:cxn>
                <a:cxn ang="0">
                  <a:pos x="24" y="54"/>
                </a:cxn>
                <a:cxn ang="0">
                  <a:pos x="32" y="76"/>
                </a:cxn>
                <a:cxn ang="0">
                  <a:pos x="40" y="96"/>
                </a:cxn>
                <a:cxn ang="0">
                  <a:pos x="48" y="116"/>
                </a:cxn>
                <a:cxn ang="0">
                  <a:pos x="54" y="124"/>
                </a:cxn>
                <a:cxn ang="0">
                  <a:pos x="60" y="130"/>
                </a:cxn>
                <a:cxn ang="0">
                  <a:pos x="66" y="134"/>
                </a:cxn>
                <a:cxn ang="0">
                  <a:pos x="74" y="136"/>
                </a:cxn>
                <a:cxn ang="0">
                  <a:pos x="84" y="134"/>
                </a:cxn>
                <a:cxn ang="0">
                  <a:pos x="96" y="130"/>
                </a:cxn>
                <a:cxn ang="0">
                  <a:pos x="96" y="130"/>
                </a:cxn>
                <a:cxn ang="0">
                  <a:pos x="104" y="124"/>
                </a:cxn>
                <a:cxn ang="0">
                  <a:pos x="110" y="116"/>
                </a:cxn>
                <a:cxn ang="0">
                  <a:pos x="112" y="106"/>
                </a:cxn>
                <a:cxn ang="0">
                  <a:pos x="110" y="98"/>
                </a:cxn>
                <a:cxn ang="0">
                  <a:pos x="106" y="82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10" y="78"/>
                </a:cxn>
                <a:cxn ang="0">
                  <a:pos x="116" y="76"/>
                </a:cxn>
                <a:cxn ang="0">
                  <a:pos x="124" y="72"/>
                </a:cxn>
                <a:cxn ang="0">
                  <a:pos x="130" y="64"/>
                </a:cxn>
                <a:cxn ang="0">
                  <a:pos x="136" y="56"/>
                </a:cxn>
                <a:cxn ang="0">
                  <a:pos x="138" y="46"/>
                </a:cxn>
                <a:cxn ang="0">
                  <a:pos x="136" y="34"/>
                </a:cxn>
                <a:cxn ang="0">
                  <a:pos x="130" y="22"/>
                </a:cxn>
                <a:cxn ang="0">
                  <a:pos x="130" y="22"/>
                </a:cxn>
                <a:cxn ang="0">
                  <a:pos x="122" y="16"/>
                </a:cxn>
                <a:cxn ang="0">
                  <a:pos x="114" y="10"/>
                </a:cxn>
                <a:cxn ang="0">
                  <a:pos x="106" y="4"/>
                </a:cxn>
                <a:cxn ang="0">
                  <a:pos x="96" y="2"/>
                </a:cxn>
                <a:cxn ang="0">
                  <a:pos x="76" y="0"/>
                </a:cxn>
                <a:cxn ang="0">
                  <a:pos x="56" y="2"/>
                </a:cxn>
                <a:cxn ang="0">
                  <a:pos x="36" y="4"/>
                </a:cxn>
                <a:cxn ang="0">
                  <a:pos x="22" y="8"/>
                </a:cxn>
                <a:cxn ang="0">
                  <a:pos x="8" y="14"/>
                </a:cxn>
                <a:cxn ang="0">
                  <a:pos x="8" y="14"/>
                </a:cxn>
              </a:cxnLst>
              <a:rect l="0" t="0" r="r" b="b"/>
              <a:pathLst>
                <a:path w="138" h="136">
                  <a:moveTo>
                    <a:pt x="8" y="14"/>
                  </a:moveTo>
                  <a:lnTo>
                    <a:pt x="8" y="14"/>
                  </a:lnTo>
                  <a:lnTo>
                    <a:pt x="24" y="16"/>
                  </a:lnTo>
                  <a:lnTo>
                    <a:pt x="36" y="22"/>
                  </a:lnTo>
                  <a:lnTo>
                    <a:pt x="48" y="26"/>
                  </a:lnTo>
                  <a:lnTo>
                    <a:pt x="56" y="34"/>
                  </a:lnTo>
                  <a:lnTo>
                    <a:pt x="68" y="44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62" y="42"/>
                  </a:lnTo>
                  <a:lnTo>
                    <a:pt x="50" y="36"/>
                  </a:lnTo>
                  <a:lnTo>
                    <a:pt x="28" y="30"/>
                  </a:lnTo>
                  <a:lnTo>
                    <a:pt x="8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30"/>
                  </a:lnTo>
                  <a:lnTo>
                    <a:pt x="14" y="36"/>
                  </a:lnTo>
                  <a:lnTo>
                    <a:pt x="20" y="44"/>
                  </a:lnTo>
                  <a:lnTo>
                    <a:pt x="24" y="54"/>
                  </a:lnTo>
                  <a:lnTo>
                    <a:pt x="32" y="76"/>
                  </a:lnTo>
                  <a:lnTo>
                    <a:pt x="40" y="96"/>
                  </a:lnTo>
                  <a:lnTo>
                    <a:pt x="48" y="116"/>
                  </a:lnTo>
                  <a:lnTo>
                    <a:pt x="54" y="124"/>
                  </a:lnTo>
                  <a:lnTo>
                    <a:pt x="60" y="130"/>
                  </a:lnTo>
                  <a:lnTo>
                    <a:pt x="66" y="134"/>
                  </a:lnTo>
                  <a:lnTo>
                    <a:pt x="74" y="136"/>
                  </a:lnTo>
                  <a:lnTo>
                    <a:pt x="84" y="134"/>
                  </a:lnTo>
                  <a:lnTo>
                    <a:pt x="96" y="130"/>
                  </a:lnTo>
                  <a:lnTo>
                    <a:pt x="96" y="130"/>
                  </a:lnTo>
                  <a:lnTo>
                    <a:pt x="104" y="124"/>
                  </a:lnTo>
                  <a:lnTo>
                    <a:pt x="110" y="116"/>
                  </a:lnTo>
                  <a:lnTo>
                    <a:pt x="112" y="106"/>
                  </a:lnTo>
                  <a:lnTo>
                    <a:pt x="110" y="98"/>
                  </a:lnTo>
                  <a:lnTo>
                    <a:pt x="106" y="82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10" y="78"/>
                  </a:lnTo>
                  <a:lnTo>
                    <a:pt x="116" y="76"/>
                  </a:lnTo>
                  <a:lnTo>
                    <a:pt x="124" y="72"/>
                  </a:lnTo>
                  <a:lnTo>
                    <a:pt x="130" y="64"/>
                  </a:lnTo>
                  <a:lnTo>
                    <a:pt x="136" y="56"/>
                  </a:lnTo>
                  <a:lnTo>
                    <a:pt x="138" y="46"/>
                  </a:lnTo>
                  <a:lnTo>
                    <a:pt x="136" y="34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22" y="16"/>
                  </a:lnTo>
                  <a:lnTo>
                    <a:pt x="114" y="10"/>
                  </a:lnTo>
                  <a:lnTo>
                    <a:pt x="106" y="4"/>
                  </a:lnTo>
                  <a:lnTo>
                    <a:pt x="96" y="2"/>
                  </a:lnTo>
                  <a:lnTo>
                    <a:pt x="76" y="0"/>
                  </a:lnTo>
                  <a:lnTo>
                    <a:pt x="56" y="2"/>
                  </a:lnTo>
                  <a:lnTo>
                    <a:pt x="36" y="4"/>
                  </a:lnTo>
                  <a:lnTo>
                    <a:pt x="22" y="8"/>
                  </a:lnTo>
                  <a:lnTo>
                    <a:pt x="8" y="14"/>
                  </a:lnTo>
                  <a:lnTo>
                    <a:pt x="8" y="1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2" name="Freeform 143"/>
            <p:cNvSpPr>
              <a:spLocks/>
            </p:cNvSpPr>
            <p:nvPr/>
          </p:nvSpPr>
          <p:spPr bwMode="auto">
            <a:xfrm>
              <a:off x="0" y="5554579"/>
              <a:ext cx="593558" cy="1090863"/>
            </a:xfrm>
            <a:custGeom>
              <a:avLst/>
              <a:gdLst/>
              <a:ahLst/>
              <a:cxnLst>
                <a:cxn ang="0">
                  <a:pos x="38" y="136"/>
                </a:cxn>
                <a:cxn ang="0">
                  <a:pos x="38" y="136"/>
                </a:cxn>
                <a:cxn ang="0">
                  <a:pos x="48" y="134"/>
                </a:cxn>
                <a:cxn ang="0">
                  <a:pos x="58" y="130"/>
                </a:cxn>
                <a:cxn ang="0">
                  <a:pos x="64" y="124"/>
                </a:cxn>
                <a:cxn ang="0">
                  <a:pos x="70" y="116"/>
                </a:cxn>
                <a:cxn ang="0">
                  <a:pos x="74" y="106"/>
                </a:cxn>
                <a:cxn ang="0">
                  <a:pos x="74" y="96"/>
                </a:cxn>
                <a:cxn ang="0">
                  <a:pos x="74" y="84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68" y="56"/>
                </a:cxn>
                <a:cxn ang="0">
                  <a:pos x="60" y="42"/>
                </a:cxn>
                <a:cxn ang="0">
                  <a:pos x="54" y="30"/>
                </a:cxn>
                <a:cxn ang="0">
                  <a:pos x="48" y="22"/>
                </a:cxn>
                <a:cxn ang="0">
                  <a:pos x="38" y="1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20"/>
                </a:cxn>
                <a:cxn ang="0">
                  <a:pos x="32" y="32"/>
                </a:cxn>
                <a:cxn ang="0">
                  <a:pos x="28" y="50"/>
                </a:cxn>
                <a:cxn ang="0">
                  <a:pos x="22" y="60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2"/>
                </a:cxn>
                <a:cxn ang="0">
                  <a:pos x="24" y="40"/>
                </a:cxn>
                <a:cxn ang="0">
                  <a:pos x="24" y="30"/>
                </a:cxn>
                <a:cxn ang="0">
                  <a:pos x="22" y="20"/>
                </a:cxn>
                <a:cxn ang="0">
                  <a:pos x="18" y="6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4" y="6"/>
                </a:cxn>
                <a:cxn ang="0">
                  <a:pos x="10" y="12"/>
                </a:cxn>
                <a:cxn ang="0">
                  <a:pos x="0" y="22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4" y="118"/>
                </a:cxn>
                <a:cxn ang="0">
                  <a:pos x="8" y="126"/>
                </a:cxn>
                <a:cxn ang="0">
                  <a:pos x="12" y="130"/>
                </a:cxn>
                <a:cxn ang="0">
                  <a:pos x="18" y="132"/>
                </a:cxn>
                <a:cxn ang="0">
                  <a:pos x="26" y="136"/>
                </a:cxn>
                <a:cxn ang="0">
                  <a:pos x="38" y="136"/>
                </a:cxn>
                <a:cxn ang="0">
                  <a:pos x="38" y="136"/>
                </a:cxn>
              </a:cxnLst>
              <a:rect l="0" t="0" r="r" b="b"/>
              <a:pathLst>
                <a:path w="74" h="136">
                  <a:moveTo>
                    <a:pt x="38" y="136"/>
                  </a:moveTo>
                  <a:lnTo>
                    <a:pt x="38" y="136"/>
                  </a:lnTo>
                  <a:lnTo>
                    <a:pt x="48" y="134"/>
                  </a:lnTo>
                  <a:lnTo>
                    <a:pt x="58" y="130"/>
                  </a:lnTo>
                  <a:lnTo>
                    <a:pt x="64" y="124"/>
                  </a:lnTo>
                  <a:lnTo>
                    <a:pt x="70" y="116"/>
                  </a:lnTo>
                  <a:lnTo>
                    <a:pt x="74" y="106"/>
                  </a:lnTo>
                  <a:lnTo>
                    <a:pt x="74" y="96"/>
                  </a:lnTo>
                  <a:lnTo>
                    <a:pt x="74" y="84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68" y="56"/>
                  </a:lnTo>
                  <a:lnTo>
                    <a:pt x="60" y="42"/>
                  </a:lnTo>
                  <a:lnTo>
                    <a:pt x="54" y="30"/>
                  </a:lnTo>
                  <a:lnTo>
                    <a:pt x="48" y="22"/>
                  </a:lnTo>
                  <a:lnTo>
                    <a:pt x="38" y="1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20"/>
                  </a:lnTo>
                  <a:lnTo>
                    <a:pt x="32" y="32"/>
                  </a:lnTo>
                  <a:lnTo>
                    <a:pt x="28" y="50"/>
                  </a:lnTo>
                  <a:lnTo>
                    <a:pt x="22" y="60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2"/>
                  </a:lnTo>
                  <a:lnTo>
                    <a:pt x="24" y="40"/>
                  </a:lnTo>
                  <a:lnTo>
                    <a:pt x="24" y="30"/>
                  </a:lnTo>
                  <a:lnTo>
                    <a:pt x="22" y="20"/>
                  </a:lnTo>
                  <a:lnTo>
                    <a:pt x="18" y="6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6"/>
                  </a:lnTo>
                  <a:lnTo>
                    <a:pt x="10" y="12"/>
                  </a:lnTo>
                  <a:lnTo>
                    <a:pt x="0" y="22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4" y="118"/>
                  </a:lnTo>
                  <a:lnTo>
                    <a:pt x="8" y="126"/>
                  </a:lnTo>
                  <a:lnTo>
                    <a:pt x="12" y="130"/>
                  </a:lnTo>
                  <a:lnTo>
                    <a:pt x="18" y="132"/>
                  </a:lnTo>
                  <a:lnTo>
                    <a:pt x="26" y="136"/>
                  </a:lnTo>
                  <a:lnTo>
                    <a:pt x="38" y="136"/>
                  </a:lnTo>
                  <a:lnTo>
                    <a:pt x="38" y="1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3" name="Freeform 144"/>
            <p:cNvSpPr>
              <a:spLocks/>
            </p:cNvSpPr>
            <p:nvPr/>
          </p:nvSpPr>
          <p:spPr bwMode="auto">
            <a:xfrm>
              <a:off x="0" y="3902242"/>
              <a:ext cx="336884" cy="1122947"/>
            </a:xfrm>
            <a:custGeom>
              <a:avLst/>
              <a:gdLst/>
              <a:ahLst/>
              <a:cxnLst>
                <a:cxn ang="0">
                  <a:pos x="30" y="140"/>
                </a:cxn>
                <a:cxn ang="0">
                  <a:pos x="30" y="140"/>
                </a:cxn>
                <a:cxn ang="0">
                  <a:pos x="30" y="108"/>
                </a:cxn>
                <a:cxn ang="0">
                  <a:pos x="32" y="78"/>
                </a:cxn>
                <a:cxn ang="0">
                  <a:pos x="36" y="62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42" y="38"/>
                </a:cxn>
                <a:cxn ang="0">
                  <a:pos x="40" y="28"/>
                </a:cxn>
                <a:cxn ang="0">
                  <a:pos x="38" y="22"/>
                </a:cxn>
                <a:cxn ang="0">
                  <a:pos x="34" y="14"/>
                </a:cxn>
                <a:cxn ang="0">
                  <a:pos x="28" y="8"/>
                </a:cxn>
                <a:cxn ang="0">
                  <a:pos x="20" y="4"/>
                </a:cxn>
                <a:cxn ang="0">
                  <a:pos x="12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14" y="126"/>
                </a:cxn>
                <a:cxn ang="0">
                  <a:pos x="22" y="134"/>
                </a:cxn>
                <a:cxn ang="0">
                  <a:pos x="30" y="140"/>
                </a:cxn>
                <a:cxn ang="0">
                  <a:pos x="30" y="140"/>
                </a:cxn>
              </a:cxnLst>
              <a:rect l="0" t="0" r="r" b="b"/>
              <a:pathLst>
                <a:path w="42" h="140">
                  <a:moveTo>
                    <a:pt x="30" y="140"/>
                  </a:moveTo>
                  <a:lnTo>
                    <a:pt x="30" y="140"/>
                  </a:lnTo>
                  <a:lnTo>
                    <a:pt x="30" y="108"/>
                  </a:lnTo>
                  <a:lnTo>
                    <a:pt x="32" y="78"/>
                  </a:lnTo>
                  <a:lnTo>
                    <a:pt x="36" y="6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2" y="38"/>
                  </a:lnTo>
                  <a:lnTo>
                    <a:pt x="40" y="28"/>
                  </a:lnTo>
                  <a:lnTo>
                    <a:pt x="38" y="22"/>
                  </a:lnTo>
                  <a:lnTo>
                    <a:pt x="34" y="14"/>
                  </a:lnTo>
                  <a:lnTo>
                    <a:pt x="28" y="8"/>
                  </a:lnTo>
                  <a:lnTo>
                    <a:pt x="20" y="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14" y="126"/>
                  </a:lnTo>
                  <a:lnTo>
                    <a:pt x="22" y="134"/>
                  </a:lnTo>
                  <a:lnTo>
                    <a:pt x="30" y="140"/>
                  </a:lnTo>
                  <a:lnTo>
                    <a:pt x="30" y="1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4" name="Freeform 145"/>
            <p:cNvSpPr>
              <a:spLocks/>
            </p:cNvSpPr>
            <p:nvPr/>
          </p:nvSpPr>
          <p:spPr bwMode="auto">
            <a:xfrm>
              <a:off x="0" y="4977063"/>
              <a:ext cx="48126" cy="481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5" name="Freeform 146"/>
            <p:cNvSpPr>
              <a:spLocks/>
            </p:cNvSpPr>
            <p:nvPr/>
          </p:nvSpPr>
          <p:spPr bwMode="auto">
            <a:xfrm>
              <a:off x="32084" y="5185611"/>
              <a:ext cx="256674" cy="272716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0" y="24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0" y="24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6" name="Freeform 147"/>
            <p:cNvSpPr>
              <a:spLocks/>
            </p:cNvSpPr>
            <p:nvPr/>
          </p:nvSpPr>
          <p:spPr bwMode="auto">
            <a:xfrm>
              <a:off x="946484" y="5811253"/>
              <a:ext cx="978568" cy="89835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10" y="0"/>
                </a:cxn>
                <a:cxn ang="0">
                  <a:pos x="18" y="0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46" y="8"/>
                </a:cxn>
                <a:cxn ang="0">
                  <a:pos x="58" y="16"/>
                </a:cxn>
                <a:cxn ang="0">
                  <a:pos x="70" y="24"/>
                </a:cxn>
                <a:cxn ang="0">
                  <a:pos x="80" y="34"/>
                </a:cxn>
                <a:cxn ang="0">
                  <a:pos x="80" y="34"/>
                </a:cxn>
                <a:cxn ang="0">
                  <a:pos x="98" y="56"/>
                </a:cxn>
                <a:cxn ang="0">
                  <a:pos x="112" y="78"/>
                </a:cxn>
                <a:cxn ang="0">
                  <a:pos x="112" y="78"/>
                </a:cxn>
                <a:cxn ang="0">
                  <a:pos x="118" y="96"/>
                </a:cxn>
                <a:cxn ang="0">
                  <a:pos x="122" y="110"/>
                </a:cxn>
                <a:cxn ang="0">
                  <a:pos x="122" y="110"/>
                </a:cxn>
                <a:cxn ang="0">
                  <a:pos x="122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18" y="110"/>
                </a:cxn>
                <a:cxn ang="0">
                  <a:pos x="118" y="110"/>
                </a:cxn>
                <a:cxn ang="0">
                  <a:pos x="114" y="96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00" y="66"/>
                </a:cxn>
                <a:cxn ang="0">
                  <a:pos x="88" y="52"/>
                </a:cxn>
                <a:cxn ang="0">
                  <a:pos x="76" y="38"/>
                </a:cxn>
                <a:cxn ang="0">
                  <a:pos x="64" y="24"/>
                </a:cxn>
                <a:cxn ang="0">
                  <a:pos x="64" y="24"/>
                </a:cxn>
                <a:cxn ang="0">
                  <a:pos x="48" y="1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8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22" h="11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8" y="0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70" y="24"/>
                  </a:lnTo>
                  <a:lnTo>
                    <a:pt x="80" y="34"/>
                  </a:lnTo>
                  <a:lnTo>
                    <a:pt x="80" y="34"/>
                  </a:lnTo>
                  <a:lnTo>
                    <a:pt x="98" y="56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118" y="96"/>
                  </a:lnTo>
                  <a:lnTo>
                    <a:pt x="122" y="110"/>
                  </a:lnTo>
                  <a:lnTo>
                    <a:pt x="122" y="110"/>
                  </a:lnTo>
                  <a:lnTo>
                    <a:pt x="122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18" y="110"/>
                  </a:lnTo>
                  <a:lnTo>
                    <a:pt x="118" y="110"/>
                  </a:lnTo>
                  <a:lnTo>
                    <a:pt x="114" y="96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0" y="66"/>
                  </a:lnTo>
                  <a:lnTo>
                    <a:pt x="88" y="52"/>
                  </a:lnTo>
                  <a:lnTo>
                    <a:pt x="76" y="38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48" y="1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7" name="Freeform 148"/>
            <p:cNvSpPr>
              <a:spLocks/>
            </p:cNvSpPr>
            <p:nvPr/>
          </p:nvSpPr>
          <p:spPr bwMode="auto">
            <a:xfrm>
              <a:off x="368968" y="5089358"/>
              <a:ext cx="529389" cy="529389"/>
            </a:xfrm>
            <a:custGeom>
              <a:avLst/>
              <a:gdLst/>
              <a:ahLst/>
              <a:cxnLst>
                <a:cxn ang="0">
                  <a:pos x="28" y="66"/>
                </a:cxn>
                <a:cxn ang="0">
                  <a:pos x="28" y="66"/>
                </a:cxn>
                <a:cxn ang="0">
                  <a:pos x="22" y="52"/>
                </a:cxn>
                <a:cxn ang="0">
                  <a:pos x="14" y="42"/>
                </a:cxn>
                <a:cxn ang="0">
                  <a:pos x="4" y="30"/>
                </a:cxn>
                <a:cxn ang="0">
                  <a:pos x="4" y="30"/>
                </a:cxn>
                <a:cxn ang="0">
                  <a:pos x="0" y="22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8"/>
                </a:cxn>
                <a:cxn ang="0">
                  <a:pos x="30" y="8"/>
                </a:cxn>
                <a:cxn ang="0">
                  <a:pos x="34" y="6"/>
                </a:cxn>
                <a:cxn ang="0">
                  <a:pos x="42" y="4"/>
                </a:cxn>
                <a:cxn ang="0">
                  <a:pos x="50" y="2"/>
                </a:cxn>
                <a:cxn ang="0">
                  <a:pos x="54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8"/>
                </a:cxn>
                <a:cxn ang="0">
                  <a:pos x="66" y="24"/>
                </a:cxn>
                <a:cxn ang="0">
                  <a:pos x="66" y="30"/>
                </a:cxn>
                <a:cxn ang="0">
                  <a:pos x="62" y="38"/>
                </a:cxn>
                <a:cxn ang="0">
                  <a:pos x="58" y="46"/>
                </a:cxn>
                <a:cxn ang="0">
                  <a:pos x="50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0" y="56"/>
                </a:cxn>
                <a:cxn ang="0">
                  <a:pos x="40" y="46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36" y="48"/>
                </a:cxn>
                <a:cxn ang="0">
                  <a:pos x="34" y="56"/>
                </a:cxn>
                <a:cxn ang="0">
                  <a:pos x="28" y="66"/>
                </a:cxn>
                <a:cxn ang="0">
                  <a:pos x="28" y="66"/>
                </a:cxn>
              </a:cxnLst>
              <a:rect l="0" t="0" r="r" b="b"/>
              <a:pathLst>
                <a:path w="66" h="66">
                  <a:moveTo>
                    <a:pt x="28" y="66"/>
                  </a:moveTo>
                  <a:lnTo>
                    <a:pt x="28" y="66"/>
                  </a:lnTo>
                  <a:lnTo>
                    <a:pt x="22" y="52"/>
                  </a:lnTo>
                  <a:lnTo>
                    <a:pt x="14" y="42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2" y="8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4" y="6"/>
                  </a:lnTo>
                  <a:lnTo>
                    <a:pt x="42" y="4"/>
                  </a:lnTo>
                  <a:lnTo>
                    <a:pt x="50" y="2"/>
                  </a:lnTo>
                  <a:lnTo>
                    <a:pt x="54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8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62" y="38"/>
                  </a:lnTo>
                  <a:lnTo>
                    <a:pt x="58" y="46"/>
                  </a:lnTo>
                  <a:lnTo>
                    <a:pt x="50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0" y="56"/>
                  </a:lnTo>
                  <a:lnTo>
                    <a:pt x="40" y="4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48"/>
                  </a:lnTo>
                  <a:lnTo>
                    <a:pt x="34" y="56"/>
                  </a:lnTo>
                  <a:lnTo>
                    <a:pt x="28" y="66"/>
                  </a:lnTo>
                  <a:lnTo>
                    <a:pt x="2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8" name="Freeform 149"/>
            <p:cNvSpPr>
              <a:spLocks/>
            </p:cNvSpPr>
            <p:nvPr/>
          </p:nvSpPr>
          <p:spPr bwMode="auto">
            <a:xfrm>
              <a:off x="705853" y="5442284"/>
              <a:ext cx="513347" cy="561474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0" y="30"/>
                </a:cxn>
                <a:cxn ang="0">
                  <a:pos x="12" y="22"/>
                </a:cxn>
                <a:cxn ang="0">
                  <a:pos x="24" y="1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6" y="2"/>
                </a:cxn>
                <a:cxn ang="0">
                  <a:pos x="40" y="0"/>
                </a:cxn>
                <a:cxn ang="0">
                  <a:pos x="46" y="2"/>
                </a:cxn>
                <a:cxn ang="0">
                  <a:pos x="54" y="6"/>
                </a:cxn>
                <a:cxn ang="0">
                  <a:pos x="60" y="14"/>
                </a:cxn>
                <a:cxn ang="0">
                  <a:pos x="60" y="14"/>
                </a:cxn>
                <a:cxn ang="0">
                  <a:pos x="62" y="22"/>
                </a:cxn>
                <a:cxn ang="0">
                  <a:pos x="62" y="2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62" y="46"/>
                </a:cxn>
                <a:cxn ang="0">
                  <a:pos x="64" y="56"/>
                </a:cxn>
                <a:cxn ang="0">
                  <a:pos x="64" y="60"/>
                </a:cxn>
                <a:cxn ang="0">
                  <a:pos x="62" y="64"/>
                </a:cxn>
                <a:cxn ang="0">
                  <a:pos x="62" y="64"/>
                </a:cxn>
                <a:cxn ang="0">
                  <a:pos x="58" y="68"/>
                </a:cxn>
                <a:cxn ang="0">
                  <a:pos x="52" y="70"/>
                </a:cxn>
                <a:cxn ang="0">
                  <a:pos x="46" y="70"/>
                </a:cxn>
                <a:cxn ang="0">
                  <a:pos x="40" y="70"/>
                </a:cxn>
                <a:cxn ang="0">
                  <a:pos x="34" y="66"/>
                </a:cxn>
                <a:cxn ang="0">
                  <a:pos x="26" y="60"/>
                </a:cxn>
                <a:cxn ang="0">
                  <a:pos x="16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4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38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64" h="70">
                  <a:moveTo>
                    <a:pt x="0" y="30"/>
                  </a:moveTo>
                  <a:lnTo>
                    <a:pt x="0" y="30"/>
                  </a:lnTo>
                  <a:lnTo>
                    <a:pt x="12" y="22"/>
                  </a:lnTo>
                  <a:lnTo>
                    <a:pt x="24" y="1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6" y="2"/>
                  </a:lnTo>
                  <a:lnTo>
                    <a:pt x="40" y="0"/>
                  </a:lnTo>
                  <a:lnTo>
                    <a:pt x="46" y="2"/>
                  </a:lnTo>
                  <a:lnTo>
                    <a:pt x="54" y="6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2" y="22"/>
                  </a:lnTo>
                  <a:lnTo>
                    <a:pt x="62" y="2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62" y="4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58" y="68"/>
                  </a:lnTo>
                  <a:lnTo>
                    <a:pt x="52" y="70"/>
                  </a:lnTo>
                  <a:lnTo>
                    <a:pt x="46" y="70"/>
                  </a:lnTo>
                  <a:lnTo>
                    <a:pt x="40" y="70"/>
                  </a:lnTo>
                  <a:lnTo>
                    <a:pt x="34" y="66"/>
                  </a:lnTo>
                  <a:lnTo>
                    <a:pt x="26" y="60"/>
                  </a:lnTo>
                  <a:lnTo>
                    <a:pt x="16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4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38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9" name="Freeform 150"/>
            <p:cNvSpPr>
              <a:spLocks/>
            </p:cNvSpPr>
            <p:nvPr/>
          </p:nvSpPr>
          <p:spPr bwMode="auto">
            <a:xfrm>
              <a:off x="385011" y="5763126"/>
              <a:ext cx="545432" cy="529389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42" y="12"/>
                </a:cxn>
                <a:cxn ang="0">
                  <a:pos x="52" y="24"/>
                </a:cxn>
                <a:cxn ang="0">
                  <a:pos x="62" y="34"/>
                </a:cxn>
                <a:cxn ang="0">
                  <a:pos x="62" y="34"/>
                </a:cxn>
                <a:cxn ang="0">
                  <a:pos x="66" y="42"/>
                </a:cxn>
                <a:cxn ang="0">
                  <a:pos x="68" y="50"/>
                </a:cxn>
                <a:cxn ang="0">
                  <a:pos x="64" y="58"/>
                </a:cxn>
                <a:cxn ang="0">
                  <a:pos x="58" y="64"/>
                </a:cxn>
                <a:cxn ang="0">
                  <a:pos x="58" y="64"/>
                </a:cxn>
                <a:cxn ang="0">
                  <a:pos x="54" y="66"/>
                </a:cxn>
                <a:cxn ang="0">
                  <a:pos x="50" y="66"/>
                </a:cxn>
                <a:cxn ang="0">
                  <a:pos x="44" y="64"/>
                </a:cxn>
                <a:cxn ang="0">
                  <a:pos x="36" y="60"/>
                </a:cxn>
                <a:cxn ang="0">
                  <a:pos x="36" y="60"/>
                </a:cxn>
                <a:cxn ang="0">
                  <a:pos x="34" y="62"/>
                </a:cxn>
                <a:cxn ang="0">
                  <a:pos x="26" y="64"/>
                </a:cxn>
                <a:cxn ang="0">
                  <a:pos x="18" y="66"/>
                </a:cxn>
                <a:cxn ang="0">
                  <a:pos x="14" y="6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2" y="52"/>
                </a:cxn>
                <a:cxn ang="0">
                  <a:pos x="2" y="46"/>
                </a:cxn>
                <a:cxn ang="0">
                  <a:pos x="0" y="40"/>
                </a:cxn>
                <a:cxn ang="0">
                  <a:pos x="2" y="32"/>
                </a:cxn>
                <a:cxn ang="0">
                  <a:pos x="8" y="24"/>
                </a:cxn>
                <a:cxn ang="0">
                  <a:pos x="14" y="14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4" y="12"/>
                </a:cxn>
                <a:cxn ang="0">
                  <a:pos x="24" y="20"/>
                </a:cxn>
                <a:cxn ang="0">
                  <a:pos x="28" y="30"/>
                </a:cxn>
                <a:cxn ang="0">
                  <a:pos x="28" y="30"/>
                </a:cxn>
                <a:cxn ang="0">
                  <a:pos x="30" y="20"/>
                </a:cxn>
                <a:cxn ang="0">
                  <a:pos x="32" y="10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68" h="66">
                  <a:moveTo>
                    <a:pt x="34" y="0"/>
                  </a:moveTo>
                  <a:lnTo>
                    <a:pt x="34" y="0"/>
                  </a:lnTo>
                  <a:lnTo>
                    <a:pt x="42" y="12"/>
                  </a:lnTo>
                  <a:lnTo>
                    <a:pt x="52" y="2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6" y="42"/>
                  </a:lnTo>
                  <a:lnTo>
                    <a:pt x="68" y="50"/>
                  </a:lnTo>
                  <a:lnTo>
                    <a:pt x="64" y="58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4" y="66"/>
                  </a:lnTo>
                  <a:lnTo>
                    <a:pt x="50" y="66"/>
                  </a:lnTo>
                  <a:lnTo>
                    <a:pt x="44" y="64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4" y="62"/>
                  </a:lnTo>
                  <a:lnTo>
                    <a:pt x="26" y="64"/>
                  </a:lnTo>
                  <a:lnTo>
                    <a:pt x="18" y="66"/>
                  </a:lnTo>
                  <a:lnTo>
                    <a:pt x="14" y="6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2" y="52"/>
                  </a:lnTo>
                  <a:lnTo>
                    <a:pt x="2" y="46"/>
                  </a:lnTo>
                  <a:lnTo>
                    <a:pt x="0" y="40"/>
                  </a:lnTo>
                  <a:lnTo>
                    <a:pt x="2" y="32"/>
                  </a:lnTo>
                  <a:lnTo>
                    <a:pt x="8" y="24"/>
                  </a:lnTo>
                  <a:lnTo>
                    <a:pt x="14" y="1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4" y="12"/>
                  </a:lnTo>
                  <a:lnTo>
                    <a:pt x="24" y="2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30" y="20"/>
                  </a:lnTo>
                  <a:lnTo>
                    <a:pt x="32" y="1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0" name="Freeform 151"/>
            <p:cNvSpPr>
              <a:spLocks/>
            </p:cNvSpPr>
            <p:nvPr/>
          </p:nvSpPr>
          <p:spPr bwMode="auto">
            <a:xfrm>
              <a:off x="32084" y="5426242"/>
              <a:ext cx="513347" cy="577516"/>
            </a:xfrm>
            <a:custGeom>
              <a:avLst/>
              <a:gdLst/>
              <a:ahLst/>
              <a:cxnLst>
                <a:cxn ang="0">
                  <a:pos x="64" y="36"/>
                </a:cxn>
                <a:cxn ang="0">
                  <a:pos x="64" y="36"/>
                </a:cxn>
                <a:cxn ang="0">
                  <a:pos x="56" y="44"/>
                </a:cxn>
                <a:cxn ang="0">
                  <a:pos x="46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36" y="68"/>
                </a:cxn>
                <a:cxn ang="0">
                  <a:pos x="34" y="70"/>
                </a:cxn>
                <a:cxn ang="0">
                  <a:pos x="26" y="72"/>
                </a:cxn>
                <a:cxn ang="0">
                  <a:pos x="18" y="68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8" y="54"/>
                </a:cxn>
                <a:cxn ang="0">
                  <a:pos x="8" y="46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28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22" y="0"/>
                </a:cxn>
                <a:cxn ang="0">
                  <a:pos x="28" y="2"/>
                </a:cxn>
                <a:cxn ang="0">
                  <a:pos x="38" y="6"/>
                </a:cxn>
                <a:cxn ang="0">
                  <a:pos x="48" y="14"/>
                </a:cxn>
                <a:cxn ang="0">
                  <a:pos x="60" y="24"/>
                </a:cxn>
                <a:cxn ang="0">
                  <a:pos x="60" y="24"/>
                </a:cxn>
                <a:cxn ang="0">
                  <a:pos x="52" y="24"/>
                </a:cxn>
                <a:cxn ang="0">
                  <a:pos x="44" y="24"/>
                </a:cxn>
                <a:cxn ang="0">
                  <a:pos x="36" y="30"/>
                </a:cxn>
                <a:cxn ang="0">
                  <a:pos x="36" y="30"/>
                </a:cxn>
                <a:cxn ang="0">
                  <a:pos x="46" y="30"/>
                </a:cxn>
                <a:cxn ang="0">
                  <a:pos x="56" y="32"/>
                </a:cxn>
                <a:cxn ang="0">
                  <a:pos x="64" y="36"/>
                </a:cxn>
                <a:cxn ang="0">
                  <a:pos x="64" y="36"/>
                </a:cxn>
              </a:cxnLst>
              <a:rect l="0" t="0" r="r" b="b"/>
              <a:pathLst>
                <a:path w="64" h="72">
                  <a:moveTo>
                    <a:pt x="64" y="36"/>
                  </a:moveTo>
                  <a:lnTo>
                    <a:pt x="64" y="36"/>
                  </a:lnTo>
                  <a:lnTo>
                    <a:pt x="56" y="44"/>
                  </a:lnTo>
                  <a:lnTo>
                    <a:pt x="46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6" y="68"/>
                  </a:lnTo>
                  <a:lnTo>
                    <a:pt x="34" y="70"/>
                  </a:lnTo>
                  <a:lnTo>
                    <a:pt x="26" y="72"/>
                  </a:lnTo>
                  <a:lnTo>
                    <a:pt x="18" y="68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8" y="54"/>
                  </a:lnTo>
                  <a:lnTo>
                    <a:pt x="8" y="46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28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52" y="24"/>
                  </a:lnTo>
                  <a:lnTo>
                    <a:pt x="44" y="24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46" y="30"/>
                  </a:lnTo>
                  <a:lnTo>
                    <a:pt x="56" y="32"/>
                  </a:lnTo>
                  <a:lnTo>
                    <a:pt x="64" y="36"/>
                  </a:lnTo>
                  <a:lnTo>
                    <a:pt x="64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1" name="Freeform 152"/>
            <p:cNvSpPr>
              <a:spLocks/>
            </p:cNvSpPr>
            <p:nvPr/>
          </p:nvSpPr>
          <p:spPr bwMode="auto">
            <a:xfrm>
              <a:off x="561474" y="5618747"/>
              <a:ext cx="128337" cy="144379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2" y="12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r" b="b"/>
              <a:pathLst>
                <a:path w="16" h="18">
                  <a:moveTo>
                    <a:pt x="2" y="12"/>
                  </a:moveTo>
                  <a:lnTo>
                    <a:pt x="2" y="12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2" name="Freeform 153"/>
            <p:cNvSpPr>
              <a:spLocks/>
            </p:cNvSpPr>
            <p:nvPr/>
          </p:nvSpPr>
          <p:spPr bwMode="auto">
            <a:xfrm>
              <a:off x="6561221" y="-1295400"/>
              <a:ext cx="1925053" cy="2326105"/>
            </a:xfrm>
            <a:custGeom>
              <a:avLst/>
              <a:gdLst/>
              <a:ahLst/>
              <a:cxnLst>
                <a:cxn ang="0">
                  <a:pos x="58" y="120"/>
                </a:cxn>
                <a:cxn ang="0">
                  <a:pos x="82" y="128"/>
                </a:cxn>
                <a:cxn ang="0">
                  <a:pos x="142" y="132"/>
                </a:cxn>
                <a:cxn ang="0">
                  <a:pos x="170" y="138"/>
                </a:cxn>
                <a:cxn ang="0">
                  <a:pos x="184" y="146"/>
                </a:cxn>
                <a:cxn ang="0">
                  <a:pos x="210" y="166"/>
                </a:cxn>
                <a:cxn ang="0">
                  <a:pos x="226" y="194"/>
                </a:cxn>
                <a:cxn ang="0">
                  <a:pos x="234" y="224"/>
                </a:cxn>
                <a:cxn ang="0">
                  <a:pos x="234" y="238"/>
                </a:cxn>
                <a:cxn ang="0">
                  <a:pos x="222" y="264"/>
                </a:cxn>
                <a:cxn ang="0">
                  <a:pos x="200" y="278"/>
                </a:cxn>
                <a:cxn ang="0">
                  <a:pos x="172" y="284"/>
                </a:cxn>
                <a:cxn ang="0">
                  <a:pos x="140" y="278"/>
                </a:cxn>
                <a:cxn ang="0">
                  <a:pos x="126" y="272"/>
                </a:cxn>
                <a:cxn ang="0">
                  <a:pos x="108" y="252"/>
                </a:cxn>
                <a:cxn ang="0">
                  <a:pos x="104" y="242"/>
                </a:cxn>
                <a:cxn ang="0">
                  <a:pos x="108" y="222"/>
                </a:cxn>
                <a:cxn ang="0">
                  <a:pos x="126" y="210"/>
                </a:cxn>
                <a:cxn ang="0">
                  <a:pos x="132" y="210"/>
                </a:cxn>
                <a:cxn ang="0">
                  <a:pos x="142" y="212"/>
                </a:cxn>
                <a:cxn ang="0">
                  <a:pos x="148" y="216"/>
                </a:cxn>
                <a:cxn ang="0">
                  <a:pos x="152" y="226"/>
                </a:cxn>
                <a:cxn ang="0">
                  <a:pos x="152" y="246"/>
                </a:cxn>
                <a:cxn ang="0">
                  <a:pos x="150" y="250"/>
                </a:cxn>
                <a:cxn ang="0">
                  <a:pos x="158" y="230"/>
                </a:cxn>
                <a:cxn ang="0">
                  <a:pos x="156" y="218"/>
                </a:cxn>
                <a:cxn ang="0">
                  <a:pos x="144" y="208"/>
                </a:cxn>
                <a:cxn ang="0">
                  <a:pos x="136" y="204"/>
                </a:cxn>
                <a:cxn ang="0">
                  <a:pos x="120" y="204"/>
                </a:cxn>
                <a:cxn ang="0">
                  <a:pos x="110" y="214"/>
                </a:cxn>
                <a:cxn ang="0">
                  <a:pos x="102" y="226"/>
                </a:cxn>
                <a:cxn ang="0">
                  <a:pos x="100" y="240"/>
                </a:cxn>
                <a:cxn ang="0">
                  <a:pos x="102" y="248"/>
                </a:cxn>
                <a:cxn ang="0">
                  <a:pos x="110" y="266"/>
                </a:cxn>
                <a:cxn ang="0">
                  <a:pos x="134" y="282"/>
                </a:cxn>
                <a:cxn ang="0">
                  <a:pos x="164" y="288"/>
                </a:cxn>
                <a:cxn ang="0">
                  <a:pos x="192" y="288"/>
                </a:cxn>
                <a:cxn ang="0">
                  <a:pos x="200" y="286"/>
                </a:cxn>
                <a:cxn ang="0">
                  <a:pos x="216" y="280"/>
                </a:cxn>
                <a:cxn ang="0">
                  <a:pos x="232" y="262"/>
                </a:cxn>
                <a:cxn ang="0">
                  <a:pos x="240" y="232"/>
                </a:cxn>
                <a:cxn ang="0">
                  <a:pos x="236" y="200"/>
                </a:cxn>
                <a:cxn ang="0">
                  <a:pos x="230" y="184"/>
                </a:cxn>
                <a:cxn ang="0">
                  <a:pos x="214" y="160"/>
                </a:cxn>
                <a:cxn ang="0">
                  <a:pos x="192" y="140"/>
                </a:cxn>
                <a:cxn ang="0">
                  <a:pos x="164" y="128"/>
                </a:cxn>
                <a:cxn ang="0">
                  <a:pos x="134" y="122"/>
                </a:cxn>
                <a:cxn ang="0">
                  <a:pos x="102" y="120"/>
                </a:cxn>
                <a:cxn ang="0">
                  <a:pos x="68" y="114"/>
                </a:cxn>
                <a:cxn ang="0">
                  <a:pos x="56" y="110"/>
                </a:cxn>
                <a:cxn ang="0">
                  <a:pos x="38" y="96"/>
                </a:cxn>
                <a:cxn ang="0">
                  <a:pos x="24" y="82"/>
                </a:cxn>
                <a:cxn ang="0">
                  <a:pos x="14" y="58"/>
                </a:cxn>
                <a:cxn ang="0">
                  <a:pos x="12" y="26"/>
                </a:cxn>
                <a:cxn ang="0">
                  <a:pos x="18" y="0"/>
                </a:cxn>
                <a:cxn ang="0">
                  <a:pos x="6" y="0"/>
                </a:cxn>
                <a:cxn ang="0">
                  <a:pos x="0" y="26"/>
                </a:cxn>
                <a:cxn ang="0">
                  <a:pos x="2" y="58"/>
                </a:cxn>
                <a:cxn ang="0">
                  <a:pos x="18" y="90"/>
                </a:cxn>
                <a:cxn ang="0">
                  <a:pos x="58" y="120"/>
                </a:cxn>
              </a:cxnLst>
              <a:rect l="0" t="0" r="r" b="b"/>
              <a:pathLst>
                <a:path w="240" h="290">
                  <a:moveTo>
                    <a:pt x="58" y="120"/>
                  </a:moveTo>
                  <a:lnTo>
                    <a:pt x="58" y="120"/>
                  </a:lnTo>
                  <a:lnTo>
                    <a:pt x="68" y="126"/>
                  </a:lnTo>
                  <a:lnTo>
                    <a:pt x="82" y="128"/>
                  </a:lnTo>
                  <a:lnTo>
                    <a:pt x="110" y="130"/>
                  </a:lnTo>
                  <a:lnTo>
                    <a:pt x="142" y="132"/>
                  </a:lnTo>
                  <a:lnTo>
                    <a:pt x="156" y="134"/>
                  </a:lnTo>
                  <a:lnTo>
                    <a:pt x="170" y="138"/>
                  </a:lnTo>
                  <a:lnTo>
                    <a:pt x="170" y="138"/>
                  </a:lnTo>
                  <a:lnTo>
                    <a:pt x="184" y="146"/>
                  </a:lnTo>
                  <a:lnTo>
                    <a:pt x="198" y="154"/>
                  </a:lnTo>
                  <a:lnTo>
                    <a:pt x="210" y="166"/>
                  </a:lnTo>
                  <a:lnTo>
                    <a:pt x="218" y="180"/>
                  </a:lnTo>
                  <a:lnTo>
                    <a:pt x="226" y="194"/>
                  </a:lnTo>
                  <a:lnTo>
                    <a:pt x="232" y="210"/>
                  </a:lnTo>
                  <a:lnTo>
                    <a:pt x="234" y="224"/>
                  </a:lnTo>
                  <a:lnTo>
                    <a:pt x="234" y="238"/>
                  </a:lnTo>
                  <a:lnTo>
                    <a:pt x="234" y="238"/>
                  </a:lnTo>
                  <a:lnTo>
                    <a:pt x="230" y="252"/>
                  </a:lnTo>
                  <a:lnTo>
                    <a:pt x="222" y="264"/>
                  </a:lnTo>
                  <a:lnTo>
                    <a:pt x="212" y="274"/>
                  </a:lnTo>
                  <a:lnTo>
                    <a:pt x="200" y="278"/>
                  </a:lnTo>
                  <a:lnTo>
                    <a:pt x="186" y="282"/>
                  </a:lnTo>
                  <a:lnTo>
                    <a:pt x="172" y="284"/>
                  </a:lnTo>
                  <a:lnTo>
                    <a:pt x="156" y="282"/>
                  </a:lnTo>
                  <a:lnTo>
                    <a:pt x="140" y="278"/>
                  </a:lnTo>
                  <a:lnTo>
                    <a:pt x="140" y="278"/>
                  </a:lnTo>
                  <a:lnTo>
                    <a:pt x="126" y="272"/>
                  </a:lnTo>
                  <a:lnTo>
                    <a:pt x="116" y="262"/>
                  </a:lnTo>
                  <a:lnTo>
                    <a:pt x="108" y="252"/>
                  </a:lnTo>
                  <a:lnTo>
                    <a:pt x="104" y="242"/>
                  </a:lnTo>
                  <a:lnTo>
                    <a:pt x="104" y="242"/>
                  </a:lnTo>
                  <a:lnTo>
                    <a:pt x="104" y="232"/>
                  </a:lnTo>
                  <a:lnTo>
                    <a:pt x="108" y="222"/>
                  </a:lnTo>
                  <a:lnTo>
                    <a:pt x="116" y="214"/>
                  </a:lnTo>
                  <a:lnTo>
                    <a:pt x="126" y="210"/>
                  </a:lnTo>
                  <a:lnTo>
                    <a:pt x="126" y="210"/>
                  </a:lnTo>
                  <a:lnTo>
                    <a:pt x="132" y="210"/>
                  </a:lnTo>
                  <a:lnTo>
                    <a:pt x="136" y="210"/>
                  </a:lnTo>
                  <a:lnTo>
                    <a:pt x="142" y="212"/>
                  </a:lnTo>
                  <a:lnTo>
                    <a:pt x="148" y="216"/>
                  </a:lnTo>
                  <a:lnTo>
                    <a:pt x="148" y="216"/>
                  </a:lnTo>
                  <a:lnTo>
                    <a:pt x="152" y="220"/>
                  </a:lnTo>
                  <a:lnTo>
                    <a:pt x="152" y="226"/>
                  </a:lnTo>
                  <a:lnTo>
                    <a:pt x="154" y="236"/>
                  </a:lnTo>
                  <a:lnTo>
                    <a:pt x="152" y="246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56" y="238"/>
                  </a:lnTo>
                  <a:lnTo>
                    <a:pt x="158" y="230"/>
                  </a:lnTo>
                  <a:lnTo>
                    <a:pt x="158" y="224"/>
                  </a:lnTo>
                  <a:lnTo>
                    <a:pt x="156" y="218"/>
                  </a:lnTo>
                  <a:lnTo>
                    <a:pt x="152" y="212"/>
                  </a:lnTo>
                  <a:lnTo>
                    <a:pt x="144" y="208"/>
                  </a:lnTo>
                  <a:lnTo>
                    <a:pt x="136" y="204"/>
                  </a:lnTo>
                  <a:lnTo>
                    <a:pt x="136" y="204"/>
                  </a:lnTo>
                  <a:lnTo>
                    <a:pt x="128" y="204"/>
                  </a:lnTo>
                  <a:lnTo>
                    <a:pt x="120" y="204"/>
                  </a:lnTo>
                  <a:lnTo>
                    <a:pt x="114" y="208"/>
                  </a:lnTo>
                  <a:lnTo>
                    <a:pt x="110" y="214"/>
                  </a:lnTo>
                  <a:lnTo>
                    <a:pt x="106" y="220"/>
                  </a:lnTo>
                  <a:lnTo>
                    <a:pt x="102" y="226"/>
                  </a:lnTo>
                  <a:lnTo>
                    <a:pt x="102" y="234"/>
                  </a:lnTo>
                  <a:lnTo>
                    <a:pt x="100" y="240"/>
                  </a:lnTo>
                  <a:lnTo>
                    <a:pt x="100" y="240"/>
                  </a:lnTo>
                  <a:lnTo>
                    <a:pt x="102" y="248"/>
                  </a:lnTo>
                  <a:lnTo>
                    <a:pt x="104" y="254"/>
                  </a:lnTo>
                  <a:lnTo>
                    <a:pt x="110" y="266"/>
                  </a:lnTo>
                  <a:lnTo>
                    <a:pt x="122" y="274"/>
                  </a:lnTo>
                  <a:lnTo>
                    <a:pt x="134" y="282"/>
                  </a:lnTo>
                  <a:lnTo>
                    <a:pt x="148" y="286"/>
                  </a:lnTo>
                  <a:lnTo>
                    <a:pt x="164" y="288"/>
                  </a:lnTo>
                  <a:lnTo>
                    <a:pt x="178" y="290"/>
                  </a:lnTo>
                  <a:lnTo>
                    <a:pt x="192" y="288"/>
                  </a:lnTo>
                  <a:lnTo>
                    <a:pt x="192" y="288"/>
                  </a:lnTo>
                  <a:lnTo>
                    <a:pt x="200" y="286"/>
                  </a:lnTo>
                  <a:lnTo>
                    <a:pt x="208" y="284"/>
                  </a:lnTo>
                  <a:lnTo>
                    <a:pt x="216" y="280"/>
                  </a:lnTo>
                  <a:lnTo>
                    <a:pt x="222" y="274"/>
                  </a:lnTo>
                  <a:lnTo>
                    <a:pt x="232" y="262"/>
                  </a:lnTo>
                  <a:lnTo>
                    <a:pt x="238" y="248"/>
                  </a:lnTo>
                  <a:lnTo>
                    <a:pt x="240" y="232"/>
                  </a:lnTo>
                  <a:lnTo>
                    <a:pt x="240" y="216"/>
                  </a:lnTo>
                  <a:lnTo>
                    <a:pt x="236" y="200"/>
                  </a:lnTo>
                  <a:lnTo>
                    <a:pt x="230" y="184"/>
                  </a:lnTo>
                  <a:lnTo>
                    <a:pt x="230" y="184"/>
                  </a:lnTo>
                  <a:lnTo>
                    <a:pt x="224" y="170"/>
                  </a:lnTo>
                  <a:lnTo>
                    <a:pt x="214" y="160"/>
                  </a:lnTo>
                  <a:lnTo>
                    <a:pt x="204" y="148"/>
                  </a:lnTo>
                  <a:lnTo>
                    <a:pt x="192" y="140"/>
                  </a:lnTo>
                  <a:lnTo>
                    <a:pt x="178" y="134"/>
                  </a:lnTo>
                  <a:lnTo>
                    <a:pt x="164" y="128"/>
                  </a:lnTo>
                  <a:lnTo>
                    <a:pt x="150" y="124"/>
                  </a:lnTo>
                  <a:lnTo>
                    <a:pt x="134" y="122"/>
                  </a:lnTo>
                  <a:lnTo>
                    <a:pt x="134" y="122"/>
                  </a:lnTo>
                  <a:lnTo>
                    <a:pt x="102" y="120"/>
                  </a:lnTo>
                  <a:lnTo>
                    <a:pt x="84" y="118"/>
                  </a:lnTo>
                  <a:lnTo>
                    <a:pt x="68" y="114"/>
                  </a:lnTo>
                  <a:lnTo>
                    <a:pt x="68" y="114"/>
                  </a:lnTo>
                  <a:lnTo>
                    <a:pt x="56" y="110"/>
                  </a:lnTo>
                  <a:lnTo>
                    <a:pt x="46" y="104"/>
                  </a:lnTo>
                  <a:lnTo>
                    <a:pt x="38" y="96"/>
                  </a:lnTo>
                  <a:lnTo>
                    <a:pt x="30" y="90"/>
                  </a:lnTo>
                  <a:lnTo>
                    <a:pt x="24" y="82"/>
                  </a:lnTo>
                  <a:lnTo>
                    <a:pt x="20" y="74"/>
                  </a:lnTo>
                  <a:lnTo>
                    <a:pt x="14" y="58"/>
                  </a:lnTo>
                  <a:lnTo>
                    <a:pt x="12" y="42"/>
                  </a:lnTo>
                  <a:lnTo>
                    <a:pt x="12" y="26"/>
                  </a:lnTo>
                  <a:lnTo>
                    <a:pt x="14" y="12"/>
                  </a:lnTo>
                  <a:lnTo>
                    <a:pt x="1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12"/>
                  </a:lnTo>
                  <a:lnTo>
                    <a:pt x="0" y="26"/>
                  </a:lnTo>
                  <a:lnTo>
                    <a:pt x="0" y="42"/>
                  </a:lnTo>
                  <a:lnTo>
                    <a:pt x="2" y="58"/>
                  </a:lnTo>
                  <a:lnTo>
                    <a:pt x="8" y="74"/>
                  </a:lnTo>
                  <a:lnTo>
                    <a:pt x="18" y="90"/>
                  </a:lnTo>
                  <a:lnTo>
                    <a:pt x="36" y="106"/>
                  </a:lnTo>
                  <a:lnTo>
                    <a:pt x="58" y="120"/>
                  </a:lnTo>
                  <a:lnTo>
                    <a:pt x="58" y="1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3" name="Freeform 154"/>
            <p:cNvSpPr>
              <a:spLocks/>
            </p:cNvSpPr>
            <p:nvPr/>
          </p:nvSpPr>
          <p:spPr bwMode="auto">
            <a:xfrm>
              <a:off x="6866021" y="-268705"/>
              <a:ext cx="320842" cy="497305"/>
            </a:xfrm>
            <a:custGeom>
              <a:avLst/>
              <a:gdLst/>
              <a:ahLst/>
              <a:cxnLst>
                <a:cxn ang="0">
                  <a:pos x="40" y="62"/>
                </a:cxn>
                <a:cxn ang="0">
                  <a:pos x="40" y="62"/>
                </a:cxn>
                <a:cxn ang="0">
                  <a:pos x="38" y="60"/>
                </a:cxn>
                <a:cxn ang="0">
                  <a:pos x="34" y="56"/>
                </a:cxn>
                <a:cxn ang="0">
                  <a:pos x="32" y="46"/>
                </a:cxn>
                <a:cxn ang="0">
                  <a:pos x="34" y="34"/>
                </a:cxn>
                <a:cxn ang="0">
                  <a:pos x="34" y="34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8" y="4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2" y="26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8" y="28"/>
                </a:cxn>
                <a:cxn ang="0">
                  <a:pos x="10" y="24"/>
                </a:cxn>
                <a:cxn ang="0">
                  <a:pos x="14" y="22"/>
                </a:cxn>
                <a:cxn ang="0">
                  <a:pos x="14" y="22"/>
                </a:cxn>
                <a:cxn ang="0">
                  <a:pos x="12" y="28"/>
                </a:cxn>
                <a:cxn ang="0">
                  <a:pos x="12" y="34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20" y="48"/>
                </a:cxn>
                <a:cxn ang="0">
                  <a:pos x="28" y="54"/>
                </a:cxn>
                <a:cxn ang="0">
                  <a:pos x="40" y="62"/>
                </a:cxn>
                <a:cxn ang="0">
                  <a:pos x="40" y="62"/>
                </a:cxn>
              </a:cxnLst>
              <a:rect l="0" t="0" r="r" b="b"/>
              <a:pathLst>
                <a:path w="40" h="62">
                  <a:moveTo>
                    <a:pt x="40" y="62"/>
                  </a:moveTo>
                  <a:lnTo>
                    <a:pt x="40" y="62"/>
                  </a:lnTo>
                  <a:lnTo>
                    <a:pt x="38" y="60"/>
                  </a:lnTo>
                  <a:lnTo>
                    <a:pt x="34" y="56"/>
                  </a:lnTo>
                  <a:lnTo>
                    <a:pt x="32" y="46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28"/>
                  </a:lnTo>
                  <a:lnTo>
                    <a:pt x="10" y="24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2" y="28"/>
                  </a:lnTo>
                  <a:lnTo>
                    <a:pt x="12" y="34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20" y="48"/>
                  </a:lnTo>
                  <a:lnTo>
                    <a:pt x="28" y="54"/>
                  </a:lnTo>
                  <a:lnTo>
                    <a:pt x="40" y="62"/>
                  </a:lnTo>
                  <a:lnTo>
                    <a:pt x="4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4" name="Freeform 155"/>
            <p:cNvSpPr>
              <a:spLocks/>
            </p:cNvSpPr>
            <p:nvPr/>
          </p:nvSpPr>
          <p:spPr bwMode="auto">
            <a:xfrm>
              <a:off x="4026568" y="4126832"/>
              <a:ext cx="1187116" cy="1203158"/>
            </a:xfrm>
            <a:custGeom>
              <a:avLst/>
              <a:gdLst/>
              <a:ahLst/>
              <a:cxnLst>
                <a:cxn ang="0">
                  <a:pos x="12" y="150"/>
                </a:cxn>
                <a:cxn ang="0">
                  <a:pos x="12" y="150"/>
                </a:cxn>
                <a:cxn ang="0">
                  <a:pos x="32" y="146"/>
                </a:cxn>
                <a:cxn ang="0">
                  <a:pos x="54" y="144"/>
                </a:cxn>
                <a:cxn ang="0">
                  <a:pos x="86" y="144"/>
                </a:cxn>
                <a:cxn ang="0">
                  <a:pos x="86" y="144"/>
                </a:cxn>
                <a:cxn ang="0">
                  <a:pos x="102" y="142"/>
                </a:cxn>
                <a:cxn ang="0">
                  <a:pos x="118" y="136"/>
                </a:cxn>
                <a:cxn ang="0">
                  <a:pos x="130" y="128"/>
                </a:cxn>
                <a:cxn ang="0">
                  <a:pos x="138" y="116"/>
                </a:cxn>
                <a:cxn ang="0">
                  <a:pos x="146" y="106"/>
                </a:cxn>
                <a:cxn ang="0">
                  <a:pos x="148" y="94"/>
                </a:cxn>
                <a:cxn ang="0">
                  <a:pos x="148" y="84"/>
                </a:cxn>
                <a:cxn ang="0">
                  <a:pos x="144" y="76"/>
                </a:cxn>
                <a:cxn ang="0">
                  <a:pos x="144" y="76"/>
                </a:cxn>
                <a:cxn ang="0">
                  <a:pos x="138" y="68"/>
                </a:cxn>
                <a:cxn ang="0">
                  <a:pos x="132" y="64"/>
                </a:cxn>
                <a:cxn ang="0">
                  <a:pos x="118" y="58"/>
                </a:cxn>
                <a:cxn ang="0">
                  <a:pos x="108" y="58"/>
                </a:cxn>
                <a:cxn ang="0">
                  <a:pos x="104" y="58"/>
                </a:cxn>
                <a:cxn ang="0">
                  <a:pos x="104" y="58"/>
                </a:cxn>
                <a:cxn ang="0">
                  <a:pos x="106" y="48"/>
                </a:cxn>
                <a:cxn ang="0">
                  <a:pos x="106" y="40"/>
                </a:cxn>
                <a:cxn ang="0">
                  <a:pos x="106" y="30"/>
                </a:cxn>
                <a:cxn ang="0">
                  <a:pos x="104" y="18"/>
                </a:cxn>
                <a:cxn ang="0">
                  <a:pos x="98" y="10"/>
                </a:cxn>
                <a:cxn ang="0">
                  <a:pos x="94" y="6"/>
                </a:cxn>
                <a:cxn ang="0">
                  <a:pos x="88" y="2"/>
                </a:cxn>
                <a:cxn ang="0">
                  <a:pos x="82" y="0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60" y="0"/>
                </a:cxn>
                <a:cxn ang="0">
                  <a:pos x="44" y="2"/>
                </a:cxn>
                <a:cxn ang="0">
                  <a:pos x="30" y="8"/>
                </a:cxn>
                <a:cxn ang="0">
                  <a:pos x="24" y="12"/>
                </a:cxn>
                <a:cxn ang="0">
                  <a:pos x="18" y="18"/>
                </a:cxn>
                <a:cxn ang="0">
                  <a:pos x="14" y="26"/>
                </a:cxn>
                <a:cxn ang="0">
                  <a:pos x="10" y="34"/>
                </a:cxn>
                <a:cxn ang="0">
                  <a:pos x="6" y="46"/>
                </a:cxn>
                <a:cxn ang="0">
                  <a:pos x="2" y="58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6" y="126"/>
                </a:cxn>
                <a:cxn ang="0">
                  <a:pos x="16" y="112"/>
                </a:cxn>
                <a:cxn ang="0">
                  <a:pos x="24" y="104"/>
                </a:cxn>
                <a:cxn ang="0">
                  <a:pos x="34" y="96"/>
                </a:cxn>
                <a:cxn ang="0">
                  <a:pos x="44" y="90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48" y="92"/>
                </a:cxn>
                <a:cxn ang="0">
                  <a:pos x="36" y="102"/>
                </a:cxn>
                <a:cxn ang="0">
                  <a:pos x="28" y="112"/>
                </a:cxn>
                <a:cxn ang="0">
                  <a:pos x="20" y="122"/>
                </a:cxn>
                <a:cxn ang="0">
                  <a:pos x="16" y="134"/>
                </a:cxn>
                <a:cxn ang="0">
                  <a:pos x="12" y="150"/>
                </a:cxn>
                <a:cxn ang="0">
                  <a:pos x="12" y="150"/>
                </a:cxn>
              </a:cxnLst>
              <a:rect l="0" t="0" r="r" b="b"/>
              <a:pathLst>
                <a:path w="148" h="150">
                  <a:moveTo>
                    <a:pt x="12" y="150"/>
                  </a:moveTo>
                  <a:lnTo>
                    <a:pt x="12" y="150"/>
                  </a:lnTo>
                  <a:lnTo>
                    <a:pt x="32" y="146"/>
                  </a:lnTo>
                  <a:lnTo>
                    <a:pt x="54" y="144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102" y="142"/>
                  </a:lnTo>
                  <a:lnTo>
                    <a:pt x="118" y="136"/>
                  </a:lnTo>
                  <a:lnTo>
                    <a:pt x="130" y="128"/>
                  </a:lnTo>
                  <a:lnTo>
                    <a:pt x="138" y="116"/>
                  </a:lnTo>
                  <a:lnTo>
                    <a:pt x="146" y="106"/>
                  </a:lnTo>
                  <a:lnTo>
                    <a:pt x="148" y="94"/>
                  </a:lnTo>
                  <a:lnTo>
                    <a:pt x="148" y="84"/>
                  </a:lnTo>
                  <a:lnTo>
                    <a:pt x="144" y="76"/>
                  </a:lnTo>
                  <a:lnTo>
                    <a:pt x="144" y="76"/>
                  </a:lnTo>
                  <a:lnTo>
                    <a:pt x="138" y="68"/>
                  </a:lnTo>
                  <a:lnTo>
                    <a:pt x="132" y="64"/>
                  </a:lnTo>
                  <a:lnTo>
                    <a:pt x="118" y="58"/>
                  </a:lnTo>
                  <a:lnTo>
                    <a:pt x="108" y="58"/>
                  </a:lnTo>
                  <a:lnTo>
                    <a:pt x="104" y="58"/>
                  </a:lnTo>
                  <a:lnTo>
                    <a:pt x="104" y="58"/>
                  </a:lnTo>
                  <a:lnTo>
                    <a:pt x="106" y="48"/>
                  </a:lnTo>
                  <a:lnTo>
                    <a:pt x="106" y="40"/>
                  </a:lnTo>
                  <a:lnTo>
                    <a:pt x="106" y="30"/>
                  </a:lnTo>
                  <a:lnTo>
                    <a:pt x="104" y="18"/>
                  </a:lnTo>
                  <a:lnTo>
                    <a:pt x="98" y="10"/>
                  </a:lnTo>
                  <a:lnTo>
                    <a:pt x="94" y="6"/>
                  </a:lnTo>
                  <a:lnTo>
                    <a:pt x="88" y="2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60" y="0"/>
                  </a:lnTo>
                  <a:lnTo>
                    <a:pt x="44" y="2"/>
                  </a:lnTo>
                  <a:lnTo>
                    <a:pt x="30" y="8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10" y="34"/>
                  </a:lnTo>
                  <a:lnTo>
                    <a:pt x="6" y="46"/>
                  </a:lnTo>
                  <a:lnTo>
                    <a:pt x="2" y="58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6" y="126"/>
                  </a:lnTo>
                  <a:lnTo>
                    <a:pt x="16" y="112"/>
                  </a:lnTo>
                  <a:lnTo>
                    <a:pt x="24" y="104"/>
                  </a:lnTo>
                  <a:lnTo>
                    <a:pt x="34" y="96"/>
                  </a:lnTo>
                  <a:lnTo>
                    <a:pt x="44" y="90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48" y="92"/>
                  </a:lnTo>
                  <a:lnTo>
                    <a:pt x="36" y="102"/>
                  </a:lnTo>
                  <a:lnTo>
                    <a:pt x="28" y="112"/>
                  </a:lnTo>
                  <a:lnTo>
                    <a:pt x="20" y="122"/>
                  </a:lnTo>
                  <a:lnTo>
                    <a:pt x="16" y="134"/>
                  </a:lnTo>
                  <a:lnTo>
                    <a:pt x="12" y="150"/>
                  </a:lnTo>
                  <a:lnTo>
                    <a:pt x="12" y="1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5" name="Freeform 156"/>
            <p:cNvSpPr>
              <a:spLocks/>
            </p:cNvSpPr>
            <p:nvPr/>
          </p:nvSpPr>
          <p:spPr bwMode="auto">
            <a:xfrm>
              <a:off x="4042611" y="5362074"/>
              <a:ext cx="1251284" cy="1235242"/>
            </a:xfrm>
            <a:custGeom>
              <a:avLst/>
              <a:gdLst/>
              <a:ahLst/>
              <a:cxnLst>
                <a:cxn ang="0">
                  <a:pos x="148" y="26"/>
                </a:cxn>
                <a:cxn ang="0">
                  <a:pos x="148" y="26"/>
                </a:cxn>
                <a:cxn ang="0">
                  <a:pos x="152" y="32"/>
                </a:cxn>
                <a:cxn ang="0">
                  <a:pos x="154" y="40"/>
                </a:cxn>
                <a:cxn ang="0">
                  <a:pos x="156" y="52"/>
                </a:cxn>
                <a:cxn ang="0">
                  <a:pos x="154" y="64"/>
                </a:cxn>
                <a:cxn ang="0">
                  <a:pos x="148" y="74"/>
                </a:cxn>
                <a:cxn ang="0">
                  <a:pos x="142" y="82"/>
                </a:cxn>
                <a:cxn ang="0">
                  <a:pos x="134" y="86"/>
                </a:cxn>
                <a:cxn ang="0">
                  <a:pos x="124" y="88"/>
                </a:cxn>
                <a:cxn ang="0">
                  <a:pos x="116" y="86"/>
                </a:cxn>
                <a:cxn ang="0">
                  <a:pos x="116" y="86"/>
                </a:cxn>
                <a:cxn ang="0">
                  <a:pos x="120" y="94"/>
                </a:cxn>
                <a:cxn ang="0">
                  <a:pos x="124" y="102"/>
                </a:cxn>
                <a:cxn ang="0">
                  <a:pos x="126" y="112"/>
                </a:cxn>
                <a:cxn ang="0">
                  <a:pos x="126" y="122"/>
                </a:cxn>
                <a:cxn ang="0">
                  <a:pos x="124" y="132"/>
                </a:cxn>
                <a:cxn ang="0">
                  <a:pos x="120" y="142"/>
                </a:cxn>
                <a:cxn ang="0">
                  <a:pos x="114" y="146"/>
                </a:cxn>
                <a:cxn ang="0">
                  <a:pos x="110" y="148"/>
                </a:cxn>
                <a:cxn ang="0">
                  <a:pos x="110" y="148"/>
                </a:cxn>
                <a:cxn ang="0">
                  <a:pos x="96" y="154"/>
                </a:cxn>
                <a:cxn ang="0">
                  <a:pos x="86" y="154"/>
                </a:cxn>
                <a:cxn ang="0">
                  <a:pos x="76" y="152"/>
                </a:cxn>
                <a:cxn ang="0">
                  <a:pos x="68" y="148"/>
                </a:cxn>
                <a:cxn ang="0">
                  <a:pos x="62" y="142"/>
                </a:cxn>
                <a:cxn ang="0">
                  <a:pos x="56" y="132"/>
                </a:cxn>
                <a:cxn ang="0">
                  <a:pos x="46" y="110"/>
                </a:cxn>
                <a:cxn ang="0">
                  <a:pos x="38" y="86"/>
                </a:cxn>
                <a:cxn ang="0">
                  <a:pos x="28" y="62"/>
                </a:cxn>
                <a:cxn ang="0">
                  <a:pos x="22" y="52"/>
                </a:cxn>
                <a:cxn ang="0">
                  <a:pos x="16" y="42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10" y="30"/>
                </a:cxn>
                <a:cxn ang="0">
                  <a:pos x="32" y="34"/>
                </a:cxn>
                <a:cxn ang="0">
                  <a:pos x="44" y="38"/>
                </a:cxn>
                <a:cxn ang="0">
                  <a:pos x="58" y="42"/>
                </a:cxn>
                <a:cxn ang="0">
                  <a:pos x="70" y="48"/>
                </a:cxn>
                <a:cxn ang="0">
                  <a:pos x="82" y="56"/>
                </a:cxn>
                <a:cxn ang="0">
                  <a:pos x="82" y="56"/>
                </a:cxn>
                <a:cxn ang="0">
                  <a:pos x="78" y="50"/>
                </a:cxn>
                <a:cxn ang="0">
                  <a:pos x="64" y="38"/>
                </a:cxn>
                <a:cxn ang="0">
                  <a:pos x="54" y="32"/>
                </a:cxn>
                <a:cxn ang="0">
                  <a:pos x="42" y="24"/>
                </a:cxn>
                <a:cxn ang="0">
                  <a:pos x="26" y="20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24" y="10"/>
                </a:cxn>
                <a:cxn ang="0">
                  <a:pos x="42" y="6"/>
                </a:cxn>
                <a:cxn ang="0">
                  <a:pos x="64" y="2"/>
                </a:cxn>
                <a:cxn ang="0">
                  <a:pos x="86" y="0"/>
                </a:cxn>
                <a:cxn ang="0">
                  <a:pos x="98" y="2"/>
                </a:cxn>
                <a:cxn ang="0">
                  <a:pos x="110" y="2"/>
                </a:cxn>
                <a:cxn ang="0">
                  <a:pos x="120" y="6"/>
                </a:cxn>
                <a:cxn ang="0">
                  <a:pos x="130" y="12"/>
                </a:cxn>
                <a:cxn ang="0">
                  <a:pos x="140" y="18"/>
                </a:cxn>
                <a:cxn ang="0">
                  <a:pos x="148" y="26"/>
                </a:cxn>
                <a:cxn ang="0">
                  <a:pos x="148" y="26"/>
                </a:cxn>
              </a:cxnLst>
              <a:rect l="0" t="0" r="r" b="b"/>
              <a:pathLst>
                <a:path w="156" h="154">
                  <a:moveTo>
                    <a:pt x="148" y="26"/>
                  </a:moveTo>
                  <a:lnTo>
                    <a:pt x="148" y="26"/>
                  </a:lnTo>
                  <a:lnTo>
                    <a:pt x="152" y="32"/>
                  </a:lnTo>
                  <a:lnTo>
                    <a:pt x="154" y="40"/>
                  </a:lnTo>
                  <a:lnTo>
                    <a:pt x="156" y="52"/>
                  </a:lnTo>
                  <a:lnTo>
                    <a:pt x="154" y="64"/>
                  </a:lnTo>
                  <a:lnTo>
                    <a:pt x="148" y="74"/>
                  </a:lnTo>
                  <a:lnTo>
                    <a:pt x="142" y="82"/>
                  </a:lnTo>
                  <a:lnTo>
                    <a:pt x="134" y="86"/>
                  </a:lnTo>
                  <a:lnTo>
                    <a:pt x="124" y="88"/>
                  </a:lnTo>
                  <a:lnTo>
                    <a:pt x="116" y="86"/>
                  </a:lnTo>
                  <a:lnTo>
                    <a:pt x="116" y="86"/>
                  </a:lnTo>
                  <a:lnTo>
                    <a:pt x="120" y="94"/>
                  </a:lnTo>
                  <a:lnTo>
                    <a:pt x="124" y="102"/>
                  </a:lnTo>
                  <a:lnTo>
                    <a:pt x="126" y="112"/>
                  </a:lnTo>
                  <a:lnTo>
                    <a:pt x="126" y="122"/>
                  </a:lnTo>
                  <a:lnTo>
                    <a:pt x="124" y="132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10" y="148"/>
                  </a:lnTo>
                  <a:lnTo>
                    <a:pt x="110" y="148"/>
                  </a:lnTo>
                  <a:lnTo>
                    <a:pt x="96" y="154"/>
                  </a:lnTo>
                  <a:lnTo>
                    <a:pt x="86" y="154"/>
                  </a:lnTo>
                  <a:lnTo>
                    <a:pt x="76" y="152"/>
                  </a:lnTo>
                  <a:lnTo>
                    <a:pt x="68" y="148"/>
                  </a:lnTo>
                  <a:lnTo>
                    <a:pt x="62" y="142"/>
                  </a:lnTo>
                  <a:lnTo>
                    <a:pt x="56" y="132"/>
                  </a:lnTo>
                  <a:lnTo>
                    <a:pt x="46" y="110"/>
                  </a:lnTo>
                  <a:lnTo>
                    <a:pt x="38" y="86"/>
                  </a:lnTo>
                  <a:lnTo>
                    <a:pt x="28" y="62"/>
                  </a:lnTo>
                  <a:lnTo>
                    <a:pt x="22" y="52"/>
                  </a:lnTo>
                  <a:lnTo>
                    <a:pt x="16" y="42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0" y="30"/>
                  </a:lnTo>
                  <a:lnTo>
                    <a:pt x="32" y="34"/>
                  </a:lnTo>
                  <a:lnTo>
                    <a:pt x="44" y="38"/>
                  </a:lnTo>
                  <a:lnTo>
                    <a:pt x="58" y="42"/>
                  </a:lnTo>
                  <a:lnTo>
                    <a:pt x="70" y="48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78" y="50"/>
                  </a:lnTo>
                  <a:lnTo>
                    <a:pt x="64" y="38"/>
                  </a:lnTo>
                  <a:lnTo>
                    <a:pt x="54" y="32"/>
                  </a:lnTo>
                  <a:lnTo>
                    <a:pt x="42" y="24"/>
                  </a:lnTo>
                  <a:lnTo>
                    <a:pt x="26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24" y="10"/>
                  </a:lnTo>
                  <a:lnTo>
                    <a:pt x="42" y="6"/>
                  </a:lnTo>
                  <a:lnTo>
                    <a:pt x="64" y="2"/>
                  </a:lnTo>
                  <a:lnTo>
                    <a:pt x="86" y="0"/>
                  </a:lnTo>
                  <a:lnTo>
                    <a:pt x="98" y="2"/>
                  </a:lnTo>
                  <a:lnTo>
                    <a:pt x="110" y="2"/>
                  </a:lnTo>
                  <a:lnTo>
                    <a:pt x="120" y="6"/>
                  </a:lnTo>
                  <a:lnTo>
                    <a:pt x="130" y="12"/>
                  </a:lnTo>
                  <a:lnTo>
                    <a:pt x="140" y="18"/>
                  </a:lnTo>
                  <a:lnTo>
                    <a:pt x="148" y="26"/>
                  </a:lnTo>
                  <a:lnTo>
                    <a:pt x="148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6" name="Freeform 157"/>
            <p:cNvSpPr>
              <a:spLocks/>
            </p:cNvSpPr>
            <p:nvPr/>
          </p:nvSpPr>
          <p:spPr bwMode="auto">
            <a:xfrm>
              <a:off x="3128211" y="5682916"/>
              <a:ext cx="1203158" cy="1235242"/>
            </a:xfrm>
            <a:custGeom>
              <a:avLst/>
              <a:gdLst/>
              <a:ahLst/>
              <a:cxnLst>
                <a:cxn ang="0">
                  <a:pos x="102" y="6"/>
                </a:cxn>
                <a:cxn ang="0">
                  <a:pos x="102" y="6"/>
                </a:cxn>
                <a:cxn ang="0">
                  <a:pos x="108" y="10"/>
                </a:cxn>
                <a:cxn ang="0">
                  <a:pos x="120" y="24"/>
                </a:cxn>
                <a:cxn ang="0">
                  <a:pos x="126" y="34"/>
                </a:cxn>
                <a:cxn ang="0">
                  <a:pos x="134" y="46"/>
                </a:cxn>
                <a:cxn ang="0">
                  <a:pos x="140" y="62"/>
                </a:cxn>
                <a:cxn ang="0">
                  <a:pos x="146" y="82"/>
                </a:cxn>
                <a:cxn ang="0">
                  <a:pos x="146" y="82"/>
                </a:cxn>
                <a:cxn ang="0">
                  <a:pos x="148" y="96"/>
                </a:cxn>
                <a:cxn ang="0">
                  <a:pos x="150" y="108"/>
                </a:cxn>
                <a:cxn ang="0">
                  <a:pos x="148" y="120"/>
                </a:cxn>
                <a:cxn ang="0">
                  <a:pos x="144" y="132"/>
                </a:cxn>
                <a:cxn ang="0">
                  <a:pos x="138" y="140"/>
                </a:cxn>
                <a:cxn ang="0">
                  <a:pos x="130" y="148"/>
                </a:cxn>
                <a:cxn ang="0">
                  <a:pos x="120" y="152"/>
                </a:cxn>
                <a:cxn ang="0">
                  <a:pos x="106" y="154"/>
                </a:cxn>
                <a:cxn ang="0">
                  <a:pos x="106" y="154"/>
                </a:cxn>
                <a:cxn ang="0">
                  <a:pos x="94" y="152"/>
                </a:cxn>
                <a:cxn ang="0">
                  <a:pos x="86" y="150"/>
                </a:cxn>
                <a:cxn ang="0">
                  <a:pos x="78" y="146"/>
                </a:cxn>
                <a:cxn ang="0">
                  <a:pos x="74" y="142"/>
                </a:cxn>
                <a:cxn ang="0">
                  <a:pos x="68" y="134"/>
                </a:cxn>
                <a:cxn ang="0">
                  <a:pos x="68" y="130"/>
                </a:cxn>
                <a:cxn ang="0">
                  <a:pos x="68" y="130"/>
                </a:cxn>
                <a:cxn ang="0">
                  <a:pos x="62" y="132"/>
                </a:cxn>
                <a:cxn ang="0">
                  <a:pos x="44" y="138"/>
                </a:cxn>
                <a:cxn ang="0">
                  <a:pos x="34" y="138"/>
                </a:cxn>
                <a:cxn ang="0">
                  <a:pos x="24" y="136"/>
                </a:cxn>
                <a:cxn ang="0">
                  <a:pos x="16" y="130"/>
                </a:cxn>
                <a:cxn ang="0">
                  <a:pos x="8" y="122"/>
                </a:cxn>
                <a:cxn ang="0">
                  <a:pos x="8" y="122"/>
                </a:cxn>
                <a:cxn ang="0">
                  <a:pos x="2" y="108"/>
                </a:cxn>
                <a:cxn ang="0">
                  <a:pos x="0" y="98"/>
                </a:cxn>
                <a:cxn ang="0">
                  <a:pos x="0" y="86"/>
                </a:cxn>
                <a:cxn ang="0">
                  <a:pos x="2" y="78"/>
                </a:cxn>
                <a:cxn ang="0">
                  <a:pos x="8" y="70"/>
                </a:cxn>
                <a:cxn ang="0">
                  <a:pos x="14" y="62"/>
                </a:cxn>
                <a:cxn ang="0">
                  <a:pos x="28" y="48"/>
                </a:cxn>
                <a:cxn ang="0">
                  <a:pos x="62" y="26"/>
                </a:cxn>
                <a:cxn ang="0">
                  <a:pos x="70" y="20"/>
                </a:cxn>
                <a:cxn ang="0">
                  <a:pos x="76" y="14"/>
                </a:cxn>
                <a:cxn ang="0">
                  <a:pos x="80" y="6"/>
                </a:cxn>
                <a:cxn ang="0">
                  <a:pos x="82" y="0"/>
                </a:cxn>
                <a:cxn ang="0">
                  <a:pos x="82" y="0"/>
                </a:cxn>
                <a:cxn ang="0">
                  <a:pos x="86" y="6"/>
                </a:cxn>
                <a:cxn ang="0">
                  <a:pos x="90" y="22"/>
                </a:cxn>
                <a:cxn ang="0">
                  <a:pos x="90" y="32"/>
                </a:cxn>
                <a:cxn ang="0">
                  <a:pos x="92" y="44"/>
                </a:cxn>
                <a:cxn ang="0">
                  <a:pos x="90" y="58"/>
                </a:cxn>
                <a:cxn ang="0">
                  <a:pos x="86" y="70"/>
                </a:cxn>
                <a:cxn ang="0">
                  <a:pos x="86" y="70"/>
                </a:cxn>
                <a:cxn ang="0">
                  <a:pos x="90" y="66"/>
                </a:cxn>
                <a:cxn ang="0">
                  <a:pos x="96" y="56"/>
                </a:cxn>
                <a:cxn ang="0">
                  <a:pos x="98" y="46"/>
                </a:cxn>
                <a:cxn ang="0">
                  <a:pos x="100" y="36"/>
                </a:cxn>
                <a:cxn ang="0">
                  <a:pos x="102" y="22"/>
                </a:cxn>
                <a:cxn ang="0">
                  <a:pos x="102" y="6"/>
                </a:cxn>
                <a:cxn ang="0">
                  <a:pos x="102" y="6"/>
                </a:cxn>
              </a:cxnLst>
              <a:rect l="0" t="0" r="r" b="b"/>
              <a:pathLst>
                <a:path w="150" h="154">
                  <a:moveTo>
                    <a:pt x="102" y="6"/>
                  </a:moveTo>
                  <a:lnTo>
                    <a:pt x="102" y="6"/>
                  </a:lnTo>
                  <a:lnTo>
                    <a:pt x="108" y="10"/>
                  </a:lnTo>
                  <a:lnTo>
                    <a:pt x="120" y="24"/>
                  </a:lnTo>
                  <a:lnTo>
                    <a:pt x="126" y="34"/>
                  </a:lnTo>
                  <a:lnTo>
                    <a:pt x="134" y="46"/>
                  </a:lnTo>
                  <a:lnTo>
                    <a:pt x="140" y="62"/>
                  </a:lnTo>
                  <a:lnTo>
                    <a:pt x="146" y="82"/>
                  </a:lnTo>
                  <a:lnTo>
                    <a:pt x="146" y="82"/>
                  </a:lnTo>
                  <a:lnTo>
                    <a:pt x="148" y="96"/>
                  </a:lnTo>
                  <a:lnTo>
                    <a:pt x="150" y="108"/>
                  </a:lnTo>
                  <a:lnTo>
                    <a:pt x="148" y="120"/>
                  </a:lnTo>
                  <a:lnTo>
                    <a:pt x="144" y="132"/>
                  </a:lnTo>
                  <a:lnTo>
                    <a:pt x="138" y="140"/>
                  </a:lnTo>
                  <a:lnTo>
                    <a:pt x="130" y="148"/>
                  </a:lnTo>
                  <a:lnTo>
                    <a:pt x="120" y="152"/>
                  </a:lnTo>
                  <a:lnTo>
                    <a:pt x="106" y="154"/>
                  </a:lnTo>
                  <a:lnTo>
                    <a:pt x="106" y="154"/>
                  </a:lnTo>
                  <a:lnTo>
                    <a:pt x="94" y="152"/>
                  </a:lnTo>
                  <a:lnTo>
                    <a:pt x="86" y="150"/>
                  </a:lnTo>
                  <a:lnTo>
                    <a:pt x="78" y="146"/>
                  </a:lnTo>
                  <a:lnTo>
                    <a:pt x="74" y="142"/>
                  </a:lnTo>
                  <a:lnTo>
                    <a:pt x="68" y="134"/>
                  </a:lnTo>
                  <a:lnTo>
                    <a:pt x="68" y="130"/>
                  </a:lnTo>
                  <a:lnTo>
                    <a:pt x="68" y="130"/>
                  </a:lnTo>
                  <a:lnTo>
                    <a:pt x="62" y="132"/>
                  </a:lnTo>
                  <a:lnTo>
                    <a:pt x="44" y="138"/>
                  </a:lnTo>
                  <a:lnTo>
                    <a:pt x="34" y="138"/>
                  </a:lnTo>
                  <a:lnTo>
                    <a:pt x="24" y="136"/>
                  </a:lnTo>
                  <a:lnTo>
                    <a:pt x="16" y="130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2" y="108"/>
                  </a:lnTo>
                  <a:lnTo>
                    <a:pt x="0" y="98"/>
                  </a:lnTo>
                  <a:lnTo>
                    <a:pt x="0" y="86"/>
                  </a:lnTo>
                  <a:lnTo>
                    <a:pt x="2" y="78"/>
                  </a:lnTo>
                  <a:lnTo>
                    <a:pt x="8" y="70"/>
                  </a:lnTo>
                  <a:lnTo>
                    <a:pt x="14" y="62"/>
                  </a:lnTo>
                  <a:lnTo>
                    <a:pt x="28" y="48"/>
                  </a:lnTo>
                  <a:lnTo>
                    <a:pt x="62" y="26"/>
                  </a:lnTo>
                  <a:lnTo>
                    <a:pt x="70" y="20"/>
                  </a:lnTo>
                  <a:lnTo>
                    <a:pt x="76" y="14"/>
                  </a:lnTo>
                  <a:lnTo>
                    <a:pt x="80" y="6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6" y="6"/>
                  </a:lnTo>
                  <a:lnTo>
                    <a:pt x="90" y="22"/>
                  </a:lnTo>
                  <a:lnTo>
                    <a:pt x="90" y="32"/>
                  </a:lnTo>
                  <a:lnTo>
                    <a:pt x="92" y="44"/>
                  </a:lnTo>
                  <a:lnTo>
                    <a:pt x="90" y="58"/>
                  </a:lnTo>
                  <a:lnTo>
                    <a:pt x="86" y="70"/>
                  </a:lnTo>
                  <a:lnTo>
                    <a:pt x="86" y="70"/>
                  </a:lnTo>
                  <a:lnTo>
                    <a:pt x="90" y="66"/>
                  </a:lnTo>
                  <a:lnTo>
                    <a:pt x="96" y="56"/>
                  </a:lnTo>
                  <a:lnTo>
                    <a:pt x="98" y="46"/>
                  </a:lnTo>
                  <a:lnTo>
                    <a:pt x="100" y="36"/>
                  </a:lnTo>
                  <a:lnTo>
                    <a:pt x="102" y="22"/>
                  </a:lnTo>
                  <a:lnTo>
                    <a:pt x="102" y="6"/>
                  </a:lnTo>
                  <a:lnTo>
                    <a:pt x="10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7" name="Freeform 158"/>
            <p:cNvSpPr>
              <a:spLocks/>
            </p:cNvSpPr>
            <p:nvPr/>
          </p:nvSpPr>
          <p:spPr bwMode="auto">
            <a:xfrm>
              <a:off x="2342147" y="4961021"/>
              <a:ext cx="1235242" cy="1299411"/>
            </a:xfrm>
            <a:custGeom>
              <a:avLst/>
              <a:gdLst/>
              <a:ahLst/>
              <a:cxnLst>
                <a:cxn ang="0">
                  <a:pos x="154" y="70"/>
                </a:cxn>
                <a:cxn ang="0">
                  <a:pos x="154" y="70"/>
                </a:cxn>
                <a:cxn ang="0">
                  <a:pos x="148" y="82"/>
                </a:cxn>
                <a:cxn ang="0">
                  <a:pos x="140" y="96"/>
                </a:cxn>
                <a:cxn ang="0">
                  <a:pos x="132" y="112"/>
                </a:cxn>
                <a:cxn ang="0">
                  <a:pos x="120" y="128"/>
                </a:cxn>
                <a:cxn ang="0">
                  <a:pos x="106" y="142"/>
                </a:cxn>
                <a:cxn ang="0">
                  <a:pos x="98" y="148"/>
                </a:cxn>
                <a:cxn ang="0">
                  <a:pos x="88" y="154"/>
                </a:cxn>
                <a:cxn ang="0">
                  <a:pos x="80" y="158"/>
                </a:cxn>
                <a:cxn ang="0">
                  <a:pos x="70" y="160"/>
                </a:cxn>
                <a:cxn ang="0">
                  <a:pos x="70" y="160"/>
                </a:cxn>
                <a:cxn ang="0">
                  <a:pos x="60" y="162"/>
                </a:cxn>
                <a:cxn ang="0">
                  <a:pos x="52" y="160"/>
                </a:cxn>
                <a:cxn ang="0">
                  <a:pos x="44" y="160"/>
                </a:cxn>
                <a:cxn ang="0">
                  <a:pos x="36" y="156"/>
                </a:cxn>
                <a:cxn ang="0">
                  <a:pos x="24" y="148"/>
                </a:cxn>
                <a:cxn ang="0">
                  <a:pos x="14" y="138"/>
                </a:cxn>
                <a:cxn ang="0">
                  <a:pos x="10" y="124"/>
                </a:cxn>
                <a:cxn ang="0">
                  <a:pos x="8" y="110"/>
                </a:cxn>
                <a:cxn ang="0">
                  <a:pos x="10" y="104"/>
                </a:cxn>
                <a:cxn ang="0">
                  <a:pos x="12" y="98"/>
                </a:cxn>
                <a:cxn ang="0">
                  <a:pos x="16" y="92"/>
                </a:cxn>
                <a:cxn ang="0">
                  <a:pos x="22" y="86"/>
                </a:cxn>
                <a:cxn ang="0">
                  <a:pos x="22" y="86"/>
                </a:cxn>
                <a:cxn ang="0">
                  <a:pos x="16" y="80"/>
                </a:cxn>
                <a:cxn ang="0">
                  <a:pos x="12" y="74"/>
                </a:cxn>
                <a:cxn ang="0">
                  <a:pos x="6" y="66"/>
                </a:cxn>
                <a:cxn ang="0">
                  <a:pos x="2" y="56"/>
                </a:cxn>
                <a:cxn ang="0">
                  <a:pos x="0" y="44"/>
                </a:cxn>
                <a:cxn ang="0">
                  <a:pos x="2" y="32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10"/>
                </a:cxn>
                <a:cxn ang="0">
                  <a:pos x="24" y="4"/>
                </a:cxn>
                <a:cxn ang="0">
                  <a:pos x="32" y="2"/>
                </a:cxn>
                <a:cxn ang="0">
                  <a:pos x="42" y="0"/>
                </a:cxn>
                <a:cxn ang="0">
                  <a:pos x="50" y="0"/>
                </a:cxn>
                <a:cxn ang="0">
                  <a:pos x="58" y="4"/>
                </a:cxn>
                <a:cxn ang="0">
                  <a:pos x="76" y="12"/>
                </a:cxn>
                <a:cxn ang="0">
                  <a:pos x="112" y="34"/>
                </a:cxn>
                <a:cxn ang="0">
                  <a:pos x="132" y="44"/>
                </a:cxn>
                <a:cxn ang="0">
                  <a:pos x="142" y="46"/>
                </a:cxn>
                <a:cxn ang="0">
                  <a:pos x="152" y="46"/>
                </a:cxn>
                <a:cxn ang="0">
                  <a:pos x="152" y="46"/>
                </a:cxn>
                <a:cxn ang="0">
                  <a:pos x="146" y="52"/>
                </a:cxn>
                <a:cxn ang="0">
                  <a:pos x="126" y="64"/>
                </a:cxn>
                <a:cxn ang="0">
                  <a:pos x="104" y="74"/>
                </a:cxn>
                <a:cxn ang="0">
                  <a:pos x="92" y="78"/>
                </a:cxn>
                <a:cxn ang="0">
                  <a:pos x="82" y="80"/>
                </a:cxn>
                <a:cxn ang="0">
                  <a:pos x="82" y="80"/>
                </a:cxn>
                <a:cxn ang="0">
                  <a:pos x="86" y="82"/>
                </a:cxn>
                <a:cxn ang="0">
                  <a:pos x="100" y="82"/>
                </a:cxn>
                <a:cxn ang="0">
                  <a:pos x="110" y="82"/>
                </a:cxn>
                <a:cxn ang="0">
                  <a:pos x="122" y="80"/>
                </a:cxn>
                <a:cxn ang="0">
                  <a:pos x="136" y="76"/>
                </a:cxn>
                <a:cxn ang="0">
                  <a:pos x="154" y="70"/>
                </a:cxn>
                <a:cxn ang="0">
                  <a:pos x="154" y="70"/>
                </a:cxn>
              </a:cxnLst>
              <a:rect l="0" t="0" r="r" b="b"/>
              <a:pathLst>
                <a:path w="154" h="162">
                  <a:moveTo>
                    <a:pt x="154" y="70"/>
                  </a:moveTo>
                  <a:lnTo>
                    <a:pt x="154" y="70"/>
                  </a:lnTo>
                  <a:lnTo>
                    <a:pt x="148" y="82"/>
                  </a:lnTo>
                  <a:lnTo>
                    <a:pt x="140" y="96"/>
                  </a:lnTo>
                  <a:lnTo>
                    <a:pt x="132" y="112"/>
                  </a:lnTo>
                  <a:lnTo>
                    <a:pt x="120" y="128"/>
                  </a:lnTo>
                  <a:lnTo>
                    <a:pt x="106" y="142"/>
                  </a:lnTo>
                  <a:lnTo>
                    <a:pt x="98" y="148"/>
                  </a:lnTo>
                  <a:lnTo>
                    <a:pt x="88" y="154"/>
                  </a:lnTo>
                  <a:lnTo>
                    <a:pt x="80" y="158"/>
                  </a:lnTo>
                  <a:lnTo>
                    <a:pt x="70" y="160"/>
                  </a:lnTo>
                  <a:lnTo>
                    <a:pt x="70" y="160"/>
                  </a:lnTo>
                  <a:lnTo>
                    <a:pt x="60" y="162"/>
                  </a:lnTo>
                  <a:lnTo>
                    <a:pt x="52" y="160"/>
                  </a:lnTo>
                  <a:lnTo>
                    <a:pt x="44" y="160"/>
                  </a:lnTo>
                  <a:lnTo>
                    <a:pt x="36" y="156"/>
                  </a:lnTo>
                  <a:lnTo>
                    <a:pt x="24" y="148"/>
                  </a:lnTo>
                  <a:lnTo>
                    <a:pt x="14" y="138"/>
                  </a:lnTo>
                  <a:lnTo>
                    <a:pt x="10" y="124"/>
                  </a:lnTo>
                  <a:lnTo>
                    <a:pt x="8" y="110"/>
                  </a:lnTo>
                  <a:lnTo>
                    <a:pt x="10" y="104"/>
                  </a:lnTo>
                  <a:lnTo>
                    <a:pt x="12" y="98"/>
                  </a:lnTo>
                  <a:lnTo>
                    <a:pt x="16" y="92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16" y="80"/>
                  </a:lnTo>
                  <a:lnTo>
                    <a:pt x="12" y="74"/>
                  </a:lnTo>
                  <a:lnTo>
                    <a:pt x="6" y="66"/>
                  </a:lnTo>
                  <a:lnTo>
                    <a:pt x="2" y="56"/>
                  </a:lnTo>
                  <a:lnTo>
                    <a:pt x="0" y="44"/>
                  </a:lnTo>
                  <a:lnTo>
                    <a:pt x="2" y="32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10"/>
                  </a:lnTo>
                  <a:lnTo>
                    <a:pt x="24" y="4"/>
                  </a:lnTo>
                  <a:lnTo>
                    <a:pt x="32" y="2"/>
                  </a:lnTo>
                  <a:lnTo>
                    <a:pt x="42" y="0"/>
                  </a:lnTo>
                  <a:lnTo>
                    <a:pt x="50" y="0"/>
                  </a:lnTo>
                  <a:lnTo>
                    <a:pt x="58" y="4"/>
                  </a:lnTo>
                  <a:lnTo>
                    <a:pt x="76" y="12"/>
                  </a:lnTo>
                  <a:lnTo>
                    <a:pt x="112" y="34"/>
                  </a:lnTo>
                  <a:lnTo>
                    <a:pt x="132" y="44"/>
                  </a:lnTo>
                  <a:lnTo>
                    <a:pt x="142" y="4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46" y="52"/>
                  </a:lnTo>
                  <a:lnTo>
                    <a:pt x="126" y="64"/>
                  </a:lnTo>
                  <a:lnTo>
                    <a:pt x="104" y="74"/>
                  </a:lnTo>
                  <a:lnTo>
                    <a:pt x="92" y="78"/>
                  </a:lnTo>
                  <a:lnTo>
                    <a:pt x="82" y="80"/>
                  </a:lnTo>
                  <a:lnTo>
                    <a:pt x="82" y="80"/>
                  </a:lnTo>
                  <a:lnTo>
                    <a:pt x="86" y="82"/>
                  </a:lnTo>
                  <a:lnTo>
                    <a:pt x="100" y="82"/>
                  </a:lnTo>
                  <a:lnTo>
                    <a:pt x="110" y="82"/>
                  </a:lnTo>
                  <a:lnTo>
                    <a:pt x="122" y="80"/>
                  </a:lnTo>
                  <a:lnTo>
                    <a:pt x="136" y="76"/>
                  </a:lnTo>
                  <a:lnTo>
                    <a:pt x="154" y="70"/>
                  </a:lnTo>
                  <a:lnTo>
                    <a:pt x="154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8" name="Freeform 159"/>
            <p:cNvSpPr>
              <a:spLocks/>
            </p:cNvSpPr>
            <p:nvPr/>
          </p:nvSpPr>
          <p:spPr bwMode="auto">
            <a:xfrm>
              <a:off x="2871537" y="3805989"/>
              <a:ext cx="1155032" cy="1283368"/>
            </a:xfrm>
            <a:custGeom>
              <a:avLst/>
              <a:gdLst/>
              <a:ahLst/>
              <a:cxnLst>
                <a:cxn ang="0">
                  <a:pos x="130" y="158"/>
                </a:cxn>
                <a:cxn ang="0">
                  <a:pos x="130" y="158"/>
                </a:cxn>
                <a:cxn ang="0">
                  <a:pos x="130" y="148"/>
                </a:cxn>
                <a:cxn ang="0">
                  <a:pos x="130" y="122"/>
                </a:cxn>
                <a:cxn ang="0">
                  <a:pos x="134" y="88"/>
                </a:cxn>
                <a:cxn ang="0">
                  <a:pos x="136" y="70"/>
                </a:cxn>
                <a:cxn ang="0">
                  <a:pos x="142" y="52"/>
                </a:cxn>
                <a:cxn ang="0">
                  <a:pos x="142" y="52"/>
                </a:cxn>
                <a:cxn ang="0">
                  <a:pos x="144" y="42"/>
                </a:cxn>
                <a:cxn ang="0">
                  <a:pos x="142" y="32"/>
                </a:cxn>
                <a:cxn ang="0">
                  <a:pos x="140" y="24"/>
                </a:cxn>
                <a:cxn ang="0">
                  <a:pos x="134" y="16"/>
                </a:cxn>
                <a:cxn ang="0">
                  <a:pos x="128" y="10"/>
                </a:cxn>
                <a:cxn ang="0">
                  <a:pos x="118" y="4"/>
                </a:cxn>
                <a:cxn ang="0">
                  <a:pos x="110" y="2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8" y="2"/>
                </a:cxn>
                <a:cxn ang="0">
                  <a:pos x="80" y="6"/>
                </a:cxn>
                <a:cxn ang="0">
                  <a:pos x="74" y="10"/>
                </a:cxn>
                <a:cxn ang="0">
                  <a:pos x="68" y="18"/>
                </a:cxn>
                <a:cxn ang="0">
                  <a:pos x="62" y="28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52" y="34"/>
                </a:cxn>
                <a:cxn ang="0">
                  <a:pos x="34" y="36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4" y="104"/>
                </a:cxn>
                <a:cxn ang="0">
                  <a:pos x="12" y="118"/>
                </a:cxn>
                <a:cxn ang="0">
                  <a:pos x="18" y="124"/>
                </a:cxn>
                <a:cxn ang="0">
                  <a:pos x="24" y="130"/>
                </a:cxn>
                <a:cxn ang="0">
                  <a:pos x="32" y="136"/>
                </a:cxn>
                <a:cxn ang="0">
                  <a:pos x="44" y="142"/>
                </a:cxn>
                <a:cxn ang="0">
                  <a:pos x="70" y="152"/>
                </a:cxn>
                <a:cxn ang="0">
                  <a:pos x="102" y="160"/>
                </a:cxn>
                <a:cxn ang="0">
                  <a:pos x="102" y="160"/>
                </a:cxn>
                <a:cxn ang="0">
                  <a:pos x="100" y="156"/>
                </a:cxn>
                <a:cxn ang="0">
                  <a:pos x="90" y="144"/>
                </a:cxn>
                <a:cxn ang="0">
                  <a:pos x="86" y="136"/>
                </a:cxn>
                <a:cxn ang="0">
                  <a:pos x="82" y="126"/>
                </a:cxn>
                <a:cxn ang="0">
                  <a:pos x="80" y="114"/>
                </a:cxn>
                <a:cxn ang="0">
                  <a:pos x="80" y="102"/>
                </a:cxn>
                <a:cxn ang="0">
                  <a:pos x="80" y="102"/>
                </a:cxn>
                <a:cxn ang="0">
                  <a:pos x="84" y="108"/>
                </a:cxn>
                <a:cxn ang="0">
                  <a:pos x="94" y="124"/>
                </a:cxn>
                <a:cxn ang="0">
                  <a:pos x="112" y="142"/>
                </a:cxn>
                <a:cxn ang="0">
                  <a:pos x="120" y="150"/>
                </a:cxn>
                <a:cxn ang="0">
                  <a:pos x="130" y="158"/>
                </a:cxn>
                <a:cxn ang="0">
                  <a:pos x="130" y="158"/>
                </a:cxn>
              </a:cxnLst>
              <a:rect l="0" t="0" r="r" b="b"/>
              <a:pathLst>
                <a:path w="144" h="160">
                  <a:moveTo>
                    <a:pt x="130" y="158"/>
                  </a:moveTo>
                  <a:lnTo>
                    <a:pt x="130" y="158"/>
                  </a:lnTo>
                  <a:lnTo>
                    <a:pt x="130" y="148"/>
                  </a:lnTo>
                  <a:lnTo>
                    <a:pt x="130" y="122"/>
                  </a:lnTo>
                  <a:lnTo>
                    <a:pt x="134" y="88"/>
                  </a:lnTo>
                  <a:lnTo>
                    <a:pt x="136" y="70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44" y="42"/>
                  </a:lnTo>
                  <a:lnTo>
                    <a:pt x="142" y="32"/>
                  </a:lnTo>
                  <a:lnTo>
                    <a:pt x="140" y="24"/>
                  </a:lnTo>
                  <a:lnTo>
                    <a:pt x="134" y="16"/>
                  </a:lnTo>
                  <a:lnTo>
                    <a:pt x="128" y="10"/>
                  </a:lnTo>
                  <a:lnTo>
                    <a:pt x="118" y="4"/>
                  </a:lnTo>
                  <a:lnTo>
                    <a:pt x="110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8" y="2"/>
                  </a:lnTo>
                  <a:lnTo>
                    <a:pt x="80" y="6"/>
                  </a:lnTo>
                  <a:lnTo>
                    <a:pt x="74" y="10"/>
                  </a:lnTo>
                  <a:lnTo>
                    <a:pt x="68" y="18"/>
                  </a:lnTo>
                  <a:lnTo>
                    <a:pt x="62" y="28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52" y="34"/>
                  </a:lnTo>
                  <a:lnTo>
                    <a:pt x="34" y="36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4" y="104"/>
                  </a:lnTo>
                  <a:lnTo>
                    <a:pt x="12" y="118"/>
                  </a:lnTo>
                  <a:lnTo>
                    <a:pt x="18" y="124"/>
                  </a:lnTo>
                  <a:lnTo>
                    <a:pt x="24" y="130"/>
                  </a:lnTo>
                  <a:lnTo>
                    <a:pt x="32" y="136"/>
                  </a:lnTo>
                  <a:lnTo>
                    <a:pt x="44" y="142"/>
                  </a:lnTo>
                  <a:lnTo>
                    <a:pt x="70" y="152"/>
                  </a:lnTo>
                  <a:lnTo>
                    <a:pt x="102" y="160"/>
                  </a:lnTo>
                  <a:lnTo>
                    <a:pt x="102" y="160"/>
                  </a:lnTo>
                  <a:lnTo>
                    <a:pt x="100" y="156"/>
                  </a:lnTo>
                  <a:lnTo>
                    <a:pt x="90" y="144"/>
                  </a:lnTo>
                  <a:lnTo>
                    <a:pt x="86" y="136"/>
                  </a:lnTo>
                  <a:lnTo>
                    <a:pt x="82" y="126"/>
                  </a:lnTo>
                  <a:lnTo>
                    <a:pt x="80" y="114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84" y="108"/>
                  </a:lnTo>
                  <a:lnTo>
                    <a:pt x="94" y="124"/>
                  </a:lnTo>
                  <a:lnTo>
                    <a:pt x="112" y="142"/>
                  </a:lnTo>
                  <a:lnTo>
                    <a:pt x="120" y="150"/>
                  </a:lnTo>
                  <a:lnTo>
                    <a:pt x="130" y="158"/>
                  </a:lnTo>
                  <a:lnTo>
                    <a:pt x="130" y="1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9" name="Freeform 160"/>
            <p:cNvSpPr>
              <a:spLocks/>
            </p:cNvSpPr>
            <p:nvPr/>
          </p:nvSpPr>
          <p:spPr bwMode="auto">
            <a:xfrm>
              <a:off x="3689684" y="5249779"/>
              <a:ext cx="288758" cy="320842"/>
            </a:xfrm>
            <a:custGeom>
              <a:avLst/>
              <a:gdLst/>
              <a:ahLst/>
              <a:cxnLst>
                <a:cxn ang="0">
                  <a:pos x="36" y="20"/>
                </a:cxn>
                <a:cxn ang="0">
                  <a:pos x="36" y="20"/>
                </a:cxn>
                <a:cxn ang="0">
                  <a:pos x="34" y="28"/>
                </a:cxn>
                <a:cxn ang="0">
                  <a:pos x="30" y="34"/>
                </a:cxn>
                <a:cxn ang="0">
                  <a:pos x="24" y="38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10" y="38"/>
                </a:cxn>
                <a:cxn ang="0">
                  <a:pos x="6" y="34"/>
                </a:cxn>
                <a:cxn ang="0">
                  <a:pos x="2" y="28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2" y="12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6"/>
                </a:cxn>
                <a:cxn ang="0">
                  <a:pos x="34" y="12"/>
                </a:cxn>
                <a:cxn ang="0">
                  <a:pos x="36" y="20"/>
                </a:cxn>
                <a:cxn ang="0">
                  <a:pos x="36" y="20"/>
                </a:cxn>
              </a:cxnLst>
              <a:rect l="0" t="0" r="r" b="b"/>
              <a:pathLst>
                <a:path w="36" h="40">
                  <a:moveTo>
                    <a:pt x="36" y="20"/>
                  </a:moveTo>
                  <a:lnTo>
                    <a:pt x="36" y="20"/>
                  </a:lnTo>
                  <a:lnTo>
                    <a:pt x="34" y="28"/>
                  </a:lnTo>
                  <a:lnTo>
                    <a:pt x="30" y="34"/>
                  </a:lnTo>
                  <a:lnTo>
                    <a:pt x="24" y="38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0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6"/>
                  </a:lnTo>
                  <a:lnTo>
                    <a:pt x="34" y="12"/>
                  </a:lnTo>
                  <a:lnTo>
                    <a:pt x="36" y="20"/>
                  </a:lnTo>
                  <a:lnTo>
                    <a:pt x="36" y="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3200"/>
            <a:ext cx="8229600" cy="1143000"/>
          </a:xfrm>
        </p:spPr>
        <p:txBody>
          <a:bodyPr/>
          <a:lstStyle/>
          <a:p>
            <a:r>
              <a:rPr lang="en-US" dirty="0" smtClean="0"/>
              <a:t>Requirements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315"/>
          <p:cNvGrpSpPr/>
          <p:nvPr/>
        </p:nvGrpSpPr>
        <p:grpSpPr>
          <a:xfrm>
            <a:off x="0" y="0"/>
            <a:ext cx="9144000" cy="6858000"/>
            <a:chOff x="0" y="-1295400"/>
            <a:chExt cx="9144000" cy="9144000"/>
          </a:xfrm>
          <a:gradFill flip="none" rotWithShape="1">
            <a:gsLst>
              <a:gs pos="0">
                <a:schemeClr val="bg1">
                  <a:alpha val="10000"/>
                </a:schemeClr>
              </a:gs>
              <a:gs pos="36000">
                <a:schemeClr val="bg1">
                  <a:alpha val="0"/>
                </a:schemeClr>
              </a:gs>
              <a:gs pos="95000">
                <a:schemeClr val="bg1">
                  <a:alpha val="15000"/>
                </a:schemeClr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5181600" y="3340768"/>
              <a:ext cx="465221" cy="449179"/>
            </a:xfrm>
            <a:custGeom>
              <a:avLst/>
              <a:gdLst/>
              <a:ahLst/>
              <a:cxnLst>
                <a:cxn ang="0">
                  <a:pos x="2" y="44"/>
                </a:cxn>
                <a:cxn ang="0">
                  <a:pos x="2" y="44"/>
                </a:cxn>
                <a:cxn ang="0">
                  <a:pos x="8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8" y="56"/>
                </a:cxn>
                <a:cxn ang="0">
                  <a:pos x="44" y="56"/>
                </a:cxn>
                <a:cxn ang="0">
                  <a:pos x="48" y="54"/>
                </a:cxn>
                <a:cxn ang="0">
                  <a:pos x="56" y="48"/>
                </a:cxn>
                <a:cxn ang="0">
                  <a:pos x="58" y="44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6" y="36"/>
                </a:cxn>
                <a:cxn ang="0">
                  <a:pos x="52" y="32"/>
                </a:cxn>
                <a:cxn ang="0">
                  <a:pos x="48" y="28"/>
                </a:cxn>
                <a:cxn ang="0">
                  <a:pos x="48" y="28"/>
                </a:cxn>
                <a:cxn ang="0">
                  <a:pos x="50" y="26"/>
                </a:cxn>
                <a:cxn ang="0">
                  <a:pos x="52" y="20"/>
                </a:cxn>
                <a:cxn ang="0">
                  <a:pos x="54" y="16"/>
                </a:cxn>
                <a:cxn ang="0">
                  <a:pos x="54" y="12"/>
                </a:cxn>
                <a:cxn ang="0">
                  <a:pos x="52" y="8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0" y="6"/>
                </a:cxn>
                <a:cxn ang="0">
                  <a:pos x="14" y="12"/>
                </a:cxn>
                <a:cxn ang="0">
                  <a:pos x="8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32"/>
                </a:cxn>
                <a:cxn ang="0">
                  <a:pos x="18" y="30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2" y="44"/>
                </a:cxn>
                <a:cxn ang="0">
                  <a:pos x="2" y="44"/>
                </a:cxn>
              </a:cxnLst>
              <a:rect l="0" t="0" r="r" b="b"/>
              <a:pathLst>
                <a:path w="58" h="56">
                  <a:moveTo>
                    <a:pt x="2" y="44"/>
                  </a:moveTo>
                  <a:lnTo>
                    <a:pt x="2" y="44"/>
                  </a:lnTo>
                  <a:lnTo>
                    <a:pt x="8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8" y="56"/>
                  </a:lnTo>
                  <a:lnTo>
                    <a:pt x="44" y="56"/>
                  </a:lnTo>
                  <a:lnTo>
                    <a:pt x="48" y="54"/>
                  </a:lnTo>
                  <a:lnTo>
                    <a:pt x="56" y="48"/>
                  </a:lnTo>
                  <a:lnTo>
                    <a:pt x="58" y="44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6" y="36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50" y="26"/>
                  </a:lnTo>
                  <a:lnTo>
                    <a:pt x="52" y="20"/>
                  </a:lnTo>
                  <a:lnTo>
                    <a:pt x="54" y="16"/>
                  </a:lnTo>
                  <a:lnTo>
                    <a:pt x="54" y="12"/>
                  </a:lnTo>
                  <a:lnTo>
                    <a:pt x="52" y="8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0" y="6"/>
                  </a:lnTo>
                  <a:lnTo>
                    <a:pt x="14" y="12"/>
                  </a:lnTo>
                  <a:lnTo>
                    <a:pt x="8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32"/>
                  </a:lnTo>
                  <a:lnTo>
                    <a:pt x="18" y="30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2" y="44"/>
                  </a:lnTo>
                  <a:lnTo>
                    <a:pt x="2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5117432" y="3741821"/>
              <a:ext cx="401053" cy="497305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8"/>
                </a:cxn>
                <a:cxn ang="0">
                  <a:pos x="46" y="40"/>
                </a:cxn>
                <a:cxn ang="0">
                  <a:pos x="42" y="44"/>
                </a:cxn>
                <a:cxn ang="0">
                  <a:pos x="34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6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2"/>
                </a:cxn>
                <a:cxn ang="0">
                  <a:pos x="16" y="62"/>
                </a:cxn>
                <a:cxn ang="0">
                  <a:pos x="8" y="60"/>
                </a:cxn>
                <a:cxn ang="0">
                  <a:pos x="4" y="54"/>
                </a:cxn>
                <a:cxn ang="0">
                  <a:pos x="2" y="48"/>
                </a:cxn>
                <a:cxn ang="0">
                  <a:pos x="2" y="38"/>
                </a:cxn>
                <a:cxn ang="0">
                  <a:pos x="4" y="20"/>
                </a:cxn>
                <a:cxn ang="0">
                  <a:pos x="4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0" y="10"/>
                </a:cxn>
                <a:cxn ang="0">
                  <a:pos x="18" y="18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2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0" y="12"/>
                </a:cxn>
                <a:cxn ang="0">
                  <a:pos x="46" y="20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2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8"/>
                  </a:lnTo>
                  <a:lnTo>
                    <a:pt x="46" y="40"/>
                  </a:lnTo>
                  <a:lnTo>
                    <a:pt x="42" y="44"/>
                  </a:lnTo>
                  <a:lnTo>
                    <a:pt x="34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6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8" y="60"/>
                  </a:lnTo>
                  <a:lnTo>
                    <a:pt x="4" y="54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4" y="20"/>
                  </a:lnTo>
                  <a:lnTo>
                    <a:pt x="4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10" y="10"/>
                  </a:lnTo>
                  <a:lnTo>
                    <a:pt x="18" y="18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2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0" y="12"/>
                  </a:lnTo>
                  <a:lnTo>
                    <a:pt x="46" y="20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4668253" y="3757863"/>
              <a:ext cx="433137" cy="449179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50" y="6"/>
                </a:cxn>
                <a:cxn ang="0">
                  <a:pos x="52" y="14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8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4" y="12"/>
                </a:cxn>
                <a:cxn ang="0">
                  <a:pos x="10" y="10"/>
                </a:cxn>
                <a:cxn ang="0">
                  <a:pos x="18" y="8"/>
                </a:cxn>
                <a:cxn ang="0">
                  <a:pos x="34" y="6"/>
                </a:cxn>
                <a:cxn ang="0">
                  <a:pos x="40" y="4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6"/>
                </a:cxn>
                <a:cxn ang="0">
                  <a:pos x="50" y="6"/>
                </a:cxn>
              </a:cxnLst>
              <a:rect l="0" t="0" r="r" b="b"/>
              <a:pathLst>
                <a:path w="54" h="56">
                  <a:moveTo>
                    <a:pt x="50" y="6"/>
                  </a:moveTo>
                  <a:lnTo>
                    <a:pt x="50" y="6"/>
                  </a:lnTo>
                  <a:lnTo>
                    <a:pt x="52" y="14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8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4" y="12"/>
                  </a:lnTo>
                  <a:lnTo>
                    <a:pt x="10" y="10"/>
                  </a:lnTo>
                  <a:lnTo>
                    <a:pt x="18" y="8"/>
                  </a:lnTo>
                  <a:lnTo>
                    <a:pt x="34" y="6"/>
                  </a:lnTo>
                  <a:lnTo>
                    <a:pt x="40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6"/>
                  </a:lnTo>
                  <a:lnTo>
                    <a:pt x="5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4523874" y="3324726"/>
              <a:ext cx="481263" cy="481263"/>
            </a:xfrm>
            <a:custGeom>
              <a:avLst/>
              <a:gdLst/>
              <a:ahLst/>
              <a:cxnLst>
                <a:cxn ang="0">
                  <a:pos x="56" y="42"/>
                </a:cxn>
                <a:cxn ang="0">
                  <a:pos x="56" y="42"/>
                </a:cxn>
                <a:cxn ang="0">
                  <a:pos x="52" y="46"/>
                </a:cxn>
                <a:cxn ang="0">
                  <a:pos x="42" y="54"/>
                </a:cxn>
                <a:cxn ang="0">
                  <a:pos x="28" y="58"/>
                </a:cxn>
                <a:cxn ang="0">
                  <a:pos x="22" y="60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6"/>
                </a:cxn>
                <a:cxn ang="0">
                  <a:pos x="4" y="52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0" y="36"/>
                </a:cxn>
                <a:cxn ang="0">
                  <a:pos x="2" y="32"/>
                </a:cxn>
                <a:cxn ang="0">
                  <a:pos x="6" y="28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10" y="24"/>
                </a:cxn>
                <a:cxn ang="0">
                  <a:pos x="8" y="16"/>
                </a:cxn>
                <a:cxn ang="0">
                  <a:pos x="10" y="8"/>
                </a:cxn>
                <a:cxn ang="0">
                  <a:pos x="12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24" y="0"/>
                </a:cxn>
                <a:cxn ang="0">
                  <a:pos x="30" y="0"/>
                </a:cxn>
                <a:cxn ang="0">
                  <a:pos x="36" y="4"/>
                </a:cxn>
                <a:cxn ang="0">
                  <a:pos x="40" y="10"/>
                </a:cxn>
                <a:cxn ang="0">
                  <a:pos x="48" y="24"/>
                </a:cxn>
                <a:cxn ang="0">
                  <a:pos x="54" y="30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48" y="36"/>
                </a:cxn>
                <a:cxn ang="0">
                  <a:pos x="40" y="36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6" y="38"/>
                </a:cxn>
                <a:cxn ang="0">
                  <a:pos x="44" y="40"/>
                </a:cxn>
                <a:cxn ang="0">
                  <a:pos x="56" y="42"/>
                </a:cxn>
                <a:cxn ang="0">
                  <a:pos x="56" y="42"/>
                </a:cxn>
              </a:cxnLst>
              <a:rect l="0" t="0" r="r" b="b"/>
              <a:pathLst>
                <a:path w="60" h="60">
                  <a:moveTo>
                    <a:pt x="56" y="42"/>
                  </a:moveTo>
                  <a:lnTo>
                    <a:pt x="56" y="42"/>
                  </a:lnTo>
                  <a:lnTo>
                    <a:pt x="52" y="46"/>
                  </a:lnTo>
                  <a:lnTo>
                    <a:pt x="42" y="54"/>
                  </a:lnTo>
                  <a:lnTo>
                    <a:pt x="28" y="58"/>
                  </a:lnTo>
                  <a:lnTo>
                    <a:pt x="22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6"/>
                  </a:lnTo>
                  <a:lnTo>
                    <a:pt x="4" y="52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2" y="32"/>
                  </a:lnTo>
                  <a:lnTo>
                    <a:pt x="6" y="28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4"/>
                  </a:lnTo>
                  <a:lnTo>
                    <a:pt x="8" y="16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4"/>
                  </a:lnTo>
                  <a:lnTo>
                    <a:pt x="40" y="10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48" y="36"/>
                  </a:lnTo>
                  <a:lnTo>
                    <a:pt x="40" y="36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6" y="38"/>
                  </a:lnTo>
                  <a:lnTo>
                    <a:pt x="44" y="40"/>
                  </a:lnTo>
                  <a:lnTo>
                    <a:pt x="56" y="42"/>
                  </a:lnTo>
                  <a:lnTo>
                    <a:pt x="56" y="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4908884" y="3100137"/>
              <a:ext cx="449179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8"/>
                </a:cxn>
                <a:cxn ang="0">
                  <a:pos x="44" y="36"/>
                </a:cxn>
                <a:cxn ang="0">
                  <a:pos x="54" y="26"/>
                </a:cxn>
                <a:cxn ang="0">
                  <a:pos x="54" y="26"/>
                </a:cxn>
                <a:cxn ang="0">
                  <a:pos x="56" y="20"/>
                </a:cxn>
                <a:cxn ang="0">
                  <a:pos x="56" y="12"/>
                </a:cxn>
                <a:cxn ang="0">
                  <a:pos x="54" y="6"/>
                </a:cxn>
                <a:cxn ang="0">
                  <a:pos x="48" y="2"/>
                </a:cxn>
                <a:cxn ang="0">
                  <a:pos x="48" y="2"/>
                </a:cxn>
                <a:cxn ang="0">
                  <a:pos x="40" y="0"/>
                </a:cxn>
                <a:cxn ang="0">
                  <a:pos x="34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2" y="2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2" y="46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6" h="58">
                  <a:moveTo>
                    <a:pt x="32" y="58"/>
                  </a:moveTo>
                  <a:lnTo>
                    <a:pt x="32" y="58"/>
                  </a:lnTo>
                  <a:lnTo>
                    <a:pt x="38" y="48"/>
                  </a:lnTo>
                  <a:lnTo>
                    <a:pt x="44" y="36"/>
                  </a:lnTo>
                  <a:lnTo>
                    <a:pt x="54" y="26"/>
                  </a:lnTo>
                  <a:lnTo>
                    <a:pt x="54" y="26"/>
                  </a:lnTo>
                  <a:lnTo>
                    <a:pt x="56" y="20"/>
                  </a:lnTo>
                  <a:lnTo>
                    <a:pt x="56" y="12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4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2" y="46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auto">
            <a:xfrm>
              <a:off x="5037221" y="3613484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8213558" y="4207042"/>
              <a:ext cx="449179" cy="449179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0" y="44"/>
                </a:cxn>
                <a:cxn ang="0">
                  <a:pos x="6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6" y="56"/>
                </a:cxn>
                <a:cxn ang="0">
                  <a:pos x="42" y="56"/>
                </a:cxn>
                <a:cxn ang="0">
                  <a:pos x="48" y="54"/>
                </a:cxn>
                <a:cxn ang="0">
                  <a:pos x="54" y="48"/>
                </a:cxn>
                <a:cxn ang="0">
                  <a:pos x="56" y="44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4" y="34"/>
                </a:cxn>
                <a:cxn ang="0">
                  <a:pos x="50" y="30"/>
                </a:cxn>
                <a:cxn ang="0">
                  <a:pos x="46" y="28"/>
                </a:cxn>
                <a:cxn ang="0">
                  <a:pos x="46" y="28"/>
                </a:cxn>
                <a:cxn ang="0">
                  <a:pos x="48" y="26"/>
                </a:cxn>
                <a:cxn ang="0">
                  <a:pos x="50" y="18"/>
                </a:cxn>
                <a:cxn ang="0">
                  <a:pos x="52" y="14"/>
                </a:cxn>
                <a:cxn ang="0">
                  <a:pos x="52" y="10"/>
                </a:cxn>
                <a:cxn ang="0">
                  <a:pos x="50" y="6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18" y="4"/>
                </a:cxn>
                <a:cxn ang="0">
                  <a:pos x="12" y="12"/>
                </a:cxn>
                <a:cxn ang="0">
                  <a:pos x="6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8" y="32"/>
                </a:cxn>
                <a:cxn ang="0">
                  <a:pos x="16" y="30"/>
                </a:cxn>
                <a:cxn ang="0">
                  <a:pos x="24" y="30"/>
                </a:cxn>
                <a:cxn ang="0">
                  <a:pos x="24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0" y="44"/>
                </a:cxn>
                <a:cxn ang="0">
                  <a:pos x="0" y="44"/>
                </a:cxn>
              </a:cxnLst>
              <a:rect l="0" t="0" r="r" b="b"/>
              <a:pathLst>
                <a:path w="56" h="56">
                  <a:moveTo>
                    <a:pt x="0" y="44"/>
                  </a:moveTo>
                  <a:lnTo>
                    <a:pt x="0" y="44"/>
                  </a:lnTo>
                  <a:lnTo>
                    <a:pt x="6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6" y="56"/>
                  </a:lnTo>
                  <a:lnTo>
                    <a:pt x="42" y="56"/>
                  </a:lnTo>
                  <a:lnTo>
                    <a:pt x="48" y="54"/>
                  </a:lnTo>
                  <a:lnTo>
                    <a:pt x="54" y="48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34"/>
                  </a:lnTo>
                  <a:lnTo>
                    <a:pt x="50" y="30"/>
                  </a:lnTo>
                  <a:lnTo>
                    <a:pt x="46" y="28"/>
                  </a:lnTo>
                  <a:lnTo>
                    <a:pt x="46" y="28"/>
                  </a:lnTo>
                  <a:lnTo>
                    <a:pt x="48" y="26"/>
                  </a:lnTo>
                  <a:lnTo>
                    <a:pt x="50" y="18"/>
                  </a:lnTo>
                  <a:lnTo>
                    <a:pt x="52" y="14"/>
                  </a:lnTo>
                  <a:lnTo>
                    <a:pt x="52" y="10"/>
                  </a:lnTo>
                  <a:lnTo>
                    <a:pt x="50" y="6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4"/>
                  </a:lnTo>
                  <a:lnTo>
                    <a:pt x="12" y="12"/>
                  </a:lnTo>
                  <a:lnTo>
                    <a:pt x="6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8" y="32"/>
                  </a:lnTo>
                  <a:lnTo>
                    <a:pt x="16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0" y="44"/>
                  </a:lnTo>
                  <a:lnTo>
                    <a:pt x="0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8133347" y="4608095"/>
              <a:ext cx="401053" cy="481263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6"/>
                </a:cxn>
                <a:cxn ang="0">
                  <a:pos x="46" y="40"/>
                </a:cxn>
                <a:cxn ang="0">
                  <a:pos x="42" y="42"/>
                </a:cxn>
                <a:cxn ang="0">
                  <a:pos x="36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4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0"/>
                </a:cxn>
                <a:cxn ang="0">
                  <a:pos x="16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2" y="46"/>
                </a:cxn>
                <a:cxn ang="0">
                  <a:pos x="2" y="38"/>
                </a:cxn>
                <a:cxn ang="0">
                  <a:pos x="4" y="18"/>
                </a:cxn>
                <a:cxn ang="0">
                  <a:pos x="4" y="1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0" y="10"/>
                </a:cxn>
                <a:cxn ang="0">
                  <a:pos x="18" y="16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2"/>
                </a:cxn>
                <a:cxn ang="0">
                  <a:pos x="20" y="16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0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2" y="12"/>
                </a:cxn>
                <a:cxn ang="0">
                  <a:pos x="46" y="18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0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6"/>
                  </a:lnTo>
                  <a:lnTo>
                    <a:pt x="46" y="40"/>
                  </a:lnTo>
                  <a:lnTo>
                    <a:pt x="42" y="42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4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2" y="46"/>
                  </a:lnTo>
                  <a:lnTo>
                    <a:pt x="2" y="38"/>
                  </a:lnTo>
                  <a:lnTo>
                    <a:pt x="4" y="18"/>
                  </a:lnTo>
                  <a:lnTo>
                    <a:pt x="4" y="1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0" y="10"/>
                  </a:lnTo>
                  <a:lnTo>
                    <a:pt x="18" y="1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2"/>
                  </a:lnTo>
                  <a:lnTo>
                    <a:pt x="20" y="16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2" y="12"/>
                  </a:lnTo>
                  <a:lnTo>
                    <a:pt x="46" y="18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7684168" y="4624137"/>
              <a:ext cx="433137" cy="449179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50" y="4"/>
                </a:cxn>
                <a:cxn ang="0">
                  <a:pos x="52" y="12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6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38"/>
                </a:cxn>
                <a:cxn ang="0">
                  <a:pos x="2" y="34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6" y="12"/>
                </a:cxn>
                <a:cxn ang="0">
                  <a:pos x="12" y="8"/>
                </a:cxn>
                <a:cxn ang="0">
                  <a:pos x="18" y="6"/>
                </a:cxn>
                <a:cxn ang="0">
                  <a:pos x="34" y="4"/>
                </a:cxn>
                <a:cxn ang="0">
                  <a:pos x="40" y="2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54" h="56">
                  <a:moveTo>
                    <a:pt x="50" y="4"/>
                  </a:moveTo>
                  <a:lnTo>
                    <a:pt x="50" y="4"/>
                  </a:lnTo>
                  <a:lnTo>
                    <a:pt x="52" y="12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6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12" y="8"/>
                  </a:lnTo>
                  <a:lnTo>
                    <a:pt x="18" y="6"/>
                  </a:lnTo>
                  <a:lnTo>
                    <a:pt x="34" y="4"/>
                  </a:lnTo>
                  <a:lnTo>
                    <a:pt x="40" y="2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7539789" y="4174958"/>
              <a:ext cx="481263" cy="497305"/>
            </a:xfrm>
            <a:custGeom>
              <a:avLst/>
              <a:gdLst/>
              <a:ahLst/>
              <a:cxnLst>
                <a:cxn ang="0">
                  <a:pos x="56" y="44"/>
                </a:cxn>
                <a:cxn ang="0">
                  <a:pos x="56" y="44"/>
                </a:cxn>
                <a:cxn ang="0">
                  <a:pos x="52" y="48"/>
                </a:cxn>
                <a:cxn ang="0">
                  <a:pos x="42" y="54"/>
                </a:cxn>
                <a:cxn ang="0">
                  <a:pos x="28" y="60"/>
                </a:cxn>
                <a:cxn ang="0">
                  <a:pos x="22" y="62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0" y="38"/>
                </a:cxn>
                <a:cxn ang="0">
                  <a:pos x="2" y="34"/>
                </a:cxn>
                <a:cxn ang="0">
                  <a:pos x="6" y="30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4"/>
                </a:cxn>
                <a:cxn ang="0">
                  <a:pos x="8" y="18"/>
                </a:cxn>
                <a:cxn ang="0">
                  <a:pos x="10" y="10"/>
                </a:cxn>
                <a:cxn ang="0">
                  <a:pos x="12" y="6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24" y="0"/>
                </a:cxn>
                <a:cxn ang="0">
                  <a:pos x="32" y="2"/>
                </a:cxn>
                <a:cxn ang="0">
                  <a:pos x="36" y="6"/>
                </a:cxn>
                <a:cxn ang="0">
                  <a:pos x="40" y="12"/>
                </a:cxn>
                <a:cxn ang="0">
                  <a:pos x="50" y="26"/>
                </a:cxn>
                <a:cxn ang="0">
                  <a:pos x="54" y="32"/>
                </a:cxn>
                <a:cxn ang="0">
                  <a:pos x="60" y="36"/>
                </a:cxn>
                <a:cxn ang="0">
                  <a:pos x="60" y="36"/>
                </a:cxn>
                <a:cxn ang="0">
                  <a:pos x="48" y="38"/>
                </a:cxn>
                <a:cxn ang="0">
                  <a:pos x="40" y="38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6" y="40"/>
                </a:cxn>
                <a:cxn ang="0">
                  <a:pos x="44" y="42"/>
                </a:cxn>
                <a:cxn ang="0">
                  <a:pos x="56" y="44"/>
                </a:cxn>
                <a:cxn ang="0">
                  <a:pos x="56" y="44"/>
                </a:cxn>
              </a:cxnLst>
              <a:rect l="0" t="0" r="r" b="b"/>
              <a:pathLst>
                <a:path w="60" h="62">
                  <a:moveTo>
                    <a:pt x="56" y="44"/>
                  </a:moveTo>
                  <a:lnTo>
                    <a:pt x="56" y="44"/>
                  </a:lnTo>
                  <a:lnTo>
                    <a:pt x="52" y="48"/>
                  </a:lnTo>
                  <a:lnTo>
                    <a:pt x="42" y="54"/>
                  </a:lnTo>
                  <a:lnTo>
                    <a:pt x="28" y="60"/>
                  </a:lnTo>
                  <a:lnTo>
                    <a:pt x="22" y="62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38"/>
                  </a:lnTo>
                  <a:lnTo>
                    <a:pt x="2" y="34"/>
                  </a:lnTo>
                  <a:lnTo>
                    <a:pt x="6" y="30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4"/>
                  </a:lnTo>
                  <a:lnTo>
                    <a:pt x="8" y="18"/>
                  </a:lnTo>
                  <a:lnTo>
                    <a:pt x="10" y="10"/>
                  </a:lnTo>
                  <a:lnTo>
                    <a:pt x="12" y="6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6" y="6"/>
                  </a:lnTo>
                  <a:lnTo>
                    <a:pt x="40" y="12"/>
                  </a:lnTo>
                  <a:lnTo>
                    <a:pt x="50" y="26"/>
                  </a:lnTo>
                  <a:lnTo>
                    <a:pt x="54" y="32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48" y="38"/>
                  </a:lnTo>
                  <a:lnTo>
                    <a:pt x="40" y="38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6" y="40"/>
                  </a:lnTo>
                  <a:lnTo>
                    <a:pt x="44" y="42"/>
                  </a:lnTo>
                  <a:lnTo>
                    <a:pt x="56" y="44"/>
                  </a:lnTo>
                  <a:lnTo>
                    <a:pt x="56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7924800" y="3966411"/>
              <a:ext cx="465221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6"/>
                </a:cxn>
                <a:cxn ang="0">
                  <a:pos x="46" y="36"/>
                </a:cxn>
                <a:cxn ang="0">
                  <a:pos x="54" y="24"/>
                </a:cxn>
                <a:cxn ang="0">
                  <a:pos x="54" y="24"/>
                </a:cxn>
                <a:cxn ang="0">
                  <a:pos x="58" y="18"/>
                </a:cxn>
                <a:cxn ang="0">
                  <a:pos x="58" y="12"/>
                </a:cxn>
                <a:cxn ang="0">
                  <a:pos x="54" y="6"/>
                </a:cxn>
                <a:cxn ang="0">
                  <a:pos x="48" y="0"/>
                </a:cxn>
                <a:cxn ang="0">
                  <a:pos x="48" y="0"/>
                </a:cxn>
                <a:cxn ang="0">
                  <a:pos x="42" y="0"/>
                </a:cxn>
                <a:cxn ang="0">
                  <a:pos x="36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4" y="2"/>
                </a:cxn>
                <a:cxn ang="0">
                  <a:pos x="10" y="2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38"/>
                </a:cxn>
                <a:cxn ang="0">
                  <a:pos x="14" y="46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8" h="58">
                  <a:moveTo>
                    <a:pt x="32" y="58"/>
                  </a:moveTo>
                  <a:lnTo>
                    <a:pt x="32" y="58"/>
                  </a:lnTo>
                  <a:lnTo>
                    <a:pt x="38" y="46"/>
                  </a:lnTo>
                  <a:lnTo>
                    <a:pt x="46" y="36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8" y="18"/>
                  </a:lnTo>
                  <a:lnTo>
                    <a:pt x="58" y="12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6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38"/>
                  </a:lnTo>
                  <a:lnTo>
                    <a:pt x="14" y="46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8053137" y="4479758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0" y="2442411"/>
              <a:ext cx="1122947" cy="1155032"/>
            </a:xfrm>
            <a:custGeom>
              <a:avLst/>
              <a:gdLst/>
              <a:ahLst/>
              <a:cxnLst>
                <a:cxn ang="0">
                  <a:pos x="114" y="24"/>
                </a:cxn>
                <a:cxn ang="0">
                  <a:pos x="130" y="46"/>
                </a:cxn>
                <a:cxn ang="0">
                  <a:pos x="132" y="74"/>
                </a:cxn>
                <a:cxn ang="0">
                  <a:pos x="122" y="100"/>
                </a:cxn>
                <a:cxn ang="0">
                  <a:pos x="102" y="124"/>
                </a:cxn>
                <a:cxn ang="0">
                  <a:pos x="88" y="134"/>
                </a:cxn>
                <a:cxn ang="0">
                  <a:pos x="62" y="140"/>
                </a:cxn>
                <a:cxn ang="0">
                  <a:pos x="52" y="138"/>
                </a:cxn>
                <a:cxn ang="0">
                  <a:pos x="36" y="124"/>
                </a:cxn>
                <a:cxn ang="0">
                  <a:pos x="36" y="104"/>
                </a:cxn>
                <a:cxn ang="0">
                  <a:pos x="38" y="98"/>
                </a:cxn>
                <a:cxn ang="0">
                  <a:pos x="46" y="90"/>
                </a:cxn>
                <a:cxn ang="0">
                  <a:pos x="52" y="88"/>
                </a:cxn>
                <a:cxn ang="0">
                  <a:pos x="62" y="88"/>
                </a:cxn>
                <a:cxn ang="0">
                  <a:pos x="80" y="100"/>
                </a:cxn>
                <a:cxn ang="0">
                  <a:pos x="82" y="102"/>
                </a:cxn>
                <a:cxn ang="0">
                  <a:pos x="68" y="86"/>
                </a:cxn>
                <a:cxn ang="0">
                  <a:pos x="56" y="82"/>
                </a:cxn>
                <a:cxn ang="0">
                  <a:pos x="42" y="86"/>
                </a:cxn>
                <a:cxn ang="0">
                  <a:pos x="34" y="92"/>
                </a:cxn>
                <a:cxn ang="0">
                  <a:pos x="28" y="106"/>
                </a:cxn>
                <a:cxn ang="0">
                  <a:pos x="30" y="120"/>
                </a:cxn>
                <a:cxn ang="0">
                  <a:pos x="38" y="132"/>
                </a:cxn>
                <a:cxn ang="0">
                  <a:pos x="50" y="140"/>
                </a:cxn>
                <a:cxn ang="0">
                  <a:pos x="56" y="144"/>
                </a:cxn>
                <a:cxn ang="0">
                  <a:pos x="76" y="144"/>
                </a:cxn>
                <a:cxn ang="0">
                  <a:pos x="100" y="132"/>
                </a:cxn>
                <a:cxn ang="0">
                  <a:pos x="122" y="110"/>
                </a:cxn>
                <a:cxn ang="0">
                  <a:pos x="136" y="86"/>
                </a:cxn>
                <a:cxn ang="0">
                  <a:pos x="138" y="78"/>
                </a:cxn>
                <a:cxn ang="0">
                  <a:pos x="140" y="60"/>
                </a:cxn>
                <a:cxn ang="0">
                  <a:pos x="132" y="38"/>
                </a:cxn>
                <a:cxn ang="0">
                  <a:pos x="110" y="16"/>
                </a:cxn>
                <a:cxn ang="0">
                  <a:pos x="80" y="2"/>
                </a:cxn>
                <a:cxn ang="0">
                  <a:pos x="64" y="0"/>
                </a:cxn>
                <a:cxn ang="0">
                  <a:pos x="30" y="2"/>
                </a:cxn>
                <a:cxn ang="0">
                  <a:pos x="0" y="16"/>
                </a:cxn>
                <a:cxn ang="0">
                  <a:pos x="0" y="26"/>
                </a:cxn>
                <a:cxn ang="0">
                  <a:pos x="26" y="12"/>
                </a:cxn>
                <a:cxn ang="0">
                  <a:pos x="58" y="8"/>
                </a:cxn>
                <a:cxn ang="0">
                  <a:pos x="88" y="12"/>
                </a:cxn>
                <a:cxn ang="0">
                  <a:pos x="114" y="24"/>
                </a:cxn>
              </a:cxnLst>
              <a:rect l="0" t="0" r="r" b="b"/>
              <a:pathLst>
                <a:path w="140" h="144">
                  <a:moveTo>
                    <a:pt x="114" y="24"/>
                  </a:moveTo>
                  <a:lnTo>
                    <a:pt x="114" y="24"/>
                  </a:lnTo>
                  <a:lnTo>
                    <a:pt x="124" y="34"/>
                  </a:lnTo>
                  <a:lnTo>
                    <a:pt x="130" y="46"/>
                  </a:lnTo>
                  <a:lnTo>
                    <a:pt x="132" y="60"/>
                  </a:lnTo>
                  <a:lnTo>
                    <a:pt x="132" y="74"/>
                  </a:lnTo>
                  <a:lnTo>
                    <a:pt x="128" y="86"/>
                  </a:lnTo>
                  <a:lnTo>
                    <a:pt x="122" y="100"/>
                  </a:lnTo>
                  <a:lnTo>
                    <a:pt x="112" y="112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88" y="134"/>
                  </a:lnTo>
                  <a:lnTo>
                    <a:pt x="76" y="138"/>
                  </a:lnTo>
                  <a:lnTo>
                    <a:pt x="62" y="140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42" y="132"/>
                  </a:lnTo>
                  <a:lnTo>
                    <a:pt x="36" y="124"/>
                  </a:lnTo>
                  <a:lnTo>
                    <a:pt x="34" y="11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8" y="98"/>
                  </a:lnTo>
                  <a:lnTo>
                    <a:pt x="42" y="94"/>
                  </a:lnTo>
                  <a:lnTo>
                    <a:pt x="46" y="90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6" y="86"/>
                  </a:lnTo>
                  <a:lnTo>
                    <a:pt x="62" y="88"/>
                  </a:lnTo>
                  <a:lnTo>
                    <a:pt x="72" y="92"/>
                  </a:lnTo>
                  <a:lnTo>
                    <a:pt x="80" y="100"/>
                  </a:lnTo>
                  <a:lnTo>
                    <a:pt x="82" y="102"/>
                  </a:lnTo>
                  <a:lnTo>
                    <a:pt x="82" y="102"/>
                  </a:lnTo>
                  <a:lnTo>
                    <a:pt x="74" y="92"/>
                  </a:lnTo>
                  <a:lnTo>
                    <a:pt x="68" y="86"/>
                  </a:lnTo>
                  <a:lnTo>
                    <a:pt x="64" y="84"/>
                  </a:lnTo>
                  <a:lnTo>
                    <a:pt x="56" y="82"/>
                  </a:lnTo>
                  <a:lnTo>
                    <a:pt x="50" y="82"/>
                  </a:lnTo>
                  <a:lnTo>
                    <a:pt x="42" y="86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30" y="98"/>
                  </a:lnTo>
                  <a:lnTo>
                    <a:pt x="28" y="106"/>
                  </a:lnTo>
                  <a:lnTo>
                    <a:pt x="28" y="112"/>
                  </a:lnTo>
                  <a:lnTo>
                    <a:pt x="30" y="120"/>
                  </a:lnTo>
                  <a:lnTo>
                    <a:pt x="34" y="126"/>
                  </a:lnTo>
                  <a:lnTo>
                    <a:pt x="38" y="132"/>
                  </a:lnTo>
                  <a:lnTo>
                    <a:pt x="44" y="136"/>
                  </a:lnTo>
                  <a:lnTo>
                    <a:pt x="50" y="140"/>
                  </a:lnTo>
                  <a:lnTo>
                    <a:pt x="50" y="140"/>
                  </a:lnTo>
                  <a:lnTo>
                    <a:pt x="56" y="144"/>
                  </a:lnTo>
                  <a:lnTo>
                    <a:pt x="62" y="144"/>
                  </a:lnTo>
                  <a:lnTo>
                    <a:pt x="76" y="144"/>
                  </a:lnTo>
                  <a:lnTo>
                    <a:pt x="88" y="140"/>
                  </a:lnTo>
                  <a:lnTo>
                    <a:pt x="100" y="132"/>
                  </a:lnTo>
                  <a:lnTo>
                    <a:pt x="112" y="122"/>
                  </a:lnTo>
                  <a:lnTo>
                    <a:pt x="122" y="110"/>
                  </a:lnTo>
                  <a:lnTo>
                    <a:pt x="130" y="98"/>
                  </a:lnTo>
                  <a:lnTo>
                    <a:pt x="136" y="86"/>
                  </a:lnTo>
                  <a:lnTo>
                    <a:pt x="136" y="86"/>
                  </a:lnTo>
                  <a:lnTo>
                    <a:pt x="138" y="78"/>
                  </a:lnTo>
                  <a:lnTo>
                    <a:pt x="140" y="68"/>
                  </a:lnTo>
                  <a:lnTo>
                    <a:pt x="140" y="60"/>
                  </a:lnTo>
                  <a:lnTo>
                    <a:pt x="138" y="52"/>
                  </a:lnTo>
                  <a:lnTo>
                    <a:pt x="132" y="38"/>
                  </a:lnTo>
                  <a:lnTo>
                    <a:pt x="124" y="26"/>
                  </a:lnTo>
                  <a:lnTo>
                    <a:pt x="110" y="16"/>
                  </a:lnTo>
                  <a:lnTo>
                    <a:pt x="96" y="8"/>
                  </a:lnTo>
                  <a:lnTo>
                    <a:pt x="80" y="2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48" y="0"/>
                  </a:lnTo>
                  <a:lnTo>
                    <a:pt x="30" y="2"/>
                  </a:lnTo>
                  <a:lnTo>
                    <a:pt x="14" y="8"/>
                  </a:lnTo>
                  <a:lnTo>
                    <a:pt x="0" y="1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2" y="18"/>
                  </a:lnTo>
                  <a:lnTo>
                    <a:pt x="26" y="12"/>
                  </a:lnTo>
                  <a:lnTo>
                    <a:pt x="42" y="8"/>
                  </a:lnTo>
                  <a:lnTo>
                    <a:pt x="58" y="8"/>
                  </a:lnTo>
                  <a:lnTo>
                    <a:pt x="74" y="8"/>
                  </a:lnTo>
                  <a:lnTo>
                    <a:pt x="88" y="12"/>
                  </a:lnTo>
                  <a:lnTo>
                    <a:pt x="102" y="16"/>
                  </a:lnTo>
                  <a:lnTo>
                    <a:pt x="114" y="24"/>
                  </a:lnTo>
                  <a:lnTo>
                    <a:pt x="114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1171074" y="7463589"/>
              <a:ext cx="1796716" cy="385011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12" y="0"/>
                </a:cxn>
                <a:cxn ang="0">
                  <a:pos x="92" y="4"/>
                </a:cxn>
                <a:cxn ang="0">
                  <a:pos x="72" y="12"/>
                </a:cxn>
                <a:cxn ang="0">
                  <a:pos x="52" y="20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0" y="48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80" y="16"/>
                </a:cxn>
                <a:cxn ang="0">
                  <a:pos x="98" y="12"/>
                </a:cxn>
                <a:cxn ang="0">
                  <a:pos x="116" y="10"/>
                </a:cxn>
                <a:cxn ang="0">
                  <a:pos x="134" y="10"/>
                </a:cxn>
                <a:cxn ang="0">
                  <a:pos x="152" y="14"/>
                </a:cxn>
                <a:cxn ang="0">
                  <a:pos x="170" y="18"/>
                </a:cxn>
                <a:cxn ang="0">
                  <a:pos x="188" y="26"/>
                </a:cxn>
                <a:cxn ang="0">
                  <a:pos x="204" y="36"/>
                </a:cxn>
                <a:cxn ang="0">
                  <a:pos x="204" y="36"/>
                </a:cxn>
                <a:cxn ang="0">
                  <a:pos x="218" y="48"/>
                </a:cxn>
                <a:cxn ang="0">
                  <a:pos x="224" y="48"/>
                </a:cxn>
                <a:cxn ang="0">
                  <a:pos x="224" y="48"/>
                </a:cxn>
                <a:cxn ang="0">
                  <a:pos x="214" y="38"/>
                </a:cxn>
                <a:cxn ang="0">
                  <a:pos x="202" y="26"/>
                </a:cxn>
                <a:cxn ang="0">
                  <a:pos x="188" y="18"/>
                </a:cxn>
                <a:cxn ang="0">
                  <a:pos x="174" y="10"/>
                </a:cxn>
                <a:cxn ang="0">
                  <a:pos x="158" y="6"/>
                </a:cxn>
                <a:cxn ang="0">
                  <a:pos x="144" y="2"/>
                </a:cxn>
                <a:cxn ang="0">
                  <a:pos x="128" y="0"/>
                </a:cxn>
                <a:cxn ang="0">
                  <a:pos x="112" y="0"/>
                </a:cxn>
                <a:cxn ang="0">
                  <a:pos x="112" y="0"/>
                </a:cxn>
              </a:cxnLst>
              <a:rect l="0" t="0" r="r" b="b"/>
              <a:pathLst>
                <a:path w="224" h="48">
                  <a:moveTo>
                    <a:pt x="112" y="0"/>
                  </a:moveTo>
                  <a:lnTo>
                    <a:pt x="112" y="0"/>
                  </a:lnTo>
                  <a:lnTo>
                    <a:pt x="92" y="4"/>
                  </a:lnTo>
                  <a:lnTo>
                    <a:pt x="72" y="12"/>
                  </a:lnTo>
                  <a:lnTo>
                    <a:pt x="52" y="20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0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80" y="16"/>
                  </a:lnTo>
                  <a:lnTo>
                    <a:pt x="98" y="12"/>
                  </a:lnTo>
                  <a:lnTo>
                    <a:pt x="116" y="10"/>
                  </a:lnTo>
                  <a:lnTo>
                    <a:pt x="134" y="10"/>
                  </a:lnTo>
                  <a:lnTo>
                    <a:pt x="152" y="14"/>
                  </a:lnTo>
                  <a:lnTo>
                    <a:pt x="170" y="18"/>
                  </a:lnTo>
                  <a:lnTo>
                    <a:pt x="188" y="26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18" y="48"/>
                  </a:lnTo>
                  <a:lnTo>
                    <a:pt x="224" y="48"/>
                  </a:lnTo>
                  <a:lnTo>
                    <a:pt x="224" y="48"/>
                  </a:lnTo>
                  <a:lnTo>
                    <a:pt x="214" y="38"/>
                  </a:lnTo>
                  <a:lnTo>
                    <a:pt x="202" y="26"/>
                  </a:lnTo>
                  <a:lnTo>
                    <a:pt x="188" y="18"/>
                  </a:lnTo>
                  <a:lnTo>
                    <a:pt x="174" y="10"/>
                  </a:lnTo>
                  <a:lnTo>
                    <a:pt x="158" y="6"/>
                  </a:lnTo>
                  <a:lnTo>
                    <a:pt x="144" y="2"/>
                  </a:lnTo>
                  <a:lnTo>
                    <a:pt x="128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320842" y="5362074"/>
              <a:ext cx="2277979" cy="2486526"/>
            </a:xfrm>
            <a:custGeom>
              <a:avLst/>
              <a:gdLst/>
              <a:ahLst/>
              <a:cxnLst>
                <a:cxn ang="0">
                  <a:pos x="148" y="194"/>
                </a:cxn>
                <a:cxn ang="0">
                  <a:pos x="136" y="122"/>
                </a:cxn>
                <a:cxn ang="0">
                  <a:pos x="136" y="92"/>
                </a:cxn>
                <a:cxn ang="0">
                  <a:pos x="152" y="48"/>
                </a:cxn>
                <a:cxn ang="0">
                  <a:pos x="188" y="14"/>
                </a:cxn>
                <a:cxn ang="0">
                  <a:pos x="216" y="4"/>
                </a:cxn>
                <a:cxn ang="0">
                  <a:pos x="254" y="18"/>
                </a:cxn>
                <a:cxn ang="0">
                  <a:pos x="274" y="54"/>
                </a:cxn>
                <a:cxn ang="0">
                  <a:pos x="278" y="86"/>
                </a:cxn>
                <a:cxn ang="0">
                  <a:pos x="262" y="124"/>
                </a:cxn>
                <a:cxn ang="0">
                  <a:pos x="242" y="132"/>
                </a:cxn>
                <a:cxn ang="0">
                  <a:pos x="216" y="118"/>
                </a:cxn>
                <a:cxn ang="0">
                  <a:pos x="214" y="106"/>
                </a:cxn>
                <a:cxn ang="0">
                  <a:pos x="216" y="94"/>
                </a:cxn>
                <a:cxn ang="0">
                  <a:pos x="234" y="84"/>
                </a:cxn>
                <a:cxn ang="0">
                  <a:pos x="248" y="84"/>
                </a:cxn>
                <a:cxn ang="0">
                  <a:pos x="222" y="82"/>
                </a:cxn>
                <a:cxn ang="0">
                  <a:pos x="208" y="100"/>
                </a:cxn>
                <a:cxn ang="0">
                  <a:pos x="208" y="118"/>
                </a:cxn>
                <a:cxn ang="0">
                  <a:pos x="224" y="132"/>
                </a:cxn>
                <a:cxn ang="0">
                  <a:pos x="244" y="134"/>
                </a:cxn>
                <a:cxn ang="0">
                  <a:pos x="258" y="130"/>
                </a:cxn>
                <a:cxn ang="0">
                  <a:pos x="278" y="104"/>
                </a:cxn>
                <a:cxn ang="0">
                  <a:pos x="282" y="60"/>
                </a:cxn>
                <a:cxn ang="0">
                  <a:pos x="276" y="34"/>
                </a:cxn>
                <a:cxn ang="0">
                  <a:pos x="260" y="12"/>
                </a:cxn>
                <a:cxn ang="0">
                  <a:pos x="224" y="0"/>
                </a:cxn>
                <a:cxn ang="0">
                  <a:pos x="178" y="12"/>
                </a:cxn>
                <a:cxn ang="0">
                  <a:pos x="152" y="32"/>
                </a:cxn>
                <a:cxn ang="0">
                  <a:pos x="132" y="70"/>
                </a:cxn>
                <a:cxn ang="0">
                  <a:pos x="126" y="116"/>
                </a:cxn>
                <a:cxn ang="0">
                  <a:pos x="136" y="164"/>
                </a:cxn>
                <a:cxn ang="0">
                  <a:pos x="138" y="196"/>
                </a:cxn>
                <a:cxn ang="0">
                  <a:pos x="126" y="234"/>
                </a:cxn>
                <a:cxn ang="0">
                  <a:pos x="106" y="258"/>
                </a:cxn>
                <a:cxn ang="0">
                  <a:pos x="72" y="272"/>
                </a:cxn>
                <a:cxn ang="0">
                  <a:pos x="30" y="274"/>
                </a:cxn>
                <a:cxn ang="0">
                  <a:pos x="44" y="220"/>
                </a:cxn>
                <a:cxn ang="0">
                  <a:pos x="50" y="164"/>
                </a:cxn>
                <a:cxn ang="0">
                  <a:pos x="42" y="58"/>
                </a:cxn>
                <a:cxn ang="0">
                  <a:pos x="30" y="24"/>
                </a:cxn>
                <a:cxn ang="0">
                  <a:pos x="42" y="92"/>
                </a:cxn>
                <a:cxn ang="0">
                  <a:pos x="40" y="182"/>
                </a:cxn>
                <a:cxn ang="0">
                  <a:pos x="26" y="252"/>
                </a:cxn>
                <a:cxn ang="0">
                  <a:pos x="0" y="310"/>
                </a:cxn>
                <a:cxn ang="0">
                  <a:pos x="26" y="284"/>
                </a:cxn>
                <a:cxn ang="0">
                  <a:pos x="52" y="286"/>
                </a:cxn>
                <a:cxn ang="0">
                  <a:pos x="96" y="278"/>
                </a:cxn>
                <a:cxn ang="0">
                  <a:pos x="122" y="258"/>
                </a:cxn>
                <a:cxn ang="0">
                  <a:pos x="142" y="222"/>
                </a:cxn>
              </a:cxnLst>
              <a:rect l="0" t="0" r="r" b="b"/>
              <a:pathLst>
                <a:path w="284" h="310">
                  <a:moveTo>
                    <a:pt x="146" y="206"/>
                  </a:moveTo>
                  <a:lnTo>
                    <a:pt x="146" y="206"/>
                  </a:lnTo>
                  <a:lnTo>
                    <a:pt x="148" y="194"/>
                  </a:lnTo>
                  <a:lnTo>
                    <a:pt x="148" y="180"/>
                  </a:lnTo>
                  <a:lnTo>
                    <a:pt x="142" y="152"/>
                  </a:lnTo>
                  <a:lnTo>
                    <a:pt x="136" y="122"/>
                  </a:lnTo>
                  <a:lnTo>
                    <a:pt x="136" y="106"/>
                  </a:lnTo>
                  <a:lnTo>
                    <a:pt x="136" y="92"/>
                  </a:lnTo>
                  <a:lnTo>
                    <a:pt x="136" y="92"/>
                  </a:lnTo>
                  <a:lnTo>
                    <a:pt x="138" y="76"/>
                  </a:lnTo>
                  <a:lnTo>
                    <a:pt x="144" y="62"/>
                  </a:lnTo>
                  <a:lnTo>
                    <a:pt x="152" y="48"/>
                  </a:lnTo>
                  <a:lnTo>
                    <a:pt x="162" y="34"/>
                  </a:lnTo>
                  <a:lnTo>
                    <a:pt x="174" y="24"/>
                  </a:lnTo>
                  <a:lnTo>
                    <a:pt x="188" y="14"/>
                  </a:lnTo>
                  <a:lnTo>
                    <a:pt x="202" y="8"/>
                  </a:lnTo>
                  <a:lnTo>
                    <a:pt x="216" y="4"/>
                  </a:lnTo>
                  <a:lnTo>
                    <a:pt x="216" y="4"/>
                  </a:lnTo>
                  <a:lnTo>
                    <a:pt x="230" y="6"/>
                  </a:lnTo>
                  <a:lnTo>
                    <a:pt x="244" y="10"/>
                  </a:lnTo>
                  <a:lnTo>
                    <a:pt x="254" y="18"/>
                  </a:lnTo>
                  <a:lnTo>
                    <a:pt x="264" y="28"/>
                  </a:lnTo>
                  <a:lnTo>
                    <a:pt x="270" y="40"/>
                  </a:lnTo>
                  <a:lnTo>
                    <a:pt x="274" y="54"/>
                  </a:lnTo>
                  <a:lnTo>
                    <a:pt x="278" y="70"/>
                  </a:lnTo>
                  <a:lnTo>
                    <a:pt x="278" y="86"/>
                  </a:lnTo>
                  <a:lnTo>
                    <a:pt x="278" y="86"/>
                  </a:lnTo>
                  <a:lnTo>
                    <a:pt x="274" y="100"/>
                  </a:lnTo>
                  <a:lnTo>
                    <a:pt x="270" y="114"/>
                  </a:lnTo>
                  <a:lnTo>
                    <a:pt x="262" y="124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42" y="132"/>
                  </a:lnTo>
                  <a:lnTo>
                    <a:pt x="232" y="130"/>
                  </a:lnTo>
                  <a:lnTo>
                    <a:pt x="222" y="126"/>
                  </a:lnTo>
                  <a:lnTo>
                    <a:pt x="216" y="118"/>
                  </a:lnTo>
                  <a:lnTo>
                    <a:pt x="216" y="118"/>
                  </a:lnTo>
                  <a:lnTo>
                    <a:pt x="214" y="112"/>
                  </a:lnTo>
                  <a:lnTo>
                    <a:pt x="214" y="106"/>
                  </a:lnTo>
                  <a:lnTo>
                    <a:pt x="214" y="100"/>
                  </a:lnTo>
                  <a:lnTo>
                    <a:pt x="216" y="94"/>
                  </a:lnTo>
                  <a:lnTo>
                    <a:pt x="216" y="94"/>
                  </a:lnTo>
                  <a:lnTo>
                    <a:pt x="220" y="90"/>
                  </a:lnTo>
                  <a:lnTo>
                    <a:pt x="224" y="86"/>
                  </a:lnTo>
                  <a:lnTo>
                    <a:pt x="234" y="84"/>
                  </a:lnTo>
                  <a:lnTo>
                    <a:pt x="244" y="82"/>
                  </a:lnTo>
                  <a:lnTo>
                    <a:pt x="248" y="84"/>
                  </a:lnTo>
                  <a:lnTo>
                    <a:pt x="248" y="84"/>
                  </a:lnTo>
                  <a:lnTo>
                    <a:pt x="234" y="80"/>
                  </a:lnTo>
                  <a:lnTo>
                    <a:pt x="228" y="82"/>
                  </a:lnTo>
                  <a:lnTo>
                    <a:pt x="222" y="82"/>
                  </a:lnTo>
                  <a:lnTo>
                    <a:pt x="216" y="86"/>
                  </a:lnTo>
                  <a:lnTo>
                    <a:pt x="212" y="92"/>
                  </a:lnTo>
                  <a:lnTo>
                    <a:pt x="208" y="100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118"/>
                  </a:lnTo>
                  <a:lnTo>
                    <a:pt x="212" y="124"/>
                  </a:lnTo>
                  <a:lnTo>
                    <a:pt x="216" y="128"/>
                  </a:lnTo>
                  <a:lnTo>
                    <a:pt x="224" y="132"/>
                  </a:lnTo>
                  <a:lnTo>
                    <a:pt x="230" y="134"/>
                  </a:lnTo>
                  <a:lnTo>
                    <a:pt x="238" y="134"/>
                  </a:lnTo>
                  <a:lnTo>
                    <a:pt x="244" y="134"/>
                  </a:lnTo>
                  <a:lnTo>
                    <a:pt x="252" y="134"/>
                  </a:lnTo>
                  <a:lnTo>
                    <a:pt x="252" y="134"/>
                  </a:lnTo>
                  <a:lnTo>
                    <a:pt x="258" y="130"/>
                  </a:lnTo>
                  <a:lnTo>
                    <a:pt x="264" y="128"/>
                  </a:lnTo>
                  <a:lnTo>
                    <a:pt x="272" y="118"/>
                  </a:lnTo>
                  <a:lnTo>
                    <a:pt x="278" y="104"/>
                  </a:lnTo>
                  <a:lnTo>
                    <a:pt x="282" y="90"/>
                  </a:lnTo>
                  <a:lnTo>
                    <a:pt x="284" y="76"/>
                  </a:lnTo>
                  <a:lnTo>
                    <a:pt x="282" y="60"/>
                  </a:lnTo>
                  <a:lnTo>
                    <a:pt x="280" y="46"/>
                  </a:lnTo>
                  <a:lnTo>
                    <a:pt x="276" y="34"/>
                  </a:lnTo>
                  <a:lnTo>
                    <a:pt x="276" y="34"/>
                  </a:lnTo>
                  <a:lnTo>
                    <a:pt x="270" y="26"/>
                  </a:lnTo>
                  <a:lnTo>
                    <a:pt x="266" y="18"/>
                  </a:lnTo>
                  <a:lnTo>
                    <a:pt x="260" y="12"/>
                  </a:lnTo>
                  <a:lnTo>
                    <a:pt x="254" y="8"/>
                  </a:lnTo>
                  <a:lnTo>
                    <a:pt x="240" y="2"/>
                  </a:lnTo>
                  <a:lnTo>
                    <a:pt x="224" y="0"/>
                  </a:lnTo>
                  <a:lnTo>
                    <a:pt x="208" y="2"/>
                  </a:lnTo>
                  <a:lnTo>
                    <a:pt x="192" y="6"/>
                  </a:lnTo>
                  <a:lnTo>
                    <a:pt x="178" y="12"/>
                  </a:lnTo>
                  <a:lnTo>
                    <a:pt x="164" y="22"/>
                  </a:lnTo>
                  <a:lnTo>
                    <a:pt x="164" y="22"/>
                  </a:lnTo>
                  <a:lnTo>
                    <a:pt x="152" y="32"/>
                  </a:lnTo>
                  <a:lnTo>
                    <a:pt x="144" y="44"/>
                  </a:lnTo>
                  <a:lnTo>
                    <a:pt x="136" y="58"/>
                  </a:lnTo>
                  <a:lnTo>
                    <a:pt x="132" y="70"/>
                  </a:lnTo>
                  <a:lnTo>
                    <a:pt x="128" y="86"/>
                  </a:lnTo>
                  <a:lnTo>
                    <a:pt x="126" y="100"/>
                  </a:lnTo>
                  <a:lnTo>
                    <a:pt x="126" y="116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36" y="164"/>
                  </a:lnTo>
                  <a:lnTo>
                    <a:pt x="138" y="180"/>
                  </a:lnTo>
                  <a:lnTo>
                    <a:pt x="138" y="196"/>
                  </a:lnTo>
                  <a:lnTo>
                    <a:pt x="138" y="196"/>
                  </a:lnTo>
                  <a:lnTo>
                    <a:pt x="136" y="212"/>
                  </a:lnTo>
                  <a:lnTo>
                    <a:pt x="132" y="224"/>
                  </a:lnTo>
                  <a:lnTo>
                    <a:pt x="126" y="234"/>
                  </a:lnTo>
                  <a:lnTo>
                    <a:pt x="120" y="244"/>
                  </a:lnTo>
                  <a:lnTo>
                    <a:pt x="114" y="252"/>
                  </a:lnTo>
                  <a:lnTo>
                    <a:pt x="106" y="258"/>
                  </a:lnTo>
                  <a:lnTo>
                    <a:pt x="98" y="264"/>
                  </a:lnTo>
                  <a:lnTo>
                    <a:pt x="90" y="268"/>
                  </a:lnTo>
                  <a:lnTo>
                    <a:pt x="72" y="272"/>
                  </a:lnTo>
                  <a:lnTo>
                    <a:pt x="56" y="274"/>
                  </a:lnTo>
                  <a:lnTo>
                    <a:pt x="42" y="274"/>
                  </a:lnTo>
                  <a:lnTo>
                    <a:pt x="30" y="274"/>
                  </a:lnTo>
                  <a:lnTo>
                    <a:pt x="30" y="274"/>
                  </a:lnTo>
                  <a:lnTo>
                    <a:pt x="38" y="246"/>
                  </a:lnTo>
                  <a:lnTo>
                    <a:pt x="44" y="220"/>
                  </a:lnTo>
                  <a:lnTo>
                    <a:pt x="48" y="192"/>
                  </a:lnTo>
                  <a:lnTo>
                    <a:pt x="50" y="164"/>
                  </a:lnTo>
                  <a:lnTo>
                    <a:pt x="50" y="164"/>
                  </a:lnTo>
                  <a:lnTo>
                    <a:pt x="52" y="130"/>
                  </a:lnTo>
                  <a:lnTo>
                    <a:pt x="48" y="94"/>
                  </a:lnTo>
                  <a:lnTo>
                    <a:pt x="42" y="58"/>
                  </a:lnTo>
                  <a:lnTo>
                    <a:pt x="32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6" y="46"/>
                  </a:lnTo>
                  <a:lnTo>
                    <a:pt x="40" y="68"/>
                  </a:lnTo>
                  <a:lnTo>
                    <a:pt x="42" y="92"/>
                  </a:lnTo>
                  <a:lnTo>
                    <a:pt x="44" y="120"/>
                  </a:lnTo>
                  <a:lnTo>
                    <a:pt x="44" y="150"/>
                  </a:lnTo>
                  <a:lnTo>
                    <a:pt x="40" y="182"/>
                  </a:lnTo>
                  <a:lnTo>
                    <a:pt x="34" y="216"/>
                  </a:lnTo>
                  <a:lnTo>
                    <a:pt x="26" y="252"/>
                  </a:lnTo>
                  <a:lnTo>
                    <a:pt x="26" y="252"/>
                  </a:lnTo>
                  <a:lnTo>
                    <a:pt x="20" y="268"/>
                  </a:lnTo>
                  <a:lnTo>
                    <a:pt x="14" y="284"/>
                  </a:lnTo>
                  <a:lnTo>
                    <a:pt x="0" y="310"/>
                  </a:lnTo>
                  <a:lnTo>
                    <a:pt x="12" y="310"/>
                  </a:lnTo>
                  <a:lnTo>
                    <a:pt x="12" y="310"/>
                  </a:lnTo>
                  <a:lnTo>
                    <a:pt x="26" y="284"/>
                  </a:lnTo>
                  <a:lnTo>
                    <a:pt x="26" y="284"/>
                  </a:lnTo>
                  <a:lnTo>
                    <a:pt x="36" y="286"/>
                  </a:lnTo>
                  <a:lnTo>
                    <a:pt x="52" y="286"/>
                  </a:lnTo>
                  <a:lnTo>
                    <a:pt x="68" y="286"/>
                  </a:lnTo>
                  <a:lnTo>
                    <a:pt x="86" y="282"/>
                  </a:lnTo>
                  <a:lnTo>
                    <a:pt x="96" y="278"/>
                  </a:lnTo>
                  <a:lnTo>
                    <a:pt x="104" y="272"/>
                  </a:lnTo>
                  <a:lnTo>
                    <a:pt x="112" y="266"/>
                  </a:lnTo>
                  <a:lnTo>
                    <a:pt x="122" y="258"/>
                  </a:lnTo>
                  <a:lnTo>
                    <a:pt x="128" y="248"/>
                  </a:lnTo>
                  <a:lnTo>
                    <a:pt x="136" y="236"/>
                  </a:lnTo>
                  <a:lnTo>
                    <a:pt x="142" y="222"/>
                  </a:lnTo>
                  <a:lnTo>
                    <a:pt x="146" y="206"/>
                  </a:lnTo>
                  <a:lnTo>
                    <a:pt x="146" y="20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8710863" y="-733926"/>
              <a:ext cx="433137" cy="1138989"/>
            </a:xfrm>
            <a:custGeom>
              <a:avLst/>
              <a:gdLst/>
              <a:ahLst/>
              <a:cxnLst>
                <a:cxn ang="0">
                  <a:pos x="2" y="126"/>
                </a:cxn>
                <a:cxn ang="0">
                  <a:pos x="2" y="126"/>
                </a:cxn>
                <a:cxn ang="0">
                  <a:pos x="6" y="120"/>
                </a:cxn>
                <a:cxn ang="0">
                  <a:pos x="18" y="106"/>
                </a:cxn>
                <a:cxn ang="0">
                  <a:pos x="24" y="100"/>
                </a:cxn>
                <a:cxn ang="0">
                  <a:pos x="34" y="92"/>
                </a:cxn>
                <a:cxn ang="0">
                  <a:pos x="42" y="88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48" y="88"/>
                </a:cxn>
                <a:cxn ang="0">
                  <a:pos x="34" y="98"/>
                </a:cxn>
                <a:cxn ang="0">
                  <a:pos x="28" y="106"/>
                </a:cxn>
                <a:cxn ang="0">
                  <a:pos x="20" y="116"/>
                </a:cxn>
                <a:cxn ang="0">
                  <a:pos x="16" y="128"/>
                </a:cxn>
                <a:cxn ang="0">
                  <a:pos x="12" y="142"/>
                </a:cxn>
                <a:cxn ang="0">
                  <a:pos x="12" y="142"/>
                </a:cxn>
                <a:cxn ang="0">
                  <a:pos x="22" y="142"/>
                </a:cxn>
                <a:cxn ang="0">
                  <a:pos x="54" y="138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2" y="4"/>
                </a:cxn>
                <a:cxn ang="0">
                  <a:pos x="30" y="8"/>
                </a:cxn>
                <a:cxn ang="0">
                  <a:pos x="20" y="16"/>
                </a:cxn>
                <a:cxn ang="0">
                  <a:pos x="12" y="28"/>
                </a:cxn>
                <a:cxn ang="0">
                  <a:pos x="6" y="44"/>
                </a:cxn>
                <a:cxn ang="0">
                  <a:pos x="2" y="64"/>
                </a:cxn>
                <a:cxn ang="0">
                  <a:pos x="0" y="92"/>
                </a:cxn>
                <a:cxn ang="0">
                  <a:pos x="2" y="126"/>
                </a:cxn>
                <a:cxn ang="0">
                  <a:pos x="2" y="126"/>
                </a:cxn>
              </a:cxnLst>
              <a:rect l="0" t="0" r="r" b="b"/>
              <a:pathLst>
                <a:path w="54" h="142">
                  <a:moveTo>
                    <a:pt x="2" y="126"/>
                  </a:moveTo>
                  <a:lnTo>
                    <a:pt x="2" y="126"/>
                  </a:lnTo>
                  <a:lnTo>
                    <a:pt x="6" y="120"/>
                  </a:lnTo>
                  <a:lnTo>
                    <a:pt x="18" y="106"/>
                  </a:lnTo>
                  <a:lnTo>
                    <a:pt x="24" y="100"/>
                  </a:lnTo>
                  <a:lnTo>
                    <a:pt x="34" y="92"/>
                  </a:lnTo>
                  <a:lnTo>
                    <a:pt x="42" y="88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48" y="88"/>
                  </a:lnTo>
                  <a:lnTo>
                    <a:pt x="34" y="98"/>
                  </a:lnTo>
                  <a:lnTo>
                    <a:pt x="28" y="106"/>
                  </a:lnTo>
                  <a:lnTo>
                    <a:pt x="20" y="116"/>
                  </a:lnTo>
                  <a:lnTo>
                    <a:pt x="16" y="128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22" y="142"/>
                  </a:lnTo>
                  <a:lnTo>
                    <a:pt x="54" y="138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2" y="4"/>
                  </a:lnTo>
                  <a:lnTo>
                    <a:pt x="30" y="8"/>
                  </a:lnTo>
                  <a:lnTo>
                    <a:pt x="20" y="16"/>
                  </a:lnTo>
                  <a:lnTo>
                    <a:pt x="12" y="28"/>
                  </a:lnTo>
                  <a:lnTo>
                    <a:pt x="6" y="44"/>
                  </a:lnTo>
                  <a:lnTo>
                    <a:pt x="2" y="64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2" y="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8791074" y="469232"/>
              <a:ext cx="352926" cy="208547"/>
            </a:xfrm>
            <a:custGeom>
              <a:avLst/>
              <a:gdLst/>
              <a:ahLst/>
              <a:cxnLst>
                <a:cxn ang="0">
                  <a:pos x="44" y="26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26" y="4"/>
                </a:cxn>
                <a:cxn ang="0">
                  <a:pos x="14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4" y="14"/>
                </a:cxn>
                <a:cxn ang="0">
                  <a:pos x="24" y="18"/>
                </a:cxn>
                <a:cxn ang="0">
                  <a:pos x="34" y="22"/>
                </a:cxn>
                <a:cxn ang="0">
                  <a:pos x="44" y="26"/>
                </a:cxn>
                <a:cxn ang="0">
                  <a:pos x="44" y="26"/>
                </a:cxn>
              </a:cxnLst>
              <a:rect l="0" t="0" r="r" b="b"/>
              <a:pathLst>
                <a:path w="44" h="26">
                  <a:moveTo>
                    <a:pt x="44" y="26"/>
                  </a:moveTo>
                  <a:lnTo>
                    <a:pt x="44" y="0"/>
                  </a:lnTo>
                  <a:lnTo>
                    <a:pt x="44" y="0"/>
                  </a:lnTo>
                  <a:lnTo>
                    <a:pt x="26" y="4"/>
                  </a:lnTo>
                  <a:lnTo>
                    <a:pt x="14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24" y="18"/>
                  </a:lnTo>
                  <a:lnTo>
                    <a:pt x="34" y="22"/>
                  </a:lnTo>
                  <a:lnTo>
                    <a:pt x="44" y="26"/>
                  </a:lnTo>
                  <a:lnTo>
                    <a:pt x="44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8726905" y="677779"/>
              <a:ext cx="417095" cy="753979"/>
            </a:xfrm>
            <a:custGeom>
              <a:avLst/>
              <a:gdLst/>
              <a:ahLst/>
              <a:cxnLst>
                <a:cxn ang="0">
                  <a:pos x="52" y="94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34" y="4"/>
                </a:cxn>
                <a:cxn ang="0">
                  <a:pos x="18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0" y="6"/>
                </a:cxn>
                <a:cxn ang="0">
                  <a:pos x="18" y="14"/>
                </a:cxn>
                <a:cxn ang="0">
                  <a:pos x="26" y="26"/>
                </a:cxn>
                <a:cxn ang="0">
                  <a:pos x="32" y="40"/>
                </a:cxn>
                <a:cxn ang="0">
                  <a:pos x="42" y="68"/>
                </a:cxn>
                <a:cxn ang="0">
                  <a:pos x="52" y="94"/>
                </a:cxn>
                <a:cxn ang="0">
                  <a:pos x="52" y="94"/>
                </a:cxn>
              </a:cxnLst>
              <a:rect l="0" t="0" r="r" b="b"/>
              <a:pathLst>
                <a:path w="52" h="94">
                  <a:moveTo>
                    <a:pt x="52" y="94"/>
                  </a:moveTo>
                  <a:lnTo>
                    <a:pt x="52" y="10"/>
                  </a:lnTo>
                  <a:lnTo>
                    <a:pt x="52" y="10"/>
                  </a:lnTo>
                  <a:lnTo>
                    <a:pt x="34" y="4"/>
                  </a:lnTo>
                  <a:lnTo>
                    <a:pt x="18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6"/>
                  </a:lnTo>
                  <a:lnTo>
                    <a:pt x="18" y="14"/>
                  </a:lnTo>
                  <a:lnTo>
                    <a:pt x="26" y="26"/>
                  </a:lnTo>
                  <a:lnTo>
                    <a:pt x="32" y="40"/>
                  </a:lnTo>
                  <a:lnTo>
                    <a:pt x="42" y="68"/>
                  </a:lnTo>
                  <a:lnTo>
                    <a:pt x="52" y="94"/>
                  </a:lnTo>
                  <a:lnTo>
                    <a:pt x="52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7860632" y="741947"/>
              <a:ext cx="1138989" cy="1187116"/>
            </a:xfrm>
            <a:custGeom>
              <a:avLst/>
              <a:gdLst/>
              <a:ahLst/>
              <a:cxnLst>
                <a:cxn ang="0">
                  <a:pos x="98" y="8"/>
                </a:cxn>
                <a:cxn ang="0">
                  <a:pos x="98" y="8"/>
                </a:cxn>
                <a:cxn ang="0">
                  <a:pos x="98" y="22"/>
                </a:cxn>
                <a:cxn ang="0">
                  <a:pos x="96" y="36"/>
                </a:cxn>
                <a:cxn ang="0">
                  <a:pos x="94" y="46"/>
                </a:cxn>
                <a:cxn ang="0">
                  <a:pos x="90" y="54"/>
                </a:cxn>
                <a:cxn ang="0">
                  <a:pos x="86" y="66"/>
                </a:cxn>
                <a:cxn ang="0">
                  <a:pos x="82" y="68"/>
                </a:cxn>
                <a:cxn ang="0">
                  <a:pos x="82" y="68"/>
                </a:cxn>
                <a:cxn ang="0">
                  <a:pos x="86" y="56"/>
                </a:cxn>
                <a:cxn ang="0">
                  <a:pos x="86" y="44"/>
                </a:cxn>
                <a:cxn ang="0">
                  <a:pos x="86" y="32"/>
                </a:cxn>
                <a:cxn ang="0">
                  <a:pos x="86" y="22"/>
                </a:cxn>
                <a:cxn ang="0">
                  <a:pos x="82" y="6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6" y="8"/>
                </a:cxn>
                <a:cxn ang="0">
                  <a:pos x="72" y="14"/>
                </a:cxn>
                <a:cxn ang="0">
                  <a:pos x="60" y="26"/>
                </a:cxn>
                <a:cxn ang="0">
                  <a:pos x="28" y="48"/>
                </a:cxn>
                <a:cxn ang="0">
                  <a:pos x="12" y="60"/>
                </a:cxn>
                <a:cxn ang="0">
                  <a:pos x="6" y="68"/>
                </a:cxn>
                <a:cxn ang="0">
                  <a:pos x="2" y="76"/>
                </a:cxn>
                <a:cxn ang="0">
                  <a:pos x="0" y="84"/>
                </a:cxn>
                <a:cxn ang="0">
                  <a:pos x="0" y="94"/>
                </a:cxn>
                <a:cxn ang="0">
                  <a:pos x="2" y="104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4" y="126"/>
                </a:cxn>
                <a:cxn ang="0">
                  <a:pos x="24" y="130"/>
                </a:cxn>
                <a:cxn ang="0">
                  <a:pos x="32" y="132"/>
                </a:cxn>
                <a:cxn ang="0">
                  <a:pos x="42" y="132"/>
                </a:cxn>
                <a:cxn ang="0">
                  <a:pos x="58" y="128"/>
                </a:cxn>
                <a:cxn ang="0">
                  <a:pos x="64" y="126"/>
                </a:cxn>
                <a:cxn ang="0">
                  <a:pos x="64" y="126"/>
                </a:cxn>
                <a:cxn ang="0">
                  <a:pos x="66" y="130"/>
                </a:cxn>
                <a:cxn ang="0">
                  <a:pos x="70" y="136"/>
                </a:cxn>
                <a:cxn ang="0">
                  <a:pos x="76" y="140"/>
                </a:cxn>
                <a:cxn ang="0">
                  <a:pos x="82" y="144"/>
                </a:cxn>
                <a:cxn ang="0">
                  <a:pos x="90" y="148"/>
                </a:cxn>
                <a:cxn ang="0">
                  <a:pos x="102" y="148"/>
                </a:cxn>
                <a:cxn ang="0">
                  <a:pos x="102" y="148"/>
                </a:cxn>
                <a:cxn ang="0">
                  <a:pos x="114" y="146"/>
                </a:cxn>
                <a:cxn ang="0">
                  <a:pos x="124" y="142"/>
                </a:cxn>
                <a:cxn ang="0">
                  <a:pos x="132" y="136"/>
                </a:cxn>
                <a:cxn ang="0">
                  <a:pos x="136" y="126"/>
                </a:cxn>
                <a:cxn ang="0">
                  <a:pos x="140" y="116"/>
                </a:cxn>
                <a:cxn ang="0">
                  <a:pos x="142" y="104"/>
                </a:cxn>
                <a:cxn ang="0">
                  <a:pos x="142" y="92"/>
                </a:cxn>
                <a:cxn ang="0">
                  <a:pos x="140" y="80"/>
                </a:cxn>
                <a:cxn ang="0">
                  <a:pos x="140" y="80"/>
                </a:cxn>
                <a:cxn ang="0">
                  <a:pos x="134" y="62"/>
                </a:cxn>
                <a:cxn ang="0">
                  <a:pos x="128" y="46"/>
                </a:cxn>
                <a:cxn ang="0">
                  <a:pos x="120" y="34"/>
                </a:cxn>
                <a:cxn ang="0">
                  <a:pos x="114" y="24"/>
                </a:cxn>
                <a:cxn ang="0">
                  <a:pos x="102" y="12"/>
                </a:cxn>
                <a:cxn ang="0">
                  <a:pos x="98" y="8"/>
                </a:cxn>
                <a:cxn ang="0">
                  <a:pos x="98" y="8"/>
                </a:cxn>
              </a:cxnLst>
              <a:rect l="0" t="0" r="r" b="b"/>
              <a:pathLst>
                <a:path w="142" h="148">
                  <a:moveTo>
                    <a:pt x="98" y="8"/>
                  </a:moveTo>
                  <a:lnTo>
                    <a:pt x="98" y="8"/>
                  </a:lnTo>
                  <a:lnTo>
                    <a:pt x="98" y="22"/>
                  </a:lnTo>
                  <a:lnTo>
                    <a:pt x="96" y="36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86" y="66"/>
                  </a:lnTo>
                  <a:lnTo>
                    <a:pt x="82" y="68"/>
                  </a:lnTo>
                  <a:lnTo>
                    <a:pt x="82" y="68"/>
                  </a:lnTo>
                  <a:lnTo>
                    <a:pt x="86" y="56"/>
                  </a:lnTo>
                  <a:lnTo>
                    <a:pt x="86" y="44"/>
                  </a:lnTo>
                  <a:lnTo>
                    <a:pt x="86" y="32"/>
                  </a:lnTo>
                  <a:lnTo>
                    <a:pt x="86" y="22"/>
                  </a:lnTo>
                  <a:lnTo>
                    <a:pt x="82" y="6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6" y="8"/>
                  </a:lnTo>
                  <a:lnTo>
                    <a:pt x="72" y="14"/>
                  </a:lnTo>
                  <a:lnTo>
                    <a:pt x="60" y="26"/>
                  </a:lnTo>
                  <a:lnTo>
                    <a:pt x="28" y="48"/>
                  </a:lnTo>
                  <a:lnTo>
                    <a:pt x="12" y="60"/>
                  </a:lnTo>
                  <a:lnTo>
                    <a:pt x="6" y="68"/>
                  </a:lnTo>
                  <a:lnTo>
                    <a:pt x="2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04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4" y="126"/>
                  </a:lnTo>
                  <a:lnTo>
                    <a:pt x="24" y="130"/>
                  </a:lnTo>
                  <a:lnTo>
                    <a:pt x="32" y="132"/>
                  </a:lnTo>
                  <a:lnTo>
                    <a:pt x="42" y="132"/>
                  </a:lnTo>
                  <a:lnTo>
                    <a:pt x="58" y="128"/>
                  </a:lnTo>
                  <a:lnTo>
                    <a:pt x="64" y="126"/>
                  </a:lnTo>
                  <a:lnTo>
                    <a:pt x="64" y="126"/>
                  </a:lnTo>
                  <a:lnTo>
                    <a:pt x="66" y="130"/>
                  </a:lnTo>
                  <a:lnTo>
                    <a:pt x="70" y="136"/>
                  </a:lnTo>
                  <a:lnTo>
                    <a:pt x="76" y="140"/>
                  </a:lnTo>
                  <a:lnTo>
                    <a:pt x="82" y="144"/>
                  </a:lnTo>
                  <a:lnTo>
                    <a:pt x="90" y="148"/>
                  </a:lnTo>
                  <a:lnTo>
                    <a:pt x="102" y="148"/>
                  </a:lnTo>
                  <a:lnTo>
                    <a:pt x="102" y="148"/>
                  </a:lnTo>
                  <a:lnTo>
                    <a:pt x="114" y="146"/>
                  </a:lnTo>
                  <a:lnTo>
                    <a:pt x="124" y="142"/>
                  </a:lnTo>
                  <a:lnTo>
                    <a:pt x="132" y="136"/>
                  </a:lnTo>
                  <a:lnTo>
                    <a:pt x="136" y="126"/>
                  </a:lnTo>
                  <a:lnTo>
                    <a:pt x="140" y="116"/>
                  </a:lnTo>
                  <a:lnTo>
                    <a:pt x="142" y="104"/>
                  </a:lnTo>
                  <a:lnTo>
                    <a:pt x="142" y="92"/>
                  </a:lnTo>
                  <a:lnTo>
                    <a:pt x="140" y="80"/>
                  </a:lnTo>
                  <a:lnTo>
                    <a:pt x="140" y="80"/>
                  </a:lnTo>
                  <a:lnTo>
                    <a:pt x="134" y="62"/>
                  </a:lnTo>
                  <a:lnTo>
                    <a:pt x="128" y="46"/>
                  </a:lnTo>
                  <a:lnTo>
                    <a:pt x="120" y="34"/>
                  </a:lnTo>
                  <a:lnTo>
                    <a:pt x="114" y="24"/>
                  </a:lnTo>
                  <a:lnTo>
                    <a:pt x="102" y="12"/>
                  </a:lnTo>
                  <a:lnTo>
                    <a:pt x="98" y="8"/>
                  </a:lnTo>
                  <a:lnTo>
                    <a:pt x="9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7106653" y="68179"/>
              <a:ext cx="1171074" cy="1235242"/>
            </a:xfrm>
            <a:custGeom>
              <a:avLst/>
              <a:gdLst/>
              <a:ahLst/>
              <a:cxnLst>
                <a:cxn ang="0">
                  <a:pos x="146" y="66"/>
                </a:cxn>
                <a:cxn ang="0">
                  <a:pos x="146" y="66"/>
                </a:cxn>
                <a:cxn ang="0">
                  <a:pos x="132" y="72"/>
                </a:cxn>
                <a:cxn ang="0">
                  <a:pos x="118" y="76"/>
                </a:cxn>
                <a:cxn ang="0">
                  <a:pos x="106" y="78"/>
                </a:cxn>
                <a:cxn ang="0">
                  <a:pos x="96" y="78"/>
                </a:cxn>
                <a:cxn ang="0">
                  <a:pos x="82" y="78"/>
                </a:cxn>
                <a:cxn ang="0">
                  <a:pos x="78" y="76"/>
                </a:cxn>
                <a:cxn ang="0">
                  <a:pos x="78" y="76"/>
                </a:cxn>
                <a:cxn ang="0">
                  <a:pos x="88" y="74"/>
                </a:cxn>
                <a:cxn ang="0">
                  <a:pos x="100" y="72"/>
                </a:cxn>
                <a:cxn ang="0">
                  <a:pos x="122" y="60"/>
                </a:cxn>
                <a:cxn ang="0">
                  <a:pos x="146" y="44"/>
                </a:cxn>
                <a:cxn ang="0">
                  <a:pos x="146" y="44"/>
                </a:cxn>
                <a:cxn ang="0">
                  <a:pos x="136" y="44"/>
                </a:cxn>
                <a:cxn ang="0">
                  <a:pos x="126" y="42"/>
                </a:cxn>
                <a:cxn ang="0">
                  <a:pos x="108" y="32"/>
                </a:cxn>
                <a:cxn ang="0">
                  <a:pos x="72" y="12"/>
                </a:cxn>
                <a:cxn ang="0">
                  <a:pos x="56" y="2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30"/>
                </a:cxn>
                <a:cxn ang="0">
                  <a:pos x="0" y="42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2" y="70"/>
                </a:cxn>
                <a:cxn ang="0">
                  <a:pos x="16" y="76"/>
                </a:cxn>
                <a:cxn ang="0">
                  <a:pos x="22" y="82"/>
                </a:cxn>
                <a:cxn ang="0">
                  <a:pos x="22" y="82"/>
                </a:cxn>
                <a:cxn ang="0">
                  <a:pos x="16" y="86"/>
                </a:cxn>
                <a:cxn ang="0">
                  <a:pos x="12" y="92"/>
                </a:cxn>
                <a:cxn ang="0">
                  <a:pos x="10" y="98"/>
                </a:cxn>
                <a:cxn ang="0">
                  <a:pos x="8" y="106"/>
                </a:cxn>
                <a:cxn ang="0">
                  <a:pos x="10" y="118"/>
                </a:cxn>
                <a:cxn ang="0">
                  <a:pos x="14" y="130"/>
                </a:cxn>
                <a:cxn ang="0">
                  <a:pos x="22" y="142"/>
                </a:cxn>
                <a:cxn ang="0">
                  <a:pos x="36" y="150"/>
                </a:cxn>
                <a:cxn ang="0">
                  <a:pos x="42" y="152"/>
                </a:cxn>
                <a:cxn ang="0">
                  <a:pos x="50" y="154"/>
                </a:cxn>
                <a:cxn ang="0">
                  <a:pos x="58" y="154"/>
                </a:cxn>
                <a:cxn ang="0">
                  <a:pos x="68" y="152"/>
                </a:cxn>
                <a:cxn ang="0">
                  <a:pos x="68" y="152"/>
                </a:cxn>
                <a:cxn ang="0">
                  <a:pos x="76" y="150"/>
                </a:cxn>
                <a:cxn ang="0">
                  <a:pos x="86" y="146"/>
                </a:cxn>
                <a:cxn ang="0">
                  <a:pos x="102" y="136"/>
                </a:cxn>
                <a:cxn ang="0">
                  <a:pos x="114" y="122"/>
                </a:cxn>
                <a:cxn ang="0">
                  <a:pos x="126" y="106"/>
                </a:cxn>
                <a:cxn ang="0">
                  <a:pos x="134" y="92"/>
                </a:cxn>
                <a:cxn ang="0">
                  <a:pos x="142" y="78"/>
                </a:cxn>
                <a:cxn ang="0">
                  <a:pos x="146" y="66"/>
                </a:cxn>
                <a:cxn ang="0">
                  <a:pos x="146" y="66"/>
                </a:cxn>
              </a:cxnLst>
              <a:rect l="0" t="0" r="r" b="b"/>
              <a:pathLst>
                <a:path w="146" h="154">
                  <a:moveTo>
                    <a:pt x="146" y="66"/>
                  </a:moveTo>
                  <a:lnTo>
                    <a:pt x="146" y="66"/>
                  </a:lnTo>
                  <a:lnTo>
                    <a:pt x="132" y="72"/>
                  </a:lnTo>
                  <a:lnTo>
                    <a:pt x="118" y="76"/>
                  </a:lnTo>
                  <a:lnTo>
                    <a:pt x="106" y="78"/>
                  </a:lnTo>
                  <a:lnTo>
                    <a:pt x="96" y="78"/>
                  </a:lnTo>
                  <a:lnTo>
                    <a:pt x="82" y="78"/>
                  </a:lnTo>
                  <a:lnTo>
                    <a:pt x="78" y="76"/>
                  </a:lnTo>
                  <a:lnTo>
                    <a:pt x="78" y="76"/>
                  </a:lnTo>
                  <a:lnTo>
                    <a:pt x="88" y="74"/>
                  </a:lnTo>
                  <a:lnTo>
                    <a:pt x="100" y="72"/>
                  </a:lnTo>
                  <a:lnTo>
                    <a:pt x="122" y="60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36" y="44"/>
                  </a:lnTo>
                  <a:lnTo>
                    <a:pt x="126" y="42"/>
                  </a:lnTo>
                  <a:lnTo>
                    <a:pt x="108" y="32"/>
                  </a:lnTo>
                  <a:lnTo>
                    <a:pt x="72" y="12"/>
                  </a:lnTo>
                  <a:lnTo>
                    <a:pt x="56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30"/>
                  </a:lnTo>
                  <a:lnTo>
                    <a:pt x="0" y="42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2" y="70"/>
                  </a:lnTo>
                  <a:lnTo>
                    <a:pt x="16" y="76"/>
                  </a:lnTo>
                  <a:lnTo>
                    <a:pt x="22" y="82"/>
                  </a:lnTo>
                  <a:lnTo>
                    <a:pt x="22" y="82"/>
                  </a:lnTo>
                  <a:lnTo>
                    <a:pt x="16" y="86"/>
                  </a:lnTo>
                  <a:lnTo>
                    <a:pt x="12" y="92"/>
                  </a:lnTo>
                  <a:lnTo>
                    <a:pt x="10" y="98"/>
                  </a:lnTo>
                  <a:lnTo>
                    <a:pt x="8" y="106"/>
                  </a:lnTo>
                  <a:lnTo>
                    <a:pt x="10" y="118"/>
                  </a:lnTo>
                  <a:lnTo>
                    <a:pt x="14" y="130"/>
                  </a:lnTo>
                  <a:lnTo>
                    <a:pt x="22" y="142"/>
                  </a:lnTo>
                  <a:lnTo>
                    <a:pt x="36" y="150"/>
                  </a:lnTo>
                  <a:lnTo>
                    <a:pt x="42" y="152"/>
                  </a:lnTo>
                  <a:lnTo>
                    <a:pt x="50" y="154"/>
                  </a:lnTo>
                  <a:lnTo>
                    <a:pt x="58" y="154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76" y="150"/>
                  </a:lnTo>
                  <a:lnTo>
                    <a:pt x="86" y="146"/>
                  </a:lnTo>
                  <a:lnTo>
                    <a:pt x="102" y="136"/>
                  </a:lnTo>
                  <a:lnTo>
                    <a:pt x="114" y="122"/>
                  </a:lnTo>
                  <a:lnTo>
                    <a:pt x="126" y="106"/>
                  </a:lnTo>
                  <a:lnTo>
                    <a:pt x="134" y="92"/>
                  </a:lnTo>
                  <a:lnTo>
                    <a:pt x="142" y="78"/>
                  </a:lnTo>
                  <a:lnTo>
                    <a:pt x="146" y="66"/>
                  </a:lnTo>
                  <a:lnTo>
                    <a:pt x="14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auto">
            <a:xfrm>
              <a:off x="7620000" y="-1038726"/>
              <a:ext cx="1090863" cy="1219200"/>
            </a:xfrm>
            <a:custGeom>
              <a:avLst/>
              <a:gdLst/>
              <a:ahLst/>
              <a:cxnLst>
                <a:cxn ang="0">
                  <a:pos x="98" y="152"/>
                </a:cxn>
                <a:cxn ang="0">
                  <a:pos x="98" y="152"/>
                </a:cxn>
                <a:cxn ang="0">
                  <a:pos x="94" y="148"/>
                </a:cxn>
                <a:cxn ang="0">
                  <a:pos x="86" y="138"/>
                </a:cxn>
                <a:cxn ang="0">
                  <a:pos x="82" y="130"/>
                </a:cxn>
                <a:cxn ang="0">
                  <a:pos x="78" y="120"/>
                </a:cxn>
                <a:cxn ang="0">
                  <a:pos x="76" y="110"/>
                </a:cxn>
                <a:cxn ang="0">
                  <a:pos x="76" y="96"/>
                </a:cxn>
                <a:cxn ang="0">
                  <a:pos x="76" y="96"/>
                </a:cxn>
                <a:cxn ang="0">
                  <a:pos x="80" y="104"/>
                </a:cxn>
                <a:cxn ang="0">
                  <a:pos x="90" y="118"/>
                </a:cxn>
                <a:cxn ang="0">
                  <a:pos x="106" y="136"/>
                </a:cxn>
                <a:cxn ang="0">
                  <a:pos x="114" y="144"/>
                </a:cxn>
                <a:cxn ang="0">
                  <a:pos x="124" y="150"/>
                </a:cxn>
                <a:cxn ang="0">
                  <a:pos x="124" y="150"/>
                </a:cxn>
                <a:cxn ang="0">
                  <a:pos x="124" y="140"/>
                </a:cxn>
                <a:cxn ang="0">
                  <a:pos x="124" y="116"/>
                </a:cxn>
                <a:cxn ang="0">
                  <a:pos x="126" y="84"/>
                </a:cxn>
                <a:cxn ang="0">
                  <a:pos x="130" y="66"/>
                </a:cxn>
                <a:cxn ang="0">
                  <a:pos x="134" y="50"/>
                </a:cxn>
                <a:cxn ang="0">
                  <a:pos x="134" y="50"/>
                </a:cxn>
                <a:cxn ang="0">
                  <a:pos x="136" y="40"/>
                </a:cxn>
                <a:cxn ang="0">
                  <a:pos x="136" y="32"/>
                </a:cxn>
                <a:cxn ang="0">
                  <a:pos x="132" y="22"/>
                </a:cxn>
                <a:cxn ang="0">
                  <a:pos x="128" y="16"/>
                </a:cxn>
                <a:cxn ang="0">
                  <a:pos x="120" y="10"/>
                </a:cxn>
                <a:cxn ang="0">
                  <a:pos x="112" y="4"/>
                </a:cxn>
                <a:cxn ang="0">
                  <a:pos x="104" y="2"/>
                </a:cxn>
                <a:cxn ang="0">
                  <a:pos x="94" y="0"/>
                </a:cxn>
                <a:cxn ang="0">
                  <a:pos x="94" y="0"/>
                </a:cxn>
                <a:cxn ang="0">
                  <a:pos x="84" y="2"/>
                </a:cxn>
                <a:cxn ang="0">
                  <a:pos x="76" y="6"/>
                </a:cxn>
                <a:cxn ang="0">
                  <a:pos x="70" y="10"/>
                </a:cxn>
                <a:cxn ang="0">
                  <a:pos x="64" y="16"/>
                </a:cxn>
                <a:cxn ang="0">
                  <a:pos x="58" y="28"/>
                </a:cxn>
                <a:cxn ang="0">
                  <a:pos x="56" y="34"/>
                </a:cxn>
                <a:cxn ang="0">
                  <a:pos x="56" y="34"/>
                </a:cxn>
                <a:cxn ang="0">
                  <a:pos x="50" y="32"/>
                </a:cxn>
                <a:cxn ang="0">
                  <a:pos x="32" y="34"/>
                </a:cxn>
                <a:cxn ang="0">
                  <a:pos x="22" y="38"/>
                </a:cxn>
                <a:cxn ang="0">
                  <a:pos x="14" y="42"/>
                </a:cxn>
                <a:cxn ang="0">
                  <a:pos x="6" y="48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72"/>
                </a:cxn>
                <a:cxn ang="0">
                  <a:pos x="0" y="86"/>
                </a:cxn>
                <a:cxn ang="0">
                  <a:pos x="4" y="100"/>
                </a:cxn>
                <a:cxn ang="0">
                  <a:pos x="10" y="112"/>
                </a:cxn>
                <a:cxn ang="0">
                  <a:pos x="22" y="124"/>
                </a:cxn>
                <a:cxn ang="0">
                  <a:pos x="40" y="136"/>
                </a:cxn>
                <a:cxn ang="0">
                  <a:pos x="66" y="144"/>
                </a:cxn>
                <a:cxn ang="0">
                  <a:pos x="98" y="152"/>
                </a:cxn>
                <a:cxn ang="0">
                  <a:pos x="98" y="152"/>
                </a:cxn>
              </a:cxnLst>
              <a:rect l="0" t="0" r="r" b="b"/>
              <a:pathLst>
                <a:path w="136" h="152">
                  <a:moveTo>
                    <a:pt x="98" y="152"/>
                  </a:moveTo>
                  <a:lnTo>
                    <a:pt x="98" y="152"/>
                  </a:lnTo>
                  <a:lnTo>
                    <a:pt x="94" y="148"/>
                  </a:lnTo>
                  <a:lnTo>
                    <a:pt x="86" y="138"/>
                  </a:lnTo>
                  <a:lnTo>
                    <a:pt x="82" y="130"/>
                  </a:lnTo>
                  <a:lnTo>
                    <a:pt x="78" y="120"/>
                  </a:lnTo>
                  <a:lnTo>
                    <a:pt x="76" y="110"/>
                  </a:lnTo>
                  <a:lnTo>
                    <a:pt x="76" y="96"/>
                  </a:lnTo>
                  <a:lnTo>
                    <a:pt x="76" y="96"/>
                  </a:lnTo>
                  <a:lnTo>
                    <a:pt x="80" y="104"/>
                  </a:lnTo>
                  <a:lnTo>
                    <a:pt x="90" y="118"/>
                  </a:lnTo>
                  <a:lnTo>
                    <a:pt x="106" y="136"/>
                  </a:lnTo>
                  <a:lnTo>
                    <a:pt x="114" y="144"/>
                  </a:lnTo>
                  <a:lnTo>
                    <a:pt x="124" y="150"/>
                  </a:lnTo>
                  <a:lnTo>
                    <a:pt x="124" y="150"/>
                  </a:lnTo>
                  <a:lnTo>
                    <a:pt x="124" y="140"/>
                  </a:lnTo>
                  <a:lnTo>
                    <a:pt x="124" y="116"/>
                  </a:lnTo>
                  <a:lnTo>
                    <a:pt x="126" y="84"/>
                  </a:lnTo>
                  <a:lnTo>
                    <a:pt x="130" y="66"/>
                  </a:lnTo>
                  <a:lnTo>
                    <a:pt x="134" y="50"/>
                  </a:lnTo>
                  <a:lnTo>
                    <a:pt x="134" y="50"/>
                  </a:lnTo>
                  <a:lnTo>
                    <a:pt x="136" y="40"/>
                  </a:lnTo>
                  <a:lnTo>
                    <a:pt x="136" y="32"/>
                  </a:lnTo>
                  <a:lnTo>
                    <a:pt x="132" y="22"/>
                  </a:lnTo>
                  <a:lnTo>
                    <a:pt x="128" y="16"/>
                  </a:lnTo>
                  <a:lnTo>
                    <a:pt x="120" y="10"/>
                  </a:lnTo>
                  <a:lnTo>
                    <a:pt x="112" y="4"/>
                  </a:lnTo>
                  <a:lnTo>
                    <a:pt x="104" y="2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84" y="2"/>
                  </a:lnTo>
                  <a:lnTo>
                    <a:pt x="76" y="6"/>
                  </a:lnTo>
                  <a:lnTo>
                    <a:pt x="70" y="10"/>
                  </a:lnTo>
                  <a:lnTo>
                    <a:pt x="64" y="16"/>
                  </a:lnTo>
                  <a:lnTo>
                    <a:pt x="58" y="28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0" y="32"/>
                  </a:lnTo>
                  <a:lnTo>
                    <a:pt x="32" y="34"/>
                  </a:lnTo>
                  <a:lnTo>
                    <a:pt x="22" y="38"/>
                  </a:lnTo>
                  <a:lnTo>
                    <a:pt x="14" y="42"/>
                  </a:lnTo>
                  <a:lnTo>
                    <a:pt x="6" y="4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72"/>
                  </a:lnTo>
                  <a:lnTo>
                    <a:pt x="0" y="86"/>
                  </a:lnTo>
                  <a:lnTo>
                    <a:pt x="4" y="100"/>
                  </a:lnTo>
                  <a:lnTo>
                    <a:pt x="10" y="112"/>
                  </a:lnTo>
                  <a:lnTo>
                    <a:pt x="22" y="124"/>
                  </a:lnTo>
                  <a:lnTo>
                    <a:pt x="40" y="136"/>
                  </a:lnTo>
                  <a:lnTo>
                    <a:pt x="66" y="144"/>
                  </a:lnTo>
                  <a:lnTo>
                    <a:pt x="98" y="152"/>
                  </a:lnTo>
                  <a:lnTo>
                    <a:pt x="98" y="1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8390021" y="340895"/>
              <a:ext cx="272716" cy="304800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6" y="32"/>
                </a:cxn>
                <a:cxn ang="0">
                  <a:pos x="10" y="36"/>
                </a:cxn>
                <a:cxn ang="0">
                  <a:pos x="18" y="38"/>
                </a:cxn>
                <a:cxn ang="0">
                  <a:pos x="18" y="38"/>
                </a:cxn>
                <a:cxn ang="0">
                  <a:pos x="24" y="36"/>
                </a:cxn>
                <a:cxn ang="0">
                  <a:pos x="30" y="32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4" y="12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</a:cxnLst>
              <a:rect l="0" t="0" r="r" b="b"/>
              <a:pathLst>
                <a:path w="34" h="38">
                  <a:moveTo>
                    <a:pt x="0" y="18"/>
                  </a:moveTo>
                  <a:lnTo>
                    <a:pt x="0" y="18"/>
                  </a:lnTo>
                  <a:lnTo>
                    <a:pt x="2" y="26"/>
                  </a:lnTo>
                  <a:lnTo>
                    <a:pt x="6" y="32"/>
                  </a:lnTo>
                  <a:lnTo>
                    <a:pt x="10" y="36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24" y="36"/>
                  </a:lnTo>
                  <a:lnTo>
                    <a:pt x="30" y="32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2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433137" y="-669758"/>
              <a:ext cx="641684" cy="641684"/>
            </a:xfrm>
            <a:custGeom>
              <a:avLst/>
              <a:gdLst/>
              <a:ahLst/>
              <a:cxnLst>
                <a:cxn ang="0">
                  <a:pos x="30" y="46"/>
                </a:cxn>
                <a:cxn ang="0">
                  <a:pos x="30" y="46"/>
                </a:cxn>
                <a:cxn ang="0">
                  <a:pos x="26" y="48"/>
                </a:cxn>
                <a:cxn ang="0">
                  <a:pos x="20" y="54"/>
                </a:cxn>
                <a:cxn ang="0">
                  <a:pos x="12" y="66"/>
                </a:cxn>
                <a:cxn ang="0">
                  <a:pos x="8" y="72"/>
                </a:cxn>
                <a:cxn ang="0">
                  <a:pos x="6" y="80"/>
                </a:cxn>
                <a:cxn ang="0">
                  <a:pos x="6" y="80"/>
                </a:cxn>
                <a:cxn ang="0">
                  <a:pos x="16" y="7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56" y="76"/>
                </a:cxn>
                <a:cxn ang="0">
                  <a:pos x="64" y="72"/>
                </a:cxn>
                <a:cxn ang="0">
                  <a:pos x="70" y="68"/>
                </a:cxn>
                <a:cxn ang="0">
                  <a:pos x="76" y="62"/>
                </a:cxn>
                <a:cxn ang="0">
                  <a:pos x="78" y="56"/>
                </a:cxn>
                <a:cxn ang="0">
                  <a:pos x="80" y="50"/>
                </a:cxn>
                <a:cxn ang="0">
                  <a:pos x="80" y="44"/>
                </a:cxn>
                <a:cxn ang="0">
                  <a:pos x="78" y="40"/>
                </a:cxn>
                <a:cxn ang="0">
                  <a:pos x="78" y="40"/>
                </a:cxn>
                <a:cxn ang="0">
                  <a:pos x="70" y="34"/>
                </a:cxn>
                <a:cxn ang="0">
                  <a:pos x="64" y="30"/>
                </a:cxn>
                <a:cxn ang="0">
                  <a:pos x="56" y="30"/>
                </a:cxn>
                <a:cxn ang="0">
                  <a:pos x="56" y="30"/>
                </a:cxn>
                <a:cxn ang="0">
                  <a:pos x="58" y="26"/>
                </a:cxn>
                <a:cxn ang="0">
                  <a:pos x="58" y="14"/>
                </a:cxn>
                <a:cxn ang="0">
                  <a:pos x="56" y="10"/>
                </a:cxn>
                <a:cxn ang="0">
                  <a:pos x="52" y="4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4"/>
                </a:cxn>
                <a:cxn ang="0">
                  <a:pos x="10" y="10"/>
                </a:cxn>
                <a:cxn ang="0">
                  <a:pos x="4" y="18"/>
                </a:cxn>
                <a:cxn ang="0">
                  <a:pos x="2" y="30"/>
                </a:cxn>
                <a:cxn ang="0">
                  <a:pos x="0" y="48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10" y="60"/>
                </a:cxn>
                <a:cxn ang="0">
                  <a:pos x="18" y="52"/>
                </a:cxn>
                <a:cxn ang="0">
                  <a:pos x="24" y="48"/>
                </a:cxn>
                <a:cxn ang="0">
                  <a:pos x="30" y="46"/>
                </a:cxn>
                <a:cxn ang="0">
                  <a:pos x="30" y="46"/>
                </a:cxn>
              </a:cxnLst>
              <a:rect l="0" t="0" r="r" b="b"/>
              <a:pathLst>
                <a:path w="80" h="80">
                  <a:moveTo>
                    <a:pt x="30" y="46"/>
                  </a:moveTo>
                  <a:lnTo>
                    <a:pt x="30" y="46"/>
                  </a:lnTo>
                  <a:lnTo>
                    <a:pt x="26" y="48"/>
                  </a:lnTo>
                  <a:lnTo>
                    <a:pt x="20" y="54"/>
                  </a:lnTo>
                  <a:lnTo>
                    <a:pt x="12" y="66"/>
                  </a:lnTo>
                  <a:lnTo>
                    <a:pt x="8" y="72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16" y="7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56" y="76"/>
                  </a:lnTo>
                  <a:lnTo>
                    <a:pt x="64" y="72"/>
                  </a:lnTo>
                  <a:lnTo>
                    <a:pt x="70" y="68"/>
                  </a:lnTo>
                  <a:lnTo>
                    <a:pt x="76" y="62"/>
                  </a:lnTo>
                  <a:lnTo>
                    <a:pt x="78" y="56"/>
                  </a:lnTo>
                  <a:lnTo>
                    <a:pt x="80" y="50"/>
                  </a:lnTo>
                  <a:lnTo>
                    <a:pt x="80" y="44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70" y="34"/>
                  </a:lnTo>
                  <a:lnTo>
                    <a:pt x="64" y="30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58" y="26"/>
                  </a:lnTo>
                  <a:lnTo>
                    <a:pt x="58" y="14"/>
                  </a:lnTo>
                  <a:lnTo>
                    <a:pt x="56" y="10"/>
                  </a:lnTo>
                  <a:lnTo>
                    <a:pt x="52" y="4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4"/>
                  </a:lnTo>
                  <a:lnTo>
                    <a:pt x="10" y="10"/>
                  </a:lnTo>
                  <a:lnTo>
                    <a:pt x="4" y="18"/>
                  </a:lnTo>
                  <a:lnTo>
                    <a:pt x="2" y="30"/>
                  </a:lnTo>
                  <a:lnTo>
                    <a:pt x="0" y="48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0" y="60"/>
                  </a:lnTo>
                  <a:lnTo>
                    <a:pt x="18" y="52"/>
                  </a:lnTo>
                  <a:lnTo>
                    <a:pt x="24" y="48"/>
                  </a:lnTo>
                  <a:lnTo>
                    <a:pt x="30" y="46"/>
                  </a:lnTo>
                  <a:lnTo>
                    <a:pt x="30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" name="Freeform 30"/>
            <p:cNvSpPr>
              <a:spLocks/>
            </p:cNvSpPr>
            <p:nvPr/>
          </p:nvSpPr>
          <p:spPr bwMode="auto">
            <a:xfrm>
              <a:off x="449179" y="-12032"/>
              <a:ext cx="673768" cy="673768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0"/>
                </a:cxn>
                <a:cxn ang="0">
                  <a:pos x="14" y="12"/>
                </a:cxn>
                <a:cxn ang="0">
                  <a:pos x="22" y="14"/>
                </a:cxn>
                <a:cxn ang="0">
                  <a:pos x="34" y="22"/>
                </a:cxn>
                <a:cxn ang="0">
                  <a:pos x="42" y="28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38" y="26"/>
                </a:cxn>
                <a:cxn ang="0">
                  <a:pos x="30" y="24"/>
                </a:cxn>
                <a:cxn ang="0">
                  <a:pos x="16" y="18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60"/>
                </a:cxn>
                <a:cxn ang="0">
                  <a:pos x="30" y="72"/>
                </a:cxn>
                <a:cxn ang="0">
                  <a:pos x="36" y="80"/>
                </a:cxn>
                <a:cxn ang="0">
                  <a:pos x="40" y="84"/>
                </a:cxn>
                <a:cxn ang="0">
                  <a:pos x="46" y="84"/>
                </a:cxn>
                <a:cxn ang="0">
                  <a:pos x="52" y="84"/>
                </a:cxn>
                <a:cxn ang="0">
                  <a:pos x="58" y="80"/>
                </a:cxn>
                <a:cxn ang="0">
                  <a:pos x="58" y="80"/>
                </a:cxn>
                <a:cxn ang="0">
                  <a:pos x="64" y="76"/>
                </a:cxn>
                <a:cxn ang="0">
                  <a:pos x="66" y="72"/>
                </a:cxn>
                <a:cxn ang="0">
                  <a:pos x="68" y="66"/>
                </a:cxn>
                <a:cxn ang="0">
                  <a:pos x="66" y="60"/>
                </a:cxn>
                <a:cxn ang="0">
                  <a:pos x="64" y="52"/>
                </a:cxn>
                <a:cxn ang="0">
                  <a:pos x="62" y="48"/>
                </a:cxn>
                <a:cxn ang="0">
                  <a:pos x="62" y="48"/>
                </a:cxn>
                <a:cxn ang="0">
                  <a:pos x="66" y="48"/>
                </a:cxn>
                <a:cxn ang="0">
                  <a:pos x="70" y="48"/>
                </a:cxn>
                <a:cxn ang="0">
                  <a:pos x="76" y="44"/>
                </a:cxn>
                <a:cxn ang="0">
                  <a:pos x="80" y="40"/>
                </a:cxn>
                <a:cxn ang="0">
                  <a:pos x="82" y="34"/>
                </a:cxn>
                <a:cxn ang="0">
                  <a:pos x="84" y="28"/>
                </a:cxn>
                <a:cxn ang="0">
                  <a:pos x="82" y="22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4" y="10"/>
                </a:cxn>
                <a:cxn ang="0">
                  <a:pos x="70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4" y="2"/>
                </a:cxn>
                <a:cxn ang="0">
                  <a:pos x="12" y="6"/>
                </a:cxn>
                <a:cxn ang="0">
                  <a:pos x="4" y="10"/>
                </a:cxn>
                <a:cxn ang="0">
                  <a:pos x="4" y="10"/>
                </a:cxn>
              </a:cxnLst>
              <a:rect l="0" t="0" r="r" b="b"/>
              <a:pathLst>
                <a:path w="84" h="84">
                  <a:moveTo>
                    <a:pt x="4" y="10"/>
                  </a:moveTo>
                  <a:lnTo>
                    <a:pt x="4" y="10"/>
                  </a:lnTo>
                  <a:lnTo>
                    <a:pt x="14" y="12"/>
                  </a:lnTo>
                  <a:lnTo>
                    <a:pt x="22" y="14"/>
                  </a:lnTo>
                  <a:lnTo>
                    <a:pt x="34" y="22"/>
                  </a:lnTo>
                  <a:lnTo>
                    <a:pt x="42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38" y="26"/>
                  </a:lnTo>
                  <a:lnTo>
                    <a:pt x="30" y="24"/>
                  </a:lnTo>
                  <a:lnTo>
                    <a:pt x="16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60"/>
                  </a:lnTo>
                  <a:lnTo>
                    <a:pt x="30" y="72"/>
                  </a:lnTo>
                  <a:lnTo>
                    <a:pt x="36" y="80"/>
                  </a:lnTo>
                  <a:lnTo>
                    <a:pt x="40" y="84"/>
                  </a:lnTo>
                  <a:lnTo>
                    <a:pt x="46" y="84"/>
                  </a:lnTo>
                  <a:lnTo>
                    <a:pt x="52" y="84"/>
                  </a:lnTo>
                  <a:lnTo>
                    <a:pt x="58" y="80"/>
                  </a:lnTo>
                  <a:lnTo>
                    <a:pt x="58" y="80"/>
                  </a:lnTo>
                  <a:lnTo>
                    <a:pt x="64" y="76"/>
                  </a:lnTo>
                  <a:lnTo>
                    <a:pt x="66" y="72"/>
                  </a:lnTo>
                  <a:lnTo>
                    <a:pt x="68" y="66"/>
                  </a:lnTo>
                  <a:lnTo>
                    <a:pt x="66" y="60"/>
                  </a:lnTo>
                  <a:lnTo>
                    <a:pt x="64" y="52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66" y="48"/>
                  </a:lnTo>
                  <a:lnTo>
                    <a:pt x="70" y="48"/>
                  </a:lnTo>
                  <a:lnTo>
                    <a:pt x="76" y="44"/>
                  </a:lnTo>
                  <a:lnTo>
                    <a:pt x="80" y="40"/>
                  </a:lnTo>
                  <a:lnTo>
                    <a:pt x="82" y="34"/>
                  </a:lnTo>
                  <a:lnTo>
                    <a:pt x="84" y="28"/>
                  </a:lnTo>
                  <a:lnTo>
                    <a:pt x="82" y="22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4" y="10"/>
                  </a:lnTo>
                  <a:lnTo>
                    <a:pt x="70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4" y="2"/>
                  </a:lnTo>
                  <a:lnTo>
                    <a:pt x="12" y="6"/>
                  </a:lnTo>
                  <a:lnTo>
                    <a:pt x="4" y="10"/>
                  </a:lnTo>
                  <a:lnTo>
                    <a:pt x="4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auto">
            <a:xfrm>
              <a:off x="0" y="164432"/>
              <a:ext cx="593558" cy="67376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30" y="72"/>
                </a:cxn>
                <a:cxn ang="0">
                  <a:pos x="34" y="76"/>
                </a:cxn>
                <a:cxn ang="0">
                  <a:pos x="40" y="82"/>
                </a:cxn>
                <a:cxn ang="0">
                  <a:pos x="44" y="82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58" y="82"/>
                </a:cxn>
                <a:cxn ang="0">
                  <a:pos x="64" y="80"/>
                </a:cxn>
                <a:cxn ang="0">
                  <a:pos x="68" y="76"/>
                </a:cxn>
                <a:cxn ang="0">
                  <a:pos x="72" y="72"/>
                </a:cxn>
                <a:cxn ang="0">
                  <a:pos x="74" y="66"/>
                </a:cxn>
                <a:cxn ang="0">
                  <a:pos x="74" y="58"/>
                </a:cxn>
                <a:cxn ang="0">
                  <a:pos x="72" y="44"/>
                </a:cxn>
                <a:cxn ang="0">
                  <a:pos x="72" y="44"/>
                </a:cxn>
                <a:cxn ang="0">
                  <a:pos x="66" y="26"/>
                </a:cxn>
                <a:cxn ang="0">
                  <a:pos x="58" y="12"/>
                </a:cxn>
                <a:cxn ang="0">
                  <a:pos x="52" y="6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0"/>
                </a:cxn>
                <a:cxn ang="0">
                  <a:pos x="44" y="30"/>
                </a:cxn>
                <a:cxn ang="0">
                  <a:pos x="42" y="36"/>
                </a:cxn>
                <a:cxn ang="0">
                  <a:pos x="40" y="38"/>
                </a:cxn>
                <a:cxn ang="0">
                  <a:pos x="40" y="38"/>
                </a:cxn>
                <a:cxn ang="0">
                  <a:pos x="42" y="32"/>
                </a:cxn>
                <a:cxn ang="0">
                  <a:pos x="42" y="24"/>
                </a:cxn>
                <a:cxn ang="0">
                  <a:pos x="42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6" y="4"/>
                </a:cxn>
                <a:cxn ang="0">
                  <a:pos x="32" y="10"/>
                </a:cxn>
                <a:cxn ang="0">
                  <a:pos x="22" y="18"/>
                </a:cxn>
                <a:cxn ang="0">
                  <a:pos x="10" y="26"/>
                </a:cxn>
                <a:cxn ang="0">
                  <a:pos x="0" y="3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4" y="72"/>
                </a:cxn>
                <a:cxn ang="0">
                  <a:pos x="8" y="74"/>
                </a:cxn>
                <a:cxn ang="0">
                  <a:pos x="18" y="74"/>
                </a:cxn>
                <a:cxn ang="0">
                  <a:pos x="26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74" h="84">
                  <a:moveTo>
                    <a:pt x="30" y="70"/>
                  </a:moveTo>
                  <a:lnTo>
                    <a:pt x="30" y="70"/>
                  </a:lnTo>
                  <a:lnTo>
                    <a:pt x="30" y="72"/>
                  </a:lnTo>
                  <a:lnTo>
                    <a:pt x="34" y="76"/>
                  </a:lnTo>
                  <a:lnTo>
                    <a:pt x="40" y="82"/>
                  </a:lnTo>
                  <a:lnTo>
                    <a:pt x="44" y="82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8" y="82"/>
                  </a:lnTo>
                  <a:lnTo>
                    <a:pt x="64" y="80"/>
                  </a:lnTo>
                  <a:lnTo>
                    <a:pt x="68" y="76"/>
                  </a:lnTo>
                  <a:lnTo>
                    <a:pt x="72" y="72"/>
                  </a:lnTo>
                  <a:lnTo>
                    <a:pt x="74" y="66"/>
                  </a:lnTo>
                  <a:lnTo>
                    <a:pt x="74" y="58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66" y="26"/>
                  </a:lnTo>
                  <a:lnTo>
                    <a:pt x="58" y="12"/>
                  </a:lnTo>
                  <a:lnTo>
                    <a:pt x="52" y="6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0"/>
                  </a:lnTo>
                  <a:lnTo>
                    <a:pt x="44" y="30"/>
                  </a:lnTo>
                  <a:lnTo>
                    <a:pt x="42" y="36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2" y="32"/>
                  </a:lnTo>
                  <a:lnTo>
                    <a:pt x="42" y="24"/>
                  </a:lnTo>
                  <a:lnTo>
                    <a:pt x="42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4"/>
                  </a:lnTo>
                  <a:lnTo>
                    <a:pt x="32" y="10"/>
                  </a:lnTo>
                  <a:lnTo>
                    <a:pt x="22" y="18"/>
                  </a:lnTo>
                  <a:lnTo>
                    <a:pt x="10" y="26"/>
                  </a:lnTo>
                  <a:lnTo>
                    <a:pt x="0" y="3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4" y="72"/>
                  </a:lnTo>
                  <a:lnTo>
                    <a:pt x="8" y="74"/>
                  </a:lnTo>
                  <a:lnTo>
                    <a:pt x="18" y="74"/>
                  </a:lnTo>
                  <a:lnTo>
                    <a:pt x="26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" name="Freeform 32"/>
            <p:cNvSpPr>
              <a:spLocks/>
            </p:cNvSpPr>
            <p:nvPr/>
          </p:nvSpPr>
          <p:spPr bwMode="auto">
            <a:xfrm>
              <a:off x="0" y="-92242"/>
              <a:ext cx="176463" cy="176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6" y="14"/>
                </a:cxn>
                <a:cxn ang="0">
                  <a:pos x="22" y="8"/>
                </a:cxn>
                <a:cxn ang="0">
                  <a:pos x="22" y="8"/>
                </a:cxn>
                <a:cxn ang="0">
                  <a:pos x="10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" h="22">
                  <a:moveTo>
                    <a:pt x="0" y="0"/>
                  </a:moveTo>
                  <a:lnTo>
                    <a:pt x="0" y="22"/>
                  </a:lnTo>
                  <a:lnTo>
                    <a:pt x="0" y="22"/>
                  </a:lnTo>
                  <a:lnTo>
                    <a:pt x="16" y="14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10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2" name="Freeform 33"/>
            <p:cNvSpPr>
              <a:spLocks/>
            </p:cNvSpPr>
            <p:nvPr/>
          </p:nvSpPr>
          <p:spPr bwMode="auto">
            <a:xfrm>
              <a:off x="0" y="84221"/>
              <a:ext cx="192505" cy="288758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0" y="4"/>
                </a:cxn>
                <a:cxn ang="0">
                  <a:pos x="0" y="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24"/>
                </a:cxn>
                <a:cxn ang="0">
                  <a:pos x="18" y="12"/>
                </a:cxn>
                <a:cxn ang="0">
                  <a:pos x="24" y="0"/>
                </a:cxn>
                <a:cxn ang="0">
                  <a:pos x="24" y="0"/>
                </a:cxn>
              </a:cxnLst>
              <a:rect l="0" t="0" r="r" b="b"/>
              <a:pathLst>
                <a:path w="24" h="36">
                  <a:moveTo>
                    <a:pt x="24" y="0"/>
                  </a:moveTo>
                  <a:lnTo>
                    <a:pt x="24" y="0"/>
                  </a:lnTo>
                  <a:lnTo>
                    <a:pt x="10" y="4"/>
                  </a:lnTo>
                  <a:lnTo>
                    <a:pt x="0" y="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24"/>
                  </a:lnTo>
                  <a:lnTo>
                    <a:pt x="18" y="12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3" name="Freeform 34"/>
            <p:cNvSpPr>
              <a:spLocks/>
            </p:cNvSpPr>
            <p:nvPr/>
          </p:nvSpPr>
          <p:spPr bwMode="auto">
            <a:xfrm>
              <a:off x="0" y="-846221"/>
              <a:ext cx="433137" cy="689811"/>
            </a:xfrm>
            <a:custGeom>
              <a:avLst/>
              <a:gdLst/>
              <a:ahLst/>
              <a:cxnLst>
                <a:cxn ang="0">
                  <a:pos x="18" y="54"/>
                </a:cxn>
                <a:cxn ang="0">
                  <a:pos x="18" y="54"/>
                </a:cxn>
                <a:cxn ang="0">
                  <a:pos x="28" y="66"/>
                </a:cxn>
                <a:cxn ang="0">
                  <a:pos x="36" y="76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46" y="66"/>
                </a:cxn>
                <a:cxn ang="0">
                  <a:pos x="48" y="46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54" y="22"/>
                </a:cxn>
                <a:cxn ang="0">
                  <a:pos x="54" y="18"/>
                </a:cxn>
                <a:cxn ang="0">
                  <a:pos x="52" y="12"/>
                </a:cxn>
                <a:cxn ang="0">
                  <a:pos x="48" y="8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2" y="8"/>
                </a:cxn>
                <a:cxn ang="0">
                  <a:pos x="10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0" y="18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4" y="82"/>
                </a:cxn>
                <a:cxn ang="0">
                  <a:pos x="32" y="86"/>
                </a:cxn>
                <a:cxn ang="0">
                  <a:pos x="32" y="86"/>
                </a:cxn>
                <a:cxn ang="0">
                  <a:pos x="26" y="78"/>
                </a:cxn>
                <a:cxn ang="0">
                  <a:pos x="20" y="68"/>
                </a:cxn>
                <a:cxn ang="0">
                  <a:pos x="18" y="54"/>
                </a:cxn>
                <a:cxn ang="0">
                  <a:pos x="18" y="54"/>
                </a:cxn>
              </a:cxnLst>
              <a:rect l="0" t="0" r="r" b="b"/>
              <a:pathLst>
                <a:path w="54" h="86">
                  <a:moveTo>
                    <a:pt x="18" y="54"/>
                  </a:moveTo>
                  <a:lnTo>
                    <a:pt x="18" y="54"/>
                  </a:lnTo>
                  <a:lnTo>
                    <a:pt x="28" y="66"/>
                  </a:lnTo>
                  <a:lnTo>
                    <a:pt x="36" y="76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46" y="66"/>
                  </a:lnTo>
                  <a:lnTo>
                    <a:pt x="48" y="46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4" y="22"/>
                  </a:lnTo>
                  <a:lnTo>
                    <a:pt x="54" y="18"/>
                  </a:lnTo>
                  <a:lnTo>
                    <a:pt x="52" y="12"/>
                  </a:lnTo>
                  <a:lnTo>
                    <a:pt x="48" y="8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2" y="8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0" y="18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4" y="82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26" y="78"/>
                  </a:lnTo>
                  <a:lnTo>
                    <a:pt x="20" y="68"/>
                  </a:lnTo>
                  <a:lnTo>
                    <a:pt x="18" y="54"/>
                  </a:lnTo>
                  <a:lnTo>
                    <a:pt x="18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4" name="Freeform 35"/>
            <p:cNvSpPr>
              <a:spLocks/>
            </p:cNvSpPr>
            <p:nvPr/>
          </p:nvSpPr>
          <p:spPr bwMode="auto">
            <a:xfrm>
              <a:off x="256674" y="-60158"/>
              <a:ext cx="144379" cy="160421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2" y="20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18" h="20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5" name="Freeform 36"/>
            <p:cNvSpPr>
              <a:spLocks/>
            </p:cNvSpPr>
            <p:nvPr/>
          </p:nvSpPr>
          <p:spPr bwMode="auto">
            <a:xfrm>
              <a:off x="5743074" y="6067926"/>
              <a:ext cx="962526" cy="978568"/>
            </a:xfrm>
            <a:custGeom>
              <a:avLst/>
              <a:gdLst/>
              <a:ahLst/>
              <a:cxnLst>
                <a:cxn ang="0">
                  <a:pos x="84" y="46"/>
                </a:cxn>
                <a:cxn ang="0">
                  <a:pos x="84" y="46"/>
                </a:cxn>
                <a:cxn ang="0">
                  <a:pos x="86" y="40"/>
                </a:cxn>
                <a:cxn ang="0">
                  <a:pos x="86" y="24"/>
                </a:cxn>
                <a:cxn ang="0">
                  <a:pos x="84" y="16"/>
                </a:cxn>
                <a:cxn ang="0">
                  <a:pos x="80" y="8"/>
                </a:cxn>
                <a:cxn ang="0">
                  <a:pos x="72" y="2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48" y="0"/>
                </a:cxn>
                <a:cxn ang="0">
                  <a:pos x="36" y="2"/>
                </a:cxn>
                <a:cxn ang="0">
                  <a:pos x="24" y="6"/>
                </a:cxn>
                <a:cxn ang="0">
                  <a:pos x="14" y="14"/>
                </a:cxn>
                <a:cxn ang="0">
                  <a:pos x="10" y="20"/>
                </a:cxn>
                <a:cxn ang="0">
                  <a:pos x="6" y="28"/>
                </a:cxn>
                <a:cxn ang="0">
                  <a:pos x="2" y="48"/>
                </a:cxn>
                <a:cxn ang="0">
                  <a:pos x="0" y="74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4" y="102"/>
                </a:cxn>
                <a:cxn ang="0">
                  <a:pos x="14" y="90"/>
                </a:cxn>
                <a:cxn ang="0">
                  <a:pos x="20" y="84"/>
                </a:cxn>
                <a:cxn ang="0">
                  <a:pos x="26" y="78"/>
                </a:cxn>
                <a:cxn ang="0">
                  <a:pos x="36" y="74"/>
                </a:cxn>
                <a:cxn ang="0">
                  <a:pos x="44" y="72"/>
                </a:cxn>
                <a:cxn ang="0">
                  <a:pos x="44" y="72"/>
                </a:cxn>
                <a:cxn ang="0">
                  <a:pos x="40" y="74"/>
                </a:cxn>
                <a:cxn ang="0">
                  <a:pos x="28" y="84"/>
                </a:cxn>
                <a:cxn ang="0">
                  <a:pos x="22" y="90"/>
                </a:cxn>
                <a:cxn ang="0">
                  <a:pos x="16" y="100"/>
                </a:cxn>
                <a:cxn ang="0">
                  <a:pos x="12" y="110"/>
                </a:cxn>
                <a:cxn ang="0">
                  <a:pos x="10" y="122"/>
                </a:cxn>
                <a:cxn ang="0">
                  <a:pos x="10" y="122"/>
                </a:cxn>
                <a:cxn ang="0">
                  <a:pos x="24" y="120"/>
                </a:cxn>
                <a:cxn ang="0">
                  <a:pos x="44" y="118"/>
                </a:cxn>
                <a:cxn ang="0">
                  <a:pos x="70" y="118"/>
                </a:cxn>
                <a:cxn ang="0">
                  <a:pos x="70" y="118"/>
                </a:cxn>
                <a:cxn ang="0">
                  <a:pos x="84" y="116"/>
                </a:cxn>
                <a:cxn ang="0">
                  <a:pos x="96" y="110"/>
                </a:cxn>
                <a:cxn ang="0">
                  <a:pos x="104" y="104"/>
                </a:cxn>
                <a:cxn ang="0">
                  <a:pos x="112" y="96"/>
                </a:cxn>
                <a:cxn ang="0">
                  <a:pos x="118" y="86"/>
                </a:cxn>
                <a:cxn ang="0">
                  <a:pos x="120" y="76"/>
                </a:cxn>
                <a:cxn ang="0">
                  <a:pos x="120" y="68"/>
                </a:cxn>
                <a:cxn ang="0">
                  <a:pos x="118" y="62"/>
                </a:cxn>
                <a:cxn ang="0">
                  <a:pos x="118" y="62"/>
                </a:cxn>
                <a:cxn ang="0">
                  <a:pos x="112" y="56"/>
                </a:cxn>
                <a:cxn ang="0">
                  <a:pos x="106" y="52"/>
                </a:cxn>
                <a:cxn ang="0">
                  <a:pos x="96" y="48"/>
                </a:cxn>
                <a:cxn ang="0">
                  <a:pos x="88" y="46"/>
                </a:cxn>
                <a:cxn ang="0">
                  <a:pos x="84" y="46"/>
                </a:cxn>
                <a:cxn ang="0">
                  <a:pos x="84" y="46"/>
                </a:cxn>
              </a:cxnLst>
              <a:rect l="0" t="0" r="r" b="b"/>
              <a:pathLst>
                <a:path w="120" h="122">
                  <a:moveTo>
                    <a:pt x="84" y="46"/>
                  </a:moveTo>
                  <a:lnTo>
                    <a:pt x="84" y="46"/>
                  </a:lnTo>
                  <a:lnTo>
                    <a:pt x="86" y="40"/>
                  </a:lnTo>
                  <a:lnTo>
                    <a:pt x="86" y="24"/>
                  </a:lnTo>
                  <a:lnTo>
                    <a:pt x="84" y="16"/>
                  </a:lnTo>
                  <a:lnTo>
                    <a:pt x="80" y="8"/>
                  </a:lnTo>
                  <a:lnTo>
                    <a:pt x="72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48" y="0"/>
                  </a:lnTo>
                  <a:lnTo>
                    <a:pt x="36" y="2"/>
                  </a:lnTo>
                  <a:lnTo>
                    <a:pt x="24" y="6"/>
                  </a:lnTo>
                  <a:lnTo>
                    <a:pt x="14" y="14"/>
                  </a:lnTo>
                  <a:lnTo>
                    <a:pt x="10" y="20"/>
                  </a:lnTo>
                  <a:lnTo>
                    <a:pt x="6" y="28"/>
                  </a:lnTo>
                  <a:lnTo>
                    <a:pt x="2" y="48"/>
                  </a:lnTo>
                  <a:lnTo>
                    <a:pt x="0" y="74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4" y="102"/>
                  </a:lnTo>
                  <a:lnTo>
                    <a:pt x="14" y="90"/>
                  </a:lnTo>
                  <a:lnTo>
                    <a:pt x="20" y="84"/>
                  </a:lnTo>
                  <a:lnTo>
                    <a:pt x="26" y="78"/>
                  </a:lnTo>
                  <a:lnTo>
                    <a:pt x="36" y="74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0" y="74"/>
                  </a:lnTo>
                  <a:lnTo>
                    <a:pt x="28" y="84"/>
                  </a:lnTo>
                  <a:lnTo>
                    <a:pt x="22" y="90"/>
                  </a:lnTo>
                  <a:lnTo>
                    <a:pt x="16" y="100"/>
                  </a:lnTo>
                  <a:lnTo>
                    <a:pt x="12" y="110"/>
                  </a:lnTo>
                  <a:lnTo>
                    <a:pt x="10" y="122"/>
                  </a:lnTo>
                  <a:lnTo>
                    <a:pt x="10" y="122"/>
                  </a:lnTo>
                  <a:lnTo>
                    <a:pt x="24" y="120"/>
                  </a:lnTo>
                  <a:lnTo>
                    <a:pt x="44" y="118"/>
                  </a:lnTo>
                  <a:lnTo>
                    <a:pt x="70" y="118"/>
                  </a:lnTo>
                  <a:lnTo>
                    <a:pt x="70" y="118"/>
                  </a:lnTo>
                  <a:lnTo>
                    <a:pt x="84" y="116"/>
                  </a:lnTo>
                  <a:lnTo>
                    <a:pt x="96" y="110"/>
                  </a:lnTo>
                  <a:lnTo>
                    <a:pt x="104" y="104"/>
                  </a:lnTo>
                  <a:lnTo>
                    <a:pt x="112" y="96"/>
                  </a:lnTo>
                  <a:lnTo>
                    <a:pt x="118" y="86"/>
                  </a:lnTo>
                  <a:lnTo>
                    <a:pt x="120" y="76"/>
                  </a:lnTo>
                  <a:lnTo>
                    <a:pt x="120" y="68"/>
                  </a:lnTo>
                  <a:lnTo>
                    <a:pt x="118" y="62"/>
                  </a:lnTo>
                  <a:lnTo>
                    <a:pt x="118" y="62"/>
                  </a:lnTo>
                  <a:lnTo>
                    <a:pt x="112" y="56"/>
                  </a:lnTo>
                  <a:lnTo>
                    <a:pt x="106" y="52"/>
                  </a:lnTo>
                  <a:lnTo>
                    <a:pt x="96" y="48"/>
                  </a:lnTo>
                  <a:lnTo>
                    <a:pt x="88" y="46"/>
                  </a:lnTo>
                  <a:lnTo>
                    <a:pt x="84" y="46"/>
                  </a:lnTo>
                  <a:lnTo>
                    <a:pt x="84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6" name="Freeform 37"/>
            <p:cNvSpPr>
              <a:spLocks/>
            </p:cNvSpPr>
            <p:nvPr/>
          </p:nvSpPr>
          <p:spPr bwMode="auto">
            <a:xfrm>
              <a:off x="5759116" y="7078579"/>
              <a:ext cx="1010653" cy="770021"/>
            </a:xfrm>
            <a:custGeom>
              <a:avLst/>
              <a:gdLst/>
              <a:ahLst/>
              <a:cxnLst>
                <a:cxn ang="0">
                  <a:pos x="120" y="22"/>
                </a:cxn>
                <a:cxn ang="0">
                  <a:pos x="120" y="22"/>
                </a:cxn>
                <a:cxn ang="0">
                  <a:pos x="112" y="14"/>
                </a:cxn>
                <a:cxn ang="0">
                  <a:pos x="106" y="8"/>
                </a:cxn>
                <a:cxn ang="0">
                  <a:pos x="96" y="4"/>
                </a:cxn>
                <a:cxn ang="0">
                  <a:pos x="88" y="2"/>
                </a:cxn>
                <a:cxn ang="0">
                  <a:pos x="70" y="0"/>
                </a:cxn>
                <a:cxn ang="0">
                  <a:pos x="50" y="2"/>
                </a:cxn>
                <a:cxn ang="0">
                  <a:pos x="34" y="4"/>
                </a:cxn>
                <a:cxn ang="0">
                  <a:pos x="20" y="8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16"/>
                </a:cxn>
                <a:cxn ang="0">
                  <a:pos x="34" y="20"/>
                </a:cxn>
                <a:cxn ang="0">
                  <a:pos x="44" y="24"/>
                </a:cxn>
                <a:cxn ang="0">
                  <a:pos x="52" y="30"/>
                </a:cxn>
                <a:cxn ang="0">
                  <a:pos x="62" y="42"/>
                </a:cxn>
                <a:cxn ang="0">
                  <a:pos x="66" y="46"/>
                </a:cxn>
                <a:cxn ang="0">
                  <a:pos x="66" y="46"/>
                </a:cxn>
                <a:cxn ang="0">
                  <a:pos x="56" y="40"/>
                </a:cxn>
                <a:cxn ang="0">
                  <a:pos x="46" y="34"/>
                </a:cxn>
                <a:cxn ang="0">
                  <a:pos x="24" y="28"/>
                </a:cxn>
                <a:cxn ang="0">
                  <a:pos x="6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6" y="28"/>
                </a:cxn>
                <a:cxn ang="0">
                  <a:pos x="14" y="36"/>
                </a:cxn>
                <a:cxn ang="0">
                  <a:pos x="18" y="44"/>
                </a:cxn>
                <a:cxn ang="0">
                  <a:pos x="24" y="54"/>
                </a:cxn>
                <a:cxn ang="0">
                  <a:pos x="40" y="96"/>
                </a:cxn>
                <a:cxn ang="0">
                  <a:pos x="102" y="96"/>
                </a:cxn>
                <a:cxn ang="0">
                  <a:pos x="102" y="96"/>
                </a:cxn>
                <a:cxn ang="0">
                  <a:pos x="100" y="88"/>
                </a:cxn>
                <a:cxn ang="0">
                  <a:pos x="98" y="78"/>
                </a:cxn>
                <a:cxn ang="0">
                  <a:pos x="94" y="70"/>
                </a:cxn>
                <a:cxn ang="0">
                  <a:pos x="94" y="70"/>
                </a:cxn>
                <a:cxn ang="0">
                  <a:pos x="100" y="72"/>
                </a:cxn>
                <a:cxn ang="0">
                  <a:pos x="108" y="70"/>
                </a:cxn>
                <a:cxn ang="0">
                  <a:pos x="114" y="66"/>
                </a:cxn>
                <a:cxn ang="0">
                  <a:pos x="120" y="60"/>
                </a:cxn>
                <a:cxn ang="0">
                  <a:pos x="124" y="52"/>
                </a:cxn>
                <a:cxn ang="0">
                  <a:pos x="126" y="42"/>
                </a:cxn>
                <a:cxn ang="0">
                  <a:pos x="126" y="32"/>
                </a:cxn>
                <a:cxn ang="0">
                  <a:pos x="120" y="22"/>
                </a:cxn>
                <a:cxn ang="0">
                  <a:pos x="120" y="22"/>
                </a:cxn>
              </a:cxnLst>
              <a:rect l="0" t="0" r="r" b="b"/>
              <a:pathLst>
                <a:path w="126" h="96">
                  <a:moveTo>
                    <a:pt x="120" y="22"/>
                  </a:moveTo>
                  <a:lnTo>
                    <a:pt x="120" y="22"/>
                  </a:lnTo>
                  <a:lnTo>
                    <a:pt x="112" y="14"/>
                  </a:lnTo>
                  <a:lnTo>
                    <a:pt x="106" y="8"/>
                  </a:lnTo>
                  <a:lnTo>
                    <a:pt x="96" y="4"/>
                  </a:lnTo>
                  <a:lnTo>
                    <a:pt x="88" y="2"/>
                  </a:lnTo>
                  <a:lnTo>
                    <a:pt x="70" y="0"/>
                  </a:lnTo>
                  <a:lnTo>
                    <a:pt x="50" y="2"/>
                  </a:lnTo>
                  <a:lnTo>
                    <a:pt x="34" y="4"/>
                  </a:lnTo>
                  <a:lnTo>
                    <a:pt x="20" y="8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16"/>
                  </a:lnTo>
                  <a:lnTo>
                    <a:pt x="34" y="20"/>
                  </a:lnTo>
                  <a:lnTo>
                    <a:pt x="44" y="24"/>
                  </a:lnTo>
                  <a:lnTo>
                    <a:pt x="52" y="30"/>
                  </a:lnTo>
                  <a:lnTo>
                    <a:pt x="62" y="42"/>
                  </a:lnTo>
                  <a:lnTo>
                    <a:pt x="66" y="46"/>
                  </a:lnTo>
                  <a:lnTo>
                    <a:pt x="66" y="46"/>
                  </a:lnTo>
                  <a:lnTo>
                    <a:pt x="56" y="40"/>
                  </a:lnTo>
                  <a:lnTo>
                    <a:pt x="46" y="34"/>
                  </a:lnTo>
                  <a:lnTo>
                    <a:pt x="24" y="28"/>
                  </a:lnTo>
                  <a:lnTo>
                    <a:pt x="6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6" y="28"/>
                  </a:lnTo>
                  <a:lnTo>
                    <a:pt x="14" y="36"/>
                  </a:lnTo>
                  <a:lnTo>
                    <a:pt x="18" y="44"/>
                  </a:lnTo>
                  <a:lnTo>
                    <a:pt x="24" y="54"/>
                  </a:lnTo>
                  <a:lnTo>
                    <a:pt x="40" y="96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00" y="88"/>
                  </a:lnTo>
                  <a:lnTo>
                    <a:pt x="98" y="78"/>
                  </a:lnTo>
                  <a:lnTo>
                    <a:pt x="94" y="70"/>
                  </a:lnTo>
                  <a:lnTo>
                    <a:pt x="94" y="70"/>
                  </a:lnTo>
                  <a:lnTo>
                    <a:pt x="100" y="72"/>
                  </a:lnTo>
                  <a:lnTo>
                    <a:pt x="108" y="70"/>
                  </a:lnTo>
                  <a:lnTo>
                    <a:pt x="114" y="66"/>
                  </a:lnTo>
                  <a:lnTo>
                    <a:pt x="120" y="60"/>
                  </a:lnTo>
                  <a:lnTo>
                    <a:pt x="124" y="52"/>
                  </a:lnTo>
                  <a:lnTo>
                    <a:pt x="126" y="42"/>
                  </a:lnTo>
                  <a:lnTo>
                    <a:pt x="126" y="32"/>
                  </a:lnTo>
                  <a:lnTo>
                    <a:pt x="120" y="22"/>
                  </a:lnTo>
                  <a:lnTo>
                    <a:pt x="12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7" name="Freeform 38"/>
            <p:cNvSpPr>
              <a:spLocks/>
            </p:cNvSpPr>
            <p:nvPr/>
          </p:nvSpPr>
          <p:spPr bwMode="auto">
            <a:xfrm>
              <a:off x="5021179" y="7335253"/>
              <a:ext cx="930442" cy="513347"/>
            </a:xfrm>
            <a:custGeom>
              <a:avLst/>
              <a:gdLst/>
              <a:ahLst/>
              <a:cxnLst>
                <a:cxn ang="0">
                  <a:pos x="82" y="6"/>
                </a:cxn>
                <a:cxn ang="0">
                  <a:pos x="82" y="6"/>
                </a:cxn>
                <a:cxn ang="0">
                  <a:pos x="82" y="18"/>
                </a:cxn>
                <a:cxn ang="0">
                  <a:pos x="80" y="30"/>
                </a:cxn>
                <a:cxn ang="0">
                  <a:pos x="76" y="46"/>
                </a:cxn>
                <a:cxn ang="0">
                  <a:pos x="70" y="54"/>
                </a:cxn>
                <a:cxn ang="0">
                  <a:pos x="68" y="58"/>
                </a:cxn>
                <a:cxn ang="0">
                  <a:pos x="68" y="58"/>
                </a:cxn>
                <a:cxn ang="0">
                  <a:pos x="72" y="48"/>
                </a:cxn>
                <a:cxn ang="0">
                  <a:pos x="72" y="36"/>
                </a:cxn>
                <a:cxn ang="0">
                  <a:pos x="70" y="18"/>
                </a:cxn>
                <a:cxn ang="0">
                  <a:pos x="68" y="4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62" y="8"/>
                </a:cxn>
                <a:cxn ang="0">
                  <a:pos x="54" y="16"/>
                </a:cxn>
                <a:cxn ang="0">
                  <a:pos x="46" y="24"/>
                </a:cxn>
                <a:cxn ang="0">
                  <a:pos x="36" y="30"/>
                </a:cxn>
                <a:cxn ang="0">
                  <a:pos x="14" y="46"/>
                </a:cxn>
                <a:cxn ang="0">
                  <a:pos x="6" y="54"/>
                </a:cxn>
                <a:cxn ang="0">
                  <a:pos x="0" y="64"/>
                </a:cxn>
                <a:cxn ang="0">
                  <a:pos x="116" y="64"/>
                </a:cxn>
                <a:cxn ang="0">
                  <a:pos x="116" y="64"/>
                </a:cxn>
                <a:cxn ang="0">
                  <a:pos x="112" y="50"/>
                </a:cxn>
                <a:cxn ang="0">
                  <a:pos x="106" y="36"/>
                </a:cxn>
                <a:cxn ang="0">
                  <a:pos x="100" y="26"/>
                </a:cxn>
                <a:cxn ang="0">
                  <a:pos x="94" y="18"/>
                </a:cxn>
                <a:cxn ang="0">
                  <a:pos x="86" y="8"/>
                </a:cxn>
                <a:cxn ang="0">
                  <a:pos x="82" y="6"/>
                </a:cxn>
                <a:cxn ang="0">
                  <a:pos x="82" y="6"/>
                </a:cxn>
              </a:cxnLst>
              <a:rect l="0" t="0" r="r" b="b"/>
              <a:pathLst>
                <a:path w="116" h="64">
                  <a:moveTo>
                    <a:pt x="82" y="6"/>
                  </a:moveTo>
                  <a:lnTo>
                    <a:pt x="82" y="6"/>
                  </a:lnTo>
                  <a:lnTo>
                    <a:pt x="82" y="18"/>
                  </a:lnTo>
                  <a:lnTo>
                    <a:pt x="80" y="30"/>
                  </a:lnTo>
                  <a:lnTo>
                    <a:pt x="76" y="46"/>
                  </a:lnTo>
                  <a:lnTo>
                    <a:pt x="70" y="54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72" y="48"/>
                  </a:lnTo>
                  <a:lnTo>
                    <a:pt x="72" y="36"/>
                  </a:lnTo>
                  <a:lnTo>
                    <a:pt x="70" y="18"/>
                  </a:lnTo>
                  <a:lnTo>
                    <a:pt x="68" y="4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4" y="16"/>
                  </a:lnTo>
                  <a:lnTo>
                    <a:pt x="46" y="24"/>
                  </a:lnTo>
                  <a:lnTo>
                    <a:pt x="36" y="30"/>
                  </a:lnTo>
                  <a:lnTo>
                    <a:pt x="14" y="46"/>
                  </a:lnTo>
                  <a:lnTo>
                    <a:pt x="6" y="54"/>
                  </a:lnTo>
                  <a:lnTo>
                    <a:pt x="0" y="64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12" y="50"/>
                  </a:lnTo>
                  <a:lnTo>
                    <a:pt x="106" y="36"/>
                  </a:lnTo>
                  <a:lnTo>
                    <a:pt x="100" y="26"/>
                  </a:lnTo>
                  <a:lnTo>
                    <a:pt x="94" y="18"/>
                  </a:lnTo>
                  <a:lnTo>
                    <a:pt x="86" y="8"/>
                  </a:lnTo>
                  <a:lnTo>
                    <a:pt x="82" y="6"/>
                  </a:lnTo>
                  <a:lnTo>
                    <a:pt x="8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8" name="Freeform 39"/>
            <p:cNvSpPr>
              <a:spLocks/>
            </p:cNvSpPr>
            <p:nvPr/>
          </p:nvSpPr>
          <p:spPr bwMode="auto">
            <a:xfrm>
              <a:off x="4363453" y="6741695"/>
              <a:ext cx="1010653" cy="1058779"/>
            </a:xfrm>
            <a:custGeom>
              <a:avLst/>
              <a:gdLst/>
              <a:ahLst/>
              <a:cxnLst>
                <a:cxn ang="0">
                  <a:pos x="66" y="66"/>
                </a:cxn>
                <a:cxn ang="0">
                  <a:pos x="66" y="66"/>
                </a:cxn>
                <a:cxn ang="0">
                  <a:pos x="74" y="66"/>
                </a:cxn>
                <a:cxn ang="0">
                  <a:pos x="84" y="62"/>
                </a:cxn>
                <a:cxn ang="0">
                  <a:pos x="104" y="52"/>
                </a:cxn>
                <a:cxn ang="0">
                  <a:pos x="124" y="40"/>
                </a:cxn>
                <a:cxn ang="0">
                  <a:pos x="124" y="40"/>
                </a:cxn>
                <a:cxn ang="0">
                  <a:pos x="116" y="38"/>
                </a:cxn>
                <a:cxn ang="0">
                  <a:pos x="108" y="36"/>
                </a:cxn>
                <a:cxn ang="0">
                  <a:pos x="92" y="30"/>
                </a:cxn>
                <a:cxn ang="0">
                  <a:pos x="62" y="10"/>
                </a:cxn>
                <a:cxn ang="0">
                  <a:pos x="48" y="4"/>
                </a:cxn>
                <a:cxn ang="0">
                  <a:pos x="40" y="2"/>
                </a:cxn>
                <a:cxn ang="0">
                  <a:pos x="34" y="0"/>
                </a:cxn>
                <a:cxn ang="0">
                  <a:pos x="26" y="2"/>
                </a:cxn>
                <a:cxn ang="0">
                  <a:pos x="20" y="4"/>
                </a:cxn>
                <a:cxn ang="0">
                  <a:pos x="14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28"/>
                </a:cxn>
                <a:cxn ang="0">
                  <a:pos x="0" y="38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14" y="66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10" y="80"/>
                </a:cxn>
                <a:cxn ang="0">
                  <a:pos x="6" y="92"/>
                </a:cxn>
                <a:cxn ang="0">
                  <a:pos x="8" y="102"/>
                </a:cxn>
                <a:cxn ang="0">
                  <a:pos x="12" y="112"/>
                </a:cxn>
                <a:cxn ang="0">
                  <a:pos x="20" y="122"/>
                </a:cxn>
                <a:cxn ang="0">
                  <a:pos x="30" y="128"/>
                </a:cxn>
                <a:cxn ang="0">
                  <a:pos x="42" y="132"/>
                </a:cxn>
                <a:cxn ang="0">
                  <a:pos x="58" y="132"/>
                </a:cxn>
                <a:cxn ang="0">
                  <a:pos x="58" y="132"/>
                </a:cxn>
                <a:cxn ang="0">
                  <a:pos x="66" y="130"/>
                </a:cxn>
                <a:cxn ang="0">
                  <a:pos x="72" y="126"/>
                </a:cxn>
                <a:cxn ang="0">
                  <a:pos x="86" y="118"/>
                </a:cxn>
                <a:cxn ang="0">
                  <a:pos x="98" y="106"/>
                </a:cxn>
                <a:cxn ang="0">
                  <a:pos x="108" y="92"/>
                </a:cxn>
                <a:cxn ang="0">
                  <a:pos x="120" y="68"/>
                </a:cxn>
                <a:cxn ang="0">
                  <a:pos x="126" y="58"/>
                </a:cxn>
                <a:cxn ang="0">
                  <a:pos x="126" y="58"/>
                </a:cxn>
                <a:cxn ang="0">
                  <a:pos x="112" y="62"/>
                </a:cxn>
                <a:cxn ang="0">
                  <a:pos x="100" y="66"/>
                </a:cxn>
                <a:cxn ang="0">
                  <a:pos x="82" y="68"/>
                </a:cxn>
                <a:cxn ang="0">
                  <a:pos x="70" y="68"/>
                </a:cxn>
                <a:cxn ang="0">
                  <a:pos x="66" y="66"/>
                </a:cxn>
                <a:cxn ang="0">
                  <a:pos x="66" y="66"/>
                </a:cxn>
              </a:cxnLst>
              <a:rect l="0" t="0" r="r" b="b"/>
              <a:pathLst>
                <a:path w="126" h="132">
                  <a:moveTo>
                    <a:pt x="66" y="66"/>
                  </a:moveTo>
                  <a:lnTo>
                    <a:pt x="66" y="66"/>
                  </a:lnTo>
                  <a:lnTo>
                    <a:pt x="74" y="66"/>
                  </a:lnTo>
                  <a:lnTo>
                    <a:pt x="84" y="62"/>
                  </a:lnTo>
                  <a:lnTo>
                    <a:pt x="104" y="52"/>
                  </a:lnTo>
                  <a:lnTo>
                    <a:pt x="124" y="40"/>
                  </a:lnTo>
                  <a:lnTo>
                    <a:pt x="124" y="40"/>
                  </a:lnTo>
                  <a:lnTo>
                    <a:pt x="116" y="38"/>
                  </a:lnTo>
                  <a:lnTo>
                    <a:pt x="108" y="36"/>
                  </a:lnTo>
                  <a:lnTo>
                    <a:pt x="92" y="30"/>
                  </a:lnTo>
                  <a:lnTo>
                    <a:pt x="62" y="10"/>
                  </a:lnTo>
                  <a:lnTo>
                    <a:pt x="48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6" y="2"/>
                  </a:lnTo>
                  <a:lnTo>
                    <a:pt x="20" y="4"/>
                  </a:lnTo>
                  <a:lnTo>
                    <a:pt x="14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28"/>
                  </a:lnTo>
                  <a:lnTo>
                    <a:pt x="0" y="38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14" y="66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0" y="80"/>
                  </a:lnTo>
                  <a:lnTo>
                    <a:pt x="6" y="92"/>
                  </a:lnTo>
                  <a:lnTo>
                    <a:pt x="8" y="102"/>
                  </a:lnTo>
                  <a:lnTo>
                    <a:pt x="12" y="112"/>
                  </a:lnTo>
                  <a:lnTo>
                    <a:pt x="20" y="122"/>
                  </a:lnTo>
                  <a:lnTo>
                    <a:pt x="30" y="128"/>
                  </a:lnTo>
                  <a:lnTo>
                    <a:pt x="42" y="132"/>
                  </a:lnTo>
                  <a:lnTo>
                    <a:pt x="58" y="132"/>
                  </a:lnTo>
                  <a:lnTo>
                    <a:pt x="58" y="132"/>
                  </a:lnTo>
                  <a:lnTo>
                    <a:pt x="66" y="130"/>
                  </a:lnTo>
                  <a:lnTo>
                    <a:pt x="72" y="126"/>
                  </a:lnTo>
                  <a:lnTo>
                    <a:pt x="86" y="118"/>
                  </a:lnTo>
                  <a:lnTo>
                    <a:pt x="98" y="106"/>
                  </a:lnTo>
                  <a:lnTo>
                    <a:pt x="108" y="92"/>
                  </a:lnTo>
                  <a:lnTo>
                    <a:pt x="120" y="68"/>
                  </a:lnTo>
                  <a:lnTo>
                    <a:pt x="126" y="58"/>
                  </a:lnTo>
                  <a:lnTo>
                    <a:pt x="126" y="58"/>
                  </a:lnTo>
                  <a:lnTo>
                    <a:pt x="112" y="62"/>
                  </a:lnTo>
                  <a:lnTo>
                    <a:pt x="100" y="66"/>
                  </a:lnTo>
                  <a:lnTo>
                    <a:pt x="82" y="68"/>
                  </a:lnTo>
                  <a:lnTo>
                    <a:pt x="70" y="68"/>
                  </a:lnTo>
                  <a:lnTo>
                    <a:pt x="66" y="66"/>
                  </a:lnTo>
                  <a:lnTo>
                    <a:pt x="6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9" name="Freeform 40"/>
            <p:cNvSpPr>
              <a:spLocks/>
            </p:cNvSpPr>
            <p:nvPr/>
          </p:nvSpPr>
          <p:spPr bwMode="auto">
            <a:xfrm>
              <a:off x="4796589" y="5811253"/>
              <a:ext cx="930442" cy="1042737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80" y="0"/>
                </a:cxn>
                <a:cxn ang="0">
                  <a:pos x="72" y="0"/>
                </a:cxn>
                <a:cxn ang="0">
                  <a:pos x="66" y="4"/>
                </a:cxn>
                <a:cxn ang="0">
                  <a:pos x="60" y="8"/>
                </a:cxn>
                <a:cxn ang="0">
                  <a:pos x="56" y="14"/>
                </a:cxn>
                <a:cxn ang="0">
                  <a:pos x="50" y="22"/>
                </a:cxn>
                <a:cxn ang="0">
                  <a:pos x="50" y="28"/>
                </a:cxn>
                <a:cxn ang="0">
                  <a:pos x="50" y="28"/>
                </a:cxn>
                <a:cxn ang="0">
                  <a:pos x="42" y="28"/>
                </a:cxn>
                <a:cxn ang="0">
                  <a:pos x="28" y="28"/>
                </a:cxn>
                <a:cxn ang="0">
                  <a:pos x="20" y="30"/>
                </a:cxn>
                <a:cxn ang="0">
                  <a:pos x="12" y="34"/>
                </a:cxn>
                <a:cxn ang="0">
                  <a:pos x="6" y="40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0" y="60"/>
                </a:cxn>
                <a:cxn ang="0">
                  <a:pos x="0" y="72"/>
                </a:cxn>
                <a:cxn ang="0">
                  <a:pos x="4" y="84"/>
                </a:cxn>
                <a:cxn ang="0">
                  <a:pos x="10" y="96"/>
                </a:cxn>
                <a:cxn ang="0">
                  <a:pos x="20" y="106"/>
                </a:cxn>
                <a:cxn ang="0">
                  <a:pos x="36" y="114"/>
                </a:cxn>
                <a:cxn ang="0">
                  <a:pos x="56" y="122"/>
                </a:cxn>
                <a:cxn ang="0">
                  <a:pos x="84" y="130"/>
                </a:cxn>
                <a:cxn ang="0">
                  <a:pos x="84" y="130"/>
                </a:cxn>
                <a:cxn ang="0">
                  <a:pos x="80" y="126"/>
                </a:cxn>
                <a:cxn ang="0">
                  <a:pos x="74" y="116"/>
                </a:cxn>
                <a:cxn ang="0">
                  <a:pos x="68" y="102"/>
                </a:cxn>
                <a:cxn ang="0">
                  <a:pos x="66" y="92"/>
                </a:cxn>
                <a:cxn ang="0">
                  <a:pos x="64" y="82"/>
                </a:cxn>
                <a:cxn ang="0">
                  <a:pos x="64" y="82"/>
                </a:cxn>
                <a:cxn ang="0">
                  <a:pos x="78" y="100"/>
                </a:cxn>
                <a:cxn ang="0">
                  <a:pos x="90" y="116"/>
                </a:cxn>
                <a:cxn ang="0">
                  <a:pos x="98" y="122"/>
                </a:cxn>
                <a:cxn ang="0">
                  <a:pos x="106" y="128"/>
                </a:cxn>
                <a:cxn ang="0">
                  <a:pos x="106" y="128"/>
                </a:cxn>
                <a:cxn ang="0">
                  <a:pos x="106" y="98"/>
                </a:cxn>
                <a:cxn ang="0">
                  <a:pos x="108" y="70"/>
                </a:cxn>
                <a:cxn ang="0">
                  <a:pos x="112" y="56"/>
                </a:cxn>
                <a:cxn ang="0">
                  <a:pos x="116" y="42"/>
                </a:cxn>
                <a:cxn ang="0">
                  <a:pos x="116" y="42"/>
                </a:cxn>
                <a:cxn ang="0">
                  <a:pos x="116" y="34"/>
                </a:cxn>
                <a:cxn ang="0">
                  <a:pos x="116" y="26"/>
                </a:cxn>
                <a:cxn ang="0">
                  <a:pos x="114" y="18"/>
                </a:cxn>
                <a:cxn ang="0">
                  <a:pos x="110" y="12"/>
                </a:cxn>
                <a:cxn ang="0">
                  <a:pos x="104" y="6"/>
                </a:cxn>
                <a:cxn ang="0">
                  <a:pos x="96" y="2"/>
                </a:cxn>
                <a:cxn ang="0">
                  <a:pos x="88" y="0"/>
                </a:cxn>
                <a:cxn ang="0">
                  <a:pos x="80" y="0"/>
                </a:cxn>
                <a:cxn ang="0">
                  <a:pos x="80" y="0"/>
                </a:cxn>
              </a:cxnLst>
              <a:rect l="0" t="0" r="r" b="b"/>
              <a:pathLst>
                <a:path w="116" h="130">
                  <a:moveTo>
                    <a:pt x="80" y="0"/>
                  </a:moveTo>
                  <a:lnTo>
                    <a:pt x="80" y="0"/>
                  </a:lnTo>
                  <a:lnTo>
                    <a:pt x="72" y="0"/>
                  </a:lnTo>
                  <a:lnTo>
                    <a:pt x="66" y="4"/>
                  </a:lnTo>
                  <a:lnTo>
                    <a:pt x="60" y="8"/>
                  </a:lnTo>
                  <a:lnTo>
                    <a:pt x="56" y="14"/>
                  </a:lnTo>
                  <a:lnTo>
                    <a:pt x="50" y="22"/>
                  </a:lnTo>
                  <a:lnTo>
                    <a:pt x="50" y="28"/>
                  </a:lnTo>
                  <a:lnTo>
                    <a:pt x="50" y="28"/>
                  </a:lnTo>
                  <a:lnTo>
                    <a:pt x="42" y="28"/>
                  </a:lnTo>
                  <a:lnTo>
                    <a:pt x="28" y="28"/>
                  </a:lnTo>
                  <a:lnTo>
                    <a:pt x="20" y="30"/>
                  </a:lnTo>
                  <a:lnTo>
                    <a:pt x="12" y="34"/>
                  </a:lnTo>
                  <a:lnTo>
                    <a:pt x="6" y="4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10" y="96"/>
                  </a:lnTo>
                  <a:lnTo>
                    <a:pt x="20" y="106"/>
                  </a:lnTo>
                  <a:lnTo>
                    <a:pt x="36" y="114"/>
                  </a:lnTo>
                  <a:lnTo>
                    <a:pt x="56" y="122"/>
                  </a:lnTo>
                  <a:lnTo>
                    <a:pt x="84" y="130"/>
                  </a:lnTo>
                  <a:lnTo>
                    <a:pt x="84" y="130"/>
                  </a:lnTo>
                  <a:lnTo>
                    <a:pt x="80" y="126"/>
                  </a:lnTo>
                  <a:lnTo>
                    <a:pt x="74" y="116"/>
                  </a:lnTo>
                  <a:lnTo>
                    <a:pt x="68" y="102"/>
                  </a:lnTo>
                  <a:lnTo>
                    <a:pt x="66" y="92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78" y="100"/>
                  </a:lnTo>
                  <a:lnTo>
                    <a:pt x="90" y="116"/>
                  </a:lnTo>
                  <a:lnTo>
                    <a:pt x="98" y="122"/>
                  </a:lnTo>
                  <a:lnTo>
                    <a:pt x="106" y="128"/>
                  </a:lnTo>
                  <a:lnTo>
                    <a:pt x="106" y="128"/>
                  </a:lnTo>
                  <a:lnTo>
                    <a:pt x="106" y="98"/>
                  </a:lnTo>
                  <a:lnTo>
                    <a:pt x="108" y="70"/>
                  </a:lnTo>
                  <a:lnTo>
                    <a:pt x="112" y="56"/>
                  </a:lnTo>
                  <a:lnTo>
                    <a:pt x="116" y="42"/>
                  </a:lnTo>
                  <a:lnTo>
                    <a:pt x="116" y="42"/>
                  </a:lnTo>
                  <a:lnTo>
                    <a:pt x="116" y="34"/>
                  </a:lnTo>
                  <a:lnTo>
                    <a:pt x="116" y="26"/>
                  </a:lnTo>
                  <a:lnTo>
                    <a:pt x="114" y="18"/>
                  </a:lnTo>
                  <a:lnTo>
                    <a:pt x="110" y="12"/>
                  </a:lnTo>
                  <a:lnTo>
                    <a:pt x="104" y="6"/>
                  </a:lnTo>
                  <a:lnTo>
                    <a:pt x="96" y="2"/>
                  </a:lnTo>
                  <a:lnTo>
                    <a:pt x="88" y="0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0" name="Freeform 41"/>
            <p:cNvSpPr>
              <a:spLocks/>
            </p:cNvSpPr>
            <p:nvPr/>
          </p:nvSpPr>
          <p:spPr bwMode="auto">
            <a:xfrm>
              <a:off x="5470358" y="6982326"/>
              <a:ext cx="224589" cy="256674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8" y="30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20" y="30"/>
                </a:cxn>
                <a:cxn ang="0">
                  <a:pos x="24" y="28"/>
                </a:cxn>
                <a:cxn ang="0">
                  <a:pos x="26" y="22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6" y="10"/>
                </a:cxn>
                <a:cxn ang="0">
                  <a:pos x="24" y="6"/>
                </a:cxn>
                <a:cxn ang="0">
                  <a:pos x="20" y="2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28" h="32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8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0" y="30"/>
                  </a:lnTo>
                  <a:lnTo>
                    <a:pt x="24" y="28"/>
                  </a:lnTo>
                  <a:lnTo>
                    <a:pt x="26" y="22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6" y="10"/>
                  </a:lnTo>
                  <a:lnTo>
                    <a:pt x="24" y="6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1" name="Freeform 42"/>
            <p:cNvSpPr>
              <a:spLocks/>
            </p:cNvSpPr>
            <p:nvPr/>
          </p:nvSpPr>
          <p:spPr bwMode="auto">
            <a:xfrm>
              <a:off x="3192379" y="725905"/>
              <a:ext cx="1042737" cy="1058779"/>
            </a:xfrm>
            <a:custGeom>
              <a:avLst/>
              <a:gdLst/>
              <a:ahLst/>
              <a:cxnLst>
                <a:cxn ang="0">
                  <a:pos x="10" y="132"/>
                </a:cxn>
                <a:cxn ang="0">
                  <a:pos x="10" y="132"/>
                </a:cxn>
                <a:cxn ang="0">
                  <a:pos x="26" y="128"/>
                </a:cxn>
                <a:cxn ang="0">
                  <a:pos x="48" y="126"/>
                </a:cxn>
                <a:cxn ang="0">
                  <a:pos x="74" y="126"/>
                </a:cxn>
                <a:cxn ang="0">
                  <a:pos x="74" y="126"/>
                </a:cxn>
                <a:cxn ang="0">
                  <a:pos x="90" y="124"/>
                </a:cxn>
                <a:cxn ang="0">
                  <a:pos x="102" y="120"/>
                </a:cxn>
                <a:cxn ang="0">
                  <a:pos x="112" y="112"/>
                </a:cxn>
                <a:cxn ang="0">
                  <a:pos x="122" y="102"/>
                </a:cxn>
                <a:cxn ang="0">
                  <a:pos x="126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6" y="66"/>
                </a:cxn>
                <a:cxn ang="0">
                  <a:pos x="126" y="66"/>
                </a:cxn>
                <a:cxn ang="0">
                  <a:pos x="120" y="60"/>
                </a:cxn>
                <a:cxn ang="0">
                  <a:pos x="114" y="56"/>
                </a:cxn>
                <a:cxn ang="0">
                  <a:pos x="104" y="52"/>
                </a:cxn>
                <a:cxn ang="0">
                  <a:pos x="94" y="50"/>
                </a:cxn>
                <a:cxn ang="0">
                  <a:pos x="90" y="50"/>
                </a:cxn>
                <a:cxn ang="0">
                  <a:pos x="90" y="50"/>
                </a:cxn>
                <a:cxn ang="0">
                  <a:pos x="92" y="42"/>
                </a:cxn>
                <a:cxn ang="0">
                  <a:pos x="92" y="34"/>
                </a:cxn>
                <a:cxn ang="0">
                  <a:pos x="92" y="26"/>
                </a:cxn>
                <a:cxn ang="0">
                  <a:pos x="90" y="16"/>
                </a:cxn>
                <a:cxn ang="0">
                  <a:pos x="84" y="8"/>
                </a:cxn>
                <a:cxn ang="0">
                  <a:pos x="78" y="2"/>
                </a:cxn>
                <a:cxn ang="0">
                  <a:pos x="72" y="2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8"/>
                </a:cxn>
                <a:cxn ang="0">
                  <a:pos x="20" y="12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0" y="90"/>
                </a:cxn>
                <a:cxn ang="0">
                  <a:pos x="24" y="98"/>
                </a:cxn>
                <a:cxn ang="0">
                  <a:pos x="18" y="106"/>
                </a:cxn>
                <a:cxn ang="0">
                  <a:pos x="12" y="118"/>
                </a:cxn>
                <a:cxn ang="0">
                  <a:pos x="10" y="132"/>
                </a:cxn>
                <a:cxn ang="0">
                  <a:pos x="10" y="132"/>
                </a:cxn>
              </a:cxnLst>
              <a:rect l="0" t="0" r="r" b="b"/>
              <a:pathLst>
                <a:path w="130" h="132">
                  <a:moveTo>
                    <a:pt x="10" y="132"/>
                  </a:moveTo>
                  <a:lnTo>
                    <a:pt x="10" y="132"/>
                  </a:lnTo>
                  <a:lnTo>
                    <a:pt x="26" y="128"/>
                  </a:lnTo>
                  <a:lnTo>
                    <a:pt x="48" y="126"/>
                  </a:lnTo>
                  <a:lnTo>
                    <a:pt x="74" y="126"/>
                  </a:lnTo>
                  <a:lnTo>
                    <a:pt x="74" y="126"/>
                  </a:lnTo>
                  <a:lnTo>
                    <a:pt x="90" y="124"/>
                  </a:lnTo>
                  <a:lnTo>
                    <a:pt x="102" y="120"/>
                  </a:lnTo>
                  <a:lnTo>
                    <a:pt x="112" y="112"/>
                  </a:lnTo>
                  <a:lnTo>
                    <a:pt x="122" y="102"/>
                  </a:lnTo>
                  <a:lnTo>
                    <a:pt x="126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0" y="60"/>
                  </a:lnTo>
                  <a:lnTo>
                    <a:pt x="114" y="56"/>
                  </a:lnTo>
                  <a:lnTo>
                    <a:pt x="104" y="52"/>
                  </a:lnTo>
                  <a:lnTo>
                    <a:pt x="94" y="50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92" y="42"/>
                  </a:lnTo>
                  <a:lnTo>
                    <a:pt x="92" y="34"/>
                  </a:lnTo>
                  <a:lnTo>
                    <a:pt x="92" y="26"/>
                  </a:lnTo>
                  <a:lnTo>
                    <a:pt x="90" y="16"/>
                  </a:lnTo>
                  <a:lnTo>
                    <a:pt x="84" y="8"/>
                  </a:lnTo>
                  <a:lnTo>
                    <a:pt x="78" y="2"/>
                  </a:lnTo>
                  <a:lnTo>
                    <a:pt x="72" y="2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0" y="90"/>
                  </a:lnTo>
                  <a:lnTo>
                    <a:pt x="24" y="98"/>
                  </a:lnTo>
                  <a:lnTo>
                    <a:pt x="18" y="106"/>
                  </a:lnTo>
                  <a:lnTo>
                    <a:pt x="12" y="118"/>
                  </a:lnTo>
                  <a:lnTo>
                    <a:pt x="10" y="132"/>
                  </a:lnTo>
                  <a:lnTo>
                    <a:pt x="10" y="1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2" name="Freeform 43"/>
            <p:cNvSpPr>
              <a:spLocks/>
            </p:cNvSpPr>
            <p:nvPr/>
          </p:nvSpPr>
          <p:spPr bwMode="auto">
            <a:xfrm>
              <a:off x="3208421" y="1816768"/>
              <a:ext cx="1090863" cy="1074821"/>
            </a:xfrm>
            <a:custGeom>
              <a:avLst/>
              <a:gdLst/>
              <a:ahLst/>
              <a:cxnLst>
                <a:cxn ang="0">
                  <a:pos x="128" y="22"/>
                </a:cxn>
                <a:cxn ang="0">
                  <a:pos x="128" y="22"/>
                </a:cxn>
                <a:cxn ang="0">
                  <a:pos x="134" y="34"/>
                </a:cxn>
                <a:cxn ang="0">
                  <a:pos x="136" y="44"/>
                </a:cxn>
                <a:cxn ang="0">
                  <a:pos x="134" y="54"/>
                </a:cxn>
                <a:cxn ang="0">
                  <a:pos x="130" y="64"/>
                </a:cxn>
                <a:cxn ang="0">
                  <a:pos x="124" y="70"/>
                </a:cxn>
                <a:cxn ang="0">
                  <a:pos x="116" y="76"/>
                </a:cxn>
                <a:cxn ang="0">
                  <a:pos x="108" y="76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04" y="82"/>
                </a:cxn>
                <a:cxn ang="0">
                  <a:pos x="110" y="96"/>
                </a:cxn>
                <a:cxn ang="0">
                  <a:pos x="110" y="106"/>
                </a:cxn>
                <a:cxn ang="0">
                  <a:pos x="108" y="114"/>
                </a:cxn>
                <a:cxn ang="0">
                  <a:pos x="104" y="122"/>
                </a:cxn>
                <a:cxn ang="0">
                  <a:pos x="94" y="130"/>
                </a:cxn>
                <a:cxn ang="0">
                  <a:pos x="94" y="130"/>
                </a:cxn>
                <a:cxn ang="0">
                  <a:pos x="84" y="134"/>
                </a:cxn>
                <a:cxn ang="0">
                  <a:pos x="74" y="134"/>
                </a:cxn>
                <a:cxn ang="0">
                  <a:pos x="66" y="132"/>
                </a:cxn>
                <a:cxn ang="0">
                  <a:pos x="58" y="128"/>
                </a:cxn>
                <a:cxn ang="0">
                  <a:pos x="54" y="122"/>
                </a:cxn>
                <a:cxn ang="0">
                  <a:pos x="48" y="116"/>
                </a:cxn>
                <a:cxn ang="0">
                  <a:pos x="40" y="96"/>
                </a:cxn>
                <a:cxn ang="0">
                  <a:pos x="32" y="74"/>
                </a:cxn>
                <a:cxn ang="0">
                  <a:pos x="24" y="54"/>
                </a:cxn>
                <a:cxn ang="0">
                  <a:pos x="20" y="44"/>
                </a:cxn>
                <a:cxn ang="0">
                  <a:pos x="14" y="36"/>
                </a:cxn>
                <a:cxn ang="0">
                  <a:pos x="8" y="30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26"/>
                </a:cxn>
                <a:cxn ang="0">
                  <a:pos x="26" y="30"/>
                </a:cxn>
                <a:cxn ang="0">
                  <a:pos x="50" y="36"/>
                </a:cxn>
                <a:cxn ang="0">
                  <a:pos x="62" y="42"/>
                </a:cxn>
                <a:cxn ang="0">
                  <a:pos x="70" y="48"/>
                </a:cxn>
                <a:cxn ang="0">
                  <a:pos x="70" y="48"/>
                </a:cxn>
                <a:cxn ang="0">
                  <a:pos x="68" y="44"/>
                </a:cxn>
                <a:cxn ang="0">
                  <a:pos x="56" y="32"/>
                </a:cxn>
                <a:cxn ang="0">
                  <a:pos x="48" y="26"/>
                </a:cxn>
                <a:cxn ang="0">
                  <a:pos x="36" y="20"/>
                </a:cxn>
                <a:cxn ang="0">
                  <a:pos x="22" y="16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8"/>
                </a:cxn>
                <a:cxn ang="0">
                  <a:pos x="36" y="4"/>
                </a:cxn>
                <a:cxn ang="0">
                  <a:pos x="54" y="0"/>
                </a:cxn>
                <a:cxn ang="0">
                  <a:pos x="74" y="0"/>
                </a:cxn>
                <a:cxn ang="0">
                  <a:pos x="94" y="2"/>
                </a:cxn>
                <a:cxn ang="0">
                  <a:pos x="104" y="4"/>
                </a:cxn>
                <a:cxn ang="0">
                  <a:pos x="114" y="8"/>
                </a:cxn>
                <a:cxn ang="0">
                  <a:pos x="122" y="14"/>
                </a:cxn>
                <a:cxn ang="0">
                  <a:pos x="128" y="22"/>
                </a:cxn>
                <a:cxn ang="0">
                  <a:pos x="128" y="22"/>
                </a:cxn>
              </a:cxnLst>
              <a:rect l="0" t="0" r="r" b="b"/>
              <a:pathLst>
                <a:path w="136" h="134">
                  <a:moveTo>
                    <a:pt x="128" y="22"/>
                  </a:moveTo>
                  <a:lnTo>
                    <a:pt x="128" y="22"/>
                  </a:lnTo>
                  <a:lnTo>
                    <a:pt x="134" y="34"/>
                  </a:lnTo>
                  <a:lnTo>
                    <a:pt x="136" y="44"/>
                  </a:lnTo>
                  <a:lnTo>
                    <a:pt x="134" y="54"/>
                  </a:lnTo>
                  <a:lnTo>
                    <a:pt x="130" y="64"/>
                  </a:lnTo>
                  <a:lnTo>
                    <a:pt x="124" y="70"/>
                  </a:lnTo>
                  <a:lnTo>
                    <a:pt x="116" y="76"/>
                  </a:lnTo>
                  <a:lnTo>
                    <a:pt x="108" y="76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04" y="82"/>
                  </a:lnTo>
                  <a:lnTo>
                    <a:pt x="110" y="96"/>
                  </a:lnTo>
                  <a:lnTo>
                    <a:pt x="110" y="106"/>
                  </a:lnTo>
                  <a:lnTo>
                    <a:pt x="108" y="114"/>
                  </a:lnTo>
                  <a:lnTo>
                    <a:pt x="104" y="122"/>
                  </a:lnTo>
                  <a:lnTo>
                    <a:pt x="94" y="130"/>
                  </a:lnTo>
                  <a:lnTo>
                    <a:pt x="94" y="130"/>
                  </a:lnTo>
                  <a:lnTo>
                    <a:pt x="84" y="134"/>
                  </a:lnTo>
                  <a:lnTo>
                    <a:pt x="74" y="134"/>
                  </a:lnTo>
                  <a:lnTo>
                    <a:pt x="66" y="132"/>
                  </a:lnTo>
                  <a:lnTo>
                    <a:pt x="58" y="128"/>
                  </a:lnTo>
                  <a:lnTo>
                    <a:pt x="54" y="122"/>
                  </a:lnTo>
                  <a:lnTo>
                    <a:pt x="48" y="116"/>
                  </a:lnTo>
                  <a:lnTo>
                    <a:pt x="40" y="96"/>
                  </a:lnTo>
                  <a:lnTo>
                    <a:pt x="32" y="74"/>
                  </a:lnTo>
                  <a:lnTo>
                    <a:pt x="24" y="54"/>
                  </a:lnTo>
                  <a:lnTo>
                    <a:pt x="20" y="44"/>
                  </a:lnTo>
                  <a:lnTo>
                    <a:pt x="14" y="36"/>
                  </a:lnTo>
                  <a:lnTo>
                    <a:pt x="8" y="3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26"/>
                  </a:lnTo>
                  <a:lnTo>
                    <a:pt x="26" y="30"/>
                  </a:lnTo>
                  <a:lnTo>
                    <a:pt x="50" y="36"/>
                  </a:lnTo>
                  <a:lnTo>
                    <a:pt x="62" y="42"/>
                  </a:lnTo>
                  <a:lnTo>
                    <a:pt x="70" y="48"/>
                  </a:lnTo>
                  <a:lnTo>
                    <a:pt x="70" y="48"/>
                  </a:lnTo>
                  <a:lnTo>
                    <a:pt x="68" y="44"/>
                  </a:lnTo>
                  <a:lnTo>
                    <a:pt x="56" y="32"/>
                  </a:lnTo>
                  <a:lnTo>
                    <a:pt x="48" y="26"/>
                  </a:lnTo>
                  <a:lnTo>
                    <a:pt x="36" y="20"/>
                  </a:lnTo>
                  <a:lnTo>
                    <a:pt x="22" y="16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8"/>
                  </a:lnTo>
                  <a:lnTo>
                    <a:pt x="36" y="4"/>
                  </a:lnTo>
                  <a:lnTo>
                    <a:pt x="54" y="0"/>
                  </a:lnTo>
                  <a:lnTo>
                    <a:pt x="74" y="0"/>
                  </a:lnTo>
                  <a:lnTo>
                    <a:pt x="94" y="2"/>
                  </a:lnTo>
                  <a:lnTo>
                    <a:pt x="104" y="4"/>
                  </a:lnTo>
                  <a:lnTo>
                    <a:pt x="114" y="8"/>
                  </a:lnTo>
                  <a:lnTo>
                    <a:pt x="122" y="14"/>
                  </a:lnTo>
                  <a:lnTo>
                    <a:pt x="128" y="22"/>
                  </a:lnTo>
                  <a:lnTo>
                    <a:pt x="128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3" name="Freeform 44"/>
            <p:cNvSpPr>
              <a:spLocks/>
            </p:cNvSpPr>
            <p:nvPr/>
          </p:nvSpPr>
          <p:spPr bwMode="auto">
            <a:xfrm>
              <a:off x="2406316" y="2089484"/>
              <a:ext cx="1042737" cy="1074821"/>
            </a:xfrm>
            <a:custGeom>
              <a:avLst/>
              <a:gdLst/>
              <a:ahLst/>
              <a:cxnLst>
                <a:cxn ang="0">
                  <a:pos x="90" y="6"/>
                </a:cxn>
                <a:cxn ang="0">
                  <a:pos x="90" y="6"/>
                </a:cxn>
                <a:cxn ang="0">
                  <a:pos x="94" y="10"/>
                </a:cxn>
                <a:cxn ang="0">
                  <a:pos x="104" y="20"/>
                </a:cxn>
                <a:cxn ang="0">
                  <a:pos x="110" y="30"/>
                </a:cxn>
                <a:cxn ang="0">
                  <a:pos x="116" y="40"/>
                </a:cxn>
                <a:cxn ang="0">
                  <a:pos x="122" y="56"/>
                </a:cxn>
                <a:cxn ang="0">
                  <a:pos x="128" y="72"/>
                </a:cxn>
                <a:cxn ang="0">
                  <a:pos x="128" y="72"/>
                </a:cxn>
                <a:cxn ang="0">
                  <a:pos x="130" y="84"/>
                </a:cxn>
                <a:cxn ang="0">
                  <a:pos x="130" y="94"/>
                </a:cxn>
                <a:cxn ang="0">
                  <a:pos x="128" y="106"/>
                </a:cxn>
                <a:cxn ang="0">
                  <a:pos x="126" y="114"/>
                </a:cxn>
                <a:cxn ang="0">
                  <a:pos x="120" y="122"/>
                </a:cxn>
                <a:cxn ang="0">
                  <a:pos x="112" y="130"/>
                </a:cxn>
                <a:cxn ang="0">
                  <a:pos x="104" y="134"/>
                </a:cxn>
                <a:cxn ang="0">
                  <a:pos x="94" y="134"/>
                </a:cxn>
                <a:cxn ang="0">
                  <a:pos x="94" y="134"/>
                </a:cxn>
                <a:cxn ang="0">
                  <a:pos x="82" y="134"/>
                </a:cxn>
                <a:cxn ang="0">
                  <a:pos x="74" y="132"/>
                </a:cxn>
                <a:cxn ang="0">
                  <a:pos x="68" y="128"/>
                </a:cxn>
                <a:cxn ang="0">
                  <a:pos x="64" y="124"/>
                </a:cxn>
                <a:cxn ang="0">
                  <a:pos x="60" y="118"/>
                </a:cxn>
                <a:cxn ang="0">
                  <a:pos x="60" y="114"/>
                </a:cxn>
                <a:cxn ang="0">
                  <a:pos x="60" y="114"/>
                </a:cxn>
                <a:cxn ang="0">
                  <a:pos x="52" y="116"/>
                </a:cxn>
                <a:cxn ang="0">
                  <a:pos x="38" y="120"/>
                </a:cxn>
                <a:cxn ang="0">
                  <a:pos x="30" y="120"/>
                </a:cxn>
                <a:cxn ang="0">
                  <a:pos x="22" y="118"/>
                </a:cxn>
                <a:cxn ang="0">
                  <a:pos x="14" y="114"/>
                </a:cxn>
                <a:cxn ang="0">
                  <a:pos x="6" y="106"/>
                </a:cxn>
                <a:cxn ang="0">
                  <a:pos x="6" y="106"/>
                </a:cxn>
                <a:cxn ang="0">
                  <a:pos x="2" y="94"/>
                </a:cxn>
                <a:cxn ang="0">
                  <a:pos x="0" y="86"/>
                </a:cxn>
                <a:cxn ang="0">
                  <a:pos x="0" y="76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2" y="54"/>
                </a:cxn>
                <a:cxn ang="0">
                  <a:pos x="24" y="42"/>
                </a:cxn>
                <a:cxn ang="0">
                  <a:pos x="54" y="22"/>
                </a:cxn>
                <a:cxn ang="0">
                  <a:pos x="66" y="12"/>
                </a:cxn>
                <a:cxn ang="0">
                  <a:pos x="70" y="6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74" y="4"/>
                </a:cxn>
                <a:cxn ang="0">
                  <a:pos x="78" y="20"/>
                </a:cxn>
                <a:cxn ang="0">
                  <a:pos x="80" y="40"/>
                </a:cxn>
                <a:cxn ang="0">
                  <a:pos x="78" y="50"/>
                </a:cxn>
                <a:cxn ang="0">
                  <a:pos x="76" y="62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2" y="48"/>
                </a:cxn>
                <a:cxn ang="0">
                  <a:pos x="88" y="32"/>
                </a:cxn>
                <a:cxn ang="0">
                  <a:pos x="90" y="20"/>
                </a:cxn>
                <a:cxn ang="0">
                  <a:pos x="90" y="6"/>
                </a:cxn>
                <a:cxn ang="0">
                  <a:pos x="90" y="6"/>
                </a:cxn>
              </a:cxnLst>
              <a:rect l="0" t="0" r="r" b="b"/>
              <a:pathLst>
                <a:path w="130" h="134">
                  <a:moveTo>
                    <a:pt x="90" y="6"/>
                  </a:moveTo>
                  <a:lnTo>
                    <a:pt x="90" y="6"/>
                  </a:lnTo>
                  <a:lnTo>
                    <a:pt x="94" y="10"/>
                  </a:lnTo>
                  <a:lnTo>
                    <a:pt x="104" y="20"/>
                  </a:lnTo>
                  <a:lnTo>
                    <a:pt x="110" y="30"/>
                  </a:lnTo>
                  <a:lnTo>
                    <a:pt x="116" y="40"/>
                  </a:lnTo>
                  <a:lnTo>
                    <a:pt x="122" y="56"/>
                  </a:lnTo>
                  <a:lnTo>
                    <a:pt x="128" y="72"/>
                  </a:lnTo>
                  <a:lnTo>
                    <a:pt x="128" y="72"/>
                  </a:lnTo>
                  <a:lnTo>
                    <a:pt x="130" y="84"/>
                  </a:lnTo>
                  <a:lnTo>
                    <a:pt x="130" y="94"/>
                  </a:lnTo>
                  <a:lnTo>
                    <a:pt x="128" y="106"/>
                  </a:lnTo>
                  <a:lnTo>
                    <a:pt x="126" y="114"/>
                  </a:lnTo>
                  <a:lnTo>
                    <a:pt x="120" y="122"/>
                  </a:lnTo>
                  <a:lnTo>
                    <a:pt x="112" y="130"/>
                  </a:lnTo>
                  <a:lnTo>
                    <a:pt x="104" y="134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82" y="134"/>
                  </a:lnTo>
                  <a:lnTo>
                    <a:pt x="74" y="132"/>
                  </a:lnTo>
                  <a:lnTo>
                    <a:pt x="68" y="128"/>
                  </a:lnTo>
                  <a:lnTo>
                    <a:pt x="64" y="124"/>
                  </a:lnTo>
                  <a:lnTo>
                    <a:pt x="60" y="118"/>
                  </a:lnTo>
                  <a:lnTo>
                    <a:pt x="60" y="114"/>
                  </a:lnTo>
                  <a:lnTo>
                    <a:pt x="60" y="114"/>
                  </a:lnTo>
                  <a:lnTo>
                    <a:pt x="52" y="116"/>
                  </a:lnTo>
                  <a:lnTo>
                    <a:pt x="38" y="120"/>
                  </a:lnTo>
                  <a:lnTo>
                    <a:pt x="30" y="120"/>
                  </a:lnTo>
                  <a:lnTo>
                    <a:pt x="22" y="118"/>
                  </a:lnTo>
                  <a:lnTo>
                    <a:pt x="14" y="114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2" y="94"/>
                  </a:lnTo>
                  <a:lnTo>
                    <a:pt x="0" y="8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6" y="62"/>
                  </a:lnTo>
                  <a:lnTo>
                    <a:pt x="12" y="54"/>
                  </a:lnTo>
                  <a:lnTo>
                    <a:pt x="24" y="42"/>
                  </a:lnTo>
                  <a:lnTo>
                    <a:pt x="54" y="22"/>
                  </a:lnTo>
                  <a:lnTo>
                    <a:pt x="66" y="12"/>
                  </a:lnTo>
                  <a:lnTo>
                    <a:pt x="70" y="6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4" y="4"/>
                  </a:lnTo>
                  <a:lnTo>
                    <a:pt x="78" y="20"/>
                  </a:lnTo>
                  <a:lnTo>
                    <a:pt x="80" y="40"/>
                  </a:lnTo>
                  <a:lnTo>
                    <a:pt x="78" y="50"/>
                  </a:lnTo>
                  <a:lnTo>
                    <a:pt x="76" y="62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2" y="48"/>
                  </a:lnTo>
                  <a:lnTo>
                    <a:pt x="88" y="32"/>
                  </a:lnTo>
                  <a:lnTo>
                    <a:pt x="90" y="20"/>
                  </a:lnTo>
                  <a:lnTo>
                    <a:pt x="90" y="6"/>
                  </a:lnTo>
                  <a:lnTo>
                    <a:pt x="9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4" name="Freeform 45"/>
            <p:cNvSpPr>
              <a:spLocks/>
            </p:cNvSpPr>
            <p:nvPr/>
          </p:nvSpPr>
          <p:spPr bwMode="auto">
            <a:xfrm>
              <a:off x="1716505" y="1463842"/>
              <a:ext cx="1074821" cy="1122947"/>
            </a:xfrm>
            <a:custGeom>
              <a:avLst/>
              <a:gdLst/>
              <a:ahLst/>
              <a:cxnLst>
                <a:cxn ang="0">
                  <a:pos x="134" y="60"/>
                </a:cxn>
                <a:cxn ang="0">
                  <a:pos x="134" y="60"/>
                </a:cxn>
                <a:cxn ang="0">
                  <a:pos x="130" y="72"/>
                </a:cxn>
                <a:cxn ang="0">
                  <a:pos x="124" y="84"/>
                </a:cxn>
                <a:cxn ang="0">
                  <a:pos x="114" y="98"/>
                </a:cxn>
                <a:cxn ang="0">
                  <a:pos x="104" y="112"/>
                </a:cxn>
                <a:cxn ang="0">
                  <a:pos x="92" y="124"/>
                </a:cxn>
                <a:cxn ang="0">
                  <a:pos x="78" y="134"/>
                </a:cxn>
                <a:cxn ang="0">
                  <a:pos x="70" y="138"/>
                </a:cxn>
                <a:cxn ang="0">
                  <a:pos x="62" y="140"/>
                </a:cxn>
                <a:cxn ang="0">
                  <a:pos x="62" y="140"/>
                </a:cxn>
                <a:cxn ang="0">
                  <a:pos x="54" y="140"/>
                </a:cxn>
                <a:cxn ang="0">
                  <a:pos x="46" y="140"/>
                </a:cxn>
                <a:cxn ang="0">
                  <a:pos x="32" y="136"/>
                </a:cxn>
                <a:cxn ang="0">
                  <a:pos x="20" y="130"/>
                </a:cxn>
                <a:cxn ang="0">
                  <a:pos x="12" y="120"/>
                </a:cxn>
                <a:cxn ang="0">
                  <a:pos x="8" y="108"/>
                </a:cxn>
                <a:cxn ang="0">
                  <a:pos x="8" y="96"/>
                </a:cxn>
                <a:cxn ang="0">
                  <a:pos x="10" y="84"/>
                </a:cxn>
                <a:cxn ang="0">
                  <a:pos x="14" y="80"/>
                </a:cxn>
                <a:cxn ang="0">
                  <a:pos x="18" y="74"/>
                </a:cxn>
                <a:cxn ang="0">
                  <a:pos x="18" y="74"/>
                </a:cxn>
                <a:cxn ang="0">
                  <a:pos x="14" y="70"/>
                </a:cxn>
                <a:cxn ang="0">
                  <a:pos x="10" y="64"/>
                </a:cxn>
                <a:cxn ang="0">
                  <a:pos x="4" y="56"/>
                </a:cxn>
                <a:cxn ang="0">
                  <a:pos x="2" y="48"/>
                </a:cxn>
                <a:cxn ang="0">
                  <a:pos x="0" y="38"/>
                </a:cxn>
                <a:cxn ang="0">
                  <a:pos x="2" y="28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4" y="8"/>
                </a:cxn>
                <a:cxn ang="0">
                  <a:pos x="22" y="4"/>
                </a:cxn>
                <a:cxn ang="0">
                  <a:pos x="28" y="0"/>
                </a:cxn>
                <a:cxn ang="0">
                  <a:pos x="36" y="0"/>
                </a:cxn>
                <a:cxn ang="0">
                  <a:pos x="44" y="0"/>
                </a:cxn>
                <a:cxn ang="0">
                  <a:pos x="50" y="2"/>
                </a:cxn>
                <a:cxn ang="0">
                  <a:pos x="66" y="10"/>
                </a:cxn>
                <a:cxn ang="0">
                  <a:pos x="98" y="30"/>
                </a:cxn>
                <a:cxn ang="0">
                  <a:pos x="116" y="38"/>
                </a:cxn>
                <a:cxn ang="0">
                  <a:pos x="124" y="40"/>
                </a:cxn>
                <a:cxn ang="0">
                  <a:pos x="134" y="40"/>
                </a:cxn>
                <a:cxn ang="0">
                  <a:pos x="134" y="40"/>
                </a:cxn>
                <a:cxn ang="0">
                  <a:pos x="110" y="54"/>
                </a:cxn>
                <a:cxn ang="0">
                  <a:pos x="90" y="64"/>
                </a:cxn>
                <a:cxn ang="0">
                  <a:pos x="80" y="68"/>
                </a:cxn>
                <a:cxn ang="0">
                  <a:pos x="72" y="70"/>
                </a:cxn>
                <a:cxn ang="0">
                  <a:pos x="72" y="70"/>
                </a:cxn>
                <a:cxn ang="0">
                  <a:pos x="76" y="70"/>
                </a:cxn>
                <a:cxn ang="0">
                  <a:pos x="88" y="72"/>
                </a:cxn>
                <a:cxn ang="0">
                  <a:pos x="106" y="70"/>
                </a:cxn>
                <a:cxn ang="0">
                  <a:pos x="120" y="66"/>
                </a:cxn>
                <a:cxn ang="0">
                  <a:pos x="134" y="60"/>
                </a:cxn>
                <a:cxn ang="0">
                  <a:pos x="134" y="60"/>
                </a:cxn>
              </a:cxnLst>
              <a:rect l="0" t="0" r="r" b="b"/>
              <a:pathLst>
                <a:path w="134" h="140">
                  <a:moveTo>
                    <a:pt x="134" y="60"/>
                  </a:moveTo>
                  <a:lnTo>
                    <a:pt x="134" y="60"/>
                  </a:lnTo>
                  <a:lnTo>
                    <a:pt x="130" y="72"/>
                  </a:lnTo>
                  <a:lnTo>
                    <a:pt x="124" y="84"/>
                  </a:lnTo>
                  <a:lnTo>
                    <a:pt x="114" y="98"/>
                  </a:lnTo>
                  <a:lnTo>
                    <a:pt x="104" y="112"/>
                  </a:lnTo>
                  <a:lnTo>
                    <a:pt x="92" y="124"/>
                  </a:lnTo>
                  <a:lnTo>
                    <a:pt x="78" y="134"/>
                  </a:lnTo>
                  <a:lnTo>
                    <a:pt x="70" y="138"/>
                  </a:lnTo>
                  <a:lnTo>
                    <a:pt x="62" y="140"/>
                  </a:lnTo>
                  <a:lnTo>
                    <a:pt x="62" y="140"/>
                  </a:lnTo>
                  <a:lnTo>
                    <a:pt x="54" y="140"/>
                  </a:lnTo>
                  <a:lnTo>
                    <a:pt x="46" y="140"/>
                  </a:lnTo>
                  <a:lnTo>
                    <a:pt x="32" y="136"/>
                  </a:lnTo>
                  <a:lnTo>
                    <a:pt x="20" y="130"/>
                  </a:lnTo>
                  <a:lnTo>
                    <a:pt x="12" y="120"/>
                  </a:lnTo>
                  <a:lnTo>
                    <a:pt x="8" y="108"/>
                  </a:lnTo>
                  <a:lnTo>
                    <a:pt x="8" y="96"/>
                  </a:lnTo>
                  <a:lnTo>
                    <a:pt x="10" y="84"/>
                  </a:lnTo>
                  <a:lnTo>
                    <a:pt x="14" y="80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4" y="70"/>
                  </a:lnTo>
                  <a:lnTo>
                    <a:pt x="10" y="64"/>
                  </a:lnTo>
                  <a:lnTo>
                    <a:pt x="4" y="56"/>
                  </a:lnTo>
                  <a:lnTo>
                    <a:pt x="2" y="48"/>
                  </a:lnTo>
                  <a:lnTo>
                    <a:pt x="0" y="38"/>
                  </a:lnTo>
                  <a:lnTo>
                    <a:pt x="2" y="2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4" y="8"/>
                  </a:lnTo>
                  <a:lnTo>
                    <a:pt x="22" y="4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50" y="2"/>
                  </a:lnTo>
                  <a:lnTo>
                    <a:pt x="66" y="10"/>
                  </a:lnTo>
                  <a:lnTo>
                    <a:pt x="98" y="30"/>
                  </a:lnTo>
                  <a:lnTo>
                    <a:pt x="116" y="38"/>
                  </a:lnTo>
                  <a:lnTo>
                    <a:pt x="124" y="40"/>
                  </a:lnTo>
                  <a:lnTo>
                    <a:pt x="134" y="40"/>
                  </a:lnTo>
                  <a:lnTo>
                    <a:pt x="134" y="40"/>
                  </a:lnTo>
                  <a:lnTo>
                    <a:pt x="110" y="54"/>
                  </a:lnTo>
                  <a:lnTo>
                    <a:pt x="90" y="64"/>
                  </a:lnTo>
                  <a:lnTo>
                    <a:pt x="80" y="68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6" y="70"/>
                  </a:lnTo>
                  <a:lnTo>
                    <a:pt x="88" y="72"/>
                  </a:lnTo>
                  <a:lnTo>
                    <a:pt x="106" y="70"/>
                  </a:lnTo>
                  <a:lnTo>
                    <a:pt x="120" y="66"/>
                  </a:lnTo>
                  <a:lnTo>
                    <a:pt x="134" y="60"/>
                  </a:lnTo>
                  <a:lnTo>
                    <a:pt x="134" y="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5" name="Freeform 46"/>
            <p:cNvSpPr>
              <a:spLocks/>
            </p:cNvSpPr>
            <p:nvPr/>
          </p:nvSpPr>
          <p:spPr bwMode="auto">
            <a:xfrm>
              <a:off x="2181726" y="453189"/>
              <a:ext cx="994611" cy="1106905"/>
            </a:xfrm>
            <a:custGeom>
              <a:avLst/>
              <a:gdLst/>
              <a:ahLst/>
              <a:cxnLst>
                <a:cxn ang="0">
                  <a:pos x="114" y="138"/>
                </a:cxn>
                <a:cxn ang="0">
                  <a:pos x="114" y="138"/>
                </a:cxn>
                <a:cxn ang="0">
                  <a:pos x="114" y="106"/>
                </a:cxn>
                <a:cxn ang="0">
                  <a:pos x="116" y="76"/>
                </a:cxn>
                <a:cxn ang="0">
                  <a:pos x="120" y="60"/>
                </a:cxn>
                <a:cxn ang="0">
                  <a:pos x="124" y="46"/>
                </a:cxn>
                <a:cxn ang="0">
                  <a:pos x="124" y="46"/>
                </a:cxn>
                <a:cxn ang="0">
                  <a:pos x="124" y="36"/>
                </a:cxn>
                <a:cxn ang="0">
                  <a:pos x="124" y="28"/>
                </a:cxn>
                <a:cxn ang="0">
                  <a:pos x="122" y="20"/>
                </a:cxn>
                <a:cxn ang="0">
                  <a:pos x="116" y="14"/>
                </a:cxn>
                <a:cxn ang="0">
                  <a:pos x="110" y="8"/>
                </a:cxn>
                <a:cxn ang="0">
                  <a:pos x="104" y="4"/>
                </a:cxn>
                <a:cxn ang="0">
                  <a:pos x="96" y="0"/>
                </a:cxn>
                <a:cxn ang="0">
                  <a:pos x="86" y="0"/>
                </a:cxn>
                <a:cxn ang="0">
                  <a:pos x="86" y="0"/>
                </a:cxn>
                <a:cxn ang="0">
                  <a:pos x="76" y="0"/>
                </a:cxn>
                <a:cxn ang="0">
                  <a:pos x="70" y="4"/>
                </a:cxn>
                <a:cxn ang="0">
                  <a:pos x="64" y="8"/>
                </a:cxn>
                <a:cxn ang="0">
                  <a:pos x="60" y="14"/>
                </a:cxn>
                <a:cxn ang="0">
                  <a:pos x="54" y="2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46" y="30"/>
                </a:cxn>
                <a:cxn ang="0">
                  <a:pos x="30" y="30"/>
                </a:cxn>
                <a:cxn ang="0">
                  <a:pos x="20" y="34"/>
                </a:cxn>
                <a:cxn ang="0">
                  <a:pos x="12" y="38"/>
                </a:cxn>
                <a:cxn ang="0">
                  <a:pos x="6" y="44"/>
                </a:cxn>
                <a:cxn ang="0">
                  <a:pos x="2" y="52"/>
                </a:cxn>
                <a:cxn ang="0">
                  <a:pos x="2" y="52"/>
                </a:cxn>
                <a:cxn ang="0">
                  <a:pos x="0" y="64"/>
                </a:cxn>
                <a:cxn ang="0">
                  <a:pos x="0" y="78"/>
                </a:cxn>
                <a:cxn ang="0">
                  <a:pos x="2" y="90"/>
                </a:cxn>
                <a:cxn ang="0">
                  <a:pos x="10" y="102"/>
                </a:cxn>
                <a:cxn ang="0">
                  <a:pos x="20" y="114"/>
                </a:cxn>
                <a:cxn ang="0">
                  <a:pos x="38" y="124"/>
                </a:cxn>
                <a:cxn ang="0">
                  <a:pos x="60" y="132"/>
                </a:cxn>
                <a:cxn ang="0">
                  <a:pos x="90" y="138"/>
                </a:cxn>
                <a:cxn ang="0">
                  <a:pos x="90" y="138"/>
                </a:cxn>
                <a:cxn ang="0">
                  <a:pos x="86" y="136"/>
                </a:cxn>
                <a:cxn ang="0">
                  <a:pos x="80" y="126"/>
                </a:cxn>
                <a:cxn ang="0">
                  <a:pos x="76" y="118"/>
                </a:cxn>
                <a:cxn ang="0">
                  <a:pos x="72" y="110"/>
                </a:cxn>
                <a:cxn ang="0">
                  <a:pos x="70" y="100"/>
                </a:cxn>
                <a:cxn ang="0">
                  <a:pos x="68" y="88"/>
                </a:cxn>
                <a:cxn ang="0">
                  <a:pos x="68" y="88"/>
                </a:cxn>
                <a:cxn ang="0">
                  <a:pos x="82" y="108"/>
                </a:cxn>
                <a:cxn ang="0">
                  <a:pos x="96" y="124"/>
                </a:cxn>
                <a:cxn ang="0">
                  <a:pos x="104" y="132"/>
                </a:cxn>
                <a:cxn ang="0">
                  <a:pos x="114" y="138"/>
                </a:cxn>
                <a:cxn ang="0">
                  <a:pos x="114" y="138"/>
                </a:cxn>
              </a:cxnLst>
              <a:rect l="0" t="0" r="r" b="b"/>
              <a:pathLst>
                <a:path w="124" h="138">
                  <a:moveTo>
                    <a:pt x="114" y="138"/>
                  </a:moveTo>
                  <a:lnTo>
                    <a:pt x="114" y="138"/>
                  </a:lnTo>
                  <a:lnTo>
                    <a:pt x="114" y="106"/>
                  </a:lnTo>
                  <a:lnTo>
                    <a:pt x="116" y="76"/>
                  </a:lnTo>
                  <a:lnTo>
                    <a:pt x="120" y="60"/>
                  </a:lnTo>
                  <a:lnTo>
                    <a:pt x="124" y="46"/>
                  </a:lnTo>
                  <a:lnTo>
                    <a:pt x="124" y="46"/>
                  </a:lnTo>
                  <a:lnTo>
                    <a:pt x="124" y="36"/>
                  </a:lnTo>
                  <a:lnTo>
                    <a:pt x="124" y="28"/>
                  </a:lnTo>
                  <a:lnTo>
                    <a:pt x="122" y="20"/>
                  </a:lnTo>
                  <a:lnTo>
                    <a:pt x="116" y="14"/>
                  </a:lnTo>
                  <a:lnTo>
                    <a:pt x="110" y="8"/>
                  </a:lnTo>
                  <a:lnTo>
                    <a:pt x="104" y="4"/>
                  </a:lnTo>
                  <a:lnTo>
                    <a:pt x="96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76" y="0"/>
                  </a:lnTo>
                  <a:lnTo>
                    <a:pt x="70" y="4"/>
                  </a:lnTo>
                  <a:lnTo>
                    <a:pt x="64" y="8"/>
                  </a:lnTo>
                  <a:lnTo>
                    <a:pt x="60" y="14"/>
                  </a:lnTo>
                  <a:lnTo>
                    <a:pt x="54" y="2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46" y="30"/>
                  </a:lnTo>
                  <a:lnTo>
                    <a:pt x="30" y="30"/>
                  </a:lnTo>
                  <a:lnTo>
                    <a:pt x="20" y="34"/>
                  </a:lnTo>
                  <a:lnTo>
                    <a:pt x="12" y="38"/>
                  </a:lnTo>
                  <a:lnTo>
                    <a:pt x="6" y="44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64"/>
                  </a:lnTo>
                  <a:lnTo>
                    <a:pt x="0" y="78"/>
                  </a:lnTo>
                  <a:lnTo>
                    <a:pt x="2" y="90"/>
                  </a:lnTo>
                  <a:lnTo>
                    <a:pt x="10" y="102"/>
                  </a:lnTo>
                  <a:lnTo>
                    <a:pt x="20" y="114"/>
                  </a:lnTo>
                  <a:lnTo>
                    <a:pt x="38" y="124"/>
                  </a:lnTo>
                  <a:lnTo>
                    <a:pt x="60" y="132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86" y="136"/>
                  </a:lnTo>
                  <a:lnTo>
                    <a:pt x="80" y="126"/>
                  </a:lnTo>
                  <a:lnTo>
                    <a:pt x="76" y="118"/>
                  </a:lnTo>
                  <a:lnTo>
                    <a:pt x="72" y="110"/>
                  </a:lnTo>
                  <a:lnTo>
                    <a:pt x="70" y="100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82" y="108"/>
                  </a:lnTo>
                  <a:lnTo>
                    <a:pt x="96" y="124"/>
                  </a:lnTo>
                  <a:lnTo>
                    <a:pt x="104" y="132"/>
                  </a:lnTo>
                  <a:lnTo>
                    <a:pt x="114" y="138"/>
                  </a:lnTo>
                  <a:lnTo>
                    <a:pt x="114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6" name="Freeform 47"/>
            <p:cNvSpPr>
              <a:spLocks/>
            </p:cNvSpPr>
            <p:nvPr/>
          </p:nvSpPr>
          <p:spPr bwMode="auto">
            <a:xfrm>
              <a:off x="2887579" y="1720516"/>
              <a:ext cx="256674" cy="256674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8" y="28"/>
                </a:cxn>
                <a:cxn ang="0">
                  <a:pos x="22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0" y="32"/>
                </a:cxn>
                <a:cxn ang="0">
                  <a:pos x="6" y="28"/>
                </a:cxn>
                <a:cxn ang="0">
                  <a:pos x="2" y="22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8" y="4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2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8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0" y="32"/>
                  </a:lnTo>
                  <a:lnTo>
                    <a:pt x="6" y="28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4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7" name="Freeform 48"/>
            <p:cNvSpPr>
              <a:spLocks/>
            </p:cNvSpPr>
            <p:nvPr/>
          </p:nvSpPr>
          <p:spPr bwMode="auto">
            <a:xfrm>
              <a:off x="577516" y="2699084"/>
              <a:ext cx="272716" cy="256674"/>
            </a:xfrm>
            <a:custGeom>
              <a:avLst/>
              <a:gdLst/>
              <a:ahLst/>
              <a:cxnLst>
                <a:cxn ang="0">
                  <a:pos x="2" y="32"/>
                </a:cxn>
                <a:cxn ang="0">
                  <a:pos x="2" y="32"/>
                </a:cxn>
                <a:cxn ang="0">
                  <a:pos x="6" y="32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26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6"/>
                </a:cxn>
                <a:cxn ang="0">
                  <a:pos x="28" y="14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2" y="1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14" y="20"/>
                </a:cxn>
                <a:cxn ang="0">
                  <a:pos x="14" y="20"/>
                </a:cxn>
                <a:cxn ang="0">
                  <a:pos x="8" y="22"/>
                </a:cxn>
                <a:cxn ang="0">
                  <a:pos x="4" y="26"/>
                </a:cxn>
                <a:cxn ang="0">
                  <a:pos x="2" y="32"/>
                </a:cxn>
                <a:cxn ang="0">
                  <a:pos x="2" y="32"/>
                </a:cxn>
              </a:cxnLst>
              <a:rect l="0" t="0" r="r" b="b"/>
              <a:pathLst>
                <a:path w="34" h="32">
                  <a:moveTo>
                    <a:pt x="2" y="32"/>
                  </a:moveTo>
                  <a:lnTo>
                    <a:pt x="2" y="32"/>
                  </a:lnTo>
                  <a:lnTo>
                    <a:pt x="6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6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6"/>
                  </a:lnTo>
                  <a:lnTo>
                    <a:pt x="28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8" y="22"/>
                  </a:lnTo>
                  <a:lnTo>
                    <a:pt x="4" y="26"/>
                  </a:lnTo>
                  <a:lnTo>
                    <a:pt x="2" y="32"/>
                  </a:lnTo>
                  <a:lnTo>
                    <a:pt x="2" y="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8" name="Freeform 49"/>
            <p:cNvSpPr>
              <a:spLocks/>
            </p:cNvSpPr>
            <p:nvPr/>
          </p:nvSpPr>
          <p:spPr bwMode="auto">
            <a:xfrm>
              <a:off x="561474" y="2971800"/>
              <a:ext cx="272716" cy="288758"/>
            </a:xfrm>
            <a:custGeom>
              <a:avLst/>
              <a:gdLst/>
              <a:ahLst/>
              <a:cxnLst>
                <a:cxn ang="0">
                  <a:pos x="32" y="8"/>
                </a:cxn>
                <a:cxn ang="0">
                  <a:pos x="32" y="8"/>
                </a:cxn>
                <a:cxn ang="0">
                  <a:pos x="34" y="14"/>
                </a:cxn>
                <a:cxn ang="0">
                  <a:pos x="32" y="18"/>
                </a:cxn>
                <a:cxn ang="0">
                  <a:pos x="28" y="22"/>
                </a:cxn>
                <a:cxn ang="0">
                  <a:pos x="24" y="22"/>
                </a:cxn>
                <a:cxn ang="0">
                  <a:pos x="24" y="22"/>
                </a:cxn>
                <a:cxn ang="0">
                  <a:pos x="24" y="28"/>
                </a:cxn>
                <a:cxn ang="0">
                  <a:pos x="24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4" y="36"/>
                </a:cxn>
                <a:cxn ang="0">
                  <a:pos x="10" y="34"/>
                </a:cxn>
                <a:cxn ang="0">
                  <a:pos x="8" y="30"/>
                </a:cxn>
                <a:cxn ang="0">
                  <a:pos x="8" y="26"/>
                </a:cxn>
                <a:cxn ang="0">
                  <a:pos x="4" y="14"/>
                </a:cxn>
                <a:cxn ang="0">
                  <a:pos x="4" y="1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8"/>
                </a:cxn>
                <a:cxn ang="0">
                  <a:pos x="12" y="10"/>
                </a:cxn>
                <a:cxn ang="0">
                  <a:pos x="18" y="14"/>
                </a:cxn>
                <a:cxn ang="0">
                  <a:pos x="18" y="14"/>
                </a:cxn>
                <a:cxn ang="0">
                  <a:pos x="14" y="10"/>
                </a:cxn>
                <a:cxn ang="0">
                  <a:pos x="10" y="6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4" y="0"/>
                </a:cxn>
                <a:cxn ang="0">
                  <a:pos x="26" y="2"/>
                </a:cxn>
                <a:cxn ang="0">
                  <a:pos x="30" y="4"/>
                </a:cxn>
                <a:cxn ang="0">
                  <a:pos x="32" y="8"/>
                </a:cxn>
                <a:cxn ang="0">
                  <a:pos x="32" y="8"/>
                </a:cxn>
              </a:cxnLst>
              <a:rect l="0" t="0" r="r" b="b"/>
              <a:pathLst>
                <a:path w="34" h="36">
                  <a:moveTo>
                    <a:pt x="32" y="8"/>
                  </a:moveTo>
                  <a:lnTo>
                    <a:pt x="32" y="8"/>
                  </a:lnTo>
                  <a:lnTo>
                    <a:pt x="34" y="14"/>
                  </a:lnTo>
                  <a:lnTo>
                    <a:pt x="32" y="18"/>
                  </a:lnTo>
                  <a:lnTo>
                    <a:pt x="28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4" y="36"/>
                  </a:lnTo>
                  <a:lnTo>
                    <a:pt x="10" y="34"/>
                  </a:lnTo>
                  <a:lnTo>
                    <a:pt x="8" y="30"/>
                  </a:lnTo>
                  <a:lnTo>
                    <a:pt x="8" y="26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0" y="6"/>
                  </a:lnTo>
                  <a:lnTo>
                    <a:pt x="0" y="6"/>
                  </a:lnTo>
                  <a:lnTo>
                    <a:pt x="6" y="8"/>
                  </a:lnTo>
                  <a:lnTo>
                    <a:pt x="12" y="10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4" y="10"/>
                  </a:lnTo>
                  <a:lnTo>
                    <a:pt x="1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4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2" y="8"/>
                  </a:lnTo>
                  <a:lnTo>
                    <a:pt x="3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9" name="Freeform 50"/>
            <p:cNvSpPr>
              <a:spLocks/>
            </p:cNvSpPr>
            <p:nvPr/>
          </p:nvSpPr>
          <p:spPr bwMode="auto">
            <a:xfrm>
              <a:off x="320842" y="3035968"/>
              <a:ext cx="272716" cy="272716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30" y="6"/>
                </a:cxn>
                <a:cxn ang="0">
                  <a:pos x="32" y="12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4" y="26"/>
                </a:cxn>
                <a:cxn ang="0">
                  <a:pos x="32" y="30"/>
                </a:cxn>
                <a:cxn ang="0">
                  <a:pos x="28" y="34"/>
                </a:cxn>
                <a:cxn ang="0">
                  <a:pos x="22" y="34"/>
                </a:cxn>
                <a:cxn ang="0">
                  <a:pos x="22" y="34"/>
                </a:cxn>
                <a:cxn ang="0">
                  <a:pos x="18" y="34"/>
                </a:cxn>
                <a:cxn ang="0">
                  <a:pos x="16" y="32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8" y="30"/>
                </a:cxn>
                <a:cxn ang="0">
                  <a:pos x="4" y="28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20"/>
                </a:cxn>
                <a:cxn ang="0">
                  <a:pos x="2" y="16"/>
                </a:cxn>
                <a:cxn ang="0">
                  <a:pos x="4" y="12"/>
                </a:cxn>
                <a:cxn ang="0">
                  <a:pos x="8" y="10"/>
                </a:cxn>
                <a:cxn ang="0">
                  <a:pos x="18" y="4"/>
                </a:cxn>
                <a:cxn ang="0">
                  <a:pos x="20" y="2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4" y="4"/>
                </a:cxn>
                <a:cxn ang="0">
                  <a:pos x="22" y="10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4" y="12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34">
                  <a:moveTo>
                    <a:pt x="26" y="2"/>
                  </a:moveTo>
                  <a:lnTo>
                    <a:pt x="26" y="2"/>
                  </a:lnTo>
                  <a:lnTo>
                    <a:pt x="30" y="6"/>
                  </a:lnTo>
                  <a:lnTo>
                    <a:pt x="32" y="12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4" y="26"/>
                  </a:lnTo>
                  <a:lnTo>
                    <a:pt x="32" y="30"/>
                  </a:lnTo>
                  <a:lnTo>
                    <a:pt x="28" y="34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18" y="34"/>
                  </a:lnTo>
                  <a:lnTo>
                    <a:pt x="16" y="32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8" y="30"/>
                  </a:lnTo>
                  <a:lnTo>
                    <a:pt x="4" y="28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0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8" y="10"/>
                  </a:lnTo>
                  <a:lnTo>
                    <a:pt x="18" y="4"/>
                  </a:lnTo>
                  <a:lnTo>
                    <a:pt x="2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4"/>
                  </a:lnTo>
                  <a:lnTo>
                    <a:pt x="22" y="1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4" y="12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0" name="Freeform 51"/>
            <p:cNvSpPr>
              <a:spLocks/>
            </p:cNvSpPr>
            <p:nvPr/>
          </p:nvSpPr>
          <p:spPr bwMode="auto">
            <a:xfrm>
              <a:off x="192505" y="2843463"/>
              <a:ext cx="272716" cy="304800"/>
            </a:xfrm>
            <a:custGeom>
              <a:avLst/>
              <a:gdLst/>
              <a:ahLst/>
              <a:cxnLst>
                <a:cxn ang="0">
                  <a:pos x="34" y="18"/>
                </a:cxn>
                <a:cxn ang="0">
                  <a:pos x="34" y="18"/>
                </a:cxn>
                <a:cxn ang="0">
                  <a:pos x="26" y="28"/>
                </a:cxn>
                <a:cxn ang="0">
                  <a:pos x="20" y="34"/>
                </a:cxn>
                <a:cxn ang="0">
                  <a:pos x="16" y="36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36"/>
                </a:cxn>
                <a:cxn ang="0">
                  <a:pos x="4" y="36"/>
                </a:cxn>
                <a:cxn ang="0">
                  <a:pos x="0" y="30"/>
                </a:cxn>
                <a:cxn ang="0">
                  <a:pos x="0" y="24"/>
                </a:cxn>
                <a:cxn ang="0">
                  <a:pos x="0" y="22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2"/>
                </a:cxn>
                <a:cxn ang="0">
                  <a:pos x="18" y="4"/>
                </a:cxn>
                <a:cxn ang="0">
                  <a:pos x="26" y="10"/>
                </a:cxn>
                <a:cxn ang="0">
                  <a:pos x="30" y="12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28" y="16"/>
                </a:cxn>
                <a:cxn ang="0">
                  <a:pos x="22" y="18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20" y="20"/>
                </a:cxn>
                <a:cxn ang="0">
                  <a:pos x="26" y="20"/>
                </a:cxn>
                <a:cxn ang="0">
                  <a:pos x="34" y="18"/>
                </a:cxn>
                <a:cxn ang="0">
                  <a:pos x="34" y="18"/>
                </a:cxn>
              </a:cxnLst>
              <a:rect l="0" t="0" r="r" b="b"/>
              <a:pathLst>
                <a:path w="34" h="38">
                  <a:moveTo>
                    <a:pt x="34" y="18"/>
                  </a:moveTo>
                  <a:lnTo>
                    <a:pt x="34" y="18"/>
                  </a:lnTo>
                  <a:lnTo>
                    <a:pt x="26" y="28"/>
                  </a:lnTo>
                  <a:lnTo>
                    <a:pt x="20" y="34"/>
                  </a:lnTo>
                  <a:lnTo>
                    <a:pt x="16" y="36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26" y="10"/>
                  </a:lnTo>
                  <a:lnTo>
                    <a:pt x="30" y="12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28" y="16"/>
                  </a:lnTo>
                  <a:lnTo>
                    <a:pt x="22" y="18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6" y="20"/>
                  </a:lnTo>
                  <a:lnTo>
                    <a:pt x="34" y="18"/>
                  </a:lnTo>
                  <a:lnTo>
                    <a:pt x="34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1" name="Freeform 52"/>
            <p:cNvSpPr>
              <a:spLocks/>
            </p:cNvSpPr>
            <p:nvPr/>
          </p:nvSpPr>
          <p:spPr bwMode="auto">
            <a:xfrm>
              <a:off x="336884" y="2602832"/>
              <a:ext cx="272716" cy="288758"/>
            </a:xfrm>
            <a:custGeom>
              <a:avLst/>
              <a:gdLst/>
              <a:ahLst/>
              <a:cxnLst>
                <a:cxn ang="0">
                  <a:pos x="26" y="36"/>
                </a:cxn>
                <a:cxn ang="0">
                  <a:pos x="26" y="36"/>
                </a:cxn>
                <a:cxn ang="0">
                  <a:pos x="28" y="28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34" y="8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0" y="8"/>
                </a:cxn>
                <a:cxn ang="0">
                  <a:pos x="6" y="8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8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8" y="32"/>
                </a:cxn>
                <a:cxn ang="0">
                  <a:pos x="18" y="28"/>
                </a:cxn>
                <a:cxn ang="0">
                  <a:pos x="18" y="22"/>
                </a:cxn>
                <a:cxn ang="0">
                  <a:pos x="18" y="22"/>
                </a:cxn>
                <a:cxn ang="0">
                  <a:pos x="20" y="28"/>
                </a:cxn>
                <a:cxn ang="0">
                  <a:pos x="24" y="32"/>
                </a:cxn>
                <a:cxn ang="0">
                  <a:pos x="26" y="36"/>
                </a:cxn>
                <a:cxn ang="0">
                  <a:pos x="26" y="36"/>
                </a:cxn>
              </a:cxnLst>
              <a:rect l="0" t="0" r="r" b="b"/>
              <a:pathLst>
                <a:path w="34" h="36">
                  <a:moveTo>
                    <a:pt x="26" y="36"/>
                  </a:moveTo>
                  <a:lnTo>
                    <a:pt x="26" y="36"/>
                  </a:lnTo>
                  <a:lnTo>
                    <a:pt x="28" y="28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4" y="8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0" y="8"/>
                  </a:lnTo>
                  <a:lnTo>
                    <a:pt x="6" y="8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2" y="26"/>
                  </a:lnTo>
                  <a:lnTo>
                    <a:pt x="8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0" y="28"/>
                  </a:lnTo>
                  <a:lnTo>
                    <a:pt x="24" y="32"/>
                  </a:lnTo>
                  <a:lnTo>
                    <a:pt x="26" y="36"/>
                  </a:lnTo>
                  <a:lnTo>
                    <a:pt x="26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2" name="Freeform 53"/>
            <p:cNvSpPr>
              <a:spLocks/>
            </p:cNvSpPr>
            <p:nvPr/>
          </p:nvSpPr>
          <p:spPr bwMode="auto">
            <a:xfrm>
              <a:off x="481263" y="2939716"/>
              <a:ext cx="64168" cy="6416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2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2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4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3" name="Freeform 54"/>
            <p:cNvSpPr>
              <a:spLocks/>
            </p:cNvSpPr>
            <p:nvPr/>
          </p:nvSpPr>
          <p:spPr bwMode="auto">
            <a:xfrm>
              <a:off x="4732421" y="-1295400"/>
              <a:ext cx="609600" cy="673768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60" y="6"/>
                </a:cxn>
                <a:cxn ang="0">
                  <a:pos x="52" y="2"/>
                </a:cxn>
                <a:cxn ang="0">
                  <a:pos x="42" y="0"/>
                </a:cxn>
                <a:cxn ang="0">
                  <a:pos x="32" y="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26" y="8"/>
                </a:cxn>
                <a:cxn ang="0">
                  <a:pos x="30" y="12"/>
                </a:cxn>
                <a:cxn ang="0">
                  <a:pos x="30" y="16"/>
                </a:cxn>
                <a:cxn ang="0">
                  <a:pos x="28" y="18"/>
                </a:cxn>
                <a:cxn ang="0">
                  <a:pos x="28" y="18"/>
                </a:cxn>
                <a:cxn ang="0">
                  <a:pos x="26" y="20"/>
                </a:cxn>
                <a:cxn ang="0">
                  <a:pos x="22" y="18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8" y="24"/>
                </a:cxn>
                <a:cxn ang="0">
                  <a:pos x="18" y="24"/>
                </a:cxn>
                <a:cxn ang="0">
                  <a:pos x="18" y="28"/>
                </a:cxn>
                <a:cxn ang="0">
                  <a:pos x="16" y="32"/>
                </a:cxn>
                <a:cxn ang="0">
                  <a:pos x="14" y="34"/>
                </a:cxn>
                <a:cxn ang="0">
                  <a:pos x="12" y="32"/>
                </a:cxn>
                <a:cxn ang="0">
                  <a:pos x="8" y="30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60"/>
                </a:cxn>
                <a:cxn ang="0">
                  <a:pos x="8" y="68"/>
                </a:cxn>
                <a:cxn ang="0">
                  <a:pos x="18" y="78"/>
                </a:cxn>
                <a:cxn ang="0">
                  <a:pos x="32" y="84"/>
                </a:cxn>
                <a:cxn ang="0">
                  <a:pos x="32" y="84"/>
                </a:cxn>
                <a:cxn ang="0">
                  <a:pos x="42" y="84"/>
                </a:cxn>
                <a:cxn ang="0">
                  <a:pos x="44" y="84"/>
                </a:cxn>
                <a:cxn ang="0">
                  <a:pos x="46" y="82"/>
                </a:cxn>
                <a:cxn ang="0">
                  <a:pos x="46" y="74"/>
                </a:cxn>
                <a:cxn ang="0">
                  <a:pos x="44" y="66"/>
                </a:cxn>
                <a:cxn ang="0">
                  <a:pos x="44" y="66"/>
                </a:cxn>
                <a:cxn ang="0">
                  <a:pos x="40" y="58"/>
                </a:cxn>
                <a:cxn ang="0">
                  <a:pos x="40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4" y="46"/>
                </a:cxn>
                <a:cxn ang="0">
                  <a:pos x="62" y="50"/>
                </a:cxn>
                <a:cxn ang="0">
                  <a:pos x="70" y="52"/>
                </a:cxn>
                <a:cxn ang="0">
                  <a:pos x="72" y="52"/>
                </a:cxn>
                <a:cxn ang="0">
                  <a:pos x="74" y="48"/>
                </a:cxn>
                <a:cxn ang="0">
                  <a:pos x="74" y="48"/>
                </a:cxn>
                <a:cxn ang="0">
                  <a:pos x="76" y="38"/>
                </a:cxn>
                <a:cxn ang="0">
                  <a:pos x="76" y="28"/>
                </a:cxn>
                <a:cxn ang="0">
                  <a:pos x="74" y="22"/>
                </a:cxn>
                <a:cxn ang="0">
                  <a:pos x="70" y="16"/>
                </a:cxn>
                <a:cxn ang="0">
                  <a:pos x="66" y="10"/>
                </a:cxn>
                <a:cxn ang="0">
                  <a:pos x="60" y="6"/>
                </a:cxn>
                <a:cxn ang="0">
                  <a:pos x="60" y="6"/>
                </a:cxn>
              </a:cxnLst>
              <a:rect l="0" t="0" r="r" b="b"/>
              <a:pathLst>
                <a:path w="76" h="84">
                  <a:moveTo>
                    <a:pt x="60" y="6"/>
                  </a:moveTo>
                  <a:lnTo>
                    <a:pt x="60" y="6"/>
                  </a:lnTo>
                  <a:lnTo>
                    <a:pt x="52" y="2"/>
                  </a:lnTo>
                  <a:lnTo>
                    <a:pt x="42" y="0"/>
                  </a:lnTo>
                  <a:lnTo>
                    <a:pt x="32" y="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26" y="8"/>
                  </a:lnTo>
                  <a:lnTo>
                    <a:pt x="30" y="12"/>
                  </a:lnTo>
                  <a:lnTo>
                    <a:pt x="30" y="16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6" y="20"/>
                  </a:lnTo>
                  <a:lnTo>
                    <a:pt x="22" y="18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8"/>
                  </a:lnTo>
                  <a:lnTo>
                    <a:pt x="16" y="32"/>
                  </a:lnTo>
                  <a:lnTo>
                    <a:pt x="14" y="34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60"/>
                  </a:lnTo>
                  <a:lnTo>
                    <a:pt x="8" y="68"/>
                  </a:lnTo>
                  <a:lnTo>
                    <a:pt x="18" y="78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42" y="84"/>
                  </a:lnTo>
                  <a:lnTo>
                    <a:pt x="44" y="84"/>
                  </a:lnTo>
                  <a:lnTo>
                    <a:pt x="46" y="82"/>
                  </a:lnTo>
                  <a:lnTo>
                    <a:pt x="46" y="74"/>
                  </a:lnTo>
                  <a:lnTo>
                    <a:pt x="44" y="66"/>
                  </a:lnTo>
                  <a:lnTo>
                    <a:pt x="44" y="66"/>
                  </a:lnTo>
                  <a:lnTo>
                    <a:pt x="40" y="58"/>
                  </a:lnTo>
                  <a:lnTo>
                    <a:pt x="40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4" y="46"/>
                  </a:lnTo>
                  <a:lnTo>
                    <a:pt x="62" y="50"/>
                  </a:lnTo>
                  <a:lnTo>
                    <a:pt x="70" y="52"/>
                  </a:lnTo>
                  <a:lnTo>
                    <a:pt x="72" y="52"/>
                  </a:lnTo>
                  <a:lnTo>
                    <a:pt x="74" y="48"/>
                  </a:lnTo>
                  <a:lnTo>
                    <a:pt x="74" y="48"/>
                  </a:lnTo>
                  <a:lnTo>
                    <a:pt x="76" y="38"/>
                  </a:lnTo>
                  <a:lnTo>
                    <a:pt x="76" y="28"/>
                  </a:lnTo>
                  <a:lnTo>
                    <a:pt x="74" y="22"/>
                  </a:lnTo>
                  <a:lnTo>
                    <a:pt x="70" y="16"/>
                  </a:lnTo>
                  <a:lnTo>
                    <a:pt x="66" y="10"/>
                  </a:lnTo>
                  <a:lnTo>
                    <a:pt x="60" y="6"/>
                  </a:lnTo>
                  <a:lnTo>
                    <a:pt x="6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4" name="Freeform 55"/>
            <p:cNvSpPr>
              <a:spLocks/>
            </p:cNvSpPr>
            <p:nvPr/>
          </p:nvSpPr>
          <p:spPr bwMode="auto">
            <a:xfrm>
              <a:off x="4010526" y="-1263316"/>
              <a:ext cx="641684" cy="641684"/>
            </a:xfrm>
            <a:custGeom>
              <a:avLst/>
              <a:gdLst/>
              <a:ahLst/>
              <a:cxnLst>
                <a:cxn ang="0">
                  <a:pos x="64" y="30"/>
                </a:cxn>
                <a:cxn ang="0">
                  <a:pos x="64" y="30"/>
                </a:cxn>
                <a:cxn ang="0">
                  <a:pos x="64" y="26"/>
                </a:cxn>
                <a:cxn ang="0">
                  <a:pos x="64" y="22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60" y="18"/>
                </a:cxn>
                <a:cxn ang="0">
                  <a:pos x="60" y="18"/>
                </a:cxn>
                <a:cxn ang="0">
                  <a:pos x="56" y="18"/>
                </a:cxn>
                <a:cxn ang="0">
                  <a:pos x="52" y="18"/>
                </a:cxn>
                <a:cxn ang="0">
                  <a:pos x="52" y="16"/>
                </a:cxn>
                <a:cxn ang="0">
                  <a:pos x="52" y="1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28" y="4"/>
                </a:cxn>
                <a:cxn ang="0">
                  <a:pos x="18" y="10"/>
                </a:cxn>
                <a:cxn ang="0">
                  <a:pos x="10" y="20"/>
                </a:cxn>
                <a:cxn ang="0">
                  <a:pos x="2" y="36"/>
                </a:cxn>
                <a:cxn ang="0">
                  <a:pos x="2" y="3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2"/>
                </a:cxn>
                <a:cxn ang="0">
                  <a:pos x="8" y="50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4" y="44"/>
                </a:cxn>
                <a:cxn ang="0">
                  <a:pos x="32" y="44"/>
                </a:cxn>
                <a:cxn ang="0">
                  <a:pos x="36" y="46"/>
                </a:cxn>
                <a:cxn ang="0">
                  <a:pos x="38" y="48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6" y="58"/>
                </a:cxn>
                <a:cxn ang="0">
                  <a:pos x="30" y="68"/>
                </a:cxn>
                <a:cxn ang="0">
                  <a:pos x="26" y="76"/>
                </a:cxn>
                <a:cxn ang="0">
                  <a:pos x="28" y="78"/>
                </a:cxn>
                <a:cxn ang="0">
                  <a:pos x="30" y="80"/>
                </a:cxn>
                <a:cxn ang="0">
                  <a:pos x="30" y="80"/>
                </a:cxn>
                <a:cxn ang="0">
                  <a:pos x="38" y="80"/>
                </a:cxn>
                <a:cxn ang="0">
                  <a:pos x="50" y="80"/>
                </a:cxn>
                <a:cxn ang="0">
                  <a:pos x="54" y="78"/>
                </a:cxn>
                <a:cxn ang="0">
                  <a:pos x="60" y="74"/>
                </a:cxn>
                <a:cxn ang="0">
                  <a:pos x="66" y="70"/>
                </a:cxn>
                <a:cxn ang="0">
                  <a:pos x="70" y="62"/>
                </a:cxn>
                <a:cxn ang="0">
                  <a:pos x="70" y="62"/>
                </a:cxn>
                <a:cxn ang="0">
                  <a:pos x="76" y="54"/>
                </a:cxn>
                <a:cxn ang="0">
                  <a:pos x="78" y="44"/>
                </a:cxn>
                <a:cxn ang="0">
                  <a:pos x="80" y="32"/>
                </a:cxn>
                <a:cxn ang="0">
                  <a:pos x="78" y="18"/>
                </a:cxn>
                <a:cxn ang="0">
                  <a:pos x="78" y="18"/>
                </a:cxn>
                <a:cxn ang="0">
                  <a:pos x="74" y="26"/>
                </a:cxn>
                <a:cxn ang="0">
                  <a:pos x="68" y="30"/>
                </a:cxn>
                <a:cxn ang="0">
                  <a:pos x="66" y="30"/>
                </a:cxn>
                <a:cxn ang="0">
                  <a:pos x="64" y="30"/>
                </a:cxn>
                <a:cxn ang="0">
                  <a:pos x="64" y="30"/>
                </a:cxn>
              </a:cxnLst>
              <a:rect l="0" t="0" r="r" b="b"/>
              <a:pathLst>
                <a:path w="80" h="80">
                  <a:moveTo>
                    <a:pt x="64" y="30"/>
                  </a:moveTo>
                  <a:lnTo>
                    <a:pt x="64" y="30"/>
                  </a:lnTo>
                  <a:lnTo>
                    <a:pt x="64" y="26"/>
                  </a:lnTo>
                  <a:lnTo>
                    <a:pt x="64" y="22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56" y="18"/>
                  </a:lnTo>
                  <a:lnTo>
                    <a:pt x="52" y="18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28" y="4"/>
                  </a:lnTo>
                  <a:lnTo>
                    <a:pt x="18" y="10"/>
                  </a:lnTo>
                  <a:lnTo>
                    <a:pt x="10" y="20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4" y="44"/>
                  </a:lnTo>
                  <a:lnTo>
                    <a:pt x="32" y="44"/>
                  </a:lnTo>
                  <a:lnTo>
                    <a:pt x="36" y="46"/>
                  </a:lnTo>
                  <a:lnTo>
                    <a:pt x="38" y="48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6" y="58"/>
                  </a:lnTo>
                  <a:lnTo>
                    <a:pt x="30" y="68"/>
                  </a:lnTo>
                  <a:lnTo>
                    <a:pt x="26" y="76"/>
                  </a:lnTo>
                  <a:lnTo>
                    <a:pt x="28" y="78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8" y="80"/>
                  </a:lnTo>
                  <a:lnTo>
                    <a:pt x="50" y="80"/>
                  </a:lnTo>
                  <a:lnTo>
                    <a:pt x="54" y="78"/>
                  </a:lnTo>
                  <a:lnTo>
                    <a:pt x="60" y="74"/>
                  </a:lnTo>
                  <a:lnTo>
                    <a:pt x="66" y="70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76" y="54"/>
                  </a:lnTo>
                  <a:lnTo>
                    <a:pt x="78" y="44"/>
                  </a:lnTo>
                  <a:lnTo>
                    <a:pt x="80" y="32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4" y="26"/>
                  </a:lnTo>
                  <a:lnTo>
                    <a:pt x="68" y="30"/>
                  </a:lnTo>
                  <a:lnTo>
                    <a:pt x="66" y="30"/>
                  </a:lnTo>
                  <a:lnTo>
                    <a:pt x="64" y="30"/>
                  </a:lnTo>
                  <a:lnTo>
                    <a:pt x="6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5" name="Freeform 56"/>
            <p:cNvSpPr>
              <a:spLocks/>
            </p:cNvSpPr>
            <p:nvPr/>
          </p:nvSpPr>
          <p:spPr bwMode="auto">
            <a:xfrm>
              <a:off x="4604084" y="-1295400"/>
              <a:ext cx="144379" cy="64168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8" y="8"/>
                </a:cxn>
                <a:cxn ang="0">
                  <a:pos x="12" y="6"/>
                </a:cxn>
                <a:cxn ang="0">
                  <a:pos x="14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8" h="8">
                  <a:moveTo>
                    <a:pt x="4" y="6"/>
                  </a:moveTo>
                  <a:lnTo>
                    <a:pt x="4" y="6"/>
                  </a:lnTo>
                  <a:lnTo>
                    <a:pt x="8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6" name="Freeform 57"/>
            <p:cNvSpPr>
              <a:spLocks/>
            </p:cNvSpPr>
            <p:nvPr/>
          </p:nvSpPr>
          <p:spPr bwMode="auto">
            <a:xfrm>
              <a:off x="5406189" y="4592053"/>
              <a:ext cx="497305" cy="481263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48" y="6"/>
                </a:cxn>
                <a:cxn ang="0">
                  <a:pos x="44" y="2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2"/>
                </a:cxn>
                <a:cxn ang="0">
                  <a:pos x="8" y="8"/>
                </a:cxn>
                <a:cxn ang="0">
                  <a:pos x="2" y="18"/>
                </a:cxn>
                <a:cxn ang="0">
                  <a:pos x="2" y="18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6" y="30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24" y="30"/>
                </a:cxn>
                <a:cxn ang="0">
                  <a:pos x="28" y="32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26" y="42"/>
                </a:cxn>
                <a:cxn ang="0">
                  <a:pos x="20" y="46"/>
                </a:cxn>
                <a:cxn ang="0">
                  <a:pos x="18" y="52"/>
                </a:cxn>
                <a:cxn ang="0">
                  <a:pos x="18" y="54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8" y="58"/>
                </a:cxn>
                <a:cxn ang="0">
                  <a:pos x="36" y="60"/>
                </a:cxn>
                <a:cxn ang="0">
                  <a:pos x="44" y="58"/>
                </a:cxn>
                <a:cxn ang="0">
                  <a:pos x="48" y="56"/>
                </a:cxn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60" y="40"/>
                </a:cxn>
                <a:cxn ang="0">
                  <a:pos x="62" y="32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58" y="26"/>
                </a:cxn>
                <a:cxn ang="0">
                  <a:pos x="54" y="28"/>
                </a:cxn>
                <a:cxn ang="0">
                  <a:pos x="50" y="26"/>
                </a:cxn>
                <a:cxn ang="0">
                  <a:pos x="50" y="26"/>
                </a:cxn>
                <a:cxn ang="0">
                  <a:pos x="50" y="24"/>
                </a:cxn>
                <a:cxn ang="0">
                  <a:pos x="50" y="20"/>
                </a:cxn>
                <a:cxn ang="0">
                  <a:pos x="58" y="14"/>
                </a:cxn>
                <a:cxn ang="0">
                  <a:pos x="58" y="14"/>
                </a:cxn>
                <a:cxn ang="0">
                  <a:pos x="48" y="16"/>
                </a:cxn>
                <a:cxn ang="0">
                  <a:pos x="48" y="16"/>
                </a:cxn>
                <a:cxn ang="0">
                  <a:pos x="44" y="16"/>
                </a:cxn>
                <a:cxn ang="0">
                  <a:pos x="42" y="14"/>
                </a:cxn>
                <a:cxn ang="0">
                  <a:pos x="40" y="14"/>
                </a:cxn>
                <a:cxn ang="0">
                  <a:pos x="42" y="10"/>
                </a:cxn>
                <a:cxn ang="0">
                  <a:pos x="48" y="6"/>
                </a:cxn>
                <a:cxn ang="0">
                  <a:pos x="48" y="6"/>
                </a:cxn>
              </a:cxnLst>
              <a:rect l="0" t="0" r="r" b="b"/>
              <a:pathLst>
                <a:path w="62" h="60">
                  <a:moveTo>
                    <a:pt x="48" y="6"/>
                  </a:moveTo>
                  <a:lnTo>
                    <a:pt x="48" y="6"/>
                  </a:lnTo>
                  <a:lnTo>
                    <a:pt x="44" y="2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6" y="30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24" y="30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6" y="42"/>
                  </a:lnTo>
                  <a:lnTo>
                    <a:pt x="20" y="46"/>
                  </a:lnTo>
                  <a:lnTo>
                    <a:pt x="18" y="52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8" y="58"/>
                  </a:lnTo>
                  <a:lnTo>
                    <a:pt x="36" y="60"/>
                  </a:lnTo>
                  <a:lnTo>
                    <a:pt x="44" y="58"/>
                  </a:lnTo>
                  <a:lnTo>
                    <a:pt x="48" y="56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6" y="46"/>
                  </a:lnTo>
                  <a:lnTo>
                    <a:pt x="60" y="40"/>
                  </a:lnTo>
                  <a:lnTo>
                    <a:pt x="62" y="3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8" y="26"/>
                  </a:lnTo>
                  <a:lnTo>
                    <a:pt x="54" y="28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4"/>
                  </a:lnTo>
                  <a:lnTo>
                    <a:pt x="50" y="20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0" y="14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4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7" name="Freeform 58"/>
            <p:cNvSpPr>
              <a:spLocks/>
            </p:cNvSpPr>
            <p:nvPr/>
          </p:nvSpPr>
          <p:spPr bwMode="auto">
            <a:xfrm>
              <a:off x="5470358" y="4046621"/>
              <a:ext cx="465221" cy="513347"/>
            </a:xfrm>
            <a:custGeom>
              <a:avLst/>
              <a:gdLst/>
              <a:ahLst/>
              <a:cxnLst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58" y="42"/>
                </a:cxn>
                <a:cxn ang="0">
                  <a:pos x="58" y="34"/>
                </a:cxn>
                <a:cxn ang="0">
                  <a:pos x="56" y="28"/>
                </a:cxn>
                <a:cxn ang="0">
                  <a:pos x="54" y="20"/>
                </a:cxn>
                <a:cxn ang="0">
                  <a:pos x="46" y="12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28" y="0"/>
                </a:cxn>
                <a:cxn ang="0">
                  <a:pos x="26" y="2"/>
                </a:cxn>
                <a:cxn ang="0">
                  <a:pos x="26" y="2"/>
                </a:cxn>
                <a:cxn ang="0">
                  <a:pos x="26" y="8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8" y="26"/>
                </a:cxn>
                <a:cxn ang="0">
                  <a:pos x="26" y="30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6" y="26"/>
                </a:cxn>
                <a:cxn ang="0">
                  <a:pos x="10" y="22"/>
                </a:cxn>
                <a:cxn ang="0">
                  <a:pos x="6" y="18"/>
                </a:cxn>
                <a:cxn ang="0">
                  <a:pos x="4" y="18"/>
                </a:cxn>
                <a:cxn ang="0">
                  <a:pos x="2" y="20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6"/>
                </a:cxn>
                <a:cxn ang="0">
                  <a:pos x="2" y="4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4" y="58"/>
                </a:cxn>
                <a:cxn ang="0">
                  <a:pos x="22" y="60"/>
                </a:cxn>
                <a:cxn ang="0">
                  <a:pos x="30" y="64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36" y="60"/>
                </a:cxn>
                <a:cxn ang="0">
                  <a:pos x="32" y="56"/>
                </a:cxn>
                <a:cxn ang="0">
                  <a:pos x="34" y="52"/>
                </a:cxn>
                <a:cxn ang="0">
                  <a:pos x="34" y="52"/>
                </a:cxn>
                <a:cxn ang="0">
                  <a:pos x="36" y="52"/>
                </a:cxn>
                <a:cxn ang="0">
                  <a:pos x="40" y="52"/>
                </a:cxn>
                <a:cxn ang="0">
                  <a:pos x="48" y="60"/>
                </a:cxn>
                <a:cxn ang="0">
                  <a:pos x="48" y="60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4"/>
                </a:cxn>
                <a:cxn ang="0">
                  <a:pos x="54" y="52"/>
                </a:cxn>
                <a:cxn ang="0">
                  <a:pos x="54" y="52"/>
                </a:cxn>
              </a:cxnLst>
              <a:rect l="0" t="0" r="r" b="b"/>
              <a:pathLst>
                <a:path w="58" h="64">
                  <a:moveTo>
                    <a:pt x="54" y="52"/>
                  </a:moveTo>
                  <a:lnTo>
                    <a:pt x="54" y="52"/>
                  </a:lnTo>
                  <a:lnTo>
                    <a:pt x="56" y="46"/>
                  </a:lnTo>
                  <a:lnTo>
                    <a:pt x="58" y="42"/>
                  </a:lnTo>
                  <a:lnTo>
                    <a:pt x="58" y="34"/>
                  </a:lnTo>
                  <a:lnTo>
                    <a:pt x="56" y="28"/>
                  </a:lnTo>
                  <a:lnTo>
                    <a:pt x="54" y="20"/>
                  </a:lnTo>
                  <a:lnTo>
                    <a:pt x="46" y="12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28" y="0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8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8" y="26"/>
                  </a:lnTo>
                  <a:lnTo>
                    <a:pt x="26" y="30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6" y="26"/>
                  </a:lnTo>
                  <a:lnTo>
                    <a:pt x="10" y="22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2" y="4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4" y="58"/>
                  </a:lnTo>
                  <a:lnTo>
                    <a:pt x="22" y="60"/>
                  </a:lnTo>
                  <a:lnTo>
                    <a:pt x="3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36" y="60"/>
                  </a:lnTo>
                  <a:lnTo>
                    <a:pt x="32" y="56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4"/>
                  </a:lnTo>
                  <a:lnTo>
                    <a:pt x="54" y="52"/>
                  </a:lnTo>
                  <a:lnTo>
                    <a:pt x="54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8" name="Freeform 59"/>
            <p:cNvSpPr>
              <a:spLocks/>
            </p:cNvSpPr>
            <p:nvPr/>
          </p:nvSpPr>
          <p:spPr bwMode="auto">
            <a:xfrm>
              <a:off x="5983705" y="4191000"/>
              <a:ext cx="497305" cy="481263"/>
            </a:xfrm>
            <a:custGeom>
              <a:avLst/>
              <a:gdLst/>
              <a:ahLst/>
              <a:cxnLst>
                <a:cxn ang="0">
                  <a:pos x="12" y="54"/>
                </a:cxn>
                <a:cxn ang="0">
                  <a:pos x="12" y="54"/>
                </a:cxn>
                <a:cxn ang="0">
                  <a:pos x="18" y="56"/>
                </a:cxn>
                <a:cxn ang="0">
                  <a:pos x="30" y="60"/>
                </a:cxn>
                <a:cxn ang="0">
                  <a:pos x="36" y="60"/>
                </a:cxn>
                <a:cxn ang="0">
                  <a:pos x="44" y="56"/>
                </a:cxn>
                <a:cxn ang="0">
                  <a:pos x="52" y="52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62" y="34"/>
                </a:cxn>
                <a:cxn ang="0">
                  <a:pos x="62" y="32"/>
                </a:cxn>
                <a:cxn ang="0">
                  <a:pos x="60" y="30"/>
                </a:cxn>
                <a:cxn ang="0">
                  <a:pos x="56" y="30"/>
                </a:cxn>
                <a:cxn ang="0">
                  <a:pos x="50" y="30"/>
                </a:cxn>
                <a:cxn ang="0">
                  <a:pos x="50" y="30"/>
                </a:cxn>
                <a:cxn ang="0">
                  <a:pos x="38" y="30"/>
                </a:cxn>
                <a:cxn ang="0">
                  <a:pos x="34" y="28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6" y="18"/>
                </a:cxn>
                <a:cxn ang="0">
                  <a:pos x="40" y="14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6" y="14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4" y="34"/>
                </a:cxn>
                <a:cxn ang="0">
                  <a:pos x="8" y="32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2" y="36"/>
                </a:cxn>
                <a:cxn ang="0">
                  <a:pos x="10" y="40"/>
                </a:cxn>
                <a:cxn ang="0">
                  <a:pos x="4" y="46"/>
                </a:cxn>
                <a:cxn ang="0">
                  <a:pos x="4" y="46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18" y="42"/>
                </a:cxn>
                <a:cxn ang="0">
                  <a:pos x="20" y="44"/>
                </a:cxn>
                <a:cxn ang="0">
                  <a:pos x="20" y="46"/>
                </a:cxn>
                <a:cxn ang="0">
                  <a:pos x="20" y="48"/>
                </a:cxn>
                <a:cxn ang="0">
                  <a:pos x="12" y="54"/>
                </a:cxn>
                <a:cxn ang="0">
                  <a:pos x="12" y="54"/>
                </a:cxn>
              </a:cxnLst>
              <a:rect l="0" t="0" r="r" b="b"/>
              <a:pathLst>
                <a:path w="62" h="60">
                  <a:moveTo>
                    <a:pt x="12" y="54"/>
                  </a:moveTo>
                  <a:lnTo>
                    <a:pt x="12" y="54"/>
                  </a:lnTo>
                  <a:lnTo>
                    <a:pt x="18" y="56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4" y="56"/>
                  </a:lnTo>
                  <a:lnTo>
                    <a:pt x="52" y="52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62" y="34"/>
                  </a:lnTo>
                  <a:lnTo>
                    <a:pt x="62" y="32"/>
                  </a:lnTo>
                  <a:lnTo>
                    <a:pt x="60" y="30"/>
                  </a:lnTo>
                  <a:lnTo>
                    <a:pt x="56" y="30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38" y="30"/>
                  </a:lnTo>
                  <a:lnTo>
                    <a:pt x="34" y="28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6" y="18"/>
                  </a:lnTo>
                  <a:lnTo>
                    <a:pt x="40" y="14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4" y="34"/>
                  </a:lnTo>
                  <a:lnTo>
                    <a:pt x="8" y="32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6"/>
                  </a:lnTo>
                  <a:lnTo>
                    <a:pt x="10" y="40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8" y="42"/>
                  </a:lnTo>
                  <a:lnTo>
                    <a:pt x="20" y="44"/>
                  </a:lnTo>
                  <a:lnTo>
                    <a:pt x="20" y="46"/>
                  </a:lnTo>
                  <a:lnTo>
                    <a:pt x="20" y="48"/>
                  </a:lnTo>
                  <a:lnTo>
                    <a:pt x="12" y="54"/>
                  </a:lnTo>
                  <a:lnTo>
                    <a:pt x="12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9" name="Freeform 60"/>
            <p:cNvSpPr>
              <a:spLocks/>
            </p:cNvSpPr>
            <p:nvPr/>
          </p:nvSpPr>
          <p:spPr bwMode="auto">
            <a:xfrm>
              <a:off x="5951621" y="4704347"/>
              <a:ext cx="465221" cy="513347"/>
            </a:xfrm>
            <a:custGeom>
              <a:avLst/>
              <a:gdLst/>
              <a:ahLst/>
              <a:cxnLst>
                <a:cxn ang="0">
                  <a:pos x="4" y="12"/>
                </a:cxn>
                <a:cxn ang="0">
                  <a:pos x="4" y="12"/>
                </a:cxn>
                <a:cxn ang="0">
                  <a:pos x="2" y="18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0" y="36"/>
                </a:cxn>
                <a:cxn ang="0">
                  <a:pos x="4" y="44"/>
                </a:cxn>
                <a:cxn ang="0">
                  <a:pos x="10" y="52"/>
                </a:cxn>
                <a:cxn ang="0">
                  <a:pos x="20" y="60"/>
                </a:cxn>
                <a:cxn ang="0">
                  <a:pos x="20" y="60"/>
                </a:cxn>
                <a:cxn ang="0">
                  <a:pos x="28" y="64"/>
                </a:cxn>
                <a:cxn ang="0">
                  <a:pos x="30" y="64"/>
                </a:cxn>
                <a:cxn ang="0">
                  <a:pos x="32" y="62"/>
                </a:cxn>
                <a:cxn ang="0">
                  <a:pos x="32" y="5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30" y="38"/>
                </a:cxn>
                <a:cxn ang="0">
                  <a:pos x="32" y="36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40" y="38"/>
                </a:cxn>
                <a:cxn ang="0">
                  <a:pos x="46" y="42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56" y="44"/>
                </a:cxn>
                <a:cxn ang="0">
                  <a:pos x="56" y="44"/>
                </a:cxn>
                <a:cxn ang="0">
                  <a:pos x="58" y="38"/>
                </a:cxn>
                <a:cxn ang="0">
                  <a:pos x="58" y="30"/>
                </a:cxn>
                <a:cxn ang="0">
                  <a:pos x="56" y="20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2" y="6"/>
                </a:cxn>
                <a:cxn ang="0">
                  <a:pos x="36" y="4"/>
                </a:cxn>
                <a:cxn ang="0">
                  <a:pos x="28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2" y="6"/>
                </a:cxn>
                <a:cxn ang="0">
                  <a:pos x="24" y="10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14"/>
                </a:cxn>
                <a:cxn ang="0">
                  <a:pos x="18" y="1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4" y="14"/>
                </a:cxn>
                <a:cxn ang="0">
                  <a:pos x="14" y="14"/>
                </a:cxn>
                <a:cxn ang="0">
                  <a:pos x="14" y="18"/>
                </a:cxn>
                <a:cxn ang="0">
                  <a:pos x="14" y="20"/>
                </a:cxn>
                <a:cxn ang="0">
                  <a:pos x="10" y="20"/>
                </a:cxn>
                <a:cxn ang="0">
                  <a:pos x="4" y="12"/>
                </a:cxn>
                <a:cxn ang="0">
                  <a:pos x="4" y="12"/>
                </a:cxn>
              </a:cxnLst>
              <a:rect l="0" t="0" r="r" b="b"/>
              <a:pathLst>
                <a:path w="58" h="64">
                  <a:moveTo>
                    <a:pt x="4" y="12"/>
                  </a:moveTo>
                  <a:lnTo>
                    <a:pt x="4" y="12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4" y="44"/>
                  </a:lnTo>
                  <a:lnTo>
                    <a:pt x="10" y="5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2" y="62"/>
                  </a:lnTo>
                  <a:lnTo>
                    <a:pt x="32" y="5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40" y="38"/>
                  </a:lnTo>
                  <a:lnTo>
                    <a:pt x="46" y="42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8" y="38"/>
                  </a:lnTo>
                  <a:lnTo>
                    <a:pt x="58" y="30"/>
                  </a:lnTo>
                  <a:lnTo>
                    <a:pt x="56" y="2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2" y="6"/>
                  </a:lnTo>
                  <a:lnTo>
                    <a:pt x="36" y="4"/>
                  </a:lnTo>
                  <a:lnTo>
                    <a:pt x="28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6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8" y="1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8"/>
                  </a:lnTo>
                  <a:lnTo>
                    <a:pt x="14" y="20"/>
                  </a:lnTo>
                  <a:lnTo>
                    <a:pt x="10" y="20"/>
                  </a:lnTo>
                  <a:lnTo>
                    <a:pt x="4" y="12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0" name="Freeform 61"/>
            <p:cNvSpPr>
              <a:spLocks/>
            </p:cNvSpPr>
            <p:nvPr/>
          </p:nvSpPr>
          <p:spPr bwMode="auto">
            <a:xfrm>
              <a:off x="5887453" y="4576011"/>
              <a:ext cx="112295" cy="112295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6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8" y="1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14" h="14">
                  <a:moveTo>
                    <a:pt x="2" y="2"/>
                  </a:moveTo>
                  <a:lnTo>
                    <a:pt x="2" y="2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1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8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1" name="Freeform 62"/>
            <p:cNvSpPr>
              <a:spLocks/>
            </p:cNvSpPr>
            <p:nvPr/>
          </p:nvSpPr>
          <p:spPr bwMode="auto">
            <a:xfrm>
              <a:off x="7748337" y="5442284"/>
              <a:ext cx="465221" cy="513347"/>
            </a:xfrm>
            <a:custGeom>
              <a:avLst/>
              <a:gdLst/>
              <a:ahLst/>
              <a:cxnLst>
                <a:cxn ang="0">
                  <a:pos x="30" y="64"/>
                </a:cxn>
                <a:cxn ang="0">
                  <a:pos x="30" y="64"/>
                </a:cxn>
                <a:cxn ang="0">
                  <a:pos x="36" y="62"/>
                </a:cxn>
                <a:cxn ang="0">
                  <a:pos x="42" y="60"/>
                </a:cxn>
                <a:cxn ang="0">
                  <a:pos x="48" y="56"/>
                </a:cxn>
                <a:cxn ang="0">
                  <a:pos x="52" y="50"/>
                </a:cxn>
                <a:cxn ang="0">
                  <a:pos x="56" y="42"/>
                </a:cxn>
                <a:cxn ang="0">
                  <a:pos x="58" y="32"/>
                </a:cxn>
                <a:cxn ang="0">
                  <a:pos x="58" y="18"/>
                </a:cxn>
                <a:cxn ang="0">
                  <a:pos x="58" y="18"/>
                </a:cxn>
                <a:cxn ang="0">
                  <a:pos x="54" y="10"/>
                </a:cxn>
                <a:cxn ang="0">
                  <a:pos x="54" y="8"/>
                </a:cxn>
                <a:cxn ang="0">
                  <a:pos x="52" y="8"/>
                </a:cxn>
                <a:cxn ang="0">
                  <a:pos x="48" y="12"/>
                </a:cxn>
                <a:cxn ang="0">
                  <a:pos x="44" y="16"/>
                </a:cxn>
                <a:cxn ang="0">
                  <a:pos x="44" y="16"/>
                </a:cxn>
                <a:cxn ang="0">
                  <a:pos x="38" y="22"/>
                </a:cxn>
                <a:cxn ang="0">
                  <a:pos x="34" y="26"/>
                </a:cxn>
                <a:cxn ang="0">
                  <a:pos x="30" y="26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16"/>
                </a:cxn>
                <a:cxn ang="0">
                  <a:pos x="26" y="8"/>
                </a:cxn>
                <a:cxn ang="0">
                  <a:pos x="24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2"/>
                </a:cxn>
                <a:cxn ang="0">
                  <a:pos x="8" y="8"/>
                </a:cxn>
                <a:cxn ang="0">
                  <a:pos x="2" y="16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2" y="42"/>
                </a:cxn>
                <a:cxn ang="0">
                  <a:pos x="6" y="52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2" y="54"/>
                </a:cxn>
                <a:cxn ang="0">
                  <a:pos x="14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8"/>
                </a:cxn>
                <a:cxn ang="0">
                  <a:pos x="20" y="52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8" y="50"/>
                </a:cxn>
                <a:cxn ang="0">
                  <a:pos x="30" y="50"/>
                </a:cxn>
                <a:cxn ang="0">
                  <a:pos x="32" y="52"/>
                </a:cxn>
                <a:cxn ang="0">
                  <a:pos x="32" y="54"/>
                </a:cxn>
                <a:cxn ang="0">
                  <a:pos x="30" y="64"/>
                </a:cxn>
                <a:cxn ang="0">
                  <a:pos x="30" y="64"/>
                </a:cxn>
              </a:cxnLst>
              <a:rect l="0" t="0" r="r" b="b"/>
              <a:pathLst>
                <a:path w="58" h="64">
                  <a:moveTo>
                    <a:pt x="30" y="64"/>
                  </a:moveTo>
                  <a:lnTo>
                    <a:pt x="30" y="64"/>
                  </a:lnTo>
                  <a:lnTo>
                    <a:pt x="36" y="62"/>
                  </a:lnTo>
                  <a:lnTo>
                    <a:pt x="42" y="60"/>
                  </a:lnTo>
                  <a:lnTo>
                    <a:pt x="48" y="56"/>
                  </a:lnTo>
                  <a:lnTo>
                    <a:pt x="52" y="50"/>
                  </a:lnTo>
                  <a:lnTo>
                    <a:pt x="56" y="42"/>
                  </a:lnTo>
                  <a:lnTo>
                    <a:pt x="58" y="32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2" y="8"/>
                  </a:lnTo>
                  <a:lnTo>
                    <a:pt x="48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38" y="22"/>
                  </a:lnTo>
                  <a:lnTo>
                    <a:pt x="34" y="26"/>
                  </a:lnTo>
                  <a:lnTo>
                    <a:pt x="30" y="26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16"/>
                  </a:lnTo>
                  <a:lnTo>
                    <a:pt x="26" y="8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6" y="52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4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8"/>
                  </a:lnTo>
                  <a:lnTo>
                    <a:pt x="20" y="52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8" y="50"/>
                  </a:lnTo>
                  <a:lnTo>
                    <a:pt x="30" y="50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0" y="64"/>
                  </a:lnTo>
                  <a:lnTo>
                    <a:pt x="3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2" name="Freeform 63"/>
            <p:cNvSpPr>
              <a:spLocks/>
            </p:cNvSpPr>
            <p:nvPr/>
          </p:nvSpPr>
          <p:spPr bwMode="auto">
            <a:xfrm>
              <a:off x="8021053" y="5907505"/>
              <a:ext cx="465221" cy="513347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2" y="40"/>
                </a:cxn>
                <a:cxn ang="0">
                  <a:pos x="4" y="46"/>
                </a:cxn>
                <a:cxn ang="0">
                  <a:pos x="8" y="52"/>
                </a:cxn>
                <a:cxn ang="0">
                  <a:pos x="14" y="58"/>
                </a:cxn>
                <a:cxn ang="0">
                  <a:pos x="22" y="62"/>
                </a:cxn>
                <a:cxn ang="0">
                  <a:pos x="30" y="64"/>
                </a:cxn>
                <a:cxn ang="0">
                  <a:pos x="42" y="62"/>
                </a:cxn>
                <a:cxn ang="0">
                  <a:pos x="42" y="62"/>
                </a:cxn>
                <a:cxn ang="0">
                  <a:pos x="50" y="58"/>
                </a:cxn>
                <a:cxn ang="0">
                  <a:pos x="52" y="56"/>
                </a:cxn>
                <a:cxn ang="0">
                  <a:pos x="52" y="54"/>
                </a:cxn>
                <a:cxn ang="0">
                  <a:pos x="48" y="50"/>
                </a:cxn>
                <a:cxn ang="0">
                  <a:pos x="44" y="46"/>
                </a:cxn>
                <a:cxn ang="0">
                  <a:pos x="44" y="46"/>
                </a:cxn>
                <a:cxn ang="0">
                  <a:pos x="36" y="36"/>
                </a:cxn>
                <a:cxn ang="0">
                  <a:pos x="34" y="32"/>
                </a:cxn>
                <a:cxn ang="0">
                  <a:pos x="38" y="28"/>
                </a:cxn>
                <a:cxn ang="0">
                  <a:pos x="38" y="28"/>
                </a:cxn>
                <a:cxn ang="0">
                  <a:pos x="44" y="28"/>
                </a:cxn>
                <a:cxn ang="0">
                  <a:pos x="50" y="28"/>
                </a:cxn>
                <a:cxn ang="0">
                  <a:pos x="56" y="26"/>
                </a:cxn>
                <a:cxn ang="0">
                  <a:pos x="58" y="24"/>
                </a:cxn>
                <a:cxn ang="0">
                  <a:pos x="58" y="22"/>
                </a:cxn>
                <a:cxn ang="0">
                  <a:pos x="58" y="22"/>
                </a:cxn>
                <a:cxn ang="0">
                  <a:pos x="54" y="14"/>
                </a:cxn>
                <a:cxn ang="0">
                  <a:pos x="50" y="8"/>
                </a:cxn>
                <a:cxn ang="0">
                  <a:pos x="42" y="2"/>
                </a:cxn>
                <a:cxn ang="0">
                  <a:pos x="3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6"/>
                </a:cxn>
                <a:cxn ang="0">
                  <a:pos x="4" y="14"/>
                </a:cxn>
                <a:cxn ang="0">
                  <a:pos x="4" y="14"/>
                </a:cxn>
                <a:cxn ang="0">
                  <a:pos x="10" y="14"/>
                </a:cxn>
                <a:cxn ang="0">
                  <a:pos x="14" y="16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4" y="22"/>
                </a:cxn>
                <a:cxn ang="0">
                  <a:pos x="10" y="2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2" y="30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0" y="36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58" h="64">
                  <a:moveTo>
                    <a:pt x="0" y="34"/>
                  </a:move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2"/>
                  </a:lnTo>
                  <a:lnTo>
                    <a:pt x="14" y="58"/>
                  </a:lnTo>
                  <a:lnTo>
                    <a:pt x="22" y="62"/>
                  </a:lnTo>
                  <a:lnTo>
                    <a:pt x="30" y="64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50" y="58"/>
                  </a:lnTo>
                  <a:lnTo>
                    <a:pt x="52" y="56"/>
                  </a:lnTo>
                  <a:lnTo>
                    <a:pt x="52" y="54"/>
                  </a:lnTo>
                  <a:lnTo>
                    <a:pt x="48" y="50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36" y="36"/>
                  </a:lnTo>
                  <a:lnTo>
                    <a:pt x="34" y="32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44" y="28"/>
                  </a:lnTo>
                  <a:lnTo>
                    <a:pt x="50" y="28"/>
                  </a:lnTo>
                  <a:lnTo>
                    <a:pt x="56" y="26"/>
                  </a:lnTo>
                  <a:lnTo>
                    <a:pt x="58" y="24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4" y="14"/>
                  </a:lnTo>
                  <a:lnTo>
                    <a:pt x="50" y="8"/>
                  </a:lnTo>
                  <a:lnTo>
                    <a:pt x="42" y="2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6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4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4" y="22"/>
                  </a:lnTo>
                  <a:lnTo>
                    <a:pt x="1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3" name="Freeform 64"/>
            <p:cNvSpPr>
              <a:spLocks/>
            </p:cNvSpPr>
            <p:nvPr/>
          </p:nvSpPr>
          <p:spPr bwMode="auto">
            <a:xfrm>
              <a:off x="7571874" y="6180221"/>
              <a:ext cx="465221" cy="51334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2" y="8"/>
                </a:cxn>
                <a:cxn ang="0">
                  <a:pos x="6" y="14"/>
                </a:cxn>
                <a:cxn ang="0">
                  <a:pos x="2" y="22"/>
                </a:cxn>
                <a:cxn ang="0">
                  <a:pos x="0" y="32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12" y="52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2"/>
                </a:cxn>
                <a:cxn ang="0">
                  <a:pos x="24" y="38"/>
                </a:cxn>
                <a:cxn ang="0">
                  <a:pos x="28" y="38"/>
                </a:cxn>
                <a:cxn ang="0">
                  <a:pos x="32" y="42"/>
                </a:cxn>
                <a:cxn ang="0">
                  <a:pos x="32" y="42"/>
                </a:cxn>
                <a:cxn ang="0">
                  <a:pos x="32" y="48"/>
                </a:cxn>
                <a:cxn ang="0">
                  <a:pos x="32" y="56"/>
                </a:cxn>
                <a:cxn ang="0">
                  <a:pos x="34" y="62"/>
                </a:cxn>
                <a:cxn ang="0">
                  <a:pos x="34" y="6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4" y="62"/>
                </a:cxn>
                <a:cxn ang="0">
                  <a:pos x="50" y="56"/>
                </a:cxn>
                <a:cxn ang="0">
                  <a:pos x="56" y="4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58" y="30"/>
                </a:cxn>
                <a:cxn ang="0">
                  <a:pos x="56" y="22"/>
                </a:cxn>
                <a:cxn ang="0">
                  <a:pos x="52" y="12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46" y="10"/>
                </a:cxn>
                <a:cxn ang="0">
                  <a:pos x="44" y="16"/>
                </a:cxn>
                <a:cxn ang="0">
                  <a:pos x="42" y="16"/>
                </a:cxn>
                <a:cxn ang="0">
                  <a:pos x="42" y="18"/>
                </a:cxn>
                <a:cxn ang="0">
                  <a:pos x="42" y="18"/>
                </a:cxn>
                <a:cxn ang="0">
                  <a:pos x="38" y="16"/>
                </a:cxn>
                <a:cxn ang="0">
                  <a:pos x="38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0" y="14"/>
                </a:cxn>
                <a:cxn ang="0">
                  <a:pos x="28" y="14"/>
                </a:cxn>
                <a:cxn ang="0">
                  <a:pos x="26" y="12"/>
                </a:cxn>
                <a:cxn ang="0">
                  <a:pos x="26" y="10"/>
                </a:cxn>
                <a:cxn ang="0">
                  <a:pos x="28" y="0"/>
                </a:cxn>
                <a:cxn ang="0">
                  <a:pos x="28" y="0"/>
                </a:cxn>
              </a:cxnLst>
              <a:rect l="0" t="0" r="r" b="b"/>
              <a:pathLst>
                <a:path w="58" h="64">
                  <a:moveTo>
                    <a:pt x="28" y="0"/>
                  </a:moveTo>
                  <a:lnTo>
                    <a:pt x="28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2" y="8"/>
                  </a:lnTo>
                  <a:lnTo>
                    <a:pt x="6" y="14"/>
                  </a:lnTo>
                  <a:lnTo>
                    <a:pt x="2" y="22"/>
                  </a:lnTo>
                  <a:lnTo>
                    <a:pt x="0" y="32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2" y="52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2"/>
                  </a:lnTo>
                  <a:lnTo>
                    <a:pt x="24" y="38"/>
                  </a:lnTo>
                  <a:lnTo>
                    <a:pt x="28" y="38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8"/>
                  </a:lnTo>
                  <a:lnTo>
                    <a:pt x="32" y="56"/>
                  </a:lnTo>
                  <a:lnTo>
                    <a:pt x="34" y="62"/>
                  </a:lnTo>
                  <a:lnTo>
                    <a:pt x="34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4" y="62"/>
                  </a:lnTo>
                  <a:lnTo>
                    <a:pt x="50" y="56"/>
                  </a:lnTo>
                  <a:lnTo>
                    <a:pt x="56" y="4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58" y="30"/>
                  </a:lnTo>
                  <a:lnTo>
                    <a:pt x="56" y="22"/>
                  </a:lnTo>
                  <a:lnTo>
                    <a:pt x="52" y="12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10"/>
                  </a:lnTo>
                  <a:lnTo>
                    <a:pt x="44" y="16"/>
                  </a:lnTo>
                  <a:lnTo>
                    <a:pt x="42" y="16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8" y="16"/>
                  </a:lnTo>
                  <a:lnTo>
                    <a:pt x="38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0" y="14"/>
                  </a:lnTo>
                  <a:lnTo>
                    <a:pt x="28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4" name="Freeform 65"/>
            <p:cNvSpPr>
              <a:spLocks/>
            </p:cNvSpPr>
            <p:nvPr/>
          </p:nvSpPr>
          <p:spPr bwMode="auto">
            <a:xfrm>
              <a:off x="7299158" y="5715000"/>
              <a:ext cx="465221" cy="513347"/>
            </a:xfrm>
            <a:custGeom>
              <a:avLst/>
              <a:gdLst/>
              <a:ahLst/>
              <a:cxnLst>
                <a:cxn ang="0">
                  <a:pos x="58" y="30"/>
                </a:cxn>
                <a:cxn ang="0">
                  <a:pos x="58" y="30"/>
                </a:cxn>
                <a:cxn ang="0">
                  <a:pos x="56" y="24"/>
                </a:cxn>
                <a:cxn ang="0">
                  <a:pos x="54" y="18"/>
                </a:cxn>
                <a:cxn ang="0">
                  <a:pos x="50" y="12"/>
                </a:cxn>
                <a:cxn ang="0">
                  <a:pos x="44" y="6"/>
                </a:cxn>
                <a:cxn ang="0">
                  <a:pos x="38" y="2"/>
                </a:cxn>
                <a:cxn ang="0">
                  <a:pos x="28" y="0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8" y="4"/>
                </a:cxn>
                <a:cxn ang="0">
                  <a:pos x="8" y="6"/>
                </a:cxn>
                <a:cxn ang="0">
                  <a:pos x="6" y="8"/>
                </a:cxn>
                <a:cxn ang="0">
                  <a:pos x="10" y="12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22" y="26"/>
                </a:cxn>
                <a:cxn ang="0">
                  <a:pos x="24" y="30"/>
                </a:cxn>
                <a:cxn ang="0">
                  <a:pos x="20" y="34"/>
                </a:cxn>
                <a:cxn ang="0">
                  <a:pos x="20" y="34"/>
                </a:cxn>
                <a:cxn ang="0">
                  <a:pos x="14" y="36"/>
                </a:cxn>
                <a:cxn ang="0">
                  <a:pos x="8" y="36"/>
                </a:cxn>
                <a:cxn ang="0">
                  <a:pos x="2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4" y="48"/>
                </a:cxn>
                <a:cxn ang="0">
                  <a:pos x="8" y="56"/>
                </a:cxn>
                <a:cxn ang="0">
                  <a:pos x="16" y="62"/>
                </a:cxn>
                <a:cxn ang="0">
                  <a:pos x="20" y="6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32" y="64"/>
                </a:cxn>
                <a:cxn ang="0">
                  <a:pos x="40" y="60"/>
                </a:cxn>
                <a:cxn ang="0">
                  <a:pos x="48" y="56"/>
                </a:cxn>
                <a:cxn ang="0">
                  <a:pos x="54" y="50"/>
                </a:cxn>
                <a:cxn ang="0">
                  <a:pos x="54" y="50"/>
                </a:cxn>
                <a:cxn ang="0">
                  <a:pos x="48" y="50"/>
                </a:cxn>
                <a:cxn ang="0">
                  <a:pos x="44" y="48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42"/>
                </a:cxn>
                <a:cxn ang="0">
                  <a:pos x="48" y="40"/>
                </a:cxn>
                <a:cxn ang="0">
                  <a:pos x="58" y="40"/>
                </a:cxn>
                <a:cxn ang="0">
                  <a:pos x="58" y="40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6" y="32"/>
                </a:cxn>
                <a:cxn ang="0">
                  <a:pos x="46" y="30"/>
                </a:cxn>
                <a:cxn ang="0">
                  <a:pos x="46" y="28"/>
                </a:cxn>
                <a:cxn ang="0">
                  <a:pos x="48" y="28"/>
                </a:cxn>
                <a:cxn ang="0">
                  <a:pos x="58" y="30"/>
                </a:cxn>
                <a:cxn ang="0">
                  <a:pos x="58" y="30"/>
                </a:cxn>
              </a:cxnLst>
              <a:rect l="0" t="0" r="r" b="b"/>
              <a:pathLst>
                <a:path w="58" h="64">
                  <a:moveTo>
                    <a:pt x="58" y="30"/>
                  </a:moveTo>
                  <a:lnTo>
                    <a:pt x="58" y="30"/>
                  </a:lnTo>
                  <a:lnTo>
                    <a:pt x="56" y="24"/>
                  </a:lnTo>
                  <a:lnTo>
                    <a:pt x="54" y="18"/>
                  </a:lnTo>
                  <a:lnTo>
                    <a:pt x="50" y="12"/>
                  </a:lnTo>
                  <a:lnTo>
                    <a:pt x="44" y="6"/>
                  </a:lnTo>
                  <a:lnTo>
                    <a:pt x="38" y="2"/>
                  </a:lnTo>
                  <a:lnTo>
                    <a:pt x="28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10" y="12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22" y="26"/>
                  </a:lnTo>
                  <a:lnTo>
                    <a:pt x="24" y="30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4" y="36"/>
                  </a:lnTo>
                  <a:lnTo>
                    <a:pt x="8" y="36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4" y="48"/>
                  </a:lnTo>
                  <a:lnTo>
                    <a:pt x="8" y="56"/>
                  </a:lnTo>
                  <a:lnTo>
                    <a:pt x="16" y="62"/>
                  </a:lnTo>
                  <a:lnTo>
                    <a:pt x="20" y="6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32" y="64"/>
                  </a:lnTo>
                  <a:lnTo>
                    <a:pt x="40" y="60"/>
                  </a:lnTo>
                  <a:lnTo>
                    <a:pt x="48" y="56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48" y="50"/>
                  </a:lnTo>
                  <a:lnTo>
                    <a:pt x="44" y="48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42"/>
                  </a:lnTo>
                  <a:lnTo>
                    <a:pt x="48" y="40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6" y="32"/>
                  </a:lnTo>
                  <a:lnTo>
                    <a:pt x="46" y="30"/>
                  </a:lnTo>
                  <a:lnTo>
                    <a:pt x="46" y="28"/>
                  </a:lnTo>
                  <a:lnTo>
                    <a:pt x="48" y="28"/>
                  </a:lnTo>
                  <a:lnTo>
                    <a:pt x="58" y="30"/>
                  </a:lnTo>
                  <a:lnTo>
                    <a:pt x="58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5" name="Freeform 66"/>
            <p:cNvSpPr>
              <a:spLocks/>
            </p:cNvSpPr>
            <p:nvPr/>
          </p:nvSpPr>
          <p:spPr bwMode="auto">
            <a:xfrm>
              <a:off x="7828547" y="6003758"/>
              <a:ext cx="112295" cy="128337"/>
            </a:xfrm>
            <a:custGeom>
              <a:avLst/>
              <a:gdLst/>
              <a:ahLst/>
              <a:cxnLst>
                <a:cxn ang="0">
                  <a:pos x="14" y="8"/>
                </a:cxn>
                <a:cxn ang="0">
                  <a:pos x="14" y="8"/>
                </a:cxn>
                <a:cxn ang="0">
                  <a:pos x="12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4" y="1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4" y="8"/>
                </a:cxn>
                <a:cxn ang="0">
                  <a:pos x="14" y="8"/>
                </a:cxn>
              </a:cxnLst>
              <a:rect l="0" t="0" r="r" b="b"/>
              <a:pathLst>
                <a:path w="14" h="16">
                  <a:moveTo>
                    <a:pt x="14" y="8"/>
                  </a:moveTo>
                  <a:lnTo>
                    <a:pt x="14" y="8"/>
                  </a:lnTo>
                  <a:lnTo>
                    <a:pt x="12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8"/>
                  </a:lnTo>
                  <a:lnTo>
                    <a:pt x="1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6" name="Freeform 67"/>
            <p:cNvSpPr>
              <a:spLocks/>
            </p:cNvSpPr>
            <p:nvPr/>
          </p:nvSpPr>
          <p:spPr bwMode="auto">
            <a:xfrm>
              <a:off x="1844842" y="3164305"/>
              <a:ext cx="689811" cy="609600"/>
            </a:xfrm>
            <a:custGeom>
              <a:avLst/>
              <a:gdLst/>
              <a:ahLst/>
              <a:cxnLst>
                <a:cxn ang="0">
                  <a:pos x="46" y="76"/>
                </a:cxn>
                <a:cxn ang="0">
                  <a:pos x="46" y="76"/>
                </a:cxn>
                <a:cxn ang="0">
                  <a:pos x="54" y="74"/>
                </a:cxn>
                <a:cxn ang="0">
                  <a:pos x="62" y="72"/>
                </a:cxn>
                <a:cxn ang="0">
                  <a:pos x="70" y="66"/>
                </a:cxn>
                <a:cxn ang="0">
                  <a:pos x="78" y="60"/>
                </a:cxn>
                <a:cxn ang="0">
                  <a:pos x="84" y="50"/>
                </a:cxn>
                <a:cxn ang="0">
                  <a:pos x="86" y="38"/>
                </a:cxn>
                <a:cxn ang="0">
                  <a:pos x="86" y="30"/>
                </a:cxn>
                <a:cxn ang="0">
                  <a:pos x="84" y="22"/>
                </a:cxn>
                <a:cxn ang="0">
                  <a:pos x="84" y="22"/>
                </a:cxn>
                <a:cxn ang="0">
                  <a:pos x="80" y="12"/>
                </a:cxn>
                <a:cxn ang="0">
                  <a:pos x="78" y="10"/>
                </a:cxn>
                <a:cxn ang="0">
                  <a:pos x="76" y="10"/>
                </a:cxn>
                <a:cxn ang="0">
                  <a:pos x="70" y="14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6" y="26"/>
                </a:cxn>
                <a:cxn ang="0">
                  <a:pos x="50" y="30"/>
                </a:cxn>
                <a:cxn ang="0">
                  <a:pos x="44" y="30"/>
                </a:cxn>
                <a:cxn ang="0">
                  <a:pos x="42" y="30"/>
                </a:cxn>
                <a:cxn ang="0">
                  <a:pos x="40" y="26"/>
                </a:cxn>
                <a:cxn ang="0">
                  <a:pos x="40" y="26"/>
                </a:cxn>
                <a:cxn ang="0">
                  <a:pos x="38" y="20"/>
                </a:cxn>
                <a:cxn ang="0">
                  <a:pos x="38" y="10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2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18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42"/>
                </a:cxn>
                <a:cxn ang="0">
                  <a:pos x="4" y="50"/>
                </a:cxn>
                <a:cxn ang="0">
                  <a:pos x="10" y="60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20" y="62"/>
                </a:cxn>
                <a:cxn ang="0">
                  <a:pos x="22" y="58"/>
                </a:cxn>
                <a:cxn ang="0">
                  <a:pos x="24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30" y="58"/>
                </a:cxn>
                <a:cxn ang="0">
                  <a:pos x="30" y="62"/>
                </a:cxn>
                <a:cxn ang="0">
                  <a:pos x="30" y="76"/>
                </a:cxn>
                <a:cxn ang="0">
                  <a:pos x="30" y="76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42" y="60"/>
                </a:cxn>
                <a:cxn ang="0">
                  <a:pos x="46" y="60"/>
                </a:cxn>
                <a:cxn ang="0">
                  <a:pos x="48" y="60"/>
                </a:cxn>
                <a:cxn ang="0">
                  <a:pos x="48" y="64"/>
                </a:cxn>
                <a:cxn ang="0">
                  <a:pos x="48" y="68"/>
                </a:cxn>
                <a:cxn ang="0">
                  <a:pos x="46" y="76"/>
                </a:cxn>
                <a:cxn ang="0">
                  <a:pos x="46" y="76"/>
                </a:cxn>
              </a:cxnLst>
              <a:rect l="0" t="0" r="r" b="b"/>
              <a:pathLst>
                <a:path w="86" h="76">
                  <a:moveTo>
                    <a:pt x="46" y="76"/>
                  </a:moveTo>
                  <a:lnTo>
                    <a:pt x="46" y="76"/>
                  </a:lnTo>
                  <a:lnTo>
                    <a:pt x="54" y="74"/>
                  </a:lnTo>
                  <a:lnTo>
                    <a:pt x="62" y="72"/>
                  </a:lnTo>
                  <a:lnTo>
                    <a:pt x="70" y="66"/>
                  </a:lnTo>
                  <a:lnTo>
                    <a:pt x="78" y="60"/>
                  </a:lnTo>
                  <a:lnTo>
                    <a:pt x="84" y="50"/>
                  </a:lnTo>
                  <a:lnTo>
                    <a:pt x="86" y="38"/>
                  </a:lnTo>
                  <a:lnTo>
                    <a:pt x="86" y="30"/>
                  </a:lnTo>
                  <a:lnTo>
                    <a:pt x="84" y="22"/>
                  </a:lnTo>
                  <a:lnTo>
                    <a:pt x="84" y="22"/>
                  </a:lnTo>
                  <a:lnTo>
                    <a:pt x="80" y="12"/>
                  </a:lnTo>
                  <a:lnTo>
                    <a:pt x="78" y="10"/>
                  </a:lnTo>
                  <a:lnTo>
                    <a:pt x="76" y="10"/>
                  </a:lnTo>
                  <a:lnTo>
                    <a:pt x="70" y="14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6" y="26"/>
                  </a:lnTo>
                  <a:lnTo>
                    <a:pt x="50" y="30"/>
                  </a:lnTo>
                  <a:lnTo>
                    <a:pt x="44" y="30"/>
                  </a:lnTo>
                  <a:lnTo>
                    <a:pt x="42" y="30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38" y="20"/>
                  </a:lnTo>
                  <a:lnTo>
                    <a:pt x="38" y="10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2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18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42"/>
                  </a:lnTo>
                  <a:lnTo>
                    <a:pt x="4" y="50"/>
                  </a:lnTo>
                  <a:lnTo>
                    <a:pt x="10" y="6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20" y="62"/>
                  </a:lnTo>
                  <a:lnTo>
                    <a:pt x="22" y="58"/>
                  </a:lnTo>
                  <a:lnTo>
                    <a:pt x="24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30" y="58"/>
                  </a:lnTo>
                  <a:lnTo>
                    <a:pt x="30" y="62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42" y="60"/>
                  </a:lnTo>
                  <a:lnTo>
                    <a:pt x="46" y="60"/>
                  </a:lnTo>
                  <a:lnTo>
                    <a:pt x="48" y="60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46" y="76"/>
                  </a:lnTo>
                  <a:lnTo>
                    <a:pt x="46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7" name="Freeform 68"/>
            <p:cNvSpPr>
              <a:spLocks/>
            </p:cNvSpPr>
            <p:nvPr/>
          </p:nvSpPr>
          <p:spPr bwMode="auto">
            <a:xfrm>
              <a:off x="2261937" y="3709737"/>
              <a:ext cx="657726" cy="59355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0" y="40"/>
                </a:cxn>
                <a:cxn ang="0">
                  <a:pos x="2" y="48"/>
                </a:cxn>
                <a:cxn ang="0">
                  <a:pos x="6" y="54"/>
                </a:cxn>
                <a:cxn ang="0">
                  <a:pos x="10" y="62"/>
                </a:cxn>
                <a:cxn ang="0">
                  <a:pos x="18" y="68"/>
                </a:cxn>
                <a:cxn ang="0">
                  <a:pos x="30" y="72"/>
                </a:cxn>
                <a:cxn ang="0">
                  <a:pos x="42" y="74"/>
                </a:cxn>
                <a:cxn ang="0">
                  <a:pos x="60" y="74"/>
                </a:cxn>
                <a:cxn ang="0">
                  <a:pos x="60" y="74"/>
                </a:cxn>
                <a:cxn ang="0">
                  <a:pos x="70" y="70"/>
                </a:cxn>
                <a:cxn ang="0">
                  <a:pos x="72" y="68"/>
                </a:cxn>
                <a:cxn ang="0">
                  <a:pos x="72" y="66"/>
                </a:cxn>
                <a:cxn ang="0">
                  <a:pos x="68" y="60"/>
                </a:cxn>
                <a:cxn ang="0">
                  <a:pos x="62" y="54"/>
                </a:cxn>
                <a:cxn ang="0">
                  <a:pos x="62" y="54"/>
                </a:cxn>
                <a:cxn ang="0">
                  <a:pos x="54" y="48"/>
                </a:cxn>
                <a:cxn ang="0">
                  <a:pos x="50" y="44"/>
                </a:cxn>
                <a:cxn ang="0">
                  <a:pos x="48" y="38"/>
                </a:cxn>
                <a:cxn ang="0">
                  <a:pos x="50" y="36"/>
                </a:cxn>
                <a:cxn ang="0">
                  <a:pos x="52" y="34"/>
                </a:cxn>
                <a:cxn ang="0">
                  <a:pos x="52" y="34"/>
                </a:cxn>
                <a:cxn ang="0">
                  <a:pos x="60" y="32"/>
                </a:cxn>
                <a:cxn ang="0">
                  <a:pos x="72" y="32"/>
                </a:cxn>
                <a:cxn ang="0">
                  <a:pos x="80" y="32"/>
                </a:cxn>
                <a:cxn ang="0">
                  <a:pos x="82" y="30"/>
                </a:cxn>
                <a:cxn ang="0">
                  <a:pos x="82" y="26"/>
                </a:cxn>
                <a:cxn ang="0">
                  <a:pos x="82" y="26"/>
                </a:cxn>
                <a:cxn ang="0">
                  <a:pos x="78" y="18"/>
                </a:cxn>
                <a:cxn ang="0">
                  <a:pos x="70" y="8"/>
                </a:cxn>
                <a:cxn ang="0">
                  <a:pos x="66" y="6"/>
                </a:cxn>
                <a:cxn ang="0">
                  <a:pos x="60" y="2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14" y="8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12" y="16"/>
                </a:cxn>
                <a:cxn ang="0">
                  <a:pos x="18" y="18"/>
                </a:cxn>
                <a:cxn ang="0">
                  <a:pos x="20" y="20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8" y="26"/>
                </a:cxn>
                <a:cxn ang="0">
                  <a:pos x="14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14" y="34"/>
                </a:cxn>
                <a:cxn ang="0">
                  <a:pos x="14" y="34"/>
                </a:cxn>
                <a:cxn ang="0">
                  <a:pos x="16" y="36"/>
                </a:cxn>
                <a:cxn ang="0">
                  <a:pos x="18" y="40"/>
                </a:cxn>
                <a:cxn ang="0">
                  <a:pos x="16" y="42"/>
                </a:cxn>
                <a:cxn ang="0">
                  <a:pos x="12" y="42"/>
                </a:cxn>
                <a:cxn ang="0">
                  <a:pos x="0" y="40"/>
                </a:cxn>
                <a:cxn ang="0">
                  <a:pos x="0" y="40"/>
                </a:cxn>
              </a:cxnLst>
              <a:rect l="0" t="0" r="r" b="b"/>
              <a:pathLst>
                <a:path w="82" h="74">
                  <a:moveTo>
                    <a:pt x="0" y="40"/>
                  </a:moveTo>
                  <a:lnTo>
                    <a:pt x="0" y="40"/>
                  </a:lnTo>
                  <a:lnTo>
                    <a:pt x="2" y="48"/>
                  </a:lnTo>
                  <a:lnTo>
                    <a:pt x="6" y="54"/>
                  </a:lnTo>
                  <a:lnTo>
                    <a:pt x="10" y="62"/>
                  </a:lnTo>
                  <a:lnTo>
                    <a:pt x="18" y="68"/>
                  </a:lnTo>
                  <a:lnTo>
                    <a:pt x="30" y="72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70" y="70"/>
                  </a:lnTo>
                  <a:lnTo>
                    <a:pt x="72" y="68"/>
                  </a:lnTo>
                  <a:lnTo>
                    <a:pt x="72" y="66"/>
                  </a:lnTo>
                  <a:lnTo>
                    <a:pt x="68" y="60"/>
                  </a:lnTo>
                  <a:lnTo>
                    <a:pt x="62" y="54"/>
                  </a:lnTo>
                  <a:lnTo>
                    <a:pt x="62" y="54"/>
                  </a:lnTo>
                  <a:lnTo>
                    <a:pt x="54" y="48"/>
                  </a:lnTo>
                  <a:lnTo>
                    <a:pt x="50" y="44"/>
                  </a:lnTo>
                  <a:lnTo>
                    <a:pt x="48" y="38"/>
                  </a:lnTo>
                  <a:lnTo>
                    <a:pt x="50" y="36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60" y="32"/>
                  </a:lnTo>
                  <a:lnTo>
                    <a:pt x="72" y="32"/>
                  </a:lnTo>
                  <a:lnTo>
                    <a:pt x="80" y="32"/>
                  </a:lnTo>
                  <a:lnTo>
                    <a:pt x="82" y="30"/>
                  </a:lnTo>
                  <a:lnTo>
                    <a:pt x="82" y="26"/>
                  </a:lnTo>
                  <a:lnTo>
                    <a:pt x="82" y="26"/>
                  </a:lnTo>
                  <a:lnTo>
                    <a:pt x="78" y="18"/>
                  </a:lnTo>
                  <a:lnTo>
                    <a:pt x="70" y="8"/>
                  </a:lnTo>
                  <a:lnTo>
                    <a:pt x="66" y="6"/>
                  </a:lnTo>
                  <a:lnTo>
                    <a:pt x="60" y="2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14" y="8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12" y="16"/>
                  </a:lnTo>
                  <a:lnTo>
                    <a:pt x="18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6" y="36"/>
                  </a:lnTo>
                  <a:lnTo>
                    <a:pt x="18" y="40"/>
                  </a:lnTo>
                  <a:lnTo>
                    <a:pt x="16" y="42"/>
                  </a:lnTo>
                  <a:lnTo>
                    <a:pt x="12" y="42"/>
                  </a:lnTo>
                  <a:lnTo>
                    <a:pt x="0" y="40"/>
                  </a:lnTo>
                  <a:lnTo>
                    <a:pt x="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8" name="Freeform 69"/>
            <p:cNvSpPr>
              <a:spLocks/>
            </p:cNvSpPr>
            <p:nvPr/>
          </p:nvSpPr>
          <p:spPr bwMode="auto">
            <a:xfrm>
              <a:off x="1620253" y="4030579"/>
              <a:ext cx="657726" cy="6096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6"/>
                </a:cxn>
                <a:cxn ang="0">
                  <a:pos x="2" y="26"/>
                </a:cxn>
                <a:cxn ang="0">
                  <a:pos x="0" y="3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6" y="64"/>
                </a:cxn>
                <a:cxn ang="0">
                  <a:pos x="8" y="66"/>
                </a:cxn>
                <a:cxn ang="0">
                  <a:pos x="10" y="66"/>
                </a:cxn>
                <a:cxn ang="0">
                  <a:pos x="16" y="62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8" y="50"/>
                </a:cxn>
                <a:cxn ang="0">
                  <a:pos x="34" y="46"/>
                </a:cxn>
                <a:cxn ang="0">
                  <a:pos x="40" y="46"/>
                </a:cxn>
                <a:cxn ang="0">
                  <a:pos x="42" y="4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6" y="56"/>
                </a:cxn>
                <a:cxn ang="0">
                  <a:pos x="46" y="66"/>
                </a:cxn>
                <a:cxn ang="0">
                  <a:pos x="46" y="74"/>
                </a:cxn>
                <a:cxn ang="0">
                  <a:pos x="48" y="76"/>
                </a:cxn>
                <a:cxn ang="0">
                  <a:pos x="52" y="76"/>
                </a:cxn>
                <a:cxn ang="0">
                  <a:pos x="52" y="76"/>
                </a:cxn>
                <a:cxn ang="0">
                  <a:pos x="62" y="72"/>
                </a:cxn>
                <a:cxn ang="0">
                  <a:pos x="72" y="66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0" y="50"/>
                </a:cxn>
                <a:cxn ang="0">
                  <a:pos x="82" y="44"/>
                </a:cxn>
                <a:cxn ang="0">
                  <a:pos x="82" y="44"/>
                </a:cxn>
                <a:cxn ang="0">
                  <a:pos x="82" y="34"/>
                </a:cxn>
                <a:cxn ang="0">
                  <a:pos x="78" y="26"/>
                </a:cxn>
                <a:cxn ang="0">
                  <a:pos x="74" y="16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4" y="14"/>
                </a:cxn>
                <a:cxn ang="0">
                  <a:pos x="62" y="18"/>
                </a:cxn>
                <a:cxn ang="0">
                  <a:pos x="60" y="20"/>
                </a:cxn>
                <a:cxn ang="0">
                  <a:pos x="58" y="20"/>
                </a:cxn>
                <a:cxn ang="0">
                  <a:pos x="58" y="20"/>
                </a:cxn>
                <a:cxn ang="0">
                  <a:pos x="54" y="18"/>
                </a:cxn>
                <a:cxn ang="0">
                  <a:pos x="54" y="14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6"/>
                </a:cxn>
                <a:cxn ang="0">
                  <a:pos x="38" y="16"/>
                </a:cxn>
                <a:cxn ang="0">
                  <a:pos x="36" y="16"/>
                </a:cxn>
                <a:cxn ang="0">
                  <a:pos x="36" y="12"/>
                </a:cxn>
                <a:cxn ang="0">
                  <a:pos x="36" y="8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82" h="76">
                  <a:moveTo>
                    <a:pt x="38" y="0"/>
                  </a:moveTo>
                  <a:lnTo>
                    <a:pt x="38" y="0"/>
                  </a:lnTo>
                  <a:lnTo>
                    <a:pt x="30" y="2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6"/>
                  </a:lnTo>
                  <a:lnTo>
                    <a:pt x="2" y="26"/>
                  </a:lnTo>
                  <a:lnTo>
                    <a:pt x="0" y="3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6" y="64"/>
                  </a:lnTo>
                  <a:lnTo>
                    <a:pt x="8" y="66"/>
                  </a:lnTo>
                  <a:lnTo>
                    <a:pt x="10" y="66"/>
                  </a:lnTo>
                  <a:lnTo>
                    <a:pt x="16" y="62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8" y="50"/>
                  </a:lnTo>
                  <a:lnTo>
                    <a:pt x="34" y="46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6" y="56"/>
                  </a:lnTo>
                  <a:lnTo>
                    <a:pt x="46" y="66"/>
                  </a:lnTo>
                  <a:lnTo>
                    <a:pt x="46" y="74"/>
                  </a:lnTo>
                  <a:lnTo>
                    <a:pt x="48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62" y="72"/>
                  </a:lnTo>
                  <a:lnTo>
                    <a:pt x="72" y="66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0" y="50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34"/>
                  </a:lnTo>
                  <a:lnTo>
                    <a:pt x="78" y="26"/>
                  </a:lnTo>
                  <a:lnTo>
                    <a:pt x="74" y="1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4" y="14"/>
                  </a:lnTo>
                  <a:lnTo>
                    <a:pt x="62" y="18"/>
                  </a:lnTo>
                  <a:lnTo>
                    <a:pt x="60" y="20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4" y="18"/>
                  </a:lnTo>
                  <a:lnTo>
                    <a:pt x="54" y="1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6"/>
                  </a:lnTo>
                  <a:lnTo>
                    <a:pt x="38" y="16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9" name="Freeform 70"/>
            <p:cNvSpPr>
              <a:spLocks/>
            </p:cNvSpPr>
            <p:nvPr/>
          </p:nvSpPr>
          <p:spPr bwMode="auto">
            <a:xfrm>
              <a:off x="1219200" y="3485147"/>
              <a:ext cx="657726" cy="609600"/>
            </a:xfrm>
            <a:custGeom>
              <a:avLst/>
              <a:gdLst/>
              <a:ahLst/>
              <a:cxnLst>
                <a:cxn ang="0">
                  <a:pos x="82" y="34"/>
                </a:cxn>
                <a:cxn ang="0">
                  <a:pos x="82" y="34"/>
                </a:cxn>
                <a:cxn ang="0">
                  <a:pos x="80" y="28"/>
                </a:cxn>
                <a:cxn ang="0">
                  <a:pos x="76" y="22"/>
                </a:cxn>
                <a:cxn ang="0">
                  <a:pos x="72" y="14"/>
                </a:cxn>
                <a:cxn ang="0">
                  <a:pos x="64" y="8"/>
                </a:cxn>
                <a:cxn ang="0">
                  <a:pos x="52" y="2"/>
                </a:cxn>
                <a:cxn ang="0">
                  <a:pos x="40" y="0"/>
                </a:cxn>
                <a:cxn ang="0">
                  <a:pos x="22" y="2"/>
                </a:cxn>
                <a:cxn ang="0">
                  <a:pos x="22" y="2"/>
                </a:cxn>
                <a:cxn ang="0">
                  <a:pos x="12" y="4"/>
                </a:cxn>
                <a:cxn ang="0">
                  <a:pos x="10" y="6"/>
                </a:cxn>
                <a:cxn ang="0">
                  <a:pos x="10" y="10"/>
                </a:cxn>
                <a:cxn ang="0">
                  <a:pos x="14" y="14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6" y="26"/>
                </a:cxn>
                <a:cxn ang="0">
                  <a:pos x="32" y="32"/>
                </a:cxn>
                <a:cxn ang="0">
                  <a:pos x="32" y="36"/>
                </a:cxn>
                <a:cxn ang="0">
                  <a:pos x="32" y="38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42"/>
                </a:cxn>
                <a:cxn ang="0">
                  <a:pos x="10" y="42"/>
                </a:cxn>
                <a:cxn ang="0">
                  <a:pos x="2" y="42"/>
                </a:cxn>
                <a:cxn ang="0">
                  <a:pos x="0" y="44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4" y="56"/>
                </a:cxn>
                <a:cxn ang="0">
                  <a:pos x="10" y="66"/>
                </a:cxn>
                <a:cxn ang="0">
                  <a:pos x="16" y="70"/>
                </a:cxn>
                <a:cxn ang="0">
                  <a:pos x="22" y="72"/>
                </a:cxn>
                <a:cxn ang="0">
                  <a:pos x="28" y="74"/>
                </a:cxn>
                <a:cxn ang="0">
                  <a:pos x="38" y="76"/>
                </a:cxn>
                <a:cxn ang="0">
                  <a:pos x="38" y="76"/>
                </a:cxn>
                <a:cxn ang="0">
                  <a:pos x="46" y="74"/>
                </a:cxn>
                <a:cxn ang="0">
                  <a:pos x="56" y="72"/>
                </a:cxn>
                <a:cxn ang="0">
                  <a:pos x="68" y="66"/>
                </a:cxn>
                <a:cxn ang="0">
                  <a:pos x="78" y="60"/>
                </a:cxn>
                <a:cxn ang="0">
                  <a:pos x="78" y="60"/>
                </a:cxn>
                <a:cxn ang="0">
                  <a:pos x="68" y="58"/>
                </a:cxn>
                <a:cxn ang="0">
                  <a:pos x="62" y="56"/>
                </a:cxn>
                <a:cxn ang="0">
                  <a:pos x="62" y="54"/>
                </a:cxn>
                <a:cxn ang="0">
                  <a:pos x="60" y="52"/>
                </a:cxn>
                <a:cxn ang="0">
                  <a:pos x="60" y="52"/>
                </a:cxn>
                <a:cxn ang="0">
                  <a:pos x="64" y="50"/>
                </a:cxn>
                <a:cxn ang="0">
                  <a:pos x="68" y="48"/>
                </a:cxn>
                <a:cxn ang="0">
                  <a:pos x="82" y="48"/>
                </a:cxn>
                <a:cxn ang="0">
                  <a:pos x="82" y="48"/>
                </a:cxn>
                <a:cxn ang="0">
                  <a:pos x="68" y="42"/>
                </a:cxn>
                <a:cxn ang="0">
                  <a:pos x="68" y="42"/>
                </a:cxn>
                <a:cxn ang="0">
                  <a:pos x="66" y="38"/>
                </a:cxn>
                <a:cxn ang="0">
                  <a:pos x="64" y="34"/>
                </a:cxn>
                <a:cxn ang="0">
                  <a:pos x="66" y="34"/>
                </a:cxn>
                <a:cxn ang="0">
                  <a:pos x="68" y="32"/>
                </a:cxn>
                <a:cxn ang="0">
                  <a:pos x="82" y="34"/>
                </a:cxn>
                <a:cxn ang="0">
                  <a:pos x="82" y="34"/>
                </a:cxn>
              </a:cxnLst>
              <a:rect l="0" t="0" r="r" b="b"/>
              <a:pathLst>
                <a:path w="82" h="76">
                  <a:moveTo>
                    <a:pt x="82" y="34"/>
                  </a:moveTo>
                  <a:lnTo>
                    <a:pt x="82" y="34"/>
                  </a:lnTo>
                  <a:lnTo>
                    <a:pt x="80" y="28"/>
                  </a:lnTo>
                  <a:lnTo>
                    <a:pt x="76" y="22"/>
                  </a:lnTo>
                  <a:lnTo>
                    <a:pt x="72" y="14"/>
                  </a:lnTo>
                  <a:lnTo>
                    <a:pt x="64" y="8"/>
                  </a:lnTo>
                  <a:lnTo>
                    <a:pt x="52" y="2"/>
                  </a:lnTo>
                  <a:lnTo>
                    <a:pt x="40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2" y="4"/>
                  </a:lnTo>
                  <a:lnTo>
                    <a:pt x="10" y="6"/>
                  </a:lnTo>
                  <a:lnTo>
                    <a:pt x="10" y="10"/>
                  </a:lnTo>
                  <a:lnTo>
                    <a:pt x="14" y="1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6" y="26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42"/>
                  </a:lnTo>
                  <a:lnTo>
                    <a:pt x="10" y="42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56"/>
                  </a:lnTo>
                  <a:lnTo>
                    <a:pt x="10" y="66"/>
                  </a:lnTo>
                  <a:lnTo>
                    <a:pt x="16" y="70"/>
                  </a:lnTo>
                  <a:lnTo>
                    <a:pt x="22" y="72"/>
                  </a:lnTo>
                  <a:lnTo>
                    <a:pt x="28" y="74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46" y="74"/>
                  </a:lnTo>
                  <a:lnTo>
                    <a:pt x="56" y="72"/>
                  </a:lnTo>
                  <a:lnTo>
                    <a:pt x="68" y="66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68" y="58"/>
                  </a:lnTo>
                  <a:lnTo>
                    <a:pt x="62" y="56"/>
                  </a:lnTo>
                  <a:lnTo>
                    <a:pt x="62" y="54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4" y="50"/>
                  </a:lnTo>
                  <a:lnTo>
                    <a:pt x="68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6" y="38"/>
                  </a:lnTo>
                  <a:lnTo>
                    <a:pt x="64" y="34"/>
                  </a:lnTo>
                  <a:lnTo>
                    <a:pt x="66" y="34"/>
                  </a:lnTo>
                  <a:lnTo>
                    <a:pt x="68" y="32"/>
                  </a:lnTo>
                  <a:lnTo>
                    <a:pt x="82" y="34"/>
                  </a:lnTo>
                  <a:lnTo>
                    <a:pt x="82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0" name="Freeform 71"/>
            <p:cNvSpPr>
              <a:spLocks/>
            </p:cNvSpPr>
            <p:nvPr/>
          </p:nvSpPr>
          <p:spPr bwMode="auto">
            <a:xfrm>
              <a:off x="1989221" y="3822032"/>
              <a:ext cx="160421" cy="144379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20" y="10"/>
                </a:cxn>
                <a:cxn ang="0">
                  <a:pos x="18" y="12"/>
                </a:cxn>
                <a:cxn ang="0">
                  <a:pos x="16" y="16"/>
                </a:cxn>
                <a:cxn ang="0">
                  <a:pos x="14" y="18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6" y="18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4"/>
                </a:cxn>
                <a:cxn ang="0">
                  <a:pos x="4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6" y="2"/>
                </a:cxn>
                <a:cxn ang="0">
                  <a:pos x="18" y="6"/>
                </a:cxn>
                <a:cxn ang="0">
                  <a:pos x="20" y="10"/>
                </a:cxn>
                <a:cxn ang="0">
                  <a:pos x="20" y="10"/>
                </a:cxn>
              </a:cxnLst>
              <a:rect l="0" t="0" r="r" b="b"/>
              <a:pathLst>
                <a:path w="20" h="18">
                  <a:moveTo>
                    <a:pt x="20" y="10"/>
                  </a:moveTo>
                  <a:lnTo>
                    <a:pt x="20" y="10"/>
                  </a:lnTo>
                  <a:lnTo>
                    <a:pt x="18" y="12"/>
                  </a:lnTo>
                  <a:lnTo>
                    <a:pt x="16" y="16"/>
                  </a:lnTo>
                  <a:lnTo>
                    <a:pt x="14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6" y="2"/>
                  </a:lnTo>
                  <a:lnTo>
                    <a:pt x="18" y="6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1" name="Freeform 72"/>
            <p:cNvSpPr>
              <a:spLocks/>
            </p:cNvSpPr>
            <p:nvPr/>
          </p:nvSpPr>
          <p:spPr bwMode="auto">
            <a:xfrm>
              <a:off x="1812758" y="-894347"/>
              <a:ext cx="786063" cy="673768"/>
            </a:xfrm>
            <a:custGeom>
              <a:avLst/>
              <a:gdLst/>
              <a:ahLst/>
              <a:cxnLst>
                <a:cxn ang="0">
                  <a:pos x="18" y="76"/>
                </a:cxn>
                <a:cxn ang="0">
                  <a:pos x="18" y="76"/>
                </a:cxn>
                <a:cxn ang="0">
                  <a:pos x="24" y="80"/>
                </a:cxn>
                <a:cxn ang="0">
                  <a:pos x="34" y="82"/>
                </a:cxn>
                <a:cxn ang="0">
                  <a:pos x="44" y="84"/>
                </a:cxn>
                <a:cxn ang="0">
                  <a:pos x="56" y="82"/>
                </a:cxn>
                <a:cxn ang="0">
                  <a:pos x="68" y="78"/>
                </a:cxn>
                <a:cxn ang="0">
                  <a:pos x="80" y="70"/>
                </a:cxn>
                <a:cxn ang="0">
                  <a:pos x="86" y="64"/>
                </a:cxn>
                <a:cxn ang="0">
                  <a:pos x="92" y="56"/>
                </a:cxn>
                <a:cxn ang="0">
                  <a:pos x="92" y="56"/>
                </a:cxn>
                <a:cxn ang="0">
                  <a:pos x="98" y="46"/>
                </a:cxn>
                <a:cxn ang="0">
                  <a:pos x="96" y="42"/>
                </a:cxn>
                <a:cxn ang="0">
                  <a:pos x="96" y="42"/>
                </a:cxn>
                <a:cxn ang="0">
                  <a:pos x="88" y="40"/>
                </a:cxn>
                <a:cxn ang="0">
                  <a:pos x="78" y="42"/>
                </a:cxn>
                <a:cxn ang="0">
                  <a:pos x="78" y="42"/>
                </a:cxn>
                <a:cxn ang="0">
                  <a:pos x="68" y="42"/>
                </a:cxn>
                <a:cxn ang="0">
                  <a:pos x="58" y="42"/>
                </a:cxn>
                <a:cxn ang="0">
                  <a:pos x="54" y="38"/>
                </a:cxn>
                <a:cxn ang="0">
                  <a:pos x="52" y="36"/>
                </a:cxn>
                <a:cxn ang="0">
                  <a:pos x="54" y="32"/>
                </a:cxn>
                <a:cxn ang="0">
                  <a:pos x="54" y="32"/>
                </a:cxn>
                <a:cxn ang="0">
                  <a:pos x="58" y="26"/>
                </a:cxn>
                <a:cxn ang="0">
                  <a:pos x="66" y="18"/>
                </a:cxn>
                <a:cxn ang="0">
                  <a:pos x="72" y="10"/>
                </a:cxn>
                <a:cxn ang="0">
                  <a:pos x="72" y="8"/>
                </a:cxn>
                <a:cxn ang="0">
                  <a:pos x="68" y="6"/>
                </a:cxn>
                <a:cxn ang="0">
                  <a:pos x="68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4" y="6"/>
                </a:cxn>
                <a:cxn ang="0">
                  <a:pos x="18" y="12"/>
                </a:cxn>
                <a:cxn ang="0">
                  <a:pos x="18" y="12"/>
                </a:cxn>
                <a:cxn ang="0">
                  <a:pos x="10" y="20"/>
                </a:cxn>
                <a:cxn ang="0">
                  <a:pos x="6" y="30"/>
                </a:cxn>
                <a:cxn ang="0">
                  <a:pos x="2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8" y="48"/>
                </a:cxn>
                <a:cxn ang="0">
                  <a:pos x="14" y="46"/>
                </a:cxn>
                <a:cxn ang="0">
                  <a:pos x="16" y="46"/>
                </a:cxn>
                <a:cxn ang="0">
                  <a:pos x="18" y="46"/>
                </a:cxn>
                <a:cxn ang="0">
                  <a:pos x="18" y="46"/>
                </a:cxn>
                <a:cxn ang="0">
                  <a:pos x="20" y="52"/>
                </a:cxn>
                <a:cxn ang="0">
                  <a:pos x="16" y="56"/>
                </a:cxn>
                <a:cxn ang="0">
                  <a:pos x="6" y="66"/>
                </a:cxn>
                <a:cxn ang="0">
                  <a:pos x="6" y="66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26" y="60"/>
                </a:cxn>
                <a:cxn ang="0">
                  <a:pos x="30" y="62"/>
                </a:cxn>
                <a:cxn ang="0">
                  <a:pos x="30" y="64"/>
                </a:cxn>
                <a:cxn ang="0">
                  <a:pos x="30" y="68"/>
                </a:cxn>
                <a:cxn ang="0">
                  <a:pos x="24" y="72"/>
                </a:cxn>
                <a:cxn ang="0">
                  <a:pos x="18" y="76"/>
                </a:cxn>
                <a:cxn ang="0">
                  <a:pos x="18" y="76"/>
                </a:cxn>
              </a:cxnLst>
              <a:rect l="0" t="0" r="r" b="b"/>
              <a:pathLst>
                <a:path w="98" h="84">
                  <a:moveTo>
                    <a:pt x="18" y="76"/>
                  </a:moveTo>
                  <a:lnTo>
                    <a:pt x="18" y="76"/>
                  </a:lnTo>
                  <a:lnTo>
                    <a:pt x="24" y="80"/>
                  </a:lnTo>
                  <a:lnTo>
                    <a:pt x="34" y="82"/>
                  </a:lnTo>
                  <a:lnTo>
                    <a:pt x="44" y="84"/>
                  </a:lnTo>
                  <a:lnTo>
                    <a:pt x="56" y="82"/>
                  </a:lnTo>
                  <a:lnTo>
                    <a:pt x="68" y="78"/>
                  </a:lnTo>
                  <a:lnTo>
                    <a:pt x="80" y="70"/>
                  </a:lnTo>
                  <a:lnTo>
                    <a:pt x="86" y="64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8" y="46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88" y="40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68" y="42"/>
                  </a:lnTo>
                  <a:lnTo>
                    <a:pt x="58" y="42"/>
                  </a:lnTo>
                  <a:lnTo>
                    <a:pt x="54" y="38"/>
                  </a:lnTo>
                  <a:lnTo>
                    <a:pt x="52" y="36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8" y="26"/>
                  </a:lnTo>
                  <a:lnTo>
                    <a:pt x="66" y="18"/>
                  </a:lnTo>
                  <a:lnTo>
                    <a:pt x="72" y="10"/>
                  </a:lnTo>
                  <a:lnTo>
                    <a:pt x="72" y="8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2" y="4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0" y="20"/>
                  </a:lnTo>
                  <a:lnTo>
                    <a:pt x="6" y="30"/>
                  </a:lnTo>
                  <a:lnTo>
                    <a:pt x="2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8" y="48"/>
                  </a:lnTo>
                  <a:lnTo>
                    <a:pt x="14" y="46"/>
                  </a:lnTo>
                  <a:lnTo>
                    <a:pt x="16" y="4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20" y="52"/>
                  </a:lnTo>
                  <a:lnTo>
                    <a:pt x="16" y="5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6" y="60"/>
                  </a:lnTo>
                  <a:lnTo>
                    <a:pt x="30" y="62"/>
                  </a:lnTo>
                  <a:lnTo>
                    <a:pt x="30" y="64"/>
                  </a:lnTo>
                  <a:lnTo>
                    <a:pt x="30" y="68"/>
                  </a:lnTo>
                  <a:lnTo>
                    <a:pt x="24" y="72"/>
                  </a:lnTo>
                  <a:lnTo>
                    <a:pt x="18" y="76"/>
                  </a:lnTo>
                  <a:lnTo>
                    <a:pt x="18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2" name="Freeform 73"/>
            <p:cNvSpPr>
              <a:spLocks/>
            </p:cNvSpPr>
            <p:nvPr/>
          </p:nvSpPr>
          <p:spPr bwMode="auto">
            <a:xfrm>
              <a:off x="1700463" y="-188495"/>
              <a:ext cx="721895" cy="705853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8" y="18"/>
                </a:cxn>
                <a:cxn ang="0">
                  <a:pos x="4" y="26"/>
                </a:cxn>
                <a:cxn ang="0">
                  <a:pos x="2" y="34"/>
                </a:cxn>
                <a:cxn ang="0">
                  <a:pos x="0" y="42"/>
                </a:cxn>
                <a:cxn ang="0">
                  <a:pos x="0" y="54"/>
                </a:cxn>
                <a:cxn ang="0">
                  <a:pos x="6" y="64"/>
                </a:cxn>
                <a:cxn ang="0">
                  <a:pos x="14" y="74"/>
                </a:cxn>
                <a:cxn ang="0">
                  <a:pos x="20" y="80"/>
                </a:cxn>
                <a:cxn ang="0">
                  <a:pos x="28" y="84"/>
                </a:cxn>
                <a:cxn ang="0">
                  <a:pos x="28" y="84"/>
                </a:cxn>
                <a:cxn ang="0">
                  <a:pos x="40" y="88"/>
                </a:cxn>
                <a:cxn ang="0">
                  <a:pos x="44" y="86"/>
                </a:cxn>
                <a:cxn ang="0">
                  <a:pos x="46" y="86"/>
                </a:cxn>
                <a:cxn ang="0">
                  <a:pos x="46" y="78"/>
                </a:cxn>
                <a:cxn ang="0">
                  <a:pos x="46" y="70"/>
                </a:cxn>
                <a:cxn ang="0">
                  <a:pos x="46" y="70"/>
                </a:cxn>
                <a:cxn ang="0">
                  <a:pos x="46" y="60"/>
                </a:cxn>
                <a:cxn ang="0">
                  <a:pos x="46" y="54"/>
                </a:cxn>
                <a:cxn ang="0">
                  <a:pos x="50" y="48"/>
                </a:cxn>
                <a:cxn ang="0">
                  <a:pos x="52" y="46"/>
                </a:cxn>
                <a:cxn ang="0">
                  <a:pos x="56" y="48"/>
                </a:cxn>
                <a:cxn ang="0">
                  <a:pos x="56" y="48"/>
                </a:cxn>
                <a:cxn ang="0">
                  <a:pos x="64" y="52"/>
                </a:cxn>
                <a:cxn ang="0">
                  <a:pos x="72" y="58"/>
                </a:cxn>
                <a:cxn ang="0">
                  <a:pos x="78" y="62"/>
                </a:cxn>
                <a:cxn ang="0">
                  <a:pos x="82" y="62"/>
                </a:cxn>
                <a:cxn ang="0">
                  <a:pos x="84" y="58"/>
                </a:cxn>
                <a:cxn ang="0">
                  <a:pos x="84" y="58"/>
                </a:cxn>
                <a:cxn ang="0">
                  <a:pos x="88" y="50"/>
                </a:cxn>
                <a:cxn ang="0">
                  <a:pos x="90" y="38"/>
                </a:cxn>
                <a:cxn ang="0">
                  <a:pos x="90" y="32"/>
                </a:cxn>
                <a:cxn ang="0">
                  <a:pos x="88" y="26"/>
                </a:cxn>
                <a:cxn ang="0">
                  <a:pos x="84" y="20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0" y="8"/>
                </a:cxn>
                <a:cxn ang="0">
                  <a:pos x="60" y="4"/>
                </a:cxn>
                <a:cxn ang="0">
                  <a:pos x="46" y="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8" y="8"/>
                </a:cxn>
                <a:cxn ang="0">
                  <a:pos x="42" y="12"/>
                </a:cxn>
                <a:cxn ang="0">
                  <a:pos x="42" y="16"/>
                </a:cxn>
                <a:cxn ang="0">
                  <a:pos x="40" y="18"/>
                </a:cxn>
                <a:cxn ang="0">
                  <a:pos x="40" y="18"/>
                </a:cxn>
                <a:cxn ang="0">
                  <a:pos x="36" y="18"/>
                </a:cxn>
                <a:cxn ang="0">
                  <a:pos x="32" y="16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26"/>
                </a:cxn>
                <a:cxn ang="0">
                  <a:pos x="22" y="30"/>
                </a:cxn>
                <a:cxn ang="0">
                  <a:pos x="20" y="30"/>
                </a:cxn>
                <a:cxn ang="0">
                  <a:pos x="18" y="28"/>
                </a:cxn>
                <a:cxn ang="0">
                  <a:pos x="14" y="26"/>
                </a:cxn>
                <a:cxn ang="0">
                  <a:pos x="8" y="18"/>
                </a:cxn>
                <a:cxn ang="0">
                  <a:pos x="8" y="18"/>
                </a:cxn>
              </a:cxnLst>
              <a:rect l="0" t="0" r="r" b="b"/>
              <a:pathLst>
                <a:path w="90" h="88">
                  <a:moveTo>
                    <a:pt x="8" y="18"/>
                  </a:moveTo>
                  <a:lnTo>
                    <a:pt x="8" y="18"/>
                  </a:lnTo>
                  <a:lnTo>
                    <a:pt x="4" y="26"/>
                  </a:lnTo>
                  <a:lnTo>
                    <a:pt x="2" y="34"/>
                  </a:lnTo>
                  <a:lnTo>
                    <a:pt x="0" y="42"/>
                  </a:lnTo>
                  <a:lnTo>
                    <a:pt x="0" y="54"/>
                  </a:lnTo>
                  <a:lnTo>
                    <a:pt x="6" y="64"/>
                  </a:lnTo>
                  <a:lnTo>
                    <a:pt x="14" y="74"/>
                  </a:lnTo>
                  <a:lnTo>
                    <a:pt x="20" y="80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40" y="88"/>
                  </a:lnTo>
                  <a:lnTo>
                    <a:pt x="44" y="86"/>
                  </a:lnTo>
                  <a:lnTo>
                    <a:pt x="46" y="86"/>
                  </a:lnTo>
                  <a:lnTo>
                    <a:pt x="46" y="78"/>
                  </a:lnTo>
                  <a:lnTo>
                    <a:pt x="46" y="70"/>
                  </a:lnTo>
                  <a:lnTo>
                    <a:pt x="46" y="70"/>
                  </a:lnTo>
                  <a:lnTo>
                    <a:pt x="46" y="60"/>
                  </a:lnTo>
                  <a:lnTo>
                    <a:pt x="46" y="54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64" y="52"/>
                  </a:lnTo>
                  <a:lnTo>
                    <a:pt x="72" y="58"/>
                  </a:lnTo>
                  <a:lnTo>
                    <a:pt x="78" y="62"/>
                  </a:lnTo>
                  <a:lnTo>
                    <a:pt x="82" y="62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88" y="50"/>
                  </a:lnTo>
                  <a:lnTo>
                    <a:pt x="90" y="38"/>
                  </a:lnTo>
                  <a:lnTo>
                    <a:pt x="90" y="32"/>
                  </a:lnTo>
                  <a:lnTo>
                    <a:pt x="88" y="26"/>
                  </a:lnTo>
                  <a:lnTo>
                    <a:pt x="84" y="20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0" y="8"/>
                  </a:lnTo>
                  <a:lnTo>
                    <a:pt x="60" y="4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8" y="8"/>
                  </a:lnTo>
                  <a:lnTo>
                    <a:pt x="42" y="12"/>
                  </a:lnTo>
                  <a:lnTo>
                    <a:pt x="42" y="16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6"/>
                  </a:lnTo>
                  <a:lnTo>
                    <a:pt x="22" y="30"/>
                  </a:lnTo>
                  <a:lnTo>
                    <a:pt x="20" y="30"/>
                  </a:lnTo>
                  <a:lnTo>
                    <a:pt x="18" y="28"/>
                  </a:lnTo>
                  <a:lnTo>
                    <a:pt x="14" y="26"/>
                  </a:lnTo>
                  <a:lnTo>
                    <a:pt x="8" y="18"/>
                  </a:lnTo>
                  <a:lnTo>
                    <a:pt x="8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3" name="Freeform 74"/>
            <p:cNvSpPr>
              <a:spLocks/>
            </p:cNvSpPr>
            <p:nvPr/>
          </p:nvSpPr>
          <p:spPr bwMode="auto">
            <a:xfrm>
              <a:off x="882316" y="-300789"/>
              <a:ext cx="770021" cy="657726"/>
            </a:xfrm>
            <a:custGeom>
              <a:avLst/>
              <a:gdLst/>
              <a:ahLst/>
              <a:cxnLst>
                <a:cxn ang="0">
                  <a:pos x="78" y="6"/>
                </a:cxn>
                <a:cxn ang="0">
                  <a:pos x="78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0" y="0"/>
                </a:cxn>
                <a:cxn ang="0">
                  <a:pos x="28" y="4"/>
                </a:cxn>
                <a:cxn ang="0">
                  <a:pos x="16" y="12"/>
                </a:cxn>
                <a:cxn ang="0">
                  <a:pos x="4" y="26"/>
                </a:cxn>
                <a:cxn ang="0">
                  <a:pos x="4" y="2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8" y="42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8" y="40"/>
                </a:cxn>
                <a:cxn ang="0">
                  <a:pos x="36" y="42"/>
                </a:cxn>
                <a:cxn ang="0">
                  <a:pos x="42" y="44"/>
                </a:cxn>
                <a:cxn ang="0">
                  <a:pos x="42" y="46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36" y="58"/>
                </a:cxn>
                <a:cxn ang="0">
                  <a:pos x="28" y="64"/>
                </a:cxn>
                <a:cxn ang="0">
                  <a:pos x="24" y="72"/>
                </a:cxn>
                <a:cxn ang="0">
                  <a:pos x="24" y="74"/>
                </a:cxn>
                <a:cxn ang="0">
                  <a:pos x="26" y="76"/>
                </a:cxn>
                <a:cxn ang="0">
                  <a:pos x="26" y="76"/>
                </a:cxn>
                <a:cxn ang="0">
                  <a:pos x="36" y="80"/>
                </a:cxn>
                <a:cxn ang="0">
                  <a:pos x="48" y="82"/>
                </a:cxn>
                <a:cxn ang="0">
                  <a:pos x="56" y="80"/>
                </a:cxn>
                <a:cxn ang="0">
                  <a:pos x="62" y="78"/>
                </a:cxn>
                <a:cxn ang="0">
                  <a:pos x="70" y="74"/>
                </a:cxn>
                <a:cxn ang="0">
                  <a:pos x="78" y="70"/>
                </a:cxn>
                <a:cxn ang="0">
                  <a:pos x="78" y="70"/>
                </a:cxn>
                <a:cxn ang="0">
                  <a:pos x="84" y="62"/>
                </a:cxn>
                <a:cxn ang="0">
                  <a:pos x="88" y="52"/>
                </a:cxn>
                <a:cxn ang="0">
                  <a:pos x="94" y="40"/>
                </a:cxn>
                <a:cxn ang="0">
                  <a:pos x="96" y="28"/>
                </a:cxn>
                <a:cxn ang="0">
                  <a:pos x="96" y="28"/>
                </a:cxn>
                <a:cxn ang="0">
                  <a:pos x="88" y="34"/>
                </a:cxn>
                <a:cxn ang="0">
                  <a:pos x="82" y="36"/>
                </a:cxn>
                <a:cxn ang="0">
                  <a:pos x="78" y="36"/>
                </a:cxn>
                <a:cxn ang="0">
                  <a:pos x="76" y="36"/>
                </a:cxn>
                <a:cxn ang="0">
                  <a:pos x="76" y="36"/>
                </a:cxn>
                <a:cxn ang="0">
                  <a:pos x="76" y="32"/>
                </a:cxn>
                <a:cxn ang="0">
                  <a:pos x="78" y="26"/>
                </a:cxn>
                <a:cxn ang="0">
                  <a:pos x="90" y="16"/>
                </a:cxn>
                <a:cxn ang="0">
                  <a:pos x="90" y="16"/>
                </a:cxn>
                <a:cxn ang="0">
                  <a:pos x="74" y="22"/>
                </a:cxn>
                <a:cxn ang="0">
                  <a:pos x="74" y="22"/>
                </a:cxn>
                <a:cxn ang="0">
                  <a:pos x="68" y="22"/>
                </a:cxn>
                <a:cxn ang="0">
                  <a:pos x="64" y="20"/>
                </a:cxn>
                <a:cxn ang="0">
                  <a:pos x="64" y="18"/>
                </a:cxn>
                <a:cxn ang="0">
                  <a:pos x="66" y="14"/>
                </a:cxn>
                <a:cxn ang="0">
                  <a:pos x="78" y="6"/>
                </a:cxn>
                <a:cxn ang="0">
                  <a:pos x="78" y="6"/>
                </a:cxn>
              </a:cxnLst>
              <a:rect l="0" t="0" r="r" b="b"/>
              <a:pathLst>
                <a:path w="96" h="82">
                  <a:moveTo>
                    <a:pt x="78" y="6"/>
                  </a:moveTo>
                  <a:lnTo>
                    <a:pt x="78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0" y="0"/>
                  </a:lnTo>
                  <a:lnTo>
                    <a:pt x="28" y="4"/>
                  </a:lnTo>
                  <a:lnTo>
                    <a:pt x="16" y="12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8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8" y="40"/>
                  </a:lnTo>
                  <a:lnTo>
                    <a:pt x="36" y="42"/>
                  </a:lnTo>
                  <a:lnTo>
                    <a:pt x="42" y="44"/>
                  </a:lnTo>
                  <a:lnTo>
                    <a:pt x="42" y="46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36" y="58"/>
                  </a:lnTo>
                  <a:lnTo>
                    <a:pt x="28" y="64"/>
                  </a:lnTo>
                  <a:lnTo>
                    <a:pt x="24" y="72"/>
                  </a:lnTo>
                  <a:lnTo>
                    <a:pt x="24" y="74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6" y="80"/>
                  </a:lnTo>
                  <a:lnTo>
                    <a:pt x="48" y="82"/>
                  </a:lnTo>
                  <a:lnTo>
                    <a:pt x="56" y="80"/>
                  </a:lnTo>
                  <a:lnTo>
                    <a:pt x="62" y="78"/>
                  </a:lnTo>
                  <a:lnTo>
                    <a:pt x="70" y="74"/>
                  </a:lnTo>
                  <a:lnTo>
                    <a:pt x="78" y="70"/>
                  </a:lnTo>
                  <a:lnTo>
                    <a:pt x="78" y="70"/>
                  </a:lnTo>
                  <a:lnTo>
                    <a:pt x="84" y="62"/>
                  </a:lnTo>
                  <a:lnTo>
                    <a:pt x="88" y="52"/>
                  </a:lnTo>
                  <a:lnTo>
                    <a:pt x="94" y="40"/>
                  </a:lnTo>
                  <a:lnTo>
                    <a:pt x="96" y="28"/>
                  </a:lnTo>
                  <a:lnTo>
                    <a:pt x="96" y="28"/>
                  </a:lnTo>
                  <a:lnTo>
                    <a:pt x="88" y="34"/>
                  </a:lnTo>
                  <a:lnTo>
                    <a:pt x="82" y="36"/>
                  </a:lnTo>
                  <a:lnTo>
                    <a:pt x="78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8" y="26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74" y="22"/>
                  </a:lnTo>
                  <a:lnTo>
                    <a:pt x="74" y="22"/>
                  </a:lnTo>
                  <a:lnTo>
                    <a:pt x="68" y="22"/>
                  </a:lnTo>
                  <a:lnTo>
                    <a:pt x="64" y="20"/>
                  </a:lnTo>
                  <a:lnTo>
                    <a:pt x="64" y="18"/>
                  </a:lnTo>
                  <a:lnTo>
                    <a:pt x="66" y="14"/>
                  </a:lnTo>
                  <a:lnTo>
                    <a:pt x="78" y="6"/>
                  </a:lnTo>
                  <a:lnTo>
                    <a:pt x="7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4" name="Freeform 75"/>
            <p:cNvSpPr>
              <a:spLocks/>
            </p:cNvSpPr>
            <p:nvPr/>
          </p:nvSpPr>
          <p:spPr bwMode="auto">
            <a:xfrm>
              <a:off x="1042737" y="-1054768"/>
              <a:ext cx="721895" cy="689811"/>
            </a:xfrm>
            <a:custGeom>
              <a:avLst/>
              <a:gdLst/>
              <a:ahLst/>
              <a:cxnLst>
                <a:cxn ang="0">
                  <a:pos x="82" y="68"/>
                </a:cxn>
                <a:cxn ang="0">
                  <a:pos x="82" y="68"/>
                </a:cxn>
                <a:cxn ang="0">
                  <a:pos x="86" y="62"/>
                </a:cxn>
                <a:cxn ang="0">
                  <a:pos x="88" y="54"/>
                </a:cxn>
                <a:cxn ang="0">
                  <a:pos x="90" y="44"/>
                </a:cxn>
                <a:cxn ang="0">
                  <a:pos x="90" y="34"/>
                </a:cxn>
                <a:cxn ang="0">
                  <a:pos x="84" y="24"/>
                </a:cxn>
                <a:cxn ang="0">
                  <a:pos x="76" y="12"/>
                </a:cxn>
                <a:cxn ang="0">
                  <a:pos x="70" y="8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4" y="8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44" y="26"/>
                </a:cxn>
                <a:cxn ang="0">
                  <a:pos x="44" y="34"/>
                </a:cxn>
                <a:cxn ang="0">
                  <a:pos x="40" y="38"/>
                </a:cxn>
                <a:cxn ang="0">
                  <a:pos x="38" y="40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26" y="36"/>
                </a:cxn>
                <a:cxn ang="0">
                  <a:pos x="18" y="30"/>
                </a:cxn>
                <a:cxn ang="0">
                  <a:pos x="12" y="24"/>
                </a:cxn>
                <a:cxn ang="0">
                  <a:pos x="8" y="26"/>
                </a:cxn>
                <a:cxn ang="0">
                  <a:pos x="6" y="28"/>
                </a:cxn>
                <a:cxn ang="0">
                  <a:pos x="6" y="28"/>
                </a:cxn>
                <a:cxn ang="0">
                  <a:pos x="2" y="38"/>
                </a:cxn>
                <a:cxn ang="0">
                  <a:pos x="0" y="48"/>
                </a:cxn>
                <a:cxn ang="0">
                  <a:pos x="0" y="54"/>
                </a:cxn>
                <a:cxn ang="0">
                  <a:pos x="2" y="60"/>
                </a:cxn>
                <a:cxn ang="0">
                  <a:pos x="6" y="68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20" y="78"/>
                </a:cxn>
                <a:cxn ang="0">
                  <a:pos x="30" y="82"/>
                </a:cxn>
                <a:cxn ang="0">
                  <a:pos x="42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0"/>
                </a:cxn>
                <a:cxn ang="0">
                  <a:pos x="48" y="74"/>
                </a:cxn>
                <a:cxn ang="0">
                  <a:pos x="48" y="72"/>
                </a:cxn>
                <a:cxn ang="0">
                  <a:pos x="50" y="70"/>
                </a:cxn>
                <a:cxn ang="0">
                  <a:pos x="50" y="70"/>
                </a:cxn>
                <a:cxn ang="0">
                  <a:pos x="54" y="68"/>
                </a:cxn>
                <a:cxn ang="0">
                  <a:pos x="58" y="70"/>
                </a:cxn>
                <a:cxn ang="0">
                  <a:pos x="70" y="80"/>
                </a:cxn>
                <a:cxn ang="0">
                  <a:pos x="70" y="80"/>
                </a:cxn>
                <a:cxn ang="0">
                  <a:pos x="64" y="66"/>
                </a:cxn>
                <a:cxn ang="0">
                  <a:pos x="64" y="66"/>
                </a:cxn>
                <a:cxn ang="0">
                  <a:pos x="64" y="62"/>
                </a:cxn>
                <a:cxn ang="0">
                  <a:pos x="66" y="58"/>
                </a:cxn>
                <a:cxn ang="0">
                  <a:pos x="70" y="58"/>
                </a:cxn>
                <a:cxn ang="0">
                  <a:pos x="72" y="58"/>
                </a:cxn>
                <a:cxn ang="0">
                  <a:pos x="76" y="62"/>
                </a:cxn>
                <a:cxn ang="0">
                  <a:pos x="82" y="68"/>
                </a:cxn>
                <a:cxn ang="0">
                  <a:pos x="82" y="68"/>
                </a:cxn>
              </a:cxnLst>
              <a:rect l="0" t="0" r="r" b="b"/>
              <a:pathLst>
                <a:path w="90" h="86">
                  <a:moveTo>
                    <a:pt x="82" y="68"/>
                  </a:moveTo>
                  <a:lnTo>
                    <a:pt x="82" y="68"/>
                  </a:lnTo>
                  <a:lnTo>
                    <a:pt x="86" y="62"/>
                  </a:lnTo>
                  <a:lnTo>
                    <a:pt x="88" y="54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84" y="24"/>
                  </a:lnTo>
                  <a:lnTo>
                    <a:pt x="76" y="12"/>
                  </a:lnTo>
                  <a:lnTo>
                    <a:pt x="70" y="8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8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4" y="26"/>
                  </a:lnTo>
                  <a:lnTo>
                    <a:pt x="44" y="34"/>
                  </a:lnTo>
                  <a:lnTo>
                    <a:pt x="40" y="38"/>
                  </a:lnTo>
                  <a:lnTo>
                    <a:pt x="38" y="40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26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8" y="26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2" y="3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2" y="60"/>
                  </a:lnTo>
                  <a:lnTo>
                    <a:pt x="6" y="68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20" y="78"/>
                  </a:lnTo>
                  <a:lnTo>
                    <a:pt x="30" y="82"/>
                  </a:lnTo>
                  <a:lnTo>
                    <a:pt x="42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0"/>
                  </a:lnTo>
                  <a:lnTo>
                    <a:pt x="48" y="74"/>
                  </a:lnTo>
                  <a:lnTo>
                    <a:pt x="48" y="72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4" y="68"/>
                  </a:lnTo>
                  <a:lnTo>
                    <a:pt x="58" y="70"/>
                  </a:lnTo>
                  <a:lnTo>
                    <a:pt x="70" y="80"/>
                  </a:lnTo>
                  <a:lnTo>
                    <a:pt x="70" y="8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64" y="62"/>
                  </a:lnTo>
                  <a:lnTo>
                    <a:pt x="66" y="58"/>
                  </a:lnTo>
                  <a:lnTo>
                    <a:pt x="70" y="58"/>
                  </a:lnTo>
                  <a:lnTo>
                    <a:pt x="72" y="58"/>
                  </a:lnTo>
                  <a:lnTo>
                    <a:pt x="76" y="62"/>
                  </a:lnTo>
                  <a:lnTo>
                    <a:pt x="82" y="68"/>
                  </a:lnTo>
                  <a:lnTo>
                    <a:pt x="82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5" name="Freeform 76"/>
            <p:cNvSpPr>
              <a:spLocks/>
            </p:cNvSpPr>
            <p:nvPr/>
          </p:nvSpPr>
          <p:spPr bwMode="auto">
            <a:xfrm>
              <a:off x="1636295" y="-348916"/>
              <a:ext cx="176463" cy="160421"/>
            </a:xfrm>
            <a:custGeom>
              <a:avLst/>
              <a:gdLst/>
              <a:ahLst/>
              <a:cxnLst>
                <a:cxn ang="0">
                  <a:pos x="20" y="16"/>
                </a:cxn>
                <a:cxn ang="0">
                  <a:pos x="20" y="16"/>
                </a:cxn>
                <a:cxn ang="0">
                  <a:pos x="16" y="18"/>
                </a:cxn>
                <a:cxn ang="0">
                  <a:pos x="12" y="20"/>
                </a:cxn>
                <a:cxn ang="0">
                  <a:pos x="8" y="18"/>
                </a:cxn>
                <a:cxn ang="0">
                  <a:pos x="4" y="18"/>
                </a:cxn>
                <a:cxn ang="0">
                  <a:pos x="4" y="18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2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20" y="4"/>
                </a:cxn>
                <a:cxn ang="0">
                  <a:pos x="22" y="8"/>
                </a:cxn>
                <a:cxn ang="0">
                  <a:pos x="22" y="12"/>
                </a:cxn>
                <a:cxn ang="0">
                  <a:pos x="20" y="16"/>
                </a:cxn>
                <a:cxn ang="0">
                  <a:pos x="20" y="16"/>
                </a:cxn>
              </a:cxnLst>
              <a:rect l="0" t="0" r="r" b="b"/>
              <a:pathLst>
                <a:path w="22" h="20">
                  <a:moveTo>
                    <a:pt x="20" y="16"/>
                  </a:moveTo>
                  <a:lnTo>
                    <a:pt x="20" y="16"/>
                  </a:lnTo>
                  <a:lnTo>
                    <a:pt x="16" y="18"/>
                  </a:lnTo>
                  <a:lnTo>
                    <a:pt x="12" y="20"/>
                  </a:lnTo>
                  <a:lnTo>
                    <a:pt x="8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2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2" y="8"/>
                  </a:lnTo>
                  <a:lnTo>
                    <a:pt x="22" y="12"/>
                  </a:lnTo>
                  <a:lnTo>
                    <a:pt x="20" y="16"/>
                  </a:lnTo>
                  <a:lnTo>
                    <a:pt x="20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6" name="Freeform 77"/>
            <p:cNvSpPr>
              <a:spLocks/>
            </p:cNvSpPr>
            <p:nvPr/>
          </p:nvSpPr>
          <p:spPr bwMode="auto">
            <a:xfrm>
              <a:off x="3914274" y="-284747"/>
              <a:ext cx="465221" cy="882316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8" y="4"/>
                </a:cxn>
                <a:cxn ang="0">
                  <a:pos x="28" y="14"/>
                </a:cxn>
                <a:cxn ang="0">
                  <a:pos x="28" y="22"/>
                </a:cxn>
                <a:cxn ang="0">
                  <a:pos x="24" y="28"/>
                </a:cxn>
                <a:cxn ang="0">
                  <a:pos x="20" y="36"/>
                </a:cxn>
                <a:cxn ang="0">
                  <a:pos x="12" y="44"/>
                </a:cxn>
                <a:cxn ang="0">
                  <a:pos x="12" y="44"/>
                </a:cxn>
                <a:cxn ang="0">
                  <a:pos x="6" y="54"/>
                </a:cxn>
                <a:cxn ang="0">
                  <a:pos x="2" y="66"/>
                </a:cxn>
                <a:cxn ang="0">
                  <a:pos x="0" y="80"/>
                </a:cxn>
                <a:cxn ang="0">
                  <a:pos x="4" y="92"/>
                </a:cxn>
                <a:cxn ang="0">
                  <a:pos x="8" y="102"/>
                </a:cxn>
                <a:cxn ang="0">
                  <a:pos x="14" y="106"/>
                </a:cxn>
                <a:cxn ang="0">
                  <a:pos x="18" y="110"/>
                </a:cxn>
                <a:cxn ang="0">
                  <a:pos x="24" y="110"/>
                </a:cxn>
                <a:cxn ang="0">
                  <a:pos x="30" y="110"/>
                </a:cxn>
                <a:cxn ang="0">
                  <a:pos x="38" y="110"/>
                </a:cxn>
                <a:cxn ang="0">
                  <a:pos x="48" y="106"/>
                </a:cxn>
                <a:cxn ang="0">
                  <a:pos x="48" y="106"/>
                </a:cxn>
                <a:cxn ang="0">
                  <a:pos x="52" y="102"/>
                </a:cxn>
                <a:cxn ang="0">
                  <a:pos x="56" y="96"/>
                </a:cxn>
                <a:cxn ang="0">
                  <a:pos x="58" y="90"/>
                </a:cxn>
                <a:cxn ang="0">
                  <a:pos x="58" y="86"/>
                </a:cxn>
                <a:cxn ang="0">
                  <a:pos x="54" y="76"/>
                </a:cxn>
                <a:cxn ang="0">
                  <a:pos x="54" y="72"/>
                </a:cxn>
                <a:cxn ang="0">
                  <a:pos x="54" y="72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8" y="82"/>
                </a:cxn>
                <a:cxn ang="0">
                  <a:pos x="34" y="80"/>
                </a:cxn>
                <a:cxn ang="0">
                  <a:pos x="34" y="80"/>
                </a:cxn>
                <a:cxn ang="0">
                  <a:pos x="36" y="78"/>
                </a:cxn>
                <a:cxn ang="0">
                  <a:pos x="42" y="74"/>
                </a:cxn>
                <a:cxn ang="0">
                  <a:pos x="46" y="66"/>
                </a:cxn>
                <a:cxn ang="0">
                  <a:pos x="48" y="62"/>
                </a:cxn>
                <a:cxn ang="0">
                  <a:pos x="48" y="54"/>
                </a:cxn>
                <a:cxn ang="0">
                  <a:pos x="48" y="54"/>
                </a:cxn>
                <a:cxn ang="0">
                  <a:pos x="46" y="48"/>
                </a:cxn>
                <a:cxn ang="0">
                  <a:pos x="44" y="38"/>
                </a:cxn>
                <a:cxn ang="0">
                  <a:pos x="36" y="20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58" h="110">
                  <a:moveTo>
                    <a:pt x="26" y="0"/>
                  </a:moveTo>
                  <a:lnTo>
                    <a:pt x="26" y="0"/>
                  </a:lnTo>
                  <a:lnTo>
                    <a:pt x="28" y="4"/>
                  </a:lnTo>
                  <a:lnTo>
                    <a:pt x="28" y="14"/>
                  </a:lnTo>
                  <a:lnTo>
                    <a:pt x="28" y="22"/>
                  </a:lnTo>
                  <a:lnTo>
                    <a:pt x="24" y="28"/>
                  </a:lnTo>
                  <a:lnTo>
                    <a:pt x="20" y="36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6" y="54"/>
                  </a:lnTo>
                  <a:lnTo>
                    <a:pt x="2" y="66"/>
                  </a:lnTo>
                  <a:lnTo>
                    <a:pt x="0" y="80"/>
                  </a:lnTo>
                  <a:lnTo>
                    <a:pt x="4" y="92"/>
                  </a:lnTo>
                  <a:lnTo>
                    <a:pt x="8" y="102"/>
                  </a:lnTo>
                  <a:lnTo>
                    <a:pt x="14" y="106"/>
                  </a:lnTo>
                  <a:lnTo>
                    <a:pt x="18" y="110"/>
                  </a:lnTo>
                  <a:lnTo>
                    <a:pt x="24" y="110"/>
                  </a:lnTo>
                  <a:lnTo>
                    <a:pt x="30" y="110"/>
                  </a:lnTo>
                  <a:lnTo>
                    <a:pt x="38" y="110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52" y="102"/>
                  </a:lnTo>
                  <a:lnTo>
                    <a:pt x="56" y="96"/>
                  </a:lnTo>
                  <a:lnTo>
                    <a:pt x="58" y="90"/>
                  </a:lnTo>
                  <a:lnTo>
                    <a:pt x="58" y="86"/>
                  </a:lnTo>
                  <a:lnTo>
                    <a:pt x="54" y="76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8" y="82"/>
                  </a:lnTo>
                  <a:lnTo>
                    <a:pt x="34" y="80"/>
                  </a:lnTo>
                  <a:lnTo>
                    <a:pt x="34" y="80"/>
                  </a:lnTo>
                  <a:lnTo>
                    <a:pt x="36" y="78"/>
                  </a:lnTo>
                  <a:lnTo>
                    <a:pt x="42" y="74"/>
                  </a:lnTo>
                  <a:lnTo>
                    <a:pt x="46" y="66"/>
                  </a:lnTo>
                  <a:lnTo>
                    <a:pt x="48" y="62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6" y="48"/>
                  </a:lnTo>
                  <a:lnTo>
                    <a:pt x="44" y="38"/>
                  </a:lnTo>
                  <a:lnTo>
                    <a:pt x="36" y="20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7" name="Freeform 78"/>
            <p:cNvSpPr>
              <a:spLocks/>
            </p:cNvSpPr>
            <p:nvPr/>
          </p:nvSpPr>
          <p:spPr bwMode="auto">
            <a:xfrm>
              <a:off x="7058526" y="2795337"/>
              <a:ext cx="368968" cy="52938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6" y="2"/>
                </a:cxn>
                <a:cxn ang="0">
                  <a:pos x="42" y="8"/>
                </a:cxn>
                <a:cxn ang="0">
                  <a:pos x="36" y="16"/>
                </a:cxn>
                <a:cxn ang="0">
                  <a:pos x="30" y="20"/>
                </a:cxn>
                <a:cxn ang="0">
                  <a:pos x="22" y="24"/>
                </a:cxn>
                <a:cxn ang="0">
                  <a:pos x="22" y="24"/>
                </a:cxn>
                <a:cxn ang="0">
                  <a:pos x="14" y="28"/>
                </a:cxn>
                <a:cxn ang="0">
                  <a:pos x="6" y="34"/>
                </a:cxn>
                <a:cxn ang="0">
                  <a:pos x="2" y="42"/>
                </a:cxn>
                <a:cxn ang="0">
                  <a:pos x="0" y="50"/>
                </a:cxn>
                <a:cxn ang="0">
                  <a:pos x="0" y="58"/>
                </a:cxn>
                <a:cxn ang="0">
                  <a:pos x="4" y="64"/>
                </a:cxn>
                <a:cxn ang="0">
                  <a:pos x="12" y="66"/>
                </a:cxn>
                <a:cxn ang="0">
                  <a:pos x="24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4" y="62"/>
                </a:cxn>
                <a:cxn ang="0">
                  <a:pos x="38" y="56"/>
                </a:cxn>
                <a:cxn ang="0">
                  <a:pos x="40" y="50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36" y="50"/>
                </a:cxn>
                <a:cxn ang="0">
                  <a:pos x="30" y="50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2" y="46"/>
                </a:cxn>
                <a:cxn ang="0">
                  <a:pos x="38" y="42"/>
                </a:cxn>
                <a:cxn ang="0">
                  <a:pos x="42" y="36"/>
                </a:cxn>
                <a:cxn ang="0">
                  <a:pos x="42" y="36"/>
                </a:cxn>
                <a:cxn ang="0">
                  <a:pos x="46" y="26"/>
                </a:cxn>
                <a:cxn ang="0">
                  <a:pos x="46" y="14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66">
                  <a:moveTo>
                    <a:pt x="46" y="0"/>
                  </a:moveTo>
                  <a:lnTo>
                    <a:pt x="46" y="0"/>
                  </a:lnTo>
                  <a:lnTo>
                    <a:pt x="46" y="2"/>
                  </a:lnTo>
                  <a:lnTo>
                    <a:pt x="42" y="8"/>
                  </a:lnTo>
                  <a:lnTo>
                    <a:pt x="36" y="16"/>
                  </a:lnTo>
                  <a:lnTo>
                    <a:pt x="30" y="20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14" y="28"/>
                  </a:lnTo>
                  <a:lnTo>
                    <a:pt x="6" y="34"/>
                  </a:lnTo>
                  <a:lnTo>
                    <a:pt x="2" y="42"/>
                  </a:lnTo>
                  <a:lnTo>
                    <a:pt x="0" y="50"/>
                  </a:lnTo>
                  <a:lnTo>
                    <a:pt x="0" y="58"/>
                  </a:lnTo>
                  <a:lnTo>
                    <a:pt x="4" y="64"/>
                  </a:lnTo>
                  <a:lnTo>
                    <a:pt x="12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4" y="62"/>
                  </a:lnTo>
                  <a:lnTo>
                    <a:pt x="38" y="56"/>
                  </a:lnTo>
                  <a:lnTo>
                    <a:pt x="40" y="50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36" y="50"/>
                  </a:lnTo>
                  <a:lnTo>
                    <a:pt x="30" y="50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2" y="46"/>
                  </a:lnTo>
                  <a:lnTo>
                    <a:pt x="38" y="42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6" y="26"/>
                  </a:lnTo>
                  <a:lnTo>
                    <a:pt x="46" y="14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8" name="Freeform 79"/>
            <p:cNvSpPr>
              <a:spLocks/>
            </p:cNvSpPr>
            <p:nvPr/>
          </p:nvSpPr>
          <p:spPr bwMode="auto">
            <a:xfrm>
              <a:off x="5101389" y="3196389"/>
              <a:ext cx="753979" cy="417095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0" y="38"/>
                </a:cxn>
                <a:cxn ang="0">
                  <a:pos x="2" y="36"/>
                </a:cxn>
                <a:cxn ang="0">
                  <a:pos x="12" y="34"/>
                </a:cxn>
                <a:cxn ang="0">
                  <a:pos x="18" y="34"/>
                </a:cxn>
                <a:cxn ang="0">
                  <a:pos x="24" y="36"/>
                </a:cxn>
                <a:cxn ang="0">
                  <a:pos x="32" y="40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50" y="50"/>
                </a:cxn>
                <a:cxn ang="0">
                  <a:pos x="60" y="52"/>
                </a:cxn>
                <a:cxn ang="0">
                  <a:pos x="72" y="52"/>
                </a:cxn>
                <a:cxn ang="0">
                  <a:pos x="82" y="48"/>
                </a:cxn>
                <a:cxn ang="0">
                  <a:pos x="90" y="42"/>
                </a:cxn>
                <a:cxn ang="0">
                  <a:pos x="92" y="38"/>
                </a:cxn>
                <a:cxn ang="0">
                  <a:pos x="94" y="32"/>
                </a:cxn>
                <a:cxn ang="0">
                  <a:pos x="94" y="28"/>
                </a:cxn>
                <a:cxn ang="0">
                  <a:pos x="94" y="20"/>
                </a:cxn>
                <a:cxn ang="0">
                  <a:pos x="92" y="14"/>
                </a:cxn>
                <a:cxn ang="0">
                  <a:pos x="88" y="6"/>
                </a:cxn>
                <a:cxn ang="0">
                  <a:pos x="88" y="6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0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0"/>
                </a:cxn>
                <a:cxn ang="0">
                  <a:pos x="66" y="14"/>
                </a:cxn>
                <a:cxn ang="0">
                  <a:pos x="68" y="18"/>
                </a:cxn>
                <a:cxn ang="0">
                  <a:pos x="68" y="20"/>
                </a:cxn>
                <a:cxn ang="0">
                  <a:pos x="68" y="20"/>
                </a:cxn>
                <a:cxn ang="0">
                  <a:pos x="62" y="16"/>
                </a:cxn>
                <a:cxn ang="0">
                  <a:pos x="54" y="12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30" y="16"/>
                </a:cxn>
                <a:cxn ang="0">
                  <a:pos x="16" y="26"/>
                </a:cxn>
                <a:cxn ang="0">
                  <a:pos x="0" y="38"/>
                </a:cxn>
                <a:cxn ang="0">
                  <a:pos x="0" y="38"/>
                </a:cxn>
              </a:cxnLst>
              <a:rect l="0" t="0" r="r" b="b"/>
              <a:pathLst>
                <a:path w="94" h="52">
                  <a:moveTo>
                    <a:pt x="0" y="38"/>
                  </a:moveTo>
                  <a:lnTo>
                    <a:pt x="0" y="38"/>
                  </a:lnTo>
                  <a:lnTo>
                    <a:pt x="2" y="36"/>
                  </a:lnTo>
                  <a:lnTo>
                    <a:pt x="12" y="34"/>
                  </a:lnTo>
                  <a:lnTo>
                    <a:pt x="18" y="34"/>
                  </a:lnTo>
                  <a:lnTo>
                    <a:pt x="24" y="36"/>
                  </a:lnTo>
                  <a:lnTo>
                    <a:pt x="32" y="40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60" y="52"/>
                  </a:lnTo>
                  <a:lnTo>
                    <a:pt x="72" y="52"/>
                  </a:lnTo>
                  <a:lnTo>
                    <a:pt x="82" y="48"/>
                  </a:lnTo>
                  <a:lnTo>
                    <a:pt x="90" y="42"/>
                  </a:lnTo>
                  <a:lnTo>
                    <a:pt x="92" y="38"/>
                  </a:lnTo>
                  <a:lnTo>
                    <a:pt x="94" y="32"/>
                  </a:lnTo>
                  <a:lnTo>
                    <a:pt x="94" y="28"/>
                  </a:lnTo>
                  <a:lnTo>
                    <a:pt x="94" y="20"/>
                  </a:lnTo>
                  <a:lnTo>
                    <a:pt x="92" y="14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0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0"/>
                  </a:lnTo>
                  <a:lnTo>
                    <a:pt x="66" y="14"/>
                  </a:lnTo>
                  <a:lnTo>
                    <a:pt x="68" y="18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2" y="16"/>
                  </a:lnTo>
                  <a:lnTo>
                    <a:pt x="5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30" y="16"/>
                  </a:lnTo>
                  <a:lnTo>
                    <a:pt x="16" y="26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9" name="Freeform 80"/>
            <p:cNvSpPr>
              <a:spLocks/>
            </p:cNvSpPr>
            <p:nvPr/>
          </p:nvSpPr>
          <p:spPr bwMode="auto">
            <a:xfrm>
              <a:off x="6015789" y="2474495"/>
              <a:ext cx="529389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0" y="6"/>
                </a:cxn>
                <a:cxn ang="0">
                  <a:pos x="60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2"/>
                </a:cxn>
                <a:cxn ang="0">
                  <a:pos x="38" y="2"/>
                </a:cxn>
                <a:cxn ang="0">
                  <a:pos x="44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10"/>
                </a:cxn>
                <a:cxn ang="0">
                  <a:pos x="10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6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44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10"/>
                  </a:lnTo>
                  <a:lnTo>
                    <a:pt x="10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0" name="Freeform 81"/>
            <p:cNvSpPr>
              <a:spLocks/>
            </p:cNvSpPr>
            <p:nvPr/>
          </p:nvSpPr>
          <p:spPr bwMode="auto">
            <a:xfrm>
              <a:off x="4122821" y="2330116"/>
              <a:ext cx="545432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30" y="28"/>
                </a:cxn>
                <a:cxn ang="0">
                  <a:pos x="30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8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62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0" y="4"/>
                </a:cxn>
                <a:cxn ang="0">
                  <a:pos x="40" y="4"/>
                </a:cxn>
                <a:cxn ang="0">
                  <a:pos x="44" y="6"/>
                </a:cxn>
                <a:cxn ang="0">
                  <a:pos x="48" y="10"/>
                </a:cxn>
                <a:cxn ang="0">
                  <a:pos x="48" y="14"/>
                </a:cxn>
                <a:cxn ang="0">
                  <a:pos x="48" y="14"/>
                </a:cxn>
                <a:cxn ang="0">
                  <a:pos x="44" y="10"/>
                </a:cxn>
                <a:cxn ang="0">
                  <a:pos x="38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2" y="10"/>
                </a:cxn>
                <a:cxn ang="0">
                  <a:pos x="12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8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8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6"/>
                  </a:lnTo>
                  <a:lnTo>
                    <a:pt x="48" y="10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4" y="10"/>
                  </a:lnTo>
                  <a:lnTo>
                    <a:pt x="38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2" y="10"/>
                  </a:lnTo>
                  <a:lnTo>
                    <a:pt x="12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1" name="Freeform 82"/>
            <p:cNvSpPr>
              <a:spLocks/>
            </p:cNvSpPr>
            <p:nvPr/>
          </p:nvSpPr>
          <p:spPr bwMode="auto">
            <a:xfrm>
              <a:off x="3336758" y="2891589"/>
              <a:ext cx="385011" cy="753979"/>
            </a:xfrm>
            <a:custGeom>
              <a:avLst/>
              <a:gdLst/>
              <a:ahLst/>
              <a:cxnLst>
                <a:cxn ang="0">
                  <a:pos x="48" y="94"/>
                </a:cxn>
                <a:cxn ang="0">
                  <a:pos x="48" y="94"/>
                </a:cxn>
                <a:cxn ang="0">
                  <a:pos x="46" y="92"/>
                </a:cxn>
                <a:cxn ang="0">
                  <a:pos x="42" y="84"/>
                </a:cxn>
                <a:cxn ang="0">
                  <a:pos x="40" y="70"/>
                </a:cxn>
                <a:cxn ang="0">
                  <a:pos x="40" y="62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4" y="38"/>
                </a:cxn>
                <a:cxn ang="0">
                  <a:pos x="44" y="26"/>
                </a:cxn>
                <a:cxn ang="0">
                  <a:pos x="40" y="16"/>
                </a:cxn>
                <a:cxn ang="0">
                  <a:pos x="36" y="6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8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0" y="40"/>
                </a:cxn>
                <a:cxn ang="0">
                  <a:pos x="2" y="44"/>
                </a:cxn>
                <a:cxn ang="0">
                  <a:pos x="6" y="50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0" y="44"/>
                </a:cxn>
                <a:cxn ang="0">
                  <a:pos x="14" y="38"/>
                </a:cxn>
                <a:cxn ang="0">
                  <a:pos x="16" y="3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6" y="44"/>
                </a:cxn>
                <a:cxn ang="0">
                  <a:pos x="16" y="52"/>
                </a:cxn>
                <a:cxn ang="0">
                  <a:pos x="18" y="64"/>
                </a:cxn>
                <a:cxn ang="0">
                  <a:pos x="18" y="64"/>
                </a:cxn>
                <a:cxn ang="0">
                  <a:pos x="24" y="74"/>
                </a:cxn>
                <a:cxn ang="0">
                  <a:pos x="34" y="84"/>
                </a:cxn>
                <a:cxn ang="0">
                  <a:pos x="48" y="94"/>
                </a:cxn>
                <a:cxn ang="0">
                  <a:pos x="48" y="94"/>
                </a:cxn>
              </a:cxnLst>
              <a:rect l="0" t="0" r="r" b="b"/>
              <a:pathLst>
                <a:path w="48" h="94">
                  <a:moveTo>
                    <a:pt x="48" y="94"/>
                  </a:moveTo>
                  <a:lnTo>
                    <a:pt x="48" y="94"/>
                  </a:lnTo>
                  <a:lnTo>
                    <a:pt x="46" y="92"/>
                  </a:lnTo>
                  <a:lnTo>
                    <a:pt x="42" y="84"/>
                  </a:lnTo>
                  <a:lnTo>
                    <a:pt x="40" y="70"/>
                  </a:lnTo>
                  <a:lnTo>
                    <a:pt x="40" y="62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4" y="38"/>
                  </a:lnTo>
                  <a:lnTo>
                    <a:pt x="44" y="26"/>
                  </a:lnTo>
                  <a:lnTo>
                    <a:pt x="40" y="16"/>
                  </a:lnTo>
                  <a:lnTo>
                    <a:pt x="36" y="6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8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6" y="50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44"/>
                  </a:lnTo>
                  <a:lnTo>
                    <a:pt x="14" y="38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6" y="44"/>
                  </a:lnTo>
                  <a:lnTo>
                    <a:pt x="16" y="52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24" y="74"/>
                  </a:lnTo>
                  <a:lnTo>
                    <a:pt x="34" y="84"/>
                  </a:lnTo>
                  <a:lnTo>
                    <a:pt x="48" y="94"/>
                  </a:lnTo>
                  <a:lnTo>
                    <a:pt x="48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2" name="Freeform 83"/>
            <p:cNvSpPr>
              <a:spLocks/>
            </p:cNvSpPr>
            <p:nvPr/>
          </p:nvSpPr>
          <p:spPr bwMode="auto">
            <a:xfrm>
              <a:off x="6545179" y="7271084"/>
              <a:ext cx="737937" cy="497305"/>
            </a:xfrm>
            <a:custGeom>
              <a:avLst/>
              <a:gdLst/>
              <a:ahLst/>
              <a:cxnLst>
                <a:cxn ang="0">
                  <a:pos x="0" y="62"/>
                </a:cxn>
                <a:cxn ang="0">
                  <a:pos x="0" y="62"/>
                </a:cxn>
                <a:cxn ang="0">
                  <a:pos x="2" y="58"/>
                </a:cxn>
                <a:cxn ang="0">
                  <a:pos x="10" y="54"/>
                </a:cxn>
                <a:cxn ang="0">
                  <a:pos x="16" y="52"/>
                </a:cxn>
                <a:cxn ang="0">
                  <a:pos x="24" y="52"/>
                </a:cxn>
                <a:cxn ang="0">
                  <a:pos x="32" y="52"/>
                </a:cxn>
                <a:cxn ang="0">
                  <a:pos x="42" y="54"/>
                </a:cxn>
                <a:cxn ang="0">
                  <a:pos x="42" y="54"/>
                </a:cxn>
                <a:cxn ang="0">
                  <a:pos x="52" y="56"/>
                </a:cxn>
                <a:cxn ang="0">
                  <a:pos x="64" y="54"/>
                </a:cxn>
                <a:cxn ang="0">
                  <a:pos x="74" y="50"/>
                </a:cxn>
                <a:cxn ang="0">
                  <a:pos x="84" y="42"/>
                </a:cxn>
                <a:cxn ang="0">
                  <a:pos x="90" y="34"/>
                </a:cxn>
                <a:cxn ang="0">
                  <a:pos x="90" y="30"/>
                </a:cxn>
                <a:cxn ang="0">
                  <a:pos x="92" y="24"/>
                </a:cxn>
                <a:cxn ang="0">
                  <a:pos x="90" y="20"/>
                </a:cxn>
                <a:cxn ang="0">
                  <a:pos x="88" y="14"/>
                </a:cxn>
                <a:cxn ang="0">
                  <a:pos x="84" y="8"/>
                </a:cxn>
                <a:cxn ang="0">
                  <a:pos x="76" y="2"/>
                </a:cxn>
                <a:cxn ang="0">
                  <a:pos x="76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2" y="0"/>
                </a:cxn>
                <a:cxn ang="0">
                  <a:pos x="56" y="4"/>
                </a:cxn>
                <a:cxn ang="0">
                  <a:pos x="50" y="8"/>
                </a:cxn>
                <a:cxn ang="0">
                  <a:pos x="46" y="12"/>
                </a:cxn>
                <a:cxn ang="0">
                  <a:pos x="46" y="12"/>
                </a:cxn>
                <a:cxn ang="0">
                  <a:pos x="54" y="14"/>
                </a:cxn>
                <a:cxn ang="0">
                  <a:pos x="58" y="16"/>
                </a:cxn>
                <a:cxn ang="0">
                  <a:pos x="60" y="20"/>
                </a:cxn>
                <a:cxn ang="0">
                  <a:pos x="60" y="22"/>
                </a:cxn>
                <a:cxn ang="0">
                  <a:pos x="60" y="22"/>
                </a:cxn>
                <a:cxn ang="0">
                  <a:pos x="54" y="20"/>
                </a:cxn>
                <a:cxn ang="0">
                  <a:pos x="46" y="20"/>
                </a:cxn>
                <a:cxn ang="0">
                  <a:pos x="36" y="22"/>
                </a:cxn>
                <a:cxn ang="0">
                  <a:pos x="36" y="22"/>
                </a:cxn>
                <a:cxn ang="0">
                  <a:pos x="24" y="32"/>
                </a:cxn>
                <a:cxn ang="0">
                  <a:pos x="12" y="44"/>
                </a:cxn>
                <a:cxn ang="0">
                  <a:pos x="0" y="62"/>
                </a:cxn>
                <a:cxn ang="0">
                  <a:pos x="0" y="62"/>
                </a:cxn>
              </a:cxnLst>
              <a:rect l="0" t="0" r="r" b="b"/>
              <a:pathLst>
                <a:path w="92" h="62">
                  <a:moveTo>
                    <a:pt x="0" y="62"/>
                  </a:moveTo>
                  <a:lnTo>
                    <a:pt x="0" y="62"/>
                  </a:lnTo>
                  <a:lnTo>
                    <a:pt x="2" y="58"/>
                  </a:lnTo>
                  <a:lnTo>
                    <a:pt x="10" y="54"/>
                  </a:lnTo>
                  <a:lnTo>
                    <a:pt x="16" y="52"/>
                  </a:lnTo>
                  <a:lnTo>
                    <a:pt x="24" y="52"/>
                  </a:lnTo>
                  <a:lnTo>
                    <a:pt x="32" y="52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52" y="56"/>
                  </a:lnTo>
                  <a:lnTo>
                    <a:pt x="64" y="54"/>
                  </a:lnTo>
                  <a:lnTo>
                    <a:pt x="74" y="50"/>
                  </a:lnTo>
                  <a:lnTo>
                    <a:pt x="84" y="42"/>
                  </a:lnTo>
                  <a:lnTo>
                    <a:pt x="90" y="34"/>
                  </a:lnTo>
                  <a:lnTo>
                    <a:pt x="90" y="30"/>
                  </a:lnTo>
                  <a:lnTo>
                    <a:pt x="92" y="24"/>
                  </a:lnTo>
                  <a:lnTo>
                    <a:pt x="90" y="20"/>
                  </a:lnTo>
                  <a:lnTo>
                    <a:pt x="88" y="14"/>
                  </a:lnTo>
                  <a:lnTo>
                    <a:pt x="84" y="8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54" y="14"/>
                  </a:lnTo>
                  <a:lnTo>
                    <a:pt x="58" y="16"/>
                  </a:lnTo>
                  <a:lnTo>
                    <a:pt x="60" y="20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4" y="20"/>
                  </a:lnTo>
                  <a:lnTo>
                    <a:pt x="46" y="20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24" y="32"/>
                  </a:lnTo>
                  <a:lnTo>
                    <a:pt x="12" y="44"/>
                  </a:lnTo>
                  <a:lnTo>
                    <a:pt x="0" y="62"/>
                  </a:lnTo>
                  <a:lnTo>
                    <a:pt x="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3" name="Freeform 84"/>
            <p:cNvSpPr>
              <a:spLocks/>
            </p:cNvSpPr>
            <p:nvPr/>
          </p:nvSpPr>
          <p:spPr bwMode="auto">
            <a:xfrm>
              <a:off x="1347537" y="1207168"/>
              <a:ext cx="545432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2" y="28"/>
                </a:cxn>
                <a:cxn ang="0">
                  <a:pos x="8" y="26"/>
                </a:cxn>
                <a:cxn ang="0">
                  <a:pos x="18" y="26"/>
                </a:cxn>
                <a:cxn ang="0">
                  <a:pos x="24" y="28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8" y="38"/>
                </a:cxn>
                <a:cxn ang="0">
                  <a:pos x="46" y="38"/>
                </a:cxn>
                <a:cxn ang="0">
                  <a:pos x="54" y="38"/>
                </a:cxn>
                <a:cxn ang="0">
                  <a:pos x="60" y="36"/>
                </a:cxn>
                <a:cxn ang="0">
                  <a:pos x="66" y="30"/>
                </a:cxn>
                <a:cxn ang="0">
                  <a:pos x="68" y="24"/>
                </a:cxn>
                <a:cxn ang="0">
                  <a:pos x="66" y="14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56" y="0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42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0" y="12"/>
                </a:cxn>
                <a:cxn ang="0">
                  <a:pos x="10" y="18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68" h="38">
                  <a:moveTo>
                    <a:pt x="0" y="28"/>
                  </a:moveTo>
                  <a:lnTo>
                    <a:pt x="0" y="28"/>
                  </a:lnTo>
                  <a:lnTo>
                    <a:pt x="2" y="28"/>
                  </a:lnTo>
                  <a:lnTo>
                    <a:pt x="8" y="26"/>
                  </a:lnTo>
                  <a:lnTo>
                    <a:pt x="18" y="26"/>
                  </a:lnTo>
                  <a:lnTo>
                    <a:pt x="24" y="28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8" y="38"/>
                  </a:lnTo>
                  <a:lnTo>
                    <a:pt x="46" y="38"/>
                  </a:lnTo>
                  <a:lnTo>
                    <a:pt x="54" y="38"/>
                  </a:lnTo>
                  <a:lnTo>
                    <a:pt x="60" y="36"/>
                  </a:lnTo>
                  <a:lnTo>
                    <a:pt x="66" y="30"/>
                  </a:lnTo>
                  <a:lnTo>
                    <a:pt x="68" y="24"/>
                  </a:lnTo>
                  <a:lnTo>
                    <a:pt x="66" y="1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2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0" y="12"/>
                  </a:lnTo>
                  <a:lnTo>
                    <a:pt x="10" y="1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4" name="Freeform 85"/>
            <p:cNvSpPr>
              <a:spLocks/>
            </p:cNvSpPr>
            <p:nvPr/>
          </p:nvSpPr>
          <p:spPr bwMode="auto">
            <a:xfrm>
              <a:off x="5085347" y="1720516"/>
              <a:ext cx="657726" cy="673768"/>
            </a:xfrm>
            <a:custGeom>
              <a:avLst/>
              <a:gdLst/>
              <a:ahLst/>
              <a:cxnLst>
                <a:cxn ang="0">
                  <a:pos x="82" y="10"/>
                </a:cxn>
                <a:cxn ang="0">
                  <a:pos x="82" y="10"/>
                </a:cxn>
                <a:cxn ang="0">
                  <a:pos x="78" y="8"/>
                </a:cxn>
                <a:cxn ang="0">
                  <a:pos x="66" y="2"/>
                </a:cxn>
                <a:cxn ang="0">
                  <a:pos x="58" y="0"/>
                </a:cxn>
                <a:cxn ang="0">
                  <a:pos x="48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20"/>
                </a:cxn>
                <a:cxn ang="0">
                  <a:pos x="2" y="26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4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12" y="34"/>
                </a:cxn>
                <a:cxn ang="0">
                  <a:pos x="16" y="30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6"/>
                </a:cxn>
                <a:cxn ang="0">
                  <a:pos x="16" y="32"/>
                </a:cxn>
                <a:cxn ang="0">
                  <a:pos x="12" y="40"/>
                </a:cxn>
                <a:cxn ang="0">
                  <a:pos x="10" y="4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0" y="62"/>
                </a:cxn>
                <a:cxn ang="0">
                  <a:pos x="10" y="70"/>
                </a:cxn>
                <a:cxn ang="0">
                  <a:pos x="8" y="76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4" y="82"/>
                </a:cxn>
                <a:cxn ang="0">
                  <a:pos x="12" y="78"/>
                </a:cxn>
                <a:cxn ang="0">
                  <a:pos x="16" y="72"/>
                </a:cxn>
                <a:cxn ang="0">
                  <a:pos x="20" y="66"/>
                </a:cxn>
                <a:cxn ang="0">
                  <a:pos x="22" y="58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36" y="28"/>
                </a:cxn>
                <a:cxn ang="0">
                  <a:pos x="40" y="24"/>
                </a:cxn>
                <a:cxn ang="0">
                  <a:pos x="46" y="20"/>
                </a:cxn>
                <a:cxn ang="0">
                  <a:pos x="46" y="20"/>
                </a:cxn>
                <a:cxn ang="0">
                  <a:pos x="54" y="16"/>
                </a:cxn>
                <a:cxn ang="0">
                  <a:pos x="66" y="14"/>
                </a:cxn>
                <a:cxn ang="0">
                  <a:pos x="82" y="10"/>
                </a:cxn>
                <a:cxn ang="0">
                  <a:pos x="82" y="10"/>
                </a:cxn>
              </a:cxnLst>
              <a:rect l="0" t="0" r="r" b="b"/>
              <a:pathLst>
                <a:path w="82" h="84">
                  <a:moveTo>
                    <a:pt x="82" y="10"/>
                  </a:moveTo>
                  <a:lnTo>
                    <a:pt x="82" y="10"/>
                  </a:lnTo>
                  <a:lnTo>
                    <a:pt x="78" y="8"/>
                  </a:lnTo>
                  <a:lnTo>
                    <a:pt x="66" y="2"/>
                  </a:lnTo>
                  <a:lnTo>
                    <a:pt x="58" y="0"/>
                  </a:lnTo>
                  <a:lnTo>
                    <a:pt x="48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20"/>
                  </a:lnTo>
                  <a:lnTo>
                    <a:pt x="2" y="26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4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12" y="34"/>
                  </a:lnTo>
                  <a:lnTo>
                    <a:pt x="16" y="30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6"/>
                  </a:lnTo>
                  <a:lnTo>
                    <a:pt x="16" y="32"/>
                  </a:lnTo>
                  <a:lnTo>
                    <a:pt x="12" y="40"/>
                  </a:lnTo>
                  <a:lnTo>
                    <a:pt x="10" y="4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62"/>
                  </a:lnTo>
                  <a:lnTo>
                    <a:pt x="10" y="70"/>
                  </a:lnTo>
                  <a:lnTo>
                    <a:pt x="8" y="76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4" y="82"/>
                  </a:lnTo>
                  <a:lnTo>
                    <a:pt x="12" y="78"/>
                  </a:lnTo>
                  <a:lnTo>
                    <a:pt x="16" y="72"/>
                  </a:lnTo>
                  <a:lnTo>
                    <a:pt x="20" y="66"/>
                  </a:lnTo>
                  <a:lnTo>
                    <a:pt x="22" y="5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36" y="28"/>
                  </a:lnTo>
                  <a:lnTo>
                    <a:pt x="40" y="24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54" y="16"/>
                  </a:lnTo>
                  <a:lnTo>
                    <a:pt x="66" y="14"/>
                  </a:lnTo>
                  <a:lnTo>
                    <a:pt x="82" y="10"/>
                  </a:lnTo>
                  <a:lnTo>
                    <a:pt x="8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5" name="Freeform 86"/>
            <p:cNvSpPr>
              <a:spLocks/>
            </p:cNvSpPr>
            <p:nvPr/>
          </p:nvSpPr>
          <p:spPr bwMode="auto">
            <a:xfrm>
              <a:off x="2197768" y="501316"/>
              <a:ext cx="449179" cy="898358"/>
            </a:xfrm>
            <a:custGeom>
              <a:avLst/>
              <a:gdLst/>
              <a:ahLst/>
              <a:cxnLst>
                <a:cxn ang="0">
                  <a:pos x="40" y="112"/>
                </a:cxn>
                <a:cxn ang="0">
                  <a:pos x="40" y="112"/>
                </a:cxn>
                <a:cxn ang="0">
                  <a:pos x="36" y="110"/>
                </a:cxn>
                <a:cxn ang="0">
                  <a:pos x="26" y="102"/>
                </a:cxn>
                <a:cxn ang="0">
                  <a:pos x="18" y="96"/>
                </a:cxn>
                <a:cxn ang="0">
                  <a:pos x="12" y="88"/>
                </a:cxn>
                <a:cxn ang="0">
                  <a:pos x="6" y="78"/>
                </a:cxn>
                <a:cxn ang="0">
                  <a:pos x="2" y="66"/>
                </a:cxn>
                <a:cxn ang="0">
                  <a:pos x="2" y="66"/>
                </a:cxn>
                <a:cxn ang="0">
                  <a:pos x="0" y="54"/>
                </a:cxn>
                <a:cxn ang="0">
                  <a:pos x="2" y="48"/>
                </a:cxn>
                <a:cxn ang="0">
                  <a:pos x="4" y="40"/>
                </a:cxn>
                <a:cxn ang="0">
                  <a:pos x="8" y="34"/>
                </a:cxn>
                <a:cxn ang="0">
                  <a:pos x="14" y="30"/>
                </a:cxn>
                <a:cxn ang="0">
                  <a:pos x="22" y="24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0" y="22"/>
                </a:cxn>
                <a:cxn ang="0">
                  <a:pos x="24" y="28"/>
                </a:cxn>
                <a:cxn ang="0">
                  <a:pos x="22" y="32"/>
                </a:cxn>
                <a:cxn ang="0">
                  <a:pos x="20" y="38"/>
                </a:cxn>
                <a:cxn ang="0">
                  <a:pos x="18" y="46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0" y="52"/>
                </a:cxn>
                <a:cxn ang="0">
                  <a:pos x="20" y="44"/>
                </a:cxn>
                <a:cxn ang="0">
                  <a:pos x="26" y="36"/>
                </a:cxn>
                <a:cxn ang="0">
                  <a:pos x="30" y="30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42" y="22"/>
                </a:cxn>
                <a:cxn ang="0">
                  <a:pos x="48" y="18"/>
                </a:cxn>
                <a:cxn ang="0">
                  <a:pos x="52" y="12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56" y="4"/>
                </a:cxn>
                <a:cxn ang="0">
                  <a:pos x="54" y="14"/>
                </a:cxn>
                <a:cxn ang="0">
                  <a:pos x="54" y="20"/>
                </a:cxn>
                <a:cxn ang="0">
                  <a:pos x="50" y="28"/>
                </a:cxn>
                <a:cxn ang="0">
                  <a:pos x="46" y="34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36" y="44"/>
                </a:cxn>
                <a:cxn ang="0">
                  <a:pos x="32" y="52"/>
                </a:cxn>
                <a:cxn ang="0">
                  <a:pos x="28" y="62"/>
                </a:cxn>
                <a:cxn ang="0">
                  <a:pos x="28" y="68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84"/>
                </a:cxn>
                <a:cxn ang="0">
                  <a:pos x="34" y="96"/>
                </a:cxn>
                <a:cxn ang="0">
                  <a:pos x="40" y="112"/>
                </a:cxn>
                <a:cxn ang="0">
                  <a:pos x="40" y="112"/>
                </a:cxn>
              </a:cxnLst>
              <a:rect l="0" t="0" r="r" b="b"/>
              <a:pathLst>
                <a:path w="56" h="112">
                  <a:moveTo>
                    <a:pt x="40" y="112"/>
                  </a:moveTo>
                  <a:lnTo>
                    <a:pt x="40" y="112"/>
                  </a:lnTo>
                  <a:lnTo>
                    <a:pt x="36" y="110"/>
                  </a:lnTo>
                  <a:lnTo>
                    <a:pt x="26" y="102"/>
                  </a:lnTo>
                  <a:lnTo>
                    <a:pt x="18" y="96"/>
                  </a:lnTo>
                  <a:lnTo>
                    <a:pt x="12" y="88"/>
                  </a:lnTo>
                  <a:lnTo>
                    <a:pt x="6" y="78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0" y="54"/>
                  </a:lnTo>
                  <a:lnTo>
                    <a:pt x="2" y="48"/>
                  </a:lnTo>
                  <a:lnTo>
                    <a:pt x="4" y="40"/>
                  </a:lnTo>
                  <a:lnTo>
                    <a:pt x="8" y="34"/>
                  </a:lnTo>
                  <a:lnTo>
                    <a:pt x="14" y="30"/>
                  </a:lnTo>
                  <a:lnTo>
                    <a:pt x="22" y="24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0" y="22"/>
                  </a:lnTo>
                  <a:lnTo>
                    <a:pt x="24" y="28"/>
                  </a:lnTo>
                  <a:lnTo>
                    <a:pt x="22" y="32"/>
                  </a:lnTo>
                  <a:lnTo>
                    <a:pt x="20" y="38"/>
                  </a:lnTo>
                  <a:lnTo>
                    <a:pt x="18" y="46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2"/>
                  </a:lnTo>
                  <a:lnTo>
                    <a:pt x="20" y="44"/>
                  </a:lnTo>
                  <a:lnTo>
                    <a:pt x="26" y="36"/>
                  </a:lnTo>
                  <a:lnTo>
                    <a:pt x="30" y="30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42" y="22"/>
                  </a:lnTo>
                  <a:lnTo>
                    <a:pt x="48" y="18"/>
                  </a:lnTo>
                  <a:lnTo>
                    <a:pt x="52" y="1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6" y="4"/>
                  </a:lnTo>
                  <a:lnTo>
                    <a:pt x="54" y="14"/>
                  </a:lnTo>
                  <a:lnTo>
                    <a:pt x="54" y="20"/>
                  </a:lnTo>
                  <a:lnTo>
                    <a:pt x="50" y="28"/>
                  </a:lnTo>
                  <a:lnTo>
                    <a:pt x="46" y="34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6" y="44"/>
                  </a:lnTo>
                  <a:lnTo>
                    <a:pt x="32" y="52"/>
                  </a:lnTo>
                  <a:lnTo>
                    <a:pt x="28" y="62"/>
                  </a:lnTo>
                  <a:lnTo>
                    <a:pt x="28" y="68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84"/>
                  </a:lnTo>
                  <a:lnTo>
                    <a:pt x="34" y="96"/>
                  </a:lnTo>
                  <a:lnTo>
                    <a:pt x="40" y="112"/>
                  </a:lnTo>
                  <a:lnTo>
                    <a:pt x="40" y="1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6" name="Freeform 87"/>
            <p:cNvSpPr>
              <a:spLocks/>
            </p:cNvSpPr>
            <p:nvPr/>
          </p:nvSpPr>
          <p:spPr bwMode="auto">
            <a:xfrm>
              <a:off x="1379621" y="3420979"/>
              <a:ext cx="513347" cy="545432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58" y="4"/>
                </a:cxn>
                <a:cxn ang="0">
                  <a:pos x="62" y="14"/>
                </a:cxn>
                <a:cxn ang="0">
                  <a:pos x="64" y="30"/>
                </a:cxn>
                <a:cxn ang="0">
                  <a:pos x="62" y="40"/>
                </a:cxn>
                <a:cxn ang="0">
                  <a:pos x="60" y="50"/>
                </a:cxn>
                <a:cxn ang="0">
                  <a:pos x="60" y="50"/>
                </a:cxn>
                <a:cxn ang="0">
                  <a:pos x="56" y="58"/>
                </a:cxn>
                <a:cxn ang="0">
                  <a:pos x="52" y="62"/>
                </a:cxn>
                <a:cxn ang="0">
                  <a:pos x="48" y="66"/>
                </a:cxn>
                <a:cxn ang="0">
                  <a:pos x="44" y="68"/>
                </a:cxn>
                <a:cxn ang="0">
                  <a:pos x="36" y="68"/>
                </a:cxn>
                <a:cxn ang="0">
                  <a:pos x="30" y="68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8" y="60"/>
                </a:cxn>
                <a:cxn ang="0">
                  <a:pos x="42" y="54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4" y="50"/>
                </a:cxn>
                <a:cxn ang="0">
                  <a:pos x="40" y="54"/>
                </a:cxn>
                <a:cxn ang="0">
                  <a:pos x="32" y="58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12" y="58"/>
                </a:cxn>
                <a:cxn ang="0">
                  <a:pos x="6" y="62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2" y="64"/>
                </a:cxn>
                <a:cxn ang="0">
                  <a:pos x="6" y="58"/>
                </a:cxn>
                <a:cxn ang="0">
                  <a:pos x="14" y="52"/>
                </a:cxn>
                <a:cxn ang="0">
                  <a:pos x="20" y="48"/>
                </a:cxn>
                <a:cxn ang="0">
                  <a:pos x="28" y="48"/>
                </a:cxn>
                <a:cxn ang="0">
                  <a:pos x="28" y="48"/>
                </a:cxn>
                <a:cxn ang="0">
                  <a:pos x="36" y="44"/>
                </a:cxn>
                <a:cxn ang="0">
                  <a:pos x="42" y="40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50" y="24"/>
                </a:cxn>
                <a:cxn ang="0">
                  <a:pos x="54" y="14"/>
                </a:cxn>
                <a:cxn ang="0">
                  <a:pos x="56" y="0"/>
                </a:cxn>
                <a:cxn ang="0">
                  <a:pos x="56" y="0"/>
                </a:cxn>
              </a:cxnLst>
              <a:rect l="0" t="0" r="r" b="b"/>
              <a:pathLst>
                <a:path w="64" h="68">
                  <a:moveTo>
                    <a:pt x="56" y="0"/>
                  </a:moveTo>
                  <a:lnTo>
                    <a:pt x="56" y="0"/>
                  </a:lnTo>
                  <a:lnTo>
                    <a:pt x="58" y="4"/>
                  </a:lnTo>
                  <a:lnTo>
                    <a:pt x="62" y="14"/>
                  </a:lnTo>
                  <a:lnTo>
                    <a:pt x="64" y="30"/>
                  </a:lnTo>
                  <a:lnTo>
                    <a:pt x="62" y="40"/>
                  </a:lnTo>
                  <a:lnTo>
                    <a:pt x="60" y="50"/>
                  </a:lnTo>
                  <a:lnTo>
                    <a:pt x="60" y="50"/>
                  </a:lnTo>
                  <a:lnTo>
                    <a:pt x="56" y="58"/>
                  </a:lnTo>
                  <a:lnTo>
                    <a:pt x="52" y="62"/>
                  </a:lnTo>
                  <a:lnTo>
                    <a:pt x="48" y="66"/>
                  </a:lnTo>
                  <a:lnTo>
                    <a:pt x="44" y="68"/>
                  </a:lnTo>
                  <a:lnTo>
                    <a:pt x="36" y="68"/>
                  </a:lnTo>
                  <a:lnTo>
                    <a:pt x="30" y="68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8" y="60"/>
                  </a:lnTo>
                  <a:lnTo>
                    <a:pt x="42" y="5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2" y="58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12" y="58"/>
                  </a:lnTo>
                  <a:lnTo>
                    <a:pt x="6" y="62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2" y="64"/>
                  </a:lnTo>
                  <a:lnTo>
                    <a:pt x="6" y="58"/>
                  </a:lnTo>
                  <a:lnTo>
                    <a:pt x="14" y="52"/>
                  </a:lnTo>
                  <a:lnTo>
                    <a:pt x="20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36" y="44"/>
                  </a:lnTo>
                  <a:lnTo>
                    <a:pt x="42" y="40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0" y="24"/>
                  </a:lnTo>
                  <a:lnTo>
                    <a:pt x="54" y="14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7" name="Freeform 88"/>
            <p:cNvSpPr>
              <a:spLocks/>
            </p:cNvSpPr>
            <p:nvPr/>
          </p:nvSpPr>
          <p:spPr bwMode="auto">
            <a:xfrm>
              <a:off x="8133347" y="838200"/>
              <a:ext cx="609600" cy="1042737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38" y="4"/>
                </a:cxn>
                <a:cxn ang="0">
                  <a:pos x="50" y="16"/>
                </a:cxn>
                <a:cxn ang="0">
                  <a:pos x="58" y="24"/>
                </a:cxn>
                <a:cxn ang="0">
                  <a:pos x="64" y="36"/>
                </a:cxn>
                <a:cxn ang="0">
                  <a:pos x="70" y="48"/>
                </a:cxn>
                <a:cxn ang="0">
                  <a:pos x="76" y="66"/>
                </a:cxn>
                <a:cxn ang="0">
                  <a:pos x="76" y="66"/>
                </a:cxn>
                <a:cxn ang="0">
                  <a:pos x="76" y="72"/>
                </a:cxn>
                <a:cxn ang="0">
                  <a:pos x="76" y="80"/>
                </a:cxn>
                <a:cxn ang="0">
                  <a:pos x="74" y="88"/>
                </a:cxn>
                <a:cxn ang="0">
                  <a:pos x="70" y="94"/>
                </a:cxn>
                <a:cxn ang="0">
                  <a:pos x="62" y="100"/>
                </a:cxn>
                <a:cxn ang="0">
                  <a:pos x="54" y="106"/>
                </a:cxn>
                <a:cxn ang="0">
                  <a:pos x="44" y="110"/>
                </a:cxn>
                <a:cxn ang="0">
                  <a:pos x="28" y="114"/>
                </a:cxn>
                <a:cxn ang="0">
                  <a:pos x="28" y="114"/>
                </a:cxn>
                <a:cxn ang="0">
                  <a:pos x="32" y="112"/>
                </a:cxn>
                <a:cxn ang="0">
                  <a:pos x="42" y="106"/>
                </a:cxn>
                <a:cxn ang="0">
                  <a:pos x="46" y="100"/>
                </a:cxn>
                <a:cxn ang="0">
                  <a:pos x="50" y="94"/>
                </a:cxn>
                <a:cxn ang="0">
                  <a:pos x="52" y="84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50" y="78"/>
                </a:cxn>
                <a:cxn ang="0">
                  <a:pos x="48" y="86"/>
                </a:cxn>
                <a:cxn ang="0">
                  <a:pos x="46" y="90"/>
                </a:cxn>
                <a:cxn ang="0">
                  <a:pos x="42" y="96"/>
                </a:cxn>
                <a:cxn ang="0">
                  <a:pos x="36" y="100"/>
                </a:cxn>
                <a:cxn ang="0">
                  <a:pos x="28" y="104"/>
                </a:cxn>
                <a:cxn ang="0">
                  <a:pos x="28" y="104"/>
                </a:cxn>
                <a:cxn ang="0">
                  <a:pos x="20" y="106"/>
                </a:cxn>
                <a:cxn ang="0">
                  <a:pos x="10" y="110"/>
                </a:cxn>
                <a:cxn ang="0">
                  <a:pos x="4" y="118"/>
                </a:cxn>
                <a:cxn ang="0">
                  <a:pos x="2" y="124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26"/>
                </a:cxn>
                <a:cxn ang="0">
                  <a:pos x="2" y="114"/>
                </a:cxn>
                <a:cxn ang="0">
                  <a:pos x="4" y="106"/>
                </a:cxn>
                <a:cxn ang="0">
                  <a:pos x="8" y="100"/>
                </a:cxn>
                <a:cxn ang="0">
                  <a:pos x="16" y="92"/>
                </a:cxn>
                <a:cxn ang="0">
                  <a:pos x="26" y="84"/>
                </a:cxn>
                <a:cxn ang="0">
                  <a:pos x="26" y="84"/>
                </a:cxn>
                <a:cxn ang="0">
                  <a:pos x="28" y="82"/>
                </a:cxn>
                <a:cxn ang="0">
                  <a:pos x="36" y="74"/>
                </a:cxn>
                <a:cxn ang="0">
                  <a:pos x="42" y="64"/>
                </a:cxn>
                <a:cxn ang="0">
                  <a:pos x="44" y="5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2" y="36"/>
                </a:cxn>
                <a:cxn ang="0">
                  <a:pos x="40" y="22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76" h="130">
                  <a:moveTo>
                    <a:pt x="32" y="0"/>
                  </a:moveTo>
                  <a:lnTo>
                    <a:pt x="32" y="0"/>
                  </a:lnTo>
                  <a:lnTo>
                    <a:pt x="38" y="4"/>
                  </a:lnTo>
                  <a:lnTo>
                    <a:pt x="50" y="16"/>
                  </a:lnTo>
                  <a:lnTo>
                    <a:pt x="58" y="24"/>
                  </a:lnTo>
                  <a:lnTo>
                    <a:pt x="64" y="36"/>
                  </a:lnTo>
                  <a:lnTo>
                    <a:pt x="70" y="48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6" y="72"/>
                  </a:lnTo>
                  <a:lnTo>
                    <a:pt x="76" y="80"/>
                  </a:lnTo>
                  <a:lnTo>
                    <a:pt x="74" y="88"/>
                  </a:lnTo>
                  <a:lnTo>
                    <a:pt x="70" y="94"/>
                  </a:lnTo>
                  <a:lnTo>
                    <a:pt x="62" y="100"/>
                  </a:lnTo>
                  <a:lnTo>
                    <a:pt x="54" y="106"/>
                  </a:lnTo>
                  <a:lnTo>
                    <a:pt x="44" y="110"/>
                  </a:lnTo>
                  <a:lnTo>
                    <a:pt x="28" y="114"/>
                  </a:lnTo>
                  <a:lnTo>
                    <a:pt x="28" y="114"/>
                  </a:lnTo>
                  <a:lnTo>
                    <a:pt x="32" y="112"/>
                  </a:lnTo>
                  <a:lnTo>
                    <a:pt x="42" y="106"/>
                  </a:lnTo>
                  <a:lnTo>
                    <a:pt x="46" y="100"/>
                  </a:lnTo>
                  <a:lnTo>
                    <a:pt x="50" y="94"/>
                  </a:lnTo>
                  <a:lnTo>
                    <a:pt x="52" y="84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50" y="78"/>
                  </a:lnTo>
                  <a:lnTo>
                    <a:pt x="48" y="86"/>
                  </a:lnTo>
                  <a:lnTo>
                    <a:pt x="46" y="90"/>
                  </a:lnTo>
                  <a:lnTo>
                    <a:pt x="42" y="96"/>
                  </a:lnTo>
                  <a:lnTo>
                    <a:pt x="36" y="100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0" y="106"/>
                  </a:lnTo>
                  <a:lnTo>
                    <a:pt x="10" y="110"/>
                  </a:lnTo>
                  <a:lnTo>
                    <a:pt x="4" y="118"/>
                  </a:lnTo>
                  <a:lnTo>
                    <a:pt x="2" y="124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26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8" y="100"/>
                  </a:lnTo>
                  <a:lnTo>
                    <a:pt x="16" y="92"/>
                  </a:lnTo>
                  <a:lnTo>
                    <a:pt x="26" y="84"/>
                  </a:lnTo>
                  <a:lnTo>
                    <a:pt x="26" y="84"/>
                  </a:lnTo>
                  <a:lnTo>
                    <a:pt x="28" y="82"/>
                  </a:lnTo>
                  <a:lnTo>
                    <a:pt x="36" y="74"/>
                  </a:lnTo>
                  <a:lnTo>
                    <a:pt x="42" y="64"/>
                  </a:lnTo>
                  <a:lnTo>
                    <a:pt x="44" y="5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2" y="36"/>
                  </a:lnTo>
                  <a:lnTo>
                    <a:pt x="40" y="22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8" name="Freeform 89"/>
            <p:cNvSpPr>
              <a:spLocks/>
            </p:cNvSpPr>
            <p:nvPr/>
          </p:nvSpPr>
          <p:spPr bwMode="auto">
            <a:xfrm>
              <a:off x="2951747" y="1415716"/>
              <a:ext cx="4924926" cy="6432884"/>
            </a:xfrm>
            <a:custGeom>
              <a:avLst/>
              <a:gdLst/>
              <a:ahLst/>
              <a:cxnLst>
                <a:cxn ang="0">
                  <a:pos x="516" y="572"/>
                </a:cxn>
                <a:cxn ang="0">
                  <a:pos x="516" y="500"/>
                </a:cxn>
                <a:cxn ang="0">
                  <a:pos x="524" y="428"/>
                </a:cxn>
                <a:cxn ang="0">
                  <a:pos x="528" y="394"/>
                </a:cxn>
                <a:cxn ang="0">
                  <a:pos x="528" y="324"/>
                </a:cxn>
                <a:cxn ang="0">
                  <a:pos x="526" y="288"/>
                </a:cxn>
                <a:cxn ang="0">
                  <a:pos x="520" y="256"/>
                </a:cxn>
                <a:cxn ang="0">
                  <a:pos x="506" y="212"/>
                </a:cxn>
                <a:cxn ang="0">
                  <a:pos x="480" y="160"/>
                </a:cxn>
                <a:cxn ang="0">
                  <a:pos x="446" y="108"/>
                </a:cxn>
                <a:cxn ang="0">
                  <a:pos x="400" y="60"/>
                </a:cxn>
                <a:cxn ang="0">
                  <a:pos x="344" y="24"/>
                </a:cxn>
                <a:cxn ang="0">
                  <a:pos x="312" y="10"/>
                </a:cxn>
                <a:cxn ang="0">
                  <a:pos x="276" y="2"/>
                </a:cxn>
                <a:cxn ang="0">
                  <a:pos x="238" y="0"/>
                </a:cxn>
                <a:cxn ang="0">
                  <a:pos x="196" y="4"/>
                </a:cxn>
                <a:cxn ang="0">
                  <a:pos x="182" y="8"/>
                </a:cxn>
                <a:cxn ang="0">
                  <a:pos x="156" y="18"/>
                </a:cxn>
                <a:cxn ang="0">
                  <a:pos x="120" y="40"/>
                </a:cxn>
                <a:cxn ang="0">
                  <a:pos x="80" y="82"/>
                </a:cxn>
                <a:cxn ang="0">
                  <a:pos x="48" y="132"/>
                </a:cxn>
                <a:cxn ang="0">
                  <a:pos x="34" y="158"/>
                </a:cxn>
                <a:cxn ang="0">
                  <a:pos x="10" y="224"/>
                </a:cxn>
                <a:cxn ang="0">
                  <a:pos x="0" y="296"/>
                </a:cxn>
                <a:cxn ang="0">
                  <a:pos x="2" y="296"/>
                </a:cxn>
                <a:cxn ang="0">
                  <a:pos x="8" y="252"/>
                </a:cxn>
                <a:cxn ang="0">
                  <a:pos x="24" y="202"/>
                </a:cxn>
                <a:cxn ang="0">
                  <a:pos x="50" y="146"/>
                </a:cxn>
                <a:cxn ang="0">
                  <a:pos x="92" y="86"/>
                </a:cxn>
                <a:cxn ang="0">
                  <a:pos x="104" y="72"/>
                </a:cxn>
                <a:cxn ang="0">
                  <a:pos x="128" y="48"/>
                </a:cxn>
                <a:cxn ang="0">
                  <a:pos x="152" y="32"/>
                </a:cxn>
                <a:cxn ang="0">
                  <a:pos x="178" y="20"/>
                </a:cxn>
                <a:cxn ang="0">
                  <a:pos x="218" y="10"/>
                </a:cxn>
                <a:cxn ang="0">
                  <a:pos x="272" y="14"/>
                </a:cxn>
                <a:cxn ang="0">
                  <a:pos x="322" y="28"/>
                </a:cxn>
                <a:cxn ang="0">
                  <a:pos x="368" y="52"/>
                </a:cxn>
                <a:cxn ang="0">
                  <a:pos x="408" y="82"/>
                </a:cxn>
                <a:cxn ang="0">
                  <a:pos x="438" y="112"/>
                </a:cxn>
                <a:cxn ang="0">
                  <a:pos x="448" y="128"/>
                </a:cxn>
                <a:cxn ang="0">
                  <a:pos x="478" y="176"/>
                </a:cxn>
                <a:cxn ang="0">
                  <a:pos x="500" y="230"/>
                </a:cxn>
                <a:cxn ang="0">
                  <a:pos x="516" y="286"/>
                </a:cxn>
                <a:cxn ang="0">
                  <a:pos x="522" y="346"/>
                </a:cxn>
                <a:cxn ang="0">
                  <a:pos x="520" y="376"/>
                </a:cxn>
                <a:cxn ang="0">
                  <a:pos x="508" y="462"/>
                </a:cxn>
                <a:cxn ang="0">
                  <a:pos x="500" y="520"/>
                </a:cxn>
                <a:cxn ang="0">
                  <a:pos x="504" y="580"/>
                </a:cxn>
                <a:cxn ang="0">
                  <a:pos x="508" y="608"/>
                </a:cxn>
                <a:cxn ang="0">
                  <a:pos x="524" y="660"/>
                </a:cxn>
                <a:cxn ang="0">
                  <a:pos x="544" y="710"/>
                </a:cxn>
                <a:cxn ang="0">
                  <a:pos x="582" y="782"/>
                </a:cxn>
                <a:cxn ang="0">
                  <a:pos x="594" y="802"/>
                </a:cxn>
                <a:cxn ang="0">
                  <a:pos x="614" y="802"/>
                </a:cxn>
                <a:cxn ang="0">
                  <a:pos x="560" y="710"/>
                </a:cxn>
                <a:cxn ang="0">
                  <a:pos x="546" y="676"/>
                </a:cxn>
                <a:cxn ang="0">
                  <a:pos x="524" y="608"/>
                </a:cxn>
                <a:cxn ang="0">
                  <a:pos x="516" y="572"/>
                </a:cxn>
              </a:cxnLst>
              <a:rect l="0" t="0" r="r" b="b"/>
              <a:pathLst>
                <a:path w="614" h="802">
                  <a:moveTo>
                    <a:pt x="516" y="572"/>
                  </a:moveTo>
                  <a:lnTo>
                    <a:pt x="516" y="572"/>
                  </a:lnTo>
                  <a:lnTo>
                    <a:pt x="514" y="536"/>
                  </a:lnTo>
                  <a:lnTo>
                    <a:pt x="516" y="500"/>
                  </a:lnTo>
                  <a:lnTo>
                    <a:pt x="520" y="464"/>
                  </a:lnTo>
                  <a:lnTo>
                    <a:pt x="524" y="428"/>
                  </a:lnTo>
                  <a:lnTo>
                    <a:pt x="524" y="428"/>
                  </a:lnTo>
                  <a:lnTo>
                    <a:pt x="528" y="394"/>
                  </a:lnTo>
                  <a:lnTo>
                    <a:pt x="530" y="358"/>
                  </a:lnTo>
                  <a:lnTo>
                    <a:pt x="528" y="324"/>
                  </a:lnTo>
                  <a:lnTo>
                    <a:pt x="526" y="288"/>
                  </a:lnTo>
                  <a:lnTo>
                    <a:pt x="526" y="288"/>
                  </a:lnTo>
                  <a:lnTo>
                    <a:pt x="524" y="274"/>
                  </a:lnTo>
                  <a:lnTo>
                    <a:pt x="520" y="256"/>
                  </a:lnTo>
                  <a:lnTo>
                    <a:pt x="514" y="236"/>
                  </a:lnTo>
                  <a:lnTo>
                    <a:pt x="506" y="212"/>
                  </a:lnTo>
                  <a:lnTo>
                    <a:pt x="494" y="186"/>
                  </a:lnTo>
                  <a:lnTo>
                    <a:pt x="480" y="160"/>
                  </a:lnTo>
                  <a:lnTo>
                    <a:pt x="464" y="134"/>
                  </a:lnTo>
                  <a:lnTo>
                    <a:pt x="446" y="108"/>
                  </a:lnTo>
                  <a:lnTo>
                    <a:pt x="424" y="84"/>
                  </a:lnTo>
                  <a:lnTo>
                    <a:pt x="400" y="60"/>
                  </a:lnTo>
                  <a:lnTo>
                    <a:pt x="374" y="40"/>
                  </a:lnTo>
                  <a:lnTo>
                    <a:pt x="344" y="24"/>
                  </a:lnTo>
                  <a:lnTo>
                    <a:pt x="328" y="16"/>
                  </a:lnTo>
                  <a:lnTo>
                    <a:pt x="312" y="10"/>
                  </a:lnTo>
                  <a:lnTo>
                    <a:pt x="294" y="6"/>
                  </a:lnTo>
                  <a:lnTo>
                    <a:pt x="276" y="2"/>
                  </a:lnTo>
                  <a:lnTo>
                    <a:pt x="258" y="0"/>
                  </a:lnTo>
                  <a:lnTo>
                    <a:pt x="238" y="0"/>
                  </a:lnTo>
                  <a:lnTo>
                    <a:pt x="218" y="2"/>
                  </a:lnTo>
                  <a:lnTo>
                    <a:pt x="196" y="4"/>
                  </a:lnTo>
                  <a:lnTo>
                    <a:pt x="196" y="4"/>
                  </a:lnTo>
                  <a:lnTo>
                    <a:pt x="182" y="8"/>
                  </a:lnTo>
                  <a:lnTo>
                    <a:pt x="168" y="12"/>
                  </a:lnTo>
                  <a:lnTo>
                    <a:pt x="156" y="18"/>
                  </a:lnTo>
                  <a:lnTo>
                    <a:pt x="144" y="24"/>
                  </a:lnTo>
                  <a:lnTo>
                    <a:pt x="120" y="40"/>
                  </a:lnTo>
                  <a:lnTo>
                    <a:pt x="100" y="60"/>
                  </a:lnTo>
                  <a:lnTo>
                    <a:pt x="80" y="82"/>
                  </a:lnTo>
                  <a:lnTo>
                    <a:pt x="64" y="106"/>
                  </a:lnTo>
                  <a:lnTo>
                    <a:pt x="48" y="132"/>
                  </a:lnTo>
                  <a:lnTo>
                    <a:pt x="34" y="158"/>
                  </a:lnTo>
                  <a:lnTo>
                    <a:pt x="34" y="158"/>
                  </a:lnTo>
                  <a:lnTo>
                    <a:pt x="20" y="190"/>
                  </a:lnTo>
                  <a:lnTo>
                    <a:pt x="10" y="224"/>
                  </a:lnTo>
                  <a:lnTo>
                    <a:pt x="2" y="260"/>
                  </a:lnTo>
                  <a:lnTo>
                    <a:pt x="0" y="296"/>
                  </a:lnTo>
                  <a:lnTo>
                    <a:pt x="2" y="296"/>
                  </a:lnTo>
                  <a:lnTo>
                    <a:pt x="2" y="296"/>
                  </a:lnTo>
                  <a:lnTo>
                    <a:pt x="4" y="274"/>
                  </a:lnTo>
                  <a:lnTo>
                    <a:pt x="8" y="252"/>
                  </a:lnTo>
                  <a:lnTo>
                    <a:pt x="14" y="228"/>
                  </a:lnTo>
                  <a:lnTo>
                    <a:pt x="24" y="202"/>
                  </a:lnTo>
                  <a:lnTo>
                    <a:pt x="36" y="174"/>
                  </a:lnTo>
                  <a:lnTo>
                    <a:pt x="50" y="146"/>
                  </a:lnTo>
                  <a:lnTo>
                    <a:pt x="70" y="116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104" y="72"/>
                  </a:lnTo>
                  <a:lnTo>
                    <a:pt x="114" y="60"/>
                  </a:lnTo>
                  <a:lnTo>
                    <a:pt x="128" y="48"/>
                  </a:lnTo>
                  <a:lnTo>
                    <a:pt x="140" y="40"/>
                  </a:lnTo>
                  <a:lnTo>
                    <a:pt x="152" y="32"/>
                  </a:lnTo>
                  <a:lnTo>
                    <a:pt x="166" y="24"/>
                  </a:lnTo>
                  <a:lnTo>
                    <a:pt x="178" y="20"/>
                  </a:lnTo>
                  <a:lnTo>
                    <a:pt x="192" y="16"/>
                  </a:lnTo>
                  <a:lnTo>
                    <a:pt x="218" y="10"/>
                  </a:lnTo>
                  <a:lnTo>
                    <a:pt x="244" y="10"/>
                  </a:lnTo>
                  <a:lnTo>
                    <a:pt x="272" y="14"/>
                  </a:lnTo>
                  <a:lnTo>
                    <a:pt x="296" y="20"/>
                  </a:lnTo>
                  <a:lnTo>
                    <a:pt x="322" y="28"/>
                  </a:lnTo>
                  <a:lnTo>
                    <a:pt x="346" y="40"/>
                  </a:lnTo>
                  <a:lnTo>
                    <a:pt x="368" y="52"/>
                  </a:lnTo>
                  <a:lnTo>
                    <a:pt x="388" y="66"/>
                  </a:lnTo>
                  <a:lnTo>
                    <a:pt x="408" y="82"/>
                  </a:lnTo>
                  <a:lnTo>
                    <a:pt x="424" y="98"/>
                  </a:lnTo>
                  <a:lnTo>
                    <a:pt x="438" y="112"/>
                  </a:lnTo>
                  <a:lnTo>
                    <a:pt x="448" y="128"/>
                  </a:lnTo>
                  <a:lnTo>
                    <a:pt x="448" y="128"/>
                  </a:lnTo>
                  <a:lnTo>
                    <a:pt x="464" y="152"/>
                  </a:lnTo>
                  <a:lnTo>
                    <a:pt x="478" y="176"/>
                  </a:lnTo>
                  <a:lnTo>
                    <a:pt x="490" y="204"/>
                  </a:lnTo>
                  <a:lnTo>
                    <a:pt x="500" y="230"/>
                  </a:lnTo>
                  <a:lnTo>
                    <a:pt x="510" y="258"/>
                  </a:lnTo>
                  <a:lnTo>
                    <a:pt x="516" y="286"/>
                  </a:lnTo>
                  <a:lnTo>
                    <a:pt x="520" y="316"/>
                  </a:lnTo>
                  <a:lnTo>
                    <a:pt x="522" y="346"/>
                  </a:lnTo>
                  <a:lnTo>
                    <a:pt x="522" y="346"/>
                  </a:lnTo>
                  <a:lnTo>
                    <a:pt x="520" y="376"/>
                  </a:lnTo>
                  <a:lnTo>
                    <a:pt x="518" y="404"/>
                  </a:lnTo>
                  <a:lnTo>
                    <a:pt x="508" y="462"/>
                  </a:lnTo>
                  <a:lnTo>
                    <a:pt x="504" y="492"/>
                  </a:lnTo>
                  <a:lnTo>
                    <a:pt x="500" y="520"/>
                  </a:lnTo>
                  <a:lnTo>
                    <a:pt x="500" y="550"/>
                  </a:lnTo>
                  <a:lnTo>
                    <a:pt x="504" y="580"/>
                  </a:lnTo>
                  <a:lnTo>
                    <a:pt x="504" y="580"/>
                  </a:lnTo>
                  <a:lnTo>
                    <a:pt x="508" y="608"/>
                  </a:lnTo>
                  <a:lnTo>
                    <a:pt x="516" y="634"/>
                  </a:lnTo>
                  <a:lnTo>
                    <a:pt x="524" y="660"/>
                  </a:lnTo>
                  <a:lnTo>
                    <a:pt x="532" y="686"/>
                  </a:lnTo>
                  <a:lnTo>
                    <a:pt x="544" y="710"/>
                  </a:lnTo>
                  <a:lnTo>
                    <a:pt x="556" y="734"/>
                  </a:lnTo>
                  <a:lnTo>
                    <a:pt x="582" y="782"/>
                  </a:lnTo>
                  <a:lnTo>
                    <a:pt x="582" y="782"/>
                  </a:lnTo>
                  <a:lnTo>
                    <a:pt x="594" y="802"/>
                  </a:lnTo>
                  <a:lnTo>
                    <a:pt x="614" y="802"/>
                  </a:lnTo>
                  <a:lnTo>
                    <a:pt x="614" y="802"/>
                  </a:lnTo>
                  <a:lnTo>
                    <a:pt x="586" y="756"/>
                  </a:lnTo>
                  <a:lnTo>
                    <a:pt x="560" y="710"/>
                  </a:lnTo>
                  <a:lnTo>
                    <a:pt x="560" y="710"/>
                  </a:lnTo>
                  <a:lnTo>
                    <a:pt x="546" y="676"/>
                  </a:lnTo>
                  <a:lnTo>
                    <a:pt x="532" y="644"/>
                  </a:lnTo>
                  <a:lnTo>
                    <a:pt x="524" y="608"/>
                  </a:lnTo>
                  <a:lnTo>
                    <a:pt x="516" y="572"/>
                  </a:lnTo>
                  <a:lnTo>
                    <a:pt x="516" y="57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9" name="Freeform 90"/>
            <p:cNvSpPr>
              <a:spLocks/>
            </p:cNvSpPr>
            <p:nvPr/>
          </p:nvSpPr>
          <p:spPr bwMode="auto">
            <a:xfrm>
              <a:off x="1556084" y="4011"/>
              <a:ext cx="2614863" cy="1684421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4" y="28"/>
                </a:cxn>
                <a:cxn ang="0">
                  <a:pos x="0" y="58"/>
                </a:cxn>
                <a:cxn ang="0">
                  <a:pos x="4" y="84"/>
                </a:cxn>
                <a:cxn ang="0">
                  <a:pos x="12" y="110"/>
                </a:cxn>
                <a:cxn ang="0">
                  <a:pos x="26" y="134"/>
                </a:cxn>
                <a:cxn ang="0">
                  <a:pos x="44" y="154"/>
                </a:cxn>
                <a:cxn ang="0">
                  <a:pos x="66" y="168"/>
                </a:cxn>
                <a:cxn ang="0">
                  <a:pos x="90" y="180"/>
                </a:cxn>
                <a:cxn ang="0">
                  <a:pos x="112" y="184"/>
                </a:cxn>
                <a:cxn ang="0">
                  <a:pos x="154" y="184"/>
                </a:cxn>
                <a:cxn ang="0">
                  <a:pos x="176" y="182"/>
                </a:cxn>
                <a:cxn ang="0">
                  <a:pos x="240" y="174"/>
                </a:cxn>
                <a:cxn ang="0">
                  <a:pos x="274" y="176"/>
                </a:cxn>
                <a:cxn ang="0">
                  <a:pos x="298" y="186"/>
                </a:cxn>
                <a:cxn ang="0">
                  <a:pos x="310" y="200"/>
                </a:cxn>
                <a:cxn ang="0">
                  <a:pos x="318" y="210"/>
                </a:cxn>
                <a:cxn ang="0">
                  <a:pos x="322" y="208"/>
                </a:cxn>
                <a:cxn ang="0">
                  <a:pos x="326" y="204"/>
                </a:cxn>
                <a:cxn ang="0">
                  <a:pos x="300" y="180"/>
                </a:cxn>
                <a:cxn ang="0">
                  <a:pos x="290" y="174"/>
                </a:cxn>
                <a:cxn ang="0">
                  <a:pos x="266" y="166"/>
                </a:cxn>
                <a:cxn ang="0">
                  <a:pos x="256" y="166"/>
                </a:cxn>
                <a:cxn ang="0">
                  <a:pos x="198" y="172"/>
                </a:cxn>
                <a:cxn ang="0">
                  <a:pos x="144" y="178"/>
                </a:cxn>
                <a:cxn ang="0">
                  <a:pos x="108" y="174"/>
                </a:cxn>
                <a:cxn ang="0">
                  <a:pos x="74" y="162"/>
                </a:cxn>
                <a:cxn ang="0">
                  <a:pos x="44" y="140"/>
                </a:cxn>
                <a:cxn ang="0">
                  <a:pos x="20" y="112"/>
                </a:cxn>
                <a:cxn ang="0">
                  <a:pos x="14" y="102"/>
                </a:cxn>
                <a:cxn ang="0">
                  <a:pos x="4" y="74"/>
                </a:cxn>
                <a:cxn ang="0">
                  <a:pos x="6" y="36"/>
                </a:cxn>
                <a:cxn ang="0">
                  <a:pos x="12" y="10"/>
                </a:cxn>
                <a:cxn ang="0">
                  <a:pos x="16" y="0"/>
                </a:cxn>
              </a:cxnLst>
              <a:rect l="0" t="0" r="r" b="b"/>
              <a:pathLst>
                <a:path w="326" h="210">
                  <a:moveTo>
                    <a:pt x="16" y="0"/>
                  </a:moveTo>
                  <a:lnTo>
                    <a:pt x="16" y="0"/>
                  </a:lnTo>
                  <a:lnTo>
                    <a:pt x="10" y="14"/>
                  </a:lnTo>
                  <a:lnTo>
                    <a:pt x="4" y="28"/>
                  </a:lnTo>
                  <a:lnTo>
                    <a:pt x="2" y="42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6" y="98"/>
                  </a:lnTo>
                  <a:lnTo>
                    <a:pt x="12" y="110"/>
                  </a:lnTo>
                  <a:lnTo>
                    <a:pt x="18" y="122"/>
                  </a:lnTo>
                  <a:lnTo>
                    <a:pt x="26" y="134"/>
                  </a:lnTo>
                  <a:lnTo>
                    <a:pt x="34" y="144"/>
                  </a:lnTo>
                  <a:lnTo>
                    <a:pt x="44" y="154"/>
                  </a:lnTo>
                  <a:lnTo>
                    <a:pt x="54" y="162"/>
                  </a:lnTo>
                  <a:lnTo>
                    <a:pt x="66" y="168"/>
                  </a:lnTo>
                  <a:lnTo>
                    <a:pt x="78" y="174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112" y="184"/>
                  </a:lnTo>
                  <a:lnTo>
                    <a:pt x="132" y="186"/>
                  </a:lnTo>
                  <a:lnTo>
                    <a:pt x="154" y="184"/>
                  </a:lnTo>
                  <a:lnTo>
                    <a:pt x="176" y="182"/>
                  </a:lnTo>
                  <a:lnTo>
                    <a:pt x="176" y="182"/>
                  </a:lnTo>
                  <a:lnTo>
                    <a:pt x="240" y="174"/>
                  </a:lnTo>
                  <a:lnTo>
                    <a:pt x="240" y="174"/>
                  </a:lnTo>
                  <a:lnTo>
                    <a:pt x="258" y="174"/>
                  </a:lnTo>
                  <a:lnTo>
                    <a:pt x="274" y="176"/>
                  </a:lnTo>
                  <a:lnTo>
                    <a:pt x="288" y="180"/>
                  </a:lnTo>
                  <a:lnTo>
                    <a:pt x="298" y="186"/>
                  </a:lnTo>
                  <a:lnTo>
                    <a:pt x="304" y="194"/>
                  </a:lnTo>
                  <a:lnTo>
                    <a:pt x="310" y="200"/>
                  </a:lnTo>
                  <a:lnTo>
                    <a:pt x="318" y="210"/>
                  </a:lnTo>
                  <a:lnTo>
                    <a:pt x="318" y="210"/>
                  </a:lnTo>
                  <a:lnTo>
                    <a:pt x="320" y="210"/>
                  </a:lnTo>
                  <a:lnTo>
                    <a:pt x="322" y="208"/>
                  </a:lnTo>
                  <a:lnTo>
                    <a:pt x="326" y="204"/>
                  </a:lnTo>
                  <a:lnTo>
                    <a:pt x="326" y="204"/>
                  </a:lnTo>
                  <a:lnTo>
                    <a:pt x="310" y="188"/>
                  </a:lnTo>
                  <a:lnTo>
                    <a:pt x="300" y="180"/>
                  </a:lnTo>
                  <a:lnTo>
                    <a:pt x="290" y="174"/>
                  </a:lnTo>
                  <a:lnTo>
                    <a:pt x="290" y="174"/>
                  </a:lnTo>
                  <a:lnTo>
                    <a:pt x="274" y="168"/>
                  </a:lnTo>
                  <a:lnTo>
                    <a:pt x="266" y="166"/>
                  </a:lnTo>
                  <a:lnTo>
                    <a:pt x="256" y="166"/>
                  </a:lnTo>
                  <a:lnTo>
                    <a:pt x="256" y="166"/>
                  </a:lnTo>
                  <a:lnTo>
                    <a:pt x="226" y="168"/>
                  </a:lnTo>
                  <a:lnTo>
                    <a:pt x="198" y="172"/>
                  </a:lnTo>
                  <a:lnTo>
                    <a:pt x="144" y="178"/>
                  </a:lnTo>
                  <a:lnTo>
                    <a:pt x="144" y="178"/>
                  </a:lnTo>
                  <a:lnTo>
                    <a:pt x="126" y="178"/>
                  </a:lnTo>
                  <a:lnTo>
                    <a:pt x="108" y="174"/>
                  </a:lnTo>
                  <a:lnTo>
                    <a:pt x="90" y="170"/>
                  </a:lnTo>
                  <a:lnTo>
                    <a:pt x="74" y="162"/>
                  </a:lnTo>
                  <a:lnTo>
                    <a:pt x="58" y="152"/>
                  </a:lnTo>
                  <a:lnTo>
                    <a:pt x="44" y="140"/>
                  </a:lnTo>
                  <a:lnTo>
                    <a:pt x="30" y="128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14" y="102"/>
                  </a:lnTo>
                  <a:lnTo>
                    <a:pt x="10" y="92"/>
                  </a:lnTo>
                  <a:lnTo>
                    <a:pt x="4" y="74"/>
                  </a:lnTo>
                  <a:lnTo>
                    <a:pt x="4" y="54"/>
                  </a:lnTo>
                  <a:lnTo>
                    <a:pt x="6" y="36"/>
                  </a:lnTo>
                  <a:lnTo>
                    <a:pt x="8" y="22"/>
                  </a:lnTo>
                  <a:lnTo>
                    <a:pt x="12" y="1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0" name="Freeform 91"/>
            <p:cNvSpPr>
              <a:spLocks/>
            </p:cNvSpPr>
            <p:nvPr/>
          </p:nvSpPr>
          <p:spPr bwMode="auto">
            <a:xfrm>
              <a:off x="1171074" y="1704474"/>
              <a:ext cx="2646947" cy="1732547"/>
            </a:xfrm>
            <a:custGeom>
              <a:avLst/>
              <a:gdLst/>
              <a:ahLst/>
              <a:cxnLst>
                <a:cxn ang="0">
                  <a:pos x="312" y="12"/>
                </a:cxn>
                <a:cxn ang="0">
                  <a:pos x="266" y="0"/>
                </a:cxn>
                <a:cxn ang="0">
                  <a:pos x="232" y="6"/>
                </a:cxn>
                <a:cxn ang="0">
                  <a:pos x="196" y="32"/>
                </a:cxn>
                <a:cxn ang="0">
                  <a:pos x="178" y="58"/>
                </a:cxn>
                <a:cxn ang="0">
                  <a:pos x="160" y="130"/>
                </a:cxn>
                <a:cxn ang="0">
                  <a:pos x="150" y="158"/>
                </a:cxn>
                <a:cxn ang="0">
                  <a:pos x="118" y="192"/>
                </a:cxn>
                <a:cxn ang="0">
                  <a:pos x="72" y="208"/>
                </a:cxn>
                <a:cxn ang="0">
                  <a:pos x="44" y="208"/>
                </a:cxn>
                <a:cxn ang="0">
                  <a:pos x="12" y="182"/>
                </a:cxn>
                <a:cxn ang="0">
                  <a:pos x="8" y="140"/>
                </a:cxn>
                <a:cxn ang="0">
                  <a:pos x="16" y="110"/>
                </a:cxn>
                <a:cxn ang="0">
                  <a:pos x="46" y="80"/>
                </a:cxn>
                <a:cxn ang="0">
                  <a:pos x="68" y="80"/>
                </a:cxn>
                <a:cxn ang="0">
                  <a:pos x="86" y="104"/>
                </a:cxn>
                <a:cxn ang="0">
                  <a:pos x="84" y="114"/>
                </a:cxn>
                <a:cxn ang="0">
                  <a:pos x="76" y="124"/>
                </a:cxn>
                <a:cxn ang="0">
                  <a:pos x="56" y="128"/>
                </a:cxn>
                <a:cxn ang="0">
                  <a:pos x="42" y="122"/>
                </a:cxn>
                <a:cxn ang="0">
                  <a:pos x="68" y="134"/>
                </a:cxn>
                <a:cxn ang="0">
                  <a:pos x="86" y="122"/>
                </a:cxn>
                <a:cxn ang="0">
                  <a:pos x="92" y="106"/>
                </a:cxn>
                <a:cxn ang="0">
                  <a:pos x="84" y="88"/>
                </a:cxn>
                <a:cxn ang="0">
                  <a:pos x="66" y="76"/>
                </a:cxn>
                <a:cxn ang="0">
                  <a:pos x="52" y="74"/>
                </a:cxn>
                <a:cxn ang="0">
                  <a:pos x="22" y="90"/>
                </a:cxn>
                <a:cxn ang="0">
                  <a:pos x="2" y="130"/>
                </a:cxn>
                <a:cxn ang="0">
                  <a:pos x="0" y="158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82" y="214"/>
                </a:cxn>
                <a:cxn ang="0">
                  <a:pos x="112" y="206"/>
                </a:cxn>
                <a:cxn ang="0">
                  <a:pos x="146" y="178"/>
                </a:cxn>
                <a:cxn ang="0">
                  <a:pos x="168" y="138"/>
                </a:cxn>
                <a:cxn ang="0">
                  <a:pos x="178" y="90"/>
                </a:cxn>
                <a:cxn ang="0">
                  <a:pos x="188" y="58"/>
                </a:cxn>
                <a:cxn ang="0">
                  <a:pos x="214" y="26"/>
                </a:cxn>
                <a:cxn ang="0">
                  <a:pos x="242" y="14"/>
                </a:cxn>
                <a:cxn ang="0">
                  <a:pos x="280" y="14"/>
                </a:cxn>
                <a:cxn ang="0">
                  <a:pos x="320" y="30"/>
                </a:cxn>
                <a:cxn ang="0">
                  <a:pos x="326" y="28"/>
                </a:cxn>
              </a:cxnLst>
              <a:rect l="0" t="0" r="r" b="b"/>
              <a:pathLst>
                <a:path w="330" h="216">
                  <a:moveTo>
                    <a:pt x="330" y="24"/>
                  </a:moveTo>
                  <a:lnTo>
                    <a:pt x="330" y="24"/>
                  </a:lnTo>
                  <a:lnTo>
                    <a:pt x="312" y="12"/>
                  </a:lnTo>
                  <a:lnTo>
                    <a:pt x="296" y="6"/>
                  </a:lnTo>
                  <a:lnTo>
                    <a:pt x="276" y="2"/>
                  </a:lnTo>
                  <a:lnTo>
                    <a:pt x="266" y="0"/>
                  </a:lnTo>
                  <a:lnTo>
                    <a:pt x="254" y="0"/>
                  </a:lnTo>
                  <a:lnTo>
                    <a:pt x="244" y="2"/>
                  </a:lnTo>
                  <a:lnTo>
                    <a:pt x="232" y="6"/>
                  </a:lnTo>
                  <a:lnTo>
                    <a:pt x="220" y="12"/>
                  </a:lnTo>
                  <a:lnTo>
                    <a:pt x="208" y="22"/>
                  </a:lnTo>
                  <a:lnTo>
                    <a:pt x="196" y="32"/>
                  </a:lnTo>
                  <a:lnTo>
                    <a:pt x="184" y="48"/>
                  </a:lnTo>
                  <a:lnTo>
                    <a:pt x="184" y="48"/>
                  </a:lnTo>
                  <a:lnTo>
                    <a:pt x="178" y="58"/>
                  </a:lnTo>
                  <a:lnTo>
                    <a:pt x="172" y="70"/>
                  </a:lnTo>
                  <a:lnTo>
                    <a:pt x="166" y="100"/>
                  </a:lnTo>
                  <a:lnTo>
                    <a:pt x="160" y="130"/>
                  </a:lnTo>
                  <a:lnTo>
                    <a:pt x="156" y="144"/>
                  </a:lnTo>
                  <a:lnTo>
                    <a:pt x="150" y="158"/>
                  </a:lnTo>
                  <a:lnTo>
                    <a:pt x="150" y="158"/>
                  </a:lnTo>
                  <a:lnTo>
                    <a:pt x="142" y="170"/>
                  </a:lnTo>
                  <a:lnTo>
                    <a:pt x="132" y="182"/>
                  </a:lnTo>
                  <a:lnTo>
                    <a:pt x="118" y="192"/>
                  </a:lnTo>
                  <a:lnTo>
                    <a:pt x="104" y="200"/>
                  </a:lnTo>
                  <a:lnTo>
                    <a:pt x="88" y="206"/>
                  </a:lnTo>
                  <a:lnTo>
                    <a:pt x="72" y="208"/>
                  </a:lnTo>
                  <a:lnTo>
                    <a:pt x="58" y="210"/>
                  </a:lnTo>
                  <a:lnTo>
                    <a:pt x="44" y="208"/>
                  </a:lnTo>
                  <a:lnTo>
                    <a:pt x="44" y="208"/>
                  </a:lnTo>
                  <a:lnTo>
                    <a:pt x="30" y="202"/>
                  </a:lnTo>
                  <a:lnTo>
                    <a:pt x="20" y="192"/>
                  </a:lnTo>
                  <a:lnTo>
                    <a:pt x="12" y="182"/>
                  </a:lnTo>
                  <a:lnTo>
                    <a:pt x="8" y="168"/>
                  </a:lnTo>
                  <a:lnTo>
                    <a:pt x="6" y="154"/>
                  </a:lnTo>
                  <a:lnTo>
                    <a:pt x="8" y="140"/>
                  </a:lnTo>
                  <a:lnTo>
                    <a:pt x="12" y="124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24" y="96"/>
                  </a:lnTo>
                  <a:lnTo>
                    <a:pt x="36" y="86"/>
                  </a:lnTo>
                  <a:lnTo>
                    <a:pt x="46" y="80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68" y="80"/>
                  </a:lnTo>
                  <a:lnTo>
                    <a:pt x="76" y="84"/>
                  </a:lnTo>
                  <a:lnTo>
                    <a:pt x="82" y="94"/>
                  </a:lnTo>
                  <a:lnTo>
                    <a:pt x="86" y="104"/>
                  </a:lnTo>
                  <a:lnTo>
                    <a:pt x="86" y="104"/>
                  </a:lnTo>
                  <a:lnTo>
                    <a:pt x="86" y="108"/>
                  </a:lnTo>
                  <a:lnTo>
                    <a:pt x="84" y="114"/>
                  </a:lnTo>
                  <a:lnTo>
                    <a:pt x="80" y="120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2" y="128"/>
                  </a:lnTo>
                  <a:lnTo>
                    <a:pt x="68" y="128"/>
                  </a:lnTo>
                  <a:lnTo>
                    <a:pt x="56" y="128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54" y="130"/>
                  </a:lnTo>
                  <a:lnTo>
                    <a:pt x="62" y="132"/>
                  </a:lnTo>
                  <a:lnTo>
                    <a:pt x="68" y="134"/>
                  </a:lnTo>
                  <a:lnTo>
                    <a:pt x="74" y="132"/>
                  </a:lnTo>
                  <a:lnTo>
                    <a:pt x="80" y="128"/>
                  </a:lnTo>
                  <a:lnTo>
                    <a:pt x="86" y="122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2" y="106"/>
                  </a:lnTo>
                  <a:lnTo>
                    <a:pt x="92" y="100"/>
                  </a:lnTo>
                  <a:lnTo>
                    <a:pt x="90" y="92"/>
                  </a:lnTo>
                  <a:lnTo>
                    <a:pt x="84" y="88"/>
                  </a:lnTo>
                  <a:lnTo>
                    <a:pt x="78" y="82"/>
                  </a:lnTo>
                  <a:lnTo>
                    <a:pt x="72" y="78"/>
                  </a:lnTo>
                  <a:lnTo>
                    <a:pt x="66" y="76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2" y="74"/>
                  </a:lnTo>
                  <a:lnTo>
                    <a:pt x="46" y="76"/>
                  </a:lnTo>
                  <a:lnTo>
                    <a:pt x="34" y="82"/>
                  </a:lnTo>
                  <a:lnTo>
                    <a:pt x="22" y="90"/>
                  </a:lnTo>
                  <a:lnTo>
                    <a:pt x="14" y="102"/>
                  </a:lnTo>
                  <a:lnTo>
                    <a:pt x="8" y="116"/>
                  </a:lnTo>
                  <a:lnTo>
                    <a:pt x="2" y="130"/>
                  </a:lnTo>
                  <a:lnTo>
                    <a:pt x="0" y="144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8"/>
                  </a:lnTo>
                  <a:lnTo>
                    <a:pt x="2" y="176"/>
                  </a:lnTo>
                  <a:lnTo>
                    <a:pt x="6" y="184"/>
                  </a:lnTo>
                  <a:lnTo>
                    <a:pt x="10" y="190"/>
                  </a:lnTo>
                  <a:lnTo>
                    <a:pt x="20" y="202"/>
                  </a:lnTo>
                  <a:lnTo>
                    <a:pt x="34" y="208"/>
                  </a:lnTo>
                  <a:lnTo>
                    <a:pt x="50" y="214"/>
                  </a:lnTo>
                  <a:lnTo>
                    <a:pt x="66" y="216"/>
                  </a:lnTo>
                  <a:lnTo>
                    <a:pt x="82" y="214"/>
                  </a:lnTo>
                  <a:lnTo>
                    <a:pt x="98" y="212"/>
                  </a:lnTo>
                  <a:lnTo>
                    <a:pt x="98" y="212"/>
                  </a:lnTo>
                  <a:lnTo>
                    <a:pt x="112" y="206"/>
                  </a:lnTo>
                  <a:lnTo>
                    <a:pt x="124" y="198"/>
                  </a:lnTo>
                  <a:lnTo>
                    <a:pt x="136" y="188"/>
                  </a:lnTo>
                  <a:lnTo>
                    <a:pt x="146" y="178"/>
                  </a:lnTo>
                  <a:lnTo>
                    <a:pt x="156" y="166"/>
                  </a:lnTo>
                  <a:lnTo>
                    <a:pt x="162" y="152"/>
                  </a:lnTo>
                  <a:lnTo>
                    <a:pt x="168" y="138"/>
                  </a:lnTo>
                  <a:lnTo>
                    <a:pt x="172" y="124"/>
                  </a:lnTo>
                  <a:lnTo>
                    <a:pt x="172" y="124"/>
                  </a:lnTo>
                  <a:lnTo>
                    <a:pt x="178" y="90"/>
                  </a:lnTo>
                  <a:lnTo>
                    <a:pt x="182" y="74"/>
                  </a:lnTo>
                  <a:lnTo>
                    <a:pt x="188" y="58"/>
                  </a:lnTo>
                  <a:lnTo>
                    <a:pt x="188" y="58"/>
                  </a:lnTo>
                  <a:lnTo>
                    <a:pt x="196" y="46"/>
                  </a:lnTo>
                  <a:lnTo>
                    <a:pt x="204" y="36"/>
                  </a:lnTo>
                  <a:lnTo>
                    <a:pt x="214" y="26"/>
                  </a:lnTo>
                  <a:lnTo>
                    <a:pt x="224" y="20"/>
                  </a:lnTo>
                  <a:lnTo>
                    <a:pt x="234" y="16"/>
                  </a:lnTo>
                  <a:lnTo>
                    <a:pt x="242" y="14"/>
                  </a:lnTo>
                  <a:lnTo>
                    <a:pt x="252" y="12"/>
                  </a:lnTo>
                  <a:lnTo>
                    <a:pt x="262" y="12"/>
                  </a:lnTo>
                  <a:lnTo>
                    <a:pt x="280" y="14"/>
                  </a:lnTo>
                  <a:lnTo>
                    <a:pt x="296" y="20"/>
                  </a:lnTo>
                  <a:lnTo>
                    <a:pt x="310" y="26"/>
                  </a:lnTo>
                  <a:lnTo>
                    <a:pt x="320" y="30"/>
                  </a:lnTo>
                  <a:lnTo>
                    <a:pt x="320" y="30"/>
                  </a:lnTo>
                  <a:lnTo>
                    <a:pt x="322" y="30"/>
                  </a:lnTo>
                  <a:lnTo>
                    <a:pt x="326" y="28"/>
                  </a:lnTo>
                  <a:lnTo>
                    <a:pt x="330" y="24"/>
                  </a:lnTo>
                  <a:lnTo>
                    <a:pt x="33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1" name="Freeform 92"/>
            <p:cNvSpPr>
              <a:spLocks/>
            </p:cNvSpPr>
            <p:nvPr/>
          </p:nvSpPr>
          <p:spPr bwMode="auto">
            <a:xfrm>
              <a:off x="7684168" y="6565232"/>
              <a:ext cx="1459832" cy="1283368"/>
            </a:xfrm>
            <a:custGeom>
              <a:avLst/>
              <a:gdLst/>
              <a:ahLst/>
              <a:cxnLst>
                <a:cxn ang="0">
                  <a:pos x="76" y="34"/>
                </a:cxn>
                <a:cxn ang="0">
                  <a:pos x="76" y="34"/>
                </a:cxn>
                <a:cxn ang="0">
                  <a:pos x="92" y="30"/>
                </a:cxn>
                <a:cxn ang="0">
                  <a:pos x="106" y="28"/>
                </a:cxn>
                <a:cxn ang="0">
                  <a:pos x="138" y="24"/>
                </a:cxn>
                <a:cxn ang="0">
                  <a:pos x="138" y="24"/>
                </a:cxn>
                <a:cxn ang="0">
                  <a:pos x="160" y="20"/>
                </a:cxn>
                <a:cxn ang="0">
                  <a:pos x="172" y="16"/>
                </a:cxn>
                <a:cxn ang="0">
                  <a:pos x="182" y="10"/>
                </a:cxn>
                <a:cxn ang="0">
                  <a:pos x="182" y="0"/>
                </a:cxn>
                <a:cxn ang="0">
                  <a:pos x="182" y="0"/>
                </a:cxn>
                <a:cxn ang="0">
                  <a:pos x="172" y="6"/>
                </a:cxn>
                <a:cxn ang="0">
                  <a:pos x="172" y="6"/>
                </a:cxn>
                <a:cxn ang="0">
                  <a:pos x="158" y="10"/>
                </a:cxn>
                <a:cxn ang="0">
                  <a:pos x="146" y="14"/>
                </a:cxn>
                <a:cxn ang="0">
                  <a:pos x="118" y="16"/>
                </a:cxn>
                <a:cxn ang="0">
                  <a:pos x="92" y="20"/>
                </a:cxn>
                <a:cxn ang="0">
                  <a:pos x="78" y="22"/>
                </a:cxn>
                <a:cxn ang="0">
                  <a:pos x="66" y="26"/>
                </a:cxn>
                <a:cxn ang="0">
                  <a:pos x="66" y="26"/>
                </a:cxn>
                <a:cxn ang="0">
                  <a:pos x="52" y="34"/>
                </a:cxn>
                <a:cxn ang="0">
                  <a:pos x="38" y="44"/>
                </a:cxn>
                <a:cxn ang="0">
                  <a:pos x="26" y="54"/>
                </a:cxn>
                <a:cxn ang="0">
                  <a:pos x="16" y="68"/>
                </a:cxn>
                <a:cxn ang="0">
                  <a:pos x="6" y="84"/>
                </a:cxn>
                <a:cxn ang="0">
                  <a:pos x="2" y="102"/>
                </a:cxn>
                <a:cxn ang="0">
                  <a:pos x="0" y="122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4" y="150"/>
                </a:cxn>
                <a:cxn ang="0">
                  <a:pos x="6" y="152"/>
                </a:cxn>
                <a:cxn ang="0">
                  <a:pos x="8" y="156"/>
                </a:cxn>
                <a:cxn ang="0">
                  <a:pos x="10" y="160"/>
                </a:cxn>
                <a:cxn ang="0">
                  <a:pos x="26" y="160"/>
                </a:cxn>
                <a:cxn ang="0">
                  <a:pos x="26" y="160"/>
                </a:cxn>
                <a:cxn ang="0">
                  <a:pos x="24" y="148"/>
                </a:cxn>
                <a:cxn ang="0">
                  <a:pos x="22" y="132"/>
                </a:cxn>
                <a:cxn ang="0">
                  <a:pos x="20" y="112"/>
                </a:cxn>
                <a:cxn ang="0">
                  <a:pos x="22" y="94"/>
                </a:cxn>
                <a:cxn ang="0">
                  <a:pos x="28" y="76"/>
                </a:cxn>
                <a:cxn ang="0">
                  <a:pos x="32" y="66"/>
                </a:cxn>
                <a:cxn ang="0">
                  <a:pos x="38" y="58"/>
                </a:cxn>
                <a:cxn ang="0">
                  <a:pos x="46" y="50"/>
                </a:cxn>
                <a:cxn ang="0">
                  <a:pos x="54" y="44"/>
                </a:cxn>
                <a:cxn ang="0">
                  <a:pos x="64" y="38"/>
                </a:cxn>
                <a:cxn ang="0">
                  <a:pos x="76" y="34"/>
                </a:cxn>
                <a:cxn ang="0">
                  <a:pos x="76" y="34"/>
                </a:cxn>
              </a:cxnLst>
              <a:rect l="0" t="0" r="r" b="b"/>
              <a:pathLst>
                <a:path w="182" h="160">
                  <a:moveTo>
                    <a:pt x="76" y="34"/>
                  </a:moveTo>
                  <a:lnTo>
                    <a:pt x="76" y="34"/>
                  </a:lnTo>
                  <a:lnTo>
                    <a:pt x="92" y="30"/>
                  </a:lnTo>
                  <a:lnTo>
                    <a:pt x="106" y="28"/>
                  </a:lnTo>
                  <a:lnTo>
                    <a:pt x="138" y="24"/>
                  </a:lnTo>
                  <a:lnTo>
                    <a:pt x="138" y="24"/>
                  </a:lnTo>
                  <a:lnTo>
                    <a:pt x="160" y="20"/>
                  </a:lnTo>
                  <a:lnTo>
                    <a:pt x="172" y="16"/>
                  </a:lnTo>
                  <a:lnTo>
                    <a:pt x="182" y="1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2" y="6"/>
                  </a:lnTo>
                  <a:lnTo>
                    <a:pt x="172" y="6"/>
                  </a:lnTo>
                  <a:lnTo>
                    <a:pt x="158" y="10"/>
                  </a:lnTo>
                  <a:lnTo>
                    <a:pt x="146" y="14"/>
                  </a:lnTo>
                  <a:lnTo>
                    <a:pt x="118" y="16"/>
                  </a:lnTo>
                  <a:lnTo>
                    <a:pt x="92" y="20"/>
                  </a:lnTo>
                  <a:lnTo>
                    <a:pt x="78" y="22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52" y="34"/>
                  </a:lnTo>
                  <a:lnTo>
                    <a:pt x="38" y="44"/>
                  </a:lnTo>
                  <a:lnTo>
                    <a:pt x="26" y="54"/>
                  </a:lnTo>
                  <a:lnTo>
                    <a:pt x="16" y="68"/>
                  </a:lnTo>
                  <a:lnTo>
                    <a:pt x="6" y="84"/>
                  </a:lnTo>
                  <a:lnTo>
                    <a:pt x="2" y="102"/>
                  </a:lnTo>
                  <a:lnTo>
                    <a:pt x="0" y="122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4" y="150"/>
                  </a:lnTo>
                  <a:lnTo>
                    <a:pt x="6" y="152"/>
                  </a:lnTo>
                  <a:lnTo>
                    <a:pt x="8" y="156"/>
                  </a:lnTo>
                  <a:lnTo>
                    <a:pt x="10" y="160"/>
                  </a:lnTo>
                  <a:lnTo>
                    <a:pt x="26" y="160"/>
                  </a:lnTo>
                  <a:lnTo>
                    <a:pt x="26" y="160"/>
                  </a:lnTo>
                  <a:lnTo>
                    <a:pt x="24" y="148"/>
                  </a:lnTo>
                  <a:lnTo>
                    <a:pt x="22" y="132"/>
                  </a:lnTo>
                  <a:lnTo>
                    <a:pt x="20" y="112"/>
                  </a:lnTo>
                  <a:lnTo>
                    <a:pt x="22" y="94"/>
                  </a:lnTo>
                  <a:lnTo>
                    <a:pt x="28" y="76"/>
                  </a:lnTo>
                  <a:lnTo>
                    <a:pt x="32" y="66"/>
                  </a:lnTo>
                  <a:lnTo>
                    <a:pt x="38" y="58"/>
                  </a:lnTo>
                  <a:lnTo>
                    <a:pt x="46" y="50"/>
                  </a:lnTo>
                  <a:lnTo>
                    <a:pt x="54" y="44"/>
                  </a:lnTo>
                  <a:lnTo>
                    <a:pt x="64" y="38"/>
                  </a:lnTo>
                  <a:lnTo>
                    <a:pt x="76" y="34"/>
                  </a:lnTo>
                  <a:lnTo>
                    <a:pt x="76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2" name="Freeform 93"/>
            <p:cNvSpPr>
              <a:spLocks/>
            </p:cNvSpPr>
            <p:nvPr/>
          </p:nvSpPr>
          <p:spPr bwMode="auto">
            <a:xfrm>
              <a:off x="8550442" y="5297905"/>
              <a:ext cx="593558" cy="737937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0" y="54"/>
                </a:cxn>
                <a:cxn ang="0">
                  <a:pos x="0" y="68"/>
                </a:cxn>
                <a:cxn ang="0">
                  <a:pos x="4" y="80"/>
                </a:cxn>
                <a:cxn ang="0">
                  <a:pos x="8" y="86"/>
                </a:cxn>
                <a:cxn ang="0">
                  <a:pos x="12" y="90"/>
                </a:cxn>
                <a:cxn ang="0">
                  <a:pos x="18" y="92"/>
                </a:cxn>
                <a:cxn ang="0">
                  <a:pos x="26" y="92"/>
                </a:cxn>
                <a:cxn ang="0">
                  <a:pos x="26" y="92"/>
                </a:cxn>
                <a:cxn ang="0">
                  <a:pos x="36" y="92"/>
                </a:cxn>
                <a:cxn ang="0">
                  <a:pos x="44" y="88"/>
                </a:cxn>
                <a:cxn ang="0">
                  <a:pos x="48" y="82"/>
                </a:cxn>
                <a:cxn ang="0">
                  <a:pos x="50" y="76"/>
                </a:cxn>
                <a:cxn ang="0">
                  <a:pos x="52" y="68"/>
                </a:cxn>
                <a:cxn ang="0">
                  <a:pos x="50" y="60"/>
                </a:cxn>
                <a:cxn ang="0">
                  <a:pos x="48" y="52"/>
                </a:cxn>
                <a:cxn ang="0">
                  <a:pos x="44" y="44"/>
                </a:cxn>
                <a:cxn ang="0">
                  <a:pos x="44" y="44"/>
                </a:cxn>
                <a:cxn ang="0">
                  <a:pos x="46" y="48"/>
                </a:cxn>
                <a:cxn ang="0">
                  <a:pos x="48" y="58"/>
                </a:cxn>
                <a:cxn ang="0">
                  <a:pos x="48" y="68"/>
                </a:cxn>
                <a:cxn ang="0">
                  <a:pos x="46" y="74"/>
                </a:cxn>
                <a:cxn ang="0">
                  <a:pos x="44" y="78"/>
                </a:cxn>
                <a:cxn ang="0">
                  <a:pos x="44" y="78"/>
                </a:cxn>
                <a:cxn ang="0">
                  <a:pos x="38" y="82"/>
                </a:cxn>
                <a:cxn ang="0">
                  <a:pos x="32" y="84"/>
                </a:cxn>
                <a:cxn ang="0">
                  <a:pos x="28" y="86"/>
                </a:cxn>
                <a:cxn ang="0">
                  <a:pos x="22" y="84"/>
                </a:cxn>
                <a:cxn ang="0">
                  <a:pos x="22" y="84"/>
                </a:cxn>
                <a:cxn ang="0">
                  <a:pos x="12" y="80"/>
                </a:cxn>
                <a:cxn ang="0">
                  <a:pos x="6" y="74"/>
                </a:cxn>
                <a:cxn ang="0">
                  <a:pos x="2" y="70"/>
                </a:cxn>
                <a:cxn ang="0">
                  <a:pos x="0" y="64"/>
                </a:cxn>
                <a:cxn ang="0">
                  <a:pos x="0" y="5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8" y="42"/>
                </a:cxn>
                <a:cxn ang="0">
                  <a:pos x="16" y="32"/>
                </a:cxn>
                <a:cxn ang="0">
                  <a:pos x="26" y="24"/>
                </a:cxn>
                <a:cxn ang="0">
                  <a:pos x="38" y="18"/>
                </a:cxn>
                <a:cxn ang="0">
                  <a:pos x="38" y="18"/>
                </a:cxn>
                <a:cxn ang="0">
                  <a:pos x="56" y="12"/>
                </a:cxn>
                <a:cxn ang="0">
                  <a:pos x="74" y="12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2" y="2"/>
                </a:cxn>
                <a:cxn ang="0">
                  <a:pos x="50" y="4"/>
                </a:cxn>
                <a:cxn ang="0">
                  <a:pos x="36" y="8"/>
                </a:cxn>
                <a:cxn ang="0">
                  <a:pos x="26" y="14"/>
                </a:cxn>
                <a:cxn ang="0">
                  <a:pos x="16" y="22"/>
                </a:cxn>
                <a:cxn ang="0">
                  <a:pos x="8" y="30"/>
                </a:cxn>
                <a:cxn ang="0">
                  <a:pos x="2" y="42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74" h="92">
                  <a:moveTo>
                    <a:pt x="0" y="54"/>
                  </a:moveTo>
                  <a:lnTo>
                    <a:pt x="0" y="54"/>
                  </a:lnTo>
                  <a:lnTo>
                    <a:pt x="0" y="68"/>
                  </a:lnTo>
                  <a:lnTo>
                    <a:pt x="4" y="80"/>
                  </a:lnTo>
                  <a:lnTo>
                    <a:pt x="8" y="86"/>
                  </a:lnTo>
                  <a:lnTo>
                    <a:pt x="12" y="90"/>
                  </a:lnTo>
                  <a:lnTo>
                    <a:pt x="18" y="92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36" y="92"/>
                  </a:lnTo>
                  <a:lnTo>
                    <a:pt x="44" y="88"/>
                  </a:lnTo>
                  <a:lnTo>
                    <a:pt x="48" y="82"/>
                  </a:lnTo>
                  <a:lnTo>
                    <a:pt x="50" y="76"/>
                  </a:lnTo>
                  <a:lnTo>
                    <a:pt x="52" y="68"/>
                  </a:lnTo>
                  <a:lnTo>
                    <a:pt x="50" y="60"/>
                  </a:lnTo>
                  <a:lnTo>
                    <a:pt x="48" y="52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6" y="48"/>
                  </a:lnTo>
                  <a:lnTo>
                    <a:pt x="48" y="58"/>
                  </a:lnTo>
                  <a:lnTo>
                    <a:pt x="48" y="68"/>
                  </a:lnTo>
                  <a:lnTo>
                    <a:pt x="46" y="74"/>
                  </a:lnTo>
                  <a:lnTo>
                    <a:pt x="44" y="78"/>
                  </a:lnTo>
                  <a:lnTo>
                    <a:pt x="44" y="78"/>
                  </a:lnTo>
                  <a:lnTo>
                    <a:pt x="38" y="82"/>
                  </a:lnTo>
                  <a:lnTo>
                    <a:pt x="32" y="84"/>
                  </a:lnTo>
                  <a:lnTo>
                    <a:pt x="28" y="86"/>
                  </a:lnTo>
                  <a:lnTo>
                    <a:pt x="22" y="84"/>
                  </a:lnTo>
                  <a:lnTo>
                    <a:pt x="22" y="84"/>
                  </a:lnTo>
                  <a:lnTo>
                    <a:pt x="12" y="80"/>
                  </a:lnTo>
                  <a:lnTo>
                    <a:pt x="6" y="74"/>
                  </a:lnTo>
                  <a:lnTo>
                    <a:pt x="2" y="70"/>
                  </a:lnTo>
                  <a:lnTo>
                    <a:pt x="0" y="64"/>
                  </a:lnTo>
                  <a:lnTo>
                    <a:pt x="0" y="5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8" y="42"/>
                  </a:lnTo>
                  <a:lnTo>
                    <a:pt x="16" y="32"/>
                  </a:lnTo>
                  <a:lnTo>
                    <a:pt x="26" y="24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56" y="12"/>
                  </a:lnTo>
                  <a:lnTo>
                    <a:pt x="74" y="12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2" y="2"/>
                  </a:lnTo>
                  <a:lnTo>
                    <a:pt x="50" y="4"/>
                  </a:lnTo>
                  <a:lnTo>
                    <a:pt x="36" y="8"/>
                  </a:lnTo>
                  <a:lnTo>
                    <a:pt x="26" y="14"/>
                  </a:lnTo>
                  <a:lnTo>
                    <a:pt x="16" y="22"/>
                  </a:lnTo>
                  <a:lnTo>
                    <a:pt x="8" y="30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3" name="Freeform 94"/>
            <p:cNvSpPr>
              <a:spLocks/>
            </p:cNvSpPr>
            <p:nvPr/>
          </p:nvSpPr>
          <p:spPr bwMode="auto">
            <a:xfrm>
              <a:off x="4042611" y="2602832"/>
              <a:ext cx="3128211" cy="2213811"/>
            </a:xfrm>
            <a:custGeom>
              <a:avLst/>
              <a:gdLst/>
              <a:ahLst/>
              <a:cxnLst>
                <a:cxn ang="0">
                  <a:pos x="390" y="276"/>
                </a:cxn>
                <a:cxn ang="0">
                  <a:pos x="356" y="246"/>
                </a:cxn>
                <a:cxn ang="0">
                  <a:pos x="326" y="212"/>
                </a:cxn>
                <a:cxn ang="0">
                  <a:pos x="278" y="132"/>
                </a:cxn>
                <a:cxn ang="0">
                  <a:pos x="240" y="74"/>
                </a:cxn>
                <a:cxn ang="0">
                  <a:pos x="208" y="42"/>
                </a:cxn>
                <a:cxn ang="0">
                  <a:pos x="172" y="16"/>
                </a:cxn>
                <a:cxn ang="0">
                  <a:pos x="150" y="8"/>
                </a:cxn>
                <a:cxn ang="0">
                  <a:pos x="120" y="0"/>
                </a:cxn>
                <a:cxn ang="0">
                  <a:pos x="88" y="0"/>
                </a:cxn>
                <a:cxn ang="0">
                  <a:pos x="58" y="8"/>
                </a:cxn>
                <a:cxn ang="0">
                  <a:pos x="32" y="26"/>
                </a:cxn>
                <a:cxn ang="0">
                  <a:pos x="24" y="34"/>
                </a:cxn>
                <a:cxn ang="0">
                  <a:pos x="8" y="62"/>
                </a:cxn>
                <a:cxn ang="0">
                  <a:pos x="0" y="108"/>
                </a:cxn>
                <a:cxn ang="0">
                  <a:pos x="6" y="140"/>
                </a:cxn>
                <a:cxn ang="0">
                  <a:pos x="14" y="160"/>
                </a:cxn>
                <a:cxn ang="0">
                  <a:pos x="28" y="176"/>
                </a:cxn>
                <a:cxn ang="0">
                  <a:pos x="36" y="182"/>
                </a:cxn>
                <a:cxn ang="0">
                  <a:pos x="22" y="170"/>
                </a:cxn>
                <a:cxn ang="0">
                  <a:pos x="8" y="142"/>
                </a:cxn>
                <a:cxn ang="0">
                  <a:pos x="4" y="120"/>
                </a:cxn>
                <a:cxn ang="0">
                  <a:pos x="8" y="92"/>
                </a:cxn>
                <a:cxn ang="0">
                  <a:pos x="16" y="60"/>
                </a:cxn>
                <a:cxn ang="0">
                  <a:pos x="22" y="48"/>
                </a:cxn>
                <a:cxn ang="0">
                  <a:pos x="36" y="30"/>
                </a:cxn>
                <a:cxn ang="0">
                  <a:pos x="54" y="18"/>
                </a:cxn>
                <a:cxn ang="0">
                  <a:pos x="86" y="8"/>
                </a:cxn>
                <a:cxn ang="0">
                  <a:pos x="132" y="10"/>
                </a:cxn>
                <a:cxn ang="0">
                  <a:pos x="174" y="24"/>
                </a:cxn>
                <a:cxn ang="0">
                  <a:pos x="190" y="34"/>
                </a:cxn>
                <a:cxn ang="0">
                  <a:pos x="218" y="62"/>
                </a:cxn>
                <a:cxn ang="0">
                  <a:pos x="254" y="112"/>
                </a:cxn>
                <a:cxn ang="0">
                  <a:pos x="274" y="148"/>
                </a:cxn>
                <a:cxn ang="0">
                  <a:pos x="320" y="218"/>
                </a:cxn>
                <a:cxn ang="0">
                  <a:pos x="348" y="250"/>
                </a:cxn>
                <a:cxn ang="0">
                  <a:pos x="380" y="276"/>
                </a:cxn>
                <a:cxn ang="0">
                  <a:pos x="382" y="276"/>
                </a:cxn>
                <a:cxn ang="0">
                  <a:pos x="390" y="276"/>
                </a:cxn>
              </a:cxnLst>
              <a:rect l="0" t="0" r="r" b="b"/>
              <a:pathLst>
                <a:path w="390" h="276">
                  <a:moveTo>
                    <a:pt x="390" y="276"/>
                  </a:moveTo>
                  <a:lnTo>
                    <a:pt x="390" y="276"/>
                  </a:lnTo>
                  <a:lnTo>
                    <a:pt x="372" y="262"/>
                  </a:lnTo>
                  <a:lnTo>
                    <a:pt x="356" y="246"/>
                  </a:lnTo>
                  <a:lnTo>
                    <a:pt x="340" y="230"/>
                  </a:lnTo>
                  <a:lnTo>
                    <a:pt x="326" y="212"/>
                  </a:lnTo>
                  <a:lnTo>
                    <a:pt x="302" y="172"/>
                  </a:lnTo>
                  <a:lnTo>
                    <a:pt x="278" y="132"/>
                  </a:lnTo>
                  <a:lnTo>
                    <a:pt x="252" y="92"/>
                  </a:lnTo>
                  <a:lnTo>
                    <a:pt x="240" y="74"/>
                  </a:lnTo>
                  <a:lnTo>
                    <a:pt x="224" y="56"/>
                  </a:lnTo>
                  <a:lnTo>
                    <a:pt x="208" y="42"/>
                  </a:lnTo>
                  <a:lnTo>
                    <a:pt x="192" y="28"/>
                  </a:lnTo>
                  <a:lnTo>
                    <a:pt x="172" y="16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36" y="4"/>
                  </a:lnTo>
                  <a:lnTo>
                    <a:pt x="120" y="0"/>
                  </a:lnTo>
                  <a:lnTo>
                    <a:pt x="104" y="0"/>
                  </a:lnTo>
                  <a:lnTo>
                    <a:pt x="88" y="0"/>
                  </a:lnTo>
                  <a:lnTo>
                    <a:pt x="74" y="2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24" y="34"/>
                  </a:lnTo>
                  <a:lnTo>
                    <a:pt x="18" y="42"/>
                  </a:lnTo>
                  <a:lnTo>
                    <a:pt x="8" y="62"/>
                  </a:lnTo>
                  <a:lnTo>
                    <a:pt x="2" y="84"/>
                  </a:lnTo>
                  <a:lnTo>
                    <a:pt x="0" y="108"/>
                  </a:lnTo>
                  <a:lnTo>
                    <a:pt x="2" y="130"/>
                  </a:lnTo>
                  <a:lnTo>
                    <a:pt x="6" y="140"/>
                  </a:lnTo>
                  <a:lnTo>
                    <a:pt x="10" y="150"/>
                  </a:lnTo>
                  <a:lnTo>
                    <a:pt x="14" y="160"/>
                  </a:lnTo>
                  <a:lnTo>
                    <a:pt x="20" y="168"/>
                  </a:lnTo>
                  <a:lnTo>
                    <a:pt x="28" y="176"/>
                  </a:lnTo>
                  <a:lnTo>
                    <a:pt x="36" y="182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2" y="170"/>
                  </a:lnTo>
                  <a:lnTo>
                    <a:pt x="14" y="158"/>
                  </a:lnTo>
                  <a:lnTo>
                    <a:pt x="8" y="142"/>
                  </a:lnTo>
                  <a:lnTo>
                    <a:pt x="6" y="132"/>
                  </a:lnTo>
                  <a:lnTo>
                    <a:pt x="4" y="120"/>
                  </a:lnTo>
                  <a:lnTo>
                    <a:pt x="6" y="108"/>
                  </a:lnTo>
                  <a:lnTo>
                    <a:pt x="8" y="92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8" y="40"/>
                  </a:lnTo>
                  <a:lnTo>
                    <a:pt x="36" y="30"/>
                  </a:lnTo>
                  <a:lnTo>
                    <a:pt x="44" y="24"/>
                  </a:lnTo>
                  <a:lnTo>
                    <a:pt x="54" y="18"/>
                  </a:lnTo>
                  <a:lnTo>
                    <a:pt x="64" y="14"/>
                  </a:lnTo>
                  <a:lnTo>
                    <a:pt x="86" y="8"/>
                  </a:lnTo>
                  <a:lnTo>
                    <a:pt x="110" y="8"/>
                  </a:lnTo>
                  <a:lnTo>
                    <a:pt x="132" y="10"/>
                  </a:lnTo>
                  <a:lnTo>
                    <a:pt x="154" y="16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90" y="34"/>
                  </a:lnTo>
                  <a:lnTo>
                    <a:pt x="204" y="48"/>
                  </a:lnTo>
                  <a:lnTo>
                    <a:pt x="218" y="62"/>
                  </a:lnTo>
                  <a:lnTo>
                    <a:pt x="232" y="78"/>
                  </a:lnTo>
                  <a:lnTo>
                    <a:pt x="254" y="112"/>
                  </a:lnTo>
                  <a:lnTo>
                    <a:pt x="274" y="148"/>
                  </a:lnTo>
                  <a:lnTo>
                    <a:pt x="274" y="148"/>
                  </a:lnTo>
                  <a:lnTo>
                    <a:pt x="296" y="184"/>
                  </a:lnTo>
                  <a:lnTo>
                    <a:pt x="320" y="218"/>
                  </a:lnTo>
                  <a:lnTo>
                    <a:pt x="334" y="236"/>
                  </a:lnTo>
                  <a:lnTo>
                    <a:pt x="348" y="250"/>
                  </a:lnTo>
                  <a:lnTo>
                    <a:pt x="364" y="264"/>
                  </a:lnTo>
                  <a:lnTo>
                    <a:pt x="380" y="276"/>
                  </a:lnTo>
                  <a:lnTo>
                    <a:pt x="380" y="276"/>
                  </a:lnTo>
                  <a:lnTo>
                    <a:pt x="382" y="276"/>
                  </a:lnTo>
                  <a:lnTo>
                    <a:pt x="386" y="276"/>
                  </a:lnTo>
                  <a:lnTo>
                    <a:pt x="390" y="276"/>
                  </a:lnTo>
                  <a:lnTo>
                    <a:pt x="390" y="2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4" name="Freeform 95"/>
            <p:cNvSpPr>
              <a:spLocks/>
            </p:cNvSpPr>
            <p:nvPr/>
          </p:nvSpPr>
          <p:spPr bwMode="auto">
            <a:xfrm>
              <a:off x="6497053" y="1399674"/>
              <a:ext cx="1171074" cy="1074821"/>
            </a:xfrm>
            <a:custGeom>
              <a:avLst/>
              <a:gdLst/>
              <a:ahLst/>
              <a:cxnLst>
                <a:cxn ang="0">
                  <a:pos x="18" y="134"/>
                </a:cxn>
                <a:cxn ang="0">
                  <a:pos x="10" y="8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32" y="32"/>
                </a:cxn>
                <a:cxn ang="0">
                  <a:pos x="62" y="10"/>
                </a:cxn>
                <a:cxn ang="0">
                  <a:pos x="76" y="6"/>
                </a:cxn>
                <a:cxn ang="0">
                  <a:pos x="104" y="8"/>
                </a:cxn>
                <a:cxn ang="0">
                  <a:pos x="126" y="24"/>
                </a:cxn>
                <a:cxn ang="0">
                  <a:pos x="138" y="48"/>
                </a:cxn>
                <a:cxn ang="0">
                  <a:pos x="140" y="64"/>
                </a:cxn>
                <a:cxn ang="0">
                  <a:pos x="134" y="82"/>
                </a:cxn>
                <a:cxn ang="0">
                  <a:pos x="120" y="96"/>
                </a:cxn>
                <a:cxn ang="0">
                  <a:pos x="114" y="100"/>
                </a:cxn>
                <a:cxn ang="0">
                  <a:pos x="100" y="96"/>
                </a:cxn>
                <a:cxn ang="0">
                  <a:pos x="80" y="82"/>
                </a:cxn>
                <a:cxn ang="0">
                  <a:pos x="72" y="72"/>
                </a:cxn>
                <a:cxn ang="0">
                  <a:pos x="66" y="56"/>
                </a:cxn>
                <a:cxn ang="0">
                  <a:pos x="70" y="40"/>
                </a:cxn>
                <a:cxn ang="0">
                  <a:pos x="72" y="36"/>
                </a:cxn>
                <a:cxn ang="0">
                  <a:pos x="82" y="34"/>
                </a:cxn>
                <a:cxn ang="0">
                  <a:pos x="94" y="42"/>
                </a:cxn>
                <a:cxn ang="0">
                  <a:pos x="98" y="50"/>
                </a:cxn>
                <a:cxn ang="0">
                  <a:pos x="96" y="64"/>
                </a:cxn>
                <a:cxn ang="0">
                  <a:pos x="88" y="74"/>
                </a:cxn>
                <a:cxn ang="0">
                  <a:pos x="92" y="72"/>
                </a:cxn>
                <a:cxn ang="0">
                  <a:pos x="102" y="52"/>
                </a:cxn>
                <a:cxn ang="0">
                  <a:pos x="102" y="40"/>
                </a:cxn>
                <a:cxn ang="0">
                  <a:pos x="98" y="36"/>
                </a:cxn>
                <a:cxn ang="0">
                  <a:pos x="86" y="30"/>
                </a:cxn>
                <a:cxn ang="0">
                  <a:pos x="80" y="30"/>
                </a:cxn>
                <a:cxn ang="0">
                  <a:pos x="70" y="34"/>
                </a:cxn>
                <a:cxn ang="0">
                  <a:pos x="62" y="42"/>
                </a:cxn>
                <a:cxn ang="0">
                  <a:pos x="60" y="54"/>
                </a:cxn>
                <a:cxn ang="0">
                  <a:pos x="64" y="66"/>
                </a:cxn>
                <a:cxn ang="0">
                  <a:pos x="70" y="78"/>
                </a:cxn>
                <a:cxn ang="0">
                  <a:pos x="86" y="94"/>
                </a:cxn>
                <a:cxn ang="0">
                  <a:pos x="108" y="104"/>
                </a:cxn>
                <a:cxn ang="0">
                  <a:pos x="128" y="98"/>
                </a:cxn>
                <a:cxn ang="0">
                  <a:pos x="138" y="88"/>
                </a:cxn>
                <a:cxn ang="0">
                  <a:pos x="144" y="74"/>
                </a:cxn>
                <a:cxn ang="0">
                  <a:pos x="142" y="42"/>
                </a:cxn>
                <a:cxn ang="0">
                  <a:pos x="136" y="28"/>
                </a:cxn>
                <a:cxn ang="0">
                  <a:pos x="116" y="8"/>
                </a:cxn>
                <a:cxn ang="0">
                  <a:pos x="88" y="0"/>
                </a:cxn>
                <a:cxn ang="0">
                  <a:pos x="70" y="4"/>
                </a:cxn>
                <a:cxn ang="0">
                  <a:pos x="38" y="18"/>
                </a:cxn>
                <a:cxn ang="0">
                  <a:pos x="24" y="32"/>
                </a:cxn>
                <a:cxn ang="0">
                  <a:pos x="8" y="52"/>
                </a:cxn>
                <a:cxn ang="0">
                  <a:pos x="0" y="76"/>
                </a:cxn>
                <a:cxn ang="0">
                  <a:pos x="0" y="84"/>
                </a:cxn>
                <a:cxn ang="0">
                  <a:pos x="2" y="114"/>
                </a:cxn>
                <a:cxn ang="0">
                  <a:pos x="6" y="130"/>
                </a:cxn>
                <a:cxn ang="0">
                  <a:pos x="6" y="128"/>
                </a:cxn>
                <a:cxn ang="0">
                  <a:pos x="8" y="124"/>
                </a:cxn>
                <a:cxn ang="0">
                  <a:pos x="18" y="134"/>
                </a:cxn>
              </a:cxnLst>
              <a:rect l="0" t="0" r="r" b="b"/>
              <a:pathLst>
                <a:path w="146" h="134">
                  <a:moveTo>
                    <a:pt x="18" y="134"/>
                  </a:moveTo>
                  <a:lnTo>
                    <a:pt x="18" y="134"/>
                  </a:lnTo>
                  <a:lnTo>
                    <a:pt x="12" y="100"/>
                  </a:lnTo>
                  <a:lnTo>
                    <a:pt x="10" y="82"/>
                  </a:lnTo>
                  <a:lnTo>
                    <a:pt x="10" y="7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0" y="48"/>
                  </a:lnTo>
                  <a:lnTo>
                    <a:pt x="32" y="32"/>
                  </a:lnTo>
                  <a:lnTo>
                    <a:pt x="46" y="2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76" y="6"/>
                  </a:lnTo>
                  <a:lnTo>
                    <a:pt x="90" y="6"/>
                  </a:lnTo>
                  <a:lnTo>
                    <a:pt x="104" y="8"/>
                  </a:lnTo>
                  <a:lnTo>
                    <a:pt x="116" y="14"/>
                  </a:lnTo>
                  <a:lnTo>
                    <a:pt x="126" y="24"/>
                  </a:lnTo>
                  <a:lnTo>
                    <a:pt x="134" y="34"/>
                  </a:lnTo>
                  <a:lnTo>
                    <a:pt x="138" y="48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38" y="72"/>
                  </a:lnTo>
                  <a:lnTo>
                    <a:pt x="134" y="82"/>
                  </a:lnTo>
                  <a:lnTo>
                    <a:pt x="128" y="90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14" y="100"/>
                  </a:lnTo>
                  <a:lnTo>
                    <a:pt x="106" y="98"/>
                  </a:lnTo>
                  <a:lnTo>
                    <a:pt x="100" y="96"/>
                  </a:lnTo>
                  <a:lnTo>
                    <a:pt x="92" y="92"/>
                  </a:lnTo>
                  <a:lnTo>
                    <a:pt x="80" y="8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68" y="64"/>
                  </a:lnTo>
                  <a:lnTo>
                    <a:pt x="66" y="56"/>
                  </a:lnTo>
                  <a:lnTo>
                    <a:pt x="66" y="48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2" y="36"/>
                  </a:lnTo>
                  <a:lnTo>
                    <a:pt x="76" y="34"/>
                  </a:lnTo>
                  <a:lnTo>
                    <a:pt x="82" y="34"/>
                  </a:lnTo>
                  <a:lnTo>
                    <a:pt x="86" y="36"/>
                  </a:lnTo>
                  <a:lnTo>
                    <a:pt x="94" y="42"/>
                  </a:lnTo>
                  <a:lnTo>
                    <a:pt x="98" y="50"/>
                  </a:lnTo>
                  <a:lnTo>
                    <a:pt x="98" y="50"/>
                  </a:lnTo>
                  <a:lnTo>
                    <a:pt x="98" y="56"/>
                  </a:lnTo>
                  <a:lnTo>
                    <a:pt x="96" y="64"/>
                  </a:lnTo>
                  <a:lnTo>
                    <a:pt x="92" y="70"/>
                  </a:lnTo>
                  <a:lnTo>
                    <a:pt x="88" y="74"/>
                  </a:lnTo>
                  <a:lnTo>
                    <a:pt x="88" y="74"/>
                  </a:lnTo>
                  <a:lnTo>
                    <a:pt x="92" y="72"/>
                  </a:lnTo>
                  <a:lnTo>
                    <a:pt x="98" y="64"/>
                  </a:lnTo>
                  <a:lnTo>
                    <a:pt x="102" y="52"/>
                  </a:lnTo>
                  <a:lnTo>
                    <a:pt x="102" y="46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98" y="36"/>
                  </a:lnTo>
                  <a:lnTo>
                    <a:pt x="92" y="32"/>
                  </a:lnTo>
                  <a:lnTo>
                    <a:pt x="86" y="30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74" y="30"/>
                  </a:lnTo>
                  <a:lnTo>
                    <a:pt x="70" y="34"/>
                  </a:lnTo>
                  <a:lnTo>
                    <a:pt x="66" y="38"/>
                  </a:lnTo>
                  <a:lnTo>
                    <a:pt x="62" y="42"/>
                  </a:lnTo>
                  <a:lnTo>
                    <a:pt x="60" y="48"/>
                  </a:lnTo>
                  <a:lnTo>
                    <a:pt x="60" y="54"/>
                  </a:lnTo>
                  <a:lnTo>
                    <a:pt x="60" y="6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70" y="78"/>
                  </a:lnTo>
                  <a:lnTo>
                    <a:pt x="78" y="86"/>
                  </a:lnTo>
                  <a:lnTo>
                    <a:pt x="86" y="94"/>
                  </a:lnTo>
                  <a:lnTo>
                    <a:pt x="96" y="100"/>
                  </a:lnTo>
                  <a:lnTo>
                    <a:pt x="108" y="104"/>
                  </a:lnTo>
                  <a:lnTo>
                    <a:pt x="118" y="102"/>
                  </a:lnTo>
                  <a:lnTo>
                    <a:pt x="128" y="98"/>
                  </a:lnTo>
                  <a:lnTo>
                    <a:pt x="138" y="88"/>
                  </a:lnTo>
                  <a:lnTo>
                    <a:pt x="138" y="88"/>
                  </a:lnTo>
                  <a:lnTo>
                    <a:pt x="142" y="82"/>
                  </a:lnTo>
                  <a:lnTo>
                    <a:pt x="144" y="74"/>
                  </a:lnTo>
                  <a:lnTo>
                    <a:pt x="146" y="58"/>
                  </a:lnTo>
                  <a:lnTo>
                    <a:pt x="142" y="42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28" y="16"/>
                  </a:lnTo>
                  <a:lnTo>
                    <a:pt x="116" y="8"/>
                  </a:lnTo>
                  <a:lnTo>
                    <a:pt x="102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70" y="4"/>
                  </a:lnTo>
                  <a:lnTo>
                    <a:pt x="54" y="10"/>
                  </a:lnTo>
                  <a:lnTo>
                    <a:pt x="38" y="18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4" y="40"/>
                  </a:lnTo>
                  <a:lnTo>
                    <a:pt x="8" y="52"/>
                  </a:lnTo>
                  <a:lnTo>
                    <a:pt x="4" y="6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14"/>
                  </a:lnTo>
                  <a:lnTo>
                    <a:pt x="6" y="128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6" y="124"/>
                  </a:lnTo>
                  <a:lnTo>
                    <a:pt x="8" y="124"/>
                  </a:lnTo>
                  <a:lnTo>
                    <a:pt x="12" y="126"/>
                  </a:lnTo>
                  <a:lnTo>
                    <a:pt x="18" y="134"/>
                  </a:lnTo>
                  <a:lnTo>
                    <a:pt x="18" y="1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5" name="Freeform 96"/>
            <p:cNvSpPr>
              <a:spLocks/>
            </p:cNvSpPr>
            <p:nvPr/>
          </p:nvSpPr>
          <p:spPr bwMode="auto">
            <a:xfrm>
              <a:off x="5871411" y="5731042"/>
              <a:ext cx="1219200" cy="1090863"/>
            </a:xfrm>
            <a:custGeom>
              <a:avLst/>
              <a:gdLst/>
              <a:ahLst/>
              <a:cxnLst>
                <a:cxn ang="0">
                  <a:pos x="144" y="62"/>
                </a:cxn>
                <a:cxn ang="0">
                  <a:pos x="122" y="24"/>
                </a:cxn>
                <a:cxn ang="0">
                  <a:pos x="110" y="16"/>
                </a:cxn>
                <a:cxn ang="0">
                  <a:pos x="94" y="10"/>
                </a:cxn>
                <a:cxn ang="0">
                  <a:pos x="78" y="8"/>
                </a:cxn>
                <a:cxn ang="0">
                  <a:pos x="42" y="18"/>
                </a:cxn>
                <a:cxn ang="0">
                  <a:pos x="30" y="26"/>
                </a:cxn>
                <a:cxn ang="0">
                  <a:pos x="12" y="50"/>
                </a:cxn>
                <a:cxn ang="0">
                  <a:pos x="6" y="78"/>
                </a:cxn>
                <a:cxn ang="0">
                  <a:pos x="14" y="106"/>
                </a:cxn>
                <a:cxn ang="0">
                  <a:pos x="22" y="118"/>
                </a:cxn>
                <a:cxn ang="0">
                  <a:pos x="36" y="126"/>
                </a:cxn>
                <a:cxn ang="0">
                  <a:pos x="52" y="126"/>
                </a:cxn>
                <a:cxn ang="0">
                  <a:pos x="58" y="122"/>
                </a:cxn>
                <a:cxn ang="0">
                  <a:pos x="68" y="110"/>
                </a:cxn>
                <a:cxn ang="0">
                  <a:pos x="72" y="84"/>
                </a:cxn>
                <a:cxn ang="0">
                  <a:pos x="72" y="68"/>
                </a:cxn>
                <a:cxn ang="0">
                  <a:pos x="68" y="54"/>
                </a:cxn>
                <a:cxn ang="0">
                  <a:pos x="56" y="44"/>
                </a:cxn>
                <a:cxn ang="0">
                  <a:pos x="50" y="44"/>
                </a:cxn>
                <a:cxn ang="0">
                  <a:pos x="44" y="50"/>
                </a:cxn>
                <a:cxn ang="0">
                  <a:pos x="38" y="66"/>
                </a:cxn>
                <a:cxn ang="0">
                  <a:pos x="40" y="74"/>
                </a:cxn>
                <a:cxn ang="0">
                  <a:pos x="50" y="82"/>
                </a:cxn>
                <a:cxn ang="0">
                  <a:pos x="62" y="84"/>
                </a:cxn>
                <a:cxn ang="0">
                  <a:pos x="58" y="84"/>
                </a:cxn>
                <a:cxn ang="0">
                  <a:pos x="44" y="82"/>
                </a:cxn>
                <a:cxn ang="0">
                  <a:pos x="34" y="76"/>
                </a:cxn>
                <a:cxn ang="0">
                  <a:pos x="32" y="72"/>
                </a:cxn>
                <a:cxn ang="0">
                  <a:pos x="34" y="58"/>
                </a:cxn>
                <a:cxn ang="0">
                  <a:pos x="40" y="46"/>
                </a:cxn>
                <a:cxn ang="0">
                  <a:pos x="46" y="42"/>
                </a:cxn>
                <a:cxn ang="0">
                  <a:pos x="56" y="40"/>
                </a:cxn>
                <a:cxn ang="0">
                  <a:pos x="66" y="42"/>
                </a:cxn>
                <a:cxn ang="0">
                  <a:pos x="72" y="52"/>
                </a:cxn>
                <a:cxn ang="0">
                  <a:pos x="76" y="58"/>
                </a:cxn>
                <a:cxn ang="0">
                  <a:pos x="78" y="84"/>
                </a:cxn>
                <a:cxn ang="0">
                  <a:pos x="72" y="110"/>
                </a:cxn>
                <a:cxn ang="0">
                  <a:pos x="58" y="128"/>
                </a:cxn>
                <a:cxn ang="0">
                  <a:pos x="34" y="136"/>
                </a:cxn>
                <a:cxn ang="0">
                  <a:pos x="28" y="134"/>
                </a:cxn>
                <a:cxn ang="0">
                  <a:pos x="16" y="126"/>
                </a:cxn>
                <a:cxn ang="0">
                  <a:pos x="4" y="106"/>
                </a:cxn>
                <a:cxn ang="0">
                  <a:pos x="0" y="92"/>
                </a:cxn>
                <a:cxn ang="0">
                  <a:pos x="2" y="60"/>
                </a:cxn>
                <a:cxn ang="0">
                  <a:pos x="18" y="32"/>
                </a:cxn>
                <a:cxn ang="0">
                  <a:pos x="32" y="20"/>
                </a:cxn>
                <a:cxn ang="0">
                  <a:pos x="64" y="4"/>
                </a:cxn>
                <a:cxn ang="0">
                  <a:pos x="82" y="0"/>
                </a:cxn>
                <a:cxn ang="0">
                  <a:pos x="106" y="2"/>
                </a:cxn>
                <a:cxn ang="0">
                  <a:pos x="126" y="14"/>
                </a:cxn>
                <a:cxn ang="0">
                  <a:pos x="134" y="22"/>
                </a:cxn>
                <a:cxn ang="0">
                  <a:pos x="152" y="56"/>
                </a:cxn>
                <a:cxn ang="0">
                  <a:pos x="148" y="60"/>
                </a:cxn>
                <a:cxn ang="0">
                  <a:pos x="144" y="62"/>
                </a:cxn>
              </a:cxnLst>
              <a:rect l="0" t="0" r="r" b="b"/>
              <a:pathLst>
                <a:path w="152" h="136">
                  <a:moveTo>
                    <a:pt x="144" y="62"/>
                  </a:moveTo>
                  <a:lnTo>
                    <a:pt x="144" y="62"/>
                  </a:lnTo>
                  <a:lnTo>
                    <a:pt x="130" y="36"/>
                  </a:lnTo>
                  <a:lnTo>
                    <a:pt x="122" y="24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02" y="12"/>
                  </a:lnTo>
                  <a:lnTo>
                    <a:pt x="94" y="10"/>
                  </a:lnTo>
                  <a:lnTo>
                    <a:pt x="86" y="8"/>
                  </a:lnTo>
                  <a:lnTo>
                    <a:pt x="78" y="8"/>
                  </a:lnTo>
                  <a:lnTo>
                    <a:pt x="60" y="10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0" y="26"/>
                  </a:lnTo>
                  <a:lnTo>
                    <a:pt x="20" y="36"/>
                  </a:lnTo>
                  <a:lnTo>
                    <a:pt x="12" y="50"/>
                  </a:lnTo>
                  <a:lnTo>
                    <a:pt x="8" y="64"/>
                  </a:lnTo>
                  <a:lnTo>
                    <a:pt x="6" y="78"/>
                  </a:lnTo>
                  <a:lnTo>
                    <a:pt x="8" y="92"/>
                  </a:lnTo>
                  <a:lnTo>
                    <a:pt x="14" y="106"/>
                  </a:lnTo>
                  <a:lnTo>
                    <a:pt x="22" y="118"/>
                  </a:lnTo>
                  <a:lnTo>
                    <a:pt x="22" y="118"/>
                  </a:lnTo>
                  <a:lnTo>
                    <a:pt x="28" y="124"/>
                  </a:lnTo>
                  <a:lnTo>
                    <a:pt x="36" y="126"/>
                  </a:lnTo>
                  <a:lnTo>
                    <a:pt x="44" y="128"/>
                  </a:lnTo>
                  <a:lnTo>
                    <a:pt x="52" y="126"/>
                  </a:lnTo>
                  <a:lnTo>
                    <a:pt x="52" y="126"/>
                  </a:lnTo>
                  <a:lnTo>
                    <a:pt x="58" y="122"/>
                  </a:lnTo>
                  <a:lnTo>
                    <a:pt x="64" y="116"/>
                  </a:lnTo>
                  <a:lnTo>
                    <a:pt x="68" y="110"/>
                  </a:lnTo>
                  <a:lnTo>
                    <a:pt x="70" y="100"/>
                  </a:lnTo>
                  <a:lnTo>
                    <a:pt x="72" y="84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0" y="60"/>
                  </a:lnTo>
                  <a:lnTo>
                    <a:pt x="68" y="54"/>
                  </a:lnTo>
                  <a:lnTo>
                    <a:pt x="62" y="48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0" y="44"/>
                  </a:lnTo>
                  <a:lnTo>
                    <a:pt x="46" y="46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8" y="66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44" y="80"/>
                  </a:lnTo>
                  <a:lnTo>
                    <a:pt x="50" y="82"/>
                  </a:lnTo>
                  <a:lnTo>
                    <a:pt x="56" y="84"/>
                  </a:lnTo>
                  <a:lnTo>
                    <a:pt x="62" y="84"/>
                  </a:lnTo>
                  <a:lnTo>
                    <a:pt x="62" y="84"/>
                  </a:lnTo>
                  <a:lnTo>
                    <a:pt x="58" y="84"/>
                  </a:lnTo>
                  <a:lnTo>
                    <a:pt x="48" y="84"/>
                  </a:lnTo>
                  <a:lnTo>
                    <a:pt x="44" y="82"/>
                  </a:lnTo>
                  <a:lnTo>
                    <a:pt x="38" y="80"/>
                  </a:lnTo>
                  <a:lnTo>
                    <a:pt x="34" y="76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64"/>
                  </a:lnTo>
                  <a:lnTo>
                    <a:pt x="34" y="58"/>
                  </a:lnTo>
                  <a:lnTo>
                    <a:pt x="36" y="5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6" y="42"/>
                  </a:lnTo>
                  <a:lnTo>
                    <a:pt x="50" y="40"/>
                  </a:lnTo>
                  <a:lnTo>
                    <a:pt x="56" y="40"/>
                  </a:lnTo>
                  <a:lnTo>
                    <a:pt x="62" y="40"/>
                  </a:lnTo>
                  <a:lnTo>
                    <a:pt x="66" y="42"/>
                  </a:lnTo>
                  <a:lnTo>
                    <a:pt x="70" y="46"/>
                  </a:lnTo>
                  <a:lnTo>
                    <a:pt x="72" y="52"/>
                  </a:lnTo>
                  <a:lnTo>
                    <a:pt x="76" y="58"/>
                  </a:lnTo>
                  <a:lnTo>
                    <a:pt x="76" y="58"/>
                  </a:lnTo>
                  <a:lnTo>
                    <a:pt x="76" y="72"/>
                  </a:lnTo>
                  <a:lnTo>
                    <a:pt x="78" y="84"/>
                  </a:lnTo>
                  <a:lnTo>
                    <a:pt x="76" y="98"/>
                  </a:lnTo>
                  <a:lnTo>
                    <a:pt x="72" y="110"/>
                  </a:lnTo>
                  <a:lnTo>
                    <a:pt x="66" y="120"/>
                  </a:lnTo>
                  <a:lnTo>
                    <a:pt x="58" y="128"/>
                  </a:lnTo>
                  <a:lnTo>
                    <a:pt x="48" y="134"/>
                  </a:lnTo>
                  <a:lnTo>
                    <a:pt x="34" y="136"/>
                  </a:lnTo>
                  <a:lnTo>
                    <a:pt x="34" y="136"/>
                  </a:lnTo>
                  <a:lnTo>
                    <a:pt x="28" y="134"/>
                  </a:lnTo>
                  <a:lnTo>
                    <a:pt x="22" y="130"/>
                  </a:lnTo>
                  <a:lnTo>
                    <a:pt x="16" y="126"/>
                  </a:lnTo>
                  <a:lnTo>
                    <a:pt x="12" y="120"/>
                  </a:lnTo>
                  <a:lnTo>
                    <a:pt x="4" y="10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76"/>
                  </a:lnTo>
                  <a:lnTo>
                    <a:pt x="2" y="60"/>
                  </a:lnTo>
                  <a:lnTo>
                    <a:pt x="8" y="46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32" y="20"/>
                  </a:lnTo>
                  <a:lnTo>
                    <a:pt x="48" y="10"/>
                  </a:lnTo>
                  <a:lnTo>
                    <a:pt x="64" y="4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94" y="0"/>
                  </a:lnTo>
                  <a:lnTo>
                    <a:pt x="106" y="2"/>
                  </a:lnTo>
                  <a:lnTo>
                    <a:pt x="116" y="8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34" y="22"/>
                  </a:lnTo>
                  <a:lnTo>
                    <a:pt x="140" y="32"/>
                  </a:lnTo>
                  <a:lnTo>
                    <a:pt x="152" y="56"/>
                  </a:lnTo>
                  <a:lnTo>
                    <a:pt x="152" y="56"/>
                  </a:lnTo>
                  <a:lnTo>
                    <a:pt x="148" y="60"/>
                  </a:lnTo>
                  <a:lnTo>
                    <a:pt x="144" y="62"/>
                  </a:lnTo>
                  <a:lnTo>
                    <a:pt x="144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6" name="Freeform 97"/>
            <p:cNvSpPr>
              <a:spLocks/>
            </p:cNvSpPr>
            <p:nvPr/>
          </p:nvSpPr>
          <p:spPr bwMode="auto">
            <a:xfrm>
              <a:off x="6593305" y="854242"/>
              <a:ext cx="256674" cy="737937"/>
            </a:xfrm>
            <a:custGeom>
              <a:avLst/>
              <a:gdLst/>
              <a:ahLst/>
              <a:cxnLst>
                <a:cxn ang="0">
                  <a:pos x="22" y="56"/>
                </a:cxn>
                <a:cxn ang="0">
                  <a:pos x="22" y="56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6" y="18"/>
                </a:cxn>
                <a:cxn ang="0">
                  <a:pos x="24" y="6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0" y="8"/>
                </a:cxn>
                <a:cxn ang="0">
                  <a:pos x="16" y="16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2" y="44"/>
                </a:cxn>
                <a:cxn ang="0">
                  <a:pos x="0" y="56"/>
                </a:cxn>
                <a:cxn ang="0">
                  <a:pos x="0" y="66"/>
                </a:cxn>
                <a:cxn ang="0">
                  <a:pos x="4" y="76"/>
                </a:cxn>
                <a:cxn ang="0">
                  <a:pos x="6" y="82"/>
                </a:cxn>
                <a:cxn ang="0">
                  <a:pos x="10" y="88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0" y="82"/>
                </a:cxn>
                <a:cxn ang="0">
                  <a:pos x="10" y="70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2" y="78"/>
                </a:cxn>
                <a:cxn ang="0">
                  <a:pos x="12" y="78"/>
                </a:cxn>
                <a:cxn ang="0">
                  <a:pos x="14" y="86"/>
                </a:cxn>
                <a:cxn ang="0">
                  <a:pos x="14" y="86"/>
                </a:cxn>
                <a:cxn ang="0">
                  <a:pos x="16" y="88"/>
                </a:cxn>
                <a:cxn ang="0">
                  <a:pos x="16" y="88"/>
                </a:cxn>
                <a:cxn ang="0">
                  <a:pos x="18" y="82"/>
                </a:cxn>
                <a:cxn ang="0">
                  <a:pos x="24" y="76"/>
                </a:cxn>
                <a:cxn ang="0">
                  <a:pos x="24" y="76"/>
                </a:cxn>
                <a:cxn ang="0">
                  <a:pos x="30" y="68"/>
                </a:cxn>
                <a:cxn ang="0">
                  <a:pos x="32" y="60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30" y="5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6"/>
                </a:cxn>
                <a:cxn ang="0">
                  <a:pos x="22" y="56"/>
                </a:cxn>
              </a:cxnLst>
              <a:rect l="0" t="0" r="r" b="b"/>
              <a:pathLst>
                <a:path w="32" h="92">
                  <a:moveTo>
                    <a:pt x="22" y="56"/>
                  </a:moveTo>
                  <a:lnTo>
                    <a:pt x="22" y="56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6" y="18"/>
                  </a:lnTo>
                  <a:lnTo>
                    <a:pt x="24" y="6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0" y="8"/>
                  </a:lnTo>
                  <a:lnTo>
                    <a:pt x="16" y="1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2" y="44"/>
                  </a:lnTo>
                  <a:lnTo>
                    <a:pt x="0" y="56"/>
                  </a:lnTo>
                  <a:lnTo>
                    <a:pt x="0" y="66"/>
                  </a:lnTo>
                  <a:lnTo>
                    <a:pt x="4" y="76"/>
                  </a:lnTo>
                  <a:lnTo>
                    <a:pt x="6" y="82"/>
                  </a:lnTo>
                  <a:lnTo>
                    <a:pt x="10" y="88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0" y="82"/>
                  </a:lnTo>
                  <a:lnTo>
                    <a:pt x="10" y="7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4" y="86"/>
                  </a:lnTo>
                  <a:lnTo>
                    <a:pt x="14" y="86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82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30" y="68"/>
                  </a:lnTo>
                  <a:lnTo>
                    <a:pt x="32" y="60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0" y="5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6"/>
                  </a:lnTo>
                  <a:lnTo>
                    <a:pt x="22" y="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7" name="Freeform 98"/>
            <p:cNvSpPr>
              <a:spLocks/>
            </p:cNvSpPr>
            <p:nvPr/>
          </p:nvSpPr>
          <p:spPr bwMode="auto">
            <a:xfrm>
              <a:off x="5518484" y="838200"/>
              <a:ext cx="336884" cy="946484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4" y="16"/>
                </a:cxn>
                <a:cxn ang="0">
                  <a:pos x="2" y="26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8" y="80"/>
                </a:cxn>
                <a:cxn ang="0">
                  <a:pos x="18" y="80"/>
                </a:cxn>
                <a:cxn ang="0">
                  <a:pos x="28" y="98"/>
                </a:cxn>
                <a:cxn ang="0">
                  <a:pos x="34" y="106"/>
                </a:cxn>
                <a:cxn ang="0">
                  <a:pos x="38" y="116"/>
                </a:cxn>
                <a:cxn ang="0">
                  <a:pos x="38" y="116"/>
                </a:cxn>
                <a:cxn ang="0">
                  <a:pos x="38" y="118"/>
                </a:cxn>
                <a:cxn ang="0">
                  <a:pos x="40" y="118"/>
                </a:cxn>
                <a:cxn ang="0">
                  <a:pos x="40" y="118"/>
                </a:cxn>
                <a:cxn ang="0">
                  <a:pos x="42" y="116"/>
                </a:cxn>
                <a:cxn ang="0">
                  <a:pos x="42" y="114"/>
                </a:cxn>
                <a:cxn ang="0">
                  <a:pos x="42" y="114"/>
                </a:cxn>
                <a:cxn ang="0">
                  <a:pos x="36" y="100"/>
                </a:cxn>
                <a:cxn ang="0">
                  <a:pos x="28" y="88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8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6" y="26"/>
                </a:cxn>
                <a:cxn ang="0">
                  <a:pos x="12" y="10"/>
                </a:cxn>
                <a:cxn ang="0">
                  <a:pos x="12" y="10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6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42" h="118">
                  <a:moveTo>
                    <a:pt x="12" y="2"/>
                  </a:moveTo>
                  <a:lnTo>
                    <a:pt x="12" y="2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16"/>
                  </a:lnTo>
                  <a:lnTo>
                    <a:pt x="2" y="2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28" y="98"/>
                  </a:lnTo>
                  <a:lnTo>
                    <a:pt x="34" y="106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38" y="118"/>
                  </a:lnTo>
                  <a:lnTo>
                    <a:pt x="40" y="118"/>
                  </a:lnTo>
                  <a:lnTo>
                    <a:pt x="40" y="118"/>
                  </a:lnTo>
                  <a:lnTo>
                    <a:pt x="42" y="116"/>
                  </a:lnTo>
                  <a:lnTo>
                    <a:pt x="42" y="114"/>
                  </a:lnTo>
                  <a:lnTo>
                    <a:pt x="42" y="114"/>
                  </a:lnTo>
                  <a:lnTo>
                    <a:pt x="36" y="100"/>
                  </a:lnTo>
                  <a:lnTo>
                    <a:pt x="28" y="88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8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26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8" name="Freeform 99"/>
            <p:cNvSpPr>
              <a:spLocks/>
            </p:cNvSpPr>
            <p:nvPr/>
          </p:nvSpPr>
          <p:spPr bwMode="auto">
            <a:xfrm>
              <a:off x="3481137" y="469232"/>
              <a:ext cx="1283368" cy="978568"/>
            </a:xfrm>
            <a:custGeom>
              <a:avLst/>
              <a:gdLst/>
              <a:ahLst/>
              <a:cxnLst>
                <a:cxn ang="0">
                  <a:pos x="30" y="40"/>
                </a:cxn>
                <a:cxn ang="0">
                  <a:pos x="20" y="44"/>
                </a:cxn>
                <a:cxn ang="0">
                  <a:pos x="10" y="42"/>
                </a:cxn>
                <a:cxn ang="0">
                  <a:pos x="8" y="40"/>
                </a:cxn>
                <a:cxn ang="0">
                  <a:pos x="6" y="36"/>
                </a:cxn>
                <a:cxn ang="0">
                  <a:pos x="8" y="24"/>
                </a:cxn>
                <a:cxn ang="0">
                  <a:pos x="10" y="22"/>
                </a:cxn>
                <a:cxn ang="0">
                  <a:pos x="14" y="16"/>
                </a:cxn>
                <a:cxn ang="0">
                  <a:pos x="26" y="8"/>
                </a:cxn>
                <a:cxn ang="0">
                  <a:pos x="32" y="6"/>
                </a:cxn>
                <a:cxn ang="0">
                  <a:pos x="46" y="6"/>
                </a:cxn>
                <a:cxn ang="0">
                  <a:pos x="60" y="12"/>
                </a:cxn>
                <a:cxn ang="0">
                  <a:pos x="74" y="20"/>
                </a:cxn>
                <a:cxn ang="0">
                  <a:pos x="82" y="32"/>
                </a:cxn>
                <a:cxn ang="0">
                  <a:pos x="86" y="48"/>
                </a:cxn>
                <a:cxn ang="0">
                  <a:pos x="88" y="64"/>
                </a:cxn>
                <a:cxn ang="0">
                  <a:pos x="96" y="90"/>
                </a:cxn>
                <a:cxn ang="0">
                  <a:pos x="102" y="96"/>
                </a:cxn>
                <a:cxn ang="0">
                  <a:pos x="128" y="114"/>
                </a:cxn>
                <a:cxn ang="0">
                  <a:pos x="142" y="120"/>
                </a:cxn>
                <a:cxn ang="0">
                  <a:pos x="150" y="122"/>
                </a:cxn>
                <a:cxn ang="0">
                  <a:pos x="158" y="122"/>
                </a:cxn>
                <a:cxn ang="0">
                  <a:pos x="160" y="120"/>
                </a:cxn>
                <a:cxn ang="0">
                  <a:pos x="158" y="118"/>
                </a:cxn>
                <a:cxn ang="0">
                  <a:pos x="156" y="118"/>
                </a:cxn>
                <a:cxn ang="0">
                  <a:pos x="144" y="116"/>
                </a:cxn>
                <a:cxn ang="0">
                  <a:pos x="130" y="110"/>
                </a:cxn>
                <a:cxn ang="0">
                  <a:pos x="116" y="102"/>
                </a:cxn>
                <a:cxn ang="0">
                  <a:pos x="104" y="92"/>
                </a:cxn>
                <a:cxn ang="0">
                  <a:pos x="96" y="80"/>
                </a:cxn>
                <a:cxn ang="0">
                  <a:pos x="92" y="64"/>
                </a:cxn>
                <a:cxn ang="0">
                  <a:pos x="88" y="38"/>
                </a:cxn>
                <a:cxn ang="0">
                  <a:pos x="86" y="30"/>
                </a:cxn>
                <a:cxn ang="0">
                  <a:pos x="76" y="16"/>
                </a:cxn>
                <a:cxn ang="0">
                  <a:pos x="62" y="6"/>
                </a:cxn>
                <a:cxn ang="0">
                  <a:pos x="48" y="2"/>
                </a:cxn>
                <a:cxn ang="0">
                  <a:pos x="32" y="2"/>
                </a:cxn>
                <a:cxn ang="0">
                  <a:pos x="24" y="4"/>
                </a:cxn>
                <a:cxn ang="0">
                  <a:pos x="10" y="12"/>
                </a:cxn>
                <a:cxn ang="0">
                  <a:pos x="6" y="20"/>
                </a:cxn>
                <a:cxn ang="0">
                  <a:pos x="4" y="22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8" y="48"/>
                </a:cxn>
                <a:cxn ang="0">
                  <a:pos x="20" y="48"/>
                </a:cxn>
                <a:cxn ang="0">
                  <a:pos x="32" y="44"/>
                </a:cxn>
                <a:cxn ang="0">
                  <a:pos x="34" y="42"/>
                </a:cxn>
                <a:cxn ang="0">
                  <a:pos x="32" y="40"/>
                </a:cxn>
                <a:cxn ang="0">
                  <a:pos x="30" y="40"/>
                </a:cxn>
              </a:cxnLst>
              <a:rect l="0" t="0" r="r" b="b"/>
              <a:pathLst>
                <a:path w="160" h="122">
                  <a:moveTo>
                    <a:pt x="30" y="40"/>
                  </a:moveTo>
                  <a:lnTo>
                    <a:pt x="30" y="40"/>
                  </a:lnTo>
                  <a:lnTo>
                    <a:pt x="24" y="42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8" y="40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16"/>
                  </a:lnTo>
                  <a:lnTo>
                    <a:pt x="20" y="10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40" y="6"/>
                  </a:lnTo>
                  <a:lnTo>
                    <a:pt x="46" y="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8" y="16"/>
                  </a:lnTo>
                  <a:lnTo>
                    <a:pt x="74" y="20"/>
                  </a:lnTo>
                  <a:lnTo>
                    <a:pt x="78" y="26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6" y="48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92" y="82"/>
                  </a:lnTo>
                  <a:lnTo>
                    <a:pt x="96" y="90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12" y="106"/>
                  </a:lnTo>
                  <a:lnTo>
                    <a:pt x="128" y="114"/>
                  </a:lnTo>
                  <a:lnTo>
                    <a:pt x="128" y="114"/>
                  </a:lnTo>
                  <a:lnTo>
                    <a:pt x="142" y="120"/>
                  </a:lnTo>
                  <a:lnTo>
                    <a:pt x="142" y="120"/>
                  </a:lnTo>
                  <a:lnTo>
                    <a:pt x="150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58" y="118"/>
                  </a:lnTo>
                  <a:lnTo>
                    <a:pt x="156" y="118"/>
                  </a:lnTo>
                  <a:lnTo>
                    <a:pt x="156" y="118"/>
                  </a:lnTo>
                  <a:lnTo>
                    <a:pt x="152" y="118"/>
                  </a:lnTo>
                  <a:lnTo>
                    <a:pt x="144" y="116"/>
                  </a:lnTo>
                  <a:lnTo>
                    <a:pt x="144" y="116"/>
                  </a:lnTo>
                  <a:lnTo>
                    <a:pt x="130" y="110"/>
                  </a:lnTo>
                  <a:lnTo>
                    <a:pt x="130" y="110"/>
                  </a:lnTo>
                  <a:lnTo>
                    <a:pt x="116" y="10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0" y="86"/>
                  </a:lnTo>
                  <a:lnTo>
                    <a:pt x="96" y="80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0" y="48"/>
                  </a:lnTo>
                  <a:lnTo>
                    <a:pt x="88" y="38"/>
                  </a:lnTo>
                  <a:lnTo>
                    <a:pt x="86" y="30"/>
                  </a:lnTo>
                  <a:lnTo>
                    <a:pt x="86" y="30"/>
                  </a:lnTo>
                  <a:lnTo>
                    <a:pt x="82" y="24"/>
                  </a:lnTo>
                  <a:lnTo>
                    <a:pt x="76" y="16"/>
                  </a:lnTo>
                  <a:lnTo>
                    <a:pt x="70" y="12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24" y="4"/>
                  </a:lnTo>
                  <a:lnTo>
                    <a:pt x="18" y="6"/>
                  </a:lnTo>
                  <a:lnTo>
                    <a:pt x="10" y="12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4" y="48"/>
                  </a:lnTo>
                  <a:lnTo>
                    <a:pt x="20" y="48"/>
                  </a:lnTo>
                  <a:lnTo>
                    <a:pt x="26" y="46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42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9" name="Freeform 100"/>
            <p:cNvSpPr>
              <a:spLocks/>
            </p:cNvSpPr>
            <p:nvPr/>
          </p:nvSpPr>
          <p:spPr bwMode="auto">
            <a:xfrm>
              <a:off x="7010400" y="4608095"/>
              <a:ext cx="1925053" cy="1251284"/>
            </a:xfrm>
            <a:custGeom>
              <a:avLst/>
              <a:gdLst/>
              <a:ahLst/>
              <a:cxnLst>
                <a:cxn ang="0">
                  <a:pos x="240" y="24"/>
                </a:cxn>
                <a:cxn ang="0">
                  <a:pos x="224" y="26"/>
                </a:cxn>
                <a:cxn ang="0">
                  <a:pos x="188" y="16"/>
                </a:cxn>
                <a:cxn ang="0">
                  <a:pos x="170" y="10"/>
                </a:cxn>
                <a:cxn ang="0">
                  <a:pos x="144" y="2"/>
                </a:cxn>
                <a:cxn ang="0">
                  <a:pos x="122" y="0"/>
                </a:cxn>
                <a:cxn ang="0">
                  <a:pos x="104" y="2"/>
                </a:cxn>
                <a:cxn ang="0">
                  <a:pos x="76" y="18"/>
                </a:cxn>
                <a:cxn ang="0">
                  <a:pos x="58" y="38"/>
                </a:cxn>
                <a:cxn ang="0">
                  <a:pos x="52" y="46"/>
                </a:cxn>
                <a:cxn ang="0">
                  <a:pos x="48" y="52"/>
                </a:cxn>
                <a:cxn ang="0">
                  <a:pos x="14" y="100"/>
                </a:cxn>
                <a:cxn ang="0">
                  <a:pos x="8" y="114"/>
                </a:cxn>
                <a:cxn ang="0">
                  <a:pos x="0" y="140"/>
                </a:cxn>
                <a:cxn ang="0">
                  <a:pos x="0" y="152"/>
                </a:cxn>
                <a:cxn ang="0">
                  <a:pos x="2" y="156"/>
                </a:cxn>
                <a:cxn ang="0">
                  <a:pos x="4" y="154"/>
                </a:cxn>
                <a:cxn ang="0">
                  <a:pos x="4" y="152"/>
                </a:cxn>
                <a:cxn ang="0">
                  <a:pos x="8" y="130"/>
                </a:cxn>
                <a:cxn ang="0">
                  <a:pos x="18" y="102"/>
                </a:cxn>
                <a:cxn ang="0">
                  <a:pos x="28" y="86"/>
                </a:cxn>
                <a:cxn ang="0">
                  <a:pos x="50" y="54"/>
                </a:cxn>
                <a:cxn ang="0">
                  <a:pos x="64" y="42"/>
                </a:cxn>
                <a:cxn ang="0">
                  <a:pos x="96" y="28"/>
                </a:cxn>
                <a:cxn ang="0">
                  <a:pos x="112" y="24"/>
                </a:cxn>
                <a:cxn ang="0">
                  <a:pos x="76" y="40"/>
                </a:cxn>
                <a:cxn ang="0">
                  <a:pos x="62" y="48"/>
                </a:cxn>
                <a:cxn ang="0">
                  <a:pos x="58" y="52"/>
                </a:cxn>
                <a:cxn ang="0">
                  <a:pos x="70" y="56"/>
                </a:cxn>
                <a:cxn ang="0">
                  <a:pos x="88" y="66"/>
                </a:cxn>
                <a:cxn ang="0">
                  <a:pos x="108" y="74"/>
                </a:cxn>
                <a:cxn ang="0">
                  <a:pos x="126" y="76"/>
                </a:cxn>
                <a:cxn ang="0">
                  <a:pos x="146" y="72"/>
                </a:cxn>
                <a:cxn ang="0">
                  <a:pos x="138" y="70"/>
                </a:cxn>
                <a:cxn ang="0">
                  <a:pos x="116" y="52"/>
                </a:cxn>
                <a:cxn ang="0">
                  <a:pos x="114" y="50"/>
                </a:cxn>
                <a:cxn ang="0">
                  <a:pos x="130" y="54"/>
                </a:cxn>
                <a:cxn ang="0">
                  <a:pos x="150" y="56"/>
                </a:cxn>
                <a:cxn ang="0">
                  <a:pos x="188" y="50"/>
                </a:cxn>
                <a:cxn ang="0">
                  <a:pos x="220" y="38"/>
                </a:cxn>
                <a:cxn ang="0">
                  <a:pos x="240" y="24"/>
                </a:cxn>
              </a:cxnLst>
              <a:rect l="0" t="0" r="r" b="b"/>
              <a:pathLst>
                <a:path w="240" h="156">
                  <a:moveTo>
                    <a:pt x="240" y="24"/>
                  </a:moveTo>
                  <a:lnTo>
                    <a:pt x="240" y="24"/>
                  </a:lnTo>
                  <a:lnTo>
                    <a:pt x="236" y="26"/>
                  </a:lnTo>
                  <a:lnTo>
                    <a:pt x="224" y="26"/>
                  </a:lnTo>
                  <a:lnTo>
                    <a:pt x="202" y="22"/>
                  </a:lnTo>
                  <a:lnTo>
                    <a:pt x="188" y="16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56" y="4"/>
                  </a:lnTo>
                  <a:lnTo>
                    <a:pt x="144" y="2"/>
                  </a:lnTo>
                  <a:lnTo>
                    <a:pt x="134" y="0"/>
                  </a:lnTo>
                  <a:lnTo>
                    <a:pt x="122" y="0"/>
                  </a:lnTo>
                  <a:lnTo>
                    <a:pt x="114" y="0"/>
                  </a:lnTo>
                  <a:lnTo>
                    <a:pt x="104" y="2"/>
                  </a:lnTo>
                  <a:lnTo>
                    <a:pt x="88" y="10"/>
                  </a:lnTo>
                  <a:lnTo>
                    <a:pt x="76" y="18"/>
                  </a:lnTo>
                  <a:lnTo>
                    <a:pt x="64" y="28"/>
                  </a:lnTo>
                  <a:lnTo>
                    <a:pt x="58" y="38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30" y="74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8" y="114"/>
                  </a:lnTo>
                  <a:lnTo>
                    <a:pt x="4" y="128"/>
                  </a:lnTo>
                  <a:lnTo>
                    <a:pt x="0" y="14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4" y="154"/>
                  </a:lnTo>
                  <a:lnTo>
                    <a:pt x="4" y="152"/>
                  </a:lnTo>
                  <a:lnTo>
                    <a:pt x="4" y="152"/>
                  </a:lnTo>
                  <a:lnTo>
                    <a:pt x="4" y="142"/>
                  </a:lnTo>
                  <a:lnTo>
                    <a:pt x="8" y="130"/>
                  </a:lnTo>
                  <a:lnTo>
                    <a:pt x="12" y="116"/>
                  </a:lnTo>
                  <a:lnTo>
                    <a:pt x="18" y="102"/>
                  </a:lnTo>
                  <a:lnTo>
                    <a:pt x="18" y="102"/>
                  </a:lnTo>
                  <a:lnTo>
                    <a:pt x="28" y="86"/>
                  </a:lnTo>
                  <a:lnTo>
                    <a:pt x="38" y="70"/>
                  </a:lnTo>
                  <a:lnTo>
                    <a:pt x="50" y="54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80" y="34"/>
                  </a:lnTo>
                  <a:lnTo>
                    <a:pt x="96" y="28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92" y="32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70" y="56"/>
                  </a:lnTo>
                  <a:lnTo>
                    <a:pt x="88" y="66"/>
                  </a:lnTo>
                  <a:lnTo>
                    <a:pt x="88" y="66"/>
                  </a:lnTo>
                  <a:lnTo>
                    <a:pt x="98" y="72"/>
                  </a:lnTo>
                  <a:lnTo>
                    <a:pt x="108" y="74"/>
                  </a:lnTo>
                  <a:lnTo>
                    <a:pt x="118" y="76"/>
                  </a:lnTo>
                  <a:lnTo>
                    <a:pt x="126" y="76"/>
                  </a:lnTo>
                  <a:lnTo>
                    <a:pt x="140" y="74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38" y="70"/>
                  </a:lnTo>
                  <a:lnTo>
                    <a:pt x="130" y="64"/>
                  </a:lnTo>
                  <a:lnTo>
                    <a:pt x="116" y="52"/>
                  </a:lnTo>
                  <a:lnTo>
                    <a:pt x="116" y="52"/>
                  </a:lnTo>
                  <a:lnTo>
                    <a:pt x="114" y="50"/>
                  </a:lnTo>
                  <a:lnTo>
                    <a:pt x="114" y="50"/>
                  </a:lnTo>
                  <a:lnTo>
                    <a:pt x="130" y="54"/>
                  </a:lnTo>
                  <a:lnTo>
                    <a:pt x="130" y="54"/>
                  </a:lnTo>
                  <a:lnTo>
                    <a:pt x="150" y="56"/>
                  </a:lnTo>
                  <a:lnTo>
                    <a:pt x="170" y="54"/>
                  </a:lnTo>
                  <a:lnTo>
                    <a:pt x="188" y="50"/>
                  </a:lnTo>
                  <a:lnTo>
                    <a:pt x="206" y="44"/>
                  </a:lnTo>
                  <a:lnTo>
                    <a:pt x="220" y="38"/>
                  </a:lnTo>
                  <a:lnTo>
                    <a:pt x="230" y="32"/>
                  </a:lnTo>
                  <a:lnTo>
                    <a:pt x="240" y="24"/>
                  </a:lnTo>
                  <a:lnTo>
                    <a:pt x="24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0" name="Freeform 101"/>
            <p:cNvSpPr>
              <a:spLocks/>
            </p:cNvSpPr>
            <p:nvPr/>
          </p:nvSpPr>
          <p:spPr bwMode="auto">
            <a:xfrm>
              <a:off x="7138737" y="3276600"/>
              <a:ext cx="978568" cy="914400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0"/>
                </a:cxn>
                <a:cxn ang="0">
                  <a:pos x="104" y="0"/>
                </a:cxn>
                <a:cxn ang="0">
                  <a:pos x="88" y="4"/>
                </a:cxn>
                <a:cxn ang="0">
                  <a:pos x="88" y="4"/>
                </a:cxn>
                <a:cxn ang="0">
                  <a:pos x="76" y="10"/>
                </a:cxn>
                <a:cxn ang="0">
                  <a:pos x="64" y="16"/>
                </a:cxn>
                <a:cxn ang="0">
                  <a:pos x="54" y="26"/>
                </a:cxn>
                <a:cxn ang="0">
                  <a:pos x="44" y="36"/>
                </a:cxn>
                <a:cxn ang="0">
                  <a:pos x="44" y="36"/>
                </a:cxn>
                <a:cxn ang="0">
                  <a:pos x="26" y="58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4" y="96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4" y="114"/>
                </a:cxn>
                <a:cxn ang="0">
                  <a:pos x="6" y="112"/>
                </a:cxn>
                <a:cxn ang="0">
                  <a:pos x="6" y="112"/>
                </a:cxn>
                <a:cxn ang="0">
                  <a:pos x="8" y="98"/>
                </a:cxn>
                <a:cxn ang="0">
                  <a:pos x="16" y="82"/>
                </a:cxn>
                <a:cxn ang="0">
                  <a:pos x="16" y="82"/>
                </a:cxn>
                <a:cxn ang="0">
                  <a:pos x="24" y="68"/>
                </a:cxn>
                <a:cxn ang="0">
                  <a:pos x="34" y="52"/>
                </a:cxn>
                <a:cxn ang="0">
                  <a:pos x="46" y="38"/>
                </a:cxn>
                <a:cxn ang="0">
                  <a:pos x="60" y="26"/>
                </a:cxn>
                <a:cxn ang="0">
                  <a:pos x="60" y="26"/>
                </a:cxn>
                <a:cxn ang="0">
                  <a:pos x="74" y="16"/>
                </a:cxn>
                <a:cxn ang="0">
                  <a:pos x="90" y="10"/>
                </a:cxn>
                <a:cxn ang="0">
                  <a:pos x="90" y="10"/>
                </a:cxn>
                <a:cxn ang="0">
                  <a:pos x="104" y="6"/>
                </a:cxn>
                <a:cxn ang="0">
                  <a:pos x="120" y="6"/>
                </a:cxn>
                <a:cxn ang="0">
                  <a:pos x="120" y="6"/>
                </a:cxn>
                <a:cxn ang="0">
                  <a:pos x="122" y="6"/>
                </a:cxn>
                <a:cxn ang="0">
                  <a:pos x="122" y="4"/>
                </a:cxn>
                <a:cxn ang="0">
                  <a:pos x="122" y="4"/>
                </a:cxn>
                <a:cxn ang="0">
                  <a:pos x="122" y="2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2" h="114">
                  <a:moveTo>
                    <a:pt x="120" y="2"/>
                  </a:moveTo>
                  <a:lnTo>
                    <a:pt x="120" y="2"/>
                  </a:lnTo>
                  <a:lnTo>
                    <a:pt x="112" y="0"/>
                  </a:lnTo>
                  <a:lnTo>
                    <a:pt x="104" y="0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76" y="10"/>
                  </a:lnTo>
                  <a:lnTo>
                    <a:pt x="64" y="16"/>
                  </a:lnTo>
                  <a:lnTo>
                    <a:pt x="54" y="2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26" y="58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4" y="96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4" y="114"/>
                  </a:lnTo>
                  <a:lnTo>
                    <a:pt x="6" y="112"/>
                  </a:lnTo>
                  <a:lnTo>
                    <a:pt x="6" y="112"/>
                  </a:lnTo>
                  <a:lnTo>
                    <a:pt x="8" y="98"/>
                  </a:lnTo>
                  <a:lnTo>
                    <a:pt x="16" y="82"/>
                  </a:lnTo>
                  <a:lnTo>
                    <a:pt x="16" y="82"/>
                  </a:lnTo>
                  <a:lnTo>
                    <a:pt x="24" y="68"/>
                  </a:lnTo>
                  <a:lnTo>
                    <a:pt x="34" y="52"/>
                  </a:lnTo>
                  <a:lnTo>
                    <a:pt x="46" y="38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74" y="16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104" y="6"/>
                  </a:lnTo>
                  <a:lnTo>
                    <a:pt x="120" y="6"/>
                  </a:lnTo>
                  <a:lnTo>
                    <a:pt x="120" y="6"/>
                  </a:lnTo>
                  <a:lnTo>
                    <a:pt x="122" y="6"/>
                  </a:lnTo>
                  <a:lnTo>
                    <a:pt x="122" y="4"/>
                  </a:lnTo>
                  <a:lnTo>
                    <a:pt x="122" y="4"/>
                  </a:lnTo>
                  <a:lnTo>
                    <a:pt x="122" y="2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1" name="Freeform 102"/>
            <p:cNvSpPr>
              <a:spLocks/>
            </p:cNvSpPr>
            <p:nvPr/>
          </p:nvSpPr>
          <p:spPr bwMode="auto">
            <a:xfrm>
              <a:off x="3304674" y="2490537"/>
              <a:ext cx="240632" cy="59355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24" y="64"/>
                </a:cxn>
                <a:cxn ang="0">
                  <a:pos x="18" y="58"/>
                </a:cxn>
                <a:cxn ang="0">
                  <a:pos x="12" y="50"/>
                </a:cxn>
                <a:cxn ang="0">
                  <a:pos x="8" y="42"/>
                </a:cxn>
                <a:cxn ang="0">
                  <a:pos x="8" y="42"/>
                </a:cxn>
                <a:cxn ang="0">
                  <a:pos x="6" y="32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6" y="12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8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6" y="66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74"/>
                </a:cxn>
                <a:cxn ang="0">
                  <a:pos x="30" y="74"/>
                </a:cxn>
                <a:cxn ang="0">
                  <a:pos x="30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30" h="74">
                  <a:moveTo>
                    <a:pt x="30" y="70"/>
                  </a:moveTo>
                  <a:lnTo>
                    <a:pt x="30" y="70"/>
                  </a:lnTo>
                  <a:lnTo>
                    <a:pt x="24" y="64"/>
                  </a:lnTo>
                  <a:lnTo>
                    <a:pt x="18" y="58"/>
                  </a:lnTo>
                  <a:lnTo>
                    <a:pt x="12" y="50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6" y="3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2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1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8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6" y="66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2" name="Freeform 103"/>
            <p:cNvSpPr>
              <a:spLocks/>
            </p:cNvSpPr>
            <p:nvPr/>
          </p:nvSpPr>
          <p:spPr bwMode="auto">
            <a:xfrm>
              <a:off x="8261684" y="-1070811"/>
              <a:ext cx="368968" cy="75397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0" y="10"/>
                </a:cxn>
                <a:cxn ang="0">
                  <a:pos x="40" y="24"/>
                </a:cxn>
                <a:cxn ang="0">
                  <a:pos x="40" y="32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56"/>
                </a:cxn>
                <a:cxn ang="0">
                  <a:pos x="42" y="68"/>
                </a:cxn>
                <a:cxn ang="0">
                  <a:pos x="40" y="78"/>
                </a:cxn>
                <a:cxn ang="0">
                  <a:pos x="34" y="88"/>
                </a:cxn>
                <a:cxn ang="0">
                  <a:pos x="28" y="92"/>
                </a:cxn>
                <a:cxn ang="0">
                  <a:pos x="24" y="94"/>
                </a:cxn>
                <a:cxn ang="0">
                  <a:pos x="20" y="92"/>
                </a:cxn>
                <a:cxn ang="0">
                  <a:pos x="16" y="90"/>
                </a:cxn>
                <a:cxn ang="0">
                  <a:pos x="12" y="86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66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2" y="50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0" y="50"/>
                </a:cxn>
                <a:cxn ang="0">
                  <a:pos x="12" y="56"/>
                </a:cxn>
                <a:cxn ang="0">
                  <a:pos x="14" y="58"/>
                </a:cxn>
                <a:cxn ang="0">
                  <a:pos x="18" y="58"/>
                </a:cxn>
                <a:cxn ang="0">
                  <a:pos x="18" y="58"/>
                </a:cxn>
                <a:cxn ang="0">
                  <a:pos x="14" y="50"/>
                </a:cxn>
                <a:cxn ang="0">
                  <a:pos x="14" y="4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4" y="20"/>
                </a:cxn>
                <a:cxn ang="0">
                  <a:pos x="34" y="1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94">
                  <a:moveTo>
                    <a:pt x="46" y="0"/>
                  </a:moveTo>
                  <a:lnTo>
                    <a:pt x="46" y="0"/>
                  </a:lnTo>
                  <a:lnTo>
                    <a:pt x="44" y="2"/>
                  </a:lnTo>
                  <a:lnTo>
                    <a:pt x="40" y="10"/>
                  </a:lnTo>
                  <a:lnTo>
                    <a:pt x="40" y="24"/>
                  </a:lnTo>
                  <a:lnTo>
                    <a:pt x="40" y="32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56"/>
                  </a:lnTo>
                  <a:lnTo>
                    <a:pt x="42" y="68"/>
                  </a:lnTo>
                  <a:lnTo>
                    <a:pt x="40" y="78"/>
                  </a:lnTo>
                  <a:lnTo>
                    <a:pt x="34" y="88"/>
                  </a:lnTo>
                  <a:lnTo>
                    <a:pt x="28" y="92"/>
                  </a:lnTo>
                  <a:lnTo>
                    <a:pt x="24" y="94"/>
                  </a:lnTo>
                  <a:lnTo>
                    <a:pt x="20" y="92"/>
                  </a:lnTo>
                  <a:lnTo>
                    <a:pt x="16" y="90"/>
                  </a:lnTo>
                  <a:lnTo>
                    <a:pt x="12" y="86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66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2" y="50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50"/>
                  </a:lnTo>
                  <a:lnTo>
                    <a:pt x="12" y="56"/>
                  </a:lnTo>
                  <a:lnTo>
                    <a:pt x="14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4" y="50"/>
                  </a:lnTo>
                  <a:lnTo>
                    <a:pt x="14" y="4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4" y="20"/>
                  </a:lnTo>
                  <a:lnTo>
                    <a:pt x="34" y="1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3" name="Freeform 104"/>
            <p:cNvSpPr>
              <a:spLocks/>
            </p:cNvSpPr>
            <p:nvPr/>
          </p:nvSpPr>
          <p:spPr bwMode="auto">
            <a:xfrm>
              <a:off x="8229600" y="-509337"/>
              <a:ext cx="240632" cy="577516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6" y="16"/>
                </a:cxn>
                <a:cxn ang="0">
                  <a:pos x="12" y="24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6" y="42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60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6" y="72"/>
                </a:cxn>
                <a:cxn ang="0">
                  <a:pos x="4" y="72"/>
                </a:cxn>
                <a:cxn ang="0">
                  <a:pos x="4" y="72"/>
                </a:cxn>
                <a:cxn ang="0">
                  <a:pos x="0" y="6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2" y="36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8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8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0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0" h="72">
                  <a:moveTo>
                    <a:pt x="28" y="4"/>
                  </a:moveTo>
                  <a:lnTo>
                    <a:pt x="28" y="4"/>
                  </a:lnTo>
                  <a:lnTo>
                    <a:pt x="22" y="8"/>
                  </a:lnTo>
                  <a:lnTo>
                    <a:pt x="16" y="16"/>
                  </a:lnTo>
                  <a:lnTo>
                    <a:pt x="12" y="24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6" y="4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6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6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2" y="36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4" name="Freeform 105"/>
            <p:cNvSpPr>
              <a:spLocks/>
            </p:cNvSpPr>
            <p:nvPr/>
          </p:nvSpPr>
          <p:spPr bwMode="auto">
            <a:xfrm>
              <a:off x="7042484" y="7511716"/>
              <a:ext cx="721895" cy="33688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52" y="8"/>
                </a:cxn>
                <a:cxn ang="0">
                  <a:pos x="42" y="4"/>
                </a:cxn>
                <a:cxn ang="0">
                  <a:pos x="32" y="2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4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6" y="8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30" y="6"/>
                </a:cxn>
                <a:cxn ang="0">
                  <a:pos x="40" y="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58" y="18"/>
                </a:cxn>
                <a:cxn ang="0">
                  <a:pos x="66" y="24"/>
                </a:cxn>
                <a:cxn ang="0">
                  <a:pos x="76" y="32"/>
                </a:cxn>
                <a:cxn ang="0">
                  <a:pos x="84" y="42"/>
                </a:cxn>
                <a:cxn ang="0">
                  <a:pos x="90" y="42"/>
                </a:cxn>
                <a:cxn ang="0">
                  <a:pos x="90" y="42"/>
                </a:cxn>
                <a:cxn ang="0">
                  <a:pos x="80" y="30"/>
                </a:cxn>
                <a:cxn ang="0">
                  <a:pos x="70" y="20"/>
                </a:cxn>
                <a:cxn ang="0">
                  <a:pos x="60" y="14"/>
                </a:cxn>
                <a:cxn ang="0">
                  <a:pos x="52" y="8"/>
                </a:cxn>
                <a:cxn ang="0">
                  <a:pos x="52" y="8"/>
                </a:cxn>
              </a:cxnLst>
              <a:rect l="0" t="0" r="r" b="b"/>
              <a:pathLst>
                <a:path w="90" h="42">
                  <a:moveTo>
                    <a:pt x="52" y="8"/>
                  </a:moveTo>
                  <a:lnTo>
                    <a:pt x="52" y="8"/>
                  </a:lnTo>
                  <a:lnTo>
                    <a:pt x="42" y="4"/>
                  </a:lnTo>
                  <a:lnTo>
                    <a:pt x="32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4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6" y="8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30" y="6"/>
                  </a:lnTo>
                  <a:lnTo>
                    <a:pt x="40" y="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8" y="18"/>
                  </a:lnTo>
                  <a:lnTo>
                    <a:pt x="66" y="24"/>
                  </a:lnTo>
                  <a:lnTo>
                    <a:pt x="76" y="32"/>
                  </a:lnTo>
                  <a:lnTo>
                    <a:pt x="84" y="42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80" y="30"/>
                  </a:lnTo>
                  <a:lnTo>
                    <a:pt x="70" y="20"/>
                  </a:lnTo>
                  <a:lnTo>
                    <a:pt x="60" y="14"/>
                  </a:lnTo>
                  <a:lnTo>
                    <a:pt x="52" y="8"/>
                  </a:lnTo>
                  <a:lnTo>
                    <a:pt x="5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5" name="Freeform 106"/>
            <p:cNvSpPr>
              <a:spLocks/>
            </p:cNvSpPr>
            <p:nvPr/>
          </p:nvSpPr>
          <p:spPr bwMode="auto">
            <a:xfrm>
              <a:off x="8053137" y="6821905"/>
              <a:ext cx="1058779" cy="256674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16" y="4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38" y="8"/>
                </a:cxn>
                <a:cxn ang="0">
                  <a:pos x="50" y="14"/>
                </a:cxn>
                <a:cxn ang="0">
                  <a:pos x="50" y="14"/>
                </a:cxn>
                <a:cxn ang="0">
                  <a:pos x="70" y="26"/>
                </a:cxn>
                <a:cxn ang="0">
                  <a:pos x="70" y="26"/>
                </a:cxn>
                <a:cxn ang="0">
                  <a:pos x="80" y="30"/>
                </a:cxn>
                <a:cxn ang="0">
                  <a:pos x="90" y="32"/>
                </a:cxn>
                <a:cxn ang="0">
                  <a:pos x="90" y="32"/>
                </a:cxn>
                <a:cxn ang="0">
                  <a:pos x="102" y="32"/>
                </a:cxn>
                <a:cxn ang="0">
                  <a:pos x="112" y="30"/>
                </a:cxn>
                <a:cxn ang="0">
                  <a:pos x="112" y="30"/>
                </a:cxn>
                <a:cxn ang="0">
                  <a:pos x="120" y="28"/>
                </a:cxn>
                <a:cxn ang="0">
                  <a:pos x="130" y="26"/>
                </a:cxn>
                <a:cxn ang="0">
                  <a:pos x="130" y="26"/>
                </a:cxn>
                <a:cxn ang="0">
                  <a:pos x="132" y="24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0" y="20"/>
                </a:cxn>
                <a:cxn ang="0">
                  <a:pos x="130" y="20"/>
                </a:cxn>
                <a:cxn ang="0">
                  <a:pos x="120" y="22"/>
                </a:cxn>
                <a:cxn ang="0">
                  <a:pos x="110" y="26"/>
                </a:cxn>
                <a:cxn ang="0">
                  <a:pos x="110" y="26"/>
                </a:cxn>
                <a:cxn ang="0">
                  <a:pos x="102" y="2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82" y="24"/>
                </a:cxn>
                <a:cxn ang="0">
                  <a:pos x="72" y="20"/>
                </a:cxn>
                <a:cxn ang="0">
                  <a:pos x="72" y="20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40" y="4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16" y="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8"/>
                </a:cxn>
                <a:cxn ang="0">
                  <a:pos x="4" y="8"/>
                </a:cxn>
                <a:cxn ang="0">
                  <a:pos x="4" y="8"/>
                </a:cxn>
              </a:cxnLst>
              <a:rect l="0" t="0" r="r" b="b"/>
              <a:pathLst>
                <a:path w="132" h="32">
                  <a:moveTo>
                    <a:pt x="4" y="8"/>
                  </a:moveTo>
                  <a:lnTo>
                    <a:pt x="4" y="8"/>
                  </a:lnTo>
                  <a:lnTo>
                    <a:pt x="16" y="4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38" y="8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70" y="26"/>
                  </a:lnTo>
                  <a:lnTo>
                    <a:pt x="70" y="26"/>
                  </a:lnTo>
                  <a:lnTo>
                    <a:pt x="80" y="30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102" y="32"/>
                  </a:lnTo>
                  <a:lnTo>
                    <a:pt x="112" y="30"/>
                  </a:lnTo>
                  <a:lnTo>
                    <a:pt x="112" y="30"/>
                  </a:lnTo>
                  <a:lnTo>
                    <a:pt x="120" y="28"/>
                  </a:lnTo>
                  <a:lnTo>
                    <a:pt x="130" y="26"/>
                  </a:lnTo>
                  <a:lnTo>
                    <a:pt x="130" y="26"/>
                  </a:lnTo>
                  <a:lnTo>
                    <a:pt x="132" y="24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20" y="22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02" y="2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82" y="24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40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6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6" name="Freeform 107"/>
            <p:cNvSpPr>
              <a:spLocks/>
            </p:cNvSpPr>
            <p:nvPr/>
          </p:nvSpPr>
          <p:spPr bwMode="auto">
            <a:xfrm>
              <a:off x="4636168" y="2667000"/>
              <a:ext cx="641684" cy="641684"/>
            </a:xfrm>
            <a:custGeom>
              <a:avLst/>
              <a:gdLst/>
              <a:ahLst/>
              <a:cxnLst>
                <a:cxn ang="0">
                  <a:pos x="4" y="78"/>
                </a:cxn>
                <a:cxn ang="0">
                  <a:pos x="4" y="78"/>
                </a:cxn>
                <a:cxn ang="0">
                  <a:pos x="6" y="60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20" y="32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40" y="16"/>
                </a:cxn>
                <a:cxn ang="0">
                  <a:pos x="52" y="12"/>
                </a:cxn>
                <a:cxn ang="0">
                  <a:pos x="52" y="12"/>
                </a:cxn>
                <a:cxn ang="0">
                  <a:pos x="66" y="8"/>
                </a:cxn>
                <a:cxn ang="0">
                  <a:pos x="78" y="4"/>
                </a:cxn>
                <a:cxn ang="0">
                  <a:pos x="78" y="4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64" y="4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38" y="12"/>
                </a:cxn>
                <a:cxn ang="0">
                  <a:pos x="32" y="16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6" y="30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2" y="60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0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4" y="78"/>
                </a:cxn>
                <a:cxn ang="0">
                  <a:pos x="4" y="78"/>
                </a:cxn>
              </a:cxnLst>
              <a:rect l="0" t="0" r="r" b="b"/>
              <a:pathLst>
                <a:path w="80" h="80">
                  <a:moveTo>
                    <a:pt x="4" y="78"/>
                  </a:moveTo>
                  <a:lnTo>
                    <a:pt x="4" y="78"/>
                  </a:lnTo>
                  <a:lnTo>
                    <a:pt x="6" y="60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20" y="32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40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66" y="8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64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38" y="12"/>
                  </a:lnTo>
                  <a:lnTo>
                    <a:pt x="32" y="16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6" y="30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2" y="6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4" y="80"/>
                  </a:lnTo>
                  <a:lnTo>
                    <a:pt x="4" y="78"/>
                  </a:lnTo>
                  <a:lnTo>
                    <a:pt x="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7" name="Freeform 108"/>
            <p:cNvSpPr>
              <a:spLocks/>
            </p:cNvSpPr>
            <p:nvPr/>
          </p:nvSpPr>
          <p:spPr bwMode="auto">
            <a:xfrm>
              <a:off x="673768" y="3116179"/>
              <a:ext cx="625642" cy="208547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" y="4"/>
                </a:cxn>
                <a:cxn ang="0">
                  <a:pos x="10" y="12"/>
                </a:cxn>
                <a:cxn ang="0">
                  <a:pos x="22" y="20"/>
                </a:cxn>
                <a:cxn ang="0">
                  <a:pos x="22" y="20"/>
                </a:cxn>
                <a:cxn ang="0">
                  <a:pos x="36" y="24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58" y="26"/>
                </a:cxn>
                <a:cxn ang="0">
                  <a:pos x="66" y="24"/>
                </a:cxn>
                <a:cxn ang="0">
                  <a:pos x="66" y="24"/>
                </a:cxn>
                <a:cxn ang="0">
                  <a:pos x="72" y="20"/>
                </a:cxn>
                <a:cxn ang="0">
                  <a:pos x="78" y="16"/>
                </a:cxn>
                <a:cxn ang="0">
                  <a:pos x="78" y="16"/>
                </a:cxn>
                <a:cxn ang="0">
                  <a:pos x="78" y="14"/>
                </a:cxn>
                <a:cxn ang="0">
                  <a:pos x="78" y="12"/>
                </a:cxn>
                <a:cxn ang="0">
                  <a:pos x="78" y="12"/>
                </a:cxn>
                <a:cxn ang="0">
                  <a:pos x="76" y="12"/>
                </a:cxn>
                <a:cxn ang="0">
                  <a:pos x="74" y="12"/>
                </a:cxn>
                <a:cxn ang="0">
                  <a:pos x="74" y="12"/>
                </a:cxn>
                <a:cxn ang="0">
                  <a:pos x="70" y="16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4" y="22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34" y="18"/>
                </a:cxn>
                <a:cxn ang="0">
                  <a:pos x="24" y="14"/>
                </a:cxn>
                <a:cxn ang="0">
                  <a:pos x="24" y="14"/>
                </a:cxn>
                <a:cxn ang="0">
                  <a:pos x="14" y="8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78" h="26">
                  <a:moveTo>
                    <a:pt x="2" y="4"/>
                  </a:moveTo>
                  <a:lnTo>
                    <a:pt x="2" y="4"/>
                  </a:lnTo>
                  <a:lnTo>
                    <a:pt x="10" y="1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36" y="24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8" y="26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72" y="20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6" y="12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0" y="16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34" y="18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14" y="8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8" name="Freeform 109"/>
            <p:cNvSpPr>
              <a:spLocks/>
            </p:cNvSpPr>
            <p:nvPr/>
          </p:nvSpPr>
          <p:spPr bwMode="auto">
            <a:xfrm>
              <a:off x="5694947" y="-413084"/>
              <a:ext cx="786063" cy="673768"/>
            </a:xfrm>
            <a:custGeom>
              <a:avLst/>
              <a:gdLst/>
              <a:ahLst/>
              <a:cxnLst>
                <a:cxn ang="0">
                  <a:pos x="4" y="84"/>
                </a:cxn>
                <a:cxn ang="0">
                  <a:pos x="4" y="84"/>
                </a:cxn>
                <a:cxn ang="0">
                  <a:pos x="16" y="82"/>
                </a:cxn>
                <a:cxn ang="0">
                  <a:pos x="52" y="80"/>
                </a:cxn>
                <a:cxn ang="0">
                  <a:pos x="52" y="80"/>
                </a:cxn>
                <a:cxn ang="0">
                  <a:pos x="62" y="80"/>
                </a:cxn>
                <a:cxn ang="0">
                  <a:pos x="72" y="76"/>
                </a:cxn>
                <a:cxn ang="0">
                  <a:pos x="80" y="72"/>
                </a:cxn>
                <a:cxn ang="0">
                  <a:pos x="88" y="66"/>
                </a:cxn>
                <a:cxn ang="0">
                  <a:pos x="94" y="60"/>
                </a:cxn>
                <a:cxn ang="0">
                  <a:pos x="96" y="54"/>
                </a:cxn>
                <a:cxn ang="0">
                  <a:pos x="98" y="48"/>
                </a:cxn>
                <a:cxn ang="0">
                  <a:pos x="96" y="44"/>
                </a:cxn>
                <a:cxn ang="0">
                  <a:pos x="96" y="44"/>
                </a:cxn>
                <a:cxn ang="0">
                  <a:pos x="90" y="36"/>
                </a:cxn>
                <a:cxn ang="0">
                  <a:pos x="82" y="34"/>
                </a:cxn>
                <a:cxn ang="0">
                  <a:pos x="74" y="32"/>
                </a:cxn>
                <a:cxn ang="0">
                  <a:pos x="74" y="32"/>
                </a:cxn>
                <a:cxn ang="0">
                  <a:pos x="76" y="28"/>
                </a:cxn>
                <a:cxn ang="0">
                  <a:pos x="78" y="18"/>
                </a:cxn>
                <a:cxn ang="0">
                  <a:pos x="78" y="12"/>
                </a:cxn>
                <a:cxn ang="0">
                  <a:pos x="76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2" y="2"/>
                </a:cxn>
                <a:cxn ang="0">
                  <a:pos x="34" y="4"/>
                </a:cxn>
                <a:cxn ang="0">
                  <a:pos x="24" y="10"/>
                </a:cxn>
                <a:cxn ang="0">
                  <a:pos x="16" y="20"/>
                </a:cxn>
                <a:cxn ang="0">
                  <a:pos x="10" y="32"/>
                </a:cxn>
                <a:cxn ang="0">
                  <a:pos x="4" y="50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2" y="62"/>
                </a:cxn>
                <a:cxn ang="0">
                  <a:pos x="24" y="54"/>
                </a:cxn>
                <a:cxn ang="0">
                  <a:pos x="32" y="52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4" y="52"/>
                </a:cxn>
                <a:cxn ang="0">
                  <a:pos x="24" y="58"/>
                </a:cxn>
                <a:cxn ang="0">
                  <a:pos x="14" y="68"/>
                </a:cxn>
                <a:cxn ang="0">
                  <a:pos x="8" y="76"/>
                </a:cxn>
                <a:cxn ang="0">
                  <a:pos x="4" y="84"/>
                </a:cxn>
                <a:cxn ang="0">
                  <a:pos x="4" y="84"/>
                </a:cxn>
              </a:cxnLst>
              <a:rect l="0" t="0" r="r" b="b"/>
              <a:pathLst>
                <a:path w="98" h="84">
                  <a:moveTo>
                    <a:pt x="4" y="84"/>
                  </a:moveTo>
                  <a:lnTo>
                    <a:pt x="4" y="84"/>
                  </a:lnTo>
                  <a:lnTo>
                    <a:pt x="16" y="82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62" y="80"/>
                  </a:lnTo>
                  <a:lnTo>
                    <a:pt x="72" y="76"/>
                  </a:lnTo>
                  <a:lnTo>
                    <a:pt x="80" y="72"/>
                  </a:lnTo>
                  <a:lnTo>
                    <a:pt x="88" y="66"/>
                  </a:lnTo>
                  <a:lnTo>
                    <a:pt x="94" y="60"/>
                  </a:lnTo>
                  <a:lnTo>
                    <a:pt x="96" y="54"/>
                  </a:lnTo>
                  <a:lnTo>
                    <a:pt x="98" y="48"/>
                  </a:lnTo>
                  <a:lnTo>
                    <a:pt x="96" y="44"/>
                  </a:lnTo>
                  <a:lnTo>
                    <a:pt x="96" y="44"/>
                  </a:lnTo>
                  <a:lnTo>
                    <a:pt x="90" y="36"/>
                  </a:lnTo>
                  <a:lnTo>
                    <a:pt x="82" y="34"/>
                  </a:lnTo>
                  <a:lnTo>
                    <a:pt x="74" y="32"/>
                  </a:lnTo>
                  <a:lnTo>
                    <a:pt x="74" y="32"/>
                  </a:lnTo>
                  <a:lnTo>
                    <a:pt x="76" y="28"/>
                  </a:lnTo>
                  <a:lnTo>
                    <a:pt x="78" y="18"/>
                  </a:lnTo>
                  <a:lnTo>
                    <a:pt x="78" y="12"/>
                  </a:lnTo>
                  <a:lnTo>
                    <a:pt x="76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2" y="2"/>
                  </a:lnTo>
                  <a:lnTo>
                    <a:pt x="34" y="4"/>
                  </a:lnTo>
                  <a:lnTo>
                    <a:pt x="24" y="10"/>
                  </a:lnTo>
                  <a:lnTo>
                    <a:pt x="16" y="20"/>
                  </a:lnTo>
                  <a:lnTo>
                    <a:pt x="10" y="32"/>
                  </a:lnTo>
                  <a:lnTo>
                    <a:pt x="4" y="50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2" y="62"/>
                  </a:lnTo>
                  <a:lnTo>
                    <a:pt x="24" y="54"/>
                  </a:lnTo>
                  <a:lnTo>
                    <a:pt x="32" y="52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4" y="52"/>
                  </a:lnTo>
                  <a:lnTo>
                    <a:pt x="24" y="58"/>
                  </a:lnTo>
                  <a:lnTo>
                    <a:pt x="14" y="68"/>
                  </a:lnTo>
                  <a:lnTo>
                    <a:pt x="8" y="76"/>
                  </a:lnTo>
                  <a:lnTo>
                    <a:pt x="4" y="84"/>
                  </a:lnTo>
                  <a:lnTo>
                    <a:pt x="4" y="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9" name="Freeform 110"/>
            <p:cNvSpPr>
              <a:spLocks/>
            </p:cNvSpPr>
            <p:nvPr/>
          </p:nvSpPr>
          <p:spPr bwMode="auto">
            <a:xfrm>
              <a:off x="5646821" y="276726"/>
              <a:ext cx="770021" cy="705853"/>
            </a:xfrm>
            <a:custGeom>
              <a:avLst/>
              <a:gdLst/>
              <a:ahLst/>
              <a:cxnLst>
                <a:cxn ang="0">
                  <a:pos x="92" y="16"/>
                </a:cxn>
                <a:cxn ang="0">
                  <a:pos x="92" y="16"/>
                </a:cxn>
                <a:cxn ang="0">
                  <a:pos x="96" y="24"/>
                </a:cxn>
                <a:cxn ang="0">
                  <a:pos x="96" y="30"/>
                </a:cxn>
                <a:cxn ang="0">
                  <a:pos x="92" y="36"/>
                </a:cxn>
                <a:cxn ang="0">
                  <a:pos x="88" y="42"/>
                </a:cxn>
                <a:cxn ang="0">
                  <a:pos x="82" y="46"/>
                </a:cxn>
                <a:cxn ang="0">
                  <a:pos x="76" y="50"/>
                </a:cxn>
                <a:cxn ang="0">
                  <a:pos x="70" y="50"/>
                </a:cxn>
                <a:cxn ang="0">
                  <a:pos x="66" y="50"/>
                </a:cxn>
                <a:cxn ang="0">
                  <a:pos x="66" y="50"/>
                </a:cxn>
                <a:cxn ang="0">
                  <a:pos x="68" y="54"/>
                </a:cxn>
                <a:cxn ang="0">
                  <a:pos x="68" y="64"/>
                </a:cxn>
                <a:cxn ang="0">
                  <a:pos x="68" y="70"/>
                </a:cxn>
                <a:cxn ang="0">
                  <a:pos x="66" y="74"/>
                </a:cxn>
                <a:cxn ang="0">
                  <a:pos x="60" y="80"/>
                </a:cxn>
                <a:cxn ang="0">
                  <a:pos x="54" y="84"/>
                </a:cxn>
                <a:cxn ang="0">
                  <a:pos x="54" y="84"/>
                </a:cxn>
                <a:cxn ang="0">
                  <a:pos x="44" y="86"/>
                </a:cxn>
                <a:cxn ang="0">
                  <a:pos x="38" y="88"/>
                </a:cxn>
                <a:cxn ang="0">
                  <a:pos x="32" y="86"/>
                </a:cxn>
                <a:cxn ang="0">
                  <a:pos x="28" y="84"/>
                </a:cxn>
                <a:cxn ang="0">
                  <a:pos x="24" y="80"/>
                </a:cxn>
                <a:cxn ang="0">
                  <a:pos x="22" y="74"/>
                </a:cxn>
                <a:cxn ang="0">
                  <a:pos x="18" y="62"/>
                </a:cxn>
                <a:cxn ang="0">
                  <a:pos x="16" y="48"/>
                </a:cxn>
                <a:cxn ang="0">
                  <a:pos x="14" y="36"/>
                </a:cxn>
                <a:cxn ang="0">
                  <a:pos x="8" y="24"/>
                </a:cxn>
                <a:cxn ang="0">
                  <a:pos x="4" y="2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18" y="20"/>
                </a:cxn>
                <a:cxn ang="0">
                  <a:pos x="34" y="24"/>
                </a:cxn>
                <a:cxn ang="0">
                  <a:pos x="42" y="28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46" y="30"/>
                </a:cxn>
                <a:cxn ang="0">
                  <a:pos x="40" y="22"/>
                </a:cxn>
                <a:cxn ang="0">
                  <a:pos x="34" y="18"/>
                </a:cxn>
                <a:cxn ang="0">
                  <a:pos x="26" y="14"/>
                </a:cxn>
                <a:cxn ang="0">
                  <a:pos x="18" y="12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18" y="6"/>
                </a:cxn>
                <a:cxn ang="0">
                  <a:pos x="42" y="2"/>
                </a:cxn>
                <a:cxn ang="0">
                  <a:pos x="58" y="0"/>
                </a:cxn>
                <a:cxn ang="0">
                  <a:pos x="72" y="2"/>
                </a:cxn>
                <a:cxn ang="0">
                  <a:pos x="84" y="8"/>
                </a:cxn>
                <a:cxn ang="0">
                  <a:pos x="88" y="12"/>
                </a:cxn>
                <a:cxn ang="0">
                  <a:pos x="92" y="16"/>
                </a:cxn>
                <a:cxn ang="0">
                  <a:pos x="92" y="16"/>
                </a:cxn>
              </a:cxnLst>
              <a:rect l="0" t="0" r="r" b="b"/>
              <a:pathLst>
                <a:path w="96" h="88">
                  <a:moveTo>
                    <a:pt x="92" y="16"/>
                  </a:moveTo>
                  <a:lnTo>
                    <a:pt x="92" y="16"/>
                  </a:lnTo>
                  <a:lnTo>
                    <a:pt x="96" y="24"/>
                  </a:lnTo>
                  <a:lnTo>
                    <a:pt x="96" y="30"/>
                  </a:lnTo>
                  <a:lnTo>
                    <a:pt x="92" y="36"/>
                  </a:lnTo>
                  <a:lnTo>
                    <a:pt x="88" y="42"/>
                  </a:lnTo>
                  <a:lnTo>
                    <a:pt x="82" y="46"/>
                  </a:lnTo>
                  <a:lnTo>
                    <a:pt x="76" y="50"/>
                  </a:lnTo>
                  <a:lnTo>
                    <a:pt x="70" y="50"/>
                  </a:lnTo>
                  <a:lnTo>
                    <a:pt x="66" y="50"/>
                  </a:lnTo>
                  <a:lnTo>
                    <a:pt x="66" y="50"/>
                  </a:lnTo>
                  <a:lnTo>
                    <a:pt x="68" y="54"/>
                  </a:lnTo>
                  <a:lnTo>
                    <a:pt x="68" y="64"/>
                  </a:lnTo>
                  <a:lnTo>
                    <a:pt x="68" y="70"/>
                  </a:lnTo>
                  <a:lnTo>
                    <a:pt x="66" y="74"/>
                  </a:lnTo>
                  <a:lnTo>
                    <a:pt x="60" y="80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4" y="86"/>
                  </a:lnTo>
                  <a:lnTo>
                    <a:pt x="38" y="88"/>
                  </a:lnTo>
                  <a:lnTo>
                    <a:pt x="32" y="86"/>
                  </a:lnTo>
                  <a:lnTo>
                    <a:pt x="28" y="84"/>
                  </a:lnTo>
                  <a:lnTo>
                    <a:pt x="24" y="80"/>
                  </a:lnTo>
                  <a:lnTo>
                    <a:pt x="22" y="74"/>
                  </a:lnTo>
                  <a:lnTo>
                    <a:pt x="18" y="62"/>
                  </a:lnTo>
                  <a:lnTo>
                    <a:pt x="16" y="48"/>
                  </a:lnTo>
                  <a:lnTo>
                    <a:pt x="14" y="36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8" y="20"/>
                  </a:lnTo>
                  <a:lnTo>
                    <a:pt x="34" y="24"/>
                  </a:lnTo>
                  <a:lnTo>
                    <a:pt x="42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6" y="30"/>
                  </a:lnTo>
                  <a:lnTo>
                    <a:pt x="40" y="22"/>
                  </a:lnTo>
                  <a:lnTo>
                    <a:pt x="34" y="18"/>
                  </a:lnTo>
                  <a:lnTo>
                    <a:pt x="26" y="14"/>
                  </a:lnTo>
                  <a:lnTo>
                    <a:pt x="18" y="12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18" y="6"/>
                  </a:lnTo>
                  <a:lnTo>
                    <a:pt x="42" y="2"/>
                  </a:lnTo>
                  <a:lnTo>
                    <a:pt x="58" y="0"/>
                  </a:lnTo>
                  <a:lnTo>
                    <a:pt x="72" y="2"/>
                  </a:lnTo>
                  <a:lnTo>
                    <a:pt x="84" y="8"/>
                  </a:lnTo>
                  <a:lnTo>
                    <a:pt x="88" y="12"/>
                  </a:lnTo>
                  <a:lnTo>
                    <a:pt x="92" y="16"/>
                  </a:lnTo>
                  <a:lnTo>
                    <a:pt x="9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0" name="Freeform 111"/>
            <p:cNvSpPr>
              <a:spLocks/>
            </p:cNvSpPr>
            <p:nvPr/>
          </p:nvSpPr>
          <p:spPr bwMode="auto">
            <a:xfrm>
              <a:off x="4973053" y="453189"/>
              <a:ext cx="737937" cy="689811"/>
            </a:xfrm>
            <a:custGeom>
              <a:avLst/>
              <a:gdLst/>
              <a:ahLst/>
              <a:cxnLst>
                <a:cxn ang="0">
                  <a:pos x="74" y="4"/>
                </a:cxn>
                <a:cxn ang="0">
                  <a:pos x="74" y="4"/>
                </a:cxn>
                <a:cxn ang="0">
                  <a:pos x="76" y="6"/>
                </a:cxn>
                <a:cxn ang="0">
                  <a:pos x="82" y="14"/>
                </a:cxn>
                <a:cxn ang="0">
                  <a:pos x="88" y="26"/>
                </a:cxn>
                <a:cxn ang="0">
                  <a:pos x="92" y="36"/>
                </a:cxn>
                <a:cxn ang="0">
                  <a:pos x="92" y="46"/>
                </a:cxn>
                <a:cxn ang="0">
                  <a:pos x="92" y="46"/>
                </a:cxn>
                <a:cxn ang="0">
                  <a:pos x="92" y="54"/>
                </a:cxn>
                <a:cxn ang="0">
                  <a:pos x="92" y="62"/>
                </a:cxn>
                <a:cxn ang="0">
                  <a:pos x="88" y="68"/>
                </a:cxn>
                <a:cxn ang="0">
                  <a:pos x="84" y="74"/>
                </a:cxn>
                <a:cxn ang="0">
                  <a:pos x="80" y="78"/>
                </a:cxn>
                <a:cxn ang="0">
                  <a:pos x="74" y="82"/>
                </a:cxn>
                <a:cxn ang="0">
                  <a:pos x="66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6"/>
                </a:cxn>
                <a:cxn ang="0">
                  <a:pos x="46" y="84"/>
                </a:cxn>
                <a:cxn ang="0">
                  <a:pos x="40" y="80"/>
                </a:cxn>
                <a:cxn ang="0">
                  <a:pos x="38" y="74"/>
                </a:cxn>
                <a:cxn ang="0">
                  <a:pos x="38" y="72"/>
                </a:cxn>
                <a:cxn ang="0">
                  <a:pos x="38" y="72"/>
                </a:cxn>
                <a:cxn ang="0">
                  <a:pos x="32" y="74"/>
                </a:cxn>
                <a:cxn ang="0">
                  <a:pos x="22" y="76"/>
                </a:cxn>
                <a:cxn ang="0">
                  <a:pos x="16" y="76"/>
                </a:cxn>
                <a:cxn ang="0">
                  <a:pos x="10" y="76"/>
                </a:cxn>
                <a:cxn ang="0">
                  <a:pos x="4" y="72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0" y="48"/>
                </a:cxn>
                <a:cxn ang="0">
                  <a:pos x="4" y="42"/>
                </a:cxn>
                <a:cxn ang="0">
                  <a:pos x="12" y="34"/>
                </a:cxn>
                <a:cxn ang="0">
                  <a:pos x="22" y="26"/>
                </a:cxn>
                <a:cxn ang="0">
                  <a:pos x="48" y="14"/>
                </a:cxn>
                <a:cxn ang="0">
                  <a:pos x="56" y="8"/>
                </a:cxn>
                <a:cxn ang="0">
                  <a:pos x="60" y="4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64" y="4"/>
                </a:cxn>
                <a:cxn ang="0">
                  <a:pos x="64" y="12"/>
                </a:cxn>
                <a:cxn ang="0">
                  <a:pos x="62" y="26"/>
                </a:cxn>
                <a:cxn ang="0">
                  <a:pos x="60" y="32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8" y="38"/>
                </a:cxn>
                <a:cxn ang="0">
                  <a:pos x="64" y="32"/>
                </a:cxn>
                <a:cxn ang="0">
                  <a:pos x="70" y="20"/>
                </a:cxn>
                <a:cxn ang="0">
                  <a:pos x="74" y="4"/>
                </a:cxn>
                <a:cxn ang="0">
                  <a:pos x="74" y="4"/>
                </a:cxn>
              </a:cxnLst>
              <a:rect l="0" t="0" r="r" b="b"/>
              <a:pathLst>
                <a:path w="92" h="86">
                  <a:moveTo>
                    <a:pt x="74" y="4"/>
                  </a:moveTo>
                  <a:lnTo>
                    <a:pt x="74" y="4"/>
                  </a:lnTo>
                  <a:lnTo>
                    <a:pt x="76" y="6"/>
                  </a:lnTo>
                  <a:lnTo>
                    <a:pt x="82" y="14"/>
                  </a:lnTo>
                  <a:lnTo>
                    <a:pt x="88" y="26"/>
                  </a:lnTo>
                  <a:lnTo>
                    <a:pt x="92" y="3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54"/>
                  </a:lnTo>
                  <a:lnTo>
                    <a:pt x="92" y="62"/>
                  </a:lnTo>
                  <a:lnTo>
                    <a:pt x="88" y="68"/>
                  </a:lnTo>
                  <a:lnTo>
                    <a:pt x="84" y="74"/>
                  </a:lnTo>
                  <a:lnTo>
                    <a:pt x="80" y="78"/>
                  </a:lnTo>
                  <a:lnTo>
                    <a:pt x="74" y="82"/>
                  </a:lnTo>
                  <a:lnTo>
                    <a:pt x="66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6"/>
                  </a:lnTo>
                  <a:lnTo>
                    <a:pt x="46" y="84"/>
                  </a:lnTo>
                  <a:lnTo>
                    <a:pt x="40" y="80"/>
                  </a:lnTo>
                  <a:lnTo>
                    <a:pt x="38" y="74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2" y="74"/>
                  </a:lnTo>
                  <a:lnTo>
                    <a:pt x="22" y="76"/>
                  </a:lnTo>
                  <a:lnTo>
                    <a:pt x="16" y="76"/>
                  </a:lnTo>
                  <a:lnTo>
                    <a:pt x="10" y="76"/>
                  </a:lnTo>
                  <a:lnTo>
                    <a:pt x="4" y="72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4" y="42"/>
                  </a:lnTo>
                  <a:lnTo>
                    <a:pt x="12" y="34"/>
                  </a:lnTo>
                  <a:lnTo>
                    <a:pt x="22" y="26"/>
                  </a:lnTo>
                  <a:lnTo>
                    <a:pt x="48" y="14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4" y="4"/>
                  </a:lnTo>
                  <a:lnTo>
                    <a:pt x="64" y="12"/>
                  </a:lnTo>
                  <a:lnTo>
                    <a:pt x="62" y="26"/>
                  </a:lnTo>
                  <a:lnTo>
                    <a:pt x="60" y="32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8" y="38"/>
                  </a:lnTo>
                  <a:lnTo>
                    <a:pt x="64" y="32"/>
                  </a:lnTo>
                  <a:lnTo>
                    <a:pt x="70" y="20"/>
                  </a:lnTo>
                  <a:lnTo>
                    <a:pt x="74" y="4"/>
                  </a:lnTo>
                  <a:lnTo>
                    <a:pt x="7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1" name="Freeform 112"/>
            <p:cNvSpPr>
              <a:spLocks/>
            </p:cNvSpPr>
            <p:nvPr/>
          </p:nvSpPr>
          <p:spPr bwMode="auto">
            <a:xfrm>
              <a:off x="4572000" y="36095"/>
              <a:ext cx="802105" cy="721895"/>
            </a:xfrm>
            <a:custGeom>
              <a:avLst/>
              <a:gdLst/>
              <a:ahLst/>
              <a:cxnLst>
                <a:cxn ang="0">
                  <a:pos x="98" y="40"/>
                </a:cxn>
                <a:cxn ang="0">
                  <a:pos x="98" y="40"/>
                </a:cxn>
                <a:cxn ang="0">
                  <a:pos x="94" y="48"/>
                </a:cxn>
                <a:cxn ang="0">
                  <a:pos x="80" y="64"/>
                </a:cxn>
                <a:cxn ang="0">
                  <a:pos x="70" y="72"/>
                </a:cxn>
                <a:cxn ang="0">
                  <a:pos x="58" y="80"/>
                </a:cxn>
                <a:cxn ang="0">
                  <a:pos x="48" y="88"/>
                </a:cxn>
                <a:cxn ang="0">
                  <a:pos x="34" y="90"/>
                </a:cxn>
                <a:cxn ang="0">
                  <a:pos x="34" y="90"/>
                </a:cxn>
                <a:cxn ang="0">
                  <a:pos x="24" y="90"/>
                </a:cxn>
                <a:cxn ang="0">
                  <a:pos x="14" y="88"/>
                </a:cxn>
                <a:cxn ang="0">
                  <a:pos x="6" y="84"/>
                </a:cxn>
                <a:cxn ang="0">
                  <a:pos x="2" y="78"/>
                </a:cxn>
                <a:cxn ang="0">
                  <a:pos x="0" y="70"/>
                </a:cxn>
                <a:cxn ang="0">
                  <a:pos x="2" y="62"/>
                </a:cxn>
                <a:cxn ang="0">
                  <a:pos x="6" y="54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10" y="46"/>
                </a:cxn>
                <a:cxn ang="0">
                  <a:pos x="6" y="36"/>
                </a:cxn>
                <a:cxn ang="0">
                  <a:pos x="4" y="32"/>
                </a:cxn>
                <a:cxn ang="0">
                  <a:pos x="4" y="26"/>
                </a:cxn>
                <a:cxn ang="0">
                  <a:pos x="8" y="18"/>
                </a:cxn>
                <a:cxn ang="0">
                  <a:pos x="14" y="12"/>
                </a:cxn>
                <a:cxn ang="0">
                  <a:pos x="14" y="12"/>
                </a:cxn>
                <a:cxn ang="0">
                  <a:pos x="20" y="6"/>
                </a:cxn>
                <a:cxn ang="0">
                  <a:pos x="26" y="4"/>
                </a:cxn>
                <a:cxn ang="0">
                  <a:pos x="30" y="2"/>
                </a:cxn>
                <a:cxn ang="0">
                  <a:pos x="36" y="0"/>
                </a:cxn>
                <a:cxn ang="0">
                  <a:pos x="46" y="2"/>
                </a:cxn>
                <a:cxn ang="0">
                  <a:pos x="56" y="8"/>
                </a:cxn>
                <a:cxn ang="0">
                  <a:pos x="78" y="20"/>
                </a:cxn>
                <a:cxn ang="0">
                  <a:pos x="88" y="26"/>
                </a:cxn>
                <a:cxn ang="0">
                  <a:pos x="100" y="28"/>
                </a:cxn>
                <a:cxn ang="0">
                  <a:pos x="100" y="28"/>
                </a:cxn>
                <a:cxn ang="0">
                  <a:pos x="82" y="36"/>
                </a:cxn>
                <a:cxn ang="0">
                  <a:pos x="66" y="42"/>
                </a:cxn>
                <a:cxn ang="0">
                  <a:pos x="52" y="46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62" y="48"/>
                </a:cxn>
                <a:cxn ang="0">
                  <a:pos x="78" y="46"/>
                </a:cxn>
                <a:cxn ang="0">
                  <a:pos x="98" y="40"/>
                </a:cxn>
                <a:cxn ang="0">
                  <a:pos x="98" y="40"/>
                </a:cxn>
              </a:cxnLst>
              <a:rect l="0" t="0" r="r" b="b"/>
              <a:pathLst>
                <a:path w="100" h="90">
                  <a:moveTo>
                    <a:pt x="98" y="40"/>
                  </a:moveTo>
                  <a:lnTo>
                    <a:pt x="98" y="40"/>
                  </a:lnTo>
                  <a:lnTo>
                    <a:pt x="94" y="48"/>
                  </a:lnTo>
                  <a:lnTo>
                    <a:pt x="80" y="64"/>
                  </a:lnTo>
                  <a:lnTo>
                    <a:pt x="70" y="72"/>
                  </a:lnTo>
                  <a:lnTo>
                    <a:pt x="58" y="80"/>
                  </a:lnTo>
                  <a:lnTo>
                    <a:pt x="48" y="88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24" y="90"/>
                  </a:lnTo>
                  <a:lnTo>
                    <a:pt x="14" y="88"/>
                  </a:lnTo>
                  <a:lnTo>
                    <a:pt x="6" y="84"/>
                  </a:lnTo>
                  <a:lnTo>
                    <a:pt x="2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6" y="5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0" y="46"/>
                  </a:lnTo>
                  <a:lnTo>
                    <a:pt x="6" y="36"/>
                  </a:lnTo>
                  <a:lnTo>
                    <a:pt x="4" y="32"/>
                  </a:lnTo>
                  <a:lnTo>
                    <a:pt x="4" y="26"/>
                  </a:lnTo>
                  <a:lnTo>
                    <a:pt x="8" y="18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20" y="6"/>
                  </a:lnTo>
                  <a:lnTo>
                    <a:pt x="26" y="4"/>
                  </a:lnTo>
                  <a:lnTo>
                    <a:pt x="30" y="2"/>
                  </a:lnTo>
                  <a:lnTo>
                    <a:pt x="36" y="0"/>
                  </a:lnTo>
                  <a:lnTo>
                    <a:pt x="46" y="2"/>
                  </a:lnTo>
                  <a:lnTo>
                    <a:pt x="56" y="8"/>
                  </a:lnTo>
                  <a:lnTo>
                    <a:pt x="78" y="20"/>
                  </a:lnTo>
                  <a:lnTo>
                    <a:pt x="88" y="26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82" y="36"/>
                  </a:lnTo>
                  <a:lnTo>
                    <a:pt x="66" y="42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62" y="48"/>
                  </a:lnTo>
                  <a:lnTo>
                    <a:pt x="78" y="46"/>
                  </a:lnTo>
                  <a:lnTo>
                    <a:pt x="98" y="40"/>
                  </a:lnTo>
                  <a:lnTo>
                    <a:pt x="98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2" name="Freeform 113"/>
            <p:cNvSpPr>
              <a:spLocks/>
            </p:cNvSpPr>
            <p:nvPr/>
          </p:nvSpPr>
          <p:spPr bwMode="auto">
            <a:xfrm>
              <a:off x="5053263" y="-589547"/>
              <a:ext cx="770021" cy="705853"/>
            </a:xfrm>
            <a:custGeom>
              <a:avLst/>
              <a:gdLst/>
              <a:ahLst/>
              <a:cxnLst>
                <a:cxn ang="0">
                  <a:pos x="72" y="88"/>
                </a:cxn>
                <a:cxn ang="0">
                  <a:pos x="72" y="88"/>
                </a:cxn>
                <a:cxn ang="0">
                  <a:pos x="76" y="68"/>
                </a:cxn>
                <a:cxn ang="0">
                  <a:pos x="82" y="4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94" y="24"/>
                </a:cxn>
                <a:cxn ang="0">
                  <a:pos x="96" y="18"/>
                </a:cxn>
                <a:cxn ang="0">
                  <a:pos x="94" y="12"/>
                </a:cxn>
                <a:cxn ang="0">
                  <a:pos x="92" y="8"/>
                </a:cxn>
                <a:cxn ang="0">
                  <a:pos x="88" y="4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0" y="2"/>
                </a:cxn>
                <a:cxn ang="0">
                  <a:pos x="50" y="8"/>
                </a:cxn>
                <a:cxn ang="0">
                  <a:pos x="46" y="16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38" y="18"/>
                </a:cxn>
                <a:cxn ang="0">
                  <a:pos x="26" y="18"/>
                </a:cxn>
                <a:cxn ang="0">
                  <a:pos x="20" y="20"/>
                </a:cxn>
                <a:cxn ang="0">
                  <a:pos x="14" y="22"/>
                </a:cxn>
                <a:cxn ang="0">
                  <a:pos x="8" y="26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40"/>
                </a:cxn>
                <a:cxn ang="0">
                  <a:pos x="0" y="48"/>
                </a:cxn>
                <a:cxn ang="0">
                  <a:pos x="0" y="56"/>
                </a:cxn>
                <a:cxn ang="0">
                  <a:pos x="2" y="64"/>
                </a:cxn>
                <a:cxn ang="0">
                  <a:pos x="8" y="72"/>
                </a:cxn>
                <a:cxn ang="0">
                  <a:pos x="20" y="78"/>
                </a:cxn>
                <a:cxn ang="0">
                  <a:pos x="34" y="84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52" y="86"/>
                </a:cxn>
                <a:cxn ang="0">
                  <a:pos x="48" y="80"/>
                </a:cxn>
                <a:cxn ang="0">
                  <a:pos x="46" y="70"/>
                </a:cxn>
                <a:cxn ang="0">
                  <a:pos x="46" y="62"/>
                </a:cxn>
                <a:cxn ang="0">
                  <a:pos x="48" y="56"/>
                </a:cxn>
                <a:cxn ang="0">
                  <a:pos x="48" y="56"/>
                </a:cxn>
                <a:cxn ang="0">
                  <a:pos x="54" y="68"/>
                </a:cxn>
                <a:cxn ang="0">
                  <a:pos x="62" y="78"/>
                </a:cxn>
                <a:cxn ang="0">
                  <a:pos x="72" y="88"/>
                </a:cxn>
                <a:cxn ang="0">
                  <a:pos x="72" y="88"/>
                </a:cxn>
              </a:cxnLst>
              <a:rect l="0" t="0" r="r" b="b"/>
              <a:pathLst>
                <a:path w="96" h="88">
                  <a:moveTo>
                    <a:pt x="72" y="88"/>
                  </a:moveTo>
                  <a:lnTo>
                    <a:pt x="72" y="88"/>
                  </a:lnTo>
                  <a:lnTo>
                    <a:pt x="76" y="68"/>
                  </a:lnTo>
                  <a:lnTo>
                    <a:pt x="82" y="4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4" y="24"/>
                  </a:lnTo>
                  <a:lnTo>
                    <a:pt x="96" y="18"/>
                  </a:lnTo>
                  <a:lnTo>
                    <a:pt x="94" y="12"/>
                  </a:lnTo>
                  <a:lnTo>
                    <a:pt x="92" y="8"/>
                  </a:lnTo>
                  <a:lnTo>
                    <a:pt x="88" y="4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2"/>
                  </a:lnTo>
                  <a:lnTo>
                    <a:pt x="50" y="8"/>
                  </a:lnTo>
                  <a:lnTo>
                    <a:pt x="46" y="16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38" y="18"/>
                  </a:lnTo>
                  <a:lnTo>
                    <a:pt x="26" y="18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8" y="2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40"/>
                  </a:lnTo>
                  <a:lnTo>
                    <a:pt x="0" y="48"/>
                  </a:lnTo>
                  <a:lnTo>
                    <a:pt x="0" y="56"/>
                  </a:lnTo>
                  <a:lnTo>
                    <a:pt x="2" y="64"/>
                  </a:lnTo>
                  <a:lnTo>
                    <a:pt x="8" y="72"/>
                  </a:lnTo>
                  <a:lnTo>
                    <a:pt x="20" y="78"/>
                  </a:lnTo>
                  <a:lnTo>
                    <a:pt x="34" y="84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52" y="86"/>
                  </a:lnTo>
                  <a:lnTo>
                    <a:pt x="48" y="80"/>
                  </a:lnTo>
                  <a:lnTo>
                    <a:pt x="46" y="70"/>
                  </a:lnTo>
                  <a:lnTo>
                    <a:pt x="46" y="62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54" y="68"/>
                  </a:lnTo>
                  <a:lnTo>
                    <a:pt x="62" y="78"/>
                  </a:lnTo>
                  <a:lnTo>
                    <a:pt x="72" y="88"/>
                  </a:lnTo>
                  <a:lnTo>
                    <a:pt x="72" y="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3" name="Freeform 114"/>
            <p:cNvSpPr>
              <a:spLocks/>
            </p:cNvSpPr>
            <p:nvPr/>
          </p:nvSpPr>
          <p:spPr bwMode="auto">
            <a:xfrm>
              <a:off x="5438274" y="212558"/>
              <a:ext cx="192505" cy="176463"/>
            </a:xfrm>
            <a:custGeom>
              <a:avLst/>
              <a:gdLst/>
              <a:ahLst/>
              <a:cxnLst>
                <a:cxn ang="0">
                  <a:pos x="24" y="12"/>
                </a:cxn>
                <a:cxn ang="0">
                  <a:pos x="24" y="12"/>
                </a:cxn>
                <a:cxn ang="0">
                  <a:pos x="22" y="16"/>
                </a:cxn>
                <a:cxn ang="0">
                  <a:pos x="18" y="18"/>
                </a:cxn>
                <a:cxn ang="0">
                  <a:pos x="14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6" y="20"/>
                </a:cxn>
                <a:cxn ang="0">
                  <a:pos x="2" y="18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6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22" y="4"/>
                </a:cxn>
                <a:cxn ang="0">
                  <a:pos x="24" y="6"/>
                </a:cxn>
                <a:cxn ang="0">
                  <a:pos x="24" y="12"/>
                </a:cxn>
                <a:cxn ang="0">
                  <a:pos x="24" y="12"/>
                </a:cxn>
              </a:cxnLst>
              <a:rect l="0" t="0" r="r" b="b"/>
              <a:pathLst>
                <a:path w="24" h="22">
                  <a:moveTo>
                    <a:pt x="24" y="12"/>
                  </a:moveTo>
                  <a:lnTo>
                    <a:pt x="24" y="12"/>
                  </a:lnTo>
                  <a:lnTo>
                    <a:pt x="22" y="16"/>
                  </a:lnTo>
                  <a:lnTo>
                    <a:pt x="18" y="18"/>
                  </a:lnTo>
                  <a:lnTo>
                    <a:pt x="14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6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4" name="Freeform 115"/>
            <p:cNvSpPr>
              <a:spLocks/>
            </p:cNvSpPr>
            <p:nvPr/>
          </p:nvSpPr>
          <p:spPr bwMode="auto">
            <a:xfrm>
              <a:off x="8181474" y="2570747"/>
              <a:ext cx="529389" cy="513347"/>
            </a:xfrm>
            <a:custGeom>
              <a:avLst/>
              <a:gdLst/>
              <a:ahLst/>
              <a:cxnLst>
                <a:cxn ang="0">
                  <a:pos x="36" y="64"/>
                </a:cxn>
                <a:cxn ang="0">
                  <a:pos x="36" y="64"/>
                </a:cxn>
                <a:cxn ang="0">
                  <a:pos x="44" y="52"/>
                </a:cxn>
                <a:cxn ang="0">
                  <a:pos x="52" y="40"/>
                </a:cxn>
                <a:cxn ang="0">
                  <a:pos x="62" y="30"/>
                </a:cxn>
                <a:cxn ang="0">
                  <a:pos x="62" y="30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56" y="2"/>
                </a:cxn>
                <a:cxn ang="0">
                  <a:pos x="56" y="2"/>
                </a:cxn>
                <a:cxn ang="0">
                  <a:pos x="52" y="0"/>
                </a:cxn>
                <a:cxn ang="0">
                  <a:pos x="48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2" y="6"/>
                </a:cxn>
                <a:cxn ang="0">
                  <a:pos x="24" y="2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2" y="38"/>
                </a:cxn>
                <a:cxn ang="0">
                  <a:pos x="8" y="44"/>
                </a:cxn>
                <a:cxn ang="0">
                  <a:pos x="16" y="54"/>
                </a:cxn>
                <a:cxn ang="0">
                  <a:pos x="26" y="62"/>
                </a:cxn>
                <a:cxn ang="0">
                  <a:pos x="26" y="62"/>
                </a:cxn>
                <a:cxn ang="0">
                  <a:pos x="26" y="54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6" y="64"/>
                </a:cxn>
                <a:cxn ang="0">
                  <a:pos x="36" y="64"/>
                </a:cxn>
              </a:cxnLst>
              <a:rect l="0" t="0" r="r" b="b"/>
              <a:pathLst>
                <a:path w="66" h="64">
                  <a:moveTo>
                    <a:pt x="36" y="64"/>
                  </a:moveTo>
                  <a:lnTo>
                    <a:pt x="36" y="64"/>
                  </a:lnTo>
                  <a:lnTo>
                    <a:pt x="44" y="52"/>
                  </a:lnTo>
                  <a:lnTo>
                    <a:pt x="52" y="40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24" y="2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8" y="44"/>
                  </a:lnTo>
                  <a:lnTo>
                    <a:pt x="16" y="54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6" y="54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6" y="64"/>
                  </a:lnTo>
                  <a:lnTo>
                    <a:pt x="36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5" name="Freeform 116"/>
            <p:cNvSpPr>
              <a:spLocks/>
            </p:cNvSpPr>
            <p:nvPr/>
          </p:nvSpPr>
          <p:spPr bwMode="auto">
            <a:xfrm>
              <a:off x="7844589" y="2923674"/>
              <a:ext cx="513347" cy="561474"/>
            </a:xfrm>
            <a:custGeom>
              <a:avLst/>
              <a:gdLst/>
              <a:ahLst/>
              <a:cxnLst>
                <a:cxn ang="0">
                  <a:pos x="64" y="28"/>
                </a:cxn>
                <a:cxn ang="0">
                  <a:pos x="64" y="28"/>
                </a:cxn>
                <a:cxn ang="0">
                  <a:pos x="52" y="22"/>
                </a:cxn>
                <a:cxn ang="0">
                  <a:pos x="42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18" y="0"/>
                </a:cxn>
                <a:cxn ang="0">
                  <a:pos x="12" y="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2" y="46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4" y="64"/>
                </a:cxn>
                <a:cxn ang="0">
                  <a:pos x="4" y="64"/>
                </a:cxn>
                <a:cxn ang="0">
                  <a:pos x="8" y="68"/>
                </a:cxn>
                <a:cxn ang="0">
                  <a:pos x="12" y="70"/>
                </a:cxn>
                <a:cxn ang="0">
                  <a:pos x="18" y="70"/>
                </a:cxn>
                <a:cxn ang="0">
                  <a:pos x="24" y="68"/>
                </a:cxn>
                <a:cxn ang="0">
                  <a:pos x="32" y="66"/>
                </a:cxn>
                <a:cxn ang="0">
                  <a:pos x="40" y="60"/>
                </a:cxn>
                <a:cxn ang="0">
                  <a:pos x="50" y="52"/>
                </a:cxn>
                <a:cxn ang="0">
                  <a:pos x="60" y="40"/>
                </a:cxn>
                <a:cxn ang="0">
                  <a:pos x="60" y="40"/>
                </a:cxn>
                <a:cxn ang="0">
                  <a:pos x="52" y="42"/>
                </a:cxn>
                <a:cxn ang="0">
                  <a:pos x="44" y="42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46" y="38"/>
                </a:cxn>
                <a:cxn ang="0">
                  <a:pos x="56" y="34"/>
                </a:cxn>
                <a:cxn ang="0">
                  <a:pos x="64" y="28"/>
                </a:cxn>
                <a:cxn ang="0">
                  <a:pos x="64" y="28"/>
                </a:cxn>
              </a:cxnLst>
              <a:rect l="0" t="0" r="r" b="b"/>
              <a:pathLst>
                <a:path w="64" h="70">
                  <a:moveTo>
                    <a:pt x="64" y="28"/>
                  </a:moveTo>
                  <a:lnTo>
                    <a:pt x="64" y="28"/>
                  </a:lnTo>
                  <a:lnTo>
                    <a:pt x="52" y="22"/>
                  </a:lnTo>
                  <a:lnTo>
                    <a:pt x="42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2" y="46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8" y="68"/>
                  </a:lnTo>
                  <a:lnTo>
                    <a:pt x="12" y="70"/>
                  </a:lnTo>
                  <a:lnTo>
                    <a:pt x="18" y="70"/>
                  </a:lnTo>
                  <a:lnTo>
                    <a:pt x="24" y="68"/>
                  </a:lnTo>
                  <a:lnTo>
                    <a:pt x="32" y="66"/>
                  </a:lnTo>
                  <a:lnTo>
                    <a:pt x="40" y="60"/>
                  </a:lnTo>
                  <a:lnTo>
                    <a:pt x="50" y="52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52" y="42"/>
                  </a:lnTo>
                  <a:lnTo>
                    <a:pt x="44" y="42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46" y="38"/>
                  </a:lnTo>
                  <a:lnTo>
                    <a:pt x="56" y="34"/>
                  </a:lnTo>
                  <a:lnTo>
                    <a:pt x="64" y="28"/>
                  </a:lnTo>
                  <a:lnTo>
                    <a:pt x="64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6" name="Freeform 117"/>
            <p:cNvSpPr>
              <a:spLocks/>
            </p:cNvSpPr>
            <p:nvPr/>
          </p:nvSpPr>
          <p:spPr bwMode="auto">
            <a:xfrm>
              <a:off x="8149389" y="3244516"/>
              <a:ext cx="529389" cy="529389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4" y="12"/>
                </a:cxn>
                <a:cxn ang="0">
                  <a:pos x="16" y="24"/>
                </a:cxn>
                <a:cxn ang="0">
                  <a:pos x="6" y="34"/>
                </a:cxn>
                <a:cxn ang="0">
                  <a:pos x="6" y="34"/>
                </a:cxn>
                <a:cxn ang="0">
                  <a:pos x="0" y="42"/>
                </a:cxn>
                <a:cxn ang="0">
                  <a:pos x="0" y="50"/>
                </a:cxn>
                <a:cxn ang="0">
                  <a:pos x="4" y="5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64"/>
                </a:cxn>
                <a:cxn ang="0">
                  <a:pos x="18" y="66"/>
                </a:cxn>
                <a:cxn ang="0">
                  <a:pos x="24" y="64"/>
                </a:cxn>
                <a:cxn ang="0">
                  <a:pos x="30" y="58"/>
                </a:cxn>
                <a:cxn ang="0">
                  <a:pos x="30" y="58"/>
                </a:cxn>
                <a:cxn ang="0">
                  <a:pos x="34" y="60"/>
                </a:cxn>
                <a:cxn ang="0">
                  <a:pos x="40" y="64"/>
                </a:cxn>
                <a:cxn ang="0">
                  <a:pos x="50" y="66"/>
                </a:cxn>
                <a:cxn ang="0">
                  <a:pos x="54" y="64"/>
                </a:cxn>
                <a:cxn ang="0">
                  <a:pos x="58" y="62"/>
                </a:cxn>
                <a:cxn ang="0">
                  <a:pos x="58" y="62"/>
                </a:cxn>
                <a:cxn ang="0">
                  <a:pos x="64" y="52"/>
                </a:cxn>
                <a:cxn ang="0">
                  <a:pos x="66" y="46"/>
                </a:cxn>
                <a:cxn ang="0">
                  <a:pos x="66" y="38"/>
                </a:cxn>
                <a:cxn ang="0">
                  <a:pos x="64" y="32"/>
                </a:cxn>
                <a:cxn ang="0">
                  <a:pos x="60" y="22"/>
                </a:cxn>
                <a:cxn ang="0">
                  <a:pos x="52" y="14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4" y="12"/>
                </a:cxn>
                <a:cxn ang="0">
                  <a:pos x="42" y="20"/>
                </a:cxn>
                <a:cxn ang="0">
                  <a:pos x="38" y="30"/>
                </a:cxn>
                <a:cxn ang="0">
                  <a:pos x="38" y="30"/>
                </a:cxn>
                <a:cxn ang="0">
                  <a:pos x="38" y="20"/>
                </a:cxn>
                <a:cxn ang="0">
                  <a:pos x="36" y="1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66" h="66">
                  <a:moveTo>
                    <a:pt x="32" y="0"/>
                  </a:moveTo>
                  <a:lnTo>
                    <a:pt x="32" y="0"/>
                  </a:lnTo>
                  <a:lnTo>
                    <a:pt x="24" y="12"/>
                  </a:lnTo>
                  <a:lnTo>
                    <a:pt x="16" y="24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0" y="42"/>
                  </a:lnTo>
                  <a:lnTo>
                    <a:pt x="0" y="50"/>
                  </a:lnTo>
                  <a:lnTo>
                    <a:pt x="4" y="5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64"/>
                  </a:lnTo>
                  <a:lnTo>
                    <a:pt x="18" y="66"/>
                  </a:lnTo>
                  <a:lnTo>
                    <a:pt x="24" y="64"/>
                  </a:lnTo>
                  <a:lnTo>
                    <a:pt x="30" y="58"/>
                  </a:lnTo>
                  <a:lnTo>
                    <a:pt x="30" y="58"/>
                  </a:lnTo>
                  <a:lnTo>
                    <a:pt x="34" y="60"/>
                  </a:lnTo>
                  <a:lnTo>
                    <a:pt x="40" y="64"/>
                  </a:lnTo>
                  <a:lnTo>
                    <a:pt x="50" y="66"/>
                  </a:lnTo>
                  <a:lnTo>
                    <a:pt x="54" y="64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64" y="52"/>
                  </a:lnTo>
                  <a:lnTo>
                    <a:pt x="66" y="46"/>
                  </a:lnTo>
                  <a:lnTo>
                    <a:pt x="66" y="38"/>
                  </a:lnTo>
                  <a:lnTo>
                    <a:pt x="64" y="32"/>
                  </a:lnTo>
                  <a:lnTo>
                    <a:pt x="60" y="22"/>
                  </a:lnTo>
                  <a:lnTo>
                    <a:pt x="52" y="1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4" y="12"/>
                  </a:lnTo>
                  <a:lnTo>
                    <a:pt x="42" y="20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38" y="20"/>
                  </a:lnTo>
                  <a:lnTo>
                    <a:pt x="36" y="1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7" name="Freeform 118"/>
            <p:cNvSpPr>
              <a:spLocks/>
            </p:cNvSpPr>
            <p:nvPr/>
          </p:nvSpPr>
          <p:spPr bwMode="auto">
            <a:xfrm>
              <a:off x="8518358" y="2907632"/>
              <a:ext cx="529389" cy="561474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10" y="44"/>
                </a:cxn>
                <a:cxn ang="0">
                  <a:pos x="18" y="5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28" y="68"/>
                </a:cxn>
                <a:cxn ang="0">
                  <a:pos x="32" y="70"/>
                </a:cxn>
                <a:cxn ang="0">
                  <a:pos x="40" y="70"/>
                </a:cxn>
                <a:cxn ang="0">
                  <a:pos x="48" y="68"/>
                </a:cxn>
                <a:cxn ang="0">
                  <a:pos x="54" y="62"/>
                </a:cxn>
                <a:cxn ang="0">
                  <a:pos x="54" y="62"/>
                </a:cxn>
                <a:cxn ang="0">
                  <a:pos x="58" y="52"/>
                </a:cxn>
                <a:cxn ang="0">
                  <a:pos x="58" y="46"/>
                </a:cxn>
                <a:cxn ang="0">
                  <a:pos x="54" y="38"/>
                </a:cxn>
                <a:cxn ang="0">
                  <a:pos x="54" y="38"/>
                </a:cxn>
                <a:cxn ang="0">
                  <a:pos x="62" y="28"/>
                </a:cxn>
                <a:cxn ang="0">
                  <a:pos x="66" y="20"/>
                </a:cxn>
                <a:cxn ang="0">
                  <a:pos x="66" y="14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0" y="6"/>
                </a:cxn>
                <a:cxn ang="0">
                  <a:pos x="56" y="2"/>
                </a:cxn>
                <a:cxn ang="0">
                  <a:pos x="50" y="0"/>
                </a:cxn>
                <a:cxn ang="0">
                  <a:pos x="44" y="0"/>
                </a:cxn>
                <a:cxn ang="0">
                  <a:pos x="36" y="2"/>
                </a:cxn>
                <a:cxn ang="0">
                  <a:pos x="28" y="6"/>
                </a:cxn>
                <a:cxn ang="0">
                  <a:pos x="18" y="12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4" y="22"/>
                </a:cxn>
                <a:cxn ang="0">
                  <a:pos x="22" y="2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0" y="30"/>
                </a:cxn>
                <a:cxn ang="0">
                  <a:pos x="10" y="32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66" h="70">
                  <a:moveTo>
                    <a:pt x="0" y="34"/>
                  </a:moveTo>
                  <a:lnTo>
                    <a:pt x="0" y="34"/>
                  </a:lnTo>
                  <a:lnTo>
                    <a:pt x="10" y="44"/>
                  </a:lnTo>
                  <a:lnTo>
                    <a:pt x="18" y="5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8" y="68"/>
                  </a:lnTo>
                  <a:lnTo>
                    <a:pt x="32" y="70"/>
                  </a:lnTo>
                  <a:lnTo>
                    <a:pt x="40" y="70"/>
                  </a:lnTo>
                  <a:lnTo>
                    <a:pt x="48" y="68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58" y="52"/>
                  </a:lnTo>
                  <a:lnTo>
                    <a:pt x="58" y="46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62" y="28"/>
                  </a:lnTo>
                  <a:lnTo>
                    <a:pt x="66" y="20"/>
                  </a:lnTo>
                  <a:lnTo>
                    <a:pt x="66" y="14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0" y="6"/>
                  </a:lnTo>
                  <a:lnTo>
                    <a:pt x="56" y="2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6" y="2"/>
                  </a:lnTo>
                  <a:lnTo>
                    <a:pt x="28" y="6"/>
                  </a:lnTo>
                  <a:lnTo>
                    <a:pt x="18" y="1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4" y="22"/>
                  </a:lnTo>
                  <a:lnTo>
                    <a:pt x="22" y="2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0" y="30"/>
                  </a:lnTo>
                  <a:lnTo>
                    <a:pt x="10" y="32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8" name="Freeform 119"/>
            <p:cNvSpPr>
              <a:spLocks/>
            </p:cNvSpPr>
            <p:nvPr/>
          </p:nvSpPr>
          <p:spPr bwMode="auto">
            <a:xfrm>
              <a:off x="8486274" y="2699084"/>
              <a:ext cx="545432" cy="465221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8" y="0"/>
                </a:cxn>
                <a:cxn ang="0">
                  <a:pos x="60" y="0"/>
                </a:cxn>
                <a:cxn ang="0">
                  <a:pos x="54" y="4"/>
                </a:cxn>
                <a:cxn ang="0">
                  <a:pos x="44" y="8"/>
                </a:cxn>
                <a:cxn ang="0">
                  <a:pos x="32" y="14"/>
                </a:cxn>
                <a:cxn ang="0">
                  <a:pos x="22" y="26"/>
                </a:cxn>
                <a:cxn ang="0">
                  <a:pos x="10" y="40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6" y="50"/>
                </a:cxn>
                <a:cxn ang="0">
                  <a:pos x="22" y="34"/>
                </a:cxn>
                <a:cxn ang="0">
                  <a:pos x="42" y="14"/>
                </a:cxn>
                <a:cxn ang="0">
                  <a:pos x="56" y="6"/>
                </a:cxn>
                <a:cxn ang="0">
                  <a:pos x="68" y="0"/>
                </a:cxn>
                <a:cxn ang="0">
                  <a:pos x="68" y="0"/>
                </a:cxn>
              </a:cxnLst>
              <a:rect l="0" t="0" r="r" b="b"/>
              <a:pathLst>
                <a:path w="68" h="58">
                  <a:moveTo>
                    <a:pt x="68" y="0"/>
                  </a:moveTo>
                  <a:lnTo>
                    <a:pt x="68" y="0"/>
                  </a:lnTo>
                  <a:lnTo>
                    <a:pt x="60" y="0"/>
                  </a:lnTo>
                  <a:lnTo>
                    <a:pt x="54" y="4"/>
                  </a:lnTo>
                  <a:lnTo>
                    <a:pt x="44" y="8"/>
                  </a:lnTo>
                  <a:lnTo>
                    <a:pt x="32" y="14"/>
                  </a:lnTo>
                  <a:lnTo>
                    <a:pt x="22" y="26"/>
                  </a:lnTo>
                  <a:lnTo>
                    <a:pt x="10" y="40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6" y="50"/>
                  </a:lnTo>
                  <a:lnTo>
                    <a:pt x="22" y="34"/>
                  </a:lnTo>
                  <a:lnTo>
                    <a:pt x="42" y="14"/>
                  </a:lnTo>
                  <a:lnTo>
                    <a:pt x="56" y="6"/>
                  </a:lnTo>
                  <a:lnTo>
                    <a:pt x="68" y="0"/>
                  </a:lnTo>
                  <a:lnTo>
                    <a:pt x="6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9" name="Freeform 120"/>
            <p:cNvSpPr>
              <a:spLocks/>
            </p:cNvSpPr>
            <p:nvPr/>
          </p:nvSpPr>
          <p:spPr bwMode="auto">
            <a:xfrm>
              <a:off x="8454189" y="3180347"/>
              <a:ext cx="352926" cy="625642"/>
            </a:xfrm>
            <a:custGeom>
              <a:avLst/>
              <a:gdLst/>
              <a:ahLst/>
              <a:cxnLst>
                <a:cxn ang="0">
                  <a:pos x="44" y="78"/>
                </a:cxn>
                <a:cxn ang="0">
                  <a:pos x="44" y="78"/>
                </a:cxn>
                <a:cxn ang="0">
                  <a:pos x="44" y="70"/>
                </a:cxn>
                <a:cxn ang="0">
                  <a:pos x="44" y="62"/>
                </a:cxn>
                <a:cxn ang="0">
                  <a:pos x="40" y="50"/>
                </a:cxn>
                <a:cxn ang="0">
                  <a:pos x="36" y="38"/>
                </a:cxn>
                <a:cxn ang="0">
                  <a:pos x="28" y="26"/>
                </a:cxn>
                <a:cxn ang="0">
                  <a:pos x="16" y="1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6"/>
                </a:cxn>
                <a:cxn ang="0">
                  <a:pos x="18" y="20"/>
                </a:cxn>
                <a:cxn ang="0">
                  <a:pos x="26" y="32"/>
                </a:cxn>
                <a:cxn ang="0">
                  <a:pos x="34" y="44"/>
                </a:cxn>
                <a:cxn ang="0">
                  <a:pos x="40" y="60"/>
                </a:cxn>
                <a:cxn ang="0">
                  <a:pos x="44" y="78"/>
                </a:cxn>
                <a:cxn ang="0">
                  <a:pos x="44" y="78"/>
                </a:cxn>
              </a:cxnLst>
              <a:rect l="0" t="0" r="r" b="b"/>
              <a:pathLst>
                <a:path w="44" h="78">
                  <a:moveTo>
                    <a:pt x="44" y="78"/>
                  </a:moveTo>
                  <a:lnTo>
                    <a:pt x="44" y="78"/>
                  </a:lnTo>
                  <a:lnTo>
                    <a:pt x="44" y="70"/>
                  </a:lnTo>
                  <a:lnTo>
                    <a:pt x="44" y="62"/>
                  </a:lnTo>
                  <a:lnTo>
                    <a:pt x="40" y="50"/>
                  </a:lnTo>
                  <a:lnTo>
                    <a:pt x="36" y="38"/>
                  </a:lnTo>
                  <a:lnTo>
                    <a:pt x="28" y="26"/>
                  </a:lnTo>
                  <a:lnTo>
                    <a:pt x="16" y="12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6"/>
                  </a:lnTo>
                  <a:lnTo>
                    <a:pt x="18" y="20"/>
                  </a:lnTo>
                  <a:lnTo>
                    <a:pt x="26" y="32"/>
                  </a:lnTo>
                  <a:lnTo>
                    <a:pt x="34" y="44"/>
                  </a:lnTo>
                  <a:lnTo>
                    <a:pt x="40" y="60"/>
                  </a:lnTo>
                  <a:lnTo>
                    <a:pt x="44" y="78"/>
                  </a:lnTo>
                  <a:lnTo>
                    <a:pt x="4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0" name="Freeform 121"/>
            <p:cNvSpPr>
              <a:spLocks/>
            </p:cNvSpPr>
            <p:nvPr/>
          </p:nvSpPr>
          <p:spPr bwMode="auto">
            <a:xfrm>
              <a:off x="7828547" y="3164305"/>
              <a:ext cx="593558" cy="513347"/>
            </a:xfrm>
            <a:custGeom>
              <a:avLst/>
              <a:gdLst/>
              <a:ahLst/>
              <a:cxnLst>
                <a:cxn ang="0">
                  <a:pos x="0" y="64"/>
                </a:cxn>
                <a:cxn ang="0">
                  <a:pos x="0" y="64"/>
                </a:cxn>
                <a:cxn ang="0">
                  <a:pos x="8" y="62"/>
                </a:cxn>
                <a:cxn ang="0">
                  <a:pos x="16" y="58"/>
                </a:cxn>
                <a:cxn ang="0">
                  <a:pos x="26" y="52"/>
                </a:cxn>
                <a:cxn ang="0">
                  <a:pos x="38" y="44"/>
                </a:cxn>
                <a:cxn ang="0">
                  <a:pos x="50" y="34"/>
                </a:cxn>
                <a:cxn ang="0">
                  <a:pos x="62" y="20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6" y="8"/>
                </a:cxn>
                <a:cxn ang="0">
                  <a:pos x="50" y="28"/>
                </a:cxn>
                <a:cxn ang="0">
                  <a:pos x="26" y="48"/>
                </a:cxn>
                <a:cxn ang="0">
                  <a:pos x="14" y="58"/>
                </a:cxn>
                <a:cxn ang="0">
                  <a:pos x="0" y="64"/>
                </a:cxn>
                <a:cxn ang="0">
                  <a:pos x="0" y="64"/>
                </a:cxn>
              </a:cxnLst>
              <a:rect l="0" t="0" r="r" b="b"/>
              <a:pathLst>
                <a:path w="74" h="64">
                  <a:moveTo>
                    <a:pt x="0" y="64"/>
                  </a:moveTo>
                  <a:lnTo>
                    <a:pt x="0" y="64"/>
                  </a:lnTo>
                  <a:lnTo>
                    <a:pt x="8" y="62"/>
                  </a:lnTo>
                  <a:lnTo>
                    <a:pt x="16" y="58"/>
                  </a:lnTo>
                  <a:lnTo>
                    <a:pt x="26" y="52"/>
                  </a:lnTo>
                  <a:lnTo>
                    <a:pt x="38" y="44"/>
                  </a:lnTo>
                  <a:lnTo>
                    <a:pt x="50" y="34"/>
                  </a:lnTo>
                  <a:lnTo>
                    <a:pt x="62" y="2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6" y="8"/>
                  </a:lnTo>
                  <a:lnTo>
                    <a:pt x="50" y="28"/>
                  </a:lnTo>
                  <a:lnTo>
                    <a:pt x="26" y="48"/>
                  </a:lnTo>
                  <a:lnTo>
                    <a:pt x="14" y="58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1" name="Freeform 122"/>
            <p:cNvSpPr>
              <a:spLocks/>
            </p:cNvSpPr>
            <p:nvPr/>
          </p:nvSpPr>
          <p:spPr bwMode="auto">
            <a:xfrm>
              <a:off x="8005011" y="2650958"/>
              <a:ext cx="417095" cy="5133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2" y="14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46"/>
                </a:cxn>
                <a:cxn ang="0">
                  <a:pos x="36" y="54"/>
                </a:cxn>
                <a:cxn ang="0">
                  <a:pos x="52" y="64"/>
                </a:cxn>
                <a:cxn ang="0">
                  <a:pos x="52" y="64"/>
                </a:cxn>
                <a:cxn ang="0">
                  <a:pos x="46" y="58"/>
                </a:cxn>
                <a:cxn ang="0">
                  <a:pos x="30" y="44"/>
                </a:cxn>
                <a:cxn ang="0">
                  <a:pos x="14" y="24"/>
                </a:cxn>
                <a:cxn ang="0">
                  <a:pos x="6" y="1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2" h="64"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2" y="14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46"/>
                  </a:lnTo>
                  <a:lnTo>
                    <a:pt x="36" y="5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46" y="58"/>
                  </a:lnTo>
                  <a:lnTo>
                    <a:pt x="30" y="44"/>
                  </a:lnTo>
                  <a:lnTo>
                    <a:pt x="14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2" name="Freeform 123"/>
            <p:cNvSpPr>
              <a:spLocks/>
            </p:cNvSpPr>
            <p:nvPr/>
          </p:nvSpPr>
          <p:spPr bwMode="auto">
            <a:xfrm>
              <a:off x="8390021" y="310013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2" y="14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8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3" name="Freeform 124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4" name="Freeform 125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5" name="Freeform 126"/>
            <p:cNvSpPr>
              <a:spLocks/>
            </p:cNvSpPr>
            <p:nvPr/>
          </p:nvSpPr>
          <p:spPr bwMode="auto">
            <a:xfrm>
              <a:off x="8470232" y="-1295400"/>
              <a:ext cx="433137" cy="866274"/>
            </a:xfrm>
            <a:custGeom>
              <a:avLst/>
              <a:gdLst/>
              <a:ahLst/>
              <a:cxnLst>
                <a:cxn ang="0">
                  <a:pos x="54" y="108"/>
                </a:cxn>
                <a:cxn ang="0">
                  <a:pos x="54" y="108"/>
                </a:cxn>
                <a:cxn ang="0">
                  <a:pos x="54" y="92"/>
                </a:cxn>
                <a:cxn ang="0">
                  <a:pos x="54" y="76"/>
                </a:cxn>
                <a:cxn ang="0">
                  <a:pos x="50" y="60"/>
                </a:cxn>
                <a:cxn ang="0">
                  <a:pos x="46" y="46"/>
                </a:cxn>
                <a:cxn ang="0">
                  <a:pos x="38" y="34"/>
                </a:cxn>
                <a:cxn ang="0">
                  <a:pos x="30" y="22"/>
                </a:cxn>
                <a:cxn ang="0">
                  <a:pos x="22" y="10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18" y="12"/>
                </a:cxn>
                <a:cxn ang="0">
                  <a:pos x="24" y="20"/>
                </a:cxn>
                <a:cxn ang="0">
                  <a:pos x="36" y="36"/>
                </a:cxn>
                <a:cxn ang="0">
                  <a:pos x="44" y="54"/>
                </a:cxn>
                <a:cxn ang="0">
                  <a:pos x="50" y="70"/>
                </a:cxn>
                <a:cxn ang="0">
                  <a:pos x="52" y="86"/>
                </a:cxn>
                <a:cxn ang="0">
                  <a:pos x="54" y="98"/>
                </a:cxn>
                <a:cxn ang="0">
                  <a:pos x="54" y="108"/>
                </a:cxn>
                <a:cxn ang="0">
                  <a:pos x="54" y="108"/>
                </a:cxn>
              </a:cxnLst>
              <a:rect l="0" t="0" r="r" b="b"/>
              <a:pathLst>
                <a:path w="54" h="108">
                  <a:moveTo>
                    <a:pt x="54" y="108"/>
                  </a:moveTo>
                  <a:lnTo>
                    <a:pt x="54" y="108"/>
                  </a:lnTo>
                  <a:lnTo>
                    <a:pt x="54" y="92"/>
                  </a:lnTo>
                  <a:lnTo>
                    <a:pt x="54" y="76"/>
                  </a:lnTo>
                  <a:lnTo>
                    <a:pt x="50" y="60"/>
                  </a:lnTo>
                  <a:lnTo>
                    <a:pt x="46" y="46"/>
                  </a:lnTo>
                  <a:lnTo>
                    <a:pt x="38" y="34"/>
                  </a:lnTo>
                  <a:lnTo>
                    <a:pt x="30" y="22"/>
                  </a:lnTo>
                  <a:lnTo>
                    <a:pt x="22" y="1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8" y="6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4" y="20"/>
                  </a:lnTo>
                  <a:lnTo>
                    <a:pt x="36" y="36"/>
                  </a:lnTo>
                  <a:lnTo>
                    <a:pt x="44" y="54"/>
                  </a:lnTo>
                  <a:lnTo>
                    <a:pt x="50" y="70"/>
                  </a:lnTo>
                  <a:lnTo>
                    <a:pt x="52" y="86"/>
                  </a:lnTo>
                  <a:lnTo>
                    <a:pt x="54" y="98"/>
                  </a:lnTo>
                  <a:lnTo>
                    <a:pt x="54" y="108"/>
                  </a:lnTo>
                  <a:lnTo>
                    <a:pt x="54" y="10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6" name="Freeform 127"/>
            <p:cNvSpPr>
              <a:spLocks/>
            </p:cNvSpPr>
            <p:nvPr/>
          </p:nvSpPr>
          <p:spPr bwMode="auto">
            <a:xfrm>
              <a:off x="2614863" y="-1295400"/>
              <a:ext cx="4668253" cy="1684421"/>
            </a:xfrm>
            <a:custGeom>
              <a:avLst/>
              <a:gdLst/>
              <a:ahLst/>
              <a:cxnLst>
                <a:cxn ang="0">
                  <a:pos x="116" y="88"/>
                </a:cxn>
                <a:cxn ang="0">
                  <a:pos x="126" y="118"/>
                </a:cxn>
                <a:cxn ang="0">
                  <a:pos x="120" y="156"/>
                </a:cxn>
                <a:cxn ang="0">
                  <a:pos x="102" y="188"/>
                </a:cxn>
                <a:cxn ang="0">
                  <a:pos x="64" y="206"/>
                </a:cxn>
                <a:cxn ang="0">
                  <a:pos x="26" y="192"/>
                </a:cxn>
                <a:cxn ang="0">
                  <a:pos x="8" y="168"/>
                </a:cxn>
                <a:cxn ang="0">
                  <a:pos x="10" y="138"/>
                </a:cxn>
                <a:cxn ang="0">
                  <a:pos x="20" y="126"/>
                </a:cxn>
                <a:cxn ang="0">
                  <a:pos x="42" y="124"/>
                </a:cxn>
                <a:cxn ang="0">
                  <a:pos x="70" y="134"/>
                </a:cxn>
                <a:cxn ang="0">
                  <a:pos x="82" y="154"/>
                </a:cxn>
                <a:cxn ang="0">
                  <a:pos x="82" y="168"/>
                </a:cxn>
                <a:cxn ang="0">
                  <a:pos x="70" y="172"/>
                </a:cxn>
                <a:cxn ang="0">
                  <a:pos x="52" y="164"/>
                </a:cxn>
                <a:cxn ang="0">
                  <a:pos x="50" y="144"/>
                </a:cxn>
                <a:cxn ang="0">
                  <a:pos x="50" y="142"/>
                </a:cxn>
                <a:cxn ang="0">
                  <a:pos x="50" y="170"/>
                </a:cxn>
                <a:cxn ang="0">
                  <a:pos x="58" y="178"/>
                </a:cxn>
                <a:cxn ang="0">
                  <a:pos x="76" y="176"/>
                </a:cxn>
                <a:cxn ang="0">
                  <a:pos x="86" y="168"/>
                </a:cxn>
                <a:cxn ang="0">
                  <a:pos x="88" y="152"/>
                </a:cxn>
                <a:cxn ang="0">
                  <a:pos x="78" y="136"/>
                </a:cxn>
                <a:cxn ang="0">
                  <a:pos x="58" y="122"/>
                </a:cxn>
                <a:cxn ang="0">
                  <a:pos x="24" y="118"/>
                </a:cxn>
                <a:cxn ang="0">
                  <a:pos x="0" y="144"/>
                </a:cxn>
                <a:cxn ang="0">
                  <a:pos x="0" y="160"/>
                </a:cxn>
                <a:cxn ang="0">
                  <a:pos x="24" y="198"/>
                </a:cxn>
                <a:cxn ang="0">
                  <a:pos x="52" y="210"/>
                </a:cxn>
                <a:cxn ang="0">
                  <a:pos x="80" y="206"/>
                </a:cxn>
                <a:cxn ang="0">
                  <a:pos x="120" y="170"/>
                </a:cxn>
                <a:cxn ang="0">
                  <a:pos x="132" y="142"/>
                </a:cxn>
                <a:cxn ang="0">
                  <a:pos x="134" y="104"/>
                </a:cxn>
                <a:cxn ang="0">
                  <a:pos x="120" y="74"/>
                </a:cxn>
                <a:cxn ang="0">
                  <a:pos x="180" y="102"/>
                </a:cxn>
                <a:cxn ang="0">
                  <a:pos x="262" y="114"/>
                </a:cxn>
                <a:cxn ang="0">
                  <a:pos x="316" y="106"/>
                </a:cxn>
                <a:cxn ang="0">
                  <a:pos x="370" y="86"/>
                </a:cxn>
                <a:cxn ang="0">
                  <a:pos x="398" y="68"/>
                </a:cxn>
                <a:cxn ang="0">
                  <a:pos x="426" y="40"/>
                </a:cxn>
                <a:cxn ang="0">
                  <a:pos x="464" y="52"/>
                </a:cxn>
                <a:cxn ang="0">
                  <a:pos x="490" y="48"/>
                </a:cxn>
                <a:cxn ang="0">
                  <a:pos x="542" y="22"/>
                </a:cxn>
                <a:cxn ang="0">
                  <a:pos x="568" y="0"/>
                </a:cxn>
                <a:cxn ang="0">
                  <a:pos x="510" y="30"/>
                </a:cxn>
                <a:cxn ang="0">
                  <a:pos x="482" y="42"/>
                </a:cxn>
                <a:cxn ang="0">
                  <a:pos x="452" y="42"/>
                </a:cxn>
                <a:cxn ang="0">
                  <a:pos x="432" y="32"/>
                </a:cxn>
                <a:cxn ang="0">
                  <a:pos x="438" y="0"/>
                </a:cxn>
                <a:cxn ang="0">
                  <a:pos x="406" y="46"/>
                </a:cxn>
                <a:cxn ang="0">
                  <a:pos x="344" y="86"/>
                </a:cxn>
                <a:cxn ang="0">
                  <a:pos x="272" y="100"/>
                </a:cxn>
                <a:cxn ang="0">
                  <a:pos x="200" y="94"/>
                </a:cxn>
                <a:cxn ang="0">
                  <a:pos x="138" y="74"/>
                </a:cxn>
                <a:cxn ang="0">
                  <a:pos x="108" y="56"/>
                </a:cxn>
                <a:cxn ang="0">
                  <a:pos x="106" y="56"/>
                </a:cxn>
                <a:cxn ang="0">
                  <a:pos x="40" y="0"/>
                </a:cxn>
                <a:cxn ang="0">
                  <a:pos x="40" y="16"/>
                </a:cxn>
                <a:cxn ang="0">
                  <a:pos x="98" y="62"/>
                </a:cxn>
              </a:cxnLst>
              <a:rect l="0" t="0" r="r" b="b"/>
              <a:pathLst>
                <a:path w="582" h="210">
                  <a:moveTo>
                    <a:pt x="98" y="62"/>
                  </a:moveTo>
                  <a:lnTo>
                    <a:pt x="98" y="62"/>
                  </a:lnTo>
                  <a:lnTo>
                    <a:pt x="116" y="88"/>
                  </a:lnTo>
                  <a:lnTo>
                    <a:pt x="122" y="104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6" y="128"/>
                  </a:lnTo>
                  <a:lnTo>
                    <a:pt x="126" y="138"/>
                  </a:lnTo>
                  <a:lnTo>
                    <a:pt x="120" y="156"/>
                  </a:lnTo>
                  <a:lnTo>
                    <a:pt x="112" y="172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90" y="198"/>
                  </a:lnTo>
                  <a:lnTo>
                    <a:pt x="76" y="204"/>
                  </a:lnTo>
                  <a:lnTo>
                    <a:pt x="64" y="206"/>
                  </a:lnTo>
                  <a:lnTo>
                    <a:pt x="50" y="204"/>
                  </a:lnTo>
                  <a:lnTo>
                    <a:pt x="38" y="200"/>
                  </a:lnTo>
                  <a:lnTo>
                    <a:pt x="26" y="192"/>
                  </a:lnTo>
                  <a:lnTo>
                    <a:pt x="16" y="182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6" y="158"/>
                  </a:lnTo>
                  <a:lnTo>
                    <a:pt x="6" y="148"/>
                  </a:lnTo>
                  <a:lnTo>
                    <a:pt x="10" y="138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20" y="126"/>
                  </a:lnTo>
                  <a:lnTo>
                    <a:pt x="26" y="122"/>
                  </a:lnTo>
                  <a:lnTo>
                    <a:pt x="34" y="122"/>
                  </a:lnTo>
                  <a:lnTo>
                    <a:pt x="42" y="124"/>
                  </a:lnTo>
                  <a:lnTo>
                    <a:pt x="58" y="128"/>
                  </a:lnTo>
                  <a:lnTo>
                    <a:pt x="70" y="134"/>
                  </a:lnTo>
                  <a:lnTo>
                    <a:pt x="70" y="134"/>
                  </a:lnTo>
                  <a:lnTo>
                    <a:pt x="76" y="140"/>
                  </a:lnTo>
                  <a:lnTo>
                    <a:pt x="80" y="146"/>
                  </a:lnTo>
                  <a:lnTo>
                    <a:pt x="82" y="154"/>
                  </a:lnTo>
                  <a:lnTo>
                    <a:pt x="82" y="162"/>
                  </a:lnTo>
                  <a:lnTo>
                    <a:pt x="82" y="162"/>
                  </a:lnTo>
                  <a:lnTo>
                    <a:pt x="82" y="168"/>
                  </a:lnTo>
                  <a:lnTo>
                    <a:pt x="78" y="170"/>
                  </a:lnTo>
                  <a:lnTo>
                    <a:pt x="74" y="172"/>
                  </a:lnTo>
                  <a:lnTo>
                    <a:pt x="70" y="172"/>
                  </a:lnTo>
                  <a:lnTo>
                    <a:pt x="60" y="170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0" y="158"/>
                  </a:lnTo>
                  <a:lnTo>
                    <a:pt x="50" y="152"/>
                  </a:lnTo>
                  <a:lnTo>
                    <a:pt x="50" y="144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50" y="142"/>
                  </a:lnTo>
                  <a:lnTo>
                    <a:pt x="48" y="152"/>
                  </a:lnTo>
                  <a:lnTo>
                    <a:pt x="48" y="164"/>
                  </a:lnTo>
                  <a:lnTo>
                    <a:pt x="50" y="170"/>
                  </a:lnTo>
                  <a:lnTo>
                    <a:pt x="54" y="174"/>
                  </a:lnTo>
                  <a:lnTo>
                    <a:pt x="54" y="174"/>
                  </a:lnTo>
                  <a:lnTo>
                    <a:pt x="58" y="178"/>
                  </a:lnTo>
                  <a:lnTo>
                    <a:pt x="64" y="178"/>
                  </a:lnTo>
                  <a:lnTo>
                    <a:pt x="70" y="178"/>
                  </a:lnTo>
                  <a:lnTo>
                    <a:pt x="76" y="176"/>
                  </a:lnTo>
                  <a:lnTo>
                    <a:pt x="76" y="176"/>
                  </a:lnTo>
                  <a:lnTo>
                    <a:pt x="82" y="174"/>
                  </a:lnTo>
                  <a:lnTo>
                    <a:pt x="86" y="168"/>
                  </a:lnTo>
                  <a:lnTo>
                    <a:pt x="88" y="164"/>
                  </a:lnTo>
                  <a:lnTo>
                    <a:pt x="88" y="158"/>
                  </a:lnTo>
                  <a:lnTo>
                    <a:pt x="88" y="152"/>
                  </a:lnTo>
                  <a:lnTo>
                    <a:pt x="86" y="146"/>
                  </a:lnTo>
                  <a:lnTo>
                    <a:pt x="84" y="142"/>
                  </a:lnTo>
                  <a:lnTo>
                    <a:pt x="78" y="136"/>
                  </a:lnTo>
                  <a:lnTo>
                    <a:pt x="78" y="136"/>
                  </a:lnTo>
                  <a:lnTo>
                    <a:pt x="68" y="128"/>
                  </a:lnTo>
                  <a:lnTo>
                    <a:pt x="58" y="122"/>
                  </a:lnTo>
                  <a:lnTo>
                    <a:pt x="46" y="118"/>
                  </a:lnTo>
                  <a:lnTo>
                    <a:pt x="34" y="118"/>
                  </a:lnTo>
                  <a:lnTo>
                    <a:pt x="24" y="118"/>
                  </a:lnTo>
                  <a:lnTo>
                    <a:pt x="14" y="124"/>
                  </a:lnTo>
                  <a:lnTo>
                    <a:pt x="6" y="132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52"/>
                  </a:lnTo>
                  <a:lnTo>
                    <a:pt x="0" y="160"/>
                  </a:lnTo>
                  <a:lnTo>
                    <a:pt x="6" y="174"/>
                  </a:lnTo>
                  <a:lnTo>
                    <a:pt x="14" y="18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38" y="206"/>
                  </a:lnTo>
                  <a:lnTo>
                    <a:pt x="52" y="210"/>
                  </a:lnTo>
                  <a:lnTo>
                    <a:pt x="66" y="210"/>
                  </a:lnTo>
                  <a:lnTo>
                    <a:pt x="80" y="206"/>
                  </a:lnTo>
                  <a:lnTo>
                    <a:pt x="80" y="206"/>
                  </a:lnTo>
                  <a:lnTo>
                    <a:pt x="96" y="198"/>
                  </a:lnTo>
                  <a:lnTo>
                    <a:pt x="108" y="186"/>
                  </a:lnTo>
                  <a:lnTo>
                    <a:pt x="120" y="170"/>
                  </a:lnTo>
                  <a:lnTo>
                    <a:pt x="128" y="154"/>
                  </a:lnTo>
                  <a:lnTo>
                    <a:pt x="128" y="154"/>
                  </a:lnTo>
                  <a:lnTo>
                    <a:pt x="132" y="142"/>
                  </a:lnTo>
                  <a:lnTo>
                    <a:pt x="136" y="128"/>
                  </a:lnTo>
                  <a:lnTo>
                    <a:pt x="136" y="116"/>
                  </a:lnTo>
                  <a:lnTo>
                    <a:pt x="134" y="104"/>
                  </a:lnTo>
                  <a:lnTo>
                    <a:pt x="134" y="104"/>
                  </a:lnTo>
                  <a:lnTo>
                    <a:pt x="128" y="90"/>
                  </a:lnTo>
                  <a:lnTo>
                    <a:pt x="120" y="74"/>
                  </a:lnTo>
                  <a:lnTo>
                    <a:pt x="120" y="74"/>
                  </a:lnTo>
                  <a:lnTo>
                    <a:pt x="148" y="90"/>
                  </a:lnTo>
                  <a:lnTo>
                    <a:pt x="180" y="102"/>
                  </a:lnTo>
                  <a:lnTo>
                    <a:pt x="212" y="110"/>
                  </a:lnTo>
                  <a:lnTo>
                    <a:pt x="246" y="114"/>
                  </a:lnTo>
                  <a:lnTo>
                    <a:pt x="262" y="114"/>
                  </a:lnTo>
                  <a:lnTo>
                    <a:pt x="280" y="112"/>
                  </a:lnTo>
                  <a:lnTo>
                    <a:pt x="298" y="110"/>
                  </a:lnTo>
                  <a:lnTo>
                    <a:pt x="316" y="106"/>
                  </a:lnTo>
                  <a:lnTo>
                    <a:pt x="332" y="102"/>
                  </a:lnTo>
                  <a:lnTo>
                    <a:pt x="352" y="94"/>
                  </a:lnTo>
                  <a:lnTo>
                    <a:pt x="370" y="86"/>
                  </a:lnTo>
                  <a:lnTo>
                    <a:pt x="388" y="76"/>
                  </a:lnTo>
                  <a:lnTo>
                    <a:pt x="388" y="76"/>
                  </a:lnTo>
                  <a:lnTo>
                    <a:pt x="398" y="68"/>
                  </a:lnTo>
                  <a:lnTo>
                    <a:pt x="408" y="58"/>
                  </a:lnTo>
                  <a:lnTo>
                    <a:pt x="426" y="40"/>
                  </a:lnTo>
                  <a:lnTo>
                    <a:pt x="426" y="40"/>
                  </a:lnTo>
                  <a:lnTo>
                    <a:pt x="446" y="48"/>
                  </a:lnTo>
                  <a:lnTo>
                    <a:pt x="454" y="50"/>
                  </a:lnTo>
                  <a:lnTo>
                    <a:pt x="464" y="52"/>
                  </a:lnTo>
                  <a:lnTo>
                    <a:pt x="464" y="52"/>
                  </a:lnTo>
                  <a:lnTo>
                    <a:pt x="482" y="50"/>
                  </a:lnTo>
                  <a:lnTo>
                    <a:pt x="490" y="48"/>
                  </a:lnTo>
                  <a:lnTo>
                    <a:pt x="498" y="46"/>
                  </a:lnTo>
                  <a:lnTo>
                    <a:pt x="498" y="46"/>
                  </a:lnTo>
                  <a:lnTo>
                    <a:pt x="542" y="22"/>
                  </a:lnTo>
                  <a:lnTo>
                    <a:pt x="582" y="0"/>
                  </a:lnTo>
                  <a:lnTo>
                    <a:pt x="568" y="0"/>
                  </a:lnTo>
                  <a:lnTo>
                    <a:pt x="568" y="0"/>
                  </a:lnTo>
                  <a:lnTo>
                    <a:pt x="566" y="0"/>
                  </a:lnTo>
                  <a:lnTo>
                    <a:pt x="566" y="0"/>
                  </a:lnTo>
                  <a:lnTo>
                    <a:pt x="510" y="30"/>
                  </a:lnTo>
                  <a:lnTo>
                    <a:pt x="510" y="30"/>
                  </a:lnTo>
                  <a:lnTo>
                    <a:pt x="496" y="38"/>
                  </a:lnTo>
                  <a:lnTo>
                    <a:pt x="482" y="42"/>
                  </a:lnTo>
                  <a:lnTo>
                    <a:pt x="470" y="44"/>
                  </a:lnTo>
                  <a:lnTo>
                    <a:pt x="460" y="44"/>
                  </a:lnTo>
                  <a:lnTo>
                    <a:pt x="452" y="42"/>
                  </a:lnTo>
                  <a:lnTo>
                    <a:pt x="444" y="38"/>
                  </a:lnTo>
                  <a:lnTo>
                    <a:pt x="432" y="32"/>
                  </a:lnTo>
                  <a:lnTo>
                    <a:pt x="432" y="32"/>
                  </a:lnTo>
                  <a:lnTo>
                    <a:pt x="442" y="16"/>
                  </a:lnTo>
                  <a:lnTo>
                    <a:pt x="450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24" y="26"/>
                  </a:lnTo>
                  <a:lnTo>
                    <a:pt x="406" y="46"/>
                  </a:lnTo>
                  <a:lnTo>
                    <a:pt x="388" y="64"/>
                  </a:lnTo>
                  <a:lnTo>
                    <a:pt x="366" y="76"/>
                  </a:lnTo>
                  <a:lnTo>
                    <a:pt x="344" y="86"/>
                  </a:lnTo>
                  <a:lnTo>
                    <a:pt x="320" y="94"/>
                  </a:lnTo>
                  <a:lnTo>
                    <a:pt x="296" y="98"/>
                  </a:lnTo>
                  <a:lnTo>
                    <a:pt x="272" y="100"/>
                  </a:lnTo>
                  <a:lnTo>
                    <a:pt x="248" y="100"/>
                  </a:lnTo>
                  <a:lnTo>
                    <a:pt x="224" y="98"/>
                  </a:lnTo>
                  <a:lnTo>
                    <a:pt x="200" y="94"/>
                  </a:lnTo>
                  <a:lnTo>
                    <a:pt x="178" y="88"/>
                  </a:lnTo>
                  <a:lnTo>
                    <a:pt x="158" y="82"/>
                  </a:lnTo>
                  <a:lnTo>
                    <a:pt x="138" y="74"/>
                  </a:lnTo>
                  <a:lnTo>
                    <a:pt x="122" y="6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6" y="56"/>
                  </a:lnTo>
                  <a:lnTo>
                    <a:pt x="106" y="56"/>
                  </a:lnTo>
                  <a:lnTo>
                    <a:pt x="72" y="30"/>
                  </a:lnTo>
                  <a:lnTo>
                    <a:pt x="4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40" y="16"/>
                  </a:lnTo>
                  <a:lnTo>
                    <a:pt x="58" y="32"/>
                  </a:lnTo>
                  <a:lnTo>
                    <a:pt x="78" y="48"/>
                  </a:lnTo>
                  <a:lnTo>
                    <a:pt x="98" y="62"/>
                  </a:lnTo>
                  <a:lnTo>
                    <a:pt x="98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7" name="Freeform 128"/>
            <p:cNvSpPr>
              <a:spLocks/>
            </p:cNvSpPr>
            <p:nvPr/>
          </p:nvSpPr>
          <p:spPr bwMode="auto">
            <a:xfrm>
              <a:off x="946484" y="1367589"/>
              <a:ext cx="497305" cy="497305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0" y="48"/>
                </a:cxn>
                <a:cxn ang="0">
                  <a:pos x="8" y="50"/>
                </a:cxn>
                <a:cxn ang="0">
                  <a:pos x="28" y="58"/>
                </a:cxn>
                <a:cxn ang="0">
                  <a:pos x="28" y="58"/>
                </a:cxn>
                <a:cxn ang="0">
                  <a:pos x="36" y="62"/>
                </a:cxn>
                <a:cxn ang="0">
                  <a:pos x="42" y="62"/>
                </a:cxn>
                <a:cxn ang="0">
                  <a:pos x="48" y="60"/>
                </a:cxn>
                <a:cxn ang="0">
                  <a:pos x="52" y="58"/>
                </a:cxn>
                <a:cxn ang="0">
                  <a:pos x="58" y="56"/>
                </a:cxn>
                <a:cxn ang="0">
                  <a:pos x="60" y="52"/>
                </a:cxn>
                <a:cxn ang="0">
                  <a:pos x="62" y="48"/>
                </a:cxn>
                <a:cxn ang="0">
                  <a:pos x="62" y="44"/>
                </a:cxn>
                <a:cxn ang="0">
                  <a:pos x="62" y="44"/>
                </a:cxn>
                <a:cxn ang="0">
                  <a:pos x="60" y="38"/>
                </a:cxn>
                <a:cxn ang="0">
                  <a:pos x="56" y="3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54" y="28"/>
                </a:cxn>
                <a:cxn ang="0">
                  <a:pos x="56" y="20"/>
                </a:cxn>
                <a:cxn ang="0">
                  <a:pos x="58" y="16"/>
                </a:cxn>
                <a:cxn ang="0">
                  <a:pos x="58" y="12"/>
                </a:cxn>
                <a:cxn ang="0">
                  <a:pos x="56" y="8"/>
                </a:cxn>
                <a:cxn ang="0">
                  <a:pos x="50" y="4"/>
                </a:cxn>
                <a:cxn ang="0">
                  <a:pos x="50" y="4"/>
                </a:cxn>
                <a:cxn ang="0">
                  <a:pos x="40" y="0"/>
                </a:cxn>
                <a:cxn ang="0">
                  <a:pos x="34" y="0"/>
                </a:cxn>
                <a:cxn ang="0">
                  <a:pos x="26" y="0"/>
                </a:cxn>
                <a:cxn ang="0">
                  <a:pos x="20" y="4"/>
                </a:cxn>
                <a:cxn ang="0">
                  <a:pos x="14" y="12"/>
                </a:cxn>
                <a:cxn ang="0">
                  <a:pos x="8" y="24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10" y="34"/>
                </a:cxn>
                <a:cxn ang="0">
                  <a:pos x="18" y="32"/>
                </a:cxn>
                <a:cxn ang="0">
                  <a:pos x="22" y="32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18" y="34"/>
                </a:cxn>
                <a:cxn ang="0">
                  <a:pos x="8" y="4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62" h="62">
                  <a:moveTo>
                    <a:pt x="0" y="48"/>
                  </a:moveTo>
                  <a:lnTo>
                    <a:pt x="0" y="48"/>
                  </a:lnTo>
                  <a:lnTo>
                    <a:pt x="8" y="50"/>
                  </a:lnTo>
                  <a:lnTo>
                    <a:pt x="28" y="58"/>
                  </a:lnTo>
                  <a:lnTo>
                    <a:pt x="28" y="58"/>
                  </a:lnTo>
                  <a:lnTo>
                    <a:pt x="36" y="62"/>
                  </a:lnTo>
                  <a:lnTo>
                    <a:pt x="42" y="62"/>
                  </a:lnTo>
                  <a:lnTo>
                    <a:pt x="48" y="60"/>
                  </a:lnTo>
                  <a:lnTo>
                    <a:pt x="52" y="58"/>
                  </a:lnTo>
                  <a:lnTo>
                    <a:pt x="58" y="56"/>
                  </a:lnTo>
                  <a:lnTo>
                    <a:pt x="60" y="52"/>
                  </a:lnTo>
                  <a:lnTo>
                    <a:pt x="62" y="48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0" y="38"/>
                  </a:lnTo>
                  <a:lnTo>
                    <a:pt x="56" y="3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4" y="28"/>
                  </a:lnTo>
                  <a:lnTo>
                    <a:pt x="56" y="20"/>
                  </a:lnTo>
                  <a:lnTo>
                    <a:pt x="58" y="16"/>
                  </a:lnTo>
                  <a:lnTo>
                    <a:pt x="58" y="12"/>
                  </a:lnTo>
                  <a:lnTo>
                    <a:pt x="56" y="8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6" y="0"/>
                  </a:lnTo>
                  <a:lnTo>
                    <a:pt x="20" y="4"/>
                  </a:lnTo>
                  <a:lnTo>
                    <a:pt x="14" y="12"/>
                  </a:lnTo>
                  <a:lnTo>
                    <a:pt x="8" y="2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10" y="34"/>
                  </a:lnTo>
                  <a:lnTo>
                    <a:pt x="18" y="32"/>
                  </a:lnTo>
                  <a:lnTo>
                    <a:pt x="22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18" y="34"/>
                  </a:lnTo>
                  <a:lnTo>
                    <a:pt x="8" y="4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8" name="Freeform 129"/>
            <p:cNvSpPr>
              <a:spLocks/>
            </p:cNvSpPr>
            <p:nvPr/>
          </p:nvSpPr>
          <p:spPr bwMode="auto">
            <a:xfrm>
              <a:off x="866274" y="1800726"/>
              <a:ext cx="449179" cy="545432"/>
            </a:xfrm>
            <a:custGeom>
              <a:avLst/>
              <a:gdLst/>
              <a:ahLst/>
              <a:cxnLst>
                <a:cxn ang="0">
                  <a:pos x="54" y="30"/>
                </a:cxn>
                <a:cxn ang="0">
                  <a:pos x="54" y="30"/>
                </a:cxn>
                <a:cxn ang="0">
                  <a:pos x="56" y="36"/>
                </a:cxn>
                <a:cxn ang="0">
                  <a:pos x="54" y="40"/>
                </a:cxn>
                <a:cxn ang="0">
                  <a:pos x="50" y="44"/>
                </a:cxn>
                <a:cxn ang="0">
                  <a:pos x="46" y="48"/>
                </a:cxn>
                <a:cxn ang="0">
                  <a:pos x="38" y="50"/>
                </a:cxn>
                <a:cxn ang="0">
                  <a:pos x="36" y="48"/>
                </a:cxn>
                <a:cxn ang="0">
                  <a:pos x="32" y="46"/>
                </a:cxn>
                <a:cxn ang="0">
                  <a:pos x="32" y="46"/>
                </a:cxn>
                <a:cxn ang="0">
                  <a:pos x="32" y="50"/>
                </a:cxn>
                <a:cxn ang="0">
                  <a:pos x="32" y="56"/>
                </a:cxn>
                <a:cxn ang="0">
                  <a:pos x="30" y="60"/>
                </a:cxn>
                <a:cxn ang="0">
                  <a:pos x="28" y="64"/>
                </a:cxn>
                <a:cxn ang="0">
                  <a:pos x="24" y="66"/>
                </a:cxn>
                <a:cxn ang="0">
                  <a:pos x="18" y="68"/>
                </a:cxn>
                <a:cxn ang="0">
                  <a:pos x="18" y="68"/>
                </a:cxn>
                <a:cxn ang="0">
                  <a:pos x="14" y="68"/>
                </a:cxn>
                <a:cxn ang="0">
                  <a:pos x="8" y="66"/>
                </a:cxn>
                <a:cxn ang="0">
                  <a:pos x="6" y="64"/>
                </a:cxn>
                <a:cxn ang="0">
                  <a:pos x="4" y="60"/>
                </a:cxn>
                <a:cxn ang="0">
                  <a:pos x="2" y="52"/>
                </a:cxn>
                <a:cxn ang="0">
                  <a:pos x="2" y="42"/>
                </a:cxn>
                <a:cxn ang="0">
                  <a:pos x="6" y="22"/>
                </a:cxn>
                <a:cxn ang="0">
                  <a:pos x="4" y="1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2" y="12"/>
                </a:cxn>
                <a:cxn ang="0">
                  <a:pos x="20" y="20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6" y="26"/>
                </a:cxn>
                <a:cxn ang="0">
                  <a:pos x="22" y="20"/>
                </a:cxn>
                <a:cxn ang="0">
                  <a:pos x="18" y="10"/>
                </a:cxn>
                <a:cxn ang="0">
                  <a:pos x="12" y="6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4" y="2"/>
                </a:cxn>
                <a:cxn ang="0">
                  <a:pos x="28" y="6"/>
                </a:cxn>
                <a:cxn ang="0">
                  <a:pos x="38" y="10"/>
                </a:cxn>
                <a:cxn ang="0">
                  <a:pos x="46" y="14"/>
                </a:cxn>
                <a:cxn ang="0">
                  <a:pos x="52" y="22"/>
                </a:cxn>
                <a:cxn ang="0">
                  <a:pos x="54" y="30"/>
                </a:cxn>
                <a:cxn ang="0">
                  <a:pos x="54" y="30"/>
                </a:cxn>
              </a:cxnLst>
              <a:rect l="0" t="0" r="r" b="b"/>
              <a:pathLst>
                <a:path w="56" h="68">
                  <a:moveTo>
                    <a:pt x="54" y="30"/>
                  </a:moveTo>
                  <a:lnTo>
                    <a:pt x="54" y="30"/>
                  </a:lnTo>
                  <a:lnTo>
                    <a:pt x="56" y="36"/>
                  </a:lnTo>
                  <a:lnTo>
                    <a:pt x="54" y="40"/>
                  </a:lnTo>
                  <a:lnTo>
                    <a:pt x="50" y="44"/>
                  </a:lnTo>
                  <a:lnTo>
                    <a:pt x="46" y="48"/>
                  </a:lnTo>
                  <a:lnTo>
                    <a:pt x="38" y="50"/>
                  </a:lnTo>
                  <a:lnTo>
                    <a:pt x="36" y="48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2" y="50"/>
                  </a:lnTo>
                  <a:lnTo>
                    <a:pt x="32" y="56"/>
                  </a:lnTo>
                  <a:lnTo>
                    <a:pt x="30" y="60"/>
                  </a:lnTo>
                  <a:lnTo>
                    <a:pt x="28" y="64"/>
                  </a:lnTo>
                  <a:lnTo>
                    <a:pt x="24" y="66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4" y="68"/>
                  </a:lnTo>
                  <a:lnTo>
                    <a:pt x="8" y="66"/>
                  </a:lnTo>
                  <a:lnTo>
                    <a:pt x="6" y="64"/>
                  </a:lnTo>
                  <a:lnTo>
                    <a:pt x="4" y="60"/>
                  </a:lnTo>
                  <a:lnTo>
                    <a:pt x="2" y="52"/>
                  </a:lnTo>
                  <a:lnTo>
                    <a:pt x="2" y="42"/>
                  </a:lnTo>
                  <a:lnTo>
                    <a:pt x="6" y="2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2" y="12"/>
                  </a:lnTo>
                  <a:lnTo>
                    <a:pt x="20" y="20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6" y="26"/>
                  </a:lnTo>
                  <a:lnTo>
                    <a:pt x="22" y="20"/>
                  </a:lnTo>
                  <a:lnTo>
                    <a:pt x="18" y="10"/>
                  </a:lnTo>
                  <a:lnTo>
                    <a:pt x="12" y="6"/>
                  </a:lnTo>
                  <a:lnTo>
                    <a:pt x="6" y="0"/>
                  </a:lnTo>
                  <a:lnTo>
                    <a:pt x="6" y="0"/>
                  </a:lnTo>
                  <a:lnTo>
                    <a:pt x="14" y="2"/>
                  </a:lnTo>
                  <a:lnTo>
                    <a:pt x="28" y="6"/>
                  </a:lnTo>
                  <a:lnTo>
                    <a:pt x="38" y="10"/>
                  </a:lnTo>
                  <a:lnTo>
                    <a:pt x="46" y="14"/>
                  </a:lnTo>
                  <a:lnTo>
                    <a:pt x="52" y="22"/>
                  </a:lnTo>
                  <a:lnTo>
                    <a:pt x="54" y="30"/>
                  </a:lnTo>
                  <a:lnTo>
                    <a:pt x="5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9" name="Freeform 130"/>
            <p:cNvSpPr>
              <a:spLocks/>
            </p:cNvSpPr>
            <p:nvPr/>
          </p:nvSpPr>
          <p:spPr bwMode="auto">
            <a:xfrm>
              <a:off x="368968" y="1816768"/>
              <a:ext cx="481263" cy="497305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56" y="6"/>
                </a:cxn>
                <a:cxn ang="0">
                  <a:pos x="58" y="16"/>
                </a:cxn>
                <a:cxn ang="0">
                  <a:pos x="60" y="26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4" y="52"/>
                </a:cxn>
                <a:cxn ang="0">
                  <a:pos x="48" y="60"/>
                </a:cxn>
                <a:cxn ang="0">
                  <a:pos x="44" y="62"/>
                </a:cxn>
                <a:cxn ang="0">
                  <a:pos x="40" y="62"/>
                </a:cxn>
                <a:cxn ang="0">
                  <a:pos x="36" y="62"/>
                </a:cxn>
                <a:cxn ang="0">
                  <a:pos x="30" y="60"/>
                </a:cxn>
                <a:cxn ang="0">
                  <a:pos x="30" y="60"/>
                </a:cxn>
                <a:cxn ang="0">
                  <a:pos x="24" y="56"/>
                </a:cxn>
                <a:cxn ang="0">
                  <a:pos x="20" y="5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18" y="44"/>
                </a:cxn>
                <a:cxn ang="0">
                  <a:pos x="10" y="44"/>
                </a:cxn>
                <a:cxn ang="0">
                  <a:pos x="4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20"/>
                </a:cxn>
                <a:cxn ang="0">
                  <a:pos x="6" y="14"/>
                </a:cxn>
                <a:cxn ang="0">
                  <a:pos x="12" y="10"/>
                </a:cxn>
                <a:cxn ang="0">
                  <a:pos x="20" y="8"/>
                </a:cxn>
                <a:cxn ang="0">
                  <a:pos x="38" y="6"/>
                </a:cxn>
                <a:cxn ang="0">
                  <a:pos x="44" y="4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8" y="10"/>
                </a:cxn>
                <a:cxn ang="0">
                  <a:pos x="44" y="18"/>
                </a:cxn>
                <a:cxn ang="0">
                  <a:pos x="38" y="26"/>
                </a:cxn>
                <a:cxn ang="0">
                  <a:pos x="38" y="26"/>
                </a:cxn>
                <a:cxn ang="0">
                  <a:pos x="44" y="22"/>
                </a:cxn>
                <a:cxn ang="0">
                  <a:pos x="50" y="16"/>
                </a:cxn>
                <a:cxn ang="0">
                  <a:pos x="56" y="6"/>
                </a:cxn>
                <a:cxn ang="0">
                  <a:pos x="56" y="6"/>
                </a:cxn>
              </a:cxnLst>
              <a:rect l="0" t="0" r="r" b="b"/>
              <a:pathLst>
                <a:path w="60" h="62">
                  <a:moveTo>
                    <a:pt x="56" y="6"/>
                  </a:moveTo>
                  <a:lnTo>
                    <a:pt x="56" y="6"/>
                  </a:lnTo>
                  <a:lnTo>
                    <a:pt x="58" y="16"/>
                  </a:lnTo>
                  <a:lnTo>
                    <a:pt x="60" y="26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4" y="52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0" y="62"/>
                  </a:lnTo>
                  <a:lnTo>
                    <a:pt x="36" y="62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24" y="56"/>
                  </a:lnTo>
                  <a:lnTo>
                    <a:pt x="20" y="5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18" y="44"/>
                  </a:lnTo>
                  <a:lnTo>
                    <a:pt x="10" y="44"/>
                  </a:lnTo>
                  <a:lnTo>
                    <a:pt x="4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20"/>
                  </a:lnTo>
                  <a:lnTo>
                    <a:pt x="6" y="14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38" y="6"/>
                  </a:lnTo>
                  <a:lnTo>
                    <a:pt x="44" y="4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8" y="10"/>
                  </a:lnTo>
                  <a:lnTo>
                    <a:pt x="44" y="18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44" y="22"/>
                  </a:lnTo>
                  <a:lnTo>
                    <a:pt x="50" y="16"/>
                  </a:lnTo>
                  <a:lnTo>
                    <a:pt x="56" y="6"/>
                  </a:lnTo>
                  <a:lnTo>
                    <a:pt x="56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0" name="Freeform 131"/>
            <p:cNvSpPr>
              <a:spLocks/>
            </p:cNvSpPr>
            <p:nvPr/>
          </p:nvSpPr>
          <p:spPr bwMode="auto">
            <a:xfrm>
              <a:off x="208547" y="1335505"/>
              <a:ext cx="545432" cy="545432"/>
            </a:xfrm>
            <a:custGeom>
              <a:avLst/>
              <a:gdLst/>
              <a:ahLst/>
              <a:cxnLst>
                <a:cxn ang="0">
                  <a:pos x="64" y="48"/>
                </a:cxn>
                <a:cxn ang="0">
                  <a:pos x="64" y="48"/>
                </a:cxn>
                <a:cxn ang="0">
                  <a:pos x="58" y="52"/>
                </a:cxn>
                <a:cxn ang="0">
                  <a:pos x="48" y="60"/>
                </a:cxn>
                <a:cxn ang="0">
                  <a:pos x="40" y="64"/>
                </a:cxn>
                <a:cxn ang="0">
                  <a:pos x="32" y="66"/>
                </a:cxn>
                <a:cxn ang="0">
                  <a:pos x="24" y="68"/>
                </a:cxn>
                <a:cxn ang="0">
                  <a:pos x="16" y="66"/>
                </a:cxn>
                <a:cxn ang="0">
                  <a:pos x="16" y="66"/>
                </a:cxn>
                <a:cxn ang="0">
                  <a:pos x="10" y="62"/>
                </a:cxn>
                <a:cxn ang="0">
                  <a:pos x="4" y="58"/>
                </a:cxn>
                <a:cxn ang="0">
                  <a:pos x="2" y="54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2" y="36"/>
                </a:cxn>
                <a:cxn ang="0">
                  <a:pos x="6" y="32"/>
                </a:cxn>
                <a:cxn ang="0">
                  <a:pos x="12" y="30"/>
                </a:cxn>
                <a:cxn ang="0">
                  <a:pos x="12" y="30"/>
                </a:cxn>
                <a:cxn ang="0">
                  <a:pos x="12" y="26"/>
                </a:cxn>
                <a:cxn ang="0">
                  <a:pos x="10" y="20"/>
                </a:cxn>
                <a:cxn ang="0">
                  <a:pos x="10" y="16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8" y="0"/>
                </a:cxn>
                <a:cxn ang="0">
                  <a:pos x="34" y="2"/>
                </a:cxn>
                <a:cxn ang="0">
                  <a:pos x="40" y="6"/>
                </a:cxn>
                <a:cxn ang="0">
                  <a:pos x="46" y="12"/>
                </a:cxn>
                <a:cxn ang="0">
                  <a:pos x="54" y="28"/>
                </a:cxn>
                <a:cxn ang="0">
                  <a:pos x="60" y="34"/>
                </a:cxn>
                <a:cxn ang="0">
                  <a:pos x="68" y="40"/>
                </a:cxn>
                <a:cxn ang="0">
                  <a:pos x="68" y="40"/>
                </a:cxn>
                <a:cxn ang="0">
                  <a:pos x="54" y="40"/>
                </a:cxn>
                <a:cxn ang="0">
                  <a:pos x="44" y="40"/>
                </a:cxn>
                <a:cxn ang="0">
                  <a:pos x="36" y="38"/>
                </a:cxn>
                <a:cxn ang="0">
                  <a:pos x="36" y="38"/>
                </a:cxn>
                <a:cxn ang="0">
                  <a:pos x="42" y="42"/>
                </a:cxn>
                <a:cxn ang="0">
                  <a:pos x="50" y="46"/>
                </a:cxn>
                <a:cxn ang="0">
                  <a:pos x="64" y="48"/>
                </a:cxn>
                <a:cxn ang="0">
                  <a:pos x="64" y="48"/>
                </a:cxn>
              </a:cxnLst>
              <a:rect l="0" t="0" r="r" b="b"/>
              <a:pathLst>
                <a:path w="68" h="68">
                  <a:moveTo>
                    <a:pt x="64" y="48"/>
                  </a:moveTo>
                  <a:lnTo>
                    <a:pt x="64" y="48"/>
                  </a:lnTo>
                  <a:lnTo>
                    <a:pt x="58" y="52"/>
                  </a:lnTo>
                  <a:lnTo>
                    <a:pt x="48" y="60"/>
                  </a:lnTo>
                  <a:lnTo>
                    <a:pt x="40" y="64"/>
                  </a:lnTo>
                  <a:lnTo>
                    <a:pt x="32" y="66"/>
                  </a:lnTo>
                  <a:lnTo>
                    <a:pt x="24" y="68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0" y="62"/>
                  </a:lnTo>
                  <a:lnTo>
                    <a:pt x="4" y="58"/>
                  </a:lnTo>
                  <a:lnTo>
                    <a:pt x="2" y="54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2" y="36"/>
                  </a:lnTo>
                  <a:lnTo>
                    <a:pt x="6" y="32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26"/>
                  </a:lnTo>
                  <a:lnTo>
                    <a:pt x="10" y="20"/>
                  </a:lnTo>
                  <a:lnTo>
                    <a:pt x="10" y="16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8" y="0"/>
                  </a:lnTo>
                  <a:lnTo>
                    <a:pt x="34" y="2"/>
                  </a:lnTo>
                  <a:lnTo>
                    <a:pt x="40" y="6"/>
                  </a:lnTo>
                  <a:lnTo>
                    <a:pt x="46" y="12"/>
                  </a:lnTo>
                  <a:lnTo>
                    <a:pt x="54" y="28"/>
                  </a:lnTo>
                  <a:lnTo>
                    <a:pt x="60" y="34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54" y="40"/>
                  </a:lnTo>
                  <a:lnTo>
                    <a:pt x="44" y="40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42" y="42"/>
                  </a:lnTo>
                  <a:lnTo>
                    <a:pt x="50" y="46"/>
                  </a:lnTo>
                  <a:lnTo>
                    <a:pt x="64" y="48"/>
                  </a:lnTo>
                  <a:lnTo>
                    <a:pt x="64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1" name="Freeform 132"/>
            <p:cNvSpPr>
              <a:spLocks/>
            </p:cNvSpPr>
            <p:nvPr/>
          </p:nvSpPr>
          <p:spPr bwMode="auto">
            <a:xfrm>
              <a:off x="625642" y="1094874"/>
              <a:ext cx="513347" cy="529389"/>
            </a:xfrm>
            <a:custGeom>
              <a:avLst/>
              <a:gdLst/>
              <a:ahLst/>
              <a:cxnLst>
                <a:cxn ang="0">
                  <a:pos x="38" y="66"/>
                </a:cxn>
                <a:cxn ang="0">
                  <a:pos x="38" y="66"/>
                </a:cxn>
                <a:cxn ang="0">
                  <a:pos x="44" y="52"/>
                </a:cxn>
                <a:cxn ang="0">
                  <a:pos x="50" y="40"/>
                </a:cxn>
                <a:cxn ang="0">
                  <a:pos x="60" y="28"/>
                </a:cxn>
                <a:cxn ang="0">
                  <a:pos x="60" y="28"/>
                </a:cxn>
                <a:cxn ang="0">
                  <a:pos x="64" y="22"/>
                </a:cxn>
                <a:cxn ang="0">
                  <a:pos x="64" y="14"/>
                </a:cxn>
                <a:cxn ang="0">
                  <a:pos x="60" y="6"/>
                </a:cxn>
                <a:cxn ang="0">
                  <a:pos x="54" y="2"/>
                </a:cxn>
                <a:cxn ang="0">
                  <a:pos x="54" y="2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24" y="4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2" y="28"/>
                </a:cxn>
                <a:cxn ang="0">
                  <a:pos x="4" y="36"/>
                </a:cxn>
                <a:cxn ang="0">
                  <a:pos x="8" y="44"/>
                </a:cxn>
                <a:cxn ang="0">
                  <a:pos x="16" y="52"/>
                </a:cxn>
                <a:cxn ang="0">
                  <a:pos x="26" y="60"/>
                </a:cxn>
                <a:cxn ang="0">
                  <a:pos x="26" y="60"/>
                </a:cxn>
                <a:cxn ang="0">
                  <a:pos x="26" y="54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8" y="66"/>
                </a:cxn>
                <a:cxn ang="0">
                  <a:pos x="38" y="66"/>
                </a:cxn>
              </a:cxnLst>
              <a:rect l="0" t="0" r="r" b="b"/>
              <a:pathLst>
                <a:path w="64" h="66">
                  <a:moveTo>
                    <a:pt x="38" y="66"/>
                  </a:moveTo>
                  <a:lnTo>
                    <a:pt x="38" y="66"/>
                  </a:lnTo>
                  <a:lnTo>
                    <a:pt x="44" y="52"/>
                  </a:lnTo>
                  <a:lnTo>
                    <a:pt x="50" y="40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4" y="22"/>
                  </a:lnTo>
                  <a:lnTo>
                    <a:pt x="64" y="14"/>
                  </a:lnTo>
                  <a:lnTo>
                    <a:pt x="60" y="6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24" y="4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4" y="36"/>
                  </a:lnTo>
                  <a:lnTo>
                    <a:pt x="8" y="44"/>
                  </a:lnTo>
                  <a:lnTo>
                    <a:pt x="16" y="52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6" y="54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8" y="66"/>
                  </a:lnTo>
                  <a:lnTo>
                    <a:pt x="3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2" name="Freeform 133"/>
            <p:cNvSpPr>
              <a:spLocks/>
            </p:cNvSpPr>
            <p:nvPr/>
          </p:nvSpPr>
          <p:spPr bwMode="auto">
            <a:xfrm>
              <a:off x="770021" y="165634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6" y="2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2" y="6"/>
                  </a:lnTo>
                  <a:lnTo>
                    <a:pt x="2" y="6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3" name="Freeform 134"/>
            <p:cNvSpPr>
              <a:spLocks/>
            </p:cNvSpPr>
            <p:nvPr/>
          </p:nvSpPr>
          <p:spPr bwMode="auto">
            <a:xfrm>
              <a:off x="6785811" y="-621632"/>
              <a:ext cx="288758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4" y="30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24" y="38"/>
                </a:cxn>
                <a:cxn ang="0">
                  <a:pos x="30" y="36"/>
                </a:cxn>
                <a:cxn ang="0">
                  <a:pos x="34" y="32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34" y="24"/>
                </a:cxn>
                <a:cxn ang="0">
                  <a:pos x="32" y="20"/>
                </a:cxn>
                <a:cxn ang="0">
                  <a:pos x="30" y="18"/>
                </a:cxn>
                <a:cxn ang="0">
                  <a:pos x="30" y="18"/>
                </a:cxn>
                <a:cxn ang="0">
                  <a:pos x="32" y="14"/>
                </a:cxn>
                <a:cxn ang="0">
                  <a:pos x="32" y="8"/>
                </a:cxn>
                <a:cxn ang="0">
                  <a:pos x="32" y="6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2" y="4"/>
                </a:cxn>
                <a:cxn ang="0">
                  <a:pos x="8" y="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2"/>
                </a:cxn>
                <a:cxn ang="0">
                  <a:pos x="10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0" y="22"/>
                </a:cxn>
                <a:cxn ang="0">
                  <a:pos x="4" y="24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36" h="38">
                  <a:moveTo>
                    <a:pt x="0" y="28"/>
                  </a:moveTo>
                  <a:lnTo>
                    <a:pt x="0" y="28"/>
                  </a:lnTo>
                  <a:lnTo>
                    <a:pt x="4" y="3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24" y="38"/>
                  </a:lnTo>
                  <a:lnTo>
                    <a:pt x="30" y="36"/>
                  </a:lnTo>
                  <a:lnTo>
                    <a:pt x="34" y="32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4" y="24"/>
                  </a:lnTo>
                  <a:lnTo>
                    <a:pt x="32" y="20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2" y="14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2"/>
                  </a:lnTo>
                  <a:lnTo>
                    <a:pt x="10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0" y="22"/>
                  </a:lnTo>
                  <a:lnTo>
                    <a:pt x="4" y="24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4" name="Freeform 135"/>
            <p:cNvSpPr>
              <a:spLocks/>
            </p:cNvSpPr>
            <p:nvPr/>
          </p:nvSpPr>
          <p:spPr bwMode="auto">
            <a:xfrm>
              <a:off x="6737684" y="-348916"/>
              <a:ext cx="256674" cy="304800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6" y="26"/>
                </a:cxn>
                <a:cxn ang="0">
                  <a:pos x="22" y="28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16" y="36"/>
                </a:cxn>
                <a:cxn ang="0">
                  <a:pos x="14" y="38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36"/>
                </a:cxn>
                <a:cxn ang="0">
                  <a:pos x="2" y="34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2" y="12"/>
                </a:cxn>
                <a:cxn ang="0">
                  <a:pos x="2" y="6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6" y="6"/>
                </a:cxn>
                <a:cxn ang="0">
                  <a:pos x="10" y="10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12" y="10"/>
                </a:cxn>
                <a:cxn ang="0">
                  <a:pos x="10" y="4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6" y="2"/>
                </a:cxn>
                <a:cxn ang="0">
                  <a:pos x="26" y="6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8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6" y="26"/>
                  </a:lnTo>
                  <a:lnTo>
                    <a:pt x="22" y="28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16" y="36"/>
                  </a:lnTo>
                  <a:lnTo>
                    <a:pt x="14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2" y="12"/>
                  </a:lnTo>
                  <a:lnTo>
                    <a:pt x="2" y="6"/>
                  </a:lnTo>
                  <a:lnTo>
                    <a:pt x="0" y="2"/>
                  </a:lnTo>
                  <a:lnTo>
                    <a:pt x="0" y="2"/>
                  </a:lnTo>
                  <a:lnTo>
                    <a:pt x="6" y="6"/>
                  </a:lnTo>
                  <a:lnTo>
                    <a:pt x="10" y="10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2" y="10"/>
                  </a:lnTo>
                  <a:lnTo>
                    <a:pt x="1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5" name="Freeform 136"/>
            <p:cNvSpPr>
              <a:spLocks/>
            </p:cNvSpPr>
            <p:nvPr/>
          </p:nvSpPr>
          <p:spPr bwMode="auto">
            <a:xfrm>
              <a:off x="6448926" y="-348916"/>
              <a:ext cx="272716" cy="288758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4" y="8"/>
                </a:cxn>
                <a:cxn ang="0">
                  <a:pos x="34" y="16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0" y="30"/>
                </a:cxn>
                <a:cxn ang="0">
                  <a:pos x="26" y="34"/>
                </a:cxn>
                <a:cxn ang="0">
                  <a:pos x="22" y="36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12" y="32"/>
                </a:cxn>
                <a:cxn ang="0">
                  <a:pos x="10" y="30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6" y="26"/>
                </a:cxn>
                <a:cxn ang="0">
                  <a:pos x="2" y="2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12"/>
                </a:cxn>
                <a:cxn ang="0">
                  <a:pos x="2" y="8"/>
                </a:cxn>
                <a:cxn ang="0">
                  <a:pos x="6" y="6"/>
                </a:cxn>
                <a:cxn ang="0">
                  <a:pos x="12" y="4"/>
                </a:cxn>
                <a:cxn ang="0">
                  <a:pos x="22" y="4"/>
                </a:cxn>
                <a:cxn ang="0">
                  <a:pos x="26" y="2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28" y="6"/>
                </a:cxn>
                <a:cxn ang="0">
                  <a:pos x="24" y="10"/>
                </a:cxn>
                <a:cxn ang="0">
                  <a:pos x="22" y="16"/>
                </a:cxn>
                <a:cxn ang="0">
                  <a:pos x="22" y="16"/>
                </a:cxn>
                <a:cxn ang="0">
                  <a:pos x="24" y="14"/>
                </a:cxn>
                <a:cxn ang="0">
                  <a:pos x="28" y="10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34" h="36">
                  <a:moveTo>
                    <a:pt x="32" y="4"/>
                  </a:moveTo>
                  <a:lnTo>
                    <a:pt x="32" y="4"/>
                  </a:lnTo>
                  <a:lnTo>
                    <a:pt x="34" y="8"/>
                  </a:lnTo>
                  <a:lnTo>
                    <a:pt x="34" y="16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0" y="30"/>
                  </a:lnTo>
                  <a:lnTo>
                    <a:pt x="26" y="34"/>
                  </a:lnTo>
                  <a:lnTo>
                    <a:pt x="22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2" y="32"/>
                  </a:lnTo>
                  <a:lnTo>
                    <a:pt x="10" y="30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8"/>
                  </a:lnTo>
                  <a:lnTo>
                    <a:pt x="6" y="6"/>
                  </a:lnTo>
                  <a:lnTo>
                    <a:pt x="12" y="4"/>
                  </a:lnTo>
                  <a:lnTo>
                    <a:pt x="22" y="4"/>
                  </a:lnTo>
                  <a:lnTo>
                    <a:pt x="26" y="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6"/>
                  </a:lnTo>
                  <a:lnTo>
                    <a:pt x="24" y="10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4" y="14"/>
                  </a:lnTo>
                  <a:lnTo>
                    <a:pt x="28" y="10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6" name="Freeform 137"/>
            <p:cNvSpPr>
              <a:spLocks/>
            </p:cNvSpPr>
            <p:nvPr/>
          </p:nvSpPr>
          <p:spPr bwMode="auto">
            <a:xfrm>
              <a:off x="6352674" y="-621632"/>
              <a:ext cx="304800" cy="304800"/>
            </a:xfrm>
            <a:custGeom>
              <a:avLst/>
              <a:gdLst/>
              <a:ahLst/>
              <a:cxnLst>
                <a:cxn ang="0">
                  <a:pos x="36" y="26"/>
                </a:cxn>
                <a:cxn ang="0">
                  <a:pos x="36" y="26"/>
                </a:cxn>
                <a:cxn ang="0">
                  <a:pos x="28" y="34"/>
                </a:cxn>
                <a:cxn ang="0">
                  <a:pos x="18" y="38"/>
                </a:cxn>
                <a:cxn ang="0">
                  <a:pos x="14" y="38"/>
                </a:cxn>
                <a:cxn ang="0">
                  <a:pos x="8" y="38"/>
                </a:cxn>
                <a:cxn ang="0">
                  <a:pos x="8" y="38"/>
                </a:cxn>
                <a:cxn ang="0">
                  <a:pos x="4" y="36"/>
                </a:cxn>
                <a:cxn ang="0">
                  <a:pos x="2" y="32"/>
                </a:cxn>
                <a:cxn ang="0">
                  <a:pos x="0" y="26"/>
                </a:cxn>
                <a:cxn ang="0">
                  <a:pos x="2" y="20"/>
                </a:cxn>
                <a:cxn ang="0">
                  <a:pos x="4" y="18"/>
                </a:cxn>
                <a:cxn ang="0">
                  <a:pos x="6" y="16"/>
                </a:cxn>
                <a:cxn ang="0">
                  <a:pos x="6" y="16"/>
                </a:cxn>
                <a:cxn ang="0">
                  <a:pos x="6" y="10"/>
                </a:cxn>
                <a:cxn ang="0">
                  <a:pos x="6" y="6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4" y="2"/>
                </a:cxn>
                <a:cxn ang="0">
                  <a:pos x="26" y="6"/>
                </a:cxn>
                <a:cxn ang="0">
                  <a:pos x="32" y="14"/>
                </a:cxn>
                <a:cxn ang="0">
                  <a:pos x="34" y="18"/>
                </a:cxn>
                <a:cxn ang="0">
                  <a:pos x="38" y="22"/>
                </a:cxn>
                <a:cxn ang="0">
                  <a:pos x="38" y="22"/>
                </a:cxn>
                <a:cxn ang="0">
                  <a:pos x="32" y="22"/>
                </a:cxn>
                <a:cxn ang="0">
                  <a:pos x="26" y="22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24" y="24"/>
                </a:cxn>
                <a:cxn ang="0">
                  <a:pos x="28" y="26"/>
                </a:cxn>
                <a:cxn ang="0">
                  <a:pos x="36" y="26"/>
                </a:cxn>
                <a:cxn ang="0">
                  <a:pos x="36" y="26"/>
                </a:cxn>
              </a:cxnLst>
              <a:rect l="0" t="0" r="r" b="b"/>
              <a:pathLst>
                <a:path w="38" h="38">
                  <a:moveTo>
                    <a:pt x="36" y="26"/>
                  </a:moveTo>
                  <a:lnTo>
                    <a:pt x="36" y="26"/>
                  </a:lnTo>
                  <a:lnTo>
                    <a:pt x="28" y="34"/>
                  </a:lnTo>
                  <a:lnTo>
                    <a:pt x="18" y="38"/>
                  </a:lnTo>
                  <a:lnTo>
                    <a:pt x="14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4" y="36"/>
                  </a:lnTo>
                  <a:lnTo>
                    <a:pt x="2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4" y="18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0"/>
                  </a:lnTo>
                  <a:lnTo>
                    <a:pt x="6" y="6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6" y="6"/>
                  </a:lnTo>
                  <a:lnTo>
                    <a:pt x="32" y="14"/>
                  </a:lnTo>
                  <a:lnTo>
                    <a:pt x="34" y="18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2" y="22"/>
                  </a:lnTo>
                  <a:lnTo>
                    <a:pt x="26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4" y="24"/>
                  </a:lnTo>
                  <a:lnTo>
                    <a:pt x="28" y="26"/>
                  </a:lnTo>
                  <a:lnTo>
                    <a:pt x="36" y="26"/>
                  </a:lnTo>
                  <a:lnTo>
                    <a:pt x="36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7" name="Freeform 138"/>
            <p:cNvSpPr>
              <a:spLocks/>
            </p:cNvSpPr>
            <p:nvPr/>
          </p:nvSpPr>
          <p:spPr bwMode="auto">
            <a:xfrm>
              <a:off x="6593305" y="-766011"/>
              <a:ext cx="304800" cy="304800"/>
            </a:xfrm>
            <a:custGeom>
              <a:avLst/>
              <a:gdLst/>
              <a:ahLst/>
              <a:cxnLst>
                <a:cxn ang="0">
                  <a:pos x="22" y="38"/>
                </a:cxn>
                <a:cxn ang="0">
                  <a:pos x="22" y="38"/>
                </a:cxn>
                <a:cxn ang="0">
                  <a:pos x="26" y="30"/>
                </a:cxn>
                <a:cxn ang="0">
                  <a:pos x="30" y="22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38" y="12"/>
                </a:cxn>
                <a:cxn ang="0">
                  <a:pos x="38" y="8"/>
                </a:cxn>
                <a:cxn ang="0">
                  <a:pos x="36" y="4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4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14" y="2"/>
                </a:cxn>
                <a:cxn ang="0">
                  <a:pos x="10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8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14" y="30"/>
                </a:cxn>
                <a:cxn ang="0">
                  <a:pos x="14" y="2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22" y="38"/>
                </a:cxn>
                <a:cxn ang="0">
                  <a:pos x="22" y="38"/>
                </a:cxn>
              </a:cxnLst>
              <a:rect l="0" t="0" r="r" b="b"/>
              <a:pathLst>
                <a:path w="38" h="38">
                  <a:moveTo>
                    <a:pt x="22" y="38"/>
                  </a:moveTo>
                  <a:lnTo>
                    <a:pt x="22" y="38"/>
                  </a:lnTo>
                  <a:lnTo>
                    <a:pt x="26" y="30"/>
                  </a:lnTo>
                  <a:lnTo>
                    <a:pt x="30" y="22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8" y="12"/>
                  </a:lnTo>
                  <a:lnTo>
                    <a:pt x="38" y="8"/>
                  </a:lnTo>
                  <a:lnTo>
                    <a:pt x="36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4" y="2"/>
                  </a:lnTo>
                  <a:lnTo>
                    <a:pt x="10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8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4" y="30"/>
                  </a:lnTo>
                  <a:lnTo>
                    <a:pt x="14" y="2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22" y="38"/>
                  </a:lnTo>
                  <a:lnTo>
                    <a:pt x="22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8" name="Freeform 139"/>
            <p:cNvSpPr>
              <a:spLocks/>
            </p:cNvSpPr>
            <p:nvPr/>
          </p:nvSpPr>
          <p:spPr bwMode="auto">
            <a:xfrm>
              <a:off x="6673516" y="-445168"/>
              <a:ext cx="64168" cy="80211"/>
            </a:xfrm>
            <a:custGeom>
              <a:avLst/>
              <a:gdLst/>
              <a:ahLst/>
              <a:cxnLst>
                <a:cxn ang="0">
                  <a:pos x="8" y="8"/>
                </a:cxn>
                <a:cxn ang="0">
                  <a:pos x="8" y="8"/>
                </a:cxn>
                <a:cxn ang="0">
                  <a:pos x="6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8" y="8"/>
                </a:cxn>
              </a:cxnLst>
              <a:rect l="0" t="0" r="r" b="b"/>
              <a:pathLst>
                <a:path w="8" h="10">
                  <a:moveTo>
                    <a:pt x="8" y="8"/>
                  </a:moveTo>
                  <a:lnTo>
                    <a:pt x="8" y="8"/>
                  </a:lnTo>
                  <a:lnTo>
                    <a:pt x="6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9" name="Freeform 140"/>
            <p:cNvSpPr>
              <a:spLocks/>
            </p:cNvSpPr>
            <p:nvPr/>
          </p:nvSpPr>
          <p:spPr bwMode="auto">
            <a:xfrm>
              <a:off x="8742947" y="-1295400"/>
              <a:ext cx="401053" cy="144379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12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30" y="6"/>
                </a:cxn>
                <a:cxn ang="0">
                  <a:pos x="40" y="10"/>
                </a:cxn>
                <a:cxn ang="0">
                  <a:pos x="40" y="10"/>
                </a:cxn>
                <a:cxn ang="0">
                  <a:pos x="50" y="1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50" h="18">
                  <a:moveTo>
                    <a:pt x="2" y="2"/>
                  </a:moveTo>
                  <a:lnTo>
                    <a:pt x="2" y="2"/>
                  </a:lnTo>
                  <a:lnTo>
                    <a:pt x="12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30" y="6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50" y="1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0" name="Freeform 141"/>
            <p:cNvSpPr>
              <a:spLocks/>
            </p:cNvSpPr>
            <p:nvPr/>
          </p:nvSpPr>
          <p:spPr bwMode="auto">
            <a:xfrm>
              <a:off x="336884" y="4191000"/>
              <a:ext cx="1042737" cy="1058779"/>
            </a:xfrm>
            <a:custGeom>
              <a:avLst/>
              <a:gdLst/>
              <a:ahLst/>
              <a:cxnLst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2" y="90"/>
                </a:cxn>
                <a:cxn ang="0">
                  <a:pos x="24" y="98"/>
                </a:cxn>
                <a:cxn ang="0">
                  <a:pos x="18" y="108"/>
                </a:cxn>
                <a:cxn ang="0">
                  <a:pos x="14" y="118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28" y="128"/>
                </a:cxn>
                <a:cxn ang="0">
                  <a:pos x="48" y="128"/>
                </a:cxn>
                <a:cxn ang="0">
                  <a:pos x="76" y="126"/>
                </a:cxn>
                <a:cxn ang="0">
                  <a:pos x="76" y="126"/>
                </a:cxn>
                <a:cxn ang="0">
                  <a:pos x="90" y="124"/>
                </a:cxn>
                <a:cxn ang="0">
                  <a:pos x="104" y="120"/>
                </a:cxn>
                <a:cxn ang="0">
                  <a:pos x="114" y="112"/>
                </a:cxn>
                <a:cxn ang="0">
                  <a:pos x="122" y="102"/>
                </a:cxn>
                <a:cxn ang="0">
                  <a:pos x="128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8" y="66"/>
                </a:cxn>
                <a:cxn ang="0">
                  <a:pos x="128" y="66"/>
                </a:cxn>
                <a:cxn ang="0">
                  <a:pos x="122" y="60"/>
                </a:cxn>
                <a:cxn ang="0">
                  <a:pos x="116" y="56"/>
                </a:cxn>
                <a:cxn ang="0">
                  <a:pos x="104" y="52"/>
                </a:cxn>
                <a:cxn ang="0">
                  <a:pos x="96" y="50"/>
                </a:cxn>
                <a:cxn ang="0">
                  <a:pos x="92" y="50"/>
                </a:cxn>
                <a:cxn ang="0">
                  <a:pos x="92" y="50"/>
                </a:cxn>
                <a:cxn ang="0">
                  <a:pos x="94" y="42"/>
                </a:cxn>
                <a:cxn ang="0">
                  <a:pos x="94" y="34"/>
                </a:cxn>
                <a:cxn ang="0">
                  <a:pos x="94" y="26"/>
                </a:cxn>
                <a:cxn ang="0">
                  <a:pos x="90" y="16"/>
                </a:cxn>
                <a:cxn ang="0">
                  <a:pos x="86" y="8"/>
                </a:cxn>
                <a:cxn ang="0">
                  <a:pos x="78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6"/>
                </a:cxn>
                <a:cxn ang="0">
                  <a:pos x="22" y="10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2" y="116"/>
                </a:cxn>
                <a:cxn ang="0">
                  <a:pos x="2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</a:cxnLst>
              <a:rect l="0" t="0" r="r" b="b"/>
              <a:pathLst>
                <a:path w="130" h="132">
                  <a:moveTo>
                    <a:pt x="48" y="78"/>
                  </a:moveTo>
                  <a:lnTo>
                    <a:pt x="48" y="78"/>
                  </a:lnTo>
                  <a:lnTo>
                    <a:pt x="42" y="80"/>
                  </a:lnTo>
                  <a:lnTo>
                    <a:pt x="32" y="90"/>
                  </a:lnTo>
                  <a:lnTo>
                    <a:pt x="24" y="98"/>
                  </a:lnTo>
                  <a:lnTo>
                    <a:pt x="18" y="108"/>
                  </a:lnTo>
                  <a:lnTo>
                    <a:pt x="14" y="118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28" y="128"/>
                  </a:lnTo>
                  <a:lnTo>
                    <a:pt x="48" y="128"/>
                  </a:lnTo>
                  <a:lnTo>
                    <a:pt x="76" y="126"/>
                  </a:lnTo>
                  <a:lnTo>
                    <a:pt x="76" y="126"/>
                  </a:lnTo>
                  <a:lnTo>
                    <a:pt x="90" y="124"/>
                  </a:lnTo>
                  <a:lnTo>
                    <a:pt x="104" y="120"/>
                  </a:lnTo>
                  <a:lnTo>
                    <a:pt x="114" y="112"/>
                  </a:lnTo>
                  <a:lnTo>
                    <a:pt x="122" y="102"/>
                  </a:lnTo>
                  <a:lnTo>
                    <a:pt x="128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8" y="66"/>
                  </a:lnTo>
                  <a:lnTo>
                    <a:pt x="128" y="66"/>
                  </a:lnTo>
                  <a:lnTo>
                    <a:pt x="122" y="60"/>
                  </a:lnTo>
                  <a:lnTo>
                    <a:pt x="116" y="56"/>
                  </a:lnTo>
                  <a:lnTo>
                    <a:pt x="104" y="52"/>
                  </a:lnTo>
                  <a:lnTo>
                    <a:pt x="96" y="50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4" y="42"/>
                  </a:lnTo>
                  <a:lnTo>
                    <a:pt x="94" y="34"/>
                  </a:lnTo>
                  <a:lnTo>
                    <a:pt x="94" y="26"/>
                  </a:lnTo>
                  <a:lnTo>
                    <a:pt x="90" y="16"/>
                  </a:lnTo>
                  <a:lnTo>
                    <a:pt x="86" y="8"/>
                  </a:lnTo>
                  <a:lnTo>
                    <a:pt x="78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6"/>
                  </a:lnTo>
                  <a:lnTo>
                    <a:pt x="22" y="10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1" name="Freeform 142"/>
            <p:cNvSpPr>
              <a:spLocks/>
            </p:cNvSpPr>
            <p:nvPr/>
          </p:nvSpPr>
          <p:spPr bwMode="auto">
            <a:xfrm>
              <a:off x="352926" y="5281863"/>
              <a:ext cx="1106905" cy="1090863"/>
            </a:xfrm>
            <a:custGeom>
              <a:avLst/>
              <a:gdLst/>
              <a:ahLst/>
              <a:cxnLst>
                <a:cxn ang="0">
                  <a:pos x="8" y="14"/>
                </a:cxn>
                <a:cxn ang="0">
                  <a:pos x="8" y="14"/>
                </a:cxn>
                <a:cxn ang="0">
                  <a:pos x="24" y="16"/>
                </a:cxn>
                <a:cxn ang="0">
                  <a:pos x="36" y="22"/>
                </a:cxn>
                <a:cxn ang="0">
                  <a:pos x="48" y="26"/>
                </a:cxn>
                <a:cxn ang="0">
                  <a:pos x="56" y="34"/>
                </a:cxn>
                <a:cxn ang="0">
                  <a:pos x="68" y="44"/>
                </a:cxn>
                <a:cxn ang="0">
                  <a:pos x="72" y="50"/>
                </a:cxn>
                <a:cxn ang="0">
                  <a:pos x="72" y="50"/>
                </a:cxn>
                <a:cxn ang="0">
                  <a:pos x="62" y="42"/>
                </a:cxn>
                <a:cxn ang="0">
                  <a:pos x="50" y="36"/>
                </a:cxn>
                <a:cxn ang="0">
                  <a:pos x="28" y="30"/>
                </a:cxn>
                <a:cxn ang="0">
                  <a:pos x="8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30"/>
                </a:cxn>
                <a:cxn ang="0">
                  <a:pos x="14" y="36"/>
                </a:cxn>
                <a:cxn ang="0">
                  <a:pos x="20" y="44"/>
                </a:cxn>
                <a:cxn ang="0">
                  <a:pos x="24" y="54"/>
                </a:cxn>
                <a:cxn ang="0">
                  <a:pos x="32" y="76"/>
                </a:cxn>
                <a:cxn ang="0">
                  <a:pos x="40" y="96"/>
                </a:cxn>
                <a:cxn ang="0">
                  <a:pos x="48" y="116"/>
                </a:cxn>
                <a:cxn ang="0">
                  <a:pos x="54" y="124"/>
                </a:cxn>
                <a:cxn ang="0">
                  <a:pos x="60" y="130"/>
                </a:cxn>
                <a:cxn ang="0">
                  <a:pos x="66" y="134"/>
                </a:cxn>
                <a:cxn ang="0">
                  <a:pos x="74" y="136"/>
                </a:cxn>
                <a:cxn ang="0">
                  <a:pos x="84" y="134"/>
                </a:cxn>
                <a:cxn ang="0">
                  <a:pos x="96" y="130"/>
                </a:cxn>
                <a:cxn ang="0">
                  <a:pos x="96" y="130"/>
                </a:cxn>
                <a:cxn ang="0">
                  <a:pos x="104" y="124"/>
                </a:cxn>
                <a:cxn ang="0">
                  <a:pos x="110" y="116"/>
                </a:cxn>
                <a:cxn ang="0">
                  <a:pos x="112" y="106"/>
                </a:cxn>
                <a:cxn ang="0">
                  <a:pos x="110" y="98"/>
                </a:cxn>
                <a:cxn ang="0">
                  <a:pos x="106" y="82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10" y="78"/>
                </a:cxn>
                <a:cxn ang="0">
                  <a:pos x="116" y="76"/>
                </a:cxn>
                <a:cxn ang="0">
                  <a:pos x="124" y="72"/>
                </a:cxn>
                <a:cxn ang="0">
                  <a:pos x="130" y="64"/>
                </a:cxn>
                <a:cxn ang="0">
                  <a:pos x="136" y="56"/>
                </a:cxn>
                <a:cxn ang="0">
                  <a:pos x="138" y="46"/>
                </a:cxn>
                <a:cxn ang="0">
                  <a:pos x="136" y="34"/>
                </a:cxn>
                <a:cxn ang="0">
                  <a:pos x="130" y="22"/>
                </a:cxn>
                <a:cxn ang="0">
                  <a:pos x="130" y="22"/>
                </a:cxn>
                <a:cxn ang="0">
                  <a:pos x="122" y="16"/>
                </a:cxn>
                <a:cxn ang="0">
                  <a:pos x="114" y="10"/>
                </a:cxn>
                <a:cxn ang="0">
                  <a:pos x="106" y="4"/>
                </a:cxn>
                <a:cxn ang="0">
                  <a:pos x="96" y="2"/>
                </a:cxn>
                <a:cxn ang="0">
                  <a:pos x="76" y="0"/>
                </a:cxn>
                <a:cxn ang="0">
                  <a:pos x="56" y="2"/>
                </a:cxn>
                <a:cxn ang="0">
                  <a:pos x="36" y="4"/>
                </a:cxn>
                <a:cxn ang="0">
                  <a:pos x="22" y="8"/>
                </a:cxn>
                <a:cxn ang="0">
                  <a:pos x="8" y="14"/>
                </a:cxn>
                <a:cxn ang="0">
                  <a:pos x="8" y="14"/>
                </a:cxn>
              </a:cxnLst>
              <a:rect l="0" t="0" r="r" b="b"/>
              <a:pathLst>
                <a:path w="138" h="136">
                  <a:moveTo>
                    <a:pt x="8" y="14"/>
                  </a:moveTo>
                  <a:lnTo>
                    <a:pt x="8" y="14"/>
                  </a:lnTo>
                  <a:lnTo>
                    <a:pt x="24" y="16"/>
                  </a:lnTo>
                  <a:lnTo>
                    <a:pt x="36" y="22"/>
                  </a:lnTo>
                  <a:lnTo>
                    <a:pt x="48" y="26"/>
                  </a:lnTo>
                  <a:lnTo>
                    <a:pt x="56" y="34"/>
                  </a:lnTo>
                  <a:lnTo>
                    <a:pt x="68" y="44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62" y="42"/>
                  </a:lnTo>
                  <a:lnTo>
                    <a:pt x="50" y="36"/>
                  </a:lnTo>
                  <a:lnTo>
                    <a:pt x="28" y="30"/>
                  </a:lnTo>
                  <a:lnTo>
                    <a:pt x="8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30"/>
                  </a:lnTo>
                  <a:lnTo>
                    <a:pt x="14" y="36"/>
                  </a:lnTo>
                  <a:lnTo>
                    <a:pt x="20" y="44"/>
                  </a:lnTo>
                  <a:lnTo>
                    <a:pt x="24" y="54"/>
                  </a:lnTo>
                  <a:lnTo>
                    <a:pt x="32" y="76"/>
                  </a:lnTo>
                  <a:lnTo>
                    <a:pt x="40" y="96"/>
                  </a:lnTo>
                  <a:lnTo>
                    <a:pt x="48" y="116"/>
                  </a:lnTo>
                  <a:lnTo>
                    <a:pt x="54" y="124"/>
                  </a:lnTo>
                  <a:lnTo>
                    <a:pt x="60" y="130"/>
                  </a:lnTo>
                  <a:lnTo>
                    <a:pt x="66" y="134"/>
                  </a:lnTo>
                  <a:lnTo>
                    <a:pt x="74" y="136"/>
                  </a:lnTo>
                  <a:lnTo>
                    <a:pt x="84" y="134"/>
                  </a:lnTo>
                  <a:lnTo>
                    <a:pt x="96" y="130"/>
                  </a:lnTo>
                  <a:lnTo>
                    <a:pt x="96" y="130"/>
                  </a:lnTo>
                  <a:lnTo>
                    <a:pt x="104" y="124"/>
                  </a:lnTo>
                  <a:lnTo>
                    <a:pt x="110" y="116"/>
                  </a:lnTo>
                  <a:lnTo>
                    <a:pt x="112" y="106"/>
                  </a:lnTo>
                  <a:lnTo>
                    <a:pt x="110" y="98"/>
                  </a:lnTo>
                  <a:lnTo>
                    <a:pt x="106" y="82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10" y="78"/>
                  </a:lnTo>
                  <a:lnTo>
                    <a:pt x="116" y="76"/>
                  </a:lnTo>
                  <a:lnTo>
                    <a:pt x="124" y="72"/>
                  </a:lnTo>
                  <a:lnTo>
                    <a:pt x="130" y="64"/>
                  </a:lnTo>
                  <a:lnTo>
                    <a:pt x="136" y="56"/>
                  </a:lnTo>
                  <a:lnTo>
                    <a:pt x="138" y="46"/>
                  </a:lnTo>
                  <a:lnTo>
                    <a:pt x="136" y="34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22" y="16"/>
                  </a:lnTo>
                  <a:lnTo>
                    <a:pt x="114" y="10"/>
                  </a:lnTo>
                  <a:lnTo>
                    <a:pt x="106" y="4"/>
                  </a:lnTo>
                  <a:lnTo>
                    <a:pt x="96" y="2"/>
                  </a:lnTo>
                  <a:lnTo>
                    <a:pt x="76" y="0"/>
                  </a:lnTo>
                  <a:lnTo>
                    <a:pt x="56" y="2"/>
                  </a:lnTo>
                  <a:lnTo>
                    <a:pt x="36" y="4"/>
                  </a:lnTo>
                  <a:lnTo>
                    <a:pt x="22" y="8"/>
                  </a:lnTo>
                  <a:lnTo>
                    <a:pt x="8" y="14"/>
                  </a:lnTo>
                  <a:lnTo>
                    <a:pt x="8" y="1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2" name="Freeform 143"/>
            <p:cNvSpPr>
              <a:spLocks/>
            </p:cNvSpPr>
            <p:nvPr/>
          </p:nvSpPr>
          <p:spPr bwMode="auto">
            <a:xfrm>
              <a:off x="0" y="5554579"/>
              <a:ext cx="593558" cy="1090863"/>
            </a:xfrm>
            <a:custGeom>
              <a:avLst/>
              <a:gdLst/>
              <a:ahLst/>
              <a:cxnLst>
                <a:cxn ang="0">
                  <a:pos x="38" y="136"/>
                </a:cxn>
                <a:cxn ang="0">
                  <a:pos x="38" y="136"/>
                </a:cxn>
                <a:cxn ang="0">
                  <a:pos x="48" y="134"/>
                </a:cxn>
                <a:cxn ang="0">
                  <a:pos x="58" y="130"/>
                </a:cxn>
                <a:cxn ang="0">
                  <a:pos x="64" y="124"/>
                </a:cxn>
                <a:cxn ang="0">
                  <a:pos x="70" y="116"/>
                </a:cxn>
                <a:cxn ang="0">
                  <a:pos x="74" y="106"/>
                </a:cxn>
                <a:cxn ang="0">
                  <a:pos x="74" y="96"/>
                </a:cxn>
                <a:cxn ang="0">
                  <a:pos x="74" y="84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68" y="56"/>
                </a:cxn>
                <a:cxn ang="0">
                  <a:pos x="60" y="42"/>
                </a:cxn>
                <a:cxn ang="0">
                  <a:pos x="54" y="30"/>
                </a:cxn>
                <a:cxn ang="0">
                  <a:pos x="48" y="22"/>
                </a:cxn>
                <a:cxn ang="0">
                  <a:pos x="38" y="1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20"/>
                </a:cxn>
                <a:cxn ang="0">
                  <a:pos x="32" y="32"/>
                </a:cxn>
                <a:cxn ang="0">
                  <a:pos x="28" y="50"/>
                </a:cxn>
                <a:cxn ang="0">
                  <a:pos x="22" y="60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2"/>
                </a:cxn>
                <a:cxn ang="0">
                  <a:pos x="24" y="40"/>
                </a:cxn>
                <a:cxn ang="0">
                  <a:pos x="24" y="30"/>
                </a:cxn>
                <a:cxn ang="0">
                  <a:pos x="22" y="20"/>
                </a:cxn>
                <a:cxn ang="0">
                  <a:pos x="18" y="6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4" y="6"/>
                </a:cxn>
                <a:cxn ang="0">
                  <a:pos x="10" y="12"/>
                </a:cxn>
                <a:cxn ang="0">
                  <a:pos x="0" y="22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4" y="118"/>
                </a:cxn>
                <a:cxn ang="0">
                  <a:pos x="8" y="126"/>
                </a:cxn>
                <a:cxn ang="0">
                  <a:pos x="12" y="130"/>
                </a:cxn>
                <a:cxn ang="0">
                  <a:pos x="18" y="132"/>
                </a:cxn>
                <a:cxn ang="0">
                  <a:pos x="26" y="136"/>
                </a:cxn>
                <a:cxn ang="0">
                  <a:pos x="38" y="136"/>
                </a:cxn>
                <a:cxn ang="0">
                  <a:pos x="38" y="136"/>
                </a:cxn>
              </a:cxnLst>
              <a:rect l="0" t="0" r="r" b="b"/>
              <a:pathLst>
                <a:path w="74" h="136">
                  <a:moveTo>
                    <a:pt x="38" y="136"/>
                  </a:moveTo>
                  <a:lnTo>
                    <a:pt x="38" y="136"/>
                  </a:lnTo>
                  <a:lnTo>
                    <a:pt x="48" y="134"/>
                  </a:lnTo>
                  <a:lnTo>
                    <a:pt x="58" y="130"/>
                  </a:lnTo>
                  <a:lnTo>
                    <a:pt x="64" y="124"/>
                  </a:lnTo>
                  <a:lnTo>
                    <a:pt x="70" y="116"/>
                  </a:lnTo>
                  <a:lnTo>
                    <a:pt x="74" y="106"/>
                  </a:lnTo>
                  <a:lnTo>
                    <a:pt x="74" y="96"/>
                  </a:lnTo>
                  <a:lnTo>
                    <a:pt x="74" y="84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68" y="56"/>
                  </a:lnTo>
                  <a:lnTo>
                    <a:pt x="60" y="42"/>
                  </a:lnTo>
                  <a:lnTo>
                    <a:pt x="54" y="30"/>
                  </a:lnTo>
                  <a:lnTo>
                    <a:pt x="48" y="22"/>
                  </a:lnTo>
                  <a:lnTo>
                    <a:pt x="38" y="1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20"/>
                  </a:lnTo>
                  <a:lnTo>
                    <a:pt x="32" y="32"/>
                  </a:lnTo>
                  <a:lnTo>
                    <a:pt x="28" y="50"/>
                  </a:lnTo>
                  <a:lnTo>
                    <a:pt x="22" y="60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2"/>
                  </a:lnTo>
                  <a:lnTo>
                    <a:pt x="24" y="40"/>
                  </a:lnTo>
                  <a:lnTo>
                    <a:pt x="24" y="30"/>
                  </a:lnTo>
                  <a:lnTo>
                    <a:pt x="22" y="20"/>
                  </a:lnTo>
                  <a:lnTo>
                    <a:pt x="18" y="6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6"/>
                  </a:lnTo>
                  <a:lnTo>
                    <a:pt x="10" y="12"/>
                  </a:lnTo>
                  <a:lnTo>
                    <a:pt x="0" y="22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4" y="118"/>
                  </a:lnTo>
                  <a:lnTo>
                    <a:pt x="8" y="126"/>
                  </a:lnTo>
                  <a:lnTo>
                    <a:pt x="12" y="130"/>
                  </a:lnTo>
                  <a:lnTo>
                    <a:pt x="18" y="132"/>
                  </a:lnTo>
                  <a:lnTo>
                    <a:pt x="26" y="136"/>
                  </a:lnTo>
                  <a:lnTo>
                    <a:pt x="38" y="136"/>
                  </a:lnTo>
                  <a:lnTo>
                    <a:pt x="38" y="1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3" name="Freeform 144"/>
            <p:cNvSpPr>
              <a:spLocks/>
            </p:cNvSpPr>
            <p:nvPr/>
          </p:nvSpPr>
          <p:spPr bwMode="auto">
            <a:xfrm>
              <a:off x="0" y="3902242"/>
              <a:ext cx="336884" cy="1122947"/>
            </a:xfrm>
            <a:custGeom>
              <a:avLst/>
              <a:gdLst/>
              <a:ahLst/>
              <a:cxnLst>
                <a:cxn ang="0">
                  <a:pos x="30" y="140"/>
                </a:cxn>
                <a:cxn ang="0">
                  <a:pos x="30" y="140"/>
                </a:cxn>
                <a:cxn ang="0">
                  <a:pos x="30" y="108"/>
                </a:cxn>
                <a:cxn ang="0">
                  <a:pos x="32" y="78"/>
                </a:cxn>
                <a:cxn ang="0">
                  <a:pos x="36" y="62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42" y="38"/>
                </a:cxn>
                <a:cxn ang="0">
                  <a:pos x="40" y="28"/>
                </a:cxn>
                <a:cxn ang="0">
                  <a:pos x="38" y="22"/>
                </a:cxn>
                <a:cxn ang="0">
                  <a:pos x="34" y="14"/>
                </a:cxn>
                <a:cxn ang="0">
                  <a:pos x="28" y="8"/>
                </a:cxn>
                <a:cxn ang="0">
                  <a:pos x="20" y="4"/>
                </a:cxn>
                <a:cxn ang="0">
                  <a:pos x="12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14" y="126"/>
                </a:cxn>
                <a:cxn ang="0">
                  <a:pos x="22" y="134"/>
                </a:cxn>
                <a:cxn ang="0">
                  <a:pos x="30" y="140"/>
                </a:cxn>
                <a:cxn ang="0">
                  <a:pos x="30" y="140"/>
                </a:cxn>
              </a:cxnLst>
              <a:rect l="0" t="0" r="r" b="b"/>
              <a:pathLst>
                <a:path w="42" h="140">
                  <a:moveTo>
                    <a:pt x="30" y="140"/>
                  </a:moveTo>
                  <a:lnTo>
                    <a:pt x="30" y="140"/>
                  </a:lnTo>
                  <a:lnTo>
                    <a:pt x="30" y="108"/>
                  </a:lnTo>
                  <a:lnTo>
                    <a:pt x="32" y="78"/>
                  </a:lnTo>
                  <a:lnTo>
                    <a:pt x="36" y="6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2" y="38"/>
                  </a:lnTo>
                  <a:lnTo>
                    <a:pt x="40" y="28"/>
                  </a:lnTo>
                  <a:lnTo>
                    <a:pt x="38" y="22"/>
                  </a:lnTo>
                  <a:lnTo>
                    <a:pt x="34" y="14"/>
                  </a:lnTo>
                  <a:lnTo>
                    <a:pt x="28" y="8"/>
                  </a:lnTo>
                  <a:lnTo>
                    <a:pt x="20" y="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14" y="126"/>
                  </a:lnTo>
                  <a:lnTo>
                    <a:pt x="22" y="134"/>
                  </a:lnTo>
                  <a:lnTo>
                    <a:pt x="30" y="140"/>
                  </a:lnTo>
                  <a:lnTo>
                    <a:pt x="30" y="1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4" name="Freeform 145"/>
            <p:cNvSpPr>
              <a:spLocks/>
            </p:cNvSpPr>
            <p:nvPr/>
          </p:nvSpPr>
          <p:spPr bwMode="auto">
            <a:xfrm>
              <a:off x="0" y="4977063"/>
              <a:ext cx="48126" cy="481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5" name="Freeform 146"/>
            <p:cNvSpPr>
              <a:spLocks/>
            </p:cNvSpPr>
            <p:nvPr/>
          </p:nvSpPr>
          <p:spPr bwMode="auto">
            <a:xfrm>
              <a:off x="32084" y="5185611"/>
              <a:ext cx="256674" cy="272716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0" y="24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0" y="24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6" name="Freeform 147"/>
            <p:cNvSpPr>
              <a:spLocks/>
            </p:cNvSpPr>
            <p:nvPr/>
          </p:nvSpPr>
          <p:spPr bwMode="auto">
            <a:xfrm>
              <a:off x="946484" y="5811253"/>
              <a:ext cx="978568" cy="89835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10" y="0"/>
                </a:cxn>
                <a:cxn ang="0">
                  <a:pos x="18" y="0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46" y="8"/>
                </a:cxn>
                <a:cxn ang="0">
                  <a:pos x="58" y="16"/>
                </a:cxn>
                <a:cxn ang="0">
                  <a:pos x="70" y="24"/>
                </a:cxn>
                <a:cxn ang="0">
                  <a:pos x="80" y="34"/>
                </a:cxn>
                <a:cxn ang="0">
                  <a:pos x="80" y="34"/>
                </a:cxn>
                <a:cxn ang="0">
                  <a:pos x="98" y="56"/>
                </a:cxn>
                <a:cxn ang="0">
                  <a:pos x="112" y="78"/>
                </a:cxn>
                <a:cxn ang="0">
                  <a:pos x="112" y="78"/>
                </a:cxn>
                <a:cxn ang="0">
                  <a:pos x="118" y="96"/>
                </a:cxn>
                <a:cxn ang="0">
                  <a:pos x="122" y="110"/>
                </a:cxn>
                <a:cxn ang="0">
                  <a:pos x="122" y="110"/>
                </a:cxn>
                <a:cxn ang="0">
                  <a:pos x="122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18" y="110"/>
                </a:cxn>
                <a:cxn ang="0">
                  <a:pos x="118" y="110"/>
                </a:cxn>
                <a:cxn ang="0">
                  <a:pos x="114" y="96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00" y="66"/>
                </a:cxn>
                <a:cxn ang="0">
                  <a:pos x="88" y="52"/>
                </a:cxn>
                <a:cxn ang="0">
                  <a:pos x="76" y="38"/>
                </a:cxn>
                <a:cxn ang="0">
                  <a:pos x="64" y="24"/>
                </a:cxn>
                <a:cxn ang="0">
                  <a:pos x="64" y="24"/>
                </a:cxn>
                <a:cxn ang="0">
                  <a:pos x="48" y="1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8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22" h="11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8" y="0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70" y="24"/>
                  </a:lnTo>
                  <a:lnTo>
                    <a:pt x="80" y="34"/>
                  </a:lnTo>
                  <a:lnTo>
                    <a:pt x="80" y="34"/>
                  </a:lnTo>
                  <a:lnTo>
                    <a:pt x="98" y="56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118" y="96"/>
                  </a:lnTo>
                  <a:lnTo>
                    <a:pt x="122" y="110"/>
                  </a:lnTo>
                  <a:lnTo>
                    <a:pt x="122" y="110"/>
                  </a:lnTo>
                  <a:lnTo>
                    <a:pt x="122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18" y="110"/>
                  </a:lnTo>
                  <a:lnTo>
                    <a:pt x="118" y="110"/>
                  </a:lnTo>
                  <a:lnTo>
                    <a:pt x="114" y="96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0" y="66"/>
                  </a:lnTo>
                  <a:lnTo>
                    <a:pt x="88" y="52"/>
                  </a:lnTo>
                  <a:lnTo>
                    <a:pt x="76" y="38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48" y="1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7" name="Freeform 148"/>
            <p:cNvSpPr>
              <a:spLocks/>
            </p:cNvSpPr>
            <p:nvPr/>
          </p:nvSpPr>
          <p:spPr bwMode="auto">
            <a:xfrm>
              <a:off x="368968" y="5089358"/>
              <a:ext cx="529389" cy="529389"/>
            </a:xfrm>
            <a:custGeom>
              <a:avLst/>
              <a:gdLst/>
              <a:ahLst/>
              <a:cxnLst>
                <a:cxn ang="0">
                  <a:pos x="28" y="66"/>
                </a:cxn>
                <a:cxn ang="0">
                  <a:pos x="28" y="66"/>
                </a:cxn>
                <a:cxn ang="0">
                  <a:pos x="22" y="52"/>
                </a:cxn>
                <a:cxn ang="0">
                  <a:pos x="14" y="42"/>
                </a:cxn>
                <a:cxn ang="0">
                  <a:pos x="4" y="30"/>
                </a:cxn>
                <a:cxn ang="0">
                  <a:pos x="4" y="30"/>
                </a:cxn>
                <a:cxn ang="0">
                  <a:pos x="0" y="22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8"/>
                </a:cxn>
                <a:cxn ang="0">
                  <a:pos x="30" y="8"/>
                </a:cxn>
                <a:cxn ang="0">
                  <a:pos x="34" y="6"/>
                </a:cxn>
                <a:cxn ang="0">
                  <a:pos x="42" y="4"/>
                </a:cxn>
                <a:cxn ang="0">
                  <a:pos x="50" y="2"/>
                </a:cxn>
                <a:cxn ang="0">
                  <a:pos x="54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8"/>
                </a:cxn>
                <a:cxn ang="0">
                  <a:pos x="66" y="24"/>
                </a:cxn>
                <a:cxn ang="0">
                  <a:pos x="66" y="30"/>
                </a:cxn>
                <a:cxn ang="0">
                  <a:pos x="62" y="38"/>
                </a:cxn>
                <a:cxn ang="0">
                  <a:pos x="58" y="46"/>
                </a:cxn>
                <a:cxn ang="0">
                  <a:pos x="50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0" y="56"/>
                </a:cxn>
                <a:cxn ang="0">
                  <a:pos x="40" y="46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36" y="48"/>
                </a:cxn>
                <a:cxn ang="0">
                  <a:pos x="34" y="56"/>
                </a:cxn>
                <a:cxn ang="0">
                  <a:pos x="28" y="66"/>
                </a:cxn>
                <a:cxn ang="0">
                  <a:pos x="28" y="66"/>
                </a:cxn>
              </a:cxnLst>
              <a:rect l="0" t="0" r="r" b="b"/>
              <a:pathLst>
                <a:path w="66" h="66">
                  <a:moveTo>
                    <a:pt x="28" y="66"/>
                  </a:moveTo>
                  <a:lnTo>
                    <a:pt x="28" y="66"/>
                  </a:lnTo>
                  <a:lnTo>
                    <a:pt x="22" y="52"/>
                  </a:lnTo>
                  <a:lnTo>
                    <a:pt x="14" y="42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2" y="8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4" y="6"/>
                  </a:lnTo>
                  <a:lnTo>
                    <a:pt x="42" y="4"/>
                  </a:lnTo>
                  <a:lnTo>
                    <a:pt x="50" y="2"/>
                  </a:lnTo>
                  <a:lnTo>
                    <a:pt x="54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8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62" y="38"/>
                  </a:lnTo>
                  <a:lnTo>
                    <a:pt x="58" y="46"/>
                  </a:lnTo>
                  <a:lnTo>
                    <a:pt x="50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0" y="56"/>
                  </a:lnTo>
                  <a:lnTo>
                    <a:pt x="40" y="4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48"/>
                  </a:lnTo>
                  <a:lnTo>
                    <a:pt x="34" y="56"/>
                  </a:lnTo>
                  <a:lnTo>
                    <a:pt x="28" y="66"/>
                  </a:lnTo>
                  <a:lnTo>
                    <a:pt x="2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8" name="Freeform 149"/>
            <p:cNvSpPr>
              <a:spLocks/>
            </p:cNvSpPr>
            <p:nvPr/>
          </p:nvSpPr>
          <p:spPr bwMode="auto">
            <a:xfrm>
              <a:off x="705853" y="5442284"/>
              <a:ext cx="513347" cy="561474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0" y="30"/>
                </a:cxn>
                <a:cxn ang="0">
                  <a:pos x="12" y="22"/>
                </a:cxn>
                <a:cxn ang="0">
                  <a:pos x="24" y="1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6" y="2"/>
                </a:cxn>
                <a:cxn ang="0">
                  <a:pos x="40" y="0"/>
                </a:cxn>
                <a:cxn ang="0">
                  <a:pos x="46" y="2"/>
                </a:cxn>
                <a:cxn ang="0">
                  <a:pos x="54" y="6"/>
                </a:cxn>
                <a:cxn ang="0">
                  <a:pos x="60" y="14"/>
                </a:cxn>
                <a:cxn ang="0">
                  <a:pos x="60" y="14"/>
                </a:cxn>
                <a:cxn ang="0">
                  <a:pos x="62" y="22"/>
                </a:cxn>
                <a:cxn ang="0">
                  <a:pos x="62" y="2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62" y="46"/>
                </a:cxn>
                <a:cxn ang="0">
                  <a:pos x="64" y="56"/>
                </a:cxn>
                <a:cxn ang="0">
                  <a:pos x="64" y="60"/>
                </a:cxn>
                <a:cxn ang="0">
                  <a:pos x="62" y="64"/>
                </a:cxn>
                <a:cxn ang="0">
                  <a:pos x="62" y="64"/>
                </a:cxn>
                <a:cxn ang="0">
                  <a:pos x="58" y="68"/>
                </a:cxn>
                <a:cxn ang="0">
                  <a:pos x="52" y="70"/>
                </a:cxn>
                <a:cxn ang="0">
                  <a:pos x="46" y="70"/>
                </a:cxn>
                <a:cxn ang="0">
                  <a:pos x="40" y="70"/>
                </a:cxn>
                <a:cxn ang="0">
                  <a:pos x="34" y="66"/>
                </a:cxn>
                <a:cxn ang="0">
                  <a:pos x="26" y="60"/>
                </a:cxn>
                <a:cxn ang="0">
                  <a:pos x="16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4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38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64" h="70">
                  <a:moveTo>
                    <a:pt x="0" y="30"/>
                  </a:moveTo>
                  <a:lnTo>
                    <a:pt x="0" y="30"/>
                  </a:lnTo>
                  <a:lnTo>
                    <a:pt x="12" y="22"/>
                  </a:lnTo>
                  <a:lnTo>
                    <a:pt x="24" y="1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6" y="2"/>
                  </a:lnTo>
                  <a:lnTo>
                    <a:pt x="40" y="0"/>
                  </a:lnTo>
                  <a:lnTo>
                    <a:pt x="46" y="2"/>
                  </a:lnTo>
                  <a:lnTo>
                    <a:pt x="54" y="6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2" y="22"/>
                  </a:lnTo>
                  <a:lnTo>
                    <a:pt x="62" y="2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62" y="4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58" y="68"/>
                  </a:lnTo>
                  <a:lnTo>
                    <a:pt x="52" y="70"/>
                  </a:lnTo>
                  <a:lnTo>
                    <a:pt x="46" y="70"/>
                  </a:lnTo>
                  <a:lnTo>
                    <a:pt x="40" y="70"/>
                  </a:lnTo>
                  <a:lnTo>
                    <a:pt x="34" y="66"/>
                  </a:lnTo>
                  <a:lnTo>
                    <a:pt x="26" y="60"/>
                  </a:lnTo>
                  <a:lnTo>
                    <a:pt x="16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4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38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9" name="Freeform 150"/>
            <p:cNvSpPr>
              <a:spLocks/>
            </p:cNvSpPr>
            <p:nvPr/>
          </p:nvSpPr>
          <p:spPr bwMode="auto">
            <a:xfrm>
              <a:off x="385011" y="5763126"/>
              <a:ext cx="545432" cy="529389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42" y="12"/>
                </a:cxn>
                <a:cxn ang="0">
                  <a:pos x="52" y="24"/>
                </a:cxn>
                <a:cxn ang="0">
                  <a:pos x="62" y="34"/>
                </a:cxn>
                <a:cxn ang="0">
                  <a:pos x="62" y="34"/>
                </a:cxn>
                <a:cxn ang="0">
                  <a:pos x="66" y="42"/>
                </a:cxn>
                <a:cxn ang="0">
                  <a:pos x="68" y="50"/>
                </a:cxn>
                <a:cxn ang="0">
                  <a:pos x="64" y="58"/>
                </a:cxn>
                <a:cxn ang="0">
                  <a:pos x="58" y="64"/>
                </a:cxn>
                <a:cxn ang="0">
                  <a:pos x="58" y="64"/>
                </a:cxn>
                <a:cxn ang="0">
                  <a:pos x="54" y="66"/>
                </a:cxn>
                <a:cxn ang="0">
                  <a:pos x="50" y="66"/>
                </a:cxn>
                <a:cxn ang="0">
                  <a:pos x="44" y="64"/>
                </a:cxn>
                <a:cxn ang="0">
                  <a:pos x="36" y="60"/>
                </a:cxn>
                <a:cxn ang="0">
                  <a:pos x="36" y="60"/>
                </a:cxn>
                <a:cxn ang="0">
                  <a:pos x="34" y="62"/>
                </a:cxn>
                <a:cxn ang="0">
                  <a:pos x="26" y="64"/>
                </a:cxn>
                <a:cxn ang="0">
                  <a:pos x="18" y="66"/>
                </a:cxn>
                <a:cxn ang="0">
                  <a:pos x="14" y="6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2" y="52"/>
                </a:cxn>
                <a:cxn ang="0">
                  <a:pos x="2" y="46"/>
                </a:cxn>
                <a:cxn ang="0">
                  <a:pos x="0" y="40"/>
                </a:cxn>
                <a:cxn ang="0">
                  <a:pos x="2" y="32"/>
                </a:cxn>
                <a:cxn ang="0">
                  <a:pos x="8" y="24"/>
                </a:cxn>
                <a:cxn ang="0">
                  <a:pos x="14" y="14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4" y="12"/>
                </a:cxn>
                <a:cxn ang="0">
                  <a:pos x="24" y="20"/>
                </a:cxn>
                <a:cxn ang="0">
                  <a:pos x="28" y="30"/>
                </a:cxn>
                <a:cxn ang="0">
                  <a:pos x="28" y="30"/>
                </a:cxn>
                <a:cxn ang="0">
                  <a:pos x="30" y="20"/>
                </a:cxn>
                <a:cxn ang="0">
                  <a:pos x="32" y="10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68" h="66">
                  <a:moveTo>
                    <a:pt x="34" y="0"/>
                  </a:moveTo>
                  <a:lnTo>
                    <a:pt x="34" y="0"/>
                  </a:lnTo>
                  <a:lnTo>
                    <a:pt x="42" y="12"/>
                  </a:lnTo>
                  <a:lnTo>
                    <a:pt x="52" y="2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6" y="42"/>
                  </a:lnTo>
                  <a:lnTo>
                    <a:pt x="68" y="50"/>
                  </a:lnTo>
                  <a:lnTo>
                    <a:pt x="64" y="58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4" y="66"/>
                  </a:lnTo>
                  <a:lnTo>
                    <a:pt x="50" y="66"/>
                  </a:lnTo>
                  <a:lnTo>
                    <a:pt x="44" y="64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4" y="62"/>
                  </a:lnTo>
                  <a:lnTo>
                    <a:pt x="26" y="64"/>
                  </a:lnTo>
                  <a:lnTo>
                    <a:pt x="18" y="66"/>
                  </a:lnTo>
                  <a:lnTo>
                    <a:pt x="14" y="6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2" y="52"/>
                  </a:lnTo>
                  <a:lnTo>
                    <a:pt x="2" y="46"/>
                  </a:lnTo>
                  <a:lnTo>
                    <a:pt x="0" y="40"/>
                  </a:lnTo>
                  <a:lnTo>
                    <a:pt x="2" y="32"/>
                  </a:lnTo>
                  <a:lnTo>
                    <a:pt x="8" y="24"/>
                  </a:lnTo>
                  <a:lnTo>
                    <a:pt x="14" y="1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4" y="12"/>
                  </a:lnTo>
                  <a:lnTo>
                    <a:pt x="24" y="2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30" y="20"/>
                  </a:lnTo>
                  <a:lnTo>
                    <a:pt x="32" y="1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0" name="Freeform 151"/>
            <p:cNvSpPr>
              <a:spLocks/>
            </p:cNvSpPr>
            <p:nvPr/>
          </p:nvSpPr>
          <p:spPr bwMode="auto">
            <a:xfrm>
              <a:off x="32084" y="5426242"/>
              <a:ext cx="513347" cy="577516"/>
            </a:xfrm>
            <a:custGeom>
              <a:avLst/>
              <a:gdLst/>
              <a:ahLst/>
              <a:cxnLst>
                <a:cxn ang="0">
                  <a:pos x="64" y="36"/>
                </a:cxn>
                <a:cxn ang="0">
                  <a:pos x="64" y="36"/>
                </a:cxn>
                <a:cxn ang="0">
                  <a:pos x="56" y="44"/>
                </a:cxn>
                <a:cxn ang="0">
                  <a:pos x="46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36" y="68"/>
                </a:cxn>
                <a:cxn ang="0">
                  <a:pos x="34" y="70"/>
                </a:cxn>
                <a:cxn ang="0">
                  <a:pos x="26" y="72"/>
                </a:cxn>
                <a:cxn ang="0">
                  <a:pos x="18" y="68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8" y="54"/>
                </a:cxn>
                <a:cxn ang="0">
                  <a:pos x="8" y="46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28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22" y="0"/>
                </a:cxn>
                <a:cxn ang="0">
                  <a:pos x="28" y="2"/>
                </a:cxn>
                <a:cxn ang="0">
                  <a:pos x="38" y="6"/>
                </a:cxn>
                <a:cxn ang="0">
                  <a:pos x="48" y="14"/>
                </a:cxn>
                <a:cxn ang="0">
                  <a:pos x="60" y="24"/>
                </a:cxn>
                <a:cxn ang="0">
                  <a:pos x="60" y="24"/>
                </a:cxn>
                <a:cxn ang="0">
                  <a:pos x="52" y="24"/>
                </a:cxn>
                <a:cxn ang="0">
                  <a:pos x="44" y="24"/>
                </a:cxn>
                <a:cxn ang="0">
                  <a:pos x="36" y="30"/>
                </a:cxn>
                <a:cxn ang="0">
                  <a:pos x="36" y="30"/>
                </a:cxn>
                <a:cxn ang="0">
                  <a:pos x="46" y="30"/>
                </a:cxn>
                <a:cxn ang="0">
                  <a:pos x="56" y="32"/>
                </a:cxn>
                <a:cxn ang="0">
                  <a:pos x="64" y="36"/>
                </a:cxn>
                <a:cxn ang="0">
                  <a:pos x="64" y="36"/>
                </a:cxn>
              </a:cxnLst>
              <a:rect l="0" t="0" r="r" b="b"/>
              <a:pathLst>
                <a:path w="64" h="72">
                  <a:moveTo>
                    <a:pt x="64" y="36"/>
                  </a:moveTo>
                  <a:lnTo>
                    <a:pt x="64" y="36"/>
                  </a:lnTo>
                  <a:lnTo>
                    <a:pt x="56" y="44"/>
                  </a:lnTo>
                  <a:lnTo>
                    <a:pt x="46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6" y="68"/>
                  </a:lnTo>
                  <a:lnTo>
                    <a:pt x="34" y="70"/>
                  </a:lnTo>
                  <a:lnTo>
                    <a:pt x="26" y="72"/>
                  </a:lnTo>
                  <a:lnTo>
                    <a:pt x="18" y="68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8" y="54"/>
                  </a:lnTo>
                  <a:lnTo>
                    <a:pt x="8" y="46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28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52" y="24"/>
                  </a:lnTo>
                  <a:lnTo>
                    <a:pt x="44" y="24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46" y="30"/>
                  </a:lnTo>
                  <a:lnTo>
                    <a:pt x="56" y="32"/>
                  </a:lnTo>
                  <a:lnTo>
                    <a:pt x="64" y="36"/>
                  </a:lnTo>
                  <a:lnTo>
                    <a:pt x="64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1" name="Freeform 152"/>
            <p:cNvSpPr>
              <a:spLocks/>
            </p:cNvSpPr>
            <p:nvPr/>
          </p:nvSpPr>
          <p:spPr bwMode="auto">
            <a:xfrm>
              <a:off x="561474" y="5618747"/>
              <a:ext cx="128337" cy="144379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2" y="12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r" b="b"/>
              <a:pathLst>
                <a:path w="16" h="18">
                  <a:moveTo>
                    <a:pt x="2" y="12"/>
                  </a:moveTo>
                  <a:lnTo>
                    <a:pt x="2" y="12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2" name="Freeform 153"/>
            <p:cNvSpPr>
              <a:spLocks/>
            </p:cNvSpPr>
            <p:nvPr/>
          </p:nvSpPr>
          <p:spPr bwMode="auto">
            <a:xfrm>
              <a:off x="6561221" y="-1295400"/>
              <a:ext cx="1925053" cy="2326105"/>
            </a:xfrm>
            <a:custGeom>
              <a:avLst/>
              <a:gdLst/>
              <a:ahLst/>
              <a:cxnLst>
                <a:cxn ang="0">
                  <a:pos x="58" y="120"/>
                </a:cxn>
                <a:cxn ang="0">
                  <a:pos x="82" y="128"/>
                </a:cxn>
                <a:cxn ang="0">
                  <a:pos x="142" y="132"/>
                </a:cxn>
                <a:cxn ang="0">
                  <a:pos x="170" y="138"/>
                </a:cxn>
                <a:cxn ang="0">
                  <a:pos x="184" y="146"/>
                </a:cxn>
                <a:cxn ang="0">
                  <a:pos x="210" y="166"/>
                </a:cxn>
                <a:cxn ang="0">
                  <a:pos x="226" y="194"/>
                </a:cxn>
                <a:cxn ang="0">
                  <a:pos x="234" y="224"/>
                </a:cxn>
                <a:cxn ang="0">
                  <a:pos x="234" y="238"/>
                </a:cxn>
                <a:cxn ang="0">
                  <a:pos x="222" y="264"/>
                </a:cxn>
                <a:cxn ang="0">
                  <a:pos x="200" y="278"/>
                </a:cxn>
                <a:cxn ang="0">
                  <a:pos x="172" y="284"/>
                </a:cxn>
                <a:cxn ang="0">
                  <a:pos x="140" y="278"/>
                </a:cxn>
                <a:cxn ang="0">
                  <a:pos x="126" y="272"/>
                </a:cxn>
                <a:cxn ang="0">
                  <a:pos x="108" y="252"/>
                </a:cxn>
                <a:cxn ang="0">
                  <a:pos x="104" y="242"/>
                </a:cxn>
                <a:cxn ang="0">
                  <a:pos x="108" y="222"/>
                </a:cxn>
                <a:cxn ang="0">
                  <a:pos x="126" y="210"/>
                </a:cxn>
                <a:cxn ang="0">
                  <a:pos x="132" y="210"/>
                </a:cxn>
                <a:cxn ang="0">
                  <a:pos x="142" y="212"/>
                </a:cxn>
                <a:cxn ang="0">
                  <a:pos x="148" y="216"/>
                </a:cxn>
                <a:cxn ang="0">
                  <a:pos x="152" y="226"/>
                </a:cxn>
                <a:cxn ang="0">
                  <a:pos x="152" y="246"/>
                </a:cxn>
                <a:cxn ang="0">
                  <a:pos x="150" y="250"/>
                </a:cxn>
                <a:cxn ang="0">
                  <a:pos x="158" y="230"/>
                </a:cxn>
                <a:cxn ang="0">
                  <a:pos x="156" y="218"/>
                </a:cxn>
                <a:cxn ang="0">
                  <a:pos x="144" y="208"/>
                </a:cxn>
                <a:cxn ang="0">
                  <a:pos x="136" y="204"/>
                </a:cxn>
                <a:cxn ang="0">
                  <a:pos x="120" y="204"/>
                </a:cxn>
                <a:cxn ang="0">
                  <a:pos x="110" y="214"/>
                </a:cxn>
                <a:cxn ang="0">
                  <a:pos x="102" y="226"/>
                </a:cxn>
                <a:cxn ang="0">
                  <a:pos x="100" y="240"/>
                </a:cxn>
                <a:cxn ang="0">
                  <a:pos x="102" y="248"/>
                </a:cxn>
                <a:cxn ang="0">
                  <a:pos x="110" y="266"/>
                </a:cxn>
                <a:cxn ang="0">
                  <a:pos x="134" y="282"/>
                </a:cxn>
                <a:cxn ang="0">
                  <a:pos x="164" y="288"/>
                </a:cxn>
                <a:cxn ang="0">
                  <a:pos x="192" y="288"/>
                </a:cxn>
                <a:cxn ang="0">
                  <a:pos x="200" y="286"/>
                </a:cxn>
                <a:cxn ang="0">
                  <a:pos x="216" y="280"/>
                </a:cxn>
                <a:cxn ang="0">
                  <a:pos x="232" y="262"/>
                </a:cxn>
                <a:cxn ang="0">
                  <a:pos x="240" y="232"/>
                </a:cxn>
                <a:cxn ang="0">
                  <a:pos x="236" y="200"/>
                </a:cxn>
                <a:cxn ang="0">
                  <a:pos x="230" y="184"/>
                </a:cxn>
                <a:cxn ang="0">
                  <a:pos x="214" y="160"/>
                </a:cxn>
                <a:cxn ang="0">
                  <a:pos x="192" y="140"/>
                </a:cxn>
                <a:cxn ang="0">
                  <a:pos x="164" y="128"/>
                </a:cxn>
                <a:cxn ang="0">
                  <a:pos x="134" y="122"/>
                </a:cxn>
                <a:cxn ang="0">
                  <a:pos x="102" y="120"/>
                </a:cxn>
                <a:cxn ang="0">
                  <a:pos x="68" y="114"/>
                </a:cxn>
                <a:cxn ang="0">
                  <a:pos x="56" y="110"/>
                </a:cxn>
                <a:cxn ang="0">
                  <a:pos x="38" y="96"/>
                </a:cxn>
                <a:cxn ang="0">
                  <a:pos x="24" y="82"/>
                </a:cxn>
                <a:cxn ang="0">
                  <a:pos x="14" y="58"/>
                </a:cxn>
                <a:cxn ang="0">
                  <a:pos x="12" y="26"/>
                </a:cxn>
                <a:cxn ang="0">
                  <a:pos x="18" y="0"/>
                </a:cxn>
                <a:cxn ang="0">
                  <a:pos x="6" y="0"/>
                </a:cxn>
                <a:cxn ang="0">
                  <a:pos x="0" y="26"/>
                </a:cxn>
                <a:cxn ang="0">
                  <a:pos x="2" y="58"/>
                </a:cxn>
                <a:cxn ang="0">
                  <a:pos x="18" y="90"/>
                </a:cxn>
                <a:cxn ang="0">
                  <a:pos x="58" y="120"/>
                </a:cxn>
              </a:cxnLst>
              <a:rect l="0" t="0" r="r" b="b"/>
              <a:pathLst>
                <a:path w="240" h="290">
                  <a:moveTo>
                    <a:pt x="58" y="120"/>
                  </a:moveTo>
                  <a:lnTo>
                    <a:pt x="58" y="120"/>
                  </a:lnTo>
                  <a:lnTo>
                    <a:pt x="68" y="126"/>
                  </a:lnTo>
                  <a:lnTo>
                    <a:pt x="82" y="128"/>
                  </a:lnTo>
                  <a:lnTo>
                    <a:pt x="110" y="130"/>
                  </a:lnTo>
                  <a:lnTo>
                    <a:pt x="142" y="132"/>
                  </a:lnTo>
                  <a:lnTo>
                    <a:pt x="156" y="134"/>
                  </a:lnTo>
                  <a:lnTo>
                    <a:pt x="170" y="138"/>
                  </a:lnTo>
                  <a:lnTo>
                    <a:pt x="170" y="138"/>
                  </a:lnTo>
                  <a:lnTo>
                    <a:pt x="184" y="146"/>
                  </a:lnTo>
                  <a:lnTo>
                    <a:pt x="198" y="154"/>
                  </a:lnTo>
                  <a:lnTo>
                    <a:pt x="210" y="166"/>
                  </a:lnTo>
                  <a:lnTo>
                    <a:pt x="218" y="180"/>
                  </a:lnTo>
                  <a:lnTo>
                    <a:pt x="226" y="194"/>
                  </a:lnTo>
                  <a:lnTo>
                    <a:pt x="232" y="210"/>
                  </a:lnTo>
                  <a:lnTo>
                    <a:pt x="234" y="224"/>
                  </a:lnTo>
                  <a:lnTo>
                    <a:pt x="234" y="238"/>
                  </a:lnTo>
                  <a:lnTo>
                    <a:pt x="234" y="238"/>
                  </a:lnTo>
                  <a:lnTo>
                    <a:pt x="230" y="252"/>
                  </a:lnTo>
                  <a:lnTo>
                    <a:pt x="222" y="264"/>
                  </a:lnTo>
                  <a:lnTo>
                    <a:pt x="212" y="274"/>
                  </a:lnTo>
                  <a:lnTo>
                    <a:pt x="200" y="278"/>
                  </a:lnTo>
                  <a:lnTo>
                    <a:pt x="186" y="282"/>
                  </a:lnTo>
                  <a:lnTo>
                    <a:pt x="172" y="284"/>
                  </a:lnTo>
                  <a:lnTo>
                    <a:pt x="156" y="282"/>
                  </a:lnTo>
                  <a:lnTo>
                    <a:pt x="140" y="278"/>
                  </a:lnTo>
                  <a:lnTo>
                    <a:pt x="140" y="278"/>
                  </a:lnTo>
                  <a:lnTo>
                    <a:pt x="126" y="272"/>
                  </a:lnTo>
                  <a:lnTo>
                    <a:pt x="116" y="262"/>
                  </a:lnTo>
                  <a:lnTo>
                    <a:pt x="108" y="252"/>
                  </a:lnTo>
                  <a:lnTo>
                    <a:pt x="104" y="242"/>
                  </a:lnTo>
                  <a:lnTo>
                    <a:pt x="104" y="242"/>
                  </a:lnTo>
                  <a:lnTo>
                    <a:pt x="104" y="232"/>
                  </a:lnTo>
                  <a:lnTo>
                    <a:pt x="108" y="222"/>
                  </a:lnTo>
                  <a:lnTo>
                    <a:pt x="116" y="214"/>
                  </a:lnTo>
                  <a:lnTo>
                    <a:pt x="126" y="210"/>
                  </a:lnTo>
                  <a:lnTo>
                    <a:pt x="126" y="210"/>
                  </a:lnTo>
                  <a:lnTo>
                    <a:pt x="132" y="210"/>
                  </a:lnTo>
                  <a:lnTo>
                    <a:pt x="136" y="210"/>
                  </a:lnTo>
                  <a:lnTo>
                    <a:pt x="142" y="212"/>
                  </a:lnTo>
                  <a:lnTo>
                    <a:pt x="148" y="216"/>
                  </a:lnTo>
                  <a:lnTo>
                    <a:pt x="148" y="216"/>
                  </a:lnTo>
                  <a:lnTo>
                    <a:pt x="152" y="220"/>
                  </a:lnTo>
                  <a:lnTo>
                    <a:pt x="152" y="226"/>
                  </a:lnTo>
                  <a:lnTo>
                    <a:pt x="154" y="236"/>
                  </a:lnTo>
                  <a:lnTo>
                    <a:pt x="152" y="246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56" y="238"/>
                  </a:lnTo>
                  <a:lnTo>
                    <a:pt x="158" y="230"/>
                  </a:lnTo>
                  <a:lnTo>
                    <a:pt x="158" y="224"/>
                  </a:lnTo>
                  <a:lnTo>
                    <a:pt x="156" y="218"/>
                  </a:lnTo>
                  <a:lnTo>
                    <a:pt x="152" y="212"/>
                  </a:lnTo>
                  <a:lnTo>
                    <a:pt x="144" y="208"/>
                  </a:lnTo>
                  <a:lnTo>
                    <a:pt x="136" y="204"/>
                  </a:lnTo>
                  <a:lnTo>
                    <a:pt x="136" y="204"/>
                  </a:lnTo>
                  <a:lnTo>
                    <a:pt x="128" y="204"/>
                  </a:lnTo>
                  <a:lnTo>
                    <a:pt x="120" y="204"/>
                  </a:lnTo>
                  <a:lnTo>
                    <a:pt x="114" y="208"/>
                  </a:lnTo>
                  <a:lnTo>
                    <a:pt x="110" y="214"/>
                  </a:lnTo>
                  <a:lnTo>
                    <a:pt x="106" y="220"/>
                  </a:lnTo>
                  <a:lnTo>
                    <a:pt x="102" y="226"/>
                  </a:lnTo>
                  <a:lnTo>
                    <a:pt x="102" y="234"/>
                  </a:lnTo>
                  <a:lnTo>
                    <a:pt x="100" y="240"/>
                  </a:lnTo>
                  <a:lnTo>
                    <a:pt x="100" y="240"/>
                  </a:lnTo>
                  <a:lnTo>
                    <a:pt x="102" y="248"/>
                  </a:lnTo>
                  <a:lnTo>
                    <a:pt x="104" y="254"/>
                  </a:lnTo>
                  <a:lnTo>
                    <a:pt x="110" y="266"/>
                  </a:lnTo>
                  <a:lnTo>
                    <a:pt x="122" y="274"/>
                  </a:lnTo>
                  <a:lnTo>
                    <a:pt x="134" y="282"/>
                  </a:lnTo>
                  <a:lnTo>
                    <a:pt x="148" y="286"/>
                  </a:lnTo>
                  <a:lnTo>
                    <a:pt x="164" y="288"/>
                  </a:lnTo>
                  <a:lnTo>
                    <a:pt x="178" y="290"/>
                  </a:lnTo>
                  <a:lnTo>
                    <a:pt x="192" y="288"/>
                  </a:lnTo>
                  <a:lnTo>
                    <a:pt x="192" y="288"/>
                  </a:lnTo>
                  <a:lnTo>
                    <a:pt x="200" y="286"/>
                  </a:lnTo>
                  <a:lnTo>
                    <a:pt x="208" y="284"/>
                  </a:lnTo>
                  <a:lnTo>
                    <a:pt x="216" y="280"/>
                  </a:lnTo>
                  <a:lnTo>
                    <a:pt x="222" y="274"/>
                  </a:lnTo>
                  <a:lnTo>
                    <a:pt x="232" y="262"/>
                  </a:lnTo>
                  <a:lnTo>
                    <a:pt x="238" y="248"/>
                  </a:lnTo>
                  <a:lnTo>
                    <a:pt x="240" y="232"/>
                  </a:lnTo>
                  <a:lnTo>
                    <a:pt x="240" y="216"/>
                  </a:lnTo>
                  <a:lnTo>
                    <a:pt x="236" y="200"/>
                  </a:lnTo>
                  <a:lnTo>
                    <a:pt x="230" y="184"/>
                  </a:lnTo>
                  <a:lnTo>
                    <a:pt x="230" y="184"/>
                  </a:lnTo>
                  <a:lnTo>
                    <a:pt x="224" y="170"/>
                  </a:lnTo>
                  <a:lnTo>
                    <a:pt x="214" y="160"/>
                  </a:lnTo>
                  <a:lnTo>
                    <a:pt x="204" y="148"/>
                  </a:lnTo>
                  <a:lnTo>
                    <a:pt x="192" y="140"/>
                  </a:lnTo>
                  <a:lnTo>
                    <a:pt x="178" y="134"/>
                  </a:lnTo>
                  <a:lnTo>
                    <a:pt x="164" y="128"/>
                  </a:lnTo>
                  <a:lnTo>
                    <a:pt x="150" y="124"/>
                  </a:lnTo>
                  <a:lnTo>
                    <a:pt x="134" y="122"/>
                  </a:lnTo>
                  <a:lnTo>
                    <a:pt x="134" y="122"/>
                  </a:lnTo>
                  <a:lnTo>
                    <a:pt x="102" y="120"/>
                  </a:lnTo>
                  <a:lnTo>
                    <a:pt x="84" y="118"/>
                  </a:lnTo>
                  <a:lnTo>
                    <a:pt x="68" y="114"/>
                  </a:lnTo>
                  <a:lnTo>
                    <a:pt x="68" y="114"/>
                  </a:lnTo>
                  <a:lnTo>
                    <a:pt x="56" y="110"/>
                  </a:lnTo>
                  <a:lnTo>
                    <a:pt x="46" y="104"/>
                  </a:lnTo>
                  <a:lnTo>
                    <a:pt x="38" y="96"/>
                  </a:lnTo>
                  <a:lnTo>
                    <a:pt x="30" y="90"/>
                  </a:lnTo>
                  <a:lnTo>
                    <a:pt x="24" y="82"/>
                  </a:lnTo>
                  <a:lnTo>
                    <a:pt x="20" y="74"/>
                  </a:lnTo>
                  <a:lnTo>
                    <a:pt x="14" y="58"/>
                  </a:lnTo>
                  <a:lnTo>
                    <a:pt x="12" y="42"/>
                  </a:lnTo>
                  <a:lnTo>
                    <a:pt x="12" y="26"/>
                  </a:lnTo>
                  <a:lnTo>
                    <a:pt x="14" y="12"/>
                  </a:lnTo>
                  <a:lnTo>
                    <a:pt x="1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12"/>
                  </a:lnTo>
                  <a:lnTo>
                    <a:pt x="0" y="26"/>
                  </a:lnTo>
                  <a:lnTo>
                    <a:pt x="0" y="42"/>
                  </a:lnTo>
                  <a:lnTo>
                    <a:pt x="2" y="58"/>
                  </a:lnTo>
                  <a:lnTo>
                    <a:pt x="8" y="74"/>
                  </a:lnTo>
                  <a:lnTo>
                    <a:pt x="18" y="90"/>
                  </a:lnTo>
                  <a:lnTo>
                    <a:pt x="36" y="106"/>
                  </a:lnTo>
                  <a:lnTo>
                    <a:pt x="58" y="120"/>
                  </a:lnTo>
                  <a:lnTo>
                    <a:pt x="58" y="1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3" name="Freeform 154"/>
            <p:cNvSpPr>
              <a:spLocks/>
            </p:cNvSpPr>
            <p:nvPr/>
          </p:nvSpPr>
          <p:spPr bwMode="auto">
            <a:xfrm>
              <a:off x="6866021" y="-268705"/>
              <a:ext cx="320842" cy="497305"/>
            </a:xfrm>
            <a:custGeom>
              <a:avLst/>
              <a:gdLst/>
              <a:ahLst/>
              <a:cxnLst>
                <a:cxn ang="0">
                  <a:pos x="40" y="62"/>
                </a:cxn>
                <a:cxn ang="0">
                  <a:pos x="40" y="62"/>
                </a:cxn>
                <a:cxn ang="0">
                  <a:pos x="38" y="60"/>
                </a:cxn>
                <a:cxn ang="0">
                  <a:pos x="34" y="56"/>
                </a:cxn>
                <a:cxn ang="0">
                  <a:pos x="32" y="46"/>
                </a:cxn>
                <a:cxn ang="0">
                  <a:pos x="34" y="34"/>
                </a:cxn>
                <a:cxn ang="0">
                  <a:pos x="34" y="34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8" y="4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2" y="26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8" y="28"/>
                </a:cxn>
                <a:cxn ang="0">
                  <a:pos x="10" y="24"/>
                </a:cxn>
                <a:cxn ang="0">
                  <a:pos x="14" y="22"/>
                </a:cxn>
                <a:cxn ang="0">
                  <a:pos x="14" y="22"/>
                </a:cxn>
                <a:cxn ang="0">
                  <a:pos x="12" y="28"/>
                </a:cxn>
                <a:cxn ang="0">
                  <a:pos x="12" y="34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20" y="48"/>
                </a:cxn>
                <a:cxn ang="0">
                  <a:pos x="28" y="54"/>
                </a:cxn>
                <a:cxn ang="0">
                  <a:pos x="40" y="62"/>
                </a:cxn>
                <a:cxn ang="0">
                  <a:pos x="40" y="62"/>
                </a:cxn>
              </a:cxnLst>
              <a:rect l="0" t="0" r="r" b="b"/>
              <a:pathLst>
                <a:path w="40" h="62">
                  <a:moveTo>
                    <a:pt x="40" y="62"/>
                  </a:moveTo>
                  <a:lnTo>
                    <a:pt x="40" y="62"/>
                  </a:lnTo>
                  <a:lnTo>
                    <a:pt x="38" y="60"/>
                  </a:lnTo>
                  <a:lnTo>
                    <a:pt x="34" y="56"/>
                  </a:lnTo>
                  <a:lnTo>
                    <a:pt x="32" y="46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28"/>
                  </a:lnTo>
                  <a:lnTo>
                    <a:pt x="10" y="24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2" y="28"/>
                  </a:lnTo>
                  <a:lnTo>
                    <a:pt x="12" y="34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20" y="48"/>
                  </a:lnTo>
                  <a:lnTo>
                    <a:pt x="28" y="54"/>
                  </a:lnTo>
                  <a:lnTo>
                    <a:pt x="40" y="62"/>
                  </a:lnTo>
                  <a:lnTo>
                    <a:pt x="4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4" name="Freeform 155"/>
            <p:cNvSpPr>
              <a:spLocks/>
            </p:cNvSpPr>
            <p:nvPr/>
          </p:nvSpPr>
          <p:spPr bwMode="auto">
            <a:xfrm>
              <a:off x="4026568" y="4126832"/>
              <a:ext cx="1187116" cy="1203158"/>
            </a:xfrm>
            <a:custGeom>
              <a:avLst/>
              <a:gdLst/>
              <a:ahLst/>
              <a:cxnLst>
                <a:cxn ang="0">
                  <a:pos x="12" y="150"/>
                </a:cxn>
                <a:cxn ang="0">
                  <a:pos x="12" y="150"/>
                </a:cxn>
                <a:cxn ang="0">
                  <a:pos x="32" y="146"/>
                </a:cxn>
                <a:cxn ang="0">
                  <a:pos x="54" y="144"/>
                </a:cxn>
                <a:cxn ang="0">
                  <a:pos x="86" y="144"/>
                </a:cxn>
                <a:cxn ang="0">
                  <a:pos x="86" y="144"/>
                </a:cxn>
                <a:cxn ang="0">
                  <a:pos x="102" y="142"/>
                </a:cxn>
                <a:cxn ang="0">
                  <a:pos x="118" y="136"/>
                </a:cxn>
                <a:cxn ang="0">
                  <a:pos x="130" y="128"/>
                </a:cxn>
                <a:cxn ang="0">
                  <a:pos x="138" y="116"/>
                </a:cxn>
                <a:cxn ang="0">
                  <a:pos x="146" y="106"/>
                </a:cxn>
                <a:cxn ang="0">
                  <a:pos x="148" y="94"/>
                </a:cxn>
                <a:cxn ang="0">
                  <a:pos x="148" y="84"/>
                </a:cxn>
                <a:cxn ang="0">
                  <a:pos x="144" y="76"/>
                </a:cxn>
                <a:cxn ang="0">
                  <a:pos x="144" y="76"/>
                </a:cxn>
                <a:cxn ang="0">
                  <a:pos x="138" y="68"/>
                </a:cxn>
                <a:cxn ang="0">
                  <a:pos x="132" y="64"/>
                </a:cxn>
                <a:cxn ang="0">
                  <a:pos x="118" y="58"/>
                </a:cxn>
                <a:cxn ang="0">
                  <a:pos x="108" y="58"/>
                </a:cxn>
                <a:cxn ang="0">
                  <a:pos x="104" y="58"/>
                </a:cxn>
                <a:cxn ang="0">
                  <a:pos x="104" y="58"/>
                </a:cxn>
                <a:cxn ang="0">
                  <a:pos x="106" y="48"/>
                </a:cxn>
                <a:cxn ang="0">
                  <a:pos x="106" y="40"/>
                </a:cxn>
                <a:cxn ang="0">
                  <a:pos x="106" y="30"/>
                </a:cxn>
                <a:cxn ang="0">
                  <a:pos x="104" y="18"/>
                </a:cxn>
                <a:cxn ang="0">
                  <a:pos x="98" y="10"/>
                </a:cxn>
                <a:cxn ang="0">
                  <a:pos x="94" y="6"/>
                </a:cxn>
                <a:cxn ang="0">
                  <a:pos x="88" y="2"/>
                </a:cxn>
                <a:cxn ang="0">
                  <a:pos x="82" y="0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60" y="0"/>
                </a:cxn>
                <a:cxn ang="0">
                  <a:pos x="44" y="2"/>
                </a:cxn>
                <a:cxn ang="0">
                  <a:pos x="30" y="8"/>
                </a:cxn>
                <a:cxn ang="0">
                  <a:pos x="24" y="12"/>
                </a:cxn>
                <a:cxn ang="0">
                  <a:pos x="18" y="18"/>
                </a:cxn>
                <a:cxn ang="0">
                  <a:pos x="14" y="26"/>
                </a:cxn>
                <a:cxn ang="0">
                  <a:pos x="10" y="34"/>
                </a:cxn>
                <a:cxn ang="0">
                  <a:pos x="6" y="46"/>
                </a:cxn>
                <a:cxn ang="0">
                  <a:pos x="2" y="58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6" y="126"/>
                </a:cxn>
                <a:cxn ang="0">
                  <a:pos x="16" y="112"/>
                </a:cxn>
                <a:cxn ang="0">
                  <a:pos x="24" y="104"/>
                </a:cxn>
                <a:cxn ang="0">
                  <a:pos x="34" y="96"/>
                </a:cxn>
                <a:cxn ang="0">
                  <a:pos x="44" y="90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48" y="92"/>
                </a:cxn>
                <a:cxn ang="0">
                  <a:pos x="36" y="102"/>
                </a:cxn>
                <a:cxn ang="0">
                  <a:pos x="28" y="112"/>
                </a:cxn>
                <a:cxn ang="0">
                  <a:pos x="20" y="122"/>
                </a:cxn>
                <a:cxn ang="0">
                  <a:pos x="16" y="134"/>
                </a:cxn>
                <a:cxn ang="0">
                  <a:pos x="12" y="150"/>
                </a:cxn>
                <a:cxn ang="0">
                  <a:pos x="12" y="150"/>
                </a:cxn>
              </a:cxnLst>
              <a:rect l="0" t="0" r="r" b="b"/>
              <a:pathLst>
                <a:path w="148" h="150">
                  <a:moveTo>
                    <a:pt x="12" y="150"/>
                  </a:moveTo>
                  <a:lnTo>
                    <a:pt x="12" y="150"/>
                  </a:lnTo>
                  <a:lnTo>
                    <a:pt x="32" y="146"/>
                  </a:lnTo>
                  <a:lnTo>
                    <a:pt x="54" y="144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102" y="142"/>
                  </a:lnTo>
                  <a:lnTo>
                    <a:pt x="118" y="136"/>
                  </a:lnTo>
                  <a:lnTo>
                    <a:pt x="130" y="128"/>
                  </a:lnTo>
                  <a:lnTo>
                    <a:pt x="138" y="116"/>
                  </a:lnTo>
                  <a:lnTo>
                    <a:pt x="146" y="106"/>
                  </a:lnTo>
                  <a:lnTo>
                    <a:pt x="148" y="94"/>
                  </a:lnTo>
                  <a:lnTo>
                    <a:pt x="148" y="84"/>
                  </a:lnTo>
                  <a:lnTo>
                    <a:pt x="144" y="76"/>
                  </a:lnTo>
                  <a:lnTo>
                    <a:pt x="144" y="76"/>
                  </a:lnTo>
                  <a:lnTo>
                    <a:pt x="138" y="68"/>
                  </a:lnTo>
                  <a:lnTo>
                    <a:pt x="132" y="64"/>
                  </a:lnTo>
                  <a:lnTo>
                    <a:pt x="118" y="58"/>
                  </a:lnTo>
                  <a:lnTo>
                    <a:pt x="108" y="58"/>
                  </a:lnTo>
                  <a:lnTo>
                    <a:pt x="104" y="58"/>
                  </a:lnTo>
                  <a:lnTo>
                    <a:pt x="104" y="58"/>
                  </a:lnTo>
                  <a:lnTo>
                    <a:pt x="106" y="48"/>
                  </a:lnTo>
                  <a:lnTo>
                    <a:pt x="106" y="40"/>
                  </a:lnTo>
                  <a:lnTo>
                    <a:pt x="106" y="30"/>
                  </a:lnTo>
                  <a:lnTo>
                    <a:pt x="104" y="18"/>
                  </a:lnTo>
                  <a:lnTo>
                    <a:pt x="98" y="10"/>
                  </a:lnTo>
                  <a:lnTo>
                    <a:pt x="94" y="6"/>
                  </a:lnTo>
                  <a:lnTo>
                    <a:pt x="88" y="2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60" y="0"/>
                  </a:lnTo>
                  <a:lnTo>
                    <a:pt x="44" y="2"/>
                  </a:lnTo>
                  <a:lnTo>
                    <a:pt x="30" y="8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10" y="34"/>
                  </a:lnTo>
                  <a:lnTo>
                    <a:pt x="6" y="46"/>
                  </a:lnTo>
                  <a:lnTo>
                    <a:pt x="2" y="58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6" y="126"/>
                  </a:lnTo>
                  <a:lnTo>
                    <a:pt x="16" y="112"/>
                  </a:lnTo>
                  <a:lnTo>
                    <a:pt x="24" y="104"/>
                  </a:lnTo>
                  <a:lnTo>
                    <a:pt x="34" y="96"/>
                  </a:lnTo>
                  <a:lnTo>
                    <a:pt x="44" y="90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48" y="92"/>
                  </a:lnTo>
                  <a:lnTo>
                    <a:pt x="36" y="102"/>
                  </a:lnTo>
                  <a:lnTo>
                    <a:pt x="28" y="112"/>
                  </a:lnTo>
                  <a:lnTo>
                    <a:pt x="20" y="122"/>
                  </a:lnTo>
                  <a:lnTo>
                    <a:pt x="16" y="134"/>
                  </a:lnTo>
                  <a:lnTo>
                    <a:pt x="12" y="150"/>
                  </a:lnTo>
                  <a:lnTo>
                    <a:pt x="12" y="1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5" name="Freeform 156"/>
            <p:cNvSpPr>
              <a:spLocks/>
            </p:cNvSpPr>
            <p:nvPr/>
          </p:nvSpPr>
          <p:spPr bwMode="auto">
            <a:xfrm>
              <a:off x="4042611" y="5362074"/>
              <a:ext cx="1251284" cy="1235242"/>
            </a:xfrm>
            <a:custGeom>
              <a:avLst/>
              <a:gdLst/>
              <a:ahLst/>
              <a:cxnLst>
                <a:cxn ang="0">
                  <a:pos x="148" y="26"/>
                </a:cxn>
                <a:cxn ang="0">
                  <a:pos x="148" y="26"/>
                </a:cxn>
                <a:cxn ang="0">
                  <a:pos x="152" y="32"/>
                </a:cxn>
                <a:cxn ang="0">
                  <a:pos x="154" y="40"/>
                </a:cxn>
                <a:cxn ang="0">
                  <a:pos x="156" y="52"/>
                </a:cxn>
                <a:cxn ang="0">
                  <a:pos x="154" y="64"/>
                </a:cxn>
                <a:cxn ang="0">
                  <a:pos x="148" y="74"/>
                </a:cxn>
                <a:cxn ang="0">
                  <a:pos x="142" y="82"/>
                </a:cxn>
                <a:cxn ang="0">
                  <a:pos x="134" y="86"/>
                </a:cxn>
                <a:cxn ang="0">
                  <a:pos x="124" y="88"/>
                </a:cxn>
                <a:cxn ang="0">
                  <a:pos x="116" y="86"/>
                </a:cxn>
                <a:cxn ang="0">
                  <a:pos x="116" y="86"/>
                </a:cxn>
                <a:cxn ang="0">
                  <a:pos x="120" y="94"/>
                </a:cxn>
                <a:cxn ang="0">
                  <a:pos x="124" y="102"/>
                </a:cxn>
                <a:cxn ang="0">
                  <a:pos x="126" y="112"/>
                </a:cxn>
                <a:cxn ang="0">
                  <a:pos x="126" y="122"/>
                </a:cxn>
                <a:cxn ang="0">
                  <a:pos x="124" y="132"/>
                </a:cxn>
                <a:cxn ang="0">
                  <a:pos x="120" y="142"/>
                </a:cxn>
                <a:cxn ang="0">
                  <a:pos x="114" y="146"/>
                </a:cxn>
                <a:cxn ang="0">
                  <a:pos x="110" y="148"/>
                </a:cxn>
                <a:cxn ang="0">
                  <a:pos x="110" y="148"/>
                </a:cxn>
                <a:cxn ang="0">
                  <a:pos x="96" y="154"/>
                </a:cxn>
                <a:cxn ang="0">
                  <a:pos x="86" y="154"/>
                </a:cxn>
                <a:cxn ang="0">
                  <a:pos x="76" y="152"/>
                </a:cxn>
                <a:cxn ang="0">
                  <a:pos x="68" y="148"/>
                </a:cxn>
                <a:cxn ang="0">
                  <a:pos x="62" y="142"/>
                </a:cxn>
                <a:cxn ang="0">
                  <a:pos x="56" y="132"/>
                </a:cxn>
                <a:cxn ang="0">
                  <a:pos x="46" y="110"/>
                </a:cxn>
                <a:cxn ang="0">
                  <a:pos x="38" y="86"/>
                </a:cxn>
                <a:cxn ang="0">
                  <a:pos x="28" y="62"/>
                </a:cxn>
                <a:cxn ang="0">
                  <a:pos x="22" y="52"/>
                </a:cxn>
                <a:cxn ang="0">
                  <a:pos x="16" y="42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10" y="30"/>
                </a:cxn>
                <a:cxn ang="0">
                  <a:pos x="32" y="34"/>
                </a:cxn>
                <a:cxn ang="0">
                  <a:pos x="44" y="38"/>
                </a:cxn>
                <a:cxn ang="0">
                  <a:pos x="58" y="42"/>
                </a:cxn>
                <a:cxn ang="0">
                  <a:pos x="70" y="48"/>
                </a:cxn>
                <a:cxn ang="0">
                  <a:pos x="82" y="56"/>
                </a:cxn>
                <a:cxn ang="0">
                  <a:pos x="82" y="56"/>
                </a:cxn>
                <a:cxn ang="0">
                  <a:pos x="78" y="50"/>
                </a:cxn>
                <a:cxn ang="0">
                  <a:pos x="64" y="38"/>
                </a:cxn>
                <a:cxn ang="0">
                  <a:pos x="54" y="32"/>
                </a:cxn>
                <a:cxn ang="0">
                  <a:pos x="42" y="24"/>
                </a:cxn>
                <a:cxn ang="0">
                  <a:pos x="26" y="20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24" y="10"/>
                </a:cxn>
                <a:cxn ang="0">
                  <a:pos x="42" y="6"/>
                </a:cxn>
                <a:cxn ang="0">
                  <a:pos x="64" y="2"/>
                </a:cxn>
                <a:cxn ang="0">
                  <a:pos x="86" y="0"/>
                </a:cxn>
                <a:cxn ang="0">
                  <a:pos x="98" y="2"/>
                </a:cxn>
                <a:cxn ang="0">
                  <a:pos x="110" y="2"/>
                </a:cxn>
                <a:cxn ang="0">
                  <a:pos x="120" y="6"/>
                </a:cxn>
                <a:cxn ang="0">
                  <a:pos x="130" y="12"/>
                </a:cxn>
                <a:cxn ang="0">
                  <a:pos x="140" y="18"/>
                </a:cxn>
                <a:cxn ang="0">
                  <a:pos x="148" y="26"/>
                </a:cxn>
                <a:cxn ang="0">
                  <a:pos x="148" y="26"/>
                </a:cxn>
              </a:cxnLst>
              <a:rect l="0" t="0" r="r" b="b"/>
              <a:pathLst>
                <a:path w="156" h="154">
                  <a:moveTo>
                    <a:pt x="148" y="26"/>
                  </a:moveTo>
                  <a:lnTo>
                    <a:pt x="148" y="26"/>
                  </a:lnTo>
                  <a:lnTo>
                    <a:pt x="152" y="32"/>
                  </a:lnTo>
                  <a:lnTo>
                    <a:pt x="154" y="40"/>
                  </a:lnTo>
                  <a:lnTo>
                    <a:pt x="156" y="52"/>
                  </a:lnTo>
                  <a:lnTo>
                    <a:pt x="154" y="64"/>
                  </a:lnTo>
                  <a:lnTo>
                    <a:pt x="148" y="74"/>
                  </a:lnTo>
                  <a:lnTo>
                    <a:pt x="142" y="82"/>
                  </a:lnTo>
                  <a:lnTo>
                    <a:pt x="134" y="86"/>
                  </a:lnTo>
                  <a:lnTo>
                    <a:pt x="124" y="88"/>
                  </a:lnTo>
                  <a:lnTo>
                    <a:pt x="116" y="86"/>
                  </a:lnTo>
                  <a:lnTo>
                    <a:pt x="116" y="86"/>
                  </a:lnTo>
                  <a:lnTo>
                    <a:pt x="120" y="94"/>
                  </a:lnTo>
                  <a:lnTo>
                    <a:pt x="124" y="102"/>
                  </a:lnTo>
                  <a:lnTo>
                    <a:pt x="126" y="112"/>
                  </a:lnTo>
                  <a:lnTo>
                    <a:pt x="126" y="122"/>
                  </a:lnTo>
                  <a:lnTo>
                    <a:pt x="124" y="132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10" y="148"/>
                  </a:lnTo>
                  <a:lnTo>
                    <a:pt x="110" y="148"/>
                  </a:lnTo>
                  <a:lnTo>
                    <a:pt x="96" y="154"/>
                  </a:lnTo>
                  <a:lnTo>
                    <a:pt x="86" y="154"/>
                  </a:lnTo>
                  <a:lnTo>
                    <a:pt x="76" y="152"/>
                  </a:lnTo>
                  <a:lnTo>
                    <a:pt x="68" y="148"/>
                  </a:lnTo>
                  <a:lnTo>
                    <a:pt x="62" y="142"/>
                  </a:lnTo>
                  <a:lnTo>
                    <a:pt x="56" y="132"/>
                  </a:lnTo>
                  <a:lnTo>
                    <a:pt x="46" y="110"/>
                  </a:lnTo>
                  <a:lnTo>
                    <a:pt x="38" y="86"/>
                  </a:lnTo>
                  <a:lnTo>
                    <a:pt x="28" y="62"/>
                  </a:lnTo>
                  <a:lnTo>
                    <a:pt x="22" y="52"/>
                  </a:lnTo>
                  <a:lnTo>
                    <a:pt x="16" y="42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0" y="30"/>
                  </a:lnTo>
                  <a:lnTo>
                    <a:pt x="32" y="34"/>
                  </a:lnTo>
                  <a:lnTo>
                    <a:pt x="44" y="38"/>
                  </a:lnTo>
                  <a:lnTo>
                    <a:pt x="58" y="42"/>
                  </a:lnTo>
                  <a:lnTo>
                    <a:pt x="70" y="48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78" y="50"/>
                  </a:lnTo>
                  <a:lnTo>
                    <a:pt x="64" y="38"/>
                  </a:lnTo>
                  <a:lnTo>
                    <a:pt x="54" y="32"/>
                  </a:lnTo>
                  <a:lnTo>
                    <a:pt x="42" y="24"/>
                  </a:lnTo>
                  <a:lnTo>
                    <a:pt x="26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24" y="10"/>
                  </a:lnTo>
                  <a:lnTo>
                    <a:pt x="42" y="6"/>
                  </a:lnTo>
                  <a:lnTo>
                    <a:pt x="64" y="2"/>
                  </a:lnTo>
                  <a:lnTo>
                    <a:pt x="86" y="0"/>
                  </a:lnTo>
                  <a:lnTo>
                    <a:pt x="98" y="2"/>
                  </a:lnTo>
                  <a:lnTo>
                    <a:pt x="110" y="2"/>
                  </a:lnTo>
                  <a:lnTo>
                    <a:pt x="120" y="6"/>
                  </a:lnTo>
                  <a:lnTo>
                    <a:pt x="130" y="12"/>
                  </a:lnTo>
                  <a:lnTo>
                    <a:pt x="140" y="18"/>
                  </a:lnTo>
                  <a:lnTo>
                    <a:pt x="148" y="26"/>
                  </a:lnTo>
                  <a:lnTo>
                    <a:pt x="148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6" name="Freeform 157"/>
            <p:cNvSpPr>
              <a:spLocks/>
            </p:cNvSpPr>
            <p:nvPr/>
          </p:nvSpPr>
          <p:spPr bwMode="auto">
            <a:xfrm>
              <a:off x="3128211" y="5682916"/>
              <a:ext cx="1203158" cy="1235242"/>
            </a:xfrm>
            <a:custGeom>
              <a:avLst/>
              <a:gdLst/>
              <a:ahLst/>
              <a:cxnLst>
                <a:cxn ang="0">
                  <a:pos x="102" y="6"/>
                </a:cxn>
                <a:cxn ang="0">
                  <a:pos x="102" y="6"/>
                </a:cxn>
                <a:cxn ang="0">
                  <a:pos x="108" y="10"/>
                </a:cxn>
                <a:cxn ang="0">
                  <a:pos x="120" y="24"/>
                </a:cxn>
                <a:cxn ang="0">
                  <a:pos x="126" y="34"/>
                </a:cxn>
                <a:cxn ang="0">
                  <a:pos x="134" y="46"/>
                </a:cxn>
                <a:cxn ang="0">
                  <a:pos x="140" y="62"/>
                </a:cxn>
                <a:cxn ang="0">
                  <a:pos x="146" y="82"/>
                </a:cxn>
                <a:cxn ang="0">
                  <a:pos x="146" y="82"/>
                </a:cxn>
                <a:cxn ang="0">
                  <a:pos x="148" y="96"/>
                </a:cxn>
                <a:cxn ang="0">
                  <a:pos x="150" y="108"/>
                </a:cxn>
                <a:cxn ang="0">
                  <a:pos x="148" y="120"/>
                </a:cxn>
                <a:cxn ang="0">
                  <a:pos x="144" y="132"/>
                </a:cxn>
                <a:cxn ang="0">
                  <a:pos x="138" y="140"/>
                </a:cxn>
                <a:cxn ang="0">
                  <a:pos x="130" y="148"/>
                </a:cxn>
                <a:cxn ang="0">
                  <a:pos x="120" y="152"/>
                </a:cxn>
                <a:cxn ang="0">
                  <a:pos x="106" y="154"/>
                </a:cxn>
                <a:cxn ang="0">
                  <a:pos x="106" y="154"/>
                </a:cxn>
                <a:cxn ang="0">
                  <a:pos x="94" y="152"/>
                </a:cxn>
                <a:cxn ang="0">
                  <a:pos x="86" y="150"/>
                </a:cxn>
                <a:cxn ang="0">
                  <a:pos x="78" y="146"/>
                </a:cxn>
                <a:cxn ang="0">
                  <a:pos x="74" y="142"/>
                </a:cxn>
                <a:cxn ang="0">
                  <a:pos x="68" y="134"/>
                </a:cxn>
                <a:cxn ang="0">
                  <a:pos x="68" y="130"/>
                </a:cxn>
                <a:cxn ang="0">
                  <a:pos x="68" y="130"/>
                </a:cxn>
                <a:cxn ang="0">
                  <a:pos x="62" y="132"/>
                </a:cxn>
                <a:cxn ang="0">
                  <a:pos x="44" y="138"/>
                </a:cxn>
                <a:cxn ang="0">
                  <a:pos x="34" y="138"/>
                </a:cxn>
                <a:cxn ang="0">
                  <a:pos x="24" y="136"/>
                </a:cxn>
                <a:cxn ang="0">
                  <a:pos x="16" y="130"/>
                </a:cxn>
                <a:cxn ang="0">
                  <a:pos x="8" y="122"/>
                </a:cxn>
                <a:cxn ang="0">
                  <a:pos x="8" y="122"/>
                </a:cxn>
                <a:cxn ang="0">
                  <a:pos x="2" y="108"/>
                </a:cxn>
                <a:cxn ang="0">
                  <a:pos x="0" y="98"/>
                </a:cxn>
                <a:cxn ang="0">
                  <a:pos x="0" y="86"/>
                </a:cxn>
                <a:cxn ang="0">
                  <a:pos x="2" y="78"/>
                </a:cxn>
                <a:cxn ang="0">
                  <a:pos x="8" y="70"/>
                </a:cxn>
                <a:cxn ang="0">
                  <a:pos x="14" y="62"/>
                </a:cxn>
                <a:cxn ang="0">
                  <a:pos x="28" y="48"/>
                </a:cxn>
                <a:cxn ang="0">
                  <a:pos x="62" y="26"/>
                </a:cxn>
                <a:cxn ang="0">
                  <a:pos x="70" y="20"/>
                </a:cxn>
                <a:cxn ang="0">
                  <a:pos x="76" y="14"/>
                </a:cxn>
                <a:cxn ang="0">
                  <a:pos x="80" y="6"/>
                </a:cxn>
                <a:cxn ang="0">
                  <a:pos x="82" y="0"/>
                </a:cxn>
                <a:cxn ang="0">
                  <a:pos x="82" y="0"/>
                </a:cxn>
                <a:cxn ang="0">
                  <a:pos x="86" y="6"/>
                </a:cxn>
                <a:cxn ang="0">
                  <a:pos x="90" y="22"/>
                </a:cxn>
                <a:cxn ang="0">
                  <a:pos x="90" y="32"/>
                </a:cxn>
                <a:cxn ang="0">
                  <a:pos x="92" y="44"/>
                </a:cxn>
                <a:cxn ang="0">
                  <a:pos x="90" y="58"/>
                </a:cxn>
                <a:cxn ang="0">
                  <a:pos x="86" y="70"/>
                </a:cxn>
                <a:cxn ang="0">
                  <a:pos x="86" y="70"/>
                </a:cxn>
                <a:cxn ang="0">
                  <a:pos x="90" y="66"/>
                </a:cxn>
                <a:cxn ang="0">
                  <a:pos x="96" y="56"/>
                </a:cxn>
                <a:cxn ang="0">
                  <a:pos x="98" y="46"/>
                </a:cxn>
                <a:cxn ang="0">
                  <a:pos x="100" y="36"/>
                </a:cxn>
                <a:cxn ang="0">
                  <a:pos x="102" y="22"/>
                </a:cxn>
                <a:cxn ang="0">
                  <a:pos x="102" y="6"/>
                </a:cxn>
                <a:cxn ang="0">
                  <a:pos x="102" y="6"/>
                </a:cxn>
              </a:cxnLst>
              <a:rect l="0" t="0" r="r" b="b"/>
              <a:pathLst>
                <a:path w="150" h="154">
                  <a:moveTo>
                    <a:pt x="102" y="6"/>
                  </a:moveTo>
                  <a:lnTo>
                    <a:pt x="102" y="6"/>
                  </a:lnTo>
                  <a:lnTo>
                    <a:pt x="108" y="10"/>
                  </a:lnTo>
                  <a:lnTo>
                    <a:pt x="120" y="24"/>
                  </a:lnTo>
                  <a:lnTo>
                    <a:pt x="126" y="34"/>
                  </a:lnTo>
                  <a:lnTo>
                    <a:pt x="134" y="46"/>
                  </a:lnTo>
                  <a:lnTo>
                    <a:pt x="140" y="62"/>
                  </a:lnTo>
                  <a:lnTo>
                    <a:pt x="146" y="82"/>
                  </a:lnTo>
                  <a:lnTo>
                    <a:pt x="146" y="82"/>
                  </a:lnTo>
                  <a:lnTo>
                    <a:pt x="148" y="96"/>
                  </a:lnTo>
                  <a:lnTo>
                    <a:pt x="150" y="108"/>
                  </a:lnTo>
                  <a:lnTo>
                    <a:pt x="148" y="120"/>
                  </a:lnTo>
                  <a:lnTo>
                    <a:pt x="144" y="132"/>
                  </a:lnTo>
                  <a:lnTo>
                    <a:pt x="138" y="140"/>
                  </a:lnTo>
                  <a:lnTo>
                    <a:pt x="130" y="148"/>
                  </a:lnTo>
                  <a:lnTo>
                    <a:pt x="120" y="152"/>
                  </a:lnTo>
                  <a:lnTo>
                    <a:pt x="106" y="154"/>
                  </a:lnTo>
                  <a:lnTo>
                    <a:pt x="106" y="154"/>
                  </a:lnTo>
                  <a:lnTo>
                    <a:pt x="94" y="152"/>
                  </a:lnTo>
                  <a:lnTo>
                    <a:pt x="86" y="150"/>
                  </a:lnTo>
                  <a:lnTo>
                    <a:pt x="78" y="146"/>
                  </a:lnTo>
                  <a:lnTo>
                    <a:pt x="74" y="142"/>
                  </a:lnTo>
                  <a:lnTo>
                    <a:pt x="68" y="134"/>
                  </a:lnTo>
                  <a:lnTo>
                    <a:pt x="68" y="130"/>
                  </a:lnTo>
                  <a:lnTo>
                    <a:pt x="68" y="130"/>
                  </a:lnTo>
                  <a:lnTo>
                    <a:pt x="62" y="132"/>
                  </a:lnTo>
                  <a:lnTo>
                    <a:pt x="44" y="138"/>
                  </a:lnTo>
                  <a:lnTo>
                    <a:pt x="34" y="138"/>
                  </a:lnTo>
                  <a:lnTo>
                    <a:pt x="24" y="136"/>
                  </a:lnTo>
                  <a:lnTo>
                    <a:pt x="16" y="130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2" y="108"/>
                  </a:lnTo>
                  <a:lnTo>
                    <a:pt x="0" y="98"/>
                  </a:lnTo>
                  <a:lnTo>
                    <a:pt x="0" y="86"/>
                  </a:lnTo>
                  <a:lnTo>
                    <a:pt x="2" y="78"/>
                  </a:lnTo>
                  <a:lnTo>
                    <a:pt x="8" y="70"/>
                  </a:lnTo>
                  <a:lnTo>
                    <a:pt x="14" y="62"/>
                  </a:lnTo>
                  <a:lnTo>
                    <a:pt x="28" y="48"/>
                  </a:lnTo>
                  <a:lnTo>
                    <a:pt x="62" y="26"/>
                  </a:lnTo>
                  <a:lnTo>
                    <a:pt x="70" y="20"/>
                  </a:lnTo>
                  <a:lnTo>
                    <a:pt x="76" y="14"/>
                  </a:lnTo>
                  <a:lnTo>
                    <a:pt x="80" y="6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6" y="6"/>
                  </a:lnTo>
                  <a:lnTo>
                    <a:pt x="90" y="22"/>
                  </a:lnTo>
                  <a:lnTo>
                    <a:pt x="90" y="32"/>
                  </a:lnTo>
                  <a:lnTo>
                    <a:pt x="92" y="44"/>
                  </a:lnTo>
                  <a:lnTo>
                    <a:pt x="90" y="58"/>
                  </a:lnTo>
                  <a:lnTo>
                    <a:pt x="86" y="70"/>
                  </a:lnTo>
                  <a:lnTo>
                    <a:pt x="86" y="70"/>
                  </a:lnTo>
                  <a:lnTo>
                    <a:pt x="90" y="66"/>
                  </a:lnTo>
                  <a:lnTo>
                    <a:pt x="96" y="56"/>
                  </a:lnTo>
                  <a:lnTo>
                    <a:pt x="98" y="46"/>
                  </a:lnTo>
                  <a:lnTo>
                    <a:pt x="100" y="36"/>
                  </a:lnTo>
                  <a:lnTo>
                    <a:pt x="102" y="22"/>
                  </a:lnTo>
                  <a:lnTo>
                    <a:pt x="102" y="6"/>
                  </a:lnTo>
                  <a:lnTo>
                    <a:pt x="10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7" name="Freeform 158"/>
            <p:cNvSpPr>
              <a:spLocks/>
            </p:cNvSpPr>
            <p:nvPr/>
          </p:nvSpPr>
          <p:spPr bwMode="auto">
            <a:xfrm>
              <a:off x="2342147" y="4961021"/>
              <a:ext cx="1235242" cy="1299411"/>
            </a:xfrm>
            <a:custGeom>
              <a:avLst/>
              <a:gdLst/>
              <a:ahLst/>
              <a:cxnLst>
                <a:cxn ang="0">
                  <a:pos x="154" y="70"/>
                </a:cxn>
                <a:cxn ang="0">
                  <a:pos x="154" y="70"/>
                </a:cxn>
                <a:cxn ang="0">
                  <a:pos x="148" y="82"/>
                </a:cxn>
                <a:cxn ang="0">
                  <a:pos x="140" y="96"/>
                </a:cxn>
                <a:cxn ang="0">
                  <a:pos x="132" y="112"/>
                </a:cxn>
                <a:cxn ang="0">
                  <a:pos x="120" y="128"/>
                </a:cxn>
                <a:cxn ang="0">
                  <a:pos x="106" y="142"/>
                </a:cxn>
                <a:cxn ang="0">
                  <a:pos x="98" y="148"/>
                </a:cxn>
                <a:cxn ang="0">
                  <a:pos x="88" y="154"/>
                </a:cxn>
                <a:cxn ang="0">
                  <a:pos x="80" y="158"/>
                </a:cxn>
                <a:cxn ang="0">
                  <a:pos x="70" y="160"/>
                </a:cxn>
                <a:cxn ang="0">
                  <a:pos x="70" y="160"/>
                </a:cxn>
                <a:cxn ang="0">
                  <a:pos x="60" y="162"/>
                </a:cxn>
                <a:cxn ang="0">
                  <a:pos x="52" y="160"/>
                </a:cxn>
                <a:cxn ang="0">
                  <a:pos x="44" y="160"/>
                </a:cxn>
                <a:cxn ang="0">
                  <a:pos x="36" y="156"/>
                </a:cxn>
                <a:cxn ang="0">
                  <a:pos x="24" y="148"/>
                </a:cxn>
                <a:cxn ang="0">
                  <a:pos x="14" y="138"/>
                </a:cxn>
                <a:cxn ang="0">
                  <a:pos x="10" y="124"/>
                </a:cxn>
                <a:cxn ang="0">
                  <a:pos x="8" y="110"/>
                </a:cxn>
                <a:cxn ang="0">
                  <a:pos x="10" y="104"/>
                </a:cxn>
                <a:cxn ang="0">
                  <a:pos x="12" y="98"/>
                </a:cxn>
                <a:cxn ang="0">
                  <a:pos x="16" y="92"/>
                </a:cxn>
                <a:cxn ang="0">
                  <a:pos x="22" y="86"/>
                </a:cxn>
                <a:cxn ang="0">
                  <a:pos x="22" y="86"/>
                </a:cxn>
                <a:cxn ang="0">
                  <a:pos x="16" y="80"/>
                </a:cxn>
                <a:cxn ang="0">
                  <a:pos x="12" y="74"/>
                </a:cxn>
                <a:cxn ang="0">
                  <a:pos x="6" y="66"/>
                </a:cxn>
                <a:cxn ang="0">
                  <a:pos x="2" y="56"/>
                </a:cxn>
                <a:cxn ang="0">
                  <a:pos x="0" y="44"/>
                </a:cxn>
                <a:cxn ang="0">
                  <a:pos x="2" y="32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10"/>
                </a:cxn>
                <a:cxn ang="0">
                  <a:pos x="24" y="4"/>
                </a:cxn>
                <a:cxn ang="0">
                  <a:pos x="32" y="2"/>
                </a:cxn>
                <a:cxn ang="0">
                  <a:pos x="42" y="0"/>
                </a:cxn>
                <a:cxn ang="0">
                  <a:pos x="50" y="0"/>
                </a:cxn>
                <a:cxn ang="0">
                  <a:pos x="58" y="4"/>
                </a:cxn>
                <a:cxn ang="0">
                  <a:pos x="76" y="12"/>
                </a:cxn>
                <a:cxn ang="0">
                  <a:pos x="112" y="34"/>
                </a:cxn>
                <a:cxn ang="0">
                  <a:pos x="132" y="44"/>
                </a:cxn>
                <a:cxn ang="0">
                  <a:pos x="142" y="46"/>
                </a:cxn>
                <a:cxn ang="0">
                  <a:pos x="152" y="46"/>
                </a:cxn>
                <a:cxn ang="0">
                  <a:pos x="152" y="46"/>
                </a:cxn>
                <a:cxn ang="0">
                  <a:pos x="146" y="52"/>
                </a:cxn>
                <a:cxn ang="0">
                  <a:pos x="126" y="64"/>
                </a:cxn>
                <a:cxn ang="0">
                  <a:pos x="104" y="74"/>
                </a:cxn>
                <a:cxn ang="0">
                  <a:pos x="92" y="78"/>
                </a:cxn>
                <a:cxn ang="0">
                  <a:pos x="82" y="80"/>
                </a:cxn>
                <a:cxn ang="0">
                  <a:pos x="82" y="80"/>
                </a:cxn>
                <a:cxn ang="0">
                  <a:pos x="86" y="82"/>
                </a:cxn>
                <a:cxn ang="0">
                  <a:pos x="100" y="82"/>
                </a:cxn>
                <a:cxn ang="0">
                  <a:pos x="110" y="82"/>
                </a:cxn>
                <a:cxn ang="0">
                  <a:pos x="122" y="80"/>
                </a:cxn>
                <a:cxn ang="0">
                  <a:pos x="136" y="76"/>
                </a:cxn>
                <a:cxn ang="0">
                  <a:pos x="154" y="70"/>
                </a:cxn>
                <a:cxn ang="0">
                  <a:pos x="154" y="70"/>
                </a:cxn>
              </a:cxnLst>
              <a:rect l="0" t="0" r="r" b="b"/>
              <a:pathLst>
                <a:path w="154" h="162">
                  <a:moveTo>
                    <a:pt x="154" y="70"/>
                  </a:moveTo>
                  <a:lnTo>
                    <a:pt x="154" y="70"/>
                  </a:lnTo>
                  <a:lnTo>
                    <a:pt x="148" y="82"/>
                  </a:lnTo>
                  <a:lnTo>
                    <a:pt x="140" y="96"/>
                  </a:lnTo>
                  <a:lnTo>
                    <a:pt x="132" y="112"/>
                  </a:lnTo>
                  <a:lnTo>
                    <a:pt x="120" y="128"/>
                  </a:lnTo>
                  <a:lnTo>
                    <a:pt x="106" y="142"/>
                  </a:lnTo>
                  <a:lnTo>
                    <a:pt x="98" y="148"/>
                  </a:lnTo>
                  <a:lnTo>
                    <a:pt x="88" y="154"/>
                  </a:lnTo>
                  <a:lnTo>
                    <a:pt x="80" y="158"/>
                  </a:lnTo>
                  <a:lnTo>
                    <a:pt x="70" y="160"/>
                  </a:lnTo>
                  <a:lnTo>
                    <a:pt x="70" y="160"/>
                  </a:lnTo>
                  <a:lnTo>
                    <a:pt x="60" y="162"/>
                  </a:lnTo>
                  <a:lnTo>
                    <a:pt x="52" y="160"/>
                  </a:lnTo>
                  <a:lnTo>
                    <a:pt x="44" y="160"/>
                  </a:lnTo>
                  <a:lnTo>
                    <a:pt x="36" y="156"/>
                  </a:lnTo>
                  <a:lnTo>
                    <a:pt x="24" y="148"/>
                  </a:lnTo>
                  <a:lnTo>
                    <a:pt x="14" y="138"/>
                  </a:lnTo>
                  <a:lnTo>
                    <a:pt x="10" y="124"/>
                  </a:lnTo>
                  <a:lnTo>
                    <a:pt x="8" y="110"/>
                  </a:lnTo>
                  <a:lnTo>
                    <a:pt x="10" y="104"/>
                  </a:lnTo>
                  <a:lnTo>
                    <a:pt x="12" y="98"/>
                  </a:lnTo>
                  <a:lnTo>
                    <a:pt x="16" y="92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16" y="80"/>
                  </a:lnTo>
                  <a:lnTo>
                    <a:pt x="12" y="74"/>
                  </a:lnTo>
                  <a:lnTo>
                    <a:pt x="6" y="66"/>
                  </a:lnTo>
                  <a:lnTo>
                    <a:pt x="2" y="56"/>
                  </a:lnTo>
                  <a:lnTo>
                    <a:pt x="0" y="44"/>
                  </a:lnTo>
                  <a:lnTo>
                    <a:pt x="2" y="32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10"/>
                  </a:lnTo>
                  <a:lnTo>
                    <a:pt x="24" y="4"/>
                  </a:lnTo>
                  <a:lnTo>
                    <a:pt x="32" y="2"/>
                  </a:lnTo>
                  <a:lnTo>
                    <a:pt x="42" y="0"/>
                  </a:lnTo>
                  <a:lnTo>
                    <a:pt x="50" y="0"/>
                  </a:lnTo>
                  <a:lnTo>
                    <a:pt x="58" y="4"/>
                  </a:lnTo>
                  <a:lnTo>
                    <a:pt x="76" y="12"/>
                  </a:lnTo>
                  <a:lnTo>
                    <a:pt x="112" y="34"/>
                  </a:lnTo>
                  <a:lnTo>
                    <a:pt x="132" y="44"/>
                  </a:lnTo>
                  <a:lnTo>
                    <a:pt x="142" y="4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46" y="52"/>
                  </a:lnTo>
                  <a:lnTo>
                    <a:pt x="126" y="64"/>
                  </a:lnTo>
                  <a:lnTo>
                    <a:pt x="104" y="74"/>
                  </a:lnTo>
                  <a:lnTo>
                    <a:pt x="92" y="78"/>
                  </a:lnTo>
                  <a:lnTo>
                    <a:pt x="82" y="80"/>
                  </a:lnTo>
                  <a:lnTo>
                    <a:pt x="82" y="80"/>
                  </a:lnTo>
                  <a:lnTo>
                    <a:pt x="86" y="82"/>
                  </a:lnTo>
                  <a:lnTo>
                    <a:pt x="100" y="82"/>
                  </a:lnTo>
                  <a:lnTo>
                    <a:pt x="110" y="82"/>
                  </a:lnTo>
                  <a:lnTo>
                    <a:pt x="122" y="80"/>
                  </a:lnTo>
                  <a:lnTo>
                    <a:pt x="136" y="76"/>
                  </a:lnTo>
                  <a:lnTo>
                    <a:pt x="154" y="70"/>
                  </a:lnTo>
                  <a:lnTo>
                    <a:pt x="154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8" name="Freeform 159"/>
            <p:cNvSpPr>
              <a:spLocks/>
            </p:cNvSpPr>
            <p:nvPr/>
          </p:nvSpPr>
          <p:spPr bwMode="auto">
            <a:xfrm>
              <a:off x="2871537" y="3805989"/>
              <a:ext cx="1155032" cy="1283368"/>
            </a:xfrm>
            <a:custGeom>
              <a:avLst/>
              <a:gdLst/>
              <a:ahLst/>
              <a:cxnLst>
                <a:cxn ang="0">
                  <a:pos x="130" y="158"/>
                </a:cxn>
                <a:cxn ang="0">
                  <a:pos x="130" y="158"/>
                </a:cxn>
                <a:cxn ang="0">
                  <a:pos x="130" y="148"/>
                </a:cxn>
                <a:cxn ang="0">
                  <a:pos x="130" y="122"/>
                </a:cxn>
                <a:cxn ang="0">
                  <a:pos x="134" y="88"/>
                </a:cxn>
                <a:cxn ang="0">
                  <a:pos x="136" y="70"/>
                </a:cxn>
                <a:cxn ang="0">
                  <a:pos x="142" y="52"/>
                </a:cxn>
                <a:cxn ang="0">
                  <a:pos x="142" y="52"/>
                </a:cxn>
                <a:cxn ang="0">
                  <a:pos x="144" y="42"/>
                </a:cxn>
                <a:cxn ang="0">
                  <a:pos x="142" y="32"/>
                </a:cxn>
                <a:cxn ang="0">
                  <a:pos x="140" y="24"/>
                </a:cxn>
                <a:cxn ang="0">
                  <a:pos x="134" y="16"/>
                </a:cxn>
                <a:cxn ang="0">
                  <a:pos x="128" y="10"/>
                </a:cxn>
                <a:cxn ang="0">
                  <a:pos x="118" y="4"/>
                </a:cxn>
                <a:cxn ang="0">
                  <a:pos x="110" y="2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8" y="2"/>
                </a:cxn>
                <a:cxn ang="0">
                  <a:pos x="80" y="6"/>
                </a:cxn>
                <a:cxn ang="0">
                  <a:pos x="74" y="10"/>
                </a:cxn>
                <a:cxn ang="0">
                  <a:pos x="68" y="18"/>
                </a:cxn>
                <a:cxn ang="0">
                  <a:pos x="62" y="28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52" y="34"/>
                </a:cxn>
                <a:cxn ang="0">
                  <a:pos x="34" y="36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4" y="104"/>
                </a:cxn>
                <a:cxn ang="0">
                  <a:pos x="12" y="118"/>
                </a:cxn>
                <a:cxn ang="0">
                  <a:pos x="18" y="124"/>
                </a:cxn>
                <a:cxn ang="0">
                  <a:pos x="24" y="130"/>
                </a:cxn>
                <a:cxn ang="0">
                  <a:pos x="32" y="136"/>
                </a:cxn>
                <a:cxn ang="0">
                  <a:pos x="44" y="142"/>
                </a:cxn>
                <a:cxn ang="0">
                  <a:pos x="70" y="152"/>
                </a:cxn>
                <a:cxn ang="0">
                  <a:pos x="102" y="160"/>
                </a:cxn>
                <a:cxn ang="0">
                  <a:pos x="102" y="160"/>
                </a:cxn>
                <a:cxn ang="0">
                  <a:pos x="100" y="156"/>
                </a:cxn>
                <a:cxn ang="0">
                  <a:pos x="90" y="144"/>
                </a:cxn>
                <a:cxn ang="0">
                  <a:pos x="86" y="136"/>
                </a:cxn>
                <a:cxn ang="0">
                  <a:pos x="82" y="126"/>
                </a:cxn>
                <a:cxn ang="0">
                  <a:pos x="80" y="114"/>
                </a:cxn>
                <a:cxn ang="0">
                  <a:pos x="80" y="102"/>
                </a:cxn>
                <a:cxn ang="0">
                  <a:pos x="80" y="102"/>
                </a:cxn>
                <a:cxn ang="0">
                  <a:pos x="84" y="108"/>
                </a:cxn>
                <a:cxn ang="0">
                  <a:pos x="94" y="124"/>
                </a:cxn>
                <a:cxn ang="0">
                  <a:pos x="112" y="142"/>
                </a:cxn>
                <a:cxn ang="0">
                  <a:pos x="120" y="150"/>
                </a:cxn>
                <a:cxn ang="0">
                  <a:pos x="130" y="158"/>
                </a:cxn>
                <a:cxn ang="0">
                  <a:pos x="130" y="158"/>
                </a:cxn>
              </a:cxnLst>
              <a:rect l="0" t="0" r="r" b="b"/>
              <a:pathLst>
                <a:path w="144" h="160">
                  <a:moveTo>
                    <a:pt x="130" y="158"/>
                  </a:moveTo>
                  <a:lnTo>
                    <a:pt x="130" y="158"/>
                  </a:lnTo>
                  <a:lnTo>
                    <a:pt x="130" y="148"/>
                  </a:lnTo>
                  <a:lnTo>
                    <a:pt x="130" y="122"/>
                  </a:lnTo>
                  <a:lnTo>
                    <a:pt x="134" y="88"/>
                  </a:lnTo>
                  <a:lnTo>
                    <a:pt x="136" y="70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44" y="42"/>
                  </a:lnTo>
                  <a:lnTo>
                    <a:pt x="142" y="32"/>
                  </a:lnTo>
                  <a:lnTo>
                    <a:pt x="140" y="24"/>
                  </a:lnTo>
                  <a:lnTo>
                    <a:pt x="134" y="16"/>
                  </a:lnTo>
                  <a:lnTo>
                    <a:pt x="128" y="10"/>
                  </a:lnTo>
                  <a:lnTo>
                    <a:pt x="118" y="4"/>
                  </a:lnTo>
                  <a:lnTo>
                    <a:pt x="110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8" y="2"/>
                  </a:lnTo>
                  <a:lnTo>
                    <a:pt x="80" y="6"/>
                  </a:lnTo>
                  <a:lnTo>
                    <a:pt x="74" y="10"/>
                  </a:lnTo>
                  <a:lnTo>
                    <a:pt x="68" y="18"/>
                  </a:lnTo>
                  <a:lnTo>
                    <a:pt x="62" y="28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52" y="34"/>
                  </a:lnTo>
                  <a:lnTo>
                    <a:pt x="34" y="36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4" y="104"/>
                  </a:lnTo>
                  <a:lnTo>
                    <a:pt x="12" y="118"/>
                  </a:lnTo>
                  <a:lnTo>
                    <a:pt x="18" y="124"/>
                  </a:lnTo>
                  <a:lnTo>
                    <a:pt x="24" y="130"/>
                  </a:lnTo>
                  <a:lnTo>
                    <a:pt x="32" y="136"/>
                  </a:lnTo>
                  <a:lnTo>
                    <a:pt x="44" y="142"/>
                  </a:lnTo>
                  <a:lnTo>
                    <a:pt x="70" y="152"/>
                  </a:lnTo>
                  <a:lnTo>
                    <a:pt x="102" y="160"/>
                  </a:lnTo>
                  <a:lnTo>
                    <a:pt x="102" y="160"/>
                  </a:lnTo>
                  <a:lnTo>
                    <a:pt x="100" y="156"/>
                  </a:lnTo>
                  <a:lnTo>
                    <a:pt x="90" y="144"/>
                  </a:lnTo>
                  <a:lnTo>
                    <a:pt x="86" y="136"/>
                  </a:lnTo>
                  <a:lnTo>
                    <a:pt x="82" y="126"/>
                  </a:lnTo>
                  <a:lnTo>
                    <a:pt x="80" y="114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84" y="108"/>
                  </a:lnTo>
                  <a:lnTo>
                    <a:pt x="94" y="124"/>
                  </a:lnTo>
                  <a:lnTo>
                    <a:pt x="112" y="142"/>
                  </a:lnTo>
                  <a:lnTo>
                    <a:pt x="120" y="150"/>
                  </a:lnTo>
                  <a:lnTo>
                    <a:pt x="130" y="158"/>
                  </a:lnTo>
                  <a:lnTo>
                    <a:pt x="130" y="1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9" name="Freeform 160"/>
            <p:cNvSpPr>
              <a:spLocks/>
            </p:cNvSpPr>
            <p:nvPr/>
          </p:nvSpPr>
          <p:spPr bwMode="auto">
            <a:xfrm>
              <a:off x="3689684" y="5249779"/>
              <a:ext cx="288758" cy="320842"/>
            </a:xfrm>
            <a:custGeom>
              <a:avLst/>
              <a:gdLst/>
              <a:ahLst/>
              <a:cxnLst>
                <a:cxn ang="0">
                  <a:pos x="36" y="20"/>
                </a:cxn>
                <a:cxn ang="0">
                  <a:pos x="36" y="20"/>
                </a:cxn>
                <a:cxn ang="0">
                  <a:pos x="34" y="28"/>
                </a:cxn>
                <a:cxn ang="0">
                  <a:pos x="30" y="34"/>
                </a:cxn>
                <a:cxn ang="0">
                  <a:pos x="24" y="38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10" y="38"/>
                </a:cxn>
                <a:cxn ang="0">
                  <a:pos x="6" y="34"/>
                </a:cxn>
                <a:cxn ang="0">
                  <a:pos x="2" y="28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2" y="12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6"/>
                </a:cxn>
                <a:cxn ang="0">
                  <a:pos x="34" y="12"/>
                </a:cxn>
                <a:cxn ang="0">
                  <a:pos x="36" y="20"/>
                </a:cxn>
                <a:cxn ang="0">
                  <a:pos x="36" y="20"/>
                </a:cxn>
              </a:cxnLst>
              <a:rect l="0" t="0" r="r" b="b"/>
              <a:pathLst>
                <a:path w="36" h="40">
                  <a:moveTo>
                    <a:pt x="36" y="20"/>
                  </a:moveTo>
                  <a:lnTo>
                    <a:pt x="36" y="20"/>
                  </a:lnTo>
                  <a:lnTo>
                    <a:pt x="34" y="28"/>
                  </a:lnTo>
                  <a:lnTo>
                    <a:pt x="30" y="34"/>
                  </a:lnTo>
                  <a:lnTo>
                    <a:pt x="24" y="38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0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6"/>
                  </a:lnTo>
                  <a:lnTo>
                    <a:pt x="34" y="12"/>
                  </a:lnTo>
                  <a:lnTo>
                    <a:pt x="36" y="20"/>
                  </a:lnTo>
                  <a:lnTo>
                    <a:pt x="36" y="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Process</a:t>
            </a:r>
            <a:br>
              <a:rPr lang="en-US" dirty="0" smtClean="0"/>
            </a:br>
            <a:r>
              <a:rPr lang="en-US" dirty="0" smtClean="0"/>
              <a:t>For Server Administrators</a:t>
            </a:r>
            <a:endParaRPr lang="en-US" dirty="0"/>
          </a:p>
        </p:txBody>
      </p:sp>
      <p:graphicFrame>
        <p:nvGraphicFramePr>
          <p:cNvPr id="4" name="Content Placeholder 158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70852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315"/>
          <p:cNvGrpSpPr/>
          <p:nvPr/>
        </p:nvGrpSpPr>
        <p:grpSpPr>
          <a:xfrm>
            <a:off x="0" y="0"/>
            <a:ext cx="9144000" cy="6858000"/>
            <a:chOff x="0" y="-1295400"/>
            <a:chExt cx="9144000" cy="9144000"/>
          </a:xfrm>
          <a:gradFill flip="none" rotWithShape="1">
            <a:gsLst>
              <a:gs pos="0">
                <a:schemeClr val="bg1">
                  <a:alpha val="10000"/>
                </a:schemeClr>
              </a:gs>
              <a:gs pos="36000">
                <a:schemeClr val="bg1">
                  <a:alpha val="0"/>
                </a:schemeClr>
              </a:gs>
              <a:gs pos="95000">
                <a:schemeClr val="bg1">
                  <a:alpha val="15000"/>
                </a:schemeClr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5181600" y="3340768"/>
              <a:ext cx="465221" cy="449179"/>
            </a:xfrm>
            <a:custGeom>
              <a:avLst/>
              <a:gdLst/>
              <a:ahLst/>
              <a:cxnLst>
                <a:cxn ang="0">
                  <a:pos x="2" y="44"/>
                </a:cxn>
                <a:cxn ang="0">
                  <a:pos x="2" y="44"/>
                </a:cxn>
                <a:cxn ang="0">
                  <a:pos x="8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8" y="56"/>
                </a:cxn>
                <a:cxn ang="0">
                  <a:pos x="44" y="56"/>
                </a:cxn>
                <a:cxn ang="0">
                  <a:pos x="48" y="54"/>
                </a:cxn>
                <a:cxn ang="0">
                  <a:pos x="56" y="48"/>
                </a:cxn>
                <a:cxn ang="0">
                  <a:pos x="58" y="44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6" y="36"/>
                </a:cxn>
                <a:cxn ang="0">
                  <a:pos x="52" y="32"/>
                </a:cxn>
                <a:cxn ang="0">
                  <a:pos x="48" y="28"/>
                </a:cxn>
                <a:cxn ang="0">
                  <a:pos x="48" y="28"/>
                </a:cxn>
                <a:cxn ang="0">
                  <a:pos x="50" y="26"/>
                </a:cxn>
                <a:cxn ang="0">
                  <a:pos x="52" y="20"/>
                </a:cxn>
                <a:cxn ang="0">
                  <a:pos x="54" y="16"/>
                </a:cxn>
                <a:cxn ang="0">
                  <a:pos x="54" y="12"/>
                </a:cxn>
                <a:cxn ang="0">
                  <a:pos x="52" y="8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0" y="6"/>
                </a:cxn>
                <a:cxn ang="0">
                  <a:pos x="14" y="12"/>
                </a:cxn>
                <a:cxn ang="0">
                  <a:pos x="8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32"/>
                </a:cxn>
                <a:cxn ang="0">
                  <a:pos x="18" y="30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2" y="44"/>
                </a:cxn>
                <a:cxn ang="0">
                  <a:pos x="2" y="44"/>
                </a:cxn>
              </a:cxnLst>
              <a:rect l="0" t="0" r="r" b="b"/>
              <a:pathLst>
                <a:path w="58" h="56">
                  <a:moveTo>
                    <a:pt x="2" y="44"/>
                  </a:moveTo>
                  <a:lnTo>
                    <a:pt x="2" y="44"/>
                  </a:lnTo>
                  <a:lnTo>
                    <a:pt x="8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8" y="56"/>
                  </a:lnTo>
                  <a:lnTo>
                    <a:pt x="44" y="56"/>
                  </a:lnTo>
                  <a:lnTo>
                    <a:pt x="48" y="54"/>
                  </a:lnTo>
                  <a:lnTo>
                    <a:pt x="56" y="48"/>
                  </a:lnTo>
                  <a:lnTo>
                    <a:pt x="58" y="44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6" y="36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50" y="26"/>
                  </a:lnTo>
                  <a:lnTo>
                    <a:pt x="52" y="20"/>
                  </a:lnTo>
                  <a:lnTo>
                    <a:pt x="54" y="16"/>
                  </a:lnTo>
                  <a:lnTo>
                    <a:pt x="54" y="12"/>
                  </a:lnTo>
                  <a:lnTo>
                    <a:pt x="52" y="8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0" y="6"/>
                  </a:lnTo>
                  <a:lnTo>
                    <a:pt x="14" y="12"/>
                  </a:lnTo>
                  <a:lnTo>
                    <a:pt x="8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32"/>
                  </a:lnTo>
                  <a:lnTo>
                    <a:pt x="18" y="30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2" y="44"/>
                  </a:lnTo>
                  <a:lnTo>
                    <a:pt x="2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5117432" y="3741821"/>
              <a:ext cx="401053" cy="497305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8"/>
                </a:cxn>
                <a:cxn ang="0">
                  <a:pos x="46" y="40"/>
                </a:cxn>
                <a:cxn ang="0">
                  <a:pos x="42" y="44"/>
                </a:cxn>
                <a:cxn ang="0">
                  <a:pos x="34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6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2"/>
                </a:cxn>
                <a:cxn ang="0">
                  <a:pos x="16" y="62"/>
                </a:cxn>
                <a:cxn ang="0">
                  <a:pos x="8" y="60"/>
                </a:cxn>
                <a:cxn ang="0">
                  <a:pos x="4" y="54"/>
                </a:cxn>
                <a:cxn ang="0">
                  <a:pos x="2" y="48"/>
                </a:cxn>
                <a:cxn ang="0">
                  <a:pos x="2" y="38"/>
                </a:cxn>
                <a:cxn ang="0">
                  <a:pos x="4" y="20"/>
                </a:cxn>
                <a:cxn ang="0">
                  <a:pos x="4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0" y="10"/>
                </a:cxn>
                <a:cxn ang="0">
                  <a:pos x="18" y="18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2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0" y="12"/>
                </a:cxn>
                <a:cxn ang="0">
                  <a:pos x="46" y="20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2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8"/>
                  </a:lnTo>
                  <a:lnTo>
                    <a:pt x="46" y="40"/>
                  </a:lnTo>
                  <a:lnTo>
                    <a:pt x="42" y="44"/>
                  </a:lnTo>
                  <a:lnTo>
                    <a:pt x="34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6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8" y="60"/>
                  </a:lnTo>
                  <a:lnTo>
                    <a:pt x="4" y="54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4" y="20"/>
                  </a:lnTo>
                  <a:lnTo>
                    <a:pt x="4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10" y="10"/>
                  </a:lnTo>
                  <a:lnTo>
                    <a:pt x="18" y="18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2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0" y="12"/>
                  </a:lnTo>
                  <a:lnTo>
                    <a:pt x="46" y="20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4668253" y="3757863"/>
              <a:ext cx="433137" cy="449179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50" y="6"/>
                </a:cxn>
                <a:cxn ang="0">
                  <a:pos x="52" y="14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8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4" y="12"/>
                </a:cxn>
                <a:cxn ang="0">
                  <a:pos x="10" y="10"/>
                </a:cxn>
                <a:cxn ang="0">
                  <a:pos x="18" y="8"/>
                </a:cxn>
                <a:cxn ang="0">
                  <a:pos x="34" y="6"/>
                </a:cxn>
                <a:cxn ang="0">
                  <a:pos x="40" y="4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6"/>
                </a:cxn>
                <a:cxn ang="0">
                  <a:pos x="50" y="6"/>
                </a:cxn>
              </a:cxnLst>
              <a:rect l="0" t="0" r="r" b="b"/>
              <a:pathLst>
                <a:path w="54" h="56">
                  <a:moveTo>
                    <a:pt x="50" y="6"/>
                  </a:moveTo>
                  <a:lnTo>
                    <a:pt x="50" y="6"/>
                  </a:lnTo>
                  <a:lnTo>
                    <a:pt x="52" y="14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8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4" y="12"/>
                  </a:lnTo>
                  <a:lnTo>
                    <a:pt x="10" y="10"/>
                  </a:lnTo>
                  <a:lnTo>
                    <a:pt x="18" y="8"/>
                  </a:lnTo>
                  <a:lnTo>
                    <a:pt x="34" y="6"/>
                  </a:lnTo>
                  <a:lnTo>
                    <a:pt x="40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6"/>
                  </a:lnTo>
                  <a:lnTo>
                    <a:pt x="5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4523874" y="3324726"/>
              <a:ext cx="481263" cy="481263"/>
            </a:xfrm>
            <a:custGeom>
              <a:avLst/>
              <a:gdLst/>
              <a:ahLst/>
              <a:cxnLst>
                <a:cxn ang="0">
                  <a:pos x="56" y="42"/>
                </a:cxn>
                <a:cxn ang="0">
                  <a:pos x="56" y="42"/>
                </a:cxn>
                <a:cxn ang="0">
                  <a:pos x="52" y="46"/>
                </a:cxn>
                <a:cxn ang="0">
                  <a:pos x="42" y="54"/>
                </a:cxn>
                <a:cxn ang="0">
                  <a:pos x="28" y="58"/>
                </a:cxn>
                <a:cxn ang="0">
                  <a:pos x="22" y="60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6"/>
                </a:cxn>
                <a:cxn ang="0">
                  <a:pos x="4" y="52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0" y="36"/>
                </a:cxn>
                <a:cxn ang="0">
                  <a:pos x="2" y="32"/>
                </a:cxn>
                <a:cxn ang="0">
                  <a:pos x="6" y="28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10" y="24"/>
                </a:cxn>
                <a:cxn ang="0">
                  <a:pos x="8" y="16"/>
                </a:cxn>
                <a:cxn ang="0">
                  <a:pos x="10" y="8"/>
                </a:cxn>
                <a:cxn ang="0">
                  <a:pos x="12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24" y="0"/>
                </a:cxn>
                <a:cxn ang="0">
                  <a:pos x="30" y="0"/>
                </a:cxn>
                <a:cxn ang="0">
                  <a:pos x="36" y="4"/>
                </a:cxn>
                <a:cxn ang="0">
                  <a:pos x="40" y="10"/>
                </a:cxn>
                <a:cxn ang="0">
                  <a:pos x="48" y="24"/>
                </a:cxn>
                <a:cxn ang="0">
                  <a:pos x="54" y="30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48" y="36"/>
                </a:cxn>
                <a:cxn ang="0">
                  <a:pos x="40" y="36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6" y="38"/>
                </a:cxn>
                <a:cxn ang="0">
                  <a:pos x="44" y="40"/>
                </a:cxn>
                <a:cxn ang="0">
                  <a:pos x="56" y="42"/>
                </a:cxn>
                <a:cxn ang="0">
                  <a:pos x="56" y="42"/>
                </a:cxn>
              </a:cxnLst>
              <a:rect l="0" t="0" r="r" b="b"/>
              <a:pathLst>
                <a:path w="60" h="60">
                  <a:moveTo>
                    <a:pt x="56" y="42"/>
                  </a:moveTo>
                  <a:lnTo>
                    <a:pt x="56" y="42"/>
                  </a:lnTo>
                  <a:lnTo>
                    <a:pt x="52" y="46"/>
                  </a:lnTo>
                  <a:lnTo>
                    <a:pt x="42" y="54"/>
                  </a:lnTo>
                  <a:lnTo>
                    <a:pt x="28" y="58"/>
                  </a:lnTo>
                  <a:lnTo>
                    <a:pt x="22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6"/>
                  </a:lnTo>
                  <a:lnTo>
                    <a:pt x="4" y="52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2" y="32"/>
                  </a:lnTo>
                  <a:lnTo>
                    <a:pt x="6" y="28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4"/>
                  </a:lnTo>
                  <a:lnTo>
                    <a:pt x="8" y="16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4"/>
                  </a:lnTo>
                  <a:lnTo>
                    <a:pt x="40" y="10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48" y="36"/>
                  </a:lnTo>
                  <a:lnTo>
                    <a:pt x="40" y="36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6" y="38"/>
                  </a:lnTo>
                  <a:lnTo>
                    <a:pt x="44" y="40"/>
                  </a:lnTo>
                  <a:lnTo>
                    <a:pt x="56" y="42"/>
                  </a:lnTo>
                  <a:lnTo>
                    <a:pt x="56" y="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4908884" y="3100137"/>
              <a:ext cx="449179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8"/>
                </a:cxn>
                <a:cxn ang="0">
                  <a:pos x="44" y="36"/>
                </a:cxn>
                <a:cxn ang="0">
                  <a:pos x="54" y="26"/>
                </a:cxn>
                <a:cxn ang="0">
                  <a:pos x="54" y="26"/>
                </a:cxn>
                <a:cxn ang="0">
                  <a:pos x="56" y="20"/>
                </a:cxn>
                <a:cxn ang="0">
                  <a:pos x="56" y="12"/>
                </a:cxn>
                <a:cxn ang="0">
                  <a:pos x="54" y="6"/>
                </a:cxn>
                <a:cxn ang="0">
                  <a:pos x="48" y="2"/>
                </a:cxn>
                <a:cxn ang="0">
                  <a:pos x="48" y="2"/>
                </a:cxn>
                <a:cxn ang="0">
                  <a:pos x="40" y="0"/>
                </a:cxn>
                <a:cxn ang="0">
                  <a:pos x="34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2" y="2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2" y="46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6" h="58">
                  <a:moveTo>
                    <a:pt x="32" y="58"/>
                  </a:moveTo>
                  <a:lnTo>
                    <a:pt x="32" y="58"/>
                  </a:lnTo>
                  <a:lnTo>
                    <a:pt x="38" y="48"/>
                  </a:lnTo>
                  <a:lnTo>
                    <a:pt x="44" y="36"/>
                  </a:lnTo>
                  <a:lnTo>
                    <a:pt x="54" y="26"/>
                  </a:lnTo>
                  <a:lnTo>
                    <a:pt x="54" y="26"/>
                  </a:lnTo>
                  <a:lnTo>
                    <a:pt x="56" y="20"/>
                  </a:lnTo>
                  <a:lnTo>
                    <a:pt x="56" y="12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4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2" y="46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auto">
            <a:xfrm>
              <a:off x="5037221" y="3613484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8213558" y="4207042"/>
              <a:ext cx="449179" cy="449179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0" y="44"/>
                </a:cxn>
                <a:cxn ang="0">
                  <a:pos x="6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6" y="56"/>
                </a:cxn>
                <a:cxn ang="0">
                  <a:pos x="42" y="56"/>
                </a:cxn>
                <a:cxn ang="0">
                  <a:pos x="48" y="54"/>
                </a:cxn>
                <a:cxn ang="0">
                  <a:pos x="54" y="48"/>
                </a:cxn>
                <a:cxn ang="0">
                  <a:pos x="56" y="44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4" y="34"/>
                </a:cxn>
                <a:cxn ang="0">
                  <a:pos x="50" y="30"/>
                </a:cxn>
                <a:cxn ang="0">
                  <a:pos x="46" y="28"/>
                </a:cxn>
                <a:cxn ang="0">
                  <a:pos x="46" y="28"/>
                </a:cxn>
                <a:cxn ang="0">
                  <a:pos x="48" y="26"/>
                </a:cxn>
                <a:cxn ang="0">
                  <a:pos x="50" y="18"/>
                </a:cxn>
                <a:cxn ang="0">
                  <a:pos x="52" y="14"/>
                </a:cxn>
                <a:cxn ang="0">
                  <a:pos x="52" y="10"/>
                </a:cxn>
                <a:cxn ang="0">
                  <a:pos x="50" y="6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18" y="4"/>
                </a:cxn>
                <a:cxn ang="0">
                  <a:pos x="12" y="12"/>
                </a:cxn>
                <a:cxn ang="0">
                  <a:pos x="6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8" y="32"/>
                </a:cxn>
                <a:cxn ang="0">
                  <a:pos x="16" y="30"/>
                </a:cxn>
                <a:cxn ang="0">
                  <a:pos x="24" y="30"/>
                </a:cxn>
                <a:cxn ang="0">
                  <a:pos x="24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0" y="44"/>
                </a:cxn>
                <a:cxn ang="0">
                  <a:pos x="0" y="44"/>
                </a:cxn>
              </a:cxnLst>
              <a:rect l="0" t="0" r="r" b="b"/>
              <a:pathLst>
                <a:path w="56" h="56">
                  <a:moveTo>
                    <a:pt x="0" y="44"/>
                  </a:moveTo>
                  <a:lnTo>
                    <a:pt x="0" y="44"/>
                  </a:lnTo>
                  <a:lnTo>
                    <a:pt x="6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6" y="56"/>
                  </a:lnTo>
                  <a:lnTo>
                    <a:pt x="42" y="56"/>
                  </a:lnTo>
                  <a:lnTo>
                    <a:pt x="48" y="54"/>
                  </a:lnTo>
                  <a:lnTo>
                    <a:pt x="54" y="48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34"/>
                  </a:lnTo>
                  <a:lnTo>
                    <a:pt x="50" y="30"/>
                  </a:lnTo>
                  <a:lnTo>
                    <a:pt x="46" y="28"/>
                  </a:lnTo>
                  <a:lnTo>
                    <a:pt x="46" y="28"/>
                  </a:lnTo>
                  <a:lnTo>
                    <a:pt x="48" y="26"/>
                  </a:lnTo>
                  <a:lnTo>
                    <a:pt x="50" y="18"/>
                  </a:lnTo>
                  <a:lnTo>
                    <a:pt x="52" y="14"/>
                  </a:lnTo>
                  <a:lnTo>
                    <a:pt x="52" y="10"/>
                  </a:lnTo>
                  <a:lnTo>
                    <a:pt x="50" y="6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4"/>
                  </a:lnTo>
                  <a:lnTo>
                    <a:pt x="12" y="12"/>
                  </a:lnTo>
                  <a:lnTo>
                    <a:pt x="6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8" y="32"/>
                  </a:lnTo>
                  <a:lnTo>
                    <a:pt x="16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0" y="44"/>
                  </a:lnTo>
                  <a:lnTo>
                    <a:pt x="0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8133347" y="4608095"/>
              <a:ext cx="401053" cy="481263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6"/>
                </a:cxn>
                <a:cxn ang="0">
                  <a:pos x="46" y="40"/>
                </a:cxn>
                <a:cxn ang="0">
                  <a:pos x="42" y="42"/>
                </a:cxn>
                <a:cxn ang="0">
                  <a:pos x="36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4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0"/>
                </a:cxn>
                <a:cxn ang="0">
                  <a:pos x="16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2" y="46"/>
                </a:cxn>
                <a:cxn ang="0">
                  <a:pos x="2" y="38"/>
                </a:cxn>
                <a:cxn ang="0">
                  <a:pos x="4" y="18"/>
                </a:cxn>
                <a:cxn ang="0">
                  <a:pos x="4" y="1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0" y="10"/>
                </a:cxn>
                <a:cxn ang="0">
                  <a:pos x="18" y="16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2"/>
                </a:cxn>
                <a:cxn ang="0">
                  <a:pos x="20" y="16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0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2" y="12"/>
                </a:cxn>
                <a:cxn ang="0">
                  <a:pos x="46" y="18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0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6"/>
                  </a:lnTo>
                  <a:lnTo>
                    <a:pt x="46" y="40"/>
                  </a:lnTo>
                  <a:lnTo>
                    <a:pt x="42" y="42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4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2" y="46"/>
                  </a:lnTo>
                  <a:lnTo>
                    <a:pt x="2" y="38"/>
                  </a:lnTo>
                  <a:lnTo>
                    <a:pt x="4" y="18"/>
                  </a:lnTo>
                  <a:lnTo>
                    <a:pt x="4" y="1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0" y="10"/>
                  </a:lnTo>
                  <a:lnTo>
                    <a:pt x="18" y="1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2"/>
                  </a:lnTo>
                  <a:lnTo>
                    <a:pt x="20" y="16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2" y="12"/>
                  </a:lnTo>
                  <a:lnTo>
                    <a:pt x="46" y="18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7684168" y="4624137"/>
              <a:ext cx="433137" cy="449179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50" y="4"/>
                </a:cxn>
                <a:cxn ang="0">
                  <a:pos x="52" y="12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6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38"/>
                </a:cxn>
                <a:cxn ang="0">
                  <a:pos x="2" y="34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6" y="12"/>
                </a:cxn>
                <a:cxn ang="0">
                  <a:pos x="12" y="8"/>
                </a:cxn>
                <a:cxn ang="0">
                  <a:pos x="18" y="6"/>
                </a:cxn>
                <a:cxn ang="0">
                  <a:pos x="34" y="4"/>
                </a:cxn>
                <a:cxn ang="0">
                  <a:pos x="40" y="2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54" h="56">
                  <a:moveTo>
                    <a:pt x="50" y="4"/>
                  </a:moveTo>
                  <a:lnTo>
                    <a:pt x="50" y="4"/>
                  </a:lnTo>
                  <a:lnTo>
                    <a:pt x="52" y="12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6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12" y="8"/>
                  </a:lnTo>
                  <a:lnTo>
                    <a:pt x="18" y="6"/>
                  </a:lnTo>
                  <a:lnTo>
                    <a:pt x="34" y="4"/>
                  </a:lnTo>
                  <a:lnTo>
                    <a:pt x="40" y="2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7539789" y="4174958"/>
              <a:ext cx="481263" cy="497305"/>
            </a:xfrm>
            <a:custGeom>
              <a:avLst/>
              <a:gdLst/>
              <a:ahLst/>
              <a:cxnLst>
                <a:cxn ang="0">
                  <a:pos x="56" y="44"/>
                </a:cxn>
                <a:cxn ang="0">
                  <a:pos x="56" y="44"/>
                </a:cxn>
                <a:cxn ang="0">
                  <a:pos x="52" y="48"/>
                </a:cxn>
                <a:cxn ang="0">
                  <a:pos x="42" y="54"/>
                </a:cxn>
                <a:cxn ang="0">
                  <a:pos x="28" y="60"/>
                </a:cxn>
                <a:cxn ang="0">
                  <a:pos x="22" y="62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0" y="38"/>
                </a:cxn>
                <a:cxn ang="0">
                  <a:pos x="2" y="34"/>
                </a:cxn>
                <a:cxn ang="0">
                  <a:pos x="6" y="30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4"/>
                </a:cxn>
                <a:cxn ang="0">
                  <a:pos x="8" y="18"/>
                </a:cxn>
                <a:cxn ang="0">
                  <a:pos x="10" y="10"/>
                </a:cxn>
                <a:cxn ang="0">
                  <a:pos x="12" y="6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24" y="0"/>
                </a:cxn>
                <a:cxn ang="0">
                  <a:pos x="32" y="2"/>
                </a:cxn>
                <a:cxn ang="0">
                  <a:pos x="36" y="6"/>
                </a:cxn>
                <a:cxn ang="0">
                  <a:pos x="40" y="12"/>
                </a:cxn>
                <a:cxn ang="0">
                  <a:pos x="50" y="26"/>
                </a:cxn>
                <a:cxn ang="0">
                  <a:pos x="54" y="32"/>
                </a:cxn>
                <a:cxn ang="0">
                  <a:pos x="60" y="36"/>
                </a:cxn>
                <a:cxn ang="0">
                  <a:pos x="60" y="36"/>
                </a:cxn>
                <a:cxn ang="0">
                  <a:pos x="48" y="38"/>
                </a:cxn>
                <a:cxn ang="0">
                  <a:pos x="40" y="38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6" y="40"/>
                </a:cxn>
                <a:cxn ang="0">
                  <a:pos x="44" y="42"/>
                </a:cxn>
                <a:cxn ang="0">
                  <a:pos x="56" y="44"/>
                </a:cxn>
                <a:cxn ang="0">
                  <a:pos x="56" y="44"/>
                </a:cxn>
              </a:cxnLst>
              <a:rect l="0" t="0" r="r" b="b"/>
              <a:pathLst>
                <a:path w="60" h="62">
                  <a:moveTo>
                    <a:pt x="56" y="44"/>
                  </a:moveTo>
                  <a:lnTo>
                    <a:pt x="56" y="44"/>
                  </a:lnTo>
                  <a:lnTo>
                    <a:pt x="52" y="48"/>
                  </a:lnTo>
                  <a:lnTo>
                    <a:pt x="42" y="54"/>
                  </a:lnTo>
                  <a:lnTo>
                    <a:pt x="28" y="60"/>
                  </a:lnTo>
                  <a:lnTo>
                    <a:pt x="22" y="62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38"/>
                  </a:lnTo>
                  <a:lnTo>
                    <a:pt x="2" y="34"/>
                  </a:lnTo>
                  <a:lnTo>
                    <a:pt x="6" y="30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4"/>
                  </a:lnTo>
                  <a:lnTo>
                    <a:pt x="8" y="18"/>
                  </a:lnTo>
                  <a:lnTo>
                    <a:pt x="10" y="10"/>
                  </a:lnTo>
                  <a:lnTo>
                    <a:pt x="12" y="6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6" y="6"/>
                  </a:lnTo>
                  <a:lnTo>
                    <a:pt x="40" y="12"/>
                  </a:lnTo>
                  <a:lnTo>
                    <a:pt x="50" y="26"/>
                  </a:lnTo>
                  <a:lnTo>
                    <a:pt x="54" y="32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48" y="38"/>
                  </a:lnTo>
                  <a:lnTo>
                    <a:pt x="40" y="38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6" y="40"/>
                  </a:lnTo>
                  <a:lnTo>
                    <a:pt x="44" y="42"/>
                  </a:lnTo>
                  <a:lnTo>
                    <a:pt x="56" y="44"/>
                  </a:lnTo>
                  <a:lnTo>
                    <a:pt x="56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7924800" y="3966411"/>
              <a:ext cx="465221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6"/>
                </a:cxn>
                <a:cxn ang="0">
                  <a:pos x="46" y="36"/>
                </a:cxn>
                <a:cxn ang="0">
                  <a:pos x="54" y="24"/>
                </a:cxn>
                <a:cxn ang="0">
                  <a:pos x="54" y="24"/>
                </a:cxn>
                <a:cxn ang="0">
                  <a:pos x="58" y="18"/>
                </a:cxn>
                <a:cxn ang="0">
                  <a:pos x="58" y="12"/>
                </a:cxn>
                <a:cxn ang="0">
                  <a:pos x="54" y="6"/>
                </a:cxn>
                <a:cxn ang="0">
                  <a:pos x="48" y="0"/>
                </a:cxn>
                <a:cxn ang="0">
                  <a:pos x="48" y="0"/>
                </a:cxn>
                <a:cxn ang="0">
                  <a:pos x="42" y="0"/>
                </a:cxn>
                <a:cxn ang="0">
                  <a:pos x="36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4" y="2"/>
                </a:cxn>
                <a:cxn ang="0">
                  <a:pos x="10" y="2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38"/>
                </a:cxn>
                <a:cxn ang="0">
                  <a:pos x="14" y="46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8" h="58">
                  <a:moveTo>
                    <a:pt x="32" y="58"/>
                  </a:moveTo>
                  <a:lnTo>
                    <a:pt x="32" y="58"/>
                  </a:lnTo>
                  <a:lnTo>
                    <a:pt x="38" y="46"/>
                  </a:lnTo>
                  <a:lnTo>
                    <a:pt x="46" y="36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8" y="18"/>
                  </a:lnTo>
                  <a:lnTo>
                    <a:pt x="58" y="12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6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38"/>
                  </a:lnTo>
                  <a:lnTo>
                    <a:pt x="14" y="46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8053137" y="4479758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0" y="2442411"/>
              <a:ext cx="1122947" cy="1155032"/>
            </a:xfrm>
            <a:custGeom>
              <a:avLst/>
              <a:gdLst/>
              <a:ahLst/>
              <a:cxnLst>
                <a:cxn ang="0">
                  <a:pos x="114" y="24"/>
                </a:cxn>
                <a:cxn ang="0">
                  <a:pos x="130" y="46"/>
                </a:cxn>
                <a:cxn ang="0">
                  <a:pos x="132" y="74"/>
                </a:cxn>
                <a:cxn ang="0">
                  <a:pos x="122" y="100"/>
                </a:cxn>
                <a:cxn ang="0">
                  <a:pos x="102" y="124"/>
                </a:cxn>
                <a:cxn ang="0">
                  <a:pos x="88" y="134"/>
                </a:cxn>
                <a:cxn ang="0">
                  <a:pos x="62" y="140"/>
                </a:cxn>
                <a:cxn ang="0">
                  <a:pos x="52" y="138"/>
                </a:cxn>
                <a:cxn ang="0">
                  <a:pos x="36" y="124"/>
                </a:cxn>
                <a:cxn ang="0">
                  <a:pos x="36" y="104"/>
                </a:cxn>
                <a:cxn ang="0">
                  <a:pos x="38" y="98"/>
                </a:cxn>
                <a:cxn ang="0">
                  <a:pos x="46" y="90"/>
                </a:cxn>
                <a:cxn ang="0">
                  <a:pos x="52" y="88"/>
                </a:cxn>
                <a:cxn ang="0">
                  <a:pos x="62" y="88"/>
                </a:cxn>
                <a:cxn ang="0">
                  <a:pos x="80" y="100"/>
                </a:cxn>
                <a:cxn ang="0">
                  <a:pos x="82" y="102"/>
                </a:cxn>
                <a:cxn ang="0">
                  <a:pos x="68" y="86"/>
                </a:cxn>
                <a:cxn ang="0">
                  <a:pos x="56" y="82"/>
                </a:cxn>
                <a:cxn ang="0">
                  <a:pos x="42" y="86"/>
                </a:cxn>
                <a:cxn ang="0">
                  <a:pos x="34" y="92"/>
                </a:cxn>
                <a:cxn ang="0">
                  <a:pos x="28" y="106"/>
                </a:cxn>
                <a:cxn ang="0">
                  <a:pos x="30" y="120"/>
                </a:cxn>
                <a:cxn ang="0">
                  <a:pos x="38" y="132"/>
                </a:cxn>
                <a:cxn ang="0">
                  <a:pos x="50" y="140"/>
                </a:cxn>
                <a:cxn ang="0">
                  <a:pos x="56" y="144"/>
                </a:cxn>
                <a:cxn ang="0">
                  <a:pos x="76" y="144"/>
                </a:cxn>
                <a:cxn ang="0">
                  <a:pos x="100" y="132"/>
                </a:cxn>
                <a:cxn ang="0">
                  <a:pos x="122" y="110"/>
                </a:cxn>
                <a:cxn ang="0">
                  <a:pos x="136" y="86"/>
                </a:cxn>
                <a:cxn ang="0">
                  <a:pos x="138" y="78"/>
                </a:cxn>
                <a:cxn ang="0">
                  <a:pos x="140" y="60"/>
                </a:cxn>
                <a:cxn ang="0">
                  <a:pos x="132" y="38"/>
                </a:cxn>
                <a:cxn ang="0">
                  <a:pos x="110" y="16"/>
                </a:cxn>
                <a:cxn ang="0">
                  <a:pos x="80" y="2"/>
                </a:cxn>
                <a:cxn ang="0">
                  <a:pos x="64" y="0"/>
                </a:cxn>
                <a:cxn ang="0">
                  <a:pos x="30" y="2"/>
                </a:cxn>
                <a:cxn ang="0">
                  <a:pos x="0" y="16"/>
                </a:cxn>
                <a:cxn ang="0">
                  <a:pos x="0" y="26"/>
                </a:cxn>
                <a:cxn ang="0">
                  <a:pos x="26" y="12"/>
                </a:cxn>
                <a:cxn ang="0">
                  <a:pos x="58" y="8"/>
                </a:cxn>
                <a:cxn ang="0">
                  <a:pos x="88" y="12"/>
                </a:cxn>
                <a:cxn ang="0">
                  <a:pos x="114" y="24"/>
                </a:cxn>
              </a:cxnLst>
              <a:rect l="0" t="0" r="r" b="b"/>
              <a:pathLst>
                <a:path w="140" h="144">
                  <a:moveTo>
                    <a:pt x="114" y="24"/>
                  </a:moveTo>
                  <a:lnTo>
                    <a:pt x="114" y="24"/>
                  </a:lnTo>
                  <a:lnTo>
                    <a:pt x="124" y="34"/>
                  </a:lnTo>
                  <a:lnTo>
                    <a:pt x="130" y="46"/>
                  </a:lnTo>
                  <a:lnTo>
                    <a:pt x="132" y="60"/>
                  </a:lnTo>
                  <a:lnTo>
                    <a:pt x="132" y="74"/>
                  </a:lnTo>
                  <a:lnTo>
                    <a:pt x="128" y="86"/>
                  </a:lnTo>
                  <a:lnTo>
                    <a:pt x="122" y="100"/>
                  </a:lnTo>
                  <a:lnTo>
                    <a:pt x="112" y="112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88" y="134"/>
                  </a:lnTo>
                  <a:lnTo>
                    <a:pt x="76" y="138"/>
                  </a:lnTo>
                  <a:lnTo>
                    <a:pt x="62" y="140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42" y="132"/>
                  </a:lnTo>
                  <a:lnTo>
                    <a:pt x="36" y="124"/>
                  </a:lnTo>
                  <a:lnTo>
                    <a:pt x="34" y="11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8" y="98"/>
                  </a:lnTo>
                  <a:lnTo>
                    <a:pt x="42" y="94"/>
                  </a:lnTo>
                  <a:lnTo>
                    <a:pt x="46" y="90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6" y="86"/>
                  </a:lnTo>
                  <a:lnTo>
                    <a:pt x="62" y="88"/>
                  </a:lnTo>
                  <a:lnTo>
                    <a:pt x="72" y="92"/>
                  </a:lnTo>
                  <a:lnTo>
                    <a:pt x="80" y="100"/>
                  </a:lnTo>
                  <a:lnTo>
                    <a:pt x="82" y="102"/>
                  </a:lnTo>
                  <a:lnTo>
                    <a:pt x="82" y="102"/>
                  </a:lnTo>
                  <a:lnTo>
                    <a:pt x="74" y="92"/>
                  </a:lnTo>
                  <a:lnTo>
                    <a:pt x="68" y="86"/>
                  </a:lnTo>
                  <a:lnTo>
                    <a:pt x="64" y="84"/>
                  </a:lnTo>
                  <a:lnTo>
                    <a:pt x="56" y="82"/>
                  </a:lnTo>
                  <a:lnTo>
                    <a:pt x="50" y="82"/>
                  </a:lnTo>
                  <a:lnTo>
                    <a:pt x="42" y="86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30" y="98"/>
                  </a:lnTo>
                  <a:lnTo>
                    <a:pt x="28" y="106"/>
                  </a:lnTo>
                  <a:lnTo>
                    <a:pt x="28" y="112"/>
                  </a:lnTo>
                  <a:lnTo>
                    <a:pt x="30" y="120"/>
                  </a:lnTo>
                  <a:lnTo>
                    <a:pt x="34" y="126"/>
                  </a:lnTo>
                  <a:lnTo>
                    <a:pt x="38" y="132"/>
                  </a:lnTo>
                  <a:lnTo>
                    <a:pt x="44" y="136"/>
                  </a:lnTo>
                  <a:lnTo>
                    <a:pt x="50" y="140"/>
                  </a:lnTo>
                  <a:lnTo>
                    <a:pt x="50" y="140"/>
                  </a:lnTo>
                  <a:lnTo>
                    <a:pt x="56" y="144"/>
                  </a:lnTo>
                  <a:lnTo>
                    <a:pt x="62" y="144"/>
                  </a:lnTo>
                  <a:lnTo>
                    <a:pt x="76" y="144"/>
                  </a:lnTo>
                  <a:lnTo>
                    <a:pt x="88" y="140"/>
                  </a:lnTo>
                  <a:lnTo>
                    <a:pt x="100" y="132"/>
                  </a:lnTo>
                  <a:lnTo>
                    <a:pt x="112" y="122"/>
                  </a:lnTo>
                  <a:lnTo>
                    <a:pt x="122" y="110"/>
                  </a:lnTo>
                  <a:lnTo>
                    <a:pt x="130" y="98"/>
                  </a:lnTo>
                  <a:lnTo>
                    <a:pt x="136" y="86"/>
                  </a:lnTo>
                  <a:lnTo>
                    <a:pt x="136" y="86"/>
                  </a:lnTo>
                  <a:lnTo>
                    <a:pt x="138" y="78"/>
                  </a:lnTo>
                  <a:lnTo>
                    <a:pt x="140" y="68"/>
                  </a:lnTo>
                  <a:lnTo>
                    <a:pt x="140" y="60"/>
                  </a:lnTo>
                  <a:lnTo>
                    <a:pt x="138" y="52"/>
                  </a:lnTo>
                  <a:lnTo>
                    <a:pt x="132" y="38"/>
                  </a:lnTo>
                  <a:lnTo>
                    <a:pt x="124" y="26"/>
                  </a:lnTo>
                  <a:lnTo>
                    <a:pt x="110" y="16"/>
                  </a:lnTo>
                  <a:lnTo>
                    <a:pt x="96" y="8"/>
                  </a:lnTo>
                  <a:lnTo>
                    <a:pt x="80" y="2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48" y="0"/>
                  </a:lnTo>
                  <a:lnTo>
                    <a:pt x="30" y="2"/>
                  </a:lnTo>
                  <a:lnTo>
                    <a:pt x="14" y="8"/>
                  </a:lnTo>
                  <a:lnTo>
                    <a:pt x="0" y="1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2" y="18"/>
                  </a:lnTo>
                  <a:lnTo>
                    <a:pt x="26" y="12"/>
                  </a:lnTo>
                  <a:lnTo>
                    <a:pt x="42" y="8"/>
                  </a:lnTo>
                  <a:lnTo>
                    <a:pt x="58" y="8"/>
                  </a:lnTo>
                  <a:lnTo>
                    <a:pt x="74" y="8"/>
                  </a:lnTo>
                  <a:lnTo>
                    <a:pt x="88" y="12"/>
                  </a:lnTo>
                  <a:lnTo>
                    <a:pt x="102" y="16"/>
                  </a:lnTo>
                  <a:lnTo>
                    <a:pt x="114" y="24"/>
                  </a:lnTo>
                  <a:lnTo>
                    <a:pt x="114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1171074" y="7463589"/>
              <a:ext cx="1796716" cy="385011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12" y="0"/>
                </a:cxn>
                <a:cxn ang="0">
                  <a:pos x="92" y="4"/>
                </a:cxn>
                <a:cxn ang="0">
                  <a:pos x="72" y="12"/>
                </a:cxn>
                <a:cxn ang="0">
                  <a:pos x="52" y="20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0" y="48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80" y="16"/>
                </a:cxn>
                <a:cxn ang="0">
                  <a:pos x="98" y="12"/>
                </a:cxn>
                <a:cxn ang="0">
                  <a:pos x="116" y="10"/>
                </a:cxn>
                <a:cxn ang="0">
                  <a:pos x="134" y="10"/>
                </a:cxn>
                <a:cxn ang="0">
                  <a:pos x="152" y="14"/>
                </a:cxn>
                <a:cxn ang="0">
                  <a:pos x="170" y="18"/>
                </a:cxn>
                <a:cxn ang="0">
                  <a:pos x="188" y="26"/>
                </a:cxn>
                <a:cxn ang="0">
                  <a:pos x="204" y="36"/>
                </a:cxn>
                <a:cxn ang="0">
                  <a:pos x="204" y="36"/>
                </a:cxn>
                <a:cxn ang="0">
                  <a:pos x="218" y="48"/>
                </a:cxn>
                <a:cxn ang="0">
                  <a:pos x="224" y="48"/>
                </a:cxn>
                <a:cxn ang="0">
                  <a:pos x="224" y="48"/>
                </a:cxn>
                <a:cxn ang="0">
                  <a:pos x="214" y="38"/>
                </a:cxn>
                <a:cxn ang="0">
                  <a:pos x="202" y="26"/>
                </a:cxn>
                <a:cxn ang="0">
                  <a:pos x="188" y="18"/>
                </a:cxn>
                <a:cxn ang="0">
                  <a:pos x="174" y="10"/>
                </a:cxn>
                <a:cxn ang="0">
                  <a:pos x="158" y="6"/>
                </a:cxn>
                <a:cxn ang="0">
                  <a:pos x="144" y="2"/>
                </a:cxn>
                <a:cxn ang="0">
                  <a:pos x="128" y="0"/>
                </a:cxn>
                <a:cxn ang="0">
                  <a:pos x="112" y="0"/>
                </a:cxn>
                <a:cxn ang="0">
                  <a:pos x="112" y="0"/>
                </a:cxn>
              </a:cxnLst>
              <a:rect l="0" t="0" r="r" b="b"/>
              <a:pathLst>
                <a:path w="224" h="48">
                  <a:moveTo>
                    <a:pt x="112" y="0"/>
                  </a:moveTo>
                  <a:lnTo>
                    <a:pt x="112" y="0"/>
                  </a:lnTo>
                  <a:lnTo>
                    <a:pt x="92" y="4"/>
                  </a:lnTo>
                  <a:lnTo>
                    <a:pt x="72" y="12"/>
                  </a:lnTo>
                  <a:lnTo>
                    <a:pt x="52" y="20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0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80" y="16"/>
                  </a:lnTo>
                  <a:lnTo>
                    <a:pt x="98" y="12"/>
                  </a:lnTo>
                  <a:lnTo>
                    <a:pt x="116" y="10"/>
                  </a:lnTo>
                  <a:lnTo>
                    <a:pt x="134" y="10"/>
                  </a:lnTo>
                  <a:lnTo>
                    <a:pt x="152" y="14"/>
                  </a:lnTo>
                  <a:lnTo>
                    <a:pt x="170" y="18"/>
                  </a:lnTo>
                  <a:lnTo>
                    <a:pt x="188" y="26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18" y="48"/>
                  </a:lnTo>
                  <a:lnTo>
                    <a:pt x="224" y="48"/>
                  </a:lnTo>
                  <a:lnTo>
                    <a:pt x="224" y="48"/>
                  </a:lnTo>
                  <a:lnTo>
                    <a:pt x="214" y="38"/>
                  </a:lnTo>
                  <a:lnTo>
                    <a:pt x="202" y="26"/>
                  </a:lnTo>
                  <a:lnTo>
                    <a:pt x="188" y="18"/>
                  </a:lnTo>
                  <a:lnTo>
                    <a:pt x="174" y="10"/>
                  </a:lnTo>
                  <a:lnTo>
                    <a:pt x="158" y="6"/>
                  </a:lnTo>
                  <a:lnTo>
                    <a:pt x="144" y="2"/>
                  </a:lnTo>
                  <a:lnTo>
                    <a:pt x="128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320842" y="5362074"/>
              <a:ext cx="2277979" cy="2486526"/>
            </a:xfrm>
            <a:custGeom>
              <a:avLst/>
              <a:gdLst/>
              <a:ahLst/>
              <a:cxnLst>
                <a:cxn ang="0">
                  <a:pos x="148" y="194"/>
                </a:cxn>
                <a:cxn ang="0">
                  <a:pos x="136" y="122"/>
                </a:cxn>
                <a:cxn ang="0">
                  <a:pos x="136" y="92"/>
                </a:cxn>
                <a:cxn ang="0">
                  <a:pos x="152" y="48"/>
                </a:cxn>
                <a:cxn ang="0">
                  <a:pos x="188" y="14"/>
                </a:cxn>
                <a:cxn ang="0">
                  <a:pos x="216" y="4"/>
                </a:cxn>
                <a:cxn ang="0">
                  <a:pos x="254" y="18"/>
                </a:cxn>
                <a:cxn ang="0">
                  <a:pos x="274" y="54"/>
                </a:cxn>
                <a:cxn ang="0">
                  <a:pos x="278" y="86"/>
                </a:cxn>
                <a:cxn ang="0">
                  <a:pos x="262" y="124"/>
                </a:cxn>
                <a:cxn ang="0">
                  <a:pos x="242" y="132"/>
                </a:cxn>
                <a:cxn ang="0">
                  <a:pos x="216" y="118"/>
                </a:cxn>
                <a:cxn ang="0">
                  <a:pos x="214" y="106"/>
                </a:cxn>
                <a:cxn ang="0">
                  <a:pos x="216" y="94"/>
                </a:cxn>
                <a:cxn ang="0">
                  <a:pos x="234" y="84"/>
                </a:cxn>
                <a:cxn ang="0">
                  <a:pos x="248" y="84"/>
                </a:cxn>
                <a:cxn ang="0">
                  <a:pos x="222" y="82"/>
                </a:cxn>
                <a:cxn ang="0">
                  <a:pos x="208" y="100"/>
                </a:cxn>
                <a:cxn ang="0">
                  <a:pos x="208" y="118"/>
                </a:cxn>
                <a:cxn ang="0">
                  <a:pos x="224" y="132"/>
                </a:cxn>
                <a:cxn ang="0">
                  <a:pos x="244" y="134"/>
                </a:cxn>
                <a:cxn ang="0">
                  <a:pos x="258" y="130"/>
                </a:cxn>
                <a:cxn ang="0">
                  <a:pos x="278" y="104"/>
                </a:cxn>
                <a:cxn ang="0">
                  <a:pos x="282" y="60"/>
                </a:cxn>
                <a:cxn ang="0">
                  <a:pos x="276" y="34"/>
                </a:cxn>
                <a:cxn ang="0">
                  <a:pos x="260" y="12"/>
                </a:cxn>
                <a:cxn ang="0">
                  <a:pos x="224" y="0"/>
                </a:cxn>
                <a:cxn ang="0">
                  <a:pos x="178" y="12"/>
                </a:cxn>
                <a:cxn ang="0">
                  <a:pos x="152" y="32"/>
                </a:cxn>
                <a:cxn ang="0">
                  <a:pos x="132" y="70"/>
                </a:cxn>
                <a:cxn ang="0">
                  <a:pos x="126" y="116"/>
                </a:cxn>
                <a:cxn ang="0">
                  <a:pos x="136" y="164"/>
                </a:cxn>
                <a:cxn ang="0">
                  <a:pos x="138" y="196"/>
                </a:cxn>
                <a:cxn ang="0">
                  <a:pos x="126" y="234"/>
                </a:cxn>
                <a:cxn ang="0">
                  <a:pos x="106" y="258"/>
                </a:cxn>
                <a:cxn ang="0">
                  <a:pos x="72" y="272"/>
                </a:cxn>
                <a:cxn ang="0">
                  <a:pos x="30" y="274"/>
                </a:cxn>
                <a:cxn ang="0">
                  <a:pos x="44" y="220"/>
                </a:cxn>
                <a:cxn ang="0">
                  <a:pos x="50" y="164"/>
                </a:cxn>
                <a:cxn ang="0">
                  <a:pos x="42" y="58"/>
                </a:cxn>
                <a:cxn ang="0">
                  <a:pos x="30" y="24"/>
                </a:cxn>
                <a:cxn ang="0">
                  <a:pos x="42" y="92"/>
                </a:cxn>
                <a:cxn ang="0">
                  <a:pos x="40" y="182"/>
                </a:cxn>
                <a:cxn ang="0">
                  <a:pos x="26" y="252"/>
                </a:cxn>
                <a:cxn ang="0">
                  <a:pos x="0" y="310"/>
                </a:cxn>
                <a:cxn ang="0">
                  <a:pos x="26" y="284"/>
                </a:cxn>
                <a:cxn ang="0">
                  <a:pos x="52" y="286"/>
                </a:cxn>
                <a:cxn ang="0">
                  <a:pos x="96" y="278"/>
                </a:cxn>
                <a:cxn ang="0">
                  <a:pos x="122" y="258"/>
                </a:cxn>
                <a:cxn ang="0">
                  <a:pos x="142" y="222"/>
                </a:cxn>
              </a:cxnLst>
              <a:rect l="0" t="0" r="r" b="b"/>
              <a:pathLst>
                <a:path w="284" h="310">
                  <a:moveTo>
                    <a:pt x="146" y="206"/>
                  </a:moveTo>
                  <a:lnTo>
                    <a:pt x="146" y="206"/>
                  </a:lnTo>
                  <a:lnTo>
                    <a:pt x="148" y="194"/>
                  </a:lnTo>
                  <a:lnTo>
                    <a:pt x="148" y="180"/>
                  </a:lnTo>
                  <a:lnTo>
                    <a:pt x="142" y="152"/>
                  </a:lnTo>
                  <a:lnTo>
                    <a:pt x="136" y="122"/>
                  </a:lnTo>
                  <a:lnTo>
                    <a:pt x="136" y="106"/>
                  </a:lnTo>
                  <a:lnTo>
                    <a:pt x="136" y="92"/>
                  </a:lnTo>
                  <a:lnTo>
                    <a:pt x="136" y="92"/>
                  </a:lnTo>
                  <a:lnTo>
                    <a:pt x="138" y="76"/>
                  </a:lnTo>
                  <a:lnTo>
                    <a:pt x="144" y="62"/>
                  </a:lnTo>
                  <a:lnTo>
                    <a:pt x="152" y="48"/>
                  </a:lnTo>
                  <a:lnTo>
                    <a:pt x="162" y="34"/>
                  </a:lnTo>
                  <a:lnTo>
                    <a:pt x="174" y="24"/>
                  </a:lnTo>
                  <a:lnTo>
                    <a:pt x="188" y="14"/>
                  </a:lnTo>
                  <a:lnTo>
                    <a:pt x="202" y="8"/>
                  </a:lnTo>
                  <a:lnTo>
                    <a:pt x="216" y="4"/>
                  </a:lnTo>
                  <a:lnTo>
                    <a:pt x="216" y="4"/>
                  </a:lnTo>
                  <a:lnTo>
                    <a:pt x="230" y="6"/>
                  </a:lnTo>
                  <a:lnTo>
                    <a:pt x="244" y="10"/>
                  </a:lnTo>
                  <a:lnTo>
                    <a:pt x="254" y="18"/>
                  </a:lnTo>
                  <a:lnTo>
                    <a:pt x="264" y="28"/>
                  </a:lnTo>
                  <a:lnTo>
                    <a:pt x="270" y="40"/>
                  </a:lnTo>
                  <a:lnTo>
                    <a:pt x="274" y="54"/>
                  </a:lnTo>
                  <a:lnTo>
                    <a:pt x="278" y="70"/>
                  </a:lnTo>
                  <a:lnTo>
                    <a:pt x="278" y="86"/>
                  </a:lnTo>
                  <a:lnTo>
                    <a:pt x="278" y="86"/>
                  </a:lnTo>
                  <a:lnTo>
                    <a:pt x="274" y="100"/>
                  </a:lnTo>
                  <a:lnTo>
                    <a:pt x="270" y="114"/>
                  </a:lnTo>
                  <a:lnTo>
                    <a:pt x="262" y="124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42" y="132"/>
                  </a:lnTo>
                  <a:lnTo>
                    <a:pt x="232" y="130"/>
                  </a:lnTo>
                  <a:lnTo>
                    <a:pt x="222" y="126"/>
                  </a:lnTo>
                  <a:lnTo>
                    <a:pt x="216" y="118"/>
                  </a:lnTo>
                  <a:lnTo>
                    <a:pt x="216" y="118"/>
                  </a:lnTo>
                  <a:lnTo>
                    <a:pt x="214" y="112"/>
                  </a:lnTo>
                  <a:lnTo>
                    <a:pt x="214" y="106"/>
                  </a:lnTo>
                  <a:lnTo>
                    <a:pt x="214" y="100"/>
                  </a:lnTo>
                  <a:lnTo>
                    <a:pt x="216" y="94"/>
                  </a:lnTo>
                  <a:lnTo>
                    <a:pt x="216" y="94"/>
                  </a:lnTo>
                  <a:lnTo>
                    <a:pt x="220" y="90"/>
                  </a:lnTo>
                  <a:lnTo>
                    <a:pt x="224" y="86"/>
                  </a:lnTo>
                  <a:lnTo>
                    <a:pt x="234" y="84"/>
                  </a:lnTo>
                  <a:lnTo>
                    <a:pt x="244" y="82"/>
                  </a:lnTo>
                  <a:lnTo>
                    <a:pt x="248" y="84"/>
                  </a:lnTo>
                  <a:lnTo>
                    <a:pt x="248" y="84"/>
                  </a:lnTo>
                  <a:lnTo>
                    <a:pt x="234" y="80"/>
                  </a:lnTo>
                  <a:lnTo>
                    <a:pt x="228" y="82"/>
                  </a:lnTo>
                  <a:lnTo>
                    <a:pt x="222" y="82"/>
                  </a:lnTo>
                  <a:lnTo>
                    <a:pt x="216" y="86"/>
                  </a:lnTo>
                  <a:lnTo>
                    <a:pt x="212" y="92"/>
                  </a:lnTo>
                  <a:lnTo>
                    <a:pt x="208" y="100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118"/>
                  </a:lnTo>
                  <a:lnTo>
                    <a:pt x="212" y="124"/>
                  </a:lnTo>
                  <a:lnTo>
                    <a:pt x="216" y="128"/>
                  </a:lnTo>
                  <a:lnTo>
                    <a:pt x="224" y="132"/>
                  </a:lnTo>
                  <a:lnTo>
                    <a:pt x="230" y="134"/>
                  </a:lnTo>
                  <a:lnTo>
                    <a:pt x="238" y="134"/>
                  </a:lnTo>
                  <a:lnTo>
                    <a:pt x="244" y="134"/>
                  </a:lnTo>
                  <a:lnTo>
                    <a:pt x="252" y="134"/>
                  </a:lnTo>
                  <a:lnTo>
                    <a:pt x="252" y="134"/>
                  </a:lnTo>
                  <a:lnTo>
                    <a:pt x="258" y="130"/>
                  </a:lnTo>
                  <a:lnTo>
                    <a:pt x="264" y="128"/>
                  </a:lnTo>
                  <a:lnTo>
                    <a:pt x="272" y="118"/>
                  </a:lnTo>
                  <a:lnTo>
                    <a:pt x="278" y="104"/>
                  </a:lnTo>
                  <a:lnTo>
                    <a:pt x="282" y="90"/>
                  </a:lnTo>
                  <a:lnTo>
                    <a:pt x="284" y="76"/>
                  </a:lnTo>
                  <a:lnTo>
                    <a:pt x="282" y="60"/>
                  </a:lnTo>
                  <a:lnTo>
                    <a:pt x="280" y="46"/>
                  </a:lnTo>
                  <a:lnTo>
                    <a:pt x="276" y="34"/>
                  </a:lnTo>
                  <a:lnTo>
                    <a:pt x="276" y="34"/>
                  </a:lnTo>
                  <a:lnTo>
                    <a:pt x="270" y="26"/>
                  </a:lnTo>
                  <a:lnTo>
                    <a:pt x="266" y="18"/>
                  </a:lnTo>
                  <a:lnTo>
                    <a:pt x="260" y="12"/>
                  </a:lnTo>
                  <a:lnTo>
                    <a:pt x="254" y="8"/>
                  </a:lnTo>
                  <a:lnTo>
                    <a:pt x="240" y="2"/>
                  </a:lnTo>
                  <a:lnTo>
                    <a:pt x="224" y="0"/>
                  </a:lnTo>
                  <a:lnTo>
                    <a:pt x="208" y="2"/>
                  </a:lnTo>
                  <a:lnTo>
                    <a:pt x="192" y="6"/>
                  </a:lnTo>
                  <a:lnTo>
                    <a:pt x="178" y="12"/>
                  </a:lnTo>
                  <a:lnTo>
                    <a:pt x="164" y="22"/>
                  </a:lnTo>
                  <a:lnTo>
                    <a:pt x="164" y="22"/>
                  </a:lnTo>
                  <a:lnTo>
                    <a:pt x="152" y="32"/>
                  </a:lnTo>
                  <a:lnTo>
                    <a:pt x="144" y="44"/>
                  </a:lnTo>
                  <a:lnTo>
                    <a:pt x="136" y="58"/>
                  </a:lnTo>
                  <a:lnTo>
                    <a:pt x="132" y="70"/>
                  </a:lnTo>
                  <a:lnTo>
                    <a:pt x="128" y="86"/>
                  </a:lnTo>
                  <a:lnTo>
                    <a:pt x="126" y="100"/>
                  </a:lnTo>
                  <a:lnTo>
                    <a:pt x="126" y="116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36" y="164"/>
                  </a:lnTo>
                  <a:lnTo>
                    <a:pt x="138" y="180"/>
                  </a:lnTo>
                  <a:lnTo>
                    <a:pt x="138" y="196"/>
                  </a:lnTo>
                  <a:lnTo>
                    <a:pt x="138" y="196"/>
                  </a:lnTo>
                  <a:lnTo>
                    <a:pt x="136" y="212"/>
                  </a:lnTo>
                  <a:lnTo>
                    <a:pt x="132" y="224"/>
                  </a:lnTo>
                  <a:lnTo>
                    <a:pt x="126" y="234"/>
                  </a:lnTo>
                  <a:lnTo>
                    <a:pt x="120" y="244"/>
                  </a:lnTo>
                  <a:lnTo>
                    <a:pt x="114" y="252"/>
                  </a:lnTo>
                  <a:lnTo>
                    <a:pt x="106" y="258"/>
                  </a:lnTo>
                  <a:lnTo>
                    <a:pt x="98" y="264"/>
                  </a:lnTo>
                  <a:lnTo>
                    <a:pt x="90" y="268"/>
                  </a:lnTo>
                  <a:lnTo>
                    <a:pt x="72" y="272"/>
                  </a:lnTo>
                  <a:lnTo>
                    <a:pt x="56" y="274"/>
                  </a:lnTo>
                  <a:lnTo>
                    <a:pt x="42" y="274"/>
                  </a:lnTo>
                  <a:lnTo>
                    <a:pt x="30" y="274"/>
                  </a:lnTo>
                  <a:lnTo>
                    <a:pt x="30" y="274"/>
                  </a:lnTo>
                  <a:lnTo>
                    <a:pt x="38" y="246"/>
                  </a:lnTo>
                  <a:lnTo>
                    <a:pt x="44" y="220"/>
                  </a:lnTo>
                  <a:lnTo>
                    <a:pt x="48" y="192"/>
                  </a:lnTo>
                  <a:lnTo>
                    <a:pt x="50" y="164"/>
                  </a:lnTo>
                  <a:lnTo>
                    <a:pt x="50" y="164"/>
                  </a:lnTo>
                  <a:lnTo>
                    <a:pt x="52" y="130"/>
                  </a:lnTo>
                  <a:lnTo>
                    <a:pt x="48" y="94"/>
                  </a:lnTo>
                  <a:lnTo>
                    <a:pt x="42" y="58"/>
                  </a:lnTo>
                  <a:lnTo>
                    <a:pt x="32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6" y="46"/>
                  </a:lnTo>
                  <a:lnTo>
                    <a:pt x="40" y="68"/>
                  </a:lnTo>
                  <a:lnTo>
                    <a:pt x="42" y="92"/>
                  </a:lnTo>
                  <a:lnTo>
                    <a:pt x="44" y="120"/>
                  </a:lnTo>
                  <a:lnTo>
                    <a:pt x="44" y="150"/>
                  </a:lnTo>
                  <a:lnTo>
                    <a:pt x="40" y="182"/>
                  </a:lnTo>
                  <a:lnTo>
                    <a:pt x="34" y="216"/>
                  </a:lnTo>
                  <a:lnTo>
                    <a:pt x="26" y="252"/>
                  </a:lnTo>
                  <a:lnTo>
                    <a:pt x="26" y="252"/>
                  </a:lnTo>
                  <a:lnTo>
                    <a:pt x="20" y="268"/>
                  </a:lnTo>
                  <a:lnTo>
                    <a:pt x="14" y="284"/>
                  </a:lnTo>
                  <a:lnTo>
                    <a:pt x="0" y="310"/>
                  </a:lnTo>
                  <a:lnTo>
                    <a:pt x="12" y="310"/>
                  </a:lnTo>
                  <a:lnTo>
                    <a:pt x="12" y="310"/>
                  </a:lnTo>
                  <a:lnTo>
                    <a:pt x="26" y="284"/>
                  </a:lnTo>
                  <a:lnTo>
                    <a:pt x="26" y="284"/>
                  </a:lnTo>
                  <a:lnTo>
                    <a:pt x="36" y="286"/>
                  </a:lnTo>
                  <a:lnTo>
                    <a:pt x="52" y="286"/>
                  </a:lnTo>
                  <a:lnTo>
                    <a:pt x="68" y="286"/>
                  </a:lnTo>
                  <a:lnTo>
                    <a:pt x="86" y="282"/>
                  </a:lnTo>
                  <a:lnTo>
                    <a:pt x="96" y="278"/>
                  </a:lnTo>
                  <a:lnTo>
                    <a:pt x="104" y="272"/>
                  </a:lnTo>
                  <a:lnTo>
                    <a:pt x="112" y="266"/>
                  </a:lnTo>
                  <a:lnTo>
                    <a:pt x="122" y="258"/>
                  </a:lnTo>
                  <a:lnTo>
                    <a:pt x="128" y="248"/>
                  </a:lnTo>
                  <a:lnTo>
                    <a:pt x="136" y="236"/>
                  </a:lnTo>
                  <a:lnTo>
                    <a:pt x="142" y="222"/>
                  </a:lnTo>
                  <a:lnTo>
                    <a:pt x="146" y="206"/>
                  </a:lnTo>
                  <a:lnTo>
                    <a:pt x="146" y="20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8710863" y="-733926"/>
              <a:ext cx="433137" cy="1138989"/>
            </a:xfrm>
            <a:custGeom>
              <a:avLst/>
              <a:gdLst/>
              <a:ahLst/>
              <a:cxnLst>
                <a:cxn ang="0">
                  <a:pos x="2" y="126"/>
                </a:cxn>
                <a:cxn ang="0">
                  <a:pos x="2" y="126"/>
                </a:cxn>
                <a:cxn ang="0">
                  <a:pos x="6" y="120"/>
                </a:cxn>
                <a:cxn ang="0">
                  <a:pos x="18" y="106"/>
                </a:cxn>
                <a:cxn ang="0">
                  <a:pos x="24" y="100"/>
                </a:cxn>
                <a:cxn ang="0">
                  <a:pos x="34" y="92"/>
                </a:cxn>
                <a:cxn ang="0">
                  <a:pos x="42" y="88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48" y="88"/>
                </a:cxn>
                <a:cxn ang="0">
                  <a:pos x="34" y="98"/>
                </a:cxn>
                <a:cxn ang="0">
                  <a:pos x="28" y="106"/>
                </a:cxn>
                <a:cxn ang="0">
                  <a:pos x="20" y="116"/>
                </a:cxn>
                <a:cxn ang="0">
                  <a:pos x="16" y="128"/>
                </a:cxn>
                <a:cxn ang="0">
                  <a:pos x="12" y="142"/>
                </a:cxn>
                <a:cxn ang="0">
                  <a:pos x="12" y="142"/>
                </a:cxn>
                <a:cxn ang="0">
                  <a:pos x="22" y="142"/>
                </a:cxn>
                <a:cxn ang="0">
                  <a:pos x="54" y="138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2" y="4"/>
                </a:cxn>
                <a:cxn ang="0">
                  <a:pos x="30" y="8"/>
                </a:cxn>
                <a:cxn ang="0">
                  <a:pos x="20" y="16"/>
                </a:cxn>
                <a:cxn ang="0">
                  <a:pos x="12" y="28"/>
                </a:cxn>
                <a:cxn ang="0">
                  <a:pos x="6" y="44"/>
                </a:cxn>
                <a:cxn ang="0">
                  <a:pos x="2" y="64"/>
                </a:cxn>
                <a:cxn ang="0">
                  <a:pos x="0" y="92"/>
                </a:cxn>
                <a:cxn ang="0">
                  <a:pos x="2" y="126"/>
                </a:cxn>
                <a:cxn ang="0">
                  <a:pos x="2" y="126"/>
                </a:cxn>
              </a:cxnLst>
              <a:rect l="0" t="0" r="r" b="b"/>
              <a:pathLst>
                <a:path w="54" h="142">
                  <a:moveTo>
                    <a:pt x="2" y="126"/>
                  </a:moveTo>
                  <a:lnTo>
                    <a:pt x="2" y="126"/>
                  </a:lnTo>
                  <a:lnTo>
                    <a:pt x="6" y="120"/>
                  </a:lnTo>
                  <a:lnTo>
                    <a:pt x="18" y="106"/>
                  </a:lnTo>
                  <a:lnTo>
                    <a:pt x="24" y="100"/>
                  </a:lnTo>
                  <a:lnTo>
                    <a:pt x="34" y="92"/>
                  </a:lnTo>
                  <a:lnTo>
                    <a:pt x="42" y="88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48" y="88"/>
                  </a:lnTo>
                  <a:lnTo>
                    <a:pt x="34" y="98"/>
                  </a:lnTo>
                  <a:lnTo>
                    <a:pt x="28" y="106"/>
                  </a:lnTo>
                  <a:lnTo>
                    <a:pt x="20" y="116"/>
                  </a:lnTo>
                  <a:lnTo>
                    <a:pt x="16" y="128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22" y="142"/>
                  </a:lnTo>
                  <a:lnTo>
                    <a:pt x="54" y="138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2" y="4"/>
                  </a:lnTo>
                  <a:lnTo>
                    <a:pt x="30" y="8"/>
                  </a:lnTo>
                  <a:lnTo>
                    <a:pt x="20" y="16"/>
                  </a:lnTo>
                  <a:lnTo>
                    <a:pt x="12" y="28"/>
                  </a:lnTo>
                  <a:lnTo>
                    <a:pt x="6" y="44"/>
                  </a:lnTo>
                  <a:lnTo>
                    <a:pt x="2" y="64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2" y="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8791074" y="469232"/>
              <a:ext cx="352926" cy="208547"/>
            </a:xfrm>
            <a:custGeom>
              <a:avLst/>
              <a:gdLst/>
              <a:ahLst/>
              <a:cxnLst>
                <a:cxn ang="0">
                  <a:pos x="44" y="26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26" y="4"/>
                </a:cxn>
                <a:cxn ang="0">
                  <a:pos x="14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4" y="14"/>
                </a:cxn>
                <a:cxn ang="0">
                  <a:pos x="24" y="18"/>
                </a:cxn>
                <a:cxn ang="0">
                  <a:pos x="34" y="22"/>
                </a:cxn>
                <a:cxn ang="0">
                  <a:pos x="44" y="26"/>
                </a:cxn>
                <a:cxn ang="0">
                  <a:pos x="44" y="26"/>
                </a:cxn>
              </a:cxnLst>
              <a:rect l="0" t="0" r="r" b="b"/>
              <a:pathLst>
                <a:path w="44" h="26">
                  <a:moveTo>
                    <a:pt x="44" y="26"/>
                  </a:moveTo>
                  <a:lnTo>
                    <a:pt x="44" y="0"/>
                  </a:lnTo>
                  <a:lnTo>
                    <a:pt x="44" y="0"/>
                  </a:lnTo>
                  <a:lnTo>
                    <a:pt x="26" y="4"/>
                  </a:lnTo>
                  <a:lnTo>
                    <a:pt x="14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24" y="18"/>
                  </a:lnTo>
                  <a:lnTo>
                    <a:pt x="34" y="22"/>
                  </a:lnTo>
                  <a:lnTo>
                    <a:pt x="44" y="26"/>
                  </a:lnTo>
                  <a:lnTo>
                    <a:pt x="44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8726905" y="677779"/>
              <a:ext cx="417095" cy="753979"/>
            </a:xfrm>
            <a:custGeom>
              <a:avLst/>
              <a:gdLst/>
              <a:ahLst/>
              <a:cxnLst>
                <a:cxn ang="0">
                  <a:pos x="52" y="94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34" y="4"/>
                </a:cxn>
                <a:cxn ang="0">
                  <a:pos x="18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0" y="6"/>
                </a:cxn>
                <a:cxn ang="0">
                  <a:pos x="18" y="14"/>
                </a:cxn>
                <a:cxn ang="0">
                  <a:pos x="26" y="26"/>
                </a:cxn>
                <a:cxn ang="0">
                  <a:pos x="32" y="40"/>
                </a:cxn>
                <a:cxn ang="0">
                  <a:pos x="42" y="68"/>
                </a:cxn>
                <a:cxn ang="0">
                  <a:pos x="52" y="94"/>
                </a:cxn>
                <a:cxn ang="0">
                  <a:pos x="52" y="94"/>
                </a:cxn>
              </a:cxnLst>
              <a:rect l="0" t="0" r="r" b="b"/>
              <a:pathLst>
                <a:path w="52" h="94">
                  <a:moveTo>
                    <a:pt x="52" y="94"/>
                  </a:moveTo>
                  <a:lnTo>
                    <a:pt x="52" y="10"/>
                  </a:lnTo>
                  <a:lnTo>
                    <a:pt x="52" y="10"/>
                  </a:lnTo>
                  <a:lnTo>
                    <a:pt x="34" y="4"/>
                  </a:lnTo>
                  <a:lnTo>
                    <a:pt x="18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6"/>
                  </a:lnTo>
                  <a:lnTo>
                    <a:pt x="18" y="14"/>
                  </a:lnTo>
                  <a:lnTo>
                    <a:pt x="26" y="26"/>
                  </a:lnTo>
                  <a:lnTo>
                    <a:pt x="32" y="40"/>
                  </a:lnTo>
                  <a:lnTo>
                    <a:pt x="42" y="68"/>
                  </a:lnTo>
                  <a:lnTo>
                    <a:pt x="52" y="94"/>
                  </a:lnTo>
                  <a:lnTo>
                    <a:pt x="52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7860632" y="741947"/>
              <a:ext cx="1138989" cy="1187116"/>
            </a:xfrm>
            <a:custGeom>
              <a:avLst/>
              <a:gdLst/>
              <a:ahLst/>
              <a:cxnLst>
                <a:cxn ang="0">
                  <a:pos x="98" y="8"/>
                </a:cxn>
                <a:cxn ang="0">
                  <a:pos x="98" y="8"/>
                </a:cxn>
                <a:cxn ang="0">
                  <a:pos x="98" y="22"/>
                </a:cxn>
                <a:cxn ang="0">
                  <a:pos x="96" y="36"/>
                </a:cxn>
                <a:cxn ang="0">
                  <a:pos x="94" y="46"/>
                </a:cxn>
                <a:cxn ang="0">
                  <a:pos x="90" y="54"/>
                </a:cxn>
                <a:cxn ang="0">
                  <a:pos x="86" y="66"/>
                </a:cxn>
                <a:cxn ang="0">
                  <a:pos x="82" y="68"/>
                </a:cxn>
                <a:cxn ang="0">
                  <a:pos x="82" y="68"/>
                </a:cxn>
                <a:cxn ang="0">
                  <a:pos x="86" y="56"/>
                </a:cxn>
                <a:cxn ang="0">
                  <a:pos x="86" y="44"/>
                </a:cxn>
                <a:cxn ang="0">
                  <a:pos x="86" y="32"/>
                </a:cxn>
                <a:cxn ang="0">
                  <a:pos x="86" y="22"/>
                </a:cxn>
                <a:cxn ang="0">
                  <a:pos x="82" y="6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6" y="8"/>
                </a:cxn>
                <a:cxn ang="0">
                  <a:pos x="72" y="14"/>
                </a:cxn>
                <a:cxn ang="0">
                  <a:pos x="60" y="26"/>
                </a:cxn>
                <a:cxn ang="0">
                  <a:pos x="28" y="48"/>
                </a:cxn>
                <a:cxn ang="0">
                  <a:pos x="12" y="60"/>
                </a:cxn>
                <a:cxn ang="0">
                  <a:pos x="6" y="68"/>
                </a:cxn>
                <a:cxn ang="0">
                  <a:pos x="2" y="76"/>
                </a:cxn>
                <a:cxn ang="0">
                  <a:pos x="0" y="84"/>
                </a:cxn>
                <a:cxn ang="0">
                  <a:pos x="0" y="94"/>
                </a:cxn>
                <a:cxn ang="0">
                  <a:pos x="2" y="104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4" y="126"/>
                </a:cxn>
                <a:cxn ang="0">
                  <a:pos x="24" y="130"/>
                </a:cxn>
                <a:cxn ang="0">
                  <a:pos x="32" y="132"/>
                </a:cxn>
                <a:cxn ang="0">
                  <a:pos x="42" y="132"/>
                </a:cxn>
                <a:cxn ang="0">
                  <a:pos x="58" y="128"/>
                </a:cxn>
                <a:cxn ang="0">
                  <a:pos x="64" y="126"/>
                </a:cxn>
                <a:cxn ang="0">
                  <a:pos x="64" y="126"/>
                </a:cxn>
                <a:cxn ang="0">
                  <a:pos x="66" y="130"/>
                </a:cxn>
                <a:cxn ang="0">
                  <a:pos x="70" y="136"/>
                </a:cxn>
                <a:cxn ang="0">
                  <a:pos x="76" y="140"/>
                </a:cxn>
                <a:cxn ang="0">
                  <a:pos x="82" y="144"/>
                </a:cxn>
                <a:cxn ang="0">
                  <a:pos x="90" y="148"/>
                </a:cxn>
                <a:cxn ang="0">
                  <a:pos x="102" y="148"/>
                </a:cxn>
                <a:cxn ang="0">
                  <a:pos x="102" y="148"/>
                </a:cxn>
                <a:cxn ang="0">
                  <a:pos x="114" y="146"/>
                </a:cxn>
                <a:cxn ang="0">
                  <a:pos x="124" y="142"/>
                </a:cxn>
                <a:cxn ang="0">
                  <a:pos x="132" y="136"/>
                </a:cxn>
                <a:cxn ang="0">
                  <a:pos x="136" y="126"/>
                </a:cxn>
                <a:cxn ang="0">
                  <a:pos x="140" y="116"/>
                </a:cxn>
                <a:cxn ang="0">
                  <a:pos x="142" y="104"/>
                </a:cxn>
                <a:cxn ang="0">
                  <a:pos x="142" y="92"/>
                </a:cxn>
                <a:cxn ang="0">
                  <a:pos x="140" y="80"/>
                </a:cxn>
                <a:cxn ang="0">
                  <a:pos x="140" y="80"/>
                </a:cxn>
                <a:cxn ang="0">
                  <a:pos x="134" y="62"/>
                </a:cxn>
                <a:cxn ang="0">
                  <a:pos x="128" y="46"/>
                </a:cxn>
                <a:cxn ang="0">
                  <a:pos x="120" y="34"/>
                </a:cxn>
                <a:cxn ang="0">
                  <a:pos x="114" y="24"/>
                </a:cxn>
                <a:cxn ang="0">
                  <a:pos x="102" y="12"/>
                </a:cxn>
                <a:cxn ang="0">
                  <a:pos x="98" y="8"/>
                </a:cxn>
                <a:cxn ang="0">
                  <a:pos x="98" y="8"/>
                </a:cxn>
              </a:cxnLst>
              <a:rect l="0" t="0" r="r" b="b"/>
              <a:pathLst>
                <a:path w="142" h="148">
                  <a:moveTo>
                    <a:pt x="98" y="8"/>
                  </a:moveTo>
                  <a:lnTo>
                    <a:pt x="98" y="8"/>
                  </a:lnTo>
                  <a:lnTo>
                    <a:pt x="98" y="22"/>
                  </a:lnTo>
                  <a:lnTo>
                    <a:pt x="96" y="36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86" y="66"/>
                  </a:lnTo>
                  <a:lnTo>
                    <a:pt x="82" y="68"/>
                  </a:lnTo>
                  <a:lnTo>
                    <a:pt x="82" y="68"/>
                  </a:lnTo>
                  <a:lnTo>
                    <a:pt x="86" y="56"/>
                  </a:lnTo>
                  <a:lnTo>
                    <a:pt x="86" y="44"/>
                  </a:lnTo>
                  <a:lnTo>
                    <a:pt x="86" y="32"/>
                  </a:lnTo>
                  <a:lnTo>
                    <a:pt x="86" y="22"/>
                  </a:lnTo>
                  <a:lnTo>
                    <a:pt x="82" y="6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6" y="8"/>
                  </a:lnTo>
                  <a:lnTo>
                    <a:pt x="72" y="14"/>
                  </a:lnTo>
                  <a:lnTo>
                    <a:pt x="60" y="26"/>
                  </a:lnTo>
                  <a:lnTo>
                    <a:pt x="28" y="48"/>
                  </a:lnTo>
                  <a:lnTo>
                    <a:pt x="12" y="60"/>
                  </a:lnTo>
                  <a:lnTo>
                    <a:pt x="6" y="68"/>
                  </a:lnTo>
                  <a:lnTo>
                    <a:pt x="2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04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4" y="126"/>
                  </a:lnTo>
                  <a:lnTo>
                    <a:pt x="24" y="130"/>
                  </a:lnTo>
                  <a:lnTo>
                    <a:pt x="32" y="132"/>
                  </a:lnTo>
                  <a:lnTo>
                    <a:pt x="42" y="132"/>
                  </a:lnTo>
                  <a:lnTo>
                    <a:pt x="58" y="128"/>
                  </a:lnTo>
                  <a:lnTo>
                    <a:pt x="64" y="126"/>
                  </a:lnTo>
                  <a:lnTo>
                    <a:pt x="64" y="126"/>
                  </a:lnTo>
                  <a:lnTo>
                    <a:pt x="66" y="130"/>
                  </a:lnTo>
                  <a:lnTo>
                    <a:pt x="70" y="136"/>
                  </a:lnTo>
                  <a:lnTo>
                    <a:pt x="76" y="140"/>
                  </a:lnTo>
                  <a:lnTo>
                    <a:pt x="82" y="144"/>
                  </a:lnTo>
                  <a:lnTo>
                    <a:pt x="90" y="148"/>
                  </a:lnTo>
                  <a:lnTo>
                    <a:pt x="102" y="148"/>
                  </a:lnTo>
                  <a:lnTo>
                    <a:pt x="102" y="148"/>
                  </a:lnTo>
                  <a:lnTo>
                    <a:pt x="114" y="146"/>
                  </a:lnTo>
                  <a:lnTo>
                    <a:pt x="124" y="142"/>
                  </a:lnTo>
                  <a:lnTo>
                    <a:pt x="132" y="136"/>
                  </a:lnTo>
                  <a:lnTo>
                    <a:pt x="136" y="126"/>
                  </a:lnTo>
                  <a:lnTo>
                    <a:pt x="140" y="116"/>
                  </a:lnTo>
                  <a:lnTo>
                    <a:pt x="142" y="104"/>
                  </a:lnTo>
                  <a:lnTo>
                    <a:pt x="142" y="92"/>
                  </a:lnTo>
                  <a:lnTo>
                    <a:pt x="140" y="80"/>
                  </a:lnTo>
                  <a:lnTo>
                    <a:pt x="140" y="80"/>
                  </a:lnTo>
                  <a:lnTo>
                    <a:pt x="134" y="62"/>
                  </a:lnTo>
                  <a:lnTo>
                    <a:pt x="128" y="46"/>
                  </a:lnTo>
                  <a:lnTo>
                    <a:pt x="120" y="34"/>
                  </a:lnTo>
                  <a:lnTo>
                    <a:pt x="114" y="24"/>
                  </a:lnTo>
                  <a:lnTo>
                    <a:pt x="102" y="12"/>
                  </a:lnTo>
                  <a:lnTo>
                    <a:pt x="98" y="8"/>
                  </a:lnTo>
                  <a:lnTo>
                    <a:pt x="9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7106653" y="68179"/>
              <a:ext cx="1171074" cy="1235242"/>
            </a:xfrm>
            <a:custGeom>
              <a:avLst/>
              <a:gdLst/>
              <a:ahLst/>
              <a:cxnLst>
                <a:cxn ang="0">
                  <a:pos x="146" y="66"/>
                </a:cxn>
                <a:cxn ang="0">
                  <a:pos x="146" y="66"/>
                </a:cxn>
                <a:cxn ang="0">
                  <a:pos x="132" y="72"/>
                </a:cxn>
                <a:cxn ang="0">
                  <a:pos x="118" y="76"/>
                </a:cxn>
                <a:cxn ang="0">
                  <a:pos x="106" y="78"/>
                </a:cxn>
                <a:cxn ang="0">
                  <a:pos x="96" y="78"/>
                </a:cxn>
                <a:cxn ang="0">
                  <a:pos x="82" y="78"/>
                </a:cxn>
                <a:cxn ang="0">
                  <a:pos x="78" y="76"/>
                </a:cxn>
                <a:cxn ang="0">
                  <a:pos x="78" y="76"/>
                </a:cxn>
                <a:cxn ang="0">
                  <a:pos x="88" y="74"/>
                </a:cxn>
                <a:cxn ang="0">
                  <a:pos x="100" y="72"/>
                </a:cxn>
                <a:cxn ang="0">
                  <a:pos x="122" y="60"/>
                </a:cxn>
                <a:cxn ang="0">
                  <a:pos x="146" y="44"/>
                </a:cxn>
                <a:cxn ang="0">
                  <a:pos x="146" y="44"/>
                </a:cxn>
                <a:cxn ang="0">
                  <a:pos x="136" y="44"/>
                </a:cxn>
                <a:cxn ang="0">
                  <a:pos x="126" y="42"/>
                </a:cxn>
                <a:cxn ang="0">
                  <a:pos x="108" y="32"/>
                </a:cxn>
                <a:cxn ang="0">
                  <a:pos x="72" y="12"/>
                </a:cxn>
                <a:cxn ang="0">
                  <a:pos x="56" y="2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30"/>
                </a:cxn>
                <a:cxn ang="0">
                  <a:pos x="0" y="42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2" y="70"/>
                </a:cxn>
                <a:cxn ang="0">
                  <a:pos x="16" y="76"/>
                </a:cxn>
                <a:cxn ang="0">
                  <a:pos x="22" y="82"/>
                </a:cxn>
                <a:cxn ang="0">
                  <a:pos x="22" y="82"/>
                </a:cxn>
                <a:cxn ang="0">
                  <a:pos x="16" y="86"/>
                </a:cxn>
                <a:cxn ang="0">
                  <a:pos x="12" y="92"/>
                </a:cxn>
                <a:cxn ang="0">
                  <a:pos x="10" y="98"/>
                </a:cxn>
                <a:cxn ang="0">
                  <a:pos x="8" y="106"/>
                </a:cxn>
                <a:cxn ang="0">
                  <a:pos x="10" y="118"/>
                </a:cxn>
                <a:cxn ang="0">
                  <a:pos x="14" y="130"/>
                </a:cxn>
                <a:cxn ang="0">
                  <a:pos x="22" y="142"/>
                </a:cxn>
                <a:cxn ang="0">
                  <a:pos x="36" y="150"/>
                </a:cxn>
                <a:cxn ang="0">
                  <a:pos x="42" y="152"/>
                </a:cxn>
                <a:cxn ang="0">
                  <a:pos x="50" y="154"/>
                </a:cxn>
                <a:cxn ang="0">
                  <a:pos x="58" y="154"/>
                </a:cxn>
                <a:cxn ang="0">
                  <a:pos x="68" y="152"/>
                </a:cxn>
                <a:cxn ang="0">
                  <a:pos x="68" y="152"/>
                </a:cxn>
                <a:cxn ang="0">
                  <a:pos x="76" y="150"/>
                </a:cxn>
                <a:cxn ang="0">
                  <a:pos x="86" y="146"/>
                </a:cxn>
                <a:cxn ang="0">
                  <a:pos x="102" y="136"/>
                </a:cxn>
                <a:cxn ang="0">
                  <a:pos x="114" y="122"/>
                </a:cxn>
                <a:cxn ang="0">
                  <a:pos x="126" y="106"/>
                </a:cxn>
                <a:cxn ang="0">
                  <a:pos x="134" y="92"/>
                </a:cxn>
                <a:cxn ang="0">
                  <a:pos x="142" y="78"/>
                </a:cxn>
                <a:cxn ang="0">
                  <a:pos x="146" y="66"/>
                </a:cxn>
                <a:cxn ang="0">
                  <a:pos x="146" y="66"/>
                </a:cxn>
              </a:cxnLst>
              <a:rect l="0" t="0" r="r" b="b"/>
              <a:pathLst>
                <a:path w="146" h="154">
                  <a:moveTo>
                    <a:pt x="146" y="66"/>
                  </a:moveTo>
                  <a:lnTo>
                    <a:pt x="146" y="66"/>
                  </a:lnTo>
                  <a:lnTo>
                    <a:pt x="132" y="72"/>
                  </a:lnTo>
                  <a:lnTo>
                    <a:pt x="118" y="76"/>
                  </a:lnTo>
                  <a:lnTo>
                    <a:pt x="106" y="78"/>
                  </a:lnTo>
                  <a:lnTo>
                    <a:pt x="96" y="78"/>
                  </a:lnTo>
                  <a:lnTo>
                    <a:pt x="82" y="78"/>
                  </a:lnTo>
                  <a:lnTo>
                    <a:pt x="78" y="76"/>
                  </a:lnTo>
                  <a:lnTo>
                    <a:pt x="78" y="76"/>
                  </a:lnTo>
                  <a:lnTo>
                    <a:pt x="88" y="74"/>
                  </a:lnTo>
                  <a:lnTo>
                    <a:pt x="100" y="72"/>
                  </a:lnTo>
                  <a:lnTo>
                    <a:pt x="122" y="60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36" y="44"/>
                  </a:lnTo>
                  <a:lnTo>
                    <a:pt x="126" y="42"/>
                  </a:lnTo>
                  <a:lnTo>
                    <a:pt x="108" y="32"/>
                  </a:lnTo>
                  <a:lnTo>
                    <a:pt x="72" y="12"/>
                  </a:lnTo>
                  <a:lnTo>
                    <a:pt x="56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30"/>
                  </a:lnTo>
                  <a:lnTo>
                    <a:pt x="0" y="42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2" y="70"/>
                  </a:lnTo>
                  <a:lnTo>
                    <a:pt x="16" y="76"/>
                  </a:lnTo>
                  <a:lnTo>
                    <a:pt x="22" y="82"/>
                  </a:lnTo>
                  <a:lnTo>
                    <a:pt x="22" y="82"/>
                  </a:lnTo>
                  <a:lnTo>
                    <a:pt x="16" y="86"/>
                  </a:lnTo>
                  <a:lnTo>
                    <a:pt x="12" y="92"/>
                  </a:lnTo>
                  <a:lnTo>
                    <a:pt x="10" y="98"/>
                  </a:lnTo>
                  <a:lnTo>
                    <a:pt x="8" y="106"/>
                  </a:lnTo>
                  <a:lnTo>
                    <a:pt x="10" y="118"/>
                  </a:lnTo>
                  <a:lnTo>
                    <a:pt x="14" y="130"/>
                  </a:lnTo>
                  <a:lnTo>
                    <a:pt x="22" y="142"/>
                  </a:lnTo>
                  <a:lnTo>
                    <a:pt x="36" y="150"/>
                  </a:lnTo>
                  <a:lnTo>
                    <a:pt x="42" y="152"/>
                  </a:lnTo>
                  <a:lnTo>
                    <a:pt x="50" y="154"/>
                  </a:lnTo>
                  <a:lnTo>
                    <a:pt x="58" y="154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76" y="150"/>
                  </a:lnTo>
                  <a:lnTo>
                    <a:pt x="86" y="146"/>
                  </a:lnTo>
                  <a:lnTo>
                    <a:pt x="102" y="136"/>
                  </a:lnTo>
                  <a:lnTo>
                    <a:pt x="114" y="122"/>
                  </a:lnTo>
                  <a:lnTo>
                    <a:pt x="126" y="106"/>
                  </a:lnTo>
                  <a:lnTo>
                    <a:pt x="134" y="92"/>
                  </a:lnTo>
                  <a:lnTo>
                    <a:pt x="142" y="78"/>
                  </a:lnTo>
                  <a:lnTo>
                    <a:pt x="146" y="66"/>
                  </a:lnTo>
                  <a:lnTo>
                    <a:pt x="14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auto">
            <a:xfrm>
              <a:off x="7620000" y="-1038726"/>
              <a:ext cx="1090863" cy="1219200"/>
            </a:xfrm>
            <a:custGeom>
              <a:avLst/>
              <a:gdLst/>
              <a:ahLst/>
              <a:cxnLst>
                <a:cxn ang="0">
                  <a:pos x="98" y="152"/>
                </a:cxn>
                <a:cxn ang="0">
                  <a:pos x="98" y="152"/>
                </a:cxn>
                <a:cxn ang="0">
                  <a:pos x="94" y="148"/>
                </a:cxn>
                <a:cxn ang="0">
                  <a:pos x="86" y="138"/>
                </a:cxn>
                <a:cxn ang="0">
                  <a:pos x="82" y="130"/>
                </a:cxn>
                <a:cxn ang="0">
                  <a:pos x="78" y="120"/>
                </a:cxn>
                <a:cxn ang="0">
                  <a:pos x="76" y="110"/>
                </a:cxn>
                <a:cxn ang="0">
                  <a:pos x="76" y="96"/>
                </a:cxn>
                <a:cxn ang="0">
                  <a:pos x="76" y="96"/>
                </a:cxn>
                <a:cxn ang="0">
                  <a:pos x="80" y="104"/>
                </a:cxn>
                <a:cxn ang="0">
                  <a:pos x="90" y="118"/>
                </a:cxn>
                <a:cxn ang="0">
                  <a:pos x="106" y="136"/>
                </a:cxn>
                <a:cxn ang="0">
                  <a:pos x="114" y="144"/>
                </a:cxn>
                <a:cxn ang="0">
                  <a:pos x="124" y="150"/>
                </a:cxn>
                <a:cxn ang="0">
                  <a:pos x="124" y="150"/>
                </a:cxn>
                <a:cxn ang="0">
                  <a:pos x="124" y="140"/>
                </a:cxn>
                <a:cxn ang="0">
                  <a:pos x="124" y="116"/>
                </a:cxn>
                <a:cxn ang="0">
                  <a:pos x="126" y="84"/>
                </a:cxn>
                <a:cxn ang="0">
                  <a:pos x="130" y="66"/>
                </a:cxn>
                <a:cxn ang="0">
                  <a:pos x="134" y="50"/>
                </a:cxn>
                <a:cxn ang="0">
                  <a:pos x="134" y="50"/>
                </a:cxn>
                <a:cxn ang="0">
                  <a:pos x="136" y="40"/>
                </a:cxn>
                <a:cxn ang="0">
                  <a:pos x="136" y="32"/>
                </a:cxn>
                <a:cxn ang="0">
                  <a:pos x="132" y="22"/>
                </a:cxn>
                <a:cxn ang="0">
                  <a:pos x="128" y="16"/>
                </a:cxn>
                <a:cxn ang="0">
                  <a:pos x="120" y="10"/>
                </a:cxn>
                <a:cxn ang="0">
                  <a:pos x="112" y="4"/>
                </a:cxn>
                <a:cxn ang="0">
                  <a:pos x="104" y="2"/>
                </a:cxn>
                <a:cxn ang="0">
                  <a:pos x="94" y="0"/>
                </a:cxn>
                <a:cxn ang="0">
                  <a:pos x="94" y="0"/>
                </a:cxn>
                <a:cxn ang="0">
                  <a:pos x="84" y="2"/>
                </a:cxn>
                <a:cxn ang="0">
                  <a:pos x="76" y="6"/>
                </a:cxn>
                <a:cxn ang="0">
                  <a:pos x="70" y="10"/>
                </a:cxn>
                <a:cxn ang="0">
                  <a:pos x="64" y="16"/>
                </a:cxn>
                <a:cxn ang="0">
                  <a:pos x="58" y="28"/>
                </a:cxn>
                <a:cxn ang="0">
                  <a:pos x="56" y="34"/>
                </a:cxn>
                <a:cxn ang="0">
                  <a:pos x="56" y="34"/>
                </a:cxn>
                <a:cxn ang="0">
                  <a:pos x="50" y="32"/>
                </a:cxn>
                <a:cxn ang="0">
                  <a:pos x="32" y="34"/>
                </a:cxn>
                <a:cxn ang="0">
                  <a:pos x="22" y="38"/>
                </a:cxn>
                <a:cxn ang="0">
                  <a:pos x="14" y="42"/>
                </a:cxn>
                <a:cxn ang="0">
                  <a:pos x="6" y="48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72"/>
                </a:cxn>
                <a:cxn ang="0">
                  <a:pos x="0" y="86"/>
                </a:cxn>
                <a:cxn ang="0">
                  <a:pos x="4" y="100"/>
                </a:cxn>
                <a:cxn ang="0">
                  <a:pos x="10" y="112"/>
                </a:cxn>
                <a:cxn ang="0">
                  <a:pos x="22" y="124"/>
                </a:cxn>
                <a:cxn ang="0">
                  <a:pos x="40" y="136"/>
                </a:cxn>
                <a:cxn ang="0">
                  <a:pos x="66" y="144"/>
                </a:cxn>
                <a:cxn ang="0">
                  <a:pos x="98" y="152"/>
                </a:cxn>
                <a:cxn ang="0">
                  <a:pos x="98" y="152"/>
                </a:cxn>
              </a:cxnLst>
              <a:rect l="0" t="0" r="r" b="b"/>
              <a:pathLst>
                <a:path w="136" h="152">
                  <a:moveTo>
                    <a:pt x="98" y="152"/>
                  </a:moveTo>
                  <a:lnTo>
                    <a:pt x="98" y="152"/>
                  </a:lnTo>
                  <a:lnTo>
                    <a:pt x="94" y="148"/>
                  </a:lnTo>
                  <a:lnTo>
                    <a:pt x="86" y="138"/>
                  </a:lnTo>
                  <a:lnTo>
                    <a:pt x="82" y="130"/>
                  </a:lnTo>
                  <a:lnTo>
                    <a:pt x="78" y="120"/>
                  </a:lnTo>
                  <a:lnTo>
                    <a:pt x="76" y="110"/>
                  </a:lnTo>
                  <a:lnTo>
                    <a:pt x="76" y="96"/>
                  </a:lnTo>
                  <a:lnTo>
                    <a:pt x="76" y="96"/>
                  </a:lnTo>
                  <a:lnTo>
                    <a:pt x="80" y="104"/>
                  </a:lnTo>
                  <a:lnTo>
                    <a:pt x="90" y="118"/>
                  </a:lnTo>
                  <a:lnTo>
                    <a:pt x="106" y="136"/>
                  </a:lnTo>
                  <a:lnTo>
                    <a:pt x="114" y="144"/>
                  </a:lnTo>
                  <a:lnTo>
                    <a:pt x="124" y="150"/>
                  </a:lnTo>
                  <a:lnTo>
                    <a:pt x="124" y="150"/>
                  </a:lnTo>
                  <a:lnTo>
                    <a:pt x="124" y="140"/>
                  </a:lnTo>
                  <a:lnTo>
                    <a:pt x="124" y="116"/>
                  </a:lnTo>
                  <a:lnTo>
                    <a:pt x="126" y="84"/>
                  </a:lnTo>
                  <a:lnTo>
                    <a:pt x="130" y="66"/>
                  </a:lnTo>
                  <a:lnTo>
                    <a:pt x="134" y="50"/>
                  </a:lnTo>
                  <a:lnTo>
                    <a:pt x="134" y="50"/>
                  </a:lnTo>
                  <a:lnTo>
                    <a:pt x="136" y="40"/>
                  </a:lnTo>
                  <a:lnTo>
                    <a:pt x="136" y="32"/>
                  </a:lnTo>
                  <a:lnTo>
                    <a:pt x="132" y="22"/>
                  </a:lnTo>
                  <a:lnTo>
                    <a:pt x="128" y="16"/>
                  </a:lnTo>
                  <a:lnTo>
                    <a:pt x="120" y="10"/>
                  </a:lnTo>
                  <a:lnTo>
                    <a:pt x="112" y="4"/>
                  </a:lnTo>
                  <a:lnTo>
                    <a:pt x="104" y="2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84" y="2"/>
                  </a:lnTo>
                  <a:lnTo>
                    <a:pt x="76" y="6"/>
                  </a:lnTo>
                  <a:lnTo>
                    <a:pt x="70" y="10"/>
                  </a:lnTo>
                  <a:lnTo>
                    <a:pt x="64" y="16"/>
                  </a:lnTo>
                  <a:lnTo>
                    <a:pt x="58" y="28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0" y="32"/>
                  </a:lnTo>
                  <a:lnTo>
                    <a:pt x="32" y="34"/>
                  </a:lnTo>
                  <a:lnTo>
                    <a:pt x="22" y="38"/>
                  </a:lnTo>
                  <a:lnTo>
                    <a:pt x="14" y="42"/>
                  </a:lnTo>
                  <a:lnTo>
                    <a:pt x="6" y="4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72"/>
                  </a:lnTo>
                  <a:lnTo>
                    <a:pt x="0" y="86"/>
                  </a:lnTo>
                  <a:lnTo>
                    <a:pt x="4" y="100"/>
                  </a:lnTo>
                  <a:lnTo>
                    <a:pt x="10" y="112"/>
                  </a:lnTo>
                  <a:lnTo>
                    <a:pt x="22" y="124"/>
                  </a:lnTo>
                  <a:lnTo>
                    <a:pt x="40" y="136"/>
                  </a:lnTo>
                  <a:lnTo>
                    <a:pt x="66" y="144"/>
                  </a:lnTo>
                  <a:lnTo>
                    <a:pt x="98" y="152"/>
                  </a:lnTo>
                  <a:lnTo>
                    <a:pt x="98" y="1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8390021" y="340895"/>
              <a:ext cx="272716" cy="304800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6" y="32"/>
                </a:cxn>
                <a:cxn ang="0">
                  <a:pos x="10" y="36"/>
                </a:cxn>
                <a:cxn ang="0">
                  <a:pos x="18" y="38"/>
                </a:cxn>
                <a:cxn ang="0">
                  <a:pos x="18" y="38"/>
                </a:cxn>
                <a:cxn ang="0">
                  <a:pos x="24" y="36"/>
                </a:cxn>
                <a:cxn ang="0">
                  <a:pos x="30" y="32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4" y="12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</a:cxnLst>
              <a:rect l="0" t="0" r="r" b="b"/>
              <a:pathLst>
                <a:path w="34" h="38">
                  <a:moveTo>
                    <a:pt x="0" y="18"/>
                  </a:moveTo>
                  <a:lnTo>
                    <a:pt x="0" y="18"/>
                  </a:lnTo>
                  <a:lnTo>
                    <a:pt x="2" y="26"/>
                  </a:lnTo>
                  <a:lnTo>
                    <a:pt x="6" y="32"/>
                  </a:lnTo>
                  <a:lnTo>
                    <a:pt x="10" y="36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24" y="36"/>
                  </a:lnTo>
                  <a:lnTo>
                    <a:pt x="30" y="32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2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433137" y="-669758"/>
              <a:ext cx="641684" cy="641684"/>
            </a:xfrm>
            <a:custGeom>
              <a:avLst/>
              <a:gdLst/>
              <a:ahLst/>
              <a:cxnLst>
                <a:cxn ang="0">
                  <a:pos x="30" y="46"/>
                </a:cxn>
                <a:cxn ang="0">
                  <a:pos x="30" y="46"/>
                </a:cxn>
                <a:cxn ang="0">
                  <a:pos x="26" y="48"/>
                </a:cxn>
                <a:cxn ang="0">
                  <a:pos x="20" y="54"/>
                </a:cxn>
                <a:cxn ang="0">
                  <a:pos x="12" y="66"/>
                </a:cxn>
                <a:cxn ang="0">
                  <a:pos x="8" y="72"/>
                </a:cxn>
                <a:cxn ang="0">
                  <a:pos x="6" y="80"/>
                </a:cxn>
                <a:cxn ang="0">
                  <a:pos x="6" y="80"/>
                </a:cxn>
                <a:cxn ang="0">
                  <a:pos x="16" y="7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56" y="76"/>
                </a:cxn>
                <a:cxn ang="0">
                  <a:pos x="64" y="72"/>
                </a:cxn>
                <a:cxn ang="0">
                  <a:pos x="70" y="68"/>
                </a:cxn>
                <a:cxn ang="0">
                  <a:pos x="76" y="62"/>
                </a:cxn>
                <a:cxn ang="0">
                  <a:pos x="78" y="56"/>
                </a:cxn>
                <a:cxn ang="0">
                  <a:pos x="80" y="50"/>
                </a:cxn>
                <a:cxn ang="0">
                  <a:pos x="80" y="44"/>
                </a:cxn>
                <a:cxn ang="0">
                  <a:pos x="78" y="40"/>
                </a:cxn>
                <a:cxn ang="0">
                  <a:pos x="78" y="40"/>
                </a:cxn>
                <a:cxn ang="0">
                  <a:pos x="70" y="34"/>
                </a:cxn>
                <a:cxn ang="0">
                  <a:pos x="64" y="30"/>
                </a:cxn>
                <a:cxn ang="0">
                  <a:pos x="56" y="30"/>
                </a:cxn>
                <a:cxn ang="0">
                  <a:pos x="56" y="30"/>
                </a:cxn>
                <a:cxn ang="0">
                  <a:pos x="58" y="26"/>
                </a:cxn>
                <a:cxn ang="0">
                  <a:pos x="58" y="14"/>
                </a:cxn>
                <a:cxn ang="0">
                  <a:pos x="56" y="10"/>
                </a:cxn>
                <a:cxn ang="0">
                  <a:pos x="52" y="4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4"/>
                </a:cxn>
                <a:cxn ang="0">
                  <a:pos x="10" y="10"/>
                </a:cxn>
                <a:cxn ang="0">
                  <a:pos x="4" y="18"/>
                </a:cxn>
                <a:cxn ang="0">
                  <a:pos x="2" y="30"/>
                </a:cxn>
                <a:cxn ang="0">
                  <a:pos x="0" y="48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10" y="60"/>
                </a:cxn>
                <a:cxn ang="0">
                  <a:pos x="18" y="52"/>
                </a:cxn>
                <a:cxn ang="0">
                  <a:pos x="24" y="48"/>
                </a:cxn>
                <a:cxn ang="0">
                  <a:pos x="30" y="46"/>
                </a:cxn>
                <a:cxn ang="0">
                  <a:pos x="30" y="46"/>
                </a:cxn>
              </a:cxnLst>
              <a:rect l="0" t="0" r="r" b="b"/>
              <a:pathLst>
                <a:path w="80" h="80">
                  <a:moveTo>
                    <a:pt x="30" y="46"/>
                  </a:moveTo>
                  <a:lnTo>
                    <a:pt x="30" y="46"/>
                  </a:lnTo>
                  <a:lnTo>
                    <a:pt x="26" y="48"/>
                  </a:lnTo>
                  <a:lnTo>
                    <a:pt x="20" y="54"/>
                  </a:lnTo>
                  <a:lnTo>
                    <a:pt x="12" y="66"/>
                  </a:lnTo>
                  <a:lnTo>
                    <a:pt x="8" y="72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16" y="7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56" y="76"/>
                  </a:lnTo>
                  <a:lnTo>
                    <a:pt x="64" y="72"/>
                  </a:lnTo>
                  <a:lnTo>
                    <a:pt x="70" y="68"/>
                  </a:lnTo>
                  <a:lnTo>
                    <a:pt x="76" y="62"/>
                  </a:lnTo>
                  <a:lnTo>
                    <a:pt x="78" y="56"/>
                  </a:lnTo>
                  <a:lnTo>
                    <a:pt x="80" y="50"/>
                  </a:lnTo>
                  <a:lnTo>
                    <a:pt x="80" y="44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70" y="34"/>
                  </a:lnTo>
                  <a:lnTo>
                    <a:pt x="64" y="30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58" y="26"/>
                  </a:lnTo>
                  <a:lnTo>
                    <a:pt x="58" y="14"/>
                  </a:lnTo>
                  <a:lnTo>
                    <a:pt x="56" y="10"/>
                  </a:lnTo>
                  <a:lnTo>
                    <a:pt x="52" y="4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4"/>
                  </a:lnTo>
                  <a:lnTo>
                    <a:pt x="10" y="10"/>
                  </a:lnTo>
                  <a:lnTo>
                    <a:pt x="4" y="18"/>
                  </a:lnTo>
                  <a:lnTo>
                    <a:pt x="2" y="30"/>
                  </a:lnTo>
                  <a:lnTo>
                    <a:pt x="0" y="48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0" y="60"/>
                  </a:lnTo>
                  <a:lnTo>
                    <a:pt x="18" y="52"/>
                  </a:lnTo>
                  <a:lnTo>
                    <a:pt x="24" y="48"/>
                  </a:lnTo>
                  <a:lnTo>
                    <a:pt x="30" y="46"/>
                  </a:lnTo>
                  <a:lnTo>
                    <a:pt x="30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" name="Freeform 30"/>
            <p:cNvSpPr>
              <a:spLocks/>
            </p:cNvSpPr>
            <p:nvPr/>
          </p:nvSpPr>
          <p:spPr bwMode="auto">
            <a:xfrm>
              <a:off x="449179" y="-12032"/>
              <a:ext cx="673768" cy="673768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0"/>
                </a:cxn>
                <a:cxn ang="0">
                  <a:pos x="14" y="12"/>
                </a:cxn>
                <a:cxn ang="0">
                  <a:pos x="22" y="14"/>
                </a:cxn>
                <a:cxn ang="0">
                  <a:pos x="34" y="22"/>
                </a:cxn>
                <a:cxn ang="0">
                  <a:pos x="42" y="28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38" y="26"/>
                </a:cxn>
                <a:cxn ang="0">
                  <a:pos x="30" y="24"/>
                </a:cxn>
                <a:cxn ang="0">
                  <a:pos x="16" y="18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60"/>
                </a:cxn>
                <a:cxn ang="0">
                  <a:pos x="30" y="72"/>
                </a:cxn>
                <a:cxn ang="0">
                  <a:pos x="36" y="80"/>
                </a:cxn>
                <a:cxn ang="0">
                  <a:pos x="40" y="84"/>
                </a:cxn>
                <a:cxn ang="0">
                  <a:pos x="46" y="84"/>
                </a:cxn>
                <a:cxn ang="0">
                  <a:pos x="52" y="84"/>
                </a:cxn>
                <a:cxn ang="0">
                  <a:pos x="58" y="80"/>
                </a:cxn>
                <a:cxn ang="0">
                  <a:pos x="58" y="80"/>
                </a:cxn>
                <a:cxn ang="0">
                  <a:pos x="64" y="76"/>
                </a:cxn>
                <a:cxn ang="0">
                  <a:pos x="66" y="72"/>
                </a:cxn>
                <a:cxn ang="0">
                  <a:pos x="68" y="66"/>
                </a:cxn>
                <a:cxn ang="0">
                  <a:pos x="66" y="60"/>
                </a:cxn>
                <a:cxn ang="0">
                  <a:pos x="64" y="52"/>
                </a:cxn>
                <a:cxn ang="0">
                  <a:pos x="62" y="48"/>
                </a:cxn>
                <a:cxn ang="0">
                  <a:pos x="62" y="48"/>
                </a:cxn>
                <a:cxn ang="0">
                  <a:pos x="66" y="48"/>
                </a:cxn>
                <a:cxn ang="0">
                  <a:pos x="70" y="48"/>
                </a:cxn>
                <a:cxn ang="0">
                  <a:pos x="76" y="44"/>
                </a:cxn>
                <a:cxn ang="0">
                  <a:pos x="80" y="40"/>
                </a:cxn>
                <a:cxn ang="0">
                  <a:pos x="82" y="34"/>
                </a:cxn>
                <a:cxn ang="0">
                  <a:pos x="84" y="28"/>
                </a:cxn>
                <a:cxn ang="0">
                  <a:pos x="82" y="22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4" y="10"/>
                </a:cxn>
                <a:cxn ang="0">
                  <a:pos x="70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4" y="2"/>
                </a:cxn>
                <a:cxn ang="0">
                  <a:pos x="12" y="6"/>
                </a:cxn>
                <a:cxn ang="0">
                  <a:pos x="4" y="10"/>
                </a:cxn>
                <a:cxn ang="0">
                  <a:pos x="4" y="10"/>
                </a:cxn>
              </a:cxnLst>
              <a:rect l="0" t="0" r="r" b="b"/>
              <a:pathLst>
                <a:path w="84" h="84">
                  <a:moveTo>
                    <a:pt x="4" y="10"/>
                  </a:moveTo>
                  <a:lnTo>
                    <a:pt x="4" y="10"/>
                  </a:lnTo>
                  <a:lnTo>
                    <a:pt x="14" y="12"/>
                  </a:lnTo>
                  <a:lnTo>
                    <a:pt x="22" y="14"/>
                  </a:lnTo>
                  <a:lnTo>
                    <a:pt x="34" y="22"/>
                  </a:lnTo>
                  <a:lnTo>
                    <a:pt x="42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38" y="26"/>
                  </a:lnTo>
                  <a:lnTo>
                    <a:pt x="30" y="24"/>
                  </a:lnTo>
                  <a:lnTo>
                    <a:pt x="16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60"/>
                  </a:lnTo>
                  <a:lnTo>
                    <a:pt x="30" y="72"/>
                  </a:lnTo>
                  <a:lnTo>
                    <a:pt x="36" y="80"/>
                  </a:lnTo>
                  <a:lnTo>
                    <a:pt x="40" y="84"/>
                  </a:lnTo>
                  <a:lnTo>
                    <a:pt x="46" y="84"/>
                  </a:lnTo>
                  <a:lnTo>
                    <a:pt x="52" y="84"/>
                  </a:lnTo>
                  <a:lnTo>
                    <a:pt x="58" y="80"/>
                  </a:lnTo>
                  <a:lnTo>
                    <a:pt x="58" y="80"/>
                  </a:lnTo>
                  <a:lnTo>
                    <a:pt x="64" y="76"/>
                  </a:lnTo>
                  <a:lnTo>
                    <a:pt x="66" y="72"/>
                  </a:lnTo>
                  <a:lnTo>
                    <a:pt x="68" y="66"/>
                  </a:lnTo>
                  <a:lnTo>
                    <a:pt x="66" y="60"/>
                  </a:lnTo>
                  <a:lnTo>
                    <a:pt x="64" y="52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66" y="48"/>
                  </a:lnTo>
                  <a:lnTo>
                    <a:pt x="70" y="48"/>
                  </a:lnTo>
                  <a:lnTo>
                    <a:pt x="76" y="44"/>
                  </a:lnTo>
                  <a:lnTo>
                    <a:pt x="80" y="40"/>
                  </a:lnTo>
                  <a:lnTo>
                    <a:pt x="82" y="34"/>
                  </a:lnTo>
                  <a:lnTo>
                    <a:pt x="84" y="28"/>
                  </a:lnTo>
                  <a:lnTo>
                    <a:pt x="82" y="22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4" y="10"/>
                  </a:lnTo>
                  <a:lnTo>
                    <a:pt x="70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4" y="2"/>
                  </a:lnTo>
                  <a:lnTo>
                    <a:pt x="12" y="6"/>
                  </a:lnTo>
                  <a:lnTo>
                    <a:pt x="4" y="10"/>
                  </a:lnTo>
                  <a:lnTo>
                    <a:pt x="4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auto">
            <a:xfrm>
              <a:off x="0" y="164432"/>
              <a:ext cx="593558" cy="67376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30" y="72"/>
                </a:cxn>
                <a:cxn ang="0">
                  <a:pos x="34" y="76"/>
                </a:cxn>
                <a:cxn ang="0">
                  <a:pos x="40" y="82"/>
                </a:cxn>
                <a:cxn ang="0">
                  <a:pos x="44" y="82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58" y="82"/>
                </a:cxn>
                <a:cxn ang="0">
                  <a:pos x="64" y="80"/>
                </a:cxn>
                <a:cxn ang="0">
                  <a:pos x="68" y="76"/>
                </a:cxn>
                <a:cxn ang="0">
                  <a:pos x="72" y="72"/>
                </a:cxn>
                <a:cxn ang="0">
                  <a:pos x="74" y="66"/>
                </a:cxn>
                <a:cxn ang="0">
                  <a:pos x="74" y="58"/>
                </a:cxn>
                <a:cxn ang="0">
                  <a:pos x="72" y="44"/>
                </a:cxn>
                <a:cxn ang="0">
                  <a:pos x="72" y="44"/>
                </a:cxn>
                <a:cxn ang="0">
                  <a:pos x="66" y="26"/>
                </a:cxn>
                <a:cxn ang="0">
                  <a:pos x="58" y="12"/>
                </a:cxn>
                <a:cxn ang="0">
                  <a:pos x="52" y="6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0"/>
                </a:cxn>
                <a:cxn ang="0">
                  <a:pos x="44" y="30"/>
                </a:cxn>
                <a:cxn ang="0">
                  <a:pos x="42" y="36"/>
                </a:cxn>
                <a:cxn ang="0">
                  <a:pos x="40" y="38"/>
                </a:cxn>
                <a:cxn ang="0">
                  <a:pos x="40" y="38"/>
                </a:cxn>
                <a:cxn ang="0">
                  <a:pos x="42" y="32"/>
                </a:cxn>
                <a:cxn ang="0">
                  <a:pos x="42" y="24"/>
                </a:cxn>
                <a:cxn ang="0">
                  <a:pos x="42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6" y="4"/>
                </a:cxn>
                <a:cxn ang="0">
                  <a:pos x="32" y="10"/>
                </a:cxn>
                <a:cxn ang="0">
                  <a:pos x="22" y="18"/>
                </a:cxn>
                <a:cxn ang="0">
                  <a:pos x="10" y="26"/>
                </a:cxn>
                <a:cxn ang="0">
                  <a:pos x="0" y="3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4" y="72"/>
                </a:cxn>
                <a:cxn ang="0">
                  <a:pos x="8" y="74"/>
                </a:cxn>
                <a:cxn ang="0">
                  <a:pos x="18" y="74"/>
                </a:cxn>
                <a:cxn ang="0">
                  <a:pos x="26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74" h="84">
                  <a:moveTo>
                    <a:pt x="30" y="70"/>
                  </a:moveTo>
                  <a:lnTo>
                    <a:pt x="30" y="70"/>
                  </a:lnTo>
                  <a:lnTo>
                    <a:pt x="30" y="72"/>
                  </a:lnTo>
                  <a:lnTo>
                    <a:pt x="34" y="76"/>
                  </a:lnTo>
                  <a:lnTo>
                    <a:pt x="40" y="82"/>
                  </a:lnTo>
                  <a:lnTo>
                    <a:pt x="44" y="82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8" y="82"/>
                  </a:lnTo>
                  <a:lnTo>
                    <a:pt x="64" y="80"/>
                  </a:lnTo>
                  <a:lnTo>
                    <a:pt x="68" y="76"/>
                  </a:lnTo>
                  <a:lnTo>
                    <a:pt x="72" y="72"/>
                  </a:lnTo>
                  <a:lnTo>
                    <a:pt x="74" y="66"/>
                  </a:lnTo>
                  <a:lnTo>
                    <a:pt x="74" y="58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66" y="26"/>
                  </a:lnTo>
                  <a:lnTo>
                    <a:pt x="58" y="12"/>
                  </a:lnTo>
                  <a:lnTo>
                    <a:pt x="52" y="6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0"/>
                  </a:lnTo>
                  <a:lnTo>
                    <a:pt x="44" y="30"/>
                  </a:lnTo>
                  <a:lnTo>
                    <a:pt x="42" y="36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2" y="32"/>
                  </a:lnTo>
                  <a:lnTo>
                    <a:pt x="42" y="24"/>
                  </a:lnTo>
                  <a:lnTo>
                    <a:pt x="42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4"/>
                  </a:lnTo>
                  <a:lnTo>
                    <a:pt x="32" y="10"/>
                  </a:lnTo>
                  <a:lnTo>
                    <a:pt x="22" y="18"/>
                  </a:lnTo>
                  <a:lnTo>
                    <a:pt x="10" y="26"/>
                  </a:lnTo>
                  <a:lnTo>
                    <a:pt x="0" y="3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4" y="72"/>
                  </a:lnTo>
                  <a:lnTo>
                    <a:pt x="8" y="74"/>
                  </a:lnTo>
                  <a:lnTo>
                    <a:pt x="18" y="74"/>
                  </a:lnTo>
                  <a:lnTo>
                    <a:pt x="26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" name="Freeform 32"/>
            <p:cNvSpPr>
              <a:spLocks/>
            </p:cNvSpPr>
            <p:nvPr/>
          </p:nvSpPr>
          <p:spPr bwMode="auto">
            <a:xfrm>
              <a:off x="0" y="-92242"/>
              <a:ext cx="176463" cy="176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6" y="14"/>
                </a:cxn>
                <a:cxn ang="0">
                  <a:pos x="22" y="8"/>
                </a:cxn>
                <a:cxn ang="0">
                  <a:pos x="22" y="8"/>
                </a:cxn>
                <a:cxn ang="0">
                  <a:pos x="10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" h="22">
                  <a:moveTo>
                    <a:pt x="0" y="0"/>
                  </a:moveTo>
                  <a:lnTo>
                    <a:pt x="0" y="22"/>
                  </a:lnTo>
                  <a:lnTo>
                    <a:pt x="0" y="22"/>
                  </a:lnTo>
                  <a:lnTo>
                    <a:pt x="16" y="14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10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2" name="Freeform 33"/>
            <p:cNvSpPr>
              <a:spLocks/>
            </p:cNvSpPr>
            <p:nvPr/>
          </p:nvSpPr>
          <p:spPr bwMode="auto">
            <a:xfrm>
              <a:off x="0" y="84221"/>
              <a:ext cx="192505" cy="288758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0" y="4"/>
                </a:cxn>
                <a:cxn ang="0">
                  <a:pos x="0" y="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24"/>
                </a:cxn>
                <a:cxn ang="0">
                  <a:pos x="18" y="12"/>
                </a:cxn>
                <a:cxn ang="0">
                  <a:pos x="24" y="0"/>
                </a:cxn>
                <a:cxn ang="0">
                  <a:pos x="24" y="0"/>
                </a:cxn>
              </a:cxnLst>
              <a:rect l="0" t="0" r="r" b="b"/>
              <a:pathLst>
                <a:path w="24" h="36">
                  <a:moveTo>
                    <a:pt x="24" y="0"/>
                  </a:moveTo>
                  <a:lnTo>
                    <a:pt x="24" y="0"/>
                  </a:lnTo>
                  <a:lnTo>
                    <a:pt x="10" y="4"/>
                  </a:lnTo>
                  <a:lnTo>
                    <a:pt x="0" y="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24"/>
                  </a:lnTo>
                  <a:lnTo>
                    <a:pt x="18" y="12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3" name="Freeform 34"/>
            <p:cNvSpPr>
              <a:spLocks/>
            </p:cNvSpPr>
            <p:nvPr/>
          </p:nvSpPr>
          <p:spPr bwMode="auto">
            <a:xfrm>
              <a:off x="0" y="-846221"/>
              <a:ext cx="433137" cy="689811"/>
            </a:xfrm>
            <a:custGeom>
              <a:avLst/>
              <a:gdLst/>
              <a:ahLst/>
              <a:cxnLst>
                <a:cxn ang="0">
                  <a:pos x="18" y="54"/>
                </a:cxn>
                <a:cxn ang="0">
                  <a:pos x="18" y="54"/>
                </a:cxn>
                <a:cxn ang="0">
                  <a:pos x="28" y="66"/>
                </a:cxn>
                <a:cxn ang="0">
                  <a:pos x="36" y="76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46" y="66"/>
                </a:cxn>
                <a:cxn ang="0">
                  <a:pos x="48" y="46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54" y="22"/>
                </a:cxn>
                <a:cxn ang="0">
                  <a:pos x="54" y="18"/>
                </a:cxn>
                <a:cxn ang="0">
                  <a:pos x="52" y="12"/>
                </a:cxn>
                <a:cxn ang="0">
                  <a:pos x="48" y="8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2" y="8"/>
                </a:cxn>
                <a:cxn ang="0">
                  <a:pos x="10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0" y="18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4" y="82"/>
                </a:cxn>
                <a:cxn ang="0">
                  <a:pos x="32" y="86"/>
                </a:cxn>
                <a:cxn ang="0">
                  <a:pos x="32" y="86"/>
                </a:cxn>
                <a:cxn ang="0">
                  <a:pos x="26" y="78"/>
                </a:cxn>
                <a:cxn ang="0">
                  <a:pos x="20" y="68"/>
                </a:cxn>
                <a:cxn ang="0">
                  <a:pos x="18" y="54"/>
                </a:cxn>
                <a:cxn ang="0">
                  <a:pos x="18" y="54"/>
                </a:cxn>
              </a:cxnLst>
              <a:rect l="0" t="0" r="r" b="b"/>
              <a:pathLst>
                <a:path w="54" h="86">
                  <a:moveTo>
                    <a:pt x="18" y="54"/>
                  </a:moveTo>
                  <a:lnTo>
                    <a:pt x="18" y="54"/>
                  </a:lnTo>
                  <a:lnTo>
                    <a:pt x="28" y="66"/>
                  </a:lnTo>
                  <a:lnTo>
                    <a:pt x="36" y="76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46" y="66"/>
                  </a:lnTo>
                  <a:lnTo>
                    <a:pt x="48" y="46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4" y="22"/>
                  </a:lnTo>
                  <a:lnTo>
                    <a:pt x="54" y="18"/>
                  </a:lnTo>
                  <a:lnTo>
                    <a:pt x="52" y="12"/>
                  </a:lnTo>
                  <a:lnTo>
                    <a:pt x="48" y="8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2" y="8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0" y="18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4" y="82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26" y="78"/>
                  </a:lnTo>
                  <a:lnTo>
                    <a:pt x="20" y="68"/>
                  </a:lnTo>
                  <a:lnTo>
                    <a:pt x="18" y="54"/>
                  </a:lnTo>
                  <a:lnTo>
                    <a:pt x="18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4" name="Freeform 35"/>
            <p:cNvSpPr>
              <a:spLocks/>
            </p:cNvSpPr>
            <p:nvPr/>
          </p:nvSpPr>
          <p:spPr bwMode="auto">
            <a:xfrm>
              <a:off x="256674" y="-60158"/>
              <a:ext cx="144379" cy="160421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2" y="20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18" h="20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5" name="Freeform 36"/>
            <p:cNvSpPr>
              <a:spLocks/>
            </p:cNvSpPr>
            <p:nvPr/>
          </p:nvSpPr>
          <p:spPr bwMode="auto">
            <a:xfrm>
              <a:off x="5743074" y="6067926"/>
              <a:ext cx="962526" cy="978568"/>
            </a:xfrm>
            <a:custGeom>
              <a:avLst/>
              <a:gdLst/>
              <a:ahLst/>
              <a:cxnLst>
                <a:cxn ang="0">
                  <a:pos x="84" y="46"/>
                </a:cxn>
                <a:cxn ang="0">
                  <a:pos x="84" y="46"/>
                </a:cxn>
                <a:cxn ang="0">
                  <a:pos x="86" y="40"/>
                </a:cxn>
                <a:cxn ang="0">
                  <a:pos x="86" y="24"/>
                </a:cxn>
                <a:cxn ang="0">
                  <a:pos x="84" y="16"/>
                </a:cxn>
                <a:cxn ang="0">
                  <a:pos x="80" y="8"/>
                </a:cxn>
                <a:cxn ang="0">
                  <a:pos x="72" y="2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48" y="0"/>
                </a:cxn>
                <a:cxn ang="0">
                  <a:pos x="36" y="2"/>
                </a:cxn>
                <a:cxn ang="0">
                  <a:pos x="24" y="6"/>
                </a:cxn>
                <a:cxn ang="0">
                  <a:pos x="14" y="14"/>
                </a:cxn>
                <a:cxn ang="0">
                  <a:pos x="10" y="20"/>
                </a:cxn>
                <a:cxn ang="0">
                  <a:pos x="6" y="28"/>
                </a:cxn>
                <a:cxn ang="0">
                  <a:pos x="2" y="48"/>
                </a:cxn>
                <a:cxn ang="0">
                  <a:pos x="0" y="74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4" y="102"/>
                </a:cxn>
                <a:cxn ang="0">
                  <a:pos x="14" y="90"/>
                </a:cxn>
                <a:cxn ang="0">
                  <a:pos x="20" y="84"/>
                </a:cxn>
                <a:cxn ang="0">
                  <a:pos x="26" y="78"/>
                </a:cxn>
                <a:cxn ang="0">
                  <a:pos x="36" y="74"/>
                </a:cxn>
                <a:cxn ang="0">
                  <a:pos x="44" y="72"/>
                </a:cxn>
                <a:cxn ang="0">
                  <a:pos x="44" y="72"/>
                </a:cxn>
                <a:cxn ang="0">
                  <a:pos x="40" y="74"/>
                </a:cxn>
                <a:cxn ang="0">
                  <a:pos x="28" y="84"/>
                </a:cxn>
                <a:cxn ang="0">
                  <a:pos x="22" y="90"/>
                </a:cxn>
                <a:cxn ang="0">
                  <a:pos x="16" y="100"/>
                </a:cxn>
                <a:cxn ang="0">
                  <a:pos x="12" y="110"/>
                </a:cxn>
                <a:cxn ang="0">
                  <a:pos x="10" y="122"/>
                </a:cxn>
                <a:cxn ang="0">
                  <a:pos x="10" y="122"/>
                </a:cxn>
                <a:cxn ang="0">
                  <a:pos x="24" y="120"/>
                </a:cxn>
                <a:cxn ang="0">
                  <a:pos x="44" y="118"/>
                </a:cxn>
                <a:cxn ang="0">
                  <a:pos x="70" y="118"/>
                </a:cxn>
                <a:cxn ang="0">
                  <a:pos x="70" y="118"/>
                </a:cxn>
                <a:cxn ang="0">
                  <a:pos x="84" y="116"/>
                </a:cxn>
                <a:cxn ang="0">
                  <a:pos x="96" y="110"/>
                </a:cxn>
                <a:cxn ang="0">
                  <a:pos x="104" y="104"/>
                </a:cxn>
                <a:cxn ang="0">
                  <a:pos x="112" y="96"/>
                </a:cxn>
                <a:cxn ang="0">
                  <a:pos x="118" y="86"/>
                </a:cxn>
                <a:cxn ang="0">
                  <a:pos x="120" y="76"/>
                </a:cxn>
                <a:cxn ang="0">
                  <a:pos x="120" y="68"/>
                </a:cxn>
                <a:cxn ang="0">
                  <a:pos x="118" y="62"/>
                </a:cxn>
                <a:cxn ang="0">
                  <a:pos x="118" y="62"/>
                </a:cxn>
                <a:cxn ang="0">
                  <a:pos x="112" y="56"/>
                </a:cxn>
                <a:cxn ang="0">
                  <a:pos x="106" y="52"/>
                </a:cxn>
                <a:cxn ang="0">
                  <a:pos x="96" y="48"/>
                </a:cxn>
                <a:cxn ang="0">
                  <a:pos x="88" y="46"/>
                </a:cxn>
                <a:cxn ang="0">
                  <a:pos x="84" y="46"/>
                </a:cxn>
                <a:cxn ang="0">
                  <a:pos x="84" y="46"/>
                </a:cxn>
              </a:cxnLst>
              <a:rect l="0" t="0" r="r" b="b"/>
              <a:pathLst>
                <a:path w="120" h="122">
                  <a:moveTo>
                    <a:pt x="84" y="46"/>
                  </a:moveTo>
                  <a:lnTo>
                    <a:pt x="84" y="46"/>
                  </a:lnTo>
                  <a:lnTo>
                    <a:pt x="86" y="40"/>
                  </a:lnTo>
                  <a:lnTo>
                    <a:pt x="86" y="24"/>
                  </a:lnTo>
                  <a:lnTo>
                    <a:pt x="84" y="16"/>
                  </a:lnTo>
                  <a:lnTo>
                    <a:pt x="80" y="8"/>
                  </a:lnTo>
                  <a:lnTo>
                    <a:pt x="72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48" y="0"/>
                  </a:lnTo>
                  <a:lnTo>
                    <a:pt x="36" y="2"/>
                  </a:lnTo>
                  <a:lnTo>
                    <a:pt x="24" y="6"/>
                  </a:lnTo>
                  <a:lnTo>
                    <a:pt x="14" y="14"/>
                  </a:lnTo>
                  <a:lnTo>
                    <a:pt x="10" y="20"/>
                  </a:lnTo>
                  <a:lnTo>
                    <a:pt x="6" y="28"/>
                  </a:lnTo>
                  <a:lnTo>
                    <a:pt x="2" y="48"/>
                  </a:lnTo>
                  <a:lnTo>
                    <a:pt x="0" y="74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4" y="102"/>
                  </a:lnTo>
                  <a:lnTo>
                    <a:pt x="14" y="90"/>
                  </a:lnTo>
                  <a:lnTo>
                    <a:pt x="20" y="84"/>
                  </a:lnTo>
                  <a:lnTo>
                    <a:pt x="26" y="78"/>
                  </a:lnTo>
                  <a:lnTo>
                    <a:pt x="36" y="74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0" y="74"/>
                  </a:lnTo>
                  <a:lnTo>
                    <a:pt x="28" y="84"/>
                  </a:lnTo>
                  <a:lnTo>
                    <a:pt x="22" y="90"/>
                  </a:lnTo>
                  <a:lnTo>
                    <a:pt x="16" y="100"/>
                  </a:lnTo>
                  <a:lnTo>
                    <a:pt x="12" y="110"/>
                  </a:lnTo>
                  <a:lnTo>
                    <a:pt x="10" y="122"/>
                  </a:lnTo>
                  <a:lnTo>
                    <a:pt x="10" y="122"/>
                  </a:lnTo>
                  <a:lnTo>
                    <a:pt x="24" y="120"/>
                  </a:lnTo>
                  <a:lnTo>
                    <a:pt x="44" y="118"/>
                  </a:lnTo>
                  <a:lnTo>
                    <a:pt x="70" y="118"/>
                  </a:lnTo>
                  <a:lnTo>
                    <a:pt x="70" y="118"/>
                  </a:lnTo>
                  <a:lnTo>
                    <a:pt x="84" y="116"/>
                  </a:lnTo>
                  <a:lnTo>
                    <a:pt x="96" y="110"/>
                  </a:lnTo>
                  <a:lnTo>
                    <a:pt x="104" y="104"/>
                  </a:lnTo>
                  <a:lnTo>
                    <a:pt x="112" y="96"/>
                  </a:lnTo>
                  <a:lnTo>
                    <a:pt x="118" y="86"/>
                  </a:lnTo>
                  <a:lnTo>
                    <a:pt x="120" y="76"/>
                  </a:lnTo>
                  <a:lnTo>
                    <a:pt x="120" y="68"/>
                  </a:lnTo>
                  <a:lnTo>
                    <a:pt x="118" y="62"/>
                  </a:lnTo>
                  <a:lnTo>
                    <a:pt x="118" y="62"/>
                  </a:lnTo>
                  <a:lnTo>
                    <a:pt x="112" y="56"/>
                  </a:lnTo>
                  <a:lnTo>
                    <a:pt x="106" y="52"/>
                  </a:lnTo>
                  <a:lnTo>
                    <a:pt x="96" y="48"/>
                  </a:lnTo>
                  <a:lnTo>
                    <a:pt x="88" y="46"/>
                  </a:lnTo>
                  <a:lnTo>
                    <a:pt x="84" y="46"/>
                  </a:lnTo>
                  <a:lnTo>
                    <a:pt x="84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6" name="Freeform 37"/>
            <p:cNvSpPr>
              <a:spLocks/>
            </p:cNvSpPr>
            <p:nvPr/>
          </p:nvSpPr>
          <p:spPr bwMode="auto">
            <a:xfrm>
              <a:off x="5759116" y="7078579"/>
              <a:ext cx="1010653" cy="770021"/>
            </a:xfrm>
            <a:custGeom>
              <a:avLst/>
              <a:gdLst/>
              <a:ahLst/>
              <a:cxnLst>
                <a:cxn ang="0">
                  <a:pos x="120" y="22"/>
                </a:cxn>
                <a:cxn ang="0">
                  <a:pos x="120" y="22"/>
                </a:cxn>
                <a:cxn ang="0">
                  <a:pos x="112" y="14"/>
                </a:cxn>
                <a:cxn ang="0">
                  <a:pos x="106" y="8"/>
                </a:cxn>
                <a:cxn ang="0">
                  <a:pos x="96" y="4"/>
                </a:cxn>
                <a:cxn ang="0">
                  <a:pos x="88" y="2"/>
                </a:cxn>
                <a:cxn ang="0">
                  <a:pos x="70" y="0"/>
                </a:cxn>
                <a:cxn ang="0">
                  <a:pos x="50" y="2"/>
                </a:cxn>
                <a:cxn ang="0">
                  <a:pos x="34" y="4"/>
                </a:cxn>
                <a:cxn ang="0">
                  <a:pos x="20" y="8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16"/>
                </a:cxn>
                <a:cxn ang="0">
                  <a:pos x="34" y="20"/>
                </a:cxn>
                <a:cxn ang="0">
                  <a:pos x="44" y="24"/>
                </a:cxn>
                <a:cxn ang="0">
                  <a:pos x="52" y="30"/>
                </a:cxn>
                <a:cxn ang="0">
                  <a:pos x="62" y="42"/>
                </a:cxn>
                <a:cxn ang="0">
                  <a:pos x="66" y="46"/>
                </a:cxn>
                <a:cxn ang="0">
                  <a:pos x="66" y="46"/>
                </a:cxn>
                <a:cxn ang="0">
                  <a:pos x="56" y="40"/>
                </a:cxn>
                <a:cxn ang="0">
                  <a:pos x="46" y="34"/>
                </a:cxn>
                <a:cxn ang="0">
                  <a:pos x="24" y="28"/>
                </a:cxn>
                <a:cxn ang="0">
                  <a:pos x="6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6" y="28"/>
                </a:cxn>
                <a:cxn ang="0">
                  <a:pos x="14" y="36"/>
                </a:cxn>
                <a:cxn ang="0">
                  <a:pos x="18" y="44"/>
                </a:cxn>
                <a:cxn ang="0">
                  <a:pos x="24" y="54"/>
                </a:cxn>
                <a:cxn ang="0">
                  <a:pos x="40" y="96"/>
                </a:cxn>
                <a:cxn ang="0">
                  <a:pos x="102" y="96"/>
                </a:cxn>
                <a:cxn ang="0">
                  <a:pos x="102" y="96"/>
                </a:cxn>
                <a:cxn ang="0">
                  <a:pos x="100" y="88"/>
                </a:cxn>
                <a:cxn ang="0">
                  <a:pos x="98" y="78"/>
                </a:cxn>
                <a:cxn ang="0">
                  <a:pos x="94" y="70"/>
                </a:cxn>
                <a:cxn ang="0">
                  <a:pos x="94" y="70"/>
                </a:cxn>
                <a:cxn ang="0">
                  <a:pos x="100" y="72"/>
                </a:cxn>
                <a:cxn ang="0">
                  <a:pos x="108" y="70"/>
                </a:cxn>
                <a:cxn ang="0">
                  <a:pos x="114" y="66"/>
                </a:cxn>
                <a:cxn ang="0">
                  <a:pos x="120" y="60"/>
                </a:cxn>
                <a:cxn ang="0">
                  <a:pos x="124" y="52"/>
                </a:cxn>
                <a:cxn ang="0">
                  <a:pos x="126" y="42"/>
                </a:cxn>
                <a:cxn ang="0">
                  <a:pos x="126" y="32"/>
                </a:cxn>
                <a:cxn ang="0">
                  <a:pos x="120" y="22"/>
                </a:cxn>
                <a:cxn ang="0">
                  <a:pos x="120" y="22"/>
                </a:cxn>
              </a:cxnLst>
              <a:rect l="0" t="0" r="r" b="b"/>
              <a:pathLst>
                <a:path w="126" h="96">
                  <a:moveTo>
                    <a:pt x="120" y="22"/>
                  </a:moveTo>
                  <a:lnTo>
                    <a:pt x="120" y="22"/>
                  </a:lnTo>
                  <a:lnTo>
                    <a:pt x="112" y="14"/>
                  </a:lnTo>
                  <a:lnTo>
                    <a:pt x="106" y="8"/>
                  </a:lnTo>
                  <a:lnTo>
                    <a:pt x="96" y="4"/>
                  </a:lnTo>
                  <a:lnTo>
                    <a:pt x="88" y="2"/>
                  </a:lnTo>
                  <a:lnTo>
                    <a:pt x="70" y="0"/>
                  </a:lnTo>
                  <a:lnTo>
                    <a:pt x="50" y="2"/>
                  </a:lnTo>
                  <a:lnTo>
                    <a:pt x="34" y="4"/>
                  </a:lnTo>
                  <a:lnTo>
                    <a:pt x="20" y="8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16"/>
                  </a:lnTo>
                  <a:lnTo>
                    <a:pt x="34" y="20"/>
                  </a:lnTo>
                  <a:lnTo>
                    <a:pt x="44" y="24"/>
                  </a:lnTo>
                  <a:lnTo>
                    <a:pt x="52" y="30"/>
                  </a:lnTo>
                  <a:lnTo>
                    <a:pt x="62" y="42"/>
                  </a:lnTo>
                  <a:lnTo>
                    <a:pt x="66" y="46"/>
                  </a:lnTo>
                  <a:lnTo>
                    <a:pt x="66" y="46"/>
                  </a:lnTo>
                  <a:lnTo>
                    <a:pt x="56" y="40"/>
                  </a:lnTo>
                  <a:lnTo>
                    <a:pt x="46" y="34"/>
                  </a:lnTo>
                  <a:lnTo>
                    <a:pt x="24" y="28"/>
                  </a:lnTo>
                  <a:lnTo>
                    <a:pt x="6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6" y="28"/>
                  </a:lnTo>
                  <a:lnTo>
                    <a:pt x="14" y="36"/>
                  </a:lnTo>
                  <a:lnTo>
                    <a:pt x="18" y="44"/>
                  </a:lnTo>
                  <a:lnTo>
                    <a:pt x="24" y="54"/>
                  </a:lnTo>
                  <a:lnTo>
                    <a:pt x="40" y="96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00" y="88"/>
                  </a:lnTo>
                  <a:lnTo>
                    <a:pt x="98" y="78"/>
                  </a:lnTo>
                  <a:lnTo>
                    <a:pt x="94" y="70"/>
                  </a:lnTo>
                  <a:lnTo>
                    <a:pt x="94" y="70"/>
                  </a:lnTo>
                  <a:lnTo>
                    <a:pt x="100" y="72"/>
                  </a:lnTo>
                  <a:lnTo>
                    <a:pt x="108" y="70"/>
                  </a:lnTo>
                  <a:lnTo>
                    <a:pt x="114" y="66"/>
                  </a:lnTo>
                  <a:lnTo>
                    <a:pt x="120" y="60"/>
                  </a:lnTo>
                  <a:lnTo>
                    <a:pt x="124" y="52"/>
                  </a:lnTo>
                  <a:lnTo>
                    <a:pt x="126" y="42"/>
                  </a:lnTo>
                  <a:lnTo>
                    <a:pt x="126" y="32"/>
                  </a:lnTo>
                  <a:lnTo>
                    <a:pt x="120" y="22"/>
                  </a:lnTo>
                  <a:lnTo>
                    <a:pt x="12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7" name="Freeform 38"/>
            <p:cNvSpPr>
              <a:spLocks/>
            </p:cNvSpPr>
            <p:nvPr/>
          </p:nvSpPr>
          <p:spPr bwMode="auto">
            <a:xfrm>
              <a:off x="5021179" y="7335253"/>
              <a:ext cx="930442" cy="513347"/>
            </a:xfrm>
            <a:custGeom>
              <a:avLst/>
              <a:gdLst/>
              <a:ahLst/>
              <a:cxnLst>
                <a:cxn ang="0">
                  <a:pos x="82" y="6"/>
                </a:cxn>
                <a:cxn ang="0">
                  <a:pos x="82" y="6"/>
                </a:cxn>
                <a:cxn ang="0">
                  <a:pos x="82" y="18"/>
                </a:cxn>
                <a:cxn ang="0">
                  <a:pos x="80" y="30"/>
                </a:cxn>
                <a:cxn ang="0">
                  <a:pos x="76" y="46"/>
                </a:cxn>
                <a:cxn ang="0">
                  <a:pos x="70" y="54"/>
                </a:cxn>
                <a:cxn ang="0">
                  <a:pos x="68" y="58"/>
                </a:cxn>
                <a:cxn ang="0">
                  <a:pos x="68" y="58"/>
                </a:cxn>
                <a:cxn ang="0">
                  <a:pos x="72" y="48"/>
                </a:cxn>
                <a:cxn ang="0">
                  <a:pos x="72" y="36"/>
                </a:cxn>
                <a:cxn ang="0">
                  <a:pos x="70" y="18"/>
                </a:cxn>
                <a:cxn ang="0">
                  <a:pos x="68" y="4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62" y="8"/>
                </a:cxn>
                <a:cxn ang="0">
                  <a:pos x="54" y="16"/>
                </a:cxn>
                <a:cxn ang="0">
                  <a:pos x="46" y="24"/>
                </a:cxn>
                <a:cxn ang="0">
                  <a:pos x="36" y="30"/>
                </a:cxn>
                <a:cxn ang="0">
                  <a:pos x="14" y="46"/>
                </a:cxn>
                <a:cxn ang="0">
                  <a:pos x="6" y="54"/>
                </a:cxn>
                <a:cxn ang="0">
                  <a:pos x="0" y="64"/>
                </a:cxn>
                <a:cxn ang="0">
                  <a:pos x="116" y="64"/>
                </a:cxn>
                <a:cxn ang="0">
                  <a:pos x="116" y="64"/>
                </a:cxn>
                <a:cxn ang="0">
                  <a:pos x="112" y="50"/>
                </a:cxn>
                <a:cxn ang="0">
                  <a:pos x="106" y="36"/>
                </a:cxn>
                <a:cxn ang="0">
                  <a:pos x="100" y="26"/>
                </a:cxn>
                <a:cxn ang="0">
                  <a:pos x="94" y="18"/>
                </a:cxn>
                <a:cxn ang="0">
                  <a:pos x="86" y="8"/>
                </a:cxn>
                <a:cxn ang="0">
                  <a:pos x="82" y="6"/>
                </a:cxn>
                <a:cxn ang="0">
                  <a:pos x="82" y="6"/>
                </a:cxn>
              </a:cxnLst>
              <a:rect l="0" t="0" r="r" b="b"/>
              <a:pathLst>
                <a:path w="116" h="64">
                  <a:moveTo>
                    <a:pt x="82" y="6"/>
                  </a:moveTo>
                  <a:lnTo>
                    <a:pt x="82" y="6"/>
                  </a:lnTo>
                  <a:lnTo>
                    <a:pt x="82" y="18"/>
                  </a:lnTo>
                  <a:lnTo>
                    <a:pt x="80" y="30"/>
                  </a:lnTo>
                  <a:lnTo>
                    <a:pt x="76" y="46"/>
                  </a:lnTo>
                  <a:lnTo>
                    <a:pt x="70" y="54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72" y="48"/>
                  </a:lnTo>
                  <a:lnTo>
                    <a:pt x="72" y="36"/>
                  </a:lnTo>
                  <a:lnTo>
                    <a:pt x="70" y="18"/>
                  </a:lnTo>
                  <a:lnTo>
                    <a:pt x="68" y="4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4" y="16"/>
                  </a:lnTo>
                  <a:lnTo>
                    <a:pt x="46" y="24"/>
                  </a:lnTo>
                  <a:lnTo>
                    <a:pt x="36" y="30"/>
                  </a:lnTo>
                  <a:lnTo>
                    <a:pt x="14" y="46"/>
                  </a:lnTo>
                  <a:lnTo>
                    <a:pt x="6" y="54"/>
                  </a:lnTo>
                  <a:lnTo>
                    <a:pt x="0" y="64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12" y="50"/>
                  </a:lnTo>
                  <a:lnTo>
                    <a:pt x="106" y="36"/>
                  </a:lnTo>
                  <a:lnTo>
                    <a:pt x="100" y="26"/>
                  </a:lnTo>
                  <a:lnTo>
                    <a:pt x="94" y="18"/>
                  </a:lnTo>
                  <a:lnTo>
                    <a:pt x="86" y="8"/>
                  </a:lnTo>
                  <a:lnTo>
                    <a:pt x="82" y="6"/>
                  </a:lnTo>
                  <a:lnTo>
                    <a:pt x="8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8" name="Freeform 39"/>
            <p:cNvSpPr>
              <a:spLocks/>
            </p:cNvSpPr>
            <p:nvPr/>
          </p:nvSpPr>
          <p:spPr bwMode="auto">
            <a:xfrm>
              <a:off x="4363453" y="6741695"/>
              <a:ext cx="1010653" cy="1058779"/>
            </a:xfrm>
            <a:custGeom>
              <a:avLst/>
              <a:gdLst/>
              <a:ahLst/>
              <a:cxnLst>
                <a:cxn ang="0">
                  <a:pos x="66" y="66"/>
                </a:cxn>
                <a:cxn ang="0">
                  <a:pos x="66" y="66"/>
                </a:cxn>
                <a:cxn ang="0">
                  <a:pos x="74" y="66"/>
                </a:cxn>
                <a:cxn ang="0">
                  <a:pos x="84" y="62"/>
                </a:cxn>
                <a:cxn ang="0">
                  <a:pos x="104" y="52"/>
                </a:cxn>
                <a:cxn ang="0">
                  <a:pos x="124" y="40"/>
                </a:cxn>
                <a:cxn ang="0">
                  <a:pos x="124" y="40"/>
                </a:cxn>
                <a:cxn ang="0">
                  <a:pos x="116" y="38"/>
                </a:cxn>
                <a:cxn ang="0">
                  <a:pos x="108" y="36"/>
                </a:cxn>
                <a:cxn ang="0">
                  <a:pos x="92" y="30"/>
                </a:cxn>
                <a:cxn ang="0">
                  <a:pos x="62" y="10"/>
                </a:cxn>
                <a:cxn ang="0">
                  <a:pos x="48" y="4"/>
                </a:cxn>
                <a:cxn ang="0">
                  <a:pos x="40" y="2"/>
                </a:cxn>
                <a:cxn ang="0">
                  <a:pos x="34" y="0"/>
                </a:cxn>
                <a:cxn ang="0">
                  <a:pos x="26" y="2"/>
                </a:cxn>
                <a:cxn ang="0">
                  <a:pos x="20" y="4"/>
                </a:cxn>
                <a:cxn ang="0">
                  <a:pos x="14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28"/>
                </a:cxn>
                <a:cxn ang="0">
                  <a:pos x="0" y="38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14" y="66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10" y="80"/>
                </a:cxn>
                <a:cxn ang="0">
                  <a:pos x="6" y="92"/>
                </a:cxn>
                <a:cxn ang="0">
                  <a:pos x="8" y="102"/>
                </a:cxn>
                <a:cxn ang="0">
                  <a:pos x="12" y="112"/>
                </a:cxn>
                <a:cxn ang="0">
                  <a:pos x="20" y="122"/>
                </a:cxn>
                <a:cxn ang="0">
                  <a:pos x="30" y="128"/>
                </a:cxn>
                <a:cxn ang="0">
                  <a:pos x="42" y="132"/>
                </a:cxn>
                <a:cxn ang="0">
                  <a:pos x="58" y="132"/>
                </a:cxn>
                <a:cxn ang="0">
                  <a:pos x="58" y="132"/>
                </a:cxn>
                <a:cxn ang="0">
                  <a:pos x="66" y="130"/>
                </a:cxn>
                <a:cxn ang="0">
                  <a:pos x="72" y="126"/>
                </a:cxn>
                <a:cxn ang="0">
                  <a:pos x="86" y="118"/>
                </a:cxn>
                <a:cxn ang="0">
                  <a:pos x="98" y="106"/>
                </a:cxn>
                <a:cxn ang="0">
                  <a:pos x="108" y="92"/>
                </a:cxn>
                <a:cxn ang="0">
                  <a:pos x="120" y="68"/>
                </a:cxn>
                <a:cxn ang="0">
                  <a:pos x="126" y="58"/>
                </a:cxn>
                <a:cxn ang="0">
                  <a:pos x="126" y="58"/>
                </a:cxn>
                <a:cxn ang="0">
                  <a:pos x="112" y="62"/>
                </a:cxn>
                <a:cxn ang="0">
                  <a:pos x="100" y="66"/>
                </a:cxn>
                <a:cxn ang="0">
                  <a:pos x="82" y="68"/>
                </a:cxn>
                <a:cxn ang="0">
                  <a:pos x="70" y="68"/>
                </a:cxn>
                <a:cxn ang="0">
                  <a:pos x="66" y="66"/>
                </a:cxn>
                <a:cxn ang="0">
                  <a:pos x="66" y="66"/>
                </a:cxn>
              </a:cxnLst>
              <a:rect l="0" t="0" r="r" b="b"/>
              <a:pathLst>
                <a:path w="126" h="132">
                  <a:moveTo>
                    <a:pt x="66" y="66"/>
                  </a:moveTo>
                  <a:lnTo>
                    <a:pt x="66" y="66"/>
                  </a:lnTo>
                  <a:lnTo>
                    <a:pt x="74" y="66"/>
                  </a:lnTo>
                  <a:lnTo>
                    <a:pt x="84" y="62"/>
                  </a:lnTo>
                  <a:lnTo>
                    <a:pt x="104" y="52"/>
                  </a:lnTo>
                  <a:lnTo>
                    <a:pt x="124" y="40"/>
                  </a:lnTo>
                  <a:lnTo>
                    <a:pt x="124" y="40"/>
                  </a:lnTo>
                  <a:lnTo>
                    <a:pt x="116" y="38"/>
                  </a:lnTo>
                  <a:lnTo>
                    <a:pt x="108" y="36"/>
                  </a:lnTo>
                  <a:lnTo>
                    <a:pt x="92" y="30"/>
                  </a:lnTo>
                  <a:lnTo>
                    <a:pt x="62" y="10"/>
                  </a:lnTo>
                  <a:lnTo>
                    <a:pt x="48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6" y="2"/>
                  </a:lnTo>
                  <a:lnTo>
                    <a:pt x="20" y="4"/>
                  </a:lnTo>
                  <a:lnTo>
                    <a:pt x="14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28"/>
                  </a:lnTo>
                  <a:lnTo>
                    <a:pt x="0" y="38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14" y="66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0" y="80"/>
                  </a:lnTo>
                  <a:lnTo>
                    <a:pt x="6" y="92"/>
                  </a:lnTo>
                  <a:lnTo>
                    <a:pt x="8" y="102"/>
                  </a:lnTo>
                  <a:lnTo>
                    <a:pt x="12" y="112"/>
                  </a:lnTo>
                  <a:lnTo>
                    <a:pt x="20" y="122"/>
                  </a:lnTo>
                  <a:lnTo>
                    <a:pt x="30" y="128"/>
                  </a:lnTo>
                  <a:lnTo>
                    <a:pt x="42" y="132"/>
                  </a:lnTo>
                  <a:lnTo>
                    <a:pt x="58" y="132"/>
                  </a:lnTo>
                  <a:lnTo>
                    <a:pt x="58" y="132"/>
                  </a:lnTo>
                  <a:lnTo>
                    <a:pt x="66" y="130"/>
                  </a:lnTo>
                  <a:lnTo>
                    <a:pt x="72" y="126"/>
                  </a:lnTo>
                  <a:lnTo>
                    <a:pt x="86" y="118"/>
                  </a:lnTo>
                  <a:lnTo>
                    <a:pt x="98" y="106"/>
                  </a:lnTo>
                  <a:lnTo>
                    <a:pt x="108" y="92"/>
                  </a:lnTo>
                  <a:lnTo>
                    <a:pt x="120" y="68"/>
                  </a:lnTo>
                  <a:lnTo>
                    <a:pt x="126" y="58"/>
                  </a:lnTo>
                  <a:lnTo>
                    <a:pt x="126" y="58"/>
                  </a:lnTo>
                  <a:lnTo>
                    <a:pt x="112" y="62"/>
                  </a:lnTo>
                  <a:lnTo>
                    <a:pt x="100" y="66"/>
                  </a:lnTo>
                  <a:lnTo>
                    <a:pt x="82" y="68"/>
                  </a:lnTo>
                  <a:lnTo>
                    <a:pt x="70" y="68"/>
                  </a:lnTo>
                  <a:lnTo>
                    <a:pt x="66" y="66"/>
                  </a:lnTo>
                  <a:lnTo>
                    <a:pt x="6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9" name="Freeform 40"/>
            <p:cNvSpPr>
              <a:spLocks/>
            </p:cNvSpPr>
            <p:nvPr/>
          </p:nvSpPr>
          <p:spPr bwMode="auto">
            <a:xfrm>
              <a:off x="4796589" y="5811253"/>
              <a:ext cx="930442" cy="1042737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80" y="0"/>
                </a:cxn>
                <a:cxn ang="0">
                  <a:pos x="72" y="0"/>
                </a:cxn>
                <a:cxn ang="0">
                  <a:pos x="66" y="4"/>
                </a:cxn>
                <a:cxn ang="0">
                  <a:pos x="60" y="8"/>
                </a:cxn>
                <a:cxn ang="0">
                  <a:pos x="56" y="14"/>
                </a:cxn>
                <a:cxn ang="0">
                  <a:pos x="50" y="22"/>
                </a:cxn>
                <a:cxn ang="0">
                  <a:pos x="50" y="28"/>
                </a:cxn>
                <a:cxn ang="0">
                  <a:pos x="50" y="28"/>
                </a:cxn>
                <a:cxn ang="0">
                  <a:pos x="42" y="28"/>
                </a:cxn>
                <a:cxn ang="0">
                  <a:pos x="28" y="28"/>
                </a:cxn>
                <a:cxn ang="0">
                  <a:pos x="20" y="30"/>
                </a:cxn>
                <a:cxn ang="0">
                  <a:pos x="12" y="34"/>
                </a:cxn>
                <a:cxn ang="0">
                  <a:pos x="6" y="40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0" y="60"/>
                </a:cxn>
                <a:cxn ang="0">
                  <a:pos x="0" y="72"/>
                </a:cxn>
                <a:cxn ang="0">
                  <a:pos x="4" y="84"/>
                </a:cxn>
                <a:cxn ang="0">
                  <a:pos x="10" y="96"/>
                </a:cxn>
                <a:cxn ang="0">
                  <a:pos x="20" y="106"/>
                </a:cxn>
                <a:cxn ang="0">
                  <a:pos x="36" y="114"/>
                </a:cxn>
                <a:cxn ang="0">
                  <a:pos x="56" y="122"/>
                </a:cxn>
                <a:cxn ang="0">
                  <a:pos x="84" y="130"/>
                </a:cxn>
                <a:cxn ang="0">
                  <a:pos x="84" y="130"/>
                </a:cxn>
                <a:cxn ang="0">
                  <a:pos x="80" y="126"/>
                </a:cxn>
                <a:cxn ang="0">
                  <a:pos x="74" y="116"/>
                </a:cxn>
                <a:cxn ang="0">
                  <a:pos x="68" y="102"/>
                </a:cxn>
                <a:cxn ang="0">
                  <a:pos x="66" y="92"/>
                </a:cxn>
                <a:cxn ang="0">
                  <a:pos x="64" y="82"/>
                </a:cxn>
                <a:cxn ang="0">
                  <a:pos x="64" y="82"/>
                </a:cxn>
                <a:cxn ang="0">
                  <a:pos x="78" y="100"/>
                </a:cxn>
                <a:cxn ang="0">
                  <a:pos x="90" y="116"/>
                </a:cxn>
                <a:cxn ang="0">
                  <a:pos x="98" y="122"/>
                </a:cxn>
                <a:cxn ang="0">
                  <a:pos x="106" y="128"/>
                </a:cxn>
                <a:cxn ang="0">
                  <a:pos x="106" y="128"/>
                </a:cxn>
                <a:cxn ang="0">
                  <a:pos x="106" y="98"/>
                </a:cxn>
                <a:cxn ang="0">
                  <a:pos x="108" y="70"/>
                </a:cxn>
                <a:cxn ang="0">
                  <a:pos x="112" y="56"/>
                </a:cxn>
                <a:cxn ang="0">
                  <a:pos x="116" y="42"/>
                </a:cxn>
                <a:cxn ang="0">
                  <a:pos x="116" y="42"/>
                </a:cxn>
                <a:cxn ang="0">
                  <a:pos x="116" y="34"/>
                </a:cxn>
                <a:cxn ang="0">
                  <a:pos x="116" y="26"/>
                </a:cxn>
                <a:cxn ang="0">
                  <a:pos x="114" y="18"/>
                </a:cxn>
                <a:cxn ang="0">
                  <a:pos x="110" y="12"/>
                </a:cxn>
                <a:cxn ang="0">
                  <a:pos x="104" y="6"/>
                </a:cxn>
                <a:cxn ang="0">
                  <a:pos x="96" y="2"/>
                </a:cxn>
                <a:cxn ang="0">
                  <a:pos x="88" y="0"/>
                </a:cxn>
                <a:cxn ang="0">
                  <a:pos x="80" y="0"/>
                </a:cxn>
                <a:cxn ang="0">
                  <a:pos x="80" y="0"/>
                </a:cxn>
              </a:cxnLst>
              <a:rect l="0" t="0" r="r" b="b"/>
              <a:pathLst>
                <a:path w="116" h="130">
                  <a:moveTo>
                    <a:pt x="80" y="0"/>
                  </a:moveTo>
                  <a:lnTo>
                    <a:pt x="80" y="0"/>
                  </a:lnTo>
                  <a:lnTo>
                    <a:pt x="72" y="0"/>
                  </a:lnTo>
                  <a:lnTo>
                    <a:pt x="66" y="4"/>
                  </a:lnTo>
                  <a:lnTo>
                    <a:pt x="60" y="8"/>
                  </a:lnTo>
                  <a:lnTo>
                    <a:pt x="56" y="14"/>
                  </a:lnTo>
                  <a:lnTo>
                    <a:pt x="50" y="22"/>
                  </a:lnTo>
                  <a:lnTo>
                    <a:pt x="50" y="28"/>
                  </a:lnTo>
                  <a:lnTo>
                    <a:pt x="50" y="28"/>
                  </a:lnTo>
                  <a:lnTo>
                    <a:pt x="42" y="28"/>
                  </a:lnTo>
                  <a:lnTo>
                    <a:pt x="28" y="28"/>
                  </a:lnTo>
                  <a:lnTo>
                    <a:pt x="20" y="30"/>
                  </a:lnTo>
                  <a:lnTo>
                    <a:pt x="12" y="34"/>
                  </a:lnTo>
                  <a:lnTo>
                    <a:pt x="6" y="4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10" y="96"/>
                  </a:lnTo>
                  <a:lnTo>
                    <a:pt x="20" y="106"/>
                  </a:lnTo>
                  <a:lnTo>
                    <a:pt x="36" y="114"/>
                  </a:lnTo>
                  <a:lnTo>
                    <a:pt x="56" y="122"/>
                  </a:lnTo>
                  <a:lnTo>
                    <a:pt x="84" y="130"/>
                  </a:lnTo>
                  <a:lnTo>
                    <a:pt x="84" y="130"/>
                  </a:lnTo>
                  <a:lnTo>
                    <a:pt x="80" y="126"/>
                  </a:lnTo>
                  <a:lnTo>
                    <a:pt x="74" y="116"/>
                  </a:lnTo>
                  <a:lnTo>
                    <a:pt x="68" y="102"/>
                  </a:lnTo>
                  <a:lnTo>
                    <a:pt x="66" y="92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78" y="100"/>
                  </a:lnTo>
                  <a:lnTo>
                    <a:pt x="90" y="116"/>
                  </a:lnTo>
                  <a:lnTo>
                    <a:pt x="98" y="122"/>
                  </a:lnTo>
                  <a:lnTo>
                    <a:pt x="106" y="128"/>
                  </a:lnTo>
                  <a:lnTo>
                    <a:pt x="106" y="128"/>
                  </a:lnTo>
                  <a:lnTo>
                    <a:pt x="106" y="98"/>
                  </a:lnTo>
                  <a:lnTo>
                    <a:pt x="108" y="70"/>
                  </a:lnTo>
                  <a:lnTo>
                    <a:pt x="112" y="56"/>
                  </a:lnTo>
                  <a:lnTo>
                    <a:pt x="116" y="42"/>
                  </a:lnTo>
                  <a:lnTo>
                    <a:pt x="116" y="42"/>
                  </a:lnTo>
                  <a:lnTo>
                    <a:pt x="116" y="34"/>
                  </a:lnTo>
                  <a:lnTo>
                    <a:pt x="116" y="26"/>
                  </a:lnTo>
                  <a:lnTo>
                    <a:pt x="114" y="18"/>
                  </a:lnTo>
                  <a:lnTo>
                    <a:pt x="110" y="12"/>
                  </a:lnTo>
                  <a:lnTo>
                    <a:pt x="104" y="6"/>
                  </a:lnTo>
                  <a:lnTo>
                    <a:pt x="96" y="2"/>
                  </a:lnTo>
                  <a:lnTo>
                    <a:pt x="88" y="0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0" name="Freeform 41"/>
            <p:cNvSpPr>
              <a:spLocks/>
            </p:cNvSpPr>
            <p:nvPr/>
          </p:nvSpPr>
          <p:spPr bwMode="auto">
            <a:xfrm>
              <a:off x="5470358" y="6982326"/>
              <a:ext cx="224589" cy="256674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8" y="30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20" y="30"/>
                </a:cxn>
                <a:cxn ang="0">
                  <a:pos x="24" y="28"/>
                </a:cxn>
                <a:cxn ang="0">
                  <a:pos x="26" y="22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6" y="10"/>
                </a:cxn>
                <a:cxn ang="0">
                  <a:pos x="24" y="6"/>
                </a:cxn>
                <a:cxn ang="0">
                  <a:pos x="20" y="2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28" h="32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8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0" y="30"/>
                  </a:lnTo>
                  <a:lnTo>
                    <a:pt x="24" y="28"/>
                  </a:lnTo>
                  <a:lnTo>
                    <a:pt x="26" y="22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6" y="10"/>
                  </a:lnTo>
                  <a:lnTo>
                    <a:pt x="24" y="6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1" name="Freeform 42"/>
            <p:cNvSpPr>
              <a:spLocks/>
            </p:cNvSpPr>
            <p:nvPr/>
          </p:nvSpPr>
          <p:spPr bwMode="auto">
            <a:xfrm>
              <a:off x="3192379" y="725905"/>
              <a:ext cx="1042737" cy="1058779"/>
            </a:xfrm>
            <a:custGeom>
              <a:avLst/>
              <a:gdLst/>
              <a:ahLst/>
              <a:cxnLst>
                <a:cxn ang="0">
                  <a:pos x="10" y="132"/>
                </a:cxn>
                <a:cxn ang="0">
                  <a:pos x="10" y="132"/>
                </a:cxn>
                <a:cxn ang="0">
                  <a:pos x="26" y="128"/>
                </a:cxn>
                <a:cxn ang="0">
                  <a:pos x="48" y="126"/>
                </a:cxn>
                <a:cxn ang="0">
                  <a:pos x="74" y="126"/>
                </a:cxn>
                <a:cxn ang="0">
                  <a:pos x="74" y="126"/>
                </a:cxn>
                <a:cxn ang="0">
                  <a:pos x="90" y="124"/>
                </a:cxn>
                <a:cxn ang="0">
                  <a:pos x="102" y="120"/>
                </a:cxn>
                <a:cxn ang="0">
                  <a:pos x="112" y="112"/>
                </a:cxn>
                <a:cxn ang="0">
                  <a:pos x="122" y="102"/>
                </a:cxn>
                <a:cxn ang="0">
                  <a:pos x="126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6" y="66"/>
                </a:cxn>
                <a:cxn ang="0">
                  <a:pos x="126" y="66"/>
                </a:cxn>
                <a:cxn ang="0">
                  <a:pos x="120" y="60"/>
                </a:cxn>
                <a:cxn ang="0">
                  <a:pos x="114" y="56"/>
                </a:cxn>
                <a:cxn ang="0">
                  <a:pos x="104" y="52"/>
                </a:cxn>
                <a:cxn ang="0">
                  <a:pos x="94" y="50"/>
                </a:cxn>
                <a:cxn ang="0">
                  <a:pos x="90" y="50"/>
                </a:cxn>
                <a:cxn ang="0">
                  <a:pos x="90" y="50"/>
                </a:cxn>
                <a:cxn ang="0">
                  <a:pos x="92" y="42"/>
                </a:cxn>
                <a:cxn ang="0">
                  <a:pos x="92" y="34"/>
                </a:cxn>
                <a:cxn ang="0">
                  <a:pos x="92" y="26"/>
                </a:cxn>
                <a:cxn ang="0">
                  <a:pos x="90" y="16"/>
                </a:cxn>
                <a:cxn ang="0">
                  <a:pos x="84" y="8"/>
                </a:cxn>
                <a:cxn ang="0">
                  <a:pos x="78" y="2"/>
                </a:cxn>
                <a:cxn ang="0">
                  <a:pos x="72" y="2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8"/>
                </a:cxn>
                <a:cxn ang="0">
                  <a:pos x="20" y="12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0" y="90"/>
                </a:cxn>
                <a:cxn ang="0">
                  <a:pos x="24" y="98"/>
                </a:cxn>
                <a:cxn ang="0">
                  <a:pos x="18" y="106"/>
                </a:cxn>
                <a:cxn ang="0">
                  <a:pos x="12" y="118"/>
                </a:cxn>
                <a:cxn ang="0">
                  <a:pos x="10" y="132"/>
                </a:cxn>
                <a:cxn ang="0">
                  <a:pos x="10" y="132"/>
                </a:cxn>
              </a:cxnLst>
              <a:rect l="0" t="0" r="r" b="b"/>
              <a:pathLst>
                <a:path w="130" h="132">
                  <a:moveTo>
                    <a:pt x="10" y="132"/>
                  </a:moveTo>
                  <a:lnTo>
                    <a:pt x="10" y="132"/>
                  </a:lnTo>
                  <a:lnTo>
                    <a:pt x="26" y="128"/>
                  </a:lnTo>
                  <a:lnTo>
                    <a:pt x="48" y="126"/>
                  </a:lnTo>
                  <a:lnTo>
                    <a:pt x="74" y="126"/>
                  </a:lnTo>
                  <a:lnTo>
                    <a:pt x="74" y="126"/>
                  </a:lnTo>
                  <a:lnTo>
                    <a:pt x="90" y="124"/>
                  </a:lnTo>
                  <a:lnTo>
                    <a:pt x="102" y="120"/>
                  </a:lnTo>
                  <a:lnTo>
                    <a:pt x="112" y="112"/>
                  </a:lnTo>
                  <a:lnTo>
                    <a:pt x="122" y="102"/>
                  </a:lnTo>
                  <a:lnTo>
                    <a:pt x="126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0" y="60"/>
                  </a:lnTo>
                  <a:lnTo>
                    <a:pt x="114" y="56"/>
                  </a:lnTo>
                  <a:lnTo>
                    <a:pt x="104" y="52"/>
                  </a:lnTo>
                  <a:lnTo>
                    <a:pt x="94" y="50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92" y="42"/>
                  </a:lnTo>
                  <a:lnTo>
                    <a:pt x="92" y="34"/>
                  </a:lnTo>
                  <a:lnTo>
                    <a:pt x="92" y="26"/>
                  </a:lnTo>
                  <a:lnTo>
                    <a:pt x="90" y="16"/>
                  </a:lnTo>
                  <a:lnTo>
                    <a:pt x="84" y="8"/>
                  </a:lnTo>
                  <a:lnTo>
                    <a:pt x="78" y="2"/>
                  </a:lnTo>
                  <a:lnTo>
                    <a:pt x="72" y="2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0" y="90"/>
                  </a:lnTo>
                  <a:lnTo>
                    <a:pt x="24" y="98"/>
                  </a:lnTo>
                  <a:lnTo>
                    <a:pt x="18" y="106"/>
                  </a:lnTo>
                  <a:lnTo>
                    <a:pt x="12" y="118"/>
                  </a:lnTo>
                  <a:lnTo>
                    <a:pt x="10" y="132"/>
                  </a:lnTo>
                  <a:lnTo>
                    <a:pt x="10" y="1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2" name="Freeform 43"/>
            <p:cNvSpPr>
              <a:spLocks/>
            </p:cNvSpPr>
            <p:nvPr/>
          </p:nvSpPr>
          <p:spPr bwMode="auto">
            <a:xfrm>
              <a:off x="3208421" y="1816768"/>
              <a:ext cx="1090863" cy="1074821"/>
            </a:xfrm>
            <a:custGeom>
              <a:avLst/>
              <a:gdLst/>
              <a:ahLst/>
              <a:cxnLst>
                <a:cxn ang="0">
                  <a:pos x="128" y="22"/>
                </a:cxn>
                <a:cxn ang="0">
                  <a:pos x="128" y="22"/>
                </a:cxn>
                <a:cxn ang="0">
                  <a:pos x="134" y="34"/>
                </a:cxn>
                <a:cxn ang="0">
                  <a:pos x="136" y="44"/>
                </a:cxn>
                <a:cxn ang="0">
                  <a:pos x="134" y="54"/>
                </a:cxn>
                <a:cxn ang="0">
                  <a:pos x="130" y="64"/>
                </a:cxn>
                <a:cxn ang="0">
                  <a:pos x="124" y="70"/>
                </a:cxn>
                <a:cxn ang="0">
                  <a:pos x="116" y="76"/>
                </a:cxn>
                <a:cxn ang="0">
                  <a:pos x="108" y="76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04" y="82"/>
                </a:cxn>
                <a:cxn ang="0">
                  <a:pos x="110" y="96"/>
                </a:cxn>
                <a:cxn ang="0">
                  <a:pos x="110" y="106"/>
                </a:cxn>
                <a:cxn ang="0">
                  <a:pos x="108" y="114"/>
                </a:cxn>
                <a:cxn ang="0">
                  <a:pos x="104" y="122"/>
                </a:cxn>
                <a:cxn ang="0">
                  <a:pos x="94" y="130"/>
                </a:cxn>
                <a:cxn ang="0">
                  <a:pos x="94" y="130"/>
                </a:cxn>
                <a:cxn ang="0">
                  <a:pos x="84" y="134"/>
                </a:cxn>
                <a:cxn ang="0">
                  <a:pos x="74" y="134"/>
                </a:cxn>
                <a:cxn ang="0">
                  <a:pos x="66" y="132"/>
                </a:cxn>
                <a:cxn ang="0">
                  <a:pos x="58" y="128"/>
                </a:cxn>
                <a:cxn ang="0">
                  <a:pos x="54" y="122"/>
                </a:cxn>
                <a:cxn ang="0">
                  <a:pos x="48" y="116"/>
                </a:cxn>
                <a:cxn ang="0">
                  <a:pos x="40" y="96"/>
                </a:cxn>
                <a:cxn ang="0">
                  <a:pos x="32" y="74"/>
                </a:cxn>
                <a:cxn ang="0">
                  <a:pos x="24" y="54"/>
                </a:cxn>
                <a:cxn ang="0">
                  <a:pos x="20" y="44"/>
                </a:cxn>
                <a:cxn ang="0">
                  <a:pos x="14" y="36"/>
                </a:cxn>
                <a:cxn ang="0">
                  <a:pos x="8" y="30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26"/>
                </a:cxn>
                <a:cxn ang="0">
                  <a:pos x="26" y="30"/>
                </a:cxn>
                <a:cxn ang="0">
                  <a:pos x="50" y="36"/>
                </a:cxn>
                <a:cxn ang="0">
                  <a:pos x="62" y="42"/>
                </a:cxn>
                <a:cxn ang="0">
                  <a:pos x="70" y="48"/>
                </a:cxn>
                <a:cxn ang="0">
                  <a:pos x="70" y="48"/>
                </a:cxn>
                <a:cxn ang="0">
                  <a:pos x="68" y="44"/>
                </a:cxn>
                <a:cxn ang="0">
                  <a:pos x="56" y="32"/>
                </a:cxn>
                <a:cxn ang="0">
                  <a:pos x="48" y="26"/>
                </a:cxn>
                <a:cxn ang="0">
                  <a:pos x="36" y="20"/>
                </a:cxn>
                <a:cxn ang="0">
                  <a:pos x="22" y="16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8"/>
                </a:cxn>
                <a:cxn ang="0">
                  <a:pos x="36" y="4"/>
                </a:cxn>
                <a:cxn ang="0">
                  <a:pos x="54" y="0"/>
                </a:cxn>
                <a:cxn ang="0">
                  <a:pos x="74" y="0"/>
                </a:cxn>
                <a:cxn ang="0">
                  <a:pos x="94" y="2"/>
                </a:cxn>
                <a:cxn ang="0">
                  <a:pos x="104" y="4"/>
                </a:cxn>
                <a:cxn ang="0">
                  <a:pos x="114" y="8"/>
                </a:cxn>
                <a:cxn ang="0">
                  <a:pos x="122" y="14"/>
                </a:cxn>
                <a:cxn ang="0">
                  <a:pos x="128" y="22"/>
                </a:cxn>
                <a:cxn ang="0">
                  <a:pos x="128" y="22"/>
                </a:cxn>
              </a:cxnLst>
              <a:rect l="0" t="0" r="r" b="b"/>
              <a:pathLst>
                <a:path w="136" h="134">
                  <a:moveTo>
                    <a:pt x="128" y="22"/>
                  </a:moveTo>
                  <a:lnTo>
                    <a:pt x="128" y="22"/>
                  </a:lnTo>
                  <a:lnTo>
                    <a:pt x="134" y="34"/>
                  </a:lnTo>
                  <a:lnTo>
                    <a:pt x="136" y="44"/>
                  </a:lnTo>
                  <a:lnTo>
                    <a:pt x="134" y="54"/>
                  </a:lnTo>
                  <a:lnTo>
                    <a:pt x="130" y="64"/>
                  </a:lnTo>
                  <a:lnTo>
                    <a:pt x="124" y="70"/>
                  </a:lnTo>
                  <a:lnTo>
                    <a:pt x="116" y="76"/>
                  </a:lnTo>
                  <a:lnTo>
                    <a:pt x="108" y="76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04" y="82"/>
                  </a:lnTo>
                  <a:lnTo>
                    <a:pt x="110" y="96"/>
                  </a:lnTo>
                  <a:lnTo>
                    <a:pt x="110" y="106"/>
                  </a:lnTo>
                  <a:lnTo>
                    <a:pt x="108" y="114"/>
                  </a:lnTo>
                  <a:lnTo>
                    <a:pt x="104" y="122"/>
                  </a:lnTo>
                  <a:lnTo>
                    <a:pt x="94" y="130"/>
                  </a:lnTo>
                  <a:lnTo>
                    <a:pt x="94" y="130"/>
                  </a:lnTo>
                  <a:lnTo>
                    <a:pt x="84" y="134"/>
                  </a:lnTo>
                  <a:lnTo>
                    <a:pt x="74" y="134"/>
                  </a:lnTo>
                  <a:lnTo>
                    <a:pt x="66" y="132"/>
                  </a:lnTo>
                  <a:lnTo>
                    <a:pt x="58" y="128"/>
                  </a:lnTo>
                  <a:lnTo>
                    <a:pt x="54" y="122"/>
                  </a:lnTo>
                  <a:lnTo>
                    <a:pt x="48" y="116"/>
                  </a:lnTo>
                  <a:lnTo>
                    <a:pt x="40" y="96"/>
                  </a:lnTo>
                  <a:lnTo>
                    <a:pt x="32" y="74"/>
                  </a:lnTo>
                  <a:lnTo>
                    <a:pt x="24" y="54"/>
                  </a:lnTo>
                  <a:lnTo>
                    <a:pt x="20" y="44"/>
                  </a:lnTo>
                  <a:lnTo>
                    <a:pt x="14" y="36"/>
                  </a:lnTo>
                  <a:lnTo>
                    <a:pt x="8" y="3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26"/>
                  </a:lnTo>
                  <a:lnTo>
                    <a:pt x="26" y="30"/>
                  </a:lnTo>
                  <a:lnTo>
                    <a:pt x="50" y="36"/>
                  </a:lnTo>
                  <a:lnTo>
                    <a:pt x="62" y="42"/>
                  </a:lnTo>
                  <a:lnTo>
                    <a:pt x="70" y="48"/>
                  </a:lnTo>
                  <a:lnTo>
                    <a:pt x="70" y="48"/>
                  </a:lnTo>
                  <a:lnTo>
                    <a:pt x="68" y="44"/>
                  </a:lnTo>
                  <a:lnTo>
                    <a:pt x="56" y="32"/>
                  </a:lnTo>
                  <a:lnTo>
                    <a:pt x="48" y="26"/>
                  </a:lnTo>
                  <a:lnTo>
                    <a:pt x="36" y="20"/>
                  </a:lnTo>
                  <a:lnTo>
                    <a:pt x="22" y="16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8"/>
                  </a:lnTo>
                  <a:lnTo>
                    <a:pt x="36" y="4"/>
                  </a:lnTo>
                  <a:lnTo>
                    <a:pt x="54" y="0"/>
                  </a:lnTo>
                  <a:lnTo>
                    <a:pt x="74" y="0"/>
                  </a:lnTo>
                  <a:lnTo>
                    <a:pt x="94" y="2"/>
                  </a:lnTo>
                  <a:lnTo>
                    <a:pt x="104" y="4"/>
                  </a:lnTo>
                  <a:lnTo>
                    <a:pt x="114" y="8"/>
                  </a:lnTo>
                  <a:lnTo>
                    <a:pt x="122" y="14"/>
                  </a:lnTo>
                  <a:lnTo>
                    <a:pt x="128" y="22"/>
                  </a:lnTo>
                  <a:lnTo>
                    <a:pt x="128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3" name="Freeform 44"/>
            <p:cNvSpPr>
              <a:spLocks/>
            </p:cNvSpPr>
            <p:nvPr/>
          </p:nvSpPr>
          <p:spPr bwMode="auto">
            <a:xfrm>
              <a:off x="2406316" y="2089484"/>
              <a:ext cx="1042737" cy="1074821"/>
            </a:xfrm>
            <a:custGeom>
              <a:avLst/>
              <a:gdLst/>
              <a:ahLst/>
              <a:cxnLst>
                <a:cxn ang="0">
                  <a:pos x="90" y="6"/>
                </a:cxn>
                <a:cxn ang="0">
                  <a:pos x="90" y="6"/>
                </a:cxn>
                <a:cxn ang="0">
                  <a:pos x="94" y="10"/>
                </a:cxn>
                <a:cxn ang="0">
                  <a:pos x="104" y="20"/>
                </a:cxn>
                <a:cxn ang="0">
                  <a:pos x="110" y="30"/>
                </a:cxn>
                <a:cxn ang="0">
                  <a:pos x="116" y="40"/>
                </a:cxn>
                <a:cxn ang="0">
                  <a:pos x="122" y="56"/>
                </a:cxn>
                <a:cxn ang="0">
                  <a:pos x="128" y="72"/>
                </a:cxn>
                <a:cxn ang="0">
                  <a:pos x="128" y="72"/>
                </a:cxn>
                <a:cxn ang="0">
                  <a:pos x="130" y="84"/>
                </a:cxn>
                <a:cxn ang="0">
                  <a:pos x="130" y="94"/>
                </a:cxn>
                <a:cxn ang="0">
                  <a:pos x="128" y="106"/>
                </a:cxn>
                <a:cxn ang="0">
                  <a:pos x="126" y="114"/>
                </a:cxn>
                <a:cxn ang="0">
                  <a:pos x="120" y="122"/>
                </a:cxn>
                <a:cxn ang="0">
                  <a:pos x="112" y="130"/>
                </a:cxn>
                <a:cxn ang="0">
                  <a:pos x="104" y="134"/>
                </a:cxn>
                <a:cxn ang="0">
                  <a:pos x="94" y="134"/>
                </a:cxn>
                <a:cxn ang="0">
                  <a:pos x="94" y="134"/>
                </a:cxn>
                <a:cxn ang="0">
                  <a:pos x="82" y="134"/>
                </a:cxn>
                <a:cxn ang="0">
                  <a:pos x="74" y="132"/>
                </a:cxn>
                <a:cxn ang="0">
                  <a:pos x="68" y="128"/>
                </a:cxn>
                <a:cxn ang="0">
                  <a:pos x="64" y="124"/>
                </a:cxn>
                <a:cxn ang="0">
                  <a:pos x="60" y="118"/>
                </a:cxn>
                <a:cxn ang="0">
                  <a:pos x="60" y="114"/>
                </a:cxn>
                <a:cxn ang="0">
                  <a:pos x="60" y="114"/>
                </a:cxn>
                <a:cxn ang="0">
                  <a:pos x="52" y="116"/>
                </a:cxn>
                <a:cxn ang="0">
                  <a:pos x="38" y="120"/>
                </a:cxn>
                <a:cxn ang="0">
                  <a:pos x="30" y="120"/>
                </a:cxn>
                <a:cxn ang="0">
                  <a:pos x="22" y="118"/>
                </a:cxn>
                <a:cxn ang="0">
                  <a:pos x="14" y="114"/>
                </a:cxn>
                <a:cxn ang="0">
                  <a:pos x="6" y="106"/>
                </a:cxn>
                <a:cxn ang="0">
                  <a:pos x="6" y="106"/>
                </a:cxn>
                <a:cxn ang="0">
                  <a:pos x="2" y="94"/>
                </a:cxn>
                <a:cxn ang="0">
                  <a:pos x="0" y="86"/>
                </a:cxn>
                <a:cxn ang="0">
                  <a:pos x="0" y="76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2" y="54"/>
                </a:cxn>
                <a:cxn ang="0">
                  <a:pos x="24" y="42"/>
                </a:cxn>
                <a:cxn ang="0">
                  <a:pos x="54" y="22"/>
                </a:cxn>
                <a:cxn ang="0">
                  <a:pos x="66" y="12"/>
                </a:cxn>
                <a:cxn ang="0">
                  <a:pos x="70" y="6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74" y="4"/>
                </a:cxn>
                <a:cxn ang="0">
                  <a:pos x="78" y="20"/>
                </a:cxn>
                <a:cxn ang="0">
                  <a:pos x="80" y="40"/>
                </a:cxn>
                <a:cxn ang="0">
                  <a:pos x="78" y="50"/>
                </a:cxn>
                <a:cxn ang="0">
                  <a:pos x="76" y="62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2" y="48"/>
                </a:cxn>
                <a:cxn ang="0">
                  <a:pos x="88" y="32"/>
                </a:cxn>
                <a:cxn ang="0">
                  <a:pos x="90" y="20"/>
                </a:cxn>
                <a:cxn ang="0">
                  <a:pos x="90" y="6"/>
                </a:cxn>
                <a:cxn ang="0">
                  <a:pos x="90" y="6"/>
                </a:cxn>
              </a:cxnLst>
              <a:rect l="0" t="0" r="r" b="b"/>
              <a:pathLst>
                <a:path w="130" h="134">
                  <a:moveTo>
                    <a:pt x="90" y="6"/>
                  </a:moveTo>
                  <a:lnTo>
                    <a:pt x="90" y="6"/>
                  </a:lnTo>
                  <a:lnTo>
                    <a:pt x="94" y="10"/>
                  </a:lnTo>
                  <a:lnTo>
                    <a:pt x="104" y="20"/>
                  </a:lnTo>
                  <a:lnTo>
                    <a:pt x="110" y="30"/>
                  </a:lnTo>
                  <a:lnTo>
                    <a:pt x="116" y="40"/>
                  </a:lnTo>
                  <a:lnTo>
                    <a:pt x="122" y="56"/>
                  </a:lnTo>
                  <a:lnTo>
                    <a:pt x="128" y="72"/>
                  </a:lnTo>
                  <a:lnTo>
                    <a:pt x="128" y="72"/>
                  </a:lnTo>
                  <a:lnTo>
                    <a:pt x="130" y="84"/>
                  </a:lnTo>
                  <a:lnTo>
                    <a:pt x="130" y="94"/>
                  </a:lnTo>
                  <a:lnTo>
                    <a:pt x="128" y="106"/>
                  </a:lnTo>
                  <a:lnTo>
                    <a:pt x="126" y="114"/>
                  </a:lnTo>
                  <a:lnTo>
                    <a:pt x="120" y="122"/>
                  </a:lnTo>
                  <a:lnTo>
                    <a:pt x="112" y="130"/>
                  </a:lnTo>
                  <a:lnTo>
                    <a:pt x="104" y="134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82" y="134"/>
                  </a:lnTo>
                  <a:lnTo>
                    <a:pt x="74" y="132"/>
                  </a:lnTo>
                  <a:lnTo>
                    <a:pt x="68" y="128"/>
                  </a:lnTo>
                  <a:lnTo>
                    <a:pt x="64" y="124"/>
                  </a:lnTo>
                  <a:lnTo>
                    <a:pt x="60" y="118"/>
                  </a:lnTo>
                  <a:lnTo>
                    <a:pt x="60" y="114"/>
                  </a:lnTo>
                  <a:lnTo>
                    <a:pt x="60" y="114"/>
                  </a:lnTo>
                  <a:lnTo>
                    <a:pt x="52" y="116"/>
                  </a:lnTo>
                  <a:lnTo>
                    <a:pt x="38" y="120"/>
                  </a:lnTo>
                  <a:lnTo>
                    <a:pt x="30" y="120"/>
                  </a:lnTo>
                  <a:lnTo>
                    <a:pt x="22" y="118"/>
                  </a:lnTo>
                  <a:lnTo>
                    <a:pt x="14" y="114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2" y="94"/>
                  </a:lnTo>
                  <a:lnTo>
                    <a:pt x="0" y="8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6" y="62"/>
                  </a:lnTo>
                  <a:lnTo>
                    <a:pt x="12" y="54"/>
                  </a:lnTo>
                  <a:lnTo>
                    <a:pt x="24" y="42"/>
                  </a:lnTo>
                  <a:lnTo>
                    <a:pt x="54" y="22"/>
                  </a:lnTo>
                  <a:lnTo>
                    <a:pt x="66" y="12"/>
                  </a:lnTo>
                  <a:lnTo>
                    <a:pt x="70" y="6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4" y="4"/>
                  </a:lnTo>
                  <a:lnTo>
                    <a:pt x="78" y="20"/>
                  </a:lnTo>
                  <a:lnTo>
                    <a:pt x="80" y="40"/>
                  </a:lnTo>
                  <a:lnTo>
                    <a:pt x="78" y="50"/>
                  </a:lnTo>
                  <a:lnTo>
                    <a:pt x="76" y="62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2" y="48"/>
                  </a:lnTo>
                  <a:lnTo>
                    <a:pt x="88" y="32"/>
                  </a:lnTo>
                  <a:lnTo>
                    <a:pt x="90" y="20"/>
                  </a:lnTo>
                  <a:lnTo>
                    <a:pt x="90" y="6"/>
                  </a:lnTo>
                  <a:lnTo>
                    <a:pt x="9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4" name="Freeform 45"/>
            <p:cNvSpPr>
              <a:spLocks/>
            </p:cNvSpPr>
            <p:nvPr/>
          </p:nvSpPr>
          <p:spPr bwMode="auto">
            <a:xfrm>
              <a:off x="1716505" y="1463842"/>
              <a:ext cx="1074821" cy="1122947"/>
            </a:xfrm>
            <a:custGeom>
              <a:avLst/>
              <a:gdLst/>
              <a:ahLst/>
              <a:cxnLst>
                <a:cxn ang="0">
                  <a:pos x="134" y="60"/>
                </a:cxn>
                <a:cxn ang="0">
                  <a:pos x="134" y="60"/>
                </a:cxn>
                <a:cxn ang="0">
                  <a:pos x="130" y="72"/>
                </a:cxn>
                <a:cxn ang="0">
                  <a:pos x="124" y="84"/>
                </a:cxn>
                <a:cxn ang="0">
                  <a:pos x="114" y="98"/>
                </a:cxn>
                <a:cxn ang="0">
                  <a:pos x="104" y="112"/>
                </a:cxn>
                <a:cxn ang="0">
                  <a:pos x="92" y="124"/>
                </a:cxn>
                <a:cxn ang="0">
                  <a:pos x="78" y="134"/>
                </a:cxn>
                <a:cxn ang="0">
                  <a:pos x="70" y="138"/>
                </a:cxn>
                <a:cxn ang="0">
                  <a:pos x="62" y="140"/>
                </a:cxn>
                <a:cxn ang="0">
                  <a:pos x="62" y="140"/>
                </a:cxn>
                <a:cxn ang="0">
                  <a:pos x="54" y="140"/>
                </a:cxn>
                <a:cxn ang="0">
                  <a:pos x="46" y="140"/>
                </a:cxn>
                <a:cxn ang="0">
                  <a:pos x="32" y="136"/>
                </a:cxn>
                <a:cxn ang="0">
                  <a:pos x="20" y="130"/>
                </a:cxn>
                <a:cxn ang="0">
                  <a:pos x="12" y="120"/>
                </a:cxn>
                <a:cxn ang="0">
                  <a:pos x="8" y="108"/>
                </a:cxn>
                <a:cxn ang="0">
                  <a:pos x="8" y="96"/>
                </a:cxn>
                <a:cxn ang="0">
                  <a:pos x="10" y="84"/>
                </a:cxn>
                <a:cxn ang="0">
                  <a:pos x="14" y="80"/>
                </a:cxn>
                <a:cxn ang="0">
                  <a:pos x="18" y="74"/>
                </a:cxn>
                <a:cxn ang="0">
                  <a:pos x="18" y="74"/>
                </a:cxn>
                <a:cxn ang="0">
                  <a:pos x="14" y="70"/>
                </a:cxn>
                <a:cxn ang="0">
                  <a:pos x="10" y="64"/>
                </a:cxn>
                <a:cxn ang="0">
                  <a:pos x="4" y="56"/>
                </a:cxn>
                <a:cxn ang="0">
                  <a:pos x="2" y="48"/>
                </a:cxn>
                <a:cxn ang="0">
                  <a:pos x="0" y="38"/>
                </a:cxn>
                <a:cxn ang="0">
                  <a:pos x="2" y="28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4" y="8"/>
                </a:cxn>
                <a:cxn ang="0">
                  <a:pos x="22" y="4"/>
                </a:cxn>
                <a:cxn ang="0">
                  <a:pos x="28" y="0"/>
                </a:cxn>
                <a:cxn ang="0">
                  <a:pos x="36" y="0"/>
                </a:cxn>
                <a:cxn ang="0">
                  <a:pos x="44" y="0"/>
                </a:cxn>
                <a:cxn ang="0">
                  <a:pos x="50" y="2"/>
                </a:cxn>
                <a:cxn ang="0">
                  <a:pos x="66" y="10"/>
                </a:cxn>
                <a:cxn ang="0">
                  <a:pos x="98" y="30"/>
                </a:cxn>
                <a:cxn ang="0">
                  <a:pos x="116" y="38"/>
                </a:cxn>
                <a:cxn ang="0">
                  <a:pos x="124" y="40"/>
                </a:cxn>
                <a:cxn ang="0">
                  <a:pos x="134" y="40"/>
                </a:cxn>
                <a:cxn ang="0">
                  <a:pos x="134" y="40"/>
                </a:cxn>
                <a:cxn ang="0">
                  <a:pos x="110" y="54"/>
                </a:cxn>
                <a:cxn ang="0">
                  <a:pos x="90" y="64"/>
                </a:cxn>
                <a:cxn ang="0">
                  <a:pos x="80" y="68"/>
                </a:cxn>
                <a:cxn ang="0">
                  <a:pos x="72" y="70"/>
                </a:cxn>
                <a:cxn ang="0">
                  <a:pos x="72" y="70"/>
                </a:cxn>
                <a:cxn ang="0">
                  <a:pos x="76" y="70"/>
                </a:cxn>
                <a:cxn ang="0">
                  <a:pos x="88" y="72"/>
                </a:cxn>
                <a:cxn ang="0">
                  <a:pos x="106" y="70"/>
                </a:cxn>
                <a:cxn ang="0">
                  <a:pos x="120" y="66"/>
                </a:cxn>
                <a:cxn ang="0">
                  <a:pos x="134" y="60"/>
                </a:cxn>
                <a:cxn ang="0">
                  <a:pos x="134" y="60"/>
                </a:cxn>
              </a:cxnLst>
              <a:rect l="0" t="0" r="r" b="b"/>
              <a:pathLst>
                <a:path w="134" h="140">
                  <a:moveTo>
                    <a:pt x="134" y="60"/>
                  </a:moveTo>
                  <a:lnTo>
                    <a:pt x="134" y="60"/>
                  </a:lnTo>
                  <a:lnTo>
                    <a:pt x="130" y="72"/>
                  </a:lnTo>
                  <a:lnTo>
                    <a:pt x="124" y="84"/>
                  </a:lnTo>
                  <a:lnTo>
                    <a:pt x="114" y="98"/>
                  </a:lnTo>
                  <a:lnTo>
                    <a:pt x="104" y="112"/>
                  </a:lnTo>
                  <a:lnTo>
                    <a:pt x="92" y="124"/>
                  </a:lnTo>
                  <a:lnTo>
                    <a:pt x="78" y="134"/>
                  </a:lnTo>
                  <a:lnTo>
                    <a:pt x="70" y="138"/>
                  </a:lnTo>
                  <a:lnTo>
                    <a:pt x="62" y="140"/>
                  </a:lnTo>
                  <a:lnTo>
                    <a:pt x="62" y="140"/>
                  </a:lnTo>
                  <a:lnTo>
                    <a:pt x="54" y="140"/>
                  </a:lnTo>
                  <a:lnTo>
                    <a:pt x="46" y="140"/>
                  </a:lnTo>
                  <a:lnTo>
                    <a:pt x="32" y="136"/>
                  </a:lnTo>
                  <a:lnTo>
                    <a:pt x="20" y="130"/>
                  </a:lnTo>
                  <a:lnTo>
                    <a:pt x="12" y="120"/>
                  </a:lnTo>
                  <a:lnTo>
                    <a:pt x="8" y="108"/>
                  </a:lnTo>
                  <a:lnTo>
                    <a:pt x="8" y="96"/>
                  </a:lnTo>
                  <a:lnTo>
                    <a:pt x="10" y="84"/>
                  </a:lnTo>
                  <a:lnTo>
                    <a:pt x="14" y="80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4" y="70"/>
                  </a:lnTo>
                  <a:lnTo>
                    <a:pt x="10" y="64"/>
                  </a:lnTo>
                  <a:lnTo>
                    <a:pt x="4" y="56"/>
                  </a:lnTo>
                  <a:lnTo>
                    <a:pt x="2" y="48"/>
                  </a:lnTo>
                  <a:lnTo>
                    <a:pt x="0" y="38"/>
                  </a:lnTo>
                  <a:lnTo>
                    <a:pt x="2" y="2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4" y="8"/>
                  </a:lnTo>
                  <a:lnTo>
                    <a:pt x="22" y="4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50" y="2"/>
                  </a:lnTo>
                  <a:lnTo>
                    <a:pt x="66" y="10"/>
                  </a:lnTo>
                  <a:lnTo>
                    <a:pt x="98" y="30"/>
                  </a:lnTo>
                  <a:lnTo>
                    <a:pt x="116" y="38"/>
                  </a:lnTo>
                  <a:lnTo>
                    <a:pt x="124" y="40"/>
                  </a:lnTo>
                  <a:lnTo>
                    <a:pt x="134" y="40"/>
                  </a:lnTo>
                  <a:lnTo>
                    <a:pt x="134" y="40"/>
                  </a:lnTo>
                  <a:lnTo>
                    <a:pt x="110" y="54"/>
                  </a:lnTo>
                  <a:lnTo>
                    <a:pt x="90" y="64"/>
                  </a:lnTo>
                  <a:lnTo>
                    <a:pt x="80" y="68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6" y="70"/>
                  </a:lnTo>
                  <a:lnTo>
                    <a:pt x="88" y="72"/>
                  </a:lnTo>
                  <a:lnTo>
                    <a:pt x="106" y="70"/>
                  </a:lnTo>
                  <a:lnTo>
                    <a:pt x="120" y="66"/>
                  </a:lnTo>
                  <a:lnTo>
                    <a:pt x="134" y="60"/>
                  </a:lnTo>
                  <a:lnTo>
                    <a:pt x="134" y="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5" name="Freeform 46"/>
            <p:cNvSpPr>
              <a:spLocks/>
            </p:cNvSpPr>
            <p:nvPr/>
          </p:nvSpPr>
          <p:spPr bwMode="auto">
            <a:xfrm>
              <a:off x="2181726" y="453189"/>
              <a:ext cx="994611" cy="1106905"/>
            </a:xfrm>
            <a:custGeom>
              <a:avLst/>
              <a:gdLst/>
              <a:ahLst/>
              <a:cxnLst>
                <a:cxn ang="0">
                  <a:pos x="114" y="138"/>
                </a:cxn>
                <a:cxn ang="0">
                  <a:pos x="114" y="138"/>
                </a:cxn>
                <a:cxn ang="0">
                  <a:pos x="114" y="106"/>
                </a:cxn>
                <a:cxn ang="0">
                  <a:pos x="116" y="76"/>
                </a:cxn>
                <a:cxn ang="0">
                  <a:pos x="120" y="60"/>
                </a:cxn>
                <a:cxn ang="0">
                  <a:pos x="124" y="46"/>
                </a:cxn>
                <a:cxn ang="0">
                  <a:pos x="124" y="46"/>
                </a:cxn>
                <a:cxn ang="0">
                  <a:pos x="124" y="36"/>
                </a:cxn>
                <a:cxn ang="0">
                  <a:pos x="124" y="28"/>
                </a:cxn>
                <a:cxn ang="0">
                  <a:pos x="122" y="20"/>
                </a:cxn>
                <a:cxn ang="0">
                  <a:pos x="116" y="14"/>
                </a:cxn>
                <a:cxn ang="0">
                  <a:pos x="110" y="8"/>
                </a:cxn>
                <a:cxn ang="0">
                  <a:pos x="104" y="4"/>
                </a:cxn>
                <a:cxn ang="0">
                  <a:pos x="96" y="0"/>
                </a:cxn>
                <a:cxn ang="0">
                  <a:pos x="86" y="0"/>
                </a:cxn>
                <a:cxn ang="0">
                  <a:pos x="86" y="0"/>
                </a:cxn>
                <a:cxn ang="0">
                  <a:pos x="76" y="0"/>
                </a:cxn>
                <a:cxn ang="0">
                  <a:pos x="70" y="4"/>
                </a:cxn>
                <a:cxn ang="0">
                  <a:pos x="64" y="8"/>
                </a:cxn>
                <a:cxn ang="0">
                  <a:pos x="60" y="14"/>
                </a:cxn>
                <a:cxn ang="0">
                  <a:pos x="54" y="2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46" y="30"/>
                </a:cxn>
                <a:cxn ang="0">
                  <a:pos x="30" y="30"/>
                </a:cxn>
                <a:cxn ang="0">
                  <a:pos x="20" y="34"/>
                </a:cxn>
                <a:cxn ang="0">
                  <a:pos x="12" y="38"/>
                </a:cxn>
                <a:cxn ang="0">
                  <a:pos x="6" y="44"/>
                </a:cxn>
                <a:cxn ang="0">
                  <a:pos x="2" y="52"/>
                </a:cxn>
                <a:cxn ang="0">
                  <a:pos x="2" y="52"/>
                </a:cxn>
                <a:cxn ang="0">
                  <a:pos x="0" y="64"/>
                </a:cxn>
                <a:cxn ang="0">
                  <a:pos x="0" y="78"/>
                </a:cxn>
                <a:cxn ang="0">
                  <a:pos x="2" y="90"/>
                </a:cxn>
                <a:cxn ang="0">
                  <a:pos x="10" y="102"/>
                </a:cxn>
                <a:cxn ang="0">
                  <a:pos x="20" y="114"/>
                </a:cxn>
                <a:cxn ang="0">
                  <a:pos x="38" y="124"/>
                </a:cxn>
                <a:cxn ang="0">
                  <a:pos x="60" y="132"/>
                </a:cxn>
                <a:cxn ang="0">
                  <a:pos x="90" y="138"/>
                </a:cxn>
                <a:cxn ang="0">
                  <a:pos x="90" y="138"/>
                </a:cxn>
                <a:cxn ang="0">
                  <a:pos x="86" y="136"/>
                </a:cxn>
                <a:cxn ang="0">
                  <a:pos x="80" y="126"/>
                </a:cxn>
                <a:cxn ang="0">
                  <a:pos x="76" y="118"/>
                </a:cxn>
                <a:cxn ang="0">
                  <a:pos x="72" y="110"/>
                </a:cxn>
                <a:cxn ang="0">
                  <a:pos x="70" y="100"/>
                </a:cxn>
                <a:cxn ang="0">
                  <a:pos x="68" y="88"/>
                </a:cxn>
                <a:cxn ang="0">
                  <a:pos x="68" y="88"/>
                </a:cxn>
                <a:cxn ang="0">
                  <a:pos x="82" y="108"/>
                </a:cxn>
                <a:cxn ang="0">
                  <a:pos x="96" y="124"/>
                </a:cxn>
                <a:cxn ang="0">
                  <a:pos x="104" y="132"/>
                </a:cxn>
                <a:cxn ang="0">
                  <a:pos x="114" y="138"/>
                </a:cxn>
                <a:cxn ang="0">
                  <a:pos x="114" y="138"/>
                </a:cxn>
              </a:cxnLst>
              <a:rect l="0" t="0" r="r" b="b"/>
              <a:pathLst>
                <a:path w="124" h="138">
                  <a:moveTo>
                    <a:pt x="114" y="138"/>
                  </a:moveTo>
                  <a:lnTo>
                    <a:pt x="114" y="138"/>
                  </a:lnTo>
                  <a:lnTo>
                    <a:pt x="114" y="106"/>
                  </a:lnTo>
                  <a:lnTo>
                    <a:pt x="116" y="76"/>
                  </a:lnTo>
                  <a:lnTo>
                    <a:pt x="120" y="60"/>
                  </a:lnTo>
                  <a:lnTo>
                    <a:pt x="124" y="46"/>
                  </a:lnTo>
                  <a:lnTo>
                    <a:pt x="124" y="46"/>
                  </a:lnTo>
                  <a:lnTo>
                    <a:pt x="124" y="36"/>
                  </a:lnTo>
                  <a:lnTo>
                    <a:pt x="124" y="28"/>
                  </a:lnTo>
                  <a:lnTo>
                    <a:pt x="122" y="20"/>
                  </a:lnTo>
                  <a:lnTo>
                    <a:pt x="116" y="14"/>
                  </a:lnTo>
                  <a:lnTo>
                    <a:pt x="110" y="8"/>
                  </a:lnTo>
                  <a:lnTo>
                    <a:pt x="104" y="4"/>
                  </a:lnTo>
                  <a:lnTo>
                    <a:pt x="96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76" y="0"/>
                  </a:lnTo>
                  <a:lnTo>
                    <a:pt x="70" y="4"/>
                  </a:lnTo>
                  <a:lnTo>
                    <a:pt x="64" y="8"/>
                  </a:lnTo>
                  <a:lnTo>
                    <a:pt x="60" y="14"/>
                  </a:lnTo>
                  <a:lnTo>
                    <a:pt x="54" y="2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46" y="30"/>
                  </a:lnTo>
                  <a:lnTo>
                    <a:pt x="30" y="30"/>
                  </a:lnTo>
                  <a:lnTo>
                    <a:pt x="20" y="34"/>
                  </a:lnTo>
                  <a:lnTo>
                    <a:pt x="12" y="38"/>
                  </a:lnTo>
                  <a:lnTo>
                    <a:pt x="6" y="44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64"/>
                  </a:lnTo>
                  <a:lnTo>
                    <a:pt x="0" y="78"/>
                  </a:lnTo>
                  <a:lnTo>
                    <a:pt x="2" y="90"/>
                  </a:lnTo>
                  <a:lnTo>
                    <a:pt x="10" y="102"/>
                  </a:lnTo>
                  <a:lnTo>
                    <a:pt x="20" y="114"/>
                  </a:lnTo>
                  <a:lnTo>
                    <a:pt x="38" y="124"/>
                  </a:lnTo>
                  <a:lnTo>
                    <a:pt x="60" y="132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86" y="136"/>
                  </a:lnTo>
                  <a:lnTo>
                    <a:pt x="80" y="126"/>
                  </a:lnTo>
                  <a:lnTo>
                    <a:pt x="76" y="118"/>
                  </a:lnTo>
                  <a:lnTo>
                    <a:pt x="72" y="110"/>
                  </a:lnTo>
                  <a:lnTo>
                    <a:pt x="70" y="100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82" y="108"/>
                  </a:lnTo>
                  <a:lnTo>
                    <a:pt x="96" y="124"/>
                  </a:lnTo>
                  <a:lnTo>
                    <a:pt x="104" y="132"/>
                  </a:lnTo>
                  <a:lnTo>
                    <a:pt x="114" y="138"/>
                  </a:lnTo>
                  <a:lnTo>
                    <a:pt x="114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6" name="Freeform 47"/>
            <p:cNvSpPr>
              <a:spLocks/>
            </p:cNvSpPr>
            <p:nvPr/>
          </p:nvSpPr>
          <p:spPr bwMode="auto">
            <a:xfrm>
              <a:off x="2887579" y="1720516"/>
              <a:ext cx="256674" cy="256674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8" y="28"/>
                </a:cxn>
                <a:cxn ang="0">
                  <a:pos x="22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0" y="32"/>
                </a:cxn>
                <a:cxn ang="0">
                  <a:pos x="6" y="28"/>
                </a:cxn>
                <a:cxn ang="0">
                  <a:pos x="2" y="22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8" y="4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2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8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0" y="32"/>
                  </a:lnTo>
                  <a:lnTo>
                    <a:pt x="6" y="28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4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7" name="Freeform 48"/>
            <p:cNvSpPr>
              <a:spLocks/>
            </p:cNvSpPr>
            <p:nvPr/>
          </p:nvSpPr>
          <p:spPr bwMode="auto">
            <a:xfrm>
              <a:off x="577516" y="2699084"/>
              <a:ext cx="272716" cy="256674"/>
            </a:xfrm>
            <a:custGeom>
              <a:avLst/>
              <a:gdLst/>
              <a:ahLst/>
              <a:cxnLst>
                <a:cxn ang="0">
                  <a:pos x="2" y="32"/>
                </a:cxn>
                <a:cxn ang="0">
                  <a:pos x="2" y="32"/>
                </a:cxn>
                <a:cxn ang="0">
                  <a:pos x="6" y="32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26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6"/>
                </a:cxn>
                <a:cxn ang="0">
                  <a:pos x="28" y="14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2" y="1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14" y="20"/>
                </a:cxn>
                <a:cxn ang="0">
                  <a:pos x="14" y="20"/>
                </a:cxn>
                <a:cxn ang="0">
                  <a:pos x="8" y="22"/>
                </a:cxn>
                <a:cxn ang="0">
                  <a:pos x="4" y="26"/>
                </a:cxn>
                <a:cxn ang="0">
                  <a:pos x="2" y="32"/>
                </a:cxn>
                <a:cxn ang="0">
                  <a:pos x="2" y="32"/>
                </a:cxn>
              </a:cxnLst>
              <a:rect l="0" t="0" r="r" b="b"/>
              <a:pathLst>
                <a:path w="34" h="32">
                  <a:moveTo>
                    <a:pt x="2" y="32"/>
                  </a:moveTo>
                  <a:lnTo>
                    <a:pt x="2" y="32"/>
                  </a:lnTo>
                  <a:lnTo>
                    <a:pt x="6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6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6"/>
                  </a:lnTo>
                  <a:lnTo>
                    <a:pt x="28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8" y="22"/>
                  </a:lnTo>
                  <a:lnTo>
                    <a:pt x="4" y="26"/>
                  </a:lnTo>
                  <a:lnTo>
                    <a:pt x="2" y="32"/>
                  </a:lnTo>
                  <a:lnTo>
                    <a:pt x="2" y="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8" name="Freeform 49"/>
            <p:cNvSpPr>
              <a:spLocks/>
            </p:cNvSpPr>
            <p:nvPr/>
          </p:nvSpPr>
          <p:spPr bwMode="auto">
            <a:xfrm>
              <a:off x="561474" y="2971800"/>
              <a:ext cx="272716" cy="288758"/>
            </a:xfrm>
            <a:custGeom>
              <a:avLst/>
              <a:gdLst/>
              <a:ahLst/>
              <a:cxnLst>
                <a:cxn ang="0">
                  <a:pos x="32" y="8"/>
                </a:cxn>
                <a:cxn ang="0">
                  <a:pos x="32" y="8"/>
                </a:cxn>
                <a:cxn ang="0">
                  <a:pos x="34" y="14"/>
                </a:cxn>
                <a:cxn ang="0">
                  <a:pos x="32" y="18"/>
                </a:cxn>
                <a:cxn ang="0">
                  <a:pos x="28" y="22"/>
                </a:cxn>
                <a:cxn ang="0">
                  <a:pos x="24" y="22"/>
                </a:cxn>
                <a:cxn ang="0">
                  <a:pos x="24" y="22"/>
                </a:cxn>
                <a:cxn ang="0">
                  <a:pos x="24" y="28"/>
                </a:cxn>
                <a:cxn ang="0">
                  <a:pos x="24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4" y="36"/>
                </a:cxn>
                <a:cxn ang="0">
                  <a:pos x="10" y="34"/>
                </a:cxn>
                <a:cxn ang="0">
                  <a:pos x="8" y="30"/>
                </a:cxn>
                <a:cxn ang="0">
                  <a:pos x="8" y="26"/>
                </a:cxn>
                <a:cxn ang="0">
                  <a:pos x="4" y="14"/>
                </a:cxn>
                <a:cxn ang="0">
                  <a:pos x="4" y="1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8"/>
                </a:cxn>
                <a:cxn ang="0">
                  <a:pos x="12" y="10"/>
                </a:cxn>
                <a:cxn ang="0">
                  <a:pos x="18" y="14"/>
                </a:cxn>
                <a:cxn ang="0">
                  <a:pos x="18" y="14"/>
                </a:cxn>
                <a:cxn ang="0">
                  <a:pos x="14" y="10"/>
                </a:cxn>
                <a:cxn ang="0">
                  <a:pos x="10" y="6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4" y="0"/>
                </a:cxn>
                <a:cxn ang="0">
                  <a:pos x="26" y="2"/>
                </a:cxn>
                <a:cxn ang="0">
                  <a:pos x="30" y="4"/>
                </a:cxn>
                <a:cxn ang="0">
                  <a:pos x="32" y="8"/>
                </a:cxn>
                <a:cxn ang="0">
                  <a:pos x="32" y="8"/>
                </a:cxn>
              </a:cxnLst>
              <a:rect l="0" t="0" r="r" b="b"/>
              <a:pathLst>
                <a:path w="34" h="36">
                  <a:moveTo>
                    <a:pt x="32" y="8"/>
                  </a:moveTo>
                  <a:lnTo>
                    <a:pt x="32" y="8"/>
                  </a:lnTo>
                  <a:lnTo>
                    <a:pt x="34" y="14"/>
                  </a:lnTo>
                  <a:lnTo>
                    <a:pt x="32" y="18"/>
                  </a:lnTo>
                  <a:lnTo>
                    <a:pt x="28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4" y="36"/>
                  </a:lnTo>
                  <a:lnTo>
                    <a:pt x="10" y="34"/>
                  </a:lnTo>
                  <a:lnTo>
                    <a:pt x="8" y="30"/>
                  </a:lnTo>
                  <a:lnTo>
                    <a:pt x="8" y="26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0" y="6"/>
                  </a:lnTo>
                  <a:lnTo>
                    <a:pt x="0" y="6"/>
                  </a:lnTo>
                  <a:lnTo>
                    <a:pt x="6" y="8"/>
                  </a:lnTo>
                  <a:lnTo>
                    <a:pt x="12" y="10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4" y="10"/>
                  </a:lnTo>
                  <a:lnTo>
                    <a:pt x="1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4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2" y="8"/>
                  </a:lnTo>
                  <a:lnTo>
                    <a:pt x="3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9" name="Freeform 50"/>
            <p:cNvSpPr>
              <a:spLocks/>
            </p:cNvSpPr>
            <p:nvPr/>
          </p:nvSpPr>
          <p:spPr bwMode="auto">
            <a:xfrm>
              <a:off x="320842" y="3035968"/>
              <a:ext cx="272716" cy="272716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30" y="6"/>
                </a:cxn>
                <a:cxn ang="0">
                  <a:pos x="32" y="12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4" y="26"/>
                </a:cxn>
                <a:cxn ang="0">
                  <a:pos x="32" y="30"/>
                </a:cxn>
                <a:cxn ang="0">
                  <a:pos x="28" y="34"/>
                </a:cxn>
                <a:cxn ang="0">
                  <a:pos x="22" y="34"/>
                </a:cxn>
                <a:cxn ang="0">
                  <a:pos x="22" y="34"/>
                </a:cxn>
                <a:cxn ang="0">
                  <a:pos x="18" y="34"/>
                </a:cxn>
                <a:cxn ang="0">
                  <a:pos x="16" y="32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8" y="30"/>
                </a:cxn>
                <a:cxn ang="0">
                  <a:pos x="4" y="28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20"/>
                </a:cxn>
                <a:cxn ang="0">
                  <a:pos x="2" y="16"/>
                </a:cxn>
                <a:cxn ang="0">
                  <a:pos x="4" y="12"/>
                </a:cxn>
                <a:cxn ang="0">
                  <a:pos x="8" y="10"/>
                </a:cxn>
                <a:cxn ang="0">
                  <a:pos x="18" y="4"/>
                </a:cxn>
                <a:cxn ang="0">
                  <a:pos x="20" y="2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4" y="4"/>
                </a:cxn>
                <a:cxn ang="0">
                  <a:pos x="22" y="10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4" y="12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34">
                  <a:moveTo>
                    <a:pt x="26" y="2"/>
                  </a:moveTo>
                  <a:lnTo>
                    <a:pt x="26" y="2"/>
                  </a:lnTo>
                  <a:lnTo>
                    <a:pt x="30" y="6"/>
                  </a:lnTo>
                  <a:lnTo>
                    <a:pt x="32" y="12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4" y="26"/>
                  </a:lnTo>
                  <a:lnTo>
                    <a:pt x="32" y="30"/>
                  </a:lnTo>
                  <a:lnTo>
                    <a:pt x="28" y="34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18" y="34"/>
                  </a:lnTo>
                  <a:lnTo>
                    <a:pt x="16" y="32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8" y="30"/>
                  </a:lnTo>
                  <a:lnTo>
                    <a:pt x="4" y="28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0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8" y="10"/>
                  </a:lnTo>
                  <a:lnTo>
                    <a:pt x="18" y="4"/>
                  </a:lnTo>
                  <a:lnTo>
                    <a:pt x="2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4"/>
                  </a:lnTo>
                  <a:lnTo>
                    <a:pt x="22" y="1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4" y="12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0" name="Freeform 51"/>
            <p:cNvSpPr>
              <a:spLocks/>
            </p:cNvSpPr>
            <p:nvPr/>
          </p:nvSpPr>
          <p:spPr bwMode="auto">
            <a:xfrm>
              <a:off x="192505" y="2843463"/>
              <a:ext cx="272716" cy="304800"/>
            </a:xfrm>
            <a:custGeom>
              <a:avLst/>
              <a:gdLst/>
              <a:ahLst/>
              <a:cxnLst>
                <a:cxn ang="0">
                  <a:pos x="34" y="18"/>
                </a:cxn>
                <a:cxn ang="0">
                  <a:pos x="34" y="18"/>
                </a:cxn>
                <a:cxn ang="0">
                  <a:pos x="26" y="28"/>
                </a:cxn>
                <a:cxn ang="0">
                  <a:pos x="20" y="34"/>
                </a:cxn>
                <a:cxn ang="0">
                  <a:pos x="16" y="36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36"/>
                </a:cxn>
                <a:cxn ang="0">
                  <a:pos x="4" y="36"/>
                </a:cxn>
                <a:cxn ang="0">
                  <a:pos x="0" y="30"/>
                </a:cxn>
                <a:cxn ang="0">
                  <a:pos x="0" y="24"/>
                </a:cxn>
                <a:cxn ang="0">
                  <a:pos x="0" y="22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2"/>
                </a:cxn>
                <a:cxn ang="0">
                  <a:pos x="18" y="4"/>
                </a:cxn>
                <a:cxn ang="0">
                  <a:pos x="26" y="10"/>
                </a:cxn>
                <a:cxn ang="0">
                  <a:pos x="30" y="12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28" y="16"/>
                </a:cxn>
                <a:cxn ang="0">
                  <a:pos x="22" y="18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20" y="20"/>
                </a:cxn>
                <a:cxn ang="0">
                  <a:pos x="26" y="20"/>
                </a:cxn>
                <a:cxn ang="0">
                  <a:pos x="34" y="18"/>
                </a:cxn>
                <a:cxn ang="0">
                  <a:pos x="34" y="18"/>
                </a:cxn>
              </a:cxnLst>
              <a:rect l="0" t="0" r="r" b="b"/>
              <a:pathLst>
                <a:path w="34" h="38">
                  <a:moveTo>
                    <a:pt x="34" y="18"/>
                  </a:moveTo>
                  <a:lnTo>
                    <a:pt x="34" y="18"/>
                  </a:lnTo>
                  <a:lnTo>
                    <a:pt x="26" y="28"/>
                  </a:lnTo>
                  <a:lnTo>
                    <a:pt x="20" y="34"/>
                  </a:lnTo>
                  <a:lnTo>
                    <a:pt x="16" y="36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26" y="10"/>
                  </a:lnTo>
                  <a:lnTo>
                    <a:pt x="30" y="12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28" y="16"/>
                  </a:lnTo>
                  <a:lnTo>
                    <a:pt x="22" y="18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6" y="20"/>
                  </a:lnTo>
                  <a:lnTo>
                    <a:pt x="34" y="18"/>
                  </a:lnTo>
                  <a:lnTo>
                    <a:pt x="34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1" name="Freeform 52"/>
            <p:cNvSpPr>
              <a:spLocks/>
            </p:cNvSpPr>
            <p:nvPr/>
          </p:nvSpPr>
          <p:spPr bwMode="auto">
            <a:xfrm>
              <a:off x="336884" y="2602832"/>
              <a:ext cx="272716" cy="288758"/>
            </a:xfrm>
            <a:custGeom>
              <a:avLst/>
              <a:gdLst/>
              <a:ahLst/>
              <a:cxnLst>
                <a:cxn ang="0">
                  <a:pos x="26" y="36"/>
                </a:cxn>
                <a:cxn ang="0">
                  <a:pos x="26" y="36"/>
                </a:cxn>
                <a:cxn ang="0">
                  <a:pos x="28" y="28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34" y="8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0" y="8"/>
                </a:cxn>
                <a:cxn ang="0">
                  <a:pos x="6" y="8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8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8" y="32"/>
                </a:cxn>
                <a:cxn ang="0">
                  <a:pos x="18" y="28"/>
                </a:cxn>
                <a:cxn ang="0">
                  <a:pos x="18" y="22"/>
                </a:cxn>
                <a:cxn ang="0">
                  <a:pos x="18" y="22"/>
                </a:cxn>
                <a:cxn ang="0">
                  <a:pos x="20" y="28"/>
                </a:cxn>
                <a:cxn ang="0">
                  <a:pos x="24" y="32"/>
                </a:cxn>
                <a:cxn ang="0">
                  <a:pos x="26" y="36"/>
                </a:cxn>
                <a:cxn ang="0">
                  <a:pos x="26" y="36"/>
                </a:cxn>
              </a:cxnLst>
              <a:rect l="0" t="0" r="r" b="b"/>
              <a:pathLst>
                <a:path w="34" h="36">
                  <a:moveTo>
                    <a:pt x="26" y="36"/>
                  </a:moveTo>
                  <a:lnTo>
                    <a:pt x="26" y="36"/>
                  </a:lnTo>
                  <a:lnTo>
                    <a:pt x="28" y="28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4" y="8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0" y="8"/>
                  </a:lnTo>
                  <a:lnTo>
                    <a:pt x="6" y="8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2" y="26"/>
                  </a:lnTo>
                  <a:lnTo>
                    <a:pt x="8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0" y="28"/>
                  </a:lnTo>
                  <a:lnTo>
                    <a:pt x="24" y="32"/>
                  </a:lnTo>
                  <a:lnTo>
                    <a:pt x="26" y="36"/>
                  </a:lnTo>
                  <a:lnTo>
                    <a:pt x="26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2" name="Freeform 53"/>
            <p:cNvSpPr>
              <a:spLocks/>
            </p:cNvSpPr>
            <p:nvPr/>
          </p:nvSpPr>
          <p:spPr bwMode="auto">
            <a:xfrm>
              <a:off x="481263" y="2939716"/>
              <a:ext cx="64168" cy="6416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2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2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4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3" name="Freeform 54"/>
            <p:cNvSpPr>
              <a:spLocks/>
            </p:cNvSpPr>
            <p:nvPr/>
          </p:nvSpPr>
          <p:spPr bwMode="auto">
            <a:xfrm>
              <a:off x="4732421" y="-1295400"/>
              <a:ext cx="609600" cy="673768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60" y="6"/>
                </a:cxn>
                <a:cxn ang="0">
                  <a:pos x="52" y="2"/>
                </a:cxn>
                <a:cxn ang="0">
                  <a:pos x="42" y="0"/>
                </a:cxn>
                <a:cxn ang="0">
                  <a:pos x="32" y="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26" y="8"/>
                </a:cxn>
                <a:cxn ang="0">
                  <a:pos x="30" y="12"/>
                </a:cxn>
                <a:cxn ang="0">
                  <a:pos x="30" y="16"/>
                </a:cxn>
                <a:cxn ang="0">
                  <a:pos x="28" y="18"/>
                </a:cxn>
                <a:cxn ang="0">
                  <a:pos x="28" y="18"/>
                </a:cxn>
                <a:cxn ang="0">
                  <a:pos x="26" y="20"/>
                </a:cxn>
                <a:cxn ang="0">
                  <a:pos x="22" y="18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8" y="24"/>
                </a:cxn>
                <a:cxn ang="0">
                  <a:pos x="18" y="24"/>
                </a:cxn>
                <a:cxn ang="0">
                  <a:pos x="18" y="28"/>
                </a:cxn>
                <a:cxn ang="0">
                  <a:pos x="16" y="32"/>
                </a:cxn>
                <a:cxn ang="0">
                  <a:pos x="14" y="34"/>
                </a:cxn>
                <a:cxn ang="0">
                  <a:pos x="12" y="32"/>
                </a:cxn>
                <a:cxn ang="0">
                  <a:pos x="8" y="30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60"/>
                </a:cxn>
                <a:cxn ang="0">
                  <a:pos x="8" y="68"/>
                </a:cxn>
                <a:cxn ang="0">
                  <a:pos x="18" y="78"/>
                </a:cxn>
                <a:cxn ang="0">
                  <a:pos x="32" y="84"/>
                </a:cxn>
                <a:cxn ang="0">
                  <a:pos x="32" y="84"/>
                </a:cxn>
                <a:cxn ang="0">
                  <a:pos x="42" y="84"/>
                </a:cxn>
                <a:cxn ang="0">
                  <a:pos x="44" y="84"/>
                </a:cxn>
                <a:cxn ang="0">
                  <a:pos x="46" y="82"/>
                </a:cxn>
                <a:cxn ang="0">
                  <a:pos x="46" y="74"/>
                </a:cxn>
                <a:cxn ang="0">
                  <a:pos x="44" y="66"/>
                </a:cxn>
                <a:cxn ang="0">
                  <a:pos x="44" y="66"/>
                </a:cxn>
                <a:cxn ang="0">
                  <a:pos x="40" y="58"/>
                </a:cxn>
                <a:cxn ang="0">
                  <a:pos x="40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4" y="46"/>
                </a:cxn>
                <a:cxn ang="0">
                  <a:pos x="62" y="50"/>
                </a:cxn>
                <a:cxn ang="0">
                  <a:pos x="70" y="52"/>
                </a:cxn>
                <a:cxn ang="0">
                  <a:pos x="72" y="52"/>
                </a:cxn>
                <a:cxn ang="0">
                  <a:pos x="74" y="48"/>
                </a:cxn>
                <a:cxn ang="0">
                  <a:pos x="74" y="48"/>
                </a:cxn>
                <a:cxn ang="0">
                  <a:pos x="76" y="38"/>
                </a:cxn>
                <a:cxn ang="0">
                  <a:pos x="76" y="28"/>
                </a:cxn>
                <a:cxn ang="0">
                  <a:pos x="74" y="22"/>
                </a:cxn>
                <a:cxn ang="0">
                  <a:pos x="70" y="16"/>
                </a:cxn>
                <a:cxn ang="0">
                  <a:pos x="66" y="10"/>
                </a:cxn>
                <a:cxn ang="0">
                  <a:pos x="60" y="6"/>
                </a:cxn>
                <a:cxn ang="0">
                  <a:pos x="60" y="6"/>
                </a:cxn>
              </a:cxnLst>
              <a:rect l="0" t="0" r="r" b="b"/>
              <a:pathLst>
                <a:path w="76" h="84">
                  <a:moveTo>
                    <a:pt x="60" y="6"/>
                  </a:moveTo>
                  <a:lnTo>
                    <a:pt x="60" y="6"/>
                  </a:lnTo>
                  <a:lnTo>
                    <a:pt x="52" y="2"/>
                  </a:lnTo>
                  <a:lnTo>
                    <a:pt x="42" y="0"/>
                  </a:lnTo>
                  <a:lnTo>
                    <a:pt x="32" y="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26" y="8"/>
                  </a:lnTo>
                  <a:lnTo>
                    <a:pt x="30" y="12"/>
                  </a:lnTo>
                  <a:lnTo>
                    <a:pt x="30" y="16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6" y="20"/>
                  </a:lnTo>
                  <a:lnTo>
                    <a:pt x="22" y="18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8"/>
                  </a:lnTo>
                  <a:lnTo>
                    <a:pt x="16" y="32"/>
                  </a:lnTo>
                  <a:lnTo>
                    <a:pt x="14" y="34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60"/>
                  </a:lnTo>
                  <a:lnTo>
                    <a:pt x="8" y="68"/>
                  </a:lnTo>
                  <a:lnTo>
                    <a:pt x="18" y="78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42" y="84"/>
                  </a:lnTo>
                  <a:lnTo>
                    <a:pt x="44" y="84"/>
                  </a:lnTo>
                  <a:lnTo>
                    <a:pt x="46" y="82"/>
                  </a:lnTo>
                  <a:lnTo>
                    <a:pt x="46" y="74"/>
                  </a:lnTo>
                  <a:lnTo>
                    <a:pt x="44" y="66"/>
                  </a:lnTo>
                  <a:lnTo>
                    <a:pt x="44" y="66"/>
                  </a:lnTo>
                  <a:lnTo>
                    <a:pt x="40" y="58"/>
                  </a:lnTo>
                  <a:lnTo>
                    <a:pt x="40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4" y="46"/>
                  </a:lnTo>
                  <a:lnTo>
                    <a:pt x="62" y="50"/>
                  </a:lnTo>
                  <a:lnTo>
                    <a:pt x="70" y="52"/>
                  </a:lnTo>
                  <a:lnTo>
                    <a:pt x="72" y="52"/>
                  </a:lnTo>
                  <a:lnTo>
                    <a:pt x="74" y="48"/>
                  </a:lnTo>
                  <a:lnTo>
                    <a:pt x="74" y="48"/>
                  </a:lnTo>
                  <a:lnTo>
                    <a:pt x="76" y="38"/>
                  </a:lnTo>
                  <a:lnTo>
                    <a:pt x="76" y="28"/>
                  </a:lnTo>
                  <a:lnTo>
                    <a:pt x="74" y="22"/>
                  </a:lnTo>
                  <a:lnTo>
                    <a:pt x="70" y="16"/>
                  </a:lnTo>
                  <a:lnTo>
                    <a:pt x="66" y="10"/>
                  </a:lnTo>
                  <a:lnTo>
                    <a:pt x="60" y="6"/>
                  </a:lnTo>
                  <a:lnTo>
                    <a:pt x="6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4" name="Freeform 55"/>
            <p:cNvSpPr>
              <a:spLocks/>
            </p:cNvSpPr>
            <p:nvPr/>
          </p:nvSpPr>
          <p:spPr bwMode="auto">
            <a:xfrm>
              <a:off x="4010526" y="-1263316"/>
              <a:ext cx="641684" cy="641684"/>
            </a:xfrm>
            <a:custGeom>
              <a:avLst/>
              <a:gdLst/>
              <a:ahLst/>
              <a:cxnLst>
                <a:cxn ang="0">
                  <a:pos x="64" y="30"/>
                </a:cxn>
                <a:cxn ang="0">
                  <a:pos x="64" y="30"/>
                </a:cxn>
                <a:cxn ang="0">
                  <a:pos x="64" y="26"/>
                </a:cxn>
                <a:cxn ang="0">
                  <a:pos x="64" y="22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60" y="18"/>
                </a:cxn>
                <a:cxn ang="0">
                  <a:pos x="60" y="18"/>
                </a:cxn>
                <a:cxn ang="0">
                  <a:pos x="56" y="18"/>
                </a:cxn>
                <a:cxn ang="0">
                  <a:pos x="52" y="18"/>
                </a:cxn>
                <a:cxn ang="0">
                  <a:pos x="52" y="16"/>
                </a:cxn>
                <a:cxn ang="0">
                  <a:pos x="52" y="1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28" y="4"/>
                </a:cxn>
                <a:cxn ang="0">
                  <a:pos x="18" y="10"/>
                </a:cxn>
                <a:cxn ang="0">
                  <a:pos x="10" y="20"/>
                </a:cxn>
                <a:cxn ang="0">
                  <a:pos x="2" y="36"/>
                </a:cxn>
                <a:cxn ang="0">
                  <a:pos x="2" y="3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2"/>
                </a:cxn>
                <a:cxn ang="0">
                  <a:pos x="8" y="50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4" y="44"/>
                </a:cxn>
                <a:cxn ang="0">
                  <a:pos x="32" y="44"/>
                </a:cxn>
                <a:cxn ang="0">
                  <a:pos x="36" y="46"/>
                </a:cxn>
                <a:cxn ang="0">
                  <a:pos x="38" y="48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6" y="58"/>
                </a:cxn>
                <a:cxn ang="0">
                  <a:pos x="30" y="68"/>
                </a:cxn>
                <a:cxn ang="0">
                  <a:pos x="26" y="76"/>
                </a:cxn>
                <a:cxn ang="0">
                  <a:pos x="28" y="78"/>
                </a:cxn>
                <a:cxn ang="0">
                  <a:pos x="30" y="80"/>
                </a:cxn>
                <a:cxn ang="0">
                  <a:pos x="30" y="80"/>
                </a:cxn>
                <a:cxn ang="0">
                  <a:pos x="38" y="80"/>
                </a:cxn>
                <a:cxn ang="0">
                  <a:pos x="50" y="80"/>
                </a:cxn>
                <a:cxn ang="0">
                  <a:pos x="54" y="78"/>
                </a:cxn>
                <a:cxn ang="0">
                  <a:pos x="60" y="74"/>
                </a:cxn>
                <a:cxn ang="0">
                  <a:pos x="66" y="70"/>
                </a:cxn>
                <a:cxn ang="0">
                  <a:pos x="70" y="62"/>
                </a:cxn>
                <a:cxn ang="0">
                  <a:pos x="70" y="62"/>
                </a:cxn>
                <a:cxn ang="0">
                  <a:pos x="76" y="54"/>
                </a:cxn>
                <a:cxn ang="0">
                  <a:pos x="78" y="44"/>
                </a:cxn>
                <a:cxn ang="0">
                  <a:pos x="80" y="32"/>
                </a:cxn>
                <a:cxn ang="0">
                  <a:pos x="78" y="18"/>
                </a:cxn>
                <a:cxn ang="0">
                  <a:pos x="78" y="18"/>
                </a:cxn>
                <a:cxn ang="0">
                  <a:pos x="74" y="26"/>
                </a:cxn>
                <a:cxn ang="0">
                  <a:pos x="68" y="30"/>
                </a:cxn>
                <a:cxn ang="0">
                  <a:pos x="66" y="30"/>
                </a:cxn>
                <a:cxn ang="0">
                  <a:pos x="64" y="30"/>
                </a:cxn>
                <a:cxn ang="0">
                  <a:pos x="64" y="30"/>
                </a:cxn>
              </a:cxnLst>
              <a:rect l="0" t="0" r="r" b="b"/>
              <a:pathLst>
                <a:path w="80" h="80">
                  <a:moveTo>
                    <a:pt x="64" y="30"/>
                  </a:moveTo>
                  <a:lnTo>
                    <a:pt x="64" y="30"/>
                  </a:lnTo>
                  <a:lnTo>
                    <a:pt x="64" y="26"/>
                  </a:lnTo>
                  <a:lnTo>
                    <a:pt x="64" y="22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56" y="18"/>
                  </a:lnTo>
                  <a:lnTo>
                    <a:pt x="52" y="18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28" y="4"/>
                  </a:lnTo>
                  <a:lnTo>
                    <a:pt x="18" y="10"/>
                  </a:lnTo>
                  <a:lnTo>
                    <a:pt x="10" y="20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4" y="44"/>
                  </a:lnTo>
                  <a:lnTo>
                    <a:pt x="32" y="44"/>
                  </a:lnTo>
                  <a:lnTo>
                    <a:pt x="36" y="46"/>
                  </a:lnTo>
                  <a:lnTo>
                    <a:pt x="38" y="48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6" y="58"/>
                  </a:lnTo>
                  <a:lnTo>
                    <a:pt x="30" y="68"/>
                  </a:lnTo>
                  <a:lnTo>
                    <a:pt x="26" y="76"/>
                  </a:lnTo>
                  <a:lnTo>
                    <a:pt x="28" y="78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8" y="80"/>
                  </a:lnTo>
                  <a:lnTo>
                    <a:pt x="50" y="80"/>
                  </a:lnTo>
                  <a:lnTo>
                    <a:pt x="54" y="78"/>
                  </a:lnTo>
                  <a:lnTo>
                    <a:pt x="60" y="74"/>
                  </a:lnTo>
                  <a:lnTo>
                    <a:pt x="66" y="70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76" y="54"/>
                  </a:lnTo>
                  <a:lnTo>
                    <a:pt x="78" y="44"/>
                  </a:lnTo>
                  <a:lnTo>
                    <a:pt x="80" y="32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4" y="26"/>
                  </a:lnTo>
                  <a:lnTo>
                    <a:pt x="68" y="30"/>
                  </a:lnTo>
                  <a:lnTo>
                    <a:pt x="66" y="30"/>
                  </a:lnTo>
                  <a:lnTo>
                    <a:pt x="64" y="30"/>
                  </a:lnTo>
                  <a:lnTo>
                    <a:pt x="6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5" name="Freeform 56"/>
            <p:cNvSpPr>
              <a:spLocks/>
            </p:cNvSpPr>
            <p:nvPr/>
          </p:nvSpPr>
          <p:spPr bwMode="auto">
            <a:xfrm>
              <a:off x="4604084" y="-1295400"/>
              <a:ext cx="144379" cy="64168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8" y="8"/>
                </a:cxn>
                <a:cxn ang="0">
                  <a:pos x="12" y="6"/>
                </a:cxn>
                <a:cxn ang="0">
                  <a:pos x="14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8" h="8">
                  <a:moveTo>
                    <a:pt x="4" y="6"/>
                  </a:moveTo>
                  <a:lnTo>
                    <a:pt x="4" y="6"/>
                  </a:lnTo>
                  <a:lnTo>
                    <a:pt x="8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6" name="Freeform 57"/>
            <p:cNvSpPr>
              <a:spLocks/>
            </p:cNvSpPr>
            <p:nvPr/>
          </p:nvSpPr>
          <p:spPr bwMode="auto">
            <a:xfrm>
              <a:off x="5406189" y="4592053"/>
              <a:ext cx="497305" cy="481263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48" y="6"/>
                </a:cxn>
                <a:cxn ang="0">
                  <a:pos x="44" y="2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2"/>
                </a:cxn>
                <a:cxn ang="0">
                  <a:pos x="8" y="8"/>
                </a:cxn>
                <a:cxn ang="0">
                  <a:pos x="2" y="18"/>
                </a:cxn>
                <a:cxn ang="0">
                  <a:pos x="2" y="18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6" y="30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24" y="30"/>
                </a:cxn>
                <a:cxn ang="0">
                  <a:pos x="28" y="32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26" y="42"/>
                </a:cxn>
                <a:cxn ang="0">
                  <a:pos x="20" y="46"/>
                </a:cxn>
                <a:cxn ang="0">
                  <a:pos x="18" y="52"/>
                </a:cxn>
                <a:cxn ang="0">
                  <a:pos x="18" y="54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8" y="58"/>
                </a:cxn>
                <a:cxn ang="0">
                  <a:pos x="36" y="60"/>
                </a:cxn>
                <a:cxn ang="0">
                  <a:pos x="44" y="58"/>
                </a:cxn>
                <a:cxn ang="0">
                  <a:pos x="48" y="56"/>
                </a:cxn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60" y="40"/>
                </a:cxn>
                <a:cxn ang="0">
                  <a:pos x="62" y="32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58" y="26"/>
                </a:cxn>
                <a:cxn ang="0">
                  <a:pos x="54" y="28"/>
                </a:cxn>
                <a:cxn ang="0">
                  <a:pos x="50" y="26"/>
                </a:cxn>
                <a:cxn ang="0">
                  <a:pos x="50" y="26"/>
                </a:cxn>
                <a:cxn ang="0">
                  <a:pos x="50" y="24"/>
                </a:cxn>
                <a:cxn ang="0">
                  <a:pos x="50" y="20"/>
                </a:cxn>
                <a:cxn ang="0">
                  <a:pos x="58" y="14"/>
                </a:cxn>
                <a:cxn ang="0">
                  <a:pos x="58" y="14"/>
                </a:cxn>
                <a:cxn ang="0">
                  <a:pos x="48" y="16"/>
                </a:cxn>
                <a:cxn ang="0">
                  <a:pos x="48" y="16"/>
                </a:cxn>
                <a:cxn ang="0">
                  <a:pos x="44" y="16"/>
                </a:cxn>
                <a:cxn ang="0">
                  <a:pos x="42" y="14"/>
                </a:cxn>
                <a:cxn ang="0">
                  <a:pos x="40" y="14"/>
                </a:cxn>
                <a:cxn ang="0">
                  <a:pos x="42" y="10"/>
                </a:cxn>
                <a:cxn ang="0">
                  <a:pos x="48" y="6"/>
                </a:cxn>
                <a:cxn ang="0">
                  <a:pos x="48" y="6"/>
                </a:cxn>
              </a:cxnLst>
              <a:rect l="0" t="0" r="r" b="b"/>
              <a:pathLst>
                <a:path w="62" h="60">
                  <a:moveTo>
                    <a:pt x="48" y="6"/>
                  </a:moveTo>
                  <a:lnTo>
                    <a:pt x="48" y="6"/>
                  </a:lnTo>
                  <a:lnTo>
                    <a:pt x="44" y="2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6" y="30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24" y="30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6" y="42"/>
                  </a:lnTo>
                  <a:lnTo>
                    <a:pt x="20" y="46"/>
                  </a:lnTo>
                  <a:lnTo>
                    <a:pt x="18" y="52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8" y="58"/>
                  </a:lnTo>
                  <a:lnTo>
                    <a:pt x="36" y="60"/>
                  </a:lnTo>
                  <a:lnTo>
                    <a:pt x="44" y="58"/>
                  </a:lnTo>
                  <a:lnTo>
                    <a:pt x="48" y="56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6" y="46"/>
                  </a:lnTo>
                  <a:lnTo>
                    <a:pt x="60" y="40"/>
                  </a:lnTo>
                  <a:lnTo>
                    <a:pt x="62" y="3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8" y="26"/>
                  </a:lnTo>
                  <a:lnTo>
                    <a:pt x="54" y="28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4"/>
                  </a:lnTo>
                  <a:lnTo>
                    <a:pt x="50" y="20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0" y="14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4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7" name="Freeform 58"/>
            <p:cNvSpPr>
              <a:spLocks/>
            </p:cNvSpPr>
            <p:nvPr/>
          </p:nvSpPr>
          <p:spPr bwMode="auto">
            <a:xfrm>
              <a:off x="5470358" y="4046621"/>
              <a:ext cx="465221" cy="513347"/>
            </a:xfrm>
            <a:custGeom>
              <a:avLst/>
              <a:gdLst/>
              <a:ahLst/>
              <a:cxnLst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58" y="42"/>
                </a:cxn>
                <a:cxn ang="0">
                  <a:pos x="58" y="34"/>
                </a:cxn>
                <a:cxn ang="0">
                  <a:pos x="56" y="28"/>
                </a:cxn>
                <a:cxn ang="0">
                  <a:pos x="54" y="20"/>
                </a:cxn>
                <a:cxn ang="0">
                  <a:pos x="46" y="12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28" y="0"/>
                </a:cxn>
                <a:cxn ang="0">
                  <a:pos x="26" y="2"/>
                </a:cxn>
                <a:cxn ang="0">
                  <a:pos x="26" y="2"/>
                </a:cxn>
                <a:cxn ang="0">
                  <a:pos x="26" y="8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8" y="26"/>
                </a:cxn>
                <a:cxn ang="0">
                  <a:pos x="26" y="30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6" y="26"/>
                </a:cxn>
                <a:cxn ang="0">
                  <a:pos x="10" y="22"/>
                </a:cxn>
                <a:cxn ang="0">
                  <a:pos x="6" y="18"/>
                </a:cxn>
                <a:cxn ang="0">
                  <a:pos x="4" y="18"/>
                </a:cxn>
                <a:cxn ang="0">
                  <a:pos x="2" y="20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6"/>
                </a:cxn>
                <a:cxn ang="0">
                  <a:pos x="2" y="4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4" y="58"/>
                </a:cxn>
                <a:cxn ang="0">
                  <a:pos x="22" y="60"/>
                </a:cxn>
                <a:cxn ang="0">
                  <a:pos x="30" y="64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36" y="60"/>
                </a:cxn>
                <a:cxn ang="0">
                  <a:pos x="32" y="56"/>
                </a:cxn>
                <a:cxn ang="0">
                  <a:pos x="34" y="52"/>
                </a:cxn>
                <a:cxn ang="0">
                  <a:pos x="34" y="52"/>
                </a:cxn>
                <a:cxn ang="0">
                  <a:pos x="36" y="52"/>
                </a:cxn>
                <a:cxn ang="0">
                  <a:pos x="40" y="52"/>
                </a:cxn>
                <a:cxn ang="0">
                  <a:pos x="48" y="60"/>
                </a:cxn>
                <a:cxn ang="0">
                  <a:pos x="48" y="60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4"/>
                </a:cxn>
                <a:cxn ang="0">
                  <a:pos x="54" y="52"/>
                </a:cxn>
                <a:cxn ang="0">
                  <a:pos x="54" y="52"/>
                </a:cxn>
              </a:cxnLst>
              <a:rect l="0" t="0" r="r" b="b"/>
              <a:pathLst>
                <a:path w="58" h="64">
                  <a:moveTo>
                    <a:pt x="54" y="52"/>
                  </a:moveTo>
                  <a:lnTo>
                    <a:pt x="54" y="52"/>
                  </a:lnTo>
                  <a:lnTo>
                    <a:pt x="56" y="46"/>
                  </a:lnTo>
                  <a:lnTo>
                    <a:pt x="58" y="42"/>
                  </a:lnTo>
                  <a:lnTo>
                    <a:pt x="58" y="34"/>
                  </a:lnTo>
                  <a:lnTo>
                    <a:pt x="56" y="28"/>
                  </a:lnTo>
                  <a:lnTo>
                    <a:pt x="54" y="20"/>
                  </a:lnTo>
                  <a:lnTo>
                    <a:pt x="46" y="12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28" y="0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8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8" y="26"/>
                  </a:lnTo>
                  <a:lnTo>
                    <a:pt x="26" y="30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6" y="26"/>
                  </a:lnTo>
                  <a:lnTo>
                    <a:pt x="10" y="22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2" y="4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4" y="58"/>
                  </a:lnTo>
                  <a:lnTo>
                    <a:pt x="22" y="60"/>
                  </a:lnTo>
                  <a:lnTo>
                    <a:pt x="3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36" y="60"/>
                  </a:lnTo>
                  <a:lnTo>
                    <a:pt x="32" y="56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4"/>
                  </a:lnTo>
                  <a:lnTo>
                    <a:pt x="54" y="52"/>
                  </a:lnTo>
                  <a:lnTo>
                    <a:pt x="54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8" name="Freeform 59"/>
            <p:cNvSpPr>
              <a:spLocks/>
            </p:cNvSpPr>
            <p:nvPr/>
          </p:nvSpPr>
          <p:spPr bwMode="auto">
            <a:xfrm>
              <a:off x="5983705" y="4191000"/>
              <a:ext cx="497305" cy="481263"/>
            </a:xfrm>
            <a:custGeom>
              <a:avLst/>
              <a:gdLst/>
              <a:ahLst/>
              <a:cxnLst>
                <a:cxn ang="0">
                  <a:pos x="12" y="54"/>
                </a:cxn>
                <a:cxn ang="0">
                  <a:pos x="12" y="54"/>
                </a:cxn>
                <a:cxn ang="0">
                  <a:pos x="18" y="56"/>
                </a:cxn>
                <a:cxn ang="0">
                  <a:pos x="30" y="60"/>
                </a:cxn>
                <a:cxn ang="0">
                  <a:pos x="36" y="60"/>
                </a:cxn>
                <a:cxn ang="0">
                  <a:pos x="44" y="56"/>
                </a:cxn>
                <a:cxn ang="0">
                  <a:pos x="52" y="52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62" y="34"/>
                </a:cxn>
                <a:cxn ang="0">
                  <a:pos x="62" y="32"/>
                </a:cxn>
                <a:cxn ang="0">
                  <a:pos x="60" y="30"/>
                </a:cxn>
                <a:cxn ang="0">
                  <a:pos x="56" y="30"/>
                </a:cxn>
                <a:cxn ang="0">
                  <a:pos x="50" y="30"/>
                </a:cxn>
                <a:cxn ang="0">
                  <a:pos x="50" y="30"/>
                </a:cxn>
                <a:cxn ang="0">
                  <a:pos x="38" y="30"/>
                </a:cxn>
                <a:cxn ang="0">
                  <a:pos x="34" y="28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6" y="18"/>
                </a:cxn>
                <a:cxn ang="0">
                  <a:pos x="40" y="14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6" y="14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4" y="34"/>
                </a:cxn>
                <a:cxn ang="0">
                  <a:pos x="8" y="32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2" y="36"/>
                </a:cxn>
                <a:cxn ang="0">
                  <a:pos x="10" y="40"/>
                </a:cxn>
                <a:cxn ang="0">
                  <a:pos x="4" y="46"/>
                </a:cxn>
                <a:cxn ang="0">
                  <a:pos x="4" y="46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18" y="42"/>
                </a:cxn>
                <a:cxn ang="0">
                  <a:pos x="20" y="44"/>
                </a:cxn>
                <a:cxn ang="0">
                  <a:pos x="20" y="46"/>
                </a:cxn>
                <a:cxn ang="0">
                  <a:pos x="20" y="48"/>
                </a:cxn>
                <a:cxn ang="0">
                  <a:pos x="12" y="54"/>
                </a:cxn>
                <a:cxn ang="0">
                  <a:pos x="12" y="54"/>
                </a:cxn>
              </a:cxnLst>
              <a:rect l="0" t="0" r="r" b="b"/>
              <a:pathLst>
                <a:path w="62" h="60">
                  <a:moveTo>
                    <a:pt x="12" y="54"/>
                  </a:moveTo>
                  <a:lnTo>
                    <a:pt x="12" y="54"/>
                  </a:lnTo>
                  <a:lnTo>
                    <a:pt x="18" y="56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4" y="56"/>
                  </a:lnTo>
                  <a:lnTo>
                    <a:pt x="52" y="52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62" y="34"/>
                  </a:lnTo>
                  <a:lnTo>
                    <a:pt x="62" y="32"/>
                  </a:lnTo>
                  <a:lnTo>
                    <a:pt x="60" y="30"/>
                  </a:lnTo>
                  <a:lnTo>
                    <a:pt x="56" y="30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38" y="30"/>
                  </a:lnTo>
                  <a:lnTo>
                    <a:pt x="34" y="28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6" y="18"/>
                  </a:lnTo>
                  <a:lnTo>
                    <a:pt x="40" y="14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4" y="34"/>
                  </a:lnTo>
                  <a:lnTo>
                    <a:pt x="8" y="32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6"/>
                  </a:lnTo>
                  <a:lnTo>
                    <a:pt x="10" y="40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8" y="42"/>
                  </a:lnTo>
                  <a:lnTo>
                    <a:pt x="20" y="44"/>
                  </a:lnTo>
                  <a:lnTo>
                    <a:pt x="20" y="46"/>
                  </a:lnTo>
                  <a:lnTo>
                    <a:pt x="20" y="48"/>
                  </a:lnTo>
                  <a:lnTo>
                    <a:pt x="12" y="54"/>
                  </a:lnTo>
                  <a:lnTo>
                    <a:pt x="12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9" name="Freeform 60"/>
            <p:cNvSpPr>
              <a:spLocks/>
            </p:cNvSpPr>
            <p:nvPr/>
          </p:nvSpPr>
          <p:spPr bwMode="auto">
            <a:xfrm>
              <a:off x="5951621" y="4704347"/>
              <a:ext cx="465221" cy="513347"/>
            </a:xfrm>
            <a:custGeom>
              <a:avLst/>
              <a:gdLst/>
              <a:ahLst/>
              <a:cxnLst>
                <a:cxn ang="0">
                  <a:pos x="4" y="12"/>
                </a:cxn>
                <a:cxn ang="0">
                  <a:pos x="4" y="12"/>
                </a:cxn>
                <a:cxn ang="0">
                  <a:pos x="2" y="18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0" y="36"/>
                </a:cxn>
                <a:cxn ang="0">
                  <a:pos x="4" y="44"/>
                </a:cxn>
                <a:cxn ang="0">
                  <a:pos x="10" y="52"/>
                </a:cxn>
                <a:cxn ang="0">
                  <a:pos x="20" y="60"/>
                </a:cxn>
                <a:cxn ang="0">
                  <a:pos x="20" y="60"/>
                </a:cxn>
                <a:cxn ang="0">
                  <a:pos x="28" y="64"/>
                </a:cxn>
                <a:cxn ang="0">
                  <a:pos x="30" y="64"/>
                </a:cxn>
                <a:cxn ang="0">
                  <a:pos x="32" y="62"/>
                </a:cxn>
                <a:cxn ang="0">
                  <a:pos x="32" y="5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30" y="38"/>
                </a:cxn>
                <a:cxn ang="0">
                  <a:pos x="32" y="36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40" y="38"/>
                </a:cxn>
                <a:cxn ang="0">
                  <a:pos x="46" y="42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56" y="44"/>
                </a:cxn>
                <a:cxn ang="0">
                  <a:pos x="56" y="44"/>
                </a:cxn>
                <a:cxn ang="0">
                  <a:pos x="58" y="38"/>
                </a:cxn>
                <a:cxn ang="0">
                  <a:pos x="58" y="30"/>
                </a:cxn>
                <a:cxn ang="0">
                  <a:pos x="56" y="20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2" y="6"/>
                </a:cxn>
                <a:cxn ang="0">
                  <a:pos x="36" y="4"/>
                </a:cxn>
                <a:cxn ang="0">
                  <a:pos x="28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2" y="6"/>
                </a:cxn>
                <a:cxn ang="0">
                  <a:pos x="24" y="10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14"/>
                </a:cxn>
                <a:cxn ang="0">
                  <a:pos x="18" y="1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4" y="14"/>
                </a:cxn>
                <a:cxn ang="0">
                  <a:pos x="14" y="14"/>
                </a:cxn>
                <a:cxn ang="0">
                  <a:pos x="14" y="18"/>
                </a:cxn>
                <a:cxn ang="0">
                  <a:pos x="14" y="20"/>
                </a:cxn>
                <a:cxn ang="0">
                  <a:pos x="10" y="20"/>
                </a:cxn>
                <a:cxn ang="0">
                  <a:pos x="4" y="12"/>
                </a:cxn>
                <a:cxn ang="0">
                  <a:pos x="4" y="12"/>
                </a:cxn>
              </a:cxnLst>
              <a:rect l="0" t="0" r="r" b="b"/>
              <a:pathLst>
                <a:path w="58" h="64">
                  <a:moveTo>
                    <a:pt x="4" y="12"/>
                  </a:moveTo>
                  <a:lnTo>
                    <a:pt x="4" y="12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4" y="44"/>
                  </a:lnTo>
                  <a:lnTo>
                    <a:pt x="10" y="5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2" y="62"/>
                  </a:lnTo>
                  <a:lnTo>
                    <a:pt x="32" y="5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40" y="38"/>
                  </a:lnTo>
                  <a:lnTo>
                    <a:pt x="46" y="42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8" y="38"/>
                  </a:lnTo>
                  <a:lnTo>
                    <a:pt x="58" y="30"/>
                  </a:lnTo>
                  <a:lnTo>
                    <a:pt x="56" y="2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2" y="6"/>
                  </a:lnTo>
                  <a:lnTo>
                    <a:pt x="36" y="4"/>
                  </a:lnTo>
                  <a:lnTo>
                    <a:pt x="28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6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8" y="1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8"/>
                  </a:lnTo>
                  <a:lnTo>
                    <a:pt x="14" y="20"/>
                  </a:lnTo>
                  <a:lnTo>
                    <a:pt x="10" y="20"/>
                  </a:lnTo>
                  <a:lnTo>
                    <a:pt x="4" y="12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0" name="Freeform 61"/>
            <p:cNvSpPr>
              <a:spLocks/>
            </p:cNvSpPr>
            <p:nvPr/>
          </p:nvSpPr>
          <p:spPr bwMode="auto">
            <a:xfrm>
              <a:off x="5887453" y="4576011"/>
              <a:ext cx="112295" cy="112295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6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8" y="1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14" h="14">
                  <a:moveTo>
                    <a:pt x="2" y="2"/>
                  </a:moveTo>
                  <a:lnTo>
                    <a:pt x="2" y="2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1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8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1" name="Freeform 62"/>
            <p:cNvSpPr>
              <a:spLocks/>
            </p:cNvSpPr>
            <p:nvPr/>
          </p:nvSpPr>
          <p:spPr bwMode="auto">
            <a:xfrm>
              <a:off x="7748337" y="5442284"/>
              <a:ext cx="465221" cy="513347"/>
            </a:xfrm>
            <a:custGeom>
              <a:avLst/>
              <a:gdLst/>
              <a:ahLst/>
              <a:cxnLst>
                <a:cxn ang="0">
                  <a:pos x="30" y="64"/>
                </a:cxn>
                <a:cxn ang="0">
                  <a:pos x="30" y="64"/>
                </a:cxn>
                <a:cxn ang="0">
                  <a:pos x="36" y="62"/>
                </a:cxn>
                <a:cxn ang="0">
                  <a:pos x="42" y="60"/>
                </a:cxn>
                <a:cxn ang="0">
                  <a:pos x="48" y="56"/>
                </a:cxn>
                <a:cxn ang="0">
                  <a:pos x="52" y="50"/>
                </a:cxn>
                <a:cxn ang="0">
                  <a:pos x="56" y="42"/>
                </a:cxn>
                <a:cxn ang="0">
                  <a:pos x="58" y="32"/>
                </a:cxn>
                <a:cxn ang="0">
                  <a:pos x="58" y="18"/>
                </a:cxn>
                <a:cxn ang="0">
                  <a:pos x="58" y="18"/>
                </a:cxn>
                <a:cxn ang="0">
                  <a:pos x="54" y="10"/>
                </a:cxn>
                <a:cxn ang="0">
                  <a:pos x="54" y="8"/>
                </a:cxn>
                <a:cxn ang="0">
                  <a:pos x="52" y="8"/>
                </a:cxn>
                <a:cxn ang="0">
                  <a:pos x="48" y="12"/>
                </a:cxn>
                <a:cxn ang="0">
                  <a:pos x="44" y="16"/>
                </a:cxn>
                <a:cxn ang="0">
                  <a:pos x="44" y="16"/>
                </a:cxn>
                <a:cxn ang="0">
                  <a:pos x="38" y="22"/>
                </a:cxn>
                <a:cxn ang="0">
                  <a:pos x="34" y="26"/>
                </a:cxn>
                <a:cxn ang="0">
                  <a:pos x="30" y="26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16"/>
                </a:cxn>
                <a:cxn ang="0">
                  <a:pos x="26" y="8"/>
                </a:cxn>
                <a:cxn ang="0">
                  <a:pos x="24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2"/>
                </a:cxn>
                <a:cxn ang="0">
                  <a:pos x="8" y="8"/>
                </a:cxn>
                <a:cxn ang="0">
                  <a:pos x="2" y="16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2" y="42"/>
                </a:cxn>
                <a:cxn ang="0">
                  <a:pos x="6" y="52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2" y="54"/>
                </a:cxn>
                <a:cxn ang="0">
                  <a:pos x="14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8"/>
                </a:cxn>
                <a:cxn ang="0">
                  <a:pos x="20" y="52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8" y="50"/>
                </a:cxn>
                <a:cxn ang="0">
                  <a:pos x="30" y="50"/>
                </a:cxn>
                <a:cxn ang="0">
                  <a:pos x="32" y="52"/>
                </a:cxn>
                <a:cxn ang="0">
                  <a:pos x="32" y="54"/>
                </a:cxn>
                <a:cxn ang="0">
                  <a:pos x="30" y="64"/>
                </a:cxn>
                <a:cxn ang="0">
                  <a:pos x="30" y="64"/>
                </a:cxn>
              </a:cxnLst>
              <a:rect l="0" t="0" r="r" b="b"/>
              <a:pathLst>
                <a:path w="58" h="64">
                  <a:moveTo>
                    <a:pt x="30" y="64"/>
                  </a:moveTo>
                  <a:lnTo>
                    <a:pt x="30" y="64"/>
                  </a:lnTo>
                  <a:lnTo>
                    <a:pt x="36" y="62"/>
                  </a:lnTo>
                  <a:lnTo>
                    <a:pt x="42" y="60"/>
                  </a:lnTo>
                  <a:lnTo>
                    <a:pt x="48" y="56"/>
                  </a:lnTo>
                  <a:lnTo>
                    <a:pt x="52" y="50"/>
                  </a:lnTo>
                  <a:lnTo>
                    <a:pt x="56" y="42"/>
                  </a:lnTo>
                  <a:lnTo>
                    <a:pt x="58" y="32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2" y="8"/>
                  </a:lnTo>
                  <a:lnTo>
                    <a:pt x="48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38" y="22"/>
                  </a:lnTo>
                  <a:lnTo>
                    <a:pt x="34" y="26"/>
                  </a:lnTo>
                  <a:lnTo>
                    <a:pt x="30" y="26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16"/>
                  </a:lnTo>
                  <a:lnTo>
                    <a:pt x="26" y="8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6" y="52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4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8"/>
                  </a:lnTo>
                  <a:lnTo>
                    <a:pt x="20" y="52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8" y="50"/>
                  </a:lnTo>
                  <a:lnTo>
                    <a:pt x="30" y="50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0" y="64"/>
                  </a:lnTo>
                  <a:lnTo>
                    <a:pt x="3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2" name="Freeform 63"/>
            <p:cNvSpPr>
              <a:spLocks/>
            </p:cNvSpPr>
            <p:nvPr/>
          </p:nvSpPr>
          <p:spPr bwMode="auto">
            <a:xfrm>
              <a:off x="8021053" y="5907505"/>
              <a:ext cx="465221" cy="513347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2" y="40"/>
                </a:cxn>
                <a:cxn ang="0">
                  <a:pos x="4" y="46"/>
                </a:cxn>
                <a:cxn ang="0">
                  <a:pos x="8" y="52"/>
                </a:cxn>
                <a:cxn ang="0">
                  <a:pos x="14" y="58"/>
                </a:cxn>
                <a:cxn ang="0">
                  <a:pos x="22" y="62"/>
                </a:cxn>
                <a:cxn ang="0">
                  <a:pos x="30" y="64"/>
                </a:cxn>
                <a:cxn ang="0">
                  <a:pos x="42" y="62"/>
                </a:cxn>
                <a:cxn ang="0">
                  <a:pos x="42" y="62"/>
                </a:cxn>
                <a:cxn ang="0">
                  <a:pos x="50" y="58"/>
                </a:cxn>
                <a:cxn ang="0">
                  <a:pos x="52" y="56"/>
                </a:cxn>
                <a:cxn ang="0">
                  <a:pos x="52" y="54"/>
                </a:cxn>
                <a:cxn ang="0">
                  <a:pos x="48" y="50"/>
                </a:cxn>
                <a:cxn ang="0">
                  <a:pos x="44" y="46"/>
                </a:cxn>
                <a:cxn ang="0">
                  <a:pos x="44" y="46"/>
                </a:cxn>
                <a:cxn ang="0">
                  <a:pos x="36" y="36"/>
                </a:cxn>
                <a:cxn ang="0">
                  <a:pos x="34" y="32"/>
                </a:cxn>
                <a:cxn ang="0">
                  <a:pos x="38" y="28"/>
                </a:cxn>
                <a:cxn ang="0">
                  <a:pos x="38" y="28"/>
                </a:cxn>
                <a:cxn ang="0">
                  <a:pos x="44" y="28"/>
                </a:cxn>
                <a:cxn ang="0">
                  <a:pos x="50" y="28"/>
                </a:cxn>
                <a:cxn ang="0">
                  <a:pos x="56" y="26"/>
                </a:cxn>
                <a:cxn ang="0">
                  <a:pos x="58" y="24"/>
                </a:cxn>
                <a:cxn ang="0">
                  <a:pos x="58" y="22"/>
                </a:cxn>
                <a:cxn ang="0">
                  <a:pos x="58" y="22"/>
                </a:cxn>
                <a:cxn ang="0">
                  <a:pos x="54" y="14"/>
                </a:cxn>
                <a:cxn ang="0">
                  <a:pos x="50" y="8"/>
                </a:cxn>
                <a:cxn ang="0">
                  <a:pos x="42" y="2"/>
                </a:cxn>
                <a:cxn ang="0">
                  <a:pos x="3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6"/>
                </a:cxn>
                <a:cxn ang="0">
                  <a:pos x="4" y="14"/>
                </a:cxn>
                <a:cxn ang="0">
                  <a:pos x="4" y="14"/>
                </a:cxn>
                <a:cxn ang="0">
                  <a:pos x="10" y="14"/>
                </a:cxn>
                <a:cxn ang="0">
                  <a:pos x="14" y="16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4" y="22"/>
                </a:cxn>
                <a:cxn ang="0">
                  <a:pos x="10" y="2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2" y="30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0" y="36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58" h="64">
                  <a:moveTo>
                    <a:pt x="0" y="34"/>
                  </a:move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2"/>
                  </a:lnTo>
                  <a:lnTo>
                    <a:pt x="14" y="58"/>
                  </a:lnTo>
                  <a:lnTo>
                    <a:pt x="22" y="62"/>
                  </a:lnTo>
                  <a:lnTo>
                    <a:pt x="30" y="64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50" y="58"/>
                  </a:lnTo>
                  <a:lnTo>
                    <a:pt x="52" y="56"/>
                  </a:lnTo>
                  <a:lnTo>
                    <a:pt x="52" y="54"/>
                  </a:lnTo>
                  <a:lnTo>
                    <a:pt x="48" y="50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36" y="36"/>
                  </a:lnTo>
                  <a:lnTo>
                    <a:pt x="34" y="32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44" y="28"/>
                  </a:lnTo>
                  <a:lnTo>
                    <a:pt x="50" y="28"/>
                  </a:lnTo>
                  <a:lnTo>
                    <a:pt x="56" y="26"/>
                  </a:lnTo>
                  <a:lnTo>
                    <a:pt x="58" y="24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4" y="14"/>
                  </a:lnTo>
                  <a:lnTo>
                    <a:pt x="50" y="8"/>
                  </a:lnTo>
                  <a:lnTo>
                    <a:pt x="42" y="2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6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4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4" y="22"/>
                  </a:lnTo>
                  <a:lnTo>
                    <a:pt x="1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3" name="Freeform 64"/>
            <p:cNvSpPr>
              <a:spLocks/>
            </p:cNvSpPr>
            <p:nvPr/>
          </p:nvSpPr>
          <p:spPr bwMode="auto">
            <a:xfrm>
              <a:off x="7571874" y="6180221"/>
              <a:ext cx="465221" cy="51334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2" y="8"/>
                </a:cxn>
                <a:cxn ang="0">
                  <a:pos x="6" y="14"/>
                </a:cxn>
                <a:cxn ang="0">
                  <a:pos x="2" y="22"/>
                </a:cxn>
                <a:cxn ang="0">
                  <a:pos x="0" y="32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12" y="52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2"/>
                </a:cxn>
                <a:cxn ang="0">
                  <a:pos x="24" y="38"/>
                </a:cxn>
                <a:cxn ang="0">
                  <a:pos x="28" y="38"/>
                </a:cxn>
                <a:cxn ang="0">
                  <a:pos x="32" y="42"/>
                </a:cxn>
                <a:cxn ang="0">
                  <a:pos x="32" y="42"/>
                </a:cxn>
                <a:cxn ang="0">
                  <a:pos x="32" y="48"/>
                </a:cxn>
                <a:cxn ang="0">
                  <a:pos x="32" y="56"/>
                </a:cxn>
                <a:cxn ang="0">
                  <a:pos x="34" y="62"/>
                </a:cxn>
                <a:cxn ang="0">
                  <a:pos x="34" y="6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4" y="62"/>
                </a:cxn>
                <a:cxn ang="0">
                  <a:pos x="50" y="56"/>
                </a:cxn>
                <a:cxn ang="0">
                  <a:pos x="56" y="4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58" y="30"/>
                </a:cxn>
                <a:cxn ang="0">
                  <a:pos x="56" y="22"/>
                </a:cxn>
                <a:cxn ang="0">
                  <a:pos x="52" y="12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46" y="10"/>
                </a:cxn>
                <a:cxn ang="0">
                  <a:pos x="44" y="16"/>
                </a:cxn>
                <a:cxn ang="0">
                  <a:pos x="42" y="16"/>
                </a:cxn>
                <a:cxn ang="0">
                  <a:pos x="42" y="18"/>
                </a:cxn>
                <a:cxn ang="0">
                  <a:pos x="42" y="18"/>
                </a:cxn>
                <a:cxn ang="0">
                  <a:pos x="38" y="16"/>
                </a:cxn>
                <a:cxn ang="0">
                  <a:pos x="38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0" y="14"/>
                </a:cxn>
                <a:cxn ang="0">
                  <a:pos x="28" y="14"/>
                </a:cxn>
                <a:cxn ang="0">
                  <a:pos x="26" y="12"/>
                </a:cxn>
                <a:cxn ang="0">
                  <a:pos x="26" y="10"/>
                </a:cxn>
                <a:cxn ang="0">
                  <a:pos x="28" y="0"/>
                </a:cxn>
                <a:cxn ang="0">
                  <a:pos x="28" y="0"/>
                </a:cxn>
              </a:cxnLst>
              <a:rect l="0" t="0" r="r" b="b"/>
              <a:pathLst>
                <a:path w="58" h="64">
                  <a:moveTo>
                    <a:pt x="28" y="0"/>
                  </a:moveTo>
                  <a:lnTo>
                    <a:pt x="28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2" y="8"/>
                  </a:lnTo>
                  <a:lnTo>
                    <a:pt x="6" y="14"/>
                  </a:lnTo>
                  <a:lnTo>
                    <a:pt x="2" y="22"/>
                  </a:lnTo>
                  <a:lnTo>
                    <a:pt x="0" y="32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2" y="52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2"/>
                  </a:lnTo>
                  <a:lnTo>
                    <a:pt x="24" y="38"/>
                  </a:lnTo>
                  <a:lnTo>
                    <a:pt x="28" y="38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8"/>
                  </a:lnTo>
                  <a:lnTo>
                    <a:pt x="32" y="56"/>
                  </a:lnTo>
                  <a:lnTo>
                    <a:pt x="34" y="62"/>
                  </a:lnTo>
                  <a:lnTo>
                    <a:pt x="34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4" y="62"/>
                  </a:lnTo>
                  <a:lnTo>
                    <a:pt x="50" y="56"/>
                  </a:lnTo>
                  <a:lnTo>
                    <a:pt x="56" y="4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58" y="30"/>
                  </a:lnTo>
                  <a:lnTo>
                    <a:pt x="56" y="22"/>
                  </a:lnTo>
                  <a:lnTo>
                    <a:pt x="52" y="12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10"/>
                  </a:lnTo>
                  <a:lnTo>
                    <a:pt x="44" y="16"/>
                  </a:lnTo>
                  <a:lnTo>
                    <a:pt x="42" y="16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8" y="16"/>
                  </a:lnTo>
                  <a:lnTo>
                    <a:pt x="38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0" y="14"/>
                  </a:lnTo>
                  <a:lnTo>
                    <a:pt x="28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4" name="Freeform 65"/>
            <p:cNvSpPr>
              <a:spLocks/>
            </p:cNvSpPr>
            <p:nvPr/>
          </p:nvSpPr>
          <p:spPr bwMode="auto">
            <a:xfrm>
              <a:off x="7299158" y="5715000"/>
              <a:ext cx="465221" cy="513347"/>
            </a:xfrm>
            <a:custGeom>
              <a:avLst/>
              <a:gdLst/>
              <a:ahLst/>
              <a:cxnLst>
                <a:cxn ang="0">
                  <a:pos x="58" y="30"/>
                </a:cxn>
                <a:cxn ang="0">
                  <a:pos x="58" y="30"/>
                </a:cxn>
                <a:cxn ang="0">
                  <a:pos x="56" y="24"/>
                </a:cxn>
                <a:cxn ang="0">
                  <a:pos x="54" y="18"/>
                </a:cxn>
                <a:cxn ang="0">
                  <a:pos x="50" y="12"/>
                </a:cxn>
                <a:cxn ang="0">
                  <a:pos x="44" y="6"/>
                </a:cxn>
                <a:cxn ang="0">
                  <a:pos x="38" y="2"/>
                </a:cxn>
                <a:cxn ang="0">
                  <a:pos x="28" y="0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8" y="4"/>
                </a:cxn>
                <a:cxn ang="0">
                  <a:pos x="8" y="6"/>
                </a:cxn>
                <a:cxn ang="0">
                  <a:pos x="6" y="8"/>
                </a:cxn>
                <a:cxn ang="0">
                  <a:pos x="10" y="12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22" y="26"/>
                </a:cxn>
                <a:cxn ang="0">
                  <a:pos x="24" y="30"/>
                </a:cxn>
                <a:cxn ang="0">
                  <a:pos x="20" y="34"/>
                </a:cxn>
                <a:cxn ang="0">
                  <a:pos x="20" y="34"/>
                </a:cxn>
                <a:cxn ang="0">
                  <a:pos x="14" y="36"/>
                </a:cxn>
                <a:cxn ang="0">
                  <a:pos x="8" y="36"/>
                </a:cxn>
                <a:cxn ang="0">
                  <a:pos x="2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4" y="48"/>
                </a:cxn>
                <a:cxn ang="0">
                  <a:pos x="8" y="56"/>
                </a:cxn>
                <a:cxn ang="0">
                  <a:pos x="16" y="62"/>
                </a:cxn>
                <a:cxn ang="0">
                  <a:pos x="20" y="6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32" y="64"/>
                </a:cxn>
                <a:cxn ang="0">
                  <a:pos x="40" y="60"/>
                </a:cxn>
                <a:cxn ang="0">
                  <a:pos x="48" y="56"/>
                </a:cxn>
                <a:cxn ang="0">
                  <a:pos x="54" y="50"/>
                </a:cxn>
                <a:cxn ang="0">
                  <a:pos x="54" y="50"/>
                </a:cxn>
                <a:cxn ang="0">
                  <a:pos x="48" y="50"/>
                </a:cxn>
                <a:cxn ang="0">
                  <a:pos x="44" y="48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42"/>
                </a:cxn>
                <a:cxn ang="0">
                  <a:pos x="48" y="40"/>
                </a:cxn>
                <a:cxn ang="0">
                  <a:pos x="58" y="40"/>
                </a:cxn>
                <a:cxn ang="0">
                  <a:pos x="58" y="40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6" y="32"/>
                </a:cxn>
                <a:cxn ang="0">
                  <a:pos x="46" y="30"/>
                </a:cxn>
                <a:cxn ang="0">
                  <a:pos x="46" y="28"/>
                </a:cxn>
                <a:cxn ang="0">
                  <a:pos x="48" y="28"/>
                </a:cxn>
                <a:cxn ang="0">
                  <a:pos x="58" y="30"/>
                </a:cxn>
                <a:cxn ang="0">
                  <a:pos x="58" y="30"/>
                </a:cxn>
              </a:cxnLst>
              <a:rect l="0" t="0" r="r" b="b"/>
              <a:pathLst>
                <a:path w="58" h="64">
                  <a:moveTo>
                    <a:pt x="58" y="30"/>
                  </a:moveTo>
                  <a:lnTo>
                    <a:pt x="58" y="30"/>
                  </a:lnTo>
                  <a:lnTo>
                    <a:pt x="56" y="24"/>
                  </a:lnTo>
                  <a:lnTo>
                    <a:pt x="54" y="18"/>
                  </a:lnTo>
                  <a:lnTo>
                    <a:pt x="50" y="12"/>
                  </a:lnTo>
                  <a:lnTo>
                    <a:pt x="44" y="6"/>
                  </a:lnTo>
                  <a:lnTo>
                    <a:pt x="38" y="2"/>
                  </a:lnTo>
                  <a:lnTo>
                    <a:pt x="28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10" y="12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22" y="26"/>
                  </a:lnTo>
                  <a:lnTo>
                    <a:pt x="24" y="30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4" y="36"/>
                  </a:lnTo>
                  <a:lnTo>
                    <a:pt x="8" y="36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4" y="48"/>
                  </a:lnTo>
                  <a:lnTo>
                    <a:pt x="8" y="56"/>
                  </a:lnTo>
                  <a:lnTo>
                    <a:pt x="16" y="62"/>
                  </a:lnTo>
                  <a:lnTo>
                    <a:pt x="20" y="6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32" y="64"/>
                  </a:lnTo>
                  <a:lnTo>
                    <a:pt x="40" y="60"/>
                  </a:lnTo>
                  <a:lnTo>
                    <a:pt x="48" y="56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48" y="50"/>
                  </a:lnTo>
                  <a:lnTo>
                    <a:pt x="44" y="48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42"/>
                  </a:lnTo>
                  <a:lnTo>
                    <a:pt x="48" y="40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6" y="32"/>
                  </a:lnTo>
                  <a:lnTo>
                    <a:pt x="46" y="30"/>
                  </a:lnTo>
                  <a:lnTo>
                    <a:pt x="46" y="28"/>
                  </a:lnTo>
                  <a:lnTo>
                    <a:pt x="48" y="28"/>
                  </a:lnTo>
                  <a:lnTo>
                    <a:pt x="58" y="30"/>
                  </a:lnTo>
                  <a:lnTo>
                    <a:pt x="58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5" name="Freeform 66"/>
            <p:cNvSpPr>
              <a:spLocks/>
            </p:cNvSpPr>
            <p:nvPr/>
          </p:nvSpPr>
          <p:spPr bwMode="auto">
            <a:xfrm>
              <a:off x="7828547" y="6003758"/>
              <a:ext cx="112295" cy="128337"/>
            </a:xfrm>
            <a:custGeom>
              <a:avLst/>
              <a:gdLst/>
              <a:ahLst/>
              <a:cxnLst>
                <a:cxn ang="0">
                  <a:pos x="14" y="8"/>
                </a:cxn>
                <a:cxn ang="0">
                  <a:pos x="14" y="8"/>
                </a:cxn>
                <a:cxn ang="0">
                  <a:pos x="12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4" y="1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4" y="8"/>
                </a:cxn>
                <a:cxn ang="0">
                  <a:pos x="14" y="8"/>
                </a:cxn>
              </a:cxnLst>
              <a:rect l="0" t="0" r="r" b="b"/>
              <a:pathLst>
                <a:path w="14" h="16">
                  <a:moveTo>
                    <a:pt x="14" y="8"/>
                  </a:moveTo>
                  <a:lnTo>
                    <a:pt x="14" y="8"/>
                  </a:lnTo>
                  <a:lnTo>
                    <a:pt x="12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8"/>
                  </a:lnTo>
                  <a:lnTo>
                    <a:pt x="1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6" name="Freeform 67"/>
            <p:cNvSpPr>
              <a:spLocks/>
            </p:cNvSpPr>
            <p:nvPr/>
          </p:nvSpPr>
          <p:spPr bwMode="auto">
            <a:xfrm>
              <a:off x="1844842" y="3164305"/>
              <a:ext cx="689811" cy="609600"/>
            </a:xfrm>
            <a:custGeom>
              <a:avLst/>
              <a:gdLst/>
              <a:ahLst/>
              <a:cxnLst>
                <a:cxn ang="0">
                  <a:pos x="46" y="76"/>
                </a:cxn>
                <a:cxn ang="0">
                  <a:pos x="46" y="76"/>
                </a:cxn>
                <a:cxn ang="0">
                  <a:pos x="54" y="74"/>
                </a:cxn>
                <a:cxn ang="0">
                  <a:pos x="62" y="72"/>
                </a:cxn>
                <a:cxn ang="0">
                  <a:pos x="70" y="66"/>
                </a:cxn>
                <a:cxn ang="0">
                  <a:pos x="78" y="60"/>
                </a:cxn>
                <a:cxn ang="0">
                  <a:pos x="84" y="50"/>
                </a:cxn>
                <a:cxn ang="0">
                  <a:pos x="86" y="38"/>
                </a:cxn>
                <a:cxn ang="0">
                  <a:pos x="86" y="30"/>
                </a:cxn>
                <a:cxn ang="0">
                  <a:pos x="84" y="22"/>
                </a:cxn>
                <a:cxn ang="0">
                  <a:pos x="84" y="22"/>
                </a:cxn>
                <a:cxn ang="0">
                  <a:pos x="80" y="12"/>
                </a:cxn>
                <a:cxn ang="0">
                  <a:pos x="78" y="10"/>
                </a:cxn>
                <a:cxn ang="0">
                  <a:pos x="76" y="10"/>
                </a:cxn>
                <a:cxn ang="0">
                  <a:pos x="70" y="14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6" y="26"/>
                </a:cxn>
                <a:cxn ang="0">
                  <a:pos x="50" y="30"/>
                </a:cxn>
                <a:cxn ang="0">
                  <a:pos x="44" y="30"/>
                </a:cxn>
                <a:cxn ang="0">
                  <a:pos x="42" y="30"/>
                </a:cxn>
                <a:cxn ang="0">
                  <a:pos x="40" y="26"/>
                </a:cxn>
                <a:cxn ang="0">
                  <a:pos x="40" y="26"/>
                </a:cxn>
                <a:cxn ang="0">
                  <a:pos x="38" y="20"/>
                </a:cxn>
                <a:cxn ang="0">
                  <a:pos x="38" y="10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2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18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42"/>
                </a:cxn>
                <a:cxn ang="0">
                  <a:pos x="4" y="50"/>
                </a:cxn>
                <a:cxn ang="0">
                  <a:pos x="10" y="60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20" y="62"/>
                </a:cxn>
                <a:cxn ang="0">
                  <a:pos x="22" y="58"/>
                </a:cxn>
                <a:cxn ang="0">
                  <a:pos x="24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30" y="58"/>
                </a:cxn>
                <a:cxn ang="0">
                  <a:pos x="30" y="62"/>
                </a:cxn>
                <a:cxn ang="0">
                  <a:pos x="30" y="76"/>
                </a:cxn>
                <a:cxn ang="0">
                  <a:pos x="30" y="76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42" y="60"/>
                </a:cxn>
                <a:cxn ang="0">
                  <a:pos x="46" y="60"/>
                </a:cxn>
                <a:cxn ang="0">
                  <a:pos x="48" y="60"/>
                </a:cxn>
                <a:cxn ang="0">
                  <a:pos x="48" y="64"/>
                </a:cxn>
                <a:cxn ang="0">
                  <a:pos x="48" y="68"/>
                </a:cxn>
                <a:cxn ang="0">
                  <a:pos x="46" y="76"/>
                </a:cxn>
                <a:cxn ang="0">
                  <a:pos x="46" y="76"/>
                </a:cxn>
              </a:cxnLst>
              <a:rect l="0" t="0" r="r" b="b"/>
              <a:pathLst>
                <a:path w="86" h="76">
                  <a:moveTo>
                    <a:pt x="46" y="76"/>
                  </a:moveTo>
                  <a:lnTo>
                    <a:pt x="46" y="76"/>
                  </a:lnTo>
                  <a:lnTo>
                    <a:pt x="54" y="74"/>
                  </a:lnTo>
                  <a:lnTo>
                    <a:pt x="62" y="72"/>
                  </a:lnTo>
                  <a:lnTo>
                    <a:pt x="70" y="66"/>
                  </a:lnTo>
                  <a:lnTo>
                    <a:pt x="78" y="60"/>
                  </a:lnTo>
                  <a:lnTo>
                    <a:pt x="84" y="50"/>
                  </a:lnTo>
                  <a:lnTo>
                    <a:pt x="86" y="38"/>
                  </a:lnTo>
                  <a:lnTo>
                    <a:pt x="86" y="30"/>
                  </a:lnTo>
                  <a:lnTo>
                    <a:pt x="84" y="22"/>
                  </a:lnTo>
                  <a:lnTo>
                    <a:pt x="84" y="22"/>
                  </a:lnTo>
                  <a:lnTo>
                    <a:pt x="80" y="12"/>
                  </a:lnTo>
                  <a:lnTo>
                    <a:pt x="78" y="10"/>
                  </a:lnTo>
                  <a:lnTo>
                    <a:pt x="76" y="10"/>
                  </a:lnTo>
                  <a:lnTo>
                    <a:pt x="70" y="14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6" y="26"/>
                  </a:lnTo>
                  <a:lnTo>
                    <a:pt x="50" y="30"/>
                  </a:lnTo>
                  <a:lnTo>
                    <a:pt x="44" y="30"/>
                  </a:lnTo>
                  <a:lnTo>
                    <a:pt x="42" y="30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38" y="20"/>
                  </a:lnTo>
                  <a:lnTo>
                    <a:pt x="38" y="10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2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18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42"/>
                  </a:lnTo>
                  <a:lnTo>
                    <a:pt x="4" y="50"/>
                  </a:lnTo>
                  <a:lnTo>
                    <a:pt x="10" y="6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20" y="62"/>
                  </a:lnTo>
                  <a:lnTo>
                    <a:pt x="22" y="58"/>
                  </a:lnTo>
                  <a:lnTo>
                    <a:pt x="24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30" y="58"/>
                  </a:lnTo>
                  <a:lnTo>
                    <a:pt x="30" y="62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42" y="60"/>
                  </a:lnTo>
                  <a:lnTo>
                    <a:pt x="46" y="60"/>
                  </a:lnTo>
                  <a:lnTo>
                    <a:pt x="48" y="60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46" y="76"/>
                  </a:lnTo>
                  <a:lnTo>
                    <a:pt x="46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7" name="Freeform 68"/>
            <p:cNvSpPr>
              <a:spLocks/>
            </p:cNvSpPr>
            <p:nvPr/>
          </p:nvSpPr>
          <p:spPr bwMode="auto">
            <a:xfrm>
              <a:off x="2261937" y="3709737"/>
              <a:ext cx="657726" cy="59355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0" y="40"/>
                </a:cxn>
                <a:cxn ang="0">
                  <a:pos x="2" y="48"/>
                </a:cxn>
                <a:cxn ang="0">
                  <a:pos x="6" y="54"/>
                </a:cxn>
                <a:cxn ang="0">
                  <a:pos x="10" y="62"/>
                </a:cxn>
                <a:cxn ang="0">
                  <a:pos x="18" y="68"/>
                </a:cxn>
                <a:cxn ang="0">
                  <a:pos x="30" y="72"/>
                </a:cxn>
                <a:cxn ang="0">
                  <a:pos x="42" y="74"/>
                </a:cxn>
                <a:cxn ang="0">
                  <a:pos x="60" y="74"/>
                </a:cxn>
                <a:cxn ang="0">
                  <a:pos x="60" y="74"/>
                </a:cxn>
                <a:cxn ang="0">
                  <a:pos x="70" y="70"/>
                </a:cxn>
                <a:cxn ang="0">
                  <a:pos x="72" y="68"/>
                </a:cxn>
                <a:cxn ang="0">
                  <a:pos x="72" y="66"/>
                </a:cxn>
                <a:cxn ang="0">
                  <a:pos x="68" y="60"/>
                </a:cxn>
                <a:cxn ang="0">
                  <a:pos x="62" y="54"/>
                </a:cxn>
                <a:cxn ang="0">
                  <a:pos x="62" y="54"/>
                </a:cxn>
                <a:cxn ang="0">
                  <a:pos x="54" y="48"/>
                </a:cxn>
                <a:cxn ang="0">
                  <a:pos x="50" y="44"/>
                </a:cxn>
                <a:cxn ang="0">
                  <a:pos x="48" y="38"/>
                </a:cxn>
                <a:cxn ang="0">
                  <a:pos x="50" y="36"/>
                </a:cxn>
                <a:cxn ang="0">
                  <a:pos x="52" y="34"/>
                </a:cxn>
                <a:cxn ang="0">
                  <a:pos x="52" y="34"/>
                </a:cxn>
                <a:cxn ang="0">
                  <a:pos x="60" y="32"/>
                </a:cxn>
                <a:cxn ang="0">
                  <a:pos x="72" y="32"/>
                </a:cxn>
                <a:cxn ang="0">
                  <a:pos x="80" y="32"/>
                </a:cxn>
                <a:cxn ang="0">
                  <a:pos x="82" y="30"/>
                </a:cxn>
                <a:cxn ang="0">
                  <a:pos x="82" y="26"/>
                </a:cxn>
                <a:cxn ang="0">
                  <a:pos x="82" y="26"/>
                </a:cxn>
                <a:cxn ang="0">
                  <a:pos x="78" y="18"/>
                </a:cxn>
                <a:cxn ang="0">
                  <a:pos x="70" y="8"/>
                </a:cxn>
                <a:cxn ang="0">
                  <a:pos x="66" y="6"/>
                </a:cxn>
                <a:cxn ang="0">
                  <a:pos x="60" y="2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14" y="8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12" y="16"/>
                </a:cxn>
                <a:cxn ang="0">
                  <a:pos x="18" y="18"/>
                </a:cxn>
                <a:cxn ang="0">
                  <a:pos x="20" y="20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8" y="26"/>
                </a:cxn>
                <a:cxn ang="0">
                  <a:pos x="14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14" y="34"/>
                </a:cxn>
                <a:cxn ang="0">
                  <a:pos x="14" y="34"/>
                </a:cxn>
                <a:cxn ang="0">
                  <a:pos x="16" y="36"/>
                </a:cxn>
                <a:cxn ang="0">
                  <a:pos x="18" y="40"/>
                </a:cxn>
                <a:cxn ang="0">
                  <a:pos x="16" y="42"/>
                </a:cxn>
                <a:cxn ang="0">
                  <a:pos x="12" y="42"/>
                </a:cxn>
                <a:cxn ang="0">
                  <a:pos x="0" y="40"/>
                </a:cxn>
                <a:cxn ang="0">
                  <a:pos x="0" y="40"/>
                </a:cxn>
              </a:cxnLst>
              <a:rect l="0" t="0" r="r" b="b"/>
              <a:pathLst>
                <a:path w="82" h="74">
                  <a:moveTo>
                    <a:pt x="0" y="40"/>
                  </a:moveTo>
                  <a:lnTo>
                    <a:pt x="0" y="40"/>
                  </a:lnTo>
                  <a:lnTo>
                    <a:pt x="2" y="48"/>
                  </a:lnTo>
                  <a:lnTo>
                    <a:pt x="6" y="54"/>
                  </a:lnTo>
                  <a:lnTo>
                    <a:pt x="10" y="62"/>
                  </a:lnTo>
                  <a:lnTo>
                    <a:pt x="18" y="68"/>
                  </a:lnTo>
                  <a:lnTo>
                    <a:pt x="30" y="72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70" y="70"/>
                  </a:lnTo>
                  <a:lnTo>
                    <a:pt x="72" y="68"/>
                  </a:lnTo>
                  <a:lnTo>
                    <a:pt x="72" y="66"/>
                  </a:lnTo>
                  <a:lnTo>
                    <a:pt x="68" y="60"/>
                  </a:lnTo>
                  <a:lnTo>
                    <a:pt x="62" y="54"/>
                  </a:lnTo>
                  <a:lnTo>
                    <a:pt x="62" y="54"/>
                  </a:lnTo>
                  <a:lnTo>
                    <a:pt x="54" y="48"/>
                  </a:lnTo>
                  <a:lnTo>
                    <a:pt x="50" y="44"/>
                  </a:lnTo>
                  <a:lnTo>
                    <a:pt x="48" y="38"/>
                  </a:lnTo>
                  <a:lnTo>
                    <a:pt x="50" y="36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60" y="32"/>
                  </a:lnTo>
                  <a:lnTo>
                    <a:pt x="72" y="32"/>
                  </a:lnTo>
                  <a:lnTo>
                    <a:pt x="80" y="32"/>
                  </a:lnTo>
                  <a:lnTo>
                    <a:pt x="82" y="30"/>
                  </a:lnTo>
                  <a:lnTo>
                    <a:pt x="82" y="26"/>
                  </a:lnTo>
                  <a:lnTo>
                    <a:pt x="82" y="26"/>
                  </a:lnTo>
                  <a:lnTo>
                    <a:pt x="78" y="18"/>
                  </a:lnTo>
                  <a:lnTo>
                    <a:pt x="70" y="8"/>
                  </a:lnTo>
                  <a:lnTo>
                    <a:pt x="66" y="6"/>
                  </a:lnTo>
                  <a:lnTo>
                    <a:pt x="60" y="2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14" y="8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12" y="16"/>
                  </a:lnTo>
                  <a:lnTo>
                    <a:pt x="18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6" y="36"/>
                  </a:lnTo>
                  <a:lnTo>
                    <a:pt x="18" y="40"/>
                  </a:lnTo>
                  <a:lnTo>
                    <a:pt x="16" y="42"/>
                  </a:lnTo>
                  <a:lnTo>
                    <a:pt x="12" y="42"/>
                  </a:lnTo>
                  <a:lnTo>
                    <a:pt x="0" y="40"/>
                  </a:lnTo>
                  <a:lnTo>
                    <a:pt x="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8" name="Freeform 69"/>
            <p:cNvSpPr>
              <a:spLocks/>
            </p:cNvSpPr>
            <p:nvPr/>
          </p:nvSpPr>
          <p:spPr bwMode="auto">
            <a:xfrm>
              <a:off x="1620253" y="4030579"/>
              <a:ext cx="657726" cy="6096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6"/>
                </a:cxn>
                <a:cxn ang="0">
                  <a:pos x="2" y="26"/>
                </a:cxn>
                <a:cxn ang="0">
                  <a:pos x="0" y="3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6" y="64"/>
                </a:cxn>
                <a:cxn ang="0">
                  <a:pos x="8" y="66"/>
                </a:cxn>
                <a:cxn ang="0">
                  <a:pos x="10" y="66"/>
                </a:cxn>
                <a:cxn ang="0">
                  <a:pos x="16" y="62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8" y="50"/>
                </a:cxn>
                <a:cxn ang="0">
                  <a:pos x="34" y="46"/>
                </a:cxn>
                <a:cxn ang="0">
                  <a:pos x="40" y="46"/>
                </a:cxn>
                <a:cxn ang="0">
                  <a:pos x="42" y="4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6" y="56"/>
                </a:cxn>
                <a:cxn ang="0">
                  <a:pos x="46" y="66"/>
                </a:cxn>
                <a:cxn ang="0">
                  <a:pos x="46" y="74"/>
                </a:cxn>
                <a:cxn ang="0">
                  <a:pos x="48" y="76"/>
                </a:cxn>
                <a:cxn ang="0">
                  <a:pos x="52" y="76"/>
                </a:cxn>
                <a:cxn ang="0">
                  <a:pos x="52" y="76"/>
                </a:cxn>
                <a:cxn ang="0">
                  <a:pos x="62" y="72"/>
                </a:cxn>
                <a:cxn ang="0">
                  <a:pos x="72" y="66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0" y="50"/>
                </a:cxn>
                <a:cxn ang="0">
                  <a:pos x="82" y="44"/>
                </a:cxn>
                <a:cxn ang="0">
                  <a:pos x="82" y="44"/>
                </a:cxn>
                <a:cxn ang="0">
                  <a:pos x="82" y="34"/>
                </a:cxn>
                <a:cxn ang="0">
                  <a:pos x="78" y="26"/>
                </a:cxn>
                <a:cxn ang="0">
                  <a:pos x="74" y="16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4" y="14"/>
                </a:cxn>
                <a:cxn ang="0">
                  <a:pos x="62" y="18"/>
                </a:cxn>
                <a:cxn ang="0">
                  <a:pos x="60" y="20"/>
                </a:cxn>
                <a:cxn ang="0">
                  <a:pos x="58" y="20"/>
                </a:cxn>
                <a:cxn ang="0">
                  <a:pos x="58" y="20"/>
                </a:cxn>
                <a:cxn ang="0">
                  <a:pos x="54" y="18"/>
                </a:cxn>
                <a:cxn ang="0">
                  <a:pos x="54" y="14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6"/>
                </a:cxn>
                <a:cxn ang="0">
                  <a:pos x="38" y="16"/>
                </a:cxn>
                <a:cxn ang="0">
                  <a:pos x="36" y="16"/>
                </a:cxn>
                <a:cxn ang="0">
                  <a:pos x="36" y="12"/>
                </a:cxn>
                <a:cxn ang="0">
                  <a:pos x="36" y="8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82" h="76">
                  <a:moveTo>
                    <a:pt x="38" y="0"/>
                  </a:moveTo>
                  <a:lnTo>
                    <a:pt x="38" y="0"/>
                  </a:lnTo>
                  <a:lnTo>
                    <a:pt x="30" y="2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6"/>
                  </a:lnTo>
                  <a:lnTo>
                    <a:pt x="2" y="26"/>
                  </a:lnTo>
                  <a:lnTo>
                    <a:pt x="0" y="3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6" y="64"/>
                  </a:lnTo>
                  <a:lnTo>
                    <a:pt x="8" y="66"/>
                  </a:lnTo>
                  <a:lnTo>
                    <a:pt x="10" y="66"/>
                  </a:lnTo>
                  <a:lnTo>
                    <a:pt x="16" y="62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8" y="50"/>
                  </a:lnTo>
                  <a:lnTo>
                    <a:pt x="34" y="46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6" y="56"/>
                  </a:lnTo>
                  <a:lnTo>
                    <a:pt x="46" y="66"/>
                  </a:lnTo>
                  <a:lnTo>
                    <a:pt x="46" y="74"/>
                  </a:lnTo>
                  <a:lnTo>
                    <a:pt x="48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62" y="72"/>
                  </a:lnTo>
                  <a:lnTo>
                    <a:pt x="72" y="66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0" y="50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34"/>
                  </a:lnTo>
                  <a:lnTo>
                    <a:pt x="78" y="26"/>
                  </a:lnTo>
                  <a:lnTo>
                    <a:pt x="74" y="1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4" y="14"/>
                  </a:lnTo>
                  <a:lnTo>
                    <a:pt x="62" y="18"/>
                  </a:lnTo>
                  <a:lnTo>
                    <a:pt x="60" y="20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4" y="18"/>
                  </a:lnTo>
                  <a:lnTo>
                    <a:pt x="54" y="1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6"/>
                  </a:lnTo>
                  <a:lnTo>
                    <a:pt x="38" y="16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9" name="Freeform 70"/>
            <p:cNvSpPr>
              <a:spLocks/>
            </p:cNvSpPr>
            <p:nvPr/>
          </p:nvSpPr>
          <p:spPr bwMode="auto">
            <a:xfrm>
              <a:off x="1219200" y="3485147"/>
              <a:ext cx="657726" cy="609600"/>
            </a:xfrm>
            <a:custGeom>
              <a:avLst/>
              <a:gdLst/>
              <a:ahLst/>
              <a:cxnLst>
                <a:cxn ang="0">
                  <a:pos x="82" y="34"/>
                </a:cxn>
                <a:cxn ang="0">
                  <a:pos x="82" y="34"/>
                </a:cxn>
                <a:cxn ang="0">
                  <a:pos x="80" y="28"/>
                </a:cxn>
                <a:cxn ang="0">
                  <a:pos x="76" y="22"/>
                </a:cxn>
                <a:cxn ang="0">
                  <a:pos x="72" y="14"/>
                </a:cxn>
                <a:cxn ang="0">
                  <a:pos x="64" y="8"/>
                </a:cxn>
                <a:cxn ang="0">
                  <a:pos x="52" y="2"/>
                </a:cxn>
                <a:cxn ang="0">
                  <a:pos x="40" y="0"/>
                </a:cxn>
                <a:cxn ang="0">
                  <a:pos x="22" y="2"/>
                </a:cxn>
                <a:cxn ang="0">
                  <a:pos x="22" y="2"/>
                </a:cxn>
                <a:cxn ang="0">
                  <a:pos x="12" y="4"/>
                </a:cxn>
                <a:cxn ang="0">
                  <a:pos x="10" y="6"/>
                </a:cxn>
                <a:cxn ang="0">
                  <a:pos x="10" y="10"/>
                </a:cxn>
                <a:cxn ang="0">
                  <a:pos x="14" y="14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6" y="26"/>
                </a:cxn>
                <a:cxn ang="0">
                  <a:pos x="32" y="32"/>
                </a:cxn>
                <a:cxn ang="0">
                  <a:pos x="32" y="36"/>
                </a:cxn>
                <a:cxn ang="0">
                  <a:pos x="32" y="38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42"/>
                </a:cxn>
                <a:cxn ang="0">
                  <a:pos x="10" y="42"/>
                </a:cxn>
                <a:cxn ang="0">
                  <a:pos x="2" y="42"/>
                </a:cxn>
                <a:cxn ang="0">
                  <a:pos x="0" y="44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4" y="56"/>
                </a:cxn>
                <a:cxn ang="0">
                  <a:pos x="10" y="66"/>
                </a:cxn>
                <a:cxn ang="0">
                  <a:pos x="16" y="70"/>
                </a:cxn>
                <a:cxn ang="0">
                  <a:pos x="22" y="72"/>
                </a:cxn>
                <a:cxn ang="0">
                  <a:pos x="28" y="74"/>
                </a:cxn>
                <a:cxn ang="0">
                  <a:pos x="38" y="76"/>
                </a:cxn>
                <a:cxn ang="0">
                  <a:pos x="38" y="76"/>
                </a:cxn>
                <a:cxn ang="0">
                  <a:pos x="46" y="74"/>
                </a:cxn>
                <a:cxn ang="0">
                  <a:pos x="56" y="72"/>
                </a:cxn>
                <a:cxn ang="0">
                  <a:pos x="68" y="66"/>
                </a:cxn>
                <a:cxn ang="0">
                  <a:pos x="78" y="60"/>
                </a:cxn>
                <a:cxn ang="0">
                  <a:pos x="78" y="60"/>
                </a:cxn>
                <a:cxn ang="0">
                  <a:pos x="68" y="58"/>
                </a:cxn>
                <a:cxn ang="0">
                  <a:pos x="62" y="56"/>
                </a:cxn>
                <a:cxn ang="0">
                  <a:pos x="62" y="54"/>
                </a:cxn>
                <a:cxn ang="0">
                  <a:pos x="60" y="52"/>
                </a:cxn>
                <a:cxn ang="0">
                  <a:pos x="60" y="52"/>
                </a:cxn>
                <a:cxn ang="0">
                  <a:pos x="64" y="50"/>
                </a:cxn>
                <a:cxn ang="0">
                  <a:pos x="68" y="48"/>
                </a:cxn>
                <a:cxn ang="0">
                  <a:pos x="82" y="48"/>
                </a:cxn>
                <a:cxn ang="0">
                  <a:pos x="82" y="48"/>
                </a:cxn>
                <a:cxn ang="0">
                  <a:pos x="68" y="42"/>
                </a:cxn>
                <a:cxn ang="0">
                  <a:pos x="68" y="42"/>
                </a:cxn>
                <a:cxn ang="0">
                  <a:pos x="66" y="38"/>
                </a:cxn>
                <a:cxn ang="0">
                  <a:pos x="64" y="34"/>
                </a:cxn>
                <a:cxn ang="0">
                  <a:pos x="66" y="34"/>
                </a:cxn>
                <a:cxn ang="0">
                  <a:pos x="68" y="32"/>
                </a:cxn>
                <a:cxn ang="0">
                  <a:pos x="82" y="34"/>
                </a:cxn>
                <a:cxn ang="0">
                  <a:pos x="82" y="34"/>
                </a:cxn>
              </a:cxnLst>
              <a:rect l="0" t="0" r="r" b="b"/>
              <a:pathLst>
                <a:path w="82" h="76">
                  <a:moveTo>
                    <a:pt x="82" y="34"/>
                  </a:moveTo>
                  <a:lnTo>
                    <a:pt x="82" y="34"/>
                  </a:lnTo>
                  <a:lnTo>
                    <a:pt x="80" y="28"/>
                  </a:lnTo>
                  <a:lnTo>
                    <a:pt x="76" y="22"/>
                  </a:lnTo>
                  <a:lnTo>
                    <a:pt x="72" y="14"/>
                  </a:lnTo>
                  <a:lnTo>
                    <a:pt x="64" y="8"/>
                  </a:lnTo>
                  <a:lnTo>
                    <a:pt x="52" y="2"/>
                  </a:lnTo>
                  <a:lnTo>
                    <a:pt x="40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2" y="4"/>
                  </a:lnTo>
                  <a:lnTo>
                    <a:pt x="10" y="6"/>
                  </a:lnTo>
                  <a:lnTo>
                    <a:pt x="10" y="10"/>
                  </a:lnTo>
                  <a:lnTo>
                    <a:pt x="14" y="1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6" y="26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42"/>
                  </a:lnTo>
                  <a:lnTo>
                    <a:pt x="10" y="42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56"/>
                  </a:lnTo>
                  <a:lnTo>
                    <a:pt x="10" y="66"/>
                  </a:lnTo>
                  <a:lnTo>
                    <a:pt x="16" y="70"/>
                  </a:lnTo>
                  <a:lnTo>
                    <a:pt x="22" y="72"/>
                  </a:lnTo>
                  <a:lnTo>
                    <a:pt x="28" y="74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46" y="74"/>
                  </a:lnTo>
                  <a:lnTo>
                    <a:pt x="56" y="72"/>
                  </a:lnTo>
                  <a:lnTo>
                    <a:pt x="68" y="66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68" y="58"/>
                  </a:lnTo>
                  <a:lnTo>
                    <a:pt x="62" y="56"/>
                  </a:lnTo>
                  <a:lnTo>
                    <a:pt x="62" y="54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4" y="50"/>
                  </a:lnTo>
                  <a:lnTo>
                    <a:pt x="68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6" y="38"/>
                  </a:lnTo>
                  <a:lnTo>
                    <a:pt x="64" y="34"/>
                  </a:lnTo>
                  <a:lnTo>
                    <a:pt x="66" y="34"/>
                  </a:lnTo>
                  <a:lnTo>
                    <a:pt x="68" y="32"/>
                  </a:lnTo>
                  <a:lnTo>
                    <a:pt x="82" y="34"/>
                  </a:lnTo>
                  <a:lnTo>
                    <a:pt x="82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0" name="Freeform 71"/>
            <p:cNvSpPr>
              <a:spLocks/>
            </p:cNvSpPr>
            <p:nvPr/>
          </p:nvSpPr>
          <p:spPr bwMode="auto">
            <a:xfrm>
              <a:off x="1989221" y="3822032"/>
              <a:ext cx="160421" cy="144379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20" y="10"/>
                </a:cxn>
                <a:cxn ang="0">
                  <a:pos x="18" y="12"/>
                </a:cxn>
                <a:cxn ang="0">
                  <a:pos x="16" y="16"/>
                </a:cxn>
                <a:cxn ang="0">
                  <a:pos x="14" y="18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6" y="18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4"/>
                </a:cxn>
                <a:cxn ang="0">
                  <a:pos x="4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6" y="2"/>
                </a:cxn>
                <a:cxn ang="0">
                  <a:pos x="18" y="6"/>
                </a:cxn>
                <a:cxn ang="0">
                  <a:pos x="20" y="10"/>
                </a:cxn>
                <a:cxn ang="0">
                  <a:pos x="20" y="10"/>
                </a:cxn>
              </a:cxnLst>
              <a:rect l="0" t="0" r="r" b="b"/>
              <a:pathLst>
                <a:path w="20" h="18">
                  <a:moveTo>
                    <a:pt x="20" y="10"/>
                  </a:moveTo>
                  <a:lnTo>
                    <a:pt x="20" y="10"/>
                  </a:lnTo>
                  <a:lnTo>
                    <a:pt x="18" y="12"/>
                  </a:lnTo>
                  <a:lnTo>
                    <a:pt x="16" y="16"/>
                  </a:lnTo>
                  <a:lnTo>
                    <a:pt x="14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6" y="2"/>
                  </a:lnTo>
                  <a:lnTo>
                    <a:pt x="18" y="6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1" name="Freeform 72"/>
            <p:cNvSpPr>
              <a:spLocks/>
            </p:cNvSpPr>
            <p:nvPr/>
          </p:nvSpPr>
          <p:spPr bwMode="auto">
            <a:xfrm>
              <a:off x="1812758" y="-894347"/>
              <a:ext cx="786063" cy="673768"/>
            </a:xfrm>
            <a:custGeom>
              <a:avLst/>
              <a:gdLst/>
              <a:ahLst/>
              <a:cxnLst>
                <a:cxn ang="0">
                  <a:pos x="18" y="76"/>
                </a:cxn>
                <a:cxn ang="0">
                  <a:pos x="18" y="76"/>
                </a:cxn>
                <a:cxn ang="0">
                  <a:pos x="24" y="80"/>
                </a:cxn>
                <a:cxn ang="0">
                  <a:pos x="34" y="82"/>
                </a:cxn>
                <a:cxn ang="0">
                  <a:pos x="44" y="84"/>
                </a:cxn>
                <a:cxn ang="0">
                  <a:pos x="56" y="82"/>
                </a:cxn>
                <a:cxn ang="0">
                  <a:pos x="68" y="78"/>
                </a:cxn>
                <a:cxn ang="0">
                  <a:pos x="80" y="70"/>
                </a:cxn>
                <a:cxn ang="0">
                  <a:pos x="86" y="64"/>
                </a:cxn>
                <a:cxn ang="0">
                  <a:pos x="92" y="56"/>
                </a:cxn>
                <a:cxn ang="0">
                  <a:pos x="92" y="56"/>
                </a:cxn>
                <a:cxn ang="0">
                  <a:pos x="98" y="46"/>
                </a:cxn>
                <a:cxn ang="0">
                  <a:pos x="96" y="42"/>
                </a:cxn>
                <a:cxn ang="0">
                  <a:pos x="96" y="42"/>
                </a:cxn>
                <a:cxn ang="0">
                  <a:pos x="88" y="40"/>
                </a:cxn>
                <a:cxn ang="0">
                  <a:pos x="78" y="42"/>
                </a:cxn>
                <a:cxn ang="0">
                  <a:pos x="78" y="42"/>
                </a:cxn>
                <a:cxn ang="0">
                  <a:pos x="68" y="42"/>
                </a:cxn>
                <a:cxn ang="0">
                  <a:pos x="58" y="42"/>
                </a:cxn>
                <a:cxn ang="0">
                  <a:pos x="54" y="38"/>
                </a:cxn>
                <a:cxn ang="0">
                  <a:pos x="52" y="36"/>
                </a:cxn>
                <a:cxn ang="0">
                  <a:pos x="54" y="32"/>
                </a:cxn>
                <a:cxn ang="0">
                  <a:pos x="54" y="32"/>
                </a:cxn>
                <a:cxn ang="0">
                  <a:pos x="58" y="26"/>
                </a:cxn>
                <a:cxn ang="0">
                  <a:pos x="66" y="18"/>
                </a:cxn>
                <a:cxn ang="0">
                  <a:pos x="72" y="10"/>
                </a:cxn>
                <a:cxn ang="0">
                  <a:pos x="72" y="8"/>
                </a:cxn>
                <a:cxn ang="0">
                  <a:pos x="68" y="6"/>
                </a:cxn>
                <a:cxn ang="0">
                  <a:pos x="68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4" y="6"/>
                </a:cxn>
                <a:cxn ang="0">
                  <a:pos x="18" y="12"/>
                </a:cxn>
                <a:cxn ang="0">
                  <a:pos x="18" y="12"/>
                </a:cxn>
                <a:cxn ang="0">
                  <a:pos x="10" y="20"/>
                </a:cxn>
                <a:cxn ang="0">
                  <a:pos x="6" y="30"/>
                </a:cxn>
                <a:cxn ang="0">
                  <a:pos x="2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8" y="48"/>
                </a:cxn>
                <a:cxn ang="0">
                  <a:pos x="14" y="46"/>
                </a:cxn>
                <a:cxn ang="0">
                  <a:pos x="16" y="46"/>
                </a:cxn>
                <a:cxn ang="0">
                  <a:pos x="18" y="46"/>
                </a:cxn>
                <a:cxn ang="0">
                  <a:pos x="18" y="46"/>
                </a:cxn>
                <a:cxn ang="0">
                  <a:pos x="20" y="52"/>
                </a:cxn>
                <a:cxn ang="0">
                  <a:pos x="16" y="56"/>
                </a:cxn>
                <a:cxn ang="0">
                  <a:pos x="6" y="66"/>
                </a:cxn>
                <a:cxn ang="0">
                  <a:pos x="6" y="66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26" y="60"/>
                </a:cxn>
                <a:cxn ang="0">
                  <a:pos x="30" y="62"/>
                </a:cxn>
                <a:cxn ang="0">
                  <a:pos x="30" y="64"/>
                </a:cxn>
                <a:cxn ang="0">
                  <a:pos x="30" y="68"/>
                </a:cxn>
                <a:cxn ang="0">
                  <a:pos x="24" y="72"/>
                </a:cxn>
                <a:cxn ang="0">
                  <a:pos x="18" y="76"/>
                </a:cxn>
                <a:cxn ang="0">
                  <a:pos x="18" y="76"/>
                </a:cxn>
              </a:cxnLst>
              <a:rect l="0" t="0" r="r" b="b"/>
              <a:pathLst>
                <a:path w="98" h="84">
                  <a:moveTo>
                    <a:pt x="18" y="76"/>
                  </a:moveTo>
                  <a:lnTo>
                    <a:pt x="18" y="76"/>
                  </a:lnTo>
                  <a:lnTo>
                    <a:pt x="24" y="80"/>
                  </a:lnTo>
                  <a:lnTo>
                    <a:pt x="34" y="82"/>
                  </a:lnTo>
                  <a:lnTo>
                    <a:pt x="44" y="84"/>
                  </a:lnTo>
                  <a:lnTo>
                    <a:pt x="56" y="82"/>
                  </a:lnTo>
                  <a:lnTo>
                    <a:pt x="68" y="78"/>
                  </a:lnTo>
                  <a:lnTo>
                    <a:pt x="80" y="70"/>
                  </a:lnTo>
                  <a:lnTo>
                    <a:pt x="86" y="64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8" y="46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88" y="40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68" y="42"/>
                  </a:lnTo>
                  <a:lnTo>
                    <a:pt x="58" y="42"/>
                  </a:lnTo>
                  <a:lnTo>
                    <a:pt x="54" y="38"/>
                  </a:lnTo>
                  <a:lnTo>
                    <a:pt x="52" y="36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8" y="26"/>
                  </a:lnTo>
                  <a:lnTo>
                    <a:pt x="66" y="18"/>
                  </a:lnTo>
                  <a:lnTo>
                    <a:pt x="72" y="10"/>
                  </a:lnTo>
                  <a:lnTo>
                    <a:pt x="72" y="8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2" y="4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0" y="20"/>
                  </a:lnTo>
                  <a:lnTo>
                    <a:pt x="6" y="30"/>
                  </a:lnTo>
                  <a:lnTo>
                    <a:pt x="2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8" y="48"/>
                  </a:lnTo>
                  <a:lnTo>
                    <a:pt x="14" y="46"/>
                  </a:lnTo>
                  <a:lnTo>
                    <a:pt x="16" y="4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20" y="52"/>
                  </a:lnTo>
                  <a:lnTo>
                    <a:pt x="16" y="5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6" y="60"/>
                  </a:lnTo>
                  <a:lnTo>
                    <a:pt x="30" y="62"/>
                  </a:lnTo>
                  <a:lnTo>
                    <a:pt x="30" y="64"/>
                  </a:lnTo>
                  <a:lnTo>
                    <a:pt x="30" y="68"/>
                  </a:lnTo>
                  <a:lnTo>
                    <a:pt x="24" y="72"/>
                  </a:lnTo>
                  <a:lnTo>
                    <a:pt x="18" y="76"/>
                  </a:lnTo>
                  <a:lnTo>
                    <a:pt x="18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2" name="Freeform 73"/>
            <p:cNvSpPr>
              <a:spLocks/>
            </p:cNvSpPr>
            <p:nvPr/>
          </p:nvSpPr>
          <p:spPr bwMode="auto">
            <a:xfrm>
              <a:off x="1700463" y="-188495"/>
              <a:ext cx="721895" cy="705853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8" y="18"/>
                </a:cxn>
                <a:cxn ang="0">
                  <a:pos x="4" y="26"/>
                </a:cxn>
                <a:cxn ang="0">
                  <a:pos x="2" y="34"/>
                </a:cxn>
                <a:cxn ang="0">
                  <a:pos x="0" y="42"/>
                </a:cxn>
                <a:cxn ang="0">
                  <a:pos x="0" y="54"/>
                </a:cxn>
                <a:cxn ang="0">
                  <a:pos x="6" y="64"/>
                </a:cxn>
                <a:cxn ang="0">
                  <a:pos x="14" y="74"/>
                </a:cxn>
                <a:cxn ang="0">
                  <a:pos x="20" y="80"/>
                </a:cxn>
                <a:cxn ang="0">
                  <a:pos x="28" y="84"/>
                </a:cxn>
                <a:cxn ang="0">
                  <a:pos x="28" y="84"/>
                </a:cxn>
                <a:cxn ang="0">
                  <a:pos x="40" y="88"/>
                </a:cxn>
                <a:cxn ang="0">
                  <a:pos x="44" y="86"/>
                </a:cxn>
                <a:cxn ang="0">
                  <a:pos x="46" y="86"/>
                </a:cxn>
                <a:cxn ang="0">
                  <a:pos x="46" y="78"/>
                </a:cxn>
                <a:cxn ang="0">
                  <a:pos x="46" y="70"/>
                </a:cxn>
                <a:cxn ang="0">
                  <a:pos x="46" y="70"/>
                </a:cxn>
                <a:cxn ang="0">
                  <a:pos x="46" y="60"/>
                </a:cxn>
                <a:cxn ang="0">
                  <a:pos x="46" y="54"/>
                </a:cxn>
                <a:cxn ang="0">
                  <a:pos x="50" y="48"/>
                </a:cxn>
                <a:cxn ang="0">
                  <a:pos x="52" y="46"/>
                </a:cxn>
                <a:cxn ang="0">
                  <a:pos x="56" y="48"/>
                </a:cxn>
                <a:cxn ang="0">
                  <a:pos x="56" y="48"/>
                </a:cxn>
                <a:cxn ang="0">
                  <a:pos x="64" y="52"/>
                </a:cxn>
                <a:cxn ang="0">
                  <a:pos x="72" y="58"/>
                </a:cxn>
                <a:cxn ang="0">
                  <a:pos x="78" y="62"/>
                </a:cxn>
                <a:cxn ang="0">
                  <a:pos x="82" y="62"/>
                </a:cxn>
                <a:cxn ang="0">
                  <a:pos x="84" y="58"/>
                </a:cxn>
                <a:cxn ang="0">
                  <a:pos x="84" y="58"/>
                </a:cxn>
                <a:cxn ang="0">
                  <a:pos x="88" y="50"/>
                </a:cxn>
                <a:cxn ang="0">
                  <a:pos x="90" y="38"/>
                </a:cxn>
                <a:cxn ang="0">
                  <a:pos x="90" y="32"/>
                </a:cxn>
                <a:cxn ang="0">
                  <a:pos x="88" y="26"/>
                </a:cxn>
                <a:cxn ang="0">
                  <a:pos x="84" y="20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0" y="8"/>
                </a:cxn>
                <a:cxn ang="0">
                  <a:pos x="60" y="4"/>
                </a:cxn>
                <a:cxn ang="0">
                  <a:pos x="46" y="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8" y="8"/>
                </a:cxn>
                <a:cxn ang="0">
                  <a:pos x="42" y="12"/>
                </a:cxn>
                <a:cxn ang="0">
                  <a:pos x="42" y="16"/>
                </a:cxn>
                <a:cxn ang="0">
                  <a:pos x="40" y="18"/>
                </a:cxn>
                <a:cxn ang="0">
                  <a:pos x="40" y="18"/>
                </a:cxn>
                <a:cxn ang="0">
                  <a:pos x="36" y="18"/>
                </a:cxn>
                <a:cxn ang="0">
                  <a:pos x="32" y="16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26"/>
                </a:cxn>
                <a:cxn ang="0">
                  <a:pos x="22" y="30"/>
                </a:cxn>
                <a:cxn ang="0">
                  <a:pos x="20" y="30"/>
                </a:cxn>
                <a:cxn ang="0">
                  <a:pos x="18" y="28"/>
                </a:cxn>
                <a:cxn ang="0">
                  <a:pos x="14" y="26"/>
                </a:cxn>
                <a:cxn ang="0">
                  <a:pos x="8" y="18"/>
                </a:cxn>
                <a:cxn ang="0">
                  <a:pos x="8" y="18"/>
                </a:cxn>
              </a:cxnLst>
              <a:rect l="0" t="0" r="r" b="b"/>
              <a:pathLst>
                <a:path w="90" h="88">
                  <a:moveTo>
                    <a:pt x="8" y="18"/>
                  </a:moveTo>
                  <a:lnTo>
                    <a:pt x="8" y="18"/>
                  </a:lnTo>
                  <a:lnTo>
                    <a:pt x="4" y="26"/>
                  </a:lnTo>
                  <a:lnTo>
                    <a:pt x="2" y="34"/>
                  </a:lnTo>
                  <a:lnTo>
                    <a:pt x="0" y="42"/>
                  </a:lnTo>
                  <a:lnTo>
                    <a:pt x="0" y="54"/>
                  </a:lnTo>
                  <a:lnTo>
                    <a:pt x="6" y="64"/>
                  </a:lnTo>
                  <a:lnTo>
                    <a:pt x="14" y="74"/>
                  </a:lnTo>
                  <a:lnTo>
                    <a:pt x="20" y="80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40" y="88"/>
                  </a:lnTo>
                  <a:lnTo>
                    <a:pt x="44" y="86"/>
                  </a:lnTo>
                  <a:lnTo>
                    <a:pt x="46" y="86"/>
                  </a:lnTo>
                  <a:lnTo>
                    <a:pt x="46" y="78"/>
                  </a:lnTo>
                  <a:lnTo>
                    <a:pt x="46" y="70"/>
                  </a:lnTo>
                  <a:lnTo>
                    <a:pt x="46" y="70"/>
                  </a:lnTo>
                  <a:lnTo>
                    <a:pt x="46" y="60"/>
                  </a:lnTo>
                  <a:lnTo>
                    <a:pt x="46" y="54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64" y="52"/>
                  </a:lnTo>
                  <a:lnTo>
                    <a:pt x="72" y="58"/>
                  </a:lnTo>
                  <a:lnTo>
                    <a:pt x="78" y="62"/>
                  </a:lnTo>
                  <a:lnTo>
                    <a:pt x="82" y="62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88" y="50"/>
                  </a:lnTo>
                  <a:lnTo>
                    <a:pt x="90" y="38"/>
                  </a:lnTo>
                  <a:lnTo>
                    <a:pt x="90" y="32"/>
                  </a:lnTo>
                  <a:lnTo>
                    <a:pt x="88" y="26"/>
                  </a:lnTo>
                  <a:lnTo>
                    <a:pt x="84" y="20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0" y="8"/>
                  </a:lnTo>
                  <a:lnTo>
                    <a:pt x="60" y="4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8" y="8"/>
                  </a:lnTo>
                  <a:lnTo>
                    <a:pt x="42" y="12"/>
                  </a:lnTo>
                  <a:lnTo>
                    <a:pt x="42" y="16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6"/>
                  </a:lnTo>
                  <a:lnTo>
                    <a:pt x="22" y="30"/>
                  </a:lnTo>
                  <a:lnTo>
                    <a:pt x="20" y="30"/>
                  </a:lnTo>
                  <a:lnTo>
                    <a:pt x="18" y="28"/>
                  </a:lnTo>
                  <a:lnTo>
                    <a:pt x="14" y="26"/>
                  </a:lnTo>
                  <a:lnTo>
                    <a:pt x="8" y="18"/>
                  </a:lnTo>
                  <a:lnTo>
                    <a:pt x="8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3" name="Freeform 74"/>
            <p:cNvSpPr>
              <a:spLocks/>
            </p:cNvSpPr>
            <p:nvPr/>
          </p:nvSpPr>
          <p:spPr bwMode="auto">
            <a:xfrm>
              <a:off x="882316" y="-300789"/>
              <a:ext cx="770021" cy="657726"/>
            </a:xfrm>
            <a:custGeom>
              <a:avLst/>
              <a:gdLst/>
              <a:ahLst/>
              <a:cxnLst>
                <a:cxn ang="0">
                  <a:pos x="78" y="6"/>
                </a:cxn>
                <a:cxn ang="0">
                  <a:pos x="78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0" y="0"/>
                </a:cxn>
                <a:cxn ang="0">
                  <a:pos x="28" y="4"/>
                </a:cxn>
                <a:cxn ang="0">
                  <a:pos x="16" y="12"/>
                </a:cxn>
                <a:cxn ang="0">
                  <a:pos x="4" y="26"/>
                </a:cxn>
                <a:cxn ang="0">
                  <a:pos x="4" y="2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8" y="42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8" y="40"/>
                </a:cxn>
                <a:cxn ang="0">
                  <a:pos x="36" y="42"/>
                </a:cxn>
                <a:cxn ang="0">
                  <a:pos x="42" y="44"/>
                </a:cxn>
                <a:cxn ang="0">
                  <a:pos x="42" y="46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36" y="58"/>
                </a:cxn>
                <a:cxn ang="0">
                  <a:pos x="28" y="64"/>
                </a:cxn>
                <a:cxn ang="0">
                  <a:pos x="24" y="72"/>
                </a:cxn>
                <a:cxn ang="0">
                  <a:pos x="24" y="74"/>
                </a:cxn>
                <a:cxn ang="0">
                  <a:pos x="26" y="76"/>
                </a:cxn>
                <a:cxn ang="0">
                  <a:pos x="26" y="76"/>
                </a:cxn>
                <a:cxn ang="0">
                  <a:pos x="36" y="80"/>
                </a:cxn>
                <a:cxn ang="0">
                  <a:pos x="48" y="82"/>
                </a:cxn>
                <a:cxn ang="0">
                  <a:pos x="56" y="80"/>
                </a:cxn>
                <a:cxn ang="0">
                  <a:pos x="62" y="78"/>
                </a:cxn>
                <a:cxn ang="0">
                  <a:pos x="70" y="74"/>
                </a:cxn>
                <a:cxn ang="0">
                  <a:pos x="78" y="70"/>
                </a:cxn>
                <a:cxn ang="0">
                  <a:pos x="78" y="70"/>
                </a:cxn>
                <a:cxn ang="0">
                  <a:pos x="84" y="62"/>
                </a:cxn>
                <a:cxn ang="0">
                  <a:pos x="88" y="52"/>
                </a:cxn>
                <a:cxn ang="0">
                  <a:pos x="94" y="40"/>
                </a:cxn>
                <a:cxn ang="0">
                  <a:pos x="96" y="28"/>
                </a:cxn>
                <a:cxn ang="0">
                  <a:pos x="96" y="28"/>
                </a:cxn>
                <a:cxn ang="0">
                  <a:pos x="88" y="34"/>
                </a:cxn>
                <a:cxn ang="0">
                  <a:pos x="82" y="36"/>
                </a:cxn>
                <a:cxn ang="0">
                  <a:pos x="78" y="36"/>
                </a:cxn>
                <a:cxn ang="0">
                  <a:pos x="76" y="36"/>
                </a:cxn>
                <a:cxn ang="0">
                  <a:pos x="76" y="36"/>
                </a:cxn>
                <a:cxn ang="0">
                  <a:pos x="76" y="32"/>
                </a:cxn>
                <a:cxn ang="0">
                  <a:pos x="78" y="26"/>
                </a:cxn>
                <a:cxn ang="0">
                  <a:pos x="90" y="16"/>
                </a:cxn>
                <a:cxn ang="0">
                  <a:pos x="90" y="16"/>
                </a:cxn>
                <a:cxn ang="0">
                  <a:pos x="74" y="22"/>
                </a:cxn>
                <a:cxn ang="0">
                  <a:pos x="74" y="22"/>
                </a:cxn>
                <a:cxn ang="0">
                  <a:pos x="68" y="22"/>
                </a:cxn>
                <a:cxn ang="0">
                  <a:pos x="64" y="20"/>
                </a:cxn>
                <a:cxn ang="0">
                  <a:pos x="64" y="18"/>
                </a:cxn>
                <a:cxn ang="0">
                  <a:pos x="66" y="14"/>
                </a:cxn>
                <a:cxn ang="0">
                  <a:pos x="78" y="6"/>
                </a:cxn>
                <a:cxn ang="0">
                  <a:pos x="78" y="6"/>
                </a:cxn>
              </a:cxnLst>
              <a:rect l="0" t="0" r="r" b="b"/>
              <a:pathLst>
                <a:path w="96" h="82">
                  <a:moveTo>
                    <a:pt x="78" y="6"/>
                  </a:moveTo>
                  <a:lnTo>
                    <a:pt x="78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0" y="0"/>
                  </a:lnTo>
                  <a:lnTo>
                    <a:pt x="28" y="4"/>
                  </a:lnTo>
                  <a:lnTo>
                    <a:pt x="16" y="12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8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8" y="40"/>
                  </a:lnTo>
                  <a:lnTo>
                    <a:pt x="36" y="42"/>
                  </a:lnTo>
                  <a:lnTo>
                    <a:pt x="42" y="44"/>
                  </a:lnTo>
                  <a:lnTo>
                    <a:pt x="42" y="46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36" y="58"/>
                  </a:lnTo>
                  <a:lnTo>
                    <a:pt x="28" y="64"/>
                  </a:lnTo>
                  <a:lnTo>
                    <a:pt x="24" y="72"/>
                  </a:lnTo>
                  <a:lnTo>
                    <a:pt x="24" y="74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6" y="80"/>
                  </a:lnTo>
                  <a:lnTo>
                    <a:pt x="48" y="82"/>
                  </a:lnTo>
                  <a:lnTo>
                    <a:pt x="56" y="80"/>
                  </a:lnTo>
                  <a:lnTo>
                    <a:pt x="62" y="78"/>
                  </a:lnTo>
                  <a:lnTo>
                    <a:pt x="70" y="74"/>
                  </a:lnTo>
                  <a:lnTo>
                    <a:pt x="78" y="70"/>
                  </a:lnTo>
                  <a:lnTo>
                    <a:pt x="78" y="70"/>
                  </a:lnTo>
                  <a:lnTo>
                    <a:pt x="84" y="62"/>
                  </a:lnTo>
                  <a:lnTo>
                    <a:pt x="88" y="52"/>
                  </a:lnTo>
                  <a:lnTo>
                    <a:pt x="94" y="40"/>
                  </a:lnTo>
                  <a:lnTo>
                    <a:pt x="96" y="28"/>
                  </a:lnTo>
                  <a:lnTo>
                    <a:pt x="96" y="28"/>
                  </a:lnTo>
                  <a:lnTo>
                    <a:pt x="88" y="34"/>
                  </a:lnTo>
                  <a:lnTo>
                    <a:pt x="82" y="36"/>
                  </a:lnTo>
                  <a:lnTo>
                    <a:pt x="78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8" y="26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74" y="22"/>
                  </a:lnTo>
                  <a:lnTo>
                    <a:pt x="74" y="22"/>
                  </a:lnTo>
                  <a:lnTo>
                    <a:pt x="68" y="22"/>
                  </a:lnTo>
                  <a:lnTo>
                    <a:pt x="64" y="20"/>
                  </a:lnTo>
                  <a:lnTo>
                    <a:pt x="64" y="18"/>
                  </a:lnTo>
                  <a:lnTo>
                    <a:pt x="66" y="14"/>
                  </a:lnTo>
                  <a:lnTo>
                    <a:pt x="78" y="6"/>
                  </a:lnTo>
                  <a:lnTo>
                    <a:pt x="7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4" name="Freeform 75"/>
            <p:cNvSpPr>
              <a:spLocks/>
            </p:cNvSpPr>
            <p:nvPr/>
          </p:nvSpPr>
          <p:spPr bwMode="auto">
            <a:xfrm>
              <a:off x="1042737" y="-1054768"/>
              <a:ext cx="721895" cy="689811"/>
            </a:xfrm>
            <a:custGeom>
              <a:avLst/>
              <a:gdLst/>
              <a:ahLst/>
              <a:cxnLst>
                <a:cxn ang="0">
                  <a:pos x="82" y="68"/>
                </a:cxn>
                <a:cxn ang="0">
                  <a:pos x="82" y="68"/>
                </a:cxn>
                <a:cxn ang="0">
                  <a:pos x="86" y="62"/>
                </a:cxn>
                <a:cxn ang="0">
                  <a:pos x="88" y="54"/>
                </a:cxn>
                <a:cxn ang="0">
                  <a:pos x="90" y="44"/>
                </a:cxn>
                <a:cxn ang="0">
                  <a:pos x="90" y="34"/>
                </a:cxn>
                <a:cxn ang="0">
                  <a:pos x="84" y="24"/>
                </a:cxn>
                <a:cxn ang="0">
                  <a:pos x="76" y="12"/>
                </a:cxn>
                <a:cxn ang="0">
                  <a:pos x="70" y="8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4" y="8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44" y="26"/>
                </a:cxn>
                <a:cxn ang="0">
                  <a:pos x="44" y="34"/>
                </a:cxn>
                <a:cxn ang="0">
                  <a:pos x="40" y="38"/>
                </a:cxn>
                <a:cxn ang="0">
                  <a:pos x="38" y="40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26" y="36"/>
                </a:cxn>
                <a:cxn ang="0">
                  <a:pos x="18" y="30"/>
                </a:cxn>
                <a:cxn ang="0">
                  <a:pos x="12" y="24"/>
                </a:cxn>
                <a:cxn ang="0">
                  <a:pos x="8" y="26"/>
                </a:cxn>
                <a:cxn ang="0">
                  <a:pos x="6" y="28"/>
                </a:cxn>
                <a:cxn ang="0">
                  <a:pos x="6" y="28"/>
                </a:cxn>
                <a:cxn ang="0">
                  <a:pos x="2" y="38"/>
                </a:cxn>
                <a:cxn ang="0">
                  <a:pos x="0" y="48"/>
                </a:cxn>
                <a:cxn ang="0">
                  <a:pos x="0" y="54"/>
                </a:cxn>
                <a:cxn ang="0">
                  <a:pos x="2" y="60"/>
                </a:cxn>
                <a:cxn ang="0">
                  <a:pos x="6" y="68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20" y="78"/>
                </a:cxn>
                <a:cxn ang="0">
                  <a:pos x="30" y="82"/>
                </a:cxn>
                <a:cxn ang="0">
                  <a:pos x="42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0"/>
                </a:cxn>
                <a:cxn ang="0">
                  <a:pos x="48" y="74"/>
                </a:cxn>
                <a:cxn ang="0">
                  <a:pos x="48" y="72"/>
                </a:cxn>
                <a:cxn ang="0">
                  <a:pos x="50" y="70"/>
                </a:cxn>
                <a:cxn ang="0">
                  <a:pos x="50" y="70"/>
                </a:cxn>
                <a:cxn ang="0">
                  <a:pos x="54" y="68"/>
                </a:cxn>
                <a:cxn ang="0">
                  <a:pos x="58" y="70"/>
                </a:cxn>
                <a:cxn ang="0">
                  <a:pos x="70" y="80"/>
                </a:cxn>
                <a:cxn ang="0">
                  <a:pos x="70" y="80"/>
                </a:cxn>
                <a:cxn ang="0">
                  <a:pos x="64" y="66"/>
                </a:cxn>
                <a:cxn ang="0">
                  <a:pos x="64" y="66"/>
                </a:cxn>
                <a:cxn ang="0">
                  <a:pos x="64" y="62"/>
                </a:cxn>
                <a:cxn ang="0">
                  <a:pos x="66" y="58"/>
                </a:cxn>
                <a:cxn ang="0">
                  <a:pos x="70" y="58"/>
                </a:cxn>
                <a:cxn ang="0">
                  <a:pos x="72" y="58"/>
                </a:cxn>
                <a:cxn ang="0">
                  <a:pos x="76" y="62"/>
                </a:cxn>
                <a:cxn ang="0">
                  <a:pos x="82" y="68"/>
                </a:cxn>
                <a:cxn ang="0">
                  <a:pos x="82" y="68"/>
                </a:cxn>
              </a:cxnLst>
              <a:rect l="0" t="0" r="r" b="b"/>
              <a:pathLst>
                <a:path w="90" h="86">
                  <a:moveTo>
                    <a:pt x="82" y="68"/>
                  </a:moveTo>
                  <a:lnTo>
                    <a:pt x="82" y="68"/>
                  </a:lnTo>
                  <a:lnTo>
                    <a:pt x="86" y="62"/>
                  </a:lnTo>
                  <a:lnTo>
                    <a:pt x="88" y="54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84" y="24"/>
                  </a:lnTo>
                  <a:lnTo>
                    <a:pt x="76" y="12"/>
                  </a:lnTo>
                  <a:lnTo>
                    <a:pt x="70" y="8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8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4" y="26"/>
                  </a:lnTo>
                  <a:lnTo>
                    <a:pt x="44" y="34"/>
                  </a:lnTo>
                  <a:lnTo>
                    <a:pt x="40" y="38"/>
                  </a:lnTo>
                  <a:lnTo>
                    <a:pt x="38" y="40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26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8" y="26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2" y="3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2" y="60"/>
                  </a:lnTo>
                  <a:lnTo>
                    <a:pt x="6" y="68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20" y="78"/>
                  </a:lnTo>
                  <a:lnTo>
                    <a:pt x="30" y="82"/>
                  </a:lnTo>
                  <a:lnTo>
                    <a:pt x="42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0"/>
                  </a:lnTo>
                  <a:lnTo>
                    <a:pt x="48" y="74"/>
                  </a:lnTo>
                  <a:lnTo>
                    <a:pt x="48" y="72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4" y="68"/>
                  </a:lnTo>
                  <a:lnTo>
                    <a:pt x="58" y="70"/>
                  </a:lnTo>
                  <a:lnTo>
                    <a:pt x="70" y="80"/>
                  </a:lnTo>
                  <a:lnTo>
                    <a:pt x="70" y="8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64" y="62"/>
                  </a:lnTo>
                  <a:lnTo>
                    <a:pt x="66" y="58"/>
                  </a:lnTo>
                  <a:lnTo>
                    <a:pt x="70" y="58"/>
                  </a:lnTo>
                  <a:lnTo>
                    <a:pt x="72" y="58"/>
                  </a:lnTo>
                  <a:lnTo>
                    <a:pt x="76" y="62"/>
                  </a:lnTo>
                  <a:lnTo>
                    <a:pt x="82" y="68"/>
                  </a:lnTo>
                  <a:lnTo>
                    <a:pt x="82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5" name="Freeform 76"/>
            <p:cNvSpPr>
              <a:spLocks/>
            </p:cNvSpPr>
            <p:nvPr/>
          </p:nvSpPr>
          <p:spPr bwMode="auto">
            <a:xfrm>
              <a:off x="1636295" y="-348916"/>
              <a:ext cx="176463" cy="160421"/>
            </a:xfrm>
            <a:custGeom>
              <a:avLst/>
              <a:gdLst/>
              <a:ahLst/>
              <a:cxnLst>
                <a:cxn ang="0">
                  <a:pos x="20" y="16"/>
                </a:cxn>
                <a:cxn ang="0">
                  <a:pos x="20" y="16"/>
                </a:cxn>
                <a:cxn ang="0">
                  <a:pos x="16" y="18"/>
                </a:cxn>
                <a:cxn ang="0">
                  <a:pos x="12" y="20"/>
                </a:cxn>
                <a:cxn ang="0">
                  <a:pos x="8" y="18"/>
                </a:cxn>
                <a:cxn ang="0">
                  <a:pos x="4" y="18"/>
                </a:cxn>
                <a:cxn ang="0">
                  <a:pos x="4" y="18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2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20" y="4"/>
                </a:cxn>
                <a:cxn ang="0">
                  <a:pos x="22" y="8"/>
                </a:cxn>
                <a:cxn ang="0">
                  <a:pos x="22" y="12"/>
                </a:cxn>
                <a:cxn ang="0">
                  <a:pos x="20" y="16"/>
                </a:cxn>
                <a:cxn ang="0">
                  <a:pos x="20" y="16"/>
                </a:cxn>
              </a:cxnLst>
              <a:rect l="0" t="0" r="r" b="b"/>
              <a:pathLst>
                <a:path w="22" h="20">
                  <a:moveTo>
                    <a:pt x="20" y="16"/>
                  </a:moveTo>
                  <a:lnTo>
                    <a:pt x="20" y="16"/>
                  </a:lnTo>
                  <a:lnTo>
                    <a:pt x="16" y="18"/>
                  </a:lnTo>
                  <a:lnTo>
                    <a:pt x="12" y="20"/>
                  </a:lnTo>
                  <a:lnTo>
                    <a:pt x="8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2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2" y="8"/>
                  </a:lnTo>
                  <a:lnTo>
                    <a:pt x="22" y="12"/>
                  </a:lnTo>
                  <a:lnTo>
                    <a:pt x="20" y="16"/>
                  </a:lnTo>
                  <a:lnTo>
                    <a:pt x="20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6" name="Freeform 77"/>
            <p:cNvSpPr>
              <a:spLocks/>
            </p:cNvSpPr>
            <p:nvPr/>
          </p:nvSpPr>
          <p:spPr bwMode="auto">
            <a:xfrm>
              <a:off x="3914274" y="-284747"/>
              <a:ext cx="465221" cy="882316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8" y="4"/>
                </a:cxn>
                <a:cxn ang="0">
                  <a:pos x="28" y="14"/>
                </a:cxn>
                <a:cxn ang="0">
                  <a:pos x="28" y="22"/>
                </a:cxn>
                <a:cxn ang="0">
                  <a:pos x="24" y="28"/>
                </a:cxn>
                <a:cxn ang="0">
                  <a:pos x="20" y="36"/>
                </a:cxn>
                <a:cxn ang="0">
                  <a:pos x="12" y="44"/>
                </a:cxn>
                <a:cxn ang="0">
                  <a:pos x="12" y="44"/>
                </a:cxn>
                <a:cxn ang="0">
                  <a:pos x="6" y="54"/>
                </a:cxn>
                <a:cxn ang="0">
                  <a:pos x="2" y="66"/>
                </a:cxn>
                <a:cxn ang="0">
                  <a:pos x="0" y="80"/>
                </a:cxn>
                <a:cxn ang="0">
                  <a:pos x="4" y="92"/>
                </a:cxn>
                <a:cxn ang="0">
                  <a:pos x="8" y="102"/>
                </a:cxn>
                <a:cxn ang="0">
                  <a:pos x="14" y="106"/>
                </a:cxn>
                <a:cxn ang="0">
                  <a:pos x="18" y="110"/>
                </a:cxn>
                <a:cxn ang="0">
                  <a:pos x="24" y="110"/>
                </a:cxn>
                <a:cxn ang="0">
                  <a:pos x="30" y="110"/>
                </a:cxn>
                <a:cxn ang="0">
                  <a:pos x="38" y="110"/>
                </a:cxn>
                <a:cxn ang="0">
                  <a:pos x="48" y="106"/>
                </a:cxn>
                <a:cxn ang="0">
                  <a:pos x="48" y="106"/>
                </a:cxn>
                <a:cxn ang="0">
                  <a:pos x="52" y="102"/>
                </a:cxn>
                <a:cxn ang="0">
                  <a:pos x="56" y="96"/>
                </a:cxn>
                <a:cxn ang="0">
                  <a:pos x="58" y="90"/>
                </a:cxn>
                <a:cxn ang="0">
                  <a:pos x="58" y="86"/>
                </a:cxn>
                <a:cxn ang="0">
                  <a:pos x="54" y="76"/>
                </a:cxn>
                <a:cxn ang="0">
                  <a:pos x="54" y="72"/>
                </a:cxn>
                <a:cxn ang="0">
                  <a:pos x="54" y="72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8" y="82"/>
                </a:cxn>
                <a:cxn ang="0">
                  <a:pos x="34" y="80"/>
                </a:cxn>
                <a:cxn ang="0">
                  <a:pos x="34" y="80"/>
                </a:cxn>
                <a:cxn ang="0">
                  <a:pos x="36" y="78"/>
                </a:cxn>
                <a:cxn ang="0">
                  <a:pos x="42" y="74"/>
                </a:cxn>
                <a:cxn ang="0">
                  <a:pos x="46" y="66"/>
                </a:cxn>
                <a:cxn ang="0">
                  <a:pos x="48" y="62"/>
                </a:cxn>
                <a:cxn ang="0">
                  <a:pos x="48" y="54"/>
                </a:cxn>
                <a:cxn ang="0">
                  <a:pos x="48" y="54"/>
                </a:cxn>
                <a:cxn ang="0">
                  <a:pos x="46" y="48"/>
                </a:cxn>
                <a:cxn ang="0">
                  <a:pos x="44" y="38"/>
                </a:cxn>
                <a:cxn ang="0">
                  <a:pos x="36" y="20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58" h="110">
                  <a:moveTo>
                    <a:pt x="26" y="0"/>
                  </a:moveTo>
                  <a:lnTo>
                    <a:pt x="26" y="0"/>
                  </a:lnTo>
                  <a:lnTo>
                    <a:pt x="28" y="4"/>
                  </a:lnTo>
                  <a:lnTo>
                    <a:pt x="28" y="14"/>
                  </a:lnTo>
                  <a:lnTo>
                    <a:pt x="28" y="22"/>
                  </a:lnTo>
                  <a:lnTo>
                    <a:pt x="24" y="28"/>
                  </a:lnTo>
                  <a:lnTo>
                    <a:pt x="20" y="36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6" y="54"/>
                  </a:lnTo>
                  <a:lnTo>
                    <a:pt x="2" y="66"/>
                  </a:lnTo>
                  <a:lnTo>
                    <a:pt x="0" y="80"/>
                  </a:lnTo>
                  <a:lnTo>
                    <a:pt x="4" y="92"/>
                  </a:lnTo>
                  <a:lnTo>
                    <a:pt x="8" y="102"/>
                  </a:lnTo>
                  <a:lnTo>
                    <a:pt x="14" y="106"/>
                  </a:lnTo>
                  <a:lnTo>
                    <a:pt x="18" y="110"/>
                  </a:lnTo>
                  <a:lnTo>
                    <a:pt x="24" y="110"/>
                  </a:lnTo>
                  <a:lnTo>
                    <a:pt x="30" y="110"/>
                  </a:lnTo>
                  <a:lnTo>
                    <a:pt x="38" y="110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52" y="102"/>
                  </a:lnTo>
                  <a:lnTo>
                    <a:pt x="56" y="96"/>
                  </a:lnTo>
                  <a:lnTo>
                    <a:pt x="58" y="90"/>
                  </a:lnTo>
                  <a:lnTo>
                    <a:pt x="58" y="86"/>
                  </a:lnTo>
                  <a:lnTo>
                    <a:pt x="54" y="76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8" y="82"/>
                  </a:lnTo>
                  <a:lnTo>
                    <a:pt x="34" y="80"/>
                  </a:lnTo>
                  <a:lnTo>
                    <a:pt x="34" y="80"/>
                  </a:lnTo>
                  <a:lnTo>
                    <a:pt x="36" y="78"/>
                  </a:lnTo>
                  <a:lnTo>
                    <a:pt x="42" y="74"/>
                  </a:lnTo>
                  <a:lnTo>
                    <a:pt x="46" y="66"/>
                  </a:lnTo>
                  <a:lnTo>
                    <a:pt x="48" y="62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6" y="48"/>
                  </a:lnTo>
                  <a:lnTo>
                    <a:pt x="44" y="38"/>
                  </a:lnTo>
                  <a:lnTo>
                    <a:pt x="36" y="20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7" name="Freeform 78"/>
            <p:cNvSpPr>
              <a:spLocks/>
            </p:cNvSpPr>
            <p:nvPr/>
          </p:nvSpPr>
          <p:spPr bwMode="auto">
            <a:xfrm>
              <a:off x="7058526" y="2795337"/>
              <a:ext cx="368968" cy="52938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6" y="2"/>
                </a:cxn>
                <a:cxn ang="0">
                  <a:pos x="42" y="8"/>
                </a:cxn>
                <a:cxn ang="0">
                  <a:pos x="36" y="16"/>
                </a:cxn>
                <a:cxn ang="0">
                  <a:pos x="30" y="20"/>
                </a:cxn>
                <a:cxn ang="0">
                  <a:pos x="22" y="24"/>
                </a:cxn>
                <a:cxn ang="0">
                  <a:pos x="22" y="24"/>
                </a:cxn>
                <a:cxn ang="0">
                  <a:pos x="14" y="28"/>
                </a:cxn>
                <a:cxn ang="0">
                  <a:pos x="6" y="34"/>
                </a:cxn>
                <a:cxn ang="0">
                  <a:pos x="2" y="42"/>
                </a:cxn>
                <a:cxn ang="0">
                  <a:pos x="0" y="50"/>
                </a:cxn>
                <a:cxn ang="0">
                  <a:pos x="0" y="58"/>
                </a:cxn>
                <a:cxn ang="0">
                  <a:pos x="4" y="64"/>
                </a:cxn>
                <a:cxn ang="0">
                  <a:pos x="12" y="66"/>
                </a:cxn>
                <a:cxn ang="0">
                  <a:pos x="24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4" y="62"/>
                </a:cxn>
                <a:cxn ang="0">
                  <a:pos x="38" y="56"/>
                </a:cxn>
                <a:cxn ang="0">
                  <a:pos x="40" y="50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36" y="50"/>
                </a:cxn>
                <a:cxn ang="0">
                  <a:pos x="30" y="50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2" y="46"/>
                </a:cxn>
                <a:cxn ang="0">
                  <a:pos x="38" y="42"/>
                </a:cxn>
                <a:cxn ang="0">
                  <a:pos x="42" y="36"/>
                </a:cxn>
                <a:cxn ang="0">
                  <a:pos x="42" y="36"/>
                </a:cxn>
                <a:cxn ang="0">
                  <a:pos x="46" y="26"/>
                </a:cxn>
                <a:cxn ang="0">
                  <a:pos x="46" y="14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66">
                  <a:moveTo>
                    <a:pt x="46" y="0"/>
                  </a:moveTo>
                  <a:lnTo>
                    <a:pt x="46" y="0"/>
                  </a:lnTo>
                  <a:lnTo>
                    <a:pt x="46" y="2"/>
                  </a:lnTo>
                  <a:lnTo>
                    <a:pt x="42" y="8"/>
                  </a:lnTo>
                  <a:lnTo>
                    <a:pt x="36" y="16"/>
                  </a:lnTo>
                  <a:lnTo>
                    <a:pt x="30" y="20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14" y="28"/>
                  </a:lnTo>
                  <a:lnTo>
                    <a:pt x="6" y="34"/>
                  </a:lnTo>
                  <a:lnTo>
                    <a:pt x="2" y="42"/>
                  </a:lnTo>
                  <a:lnTo>
                    <a:pt x="0" y="50"/>
                  </a:lnTo>
                  <a:lnTo>
                    <a:pt x="0" y="58"/>
                  </a:lnTo>
                  <a:lnTo>
                    <a:pt x="4" y="64"/>
                  </a:lnTo>
                  <a:lnTo>
                    <a:pt x="12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4" y="62"/>
                  </a:lnTo>
                  <a:lnTo>
                    <a:pt x="38" y="56"/>
                  </a:lnTo>
                  <a:lnTo>
                    <a:pt x="40" y="50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36" y="50"/>
                  </a:lnTo>
                  <a:lnTo>
                    <a:pt x="30" y="50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2" y="46"/>
                  </a:lnTo>
                  <a:lnTo>
                    <a:pt x="38" y="42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6" y="26"/>
                  </a:lnTo>
                  <a:lnTo>
                    <a:pt x="46" y="14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8" name="Freeform 79"/>
            <p:cNvSpPr>
              <a:spLocks/>
            </p:cNvSpPr>
            <p:nvPr/>
          </p:nvSpPr>
          <p:spPr bwMode="auto">
            <a:xfrm>
              <a:off x="5101389" y="3196389"/>
              <a:ext cx="753979" cy="417095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0" y="38"/>
                </a:cxn>
                <a:cxn ang="0">
                  <a:pos x="2" y="36"/>
                </a:cxn>
                <a:cxn ang="0">
                  <a:pos x="12" y="34"/>
                </a:cxn>
                <a:cxn ang="0">
                  <a:pos x="18" y="34"/>
                </a:cxn>
                <a:cxn ang="0">
                  <a:pos x="24" y="36"/>
                </a:cxn>
                <a:cxn ang="0">
                  <a:pos x="32" y="40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50" y="50"/>
                </a:cxn>
                <a:cxn ang="0">
                  <a:pos x="60" y="52"/>
                </a:cxn>
                <a:cxn ang="0">
                  <a:pos x="72" y="52"/>
                </a:cxn>
                <a:cxn ang="0">
                  <a:pos x="82" y="48"/>
                </a:cxn>
                <a:cxn ang="0">
                  <a:pos x="90" y="42"/>
                </a:cxn>
                <a:cxn ang="0">
                  <a:pos x="92" y="38"/>
                </a:cxn>
                <a:cxn ang="0">
                  <a:pos x="94" y="32"/>
                </a:cxn>
                <a:cxn ang="0">
                  <a:pos x="94" y="28"/>
                </a:cxn>
                <a:cxn ang="0">
                  <a:pos x="94" y="20"/>
                </a:cxn>
                <a:cxn ang="0">
                  <a:pos x="92" y="14"/>
                </a:cxn>
                <a:cxn ang="0">
                  <a:pos x="88" y="6"/>
                </a:cxn>
                <a:cxn ang="0">
                  <a:pos x="88" y="6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0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0"/>
                </a:cxn>
                <a:cxn ang="0">
                  <a:pos x="66" y="14"/>
                </a:cxn>
                <a:cxn ang="0">
                  <a:pos x="68" y="18"/>
                </a:cxn>
                <a:cxn ang="0">
                  <a:pos x="68" y="20"/>
                </a:cxn>
                <a:cxn ang="0">
                  <a:pos x="68" y="20"/>
                </a:cxn>
                <a:cxn ang="0">
                  <a:pos x="62" y="16"/>
                </a:cxn>
                <a:cxn ang="0">
                  <a:pos x="54" y="12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30" y="16"/>
                </a:cxn>
                <a:cxn ang="0">
                  <a:pos x="16" y="26"/>
                </a:cxn>
                <a:cxn ang="0">
                  <a:pos x="0" y="38"/>
                </a:cxn>
                <a:cxn ang="0">
                  <a:pos x="0" y="38"/>
                </a:cxn>
              </a:cxnLst>
              <a:rect l="0" t="0" r="r" b="b"/>
              <a:pathLst>
                <a:path w="94" h="52">
                  <a:moveTo>
                    <a:pt x="0" y="38"/>
                  </a:moveTo>
                  <a:lnTo>
                    <a:pt x="0" y="38"/>
                  </a:lnTo>
                  <a:lnTo>
                    <a:pt x="2" y="36"/>
                  </a:lnTo>
                  <a:lnTo>
                    <a:pt x="12" y="34"/>
                  </a:lnTo>
                  <a:lnTo>
                    <a:pt x="18" y="34"/>
                  </a:lnTo>
                  <a:lnTo>
                    <a:pt x="24" y="36"/>
                  </a:lnTo>
                  <a:lnTo>
                    <a:pt x="32" y="40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60" y="52"/>
                  </a:lnTo>
                  <a:lnTo>
                    <a:pt x="72" y="52"/>
                  </a:lnTo>
                  <a:lnTo>
                    <a:pt x="82" y="48"/>
                  </a:lnTo>
                  <a:lnTo>
                    <a:pt x="90" y="42"/>
                  </a:lnTo>
                  <a:lnTo>
                    <a:pt x="92" y="38"/>
                  </a:lnTo>
                  <a:lnTo>
                    <a:pt x="94" y="32"/>
                  </a:lnTo>
                  <a:lnTo>
                    <a:pt x="94" y="28"/>
                  </a:lnTo>
                  <a:lnTo>
                    <a:pt x="94" y="20"/>
                  </a:lnTo>
                  <a:lnTo>
                    <a:pt x="92" y="14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0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0"/>
                  </a:lnTo>
                  <a:lnTo>
                    <a:pt x="66" y="14"/>
                  </a:lnTo>
                  <a:lnTo>
                    <a:pt x="68" y="18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2" y="16"/>
                  </a:lnTo>
                  <a:lnTo>
                    <a:pt x="5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30" y="16"/>
                  </a:lnTo>
                  <a:lnTo>
                    <a:pt x="16" y="26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9" name="Freeform 80"/>
            <p:cNvSpPr>
              <a:spLocks/>
            </p:cNvSpPr>
            <p:nvPr/>
          </p:nvSpPr>
          <p:spPr bwMode="auto">
            <a:xfrm>
              <a:off x="6015789" y="2474495"/>
              <a:ext cx="529389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0" y="6"/>
                </a:cxn>
                <a:cxn ang="0">
                  <a:pos x="60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2"/>
                </a:cxn>
                <a:cxn ang="0">
                  <a:pos x="38" y="2"/>
                </a:cxn>
                <a:cxn ang="0">
                  <a:pos x="44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10"/>
                </a:cxn>
                <a:cxn ang="0">
                  <a:pos x="10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6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44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10"/>
                  </a:lnTo>
                  <a:lnTo>
                    <a:pt x="10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0" name="Freeform 81"/>
            <p:cNvSpPr>
              <a:spLocks/>
            </p:cNvSpPr>
            <p:nvPr/>
          </p:nvSpPr>
          <p:spPr bwMode="auto">
            <a:xfrm>
              <a:off x="4122821" y="2330116"/>
              <a:ext cx="545432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30" y="28"/>
                </a:cxn>
                <a:cxn ang="0">
                  <a:pos x="30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8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62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0" y="4"/>
                </a:cxn>
                <a:cxn ang="0">
                  <a:pos x="40" y="4"/>
                </a:cxn>
                <a:cxn ang="0">
                  <a:pos x="44" y="6"/>
                </a:cxn>
                <a:cxn ang="0">
                  <a:pos x="48" y="10"/>
                </a:cxn>
                <a:cxn ang="0">
                  <a:pos x="48" y="14"/>
                </a:cxn>
                <a:cxn ang="0">
                  <a:pos x="48" y="14"/>
                </a:cxn>
                <a:cxn ang="0">
                  <a:pos x="44" y="10"/>
                </a:cxn>
                <a:cxn ang="0">
                  <a:pos x="38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2" y="10"/>
                </a:cxn>
                <a:cxn ang="0">
                  <a:pos x="12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8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8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6"/>
                  </a:lnTo>
                  <a:lnTo>
                    <a:pt x="48" y="10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4" y="10"/>
                  </a:lnTo>
                  <a:lnTo>
                    <a:pt x="38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2" y="10"/>
                  </a:lnTo>
                  <a:lnTo>
                    <a:pt x="12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1" name="Freeform 82"/>
            <p:cNvSpPr>
              <a:spLocks/>
            </p:cNvSpPr>
            <p:nvPr/>
          </p:nvSpPr>
          <p:spPr bwMode="auto">
            <a:xfrm>
              <a:off x="3336758" y="2891589"/>
              <a:ext cx="385011" cy="753979"/>
            </a:xfrm>
            <a:custGeom>
              <a:avLst/>
              <a:gdLst/>
              <a:ahLst/>
              <a:cxnLst>
                <a:cxn ang="0">
                  <a:pos x="48" y="94"/>
                </a:cxn>
                <a:cxn ang="0">
                  <a:pos x="48" y="94"/>
                </a:cxn>
                <a:cxn ang="0">
                  <a:pos x="46" y="92"/>
                </a:cxn>
                <a:cxn ang="0">
                  <a:pos x="42" y="84"/>
                </a:cxn>
                <a:cxn ang="0">
                  <a:pos x="40" y="70"/>
                </a:cxn>
                <a:cxn ang="0">
                  <a:pos x="40" y="62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4" y="38"/>
                </a:cxn>
                <a:cxn ang="0">
                  <a:pos x="44" y="26"/>
                </a:cxn>
                <a:cxn ang="0">
                  <a:pos x="40" y="16"/>
                </a:cxn>
                <a:cxn ang="0">
                  <a:pos x="36" y="6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8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0" y="40"/>
                </a:cxn>
                <a:cxn ang="0">
                  <a:pos x="2" y="44"/>
                </a:cxn>
                <a:cxn ang="0">
                  <a:pos x="6" y="50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0" y="44"/>
                </a:cxn>
                <a:cxn ang="0">
                  <a:pos x="14" y="38"/>
                </a:cxn>
                <a:cxn ang="0">
                  <a:pos x="16" y="3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6" y="44"/>
                </a:cxn>
                <a:cxn ang="0">
                  <a:pos x="16" y="52"/>
                </a:cxn>
                <a:cxn ang="0">
                  <a:pos x="18" y="64"/>
                </a:cxn>
                <a:cxn ang="0">
                  <a:pos x="18" y="64"/>
                </a:cxn>
                <a:cxn ang="0">
                  <a:pos x="24" y="74"/>
                </a:cxn>
                <a:cxn ang="0">
                  <a:pos x="34" y="84"/>
                </a:cxn>
                <a:cxn ang="0">
                  <a:pos x="48" y="94"/>
                </a:cxn>
                <a:cxn ang="0">
                  <a:pos x="48" y="94"/>
                </a:cxn>
              </a:cxnLst>
              <a:rect l="0" t="0" r="r" b="b"/>
              <a:pathLst>
                <a:path w="48" h="94">
                  <a:moveTo>
                    <a:pt x="48" y="94"/>
                  </a:moveTo>
                  <a:lnTo>
                    <a:pt x="48" y="94"/>
                  </a:lnTo>
                  <a:lnTo>
                    <a:pt x="46" y="92"/>
                  </a:lnTo>
                  <a:lnTo>
                    <a:pt x="42" y="84"/>
                  </a:lnTo>
                  <a:lnTo>
                    <a:pt x="40" y="70"/>
                  </a:lnTo>
                  <a:lnTo>
                    <a:pt x="40" y="62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4" y="38"/>
                  </a:lnTo>
                  <a:lnTo>
                    <a:pt x="44" y="26"/>
                  </a:lnTo>
                  <a:lnTo>
                    <a:pt x="40" y="16"/>
                  </a:lnTo>
                  <a:lnTo>
                    <a:pt x="36" y="6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8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6" y="50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44"/>
                  </a:lnTo>
                  <a:lnTo>
                    <a:pt x="14" y="38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6" y="44"/>
                  </a:lnTo>
                  <a:lnTo>
                    <a:pt x="16" y="52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24" y="74"/>
                  </a:lnTo>
                  <a:lnTo>
                    <a:pt x="34" y="84"/>
                  </a:lnTo>
                  <a:lnTo>
                    <a:pt x="48" y="94"/>
                  </a:lnTo>
                  <a:lnTo>
                    <a:pt x="48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2" name="Freeform 83"/>
            <p:cNvSpPr>
              <a:spLocks/>
            </p:cNvSpPr>
            <p:nvPr/>
          </p:nvSpPr>
          <p:spPr bwMode="auto">
            <a:xfrm>
              <a:off x="6545179" y="7271084"/>
              <a:ext cx="737937" cy="497305"/>
            </a:xfrm>
            <a:custGeom>
              <a:avLst/>
              <a:gdLst/>
              <a:ahLst/>
              <a:cxnLst>
                <a:cxn ang="0">
                  <a:pos x="0" y="62"/>
                </a:cxn>
                <a:cxn ang="0">
                  <a:pos x="0" y="62"/>
                </a:cxn>
                <a:cxn ang="0">
                  <a:pos x="2" y="58"/>
                </a:cxn>
                <a:cxn ang="0">
                  <a:pos x="10" y="54"/>
                </a:cxn>
                <a:cxn ang="0">
                  <a:pos x="16" y="52"/>
                </a:cxn>
                <a:cxn ang="0">
                  <a:pos x="24" y="52"/>
                </a:cxn>
                <a:cxn ang="0">
                  <a:pos x="32" y="52"/>
                </a:cxn>
                <a:cxn ang="0">
                  <a:pos x="42" y="54"/>
                </a:cxn>
                <a:cxn ang="0">
                  <a:pos x="42" y="54"/>
                </a:cxn>
                <a:cxn ang="0">
                  <a:pos x="52" y="56"/>
                </a:cxn>
                <a:cxn ang="0">
                  <a:pos x="64" y="54"/>
                </a:cxn>
                <a:cxn ang="0">
                  <a:pos x="74" y="50"/>
                </a:cxn>
                <a:cxn ang="0">
                  <a:pos x="84" y="42"/>
                </a:cxn>
                <a:cxn ang="0">
                  <a:pos x="90" y="34"/>
                </a:cxn>
                <a:cxn ang="0">
                  <a:pos x="90" y="30"/>
                </a:cxn>
                <a:cxn ang="0">
                  <a:pos x="92" y="24"/>
                </a:cxn>
                <a:cxn ang="0">
                  <a:pos x="90" y="20"/>
                </a:cxn>
                <a:cxn ang="0">
                  <a:pos x="88" y="14"/>
                </a:cxn>
                <a:cxn ang="0">
                  <a:pos x="84" y="8"/>
                </a:cxn>
                <a:cxn ang="0">
                  <a:pos x="76" y="2"/>
                </a:cxn>
                <a:cxn ang="0">
                  <a:pos x="76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2" y="0"/>
                </a:cxn>
                <a:cxn ang="0">
                  <a:pos x="56" y="4"/>
                </a:cxn>
                <a:cxn ang="0">
                  <a:pos x="50" y="8"/>
                </a:cxn>
                <a:cxn ang="0">
                  <a:pos x="46" y="12"/>
                </a:cxn>
                <a:cxn ang="0">
                  <a:pos x="46" y="12"/>
                </a:cxn>
                <a:cxn ang="0">
                  <a:pos x="54" y="14"/>
                </a:cxn>
                <a:cxn ang="0">
                  <a:pos x="58" y="16"/>
                </a:cxn>
                <a:cxn ang="0">
                  <a:pos x="60" y="20"/>
                </a:cxn>
                <a:cxn ang="0">
                  <a:pos x="60" y="22"/>
                </a:cxn>
                <a:cxn ang="0">
                  <a:pos x="60" y="22"/>
                </a:cxn>
                <a:cxn ang="0">
                  <a:pos x="54" y="20"/>
                </a:cxn>
                <a:cxn ang="0">
                  <a:pos x="46" y="20"/>
                </a:cxn>
                <a:cxn ang="0">
                  <a:pos x="36" y="22"/>
                </a:cxn>
                <a:cxn ang="0">
                  <a:pos x="36" y="22"/>
                </a:cxn>
                <a:cxn ang="0">
                  <a:pos x="24" y="32"/>
                </a:cxn>
                <a:cxn ang="0">
                  <a:pos x="12" y="44"/>
                </a:cxn>
                <a:cxn ang="0">
                  <a:pos x="0" y="62"/>
                </a:cxn>
                <a:cxn ang="0">
                  <a:pos x="0" y="62"/>
                </a:cxn>
              </a:cxnLst>
              <a:rect l="0" t="0" r="r" b="b"/>
              <a:pathLst>
                <a:path w="92" h="62">
                  <a:moveTo>
                    <a:pt x="0" y="62"/>
                  </a:moveTo>
                  <a:lnTo>
                    <a:pt x="0" y="62"/>
                  </a:lnTo>
                  <a:lnTo>
                    <a:pt x="2" y="58"/>
                  </a:lnTo>
                  <a:lnTo>
                    <a:pt x="10" y="54"/>
                  </a:lnTo>
                  <a:lnTo>
                    <a:pt x="16" y="52"/>
                  </a:lnTo>
                  <a:lnTo>
                    <a:pt x="24" y="52"/>
                  </a:lnTo>
                  <a:lnTo>
                    <a:pt x="32" y="52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52" y="56"/>
                  </a:lnTo>
                  <a:lnTo>
                    <a:pt x="64" y="54"/>
                  </a:lnTo>
                  <a:lnTo>
                    <a:pt x="74" y="50"/>
                  </a:lnTo>
                  <a:lnTo>
                    <a:pt x="84" y="42"/>
                  </a:lnTo>
                  <a:lnTo>
                    <a:pt x="90" y="34"/>
                  </a:lnTo>
                  <a:lnTo>
                    <a:pt x="90" y="30"/>
                  </a:lnTo>
                  <a:lnTo>
                    <a:pt x="92" y="24"/>
                  </a:lnTo>
                  <a:lnTo>
                    <a:pt x="90" y="20"/>
                  </a:lnTo>
                  <a:lnTo>
                    <a:pt x="88" y="14"/>
                  </a:lnTo>
                  <a:lnTo>
                    <a:pt x="84" y="8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54" y="14"/>
                  </a:lnTo>
                  <a:lnTo>
                    <a:pt x="58" y="16"/>
                  </a:lnTo>
                  <a:lnTo>
                    <a:pt x="60" y="20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4" y="20"/>
                  </a:lnTo>
                  <a:lnTo>
                    <a:pt x="46" y="20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24" y="32"/>
                  </a:lnTo>
                  <a:lnTo>
                    <a:pt x="12" y="44"/>
                  </a:lnTo>
                  <a:lnTo>
                    <a:pt x="0" y="62"/>
                  </a:lnTo>
                  <a:lnTo>
                    <a:pt x="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3" name="Freeform 84"/>
            <p:cNvSpPr>
              <a:spLocks/>
            </p:cNvSpPr>
            <p:nvPr/>
          </p:nvSpPr>
          <p:spPr bwMode="auto">
            <a:xfrm>
              <a:off x="1347537" y="1207168"/>
              <a:ext cx="545432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2" y="28"/>
                </a:cxn>
                <a:cxn ang="0">
                  <a:pos x="8" y="26"/>
                </a:cxn>
                <a:cxn ang="0">
                  <a:pos x="18" y="26"/>
                </a:cxn>
                <a:cxn ang="0">
                  <a:pos x="24" y="28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8" y="38"/>
                </a:cxn>
                <a:cxn ang="0">
                  <a:pos x="46" y="38"/>
                </a:cxn>
                <a:cxn ang="0">
                  <a:pos x="54" y="38"/>
                </a:cxn>
                <a:cxn ang="0">
                  <a:pos x="60" y="36"/>
                </a:cxn>
                <a:cxn ang="0">
                  <a:pos x="66" y="30"/>
                </a:cxn>
                <a:cxn ang="0">
                  <a:pos x="68" y="24"/>
                </a:cxn>
                <a:cxn ang="0">
                  <a:pos x="66" y="14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56" y="0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42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0" y="12"/>
                </a:cxn>
                <a:cxn ang="0">
                  <a:pos x="10" y="18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68" h="38">
                  <a:moveTo>
                    <a:pt x="0" y="28"/>
                  </a:moveTo>
                  <a:lnTo>
                    <a:pt x="0" y="28"/>
                  </a:lnTo>
                  <a:lnTo>
                    <a:pt x="2" y="28"/>
                  </a:lnTo>
                  <a:lnTo>
                    <a:pt x="8" y="26"/>
                  </a:lnTo>
                  <a:lnTo>
                    <a:pt x="18" y="26"/>
                  </a:lnTo>
                  <a:lnTo>
                    <a:pt x="24" y="28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8" y="38"/>
                  </a:lnTo>
                  <a:lnTo>
                    <a:pt x="46" y="38"/>
                  </a:lnTo>
                  <a:lnTo>
                    <a:pt x="54" y="38"/>
                  </a:lnTo>
                  <a:lnTo>
                    <a:pt x="60" y="36"/>
                  </a:lnTo>
                  <a:lnTo>
                    <a:pt x="66" y="30"/>
                  </a:lnTo>
                  <a:lnTo>
                    <a:pt x="68" y="24"/>
                  </a:lnTo>
                  <a:lnTo>
                    <a:pt x="66" y="1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2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0" y="12"/>
                  </a:lnTo>
                  <a:lnTo>
                    <a:pt x="10" y="1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4" name="Freeform 85"/>
            <p:cNvSpPr>
              <a:spLocks/>
            </p:cNvSpPr>
            <p:nvPr/>
          </p:nvSpPr>
          <p:spPr bwMode="auto">
            <a:xfrm>
              <a:off x="5085347" y="1720516"/>
              <a:ext cx="657726" cy="673768"/>
            </a:xfrm>
            <a:custGeom>
              <a:avLst/>
              <a:gdLst/>
              <a:ahLst/>
              <a:cxnLst>
                <a:cxn ang="0">
                  <a:pos x="82" y="10"/>
                </a:cxn>
                <a:cxn ang="0">
                  <a:pos x="82" y="10"/>
                </a:cxn>
                <a:cxn ang="0">
                  <a:pos x="78" y="8"/>
                </a:cxn>
                <a:cxn ang="0">
                  <a:pos x="66" y="2"/>
                </a:cxn>
                <a:cxn ang="0">
                  <a:pos x="58" y="0"/>
                </a:cxn>
                <a:cxn ang="0">
                  <a:pos x="48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20"/>
                </a:cxn>
                <a:cxn ang="0">
                  <a:pos x="2" y="26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4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12" y="34"/>
                </a:cxn>
                <a:cxn ang="0">
                  <a:pos x="16" y="30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6"/>
                </a:cxn>
                <a:cxn ang="0">
                  <a:pos x="16" y="32"/>
                </a:cxn>
                <a:cxn ang="0">
                  <a:pos x="12" y="40"/>
                </a:cxn>
                <a:cxn ang="0">
                  <a:pos x="10" y="4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0" y="62"/>
                </a:cxn>
                <a:cxn ang="0">
                  <a:pos x="10" y="70"/>
                </a:cxn>
                <a:cxn ang="0">
                  <a:pos x="8" y="76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4" y="82"/>
                </a:cxn>
                <a:cxn ang="0">
                  <a:pos x="12" y="78"/>
                </a:cxn>
                <a:cxn ang="0">
                  <a:pos x="16" y="72"/>
                </a:cxn>
                <a:cxn ang="0">
                  <a:pos x="20" y="66"/>
                </a:cxn>
                <a:cxn ang="0">
                  <a:pos x="22" y="58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36" y="28"/>
                </a:cxn>
                <a:cxn ang="0">
                  <a:pos x="40" y="24"/>
                </a:cxn>
                <a:cxn ang="0">
                  <a:pos x="46" y="20"/>
                </a:cxn>
                <a:cxn ang="0">
                  <a:pos x="46" y="20"/>
                </a:cxn>
                <a:cxn ang="0">
                  <a:pos x="54" y="16"/>
                </a:cxn>
                <a:cxn ang="0">
                  <a:pos x="66" y="14"/>
                </a:cxn>
                <a:cxn ang="0">
                  <a:pos x="82" y="10"/>
                </a:cxn>
                <a:cxn ang="0">
                  <a:pos x="82" y="10"/>
                </a:cxn>
              </a:cxnLst>
              <a:rect l="0" t="0" r="r" b="b"/>
              <a:pathLst>
                <a:path w="82" h="84">
                  <a:moveTo>
                    <a:pt x="82" y="10"/>
                  </a:moveTo>
                  <a:lnTo>
                    <a:pt x="82" y="10"/>
                  </a:lnTo>
                  <a:lnTo>
                    <a:pt x="78" y="8"/>
                  </a:lnTo>
                  <a:lnTo>
                    <a:pt x="66" y="2"/>
                  </a:lnTo>
                  <a:lnTo>
                    <a:pt x="58" y="0"/>
                  </a:lnTo>
                  <a:lnTo>
                    <a:pt x="48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20"/>
                  </a:lnTo>
                  <a:lnTo>
                    <a:pt x="2" y="26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4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12" y="34"/>
                  </a:lnTo>
                  <a:lnTo>
                    <a:pt x="16" y="30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6"/>
                  </a:lnTo>
                  <a:lnTo>
                    <a:pt x="16" y="32"/>
                  </a:lnTo>
                  <a:lnTo>
                    <a:pt x="12" y="40"/>
                  </a:lnTo>
                  <a:lnTo>
                    <a:pt x="10" y="4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62"/>
                  </a:lnTo>
                  <a:lnTo>
                    <a:pt x="10" y="70"/>
                  </a:lnTo>
                  <a:lnTo>
                    <a:pt x="8" y="76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4" y="82"/>
                  </a:lnTo>
                  <a:lnTo>
                    <a:pt x="12" y="78"/>
                  </a:lnTo>
                  <a:lnTo>
                    <a:pt x="16" y="72"/>
                  </a:lnTo>
                  <a:lnTo>
                    <a:pt x="20" y="66"/>
                  </a:lnTo>
                  <a:lnTo>
                    <a:pt x="22" y="5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36" y="28"/>
                  </a:lnTo>
                  <a:lnTo>
                    <a:pt x="40" y="24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54" y="16"/>
                  </a:lnTo>
                  <a:lnTo>
                    <a:pt x="66" y="14"/>
                  </a:lnTo>
                  <a:lnTo>
                    <a:pt x="82" y="10"/>
                  </a:lnTo>
                  <a:lnTo>
                    <a:pt x="8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5" name="Freeform 86"/>
            <p:cNvSpPr>
              <a:spLocks/>
            </p:cNvSpPr>
            <p:nvPr/>
          </p:nvSpPr>
          <p:spPr bwMode="auto">
            <a:xfrm>
              <a:off x="2197768" y="501316"/>
              <a:ext cx="449179" cy="898358"/>
            </a:xfrm>
            <a:custGeom>
              <a:avLst/>
              <a:gdLst/>
              <a:ahLst/>
              <a:cxnLst>
                <a:cxn ang="0">
                  <a:pos x="40" y="112"/>
                </a:cxn>
                <a:cxn ang="0">
                  <a:pos x="40" y="112"/>
                </a:cxn>
                <a:cxn ang="0">
                  <a:pos x="36" y="110"/>
                </a:cxn>
                <a:cxn ang="0">
                  <a:pos x="26" y="102"/>
                </a:cxn>
                <a:cxn ang="0">
                  <a:pos x="18" y="96"/>
                </a:cxn>
                <a:cxn ang="0">
                  <a:pos x="12" y="88"/>
                </a:cxn>
                <a:cxn ang="0">
                  <a:pos x="6" y="78"/>
                </a:cxn>
                <a:cxn ang="0">
                  <a:pos x="2" y="66"/>
                </a:cxn>
                <a:cxn ang="0">
                  <a:pos x="2" y="66"/>
                </a:cxn>
                <a:cxn ang="0">
                  <a:pos x="0" y="54"/>
                </a:cxn>
                <a:cxn ang="0">
                  <a:pos x="2" y="48"/>
                </a:cxn>
                <a:cxn ang="0">
                  <a:pos x="4" y="40"/>
                </a:cxn>
                <a:cxn ang="0">
                  <a:pos x="8" y="34"/>
                </a:cxn>
                <a:cxn ang="0">
                  <a:pos x="14" y="30"/>
                </a:cxn>
                <a:cxn ang="0">
                  <a:pos x="22" y="24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0" y="22"/>
                </a:cxn>
                <a:cxn ang="0">
                  <a:pos x="24" y="28"/>
                </a:cxn>
                <a:cxn ang="0">
                  <a:pos x="22" y="32"/>
                </a:cxn>
                <a:cxn ang="0">
                  <a:pos x="20" y="38"/>
                </a:cxn>
                <a:cxn ang="0">
                  <a:pos x="18" y="46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0" y="52"/>
                </a:cxn>
                <a:cxn ang="0">
                  <a:pos x="20" y="44"/>
                </a:cxn>
                <a:cxn ang="0">
                  <a:pos x="26" y="36"/>
                </a:cxn>
                <a:cxn ang="0">
                  <a:pos x="30" y="30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42" y="22"/>
                </a:cxn>
                <a:cxn ang="0">
                  <a:pos x="48" y="18"/>
                </a:cxn>
                <a:cxn ang="0">
                  <a:pos x="52" y="12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56" y="4"/>
                </a:cxn>
                <a:cxn ang="0">
                  <a:pos x="54" y="14"/>
                </a:cxn>
                <a:cxn ang="0">
                  <a:pos x="54" y="20"/>
                </a:cxn>
                <a:cxn ang="0">
                  <a:pos x="50" y="28"/>
                </a:cxn>
                <a:cxn ang="0">
                  <a:pos x="46" y="34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36" y="44"/>
                </a:cxn>
                <a:cxn ang="0">
                  <a:pos x="32" y="52"/>
                </a:cxn>
                <a:cxn ang="0">
                  <a:pos x="28" y="62"/>
                </a:cxn>
                <a:cxn ang="0">
                  <a:pos x="28" y="68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84"/>
                </a:cxn>
                <a:cxn ang="0">
                  <a:pos x="34" y="96"/>
                </a:cxn>
                <a:cxn ang="0">
                  <a:pos x="40" y="112"/>
                </a:cxn>
                <a:cxn ang="0">
                  <a:pos x="40" y="112"/>
                </a:cxn>
              </a:cxnLst>
              <a:rect l="0" t="0" r="r" b="b"/>
              <a:pathLst>
                <a:path w="56" h="112">
                  <a:moveTo>
                    <a:pt x="40" y="112"/>
                  </a:moveTo>
                  <a:lnTo>
                    <a:pt x="40" y="112"/>
                  </a:lnTo>
                  <a:lnTo>
                    <a:pt x="36" y="110"/>
                  </a:lnTo>
                  <a:lnTo>
                    <a:pt x="26" y="102"/>
                  </a:lnTo>
                  <a:lnTo>
                    <a:pt x="18" y="96"/>
                  </a:lnTo>
                  <a:lnTo>
                    <a:pt x="12" y="88"/>
                  </a:lnTo>
                  <a:lnTo>
                    <a:pt x="6" y="78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0" y="54"/>
                  </a:lnTo>
                  <a:lnTo>
                    <a:pt x="2" y="48"/>
                  </a:lnTo>
                  <a:lnTo>
                    <a:pt x="4" y="40"/>
                  </a:lnTo>
                  <a:lnTo>
                    <a:pt x="8" y="34"/>
                  </a:lnTo>
                  <a:lnTo>
                    <a:pt x="14" y="30"/>
                  </a:lnTo>
                  <a:lnTo>
                    <a:pt x="22" y="24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0" y="22"/>
                  </a:lnTo>
                  <a:lnTo>
                    <a:pt x="24" y="28"/>
                  </a:lnTo>
                  <a:lnTo>
                    <a:pt x="22" y="32"/>
                  </a:lnTo>
                  <a:lnTo>
                    <a:pt x="20" y="38"/>
                  </a:lnTo>
                  <a:lnTo>
                    <a:pt x="18" y="46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2"/>
                  </a:lnTo>
                  <a:lnTo>
                    <a:pt x="20" y="44"/>
                  </a:lnTo>
                  <a:lnTo>
                    <a:pt x="26" y="36"/>
                  </a:lnTo>
                  <a:lnTo>
                    <a:pt x="30" y="30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42" y="22"/>
                  </a:lnTo>
                  <a:lnTo>
                    <a:pt x="48" y="18"/>
                  </a:lnTo>
                  <a:lnTo>
                    <a:pt x="52" y="1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6" y="4"/>
                  </a:lnTo>
                  <a:lnTo>
                    <a:pt x="54" y="14"/>
                  </a:lnTo>
                  <a:lnTo>
                    <a:pt x="54" y="20"/>
                  </a:lnTo>
                  <a:lnTo>
                    <a:pt x="50" y="28"/>
                  </a:lnTo>
                  <a:lnTo>
                    <a:pt x="46" y="34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6" y="44"/>
                  </a:lnTo>
                  <a:lnTo>
                    <a:pt x="32" y="52"/>
                  </a:lnTo>
                  <a:lnTo>
                    <a:pt x="28" y="62"/>
                  </a:lnTo>
                  <a:lnTo>
                    <a:pt x="28" y="68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84"/>
                  </a:lnTo>
                  <a:lnTo>
                    <a:pt x="34" y="96"/>
                  </a:lnTo>
                  <a:lnTo>
                    <a:pt x="40" y="112"/>
                  </a:lnTo>
                  <a:lnTo>
                    <a:pt x="40" y="1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6" name="Freeform 87"/>
            <p:cNvSpPr>
              <a:spLocks/>
            </p:cNvSpPr>
            <p:nvPr/>
          </p:nvSpPr>
          <p:spPr bwMode="auto">
            <a:xfrm>
              <a:off x="1379621" y="3420979"/>
              <a:ext cx="513347" cy="545432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58" y="4"/>
                </a:cxn>
                <a:cxn ang="0">
                  <a:pos x="62" y="14"/>
                </a:cxn>
                <a:cxn ang="0">
                  <a:pos x="64" y="30"/>
                </a:cxn>
                <a:cxn ang="0">
                  <a:pos x="62" y="40"/>
                </a:cxn>
                <a:cxn ang="0">
                  <a:pos x="60" y="50"/>
                </a:cxn>
                <a:cxn ang="0">
                  <a:pos x="60" y="50"/>
                </a:cxn>
                <a:cxn ang="0">
                  <a:pos x="56" y="58"/>
                </a:cxn>
                <a:cxn ang="0">
                  <a:pos x="52" y="62"/>
                </a:cxn>
                <a:cxn ang="0">
                  <a:pos x="48" y="66"/>
                </a:cxn>
                <a:cxn ang="0">
                  <a:pos x="44" y="68"/>
                </a:cxn>
                <a:cxn ang="0">
                  <a:pos x="36" y="68"/>
                </a:cxn>
                <a:cxn ang="0">
                  <a:pos x="30" y="68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8" y="60"/>
                </a:cxn>
                <a:cxn ang="0">
                  <a:pos x="42" y="54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4" y="50"/>
                </a:cxn>
                <a:cxn ang="0">
                  <a:pos x="40" y="54"/>
                </a:cxn>
                <a:cxn ang="0">
                  <a:pos x="32" y="58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12" y="58"/>
                </a:cxn>
                <a:cxn ang="0">
                  <a:pos x="6" y="62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2" y="64"/>
                </a:cxn>
                <a:cxn ang="0">
                  <a:pos x="6" y="58"/>
                </a:cxn>
                <a:cxn ang="0">
                  <a:pos x="14" y="52"/>
                </a:cxn>
                <a:cxn ang="0">
                  <a:pos x="20" y="48"/>
                </a:cxn>
                <a:cxn ang="0">
                  <a:pos x="28" y="48"/>
                </a:cxn>
                <a:cxn ang="0">
                  <a:pos x="28" y="48"/>
                </a:cxn>
                <a:cxn ang="0">
                  <a:pos x="36" y="44"/>
                </a:cxn>
                <a:cxn ang="0">
                  <a:pos x="42" y="40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50" y="24"/>
                </a:cxn>
                <a:cxn ang="0">
                  <a:pos x="54" y="14"/>
                </a:cxn>
                <a:cxn ang="0">
                  <a:pos x="56" y="0"/>
                </a:cxn>
                <a:cxn ang="0">
                  <a:pos x="56" y="0"/>
                </a:cxn>
              </a:cxnLst>
              <a:rect l="0" t="0" r="r" b="b"/>
              <a:pathLst>
                <a:path w="64" h="68">
                  <a:moveTo>
                    <a:pt x="56" y="0"/>
                  </a:moveTo>
                  <a:lnTo>
                    <a:pt x="56" y="0"/>
                  </a:lnTo>
                  <a:lnTo>
                    <a:pt x="58" y="4"/>
                  </a:lnTo>
                  <a:lnTo>
                    <a:pt x="62" y="14"/>
                  </a:lnTo>
                  <a:lnTo>
                    <a:pt x="64" y="30"/>
                  </a:lnTo>
                  <a:lnTo>
                    <a:pt x="62" y="40"/>
                  </a:lnTo>
                  <a:lnTo>
                    <a:pt x="60" y="50"/>
                  </a:lnTo>
                  <a:lnTo>
                    <a:pt x="60" y="50"/>
                  </a:lnTo>
                  <a:lnTo>
                    <a:pt x="56" y="58"/>
                  </a:lnTo>
                  <a:lnTo>
                    <a:pt x="52" y="62"/>
                  </a:lnTo>
                  <a:lnTo>
                    <a:pt x="48" y="66"/>
                  </a:lnTo>
                  <a:lnTo>
                    <a:pt x="44" y="68"/>
                  </a:lnTo>
                  <a:lnTo>
                    <a:pt x="36" y="68"/>
                  </a:lnTo>
                  <a:lnTo>
                    <a:pt x="30" y="68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8" y="60"/>
                  </a:lnTo>
                  <a:lnTo>
                    <a:pt x="42" y="5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2" y="58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12" y="58"/>
                  </a:lnTo>
                  <a:lnTo>
                    <a:pt x="6" y="62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2" y="64"/>
                  </a:lnTo>
                  <a:lnTo>
                    <a:pt x="6" y="58"/>
                  </a:lnTo>
                  <a:lnTo>
                    <a:pt x="14" y="52"/>
                  </a:lnTo>
                  <a:lnTo>
                    <a:pt x="20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36" y="44"/>
                  </a:lnTo>
                  <a:lnTo>
                    <a:pt x="42" y="40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0" y="24"/>
                  </a:lnTo>
                  <a:lnTo>
                    <a:pt x="54" y="14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7" name="Freeform 88"/>
            <p:cNvSpPr>
              <a:spLocks/>
            </p:cNvSpPr>
            <p:nvPr/>
          </p:nvSpPr>
          <p:spPr bwMode="auto">
            <a:xfrm>
              <a:off x="8133347" y="838200"/>
              <a:ext cx="609600" cy="1042737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38" y="4"/>
                </a:cxn>
                <a:cxn ang="0">
                  <a:pos x="50" y="16"/>
                </a:cxn>
                <a:cxn ang="0">
                  <a:pos x="58" y="24"/>
                </a:cxn>
                <a:cxn ang="0">
                  <a:pos x="64" y="36"/>
                </a:cxn>
                <a:cxn ang="0">
                  <a:pos x="70" y="48"/>
                </a:cxn>
                <a:cxn ang="0">
                  <a:pos x="76" y="66"/>
                </a:cxn>
                <a:cxn ang="0">
                  <a:pos x="76" y="66"/>
                </a:cxn>
                <a:cxn ang="0">
                  <a:pos x="76" y="72"/>
                </a:cxn>
                <a:cxn ang="0">
                  <a:pos x="76" y="80"/>
                </a:cxn>
                <a:cxn ang="0">
                  <a:pos x="74" y="88"/>
                </a:cxn>
                <a:cxn ang="0">
                  <a:pos x="70" y="94"/>
                </a:cxn>
                <a:cxn ang="0">
                  <a:pos x="62" y="100"/>
                </a:cxn>
                <a:cxn ang="0">
                  <a:pos x="54" y="106"/>
                </a:cxn>
                <a:cxn ang="0">
                  <a:pos x="44" y="110"/>
                </a:cxn>
                <a:cxn ang="0">
                  <a:pos x="28" y="114"/>
                </a:cxn>
                <a:cxn ang="0">
                  <a:pos x="28" y="114"/>
                </a:cxn>
                <a:cxn ang="0">
                  <a:pos x="32" y="112"/>
                </a:cxn>
                <a:cxn ang="0">
                  <a:pos x="42" y="106"/>
                </a:cxn>
                <a:cxn ang="0">
                  <a:pos x="46" y="100"/>
                </a:cxn>
                <a:cxn ang="0">
                  <a:pos x="50" y="94"/>
                </a:cxn>
                <a:cxn ang="0">
                  <a:pos x="52" y="84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50" y="78"/>
                </a:cxn>
                <a:cxn ang="0">
                  <a:pos x="48" y="86"/>
                </a:cxn>
                <a:cxn ang="0">
                  <a:pos x="46" y="90"/>
                </a:cxn>
                <a:cxn ang="0">
                  <a:pos x="42" y="96"/>
                </a:cxn>
                <a:cxn ang="0">
                  <a:pos x="36" y="100"/>
                </a:cxn>
                <a:cxn ang="0">
                  <a:pos x="28" y="104"/>
                </a:cxn>
                <a:cxn ang="0">
                  <a:pos x="28" y="104"/>
                </a:cxn>
                <a:cxn ang="0">
                  <a:pos x="20" y="106"/>
                </a:cxn>
                <a:cxn ang="0">
                  <a:pos x="10" y="110"/>
                </a:cxn>
                <a:cxn ang="0">
                  <a:pos x="4" y="118"/>
                </a:cxn>
                <a:cxn ang="0">
                  <a:pos x="2" y="124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26"/>
                </a:cxn>
                <a:cxn ang="0">
                  <a:pos x="2" y="114"/>
                </a:cxn>
                <a:cxn ang="0">
                  <a:pos x="4" y="106"/>
                </a:cxn>
                <a:cxn ang="0">
                  <a:pos x="8" y="100"/>
                </a:cxn>
                <a:cxn ang="0">
                  <a:pos x="16" y="92"/>
                </a:cxn>
                <a:cxn ang="0">
                  <a:pos x="26" y="84"/>
                </a:cxn>
                <a:cxn ang="0">
                  <a:pos x="26" y="84"/>
                </a:cxn>
                <a:cxn ang="0">
                  <a:pos x="28" y="82"/>
                </a:cxn>
                <a:cxn ang="0">
                  <a:pos x="36" y="74"/>
                </a:cxn>
                <a:cxn ang="0">
                  <a:pos x="42" y="64"/>
                </a:cxn>
                <a:cxn ang="0">
                  <a:pos x="44" y="5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2" y="36"/>
                </a:cxn>
                <a:cxn ang="0">
                  <a:pos x="40" y="22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76" h="130">
                  <a:moveTo>
                    <a:pt x="32" y="0"/>
                  </a:moveTo>
                  <a:lnTo>
                    <a:pt x="32" y="0"/>
                  </a:lnTo>
                  <a:lnTo>
                    <a:pt x="38" y="4"/>
                  </a:lnTo>
                  <a:lnTo>
                    <a:pt x="50" y="16"/>
                  </a:lnTo>
                  <a:lnTo>
                    <a:pt x="58" y="24"/>
                  </a:lnTo>
                  <a:lnTo>
                    <a:pt x="64" y="36"/>
                  </a:lnTo>
                  <a:lnTo>
                    <a:pt x="70" y="48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6" y="72"/>
                  </a:lnTo>
                  <a:lnTo>
                    <a:pt x="76" y="80"/>
                  </a:lnTo>
                  <a:lnTo>
                    <a:pt x="74" y="88"/>
                  </a:lnTo>
                  <a:lnTo>
                    <a:pt x="70" y="94"/>
                  </a:lnTo>
                  <a:lnTo>
                    <a:pt x="62" y="100"/>
                  </a:lnTo>
                  <a:lnTo>
                    <a:pt x="54" y="106"/>
                  </a:lnTo>
                  <a:lnTo>
                    <a:pt x="44" y="110"/>
                  </a:lnTo>
                  <a:lnTo>
                    <a:pt x="28" y="114"/>
                  </a:lnTo>
                  <a:lnTo>
                    <a:pt x="28" y="114"/>
                  </a:lnTo>
                  <a:lnTo>
                    <a:pt x="32" y="112"/>
                  </a:lnTo>
                  <a:lnTo>
                    <a:pt x="42" y="106"/>
                  </a:lnTo>
                  <a:lnTo>
                    <a:pt x="46" y="100"/>
                  </a:lnTo>
                  <a:lnTo>
                    <a:pt x="50" y="94"/>
                  </a:lnTo>
                  <a:lnTo>
                    <a:pt x="52" y="84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50" y="78"/>
                  </a:lnTo>
                  <a:lnTo>
                    <a:pt x="48" y="86"/>
                  </a:lnTo>
                  <a:lnTo>
                    <a:pt x="46" y="90"/>
                  </a:lnTo>
                  <a:lnTo>
                    <a:pt x="42" y="96"/>
                  </a:lnTo>
                  <a:lnTo>
                    <a:pt x="36" y="100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0" y="106"/>
                  </a:lnTo>
                  <a:lnTo>
                    <a:pt x="10" y="110"/>
                  </a:lnTo>
                  <a:lnTo>
                    <a:pt x="4" y="118"/>
                  </a:lnTo>
                  <a:lnTo>
                    <a:pt x="2" y="124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26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8" y="100"/>
                  </a:lnTo>
                  <a:lnTo>
                    <a:pt x="16" y="92"/>
                  </a:lnTo>
                  <a:lnTo>
                    <a:pt x="26" y="84"/>
                  </a:lnTo>
                  <a:lnTo>
                    <a:pt x="26" y="84"/>
                  </a:lnTo>
                  <a:lnTo>
                    <a:pt x="28" y="82"/>
                  </a:lnTo>
                  <a:lnTo>
                    <a:pt x="36" y="74"/>
                  </a:lnTo>
                  <a:lnTo>
                    <a:pt x="42" y="64"/>
                  </a:lnTo>
                  <a:lnTo>
                    <a:pt x="44" y="5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2" y="36"/>
                  </a:lnTo>
                  <a:lnTo>
                    <a:pt x="40" y="22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8" name="Freeform 89"/>
            <p:cNvSpPr>
              <a:spLocks/>
            </p:cNvSpPr>
            <p:nvPr/>
          </p:nvSpPr>
          <p:spPr bwMode="auto">
            <a:xfrm>
              <a:off x="2951747" y="1415716"/>
              <a:ext cx="4924926" cy="6432884"/>
            </a:xfrm>
            <a:custGeom>
              <a:avLst/>
              <a:gdLst/>
              <a:ahLst/>
              <a:cxnLst>
                <a:cxn ang="0">
                  <a:pos x="516" y="572"/>
                </a:cxn>
                <a:cxn ang="0">
                  <a:pos x="516" y="500"/>
                </a:cxn>
                <a:cxn ang="0">
                  <a:pos x="524" y="428"/>
                </a:cxn>
                <a:cxn ang="0">
                  <a:pos x="528" y="394"/>
                </a:cxn>
                <a:cxn ang="0">
                  <a:pos x="528" y="324"/>
                </a:cxn>
                <a:cxn ang="0">
                  <a:pos x="526" y="288"/>
                </a:cxn>
                <a:cxn ang="0">
                  <a:pos x="520" y="256"/>
                </a:cxn>
                <a:cxn ang="0">
                  <a:pos x="506" y="212"/>
                </a:cxn>
                <a:cxn ang="0">
                  <a:pos x="480" y="160"/>
                </a:cxn>
                <a:cxn ang="0">
                  <a:pos x="446" y="108"/>
                </a:cxn>
                <a:cxn ang="0">
                  <a:pos x="400" y="60"/>
                </a:cxn>
                <a:cxn ang="0">
                  <a:pos x="344" y="24"/>
                </a:cxn>
                <a:cxn ang="0">
                  <a:pos x="312" y="10"/>
                </a:cxn>
                <a:cxn ang="0">
                  <a:pos x="276" y="2"/>
                </a:cxn>
                <a:cxn ang="0">
                  <a:pos x="238" y="0"/>
                </a:cxn>
                <a:cxn ang="0">
                  <a:pos x="196" y="4"/>
                </a:cxn>
                <a:cxn ang="0">
                  <a:pos x="182" y="8"/>
                </a:cxn>
                <a:cxn ang="0">
                  <a:pos x="156" y="18"/>
                </a:cxn>
                <a:cxn ang="0">
                  <a:pos x="120" y="40"/>
                </a:cxn>
                <a:cxn ang="0">
                  <a:pos x="80" y="82"/>
                </a:cxn>
                <a:cxn ang="0">
                  <a:pos x="48" y="132"/>
                </a:cxn>
                <a:cxn ang="0">
                  <a:pos x="34" y="158"/>
                </a:cxn>
                <a:cxn ang="0">
                  <a:pos x="10" y="224"/>
                </a:cxn>
                <a:cxn ang="0">
                  <a:pos x="0" y="296"/>
                </a:cxn>
                <a:cxn ang="0">
                  <a:pos x="2" y="296"/>
                </a:cxn>
                <a:cxn ang="0">
                  <a:pos x="8" y="252"/>
                </a:cxn>
                <a:cxn ang="0">
                  <a:pos x="24" y="202"/>
                </a:cxn>
                <a:cxn ang="0">
                  <a:pos x="50" y="146"/>
                </a:cxn>
                <a:cxn ang="0">
                  <a:pos x="92" y="86"/>
                </a:cxn>
                <a:cxn ang="0">
                  <a:pos x="104" y="72"/>
                </a:cxn>
                <a:cxn ang="0">
                  <a:pos x="128" y="48"/>
                </a:cxn>
                <a:cxn ang="0">
                  <a:pos x="152" y="32"/>
                </a:cxn>
                <a:cxn ang="0">
                  <a:pos x="178" y="20"/>
                </a:cxn>
                <a:cxn ang="0">
                  <a:pos x="218" y="10"/>
                </a:cxn>
                <a:cxn ang="0">
                  <a:pos x="272" y="14"/>
                </a:cxn>
                <a:cxn ang="0">
                  <a:pos x="322" y="28"/>
                </a:cxn>
                <a:cxn ang="0">
                  <a:pos x="368" y="52"/>
                </a:cxn>
                <a:cxn ang="0">
                  <a:pos x="408" y="82"/>
                </a:cxn>
                <a:cxn ang="0">
                  <a:pos x="438" y="112"/>
                </a:cxn>
                <a:cxn ang="0">
                  <a:pos x="448" y="128"/>
                </a:cxn>
                <a:cxn ang="0">
                  <a:pos x="478" y="176"/>
                </a:cxn>
                <a:cxn ang="0">
                  <a:pos x="500" y="230"/>
                </a:cxn>
                <a:cxn ang="0">
                  <a:pos x="516" y="286"/>
                </a:cxn>
                <a:cxn ang="0">
                  <a:pos x="522" y="346"/>
                </a:cxn>
                <a:cxn ang="0">
                  <a:pos x="520" y="376"/>
                </a:cxn>
                <a:cxn ang="0">
                  <a:pos x="508" y="462"/>
                </a:cxn>
                <a:cxn ang="0">
                  <a:pos x="500" y="520"/>
                </a:cxn>
                <a:cxn ang="0">
                  <a:pos x="504" y="580"/>
                </a:cxn>
                <a:cxn ang="0">
                  <a:pos x="508" y="608"/>
                </a:cxn>
                <a:cxn ang="0">
                  <a:pos x="524" y="660"/>
                </a:cxn>
                <a:cxn ang="0">
                  <a:pos x="544" y="710"/>
                </a:cxn>
                <a:cxn ang="0">
                  <a:pos x="582" y="782"/>
                </a:cxn>
                <a:cxn ang="0">
                  <a:pos x="594" y="802"/>
                </a:cxn>
                <a:cxn ang="0">
                  <a:pos x="614" y="802"/>
                </a:cxn>
                <a:cxn ang="0">
                  <a:pos x="560" y="710"/>
                </a:cxn>
                <a:cxn ang="0">
                  <a:pos x="546" y="676"/>
                </a:cxn>
                <a:cxn ang="0">
                  <a:pos x="524" y="608"/>
                </a:cxn>
                <a:cxn ang="0">
                  <a:pos x="516" y="572"/>
                </a:cxn>
              </a:cxnLst>
              <a:rect l="0" t="0" r="r" b="b"/>
              <a:pathLst>
                <a:path w="614" h="802">
                  <a:moveTo>
                    <a:pt x="516" y="572"/>
                  </a:moveTo>
                  <a:lnTo>
                    <a:pt x="516" y="572"/>
                  </a:lnTo>
                  <a:lnTo>
                    <a:pt x="514" y="536"/>
                  </a:lnTo>
                  <a:lnTo>
                    <a:pt x="516" y="500"/>
                  </a:lnTo>
                  <a:lnTo>
                    <a:pt x="520" y="464"/>
                  </a:lnTo>
                  <a:lnTo>
                    <a:pt x="524" y="428"/>
                  </a:lnTo>
                  <a:lnTo>
                    <a:pt x="524" y="428"/>
                  </a:lnTo>
                  <a:lnTo>
                    <a:pt x="528" y="394"/>
                  </a:lnTo>
                  <a:lnTo>
                    <a:pt x="530" y="358"/>
                  </a:lnTo>
                  <a:lnTo>
                    <a:pt x="528" y="324"/>
                  </a:lnTo>
                  <a:lnTo>
                    <a:pt x="526" y="288"/>
                  </a:lnTo>
                  <a:lnTo>
                    <a:pt x="526" y="288"/>
                  </a:lnTo>
                  <a:lnTo>
                    <a:pt x="524" y="274"/>
                  </a:lnTo>
                  <a:lnTo>
                    <a:pt x="520" y="256"/>
                  </a:lnTo>
                  <a:lnTo>
                    <a:pt x="514" y="236"/>
                  </a:lnTo>
                  <a:lnTo>
                    <a:pt x="506" y="212"/>
                  </a:lnTo>
                  <a:lnTo>
                    <a:pt x="494" y="186"/>
                  </a:lnTo>
                  <a:lnTo>
                    <a:pt x="480" y="160"/>
                  </a:lnTo>
                  <a:lnTo>
                    <a:pt x="464" y="134"/>
                  </a:lnTo>
                  <a:lnTo>
                    <a:pt x="446" y="108"/>
                  </a:lnTo>
                  <a:lnTo>
                    <a:pt x="424" y="84"/>
                  </a:lnTo>
                  <a:lnTo>
                    <a:pt x="400" y="60"/>
                  </a:lnTo>
                  <a:lnTo>
                    <a:pt x="374" y="40"/>
                  </a:lnTo>
                  <a:lnTo>
                    <a:pt x="344" y="24"/>
                  </a:lnTo>
                  <a:lnTo>
                    <a:pt x="328" y="16"/>
                  </a:lnTo>
                  <a:lnTo>
                    <a:pt x="312" y="10"/>
                  </a:lnTo>
                  <a:lnTo>
                    <a:pt x="294" y="6"/>
                  </a:lnTo>
                  <a:lnTo>
                    <a:pt x="276" y="2"/>
                  </a:lnTo>
                  <a:lnTo>
                    <a:pt x="258" y="0"/>
                  </a:lnTo>
                  <a:lnTo>
                    <a:pt x="238" y="0"/>
                  </a:lnTo>
                  <a:lnTo>
                    <a:pt x="218" y="2"/>
                  </a:lnTo>
                  <a:lnTo>
                    <a:pt x="196" y="4"/>
                  </a:lnTo>
                  <a:lnTo>
                    <a:pt x="196" y="4"/>
                  </a:lnTo>
                  <a:lnTo>
                    <a:pt x="182" y="8"/>
                  </a:lnTo>
                  <a:lnTo>
                    <a:pt x="168" y="12"/>
                  </a:lnTo>
                  <a:lnTo>
                    <a:pt x="156" y="18"/>
                  </a:lnTo>
                  <a:lnTo>
                    <a:pt x="144" y="24"/>
                  </a:lnTo>
                  <a:lnTo>
                    <a:pt x="120" y="40"/>
                  </a:lnTo>
                  <a:lnTo>
                    <a:pt x="100" y="60"/>
                  </a:lnTo>
                  <a:lnTo>
                    <a:pt x="80" y="82"/>
                  </a:lnTo>
                  <a:lnTo>
                    <a:pt x="64" y="106"/>
                  </a:lnTo>
                  <a:lnTo>
                    <a:pt x="48" y="132"/>
                  </a:lnTo>
                  <a:lnTo>
                    <a:pt x="34" y="158"/>
                  </a:lnTo>
                  <a:lnTo>
                    <a:pt x="34" y="158"/>
                  </a:lnTo>
                  <a:lnTo>
                    <a:pt x="20" y="190"/>
                  </a:lnTo>
                  <a:lnTo>
                    <a:pt x="10" y="224"/>
                  </a:lnTo>
                  <a:lnTo>
                    <a:pt x="2" y="260"/>
                  </a:lnTo>
                  <a:lnTo>
                    <a:pt x="0" y="296"/>
                  </a:lnTo>
                  <a:lnTo>
                    <a:pt x="2" y="296"/>
                  </a:lnTo>
                  <a:lnTo>
                    <a:pt x="2" y="296"/>
                  </a:lnTo>
                  <a:lnTo>
                    <a:pt x="4" y="274"/>
                  </a:lnTo>
                  <a:lnTo>
                    <a:pt x="8" y="252"/>
                  </a:lnTo>
                  <a:lnTo>
                    <a:pt x="14" y="228"/>
                  </a:lnTo>
                  <a:lnTo>
                    <a:pt x="24" y="202"/>
                  </a:lnTo>
                  <a:lnTo>
                    <a:pt x="36" y="174"/>
                  </a:lnTo>
                  <a:lnTo>
                    <a:pt x="50" y="146"/>
                  </a:lnTo>
                  <a:lnTo>
                    <a:pt x="70" y="116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104" y="72"/>
                  </a:lnTo>
                  <a:lnTo>
                    <a:pt x="114" y="60"/>
                  </a:lnTo>
                  <a:lnTo>
                    <a:pt x="128" y="48"/>
                  </a:lnTo>
                  <a:lnTo>
                    <a:pt x="140" y="40"/>
                  </a:lnTo>
                  <a:lnTo>
                    <a:pt x="152" y="32"/>
                  </a:lnTo>
                  <a:lnTo>
                    <a:pt x="166" y="24"/>
                  </a:lnTo>
                  <a:lnTo>
                    <a:pt x="178" y="20"/>
                  </a:lnTo>
                  <a:lnTo>
                    <a:pt x="192" y="16"/>
                  </a:lnTo>
                  <a:lnTo>
                    <a:pt x="218" y="10"/>
                  </a:lnTo>
                  <a:lnTo>
                    <a:pt x="244" y="10"/>
                  </a:lnTo>
                  <a:lnTo>
                    <a:pt x="272" y="14"/>
                  </a:lnTo>
                  <a:lnTo>
                    <a:pt x="296" y="20"/>
                  </a:lnTo>
                  <a:lnTo>
                    <a:pt x="322" y="28"/>
                  </a:lnTo>
                  <a:lnTo>
                    <a:pt x="346" y="40"/>
                  </a:lnTo>
                  <a:lnTo>
                    <a:pt x="368" y="52"/>
                  </a:lnTo>
                  <a:lnTo>
                    <a:pt x="388" y="66"/>
                  </a:lnTo>
                  <a:lnTo>
                    <a:pt x="408" y="82"/>
                  </a:lnTo>
                  <a:lnTo>
                    <a:pt x="424" y="98"/>
                  </a:lnTo>
                  <a:lnTo>
                    <a:pt x="438" y="112"/>
                  </a:lnTo>
                  <a:lnTo>
                    <a:pt x="448" y="128"/>
                  </a:lnTo>
                  <a:lnTo>
                    <a:pt x="448" y="128"/>
                  </a:lnTo>
                  <a:lnTo>
                    <a:pt x="464" y="152"/>
                  </a:lnTo>
                  <a:lnTo>
                    <a:pt x="478" y="176"/>
                  </a:lnTo>
                  <a:lnTo>
                    <a:pt x="490" y="204"/>
                  </a:lnTo>
                  <a:lnTo>
                    <a:pt x="500" y="230"/>
                  </a:lnTo>
                  <a:lnTo>
                    <a:pt x="510" y="258"/>
                  </a:lnTo>
                  <a:lnTo>
                    <a:pt x="516" y="286"/>
                  </a:lnTo>
                  <a:lnTo>
                    <a:pt x="520" y="316"/>
                  </a:lnTo>
                  <a:lnTo>
                    <a:pt x="522" y="346"/>
                  </a:lnTo>
                  <a:lnTo>
                    <a:pt x="522" y="346"/>
                  </a:lnTo>
                  <a:lnTo>
                    <a:pt x="520" y="376"/>
                  </a:lnTo>
                  <a:lnTo>
                    <a:pt x="518" y="404"/>
                  </a:lnTo>
                  <a:lnTo>
                    <a:pt x="508" y="462"/>
                  </a:lnTo>
                  <a:lnTo>
                    <a:pt x="504" y="492"/>
                  </a:lnTo>
                  <a:lnTo>
                    <a:pt x="500" y="520"/>
                  </a:lnTo>
                  <a:lnTo>
                    <a:pt x="500" y="550"/>
                  </a:lnTo>
                  <a:lnTo>
                    <a:pt x="504" y="580"/>
                  </a:lnTo>
                  <a:lnTo>
                    <a:pt x="504" y="580"/>
                  </a:lnTo>
                  <a:lnTo>
                    <a:pt x="508" y="608"/>
                  </a:lnTo>
                  <a:lnTo>
                    <a:pt x="516" y="634"/>
                  </a:lnTo>
                  <a:lnTo>
                    <a:pt x="524" y="660"/>
                  </a:lnTo>
                  <a:lnTo>
                    <a:pt x="532" y="686"/>
                  </a:lnTo>
                  <a:lnTo>
                    <a:pt x="544" y="710"/>
                  </a:lnTo>
                  <a:lnTo>
                    <a:pt x="556" y="734"/>
                  </a:lnTo>
                  <a:lnTo>
                    <a:pt x="582" y="782"/>
                  </a:lnTo>
                  <a:lnTo>
                    <a:pt x="582" y="782"/>
                  </a:lnTo>
                  <a:lnTo>
                    <a:pt x="594" y="802"/>
                  </a:lnTo>
                  <a:lnTo>
                    <a:pt x="614" y="802"/>
                  </a:lnTo>
                  <a:lnTo>
                    <a:pt x="614" y="802"/>
                  </a:lnTo>
                  <a:lnTo>
                    <a:pt x="586" y="756"/>
                  </a:lnTo>
                  <a:lnTo>
                    <a:pt x="560" y="710"/>
                  </a:lnTo>
                  <a:lnTo>
                    <a:pt x="560" y="710"/>
                  </a:lnTo>
                  <a:lnTo>
                    <a:pt x="546" y="676"/>
                  </a:lnTo>
                  <a:lnTo>
                    <a:pt x="532" y="644"/>
                  </a:lnTo>
                  <a:lnTo>
                    <a:pt x="524" y="608"/>
                  </a:lnTo>
                  <a:lnTo>
                    <a:pt x="516" y="572"/>
                  </a:lnTo>
                  <a:lnTo>
                    <a:pt x="516" y="57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9" name="Freeform 90"/>
            <p:cNvSpPr>
              <a:spLocks/>
            </p:cNvSpPr>
            <p:nvPr/>
          </p:nvSpPr>
          <p:spPr bwMode="auto">
            <a:xfrm>
              <a:off x="1556084" y="4011"/>
              <a:ext cx="2614863" cy="1684421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4" y="28"/>
                </a:cxn>
                <a:cxn ang="0">
                  <a:pos x="0" y="58"/>
                </a:cxn>
                <a:cxn ang="0">
                  <a:pos x="4" y="84"/>
                </a:cxn>
                <a:cxn ang="0">
                  <a:pos x="12" y="110"/>
                </a:cxn>
                <a:cxn ang="0">
                  <a:pos x="26" y="134"/>
                </a:cxn>
                <a:cxn ang="0">
                  <a:pos x="44" y="154"/>
                </a:cxn>
                <a:cxn ang="0">
                  <a:pos x="66" y="168"/>
                </a:cxn>
                <a:cxn ang="0">
                  <a:pos x="90" y="180"/>
                </a:cxn>
                <a:cxn ang="0">
                  <a:pos x="112" y="184"/>
                </a:cxn>
                <a:cxn ang="0">
                  <a:pos x="154" y="184"/>
                </a:cxn>
                <a:cxn ang="0">
                  <a:pos x="176" y="182"/>
                </a:cxn>
                <a:cxn ang="0">
                  <a:pos x="240" y="174"/>
                </a:cxn>
                <a:cxn ang="0">
                  <a:pos x="274" y="176"/>
                </a:cxn>
                <a:cxn ang="0">
                  <a:pos x="298" y="186"/>
                </a:cxn>
                <a:cxn ang="0">
                  <a:pos x="310" y="200"/>
                </a:cxn>
                <a:cxn ang="0">
                  <a:pos x="318" y="210"/>
                </a:cxn>
                <a:cxn ang="0">
                  <a:pos x="322" y="208"/>
                </a:cxn>
                <a:cxn ang="0">
                  <a:pos x="326" y="204"/>
                </a:cxn>
                <a:cxn ang="0">
                  <a:pos x="300" y="180"/>
                </a:cxn>
                <a:cxn ang="0">
                  <a:pos x="290" y="174"/>
                </a:cxn>
                <a:cxn ang="0">
                  <a:pos x="266" y="166"/>
                </a:cxn>
                <a:cxn ang="0">
                  <a:pos x="256" y="166"/>
                </a:cxn>
                <a:cxn ang="0">
                  <a:pos x="198" y="172"/>
                </a:cxn>
                <a:cxn ang="0">
                  <a:pos x="144" y="178"/>
                </a:cxn>
                <a:cxn ang="0">
                  <a:pos x="108" y="174"/>
                </a:cxn>
                <a:cxn ang="0">
                  <a:pos x="74" y="162"/>
                </a:cxn>
                <a:cxn ang="0">
                  <a:pos x="44" y="140"/>
                </a:cxn>
                <a:cxn ang="0">
                  <a:pos x="20" y="112"/>
                </a:cxn>
                <a:cxn ang="0">
                  <a:pos x="14" y="102"/>
                </a:cxn>
                <a:cxn ang="0">
                  <a:pos x="4" y="74"/>
                </a:cxn>
                <a:cxn ang="0">
                  <a:pos x="6" y="36"/>
                </a:cxn>
                <a:cxn ang="0">
                  <a:pos x="12" y="10"/>
                </a:cxn>
                <a:cxn ang="0">
                  <a:pos x="16" y="0"/>
                </a:cxn>
              </a:cxnLst>
              <a:rect l="0" t="0" r="r" b="b"/>
              <a:pathLst>
                <a:path w="326" h="210">
                  <a:moveTo>
                    <a:pt x="16" y="0"/>
                  </a:moveTo>
                  <a:lnTo>
                    <a:pt x="16" y="0"/>
                  </a:lnTo>
                  <a:lnTo>
                    <a:pt x="10" y="14"/>
                  </a:lnTo>
                  <a:lnTo>
                    <a:pt x="4" y="28"/>
                  </a:lnTo>
                  <a:lnTo>
                    <a:pt x="2" y="42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6" y="98"/>
                  </a:lnTo>
                  <a:lnTo>
                    <a:pt x="12" y="110"/>
                  </a:lnTo>
                  <a:lnTo>
                    <a:pt x="18" y="122"/>
                  </a:lnTo>
                  <a:lnTo>
                    <a:pt x="26" y="134"/>
                  </a:lnTo>
                  <a:lnTo>
                    <a:pt x="34" y="144"/>
                  </a:lnTo>
                  <a:lnTo>
                    <a:pt x="44" y="154"/>
                  </a:lnTo>
                  <a:lnTo>
                    <a:pt x="54" y="162"/>
                  </a:lnTo>
                  <a:lnTo>
                    <a:pt x="66" y="168"/>
                  </a:lnTo>
                  <a:lnTo>
                    <a:pt x="78" y="174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112" y="184"/>
                  </a:lnTo>
                  <a:lnTo>
                    <a:pt x="132" y="186"/>
                  </a:lnTo>
                  <a:lnTo>
                    <a:pt x="154" y="184"/>
                  </a:lnTo>
                  <a:lnTo>
                    <a:pt x="176" y="182"/>
                  </a:lnTo>
                  <a:lnTo>
                    <a:pt x="176" y="182"/>
                  </a:lnTo>
                  <a:lnTo>
                    <a:pt x="240" y="174"/>
                  </a:lnTo>
                  <a:lnTo>
                    <a:pt x="240" y="174"/>
                  </a:lnTo>
                  <a:lnTo>
                    <a:pt x="258" y="174"/>
                  </a:lnTo>
                  <a:lnTo>
                    <a:pt x="274" y="176"/>
                  </a:lnTo>
                  <a:lnTo>
                    <a:pt x="288" y="180"/>
                  </a:lnTo>
                  <a:lnTo>
                    <a:pt x="298" y="186"/>
                  </a:lnTo>
                  <a:lnTo>
                    <a:pt x="304" y="194"/>
                  </a:lnTo>
                  <a:lnTo>
                    <a:pt x="310" y="200"/>
                  </a:lnTo>
                  <a:lnTo>
                    <a:pt x="318" y="210"/>
                  </a:lnTo>
                  <a:lnTo>
                    <a:pt x="318" y="210"/>
                  </a:lnTo>
                  <a:lnTo>
                    <a:pt x="320" y="210"/>
                  </a:lnTo>
                  <a:lnTo>
                    <a:pt x="322" y="208"/>
                  </a:lnTo>
                  <a:lnTo>
                    <a:pt x="326" y="204"/>
                  </a:lnTo>
                  <a:lnTo>
                    <a:pt x="326" y="204"/>
                  </a:lnTo>
                  <a:lnTo>
                    <a:pt x="310" y="188"/>
                  </a:lnTo>
                  <a:lnTo>
                    <a:pt x="300" y="180"/>
                  </a:lnTo>
                  <a:lnTo>
                    <a:pt x="290" y="174"/>
                  </a:lnTo>
                  <a:lnTo>
                    <a:pt x="290" y="174"/>
                  </a:lnTo>
                  <a:lnTo>
                    <a:pt x="274" y="168"/>
                  </a:lnTo>
                  <a:lnTo>
                    <a:pt x="266" y="166"/>
                  </a:lnTo>
                  <a:lnTo>
                    <a:pt x="256" y="166"/>
                  </a:lnTo>
                  <a:lnTo>
                    <a:pt x="256" y="166"/>
                  </a:lnTo>
                  <a:lnTo>
                    <a:pt x="226" y="168"/>
                  </a:lnTo>
                  <a:lnTo>
                    <a:pt x="198" y="172"/>
                  </a:lnTo>
                  <a:lnTo>
                    <a:pt x="144" y="178"/>
                  </a:lnTo>
                  <a:lnTo>
                    <a:pt x="144" y="178"/>
                  </a:lnTo>
                  <a:lnTo>
                    <a:pt x="126" y="178"/>
                  </a:lnTo>
                  <a:lnTo>
                    <a:pt x="108" y="174"/>
                  </a:lnTo>
                  <a:lnTo>
                    <a:pt x="90" y="170"/>
                  </a:lnTo>
                  <a:lnTo>
                    <a:pt x="74" y="162"/>
                  </a:lnTo>
                  <a:lnTo>
                    <a:pt x="58" y="152"/>
                  </a:lnTo>
                  <a:lnTo>
                    <a:pt x="44" y="140"/>
                  </a:lnTo>
                  <a:lnTo>
                    <a:pt x="30" y="128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14" y="102"/>
                  </a:lnTo>
                  <a:lnTo>
                    <a:pt x="10" y="92"/>
                  </a:lnTo>
                  <a:lnTo>
                    <a:pt x="4" y="74"/>
                  </a:lnTo>
                  <a:lnTo>
                    <a:pt x="4" y="54"/>
                  </a:lnTo>
                  <a:lnTo>
                    <a:pt x="6" y="36"/>
                  </a:lnTo>
                  <a:lnTo>
                    <a:pt x="8" y="22"/>
                  </a:lnTo>
                  <a:lnTo>
                    <a:pt x="12" y="1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0" name="Freeform 91"/>
            <p:cNvSpPr>
              <a:spLocks/>
            </p:cNvSpPr>
            <p:nvPr/>
          </p:nvSpPr>
          <p:spPr bwMode="auto">
            <a:xfrm>
              <a:off x="1171074" y="1704474"/>
              <a:ext cx="2646947" cy="1732547"/>
            </a:xfrm>
            <a:custGeom>
              <a:avLst/>
              <a:gdLst/>
              <a:ahLst/>
              <a:cxnLst>
                <a:cxn ang="0">
                  <a:pos x="312" y="12"/>
                </a:cxn>
                <a:cxn ang="0">
                  <a:pos x="266" y="0"/>
                </a:cxn>
                <a:cxn ang="0">
                  <a:pos x="232" y="6"/>
                </a:cxn>
                <a:cxn ang="0">
                  <a:pos x="196" y="32"/>
                </a:cxn>
                <a:cxn ang="0">
                  <a:pos x="178" y="58"/>
                </a:cxn>
                <a:cxn ang="0">
                  <a:pos x="160" y="130"/>
                </a:cxn>
                <a:cxn ang="0">
                  <a:pos x="150" y="158"/>
                </a:cxn>
                <a:cxn ang="0">
                  <a:pos x="118" y="192"/>
                </a:cxn>
                <a:cxn ang="0">
                  <a:pos x="72" y="208"/>
                </a:cxn>
                <a:cxn ang="0">
                  <a:pos x="44" y="208"/>
                </a:cxn>
                <a:cxn ang="0">
                  <a:pos x="12" y="182"/>
                </a:cxn>
                <a:cxn ang="0">
                  <a:pos x="8" y="140"/>
                </a:cxn>
                <a:cxn ang="0">
                  <a:pos x="16" y="110"/>
                </a:cxn>
                <a:cxn ang="0">
                  <a:pos x="46" y="80"/>
                </a:cxn>
                <a:cxn ang="0">
                  <a:pos x="68" y="80"/>
                </a:cxn>
                <a:cxn ang="0">
                  <a:pos x="86" y="104"/>
                </a:cxn>
                <a:cxn ang="0">
                  <a:pos x="84" y="114"/>
                </a:cxn>
                <a:cxn ang="0">
                  <a:pos x="76" y="124"/>
                </a:cxn>
                <a:cxn ang="0">
                  <a:pos x="56" y="128"/>
                </a:cxn>
                <a:cxn ang="0">
                  <a:pos x="42" y="122"/>
                </a:cxn>
                <a:cxn ang="0">
                  <a:pos x="68" y="134"/>
                </a:cxn>
                <a:cxn ang="0">
                  <a:pos x="86" y="122"/>
                </a:cxn>
                <a:cxn ang="0">
                  <a:pos x="92" y="106"/>
                </a:cxn>
                <a:cxn ang="0">
                  <a:pos x="84" y="88"/>
                </a:cxn>
                <a:cxn ang="0">
                  <a:pos x="66" y="76"/>
                </a:cxn>
                <a:cxn ang="0">
                  <a:pos x="52" y="74"/>
                </a:cxn>
                <a:cxn ang="0">
                  <a:pos x="22" y="90"/>
                </a:cxn>
                <a:cxn ang="0">
                  <a:pos x="2" y="130"/>
                </a:cxn>
                <a:cxn ang="0">
                  <a:pos x="0" y="158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82" y="214"/>
                </a:cxn>
                <a:cxn ang="0">
                  <a:pos x="112" y="206"/>
                </a:cxn>
                <a:cxn ang="0">
                  <a:pos x="146" y="178"/>
                </a:cxn>
                <a:cxn ang="0">
                  <a:pos x="168" y="138"/>
                </a:cxn>
                <a:cxn ang="0">
                  <a:pos x="178" y="90"/>
                </a:cxn>
                <a:cxn ang="0">
                  <a:pos x="188" y="58"/>
                </a:cxn>
                <a:cxn ang="0">
                  <a:pos x="214" y="26"/>
                </a:cxn>
                <a:cxn ang="0">
                  <a:pos x="242" y="14"/>
                </a:cxn>
                <a:cxn ang="0">
                  <a:pos x="280" y="14"/>
                </a:cxn>
                <a:cxn ang="0">
                  <a:pos x="320" y="30"/>
                </a:cxn>
                <a:cxn ang="0">
                  <a:pos x="326" y="28"/>
                </a:cxn>
              </a:cxnLst>
              <a:rect l="0" t="0" r="r" b="b"/>
              <a:pathLst>
                <a:path w="330" h="216">
                  <a:moveTo>
                    <a:pt x="330" y="24"/>
                  </a:moveTo>
                  <a:lnTo>
                    <a:pt x="330" y="24"/>
                  </a:lnTo>
                  <a:lnTo>
                    <a:pt x="312" y="12"/>
                  </a:lnTo>
                  <a:lnTo>
                    <a:pt x="296" y="6"/>
                  </a:lnTo>
                  <a:lnTo>
                    <a:pt x="276" y="2"/>
                  </a:lnTo>
                  <a:lnTo>
                    <a:pt x="266" y="0"/>
                  </a:lnTo>
                  <a:lnTo>
                    <a:pt x="254" y="0"/>
                  </a:lnTo>
                  <a:lnTo>
                    <a:pt x="244" y="2"/>
                  </a:lnTo>
                  <a:lnTo>
                    <a:pt x="232" y="6"/>
                  </a:lnTo>
                  <a:lnTo>
                    <a:pt x="220" y="12"/>
                  </a:lnTo>
                  <a:lnTo>
                    <a:pt x="208" y="22"/>
                  </a:lnTo>
                  <a:lnTo>
                    <a:pt x="196" y="32"/>
                  </a:lnTo>
                  <a:lnTo>
                    <a:pt x="184" y="48"/>
                  </a:lnTo>
                  <a:lnTo>
                    <a:pt x="184" y="48"/>
                  </a:lnTo>
                  <a:lnTo>
                    <a:pt x="178" y="58"/>
                  </a:lnTo>
                  <a:lnTo>
                    <a:pt x="172" y="70"/>
                  </a:lnTo>
                  <a:lnTo>
                    <a:pt x="166" y="100"/>
                  </a:lnTo>
                  <a:lnTo>
                    <a:pt x="160" y="130"/>
                  </a:lnTo>
                  <a:lnTo>
                    <a:pt x="156" y="144"/>
                  </a:lnTo>
                  <a:lnTo>
                    <a:pt x="150" y="158"/>
                  </a:lnTo>
                  <a:lnTo>
                    <a:pt x="150" y="158"/>
                  </a:lnTo>
                  <a:lnTo>
                    <a:pt x="142" y="170"/>
                  </a:lnTo>
                  <a:lnTo>
                    <a:pt x="132" y="182"/>
                  </a:lnTo>
                  <a:lnTo>
                    <a:pt x="118" y="192"/>
                  </a:lnTo>
                  <a:lnTo>
                    <a:pt x="104" y="200"/>
                  </a:lnTo>
                  <a:lnTo>
                    <a:pt x="88" y="206"/>
                  </a:lnTo>
                  <a:lnTo>
                    <a:pt x="72" y="208"/>
                  </a:lnTo>
                  <a:lnTo>
                    <a:pt x="58" y="210"/>
                  </a:lnTo>
                  <a:lnTo>
                    <a:pt x="44" y="208"/>
                  </a:lnTo>
                  <a:lnTo>
                    <a:pt x="44" y="208"/>
                  </a:lnTo>
                  <a:lnTo>
                    <a:pt x="30" y="202"/>
                  </a:lnTo>
                  <a:lnTo>
                    <a:pt x="20" y="192"/>
                  </a:lnTo>
                  <a:lnTo>
                    <a:pt x="12" y="182"/>
                  </a:lnTo>
                  <a:lnTo>
                    <a:pt x="8" y="168"/>
                  </a:lnTo>
                  <a:lnTo>
                    <a:pt x="6" y="154"/>
                  </a:lnTo>
                  <a:lnTo>
                    <a:pt x="8" y="140"/>
                  </a:lnTo>
                  <a:lnTo>
                    <a:pt x="12" y="124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24" y="96"/>
                  </a:lnTo>
                  <a:lnTo>
                    <a:pt x="36" y="86"/>
                  </a:lnTo>
                  <a:lnTo>
                    <a:pt x="46" y="80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68" y="80"/>
                  </a:lnTo>
                  <a:lnTo>
                    <a:pt x="76" y="84"/>
                  </a:lnTo>
                  <a:lnTo>
                    <a:pt x="82" y="94"/>
                  </a:lnTo>
                  <a:lnTo>
                    <a:pt x="86" y="104"/>
                  </a:lnTo>
                  <a:lnTo>
                    <a:pt x="86" y="104"/>
                  </a:lnTo>
                  <a:lnTo>
                    <a:pt x="86" y="108"/>
                  </a:lnTo>
                  <a:lnTo>
                    <a:pt x="84" y="114"/>
                  </a:lnTo>
                  <a:lnTo>
                    <a:pt x="80" y="120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2" y="128"/>
                  </a:lnTo>
                  <a:lnTo>
                    <a:pt x="68" y="128"/>
                  </a:lnTo>
                  <a:lnTo>
                    <a:pt x="56" y="128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54" y="130"/>
                  </a:lnTo>
                  <a:lnTo>
                    <a:pt x="62" y="132"/>
                  </a:lnTo>
                  <a:lnTo>
                    <a:pt x="68" y="134"/>
                  </a:lnTo>
                  <a:lnTo>
                    <a:pt x="74" y="132"/>
                  </a:lnTo>
                  <a:lnTo>
                    <a:pt x="80" y="128"/>
                  </a:lnTo>
                  <a:lnTo>
                    <a:pt x="86" y="122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2" y="106"/>
                  </a:lnTo>
                  <a:lnTo>
                    <a:pt x="92" y="100"/>
                  </a:lnTo>
                  <a:lnTo>
                    <a:pt x="90" y="92"/>
                  </a:lnTo>
                  <a:lnTo>
                    <a:pt x="84" y="88"/>
                  </a:lnTo>
                  <a:lnTo>
                    <a:pt x="78" y="82"/>
                  </a:lnTo>
                  <a:lnTo>
                    <a:pt x="72" y="78"/>
                  </a:lnTo>
                  <a:lnTo>
                    <a:pt x="66" y="76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2" y="74"/>
                  </a:lnTo>
                  <a:lnTo>
                    <a:pt x="46" y="76"/>
                  </a:lnTo>
                  <a:lnTo>
                    <a:pt x="34" y="82"/>
                  </a:lnTo>
                  <a:lnTo>
                    <a:pt x="22" y="90"/>
                  </a:lnTo>
                  <a:lnTo>
                    <a:pt x="14" y="102"/>
                  </a:lnTo>
                  <a:lnTo>
                    <a:pt x="8" y="116"/>
                  </a:lnTo>
                  <a:lnTo>
                    <a:pt x="2" y="130"/>
                  </a:lnTo>
                  <a:lnTo>
                    <a:pt x="0" y="144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8"/>
                  </a:lnTo>
                  <a:lnTo>
                    <a:pt x="2" y="176"/>
                  </a:lnTo>
                  <a:lnTo>
                    <a:pt x="6" y="184"/>
                  </a:lnTo>
                  <a:lnTo>
                    <a:pt x="10" y="190"/>
                  </a:lnTo>
                  <a:lnTo>
                    <a:pt x="20" y="202"/>
                  </a:lnTo>
                  <a:lnTo>
                    <a:pt x="34" y="208"/>
                  </a:lnTo>
                  <a:lnTo>
                    <a:pt x="50" y="214"/>
                  </a:lnTo>
                  <a:lnTo>
                    <a:pt x="66" y="216"/>
                  </a:lnTo>
                  <a:lnTo>
                    <a:pt x="82" y="214"/>
                  </a:lnTo>
                  <a:lnTo>
                    <a:pt x="98" y="212"/>
                  </a:lnTo>
                  <a:lnTo>
                    <a:pt x="98" y="212"/>
                  </a:lnTo>
                  <a:lnTo>
                    <a:pt x="112" y="206"/>
                  </a:lnTo>
                  <a:lnTo>
                    <a:pt x="124" y="198"/>
                  </a:lnTo>
                  <a:lnTo>
                    <a:pt x="136" y="188"/>
                  </a:lnTo>
                  <a:lnTo>
                    <a:pt x="146" y="178"/>
                  </a:lnTo>
                  <a:lnTo>
                    <a:pt x="156" y="166"/>
                  </a:lnTo>
                  <a:lnTo>
                    <a:pt x="162" y="152"/>
                  </a:lnTo>
                  <a:lnTo>
                    <a:pt x="168" y="138"/>
                  </a:lnTo>
                  <a:lnTo>
                    <a:pt x="172" y="124"/>
                  </a:lnTo>
                  <a:lnTo>
                    <a:pt x="172" y="124"/>
                  </a:lnTo>
                  <a:lnTo>
                    <a:pt x="178" y="90"/>
                  </a:lnTo>
                  <a:lnTo>
                    <a:pt x="182" y="74"/>
                  </a:lnTo>
                  <a:lnTo>
                    <a:pt x="188" y="58"/>
                  </a:lnTo>
                  <a:lnTo>
                    <a:pt x="188" y="58"/>
                  </a:lnTo>
                  <a:lnTo>
                    <a:pt x="196" y="46"/>
                  </a:lnTo>
                  <a:lnTo>
                    <a:pt x="204" y="36"/>
                  </a:lnTo>
                  <a:lnTo>
                    <a:pt x="214" y="26"/>
                  </a:lnTo>
                  <a:lnTo>
                    <a:pt x="224" y="20"/>
                  </a:lnTo>
                  <a:lnTo>
                    <a:pt x="234" y="16"/>
                  </a:lnTo>
                  <a:lnTo>
                    <a:pt x="242" y="14"/>
                  </a:lnTo>
                  <a:lnTo>
                    <a:pt x="252" y="12"/>
                  </a:lnTo>
                  <a:lnTo>
                    <a:pt x="262" y="12"/>
                  </a:lnTo>
                  <a:lnTo>
                    <a:pt x="280" y="14"/>
                  </a:lnTo>
                  <a:lnTo>
                    <a:pt x="296" y="20"/>
                  </a:lnTo>
                  <a:lnTo>
                    <a:pt x="310" y="26"/>
                  </a:lnTo>
                  <a:lnTo>
                    <a:pt x="320" y="30"/>
                  </a:lnTo>
                  <a:lnTo>
                    <a:pt x="320" y="30"/>
                  </a:lnTo>
                  <a:lnTo>
                    <a:pt x="322" y="30"/>
                  </a:lnTo>
                  <a:lnTo>
                    <a:pt x="326" y="28"/>
                  </a:lnTo>
                  <a:lnTo>
                    <a:pt x="330" y="24"/>
                  </a:lnTo>
                  <a:lnTo>
                    <a:pt x="33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1" name="Freeform 92"/>
            <p:cNvSpPr>
              <a:spLocks/>
            </p:cNvSpPr>
            <p:nvPr/>
          </p:nvSpPr>
          <p:spPr bwMode="auto">
            <a:xfrm>
              <a:off x="7684168" y="6565232"/>
              <a:ext cx="1459832" cy="1283368"/>
            </a:xfrm>
            <a:custGeom>
              <a:avLst/>
              <a:gdLst/>
              <a:ahLst/>
              <a:cxnLst>
                <a:cxn ang="0">
                  <a:pos x="76" y="34"/>
                </a:cxn>
                <a:cxn ang="0">
                  <a:pos x="76" y="34"/>
                </a:cxn>
                <a:cxn ang="0">
                  <a:pos x="92" y="30"/>
                </a:cxn>
                <a:cxn ang="0">
                  <a:pos x="106" y="28"/>
                </a:cxn>
                <a:cxn ang="0">
                  <a:pos x="138" y="24"/>
                </a:cxn>
                <a:cxn ang="0">
                  <a:pos x="138" y="24"/>
                </a:cxn>
                <a:cxn ang="0">
                  <a:pos x="160" y="20"/>
                </a:cxn>
                <a:cxn ang="0">
                  <a:pos x="172" y="16"/>
                </a:cxn>
                <a:cxn ang="0">
                  <a:pos x="182" y="10"/>
                </a:cxn>
                <a:cxn ang="0">
                  <a:pos x="182" y="0"/>
                </a:cxn>
                <a:cxn ang="0">
                  <a:pos x="182" y="0"/>
                </a:cxn>
                <a:cxn ang="0">
                  <a:pos x="172" y="6"/>
                </a:cxn>
                <a:cxn ang="0">
                  <a:pos x="172" y="6"/>
                </a:cxn>
                <a:cxn ang="0">
                  <a:pos x="158" y="10"/>
                </a:cxn>
                <a:cxn ang="0">
                  <a:pos x="146" y="14"/>
                </a:cxn>
                <a:cxn ang="0">
                  <a:pos x="118" y="16"/>
                </a:cxn>
                <a:cxn ang="0">
                  <a:pos x="92" y="20"/>
                </a:cxn>
                <a:cxn ang="0">
                  <a:pos x="78" y="22"/>
                </a:cxn>
                <a:cxn ang="0">
                  <a:pos x="66" y="26"/>
                </a:cxn>
                <a:cxn ang="0">
                  <a:pos x="66" y="26"/>
                </a:cxn>
                <a:cxn ang="0">
                  <a:pos x="52" y="34"/>
                </a:cxn>
                <a:cxn ang="0">
                  <a:pos x="38" y="44"/>
                </a:cxn>
                <a:cxn ang="0">
                  <a:pos x="26" y="54"/>
                </a:cxn>
                <a:cxn ang="0">
                  <a:pos x="16" y="68"/>
                </a:cxn>
                <a:cxn ang="0">
                  <a:pos x="6" y="84"/>
                </a:cxn>
                <a:cxn ang="0">
                  <a:pos x="2" y="102"/>
                </a:cxn>
                <a:cxn ang="0">
                  <a:pos x="0" y="122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4" y="150"/>
                </a:cxn>
                <a:cxn ang="0">
                  <a:pos x="6" y="152"/>
                </a:cxn>
                <a:cxn ang="0">
                  <a:pos x="8" y="156"/>
                </a:cxn>
                <a:cxn ang="0">
                  <a:pos x="10" y="160"/>
                </a:cxn>
                <a:cxn ang="0">
                  <a:pos x="26" y="160"/>
                </a:cxn>
                <a:cxn ang="0">
                  <a:pos x="26" y="160"/>
                </a:cxn>
                <a:cxn ang="0">
                  <a:pos x="24" y="148"/>
                </a:cxn>
                <a:cxn ang="0">
                  <a:pos x="22" y="132"/>
                </a:cxn>
                <a:cxn ang="0">
                  <a:pos x="20" y="112"/>
                </a:cxn>
                <a:cxn ang="0">
                  <a:pos x="22" y="94"/>
                </a:cxn>
                <a:cxn ang="0">
                  <a:pos x="28" y="76"/>
                </a:cxn>
                <a:cxn ang="0">
                  <a:pos x="32" y="66"/>
                </a:cxn>
                <a:cxn ang="0">
                  <a:pos x="38" y="58"/>
                </a:cxn>
                <a:cxn ang="0">
                  <a:pos x="46" y="50"/>
                </a:cxn>
                <a:cxn ang="0">
                  <a:pos x="54" y="44"/>
                </a:cxn>
                <a:cxn ang="0">
                  <a:pos x="64" y="38"/>
                </a:cxn>
                <a:cxn ang="0">
                  <a:pos x="76" y="34"/>
                </a:cxn>
                <a:cxn ang="0">
                  <a:pos x="76" y="34"/>
                </a:cxn>
              </a:cxnLst>
              <a:rect l="0" t="0" r="r" b="b"/>
              <a:pathLst>
                <a:path w="182" h="160">
                  <a:moveTo>
                    <a:pt x="76" y="34"/>
                  </a:moveTo>
                  <a:lnTo>
                    <a:pt x="76" y="34"/>
                  </a:lnTo>
                  <a:lnTo>
                    <a:pt x="92" y="30"/>
                  </a:lnTo>
                  <a:lnTo>
                    <a:pt x="106" y="28"/>
                  </a:lnTo>
                  <a:lnTo>
                    <a:pt x="138" y="24"/>
                  </a:lnTo>
                  <a:lnTo>
                    <a:pt x="138" y="24"/>
                  </a:lnTo>
                  <a:lnTo>
                    <a:pt x="160" y="20"/>
                  </a:lnTo>
                  <a:lnTo>
                    <a:pt x="172" y="16"/>
                  </a:lnTo>
                  <a:lnTo>
                    <a:pt x="182" y="1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2" y="6"/>
                  </a:lnTo>
                  <a:lnTo>
                    <a:pt x="172" y="6"/>
                  </a:lnTo>
                  <a:lnTo>
                    <a:pt x="158" y="10"/>
                  </a:lnTo>
                  <a:lnTo>
                    <a:pt x="146" y="14"/>
                  </a:lnTo>
                  <a:lnTo>
                    <a:pt x="118" y="16"/>
                  </a:lnTo>
                  <a:lnTo>
                    <a:pt x="92" y="20"/>
                  </a:lnTo>
                  <a:lnTo>
                    <a:pt x="78" y="22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52" y="34"/>
                  </a:lnTo>
                  <a:lnTo>
                    <a:pt x="38" y="44"/>
                  </a:lnTo>
                  <a:lnTo>
                    <a:pt x="26" y="54"/>
                  </a:lnTo>
                  <a:lnTo>
                    <a:pt x="16" y="68"/>
                  </a:lnTo>
                  <a:lnTo>
                    <a:pt x="6" y="84"/>
                  </a:lnTo>
                  <a:lnTo>
                    <a:pt x="2" y="102"/>
                  </a:lnTo>
                  <a:lnTo>
                    <a:pt x="0" y="122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4" y="150"/>
                  </a:lnTo>
                  <a:lnTo>
                    <a:pt x="6" y="152"/>
                  </a:lnTo>
                  <a:lnTo>
                    <a:pt x="8" y="156"/>
                  </a:lnTo>
                  <a:lnTo>
                    <a:pt x="10" y="160"/>
                  </a:lnTo>
                  <a:lnTo>
                    <a:pt x="26" y="160"/>
                  </a:lnTo>
                  <a:lnTo>
                    <a:pt x="26" y="160"/>
                  </a:lnTo>
                  <a:lnTo>
                    <a:pt x="24" y="148"/>
                  </a:lnTo>
                  <a:lnTo>
                    <a:pt x="22" y="132"/>
                  </a:lnTo>
                  <a:lnTo>
                    <a:pt x="20" y="112"/>
                  </a:lnTo>
                  <a:lnTo>
                    <a:pt x="22" y="94"/>
                  </a:lnTo>
                  <a:lnTo>
                    <a:pt x="28" y="76"/>
                  </a:lnTo>
                  <a:lnTo>
                    <a:pt x="32" y="66"/>
                  </a:lnTo>
                  <a:lnTo>
                    <a:pt x="38" y="58"/>
                  </a:lnTo>
                  <a:lnTo>
                    <a:pt x="46" y="50"/>
                  </a:lnTo>
                  <a:lnTo>
                    <a:pt x="54" y="44"/>
                  </a:lnTo>
                  <a:lnTo>
                    <a:pt x="64" y="38"/>
                  </a:lnTo>
                  <a:lnTo>
                    <a:pt x="76" y="34"/>
                  </a:lnTo>
                  <a:lnTo>
                    <a:pt x="76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2" name="Freeform 93"/>
            <p:cNvSpPr>
              <a:spLocks/>
            </p:cNvSpPr>
            <p:nvPr/>
          </p:nvSpPr>
          <p:spPr bwMode="auto">
            <a:xfrm>
              <a:off x="8550442" y="5297905"/>
              <a:ext cx="593558" cy="737937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0" y="54"/>
                </a:cxn>
                <a:cxn ang="0">
                  <a:pos x="0" y="68"/>
                </a:cxn>
                <a:cxn ang="0">
                  <a:pos x="4" y="80"/>
                </a:cxn>
                <a:cxn ang="0">
                  <a:pos x="8" y="86"/>
                </a:cxn>
                <a:cxn ang="0">
                  <a:pos x="12" y="90"/>
                </a:cxn>
                <a:cxn ang="0">
                  <a:pos x="18" y="92"/>
                </a:cxn>
                <a:cxn ang="0">
                  <a:pos x="26" y="92"/>
                </a:cxn>
                <a:cxn ang="0">
                  <a:pos x="26" y="92"/>
                </a:cxn>
                <a:cxn ang="0">
                  <a:pos x="36" y="92"/>
                </a:cxn>
                <a:cxn ang="0">
                  <a:pos x="44" y="88"/>
                </a:cxn>
                <a:cxn ang="0">
                  <a:pos x="48" y="82"/>
                </a:cxn>
                <a:cxn ang="0">
                  <a:pos x="50" y="76"/>
                </a:cxn>
                <a:cxn ang="0">
                  <a:pos x="52" y="68"/>
                </a:cxn>
                <a:cxn ang="0">
                  <a:pos x="50" y="60"/>
                </a:cxn>
                <a:cxn ang="0">
                  <a:pos x="48" y="52"/>
                </a:cxn>
                <a:cxn ang="0">
                  <a:pos x="44" y="44"/>
                </a:cxn>
                <a:cxn ang="0">
                  <a:pos x="44" y="44"/>
                </a:cxn>
                <a:cxn ang="0">
                  <a:pos x="46" y="48"/>
                </a:cxn>
                <a:cxn ang="0">
                  <a:pos x="48" y="58"/>
                </a:cxn>
                <a:cxn ang="0">
                  <a:pos x="48" y="68"/>
                </a:cxn>
                <a:cxn ang="0">
                  <a:pos x="46" y="74"/>
                </a:cxn>
                <a:cxn ang="0">
                  <a:pos x="44" y="78"/>
                </a:cxn>
                <a:cxn ang="0">
                  <a:pos x="44" y="78"/>
                </a:cxn>
                <a:cxn ang="0">
                  <a:pos x="38" y="82"/>
                </a:cxn>
                <a:cxn ang="0">
                  <a:pos x="32" y="84"/>
                </a:cxn>
                <a:cxn ang="0">
                  <a:pos x="28" y="86"/>
                </a:cxn>
                <a:cxn ang="0">
                  <a:pos x="22" y="84"/>
                </a:cxn>
                <a:cxn ang="0">
                  <a:pos x="22" y="84"/>
                </a:cxn>
                <a:cxn ang="0">
                  <a:pos x="12" y="80"/>
                </a:cxn>
                <a:cxn ang="0">
                  <a:pos x="6" y="74"/>
                </a:cxn>
                <a:cxn ang="0">
                  <a:pos x="2" y="70"/>
                </a:cxn>
                <a:cxn ang="0">
                  <a:pos x="0" y="64"/>
                </a:cxn>
                <a:cxn ang="0">
                  <a:pos x="0" y="5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8" y="42"/>
                </a:cxn>
                <a:cxn ang="0">
                  <a:pos x="16" y="32"/>
                </a:cxn>
                <a:cxn ang="0">
                  <a:pos x="26" y="24"/>
                </a:cxn>
                <a:cxn ang="0">
                  <a:pos x="38" y="18"/>
                </a:cxn>
                <a:cxn ang="0">
                  <a:pos x="38" y="18"/>
                </a:cxn>
                <a:cxn ang="0">
                  <a:pos x="56" y="12"/>
                </a:cxn>
                <a:cxn ang="0">
                  <a:pos x="74" y="12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2" y="2"/>
                </a:cxn>
                <a:cxn ang="0">
                  <a:pos x="50" y="4"/>
                </a:cxn>
                <a:cxn ang="0">
                  <a:pos x="36" y="8"/>
                </a:cxn>
                <a:cxn ang="0">
                  <a:pos x="26" y="14"/>
                </a:cxn>
                <a:cxn ang="0">
                  <a:pos x="16" y="22"/>
                </a:cxn>
                <a:cxn ang="0">
                  <a:pos x="8" y="30"/>
                </a:cxn>
                <a:cxn ang="0">
                  <a:pos x="2" y="42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74" h="92">
                  <a:moveTo>
                    <a:pt x="0" y="54"/>
                  </a:moveTo>
                  <a:lnTo>
                    <a:pt x="0" y="54"/>
                  </a:lnTo>
                  <a:lnTo>
                    <a:pt x="0" y="68"/>
                  </a:lnTo>
                  <a:lnTo>
                    <a:pt x="4" y="80"/>
                  </a:lnTo>
                  <a:lnTo>
                    <a:pt x="8" y="86"/>
                  </a:lnTo>
                  <a:lnTo>
                    <a:pt x="12" y="90"/>
                  </a:lnTo>
                  <a:lnTo>
                    <a:pt x="18" y="92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36" y="92"/>
                  </a:lnTo>
                  <a:lnTo>
                    <a:pt x="44" y="88"/>
                  </a:lnTo>
                  <a:lnTo>
                    <a:pt x="48" y="82"/>
                  </a:lnTo>
                  <a:lnTo>
                    <a:pt x="50" y="76"/>
                  </a:lnTo>
                  <a:lnTo>
                    <a:pt x="52" y="68"/>
                  </a:lnTo>
                  <a:lnTo>
                    <a:pt x="50" y="60"/>
                  </a:lnTo>
                  <a:lnTo>
                    <a:pt x="48" y="52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6" y="48"/>
                  </a:lnTo>
                  <a:lnTo>
                    <a:pt x="48" y="58"/>
                  </a:lnTo>
                  <a:lnTo>
                    <a:pt x="48" y="68"/>
                  </a:lnTo>
                  <a:lnTo>
                    <a:pt x="46" y="74"/>
                  </a:lnTo>
                  <a:lnTo>
                    <a:pt x="44" y="78"/>
                  </a:lnTo>
                  <a:lnTo>
                    <a:pt x="44" y="78"/>
                  </a:lnTo>
                  <a:lnTo>
                    <a:pt x="38" y="82"/>
                  </a:lnTo>
                  <a:lnTo>
                    <a:pt x="32" y="84"/>
                  </a:lnTo>
                  <a:lnTo>
                    <a:pt x="28" y="86"/>
                  </a:lnTo>
                  <a:lnTo>
                    <a:pt x="22" y="84"/>
                  </a:lnTo>
                  <a:lnTo>
                    <a:pt x="22" y="84"/>
                  </a:lnTo>
                  <a:lnTo>
                    <a:pt x="12" y="80"/>
                  </a:lnTo>
                  <a:lnTo>
                    <a:pt x="6" y="74"/>
                  </a:lnTo>
                  <a:lnTo>
                    <a:pt x="2" y="70"/>
                  </a:lnTo>
                  <a:lnTo>
                    <a:pt x="0" y="64"/>
                  </a:lnTo>
                  <a:lnTo>
                    <a:pt x="0" y="5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8" y="42"/>
                  </a:lnTo>
                  <a:lnTo>
                    <a:pt x="16" y="32"/>
                  </a:lnTo>
                  <a:lnTo>
                    <a:pt x="26" y="24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56" y="12"/>
                  </a:lnTo>
                  <a:lnTo>
                    <a:pt x="74" y="12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2" y="2"/>
                  </a:lnTo>
                  <a:lnTo>
                    <a:pt x="50" y="4"/>
                  </a:lnTo>
                  <a:lnTo>
                    <a:pt x="36" y="8"/>
                  </a:lnTo>
                  <a:lnTo>
                    <a:pt x="26" y="14"/>
                  </a:lnTo>
                  <a:lnTo>
                    <a:pt x="16" y="22"/>
                  </a:lnTo>
                  <a:lnTo>
                    <a:pt x="8" y="30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3" name="Freeform 94"/>
            <p:cNvSpPr>
              <a:spLocks/>
            </p:cNvSpPr>
            <p:nvPr/>
          </p:nvSpPr>
          <p:spPr bwMode="auto">
            <a:xfrm>
              <a:off x="4042611" y="2602832"/>
              <a:ext cx="3128211" cy="2213811"/>
            </a:xfrm>
            <a:custGeom>
              <a:avLst/>
              <a:gdLst/>
              <a:ahLst/>
              <a:cxnLst>
                <a:cxn ang="0">
                  <a:pos x="390" y="276"/>
                </a:cxn>
                <a:cxn ang="0">
                  <a:pos x="356" y="246"/>
                </a:cxn>
                <a:cxn ang="0">
                  <a:pos x="326" y="212"/>
                </a:cxn>
                <a:cxn ang="0">
                  <a:pos x="278" y="132"/>
                </a:cxn>
                <a:cxn ang="0">
                  <a:pos x="240" y="74"/>
                </a:cxn>
                <a:cxn ang="0">
                  <a:pos x="208" y="42"/>
                </a:cxn>
                <a:cxn ang="0">
                  <a:pos x="172" y="16"/>
                </a:cxn>
                <a:cxn ang="0">
                  <a:pos x="150" y="8"/>
                </a:cxn>
                <a:cxn ang="0">
                  <a:pos x="120" y="0"/>
                </a:cxn>
                <a:cxn ang="0">
                  <a:pos x="88" y="0"/>
                </a:cxn>
                <a:cxn ang="0">
                  <a:pos x="58" y="8"/>
                </a:cxn>
                <a:cxn ang="0">
                  <a:pos x="32" y="26"/>
                </a:cxn>
                <a:cxn ang="0">
                  <a:pos x="24" y="34"/>
                </a:cxn>
                <a:cxn ang="0">
                  <a:pos x="8" y="62"/>
                </a:cxn>
                <a:cxn ang="0">
                  <a:pos x="0" y="108"/>
                </a:cxn>
                <a:cxn ang="0">
                  <a:pos x="6" y="140"/>
                </a:cxn>
                <a:cxn ang="0">
                  <a:pos x="14" y="160"/>
                </a:cxn>
                <a:cxn ang="0">
                  <a:pos x="28" y="176"/>
                </a:cxn>
                <a:cxn ang="0">
                  <a:pos x="36" y="182"/>
                </a:cxn>
                <a:cxn ang="0">
                  <a:pos x="22" y="170"/>
                </a:cxn>
                <a:cxn ang="0">
                  <a:pos x="8" y="142"/>
                </a:cxn>
                <a:cxn ang="0">
                  <a:pos x="4" y="120"/>
                </a:cxn>
                <a:cxn ang="0">
                  <a:pos x="8" y="92"/>
                </a:cxn>
                <a:cxn ang="0">
                  <a:pos x="16" y="60"/>
                </a:cxn>
                <a:cxn ang="0">
                  <a:pos x="22" y="48"/>
                </a:cxn>
                <a:cxn ang="0">
                  <a:pos x="36" y="30"/>
                </a:cxn>
                <a:cxn ang="0">
                  <a:pos x="54" y="18"/>
                </a:cxn>
                <a:cxn ang="0">
                  <a:pos x="86" y="8"/>
                </a:cxn>
                <a:cxn ang="0">
                  <a:pos x="132" y="10"/>
                </a:cxn>
                <a:cxn ang="0">
                  <a:pos x="174" y="24"/>
                </a:cxn>
                <a:cxn ang="0">
                  <a:pos x="190" y="34"/>
                </a:cxn>
                <a:cxn ang="0">
                  <a:pos x="218" y="62"/>
                </a:cxn>
                <a:cxn ang="0">
                  <a:pos x="254" y="112"/>
                </a:cxn>
                <a:cxn ang="0">
                  <a:pos x="274" y="148"/>
                </a:cxn>
                <a:cxn ang="0">
                  <a:pos x="320" y="218"/>
                </a:cxn>
                <a:cxn ang="0">
                  <a:pos x="348" y="250"/>
                </a:cxn>
                <a:cxn ang="0">
                  <a:pos x="380" y="276"/>
                </a:cxn>
                <a:cxn ang="0">
                  <a:pos x="382" y="276"/>
                </a:cxn>
                <a:cxn ang="0">
                  <a:pos x="390" y="276"/>
                </a:cxn>
              </a:cxnLst>
              <a:rect l="0" t="0" r="r" b="b"/>
              <a:pathLst>
                <a:path w="390" h="276">
                  <a:moveTo>
                    <a:pt x="390" y="276"/>
                  </a:moveTo>
                  <a:lnTo>
                    <a:pt x="390" y="276"/>
                  </a:lnTo>
                  <a:lnTo>
                    <a:pt x="372" y="262"/>
                  </a:lnTo>
                  <a:lnTo>
                    <a:pt x="356" y="246"/>
                  </a:lnTo>
                  <a:lnTo>
                    <a:pt x="340" y="230"/>
                  </a:lnTo>
                  <a:lnTo>
                    <a:pt x="326" y="212"/>
                  </a:lnTo>
                  <a:lnTo>
                    <a:pt x="302" y="172"/>
                  </a:lnTo>
                  <a:lnTo>
                    <a:pt x="278" y="132"/>
                  </a:lnTo>
                  <a:lnTo>
                    <a:pt x="252" y="92"/>
                  </a:lnTo>
                  <a:lnTo>
                    <a:pt x="240" y="74"/>
                  </a:lnTo>
                  <a:lnTo>
                    <a:pt x="224" y="56"/>
                  </a:lnTo>
                  <a:lnTo>
                    <a:pt x="208" y="42"/>
                  </a:lnTo>
                  <a:lnTo>
                    <a:pt x="192" y="28"/>
                  </a:lnTo>
                  <a:lnTo>
                    <a:pt x="172" y="16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36" y="4"/>
                  </a:lnTo>
                  <a:lnTo>
                    <a:pt x="120" y="0"/>
                  </a:lnTo>
                  <a:lnTo>
                    <a:pt x="104" y="0"/>
                  </a:lnTo>
                  <a:lnTo>
                    <a:pt x="88" y="0"/>
                  </a:lnTo>
                  <a:lnTo>
                    <a:pt x="74" y="2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24" y="34"/>
                  </a:lnTo>
                  <a:lnTo>
                    <a:pt x="18" y="42"/>
                  </a:lnTo>
                  <a:lnTo>
                    <a:pt x="8" y="62"/>
                  </a:lnTo>
                  <a:lnTo>
                    <a:pt x="2" y="84"/>
                  </a:lnTo>
                  <a:lnTo>
                    <a:pt x="0" y="108"/>
                  </a:lnTo>
                  <a:lnTo>
                    <a:pt x="2" y="130"/>
                  </a:lnTo>
                  <a:lnTo>
                    <a:pt x="6" y="140"/>
                  </a:lnTo>
                  <a:lnTo>
                    <a:pt x="10" y="150"/>
                  </a:lnTo>
                  <a:lnTo>
                    <a:pt x="14" y="160"/>
                  </a:lnTo>
                  <a:lnTo>
                    <a:pt x="20" y="168"/>
                  </a:lnTo>
                  <a:lnTo>
                    <a:pt x="28" y="176"/>
                  </a:lnTo>
                  <a:lnTo>
                    <a:pt x="36" y="182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2" y="170"/>
                  </a:lnTo>
                  <a:lnTo>
                    <a:pt x="14" y="158"/>
                  </a:lnTo>
                  <a:lnTo>
                    <a:pt x="8" y="142"/>
                  </a:lnTo>
                  <a:lnTo>
                    <a:pt x="6" y="132"/>
                  </a:lnTo>
                  <a:lnTo>
                    <a:pt x="4" y="120"/>
                  </a:lnTo>
                  <a:lnTo>
                    <a:pt x="6" y="108"/>
                  </a:lnTo>
                  <a:lnTo>
                    <a:pt x="8" y="92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8" y="40"/>
                  </a:lnTo>
                  <a:lnTo>
                    <a:pt x="36" y="30"/>
                  </a:lnTo>
                  <a:lnTo>
                    <a:pt x="44" y="24"/>
                  </a:lnTo>
                  <a:lnTo>
                    <a:pt x="54" y="18"/>
                  </a:lnTo>
                  <a:lnTo>
                    <a:pt x="64" y="14"/>
                  </a:lnTo>
                  <a:lnTo>
                    <a:pt x="86" y="8"/>
                  </a:lnTo>
                  <a:lnTo>
                    <a:pt x="110" y="8"/>
                  </a:lnTo>
                  <a:lnTo>
                    <a:pt x="132" y="10"/>
                  </a:lnTo>
                  <a:lnTo>
                    <a:pt x="154" y="16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90" y="34"/>
                  </a:lnTo>
                  <a:lnTo>
                    <a:pt x="204" y="48"/>
                  </a:lnTo>
                  <a:lnTo>
                    <a:pt x="218" y="62"/>
                  </a:lnTo>
                  <a:lnTo>
                    <a:pt x="232" y="78"/>
                  </a:lnTo>
                  <a:lnTo>
                    <a:pt x="254" y="112"/>
                  </a:lnTo>
                  <a:lnTo>
                    <a:pt x="274" y="148"/>
                  </a:lnTo>
                  <a:lnTo>
                    <a:pt x="274" y="148"/>
                  </a:lnTo>
                  <a:lnTo>
                    <a:pt x="296" y="184"/>
                  </a:lnTo>
                  <a:lnTo>
                    <a:pt x="320" y="218"/>
                  </a:lnTo>
                  <a:lnTo>
                    <a:pt x="334" y="236"/>
                  </a:lnTo>
                  <a:lnTo>
                    <a:pt x="348" y="250"/>
                  </a:lnTo>
                  <a:lnTo>
                    <a:pt x="364" y="264"/>
                  </a:lnTo>
                  <a:lnTo>
                    <a:pt x="380" y="276"/>
                  </a:lnTo>
                  <a:lnTo>
                    <a:pt x="380" y="276"/>
                  </a:lnTo>
                  <a:lnTo>
                    <a:pt x="382" y="276"/>
                  </a:lnTo>
                  <a:lnTo>
                    <a:pt x="386" y="276"/>
                  </a:lnTo>
                  <a:lnTo>
                    <a:pt x="390" y="276"/>
                  </a:lnTo>
                  <a:lnTo>
                    <a:pt x="390" y="2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4" name="Freeform 95"/>
            <p:cNvSpPr>
              <a:spLocks/>
            </p:cNvSpPr>
            <p:nvPr/>
          </p:nvSpPr>
          <p:spPr bwMode="auto">
            <a:xfrm>
              <a:off x="6497053" y="1399674"/>
              <a:ext cx="1171074" cy="1074821"/>
            </a:xfrm>
            <a:custGeom>
              <a:avLst/>
              <a:gdLst/>
              <a:ahLst/>
              <a:cxnLst>
                <a:cxn ang="0">
                  <a:pos x="18" y="134"/>
                </a:cxn>
                <a:cxn ang="0">
                  <a:pos x="10" y="8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32" y="32"/>
                </a:cxn>
                <a:cxn ang="0">
                  <a:pos x="62" y="10"/>
                </a:cxn>
                <a:cxn ang="0">
                  <a:pos x="76" y="6"/>
                </a:cxn>
                <a:cxn ang="0">
                  <a:pos x="104" y="8"/>
                </a:cxn>
                <a:cxn ang="0">
                  <a:pos x="126" y="24"/>
                </a:cxn>
                <a:cxn ang="0">
                  <a:pos x="138" y="48"/>
                </a:cxn>
                <a:cxn ang="0">
                  <a:pos x="140" y="64"/>
                </a:cxn>
                <a:cxn ang="0">
                  <a:pos x="134" y="82"/>
                </a:cxn>
                <a:cxn ang="0">
                  <a:pos x="120" y="96"/>
                </a:cxn>
                <a:cxn ang="0">
                  <a:pos x="114" y="100"/>
                </a:cxn>
                <a:cxn ang="0">
                  <a:pos x="100" y="96"/>
                </a:cxn>
                <a:cxn ang="0">
                  <a:pos x="80" y="82"/>
                </a:cxn>
                <a:cxn ang="0">
                  <a:pos x="72" y="72"/>
                </a:cxn>
                <a:cxn ang="0">
                  <a:pos x="66" y="56"/>
                </a:cxn>
                <a:cxn ang="0">
                  <a:pos x="70" y="40"/>
                </a:cxn>
                <a:cxn ang="0">
                  <a:pos x="72" y="36"/>
                </a:cxn>
                <a:cxn ang="0">
                  <a:pos x="82" y="34"/>
                </a:cxn>
                <a:cxn ang="0">
                  <a:pos x="94" y="42"/>
                </a:cxn>
                <a:cxn ang="0">
                  <a:pos x="98" y="50"/>
                </a:cxn>
                <a:cxn ang="0">
                  <a:pos x="96" y="64"/>
                </a:cxn>
                <a:cxn ang="0">
                  <a:pos x="88" y="74"/>
                </a:cxn>
                <a:cxn ang="0">
                  <a:pos x="92" y="72"/>
                </a:cxn>
                <a:cxn ang="0">
                  <a:pos x="102" y="52"/>
                </a:cxn>
                <a:cxn ang="0">
                  <a:pos x="102" y="40"/>
                </a:cxn>
                <a:cxn ang="0">
                  <a:pos x="98" y="36"/>
                </a:cxn>
                <a:cxn ang="0">
                  <a:pos x="86" y="30"/>
                </a:cxn>
                <a:cxn ang="0">
                  <a:pos x="80" y="30"/>
                </a:cxn>
                <a:cxn ang="0">
                  <a:pos x="70" y="34"/>
                </a:cxn>
                <a:cxn ang="0">
                  <a:pos x="62" y="42"/>
                </a:cxn>
                <a:cxn ang="0">
                  <a:pos x="60" y="54"/>
                </a:cxn>
                <a:cxn ang="0">
                  <a:pos x="64" y="66"/>
                </a:cxn>
                <a:cxn ang="0">
                  <a:pos x="70" y="78"/>
                </a:cxn>
                <a:cxn ang="0">
                  <a:pos x="86" y="94"/>
                </a:cxn>
                <a:cxn ang="0">
                  <a:pos x="108" y="104"/>
                </a:cxn>
                <a:cxn ang="0">
                  <a:pos x="128" y="98"/>
                </a:cxn>
                <a:cxn ang="0">
                  <a:pos x="138" y="88"/>
                </a:cxn>
                <a:cxn ang="0">
                  <a:pos x="144" y="74"/>
                </a:cxn>
                <a:cxn ang="0">
                  <a:pos x="142" y="42"/>
                </a:cxn>
                <a:cxn ang="0">
                  <a:pos x="136" y="28"/>
                </a:cxn>
                <a:cxn ang="0">
                  <a:pos x="116" y="8"/>
                </a:cxn>
                <a:cxn ang="0">
                  <a:pos x="88" y="0"/>
                </a:cxn>
                <a:cxn ang="0">
                  <a:pos x="70" y="4"/>
                </a:cxn>
                <a:cxn ang="0">
                  <a:pos x="38" y="18"/>
                </a:cxn>
                <a:cxn ang="0">
                  <a:pos x="24" y="32"/>
                </a:cxn>
                <a:cxn ang="0">
                  <a:pos x="8" y="52"/>
                </a:cxn>
                <a:cxn ang="0">
                  <a:pos x="0" y="76"/>
                </a:cxn>
                <a:cxn ang="0">
                  <a:pos x="0" y="84"/>
                </a:cxn>
                <a:cxn ang="0">
                  <a:pos x="2" y="114"/>
                </a:cxn>
                <a:cxn ang="0">
                  <a:pos x="6" y="130"/>
                </a:cxn>
                <a:cxn ang="0">
                  <a:pos x="6" y="128"/>
                </a:cxn>
                <a:cxn ang="0">
                  <a:pos x="8" y="124"/>
                </a:cxn>
                <a:cxn ang="0">
                  <a:pos x="18" y="134"/>
                </a:cxn>
              </a:cxnLst>
              <a:rect l="0" t="0" r="r" b="b"/>
              <a:pathLst>
                <a:path w="146" h="134">
                  <a:moveTo>
                    <a:pt x="18" y="134"/>
                  </a:moveTo>
                  <a:lnTo>
                    <a:pt x="18" y="134"/>
                  </a:lnTo>
                  <a:lnTo>
                    <a:pt x="12" y="100"/>
                  </a:lnTo>
                  <a:lnTo>
                    <a:pt x="10" y="82"/>
                  </a:lnTo>
                  <a:lnTo>
                    <a:pt x="10" y="7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0" y="48"/>
                  </a:lnTo>
                  <a:lnTo>
                    <a:pt x="32" y="32"/>
                  </a:lnTo>
                  <a:lnTo>
                    <a:pt x="46" y="2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76" y="6"/>
                  </a:lnTo>
                  <a:lnTo>
                    <a:pt x="90" y="6"/>
                  </a:lnTo>
                  <a:lnTo>
                    <a:pt x="104" y="8"/>
                  </a:lnTo>
                  <a:lnTo>
                    <a:pt x="116" y="14"/>
                  </a:lnTo>
                  <a:lnTo>
                    <a:pt x="126" y="24"/>
                  </a:lnTo>
                  <a:lnTo>
                    <a:pt x="134" y="34"/>
                  </a:lnTo>
                  <a:lnTo>
                    <a:pt x="138" y="48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38" y="72"/>
                  </a:lnTo>
                  <a:lnTo>
                    <a:pt x="134" y="82"/>
                  </a:lnTo>
                  <a:lnTo>
                    <a:pt x="128" y="90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14" y="100"/>
                  </a:lnTo>
                  <a:lnTo>
                    <a:pt x="106" y="98"/>
                  </a:lnTo>
                  <a:lnTo>
                    <a:pt x="100" y="96"/>
                  </a:lnTo>
                  <a:lnTo>
                    <a:pt x="92" y="92"/>
                  </a:lnTo>
                  <a:lnTo>
                    <a:pt x="80" y="8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68" y="64"/>
                  </a:lnTo>
                  <a:lnTo>
                    <a:pt x="66" y="56"/>
                  </a:lnTo>
                  <a:lnTo>
                    <a:pt x="66" y="48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2" y="36"/>
                  </a:lnTo>
                  <a:lnTo>
                    <a:pt x="76" y="34"/>
                  </a:lnTo>
                  <a:lnTo>
                    <a:pt x="82" y="34"/>
                  </a:lnTo>
                  <a:lnTo>
                    <a:pt x="86" y="36"/>
                  </a:lnTo>
                  <a:lnTo>
                    <a:pt x="94" y="42"/>
                  </a:lnTo>
                  <a:lnTo>
                    <a:pt x="98" y="50"/>
                  </a:lnTo>
                  <a:lnTo>
                    <a:pt x="98" y="50"/>
                  </a:lnTo>
                  <a:lnTo>
                    <a:pt x="98" y="56"/>
                  </a:lnTo>
                  <a:lnTo>
                    <a:pt x="96" y="64"/>
                  </a:lnTo>
                  <a:lnTo>
                    <a:pt x="92" y="70"/>
                  </a:lnTo>
                  <a:lnTo>
                    <a:pt x="88" y="74"/>
                  </a:lnTo>
                  <a:lnTo>
                    <a:pt x="88" y="74"/>
                  </a:lnTo>
                  <a:lnTo>
                    <a:pt x="92" y="72"/>
                  </a:lnTo>
                  <a:lnTo>
                    <a:pt x="98" y="64"/>
                  </a:lnTo>
                  <a:lnTo>
                    <a:pt x="102" y="52"/>
                  </a:lnTo>
                  <a:lnTo>
                    <a:pt x="102" y="46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98" y="36"/>
                  </a:lnTo>
                  <a:lnTo>
                    <a:pt x="92" y="32"/>
                  </a:lnTo>
                  <a:lnTo>
                    <a:pt x="86" y="30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74" y="30"/>
                  </a:lnTo>
                  <a:lnTo>
                    <a:pt x="70" y="34"/>
                  </a:lnTo>
                  <a:lnTo>
                    <a:pt x="66" y="38"/>
                  </a:lnTo>
                  <a:lnTo>
                    <a:pt x="62" y="42"/>
                  </a:lnTo>
                  <a:lnTo>
                    <a:pt x="60" y="48"/>
                  </a:lnTo>
                  <a:lnTo>
                    <a:pt x="60" y="54"/>
                  </a:lnTo>
                  <a:lnTo>
                    <a:pt x="60" y="6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70" y="78"/>
                  </a:lnTo>
                  <a:lnTo>
                    <a:pt x="78" y="86"/>
                  </a:lnTo>
                  <a:lnTo>
                    <a:pt x="86" y="94"/>
                  </a:lnTo>
                  <a:lnTo>
                    <a:pt x="96" y="100"/>
                  </a:lnTo>
                  <a:lnTo>
                    <a:pt x="108" y="104"/>
                  </a:lnTo>
                  <a:lnTo>
                    <a:pt x="118" y="102"/>
                  </a:lnTo>
                  <a:lnTo>
                    <a:pt x="128" y="98"/>
                  </a:lnTo>
                  <a:lnTo>
                    <a:pt x="138" y="88"/>
                  </a:lnTo>
                  <a:lnTo>
                    <a:pt x="138" y="88"/>
                  </a:lnTo>
                  <a:lnTo>
                    <a:pt x="142" y="82"/>
                  </a:lnTo>
                  <a:lnTo>
                    <a:pt x="144" y="74"/>
                  </a:lnTo>
                  <a:lnTo>
                    <a:pt x="146" y="58"/>
                  </a:lnTo>
                  <a:lnTo>
                    <a:pt x="142" y="42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28" y="16"/>
                  </a:lnTo>
                  <a:lnTo>
                    <a:pt x="116" y="8"/>
                  </a:lnTo>
                  <a:lnTo>
                    <a:pt x="102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70" y="4"/>
                  </a:lnTo>
                  <a:lnTo>
                    <a:pt x="54" y="10"/>
                  </a:lnTo>
                  <a:lnTo>
                    <a:pt x="38" y="18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4" y="40"/>
                  </a:lnTo>
                  <a:lnTo>
                    <a:pt x="8" y="52"/>
                  </a:lnTo>
                  <a:lnTo>
                    <a:pt x="4" y="6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14"/>
                  </a:lnTo>
                  <a:lnTo>
                    <a:pt x="6" y="128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6" y="124"/>
                  </a:lnTo>
                  <a:lnTo>
                    <a:pt x="8" y="124"/>
                  </a:lnTo>
                  <a:lnTo>
                    <a:pt x="12" y="126"/>
                  </a:lnTo>
                  <a:lnTo>
                    <a:pt x="18" y="134"/>
                  </a:lnTo>
                  <a:lnTo>
                    <a:pt x="18" y="1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5" name="Freeform 96"/>
            <p:cNvSpPr>
              <a:spLocks/>
            </p:cNvSpPr>
            <p:nvPr/>
          </p:nvSpPr>
          <p:spPr bwMode="auto">
            <a:xfrm>
              <a:off x="5871411" y="5731042"/>
              <a:ext cx="1219200" cy="1090863"/>
            </a:xfrm>
            <a:custGeom>
              <a:avLst/>
              <a:gdLst/>
              <a:ahLst/>
              <a:cxnLst>
                <a:cxn ang="0">
                  <a:pos x="144" y="62"/>
                </a:cxn>
                <a:cxn ang="0">
                  <a:pos x="122" y="24"/>
                </a:cxn>
                <a:cxn ang="0">
                  <a:pos x="110" y="16"/>
                </a:cxn>
                <a:cxn ang="0">
                  <a:pos x="94" y="10"/>
                </a:cxn>
                <a:cxn ang="0">
                  <a:pos x="78" y="8"/>
                </a:cxn>
                <a:cxn ang="0">
                  <a:pos x="42" y="18"/>
                </a:cxn>
                <a:cxn ang="0">
                  <a:pos x="30" y="26"/>
                </a:cxn>
                <a:cxn ang="0">
                  <a:pos x="12" y="50"/>
                </a:cxn>
                <a:cxn ang="0">
                  <a:pos x="6" y="78"/>
                </a:cxn>
                <a:cxn ang="0">
                  <a:pos x="14" y="106"/>
                </a:cxn>
                <a:cxn ang="0">
                  <a:pos x="22" y="118"/>
                </a:cxn>
                <a:cxn ang="0">
                  <a:pos x="36" y="126"/>
                </a:cxn>
                <a:cxn ang="0">
                  <a:pos x="52" y="126"/>
                </a:cxn>
                <a:cxn ang="0">
                  <a:pos x="58" y="122"/>
                </a:cxn>
                <a:cxn ang="0">
                  <a:pos x="68" y="110"/>
                </a:cxn>
                <a:cxn ang="0">
                  <a:pos x="72" y="84"/>
                </a:cxn>
                <a:cxn ang="0">
                  <a:pos x="72" y="68"/>
                </a:cxn>
                <a:cxn ang="0">
                  <a:pos x="68" y="54"/>
                </a:cxn>
                <a:cxn ang="0">
                  <a:pos x="56" y="44"/>
                </a:cxn>
                <a:cxn ang="0">
                  <a:pos x="50" y="44"/>
                </a:cxn>
                <a:cxn ang="0">
                  <a:pos x="44" y="50"/>
                </a:cxn>
                <a:cxn ang="0">
                  <a:pos x="38" y="66"/>
                </a:cxn>
                <a:cxn ang="0">
                  <a:pos x="40" y="74"/>
                </a:cxn>
                <a:cxn ang="0">
                  <a:pos x="50" y="82"/>
                </a:cxn>
                <a:cxn ang="0">
                  <a:pos x="62" y="84"/>
                </a:cxn>
                <a:cxn ang="0">
                  <a:pos x="58" y="84"/>
                </a:cxn>
                <a:cxn ang="0">
                  <a:pos x="44" y="82"/>
                </a:cxn>
                <a:cxn ang="0">
                  <a:pos x="34" y="76"/>
                </a:cxn>
                <a:cxn ang="0">
                  <a:pos x="32" y="72"/>
                </a:cxn>
                <a:cxn ang="0">
                  <a:pos x="34" y="58"/>
                </a:cxn>
                <a:cxn ang="0">
                  <a:pos x="40" y="46"/>
                </a:cxn>
                <a:cxn ang="0">
                  <a:pos x="46" y="42"/>
                </a:cxn>
                <a:cxn ang="0">
                  <a:pos x="56" y="40"/>
                </a:cxn>
                <a:cxn ang="0">
                  <a:pos x="66" y="42"/>
                </a:cxn>
                <a:cxn ang="0">
                  <a:pos x="72" y="52"/>
                </a:cxn>
                <a:cxn ang="0">
                  <a:pos x="76" y="58"/>
                </a:cxn>
                <a:cxn ang="0">
                  <a:pos x="78" y="84"/>
                </a:cxn>
                <a:cxn ang="0">
                  <a:pos x="72" y="110"/>
                </a:cxn>
                <a:cxn ang="0">
                  <a:pos x="58" y="128"/>
                </a:cxn>
                <a:cxn ang="0">
                  <a:pos x="34" y="136"/>
                </a:cxn>
                <a:cxn ang="0">
                  <a:pos x="28" y="134"/>
                </a:cxn>
                <a:cxn ang="0">
                  <a:pos x="16" y="126"/>
                </a:cxn>
                <a:cxn ang="0">
                  <a:pos x="4" y="106"/>
                </a:cxn>
                <a:cxn ang="0">
                  <a:pos x="0" y="92"/>
                </a:cxn>
                <a:cxn ang="0">
                  <a:pos x="2" y="60"/>
                </a:cxn>
                <a:cxn ang="0">
                  <a:pos x="18" y="32"/>
                </a:cxn>
                <a:cxn ang="0">
                  <a:pos x="32" y="20"/>
                </a:cxn>
                <a:cxn ang="0">
                  <a:pos x="64" y="4"/>
                </a:cxn>
                <a:cxn ang="0">
                  <a:pos x="82" y="0"/>
                </a:cxn>
                <a:cxn ang="0">
                  <a:pos x="106" y="2"/>
                </a:cxn>
                <a:cxn ang="0">
                  <a:pos x="126" y="14"/>
                </a:cxn>
                <a:cxn ang="0">
                  <a:pos x="134" y="22"/>
                </a:cxn>
                <a:cxn ang="0">
                  <a:pos x="152" y="56"/>
                </a:cxn>
                <a:cxn ang="0">
                  <a:pos x="148" y="60"/>
                </a:cxn>
                <a:cxn ang="0">
                  <a:pos x="144" y="62"/>
                </a:cxn>
              </a:cxnLst>
              <a:rect l="0" t="0" r="r" b="b"/>
              <a:pathLst>
                <a:path w="152" h="136">
                  <a:moveTo>
                    <a:pt x="144" y="62"/>
                  </a:moveTo>
                  <a:lnTo>
                    <a:pt x="144" y="62"/>
                  </a:lnTo>
                  <a:lnTo>
                    <a:pt x="130" y="36"/>
                  </a:lnTo>
                  <a:lnTo>
                    <a:pt x="122" y="24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02" y="12"/>
                  </a:lnTo>
                  <a:lnTo>
                    <a:pt x="94" y="10"/>
                  </a:lnTo>
                  <a:lnTo>
                    <a:pt x="86" y="8"/>
                  </a:lnTo>
                  <a:lnTo>
                    <a:pt x="78" y="8"/>
                  </a:lnTo>
                  <a:lnTo>
                    <a:pt x="60" y="10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0" y="26"/>
                  </a:lnTo>
                  <a:lnTo>
                    <a:pt x="20" y="36"/>
                  </a:lnTo>
                  <a:lnTo>
                    <a:pt x="12" y="50"/>
                  </a:lnTo>
                  <a:lnTo>
                    <a:pt x="8" y="64"/>
                  </a:lnTo>
                  <a:lnTo>
                    <a:pt x="6" y="78"/>
                  </a:lnTo>
                  <a:lnTo>
                    <a:pt x="8" y="92"/>
                  </a:lnTo>
                  <a:lnTo>
                    <a:pt x="14" y="106"/>
                  </a:lnTo>
                  <a:lnTo>
                    <a:pt x="22" y="118"/>
                  </a:lnTo>
                  <a:lnTo>
                    <a:pt x="22" y="118"/>
                  </a:lnTo>
                  <a:lnTo>
                    <a:pt x="28" y="124"/>
                  </a:lnTo>
                  <a:lnTo>
                    <a:pt x="36" y="126"/>
                  </a:lnTo>
                  <a:lnTo>
                    <a:pt x="44" y="128"/>
                  </a:lnTo>
                  <a:lnTo>
                    <a:pt x="52" y="126"/>
                  </a:lnTo>
                  <a:lnTo>
                    <a:pt x="52" y="126"/>
                  </a:lnTo>
                  <a:lnTo>
                    <a:pt x="58" y="122"/>
                  </a:lnTo>
                  <a:lnTo>
                    <a:pt x="64" y="116"/>
                  </a:lnTo>
                  <a:lnTo>
                    <a:pt x="68" y="110"/>
                  </a:lnTo>
                  <a:lnTo>
                    <a:pt x="70" y="100"/>
                  </a:lnTo>
                  <a:lnTo>
                    <a:pt x="72" y="84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0" y="60"/>
                  </a:lnTo>
                  <a:lnTo>
                    <a:pt x="68" y="54"/>
                  </a:lnTo>
                  <a:lnTo>
                    <a:pt x="62" y="48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0" y="44"/>
                  </a:lnTo>
                  <a:lnTo>
                    <a:pt x="46" y="46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8" y="66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44" y="80"/>
                  </a:lnTo>
                  <a:lnTo>
                    <a:pt x="50" y="82"/>
                  </a:lnTo>
                  <a:lnTo>
                    <a:pt x="56" y="84"/>
                  </a:lnTo>
                  <a:lnTo>
                    <a:pt x="62" y="84"/>
                  </a:lnTo>
                  <a:lnTo>
                    <a:pt x="62" y="84"/>
                  </a:lnTo>
                  <a:lnTo>
                    <a:pt x="58" y="84"/>
                  </a:lnTo>
                  <a:lnTo>
                    <a:pt x="48" y="84"/>
                  </a:lnTo>
                  <a:lnTo>
                    <a:pt x="44" y="82"/>
                  </a:lnTo>
                  <a:lnTo>
                    <a:pt x="38" y="80"/>
                  </a:lnTo>
                  <a:lnTo>
                    <a:pt x="34" y="76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64"/>
                  </a:lnTo>
                  <a:lnTo>
                    <a:pt x="34" y="58"/>
                  </a:lnTo>
                  <a:lnTo>
                    <a:pt x="36" y="5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6" y="42"/>
                  </a:lnTo>
                  <a:lnTo>
                    <a:pt x="50" y="40"/>
                  </a:lnTo>
                  <a:lnTo>
                    <a:pt x="56" y="40"/>
                  </a:lnTo>
                  <a:lnTo>
                    <a:pt x="62" y="40"/>
                  </a:lnTo>
                  <a:lnTo>
                    <a:pt x="66" y="42"/>
                  </a:lnTo>
                  <a:lnTo>
                    <a:pt x="70" y="46"/>
                  </a:lnTo>
                  <a:lnTo>
                    <a:pt x="72" y="52"/>
                  </a:lnTo>
                  <a:lnTo>
                    <a:pt x="76" y="58"/>
                  </a:lnTo>
                  <a:lnTo>
                    <a:pt x="76" y="58"/>
                  </a:lnTo>
                  <a:lnTo>
                    <a:pt x="76" y="72"/>
                  </a:lnTo>
                  <a:lnTo>
                    <a:pt x="78" y="84"/>
                  </a:lnTo>
                  <a:lnTo>
                    <a:pt x="76" y="98"/>
                  </a:lnTo>
                  <a:lnTo>
                    <a:pt x="72" y="110"/>
                  </a:lnTo>
                  <a:lnTo>
                    <a:pt x="66" y="120"/>
                  </a:lnTo>
                  <a:lnTo>
                    <a:pt x="58" y="128"/>
                  </a:lnTo>
                  <a:lnTo>
                    <a:pt x="48" y="134"/>
                  </a:lnTo>
                  <a:lnTo>
                    <a:pt x="34" y="136"/>
                  </a:lnTo>
                  <a:lnTo>
                    <a:pt x="34" y="136"/>
                  </a:lnTo>
                  <a:lnTo>
                    <a:pt x="28" y="134"/>
                  </a:lnTo>
                  <a:lnTo>
                    <a:pt x="22" y="130"/>
                  </a:lnTo>
                  <a:lnTo>
                    <a:pt x="16" y="126"/>
                  </a:lnTo>
                  <a:lnTo>
                    <a:pt x="12" y="120"/>
                  </a:lnTo>
                  <a:lnTo>
                    <a:pt x="4" y="10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76"/>
                  </a:lnTo>
                  <a:lnTo>
                    <a:pt x="2" y="60"/>
                  </a:lnTo>
                  <a:lnTo>
                    <a:pt x="8" y="46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32" y="20"/>
                  </a:lnTo>
                  <a:lnTo>
                    <a:pt x="48" y="10"/>
                  </a:lnTo>
                  <a:lnTo>
                    <a:pt x="64" y="4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94" y="0"/>
                  </a:lnTo>
                  <a:lnTo>
                    <a:pt x="106" y="2"/>
                  </a:lnTo>
                  <a:lnTo>
                    <a:pt x="116" y="8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34" y="22"/>
                  </a:lnTo>
                  <a:lnTo>
                    <a:pt x="140" y="32"/>
                  </a:lnTo>
                  <a:lnTo>
                    <a:pt x="152" y="56"/>
                  </a:lnTo>
                  <a:lnTo>
                    <a:pt x="152" y="56"/>
                  </a:lnTo>
                  <a:lnTo>
                    <a:pt x="148" y="60"/>
                  </a:lnTo>
                  <a:lnTo>
                    <a:pt x="144" y="62"/>
                  </a:lnTo>
                  <a:lnTo>
                    <a:pt x="144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6" name="Freeform 97"/>
            <p:cNvSpPr>
              <a:spLocks/>
            </p:cNvSpPr>
            <p:nvPr/>
          </p:nvSpPr>
          <p:spPr bwMode="auto">
            <a:xfrm>
              <a:off x="6593305" y="854242"/>
              <a:ext cx="256674" cy="737937"/>
            </a:xfrm>
            <a:custGeom>
              <a:avLst/>
              <a:gdLst/>
              <a:ahLst/>
              <a:cxnLst>
                <a:cxn ang="0">
                  <a:pos x="22" y="56"/>
                </a:cxn>
                <a:cxn ang="0">
                  <a:pos x="22" y="56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6" y="18"/>
                </a:cxn>
                <a:cxn ang="0">
                  <a:pos x="24" y="6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0" y="8"/>
                </a:cxn>
                <a:cxn ang="0">
                  <a:pos x="16" y="16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2" y="44"/>
                </a:cxn>
                <a:cxn ang="0">
                  <a:pos x="0" y="56"/>
                </a:cxn>
                <a:cxn ang="0">
                  <a:pos x="0" y="66"/>
                </a:cxn>
                <a:cxn ang="0">
                  <a:pos x="4" y="76"/>
                </a:cxn>
                <a:cxn ang="0">
                  <a:pos x="6" y="82"/>
                </a:cxn>
                <a:cxn ang="0">
                  <a:pos x="10" y="88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0" y="82"/>
                </a:cxn>
                <a:cxn ang="0">
                  <a:pos x="10" y="70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2" y="78"/>
                </a:cxn>
                <a:cxn ang="0">
                  <a:pos x="12" y="78"/>
                </a:cxn>
                <a:cxn ang="0">
                  <a:pos x="14" y="86"/>
                </a:cxn>
                <a:cxn ang="0">
                  <a:pos x="14" y="86"/>
                </a:cxn>
                <a:cxn ang="0">
                  <a:pos x="16" y="88"/>
                </a:cxn>
                <a:cxn ang="0">
                  <a:pos x="16" y="88"/>
                </a:cxn>
                <a:cxn ang="0">
                  <a:pos x="18" y="82"/>
                </a:cxn>
                <a:cxn ang="0">
                  <a:pos x="24" y="76"/>
                </a:cxn>
                <a:cxn ang="0">
                  <a:pos x="24" y="76"/>
                </a:cxn>
                <a:cxn ang="0">
                  <a:pos x="30" y="68"/>
                </a:cxn>
                <a:cxn ang="0">
                  <a:pos x="32" y="60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30" y="5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6"/>
                </a:cxn>
                <a:cxn ang="0">
                  <a:pos x="22" y="56"/>
                </a:cxn>
              </a:cxnLst>
              <a:rect l="0" t="0" r="r" b="b"/>
              <a:pathLst>
                <a:path w="32" h="92">
                  <a:moveTo>
                    <a:pt x="22" y="56"/>
                  </a:moveTo>
                  <a:lnTo>
                    <a:pt x="22" y="56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6" y="18"/>
                  </a:lnTo>
                  <a:lnTo>
                    <a:pt x="24" y="6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0" y="8"/>
                  </a:lnTo>
                  <a:lnTo>
                    <a:pt x="16" y="1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2" y="44"/>
                  </a:lnTo>
                  <a:lnTo>
                    <a:pt x="0" y="56"/>
                  </a:lnTo>
                  <a:lnTo>
                    <a:pt x="0" y="66"/>
                  </a:lnTo>
                  <a:lnTo>
                    <a:pt x="4" y="76"/>
                  </a:lnTo>
                  <a:lnTo>
                    <a:pt x="6" y="82"/>
                  </a:lnTo>
                  <a:lnTo>
                    <a:pt x="10" y="88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0" y="82"/>
                  </a:lnTo>
                  <a:lnTo>
                    <a:pt x="10" y="7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4" y="86"/>
                  </a:lnTo>
                  <a:lnTo>
                    <a:pt x="14" y="86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82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30" y="68"/>
                  </a:lnTo>
                  <a:lnTo>
                    <a:pt x="32" y="60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0" y="5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6"/>
                  </a:lnTo>
                  <a:lnTo>
                    <a:pt x="22" y="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7" name="Freeform 98"/>
            <p:cNvSpPr>
              <a:spLocks/>
            </p:cNvSpPr>
            <p:nvPr/>
          </p:nvSpPr>
          <p:spPr bwMode="auto">
            <a:xfrm>
              <a:off x="5518484" y="838200"/>
              <a:ext cx="336884" cy="946484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4" y="16"/>
                </a:cxn>
                <a:cxn ang="0">
                  <a:pos x="2" y="26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8" y="80"/>
                </a:cxn>
                <a:cxn ang="0">
                  <a:pos x="18" y="80"/>
                </a:cxn>
                <a:cxn ang="0">
                  <a:pos x="28" y="98"/>
                </a:cxn>
                <a:cxn ang="0">
                  <a:pos x="34" y="106"/>
                </a:cxn>
                <a:cxn ang="0">
                  <a:pos x="38" y="116"/>
                </a:cxn>
                <a:cxn ang="0">
                  <a:pos x="38" y="116"/>
                </a:cxn>
                <a:cxn ang="0">
                  <a:pos x="38" y="118"/>
                </a:cxn>
                <a:cxn ang="0">
                  <a:pos x="40" y="118"/>
                </a:cxn>
                <a:cxn ang="0">
                  <a:pos x="40" y="118"/>
                </a:cxn>
                <a:cxn ang="0">
                  <a:pos x="42" y="116"/>
                </a:cxn>
                <a:cxn ang="0">
                  <a:pos x="42" y="114"/>
                </a:cxn>
                <a:cxn ang="0">
                  <a:pos x="42" y="114"/>
                </a:cxn>
                <a:cxn ang="0">
                  <a:pos x="36" y="100"/>
                </a:cxn>
                <a:cxn ang="0">
                  <a:pos x="28" y="88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8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6" y="26"/>
                </a:cxn>
                <a:cxn ang="0">
                  <a:pos x="12" y="10"/>
                </a:cxn>
                <a:cxn ang="0">
                  <a:pos x="12" y="10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6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42" h="118">
                  <a:moveTo>
                    <a:pt x="12" y="2"/>
                  </a:moveTo>
                  <a:lnTo>
                    <a:pt x="12" y="2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16"/>
                  </a:lnTo>
                  <a:lnTo>
                    <a:pt x="2" y="2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28" y="98"/>
                  </a:lnTo>
                  <a:lnTo>
                    <a:pt x="34" y="106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38" y="118"/>
                  </a:lnTo>
                  <a:lnTo>
                    <a:pt x="40" y="118"/>
                  </a:lnTo>
                  <a:lnTo>
                    <a:pt x="40" y="118"/>
                  </a:lnTo>
                  <a:lnTo>
                    <a:pt x="42" y="116"/>
                  </a:lnTo>
                  <a:lnTo>
                    <a:pt x="42" y="114"/>
                  </a:lnTo>
                  <a:lnTo>
                    <a:pt x="42" y="114"/>
                  </a:lnTo>
                  <a:lnTo>
                    <a:pt x="36" y="100"/>
                  </a:lnTo>
                  <a:lnTo>
                    <a:pt x="28" y="88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8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26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8" name="Freeform 99"/>
            <p:cNvSpPr>
              <a:spLocks/>
            </p:cNvSpPr>
            <p:nvPr/>
          </p:nvSpPr>
          <p:spPr bwMode="auto">
            <a:xfrm>
              <a:off x="3481137" y="469232"/>
              <a:ext cx="1283368" cy="978568"/>
            </a:xfrm>
            <a:custGeom>
              <a:avLst/>
              <a:gdLst/>
              <a:ahLst/>
              <a:cxnLst>
                <a:cxn ang="0">
                  <a:pos x="30" y="40"/>
                </a:cxn>
                <a:cxn ang="0">
                  <a:pos x="20" y="44"/>
                </a:cxn>
                <a:cxn ang="0">
                  <a:pos x="10" y="42"/>
                </a:cxn>
                <a:cxn ang="0">
                  <a:pos x="8" y="40"/>
                </a:cxn>
                <a:cxn ang="0">
                  <a:pos x="6" y="36"/>
                </a:cxn>
                <a:cxn ang="0">
                  <a:pos x="8" y="24"/>
                </a:cxn>
                <a:cxn ang="0">
                  <a:pos x="10" y="22"/>
                </a:cxn>
                <a:cxn ang="0">
                  <a:pos x="14" y="16"/>
                </a:cxn>
                <a:cxn ang="0">
                  <a:pos x="26" y="8"/>
                </a:cxn>
                <a:cxn ang="0">
                  <a:pos x="32" y="6"/>
                </a:cxn>
                <a:cxn ang="0">
                  <a:pos x="46" y="6"/>
                </a:cxn>
                <a:cxn ang="0">
                  <a:pos x="60" y="12"/>
                </a:cxn>
                <a:cxn ang="0">
                  <a:pos x="74" y="20"/>
                </a:cxn>
                <a:cxn ang="0">
                  <a:pos x="82" y="32"/>
                </a:cxn>
                <a:cxn ang="0">
                  <a:pos x="86" y="48"/>
                </a:cxn>
                <a:cxn ang="0">
                  <a:pos x="88" y="64"/>
                </a:cxn>
                <a:cxn ang="0">
                  <a:pos x="96" y="90"/>
                </a:cxn>
                <a:cxn ang="0">
                  <a:pos x="102" y="96"/>
                </a:cxn>
                <a:cxn ang="0">
                  <a:pos x="128" y="114"/>
                </a:cxn>
                <a:cxn ang="0">
                  <a:pos x="142" y="120"/>
                </a:cxn>
                <a:cxn ang="0">
                  <a:pos x="150" y="122"/>
                </a:cxn>
                <a:cxn ang="0">
                  <a:pos x="158" y="122"/>
                </a:cxn>
                <a:cxn ang="0">
                  <a:pos x="160" y="120"/>
                </a:cxn>
                <a:cxn ang="0">
                  <a:pos x="158" y="118"/>
                </a:cxn>
                <a:cxn ang="0">
                  <a:pos x="156" y="118"/>
                </a:cxn>
                <a:cxn ang="0">
                  <a:pos x="144" y="116"/>
                </a:cxn>
                <a:cxn ang="0">
                  <a:pos x="130" y="110"/>
                </a:cxn>
                <a:cxn ang="0">
                  <a:pos x="116" y="102"/>
                </a:cxn>
                <a:cxn ang="0">
                  <a:pos x="104" y="92"/>
                </a:cxn>
                <a:cxn ang="0">
                  <a:pos x="96" y="80"/>
                </a:cxn>
                <a:cxn ang="0">
                  <a:pos x="92" y="64"/>
                </a:cxn>
                <a:cxn ang="0">
                  <a:pos x="88" y="38"/>
                </a:cxn>
                <a:cxn ang="0">
                  <a:pos x="86" y="30"/>
                </a:cxn>
                <a:cxn ang="0">
                  <a:pos x="76" y="16"/>
                </a:cxn>
                <a:cxn ang="0">
                  <a:pos x="62" y="6"/>
                </a:cxn>
                <a:cxn ang="0">
                  <a:pos x="48" y="2"/>
                </a:cxn>
                <a:cxn ang="0">
                  <a:pos x="32" y="2"/>
                </a:cxn>
                <a:cxn ang="0">
                  <a:pos x="24" y="4"/>
                </a:cxn>
                <a:cxn ang="0">
                  <a:pos x="10" y="12"/>
                </a:cxn>
                <a:cxn ang="0">
                  <a:pos x="6" y="20"/>
                </a:cxn>
                <a:cxn ang="0">
                  <a:pos x="4" y="22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8" y="48"/>
                </a:cxn>
                <a:cxn ang="0">
                  <a:pos x="20" y="48"/>
                </a:cxn>
                <a:cxn ang="0">
                  <a:pos x="32" y="44"/>
                </a:cxn>
                <a:cxn ang="0">
                  <a:pos x="34" y="42"/>
                </a:cxn>
                <a:cxn ang="0">
                  <a:pos x="32" y="40"/>
                </a:cxn>
                <a:cxn ang="0">
                  <a:pos x="30" y="40"/>
                </a:cxn>
              </a:cxnLst>
              <a:rect l="0" t="0" r="r" b="b"/>
              <a:pathLst>
                <a:path w="160" h="122">
                  <a:moveTo>
                    <a:pt x="30" y="40"/>
                  </a:moveTo>
                  <a:lnTo>
                    <a:pt x="30" y="40"/>
                  </a:lnTo>
                  <a:lnTo>
                    <a:pt x="24" y="42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8" y="40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16"/>
                  </a:lnTo>
                  <a:lnTo>
                    <a:pt x="20" y="10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40" y="6"/>
                  </a:lnTo>
                  <a:lnTo>
                    <a:pt x="46" y="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8" y="16"/>
                  </a:lnTo>
                  <a:lnTo>
                    <a:pt x="74" y="20"/>
                  </a:lnTo>
                  <a:lnTo>
                    <a:pt x="78" y="26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6" y="48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92" y="82"/>
                  </a:lnTo>
                  <a:lnTo>
                    <a:pt x="96" y="90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12" y="106"/>
                  </a:lnTo>
                  <a:lnTo>
                    <a:pt x="128" y="114"/>
                  </a:lnTo>
                  <a:lnTo>
                    <a:pt x="128" y="114"/>
                  </a:lnTo>
                  <a:lnTo>
                    <a:pt x="142" y="120"/>
                  </a:lnTo>
                  <a:lnTo>
                    <a:pt x="142" y="120"/>
                  </a:lnTo>
                  <a:lnTo>
                    <a:pt x="150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58" y="118"/>
                  </a:lnTo>
                  <a:lnTo>
                    <a:pt x="156" y="118"/>
                  </a:lnTo>
                  <a:lnTo>
                    <a:pt x="156" y="118"/>
                  </a:lnTo>
                  <a:lnTo>
                    <a:pt x="152" y="118"/>
                  </a:lnTo>
                  <a:lnTo>
                    <a:pt x="144" y="116"/>
                  </a:lnTo>
                  <a:lnTo>
                    <a:pt x="144" y="116"/>
                  </a:lnTo>
                  <a:lnTo>
                    <a:pt x="130" y="110"/>
                  </a:lnTo>
                  <a:lnTo>
                    <a:pt x="130" y="110"/>
                  </a:lnTo>
                  <a:lnTo>
                    <a:pt x="116" y="10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0" y="86"/>
                  </a:lnTo>
                  <a:lnTo>
                    <a:pt x="96" y="80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0" y="48"/>
                  </a:lnTo>
                  <a:lnTo>
                    <a:pt x="88" y="38"/>
                  </a:lnTo>
                  <a:lnTo>
                    <a:pt x="86" y="30"/>
                  </a:lnTo>
                  <a:lnTo>
                    <a:pt x="86" y="30"/>
                  </a:lnTo>
                  <a:lnTo>
                    <a:pt x="82" y="24"/>
                  </a:lnTo>
                  <a:lnTo>
                    <a:pt x="76" y="16"/>
                  </a:lnTo>
                  <a:lnTo>
                    <a:pt x="70" y="12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24" y="4"/>
                  </a:lnTo>
                  <a:lnTo>
                    <a:pt x="18" y="6"/>
                  </a:lnTo>
                  <a:lnTo>
                    <a:pt x="10" y="12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4" y="48"/>
                  </a:lnTo>
                  <a:lnTo>
                    <a:pt x="20" y="48"/>
                  </a:lnTo>
                  <a:lnTo>
                    <a:pt x="26" y="46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42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9" name="Freeform 100"/>
            <p:cNvSpPr>
              <a:spLocks/>
            </p:cNvSpPr>
            <p:nvPr/>
          </p:nvSpPr>
          <p:spPr bwMode="auto">
            <a:xfrm>
              <a:off x="7010400" y="4608095"/>
              <a:ext cx="1925053" cy="1251284"/>
            </a:xfrm>
            <a:custGeom>
              <a:avLst/>
              <a:gdLst/>
              <a:ahLst/>
              <a:cxnLst>
                <a:cxn ang="0">
                  <a:pos x="240" y="24"/>
                </a:cxn>
                <a:cxn ang="0">
                  <a:pos x="224" y="26"/>
                </a:cxn>
                <a:cxn ang="0">
                  <a:pos x="188" y="16"/>
                </a:cxn>
                <a:cxn ang="0">
                  <a:pos x="170" y="10"/>
                </a:cxn>
                <a:cxn ang="0">
                  <a:pos x="144" y="2"/>
                </a:cxn>
                <a:cxn ang="0">
                  <a:pos x="122" y="0"/>
                </a:cxn>
                <a:cxn ang="0">
                  <a:pos x="104" y="2"/>
                </a:cxn>
                <a:cxn ang="0">
                  <a:pos x="76" y="18"/>
                </a:cxn>
                <a:cxn ang="0">
                  <a:pos x="58" y="38"/>
                </a:cxn>
                <a:cxn ang="0">
                  <a:pos x="52" y="46"/>
                </a:cxn>
                <a:cxn ang="0">
                  <a:pos x="48" y="52"/>
                </a:cxn>
                <a:cxn ang="0">
                  <a:pos x="14" y="100"/>
                </a:cxn>
                <a:cxn ang="0">
                  <a:pos x="8" y="114"/>
                </a:cxn>
                <a:cxn ang="0">
                  <a:pos x="0" y="140"/>
                </a:cxn>
                <a:cxn ang="0">
                  <a:pos x="0" y="152"/>
                </a:cxn>
                <a:cxn ang="0">
                  <a:pos x="2" y="156"/>
                </a:cxn>
                <a:cxn ang="0">
                  <a:pos x="4" y="154"/>
                </a:cxn>
                <a:cxn ang="0">
                  <a:pos x="4" y="152"/>
                </a:cxn>
                <a:cxn ang="0">
                  <a:pos x="8" y="130"/>
                </a:cxn>
                <a:cxn ang="0">
                  <a:pos x="18" y="102"/>
                </a:cxn>
                <a:cxn ang="0">
                  <a:pos x="28" y="86"/>
                </a:cxn>
                <a:cxn ang="0">
                  <a:pos x="50" y="54"/>
                </a:cxn>
                <a:cxn ang="0">
                  <a:pos x="64" y="42"/>
                </a:cxn>
                <a:cxn ang="0">
                  <a:pos x="96" y="28"/>
                </a:cxn>
                <a:cxn ang="0">
                  <a:pos x="112" y="24"/>
                </a:cxn>
                <a:cxn ang="0">
                  <a:pos x="76" y="40"/>
                </a:cxn>
                <a:cxn ang="0">
                  <a:pos x="62" y="48"/>
                </a:cxn>
                <a:cxn ang="0">
                  <a:pos x="58" y="52"/>
                </a:cxn>
                <a:cxn ang="0">
                  <a:pos x="70" y="56"/>
                </a:cxn>
                <a:cxn ang="0">
                  <a:pos x="88" y="66"/>
                </a:cxn>
                <a:cxn ang="0">
                  <a:pos x="108" y="74"/>
                </a:cxn>
                <a:cxn ang="0">
                  <a:pos x="126" y="76"/>
                </a:cxn>
                <a:cxn ang="0">
                  <a:pos x="146" y="72"/>
                </a:cxn>
                <a:cxn ang="0">
                  <a:pos x="138" y="70"/>
                </a:cxn>
                <a:cxn ang="0">
                  <a:pos x="116" y="52"/>
                </a:cxn>
                <a:cxn ang="0">
                  <a:pos x="114" y="50"/>
                </a:cxn>
                <a:cxn ang="0">
                  <a:pos x="130" y="54"/>
                </a:cxn>
                <a:cxn ang="0">
                  <a:pos x="150" y="56"/>
                </a:cxn>
                <a:cxn ang="0">
                  <a:pos x="188" y="50"/>
                </a:cxn>
                <a:cxn ang="0">
                  <a:pos x="220" y="38"/>
                </a:cxn>
                <a:cxn ang="0">
                  <a:pos x="240" y="24"/>
                </a:cxn>
              </a:cxnLst>
              <a:rect l="0" t="0" r="r" b="b"/>
              <a:pathLst>
                <a:path w="240" h="156">
                  <a:moveTo>
                    <a:pt x="240" y="24"/>
                  </a:moveTo>
                  <a:lnTo>
                    <a:pt x="240" y="24"/>
                  </a:lnTo>
                  <a:lnTo>
                    <a:pt x="236" y="26"/>
                  </a:lnTo>
                  <a:lnTo>
                    <a:pt x="224" y="26"/>
                  </a:lnTo>
                  <a:lnTo>
                    <a:pt x="202" y="22"/>
                  </a:lnTo>
                  <a:lnTo>
                    <a:pt x="188" y="16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56" y="4"/>
                  </a:lnTo>
                  <a:lnTo>
                    <a:pt x="144" y="2"/>
                  </a:lnTo>
                  <a:lnTo>
                    <a:pt x="134" y="0"/>
                  </a:lnTo>
                  <a:lnTo>
                    <a:pt x="122" y="0"/>
                  </a:lnTo>
                  <a:lnTo>
                    <a:pt x="114" y="0"/>
                  </a:lnTo>
                  <a:lnTo>
                    <a:pt x="104" y="2"/>
                  </a:lnTo>
                  <a:lnTo>
                    <a:pt x="88" y="10"/>
                  </a:lnTo>
                  <a:lnTo>
                    <a:pt x="76" y="18"/>
                  </a:lnTo>
                  <a:lnTo>
                    <a:pt x="64" y="28"/>
                  </a:lnTo>
                  <a:lnTo>
                    <a:pt x="58" y="38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30" y="74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8" y="114"/>
                  </a:lnTo>
                  <a:lnTo>
                    <a:pt x="4" y="128"/>
                  </a:lnTo>
                  <a:lnTo>
                    <a:pt x="0" y="14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4" y="154"/>
                  </a:lnTo>
                  <a:lnTo>
                    <a:pt x="4" y="152"/>
                  </a:lnTo>
                  <a:lnTo>
                    <a:pt x="4" y="152"/>
                  </a:lnTo>
                  <a:lnTo>
                    <a:pt x="4" y="142"/>
                  </a:lnTo>
                  <a:lnTo>
                    <a:pt x="8" y="130"/>
                  </a:lnTo>
                  <a:lnTo>
                    <a:pt x="12" y="116"/>
                  </a:lnTo>
                  <a:lnTo>
                    <a:pt x="18" y="102"/>
                  </a:lnTo>
                  <a:lnTo>
                    <a:pt x="18" y="102"/>
                  </a:lnTo>
                  <a:lnTo>
                    <a:pt x="28" y="86"/>
                  </a:lnTo>
                  <a:lnTo>
                    <a:pt x="38" y="70"/>
                  </a:lnTo>
                  <a:lnTo>
                    <a:pt x="50" y="54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80" y="34"/>
                  </a:lnTo>
                  <a:lnTo>
                    <a:pt x="96" y="28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92" y="32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70" y="56"/>
                  </a:lnTo>
                  <a:lnTo>
                    <a:pt x="88" y="66"/>
                  </a:lnTo>
                  <a:lnTo>
                    <a:pt x="88" y="66"/>
                  </a:lnTo>
                  <a:lnTo>
                    <a:pt x="98" y="72"/>
                  </a:lnTo>
                  <a:lnTo>
                    <a:pt x="108" y="74"/>
                  </a:lnTo>
                  <a:lnTo>
                    <a:pt x="118" y="76"/>
                  </a:lnTo>
                  <a:lnTo>
                    <a:pt x="126" y="76"/>
                  </a:lnTo>
                  <a:lnTo>
                    <a:pt x="140" y="74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38" y="70"/>
                  </a:lnTo>
                  <a:lnTo>
                    <a:pt x="130" y="64"/>
                  </a:lnTo>
                  <a:lnTo>
                    <a:pt x="116" y="52"/>
                  </a:lnTo>
                  <a:lnTo>
                    <a:pt x="116" y="52"/>
                  </a:lnTo>
                  <a:lnTo>
                    <a:pt x="114" y="50"/>
                  </a:lnTo>
                  <a:lnTo>
                    <a:pt x="114" y="50"/>
                  </a:lnTo>
                  <a:lnTo>
                    <a:pt x="130" y="54"/>
                  </a:lnTo>
                  <a:lnTo>
                    <a:pt x="130" y="54"/>
                  </a:lnTo>
                  <a:lnTo>
                    <a:pt x="150" y="56"/>
                  </a:lnTo>
                  <a:lnTo>
                    <a:pt x="170" y="54"/>
                  </a:lnTo>
                  <a:lnTo>
                    <a:pt x="188" y="50"/>
                  </a:lnTo>
                  <a:lnTo>
                    <a:pt x="206" y="44"/>
                  </a:lnTo>
                  <a:lnTo>
                    <a:pt x="220" y="38"/>
                  </a:lnTo>
                  <a:lnTo>
                    <a:pt x="230" y="32"/>
                  </a:lnTo>
                  <a:lnTo>
                    <a:pt x="240" y="24"/>
                  </a:lnTo>
                  <a:lnTo>
                    <a:pt x="24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0" name="Freeform 101"/>
            <p:cNvSpPr>
              <a:spLocks/>
            </p:cNvSpPr>
            <p:nvPr/>
          </p:nvSpPr>
          <p:spPr bwMode="auto">
            <a:xfrm>
              <a:off x="7138737" y="3276600"/>
              <a:ext cx="978568" cy="914400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0"/>
                </a:cxn>
                <a:cxn ang="0">
                  <a:pos x="104" y="0"/>
                </a:cxn>
                <a:cxn ang="0">
                  <a:pos x="88" y="4"/>
                </a:cxn>
                <a:cxn ang="0">
                  <a:pos x="88" y="4"/>
                </a:cxn>
                <a:cxn ang="0">
                  <a:pos x="76" y="10"/>
                </a:cxn>
                <a:cxn ang="0">
                  <a:pos x="64" y="16"/>
                </a:cxn>
                <a:cxn ang="0">
                  <a:pos x="54" y="26"/>
                </a:cxn>
                <a:cxn ang="0">
                  <a:pos x="44" y="36"/>
                </a:cxn>
                <a:cxn ang="0">
                  <a:pos x="44" y="36"/>
                </a:cxn>
                <a:cxn ang="0">
                  <a:pos x="26" y="58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4" y="96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4" y="114"/>
                </a:cxn>
                <a:cxn ang="0">
                  <a:pos x="6" y="112"/>
                </a:cxn>
                <a:cxn ang="0">
                  <a:pos x="6" y="112"/>
                </a:cxn>
                <a:cxn ang="0">
                  <a:pos x="8" y="98"/>
                </a:cxn>
                <a:cxn ang="0">
                  <a:pos x="16" y="82"/>
                </a:cxn>
                <a:cxn ang="0">
                  <a:pos x="16" y="82"/>
                </a:cxn>
                <a:cxn ang="0">
                  <a:pos x="24" y="68"/>
                </a:cxn>
                <a:cxn ang="0">
                  <a:pos x="34" y="52"/>
                </a:cxn>
                <a:cxn ang="0">
                  <a:pos x="46" y="38"/>
                </a:cxn>
                <a:cxn ang="0">
                  <a:pos x="60" y="26"/>
                </a:cxn>
                <a:cxn ang="0">
                  <a:pos x="60" y="26"/>
                </a:cxn>
                <a:cxn ang="0">
                  <a:pos x="74" y="16"/>
                </a:cxn>
                <a:cxn ang="0">
                  <a:pos x="90" y="10"/>
                </a:cxn>
                <a:cxn ang="0">
                  <a:pos x="90" y="10"/>
                </a:cxn>
                <a:cxn ang="0">
                  <a:pos x="104" y="6"/>
                </a:cxn>
                <a:cxn ang="0">
                  <a:pos x="120" y="6"/>
                </a:cxn>
                <a:cxn ang="0">
                  <a:pos x="120" y="6"/>
                </a:cxn>
                <a:cxn ang="0">
                  <a:pos x="122" y="6"/>
                </a:cxn>
                <a:cxn ang="0">
                  <a:pos x="122" y="4"/>
                </a:cxn>
                <a:cxn ang="0">
                  <a:pos x="122" y="4"/>
                </a:cxn>
                <a:cxn ang="0">
                  <a:pos x="122" y="2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2" h="114">
                  <a:moveTo>
                    <a:pt x="120" y="2"/>
                  </a:moveTo>
                  <a:lnTo>
                    <a:pt x="120" y="2"/>
                  </a:lnTo>
                  <a:lnTo>
                    <a:pt x="112" y="0"/>
                  </a:lnTo>
                  <a:lnTo>
                    <a:pt x="104" y="0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76" y="10"/>
                  </a:lnTo>
                  <a:lnTo>
                    <a:pt x="64" y="16"/>
                  </a:lnTo>
                  <a:lnTo>
                    <a:pt x="54" y="2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26" y="58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4" y="96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4" y="114"/>
                  </a:lnTo>
                  <a:lnTo>
                    <a:pt x="6" y="112"/>
                  </a:lnTo>
                  <a:lnTo>
                    <a:pt x="6" y="112"/>
                  </a:lnTo>
                  <a:lnTo>
                    <a:pt x="8" y="98"/>
                  </a:lnTo>
                  <a:lnTo>
                    <a:pt x="16" y="82"/>
                  </a:lnTo>
                  <a:lnTo>
                    <a:pt x="16" y="82"/>
                  </a:lnTo>
                  <a:lnTo>
                    <a:pt x="24" y="68"/>
                  </a:lnTo>
                  <a:lnTo>
                    <a:pt x="34" y="52"/>
                  </a:lnTo>
                  <a:lnTo>
                    <a:pt x="46" y="38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74" y="16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104" y="6"/>
                  </a:lnTo>
                  <a:lnTo>
                    <a:pt x="120" y="6"/>
                  </a:lnTo>
                  <a:lnTo>
                    <a:pt x="120" y="6"/>
                  </a:lnTo>
                  <a:lnTo>
                    <a:pt x="122" y="6"/>
                  </a:lnTo>
                  <a:lnTo>
                    <a:pt x="122" y="4"/>
                  </a:lnTo>
                  <a:lnTo>
                    <a:pt x="122" y="4"/>
                  </a:lnTo>
                  <a:lnTo>
                    <a:pt x="122" y="2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1" name="Freeform 102"/>
            <p:cNvSpPr>
              <a:spLocks/>
            </p:cNvSpPr>
            <p:nvPr/>
          </p:nvSpPr>
          <p:spPr bwMode="auto">
            <a:xfrm>
              <a:off x="3304674" y="2490537"/>
              <a:ext cx="240632" cy="59355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24" y="64"/>
                </a:cxn>
                <a:cxn ang="0">
                  <a:pos x="18" y="58"/>
                </a:cxn>
                <a:cxn ang="0">
                  <a:pos x="12" y="50"/>
                </a:cxn>
                <a:cxn ang="0">
                  <a:pos x="8" y="42"/>
                </a:cxn>
                <a:cxn ang="0">
                  <a:pos x="8" y="42"/>
                </a:cxn>
                <a:cxn ang="0">
                  <a:pos x="6" y="32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6" y="12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8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6" y="66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74"/>
                </a:cxn>
                <a:cxn ang="0">
                  <a:pos x="30" y="74"/>
                </a:cxn>
                <a:cxn ang="0">
                  <a:pos x="30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30" h="74">
                  <a:moveTo>
                    <a:pt x="30" y="70"/>
                  </a:moveTo>
                  <a:lnTo>
                    <a:pt x="30" y="70"/>
                  </a:lnTo>
                  <a:lnTo>
                    <a:pt x="24" y="64"/>
                  </a:lnTo>
                  <a:lnTo>
                    <a:pt x="18" y="58"/>
                  </a:lnTo>
                  <a:lnTo>
                    <a:pt x="12" y="50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6" y="3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2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1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8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6" y="66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2" name="Freeform 103"/>
            <p:cNvSpPr>
              <a:spLocks/>
            </p:cNvSpPr>
            <p:nvPr/>
          </p:nvSpPr>
          <p:spPr bwMode="auto">
            <a:xfrm>
              <a:off x="8261684" y="-1070811"/>
              <a:ext cx="368968" cy="75397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0" y="10"/>
                </a:cxn>
                <a:cxn ang="0">
                  <a:pos x="40" y="24"/>
                </a:cxn>
                <a:cxn ang="0">
                  <a:pos x="40" y="32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56"/>
                </a:cxn>
                <a:cxn ang="0">
                  <a:pos x="42" y="68"/>
                </a:cxn>
                <a:cxn ang="0">
                  <a:pos x="40" y="78"/>
                </a:cxn>
                <a:cxn ang="0">
                  <a:pos x="34" y="88"/>
                </a:cxn>
                <a:cxn ang="0">
                  <a:pos x="28" y="92"/>
                </a:cxn>
                <a:cxn ang="0">
                  <a:pos x="24" y="94"/>
                </a:cxn>
                <a:cxn ang="0">
                  <a:pos x="20" y="92"/>
                </a:cxn>
                <a:cxn ang="0">
                  <a:pos x="16" y="90"/>
                </a:cxn>
                <a:cxn ang="0">
                  <a:pos x="12" y="86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66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2" y="50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0" y="50"/>
                </a:cxn>
                <a:cxn ang="0">
                  <a:pos x="12" y="56"/>
                </a:cxn>
                <a:cxn ang="0">
                  <a:pos x="14" y="58"/>
                </a:cxn>
                <a:cxn ang="0">
                  <a:pos x="18" y="58"/>
                </a:cxn>
                <a:cxn ang="0">
                  <a:pos x="18" y="58"/>
                </a:cxn>
                <a:cxn ang="0">
                  <a:pos x="14" y="50"/>
                </a:cxn>
                <a:cxn ang="0">
                  <a:pos x="14" y="4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4" y="20"/>
                </a:cxn>
                <a:cxn ang="0">
                  <a:pos x="34" y="1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94">
                  <a:moveTo>
                    <a:pt x="46" y="0"/>
                  </a:moveTo>
                  <a:lnTo>
                    <a:pt x="46" y="0"/>
                  </a:lnTo>
                  <a:lnTo>
                    <a:pt x="44" y="2"/>
                  </a:lnTo>
                  <a:lnTo>
                    <a:pt x="40" y="10"/>
                  </a:lnTo>
                  <a:lnTo>
                    <a:pt x="40" y="24"/>
                  </a:lnTo>
                  <a:lnTo>
                    <a:pt x="40" y="32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56"/>
                  </a:lnTo>
                  <a:lnTo>
                    <a:pt x="42" y="68"/>
                  </a:lnTo>
                  <a:lnTo>
                    <a:pt x="40" y="78"/>
                  </a:lnTo>
                  <a:lnTo>
                    <a:pt x="34" y="88"/>
                  </a:lnTo>
                  <a:lnTo>
                    <a:pt x="28" y="92"/>
                  </a:lnTo>
                  <a:lnTo>
                    <a:pt x="24" y="94"/>
                  </a:lnTo>
                  <a:lnTo>
                    <a:pt x="20" y="92"/>
                  </a:lnTo>
                  <a:lnTo>
                    <a:pt x="16" y="90"/>
                  </a:lnTo>
                  <a:lnTo>
                    <a:pt x="12" y="86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66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2" y="50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50"/>
                  </a:lnTo>
                  <a:lnTo>
                    <a:pt x="12" y="56"/>
                  </a:lnTo>
                  <a:lnTo>
                    <a:pt x="14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4" y="50"/>
                  </a:lnTo>
                  <a:lnTo>
                    <a:pt x="14" y="4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4" y="20"/>
                  </a:lnTo>
                  <a:lnTo>
                    <a:pt x="34" y="1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3" name="Freeform 104"/>
            <p:cNvSpPr>
              <a:spLocks/>
            </p:cNvSpPr>
            <p:nvPr/>
          </p:nvSpPr>
          <p:spPr bwMode="auto">
            <a:xfrm>
              <a:off x="8229600" y="-509337"/>
              <a:ext cx="240632" cy="577516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6" y="16"/>
                </a:cxn>
                <a:cxn ang="0">
                  <a:pos x="12" y="24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6" y="42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60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6" y="72"/>
                </a:cxn>
                <a:cxn ang="0">
                  <a:pos x="4" y="72"/>
                </a:cxn>
                <a:cxn ang="0">
                  <a:pos x="4" y="72"/>
                </a:cxn>
                <a:cxn ang="0">
                  <a:pos x="0" y="6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2" y="36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8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8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0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0" h="72">
                  <a:moveTo>
                    <a:pt x="28" y="4"/>
                  </a:moveTo>
                  <a:lnTo>
                    <a:pt x="28" y="4"/>
                  </a:lnTo>
                  <a:lnTo>
                    <a:pt x="22" y="8"/>
                  </a:lnTo>
                  <a:lnTo>
                    <a:pt x="16" y="16"/>
                  </a:lnTo>
                  <a:lnTo>
                    <a:pt x="12" y="24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6" y="4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6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6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2" y="36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4" name="Freeform 105"/>
            <p:cNvSpPr>
              <a:spLocks/>
            </p:cNvSpPr>
            <p:nvPr/>
          </p:nvSpPr>
          <p:spPr bwMode="auto">
            <a:xfrm>
              <a:off x="7042484" y="7511716"/>
              <a:ext cx="721895" cy="33688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52" y="8"/>
                </a:cxn>
                <a:cxn ang="0">
                  <a:pos x="42" y="4"/>
                </a:cxn>
                <a:cxn ang="0">
                  <a:pos x="32" y="2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4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6" y="8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30" y="6"/>
                </a:cxn>
                <a:cxn ang="0">
                  <a:pos x="40" y="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58" y="18"/>
                </a:cxn>
                <a:cxn ang="0">
                  <a:pos x="66" y="24"/>
                </a:cxn>
                <a:cxn ang="0">
                  <a:pos x="76" y="32"/>
                </a:cxn>
                <a:cxn ang="0">
                  <a:pos x="84" y="42"/>
                </a:cxn>
                <a:cxn ang="0">
                  <a:pos x="90" y="42"/>
                </a:cxn>
                <a:cxn ang="0">
                  <a:pos x="90" y="42"/>
                </a:cxn>
                <a:cxn ang="0">
                  <a:pos x="80" y="30"/>
                </a:cxn>
                <a:cxn ang="0">
                  <a:pos x="70" y="20"/>
                </a:cxn>
                <a:cxn ang="0">
                  <a:pos x="60" y="14"/>
                </a:cxn>
                <a:cxn ang="0">
                  <a:pos x="52" y="8"/>
                </a:cxn>
                <a:cxn ang="0">
                  <a:pos x="52" y="8"/>
                </a:cxn>
              </a:cxnLst>
              <a:rect l="0" t="0" r="r" b="b"/>
              <a:pathLst>
                <a:path w="90" h="42">
                  <a:moveTo>
                    <a:pt x="52" y="8"/>
                  </a:moveTo>
                  <a:lnTo>
                    <a:pt x="52" y="8"/>
                  </a:lnTo>
                  <a:lnTo>
                    <a:pt x="42" y="4"/>
                  </a:lnTo>
                  <a:lnTo>
                    <a:pt x="32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4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6" y="8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30" y="6"/>
                  </a:lnTo>
                  <a:lnTo>
                    <a:pt x="40" y="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8" y="18"/>
                  </a:lnTo>
                  <a:lnTo>
                    <a:pt x="66" y="24"/>
                  </a:lnTo>
                  <a:lnTo>
                    <a:pt x="76" y="32"/>
                  </a:lnTo>
                  <a:lnTo>
                    <a:pt x="84" y="42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80" y="30"/>
                  </a:lnTo>
                  <a:lnTo>
                    <a:pt x="70" y="20"/>
                  </a:lnTo>
                  <a:lnTo>
                    <a:pt x="60" y="14"/>
                  </a:lnTo>
                  <a:lnTo>
                    <a:pt x="52" y="8"/>
                  </a:lnTo>
                  <a:lnTo>
                    <a:pt x="5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5" name="Freeform 106"/>
            <p:cNvSpPr>
              <a:spLocks/>
            </p:cNvSpPr>
            <p:nvPr/>
          </p:nvSpPr>
          <p:spPr bwMode="auto">
            <a:xfrm>
              <a:off x="8053137" y="6821905"/>
              <a:ext cx="1058779" cy="256674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16" y="4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38" y="8"/>
                </a:cxn>
                <a:cxn ang="0">
                  <a:pos x="50" y="14"/>
                </a:cxn>
                <a:cxn ang="0">
                  <a:pos x="50" y="14"/>
                </a:cxn>
                <a:cxn ang="0">
                  <a:pos x="70" y="26"/>
                </a:cxn>
                <a:cxn ang="0">
                  <a:pos x="70" y="26"/>
                </a:cxn>
                <a:cxn ang="0">
                  <a:pos x="80" y="30"/>
                </a:cxn>
                <a:cxn ang="0">
                  <a:pos x="90" y="32"/>
                </a:cxn>
                <a:cxn ang="0">
                  <a:pos x="90" y="32"/>
                </a:cxn>
                <a:cxn ang="0">
                  <a:pos x="102" y="32"/>
                </a:cxn>
                <a:cxn ang="0">
                  <a:pos x="112" y="30"/>
                </a:cxn>
                <a:cxn ang="0">
                  <a:pos x="112" y="30"/>
                </a:cxn>
                <a:cxn ang="0">
                  <a:pos x="120" y="28"/>
                </a:cxn>
                <a:cxn ang="0">
                  <a:pos x="130" y="26"/>
                </a:cxn>
                <a:cxn ang="0">
                  <a:pos x="130" y="26"/>
                </a:cxn>
                <a:cxn ang="0">
                  <a:pos x="132" y="24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0" y="20"/>
                </a:cxn>
                <a:cxn ang="0">
                  <a:pos x="130" y="20"/>
                </a:cxn>
                <a:cxn ang="0">
                  <a:pos x="120" y="22"/>
                </a:cxn>
                <a:cxn ang="0">
                  <a:pos x="110" y="26"/>
                </a:cxn>
                <a:cxn ang="0">
                  <a:pos x="110" y="26"/>
                </a:cxn>
                <a:cxn ang="0">
                  <a:pos x="102" y="2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82" y="24"/>
                </a:cxn>
                <a:cxn ang="0">
                  <a:pos x="72" y="20"/>
                </a:cxn>
                <a:cxn ang="0">
                  <a:pos x="72" y="20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40" y="4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16" y="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8"/>
                </a:cxn>
                <a:cxn ang="0">
                  <a:pos x="4" y="8"/>
                </a:cxn>
                <a:cxn ang="0">
                  <a:pos x="4" y="8"/>
                </a:cxn>
              </a:cxnLst>
              <a:rect l="0" t="0" r="r" b="b"/>
              <a:pathLst>
                <a:path w="132" h="32">
                  <a:moveTo>
                    <a:pt x="4" y="8"/>
                  </a:moveTo>
                  <a:lnTo>
                    <a:pt x="4" y="8"/>
                  </a:lnTo>
                  <a:lnTo>
                    <a:pt x="16" y="4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38" y="8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70" y="26"/>
                  </a:lnTo>
                  <a:lnTo>
                    <a:pt x="70" y="26"/>
                  </a:lnTo>
                  <a:lnTo>
                    <a:pt x="80" y="30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102" y="32"/>
                  </a:lnTo>
                  <a:lnTo>
                    <a:pt x="112" y="30"/>
                  </a:lnTo>
                  <a:lnTo>
                    <a:pt x="112" y="30"/>
                  </a:lnTo>
                  <a:lnTo>
                    <a:pt x="120" y="28"/>
                  </a:lnTo>
                  <a:lnTo>
                    <a:pt x="130" y="26"/>
                  </a:lnTo>
                  <a:lnTo>
                    <a:pt x="130" y="26"/>
                  </a:lnTo>
                  <a:lnTo>
                    <a:pt x="132" y="24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20" y="22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02" y="2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82" y="24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40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6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6" name="Freeform 107"/>
            <p:cNvSpPr>
              <a:spLocks/>
            </p:cNvSpPr>
            <p:nvPr/>
          </p:nvSpPr>
          <p:spPr bwMode="auto">
            <a:xfrm>
              <a:off x="4636168" y="2667000"/>
              <a:ext cx="641684" cy="641684"/>
            </a:xfrm>
            <a:custGeom>
              <a:avLst/>
              <a:gdLst/>
              <a:ahLst/>
              <a:cxnLst>
                <a:cxn ang="0">
                  <a:pos x="4" y="78"/>
                </a:cxn>
                <a:cxn ang="0">
                  <a:pos x="4" y="78"/>
                </a:cxn>
                <a:cxn ang="0">
                  <a:pos x="6" y="60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20" y="32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40" y="16"/>
                </a:cxn>
                <a:cxn ang="0">
                  <a:pos x="52" y="12"/>
                </a:cxn>
                <a:cxn ang="0">
                  <a:pos x="52" y="12"/>
                </a:cxn>
                <a:cxn ang="0">
                  <a:pos x="66" y="8"/>
                </a:cxn>
                <a:cxn ang="0">
                  <a:pos x="78" y="4"/>
                </a:cxn>
                <a:cxn ang="0">
                  <a:pos x="78" y="4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64" y="4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38" y="12"/>
                </a:cxn>
                <a:cxn ang="0">
                  <a:pos x="32" y="16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6" y="30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2" y="60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0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4" y="78"/>
                </a:cxn>
                <a:cxn ang="0">
                  <a:pos x="4" y="78"/>
                </a:cxn>
              </a:cxnLst>
              <a:rect l="0" t="0" r="r" b="b"/>
              <a:pathLst>
                <a:path w="80" h="80">
                  <a:moveTo>
                    <a:pt x="4" y="78"/>
                  </a:moveTo>
                  <a:lnTo>
                    <a:pt x="4" y="78"/>
                  </a:lnTo>
                  <a:lnTo>
                    <a:pt x="6" y="60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20" y="32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40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66" y="8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64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38" y="12"/>
                  </a:lnTo>
                  <a:lnTo>
                    <a:pt x="32" y="16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6" y="30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2" y="6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4" y="80"/>
                  </a:lnTo>
                  <a:lnTo>
                    <a:pt x="4" y="78"/>
                  </a:lnTo>
                  <a:lnTo>
                    <a:pt x="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7" name="Freeform 108"/>
            <p:cNvSpPr>
              <a:spLocks/>
            </p:cNvSpPr>
            <p:nvPr/>
          </p:nvSpPr>
          <p:spPr bwMode="auto">
            <a:xfrm>
              <a:off x="673768" y="3116179"/>
              <a:ext cx="625642" cy="208547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" y="4"/>
                </a:cxn>
                <a:cxn ang="0">
                  <a:pos x="10" y="12"/>
                </a:cxn>
                <a:cxn ang="0">
                  <a:pos x="22" y="20"/>
                </a:cxn>
                <a:cxn ang="0">
                  <a:pos x="22" y="20"/>
                </a:cxn>
                <a:cxn ang="0">
                  <a:pos x="36" y="24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58" y="26"/>
                </a:cxn>
                <a:cxn ang="0">
                  <a:pos x="66" y="24"/>
                </a:cxn>
                <a:cxn ang="0">
                  <a:pos x="66" y="24"/>
                </a:cxn>
                <a:cxn ang="0">
                  <a:pos x="72" y="20"/>
                </a:cxn>
                <a:cxn ang="0">
                  <a:pos x="78" y="16"/>
                </a:cxn>
                <a:cxn ang="0">
                  <a:pos x="78" y="16"/>
                </a:cxn>
                <a:cxn ang="0">
                  <a:pos x="78" y="14"/>
                </a:cxn>
                <a:cxn ang="0">
                  <a:pos x="78" y="12"/>
                </a:cxn>
                <a:cxn ang="0">
                  <a:pos x="78" y="12"/>
                </a:cxn>
                <a:cxn ang="0">
                  <a:pos x="76" y="12"/>
                </a:cxn>
                <a:cxn ang="0">
                  <a:pos x="74" y="12"/>
                </a:cxn>
                <a:cxn ang="0">
                  <a:pos x="74" y="12"/>
                </a:cxn>
                <a:cxn ang="0">
                  <a:pos x="70" y="16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4" y="22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34" y="18"/>
                </a:cxn>
                <a:cxn ang="0">
                  <a:pos x="24" y="14"/>
                </a:cxn>
                <a:cxn ang="0">
                  <a:pos x="24" y="14"/>
                </a:cxn>
                <a:cxn ang="0">
                  <a:pos x="14" y="8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78" h="26">
                  <a:moveTo>
                    <a:pt x="2" y="4"/>
                  </a:moveTo>
                  <a:lnTo>
                    <a:pt x="2" y="4"/>
                  </a:lnTo>
                  <a:lnTo>
                    <a:pt x="10" y="1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36" y="24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8" y="26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72" y="20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6" y="12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0" y="16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34" y="18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14" y="8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8" name="Freeform 109"/>
            <p:cNvSpPr>
              <a:spLocks/>
            </p:cNvSpPr>
            <p:nvPr/>
          </p:nvSpPr>
          <p:spPr bwMode="auto">
            <a:xfrm>
              <a:off x="5694947" y="-413084"/>
              <a:ext cx="786063" cy="673768"/>
            </a:xfrm>
            <a:custGeom>
              <a:avLst/>
              <a:gdLst/>
              <a:ahLst/>
              <a:cxnLst>
                <a:cxn ang="0">
                  <a:pos x="4" y="84"/>
                </a:cxn>
                <a:cxn ang="0">
                  <a:pos x="4" y="84"/>
                </a:cxn>
                <a:cxn ang="0">
                  <a:pos x="16" y="82"/>
                </a:cxn>
                <a:cxn ang="0">
                  <a:pos x="52" y="80"/>
                </a:cxn>
                <a:cxn ang="0">
                  <a:pos x="52" y="80"/>
                </a:cxn>
                <a:cxn ang="0">
                  <a:pos x="62" y="80"/>
                </a:cxn>
                <a:cxn ang="0">
                  <a:pos x="72" y="76"/>
                </a:cxn>
                <a:cxn ang="0">
                  <a:pos x="80" y="72"/>
                </a:cxn>
                <a:cxn ang="0">
                  <a:pos x="88" y="66"/>
                </a:cxn>
                <a:cxn ang="0">
                  <a:pos x="94" y="60"/>
                </a:cxn>
                <a:cxn ang="0">
                  <a:pos x="96" y="54"/>
                </a:cxn>
                <a:cxn ang="0">
                  <a:pos x="98" y="48"/>
                </a:cxn>
                <a:cxn ang="0">
                  <a:pos x="96" y="44"/>
                </a:cxn>
                <a:cxn ang="0">
                  <a:pos x="96" y="44"/>
                </a:cxn>
                <a:cxn ang="0">
                  <a:pos x="90" y="36"/>
                </a:cxn>
                <a:cxn ang="0">
                  <a:pos x="82" y="34"/>
                </a:cxn>
                <a:cxn ang="0">
                  <a:pos x="74" y="32"/>
                </a:cxn>
                <a:cxn ang="0">
                  <a:pos x="74" y="32"/>
                </a:cxn>
                <a:cxn ang="0">
                  <a:pos x="76" y="28"/>
                </a:cxn>
                <a:cxn ang="0">
                  <a:pos x="78" y="18"/>
                </a:cxn>
                <a:cxn ang="0">
                  <a:pos x="78" y="12"/>
                </a:cxn>
                <a:cxn ang="0">
                  <a:pos x="76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2" y="2"/>
                </a:cxn>
                <a:cxn ang="0">
                  <a:pos x="34" y="4"/>
                </a:cxn>
                <a:cxn ang="0">
                  <a:pos x="24" y="10"/>
                </a:cxn>
                <a:cxn ang="0">
                  <a:pos x="16" y="20"/>
                </a:cxn>
                <a:cxn ang="0">
                  <a:pos x="10" y="32"/>
                </a:cxn>
                <a:cxn ang="0">
                  <a:pos x="4" y="50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2" y="62"/>
                </a:cxn>
                <a:cxn ang="0">
                  <a:pos x="24" y="54"/>
                </a:cxn>
                <a:cxn ang="0">
                  <a:pos x="32" y="52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4" y="52"/>
                </a:cxn>
                <a:cxn ang="0">
                  <a:pos x="24" y="58"/>
                </a:cxn>
                <a:cxn ang="0">
                  <a:pos x="14" y="68"/>
                </a:cxn>
                <a:cxn ang="0">
                  <a:pos x="8" y="76"/>
                </a:cxn>
                <a:cxn ang="0">
                  <a:pos x="4" y="84"/>
                </a:cxn>
                <a:cxn ang="0">
                  <a:pos x="4" y="84"/>
                </a:cxn>
              </a:cxnLst>
              <a:rect l="0" t="0" r="r" b="b"/>
              <a:pathLst>
                <a:path w="98" h="84">
                  <a:moveTo>
                    <a:pt x="4" y="84"/>
                  </a:moveTo>
                  <a:lnTo>
                    <a:pt x="4" y="84"/>
                  </a:lnTo>
                  <a:lnTo>
                    <a:pt x="16" y="82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62" y="80"/>
                  </a:lnTo>
                  <a:lnTo>
                    <a:pt x="72" y="76"/>
                  </a:lnTo>
                  <a:lnTo>
                    <a:pt x="80" y="72"/>
                  </a:lnTo>
                  <a:lnTo>
                    <a:pt x="88" y="66"/>
                  </a:lnTo>
                  <a:lnTo>
                    <a:pt x="94" y="60"/>
                  </a:lnTo>
                  <a:lnTo>
                    <a:pt x="96" y="54"/>
                  </a:lnTo>
                  <a:lnTo>
                    <a:pt x="98" y="48"/>
                  </a:lnTo>
                  <a:lnTo>
                    <a:pt x="96" y="44"/>
                  </a:lnTo>
                  <a:lnTo>
                    <a:pt x="96" y="44"/>
                  </a:lnTo>
                  <a:lnTo>
                    <a:pt x="90" y="36"/>
                  </a:lnTo>
                  <a:lnTo>
                    <a:pt x="82" y="34"/>
                  </a:lnTo>
                  <a:lnTo>
                    <a:pt x="74" y="32"/>
                  </a:lnTo>
                  <a:lnTo>
                    <a:pt x="74" y="32"/>
                  </a:lnTo>
                  <a:lnTo>
                    <a:pt x="76" y="28"/>
                  </a:lnTo>
                  <a:lnTo>
                    <a:pt x="78" y="18"/>
                  </a:lnTo>
                  <a:lnTo>
                    <a:pt x="78" y="12"/>
                  </a:lnTo>
                  <a:lnTo>
                    <a:pt x="76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2" y="2"/>
                  </a:lnTo>
                  <a:lnTo>
                    <a:pt x="34" y="4"/>
                  </a:lnTo>
                  <a:lnTo>
                    <a:pt x="24" y="10"/>
                  </a:lnTo>
                  <a:lnTo>
                    <a:pt x="16" y="20"/>
                  </a:lnTo>
                  <a:lnTo>
                    <a:pt x="10" y="32"/>
                  </a:lnTo>
                  <a:lnTo>
                    <a:pt x="4" y="50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2" y="62"/>
                  </a:lnTo>
                  <a:lnTo>
                    <a:pt x="24" y="54"/>
                  </a:lnTo>
                  <a:lnTo>
                    <a:pt x="32" y="52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4" y="52"/>
                  </a:lnTo>
                  <a:lnTo>
                    <a:pt x="24" y="58"/>
                  </a:lnTo>
                  <a:lnTo>
                    <a:pt x="14" y="68"/>
                  </a:lnTo>
                  <a:lnTo>
                    <a:pt x="8" y="76"/>
                  </a:lnTo>
                  <a:lnTo>
                    <a:pt x="4" y="84"/>
                  </a:lnTo>
                  <a:lnTo>
                    <a:pt x="4" y="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9" name="Freeform 110"/>
            <p:cNvSpPr>
              <a:spLocks/>
            </p:cNvSpPr>
            <p:nvPr/>
          </p:nvSpPr>
          <p:spPr bwMode="auto">
            <a:xfrm>
              <a:off x="5646821" y="276726"/>
              <a:ext cx="770021" cy="705853"/>
            </a:xfrm>
            <a:custGeom>
              <a:avLst/>
              <a:gdLst/>
              <a:ahLst/>
              <a:cxnLst>
                <a:cxn ang="0">
                  <a:pos x="92" y="16"/>
                </a:cxn>
                <a:cxn ang="0">
                  <a:pos x="92" y="16"/>
                </a:cxn>
                <a:cxn ang="0">
                  <a:pos x="96" y="24"/>
                </a:cxn>
                <a:cxn ang="0">
                  <a:pos x="96" y="30"/>
                </a:cxn>
                <a:cxn ang="0">
                  <a:pos x="92" y="36"/>
                </a:cxn>
                <a:cxn ang="0">
                  <a:pos x="88" y="42"/>
                </a:cxn>
                <a:cxn ang="0">
                  <a:pos x="82" y="46"/>
                </a:cxn>
                <a:cxn ang="0">
                  <a:pos x="76" y="50"/>
                </a:cxn>
                <a:cxn ang="0">
                  <a:pos x="70" y="50"/>
                </a:cxn>
                <a:cxn ang="0">
                  <a:pos x="66" y="50"/>
                </a:cxn>
                <a:cxn ang="0">
                  <a:pos x="66" y="50"/>
                </a:cxn>
                <a:cxn ang="0">
                  <a:pos x="68" y="54"/>
                </a:cxn>
                <a:cxn ang="0">
                  <a:pos x="68" y="64"/>
                </a:cxn>
                <a:cxn ang="0">
                  <a:pos x="68" y="70"/>
                </a:cxn>
                <a:cxn ang="0">
                  <a:pos x="66" y="74"/>
                </a:cxn>
                <a:cxn ang="0">
                  <a:pos x="60" y="80"/>
                </a:cxn>
                <a:cxn ang="0">
                  <a:pos x="54" y="84"/>
                </a:cxn>
                <a:cxn ang="0">
                  <a:pos x="54" y="84"/>
                </a:cxn>
                <a:cxn ang="0">
                  <a:pos x="44" y="86"/>
                </a:cxn>
                <a:cxn ang="0">
                  <a:pos x="38" y="88"/>
                </a:cxn>
                <a:cxn ang="0">
                  <a:pos x="32" y="86"/>
                </a:cxn>
                <a:cxn ang="0">
                  <a:pos x="28" y="84"/>
                </a:cxn>
                <a:cxn ang="0">
                  <a:pos x="24" y="80"/>
                </a:cxn>
                <a:cxn ang="0">
                  <a:pos x="22" y="74"/>
                </a:cxn>
                <a:cxn ang="0">
                  <a:pos x="18" y="62"/>
                </a:cxn>
                <a:cxn ang="0">
                  <a:pos x="16" y="48"/>
                </a:cxn>
                <a:cxn ang="0">
                  <a:pos x="14" y="36"/>
                </a:cxn>
                <a:cxn ang="0">
                  <a:pos x="8" y="24"/>
                </a:cxn>
                <a:cxn ang="0">
                  <a:pos x="4" y="2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18" y="20"/>
                </a:cxn>
                <a:cxn ang="0">
                  <a:pos x="34" y="24"/>
                </a:cxn>
                <a:cxn ang="0">
                  <a:pos x="42" y="28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46" y="30"/>
                </a:cxn>
                <a:cxn ang="0">
                  <a:pos x="40" y="22"/>
                </a:cxn>
                <a:cxn ang="0">
                  <a:pos x="34" y="18"/>
                </a:cxn>
                <a:cxn ang="0">
                  <a:pos x="26" y="14"/>
                </a:cxn>
                <a:cxn ang="0">
                  <a:pos x="18" y="12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18" y="6"/>
                </a:cxn>
                <a:cxn ang="0">
                  <a:pos x="42" y="2"/>
                </a:cxn>
                <a:cxn ang="0">
                  <a:pos x="58" y="0"/>
                </a:cxn>
                <a:cxn ang="0">
                  <a:pos x="72" y="2"/>
                </a:cxn>
                <a:cxn ang="0">
                  <a:pos x="84" y="8"/>
                </a:cxn>
                <a:cxn ang="0">
                  <a:pos x="88" y="12"/>
                </a:cxn>
                <a:cxn ang="0">
                  <a:pos x="92" y="16"/>
                </a:cxn>
                <a:cxn ang="0">
                  <a:pos x="92" y="16"/>
                </a:cxn>
              </a:cxnLst>
              <a:rect l="0" t="0" r="r" b="b"/>
              <a:pathLst>
                <a:path w="96" h="88">
                  <a:moveTo>
                    <a:pt x="92" y="16"/>
                  </a:moveTo>
                  <a:lnTo>
                    <a:pt x="92" y="16"/>
                  </a:lnTo>
                  <a:lnTo>
                    <a:pt x="96" y="24"/>
                  </a:lnTo>
                  <a:lnTo>
                    <a:pt x="96" y="30"/>
                  </a:lnTo>
                  <a:lnTo>
                    <a:pt x="92" y="36"/>
                  </a:lnTo>
                  <a:lnTo>
                    <a:pt x="88" y="42"/>
                  </a:lnTo>
                  <a:lnTo>
                    <a:pt x="82" y="46"/>
                  </a:lnTo>
                  <a:lnTo>
                    <a:pt x="76" y="50"/>
                  </a:lnTo>
                  <a:lnTo>
                    <a:pt x="70" y="50"/>
                  </a:lnTo>
                  <a:lnTo>
                    <a:pt x="66" y="50"/>
                  </a:lnTo>
                  <a:lnTo>
                    <a:pt x="66" y="50"/>
                  </a:lnTo>
                  <a:lnTo>
                    <a:pt x="68" y="54"/>
                  </a:lnTo>
                  <a:lnTo>
                    <a:pt x="68" y="64"/>
                  </a:lnTo>
                  <a:lnTo>
                    <a:pt x="68" y="70"/>
                  </a:lnTo>
                  <a:lnTo>
                    <a:pt x="66" y="74"/>
                  </a:lnTo>
                  <a:lnTo>
                    <a:pt x="60" y="80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4" y="86"/>
                  </a:lnTo>
                  <a:lnTo>
                    <a:pt x="38" y="88"/>
                  </a:lnTo>
                  <a:lnTo>
                    <a:pt x="32" y="86"/>
                  </a:lnTo>
                  <a:lnTo>
                    <a:pt x="28" y="84"/>
                  </a:lnTo>
                  <a:lnTo>
                    <a:pt x="24" y="80"/>
                  </a:lnTo>
                  <a:lnTo>
                    <a:pt x="22" y="74"/>
                  </a:lnTo>
                  <a:lnTo>
                    <a:pt x="18" y="62"/>
                  </a:lnTo>
                  <a:lnTo>
                    <a:pt x="16" y="48"/>
                  </a:lnTo>
                  <a:lnTo>
                    <a:pt x="14" y="36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8" y="20"/>
                  </a:lnTo>
                  <a:lnTo>
                    <a:pt x="34" y="24"/>
                  </a:lnTo>
                  <a:lnTo>
                    <a:pt x="42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6" y="30"/>
                  </a:lnTo>
                  <a:lnTo>
                    <a:pt x="40" y="22"/>
                  </a:lnTo>
                  <a:lnTo>
                    <a:pt x="34" y="18"/>
                  </a:lnTo>
                  <a:lnTo>
                    <a:pt x="26" y="14"/>
                  </a:lnTo>
                  <a:lnTo>
                    <a:pt x="18" y="12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18" y="6"/>
                  </a:lnTo>
                  <a:lnTo>
                    <a:pt x="42" y="2"/>
                  </a:lnTo>
                  <a:lnTo>
                    <a:pt x="58" y="0"/>
                  </a:lnTo>
                  <a:lnTo>
                    <a:pt x="72" y="2"/>
                  </a:lnTo>
                  <a:lnTo>
                    <a:pt x="84" y="8"/>
                  </a:lnTo>
                  <a:lnTo>
                    <a:pt x="88" y="12"/>
                  </a:lnTo>
                  <a:lnTo>
                    <a:pt x="92" y="16"/>
                  </a:lnTo>
                  <a:lnTo>
                    <a:pt x="9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0" name="Freeform 111"/>
            <p:cNvSpPr>
              <a:spLocks/>
            </p:cNvSpPr>
            <p:nvPr/>
          </p:nvSpPr>
          <p:spPr bwMode="auto">
            <a:xfrm>
              <a:off x="4973053" y="453189"/>
              <a:ext cx="737937" cy="689811"/>
            </a:xfrm>
            <a:custGeom>
              <a:avLst/>
              <a:gdLst/>
              <a:ahLst/>
              <a:cxnLst>
                <a:cxn ang="0">
                  <a:pos x="74" y="4"/>
                </a:cxn>
                <a:cxn ang="0">
                  <a:pos x="74" y="4"/>
                </a:cxn>
                <a:cxn ang="0">
                  <a:pos x="76" y="6"/>
                </a:cxn>
                <a:cxn ang="0">
                  <a:pos x="82" y="14"/>
                </a:cxn>
                <a:cxn ang="0">
                  <a:pos x="88" y="26"/>
                </a:cxn>
                <a:cxn ang="0">
                  <a:pos x="92" y="36"/>
                </a:cxn>
                <a:cxn ang="0">
                  <a:pos x="92" y="46"/>
                </a:cxn>
                <a:cxn ang="0">
                  <a:pos x="92" y="46"/>
                </a:cxn>
                <a:cxn ang="0">
                  <a:pos x="92" y="54"/>
                </a:cxn>
                <a:cxn ang="0">
                  <a:pos x="92" y="62"/>
                </a:cxn>
                <a:cxn ang="0">
                  <a:pos x="88" y="68"/>
                </a:cxn>
                <a:cxn ang="0">
                  <a:pos x="84" y="74"/>
                </a:cxn>
                <a:cxn ang="0">
                  <a:pos x="80" y="78"/>
                </a:cxn>
                <a:cxn ang="0">
                  <a:pos x="74" y="82"/>
                </a:cxn>
                <a:cxn ang="0">
                  <a:pos x="66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6"/>
                </a:cxn>
                <a:cxn ang="0">
                  <a:pos x="46" y="84"/>
                </a:cxn>
                <a:cxn ang="0">
                  <a:pos x="40" y="80"/>
                </a:cxn>
                <a:cxn ang="0">
                  <a:pos x="38" y="74"/>
                </a:cxn>
                <a:cxn ang="0">
                  <a:pos x="38" y="72"/>
                </a:cxn>
                <a:cxn ang="0">
                  <a:pos x="38" y="72"/>
                </a:cxn>
                <a:cxn ang="0">
                  <a:pos x="32" y="74"/>
                </a:cxn>
                <a:cxn ang="0">
                  <a:pos x="22" y="76"/>
                </a:cxn>
                <a:cxn ang="0">
                  <a:pos x="16" y="76"/>
                </a:cxn>
                <a:cxn ang="0">
                  <a:pos x="10" y="76"/>
                </a:cxn>
                <a:cxn ang="0">
                  <a:pos x="4" y="72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0" y="48"/>
                </a:cxn>
                <a:cxn ang="0">
                  <a:pos x="4" y="42"/>
                </a:cxn>
                <a:cxn ang="0">
                  <a:pos x="12" y="34"/>
                </a:cxn>
                <a:cxn ang="0">
                  <a:pos x="22" y="26"/>
                </a:cxn>
                <a:cxn ang="0">
                  <a:pos x="48" y="14"/>
                </a:cxn>
                <a:cxn ang="0">
                  <a:pos x="56" y="8"/>
                </a:cxn>
                <a:cxn ang="0">
                  <a:pos x="60" y="4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64" y="4"/>
                </a:cxn>
                <a:cxn ang="0">
                  <a:pos x="64" y="12"/>
                </a:cxn>
                <a:cxn ang="0">
                  <a:pos x="62" y="26"/>
                </a:cxn>
                <a:cxn ang="0">
                  <a:pos x="60" y="32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8" y="38"/>
                </a:cxn>
                <a:cxn ang="0">
                  <a:pos x="64" y="32"/>
                </a:cxn>
                <a:cxn ang="0">
                  <a:pos x="70" y="20"/>
                </a:cxn>
                <a:cxn ang="0">
                  <a:pos x="74" y="4"/>
                </a:cxn>
                <a:cxn ang="0">
                  <a:pos x="74" y="4"/>
                </a:cxn>
              </a:cxnLst>
              <a:rect l="0" t="0" r="r" b="b"/>
              <a:pathLst>
                <a:path w="92" h="86">
                  <a:moveTo>
                    <a:pt x="74" y="4"/>
                  </a:moveTo>
                  <a:lnTo>
                    <a:pt x="74" y="4"/>
                  </a:lnTo>
                  <a:lnTo>
                    <a:pt x="76" y="6"/>
                  </a:lnTo>
                  <a:lnTo>
                    <a:pt x="82" y="14"/>
                  </a:lnTo>
                  <a:lnTo>
                    <a:pt x="88" y="26"/>
                  </a:lnTo>
                  <a:lnTo>
                    <a:pt x="92" y="3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54"/>
                  </a:lnTo>
                  <a:lnTo>
                    <a:pt x="92" y="62"/>
                  </a:lnTo>
                  <a:lnTo>
                    <a:pt x="88" y="68"/>
                  </a:lnTo>
                  <a:lnTo>
                    <a:pt x="84" y="74"/>
                  </a:lnTo>
                  <a:lnTo>
                    <a:pt x="80" y="78"/>
                  </a:lnTo>
                  <a:lnTo>
                    <a:pt x="74" y="82"/>
                  </a:lnTo>
                  <a:lnTo>
                    <a:pt x="66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6"/>
                  </a:lnTo>
                  <a:lnTo>
                    <a:pt x="46" y="84"/>
                  </a:lnTo>
                  <a:lnTo>
                    <a:pt x="40" y="80"/>
                  </a:lnTo>
                  <a:lnTo>
                    <a:pt x="38" y="74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2" y="74"/>
                  </a:lnTo>
                  <a:lnTo>
                    <a:pt x="22" y="76"/>
                  </a:lnTo>
                  <a:lnTo>
                    <a:pt x="16" y="76"/>
                  </a:lnTo>
                  <a:lnTo>
                    <a:pt x="10" y="76"/>
                  </a:lnTo>
                  <a:lnTo>
                    <a:pt x="4" y="72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4" y="42"/>
                  </a:lnTo>
                  <a:lnTo>
                    <a:pt x="12" y="34"/>
                  </a:lnTo>
                  <a:lnTo>
                    <a:pt x="22" y="26"/>
                  </a:lnTo>
                  <a:lnTo>
                    <a:pt x="48" y="14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4" y="4"/>
                  </a:lnTo>
                  <a:lnTo>
                    <a:pt x="64" y="12"/>
                  </a:lnTo>
                  <a:lnTo>
                    <a:pt x="62" y="26"/>
                  </a:lnTo>
                  <a:lnTo>
                    <a:pt x="60" y="32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8" y="38"/>
                  </a:lnTo>
                  <a:lnTo>
                    <a:pt x="64" y="32"/>
                  </a:lnTo>
                  <a:lnTo>
                    <a:pt x="70" y="20"/>
                  </a:lnTo>
                  <a:lnTo>
                    <a:pt x="74" y="4"/>
                  </a:lnTo>
                  <a:lnTo>
                    <a:pt x="7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1" name="Freeform 112"/>
            <p:cNvSpPr>
              <a:spLocks/>
            </p:cNvSpPr>
            <p:nvPr/>
          </p:nvSpPr>
          <p:spPr bwMode="auto">
            <a:xfrm>
              <a:off x="4572000" y="36095"/>
              <a:ext cx="802105" cy="721895"/>
            </a:xfrm>
            <a:custGeom>
              <a:avLst/>
              <a:gdLst/>
              <a:ahLst/>
              <a:cxnLst>
                <a:cxn ang="0">
                  <a:pos x="98" y="40"/>
                </a:cxn>
                <a:cxn ang="0">
                  <a:pos x="98" y="40"/>
                </a:cxn>
                <a:cxn ang="0">
                  <a:pos x="94" y="48"/>
                </a:cxn>
                <a:cxn ang="0">
                  <a:pos x="80" y="64"/>
                </a:cxn>
                <a:cxn ang="0">
                  <a:pos x="70" y="72"/>
                </a:cxn>
                <a:cxn ang="0">
                  <a:pos x="58" y="80"/>
                </a:cxn>
                <a:cxn ang="0">
                  <a:pos x="48" y="88"/>
                </a:cxn>
                <a:cxn ang="0">
                  <a:pos x="34" y="90"/>
                </a:cxn>
                <a:cxn ang="0">
                  <a:pos x="34" y="90"/>
                </a:cxn>
                <a:cxn ang="0">
                  <a:pos x="24" y="90"/>
                </a:cxn>
                <a:cxn ang="0">
                  <a:pos x="14" y="88"/>
                </a:cxn>
                <a:cxn ang="0">
                  <a:pos x="6" y="84"/>
                </a:cxn>
                <a:cxn ang="0">
                  <a:pos x="2" y="78"/>
                </a:cxn>
                <a:cxn ang="0">
                  <a:pos x="0" y="70"/>
                </a:cxn>
                <a:cxn ang="0">
                  <a:pos x="2" y="62"/>
                </a:cxn>
                <a:cxn ang="0">
                  <a:pos x="6" y="54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10" y="46"/>
                </a:cxn>
                <a:cxn ang="0">
                  <a:pos x="6" y="36"/>
                </a:cxn>
                <a:cxn ang="0">
                  <a:pos x="4" y="32"/>
                </a:cxn>
                <a:cxn ang="0">
                  <a:pos x="4" y="26"/>
                </a:cxn>
                <a:cxn ang="0">
                  <a:pos x="8" y="18"/>
                </a:cxn>
                <a:cxn ang="0">
                  <a:pos x="14" y="12"/>
                </a:cxn>
                <a:cxn ang="0">
                  <a:pos x="14" y="12"/>
                </a:cxn>
                <a:cxn ang="0">
                  <a:pos x="20" y="6"/>
                </a:cxn>
                <a:cxn ang="0">
                  <a:pos x="26" y="4"/>
                </a:cxn>
                <a:cxn ang="0">
                  <a:pos x="30" y="2"/>
                </a:cxn>
                <a:cxn ang="0">
                  <a:pos x="36" y="0"/>
                </a:cxn>
                <a:cxn ang="0">
                  <a:pos x="46" y="2"/>
                </a:cxn>
                <a:cxn ang="0">
                  <a:pos x="56" y="8"/>
                </a:cxn>
                <a:cxn ang="0">
                  <a:pos x="78" y="20"/>
                </a:cxn>
                <a:cxn ang="0">
                  <a:pos x="88" y="26"/>
                </a:cxn>
                <a:cxn ang="0">
                  <a:pos x="100" y="28"/>
                </a:cxn>
                <a:cxn ang="0">
                  <a:pos x="100" y="28"/>
                </a:cxn>
                <a:cxn ang="0">
                  <a:pos x="82" y="36"/>
                </a:cxn>
                <a:cxn ang="0">
                  <a:pos x="66" y="42"/>
                </a:cxn>
                <a:cxn ang="0">
                  <a:pos x="52" y="46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62" y="48"/>
                </a:cxn>
                <a:cxn ang="0">
                  <a:pos x="78" y="46"/>
                </a:cxn>
                <a:cxn ang="0">
                  <a:pos x="98" y="40"/>
                </a:cxn>
                <a:cxn ang="0">
                  <a:pos x="98" y="40"/>
                </a:cxn>
              </a:cxnLst>
              <a:rect l="0" t="0" r="r" b="b"/>
              <a:pathLst>
                <a:path w="100" h="90">
                  <a:moveTo>
                    <a:pt x="98" y="40"/>
                  </a:moveTo>
                  <a:lnTo>
                    <a:pt x="98" y="40"/>
                  </a:lnTo>
                  <a:lnTo>
                    <a:pt x="94" y="48"/>
                  </a:lnTo>
                  <a:lnTo>
                    <a:pt x="80" y="64"/>
                  </a:lnTo>
                  <a:lnTo>
                    <a:pt x="70" y="72"/>
                  </a:lnTo>
                  <a:lnTo>
                    <a:pt x="58" y="80"/>
                  </a:lnTo>
                  <a:lnTo>
                    <a:pt x="48" y="88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24" y="90"/>
                  </a:lnTo>
                  <a:lnTo>
                    <a:pt x="14" y="88"/>
                  </a:lnTo>
                  <a:lnTo>
                    <a:pt x="6" y="84"/>
                  </a:lnTo>
                  <a:lnTo>
                    <a:pt x="2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6" y="5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0" y="46"/>
                  </a:lnTo>
                  <a:lnTo>
                    <a:pt x="6" y="36"/>
                  </a:lnTo>
                  <a:lnTo>
                    <a:pt x="4" y="32"/>
                  </a:lnTo>
                  <a:lnTo>
                    <a:pt x="4" y="26"/>
                  </a:lnTo>
                  <a:lnTo>
                    <a:pt x="8" y="18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20" y="6"/>
                  </a:lnTo>
                  <a:lnTo>
                    <a:pt x="26" y="4"/>
                  </a:lnTo>
                  <a:lnTo>
                    <a:pt x="30" y="2"/>
                  </a:lnTo>
                  <a:lnTo>
                    <a:pt x="36" y="0"/>
                  </a:lnTo>
                  <a:lnTo>
                    <a:pt x="46" y="2"/>
                  </a:lnTo>
                  <a:lnTo>
                    <a:pt x="56" y="8"/>
                  </a:lnTo>
                  <a:lnTo>
                    <a:pt x="78" y="20"/>
                  </a:lnTo>
                  <a:lnTo>
                    <a:pt x="88" y="26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82" y="36"/>
                  </a:lnTo>
                  <a:lnTo>
                    <a:pt x="66" y="42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62" y="48"/>
                  </a:lnTo>
                  <a:lnTo>
                    <a:pt x="78" y="46"/>
                  </a:lnTo>
                  <a:lnTo>
                    <a:pt x="98" y="40"/>
                  </a:lnTo>
                  <a:lnTo>
                    <a:pt x="98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2" name="Freeform 113"/>
            <p:cNvSpPr>
              <a:spLocks/>
            </p:cNvSpPr>
            <p:nvPr/>
          </p:nvSpPr>
          <p:spPr bwMode="auto">
            <a:xfrm>
              <a:off x="5053263" y="-589547"/>
              <a:ext cx="770021" cy="705853"/>
            </a:xfrm>
            <a:custGeom>
              <a:avLst/>
              <a:gdLst/>
              <a:ahLst/>
              <a:cxnLst>
                <a:cxn ang="0">
                  <a:pos x="72" y="88"/>
                </a:cxn>
                <a:cxn ang="0">
                  <a:pos x="72" y="88"/>
                </a:cxn>
                <a:cxn ang="0">
                  <a:pos x="76" y="68"/>
                </a:cxn>
                <a:cxn ang="0">
                  <a:pos x="82" y="4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94" y="24"/>
                </a:cxn>
                <a:cxn ang="0">
                  <a:pos x="96" y="18"/>
                </a:cxn>
                <a:cxn ang="0">
                  <a:pos x="94" y="12"/>
                </a:cxn>
                <a:cxn ang="0">
                  <a:pos x="92" y="8"/>
                </a:cxn>
                <a:cxn ang="0">
                  <a:pos x="88" y="4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0" y="2"/>
                </a:cxn>
                <a:cxn ang="0">
                  <a:pos x="50" y="8"/>
                </a:cxn>
                <a:cxn ang="0">
                  <a:pos x="46" y="16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38" y="18"/>
                </a:cxn>
                <a:cxn ang="0">
                  <a:pos x="26" y="18"/>
                </a:cxn>
                <a:cxn ang="0">
                  <a:pos x="20" y="20"/>
                </a:cxn>
                <a:cxn ang="0">
                  <a:pos x="14" y="22"/>
                </a:cxn>
                <a:cxn ang="0">
                  <a:pos x="8" y="26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40"/>
                </a:cxn>
                <a:cxn ang="0">
                  <a:pos x="0" y="48"/>
                </a:cxn>
                <a:cxn ang="0">
                  <a:pos x="0" y="56"/>
                </a:cxn>
                <a:cxn ang="0">
                  <a:pos x="2" y="64"/>
                </a:cxn>
                <a:cxn ang="0">
                  <a:pos x="8" y="72"/>
                </a:cxn>
                <a:cxn ang="0">
                  <a:pos x="20" y="78"/>
                </a:cxn>
                <a:cxn ang="0">
                  <a:pos x="34" y="84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52" y="86"/>
                </a:cxn>
                <a:cxn ang="0">
                  <a:pos x="48" y="80"/>
                </a:cxn>
                <a:cxn ang="0">
                  <a:pos x="46" y="70"/>
                </a:cxn>
                <a:cxn ang="0">
                  <a:pos x="46" y="62"/>
                </a:cxn>
                <a:cxn ang="0">
                  <a:pos x="48" y="56"/>
                </a:cxn>
                <a:cxn ang="0">
                  <a:pos x="48" y="56"/>
                </a:cxn>
                <a:cxn ang="0">
                  <a:pos x="54" y="68"/>
                </a:cxn>
                <a:cxn ang="0">
                  <a:pos x="62" y="78"/>
                </a:cxn>
                <a:cxn ang="0">
                  <a:pos x="72" y="88"/>
                </a:cxn>
                <a:cxn ang="0">
                  <a:pos x="72" y="88"/>
                </a:cxn>
              </a:cxnLst>
              <a:rect l="0" t="0" r="r" b="b"/>
              <a:pathLst>
                <a:path w="96" h="88">
                  <a:moveTo>
                    <a:pt x="72" y="88"/>
                  </a:moveTo>
                  <a:lnTo>
                    <a:pt x="72" y="88"/>
                  </a:lnTo>
                  <a:lnTo>
                    <a:pt x="76" y="68"/>
                  </a:lnTo>
                  <a:lnTo>
                    <a:pt x="82" y="4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4" y="24"/>
                  </a:lnTo>
                  <a:lnTo>
                    <a:pt x="96" y="18"/>
                  </a:lnTo>
                  <a:lnTo>
                    <a:pt x="94" y="12"/>
                  </a:lnTo>
                  <a:lnTo>
                    <a:pt x="92" y="8"/>
                  </a:lnTo>
                  <a:lnTo>
                    <a:pt x="88" y="4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2"/>
                  </a:lnTo>
                  <a:lnTo>
                    <a:pt x="50" y="8"/>
                  </a:lnTo>
                  <a:lnTo>
                    <a:pt x="46" y="16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38" y="18"/>
                  </a:lnTo>
                  <a:lnTo>
                    <a:pt x="26" y="18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8" y="2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40"/>
                  </a:lnTo>
                  <a:lnTo>
                    <a:pt x="0" y="48"/>
                  </a:lnTo>
                  <a:lnTo>
                    <a:pt x="0" y="56"/>
                  </a:lnTo>
                  <a:lnTo>
                    <a:pt x="2" y="64"/>
                  </a:lnTo>
                  <a:lnTo>
                    <a:pt x="8" y="72"/>
                  </a:lnTo>
                  <a:lnTo>
                    <a:pt x="20" y="78"/>
                  </a:lnTo>
                  <a:lnTo>
                    <a:pt x="34" y="84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52" y="86"/>
                  </a:lnTo>
                  <a:lnTo>
                    <a:pt x="48" y="80"/>
                  </a:lnTo>
                  <a:lnTo>
                    <a:pt x="46" y="70"/>
                  </a:lnTo>
                  <a:lnTo>
                    <a:pt x="46" y="62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54" y="68"/>
                  </a:lnTo>
                  <a:lnTo>
                    <a:pt x="62" y="78"/>
                  </a:lnTo>
                  <a:lnTo>
                    <a:pt x="72" y="88"/>
                  </a:lnTo>
                  <a:lnTo>
                    <a:pt x="72" y="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3" name="Freeform 114"/>
            <p:cNvSpPr>
              <a:spLocks/>
            </p:cNvSpPr>
            <p:nvPr/>
          </p:nvSpPr>
          <p:spPr bwMode="auto">
            <a:xfrm>
              <a:off x="5438274" y="212558"/>
              <a:ext cx="192505" cy="176463"/>
            </a:xfrm>
            <a:custGeom>
              <a:avLst/>
              <a:gdLst/>
              <a:ahLst/>
              <a:cxnLst>
                <a:cxn ang="0">
                  <a:pos x="24" y="12"/>
                </a:cxn>
                <a:cxn ang="0">
                  <a:pos x="24" y="12"/>
                </a:cxn>
                <a:cxn ang="0">
                  <a:pos x="22" y="16"/>
                </a:cxn>
                <a:cxn ang="0">
                  <a:pos x="18" y="18"/>
                </a:cxn>
                <a:cxn ang="0">
                  <a:pos x="14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6" y="20"/>
                </a:cxn>
                <a:cxn ang="0">
                  <a:pos x="2" y="18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6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22" y="4"/>
                </a:cxn>
                <a:cxn ang="0">
                  <a:pos x="24" y="6"/>
                </a:cxn>
                <a:cxn ang="0">
                  <a:pos x="24" y="12"/>
                </a:cxn>
                <a:cxn ang="0">
                  <a:pos x="24" y="12"/>
                </a:cxn>
              </a:cxnLst>
              <a:rect l="0" t="0" r="r" b="b"/>
              <a:pathLst>
                <a:path w="24" h="22">
                  <a:moveTo>
                    <a:pt x="24" y="12"/>
                  </a:moveTo>
                  <a:lnTo>
                    <a:pt x="24" y="12"/>
                  </a:lnTo>
                  <a:lnTo>
                    <a:pt x="22" y="16"/>
                  </a:lnTo>
                  <a:lnTo>
                    <a:pt x="18" y="18"/>
                  </a:lnTo>
                  <a:lnTo>
                    <a:pt x="14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6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4" name="Freeform 115"/>
            <p:cNvSpPr>
              <a:spLocks/>
            </p:cNvSpPr>
            <p:nvPr/>
          </p:nvSpPr>
          <p:spPr bwMode="auto">
            <a:xfrm>
              <a:off x="8181474" y="2570747"/>
              <a:ext cx="529389" cy="513347"/>
            </a:xfrm>
            <a:custGeom>
              <a:avLst/>
              <a:gdLst/>
              <a:ahLst/>
              <a:cxnLst>
                <a:cxn ang="0">
                  <a:pos x="36" y="64"/>
                </a:cxn>
                <a:cxn ang="0">
                  <a:pos x="36" y="64"/>
                </a:cxn>
                <a:cxn ang="0">
                  <a:pos x="44" y="52"/>
                </a:cxn>
                <a:cxn ang="0">
                  <a:pos x="52" y="40"/>
                </a:cxn>
                <a:cxn ang="0">
                  <a:pos x="62" y="30"/>
                </a:cxn>
                <a:cxn ang="0">
                  <a:pos x="62" y="30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56" y="2"/>
                </a:cxn>
                <a:cxn ang="0">
                  <a:pos x="56" y="2"/>
                </a:cxn>
                <a:cxn ang="0">
                  <a:pos x="52" y="0"/>
                </a:cxn>
                <a:cxn ang="0">
                  <a:pos x="48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2" y="6"/>
                </a:cxn>
                <a:cxn ang="0">
                  <a:pos x="24" y="2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2" y="38"/>
                </a:cxn>
                <a:cxn ang="0">
                  <a:pos x="8" y="44"/>
                </a:cxn>
                <a:cxn ang="0">
                  <a:pos x="16" y="54"/>
                </a:cxn>
                <a:cxn ang="0">
                  <a:pos x="26" y="62"/>
                </a:cxn>
                <a:cxn ang="0">
                  <a:pos x="26" y="62"/>
                </a:cxn>
                <a:cxn ang="0">
                  <a:pos x="26" y="54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6" y="64"/>
                </a:cxn>
                <a:cxn ang="0">
                  <a:pos x="36" y="64"/>
                </a:cxn>
              </a:cxnLst>
              <a:rect l="0" t="0" r="r" b="b"/>
              <a:pathLst>
                <a:path w="66" h="64">
                  <a:moveTo>
                    <a:pt x="36" y="64"/>
                  </a:moveTo>
                  <a:lnTo>
                    <a:pt x="36" y="64"/>
                  </a:lnTo>
                  <a:lnTo>
                    <a:pt x="44" y="52"/>
                  </a:lnTo>
                  <a:lnTo>
                    <a:pt x="52" y="40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24" y="2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8" y="44"/>
                  </a:lnTo>
                  <a:lnTo>
                    <a:pt x="16" y="54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6" y="54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6" y="64"/>
                  </a:lnTo>
                  <a:lnTo>
                    <a:pt x="36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5" name="Freeform 116"/>
            <p:cNvSpPr>
              <a:spLocks/>
            </p:cNvSpPr>
            <p:nvPr/>
          </p:nvSpPr>
          <p:spPr bwMode="auto">
            <a:xfrm>
              <a:off x="7844589" y="2923674"/>
              <a:ext cx="513347" cy="561474"/>
            </a:xfrm>
            <a:custGeom>
              <a:avLst/>
              <a:gdLst/>
              <a:ahLst/>
              <a:cxnLst>
                <a:cxn ang="0">
                  <a:pos x="64" y="28"/>
                </a:cxn>
                <a:cxn ang="0">
                  <a:pos x="64" y="28"/>
                </a:cxn>
                <a:cxn ang="0">
                  <a:pos x="52" y="22"/>
                </a:cxn>
                <a:cxn ang="0">
                  <a:pos x="42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18" y="0"/>
                </a:cxn>
                <a:cxn ang="0">
                  <a:pos x="12" y="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2" y="46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4" y="64"/>
                </a:cxn>
                <a:cxn ang="0">
                  <a:pos x="4" y="64"/>
                </a:cxn>
                <a:cxn ang="0">
                  <a:pos x="8" y="68"/>
                </a:cxn>
                <a:cxn ang="0">
                  <a:pos x="12" y="70"/>
                </a:cxn>
                <a:cxn ang="0">
                  <a:pos x="18" y="70"/>
                </a:cxn>
                <a:cxn ang="0">
                  <a:pos x="24" y="68"/>
                </a:cxn>
                <a:cxn ang="0">
                  <a:pos x="32" y="66"/>
                </a:cxn>
                <a:cxn ang="0">
                  <a:pos x="40" y="60"/>
                </a:cxn>
                <a:cxn ang="0">
                  <a:pos x="50" y="52"/>
                </a:cxn>
                <a:cxn ang="0">
                  <a:pos x="60" y="40"/>
                </a:cxn>
                <a:cxn ang="0">
                  <a:pos x="60" y="40"/>
                </a:cxn>
                <a:cxn ang="0">
                  <a:pos x="52" y="42"/>
                </a:cxn>
                <a:cxn ang="0">
                  <a:pos x="44" y="42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46" y="38"/>
                </a:cxn>
                <a:cxn ang="0">
                  <a:pos x="56" y="34"/>
                </a:cxn>
                <a:cxn ang="0">
                  <a:pos x="64" y="28"/>
                </a:cxn>
                <a:cxn ang="0">
                  <a:pos x="64" y="28"/>
                </a:cxn>
              </a:cxnLst>
              <a:rect l="0" t="0" r="r" b="b"/>
              <a:pathLst>
                <a:path w="64" h="70">
                  <a:moveTo>
                    <a:pt x="64" y="28"/>
                  </a:moveTo>
                  <a:lnTo>
                    <a:pt x="64" y="28"/>
                  </a:lnTo>
                  <a:lnTo>
                    <a:pt x="52" y="22"/>
                  </a:lnTo>
                  <a:lnTo>
                    <a:pt x="42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2" y="46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8" y="68"/>
                  </a:lnTo>
                  <a:lnTo>
                    <a:pt x="12" y="70"/>
                  </a:lnTo>
                  <a:lnTo>
                    <a:pt x="18" y="70"/>
                  </a:lnTo>
                  <a:lnTo>
                    <a:pt x="24" y="68"/>
                  </a:lnTo>
                  <a:lnTo>
                    <a:pt x="32" y="66"/>
                  </a:lnTo>
                  <a:lnTo>
                    <a:pt x="40" y="60"/>
                  </a:lnTo>
                  <a:lnTo>
                    <a:pt x="50" y="52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52" y="42"/>
                  </a:lnTo>
                  <a:lnTo>
                    <a:pt x="44" y="42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46" y="38"/>
                  </a:lnTo>
                  <a:lnTo>
                    <a:pt x="56" y="34"/>
                  </a:lnTo>
                  <a:lnTo>
                    <a:pt x="64" y="28"/>
                  </a:lnTo>
                  <a:lnTo>
                    <a:pt x="64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6" name="Freeform 117"/>
            <p:cNvSpPr>
              <a:spLocks/>
            </p:cNvSpPr>
            <p:nvPr/>
          </p:nvSpPr>
          <p:spPr bwMode="auto">
            <a:xfrm>
              <a:off x="8149389" y="3244516"/>
              <a:ext cx="529389" cy="529389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4" y="12"/>
                </a:cxn>
                <a:cxn ang="0">
                  <a:pos x="16" y="24"/>
                </a:cxn>
                <a:cxn ang="0">
                  <a:pos x="6" y="34"/>
                </a:cxn>
                <a:cxn ang="0">
                  <a:pos x="6" y="34"/>
                </a:cxn>
                <a:cxn ang="0">
                  <a:pos x="0" y="42"/>
                </a:cxn>
                <a:cxn ang="0">
                  <a:pos x="0" y="50"/>
                </a:cxn>
                <a:cxn ang="0">
                  <a:pos x="4" y="5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64"/>
                </a:cxn>
                <a:cxn ang="0">
                  <a:pos x="18" y="66"/>
                </a:cxn>
                <a:cxn ang="0">
                  <a:pos x="24" y="64"/>
                </a:cxn>
                <a:cxn ang="0">
                  <a:pos x="30" y="58"/>
                </a:cxn>
                <a:cxn ang="0">
                  <a:pos x="30" y="58"/>
                </a:cxn>
                <a:cxn ang="0">
                  <a:pos x="34" y="60"/>
                </a:cxn>
                <a:cxn ang="0">
                  <a:pos x="40" y="64"/>
                </a:cxn>
                <a:cxn ang="0">
                  <a:pos x="50" y="66"/>
                </a:cxn>
                <a:cxn ang="0">
                  <a:pos x="54" y="64"/>
                </a:cxn>
                <a:cxn ang="0">
                  <a:pos x="58" y="62"/>
                </a:cxn>
                <a:cxn ang="0">
                  <a:pos x="58" y="62"/>
                </a:cxn>
                <a:cxn ang="0">
                  <a:pos x="64" y="52"/>
                </a:cxn>
                <a:cxn ang="0">
                  <a:pos x="66" y="46"/>
                </a:cxn>
                <a:cxn ang="0">
                  <a:pos x="66" y="38"/>
                </a:cxn>
                <a:cxn ang="0">
                  <a:pos x="64" y="32"/>
                </a:cxn>
                <a:cxn ang="0">
                  <a:pos x="60" y="22"/>
                </a:cxn>
                <a:cxn ang="0">
                  <a:pos x="52" y="14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4" y="12"/>
                </a:cxn>
                <a:cxn ang="0">
                  <a:pos x="42" y="20"/>
                </a:cxn>
                <a:cxn ang="0">
                  <a:pos x="38" y="30"/>
                </a:cxn>
                <a:cxn ang="0">
                  <a:pos x="38" y="30"/>
                </a:cxn>
                <a:cxn ang="0">
                  <a:pos x="38" y="20"/>
                </a:cxn>
                <a:cxn ang="0">
                  <a:pos x="36" y="1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66" h="66">
                  <a:moveTo>
                    <a:pt x="32" y="0"/>
                  </a:moveTo>
                  <a:lnTo>
                    <a:pt x="32" y="0"/>
                  </a:lnTo>
                  <a:lnTo>
                    <a:pt x="24" y="12"/>
                  </a:lnTo>
                  <a:lnTo>
                    <a:pt x="16" y="24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0" y="42"/>
                  </a:lnTo>
                  <a:lnTo>
                    <a:pt x="0" y="50"/>
                  </a:lnTo>
                  <a:lnTo>
                    <a:pt x="4" y="5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64"/>
                  </a:lnTo>
                  <a:lnTo>
                    <a:pt x="18" y="66"/>
                  </a:lnTo>
                  <a:lnTo>
                    <a:pt x="24" y="64"/>
                  </a:lnTo>
                  <a:lnTo>
                    <a:pt x="30" y="58"/>
                  </a:lnTo>
                  <a:lnTo>
                    <a:pt x="30" y="58"/>
                  </a:lnTo>
                  <a:lnTo>
                    <a:pt x="34" y="60"/>
                  </a:lnTo>
                  <a:lnTo>
                    <a:pt x="40" y="64"/>
                  </a:lnTo>
                  <a:lnTo>
                    <a:pt x="50" y="66"/>
                  </a:lnTo>
                  <a:lnTo>
                    <a:pt x="54" y="64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64" y="52"/>
                  </a:lnTo>
                  <a:lnTo>
                    <a:pt x="66" y="46"/>
                  </a:lnTo>
                  <a:lnTo>
                    <a:pt x="66" y="38"/>
                  </a:lnTo>
                  <a:lnTo>
                    <a:pt x="64" y="32"/>
                  </a:lnTo>
                  <a:lnTo>
                    <a:pt x="60" y="22"/>
                  </a:lnTo>
                  <a:lnTo>
                    <a:pt x="52" y="1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4" y="12"/>
                  </a:lnTo>
                  <a:lnTo>
                    <a:pt x="42" y="20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38" y="20"/>
                  </a:lnTo>
                  <a:lnTo>
                    <a:pt x="36" y="1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7" name="Freeform 118"/>
            <p:cNvSpPr>
              <a:spLocks/>
            </p:cNvSpPr>
            <p:nvPr/>
          </p:nvSpPr>
          <p:spPr bwMode="auto">
            <a:xfrm>
              <a:off x="8518358" y="2907632"/>
              <a:ext cx="529389" cy="561474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10" y="44"/>
                </a:cxn>
                <a:cxn ang="0">
                  <a:pos x="18" y="5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28" y="68"/>
                </a:cxn>
                <a:cxn ang="0">
                  <a:pos x="32" y="70"/>
                </a:cxn>
                <a:cxn ang="0">
                  <a:pos x="40" y="70"/>
                </a:cxn>
                <a:cxn ang="0">
                  <a:pos x="48" y="68"/>
                </a:cxn>
                <a:cxn ang="0">
                  <a:pos x="54" y="62"/>
                </a:cxn>
                <a:cxn ang="0">
                  <a:pos x="54" y="62"/>
                </a:cxn>
                <a:cxn ang="0">
                  <a:pos x="58" y="52"/>
                </a:cxn>
                <a:cxn ang="0">
                  <a:pos x="58" y="46"/>
                </a:cxn>
                <a:cxn ang="0">
                  <a:pos x="54" y="38"/>
                </a:cxn>
                <a:cxn ang="0">
                  <a:pos x="54" y="38"/>
                </a:cxn>
                <a:cxn ang="0">
                  <a:pos x="62" y="28"/>
                </a:cxn>
                <a:cxn ang="0">
                  <a:pos x="66" y="20"/>
                </a:cxn>
                <a:cxn ang="0">
                  <a:pos x="66" y="14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0" y="6"/>
                </a:cxn>
                <a:cxn ang="0">
                  <a:pos x="56" y="2"/>
                </a:cxn>
                <a:cxn ang="0">
                  <a:pos x="50" y="0"/>
                </a:cxn>
                <a:cxn ang="0">
                  <a:pos x="44" y="0"/>
                </a:cxn>
                <a:cxn ang="0">
                  <a:pos x="36" y="2"/>
                </a:cxn>
                <a:cxn ang="0">
                  <a:pos x="28" y="6"/>
                </a:cxn>
                <a:cxn ang="0">
                  <a:pos x="18" y="12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4" y="22"/>
                </a:cxn>
                <a:cxn ang="0">
                  <a:pos x="22" y="2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0" y="30"/>
                </a:cxn>
                <a:cxn ang="0">
                  <a:pos x="10" y="32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66" h="70">
                  <a:moveTo>
                    <a:pt x="0" y="34"/>
                  </a:moveTo>
                  <a:lnTo>
                    <a:pt x="0" y="34"/>
                  </a:lnTo>
                  <a:lnTo>
                    <a:pt x="10" y="44"/>
                  </a:lnTo>
                  <a:lnTo>
                    <a:pt x="18" y="5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8" y="68"/>
                  </a:lnTo>
                  <a:lnTo>
                    <a:pt x="32" y="70"/>
                  </a:lnTo>
                  <a:lnTo>
                    <a:pt x="40" y="70"/>
                  </a:lnTo>
                  <a:lnTo>
                    <a:pt x="48" y="68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58" y="52"/>
                  </a:lnTo>
                  <a:lnTo>
                    <a:pt x="58" y="46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62" y="28"/>
                  </a:lnTo>
                  <a:lnTo>
                    <a:pt x="66" y="20"/>
                  </a:lnTo>
                  <a:lnTo>
                    <a:pt x="66" y="14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0" y="6"/>
                  </a:lnTo>
                  <a:lnTo>
                    <a:pt x="56" y="2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6" y="2"/>
                  </a:lnTo>
                  <a:lnTo>
                    <a:pt x="28" y="6"/>
                  </a:lnTo>
                  <a:lnTo>
                    <a:pt x="18" y="1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4" y="22"/>
                  </a:lnTo>
                  <a:lnTo>
                    <a:pt x="22" y="2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0" y="30"/>
                  </a:lnTo>
                  <a:lnTo>
                    <a:pt x="10" y="32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8" name="Freeform 119"/>
            <p:cNvSpPr>
              <a:spLocks/>
            </p:cNvSpPr>
            <p:nvPr/>
          </p:nvSpPr>
          <p:spPr bwMode="auto">
            <a:xfrm>
              <a:off x="8486274" y="2699084"/>
              <a:ext cx="545432" cy="465221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8" y="0"/>
                </a:cxn>
                <a:cxn ang="0">
                  <a:pos x="60" y="0"/>
                </a:cxn>
                <a:cxn ang="0">
                  <a:pos x="54" y="4"/>
                </a:cxn>
                <a:cxn ang="0">
                  <a:pos x="44" y="8"/>
                </a:cxn>
                <a:cxn ang="0">
                  <a:pos x="32" y="14"/>
                </a:cxn>
                <a:cxn ang="0">
                  <a:pos x="22" y="26"/>
                </a:cxn>
                <a:cxn ang="0">
                  <a:pos x="10" y="40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6" y="50"/>
                </a:cxn>
                <a:cxn ang="0">
                  <a:pos x="22" y="34"/>
                </a:cxn>
                <a:cxn ang="0">
                  <a:pos x="42" y="14"/>
                </a:cxn>
                <a:cxn ang="0">
                  <a:pos x="56" y="6"/>
                </a:cxn>
                <a:cxn ang="0">
                  <a:pos x="68" y="0"/>
                </a:cxn>
                <a:cxn ang="0">
                  <a:pos x="68" y="0"/>
                </a:cxn>
              </a:cxnLst>
              <a:rect l="0" t="0" r="r" b="b"/>
              <a:pathLst>
                <a:path w="68" h="58">
                  <a:moveTo>
                    <a:pt x="68" y="0"/>
                  </a:moveTo>
                  <a:lnTo>
                    <a:pt x="68" y="0"/>
                  </a:lnTo>
                  <a:lnTo>
                    <a:pt x="60" y="0"/>
                  </a:lnTo>
                  <a:lnTo>
                    <a:pt x="54" y="4"/>
                  </a:lnTo>
                  <a:lnTo>
                    <a:pt x="44" y="8"/>
                  </a:lnTo>
                  <a:lnTo>
                    <a:pt x="32" y="14"/>
                  </a:lnTo>
                  <a:lnTo>
                    <a:pt x="22" y="26"/>
                  </a:lnTo>
                  <a:lnTo>
                    <a:pt x="10" y="40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6" y="50"/>
                  </a:lnTo>
                  <a:lnTo>
                    <a:pt x="22" y="34"/>
                  </a:lnTo>
                  <a:lnTo>
                    <a:pt x="42" y="14"/>
                  </a:lnTo>
                  <a:lnTo>
                    <a:pt x="56" y="6"/>
                  </a:lnTo>
                  <a:lnTo>
                    <a:pt x="68" y="0"/>
                  </a:lnTo>
                  <a:lnTo>
                    <a:pt x="6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9" name="Freeform 120"/>
            <p:cNvSpPr>
              <a:spLocks/>
            </p:cNvSpPr>
            <p:nvPr/>
          </p:nvSpPr>
          <p:spPr bwMode="auto">
            <a:xfrm>
              <a:off x="8454189" y="3180347"/>
              <a:ext cx="352926" cy="625642"/>
            </a:xfrm>
            <a:custGeom>
              <a:avLst/>
              <a:gdLst/>
              <a:ahLst/>
              <a:cxnLst>
                <a:cxn ang="0">
                  <a:pos x="44" y="78"/>
                </a:cxn>
                <a:cxn ang="0">
                  <a:pos x="44" y="78"/>
                </a:cxn>
                <a:cxn ang="0">
                  <a:pos x="44" y="70"/>
                </a:cxn>
                <a:cxn ang="0">
                  <a:pos x="44" y="62"/>
                </a:cxn>
                <a:cxn ang="0">
                  <a:pos x="40" y="50"/>
                </a:cxn>
                <a:cxn ang="0">
                  <a:pos x="36" y="38"/>
                </a:cxn>
                <a:cxn ang="0">
                  <a:pos x="28" y="26"/>
                </a:cxn>
                <a:cxn ang="0">
                  <a:pos x="16" y="1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6"/>
                </a:cxn>
                <a:cxn ang="0">
                  <a:pos x="18" y="20"/>
                </a:cxn>
                <a:cxn ang="0">
                  <a:pos x="26" y="32"/>
                </a:cxn>
                <a:cxn ang="0">
                  <a:pos x="34" y="44"/>
                </a:cxn>
                <a:cxn ang="0">
                  <a:pos x="40" y="60"/>
                </a:cxn>
                <a:cxn ang="0">
                  <a:pos x="44" y="78"/>
                </a:cxn>
                <a:cxn ang="0">
                  <a:pos x="44" y="78"/>
                </a:cxn>
              </a:cxnLst>
              <a:rect l="0" t="0" r="r" b="b"/>
              <a:pathLst>
                <a:path w="44" h="78">
                  <a:moveTo>
                    <a:pt x="44" y="78"/>
                  </a:moveTo>
                  <a:lnTo>
                    <a:pt x="44" y="78"/>
                  </a:lnTo>
                  <a:lnTo>
                    <a:pt x="44" y="70"/>
                  </a:lnTo>
                  <a:lnTo>
                    <a:pt x="44" y="62"/>
                  </a:lnTo>
                  <a:lnTo>
                    <a:pt x="40" y="50"/>
                  </a:lnTo>
                  <a:lnTo>
                    <a:pt x="36" y="38"/>
                  </a:lnTo>
                  <a:lnTo>
                    <a:pt x="28" y="26"/>
                  </a:lnTo>
                  <a:lnTo>
                    <a:pt x="16" y="12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6"/>
                  </a:lnTo>
                  <a:lnTo>
                    <a:pt x="18" y="20"/>
                  </a:lnTo>
                  <a:lnTo>
                    <a:pt x="26" y="32"/>
                  </a:lnTo>
                  <a:lnTo>
                    <a:pt x="34" y="44"/>
                  </a:lnTo>
                  <a:lnTo>
                    <a:pt x="40" y="60"/>
                  </a:lnTo>
                  <a:lnTo>
                    <a:pt x="44" y="78"/>
                  </a:lnTo>
                  <a:lnTo>
                    <a:pt x="4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0" name="Freeform 121"/>
            <p:cNvSpPr>
              <a:spLocks/>
            </p:cNvSpPr>
            <p:nvPr/>
          </p:nvSpPr>
          <p:spPr bwMode="auto">
            <a:xfrm>
              <a:off x="7828547" y="3164305"/>
              <a:ext cx="593558" cy="513347"/>
            </a:xfrm>
            <a:custGeom>
              <a:avLst/>
              <a:gdLst/>
              <a:ahLst/>
              <a:cxnLst>
                <a:cxn ang="0">
                  <a:pos x="0" y="64"/>
                </a:cxn>
                <a:cxn ang="0">
                  <a:pos x="0" y="64"/>
                </a:cxn>
                <a:cxn ang="0">
                  <a:pos x="8" y="62"/>
                </a:cxn>
                <a:cxn ang="0">
                  <a:pos x="16" y="58"/>
                </a:cxn>
                <a:cxn ang="0">
                  <a:pos x="26" y="52"/>
                </a:cxn>
                <a:cxn ang="0">
                  <a:pos x="38" y="44"/>
                </a:cxn>
                <a:cxn ang="0">
                  <a:pos x="50" y="34"/>
                </a:cxn>
                <a:cxn ang="0">
                  <a:pos x="62" y="20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6" y="8"/>
                </a:cxn>
                <a:cxn ang="0">
                  <a:pos x="50" y="28"/>
                </a:cxn>
                <a:cxn ang="0">
                  <a:pos x="26" y="48"/>
                </a:cxn>
                <a:cxn ang="0">
                  <a:pos x="14" y="58"/>
                </a:cxn>
                <a:cxn ang="0">
                  <a:pos x="0" y="64"/>
                </a:cxn>
                <a:cxn ang="0">
                  <a:pos x="0" y="64"/>
                </a:cxn>
              </a:cxnLst>
              <a:rect l="0" t="0" r="r" b="b"/>
              <a:pathLst>
                <a:path w="74" h="64">
                  <a:moveTo>
                    <a:pt x="0" y="64"/>
                  </a:moveTo>
                  <a:lnTo>
                    <a:pt x="0" y="64"/>
                  </a:lnTo>
                  <a:lnTo>
                    <a:pt x="8" y="62"/>
                  </a:lnTo>
                  <a:lnTo>
                    <a:pt x="16" y="58"/>
                  </a:lnTo>
                  <a:lnTo>
                    <a:pt x="26" y="52"/>
                  </a:lnTo>
                  <a:lnTo>
                    <a:pt x="38" y="44"/>
                  </a:lnTo>
                  <a:lnTo>
                    <a:pt x="50" y="34"/>
                  </a:lnTo>
                  <a:lnTo>
                    <a:pt x="62" y="2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6" y="8"/>
                  </a:lnTo>
                  <a:lnTo>
                    <a:pt x="50" y="28"/>
                  </a:lnTo>
                  <a:lnTo>
                    <a:pt x="26" y="48"/>
                  </a:lnTo>
                  <a:lnTo>
                    <a:pt x="14" y="58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1" name="Freeform 122"/>
            <p:cNvSpPr>
              <a:spLocks/>
            </p:cNvSpPr>
            <p:nvPr/>
          </p:nvSpPr>
          <p:spPr bwMode="auto">
            <a:xfrm>
              <a:off x="8005011" y="2650958"/>
              <a:ext cx="417095" cy="5133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2" y="14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46"/>
                </a:cxn>
                <a:cxn ang="0">
                  <a:pos x="36" y="54"/>
                </a:cxn>
                <a:cxn ang="0">
                  <a:pos x="52" y="64"/>
                </a:cxn>
                <a:cxn ang="0">
                  <a:pos x="52" y="64"/>
                </a:cxn>
                <a:cxn ang="0">
                  <a:pos x="46" y="58"/>
                </a:cxn>
                <a:cxn ang="0">
                  <a:pos x="30" y="44"/>
                </a:cxn>
                <a:cxn ang="0">
                  <a:pos x="14" y="24"/>
                </a:cxn>
                <a:cxn ang="0">
                  <a:pos x="6" y="1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2" h="64"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2" y="14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46"/>
                  </a:lnTo>
                  <a:lnTo>
                    <a:pt x="36" y="5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46" y="58"/>
                  </a:lnTo>
                  <a:lnTo>
                    <a:pt x="30" y="44"/>
                  </a:lnTo>
                  <a:lnTo>
                    <a:pt x="14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2" name="Freeform 123"/>
            <p:cNvSpPr>
              <a:spLocks/>
            </p:cNvSpPr>
            <p:nvPr/>
          </p:nvSpPr>
          <p:spPr bwMode="auto">
            <a:xfrm>
              <a:off x="8390021" y="310013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2" y="14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8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3" name="Freeform 124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4" name="Freeform 125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5" name="Freeform 126"/>
            <p:cNvSpPr>
              <a:spLocks/>
            </p:cNvSpPr>
            <p:nvPr/>
          </p:nvSpPr>
          <p:spPr bwMode="auto">
            <a:xfrm>
              <a:off x="8470232" y="-1295400"/>
              <a:ext cx="433137" cy="866274"/>
            </a:xfrm>
            <a:custGeom>
              <a:avLst/>
              <a:gdLst/>
              <a:ahLst/>
              <a:cxnLst>
                <a:cxn ang="0">
                  <a:pos x="54" y="108"/>
                </a:cxn>
                <a:cxn ang="0">
                  <a:pos x="54" y="108"/>
                </a:cxn>
                <a:cxn ang="0">
                  <a:pos x="54" y="92"/>
                </a:cxn>
                <a:cxn ang="0">
                  <a:pos x="54" y="76"/>
                </a:cxn>
                <a:cxn ang="0">
                  <a:pos x="50" y="60"/>
                </a:cxn>
                <a:cxn ang="0">
                  <a:pos x="46" y="46"/>
                </a:cxn>
                <a:cxn ang="0">
                  <a:pos x="38" y="34"/>
                </a:cxn>
                <a:cxn ang="0">
                  <a:pos x="30" y="22"/>
                </a:cxn>
                <a:cxn ang="0">
                  <a:pos x="22" y="10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18" y="12"/>
                </a:cxn>
                <a:cxn ang="0">
                  <a:pos x="24" y="20"/>
                </a:cxn>
                <a:cxn ang="0">
                  <a:pos x="36" y="36"/>
                </a:cxn>
                <a:cxn ang="0">
                  <a:pos x="44" y="54"/>
                </a:cxn>
                <a:cxn ang="0">
                  <a:pos x="50" y="70"/>
                </a:cxn>
                <a:cxn ang="0">
                  <a:pos x="52" y="86"/>
                </a:cxn>
                <a:cxn ang="0">
                  <a:pos x="54" y="98"/>
                </a:cxn>
                <a:cxn ang="0">
                  <a:pos x="54" y="108"/>
                </a:cxn>
                <a:cxn ang="0">
                  <a:pos x="54" y="108"/>
                </a:cxn>
              </a:cxnLst>
              <a:rect l="0" t="0" r="r" b="b"/>
              <a:pathLst>
                <a:path w="54" h="108">
                  <a:moveTo>
                    <a:pt x="54" y="108"/>
                  </a:moveTo>
                  <a:lnTo>
                    <a:pt x="54" y="108"/>
                  </a:lnTo>
                  <a:lnTo>
                    <a:pt x="54" y="92"/>
                  </a:lnTo>
                  <a:lnTo>
                    <a:pt x="54" y="76"/>
                  </a:lnTo>
                  <a:lnTo>
                    <a:pt x="50" y="60"/>
                  </a:lnTo>
                  <a:lnTo>
                    <a:pt x="46" y="46"/>
                  </a:lnTo>
                  <a:lnTo>
                    <a:pt x="38" y="34"/>
                  </a:lnTo>
                  <a:lnTo>
                    <a:pt x="30" y="22"/>
                  </a:lnTo>
                  <a:lnTo>
                    <a:pt x="22" y="1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8" y="6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4" y="20"/>
                  </a:lnTo>
                  <a:lnTo>
                    <a:pt x="36" y="36"/>
                  </a:lnTo>
                  <a:lnTo>
                    <a:pt x="44" y="54"/>
                  </a:lnTo>
                  <a:lnTo>
                    <a:pt x="50" y="70"/>
                  </a:lnTo>
                  <a:lnTo>
                    <a:pt x="52" y="86"/>
                  </a:lnTo>
                  <a:lnTo>
                    <a:pt x="54" y="98"/>
                  </a:lnTo>
                  <a:lnTo>
                    <a:pt x="54" y="108"/>
                  </a:lnTo>
                  <a:lnTo>
                    <a:pt x="54" y="10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6" name="Freeform 127"/>
            <p:cNvSpPr>
              <a:spLocks/>
            </p:cNvSpPr>
            <p:nvPr/>
          </p:nvSpPr>
          <p:spPr bwMode="auto">
            <a:xfrm>
              <a:off x="2614863" y="-1295400"/>
              <a:ext cx="4668253" cy="1684421"/>
            </a:xfrm>
            <a:custGeom>
              <a:avLst/>
              <a:gdLst/>
              <a:ahLst/>
              <a:cxnLst>
                <a:cxn ang="0">
                  <a:pos x="116" y="88"/>
                </a:cxn>
                <a:cxn ang="0">
                  <a:pos x="126" y="118"/>
                </a:cxn>
                <a:cxn ang="0">
                  <a:pos x="120" y="156"/>
                </a:cxn>
                <a:cxn ang="0">
                  <a:pos x="102" y="188"/>
                </a:cxn>
                <a:cxn ang="0">
                  <a:pos x="64" y="206"/>
                </a:cxn>
                <a:cxn ang="0">
                  <a:pos x="26" y="192"/>
                </a:cxn>
                <a:cxn ang="0">
                  <a:pos x="8" y="168"/>
                </a:cxn>
                <a:cxn ang="0">
                  <a:pos x="10" y="138"/>
                </a:cxn>
                <a:cxn ang="0">
                  <a:pos x="20" y="126"/>
                </a:cxn>
                <a:cxn ang="0">
                  <a:pos x="42" y="124"/>
                </a:cxn>
                <a:cxn ang="0">
                  <a:pos x="70" y="134"/>
                </a:cxn>
                <a:cxn ang="0">
                  <a:pos x="82" y="154"/>
                </a:cxn>
                <a:cxn ang="0">
                  <a:pos x="82" y="168"/>
                </a:cxn>
                <a:cxn ang="0">
                  <a:pos x="70" y="172"/>
                </a:cxn>
                <a:cxn ang="0">
                  <a:pos x="52" y="164"/>
                </a:cxn>
                <a:cxn ang="0">
                  <a:pos x="50" y="144"/>
                </a:cxn>
                <a:cxn ang="0">
                  <a:pos x="50" y="142"/>
                </a:cxn>
                <a:cxn ang="0">
                  <a:pos x="50" y="170"/>
                </a:cxn>
                <a:cxn ang="0">
                  <a:pos x="58" y="178"/>
                </a:cxn>
                <a:cxn ang="0">
                  <a:pos x="76" y="176"/>
                </a:cxn>
                <a:cxn ang="0">
                  <a:pos x="86" y="168"/>
                </a:cxn>
                <a:cxn ang="0">
                  <a:pos x="88" y="152"/>
                </a:cxn>
                <a:cxn ang="0">
                  <a:pos x="78" y="136"/>
                </a:cxn>
                <a:cxn ang="0">
                  <a:pos x="58" y="122"/>
                </a:cxn>
                <a:cxn ang="0">
                  <a:pos x="24" y="118"/>
                </a:cxn>
                <a:cxn ang="0">
                  <a:pos x="0" y="144"/>
                </a:cxn>
                <a:cxn ang="0">
                  <a:pos x="0" y="160"/>
                </a:cxn>
                <a:cxn ang="0">
                  <a:pos x="24" y="198"/>
                </a:cxn>
                <a:cxn ang="0">
                  <a:pos x="52" y="210"/>
                </a:cxn>
                <a:cxn ang="0">
                  <a:pos x="80" y="206"/>
                </a:cxn>
                <a:cxn ang="0">
                  <a:pos x="120" y="170"/>
                </a:cxn>
                <a:cxn ang="0">
                  <a:pos x="132" y="142"/>
                </a:cxn>
                <a:cxn ang="0">
                  <a:pos x="134" y="104"/>
                </a:cxn>
                <a:cxn ang="0">
                  <a:pos x="120" y="74"/>
                </a:cxn>
                <a:cxn ang="0">
                  <a:pos x="180" y="102"/>
                </a:cxn>
                <a:cxn ang="0">
                  <a:pos x="262" y="114"/>
                </a:cxn>
                <a:cxn ang="0">
                  <a:pos x="316" y="106"/>
                </a:cxn>
                <a:cxn ang="0">
                  <a:pos x="370" y="86"/>
                </a:cxn>
                <a:cxn ang="0">
                  <a:pos x="398" y="68"/>
                </a:cxn>
                <a:cxn ang="0">
                  <a:pos x="426" y="40"/>
                </a:cxn>
                <a:cxn ang="0">
                  <a:pos x="464" y="52"/>
                </a:cxn>
                <a:cxn ang="0">
                  <a:pos x="490" y="48"/>
                </a:cxn>
                <a:cxn ang="0">
                  <a:pos x="542" y="22"/>
                </a:cxn>
                <a:cxn ang="0">
                  <a:pos x="568" y="0"/>
                </a:cxn>
                <a:cxn ang="0">
                  <a:pos x="510" y="30"/>
                </a:cxn>
                <a:cxn ang="0">
                  <a:pos x="482" y="42"/>
                </a:cxn>
                <a:cxn ang="0">
                  <a:pos x="452" y="42"/>
                </a:cxn>
                <a:cxn ang="0">
                  <a:pos x="432" y="32"/>
                </a:cxn>
                <a:cxn ang="0">
                  <a:pos x="438" y="0"/>
                </a:cxn>
                <a:cxn ang="0">
                  <a:pos x="406" y="46"/>
                </a:cxn>
                <a:cxn ang="0">
                  <a:pos x="344" y="86"/>
                </a:cxn>
                <a:cxn ang="0">
                  <a:pos x="272" y="100"/>
                </a:cxn>
                <a:cxn ang="0">
                  <a:pos x="200" y="94"/>
                </a:cxn>
                <a:cxn ang="0">
                  <a:pos x="138" y="74"/>
                </a:cxn>
                <a:cxn ang="0">
                  <a:pos x="108" y="56"/>
                </a:cxn>
                <a:cxn ang="0">
                  <a:pos x="106" y="56"/>
                </a:cxn>
                <a:cxn ang="0">
                  <a:pos x="40" y="0"/>
                </a:cxn>
                <a:cxn ang="0">
                  <a:pos x="40" y="16"/>
                </a:cxn>
                <a:cxn ang="0">
                  <a:pos x="98" y="62"/>
                </a:cxn>
              </a:cxnLst>
              <a:rect l="0" t="0" r="r" b="b"/>
              <a:pathLst>
                <a:path w="582" h="210">
                  <a:moveTo>
                    <a:pt x="98" y="62"/>
                  </a:moveTo>
                  <a:lnTo>
                    <a:pt x="98" y="62"/>
                  </a:lnTo>
                  <a:lnTo>
                    <a:pt x="116" y="88"/>
                  </a:lnTo>
                  <a:lnTo>
                    <a:pt x="122" y="104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6" y="128"/>
                  </a:lnTo>
                  <a:lnTo>
                    <a:pt x="126" y="138"/>
                  </a:lnTo>
                  <a:lnTo>
                    <a:pt x="120" y="156"/>
                  </a:lnTo>
                  <a:lnTo>
                    <a:pt x="112" y="172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90" y="198"/>
                  </a:lnTo>
                  <a:lnTo>
                    <a:pt x="76" y="204"/>
                  </a:lnTo>
                  <a:lnTo>
                    <a:pt x="64" y="206"/>
                  </a:lnTo>
                  <a:lnTo>
                    <a:pt x="50" y="204"/>
                  </a:lnTo>
                  <a:lnTo>
                    <a:pt x="38" y="200"/>
                  </a:lnTo>
                  <a:lnTo>
                    <a:pt x="26" y="192"/>
                  </a:lnTo>
                  <a:lnTo>
                    <a:pt x="16" y="182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6" y="158"/>
                  </a:lnTo>
                  <a:lnTo>
                    <a:pt x="6" y="148"/>
                  </a:lnTo>
                  <a:lnTo>
                    <a:pt x="10" y="138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20" y="126"/>
                  </a:lnTo>
                  <a:lnTo>
                    <a:pt x="26" y="122"/>
                  </a:lnTo>
                  <a:lnTo>
                    <a:pt x="34" y="122"/>
                  </a:lnTo>
                  <a:lnTo>
                    <a:pt x="42" y="124"/>
                  </a:lnTo>
                  <a:lnTo>
                    <a:pt x="58" y="128"/>
                  </a:lnTo>
                  <a:lnTo>
                    <a:pt x="70" y="134"/>
                  </a:lnTo>
                  <a:lnTo>
                    <a:pt x="70" y="134"/>
                  </a:lnTo>
                  <a:lnTo>
                    <a:pt x="76" y="140"/>
                  </a:lnTo>
                  <a:lnTo>
                    <a:pt x="80" y="146"/>
                  </a:lnTo>
                  <a:lnTo>
                    <a:pt x="82" y="154"/>
                  </a:lnTo>
                  <a:lnTo>
                    <a:pt x="82" y="162"/>
                  </a:lnTo>
                  <a:lnTo>
                    <a:pt x="82" y="162"/>
                  </a:lnTo>
                  <a:lnTo>
                    <a:pt x="82" y="168"/>
                  </a:lnTo>
                  <a:lnTo>
                    <a:pt x="78" y="170"/>
                  </a:lnTo>
                  <a:lnTo>
                    <a:pt x="74" y="172"/>
                  </a:lnTo>
                  <a:lnTo>
                    <a:pt x="70" y="172"/>
                  </a:lnTo>
                  <a:lnTo>
                    <a:pt x="60" y="170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0" y="158"/>
                  </a:lnTo>
                  <a:lnTo>
                    <a:pt x="50" y="152"/>
                  </a:lnTo>
                  <a:lnTo>
                    <a:pt x="50" y="144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50" y="142"/>
                  </a:lnTo>
                  <a:lnTo>
                    <a:pt x="48" y="152"/>
                  </a:lnTo>
                  <a:lnTo>
                    <a:pt x="48" y="164"/>
                  </a:lnTo>
                  <a:lnTo>
                    <a:pt x="50" y="170"/>
                  </a:lnTo>
                  <a:lnTo>
                    <a:pt x="54" y="174"/>
                  </a:lnTo>
                  <a:lnTo>
                    <a:pt x="54" y="174"/>
                  </a:lnTo>
                  <a:lnTo>
                    <a:pt x="58" y="178"/>
                  </a:lnTo>
                  <a:lnTo>
                    <a:pt x="64" y="178"/>
                  </a:lnTo>
                  <a:lnTo>
                    <a:pt x="70" y="178"/>
                  </a:lnTo>
                  <a:lnTo>
                    <a:pt x="76" y="176"/>
                  </a:lnTo>
                  <a:lnTo>
                    <a:pt x="76" y="176"/>
                  </a:lnTo>
                  <a:lnTo>
                    <a:pt x="82" y="174"/>
                  </a:lnTo>
                  <a:lnTo>
                    <a:pt x="86" y="168"/>
                  </a:lnTo>
                  <a:lnTo>
                    <a:pt x="88" y="164"/>
                  </a:lnTo>
                  <a:lnTo>
                    <a:pt x="88" y="158"/>
                  </a:lnTo>
                  <a:lnTo>
                    <a:pt x="88" y="152"/>
                  </a:lnTo>
                  <a:lnTo>
                    <a:pt x="86" y="146"/>
                  </a:lnTo>
                  <a:lnTo>
                    <a:pt x="84" y="142"/>
                  </a:lnTo>
                  <a:lnTo>
                    <a:pt x="78" y="136"/>
                  </a:lnTo>
                  <a:lnTo>
                    <a:pt x="78" y="136"/>
                  </a:lnTo>
                  <a:lnTo>
                    <a:pt x="68" y="128"/>
                  </a:lnTo>
                  <a:lnTo>
                    <a:pt x="58" y="122"/>
                  </a:lnTo>
                  <a:lnTo>
                    <a:pt x="46" y="118"/>
                  </a:lnTo>
                  <a:lnTo>
                    <a:pt x="34" y="118"/>
                  </a:lnTo>
                  <a:lnTo>
                    <a:pt x="24" y="118"/>
                  </a:lnTo>
                  <a:lnTo>
                    <a:pt x="14" y="124"/>
                  </a:lnTo>
                  <a:lnTo>
                    <a:pt x="6" y="132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52"/>
                  </a:lnTo>
                  <a:lnTo>
                    <a:pt x="0" y="160"/>
                  </a:lnTo>
                  <a:lnTo>
                    <a:pt x="6" y="174"/>
                  </a:lnTo>
                  <a:lnTo>
                    <a:pt x="14" y="18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38" y="206"/>
                  </a:lnTo>
                  <a:lnTo>
                    <a:pt x="52" y="210"/>
                  </a:lnTo>
                  <a:lnTo>
                    <a:pt x="66" y="210"/>
                  </a:lnTo>
                  <a:lnTo>
                    <a:pt x="80" y="206"/>
                  </a:lnTo>
                  <a:lnTo>
                    <a:pt x="80" y="206"/>
                  </a:lnTo>
                  <a:lnTo>
                    <a:pt x="96" y="198"/>
                  </a:lnTo>
                  <a:lnTo>
                    <a:pt x="108" y="186"/>
                  </a:lnTo>
                  <a:lnTo>
                    <a:pt x="120" y="170"/>
                  </a:lnTo>
                  <a:lnTo>
                    <a:pt x="128" y="154"/>
                  </a:lnTo>
                  <a:lnTo>
                    <a:pt x="128" y="154"/>
                  </a:lnTo>
                  <a:lnTo>
                    <a:pt x="132" y="142"/>
                  </a:lnTo>
                  <a:lnTo>
                    <a:pt x="136" y="128"/>
                  </a:lnTo>
                  <a:lnTo>
                    <a:pt x="136" y="116"/>
                  </a:lnTo>
                  <a:lnTo>
                    <a:pt x="134" y="104"/>
                  </a:lnTo>
                  <a:lnTo>
                    <a:pt x="134" y="104"/>
                  </a:lnTo>
                  <a:lnTo>
                    <a:pt x="128" y="90"/>
                  </a:lnTo>
                  <a:lnTo>
                    <a:pt x="120" y="74"/>
                  </a:lnTo>
                  <a:lnTo>
                    <a:pt x="120" y="74"/>
                  </a:lnTo>
                  <a:lnTo>
                    <a:pt x="148" y="90"/>
                  </a:lnTo>
                  <a:lnTo>
                    <a:pt x="180" y="102"/>
                  </a:lnTo>
                  <a:lnTo>
                    <a:pt x="212" y="110"/>
                  </a:lnTo>
                  <a:lnTo>
                    <a:pt x="246" y="114"/>
                  </a:lnTo>
                  <a:lnTo>
                    <a:pt x="262" y="114"/>
                  </a:lnTo>
                  <a:lnTo>
                    <a:pt x="280" y="112"/>
                  </a:lnTo>
                  <a:lnTo>
                    <a:pt x="298" y="110"/>
                  </a:lnTo>
                  <a:lnTo>
                    <a:pt x="316" y="106"/>
                  </a:lnTo>
                  <a:lnTo>
                    <a:pt x="332" y="102"/>
                  </a:lnTo>
                  <a:lnTo>
                    <a:pt x="352" y="94"/>
                  </a:lnTo>
                  <a:lnTo>
                    <a:pt x="370" y="86"/>
                  </a:lnTo>
                  <a:lnTo>
                    <a:pt x="388" y="76"/>
                  </a:lnTo>
                  <a:lnTo>
                    <a:pt x="388" y="76"/>
                  </a:lnTo>
                  <a:lnTo>
                    <a:pt x="398" y="68"/>
                  </a:lnTo>
                  <a:lnTo>
                    <a:pt x="408" y="58"/>
                  </a:lnTo>
                  <a:lnTo>
                    <a:pt x="426" y="40"/>
                  </a:lnTo>
                  <a:lnTo>
                    <a:pt x="426" y="40"/>
                  </a:lnTo>
                  <a:lnTo>
                    <a:pt x="446" y="48"/>
                  </a:lnTo>
                  <a:lnTo>
                    <a:pt x="454" y="50"/>
                  </a:lnTo>
                  <a:lnTo>
                    <a:pt x="464" y="52"/>
                  </a:lnTo>
                  <a:lnTo>
                    <a:pt x="464" y="52"/>
                  </a:lnTo>
                  <a:lnTo>
                    <a:pt x="482" y="50"/>
                  </a:lnTo>
                  <a:lnTo>
                    <a:pt x="490" y="48"/>
                  </a:lnTo>
                  <a:lnTo>
                    <a:pt x="498" y="46"/>
                  </a:lnTo>
                  <a:lnTo>
                    <a:pt x="498" y="46"/>
                  </a:lnTo>
                  <a:lnTo>
                    <a:pt x="542" y="22"/>
                  </a:lnTo>
                  <a:lnTo>
                    <a:pt x="582" y="0"/>
                  </a:lnTo>
                  <a:lnTo>
                    <a:pt x="568" y="0"/>
                  </a:lnTo>
                  <a:lnTo>
                    <a:pt x="568" y="0"/>
                  </a:lnTo>
                  <a:lnTo>
                    <a:pt x="566" y="0"/>
                  </a:lnTo>
                  <a:lnTo>
                    <a:pt x="566" y="0"/>
                  </a:lnTo>
                  <a:lnTo>
                    <a:pt x="510" y="30"/>
                  </a:lnTo>
                  <a:lnTo>
                    <a:pt x="510" y="30"/>
                  </a:lnTo>
                  <a:lnTo>
                    <a:pt x="496" y="38"/>
                  </a:lnTo>
                  <a:lnTo>
                    <a:pt x="482" y="42"/>
                  </a:lnTo>
                  <a:lnTo>
                    <a:pt x="470" y="44"/>
                  </a:lnTo>
                  <a:lnTo>
                    <a:pt x="460" y="44"/>
                  </a:lnTo>
                  <a:lnTo>
                    <a:pt x="452" y="42"/>
                  </a:lnTo>
                  <a:lnTo>
                    <a:pt x="444" y="38"/>
                  </a:lnTo>
                  <a:lnTo>
                    <a:pt x="432" y="32"/>
                  </a:lnTo>
                  <a:lnTo>
                    <a:pt x="432" y="32"/>
                  </a:lnTo>
                  <a:lnTo>
                    <a:pt x="442" y="16"/>
                  </a:lnTo>
                  <a:lnTo>
                    <a:pt x="450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24" y="26"/>
                  </a:lnTo>
                  <a:lnTo>
                    <a:pt x="406" y="46"/>
                  </a:lnTo>
                  <a:lnTo>
                    <a:pt x="388" y="64"/>
                  </a:lnTo>
                  <a:lnTo>
                    <a:pt x="366" y="76"/>
                  </a:lnTo>
                  <a:lnTo>
                    <a:pt x="344" y="86"/>
                  </a:lnTo>
                  <a:lnTo>
                    <a:pt x="320" y="94"/>
                  </a:lnTo>
                  <a:lnTo>
                    <a:pt x="296" y="98"/>
                  </a:lnTo>
                  <a:lnTo>
                    <a:pt x="272" y="100"/>
                  </a:lnTo>
                  <a:lnTo>
                    <a:pt x="248" y="100"/>
                  </a:lnTo>
                  <a:lnTo>
                    <a:pt x="224" y="98"/>
                  </a:lnTo>
                  <a:lnTo>
                    <a:pt x="200" y="94"/>
                  </a:lnTo>
                  <a:lnTo>
                    <a:pt x="178" y="88"/>
                  </a:lnTo>
                  <a:lnTo>
                    <a:pt x="158" y="82"/>
                  </a:lnTo>
                  <a:lnTo>
                    <a:pt x="138" y="74"/>
                  </a:lnTo>
                  <a:lnTo>
                    <a:pt x="122" y="6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6" y="56"/>
                  </a:lnTo>
                  <a:lnTo>
                    <a:pt x="106" y="56"/>
                  </a:lnTo>
                  <a:lnTo>
                    <a:pt x="72" y="30"/>
                  </a:lnTo>
                  <a:lnTo>
                    <a:pt x="4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40" y="16"/>
                  </a:lnTo>
                  <a:lnTo>
                    <a:pt x="58" y="32"/>
                  </a:lnTo>
                  <a:lnTo>
                    <a:pt x="78" y="48"/>
                  </a:lnTo>
                  <a:lnTo>
                    <a:pt x="98" y="62"/>
                  </a:lnTo>
                  <a:lnTo>
                    <a:pt x="98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7" name="Freeform 128"/>
            <p:cNvSpPr>
              <a:spLocks/>
            </p:cNvSpPr>
            <p:nvPr/>
          </p:nvSpPr>
          <p:spPr bwMode="auto">
            <a:xfrm>
              <a:off x="946484" y="1367589"/>
              <a:ext cx="497305" cy="497305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0" y="48"/>
                </a:cxn>
                <a:cxn ang="0">
                  <a:pos x="8" y="50"/>
                </a:cxn>
                <a:cxn ang="0">
                  <a:pos x="28" y="58"/>
                </a:cxn>
                <a:cxn ang="0">
                  <a:pos x="28" y="58"/>
                </a:cxn>
                <a:cxn ang="0">
                  <a:pos x="36" y="62"/>
                </a:cxn>
                <a:cxn ang="0">
                  <a:pos x="42" y="62"/>
                </a:cxn>
                <a:cxn ang="0">
                  <a:pos x="48" y="60"/>
                </a:cxn>
                <a:cxn ang="0">
                  <a:pos x="52" y="58"/>
                </a:cxn>
                <a:cxn ang="0">
                  <a:pos x="58" y="56"/>
                </a:cxn>
                <a:cxn ang="0">
                  <a:pos x="60" y="52"/>
                </a:cxn>
                <a:cxn ang="0">
                  <a:pos x="62" y="48"/>
                </a:cxn>
                <a:cxn ang="0">
                  <a:pos x="62" y="44"/>
                </a:cxn>
                <a:cxn ang="0">
                  <a:pos x="62" y="44"/>
                </a:cxn>
                <a:cxn ang="0">
                  <a:pos x="60" y="38"/>
                </a:cxn>
                <a:cxn ang="0">
                  <a:pos x="56" y="3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54" y="28"/>
                </a:cxn>
                <a:cxn ang="0">
                  <a:pos x="56" y="20"/>
                </a:cxn>
                <a:cxn ang="0">
                  <a:pos x="58" y="16"/>
                </a:cxn>
                <a:cxn ang="0">
                  <a:pos x="58" y="12"/>
                </a:cxn>
                <a:cxn ang="0">
                  <a:pos x="56" y="8"/>
                </a:cxn>
                <a:cxn ang="0">
                  <a:pos x="50" y="4"/>
                </a:cxn>
                <a:cxn ang="0">
                  <a:pos x="50" y="4"/>
                </a:cxn>
                <a:cxn ang="0">
                  <a:pos x="40" y="0"/>
                </a:cxn>
                <a:cxn ang="0">
                  <a:pos x="34" y="0"/>
                </a:cxn>
                <a:cxn ang="0">
                  <a:pos x="26" y="0"/>
                </a:cxn>
                <a:cxn ang="0">
                  <a:pos x="20" y="4"/>
                </a:cxn>
                <a:cxn ang="0">
                  <a:pos x="14" y="12"/>
                </a:cxn>
                <a:cxn ang="0">
                  <a:pos x="8" y="24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10" y="34"/>
                </a:cxn>
                <a:cxn ang="0">
                  <a:pos x="18" y="32"/>
                </a:cxn>
                <a:cxn ang="0">
                  <a:pos x="22" y="32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18" y="34"/>
                </a:cxn>
                <a:cxn ang="0">
                  <a:pos x="8" y="4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62" h="62">
                  <a:moveTo>
                    <a:pt x="0" y="48"/>
                  </a:moveTo>
                  <a:lnTo>
                    <a:pt x="0" y="48"/>
                  </a:lnTo>
                  <a:lnTo>
                    <a:pt x="8" y="50"/>
                  </a:lnTo>
                  <a:lnTo>
                    <a:pt x="28" y="58"/>
                  </a:lnTo>
                  <a:lnTo>
                    <a:pt x="28" y="58"/>
                  </a:lnTo>
                  <a:lnTo>
                    <a:pt x="36" y="62"/>
                  </a:lnTo>
                  <a:lnTo>
                    <a:pt x="42" y="62"/>
                  </a:lnTo>
                  <a:lnTo>
                    <a:pt x="48" y="60"/>
                  </a:lnTo>
                  <a:lnTo>
                    <a:pt x="52" y="58"/>
                  </a:lnTo>
                  <a:lnTo>
                    <a:pt x="58" y="56"/>
                  </a:lnTo>
                  <a:lnTo>
                    <a:pt x="60" y="52"/>
                  </a:lnTo>
                  <a:lnTo>
                    <a:pt x="62" y="48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0" y="38"/>
                  </a:lnTo>
                  <a:lnTo>
                    <a:pt x="56" y="3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4" y="28"/>
                  </a:lnTo>
                  <a:lnTo>
                    <a:pt x="56" y="20"/>
                  </a:lnTo>
                  <a:lnTo>
                    <a:pt x="58" y="16"/>
                  </a:lnTo>
                  <a:lnTo>
                    <a:pt x="58" y="12"/>
                  </a:lnTo>
                  <a:lnTo>
                    <a:pt x="56" y="8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6" y="0"/>
                  </a:lnTo>
                  <a:lnTo>
                    <a:pt x="20" y="4"/>
                  </a:lnTo>
                  <a:lnTo>
                    <a:pt x="14" y="12"/>
                  </a:lnTo>
                  <a:lnTo>
                    <a:pt x="8" y="2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10" y="34"/>
                  </a:lnTo>
                  <a:lnTo>
                    <a:pt x="18" y="32"/>
                  </a:lnTo>
                  <a:lnTo>
                    <a:pt x="22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18" y="34"/>
                  </a:lnTo>
                  <a:lnTo>
                    <a:pt x="8" y="4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8" name="Freeform 129"/>
            <p:cNvSpPr>
              <a:spLocks/>
            </p:cNvSpPr>
            <p:nvPr/>
          </p:nvSpPr>
          <p:spPr bwMode="auto">
            <a:xfrm>
              <a:off x="866274" y="1800726"/>
              <a:ext cx="449179" cy="545432"/>
            </a:xfrm>
            <a:custGeom>
              <a:avLst/>
              <a:gdLst/>
              <a:ahLst/>
              <a:cxnLst>
                <a:cxn ang="0">
                  <a:pos x="54" y="30"/>
                </a:cxn>
                <a:cxn ang="0">
                  <a:pos x="54" y="30"/>
                </a:cxn>
                <a:cxn ang="0">
                  <a:pos x="56" y="36"/>
                </a:cxn>
                <a:cxn ang="0">
                  <a:pos x="54" y="40"/>
                </a:cxn>
                <a:cxn ang="0">
                  <a:pos x="50" y="44"/>
                </a:cxn>
                <a:cxn ang="0">
                  <a:pos x="46" y="48"/>
                </a:cxn>
                <a:cxn ang="0">
                  <a:pos x="38" y="50"/>
                </a:cxn>
                <a:cxn ang="0">
                  <a:pos x="36" y="48"/>
                </a:cxn>
                <a:cxn ang="0">
                  <a:pos x="32" y="46"/>
                </a:cxn>
                <a:cxn ang="0">
                  <a:pos x="32" y="46"/>
                </a:cxn>
                <a:cxn ang="0">
                  <a:pos x="32" y="50"/>
                </a:cxn>
                <a:cxn ang="0">
                  <a:pos x="32" y="56"/>
                </a:cxn>
                <a:cxn ang="0">
                  <a:pos x="30" y="60"/>
                </a:cxn>
                <a:cxn ang="0">
                  <a:pos x="28" y="64"/>
                </a:cxn>
                <a:cxn ang="0">
                  <a:pos x="24" y="66"/>
                </a:cxn>
                <a:cxn ang="0">
                  <a:pos x="18" y="68"/>
                </a:cxn>
                <a:cxn ang="0">
                  <a:pos x="18" y="68"/>
                </a:cxn>
                <a:cxn ang="0">
                  <a:pos x="14" y="68"/>
                </a:cxn>
                <a:cxn ang="0">
                  <a:pos x="8" y="66"/>
                </a:cxn>
                <a:cxn ang="0">
                  <a:pos x="6" y="64"/>
                </a:cxn>
                <a:cxn ang="0">
                  <a:pos x="4" y="60"/>
                </a:cxn>
                <a:cxn ang="0">
                  <a:pos x="2" y="52"/>
                </a:cxn>
                <a:cxn ang="0">
                  <a:pos x="2" y="42"/>
                </a:cxn>
                <a:cxn ang="0">
                  <a:pos x="6" y="22"/>
                </a:cxn>
                <a:cxn ang="0">
                  <a:pos x="4" y="1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2" y="12"/>
                </a:cxn>
                <a:cxn ang="0">
                  <a:pos x="20" y="20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6" y="26"/>
                </a:cxn>
                <a:cxn ang="0">
                  <a:pos x="22" y="20"/>
                </a:cxn>
                <a:cxn ang="0">
                  <a:pos x="18" y="10"/>
                </a:cxn>
                <a:cxn ang="0">
                  <a:pos x="12" y="6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4" y="2"/>
                </a:cxn>
                <a:cxn ang="0">
                  <a:pos x="28" y="6"/>
                </a:cxn>
                <a:cxn ang="0">
                  <a:pos x="38" y="10"/>
                </a:cxn>
                <a:cxn ang="0">
                  <a:pos x="46" y="14"/>
                </a:cxn>
                <a:cxn ang="0">
                  <a:pos x="52" y="22"/>
                </a:cxn>
                <a:cxn ang="0">
                  <a:pos x="54" y="30"/>
                </a:cxn>
                <a:cxn ang="0">
                  <a:pos x="54" y="30"/>
                </a:cxn>
              </a:cxnLst>
              <a:rect l="0" t="0" r="r" b="b"/>
              <a:pathLst>
                <a:path w="56" h="68">
                  <a:moveTo>
                    <a:pt x="54" y="30"/>
                  </a:moveTo>
                  <a:lnTo>
                    <a:pt x="54" y="30"/>
                  </a:lnTo>
                  <a:lnTo>
                    <a:pt x="56" y="36"/>
                  </a:lnTo>
                  <a:lnTo>
                    <a:pt x="54" y="40"/>
                  </a:lnTo>
                  <a:lnTo>
                    <a:pt x="50" y="44"/>
                  </a:lnTo>
                  <a:lnTo>
                    <a:pt x="46" y="48"/>
                  </a:lnTo>
                  <a:lnTo>
                    <a:pt x="38" y="50"/>
                  </a:lnTo>
                  <a:lnTo>
                    <a:pt x="36" y="48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2" y="50"/>
                  </a:lnTo>
                  <a:lnTo>
                    <a:pt x="32" y="56"/>
                  </a:lnTo>
                  <a:lnTo>
                    <a:pt x="30" y="60"/>
                  </a:lnTo>
                  <a:lnTo>
                    <a:pt x="28" y="64"/>
                  </a:lnTo>
                  <a:lnTo>
                    <a:pt x="24" y="66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4" y="68"/>
                  </a:lnTo>
                  <a:lnTo>
                    <a:pt x="8" y="66"/>
                  </a:lnTo>
                  <a:lnTo>
                    <a:pt x="6" y="64"/>
                  </a:lnTo>
                  <a:lnTo>
                    <a:pt x="4" y="60"/>
                  </a:lnTo>
                  <a:lnTo>
                    <a:pt x="2" y="52"/>
                  </a:lnTo>
                  <a:lnTo>
                    <a:pt x="2" y="42"/>
                  </a:lnTo>
                  <a:lnTo>
                    <a:pt x="6" y="2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2" y="12"/>
                  </a:lnTo>
                  <a:lnTo>
                    <a:pt x="20" y="20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6" y="26"/>
                  </a:lnTo>
                  <a:lnTo>
                    <a:pt x="22" y="20"/>
                  </a:lnTo>
                  <a:lnTo>
                    <a:pt x="18" y="10"/>
                  </a:lnTo>
                  <a:lnTo>
                    <a:pt x="12" y="6"/>
                  </a:lnTo>
                  <a:lnTo>
                    <a:pt x="6" y="0"/>
                  </a:lnTo>
                  <a:lnTo>
                    <a:pt x="6" y="0"/>
                  </a:lnTo>
                  <a:lnTo>
                    <a:pt x="14" y="2"/>
                  </a:lnTo>
                  <a:lnTo>
                    <a:pt x="28" y="6"/>
                  </a:lnTo>
                  <a:lnTo>
                    <a:pt x="38" y="10"/>
                  </a:lnTo>
                  <a:lnTo>
                    <a:pt x="46" y="14"/>
                  </a:lnTo>
                  <a:lnTo>
                    <a:pt x="52" y="22"/>
                  </a:lnTo>
                  <a:lnTo>
                    <a:pt x="54" y="30"/>
                  </a:lnTo>
                  <a:lnTo>
                    <a:pt x="5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9" name="Freeform 130"/>
            <p:cNvSpPr>
              <a:spLocks/>
            </p:cNvSpPr>
            <p:nvPr/>
          </p:nvSpPr>
          <p:spPr bwMode="auto">
            <a:xfrm>
              <a:off x="368968" y="1816768"/>
              <a:ext cx="481263" cy="497305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56" y="6"/>
                </a:cxn>
                <a:cxn ang="0">
                  <a:pos x="58" y="16"/>
                </a:cxn>
                <a:cxn ang="0">
                  <a:pos x="60" y="26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4" y="52"/>
                </a:cxn>
                <a:cxn ang="0">
                  <a:pos x="48" y="60"/>
                </a:cxn>
                <a:cxn ang="0">
                  <a:pos x="44" y="62"/>
                </a:cxn>
                <a:cxn ang="0">
                  <a:pos x="40" y="62"/>
                </a:cxn>
                <a:cxn ang="0">
                  <a:pos x="36" y="62"/>
                </a:cxn>
                <a:cxn ang="0">
                  <a:pos x="30" y="60"/>
                </a:cxn>
                <a:cxn ang="0">
                  <a:pos x="30" y="60"/>
                </a:cxn>
                <a:cxn ang="0">
                  <a:pos x="24" y="56"/>
                </a:cxn>
                <a:cxn ang="0">
                  <a:pos x="20" y="5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18" y="44"/>
                </a:cxn>
                <a:cxn ang="0">
                  <a:pos x="10" y="44"/>
                </a:cxn>
                <a:cxn ang="0">
                  <a:pos x="4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20"/>
                </a:cxn>
                <a:cxn ang="0">
                  <a:pos x="6" y="14"/>
                </a:cxn>
                <a:cxn ang="0">
                  <a:pos x="12" y="10"/>
                </a:cxn>
                <a:cxn ang="0">
                  <a:pos x="20" y="8"/>
                </a:cxn>
                <a:cxn ang="0">
                  <a:pos x="38" y="6"/>
                </a:cxn>
                <a:cxn ang="0">
                  <a:pos x="44" y="4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8" y="10"/>
                </a:cxn>
                <a:cxn ang="0">
                  <a:pos x="44" y="18"/>
                </a:cxn>
                <a:cxn ang="0">
                  <a:pos x="38" y="26"/>
                </a:cxn>
                <a:cxn ang="0">
                  <a:pos x="38" y="26"/>
                </a:cxn>
                <a:cxn ang="0">
                  <a:pos x="44" y="22"/>
                </a:cxn>
                <a:cxn ang="0">
                  <a:pos x="50" y="16"/>
                </a:cxn>
                <a:cxn ang="0">
                  <a:pos x="56" y="6"/>
                </a:cxn>
                <a:cxn ang="0">
                  <a:pos x="56" y="6"/>
                </a:cxn>
              </a:cxnLst>
              <a:rect l="0" t="0" r="r" b="b"/>
              <a:pathLst>
                <a:path w="60" h="62">
                  <a:moveTo>
                    <a:pt x="56" y="6"/>
                  </a:moveTo>
                  <a:lnTo>
                    <a:pt x="56" y="6"/>
                  </a:lnTo>
                  <a:lnTo>
                    <a:pt x="58" y="16"/>
                  </a:lnTo>
                  <a:lnTo>
                    <a:pt x="60" y="26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4" y="52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0" y="62"/>
                  </a:lnTo>
                  <a:lnTo>
                    <a:pt x="36" y="62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24" y="56"/>
                  </a:lnTo>
                  <a:lnTo>
                    <a:pt x="20" y="5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18" y="44"/>
                  </a:lnTo>
                  <a:lnTo>
                    <a:pt x="10" y="44"/>
                  </a:lnTo>
                  <a:lnTo>
                    <a:pt x="4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20"/>
                  </a:lnTo>
                  <a:lnTo>
                    <a:pt x="6" y="14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38" y="6"/>
                  </a:lnTo>
                  <a:lnTo>
                    <a:pt x="44" y="4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8" y="10"/>
                  </a:lnTo>
                  <a:lnTo>
                    <a:pt x="44" y="18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44" y="22"/>
                  </a:lnTo>
                  <a:lnTo>
                    <a:pt x="50" y="16"/>
                  </a:lnTo>
                  <a:lnTo>
                    <a:pt x="56" y="6"/>
                  </a:lnTo>
                  <a:lnTo>
                    <a:pt x="56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0" name="Freeform 131"/>
            <p:cNvSpPr>
              <a:spLocks/>
            </p:cNvSpPr>
            <p:nvPr/>
          </p:nvSpPr>
          <p:spPr bwMode="auto">
            <a:xfrm>
              <a:off x="208547" y="1335505"/>
              <a:ext cx="545432" cy="545432"/>
            </a:xfrm>
            <a:custGeom>
              <a:avLst/>
              <a:gdLst/>
              <a:ahLst/>
              <a:cxnLst>
                <a:cxn ang="0">
                  <a:pos x="64" y="48"/>
                </a:cxn>
                <a:cxn ang="0">
                  <a:pos x="64" y="48"/>
                </a:cxn>
                <a:cxn ang="0">
                  <a:pos x="58" y="52"/>
                </a:cxn>
                <a:cxn ang="0">
                  <a:pos x="48" y="60"/>
                </a:cxn>
                <a:cxn ang="0">
                  <a:pos x="40" y="64"/>
                </a:cxn>
                <a:cxn ang="0">
                  <a:pos x="32" y="66"/>
                </a:cxn>
                <a:cxn ang="0">
                  <a:pos x="24" y="68"/>
                </a:cxn>
                <a:cxn ang="0">
                  <a:pos x="16" y="66"/>
                </a:cxn>
                <a:cxn ang="0">
                  <a:pos x="16" y="66"/>
                </a:cxn>
                <a:cxn ang="0">
                  <a:pos x="10" y="62"/>
                </a:cxn>
                <a:cxn ang="0">
                  <a:pos x="4" y="58"/>
                </a:cxn>
                <a:cxn ang="0">
                  <a:pos x="2" y="54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2" y="36"/>
                </a:cxn>
                <a:cxn ang="0">
                  <a:pos x="6" y="32"/>
                </a:cxn>
                <a:cxn ang="0">
                  <a:pos x="12" y="30"/>
                </a:cxn>
                <a:cxn ang="0">
                  <a:pos x="12" y="30"/>
                </a:cxn>
                <a:cxn ang="0">
                  <a:pos x="12" y="26"/>
                </a:cxn>
                <a:cxn ang="0">
                  <a:pos x="10" y="20"/>
                </a:cxn>
                <a:cxn ang="0">
                  <a:pos x="10" y="16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8" y="0"/>
                </a:cxn>
                <a:cxn ang="0">
                  <a:pos x="34" y="2"/>
                </a:cxn>
                <a:cxn ang="0">
                  <a:pos x="40" y="6"/>
                </a:cxn>
                <a:cxn ang="0">
                  <a:pos x="46" y="12"/>
                </a:cxn>
                <a:cxn ang="0">
                  <a:pos x="54" y="28"/>
                </a:cxn>
                <a:cxn ang="0">
                  <a:pos x="60" y="34"/>
                </a:cxn>
                <a:cxn ang="0">
                  <a:pos x="68" y="40"/>
                </a:cxn>
                <a:cxn ang="0">
                  <a:pos x="68" y="40"/>
                </a:cxn>
                <a:cxn ang="0">
                  <a:pos x="54" y="40"/>
                </a:cxn>
                <a:cxn ang="0">
                  <a:pos x="44" y="40"/>
                </a:cxn>
                <a:cxn ang="0">
                  <a:pos x="36" y="38"/>
                </a:cxn>
                <a:cxn ang="0">
                  <a:pos x="36" y="38"/>
                </a:cxn>
                <a:cxn ang="0">
                  <a:pos x="42" y="42"/>
                </a:cxn>
                <a:cxn ang="0">
                  <a:pos x="50" y="46"/>
                </a:cxn>
                <a:cxn ang="0">
                  <a:pos x="64" y="48"/>
                </a:cxn>
                <a:cxn ang="0">
                  <a:pos x="64" y="48"/>
                </a:cxn>
              </a:cxnLst>
              <a:rect l="0" t="0" r="r" b="b"/>
              <a:pathLst>
                <a:path w="68" h="68">
                  <a:moveTo>
                    <a:pt x="64" y="48"/>
                  </a:moveTo>
                  <a:lnTo>
                    <a:pt x="64" y="48"/>
                  </a:lnTo>
                  <a:lnTo>
                    <a:pt x="58" y="52"/>
                  </a:lnTo>
                  <a:lnTo>
                    <a:pt x="48" y="60"/>
                  </a:lnTo>
                  <a:lnTo>
                    <a:pt x="40" y="64"/>
                  </a:lnTo>
                  <a:lnTo>
                    <a:pt x="32" y="66"/>
                  </a:lnTo>
                  <a:lnTo>
                    <a:pt x="24" y="68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0" y="62"/>
                  </a:lnTo>
                  <a:lnTo>
                    <a:pt x="4" y="58"/>
                  </a:lnTo>
                  <a:lnTo>
                    <a:pt x="2" y="54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2" y="36"/>
                  </a:lnTo>
                  <a:lnTo>
                    <a:pt x="6" y="32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26"/>
                  </a:lnTo>
                  <a:lnTo>
                    <a:pt x="10" y="20"/>
                  </a:lnTo>
                  <a:lnTo>
                    <a:pt x="10" y="16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8" y="0"/>
                  </a:lnTo>
                  <a:lnTo>
                    <a:pt x="34" y="2"/>
                  </a:lnTo>
                  <a:lnTo>
                    <a:pt x="40" y="6"/>
                  </a:lnTo>
                  <a:lnTo>
                    <a:pt x="46" y="12"/>
                  </a:lnTo>
                  <a:lnTo>
                    <a:pt x="54" y="28"/>
                  </a:lnTo>
                  <a:lnTo>
                    <a:pt x="60" y="34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54" y="40"/>
                  </a:lnTo>
                  <a:lnTo>
                    <a:pt x="44" y="40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42" y="42"/>
                  </a:lnTo>
                  <a:lnTo>
                    <a:pt x="50" y="46"/>
                  </a:lnTo>
                  <a:lnTo>
                    <a:pt x="64" y="48"/>
                  </a:lnTo>
                  <a:lnTo>
                    <a:pt x="64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1" name="Freeform 132"/>
            <p:cNvSpPr>
              <a:spLocks/>
            </p:cNvSpPr>
            <p:nvPr/>
          </p:nvSpPr>
          <p:spPr bwMode="auto">
            <a:xfrm>
              <a:off x="625642" y="1094874"/>
              <a:ext cx="513347" cy="529389"/>
            </a:xfrm>
            <a:custGeom>
              <a:avLst/>
              <a:gdLst/>
              <a:ahLst/>
              <a:cxnLst>
                <a:cxn ang="0">
                  <a:pos x="38" y="66"/>
                </a:cxn>
                <a:cxn ang="0">
                  <a:pos x="38" y="66"/>
                </a:cxn>
                <a:cxn ang="0">
                  <a:pos x="44" y="52"/>
                </a:cxn>
                <a:cxn ang="0">
                  <a:pos x="50" y="40"/>
                </a:cxn>
                <a:cxn ang="0">
                  <a:pos x="60" y="28"/>
                </a:cxn>
                <a:cxn ang="0">
                  <a:pos x="60" y="28"/>
                </a:cxn>
                <a:cxn ang="0">
                  <a:pos x="64" y="22"/>
                </a:cxn>
                <a:cxn ang="0">
                  <a:pos x="64" y="14"/>
                </a:cxn>
                <a:cxn ang="0">
                  <a:pos x="60" y="6"/>
                </a:cxn>
                <a:cxn ang="0">
                  <a:pos x="54" y="2"/>
                </a:cxn>
                <a:cxn ang="0">
                  <a:pos x="54" y="2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24" y="4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2" y="28"/>
                </a:cxn>
                <a:cxn ang="0">
                  <a:pos x="4" y="36"/>
                </a:cxn>
                <a:cxn ang="0">
                  <a:pos x="8" y="44"/>
                </a:cxn>
                <a:cxn ang="0">
                  <a:pos x="16" y="52"/>
                </a:cxn>
                <a:cxn ang="0">
                  <a:pos x="26" y="60"/>
                </a:cxn>
                <a:cxn ang="0">
                  <a:pos x="26" y="60"/>
                </a:cxn>
                <a:cxn ang="0">
                  <a:pos x="26" y="54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8" y="66"/>
                </a:cxn>
                <a:cxn ang="0">
                  <a:pos x="38" y="66"/>
                </a:cxn>
              </a:cxnLst>
              <a:rect l="0" t="0" r="r" b="b"/>
              <a:pathLst>
                <a:path w="64" h="66">
                  <a:moveTo>
                    <a:pt x="38" y="66"/>
                  </a:moveTo>
                  <a:lnTo>
                    <a:pt x="38" y="66"/>
                  </a:lnTo>
                  <a:lnTo>
                    <a:pt x="44" y="52"/>
                  </a:lnTo>
                  <a:lnTo>
                    <a:pt x="50" y="40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4" y="22"/>
                  </a:lnTo>
                  <a:lnTo>
                    <a:pt x="64" y="14"/>
                  </a:lnTo>
                  <a:lnTo>
                    <a:pt x="60" y="6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24" y="4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4" y="36"/>
                  </a:lnTo>
                  <a:lnTo>
                    <a:pt x="8" y="44"/>
                  </a:lnTo>
                  <a:lnTo>
                    <a:pt x="16" y="52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6" y="54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8" y="66"/>
                  </a:lnTo>
                  <a:lnTo>
                    <a:pt x="3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2" name="Freeform 133"/>
            <p:cNvSpPr>
              <a:spLocks/>
            </p:cNvSpPr>
            <p:nvPr/>
          </p:nvSpPr>
          <p:spPr bwMode="auto">
            <a:xfrm>
              <a:off x="770021" y="165634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6" y="2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2" y="6"/>
                  </a:lnTo>
                  <a:lnTo>
                    <a:pt x="2" y="6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3" name="Freeform 134"/>
            <p:cNvSpPr>
              <a:spLocks/>
            </p:cNvSpPr>
            <p:nvPr/>
          </p:nvSpPr>
          <p:spPr bwMode="auto">
            <a:xfrm>
              <a:off x="6785811" y="-621632"/>
              <a:ext cx="288758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4" y="30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24" y="38"/>
                </a:cxn>
                <a:cxn ang="0">
                  <a:pos x="30" y="36"/>
                </a:cxn>
                <a:cxn ang="0">
                  <a:pos x="34" y="32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34" y="24"/>
                </a:cxn>
                <a:cxn ang="0">
                  <a:pos x="32" y="20"/>
                </a:cxn>
                <a:cxn ang="0">
                  <a:pos x="30" y="18"/>
                </a:cxn>
                <a:cxn ang="0">
                  <a:pos x="30" y="18"/>
                </a:cxn>
                <a:cxn ang="0">
                  <a:pos x="32" y="14"/>
                </a:cxn>
                <a:cxn ang="0">
                  <a:pos x="32" y="8"/>
                </a:cxn>
                <a:cxn ang="0">
                  <a:pos x="32" y="6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2" y="4"/>
                </a:cxn>
                <a:cxn ang="0">
                  <a:pos x="8" y="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2"/>
                </a:cxn>
                <a:cxn ang="0">
                  <a:pos x="10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0" y="22"/>
                </a:cxn>
                <a:cxn ang="0">
                  <a:pos x="4" y="24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36" h="38">
                  <a:moveTo>
                    <a:pt x="0" y="28"/>
                  </a:moveTo>
                  <a:lnTo>
                    <a:pt x="0" y="28"/>
                  </a:lnTo>
                  <a:lnTo>
                    <a:pt x="4" y="3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24" y="38"/>
                  </a:lnTo>
                  <a:lnTo>
                    <a:pt x="30" y="36"/>
                  </a:lnTo>
                  <a:lnTo>
                    <a:pt x="34" y="32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4" y="24"/>
                  </a:lnTo>
                  <a:lnTo>
                    <a:pt x="32" y="20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2" y="14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2"/>
                  </a:lnTo>
                  <a:lnTo>
                    <a:pt x="10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0" y="22"/>
                  </a:lnTo>
                  <a:lnTo>
                    <a:pt x="4" y="24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4" name="Freeform 135"/>
            <p:cNvSpPr>
              <a:spLocks/>
            </p:cNvSpPr>
            <p:nvPr/>
          </p:nvSpPr>
          <p:spPr bwMode="auto">
            <a:xfrm>
              <a:off x="6737684" y="-348916"/>
              <a:ext cx="256674" cy="304800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6" y="26"/>
                </a:cxn>
                <a:cxn ang="0">
                  <a:pos x="22" y="28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16" y="36"/>
                </a:cxn>
                <a:cxn ang="0">
                  <a:pos x="14" y="38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36"/>
                </a:cxn>
                <a:cxn ang="0">
                  <a:pos x="2" y="34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2" y="12"/>
                </a:cxn>
                <a:cxn ang="0">
                  <a:pos x="2" y="6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6" y="6"/>
                </a:cxn>
                <a:cxn ang="0">
                  <a:pos x="10" y="10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12" y="10"/>
                </a:cxn>
                <a:cxn ang="0">
                  <a:pos x="10" y="4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6" y="2"/>
                </a:cxn>
                <a:cxn ang="0">
                  <a:pos x="26" y="6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8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6" y="26"/>
                  </a:lnTo>
                  <a:lnTo>
                    <a:pt x="22" y="28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16" y="36"/>
                  </a:lnTo>
                  <a:lnTo>
                    <a:pt x="14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2" y="12"/>
                  </a:lnTo>
                  <a:lnTo>
                    <a:pt x="2" y="6"/>
                  </a:lnTo>
                  <a:lnTo>
                    <a:pt x="0" y="2"/>
                  </a:lnTo>
                  <a:lnTo>
                    <a:pt x="0" y="2"/>
                  </a:lnTo>
                  <a:lnTo>
                    <a:pt x="6" y="6"/>
                  </a:lnTo>
                  <a:lnTo>
                    <a:pt x="10" y="10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2" y="10"/>
                  </a:lnTo>
                  <a:lnTo>
                    <a:pt x="1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5" name="Freeform 136"/>
            <p:cNvSpPr>
              <a:spLocks/>
            </p:cNvSpPr>
            <p:nvPr/>
          </p:nvSpPr>
          <p:spPr bwMode="auto">
            <a:xfrm>
              <a:off x="6448926" y="-348916"/>
              <a:ext cx="272716" cy="288758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4" y="8"/>
                </a:cxn>
                <a:cxn ang="0">
                  <a:pos x="34" y="16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0" y="30"/>
                </a:cxn>
                <a:cxn ang="0">
                  <a:pos x="26" y="34"/>
                </a:cxn>
                <a:cxn ang="0">
                  <a:pos x="22" y="36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12" y="32"/>
                </a:cxn>
                <a:cxn ang="0">
                  <a:pos x="10" y="30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6" y="26"/>
                </a:cxn>
                <a:cxn ang="0">
                  <a:pos x="2" y="2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12"/>
                </a:cxn>
                <a:cxn ang="0">
                  <a:pos x="2" y="8"/>
                </a:cxn>
                <a:cxn ang="0">
                  <a:pos x="6" y="6"/>
                </a:cxn>
                <a:cxn ang="0">
                  <a:pos x="12" y="4"/>
                </a:cxn>
                <a:cxn ang="0">
                  <a:pos x="22" y="4"/>
                </a:cxn>
                <a:cxn ang="0">
                  <a:pos x="26" y="2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28" y="6"/>
                </a:cxn>
                <a:cxn ang="0">
                  <a:pos x="24" y="10"/>
                </a:cxn>
                <a:cxn ang="0">
                  <a:pos x="22" y="16"/>
                </a:cxn>
                <a:cxn ang="0">
                  <a:pos x="22" y="16"/>
                </a:cxn>
                <a:cxn ang="0">
                  <a:pos x="24" y="14"/>
                </a:cxn>
                <a:cxn ang="0">
                  <a:pos x="28" y="10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34" h="36">
                  <a:moveTo>
                    <a:pt x="32" y="4"/>
                  </a:moveTo>
                  <a:lnTo>
                    <a:pt x="32" y="4"/>
                  </a:lnTo>
                  <a:lnTo>
                    <a:pt x="34" y="8"/>
                  </a:lnTo>
                  <a:lnTo>
                    <a:pt x="34" y="16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0" y="30"/>
                  </a:lnTo>
                  <a:lnTo>
                    <a:pt x="26" y="34"/>
                  </a:lnTo>
                  <a:lnTo>
                    <a:pt x="22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2" y="32"/>
                  </a:lnTo>
                  <a:lnTo>
                    <a:pt x="10" y="30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8"/>
                  </a:lnTo>
                  <a:lnTo>
                    <a:pt x="6" y="6"/>
                  </a:lnTo>
                  <a:lnTo>
                    <a:pt x="12" y="4"/>
                  </a:lnTo>
                  <a:lnTo>
                    <a:pt x="22" y="4"/>
                  </a:lnTo>
                  <a:lnTo>
                    <a:pt x="26" y="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6"/>
                  </a:lnTo>
                  <a:lnTo>
                    <a:pt x="24" y="10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4" y="14"/>
                  </a:lnTo>
                  <a:lnTo>
                    <a:pt x="28" y="10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6" name="Freeform 137"/>
            <p:cNvSpPr>
              <a:spLocks/>
            </p:cNvSpPr>
            <p:nvPr/>
          </p:nvSpPr>
          <p:spPr bwMode="auto">
            <a:xfrm>
              <a:off x="6352674" y="-621632"/>
              <a:ext cx="304800" cy="304800"/>
            </a:xfrm>
            <a:custGeom>
              <a:avLst/>
              <a:gdLst/>
              <a:ahLst/>
              <a:cxnLst>
                <a:cxn ang="0">
                  <a:pos x="36" y="26"/>
                </a:cxn>
                <a:cxn ang="0">
                  <a:pos x="36" y="26"/>
                </a:cxn>
                <a:cxn ang="0">
                  <a:pos x="28" y="34"/>
                </a:cxn>
                <a:cxn ang="0">
                  <a:pos x="18" y="38"/>
                </a:cxn>
                <a:cxn ang="0">
                  <a:pos x="14" y="38"/>
                </a:cxn>
                <a:cxn ang="0">
                  <a:pos x="8" y="38"/>
                </a:cxn>
                <a:cxn ang="0">
                  <a:pos x="8" y="38"/>
                </a:cxn>
                <a:cxn ang="0">
                  <a:pos x="4" y="36"/>
                </a:cxn>
                <a:cxn ang="0">
                  <a:pos x="2" y="32"/>
                </a:cxn>
                <a:cxn ang="0">
                  <a:pos x="0" y="26"/>
                </a:cxn>
                <a:cxn ang="0">
                  <a:pos x="2" y="20"/>
                </a:cxn>
                <a:cxn ang="0">
                  <a:pos x="4" y="18"/>
                </a:cxn>
                <a:cxn ang="0">
                  <a:pos x="6" y="16"/>
                </a:cxn>
                <a:cxn ang="0">
                  <a:pos x="6" y="16"/>
                </a:cxn>
                <a:cxn ang="0">
                  <a:pos x="6" y="10"/>
                </a:cxn>
                <a:cxn ang="0">
                  <a:pos x="6" y="6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4" y="2"/>
                </a:cxn>
                <a:cxn ang="0">
                  <a:pos x="26" y="6"/>
                </a:cxn>
                <a:cxn ang="0">
                  <a:pos x="32" y="14"/>
                </a:cxn>
                <a:cxn ang="0">
                  <a:pos x="34" y="18"/>
                </a:cxn>
                <a:cxn ang="0">
                  <a:pos x="38" y="22"/>
                </a:cxn>
                <a:cxn ang="0">
                  <a:pos x="38" y="22"/>
                </a:cxn>
                <a:cxn ang="0">
                  <a:pos x="32" y="22"/>
                </a:cxn>
                <a:cxn ang="0">
                  <a:pos x="26" y="22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24" y="24"/>
                </a:cxn>
                <a:cxn ang="0">
                  <a:pos x="28" y="26"/>
                </a:cxn>
                <a:cxn ang="0">
                  <a:pos x="36" y="26"/>
                </a:cxn>
                <a:cxn ang="0">
                  <a:pos x="36" y="26"/>
                </a:cxn>
              </a:cxnLst>
              <a:rect l="0" t="0" r="r" b="b"/>
              <a:pathLst>
                <a:path w="38" h="38">
                  <a:moveTo>
                    <a:pt x="36" y="26"/>
                  </a:moveTo>
                  <a:lnTo>
                    <a:pt x="36" y="26"/>
                  </a:lnTo>
                  <a:lnTo>
                    <a:pt x="28" y="34"/>
                  </a:lnTo>
                  <a:lnTo>
                    <a:pt x="18" y="38"/>
                  </a:lnTo>
                  <a:lnTo>
                    <a:pt x="14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4" y="36"/>
                  </a:lnTo>
                  <a:lnTo>
                    <a:pt x="2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4" y="18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0"/>
                  </a:lnTo>
                  <a:lnTo>
                    <a:pt x="6" y="6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6" y="6"/>
                  </a:lnTo>
                  <a:lnTo>
                    <a:pt x="32" y="14"/>
                  </a:lnTo>
                  <a:lnTo>
                    <a:pt x="34" y="18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2" y="22"/>
                  </a:lnTo>
                  <a:lnTo>
                    <a:pt x="26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4" y="24"/>
                  </a:lnTo>
                  <a:lnTo>
                    <a:pt x="28" y="26"/>
                  </a:lnTo>
                  <a:lnTo>
                    <a:pt x="36" y="26"/>
                  </a:lnTo>
                  <a:lnTo>
                    <a:pt x="36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7" name="Freeform 138"/>
            <p:cNvSpPr>
              <a:spLocks/>
            </p:cNvSpPr>
            <p:nvPr/>
          </p:nvSpPr>
          <p:spPr bwMode="auto">
            <a:xfrm>
              <a:off x="6593305" y="-766011"/>
              <a:ext cx="304800" cy="304800"/>
            </a:xfrm>
            <a:custGeom>
              <a:avLst/>
              <a:gdLst/>
              <a:ahLst/>
              <a:cxnLst>
                <a:cxn ang="0">
                  <a:pos x="22" y="38"/>
                </a:cxn>
                <a:cxn ang="0">
                  <a:pos x="22" y="38"/>
                </a:cxn>
                <a:cxn ang="0">
                  <a:pos x="26" y="30"/>
                </a:cxn>
                <a:cxn ang="0">
                  <a:pos x="30" y="22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38" y="12"/>
                </a:cxn>
                <a:cxn ang="0">
                  <a:pos x="38" y="8"/>
                </a:cxn>
                <a:cxn ang="0">
                  <a:pos x="36" y="4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4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14" y="2"/>
                </a:cxn>
                <a:cxn ang="0">
                  <a:pos x="10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8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14" y="30"/>
                </a:cxn>
                <a:cxn ang="0">
                  <a:pos x="14" y="2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22" y="38"/>
                </a:cxn>
                <a:cxn ang="0">
                  <a:pos x="22" y="38"/>
                </a:cxn>
              </a:cxnLst>
              <a:rect l="0" t="0" r="r" b="b"/>
              <a:pathLst>
                <a:path w="38" h="38">
                  <a:moveTo>
                    <a:pt x="22" y="38"/>
                  </a:moveTo>
                  <a:lnTo>
                    <a:pt x="22" y="38"/>
                  </a:lnTo>
                  <a:lnTo>
                    <a:pt x="26" y="30"/>
                  </a:lnTo>
                  <a:lnTo>
                    <a:pt x="30" y="22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8" y="12"/>
                  </a:lnTo>
                  <a:lnTo>
                    <a:pt x="38" y="8"/>
                  </a:lnTo>
                  <a:lnTo>
                    <a:pt x="36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4" y="2"/>
                  </a:lnTo>
                  <a:lnTo>
                    <a:pt x="10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8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4" y="30"/>
                  </a:lnTo>
                  <a:lnTo>
                    <a:pt x="14" y="2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22" y="38"/>
                  </a:lnTo>
                  <a:lnTo>
                    <a:pt x="22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8" name="Freeform 139"/>
            <p:cNvSpPr>
              <a:spLocks/>
            </p:cNvSpPr>
            <p:nvPr/>
          </p:nvSpPr>
          <p:spPr bwMode="auto">
            <a:xfrm>
              <a:off x="6673516" y="-445168"/>
              <a:ext cx="64168" cy="80211"/>
            </a:xfrm>
            <a:custGeom>
              <a:avLst/>
              <a:gdLst/>
              <a:ahLst/>
              <a:cxnLst>
                <a:cxn ang="0">
                  <a:pos x="8" y="8"/>
                </a:cxn>
                <a:cxn ang="0">
                  <a:pos x="8" y="8"/>
                </a:cxn>
                <a:cxn ang="0">
                  <a:pos x="6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8" y="8"/>
                </a:cxn>
              </a:cxnLst>
              <a:rect l="0" t="0" r="r" b="b"/>
              <a:pathLst>
                <a:path w="8" h="10">
                  <a:moveTo>
                    <a:pt x="8" y="8"/>
                  </a:moveTo>
                  <a:lnTo>
                    <a:pt x="8" y="8"/>
                  </a:lnTo>
                  <a:lnTo>
                    <a:pt x="6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9" name="Freeform 140"/>
            <p:cNvSpPr>
              <a:spLocks/>
            </p:cNvSpPr>
            <p:nvPr/>
          </p:nvSpPr>
          <p:spPr bwMode="auto">
            <a:xfrm>
              <a:off x="8742947" y="-1295400"/>
              <a:ext cx="401053" cy="144379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12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30" y="6"/>
                </a:cxn>
                <a:cxn ang="0">
                  <a:pos x="40" y="10"/>
                </a:cxn>
                <a:cxn ang="0">
                  <a:pos x="40" y="10"/>
                </a:cxn>
                <a:cxn ang="0">
                  <a:pos x="50" y="1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50" h="18">
                  <a:moveTo>
                    <a:pt x="2" y="2"/>
                  </a:moveTo>
                  <a:lnTo>
                    <a:pt x="2" y="2"/>
                  </a:lnTo>
                  <a:lnTo>
                    <a:pt x="12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30" y="6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50" y="1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0" name="Freeform 141"/>
            <p:cNvSpPr>
              <a:spLocks/>
            </p:cNvSpPr>
            <p:nvPr/>
          </p:nvSpPr>
          <p:spPr bwMode="auto">
            <a:xfrm>
              <a:off x="336884" y="4191000"/>
              <a:ext cx="1042737" cy="1058779"/>
            </a:xfrm>
            <a:custGeom>
              <a:avLst/>
              <a:gdLst/>
              <a:ahLst/>
              <a:cxnLst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2" y="90"/>
                </a:cxn>
                <a:cxn ang="0">
                  <a:pos x="24" y="98"/>
                </a:cxn>
                <a:cxn ang="0">
                  <a:pos x="18" y="108"/>
                </a:cxn>
                <a:cxn ang="0">
                  <a:pos x="14" y="118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28" y="128"/>
                </a:cxn>
                <a:cxn ang="0">
                  <a:pos x="48" y="128"/>
                </a:cxn>
                <a:cxn ang="0">
                  <a:pos x="76" y="126"/>
                </a:cxn>
                <a:cxn ang="0">
                  <a:pos x="76" y="126"/>
                </a:cxn>
                <a:cxn ang="0">
                  <a:pos x="90" y="124"/>
                </a:cxn>
                <a:cxn ang="0">
                  <a:pos x="104" y="120"/>
                </a:cxn>
                <a:cxn ang="0">
                  <a:pos x="114" y="112"/>
                </a:cxn>
                <a:cxn ang="0">
                  <a:pos x="122" y="102"/>
                </a:cxn>
                <a:cxn ang="0">
                  <a:pos x="128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8" y="66"/>
                </a:cxn>
                <a:cxn ang="0">
                  <a:pos x="128" y="66"/>
                </a:cxn>
                <a:cxn ang="0">
                  <a:pos x="122" y="60"/>
                </a:cxn>
                <a:cxn ang="0">
                  <a:pos x="116" y="56"/>
                </a:cxn>
                <a:cxn ang="0">
                  <a:pos x="104" y="52"/>
                </a:cxn>
                <a:cxn ang="0">
                  <a:pos x="96" y="50"/>
                </a:cxn>
                <a:cxn ang="0">
                  <a:pos x="92" y="50"/>
                </a:cxn>
                <a:cxn ang="0">
                  <a:pos x="92" y="50"/>
                </a:cxn>
                <a:cxn ang="0">
                  <a:pos x="94" y="42"/>
                </a:cxn>
                <a:cxn ang="0">
                  <a:pos x="94" y="34"/>
                </a:cxn>
                <a:cxn ang="0">
                  <a:pos x="94" y="26"/>
                </a:cxn>
                <a:cxn ang="0">
                  <a:pos x="90" y="16"/>
                </a:cxn>
                <a:cxn ang="0">
                  <a:pos x="86" y="8"/>
                </a:cxn>
                <a:cxn ang="0">
                  <a:pos x="78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6"/>
                </a:cxn>
                <a:cxn ang="0">
                  <a:pos x="22" y="10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2" y="116"/>
                </a:cxn>
                <a:cxn ang="0">
                  <a:pos x="2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</a:cxnLst>
              <a:rect l="0" t="0" r="r" b="b"/>
              <a:pathLst>
                <a:path w="130" h="132">
                  <a:moveTo>
                    <a:pt x="48" y="78"/>
                  </a:moveTo>
                  <a:lnTo>
                    <a:pt x="48" y="78"/>
                  </a:lnTo>
                  <a:lnTo>
                    <a:pt x="42" y="80"/>
                  </a:lnTo>
                  <a:lnTo>
                    <a:pt x="32" y="90"/>
                  </a:lnTo>
                  <a:lnTo>
                    <a:pt x="24" y="98"/>
                  </a:lnTo>
                  <a:lnTo>
                    <a:pt x="18" y="108"/>
                  </a:lnTo>
                  <a:lnTo>
                    <a:pt x="14" y="118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28" y="128"/>
                  </a:lnTo>
                  <a:lnTo>
                    <a:pt x="48" y="128"/>
                  </a:lnTo>
                  <a:lnTo>
                    <a:pt x="76" y="126"/>
                  </a:lnTo>
                  <a:lnTo>
                    <a:pt x="76" y="126"/>
                  </a:lnTo>
                  <a:lnTo>
                    <a:pt x="90" y="124"/>
                  </a:lnTo>
                  <a:lnTo>
                    <a:pt x="104" y="120"/>
                  </a:lnTo>
                  <a:lnTo>
                    <a:pt x="114" y="112"/>
                  </a:lnTo>
                  <a:lnTo>
                    <a:pt x="122" y="102"/>
                  </a:lnTo>
                  <a:lnTo>
                    <a:pt x="128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8" y="66"/>
                  </a:lnTo>
                  <a:lnTo>
                    <a:pt x="128" y="66"/>
                  </a:lnTo>
                  <a:lnTo>
                    <a:pt x="122" y="60"/>
                  </a:lnTo>
                  <a:lnTo>
                    <a:pt x="116" y="56"/>
                  </a:lnTo>
                  <a:lnTo>
                    <a:pt x="104" y="52"/>
                  </a:lnTo>
                  <a:lnTo>
                    <a:pt x="96" y="50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4" y="42"/>
                  </a:lnTo>
                  <a:lnTo>
                    <a:pt x="94" y="34"/>
                  </a:lnTo>
                  <a:lnTo>
                    <a:pt x="94" y="26"/>
                  </a:lnTo>
                  <a:lnTo>
                    <a:pt x="90" y="16"/>
                  </a:lnTo>
                  <a:lnTo>
                    <a:pt x="86" y="8"/>
                  </a:lnTo>
                  <a:lnTo>
                    <a:pt x="78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6"/>
                  </a:lnTo>
                  <a:lnTo>
                    <a:pt x="22" y="10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1" name="Freeform 142"/>
            <p:cNvSpPr>
              <a:spLocks/>
            </p:cNvSpPr>
            <p:nvPr/>
          </p:nvSpPr>
          <p:spPr bwMode="auto">
            <a:xfrm>
              <a:off x="352926" y="5281863"/>
              <a:ext cx="1106905" cy="1090863"/>
            </a:xfrm>
            <a:custGeom>
              <a:avLst/>
              <a:gdLst/>
              <a:ahLst/>
              <a:cxnLst>
                <a:cxn ang="0">
                  <a:pos x="8" y="14"/>
                </a:cxn>
                <a:cxn ang="0">
                  <a:pos x="8" y="14"/>
                </a:cxn>
                <a:cxn ang="0">
                  <a:pos x="24" y="16"/>
                </a:cxn>
                <a:cxn ang="0">
                  <a:pos x="36" y="22"/>
                </a:cxn>
                <a:cxn ang="0">
                  <a:pos x="48" y="26"/>
                </a:cxn>
                <a:cxn ang="0">
                  <a:pos x="56" y="34"/>
                </a:cxn>
                <a:cxn ang="0">
                  <a:pos x="68" y="44"/>
                </a:cxn>
                <a:cxn ang="0">
                  <a:pos x="72" y="50"/>
                </a:cxn>
                <a:cxn ang="0">
                  <a:pos x="72" y="50"/>
                </a:cxn>
                <a:cxn ang="0">
                  <a:pos x="62" y="42"/>
                </a:cxn>
                <a:cxn ang="0">
                  <a:pos x="50" y="36"/>
                </a:cxn>
                <a:cxn ang="0">
                  <a:pos x="28" y="30"/>
                </a:cxn>
                <a:cxn ang="0">
                  <a:pos x="8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30"/>
                </a:cxn>
                <a:cxn ang="0">
                  <a:pos x="14" y="36"/>
                </a:cxn>
                <a:cxn ang="0">
                  <a:pos x="20" y="44"/>
                </a:cxn>
                <a:cxn ang="0">
                  <a:pos x="24" y="54"/>
                </a:cxn>
                <a:cxn ang="0">
                  <a:pos x="32" y="76"/>
                </a:cxn>
                <a:cxn ang="0">
                  <a:pos x="40" y="96"/>
                </a:cxn>
                <a:cxn ang="0">
                  <a:pos x="48" y="116"/>
                </a:cxn>
                <a:cxn ang="0">
                  <a:pos x="54" y="124"/>
                </a:cxn>
                <a:cxn ang="0">
                  <a:pos x="60" y="130"/>
                </a:cxn>
                <a:cxn ang="0">
                  <a:pos x="66" y="134"/>
                </a:cxn>
                <a:cxn ang="0">
                  <a:pos x="74" y="136"/>
                </a:cxn>
                <a:cxn ang="0">
                  <a:pos x="84" y="134"/>
                </a:cxn>
                <a:cxn ang="0">
                  <a:pos x="96" y="130"/>
                </a:cxn>
                <a:cxn ang="0">
                  <a:pos x="96" y="130"/>
                </a:cxn>
                <a:cxn ang="0">
                  <a:pos x="104" y="124"/>
                </a:cxn>
                <a:cxn ang="0">
                  <a:pos x="110" y="116"/>
                </a:cxn>
                <a:cxn ang="0">
                  <a:pos x="112" y="106"/>
                </a:cxn>
                <a:cxn ang="0">
                  <a:pos x="110" y="98"/>
                </a:cxn>
                <a:cxn ang="0">
                  <a:pos x="106" y="82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10" y="78"/>
                </a:cxn>
                <a:cxn ang="0">
                  <a:pos x="116" y="76"/>
                </a:cxn>
                <a:cxn ang="0">
                  <a:pos x="124" y="72"/>
                </a:cxn>
                <a:cxn ang="0">
                  <a:pos x="130" y="64"/>
                </a:cxn>
                <a:cxn ang="0">
                  <a:pos x="136" y="56"/>
                </a:cxn>
                <a:cxn ang="0">
                  <a:pos x="138" y="46"/>
                </a:cxn>
                <a:cxn ang="0">
                  <a:pos x="136" y="34"/>
                </a:cxn>
                <a:cxn ang="0">
                  <a:pos x="130" y="22"/>
                </a:cxn>
                <a:cxn ang="0">
                  <a:pos x="130" y="22"/>
                </a:cxn>
                <a:cxn ang="0">
                  <a:pos x="122" y="16"/>
                </a:cxn>
                <a:cxn ang="0">
                  <a:pos x="114" y="10"/>
                </a:cxn>
                <a:cxn ang="0">
                  <a:pos x="106" y="4"/>
                </a:cxn>
                <a:cxn ang="0">
                  <a:pos x="96" y="2"/>
                </a:cxn>
                <a:cxn ang="0">
                  <a:pos x="76" y="0"/>
                </a:cxn>
                <a:cxn ang="0">
                  <a:pos x="56" y="2"/>
                </a:cxn>
                <a:cxn ang="0">
                  <a:pos x="36" y="4"/>
                </a:cxn>
                <a:cxn ang="0">
                  <a:pos x="22" y="8"/>
                </a:cxn>
                <a:cxn ang="0">
                  <a:pos x="8" y="14"/>
                </a:cxn>
                <a:cxn ang="0">
                  <a:pos x="8" y="14"/>
                </a:cxn>
              </a:cxnLst>
              <a:rect l="0" t="0" r="r" b="b"/>
              <a:pathLst>
                <a:path w="138" h="136">
                  <a:moveTo>
                    <a:pt x="8" y="14"/>
                  </a:moveTo>
                  <a:lnTo>
                    <a:pt x="8" y="14"/>
                  </a:lnTo>
                  <a:lnTo>
                    <a:pt x="24" y="16"/>
                  </a:lnTo>
                  <a:lnTo>
                    <a:pt x="36" y="22"/>
                  </a:lnTo>
                  <a:lnTo>
                    <a:pt x="48" y="26"/>
                  </a:lnTo>
                  <a:lnTo>
                    <a:pt x="56" y="34"/>
                  </a:lnTo>
                  <a:lnTo>
                    <a:pt x="68" y="44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62" y="42"/>
                  </a:lnTo>
                  <a:lnTo>
                    <a:pt x="50" y="36"/>
                  </a:lnTo>
                  <a:lnTo>
                    <a:pt x="28" y="30"/>
                  </a:lnTo>
                  <a:lnTo>
                    <a:pt x="8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30"/>
                  </a:lnTo>
                  <a:lnTo>
                    <a:pt x="14" y="36"/>
                  </a:lnTo>
                  <a:lnTo>
                    <a:pt x="20" y="44"/>
                  </a:lnTo>
                  <a:lnTo>
                    <a:pt x="24" y="54"/>
                  </a:lnTo>
                  <a:lnTo>
                    <a:pt x="32" y="76"/>
                  </a:lnTo>
                  <a:lnTo>
                    <a:pt x="40" y="96"/>
                  </a:lnTo>
                  <a:lnTo>
                    <a:pt x="48" y="116"/>
                  </a:lnTo>
                  <a:lnTo>
                    <a:pt x="54" y="124"/>
                  </a:lnTo>
                  <a:lnTo>
                    <a:pt x="60" y="130"/>
                  </a:lnTo>
                  <a:lnTo>
                    <a:pt x="66" y="134"/>
                  </a:lnTo>
                  <a:lnTo>
                    <a:pt x="74" y="136"/>
                  </a:lnTo>
                  <a:lnTo>
                    <a:pt x="84" y="134"/>
                  </a:lnTo>
                  <a:lnTo>
                    <a:pt x="96" y="130"/>
                  </a:lnTo>
                  <a:lnTo>
                    <a:pt x="96" y="130"/>
                  </a:lnTo>
                  <a:lnTo>
                    <a:pt x="104" y="124"/>
                  </a:lnTo>
                  <a:lnTo>
                    <a:pt x="110" y="116"/>
                  </a:lnTo>
                  <a:lnTo>
                    <a:pt x="112" y="106"/>
                  </a:lnTo>
                  <a:lnTo>
                    <a:pt x="110" y="98"/>
                  </a:lnTo>
                  <a:lnTo>
                    <a:pt x="106" y="82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10" y="78"/>
                  </a:lnTo>
                  <a:lnTo>
                    <a:pt x="116" y="76"/>
                  </a:lnTo>
                  <a:lnTo>
                    <a:pt x="124" y="72"/>
                  </a:lnTo>
                  <a:lnTo>
                    <a:pt x="130" y="64"/>
                  </a:lnTo>
                  <a:lnTo>
                    <a:pt x="136" y="56"/>
                  </a:lnTo>
                  <a:lnTo>
                    <a:pt x="138" y="46"/>
                  </a:lnTo>
                  <a:lnTo>
                    <a:pt x="136" y="34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22" y="16"/>
                  </a:lnTo>
                  <a:lnTo>
                    <a:pt x="114" y="10"/>
                  </a:lnTo>
                  <a:lnTo>
                    <a:pt x="106" y="4"/>
                  </a:lnTo>
                  <a:lnTo>
                    <a:pt x="96" y="2"/>
                  </a:lnTo>
                  <a:lnTo>
                    <a:pt x="76" y="0"/>
                  </a:lnTo>
                  <a:lnTo>
                    <a:pt x="56" y="2"/>
                  </a:lnTo>
                  <a:lnTo>
                    <a:pt x="36" y="4"/>
                  </a:lnTo>
                  <a:lnTo>
                    <a:pt x="22" y="8"/>
                  </a:lnTo>
                  <a:lnTo>
                    <a:pt x="8" y="14"/>
                  </a:lnTo>
                  <a:lnTo>
                    <a:pt x="8" y="1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2" name="Freeform 143"/>
            <p:cNvSpPr>
              <a:spLocks/>
            </p:cNvSpPr>
            <p:nvPr/>
          </p:nvSpPr>
          <p:spPr bwMode="auto">
            <a:xfrm>
              <a:off x="0" y="5554579"/>
              <a:ext cx="593558" cy="1090863"/>
            </a:xfrm>
            <a:custGeom>
              <a:avLst/>
              <a:gdLst/>
              <a:ahLst/>
              <a:cxnLst>
                <a:cxn ang="0">
                  <a:pos x="38" y="136"/>
                </a:cxn>
                <a:cxn ang="0">
                  <a:pos x="38" y="136"/>
                </a:cxn>
                <a:cxn ang="0">
                  <a:pos x="48" y="134"/>
                </a:cxn>
                <a:cxn ang="0">
                  <a:pos x="58" y="130"/>
                </a:cxn>
                <a:cxn ang="0">
                  <a:pos x="64" y="124"/>
                </a:cxn>
                <a:cxn ang="0">
                  <a:pos x="70" y="116"/>
                </a:cxn>
                <a:cxn ang="0">
                  <a:pos x="74" y="106"/>
                </a:cxn>
                <a:cxn ang="0">
                  <a:pos x="74" y="96"/>
                </a:cxn>
                <a:cxn ang="0">
                  <a:pos x="74" y="84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68" y="56"/>
                </a:cxn>
                <a:cxn ang="0">
                  <a:pos x="60" y="42"/>
                </a:cxn>
                <a:cxn ang="0">
                  <a:pos x="54" y="30"/>
                </a:cxn>
                <a:cxn ang="0">
                  <a:pos x="48" y="22"/>
                </a:cxn>
                <a:cxn ang="0">
                  <a:pos x="38" y="1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20"/>
                </a:cxn>
                <a:cxn ang="0">
                  <a:pos x="32" y="32"/>
                </a:cxn>
                <a:cxn ang="0">
                  <a:pos x="28" y="50"/>
                </a:cxn>
                <a:cxn ang="0">
                  <a:pos x="22" y="60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2"/>
                </a:cxn>
                <a:cxn ang="0">
                  <a:pos x="24" y="40"/>
                </a:cxn>
                <a:cxn ang="0">
                  <a:pos x="24" y="30"/>
                </a:cxn>
                <a:cxn ang="0">
                  <a:pos x="22" y="20"/>
                </a:cxn>
                <a:cxn ang="0">
                  <a:pos x="18" y="6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4" y="6"/>
                </a:cxn>
                <a:cxn ang="0">
                  <a:pos x="10" y="12"/>
                </a:cxn>
                <a:cxn ang="0">
                  <a:pos x="0" y="22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4" y="118"/>
                </a:cxn>
                <a:cxn ang="0">
                  <a:pos x="8" y="126"/>
                </a:cxn>
                <a:cxn ang="0">
                  <a:pos x="12" y="130"/>
                </a:cxn>
                <a:cxn ang="0">
                  <a:pos x="18" y="132"/>
                </a:cxn>
                <a:cxn ang="0">
                  <a:pos x="26" y="136"/>
                </a:cxn>
                <a:cxn ang="0">
                  <a:pos x="38" y="136"/>
                </a:cxn>
                <a:cxn ang="0">
                  <a:pos x="38" y="136"/>
                </a:cxn>
              </a:cxnLst>
              <a:rect l="0" t="0" r="r" b="b"/>
              <a:pathLst>
                <a:path w="74" h="136">
                  <a:moveTo>
                    <a:pt x="38" y="136"/>
                  </a:moveTo>
                  <a:lnTo>
                    <a:pt x="38" y="136"/>
                  </a:lnTo>
                  <a:lnTo>
                    <a:pt x="48" y="134"/>
                  </a:lnTo>
                  <a:lnTo>
                    <a:pt x="58" y="130"/>
                  </a:lnTo>
                  <a:lnTo>
                    <a:pt x="64" y="124"/>
                  </a:lnTo>
                  <a:lnTo>
                    <a:pt x="70" y="116"/>
                  </a:lnTo>
                  <a:lnTo>
                    <a:pt x="74" y="106"/>
                  </a:lnTo>
                  <a:lnTo>
                    <a:pt x="74" y="96"/>
                  </a:lnTo>
                  <a:lnTo>
                    <a:pt x="74" y="84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68" y="56"/>
                  </a:lnTo>
                  <a:lnTo>
                    <a:pt x="60" y="42"/>
                  </a:lnTo>
                  <a:lnTo>
                    <a:pt x="54" y="30"/>
                  </a:lnTo>
                  <a:lnTo>
                    <a:pt x="48" y="22"/>
                  </a:lnTo>
                  <a:lnTo>
                    <a:pt x="38" y="1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20"/>
                  </a:lnTo>
                  <a:lnTo>
                    <a:pt x="32" y="32"/>
                  </a:lnTo>
                  <a:lnTo>
                    <a:pt x="28" y="50"/>
                  </a:lnTo>
                  <a:lnTo>
                    <a:pt x="22" y="60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2"/>
                  </a:lnTo>
                  <a:lnTo>
                    <a:pt x="24" y="40"/>
                  </a:lnTo>
                  <a:lnTo>
                    <a:pt x="24" y="30"/>
                  </a:lnTo>
                  <a:lnTo>
                    <a:pt x="22" y="20"/>
                  </a:lnTo>
                  <a:lnTo>
                    <a:pt x="18" y="6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6"/>
                  </a:lnTo>
                  <a:lnTo>
                    <a:pt x="10" y="12"/>
                  </a:lnTo>
                  <a:lnTo>
                    <a:pt x="0" y="22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4" y="118"/>
                  </a:lnTo>
                  <a:lnTo>
                    <a:pt x="8" y="126"/>
                  </a:lnTo>
                  <a:lnTo>
                    <a:pt x="12" y="130"/>
                  </a:lnTo>
                  <a:lnTo>
                    <a:pt x="18" y="132"/>
                  </a:lnTo>
                  <a:lnTo>
                    <a:pt x="26" y="136"/>
                  </a:lnTo>
                  <a:lnTo>
                    <a:pt x="38" y="136"/>
                  </a:lnTo>
                  <a:lnTo>
                    <a:pt x="38" y="1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3" name="Freeform 144"/>
            <p:cNvSpPr>
              <a:spLocks/>
            </p:cNvSpPr>
            <p:nvPr/>
          </p:nvSpPr>
          <p:spPr bwMode="auto">
            <a:xfrm>
              <a:off x="0" y="3902242"/>
              <a:ext cx="336884" cy="1122947"/>
            </a:xfrm>
            <a:custGeom>
              <a:avLst/>
              <a:gdLst/>
              <a:ahLst/>
              <a:cxnLst>
                <a:cxn ang="0">
                  <a:pos x="30" y="140"/>
                </a:cxn>
                <a:cxn ang="0">
                  <a:pos x="30" y="140"/>
                </a:cxn>
                <a:cxn ang="0">
                  <a:pos x="30" y="108"/>
                </a:cxn>
                <a:cxn ang="0">
                  <a:pos x="32" y="78"/>
                </a:cxn>
                <a:cxn ang="0">
                  <a:pos x="36" y="62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42" y="38"/>
                </a:cxn>
                <a:cxn ang="0">
                  <a:pos x="40" y="28"/>
                </a:cxn>
                <a:cxn ang="0">
                  <a:pos x="38" y="22"/>
                </a:cxn>
                <a:cxn ang="0">
                  <a:pos x="34" y="14"/>
                </a:cxn>
                <a:cxn ang="0">
                  <a:pos x="28" y="8"/>
                </a:cxn>
                <a:cxn ang="0">
                  <a:pos x="20" y="4"/>
                </a:cxn>
                <a:cxn ang="0">
                  <a:pos x="12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14" y="126"/>
                </a:cxn>
                <a:cxn ang="0">
                  <a:pos x="22" y="134"/>
                </a:cxn>
                <a:cxn ang="0">
                  <a:pos x="30" y="140"/>
                </a:cxn>
                <a:cxn ang="0">
                  <a:pos x="30" y="140"/>
                </a:cxn>
              </a:cxnLst>
              <a:rect l="0" t="0" r="r" b="b"/>
              <a:pathLst>
                <a:path w="42" h="140">
                  <a:moveTo>
                    <a:pt x="30" y="140"/>
                  </a:moveTo>
                  <a:lnTo>
                    <a:pt x="30" y="140"/>
                  </a:lnTo>
                  <a:lnTo>
                    <a:pt x="30" y="108"/>
                  </a:lnTo>
                  <a:lnTo>
                    <a:pt x="32" y="78"/>
                  </a:lnTo>
                  <a:lnTo>
                    <a:pt x="36" y="6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2" y="38"/>
                  </a:lnTo>
                  <a:lnTo>
                    <a:pt x="40" y="28"/>
                  </a:lnTo>
                  <a:lnTo>
                    <a:pt x="38" y="22"/>
                  </a:lnTo>
                  <a:lnTo>
                    <a:pt x="34" y="14"/>
                  </a:lnTo>
                  <a:lnTo>
                    <a:pt x="28" y="8"/>
                  </a:lnTo>
                  <a:lnTo>
                    <a:pt x="20" y="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14" y="126"/>
                  </a:lnTo>
                  <a:lnTo>
                    <a:pt x="22" y="134"/>
                  </a:lnTo>
                  <a:lnTo>
                    <a:pt x="30" y="140"/>
                  </a:lnTo>
                  <a:lnTo>
                    <a:pt x="30" y="1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4" name="Freeform 145"/>
            <p:cNvSpPr>
              <a:spLocks/>
            </p:cNvSpPr>
            <p:nvPr/>
          </p:nvSpPr>
          <p:spPr bwMode="auto">
            <a:xfrm>
              <a:off x="0" y="4977063"/>
              <a:ext cx="48126" cy="481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5" name="Freeform 146"/>
            <p:cNvSpPr>
              <a:spLocks/>
            </p:cNvSpPr>
            <p:nvPr/>
          </p:nvSpPr>
          <p:spPr bwMode="auto">
            <a:xfrm>
              <a:off x="32084" y="5185611"/>
              <a:ext cx="256674" cy="272716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0" y="24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0" y="24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6" name="Freeform 147"/>
            <p:cNvSpPr>
              <a:spLocks/>
            </p:cNvSpPr>
            <p:nvPr/>
          </p:nvSpPr>
          <p:spPr bwMode="auto">
            <a:xfrm>
              <a:off x="946484" y="5811253"/>
              <a:ext cx="978568" cy="89835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10" y="0"/>
                </a:cxn>
                <a:cxn ang="0">
                  <a:pos x="18" y="0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46" y="8"/>
                </a:cxn>
                <a:cxn ang="0">
                  <a:pos x="58" y="16"/>
                </a:cxn>
                <a:cxn ang="0">
                  <a:pos x="70" y="24"/>
                </a:cxn>
                <a:cxn ang="0">
                  <a:pos x="80" y="34"/>
                </a:cxn>
                <a:cxn ang="0">
                  <a:pos x="80" y="34"/>
                </a:cxn>
                <a:cxn ang="0">
                  <a:pos x="98" y="56"/>
                </a:cxn>
                <a:cxn ang="0">
                  <a:pos x="112" y="78"/>
                </a:cxn>
                <a:cxn ang="0">
                  <a:pos x="112" y="78"/>
                </a:cxn>
                <a:cxn ang="0">
                  <a:pos x="118" y="96"/>
                </a:cxn>
                <a:cxn ang="0">
                  <a:pos x="122" y="110"/>
                </a:cxn>
                <a:cxn ang="0">
                  <a:pos x="122" y="110"/>
                </a:cxn>
                <a:cxn ang="0">
                  <a:pos x="122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18" y="110"/>
                </a:cxn>
                <a:cxn ang="0">
                  <a:pos x="118" y="110"/>
                </a:cxn>
                <a:cxn ang="0">
                  <a:pos x="114" y="96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00" y="66"/>
                </a:cxn>
                <a:cxn ang="0">
                  <a:pos x="88" y="52"/>
                </a:cxn>
                <a:cxn ang="0">
                  <a:pos x="76" y="38"/>
                </a:cxn>
                <a:cxn ang="0">
                  <a:pos x="64" y="24"/>
                </a:cxn>
                <a:cxn ang="0">
                  <a:pos x="64" y="24"/>
                </a:cxn>
                <a:cxn ang="0">
                  <a:pos x="48" y="1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8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22" h="11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8" y="0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70" y="24"/>
                  </a:lnTo>
                  <a:lnTo>
                    <a:pt x="80" y="34"/>
                  </a:lnTo>
                  <a:lnTo>
                    <a:pt x="80" y="34"/>
                  </a:lnTo>
                  <a:lnTo>
                    <a:pt x="98" y="56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118" y="96"/>
                  </a:lnTo>
                  <a:lnTo>
                    <a:pt x="122" y="110"/>
                  </a:lnTo>
                  <a:lnTo>
                    <a:pt x="122" y="110"/>
                  </a:lnTo>
                  <a:lnTo>
                    <a:pt x="122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18" y="110"/>
                  </a:lnTo>
                  <a:lnTo>
                    <a:pt x="118" y="110"/>
                  </a:lnTo>
                  <a:lnTo>
                    <a:pt x="114" y="96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0" y="66"/>
                  </a:lnTo>
                  <a:lnTo>
                    <a:pt x="88" y="52"/>
                  </a:lnTo>
                  <a:lnTo>
                    <a:pt x="76" y="38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48" y="1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7" name="Freeform 148"/>
            <p:cNvSpPr>
              <a:spLocks/>
            </p:cNvSpPr>
            <p:nvPr/>
          </p:nvSpPr>
          <p:spPr bwMode="auto">
            <a:xfrm>
              <a:off x="368968" y="5089358"/>
              <a:ext cx="529389" cy="529389"/>
            </a:xfrm>
            <a:custGeom>
              <a:avLst/>
              <a:gdLst/>
              <a:ahLst/>
              <a:cxnLst>
                <a:cxn ang="0">
                  <a:pos x="28" y="66"/>
                </a:cxn>
                <a:cxn ang="0">
                  <a:pos x="28" y="66"/>
                </a:cxn>
                <a:cxn ang="0">
                  <a:pos x="22" y="52"/>
                </a:cxn>
                <a:cxn ang="0">
                  <a:pos x="14" y="42"/>
                </a:cxn>
                <a:cxn ang="0">
                  <a:pos x="4" y="30"/>
                </a:cxn>
                <a:cxn ang="0">
                  <a:pos x="4" y="30"/>
                </a:cxn>
                <a:cxn ang="0">
                  <a:pos x="0" y="22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8"/>
                </a:cxn>
                <a:cxn ang="0">
                  <a:pos x="30" y="8"/>
                </a:cxn>
                <a:cxn ang="0">
                  <a:pos x="34" y="6"/>
                </a:cxn>
                <a:cxn ang="0">
                  <a:pos x="42" y="4"/>
                </a:cxn>
                <a:cxn ang="0">
                  <a:pos x="50" y="2"/>
                </a:cxn>
                <a:cxn ang="0">
                  <a:pos x="54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8"/>
                </a:cxn>
                <a:cxn ang="0">
                  <a:pos x="66" y="24"/>
                </a:cxn>
                <a:cxn ang="0">
                  <a:pos x="66" y="30"/>
                </a:cxn>
                <a:cxn ang="0">
                  <a:pos x="62" y="38"/>
                </a:cxn>
                <a:cxn ang="0">
                  <a:pos x="58" y="46"/>
                </a:cxn>
                <a:cxn ang="0">
                  <a:pos x="50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0" y="56"/>
                </a:cxn>
                <a:cxn ang="0">
                  <a:pos x="40" y="46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36" y="48"/>
                </a:cxn>
                <a:cxn ang="0">
                  <a:pos x="34" y="56"/>
                </a:cxn>
                <a:cxn ang="0">
                  <a:pos x="28" y="66"/>
                </a:cxn>
                <a:cxn ang="0">
                  <a:pos x="28" y="66"/>
                </a:cxn>
              </a:cxnLst>
              <a:rect l="0" t="0" r="r" b="b"/>
              <a:pathLst>
                <a:path w="66" h="66">
                  <a:moveTo>
                    <a:pt x="28" y="66"/>
                  </a:moveTo>
                  <a:lnTo>
                    <a:pt x="28" y="66"/>
                  </a:lnTo>
                  <a:lnTo>
                    <a:pt x="22" y="52"/>
                  </a:lnTo>
                  <a:lnTo>
                    <a:pt x="14" y="42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2" y="8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4" y="6"/>
                  </a:lnTo>
                  <a:lnTo>
                    <a:pt x="42" y="4"/>
                  </a:lnTo>
                  <a:lnTo>
                    <a:pt x="50" y="2"/>
                  </a:lnTo>
                  <a:lnTo>
                    <a:pt x="54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8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62" y="38"/>
                  </a:lnTo>
                  <a:lnTo>
                    <a:pt x="58" y="46"/>
                  </a:lnTo>
                  <a:lnTo>
                    <a:pt x="50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0" y="56"/>
                  </a:lnTo>
                  <a:lnTo>
                    <a:pt x="40" y="4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48"/>
                  </a:lnTo>
                  <a:lnTo>
                    <a:pt x="34" y="56"/>
                  </a:lnTo>
                  <a:lnTo>
                    <a:pt x="28" y="66"/>
                  </a:lnTo>
                  <a:lnTo>
                    <a:pt x="2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8" name="Freeform 149"/>
            <p:cNvSpPr>
              <a:spLocks/>
            </p:cNvSpPr>
            <p:nvPr/>
          </p:nvSpPr>
          <p:spPr bwMode="auto">
            <a:xfrm>
              <a:off x="705853" y="5442284"/>
              <a:ext cx="513347" cy="561474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0" y="30"/>
                </a:cxn>
                <a:cxn ang="0">
                  <a:pos x="12" y="22"/>
                </a:cxn>
                <a:cxn ang="0">
                  <a:pos x="24" y="1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6" y="2"/>
                </a:cxn>
                <a:cxn ang="0">
                  <a:pos x="40" y="0"/>
                </a:cxn>
                <a:cxn ang="0">
                  <a:pos x="46" y="2"/>
                </a:cxn>
                <a:cxn ang="0">
                  <a:pos x="54" y="6"/>
                </a:cxn>
                <a:cxn ang="0">
                  <a:pos x="60" y="14"/>
                </a:cxn>
                <a:cxn ang="0">
                  <a:pos x="60" y="14"/>
                </a:cxn>
                <a:cxn ang="0">
                  <a:pos x="62" y="22"/>
                </a:cxn>
                <a:cxn ang="0">
                  <a:pos x="62" y="2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62" y="46"/>
                </a:cxn>
                <a:cxn ang="0">
                  <a:pos x="64" y="56"/>
                </a:cxn>
                <a:cxn ang="0">
                  <a:pos x="64" y="60"/>
                </a:cxn>
                <a:cxn ang="0">
                  <a:pos x="62" y="64"/>
                </a:cxn>
                <a:cxn ang="0">
                  <a:pos x="62" y="64"/>
                </a:cxn>
                <a:cxn ang="0">
                  <a:pos x="58" y="68"/>
                </a:cxn>
                <a:cxn ang="0">
                  <a:pos x="52" y="70"/>
                </a:cxn>
                <a:cxn ang="0">
                  <a:pos x="46" y="70"/>
                </a:cxn>
                <a:cxn ang="0">
                  <a:pos x="40" y="70"/>
                </a:cxn>
                <a:cxn ang="0">
                  <a:pos x="34" y="66"/>
                </a:cxn>
                <a:cxn ang="0">
                  <a:pos x="26" y="60"/>
                </a:cxn>
                <a:cxn ang="0">
                  <a:pos x="16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4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38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64" h="70">
                  <a:moveTo>
                    <a:pt x="0" y="30"/>
                  </a:moveTo>
                  <a:lnTo>
                    <a:pt x="0" y="30"/>
                  </a:lnTo>
                  <a:lnTo>
                    <a:pt x="12" y="22"/>
                  </a:lnTo>
                  <a:lnTo>
                    <a:pt x="24" y="1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6" y="2"/>
                  </a:lnTo>
                  <a:lnTo>
                    <a:pt x="40" y="0"/>
                  </a:lnTo>
                  <a:lnTo>
                    <a:pt x="46" y="2"/>
                  </a:lnTo>
                  <a:lnTo>
                    <a:pt x="54" y="6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2" y="22"/>
                  </a:lnTo>
                  <a:lnTo>
                    <a:pt x="62" y="2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62" y="4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58" y="68"/>
                  </a:lnTo>
                  <a:lnTo>
                    <a:pt x="52" y="70"/>
                  </a:lnTo>
                  <a:lnTo>
                    <a:pt x="46" y="70"/>
                  </a:lnTo>
                  <a:lnTo>
                    <a:pt x="40" y="70"/>
                  </a:lnTo>
                  <a:lnTo>
                    <a:pt x="34" y="66"/>
                  </a:lnTo>
                  <a:lnTo>
                    <a:pt x="26" y="60"/>
                  </a:lnTo>
                  <a:lnTo>
                    <a:pt x="16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4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38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9" name="Freeform 150"/>
            <p:cNvSpPr>
              <a:spLocks/>
            </p:cNvSpPr>
            <p:nvPr/>
          </p:nvSpPr>
          <p:spPr bwMode="auto">
            <a:xfrm>
              <a:off x="385011" y="5763126"/>
              <a:ext cx="545432" cy="529389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42" y="12"/>
                </a:cxn>
                <a:cxn ang="0">
                  <a:pos x="52" y="24"/>
                </a:cxn>
                <a:cxn ang="0">
                  <a:pos x="62" y="34"/>
                </a:cxn>
                <a:cxn ang="0">
                  <a:pos x="62" y="34"/>
                </a:cxn>
                <a:cxn ang="0">
                  <a:pos x="66" y="42"/>
                </a:cxn>
                <a:cxn ang="0">
                  <a:pos x="68" y="50"/>
                </a:cxn>
                <a:cxn ang="0">
                  <a:pos x="64" y="58"/>
                </a:cxn>
                <a:cxn ang="0">
                  <a:pos x="58" y="64"/>
                </a:cxn>
                <a:cxn ang="0">
                  <a:pos x="58" y="64"/>
                </a:cxn>
                <a:cxn ang="0">
                  <a:pos x="54" y="66"/>
                </a:cxn>
                <a:cxn ang="0">
                  <a:pos x="50" y="66"/>
                </a:cxn>
                <a:cxn ang="0">
                  <a:pos x="44" y="64"/>
                </a:cxn>
                <a:cxn ang="0">
                  <a:pos x="36" y="60"/>
                </a:cxn>
                <a:cxn ang="0">
                  <a:pos x="36" y="60"/>
                </a:cxn>
                <a:cxn ang="0">
                  <a:pos x="34" y="62"/>
                </a:cxn>
                <a:cxn ang="0">
                  <a:pos x="26" y="64"/>
                </a:cxn>
                <a:cxn ang="0">
                  <a:pos x="18" y="66"/>
                </a:cxn>
                <a:cxn ang="0">
                  <a:pos x="14" y="6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2" y="52"/>
                </a:cxn>
                <a:cxn ang="0">
                  <a:pos x="2" y="46"/>
                </a:cxn>
                <a:cxn ang="0">
                  <a:pos x="0" y="40"/>
                </a:cxn>
                <a:cxn ang="0">
                  <a:pos x="2" y="32"/>
                </a:cxn>
                <a:cxn ang="0">
                  <a:pos x="8" y="24"/>
                </a:cxn>
                <a:cxn ang="0">
                  <a:pos x="14" y="14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4" y="12"/>
                </a:cxn>
                <a:cxn ang="0">
                  <a:pos x="24" y="20"/>
                </a:cxn>
                <a:cxn ang="0">
                  <a:pos x="28" y="30"/>
                </a:cxn>
                <a:cxn ang="0">
                  <a:pos x="28" y="30"/>
                </a:cxn>
                <a:cxn ang="0">
                  <a:pos x="30" y="20"/>
                </a:cxn>
                <a:cxn ang="0">
                  <a:pos x="32" y="10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68" h="66">
                  <a:moveTo>
                    <a:pt x="34" y="0"/>
                  </a:moveTo>
                  <a:lnTo>
                    <a:pt x="34" y="0"/>
                  </a:lnTo>
                  <a:lnTo>
                    <a:pt x="42" y="12"/>
                  </a:lnTo>
                  <a:lnTo>
                    <a:pt x="52" y="2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6" y="42"/>
                  </a:lnTo>
                  <a:lnTo>
                    <a:pt x="68" y="50"/>
                  </a:lnTo>
                  <a:lnTo>
                    <a:pt x="64" y="58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4" y="66"/>
                  </a:lnTo>
                  <a:lnTo>
                    <a:pt x="50" y="66"/>
                  </a:lnTo>
                  <a:lnTo>
                    <a:pt x="44" y="64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4" y="62"/>
                  </a:lnTo>
                  <a:lnTo>
                    <a:pt x="26" y="64"/>
                  </a:lnTo>
                  <a:lnTo>
                    <a:pt x="18" y="66"/>
                  </a:lnTo>
                  <a:lnTo>
                    <a:pt x="14" y="6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2" y="52"/>
                  </a:lnTo>
                  <a:lnTo>
                    <a:pt x="2" y="46"/>
                  </a:lnTo>
                  <a:lnTo>
                    <a:pt x="0" y="40"/>
                  </a:lnTo>
                  <a:lnTo>
                    <a:pt x="2" y="32"/>
                  </a:lnTo>
                  <a:lnTo>
                    <a:pt x="8" y="24"/>
                  </a:lnTo>
                  <a:lnTo>
                    <a:pt x="14" y="1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4" y="12"/>
                  </a:lnTo>
                  <a:lnTo>
                    <a:pt x="24" y="2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30" y="20"/>
                  </a:lnTo>
                  <a:lnTo>
                    <a:pt x="32" y="1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0" name="Freeform 151"/>
            <p:cNvSpPr>
              <a:spLocks/>
            </p:cNvSpPr>
            <p:nvPr/>
          </p:nvSpPr>
          <p:spPr bwMode="auto">
            <a:xfrm>
              <a:off x="32084" y="5426242"/>
              <a:ext cx="513347" cy="577516"/>
            </a:xfrm>
            <a:custGeom>
              <a:avLst/>
              <a:gdLst/>
              <a:ahLst/>
              <a:cxnLst>
                <a:cxn ang="0">
                  <a:pos x="64" y="36"/>
                </a:cxn>
                <a:cxn ang="0">
                  <a:pos x="64" y="36"/>
                </a:cxn>
                <a:cxn ang="0">
                  <a:pos x="56" y="44"/>
                </a:cxn>
                <a:cxn ang="0">
                  <a:pos x="46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36" y="68"/>
                </a:cxn>
                <a:cxn ang="0">
                  <a:pos x="34" y="70"/>
                </a:cxn>
                <a:cxn ang="0">
                  <a:pos x="26" y="72"/>
                </a:cxn>
                <a:cxn ang="0">
                  <a:pos x="18" y="68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8" y="54"/>
                </a:cxn>
                <a:cxn ang="0">
                  <a:pos x="8" y="46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28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22" y="0"/>
                </a:cxn>
                <a:cxn ang="0">
                  <a:pos x="28" y="2"/>
                </a:cxn>
                <a:cxn ang="0">
                  <a:pos x="38" y="6"/>
                </a:cxn>
                <a:cxn ang="0">
                  <a:pos x="48" y="14"/>
                </a:cxn>
                <a:cxn ang="0">
                  <a:pos x="60" y="24"/>
                </a:cxn>
                <a:cxn ang="0">
                  <a:pos x="60" y="24"/>
                </a:cxn>
                <a:cxn ang="0">
                  <a:pos x="52" y="24"/>
                </a:cxn>
                <a:cxn ang="0">
                  <a:pos x="44" y="24"/>
                </a:cxn>
                <a:cxn ang="0">
                  <a:pos x="36" y="30"/>
                </a:cxn>
                <a:cxn ang="0">
                  <a:pos x="36" y="30"/>
                </a:cxn>
                <a:cxn ang="0">
                  <a:pos x="46" y="30"/>
                </a:cxn>
                <a:cxn ang="0">
                  <a:pos x="56" y="32"/>
                </a:cxn>
                <a:cxn ang="0">
                  <a:pos x="64" y="36"/>
                </a:cxn>
                <a:cxn ang="0">
                  <a:pos x="64" y="36"/>
                </a:cxn>
              </a:cxnLst>
              <a:rect l="0" t="0" r="r" b="b"/>
              <a:pathLst>
                <a:path w="64" h="72">
                  <a:moveTo>
                    <a:pt x="64" y="36"/>
                  </a:moveTo>
                  <a:lnTo>
                    <a:pt x="64" y="36"/>
                  </a:lnTo>
                  <a:lnTo>
                    <a:pt x="56" y="44"/>
                  </a:lnTo>
                  <a:lnTo>
                    <a:pt x="46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6" y="68"/>
                  </a:lnTo>
                  <a:lnTo>
                    <a:pt x="34" y="70"/>
                  </a:lnTo>
                  <a:lnTo>
                    <a:pt x="26" y="72"/>
                  </a:lnTo>
                  <a:lnTo>
                    <a:pt x="18" y="68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8" y="54"/>
                  </a:lnTo>
                  <a:lnTo>
                    <a:pt x="8" y="46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28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52" y="24"/>
                  </a:lnTo>
                  <a:lnTo>
                    <a:pt x="44" y="24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46" y="30"/>
                  </a:lnTo>
                  <a:lnTo>
                    <a:pt x="56" y="32"/>
                  </a:lnTo>
                  <a:lnTo>
                    <a:pt x="64" y="36"/>
                  </a:lnTo>
                  <a:lnTo>
                    <a:pt x="64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1" name="Freeform 152"/>
            <p:cNvSpPr>
              <a:spLocks/>
            </p:cNvSpPr>
            <p:nvPr/>
          </p:nvSpPr>
          <p:spPr bwMode="auto">
            <a:xfrm>
              <a:off x="561474" y="5618747"/>
              <a:ext cx="128337" cy="144379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2" y="12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r" b="b"/>
              <a:pathLst>
                <a:path w="16" h="18">
                  <a:moveTo>
                    <a:pt x="2" y="12"/>
                  </a:moveTo>
                  <a:lnTo>
                    <a:pt x="2" y="12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2" name="Freeform 153"/>
            <p:cNvSpPr>
              <a:spLocks/>
            </p:cNvSpPr>
            <p:nvPr/>
          </p:nvSpPr>
          <p:spPr bwMode="auto">
            <a:xfrm>
              <a:off x="6561221" y="-1295400"/>
              <a:ext cx="1925053" cy="2326105"/>
            </a:xfrm>
            <a:custGeom>
              <a:avLst/>
              <a:gdLst/>
              <a:ahLst/>
              <a:cxnLst>
                <a:cxn ang="0">
                  <a:pos x="58" y="120"/>
                </a:cxn>
                <a:cxn ang="0">
                  <a:pos x="82" y="128"/>
                </a:cxn>
                <a:cxn ang="0">
                  <a:pos x="142" y="132"/>
                </a:cxn>
                <a:cxn ang="0">
                  <a:pos x="170" y="138"/>
                </a:cxn>
                <a:cxn ang="0">
                  <a:pos x="184" y="146"/>
                </a:cxn>
                <a:cxn ang="0">
                  <a:pos x="210" y="166"/>
                </a:cxn>
                <a:cxn ang="0">
                  <a:pos x="226" y="194"/>
                </a:cxn>
                <a:cxn ang="0">
                  <a:pos x="234" y="224"/>
                </a:cxn>
                <a:cxn ang="0">
                  <a:pos x="234" y="238"/>
                </a:cxn>
                <a:cxn ang="0">
                  <a:pos x="222" y="264"/>
                </a:cxn>
                <a:cxn ang="0">
                  <a:pos x="200" y="278"/>
                </a:cxn>
                <a:cxn ang="0">
                  <a:pos x="172" y="284"/>
                </a:cxn>
                <a:cxn ang="0">
                  <a:pos x="140" y="278"/>
                </a:cxn>
                <a:cxn ang="0">
                  <a:pos x="126" y="272"/>
                </a:cxn>
                <a:cxn ang="0">
                  <a:pos x="108" y="252"/>
                </a:cxn>
                <a:cxn ang="0">
                  <a:pos x="104" y="242"/>
                </a:cxn>
                <a:cxn ang="0">
                  <a:pos x="108" y="222"/>
                </a:cxn>
                <a:cxn ang="0">
                  <a:pos x="126" y="210"/>
                </a:cxn>
                <a:cxn ang="0">
                  <a:pos x="132" y="210"/>
                </a:cxn>
                <a:cxn ang="0">
                  <a:pos x="142" y="212"/>
                </a:cxn>
                <a:cxn ang="0">
                  <a:pos x="148" y="216"/>
                </a:cxn>
                <a:cxn ang="0">
                  <a:pos x="152" y="226"/>
                </a:cxn>
                <a:cxn ang="0">
                  <a:pos x="152" y="246"/>
                </a:cxn>
                <a:cxn ang="0">
                  <a:pos x="150" y="250"/>
                </a:cxn>
                <a:cxn ang="0">
                  <a:pos x="158" y="230"/>
                </a:cxn>
                <a:cxn ang="0">
                  <a:pos x="156" y="218"/>
                </a:cxn>
                <a:cxn ang="0">
                  <a:pos x="144" y="208"/>
                </a:cxn>
                <a:cxn ang="0">
                  <a:pos x="136" y="204"/>
                </a:cxn>
                <a:cxn ang="0">
                  <a:pos x="120" y="204"/>
                </a:cxn>
                <a:cxn ang="0">
                  <a:pos x="110" y="214"/>
                </a:cxn>
                <a:cxn ang="0">
                  <a:pos x="102" y="226"/>
                </a:cxn>
                <a:cxn ang="0">
                  <a:pos x="100" y="240"/>
                </a:cxn>
                <a:cxn ang="0">
                  <a:pos x="102" y="248"/>
                </a:cxn>
                <a:cxn ang="0">
                  <a:pos x="110" y="266"/>
                </a:cxn>
                <a:cxn ang="0">
                  <a:pos x="134" y="282"/>
                </a:cxn>
                <a:cxn ang="0">
                  <a:pos x="164" y="288"/>
                </a:cxn>
                <a:cxn ang="0">
                  <a:pos x="192" y="288"/>
                </a:cxn>
                <a:cxn ang="0">
                  <a:pos x="200" y="286"/>
                </a:cxn>
                <a:cxn ang="0">
                  <a:pos x="216" y="280"/>
                </a:cxn>
                <a:cxn ang="0">
                  <a:pos x="232" y="262"/>
                </a:cxn>
                <a:cxn ang="0">
                  <a:pos x="240" y="232"/>
                </a:cxn>
                <a:cxn ang="0">
                  <a:pos x="236" y="200"/>
                </a:cxn>
                <a:cxn ang="0">
                  <a:pos x="230" y="184"/>
                </a:cxn>
                <a:cxn ang="0">
                  <a:pos x="214" y="160"/>
                </a:cxn>
                <a:cxn ang="0">
                  <a:pos x="192" y="140"/>
                </a:cxn>
                <a:cxn ang="0">
                  <a:pos x="164" y="128"/>
                </a:cxn>
                <a:cxn ang="0">
                  <a:pos x="134" y="122"/>
                </a:cxn>
                <a:cxn ang="0">
                  <a:pos x="102" y="120"/>
                </a:cxn>
                <a:cxn ang="0">
                  <a:pos x="68" y="114"/>
                </a:cxn>
                <a:cxn ang="0">
                  <a:pos x="56" y="110"/>
                </a:cxn>
                <a:cxn ang="0">
                  <a:pos x="38" y="96"/>
                </a:cxn>
                <a:cxn ang="0">
                  <a:pos x="24" y="82"/>
                </a:cxn>
                <a:cxn ang="0">
                  <a:pos x="14" y="58"/>
                </a:cxn>
                <a:cxn ang="0">
                  <a:pos x="12" y="26"/>
                </a:cxn>
                <a:cxn ang="0">
                  <a:pos x="18" y="0"/>
                </a:cxn>
                <a:cxn ang="0">
                  <a:pos x="6" y="0"/>
                </a:cxn>
                <a:cxn ang="0">
                  <a:pos x="0" y="26"/>
                </a:cxn>
                <a:cxn ang="0">
                  <a:pos x="2" y="58"/>
                </a:cxn>
                <a:cxn ang="0">
                  <a:pos x="18" y="90"/>
                </a:cxn>
                <a:cxn ang="0">
                  <a:pos x="58" y="120"/>
                </a:cxn>
              </a:cxnLst>
              <a:rect l="0" t="0" r="r" b="b"/>
              <a:pathLst>
                <a:path w="240" h="290">
                  <a:moveTo>
                    <a:pt x="58" y="120"/>
                  </a:moveTo>
                  <a:lnTo>
                    <a:pt x="58" y="120"/>
                  </a:lnTo>
                  <a:lnTo>
                    <a:pt x="68" y="126"/>
                  </a:lnTo>
                  <a:lnTo>
                    <a:pt x="82" y="128"/>
                  </a:lnTo>
                  <a:lnTo>
                    <a:pt x="110" y="130"/>
                  </a:lnTo>
                  <a:lnTo>
                    <a:pt x="142" y="132"/>
                  </a:lnTo>
                  <a:lnTo>
                    <a:pt x="156" y="134"/>
                  </a:lnTo>
                  <a:lnTo>
                    <a:pt x="170" y="138"/>
                  </a:lnTo>
                  <a:lnTo>
                    <a:pt x="170" y="138"/>
                  </a:lnTo>
                  <a:lnTo>
                    <a:pt x="184" y="146"/>
                  </a:lnTo>
                  <a:lnTo>
                    <a:pt x="198" y="154"/>
                  </a:lnTo>
                  <a:lnTo>
                    <a:pt x="210" y="166"/>
                  </a:lnTo>
                  <a:lnTo>
                    <a:pt x="218" y="180"/>
                  </a:lnTo>
                  <a:lnTo>
                    <a:pt x="226" y="194"/>
                  </a:lnTo>
                  <a:lnTo>
                    <a:pt x="232" y="210"/>
                  </a:lnTo>
                  <a:lnTo>
                    <a:pt x="234" y="224"/>
                  </a:lnTo>
                  <a:lnTo>
                    <a:pt x="234" y="238"/>
                  </a:lnTo>
                  <a:lnTo>
                    <a:pt x="234" y="238"/>
                  </a:lnTo>
                  <a:lnTo>
                    <a:pt x="230" y="252"/>
                  </a:lnTo>
                  <a:lnTo>
                    <a:pt x="222" y="264"/>
                  </a:lnTo>
                  <a:lnTo>
                    <a:pt x="212" y="274"/>
                  </a:lnTo>
                  <a:lnTo>
                    <a:pt x="200" y="278"/>
                  </a:lnTo>
                  <a:lnTo>
                    <a:pt x="186" y="282"/>
                  </a:lnTo>
                  <a:lnTo>
                    <a:pt x="172" y="284"/>
                  </a:lnTo>
                  <a:lnTo>
                    <a:pt x="156" y="282"/>
                  </a:lnTo>
                  <a:lnTo>
                    <a:pt x="140" y="278"/>
                  </a:lnTo>
                  <a:lnTo>
                    <a:pt x="140" y="278"/>
                  </a:lnTo>
                  <a:lnTo>
                    <a:pt x="126" y="272"/>
                  </a:lnTo>
                  <a:lnTo>
                    <a:pt x="116" y="262"/>
                  </a:lnTo>
                  <a:lnTo>
                    <a:pt x="108" y="252"/>
                  </a:lnTo>
                  <a:lnTo>
                    <a:pt x="104" y="242"/>
                  </a:lnTo>
                  <a:lnTo>
                    <a:pt x="104" y="242"/>
                  </a:lnTo>
                  <a:lnTo>
                    <a:pt x="104" y="232"/>
                  </a:lnTo>
                  <a:lnTo>
                    <a:pt x="108" y="222"/>
                  </a:lnTo>
                  <a:lnTo>
                    <a:pt x="116" y="214"/>
                  </a:lnTo>
                  <a:lnTo>
                    <a:pt x="126" y="210"/>
                  </a:lnTo>
                  <a:lnTo>
                    <a:pt x="126" y="210"/>
                  </a:lnTo>
                  <a:lnTo>
                    <a:pt x="132" y="210"/>
                  </a:lnTo>
                  <a:lnTo>
                    <a:pt x="136" y="210"/>
                  </a:lnTo>
                  <a:lnTo>
                    <a:pt x="142" y="212"/>
                  </a:lnTo>
                  <a:lnTo>
                    <a:pt x="148" y="216"/>
                  </a:lnTo>
                  <a:lnTo>
                    <a:pt x="148" y="216"/>
                  </a:lnTo>
                  <a:lnTo>
                    <a:pt x="152" y="220"/>
                  </a:lnTo>
                  <a:lnTo>
                    <a:pt x="152" y="226"/>
                  </a:lnTo>
                  <a:lnTo>
                    <a:pt x="154" y="236"/>
                  </a:lnTo>
                  <a:lnTo>
                    <a:pt x="152" y="246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56" y="238"/>
                  </a:lnTo>
                  <a:lnTo>
                    <a:pt x="158" y="230"/>
                  </a:lnTo>
                  <a:lnTo>
                    <a:pt x="158" y="224"/>
                  </a:lnTo>
                  <a:lnTo>
                    <a:pt x="156" y="218"/>
                  </a:lnTo>
                  <a:lnTo>
                    <a:pt x="152" y="212"/>
                  </a:lnTo>
                  <a:lnTo>
                    <a:pt x="144" y="208"/>
                  </a:lnTo>
                  <a:lnTo>
                    <a:pt x="136" y="204"/>
                  </a:lnTo>
                  <a:lnTo>
                    <a:pt x="136" y="204"/>
                  </a:lnTo>
                  <a:lnTo>
                    <a:pt x="128" y="204"/>
                  </a:lnTo>
                  <a:lnTo>
                    <a:pt x="120" y="204"/>
                  </a:lnTo>
                  <a:lnTo>
                    <a:pt x="114" y="208"/>
                  </a:lnTo>
                  <a:lnTo>
                    <a:pt x="110" y="214"/>
                  </a:lnTo>
                  <a:lnTo>
                    <a:pt x="106" y="220"/>
                  </a:lnTo>
                  <a:lnTo>
                    <a:pt x="102" y="226"/>
                  </a:lnTo>
                  <a:lnTo>
                    <a:pt x="102" y="234"/>
                  </a:lnTo>
                  <a:lnTo>
                    <a:pt x="100" y="240"/>
                  </a:lnTo>
                  <a:lnTo>
                    <a:pt x="100" y="240"/>
                  </a:lnTo>
                  <a:lnTo>
                    <a:pt x="102" y="248"/>
                  </a:lnTo>
                  <a:lnTo>
                    <a:pt x="104" y="254"/>
                  </a:lnTo>
                  <a:lnTo>
                    <a:pt x="110" y="266"/>
                  </a:lnTo>
                  <a:lnTo>
                    <a:pt x="122" y="274"/>
                  </a:lnTo>
                  <a:lnTo>
                    <a:pt x="134" y="282"/>
                  </a:lnTo>
                  <a:lnTo>
                    <a:pt x="148" y="286"/>
                  </a:lnTo>
                  <a:lnTo>
                    <a:pt x="164" y="288"/>
                  </a:lnTo>
                  <a:lnTo>
                    <a:pt x="178" y="290"/>
                  </a:lnTo>
                  <a:lnTo>
                    <a:pt x="192" y="288"/>
                  </a:lnTo>
                  <a:lnTo>
                    <a:pt x="192" y="288"/>
                  </a:lnTo>
                  <a:lnTo>
                    <a:pt x="200" y="286"/>
                  </a:lnTo>
                  <a:lnTo>
                    <a:pt x="208" y="284"/>
                  </a:lnTo>
                  <a:lnTo>
                    <a:pt x="216" y="280"/>
                  </a:lnTo>
                  <a:lnTo>
                    <a:pt x="222" y="274"/>
                  </a:lnTo>
                  <a:lnTo>
                    <a:pt x="232" y="262"/>
                  </a:lnTo>
                  <a:lnTo>
                    <a:pt x="238" y="248"/>
                  </a:lnTo>
                  <a:lnTo>
                    <a:pt x="240" y="232"/>
                  </a:lnTo>
                  <a:lnTo>
                    <a:pt x="240" y="216"/>
                  </a:lnTo>
                  <a:lnTo>
                    <a:pt x="236" y="200"/>
                  </a:lnTo>
                  <a:lnTo>
                    <a:pt x="230" y="184"/>
                  </a:lnTo>
                  <a:lnTo>
                    <a:pt x="230" y="184"/>
                  </a:lnTo>
                  <a:lnTo>
                    <a:pt x="224" y="170"/>
                  </a:lnTo>
                  <a:lnTo>
                    <a:pt x="214" y="160"/>
                  </a:lnTo>
                  <a:lnTo>
                    <a:pt x="204" y="148"/>
                  </a:lnTo>
                  <a:lnTo>
                    <a:pt x="192" y="140"/>
                  </a:lnTo>
                  <a:lnTo>
                    <a:pt x="178" y="134"/>
                  </a:lnTo>
                  <a:lnTo>
                    <a:pt x="164" y="128"/>
                  </a:lnTo>
                  <a:lnTo>
                    <a:pt x="150" y="124"/>
                  </a:lnTo>
                  <a:lnTo>
                    <a:pt x="134" y="122"/>
                  </a:lnTo>
                  <a:lnTo>
                    <a:pt x="134" y="122"/>
                  </a:lnTo>
                  <a:lnTo>
                    <a:pt x="102" y="120"/>
                  </a:lnTo>
                  <a:lnTo>
                    <a:pt x="84" y="118"/>
                  </a:lnTo>
                  <a:lnTo>
                    <a:pt x="68" y="114"/>
                  </a:lnTo>
                  <a:lnTo>
                    <a:pt x="68" y="114"/>
                  </a:lnTo>
                  <a:lnTo>
                    <a:pt x="56" y="110"/>
                  </a:lnTo>
                  <a:lnTo>
                    <a:pt x="46" y="104"/>
                  </a:lnTo>
                  <a:lnTo>
                    <a:pt x="38" y="96"/>
                  </a:lnTo>
                  <a:lnTo>
                    <a:pt x="30" y="90"/>
                  </a:lnTo>
                  <a:lnTo>
                    <a:pt x="24" y="82"/>
                  </a:lnTo>
                  <a:lnTo>
                    <a:pt x="20" y="74"/>
                  </a:lnTo>
                  <a:lnTo>
                    <a:pt x="14" y="58"/>
                  </a:lnTo>
                  <a:lnTo>
                    <a:pt x="12" y="42"/>
                  </a:lnTo>
                  <a:lnTo>
                    <a:pt x="12" y="26"/>
                  </a:lnTo>
                  <a:lnTo>
                    <a:pt x="14" y="12"/>
                  </a:lnTo>
                  <a:lnTo>
                    <a:pt x="1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12"/>
                  </a:lnTo>
                  <a:lnTo>
                    <a:pt x="0" y="26"/>
                  </a:lnTo>
                  <a:lnTo>
                    <a:pt x="0" y="42"/>
                  </a:lnTo>
                  <a:lnTo>
                    <a:pt x="2" y="58"/>
                  </a:lnTo>
                  <a:lnTo>
                    <a:pt x="8" y="74"/>
                  </a:lnTo>
                  <a:lnTo>
                    <a:pt x="18" y="90"/>
                  </a:lnTo>
                  <a:lnTo>
                    <a:pt x="36" y="106"/>
                  </a:lnTo>
                  <a:lnTo>
                    <a:pt x="58" y="120"/>
                  </a:lnTo>
                  <a:lnTo>
                    <a:pt x="58" y="1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3" name="Freeform 154"/>
            <p:cNvSpPr>
              <a:spLocks/>
            </p:cNvSpPr>
            <p:nvPr/>
          </p:nvSpPr>
          <p:spPr bwMode="auto">
            <a:xfrm>
              <a:off x="6866021" y="-268705"/>
              <a:ext cx="320842" cy="497305"/>
            </a:xfrm>
            <a:custGeom>
              <a:avLst/>
              <a:gdLst/>
              <a:ahLst/>
              <a:cxnLst>
                <a:cxn ang="0">
                  <a:pos x="40" y="62"/>
                </a:cxn>
                <a:cxn ang="0">
                  <a:pos x="40" y="62"/>
                </a:cxn>
                <a:cxn ang="0">
                  <a:pos x="38" y="60"/>
                </a:cxn>
                <a:cxn ang="0">
                  <a:pos x="34" y="56"/>
                </a:cxn>
                <a:cxn ang="0">
                  <a:pos x="32" y="46"/>
                </a:cxn>
                <a:cxn ang="0">
                  <a:pos x="34" y="34"/>
                </a:cxn>
                <a:cxn ang="0">
                  <a:pos x="34" y="34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8" y="4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2" y="26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8" y="28"/>
                </a:cxn>
                <a:cxn ang="0">
                  <a:pos x="10" y="24"/>
                </a:cxn>
                <a:cxn ang="0">
                  <a:pos x="14" y="22"/>
                </a:cxn>
                <a:cxn ang="0">
                  <a:pos x="14" y="22"/>
                </a:cxn>
                <a:cxn ang="0">
                  <a:pos x="12" y="28"/>
                </a:cxn>
                <a:cxn ang="0">
                  <a:pos x="12" y="34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20" y="48"/>
                </a:cxn>
                <a:cxn ang="0">
                  <a:pos x="28" y="54"/>
                </a:cxn>
                <a:cxn ang="0">
                  <a:pos x="40" y="62"/>
                </a:cxn>
                <a:cxn ang="0">
                  <a:pos x="40" y="62"/>
                </a:cxn>
              </a:cxnLst>
              <a:rect l="0" t="0" r="r" b="b"/>
              <a:pathLst>
                <a:path w="40" h="62">
                  <a:moveTo>
                    <a:pt x="40" y="62"/>
                  </a:moveTo>
                  <a:lnTo>
                    <a:pt x="40" y="62"/>
                  </a:lnTo>
                  <a:lnTo>
                    <a:pt x="38" y="60"/>
                  </a:lnTo>
                  <a:lnTo>
                    <a:pt x="34" y="56"/>
                  </a:lnTo>
                  <a:lnTo>
                    <a:pt x="32" y="46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28"/>
                  </a:lnTo>
                  <a:lnTo>
                    <a:pt x="10" y="24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2" y="28"/>
                  </a:lnTo>
                  <a:lnTo>
                    <a:pt x="12" y="34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20" y="48"/>
                  </a:lnTo>
                  <a:lnTo>
                    <a:pt x="28" y="54"/>
                  </a:lnTo>
                  <a:lnTo>
                    <a:pt x="40" y="62"/>
                  </a:lnTo>
                  <a:lnTo>
                    <a:pt x="4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4" name="Freeform 155"/>
            <p:cNvSpPr>
              <a:spLocks/>
            </p:cNvSpPr>
            <p:nvPr/>
          </p:nvSpPr>
          <p:spPr bwMode="auto">
            <a:xfrm>
              <a:off x="4026568" y="4126832"/>
              <a:ext cx="1187116" cy="1203158"/>
            </a:xfrm>
            <a:custGeom>
              <a:avLst/>
              <a:gdLst/>
              <a:ahLst/>
              <a:cxnLst>
                <a:cxn ang="0">
                  <a:pos x="12" y="150"/>
                </a:cxn>
                <a:cxn ang="0">
                  <a:pos x="12" y="150"/>
                </a:cxn>
                <a:cxn ang="0">
                  <a:pos x="32" y="146"/>
                </a:cxn>
                <a:cxn ang="0">
                  <a:pos x="54" y="144"/>
                </a:cxn>
                <a:cxn ang="0">
                  <a:pos x="86" y="144"/>
                </a:cxn>
                <a:cxn ang="0">
                  <a:pos x="86" y="144"/>
                </a:cxn>
                <a:cxn ang="0">
                  <a:pos x="102" y="142"/>
                </a:cxn>
                <a:cxn ang="0">
                  <a:pos x="118" y="136"/>
                </a:cxn>
                <a:cxn ang="0">
                  <a:pos x="130" y="128"/>
                </a:cxn>
                <a:cxn ang="0">
                  <a:pos x="138" y="116"/>
                </a:cxn>
                <a:cxn ang="0">
                  <a:pos x="146" y="106"/>
                </a:cxn>
                <a:cxn ang="0">
                  <a:pos x="148" y="94"/>
                </a:cxn>
                <a:cxn ang="0">
                  <a:pos x="148" y="84"/>
                </a:cxn>
                <a:cxn ang="0">
                  <a:pos x="144" y="76"/>
                </a:cxn>
                <a:cxn ang="0">
                  <a:pos x="144" y="76"/>
                </a:cxn>
                <a:cxn ang="0">
                  <a:pos x="138" y="68"/>
                </a:cxn>
                <a:cxn ang="0">
                  <a:pos x="132" y="64"/>
                </a:cxn>
                <a:cxn ang="0">
                  <a:pos x="118" y="58"/>
                </a:cxn>
                <a:cxn ang="0">
                  <a:pos x="108" y="58"/>
                </a:cxn>
                <a:cxn ang="0">
                  <a:pos x="104" y="58"/>
                </a:cxn>
                <a:cxn ang="0">
                  <a:pos x="104" y="58"/>
                </a:cxn>
                <a:cxn ang="0">
                  <a:pos x="106" y="48"/>
                </a:cxn>
                <a:cxn ang="0">
                  <a:pos x="106" y="40"/>
                </a:cxn>
                <a:cxn ang="0">
                  <a:pos x="106" y="30"/>
                </a:cxn>
                <a:cxn ang="0">
                  <a:pos x="104" y="18"/>
                </a:cxn>
                <a:cxn ang="0">
                  <a:pos x="98" y="10"/>
                </a:cxn>
                <a:cxn ang="0">
                  <a:pos x="94" y="6"/>
                </a:cxn>
                <a:cxn ang="0">
                  <a:pos x="88" y="2"/>
                </a:cxn>
                <a:cxn ang="0">
                  <a:pos x="82" y="0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60" y="0"/>
                </a:cxn>
                <a:cxn ang="0">
                  <a:pos x="44" y="2"/>
                </a:cxn>
                <a:cxn ang="0">
                  <a:pos x="30" y="8"/>
                </a:cxn>
                <a:cxn ang="0">
                  <a:pos x="24" y="12"/>
                </a:cxn>
                <a:cxn ang="0">
                  <a:pos x="18" y="18"/>
                </a:cxn>
                <a:cxn ang="0">
                  <a:pos x="14" y="26"/>
                </a:cxn>
                <a:cxn ang="0">
                  <a:pos x="10" y="34"/>
                </a:cxn>
                <a:cxn ang="0">
                  <a:pos x="6" y="46"/>
                </a:cxn>
                <a:cxn ang="0">
                  <a:pos x="2" y="58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6" y="126"/>
                </a:cxn>
                <a:cxn ang="0">
                  <a:pos x="16" y="112"/>
                </a:cxn>
                <a:cxn ang="0">
                  <a:pos x="24" y="104"/>
                </a:cxn>
                <a:cxn ang="0">
                  <a:pos x="34" y="96"/>
                </a:cxn>
                <a:cxn ang="0">
                  <a:pos x="44" y="90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48" y="92"/>
                </a:cxn>
                <a:cxn ang="0">
                  <a:pos x="36" y="102"/>
                </a:cxn>
                <a:cxn ang="0">
                  <a:pos x="28" y="112"/>
                </a:cxn>
                <a:cxn ang="0">
                  <a:pos x="20" y="122"/>
                </a:cxn>
                <a:cxn ang="0">
                  <a:pos x="16" y="134"/>
                </a:cxn>
                <a:cxn ang="0">
                  <a:pos x="12" y="150"/>
                </a:cxn>
                <a:cxn ang="0">
                  <a:pos x="12" y="150"/>
                </a:cxn>
              </a:cxnLst>
              <a:rect l="0" t="0" r="r" b="b"/>
              <a:pathLst>
                <a:path w="148" h="150">
                  <a:moveTo>
                    <a:pt x="12" y="150"/>
                  </a:moveTo>
                  <a:lnTo>
                    <a:pt x="12" y="150"/>
                  </a:lnTo>
                  <a:lnTo>
                    <a:pt x="32" y="146"/>
                  </a:lnTo>
                  <a:lnTo>
                    <a:pt x="54" y="144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102" y="142"/>
                  </a:lnTo>
                  <a:lnTo>
                    <a:pt x="118" y="136"/>
                  </a:lnTo>
                  <a:lnTo>
                    <a:pt x="130" y="128"/>
                  </a:lnTo>
                  <a:lnTo>
                    <a:pt x="138" y="116"/>
                  </a:lnTo>
                  <a:lnTo>
                    <a:pt x="146" y="106"/>
                  </a:lnTo>
                  <a:lnTo>
                    <a:pt x="148" y="94"/>
                  </a:lnTo>
                  <a:lnTo>
                    <a:pt x="148" y="84"/>
                  </a:lnTo>
                  <a:lnTo>
                    <a:pt x="144" y="76"/>
                  </a:lnTo>
                  <a:lnTo>
                    <a:pt x="144" y="76"/>
                  </a:lnTo>
                  <a:lnTo>
                    <a:pt x="138" y="68"/>
                  </a:lnTo>
                  <a:lnTo>
                    <a:pt x="132" y="64"/>
                  </a:lnTo>
                  <a:lnTo>
                    <a:pt x="118" y="58"/>
                  </a:lnTo>
                  <a:lnTo>
                    <a:pt x="108" y="58"/>
                  </a:lnTo>
                  <a:lnTo>
                    <a:pt x="104" y="58"/>
                  </a:lnTo>
                  <a:lnTo>
                    <a:pt x="104" y="58"/>
                  </a:lnTo>
                  <a:lnTo>
                    <a:pt x="106" y="48"/>
                  </a:lnTo>
                  <a:lnTo>
                    <a:pt x="106" y="40"/>
                  </a:lnTo>
                  <a:lnTo>
                    <a:pt x="106" y="30"/>
                  </a:lnTo>
                  <a:lnTo>
                    <a:pt x="104" y="18"/>
                  </a:lnTo>
                  <a:lnTo>
                    <a:pt x="98" y="10"/>
                  </a:lnTo>
                  <a:lnTo>
                    <a:pt x="94" y="6"/>
                  </a:lnTo>
                  <a:lnTo>
                    <a:pt x="88" y="2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60" y="0"/>
                  </a:lnTo>
                  <a:lnTo>
                    <a:pt x="44" y="2"/>
                  </a:lnTo>
                  <a:lnTo>
                    <a:pt x="30" y="8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10" y="34"/>
                  </a:lnTo>
                  <a:lnTo>
                    <a:pt x="6" y="46"/>
                  </a:lnTo>
                  <a:lnTo>
                    <a:pt x="2" y="58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6" y="126"/>
                  </a:lnTo>
                  <a:lnTo>
                    <a:pt x="16" y="112"/>
                  </a:lnTo>
                  <a:lnTo>
                    <a:pt x="24" y="104"/>
                  </a:lnTo>
                  <a:lnTo>
                    <a:pt x="34" y="96"/>
                  </a:lnTo>
                  <a:lnTo>
                    <a:pt x="44" y="90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48" y="92"/>
                  </a:lnTo>
                  <a:lnTo>
                    <a:pt x="36" y="102"/>
                  </a:lnTo>
                  <a:lnTo>
                    <a:pt x="28" y="112"/>
                  </a:lnTo>
                  <a:lnTo>
                    <a:pt x="20" y="122"/>
                  </a:lnTo>
                  <a:lnTo>
                    <a:pt x="16" y="134"/>
                  </a:lnTo>
                  <a:lnTo>
                    <a:pt x="12" y="150"/>
                  </a:lnTo>
                  <a:lnTo>
                    <a:pt x="12" y="1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5" name="Freeform 156"/>
            <p:cNvSpPr>
              <a:spLocks/>
            </p:cNvSpPr>
            <p:nvPr/>
          </p:nvSpPr>
          <p:spPr bwMode="auto">
            <a:xfrm>
              <a:off x="4042611" y="5362074"/>
              <a:ext cx="1251284" cy="1235242"/>
            </a:xfrm>
            <a:custGeom>
              <a:avLst/>
              <a:gdLst/>
              <a:ahLst/>
              <a:cxnLst>
                <a:cxn ang="0">
                  <a:pos x="148" y="26"/>
                </a:cxn>
                <a:cxn ang="0">
                  <a:pos x="148" y="26"/>
                </a:cxn>
                <a:cxn ang="0">
                  <a:pos x="152" y="32"/>
                </a:cxn>
                <a:cxn ang="0">
                  <a:pos x="154" y="40"/>
                </a:cxn>
                <a:cxn ang="0">
                  <a:pos x="156" y="52"/>
                </a:cxn>
                <a:cxn ang="0">
                  <a:pos x="154" y="64"/>
                </a:cxn>
                <a:cxn ang="0">
                  <a:pos x="148" y="74"/>
                </a:cxn>
                <a:cxn ang="0">
                  <a:pos x="142" y="82"/>
                </a:cxn>
                <a:cxn ang="0">
                  <a:pos x="134" y="86"/>
                </a:cxn>
                <a:cxn ang="0">
                  <a:pos x="124" y="88"/>
                </a:cxn>
                <a:cxn ang="0">
                  <a:pos x="116" y="86"/>
                </a:cxn>
                <a:cxn ang="0">
                  <a:pos x="116" y="86"/>
                </a:cxn>
                <a:cxn ang="0">
                  <a:pos x="120" y="94"/>
                </a:cxn>
                <a:cxn ang="0">
                  <a:pos x="124" y="102"/>
                </a:cxn>
                <a:cxn ang="0">
                  <a:pos x="126" y="112"/>
                </a:cxn>
                <a:cxn ang="0">
                  <a:pos x="126" y="122"/>
                </a:cxn>
                <a:cxn ang="0">
                  <a:pos x="124" y="132"/>
                </a:cxn>
                <a:cxn ang="0">
                  <a:pos x="120" y="142"/>
                </a:cxn>
                <a:cxn ang="0">
                  <a:pos x="114" y="146"/>
                </a:cxn>
                <a:cxn ang="0">
                  <a:pos x="110" y="148"/>
                </a:cxn>
                <a:cxn ang="0">
                  <a:pos x="110" y="148"/>
                </a:cxn>
                <a:cxn ang="0">
                  <a:pos x="96" y="154"/>
                </a:cxn>
                <a:cxn ang="0">
                  <a:pos x="86" y="154"/>
                </a:cxn>
                <a:cxn ang="0">
                  <a:pos x="76" y="152"/>
                </a:cxn>
                <a:cxn ang="0">
                  <a:pos x="68" y="148"/>
                </a:cxn>
                <a:cxn ang="0">
                  <a:pos x="62" y="142"/>
                </a:cxn>
                <a:cxn ang="0">
                  <a:pos x="56" y="132"/>
                </a:cxn>
                <a:cxn ang="0">
                  <a:pos x="46" y="110"/>
                </a:cxn>
                <a:cxn ang="0">
                  <a:pos x="38" y="86"/>
                </a:cxn>
                <a:cxn ang="0">
                  <a:pos x="28" y="62"/>
                </a:cxn>
                <a:cxn ang="0">
                  <a:pos x="22" y="52"/>
                </a:cxn>
                <a:cxn ang="0">
                  <a:pos x="16" y="42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10" y="30"/>
                </a:cxn>
                <a:cxn ang="0">
                  <a:pos x="32" y="34"/>
                </a:cxn>
                <a:cxn ang="0">
                  <a:pos x="44" y="38"/>
                </a:cxn>
                <a:cxn ang="0">
                  <a:pos x="58" y="42"/>
                </a:cxn>
                <a:cxn ang="0">
                  <a:pos x="70" y="48"/>
                </a:cxn>
                <a:cxn ang="0">
                  <a:pos x="82" y="56"/>
                </a:cxn>
                <a:cxn ang="0">
                  <a:pos x="82" y="56"/>
                </a:cxn>
                <a:cxn ang="0">
                  <a:pos x="78" y="50"/>
                </a:cxn>
                <a:cxn ang="0">
                  <a:pos x="64" y="38"/>
                </a:cxn>
                <a:cxn ang="0">
                  <a:pos x="54" y="32"/>
                </a:cxn>
                <a:cxn ang="0">
                  <a:pos x="42" y="24"/>
                </a:cxn>
                <a:cxn ang="0">
                  <a:pos x="26" y="20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24" y="10"/>
                </a:cxn>
                <a:cxn ang="0">
                  <a:pos x="42" y="6"/>
                </a:cxn>
                <a:cxn ang="0">
                  <a:pos x="64" y="2"/>
                </a:cxn>
                <a:cxn ang="0">
                  <a:pos x="86" y="0"/>
                </a:cxn>
                <a:cxn ang="0">
                  <a:pos x="98" y="2"/>
                </a:cxn>
                <a:cxn ang="0">
                  <a:pos x="110" y="2"/>
                </a:cxn>
                <a:cxn ang="0">
                  <a:pos x="120" y="6"/>
                </a:cxn>
                <a:cxn ang="0">
                  <a:pos x="130" y="12"/>
                </a:cxn>
                <a:cxn ang="0">
                  <a:pos x="140" y="18"/>
                </a:cxn>
                <a:cxn ang="0">
                  <a:pos x="148" y="26"/>
                </a:cxn>
                <a:cxn ang="0">
                  <a:pos x="148" y="26"/>
                </a:cxn>
              </a:cxnLst>
              <a:rect l="0" t="0" r="r" b="b"/>
              <a:pathLst>
                <a:path w="156" h="154">
                  <a:moveTo>
                    <a:pt x="148" y="26"/>
                  </a:moveTo>
                  <a:lnTo>
                    <a:pt x="148" y="26"/>
                  </a:lnTo>
                  <a:lnTo>
                    <a:pt x="152" y="32"/>
                  </a:lnTo>
                  <a:lnTo>
                    <a:pt x="154" y="40"/>
                  </a:lnTo>
                  <a:lnTo>
                    <a:pt x="156" y="52"/>
                  </a:lnTo>
                  <a:lnTo>
                    <a:pt x="154" y="64"/>
                  </a:lnTo>
                  <a:lnTo>
                    <a:pt x="148" y="74"/>
                  </a:lnTo>
                  <a:lnTo>
                    <a:pt x="142" y="82"/>
                  </a:lnTo>
                  <a:lnTo>
                    <a:pt x="134" y="86"/>
                  </a:lnTo>
                  <a:lnTo>
                    <a:pt x="124" y="88"/>
                  </a:lnTo>
                  <a:lnTo>
                    <a:pt x="116" y="86"/>
                  </a:lnTo>
                  <a:lnTo>
                    <a:pt x="116" y="86"/>
                  </a:lnTo>
                  <a:lnTo>
                    <a:pt x="120" y="94"/>
                  </a:lnTo>
                  <a:lnTo>
                    <a:pt x="124" y="102"/>
                  </a:lnTo>
                  <a:lnTo>
                    <a:pt x="126" y="112"/>
                  </a:lnTo>
                  <a:lnTo>
                    <a:pt x="126" y="122"/>
                  </a:lnTo>
                  <a:lnTo>
                    <a:pt x="124" y="132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10" y="148"/>
                  </a:lnTo>
                  <a:lnTo>
                    <a:pt x="110" y="148"/>
                  </a:lnTo>
                  <a:lnTo>
                    <a:pt x="96" y="154"/>
                  </a:lnTo>
                  <a:lnTo>
                    <a:pt x="86" y="154"/>
                  </a:lnTo>
                  <a:lnTo>
                    <a:pt x="76" y="152"/>
                  </a:lnTo>
                  <a:lnTo>
                    <a:pt x="68" y="148"/>
                  </a:lnTo>
                  <a:lnTo>
                    <a:pt x="62" y="142"/>
                  </a:lnTo>
                  <a:lnTo>
                    <a:pt x="56" y="132"/>
                  </a:lnTo>
                  <a:lnTo>
                    <a:pt x="46" y="110"/>
                  </a:lnTo>
                  <a:lnTo>
                    <a:pt x="38" y="86"/>
                  </a:lnTo>
                  <a:lnTo>
                    <a:pt x="28" y="62"/>
                  </a:lnTo>
                  <a:lnTo>
                    <a:pt x="22" y="52"/>
                  </a:lnTo>
                  <a:lnTo>
                    <a:pt x="16" y="42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0" y="30"/>
                  </a:lnTo>
                  <a:lnTo>
                    <a:pt x="32" y="34"/>
                  </a:lnTo>
                  <a:lnTo>
                    <a:pt x="44" y="38"/>
                  </a:lnTo>
                  <a:lnTo>
                    <a:pt x="58" y="42"/>
                  </a:lnTo>
                  <a:lnTo>
                    <a:pt x="70" y="48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78" y="50"/>
                  </a:lnTo>
                  <a:lnTo>
                    <a:pt x="64" y="38"/>
                  </a:lnTo>
                  <a:lnTo>
                    <a:pt x="54" y="32"/>
                  </a:lnTo>
                  <a:lnTo>
                    <a:pt x="42" y="24"/>
                  </a:lnTo>
                  <a:lnTo>
                    <a:pt x="26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24" y="10"/>
                  </a:lnTo>
                  <a:lnTo>
                    <a:pt x="42" y="6"/>
                  </a:lnTo>
                  <a:lnTo>
                    <a:pt x="64" y="2"/>
                  </a:lnTo>
                  <a:lnTo>
                    <a:pt x="86" y="0"/>
                  </a:lnTo>
                  <a:lnTo>
                    <a:pt x="98" y="2"/>
                  </a:lnTo>
                  <a:lnTo>
                    <a:pt x="110" y="2"/>
                  </a:lnTo>
                  <a:lnTo>
                    <a:pt x="120" y="6"/>
                  </a:lnTo>
                  <a:lnTo>
                    <a:pt x="130" y="12"/>
                  </a:lnTo>
                  <a:lnTo>
                    <a:pt x="140" y="18"/>
                  </a:lnTo>
                  <a:lnTo>
                    <a:pt x="148" y="26"/>
                  </a:lnTo>
                  <a:lnTo>
                    <a:pt x="148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6" name="Freeform 157"/>
            <p:cNvSpPr>
              <a:spLocks/>
            </p:cNvSpPr>
            <p:nvPr/>
          </p:nvSpPr>
          <p:spPr bwMode="auto">
            <a:xfrm>
              <a:off x="3128211" y="5682916"/>
              <a:ext cx="1203158" cy="1235242"/>
            </a:xfrm>
            <a:custGeom>
              <a:avLst/>
              <a:gdLst/>
              <a:ahLst/>
              <a:cxnLst>
                <a:cxn ang="0">
                  <a:pos x="102" y="6"/>
                </a:cxn>
                <a:cxn ang="0">
                  <a:pos x="102" y="6"/>
                </a:cxn>
                <a:cxn ang="0">
                  <a:pos x="108" y="10"/>
                </a:cxn>
                <a:cxn ang="0">
                  <a:pos x="120" y="24"/>
                </a:cxn>
                <a:cxn ang="0">
                  <a:pos x="126" y="34"/>
                </a:cxn>
                <a:cxn ang="0">
                  <a:pos x="134" y="46"/>
                </a:cxn>
                <a:cxn ang="0">
                  <a:pos x="140" y="62"/>
                </a:cxn>
                <a:cxn ang="0">
                  <a:pos x="146" y="82"/>
                </a:cxn>
                <a:cxn ang="0">
                  <a:pos x="146" y="82"/>
                </a:cxn>
                <a:cxn ang="0">
                  <a:pos x="148" y="96"/>
                </a:cxn>
                <a:cxn ang="0">
                  <a:pos x="150" y="108"/>
                </a:cxn>
                <a:cxn ang="0">
                  <a:pos x="148" y="120"/>
                </a:cxn>
                <a:cxn ang="0">
                  <a:pos x="144" y="132"/>
                </a:cxn>
                <a:cxn ang="0">
                  <a:pos x="138" y="140"/>
                </a:cxn>
                <a:cxn ang="0">
                  <a:pos x="130" y="148"/>
                </a:cxn>
                <a:cxn ang="0">
                  <a:pos x="120" y="152"/>
                </a:cxn>
                <a:cxn ang="0">
                  <a:pos x="106" y="154"/>
                </a:cxn>
                <a:cxn ang="0">
                  <a:pos x="106" y="154"/>
                </a:cxn>
                <a:cxn ang="0">
                  <a:pos x="94" y="152"/>
                </a:cxn>
                <a:cxn ang="0">
                  <a:pos x="86" y="150"/>
                </a:cxn>
                <a:cxn ang="0">
                  <a:pos x="78" y="146"/>
                </a:cxn>
                <a:cxn ang="0">
                  <a:pos x="74" y="142"/>
                </a:cxn>
                <a:cxn ang="0">
                  <a:pos x="68" y="134"/>
                </a:cxn>
                <a:cxn ang="0">
                  <a:pos x="68" y="130"/>
                </a:cxn>
                <a:cxn ang="0">
                  <a:pos x="68" y="130"/>
                </a:cxn>
                <a:cxn ang="0">
                  <a:pos x="62" y="132"/>
                </a:cxn>
                <a:cxn ang="0">
                  <a:pos x="44" y="138"/>
                </a:cxn>
                <a:cxn ang="0">
                  <a:pos x="34" y="138"/>
                </a:cxn>
                <a:cxn ang="0">
                  <a:pos x="24" y="136"/>
                </a:cxn>
                <a:cxn ang="0">
                  <a:pos x="16" y="130"/>
                </a:cxn>
                <a:cxn ang="0">
                  <a:pos x="8" y="122"/>
                </a:cxn>
                <a:cxn ang="0">
                  <a:pos x="8" y="122"/>
                </a:cxn>
                <a:cxn ang="0">
                  <a:pos x="2" y="108"/>
                </a:cxn>
                <a:cxn ang="0">
                  <a:pos x="0" y="98"/>
                </a:cxn>
                <a:cxn ang="0">
                  <a:pos x="0" y="86"/>
                </a:cxn>
                <a:cxn ang="0">
                  <a:pos x="2" y="78"/>
                </a:cxn>
                <a:cxn ang="0">
                  <a:pos x="8" y="70"/>
                </a:cxn>
                <a:cxn ang="0">
                  <a:pos x="14" y="62"/>
                </a:cxn>
                <a:cxn ang="0">
                  <a:pos x="28" y="48"/>
                </a:cxn>
                <a:cxn ang="0">
                  <a:pos x="62" y="26"/>
                </a:cxn>
                <a:cxn ang="0">
                  <a:pos x="70" y="20"/>
                </a:cxn>
                <a:cxn ang="0">
                  <a:pos x="76" y="14"/>
                </a:cxn>
                <a:cxn ang="0">
                  <a:pos x="80" y="6"/>
                </a:cxn>
                <a:cxn ang="0">
                  <a:pos x="82" y="0"/>
                </a:cxn>
                <a:cxn ang="0">
                  <a:pos x="82" y="0"/>
                </a:cxn>
                <a:cxn ang="0">
                  <a:pos x="86" y="6"/>
                </a:cxn>
                <a:cxn ang="0">
                  <a:pos x="90" y="22"/>
                </a:cxn>
                <a:cxn ang="0">
                  <a:pos x="90" y="32"/>
                </a:cxn>
                <a:cxn ang="0">
                  <a:pos x="92" y="44"/>
                </a:cxn>
                <a:cxn ang="0">
                  <a:pos x="90" y="58"/>
                </a:cxn>
                <a:cxn ang="0">
                  <a:pos x="86" y="70"/>
                </a:cxn>
                <a:cxn ang="0">
                  <a:pos x="86" y="70"/>
                </a:cxn>
                <a:cxn ang="0">
                  <a:pos x="90" y="66"/>
                </a:cxn>
                <a:cxn ang="0">
                  <a:pos x="96" y="56"/>
                </a:cxn>
                <a:cxn ang="0">
                  <a:pos x="98" y="46"/>
                </a:cxn>
                <a:cxn ang="0">
                  <a:pos x="100" y="36"/>
                </a:cxn>
                <a:cxn ang="0">
                  <a:pos x="102" y="22"/>
                </a:cxn>
                <a:cxn ang="0">
                  <a:pos x="102" y="6"/>
                </a:cxn>
                <a:cxn ang="0">
                  <a:pos x="102" y="6"/>
                </a:cxn>
              </a:cxnLst>
              <a:rect l="0" t="0" r="r" b="b"/>
              <a:pathLst>
                <a:path w="150" h="154">
                  <a:moveTo>
                    <a:pt x="102" y="6"/>
                  </a:moveTo>
                  <a:lnTo>
                    <a:pt x="102" y="6"/>
                  </a:lnTo>
                  <a:lnTo>
                    <a:pt x="108" y="10"/>
                  </a:lnTo>
                  <a:lnTo>
                    <a:pt x="120" y="24"/>
                  </a:lnTo>
                  <a:lnTo>
                    <a:pt x="126" y="34"/>
                  </a:lnTo>
                  <a:lnTo>
                    <a:pt x="134" y="46"/>
                  </a:lnTo>
                  <a:lnTo>
                    <a:pt x="140" y="62"/>
                  </a:lnTo>
                  <a:lnTo>
                    <a:pt x="146" y="82"/>
                  </a:lnTo>
                  <a:lnTo>
                    <a:pt x="146" y="82"/>
                  </a:lnTo>
                  <a:lnTo>
                    <a:pt x="148" y="96"/>
                  </a:lnTo>
                  <a:lnTo>
                    <a:pt x="150" y="108"/>
                  </a:lnTo>
                  <a:lnTo>
                    <a:pt x="148" y="120"/>
                  </a:lnTo>
                  <a:lnTo>
                    <a:pt x="144" y="132"/>
                  </a:lnTo>
                  <a:lnTo>
                    <a:pt x="138" y="140"/>
                  </a:lnTo>
                  <a:lnTo>
                    <a:pt x="130" y="148"/>
                  </a:lnTo>
                  <a:lnTo>
                    <a:pt x="120" y="152"/>
                  </a:lnTo>
                  <a:lnTo>
                    <a:pt x="106" y="154"/>
                  </a:lnTo>
                  <a:lnTo>
                    <a:pt x="106" y="154"/>
                  </a:lnTo>
                  <a:lnTo>
                    <a:pt x="94" y="152"/>
                  </a:lnTo>
                  <a:lnTo>
                    <a:pt x="86" y="150"/>
                  </a:lnTo>
                  <a:lnTo>
                    <a:pt x="78" y="146"/>
                  </a:lnTo>
                  <a:lnTo>
                    <a:pt x="74" y="142"/>
                  </a:lnTo>
                  <a:lnTo>
                    <a:pt x="68" y="134"/>
                  </a:lnTo>
                  <a:lnTo>
                    <a:pt x="68" y="130"/>
                  </a:lnTo>
                  <a:lnTo>
                    <a:pt x="68" y="130"/>
                  </a:lnTo>
                  <a:lnTo>
                    <a:pt x="62" y="132"/>
                  </a:lnTo>
                  <a:lnTo>
                    <a:pt x="44" y="138"/>
                  </a:lnTo>
                  <a:lnTo>
                    <a:pt x="34" y="138"/>
                  </a:lnTo>
                  <a:lnTo>
                    <a:pt x="24" y="136"/>
                  </a:lnTo>
                  <a:lnTo>
                    <a:pt x="16" y="130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2" y="108"/>
                  </a:lnTo>
                  <a:lnTo>
                    <a:pt x="0" y="98"/>
                  </a:lnTo>
                  <a:lnTo>
                    <a:pt x="0" y="86"/>
                  </a:lnTo>
                  <a:lnTo>
                    <a:pt x="2" y="78"/>
                  </a:lnTo>
                  <a:lnTo>
                    <a:pt x="8" y="70"/>
                  </a:lnTo>
                  <a:lnTo>
                    <a:pt x="14" y="62"/>
                  </a:lnTo>
                  <a:lnTo>
                    <a:pt x="28" y="48"/>
                  </a:lnTo>
                  <a:lnTo>
                    <a:pt x="62" y="26"/>
                  </a:lnTo>
                  <a:lnTo>
                    <a:pt x="70" y="20"/>
                  </a:lnTo>
                  <a:lnTo>
                    <a:pt x="76" y="14"/>
                  </a:lnTo>
                  <a:lnTo>
                    <a:pt x="80" y="6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6" y="6"/>
                  </a:lnTo>
                  <a:lnTo>
                    <a:pt x="90" y="22"/>
                  </a:lnTo>
                  <a:lnTo>
                    <a:pt x="90" y="32"/>
                  </a:lnTo>
                  <a:lnTo>
                    <a:pt x="92" y="44"/>
                  </a:lnTo>
                  <a:lnTo>
                    <a:pt x="90" y="58"/>
                  </a:lnTo>
                  <a:lnTo>
                    <a:pt x="86" y="70"/>
                  </a:lnTo>
                  <a:lnTo>
                    <a:pt x="86" y="70"/>
                  </a:lnTo>
                  <a:lnTo>
                    <a:pt x="90" y="66"/>
                  </a:lnTo>
                  <a:lnTo>
                    <a:pt x="96" y="56"/>
                  </a:lnTo>
                  <a:lnTo>
                    <a:pt x="98" y="46"/>
                  </a:lnTo>
                  <a:lnTo>
                    <a:pt x="100" y="36"/>
                  </a:lnTo>
                  <a:lnTo>
                    <a:pt x="102" y="22"/>
                  </a:lnTo>
                  <a:lnTo>
                    <a:pt x="102" y="6"/>
                  </a:lnTo>
                  <a:lnTo>
                    <a:pt x="10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7" name="Freeform 158"/>
            <p:cNvSpPr>
              <a:spLocks/>
            </p:cNvSpPr>
            <p:nvPr/>
          </p:nvSpPr>
          <p:spPr bwMode="auto">
            <a:xfrm>
              <a:off x="2342147" y="4961021"/>
              <a:ext cx="1235242" cy="1299411"/>
            </a:xfrm>
            <a:custGeom>
              <a:avLst/>
              <a:gdLst/>
              <a:ahLst/>
              <a:cxnLst>
                <a:cxn ang="0">
                  <a:pos x="154" y="70"/>
                </a:cxn>
                <a:cxn ang="0">
                  <a:pos x="154" y="70"/>
                </a:cxn>
                <a:cxn ang="0">
                  <a:pos x="148" y="82"/>
                </a:cxn>
                <a:cxn ang="0">
                  <a:pos x="140" y="96"/>
                </a:cxn>
                <a:cxn ang="0">
                  <a:pos x="132" y="112"/>
                </a:cxn>
                <a:cxn ang="0">
                  <a:pos x="120" y="128"/>
                </a:cxn>
                <a:cxn ang="0">
                  <a:pos x="106" y="142"/>
                </a:cxn>
                <a:cxn ang="0">
                  <a:pos x="98" y="148"/>
                </a:cxn>
                <a:cxn ang="0">
                  <a:pos x="88" y="154"/>
                </a:cxn>
                <a:cxn ang="0">
                  <a:pos x="80" y="158"/>
                </a:cxn>
                <a:cxn ang="0">
                  <a:pos x="70" y="160"/>
                </a:cxn>
                <a:cxn ang="0">
                  <a:pos x="70" y="160"/>
                </a:cxn>
                <a:cxn ang="0">
                  <a:pos x="60" y="162"/>
                </a:cxn>
                <a:cxn ang="0">
                  <a:pos x="52" y="160"/>
                </a:cxn>
                <a:cxn ang="0">
                  <a:pos x="44" y="160"/>
                </a:cxn>
                <a:cxn ang="0">
                  <a:pos x="36" y="156"/>
                </a:cxn>
                <a:cxn ang="0">
                  <a:pos x="24" y="148"/>
                </a:cxn>
                <a:cxn ang="0">
                  <a:pos x="14" y="138"/>
                </a:cxn>
                <a:cxn ang="0">
                  <a:pos x="10" y="124"/>
                </a:cxn>
                <a:cxn ang="0">
                  <a:pos x="8" y="110"/>
                </a:cxn>
                <a:cxn ang="0">
                  <a:pos x="10" y="104"/>
                </a:cxn>
                <a:cxn ang="0">
                  <a:pos x="12" y="98"/>
                </a:cxn>
                <a:cxn ang="0">
                  <a:pos x="16" y="92"/>
                </a:cxn>
                <a:cxn ang="0">
                  <a:pos x="22" y="86"/>
                </a:cxn>
                <a:cxn ang="0">
                  <a:pos x="22" y="86"/>
                </a:cxn>
                <a:cxn ang="0">
                  <a:pos x="16" y="80"/>
                </a:cxn>
                <a:cxn ang="0">
                  <a:pos x="12" y="74"/>
                </a:cxn>
                <a:cxn ang="0">
                  <a:pos x="6" y="66"/>
                </a:cxn>
                <a:cxn ang="0">
                  <a:pos x="2" y="56"/>
                </a:cxn>
                <a:cxn ang="0">
                  <a:pos x="0" y="44"/>
                </a:cxn>
                <a:cxn ang="0">
                  <a:pos x="2" y="32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10"/>
                </a:cxn>
                <a:cxn ang="0">
                  <a:pos x="24" y="4"/>
                </a:cxn>
                <a:cxn ang="0">
                  <a:pos x="32" y="2"/>
                </a:cxn>
                <a:cxn ang="0">
                  <a:pos x="42" y="0"/>
                </a:cxn>
                <a:cxn ang="0">
                  <a:pos x="50" y="0"/>
                </a:cxn>
                <a:cxn ang="0">
                  <a:pos x="58" y="4"/>
                </a:cxn>
                <a:cxn ang="0">
                  <a:pos x="76" y="12"/>
                </a:cxn>
                <a:cxn ang="0">
                  <a:pos x="112" y="34"/>
                </a:cxn>
                <a:cxn ang="0">
                  <a:pos x="132" y="44"/>
                </a:cxn>
                <a:cxn ang="0">
                  <a:pos x="142" y="46"/>
                </a:cxn>
                <a:cxn ang="0">
                  <a:pos x="152" y="46"/>
                </a:cxn>
                <a:cxn ang="0">
                  <a:pos x="152" y="46"/>
                </a:cxn>
                <a:cxn ang="0">
                  <a:pos x="146" y="52"/>
                </a:cxn>
                <a:cxn ang="0">
                  <a:pos x="126" y="64"/>
                </a:cxn>
                <a:cxn ang="0">
                  <a:pos x="104" y="74"/>
                </a:cxn>
                <a:cxn ang="0">
                  <a:pos x="92" y="78"/>
                </a:cxn>
                <a:cxn ang="0">
                  <a:pos x="82" y="80"/>
                </a:cxn>
                <a:cxn ang="0">
                  <a:pos x="82" y="80"/>
                </a:cxn>
                <a:cxn ang="0">
                  <a:pos x="86" y="82"/>
                </a:cxn>
                <a:cxn ang="0">
                  <a:pos x="100" y="82"/>
                </a:cxn>
                <a:cxn ang="0">
                  <a:pos x="110" y="82"/>
                </a:cxn>
                <a:cxn ang="0">
                  <a:pos x="122" y="80"/>
                </a:cxn>
                <a:cxn ang="0">
                  <a:pos x="136" y="76"/>
                </a:cxn>
                <a:cxn ang="0">
                  <a:pos x="154" y="70"/>
                </a:cxn>
                <a:cxn ang="0">
                  <a:pos x="154" y="70"/>
                </a:cxn>
              </a:cxnLst>
              <a:rect l="0" t="0" r="r" b="b"/>
              <a:pathLst>
                <a:path w="154" h="162">
                  <a:moveTo>
                    <a:pt x="154" y="70"/>
                  </a:moveTo>
                  <a:lnTo>
                    <a:pt x="154" y="70"/>
                  </a:lnTo>
                  <a:lnTo>
                    <a:pt x="148" y="82"/>
                  </a:lnTo>
                  <a:lnTo>
                    <a:pt x="140" y="96"/>
                  </a:lnTo>
                  <a:lnTo>
                    <a:pt x="132" y="112"/>
                  </a:lnTo>
                  <a:lnTo>
                    <a:pt x="120" y="128"/>
                  </a:lnTo>
                  <a:lnTo>
                    <a:pt x="106" y="142"/>
                  </a:lnTo>
                  <a:lnTo>
                    <a:pt x="98" y="148"/>
                  </a:lnTo>
                  <a:lnTo>
                    <a:pt x="88" y="154"/>
                  </a:lnTo>
                  <a:lnTo>
                    <a:pt x="80" y="158"/>
                  </a:lnTo>
                  <a:lnTo>
                    <a:pt x="70" y="160"/>
                  </a:lnTo>
                  <a:lnTo>
                    <a:pt x="70" y="160"/>
                  </a:lnTo>
                  <a:lnTo>
                    <a:pt x="60" y="162"/>
                  </a:lnTo>
                  <a:lnTo>
                    <a:pt x="52" y="160"/>
                  </a:lnTo>
                  <a:lnTo>
                    <a:pt x="44" y="160"/>
                  </a:lnTo>
                  <a:lnTo>
                    <a:pt x="36" y="156"/>
                  </a:lnTo>
                  <a:lnTo>
                    <a:pt x="24" y="148"/>
                  </a:lnTo>
                  <a:lnTo>
                    <a:pt x="14" y="138"/>
                  </a:lnTo>
                  <a:lnTo>
                    <a:pt x="10" y="124"/>
                  </a:lnTo>
                  <a:lnTo>
                    <a:pt x="8" y="110"/>
                  </a:lnTo>
                  <a:lnTo>
                    <a:pt x="10" y="104"/>
                  </a:lnTo>
                  <a:lnTo>
                    <a:pt x="12" y="98"/>
                  </a:lnTo>
                  <a:lnTo>
                    <a:pt x="16" y="92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16" y="80"/>
                  </a:lnTo>
                  <a:lnTo>
                    <a:pt x="12" y="74"/>
                  </a:lnTo>
                  <a:lnTo>
                    <a:pt x="6" y="66"/>
                  </a:lnTo>
                  <a:lnTo>
                    <a:pt x="2" y="56"/>
                  </a:lnTo>
                  <a:lnTo>
                    <a:pt x="0" y="44"/>
                  </a:lnTo>
                  <a:lnTo>
                    <a:pt x="2" y="32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10"/>
                  </a:lnTo>
                  <a:lnTo>
                    <a:pt x="24" y="4"/>
                  </a:lnTo>
                  <a:lnTo>
                    <a:pt x="32" y="2"/>
                  </a:lnTo>
                  <a:lnTo>
                    <a:pt x="42" y="0"/>
                  </a:lnTo>
                  <a:lnTo>
                    <a:pt x="50" y="0"/>
                  </a:lnTo>
                  <a:lnTo>
                    <a:pt x="58" y="4"/>
                  </a:lnTo>
                  <a:lnTo>
                    <a:pt x="76" y="12"/>
                  </a:lnTo>
                  <a:lnTo>
                    <a:pt x="112" y="34"/>
                  </a:lnTo>
                  <a:lnTo>
                    <a:pt x="132" y="44"/>
                  </a:lnTo>
                  <a:lnTo>
                    <a:pt x="142" y="4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46" y="52"/>
                  </a:lnTo>
                  <a:lnTo>
                    <a:pt x="126" y="64"/>
                  </a:lnTo>
                  <a:lnTo>
                    <a:pt x="104" y="74"/>
                  </a:lnTo>
                  <a:lnTo>
                    <a:pt x="92" y="78"/>
                  </a:lnTo>
                  <a:lnTo>
                    <a:pt x="82" y="80"/>
                  </a:lnTo>
                  <a:lnTo>
                    <a:pt x="82" y="80"/>
                  </a:lnTo>
                  <a:lnTo>
                    <a:pt x="86" y="82"/>
                  </a:lnTo>
                  <a:lnTo>
                    <a:pt x="100" y="82"/>
                  </a:lnTo>
                  <a:lnTo>
                    <a:pt x="110" y="82"/>
                  </a:lnTo>
                  <a:lnTo>
                    <a:pt x="122" y="80"/>
                  </a:lnTo>
                  <a:lnTo>
                    <a:pt x="136" y="76"/>
                  </a:lnTo>
                  <a:lnTo>
                    <a:pt x="154" y="70"/>
                  </a:lnTo>
                  <a:lnTo>
                    <a:pt x="154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8" name="Freeform 159"/>
            <p:cNvSpPr>
              <a:spLocks/>
            </p:cNvSpPr>
            <p:nvPr/>
          </p:nvSpPr>
          <p:spPr bwMode="auto">
            <a:xfrm>
              <a:off x="2871537" y="3805989"/>
              <a:ext cx="1155032" cy="1283368"/>
            </a:xfrm>
            <a:custGeom>
              <a:avLst/>
              <a:gdLst/>
              <a:ahLst/>
              <a:cxnLst>
                <a:cxn ang="0">
                  <a:pos x="130" y="158"/>
                </a:cxn>
                <a:cxn ang="0">
                  <a:pos x="130" y="158"/>
                </a:cxn>
                <a:cxn ang="0">
                  <a:pos x="130" y="148"/>
                </a:cxn>
                <a:cxn ang="0">
                  <a:pos x="130" y="122"/>
                </a:cxn>
                <a:cxn ang="0">
                  <a:pos x="134" y="88"/>
                </a:cxn>
                <a:cxn ang="0">
                  <a:pos x="136" y="70"/>
                </a:cxn>
                <a:cxn ang="0">
                  <a:pos x="142" y="52"/>
                </a:cxn>
                <a:cxn ang="0">
                  <a:pos x="142" y="52"/>
                </a:cxn>
                <a:cxn ang="0">
                  <a:pos x="144" y="42"/>
                </a:cxn>
                <a:cxn ang="0">
                  <a:pos x="142" y="32"/>
                </a:cxn>
                <a:cxn ang="0">
                  <a:pos x="140" y="24"/>
                </a:cxn>
                <a:cxn ang="0">
                  <a:pos x="134" y="16"/>
                </a:cxn>
                <a:cxn ang="0">
                  <a:pos x="128" y="10"/>
                </a:cxn>
                <a:cxn ang="0">
                  <a:pos x="118" y="4"/>
                </a:cxn>
                <a:cxn ang="0">
                  <a:pos x="110" y="2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8" y="2"/>
                </a:cxn>
                <a:cxn ang="0">
                  <a:pos x="80" y="6"/>
                </a:cxn>
                <a:cxn ang="0">
                  <a:pos x="74" y="10"/>
                </a:cxn>
                <a:cxn ang="0">
                  <a:pos x="68" y="18"/>
                </a:cxn>
                <a:cxn ang="0">
                  <a:pos x="62" y="28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52" y="34"/>
                </a:cxn>
                <a:cxn ang="0">
                  <a:pos x="34" y="36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4" y="104"/>
                </a:cxn>
                <a:cxn ang="0">
                  <a:pos x="12" y="118"/>
                </a:cxn>
                <a:cxn ang="0">
                  <a:pos x="18" y="124"/>
                </a:cxn>
                <a:cxn ang="0">
                  <a:pos x="24" y="130"/>
                </a:cxn>
                <a:cxn ang="0">
                  <a:pos x="32" y="136"/>
                </a:cxn>
                <a:cxn ang="0">
                  <a:pos x="44" y="142"/>
                </a:cxn>
                <a:cxn ang="0">
                  <a:pos x="70" y="152"/>
                </a:cxn>
                <a:cxn ang="0">
                  <a:pos x="102" y="160"/>
                </a:cxn>
                <a:cxn ang="0">
                  <a:pos x="102" y="160"/>
                </a:cxn>
                <a:cxn ang="0">
                  <a:pos x="100" y="156"/>
                </a:cxn>
                <a:cxn ang="0">
                  <a:pos x="90" y="144"/>
                </a:cxn>
                <a:cxn ang="0">
                  <a:pos x="86" y="136"/>
                </a:cxn>
                <a:cxn ang="0">
                  <a:pos x="82" y="126"/>
                </a:cxn>
                <a:cxn ang="0">
                  <a:pos x="80" y="114"/>
                </a:cxn>
                <a:cxn ang="0">
                  <a:pos x="80" y="102"/>
                </a:cxn>
                <a:cxn ang="0">
                  <a:pos x="80" y="102"/>
                </a:cxn>
                <a:cxn ang="0">
                  <a:pos x="84" y="108"/>
                </a:cxn>
                <a:cxn ang="0">
                  <a:pos x="94" y="124"/>
                </a:cxn>
                <a:cxn ang="0">
                  <a:pos x="112" y="142"/>
                </a:cxn>
                <a:cxn ang="0">
                  <a:pos x="120" y="150"/>
                </a:cxn>
                <a:cxn ang="0">
                  <a:pos x="130" y="158"/>
                </a:cxn>
                <a:cxn ang="0">
                  <a:pos x="130" y="158"/>
                </a:cxn>
              </a:cxnLst>
              <a:rect l="0" t="0" r="r" b="b"/>
              <a:pathLst>
                <a:path w="144" h="160">
                  <a:moveTo>
                    <a:pt x="130" y="158"/>
                  </a:moveTo>
                  <a:lnTo>
                    <a:pt x="130" y="158"/>
                  </a:lnTo>
                  <a:lnTo>
                    <a:pt x="130" y="148"/>
                  </a:lnTo>
                  <a:lnTo>
                    <a:pt x="130" y="122"/>
                  </a:lnTo>
                  <a:lnTo>
                    <a:pt x="134" y="88"/>
                  </a:lnTo>
                  <a:lnTo>
                    <a:pt x="136" y="70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44" y="42"/>
                  </a:lnTo>
                  <a:lnTo>
                    <a:pt x="142" y="32"/>
                  </a:lnTo>
                  <a:lnTo>
                    <a:pt x="140" y="24"/>
                  </a:lnTo>
                  <a:lnTo>
                    <a:pt x="134" y="16"/>
                  </a:lnTo>
                  <a:lnTo>
                    <a:pt x="128" y="10"/>
                  </a:lnTo>
                  <a:lnTo>
                    <a:pt x="118" y="4"/>
                  </a:lnTo>
                  <a:lnTo>
                    <a:pt x="110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8" y="2"/>
                  </a:lnTo>
                  <a:lnTo>
                    <a:pt x="80" y="6"/>
                  </a:lnTo>
                  <a:lnTo>
                    <a:pt x="74" y="10"/>
                  </a:lnTo>
                  <a:lnTo>
                    <a:pt x="68" y="18"/>
                  </a:lnTo>
                  <a:lnTo>
                    <a:pt x="62" y="28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52" y="34"/>
                  </a:lnTo>
                  <a:lnTo>
                    <a:pt x="34" y="36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4" y="104"/>
                  </a:lnTo>
                  <a:lnTo>
                    <a:pt x="12" y="118"/>
                  </a:lnTo>
                  <a:lnTo>
                    <a:pt x="18" y="124"/>
                  </a:lnTo>
                  <a:lnTo>
                    <a:pt x="24" y="130"/>
                  </a:lnTo>
                  <a:lnTo>
                    <a:pt x="32" y="136"/>
                  </a:lnTo>
                  <a:lnTo>
                    <a:pt x="44" y="142"/>
                  </a:lnTo>
                  <a:lnTo>
                    <a:pt x="70" y="152"/>
                  </a:lnTo>
                  <a:lnTo>
                    <a:pt x="102" y="160"/>
                  </a:lnTo>
                  <a:lnTo>
                    <a:pt x="102" y="160"/>
                  </a:lnTo>
                  <a:lnTo>
                    <a:pt x="100" y="156"/>
                  </a:lnTo>
                  <a:lnTo>
                    <a:pt x="90" y="144"/>
                  </a:lnTo>
                  <a:lnTo>
                    <a:pt x="86" y="136"/>
                  </a:lnTo>
                  <a:lnTo>
                    <a:pt x="82" y="126"/>
                  </a:lnTo>
                  <a:lnTo>
                    <a:pt x="80" y="114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84" y="108"/>
                  </a:lnTo>
                  <a:lnTo>
                    <a:pt x="94" y="124"/>
                  </a:lnTo>
                  <a:lnTo>
                    <a:pt x="112" y="142"/>
                  </a:lnTo>
                  <a:lnTo>
                    <a:pt x="120" y="150"/>
                  </a:lnTo>
                  <a:lnTo>
                    <a:pt x="130" y="158"/>
                  </a:lnTo>
                  <a:lnTo>
                    <a:pt x="130" y="1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9" name="Freeform 160"/>
            <p:cNvSpPr>
              <a:spLocks/>
            </p:cNvSpPr>
            <p:nvPr/>
          </p:nvSpPr>
          <p:spPr bwMode="auto">
            <a:xfrm>
              <a:off x="3689684" y="5249779"/>
              <a:ext cx="288758" cy="320842"/>
            </a:xfrm>
            <a:custGeom>
              <a:avLst/>
              <a:gdLst/>
              <a:ahLst/>
              <a:cxnLst>
                <a:cxn ang="0">
                  <a:pos x="36" y="20"/>
                </a:cxn>
                <a:cxn ang="0">
                  <a:pos x="36" y="20"/>
                </a:cxn>
                <a:cxn ang="0">
                  <a:pos x="34" y="28"/>
                </a:cxn>
                <a:cxn ang="0">
                  <a:pos x="30" y="34"/>
                </a:cxn>
                <a:cxn ang="0">
                  <a:pos x="24" y="38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10" y="38"/>
                </a:cxn>
                <a:cxn ang="0">
                  <a:pos x="6" y="34"/>
                </a:cxn>
                <a:cxn ang="0">
                  <a:pos x="2" y="28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2" y="12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6"/>
                </a:cxn>
                <a:cxn ang="0">
                  <a:pos x="34" y="12"/>
                </a:cxn>
                <a:cxn ang="0">
                  <a:pos x="36" y="20"/>
                </a:cxn>
                <a:cxn ang="0">
                  <a:pos x="36" y="20"/>
                </a:cxn>
              </a:cxnLst>
              <a:rect l="0" t="0" r="r" b="b"/>
              <a:pathLst>
                <a:path w="36" h="40">
                  <a:moveTo>
                    <a:pt x="36" y="20"/>
                  </a:moveTo>
                  <a:lnTo>
                    <a:pt x="36" y="20"/>
                  </a:lnTo>
                  <a:lnTo>
                    <a:pt x="34" y="28"/>
                  </a:lnTo>
                  <a:lnTo>
                    <a:pt x="30" y="34"/>
                  </a:lnTo>
                  <a:lnTo>
                    <a:pt x="24" y="38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0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6"/>
                  </a:lnTo>
                  <a:lnTo>
                    <a:pt x="34" y="12"/>
                  </a:lnTo>
                  <a:lnTo>
                    <a:pt x="36" y="20"/>
                  </a:lnTo>
                  <a:lnTo>
                    <a:pt x="36" y="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Process</a:t>
            </a:r>
            <a:br>
              <a:rPr lang="en-US" dirty="0" smtClean="0"/>
            </a:br>
            <a:r>
              <a:rPr lang="en-US" dirty="0" smtClean="0"/>
              <a:t>For Agent Adminsitrators</a:t>
            </a:r>
            <a:endParaRPr lang="en-US" dirty="0"/>
          </a:p>
        </p:txBody>
      </p:sp>
      <p:graphicFrame>
        <p:nvGraphicFramePr>
          <p:cNvPr id="4" name="Content Placeholder 158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70852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0" name="Group 315"/>
          <p:cNvGrpSpPr/>
          <p:nvPr/>
        </p:nvGrpSpPr>
        <p:grpSpPr>
          <a:xfrm>
            <a:off x="0" y="0"/>
            <a:ext cx="9144000" cy="6858000"/>
            <a:chOff x="0" y="-1295400"/>
            <a:chExt cx="9144000" cy="9144000"/>
          </a:xfrm>
          <a:gradFill flip="none" rotWithShape="1">
            <a:gsLst>
              <a:gs pos="0">
                <a:schemeClr val="bg1">
                  <a:alpha val="10000"/>
                </a:schemeClr>
              </a:gs>
              <a:gs pos="36000">
                <a:schemeClr val="bg1">
                  <a:alpha val="0"/>
                </a:schemeClr>
              </a:gs>
              <a:gs pos="95000">
                <a:schemeClr val="bg1">
                  <a:alpha val="15000"/>
                </a:schemeClr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61" name="Freeform 7"/>
            <p:cNvSpPr>
              <a:spLocks/>
            </p:cNvSpPr>
            <p:nvPr/>
          </p:nvSpPr>
          <p:spPr bwMode="auto">
            <a:xfrm>
              <a:off x="5181600" y="3340768"/>
              <a:ext cx="465221" cy="449179"/>
            </a:xfrm>
            <a:custGeom>
              <a:avLst/>
              <a:gdLst/>
              <a:ahLst/>
              <a:cxnLst>
                <a:cxn ang="0">
                  <a:pos x="2" y="44"/>
                </a:cxn>
                <a:cxn ang="0">
                  <a:pos x="2" y="44"/>
                </a:cxn>
                <a:cxn ang="0">
                  <a:pos x="8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8" y="56"/>
                </a:cxn>
                <a:cxn ang="0">
                  <a:pos x="44" y="56"/>
                </a:cxn>
                <a:cxn ang="0">
                  <a:pos x="48" y="54"/>
                </a:cxn>
                <a:cxn ang="0">
                  <a:pos x="56" y="48"/>
                </a:cxn>
                <a:cxn ang="0">
                  <a:pos x="58" y="44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6" y="36"/>
                </a:cxn>
                <a:cxn ang="0">
                  <a:pos x="52" y="32"/>
                </a:cxn>
                <a:cxn ang="0">
                  <a:pos x="48" y="28"/>
                </a:cxn>
                <a:cxn ang="0">
                  <a:pos x="48" y="28"/>
                </a:cxn>
                <a:cxn ang="0">
                  <a:pos x="50" y="26"/>
                </a:cxn>
                <a:cxn ang="0">
                  <a:pos x="52" y="20"/>
                </a:cxn>
                <a:cxn ang="0">
                  <a:pos x="54" y="16"/>
                </a:cxn>
                <a:cxn ang="0">
                  <a:pos x="54" y="12"/>
                </a:cxn>
                <a:cxn ang="0">
                  <a:pos x="52" y="8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0" y="6"/>
                </a:cxn>
                <a:cxn ang="0">
                  <a:pos x="14" y="12"/>
                </a:cxn>
                <a:cxn ang="0">
                  <a:pos x="8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32"/>
                </a:cxn>
                <a:cxn ang="0">
                  <a:pos x="18" y="30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2" y="44"/>
                </a:cxn>
                <a:cxn ang="0">
                  <a:pos x="2" y="44"/>
                </a:cxn>
              </a:cxnLst>
              <a:rect l="0" t="0" r="r" b="b"/>
              <a:pathLst>
                <a:path w="58" h="56">
                  <a:moveTo>
                    <a:pt x="2" y="44"/>
                  </a:moveTo>
                  <a:lnTo>
                    <a:pt x="2" y="44"/>
                  </a:lnTo>
                  <a:lnTo>
                    <a:pt x="8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8" y="56"/>
                  </a:lnTo>
                  <a:lnTo>
                    <a:pt x="44" y="56"/>
                  </a:lnTo>
                  <a:lnTo>
                    <a:pt x="48" y="54"/>
                  </a:lnTo>
                  <a:lnTo>
                    <a:pt x="56" y="48"/>
                  </a:lnTo>
                  <a:lnTo>
                    <a:pt x="58" y="44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6" y="36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50" y="26"/>
                  </a:lnTo>
                  <a:lnTo>
                    <a:pt x="52" y="20"/>
                  </a:lnTo>
                  <a:lnTo>
                    <a:pt x="54" y="16"/>
                  </a:lnTo>
                  <a:lnTo>
                    <a:pt x="54" y="12"/>
                  </a:lnTo>
                  <a:lnTo>
                    <a:pt x="52" y="8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0" y="6"/>
                  </a:lnTo>
                  <a:lnTo>
                    <a:pt x="14" y="12"/>
                  </a:lnTo>
                  <a:lnTo>
                    <a:pt x="8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32"/>
                  </a:lnTo>
                  <a:lnTo>
                    <a:pt x="18" y="30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2" y="44"/>
                  </a:lnTo>
                  <a:lnTo>
                    <a:pt x="2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2" name="Freeform 8"/>
            <p:cNvSpPr>
              <a:spLocks/>
            </p:cNvSpPr>
            <p:nvPr/>
          </p:nvSpPr>
          <p:spPr bwMode="auto">
            <a:xfrm>
              <a:off x="5117432" y="3741821"/>
              <a:ext cx="401053" cy="497305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8"/>
                </a:cxn>
                <a:cxn ang="0">
                  <a:pos x="46" y="40"/>
                </a:cxn>
                <a:cxn ang="0">
                  <a:pos x="42" y="44"/>
                </a:cxn>
                <a:cxn ang="0">
                  <a:pos x="34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6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2"/>
                </a:cxn>
                <a:cxn ang="0">
                  <a:pos x="16" y="62"/>
                </a:cxn>
                <a:cxn ang="0">
                  <a:pos x="8" y="60"/>
                </a:cxn>
                <a:cxn ang="0">
                  <a:pos x="4" y="54"/>
                </a:cxn>
                <a:cxn ang="0">
                  <a:pos x="2" y="48"/>
                </a:cxn>
                <a:cxn ang="0">
                  <a:pos x="2" y="38"/>
                </a:cxn>
                <a:cxn ang="0">
                  <a:pos x="4" y="20"/>
                </a:cxn>
                <a:cxn ang="0">
                  <a:pos x="4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0" y="10"/>
                </a:cxn>
                <a:cxn ang="0">
                  <a:pos x="18" y="18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2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0" y="12"/>
                </a:cxn>
                <a:cxn ang="0">
                  <a:pos x="46" y="20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2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8"/>
                  </a:lnTo>
                  <a:lnTo>
                    <a:pt x="46" y="40"/>
                  </a:lnTo>
                  <a:lnTo>
                    <a:pt x="42" y="44"/>
                  </a:lnTo>
                  <a:lnTo>
                    <a:pt x="34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6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8" y="60"/>
                  </a:lnTo>
                  <a:lnTo>
                    <a:pt x="4" y="54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4" y="20"/>
                  </a:lnTo>
                  <a:lnTo>
                    <a:pt x="4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10" y="10"/>
                  </a:lnTo>
                  <a:lnTo>
                    <a:pt x="18" y="18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2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0" y="12"/>
                  </a:lnTo>
                  <a:lnTo>
                    <a:pt x="46" y="20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3" name="Freeform 9"/>
            <p:cNvSpPr>
              <a:spLocks/>
            </p:cNvSpPr>
            <p:nvPr/>
          </p:nvSpPr>
          <p:spPr bwMode="auto">
            <a:xfrm>
              <a:off x="4668253" y="3757863"/>
              <a:ext cx="433137" cy="449179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50" y="6"/>
                </a:cxn>
                <a:cxn ang="0">
                  <a:pos x="52" y="14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8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4" y="12"/>
                </a:cxn>
                <a:cxn ang="0">
                  <a:pos x="10" y="10"/>
                </a:cxn>
                <a:cxn ang="0">
                  <a:pos x="18" y="8"/>
                </a:cxn>
                <a:cxn ang="0">
                  <a:pos x="34" y="6"/>
                </a:cxn>
                <a:cxn ang="0">
                  <a:pos x="40" y="4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6"/>
                </a:cxn>
                <a:cxn ang="0">
                  <a:pos x="50" y="6"/>
                </a:cxn>
              </a:cxnLst>
              <a:rect l="0" t="0" r="r" b="b"/>
              <a:pathLst>
                <a:path w="54" h="56">
                  <a:moveTo>
                    <a:pt x="50" y="6"/>
                  </a:moveTo>
                  <a:lnTo>
                    <a:pt x="50" y="6"/>
                  </a:lnTo>
                  <a:lnTo>
                    <a:pt x="52" y="14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8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4" y="12"/>
                  </a:lnTo>
                  <a:lnTo>
                    <a:pt x="10" y="10"/>
                  </a:lnTo>
                  <a:lnTo>
                    <a:pt x="18" y="8"/>
                  </a:lnTo>
                  <a:lnTo>
                    <a:pt x="34" y="6"/>
                  </a:lnTo>
                  <a:lnTo>
                    <a:pt x="40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6"/>
                  </a:lnTo>
                  <a:lnTo>
                    <a:pt x="5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4" name="Freeform 10"/>
            <p:cNvSpPr>
              <a:spLocks/>
            </p:cNvSpPr>
            <p:nvPr/>
          </p:nvSpPr>
          <p:spPr bwMode="auto">
            <a:xfrm>
              <a:off x="4523874" y="3324726"/>
              <a:ext cx="481263" cy="481263"/>
            </a:xfrm>
            <a:custGeom>
              <a:avLst/>
              <a:gdLst/>
              <a:ahLst/>
              <a:cxnLst>
                <a:cxn ang="0">
                  <a:pos x="56" y="42"/>
                </a:cxn>
                <a:cxn ang="0">
                  <a:pos x="56" y="42"/>
                </a:cxn>
                <a:cxn ang="0">
                  <a:pos x="52" y="46"/>
                </a:cxn>
                <a:cxn ang="0">
                  <a:pos x="42" y="54"/>
                </a:cxn>
                <a:cxn ang="0">
                  <a:pos x="28" y="58"/>
                </a:cxn>
                <a:cxn ang="0">
                  <a:pos x="22" y="60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6"/>
                </a:cxn>
                <a:cxn ang="0">
                  <a:pos x="4" y="52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0" y="36"/>
                </a:cxn>
                <a:cxn ang="0">
                  <a:pos x="2" y="32"/>
                </a:cxn>
                <a:cxn ang="0">
                  <a:pos x="6" y="28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10" y="24"/>
                </a:cxn>
                <a:cxn ang="0">
                  <a:pos x="8" y="16"/>
                </a:cxn>
                <a:cxn ang="0">
                  <a:pos x="10" y="8"/>
                </a:cxn>
                <a:cxn ang="0">
                  <a:pos x="12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24" y="0"/>
                </a:cxn>
                <a:cxn ang="0">
                  <a:pos x="30" y="0"/>
                </a:cxn>
                <a:cxn ang="0">
                  <a:pos x="36" y="4"/>
                </a:cxn>
                <a:cxn ang="0">
                  <a:pos x="40" y="10"/>
                </a:cxn>
                <a:cxn ang="0">
                  <a:pos x="48" y="24"/>
                </a:cxn>
                <a:cxn ang="0">
                  <a:pos x="54" y="30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48" y="36"/>
                </a:cxn>
                <a:cxn ang="0">
                  <a:pos x="40" y="36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6" y="38"/>
                </a:cxn>
                <a:cxn ang="0">
                  <a:pos x="44" y="40"/>
                </a:cxn>
                <a:cxn ang="0">
                  <a:pos x="56" y="42"/>
                </a:cxn>
                <a:cxn ang="0">
                  <a:pos x="56" y="42"/>
                </a:cxn>
              </a:cxnLst>
              <a:rect l="0" t="0" r="r" b="b"/>
              <a:pathLst>
                <a:path w="60" h="60">
                  <a:moveTo>
                    <a:pt x="56" y="42"/>
                  </a:moveTo>
                  <a:lnTo>
                    <a:pt x="56" y="42"/>
                  </a:lnTo>
                  <a:lnTo>
                    <a:pt x="52" y="46"/>
                  </a:lnTo>
                  <a:lnTo>
                    <a:pt x="42" y="54"/>
                  </a:lnTo>
                  <a:lnTo>
                    <a:pt x="28" y="58"/>
                  </a:lnTo>
                  <a:lnTo>
                    <a:pt x="22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6"/>
                  </a:lnTo>
                  <a:lnTo>
                    <a:pt x="4" y="52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2" y="32"/>
                  </a:lnTo>
                  <a:lnTo>
                    <a:pt x="6" y="28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4"/>
                  </a:lnTo>
                  <a:lnTo>
                    <a:pt x="8" y="16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4"/>
                  </a:lnTo>
                  <a:lnTo>
                    <a:pt x="40" y="10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48" y="36"/>
                  </a:lnTo>
                  <a:lnTo>
                    <a:pt x="40" y="36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6" y="38"/>
                  </a:lnTo>
                  <a:lnTo>
                    <a:pt x="44" y="40"/>
                  </a:lnTo>
                  <a:lnTo>
                    <a:pt x="56" y="42"/>
                  </a:lnTo>
                  <a:lnTo>
                    <a:pt x="56" y="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5" name="Freeform 11"/>
            <p:cNvSpPr>
              <a:spLocks/>
            </p:cNvSpPr>
            <p:nvPr/>
          </p:nvSpPr>
          <p:spPr bwMode="auto">
            <a:xfrm>
              <a:off x="4908884" y="3100137"/>
              <a:ext cx="449179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8"/>
                </a:cxn>
                <a:cxn ang="0">
                  <a:pos x="44" y="36"/>
                </a:cxn>
                <a:cxn ang="0">
                  <a:pos x="54" y="26"/>
                </a:cxn>
                <a:cxn ang="0">
                  <a:pos x="54" y="26"/>
                </a:cxn>
                <a:cxn ang="0">
                  <a:pos x="56" y="20"/>
                </a:cxn>
                <a:cxn ang="0">
                  <a:pos x="56" y="12"/>
                </a:cxn>
                <a:cxn ang="0">
                  <a:pos x="54" y="6"/>
                </a:cxn>
                <a:cxn ang="0">
                  <a:pos x="48" y="2"/>
                </a:cxn>
                <a:cxn ang="0">
                  <a:pos x="48" y="2"/>
                </a:cxn>
                <a:cxn ang="0">
                  <a:pos x="40" y="0"/>
                </a:cxn>
                <a:cxn ang="0">
                  <a:pos x="34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2" y="2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2" y="46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6" h="58">
                  <a:moveTo>
                    <a:pt x="32" y="58"/>
                  </a:moveTo>
                  <a:lnTo>
                    <a:pt x="32" y="58"/>
                  </a:lnTo>
                  <a:lnTo>
                    <a:pt x="38" y="48"/>
                  </a:lnTo>
                  <a:lnTo>
                    <a:pt x="44" y="36"/>
                  </a:lnTo>
                  <a:lnTo>
                    <a:pt x="54" y="26"/>
                  </a:lnTo>
                  <a:lnTo>
                    <a:pt x="54" y="26"/>
                  </a:lnTo>
                  <a:lnTo>
                    <a:pt x="56" y="20"/>
                  </a:lnTo>
                  <a:lnTo>
                    <a:pt x="56" y="12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4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2" y="46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6" name="Freeform 12"/>
            <p:cNvSpPr>
              <a:spLocks/>
            </p:cNvSpPr>
            <p:nvPr/>
          </p:nvSpPr>
          <p:spPr bwMode="auto">
            <a:xfrm>
              <a:off x="5037221" y="3613484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7" name="Freeform 13"/>
            <p:cNvSpPr>
              <a:spLocks/>
            </p:cNvSpPr>
            <p:nvPr/>
          </p:nvSpPr>
          <p:spPr bwMode="auto">
            <a:xfrm>
              <a:off x="8213558" y="4207042"/>
              <a:ext cx="449179" cy="449179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0" y="44"/>
                </a:cxn>
                <a:cxn ang="0">
                  <a:pos x="6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6" y="56"/>
                </a:cxn>
                <a:cxn ang="0">
                  <a:pos x="42" y="56"/>
                </a:cxn>
                <a:cxn ang="0">
                  <a:pos x="48" y="54"/>
                </a:cxn>
                <a:cxn ang="0">
                  <a:pos x="54" y="48"/>
                </a:cxn>
                <a:cxn ang="0">
                  <a:pos x="56" y="44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4" y="34"/>
                </a:cxn>
                <a:cxn ang="0">
                  <a:pos x="50" y="30"/>
                </a:cxn>
                <a:cxn ang="0">
                  <a:pos x="46" y="28"/>
                </a:cxn>
                <a:cxn ang="0">
                  <a:pos x="46" y="28"/>
                </a:cxn>
                <a:cxn ang="0">
                  <a:pos x="48" y="26"/>
                </a:cxn>
                <a:cxn ang="0">
                  <a:pos x="50" y="18"/>
                </a:cxn>
                <a:cxn ang="0">
                  <a:pos x="52" y="14"/>
                </a:cxn>
                <a:cxn ang="0">
                  <a:pos x="52" y="10"/>
                </a:cxn>
                <a:cxn ang="0">
                  <a:pos x="50" y="6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18" y="4"/>
                </a:cxn>
                <a:cxn ang="0">
                  <a:pos x="12" y="12"/>
                </a:cxn>
                <a:cxn ang="0">
                  <a:pos x="6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8" y="32"/>
                </a:cxn>
                <a:cxn ang="0">
                  <a:pos x="16" y="30"/>
                </a:cxn>
                <a:cxn ang="0">
                  <a:pos x="24" y="30"/>
                </a:cxn>
                <a:cxn ang="0">
                  <a:pos x="24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0" y="44"/>
                </a:cxn>
                <a:cxn ang="0">
                  <a:pos x="0" y="44"/>
                </a:cxn>
              </a:cxnLst>
              <a:rect l="0" t="0" r="r" b="b"/>
              <a:pathLst>
                <a:path w="56" h="56">
                  <a:moveTo>
                    <a:pt x="0" y="44"/>
                  </a:moveTo>
                  <a:lnTo>
                    <a:pt x="0" y="44"/>
                  </a:lnTo>
                  <a:lnTo>
                    <a:pt x="6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6" y="56"/>
                  </a:lnTo>
                  <a:lnTo>
                    <a:pt x="42" y="56"/>
                  </a:lnTo>
                  <a:lnTo>
                    <a:pt x="48" y="54"/>
                  </a:lnTo>
                  <a:lnTo>
                    <a:pt x="54" y="48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34"/>
                  </a:lnTo>
                  <a:lnTo>
                    <a:pt x="50" y="30"/>
                  </a:lnTo>
                  <a:lnTo>
                    <a:pt x="46" y="28"/>
                  </a:lnTo>
                  <a:lnTo>
                    <a:pt x="46" y="28"/>
                  </a:lnTo>
                  <a:lnTo>
                    <a:pt x="48" y="26"/>
                  </a:lnTo>
                  <a:lnTo>
                    <a:pt x="50" y="18"/>
                  </a:lnTo>
                  <a:lnTo>
                    <a:pt x="52" y="14"/>
                  </a:lnTo>
                  <a:lnTo>
                    <a:pt x="52" y="10"/>
                  </a:lnTo>
                  <a:lnTo>
                    <a:pt x="50" y="6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4"/>
                  </a:lnTo>
                  <a:lnTo>
                    <a:pt x="12" y="12"/>
                  </a:lnTo>
                  <a:lnTo>
                    <a:pt x="6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8" y="32"/>
                  </a:lnTo>
                  <a:lnTo>
                    <a:pt x="16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0" y="44"/>
                  </a:lnTo>
                  <a:lnTo>
                    <a:pt x="0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8" name="Freeform 14"/>
            <p:cNvSpPr>
              <a:spLocks/>
            </p:cNvSpPr>
            <p:nvPr/>
          </p:nvSpPr>
          <p:spPr bwMode="auto">
            <a:xfrm>
              <a:off x="8133347" y="4608095"/>
              <a:ext cx="401053" cy="481263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6"/>
                </a:cxn>
                <a:cxn ang="0">
                  <a:pos x="46" y="40"/>
                </a:cxn>
                <a:cxn ang="0">
                  <a:pos x="42" y="42"/>
                </a:cxn>
                <a:cxn ang="0">
                  <a:pos x="36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4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0"/>
                </a:cxn>
                <a:cxn ang="0">
                  <a:pos x="16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2" y="46"/>
                </a:cxn>
                <a:cxn ang="0">
                  <a:pos x="2" y="38"/>
                </a:cxn>
                <a:cxn ang="0">
                  <a:pos x="4" y="18"/>
                </a:cxn>
                <a:cxn ang="0">
                  <a:pos x="4" y="1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0" y="10"/>
                </a:cxn>
                <a:cxn ang="0">
                  <a:pos x="18" y="16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2"/>
                </a:cxn>
                <a:cxn ang="0">
                  <a:pos x="20" y="16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0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2" y="12"/>
                </a:cxn>
                <a:cxn ang="0">
                  <a:pos x="46" y="18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0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6"/>
                  </a:lnTo>
                  <a:lnTo>
                    <a:pt x="46" y="40"/>
                  </a:lnTo>
                  <a:lnTo>
                    <a:pt x="42" y="42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4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2" y="46"/>
                  </a:lnTo>
                  <a:lnTo>
                    <a:pt x="2" y="38"/>
                  </a:lnTo>
                  <a:lnTo>
                    <a:pt x="4" y="18"/>
                  </a:lnTo>
                  <a:lnTo>
                    <a:pt x="4" y="1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0" y="10"/>
                  </a:lnTo>
                  <a:lnTo>
                    <a:pt x="18" y="1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2"/>
                  </a:lnTo>
                  <a:lnTo>
                    <a:pt x="20" y="16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2" y="12"/>
                  </a:lnTo>
                  <a:lnTo>
                    <a:pt x="46" y="18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9" name="Freeform 15"/>
            <p:cNvSpPr>
              <a:spLocks/>
            </p:cNvSpPr>
            <p:nvPr/>
          </p:nvSpPr>
          <p:spPr bwMode="auto">
            <a:xfrm>
              <a:off x="7684168" y="4624137"/>
              <a:ext cx="433137" cy="449179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50" y="4"/>
                </a:cxn>
                <a:cxn ang="0">
                  <a:pos x="52" y="12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6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38"/>
                </a:cxn>
                <a:cxn ang="0">
                  <a:pos x="2" y="34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6" y="12"/>
                </a:cxn>
                <a:cxn ang="0">
                  <a:pos x="12" y="8"/>
                </a:cxn>
                <a:cxn ang="0">
                  <a:pos x="18" y="6"/>
                </a:cxn>
                <a:cxn ang="0">
                  <a:pos x="34" y="4"/>
                </a:cxn>
                <a:cxn ang="0">
                  <a:pos x="40" y="2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54" h="56">
                  <a:moveTo>
                    <a:pt x="50" y="4"/>
                  </a:moveTo>
                  <a:lnTo>
                    <a:pt x="50" y="4"/>
                  </a:lnTo>
                  <a:lnTo>
                    <a:pt x="52" y="12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6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12" y="8"/>
                  </a:lnTo>
                  <a:lnTo>
                    <a:pt x="18" y="6"/>
                  </a:lnTo>
                  <a:lnTo>
                    <a:pt x="34" y="4"/>
                  </a:lnTo>
                  <a:lnTo>
                    <a:pt x="40" y="2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0" name="Freeform 16"/>
            <p:cNvSpPr>
              <a:spLocks/>
            </p:cNvSpPr>
            <p:nvPr/>
          </p:nvSpPr>
          <p:spPr bwMode="auto">
            <a:xfrm>
              <a:off x="7539789" y="4174958"/>
              <a:ext cx="481263" cy="497305"/>
            </a:xfrm>
            <a:custGeom>
              <a:avLst/>
              <a:gdLst/>
              <a:ahLst/>
              <a:cxnLst>
                <a:cxn ang="0">
                  <a:pos x="56" y="44"/>
                </a:cxn>
                <a:cxn ang="0">
                  <a:pos x="56" y="44"/>
                </a:cxn>
                <a:cxn ang="0">
                  <a:pos x="52" y="48"/>
                </a:cxn>
                <a:cxn ang="0">
                  <a:pos x="42" y="54"/>
                </a:cxn>
                <a:cxn ang="0">
                  <a:pos x="28" y="60"/>
                </a:cxn>
                <a:cxn ang="0">
                  <a:pos x="22" y="62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0" y="38"/>
                </a:cxn>
                <a:cxn ang="0">
                  <a:pos x="2" y="34"/>
                </a:cxn>
                <a:cxn ang="0">
                  <a:pos x="6" y="30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4"/>
                </a:cxn>
                <a:cxn ang="0">
                  <a:pos x="8" y="18"/>
                </a:cxn>
                <a:cxn ang="0">
                  <a:pos x="10" y="10"/>
                </a:cxn>
                <a:cxn ang="0">
                  <a:pos x="12" y="6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24" y="0"/>
                </a:cxn>
                <a:cxn ang="0">
                  <a:pos x="32" y="2"/>
                </a:cxn>
                <a:cxn ang="0">
                  <a:pos x="36" y="6"/>
                </a:cxn>
                <a:cxn ang="0">
                  <a:pos x="40" y="12"/>
                </a:cxn>
                <a:cxn ang="0">
                  <a:pos x="50" y="26"/>
                </a:cxn>
                <a:cxn ang="0">
                  <a:pos x="54" y="32"/>
                </a:cxn>
                <a:cxn ang="0">
                  <a:pos x="60" y="36"/>
                </a:cxn>
                <a:cxn ang="0">
                  <a:pos x="60" y="36"/>
                </a:cxn>
                <a:cxn ang="0">
                  <a:pos x="48" y="38"/>
                </a:cxn>
                <a:cxn ang="0">
                  <a:pos x="40" y="38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6" y="40"/>
                </a:cxn>
                <a:cxn ang="0">
                  <a:pos x="44" y="42"/>
                </a:cxn>
                <a:cxn ang="0">
                  <a:pos x="56" y="44"/>
                </a:cxn>
                <a:cxn ang="0">
                  <a:pos x="56" y="44"/>
                </a:cxn>
              </a:cxnLst>
              <a:rect l="0" t="0" r="r" b="b"/>
              <a:pathLst>
                <a:path w="60" h="62">
                  <a:moveTo>
                    <a:pt x="56" y="44"/>
                  </a:moveTo>
                  <a:lnTo>
                    <a:pt x="56" y="44"/>
                  </a:lnTo>
                  <a:lnTo>
                    <a:pt x="52" y="48"/>
                  </a:lnTo>
                  <a:lnTo>
                    <a:pt x="42" y="54"/>
                  </a:lnTo>
                  <a:lnTo>
                    <a:pt x="28" y="60"/>
                  </a:lnTo>
                  <a:lnTo>
                    <a:pt x="22" y="62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38"/>
                  </a:lnTo>
                  <a:lnTo>
                    <a:pt x="2" y="34"/>
                  </a:lnTo>
                  <a:lnTo>
                    <a:pt x="6" y="30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4"/>
                  </a:lnTo>
                  <a:lnTo>
                    <a:pt x="8" y="18"/>
                  </a:lnTo>
                  <a:lnTo>
                    <a:pt x="10" y="10"/>
                  </a:lnTo>
                  <a:lnTo>
                    <a:pt x="12" y="6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6" y="6"/>
                  </a:lnTo>
                  <a:lnTo>
                    <a:pt x="40" y="12"/>
                  </a:lnTo>
                  <a:lnTo>
                    <a:pt x="50" y="26"/>
                  </a:lnTo>
                  <a:lnTo>
                    <a:pt x="54" y="32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48" y="38"/>
                  </a:lnTo>
                  <a:lnTo>
                    <a:pt x="40" y="38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6" y="40"/>
                  </a:lnTo>
                  <a:lnTo>
                    <a:pt x="44" y="42"/>
                  </a:lnTo>
                  <a:lnTo>
                    <a:pt x="56" y="44"/>
                  </a:lnTo>
                  <a:lnTo>
                    <a:pt x="56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1" name="Freeform 17"/>
            <p:cNvSpPr>
              <a:spLocks/>
            </p:cNvSpPr>
            <p:nvPr/>
          </p:nvSpPr>
          <p:spPr bwMode="auto">
            <a:xfrm>
              <a:off x="7924800" y="3966411"/>
              <a:ext cx="465221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6"/>
                </a:cxn>
                <a:cxn ang="0">
                  <a:pos x="46" y="36"/>
                </a:cxn>
                <a:cxn ang="0">
                  <a:pos x="54" y="24"/>
                </a:cxn>
                <a:cxn ang="0">
                  <a:pos x="54" y="24"/>
                </a:cxn>
                <a:cxn ang="0">
                  <a:pos x="58" y="18"/>
                </a:cxn>
                <a:cxn ang="0">
                  <a:pos x="58" y="12"/>
                </a:cxn>
                <a:cxn ang="0">
                  <a:pos x="54" y="6"/>
                </a:cxn>
                <a:cxn ang="0">
                  <a:pos x="48" y="0"/>
                </a:cxn>
                <a:cxn ang="0">
                  <a:pos x="48" y="0"/>
                </a:cxn>
                <a:cxn ang="0">
                  <a:pos x="42" y="0"/>
                </a:cxn>
                <a:cxn ang="0">
                  <a:pos x="36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4" y="2"/>
                </a:cxn>
                <a:cxn ang="0">
                  <a:pos x="10" y="2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38"/>
                </a:cxn>
                <a:cxn ang="0">
                  <a:pos x="14" y="46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8" h="58">
                  <a:moveTo>
                    <a:pt x="32" y="58"/>
                  </a:moveTo>
                  <a:lnTo>
                    <a:pt x="32" y="58"/>
                  </a:lnTo>
                  <a:lnTo>
                    <a:pt x="38" y="46"/>
                  </a:lnTo>
                  <a:lnTo>
                    <a:pt x="46" y="36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8" y="18"/>
                  </a:lnTo>
                  <a:lnTo>
                    <a:pt x="58" y="12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6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38"/>
                  </a:lnTo>
                  <a:lnTo>
                    <a:pt x="14" y="46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2" name="Freeform 18"/>
            <p:cNvSpPr>
              <a:spLocks/>
            </p:cNvSpPr>
            <p:nvPr/>
          </p:nvSpPr>
          <p:spPr bwMode="auto">
            <a:xfrm>
              <a:off x="8053137" y="4479758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3" name="Freeform 19"/>
            <p:cNvSpPr>
              <a:spLocks/>
            </p:cNvSpPr>
            <p:nvPr/>
          </p:nvSpPr>
          <p:spPr bwMode="auto">
            <a:xfrm>
              <a:off x="0" y="2442411"/>
              <a:ext cx="1122947" cy="1155032"/>
            </a:xfrm>
            <a:custGeom>
              <a:avLst/>
              <a:gdLst/>
              <a:ahLst/>
              <a:cxnLst>
                <a:cxn ang="0">
                  <a:pos x="114" y="24"/>
                </a:cxn>
                <a:cxn ang="0">
                  <a:pos x="130" y="46"/>
                </a:cxn>
                <a:cxn ang="0">
                  <a:pos x="132" y="74"/>
                </a:cxn>
                <a:cxn ang="0">
                  <a:pos x="122" y="100"/>
                </a:cxn>
                <a:cxn ang="0">
                  <a:pos x="102" y="124"/>
                </a:cxn>
                <a:cxn ang="0">
                  <a:pos x="88" y="134"/>
                </a:cxn>
                <a:cxn ang="0">
                  <a:pos x="62" y="140"/>
                </a:cxn>
                <a:cxn ang="0">
                  <a:pos x="52" y="138"/>
                </a:cxn>
                <a:cxn ang="0">
                  <a:pos x="36" y="124"/>
                </a:cxn>
                <a:cxn ang="0">
                  <a:pos x="36" y="104"/>
                </a:cxn>
                <a:cxn ang="0">
                  <a:pos x="38" y="98"/>
                </a:cxn>
                <a:cxn ang="0">
                  <a:pos x="46" y="90"/>
                </a:cxn>
                <a:cxn ang="0">
                  <a:pos x="52" y="88"/>
                </a:cxn>
                <a:cxn ang="0">
                  <a:pos x="62" y="88"/>
                </a:cxn>
                <a:cxn ang="0">
                  <a:pos x="80" y="100"/>
                </a:cxn>
                <a:cxn ang="0">
                  <a:pos x="82" y="102"/>
                </a:cxn>
                <a:cxn ang="0">
                  <a:pos x="68" y="86"/>
                </a:cxn>
                <a:cxn ang="0">
                  <a:pos x="56" y="82"/>
                </a:cxn>
                <a:cxn ang="0">
                  <a:pos x="42" y="86"/>
                </a:cxn>
                <a:cxn ang="0">
                  <a:pos x="34" y="92"/>
                </a:cxn>
                <a:cxn ang="0">
                  <a:pos x="28" y="106"/>
                </a:cxn>
                <a:cxn ang="0">
                  <a:pos x="30" y="120"/>
                </a:cxn>
                <a:cxn ang="0">
                  <a:pos x="38" y="132"/>
                </a:cxn>
                <a:cxn ang="0">
                  <a:pos x="50" y="140"/>
                </a:cxn>
                <a:cxn ang="0">
                  <a:pos x="56" y="144"/>
                </a:cxn>
                <a:cxn ang="0">
                  <a:pos x="76" y="144"/>
                </a:cxn>
                <a:cxn ang="0">
                  <a:pos x="100" y="132"/>
                </a:cxn>
                <a:cxn ang="0">
                  <a:pos x="122" y="110"/>
                </a:cxn>
                <a:cxn ang="0">
                  <a:pos x="136" y="86"/>
                </a:cxn>
                <a:cxn ang="0">
                  <a:pos x="138" y="78"/>
                </a:cxn>
                <a:cxn ang="0">
                  <a:pos x="140" y="60"/>
                </a:cxn>
                <a:cxn ang="0">
                  <a:pos x="132" y="38"/>
                </a:cxn>
                <a:cxn ang="0">
                  <a:pos x="110" y="16"/>
                </a:cxn>
                <a:cxn ang="0">
                  <a:pos x="80" y="2"/>
                </a:cxn>
                <a:cxn ang="0">
                  <a:pos x="64" y="0"/>
                </a:cxn>
                <a:cxn ang="0">
                  <a:pos x="30" y="2"/>
                </a:cxn>
                <a:cxn ang="0">
                  <a:pos x="0" y="16"/>
                </a:cxn>
                <a:cxn ang="0">
                  <a:pos x="0" y="26"/>
                </a:cxn>
                <a:cxn ang="0">
                  <a:pos x="26" y="12"/>
                </a:cxn>
                <a:cxn ang="0">
                  <a:pos x="58" y="8"/>
                </a:cxn>
                <a:cxn ang="0">
                  <a:pos x="88" y="12"/>
                </a:cxn>
                <a:cxn ang="0">
                  <a:pos x="114" y="24"/>
                </a:cxn>
              </a:cxnLst>
              <a:rect l="0" t="0" r="r" b="b"/>
              <a:pathLst>
                <a:path w="140" h="144">
                  <a:moveTo>
                    <a:pt x="114" y="24"/>
                  </a:moveTo>
                  <a:lnTo>
                    <a:pt x="114" y="24"/>
                  </a:lnTo>
                  <a:lnTo>
                    <a:pt x="124" y="34"/>
                  </a:lnTo>
                  <a:lnTo>
                    <a:pt x="130" y="46"/>
                  </a:lnTo>
                  <a:lnTo>
                    <a:pt x="132" y="60"/>
                  </a:lnTo>
                  <a:lnTo>
                    <a:pt x="132" y="74"/>
                  </a:lnTo>
                  <a:lnTo>
                    <a:pt x="128" y="86"/>
                  </a:lnTo>
                  <a:lnTo>
                    <a:pt x="122" y="100"/>
                  </a:lnTo>
                  <a:lnTo>
                    <a:pt x="112" y="112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88" y="134"/>
                  </a:lnTo>
                  <a:lnTo>
                    <a:pt x="76" y="138"/>
                  </a:lnTo>
                  <a:lnTo>
                    <a:pt x="62" y="140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42" y="132"/>
                  </a:lnTo>
                  <a:lnTo>
                    <a:pt x="36" y="124"/>
                  </a:lnTo>
                  <a:lnTo>
                    <a:pt x="34" y="11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8" y="98"/>
                  </a:lnTo>
                  <a:lnTo>
                    <a:pt x="42" y="94"/>
                  </a:lnTo>
                  <a:lnTo>
                    <a:pt x="46" y="90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6" y="86"/>
                  </a:lnTo>
                  <a:lnTo>
                    <a:pt x="62" y="88"/>
                  </a:lnTo>
                  <a:lnTo>
                    <a:pt x="72" y="92"/>
                  </a:lnTo>
                  <a:lnTo>
                    <a:pt x="80" y="100"/>
                  </a:lnTo>
                  <a:lnTo>
                    <a:pt x="82" y="102"/>
                  </a:lnTo>
                  <a:lnTo>
                    <a:pt x="82" y="102"/>
                  </a:lnTo>
                  <a:lnTo>
                    <a:pt x="74" y="92"/>
                  </a:lnTo>
                  <a:lnTo>
                    <a:pt x="68" y="86"/>
                  </a:lnTo>
                  <a:lnTo>
                    <a:pt x="64" y="84"/>
                  </a:lnTo>
                  <a:lnTo>
                    <a:pt x="56" y="82"/>
                  </a:lnTo>
                  <a:lnTo>
                    <a:pt x="50" y="82"/>
                  </a:lnTo>
                  <a:lnTo>
                    <a:pt x="42" y="86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30" y="98"/>
                  </a:lnTo>
                  <a:lnTo>
                    <a:pt x="28" y="106"/>
                  </a:lnTo>
                  <a:lnTo>
                    <a:pt x="28" y="112"/>
                  </a:lnTo>
                  <a:lnTo>
                    <a:pt x="30" y="120"/>
                  </a:lnTo>
                  <a:lnTo>
                    <a:pt x="34" y="126"/>
                  </a:lnTo>
                  <a:lnTo>
                    <a:pt x="38" y="132"/>
                  </a:lnTo>
                  <a:lnTo>
                    <a:pt x="44" y="136"/>
                  </a:lnTo>
                  <a:lnTo>
                    <a:pt x="50" y="140"/>
                  </a:lnTo>
                  <a:lnTo>
                    <a:pt x="50" y="140"/>
                  </a:lnTo>
                  <a:lnTo>
                    <a:pt x="56" y="144"/>
                  </a:lnTo>
                  <a:lnTo>
                    <a:pt x="62" y="144"/>
                  </a:lnTo>
                  <a:lnTo>
                    <a:pt x="76" y="144"/>
                  </a:lnTo>
                  <a:lnTo>
                    <a:pt x="88" y="140"/>
                  </a:lnTo>
                  <a:lnTo>
                    <a:pt x="100" y="132"/>
                  </a:lnTo>
                  <a:lnTo>
                    <a:pt x="112" y="122"/>
                  </a:lnTo>
                  <a:lnTo>
                    <a:pt x="122" y="110"/>
                  </a:lnTo>
                  <a:lnTo>
                    <a:pt x="130" y="98"/>
                  </a:lnTo>
                  <a:lnTo>
                    <a:pt x="136" y="86"/>
                  </a:lnTo>
                  <a:lnTo>
                    <a:pt x="136" y="86"/>
                  </a:lnTo>
                  <a:lnTo>
                    <a:pt x="138" y="78"/>
                  </a:lnTo>
                  <a:lnTo>
                    <a:pt x="140" y="68"/>
                  </a:lnTo>
                  <a:lnTo>
                    <a:pt x="140" y="60"/>
                  </a:lnTo>
                  <a:lnTo>
                    <a:pt x="138" y="52"/>
                  </a:lnTo>
                  <a:lnTo>
                    <a:pt x="132" y="38"/>
                  </a:lnTo>
                  <a:lnTo>
                    <a:pt x="124" y="26"/>
                  </a:lnTo>
                  <a:lnTo>
                    <a:pt x="110" y="16"/>
                  </a:lnTo>
                  <a:lnTo>
                    <a:pt x="96" y="8"/>
                  </a:lnTo>
                  <a:lnTo>
                    <a:pt x="80" y="2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48" y="0"/>
                  </a:lnTo>
                  <a:lnTo>
                    <a:pt x="30" y="2"/>
                  </a:lnTo>
                  <a:lnTo>
                    <a:pt x="14" y="8"/>
                  </a:lnTo>
                  <a:lnTo>
                    <a:pt x="0" y="1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2" y="18"/>
                  </a:lnTo>
                  <a:lnTo>
                    <a:pt x="26" y="12"/>
                  </a:lnTo>
                  <a:lnTo>
                    <a:pt x="42" y="8"/>
                  </a:lnTo>
                  <a:lnTo>
                    <a:pt x="58" y="8"/>
                  </a:lnTo>
                  <a:lnTo>
                    <a:pt x="74" y="8"/>
                  </a:lnTo>
                  <a:lnTo>
                    <a:pt x="88" y="12"/>
                  </a:lnTo>
                  <a:lnTo>
                    <a:pt x="102" y="16"/>
                  </a:lnTo>
                  <a:lnTo>
                    <a:pt x="114" y="24"/>
                  </a:lnTo>
                  <a:lnTo>
                    <a:pt x="114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4" name="Freeform 20"/>
            <p:cNvSpPr>
              <a:spLocks/>
            </p:cNvSpPr>
            <p:nvPr/>
          </p:nvSpPr>
          <p:spPr bwMode="auto">
            <a:xfrm>
              <a:off x="1171074" y="7463589"/>
              <a:ext cx="1796716" cy="385011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12" y="0"/>
                </a:cxn>
                <a:cxn ang="0">
                  <a:pos x="92" y="4"/>
                </a:cxn>
                <a:cxn ang="0">
                  <a:pos x="72" y="12"/>
                </a:cxn>
                <a:cxn ang="0">
                  <a:pos x="52" y="20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0" y="48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80" y="16"/>
                </a:cxn>
                <a:cxn ang="0">
                  <a:pos x="98" y="12"/>
                </a:cxn>
                <a:cxn ang="0">
                  <a:pos x="116" y="10"/>
                </a:cxn>
                <a:cxn ang="0">
                  <a:pos x="134" y="10"/>
                </a:cxn>
                <a:cxn ang="0">
                  <a:pos x="152" y="14"/>
                </a:cxn>
                <a:cxn ang="0">
                  <a:pos x="170" y="18"/>
                </a:cxn>
                <a:cxn ang="0">
                  <a:pos x="188" y="26"/>
                </a:cxn>
                <a:cxn ang="0">
                  <a:pos x="204" y="36"/>
                </a:cxn>
                <a:cxn ang="0">
                  <a:pos x="204" y="36"/>
                </a:cxn>
                <a:cxn ang="0">
                  <a:pos x="218" y="48"/>
                </a:cxn>
                <a:cxn ang="0">
                  <a:pos x="224" y="48"/>
                </a:cxn>
                <a:cxn ang="0">
                  <a:pos x="224" y="48"/>
                </a:cxn>
                <a:cxn ang="0">
                  <a:pos x="214" y="38"/>
                </a:cxn>
                <a:cxn ang="0">
                  <a:pos x="202" y="26"/>
                </a:cxn>
                <a:cxn ang="0">
                  <a:pos x="188" y="18"/>
                </a:cxn>
                <a:cxn ang="0">
                  <a:pos x="174" y="10"/>
                </a:cxn>
                <a:cxn ang="0">
                  <a:pos x="158" y="6"/>
                </a:cxn>
                <a:cxn ang="0">
                  <a:pos x="144" y="2"/>
                </a:cxn>
                <a:cxn ang="0">
                  <a:pos x="128" y="0"/>
                </a:cxn>
                <a:cxn ang="0">
                  <a:pos x="112" y="0"/>
                </a:cxn>
                <a:cxn ang="0">
                  <a:pos x="112" y="0"/>
                </a:cxn>
              </a:cxnLst>
              <a:rect l="0" t="0" r="r" b="b"/>
              <a:pathLst>
                <a:path w="224" h="48">
                  <a:moveTo>
                    <a:pt x="112" y="0"/>
                  </a:moveTo>
                  <a:lnTo>
                    <a:pt x="112" y="0"/>
                  </a:lnTo>
                  <a:lnTo>
                    <a:pt x="92" y="4"/>
                  </a:lnTo>
                  <a:lnTo>
                    <a:pt x="72" y="12"/>
                  </a:lnTo>
                  <a:lnTo>
                    <a:pt x="52" y="20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0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80" y="16"/>
                  </a:lnTo>
                  <a:lnTo>
                    <a:pt x="98" y="12"/>
                  </a:lnTo>
                  <a:lnTo>
                    <a:pt x="116" y="10"/>
                  </a:lnTo>
                  <a:lnTo>
                    <a:pt x="134" y="10"/>
                  </a:lnTo>
                  <a:lnTo>
                    <a:pt x="152" y="14"/>
                  </a:lnTo>
                  <a:lnTo>
                    <a:pt x="170" y="18"/>
                  </a:lnTo>
                  <a:lnTo>
                    <a:pt x="188" y="26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18" y="48"/>
                  </a:lnTo>
                  <a:lnTo>
                    <a:pt x="224" y="48"/>
                  </a:lnTo>
                  <a:lnTo>
                    <a:pt x="224" y="48"/>
                  </a:lnTo>
                  <a:lnTo>
                    <a:pt x="214" y="38"/>
                  </a:lnTo>
                  <a:lnTo>
                    <a:pt x="202" y="26"/>
                  </a:lnTo>
                  <a:lnTo>
                    <a:pt x="188" y="18"/>
                  </a:lnTo>
                  <a:lnTo>
                    <a:pt x="174" y="10"/>
                  </a:lnTo>
                  <a:lnTo>
                    <a:pt x="158" y="6"/>
                  </a:lnTo>
                  <a:lnTo>
                    <a:pt x="144" y="2"/>
                  </a:lnTo>
                  <a:lnTo>
                    <a:pt x="128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5" name="Freeform 21"/>
            <p:cNvSpPr>
              <a:spLocks/>
            </p:cNvSpPr>
            <p:nvPr/>
          </p:nvSpPr>
          <p:spPr bwMode="auto">
            <a:xfrm>
              <a:off x="320842" y="5362074"/>
              <a:ext cx="2277979" cy="2486526"/>
            </a:xfrm>
            <a:custGeom>
              <a:avLst/>
              <a:gdLst/>
              <a:ahLst/>
              <a:cxnLst>
                <a:cxn ang="0">
                  <a:pos x="148" y="194"/>
                </a:cxn>
                <a:cxn ang="0">
                  <a:pos x="136" y="122"/>
                </a:cxn>
                <a:cxn ang="0">
                  <a:pos x="136" y="92"/>
                </a:cxn>
                <a:cxn ang="0">
                  <a:pos x="152" y="48"/>
                </a:cxn>
                <a:cxn ang="0">
                  <a:pos x="188" y="14"/>
                </a:cxn>
                <a:cxn ang="0">
                  <a:pos x="216" y="4"/>
                </a:cxn>
                <a:cxn ang="0">
                  <a:pos x="254" y="18"/>
                </a:cxn>
                <a:cxn ang="0">
                  <a:pos x="274" y="54"/>
                </a:cxn>
                <a:cxn ang="0">
                  <a:pos x="278" y="86"/>
                </a:cxn>
                <a:cxn ang="0">
                  <a:pos x="262" y="124"/>
                </a:cxn>
                <a:cxn ang="0">
                  <a:pos x="242" y="132"/>
                </a:cxn>
                <a:cxn ang="0">
                  <a:pos x="216" y="118"/>
                </a:cxn>
                <a:cxn ang="0">
                  <a:pos x="214" y="106"/>
                </a:cxn>
                <a:cxn ang="0">
                  <a:pos x="216" y="94"/>
                </a:cxn>
                <a:cxn ang="0">
                  <a:pos x="234" y="84"/>
                </a:cxn>
                <a:cxn ang="0">
                  <a:pos x="248" y="84"/>
                </a:cxn>
                <a:cxn ang="0">
                  <a:pos x="222" y="82"/>
                </a:cxn>
                <a:cxn ang="0">
                  <a:pos x="208" y="100"/>
                </a:cxn>
                <a:cxn ang="0">
                  <a:pos x="208" y="118"/>
                </a:cxn>
                <a:cxn ang="0">
                  <a:pos x="224" y="132"/>
                </a:cxn>
                <a:cxn ang="0">
                  <a:pos x="244" y="134"/>
                </a:cxn>
                <a:cxn ang="0">
                  <a:pos x="258" y="130"/>
                </a:cxn>
                <a:cxn ang="0">
                  <a:pos x="278" y="104"/>
                </a:cxn>
                <a:cxn ang="0">
                  <a:pos x="282" y="60"/>
                </a:cxn>
                <a:cxn ang="0">
                  <a:pos x="276" y="34"/>
                </a:cxn>
                <a:cxn ang="0">
                  <a:pos x="260" y="12"/>
                </a:cxn>
                <a:cxn ang="0">
                  <a:pos x="224" y="0"/>
                </a:cxn>
                <a:cxn ang="0">
                  <a:pos x="178" y="12"/>
                </a:cxn>
                <a:cxn ang="0">
                  <a:pos x="152" y="32"/>
                </a:cxn>
                <a:cxn ang="0">
                  <a:pos x="132" y="70"/>
                </a:cxn>
                <a:cxn ang="0">
                  <a:pos x="126" y="116"/>
                </a:cxn>
                <a:cxn ang="0">
                  <a:pos x="136" y="164"/>
                </a:cxn>
                <a:cxn ang="0">
                  <a:pos x="138" y="196"/>
                </a:cxn>
                <a:cxn ang="0">
                  <a:pos x="126" y="234"/>
                </a:cxn>
                <a:cxn ang="0">
                  <a:pos x="106" y="258"/>
                </a:cxn>
                <a:cxn ang="0">
                  <a:pos x="72" y="272"/>
                </a:cxn>
                <a:cxn ang="0">
                  <a:pos x="30" y="274"/>
                </a:cxn>
                <a:cxn ang="0">
                  <a:pos x="44" y="220"/>
                </a:cxn>
                <a:cxn ang="0">
                  <a:pos x="50" y="164"/>
                </a:cxn>
                <a:cxn ang="0">
                  <a:pos x="42" y="58"/>
                </a:cxn>
                <a:cxn ang="0">
                  <a:pos x="30" y="24"/>
                </a:cxn>
                <a:cxn ang="0">
                  <a:pos x="42" y="92"/>
                </a:cxn>
                <a:cxn ang="0">
                  <a:pos x="40" y="182"/>
                </a:cxn>
                <a:cxn ang="0">
                  <a:pos x="26" y="252"/>
                </a:cxn>
                <a:cxn ang="0">
                  <a:pos x="0" y="310"/>
                </a:cxn>
                <a:cxn ang="0">
                  <a:pos x="26" y="284"/>
                </a:cxn>
                <a:cxn ang="0">
                  <a:pos x="52" y="286"/>
                </a:cxn>
                <a:cxn ang="0">
                  <a:pos x="96" y="278"/>
                </a:cxn>
                <a:cxn ang="0">
                  <a:pos x="122" y="258"/>
                </a:cxn>
                <a:cxn ang="0">
                  <a:pos x="142" y="222"/>
                </a:cxn>
              </a:cxnLst>
              <a:rect l="0" t="0" r="r" b="b"/>
              <a:pathLst>
                <a:path w="284" h="310">
                  <a:moveTo>
                    <a:pt x="146" y="206"/>
                  </a:moveTo>
                  <a:lnTo>
                    <a:pt x="146" y="206"/>
                  </a:lnTo>
                  <a:lnTo>
                    <a:pt x="148" y="194"/>
                  </a:lnTo>
                  <a:lnTo>
                    <a:pt x="148" y="180"/>
                  </a:lnTo>
                  <a:lnTo>
                    <a:pt x="142" y="152"/>
                  </a:lnTo>
                  <a:lnTo>
                    <a:pt x="136" y="122"/>
                  </a:lnTo>
                  <a:lnTo>
                    <a:pt x="136" y="106"/>
                  </a:lnTo>
                  <a:lnTo>
                    <a:pt x="136" y="92"/>
                  </a:lnTo>
                  <a:lnTo>
                    <a:pt x="136" y="92"/>
                  </a:lnTo>
                  <a:lnTo>
                    <a:pt x="138" y="76"/>
                  </a:lnTo>
                  <a:lnTo>
                    <a:pt x="144" y="62"/>
                  </a:lnTo>
                  <a:lnTo>
                    <a:pt x="152" y="48"/>
                  </a:lnTo>
                  <a:lnTo>
                    <a:pt x="162" y="34"/>
                  </a:lnTo>
                  <a:lnTo>
                    <a:pt x="174" y="24"/>
                  </a:lnTo>
                  <a:lnTo>
                    <a:pt x="188" y="14"/>
                  </a:lnTo>
                  <a:lnTo>
                    <a:pt x="202" y="8"/>
                  </a:lnTo>
                  <a:lnTo>
                    <a:pt x="216" y="4"/>
                  </a:lnTo>
                  <a:lnTo>
                    <a:pt x="216" y="4"/>
                  </a:lnTo>
                  <a:lnTo>
                    <a:pt x="230" y="6"/>
                  </a:lnTo>
                  <a:lnTo>
                    <a:pt x="244" y="10"/>
                  </a:lnTo>
                  <a:lnTo>
                    <a:pt x="254" y="18"/>
                  </a:lnTo>
                  <a:lnTo>
                    <a:pt x="264" y="28"/>
                  </a:lnTo>
                  <a:lnTo>
                    <a:pt x="270" y="40"/>
                  </a:lnTo>
                  <a:lnTo>
                    <a:pt x="274" y="54"/>
                  </a:lnTo>
                  <a:lnTo>
                    <a:pt x="278" y="70"/>
                  </a:lnTo>
                  <a:lnTo>
                    <a:pt x="278" y="86"/>
                  </a:lnTo>
                  <a:lnTo>
                    <a:pt x="278" y="86"/>
                  </a:lnTo>
                  <a:lnTo>
                    <a:pt x="274" y="100"/>
                  </a:lnTo>
                  <a:lnTo>
                    <a:pt x="270" y="114"/>
                  </a:lnTo>
                  <a:lnTo>
                    <a:pt x="262" y="124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42" y="132"/>
                  </a:lnTo>
                  <a:lnTo>
                    <a:pt x="232" y="130"/>
                  </a:lnTo>
                  <a:lnTo>
                    <a:pt x="222" y="126"/>
                  </a:lnTo>
                  <a:lnTo>
                    <a:pt x="216" y="118"/>
                  </a:lnTo>
                  <a:lnTo>
                    <a:pt x="216" y="118"/>
                  </a:lnTo>
                  <a:lnTo>
                    <a:pt x="214" y="112"/>
                  </a:lnTo>
                  <a:lnTo>
                    <a:pt x="214" y="106"/>
                  </a:lnTo>
                  <a:lnTo>
                    <a:pt x="214" y="100"/>
                  </a:lnTo>
                  <a:lnTo>
                    <a:pt x="216" y="94"/>
                  </a:lnTo>
                  <a:lnTo>
                    <a:pt x="216" y="94"/>
                  </a:lnTo>
                  <a:lnTo>
                    <a:pt x="220" y="90"/>
                  </a:lnTo>
                  <a:lnTo>
                    <a:pt x="224" y="86"/>
                  </a:lnTo>
                  <a:lnTo>
                    <a:pt x="234" y="84"/>
                  </a:lnTo>
                  <a:lnTo>
                    <a:pt x="244" y="82"/>
                  </a:lnTo>
                  <a:lnTo>
                    <a:pt x="248" y="84"/>
                  </a:lnTo>
                  <a:lnTo>
                    <a:pt x="248" y="84"/>
                  </a:lnTo>
                  <a:lnTo>
                    <a:pt x="234" y="80"/>
                  </a:lnTo>
                  <a:lnTo>
                    <a:pt x="228" y="82"/>
                  </a:lnTo>
                  <a:lnTo>
                    <a:pt x="222" y="82"/>
                  </a:lnTo>
                  <a:lnTo>
                    <a:pt x="216" y="86"/>
                  </a:lnTo>
                  <a:lnTo>
                    <a:pt x="212" y="92"/>
                  </a:lnTo>
                  <a:lnTo>
                    <a:pt x="208" y="100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118"/>
                  </a:lnTo>
                  <a:lnTo>
                    <a:pt x="212" y="124"/>
                  </a:lnTo>
                  <a:lnTo>
                    <a:pt x="216" y="128"/>
                  </a:lnTo>
                  <a:lnTo>
                    <a:pt x="224" y="132"/>
                  </a:lnTo>
                  <a:lnTo>
                    <a:pt x="230" y="134"/>
                  </a:lnTo>
                  <a:lnTo>
                    <a:pt x="238" y="134"/>
                  </a:lnTo>
                  <a:lnTo>
                    <a:pt x="244" y="134"/>
                  </a:lnTo>
                  <a:lnTo>
                    <a:pt x="252" y="134"/>
                  </a:lnTo>
                  <a:lnTo>
                    <a:pt x="252" y="134"/>
                  </a:lnTo>
                  <a:lnTo>
                    <a:pt x="258" y="130"/>
                  </a:lnTo>
                  <a:lnTo>
                    <a:pt x="264" y="128"/>
                  </a:lnTo>
                  <a:lnTo>
                    <a:pt x="272" y="118"/>
                  </a:lnTo>
                  <a:lnTo>
                    <a:pt x="278" y="104"/>
                  </a:lnTo>
                  <a:lnTo>
                    <a:pt x="282" y="90"/>
                  </a:lnTo>
                  <a:lnTo>
                    <a:pt x="284" y="76"/>
                  </a:lnTo>
                  <a:lnTo>
                    <a:pt x="282" y="60"/>
                  </a:lnTo>
                  <a:lnTo>
                    <a:pt x="280" y="46"/>
                  </a:lnTo>
                  <a:lnTo>
                    <a:pt x="276" y="34"/>
                  </a:lnTo>
                  <a:lnTo>
                    <a:pt x="276" y="34"/>
                  </a:lnTo>
                  <a:lnTo>
                    <a:pt x="270" y="26"/>
                  </a:lnTo>
                  <a:lnTo>
                    <a:pt x="266" y="18"/>
                  </a:lnTo>
                  <a:lnTo>
                    <a:pt x="260" y="12"/>
                  </a:lnTo>
                  <a:lnTo>
                    <a:pt x="254" y="8"/>
                  </a:lnTo>
                  <a:lnTo>
                    <a:pt x="240" y="2"/>
                  </a:lnTo>
                  <a:lnTo>
                    <a:pt x="224" y="0"/>
                  </a:lnTo>
                  <a:lnTo>
                    <a:pt x="208" y="2"/>
                  </a:lnTo>
                  <a:lnTo>
                    <a:pt x="192" y="6"/>
                  </a:lnTo>
                  <a:lnTo>
                    <a:pt x="178" y="12"/>
                  </a:lnTo>
                  <a:lnTo>
                    <a:pt x="164" y="22"/>
                  </a:lnTo>
                  <a:lnTo>
                    <a:pt x="164" y="22"/>
                  </a:lnTo>
                  <a:lnTo>
                    <a:pt x="152" y="32"/>
                  </a:lnTo>
                  <a:lnTo>
                    <a:pt x="144" y="44"/>
                  </a:lnTo>
                  <a:lnTo>
                    <a:pt x="136" y="58"/>
                  </a:lnTo>
                  <a:lnTo>
                    <a:pt x="132" y="70"/>
                  </a:lnTo>
                  <a:lnTo>
                    <a:pt x="128" y="86"/>
                  </a:lnTo>
                  <a:lnTo>
                    <a:pt x="126" y="100"/>
                  </a:lnTo>
                  <a:lnTo>
                    <a:pt x="126" y="116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36" y="164"/>
                  </a:lnTo>
                  <a:lnTo>
                    <a:pt x="138" y="180"/>
                  </a:lnTo>
                  <a:lnTo>
                    <a:pt x="138" y="196"/>
                  </a:lnTo>
                  <a:lnTo>
                    <a:pt x="138" y="196"/>
                  </a:lnTo>
                  <a:lnTo>
                    <a:pt x="136" y="212"/>
                  </a:lnTo>
                  <a:lnTo>
                    <a:pt x="132" y="224"/>
                  </a:lnTo>
                  <a:lnTo>
                    <a:pt x="126" y="234"/>
                  </a:lnTo>
                  <a:lnTo>
                    <a:pt x="120" y="244"/>
                  </a:lnTo>
                  <a:lnTo>
                    <a:pt x="114" y="252"/>
                  </a:lnTo>
                  <a:lnTo>
                    <a:pt x="106" y="258"/>
                  </a:lnTo>
                  <a:lnTo>
                    <a:pt x="98" y="264"/>
                  </a:lnTo>
                  <a:lnTo>
                    <a:pt x="90" y="268"/>
                  </a:lnTo>
                  <a:lnTo>
                    <a:pt x="72" y="272"/>
                  </a:lnTo>
                  <a:lnTo>
                    <a:pt x="56" y="274"/>
                  </a:lnTo>
                  <a:lnTo>
                    <a:pt x="42" y="274"/>
                  </a:lnTo>
                  <a:lnTo>
                    <a:pt x="30" y="274"/>
                  </a:lnTo>
                  <a:lnTo>
                    <a:pt x="30" y="274"/>
                  </a:lnTo>
                  <a:lnTo>
                    <a:pt x="38" y="246"/>
                  </a:lnTo>
                  <a:lnTo>
                    <a:pt x="44" y="220"/>
                  </a:lnTo>
                  <a:lnTo>
                    <a:pt x="48" y="192"/>
                  </a:lnTo>
                  <a:lnTo>
                    <a:pt x="50" y="164"/>
                  </a:lnTo>
                  <a:lnTo>
                    <a:pt x="50" y="164"/>
                  </a:lnTo>
                  <a:lnTo>
                    <a:pt x="52" y="130"/>
                  </a:lnTo>
                  <a:lnTo>
                    <a:pt x="48" y="94"/>
                  </a:lnTo>
                  <a:lnTo>
                    <a:pt x="42" y="58"/>
                  </a:lnTo>
                  <a:lnTo>
                    <a:pt x="32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6" y="46"/>
                  </a:lnTo>
                  <a:lnTo>
                    <a:pt x="40" y="68"/>
                  </a:lnTo>
                  <a:lnTo>
                    <a:pt x="42" y="92"/>
                  </a:lnTo>
                  <a:lnTo>
                    <a:pt x="44" y="120"/>
                  </a:lnTo>
                  <a:lnTo>
                    <a:pt x="44" y="150"/>
                  </a:lnTo>
                  <a:lnTo>
                    <a:pt x="40" y="182"/>
                  </a:lnTo>
                  <a:lnTo>
                    <a:pt x="34" y="216"/>
                  </a:lnTo>
                  <a:lnTo>
                    <a:pt x="26" y="252"/>
                  </a:lnTo>
                  <a:lnTo>
                    <a:pt x="26" y="252"/>
                  </a:lnTo>
                  <a:lnTo>
                    <a:pt x="20" y="268"/>
                  </a:lnTo>
                  <a:lnTo>
                    <a:pt x="14" y="284"/>
                  </a:lnTo>
                  <a:lnTo>
                    <a:pt x="0" y="310"/>
                  </a:lnTo>
                  <a:lnTo>
                    <a:pt x="12" y="310"/>
                  </a:lnTo>
                  <a:lnTo>
                    <a:pt x="12" y="310"/>
                  </a:lnTo>
                  <a:lnTo>
                    <a:pt x="26" y="284"/>
                  </a:lnTo>
                  <a:lnTo>
                    <a:pt x="26" y="284"/>
                  </a:lnTo>
                  <a:lnTo>
                    <a:pt x="36" y="286"/>
                  </a:lnTo>
                  <a:lnTo>
                    <a:pt x="52" y="286"/>
                  </a:lnTo>
                  <a:lnTo>
                    <a:pt x="68" y="286"/>
                  </a:lnTo>
                  <a:lnTo>
                    <a:pt x="86" y="282"/>
                  </a:lnTo>
                  <a:lnTo>
                    <a:pt x="96" y="278"/>
                  </a:lnTo>
                  <a:lnTo>
                    <a:pt x="104" y="272"/>
                  </a:lnTo>
                  <a:lnTo>
                    <a:pt x="112" y="266"/>
                  </a:lnTo>
                  <a:lnTo>
                    <a:pt x="122" y="258"/>
                  </a:lnTo>
                  <a:lnTo>
                    <a:pt x="128" y="248"/>
                  </a:lnTo>
                  <a:lnTo>
                    <a:pt x="136" y="236"/>
                  </a:lnTo>
                  <a:lnTo>
                    <a:pt x="142" y="222"/>
                  </a:lnTo>
                  <a:lnTo>
                    <a:pt x="146" y="206"/>
                  </a:lnTo>
                  <a:lnTo>
                    <a:pt x="146" y="20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6" name="Freeform 22"/>
            <p:cNvSpPr>
              <a:spLocks/>
            </p:cNvSpPr>
            <p:nvPr/>
          </p:nvSpPr>
          <p:spPr bwMode="auto">
            <a:xfrm>
              <a:off x="8710863" y="-733926"/>
              <a:ext cx="433137" cy="1138989"/>
            </a:xfrm>
            <a:custGeom>
              <a:avLst/>
              <a:gdLst/>
              <a:ahLst/>
              <a:cxnLst>
                <a:cxn ang="0">
                  <a:pos x="2" y="126"/>
                </a:cxn>
                <a:cxn ang="0">
                  <a:pos x="2" y="126"/>
                </a:cxn>
                <a:cxn ang="0">
                  <a:pos x="6" y="120"/>
                </a:cxn>
                <a:cxn ang="0">
                  <a:pos x="18" y="106"/>
                </a:cxn>
                <a:cxn ang="0">
                  <a:pos x="24" y="100"/>
                </a:cxn>
                <a:cxn ang="0">
                  <a:pos x="34" y="92"/>
                </a:cxn>
                <a:cxn ang="0">
                  <a:pos x="42" y="88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48" y="88"/>
                </a:cxn>
                <a:cxn ang="0">
                  <a:pos x="34" y="98"/>
                </a:cxn>
                <a:cxn ang="0">
                  <a:pos x="28" y="106"/>
                </a:cxn>
                <a:cxn ang="0">
                  <a:pos x="20" y="116"/>
                </a:cxn>
                <a:cxn ang="0">
                  <a:pos x="16" y="128"/>
                </a:cxn>
                <a:cxn ang="0">
                  <a:pos x="12" y="142"/>
                </a:cxn>
                <a:cxn ang="0">
                  <a:pos x="12" y="142"/>
                </a:cxn>
                <a:cxn ang="0">
                  <a:pos x="22" y="142"/>
                </a:cxn>
                <a:cxn ang="0">
                  <a:pos x="54" y="138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2" y="4"/>
                </a:cxn>
                <a:cxn ang="0">
                  <a:pos x="30" y="8"/>
                </a:cxn>
                <a:cxn ang="0">
                  <a:pos x="20" y="16"/>
                </a:cxn>
                <a:cxn ang="0">
                  <a:pos x="12" y="28"/>
                </a:cxn>
                <a:cxn ang="0">
                  <a:pos x="6" y="44"/>
                </a:cxn>
                <a:cxn ang="0">
                  <a:pos x="2" y="64"/>
                </a:cxn>
                <a:cxn ang="0">
                  <a:pos x="0" y="92"/>
                </a:cxn>
                <a:cxn ang="0">
                  <a:pos x="2" y="126"/>
                </a:cxn>
                <a:cxn ang="0">
                  <a:pos x="2" y="126"/>
                </a:cxn>
              </a:cxnLst>
              <a:rect l="0" t="0" r="r" b="b"/>
              <a:pathLst>
                <a:path w="54" h="142">
                  <a:moveTo>
                    <a:pt x="2" y="126"/>
                  </a:moveTo>
                  <a:lnTo>
                    <a:pt x="2" y="126"/>
                  </a:lnTo>
                  <a:lnTo>
                    <a:pt x="6" y="120"/>
                  </a:lnTo>
                  <a:lnTo>
                    <a:pt x="18" y="106"/>
                  </a:lnTo>
                  <a:lnTo>
                    <a:pt x="24" y="100"/>
                  </a:lnTo>
                  <a:lnTo>
                    <a:pt x="34" y="92"/>
                  </a:lnTo>
                  <a:lnTo>
                    <a:pt x="42" y="88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48" y="88"/>
                  </a:lnTo>
                  <a:lnTo>
                    <a:pt x="34" y="98"/>
                  </a:lnTo>
                  <a:lnTo>
                    <a:pt x="28" y="106"/>
                  </a:lnTo>
                  <a:lnTo>
                    <a:pt x="20" y="116"/>
                  </a:lnTo>
                  <a:lnTo>
                    <a:pt x="16" y="128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22" y="142"/>
                  </a:lnTo>
                  <a:lnTo>
                    <a:pt x="54" y="138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2" y="4"/>
                  </a:lnTo>
                  <a:lnTo>
                    <a:pt x="30" y="8"/>
                  </a:lnTo>
                  <a:lnTo>
                    <a:pt x="20" y="16"/>
                  </a:lnTo>
                  <a:lnTo>
                    <a:pt x="12" y="28"/>
                  </a:lnTo>
                  <a:lnTo>
                    <a:pt x="6" y="44"/>
                  </a:lnTo>
                  <a:lnTo>
                    <a:pt x="2" y="64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2" y="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7" name="Freeform 23"/>
            <p:cNvSpPr>
              <a:spLocks/>
            </p:cNvSpPr>
            <p:nvPr/>
          </p:nvSpPr>
          <p:spPr bwMode="auto">
            <a:xfrm>
              <a:off x="8791074" y="469232"/>
              <a:ext cx="352926" cy="208547"/>
            </a:xfrm>
            <a:custGeom>
              <a:avLst/>
              <a:gdLst/>
              <a:ahLst/>
              <a:cxnLst>
                <a:cxn ang="0">
                  <a:pos x="44" y="26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26" y="4"/>
                </a:cxn>
                <a:cxn ang="0">
                  <a:pos x="14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4" y="14"/>
                </a:cxn>
                <a:cxn ang="0">
                  <a:pos x="24" y="18"/>
                </a:cxn>
                <a:cxn ang="0">
                  <a:pos x="34" y="22"/>
                </a:cxn>
                <a:cxn ang="0">
                  <a:pos x="44" y="26"/>
                </a:cxn>
                <a:cxn ang="0">
                  <a:pos x="44" y="26"/>
                </a:cxn>
              </a:cxnLst>
              <a:rect l="0" t="0" r="r" b="b"/>
              <a:pathLst>
                <a:path w="44" h="26">
                  <a:moveTo>
                    <a:pt x="44" y="26"/>
                  </a:moveTo>
                  <a:lnTo>
                    <a:pt x="44" y="0"/>
                  </a:lnTo>
                  <a:lnTo>
                    <a:pt x="44" y="0"/>
                  </a:lnTo>
                  <a:lnTo>
                    <a:pt x="26" y="4"/>
                  </a:lnTo>
                  <a:lnTo>
                    <a:pt x="14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24" y="18"/>
                  </a:lnTo>
                  <a:lnTo>
                    <a:pt x="34" y="22"/>
                  </a:lnTo>
                  <a:lnTo>
                    <a:pt x="44" y="26"/>
                  </a:lnTo>
                  <a:lnTo>
                    <a:pt x="44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8" name="Freeform 24"/>
            <p:cNvSpPr>
              <a:spLocks/>
            </p:cNvSpPr>
            <p:nvPr/>
          </p:nvSpPr>
          <p:spPr bwMode="auto">
            <a:xfrm>
              <a:off x="8726905" y="677779"/>
              <a:ext cx="417095" cy="753979"/>
            </a:xfrm>
            <a:custGeom>
              <a:avLst/>
              <a:gdLst/>
              <a:ahLst/>
              <a:cxnLst>
                <a:cxn ang="0">
                  <a:pos x="52" y="94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34" y="4"/>
                </a:cxn>
                <a:cxn ang="0">
                  <a:pos x="18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0" y="6"/>
                </a:cxn>
                <a:cxn ang="0">
                  <a:pos x="18" y="14"/>
                </a:cxn>
                <a:cxn ang="0">
                  <a:pos x="26" y="26"/>
                </a:cxn>
                <a:cxn ang="0">
                  <a:pos x="32" y="40"/>
                </a:cxn>
                <a:cxn ang="0">
                  <a:pos x="42" y="68"/>
                </a:cxn>
                <a:cxn ang="0">
                  <a:pos x="52" y="94"/>
                </a:cxn>
                <a:cxn ang="0">
                  <a:pos x="52" y="94"/>
                </a:cxn>
              </a:cxnLst>
              <a:rect l="0" t="0" r="r" b="b"/>
              <a:pathLst>
                <a:path w="52" h="94">
                  <a:moveTo>
                    <a:pt x="52" y="94"/>
                  </a:moveTo>
                  <a:lnTo>
                    <a:pt x="52" y="10"/>
                  </a:lnTo>
                  <a:lnTo>
                    <a:pt x="52" y="10"/>
                  </a:lnTo>
                  <a:lnTo>
                    <a:pt x="34" y="4"/>
                  </a:lnTo>
                  <a:lnTo>
                    <a:pt x="18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6"/>
                  </a:lnTo>
                  <a:lnTo>
                    <a:pt x="18" y="14"/>
                  </a:lnTo>
                  <a:lnTo>
                    <a:pt x="26" y="26"/>
                  </a:lnTo>
                  <a:lnTo>
                    <a:pt x="32" y="40"/>
                  </a:lnTo>
                  <a:lnTo>
                    <a:pt x="42" y="68"/>
                  </a:lnTo>
                  <a:lnTo>
                    <a:pt x="52" y="94"/>
                  </a:lnTo>
                  <a:lnTo>
                    <a:pt x="52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9" name="Freeform 25"/>
            <p:cNvSpPr>
              <a:spLocks/>
            </p:cNvSpPr>
            <p:nvPr/>
          </p:nvSpPr>
          <p:spPr bwMode="auto">
            <a:xfrm>
              <a:off x="7860632" y="741947"/>
              <a:ext cx="1138989" cy="1187116"/>
            </a:xfrm>
            <a:custGeom>
              <a:avLst/>
              <a:gdLst/>
              <a:ahLst/>
              <a:cxnLst>
                <a:cxn ang="0">
                  <a:pos x="98" y="8"/>
                </a:cxn>
                <a:cxn ang="0">
                  <a:pos x="98" y="8"/>
                </a:cxn>
                <a:cxn ang="0">
                  <a:pos x="98" y="22"/>
                </a:cxn>
                <a:cxn ang="0">
                  <a:pos x="96" y="36"/>
                </a:cxn>
                <a:cxn ang="0">
                  <a:pos x="94" y="46"/>
                </a:cxn>
                <a:cxn ang="0">
                  <a:pos x="90" y="54"/>
                </a:cxn>
                <a:cxn ang="0">
                  <a:pos x="86" y="66"/>
                </a:cxn>
                <a:cxn ang="0">
                  <a:pos x="82" y="68"/>
                </a:cxn>
                <a:cxn ang="0">
                  <a:pos x="82" y="68"/>
                </a:cxn>
                <a:cxn ang="0">
                  <a:pos x="86" y="56"/>
                </a:cxn>
                <a:cxn ang="0">
                  <a:pos x="86" y="44"/>
                </a:cxn>
                <a:cxn ang="0">
                  <a:pos x="86" y="32"/>
                </a:cxn>
                <a:cxn ang="0">
                  <a:pos x="86" y="22"/>
                </a:cxn>
                <a:cxn ang="0">
                  <a:pos x="82" y="6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6" y="8"/>
                </a:cxn>
                <a:cxn ang="0">
                  <a:pos x="72" y="14"/>
                </a:cxn>
                <a:cxn ang="0">
                  <a:pos x="60" y="26"/>
                </a:cxn>
                <a:cxn ang="0">
                  <a:pos x="28" y="48"/>
                </a:cxn>
                <a:cxn ang="0">
                  <a:pos x="12" y="60"/>
                </a:cxn>
                <a:cxn ang="0">
                  <a:pos x="6" y="68"/>
                </a:cxn>
                <a:cxn ang="0">
                  <a:pos x="2" y="76"/>
                </a:cxn>
                <a:cxn ang="0">
                  <a:pos x="0" y="84"/>
                </a:cxn>
                <a:cxn ang="0">
                  <a:pos x="0" y="94"/>
                </a:cxn>
                <a:cxn ang="0">
                  <a:pos x="2" y="104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4" y="126"/>
                </a:cxn>
                <a:cxn ang="0">
                  <a:pos x="24" y="130"/>
                </a:cxn>
                <a:cxn ang="0">
                  <a:pos x="32" y="132"/>
                </a:cxn>
                <a:cxn ang="0">
                  <a:pos x="42" y="132"/>
                </a:cxn>
                <a:cxn ang="0">
                  <a:pos x="58" y="128"/>
                </a:cxn>
                <a:cxn ang="0">
                  <a:pos x="64" y="126"/>
                </a:cxn>
                <a:cxn ang="0">
                  <a:pos x="64" y="126"/>
                </a:cxn>
                <a:cxn ang="0">
                  <a:pos x="66" y="130"/>
                </a:cxn>
                <a:cxn ang="0">
                  <a:pos x="70" y="136"/>
                </a:cxn>
                <a:cxn ang="0">
                  <a:pos x="76" y="140"/>
                </a:cxn>
                <a:cxn ang="0">
                  <a:pos x="82" y="144"/>
                </a:cxn>
                <a:cxn ang="0">
                  <a:pos x="90" y="148"/>
                </a:cxn>
                <a:cxn ang="0">
                  <a:pos x="102" y="148"/>
                </a:cxn>
                <a:cxn ang="0">
                  <a:pos x="102" y="148"/>
                </a:cxn>
                <a:cxn ang="0">
                  <a:pos x="114" y="146"/>
                </a:cxn>
                <a:cxn ang="0">
                  <a:pos x="124" y="142"/>
                </a:cxn>
                <a:cxn ang="0">
                  <a:pos x="132" y="136"/>
                </a:cxn>
                <a:cxn ang="0">
                  <a:pos x="136" y="126"/>
                </a:cxn>
                <a:cxn ang="0">
                  <a:pos x="140" y="116"/>
                </a:cxn>
                <a:cxn ang="0">
                  <a:pos x="142" y="104"/>
                </a:cxn>
                <a:cxn ang="0">
                  <a:pos x="142" y="92"/>
                </a:cxn>
                <a:cxn ang="0">
                  <a:pos x="140" y="80"/>
                </a:cxn>
                <a:cxn ang="0">
                  <a:pos x="140" y="80"/>
                </a:cxn>
                <a:cxn ang="0">
                  <a:pos x="134" y="62"/>
                </a:cxn>
                <a:cxn ang="0">
                  <a:pos x="128" y="46"/>
                </a:cxn>
                <a:cxn ang="0">
                  <a:pos x="120" y="34"/>
                </a:cxn>
                <a:cxn ang="0">
                  <a:pos x="114" y="24"/>
                </a:cxn>
                <a:cxn ang="0">
                  <a:pos x="102" y="12"/>
                </a:cxn>
                <a:cxn ang="0">
                  <a:pos x="98" y="8"/>
                </a:cxn>
                <a:cxn ang="0">
                  <a:pos x="98" y="8"/>
                </a:cxn>
              </a:cxnLst>
              <a:rect l="0" t="0" r="r" b="b"/>
              <a:pathLst>
                <a:path w="142" h="148">
                  <a:moveTo>
                    <a:pt x="98" y="8"/>
                  </a:moveTo>
                  <a:lnTo>
                    <a:pt x="98" y="8"/>
                  </a:lnTo>
                  <a:lnTo>
                    <a:pt x="98" y="22"/>
                  </a:lnTo>
                  <a:lnTo>
                    <a:pt x="96" y="36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86" y="66"/>
                  </a:lnTo>
                  <a:lnTo>
                    <a:pt x="82" y="68"/>
                  </a:lnTo>
                  <a:lnTo>
                    <a:pt x="82" y="68"/>
                  </a:lnTo>
                  <a:lnTo>
                    <a:pt x="86" y="56"/>
                  </a:lnTo>
                  <a:lnTo>
                    <a:pt x="86" y="44"/>
                  </a:lnTo>
                  <a:lnTo>
                    <a:pt x="86" y="32"/>
                  </a:lnTo>
                  <a:lnTo>
                    <a:pt x="86" y="22"/>
                  </a:lnTo>
                  <a:lnTo>
                    <a:pt x="82" y="6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6" y="8"/>
                  </a:lnTo>
                  <a:lnTo>
                    <a:pt x="72" y="14"/>
                  </a:lnTo>
                  <a:lnTo>
                    <a:pt x="60" y="26"/>
                  </a:lnTo>
                  <a:lnTo>
                    <a:pt x="28" y="48"/>
                  </a:lnTo>
                  <a:lnTo>
                    <a:pt x="12" y="60"/>
                  </a:lnTo>
                  <a:lnTo>
                    <a:pt x="6" y="68"/>
                  </a:lnTo>
                  <a:lnTo>
                    <a:pt x="2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04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4" y="126"/>
                  </a:lnTo>
                  <a:lnTo>
                    <a:pt x="24" y="130"/>
                  </a:lnTo>
                  <a:lnTo>
                    <a:pt x="32" y="132"/>
                  </a:lnTo>
                  <a:lnTo>
                    <a:pt x="42" y="132"/>
                  </a:lnTo>
                  <a:lnTo>
                    <a:pt x="58" y="128"/>
                  </a:lnTo>
                  <a:lnTo>
                    <a:pt x="64" y="126"/>
                  </a:lnTo>
                  <a:lnTo>
                    <a:pt x="64" y="126"/>
                  </a:lnTo>
                  <a:lnTo>
                    <a:pt x="66" y="130"/>
                  </a:lnTo>
                  <a:lnTo>
                    <a:pt x="70" y="136"/>
                  </a:lnTo>
                  <a:lnTo>
                    <a:pt x="76" y="140"/>
                  </a:lnTo>
                  <a:lnTo>
                    <a:pt x="82" y="144"/>
                  </a:lnTo>
                  <a:lnTo>
                    <a:pt x="90" y="148"/>
                  </a:lnTo>
                  <a:lnTo>
                    <a:pt x="102" y="148"/>
                  </a:lnTo>
                  <a:lnTo>
                    <a:pt x="102" y="148"/>
                  </a:lnTo>
                  <a:lnTo>
                    <a:pt x="114" y="146"/>
                  </a:lnTo>
                  <a:lnTo>
                    <a:pt x="124" y="142"/>
                  </a:lnTo>
                  <a:lnTo>
                    <a:pt x="132" y="136"/>
                  </a:lnTo>
                  <a:lnTo>
                    <a:pt x="136" y="126"/>
                  </a:lnTo>
                  <a:lnTo>
                    <a:pt x="140" y="116"/>
                  </a:lnTo>
                  <a:lnTo>
                    <a:pt x="142" y="104"/>
                  </a:lnTo>
                  <a:lnTo>
                    <a:pt x="142" y="92"/>
                  </a:lnTo>
                  <a:lnTo>
                    <a:pt x="140" y="80"/>
                  </a:lnTo>
                  <a:lnTo>
                    <a:pt x="140" y="80"/>
                  </a:lnTo>
                  <a:lnTo>
                    <a:pt x="134" y="62"/>
                  </a:lnTo>
                  <a:lnTo>
                    <a:pt x="128" y="46"/>
                  </a:lnTo>
                  <a:lnTo>
                    <a:pt x="120" y="34"/>
                  </a:lnTo>
                  <a:lnTo>
                    <a:pt x="114" y="24"/>
                  </a:lnTo>
                  <a:lnTo>
                    <a:pt x="102" y="12"/>
                  </a:lnTo>
                  <a:lnTo>
                    <a:pt x="98" y="8"/>
                  </a:lnTo>
                  <a:lnTo>
                    <a:pt x="9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0" name="Freeform 26"/>
            <p:cNvSpPr>
              <a:spLocks/>
            </p:cNvSpPr>
            <p:nvPr/>
          </p:nvSpPr>
          <p:spPr bwMode="auto">
            <a:xfrm>
              <a:off x="7106653" y="68179"/>
              <a:ext cx="1171074" cy="1235242"/>
            </a:xfrm>
            <a:custGeom>
              <a:avLst/>
              <a:gdLst/>
              <a:ahLst/>
              <a:cxnLst>
                <a:cxn ang="0">
                  <a:pos x="146" y="66"/>
                </a:cxn>
                <a:cxn ang="0">
                  <a:pos x="146" y="66"/>
                </a:cxn>
                <a:cxn ang="0">
                  <a:pos x="132" y="72"/>
                </a:cxn>
                <a:cxn ang="0">
                  <a:pos x="118" y="76"/>
                </a:cxn>
                <a:cxn ang="0">
                  <a:pos x="106" y="78"/>
                </a:cxn>
                <a:cxn ang="0">
                  <a:pos x="96" y="78"/>
                </a:cxn>
                <a:cxn ang="0">
                  <a:pos x="82" y="78"/>
                </a:cxn>
                <a:cxn ang="0">
                  <a:pos x="78" y="76"/>
                </a:cxn>
                <a:cxn ang="0">
                  <a:pos x="78" y="76"/>
                </a:cxn>
                <a:cxn ang="0">
                  <a:pos x="88" y="74"/>
                </a:cxn>
                <a:cxn ang="0">
                  <a:pos x="100" y="72"/>
                </a:cxn>
                <a:cxn ang="0">
                  <a:pos x="122" y="60"/>
                </a:cxn>
                <a:cxn ang="0">
                  <a:pos x="146" y="44"/>
                </a:cxn>
                <a:cxn ang="0">
                  <a:pos x="146" y="44"/>
                </a:cxn>
                <a:cxn ang="0">
                  <a:pos x="136" y="44"/>
                </a:cxn>
                <a:cxn ang="0">
                  <a:pos x="126" y="42"/>
                </a:cxn>
                <a:cxn ang="0">
                  <a:pos x="108" y="32"/>
                </a:cxn>
                <a:cxn ang="0">
                  <a:pos x="72" y="12"/>
                </a:cxn>
                <a:cxn ang="0">
                  <a:pos x="56" y="2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30"/>
                </a:cxn>
                <a:cxn ang="0">
                  <a:pos x="0" y="42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2" y="70"/>
                </a:cxn>
                <a:cxn ang="0">
                  <a:pos x="16" y="76"/>
                </a:cxn>
                <a:cxn ang="0">
                  <a:pos x="22" y="82"/>
                </a:cxn>
                <a:cxn ang="0">
                  <a:pos x="22" y="82"/>
                </a:cxn>
                <a:cxn ang="0">
                  <a:pos x="16" y="86"/>
                </a:cxn>
                <a:cxn ang="0">
                  <a:pos x="12" y="92"/>
                </a:cxn>
                <a:cxn ang="0">
                  <a:pos x="10" y="98"/>
                </a:cxn>
                <a:cxn ang="0">
                  <a:pos x="8" y="106"/>
                </a:cxn>
                <a:cxn ang="0">
                  <a:pos x="10" y="118"/>
                </a:cxn>
                <a:cxn ang="0">
                  <a:pos x="14" y="130"/>
                </a:cxn>
                <a:cxn ang="0">
                  <a:pos x="22" y="142"/>
                </a:cxn>
                <a:cxn ang="0">
                  <a:pos x="36" y="150"/>
                </a:cxn>
                <a:cxn ang="0">
                  <a:pos x="42" y="152"/>
                </a:cxn>
                <a:cxn ang="0">
                  <a:pos x="50" y="154"/>
                </a:cxn>
                <a:cxn ang="0">
                  <a:pos x="58" y="154"/>
                </a:cxn>
                <a:cxn ang="0">
                  <a:pos x="68" y="152"/>
                </a:cxn>
                <a:cxn ang="0">
                  <a:pos x="68" y="152"/>
                </a:cxn>
                <a:cxn ang="0">
                  <a:pos x="76" y="150"/>
                </a:cxn>
                <a:cxn ang="0">
                  <a:pos x="86" y="146"/>
                </a:cxn>
                <a:cxn ang="0">
                  <a:pos x="102" y="136"/>
                </a:cxn>
                <a:cxn ang="0">
                  <a:pos x="114" y="122"/>
                </a:cxn>
                <a:cxn ang="0">
                  <a:pos x="126" y="106"/>
                </a:cxn>
                <a:cxn ang="0">
                  <a:pos x="134" y="92"/>
                </a:cxn>
                <a:cxn ang="0">
                  <a:pos x="142" y="78"/>
                </a:cxn>
                <a:cxn ang="0">
                  <a:pos x="146" y="66"/>
                </a:cxn>
                <a:cxn ang="0">
                  <a:pos x="146" y="66"/>
                </a:cxn>
              </a:cxnLst>
              <a:rect l="0" t="0" r="r" b="b"/>
              <a:pathLst>
                <a:path w="146" h="154">
                  <a:moveTo>
                    <a:pt x="146" y="66"/>
                  </a:moveTo>
                  <a:lnTo>
                    <a:pt x="146" y="66"/>
                  </a:lnTo>
                  <a:lnTo>
                    <a:pt x="132" y="72"/>
                  </a:lnTo>
                  <a:lnTo>
                    <a:pt x="118" y="76"/>
                  </a:lnTo>
                  <a:lnTo>
                    <a:pt x="106" y="78"/>
                  </a:lnTo>
                  <a:lnTo>
                    <a:pt x="96" y="78"/>
                  </a:lnTo>
                  <a:lnTo>
                    <a:pt x="82" y="78"/>
                  </a:lnTo>
                  <a:lnTo>
                    <a:pt x="78" y="76"/>
                  </a:lnTo>
                  <a:lnTo>
                    <a:pt x="78" y="76"/>
                  </a:lnTo>
                  <a:lnTo>
                    <a:pt x="88" y="74"/>
                  </a:lnTo>
                  <a:lnTo>
                    <a:pt x="100" y="72"/>
                  </a:lnTo>
                  <a:lnTo>
                    <a:pt x="122" y="60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36" y="44"/>
                  </a:lnTo>
                  <a:lnTo>
                    <a:pt x="126" y="42"/>
                  </a:lnTo>
                  <a:lnTo>
                    <a:pt x="108" y="32"/>
                  </a:lnTo>
                  <a:lnTo>
                    <a:pt x="72" y="12"/>
                  </a:lnTo>
                  <a:lnTo>
                    <a:pt x="56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30"/>
                  </a:lnTo>
                  <a:lnTo>
                    <a:pt x="0" y="42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2" y="70"/>
                  </a:lnTo>
                  <a:lnTo>
                    <a:pt x="16" y="76"/>
                  </a:lnTo>
                  <a:lnTo>
                    <a:pt x="22" y="82"/>
                  </a:lnTo>
                  <a:lnTo>
                    <a:pt x="22" y="82"/>
                  </a:lnTo>
                  <a:lnTo>
                    <a:pt x="16" y="86"/>
                  </a:lnTo>
                  <a:lnTo>
                    <a:pt x="12" y="92"/>
                  </a:lnTo>
                  <a:lnTo>
                    <a:pt x="10" y="98"/>
                  </a:lnTo>
                  <a:lnTo>
                    <a:pt x="8" y="106"/>
                  </a:lnTo>
                  <a:lnTo>
                    <a:pt x="10" y="118"/>
                  </a:lnTo>
                  <a:lnTo>
                    <a:pt x="14" y="130"/>
                  </a:lnTo>
                  <a:lnTo>
                    <a:pt x="22" y="142"/>
                  </a:lnTo>
                  <a:lnTo>
                    <a:pt x="36" y="150"/>
                  </a:lnTo>
                  <a:lnTo>
                    <a:pt x="42" y="152"/>
                  </a:lnTo>
                  <a:lnTo>
                    <a:pt x="50" y="154"/>
                  </a:lnTo>
                  <a:lnTo>
                    <a:pt x="58" y="154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76" y="150"/>
                  </a:lnTo>
                  <a:lnTo>
                    <a:pt x="86" y="146"/>
                  </a:lnTo>
                  <a:lnTo>
                    <a:pt x="102" y="136"/>
                  </a:lnTo>
                  <a:lnTo>
                    <a:pt x="114" y="122"/>
                  </a:lnTo>
                  <a:lnTo>
                    <a:pt x="126" y="106"/>
                  </a:lnTo>
                  <a:lnTo>
                    <a:pt x="134" y="92"/>
                  </a:lnTo>
                  <a:lnTo>
                    <a:pt x="142" y="78"/>
                  </a:lnTo>
                  <a:lnTo>
                    <a:pt x="146" y="66"/>
                  </a:lnTo>
                  <a:lnTo>
                    <a:pt x="14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1" name="Freeform 27"/>
            <p:cNvSpPr>
              <a:spLocks/>
            </p:cNvSpPr>
            <p:nvPr/>
          </p:nvSpPr>
          <p:spPr bwMode="auto">
            <a:xfrm>
              <a:off x="7620000" y="-1038726"/>
              <a:ext cx="1090863" cy="1219200"/>
            </a:xfrm>
            <a:custGeom>
              <a:avLst/>
              <a:gdLst/>
              <a:ahLst/>
              <a:cxnLst>
                <a:cxn ang="0">
                  <a:pos x="98" y="152"/>
                </a:cxn>
                <a:cxn ang="0">
                  <a:pos x="98" y="152"/>
                </a:cxn>
                <a:cxn ang="0">
                  <a:pos x="94" y="148"/>
                </a:cxn>
                <a:cxn ang="0">
                  <a:pos x="86" y="138"/>
                </a:cxn>
                <a:cxn ang="0">
                  <a:pos x="82" y="130"/>
                </a:cxn>
                <a:cxn ang="0">
                  <a:pos x="78" y="120"/>
                </a:cxn>
                <a:cxn ang="0">
                  <a:pos x="76" y="110"/>
                </a:cxn>
                <a:cxn ang="0">
                  <a:pos x="76" y="96"/>
                </a:cxn>
                <a:cxn ang="0">
                  <a:pos x="76" y="96"/>
                </a:cxn>
                <a:cxn ang="0">
                  <a:pos x="80" y="104"/>
                </a:cxn>
                <a:cxn ang="0">
                  <a:pos x="90" y="118"/>
                </a:cxn>
                <a:cxn ang="0">
                  <a:pos x="106" y="136"/>
                </a:cxn>
                <a:cxn ang="0">
                  <a:pos x="114" y="144"/>
                </a:cxn>
                <a:cxn ang="0">
                  <a:pos x="124" y="150"/>
                </a:cxn>
                <a:cxn ang="0">
                  <a:pos x="124" y="150"/>
                </a:cxn>
                <a:cxn ang="0">
                  <a:pos x="124" y="140"/>
                </a:cxn>
                <a:cxn ang="0">
                  <a:pos x="124" y="116"/>
                </a:cxn>
                <a:cxn ang="0">
                  <a:pos x="126" y="84"/>
                </a:cxn>
                <a:cxn ang="0">
                  <a:pos x="130" y="66"/>
                </a:cxn>
                <a:cxn ang="0">
                  <a:pos x="134" y="50"/>
                </a:cxn>
                <a:cxn ang="0">
                  <a:pos x="134" y="50"/>
                </a:cxn>
                <a:cxn ang="0">
                  <a:pos x="136" y="40"/>
                </a:cxn>
                <a:cxn ang="0">
                  <a:pos x="136" y="32"/>
                </a:cxn>
                <a:cxn ang="0">
                  <a:pos x="132" y="22"/>
                </a:cxn>
                <a:cxn ang="0">
                  <a:pos x="128" y="16"/>
                </a:cxn>
                <a:cxn ang="0">
                  <a:pos x="120" y="10"/>
                </a:cxn>
                <a:cxn ang="0">
                  <a:pos x="112" y="4"/>
                </a:cxn>
                <a:cxn ang="0">
                  <a:pos x="104" y="2"/>
                </a:cxn>
                <a:cxn ang="0">
                  <a:pos x="94" y="0"/>
                </a:cxn>
                <a:cxn ang="0">
                  <a:pos x="94" y="0"/>
                </a:cxn>
                <a:cxn ang="0">
                  <a:pos x="84" y="2"/>
                </a:cxn>
                <a:cxn ang="0">
                  <a:pos x="76" y="6"/>
                </a:cxn>
                <a:cxn ang="0">
                  <a:pos x="70" y="10"/>
                </a:cxn>
                <a:cxn ang="0">
                  <a:pos x="64" y="16"/>
                </a:cxn>
                <a:cxn ang="0">
                  <a:pos x="58" y="28"/>
                </a:cxn>
                <a:cxn ang="0">
                  <a:pos x="56" y="34"/>
                </a:cxn>
                <a:cxn ang="0">
                  <a:pos x="56" y="34"/>
                </a:cxn>
                <a:cxn ang="0">
                  <a:pos x="50" y="32"/>
                </a:cxn>
                <a:cxn ang="0">
                  <a:pos x="32" y="34"/>
                </a:cxn>
                <a:cxn ang="0">
                  <a:pos x="22" y="38"/>
                </a:cxn>
                <a:cxn ang="0">
                  <a:pos x="14" y="42"/>
                </a:cxn>
                <a:cxn ang="0">
                  <a:pos x="6" y="48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72"/>
                </a:cxn>
                <a:cxn ang="0">
                  <a:pos x="0" y="86"/>
                </a:cxn>
                <a:cxn ang="0">
                  <a:pos x="4" y="100"/>
                </a:cxn>
                <a:cxn ang="0">
                  <a:pos x="10" y="112"/>
                </a:cxn>
                <a:cxn ang="0">
                  <a:pos x="22" y="124"/>
                </a:cxn>
                <a:cxn ang="0">
                  <a:pos x="40" y="136"/>
                </a:cxn>
                <a:cxn ang="0">
                  <a:pos x="66" y="144"/>
                </a:cxn>
                <a:cxn ang="0">
                  <a:pos x="98" y="152"/>
                </a:cxn>
                <a:cxn ang="0">
                  <a:pos x="98" y="152"/>
                </a:cxn>
              </a:cxnLst>
              <a:rect l="0" t="0" r="r" b="b"/>
              <a:pathLst>
                <a:path w="136" h="152">
                  <a:moveTo>
                    <a:pt x="98" y="152"/>
                  </a:moveTo>
                  <a:lnTo>
                    <a:pt x="98" y="152"/>
                  </a:lnTo>
                  <a:lnTo>
                    <a:pt x="94" y="148"/>
                  </a:lnTo>
                  <a:lnTo>
                    <a:pt x="86" y="138"/>
                  </a:lnTo>
                  <a:lnTo>
                    <a:pt x="82" y="130"/>
                  </a:lnTo>
                  <a:lnTo>
                    <a:pt x="78" y="120"/>
                  </a:lnTo>
                  <a:lnTo>
                    <a:pt x="76" y="110"/>
                  </a:lnTo>
                  <a:lnTo>
                    <a:pt x="76" y="96"/>
                  </a:lnTo>
                  <a:lnTo>
                    <a:pt x="76" y="96"/>
                  </a:lnTo>
                  <a:lnTo>
                    <a:pt x="80" y="104"/>
                  </a:lnTo>
                  <a:lnTo>
                    <a:pt x="90" y="118"/>
                  </a:lnTo>
                  <a:lnTo>
                    <a:pt x="106" y="136"/>
                  </a:lnTo>
                  <a:lnTo>
                    <a:pt x="114" y="144"/>
                  </a:lnTo>
                  <a:lnTo>
                    <a:pt x="124" y="150"/>
                  </a:lnTo>
                  <a:lnTo>
                    <a:pt x="124" y="150"/>
                  </a:lnTo>
                  <a:lnTo>
                    <a:pt x="124" y="140"/>
                  </a:lnTo>
                  <a:lnTo>
                    <a:pt x="124" y="116"/>
                  </a:lnTo>
                  <a:lnTo>
                    <a:pt x="126" y="84"/>
                  </a:lnTo>
                  <a:lnTo>
                    <a:pt x="130" y="66"/>
                  </a:lnTo>
                  <a:lnTo>
                    <a:pt x="134" y="50"/>
                  </a:lnTo>
                  <a:lnTo>
                    <a:pt x="134" y="50"/>
                  </a:lnTo>
                  <a:lnTo>
                    <a:pt x="136" y="40"/>
                  </a:lnTo>
                  <a:lnTo>
                    <a:pt x="136" y="32"/>
                  </a:lnTo>
                  <a:lnTo>
                    <a:pt x="132" y="22"/>
                  </a:lnTo>
                  <a:lnTo>
                    <a:pt x="128" y="16"/>
                  </a:lnTo>
                  <a:lnTo>
                    <a:pt x="120" y="10"/>
                  </a:lnTo>
                  <a:lnTo>
                    <a:pt x="112" y="4"/>
                  </a:lnTo>
                  <a:lnTo>
                    <a:pt x="104" y="2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84" y="2"/>
                  </a:lnTo>
                  <a:lnTo>
                    <a:pt x="76" y="6"/>
                  </a:lnTo>
                  <a:lnTo>
                    <a:pt x="70" y="10"/>
                  </a:lnTo>
                  <a:lnTo>
                    <a:pt x="64" y="16"/>
                  </a:lnTo>
                  <a:lnTo>
                    <a:pt x="58" y="28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0" y="32"/>
                  </a:lnTo>
                  <a:lnTo>
                    <a:pt x="32" y="34"/>
                  </a:lnTo>
                  <a:lnTo>
                    <a:pt x="22" y="38"/>
                  </a:lnTo>
                  <a:lnTo>
                    <a:pt x="14" y="42"/>
                  </a:lnTo>
                  <a:lnTo>
                    <a:pt x="6" y="4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72"/>
                  </a:lnTo>
                  <a:lnTo>
                    <a:pt x="0" y="86"/>
                  </a:lnTo>
                  <a:lnTo>
                    <a:pt x="4" y="100"/>
                  </a:lnTo>
                  <a:lnTo>
                    <a:pt x="10" y="112"/>
                  </a:lnTo>
                  <a:lnTo>
                    <a:pt x="22" y="124"/>
                  </a:lnTo>
                  <a:lnTo>
                    <a:pt x="40" y="136"/>
                  </a:lnTo>
                  <a:lnTo>
                    <a:pt x="66" y="144"/>
                  </a:lnTo>
                  <a:lnTo>
                    <a:pt x="98" y="152"/>
                  </a:lnTo>
                  <a:lnTo>
                    <a:pt x="98" y="1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2" name="Freeform 28"/>
            <p:cNvSpPr>
              <a:spLocks/>
            </p:cNvSpPr>
            <p:nvPr/>
          </p:nvSpPr>
          <p:spPr bwMode="auto">
            <a:xfrm>
              <a:off x="8390021" y="340895"/>
              <a:ext cx="272716" cy="304800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6" y="32"/>
                </a:cxn>
                <a:cxn ang="0">
                  <a:pos x="10" y="36"/>
                </a:cxn>
                <a:cxn ang="0">
                  <a:pos x="18" y="38"/>
                </a:cxn>
                <a:cxn ang="0">
                  <a:pos x="18" y="38"/>
                </a:cxn>
                <a:cxn ang="0">
                  <a:pos x="24" y="36"/>
                </a:cxn>
                <a:cxn ang="0">
                  <a:pos x="30" y="32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4" y="12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</a:cxnLst>
              <a:rect l="0" t="0" r="r" b="b"/>
              <a:pathLst>
                <a:path w="34" h="38">
                  <a:moveTo>
                    <a:pt x="0" y="18"/>
                  </a:moveTo>
                  <a:lnTo>
                    <a:pt x="0" y="18"/>
                  </a:lnTo>
                  <a:lnTo>
                    <a:pt x="2" y="26"/>
                  </a:lnTo>
                  <a:lnTo>
                    <a:pt x="6" y="32"/>
                  </a:lnTo>
                  <a:lnTo>
                    <a:pt x="10" y="36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24" y="36"/>
                  </a:lnTo>
                  <a:lnTo>
                    <a:pt x="30" y="32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2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3" name="Freeform 29"/>
            <p:cNvSpPr>
              <a:spLocks/>
            </p:cNvSpPr>
            <p:nvPr/>
          </p:nvSpPr>
          <p:spPr bwMode="auto">
            <a:xfrm>
              <a:off x="433137" y="-669758"/>
              <a:ext cx="641684" cy="641684"/>
            </a:xfrm>
            <a:custGeom>
              <a:avLst/>
              <a:gdLst/>
              <a:ahLst/>
              <a:cxnLst>
                <a:cxn ang="0">
                  <a:pos x="30" y="46"/>
                </a:cxn>
                <a:cxn ang="0">
                  <a:pos x="30" y="46"/>
                </a:cxn>
                <a:cxn ang="0">
                  <a:pos x="26" y="48"/>
                </a:cxn>
                <a:cxn ang="0">
                  <a:pos x="20" y="54"/>
                </a:cxn>
                <a:cxn ang="0">
                  <a:pos x="12" y="66"/>
                </a:cxn>
                <a:cxn ang="0">
                  <a:pos x="8" y="72"/>
                </a:cxn>
                <a:cxn ang="0">
                  <a:pos x="6" y="80"/>
                </a:cxn>
                <a:cxn ang="0">
                  <a:pos x="6" y="80"/>
                </a:cxn>
                <a:cxn ang="0">
                  <a:pos x="16" y="7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56" y="76"/>
                </a:cxn>
                <a:cxn ang="0">
                  <a:pos x="64" y="72"/>
                </a:cxn>
                <a:cxn ang="0">
                  <a:pos x="70" y="68"/>
                </a:cxn>
                <a:cxn ang="0">
                  <a:pos x="76" y="62"/>
                </a:cxn>
                <a:cxn ang="0">
                  <a:pos x="78" y="56"/>
                </a:cxn>
                <a:cxn ang="0">
                  <a:pos x="80" y="50"/>
                </a:cxn>
                <a:cxn ang="0">
                  <a:pos x="80" y="44"/>
                </a:cxn>
                <a:cxn ang="0">
                  <a:pos x="78" y="40"/>
                </a:cxn>
                <a:cxn ang="0">
                  <a:pos x="78" y="40"/>
                </a:cxn>
                <a:cxn ang="0">
                  <a:pos x="70" y="34"/>
                </a:cxn>
                <a:cxn ang="0">
                  <a:pos x="64" y="30"/>
                </a:cxn>
                <a:cxn ang="0">
                  <a:pos x="56" y="30"/>
                </a:cxn>
                <a:cxn ang="0">
                  <a:pos x="56" y="30"/>
                </a:cxn>
                <a:cxn ang="0">
                  <a:pos x="58" y="26"/>
                </a:cxn>
                <a:cxn ang="0">
                  <a:pos x="58" y="14"/>
                </a:cxn>
                <a:cxn ang="0">
                  <a:pos x="56" y="10"/>
                </a:cxn>
                <a:cxn ang="0">
                  <a:pos x="52" y="4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4"/>
                </a:cxn>
                <a:cxn ang="0">
                  <a:pos x="10" y="10"/>
                </a:cxn>
                <a:cxn ang="0">
                  <a:pos x="4" y="18"/>
                </a:cxn>
                <a:cxn ang="0">
                  <a:pos x="2" y="30"/>
                </a:cxn>
                <a:cxn ang="0">
                  <a:pos x="0" y="48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10" y="60"/>
                </a:cxn>
                <a:cxn ang="0">
                  <a:pos x="18" y="52"/>
                </a:cxn>
                <a:cxn ang="0">
                  <a:pos x="24" y="48"/>
                </a:cxn>
                <a:cxn ang="0">
                  <a:pos x="30" y="46"/>
                </a:cxn>
                <a:cxn ang="0">
                  <a:pos x="30" y="46"/>
                </a:cxn>
              </a:cxnLst>
              <a:rect l="0" t="0" r="r" b="b"/>
              <a:pathLst>
                <a:path w="80" h="80">
                  <a:moveTo>
                    <a:pt x="30" y="46"/>
                  </a:moveTo>
                  <a:lnTo>
                    <a:pt x="30" y="46"/>
                  </a:lnTo>
                  <a:lnTo>
                    <a:pt x="26" y="48"/>
                  </a:lnTo>
                  <a:lnTo>
                    <a:pt x="20" y="54"/>
                  </a:lnTo>
                  <a:lnTo>
                    <a:pt x="12" y="66"/>
                  </a:lnTo>
                  <a:lnTo>
                    <a:pt x="8" y="72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16" y="7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56" y="76"/>
                  </a:lnTo>
                  <a:lnTo>
                    <a:pt x="64" y="72"/>
                  </a:lnTo>
                  <a:lnTo>
                    <a:pt x="70" y="68"/>
                  </a:lnTo>
                  <a:lnTo>
                    <a:pt x="76" y="62"/>
                  </a:lnTo>
                  <a:lnTo>
                    <a:pt x="78" y="56"/>
                  </a:lnTo>
                  <a:lnTo>
                    <a:pt x="80" y="50"/>
                  </a:lnTo>
                  <a:lnTo>
                    <a:pt x="80" y="44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70" y="34"/>
                  </a:lnTo>
                  <a:lnTo>
                    <a:pt x="64" y="30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58" y="26"/>
                  </a:lnTo>
                  <a:lnTo>
                    <a:pt x="58" y="14"/>
                  </a:lnTo>
                  <a:lnTo>
                    <a:pt x="56" y="10"/>
                  </a:lnTo>
                  <a:lnTo>
                    <a:pt x="52" y="4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4"/>
                  </a:lnTo>
                  <a:lnTo>
                    <a:pt x="10" y="10"/>
                  </a:lnTo>
                  <a:lnTo>
                    <a:pt x="4" y="18"/>
                  </a:lnTo>
                  <a:lnTo>
                    <a:pt x="2" y="30"/>
                  </a:lnTo>
                  <a:lnTo>
                    <a:pt x="0" y="48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0" y="60"/>
                  </a:lnTo>
                  <a:lnTo>
                    <a:pt x="18" y="52"/>
                  </a:lnTo>
                  <a:lnTo>
                    <a:pt x="24" y="48"/>
                  </a:lnTo>
                  <a:lnTo>
                    <a:pt x="30" y="46"/>
                  </a:lnTo>
                  <a:lnTo>
                    <a:pt x="30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4" name="Freeform 30"/>
            <p:cNvSpPr>
              <a:spLocks/>
            </p:cNvSpPr>
            <p:nvPr/>
          </p:nvSpPr>
          <p:spPr bwMode="auto">
            <a:xfrm>
              <a:off x="449179" y="-12032"/>
              <a:ext cx="673768" cy="673768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0"/>
                </a:cxn>
                <a:cxn ang="0">
                  <a:pos x="14" y="12"/>
                </a:cxn>
                <a:cxn ang="0">
                  <a:pos x="22" y="14"/>
                </a:cxn>
                <a:cxn ang="0">
                  <a:pos x="34" y="22"/>
                </a:cxn>
                <a:cxn ang="0">
                  <a:pos x="42" y="28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38" y="26"/>
                </a:cxn>
                <a:cxn ang="0">
                  <a:pos x="30" y="24"/>
                </a:cxn>
                <a:cxn ang="0">
                  <a:pos x="16" y="18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60"/>
                </a:cxn>
                <a:cxn ang="0">
                  <a:pos x="30" y="72"/>
                </a:cxn>
                <a:cxn ang="0">
                  <a:pos x="36" y="80"/>
                </a:cxn>
                <a:cxn ang="0">
                  <a:pos x="40" y="84"/>
                </a:cxn>
                <a:cxn ang="0">
                  <a:pos x="46" y="84"/>
                </a:cxn>
                <a:cxn ang="0">
                  <a:pos x="52" y="84"/>
                </a:cxn>
                <a:cxn ang="0">
                  <a:pos x="58" y="80"/>
                </a:cxn>
                <a:cxn ang="0">
                  <a:pos x="58" y="80"/>
                </a:cxn>
                <a:cxn ang="0">
                  <a:pos x="64" y="76"/>
                </a:cxn>
                <a:cxn ang="0">
                  <a:pos x="66" y="72"/>
                </a:cxn>
                <a:cxn ang="0">
                  <a:pos x="68" y="66"/>
                </a:cxn>
                <a:cxn ang="0">
                  <a:pos x="66" y="60"/>
                </a:cxn>
                <a:cxn ang="0">
                  <a:pos x="64" y="52"/>
                </a:cxn>
                <a:cxn ang="0">
                  <a:pos x="62" y="48"/>
                </a:cxn>
                <a:cxn ang="0">
                  <a:pos x="62" y="48"/>
                </a:cxn>
                <a:cxn ang="0">
                  <a:pos x="66" y="48"/>
                </a:cxn>
                <a:cxn ang="0">
                  <a:pos x="70" y="48"/>
                </a:cxn>
                <a:cxn ang="0">
                  <a:pos x="76" y="44"/>
                </a:cxn>
                <a:cxn ang="0">
                  <a:pos x="80" y="40"/>
                </a:cxn>
                <a:cxn ang="0">
                  <a:pos x="82" y="34"/>
                </a:cxn>
                <a:cxn ang="0">
                  <a:pos x="84" y="28"/>
                </a:cxn>
                <a:cxn ang="0">
                  <a:pos x="82" y="22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4" y="10"/>
                </a:cxn>
                <a:cxn ang="0">
                  <a:pos x="70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4" y="2"/>
                </a:cxn>
                <a:cxn ang="0">
                  <a:pos x="12" y="6"/>
                </a:cxn>
                <a:cxn ang="0">
                  <a:pos x="4" y="10"/>
                </a:cxn>
                <a:cxn ang="0">
                  <a:pos x="4" y="10"/>
                </a:cxn>
              </a:cxnLst>
              <a:rect l="0" t="0" r="r" b="b"/>
              <a:pathLst>
                <a:path w="84" h="84">
                  <a:moveTo>
                    <a:pt x="4" y="10"/>
                  </a:moveTo>
                  <a:lnTo>
                    <a:pt x="4" y="10"/>
                  </a:lnTo>
                  <a:lnTo>
                    <a:pt x="14" y="12"/>
                  </a:lnTo>
                  <a:lnTo>
                    <a:pt x="22" y="14"/>
                  </a:lnTo>
                  <a:lnTo>
                    <a:pt x="34" y="22"/>
                  </a:lnTo>
                  <a:lnTo>
                    <a:pt x="42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38" y="26"/>
                  </a:lnTo>
                  <a:lnTo>
                    <a:pt x="30" y="24"/>
                  </a:lnTo>
                  <a:lnTo>
                    <a:pt x="16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60"/>
                  </a:lnTo>
                  <a:lnTo>
                    <a:pt x="30" y="72"/>
                  </a:lnTo>
                  <a:lnTo>
                    <a:pt x="36" y="80"/>
                  </a:lnTo>
                  <a:lnTo>
                    <a:pt x="40" y="84"/>
                  </a:lnTo>
                  <a:lnTo>
                    <a:pt x="46" y="84"/>
                  </a:lnTo>
                  <a:lnTo>
                    <a:pt x="52" y="84"/>
                  </a:lnTo>
                  <a:lnTo>
                    <a:pt x="58" y="80"/>
                  </a:lnTo>
                  <a:lnTo>
                    <a:pt x="58" y="80"/>
                  </a:lnTo>
                  <a:lnTo>
                    <a:pt x="64" y="76"/>
                  </a:lnTo>
                  <a:lnTo>
                    <a:pt x="66" y="72"/>
                  </a:lnTo>
                  <a:lnTo>
                    <a:pt x="68" y="66"/>
                  </a:lnTo>
                  <a:lnTo>
                    <a:pt x="66" y="60"/>
                  </a:lnTo>
                  <a:lnTo>
                    <a:pt x="64" y="52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66" y="48"/>
                  </a:lnTo>
                  <a:lnTo>
                    <a:pt x="70" y="48"/>
                  </a:lnTo>
                  <a:lnTo>
                    <a:pt x="76" y="44"/>
                  </a:lnTo>
                  <a:lnTo>
                    <a:pt x="80" y="40"/>
                  </a:lnTo>
                  <a:lnTo>
                    <a:pt x="82" y="34"/>
                  </a:lnTo>
                  <a:lnTo>
                    <a:pt x="84" y="28"/>
                  </a:lnTo>
                  <a:lnTo>
                    <a:pt x="82" y="22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4" y="10"/>
                  </a:lnTo>
                  <a:lnTo>
                    <a:pt x="70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4" y="2"/>
                  </a:lnTo>
                  <a:lnTo>
                    <a:pt x="12" y="6"/>
                  </a:lnTo>
                  <a:lnTo>
                    <a:pt x="4" y="10"/>
                  </a:lnTo>
                  <a:lnTo>
                    <a:pt x="4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5" name="Freeform 31"/>
            <p:cNvSpPr>
              <a:spLocks/>
            </p:cNvSpPr>
            <p:nvPr/>
          </p:nvSpPr>
          <p:spPr bwMode="auto">
            <a:xfrm>
              <a:off x="0" y="164432"/>
              <a:ext cx="593558" cy="67376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30" y="72"/>
                </a:cxn>
                <a:cxn ang="0">
                  <a:pos x="34" y="76"/>
                </a:cxn>
                <a:cxn ang="0">
                  <a:pos x="40" y="82"/>
                </a:cxn>
                <a:cxn ang="0">
                  <a:pos x="44" y="82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58" y="82"/>
                </a:cxn>
                <a:cxn ang="0">
                  <a:pos x="64" y="80"/>
                </a:cxn>
                <a:cxn ang="0">
                  <a:pos x="68" y="76"/>
                </a:cxn>
                <a:cxn ang="0">
                  <a:pos x="72" y="72"/>
                </a:cxn>
                <a:cxn ang="0">
                  <a:pos x="74" y="66"/>
                </a:cxn>
                <a:cxn ang="0">
                  <a:pos x="74" y="58"/>
                </a:cxn>
                <a:cxn ang="0">
                  <a:pos x="72" y="44"/>
                </a:cxn>
                <a:cxn ang="0">
                  <a:pos x="72" y="44"/>
                </a:cxn>
                <a:cxn ang="0">
                  <a:pos x="66" y="26"/>
                </a:cxn>
                <a:cxn ang="0">
                  <a:pos x="58" y="12"/>
                </a:cxn>
                <a:cxn ang="0">
                  <a:pos x="52" y="6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0"/>
                </a:cxn>
                <a:cxn ang="0">
                  <a:pos x="44" y="30"/>
                </a:cxn>
                <a:cxn ang="0">
                  <a:pos x="42" y="36"/>
                </a:cxn>
                <a:cxn ang="0">
                  <a:pos x="40" y="38"/>
                </a:cxn>
                <a:cxn ang="0">
                  <a:pos x="40" y="38"/>
                </a:cxn>
                <a:cxn ang="0">
                  <a:pos x="42" y="32"/>
                </a:cxn>
                <a:cxn ang="0">
                  <a:pos x="42" y="24"/>
                </a:cxn>
                <a:cxn ang="0">
                  <a:pos x="42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6" y="4"/>
                </a:cxn>
                <a:cxn ang="0">
                  <a:pos x="32" y="10"/>
                </a:cxn>
                <a:cxn ang="0">
                  <a:pos x="22" y="18"/>
                </a:cxn>
                <a:cxn ang="0">
                  <a:pos x="10" y="26"/>
                </a:cxn>
                <a:cxn ang="0">
                  <a:pos x="0" y="3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4" y="72"/>
                </a:cxn>
                <a:cxn ang="0">
                  <a:pos x="8" y="74"/>
                </a:cxn>
                <a:cxn ang="0">
                  <a:pos x="18" y="74"/>
                </a:cxn>
                <a:cxn ang="0">
                  <a:pos x="26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74" h="84">
                  <a:moveTo>
                    <a:pt x="30" y="70"/>
                  </a:moveTo>
                  <a:lnTo>
                    <a:pt x="30" y="70"/>
                  </a:lnTo>
                  <a:lnTo>
                    <a:pt x="30" y="72"/>
                  </a:lnTo>
                  <a:lnTo>
                    <a:pt x="34" y="76"/>
                  </a:lnTo>
                  <a:lnTo>
                    <a:pt x="40" y="82"/>
                  </a:lnTo>
                  <a:lnTo>
                    <a:pt x="44" y="82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8" y="82"/>
                  </a:lnTo>
                  <a:lnTo>
                    <a:pt x="64" y="80"/>
                  </a:lnTo>
                  <a:lnTo>
                    <a:pt x="68" y="76"/>
                  </a:lnTo>
                  <a:lnTo>
                    <a:pt x="72" y="72"/>
                  </a:lnTo>
                  <a:lnTo>
                    <a:pt x="74" y="66"/>
                  </a:lnTo>
                  <a:lnTo>
                    <a:pt x="74" y="58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66" y="26"/>
                  </a:lnTo>
                  <a:lnTo>
                    <a:pt x="58" y="12"/>
                  </a:lnTo>
                  <a:lnTo>
                    <a:pt x="52" y="6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0"/>
                  </a:lnTo>
                  <a:lnTo>
                    <a:pt x="44" y="30"/>
                  </a:lnTo>
                  <a:lnTo>
                    <a:pt x="42" y="36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2" y="32"/>
                  </a:lnTo>
                  <a:lnTo>
                    <a:pt x="42" y="24"/>
                  </a:lnTo>
                  <a:lnTo>
                    <a:pt x="42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4"/>
                  </a:lnTo>
                  <a:lnTo>
                    <a:pt x="32" y="10"/>
                  </a:lnTo>
                  <a:lnTo>
                    <a:pt x="22" y="18"/>
                  </a:lnTo>
                  <a:lnTo>
                    <a:pt x="10" y="26"/>
                  </a:lnTo>
                  <a:lnTo>
                    <a:pt x="0" y="3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4" y="72"/>
                  </a:lnTo>
                  <a:lnTo>
                    <a:pt x="8" y="74"/>
                  </a:lnTo>
                  <a:lnTo>
                    <a:pt x="18" y="74"/>
                  </a:lnTo>
                  <a:lnTo>
                    <a:pt x="26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6" name="Freeform 32"/>
            <p:cNvSpPr>
              <a:spLocks/>
            </p:cNvSpPr>
            <p:nvPr/>
          </p:nvSpPr>
          <p:spPr bwMode="auto">
            <a:xfrm>
              <a:off x="0" y="-92242"/>
              <a:ext cx="176463" cy="176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6" y="14"/>
                </a:cxn>
                <a:cxn ang="0">
                  <a:pos x="22" y="8"/>
                </a:cxn>
                <a:cxn ang="0">
                  <a:pos x="22" y="8"/>
                </a:cxn>
                <a:cxn ang="0">
                  <a:pos x="10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" h="22">
                  <a:moveTo>
                    <a:pt x="0" y="0"/>
                  </a:moveTo>
                  <a:lnTo>
                    <a:pt x="0" y="22"/>
                  </a:lnTo>
                  <a:lnTo>
                    <a:pt x="0" y="22"/>
                  </a:lnTo>
                  <a:lnTo>
                    <a:pt x="16" y="14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10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7" name="Freeform 33"/>
            <p:cNvSpPr>
              <a:spLocks/>
            </p:cNvSpPr>
            <p:nvPr/>
          </p:nvSpPr>
          <p:spPr bwMode="auto">
            <a:xfrm>
              <a:off x="0" y="84221"/>
              <a:ext cx="192505" cy="288758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0" y="4"/>
                </a:cxn>
                <a:cxn ang="0">
                  <a:pos x="0" y="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24"/>
                </a:cxn>
                <a:cxn ang="0">
                  <a:pos x="18" y="12"/>
                </a:cxn>
                <a:cxn ang="0">
                  <a:pos x="24" y="0"/>
                </a:cxn>
                <a:cxn ang="0">
                  <a:pos x="24" y="0"/>
                </a:cxn>
              </a:cxnLst>
              <a:rect l="0" t="0" r="r" b="b"/>
              <a:pathLst>
                <a:path w="24" h="36">
                  <a:moveTo>
                    <a:pt x="24" y="0"/>
                  </a:moveTo>
                  <a:lnTo>
                    <a:pt x="24" y="0"/>
                  </a:lnTo>
                  <a:lnTo>
                    <a:pt x="10" y="4"/>
                  </a:lnTo>
                  <a:lnTo>
                    <a:pt x="0" y="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24"/>
                  </a:lnTo>
                  <a:lnTo>
                    <a:pt x="18" y="12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8" name="Freeform 34"/>
            <p:cNvSpPr>
              <a:spLocks/>
            </p:cNvSpPr>
            <p:nvPr/>
          </p:nvSpPr>
          <p:spPr bwMode="auto">
            <a:xfrm>
              <a:off x="0" y="-846221"/>
              <a:ext cx="433137" cy="689811"/>
            </a:xfrm>
            <a:custGeom>
              <a:avLst/>
              <a:gdLst/>
              <a:ahLst/>
              <a:cxnLst>
                <a:cxn ang="0">
                  <a:pos x="18" y="54"/>
                </a:cxn>
                <a:cxn ang="0">
                  <a:pos x="18" y="54"/>
                </a:cxn>
                <a:cxn ang="0">
                  <a:pos x="28" y="66"/>
                </a:cxn>
                <a:cxn ang="0">
                  <a:pos x="36" y="76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46" y="66"/>
                </a:cxn>
                <a:cxn ang="0">
                  <a:pos x="48" y="46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54" y="22"/>
                </a:cxn>
                <a:cxn ang="0">
                  <a:pos x="54" y="18"/>
                </a:cxn>
                <a:cxn ang="0">
                  <a:pos x="52" y="12"/>
                </a:cxn>
                <a:cxn ang="0">
                  <a:pos x="48" y="8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2" y="8"/>
                </a:cxn>
                <a:cxn ang="0">
                  <a:pos x="10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0" y="18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4" y="82"/>
                </a:cxn>
                <a:cxn ang="0">
                  <a:pos x="32" y="86"/>
                </a:cxn>
                <a:cxn ang="0">
                  <a:pos x="32" y="86"/>
                </a:cxn>
                <a:cxn ang="0">
                  <a:pos x="26" y="78"/>
                </a:cxn>
                <a:cxn ang="0">
                  <a:pos x="20" y="68"/>
                </a:cxn>
                <a:cxn ang="0">
                  <a:pos x="18" y="54"/>
                </a:cxn>
                <a:cxn ang="0">
                  <a:pos x="18" y="54"/>
                </a:cxn>
              </a:cxnLst>
              <a:rect l="0" t="0" r="r" b="b"/>
              <a:pathLst>
                <a:path w="54" h="86">
                  <a:moveTo>
                    <a:pt x="18" y="54"/>
                  </a:moveTo>
                  <a:lnTo>
                    <a:pt x="18" y="54"/>
                  </a:lnTo>
                  <a:lnTo>
                    <a:pt x="28" y="66"/>
                  </a:lnTo>
                  <a:lnTo>
                    <a:pt x="36" y="76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46" y="66"/>
                  </a:lnTo>
                  <a:lnTo>
                    <a:pt x="48" y="46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4" y="22"/>
                  </a:lnTo>
                  <a:lnTo>
                    <a:pt x="54" y="18"/>
                  </a:lnTo>
                  <a:lnTo>
                    <a:pt x="52" y="12"/>
                  </a:lnTo>
                  <a:lnTo>
                    <a:pt x="48" y="8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2" y="8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0" y="18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4" y="82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26" y="78"/>
                  </a:lnTo>
                  <a:lnTo>
                    <a:pt x="20" y="68"/>
                  </a:lnTo>
                  <a:lnTo>
                    <a:pt x="18" y="54"/>
                  </a:lnTo>
                  <a:lnTo>
                    <a:pt x="18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9" name="Freeform 35"/>
            <p:cNvSpPr>
              <a:spLocks/>
            </p:cNvSpPr>
            <p:nvPr/>
          </p:nvSpPr>
          <p:spPr bwMode="auto">
            <a:xfrm>
              <a:off x="256674" y="-60158"/>
              <a:ext cx="144379" cy="160421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2" y="20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18" h="20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0" name="Freeform 36"/>
            <p:cNvSpPr>
              <a:spLocks/>
            </p:cNvSpPr>
            <p:nvPr/>
          </p:nvSpPr>
          <p:spPr bwMode="auto">
            <a:xfrm>
              <a:off x="5743074" y="6067926"/>
              <a:ext cx="962526" cy="978568"/>
            </a:xfrm>
            <a:custGeom>
              <a:avLst/>
              <a:gdLst/>
              <a:ahLst/>
              <a:cxnLst>
                <a:cxn ang="0">
                  <a:pos x="84" y="46"/>
                </a:cxn>
                <a:cxn ang="0">
                  <a:pos x="84" y="46"/>
                </a:cxn>
                <a:cxn ang="0">
                  <a:pos x="86" y="40"/>
                </a:cxn>
                <a:cxn ang="0">
                  <a:pos x="86" y="24"/>
                </a:cxn>
                <a:cxn ang="0">
                  <a:pos x="84" y="16"/>
                </a:cxn>
                <a:cxn ang="0">
                  <a:pos x="80" y="8"/>
                </a:cxn>
                <a:cxn ang="0">
                  <a:pos x="72" y="2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48" y="0"/>
                </a:cxn>
                <a:cxn ang="0">
                  <a:pos x="36" y="2"/>
                </a:cxn>
                <a:cxn ang="0">
                  <a:pos x="24" y="6"/>
                </a:cxn>
                <a:cxn ang="0">
                  <a:pos x="14" y="14"/>
                </a:cxn>
                <a:cxn ang="0">
                  <a:pos x="10" y="20"/>
                </a:cxn>
                <a:cxn ang="0">
                  <a:pos x="6" y="28"/>
                </a:cxn>
                <a:cxn ang="0">
                  <a:pos x="2" y="48"/>
                </a:cxn>
                <a:cxn ang="0">
                  <a:pos x="0" y="74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4" y="102"/>
                </a:cxn>
                <a:cxn ang="0">
                  <a:pos x="14" y="90"/>
                </a:cxn>
                <a:cxn ang="0">
                  <a:pos x="20" y="84"/>
                </a:cxn>
                <a:cxn ang="0">
                  <a:pos x="26" y="78"/>
                </a:cxn>
                <a:cxn ang="0">
                  <a:pos x="36" y="74"/>
                </a:cxn>
                <a:cxn ang="0">
                  <a:pos x="44" y="72"/>
                </a:cxn>
                <a:cxn ang="0">
                  <a:pos x="44" y="72"/>
                </a:cxn>
                <a:cxn ang="0">
                  <a:pos x="40" y="74"/>
                </a:cxn>
                <a:cxn ang="0">
                  <a:pos x="28" y="84"/>
                </a:cxn>
                <a:cxn ang="0">
                  <a:pos x="22" y="90"/>
                </a:cxn>
                <a:cxn ang="0">
                  <a:pos x="16" y="100"/>
                </a:cxn>
                <a:cxn ang="0">
                  <a:pos x="12" y="110"/>
                </a:cxn>
                <a:cxn ang="0">
                  <a:pos x="10" y="122"/>
                </a:cxn>
                <a:cxn ang="0">
                  <a:pos x="10" y="122"/>
                </a:cxn>
                <a:cxn ang="0">
                  <a:pos x="24" y="120"/>
                </a:cxn>
                <a:cxn ang="0">
                  <a:pos x="44" y="118"/>
                </a:cxn>
                <a:cxn ang="0">
                  <a:pos x="70" y="118"/>
                </a:cxn>
                <a:cxn ang="0">
                  <a:pos x="70" y="118"/>
                </a:cxn>
                <a:cxn ang="0">
                  <a:pos x="84" y="116"/>
                </a:cxn>
                <a:cxn ang="0">
                  <a:pos x="96" y="110"/>
                </a:cxn>
                <a:cxn ang="0">
                  <a:pos x="104" y="104"/>
                </a:cxn>
                <a:cxn ang="0">
                  <a:pos x="112" y="96"/>
                </a:cxn>
                <a:cxn ang="0">
                  <a:pos x="118" y="86"/>
                </a:cxn>
                <a:cxn ang="0">
                  <a:pos x="120" y="76"/>
                </a:cxn>
                <a:cxn ang="0">
                  <a:pos x="120" y="68"/>
                </a:cxn>
                <a:cxn ang="0">
                  <a:pos x="118" y="62"/>
                </a:cxn>
                <a:cxn ang="0">
                  <a:pos x="118" y="62"/>
                </a:cxn>
                <a:cxn ang="0">
                  <a:pos x="112" y="56"/>
                </a:cxn>
                <a:cxn ang="0">
                  <a:pos x="106" y="52"/>
                </a:cxn>
                <a:cxn ang="0">
                  <a:pos x="96" y="48"/>
                </a:cxn>
                <a:cxn ang="0">
                  <a:pos x="88" y="46"/>
                </a:cxn>
                <a:cxn ang="0">
                  <a:pos x="84" y="46"/>
                </a:cxn>
                <a:cxn ang="0">
                  <a:pos x="84" y="46"/>
                </a:cxn>
              </a:cxnLst>
              <a:rect l="0" t="0" r="r" b="b"/>
              <a:pathLst>
                <a:path w="120" h="122">
                  <a:moveTo>
                    <a:pt x="84" y="46"/>
                  </a:moveTo>
                  <a:lnTo>
                    <a:pt x="84" y="46"/>
                  </a:lnTo>
                  <a:lnTo>
                    <a:pt x="86" y="40"/>
                  </a:lnTo>
                  <a:lnTo>
                    <a:pt x="86" y="24"/>
                  </a:lnTo>
                  <a:lnTo>
                    <a:pt x="84" y="16"/>
                  </a:lnTo>
                  <a:lnTo>
                    <a:pt x="80" y="8"/>
                  </a:lnTo>
                  <a:lnTo>
                    <a:pt x="72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48" y="0"/>
                  </a:lnTo>
                  <a:lnTo>
                    <a:pt x="36" y="2"/>
                  </a:lnTo>
                  <a:lnTo>
                    <a:pt x="24" y="6"/>
                  </a:lnTo>
                  <a:lnTo>
                    <a:pt x="14" y="14"/>
                  </a:lnTo>
                  <a:lnTo>
                    <a:pt x="10" y="20"/>
                  </a:lnTo>
                  <a:lnTo>
                    <a:pt x="6" y="28"/>
                  </a:lnTo>
                  <a:lnTo>
                    <a:pt x="2" y="48"/>
                  </a:lnTo>
                  <a:lnTo>
                    <a:pt x="0" y="74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4" y="102"/>
                  </a:lnTo>
                  <a:lnTo>
                    <a:pt x="14" y="90"/>
                  </a:lnTo>
                  <a:lnTo>
                    <a:pt x="20" y="84"/>
                  </a:lnTo>
                  <a:lnTo>
                    <a:pt x="26" y="78"/>
                  </a:lnTo>
                  <a:lnTo>
                    <a:pt x="36" y="74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0" y="74"/>
                  </a:lnTo>
                  <a:lnTo>
                    <a:pt x="28" y="84"/>
                  </a:lnTo>
                  <a:lnTo>
                    <a:pt x="22" y="90"/>
                  </a:lnTo>
                  <a:lnTo>
                    <a:pt x="16" y="100"/>
                  </a:lnTo>
                  <a:lnTo>
                    <a:pt x="12" y="110"/>
                  </a:lnTo>
                  <a:lnTo>
                    <a:pt x="10" y="122"/>
                  </a:lnTo>
                  <a:lnTo>
                    <a:pt x="10" y="122"/>
                  </a:lnTo>
                  <a:lnTo>
                    <a:pt x="24" y="120"/>
                  </a:lnTo>
                  <a:lnTo>
                    <a:pt x="44" y="118"/>
                  </a:lnTo>
                  <a:lnTo>
                    <a:pt x="70" y="118"/>
                  </a:lnTo>
                  <a:lnTo>
                    <a:pt x="70" y="118"/>
                  </a:lnTo>
                  <a:lnTo>
                    <a:pt x="84" y="116"/>
                  </a:lnTo>
                  <a:lnTo>
                    <a:pt x="96" y="110"/>
                  </a:lnTo>
                  <a:lnTo>
                    <a:pt x="104" y="104"/>
                  </a:lnTo>
                  <a:lnTo>
                    <a:pt x="112" y="96"/>
                  </a:lnTo>
                  <a:lnTo>
                    <a:pt x="118" y="86"/>
                  </a:lnTo>
                  <a:lnTo>
                    <a:pt x="120" y="76"/>
                  </a:lnTo>
                  <a:lnTo>
                    <a:pt x="120" y="68"/>
                  </a:lnTo>
                  <a:lnTo>
                    <a:pt x="118" y="62"/>
                  </a:lnTo>
                  <a:lnTo>
                    <a:pt x="118" y="62"/>
                  </a:lnTo>
                  <a:lnTo>
                    <a:pt x="112" y="56"/>
                  </a:lnTo>
                  <a:lnTo>
                    <a:pt x="106" y="52"/>
                  </a:lnTo>
                  <a:lnTo>
                    <a:pt x="96" y="48"/>
                  </a:lnTo>
                  <a:lnTo>
                    <a:pt x="88" y="46"/>
                  </a:lnTo>
                  <a:lnTo>
                    <a:pt x="84" y="46"/>
                  </a:lnTo>
                  <a:lnTo>
                    <a:pt x="84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1" name="Freeform 37"/>
            <p:cNvSpPr>
              <a:spLocks/>
            </p:cNvSpPr>
            <p:nvPr/>
          </p:nvSpPr>
          <p:spPr bwMode="auto">
            <a:xfrm>
              <a:off x="5759116" y="7078579"/>
              <a:ext cx="1010653" cy="770021"/>
            </a:xfrm>
            <a:custGeom>
              <a:avLst/>
              <a:gdLst/>
              <a:ahLst/>
              <a:cxnLst>
                <a:cxn ang="0">
                  <a:pos x="120" y="22"/>
                </a:cxn>
                <a:cxn ang="0">
                  <a:pos x="120" y="22"/>
                </a:cxn>
                <a:cxn ang="0">
                  <a:pos x="112" y="14"/>
                </a:cxn>
                <a:cxn ang="0">
                  <a:pos x="106" y="8"/>
                </a:cxn>
                <a:cxn ang="0">
                  <a:pos x="96" y="4"/>
                </a:cxn>
                <a:cxn ang="0">
                  <a:pos x="88" y="2"/>
                </a:cxn>
                <a:cxn ang="0">
                  <a:pos x="70" y="0"/>
                </a:cxn>
                <a:cxn ang="0">
                  <a:pos x="50" y="2"/>
                </a:cxn>
                <a:cxn ang="0">
                  <a:pos x="34" y="4"/>
                </a:cxn>
                <a:cxn ang="0">
                  <a:pos x="20" y="8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16"/>
                </a:cxn>
                <a:cxn ang="0">
                  <a:pos x="34" y="20"/>
                </a:cxn>
                <a:cxn ang="0">
                  <a:pos x="44" y="24"/>
                </a:cxn>
                <a:cxn ang="0">
                  <a:pos x="52" y="30"/>
                </a:cxn>
                <a:cxn ang="0">
                  <a:pos x="62" y="42"/>
                </a:cxn>
                <a:cxn ang="0">
                  <a:pos x="66" y="46"/>
                </a:cxn>
                <a:cxn ang="0">
                  <a:pos x="66" y="46"/>
                </a:cxn>
                <a:cxn ang="0">
                  <a:pos x="56" y="40"/>
                </a:cxn>
                <a:cxn ang="0">
                  <a:pos x="46" y="34"/>
                </a:cxn>
                <a:cxn ang="0">
                  <a:pos x="24" y="28"/>
                </a:cxn>
                <a:cxn ang="0">
                  <a:pos x="6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6" y="28"/>
                </a:cxn>
                <a:cxn ang="0">
                  <a:pos x="14" y="36"/>
                </a:cxn>
                <a:cxn ang="0">
                  <a:pos x="18" y="44"/>
                </a:cxn>
                <a:cxn ang="0">
                  <a:pos x="24" y="54"/>
                </a:cxn>
                <a:cxn ang="0">
                  <a:pos x="40" y="96"/>
                </a:cxn>
                <a:cxn ang="0">
                  <a:pos x="102" y="96"/>
                </a:cxn>
                <a:cxn ang="0">
                  <a:pos x="102" y="96"/>
                </a:cxn>
                <a:cxn ang="0">
                  <a:pos x="100" y="88"/>
                </a:cxn>
                <a:cxn ang="0">
                  <a:pos x="98" y="78"/>
                </a:cxn>
                <a:cxn ang="0">
                  <a:pos x="94" y="70"/>
                </a:cxn>
                <a:cxn ang="0">
                  <a:pos x="94" y="70"/>
                </a:cxn>
                <a:cxn ang="0">
                  <a:pos x="100" y="72"/>
                </a:cxn>
                <a:cxn ang="0">
                  <a:pos x="108" y="70"/>
                </a:cxn>
                <a:cxn ang="0">
                  <a:pos x="114" y="66"/>
                </a:cxn>
                <a:cxn ang="0">
                  <a:pos x="120" y="60"/>
                </a:cxn>
                <a:cxn ang="0">
                  <a:pos x="124" y="52"/>
                </a:cxn>
                <a:cxn ang="0">
                  <a:pos x="126" y="42"/>
                </a:cxn>
                <a:cxn ang="0">
                  <a:pos x="126" y="32"/>
                </a:cxn>
                <a:cxn ang="0">
                  <a:pos x="120" y="22"/>
                </a:cxn>
                <a:cxn ang="0">
                  <a:pos x="120" y="22"/>
                </a:cxn>
              </a:cxnLst>
              <a:rect l="0" t="0" r="r" b="b"/>
              <a:pathLst>
                <a:path w="126" h="96">
                  <a:moveTo>
                    <a:pt x="120" y="22"/>
                  </a:moveTo>
                  <a:lnTo>
                    <a:pt x="120" y="22"/>
                  </a:lnTo>
                  <a:lnTo>
                    <a:pt x="112" y="14"/>
                  </a:lnTo>
                  <a:lnTo>
                    <a:pt x="106" y="8"/>
                  </a:lnTo>
                  <a:lnTo>
                    <a:pt x="96" y="4"/>
                  </a:lnTo>
                  <a:lnTo>
                    <a:pt x="88" y="2"/>
                  </a:lnTo>
                  <a:lnTo>
                    <a:pt x="70" y="0"/>
                  </a:lnTo>
                  <a:lnTo>
                    <a:pt x="50" y="2"/>
                  </a:lnTo>
                  <a:lnTo>
                    <a:pt x="34" y="4"/>
                  </a:lnTo>
                  <a:lnTo>
                    <a:pt x="20" y="8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16"/>
                  </a:lnTo>
                  <a:lnTo>
                    <a:pt x="34" y="20"/>
                  </a:lnTo>
                  <a:lnTo>
                    <a:pt x="44" y="24"/>
                  </a:lnTo>
                  <a:lnTo>
                    <a:pt x="52" y="30"/>
                  </a:lnTo>
                  <a:lnTo>
                    <a:pt x="62" y="42"/>
                  </a:lnTo>
                  <a:lnTo>
                    <a:pt x="66" y="46"/>
                  </a:lnTo>
                  <a:lnTo>
                    <a:pt x="66" y="46"/>
                  </a:lnTo>
                  <a:lnTo>
                    <a:pt x="56" y="40"/>
                  </a:lnTo>
                  <a:lnTo>
                    <a:pt x="46" y="34"/>
                  </a:lnTo>
                  <a:lnTo>
                    <a:pt x="24" y="28"/>
                  </a:lnTo>
                  <a:lnTo>
                    <a:pt x="6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6" y="28"/>
                  </a:lnTo>
                  <a:lnTo>
                    <a:pt x="14" y="36"/>
                  </a:lnTo>
                  <a:lnTo>
                    <a:pt x="18" y="44"/>
                  </a:lnTo>
                  <a:lnTo>
                    <a:pt x="24" y="54"/>
                  </a:lnTo>
                  <a:lnTo>
                    <a:pt x="40" y="96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00" y="88"/>
                  </a:lnTo>
                  <a:lnTo>
                    <a:pt x="98" y="78"/>
                  </a:lnTo>
                  <a:lnTo>
                    <a:pt x="94" y="70"/>
                  </a:lnTo>
                  <a:lnTo>
                    <a:pt x="94" y="70"/>
                  </a:lnTo>
                  <a:lnTo>
                    <a:pt x="100" y="72"/>
                  </a:lnTo>
                  <a:lnTo>
                    <a:pt x="108" y="70"/>
                  </a:lnTo>
                  <a:lnTo>
                    <a:pt x="114" y="66"/>
                  </a:lnTo>
                  <a:lnTo>
                    <a:pt x="120" y="60"/>
                  </a:lnTo>
                  <a:lnTo>
                    <a:pt x="124" y="52"/>
                  </a:lnTo>
                  <a:lnTo>
                    <a:pt x="126" y="42"/>
                  </a:lnTo>
                  <a:lnTo>
                    <a:pt x="126" y="32"/>
                  </a:lnTo>
                  <a:lnTo>
                    <a:pt x="120" y="22"/>
                  </a:lnTo>
                  <a:lnTo>
                    <a:pt x="12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2" name="Freeform 38"/>
            <p:cNvSpPr>
              <a:spLocks/>
            </p:cNvSpPr>
            <p:nvPr/>
          </p:nvSpPr>
          <p:spPr bwMode="auto">
            <a:xfrm>
              <a:off x="5021179" y="7335253"/>
              <a:ext cx="930442" cy="513347"/>
            </a:xfrm>
            <a:custGeom>
              <a:avLst/>
              <a:gdLst/>
              <a:ahLst/>
              <a:cxnLst>
                <a:cxn ang="0">
                  <a:pos x="82" y="6"/>
                </a:cxn>
                <a:cxn ang="0">
                  <a:pos x="82" y="6"/>
                </a:cxn>
                <a:cxn ang="0">
                  <a:pos x="82" y="18"/>
                </a:cxn>
                <a:cxn ang="0">
                  <a:pos x="80" y="30"/>
                </a:cxn>
                <a:cxn ang="0">
                  <a:pos x="76" y="46"/>
                </a:cxn>
                <a:cxn ang="0">
                  <a:pos x="70" y="54"/>
                </a:cxn>
                <a:cxn ang="0">
                  <a:pos x="68" y="58"/>
                </a:cxn>
                <a:cxn ang="0">
                  <a:pos x="68" y="58"/>
                </a:cxn>
                <a:cxn ang="0">
                  <a:pos x="72" y="48"/>
                </a:cxn>
                <a:cxn ang="0">
                  <a:pos x="72" y="36"/>
                </a:cxn>
                <a:cxn ang="0">
                  <a:pos x="70" y="18"/>
                </a:cxn>
                <a:cxn ang="0">
                  <a:pos x="68" y="4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62" y="8"/>
                </a:cxn>
                <a:cxn ang="0">
                  <a:pos x="54" y="16"/>
                </a:cxn>
                <a:cxn ang="0">
                  <a:pos x="46" y="24"/>
                </a:cxn>
                <a:cxn ang="0">
                  <a:pos x="36" y="30"/>
                </a:cxn>
                <a:cxn ang="0">
                  <a:pos x="14" y="46"/>
                </a:cxn>
                <a:cxn ang="0">
                  <a:pos x="6" y="54"/>
                </a:cxn>
                <a:cxn ang="0">
                  <a:pos x="0" y="64"/>
                </a:cxn>
                <a:cxn ang="0">
                  <a:pos x="116" y="64"/>
                </a:cxn>
                <a:cxn ang="0">
                  <a:pos x="116" y="64"/>
                </a:cxn>
                <a:cxn ang="0">
                  <a:pos x="112" y="50"/>
                </a:cxn>
                <a:cxn ang="0">
                  <a:pos x="106" y="36"/>
                </a:cxn>
                <a:cxn ang="0">
                  <a:pos x="100" y="26"/>
                </a:cxn>
                <a:cxn ang="0">
                  <a:pos x="94" y="18"/>
                </a:cxn>
                <a:cxn ang="0">
                  <a:pos x="86" y="8"/>
                </a:cxn>
                <a:cxn ang="0">
                  <a:pos x="82" y="6"/>
                </a:cxn>
                <a:cxn ang="0">
                  <a:pos x="82" y="6"/>
                </a:cxn>
              </a:cxnLst>
              <a:rect l="0" t="0" r="r" b="b"/>
              <a:pathLst>
                <a:path w="116" h="64">
                  <a:moveTo>
                    <a:pt x="82" y="6"/>
                  </a:moveTo>
                  <a:lnTo>
                    <a:pt x="82" y="6"/>
                  </a:lnTo>
                  <a:lnTo>
                    <a:pt x="82" y="18"/>
                  </a:lnTo>
                  <a:lnTo>
                    <a:pt x="80" y="30"/>
                  </a:lnTo>
                  <a:lnTo>
                    <a:pt x="76" y="46"/>
                  </a:lnTo>
                  <a:lnTo>
                    <a:pt x="70" y="54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72" y="48"/>
                  </a:lnTo>
                  <a:lnTo>
                    <a:pt x="72" y="36"/>
                  </a:lnTo>
                  <a:lnTo>
                    <a:pt x="70" y="18"/>
                  </a:lnTo>
                  <a:lnTo>
                    <a:pt x="68" y="4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4" y="16"/>
                  </a:lnTo>
                  <a:lnTo>
                    <a:pt x="46" y="24"/>
                  </a:lnTo>
                  <a:lnTo>
                    <a:pt x="36" y="30"/>
                  </a:lnTo>
                  <a:lnTo>
                    <a:pt x="14" y="46"/>
                  </a:lnTo>
                  <a:lnTo>
                    <a:pt x="6" y="54"/>
                  </a:lnTo>
                  <a:lnTo>
                    <a:pt x="0" y="64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12" y="50"/>
                  </a:lnTo>
                  <a:lnTo>
                    <a:pt x="106" y="36"/>
                  </a:lnTo>
                  <a:lnTo>
                    <a:pt x="100" y="26"/>
                  </a:lnTo>
                  <a:lnTo>
                    <a:pt x="94" y="18"/>
                  </a:lnTo>
                  <a:lnTo>
                    <a:pt x="86" y="8"/>
                  </a:lnTo>
                  <a:lnTo>
                    <a:pt x="82" y="6"/>
                  </a:lnTo>
                  <a:lnTo>
                    <a:pt x="8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3" name="Freeform 39"/>
            <p:cNvSpPr>
              <a:spLocks/>
            </p:cNvSpPr>
            <p:nvPr/>
          </p:nvSpPr>
          <p:spPr bwMode="auto">
            <a:xfrm>
              <a:off x="4363453" y="6741695"/>
              <a:ext cx="1010653" cy="1058779"/>
            </a:xfrm>
            <a:custGeom>
              <a:avLst/>
              <a:gdLst/>
              <a:ahLst/>
              <a:cxnLst>
                <a:cxn ang="0">
                  <a:pos x="66" y="66"/>
                </a:cxn>
                <a:cxn ang="0">
                  <a:pos x="66" y="66"/>
                </a:cxn>
                <a:cxn ang="0">
                  <a:pos x="74" y="66"/>
                </a:cxn>
                <a:cxn ang="0">
                  <a:pos x="84" y="62"/>
                </a:cxn>
                <a:cxn ang="0">
                  <a:pos x="104" y="52"/>
                </a:cxn>
                <a:cxn ang="0">
                  <a:pos x="124" y="40"/>
                </a:cxn>
                <a:cxn ang="0">
                  <a:pos x="124" y="40"/>
                </a:cxn>
                <a:cxn ang="0">
                  <a:pos x="116" y="38"/>
                </a:cxn>
                <a:cxn ang="0">
                  <a:pos x="108" y="36"/>
                </a:cxn>
                <a:cxn ang="0">
                  <a:pos x="92" y="30"/>
                </a:cxn>
                <a:cxn ang="0">
                  <a:pos x="62" y="10"/>
                </a:cxn>
                <a:cxn ang="0">
                  <a:pos x="48" y="4"/>
                </a:cxn>
                <a:cxn ang="0">
                  <a:pos x="40" y="2"/>
                </a:cxn>
                <a:cxn ang="0">
                  <a:pos x="34" y="0"/>
                </a:cxn>
                <a:cxn ang="0">
                  <a:pos x="26" y="2"/>
                </a:cxn>
                <a:cxn ang="0">
                  <a:pos x="20" y="4"/>
                </a:cxn>
                <a:cxn ang="0">
                  <a:pos x="14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28"/>
                </a:cxn>
                <a:cxn ang="0">
                  <a:pos x="0" y="38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14" y="66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10" y="80"/>
                </a:cxn>
                <a:cxn ang="0">
                  <a:pos x="6" y="92"/>
                </a:cxn>
                <a:cxn ang="0">
                  <a:pos x="8" y="102"/>
                </a:cxn>
                <a:cxn ang="0">
                  <a:pos x="12" y="112"/>
                </a:cxn>
                <a:cxn ang="0">
                  <a:pos x="20" y="122"/>
                </a:cxn>
                <a:cxn ang="0">
                  <a:pos x="30" y="128"/>
                </a:cxn>
                <a:cxn ang="0">
                  <a:pos x="42" y="132"/>
                </a:cxn>
                <a:cxn ang="0">
                  <a:pos x="58" y="132"/>
                </a:cxn>
                <a:cxn ang="0">
                  <a:pos x="58" y="132"/>
                </a:cxn>
                <a:cxn ang="0">
                  <a:pos x="66" y="130"/>
                </a:cxn>
                <a:cxn ang="0">
                  <a:pos x="72" y="126"/>
                </a:cxn>
                <a:cxn ang="0">
                  <a:pos x="86" y="118"/>
                </a:cxn>
                <a:cxn ang="0">
                  <a:pos x="98" y="106"/>
                </a:cxn>
                <a:cxn ang="0">
                  <a:pos x="108" y="92"/>
                </a:cxn>
                <a:cxn ang="0">
                  <a:pos x="120" y="68"/>
                </a:cxn>
                <a:cxn ang="0">
                  <a:pos x="126" y="58"/>
                </a:cxn>
                <a:cxn ang="0">
                  <a:pos x="126" y="58"/>
                </a:cxn>
                <a:cxn ang="0">
                  <a:pos x="112" y="62"/>
                </a:cxn>
                <a:cxn ang="0">
                  <a:pos x="100" y="66"/>
                </a:cxn>
                <a:cxn ang="0">
                  <a:pos x="82" y="68"/>
                </a:cxn>
                <a:cxn ang="0">
                  <a:pos x="70" y="68"/>
                </a:cxn>
                <a:cxn ang="0">
                  <a:pos x="66" y="66"/>
                </a:cxn>
                <a:cxn ang="0">
                  <a:pos x="66" y="66"/>
                </a:cxn>
              </a:cxnLst>
              <a:rect l="0" t="0" r="r" b="b"/>
              <a:pathLst>
                <a:path w="126" h="132">
                  <a:moveTo>
                    <a:pt x="66" y="66"/>
                  </a:moveTo>
                  <a:lnTo>
                    <a:pt x="66" y="66"/>
                  </a:lnTo>
                  <a:lnTo>
                    <a:pt x="74" y="66"/>
                  </a:lnTo>
                  <a:lnTo>
                    <a:pt x="84" y="62"/>
                  </a:lnTo>
                  <a:lnTo>
                    <a:pt x="104" y="52"/>
                  </a:lnTo>
                  <a:lnTo>
                    <a:pt x="124" y="40"/>
                  </a:lnTo>
                  <a:lnTo>
                    <a:pt x="124" y="40"/>
                  </a:lnTo>
                  <a:lnTo>
                    <a:pt x="116" y="38"/>
                  </a:lnTo>
                  <a:lnTo>
                    <a:pt x="108" y="36"/>
                  </a:lnTo>
                  <a:lnTo>
                    <a:pt x="92" y="30"/>
                  </a:lnTo>
                  <a:lnTo>
                    <a:pt x="62" y="10"/>
                  </a:lnTo>
                  <a:lnTo>
                    <a:pt x="48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6" y="2"/>
                  </a:lnTo>
                  <a:lnTo>
                    <a:pt x="20" y="4"/>
                  </a:lnTo>
                  <a:lnTo>
                    <a:pt x="14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28"/>
                  </a:lnTo>
                  <a:lnTo>
                    <a:pt x="0" y="38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14" y="66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0" y="80"/>
                  </a:lnTo>
                  <a:lnTo>
                    <a:pt x="6" y="92"/>
                  </a:lnTo>
                  <a:lnTo>
                    <a:pt x="8" y="102"/>
                  </a:lnTo>
                  <a:lnTo>
                    <a:pt x="12" y="112"/>
                  </a:lnTo>
                  <a:lnTo>
                    <a:pt x="20" y="122"/>
                  </a:lnTo>
                  <a:lnTo>
                    <a:pt x="30" y="128"/>
                  </a:lnTo>
                  <a:lnTo>
                    <a:pt x="42" y="132"/>
                  </a:lnTo>
                  <a:lnTo>
                    <a:pt x="58" y="132"/>
                  </a:lnTo>
                  <a:lnTo>
                    <a:pt x="58" y="132"/>
                  </a:lnTo>
                  <a:lnTo>
                    <a:pt x="66" y="130"/>
                  </a:lnTo>
                  <a:lnTo>
                    <a:pt x="72" y="126"/>
                  </a:lnTo>
                  <a:lnTo>
                    <a:pt x="86" y="118"/>
                  </a:lnTo>
                  <a:lnTo>
                    <a:pt x="98" y="106"/>
                  </a:lnTo>
                  <a:lnTo>
                    <a:pt x="108" y="92"/>
                  </a:lnTo>
                  <a:lnTo>
                    <a:pt x="120" y="68"/>
                  </a:lnTo>
                  <a:lnTo>
                    <a:pt x="126" y="58"/>
                  </a:lnTo>
                  <a:lnTo>
                    <a:pt x="126" y="58"/>
                  </a:lnTo>
                  <a:lnTo>
                    <a:pt x="112" y="62"/>
                  </a:lnTo>
                  <a:lnTo>
                    <a:pt x="100" y="66"/>
                  </a:lnTo>
                  <a:lnTo>
                    <a:pt x="82" y="68"/>
                  </a:lnTo>
                  <a:lnTo>
                    <a:pt x="70" y="68"/>
                  </a:lnTo>
                  <a:lnTo>
                    <a:pt x="66" y="66"/>
                  </a:lnTo>
                  <a:lnTo>
                    <a:pt x="6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4" name="Freeform 40"/>
            <p:cNvSpPr>
              <a:spLocks/>
            </p:cNvSpPr>
            <p:nvPr/>
          </p:nvSpPr>
          <p:spPr bwMode="auto">
            <a:xfrm>
              <a:off x="4796589" y="5811253"/>
              <a:ext cx="930442" cy="1042737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80" y="0"/>
                </a:cxn>
                <a:cxn ang="0">
                  <a:pos x="72" y="0"/>
                </a:cxn>
                <a:cxn ang="0">
                  <a:pos x="66" y="4"/>
                </a:cxn>
                <a:cxn ang="0">
                  <a:pos x="60" y="8"/>
                </a:cxn>
                <a:cxn ang="0">
                  <a:pos x="56" y="14"/>
                </a:cxn>
                <a:cxn ang="0">
                  <a:pos x="50" y="22"/>
                </a:cxn>
                <a:cxn ang="0">
                  <a:pos x="50" y="28"/>
                </a:cxn>
                <a:cxn ang="0">
                  <a:pos x="50" y="28"/>
                </a:cxn>
                <a:cxn ang="0">
                  <a:pos x="42" y="28"/>
                </a:cxn>
                <a:cxn ang="0">
                  <a:pos x="28" y="28"/>
                </a:cxn>
                <a:cxn ang="0">
                  <a:pos x="20" y="30"/>
                </a:cxn>
                <a:cxn ang="0">
                  <a:pos x="12" y="34"/>
                </a:cxn>
                <a:cxn ang="0">
                  <a:pos x="6" y="40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0" y="60"/>
                </a:cxn>
                <a:cxn ang="0">
                  <a:pos x="0" y="72"/>
                </a:cxn>
                <a:cxn ang="0">
                  <a:pos x="4" y="84"/>
                </a:cxn>
                <a:cxn ang="0">
                  <a:pos x="10" y="96"/>
                </a:cxn>
                <a:cxn ang="0">
                  <a:pos x="20" y="106"/>
                </a:cxn>
                <a:cxn ang="0">
                  <a:pos x="36" y="114"/>
                </a:cxn>
                <a:cxn ang="0">
                  <a:pos x="56" y="122"/>
                </a:cxn>
                <a:cxn ang="0">
                  <a:pos x="84" y="130"/>
                </a:cxn>
                <a:cxn ang="0">
                  <a:pos x="84" y="130"/>
                </a:cxn>
                <a:cxn ang="0">
                  <a:pos x="80" y="126"/>
                </a:cxn>
                <a:cxn ang="0">
                  <a:pos x="74" y="116"/>
                </a:cxn>
                <a:cxn ang="0">
                  <a:pos x="68" y="102"/>
                </a:cxn>
                <a:cxn ang="0">
                  <a:pos x="66" y="92"/>
                </a:cxn>
                <a:cxn ang="0">
                  <a:pos x="64" y="82"/>
                </a:cxn>
                <a:cxn ang="0">
                  <a:pos x="64" y="82"/>
                </a:cxn>
                <a:cxn ang="0">
                  <a:pos x="78" y="100"/>
                </a:cxn>
                <a:cxn ang="0">
                  <a:pos x="90" y="116"/>
                </a:cxn>
                <a:cxn ang="0">
                  <a:pos x="98" y="122"/>
                </a:cxn>
                <a:cxn ang="0">
                  <a:pos x="106" y="128"/>
                </a:cxn>
                <a:cxn ang="0">
                  <a:pos x="106" y="128"/>
                </a:cxn>
                <a:cxn ang="0">
                  <a:pos x="106" y="98"/>
                </a:cxn>
                <a:cxn ang="0">
                  <a:pos x="108" y="70"/>
                </a:cxn>
                <a:cxn ang="0">
                  <a:pos x="112" y="56"/>
                </a:cxn>
                <a:cxn ang="0">
                  <a:pos x="116" y="42"/>
                </a:cxn>
                <a:cxn ang="0">
                  <a:pos x="116" y="42"/>
                </a:cxn>
                <a:cxn ang="0">
                  <a:pos x="116" y="34"/>
                </a:cxn>
                <a:cxn ang="0">
                  <a:pos x="116" y="26"/>
                </a:cxn>
                <a:cxn ang="0">
                  <a:pos x="114" y="18"/>
                </a:cxn>
                <a:cxn ang="0">
                  <a:pos x="110" y="12"/>
                </a:cxn>
                <a:cxn ang="0">
                  <a:pos x="104" y="6"/>
                </a:cxn>
                <a:cxn ang="0">
                  <a:pos x="96" y="2"/>
                </a:cxn>
                <a:cxn ang="0">
                  <a:pos x="88" y="0"/>
                </a:cxn>
                <a:cxn ang="0">
                  <a:pos x="80" y="0"/>
                </a:cxn>
                <a:cxn ang="0">
                  <a:pos x="80" y="0"/>
                </a:cxn>
              </a:cxnLst>
              <a:rect l="0" t="0" r="r" b="b"/>
              <a:pathLst>
                <a:path w="116" h="130">
                  <a:moveTo>
                    <a:pt x="80" y="0"/>
                  </a:moveTo>
                  <a:lnTo>
                    <a:pt x="80" y="0"/>
                  </a:lnTo>
                  <a:lnTo>
                    <a:pt x="72" y="0"/>
                  </a:lnTo>
                  <a:lnTo>
                    <a:pt x="66" y="4"/>
                  </a:lnTo>
                  <a:lnTo>
                    <a:pt x="60" y="8"/>
                  </a:lnTo>
                  <a:lnTo>
                    <a:pt x="56" y="14"/>
                  </a:lnTo>
                  <a:lnTo>
                    <a:pt x="50" y="22"/>
                  </a:lnTo>
                  <a:lnTo>
                    <a:pt x="50" y="28"/>
                  </a:lnTo>
                  <a:lnTo>
                    <a:pt x="50" y="28"/>
                  </a:lnTo>
                  <a:lnTo>
                    <a:pt x="42" y="28"/>
                  </a:lnTo>
                  <a:lnTo>
                    <a:pt x="28" y="28"/>
                  </a:lnTo>
                  <a:lnTo>
                    <a:pt x="20" y="30"/>
                  </a:lnTo>
                  <a:lnTo>
                    <a:pt x="12" y="34"/>
                  </a:lnTo>
                  <a:lnTo>
                    <a:pt x="6" y="4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10" y="96"/>
                  </a:lnTo>
                  <a:lnTo>
                    <a:pt x="20" y="106"/>
                  </a:lnTo>
                  <a:lnTo>
                    <a:pt x="36" y="114"/>
                  </a:lnTo>
                  <a:lnTo>
                    <a:pt x="56" y="122"/>
                  </a:lnTo>
                  <a:lnTo>
                    <a:pt x="84" y="130"/>
                  </a:lnTo>
                  <a:lnTo>
                    <a:pt x="84" y="130"/>
                  </a:lnTo>
                  <a:lnTo>
                    <a:pt x="80" y="126"/>
                  </a:lnTo>
                  <a:lnTo>
                    <a:pt x="74" y="116"/>
                  </a:lnTo>
                  <a:lnTo>
                    <a:pt x="68" y="102"/>
                  </a:lnTo>
                  <a:lnTo>
                    <a:pt x="66" y="92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78" y="100"/>
                  </a:lnTo>
                  <a:lnTo>
                    <a:pt x="90" y="116"/>
                  </a:lnTo>
                  <a:lnTo>
                    <a:pt x="98" y="122"/>
                  </a:lnTo>
                  <a:lnTo>
                    <a:pt x="106" y="128"/>
                  </a:lnTo>
                  <a:lnTo>
                    <a:pt x="106" y="128"/>
                  </a:lnTo>
                  <a:lnTo>
                    <a:pt x="106" y="98"/>
                  </a:lnTo>
                  <a:lnTo>
                    <a:pt x="108" y="70"/>
                  </a:lnTo>
                  <a:lnTo>
                    <a:pt x="112" y="56"/>
                  </a:lnTo>
                  <a:lnTo>
                    <a:pt x="116" y="42"/>
                  </a:lnTo>
                  <a:lnTo>
                    <a:pt x="116" y="42"/>
                  </a:lnTo>
                  <a:lnTo>
                    <a:pt x="116" y="34"/>
                  </a:lnTo>
                  <a:lnTo>
                    <a:pt x="116" y="26"/>
                  </a:lnTo>
                  <a:lnTo>
                    <a:pt x="114" y="18"/>
                  </a:lnTo>
                  <a:lnTo>
                    <a:pt x="110" y="12"/>
                  </a:lnTo>
                  <a:lnTo>
                    <a:pt x="104" y="6"/>
                  </a:lnTo>
                  <a:lnTo>
                    <a:pt x="96" y="2"/>
                  </a:lnTo>
                  <a:lnTo>
                    <a:pt x="88" y="0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5" name="Freeform 41"/>
            <p:cNvSpPr>
              <a:spLocks/>
            </p:cNvSpPr>
            <p:nvPr/>
          </p:nvSpPr>
          <p:spPr bwMode="auto">
            <a:xfrm>
              <a:off x="5470358" y="6982326"/>
              <a:ext cx="224589" cy="256674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8" y="30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20" y="30"/>
                </a:cxn>
                <a:cxn ang="0">
                  <a:pos x="24" y="28"/>
                </a:cxn>
                <a:cxn ang="0">
                  <a:pos x="26" y="22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6" y="10"/>
                </a:cxn>
                <a:cxn ang="0">
                  <a:pos x="24" y="6"/>
                </a:cxn>
                <a:cxn ang="0">
                  <a:pos x="20" y="2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28" h="32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8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0" y="30"/>
                  </a:lnTo>
                  <a:lnTo>
                    <a:pt x="24" y="28"/>
                  </a:lnTo>
                  <a:lnTo>
                    <a:pt x="26" y="22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6" y="10"/>
                  </a:lnTo>
                  <a:lnTo>
                    <a:pt x="24" y="6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6" name="Freeform 42"/>
            <p:cNvSpPr>
              <a:spLocks/>
            </p:cNvSpPr>
            <p:nvPr/>
          </p:nvSpPr>
          <p:spPr bwMode="auto">
            <a:xfrm>
              <a:off x="3192379" y="725905"/>
              <a:ext cx="1042737" cy="1058779"/>
            </a:xfrm>
            <a:custGeom>
              <a:avLst/>
              <a:gdLst/>
              <a:ahLst/>
              <a:cxnLst>
                <a:cxn ang="0">
                  <a:pos x="10" y="132"/>
                </a:cxn>
                <a:cxn ang="0">
                  <a:pos x="10" y="132"/>
                </a:cxn>
                <a:cxn ang="0">
                  <a:pos x="26" y="128"/>
                </a:cxn>
                <a:cxn ang="0">
                  <a:pos x="48" y="126"/>
                </a:cxn>
                <a:cxn ang="0">
                  <a:pos x="74" y="126"/>
                </a:cxn>
                <a:cxn ang="0">
                  <a:pos x="74" y="126"/>
                </a:cxn>
                <a:cxn ang="0">
                  <a:pos x="90" y="124"/>
                </a:cxn>
                <a:cxn ang="0">
                  <a:pos x="102" y="120"/>
                </a:cxn>
                <a:cxn ang="0">
                  <a:pos x="112" y="112"/>
                </a:cxn>
                <a:cxn ang="0">
                  <a:pos x="122" y="102"/>
                </a:cxn>
                <a:cxn ang="0">
                  <a:pos x="126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6" y="66"/>
                </a:cxn>
                <a:cxn ang="0">
                  <a:pos x="126" y="66"/>
                </a:cxn>
                <a:cxn ang="0">
                  <a:pos x="120" y="60"/>
                </a:cxn>
                <a:cxn ang="0">
                  <a:pos x="114" y="56"/>
                </a:cxn>
                <a:cxn ang="0">
                  <a:pos x="104" y="52"/>
                </a:cxn>
                <a:cxn ang="0">
                  <a:pos x="94" y="50"/>
                </a:cxn>
                <a:cxn ang="0">
                  <a:pos x="90" y="50"/>
                </a:cxn>
                <a:cxn ang="0">
                  <a:pos x="90" y="50"/>
                </a:cxn>
                <a:cxn ang="0">
                  <a:pos x="92" y="42"/>
                </a:cxn>
                <a:cxn ang="0">
                  <a:pos x="92" y="34"/>
                </a:cxn>
                <a:cxn ang="0">
                  <a:pos x="92" y="26"/>
                </a:cxn>
                <a:cxn ang="0">
                  <a:pos x="90" y="16"/>
                </a:cxn>
                <a:cxn ang="0">
                  <a:pos x="84" y="8"/>
                </a:cxn>
                <a:cxn ang="0">
                  <a:pos x="78" y="2"/>
                </a:cxn>
                <a:cxn ang="0">
                  <a:pos x="72" y="2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8"/>
                </a:cxn>
                <a:cxn ang="0">
                  <a:pos x="20" y="12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0" y="90"/>
                </a:cxn>
                <a:cxn ang="0">
                  <a:pos x="24" y="98"/>
                </a:cxn>
                <a:cxn ang="0">
                  <a:pos x="18" y="106"/>
                </a:cxn>
                <a:cxn ang="0">
                  <a:pos x="12" y="118"/>
                </a:cxn>
                <a:cxn ang="0">
                  <a:pos x="10" y="132"/>
                </a:cxn>
                <a:cxn ang="0">
                  <a:pos x="10" y="132"/>
                </a:cxn>
              </a:cxnLst>
              <a:rect l="0" t="0" r="r" b="b"/>
              <a:pathLst>
                <a:path w="130" h="132">
                  <a:moveTo>
                    <a:pt x="10" y="132"/>
                  </a:moveTo>
                  <a:lnTo>
                    <a:pt x="10" y="132"/>
                  </a:lnTo>
                  <a:lnTo>
                    <a:pt x="26" y="128"/>
                  </a:lnTo>
                  <a:lnTo>
                    <a:pt x="48" y="126"/>
                  </a:lnTo>
                  <a:lnTo>
                    <a:pt x="74" y="126"/>
                  </a:lnTo>
                  <a:lnTo>
                    <a:pt x="74" y="126"/>
                  </a:lnTo>
                  <a:lnTo>
                    <a:pt x="90" y="124"/>
                  </a:lnTo>
                  <a:lnTo>
                    <a:pt x="102" y="120"/>
                  </a:lnTo>
                  <a:lnTo>
                    <a:pt x="112" y="112"/>
                  </a:lnTo>
                  <a:lnTo>
                    <a:pt x="122" y="102"/>
                  </a:lnTo>
                  <a:lnTo>
                    <a:pt x="126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0" y="60"/>
                  </a:lnTo>
                  <a:lnTo>
                    <a:pt x="114" y="56"/>
                  </a:lnTo>
                  <a:lnTo>
                    <a:pt x="104" y="52"/>
                  </a:lnTo>
                  <a:lnTo>
                    <a:pt x="94" y="50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92" y="42"/>
                  </a:lnTo>
                  <a:lnTo>
                    <a:pt x="92" y="34"/>
                  </a:lnTo>
                  <a:lnTo>
                    <a:pt x="92" y="26"/>
                  </a:lnTo>
                  <a:lnTo>
                    <a:pt x="90" y="16"/>
                  </a:lnTo>
                  <a:lnTo>
                    <a:pt x="84" y="8"/>
                  </a:lnTo>
                  <a:lnTo>
                    <a:pt x="78" y="2"/>
                  </a:lnTo>
                  <a:lnTo>
                    <a:pt x="72" y="2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0" y="90"/>
                  </a:lnTo>
                  <a:lnTo>
                    <a:pt x="24" y="98"/>
                  </a:lnTo>
                  <a:lnTo>
                    <a:pt x="18" y="106"/>
                  </a:lnTo>
                  <a:lnTo>
                    <a:pt x="12" y="118"/>
                  </a:lnTo>
                  <a:lnTo>
                    <a:pt x="10" y="132"/>
                  </a:lnTo>
                  <a:lnTo>
                    <a:pt x="10" y="1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7" name="Freeform 43"/>
            <p:cNvSpPr>
              <a:spLocks/>
            </p:cNvSpPr>
            <p:nvPr/>
          </p:nvSpPr>
          <p:spPr bwMode="auto">
            <a:xfrm>
              <a:off x="3208421" y="1816768"/>
              <a:ext cx="1090863" cy="1074821"/>
            </a:xfrm>
            <a:custGeom>
              <a:avLst/>
              <a:gdLst/>
              <a:ahLst/>
              <a:cxnLst>
                <a:cxn ang="0">
                  <a:pos x="128" y="22"/>
                </a:cxn>
                <a:cxn ang="0">
                  <a:pos x="128" y="22"/>
                </a:cxn>
                <a:cxn ang="0">
                  <a:pos x="134" y="34"/>
                </a:cxn>
                <a:cxn ang="0">
                  <a:pos x="136" y="44"/>
                </a:cxn>
                <a:cxn ang="0">
                  <a:pos x="134" y="54"/>
                </a:cxn>
                <a:cxn ang="0">
                  <a:pos x="130" y="64"/>
                </a:cxn>
                <a:cxn ang="0">
                  <a:pos x="124" y="70"/>
                </a:cxn>
                <a:cxn ang="0">
                  <a:pos x="116" y="76"/>
                </a:cxn>
                <a:cxn ang="0">
                  <a:pos x="108" y="76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04" y="82"/>
                </a:cxn>
                <a:cxn ang="0">
                  <a:pos x="110" y="96"/>
                </a:cxn>
                <a:cxn ang="0">
                  <a:pos x="110" y="106"/>
                </a:cxn>
                <a:cxn ang="0">
                  <a:pos x="108" y="114"/>
                </a:cxn>
                <a:cxn ang="0">
                  <a:pos x="104" y="122"/>
                </a:cxn>
                <a:cxn ang="0">
                  <a:pos x="94" y="130"/>
                </a:cxn>
                <a:cxn ang="0">
                  <a:pos x="94" y="130"/>
                </a:cxn>
                <a:cxn ang="0">
                  <a:pos x="84" y="134"/>
                </a:cxn>
                <a:cxn ang="0">
                  <a:pos x="74" y="134"/>
                </a:cxn>
                <a:cxn ang="0">
                  <a:pos x="66" y="132"/>
                </a:cxn>
                <a:cxn ang="0">
                  <a:pos x="58" y="128"/>
                </a:cxn>
                <a:cxn ang="0">
                  <a:pos x="54" y="122"/>
                </a:cxn>
                <a:cxn ang="0">
                  <a:pos x="48" y="116"/>
                </a:cxn>
                <a:cxn ang="0">
                  <a:pos x="40" y="96"/>
                </a:cxn>
                <a:cxn ang="0">
                  <a:pos x="32" y="74"/>
                </a:cxn>
                <a:cxn ang="0">
                  <a:pos x="24" y="54"/>
                </a:cxn>
                <a:cxn ang="0">
                  <a:pos x="20" y="44"/>
                </a:cxn>
                <a:cxn ang="0">
                  <a:pos x="14" y="36"/>
                </a:cxn>
                <a:cxn ang="0">
                  <a:pos x="8" y="30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26"/>
                </a:cxn>
                <a:cxn ang="0">
                  <a:pos x="26" y="30"/>
                </a:cxn>
                <a:cxn ang="0">
                  <a:pos x="50" y="36"/>
                </a:cxn>
                <a:cxn ang="0">
                  <a:pos x="62" y="42"/>
                </a:cxn>
                <a:cxn ang="0">
                  <a:pos x="70" y="48"/>
                </a:cxn>
                <a:cxn ang="0">
                  <a:pos x="70" y="48"/>
                </a:cxn>
                <a:cxn ang="0">
                  <a:pos x="68" y="44"/>
                </a:cxn>
                <a:cxn ang="0">
                  <a:pos x="56" y="32"/>
                </a:cxn>
                <a:cxn ang="0">
                  <a:pos x="48" y="26"/>
                </a:cxn>
                <a:cxn ang="0">
                  <a:pos x="36" y="20"/>
                </a:cxn>
                <a:cxn ang="0">
                  <a:pos x="22" y="16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8"/>
                </a:cxn>
                <a:cxn ang="0">
                  <a:pos x="36" y="4"/>
                </a:cxn>
                <a:cxn ang="0">
                  <a:pos x="54" y="0"/>
                </a:cxn>
                <a:cxn ang="0">
                  <a:pos x="74" y="0"/>
                </a:cxn>
                <a:cxn ang="0">
                  <a:pos x="94" y="2"/>
                </a:cxn>
                <a:cxn ang="0">
                  <a:pos x="104" y="4"/>
                </a:cxn>
                <a:cxn ang="0">
                  <a:pos x="114" y="8"/>
                </a:cxn>
                <a:cxn ang="0">
                  <a:pos x="122" y="14"/>
                </a:cxn>
                <a:cxn ang="0">
                  <a:pos x="128" y="22"/>
                </a:cxn>
                <a:cxn ang="0">
                  <a:pos x="128" y="22"/>
                </a:cxn>
              </a:cxnLst>
              <a:rect l="0" t="0" r="r" b="b"/>
              <a:pathLst>
                <a:path w="136" h="134">
                  <a:moveTo>
                    <a:pt x="128" y="22"/>
                  </a:moveTo>
                  <a:lnTo>
                    <a:pt x="128" y="22"/>
                  </a:lnTo>
                  <a:lnTo>
                    <a:pt x="134" y="34"/>
                  </a:lnTo>
                  <a:lnTo>
                    <a:pt x="136" y="44"/>
                  </a:lnTo>
                  <a:lnTo>
                    <a:pt x="134" y="54"/>
                  </a:lnTo>
                  <a:lnTo>
                    <a:pt x="130" y="64"/>
                  </a:lnTo>
                  <a:lnTo>
                    <a:pt x="124" y="70"/>
                  </a:lnTo>
                  <a:lnTo>
                    <a:pt x="116" y="76"/>
                  </a:lnTo>
                  <a:lnTo>
                    <a:pt x="108" y="76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04" y="82"/>
                  </a:lnTo>
                  <a:lnTo>
                    <a:pt x="110" y="96"/>
                  </a:lnTo>
                  <a:lnTo>
                    <a:pt x="110" y="106"/>
                  </a:lnTo>
                  <a:lnTo>
                    <a:pt x="108" y="114"/>
                  </a:lnTo>
                  <a:lnTo>
                    <a:pt x="104" y="122"/>
                  </a:lnTo>
                  <a:lnTo>
                    <a:pt x="94" y="130"/>
                  </a:lnTo>
                  <a:lnTo>
                    <a:pt x="94" y="130"/>
                  </a:lnTo>
                  <a:lnTo>
                    <a:pt x="84" y="134"/>
                  </a:lnTo>
                  <a:lnTo>
                    <a:pt x="74" y="134"/>
                  </a:lnTo>
                  <a:lnTo>
                    <a:pt x="66" y="132"/>
                  </a:lnTo>
                  <a:lnTo>
                    <a:pt x="58" y="128"/>
                  </a:lnTo>
                  <a:lnTo>
                    <a:pt x="54" y="122"/>
                  </a:lnTo>
                  <a:lnTo>
                    <a:pt x="48" y="116"/>
                  </a:lnTo>
                  <a:lnTo>
                    <a:pt x="40" y="96"/>
                  </a:lnTo>
                  <a:lnTo>
                    <a:pt x="32" y="74"/>
                  </a:lnTo>
                  <a:lnTo>
                    <a:pt x="24" y="54"/>
                  </a:lnTo>
                  <a:lnTo>
                    <a:pt x="20" y="44"/>
                  </a:lnTo>
                  <a:lnTo>
                    <a:pt x="14" y="36"/>
                  </a:lnTo>
                  <a:lnTo>
                    <a:pt x="8" y="3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26"/>
                  </a:lnTo>
                  <a:lnTo>
                    <a:pt x="26" y="30"/>
                  </a:lnTo>
                  <a:lnTo>
                    <a:pt x="50" y="36"/>
                  </a:lnTo>
                  <a:lnTo>
                    <a:pt x="62" y="42"/>
                  </a:lnTo>
                  <a:lnTo>
                    <a:pt x="70" y="48"/>
                  </a:lnTo>
                  <a:lnTo>
                    <a:pt x="70" y="48"/>
                  </a:lnTo>
                  <a:lnTo>
                    <a:pt x="68" y="44"/>
                  </a:lnTo>
                  <a:lnTo>
                    <a:pt x="56" y="32"/>
                  </a:lnTo>
                  <a:lnTo>
                    <a:pt x="48" y="26"/>
                  </a:lnTo>
                  <a:lnTo>
                    <a:pt x="36" y="20"/>
                  </a:lnTo>
                  <a:lnTo>
                    <a:pt x="22" y="16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8"/>
                  </a:lnTo>
                  <a:lnTo>
                    <a:pt x="36" y="4"/>
                  </a:lnTo>
                  <a:lnTo>
                    <a:pt x="54" y="0"/>
                  </a:lnTo>
                  <a:lnTo>
                    <a:pt x="74" y="0"/>
                  </a:lnTo>
                  <a:lnTo>
                    <a:pt x="94" y="2"/>
                  </a:lnTo>
                  <a:lnTo>
                    <a:pt x="104" y="4"/>
                  </a:lnTo>
                  <a:lnTo>
                    <a:pt x="114" y="8"/>
                  </a:lnTo>
                  <a:lnTo>
                    <a:pt x="122" y="14"/>
                  </a:lnTo>
                  <a:lnTo>
                    <a:pt x="128" y="22"/>
                  </a:lnTo>
                  <a:lnTo>
                    <a:pt x="128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8" name="Freeform 44"/>
            <p:cNvSpPr>
              <a:spLocks/>
            </p:cNvSpPr>
            <p:nvPr/>
          </p:nvSpPr>
          <p:spPr bwMode="auto">
            <a:xfrm>
              <a:off x="2406316" y="2089484"/>
              <a:ext cx="1042737" cy="1074821"/>
            </a:xfrm>
            <a:custGeom>
              <a:avLst/>
              <a:gdLst/>
              <a:ahLst/>
              <a:cxnLst>
                <a:cxn ang="0">
                  <a:pos x="90" y="6"/>
                </a:cxn>
                <a:cxn ang="0">
                  <a:pos x="90" y="6"/>
                </a:cxn>
                <a:cxn ang="0">
                  <a:pos x="94" y="10"/>
                </a:cxn>
                <a:cxn ang="0">
                  <a:pos x="104" y="20"/>
                </a:cxn>
                <a:cxn ang="0">
                  <a:pos x="110" y="30"/>
                </a:cxn>
                <a:cxn ang="0">
                  <a:pos x="116" y="40"/>
                </a:cxn>
                <a:cxn ang="0">
                  <a:pos x="122" y="56"/>
                </a:cxn>
                <a:cxn ang="0">
                  <a:pos x="128" y="72"/>
                </a:cxn>
                <a:cxn ang="0">
                  <a:pos x="128" y="72"/>
                </a:cxn>
                <a:cxn ang="0">
                  <a:pos x="130" y="84"/>
                </a:cxn>
                <a:cxn ang="0">
                  <a:pos x="130" y="94"/>
                </a:cxn>
                <a:cxn ang="0">
                  <a:pos x="128" y="106"/>
                </a:cxn>
                <a:cxn ang="0">
                  <a:pos x="126" y="114"/>
                </a:cxn>
                <a:cxn ang="0">
                  <a:pos x="120" y="122"/>
                </a:cxn>
                <a:cxn ang="0">
                  <a:pos x="112" y="130"/>
                </a:cxn>
                <a:cxn ang="0">
                  <a:pos x="104" y="134"/>
                </a:cxn>
                <a:cxn ang="0">
                  <a:pos x="94" y="134"/>
                </a:cxn>
                <a:cxn ang="0">
                  <a:pos x="94" y="134"/>
                </a:cxn>
                <a:cxn ang="0">
                  <a:pos x="82" y="134"/>
                </a:cxn>
                <a:cxn ang="0">
                  <a:pos x="74" y="132"/>
                </a:cxn>
                <a:cxn ang="0">
                  <a:pos x="68" y="128"/>
                </a:cxn>
                <a:cxn ang="0">
                  <a:pos x="64" y="124"/>
                </a:cxn>
                <a:cxn ang="0">
                  <a:pos x="60" y="118"/>
                </a:cxn>
                <a:cxn ang="0">
                  <a:pos x="60" y="114"/>
                </a:cxn>
                <a:cxn ang="0">
                  <a:pos x="60" y="114"/>
                </a:cxn>
                <a:cxn ang="0">
                  <a:pos x="52" y="116"/>
                </a:cxn>
                <a:cxn ang="0">
                  <a:pos x="38" y="120"/>
                </a:cxn>
                <a:cxn ang="0">
                  <a:pos x="30" y="120"/>
                </a:cxn>
                <a:cxn ang="0">
                  <a:pos x="22" y="118"/>
                </a:cxn>
                <a:cxn ang="0">
                  <a:pos x="14" y="114"/>
                </a:cxn>
                <a:cxn ang="0">
                  <a:pos x="6" y="106"/>
                </a:cxn>
                <a:cxn ang="0">
                  <a:pos x="6" y="106"/>
                </a:cxn>
                <a:cxn ang="0">
                  <a:pos x="2" y="94"/>
                </a:cxn>
                <a:cxn ang="0">
                  <a:pos x="0" y="86"/>
                </a:cxn>
                <a:cxn ang="0">
                  <a:pos x="0" y="76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2" y="54"/>
                </a:cxn>
                <a:cxn ang="0">
                  <a:pos x="24" y="42"/>
                </a:cxn>
                <a:cxn ang="0">
                  <a:pos x="54" y="22"/>
                </a:cxn>
                <a:cxn ang="0">
                  <a:pos x="66" y="12"/>
                </a:cxn>
                <a:cxn ang="0">
                  <a:pos x="70" y="6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74" y="4"/>
                </a:cxn>
                <a:cxn ang="0">
                  <a:pos x="78" y="20"/>
                </a:cxn>
                <a:cxn ang="0">
                  <a:pos x="80" y="40"/>
                </a:cxn>
                <a:cxn ang="0">
                  <a:pos x="78" y="50"/>
                </a:cxn>
                <a:cxn ang="0">
                  <a:pos x="76" y="62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2" y="48"/>
                </a:cxn>
                <a:cxn ang="0">
                  <a:pos x="88" y="32"/>
                </a:cxn>
                <a:cxn ang="0">
                  <a:pos x="90" y="20"/>
                </a:cxn>
                <a:cxn ang="0">
                  <a:pos x="90" y="6"/>
                </a:cxn>
                <a:cxn ang="0">
                  <a:pos x="90" y="6"/>
                </a:cxn>
              </a:cxnLst>
              <a:rect l="0" t="0" r="r" b="b"/>
              <a:pathLst>
                <a:path w="130" h="134">
                  <a:moveTo>
                    <a:pt x="90" y="6"/>
                  </a:moveTo>
                  <a:lnTo>
                    <a:pt x="90" y="6"/>
                  </a:lnTo>
                  <a:lnTo>
                    <a:pt x="94" y="10"/>
                  </a:lnTo>
                  <a:lnTo>
                    <a:pt x="104" y="20"/>
                  </a:lnTo>
                  <a:lnTo>
                    <a:pt x="110" y="30"/>
                  </a:lnTo>
                  <a:lnTo>
                    <a:pt x="116" y="40"/>
                  </a:lnTo>
                  <a:lnTo>
                    <a:pt x="122" y="56"/>
                  </a:lnTo>
                  <a:lnTo>
                    <a:pt x="128" y="72"/>
                  </a:lnTo>
                  <a:lnTo>
                    <a:pt x="128" y="72"/>
                  </a:lnTo>
                  <a:lnTo>
                    <a:pt x="130" y="84"/>
                  </a:lnTo>
                  <a:lnTo>
                    <a:pt x="130" y="94"/>
                  </a:lnTo>
                  <a:lnTo>
                    <a:pt x="128" y="106"/>
                  </a:lnTo>
                  <a:lnTo>
                    <a:pt x="126" y="114"/>
                  </a:lnTo>
                  <a:lnTo>
                    <a:pt x="120" y="122"/>
                  </a:lnTo>
                  <a:lnTo>
                    <a:pt x="112" y="130"/>
                  </a:lnTo>
                  <a:lnTo>
                    <a:pt x="104" y="134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82" y="134"/>
                  </a:lnTo>
                  <a:lnTo>
                    <a:pt x="74" y="132"/>
                  </a:lnTo>
                  <a:lnTo>
                    <a:pt x="68" y="128"/>
                  </a:lnTo>
                  <a:lnTo>
                    <a:pt x="64" y="124"/>
                  </a:lnTo>
                  <a:lnTo>
                    <a:pt x="60" y="118"/>
                  </a:lnTo>
                  <a:lnTo>
                    <a:pt x="60" y="114"/>
                  </a:lnTo>
                  <a:lnTo>
                    <a:pt x="60" y="114"/>
                  </a:lnTo>
                  <a:lnTo>
                    <a:pt x="52" y="116"/>
                  </a:lnTo>
                  <a:lnTo>
                    <a:pt x="38" y="120"/>
                  </a:lnTo>
                  <a:lnTo>
                    <a:pt x="30" y="120"/>
                  </a:lnTo>
                  <a:lnTo>
                    <a:pt x="22" y="118"/>
                  </a:lnTo>
                  <a:lnTo>
                    <a:pt x="14" y="114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2" y="94"/>
                  </a:lnTo>
                  <a:lnTo>
                    <a:pt x="0" y="8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6" y="62"/>
                  </a:lnTo>
                  <a:lnTo>
                    <a:pt x="12" y="54"/>
                  </a:lnTo>
                  <a:lnTo>
                    <a:pt x="24" y="42"/>
                  </a:lnTo>
                  <a:lnTo>
                    <a:pt x="54" y="22"/>
                  </a:lnTo>
                  <a:lnTo>
                    <a:pt x="66" y="12"/>
                  </a:lnTo>
                  <a:lnTo>
                    <a:pt x="70" y="6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4" y="4"/>
                  </a:lnTo>
                  <a:lnTo>
                    <a:pt x="78" y="20"/>
                  </a:lnTo>
                  <a:lnTo>
                    <a:pt x="80" y="40"/>
                  </a:lnTo>
                  <a:lnTo>
                    <a:pt x="78" y="50"/>
                  </a:lnTo>
                  <a:lnTo>
                    <a:pt x="76" y="62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2" y="48"/>
                  </a:lnTo>
                  <a:lnTo>
                    <a:pt x="88" y="32"/>
                  </a:lnTo>
                  <a:lnTo>
                    <a:pt x="90" y="20"/>
                  </a:lnTo>
                  <a:lnTo>
                    <a:pt x="90" y="6"/>
                  </a:lnTo>
                  <a:lnTo>
                    <a:pt x="9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9" name="Freeform 45"/>
            <p:cNvSpPr>
              <a:spLocks/>
            </p:cNvSpPr>
            <p:nvPr/>
          </p:nvSpPr>
          <p:spPr bwMode="auto">
            <a:xfrm>
              <a:off x="1716505" y="1463842"/>
              <a:ext cx="1074821" cy="1122947"/>
            </a:xfrm>
            <a:custGeom>
              <a:avLst/>
              <a:gdLst/>
              <a:ahLst/>
              <a:cxnLst>
                <a:cxn ang="0">
                  <a:pos x="134" y="60"/>
                </a:cxn>
                <a:cxn ang="0">
                  <a:pos x="134" y="60"/>
                </a:cxn>
                <a:cxn ang="0">
                  <a:pos x="130" y="72"/>
                </a:cxn>
                <a:cxn ang="0">
                  <a:pos x="124" y="84"/>
                </a:cxn>
                <a:cxn ang="0">
                  <a:pos x="114" y="98"/>
                </a:cxn>
                <a:cxn ang="0">
                  <a:pos x="104" y="112"/>
                </a:cxn>
                <a:cxn ang="0">
                  <a:pos x="92" y="124"/>
                </a:cxn>
                <a:cxn ang="0">
                  <a:pos x="78" y="134"/>
                </a:cxn>
                <a:cxn ang="0">
                  <a:pos x="70" y="138"/>
                </a:cxn>
                <a:cxn ang="0">
                  <a:pos x="62" y="140"/>
                </a:cxn>
                <a:cxn ang="0">
                  <a:pos x="62" y="140"/>
                </a:cxn>
                <a:cxn ang="0">
                  <a:pos x="54" y="140"/>
                </a:cxn>
                <a:cxn ang="0">
                  <a:pos x="46" y="140"/>
                </a:cxn>
                <a:cxn ang="0">
                  <a:pos x="32" y="136"/>
                </a:cxn>
                <a:cxn ang="0">
                  <a:pos x="20" y="130"/>
                </a:cxn>
                <a:cxn ang="0">
                  <a:pos x="12" y="120"/>
                </a:cxn>
                <a:cxn ang="0">
                  <a:pos x="8" y="108"/>
                </a:cxn>
                <a:cxn ang="0">
                  <a:pos x="8" y="96"/>
                </a:cxn>
                <a:cxn ang="0">
                  <a:pos x="10" y="84"/>
                </a:cxn>
                <a:cxn ang="0">
                  <a:pos x="14" y="80"/>
                </a:cxn>
                <a:cxn ang="0">
                  <a:pos x="18" y="74"/>
                </a:cxn>
                <a:cxn ang="0">
                  <a:pos x="18" y="74"/>
                </a:cxn>
                <a:cxn ang="0">
                  <a:pos x="14" y="70"/>
                </a:cxn>
                <a:cxn ang="0">
                  <a:pos x="10" y="64"/>
                </a:cxn>
                <a:cxn ang="0">
                  <a:pos x="4" y="56"/>
                </a:cxn>
                <a:cxn ang="0">
                  <a:pos x="2" y="48"/>
                </a:cxn>
                <a:cxn ang="0">
                  <a:pos x="0" y="38"/>
                </a:cxn>
                <a:cxn ang="0">
                  <a:pos x="2" y="28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4" y="8"/>
                </a:cxn>
                <a:cxn ang="0">
                  <a:pos x="22" y="4"/>
                </a:cxn>
                <a:cxn ang="0">
                  <a:pos x="28" y="0"/>
                </a:cxn>
                <a:cxn ang="0">
                  <a:pos x="36" y="0"/>
                </a:cxn>
                <a:cxn ang="0">
                  <a:pos x="44" y="0"/>
                </a:cxn>
                <a:cxn ang="0">
                  <a:pos x="50" y="2"/>
                </a:cxn>
                <a:cxn ang="0">
                  <a:pos x="66" y="10"/>
                </a:cxn>
                <a:cxn ang="0">
                  <a:pos x="98" y="30"/>
                </a:cxn>
                <a:cxn ang="0">
                  <a:pos x="116" y="38"/>
                </a:cxn>
                <a:cxn ang="0">
                  <a:pos x="124" y="40"/>
                </a:cxn>
                <a:cxn ang="0">
                  <a:pos x="134" y="40"/>
                </a:cxn>
                <a:cxn ang="0">
                  <a:pos x="134" y="40"/>
                </a:cxn>
                <a:cxn ang="0">
                  <a:pos x="110" y="54"/>
                </a:cxn>
                <a:cxn ang="0">
                  <a:pos x="90" y="64"/>
                </a:cxn>
                <a:cxn ang="0">
                  <a:pos x="80" y="68"/>
                </a:cxn>
                <a:cxn ang="0">
                  <a:pos x="72" y="70"/>
                </a:cxn>
                <a:cxn ang="0">
                  <a:pos x="72" y="70"/>
                </a:cxn>
                <a:cxn ang="0">
                  <a:pos x="76" y="70"/>
                </a:cxn>
                <a:cxn ang="0">
                  <a:pos x="88" y="72"/>
                </a:cxn>
                <a:cxn ang="0">
                  <a:pos x="106" y="70"/>
                </a:cxn>
                <a:cxn ang="0">
                  <a:pos x="120" y="66"/>
                </a:cxn>
                <a:cxn ang="0">
                  <a:pos x="134" y="60"/>
                </a:cxn>
                <a:cxn ang="0">
                  <a:pos x="134" y="60"/>
                </a:cxn>
              </a:cxnLst>
              <a:rect l="0" t="0" r="r" b="b"/>
              <a:pathLst>
                <a:path w="134" h="140">
                  <a:moveTo>
                    <a:pt x="134" y="60"/>
                  </a:moveTo>
                  <a:lnTo>
                    <a:pt x="134" y="60"/>
                  </a:lnTo>
                  <a:lnTo>
                    <a:pt x="130" y="72"/>
                  </a:lnTo>
                  <a:lnTo>
                    <a:pt x="124" y="84"/>
                  </a:lnTo>
                  <a:lnTo>
                    <a:pt x="114" y="98"/>
                  </a:lnTo>
                  <a:lnTo>
                    <a:pt x="104" y="112"/>
                  </a:lnTo>
                  <a:lnTo>
                    <a:pt x="92" y="124"/>
                  </a:lnTo>
                  <a:lnTo>
                    <a:pt x="78" y="134"/>
                  </a:lnTo>
                  <a:lnTo>
                    <a:pt x="70" y="138"/>
                  </a:lnTo>
                  <a:lnTo>
                    <a:pt x="62" y="140"/>
                  </a:lnTo>
                  <a:lnTo>
                    <a:pt x="62" y="140"/>
                  </a:lnTo>
                  <a:lnTo>
                    <a:pt x="54" y="140"/>
                  </a:lnTo>
                  <a:lnTo>
                    <a:pt x="46" y="140"/>
                  </a:lnTo>
                  <a:lnTo>
                    <a:pt x="32" y="136"/>
                  </a:lnTo>
                  <a:lnTo>
                    <a:pt x="20" y="130"/>
                  </a:lnTo>
                  <a:lnTo>
                    <a:pt x="12" y="120"/>
                  </a:lnTo>
                  <a:lnTo>
                    <a:pt x="8" y="108"/>
                  </a:lnTo>
                  <a:lnTo>
                    <a:pt x="8" y="96"/>
                  </a:lnTo>
                  <a:lnTo>
                    <a:pt x="10" y="84"/>
                  </a:lnTo>
                  <a:lnTo>
                    <a:pt x="14" y="80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4" y="70"/>
                  </a:lnTo>
                  <a:lnTo>
                    <a:pt x="10" y="64"/>
                  </a:lnTo>
                  <a:lnTo>
                    <a:pt x="4" y="56"/>
                  </a:lnTo>
                  <a:lnTo>
                    <a:pt x="2" y="48"/>
                  </a:lnTo>
                  <a:lnTo>
                    <a:pt x="0" y="38"/>
                  </a:lnTo>
                  <a:lnTo>
                    <a:pt x="2" y="2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4" y="8"/>
                  </a:lnTo>
                  <a:lnTo>
                    <a:pt x="22" y="4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50" y="2"/>
                  </a:lnTo>
                  <a:lnTo>
                    <a:pt x="66" y="10"/>
                  </a:lnTo>
                  <a:lnTo>
                    <a:pt x="98" y="30"/>
                  </a:lnTo>
                  <a:lnTo>
                    <a:pt x="116" y="38"/>
                  </a:lnTo>
                  <a:lnTo>
                    <a:pt x="124" y="40"/>
                  </a:lnTo>
                  <a:lnTo>
                    <a:pt x="134" y="40"/>
                  </a:lnTo>
                  <a:lnTo>
                    <a:pt x="134" y="40"/>
                  </a:lnTo>
                  <a:lnTo>
                    <a:pt x="110" y="54"/>
                  </a:lnTo>
                  <a:lnTo>
                    <a:pt x="90" y="64"/>
                  </a:lnTo>
                  <a:lnTo>
                    <a:pt x="80" y="68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6" y="70"/>
                  </a:lnTo>
                  <a:lnTo>
                    <a:pt x="88" y="72"/>
                  </a:lnTo>
                  <a:lnTo>
                    <a:pt x="106" y="70"/>
                  </a:lnTo>
                  <a:lnTo>
                    <a:pt x="120" y="66"/>
                  </a:lnTo>
                  <a:lnTo>
                    <a:pt x="134" y="60"/>
                  </a:lnTo>
                  <a:lnTo>
                    <a:pt x="134" y="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0" name="Freeform 46"/>
            <p:cNvSpPr>
              <a:spLocks/>
            </p:cNvSpPr>
            <p:nvPr/>
          </p:nvSpPr>
          <p:spPr bwMode="auto">
            <a:xfrm>
              <a:off x="2181726" y="453189"/>
              <a:ext cx="994611" cy="1106905"/>
            </a:xfrm>
            <a:custGeom>
              <a:avLst/>
              <a:gdLst/>
              <a:ahLst/>
              <a:cxnLst>
                <a:cxn ang="0">
                  <a:pos x="114" y="138"/>
                </a:cxn>
                <a:cxn ang="0">
                  <a:pos x="114" y="138"/>
                </a:cxn>
                <a:cxn ang="0">
                  <a:pos x="114" y="106"/>
                </a:cxn>
                <a:cxn ang="0">
                  <a:pos x="116" y="76"/>
                </a:cxn>
                <a:cxn ang="0">
                  <a:pos x="120" y="60"/>
                </a:cxn>
                <a:cxn ang="0">
                  <a:pos x="124" y="46"/>
                </a:cxn>
                <a:cxn ang="0">
                  <a:pos x="124" y="46"/>
                </a:cxn>
                <a:cxn ang="0">
                  <a:pos x="124" y="36"/>
                </a:cxn>
                <a:cxn ang="0">
                  <a:pos x="124" y="28"/>
                </a:cxn>
                <a:cxn ang="0">
                  <a:pos x="122" y="20"/>
                </a:cxn>
                <a:cxn ang="0">
                  <a:pos x="116" y="14"/>
                </a:cxn>
                <a:cxn ang="0">
                  <a:pos x="110" y="8"/>
                </a:cxn>
                <a:cxn ang="0">
                  <a:pos x="104" y="4"/>
                </a:cxn>
                <a:cxn ang="0">
                  <a:pos x="96" y="0"/>
                </a:cxn>
                <a:cxn ang="0">
                  <a:pos x="86" y="0"/>
                </a:cxn>
                <a:cxn ang="0">
                  <a:pos x="86" y="0"/>
                </a:cxn>
                <a:cxn ang="0">
                  <a:pos x="76" y="0"/>
                </a:cxn>
                <a:cxn ang="0">
                  <a:pos x="70" y="4"/>
                </a:cxn>
                <a:cxn ang="0">
                  <a:pos x="64" y="8"/>
                </a:cxn>
                <a:cxn ang="0">
                  <a:pos x="60" y="14"/>
                </a:cxn>
                <a:cxn ang="0">
                  <a:pos x="54" y="2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46" y="30"/>
                </a:cxn>
                <a:cxn ang="0">
                  <a:pos x="30" y="30"/>
                </a:cxn>
                <a:cxn ang="0">
                  <a:pos x="20" y="34"/>
                </a:cxn>
                <a:cxn ang="0">
                  <a:pos x="12" y="38"/>
                </a:cxn>
                <a:cxn ang="0">
                  <a:pos x="6" y="44"/>
                </a:cxn>
                <a:cxn ang="0">
                  <a:pos x="2" y="52"/>
                </a:cxn>
                <a:cxn ang="0">
                  <a:pos x="2" y="52"/>
                </a:cxn>
                <a:cxn ang="0">
                  <a:pos x="0" y="64"/>
                </a:cxn>
                <a:cxn ang="0">
                  <a:pos x="0" y="78"/>
                </a:cxn>
                <a:cxn ang="0">
                  <a:pos x="2" y="90"/>
                </a:cxn>
                <a:cxn ang="0">
                  <a:pos x="10" y="102"/>
                </a:cxn>
                <a:cxn ang="0">
                  <a:pos x="20" y="114"/>
                </a:cxn>
                <a:cxn ang="0">
                  <a:pos x="38" y="124"/>
                </a:cxn>
                <a:cxn ang="0">
                  <a:pos x="60" y="132"/>
                </a:cxn>
                <a:cxn ang="0">
                  <a:pos x="90" y="138"/>
                </a:cxn>
                <a:cxn ang="0">
                  <a:pos x="90" y="138"/>
                </a:cxn>
                <a:cxn ang="0">
                  <a:pos x="86" y="136"/>
                </a:cxn>
                <a:cxn ang="0">
                  <a:pos x="80" y="126"/>
                </a:cxn>
                <a:cxn ang="0">
                  <a:pos x="76" y="118"/>
                </a:cxn>
                <a:cxn ang="0">
                  <a:pos x="72" y="110"/>
                </a:cxn>
                <a:cxn ang="0">
                  <a:pos x="70" y="100"/>
                </a:cxn>
                <a:cxn ang="0">
                  <a:pos x="68" y="88"/>
                </a:cxn>
                <a:cxn ang="0">
                  <a:pos x="68" y="88"/>
                </a:cxn>
                <a:cxn ang="0">
                  <a:pos x="82" y="108"/>
                </a:cxn>
                <a:cxn ang="0">
                  <a:pos x="96" y="124"/>
                </a:cxn>
                <a:cxn ang="0">
                  <a:pos x="104" y="132"/>
                </a:cxn>
                <a:cxn ang="0">
                  <a:pos x="114" y="138"/>
                </a:cxn>
                <a:cxn ang="0">
                  <a:pos x="114" y="138"/>
                </a:cxn>
              </a:cxnLst>
              <a:rect l="0" t="0" r="r" b="b"/>
              <a:pathLst>
                <a:path w="124" h="138">
                  <a:moveTo>
                    <a:pt x="114" y="138"/>
                  </a:moveTo>
                  <a:lnTo>
                    <a:pt x="114" y="138"/>
                  </a:lnTo>
                  <a:lnTo>
                    <a:pt x="114" y="106"/>
                  </a:lnTo>
                  <a:lnTo>
                    <a:pt x="116" y="76"/>
                  </a:lnTo>
                  <a:lnTo>
                    <a:pt x="120" y="60"/>
                  </a:lnTo>
                  <a:lnTo>
                    <a:pt x="124" y="46"/>
                  </a:lnTo>
                  <a:lnTo>
                    <a:pt x="124" y="46"/>
                  </a:lnTo>
                  <a:lnTo>
                    <a:pt x="124" y="36"/>
                  </a:lnTo>
                  <a:lnTo>
                    <a:pt x="124" y="28"/>
                  </a:lnTo>
                  <a:lnTo>
                    <a:pt x="122" y="20"/>
                  </a:lnTo>
                  <a:lnTo>
                    <a:pt x="116" y="14"/>
                  </a:lnTo>
                  <a:lnTo>
                    <a:pt x="110" y="8"/>
                  </a:lnTo>
                  <a:lnTo>
                    <a:pt x="104" y="4"/>
                  </a:lnTo>
                  <a:lnTo>
                    <a:pt x="96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76" y="0"/>
                  </a:lnTo>
                  <a:lnTo>
                    <a:pt x="70" y="4"/>
                  </a:lnTo>
                  <a:lnTo>
                    <a:pt x="64" y="8"/>
                  </a:lnTo>
                  <a:lnTo>
                    <a:pt x="60" y="14"/>
                  </a:lnTo>
                  <a:lnTo>
                    <a:pt x="54" y="2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46" y="30"/>
                  </a:lnTo>
                  <a:lnTo>
                    <a:pt x="30" y="30"/>
                  </a:lnTo>
                  <a:lnTo>
                    <a:pt x="20" y="34"/>
                  </a:lnTo>
                  <a:lnTo>
                    <a:pt x="12" y="38"/>
                  </a:lnTo>
                  <a:lnTo>
                    <a:pt x="6" y="44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64"/>
                  </a:lnTo>
                  <a:lnTo>
                    <a:pt x="0" y="78"/>
                  </a:lnTo>
                  <a:lnTo>
                    <a:pt x="2" y="90"/>
                  </a:lnTo>
                  <a:lnTo>
                    <a:pt x="10" y="102"/>
                  </a:lnTo>
                  <a:lnTo>
                    <a:pt x="20" y="114"/>
                  </a:lnTo>
                  <a:lnTo>
                    <a:pt x="38" y="124"/>
                  </a:lnTo>
                  <a:lnTo>
                    <a:pt x="60" y="132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86" y="136"/>
                  </a:lnTo>
                  <a:lnTo>
                    <a:pt x="80" y="126"/>
                  </a:lnTo>
                  <a:lnTo>
                    <a:pt x="76" y="118"/>
                  </a:lnTo>
                  <a:lnTo>
                    <a:pt x="72" y="110"/>
                  </a:lnTo>
                  <a:lnTo>
                    <a:pt x="70" y="100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82" y="108"/>
                  </a:lnTo>
                  <a:lnTo>
                    <a:pt x="96" y="124"/>
                  </a:lnTo>
                  <a:lnTo>
                    <a:pt x="104" y="132"/>
                  </a:lnTo>
                  <a:lnTo>
                    <a:pt x="114" y="138"/>
                  </a:lnTo>
                  <a:lnTo>
                    <a:pt x="114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1" name="Freeform 47"/>
            <p:cNvSpPr>
              <a:spLocks/>
            </p:cNvSpPr>
            <p:nvPr/>
          </p:nvSpPr>
          <p:spPr bwMode="auto">
            <a:xfrm>
              <a:off x="2887579" y="1720516"/>
              <a:ext cx="256674" cy="256674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8" y="28"/>
                </a:cxn>
                <a:cxn ang="0">
                  <a:pos x="22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0" y="32"/>
                </a:cxn>
                <a:cxn ang="0">
                  <a:pos x="6" y="28"/>
                </a:cxn>
                <a:cxn ang="0">
                  <a:pos x="2" y="22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8" y="4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2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8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0" y="32"/>
                  </a:lnTo>
                  <a:lnTo>
                    <a:pt x="6" y="28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4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2" name="Freeform 48"/>
            <p:cNvSpPr>
              <a:spLocks/>
            </p:cNvSpPr>
            <p:nvPr/>
          </p:nvSpPr>
          <p:spPr bwMode="auto">
            <a:xfrm>
              <a:off x="577516" y="2699084"/>
              <a:ext cx="272716" cy="256674"/>
            </a:xfrm>
            <a:custGeom>
              <a:avLst/>
              <a:gdLst/>
              <a:ahLst/>
              <a:cxnLst>
                <a:cxn ang="0">
                  <a:pos x="2" y="32"/>
                </a:cxn>
                <a:cxn ang="0">
                  <a:pos x="2" y="32"/>
                </a:cxn>
                <a:cxn ang="0">
                  <a:pos x="6" y="32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26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6"/>
                </a:cxn>
                <a:cxn ang="0">
                  <a:pos x="28" y="14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2" y="1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14" y="20"/>
                </a:cxn>
                <a:cxn ang="0">
                  <a:pos x="14" y="20"/>
                </a:cxn>
                <a:cxn ang="0">
                  <a:pos x="8" y="22"/>
                </a:cxn>
                <a:cxn ang="0">
                  <a:pos x="4" y="26"/>
                </a:cxn>
                <a:cxn ang="0">
                  <a:pos x="2" y="32"/>
                </a:cxn>
                <a:cxn ang="0">
                  <a:pos x="2" y="32"/>
                </a:cxn>
              </a:cxnLst>
              <a:rect l="0" t="0" r="r" b="b"/>
              <a:pathLst>
                <a:path w="34" h="32">
                  <a:moveTo>
                    <a:pt x="2" y="32"/>
                  </a:moveTo>
                  <a:lnTo>
                    <a:pt x="2" y="32"/>
                  </a:lnTo>
                  <a:lnTo>
                    <a:pt x="6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6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6"/>
                  </a:lnTo>
                  <a:lnTo>
                    <a:pt x="28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8" y="22"/>
                  </a:lnTo>
                  <a:lnTo>
                    <a:pt x="4" y="26"/>
                  </a:lnTo>
                  <a:lnTo>
                    <a:pt x="2" y="32"/>
                  </a:lnTo>
                  <a:lnTo>
                    <a:pt x="2" y="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3" name="Freeform 49"/>
            <p:cNvSpPr>
              <a:spLocks/>
            </p:cNvSpPr>
            <p:nvPr/>
          </p:nvSpPr>
          <p:spPr bwMode="auto">
            <a:xfrm>
              <a:off x="561474" y="2971800"/>
              <a:ext cx="272716" cy="288758"/>
            </a:xfrm>
            <a:custGeom>
              <a:avLst/>
              <a:gdLst/>
              <a:ahLst/>
              <a:cxnLst>
                <a:cxn ang="0">
                  <a:pos x="32" y="8"/>
                </a:cxn>
                <a:cxn ang="0">
                  <a:pos x="32" y="8"/>
                </a:cxn>
                <a:cxn ang="0">
                  <a:pos x="34" y="14"/>
                </a:cxn>
                <a:cxn ang="0">
                  <a:pos x="32" y="18"/>
                </a:cxn>
                <a:cxn ang="0">
                  <a:pos x="28" y="22"/>
                </a:cxn>
                <a:cxn ang="0">
                  <a:pos x="24" y="22"/>
                </a:cxn>
                <a:cxn ang="0">
                  <a:pos x="24" y="22"/>
                </a:cxn>
                <a:cxn ang="0">
                  <a:pos x="24" y="28"/>
                </a:cxn>
                <a:cxn ang="0">
                  <a:pos x="24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4" y="36"/>
                </a:cxn>
                <a:cxn ang="0">
                  <a:pos x="10" y="34"/>
                </a:cxn>
                <a:cxn ang="0">
                  <a:pos x="8" y="30"/>
                </a:cxn>
                <a:cxn ang="0">
                  <a:pos x="8" y="26"/>
                </a:cxn>
                <a:cxn ang="0">
                  <a:pos x="4" y="14"/>
                </a:cxn>
                <a:cxn ang="0">
                  <a:pos x="4" y="1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8"/>
                </a:cxn>
                <a:cxn ang="0">
                  <a:pos x="12" y="10"/>
                </a:cxn>
                <a:cxn ang="0">
                  <a:pos x="18" y="14"/>
                </a:cxn>
                <a:cxn ang="0">
                  <a:pos x="18" y="14"/>
                </a:cxn>
                <a:cxn ang="0">
                  <a:pos x="14" y="10"/>
                </a:cxn>
                <a:cxn ang="0">
                  <a:pos x="10" y="6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4" y="0"/>
                </a:cxn>
                <a:cxn ang="0">
                  <a:pos x="26" y="2"/>
                </a:cxn>
                <a:cxn ang="0">
                  <a:pos x="30" y="4"/>
                </a:cxn>
                <a:cxn ang="0">
                  <a:pos x="32" y="8"/>
                </a:cxn>
                <a:cxn ang="0">
                  <a:pos x="32" y="8"/>
                </a:cxn>
              </a:cxnLst>
              <a:rect l="0" t="0" r="r" b="b"/>
              <a:pathLst>
                <a:path w="34" h="36">
                  <a:moveTo>
                    <a:pt x="32" y="8"/>
                  </a:moveTo>
                  <a:lnTo>
                    <a:pt x="32" y="8"/>
                  </a:lnTo>
                  <a:lnTo>
                    <a:pt x="34" y="14"/>
                  </a:lnTo>
                  <a:lnTo>
                    <a:pt x="32" y="18"/>
                  </a:lnTo>
                  <a:lnTo>
                    <a:pt x="28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4" y="36"/>
                  </a:lnTo>
                  <a:lnTo>
                    <a:pt x="10" y="34"/>
                  </a:lnTo>
                  <a:lnTo>
                    <a:pt x="8" y="30"/>
                  </a:lnTo>
                  <a:lnTo>
                    <a:pt x="8" y="26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0" y="6"/>
                  </a:lnTo>
                  <a:lnTo>
                    <a:pt x="0" y="6"/>
                  </a:lnTo>
                  <a:lnTo>
                    <a:pt x="6" y="8"/>
                  </a:lnTo>
                  <a:lnTo>
                    <a:pt x="12" y="10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4" y="10"/>
                  </a:lnTo>
                  <a:lnTo>
                    <a:pt x="1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4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2" y="8"/>
                  </a:lnTo>
                  <a:lnTo>
                    <a:pt x="3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4" name="Freeform 50"/>
            <p:cNvSpPr>
              <a:spLocks/>
            </p:cNvSpPr>
            <p:nvPr/>
          </p:nvSpPr>
          <p:spPr bwMode="auto">
            <a:xfrm>
              <a:off x="320842" y="3035968"/>
              <a:ext cx="272716" cy="272716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30" y="6"/>
                </a:cxn>
                <a:cxn ang="0">
                  <a:pos x="32" y="12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4" y="26"/>
                </a:cxn>
                <a:cxn ang="0">
                  <a:pos x="32" y="30"/>
                </a:cxn>
                <a:cxn ang="0">
                  <a:pos x="28" y="34"/>
                </a:cxn>
                <a:cxn ang="0">
                  <a:pos x="22" y="34"/>
                </a:cxn>
                <a:cxn ang="0">
                  <a:pos x="22" y="34"/>
                </a:cxn>
                <a:cxn ang="0">
                  <a:pos x="18" y="34"/>
                </a:cxn>
                <a:cxn ang="0">
                  <a:pos x="16" y="32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8" y="30"/>
                </a:cxn>
                <a:cxn ang="0">
                  <a:pos x="4" y="28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20"/>
                </a:cxn>
                <a:cxn ang="0">
                  <a:pos x="2" y="16"/>
                </a:cxn>
                <a:cxn ang="0">
                  <a:pos x="4" y="12"/>
                </a:cxn>
                <a:cxn ang="0">
                  <a:pos x="8" y="10"/>
                </a:cxn>
                <a:cxn ang="0">
                  <a:pos x="18" y="4"/>
                </a:cxn>
                <a:cxn ang="0">
                  <a:pos x="20" y="2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4" y="4"/>
                </a:cxn>
                <a:cxn ang="0">
                  <a:pos x="22" y="10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4" y="12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34">
                  <a:moveTo>
                    <a:pt x="26" y="2"/>
                  </a:moveTo>
                  <a:lnTo>
                    <a:pt x="26" y="2"/>
                  </a:lnTo>
                  <a:lnTo>
                    <a:pt x="30" y="6"/>
                  </a:lnTo>
                  <a:lnTo>
                    <a:pt x="32" y="12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4" y="26"/>
                  </a:lnTo>
                  <a:lnTo>
                    <a:pt x="32" y="30"/>
                  </a:lnTo>
                  <a:lnTo>
                    <a:pt x="28" y="34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18" y="34"/>
                  </a:lnTo>
                  <a:lnTo>
                    <a:pt x="16" y="32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8" y="30"/>
                  </a:lnTo>
                  <a:lnTo>
                    <a:pt x="4" y="28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0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8" y="10"/>
                  </a:lnTo>
                  <a:lnTo>
                    <a:pt x="18" y="4"/>
                  </a:lnTo>
                  <a:lnTo>
                    <a:pt x="2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4"/>
                  </a:lnTo>
                  <a:lnTo>
                    <a:pt x="22" y="1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4" y="12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5" name="Freeform 51"/>
            <p:cNvSpPr>
              <a:spLocks/>
            </p:cNvSpPr>
            <p:nvPr/>
          </p:nvSpPr>
          <p:spPr bwMode="auto">
            <a:xfrm>
              <a:off x="192505" y="2843463"/>
              <a:ext cx="272716" cy="304800"/>
            </a:xfrm>
            <a:custGeom>
              <a:avLst/>
              <a:gdLst/>
              <a:ahLst/>
              <a:cxnLst>
                <a:cxn ang="0">
                  <a:pos x="34" y="18"/>
                </a:cxn>
                <a:cxn ang="0">
                  <a:pos x="34" y="18"/>
                </a:cxn>
                <a:cxn ang="0">
                  <a:pos x="26" y="28"/>
                </a:cxn>
                <a:cxn ang="0">
                  <a:pos x="20" y="34"/>
                </a:cxn>
                <a:cxn ang="0">
                  <a:pos x="16" y="36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36"/>
                </a:cxn>
                <a:cxn ang="0">
                  <a:pos x="4" y="36"/>
                </a:cxn>
                <a:cxn ang="0">
                  <a:pos x="0" y="30"/>
                </a:cxn>
                <a:cxn ang="0">
                  <a:pos x="0" y="24"/>
                </a:cxn>
                <a:cxn ang="0">
                  <a:pos x="0" y="22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2"/>
                </a:cxn>
                <a:cxn ang="0">
                  <a:pos x="18" y="4"/>
                </a:cxn>
                <a:cxn ang="0">
                  <a:pos x="26" y="10"/>
                </a:cxn>
                <a:cxn ang="0">
                  <a:pos x="30" y="12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28" y="16"/>
                </a:cxn>
                <a:cxn ang="0">
                  <a:pos x="22" y="18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20" y="20"/>
                </a:cxn>
                <a:cxn ang="0">
                  <a:pos x="26" y="20"/>
                </a:cxn>
                <a:cxn ang="0">
                  <a:pos x="34" y="18"/>
                </a:cxn>
                <a:cxn ang="0">
                  <a:pos x="34" y="18"/>
                </a:cxn>
              </a:cxnLst>
              <a:rect l="0" t="0" r="r" b="b"/>
              <a:pathLst>
                <a:path w="34" h="38">
                  <a:moveTo>
                    <a:pt x="34" y="18"/>
                  </a:moveTo>
                  <a:lnTo>
                    <a:pt x="34" y="18"/>
                  </a:lnTo>
                  <a:lnTo>
                    <a:pt x="26" y="28"/>
                  </a:lnTo>
                  <a:lnTo>
                    <a:pt x="20" y="34"/>
                  </a:lnTo>
                  <a:lnTo>
                    <a:pt x="16" y="36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26" y="10"/>
                  </a:lnTo>
                  <a:lnTo>
                    <a:pt x="30" y="12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28" y="16"/>
                  </a:lnTo>
                  <a:lnTo>
                    <a:pt x="22" y="18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6" y="20"/>
                  </a:lnTo>
                  <a:lnTo>
                    <a:pt x="34" y="18"/>
                  </a:lnTo>
                  <a:lnTo>
                    <a:pt x="34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6" name="Freeform 52"/>
            <p:cNvSpPr>
              <a:spLocks/>
            </p:cNvSpPr>
            <p:nvPr/>
          </p:nvSpPr>
          <p:spPr bwMode="auto">
            <a:xfrm>
              <a:off x="336884" y="2602832"/>
              <a:ext cx="272716" cy="288758"/>
            </a:xfrm>
            <a:custGeom>
              <a:avLst/>
              <a:gdLst/>
              <a:ahLst/>
              <a:cxnLst>
                <a:cxn ang="0">
                  <a:pos x="26" y="36"/>
                </a:cxn>
                <a:cxn ang="0">
                  <a:pos x="26" y="36"/>
                </a:cxn>
                <a:cxn ang="0">
                  <a:pos x="28" y="28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34" y="8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0" y="8"/>
                </a:cxn>
                <a:cxn ang="0">
                  <a:pos x="6" y="8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8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8" y="32"/>
                </a:cxn>
                <a:cxn ang="0">
                  <a:pos x="18" y="28"/>
                </a:cxn>
                <a:cxn ang="0">
                  <a:pos x="18" y="22"/>
                </a:cxn>
                <a:cxn ang="0">
                  <a:pos x="18" y="22"/>
                </a:cxn>
                <a:cxn ang="0">
                  <a:pos x="20" y="28"/>
                </a:cxn>
                <a:cxn ang="0">
                  <a:pos x="24" y="32"/>
                </a:cxn>
                <a:cxn ang="0">
                  <a:pos x="26" y="36"/>
                </a:cxn>
                <a:cxn ang="0">
                  <a:pos x="26" y="36"/>
                </a:cxn>
              </a:cxnLst>
              <a:rect l="0" t="0" r="r" b="b"/>
              <a:pathLst>
                <a:path w="34" h="36">
                  <a:moveTo>
                    <a:pt x="26" y="36"/>
                  </a:moveTo>
                  <a:lnTo>
                    <a:pt x="26" y="36"/>
                  </a:lnTo>
                  <a:lnTo>
                    <a:pt x="28" y="28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4" y="8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0" y="8"/>
                  </a:lnTo>
                  <a:lnTo>
                    <a:pt x="6" y="8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2" y="26"/>
                  </a:lnTo>
                  <a:lnTo>
                    <a:pt x="8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0" y="28"/>
                  </a:lnTo>
                  <a:lnTo>
                    <a:pt x="24" y="32"/>
                  </a:lnTo>
                  <a:lnTo>
                    <a:pt x="26" y="36"/>
                  </a:lnTo>
                  <a:lnTo>
                    <a:pt x="26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7" name="Freeform 53"/>
            <p:cNvSpPr>
              <a:spLocks/>
            </p:cNvSpPr>
            <p:nvPr/>
          </p:nvSpPr>
          <p:spPr bwMode="auto">
            <a:xfrm>
              <a:off x="481263" y="2939716"/>
              <a:ext cx="64168" cy="6416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2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2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4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8" name="Freeform 54"/>
            <p:cNvSpPr>
              <a:spLocks/>
            </p:cNvSpPr>
            <p:nvPr/>
          </p:nvSpPr>
          <p:spPr bwMode="auto">
            <a:xfrm>
              <a:off x="4732421" y="-1295400"/>
              <a:ext cx="609600" cy="673768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60" y="6"/>
                </a:cxn>
                <a:cxn ang="0">
                  <a:pos x="52" y="2"/>
                </a:cxn>
                <a:cxn ang="0">
                  <a:pos x="42" y="0"/>
                </a:cxn>
                <a:cxn ang="0">
                  <a:pos x="32" y="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26" y="8"/>
                </a:cxn>
                <a:cxn ang="0">
                  <a:pos x="30" y="12"/>
                </a:cxn>
                <a:cxn ang="0">
                  <a:pos x="30" y="16"/>
                </a:cxn>
                <a:cxn ang="0">
                  <a:pos x="28" y="18"/>
                </a:cxn>
                <a:cxn ang="0">
                  <a:pos x="28" y="18"/>
                </a:cxn>
                <a:cxn ang="0">
                  <a:pos x="26" y="20"/>
                </a:cxn>
                <a:cxn ang="0">
                  <a:pos x="22" y="18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8" y="24"/>
                </a:cxn>
                <a:cxn ang="0">
                  <a:pos x="18" y="24"/>
                </a:cxn>
                <a:cxn ang="0">
                  <a:pos x="18" y="28"/>
                </a:cxn>
                <a:cxn ang="0">
                  <a:pos x="16" y="32"/>
                </a:cxn>
                <a:cxn ang="0">
                  <a:pos x="14" y="34"/>
                </a:cxn>
                <a:cxn ang="0">
                  <a:pos x="12" y="32"/>
                </a:cxn>
                <a:cxn ang="0">
                  <a:pos x="8" y="30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60"/>
                </a:cxn>
                <a:cxn ang="0">
                  <a:pos x="8" y="68"/>
                </a:cxn>
                <a:cxn ang="0">
                  <a:pos x="18" y="78"/>
                </a:cxn>
                <a:cxn ang="0">
                  <a:pos x="32" y="84"/>
                </a:cxn>
                <a:cxn ang="0">
                  <a:pos x="32" y="84"/>
                </a:cxn>
                <a:cxn ang="0">
                  <a:pos x="42" y="84"/>
                </a:cxn>
                <a:cxn ang="0">
                  <a:pos x="44" y="84"/>
                </a:cxn>
                <a:cxn ang="0">
                  <a:pos x="46" y="82"/>
                </a:cxn>
                <a:cxn ang="0">
                  <a:pos x="46" y="74"/>
                </a:cxn>
                <a:cxn ang="0">
                  <a:pos x="44" y="66"/>
                </a:cxn>
                <a:cxn ang="0">
                  <a:pos x="44" y="66"/>
                </a:cxn>
                <a:cxn ang="0">
                  <a:pos x="40" y="58"/>
                </a:cxn>
                <a:cxn ang="0">
                  <a:pos x="40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4" y="46"/>
                </a:cxn>
                <a:cxn ang="0">
                  <a:pos x="62" y="50"/>
                </a:cxn>
                <a:cxn ang="0">
                  <a:pos x="70" y="52"/>
                </a:cxn>
                <a:cxn ang="0">
                  <a:pos x="72" y="52"/>
                </a:cxn>
                <a:cxn ang="0">
                  <a:pos x="74" y="48"/>
                </a:cxn>
                <a:cxn ang="0">
                  <a:pos x="74" y="48"/>
                </a:cxn>
                <a:cxn ang="0">
                  <a:pos x="76" y="38"/>
                </a:cxn>
                <a:cxn ang="0">
                  <a:pos x="76" y="28"/>
                </a:cxn>
                <a:cxn ang="0">
                  <a:pos x="74" y="22"/>
                </a:cxn>
                <a:cxn ang="0">
                  <a:pos x="70" y="16"/>
                </a:cxn>
                <a:cxn ang="0">
                  <a:pos x="66" y="10"/>
                </a:cxn>
                <a:cxn ang="0">
                  <a:pos x="60" y="6"/>
                </a:cxn>
                <a:cxn ang="0">
                  <a:pos x="60" y="6"/>
                </a:cxn>
              </a:cxnLst>
              <a:rect l="0" t="0" r="r" b="b"/>
              <a:pathLst>
                <a:path w="76" h="84">
                  <a:moveTo>
                    <a:pt x="60" y="6"/>
                  </a:moveTo>
                  <a:lnTo>
                    <a:pt x="60" y="6"/>
                  </a:lnTo>
                  <a:lnTo>
                    <a:pt x="52" y="2"/>
                  </a:lnTo>
                  <a:lnTo>
                    <a:pt x="42" y="0"/>
                  </a:lnTo>
                  <a:lnTo>
                    <a:pt x="32" y="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26" y="8"/>
                  </a:lnTo>
                  <a:lnTo>
                    <a:pt x="30" y="12"/>
                  </a:lnTo>
                  <a:lnTo>
                    <a:pt x="30" y="16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6" y="20"/>
                  </a:lnTo>
                  <a:lnTo>
                    <a:pt x="22" y="18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8"/>
                  </a:lnTo>
                  <a:lnTo>
                    <a:pt x="16" y="32"/>
                  </a:lnTo>
                  <a:lnTo>
                    <a:pt x="14" y="34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60"/>
                  </a:lnTo>
                  <a:lnTo>
                    <a:pt x="8" y="68"/>
                  </a:lnTo>
                  <a:lnTo>
                    <a:pt x="18" y="78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42" y="84"/>
                  </a:lnTo>
                  <a:lnTo>
                    <a:pt x="44" y="84"/>
                  </a:lnTo>
                  <a:lnTo>
                    <a:pt x="46" y="82"/>
                  </a:lnTo>
                  <a:lnTo>
                    <a:pt x="46" y="74"/>
                  </a:lnTo>
                  <a:lnTo>
                    <a:pt x="44" y="66"/>
                  </a:lnTo>
                  <a:lnTo>
                    <a:pt x="44" y="66"/>
                  </a:lnTo>
                  <a:lnTo>
                    <a:pt x="40" y="58"/>
                  </a:lnTo>
                  <a:lnTo>
                    <a:pt x="40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4" y="46"/>
                  </a:lnTo>
                  <a:lnTo>
                    <a:pt x="62" y="50"/>
                  </a:lnTo>
                  <a:lnTo>
                    <a:pt x="70" y="52"/>
                  </a:lnTo>
                  <a:lnTo>
                    <a:pt x="72" y="52"/>
                  </a:lnTo>
                  <a:lnTo>
                    <a:pt x="74" y="48"/>
                  </a:lnTo>
                  <a:lnTo>
                    <a:pt x="74" y="48"/>
                  </a:lnTo>
                  <a:lnTo>
                    <a:pt x="76" y="38"/>
                  </a:lnTo>
                  <a:lnTo>
                    <a:pt x="76" y="28"/>
                  </a:lnTo>
                  <a:lnTo>
                    <a:pt x="74" y="22"/>
                  </a:lnTo>
                  <a:lnTo>
                    <a:pt x="70" y="16"/>
                  </a:lnTo>
                  <a:lnTo>
                    <a:pt x="66" y="10"/>
                  </a:lnTo>
                  <a:lnTo>
                    <a:pt x="60" y="6"/>
                  </a:lnTo>
                  <a:lnTo>
                    <a:pt x="6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9" name="Freeform 55"/>
            <p:cNvSpPr>
              <a:spLocks/>
            </p:cNvSpPr>
            <p:nvPr/>
          </p:nvSpPr>
          <p:spPr bwMode="auto">
            <a:xfrm>
              <a:off x="4010526" y="-1263316"/>
              <a:ext cx="641684" cy="641684"/>
            </a:xfrm>
            <a:custGeom>
              <a:avLst/>
              <a:gdLst/>
              <a:ahLst/>
              <a:cxnLst>
                <a:cxn ang="0">
                  <a:pos x="64" y="30"/>
                </a:cxn>
                <a:cxn ang="0">
                  <a:pos x="64" y="30"/>
                </a:cxn>
                <a:cxn ang="0">
                  <a:pos x="64" y="26"/>
                </a:cxn>
                <a:cxn ang="0">
                  <a:pos x="64" y="22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60" y="18"/>
                </a:cxn>
                <a:cxn ang="0">
                  <a:pos x="60" y="18"/>
                </a:cxn>
                <a:cxn ang="0">
                  <a:pos x="56" y="18"/>
                </a:cxn>
                <a:cxn ang="0">
                  <a:pos x="52" y="18"/>
                </a:cxn>
                <a:cxn ang="0">
                  <a:pos x="52" y="16"/>
                </a:cxn>
                <a:cxn ang="0">
                  <a:pos x="52" y="1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28" y="4"/>
                </a:cxn>
                <a:cxn ang="0">
                  <a:pos x="18" y="10"/>
                </a:cxn>
                <a:cxn ang="0">
                  <a:pos x="10" y="20"/>
                </a:cxn>
                <a:cxn ang="0">
                  <a:pos x="2" y="36"/>
                </a:cxn>
                <a:cxn ang="0">
                  <a:pos x="2" y="3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2"/>
                </a:cxn>
                <a:cxn ang="0">
                  <a:pos x="8" y="50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4" y="44"/>
                </a:cxn>
                <a:cxn ang="0">
                  <a:pos x="32" y="44"/>
                </a:cxn>
                <a:cxn ang="0">
                  <a:pos x="36" y="46"/>
                </a:cxn>
                <a:cxn ang="0">
                  <a:pos x="38" y="48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6" y="58"/>
                </a:cxn>
                <a:cxn ang="0">
                  <a:pos x="30" y="68"/>
                </a:cxn>
                <a:cxn ang="0">
                  <a:pos x="26" y="76"/>
                </a:cxn>
                <a:cxn ang="0">
                  <a:pos x="28" y="78"/>
                </a:cxn>
                <a:cxn ang="0">
                  <a:pos x="30" y="80"/>
                </a:cxn>
                <a:cxn ang="0">
                  <a:pos x="30" y="80"/>
                </a:cxn>
                <a:cxn ang="0">
                  <a:pos x="38" y="80"/>
                </a:cxn>
                <a:cxn ang="0">
                  <a:pos x="50" y="80"/>
                </a:cxn>
                <a:cxn ang="0">
                  <a:pos x="54" y="78"/>
                </a:cxn>
                <a:cxn ang="0">
                  <a:pos x="60" y="74"/>
                </a:cxn>
                <a:cxn ang="0">
                  <a:pos x="66" y="70"/>
                </a:cxn>
                <a:cxn ang="0">
                  <a:pos x="70" y="62"/>
                </a:cxn>
                <a:cxn ang="0">
                  <a:pos x="70" y="62"/>
                </a:cxn>
                <a:cxn ang="0">
                  <a:pos x="76" y="54"/>
                </a:cxn>
                <a:cxn ang="0">
                  <a:pos x="78" y="44"/>
                </a:cxn>
                <a:cxn ang="0">
                  <a:pos x="80" y="32"/>
                </a:cxn>
                <a:cxn ang="0">
                  <a:pos x="78" y="18"/>
                </a:cxn>
                <a:cxn ang="0">
                  <a:pos x="78" y="18"/>
                </a:cxn>
                <a:cxn ang="0">
                  <a:pos x="74" y="26"/>
                </a:cxn>
                <a:cxn ang="0">
                  <a:pos x="68" y="30"/>
                </a:cxn>
                <a:cxn ang="0">
                  <a:pos x="66" y="30"/>
                </a:cxn>
                <a:cxn ang="0">
                  <a:pos x="64" y="30"/>
                </a:cxn>
                <a:cxn ang="0">
                  <a:pos x="64" y="30"/>
                </a:cxn>
              </a:cxnLst>
              <a:rect l="0" t="0" r="r" b="b"/>
              <a:pathLst>
                <a:path w="80" h="80">
                  <a:moveTo>
                    <a:pt x="64" y="30"/>
                  </a:moveTo>
                  <a:lnTo>
                    <a:pt x="64" y="30"/>
                  </a:lnTo>
                  <a:lnTo>
                    <a:pt x="64" y="26"/>
                  </a:lnTo>
                  <a:lnTo>
                    <a:pt x="64" y="22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56" y="18"/>
                  </a:lnTo>
                  <a:lnTo>
                    <a:pt x="52" y="18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28" y="4"/>
                  </a:lnTo>
                  <a:lnTo>
                    <a:pt x="18" y="10"/>
                  </a:lnTo>
                  <a:lnTo>
                    <a:pt x="10" y="20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4" y="44"/>
                  </a:lnTo>
                  <a:lnTo>
                    <a:pt x="32" y="44"/>
                  </a:lnTo>
                  <a:lnTo>
                    <a:pt x="36" y="46"/>
                  </a:lnTo>
                  <a:lnTo>
                    <a:pt x="38" y="48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6" y="58"/>
                  </a:lnTo>
                  <a:lnTo>
                    <a:pt x="30" y="68"/>
                  </a:lnTo>
                  <a:lnTo>
                    <a:pt x="26" y="76"/>
                  </a:lnTo>
                  <a:lnTo>
                    <a:pt x="28" y="78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8" y="80"/>
                  </a:lnTo>
                  <a:lnTo>
                    <a:pt x="50" y="80"/>
                  </a:lnTo>
                  <a:lnTo>
                    <a:pt x="54" y="78"/>
                  </a:lnTo>
                  <a:lnTo>
                    <a:pt x="60" y="74"/>
                  </a:lnTo>
                  <a:lnTo>
                    <a:pt x="66" y="70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76" y="54"/>
                  </a:lnTo>
                  <a:lnTo>
                    <a:pt x="78" y="44"/>
                  </a:lnTo>
                  <a:lnTo>
                    <a:pt x="80" y="32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4" y="26"/>
                  </a:lnTo>
                  <a:lnTo>
                    <a:pt x="68" y="30"/>
                  </a:lnTo>
                  <a:lnTo>
                    <a:pt x="66" y="30"/>
                  </a:lnTo>
                  <a:lnTo>
                    <a:pt x="64" y="30"/>
                  </a:lnTo>
                  <a:lnTo>
                    <a:pt x="6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0" name="Freeform 56"/>
            <p:cNvSpPr>
              <a:spLocks/>
            </p:cNvSpPr>
            <p:nvPr/>
          </p:nvSpPr>
          <p:spPr bwMode="auto">
            <a:xfrm>
              <a:off x="4604084" y="-1295400"/>
              <a:ext cx="144379" cy="64168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8" y="8"/>
                </a:cxn>
                <a:cxn ang="0">
                  <a:pos x="12" y="6"/>
                </a:cxn>
                <a:cxn ang="0">
                  <a:pos x="14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8" h="8">
                  <a:moveTo>
                    <a:pt x="4" y="6"/>
                  </a:moveTo>
                  <a:lnTo>
                    <a:pt x="4" y="6"/>
                  </a:lnTo>
                  <a:lnTo>
                    <a:pt x="8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1" name="Freeform 57"/>
            <p:cNvSpPr>
              <a:spLocks/>
            </p:cNvSpPr>
            <p:nvPr/>
          </p:nvSpPr>
          <p:spPr bwMode="auto">
            <a:xfrm>
              <a:off x="5406189" y="4592053"/>
              <a:ext cx="497305" cy="481263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48" y="6"/>
                </a:cxn>
                <a:cxn ang="0">
                  <a:pos x="44" y="2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2"/>
                </a:cxn>
                <a:cxn ang="0">
                  <a:pos x="8" y="8"/>
                </a:cxn>
                <a:cxn ang="0">
                  <a:pos x="2" y="18"/>
                </a:cxn>
                <a:cxn ang="0">
                  <a:pos x="2" y="18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6" y="30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24" y="30"/>
                </a:cxn>
                <a:cxn ang="0">
                  <a:pos x="28" y="32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26" y="42"/>
                </a:cxn>
                <a:cxn ang="0">
                  <a:pos x="20" y="46"/>
                </a:cxn>
                <a:cxn ang="0">
                  <a:pos x="18" y="52"/>
                </a:cxn>
                <a:cxn ang="0">
                  <a:pos x="18" y="54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8" y="58"/>
                </a:cxn>
                <a:cxn ang="0">
                  <a:pos x="36" y="60"/>
                </a:cxn>
                <a:cxn ang="0">
                  <a:pos x="44" y="58"/>
                </a:cxn>
                <a:cxn ang="0">
                  <a:pos x="48" y="56"/>
                </a:cxn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60" y="40"/>
                </a:cxn>
                <a:cxn ang="0">
                  <a:pos x="62" y="32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58" y="26"/>
                </a:cxn>
                <a:cxn ang="0">
                  <a:pos x="54" y="28"/>
                </a:cxn>
                <a:cxn ang="0">
                  <a:pos x="50" y="26"/>
                </a:cxn>
                <a:cxn ang="0">
                  <a:pos x="50" y="26"/>
                </a:cxn>
                <a:cxn ang="0">
                  <a:pos x="50" y="24"/>
                </a:cxn>
                <a:cxn ang="0">
                  <a:pos x="50" y="20"/>
                </a:cxn>
                <a:cxn ang="0">
                  <a:pos x="58" y="14"/>
                </a:cxn>
                <a:cxn ang="0">
                  <a:pos x="58" y="14"/>
                </a:cxn>
                <a:cxn ang="0">
                  <a:pos x="48" y="16"/>
                </a:cxn>
                <a:cxn ang="0">
                  <a:pos x="48" y="16"/>
                </a:cxn>
                <a:cxn ang="0">
                  <a:pos x="44" y="16"/>
                </a:cxn>
                <a:cxn ang="0">
                  <a:pos x="42" y="14"/>
                </a:cxn>
                <a:cxn ang="0">
                  <a:pos x="40" y="14"/>
                </a:cxn>
                <a:cxn ang="0">
                  <a:pos x="42" y="10"/>
                </a:cxn>
                <a:cxn ang="0">
                  <a:pos x="48" y="6"/>
                </a:cxn>
                <a:cxn ang="0">
                  <a:pos x="48" y="6"/>
                </a:cxn>
              </a:cxnLst>
              <a:rect l="0" t="0" r="r" b="b"/>
              <a:pathLst>
                <a:path w="62" h="60">
                  <a:moveTo>
                    <a:pt x="48" y="6"/>
                  </a:moveTo>
                  <a:lnTo>
                    <a:pt x="48" y="6"/>
                  </a:lnTo>
                  <a:lnTo>
                    <a:pt x="44" y="2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6" y="30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24" y="30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6" y="42"/>
                  </a:lnTo>
                  <a:lnTo>
                    <a:pt x="20" y="46"/>
                  </a:lnTo>
                  <a:lnTo>
                    <a:pt x="18" y="52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8" y="58"/>
                  </a:lnTo>
                  <a:lnTo>
                    <a:pt x="36" y="60"/>
                  </a:lnTo>
                  <a:lnTo>
                    <a:pt x="44" y="58"/>
                  </a:lnTo>
                  <a:lnTo>
                    <a:pt x="48" y="56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6" y="46"/>
                  </a:lnTo>
                  <a:lnTo>
                    <a:pt x="60" y="40"/>
                  </a:lnTo>
                  <a:lnTo>
                    <a:pt x="62" y="3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8" y="26"/>
                  </a:lnTo>
                  <a:lnTo>
                    <a:pt x="54" y="28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4"/>
                  </a:lnTo>
                  <a:lnTo>
                    <a:pt x="50" y="20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0" y="14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4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2" name="Freeform 58"/>
            <p:cNvSpPr>
              <a:spLocks/>
            </p:cNvSpPr>
            <p:nvPr/>
          </p:nvSpPr>
          <p:spPr bwMode="auto">
            <a:xfrm>
              <a:off x="5470358" y="4046621"/>
              <a:ext cx="465221" cy="513347"/>
            </a:xfrm>
            <a:custGeom>
              <a:avLst/>
              <a:gdLst/>
              <a:ahLst/>
              <a:cxnLst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58" y="42"/>
                </a:cxn>
                <a:cxn ang="0">
                  <a:pos x="58" y="34"/>
                </a:cxn>
                <a:cxn ang="0">
                  <a:pos x="56" y="28"/>
                </a:cxn>
                <a:cxn ang="0">
                  <a:pos x="54" y="20"/>
                </a:cxn>
                <a:cxn ang="0">
                  <a:pos x="46" y="12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28" y="0"/>
                </a:cxn>
                <a:cxn ang="0">
                  <a:pos x="26" y="2"/>
                </a:cxn>
                <a:cxn ang="0">
                  <a:pos x="26" y="2"/>
                </a:cxn>
                <a:cxn ang="0">
                  <a:pos x="26" y="8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8" y="26"/>
                </a:cxn>
                <a:cxn ang="0">
                  <a:pos x="26" y="30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6" y="26"/>
                </a:cxn>
                <a:cxn ang="0">
                  <a:pos x="10" y="22"/>
                </a:cxn>
                <a:cxn ang="0">
                  <a:pos x="6" y="18"/>
                </a:cxn>
                <a:cxn ang="0">
                  <a:pos x="4" y="18"/>
                </a:cxn>
                <a:cxn ang="0">
                  <a:pos x="2" y="20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6"/>
                </a:cxn>
                <a:cxn ang="0">
                  <a:pos x="2" y="4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4" y="58"/>
                </a:cxn>
                <a:cxn ang="0">
                  <a:pos x="22" y="60"/>
                </a:cxn>
                <a:cxn ang="0">
                  <a:pos x="30" y="64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36" y="60"/>
                </a:cxn>
                <a:cxn ang="0">
                  <a:pos x="32" y="56"/>
                </a:cxn>
                <a:cxn ang="0">
                  <a:pos x="34" y="52"/>
                </a:cxn>
                <a:cxn ang="0">
                  <a:pos x="34" y="52"/>
                </a:cxn>
                <a:cxn ang="0">
                  <a:pos x="36" y="52"/>
                </a:cxn>
                <a:cxn ang="0">
                  <a:pos x="40" y="52"/>
                </a:cxn>
                <a:cxn ang="0">
                  <a:pos x="48" y="60"/>
                </a:cxn>
                <a:cxn ang="0">
                  <a:pos x="48" y="60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4"/>
                </a:cxn>
                <a:cxn ang="0">
                  <a:pos x="54" y="52"/>
                </a:cxn>
                <a:cxn ang="0">
                  <a:pos x="54" y="52"/>
                </a:cxn>
              </a:cxnLst>
              <a:rect l="0" t="0" r="r" b="b"/>
              <a:pathLst>
                <a:path w="58" h="64">
                  <a:moveTo>
                    <a:pt x="54" y="52"/>
                  </a:moveTo>
                  <a:lnTo>
                    <a:pt x="54" y="52"/>
                  </a:lnTo>
                  <a:lnTo>
                    <a:pt x="56" y="46"/>
                  </a:lnTo>
                  <a:lnTo>
                    <a:pt x="58" y="42"/>
                  </a:lnTo>
                  <a:lnTo>
                    <a:pt x="58" y="34"/>
                  </a:lnTo>
                  <a:lnTo>
                    <a:pt x="56" y="28"/>
                  </a:lnTo>
                  <a:lnTo>
                    <a:pt x="54" y="20"/>
                  </a:lnTo>
                  <a:lnTo>
                    <a:pt x="46" y="12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28" y="0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8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8" y="26"/>
                  </a:lnTo>
                  <a:lnTo>
                    <a:pt x="26" y="30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6" y="26"/>
                  </a:lnTo>
                  <a:lnTo>
                    <a:pt x="10" y="22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2" y="4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4" y="58"/>
                  </a:lnTo>
                  <a:lnTo>
                    <a:pt x="22" y="60"/>
                  </a:lnTo>
                  <a:lnTo>
                    <a:pt x="3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36" y="60"/>
                  </a:lnTo>
                  <a:lnTo>
                    <a:pt x="32" y="56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4"/>
                  </a:lnTo>
                  <a:lnTo>
                    <a:pt x="54" y="52"/>
                  </a:lnTo>
                  <a:lnTo>
                    <a:pt x="54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3" name="Freeform 59"/>
            <p:cNvSpPr>
              <a:spLocks/>
            </p:cNvSpPr>
            <p:nvPr/>
          </p:nvSpPr>
          <p:spPr bwMode="auto">
            <a:xfrm>
              <a:off x="5983705" y="4191000"/>
              <a:ext cx="497305" cy="481263"/>
            </a:xfrm>
            <a:custGeom>
              <a:avLst/>
              <a:gdLst/>
              <a:ahLst/>
              <a:cxnLst>
                <a:cxn ang="0">
                  <a:pos x="12" y="54"/>
                </a:cxn>
                <a:cxn ang="0">
                  <a:pos x="12" y="54"/>
                </a:cxn>
                <a:cxn ang="0">
                  <a:pos x="18" y="56"/>
                </a:cxn>
                <a:cxn ang="0">
                  <a:pos x="30" y="60"/>
                </a:cxn>
                <a:cxn ang="0">
                  <a:pos x="36" y="60"/>
                </a:cxn>
                <a:cxn ang="0">
                  <a:pos x="44" y="56"/>
                </a:cxn>
                <a:cxn ang="0">
                  <a:pos x="52" y="52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62" y="34"/>
                </a:cxn>
                <a:cxn ang="0">
                  <a:pos x="62" y="32"/>
                </a:cxn>
                <a:cxn ang="0">
                  <a:pos x="60" y="30"/>
                </a:cxn>
                <a:cxn ang="0">
                  <a:pos x="56" y="30"/>
                </a:cxn>
                <a:cxn ang="0">
                  <a:pos x="50" y="30"/>
                </a:cxn>
                <a:cxn ang="0">
                  <a:pos x="50" y="30"/>
                </a:cxn>
                <a:cxn ang="0">
                  <a:pos x="38" y="30"/>
                </a:cxn>
                <a:cxn ang="0">
                  <a:pos x="34" y="28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6" y="18"/>
                </a:cxn>
                <a:cxn ang="0">
                  <a:pos x="40" y="14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6" y="14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4" y="34"/>
                </a:cxn>
                <a:cxn ang="0">
                  <a:pos x="8" y="32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2" y="36"/>
                </a:cxn>
                <a:cxn ang="0">
                  <a:pos x="10" y="40"/>
                </a:cxn>
                <a:cxn ang="0">
                  <a:pos x="4" y="46"/>
                </a:cxn>
                <a:cxn ang="0">
                  <a:pos x="4" y="46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18" y="42"/>
                </a:cxn>
                <a:cxn ang="0">
                  <a:pos x="20" y="44"/>
                </a:cxn>
                <a:cxn ang="0">
                  <a:pos x="20" y="46"/>
                </a:cxn>
                <a:cxn ang="0">
                  <a:pos x="20" y="48"/>
                </a:cxn>
                <a:cxn ang="0">
                  <a:pos x="12" y="54"/>
                </a:cxn>
                <a:cxn ang="0">
                  <a:pos x="12" y="54"/>
                </a:cxn>
              </a:cxnLst>
              <a:rect l="0" t="0" r="r" b="b"/>
              <a:pathLst>
                <a:path w="62" h="60">
                  <a:moveTo>
                    <a:pt x="12" y="54"/>
                  </a:moveTo>
                  <a:lnTo>
                    <a:pt x="12" y="54"/>
                  </a:lnTo>
                  <a:lnTo>
                    <a:pt x="18" y="56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4" y="56"/>
                  </a:lnTo>
                  <a:lnTo>
                    <a:pt x="52" y="52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62" y="34"/>
                  </a:lnTo>
                  <a:lnTo>
                    <a:pt x="62" y="32"/>
                  </a:lnTo>
                  <a:lnTo>
                    <a:pt x="60" y="30"/>
                  </a:lnTo>
                  <a:lnTo>
                    <a:pt x="56" y="30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38" y="30"/>
                  </a:lnTo>
                  <a:lnTo>
                    <a:pt x="34" y="28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6" y="18"/>
                  </a:lnTo>
                  <a:lnTo>
                    <a:pt x="40" y="14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4" y="34"/>
                  </a:lnTo>
                  <a:lnTo>
                    <a:pt x="8" y="32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6"/>
                  </a:lnTo>
                  <a:lnTo>
                    <a:pt x="10" y="40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8" y="42"/>
                  </a:lnTo>
                  <a:lnTo>
                    <a:pt x="20" y="44"/>
                  </a:lnTo>
                  <a:lnTo>
                    <a:pt x="20" y="46"/>
                  </a:lnTo>
                  <a:lnTo>
                    <a:pt x="20" y="48"/>
                  </a:lnTo>
                  <a:lnTo>
                    <a:pt x="12" y="54"/>
                  </a:lnTo>
                  <a:lnTo>
                    <a:pt x="12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4" name="Freeform 60"/>
            <p:cNvSpPr>
              <a:spLocks/>
            </p:cNvSpPr>
            <p:nvPr/>
          </p:nvSpPr>
          <p:spPr bwMode="auto">
            <a:xfrm>
              <a:off x="5951621" y="4704347"/>
              <a:ext cx="465221" cy="513347"/>
            </a:xfrm>
            <a:custGeom>
              <a:avLst/>
              <a:gdLst/>
              <a:ahLst/>
              <a:cxnLst>
                <a:cxn ang="0">
                  <a:pos x="4" y="12"/>
                </a:cxn>
                <a:cxn ang="0">
                  <a:pos x="4" y="12"/>
                </a:cxn>
                <a:cxn ang="0">
                  <a:pos x="2" y="18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0" y="36"/>
                </a:cxn>
                <a:cxn ang="0">
                  <a:pos x="4" y="44"/>
                </a:cxn>
                <a:cxn ang="0">
                  <a:pos x="10" y="52"/>
                </a:cxn>
                <a:cxn ang="0">
                  <a:pos x="20" y="60"/>
                </a:cxn>
                <a:cxn ang="0">
                  <a:pos x="20" y="60"/>
                </a:cxn>
                <a:cxn ang="0">
                  <a:pos x="28" y="64"/>
                </a:cxn>
                <a:cxn ang="0">
                  <a:pos x="30" y="64"/>
                </a:cxn>
                <a:cxn ang="0">
                  <a:pos x="32" y="62"/>
                </a:cxn>
                <a:cxn ang="0">
                  <a:pos x="32" y="5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30" y="38"/>
                </a:cxn>
                <a:cxn ang="0">
                  <a:pos x="32" y="36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40" y="38"/>
                </a:cxn>
                <a:cxn ang="0">
                  <a:pos x="46" y="42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56" y="44"/>
                </a:cxn>
                <a:cxn ang="0">
                  <a:pos x="56" y="44"/>
                </a:cxn>
                <a:cxn ang="0">
                  <a:pos x="58" y="38"/>
                </a:cxn>
                <a:cxn ang="0">
                  <a:pos x="58" y="30"/>
                </a:cxn>
                <a:cxn ang="0">
                  <a:pos x="56" y="20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2" y="6"/>
                </a:cxn>
                <a:cxn ang="0">
                  <a:pos x="36" y="4"/>
                </a:cxn>
                <a:cxn ang="0">
                  <a:pos x="28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2" y="6"/>
                </a:cxn>
                <a:cxn ang="0">
                  <a:pos x="24" y="10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14"/>
                </a:cxn>
                <a:cxn ang="0">
                  <a:pos x="18" y="1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4" y="14"/>
                </a:cxn>
                <a:cxn ang="0">
                  <a:pos x="14" y="14"/>
                </a:cxn>
                <a:cxn ang="0">
                  <a:pos x="14" y="18"/>
                </a:cxn>
                <a:cxn ang="0">
                  <a:pos x="14" y="20"/>
                </a:cxn>
                <a:cxn ang="0">
                  <a:pos x="10" y="20"/>
                </a:cxn>
                <a:cxn ang="0">
                  <a:pos x="4" y="12"/>
                </a:cxn>
                <a:cxn ang="0">
                  <a:pos x="4" y="12"/>
                </a:cxn>
              </a:cxnLst>
              <a:rect l="0" t="0" r="r" b="b"/>
              <a:pathLst>
                <a:path w="58" h="64">
                  <a:moveTo>
                    <a:pt x="4" y="12"/>
                  </a:moveTo>
                  <a:lnTo>
                    <a:pt x="4" y="12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4" y="44"/>
                  </a:lnTo>
                  <a:lnTo>
                    <a:pt x="10" y="5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2" y="62"/>
                  </a:lnTo>
                  <a:lnTo>
                    <a:pt x="32" y="5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40" y="38"/>
                  </a:lnTo>
                  <a:lnTo>
                    <a:pt x="46" y="42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8" y="38"/>
                  </a:lnTo>
                  <a:lnTo>
                    <a:pt x="58" y="30"/>
                  </a:lnTo>
                  <a:lnTo>
                    <a:pt x="56" y="2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2" y="6"/>
                  </a:lnTo>
                  <a:lnTo>
                    <a:pt x="36" y="4"/>
                  </a:lnTo>
                  <a:lnTo>
                    <a:pt x="28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6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8" y="1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8"/>
                  </a:lnTo>
                  <a:lnTo>
                    <a:pt x="14" y="20"/>
                  </a:lnTo>
                  <a:lnTo>
                    <a:pt x="10" y="20"/>
                  </a:lnTo>
                  <a:lnTo>
                    <a:pt x="4" y="12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5" name="Freeform 61"/>
            <p:cNvSpPr>
              <a:spLocks/>
            </p:cNvSpPr>
            <p:nvPr/>
          </p:nvSpPr>
          <p:spPr bwMode="auto">
            <a:xfrm>
              <a:off x="5887453" y="4576011"/>
              <a:ext cx="112295" cy="112295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6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8" y="1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14" h="14">
                  <a:moveTo>
                    <a:pt x="2" y="2"/>
                  </a:moveTo>
                  <a:lnTo>
                    <a:pt x="2" y="2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1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8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6" name="Freeform 62"/>
            <p:cNvSpPr>
              <a:spLocks/>
            </p:cNvSpPr>
            <p:nvPr/>
          </p:nvSpPr>
          <p:spPr bwMode="auto">
            <a:xfrm>
              <a:off x="7748337" y="5442284"/>
              <a:ext cx="465221" cy="513347"/>
            </a:xfrm>
            <a:custGeom>
              <a:avLst/>
              <a:gdLst/>
              <a:ahLst/>
              <a:cxnLst>
                <a:cxn ang="0">
                  <a:pos x="30" y="64"/>
                </a:cxn>
                <a:cxn ang="0">
                  <a:pos x="30" y="64"/>
                </a:cxn>
                <a:cxn ang="0">
                  <a:pos x="36" y="62"/>
                </a:cxn>
                <a:cxn ang="0">
                  <a:pos x="42" y="60"/>
                </a:cxn>
                <a:cxn ang="0">
                  <a:pos x="48" y="56"/>
                </a:cxn>
                <a:cxn ang="0">
                  <a:pos x="52" y="50"/>
                </a:cxn>
                <a:cxn ang="0">
                  <a:pos x="56" y="42"/>
                </a:cxn>
                <a:cxn ang="0">
                  <a:pos x="58" y="32"/>
                </a:cxn>
                <a:cxn ang="0">
                  <a:pos x="58" y="18"/>
                </a:cxn>
                <a:cxn ang="0">
                  <a:pos x="58" y="18"/>
                </a:cxn>
                <a:cxn ang="0">
                  <a:pos x="54" y="10"/>
                </a:cxn>
                <a:cxn ang="0">
                  <a:pos x="54" y="8"/>
                </a:cxn>
                <a:cxn ang="0">
                  <a:pos x="52" y="8"/>
                </a:cxn>
                <a:cxn ang="0">
                  <a:pos x="48" y="12"/>
                </a:cxn>
                <a:cxn ang="0">
                  <a:pos x="44" y="16"/>
                </a:cxn>
                <a:cxn ang="0">
                  <a:pos x="44" y="16"/>
                </a:cxn>
                <a:cxn ang="0">
                  <a:pos x="38" y="22"/>
                </a:cxn>
                <a:cxn ang="0">
                  <a:pos x="34" y="26"/>
                </a:cxn>
                <a:cxn ang="0">
                  <a:pos x="30" y="26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16"/>
                </a:cxn>
                <a:cxn ang="0">
                  <a:pos x="26" y="8"/>
                </a:cxn>
                <a:cxn ang="0">
                  <a:pos x="24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2"/>
                </a:cxn>
                <a:cxn ang="0">
                  <a:pos x="8" y="8"/>
                </a:cxn>
                <a:cxn ang="0">
                  <a:pos x="2" y="16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2" y="42"/>
                </a:cxn>
                <a:cxn ang="0">
                  <a:pos x="6" y="52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2" y="54"/>
                </a:cxn>
                <a:cxn ang="0">
                  <a:pos x="14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8"/>
                </a:cxn>
                <a:cxn ang="0">
                  <a:pos x="20" y="52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8" y="50"/>
                </a:cxn>
                <a:cxn ang="0">
                  <a:pos x="30" y="50"/>
                </a:cxn>
                <a:cxn ang="0">
                  <a:pos x="32" y="52"/>
                </a:cxn>
                <a:cxn ang="0">
                  <a:pos x="32" y="54"/>
                </a:cxn>
                <a:cxn ang="0">
                  <a:pos x="30" y="64"/>
                </a:cxn>
                <a:cxn ang="0">
                  <a:pos x="30" y="64"/>
                </a:cxn>
              </a:cxnLst>
              <a:rect l="0" t="0" r="r" b="b"/>
              <a:pathLst>
                <a:path w="58" h="64">
                  <a:moveTo>
                    <a:pt x="30" y="64"/>
                  </a:moveTo>
                  <a:lnTo>
                    <a:pt x="30" y="64"/>
                  </a:lnTo>
                  <a:lnTo>
                    <a:pt x="36" y="62"/>
                  </a:lnTo>
                  <a:lnTo>
                    <a:pt x="42" y="60"/>
                  </a:lnTo>
                  <a:lnTo>
                    <a:pt x="48" y="56"/>
                  </a:lnTo>
                  <a:lnTo>
                    <a:pt x="52" y="50"/>
                  </a:lnTo>
                  <a:lnTo>
                    <a:pt x="56" y="42"/>
                  </a:lnTo>
                  <a:lnTo>
                    <a:pt x="58" y="32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2" y="8"/>
                  </a:lnTo>
                  <a:lnTo>
                    <a:pt x="48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38" y="22"/>
                  </a:lnTo>
                  <a:lnTo>
                    <a:pt x="34" y="26"/>
                  </a:lnTo>
                  <a:lnTo>
                    <a:pt x="30" y="26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16"/>
                  </a:lnTo>
                  <a:lnTo>
                    <a:pt x="26" y="8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6" y="52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4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8"/>
                  </a:lnTo>
                  <a:lnTo>
                    <a:pt x="20" y="52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8" y="50"/>
                  </a:lnTo>
                  <a:lnTo>
                    <a:pt x="30" y="50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0" y="64"/>
                  </a:lnTo>
                  <a:lnTo>
                    <a:pt x="3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7" name="Freeform 63"/>
            <p:cNvSpPr>
              <a:spLocks/>
            </p:cNvSpPr>
            <p:nvPr/>
          </p:nvSpPr>
          <p:spPr bwMode="auto">
            <a:xfrm>
              <a:off x="8021053" y="5907505"/>
              <a:ext cx="465221" cy="513347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2" y="40"/>
                </a:cxn>
                <a:cxn ang="0">
                  <a:pos x="4" y="46"/>
                </a:cxn>
                <a:cxn ang="0">
                  <a:pos x="8" y="52"/>
                </a:cxn>
                <a:cxn ang="0">
                  <a:pos x="14" y="58"/>
                </a:cxn>
                <a:cxn ang="0">
                  <a:pos x="22" y="62"/>
                </a:cxn>
                <a:cxn ang="0">
                  <a:pos x="30" y="64"/>
                </a:cxn>
                <a:cxn ang="0">
                  <a:pos x="42" y="62"/>
                </a:cxn>
                <a:cxn ang="0">
                  <a:pos x="42" y="62"/>
                </a:cxn>
                <a:cxn ang="0">
                  <a:pos x="50" y="58"/>
                </a:cxn>
                <a:cxn ang="0">
                  <a:pos x="52" y="56"/>
                </a:cxn>
                <a:cxn ang="0">
                  <a:pos x="52" y="54"/>
                </a:cxn>
                <a:cxn ang="0">
                  <a:pos x="48" y="50"/>
                </a:cxn>
                <a:cxn ang="0">
                  <a:pos x="44" y="46"/>
                </a:cxn>
                <a:cxn ang="0">
                  <a:pos x="44" y="46"/>
                </a:cxn>
                <a:cxn ang="0">
                  <a:pos x="36" y="36"/>
                </a:cxn>
                <a:cxn ang="0">
                  <a:pos x="34" y="32"/>
                </a:cxn>
                <a:cxn ang="0">
                  <a:pos x="38" y="28"/>
                </a:cxn>
                <a:cxn ang="0">
                  <a:pos x="38" y="28"/>
                </a:cxn>
                <a:cxn ang="0">
                  <a:pos x="44" y="28"/>
                </a:cxn>
                <a:cxn ang="0">
                  <a:pos x="50" y="28"/>
                </a:cxn>
                <a:cxn ang="0">
                  <a:pos x="56" y="26"/>
                </a:cxn>
                <a:cxn ang="0">
                  <a:pos x="58" y="24"/>
                </a:cxn>
                <a:cxn ang="0">
                  <a:pos x="58" y="22"/>
                </a:cxn>
                <a:cxn ang="0">
                  <a:pos x="58" y="22"/>
                </a:cxn>
                <a:cxn ang="0">
                  <a:pos x="54" y="14"/>
                </a:cxn>
                <a:cxn ang="0">
                  <a:pos x="50" y="8"/>
                </a:cxn>
                <a:cxn ang="0">
                  <a:pos x="42" y="2"/>
                </a:cxn>
                <a:cxn ang="0">
                  <a:pos x="3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6"/>
                </a:cxn>
                <a:cxn ang="0">
                  <a:pos x="4" y="14"/>
                </a:cxn>
                <a:cxn ang="0">
                  <a:pos x="4" y="14"/>
                </a:cxn>
                <a:cxn ang="0">
                  <a:pos x="10" y="14"/>
                </a:cxn>
                <a:cxn ang="0">
                  <a:pos x="14" y="16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4" y="22"/>
                </a:cxn>
                <a:cxn ang="0">
                  <a:pos x="10" y="2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2" y="30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0" y="36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58" h="64">
                  <a:moveTo>
                    <a:pt x="0" y="34"/>
                  </a:move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2"/>
                  </a:lnTo>
                  <a:lnTo>
                    <a:pt x="14" y="58"/>
                  </a:lnTo>
                  <a:lnTo>
                    <a:pt x="22" y="62"/>
                  </a:lnTo>
                  <a:lnTo>
                    <a:pt x="30" y="64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50" y="58"/>
                  </a:lnTo>
                  <a:lnTo>
                    <a:pt x="52" y="56"/>
                  </a:lnTo>
                  <a:lnTo>
                    <a:pt x="52" y="54"/>
                  </a:lnTo>
                  <a:lnTo>
                    <a:pt x="48" y="50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36" y="36"/>
                  </a:lnTo>
                  <a:lnTo>
                    <a:pt x="34" y="32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44" y="28"/>
                  </a:lnTo>
                  <a:lnTo>
                    <a:pt x="50" y="28"/>
                  </a:lnTo>
                  <a:lnTo>
                    <a:pt x="56" y="26"/>
                  </a:lnTo>
                  <a:lnTo>
                    <a:pt x="58" y="24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4" y="14"/>
                  </a:lnTo>
                  <a:lnTo>
                    <a:pt x="50" y="8"/>
                  </a:lnTo>
                  <a:lnTo>
                    <a:pt x="42" y="2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6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4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4" y="22"/>
                  </a:lnTo>
                  <a:lnTo>
                    <a:pt x="1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8" name="Freeform 64"/>
            <p:cNvSpPr>
              <a:spLocks/>
            </p:cNvSpPr>
            <p:nvPr/>
          </p:nvSpPr>
          <p:spPr bwMode="auto">
            <a:xfrm>
              <a:off x="7571874" y="6180221"/>
              <a:ext cx="465221" cy="51334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2" y="8"/>
                </a:cxn>
                <a:cxn ang="0">
                  <a:pos x="6" y="14"/>
                </a:cxn>
                <a:cxn ang="0">
                  <a:pos x="2" y="22"/>
                </a:cxn>
                <a:cxn ang="0">
                  <a:pos x="0" y="32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12" y="52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2"/>
                </a:cxn>
                <a:cxn ang="0">
                  <a:pos x="24" y="38"/>
                </a:cxn>
                <a:cxn ang="0">
                  <a:pos x="28" y="38"/>
                </a:cxn>
                <a:cxn ang="0">
                  <a:pos x="32" y="42"/>
                </a:cxn>
                <a:cxn ang="0">
                  <a:pos x="32" y="42"/>
                </a:cxn>
                <a:cxn ang="0">
                  <a:pos x="32" y="48"/>
                </a:cxn>
                <a:cxn ang="0">
                  <a:pos x="32" y="56"/>
                </a:cxn>
                <a:cxn ang="0">
                  <a:pos x="34" y="62"/>
                </a:cxn>
                <a:cxn ang="0">
                  <a:pos x="34" y="6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4" y="62"/>
                </a:cxn>
                <a:cxn ang="0">
                  <a:pos x="50" y="56"/>
                </a:cxn>
                <a:cxn ang="0">
                  <a:pos x="56" y="4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58" y="30"/>
                </a:cxn>
                <a:cxn ang="0">
                  <a:pos x="56" y="22"/>
                </a:cxn>
                <a:cxn ang="0">
                  <a:pos x="52" y="12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46" y="10"/>
                </a:cxn>
                <a:cxn ang="0">
                  <a:pos x="44" y="16"/>
                </a:cxn>
                <a:cxn ang="0">
                  <a:pos x="42" y="16"/>
                </a:cxn>
                <a:cxn ang="0">
                  <a:pos x="42" y="18"/>
                </a:cxn>
                <a:cxn ang="0">
                  <a:pos x="42" y="18"/>
                </a:cxn>
                <a:cxn ang="0">
                  <a:pos x="38" y="16"/>
                </a:cxn>
                <a:cxn ang="0">
                  <a:pos x="38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0" y="14"/>
                </a:cxn>
                <a:cxn ang="0">
                  <a:pos x="28" y="14"/>
                </a:cxn>
                <a:cxn ang="0">
                  <a:pos x="26" y="12"/>
                </a:cxn>
                <a:cxn ang="0">
                  <a:pos x="26" y="10"/>
                </a:cxn>
                <a:cxn ang="0">
                  <a:pos x="28" y="0"/>
                </a:cxn>
                <a:cxn ang="0">
                  <a:pos x="28" y="0"/>
                </a:cxn>
              </a:cxnLst>
              <a:rect l="0" t="0" r="r" b="b"/>
              <a:pathLst>
                <a:path w="58" h="64">
                  <a:moveTo>
                    <a:pt x="28" y="0"/>
                  </a:moveTo>
                  <a:lnTo>
                    <a:pt x="28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2" y="8"/>
                  </a:lnTo>
                  <a:lnTo>
                    <a:pt x="6" y="14"/>
                  </a:lnTo>
                  <a:lnTo>
                    <a:pt x="2" y="22"/>
                  </a:lnTo>
                  <a:lnTo>
                    <a:pt x="0" y="32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2" y="52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2"/>
                  </a:lnTo>
                  <a:lnTo>
                    <a:pt x="24" y="38"/>
                  </a:lnTo>
                  <a:lnTo>
                    <a:pt x="28" y="38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8"/>
                  </a:lnTo>
                  <a:lnTo>
                    <a:pt x="32" y="56"/>
                  </a:lnTo>
                  <a:lnTo>
                    <a:pt x="34" y="62"/>
                  </a:lnTo>
                  <a:lnTo>
                    <a:pt x="34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4" y="62"/>
                  </a:lnTo>
                  <a:lnTo>
                    <a:pt x="50" y="56"/>
                  </a:lnTo>
                  <a:lnTo>
                    <a:pt x="56" y="4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58" y="30"/>
                  </a:lnTo>
                  <a:lnTo>
                    <a:pt x="56" y="22"/>
                  </a:lnTo>
                  <a:lnTo>
                    <a:pt x="52" y="12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10"/>
                  </a:lnTo>
                  <a:lnTo>
                    <a:pt x="44" y="16"/>
                  </a:lnTo>
                  <a:lnTo>
                    <a:pt x="42" y="16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8" y="16"/>
                  </a:lnTo>
                  <a:lnTo>
                    <a:pt x="38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0" y="14"/>
                  </a:lnTo>
                  <a:lnTo>
                    <a:pt x="28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9" name="Freeform 65"/>
            <p:cNvSpPr>
              <a:spLocks/>
            </p:cNvSpPr>
            <p:nvPr/>
          </p:nvSpPr>
          <p:spPr bwMode="auto">
            <a:xfrm>
              <a:off x="7299158" y="5715000"/>
              <a:ext cx="465221" cy="513347"/>
            </a:xfrm>
            <a:custGeom>
              <a:avLst/>
              <a:gdLst/>
              <a:ahLst/>
              <a:cxnLst>
                <a:cxn ang="0">
                  <a:pos x="58" y="30"/>
                </a:cxn>
                <a:cxn ang="0">
                  <a:pos x="58" y="30"/>
                </a:cxn>
                <a:cxn ang="0">
                  <a:pos x="56" y="24"/>
                </a:cxn>
                <a:cxn ang="0">
                  <a:pos x="54" y="18"/>
                </a:cxn>
                <a:cxn ang="0">
                  <a:pos x="50" y="12"/>
                </a:cxn>
                <a:cxn ang="0">
                  <a:pos x="44" y="6"/>
                </a:cxn>
                <a:cxn ang="0">
                  <a:pos x="38" y="2"/>
                </a:cxn>
                <a:cxn ang="0">
                  <a:pos x="28" y="0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8" y="4"/>
                </a:cxn>
                <a:cxn ang="0">
                  <a:pos x="8" y="6"/>
                </a:cxn>
                <a:cxn ang="0">
                  <a:pos x="6" y="8"/>
                </a:cxn>
                <a:cxn ang="0">
                  <a:pos x="10" y="12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22" y="26"/>
                </a:cxn>
                <a:cxn ang="0">
                  <a:pos x="24" y="30"/>
                </a:cxn>
                <a:cxn ang="0">
                  <a:pos x="20" y="34"/>
                </a:cxn>
                <a:cxn ang="0">
                  <a:pos x="20" y="34"/>
                </a:cxn>
                <a:cxn ang="0">
                  <a:pos x="14" y="36"/>
                </a:cxn>
                <a:cxn ang="0">
                  <a:pos x="8" y="36"/>
                </a:cxn>
                <a:cxn ang="0">
                  <a:pos x="2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4" y="48"/>
                </a:cxn>
                <a:cxn ang="0">
                  <a:pos x="8" y="56"/>
                </a:cxn>
                <a:cxn ang="0">
                  <a:pos x="16" y="62"/>
                </a:cxn>
                <a:cxn ang="0">
                  <a:pos x="20" y="6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32" y="64"/>
                </a:cxn>
                <a:cxn ang="0">
                  <a:pos x="40" y="60"/>
                </a:cxn>
                <a:cxn ang="0">
                  <a:pos x="48" y="56"/>
                </a:cxn>
                <a:cxn ang="0">
                  <a:pos x="54" y="50"/>
                </a:cxn>
                <a:cxn ang="0">
                  <a:pos x="54" y="50"/>
                </a:cxn>
                <a:cxn ang="0">
                  <a:pos x="48" y="50"/>
                </a:cxn>
                <a:cxn ang="0">
                  <a:pos x="44" y="48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42"/>
                </a:cxn>
                <a:cxn ang="0">
                  <a:pos x="48" y="40"/>
                </a:cxn>
                <a:cxn ang="0">
                  <a:pos x="58" y="40"/>
                </a:cxn>
                <a:cxn ang="0">
                  <a:pos x="58" y="40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6" y="32"/>
                </a:cxn>
                <a:cxn ang="0">
                  <a:pos x="46" y="30"/>
                </a:cxn>
                <a:cxn ang="0">
                  <a:pos x="46" y="28"/>
                </a:cxn>
                <a:cxn ang="0">
                  <a:pos x="48" y="28"/>
                </a:cxn>
                <a:cxn ang="0">
                  <a:pos x="58" y="30"/>
                </a:cxn>
                <a:cxn ang="0">
                  <a:pos x="58" y="30"/>
                </a:cxn>
              </a:cxnLst>
              <a:rect l="0" t="0" r="r" b="b"/>
              <a:pathLst>
                <a:path w="58" h="64">
                  <a:moveTo>
                    <a:pt x="58" y="30"/>
                  </a:moveTo>
                  <a:lnTo>
                    <a:pt x="58" y="30"/>
                  </a:lnTo>
                  <a:lnTo>
                    <a:pt x="56" y="24"/>
                  </a:lnTo>
                  <a:lnTo>
                    <a:pt x="54" y="18"/>
                  </a:lnTo>
                  <a:lnTo>
                    <a:pt x="50" y="12"/>
                  </a:lnTo>
                  <a:lnTo>
                    <a:pt x="44" y="6"/>
                  </a:lnTo>
                  <a:lnTo>
                    <a:pt x="38" y="2"/>
                  </a:lnTo>
                  <a:lnTo>
                    <a:pt x="28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10" y="12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22" y="26"/>
                  </a:lnTo>
                  <a:lnTo>
                    <a:pt x="24" y="30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4" y="36"/>
                  </a:lnTo>
                  <a:lnTo>
                    <a:pt x="8" y="36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4" y="48"/>
                  </a:lnTo>
                  <a:lnTo>
                    <a:pt x="8" y="56"/>
                  </a:lnTo>
                  <a:lnTo>
                    <a:pt x="16" y="62"/>
                  </a:lnTo>
                  <a:lnTo>
                    <a:pt x="20" y="6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32" y="64"/>
                  </a:lnTo>
                  <a:lnTo>
                    <a:pt x="40" y="60"/>
                  </a:lnTo>
                  <a:lnTo>
                    <a:pt x="48" y="56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48" y="50"/>
                  </a:lnTo>
                  <a:lnTo>
                    <a:pt x="44" y="48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42"/>
                  </a:lnTo>
                  <a:lnTo>
                    <a:pt x="48" y="40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6" y="32"/>
                  </a:lnTo>
                  <a:lnTo>
                    <a:pt x="46" y="30"/>
                  </a:lnTo>
                  <a:lnTo>
                    <a:pt x="46" y="28"/>
                  </a:lnTo>
                  <a:lnTo>
                    <a:pt x="48" y="28"/>
                  </a:lnTo>
                  <a:lnTo>
                    <a:pt x="58" y="30"/>
                  </a:lnTo>
                  <a:lnTo>
                    <a:pt x="58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0" name="Freeform 66"/>
            <p:cNvSpPr>
              <a:spLocks/>
            </p:cNvSpPr>
            <p:nvPr/>
          </p:nvSpPr>
          <p:spPr bwMode="auto">
            <a:xfrm>
              <a:off x="7828547" y="6003758"/>
              <a:ext cx="112295" cy="128337"/>
            </a:xfrm>
            <a:custGeom>
              <a:avLst/>
              <a:gdLst/>
              <a:ahLst/>
              <a:cxnLst>
                <a:cxn ang="0">
                  <a:pos x="14" y="8"/>
                </a:cxn>
                <a:cxn ang="0">
                  <a:pos x="14" y="8"/>
                </a:cxn>
                <a:cxn ang="0">
                  <a:pos x="12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4" y="1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4" y="8"/>
                </a:cxn>
                <a:cxn ang="0">
                  <a:pos x="14" y="8"/>
                </a:cxn>
              </a:cxnLst>
              <a:rect l="0" t="0" r="r" b="b"/>
              <a:pathLst>
                <a:path w="14" h="16">
                  <a:moveTo>
                    <a:pt x="14" y="8"/>
                  </a:moveTo>
                  <a:lnTo>
                    <a:pt x="14" y="8"/>
                  </a:lnTo>
                  <a:lnTo>
                    <a:pt x="12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8"/>
                  </a:lnTo>
                  <a:lnTo>
                    <a:pt x="1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1" name="Freeform 67"/>
            <p:cNvSpPr>
              <a:spLocks/>
            </p:cNvSpPr>
            <p:nvPr/>
          </p:nvSpPr>
          <p:spPr bwMode="auto">
            <a:xfrm>
              <a:off x="1844842" y="3164305"/>
              <a:ext cx="689811" cy="609600"/>
            </a:xfrm>
            <a:custGeom>
              <a:avLst/>
              <a:gdLst/>
              <a:ahLst/>
              <a:cxnLst>
                <a:cxn ang="0">
                  <a:pos x="46" y="76"/>
                </a:cxn>
                <a:cxn ang="0">
                  <a:pos x="46" y="76"/>
                </a:cxn>
                <a:cxn ang="0">
                  <a:pos x="54" y="74"/>
                </a:cxn>
                <a:cxn ang="0">
                  <a:pos x="62" y="72"/>
                </a:cxn>
                <a:cxn ang="0">
                  <a:pos x="70" y="66"/>
                </a:cxn>
                <a:cxn ang="0">
                  <a:pos x="78" y="60"/>
                </a:cxn>
                <a:cxn ang="0">
                  <a:pos x="84" y="50"/>
                </a:cxn>
                <a:cxn ang="0">
                  <a:pos x="86" y="38"/>
                </a:cxn>
                <a:cxn ang="0">
                  <a:pos x="86" y="30"/>
                </a:cxn>
                <a:cxn ang="0">
                  <a:pos x="84" y="22"/>
                </a:cxn>
                <a:cxn ang="0">
                  <a:pos x="84" y="22"/>
                </a:cxn>
                <a:cxn ang="0">
                  <a:pos x="80" y="12"/>
                </a:cxn>
                <a:cxn ang="0">
                  <a:pos x="78" y="10"/>
                </a:cxn>
                <a:cxn ang="0">
                  <a:pos x="76" y="10"/>
                </a:cxn>
                <a:cxn ang="0">
                  <a:pos x="70" y="14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6" y="26"/>
                </a:cxn>
                <a:cxn ang="0">
                  <a:pos x="50" y="30"/>
                </a:cxn>
                <a:cxn ang="0">
                  <a:pos x="44" y="30"/>
                </a:cxn>
                <a:cxn ang="0">
                  <a:pos x="42" y="30"/>
                </a:cxn>
                <a:cxn ang="0">
                  <a:pos x="40" y="26"/>
                </a:cxn>
                <a:cxn ang="0">
                  <a:pos x="40" y="26"/>
                </a:cxn>
                <a:cxn ang="0">
                  <a:pos x="38" y="20"/>
                </a:cxn>
                <a:cxn ang="0">
                  <a:pos x="38" y="10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2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18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42"/>
                </a:cxn>
                <a:cxn ang="0">
                  <a:pos x="4" y="50"/>
                </a:cxn>
                <a:cxn ang="0">
                  <a:pos x="10" y="60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20" y="62"/>
                </a:cxn>
                <a:cxn ang="0">
                  <a:pos x="22" y="58"/>
                </a:cxn>
                <a:cxn ang="0">
                  <a:pos x="24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30" y="58"/>
                </a:cxn>
                <a:cxn ang="0">
                  <a:pos x="30" y="62"/>
                </a:cxn>
                <a:cxn ang="0">
                  <a:pos x="30" y="76"/>
                </a:cxn>
                <a:cxn ang="0">
                  <a:pos x="30" y="76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42" y="60"/>
                </a:cxn>
                <a:cxn ang="0">
                  <a:pos x="46" y="60"/>
                </a:cxn>
                <a:cxn ang="0">
                  <a:pos x="48" y="60"/>
                </a:cxn>
                <a:cxn ang="0">
                  <a:pos x="48" y="64"/>
                </a:cxn>
                <a:cxn ang="0">
                  <a:pos x="48" y="68"/>
                </a:cxn>
                <a:cxn ang="0">
                  <a:pos x="46" y="76"/>
                </a:cxn>
                <a:cxn ang="0">
                  <a:pos x="46" y="76"/>
                </a:cxn>
              </a:cxnLst>
              <a:rect l="0" t="0" r="r" b="b"/>
              <a:pathLst>
                <a:path w="86" h="76">
                  <a:moveTo>
                    <a:pt x="46" y="76"/>
                  </a:moveTo>
                  <a:lnTo>
                    <a:pt x="46" y="76"/>
                  </a:lnTo>
                  <a:lnTo>
                    <a:pt x="54" y="74"/>
                  </a:lnTo>
                  <a:lnTo>
                    <a:pt x="62" y="72"/>
                  </a:lnTo>
                  <a:lnTo>
                    <a:pt x="70" y="66"/>
                  </a:lnTo>
                  <a:lnTo>
                    <a:pt x="78" y="60"/>
                  </a:lnTo>
                  <a:lnTo>
                    <a:pt x="84" y="50"/>
                  </a:lnTo>
                  <a:lnTo>
                    <a:pt x="86" y="38"/>
                  </a:lnTo>
                  <a:lnTo>
                    <a:pt x="86" y="30"/>
                  </a:lnTo>
                  <a:lnTo>
                    <a:pt x="84" y="22"/>
                  </a:lnTo>
                  <a:lnTo>
                    <a:pt x="84" y="22"/>
                  </a:lnTo>
                  <a:lnTo>
                    <a:pt x="80" y="12"/>
                  </a:lnTo>
                  <a:lnTo>
                    <a:pt x="78" y="10"/>
                  </a:lnTo>
                  <a:lnTo>
                    <a:pt x="76" y="10"/>
                  </a:lnTo>
                  <a:lnTo>
                    <a:pt x="70" y="14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6" y="26"/>
                  </a:lnTo>
                  <a:lnTo>
                    <a:pt x="50" y="30"/>
                  </a:lnTo>
                  <a:lnTo>
                    <a:pt x="44" y="30"/>
                  </a:lnTo>
                  <a:lnTo>
                    <a:pt x="42" y="30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38" y="20"/>
                  </a:lnTo>
                  <a:lnTo>
                    <a:pt x="38" y="10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2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18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42"/>
                  </a:lnTo>
                  <a:lnTo>
                    <a:pt x="4" y="50"/>
                  </a:lnTo>
                  <a:lnTo>
                    <a:pt x="10" y="6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20" y="62"/>
                  </a:lnTo>
                  <a:lnTo>
                    <a:pt x="22" y="58"/>
                  </a:lnTo>
                  <a:lnTo>
                    <a:pt x="24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30" y="58"/>
                  </a:lnTo>
                  <a:lnTo>
                    <a:pt x="30" y="62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42" y="60"/>
                  </a:lnTo>
                  <a:lnTo>
                    <a:pt x="46" y="60"/>
                  </a:lnTo>
                  <a:lnTo>
                    <a:pt x="48" y="60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46" y="76"/>
                  </a:lnTo>
                  <a:lnTo>
                    <a:pt x="46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2" name="Freeform 68"/>
            <p:cNvSpPr>
              <a:spLocks/>
            </p:cNvSpPr>
            <p:nvPr/>
          </p:nvSpPr>
          <p:spPr bwMode="auto">
            <a:xfrm>
              <a:off x="2261937" y="3709737"/>
              <a:ext cx="657726" cy="59355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0" y="40"/>
                </a:cxn>
                <a:cxn ang="0">
                  <a:pos x="2" y="48"/>
                </a:cxn>
                <a:cxn ang="0">
                  <a:pos x="6" y="54"/>
                </a:cxn>
                <a:cxn ang="0">
                  <a:pos x="10" y="62"/>
                </a:cxn>
                <a:cxn ang="0">
                  <a:pos x="18" y="68"/>
                </a:cxn>
                <a:cxn ang="0">
                  <a:pos x="30" y="72"/>
                </a:cxn>
                <a:cxn ang="0">
                  <a:pos x="42" y="74"/>
                </a:cxn>
                <a:cxn ang="0">
                  <a:pos x="60" y="74"/>
                </a:cxn>
                <a:cxn ang="0">
                  <a:pos x="60" y="74"/>
                </a:cxn>
                <a:cxn ang="0">
                  <a:pos x="70" y="70"/>
                </a:cxn>
                <a:cxn ang="0">
                  <a:pos x="72" y="68"/>
                </a:cxn>
                <a:cxn ang="0">
                  <a:pos x="72" y="66"/>
                </a:cxn>
                <a:cxn ang="0">
                  <a:pos x="68" y="60"/>
                </a:cxn>
                <a:cxn ang="0">
                  <a:pos x="62" y="54"/>
                </a:cxn>
                <a:cxn ang="0">
                  <a:pos x="62" y="54"/>
                </a:cxn>
                <a:cxn ang="0">
                  <a:pos x="54" y="48"/>
                </a:cxn>
                <a:cxn ang="0">
                  <a:pos x="50" y="44"/>
                </a:cxn>
                <a:cxn ang="0">
                  <a:pos x="48" y="38"/>
                </a:cxn>
                <a:cxn ang="0">
                  <a:pos x="50" y="36"/>
                </a:cxn>
                <a:cxn ang="0">
                  <a:pos x="52" y="34"/>
                </a:cxn>
                <a:cxn ang="0">
                  <a:pos x="52" y="34"/>
                </a:cxn>
                <a:cxn ang="0">
                  <a:pos x="60" y="32"/>
                </a:cxn>
                <a:cxn ang="0">
                  <a:pos x="72" y="32"/>
                </a:cxn>
                <a:cxn ang="0">
                  <a:pos x="80" y="32"/>
                </a:cxn>
                <a:cxn ang="0">
                  <a:pos x="82" y="30"/>
                </a:cxn>
                <a:cxn ang="0">
                  <a:pos x="82" y="26"/>
                </a:cxn>
                <a:cxn ang="0">
                  <a:pos x="82" y="26"/>
                </a:cxn>
                <a:cxn ang="0">
                  <a:pos x="78" y="18"/>
                </a:cxn>
                <a:cxn ang="0">
                  <a:pos x="70" y="8"/>
                </a:cxn>
                <a:cxn ang="0">
                  <a:pos x="66" y="6"/>
                </a:cxn>
                <a:cxn ang="0">
                  <a:pos x="60" y="2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14" y="8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12" y="16"/>
                </a:cxn>
                <a:cxn ang="0">
                  <a:pos x="18" y="18"/>
                </a:cxn>
                <a:cxn ang="0">
                  <a:pos x="20" y="20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8" y="26"/>
                </a:cxn>
                <a:cxn ang="0">
                  <a:pos x="14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14" y="34"/>
                </a:cxn>
                <a:cxn ang="0">
                  <a:pos x="14" y="34"/>
                </a:cxn>
                <a:cxn ang="0">
                  <a:pos x="16" y="36"/>
                </a:cxn>
                <a:cxn ang="0">
                  <a:pos x="18" y="40"/>
                </a:cxn>
                <a:cxn ang="0">
                  <a:pos x="16" y="42"/>
                </a:cxn>
                <a:cxn ang="0">
                  <a:pos x="12" y="42"/>
                </a:cxn>
                <a:cxn ang="0">
                  <a:pos x="0" y="40"/>
                </a:cxn>
                <a:cxn ang="0">
                  <a:pos x="0" y="40"/>
                </a:cxn>
              </a:cxnLst>
              <a:rect l="0" t="0" r="r" b="b"/>
              <a:pathLst>
                <a:path w="82" h="74">
                  <a:moveTo>
                    <a:pt x="0" y="40"/>
                  </a:moveTo>
                  <a:lnTo>
                    <a:pt x="0" y="40"/>
                  </a:lnTo>
                  <a:lnTo>
                    <a:pt x="2" y="48"/>
                  </a:lnTo>
                  <a:lnTo>
                    <a:pt x="6" y="54"/>
                  </a:lnTo>
                  <a:lnTo>
                    <a:pt x="10" y="62"/>
                  </a:lnTo>
                  <a:lnTo>
                    <a:pt x="18" y="68"/>
                  </a:lnTo>
                  <a:lnTo>
                    <a:pt x="30" y="72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70" y="70"/>
                  </a:lnTo>
                  <a:lnTo>
                    <a:pt x="72" y="68"/>
                  </a:lnTo>
                  <a:lnTo>
                    <a:pt x="72" y="66"/>
                  </a:lnTo>
                  <a:lnTo>
                    <a:pt x="68" y="60"/>
                  </a:lnTo>
                  <a:lnTo>
                    <a:pt x="62" y="54"/>
                  </a:lnTo>
                  <a:lnTo>
                    <a:pt x="62" y="54"/>
                  </a:lnTo>
                  <a:lnTo>
                    <a:pt x="54" y="48"/>
                  </a:lnTo>
                  <a:lnTo>
                    <a:pt x="50" y="44"/>
                  </a:lnTo>
                  <a:lnTo>
                    <a:pt x="48" y="38"/>
                  </a:lnTo>
                  <a:lnTo>
                    <a:pt x="50" y="36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60" y="32"/>
                  </a:lnTo>
                  <a:lnTo>
                    <a:pt x="72" y="32"/>
                  </a:lnTo>
                  <a:lnTo>
                    <a:pt x="80" y="32"/>
                  </a:lnTo>
                  <a:lnTo>
                    <a:pt x="82" y="30"/>
                  </a:lnTo>
                  <a:lnTo>
                    <a:pt x="82" y="26"/>
                  </a:lnTo>
                  <a:lnTo>
                    <a:pt x="82" y="26"/>
                  </a:lnTo>
                  <a:lnTo>
                    <a:pt x="78" y="18"/>
                  </a:lnTo>
                  <a:lnTo>
                    <a:pt x="70" y="8"/>
                  </a:lnTo>
                  <a:lnTo>
                    <a:pt x="66" y="6"/>
                  </a:lnTo>
                  <a:lnTo>
                    <a:pt x="60" y="2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14" y="8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12" y="16"/>
                  </a:lnTo>
                  <a:lnTo>
                    <a:pt x="18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6" y="36"/>
                  </a:lnTo>
                  <a:lnTo>
                    <a:pt x="18" y="40"/>
                  </a:lnTo>
                  <a:lnTo>
                    <a:pt x="16" y="42"/>
                  </a:lnTo>
                  <a:lnTo>
                    <a:pt x="12" y="42"/>
                  </a:lnTo>
                  <a:lnTo>
                    <a:pt x="0" y="40"/>
                  </a:lnTo>
                  <a:lnTo>
                    <a:pt x="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3" name="Freeform 69"/>
            <p:cNvSpPr>
              <a:spLocks/>
            </p:cNvSpPr>
            <p:nvPr/>
          </p:nvSpPr>
          <p:spPr bwMode="auto">
            <a:xfrm>
              <a:off x="1620253" y="4030579"/>
              <a:ext cx="657726" cy="6096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6"/>
                </a:cxn>
                <a:cxn ang="0">
                  <a:pos x="2" y="26"/>
                </a:cxn>
                <a:cxn ang="0">
                  <a:pos x="0" y="3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6" y="64"/>
                </a:cxn>
                <a:cxn ang="0">
                  <a:pos x="8" y="66"/>
                </a:cxn>
                <a:cxn ang="0">
                  <a:pos x="10" y="66"/>
                </a:cxn>
                <a:cxn ang="0">
                  <a:pos x="16" y="62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8" y="50"/>
                </a:cxn>
                <a:cxn ang="0">
                  <a:pos x="34" y="46"/>
                </a:cxn>
                <a:cxn ang="0">
                  <a:pos x="40" y="46"/>
                </a:cxn>
                <a:cxn ang="0">
                  <a:pos x="42" y="4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6" y="56"/>
                </a:cxn>
                <a:cxn ang="0">
                  <a:pos x="46" y="66"/>
                </a:cxn>
                <a:cxn ang="0">
                  <a:pos x="46" y="74"/>
                </a:cxn>
                <a:cxn ang="0">
                  <a:pos x="48" y="76"/>
                </a:cxn>
                <a:cxn ang="0">
                  <a:pos x="52" y="76"/>
                </a:cxn>
                <a:cxn ang="0">
                  <a:pos x="52" y="76"/>
                </a:cxn>
                <a:cxn ang="0">
                  <a:pos x="62" y="72"/>
                </a:cxn>
                <a:cxn ang="0">
                  <a:pos x="72" y="66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0" y="50"/>
                </a:cxn>
                <a:cxn ang="0">
                  <a:pos x="82" y="44"/>
                </a:cxn>
                <a:cxn ang="0">
                  <a:pos x="82" y="44"/>
                </a:cxn>
                <a:cxn ang="0">
                  <a:pos x="82" y="34"/>
                </a:cxn>
                <a:cxn ang="0">
                  <a:pos x="78" y="26"/>
                </a:cxn>
                <a:cxn ang="0">
                  <a:pos x="74" y="16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4" y="14"/>
                </a:cxn>
                <a:cxn ang="0">
                  <a:pos x="62" y="18"/>
                </a:cxn>
                <a:cxn ang="0">
                  <a:pos x="60" y="20"/>
                </a:cxn>
                <a:cxn ang="0">
                  <a:pos x="58" y="20"/>
                </a:cxn>
                <a:cxn ang="0">
                  <a:pos x="58" y="20"/>
                </a:cxn>
                <a:cxn ang="0">
                  <a:pos x="54" y="18"/>
                </a:cxn>
                <a:cxn ang="0">
                  <a:pos x="54" y="14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6"/>
                </a:cxn>
                <a:cxn ang="0">
                  <a:pos x="38" y="16"/>
                </a:cxn>
                <a:cxn ang="0">
                  <a:pos x="36" y="16"/>
                </a:cxn>
                <a:cxn ang="0">
                  <a:pos x="36" y="12"/>
                </a:cxn>
                <a:cxn ang="0">
                  <a:pos x="36" y="8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82" h="76">
                  <a:moveTo>
                    <a:pt x="38" y="0"/>
                  </a:moveTo>
                  <a:lnTo>
                    <a:pt x="38" y="0"/>
                  </a:lnTo>
                  <a:lnTo>
                    <a:pt x="30" y="2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6"/>
                  </a:lnTo>
                  <a:lnTo>
                    <a:pt x="2" y="26"/>
                  </a:lnTo>
                  <a:lnTo>
                    <a:pt x="0" y="3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6" y="64"/>
                  </a:lnTo>
                  <a:lnTo>
                    <a:pt x="8" y="66"/>
                  </a:lnTo>
                  <a:lnTo>
                    <a:pt x="10" y="66"/>
                  </a:lnTo>
                  <a:lnTo>
                    <a:pt x="16" y="62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8" y="50"/>
                  </a:lnTo>
                  <a:lnTo>
                    <a:pt x="34" y="46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6" y="56"/>
                  </a:lnTo>
                  <a:lnTo>
                    <a:pt x="46" y="66"/>
                  </a:lnTo>
                  <a:lnTo>
                    <a:pt x="46" y="74"/>
                  </a:lnTo>
                  <a:lnTo>
                    <a:pt x="48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62" y="72"/>
                  </a:lnTo>
                  <a:lnTo>
                    <a:pt x="72" y="66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0" y="50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34"/>
                  </a:lnTo>
                  <a:lnTo>
                    <a:pt x="78" y="26"/>
                  </a:lnTo>
                  <a:lnTo>
                    <a:pt x="74" y="1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4" y="14"/>
                  </a:lnTo>
                  <a:lnTo>
                    <a:pt x="62" y="18"/>
                  </a:lnTo>
                  <a:lnTo>
                    <a:pt x="60" y="20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4" y="18"/>
                  </a:lnTo>
                  <a:lnTo>
                    <a:pt x="54" y="1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6"/>
                  </a:lnTo>
                  <a:lnTo>
                    <a:pt x="38" y="16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4" name="Freeform 70"/>
            <p:cNvSpPr>
              <a:spLocks/>
            </p:cNvSpPr>
            <p:nvPr/>
          </p:nvSpPr>
          <p:spPr bwMode="auto">
            <a:xfrm>
              <a:off x="1219200" y="3485147"/>
              <a:ext cx="657726" cy="609600"/>
            </a:xfrm>
            <a:custGeom>
              <a:avLst/>
              <a:gdLst/>
              <a:ahLst/>
              <a:cxnLst>
                <a:cxn ang="0">
                  <a:pos x="82" y="34"/>
                </a:cxn>
                <a:cxn ang="0">
                  <a:pos x="82" y="34"/>
                </a:cxn>
                <a:cxn ang="0">
                  <a:pos x="80" y="28"/>
                </a:cxn>
                <a:cxn ang="0">
                  <a:pos x="76" y="22"/>
                </a:cxn>
                <a:cxn ang="0">
                  <a:pos x="72" y="14"/>
                </a:cxn>
                <a:cxn ang="0">
                  <a:pos x="64" y="8"/>
                </a:cxn>
                <a:cxn ang="0">
                  <a:pos x="52" y="2"/>
                </a:cxn>
                <a:cxn ang="0">
                  <a:pos x="40" y="0"/>
                </a:cxn>
                <a:cxn ang="0">
                  <a:pos x="22" y="2"/>
                </a:cxn>
                <a:cxn ang="0">
                  <a:pos x="22" y="2"/>
                </a:cxn>
                <a:cxn ang="0">
                  <a:pos x="12" y="4"/>
                </a:cxn>
                <a:cxn ang="0">
                  <a:pos x="10" y="6"/>
                </a:cxn>
                <a:cxn ang="0">
                  <a:pos x="10" y="10"/>
                </a:cxn>
                <a:cxn ang="0">
                  <a:pos x="14" y="14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6" y="26"/>
                </a:cxn>
                <a:cxn ang="0">
                  <a:pos x="32" y="32"/>
                </a:cxn>
                <a:cxn ang="0">
                  <a:pos x="32" y="36"/>
                </a:cxn>
                <a:cxn ang="0">
                  <a:pos x="32" y="38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42"/>
                </a:cxn>
                <a:cxn ang="0">
                  <a:pos x="10" y="42"/>
                </a:cxn>
                <a:cxn ang="0">
                  <a:pos x="2" y="42"/>
                </a:cxn>
                <a:cxn ang="0">
                  <a:pos x="0" y="44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4" y="56"/>
                </a:cxn>
                <a:cxn ang="0">
                  <a:pos x="10" y="66"/>
                </a:cxn>
                <a:cxn ang="0">
                  <a:pos x="16" y="70"/>
                </a:cxn>
                <a:cxn ang="0">
                  <a:pos x="22" y="72"/>
                </a:cxn>
                <a:cxn ang="0">
                  <a:pos x="28" y="74"/>
                </a:cxn>
                <a:cxn ang="0">
                  <a:pos x="38" y="76"/>
                </a:cxn>
                <a:cxn ang="0">
                  <a:pos x="38" y="76"/>
                </a:cxn>
                <a:cxn ang="0">
                  <a:pos x="46" y="74"/>
                </a:cxn>
                <a:cxn ang="0">
                  <a:pos x="56" y="72"/>
                </a:cxn>
                <a:cxn ang="0">
                  <a:pos x="68" y="66"/>
                </a:cxn>
                <a:cxn ang="0">
                  <a:pos x="78" y="60"/>
                </a:cxn>
                <a:cxn ang="0">
                  <a:pos x="78" y="60"/>
                </a:cxn>
                <a:cxn ang="0">
                  <a:pos x="68" y="58"/>
                </a:cxn>
                <a:cxn ang="0">
                  <a:pos x="62" y="56"/>
                </a:cxn>
                <a:cxn ang="0">
                  <a:pos x="62" y="54"/>
                </a:cxn>
                <a:cxn ang="0">
                  <a:pos x="60" y="52"/>
                </a:cxn>
                <a:cxn ang="0">
                  <a:pos x="60" y="52"/>
                </a:cxn>
                <a:cxn ang="0">
                  <a:pos x="64" y="50"/>
                </a:cxn>
                <a:cxn ang="0">
                  <a:pos x="68" y="48"/>
                </a:cxn>
                <a:cxn ang="0">
                  <a:pos x="82" y="48"/>
                </a:cxn>
                <a:cxn ang="0">
                  <a:pos x="82" y="48"/>
                </a:cxn>
                <a:cxn ang="0">
                  <a:pos x="68" y="42"/>
                </a:cxn>
                <a:cxn ang="0">
                  <a:pos x="68" y="42"/>
                </a:cxn>
                <a:cxn ang="0">
                  <a:pos x="66" y="38"/>
                </a:cxn>
                <a:cxn ang="0">
                  <a:pos x="64" y="34"/>
                </a:cxn>
                <a:cxn ang="0">
                  <a:pos x="66" y="34"/>
                </a:cxn>
                <a:cxn ang="0">
                  <a:pos x="68" y="32"/>
                </a:cxn>
                <a:cxn ang="0">
                  <a:pos x="82" y="34"/>
                </a:cxn>
                <a:cxn ang="0">
                  <a:pos x="82" y="34"/>
                </a:cxn>
              </a:cxnLst>
              <a:rect l="0" t="0" r="r" b="b"/>
              <a:pathLst>
                <a:path w="82" h="76">
                  <a:moveTo>
                    <a:pt x="82" y="34"/>
                  </a:moveTo>
                  <a:lnTo>
                    <a:pt x="82" y="34"/>
                  </a:lnTo>
                  <a:lnTo>
                    <a:pt x="80" y="28"/>
                  </a:lnTo>
                  <a:lnTo>
                    <a:pt x="76" y="22"/>
                  </a:lnTo>
                  <a:lnTo>
                    <a:pt x="72" y="14"/>
                  </a:lnTo>
                  <a:lnTo>
                    <a:pt x="64" y="8"/>
                  </a:lnTo>
                  <a:lnTo>
                    <a:pt x="52" y="2"/>
                  </a:lnTo>
                  <a:lnTo>
                    <a:pt x="40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2" y="4"/>
                  </a:lnTo>
                  <a:lnTo>
                    <a:pt x="10" y="6"/>
                  </a:lnTo>
                  <a:lnTo>
                    <a:pt x="10" y="10"/>
                  </a:lnTo>
                  <a:lnTo>
                    <a:pt x="14" y="1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6" y="26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42"/>
                  </a:lnTo>
                  <a:lnTo>
                    <a:pt x="10" y="42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56"/>
                  </a:lnTo>
                  <a:lnTo>
                    <a:pt x="10" y="66"/>
                  </a:lnTo>
                  <a:lnTo>
                    <a:pt x="16" y="70"/>
                  </a:lnTo>
                  <a:lnTo>
                    <a:pt x="22" y="72"/>
                  </a:lnTo>
                  <a:lnTo>
                    <a:pt x="28" y="74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46" y="74"/>
                  </a:lnTo>
                  <a:lnTo>
                    <a:pt x="56" y="72"/>
                  </a:lnTo>
                  <a:lnTo>
                    <a:pt x="68" y="66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68" y="58"/>
                  </a:lnTo>
                  <a:lnTo>
                    <a:pt x="62" y="56"/>
                  </a:lnTo>
                  <a:lnTo>
                    <a:pt x="62" y="54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4" y="50"/>
                  </a:lnTo>
                  <a:lnTo>
                    <a:pt x="68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6" y="38"/>
                  </a:lnTo>
                  <a:lnTo>
                    <a:pt x="64" y="34"/>
                  </a:lnTo>
                  <a:lnTo>
                    <a:pt x="66" y="34"/>
                  </a:lnTo>
                  <a:lnTo>
                    <a:pt x="68" y="32"/>
                  </a:lnTo>
                  <a:lnTo>
                    <a:pt x="82" y="34"/>
                  </a:lnTo>
                  <a:lnTo>
                    <a:pt x="82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5" name="Freeform 71"/>
            <p:cNvSpPr>
              <a:spLocks/>
            </p:cNvSpPr>
            <p:nvPr/>
          </p:nvSpPr>
          <p:spPr bwMode="auto">
            <a:xfrm>
              <a:off x="1989221" y="3822032"/>
              <a:ext cx="160421" cy="144379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20" y="10"/>
                </a:cxn>
                <a:cxn ang="0">
                  <a:pos x="18" y="12"/>
                </a:cxn>
                <a:cxn ang="0">
                  <a:pos x="16" y="16"/>
                </a:cxn>
                <a:cxn ang="0">
                  <a:pos x="14" y="18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6" y="18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4"/>
                </a:cxn>
                <a:cxn ang="0">
                  <a:pos x="4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6" y="2"/>
                </a:cxn>
                <a:cxn ang="0">
                  <a:pos x="18" y="6"/>
                </a:cxn>
                <a:cxn ang="0">
                  <a:pos x="20" y="10"/>
                </a:cxn>
                <a:cxn ang="0">
                  <a:pos x="20" y="10"/>
                </a:cxn>
              </a:cxnLst>
              <a:rect l="0" t="0" r="r" b="b"/>
              <a:pathLst>
                <a:path w="20" h="18">
                  <a:moveTo>
                    <a:pt x="20" y="10"/>
                  </a:moveTo>
                  <a:lnTo>
                    <a:pt x="20" y="10"/>
                  </a:lnTo>
                  <a:lnTo>
                    <a:pt x="18" y="12"/>
                  </a:lnTo>
                  <a:lnTo>
                    <a:pt x="16" y="16"/>
                  </a:lnTo>
                  <a:lnTo>
                    <a:pt x="14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6" y="2"/>
                  </a:lnTo>
                  <a:lnTo>
                    <a:pt x="18" y="6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6" name="Freeform 72"/>
            <p:cNvSpPr>
              <a:spLocks/>
            </p:cNvSpPr>
            <p:nvPr/>
          </p:nvSpPr>
          <p:spPr bwMode="auto">
            <a:xfrm>
              <a:off x="1812758" y="-894347"/>
              <a:ext cx="786063" cy="673768"/>
            </a:xfrm>
            <a:custGeom>
              <a:avLst/>
              <a:gdLst/>
              <a:ahLst/>
              <a:cxnLst>
                <a:cxn ang="0">
                  <a:pos x="18" y="76"/>
                </a:cxn>
                <a:cxn ang="0">
                  <a:pos x="18" y="76"/>
                </a:cxn>
                <a:cxn ang="0">
                  <a:pos x="24" y="80"/>
                </a:cxn>
                <a:cxn ang="0">
                  <a:pos x="34" y="82"/>
                </a:cxn>
                <a:cxn ang="0">
                  <a:pos x="44" y="84"/>
                </a:cxn>
                <a:cxn ang="0">
                  <a:pos x="56" y="82"/>
                </a:cxn>
                <a:cxn ang="0">
                  <a:pos x="68" y="78"/>
                </a:cxn>
                <a:cxn ang="0">
                  <a:pos x="80" y="70"/>
                </a:cxn>
                <a:cxn ang="0">
                  <a:pos x="86" y="64"/>
                </a:cxn>
                <a:cxn ang="0">
                  <a:pos x="92" y="56"/>
                </a:cxn>
                <a:cxn ang="0">
                  <a:pos x="92" y="56"/>
                </a:cxn>
                <a:cxn ang="0">
                  <a:pos x="98" y="46"/>
                </a:cxn>
                <a:cxn ang="0">
                  <a:pos x="96" y="42"/>
                </a:cxn>
                <a:cxn ang="0">
                  <a:pos x="96" y="42"/>
                </a:cxn>
                <a:cxn ang="0">
                  <a:pos x="88" y="40"/>
                </a:cxn>
                <a:cxn ang="0">
                  <a:pos x="78" y="42"/>
                </a:cxn>
                <a:cxn ang="0">
                  <a:pos x="78" y="42"/>
                </a:cxn>
                <a:cxn ang="0">
                  <a:pos x="68" y="42"/>
                </a:cxn>
                <a:cxn ang="0">
                  <a:pos x="58" y="42"/>
                </a:cxn>
                <a:cxn ang="0">
                  <a:pos x="54" y="38"/>
                </a:cxn>
                <a:cxn ang="0">
                  <a:pos x="52" y="36"/>
                </a:cxn>
                <a:cxn ang="0">
                  <a:pos x="54" y="32"/>
                </a:cxn>
                <a:cxn ang="0">
                  <a:pos x="54" y="32"/>
                </a:cxn>
                <a:cxn ang="0">
                  <a:pos x="58" y="26"/>
                </a:cxn>
                <a:cxn ang="0">
                  <a:pos x="66" y="18"/>
                </a:cxn>
                <a:cxn ang="0">
                  <a:pos x="72" y="10"/>
                </a:cxn>
                <a:cxn ang="0">
                  <a:pos x="72" y="8"/>
                </a:cxn>
                <a:cxn ang="0">
                  <a:pos x="68" y="6"/>
                </a:cxn>
                <a:cxn ang="0">
                  <a:pos x="68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4" y="6"/>
                </a:cxn>
                <a:cxn ang="0">
                  <a:pos x="18" y="12"/>
                </a:cxn>
                <a:cxn ang="0">
                  <a:pos x="18" y="12"/>
                </a:cxn>
                <a:cxn ang="0">
                  <a:pos x="10" y="20"/>
                </a:cxn>
                <a:cxn ang="0">
                  <a:pos x="6" y="30"/>
                </a:cxn>
                <a:cxn ang="0">
                  <a:pos x="2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8" y="48"/>
                </a:cxn>
                <a:cxn ang="0">
                  <a:pos x="14" y="46"/>
                </a:cxn>
                <a:cxn ang="0">
                  <a:pos x="16" y="46"/>
                </a:cxn>
                <a:cxn ang="0">
                  <a:pos x="18" y="46"/>
                </a:cxn>
                <a:cxn ang="0">
                  <a:pos x="18" y="46"/>
                </a:cxn>
                <a:cxn ang="0">
                  <a:pos x="20" y="52"/>
                </a:cxn>
                <a:cxn ang="0">
                  <a:pos x="16" y="56"/>
                </a:cxn>
                <a:cxn ang="0">
                  <a:pos x="6" y="66"/>
                </a:cxn>
                <a:cxn ang="0">
                  <a:pos x="6" y="66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26" y="60"/>
                </a:cxn>
                <a:cxn ang="0">
                  <a:pos x="30" y="62"/>
                </a:cxn>
                <a:cxn ang="0">
                  <a:pos x="30" y="64"/>
                </a:cxn>
                <a:cxn ang="0">
                  <a:pos x="30" y="68"/>
                </a:cxn>
                <a:cxn ang="0">
                  <a:pos x="24" y="72"/>
                </a:cxn>
                <a:cxn ang="0">
                  <a:pos x="18" y="76"/>
                </a:cxn>
                <a:cxn ang="0">
                  <a:pos x="18" y="76"/>
                </a:cxn>
              </a:cxnLst>
              <a:rect l="0" t="0" r="r" b="b"/>
              <a:pathLst>
                <a:path w="98" h="84">
                  <a:moveTo>
                    <a:pt x="18" y="76"/>
                  </a:moveTo>
                  <a:lnTo>
                    <a:pt x="18" y="76"/>
                  </a:lnTo>
                  <a:lnTo>
                    <a:pt x="24" y="80"/>
                  </a:lnTo>
                  <a:lnTo>
                    <a:pt x="34" y="82"/>
                  </a:lnTo>
                  <a:lnTo>
                    <a:pt x="44" y="84"/>
                  </a:lnTo>
                  <a:lnTo>
                    <a:pt x="56" y="82"/>
                  </a:lnTo>
                  <a:lnTo>
                    <a:pt x="68" y="78"/>
                  </a:lnTo>
                  <a:lnTo>
                    <a:pt x="80" y="70"/>
                  </a:lnTo>
                  <a:lnTo>
                    <a:pt x="86" y="64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8" y="46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88" y="40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68" y="42"/>
                  </a:lnTo>
                  <a:lnTo>
                    <a:pt x="58" y="42"/>
                  </a:lnTo>
                  <a:lnTo>
                    <a:pt x="54" y="38"/>
                  </a:lnTo>
                  <a:lnTo>
                    <a:pt x="52" y="36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8" y="26"/>
                  </a:lnTo>
                  <a:lnTo>
                    <a:pt x="66" y="18"/>
                  </a:lnTo>
                  <a:lnTo>
                    <a:pt x="72" y="10"/>
                  </a:lnTo>
                  <a:lnTo>
                    <a:pt x="72" y="8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2" y="4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0" y="20"/>
                  </a:lnTo>
                  <a:lnTo>
                    <a:pt x="6" y="30"/>
                  </a:lnTo>
                  <a:lnTo>
                    <a:pt x="2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8" y="48"/>
                  </a:lnTo>
                  <a:lnTo>
                    <a:pt x="14" y="46"/>
                  </a:lnTo>
                  <a:lnTo>
                    <a:pt x="16" y="4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20" y="52"/>
                  </a:lnTo>
                  <a:lnTo>
                    <a:pt x="16" y="5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6" y="60"/>
                  </a:lnTo>
                  <a:lnTo>
                    <a:pt x="30" y="62"/>
                  </a:lnTo>
                  <a:lnTo>
                    <a:pt x="30" y="64"/>
                  </a:lnTo>
                  <a:lnTo>
                    <a:pt x="30" y="68"/>
                  </a:lnTo>
                  <a:lnTo>
                    <a:pt x="24" y="72"/>
                  </a:lnTo>
                  <a:lnTo>
                    <a:pt x="18" y="76"/>
                  </a:lnTo>
                  <a:lnTo>
                    <a:pt x="18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7" name="Freeform 73"/>
            <p:cNvSpPr>
              <a:spLocks/>
            </p:cNvSpPr>
            <p:nvPr/>
          </p:nvSpPr>
          <p:spPr bwMode="auto">
            <a:xfrm>
              <a:off x="1700463" y="-188495"/>
              <a:ext cx="721895" cy="705853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8" y="18"/>
                </a:cxn>
                <a:cxn ang="0">
                  <a:pos x="4" y="26"/>
                </a:cxn>
                <a:cxn ang="0">
                  <a:pos x="2" y="34"/>
                </a:cxn>
                <a:cxn ang="0">
                  <a:pos x="0" y="42"/>
                </a:cxn>
                <a:cxn ang="0">
                  <a:pos x="0" y="54"/>
                </a:cxn>
                <a:cxn ang="0">
                  <a:pos x="6" y="64"/>
                </a:cxn>
                <a:cxn ang="0">
                  <a:pos x="14" y="74"/>
                </a:cxn>
                <a:cxn ang="0">
                  <a:pos x="20" y="80"/>
                </a:cxn>
                <a:cxn ang="0">
                  <a:pos x="28" y="84"/>
                </a:cxn>
                <a:cxn ang="0">
                  <a:pos x="28" y="84"/>
                </a:cxn>
                <a:cxn ang="0">
                  <a:pos x="40" y="88"/>
                </a:cxn>
                <a:cxn ang="0">
                  <a:pos x="44" y="86"/>
                </a:cxn>
                <a:cxn ang="0">
                  <a:pos x="46" y="86"/>
                </a:cxn>
                <a:cxn ang="0">
                  <a:pos x="46" y="78"/>
                </a:cxn>
                <a:cxn ang="0">
                  <a:pos x="46" y="70"/>
                </a:cxn>
                <a:cxn ang="0">
                  <a:pos x="46" y="70"/>
                </a:cxn>
                <a:cxn ang="0">
                  <a:pos x="46" y="60"/>
                </a:cxn>
                <a:cxn ang="0">
                  <a:pos x="46" y="54"/>
                </a:cxn>
                <a:cxn ang="0">
                  <a:pos x="50" y="48"/>
                </a:cxn>
                <a:cxn ang="0">
                  <a:pos x="52" y="46"/>
                </a:cxn>
                <a:cxn ang="0">
                  <a:pos x="56" y="48"/>
                </a:cxn>
                <a:cxn ang="0">
                  <a:pos x="56" y="48"/>
                </a:cxn>
                <a:cxn ang="0">
                  <a:pos x="64" y="52"/>
                </a:cxn>
                <a:cxn ang="0">
                  <a:pos x="72" y="58"/>
                </a:cxn>
                <a:cxn ang="0">
                  <a:pos x="78" y="62"/>
                </a:cxn>
                <a:cxn ang="0">
                  <a:pos x="82" y="62"/>
                </a:cxn>
                <a:cxn ang="0">
                  <a:pos x="84" y="58"/>
                </a:cxn>
                <a:cxn ang="0">
                  <a:pos x="84" y="58"/>
                </a:cxn>
                <a:cxn ang="0">
                  <a:pos x="88" y="50"/>
                </a:cxn>
                <a:cxn ang="0">
                  <a:pos x="90" y="38"/>
                </a:cxn>
                <a:cxn ang="0">
                  <a:pos x="90" y="32"/>
                </a:cxn>
                <a:cxn ang="0">
                  <a:pos x="88" y="26"/>
                </a:cxn>
                <a:cxn ang="0">
                  <a:pos x="84" y="20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0" y="8"/>
                </a:cxn>
                <a:cxn ang="0">
                  <a:pos x="60" y="4"/>
                </a:cxn>
                <a:cxn ang="0">
                  <a:pos x="46" y="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8" y="8"/>
                </a:cxn>
                <a:cxn ang="0">
                  <a:pos x="42" y="12"/>
                </a:cxn>
                <a:cxn ang="0">
                  <a:pos x="42" y="16"/>
                </a:cxn>
                <a:cxn ang="0">
                  <a:pos x="40" y="18"/>
                </a:cxn>
                <a:cxn ang="0">
                  <a:pos x="40" y="18"/>
                </a:cxn>
                <a:cxn ang="0">
                  <a:pos x="36" y="18"/>
                </a:cxn>
                <a:cxn ang="0">
                  <a:pos x="32" y="16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26"/>
                </a:cxn>
                <a:cxn ang="0">
                  <a:pos x="22" y="30"/>
                </a:cxn>
                <a:cxn ang="0">
                  <a:pos x="20" y="30"/>
                </a:cxn>
                <a:cxn ang="0">
                  <a:pos x="18" y="28"/>
                </a:cxn>
                <a:cxn ang="0">
                  <a:pos x="14" y="26"/>
                </a:cxn>
                <a:cxn ang="0">
                  <a:pos x="8" y="18"/>
                </a:cxn>
                <a:cxn ang="0">
                  <a:pos x="8" y="18"/>
                </a:cxn>
              </a:cxnLst>
              <a:rect l="0" t="0" r="r" b="b"/>
              <a:pathLst>
                <a:path w="90" h="88">
                  <a:moveTo>
                    <a:pt x="8" y="18"/>
                  </a:moveTo>
                  <a:lnTo>
                    <a:pt x="8" y="18"/>
                  </a:lnTo>
                  <a:lnTo>
                    <a:pt x="4" y="26"/>
                  </a:lnTo>
                  <a:lnTo>
                    <a:pt x="2" y="34"/>
                  </a:lnTo>
                  <a:lnTo>
                    <a:pt x="0" y="42"/>
                  </a:lnTo>
                  <a:lnTo>
                    <a:pt x="0" y="54"/>
                  </a:lnTo>
                  <a:lnTo>
                    <a:pt x="6" y="64"/>
                  </a:lnTo>
                  <a:lnTo>
                    <a:pt x="14" y="74"/>
                  </a:lnTo>
                  <a:lnTo>
                    <a:pt x="20" y="80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40" y="88"/>
                  </a:lnTo>
                  <a:lnTo>
                    <a:pt x="44" y="86"/>
                  </a:lnTo>
                  <a:lnTo>
                    <a:pt x="46" y="86"/>
                  </a:lnTo>
                  <a:lnTo>
                    <a:pt x="46" y="78"/>
                  </a:lnTo>
                  <a:lnTo>
                    <a:pt x="46" y="70"/>
                  </a:lnTo>
                  <a:lnTo>
                    <a:pt x="46" y="70"/>
                  </a:lnTo>
                  <a:lnTo>
                    <a:pt x="46" y="60"/>
                  </a:lnTo>
                  <a:lnTo>
                    <a:pt x="46" y="54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64" y="52"/>
                  </a:lnTo>
                  <a:lnTo>
                    <a:pt x="72" y="58"/>
                  </a:lnTo>
                  <a:lnTo>
                    <a:pt x="78" y="62"/>
                  </a:lnTo>
                  <a:lnTo>
                    <a:pt x="82" y="62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88" y="50"/>
                  </a:lnTo>
                  <a:lnTo>
                    <a:pt x="90" y="38"/>
                  </a:lnTo>
                  <a:lnTo>
                    <a:pt x="90" y="32"/>
                  </a:lnTo>
                  <a:lnTo>
                    <a:pt x="88" y="26"/>
                  </a:lnTo>
                  <a:lnTo>
                    <a:pt x="84" y="20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0" y="8"/>
                  </a:lnTo>
                  <a:lnTo>
                    <a:pt x="60" y="4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8" y="8"/>
                  </a:lnTo>
                  <a:lnTo>
                    <a:pt x="42" y="12"/>
                  </a:lnTo>
                  <a:lnTo>
                    <a:pt x="42" y="16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6"/>
                  </a:lnTo>
                  <a:lnTo>
                    <a:pt x="22" y="30"/>
                  </a:lnTo>
                  <a:lnTo>
                    <a:pt x="20" y="30"/>
                  </a:lnTo>
                  <a:lnTo>
                    <a:pt x="18" y="28"/>
                  </a:lnTo>
                  <a:lnTo>
                    <a:pt x="14" y="26"/>
                  </a:lnTo>
                  <a:lnTo>
                    <a:pt x="8" y="18"/>
                  </a:lnTo>
                  <a:lnTo>
                    <a:pt x="8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8" name="Freeform 74"/>
            <p:cNvSpPr>
              <a:spLocks/>
            </p:cNvSpPr>
            <p:nvPr/>
          </p:nvSpPr>
          <p:spPr bwMode="auto">
            <a:xfrm>
              <a:off x="882316" y="-300789"/>
              <a:ext cx="770021" cy="657726"/>
            </a:xfrm>
            <a:custGeom>
              <a:avLst/>
              <a:gdLst/>
              <a:ahLst/>
              <a:cxnLst>
                <a:cxn ang="0">
                  <a:pos x="78" y="6"/>
                </a:cxn>
                <a:cxn ang="0">
                  <a:pos x="78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0" y="0"/>
                </a:cxn>
                <a:cxn ang="0">
                  <a:pos x="28" y="4"/>
                </a:cxn>
                <a:cxn ang="0">
                  <a:pos x="16" y="12"/>
                </a:cxn>
                <a:cxn ang="0">
                  <a:pos x="4" y="26"/>
                </a:cxn>
                <a:cxn ang="0">
                  <a:pos x="4" y="2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8" y="42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8" y="40"/>
                </a:cxn>
                <a:cxn ang="0">
                  <a:pos x="36" y="42"/>
                </a:cxn>
                <a:cxn ang="0">
                  <a:pos x="42" y="44"/>
                </a:cxn>
                <a:cxn ang="0">
                  <a:pos x="42" y="46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36" y="58"/>
                </a:cxn>
                <a:cxn ang="0">
                  <a:pos x="28" y="64"/>
                </a:cxn>
                <a:cxn ang="0">
                  <a:pos x="24" y="72"/>
                </a:cxn>
                <a:cxn ang="0">
                  <a:pos x="24" y="74"/>
                </a:cxn>
                <a:cxn ang="0">
                  <a:pos x="26" y="76"/>
                </a:cxn>
                <a:cxn ang="0">
                  <a:pos x="26" y="76"/>
                </a:cxn>
                <a:cxn ang="0">
                  <a:pos x="36" y="80"/>
                </a:cxn>
                <a:cxn ang="0">
                  <a:pos x="48" y="82"/>
                </a:cxn>
                <a:cxn ang="0">
                  <a:pos x="56" y="80"/>
                </a:cxn>
                <a:cxn ang="0">
                  <a:pos x="62" y="78"/>
                </a:cxn>
                <a:cxn ang="0">
                  <a:pos x="70" y="74"/>
                </a:cxn>
                <a:cxn ang="0">
                  <a:pos x="78" y="70"/>
                </a:cxn>
                <a:cxn ang="0">
                  <a:pos x="78" y="70"/>
                </a:cxn>
                <a:cxn ang="0">
                  <a:pos x="84" y="62"/>
                </a:cxn>
                <a:cxn ang="0">
                  <a:pos x="88" y="52"/>
                </a:cxn>
                <a:cxn ang="0">
                  <a:pos x="94" y="40"/>
                </a:cxn>
                <a:cxn ang="0">
                  <a:pos x="96" y="28"/>
                </a:cxn>
                <a:cxn ang="0">
                  <a:pos x="96" y="28"/>
                </a:cxn>
                <a:cxn ang="0">
                  <a:pos x="88" y="34"/>
                </a:cxn>
                <a:cxn ang="0">
                  <a:pos x="82" y="36"/>
                </a:cxn>
                <a:cxn ang="0">
                  <a:pos x="78" y="36"/>
                </a:cxn>
                <a:cxn ang="0">
                  <a:pos x="76" y="36"/>
                </a:cxn>
                <a:cxn ang="0">
                  <a:pos x="76" y="36"/>
                </a:cxn>
                <a:cxn ang="0">
                  <a:pos x="76" y="32"/>
                </a:cxn>
                <a:cxn ang="0">
                  <a:pos x="78" y="26"/>
                </a:cxn>
                <a:cxn ang="0">
                  <a:pos x="90" y="16"/>
                </a:cxn>
                <a:cxn ang="0">
                  <a:pos x="90" y="16"/>
                </a:cxn>
                <a:cxn ang="0">
                  <a:pos x="74" y="22"/>
                </a:cxn>
                <a:cxn ang="0">
                  <a:pos x="74" y="22"/>
                </a:cxn>
                <a:cxn ang="0">
                  <a:pos x="68" y="22"/>
                </a:cxn>
                <a:cxn ang="0">
                  <a:pos x="64" y="20"/>
                </a:cxn>
                <a:cxn ang="0">
                  <a:pos x="64" y="18"/>
                </a:cxn>
                <a:cxn ang="0">
                  <a:pos x="66" y="14"/>
                </a:cxn>
                <a:cxn ang="0">
                  <a:pos x="78" y="6"/>
                </a:cxn>
                <a:cxn ang="0">
                  <a:pos x="78" y="6"/>
                </a:cxn>
              </a:cxnLst>
              <a:rect l="0" t="0" r="r" b="b"/>
              <a:pathLst>
                <a:path w="96" h="82">
                  <a:moveTo>
                    <a:pt x="78" y="6"/>
                  </a:moveTo>
                  <a:lnTo>
                    <a:pt x="78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0" y="0"/>
                  </a:lnTo>
                  <a:lnTo>
                    <a:pt x="28" y="4"/>
                  </a:lnTo>
                  <a:lnTo>
                    <a:pt x="16" y="12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8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8" y="40"/>
                  </a:lnTo>
                  <a:lnTo>
                    <a:pt x="36" y="42"/>
                  </a:lnTo>
                  <a:lnTo>
                    <a:pt x="42" y="44"/>
                  </a:lnTo>
                  <a:lnTo>
                    <a:pt x="42" y="46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36" y="58"/>
                  </a:lnTo>
                  <a:lnTo>
                    <a:pt x="28" y="64"/>
                  </a:lnTo>
                  <a:lnTo>
                    <a:pt x="24" y="72"/>
                  </a:lnTo>
                  <a:lnTo>
                    <a:pt x="24" y="74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6" y="80"/>
                  </a:lnTo>
                  <a:lnTo>
                    <a:pt x="48" y="82"/>
                  </a:lnTo>
                  <a:lnTo>
                    <a:pt x="56" y="80"/>
                  </a:lnTo>
                  <a:lnTo>
                    <a:pt x="62" y="78"/>
                  </a:lnTo>
                  <a:lnTo>
                    <a:pt x="70" y="74"/>
                  </a:lnTo>
                  <a:lnTo>
                    <a:pt x="78" y="70"/>
                  </a:lnTo>
                  <a:lnTo>
                    <a:pt x="78" y="70"/>
                  </a:lnTo>
                  <a:lnTo>
                    <a:pt x="84" y="62"/>
                  </a:lnTo>
                  <a:lnTo>
                    <a:pt x="88" y="52"/>
                  </a:lnTo>
                  <a:lnTo>
                    <a:pt x="94" y="40"/>
                  </a:lnTo>
                  <a:lnTo>
                    <a:pt x="96" y="28"/>
                  </a:lnTo>
                  <a:lnTo>
                    <a:pt x="96" y="28"/>
                  </a:lnTo>
                  <a:lnTo>
                    <a:pt x="88" y="34"/>
                  </a:lnTo>
                  <a:lnTo>
                    <a:pt x="82" y="36"/>
                  </a:lnTo>
                  <a:lnTo>
                    <a:pt x="78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8" y="26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74" y="22"/>
                  </a:lnTo>
                  <a:lnTo>
                    <a:pt x="74" y="22"/>
                  </a:lnTo>
                  <a:lnTo>
                    <a:pt x="68" y="22"/>
                  </a:lnTo>
                  <a:lnTo>
                    <a:pt x="64" y="20"/>
                  </a:lnTo>
                  <a:lnTo>
                    <a:pt x="64" y="18"/>
                  </a:lnTo>
                  <a:lnTo>
                    <a:pt x="66" y="14"/>
                  </a:lnTo>
                  <a:lnTo>
                    <a:pt x="78" y="6"/>
                  </a:lnTo>
                  <a:lnTo>
                    <a:pt x="7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9" name="Freeform 75"/>
            <p:cNvSpPr>
              <a:spLocks/>
            </p:cNvSpPr>
            <p:nvPr/>
          </p:nvSpPr>
          <p:spPr bwMode="auto">
            <a:xfrm>
              <a:off x="1042737" y="-1054768"/>
              <a:ext cx="721895" cy="689811"/>
            </a:xfrm>
            <a:custGeom>
              <a:avLst/>
              <a:gdLst/>
              <a:ahLst/>
              <a:cxnLst>
                <a:cxn ang="0">
                  <a:pos x="82" y="68"/>
                </a:cxn>
                <a:cxn ang="0">
                  <a:pos x="82" y="68"/>
                </a:cxn>
                <a:cxn ang="0">
                  <a:pos x="86" y="62"/>
                </a:cxn>
                <a:cxn ang="0">
                  <a:pos x="88" y="54"/>
                </a:cxn>
                <a:cxn ang="0">
                  <a:pos x="90" y="44"/>
                </a:cxn>
                <a:cxn ang="0">
                  <a:pos x="90" y="34"/>
                </a:cxn>
                <a:cxn ang="0">
                  <a:pos x="84" y="24"/>
                </a:cxn>
                <a:cxn ang="0">
                  <a:pos x="76" y="12"/>
                </a:cxn>
                <a:cxn ang="0">
                  <a:pos x="70" y="8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4" y="8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44" y="26"/>
                </a:cxn>
                <a:cxn ang="0">
                  <a:pos x="44" y="34"/>
                </a:cxn>
                <a:cxn ang="0">
                  <a:pos x="40" y="38"/>
                </a:cxn>
                <a:cxn ang="0">
                  <a:pos x="38" y="40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26" y="36"/>
                </a:cxn>
                <a:cxn ang="0">
                  <a:pos x="18" y="30"/>
                </a:cxn>
                <a:cxn ang="0">
                  <a:pos x="12" y="24"/>
                </a:cxn>
                <a:cxn ang="0">
                  <a:pos x="8" y="26"/>
                </a:cxn>
                <a:cxn ang="0">
                  <a:pos x="6" y="28"/>
                </a:cxn>
                <a:cxn ang="0">
                  <a:pos x="6" y="28"/>
                </a:cxn>
                <a:cxn ang="0">
                  <a:pos x="2" y="38"/>
                </a:cxn>
                <a:cxn ang="0">
                  <a:pos x="0" y="48"/>
                </a:cxn>
                <a:cxn ang="0">
                  <a:pos x="0" y="54"/>
                </a:cxn>
                <a:cxn ang="0">
                  <a:pos x="2" y="60"/>
                </a:cxn>
                <a:cxn ang="0">
                  <a:pos x="6" y="68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20" y="78"/>
                </a:cxn>
                <a:cxn ang="0">
                  <a:pos x="30" y="82"/>
                </a:cxn>
                <a:cxn ang="0">
                  <a:pos x="42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0"/>
                </a:cxn>
                <a:cxn ang="0">
                  <a:pos x="48" y="74"/>
                </a:cxn>
                <a:cxn ang="0">
                  <a:pos x="48" y="72"/>
                </a:cxn>
                <a:cxn ang="0">
                  <a:pos x="50" y="70"/>
                </a:cxn>
                <a:cxn ang="0">
                  <a:pos x="50" y="70"/>
                </a:cxn>
                <a:cxn ang="0">
                  <a:pos x="54" y="68"/>
                </a:cxn>
                <a:cxn ang="0">
                  <a:pos x="58" y="70"/>
                </a:cxn>
                <a:cxn ang="0">
                  <a:pos x="70" y="80"/>
                </a:cxn>
                <a:cxn ang="0">
                  <a:pos x="70" y="80"/>
                </a:cxn>
                <a:cxn ang="0">
                  <a:pos x="64" y="66"/>
                </a:cxn>
                <a:cxn ang="0">
                  <a:pos x="64" y="66"/>
                </a:cxn>
                <a:cxn ang="0">
                  <a:pos x="64" y="62"/>
                </a:cxn>
                <a:cxn ang="0">
                  <a:pos x="66" y="58"/>
                </a:cxn>
                <a:cxn ang="0">
                  <a:pos x="70" y="58"/>
                </a:cxn>
                <a:cxn ang="0">
                  <a:pos x="72" y="58"/>
                </a:cxn>
                <a:cxn ang="0">
                  <a:pos x="76" y="62"/>
                </a:cxn>
                <a:cxn ang="0">
                  <a:pos x="82" y="68"/>
                </a:cxn>
                <a:cxn ang="0">
                  <a:pos x="82" y="68"/>
                </a:cxn>
              </a:cxnLst>
              <a:rect l="0" t="0" r="r" b="b"/>
              <a:pathLst>
                <a:path w="90" h="86">
                  <a:moveTo>
                    <a:pt x="82" y="68"/>
                  </a:moveTo>
                  <a:lnTo>
                    <a:pt x="82" y="68"/>
                  </a:lnTo>
                  <a:lnTo>
                    <a:pt x="86" y="62"/>
                  </a:lnTo>
                  <a:lnTo>
                    <a:pt x="88" y="54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84" y="24"/>
                  </a:lnTo>
                  <a:lnTo>
                    <a:pt x="76" y="12"/>
                  </a:lnTo>
                  <a:lnTo>
                    <a:pt x="70" y="8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8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4" y="26"/>
                  </a:lnTo>
                  <a:lnTo>
                    <a:pt x="44" y="34"/>
                  </a:lnTo>
                  <a:lnTo>
                    <a:pt x="40" y="38"/>
                  </a:lnTo>
                  <a:lnTo>
                    <a:pt x="38" y="40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26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8" y="26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2" y="3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2" y="60"/>
                  </a:lnTo>
                  <a:lnTo>
                    <a:pt x="6" y="68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20" y="78"/>
                  </a:lnTo>
                  <a:lnTo>
                    <a:pt x="30" y="82"/>
                  </a:lnTo>
                  <a:lnTo>
                    <a:pt x="42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0"/>
                  </a:lnTo>
                  <a:lnTo>
                    <a:pt x="48" y="74"/>
                  </a:lnTo>
                  <a:lnTo>
                    <a:pt x="48" y="72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4" y="68"/>
                  </a:lnTo>
                  <a:lnTo>
                    <a:pt x="58" y="70"/>
                  </a:lnTo>
                  <a:lnTo>
                    <a:pt x="70" y="80"/>
                  </a:lnTo>
                  <a:lnTo>
                    <a:pt x="70" y="8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64" y="62"/>
                  </a:lnTo>
                  <a:lnTo>
                    <a:pt x="66" y="58"/>
                  </a:lnTo>
                  <a:lnTo>
                    <a:pt x="70" y="58"/>
                  </a:lnTo>
                  <a:lnTo>
                    <a:pt x="72" y="58"/>
                  </a:lnTo>
                  <a:lnTo>
                    <a:pt x="76" y="62"/>
                  </a:lnTo>
                  <a:lnTo>
                    <a:pt x="82" y="68"/>
                  </a:lnTo>
                  <a:lnTo>
                    <a:pt x="82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0" name="Freeform 76"/>
            <p:cNvSpPr>
              <a:spLocks/>
            </p:cNvSpPr>
            <p:nvPr/>
          </p:nvSpPr>
          <p:spPr bwMode="auto">
            <a:xfrm>
              <a:off x="1636295" y="-348916"/>
              <a:ext cx="176463" cy="160421"/>
            </a:xfrm>
            <a:custGeom>
              <a:avLst/>
              <a:gdLst/>
              <a:ahLst/>
              <a:cxnLst>
                <a:cxn ang="0">
                  <a:pos x="20" y="16"/>
                </a:cxn>
                <a:cxn ang="0">
                  <a:pos x="20" y="16"/>
                </a:cxn>
                <a:cxn ang="0">
                  <a:pos x="16" y="18"/>
                </a:cxn>
                <a:cxn ang="0">
                  <a:pos x="12" y="20"/>
                </a:cxn>
                <a:cxn ang="0">
                  <a:pos x="8" y="18"/>
                </a:cxn>
                <a:cxn ang="0">
                  <a:pos x="4" y="18"/>
                </a:cxn>
                <a:cxn ang="0">
                  <a:pos x="4" y="18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2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20" y="4"/>
                </a:cxn>
                <a:cxn ang="0">
                  <a:pos x="22" y="8"/>
                </a:cxn>
                <a:cxn ang="0">
                  <a:pos x="22" y="12"/>
                </a:cxn>
                <a:cxn ang="0">
                  <a:pos x="20" y="16"/>
                </a:cxn>
                <a:cxn ang="0">
                  <a:pos x="20" y="16"/>
                </a:cxn>
              </a:cxnLst>
              <a:rect l="0" t="0" r="r" b="b"/>
              <a:pathLst>
                <a:path w="22" h="20">
                  <a:moveTo>
                    <a:pt x="20" y="16"/>
                  </a:moveTo>
                  <a:lnTo>
                    <a:pt x="20" y="16"/>
                  </a:lnTo>
                  <a:lnTo>
                    <a:pt x="16" y="18"/>
                  </a:lnTo>
                  <a:lnTo>
                    <a:pt x="12" y="20"/>
                  </a:lnTo>
                  <a:lnTo>
                    <a:pt x="8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2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2" y="8"/>
                  </a:lnTo>
                  <a:lnTo>
                    <a:pt x="22" y="12"/>
                  </a:lnTo>
                  <a:lnTo>
                    <a:pt x="20" y="16"/>
                  </a:lnTo>
                  <a:lnTo>
                    <a:pt x="20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1" name="Freeform 77"/>
            <p:cNvSpPr>
              <a:spLocks/>
            </p:cNvSpPr>
            <p:nvPr/>
          </p:nvSpPr>
          <p:spPr bwMode="auto">
            <a:xfrm>
              <a:off x="3914274" y="-284747"/>
              <a:ext cx="465221" cy="882316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8" y="4"/>
                </a:cxn>
                <a:cxn ang="0">
                  <a:pos x="28" y="14"/>
                </a:cxn>
                <a:cxn ang="0">
                  <a:pos x="28" y="22"/>
                </a:cxn>
                <a:cxn ang="0">
                  <a:pos x="24" y="28"/>
                </a:cxn>
                <a:cxn ang="0">
                  <a:pos x="20" y="36"/>
                </a:cxn>
                <a:cxn ang="0">
                  <a:pos x="12" y="44"/>
                </a:cxn>
                <a:cxn ang="0">
                  <a:pos x="12" y="44"/>
                </a:cxn>
                <a:cxn ang="0">
                  <a:pos x="6" y="54"/>
                </a:cxn>
                <a:cxn ang="0">
                  <a:pos x="2" y="66"/>
                </a:cxn>
                <a:cxn ang="0">
                  <a:pos x="0" y="80"/>
                </a:cxn>
                <a:cxn ang="0">
                  <a:pos x="4" y="92"/>
                </a:cxn>
                <a:cxn ang="0">
                  <a:pos x="8" y="102"/>
                </a:cxn>
                <a:cxn ang="0">
                  <a:pos x="14" y="106"/>
                </a:cxn>
                <a:cxn ang="0">
                  <a:pos x="18" y="110"/>
                </a:cxn>
                <a:cxn ang="0">
                  <a:pos x="24" y="110"/>
                </a:cxn>
                <a:cxn ang="0">
                  <a:pos x="30" y="110"/>
                </a:cxn>
                <a:cxn ang="0">
                  <a:pos x="38" y="110"/>
                </a:cxn>
                <a:cxn ang="0">
                  <a:pos x="48" y="106"/>
                </a:cxn>
                <a:cxn ang="0">
                  <a:pos x="48" y="106"/>
                </a:cxn>
                <a:cxn ang="0">
                  <a:pos x="52" y="102"/>
                </a:cxn>
                <a:cxn ang="0">
                  <a:pos x="56" y="96"/>
                </a:cxn>
                <a:cxn ang="0">
                  <a:pos x="58" y="90"/>
                </a:cxn>
                <a:cxn ang="0">
                  <a:pos x="58" y="86"/>
                </a:cxn>
                <a:cxn ang="0">
                  <a:pos x="54" y="76"/>
                </a:cxn>
                <a:cxn ang="0">
                  <a:pos x="54" y="72"/>
                </a:cxn>
                <a:cxn ang="0">
                  <a:pos x="54" y="72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8" y="82"/>
                </a:cxn>
                <a:cxn ang="0">
                  <a:pos x="34" y="80"/>
                </a:cxn>
                <a:cxn ang="0">
                  <a:pos x="34" y="80"/>
                </a:cxn>
                <a:cxn ang="0">
                  <a:pos x="36" y="78"/>
                </a:cxn>
                <a:cxn ang="0">
                  <a:pos x="42" y="74"/>
                </a:cxn>
                <a:cxn ang="0">
                  <a:pos x="46" y="66"/>
                </a:cxn>
                <a:cxn ang="0">
                  <a:pos x="48" y="62"/>
                </a:cxn>
                <a:cxn ang="0">
                  <a:pos x="48" y="54"/>
                </a:cxn>
                <a:cxn ang="0">
                  <a:pos x="48" y="54"/>
                </a:cxn>
                <a:cxn ang="0">
                  <a:pos x="46" y="48"/>
                </a:cxn>
                <a:cxn ang="0">
                  <a:pos x="44" y="38"/>
                </a:cxn>
                <a:cxn ang="0">
                  <a:pos x="36" y="20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58" h="110">
                  <a:moveTo>
                    <a:pt x="26" y="0"/>
                  </a:moveTo>
                  <a:lnTo>
                    <a:pt x="26" y="0"/>
                  </a:lnTo>
                  <a:lnTo>
                    <a:pt x="28" y="4"/>
                  </a:lnTo>
                  <a:lnTo>
                    <a:pt x="28" y="14"/>
                  </a:lnTo>
                  <a:lnTo>
                    <a:pt x="28" y="22"/>
                  </a:lnTo>
                  <a:lnTo>
                    <a:pt x="24" y="28"/>
                  </a:lnTo>
                  <a:lnTo>
                    <a:pt x="20" y="36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6" y="54"/>
                  </a:lnTo>
                  <a:lnTo>
                    <a:pt x="2" y="66"/>
                  </a:lnTo>
                  <a:lnTo>
                    <a:pt x="0" y="80"/>
                  </a:lnTo>
                  <a:lnTo>
                    <a:pt x="4" y="92"/>
                  </a:lnTo>
                  <a:lnTo>
                    <a:pt x="8" y="102"/>
                  </a:lnTo>
                  <a:lnTo>
                    <a:pt x="14" y="106"/>
                  </a:lnTo>
                  <a:lnTo>
                    <a:pt x="18" y="110"/>
                  </a:lnTo>
                  <a:lnTo>
                    <a:pt x="24" y="110"/>
                  </a:lnTo>
                  <a:lnTo>
                    <a:pt x="30" y="110"/>
                  </a:lnTo>
                  <a:lnTo>
                    <a:pt x="38" y="110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52" y="102"/>
                  </a:lnTo>
                  <a:lnTo>
                    <a:pt x="56" y="96"/>
                  </a:lnTo>
                  <a:lnTo>
                    <a:pt x="58" y="90"/>
                  </a:lnTo>
                  <a:lnTo>
                    <a:pt x="58" y="86"/>
                  </a:lnTo>
                  <a:lnTo>
                    <a:pt x="54" y="76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8" y="82"/>
                  </a:lnTo>
                  <a:lnTo>
                    <a:pt x="34" y="80"/>
                  </a:lnTo>
                  <a:lnTo>
                    <a:pt x="34" y="80"/>
                  </a:lnTo>
                  <a:lnTo>
                    <a:pt x="36" y="78"/>
                  </a:lnTo>
                  <a:lnTo>
                    <a:pt x="42" y="74"/>
                  </a:lnTo>
                  <a:lnTo>
                    <a:pt x="46" y="66"/>
                  </a:lnTo>
                  <a:lnTo>
                    <a:pt x="48" y="62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6" y="48"/>
                  </a:lnTo>
                  <a:lnTo>
                    <a:pt x="44" y="38"/>
                  </a:lnTo>
                  <a:lnTo>
                    <a:pt x="36" y="20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2" name="Freeform 78"/>
            <p:cNvSpPr>
              <a:spLocks/>
            </p:cNvSpPr>
            <p:nvPr/>
          </p:nvSpPr>
          <p:spPr bwMode="auto">
            <a:xfrm>
              <a:off x="7058526" y="2795337"/>
              <a:ext cx="368968" cy="52938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6" y="2"/>
                </a:cxn>
                <a:cxn ang="0">
                  <a:pos x="42" y="8"/>
                </a:cxn>
                <a:cxn ang="0">
                  <a:pos x="36" y="16"/>
                </a:cxn>
                <a:cxn ang="0">
                  <a:pos x="30" y="20"/>
                </a:cxn>
                <a:cxn ang="0">
                  <a:pos x="22" y="24"/>
                </a:cxn>
                <a:cxn ang="0">
                  <a:pos x="22" y="24"/>
                </a:cxn>
                <a:cxn ang="0">
                  <a:pos x="14" y="28"/>
                </a:cxn>
                <a:cxn ang="0">
                  <a:pos x="6" y="34"/>
                </a:cxn>
                <a:cxn ang="0">
                  <a:pos x="2" y="42"/>
                </a:cxn>
                <a:cxn ang="0">
                  <a:pos x="0" y="50"/>
                </a:cxn>
                <a:cxn ang="0">
                  <a:pos x="0" y="58"/>
                </a:cxn>
                <a:cxn ang="0">
                  <a:pos x="4" y="64"/>
                </a:cxn>
                <a:cxn ang="0">
                  <a:pos x="12" y="66"/>
                </a:cxn>
                <a:cxn ang="0">
                  <a:pos x="24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4" y="62"/>
                </a:cxn>
                <a:cxn ang="0">
                  <a:pos x="38" y="56"/>
                </a:cxn>
                <a:cxn ang="0">
                  <a:pos x="40" y="50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36" y="50"/>
                </a:cxn>
                <a:cxn ang="0">
                  <a:pos x="30" y="50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2" y="46"/>
                </a:cxn>
                <a:cxn ang="0">
                  <a:pos x="38" y="42"/>
                </a:cxn>
                <a:cxn ang="0">
                  <a:pos x="42" y="36"/>
                </a:cxn>
                <a:cxn ang="0">
                  <a:pos x="42" y="36"/>
                </a:cxn>
                <a:cxn ang="0">
                  <a:pos x="46" y="26"/>
                </a:cxn>
                <a:cxn ang="0">
                  <a:pos x="46" y="14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66">
                  <a:moveTo>
                    <a:pt x="46" y="0"/>
                  </a:moveTo>
                  <a:lnTo>
                    <a:pt x="46" y="0"/>
                  </a:lnTo>
                  <a:lnTo>
                    <a:pt x="46" y="2"/>
                  </a:lnTo>
                  <a:lnTo>
                    <a:pt x="42" y="8"/>
                  </a:lnTo>
                  <a:lnTo>
                    <a:pt x="36" y="16"/>
                  </a:lnTo>
                  <a:lnTo>
                    <a:pt x="30" y="20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14" y="28"/>
                  </a:lnTo>
                  <a:lnTo>
                    <a:pt x="6" y="34"/>
                  </a:lnTo>
                  <a:lnTo>
                    <a:pt x="2" y="42"/>
                  </a:lnTo>
                  <a:lnTo>
                    <a:pt x="0" y="50"/>
                  </a:lnTo>
                  <a:lnTo>
                    <a:pt x="0" y="58"/>
                  </a:lnTo>
                  <a:lnTo>
                    <a:pt x="4" y="64"/>
                  </a:lnTo>
                  <a:lnTo>
                    <a:pt x="12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4" y="62"/>
                  </a:lnTo>
                  <a:lnTo>
                    <a:pt x="38" y="56"/>
                  </a:lnTo>
                  <a:lnTo>
                    <a:pt x="40" y="50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36" y="50"/>
                  </a:lnTo>
                  <a:lnTo>
                    <a:pt x="30" y="50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2" y="46"/>
                  </a:lnTo>
                  <a:lnTo>
                    <a:pt x="38" y="42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6" y="26"/>
                  </a:lnTo>
                  <a:lnTo>
                    <a:pt x="46" y="14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3" name="Freeform 79"/>
            <p:cNvSpPr>
              <a:spLocks/>
            </p:cNvSpPr>
            <p:nvPr/>
          </p:nvSpPr>
          <p:spPr bwMode="auto">
            <a:xfrm>
              <a:off x="5101389" y="3196389"/>
              <a:ext cx="753979" cy="417095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0" y="38"/>
                </a:cxn>
                <a:cxn ang="0">
                  <a:pos x="2" y="36"/>
                </a:cxn>
                <a:cxn ang="0">
                  <a:pos x="12" y="34"/>
                </a:cxn>
                <a:cxn ang="0">
                  <a:pos x="18" y="34"/>
                </a:cxn>
                <a:cxn ang="0">
                  <a:pos x="24" y="36"/>
                </a:cxn>
                <a:cxn ang="0">
                  <a:pos x="32" y="40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50" y="50"/>
                </a:cxn>
                <a:cxn ang="0">
                  <a:pos x="60" y="52"/>
                </a:cxn>
                <a:cxn ang="0">
                  <a:pos x="72" y="52"/>
                </a:cxn>
                <a:cxn ang="0">
                  <a:pos x="82" y="48"/>
                </a:cxn>
                <a:cxn ang="0">
                  <a:pos x="90" y="42"/>
                </a:cxn>
                <a:cxn ang="0">
                  <a:pos x="92" y="38"/>
                </a:cxn>
                <a:cxn ang="0">
                  <a:pos x="94" y="32"/>
                </a:cxn>
                <a:cxn ang="0">
                  <a:pos x="94" y="28"/>
                </a:cxn>
                <a:cxn ang="0">
                  <a:pos x="94" y="20"/>
                </a:cxn>
                <a:cxn ang="0">
                  <a:pos x="92" y="14"/>
                </a:cxn>
                <a:cxn ang="0">
                  <a:pos x="88" y="6"/>
                </a:cxn>
                <a:cxn ang="0">
                  <a:pos x="88" y="6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0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0"/>
                </a:cxn>
                <a:cxn ang="0">
                  <a:pos x="66" y="14"/>
                </a:cxn>
                <a:cxn ang="0">
                  <a:pos x="68" y="18"/>
                </a:cxn>
                <a:cxn ang="0">
                  <a:pos x="68" y="20"/>
                </a:cxn>
                <a:cxn ang="0">
                  <a:pos x="68" y="20"/>
                </a:cxn>
                <a:cxn ang="0">
                  <a:pos x="62" y="16"/>
                </a:cxn>
                <a:cxn ang="0">
                  <a:pos x="54" y="12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30" y="16"/>
                </a:cxn>
                <a:cxn ang="0">
                  <a:pos x="16" y="26"/>
                </a:cxn>
                <a:cxn ang="0">
                  <a:pos x="0" y="38"/>
                </a:cxn>
                <a:cxn ang="0">
                  <a:pos x="0" y="38"/>
                </a:cxn>
              </a:cxnLst>
              <a:rect l="0" t="0" r="r" b="b"/>
              <a:pathLst>
                <a:path w="94" h="52">
                  <a:moveTo>
                    <a:pt x="0" y="38"/>
                  </a:moveTo>
                  <a:lnTo>
                    <a:pt x="0" y="38"/>
                  </a:lnTo>
                  <a:lnTo>
                    <a:pt x="2" y="36"/>
                  </a:lnTo>
                  <a:lnTo>
                    <a:pt x="12" y="34"/>
                  </a:lnTo>
                  <a:lnTo>
                    <a:pt x="18" y="34"/>
                  </a:lnTo>
                  <a:lnTo>
                    <a:pt x="24" y="36"/>
                  </a:lnTo>
                  <a:lnTo>
                    <a:pt x="32" y="40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60" y="52"/>
                  </a:lnTo>
                  <a:lnTo>
                    <a:pt x="72" y="52"/>
                  </a:lnTo>
                  <a:lnTo>
                    <a:pt x="82" y="48"/>
                  </a:lnTo>
                  <a:lnTo>
                    <a:pt x="90" y="42"/>
                  </a:lnTo>
                  <a:lnTo>
                    <a:pt x="92" y="38"/>
                  </a:lnTo>
                  <a:lnTo>
                    <a:pt x="94" y="32"/>
                  </a:lnTo>
                  <a:lnTo>
                    <a:pt x="94" y="28"/>
                  </a:lnTo>
                  <a:lnTo>
                    <a:pt x="94" y="20"/>
                  </a:lnTo>
                  <a:lnTo>
                    <a:pt x="92" y="14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0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0"/>
                  </a:lnTo>
                  <a:lnTo>
                    <a:pt x="66" y="14"/>
                  </a:lnTo>
                  <a:lnTo>
                    <a:pt x="68" y="18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2" y="16"/>
                  </a:lnTo>
                  <a:lnTo>
                    <a:pt x="5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30" y="16"/>
                  </a:lnTo>
                  <a:lnTo>
                    <a:pt x="16" y="26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4" name="Freeform 80"/>
            <p:cNvSpPr>
              <a:spLocks/>
            </p:cNvSpPr>
            <p:nvPr/>
          </p:nvSpPr>
          <p:spPr bwMode="auto">
            <a:xfrm>
              <a:off x="6015789" y="2474495"/>
              <a:ext cx="529389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0" y="6"/>
                </a:cxn>
                <a:cxn ang="0">
                  <a:pos x="60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2"/>
                </a:cxn>
                <a:cxn ang="0">
                  <a:pos x="38" y="2"/>
                </a:cxn>
                <a:cxn ang="0">
                  <a:pos x="44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10"/>
                </a:cxn>
                <a:cxn ang="0">
                  <a:pos x="10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6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44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10"/>
                  </a:lnTo>
                  <a:lnTo>
                    <a:pt x="10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5" name="Freeform 81"/>
            <p:cNvSpPr>
              <a:spLocks/>
            </p:cNvSpPr>
            <p:nvPr/>
          </p:nvSpPr>
          <p:spPr bwMode="auto">
            <a:xfrm>
              <a:off x="4122821" y="2330116"/>
              <a:ext cx="545432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30" y="28"/>
                </a:cxn>
                <a:cxn ang="0">
                  <a:pos x="30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8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62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0" y="4"/>
                </a:cxn>
                <a:cxn ang="0">
                  <a:pos x="40" y="4"/>
                </a:cxn>
                <a:cxn ang="0">
                  <a:pos x="44" y="6"/>
                </a:cxn>
                <a:cxn ang="0">
                  <a:pos x="48" y="10"/>
                </a:cxn>
                <a:cxn ang="0">
                  <a:pos x="48" y="14"/>
                </a:cxn>
                <a:cxn ang="0">
                  <a:pos x="48" y="14"/>
                </a:cxn>
                <a:cxn ang="0">
                  <a:pos x="44" y="10"/>
                </a:cxn>
                <a:cxn ang="0">
                  <a:pos x="38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2" y="10"/>
                </a:cxn>
                <a:cxn ang="0">
                  <a:pos x="12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8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8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6"/>
                  </a:lnTo>
                  <a:lnTo>
                    <a:pt x="48" y="10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4" y="10"/>
                  </a:lnTo>
                  <a:lnTo>
                    <a:pt x="38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2" y="10"/>
                  </a:lnTo>
                  <a:lnTo>
                    <a:pt x="12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6" name="Freeform 82"/>
            <p:cNvSpPr>
              <a:spLocks/>
            </p:cNvSpPr>
            <p:nvPr/>
          </p:nvSpPr>
          <p:spPr bwMode="auto">
            <a:xfrm>
              <a:off x="3336758" y="2891589"/>
              <a:ext cx="385011" cy="753979"/>
            </a:xfrm>
            <a:custGeom>
              <a:avLst/>
              <a:gdLst/>
              <a:ahLst/>
              <a:cxnLst>
                <a:cxn ang="0">
                  <a:pos x="48" y="94"/>
                </a:cxn>
                <a:cxn ang="0">
                  <a:pos x="48" y="94"/>
                </a:cxn>
                <a:cxn ang="0">
                  <a:pos x="46" y="92"/>
                </a:cxn>
                <a:cxn ang="0">
                  <a:pos x="42" y="84"/>
                </a:cxn>
                <a:cxn ang="0">
                  <a:pos x="40" y="70"/>
                </a:cxn>
                <a:cxn ang="0">
                  <a:pos x="40" y="62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4" y="38"/>
                </a:cxn>
                <a:cxn ang="0">
                  <a:pos x="44" y="26"/>
                </a:cxn>
                <a:cxn ang="0">
                  <a:pos x="40" y="16"/>
                </a:cxn>
                <a:cxn ang="0">
                  <a:pos x="36" y="6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8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0" y="40"/>
                </a:cxn>
                <a:cxn ang="0">
                  <a:pos x="2" y="44"/>
                </a:cxn>
                <a:cxn ang="0">
                  <a:pos x="6" y="50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0" y="44"/>
                </a:cxn>
                <a:cxn ang="0">
                  <a:pos x="14" y="38"/>
                </a:cxn>
                <a:cxn ang="0">
                  <a:pos x="16" y="3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6" y="44"/>
                </a:cxn>
                <a:cxn ang="0">
                  <a:pos x="16" y="52"/>
                </a:cxn>
                <a:cxn ang="0">
                  <a:pos x="18" y="64"/>
                </a:cxn>
                <a:cxn ang="0">
                  <a:pos x="18" y="64"/>
                </a:cxn>
                <a:cxn ang="0">
                  <a:pos x="24" y="74"/>
                </a:cxn>
                <a:cxn ang="0">
                  <a:pos x="34" y="84"/>
                </a:cxn>
                <a:cxn ang="0">
                  <a:pos x="48" y="94"/>
                </a:cxn>
                <a:cxn ang="0">
                  <a:pos x="48" y="94"/>
                </a:cxn>
              </a:cxnLst>
              <a:rect l="0" t="0" r="r" b="b"/>
              <a:pathLst>
                <a:path w="48" h="94">
                  <a:moveTo>
                    <a:pt x="48" y="94"/>
                  </a:moveTo>
                  <a:lnTo>
                    <a:pt x="48" y="94"/>
                  </a:lnTo>
                  <a:lnTo>
                    <a:pt x="46" y="92"/>
                  </a:lnTo>
                  <a:lnTo>
                    <a:pt x="42" y="84"/>
                  </a:lnTo>
                  <a:lnTo>
                    <a:pt x="40" y="70"/>
                  </a:lnTo>
                  <a:lnTo>
                    <a:pt x="40" y="62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4" y="38"/>
                  </a:lnTo>
                  <a:lnTo>
                    <a:pt x="44" y="26"/>
                  </a:lnTo>
                  <a:lnTo>
                    <a:pt x="40" y="16"/>
                  </a:lnTo>
                  <a:lnTo>
                    <a:pt x="36" y="6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8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6" y="50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44"/>
                  </a:lnTo>
                  <a:lnTo>
                    <a:pt x="14" y="38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6" y="44"/>
                  </a:lnTo>
                  <a:lnTo>
                    <a:pt x="16" y="52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24" y="74"/>
                  </a:lnTo>
                  <a:lnTo>
                    <a:pt x="34" y="84"/>
                  </a:lnTo>
                  <a:lnTo>
                    <a:pt x="48" y="94"/>
                  </a:lnTo>
                  <a:lnTo>
                    <a:pt x="48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7" name="Freeform 83"/>
            <p:cNvSpPr>
              <a:spLocks/>
            </p:cNvSpPr>
            <p:nvPr/>
          </p:nvSpPr>
          <p:spPr bwMode="auto">
            <a:xfrm>
              <a:off x="6545179" y="7271084"/>
              <a:ext cx="737937" cy="497305"/>
            </a:xfrm>
            <a:custGeom>
              <a:avLst/>
              <a:gdLst/>
              <a:ahLst/>
              <a:cxnLst>
                <a:cxn ang="0">
                  <a:pos x="0" y="62"/>
                </a:cxn>
                <a:cxn ang="0">
                  <a:pos x="0" y="62"/>
                </a:cxn>
                <a:cxn ang="0">
                  <a:pos x="2" y="58"/>
                </a:cxn>
                <a:cxn ang="0">
                  <a:pos x="10" y="54"/>
                </a:cxn>
                <a:cxn ang="0">
                  <a:pos x="16" y="52"/>
                </a:cxn>
                <a:cxn ang="0">
                  <a:pos x="24" y="52"/>
                </a:cxn>
                <a:cxn ang="0">
                  <a:pos x="32" y="52"/>
                </a:cxn>
                <a:cxn ang="0">
                  <a:pos x="42" y="54"/>
                </a:cxn>
                <a:cxn ang="0">
                  <a:pos x="42" y="54"/>
                </a:cxn>
                <a:cxn ang="0">
                  <a:pos x="52" y="56"/>
                </a:cxn>
                <a:cxn ang="0">
                  <a:pos x="64" y="54"/>
                </a:cxn>
                <a:cxn ang="0">
                  <a:pos x="74" y="50"/>
                </a:cxn>
                <a:cxn ang="0">
                  <a:pos x="84" y="42"/>
                </a:cxn>
                <a:cxn ang="0">
                  <a:pos x="90" y="34"/>
                </a:cxn>
                <a:cxn ang="0">
                  <a:pos x="90" y="30"/>
                </a:cxn>
                <a:cxn ang="0">
                  <a:pos x="92" y="24"/>
                </a:cxn>
                <a:cxn ang="0">
                  <a:pos x="90" y="20"/>
                </a:cxn>
                <a:cxn ang="0">
                  <a:pos x="88" y="14"/>
                </a:cxn>
                <a:cxn ang="0">
                  <a:pos x="84" y="8"/>
                </a:cxn>
                <a:cxn ang="0">
                  <a:pos x="76" y="2"/>
                </a:cxn>
                <a:cxn ang="0">
                  <a:pos x="76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2" y="0"/>
                </a:cxn>
                <a:cxn ang="0">
                  <a:pos x="56" y="4"/>
                </a:cxn>
                <a:cxn ang="0">
                  <a:pos x="50" y="8"/>
                </a:cxn>
                <a:cxn ang="0">
                  <a:pos x="46" y="12"/>
                </a:cxn>
                <a:cxn ang="0">
                  <a:pos x="46" y="12"/>
                </a:cxn>
                <a:cxn ang="0">
                  <a:pos x="54" y="14"/>
                </a:cxn>
                <a:cxn ang="0">
                  <a:pos x="58" y="16"/>
                </a:cxn>
                <a:cxn ang="0">
                  <a:pos x="60" y="20"/>
                </a:cxn>
                <a:cxn ang="0">
                  <a:pos x="60" y="22"/>
                </a:cxn>
                <a:cxn ang="0">
                  <a:pos x="60" y="22"/>
                </a:cxn>
                <a:cxn ang="0">
                  <a:pos x="54" y="20"/>
                </a:cxn>
                <a:cxn ang="0">
                  <a:pos x="46" y="20"/>
                </a:cxn>
                <a:cxn ang="0">
                  <a:pos x="36" y="22"/>
                </a:cxn>
                <a:cxn ang="0">
                  <a:pos x="36" y="22"/>
                </a:cxn>
                <a:cxn ang="0">
                  <a:pos x="24" y="32"/>
                </a:cxn>
                <a:cxn ang="0">
                  <a:pos x="12" y="44"/>
                </a:cxn>
                <a:cxn ang="0">
                  <a:pos x="0" y="62"/>
                </a:cxn>
                <a:cxn ang="0">
                  <a:pos x="0" y="62"/>
                </a:cxn>
              </a:cxnLst>
              <a:rect l="0" t="0" r="r" b="b"/>
              <a:pathLst>
                <a:path w="92" h="62">
                  <a:moveTo>
                    <a:pt x="0" y="62"/>
                  </a:moveTo>
                  <a:lnTo>
                    <a:pt x="0" y="62"/>
                  </a:lnTo>
                  <a:lnTo>
                    <a:pt x="2" y="58"/>
                  </a:lnTo>
                  <a:lnTo>
                    <a:pt x="10" y="54"/>
                  </a:lnTo>
                  <a:lnTo>
                    <a:pt x="16" y="52"/>
                  </a:lnTo>
                  <a:lnTo>
                    <a:pt x="24" y="52"/>
                  </a:lnTo>
                  <a:lnTo>
                    <a:pt x="32" y="52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52" y="56"/>
                  </a:lnTo>
                  <a:lnTo>
                    <a:pt x="64" y="54"/>
                  </a:lnTo>
                  <a:lnTo>
                    <a:pt x="74" y="50"/>
                  </a:lnTo>
                  <a:lnTo>
                    <a:pt x="84" y="42"/>
                  </a:lnTo>
                  <a:lnTo>
                    <a:pt x="90" y="34"/>
                  </a:lnTo>
                  <a:lnTo>
                    <a:pt x="90" y="30"/>
                  </a:lnTo>
                  <a:lnTo>
                    <a:pt x="92" y="24"/>
                  </a:lnTo>
                  <a:lnTo>
                    <a:pt x="90" y="20"/>
                  </a:lnTo>
                  <a:lnTo>
                    <a:pt x="88" y="14"/>
                  </a:lnTo>
                  <a:lnTo>
                    <a:pt x="84" y="8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54" y="14"/>
                  </a:lnTo>
                  <a:lnTo>
                    <a:pt x="58" y="16"/>
                  </a:lnTo>
                  <a:lnTo>
                    <a:pt x="60" y="20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4" y="20"/>
                  </a:lnTo>
                  <a:lnTo>
                    <a:pt x="46" y="20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24" y="32"/>
                  </a:lnTo>
                  <a:lnTo>
                    <a:pt x="12" y="44"/>
                  </a:lnTo>
                  <a:lnTo>
                    <a:pt x="0" y="62"/>
                  </a:lnTo>
                  <a:lnTo>
                    <a:pt x="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8" name="Freeform 84"/>
            <p:cNvSpPr>
              <a:spLocks/>
            </p:cNvSpPr>
            <p:nvPr/>
          </p:nvSpPr>
          <p:spPr bwMode="auto">
            <a:xfrm>
              <a:off x="1347537" y="1207168"/>
              <a:ext cx="545432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2" y="28"/>
                </a:cxn>
                <a:cxn ang="0">
                  <a:pos x="8" y="26"/>
                </a:cxn>
                <a:cxn ang="0">
                  <a:pos x="18" y="26"/>
                </a:cxn>
                <a:cxn ang="0">
                  <a:pos x="24" y="28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8" y="38"/>
                </a:cxn>
                <a:cxn ang="0">
                  <a:pos x="46" y="38"/>
                </a:cxn>
                <a:cxn ang="0">
                  <a:pos x="54" y="38"/>
                </a:cxn>
                <a:cxn ang="0">
                  <a:pos x="60" y="36"/>
                </a:cxn>
                <a:cxn ang="0">
                  <a:pos x="66" y="30"/>
                </a:cxn>
                <a:cxn ang="0">
                  <a:pos x="68" y="24"/>
                </a:cxn>
                <a:cxn ang="0">
                  <a:pos x="66" y="14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56" y="0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42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0" y="12"/>
                </a:cxn>
                <a:cxn ang="0">
                  <a:pos x="10" y="18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68" h="38">
                  <a:moveTo>
                    <a:pt x="0" y="28"/>
                  </a:moveTo>
                  <a:lnTo>
                    <a:pt x="0" y="28"/>
                  </a:lnTo>
                  <a:lnTo>
                    <a:pt x="2" y="28"/>
                  </a:lnTo>
                  <a:lnTo>
                    <a:pt x="8" y="26"/>
                  </a:lnTo>
                  <a:lnTo>
                    <a:pt x="18" y="26"/>
                  </a:lnTo>
                  <a:lnTo>
                    <a:pt x="24" y="28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8" y="38"/>
                  </a:lnTo>
                  <a:lnTo>
                    <a:pt x="46" y="38"/>
                  </a:lnTo>
                  <a:lnTo>
                    <a:pt x="54" y="38"/>
                  </a:lnTo>
                  <a:lnTo>
                    <a:pt x="60" y="36"/>
                  </a:lnTo>
                  <a:lnTo>
                    <a:pt x="66" y="30"/>
                  </a:lnTo>
                  <a:lnTo>
                    <a:pt x="68" y="24"/>
                  </a:lnTo>
                  <a:lnTo>
                    <a:pt x="66" y="1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2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0" y="12"/>
                  </a:lnTo>
                  <a:lnTo>
                    <a:pt x="10" y="1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9" name="Freeform 85"/>
            <p:cNvSpPr>
              <a:spLocks/>
            </p:cNvSpPr>
            <p:nvPr/>
          </p:nvSpPr>
          <p:spPr bwMode="auto">
            <a:xfrm>
              <a:off x="5085347" y="1720516"/>
              <a:ext cx="657726" cy="673768"/>
            </a:xfrm>
            <a:custGeom>
              <a:avLst/>
              <a:gdLst/>
              <a:ahLst/>
              <a:cxnLst>
                <a:cxn ang="0">
                  <a:pos x="82" y="10"/>
                </a:cxn>
                <a:cxn ang="0">
                  <a:pos x="82" y="10"/>
                </a:cxn>
                <a:cxn ang="0">
                  <a:pos x="78" y="8"/>
                </a:cxn>
                <a:cxn ang="0">
                  <a:pos x="66" y="2"/>
                </a:cxn>
                <a:cxn ang="0">
                  <a:pos x="58" y="0"/>
                </a:cxn>
                <a:cxn ang="0">
                  <a:pos x="48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20"/>
                </a:cxn>
                <a:cxn ang="0">
                  <a:pos x="2" y="26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4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12" y="34"/>
                </a:cxn>
                <a:cxn ang="0">
                  <a:pos x="16" y="30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6"/>
                </a:cxn>
                <a:cxn ang="0">
                  <a:pos x="16" y="32"/>
                </a:cxn>
                <a:cxn ang="0">
                  <a:pos x="12" y="40"/>
                </a:cxn>
                <a:cxn ang="0">
                  <a:pos x="10" y="4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0" y="62"/>
                </a:cxn>
                <a:cxn ang="0">
                  <a:pos x="10" y="70"/>
                </a:cxn>
                <a:cxn ang="0">
                  <a:pos x="8" y="76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4" y="82"/>
                </a:cxn>
                <a:cxn ang="0">
                  <a:pos x="12" y="78"/>
                </a:cxn>
                <a:cxn ang="0">
                  <a:pos x="16" y="72"/>
                </a:cxn>
                <a:cxn ang="0">
                  <a:pos x="20" y="66"/>
                </a:cxn>
                <a:cxn ang="0">
                  <a:pos x="22" y="58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36" y="28"/>
                </a:cxn>
                <a:cxn ang="0">
                  <a:pos x="40" y="24"/>
                </a:cxn>
                <a:cxn ang="0">
                  <a:pos x="46" y="20"/>
                </a:cxn>
                <a:cxn ang="0">
                  <a:pos x="46" y="20"/>
                </a:cxn>
                <a:cxn ang="0">
                  <a:pos x="54" y="16"/>
                </a:cxn>
                <a:cxn ang="0">
                  <a:pos x="66" y="14"/>
                </a:cxn>
                <a:cxn ang="0">
                  <a:pos x="82" y="10"/>
                </a:cxn>
                <a:cxn ang="0">
                  <a:pos x="82" y="10"/>
                </a:cxn>
              </a:cxnLst>
              <a:rect l="0" t="0" r="r" b="b"/>
              <a:pathLst>
                <a:path w="82" h="84">
                  <a:moveTo>
                    <a:pt x="82" y="10"/>
                  </a:moveTo>
                  <a:lnTo>
                    <a:pt x="82" y="10"/>
                  </a:lnTo>
                  <a:lnTo>
                    <a:pt x="78" y="8"/>
                  </a:lnTo>
                  <a:lnTo>
                    <a:pt x="66" y="2"/>
                  </a:lnTo>
                  <a:lnTo>
                    <a:pt x="58" y="0"/>
                  </a:lnTo>
                  <a:lnTo>
                    <a:pt x="48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20"/>
                  </a:lnTo>
                  <a:lnTo>
                    <a:pt x="2" y="26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4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12" y="34"/>
                  </a:lnTo>
                  <a:lnTo>
                    <a:pt x="16" y="30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6"/>
                  </a:lnTo>
                  <a:lnTo>
                    <a:pt x="16" y="32"/>
                  </a:lnTo>
                  <a:lnTo>
                    <a:pt x="12" y="40"/>
                  </a:lnTo>
                  <a:lnTo>
                    <a:pt x="10" y="4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62"/>
                  </a:lnTo>
                  <a:lnTo>
                    <a:pt x="10" y="70"/>
                  </a:lnTo>
                  <a:lnTo>
                    <a:pt x="8" y="76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4" y="82"/>
                  </a:lnTo>
                  <a:lnTo>
                    <a:pt x="12" y="78"/>
                  </a:lnTo>
                  <a:lnTo>
                    <a:pt x="16" y="72"/>
                  </a:lnTo>
                  <a:lnTo>
                    <a:pt x="20" y="66"/>
                  </a:lnTo>
                  <a:lnTo>
                    <a:pt x="22" y="5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36" y="28"/>
                  </a:lnTo>
                  <a:lnTo>
                    <a:pt x="40" y="24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54" y="16"/>
                  </a:lnTo>
                  <a:lnTo>
                    <a:pt x="66" y="14"/>
                  </a:lnTo>
                  <a:lnTo>
                    <a:pt x="82" y="10"/>
                  </a:lnTo>
                  <a:lnTo>
                    <a:pt x="8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0" name="Freeform 86"/>
            <p:cNvSpPr>
              <a:spLocks/>
            </p:cNvSpPr>
            <p:nvPr/>
          </p:nvSpPr>
          <p:spPr bwMode="auto">
            <a:xfrm>
              <a:off x="2197768" y="501316"/>
              <a:ext cx="449179" cy="898358"/>
            </a:xfrm>
            <a:custGeom>
              <a:avLst/>
              <a:gdLst/>
              <a:ahLst/>
              <a:cxnLst>
                <a:cxn ang="0">
                  <a:pos x="40" y="112"/>
                </a:cxn>
                <a:cxn ang="0">
                  <a:pos x="40" y="112"/>
                </a:cxn>
                <a:cxn ang="0">
                  <a:pos x="36" y="110"/>
                </a:cxn>
                <a:cxn ang="0">
                  <a:pos x="26" y="102"/>
                </a:cxn>
                <a:cxn ang="0">
                  <a:pos x="18" y="96"/>
                </a:cxn>
                <a:cxn ang="0">
                  <a:pos x="12" y="88"/>
                </a:cxn>
                <a:cxn ang="0">
                  <a:pos x="6" y="78"/>
                </a:cxn>
                <a:cxn ang="0">
                  <a:pos x="2" y="66"/>
                </a:cxn>
                <a:cxn ang="0">
                  <a:pos x="2" y="66"/>
                </a:cxn>
                <a:cxn ang="0">
                  <a:pos x="0" y="54"/>
                </a:cxn>
                <a:cxn ang="0">
                  <a:pos x="2" y="48"/>
                </a:cxn>
                <a:cxn ang="0">
                  <a:pos x="4" y="40"/>
                </a:cxn>
                <a:cxn ang="0">
                  <a:pos x="8" y="34"/>
                </a:cxn>
                <a:cxn ang="0">
                  <a:pos x="14" y="30"/>
                </a:cxn>
                <a:cxn ang="0">
                  <a:pos x="22" y="24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0" y="22"/>
                </a:cxn>
                <a:cxn ang="0">
                  <a:pos x="24" y="28"/>
                </a:cxn>
                <a:cxn ang="0">
                  <a:pos x="22" y="32"/>
                </a:cxn>
                <a:cxn ang="0">
                  <a:pos x="20" y="38"/>
                </a:cxn>
                <a:cxn ang="0">
                  <a:pos x="18" y="46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0" y="52"/>
                </a:cxn>
                <a:cxn ang="0">
                  <a:pos x="20" y="44"/>
                </a:cxn>
                <a:cxn ang="0">
                  <a:pos x="26" y="36"/>
                </a:cxn>
                <a:cxn ang="0">
                  <a:pos x="30" y="30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42" y="22"/>
                </a:cxn>
                <a:cxn ang="0">
                  <a:pos x="48" y="18"/>
                </a:cxn>
                <a:cxn ang="0">
                  <a:pos x="52" y="12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56" y="4"/>
                </a:cxn>
                <a:cxn ang="0">
                  <a:pos x="54" y="14"/>
                </a:cxn>
                <a:cxn ang="0">
                  <a:pos x="54" y="20"/>
                </a:cxn>
                <a:cxn ang="0">
                  <a:pos x="50" y="28"/>
                </a:cxn>
                <a:cxn ang="0">
                  <a:pos x="46" y="34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36" y="44"/>
                </a:cxn>
                <a:cxn ang="0">
                  <a:pos x="32" y="52"/>
                </a:cxn>
                <a:cxn ang="0">
                  <a:pos x="28" y="62"/>
                </a:cxn>
                <a:cxn ang="0">
                  <a:pos x="28" y="68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84"/>
                </a:cxn>
                <a:cxn ang="0">
                  <a:pos x="34" y="96"/>
                </a:cxn>
                <a:cxn ang="0">
                  <a:pos x="40" y="112"/>
                </a:cxn>
                <a:cxn ang="0">
                  <a:pos x="40" y="112"/>
                </a:cxn>
              </a:cxnLst>
              <a:rect l="0" t="0" r="r" b="b"/>
              <a:pathLst>
                <a:path w="56" h="112">
                  <a:moveTo>
                    <a:pt x="40" y="112"/>
                  </a:moveTo>
                  <a:lnTo>
                    <a:pt x="40" y="112"/>
                  </a:lnTo>
                  <a:lnTo>
                    <a:pt x="36" y="110"/>
                  </a:lnTo>
                  <a:lnTo>
                    <a:pt x="26" y="102"/>
                  </a:lnTo>
                  <a:lnTo>
                    <a:pt x="18" y="96"/>
                  </a:lnTo>
                  <a:lnTo>
                    <a:pt x="12" y="88"/>
                  </a:lnTo>
                  <a:lnTo>
                    <a:pt x="6" y="78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0" y="54"/>
                  </a:lnTo>
                  <a:lnTo>
                    <a:pt x="2" y="48"/>
                  </a:lnTo>
                  <a:lnTo>
                    <a:pt x="4" y="40"/>
                  </a:lnTo>
                  <a:lnTo>
                    <a:pt x="8" y="34"/>
                  </a:lnTo>
                  <a:lnTo>
                    <a:pt x="14" y="30"/>
                  </a:lnTo>
                  <a:lnTo>
                    <a:pt x="22" y="24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0" y="22"/>
                  </a:lnTo>
                  <a:lnTo>
                    <a:pt x="24" y="28"/>
                  </a:lnTo>
                  <a:lnTo>
                    <a:pt x="22" y="32"/>
                  </a:lnTo>
                  <a:lnTo>
                    <a:pt x="20" y="38"/>
                  </a:lnTo>
                  <a:lnTo>
                    <a:pt x="18" y="46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2"/>
                  </a:lnTo>
                  <a:lnTo>
                    <a:pt x="20" y="44"/>
                  </a:lnTo>
                  <a:lnTo>
                    <a:pt x="26" y="36"/>
                  </a:lnTo>
                  <a:lnTo>
                    <a:pt x="30" y="30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42" y="22"/>
                  </a:lnTo>
                  <a:lnTo>
                    <a:pt x="48" y="18"/>
                  </a:lnTo>
                  <a:lnTo>
                    <a:pt x="52" y="1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6" y="4"/>
                  </a:lnTo>
                  <a:lnTo>
                    <a:pt x="54" y="14"/>
                  </a:lnTo>
                  <a:lnTo>
                    <a:pt x="54" y="20"/>
                  </a:lnTo>
                  <a:lnTo>
                    <a:pt x="50" y="28"/>
                  </a:lnTo>
                  <a:lnTo>
                    <a:pt x="46" y="34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6" y="44"/>
                  </a:lnTo>
                  <a:lnTo>
                    <a:pt x="32" y="52"/>
                  </a:lnTo>
                  <a:lnTo>
                    <a:pt x="28" y="62"/>
                  </a:lnTo>
                  <a:lnTo>
                    <a:pt x="28" y="68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84"/>
                  </a:lnTo>
                  <a:lnTo>
                    <a:pt x="34" y="96"/>
                  </a:lnTo>
                  <a:lnTo>
                    <a:pt x="40" y="112"/>
                  </a:lnTo>
                  <a:lnTo>
                    <a:pt x="40" y="1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1" name="Freeform 87"/>
            <p:cNvSpPr>
              <a:spLocks/>
            </p:cNvSpPr>
            <p:nvPr/>
          </p:nvSpPr>
          <p:spPr bwMode="auto">
            <a:xfrm>
              <a:off x="1379621" y="3420979"/>
              <a:ext cx="513347" cy="545432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58" y="4"/>
                </a:cxn>
                <a:cxn ang="0">
                  <a:pos x="62" y="14"/>
                </a:cxn>
                <a:cxn ang="0">
                  <a:pos x="64" y="30"/>
                </a:cxn>
                <a:cxn ang="0">
                  <a:pos x="62" y="40"/>
                </a:cxn>
                <a:cxn ang="0">
                  <a:pos x="60" y="50"/>
                </a:cxn>
                <a:cxn ang="0">
                  <a:pos x="60" y="50"/>
                </a:cxn>
                <a:cxn ang="0">
                  <a:pos x="56" y="58"/>
                </a:cxn>
                <a:cxn ang="0">
                  <a:pos x="52" y="62"/>
                </a:cxn>
                <a:cxn ang="0">
                  <a:pos x="48" y="66"/>
                </a:cxn>
                <a:cxn ang="0">
                  <a:pos x="44" y="68"/>
                </a:cxn>
                <a:cxn ang="0">
                  <a:pos x="36" y="68"/>
                </a:cxn>
                <a:cxn ang="0">
                  <a:pos x="30" y="68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8" y="60"/>
                </a:cxn>
                <a:cxn ang="0">
                  <a:pos x="42" y="54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4" y="50"/>
                </a:cxn>
                <a:cxn ang="0">
                  <a:pos x="40" y="54"/>
                </a:cxn>
                <a:cxn ang="0">
                  <a:pos x="32" y="58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12" y="58"/>
                </a:cxn>
                <a:cxn ang="0">
                  <a:pos x="6" y="62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2" y="64"/>
                </a:cxn>
                <a:cxn ang="0">
                  <a:pos x="6" y="58"/>
                </a:cxn>
                <a:cxn ang="0">
                  <a:pos x="14" y="52"/>
                </a:cxn>
                <a:cxn ang="0">
                  <a:pos x="20" y="48"/>
                </a:cxn>
                <a:cxn ang="0">
                  <a:pos x="28" y="48"/>
                </a:cxn>
                <a:cxn ang="0">
                  <a:pos x="28" y="48"/>
                </a:cxn>
                <a:cxn ang="0">
                  <a:pos x="36" y="44"/>
                </a:cxn>
                <a:cxn ang="0">
                  <a:pos x="42" y="40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50" y="24"/>
                </a:cxn>
                <a:cxn ang="0">
                  <a:pos x="54" y="14"/>
                </a:cxn>
                <a:cxn ang="0">
                  <a:pos x="56" y="0"/>
                </a:cxn>
                <a:cxn ang="0">
                  <a:pos x="56" y="0"/>
                </a:cxn>
              </a:cxnLst>
              <a:rect l="0" t="0" r="r" b="b"/>
              <a:pathLst>
                <a:path w="64" h="68">
                  <a:moveTo>
                    <a:pt x="56" y="0"/>
                  </a:moveTo>
                  <a:lnTo>
                    <a:pt x="56" y="0"/>
                  </a:lnTo>
                  <a:lnTo>
                    <a:pt x="58" y="4"/>
                  </a:lnTo>
                  <a:lnTo>
                    <a:pt x="62" y="14"/>
                  </a:lnTo>
                  <a:lnTo>
                    <a:pt x="64" y="30"/>
                  </a:lnTo>
                  <a:lnTo>
                    <a:pt x="62" y="40"/>
                  </a:lnTo>
                  <a:lnTo>
                    <a:pt x="60" y="50"/>
                  </a:lnTo>
                  <a:lnTo>
                    <a:pt x="60" y="50"/>
                  </a:lnTo>
                  <a:lnTo>
                    <a:pt x="56" y="58"/>
                  </a:lnTo>
                  <a:lnTo>
                    <a:pt x="52" y="62"/>
                  </a:lnTo>
                  <a:lnTo>
                    <a:pt x="48" y="66"/>
                  </a:lnTo>
                  <a:lnTo>
                    <a:pt x="44" y="68"/>
                  </a:lnTo>
                  <a:lnTo>
                    <a:pt x="36" y="68"/>
                  </a:lnTo>
                  <a:lnTo>
                    <a:pt x="30" y="68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8" y="60"/>
                  </a:lnTo>
                  <a:lnTo>
                    <a:pt x="42" y="5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2" y="58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12" y="58"/>
                  </a:lnTo>
                  <a:lnTo>
                    <a:pt x="6" y="62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2" y="64"/>
                  </a:lnTo>
                  <a:lnTo>
                    <a:pt x="6" y="58"/>
                  </a:lnTo>
                  <a:lnTo>
                    <a:pt x="14" y="52"/>
                  </a:lnTo>
                  <a:lnTo>
                    <a:pt x="20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36" y="44"/>
                  </a:lnTo>
                  <a:lnTo>
                    <a:pt x="42" y="40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0" y="24"/>
                  </a:lnTo>
                  <a:lnTo>
                    <a:pt x="54" y="14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2" name="Freeform 88"/>
            <p:cNvSpPr>
              <a:spLocks/>
            </p:cNvSpPr>
            <p:nvPr/>
          </p:nvSpPr>
          <p:spPr bwMode="auto">
            <a:xfrm>
              <a:off x="8133347" y="838200"/>
              <a:ext cx="609600" cy="1042737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38" y="4"/>
                </a:cxn>
                <a:cxn ang="0">
                  <a:pos x="50" y="16"/>
                </a:cxn>
                <a:cxn ang="0">
                  <a:pos x="58" y="24"/>
                </a:cxn>
                <a:cxn ang="0">
                  <a:pos x="64" y="36"/>
                </a:cxn>
                <a:cxn ang="0">
                  <a:pos x="70" y="48"/>
                </a:cxn>
                <a:cxn ang="0">
                  <a:pos x="76" y="66"/>
                </a:cxn>
                <a:cxn ang="0">
                  <a:pos x="76" y="66"/>
                </a:cxn>
                <a:cxn ang="0">
                  <a:pos x="76" y="72"/>
                </a:cxn>
                <a:cxn ang="0">
                  <a:pos x="76" y="80"/>
                </a:cxn>
                <a:cxn ang="0">
                  <a:pos x="74" y="88"/>
                </a:cxn>
                <a:cxn ang="0">
                  <a:pos x="70" y="94"/>
                </a:cxn>
                <a:cxn ang="0">
                  <a:pos x="62" y="100"/>
                </a:cxn>
                <a:cxn ang="0">
                  <a:pos x="54" y="106"/>
                </a:cxn>
                <a:cxn ang="0">
                  <a:pos x="44" y="110"/>
                </a:cxn>
                <a:cxn ang="0">
                  <a:pos x="28" y="114"/>
                </a:cxn>
                <a:cxn ang="0">
                  <a:pos x="28" y="114"/>
                </a:cxn>
                <a:cxn ang="0">
                  <a:pos x="32" y="112"/>
                </a:cxn>
                <a:cxn ang="0">
                  <a:pos x="42" y="106"/>
                </a:cxn>
                <a:cxn ang="0">
                  <a:pos x="46" y="100"/>
                </a:cxn>
                <a:cxn ang="0">
                  <a:pos x="50" y="94"/>
                </a:cxn>
                <a:cxn ang="0">
                  <a:pos x="52" y="84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50" y="78"/>
                </a:cxn>
                <a:cxn ang="0">
                  <a:pos x="48" y="86"/>
                </a:cxn>
                <a:cxn ang="0">
                  <a:pos x="46" y="90"/>
                </a:cxn>
                <a:cxn ang="0">
                  <a:pos x="42" y="96"/>
                </a:cxn>
                <a:cxn ang="0">
                  <a:pos x="36" y="100"/>
                </a:cxn>
                <a:cxn ang="0">
                  <a:pos x="28" y="104"/>
                </a:cxn>
                <a:cxn ang="0">
                  <a:pos x="28" y="104"/>
                </a:cxn>
                <a:cxn ang="0">
                  <a:pos x="20" y="106"/>
                </a:cxn>
                <a:cxn ang="0">
                  <a:pos x="10" y="110"/>
                </a:cxn>
                <a:cxn ang="0">
                  <a:pos x="4" y="118"/>
                </a:cxn>
                <a:cxn ang="0">
                  <a:pos x="2" y="124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26"/>
                </a:cxn>
                <a:cxn ang="0">
                  <a:pos x="2" y="114"/>
                </a:cxn>
                <a:cxn ang="0">
                  <a:pos x="4" y="106"/>
                </a:cxn>
                <a:cxn ang="0">
                  <a:pos x="8" y="100"/>
                </a:cxn>
                <a:cxn ang="0">
                  <a:pos x="16" y="92"/>
                </a:cxn>
                <a:cxn ang="0">
                  <a:pos x="26" y="84"/>
                </a:cxn>
                <a:cxn ang="0">
                  <a:pos x="26" y="84"/>
                </a:cxn>
                <a:cxn ang="0">
                  <a:pos x="28" y="82"/>
                </a:cxn>
                <a:cxn ang="0">
                  <a:pos x="36" y="74"/>
                </a:cxn>
                <a:cxn ang="0">
                  <a:pos x="42" y="64"/>
                </a:cxn>
                <a:cxn ang="0">
                  <a:pos x="44" y="5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2" y="36"/>
                </a:cxn>
                <a:cxn ang="0">
                  <a:pos x="40" y="22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76" h="130">
                  <a:moveTo>
                    <a:pt x="32" y="0"/>
                  </a:moveTo>
                  <a:lnTo>
                    <a:pt x="32" y="0"/>
                  </a:lnTo>
                  <a:lnTo>
                    <a:pt x="38" y="4"/>
                  </a:lnTo>
                  <a:lnTo>
                    <a:pt x="50" y="16"/>
                  </a:lnTo>
                  <a:lnTo>
                    <a:pt x="58" y="24"/>
                  </a:lnTo>
                  <a:lnTo>
                    <a:pt x="64" y="36"/>
                  </a:lnTo>
                  <a:lnTo>
                    <a:pt x="70" y="48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6" y="72"/>
                  </a:lnTo>
                  <a:lnTo>
                    <a:pt x="76" y="80"/>
                  </a:lnTo>
                  <a:lnTo>
                    <a:pt x="74" y="88"/>
                  </a:lnTo>
                  <a:lnTo>
                    <a:pt x="70" y="94"/>
                  </a:lnTo>
                  <a:lnTo>
                    <a:pt x="62" y="100"/>
                  </a:lnTo>
                  <a:lnTo>
                    <a:pt x="54" y="106"/>
                  </a:lnTo>
                  <a:lnTo>
                    <a:pt x="44" y="110"/>
                  </a:lnTo>
                  <a:lnTo>
                    <a:pt x="28" y="114"/>
                  </a:lnTo>
                  <a:lnTo>
                    <a:pt x="28" y="114"/>
                  </a:lnTo>
                  <a:lnTo>
                    <a:pt x="32" y="112"/>
                  </a:lnTo>
                  <a:lnTo>
                    <a:pt x="42" y="106"/>
                  </a:lnTo>
                  <a:lnTo>
                    <a:pt x="46" y="100"/>
                  </a:lnTo>
                  <a:lnTo>
                    <a:pt x="50" y="94"/>
                  </a:lnTo>
                  <a:lnTo>
                    <a:pt x="52" y="84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50" y="78"/>
                  </a:lnTo>
                  <a:lnTo>
                    <a:pt x="48" y="86"/>
                  </a:lnTo>
                  <a:lnTo>
                    <a:pt x="46" y="90"/>
                  </a:lnTo>
                  <a:lnTo>
                    <a:pt x="42" y="96"/>
                  </a:lnTo>
                  <a:lnTo>
                    <a:pt x="36" y="100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0" y="106"/>
                  </a:lnTo>
                  <a:lnTo>
                    <a:pt x="10" y="110"/>
                  </a:lnTo>
                  <a:lnTo>
                    <a:pt x="4" y="118"/>
                  </a:lnTo>
                  <a:lnTo>
                    <a:pt x="2" y="124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26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8" y="100"/>
                  </a:lnTo>
                  <a:lnTo>
                    <a:pt x="16" y="92"/>
                  </a:lnTo>
                  <a:lnTo>
                    <a:pt x="26" y="84"/>
                  </a:lnTo>
                  <a:lnTo>
                    <a:pt x="26" y="84"/>
                  </a:lnTo>
                  <a:lnTo>
                    <a:pt x="28" y="82"/>
                  </a:lnTo>
                  <a:lnTo>
                    <a:pt x="36" y="74"/>
                  </a:lnTo>
                  <a:lnTo>
                    <a:pt x="42" y="64"/>
                  </a:lnTo>
                  <a:lnTo>
                    <a:pt x="44" y="5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2" y="36"/>
                  </a:lnTo>
                  <a:lnTo>
                    <a:pt x="40" y="22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3" name="Freeform 89"/>
            <p:cNvSpPr>
              <a:spLocks/>
            </p:cNvSpPr>
            <p:nvPr/>
          </p:nvSpPr>
          <p:spPr bwMode="auto">
            <a:xfrm>
              <a:off x="2951747" y="1415716"/>
              <a:ext cx="4924926" cy="6432884"/>
            </a:xfrm>
            <a:custGeom>
              <a:avLst/>
              <a:gdLst/>
              <a:ahLst/>
              <a:cxnLst>
                <a:cxn ang="0">
                  <a:pos x="516" y="572"/>
                </a:cxn>
                <a:cxn ang="0">
                  <a:pos x="516" y="500"/>
                </a:cxn>
                <a:cxn ang="0">
                  <a:pos x="524" y="428"/>
                </a:cxn>
                <a:cxn ang="0">
                  <a:pos x="528" y="394"/>
                </a:cxn>
                <a:cxn ang="0">
                  <a:pos x="528" y="324"/>
                </a:cxn>
                <a:cxn ang="0">
                  <a:pos x="526" y="288"/>
                </a:cxn>
                <a:cxn ang="0">
                  <a:pos x="520" y="256"/>
                </a:cxn>
                <a:cxn ang="0">
                  <a:pos x="506" y="212"/>
                </a:cxn>
                <a:cxn ang="0">
                  <a:pos x="480" y="160"/>
                </a:cxn>
                <a:cxn ang="0">
                  <a:pos x="446" y="108"/>
                </a:cxn>
                <a:cxn ang="0">
                  <a:pos x="400" y="60"/>
                </a:cxn>
                <a:cxn ang="0">
                  <a:pos x="344" y="24"/>
                </a:cxn>
                <a:cxn ang="0">
                  <a:pos x="312" y="10"/>
                </a:cxn>
                <a:cxn ang="0">
                  <a:pos x="276" y="2"/>
                </a:cxn>
                <a:cxn ang="0">
                  <a:pos x="238" y="0"/>
                </a:cxn>
                <a:cxn ang="0">
                  <a:pos x="196" y="4"/>
                </a:cxn>
                <a:cxn ang="0">
                  <a:pos x="182" y="8"/>
                </a:cxn>
                <a:cxn ang="0">
                  <a:pos x="156" y="18"/>
                </a:cxn>
                <a:cxn ang="0">
                  <a:pos x="120" y="40"/>
                </a:cxn>
                <a:cxn ang="0">
                  <a:pos x="80" y="82"/>
                </a:cxn>
                <a:cxn ang="0">
                  <a:pos x="48" y="132"/>
                </a:cxn>
                <a:cxn ang="0">
                  <a:pos x="34" y="158"/>
                </a:cxn>
                <a:cxn ang="0">
                  <a:pos x="10" y="224"/>
                </a:cxn>
                <a:cxn ang="0">
                  <a:pos x="0" y="296"/>
                </a:cxn>
                <a:cxn ang="0">
                  <a:pos x="2" y="296"/>
                </a:cxn>
                <a:cxn ang="0">
                  <a:pos x="8" y="252"/>
                </a:cxn>
                <a:cxn ang="0">
                  <a:pos x="24" y="202"/>
                </a:cxn>
                <a:cxn ang="0">
                  <a:pos x="50" y="146"/>
                </a:cxn>
                <a:cxn ang="0">
                  <a:pos x="92" y="86"/>
                </a:cxn>
                <a:cxn ang="0">
                  <a:pos x="104" y="72"/>
                </a:cxn>
                <a:cxn ang="0">
                  <a:pos x="128" y="48"/>
                </a:cxn>
                <a:cxn ang="0">
                  <a:pos x="152" y="32"/>
                </a:cxn>
                <a:cxn ang="0">
                  <a:pos x="178" y="20"/>
                </a:cxn>
                <a:cxn ang="0">
                  <a:pos x="218" y="10"/>
                </a:cxn>
                <a:cxn ang="0">
                  <a:pos x="272" y="14"/>
                </a:cxn>
                <a:cxn ang="0">
                  <a:pos x="322" y="28"/>
                </a:cxn>
                <a:cxn ang="0">
                  <a:pos x="368" y="52"/>
                </a:cxn>
                <a:cxn ang="0">
                  <a:pos x="408" y="82"/>
                </a:cxn>
                <a:cxn ang="0">
                  <a:pos x="438" y="112"/>
                </a:cxn>
                <a:cxn ang="0">
                  <a:pos x="448" y="128"/>
                </a:cxn>
                <a:cxn ang="0">
                  <a:pos x="478" y="176"/>
                </a:cxn>
                <a:cxn ang="0">
                  <a:pos x="500" y="230"/>
                </a:cxn>
                <a:cxn ang="0">
                  <a:pos x="516" y="286"/>
                </a:cxn>
                <a:cxn ang="0">
                  <a:pos x="522" y="346"/>
                </a:cxn>
                <a:cxn ang="0">
                  <a:pos x="520" y="376"/>
                </a:cxn>
                <a:cxn ang="0">
                  <a:pos x="508" y="462"/>
                </a:cxn>
                <a:cxn ang="0">
                  <a:pos x="500" y="520"/>
                </a:cxn>
                <a:cxn ang="0">
                  <a:pos x="504" y="580"/>
                </a:cxn>
                <a:cxn ang="0">
                  <a:pos x="508" y="608"/>
                </a:cxn>
                <a:cxn ang="0">
                  <a:pos x="524" y="660"/>
                </a:cxn>
                <a:cxn ang="0">
                  <a:pos x="544" y="710"/>
                </a:cxn>
                <a:cxn ang="0">
                  <a:pos x="582" y="782"/>
                </a:cxn>
                <a:cxn ang="0">
                  <a:pos x="594" y="802"/>
                </a:cxn>
                <a:cxn ang="0">
                  <a:pos x="614" y="802"/>
                </a:cxn>
                <a:cxn ang="0">
                  <a:pos x="560" y="710"/>
                </a:cxn>
                <a:cxn ang="0">
                  <a:pos x="546" y="676"/>
                </a:cxn>
                <a:cxn ang="0">
                  <a:pos x="524" y="608"/>
                </a:cxn>
                <a:cxn ang="0">
                  <a:pos x="516" y="572"/>
                </a:cxn>
              </a:cxnLst>
              <a:rect l="0" t="0" r="r" b="b"/>
              <a:pathLst>
                <a:path w="614" h="802">
                  <a:moveTo>
                    <a:pt x="516" y="572"/>
                  </a:moveTo>
                  <a:lnTo>
                    <a:pt x="516" y="572"/>
                  </a:lnTo>
                  <a:lnTo>
                    <a:pt x="514" y="536"/>
                  </a:lnTo>
                  <a:lnTo>
                    <a:pt x="516" y="500"/>
                  </a:lnTo>
                  <a:lnTo>
                    <a:pt x="520" y="464"/>
                  </a:lnTo>
                  <a:lnTo>
                    <a:pt x="524" y="428"/>
                  </a:lnTo>
                  <a:lnTo>
                    <a:pt x="524" y="428"/>
                  </a:lnTo>
                  <a:lnTo>
                    <a:pt x="528" y="394"/>
                  </a:lnTo>
                  <a:lnTo>
                    <a:pt x="530" y="358"/>
                  </a:lnTo>
                  <a:lnTo>
                    <a:pt x="528" y="324"/>
                  </a:lnTo>
                  <a:lnTo>
                    <a:pt x="526" y="288"/>
                  </a:lnTo>
                  <a:lnTo>
                    <a:pt x="526" y="288"/>
                  </a:lnTo>
                  <a:lnTo>
                    <a:pt x="524" y="274"/>
                  </a:lnTo>
                  <a:lnTo>
                    <a:pt x="520" y="256"/>
                  </a:lnTo>
                  <a:lnTo>
                    <a:pt x="514" y="236"/>
                  </a:lnTo>
                  <a:lnTo>
                    <a:pt x="506" y="212"/>
                  </a:lnTo>
                  <a:lnTo>
                    <a:pt x="494" y="186"/>
                  </a:lnTo>
                  <a:lnTo>
                    <a:pt x="480" y="160"/>
                  </a:lnTo>
                  <a:lnTo>
                    <a:pt x="464" y="134"/>
                  </a:lnTo>
                  <a:lnTo>
                    <a:pt x="446" y="108"/>
                  </a:lnTo>
                  <a:lnTo>
                    <a:pt x="424" y="84"/>
                  </a:lnTo>
                  <a:lnTo>
                    <a:pt x="400" y="60"/>
                  </a:lnTo>
                  <a:lnTo>
                    <a:pt x="374" y="40"/>
                  </a:lnTo>
                  <a:lnTo>
                    <a:pt x="344" y="24"/>
                  </a:lnTo>
                  <a:lnTo>
                    <a:pt x="328" y="16"/>
                  </a:lnTo>
                  <a:lnTo>
                    <a:pt x="312" y="10"/>
                  </a:lnTo>
                  <a:lnTo>
                    <a:pt x="294" y="6"/>
                  </a:lnTo>
                  <a:lnTo>
                    <a:pt x="276" y="2"/>
                  </a:lnTo>
                  <a:lnTo>
                    <a:pt x="258" y="0"/>
                  </a:lnTo>
                  <a:lnTo>
                    <a:pt x="238" y="0"/>
                  </a:lnTo>
                  <a:lnTo>
                    <a:pt x="218" y="2"/>
                  </a:lnTo>
                  <a:lnTo>
                    <a:pt x="196" y="4"/>
                  </a:lnTo>
                  <a:lnTo>
                    <a:pt x="196" y="4"/>
                  </a:lnTo>
                  <a:lnTo>
                    <a:pt x="182" y="8"/>
                  </a:lnTo>
                  <a:lnTo>
                    <a:pt x="168" y="12"/>
                  </a:lnTo>
                  <a:lnTo>
                    <a:pt x="156" y="18"/>
                  </a:lnTo>
                  <a:lnTo>
                    <a:pt x="144" y="24"/>
                  </a:lnTo>
                  <a:lnTo>
                    <a:pt x="120" y="40"/>
                  </a:lnTo>
                  <a:lnTo>
                    <a:pt x="100" y="60"/>
                  </a:lnTo>
                  <a:lnTo>
                    <a:pt x="80" y="82"/>
                  </a:lnTo>
                  <a:lnTo>
                    <a:pt x="64" y="106"/>
                  </a:lnTo>
                  <a:lnTo>
                    <a:pt x="48" y="132"/>
                  </a:lnTo>
                  <a:lnTo>
                    <a:pt x="34" y="158"/>
                  </a:lnTo>
                  <a:lnTo>
                    <a:pt x="34" y="158"/>
                  </a:lnTo>
                  <a:lnTo>
                    <a:pt x="20" y="190"/>
                  </a:lnTo>
                  <a:lnTo>
                    <a:pt x="10" y="224"/>
                  </a:lnTo>
                  <a:lnTo>
                    <a:pt x="2" y="260"/>
                  </a:lnTo>
                  <a:lnTo>
                    <a:pt x="0" y="296"/>
                  </a:lnTo>
                  <a:lnTo>
                    <a:pt x="2" y="296"/>
                  </a:lnTo>
                  <a:lnTo>
                    <a:pt x="2" y="296"/>
                  </a:lnTo>
                  <a:lnTo>
                    <a:pt x="4" y="274"/>
                  </a:lnTo>
                  <a:lnTo>
                    <a:pt x="8" y="252"/>
                  </a:lnTo>
                  <a:lnTo>
                    <a:pt x="14" y="228"/>
                  </a:lnTo>
                  <a:lnTo>
                    <a:pt x="24" y="202"/>
                  </a:lnTo>
                  <a:lnTo>
                    <a:pt x="36" y="174"/>
                  </a:lnTo>
                  <a:lnTo>
                    <a:pt x="50" y="146"/>
                  </a:lnTo>
                  <a:lnTo>
                    <a:pt x="70" y="116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104" y="72"/>
                  </a:lnTo>
                  <a:lnTo>
                    <a:pt x="114" y="60"/>
                  </a:lnTo>
                  <a:lnTo>
                    <a:pt x="128" y="48"/>
                  </a:lnTo>
                  <a:lnTo>
                    <a:pt x="140" y="40"/>
                  </a:lnTo>
                  <a:lnTo>
                    <a:pt x="152" y="32"/>
                  </a:lnTo>
                  <a:lnTo>
                    <a:pt x="166" y="24"/>
                  </a:lnTo>
                  <a:lnTo>
                    <a:pt x="178" y="20"/>
                  </a:lnTo>
                  <a:lnTo>
                    <a:pt x="192" y="16"/>
                  </a:lnTo>
                  <a:lnTo>
                    <a:pt x="218" y="10"/>
                  </a:lnTo>
                  <a:lnTo>
                    <a:pt x="244" y="10"/>
                  </a:lnTo>
                  <a:lnTo>
                    <a:pt x="272" y="14"/>
                  </a:lnTo>
                  <a:lnTo>
                    <a:pt x="296" y="20"/>
                  </a:lnTo>
                  <a:lnTo>
                    <a:pt x="322" y="28"/>
                  </a:lnTo>
                  <a:lnTo>
                    <a:pt x="346" y="40"/>
                  </a:lnTo>
                  <a:lnTo>
                    <a:pt x="368" y="52"/>
                  </a:lnTo>
                  <a:lnTo>
                    <a:pt x="388" y="66"/>
                  </a:lnTo>
                  <a:lnTo>
                    <a:pt x="408" y="82"/>
                  </a:lnTo>
                  <a:lnTo>
                    <a:pt x="424" y="98"/>
                  </a:lnTo>
                  <a:lnTo>
                    <a:pt x="438" y="112"/>
                  </a:lnTo>
                  <a:lnTo>
                    <a:pt x="448" y="128"/>
                  </a:lnTo>
                  <a:lnTo>
                    <a:pt x="448" y="128"/>
                  </a:lnTo>
                  <a:lnTo>
                    <a:pt x="464" y="152"/>
                  </a:lnTo>
                  <a:lnTo>
                    <a:pt x="478" y="176"/>
                  </a:lnTo>
                  <a:lnTo>
                    <a:pt x="490" y="204"/>
                  </a:lnTo>
                  <a:lnTo>
                    <a:pt x="500" y="230"/>
                  </a:lnTo>
                  <a:lnTo>
                    <a:pt x="510" y="258"/>
                  </a:lnTo>
                  <a:lnTo>
                    <a:pt x="516" y="286"/>
                  </a:lnTo>
                  <a:lnTo>
                    <a:pt x="520" y="316"/>
                  </a:lnTo>
                  <a:lnTo>
                    <a:pt x="522" y="346"/>
                  </a:lnTo>
                  <a:lnTo>
                    <a:pt x="522" y="346"/>
                  </a:lnTo>
                  <a:lnTo>
                    <a:pt x="520" y="376"/>
                  </a:lnTo>
                  <a:lnTo>
                    <a:pt x="518" y="404"/>
                  </a:lnTo>
                  <a:lnTo>
                    <a:pt x="508" y="462"/>
                  </a:lnTo>
                  <a:lnTo>
                    <a:pt x="504" y="492"/>
                  </a:lnTo>
                  <a:lnTo>
                    <a:pt x="500" y="520"/>
                  </a:lnTo>
                  <a:lnTo>
                    <a:pt x="500" y="550"/>
                  </a:lnTo>
                  <a:lnTo>
                    <a:pt x="504" y="580"/>
                  </a:lnTo>
                  <a:lnTo>
                    <a:pt x="504" y="580"/>
                  </a:lnTo>
                  <a:lnTo>
                    <a:pt x="508" y="608"/>
                  </a:lnTo>
                  <a:lnTo>
                    <a:pt x="516" y="634"/>
                  </a:lnTo>
                  <a:lnTo>
                    <a:pt x="524" y="660"/>
                  </a:lnTo>
                  <a:lnTo>
                    <a:pt x="532" y="686"/>
                  </a:lnTo>
                  <a:lnTo>
                    <a:pt x="544" y="710"/>
                  </a:lnTo>
                  <a:lnTo>
                    <a:pt x="556" y="734"/>
                  </a:lnTo>
                  <a:lnTo>
                    <a:pt x="582" y="782"/>
                  </a:lnTo>
                  <a:lnTo>
                    <a:pt x="582" y="782"/>
                  </a:lnTo>
                  <a:lnTo>
                    <a:pt x="594" y="802"/>
                  </a:lnTo>
                  <a:lnTo>
                    <a:pt x="614" y="802"/>
                  </a:lnTo>
                  <a:lnTo>
                    <a:pt x="614" y="802"/>
                  </a:lnTo>
                  <a:lnTo>
                    <a:pt x="586" y="756"/>
                  </a:lnTo>
                  <a:lnTo>
                    <a:pt x="560" y="710"/>
                  </a:lnTo>
                  <a:lnTo>
                    <a:pt x="560" y="710"/>
                  </a:lnTo>
                  <a:lnTo>
                    <a:pt x="546" y="676"/>
                  </a:lnTo>
                  <a:lnTo>
                    <a:pt x="532" y="644"/>
                  </a:lnTo>
                  <a:lnTo>
                    <a:pt x="524" y="608"/>
                  </a:lnTo>
                  <a:lnTo>
                    <a:pt x="516" y="572"/>
                  </a:lnTo>
                  <a:lnTo>
                    <a:pt x="516" y="57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4" name="Freeform 90"/>
            <p:cNvSpPr>
              <a:spLocks/>
            </p:cNvSpPr>
            <p:nvPr/>
          </p:nvSpPr>
          <p:spPr bwMode="auto">
            <a:xfrm>
              <a:off x="1556084" y="4011"/>
              <a:ext cx="2614863" cy="1684421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4" y="28"/>
                </a:cxn>
                <a:cxn ang="0">
                  <a:pos x="0" y="58"/>
                </a:cxn>
                <a:cxn ang="0">
                  <a:pos x="4" y="84"/>
                </a:cxn>
                <a:cxn ang="0">
                  <a:pos x="12" y="110"/>
                </a:cxn>
                <a:cxn ang="0">
                  <a:pos x="26" y="134"/>
                </a:cxn>
                <a:cxn ang="0">
                  <a:pos x="44" y="154"/>
                </a:cxn>
                <a:cxn ang="0">
                  <a:pos x="66" y="168"/>
                </a:cxn>
                <a:cxn ang="0">
                  <a:pos x="90" y="180"/>
                </a:cxn>
                <a:cxn ang="0">
                  <a:pos x="112" y="184"/>
                </a:cxn>
                <a:cxn ang="0">
                  <a:pos x="154" y="184"/>
                </a:cxn>
                <a:cxn ang="0">
                  <a:pos x="176" y="182"/>
                </a:cxn>
                <a:cxn ang="0">
                  <a:pos x="240" y="174"/>
                </a:cxn>
                <a:cxn ang="0">
                  <a:pos x="274" y="176"/>
                </a:cxn>
                <a:cxn ang="0">
                  <a:pos x="298" y="186"/>
                </a:cxn>
                <a:cxn ang="0">
                  <a:pos x="310" y="200"/>
                </a:cxn>
                <a:cxn ang="0">
                  <a:pos x="318" y="210"/>
                </a:cxn>
                <a:cxn ang="0">
                  <a:pos x="322" y="208"/>
                </a:cxn>
                <a:cxn ang="0">
                  <a:pos x="326" y="204"/>
                </a:cxn>
                <a:cxn ang="0">
                  <a:pos x="300" y="180"/>
                </a:cxn>
                <a:cxn ang="0">
                  <a:pos x="290" y="174"/>
                </a:cxn>
                <a:cxn ang="0">
                  <a:pos x="266" y="166"/>
                </a:cxn>
                <a:cxn ang="0">
                  <a:pos x="256" y="166"/>
                </a:cxn>
                <a:cxn ang="0">
                  <a:pos x="198" y="172"/>
                </a:cxn>
                <a:cxn ang="0">
                  <a:pos x="144" y="178"/>
                </a:cxn>
                <a:cxn ang="0">
                  <a:pos x="108" y="174"/>
                </a:cxn>
                <a:cxn ang="0">
                  <a:pos x="74" y="162"/>
                </a:cxn>
                <a:cxn ang="0">
                  <a:pos x="44" y="140"/>
                </a:cxn>
                <a:cxn ang="0">
                  <a:pos x="20" y="112"/>
                </a:cxn>
                <a:cxn ang="0">
                  <a:pos x="14" y="102"/>
                </a:cxn>
                <a:cxn ang="0">
                  <a:pos x="4" y="74"/>
                </a:cxn>
                <a:cxn ang="0">
                  <a:pos x="6" y="36"/>
                </a:cxn>
                <a:cxn ang="0">
                  <a:pos x="12" y="10"/>
                </a:cxn>
                <a:cxn ang="0">
                  <a:pos x="16" y="0"/>
                </a:cxn>
              </a:cxnLst>
              <a:rect l="0" t="0" r="r" b="b"/>
              <a:pathLst>
                <a:path w="326" h="210">
                  <a:moveTo>
                    <a:pt x="16" y="0"/>
                  </a:moveTo>
                  <a:lnTo>
                    <a:pt x="16" y="0"/>
                  </a:lnTo>
                  <a:lnTo>
                    <a:pt x="10" y="14"/>
                  </a:lnTo>
                  <a:lnTo>
                    <a:pt x="4" y="28"/>
                  </a:lnTo>
                  <a:lnTo>
                    <a:pt x="2" y="42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6" y="98"/>
                  </a:lnTo>
                  <a:lnTo>
                    <a:pt x="12" y="110"/>
                  </a:lnTo>
                  <a:lnTo>
                    <a:pt x="18" y="122"/>
                  </a:lnTo>
                  <a:lnTo>
                    <a:pt x="26" y="134"/>
                  </a:lnTo>
                  <a:lnTo>
                    <a:pt x="34" y="144"/>
                  </a:lnTo>
                  <a:lnTo>
                    <a:pt x="44" y="154"/>
                  </a:lnTo>
                  <a:lnTo>
                    <a:pt x="54" y="162"/>
                  </a:lnTo>
                  <a:lnTo>
                    <a:pt x="66" y="168"/>
                  </a:lnTo>
                  <a:lnTo>
                    <a:pt x="78" y="174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112" y="184"/>
                  </a:lnTo>
                  <a:lnTo>
                    <a:pt x="132" y="186"/>
                  </a:lnTo>
                  <a:lnTo>
                    <a:pt x="154" y="184"/>
                  </a:lnTo>
                  <a:lnTo>
                    <a:pt x="176" y="182"/>
                  </a:lnTo>
                  <a:lnTo>
                    <a:pt x="176" y="182"/>
                  </a:lnTo>
                  <a:lnTo>
                    <a:pt x="240" y="174"/>
                  </a:lnTo>
                  <a:lnTo>
                    <a:pt x="240" y="174"/>
                  </a:lnTo>
                  <a:lnTo>
                    <a:pt x="258" y="174"/>
                  </a:lnTo>
                  <a:lnTo>
                    <a:pt x="274" y="176"/>
                  </a:lnTo>
                  <a:lnTo>
                    <a:pt x="288" y="180"/>
                  </a:lnTo>
                  <a:lnTo>
                    <a:pt x="298" y="186"/>
                  </a:lnTo>
                  <a:lnTo>
                    <a:pt x="304" y="194"/>
                  </a:lnTo>
                  <a:lnTo>
                    <a:pt x="310" y="200"/>
                  </a:lnTo>
                  <a:lnTo>
                    <a:pt x="318" y="210"/>
                  </a:lnTo>
                  <a:lnTo>
                    <a:pt x="318" y="210"/>
                  </a:lnTo>
                  <a:lnTo>
                    <a:pt x="320" y="210"/>
                  </a:lnTo>
                  <a:lnTo>
                    <a:pt x="322" y="208"/>
                  </a:lnTo>
                  <a:lnTo>
                    <a:pt x="326" y="204"/>
                  </a:lnTo>
                  <a:lnTo>
                    <a:pt x="326" y="204"/>
                  </a:lnTo>
                  <a:lnTo>
                    <a:pt x="310" y="188"/>
                  </a:lnTo>
                  <a:lnTo>
                    <a:pt x="300" y="180"/>
                  </a:lnTo>
                  <a:lnTo>
                    <a:pt x="290" y="174"/>
                  </a:lnTo>
                  <a:lnTo>
                    <a:pt x="290" y="174"/>
                  </a:lnTo>
                  <a:lnTo>
                    <a:pt x="274" y="168"/>
                  </a:lnTo>
                  <a:lnTo>
                    <a:pt x="266" y="166"/>
                  </a:lnTo>
                  <a:lnTo>
                    <a:pt x="256" y="166"/>
                  </a:lnTo>
                  <a:lnTo>
                    <a:pt x="256" y="166"/>
                  </a:lnTo>
                  <a:lnTo>
                    <a:pt x="226" y="168"/>
                  </a:lnTo>
                  <a:lnTo>
                    <a:pt x="198" y="172"/>
                  </a:lnTo>
                  <a:lnTo>
                    <a:pt x="144" y="178"/>
                  </a:lnTo>
                  <a:lnTo>
                    <a:pt x="144" y="178"/>
                  </a:lnTo>
                  <a:lnTo>
                    <a:pt x="126" y="178"/>
                  </a:lnTo>
                  <a:lnTo>
                    <a:pt x="108" y="174"/>
                  </a:lnTo>
                  <a:lnTo>
                    <a:pt x="90" y="170"/>
                  </a:lnTo>
                  <a:lnTo>
                    <a:pt x="74" y="162"/>
                  </a:lnTo>
                  <a:lnTo>
                    <a:pt x="58" y="152"/>
                  </a:lnTo>
                  <a:lnTo>
                    <a:pt x="44" y="140"/>
                  </a:lnTo>
                  <a:lnTo>
                    <a:pt x="30" y="128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14" y="102"/>
                  </a:lnTo>
                  <a:lnTo>
                    <a:pt x="10" y="92"/>
                  </a:lnTo>
                  <a:lnTo>
                    <a:pt x="4" y="74"/>
                  </a:lnTo>
                  <a:lnTo>
                    <a:pt x="4" y="54"/>
                  </a:lnTo>
                  <a:lnTo>
                    <a:pt x="6" y="36"/>
                  </a:lnTo>
                  <a:lnTo>
                    <a:pt x="8" y="22"/>
                  </a:lnTo>
                  <a:lnTo>
                    <a:pt x="12" y="1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5" name="Freeform 91"/>
            <p:cNvSpPr>
              <a:spLocks/>
            </p:cNvSpPr>
            <p:nvPr/>
          </p:nvSpPr>
          <p:spPr bwMode="auto">
            <a:xfrm>
              <a:off x="1171074" y="1704474"/>
              <a:ext cx="2646947" cy="1732547"/>
            </a:xfrm>
            <a:custGeom>
              <a:avLst/>
              <a:gdLst/>
              <a:ahLst/>
              <a:cxnLst>
                <a:cxn ang="0">
                  <a:pos x="312" y="12"/>
                </a:cxn>
                <a:cxn ang="0">
                  <a:pos x="266" y="0"/>
                </a:cxn>
                <a:cxn ang="0">
                  <a:pos x="232" y="6"/>
                </a:cxn>
                <a:cxn ang="0">
                  <a:pos x="196" y="32"/>
                </a:cxn>
                <a:cxn ang="0">
                  <a:pos x="178" y="58"/>
                </a:cxn>
                <a:cxn ang="0">
                  <a:pos x="160" y="130"/>
                </a:cxn>
                <a:cxn ang="0">
                  <a:pos x="150" y="158"/>
                </a:cxn>
                <a:cxn ang="0">
                  <a:pos x="118" y="192"/>
                </a:cxn>
                <a:cxn ang="0">
                  <a:pos x="72" y="208"/>
                </a:cxn>
                <a:cxn ang="0">
                  <a:pos x="44" y="208"/>
                </a:cxn>
                <a:cxn ang="0">
                  <a:pos x="12" y="182"/>
                </a:cxn>
                <a:cxn ang="0">
                  <a:pos x="8" y="140"/>
                </a:cxn>
                <a:cxn ang="0">
                  <a:pos x="16" y="110"/>
                </a:cxn>
                <a:cxn ang="0">
                  <a:pos x="46" y="80"/>
                </a:cxn>
                <a:cxn ang="0">
                  <a:pos x="68" y="80"/>
                </a:cxn>
                <a:cxn ang="0">
                  <a:pos x="86" y="104"/>
                </a:cxn>
                <a:cxn ang="0">
                  <a:pos x="84" y="114"/>
                </a:cxn>
                <a:cxn ang="0">
                  <a:pos x="76" y="124"/>
                </a:cxn>
                <a:cxn ang="0">
                  <a:pos x="56" y="128"/>
                </a:cxn>
                <a:cxn ang="0">
                  <a:pos x="42" y="122"/>
                </a:cxn>
                <a:cxn ang="0">
                  <a:pos x="68" y="134"/>
                </a:cxn>
                <a:cxn ang="0">
                  <a:pos x="86" y="122"/>
                </a:cxn>
                <a:cxn ang="0">
                  <a:pos x="92" y="106"/>
                </a:cxn>
                <a:cxn ang="0">
                  <a:pos x="84" y="88"/>
                </a:cxn>
                <a:cxn ang="0">
                  <a:pos x="66" y="76"/>
                </a:cxn>
                <a:cxn ang="0">
                  <a:pos x="52" y="74"/>
                </a:cxn>
                <a:cxn ang="0">
                  <a:pos x="22" y="90"/>
                </a:cxn>
                <a:cxn ang="0">
                  <a:pos x="2" y="130"/>
                </a:cxn>
                <a:cxn ang="0">
                  <a:pos x="0" y="158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82" y="214"/>
                </a:cxn>
                <a:cxn ang="0">
                  <a:pos x="112" y="206"/>
                </a:cxn>
                <a:cxn ang="0">
                  <a:pos x="146" y="178"/>
                </a:cxn>
                <a:cxn ang="0">
                  <a:pos x="168" y="138"/>
                </a:cxn>
                <a:cxn ang="0">
                  <a:pos x="178" y="90"/>
                </a:cxn>
                <a:cxn ang="0">
                  <a:pos x="188" y="58"/>
                </a:cxn>
                <a:cxn ang="0">
                  <a:pos x="214" y="26"/>
                </a:cxn>
                <a:cxn ang="0">
                  <a:pos x="242" y="14"/>
                </a:cxn>
                <a:cxn ang="0">
                  <a:pos x="280" y="14"/>
                </a:cxn>
                <a:cxn ang="0">
                  <a:pos x="320" y="30"/>
                </a:cxn>
                <a:cxn ang="0">
                  <a:pos x="326" y="28"/>
                </a:cxn>
              </a:cxnLst>
              <a:rect l="0" t="0" r="r" b="b"/>
              <a:pathLst>
                <a:path w="330" h="216">
                  <a:moveTo>
                    <a:pt x="330" y="24"/>
                  </a:moveTo>
                  <a:lnTo>
                    <a:pt x="330" y="24"/>
                  </a:lnTo>
                  <a:lnTo>
                    <a:pt x="312" y="12"/>
                  </a:lnTo>
                  <a:lnTo>
                    <a:pt x="296" y="6"/>
                  </a:lnTo>
                  <a:lnTo>
                    <a:pt x="276" y="2"/>
                  </a:lnTo>
                  <a:lnTo>
                    <a:pt x="266" y="0"/>
                  </a:lnTo>
                  <a:lnTo>
                    <a:pt x="254" y="0"/>
                  </a:lnTo>
                  <a:lnTo>
                    <a:pt x="244" y="2"/>
                  </a:lnTo>
                  <a:lnTo>
                    <a:pt x="232" y="6"/>
                  </a:lnTo>
                  <a:lnTo>
                    <a:pt x="220" y="12"/>
                  </a:lnTo>
                  <a:lnTo>
                    <a:pt x="208" y="22"/>
                  </a:lnTo>
                  <a:lnTo>
                    <a:pt x="196" y="32"/>
                  </a:lnTo>
                  <a:lnTo>
                    <a:pt x="184" y="48"/>
                  </a:lnTo>
                  <a:lnTo>
                    <a:pt x="184" y="48"/>
                  </a:lnTo>
                  <a:lnTo>
                    <a:pt x="178" y="58"/>
                  </a:lnTo>
                  <a:lnTo>
                    <a:pt x="172" y="70"/>
                  </a:lnTo>
                  <a:lnTo>
                    <a:pt x="166" y="100"/>
                  </a:lnTo>
                  <a:lnTo>
                    <a:pt x="160" y="130"/>
                  </a:lnTo>
                  <a:lnTo>
                    <a:pt x="156" y="144"/>
                  </a:lnTo>
                  <a:lnTo>
                    <a:pt x="150" y="158"/>
                  </a:lnTo>
                  <a:lnTo>
                    <a:pt x="150" y="158"/>
                  </a:lnTo>
                  <a:lnTo>
                    <a:pt x="142" y="170"/>
                  </a:lnTo>
                  <a:lnTo>
                    <a:pt x="132" y="182"/>
                  </a:lnTo>
                  <a:lnTo>
                    <a:pt x="118" y="192"/>
                  </a:lnTo>
                  <a:lnTo>
                    <a:pt x="104" y="200"/>
                  </a:lnTo>
                  <a:lnTo>
                    <a:pt x="88" y="206"/>
                  </a:lnTo>
                  <a:lnTo>
                    <a:pt x="72" y="208"/>
                  </a:lnTo>
                  <a:lnTo>
                    <a:pt x="58" y="210"/>
                  </a:lnTo>
                  <a:lnTo>
                    <a:pt x="44" y="208"/>
                  </a:lnTo>
                  <a:lnTo>
                    <a:pt x="44" y="208"/>
                  </a:lnTo>
                  <a:lnTo>
                    <a:pt x="30" y="202"/>
                  </a:lnTo>
                  <a:lnTo>
                    <a:pt x="20" y="192"/>
                  </a:lnTo>
                  <a:lnTo>
                    <a:pt x="12" y="182"/>
                  </a:lnTo>
                  <a:lnTo>
                    <a:pt x="8" y="168"/>
                  </a:lnTo>
                  <a:lnTo>
                    <a:pt x="6" y="154"/>
                  </a:lnTo>
                  <a:lnTo>
                    <a:pt x="8" y="140"/>
                  </a:lnTo>
                  <a:lnTo>
                    <a:pt x="12" y="124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24" y="96"/>
                  </a:lnTo>
                  <a:lnTo>
                    <a:pt x="36" y="86"/>
                  </a:lnTo>
                  <a:lnTo>
                    <a:pt x="46" y="80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68" y="80"/>
                  </a:lnTo>
                  <a:lnTo>
                    <a:pt x="76" y="84"/>
                  </a:lnTo>
                  <a:lnTo>
                    <a:pt x="82" y="94"/>
                  </a:lnTo>
                  <a:lnTo>
                    <a:pt x="86" y="104"/>
                  </a:lnTo>
                  <a:lnTo>
                    <a:pt x="86" y="104"/>
                  </a:lnTo>
                  <a:lnTo>
                    <a:pt x="86" y="108"/>
                  </a:lnTo>
                  <a:lnTo>
                    <a:pt x="84" y="114"/>
                  </a:lnTo>
                  <a:lnTo>
                    <a:pt x="80" y="120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2" y="128"/>
                  </a:lnTo>
                  <a:lnTo>
                    <a:pt x="68" y="128"/>
                  </a:lnTo>
                  <a:lnTo>
                    <a:pt x="56" y="128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54" y="130"/>
                  </a:lnTo>
                  <a:lnTo>
                    <a:pt x="62" y="132"/>
                  </a:lnTo>
                  <a:lnTo>
                    <a:pt x="68" y="134"/>
                  </a:lnTo>
                  <a:lnTo>
                    <a:pt x="74" y="132"/>
                  </a:lnTo>
                  <a:lnTo>
                    <a:pt x="80" y="128"/>
                  </a:lnTo>
                  <a:lnTo>
                    <a:pt x="86" y="122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2" y="106"/>
                  </a:lnTo>
                  <a:lnTo>
                    <a:pt x="92" y="100"/>
                  </a:lnTo>
                  <a:lnTo>
                    <a:pt x="90" y="92"/>
                  </a:lnTo>
                  <a:lnTo>
                    <a:pt x="84" y="88"/>
                  </a:lnTo>
                  <a:lnTo>
                    <a:pt x="78" y="82"/>
                  </a:lnTo>
                  <a:lnTo>
                    <a:pt x="72" y="78"/>
                  </a:lnTo>
                  <a:lnTo>
                    <a:pt x="66" y="76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2" y="74"/>
                  </a:lnTo>
                  <a:lnTo>
                    <a:pt x="46" y="76"/>
                  </a:lnTo>
                  <a:lnTo>
                    <a:pt x="34" y="82"/>
                  </a:lnTo>
                  <a:lnTo>
                    <a:pt x="22" y="90"/>
                  </a:lnTo>
                  <a:lnTo>
                    <a:pt x="14" y="102"/>
                  </a:lnTo>
                  <a:lnTo>
                    <a:pt x="8" y="116"/>
                  </a:lnTo>
                  <a:lnTo>
                    <a:pt x="2" y="130"/>
                  </a:lnTo>
                  <a:lnTo>
                    <a:pt x="0" y="144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8"/>
                  </a:lnTo>
                  <a:lnTo>
                    <a:pt x="2" y="176"/>
                  </a:lnTo>
                  <a:lnTo>
                    <a:pt x="6" y="184"/>
                  </a:lnTo>
                  <a:lnTo>
                    <a:pt x="10" y="190"/>
                  </a:lnTo>
                  <a:lnTo>
                    <a:pt x="20" y="202"/>
                  </a:lnTo>
                  <a:lnTo>
                    <a:pt x="34" y="208"/>
                  </a:lnTo>
                  <a:lnTo>
                    <a:pt x="50" y="214"/>
                  </a:lnTo>
                  <a:lnTo>
                    <a:pt x="66" y="216"/>
                  </a:lnTo>
                  <a:lnTo>
                    <a:pt x="82" y="214"/>
                  </a:lnTo>
                  <a:lnTo>
                    <a:pt x="98" y="212"/>
                  </a:lnTo>
                  <a:lnTo>
                    <a:pt x="98" y="212"/>
                  </a:lnTo>
                  <a:lnTo>
                    <a:pt x="112" y="206"/>
                  </a:lnTo>
                  <a:lnTo>
                    <a:pt x="124" y="198"/>
                  </a:lnTo>
                  <a:lnTo>
                    <a:pt x="136" y="188"/>
                  </a:lnTo>
                  <a:lnTo>
                    <a:pt x="146" y="178"/>
                  </a:lnTo>
                  <a:lnTo>
                    <a:pt x="156" y="166"/>
                  </a:lnTo>
                  <a:lnTo>
                    <a:pt x="162" y="152"/>
                  </a:lnTo>
                  <a:lnTo>
                    <a:pt x="168" y="138"/>
                  </a:lnTo>
                  <a:lnTo>
                    <a:pt x="172" y="124"/>
                  </a:lnTo>
                  <a:lnTo>
                    <a:pt x="172" y="124"/>
                  </a:lnTo>
                  <a:lnTo>
                    <a:pt x="178" y="90"/>
                  </a:lnTo>
                  <a:lnTo>
                    <a:pt x="182" y="74"/>
                  </a:lnTo>
                  <a:lnTo>
                    <a:pt x="188" y="58"/>
                  </a:lnTo>
                  <a:lnTo>
                    <a:pt x="188" y="58"/>
                  </a:lnTo>
                  <a:lnTo>
                    <a:pt x="196" y="46"/>
                  </a:lnTo>
                  <a:lnTo>
                    <a:pt x="204" y="36"/>
                  </a:lnTo>
                  <a:lnTo>
                    <a:pt x="214" y="26"/>
                  </a:lnTo>
                  <a:lnTo>
                    <a:pt x="224" y="20"/>
                  </a:lnTo>
                  <a:lnTo>
                    <a:pt x="234" y="16"/>
                  </a:lnTo>
                  <a:lnTo>
                    <a:pt x="242" y="14"/>
                  </a:lnTo>
                  <a:lnTo>
                    <a:pt x="252" y="12"/>
                  </a:lnTo>
                  <a:lnTo>
                    <a:pt x="262" y="12"/>
                  </a:lnTo>
                  <a:lnTo>
                    <a:pt x="280" y="14"/>
                  </a:lnTo>
                  <a:lnTo>
                    <a:pt x="296" y="20"/>
                  </a:lnTo>
                  <a:lnTo>
                    <a:pt x="310" y="26"/>
                  </a:lnTo>
                  <a:lnTo>
                    <a:pt x="320" y="30"/>
                  </a:lnTo>
                  <a:lnTo>
                    <a:pt x="320" y="30"/>
                  </a:lnTo>
                  <a:lnTo>
                    <a:pt x="322" y="30"/>
                  </a:lnTo>
                  <a:lnTo>
                    <a:pt x="326" y="28"/>
                  </a:lnTo>
                  <a:lnTo>
                    <a:pt x="330" y="24"/>
                  </a:lnTo>
                  <a:lnTo>
                    <a:pt x="33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6" name="Freeform 92"/>
            <p:cNvSpPr>
              <a:spLocks/>
            </p:cNvSpPr>
            <p:nvPr/>
          </p:nvSpPr>
          <p:spPr bwMode="auto">
            <a:xfrm>
              <a:off x="7684168" y="6565232"/>
              <a:ext cx="1459832" cy="1283368"/>
            </a:xfrm>
            <a:custGeom>
              <a:avLst/>
              <a:gdLst/>
              <a:ahLst/>
              <a:cxnLst>
                <a:cxn ang="0">
                  <a:pos x="76" y="34"/>
                </a:cxn>
                <a:cxn ang="0">
                  <a:pos x="76" y="34"/>
                </a:cxn>
                <a:cxn ang="0">
                  <a:pos x="92" y="30"/>
                </a:cxn>
                <a:cxn ang="0">
                  <a:pos x="106" y="28"/>
                </a:cxn>
                <a:cxn ang="0">
                  <a:pos x="138" y="24"/>
                </a:cxn>
                <a:cxn ang="0">
                  <a:pos x="138" y="24"/>
                </a:cxn>
                <a:cxn ang="0">
                  <a:pos x="160" y="20"/>
                </a:cxn>
                <a:cxn ang="0">
                  <a:pos x="172" y="16"/>
                </a:cxn>
                <a:cxn ang="0">
                  <a:pos x="182" y="10"/>
                </a:cxn>
                <a:cxn ang="0">
                  <a:pos x="182" y="0"/>
                </a:cxn>
                <a:cxn ang="0">
                  <a:pos x="182" y="0"/>
                </a:cxn>
                <a:cxn ang="0">
                  <a:pos x="172" y="6"/>
                </a:cxn>
                <a:cxn ang="0">
                  <a:pos x="172" y="6"/>
                </a:cxn>
                <a:cxn ang="0">
                  <a:pos x="158" y="10"/>
                </a:cxn>
                <a:cxn ang="0">
                  <a:pos x="146" y="14"/>
                </a:cxn>
                <a:cxn ang="0">
                  <a:pos x="118" y="16"/>
                </a:cxn>
                <a:cxn ang="0">
                  <a:pos x="92" y="20"/>
                </a:cxn>
                <a:cxn ang="0">
                  <a:pos x="78" y="22"/>
                </a:cxn>
                <a:cxn ang="0">
                  <a:pos x="66" y="26"/>
                </a:cxn>
                <a:cxn ang="0">
                  <a:pos x="66" y="26"/>
                </a:cxn>
                <a:cxn ang="0">
                  <a:pos x="52" y="34"/>
                </a:cxn>
                <a:cxn ang="0">
                  <a:pos x="38" y="44"/>
                </a:cxn>
                <a:cxn ang="0">
                  <a:pos x="26" y="54"/>
                </a:cxn>
                <a:cxn ang="0">
                  <a:pos x="16" y="68"/>
                </a:cxn>
                <a:cxn ang="0">
                  <a:pos x="6" y="84"/>
                </a:cxn>
                <a:cxn ang="0">
                  <a:pos x="2" y="102"/>
                </a:cxn>
                <a:cxn ang="0">
                  <a:pos x="0" y="122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4" y="150"/>
                </a:cxn>
                <a:cxn ang="0">
                  <a:pos x="6" y="152"/>
                </a:cxn>
                <a:cxn ang="0">
                  <a:pos x="8" y="156"/>
                </a:cxn>
                <a:cxn ang="0">
                  <a:pos x="10" y="160"/>
                </a:cxn>
                <a:cxn ang="0">
                  <a:pos x="26" y="160"/>
                </a:cxn>
                <a:cxn ang="0">
                  <a:pos x="26" y="160"/>
                </a:cxn>
                <a:cxn ang="0">
                  <a:pos x="24" y="148"/>
                </a:cxn>
                <a:cxn ang="0">
                  <a:pos x="22" y="132"/>
                </a:cxn>
                <a:cxn ang="0">
                  <a:pos x="20" y="112"/>
                </a:cxn>
                <a:cxn ang="0">
                  <a:pos x="22" y="94"/>
                </a:cxn>
                <a:cxn ang="0">
                  <a:pos x="28" y="76"/>
                </a:cxn>
                <a:cxn ang="0">
                  <a:pos x="32" y="66"/>
                </a:cxn>
                <a:cxn ang="0">
                  <a:pos x="38" y="58"/>
                </a:cxn>
                <a:cxn ang="0">
                  <a:pos x="46" y="50"/>
                </a:cxn>
                <a:cxn ang="0">
                  <a:pos x="54" y="44"/>
                </a:cxn>
                <a:cxn ang="0">
                  <a:pos x="64" y="38"/>
                </a:cxn>
                <a:cxn ang="0">
                  <a:pos x="76" y="34"/>
                </a:cxn>
                <a:cxn ang="0">
                  <a:pos x="76" y="34"/>
                </a:cxn>
              </a:cxnLst>
              <a:rect l="0" t="0" r="r" b="b"/>
              <a:pathLst>
                <a:path w="182" h="160">
                  <a:moveTo>
                    <a:pt x="76" y="34"/>
                  </a:moveTo>
                  <a:lnTo>
                    <a:pt x="76" y="34"/>
                  </a:lnTo>
                  <a:lnTo>
                    <a:pt x="92" y="30"/>
                  </a:lnTo>
                  <a:lnTo>
                    <a:pt x="106" y="28"/>
                  </a:lnTo>
                  <a:lnTo>
                    <a:pt x="138" y="24"/>
                  </a:lnTo>
                  <a:lnTo>
                    <a:pt x="138" y="24"/>
                  </a:lnTo>
                  <a:lnTo>
                    <a:pt x="160" y="20"/>
                  </a:lnTo>
                  <a:lnTo>
                    <a:pt x="172" y="16"/>
                  </a:lnTo>
                  <a:lnTo>
                    <a:pt x="182" y="1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2" y="6"/>
                  </a:lnTo>
                  <a:lnTo>
                    <a:pt x="172" y="6"/>
                  </a:lnTo>
                  <a:lnTo>
                    <a:pt x="158" y="10"/>
                  </a:lnTo>
                  <a:lnTo>
                    <a:pt x="146" y="14"/>
                  </a:lnTo>
                  <a:lnTo>
                    <a:pt x="118" y="16"/>
                  </a:lnTo>
                  <a:lnTo>
                    <a:pt x="92" y="20"/>
                  </a:lnTo>
                  <a:lnTo>
                    <a:pt x="78" y="22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52" y="34"/>
                  </a:lnTo>
                  <a:lnTo>
                    <a:pt x="38" y="44"/>
                  </a:lnTo>
                  <a:lnTo>
                    <a:pt x="26" y="54"/>
                  </a:lnTo>
                  <a:lnTo>
                    <a:pt x="16" y="68"/>
                  </a:lnTo>
                  <a:lnTo>
                    <a:pt x="6" y="84"/>
                  </a:lnTo>
                  <a:lnTo>
                    <a:pt x="2" y="102"/>
                  </a:lnTo>
                  <a:lnTo>
                    <a:pt x="0" y="122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4" y="150"/>
                  </a:lnTo>
                  <a:lnTo>
                    <a:pt x="6" y="152"/>
                  </a:lnTo>
                  <a:lnTo>
                    <a:pt x="8" y="156"/>
                  </a:lnTo>
                  <a:lnTo>
                    <a:pt x="10" y="160"/>
                  </a:lnTo>
                  <a:lnTo>
                    <a:pt x="26" y="160"/>
                  </a:lnTo>
                  <a:lnTo>
                    <a:pt x="26" y="160"/>
                  </a:lnTo>
                  <a:lnTo>
                    <a:pt x="24" y="148"/>
                  </a:lnTo>
                  <a:lnTo>
                    <a:pt x="22" y="132"/>
                  </a:lnTo>
                  <a:lnTo>
                    <a:pt x="20" y="112"/>
                  </a:lnTo>
                  <a:lnTo>
                    <a:pt x="22" y="94"/>
                  </a:lnTo>
                  <a:lnTo>
                    <a:pt x="28" y="76"/>
                  </a:lnTo>
                  <a:lnTo>
                    <a:pt x="32" y="66"/>
                  </a:lnTo>
                  <a:lnTo>
                    <a:pt x="38" y="58"/>
                  </a:lnTo>
                  <a:lnTo>
                    <a:pt x="46" y="50"/>
                  </a:lnTo>
                  <a:lnTo>
                    <a:pt x="54" y="44"/>
                  </a:lnTo>
                  <a:lnTo>
                    <a:pt x="64" y="38"/>
                  </a:lnTo>
                  <a:lnTo>
                    <a:pt x="76" y="34"/>
                  </a:lnTo>
                  <a:lnTo>
                    <a:pt x="76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7" name="Freeform 93"/>
            <p:cNvSpPr>
              <a:spLocks/>
            </p:cNvSpPr>
            <p:nvPr/>
          </p:nvSpPr>
          <p:spPr bwMode="auto">
            <a:xfrm>
              <a:off x="8550442" y="5297905"/>
              <a:ext cx="593558" cy="737937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0" y="54"/>
                </a:cxn>
                <a:cxn ang="0">
                  <a:pos x="0" y="68"/>
                </a:cxn>
                <a:cxn ang="0">
                  <a:pos x="4" y="80"/>
                </a:cxn>
                <a:cxn ang="0">
                  <a:pos x="8" y="86"/>
                </a:cxn>
                <a:cxn ang="0">
                  <a:pos x="12" y="90"/>
                </a:cxn>
                <a:cxn ang="0">
                  <a:pos x="18" y="92"/>
                </a:cxn>
                <a:cxn ang="0">
                  <a:pos x="26" y="92"/>
                </a:cxn>
                <a:cxn ang="0">
                  <a:pos x="26" y="92"/>
                </a:cxn>
                <a:cxn ang="0">
                  <a:pos x="36" y="92"/>
                </a:cxn>
                <a:cxn ang="0">
                  <a:pos x="44" y="88"/>
                </a:cxn>
                <a:cxn ang="0">
                  <a:pos x="48" y="82"/>
                </a:cxn>
                <a:cxn ang="0">
                  <a:pos x="50" y="76"/>
                </a:cxn>
                <a:cxn ang="0">
                  <a:pos x="52" y="68"/>
                </a:cxn>
                <a:cxn ang="0">
                  <a:pos x="50" y="60"/>
                </a:cxn>
                <a:cxn ang="0">
                  <a:pos x="48" y="52"/>
                </a:cxn>
                <a:cxn ang="0">
                  <a:pos x="44" y="44"/>
                </a:cxn>
                <a:cxn ang="0">
                  <a:pos x="44" y="44"/>
                </a:cxn>
                <a:cxn ang="0">
                  <a:pos x="46" y="48"/>
                </a:cxn>
                <a:cxn ang="0">
                  <a:pos x="48" y="58"/>
                </a:cxn>
                <a:cxn ang="0">
                  <a:pos x="48" y="68"/>
                </a:cxn>
                <a:cxn ang="0">
                  <a:pos x="46" y="74"/>
                </a:cxn>
                <a:cxn ang="0">
                  <a:pos x="44" y="78"/>
                </a:cxn>
                <a:cxn ang="0">
                  <a:pos x="44" y="78"/>
                </a:cxn>
                <a:cxn ang="0">
                  <a:pos x="38" y="82"/>
                </a:cxn>
                <a:cxn ang="0">
                  <a:pos x="32" y="84"/>
                </a:cxn>
                <a:cxn ang="0">
                  <a:pos x="28" y="86"/>
                </a:cxn>
                <a:cxn ang="0">
                  <a:pos x="22" y="84"/>
                </a:cxn>
                <a:cxn ang="0">
                  <a:pos x="22" y="84"/>
                </a:cxn>
                <a:cxn ang="0">
                  <a:pos x="12" y="80"/>
                </a:cxn>
                <a:cxn ang="0">
                  <a:pos x="6" y="74"/>
                </a:cxn>
                <a:cxn ang="0">
                  <a:pos x="2" y="70"/>
                </a:cxn>
                <a:cxn ang="0">
                  <a:pos x="0" y="64"/>
                </a:cxn>
                <a:cxn ang="0">
                  <a:pos x="0" y="5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8" y="42"/>
                </a:cxn>
                <a:cxn ang="0">
                  <a:pos x="16" y="32"/>
                </a:cxn>
                <a:cxn ang="0">
                  <a:pos x="26" y="24"/>
                </a:cxn>
                <a:cxn ang="0">
                  <a:pos x="38" y="18"/>
                </a:cxn>
                <a:cxn ang="0">
                  <a:pos x="38" y="18"/>
                </a:cxn>
                <a:cxn ang="0">
                  <a:pos x="56" y="12"/>
                </a:cxn>
                <a:cxn ang="0">
                  <a:pos x="74" y="12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2" y="2"/>
                </a:cxn>
                <a:cxn ang="0">
                  <a:pos x="50" y="4"/>
                </a:cxn>
                <a:cxn ang="0">
                  <a:pos x="36" y="8"/>
                </a:cxn>
                <a:cxn ang="0">
                  <a:pos x="26" y="14"/>
                </a:cxn>
                <a:cxn ang="0">
                  <a:pos x="16" y="22"/>
                </a:cxn>
                <a:cxn ang="0">
                  <a:pos x="8" y="30"/>
                </a:cxn>
                <a:cxn ang="0">
                  <a:pos x="2" y="42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74" h="92">
                  <a:moveTo>
                    <a:pt x="0" y="54"/>
                  </a:moveTo>
                  <a:lnTo>
                    <a:pt x="0" y="54"/>
                  </a:lnTo>
                  <a:lnTo>
                    <a:pt x="0" y="68"/>
                  </a:lnTo>
                  <a:lnTo>
                    <a:pt x="4" y="80"/>
                  </a:lnTo>
                  <a:lnTo>
                    <a:pt x="8" y="86"/>
                  </a:lnTo>
                  <a:lnTo>
                    <a:pt x="12" y="90"/>
                  </a:lnTo>
                  <a:lnTo>
                    <a:pt x="18" y="92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36" y="92"/>
                  </a:lnTo>
                  <a:lnTo>
                    <a:pt x="44" y="88"/>
                  </a:lnTo>
                  <a:lnTo>
                    <a:pt x="48" y="82"/>
                  </a:lnTo>
                  <a:lnTo>
                    <a:pt x="50" y="76"/>
                  </a:lnTo>
                  <a:lnTo>
                    <a:pt x="52" y="68"/>
                  </a:lnTo>
                  <a:lnTo>
                    <a:pt x="50" y="60"/>
                  </a:lnTo>
                  <a:lnTo>
                    <a:pt x="48" y="52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6" y="48"/>
                  </a:lnTo>
                  <a:lnTo>
                    <a:pt x="48" y="58"/>
                  </a:lnTo>
                  <a:lnTo>
                    <a:pt x="48" y="68"/>
                  </a:lnTo>
                  <a:lnTo>
                    <a:pt x="46" y="74"/>
                  </a:lnTo>
                  <a:lnTo>
                    <a:pt x="44" y="78"/>
                  </a:lnTo>
                  <a:lnTo>
                    <a:pt x="44" y="78"/>
                  </a:lnTo>
                  <a:lnTo>
                    <a:pt x="38" y="82"/>
                  </a:lnTo>
                  <a:lnTo>
                    <a:pt x="32" y="84"/>
                  </a:lnTo>
                  <a:lnTo>
                    <a:pt x="28" y="86"/>
                  </a:lnTo>
                  <a:lnTo>
                    <a:pt x="22" y="84"/>
                  </a:lnTo>
                  <a:lnTo>
                    <a:pt x="22" y="84"/>
                  </a:lnTo>
                  <a:lnTo>
                    <a:pt x="12" y="80"/>
                  </a:lnTo>
                  <a:lnTo>
                    <a:pt x="6" y="74"/>
                  </a:lnTo>
                  <a:lnTo>
                    <a:pt x="2" y="70"/>
                  </a:lnTo>
                  <a:lnTo>
                    <a:pt x="0" y="64"/>
                  </a:lnTo>
                  <a:lnTo>
                    <a:pt x="0" y="5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8" y="42"/>
                  </a:lnTo>
                  <a:lnTo>
                    <a:pt x="16" y="32"/>
                  </a:lnTo>
                  <a:lnTo>
                    <a:pt x="26" y="24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56" y="12"/>
                  </a:lnTo>
                  <a:lnTo>
                    <a:pt x="74" y="12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2" y="2"/>
                  </a:lnTo>
                  <a:lnTo>
                    <a:pt x="50" y="4"/>
                  </a:lnTo>
                  <a:lnTo>
                    <a:pt x="36" y="8"/>
                  </a:lnTo>
                  <a:lnTo>
                    <a:pt x="26" y="14"/>
                  </a:lnTo>
                  <a:lnTo>
                    <a:pt x="16" y="22"/>
                  </a:lnTo>
                  <a:lnTo>
                    <a:pt x="8" y="30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8" name="Freeform 94"/>
            <p:cNvSpPr>
              <a:spLocks/>
            </p:cNvSpPr>
            <p:nvPr/>
          </p:nvSpPr>
          <p:spPr bwMode="auto">
            <a:xfrm>
              <a:off x="4042611" y="2602832"/>
              <a:ext cx="3128211" cy="2213811"/>
            </a:xfrm>
            <a:custGeom>
              <a:avLst/>
              <a:gdLst/>
              <a:ahLst/>
              <a:cxnLst>
                <a:cxn ang="0">
                  <a:pos x="390" y="276"/>
                </a:cxn>
                <a:cxn ang="0">
                  <a:pos x="356" y="246"/>
                </a:cxn>
                <a:cxn ang="0">
                  <a:pos x="326" y="212"/>
                </a:cxn>
                <a:cxn ang="0">
                  <a:pos x="278" y="132"/>
                </a:cxn>
                <a:cxn ang="0">
                  <a:pos x="240" y="74"/>
                </a:cxn>
                <a:cxn ang="0">
                  <a:pos x="208" y="42"/>
                </a:cxn>
                <a:cxn ang="0">
                  <a:pos x="172" y="16"/>
                </a:cxn>
                <a:cxn ang="0">
                  <a:pos x="150" y="8"/>
                </a:cxn>
                <a:cxn ang="0">
                  <a:pos x="120" y="0"/>
                </a:cxn>
                <a:cxn ang="0">
                  <a:pos x="88" y="0"/>
                </a:cxn>
                <a:cxn ang="0">
                  <a:pos x="58" y="8"/>
                </a:cxn>
                <a:cxn ang="0">
                  <a:pos x="32" y="26"/>
                </a:cxn>
                <a:cxn ang="0">
                  <a:pos x="24" y="34"/>
                </a:cxn>
                <a:cxn ang="0">
                  <a:pos x="8" y="62"/>
                </a:cxn>
                <a:cxn ang="0">
                  <a:pos x="0" y="108"/>
                </a:cxn>
                <a:cxn ang="0">
                  <a:pos x="6" y="140"/>
                </a:cxn>
                <a:cxn ang="0">
                  <a:pos x="14" y="160"/>
                </a:cxn>
                <a:cxn ang="0">
                  <a:pos x="28" y="176"/>
                </a:cxn>
                <a:cxn ang="0">
                  <a:pos x="36" y="182"/>
                </a:cxn>
                <a:cxn ang="0">
                  <a:pos x="22" y="170"/>
                </a:cxn>
                <a:cxn ang="0">
                  <a:pos x="8" y="142"/>
                </a:cxn>
                <a:cxn ang="0">
                  <a:pos x="4" y="120"/>
                </a:cxn>
                <a:cxn ang="0">
                  <a:pos x="8" y="92"/>
                </a:cxn>
                <a:cxn ang="0">
                  <a:pos x="16" y="60"/>
                </a:cxn>
                <a:cxn ang="0">
                  <a:pos x="22" y="48"/>
                </a:cxn>
                <a:cxn ang="0">
                  <a:pos x="36" y="30"/>
                </a:cxn>
                <a:cxn ang="0">
                  <a:pos x="54" y="18"/>
                </a:cxn>
                <a:cxn ang="0">
                  <a:pos x="86" y="8"/>
                </a:cxn>
                <a:cxn ang="0">
                  <a:pos x="132" y="10"/>
                </a:cxn>
                <a:cxn ang="0">
                  <a:pos x="174" y="24"/>
                </a:cxn>
                <a:cxn ang="0">
                  <a:pos x="190" y="34"/>
                </a:cxn>
                <a:cxn ang="0">
                  <a:pos x="218" y="62"/>
                </a:cxn>
                <a:cxn ang="0">
                  <a:pos x="254" y="112"/>
                </a:cxn>
                <a:cxn ang="0">
                  <a:pos x="274" y="148"/>
                </a:cxn>
                <a:cxn ang="0">
                  <a:pos x="320" y="218"/>
                </a:cxn>
                <a:cxn ang="0">
                  <a:pos x="348" y="250"/>
                </a:cxn>
                <a:cxn ang="0">
                  <a:pos x="380" y="276"/>
                </a:cxn>
                <a:cxn ang="0">
                  <a:pos x="382" y="276"/>
                </a:cxn>
                <a:cxn ang="0">
                  <a:pos x="390" y="276"/>
                </a:cxn>
              </a:cxnLst>
              <a:rect l="0" t="0" r="r" b="b"/>
              <a:pathLst>
                <a:path w="390" h="276">
                  <a:moveTo>
                    <a:pt x="390" y="276"/>
                  </a:moveTo>
                  <a:lnTo>
                    <a:pt x="390" y="276"/>
                  </a:lnTo>
                  <a:lnTo>
                    <a:pt x="372" y="262"/>
                  </a:lnTo>
                  <a:lnTo>
                    <a:pt x="356" y="246"/>
                  </a:lnTo>
                  <a:lnTo>
                    <a:pt x="340" y="230"/>
                  </a:lnTo>
                  <a:lnTo>
                    <a:pt x="326" y="212"/>
                  </a:lnTo>
                  <a:lnTo>
                    <a:pt x="302" y="172"/>
                  </a:lnTo>
                  <a:lnTo>
                    <a:pt x="278" y="132"/>
                  </a:lnTo>
                  <a:lnTo>
                    <a:pt x="252" y="92"/>
                  </a:lnTo>
                  <a:lnTo>
                    <a:pt x="240" y="74"/>
                  </a:lnTo>
                  <a:lnTo>
                    <a:pt x="224" y="56"/>
                  </a:lnTo>
                  <a:lnTo>
                    <a:pt x="208" y="42"/>
                  </a:lnTo>
                  <a:lnTo>
                    <a:pt x="192" y="28"/>
                  </a:lnTo>
                  <a:lnTo>
                    <a:pt x="172" y="16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36" y="4"/>
                  </a:lnTo>
                  <a:lnTo>
                    <a:pt x="120" y="0"/>
                  </a:lnTo>
                  <a:lnTo>
                    <a:pt x="104" y="0"/>
                  </a:lnTo>
                  <a:lnTo>
                    <a:pt x="88" y="0"/>
                  </a:lnTo>
                  <a:lnTo>
                    <a:pt x="74" y="2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24" y="34"/>
                  </a:lnTo>
                  <a:lnTo>
                    <a:pt x="18" y="42"/>
                  </a:lnTo>
                  <a:lnTo>
                    <a:pt x="8" y="62"/>
                  </a:lnTo>
                  <a:lnTo>
                    <a:pt x="2" y="84"/>
                  </a:lnTo>
                  <a:lnTo>
                    <a:pt x="0" y="108"/>
                  </a:lnTo>
                  <a:lnTo>
                    <a:pt x="2" y="130"/>
                  </a:lnTo>
                  <a:lnTo>
                    <a:pt x="6" y="140"/>
                  </a:lnTo>
                  <a:lnTo>
                    <a:pt x="10" y="150"/>
                  </a:lnTo>
                  <a:lnTo>
                    <a:pt x="14" y="160"/>
                  </a:lnTo>
                  <a:lnTo>
                    <a:pt x="20" y="168"/>
                  </a:lnTo>
                  <a:lnTo>
                    <a:pt x="28" y="176"/>
                  </a:lnTo>
                  <a:lnTo>
                    <a:pt x="36" y="182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2" y="170"/>
                  </a:lnTo>
                  <a:lnTo>
                    <a:pt x="14" y="158"/>
                  </a:lnTo>
                  <a:lnTo>
                    <a:pt x="8" y="142"/>
                  </a:lnTo>
                  <a:lnTo>
                    <a:pt x="6" y="132"/>
                  </a:lnTo>
                  <a:lnTo>
                    <a:pt x="4" y="120"/>
                  </a:lnTo>
                  <a:lnTo>
                    <a:pt x="6" y="108"/>
                  </a:lnTo>
                  <a:lnTo>
                    <a:pt x="8" y="92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8" y="40"/>
                  </a:lnTo>
                  <a:lnTo>
                    <a:pt x="36" y="30"/>
                  </a:lnTo>
                  <a:lnTo>
                    <a:pt x="44" y="24"/>
                  </a:lnTo>
                  <a:lnTo>
                    <a:pt x="54" y="18"/>
                  </a:lnTo>
                  <a:lnTo>
                    <a:pt x="64" y="14"/>
                  </a:lnTo>
                  <a:lnTo>
                    <a:pt x="86" y="8"/>
                  </a:lnTo>
                  <a:lnTo>
                    <a:pt x="110" y="8"/>
                  </a:lnTo>
                  <a:lnTo>
                    <a:pt x="132" y="10"/>
                  </a:lnTo>
                  <a:lnTo>
                    <a:pt x="154" y="16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90" y="34"/>
                  </a:lnTo>
                  <a:lnTo>
                    <a:pt x="204" y="48"/>
                  </a:lnTo>
                  <a:lnTo>
                    <a:pt x="218" y="62"/>
                  </a:lnTo>
                  <a:lnTo>
                    <a:pt x="232" y="78"/>
                  </a:lnTo>
                  <a:lnTo>
                    <a:pt x="254" y="112"/>
                  </a:lnTo>
                  <a:lnTo>
                    <a:pt x="274" y="148"/>
                  </a:lnTo>
                  <a:lnTo>
                    <a:pt x="274" y="148"/>
                  </a:lnTo>
                  <a:lnTo>
                    <a:pt x="296" y="184"/>
                  </a:lnTo>
                  <a:lnTo>
                    <a:pt x="320" y="218"/>
                  </a:lnTo>
                  <a:lnTo>
                    <a:pt x="334" y="236"/>
                  </a:lnTo>
                  <a:lnTo>
                    <a:pt x="348" y="250"/>
                  </a:lnTo>
                  <a:lnTo>
                    <a:pt x="364" y="264"/>
                  </a:lnTo>
                  <a:lnTo>
                    <a:pt x="380" y="276"/>
                  </a:lnTo>
                  <a:lnTo>
                    <a:pt x="380" y="276"/>
                  </a:lnTo>
                  <a:lnTo>
                    <a:pt x="382" y="276"/>
                  </a:lnTo>
                  <a:lnTo>
                    <a:pt x="386" y="276"/>
                  </a:lnTo>
                  <a:lnTo>
                    <a:pt x="390" y="276"/>
                  </a:lnTo>
                  <a:lnTo>
                    <a:pt x="390" y="2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9" name="Freeform 95"/>
            <p:cNvSpPr>
              <a:spLocks/>
            </p:cNvSpPr>
            <p:nvPr/>
          </p:nvSpPr>
          <p:spPr bwMode="auto">
            <a:xfrm>
              <a:off x="6497053" y="1399674"/>
              <a:ext cx="1171074" cy="1074821"/>
            </a:xfrm>
            <a:custGeom>
              <a:avLst/>
              <a:gdLst/>
              <a:ahLst/>
              <a:cxnLst>
                <a:cxn ang="0">
                  <a:pos x="18" y="134"/>
                </a:cxn>
                <a:cxn ang="0">
                  <a:pos x="10" y="8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32" y="32"/>
                </a:cxn>
                <a:cxn ang="0">
                  <a:pos x="62" y="10"/>
                </a:cxn>
                <a:cxn ang="0">
                  <a:pos x="76" y="6"/>
                </a:cxn>
                <a:cxn ang="0">
                  <a:pos x="104" y="8"/>
                </a:cxn>
                <a:cxn ang="0">
                  <a:pos x="126" y="24"/>
                </a:cxn>
                <a:cxn ang="0">
                  <a:pos x="138" y="48"/>
                </a:cxn>
                <a:cxn ang="0">
                  <a:pos x="140" y="64"/>
                </a:cxn>
                <a:cxn ang="0">
                  <a:pos x="134" y="82"/>
                </a:cxn>
                <a:cxn ang="0">
                  <a:pos x="120" y="96"/>
                </a:cxn>
                <a:cxn ang="0">
                  <a:pos x="114" y="100"/>
                </a:cxn>
                <a:cxn ang="0">
                  <a:pos x="100" y="96"/>
                </a:cxn>
                <a:cxn ang="0">
                  <a:pos x="80" y="82"/>
                </a:cxn>
                <a:cxn ang="0">
                  <a:pos x="72" y="72"/>
                </a:cxn>
                <a:cxn ang="0">
                  <a:pos x="66" y="56"/>
                </a:cxn>
                <a:cxn ang="0">
                  <a:pos x="70" y="40"/>
                </a:cxn>
                <a:cxn ang="0">
                  <a:pos x="72" y="36"/>
                </a:cxn>
                <a:cxn ang="0">
                  <a:pos x="82" y="34"/>
                </a:cxn>
                <a:cxn ang="0">
                  <a:pos x="94" y="42"/>
                </a:cxn>
                <a:cxn ang="0">
                  <a:pos x="98" y="50"/>
                </a:cxn>
                <a:cxn ang="0">
                  <a:pos x="96" y="64"/>
                </a:cxn>
                <a:cxn ang="0">
                  <a:pos x="88" y="74"/>
                </a:cxn>
                <a:cxn ang="0">
                  <a:pos x="92" y="72"/>
                </a:cxn>
                <a:cxn ang="0">
                  <a:pos x="102" y="52"/>
                </a:cxn>
                <a:cxn ang="0">
                  <a:pos x="102" y="40"/>
                </a:cxn>
                <a:cxn ang="0">
                  <a:pos x="98" y="36"/>
                </a:cxn>
                <a:cxn ang="0">
                  <a:pos x="86" y="30"/>
                </a:cxn>
                <a:cxn ang="0">
                  <a:pos x="80" y="30"/>
                </a:cxn>
                <a:cxn ang="0">
                  <a:pos x="70" y="34"/>
                </a:cxn>
                <a:cxn ang="0">
                  <a:pos x="62" y="42"/>
                </a:cxn>
                <a:cxn ang="0">
                  <a:pos x="60" y="54"/>
                </a:cxn>
                <a:cxn ang="0">
                  <a:pos x="64" y="66"/>
                </a:cxn>
                <a:cxn ang="0">
                  <a:pos x="70" y="78"/>
                </a:cxn>
                <a:cxn ang="0">
                  <a:pos x="86" y="94"/>
                </a:cxn>
                <a:cxn ang="0">
                  <a:pos x="108" y="104"/>
                </a:cxn>
                <a:cxn ang="0">
                  <a:pos x="128" y="98"/>
                </a:cxn>
                <a:cxn ang="0">
                  <a:pos x="138" y="88"/>
                </a:cxn>
                <a:cxn ang="0">
                  <a:pos x="144" y="74"/>
                </a:cxn>
                <a:cxn ang="0">
                  <a:pos x="142" y="42"/>
                </a:cxn>
                <a:cxn ang="0">
                  <a:pos x="136" y="28"/>
                </a:cxn>
                <a:cxn ang="0">
                  <a:pos x="116" y="8"/>
                </a:cxn>
                <a:cxn ang="0">
                  <a:pos x="88" y="0"/>
                </a:cxn>
                <a:cxn ang="0">
                  <a:pos x="70" y="4"/>
                </a:cxn>
                <a:cxn ang="0">
                  <a:pos x="38" y="18"/>
                </a:cxn>
                <a:cxn ang="0">
                  <a:pos x="24" y="32"/>
                </a:cxn>
                <a:cxn ang="0">
                  <a:pos x="8" y="52"/>
                </a:cxn>
                <a:cxn ang="0">
                  <a:pos x="0" y="76"/>
                </a:cxn>
                <a:cxn ang="0">
                  <a:pos x="0" y="84"/>
                </a:cxn>
                <a:cxn ang="0">
                  <a:pos x="2" y="114"/>
                </a:cxn>
                <a:cxn ang="0">
                  <a:pos x="6" y="130"/>
                </a:cxn>
                <a:cxn ang="0">
                  <a:pos x="6" y="128"/>
                </a:cxn>
                <a:cxn ang="0">
                  <a:pos x="8" y="124"/>
                </a:cxn>
                <a:cxn ang="0">
                  <a:pos x="18" y="134"/>
                </a:cxn>
              </a:cxnLst>
              <a:rect l="0" t="0" r="r" b="b"/>
              <a:pathLst>
                <a:path w="146" h="134">
                  <a:moveTo>
                    <a:pt x="18" y="134"/>
                  </a:moveTo>
                  <a:lnTo>
                    <a:pt x="18" y="134"/>
                  </a:lnTo>
                  <a:lnTo>
                    <a:pt x="12" y="100"/>
                  </a:lnTo>
                  <a:lnTo>
                    <a:pt x="10" y="82"/>
                  </a:lnTo>
                  <a:lnTo>
                    <a:pt x="10" y="7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0" y="48"/>
                  </a:lnTo>
                  <a:lnTo>
                    <a:pt x="32" y="32"/>
                  </a:lnTo>
                  <a:lnTo>
                    <a:pt x="46" y="2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76" y="6"/>
                  </a:lnTo>
                  <a:lnTo>
                    <a:pt x="90" y="6"/>
                  </a:lnTo>
                  <a:lnTo>
                    <a:pt x="104" y="8"/>
                  </a:lnTo>
                  <a:lnTo>
                    <a:pt x="116" y="14"/>
                  </a:lnTo>
                  <a:lnTo>
                    <a:pt x="126" y="24"/>
                  </a:lnTo>
                  <a:lnTo>
                    <a:pt x="134" y="34"/>
                  </a:lnTo>
                  <a:lnTo>
                    <a:pt x="138" y="48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38" y="72"/>
                  </a:lnTo>
                  <a:lnTo>
                    <a:pt x="134" y="82"/>
                  </a:lnTo>
                  <a:lnTo>
                    <a:pt x="128" y="90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14" y="100"/>
                  </a:lnTo>
                  <a:lnTo>
                    <a:pt x="106" y="98"/>
                  </a:lnTo>
                  <a:lnTo>
                    <a:pt x="100" y="96"/>
                  </a:lnTo>
                  <a:lnTo>
                    <a:pt x="92" y="92"/>
                  </a:lnTo>
                  <a:lnTo>
                    <a:pt x="80" y="8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68" y="64"/>
                  </a:lnTo>
                  <a:lnTo>
                    <a:pt x="66" y="56"/>
                  </a:lnTo>
                  <a:lnTo>
                    <a:pt x="66" y="48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2" y="36"/>
                  </a:lnTo>
                  <a:lnTo>
                    <a:pt x="76" y="34"/>
                  </a:lnTo>
                  <a:lnTo>
                    <a:pt x="82" y="34"/>
                  </a:lnTo>
                  <a:lnTo>
                    <a:pt x="86" y="36"/>
                  </a:lnTo>
                  <a:lnTo>
                    <a:pt x="94" y="42"/>
                  </a:lnTo>
                  <a:lnTo>
                    <a:pt x="98" y="50"/>
                  </a:lnTo>
                  <a:lnTo>
                    <a:pt x="98" y="50"/>
                  </a:lnTo>
                  <a:lnTo>
                    <a:pt x="98" y="56"/>
                  </a:lnTo>
                  <a:lnTo>
                    <a:pt x="96" y="64"/>
                  </a:lnTo>
                  <a:lnTo>
                    <a:pt x="92" y="70"/>
                  </a:lnTo>
                  <a:lnTo>
                    <a:pt x="88" y="74"/>
                  </a:lnTo>
                  <a:lnTo>
                    <a:pt x="88" y="74"/>
                  </a:lnTo>
                  <a:lnTo>
                    <a:pt x="92" y="72"/>
                  </a:lnTo>
                  <a:lnTo>
                    <a:pt x="98" y="64"/>
                  </a:lnTo>
                  <a:lnTo>
                    <a:pt x="102" y="52"/>
                  </a:lnTo>
                  <a:lnTo>
                    <a:pt x="102" y="46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98" y="36"/>
                  </a:lnTo>
                  <a:lnTo>
                    <a:pt x="92" y="32"/>
                  </a:lnTo>
                  <a:lnTo>
                    <a:pt x="86" y="30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74" y="30"/>
                  </a:lnTo>
                  <a:lnTo>
                    <a:pt x="70" y="34"/>
                  </a:lnTo>
                  <a:lnTo>
                    <a:pt x="66" y="38"/>
                  </a:lnTo>
                  <a:lnTo>
                    <a:pt x="62" y="42"/>
                  </a:lnTo>
                  <a:lnTo>
                    <a:pt x="60" y="48"/>
                  </a:lnTo>
                  <a:lnTo>
                    <a:pt x="60" y="54"/>
                  </a:lnTo>
                  <a:lnTo>
                    <a:pt x="60" y="6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70" y="78"/>
                  </a:lnTo>
                  <a:lnTo>
                    <a:pt x="78" y="86"/>
                  </a:lnTo>
                  <a:lnTo>
                    <a:pt x="86" y="94"/>
                  </a:lnTo>
                  <a:lnTo>
                    <a:pt x="96" y="100"/>
                  </a:lnTo>
                  <a:lnTo>
                    <a:pt x="108" y="104"/>
                  </a:lnTo>
                  <a:lnTo>
                    <a:pt x="118" y="102"/>
                  </a:lnTo>
                  <a:lnTo>
                    <a:pt x="128" y="98"/>
                  </a:lnTo>
                  <a:lnTo>
                    <a:pt x="138" y="88"/>
                  </a:lnTo>
                  <a:lnTo>
                    <a:pt x="138" y="88"/>
                  </a:lnTo>
                  <a:lnTo>
                    <a:pt x="142" y="82"/>
                  </a:lnTo>
                  <a:lnTo>
                    <a:pt x="144" y="74"/>
                  </a:lnTo>
                  <a:lnTo>
                    <a:pt x="146" y="58"/>
                  </a:lnTo>
                  <a:lnTo>
                    <a:pt x="142" y="42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28" y="16"/>
                  </a:lnTo>
                  <a:lnTo>
                    <a:pt x="116" y="8"/>
                  </a:lnTo>
                  <a:lnTo>
                    <a:pt x="102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70" y="4"/>
                  </a:lnTo>
                  <a:lnTo>
                    <a:pt x="54" y="10"/>
                  </a:lnTo>
                  <a:lnTo>
                    <a:pt x="38" y="18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4" y="40"/>
                  </a:lnTo>
                  <a:lnTo>
                    <a:pt x="8" y="52"/>
                  </a:lnTo>
                  <a:lnTo>
                    <a:pt x="4" y="6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14"/>
                  </a:lnTo>
                  <a:lnTo>
                    <a:pt x="6" y="128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6" y="124"/>
                  </a:lnTo>
                  <a:lnTo>
                    <a:pt x="8" y="124"/>
                  </a:lnTo>
                  <a:lnTo>
                    <a:pt x="12" y="126"/>
                  </a:lnTo>
                  <a:lnTo>
                    <a:pt x="18" y="134"/>
                  </a:lnTo>
                  <a:lnTo>
                    <a:pt x="18" y="1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0" name="Freeform 96"/>
            <p:cNvSpPr>
              <a:spLocks/>
            </p:cNvSpPr>
            <p:nvPr/>
          </p:nvSpPr>
          <p:spPr bwMode="auto">
            <a:xfrm>
              <a:off x="5871411" y="5731042"/>
              <a:ext cx="1219200" cy="1090863"/>
            </a:xfrm>
            <a:custGeom>
              <a:avLst/>
              <a:gdLst/>
              <a:ahLst/>
              <a:cxnLst>
                <a:cxn ang="0">
                  <a:pos x="144" y="62"/>
                </a:cxn>
                <a:cxn ang="0">
                  <a:pos x="122" y="24"/>
                </a:cxn>
                <a:cxn ang="0">
                  <a:pos x="110" y="16"/>
                </a:cxn>
                <a:cxn ang="0">
                  <a:pos x="94" y="10"/>
                </a:cxn>
                <a:cxn ang="0">
                  <a:pos x="78" y="8"/>
                </a:cxn>
                <a:cxn ang="0">
                  <a:pos x="42" y="18"/>
                </a:cxn>
                <a:cxn ang="0">
                  <a:pos x="30" y="26"/>
                </a:cxn>
                <a:cxn ang="0">
                  <a:pos x="12" y="50"/>
                </a:cxn>
                <a:cxn ang="0">
                  <a:pos x="6" y="78"/>
                </a:cxn>
                <a:cxn ang="0">
                  <a:pos x="14" y="106"/>
                </a:cxn>
                <a:cxn ang="0">
                  <a:pos x="22" y="118"/>
                </a:cxn>
                <a:cxn ang="0">
                  <a:pos x="36" y="126"/>
                </a:cxn>
                <a:cxn ang="0">
                  <a:pos x="52" y="126"/>
                </a:cxn>
                <a:cxn ang="0">
                  <a:pos x="58" y="122"/>
                </a:cxn>
                <a:cxn ang="0">
                  <a:pos x="68" y="110"/>
                </a:cxn>
                <a:cxn ang="0">
                  <a:pos x="72" y="84"/>
                </a:cxn>
                <a:cxn ang="0">
                  <a:pos x="72" y="68"/>
                </a:cxn>
                <a:cxn ang="0">
                  <a:pos x="68" y="54"/>
                </a:cxn>
                <a:cxn ang="0">
                  <a:pos x="56" y="44"/>
                </a:cxn>
                <a:cxn ang="0">
                  <a:pos x="50" y="44"/>
                </a:cxn>
                <a:cxn ang="0">
                  <a:pos x="44" y="50"/>
                </a:cxn>
                <a:cxn ang="0">
                  <a:pos x="38" y="66"/>
                </a:cxn>
                <a:cxn ang="0">
                  <a:pos x="40" y="74"/>
                </a:cxn>
                <a:cxn ang="0">
                  <a:pos x="50" y="82"/>
                </a:cxn>
                <a:cxn ang="0">
                  <a:pos x="62" y="84"/>
                </a:cxn>
                <a:cxn ang="0">
                  <a:pos x="58" y="84"/>
                </a:cxn>
                <a:cxn ang="0">
                  <a:pos x="44" y="82"/>
                </a:cxn>
                <a:cxn ang="0">
                  <a:pos x="34" y="76"/>
                </a:cxn>
                <a:cxn ang="0">
                  <a:pos x="32" y="72"/>
                </a:cxn>
                <a:cxn ang="0">
                  <a:pos x="34" y="58"/>
                </a:cxn>
                <a:cxn ang="0">
                  <a:pos x="40" y="46"/>
                </a:cxn>
                <a:cxn ang="0">
                  <a:pos x="46" y="42"/>
                </a:cxn>
                <a:cxn ang="0">
                  <a:pos x="56" y="40"/>
                </a:cxn>
                <a:cxn ang="0">
                  <a:pos x="66" y="42"/>
                </a:cxn>
                <a:cxn ang="0">
                  <a:pos x="72" y="52"/>
                </a:cxn>
                <a:cxn ang="0">
                  <a:pos x="76" y="58"/>
                </a:cxn>
                <a:cxn ang="0">
                  <a:pos x="78" y="84"/>
                </a:cxn>
                <a:cxn ang="0">
                  <a:pos x="72" y="110"/>
                </a:cxn>
                <a:cxn ang="0">
                  <a:pos x="58" y="128"/>
                </a:cxn>
                <a:cxn ang="0">
                  <a:pos x="34" y="136"/>
                </a:cxn>
                <a:cxn ang="0">
                  <a:pos x="28" y="134"/>
                </a:cxn>
                <a:cxn ang="0">
                  <a:pos x="16" y="126"/>
                </a:cxn>
                <a:cxn ang="0">
                  <a:pos x="4" y="106"/>
                </a:cxn>
                <a:cxn ang="0">
                  <a:pos x="0" y="92"/>
                </a:cxn>
                <a:cxn ang="0">
                  <a:pos x="2" y="60"/>
                </a:cxn>
                <a:cxn ang="0">
                  <a:pos x="18" y="32"/>
                </a:cxn>
                <a:cxn ang="0">
                  <a:pos x="32" y="20"/>
                </a:cxn>
                <a:cxn ang="0">
                  <a:pos x="64" y="4"/>
                </a:cxn>
                <a:cxn ang="0">
                  <a:pos x="82" y="0"/>
                </a:cxn>
                <a:cxn ang="0">
                  <a:pos x="106" y="2"/>
                </a:cxn>
                <a:cxn ang="0">
                  <a:pos x="126" y="14"/>
                </a:cxn>
                <a:cxn ang="0">
                  <a:pos x="134" y="22"/>
                </a:cxn>
                <a:cxn ang="0">
                  <a:pos x="152" y="56"/>
                </a:cxn>
                <a:cxn ang="0">
                  <a:pos x="148" y="60"/>
                </a:cxn>
                <a:cxn ang="0">
                  <a:pos x="144" y="62"/>
                </a:cxn>
              </a:cxnLst>
              <a:rect l="0" t="0" r="r" b="b"/>
              <a:pathLst>
                <a:path w="152" h="136">
                  <a:moveTo>
                    <a:pt x="144" y="62"/>
                  </a:moveTo>
                  <a:lnTo>
                    <a:pt x="144" y="62"/>
                  </a:lnTo>
                  <a:lnTo>
                    <a:pt x="130" y="36"/>
                  </a:lnTo>
                  <a:lnTo>
                    <a:pt x="122" y="24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02" y="12"/>
                  </a:lnTo>
                  <a:lnTo>
                    <a:pt x="94" y="10"/>
                  </a:lnTo>
                  <a:lnTo>
                    <a:pt x="86" y="8"/>
                  </a:lnTo>
                  <a:lnTo>
                    <a:pt x="78" y="8"/>
                  </a:lnTo>
                  <a:lnTo>
                    <a:pt x="60" y="10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0" y="26"/>
                  </a:lnTo>
                  <a:lnTo>
                    <a:pt x="20" y="36"/>
                  </a:lnTo>
                  <a:lnTo>
                    <a:pt x="12" y="50"/>
                  </a:lnTo>
                  <a:lnTo>
                    <a:pt x="8" y="64"/>
                  </a:lnTo>
                  <a:lnTo>
                    <a:pt x="6" y="78"/>
                  </a:lnTo>
                  <a:lnTo>
                    <a:pt x="8" y="92"/>
                  </a:lnTo>
                  <a:lnTo>
                    <a:pt x="14" y="106"/>
                  </a:lnTo>
                  <a:lnTo>
                    <a:pt x="22" y="118"/>
                  </a:lnTo>
                  <a:lnTo>
                    <a:pt x="22" y="118"/>
                  </a:lnTo>
                  <a:lnTo>
                    <a:pt x="28" y="124"/>
                  </a:lnTo>
                  <a:lnTo>
                    <a:pt x="36" y="126"/>
                  </a:lnTo>
                  <a:lnTo>
                    <a:pt x="44" y="128"/>
                  </a:lnTo>
                  <a:lnTo>
                    <a:pt x="52" y="126"/>
                  </a:lnTo>
                  <a:lnTo>
                    <a:pt x="52" y="126"/>
                  </a:lnTo>
                  <a:lnTo>
                    <a:pt x="58" y="122"/>
                  </a:lnTo>
                  <a:lnTo>
                    <a:pt x="64" y="116"/>
                  </a:lnTo>
                  <a:lnTo>
                    <a:pt x="68" y="110"/>
                  </a:lnTo>
                  <a:lnTo>
                    <a:pt x="70" y="100"/>
                  </a:lnTo>
                  <a:lnTo>
                    <a:pt x="72" y="84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0" y="60"/>
                  </a:lnTo>
                  <a:lnTo>
                    <a:pt x="68" y="54"/>
                  </a:lnTo>
                  <a:lnTo>
                    <a:pt x="62" y="48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0" y="44"/>
                  </a:lnTo>
                  <a:lnTo>
                    <a:pt x="46" y="46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8" y="66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44" y="80"/>
                  </a:lnTo>
                  <a:lnTo>
                    <a:pt x="50" y="82"/>
                  </a:lnTo>
                  <a:lnTo>
                    <a:pt x="56" y="84"/>
                  </a:lnTo>
                  <a:lnTo>
                    <a:pt x="62" y="84"/>
                  </a:lnTo>
                  <a:lnTo>
                    <a:pt x="62" y="84"/>
                  </a:lnTo>
                  <a:lnTo>
                    <a:pt x="58" y="84"/>
                  </a:lnTo>
                  <a:lnTo>
                    <a:pt x="48" y="84"/>
                  </a:lnTo>
                  <a:lnTo>
                    <a:pt x="44" y="82"/>
                  </a:lnTo>
                  <a:lnTo>
                    <a:pt x="38" y="80"/>
                  </a:lnTo>
                  <a:lnTo>
                    <a:pt x="34" y="76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64"/>
                  </a:lnTo>
                  <a:lnTo>
                    <a:pt x="34" y="58"/>
                  </a:lnTo>
                  <a:lnTo>
                    <a:pt x="36" y="5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6" y="42"/>
                  </a:lnTo>
                  <a:lnTo>
                    <a:pt x="50" y="40"/>
                  </a:lnTo>
                  <a:lnTo>
                    <a:pt x="56" y="40"/>
                  </a:lnTo>
                  <a:lnTo>
                    <a:pt x="62" y="40"/>
                  </a:lnTo>
                  <a:lnTo>
                    <a:pt x="66" y="42"/>
                  </a:lnTo>
                  <a:lnTo>
                    <a:pt x="70" y="46"/>
                  </a:lnTo>
                  <a:lnTo>
                    <a:pt x="72" y="52"/>
                  </a:lnTo>
                  <a:lnTo>
                    <a:pt x="76" y="58"/>
                  </a:lnTo>
                  <a:lnTo>
                    <a:pt x="76" y="58"/>
                  </a:lnTo>
                  <a:lnTo>
                    <a:pt x="76" y="72"/>
                  </a:lnTo>
                  <a:lnTo>
                    <a:pt x="78" y="84"/>
                  </a:lnTo>
                  <a:lnTo>
                    <a:pt x="76" y="98"/>
                  </a:lnTo>
                  <a:lnTo>
                    <a:pt x="72" y="110"/>
                  </a:lnTo>
                  <a:lnTo>
                    <a:pt x="66" y="120"/>
                  </a:lnTo>
                  <a:lnTo>
                    <a:pt x="58" y="128"/>
                  </a:lnTo>
                  <a:lnTo>
                    <a:pt x="48" y="134"/>
                  </a:lnTo>
                  <a:lnTo>
                    <a:pt x="34" y="136"/>
                  </a:lnTo>
                  <a:lnTo>
                    <a:pt x="34" y="136"/>
                  </a:lnTo>
                  <a:lnTo>
                    <a:pt x="28" y="134"/>
                  </a:lnTo>
                  <a:lnTo>
                    <a:pt x="22" y="130"/>
                  </a:lnTo>
                  <a:lnTo>
                    <a:pt x="16" y="126"/>
                  </a:lnTo>
                  <a:lnTo>
                    <a:pt x="12" y="120"/>
                  </a:lnTo>
                  <a:lnTo>
                    <a:pt x="4" y="10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76"/>
                  </a:lnTo>
                  <a:lnTo>
                    <a:pt x="2" y="60"/>
                  </a:lnTo>
                  <a:lnTo>
                    <a:pt x="8" y="46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32" y="20"/>
                  </a:lnTo>
                  <a:lnTo>
                    <a:pt x="48" y="10"/>
                  </a:lnTo>
                  <a:lnTo>
                    <a:pt x="64" y="4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94" y="0"/>
                  </a:lnTo>
                  <a:lnTo>
                    <a:pt x="106" y="2"/>
                  </a:lnTo>
                  <a:lnTo>
                    <a:pt x="116" y="8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34" y="22"/>
                  </a:lnTo>
                  <a:lnTo>
                    <a:pt x="140" y="32"/>
                  </a:lnTo>
                  <a:lnTo>
                    <a:pt x="152" y="56"/>
                  </a:lnTo>
                  <a:lnTo>
                    <a:pt x="152" y="56"/>
                  </a:lnTo>
                  <a:lnTo>
                    <a:pt x="148" y="60"/>
                  </a:lnTo>
                  <a:lnTo>
                    <a:pt x="144" y="62"/>
                  </a:lnTo>
                  <a:lnTo>
                    <a:pt x="144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1" name="Freeform 97"/>
            <p:cNvSpPr>
              <a:spLocks/>
            </p:cNvSpPr>
            <p:nvPr/>
          </p:nvSpPr>
          <p:spPr bwMode="auto">
            <a:xfrm>
              <a:off x="6593305" y="854242"/>
              <a:ext cx="256674" cy="737937"/>
            </a:xfrm>
            <a:custGeom>
              <a:avLst/>
              <a:gdLst/>
              <a:ahLst/>
              <a:cxnLst>
                <a:cxn ang="0">
                  <a:pos x="22" y="56"/>
                </a:cxn>
                <a:cxn ang="0">
                  <a:pos x="22" y="56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6" y="18"/>
                </a:cxn>
                <a:cxn ang="0">
                  <a:pos x="24" y="6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0" y="8"/>
                </a:cxn>
                <a:cxn ang="0">
                  <a:pos x="16" y="16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2" y="44"/>
                </a:cxn>
                <a:cxn ang="0">
                  <a:pos x="0" y="56"/>
                </a:cxn>
                <a:cxn ang="0">
                  <a:pos x="0" y="66"/>
                </a:cxn>
                <a:cxn ang="0">
                  <a:pos x="4" y="76"/>
                </a:cxn>
                <a:cxn ang="0">
                  <a:pos x="6" y="82"/>
                </a:cxn>
                <a:cxn ang="0">
                  <a:pos x="10" y="88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0" y="82"/>
                </a:cxn>
                <a:cxn ang="0">
                  <a:pos x="10" y="70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2" y="78"/>
                </a:cxn>
                <a:cxn ang="0">
                  <a:pos x="12" y="78"/>
                </a:cxn>
                <a:cxn ang="0">
                  <a:pos x="14" y="86"/>
                </a:cxn>
                <a:cxn ang="0">
                  <a:pos x="14" y="86"/>
                </a:cxn>
                <a:cxn ang="0">
                  <a:pos x="16" y="88"/>
                </a:cxn>
                <a:cxn ang="0">
                  <a:pos x="16" y="88"/>
                </a:cxn>
                <a:cxn ang="0">
                  <a:pos x="18" y="82"/>
                </a:cxn>
                <a:cxn ang="0">
                  <a:pos x="24" y="76"/>
                </a:cxn>
                <a:cxn ang="0">
                  <a:pos x="24" y="76"/>
                </a:cxn>
                <a:cxn ang="0">
                  <a:pos x="30" y="68"/>
                </a:cxn>
                <a:cxn ang="0">
                  <a:pos x="32" y="60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30" y="5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6"/>
                </a:cxn>
                <a:cxn ang="0">
                  <a:pos x="22" y="56"/>
                </a:cxn>
              </a:cxnLst>
              <a:rect l="0" t="0" r="r" b="b"/>
              <a:pathLst>
                <a:path w="32" h="92">
                  <a:moveTo>
                    <a:pt x="22" y="56"/>
                  </a:moveTo>
                  <a:lnTo>
                    <a:pt x="22" y="56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6" y="18"/>
                  </a:lnTo>
                  <a:lnTo>
                    <a:pt x="24" y="6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0" y="8"/>
                  </a:lnTo>
                  <a:lnTo>
                    <a:pt x="16" y="1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2" y="44"/>
                  </a:lnTo>
                  <a:lnTo>
                    <a:pt x="0" y="56"/>
                  </a:lnTo>
                  <a:lnTo>
                    <a:pt x="0" y="66"/>
                  </a:lnTo>
                  <a:lnTo>
                    <a:pt x="4" y="76"/>
                  </a:lnTo>
                  <a:lnTo>
                    <a:pt x="6" y="82"/>
                  </a:lnTo>
                  <a:lnTo>
                    <a:pt x="10" y="88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0" y="82"/>
                  </a:lnTo>
                  <a:lnTo>
                    <a:pt x="10" y="7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4" y="86"/>
                  </a:lnTo>
                  <a:lnTo>
                    <a:pt x="14" y="86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82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30" y="68"/>
                  </a:lnTo>
                  <a:lnTo>
                    <a:pt x="32" y="60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0" y="5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6"/>
                  </a:lnTo>
                  <a:lnTo>
                    <a:pt x="22" y="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2" name="Freeform 98"/>
            <p:cNvSpPr>
              <a:spLocks/>
            </p:cNvSpPr>
            <p:nvPr/>
          </p:nvSpPr>
          <p:spPr bwMode="auto">
            <a:xfrm>
              <a:off x="5518484" y="838200"/>
              <a:ext cx="336884" cy="946484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4" y="16"/>
                </a:cxn>
                <a:cxn ang="0">
                  <a:pos x="2" y="26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8" y="80"/>
                </a:cxn>
                <a:cxn ang="0">
                  <a:pos x="18" y="80"/>
                </a:cxn>
                <a:cxn ang="0">
                  <a:pos x="28" y="98"/>
                </a:cxn>
                <a:cxn ang="0">
                  <a:pos x="34" y="106"/>
                </a:cxn>
                <a:cxn ang="0">
                  <a:pos x="38" y="116"/>
                </a:cxn>
                <a:cxn ang="0">
                  <a:pos x="38" y="116"/>
                </a:cxn>
                <a:cxn ang="0">
                  <a:pos x="38" y="118"/>
                </a:cxn>
                <a:cxn ang="0">
                  <a:pos x="40" y="118"/>
                </a:cxn>
                <a:cxn ang="0">
                  <a:pos x="40" y="118"/>
                </a:cxn>
                <a:cxn ang="0">
                  <a:pos x="42" y="116"/>
                </a:cxn>
                <a:cxn ang="0">
                  <a:pos x="42" y="114"/>
                </a:cxn>
                <a:cxn ang="0">
                  <a:pos x="42" y="114"/>
                </a:cxn>
                <a:cxn ang="0">
                  <a:pos x="36" y="100"/>
                </a:cxn>
                <a:cxn ang="0">
                  <a:pos x="28" y="88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8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6" y="26"/>
                </a:cxn>
                <a:cxn ang="0">
                  <a:pos x="12" y="10"/>
                </a:cxn>
                <a:cxn ang="0">
                  <a:pos x="12" y="10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6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42" h="118">
                  <a:moveTo>
                    <a:pt x="12" y="2"/>
                  </a:moveTo>
                  <a:lnTo>
                    <a:pt x="12" y="2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16"/>
                  </a:lnTo>
                  <a:lnTo>
                    <a:pt x="2" y="2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28" y="98"/>
                  </a:lnTo>
                  <a:lnTo>
                    <a:pt x="34" y="106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38" y="118"/>
                  </a:lnTo>
                  <a:lnTo>
                    <a:pt x="40" y="118"/>
                  </a:lnTo>
                  <a:lnTo>
                    <a:pt x="40" y="118"/>
                  </a:lnTo>
                  <a:lnTo>
                    <a:pt x="42" y="116"/>
                  </a:lnTo>
                  <a:lnTo>
                    <a:pt x="42" y="114"/>
                  </a:lnTo>
                  <a:lnTo>
                    <a:pt x="42" y="114"/>
                  </a:lnTo>
                  <a:lnTo>
                    <a:pt x="36" y="100"/>
                  </a:lnTo>
                  <a:lnTo>
                    <a:pt x="28" y="88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8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26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3" name="Freeform 99"/>
            <p:cNvSpPr>
              <a:spLocks/>
            </p:cNvSpPr>
            <p:nvPr/>
          </p:nvSpPr>
          <p:spPr bwMode="auto">
            <a:xfrm>
              <a:off x="3481137" y="469232"/>
              <a:ext cx="1283368" cy="978568"/>
            </a:xfrm>
            <a:custGeom>
              <a:avLst/>
              <a:gdLst/>
              <a:ahLst/>
              <a:cxnLst>
                <a:cxn ang="0">
                  <a:pos x="30" y="40"/>
                </a:cxn>
                <a:cxn ang="0">
                  <a:pos x="20" y="44"/>
                </a:cxn>
                <a:cxn ang="0">
                  <a:pos x="10" y="42"/>
                </a:cxn>
                <a:cxn ang="0">
                  <a:pos x="8" y="40"/>
                </a:cxn>
                <a:cxn ang="0">
                  <a:pos x="6" y="36"/>
                </a:cxn>
                <a:cxn ang="0">
                  <a:pos x="8" y="24"/>
                </a:cxn>
                <a:cxn ang="0">
                  <a:pos x="10" y="22"/>
                </a:cxn>
                <a:cxn ang="0">
                  <a:pos x="14" y="16"/>
                </a:cxn>
                <a:cxn ang="0">
                  <a:pos x="26" y="8"/>
                </a:cxn>
                <a:cxn ang="0">
                  <a:pos x="32" y="6"/>
                </a:cxn>
                <a:cxn ang="0">
                  <a:pos x="46" y="6"/>
                </a:cxn>
                <a:cxn ang="0">
                  <a:pos x="60" y="12"/>
                </a:cxn>
                <a:cxn ang="0">
                  <a:pos x="74" y="20"/>
                </a:cxn>
                <a:cxn ang="0">
                  <a:pos x="82" y="32"/>
                </a:cxn>
                <a:cxn ang="0">
                  <a:pos x="86" y="48"/>
                </a:cxn>
                <a:cxn ang="0">
                  <a:pos x="88" y="64"/>
                </a:cxn>
                <a:cxn ang="0">
                  <a:pos x="96" y="90"/>
                </a:cxn>
                <a:cxn ang="0">
                  <a:pos x="102" y="96"/>
                </a:cxn>
                <a:cxn ang="0">
                  <a:pos x="128" y="114"/>
                </a:cxn>
                <a:cxn ang="0">
                  <a:pos x="142" y="120"/>
                </a:cxn>
                <a:cxn ang="0">
                  <a:pos x="150" y="122"/>
                </a:cxn>
                <a:cxn ang="0">
                  <a:pos x="158" y="122"/>
                </a:cxn>
                <a:cxn ang="0">
                  <a:pos x="160" y="120"/>
                </a:cxn>
                <a:cxn ang="0">
                  <a:pos x="158" y="118"/>
                </a:cxn>
                <a:cxn ang="0">
                  <a:pos x="156" y="118"/>
                </a:cxn>
                <a:cxn ang="0">
                  <a:pos x="144" y="116"/>
                </a:cxn>
                <a:cxn ang="0">
                  <a:pos x="130" y="110"/>
                </a:cxn>
                <a:cxn ang="0">
                  <a:pos x="116" y="102"/>
                </a:cxn>
                <a:cxn ang="0">
                  <a:pos x="104" y="92"/>
                </a:cxn>
                <a:cxn ang="0">
                  <a:pos x="96" y="80"/>
                </a:cxn>
                <a:cxn ang="0">
                  <a:pos x="92" y="64"/>
                </a:cxn>
                <a:cxn ang="0">
                  <a:pos x="88" y="38"/>
                </a:cxn>
                <a:cxn ang="0">
                  <a:pos x="86" y="30"/>
                </a:cxn>
                <a:cxn ang="0">
                  <a:pos x="76" y="16"/>
                </a:cxn>
                <a:cxn ang="0">
                  <a:pos x="62" y="6"/>
                </a:cxn>
                <a:cxn ang="0">
                  <a:pos x="48" y="2"/>
                </a:cxn>
                <a:cxn ang="0">
                  <a:pos x="32" y="2"/>
                </a:cxn>
                <a:cxn ang="0">
                  <a:pos x="24" y="4"/>
                </a:cxn>
                <a:cxn ang="0">
                  <a:pos x="10" y="12"/>
                </a:cxn>
                <a:cxn ang="0">
                  <a:pos x="6" y="20"/>
                </a:cxn>
                <a:cxn ang="0">
                  <a:pos x="4" y="22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8" y="48"/>
                </a:cxn>
                <a:cxn ang="0">
                  <a:pos x="20" y="48"/>
                </a:cxn>
                <a:cxn ang="0">
                  <a:pos x="32" y="44"/>
                </a:cxn>
                <a:cxn ang="0">
                  <a:pos x="34" y="42"/>
                </a:cxn>
                <a:cxn ang="0">
                  <a:pos x="32" y="40"/>
                </a:cxn>
                <a:cxn ang="0">
                  <a:pos x="30" y="40"/>
                </a:cxn>
              </a:cxnLst>
              <a:rect l="0" t="0" r="r" b="b"/>
              <a:pathLst>
                <a:path w="160" h="122">
                  <a:moveTo>
                    <a:pt x="30" y="40"/>
                  </a:moveTo>
                  <a:lnTo>
                    <a:pt x="30" y="40"/>
                  </a:lnTo>
                  <a:lnTo>
                    <a:pt x="24" y="42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8" y="40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16"/>
                  </a:lnTo>
                  <a:lnTo>
                    <a:pt x="20" y="10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40" y="6"/>
                  </a:lnTo>
                  <a:lnTo>
                    <a:pt x="46" y="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8" y="16"/>
                  </a:lnTo>
                  <a:lnTo>
                    <a:pt x="74" y="20"/>
                  </a:lnTo>
                  <a:lnTo>
                    <a:pt x="78" y="26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6" y="48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92" y="82"/>
                  </a:lnTo>
                  <a:lnTo>
                    <a:pt x="96" y="90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12" y="106"/>
                  </a:lnTo>
                  <a:lnTo>
                    <a:pt x="128" y="114"/>
                  </a:lnTo>
                  <a:lnTo>
                    <a:pt x="128" y="114"/>
                  </a:lnTo>
                  <a:lnTo>
                    <a:pt x="142" y="120"/>
                  </a:lnTo>
                  <a:lnTo>
                    <a:pt x="142" y="120"/>
                  </a:lnTo>
                  <a:lnTo>
                    <a:pt x="150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58" y="118"/>
                  </a:lnTo>
                  <a:lnTo>
                    <a:pt x="156" y="118"/>
                  </a:lnTo>
                  <a:lnTo>
                    <a:pt x="156" y="118"/>
                  </a:lnTo>
                  <a:lnTo>
                    <a:pt x="152" y="118"/>
                  </a:lnTo>
                  <a:lnTo>
                    <a:pt x="144" y="116"/>
                  </a:lnTo>
                  <a:lnTo>
                    <a:pt x="144" y="116"/>
                  </a:lnTo>
                  <a:lnTo>
                    <a:pt x="130" y="110"/>
                  </a:lnTo>
                  <a:lnTo>
                    <a:pt x="130" y="110"/>
                  </a:lnTo>
                  <a:lnTo>
                    <a:pt x="116" y="10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0" y="86"/>
                  </a:lnTo>
                  <a:lnTo>
                    <a:pt x="96" y="80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0" y="48"/>
                  </a:lnTo>
                  <a:lnTo>
                    <a:pt x="88" y="38"/>
                  </a:lnTo>
                  <a:lnTo>
                    <a:pt x="86" y="30"/>
                  </a:lnTo>
                  <a:lnTo>
                    <a:pt x="86" y="30"/>
                  </a:lnTo>
                  <a:lnTo>
                    <a:pt x="82" y="24"/>
                  </a:lnTo>
                  <a:lnTo>
                    <a:pt x="76" y="16"/>
                  </a:lnTo>
                  <a:lnTo>
                    <a:pt x="70" y="12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24" y="4"/>
                  </a:lnTo>
                  <a:lnTo>
                    <a:pt x="18" y="6"/>
                  </a:lnTo>
                  <a:lnTo>
                    <a:pt x="10" y="12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4" y="48"/>
                  </a:lnTo>
                  <a:lnTo>
                    <a:pt x="20" y="48"/>
                  </a:lnTo>
                  <a:lnTo>
                    <a:pt x="26" y="46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42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4" name="Freeform 100"/>
            <p:cNvSpPr>
              <a:spLocks/>
            </p:cNvSpPr>
            <p:nvPr/>
          </p:nvSpPr>
          <p:spPr bwMode="auto">
            <a:xfrm>
              <a:off x="7010400" y="4608095"/>
              <a:ext cx="1925053" cy="1251284"/>
            </a:xfrm>
            <a:custGeom>
              <a:avLst/>
              <a:gdLst/>
              <a:ahLst/>
              <a:cxnLst>
                <a:cxn ang="0">
                  <a:pos x="240" y="24"/>
                </a:cxn>
                <a:cxn ang="0">
                  <a:pos x="224" y="26"/>
                </a:cxn>
                <a:cxn ang="0">
                  <a:pos x="188" y="16"/>
                </a:cxn>
                <a:cxn ang="0">
                  <a:pos x="170" y="10"/>
                </a:cxn>
                <a:cxn ang="0">
                  <a:pos x="144" y="2"/>
                </a:cxn>
                <a:cxn ang="0">
                  <a:pos x="122" y="0"/>
                </a:cxn>
                <a:cxn ang="0">
                  <a:pos x="104" y="2"/>
                </a:cxn>
                <a:cxn ang="0">
                  <a:pos x="76" y="18"/>
                </a:cxn>
                <a:cxn ang="0">
                  <a:pos x="58" y="38"/>
                </a:cxn>
                <a:cxn ang="0">
                  <a:pos x="52" y="46"/>
                </a:cxn>
                <a:cxn ang="0">
                  <a:pos x="48" y="52"/>
                </a:cxn>
                <a:cxn ang="0">
                  <a:pos x="14" y="100"/>
                </a:cxn>
                <a:cxn ang="0">
                  <a:pos x="8" y="114"/>
                </a:cxn>
                <a:cxn ang="0">
                  <a:pos x="0" y="140"/>
                </a:cxn>
                <a:cxn ang="0">
                  <a:pos x="0" y="152"/>
                </a:cxn>
                <a:cxn ang="0">
                  <a:pos x="2" y="156"/>
                </a:cxn>
                <a:cxn ang="0">
                  <a:pos x="4" y="154"/>
                </a:cxn>
                <a:cxn ang="0">
                  <a:pos x="4" y="152"/>
                </a:cxn>
                <a:cxn ang="0">
                  <a:pos x="8" y="130"/>
                </a:cxn>
                <a:cxn ang="0">
                  <a:pos x="18" y="102"/>
                </a:cxn>
                <a:cxn ang="0">
                  <a:pos x="28" y="86"/>
                </a:cxn>
                <a:cxn ang="0">
                  <a:pos x="50" y="54"/>
                </a:cxn>
                <a:cxn ang="0">
                  <a:pos x="64" y="42"/>
                </a:cxn>
                <a:cxn ang="0">
                  <a:pos x="96" y="28"/>
                </a:cxn>
                <a:cxn ang="0">
                  <a:pos x="112" y="24"/>
                </a:cxn>
                <a:cxn ang="0">
                  <a:pos x="76" y="40"/>
                </a:cxn>
                <a:cxn ang="0">
                  <a:pos x="62" y="48"/>
                </a:cxn>
                <a:cxn ang="0">
                  <a:pos x="58" y="52"/>
                </a:cxn>
                <a:cxn ang="0">
                  <a:pos x="70" y="56"/>
                </a:cxn>
                <a:cxn ang="0">
                  <a:pos x="88" y="66"/>
                </a:cxn>
                <a:cxn ang="0">
                  <a:pos x="108" y="74"/>
                </a:cxn>
                <a:cxn ang="0">
                  <a:pos x="126" y="76"/>
                </a:cxn>
                <a:cxn ang="0">
                  <a:pos x="146" y="72"/>
                </a:cxn>
                <a:cxn ang="0">
                  <a:pos x="138" y="70"/>
                </a:cxn>
                <a:cxn ang="0">
                  <a:pos x="116" y="52"/>
                </a:cxn>
                <a:cxn ang="0">
                  <a:pos x="114" y="50"/>
                </a:cxn>
                <a:cxn ang="0">
                  <a:pos x="130" y="54"/>
                </a:cxn>
                <a:cxn ang="0">
                  <a:pos x="150" y="56"/>
                </a:cxn>
                <a:cxn ang="0">
                  <a:pos x="188" y="50"/>
                </a:cxn>
                <a:cxn ang="0">
                  <a:pos x="220" y="38"/>
                </a:cxn>
                <a:cxn ang="0">
                  <a:pos x="240" y="24"/>
                </a:cxn>
              </a:cxnLst>
              <a:rect l="0" t="0" r="r" b="b"/>
              <a:pathLst>
                <a:path w="240" h="156">
                  <a:moveTo>
                    <a:pt x="240" y="24"/>
                  </a:moveTo>
                  <a:lnTo>
                    <a:pt x="240" y="24"/>
                  </a:lnTo>
                  <a:lnTo>
                    <a:pt x="236" y="26"/>
                  </a:lnTo>
                  <a:lnTo>
                    <a:pt x="224" y="26"/>
                  </a:lnTo>
                  <a:lnTo>
                    <a:pt x="202" y="22"/>
                  </a:lnTo>
                  <a:lnTo>
                    <a:pt x="188" y="16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56" y="4"/>
                  </a:lnTo>
                  <a:lnTo>
                    <a:pt x="144" y="2"/>
                  </a:lnTo>
                  <a:lnTo>
                    <a:pt x="134" y="0"/>
                  </a:lnTo>
                  <a:lnTo>
                    <a:pt x="122" y="0"/>
                  </a:lnTo>
                  <a:lnTo>
                    <a:pt x="114" y="0"/>
                  </a:lnTo>
                  <a:lnTo>
                    <a:pt x="104" y="2"/>
                  </a:lnTo>
                  <a:lnTo>
                    <a:pt x="88" y="10"/>
                  </a:lnTo>
                  <a:lnTo>
                    <a:pt x="76" y="18"/>
                  </a:lnTo>
                  <a:lnTo>
                    <a:pt x="64" y="28"/>
                  </a:lnTo>
                  <a:lnTo>
                    <a:pt x="58" y="38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30" y="74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8" y="114"/>
                  </a:lnTo>
                  <a:lnTo>
                    <a:pt x="4" y="128"/>
                  </a:lnTo>
                  <a:lnTo>
                    <a:pt x="0" y="14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4" y="154"/>
                  </a:lnTo>
                  <a:lnTo>
                    <a:pt x="4" y="152"/>
                  </a:lnTo>
                  <a:lnTo>
                    <a:pt x="4" y="152"/>
                  </a:lnTo>
                  <a:lnTo>
                    <a:pt x="4" y="142"/>
                  </a:lnTo>
                  <a:lnTo>
                    <a:pt x="8" y="130"/>
                  </a:lnTo>
                  <a:lnTo>
                    <a:pt x="12" y="116"/>
                  </a:lnTo>
                  <a:lnTo>
                    <a:pt x="18" y="102"/>
                  </a:lnTo>
                  <a:lnTo>
                    <a:pt x="18" y="102"/>
                  </a:lnTo>
                  <a:lnTo>
                    <a:pt x="28" y="86"/>
                  </a:lnTo>
                  <a:lnTo>
                    <a:pt x="38" y="70"/>
                  </a:lnTo>
                  <a:lnTo>
                    <a:pt x="50" y="54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80" y="34"/>
                  </a:lnTo>
                  <a:lnTo>
                    <a:pt x="96" y="28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92" y="32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70" y="56"/>
                  </a:lnTo>
                  <a:lnTo>
                    <a:pt x="88" y="66"/>
                  </a:lnTo>
                  <a:lnTo>
                    <a:pt x="88" y="66"/>
                  </a:lnTo>
                  <a:lnTo>
                    <a:pt x="98" y="72"/>
                  </a:lnTo>
                  <a:lnTo>
                    <a:pt x="108" y="74"/>
                  </a:lnTo>
                  <a:lnTo>
                    <a:pt x="118" y="76"/>
                  </a:lnTo>
                  <a:lnTo>
                    <a:pt x="126" y="76"/>
                  </a:lnTo>
                  <a:lnTo>
                    <a:pt x="140" y="74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38" y="70"/>
                  </a:lnTo>
                  <a:lnTo>
                    <a:pt x="130" y="64"/>
                  </a:lnTo>
                  <a:lnTo>
                    <a:pt x="116" y="52"/>
                  </a:lnTo>
                  <a:lnTo>
                    <a:pt x="116" y="52"/>
                  </a:lnTo>
                  <a:lnTo>
                    <a:pt x="114" y="50"/>
                  </a:lnTo>
                  <a:lnTo>
                    <a:pt x="114" y="50"/>
                  </a:lnTo>
                  <a:lnTo>
                    <a:pt x="130" y="54"/>
                  </a:lnTo>
                  <a:lnTo>
                    <a:pt x="130" y="54"/>
                  </a:lnTo>
                  <a:lnTo>
                    <a:pt x="150" y="56"/>
                  </a:lnTo>
                  <a:lnTo>
                    <a:pt x="170" y="54"/>
                  </a:lnTo>
                  <a:lnTo>
                    <a:pt x="188" y="50"/>
                  </a:lnTo>
                  <a:lnTo>
                    <a:pt x="206" y="44"/>
                  </a:lnTo>
                  <a:lnTo>
                    <a:pt x="220" y="38"/>
                  </a:lnTo>
                  <a:lnTo>
                    <a:pt x="230" y="32"/>
                  </a:lnTo>
                  <a:lnTo>
                    <a:pt x="240" y="24"/>
                  </a:lnTo>
                  <a:lnTo>
                    <a:pt x="24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5" name="Freeform 101"/>
            <p:cNvSpPr>
              <a:spLocks/>
            </p:cNvSpPr>
            <p:nvPr/>
          </p:nvSpPr>
          <p:spPr bwMode="auto">
            <a:xfrm>
              <a:off x="7138737" y="3276600"/>
              <a:ext cx="978568" cy="914400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0"/>
                </a:cxn>
                <a:cxn ang="0">
                  <a:pos x="104" y="0"/>
                </a:cxn>
                <a:cxn ang="0">
                  <a:pos x="88" y="4"/>
                </a:cxn>
                <a:cxn ang="0">
                  <a:pos x="88" y="4"/>
                </a:cxn>
                <a:cxn ang="0">
                  <a:pos x="76" y="10"/>
                </a:cxn>
                <a:cxn ang="0">
                  <a:pos x="64" y="16"/>
                </a:cxn>
                <a:cxn ang="0">
                  <a:pos x="54" y="26"/>
                </a:cxn>
                <a:cxn ang="0">
                  <a:pos x="44" y="36"/>
                </a:cxn>
                <a:cxn ang="0">
                  <a:pos x="44" y="36"/>
                </a:cxn>
                <a:cxn ang="0">
                  <a:pos x="26" y="58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4" y="96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4" y="114"/>
                </a:cxn>
                <a:cxn ang="0">
                  <a:pos x="6" y="112"/>
                </a:cxn>
                <a:cxn ang="0">
                  <a:pos x="6" y="112"/>
                </a:cxn>
                <a:cxn ang="0">
                  <a:pos x="8" y="98"/>
                </a:cxn>
                <a:cxn ang="0">
                  <a:pos x="16" y="82"/>
                </a:cxn>
                <a:cxn ang="0">
                  <a:pos x="16" y="82"/>
                </a:cxn>
                <a:cxn ang="0">
                  <a:pos x="24" y="68"/>
                </a:cxn>
                <a:cxn ang="0">
                  <a:pos x="34" y="52"/>
                </a:cxn>
                <a:cxn ang="0">
                  <a:pos x="46" y="38"/>
                </a:cxn>
                <a:cxn ang="0">
                  <a:pos x="60" y="26"/>
                </a:cxn>
                <a:cxn ang="0">
                  <a:pos x="60" y="26"/>
                </a:cxn>
                <a:cxn ang="0">
                  <a:pos x="74" y="16"/>
                </a:cxn>
                <a:cxn ang="0">
                  <a:pos x="90" y="10"/>
                </a:cxn>
                <a:cxn ang="0">
                  <a:pos x="90" y="10"/>
                </a:cxn>
                <a:cxn ang="0">
                  <a:pos x="104" y="6"/>
                </a:cxn>
                <a:cxn ang="0">
                  <a:pos x="120" y="6"/>
                </a:cxn>
                <a:cxn ang="0">
                  <a:pos x="120" y="6"/>
                </a:cxn>
                <a:cxn ang="0">
                  <a:pos x="122" y="6"/>
                </a:cxn>
                <a:cxn ang="0">
                  <a:pos x="122" y="4"/>
                </a:cxn>
                <a:cxn ang="0">
                  <a:pos x="122" y="4"/>
                </a:cxn>
                <a:cxn ang="0">
                  <a:pos x="122" y="2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2" h="114">
                  <a:moveTo>
                    <a:pt x="120" y="2"/>
                  </a:moveTo>
                  <a:lnTo>
                    <a:pt x="120" y="2"/>
                  </a:lnTo>
                  <a:lnTo>
                    <a:pt x="112" y="0"/>
                  </a:lnTo>
                  <a:lnTo>
                    <a:pt x="104" y="0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76" y="10"/>
                  </a:lnTo>
                  <a:lnTo>
                    <a:pt x="64" y="16"/>
                  </a:lnTo>
                  <a:lnTo>
                    <a:pt x="54" y="2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26" y="58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4" y="96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4" y="114"/>
                  </a:lnTo>
                  <a:lnTo>
                    <a:pt x="6" y="112"/>
                  </a:lnTo>
                  <a:lnTo>
                    <a:pt x="6" y="112"/>
                  </a:lnTo>
                  <a:lnTo>
                    <a:pt x="8" y="98"/>
                  </a:lnTo>
                  <a:lnTo>
                    <a:pt x="16" y="82"/>
                  </a:lnTo>
                  <a:lnTo>
                    <a:pt x="16" y="82"/>
                  </a:lnTo>
                  <a:lnTo>
                    <a:pt x="24" y="68"/>
                  </a:lnTo>
                  <a:lnTo>
                    <a:pt x="34" y="52"/>
                  </a:lnTo>
                  <a:lnTo>
                    <a:pt x="46" y="38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74" y="16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104" y="6"/>
                  </a:lnTo>
                  <a:lnTo>
                    <a:pt x="120" y="6"/>
                  </a:lnTo>
                  <a:lnTo>
                    <a:pt x="120" y="6"/>
                  </a:lnTo>
                  <a:lnTo>
                    <a:pt x="122" y="6"/>
                  </a:lnTo>
                  <a:lnTo>
                    <a:pt x="122" y="4"/>
                  </a:lnTo>
                  <a:lnTo>
                    <a:pt x="122" y="4"/>
                  </a:lnTo>
                  <a:lnTo>
                    <a:pt x="122" y="2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6" name="Freeform 102"/>
            <p:cNvSpPr>
              <a:spLocks/>
            </p:cNvSpPr>
            <p:nvPr/>
          </p:nvSpPr>
          <p:spPr bwMode="auto">
            <a:xfrm>
              <a:off x="3304674" y="2490537"/>
              <a:ext cx="240632" cy="59355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24" y="64"/>
                </a:cxn>
                <a:cxn ang="0">
                  <a:pos x="18" y="58"/>
                </a:cxn>
                <a:cxn ang="0">
                  <a:pos x="12" y="50"/>
                </a:cxn>
                <a:cxn ang="0">
                  <a:pos x="8" y="42"/>
                </a:cxn>
                <a:cxn ang="0">
                  <a:pos x="8" y="42"/>
                </a:cxn>
                <a:cxn ang="0">
                  <a:pos x="6" y="32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6" y="12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8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6" y="66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74"/>
                </a:cxn>
                <a:cxn ang="0">
                  <a:pos x="30" y="74"/>
                </a:cxn>
                <a:cxn ang="0">
                  <a:pos x="30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30" h="74">
                  <a:moveTo>
                    <a:pt x="30" y="70"/>
                  </a:moveTo>
                  <a:lnTo>
                    <a:pt x="30" y="70"/>
                  </a:lnTo>
                  <a:lnTo>
                    <a:pt x="24" y="64"/>
                  </a:lnTo>
                  <a:lnTo>
                    <a:pt x="18" y="58"/>
                  </a:lnTo>
                  <a:lnTo>
                    <a:pt x="12" y="50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6" y="3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2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1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8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6" y="66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7" name="Freeform 103"/>
            <p:cNvSpPr>
              <a:spLocks/>
            </p:cNvSpPr>
            <p:nvPr/>
          </p:nvSpPr>
          <p:spPr bwMode="auto">
            <a:xfrm>
              <a:off x="8261684" y="-1070811"/>
              <a:ext cx="368968" cy="75397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0" y="10"/>
                </a:cxn>
                <a:cxn ang="0">
                  <a:pos x="40" y="24"/>
                </a:cxn>
                <a:cxn ang="0">
                  <a:pos x="40" y="32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56"/>
                </a:cxn>
                <a:cxn ang="0">
                  <a:pos x="42" y="68"/>
                </a:cxn>
                <a:cxn ang="0">
                  <a:pos x="40" y="78"/>
                </a:cxn>
                <a:cxn ang="0">
                  <a:pos x="34" y="88"/>
                </a:cxn>
                <a:cxn ang="0">
                  <a:pos x="28" y="92"/>
                </a:cxn>
                <a:cxn ang="0">
                  <a:pos x="24" y="94"/>
                </a:cxn>
                <a:cxn ang="0">
                  <a:pos x="20" y="92"/>
                </a:cxn>
                <a:cxn ang="0">
                  <a:pos x="16" y="90"/>
                </a:cxn>
                <a:cxn ang="0">
                  <a:pos x="12" y="86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66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2" y="50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0" y="50"/>
                </a:cxn>
                <a:cxn ang="0">
                  <a:pos x="12" y="56"/>
                </a:cxn>
                <a:cxn ang="0">
                  <a:pos x="14" y="58"/>
                </a:cxn>
                <a:cxn ang="0">
                  <a:pos x="18" y="58"/>
                </a:cxn>
                <a:cxn ang="0">
                  <a:pos x="18" y="58"/>
                </a:cxn>
                <a:cxn ang="0">
                  <a:pos x="14" y="50"/>
                </a:cxn>
                <a:cxn ang="0">
                  <a:pos x="14" y="4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4" y="20"/>
                </a:cxn>
                <a:cxn ang="0">
                  <a:pos x="34" y="1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94">
                  <a:moveTo>
                    <a:pt x="46" y="0"/>
                  </a:moveTo>
                  <a:lnTo>
                    <a:pt x="46" y="0"/>
                  </a:lnTo>
                  <a:lnTo>
                    <a:pt x="44" y="2"/>
                  </a:lnTo>
                  <a:lnTo>
                    <a:pt x="40" y="10"/>
                  </a:lnTo>
                  <a:lnTo>
                    <a:pt x="40" y="24"/>
                  </a:lnTo>
                  <a:lnTo>
                    <a:pt x="40" y="32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56"/>
                  </a:lnTo>
                  <a:lnTo>
                    <a:pt x="42" y="68"/>
                  </a:lnTo>
                  <a:lnTo>
                    <a:pt x="40" y="78"/>
                  </a:lnTo>
                  <a:lnTo>
                    <a:pt x="34" y="88"/>
                  </a:lnTo>
                  <a:lnTo>
                    <a:pt x="28" y="92"/>
                  </a:lnTo>
                  <a:lnTo>
                    <a:pt x="24" y="94"/>
                  </a:lnTo>
                  <a:lnTo>
                    <a:pt x="20" y="92"/>
                  </a:lnTo>
                  <a:lnTo>
                    <a:pt x="16" y="90"/>
                  </a:lnTo>
                  <a:lnTo>
                    <a:pt x="12" y="86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66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2" y="50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50"/>
                  </a:lnTo>
                  <a:lnTo>
                    <a:pt x="12" y="56"/>
                  </a:lnTo>
                  <a:lnTo>
                    <a:pt x="14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4" y="50"/>
                  </a:lnTo>
                  <a:lnTo>
                    <a:pt x="14" y="4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4" y="20"/>
                  </a:lnTo>
                  <a:lnTo>
                    <a:pt x="34" y="1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8" name="Freeform 104"/>
            <p:cNvSpPr>
              <a:spLocks/>
            </p:cNvSpPr>
            <p:nvPr/>
          </p:nvSpPr>
          <p:spPr bwMode="auto">
            <a:xfrm>
              <a:off x="8229600" y="-509337"/>
              <a:ext cx="240632" cy="577516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6" y="16"/>
                </a:cxn>
                <a:cxn ang="0">
                  <a:pos x="12" y="24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6" y="42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60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6" y="72"/>
                </a:cxn>
                <a:cxn ang="0">
                  <a:pos x="4" y="72"/>
                </a:cxn>
                <a:cxn ang="0">
                  <a:pos x="4" y="72"/>
                </a:cxn>
                <a:cxn ang="0">
                  <a:pos x="0" y="6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2" y="36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8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8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0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0" h="72">
                  <a:moveTo>
                    <a:pt x="28" y="4"/>
                  </a:moveTo>
                  <a:lnTo>
                    <a:pt x="28" y="4"/>
                  </a:lnTo>
                  <a:lnTo>
                    <a:pt x="22" y="8"/>
                  </a:lnTo>
                  <a:lnTo>
                    <a:pt x="16" y="16"/>
                  </a:lnTo>
                  <a:lnTo>
                    <a:pt x="12" y="24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6" y="4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6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6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2" y="36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9" name="Freeform 105"/>
            <p:cNvSpPr>
              <a:spLocks/>
            </p:cNvSpPr>
            <p:nvPr/>
          </p:nvSpPr>
          <p:spPr bwMode="auto">
            <a:xfrm>
              <a:off x="7042484" y="7511716"/>
              <a:ext cx="721895" cy="33688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52" y="8"/>
                </a:cxn>
                <a:cxn ang="0">
                  <a:pos x="42" y="4"/>
                </a:cxn>
                <a:cxn ang="0">
                  <a:pos x="32" y="2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4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6" y="8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30" y="6"/>
                </a:cxn>
                <a:cxn ang="0">
                  <a:pos x="40" y="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58" y="18"/>
                </a:cxn>
                <a:cxn ang="0">
                  <a:pos x="66" y="24"/>
                </a:cxn>
                <a:cxn ang="0">
                  <a:pos x="76" y="32"/>
                </a:cxn>
                <a:cxn ang="0">
                  <a:pos x="84" y="42"/>
                </a:cxn>
                <a:cxn ang="0">
                  <a:pos x="90" y="42"/>
                </a:cxn>
                <a:cxn ang="0">
                  <a:pos x="90" y="42"/>
                </a:cxn>
                <a:cxn ang="0">
                  <a:pos x="80" y="30"/>
                </a:cxn>
                <a:cxn ang="0">
                  <a:pos x="70" y="20"/>
                </a:cxn>
                <a:cxn ang="0">
                  <a:pos x="60" y="14"/>
                </a:cxn>
                <a:cxn ang="0">
                  <a:pos x="52" y="8"/>
                </a:cxn>
                <a:cxn ang="0">
                  <a:pos x="52" y="8"/>
                </a:cxn>
              </a:cxnLst>
              <a:rect l="0" t="0" r="r" b="b"/>
              <a:pathLst>
                <a:path w="90" h="42">
                  <a:moveTo>
                    <a:pt x="52" y="8"/>
                  </a:moveTo>
                  <a:lnTo>
                    <a:pt x="52" y="8"/>
                  </a:lnTo>
                  <a:lnTo>
                    <a:pt x="42" y="4"/>
                  </a:lnTo>
                  <a:lnTo>
                    <a:pt x="32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4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6" y="8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30" y="6"/>
                  </a:lnTo>
                  <a:lnTo>
                    <a:pt x="40" y="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8" y="18"/>
                  </a:lnTo>
                  <a:lnTo>
                    <a:pt x="66" y="24"/>
                  </a:lnTo>
                  <a:lnTo>
                    <a:pt x="76" y="32"/>
                  </a:lnTo>
                  <a:lnTo>
                    <a:pt x="84" y="42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80" y="30"/>
                  </a:lnTo>
                  <a:lnTo>
                    <a:pt x="70" y="20"/>
                  </a:lnTo>
                  <a:lnTo>
                    <a:pt x="60" y="14"/>
                  </a:lnTo>
                  <a:lnTo>
                    <a:pt x="52" y="8"/>
                  </a:lnTo>
                  <a:lnTo>
                    <a:pt x="5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0" name="Freeform 106"/>
            <p:cNvSpPr>
              <a:spLocks/>
            </p:cNvSpPr>
            <p:nvPr/>
          </p:nvSpPr>
          <p:spPr bwMode="auto">
            <a:xfrm>
              <a:off x="8053137" y="6821905"/>
              <a:ext cx="1058779" cy="256674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16" y="4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38" y="8"/>
                </a:cxn>
                <a:cxn ang="0">
                  <a:pos x="50" y="14"/>
                </a:cxn>
                <a:cxn ang="0">
                  <a:pos x="50" y="14"/>
                </a:cxn>
                <a:cxn ang="0">
                  <a:pos x="70" y="26"/>
                </a:cxn>
                <a:cxn ang="0">
                  <a:pos x="70" y="26"/>
                </a:cxn>
                <a:cxn ang="0">
                  <a:pos x="80" y="30"/>
                </a:cxn>
                <a:cxn ang="0">
                  <a:pos x="90" y="32"/>
                </a:cxn>
                <a:cxn ang="0">
                  <a:pos x="90" y="32"/>
                </a:cxn>
                <a:cxn ang="0">
                  <a:pos x="102" y="32"/>
                </a:cxn>
                <a:cxn ang="0">
                  <a:pos x="112" y="30"/>
                </a:cxn>
                <a:cxn ang="0">
                  <a:pos x="112" y="30"/>
                </a:cxn>
                <a:cxn ang="0">
                  <a:pos x="120" y="28"/>
                </a:cxn>
                <a:cxn ang="0">
                  <a:pos x="130" y="26"/>
                </a:cxn>
                <a:cxn ang="0">
                  <a:pos x="130" y="26"/>
                </a:cxn>
                <a:cxn ang="0">
                  <a:pos x="132" y="24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0" y="20"/>
                </a:cxn>
                <a:cxn ang="0">
                  <a:pos x="130" y="20"/>
                </a:cxn>
                <a:cxn ang="0">
                  <a:pos x="120" y="22"/>
                </a:cxn>
                <a:cxn ang="0">
                  <a:pos x="110" y="26"/>
                </a:cxn>
                <a:cxn ang="0">
                  <a:pos x="110" y="26"/>
                </a:cxn>
                <a:cxn ang="0">
                  <a:pos x="102" y="2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82" y="24"/>
                </a:cxn>
                <a:cxn ang="0">
                  <a:pos x="72" y="20"/>
                </a:cxn>
                <a:cxn ang="0">
                  <a:pos x="72" y="20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40" y="4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16" y="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8"/>
                </a:cxn>
                <a:cxn ang="0">
                  <a:pos x="4" y="8"/>
                </a:cxn>
                <a:cxn ang="0">
                  <a:pos x="4" y="8"/>
                </a:cxn>
              </a:cxnLst>
              <a:rect l="0" t="0" r="r" b="b"/>
              <a:pathLst>
                <a:path w="132" h="32">
                  <a:moveTo>
                    <a:pt x="4" y="8"/>
                  </a:moveTo>
                  <a:lnTo>
                    <a:pt x="4" y="8"/>
                  </a:lnTo>
                  <a:lnTo>
                    <a:pt x="16" y="4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38" y="8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70" y="26"/>
                  </a:lnTo>
                  <a:lnTo>
                    <a:pt x="70" y="26"/>
                  </a:lnTo>
                  <a:lnTo>
                    <a:pt x="80" y="30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102" y="32"/>
                  </a:lnTo>
                  <a:lnTo>
                    <a:pt x="112" y="30"/>
                  </a:lnTo>
                  <a:lnTo>
                    <a:pt x="112" y="30"/>
                  </a:lnTo>
                  <a:lnTo>
                    <a:pt x="120" y="28"/>
                  </a:lnTo>
                  <a:lnTo>
                    <a:pt x="130" y="26"/>
                  </a:lnTo>
                  <a:lnTo>
                    <a:pt x="130" y="26"/>
                  </a:lnTo>
                  <a:lnTo>
                    <a:pt x="132" y="24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20" y="22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02" y="2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82" y="24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40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6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1" name="Freeform 107"/>
            <p:cNvSpPr>
              <a:spLocks/>
            </p:cNvSpPr>
            <p:nvPr/>
          </p:nvSpPr>
          <p:spPr bwMode="auto">
            <a:xfrm>
              <a:off x="4636168" y="2667000"/>
              <a:ext cx="641684" cy="641684"/>
            </a:xfrm>
            <a:custGeom>
              <a:avLst/>
              <a:gdLst/>
              <a:ahLst/>
              <a:cxnLst>
                <a:cxn ang="0">
                  <a:pos x="4" y="78"/>
                </a:cxn>
                <a:cxn ang="0">
                  <a:pos x="4" y="78"/>
                </a:cxn>
                <a:cxn ang="0">
                  <a:pos x="6" y="60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20" y="32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40" y="16"/>
                </a:cxn>
                <a:cxn ang="0">
                  <a:pos x="52" y="12"/>
                </a:cxn>
                <a:cxn ang="0">
                  <a:pos x="52" y="12"/>
                </a:cxn>
                <a:cxn ang="0">
                  <a:pos x="66" y="8"/>
                </a:cxn>
                <a:cxn ang="0">
                  <a:pos x="78" y="4"/>
                </a:cxn>
                <a:cxn ang="0">
                  <a:pos x="78" y="4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64" y="4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38" y="12"/>
                </a:cxn>
                <a:cxn ang="0">
                  <a:pos x="32" y="16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6" y="30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2" y="60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0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4" y="78"/>
                </a:cxn>
                <a:cxn ang="0">
                  <a:pos x="4" y="78"/>
                </a:cxn>
              </a:cxnLst>
              <a:rect l="0" t="0" r="r" b="b"/>
              <a:pathLst>
                <a:path w="80" h="80">
                  <a:moveTo>
                    <a:pt x="4" y="78"/>
                  </a:moveTo>
                  <a:lnTo>
                    <a:pt x="4" y="78"/>
                  </a:lnTo>
                  <a:lnTo>
                    <a:pt x="6" y="60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20" y="32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40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66" y="8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64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38" y="12"/>
                  </a:lnTo>
                  <a:lnTo>
                    <a:pt x="32" y="16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6" y="30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2" y="6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4" y="80"/>
                  </a:lnTo>
                  <a:lnTo>
                    <a:pt x="4" y="78"/>
                  </a:lnTo>
                  <a:lnTo>
                    <a:pt x="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2" name="Freeform 108"/>
            <p:cNvSpPr>
              <a:spLocks/>
            </p:cNvSpPr>
            <p:nvPr/>
          </p:nvSpPr>
          <p:spPr bwMode="auto">
            <a:xfrm>
              <a:off x="673768" y="3116179"/>
              <a:ext cx="625642" cy="208547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" y="4"/>
                </a:cxn>
                <a:cxn ang="0">
                  <a:pos x="10" y="12"/>
                </a:cxn>
                <a:cxn ang="0">
                  <a:pos x="22" y="20"/>
                </a:cxn>
                <a:cxn ang="0">
                  <a:pos x="22" y="20"/>
                </a:cxn>
                <a:cxn ang="0">
                  <a:pos x="36" y="24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58" y="26"/>
                </a:cxn>
                <a:cxn ang="0">
                  <a:pos x="66" y="24"/>
                </a:cxn>
                <a:cxn ang="0">
                  <a:pos x="66" y="24"/>
                </a:cxn>
                <a:cxn ang="0">
                  <a:pos x="72" y="20"/>
                </a:cxn>
                <a:cxn ang="0">
                  <a:pos x="78" y="16"/>
                </a:cxn>
                <a:cxn ang="0">
                  <a:pos x="78" y="16"/>
                </a:cxn>
                <a:cxn ang="0">
                  <a:pos x="78" y="14"/>
                </a:cxn>
                <a:cxn ang="0">
                  <a:pos x="78" y="12"/>
                </a:cxn>
                <a:cxn ang="0">
                  <a:pos x="78" y="12"/>
                </a:cxn>
                <a:cxn ang="0">
                  <a:pos x="76" y="12"/>
                </a:cxn>
                <a:cxn ang="0">
                  <a:pos x="74" y="12"/>
                </a:cxn>
                <a:cxn ang="0">
                  <a:pos x="74" y="12"/>
                </a:cxn>
                <a:cxn ang="0">
                  <a:pos x="70" y="16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4" y="22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34" y="18"/>
                </a:cxn>
                <a:cxn ang="0">
                  <a:pos x="24" y="14"/>
                </a:cxn>
                <a:cxn ang="0">
                  <a:pos x="24" y="14"/>
                </a:cxn>
                <a:cxn ang="0">
                  <a:pos x="14" y="8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78" h="26">
                  <a:moveTo>
                    <a:pt x="2" y="4"/>
                  </a:moveTo>
                  <a:lnTo>
                    <a:pt x="2" y="4"/>
                  </a:lnTo>
                  <a:lnTo>
                    <a:pt x="10" y="1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36" y="24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8" y="26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72" y="20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6" y="12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0" y="16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34" y="18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14" y="8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3" name="Freeform 109"/>
            <p:cNvSpPr>
              <a:spLocks/>
            </p:cNvSpPr>
            <p:nvPr/>
          </p:nvSpPr>
          <p:spPr bwMode="auto">
            <a:xfrm>
              <a:off x="5694947" y="-413084"/>
              <a:ext cx="786063" cy="673768"/>
            </a:xfrm>
            <a:custGeom>
              <a:avLst/>
              <a:gdLst/>
              <a:ahLst/>
              <a:cxnLst>
                <a:cxn ang="0">
                  <a:pos x="4" y="84"/>
                </a:cxn>
                <a:cxn ang="0">
                  <a:pos x="4" y="84"/>
                </a:cxn>
                <a:cxn ang="0">
                  <a:pos x="16" y="82"/>
                </a:cxn>
                <a:cxn ang="0">
                  <a:pos x="52" y="80"/>
                </a:cxn>
                <a:cxn ang="0">
                  <a:pos x="52" y="80"/>
                </a:cxn>
                <a:cxn ang="0">
                  <a:pos x="62" y="80"/>
                </a:cxn>
                <a:cxn ang="0">
                  <a:pos x="72" y="76"/>
                </a:cxn>
                <a:cxn ang="0">
                  <a:pos x="80" y="72"/>
                </a:cxn>
                <a:cxn ang="0">
                  <a:pos x="88" y="66"/>
                </a:cxn>
                <a:cxn ang="0">
                  <a:pos x="94" y="60"/>
                </a:cxn>
                <a:cxn ang="0">
                  <a:pos x="96" y="54"/>
                </a:cxn>
                <a:cxn ang="0">
                  <a:pos x="98" y="48"/>
                </a:cxn>
                <a:cxn ang="0">
                  <a:pos x="96" y="44"/>
                </a:cxn>
                <a:cxn ang="0">
                  <a:pos x="96" y="44"/>
                </a:cxn>
                <a:cxn ang="0">
                  <a:pos x="90" y="36"/>
                </a:cxn>
                <a:cxn ang="0">
                  <a:pos x="82" y="34"/>
                </a:cxn>
                <a:cxn ang="0">
                  <a:pos x="74" y="32"/>
                </a:cxn>
                <a:cxn ang="0">
                  <a:pos x="74" y="32"/>
                </a:cxn>
                <a:cxn ang="0">
                  <a:pos x="76" y="28"/>
                </a:cxn>
                <a:cxn ang="0">
                  <a:pos x="78" y="18"/>
                </a:cxn>
                <a:cxn ang="0">
                  <a:pos x="78" y="12"/>
                </a:cxn>
                <a:cxn ang="0">
                  <a:pos x="76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2" y="2"/>
                </a:cxn>
                <a:cxn ang="0">
                  <a:pos x="34" y="4"/>
                </a:cxn>
                <a:cxn ang="0">
                  <a:pos x="24" y="10"/>
                </a:cxn>
                <a:cxn ang="0">
                  <a:pos x="16" y="20"/>
                </a:cxn>
                <a:cxn ang="0">
                  <a:pos x="10" y="32"/>
                </a:cxn>
                <a:cxn ang="0">
                  <a:pos x="4" y="50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2" y="62"/>
                </a:cxn>
                <a:cxn ang="0">
                  <a:pos x="24" y="54"/>
                </a:cxn>
                <a:cxn ang="0">
                  <a:pos x="32" y="52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4" y="52"/>
                </a:cxn>
                <a:cxn ang="0">
                  <a:pos x="24" y="58"/>
                </a:cxn>
                <a:cxn ang="0">
                  <a:pos x="14" y="68"/>
                </a:cxn>
                <a:cxn ang="0">
                  <a:pos x="8" y="76"/>
                </a:cxn>
                <a:cxn ang="0">
                  <a:pos x="4" y="84"/>
                </a:cxn>
                <a:cxn ang="0">
                  <a:pos x="4" y="84"/>
                </a:cxn>
              </a:cxnLst>
              <a:rect l="0" t="0" r="r" b="b"/>
              <a:pathLst>
                <a:path w="98" h="84">
                  <a:moveTo>
                    <a:pt x="4" y="84"/>
                  </a:moveTo>
                  <a:lnTo>
                    <a:pt x="4" y="84"/>
                  </a:lnTo>
                  <a:lnTo>
                    <a:pt x="16" y="82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62" y="80"/>
                  </a:lnTo>
                  <a:lnTo>
                    <a:pt x="72" y="76"/>
                  </a:lnTo>
                  <a:lnTo>
                    <a:pt x="80" y="72"/>
                  </a:lnTo>
                  <a:lnTo>
                    <a:pt x="88" y="66"/>
                  </a:lnTo>
                  <a:lnTo>
                    <a:pt x="94" y="60"/>
                  </a:lnTo>
                  <a:lnTo>
                    <a:pt x="96" y="54"/>
                  </a:lnTo>
                  <a:lnTo>
                    <a:pt x="98" y="48"/>
                  </a:lnTo>
                  <a:lnTo>
                    <a:pt x="96" y="44"/>
                  </a:lnTo>
                  <a:lnTo>
                    <a:pt x="96" y="44"/>
                  </a:lnTo>
                  <a:lnTo>
                    <a:pt x="90" y="36"/>
                  </a:lnTo>
                  <a:lnTo>
                    <a:pt x="82" y="34"/>
                  </a:lnTo>
                  <a:lnTo>
                    <a:pt x="74" y="32"/>
                  </a:lnTo>
                  <a:lnTo>
                    <a:pt x="74" y="32"/>
                  </a:lnTo>
                  <a:lnTo>
                    <a:pt x="76" y="28"/>
                  </a:lnTo>
                  <a:lnTo>
                    <a:pt x="78" y="18"/>
                  </a:lnTo>
                  <a:lnTo>
                    <a:pt x="78" y="12"/>
                  </a:lnTo>
                  <a:lnTo>
                    <a:pt x="76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2" y="2"/>
                  </a:lnTo>
                  <a:lnTo>
                    <a:pt x="34" y="4"/>
                  </a:lnTo>
                  <a:lnTo>
                    <a:pt x="24" y="10"/>
                  </a:lnTo>
                  <a:lnTo>
                    <a:pt x="16" y="20"/>
                  </a:lnTo>
                  <a:lnTo>
                    <a:pt x="10" y="32"/>
                  </a:lnTo>
                  <a:lnTo>
                    <a:pt x="4" y="50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2" y="62"/>
                  </a:lnTo>
                  <a:lnTo>
                    <a:pt x="24" y="54"/>
                  </a:lnTo>
                  <a:lnTo>
                    <a:pt x="32" y="52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4" y="52"/>
                  </a:lnTo>
                  <a:lnTo>
                    <a:pt x="24" y="58"/>
                  </a:lnTo>
                  <a:lnTo>
                    <a:pt x="14" y="68"/>
                  </a:lnTo>
                  <a:lnTo>
                    <a:pt x="8" y="76"/>
                  </a:lnTo>
                  <a:lnTo>
                    <a:pt x="4" y="84"/>
                  </a:lnTo>
                  <a:lnTo>
                    <a:pt x="4" y="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4" name="Freeform 110"/>
            <p:cNvSpPr>
              <a:spLocks/>
            </p:cNvSpPr>
            <p:nvPr/>
          </p:nvSpPr>
          <p:spPr bwMode="auto">
            <a:xfrm>
              <a:off x="5646821" y="276726"/>
              <a:ext cx="770021" cy="705853"/>
            </a:xfrm>
            <a:custGeom>
              <a:avLst/>
              <a:gdLst/>
              <a:ahLst/>
              <a:cxnLst>
                <a:cxn ang="0">
                  <a:pos x="92" y="16"/>
                </a:cxn>
                <a:cxn ang="0">
                  <a:pos x="92" y="16"/>
                </a:cxn>
                <a:cxn ang="0">
                  <a:pos x="96" y="24"/>
                </a:cxn>
                <a:cxn ang="0">
                  <a:pos x="96" y="30"/>
                </a:cxn>
                <a:cxn ang="0">
                  <a:pos x="92" y="36"/>
                </a:cxn>
                <a:cxn ang="0">
                  <a:pos x="88" y="42"/>
                </a:cxn>
                <a:cxn ang="0">
                  <a:pos x="82" y="46"/>
                </a:cxn>
                <a:cxn ang="0">
                  <a:pos x="76" y="50"/>
                </a:cxn>
                <a:cxn ang="0">
                  <a:pos x="70" y="50"/>
                </a:cxn>
                <a:cxn ang="0">
                  <a:pos x="66" y="50"/>
                </a:cxn>
                <a:cxn ang="0">
                  <a:pos x="66" y="50"/>
                </a:cxn>
                <a:cxn ang="0">
                  <a:pos x="68" y="54"/>
                </a:cxn>
                <a:cxn ang="0">
                  <a:pos x="68" y="64"/>
                </a:cxn>
                <a:cxn ang="0">
                  <a:pos x="68" y="70"/>
                </a:cxn>
                <a:cxn ang="0">
                  <a:pos x="66" y="74"/>
                </a:cxn>
                <a:cxn ang="0">
                  <a:pos x="60" y="80"/>
                </a:cxn>
                <a:cxn ang="0">
                  <a:pos x="54" y="84"/>
                </a:cxn>
                <a:cxn ang="0">
                  <a:pos x="54" y="84"/>
                </a:cxn>
                <a:cxn ang="0">
                  <a:pos x="44" y="86"/>
                </a:cxn>
                <a:cxn ang="0">
                  <a:pos x="38" y="88"/>
                </a:cxn>
                <a:cxn ang="0">
                  <a:pos x="32" y="86"/>
                </a:cxn>
                <a:cxn ang="0">
                  <a:pos x="28" y="84"/>
                </a:cxn>
                <a:cxn ang="0">
                  <a:pos x="24" y="80"/>
                </a:cxn>
                <a:cxn ang="0">
                  <a:pos x="22" y="74"/>
                </a:cxn>
                <a:cxn ang="0">
                  <a:pos x="18" y="62"/>
                </a:cxn>
                <a:cxn ang="0">
                  <a:pos x="16" y="48"/>
                </a:cxn>
                <a:cxn ang="0">
                  <a:pos x="14" y="36"/>
                </a:cxn>
                <a:cxn ang="0">
                  <a:pos x="8" y="24"/>
                </a:cxn>
                <a:cxn ang="0">
                  <a:pos x="4" y="2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18" y="20"/>
                </a:cxn>
                <a:cxn ang="0">
                  <a:pos x="34" y="24"/>
                </a:cxn>
                <a:cxn ang="0">
                  <a:pos x="42" y="28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46" y="30"/>
                </a:cxn>
                <a:cxn ang="0">
                  <a:pos x="40" y="22"/>
                </a:cxn>
                <a:cxn ang="0">
                  <a:pos x="34" y="18"/>
                </a:cxn>
                <a:cxn ang="0">
                  <a:pos x="26" y="14"/>
                </a:cxn>
                <a:cxn ang="0">
                  <a:pos x="18" y="12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18" y="6"/>
                </a:cxn>
                <a:cxn ang="0">
                  <a:pos x="42" y="2"/>
                </a:cxn>
                <a:cxn ang="0">
                  <a:pos x="58" y="0"/>
                </a:cxn>
                <a:cxn ang="0">
                  <a:pos x="72" y="2"/>
                </a:cxn>
                <a:cxn ang="0">
                  <a:pos x="84" y="8"/>
                </a:cxn>
                <a:cxn ang="0">
                  <a:pos x="88" y="12"/>
                </a:cxn>
                <a:cxn ang="0">
                  <a:pos x="92" y="16"/>
                </a:cxn>
                <a:cxn ang="0">
                  <a:pos x="92" y="16"/>
                </a:cxn>
              </a:cxnLst>
              <a:rect l="0" t="0" r="r" b="b"/>
              <a:pathLst>
                <a:path w="96" h="88">
                  <a:moveTo>
                    <a:pt x="92" y="16"/>
                  </a:moveTo>
                  <a:lnTo>
                    <a:pt x="92" y="16"/>
                  </a:lnTo>
                  <a:lnTo>
                    <a:pt x="96" y="24"/>
                  </a:lnTo>
                  <a:lnTo>
                    <a:pt x="96" y="30"/>
                  </a:lnTo>
                  <a:lnTo>
                    <a:pt x="92" y="36"/>
                  </a:lnTo>
                  <a:lnTo>
                    <a:pt x="88" y="42"/>
                  </a:lnTo>
                  <a:lnTo>
                    <a:pt x="82" y="46"/>
                  </a:lnTo>
                  <a:lnTo>
                    <a:pt x="76" y="50"/>
                  </a:lnTo>
                  <a:lnTo>
                    <a:pt x="70" y="50"/>
                  </a:lnTo>
                  <a:lnTo>
                    <a:pt x="66" y="50"/>
                  </a:lnTo>
                  <a:lnTo>
                    <a:pt x="66" y="50"/>
                  </a:lnTo>
                  <a:lnTo>
                    <a:pt x="68" y="54"/>
                  </a:lnTo>
                  <a:lnTo>
                    <a:pt x="68" y="64"/>
                  </a:lnTo>
                  <a:lnTo>
                    <a:pt x="68" y="70"/>
                  </a:lnTo>
                  <a:lnTo>
                    <a:pt x="66" y="74"/>
                  </a:lnTo>
                  <a:lnTo>
                    <a:pt x="60" y="80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4" y="86"/>
                  </a:lnTo>
                  <a:lnTo>
                    <a:pt x="38" y="88"/>
                  </a:lnTo>
                  <a:lnTo>
                    <a:pt x="32" y="86"/>
                  </a:lnTo>
                  <a:lnTo>
                    <a:pt x="28" y="84"/>
                  </a:lnTo>
                  <a:lnTo>
                    <a:pt x="24" y="80"/>
                  </a:lnTo>
                  <a:lnTo>
                    <a:pt x="22" y="74"/>
                  </a:lnTo>
                  <a:lnTo>
                    <a:pt x="18" y="62"/>
                  </a:lnTo>
                  <a:lnTo>
                    <a:pt x="16" y="48"/>
                  </a:lnTo>
                  <a:lnTo>
                    <a:pt x="14" y="36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8" y="20"/>
                  </a:lnTo>
                  <a:lnTo>
                    <a:pt x="34" y="24"/>
                  </a:lnTo>
                  <a:lnTo>
                    <a:pt x="42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6" y="30"/>
                  </a:lnTo>
                  <a:lnTo>
                    <a:pt x="40" y="22"/>
                  </a:lnTo>
                  <a:lnTo>
                    <a:pt x="34" y="18"/>
                  </a:lnTo>
                  <a:lnTo>
                    <a:pt x="26" y="14"/>
                  </a:lnTo>
                  <a:lnTo>
                    <a:pt x="18" y="12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18" y="6"/>
                  </a:lnTo>
                  <a:lnTo>
                    <a:pt x="42" y="2"/>
                  </a:lnTo>
                  <a:lnTo>
                    <a:pt x="58" y="0"/>
                  </a:lnTo>
                  <a:lnTo>
                    <a:pt x="72" y="2"/>
                  </a:lnTo>
                  <a:lnTo>
                    <a:pt x="84" y="8"/>
                  </a:lnTo>
                  <a:lnTo>
                    <a:pt x="88" y="12"/>
                  </a:lnTo>
                  <a:lnTo>
                    <a:pt x="92" y="16"/>
                  </a:lnTo>
                  <a:lnTo>
                    <a:pt x="9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5" name="Freeform 111"/>
            <p:cNvSpPr>
              <a:spLocks/>
            </p:cNvSpPr>
            <p:nvPr/>
          </p:nvSpPr>
          <p:spPr bwMode="auto">
            <a:xfrm>
              <a:off x="4973053" y="453189"/>
              <a:ext cx="737937" cy="689811"/>
            </a:xfrm>
            <a:custGeom>
              <a:avLst/>
              <a:gdLst/>
              <a:ahLst/>
              <a:cxnLst>
                <a:cxn ang="0">
                  <a:pos x="74" y="4"/>
                </a:cxn>
                <a:cxn ang="0">
                  <a:pos x="74" y="4"/>
                </a:cxn>
                <a:cxn ang="0">
                  <a:pos x="76" y="6"/>
                </a:cxn>
                <a:cxn ang="0">
                  <a:pos x="82" y="14"/>
                </a:cxn>
                <a:cxn ang="0">
                  <a:pos x="88" y="26"/>
                </a:cxn>
                <a:cxn ang="0">
                  <a:pos x="92" y="36"/>
                </a:cxn>
                <a:cxn ang="0">
                  <a:pos x="92" y="46"/>
                </a:cxn>
                <a:cxn ang="0">
                  <a:pos x="92" y="46"/>
                </a:cxn>
                <a:cxn ang="0">
                  <a:pos x="92" y="54"/>
                </a:cxn>
                <a:cxn ang="0">
                  <a:pos x="92" y="62"/>
                </a:cxn>
                <a:cxn ang="0">
                  <a:pos x="88" y="68"/>
                </a:cxn>
                <a:cxn ang="0">
                  <a:pos x="84" y="74"/>
                </a:cxn>
                <a:cxn ang="0">
                  <a:pos x="80" y="78"/>
                </a:cxn>
                <a:cxn ang="0">
                  <a:pos x="74" y="82"/>
                </a:cxn>
                <a:cxn ang="0">
                  <a:pos x="66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6"/>
                </a:cxn>
                <a:cxn ang="0">
                  <a:pos x="46" y="84"/>
                </a:cxn>
                <a:cxn ang="0">
                  <a:pos x="40" y="80"/>
                </a:cxn>
                <a:cxn ang="0">
                  <a:pos x="38" y="74"/>
                </a:cxn>
                <a:cxn ang="0">
                  <a:pos x="38" y="72"/>
                </a:cxn>
                <a:cxn ang="0">
                  <a:pos x="38" y="72"/>
                </a:cxn>
                <a:cxn ang="0">
                  <a:pos x="32" y="74"/>
                </a:cxn>
                <a:cxn ang="0">
                  <a:pos x="22" y="76"/>
                </a:cxn>
                <a:cxn ang="0">
                  <a:pos x="16" y="76"/>
                </a:cxn>
                <a:cxn ang="0">
                  <a:pos x="10" y="76"/>
                </a:cxn>
                <a:cxn ang="0">
                  <a:pos x="4" y="72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0" y="48"/>
                </a:cxn>
                <a:cxn ang="0">
                  <a:pos x="4" y="42"/>
                </a:cxn>
                <a:cxn ang="0">
                  <a:pos x="12" y="34"/>
                </a:cxn>
                <a:cxn ang="0">
                  <a:pos x="22" y="26"/>
                </a:cxn>
                <a:cxn ang="0">
                  <a:pos x="48" y="14"/>
                </a:cxn>
                <a:cxn ang="0">
                  <a:pos x="56" y="8"/>
                </a:cxn>
                <a:cxn ang="0">
                  <a:pos x="60" y="4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64" y="4"/>
                </a:cxn>
                <a:cxn ang="0">
                  <a:pos x="64" y="12"/>
                </a:cxn>
                <a:cxn ang="0">
                  <a:pos x="62" y="26"/>
                </a:cxn>
                <a:cxn ang="0">
                  <a:pos x="60" y="32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8" y="38"/>
                </a:cxn>
                <a:cxn ang="0">
                  <a:pos x="64" y="32"/>
                </a:cxn>
                <a:cxn ang="0">
                  <a:pos x="70" y="20"/>
                </a:cxn>
                <a:cxn ang="0">
                  <a:pos x="74" y="4"/>
                </a:cxn>
                <a:cxn ang="0">
                  <a:pos x="74" y="4"/>
                </a:cxn>
              </a:cxnLst>
              <a:rect l="0" t="0" r="r" b="b"/>
              <a:pathLst>
                <a:path w="92" h="86">
                  <a:moveTo>
                    <a:pt x="74" y="4"/>
                  </a:moveTo>
                  <a:lnTo>
                    <a:pt x="74" y="4"/>
                  </a:lnTo>
                  <a:lnTo>
                    <a:pt x="76" y="6"/>
                  </a:lnTo>
                  <a:lnTo>
                    <a:pt x="82" y="14"/>
                  </a:lnTo>
                  <a:lnTo>
                    <a:pt x="88" y="26"/>
                  </a:lnTo>
                  <a:lnTo>
                    <a:pt x="92" y="3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54"/>
                  </a:lnTo>
                  <a:lnTo>
                    <a:pt x="92" y="62"/>
                  </a:lnTo>
                  <a:lnTo>
                    <a:pt x="88" y="68"/>
                  </a:lnTo>
                  <a:lnTo>
                    <a:pt x="84" y="74"/>
                  </a:lnTo>
                  <a:lnTo>
                    <a:pt x="80" y="78"/>
                  </a:lnTo>
                  <a:lnTo>
                    <a:pt x="74" y="82"/>
                  </a:lnTo>
                  <a:lnTo>
                    <a:pt x="66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6"/>
                  </a:lnTo>
                  <a:lnTo>
                    <a:pt x="46" y="84"/>
                  </a:lnTo>
                  <a:lnTo>
                    <a:pt x="40" y="80"/>
                  </a:lnTo>
                  <a:lnTo>
                    <a:pt x="38" y="74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2" y="74"/>
                  </a:lnTo>
                  <a:lnTo>
                    <a:pt x="22" y="76"/>
                  </a:lnTo>
                  <a:lnTo>
                    <a:pt x="16" y="76"/>
                  </a:lnTo>
                  <a:lnTo>
                    <a:pt x="10" y="76"/>
                  </a:lnTo>
                  <a:lnTo>
                    <a:pt x="4" y="72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4" y="42"/>
                  </a:lnTo>
                  <a:lnTo>
                    <a:pt x="12" y="34"/>
                  </a:lnTo>
                  <a:lnTo>
                    <a:pt x="22" y="26"/>
                  </a:lnTo>
                  <a:lnTo>
                    <a:pt x="48" y="14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4" y="4"/>
                  </a:lnTo>
                  <a:lnTo>
                    <a:pt x="64" y="12"/>
                  </a:lnTo>
                  <a:lnTo>
                    <a:pt x="62" y="26"/>
                  </a:lnTo>
                  <a:lnTo>
                    <a:pt x="60" y="32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8" y="38"/>
                  </a:lnTo>
                  <a:lnTo>
                    <a:pt x="64" y="32"/>
                  </a:lnTo>
                  <a:lnTo>
                    <a:pt x="70" y="20"/>
                  </a:lnTo>
                  <a:lnTo>
                    <a:pt x="74" y="4"/>
                  </a:lnTo>
                  <a:lnTo>
                    <a:pt x="7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6" name="Freeform 112"/>
            <p:cNvSpPr>
              <a:spLocks/>
            </p:cNvSpPr>
            <p:nvPr/>
          </p:nvSpPr>
          <p:spPr bwMode="auto">
            <a:xfrm>
              <a:off x="4572000" y="36095"/>
              <a:ext cx="802105" cy="721895"/>
            </a:xfrm>
            <a:custGeom>
              <a:avLst/>
              <a:gdLst/>
              <a:ahLst/>
              <a:cxnLst>
                <a:cxn ang="0">
                  <a:pos x="98" y="40"/>
                </a:cxn>
                <a:cxn ang="0">
                  <a:pos x="98" y="40"/>
                </a:cxn>
                <a:cxn ang="0">
                  <a:pos x="94" y="48"/>
                </a:cxn>
                <a:cxn ang="0">
                  <a:pos x="80" y="64"/>
                </a:cxn>
                <a:cxn ang="0">
                  <a:pos x="70" y="72"/>
                </a:cxn>
                <a:cxn ang="0">
                  <a:pos x="58" y="80"/>
                </a:cxn>
                <a:cxn ang="0">
                  <a:pos x="48" y="88"/>
                </a:cxn>
                <a:cxn ang="0">
                  <a:pos x="34" y="90"/>
                </a:cxn>
                <a:cxn ang="0">
                  <a:pos x="34" y="90"/>
                </a:cxn>
                <a:cxn ang="0">
                  <a:pos x="24" y="90"/>
                </a:cxn>
                <a:cxn ang="0">
                  <a:pos x="14" y="88"/>
                </a:cxn>
                <a:cxn ang="0">
                  <a:pos x="6" y="84"/>
                </a:cxn>
                <a:cxn ang="0">
                  <a:pos x="2" y="78"/>
                </a:cxn>
                <a:cxn ang="0">
                  <a:pos x="0" y="70"/>
                </a:cxn>
                <a:cxn ang="0">
                  <a:pos x="2" y="62"/>
                </a:cxn>
                <a:cxn ang="0">
                  <a:pos x="6" y="54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10" y="46"/>
                </a:cxn>
                <a:cxn ang="0">
                  <a:pos x="6" y="36"/>
                </a:cxn>
                <a:cxn ang="0">
                  <a:pos x="4" y="32"/>
                </a:cxn>
                <a:cxn ang="0">
                  <a:pos x="4" y="26"/>
                </a:cxn>
                <a:cxn ang="0">
                  <a:pos x="8" y="18"/>
                </a:cxn>
                <a:cxn ang="0">
                  <a:pos x="14" y="12"/>
                </a:cxn>
                <a:cxn ang="0">
                  <a:pos x="14" y="12"/>
                </a:cxn>
                <a:cxn ang="0">
                  <a:pos x="20" y="6"/>
                </a:cxn>
                <a:cxn ang="0">
                  <a:pos x="26" y="4"/>
                </a:cxn>
                <a:cxn ang="0">
                  <a:pos x="30" y="2"/>
                </a:cxn>
                <a:cxn ang="0">
                  <a:pos x="36" y="0"/>
                </a:cxn>
                <a:cxn ang="0">
                  <a:pos x="46" y="2"/>
                </a:cxn>
                <a:cxn ang="0">
                  <a:pos x="56" y="8"/>
                </a:cxn>
                <a:cxn ang="0">
                  <a:pos x="78" y="20"/>
                </a:cxn>
                <a:cxn ang="0">
                  <a:pos x="88" y="26"/>
                </a:cxn>
                <a:cxn ang="0">
                  <a:pos x="100" y="28"/>
                </a:cxn>
                <a:cxn ang="0">
                  <a:pos x="100" y="28"/>
                </a:cxn>
                <a:cxn ang="0">
                  <a:pos x="82" y="36"/>
                </a:cxn>
                <a:cxn ang="0">
                  <a:pos x="66" y="42"/>
                </a:cxn>
                <a:cxn ang="0">
                  <a:pos x="52" y="46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62" y="48"/>
                </a:cxn>
                <a:cxn ang="0">
                  <a:pos x="78" y="46"/>
                </a:cxn>
                <a:cxn ang="0">
                  <a:pos x="98" y="40"/>
                </a:cxn>
                <a:cxn ang="0">
                  <a:pos x="98" y="40"/>
                </a:cxn>
              </a:cxnLst>
              <a:rect l="0" t="0" r="r" b="b"/>
              <a:pathLst>
                <a:path w="100" h="90">
                  <a:moveTo>
                    <a:pt x="98" y="40"/>
                  </a:moveTo>
                  <a:lnTo>
                    <a:pt x="98" y="40"/>
                  </a:lnTo>
                  <a:lnTo>
                    <a:pt x="94" y="48"/>
                  </a:lnTo>
                  <a:lnTo>
                    <a:pt x="80" y="64"/>
                  </a:lnTo>
                  <a:lnTo>
                    <a:pt x="70" y="72"/>
                  </a:lnTo>
                  <a:lnTo>
                    <a:pt x="58" y="80"/>
                  </a:lnTo>
                  <a:lnTo>
                    <a:pt x="48" y="88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24" y="90"/>
                  </a:lnTo>
                  <a:lnTo>
                    <a:pt x="14" y="88"/>
                  </a:lnTo>
                  <a:lnTo>
                    <a:pt x="6" y="84"/>
                  </a:lnTo>
                  <a:lnTo>
                    <a:pt x="2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6" y="5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0" y="46"/>
                  </a:lnTo>
                  <a:lnTo>
                    <a:pt x="6" y="36"/>
                  </a:lnTo>
                  <a:lnTo>
                    <a:pt x="4" y="32"/>
                  </a:lnTo>
                  <a:lnTo>
                    <a:pt x="4" y="26"/>
                  </a:lnTo>
                  <a:lnTo>
                    <a:pt x="8" y="18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20" y="6"/>
                  </a:lnTo>
                  <a:lnTo>
                    <a:pt x="26" y="4"/>
                  </a:lnTo>
                  <a:lnTo>
                    <a:pt x="30" y="2"/>
                  </a:lnTo>
                  <a:lnTo>
                    <a:pt x="36" y="0"/>
                  </a:lnTo>
                  <a:lnTo>
                    <a:pt x="46" y="2"/>
                  </a:lnTo>
                  <a:lnTo>
                    <a:pt x="56" y="8"/>
                  </a:lnTo>
                  <a:lnTo>
                    <a:pt x="78" y="20"/>
                  </a:lnTo>
                  <a:lnTo>
                    <a:pt x="88" y="26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82" y="36"/>
                  </a:lnTo>
                  <a:lnTo>
                    <a:pt x="66" y="42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62" y="48"/>
                  </a:lnTo>
                  <a:lnTo>
                    <a:pt x="78" y="46"/>
                  </a:lnTo>
                  <a:lnTo>
                    <a:pt x="98" y="40"/>
                  </a:lnTo>
                  <a:lnTo>
                    <a:pt x="98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7" name="Freeform 113"/>
            <p:cNvSpPr>
              <a:spLocks/>
            </p:cNvSpPr>
            <p:nvPr/>
          </p:nvSpPr>
          <p:spPr bwMode="auto">
            <a:xfrm>
              <a:off x="5053263" y="-589547"/>
              <a:ext cx="770021" cy="705853"/>
            </a:xfrm>
            <a:custGeom>
              <a:avLst/>
              <a:gdLst/>
              <a:ahLst/>
              <a:cxnLst>
                <a:cxn ang="0">
                  <a:pos x="72" y="88"/>
                </a:cxn>
                <a:cxn ang="0">
                  <a:pos x="72" y="88"/>
                </a:cxn>
                <a:cxn ang="0">
                  <a:pos x="76" y="68"/>
                </a:cxn>
                <a:cxn ang="0">
                  <a:pos x="82" y="4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94" y="24"/>
                </a:cxn>
                <a:cxn ang="0">
                  <a:pos x="96" y="18"/>
                </a:cxn>
                <a:cxn ang="0">
                  <a:pos x="94" y="12"/>
                </a:cxn>
                <a:cxn ang="0">
                  <a:pos x="92" y="8"/>
                </a:cxn>
                <a:cxn ang="0">
                  <a:pos x="88" y="4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0" y="2"/>
                </a:cxn>
                <a:cxn ang="0">
                  <a:pos x="50" y="8"/>
                </a:cxn>
                <a:cxn ang="0">
                  <a:pos x="46" y="16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38" y="18"/>
                </a:cxn>
                <a:cxn ang="0">
                  <a:pos x="26" y="18"/>
                </a:cxn>
                <a:cxn ang="0">
                  <a:pos x="20" y="20"/>
                </a:cxn>
                <a:cxn ang="0">
                  <a:pos x="14" y="22"/>
                </a:cxn>
                <a:cxn ang="0">
                  <a:pos x="8" y="26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40"/>
                </a:cxn>
                <a:cxn ang="0">
                  <a:pos x="0" y="48"/>
                </a:cxn>
                <a:cxn ang="0">
                  <a:pos x="0" y="56"/>
                </a:cxn>
                <a:cxn ang="0">
                  <a:pos x="2" y="64"/>
                </a:cxn>
                <a:cxn ang="0">
                  <a:pos x="8" y="72"/>
                </a:cxn>
                <a:cxn ang="0">
                  <a:pos x="20" y="78"/>
                </a:cxn>
                <a:cxn ang="0">
                  <a:pos x="34" y="84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52" y="86"/>
                </a:cxn>
                <a:cxn ang="0">
                  <a:pos x="48" y="80"/>
                </a:cxn>
                <a:cxn ang="0">
                  <a:pos x="46" y="70"/>
                </a:cxn>
                <a:cxn ang="0">
                  <a:pos x="46" y="62"/>
                </a:cxn>
                <a:cxn ang="0">
                  <a:pos x="48" y="56"/>
                </a:cxn>
                <a:cxn ang="0">
                  <a:pos x="48" y="56"/>
                </a:cxn>
                <a:cxn ang="0">
                  <a:pos x="54" y="68"/>
                </a:cxn>
                <a:cxn ang="0">
                  <a:pos x="62" y="78"/>
                </a:cxn>
                <a:cxn ang="0">
                  <a:pos x="72" y="88"/>
                </a:cxn>
                <a:cxn ang="0">
                  <a:pos x="72" y="88"/>
                </a:cxn>
              </a:cxnLst>
              <a:rect l="0" t="0" r="r" b="b"/>
              <a:pathLst>
                <a:path w="96" h="88">
                  <a:moveTo>
                    <a:pt x="72" y="88"/>
                  </a:moveTo>
                  <a:lnTo>
                    <a:pt x="72" y="88"/>
                  </a:lnTo>
                  <a:lnTo>
                    <a:pt x="76" y="68"/>
                  </a:lnTo>
                  <a:lnTo>
                    <a:pt x="82" y="4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4" y="24"/>
                  </a:lnTo>
                  <a:lnTo>
                    <a:pt x="96" y="18"/>
                  </a:lnTo>
                  <a:lnTo>
                    <a:pt x="94" y="12"/>
                  </a:lnTo>
                  <a:lnTo>
                    <a:pt x="92" y="8"/>
                  </a:lnTo>
                  <a:lnTo>
                    <a:pt x="88" y="4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2"/>
                  </a:lnTo>
                  <a:lnTo>
                    <a:pt x="50" y="8"/>
                  </a:lnTo>
                  <a:lnTo>
                    <a:pt x="46" y="16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38" y="18"/>
                  </a:lnTo>
                  <a:lnTo>
                    <a:pt x="26" y="18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8" y="2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40"/>
                  </a:lnTo>
                  <a:lnTo>
                    <a:pt x="0" y="48"/>
                  </a:lnTo>
                  <a:lnTo>
                    <a:pt x="0" y="56"/>
                  </a:lnTo>
                  <a:lnTo>
                    <a:pt x="2" y="64"/>
                  </a:lnTo>
                  <a:lnTo>
                    <a:pt x="8" y="72"/>
                  </a:lnTo>
                  <a:lnTo>
                    <a:pt x="20" y="78"/>
                  </a:lnTo>
                  <a:lnTo>
                    <a:pt x="34" y="84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52" y="86"/>
                  </a:lnTo>
                  <a:lnTo>
                    <a:pt x="48" y="80"/>
                  </a:lnTo>
                  <a:lnTo>
                    <a:pt x="46" y="70"/>
                  </a:lnTo>
                  <a:lnTo>
                    <a:pt x="46" y="62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54" y="68"/>
                  </a:lnTo>
                  <a:lnTo>
                    <a:pt x="62" y="78"/>
                  </a:lnTo>
                  <a:lnTo>
                    <a:pt x="72" y="88"/>
                  </a:lnTo>
                  <a:lnTo>
                    <a:pt x="72" y="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8" name="Freeform 114"/>
            <p:cNvSpPr>
              <a:spLocks/>
            </p:cNvSpPr>
            <p:nvPr/>
          </p:nvSpPr>
          <p:spPr bwMode="auto">
            <a:xfrm>
              <a:off x="5438274" y="212558"/>
              <a:ext cx="192505" cy="176463"/>
            </a:xfrm>
            <a:custGeom>
              <a:avLst/>
              <a:gdLst/>
              <a:ahLst/>
              <a:cxnLst>
                <a:cxn ang="0">
                  <a:pos x="24" y="12"/>
                </a:cxn>
                <a:cxn ang="0">
                  <a:pos x="24" y="12"/>
                </a:cxn>
                <a:cxn ang="0">
                  <a:pos x="22" y="16"/>
                </a:cxn>
                <a:cxn ang="0">
                  <a:pos x="18" y="18"/>
                </a:cxn>
                <a:cxn ang="0">
                  <a:pos x="14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6" y="20"/>
                </a:cxn>
                <a:cxn ang="0">
                  <a:pos x="2" y="18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6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22" y="4"/>
                </a:cxn>
                <a:cxn ang="0">
                  <a:pos x="24" y="6"/>
                </a:cxn>
                <a:cxn ang="0">
                  <a:pos x="24" y="12"/>
                </a:cxn>
                <a:cxn ang="0">
                  <a:pos x="24" y="12"/>
                </a:cxn>
              </a:cxnLst>
              <a:rect l="0" t="0" r="r" b="b"/>
              <a:pathLst>
                <a:path w="24" h="22">
                  <a:moveTo>
                    <a:pt x="24" y="12"/>
                  </a:moveTo>
                  <a:lnTo>
                    <a:pt x="24" y="12"/>
                  </a:lnTo>
                  <a:lnTo>
                    <a:pt x="22" y="16"/>
                  </a:lnTo>
                  <a:lnTo>
                    <a:pt x="18" y="18"/>
                  </a:lnTo>
                  <a:lnTo>
                    <a:pt x="14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6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9" name="Freeform 115"/>
            <p:cNvSpPr>
              <a:spLocks/>
            </p:cNvSpPr>
            <p:nvPr/>
          </p:nvSpPr>
          <p:spPr bwMode="auto">
            <a:xfrm>
              <a:off x="8181474" y="2570747"/>
              <a:ext cx="529389" cy="513347"/>
            </a:xfrm>
            <a:custGeom>
              <a:avLst/>
              <a:gdLst/>
              <a:ahLst/>
              <a:cxnLst>
                <a:cxn ang="0">
                  <a:pos x="36" y="64"/>
                </a:cxn>
                <a:cxn ang="0">
                  <a:pos x="36" y="64"/>
                </a:cxn>
                <a:cxn ang="0">
                  <a:pos x="44" y="52"/>
                </a:cxn>
                <a:cxn ang="0">
                  <a:pos x="52" y="40"/>
                </a:cxn>
                <a:cxn ang="0">
                  <a:pos x="62" y="30"/>
                </a:cxn>
                <a:cxn ang="0">
                  <a:pos x="62" y="30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56" y="2"/>
                </a:cxn>
                <a:cxn ang="0">
                  <a:pos x="56" y="2"/>
                </a:cxn>
                <a:cxn ang="0">
                  <a:pos x="52" y="0"/>
                </a:cxn>
                <a:cxn ang="0">
                  <a:pos x="48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2" y="6"/>
                </a:cxn>
                <a:cxn ang="0">
                  <a:pos x="24" y="2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2" y="38"/>
                </a:cxn>
                <a:cxn ang="0">
                  <a:pos x="8" y="44"/>
                </a:cxn>
                <a:cxn ang="0">
                  <a:pos x="16" y="54"/>
                </a:cxn>
                <a:cxn ang="0">
                  <a:pos x="26" y="62"/>
                </a:cxn>
                <a:cxn ang="0">
                  <a:pos x="26" y="62"/>
                </a:cxn>
                <a:cxn ang="0">
                  <a:pos x="26" y="54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6" y="64"/>
                </a:cxn>
                <a:cxn ang="0">
                  <a:pos x="36" y="64"/>
                </a:cxn>
              </a:cxnLst>
              <a:rect l="0" t="0" r="r" b="b"/>
              <a:pathLst>
                <a:path w="66" h="64">
                  <a:moveTo>
                    <a:pt x="36" y="64"/>
                  </a:moveTo>
                  <a:lnTo>
                    <a:pt x="36" y="64"/>
                  </a:lnTo>
                  <a:lnTo>
                    <a:pt x="44" y="52"/>
                  </a:lnTo>
                  <a:lnTo>
                    <a:pt x="52" y="40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24" y="2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8" y="44"/>
                  </a:lnTo>
                  <a:lnTo>
                    <a:pt x="16" y="54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6" y="54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6" y="64"/>
                  </a:lnTo>
                  <a:lnTo>
                    <a:pt x="36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0" name="Freeform 116"/>
            <p:cNvSpPr>
              <a:spLocks/>
            </p:cNvSpPr>
            <p:nvPr/>
          </p:nvSpPr>
          <p:spPr bwMode="auto">
            <a:xfrm>
              <a:off x="7844589" y="2923674"/>
              <a:ext cx="513347" cy="561474"/>
            </a:xfrm>
            <a:custGeom>
              <a:avLst/>
              <a:gdLst/>
              <a:ahLst/>
              <a:cxnLst>
                <a:cxn ang="0">
                  <a:pos x="64" y="28"/>
                </a:cxn>
                <a:cxn ang="0">
                  <a:pos x="64" y="28"/>
                </a:cxn>
                <a:cxn ang="0">
                  <a:pos x="52" y="22"/>
                </a:cxn>
                <a:cxn ang="0">
                  <a:pos x="42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18" y="0"/>
                </a:cxn>
                <a:cxn ang="0">
                  <a:pos x="12" y="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2" y="46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4" y="64"/>
                </a:cxn>
                <a:cxn ang="0">
                  <a:pos x="4" y="64"/>
                </a:cxn>
                <a:cxn ang="0">
                  <a:pos x="8" y="68"/>
                </a:cxn>
                <a:cxn ang="0">
                  <a:pos x="12" y="70"/>
                </a:cxn>
                <a:cxn ang="0">
                  <a:pos x="18" y="70"/>
                </a:cxn>
                <a:cxn ang="0">
                  <a:pos x="24" y="68"/>
                </a:cxn>
                <a:cxn ang="0">
                  <a:pos x="32" y="66"/>
                </a:cxn>
                <a:cxn ang="0">
                  <a:pos x="40" y="60"/>
                </a:cxn>
                <a:cxn ang="0">
                  <a:pos x="50" y="52"/>
                </a:cxn>
                <a:cxn ang="0">
                  <a:pos x="60" y="40"/>
                </a:cxn>
                <a:cxn ang="0">
                  <a:pos x="60" y="40"/>
                </a:cxn>
                <a:cxn ang="0">
                  <a:pos x="52" y="42"/>
                </a:cxn>
                <a:cxn ang="0">
                  <a:pos x="44" y="42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46" y="38"/>
                </a:cxn>
                <a:cxn ang="0">
                  <a:pos x="56" y="34"/>
                </a:cxn>
                <a:cxn ang="0">
                  <a:pos x="64" y="28"/>
                </a:cxn>
                <a:cxn ang="0">
                  <a:pos x="64" y="28"/>
                </a:cxn>
              </a:cxnLst>
              <a:rect l="0" t="0" r="r" b="b"/>
              <a:pathLst>
                <a:path w="64" h="70">
                  <a:moveTo>
                    <a:pt x="64" y="28"/>
                  </a:moveTo>
                  <a:lnTo>
                    <a:pt x="64" y="28"/>
                  </a:lnTo>
                  <a:lnTo>
                    <a:pt x="52" y="22"/>
                  </a:lnTo>
                  <a:lnTo>
                    <a:pt x="42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2" y="46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8" y="68"/>
                  </a:lnTo>
                  <a:lnTo>
                    <a:pt x="12" y="70"/>
                  </a:lnTo>
                  <a:lnTo>
                    <a:pt x="18" y="70"/>
                  </a:lnTo>
                  <a:lnTo>
                    <a:pt x="24" y="68"/>
                  </a:lnTo>
                  <a:lnTo>
                    <a:pt x="32" y="66"/>
                  </a:lnTo>
                  <a:lnTo>
                    <a:pt x="40" y="60"/>
                  </a:lnTo>
                  <a:lnTo>
                    <a:pt x="50" y="52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52" y="42"/>
                  </a:lnTo>
                  <a:lnTo>
                    <a:pt x="44" y="42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46" y="38"/>
                  </a:lnTo>
                  <a:lnTo>
                    <a:pt x="56" y="34"/>
                  </a:lnTo>
                  <a:lnTo>
                    <a:pt x="64" y="28"/>
                  </a:lnTo>
                  <a:lnTo>
                    <a:pt x="64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1" name="Freeform 117"/>
            <p:cNvSpPr>
              <a:spLocks/>
            </p:cNvSpPr>
            <p:nvPr/>
          </p:nvSpPr>
          <p:spPr bwMode="auto">
            <a:xfrm>
              <a:off x="8149389" y="3244516"/>
              <a:ext cx="529389" cy="529389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4" y="12"/>
                </a:cxn>
                <a:cxn ang="0">
                  <a:pos x="16" y="24"/>
                </a:cxn>
                <a:cxn ang="0">
                  <a:pos x="6" y="34"/>
                </a:cxn>
                <a:cxn ang="0">
                  <a:pos x="6" y="34"/>
                </a:cxn>
                <a:cxn ang="0">
                  <a:pos x="0" y="42"/>
                </a:cxn>
                <a:cxn ang="0">
                  <a:pos x="0" y="50"/>
                </a:cxn>
                <a:cxn ang="0">
                  <a:pos x="4" y="5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64"/>
                </a:cxn>
                <a:cxn ang="0">
                  <a:pos x="18" y="66"/>
                </a:cxn>
                <a:cxn ang="0">
                  <a:pos x="24" y="64"/>
                </a:cxn>
                <a:cxn ang="0">
                  <a:pos x="30" y="58"/>
                </a:cxn>
                <a:cxn ang="0">
                  <a:pos x="30" y="58"/>
                </a:cxn>
                <a:cxn ang="0">
                  <a:pos x="34" y="60"/>
                </a:cxn>
                <a:cxn ang="0">
                  <a:pos x="40" y="64"/>
                </a:cxn>
                <a:cxn ang="0">
                  <a:pos x="50" y="66"/>
                </a:cxn>
                <a:cxn ang="0">
                  <a:pos x="54" y="64"/>
                </a:cxn>
                <a:cxn ang="0">
                  <a:pos x="58" y="62"/>
                </a:cxn>
                <a:cxn ang="0">
                  <a:pos x="58" y="62"/>
                </a:cxn>
                <a:cxn ang="0">
                  <a:pos x="64" y="52"/>
                </a:cxn>
                <a:cxn ang="0">
                  <a:pos x="66" y="46"/>
                </a:cxn>
                <a:cxn ang="0">
                  <a:pos x="66" y="38"/>
                </a:cxn>
                <a:cxn ang="0">
                  <a:pos x="64" y="32"/>
                </a:cxn>
                <a:cxn ang="0">
                  <a:pos x="60" y="22"/>
                </a:cxn>
                <a:cxn ang="0">
                  <a:pos x="52" y="14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4" y="12"/>
                </a:cxn>
                <a:cxn ang="0">
                  <a:pos x="42" y="20"/>
                </a:cxn>
                <a:cxn ang="0">
                  <a:pos x="38" y="30"/>
                </a:cxn>
                <a:cxn ang="0">
                  <a:pos x="38" y="30"/>
                </a:cxn>
                <a:cxn ang="0">
                  <a:pos x="38" y="20"/>
                </a:cxn>
                <a:cxn ang="0">
                  <a:pos x="36" y="1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66" h="66">
                  <a:moveTo>
                    <a:pt x="32" y="0"/>
                  </a:moveTo>
                  <a:lnTo>
                    <a:pt x="32" y="0"/>
                  </a:lnTo>
                  <a:lnTo>
                    <a:pt x="24" y="12"/>
                  </a:lnTo>
                  <a:lnTo>
                    <a:pt x="16" y="24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0" y="42"/>
                  </a:lnTo>
                  <a:lnTo>
                    <a:pt x="0" y="50"/>
                  </a:lnTo>
                  <a:lnTo>
                    <a:pt x="4" y="5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64"/>
                  </a:lnTo>
                  <a:lnTo>
                    <a:pt x="18" y="66"/>
                  </a:lnTo>
                  <a:lnTo>
                    <a:pt x="24" y="64"/>
                  </a:lnTo>
                  <a:lnTo>
                    <a:pt x="30" y="58"/>
                  </a:lnTo>
                  <a:lnTo>
                    <a:pt x="30" y="58"/>
                  </a:lnTo>
                  <a:lnTo>
                    <a:pt x="34" y="60"/>
                  </a:lnTo>
                  <a:lnTo>
                    <a:pt x="40" y="64"/>
                  </a:lnTo>
                  <a:lnTo>
                    <a:pt x="50" y="66"/>
                  </a:lnTo>
                  <a:lnTo>
                    <a:pt x="54" y="64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64" y="52"/>
                  </a:lnTo>
                  <a:lnTo>
                    <a:pt x="66" y="46"/>
                  </a:lnTo>
                  <a:lnTo>
                    <a:pt x="66" y="38"/>
                  </a:lnTo>
                  <a:lnTo>
                    <a:pt x="64" y="32"/>
                  </a:lnTo>
                  <a:lnTo>
                    <a:pt x="60" y="22"/>
                  </a:lnTo>
                  <a:lnTo>
                    <a:pt x="52" y="1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4" y="12"/>
                  </a:lnTo>
                  <a:lnTo>
                    <a:pt x="42" y="20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38" y="20"/>
                  </a:lnTo>
                  <a:lnTo>
                    <a:pt x="36" y="1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2" name="Freeform 118"/>
            <p:cNvSpPr>
              <a:spLocks/>
            </p:cNvSpPr>
            <p:nvPr/>
          </p:nvSpPr>
          <p:spPr bwMode="auto">
            <a:xfrm>
              <a:off x="8518358" y="2907632"/>
              <a:ext cx="529389" cy="561474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10" y="44"/>
                </a:cxn>
                <a:cxn ang="0">
                  <a:pos x="18" y="5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28" y="68"/>
                </a:cxn>
                <a:cxn ang="0">
                  <a:pos x="32" y="70"/>
                </a:cxn>
                <a:cxn ang="0">
                  <a:pos x="40" y="70"/>
                </a:cxn>
                <a:cxn ang="0">
                  <a:pos x="48" y="68"/>
                </a:cxn>
                <a:cxn ang="0">
                  <a:pos x="54" y="62"/>
                </a:cxn>
                <a:cxn ang="0">
                  <a:pos x="54" y="62"/>
                </a:cxn>
                <a:cxn ang="0">
                  <a:pos x="58" y="52"/>
                </a:cxn>
                <a:cxn ang="0">
                  <a:pos x="58" y="46"/>
                </a:cxn>
                <a:cxn ang="0">
                  <a:pos x="54" y="38"/>
                </a:cxn>
                <a:cxn ang="0">
                  <a:pos x="54" y="38"/>
                </a:cxn>
                <a:cxn ang="0">
                  <a:pos x="62" y="28"/>
                </a:cxn>
                <a:cxn ang="0">
                  <a:pos x="66" y="20"/>
                </a:cxn>
                <a:cxn ang="0">
                  <a:pos x="66" y="14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0" y="6"/>
                </a:cxn>
                <a:cxn ang="0">
                  <a:pos x="56" y="2"/>
                </a:cxn>
                <a:cxn ang="0">
                  <a:pos x="50" y="0"/>
                </a:cxn>
                <a:cxn ang="0">
                  <a:pos x="44" y="0"/>
                </a:cxn>
                <a:cxn ang="0">
                  <a:pos x="36" y="2"/>
                </a:cxn>
                <a:cxn ang="0">
                  <a:pos x="28" y="6"/>
                </a:cxn>
                <a:cxn ang="0">
                  <a:pos x="18" y="12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4" y="22"/>
                </a:cxn>
                <a:cxn ang="0">
                  <a:pos x="22" y="2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0" y="30"/>
                </a:cxn>
                <a:cxn ang="0">
                  <a:pos x="10" y="32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66" h="70">
                  <a:moveTo>
                    <a:pt x="0" y="34"/>
                  </a:moveTo>
                  <a:lnTo>
                    <a:pt x="0" y="34"/>
                  </a:lnTo>
                  <a:lnTo>
                    <a:pt x="10" y="44"/>
                  </a:lnTo>
                  <a:lnTo>
                    <a:pt x="18" y="5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8" y="68"/>
                  </a:lnTo>
                  <a:lnTo>
                    <a:pt x="32" y="70"/>
                  </a:lnTo>
                  <a:lnTo>
                    <a:pt x="40" y="70"/>
                  </a:lnTo>
                  <a:lnTo>
                    <a:pt x="48" y="68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58" y="52"/>
                  </a:lnTo>
                  <a:lnTo>
                    <a:pt x="58" y="46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62" y="28"/>
                  </a:lnTo>
                  <a:lnTo>
                    <a:pt x="66" y="20"/>
                  </a:lnTo>
                  <a:lnTo>
                    <a:pt x="66" y="14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0" y="6"/>
                  </a:lnTo>
                  <a:lnTo>
                    <a:pt x="56" y="2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6" y="2"/>
                  </a:lnTo>
                  <a:lnTo>
                    <a:pt x="28" y="6"/>
                  </a:lnTo>
                  <a:lnTo>
                    <a:pt x="18" y="1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4" y="22"/>
                  </a:lnTo>
                  <a:lnTo>
                    <a:pt x="22" y="2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0" y="30"/>
                  </a:lnTo>
                  <a:lnTo>
                    <a:pt x="10" y="32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3" name="Freeform 119"/>
            <p:cNvSpPr>
              <a:spLocks/>
            </p:cNvSpPr>
            <p:nvPr/>
          </p:nvSpPr>
          <p:spPr bwMode="auto">
            <a:xfrm>
              <a:off x="8486274" y="2699084"/>
              <a:ext cx="545432" cy="465221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8" y="0"/>
                </a:cxn>
                <a:cxn ang="0">
                  <a:pos x="60" y="0"/>
                </a:cxn>
                <a:cxn ang="0">
                  <a:pos x="54" y="4"/>
                </a:cxn>
                <a:cxn ang="0">
                  <a:pos x="44" y="8"/>
                </a:cxn>
                <a:cxn ang="0">
                  <a:pos x="32" y="14"/>
                </a:cxn>
                <a:cxn ang="0">
                  <a:pos x="22" y="26"/>
                </a:cxn>
                <a:cxn ang="0">
                  <a:pos x="10" y="40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6" y="50"/>
                </a:cxn>
                <a:cxn ang="0">
                  <a:pos x="22" y="34"/>
                </a:cxn>
                <a:cxn ang="0">
                  <a:pos x="42" y="14"/>
                </a:cxn>
                <a:cxn ang="0">
                  <a:pos x="56" y="6"/>
                </a:cxn>
                <a:cxn ang="0">
                  <a:pos x="68" y="0"/>
                </a:cxn>
                <a:cxn ang="0">
                  <a:pos x="68" y="0"/>
                </a:cxn>
              </a:cxnLst>
              <a:rect l="0" t="0" r="r" b="b"/>
              <a:pathLst>
                <a:path w="68" h="58">
                  <a:moveTo>
                    <a:pt x="68" y="0"/>
                  </a:moveTo>
                  <a:lnTo>
                    <a:pt x="68" y="0"/>
                  </a:lnTo>
                  <a:lnTo>
                    <a:pt x="60" y="0"/>
                  </a:lnTo>
                  <a:lnTo>
                    <a:pt x="54" y="4"/>
                  </a:lnTo>
                  <a:lnTo>
                    <a:pt x="44" y="8"/>
                  </a:lnTo>
                  <a:lnTo>
                    <a:pt x="32" y="14"/>
                  </a:lnTo>
                  <a:lnTo>
                    <a:pt x="22" y="26"/>
                  </a:lnTo>
                  <a:lnTo>
                    <a:pt x="10" y="40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6" y="50"/>
                  </a:lnTo>
                  <a:lnTo>
                    <a:pt x="22" y="34"/>
                  </a:lnTo>
                  <a:lnTo>
                    <a:pt x="42" y="14"/>
                  </a:lnTo>
                  <a:lnTo>
                    <a:pt x="56" y="6"/>
                  </a:lnTo>
                  <a:lnTo>
                    <a:pt x="68" y="0"/>
                  </a:lnTo>
                  <a:lnTo>
                    <a:pt x="6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4" name="Freeform 120"/>
            <p:cNvSpPr>
              <a:spLocks/>
            </p:cNvSpPr>
            <p:nvPr/>
          </p:nvSpPr>
          <p:spPr bwMode="auto">
            <a:xfrm>
              <a:off x="8454189" y="3180347"/>
              <a:ext cx="352926" cy="625642"/>
            </a:xfrm>
            <a:custGeom>
              <a:avLst/>
              <a:gdLst/>
              <a:ahLst/>
              <a:cxnLst>
                <a:cxn ang="0">
                  <a:pos x="44" y="78"/>
                </a:cxn>
                <a:cxn ang="0">
                  <a:pos x="44" y="78"/>
                </a:cxn>
                <a:cxn ang="0">
                  <a:pos x="44" y="70"/>
                </a:cxn>
                <a:cxn ang="0">
                  <a:pos x="44" y="62"/>
                </a:cxn>
                <a:cxn ang="0">
                  <a:pos x="40" y="50"/>
                </a:cxn>
                <a:cxn ang="0">
                  <a:pos x="36" y="38"/>
                </a:cxn>
                <a:cxn ang="0">
                  <a:pos x="28" y="26"/>
                </a:cxn>
                <a:cxn ang="0">
                  <a:pos x="16" y="1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6"/>
                </a:cxn>
                <a:cxn ang="0">
                  <a:pos x="18" y="20"/>
                </a:cxn>
                <a:cxn ang="0">
                  <a:pos x="26" y="32"/>
                </a:cxn>
                <a:cxn ang="0">
                  <a:pos x="34" y="44"/>
                </a:cxn>
                <a:cxn ang="0">
                  <a:pos x="40" y="60"/>
                </a:cxn>
                <a:cxn ang="0">
                  <a:pos x="44" y="78"/>
                </a:cxn>
                <a:cxn ang="0">
                  <a:pos x="44" y="78"/>
                </a:cxn>
              </a:cxnLst>
              <a:rect l="0" t="0" r="r" b="b"/>
              <a:pathLst>
                <a:path w="44" h="78">
                  <a:moveTo>
                    <a:pt x="44" y="78"/>
                  </a:moveTo>
                  <a:lnTo>
                    <a:pt x="44" y="78"/>
                  </a:lnTo>
                  <a:lnTo>
                    <a:pt x="44" y="70"/>
                  </a:lnTo>
                  <a:lnTo>
                    <a:pt x="44" y="62"/>
                  </a:lnTo>
                  <a:lnTo>
                    <a:pt x="40" y="50"/>
                  </a:lnTo>
                  <a:lnTo>
                    <a:pt x="36" y="38"/>
                  </a:lnTo>
                  <a:lnTo>
                    <a:pt x="28" y="26"/>
                  </a:lnTo>
                  <a:lnTo>
                    <a:pt x="16" y="12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6"/>
                  </a:lnTo>
                  <a:lnTo>
                    <a:pt x="18" y="20"/>
                  </a:lnTo>
                  <a:lnTo>
                    <a:pt x="26" y="32"/>
                  </a:lnTo>
                  <a:lnTo>
                    <a:pt x="34" y="44"/>
                  </a:lnTo>
                  <a:lnTo>
                    <a:pt x="40" y="60"/>
                  </a:lnTo>
                  <a:lnTo>
                    <a:pt x="44" y="78"/>
                  </a:lnTo>
                  <a:lnTo>
                    <a:pt x="4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5" name="Freeform 121"/>
            <p:cNvSpPr>
              <a:spLocks/>
            </p:cNvSpPr>
            <p:nvPr/>
          </p:nvSpPr>
          <p:spPr bwMode="auto">
            <a:xfrm>
              <a:off x="7828547" y="3164305"/>
              <a:ext cx="593558" cy="513347"/>
            </a:xfrm>
            <a:custGeom>
              <a:avLst/>
              <a:gdLst/>
              <a:ahLst/>
              <a:cxnLst>
                <a:cxn ang="0">
                  <a:pos x="0" y="64"/>
                </a:cxn>
                <a:cxn ang="0">
                  <a:pos x="0" y="64"/>
                </a:cxn>
                <a:cxn ang="0">
                  <a:pos x="8" y="62"/>
                </a:cxn>
                <a:cxn ang="0">
                  <a:pos x="16" y="58"/>
                </a:cxn>
                <a:cxn ang="0">
                  <a:pos x="26" y="52"/>
                </a:cxn>
                <a:cxn ang="0">
                  <a:pos x="38" y="44"/>
                </a:cxn>
                <a:cxn ang="0">
                  <a:pos x="50" y="34"/>
                </a:cxn>
                <a:cxn ang="0">
                  <a:pos x="62" y="20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6" y="8"/>
                </a:cxn>
                <a:cxn ang="0">
                  <a:pos x="50" y="28"/>
                </a:cxn>
                <a:cxn ang="0">
                  <a:pos x="26" y="48"/>
                </a:cxn>
                <a:cxn ang="0">
                  <a:pos x="14" y="58"/>
                </a:cxn>
                <a:cxn ang="0">
                  <a:pos x="0" y="64"/>
                </a:cxn>
                <a:cxn ang="0">
                  <a:pos x="0" y="64"/>
                </a:cxn>
              </a:cxnLst>
              <a:rect l="0" t="0" r="r" b="b"/>
              <a:pathLst>
                <a:path w="74" h="64">
                  <a:moveTo>
                    <a:pt x="0" y="64"/>
                  </a:moveTo>
                  <a:lnTo>
                    <a:pt x="0" y="64"/>
                  </a:lnTo>
                  <a:lnTo>
                    <a:pt x="8" y="62"/>
                  </a:lnTo>
                  <a:lnTo>
                    <a:pt x="16" y="58"/>
                  </a:lnTo>
                  <a:lnTo>
                    <a:pt x="26" y="52"/>
                  </a:lnTo>
                  <a:lnTo>
                    <a:pt x="38" y="44"/>
                  </a:lnTo>
                  <a:lnTo>
                    <a:pt x="50" y="34"/>
                  </a:lnTo>
                  <a:lnTo>
                    <a:pt x="62" y="2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6" y="8"/>
                  </a:lnTo>
                  <a:lnTo>
                    <a:pt x="50" y="28"/>
                  </a:lnTo>
                  <a:lnTo>
                    <a:pt x="26" y="48"/>
                  </a:lnTo>
                  <a:lnTo>
                    <a:pt x="14" y="58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6" name="Freeform 122"/>
            <p:cNvSpPr>
              <a:spLocks/>
            </p:cNvSpPr>
            <p:nvPr/>
          </p:nvSpPr>
          <p:spPr bwMode="auto">
            <a:xfrm>
              <a:off x="8005011" y="2650958"/>
              <a:ext cx="417095" cy="5133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2" y="14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46"/>
                </a:cxn>
                <a:cxn ang="0">
                  <a:pos x="36" y="54"/>
                </a:cxn>
                <a:cxn ang="0">
                  <a:pos x="52" y="64"/>
                </a:cxn>
                <a:cxn ang="0">
                  <a:pos x="52" y="64"/>
                </a:cxn>
                <a:cxn ang="0">
                  <a:pos x="46" y="58"/>
                </a:cxn>
                <a:cxn ang="0">
                  <a:pos x="30" y="44"/>
                </a:cxn>
                <a:cxn ang="0">
                  <a:pos x="14" y="24"/>
                </a:cxn>
                <a:cxn ang="0">
                  <a:pos x="6" y="1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2" h="64"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2" y="14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46"/>
                  </a:lnTo>
                  <a:lnTo>
                    <a:pt x="36" y="5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46" y="58"/>
                  </a:lnTo>
                  <a:lnTo>
                    <a:pt x="30" y="44"/>
                  </a:lnTo>
                  <a:lnTo>
                    <a:pt x="14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7" name="Freeform 123"/>
            <p:cNvSpPr>
              <a:spLocks/>
            </p:cNvSpPr>
            <p:nvPr/>
          </p:nvSpPr>
          <p:spPr bwMode="auto">
            <a:xfrm>
              <a:off x="8390021" y="310013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2" y="14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8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8" name="Freeform 124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9" name="Freeform 125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0" name="Freeform 126"/>
            <p:cNvSpPr>
              <a:spLocks/>
            </p:cNvSpPr>
            <p:nvPr/>
          </p:nvSpPr>
          <p:spPr bwMode="auto">
            <a:xfrm>
              <a:off x="8470232" y="-1295400"/>
              <a:ext cx="433137" cy="866274"/>
            </a:xfrm>
            <a:custGeom>
              <a:avLst/>
              <a:gdLst/>
              <a:ahLst/>
              <a:cxnLst>
                <a:cxn ang="0">
                  <a:pos x="54" y="108"/>
                </a:cxn>
                <a:cxn ang="0">
                  <a:pos x="54" y="108"/>
                </a:cxn>
                <a:cxn ang="0">
                  <a:pos x="54" y="92"/>
                </a:cxn>
                <a:cxn ang="0">
                  <a:pos x="54" y="76"/>
                </a:cxn>
                <a:cxn ang="0">
                  <a:pos x="50" y="60"/>
                </a:cxn>
                <a:cxn ang="0">
                  <a:pos x="46" y="46"/>
                </a:cxn>
                <a:cxn ang="0">
                  <a:pos x="38" y="34"/>
                </a:cxn>
                <a:cxn ang="0">
                  <a:pos x="30" y="22"/>
                </a:cxn>
                <a:cxn ang="0">
                  <a:pos x="22" y="10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18" y="12"/>
                </a:cxn>
                <a:cxn ang="0">
                  <a:pos x="24" y="20"/>
                </a:cxn>
                <a:cxn ang="0">
                  <a:pos x="36" y="36"/>
                </a:cxn>
                <a:cxn ang="0">
                  <a:pos x="44" y="54"/>
                </a:cxn>
                <a:cxn ang="0">
                  <a:pos x="50" y="70"/>
                </a:cxn>
                <a:cxn ang="0">
                  <a:pos x="52" y="86"/>
                </a:cxn>
                <a:cxn ang="0">
                  <a:pos x="54" y="98"/>
                </a:cxn>
                <a:cxn ang="0">
                  <a:pos x="54" y="108"/>
                </a:cxn>
                <a:cxn ang="0">
                  <a:pos x="54" y="108"/>
                </a:cxn>
              </a:cxnLst>
              <a:rect l="0" t="0" r="r" b="b"/>
              <a:pathLst>
                <a:path w="54" h="108">
                  <a:moveTo>
                    <a:pt x="54" y="108"/>
                  </a:moveTo>
                  <a:lnTo>
                    <a:pt x="54" y="108"/>
                  </a:lnTo>
                  <a:lnTo>
                    <a:pt x="54" y="92"/>
                  </a:lnTo>
                  <a:lnTo>
                    <a:pt x="54" y="76"/>
                  </a:lnTo>
                  <a:lnTo>
                    <a:pt x="50" y="60"/>
                  </a:lnTo>
                  <a:lnTo>
                    <a:pt x="46" y="46"/>
                  </a:lnTo>
                  <a:lnTo>
                    <a:pt x="38" y="34"/>
                  </a:lnTo>
                  <a:lnTo>
                    <a:pt x="30" y="22"/>
                  </a:lnTo>
                  <a:lnTo>
                    <a:pt x="22" y="1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8" y="6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4" y="20"/>
                  </a:lnTo>
                  <a:lnTo>
                    <a:pt x="36" y="36"/>
                  </a:lnTo>
                  <a:lnTo>
                    <a:pt x="44" y="54"/>
                  </a:lnTo>
                  <a:lnTo>
                    <a:pt x="50" y="70"/>
                  </a:lnTo>
                  <a:lnTo>
                    <a:pt x="52" y="86"/>
                  </a:lnTo>
                  <a:lnTo>
                    <a:pt x="54" y="98"/>
                  </a:lnTo>
                  <a:lnTo>
                    <a:pt x="54" y="108"/>
                  </a:lnTo>
                  <a:lnTo>
                    <a:pt x="54" y="10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1" name="Freeform 127"/>
            <p:cNvSpPr>
              <a:spLocks/>
            </p:cNvSpPr>
            <p:nvPr/>
          </p:nvSpPr>
          <p:spPr bwMode="auto">
            <a:xfrm>
              <a:off x="2614863" y="-1295400"/>
              <a:ext cx="4668253" cy="1684421"/>
            </a:xfrm>
            <a:custGeom>
              <a:avLst/>
              <a:gdLst/>
              <a:ahLst/>
              <a:cxnLst>
                <a:cxn ang="0">
                  <a:pos x="116" y="88"/>
                </a:cxn>
                <a:cxn ang="0">
                  <a:pos x="126" y="118"/>
                </a:cxn>
                <a:cxn ang="0">
                  <a:pos x="120" y="156"/>
                </a:cxn>
                <a:cxn ang="0">
                  <a:pos x="102" y="188"/>
                </a:cxn>
                <a:cxn ang="0">
                  <a:pos x="64" y="206"/>
                </a:cxn>
                <a:cxn ang="0">
                  <a:pos x="26" y="192"/>
                </a:cxn>
                <a:cxn ang="0">
                  <a:pos x="8" y="168"/>
                </a:cxn>
                <a:cxn ang="0">
                  <a:pos x="10" y="138"/>
                </a:cxn>
                <a:cxn ang="0">
                  <a:pos x="20" y="126"/>
                </a:cxn>
                <a:cxn ang="0">
                  <a:pos x="42" y="124"/>
                </a:cxn>
                <a:cxn ang="0">
                  <a:pos x="70" y="134"/>
                </a:cxn>
                <a:cxn ang="0">
                  <a:pos x="82" y="154"/>
                </a:cxn>
                <a:cxn ang="0">
                  <a:pos x="82" y="168"/>
                </a:cxn>
                <a:cxn ang="0">
                  <a:pos x="70" y="172"/>
                </a:cxn>
                <a:cxn ang="0">
                  <a:pos x="52" y="164"/>
                </a:cxn>
                <a:cxn ang="0">
                  <a:pos x="50" y="144"/>
                </a:cxn>
                <a:cxn ang="0">
                  <a:pos x="50" y="142"/>
                </a:cxn>
                <a:cxn ang="0">
                  <a:pos x="50" y="170"/>
                </a:cxn>
                <a:cxn ang="0">
                  <a:pos x="58" y="178"/>
                </a:cxn>
                <a:cxn ang="0">
                  <a:pos x="76" y="176"/>
                </a:cxn>
                <a:cxn ang="0">
                  <a:pos x="86" y="168"/>
                </a:cxn>
                <a:cxn ang="0">
                  <a:pos x="88" y="152"/>
                </a:cxn>
                <a:cxn ang="0">
                  <a:pos x="78" y="136"/>
                </a:cxn>
                <a:cxn ang="0">
                  <a:pos x="58" y="122"/>
                </a:cxn>
                <a:cxn ang="0">
                  <a:pos x="24" y="118"/>
                </a:cxn>
                <a:cxn ang="0">
                  <a:pos x="0" y="144"/>
                </a:cxn>
                <a:cxn ang="0">
                  <a:pos x="0" y="160"/>
                </a:cxn>
                <a:cxn ang="0">
                  <a:pos x="24" y="198"/>
                </a:cxn>
                <a:cxn ang="0">
                  <a:pos x="52" y="210"/>
                </a:cxn>
                <a:cxn ang="0">
                  <a:pos x="80" y="206"/>
                </a:cxn>
                <a:cxn ang="0">
                  <a:pos x="120" y="170"/>
                </a:cxn>
                <a:cxn ang="0">
                  <a:pos x="132" y="142"/>
                </a:cxn>
                <a:cxn ang="0">
                  <a:pos x="134" y="104"/>
                </a:cxn>
                <a:cxn ang="0">
                  <a:pos x="120" y="74"/>
                </a:cxn>
                <a:cxn ang="0">
                  <a:pos x="180" y="102"/>
                </a:cxn>
                <a:cxn ang="0">
                  <a:pos x="262" y="114"/>
                </a:cxn>
                <a:cxn ang="0">
                  <a:pos x="316" y="106"/>
                </a:cxn>
                <a:cxn ang="0">
                  <a:pos x="370" y="86"/>
                </a:cxn>
                <a:cxn ang="0">
                  <a:pos x="398" y="68"/>
                </a:cxn>
                <a:cxn ang="0">
                  <a:pos x="426" y="40"/>
                </a:cxn>
                <a:cxn ang="0">
                  <a:pos x="464" y="52"/>
                </a:cxn>
                <a:cxn ang="0">
                  <a:pos x="490" y="48"/>
                </a:cxn>
                <a:cxn ang="0">
                  <a:pos x="542" y="22"/>
                </a:cxn>
                <a:cxn ang="0">
                  <a:pos x="568" y="0"/>
                </a:cxn>
                <a:cxn ang="0">
                  <a:pos x="510" y="30"/>
                </a:cxn>
                <a:cxn ang="0">
                  <a:pos x="482" y="42"/>
                </a:cxn>
                <a:cxn ang="0">
                  <a:pos x="452" y="42"/>
                </a:cxn>
                <a:cxn ang="0">
                  <a:pos x="432" y="32"/>
                </a:cxn>
                <a:cxn ang="0">
                  <a:pos x="438" y="0"/>
                </a:cxn>
                <a:cxn ang="0">
                  <a:pos x="406" y="46"/>
                </a:cxn>
                <a:cxn ang="0">
                  <a:pos x="344" y="86"/>
                </a:cxn>
                <a:cxn ang="0">
                  <a:pos x="272" y="100"/>
                </a:cxn>
                <a:cxn ang="0">
                  <a:pos x="200" y="94"/>
                </a:cxn>
                <a:cxn ang="0">
                  <a:pos x="138" y="74"/>
                </a:cxn>
                <a:cxn ang="0">
                  <a:pos x="108" y="56"/>
                </a:cxn>
                <a:cxn ang="0">
                  <a:pos x="106" y="56"/>
                </a:cxn>
                <a:cxn ang="0">
                  <a:pos x="40" y="0"/>
                </a:cxn>
                <a:cxn ang="0">
                  <a:pos x="40" y="16"/>
                </a:cxn>
                <a:cxn ang="0">
                  <a:pos x="98" y="62"/>
                </a:cxn>
              </a:cxnLst>
              <a:rect l="0" t="0" r="r" b="b"/>
              <a:pathLst>
                <a:path w="582" h="210">
                  <a:moveTo>
                    <a:pt x="98" y="62"/>
                  </a:moveTo>
                  <a:lnTo>
                    <a:pt x="98" y="62"/>
                  </a:lnTo>
                  <a:lnTo>
                    <a:pt x="116" y="88"/>
                  </a:lnTo>
                  <a:lnTo>
                    <a:pt x="122" y="104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6" y="128"/>
                  </a:lnTo>
                  <a:lnTo>
                    <a:pt x="126" y="138"/>
                  </a:lnTo>
                  <a:lnTo>
                    <a:pt x="120" y="156"/>
                  </a:lnTo>
                  <a:lnTo>
                    <a:pt x="112" y="172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90" y="198"/>
                  </a:lnTo>
                  <a:lnTo>
                    <a:pt x="76" y="204"/>
                  </a:lnTo>
                  <a:lnTo>
                    <a:pt x="64" y="206"/>
                  </a:lnTo>
                  <a:lnTo>
                    <a:pt x="50" y="204"/>
                  </a:lnTo>
                  <a:lnTo>
                    <a:pt x="38" y="200"/>
                  </a:lnTo>
                  <a:lnTo>
                    <a:pt x="26" y="192"/>
                  </a:lnTo>
                  <a:lnTo>
                    <a:pt x="16" y="182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6" y="158"/>
                  </a:lnTo>
                  <a:lnTo>
                    <a:pt x="6" y="148"/>
                  </a:lnTo>
                  <a:lnTo>
                    <a:pt x="10" y="138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20" y="126"/>
                  </a:lnTo>
                  <a:lnTo>
                    <a:pt x="26" y="122"/>
                  </a:lnTo>
                  <a:lnTo>
                    <a:pt x="34" y="122"/>
                  </a:lnTo>
                  <a:lnTo>
                    <a:pt x="42" y="124"/>
                  </a:lnTo>
                  <a:lnTo>
                    <a:pt x="58" y="128"/>
                  </a:lnTo>
                  <a:lnTo>
                    <a:pt x="70" y="134"/>
                  </a:lnTo>
                  <a:lnTo>
                    <a:pt x="70" y="134"/>
                  </a:lnTo>
                  <a:lnTo>
                    <a:pt x="76" y="140"/>
                  </a:lnTo>
                  <a:lnTo>
                    <a:pt x="80" y="146"/>
                  </a:lnTo>
                  <a:lnTo>
                    <a:pt x="82" y="154"/>
                  </a:lnTo>
                  <a:lnTo>
                    <a:pt x="82" y="162"/>
                  </a:lnTo>
                  <a:lnTo>
                    <a:pt x="82" y="162"/>
                  </a:lnTo>
                  <a:lnTo>
                    <a:pt x="82" y="168"/>
                  </a:lnTo>
                  <a:lnTo>
                    <a:pt x="78" y="170"/>
                  </a:lnTo>
                  <a:lnTo>
                    <a:pt x="74" y="172"/>
                  </a:lnTo>
                  <a:lnTo>
                    <a:pt x="70" y="172"/>
                  </a:lnTo>
                  <a:lnTo>
                    <a:pt x="60" y="170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0" y="158"/>
                  </a:lnTo>
                  <a:lnTo>
                    <a:pt x="50" y="152"/>
                  </a:lnTo>
                  <a:lnTo>
                    <a:pt x="50" y="144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50" y="142"/>
                  </a:lnTo>
                  <a:lnTo>
                    <a:pt x="48" y="152"/>
                  </a:lnTo>
                  <a:lnTo>
                    <a:pt x="48" y="164"/>
                  </a:lnTo>
                  <a:lnTo>
                    <a:pt x="50" y="170"/>
                  </a:lnTo>
                  <a:lnTo>
                    <a:pt x="54" y="174"/>
                  </a:lnTo>
                  <a:lnTo>
                    <a:pt x="54" y="174"/>
                  </a:lnTo>
                  <a:lnTo>
                    <a:pt x="58" y="178"/>
                  </a:lnTo>
                  <a:lnTo>
                    <a:pt x="64" y="178"/>
                  </a:lnTo>
                  <a:lnTo>
                    <a:pt x="70" y="178"/>
                  </a:lnTo>
                  <a:lnTo>
                    <a:pt x="76" y="176"/>
                  </a:lnTo>
                  <a:lnTo>
                    <a:pt x="76" y="176"/>
                  </a:lnTo>
                  <a:lnTo>
                    <a:pt x="82" y="174"/>
                  </a:lnTo>
                  <a:lnTo>
                    <a:pt x="86" y="168"/>
                  </a:lnTo>
                  <a:lnTo>
                    <a:pt x="88" y="164"/>
                  </a:lnTo>
                  <a:lnTo>
                    <a:pt x="88" y="158"/>
                  </a:lnTo>
                  <a:lnTo>
                    <a:pt x="88" y="152"/>
                  </a:lnTo>
                  <a:lnTo>
                    <a:pt x="86" y="146"/>
                  </a:lnTo>
                  <a:lnTo>
                    <a:pt x="84" y="142"/>
                  </a:lnTo>
                  <a:lnTo>
                    <a:pt x="78" y="136"/>
                  </a:lnTo>
                  <a:lnTo>
                    <a:pt x="78" y="136"/>
                  </a:lnTo>
                  <a:lnTo>
                    <a:pt x="68" y="128"/>
                  </a:lnTo>
                  <a:lnTo>
                    <a:pt x="58" y="122"/>
                  </a:lnTo>
                  <a:lnTo>
                    <a:pt x="46" y="118"/>
                  </a:lnTo>
                  <a:lnTo>
                    <a:pt x="34" y="118"/>
                  </a:lnTo>
                  <a:lnTo>
                    <a:pt x="24" y="118"/>
                  </a:lnTo>
                  <a:lnTo>
                    <a:pt x="14" y="124"/>
                  </a:lnTo>
                  <a:lnTo>
                    <a:pt x="6" y="132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52"/>
                  </a:lnTo>
                  <a:lnTo>
                    <a:pt x="0" y="160"/>
                  </a:lnTo>
                  <a:lnTo>
                    <a:pt x="6" y="174"/>
                  </a:lnTo>
                  <a:lnTo>
                    <a:pt x="14" y="18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38" y="206"/>
                  </a:lnTo>
                  <a:lnTo>
                    <a:pt x="52" y="210"/>
                  </a:lnTo>
                  <a:lnTo>
                    <a:pt x="66" y="210"/>
                  </a:lnTo>
                  <a:lnTo>
                    <a:pt x="80" y="206"/>
                  </a:lnTo>
                  <a:lnTo>
                    <a:pt x="80" y="206"/>
                  </a:lnTo>
                  <a:lnTo>
                    <a:pt x="96" y="198"/>
                  </a:lnTo>
                  <a:lnTo>
                    <a:pt x="108" y="186"/>
                  </a:lnTo>
                  <a:lnTo>
                    <a:pt x="120" y="170"/>
                  </a:lnTo>
                  <a:lnTo>
                    <a:pt x="128" y="154"/>
                  </a:lnTo>
                  <a:lnTo>
                    <a:pt x="128" y="154"/>
                  </a:lnTo>
                  <a:lnTo>
                    <a:pt x="132" y="142"/>
                  </a:lnTo>
                  <a:lnTo>
                    <a:pt x="136" y="128"/>
                  </a:lnTo>
                  <a:lnTo>
                    <a:pt x="136" y="116"/>
                  </a:lnTo>
                  <a:lnTo>
                    <a:pt x="134" y="104"/>
                  </a:lnTo>
                  <a:lnTo>
                    <a:pt x="134" y="104"/>
                  </a:lnTo>
                  <a:lnTo>
                    <a:pt x="128" y="90"/>
                  </a:lnTo>
                  <a:lnTo>
                    <a:pt x="120" y="74"/>
                  </a:lnTo>
                  <a:lnTo>
                    <a:pt x="120" y="74"/>
                  </a:lnTo>
                  <a:lnTo>
                    <a:pt x="148" y="90"/>
                  </a:lnTo>
                  <a:lnTo>
                    <a:pt x="180" y="102"/>
                  </a:lnTo>
                  <a:lnTo>
                    <a:pt x="212" y="110"/>
                  </a:lnTo>
                  <a:lnTo>
                    <a:pt x="246" y="114"/>
                  </a:lnTo>
                  <a:lnTo>
                    <a:pt x="262" y="114"/>
                  </a:lnTo>
                  <a:lnTo>
                    <a:pt x="280" y="112"/>
                  </a:lnTo>
                  <a:lnTo>
                    <a:pt x="298" y="110"/>
                  </a:lnTo>
                  <a:lnTo>
                    <a:pt x="316" y="106"/>
                  </a:lnTo>
                  <a:lnTo>
                    <a:pt x="332" y="102"/>
                  </a:lnTo>
                  <a:lnTo>
                    <a:pt x="352" y="94"/>
                  </a:lnTo>
                  <a:lnTo>
                    <a:pt x="370" y="86"/>
                  </a:lnTo>
                  <a:lnTo>
                    <a:pt x="388" y="76"/>
                  </a:lnTo>
                  <a:lnTo>
                    <a:pt x="388" y="76"/>
                  </a:lnTo>
                  <a:lnTo>
                    <a:pt x="398" y="68"/>
                  </a:lnTo>
                  <a:lnTo>
                    <a:pt x="408" y="58"/>
                  </a:lnTo>
                  <a:lnTo>
                    <a:pt x="426" y="40"/>
                  </a:lnTo>
                  <a:lnTo>
                    <a:pt x="426" y="40"/>
                  </a:lnTo>
                  <a:lnTo>
                    <a:pt x="446" y="48"/>
                  </a:lnTo>
                  <a:lnTo>
                    <a:pt x="454" y="50"/>
                  </a:lnTo>
                  <a:lnTo>
                    <a:pt x="464" y="52"/>
                  </a:lnTo>
                  <a:lnTo>
                    <a:pt x="464" y="52"/>
                  </a:lnTo>
                  <a:lnTo>
                    <a:pt x="482" y="50"/>
                  </a:lnTo>
                  <a:lnTo>
                    <a:pt x="490" y="48"/>
                  </a:lnTo>
                  <a:lnTo>
                    <a:pt x="498" y="46"/>
                  </a:lnTo>
                  <a:lnTo>
                    <a:pt x="498" y="46"/>
                  </a:lnTo>
                  <a:lnTo>
                    <a:pt x="542" y="22"/>
                  </a:lnTo>
                  <a:lnTo>
                    <a:pt x="582" y="0"/>
                  </a:lnTo>
                  <a:lnTo>
                    <a:pt x="568" y="0"/>
                  </a:lnTo>
                  <a:lnTo>
                    <a:pt x="568" y="0"/>
                  </a:lnTo>
                  <a:lnTo>
                    <a:pt x="566" y="0"/>
                  </a:lnTo>
                  <a:lnTo>
                    <a:pt x="566" y="0"/>
                  </a:lnTo>
                  <a:lnTo>
                    <a:pt x="510" y="30"/>
                  </a:lnTo>
                  <a:lnTo>
                    <a:pt x="510" y="30"/>
                  </a:lnTo>
                  <a:lnTo>
                    <a:pt x="496" y="38"/>
                  </a:lnTo>
                  <a:lnTo>
                    <a:pt x="482" y="42"/>
                  </a:lnTo>
                  <a:lnTo>
                    <a:pt x="470" y="44"/>
                  </a:lnTo>
                  <a:lnTo>
                    <a:pt x="460" y="44"/>
                  </a:lnTo>
                  <a:lnTo>
                    <a:pt x="452" y="42"/>
                  </a:lnTo>
                  <a:lnTo>
                    <a:pt x="444" y="38"/>
                  </a:lnTo>
                  <a:lnTo>
                    <a:pt x="432" y="32"/>
                  </a:lnTo>
                  <a:lnTo>
                    <a:pt x="432" y="32"/>
                  </a:lnTo>
                  <a:lnTo>
                    <a:pt x="442" y="16"/>
                  </a:lnTo>
                  <a:lnTo>
                    <a:pt x="450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24" y="26"/>
                  </a:lnTo>
                  <a:lnTo>
                    <a:pt x="406" y="46"/>
                  </a:lnTo>
                  <a:lnTo>
                    <a:pt x="388" y="64"/>
                  </a:lnTo>
                  <a:lnTo>
                    <a:pt x="366" y="76"/>
                  </a:lnTo>
                  <a:lnTo>
                    <a:pt x="344" y="86"/>
                  </a:lnTo>
                  <a:lnTo>
                    <a:pt x="320" y="94"/>
                  </a:lnTo>
                  <a:lnTo>
                    <a:pt x="296" y="98"/>
                  </a:lnTo>
                  <a:lnTo>
                    <a:pt x="272" y="100"/>
                  </a:lnTo>
                  <a:lnTo>
                    <a:pt x="248" y="100"/>
                  </a:lnTo>
                  <a:lnTo>
                    <a:pt x="224" y="98"/>
                  </a:lnTo>
                  <a:lnTo>
                    <a:pt x="200" y="94"/>
                  </a:lnTo>
                  <a:lnTo>
                    <a:pt x="178" y="88"/>
                  </a:lnTo>
                  <a:lnTo>
                    <a:pt x="158" y="82"/>
                  </a:lnTo>
                  <a:lnTo>
                    <a:pt x="138" y="74"/>
                  </a:lnTo>
                  <a:lnTo>
                    <a:pt x="122" y="6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6" y="56"/>
                  </a:lnTo>
                  <a:lnTo>
                    <a:pt x="106" y="56"/>
                  </a:lnTo>
                  <a:lnTo>
                    <a:pt x="72" y="30"/>
                  </a:lnTo>
                  <a:lnTo>
                    <a:pt x="4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40" y="16"/>
                  </a:lnTo>
                  <a:lnTo>
                    <a:pt x="58" y="32"/>
                  </a:lnTo>
                  <a:lnTo>
                    <a:pt x="78" y="48"/>
                  </a:lnTo>
                  <a:lnTo>
                    <a:pt x="98" y="62"/>
                  </a:lnTo>
                  <a:lnTo>
                    <a:pt x="98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2" name="Freeform 128"/>
            <p:cNvSpPr>
              <a:spLocks/>
            </p:cNvSpPr>
            <p:nvPr/>
          </p:nvSpPr>
          <p:spPr bwMode="auto">
            <a:xfrm>
              <a:off x="946484" y="1367589"/>
              <a:ext cx="497305" cy="497305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0" y="48"/>
                </a:cxn>
                <a:cxn ang="0">
                  <a:pos x="8" y="50"/>
                </a:cxn>
                <a:cxn ang="0">
                  <a:pos x="28" y="58"/>
                </a:cxn>
                <a:cxn ang="0">
                  <a:pos x="28" y="58"/>
                </a:cxn>
                <a:cxn ang="0">
                  <a:pos x="36" y="62"/>
                </a:cxn>
                <a:cxn ang="0">
                  <a:pos x="42" y="62"/>
                </a:cxn>
                <a:cxn ang="0">
                  <a:pos x="48" y="60"/>
                </a:cxn>
                <a:cxn ang="0">
                  <a:pos x="52" y="58"/>
                </a:cxn>
                <a:cxn ang="0">
                  <a:pos x="58" y="56"/>
                </a:cxn>
                <a:cxn ang="0">
                  <a:pos x="60" y="52"/>
                </a:cxn>
                <a:cxn ang="0">
                  <a:pos x="62" y="48"/>
                </a:cxn>
                <a:cxn ang="0">
                  <a:pos x="62" y="44"/>
                </a:cxn>
                <a:cxn ang="0">
                  <a:pos x="62" y="44"/>
                </a:cxn>
                <a:cxn ang="0">
                  <a:pos x="60" y="38"/>
                </a:cxn>
                <a:cxn ang="0">
                  <a:pos x="56" y="3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54" y="28"/>
                </a:cxn>
                <a:cxn ang="0">
                  <a:pos x="56" y="20"/>
                </a:cxn>
                <a:cxn ang="0">
                  <a:pos x="58" y="16"/>
                </a:cxn>
                <a:cxn ang="0">
                  <a:pos x="58" y="12"/>
                </a:cxn>
                <a:cxn ang="0">
                  <a:pos x="56" y="8"/>
                </a:cxn>
                <a:cxn ang="0">
                  <a:pos x="50" y="4"/>
                </a:cxn>
                <a:cxn ang="0">
                  <a:pos x="50" y="4"/>
                </a:cxn>
                <a:cxn ang="0">
                  <a:pos x="40" y="0"/>
                </a:cxn>
                <a:cxn ang="0">
                  <a:pos x="34" y="0"/>
                </a:cxn>
                <a:cxn ang="0">
                  <a:pos x="26" y="0"/>
                </a:cxn>
                <a:cxn ang="0">
                  <a:pos x="20" y="4"/>
                </a:cxn>
                <a:cxn ang="0">
                  <a:pos x="14" y="12"/>
                </a:cxn>
                <a:cxn ang="0">
                  <a:pos x="8" y="24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10" y="34"/>
                </a:cxn>
                <a:cxn ang="0">
                  <a:pos x="18" y="32"/>
                </a:cxn>
                <a:cxn ang="0">
                  <a:pos x="22" y="32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18" y="34"/>
                </a:cxn>
                <a:cxn ang="0">
                  <a:pos x="8" y="4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62" h="62">
                  <a:moveTo>
                    <a:pt x="0" y="48"/>
                  </a:moveTo>
                  <a:lnTo>
                    <a:pt x="0" y="48"/>
                  </a:lnTo>
                  <a:lnTo>
                    <a:pt x="8" y="50"/>
                  </a:lnTo>
                  <a:lnTo>
                    <a:pt x="28" y="58"/>
                  </a:lnTo>
                  <a:lnTo>
                    <a:pt x="28" y="58"/>
                  </a:lnTo>
                  <a:lnTo>
                    <a:pt x="36" y="62"/>
                  </a:lnTo>
                  <a:lnTo>
                    <a:pt x="42" y="62"/>
                  </a:lnTo>
                  <a:lnTo>
                    <a:pt x="48" y="60"/>
                  </a:lnTo>
                  <a:lnTo>
                    <a:pt x="52" y="58"/>
                  </a:lnTo>
                  <a:lnTo>
                    <a:pt x="58" y="56"/>
                  </a:lnTo>
                  <a:lnTo>
                    <a:pt x="60" y="52"/>
                  </a:lnTo>
                  <a:lnTo>
                    <a:pt x="62" y="48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0" y="38"/>
                  </a:lnTo>
                  <a:lnTo>
                    <a:pt x="56" y="3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4" y="28"/>
                  </a:lnTo>
                  <a:lnTo>
                    <a:pt x="56" y="20"/>
                  </a:lnTo>
                  <a:lnTo>
                    <a:pt x="58" y="16"/>
                  </a:lnTo>
                  <a:lnTo>
                    <a:pt x="58" y="12"/>
                  </a:lnTo>
                  <a:lnTo>
                    <a:pt x="56" y="8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6" y="0"/>
                  </a:lnTo>
                  <a:lnTo>
                    <a:pt x="20" y="4"/>
                  </a:lnTo>
                  <a:lnTo>
                    <a:pt x="14" y="12"/>
                  </a:lnTo>
                  <a:lnTo>
                    <a:pt x="8" y="2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10" y="34"/>
                  </a:lnTo>
                  <a:lnTo>
                    <a:pt x="18" y="32"/>
                  </a:lnTo>
                  <a:lnTo>
                    <a:pt x="22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18" y="34"/>
                  </a:lnTo>
                  <a:lnTo>
                    <a:pt x="8" y="4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3" name="Freeform 129"/>
            <p:cNvSpPr>
              <a:spLocks/>
            </p:cNvSpPr>
            <p:nvPr/>
          </p:nvSpPr>
          <p:spPr bwMode="auto">
            <a:xfrm>
              <a:off x="866274" y="1800726"/>
              <a:ext cx="449179" cy="545432"/>
            </a:xfrm>
            <a:custGeom>
              <a:avLst/>
              <a:gdLst/>
              <a:ahLst/>
              <a:cxnLst>
                <a:cxn ang="0">
                  <a:pos x="54" y="30"/>
                </a:cxn>
                <a:cxn ang="0">
                  <a:pos x="54" y="30"/>
                </a:cxn>
                <a:cxn ang="0">
                  <a:pos x="56" y="36"/>
                </a:cxn>
                <a:cxn ang="0">
                  <a:pos x="54" y="40"/>
                </a:cxn>
                <a:cxn ang="0">
                  <a:pos x="50" y="44"/>
                </a:cxn>
                <a:cxn ang="0">
                  <a:pos x="46" y="48"/>
                </a:cxn>
                <a:cxn ang="0">
                  <a:pos x="38" y="50"/>
                </a:cxn>
                <a:cxn ang="0">
                  <a:pos x="36" y="48"/>
                </a:cxn>
                <a:cxn ang="0">
                  <a:pos x="32" y="46"/>
                </a:cxn>
                <a:cxn ang="0">
                  <a:pos x="32" y="46"/>
                </a:cxn>
                <a:cxn ang="0">
                  <a:pos x="32" y="50"/>
                </a:cxn>
                <a:cxn ang="0">
                  <a:pos x="32" y="56"/>
                </a:cxn>
                <a:cxn ang="0">
                  <a:pos x="30" y="60"/>
                </a:cxn>
                <a:cxn ang="0">
                  <a:pos x="28" y="64"/>
                </a:cxn>
                <a:cxn ang="0">
                  <a:pos x="24" y="66"/>
                </a:cxn>
                <a:cxn ang="0">
                  <a:pos x="18" y="68"/>
                </a:cxn>
                <a:cxn ang="0">
                  <a:pos x="18" y="68"/>
                </a:cxn>
                <a:cxn ang="0">
                  <a:pos x="14" y="68"/>
                </a:cxn>
                <a:cxn ang="0">
                  <a:pos x="8" y="66"/>
                </a:cxn>
                <a:cxn ang="0">
                  <a:pos x="6" y="64"/>
                </a:cxn>
                <a:cxn ang="0">
                  <a:pos x="4" y="60"/>
                </a:cxn>
                <a:cxn ang="0">
                  <a:pos x="2" y="52"/>
                </a:cxn>
                <a:cxn ang="0">
                  <a:pos x="2" y="42"/>
                </a:cxn>
                <a:cxn ang="0">
                  <a:pos x="6" y="22"/>
                </a:cxn>
                <a:cxn ang="0">
                  <a:pos x="4" y="1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2" y="12"/>
                </a:cxn>
                <a:cxn ang="0">
                  <a:pos x="20" y="20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6" y="26"/>
                </a:cxn>
                <a:cxn ang="0">
                  <a:pos x="22" y="20"/>
                </a:cxn>
                <a:cxn ang="0">
                  <a:pos x="18" y="10"/>
                </a:cxn>
                <a:cxn ang="0">
                  <a:pos x="12" y="6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4" y="2"/>
                </a:cxn>
                <a:cxn ang="0">
                  <a:pos x="28" y="6"/>
                </a:cxn>
                <a:cxn ang="0">
                  <a:pos x="38" y="10"/>
                </a:cxn>
                <a:cxn ang="0">
                  <a:pos x="46" y="14"/>
                </a:cxn>
                <a:cxn ang="0">
                  <a:pos x="52" y="22"/>
                </a:cxn>
                <a:cxn ang="0">
                  <a:pos x="54" y="30"/>
                </a:cxn>
                <a:cxn ang="0">
                  <a:pos x="54" y="30"/>
                </a:cxn>
              </a:cxnLst>
              <a:rect l="0" t="0" r="r" b="b"/>
              <a:pathLst>
                <a:path w="56" h="68">
                  <a:moveTo>
                    <a:pt x="54" y="30"/>
                  </a:moveTo>
                  <a:lnTo>
                    <a:pt x="54" y="30"/>
                  </a:lnTo>
                  <a:lnTo>
                    <a:pt x="56" y="36"/>
                  </a:lnTo>
                  <a:lnTo>
                    <a:pt x="54" y="40"/>
                  </a:lnTo>
                  <a:lnTo>
                    <a:pt x="50" y="44"/>
                  </a:lnTo>
                  <a:lnTo>
                    <a:pt x="46" y="48"/>
                  </a:lnTo>
                  <a:lnTo>
                    <a:pt x="38" y="50"/>
                  </a:lnTo>
                  <a:lnTo>
                    <a:pt x="36" y="48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2" y="50"/>
                  </a:lnTo>
                  <a:lnTo>
                    <a:pt x="32" y="56"/>
                  </a:lnTo>
                  <a:lnTo>
                    <a:pt x="30" y="60"/>
                  </a:lnTo>
                  <a:lnTo>
                    <a:pt x="28" y="64"/>
                  </a:lnTo>
                  <a:lnTo>
                    <a:pt x="24" y="66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4" y="68"/>
                  </a:lnTo>
                  <a:lnTo>
                    <a:pt x="8" y="66"/>
                  </a:lnTo>
                  <a:lnTo>
                    <a:pt x="6" y="64"/>
                  </a:lnTo>
                  <a:lnTo>
                    <a:pt x="4" y="60"/>
                  </a:lnTo>
                  <a:lnTo>
                    <a:pt x="2" y="52"/>
                  </a:lnTo>
                  <a:lnTo>
                    <a:pt x="2" y="42"/>
                  </a:lnTo>
                  <a:lnTo>
                    <a:pt x="6" y="2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2" y="12"/>
                  </a:lnTo>
                  <a:lnTo>
                    <a:pt x="20" y="20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6" y="26"/>
                  </a:lnTo>
                  <a:lnTo>
                    <a:pt x="22" y="20"/>
                  </a:lnTo>
                  <a:lnTo>
                    <a:pt x="18" y="10"/>
                  </a:lnTo>
                  <a:lnTo>
                    <a:pt x="12" y="6"/>
                  </a:lnTo>
                  <a:lnTo>
                    <a:pt x="6" y="0"/>
                  </a:lnTo>
                  <a:lnTo>
                    <a:pt x="6" y="0"/>
                  </a:lnTo>
                  <a:lnTo>
                    <a:pt x="14" y="2"/>
                  </a:lnTo>
                  <a:lnTo>
                    <a:pt x="28" y="6"/>
                  </a:lnTo>
                  <a:lnTo>
                    <a:pt x="38" y="10"/>
                  </a:lnTo>
                  <a:lnTo>
                    <a:pt x="46" y="14"/>
                  </a:lnTo>
                  <a:lnTo>
                    <a:pt x="52" y="22"/>
                  </a:lnTo>
                  <a:lnTo>
                    <a:pt x="54" y="30"/>
                  </a:lnTo>
                  <a:lnTo>
                    <a:pt x="5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4" name="Freeform 130"/>
            <p:cNvSpPr>
              <a:spLocks/>
            </p:cNvSpPr>
            <p:nvPr/>
          </p:nvSpPr>
          <p:spPr bwMode="auto">
            <a:xfrm>
              <a:off x="368968" y="1816768"/>
              <a:ext cx="481263" cy="497305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56" y="6"/>
                </a:cxn>
                <a:cxn ang="0">
                  <a:pos x="58" y="16"/>
                </a:cxn>
                <a:cxn ang="0">
                  <a:pos x="60" y="26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4" y="52"/>
                </a:cxn>
                <a:cxn ang="0">
                  <a:pos x="48" y="60"/>
                </a:cxn>
                <a:cxn ang="0">
                  <a:pos x="44" y="62"/>
                </a:cxn>
                <a:cxn ang="0">
                  <a:pos x="40" y="62"/>
                </a:cxn>
                <a:cxn ang="0">
                  <a:pos x="36" y="62"/>
                </a:cxn>
                <a:cxn ang="0">
                  <a:pos x="30" y="60"/>
                </a:cxn>
                <a:cxn ang="0">
                  <a:pos x="30" y="60"/>
                </a:cxn>
                <a:cxn ang="0">
                  <a:pos x="24" y="56"/>
                </a:cxn>
                <a:cxn ang="0">
                  <a:pos x="20" y="5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18" y="44"/>
                </a:cxn>
                <a:cxn ang="0">
                  <a:pos x="10" y="44"/>
                </a:cxn>
                <a:cxn ang="0">
                  <a:pos x="4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20"/>
                </a:cxn>
                <a:cxn ang="0">
                  <a:pos x="6" y="14"/>
                </a:cxn>
                <a:cxn ang="0">
                  <a:pos x="12" y="10"/>
                </a:cxn>
                <a:cxn ang="0">
                  <a:pos x="20" y="8"/>
                </a:cxn>
                <a:cxn ang="0">
                  <a:pos x="38" y="6"/>
                </a:cxn>
                <a:cxn ang="0">
                  <a:pos x="44" y="4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8" y="10"/>
                </a:cxn>
                <a:cxn ang="0">
                  <a:pos x="44" y="18"/>
                </a:cxn>
                <a:cxn ang="0">
                  <a:pos x="38" y="26"/>
                </a:cxn>
                <a:cxn ang="0">
                  <a:pos x="38" y="26"/>
                </a:cxn>
                <a:cxn ang="0">
                  <a:pos x="44" y="22"/>
                </a:cxn>
                <a:cxn ang="0">
                  <a:pos x="50" y="16"/>
                </a:cxn>
                <a:cxn ang="0">
                  <a:pos x="56" y="6"/>
                </a:cxn>
                <a:cxn ang="0">
                  <a:pos x="56" y="6"/>
                </a:cxn>
              </a:cxnLst>
              <a:rect l="0" t="0" r="r" b="b"/>
              <a:pathLst>
                <a:path w="60" h="62">
                  <a:moveTo>
                    <a:pt x="56" y="6"/>
                  </a:moveTo>
                  <a:lnTo>
                    <a:pt x="56" y="6"/>
                  </a:lnTo>
                  <a:lnTo>
                    <a:pt x="58" y="16"/>
                  </a:lnTo>
                  <a:lnTo>
                    <a:pt x="60" y="26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4" y="52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0" y="62"/>
                  </a:lnTo>
                  <a:lnTo>
                    <a:pt x="36" y="62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24" y="56"/>
                  </a:lnTo>
                  <a:lnTo>
                    <a:pt x="20" y="5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18" y="44"/>
                  </a:lnTo>
                  <a:lnTo>
                    <a:pt x="10" y="44"/>
                  </a:lnTo>
                  <a:lnTo>
                    <a:pt x="4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20"/>
                  </a:lnTo>
                  <a:lnTo>
                    <a:pt x="6" y="14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38" y="6"/>
                  </a:lnTo>
                  <a:lnTo>
                    <a:pt x="44" y="4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8" y="10"/>
                  </a:lnTo>
                  <a:lnTo>
                    <a:pt x="44" y="18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44" y="22"/>
                  </a:lnTo>
                  <a:lnTo>
                    <a:pt x="50" y="16"/>
                  </a:lnTo>
                  <a:lnTo>
                    <a:pt x="56" y="6"/>
                  </a:lnTo>
                  <a:lnTo>
                    <a:pt x="56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5" name="Freeform 131"/>
            <p:cNvSpPr>
              <a:spLocks/>
            </p:cNvSpPr>
            <p:nvPr/>
          </p:nvSpPr>
          <p:spPr bwMode="auto">
            <a:xfrm>
              <a:off x="208547" y="1335505"/>
              <a:ext cx="545432" cy="545432"/>
            </a:xfrm>
            <a:custGeom>
              <a:avLst/>
              <a:gdLst/>
              <a:ahLst/>
              <a:cxnLst>
                <a:cxn ang="0">
                  <a:pos x="64" y="48"/>
                </a:cxn>
                <a:cxn ang="0">
                  <a:pos x="64" y="48"/>
                </a:cxn>
                <a:cxn ang="0">
                  <a:pos x="58" y="52"/>
                </a:cxn>
                <a:cxn ang="0">
                  <a:pos x="48" y="60"/>
                </a:cxn>
                <a:cxn ang="0">
                  <a:pos x="40" y="64"/>
                </a:cxn>
                <a:cxn ang="0">
                  <a:pos x="32" y="66"/>
                </a:cxn>
                <a:cxn ang="0">
                  <a:pos x="24" y="68"/>
                </a:cxn>
                <a:cxn ang="0">
                  <a:pos x="16" y="66"/>
                </a:cxn>
                <a:cxn ang="0">
                  <a:pos x="16" y="66"/>
                </a:cxn>
                <a:cxn ang="0">
                  <a:pos x="10" y="62"/>
                </a:cxn>
                <a:cxn ang="0">
                  <a:pos x="4" y="58"/>
                </a:cxn>
                <a:cxn ang="0">
                  <a:pos x="2" y="54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2" y="36"/>
                </a:cxn>
                <a:cxn ang="0">
                  <a:pos x="6" y="32"/>
                </a:cxn>
                <a:cxn ang="0">
                  <a:pos x="12" y="30"/>
                </a:cxn>
                <a:cxn ang="0">
                  <a:pos x="12" y="30"/>
                </a:cxn>
                <a:cxn ang="0">
                  <a:pos x="12" y="26"/>
                </a:cxn>
                <a:cxn ang="0">
                  <a:pos x="10" y="20"/>
                </a:cxn>
                <a:cxn ang="0">
                  <a:pos x="10" y="16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8" y="0"/>
                </a:cxn>
                <a:cxn ang="0">
                  <a:pos x="34" y="2"/>
                </a:cxn>
                <a:cxn ang="0">
                  <a:pos x="40" y="6"/>
                </a:cxn>
                <a:cxn ang="0">
                  <a:pos x="46" y="12"/>
                </a:cxn>
                <a:cxn ang="0">
                  <a:pos x="54" y="28"/>
                </a:cxn>
                <a:cxn ang="0">
                  <a:pos x="60" y="34"/>
                </a:cxn>
                <a:cxn ang="0">
                  <a:pos x="68" y="40"/>
                </a:cxn>
                <a:cxn ang="0">
                  <a:pos x="68" y="40"/>
                </a:cxn>
                <a:cxn ang="0">
                  <a:pos x="54" y="40"/>
                </a:cxn>
                <a:cxn ang="0">
                  <a:pos x="44" y="40"/>
                </a:cxn>
                <a:cxn ang="0">
                  <a:pos x="36" y="38"/>
                </a:cxn>
                <a:cxn ang="0">
                  <a:pos x="36" y="38"/>
                </a:cxn>
                <a:cxn ang="0">
                  <a:pos x="42" y="42"/>
                </a:cxn>
                <a:cxn ang="0">
                  <a:pos x="50" y="46"/>
                </a:cxn>
                <a:cxn ang="0">
                  <a:pos x="64" y="48"/>
                </a:cxn>
                <a:cxn ang="0">
                  <a:pos x="64" y="48"/>
                </a:cxn>
              </a:cxnLst>
              <a:rect l="0" t="0" r="r" b="b"/>
              <a:pathLst>
                <a:path w="68" h="68">
                  <a:moveTo>
                    <a:pt x="64" y="48"/>
                  </a:moveTo>
                  <a:lnTo>
                    <a:pt x="64" y="48"/>
                  </a:lnTo>
                  <a:lnTo>
                    <a:pt x="58" y="52"/>
                  </a:lnTo>
                  <a:lnTo>
                    <a:pt x="48" y="60"/>
                  </a:lnTo>
                  <a:lnTo>
                    <a:pt x="40" y="64"/>
                  </a:lnTo>
                  <a:lnTo>
                    <a:pt x="32" y="66"/>
                  </a:lnTo>
                  <a:lnTo>
                    <a:pt x="24" y="68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0" y="62"/>
                  </a:lnTo>
                  <a:lnTo>
                    <a:pt x="4" y="58"/>
                  </a:lnTo>
                  <a:lnTo>
                    <a:pt x="2" y="54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2" y="36"/>
                  </a:lnTo>
                  <a:lnTo>
                    <a:pt x="6" y="32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26"/>
                  </a:lnTo>
                  <a:lnTo>
                    <a:pt x="10" y="20"/>
                  </a:lnTo>
                  <a:lnTo>
                    <a:pt x="10" y="16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8" y="0"/>
                  </a:lnTo>
                  <a:lnTo>
                    <a:pt x="34" y="2"/>
                  </a:lnTo>
                  <a:lnTo>
                    <a:pt x="40" y="6"/>
                  </a:lnTo>
                  <a:lnTo>
                    <a:pt x="46" y="12"/>
                  </a:lnTo>
                  <a:lnTo>
                    <a:pt x="54" y="28"/>
                  </a:lnTo>
                  <a:lnTo>
                    <a:pt x="60" y="34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54" y="40"/>
                  </a:lnTo>
                  <a:lnTo>
                    <a:pt x="44" y="40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42" y="42"/>
                  </a:lnTo>
                  <a:lnTo>
                    <a:pt x="50" y="46"/>
                  </a:lnTo>
                  <a:lnTo>
                    <a:pt x="64" y="48"/>
                  </a:lnTo>
                  <a:lnTo>
                    <a:pt x="64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6" name="Freeform 132"/>
            <p:cNvSpPr>
              <a:spLocks/>
            </p:cNvSpPr>
            <p:nvPr/>
          </p:nvSpPr>
          <p:spPr bwMode="auto">
            <a:xfrm>
              <a:off x="625642" y="1094874"/>
              <a:ext cx="513347" cy="529389"/>
            </a:xfrm>
            <a:custGeom>
              <a:avLst/>
              <a:gdLst/>
              <a:ahLst/>
              <a:cxnLst>
                <a:cxn ang="0">
                  <a:pos x="38" y="66"/>
                </a:cxn>
                <a:cxn ang="0">
                  <a:pos x="38" y="66"/>
                </a:cxn>
                <a:cxn ang="0">
                  <a:pos x="44" y="52"/>
                </a:cxn>
                <a:cxn ang="0">
                  <a:pos x="50" y="40"/>
                </a:cxn>
                <a:cxn ang="0">
                  <a:pos x="60" y="28"/>
                </a:cxn>
                <a:cxn ang="0">
                  <a:pos x="60" y="28"/>
                </a:cxn>
                <a:cxn ang="0">
                  <a:pos x="64" y="22"/>
                </a:cxn>
                <a:cxn ang="0">
                  <a:pos x="64" y="14"/>
                </a:cxn>
                <a:cxn ang="0">
                  <a:pos x="60" y="6"/>
                </a:cxn>
                <a:cxn ang="0">
                  <a:pos x="54" y="2"/>
                </a:cxn>
                <a:cxn ang="0">
                  <a:pos x="54" y="2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24" y="4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2" y="28"/>
                </a:cxn>
                <a:cxn ang="0">
                  <a:pos x="4" y="36"/>
                </a:cxn>
                <a:cxn ang="0">
                  <a:pos x="8" y="44"/>
                </a:cxn>
                <a:cxn ang="0">
                  <a:pos x="16" y="52"/>
                </a:cxn>
                <a:cxn ang="0">
                  <a:pos x="26" y="60"/>
                </a:cxn>
                <a:cxn ang="0">
                  <a:pos x="26" y="60"/>
                </a:cxn>
                <a:cxn ang="0">
                  <a:pos x="26" y="54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8" y="66"/>
                </a:cxn>
                <a:cxn ang="0">
                  <a:pos x="38" y="66"/>
                </a:cxn>
              </a:cxnLst>
              <a:rect l="0" t="0" r="r" b="b"/>
              <a:pathLst>
                <a:path w="64" h="66">
                  <a:moveTo>
                    <a:pt x="38" y="66"/>
                  </a:moveTo>
                  <a:lnTo>
                    <a:pt x="38" y="66"/>
                  </a:lnTo>
                  <a:lnTo>
                    <a:pt x="44" y="52"/>
                  </a:lnTo>
                  <a:lnTo>
                    <a:pt x="50" y="40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4" y="22"/>
                  </a:lnTo>
                  <a:lnTo>
                    <a:pt x="64" y="14"/>
                  </a:lnTo>
                  <a:lnTo>
                    <a:pt x="60" y="6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24" y="4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4" y="36"/>
                  </a:lnTo>
                  <a:lnTo>
                    <a:pt x="8" y="44"/>
                  </a:lnTo>
                  <a:lnTo>
                    <a:pt x="16" y="52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6" y="54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8" y="66"/>
                  </a:lnTo>
                  <a:lnTo>
                    <a:pt x="3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7" name="Freeform 133"/>
            <p:cNvSpPr>
              <a:spLocks/>
            </p:cNvSpPr>
            <p:nvPr/>
          </p:nvSpPr>
          <p:spPr bwMode="auto">
            <a:xfrm>
              <a:off x="770021" y="165634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6" y="2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2" y="6"/>
                  </a:lnTo>
                  <a:lnTo>
                    <a:pt x="2" y="6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8" name="Freeform 134"/>
            <p:cNvSpPr>
              <a:spLocks/>
            </p:cNvSpPr>
            <p:nvPr/>
          </p:nvSpPr>
          <p:spPr bwMode="auto">
            <a:xfrm>
              <a:off x="6785811" y="-621632"/>
              <a:ext cx="288758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4" y="30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24" y="38"/>
                </a:cxn>
                <a:cxn ang="0">
                  <a:pos x="30" y="36"/>
                </a:cxn>
                <a:cxn ang="0">
                  <a:pos x="34" y="32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34" y="24"/>
                </a:cxn>
                <a:cxn ang="0">
                  <a:pos x="32" y="20"/>
                </a:cxn>
                <a:cxn ang="0">
                  <a:pos x="30" y="18"/>
                </a:cxn>
                <a:cxn ang="0">
                  <a:pos x="30" y="18"/>
                </a:cxn>
                <a:cxn ang="0">
                  <a:pos x="32" y="14"/>
                </a:cxn>
                <a:cxn ang="0">
                  <a:pos x="32" y="8"/>
                </a:cxn>
                <a:cxn ang="0">
                  <a:pos x="32" y="6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2" y="4"/>
                </a:cxn>
                <a:cxn ang="0">
                  <a:pos x="8" y="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2"/>
                </a:cxn>
                <a:cxn ang="0">
                  <a:pos x="10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0" y="22"/>
                </a:cxn>
                <a:cxn ang="0">
                  <a:pos x="4" y="24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36" h="38">
                  <a:moveTo>
                    <a:pt x="0" y="28"/>
                  </a:moveTo>
                  <a:lnTo>
                    <a:pt x="0" y="28"/>
                  </a:lnTo>
                  <a:lnTo>
                    <a:pt x="4" y="3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24" y="38"/>
                  </a:lnTo>
                  <a:lnTo>
                    <a:pt x="30" y="36"/>
                  </a:lnTo>
                  <a:lnTo>
                    <a:pt x="34" y="32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4" y="24"/>
                  </a:lnTo>
                  <a:lnTo>
                    <a:pt x="32" y="20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2" y="14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2"/>
                  </a:lnTo>
                  <a:lnTo>
                    <a:pt x="10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0" y="22"/>
                  </a:lnTo>
                  <a:lnTo>
                    <a:pt x="4" y="24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9" name="Freeform 135"/>
            <p:cNvSpPr>
              <a:spLocks/>
            </p:cNvSpPr>
            <p:nvPr/>
          </p:nvSpPr>
          <p:spPr bwMode="auto">
            <a:xfrm>
              <a:off x="6737684" y="-348916"/>
              <a:ext cx="256674" cy="304800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6" y="26"/>
                </a:cxn>
                <a:cxn ang="0">
                  <a:pos x="22" y="28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16" y="36"/>
                </a:cxn>
                <a:cxn ang="0">
                  <a:pos x="14" y="38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36"/>
                </a:cxn>
                <a:cxn ang="0">
                  <a:pos x="2" y="34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2" y="12"/>
                </a:cxn>
                <a:cxn ang="0">
                  <a:pos x="2" y="6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6" y="6"/>
                </a:cxn>
                <a:cxn ang="0">
                  <a:pos x="10" y="10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12" y="10"/>
                </a:cxn>
                <a:cxn ang="0">
                  <a:pos x="10" y="4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6" y="2"/>
                </a:cxn>
                <a:cxn ang="0">
                  <a:pos x="26" y="6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8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6" y="26"/>
                  </a:lnTo>
                  <a:lnTo>
                    <a:pt x="22" y="28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16" y="36"/>
                  </a:lnTo>
                  <a:lnTo>
                    <a:pt x="14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2" y="12"/>
                  </a:lnTo>
                  <a:lnTo>
                    <a:pt x="2" y="6"/>
                  </a:lnTo>
                  <a:lnTo>
                    <a:pt x="0" y="2"/>
                  </a:lnTo>
                  <a:lnTo>
                    <a:pt x="0" y="2"/>
                  </a:lnTo>
                  <a:lnTo>
                    <a:pt x="6" y="6"/>
                  </a:lnTo>
                  <a:lnTo>
                    <a:pt x="10" y="10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2" y="10"/>
                  </a:lnTo>
                  <a:lnTo>
                    <a:pt x="1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0" name="Freeform 136"/>
            <p:cNvSpPr>
              <a:spLocks/>
            </p:cNvSpPr>
            <p:nvPr/>
          </p:nvSpPr>
          <p:spPr bwMode="auto">
            <a:xfrm>
              <a:off x="6448926" y="-348916"/>
              <a:ext cx="272716" cy="288758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4" y="8"/>
                </a:cxn>
                <a:cxn ang="0">
                  <a:pos x="34" y="16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0" y="30"/>
                </a:cxn>
                <a:cxn ang="0">
                  <a:pos x="26" y="34"/>
                </a:cxn>
                <a:cxn ang="0">
                  <a:pos x="22" y="36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12" y="32"/>
                </a:cxn>
                <a:cxn ang="0">
                  <a:pos x="10" y="30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6" y="26"/>
                </a:cxn>
                <a:cxn ang="0">
                  <a:pos x="2" y="2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12"/>
                </a:cxn>
                <a:cxn ang="0">
                  <a:pos x="2" y="8"/>
                </a:cxn>
                <a:cxn ang="0">
                  <a:pos x="6" y="6"/>
                </a:cxn>
                <a:cxn ang="0">
                  <a:pos x="12" y="4"/>
                </a:cxn>
                <a:cxn ang="0">
                  <a:pos x="22" y="4"/>
                </a:cxn>
                <a:cxn ang="0">
                  <a:pos x="26" y="2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28" y="6"/>
                </a:cxn>
                <a:cxn ang="0">
                  <a:pos x="24" y="10"/>
                </a:cxn>
                <a:cxn ang="0">
                  <a:pos x="22" y="16"/>
                </a:cxn>
                <a:cxn ang="0">
                  <a:pos x="22" y="16"/>
                </a:cxn>
                <a:cxn ang="0">
                  <a:pos x="24" y="14"/>
                </a:cxn>
                <a:cxn ang="0">
                  <a:pos x="28" y="10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34" h="36">
                  <a:moveTo>
                    <a:pt x="32" y="4"/>
                  </a:moveTo>
                  <a:lnTo>
                    <a:pt x="32" y="4"/>
                  </a:lnTo>
                  <a:lnTo>
                    <a:pt x="34" y="8"/>
                  </a:lnTo>
                  <a:lnTo>
                    <a:pt x="34" y="16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0" y="30"/>
                  </a:lnTo>
                  <a:lnTo>
                    <a:pt x="26" y="34"/>
                  </a:lnTo>
                  <a:lnTo>
                    <a:pt x="22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2" y="32"/>
                  </a:lnTo>
                  <a:lnTo>
                    <a:pt x="10" y="30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8"/>
                  </a:lnTo>
                  <a:lnTo>
                    <a:pt x="6" y="6"/>
                  </a:lnTo>
                  <a:lnTo>
                    <a:pt x="12" y="4"/>
                  </a:lnTo>
                  <a:lnTo>
                    <a:pt x="22" y="4"/>
                  </a:lnTo>
                  <a:lnTo>
                    <a:pt x="26" y="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6"/>
                  </a:lnTo>
                  <a:lnTo>
                    <a:pt x="24" y="10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4" y="14"/>
                  </a:lnTo>
                  <a:lnTo>
                    <a:pt x="28" y="10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1" name="Freeform 137"/>
            <p:cNvSpPr>
              <a:spLocks/>
            </p:cNvSpPr>
            <p:nvPr/>
          </p:nvSpPr>
          <p:spPr bwMode="auto">
            <a:xfrm>
              <a:off x="6352674" y="-621632"/>
              <a:ext cx="304800" cy="304800"/>
            </a:xfrm>
            <a:custGeom>
              <a:avLst/>
              <a:gdLst/>
              <a:ahLst/>
              <a:cxnLst>
                <a:cxn ang="0">
                  <a:pos x="36" y="26"/>
                </a:cxn>
                <a:cxn ang="0">
                  <a:pos x="36" y="26"/>
                </a:cxn>
                <a:cxn ang="0">
                  <a:pos x="28" y="34"/>
                </a:cxn>
                <a:cxn ang="0">
                  <a:pos x="18" y="38"/>
                </a:cxn>
                <a:cxn ang="0">
                  <a:pos x="14" y="38"/>
                </a:cxn>
                <a:cxn ang="0">
                  <a:pos x="8" y="38"/>
                </a:cxn>
                <a:cxn ang="0">
                  <a:pos x="8" y="38"/>
                </a:cxn>
                <a:cxn ang="0">
                  <a:pos x="4" y="36"/>
                </a:cxn>
                <a:cxn ang="0">
                  <a:pos x="2" y="32"/>
                </a:cxn>
                <a:cxn ang="0">
                  <a:pos x="0" y="26"/>
                </a:cxn>
                <a:cxn ang="0">
                  <a:pos x="2" y="20"/>
                </a:cxn>
                <a:cxn ang="0">
                  <a:pos x="4" y="18"/>
                </a:cxn>
                <a:cxn ang="0">
                  <a:pos x="6" y="16"/>
                </a:cxn>
                <a:cxn ang="0">
                  <a:pos x="6" y="16"/>
                </a:cxn>
                <a:cxn ang="0">
                  <a:pos x="6" y="10"/>
                </a:cxn>
                <a:cxn ang="0">
                  <a:pos x="6" y="6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4" y="2"/>
                </a:cxn>
                <a:cxn ang="0">
                  <a:pos x="26" y="6"/>
                </a:cxn>
                <a:cxn ang="0">
                  <a:pos x="32" y="14"/>
                </a:cxn>
                <a:cxn ang="0">
                  <a:pos x="34" y="18"/>
                </a:cxn>
                <a:cxn ang="0">
                  <a:pos x="38" y="22"/>
                </a:cxn>
                <a:cxn ang="0">
                  <a:pos x="38" y="22"/>
                </a:cxn>
                <a:cxn ang="0">
                  <a:pos x="32" y="22"/>
                </a:cxn>
                <a:cxn ang="0">
                  <a:pos x="26" y="22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24" y="24"/>
                </a:cxn>
                <a:cxn ang="0">
                  <a:pos x="28" y="26"/>
                </a:cxn>
                <a:cxn ang="0">
                  <a:pos x="36" y="26"/>
                </a:cxn>
                <a:cxn ang="0">
                  <a:pos x="36" y="26"/>
                </a:cxn>
              </a:cxnLst>
              <a:rect l="0" t="0" r="r" b="b"/>
              <a:pathLst>
                <a:path w="38" h="38">
                  <a:moveTo>
                    <a:pt x="36" y="26"/>
                  </a:moveTo>
                  <a:lnTo>
                    <a:pt x="36" y="26"/>
                  </a:lnTo>
                  <a:lnTo>
                    <a:pt x="28" y="34"/>
                  </a:lnTo>
                  <a:lnTo>
                    <a:pt x="18" y="38"/>
                  </a:lnTo>
                  <a:lnTo>
                    <a:pt x="14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4" y="36"/>
                  </a:lnTo>
                  <a:lnTo>
                    <a:pt x="2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4" y="18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0"/>
                  </a:lnTo>
                  <a:lnTo>
                    <a:pt x="6" y="6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6" y="6"/>
                  </a:lnTo>
                  <a:lnTo>
                    <a:pt x="32" y="14"/>
                  </a:lnTo>
                  <a:lnTo>
                    <a:pt x="34" y="18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2" y="22"/>
                  </a:lnTo>
                  <a:lnTo>
                    <a:pt x="26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4" y="24"/>
                  </a:lnTo>
                  <a:lnTo>
                    <a:pt x="28" y="26"/>
                  </a:lnTo>
                  <a:lnTo>
                    <a:pt x="36" y="26"/>
                  </a:lnTo>
                  <a:lnTo>
                    <a:pt x="36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2" name="Freeform 138"/>
            <p:cNvSpPr>
              <a:spLocks/>
            </p:cNvSpPr>
            <p:nvPr/>
          </p:nvSpPr>
          <p:spPr bwMode="auto">
            <a:xfrm>
              <a:off x="6593305" y="-766011"/>
              <a:ext cx="304800" cy="304800"/>
            </a:xfrm>
            <a:custGeom>
              <a:avLst/>
              <a:gdLst/>
              <a:ahLst/>
              <a:cxnLst>
                <a:cxn ang="0">
                  <a:pos x="22" y="38"/>
                </a:cxn>
                <a:cxn ang="0">
                  <a:pos x="22" y="38"/>
                </a:cxn>
                <a:cxn ang="0">
                  <a:pos x="26" y="30"/>
                </a:cxn>
                <a:cxn ang="0">
                  <a:pos x="30" y="22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38" y="12"/>
                </a:cxn>
                <a:cxn ang="0">
                  <a:pos x="38" y="8"/>
                </a:cxn>
                <a:cxn ang="0">
                  <a:pos x="36" y="4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4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14" y="2"/>
                </a:cxn>
                <a:cxn ang="0">
                  <a:pos x="10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8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14" y="30"/>
                </a:cxn>
                <a:cxn ang="0">
                  <a:pos x="14" y="2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22" y="38"/>
                </a:cxn>
                <a:cxn ang="0">
                  <a:pos x="22" y="38"/>
                </a:cxn>
              </a:cxnLst>
              <a:rect l="0" t="0" r="r" b="b"/>
              <a:pathLst>
                <a:path w="38" h="38">
                  <a:moveTo>
                    <a:pt x="22" y="38"/>
                  </a:moveTo>
                  <a:lnTo>
                    <a:pt x="22" y="38"/>
                  </a:lnTo>
                  <a:lnTo>
                    <a:pt x="26" y="30"/>
                  </a:lnTo>
                  <a:lnTo>
                    <a:pt x="30" y="22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8" y="12"/>
                  </a:lnTo>
                  <a:lnTo>
                    <a:pt x="38" y="8"/>
                  </a:lnTo>
                  <a:lnTo>
                    <a:pt x="36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4" y="2"/>
                  </a:lnTo>
                  <a:lnTo>
                    <a:pt x="10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8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4" y="30"/>
                  </a:lnTo>
                  <a:lnTo>
                    <a:pt x="14" y="2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22" y="38"/>
                  </a:lnTo>
                  <a:lnTo>
                    <a:pt x="22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3" name="Freeform 139"/>
            <p:cNvSpPr>
              <a:spLocks/>
            </p:cNvSpPr>
            <p:nvPr/>
          </p:nvSpPr>
          <p:spPr bwMode="auto">
            <a:xfrm>
              <a:off x="6673516" y="-445168"/>
              <a:ext cx="64168" cy="80211"/>
            </a:xfrm>
            <a:custGeom>
              <a:avLst/>
              <a:gdLst/>
              <a:ahLst/>
              <a:cxnLst>
                <a:cxn ang="0">
                  <a:pos x="8" y="8"/>
                </a:cxn>
                <a:cxn ang="0">
                  <a:pos x="8" y="8"/>
                </a:cxn>
                <a:cxn ang="0">
                  <a:pos x="6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8" y="8"/>
                </a:cxn>
              </a:cxnLst>
              <a:rect l="0" t="0" r="r" b="b"/>
              <a:pathLst>
                <a:path w="8" h="10">
                  <a:moveTo>
                    <a:pt x="8" y="8"/>
                  </a:moveTo>
                  <a:lnTo>
                    <a:pt x="8" y="8"/>
                  </a:lnTo>
                  <a:lnTo>
                    <a:pt x="6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4" name="Freeform 140"/>
            <p:cNvSpPr>
              <a:spLocks/>
            </p:cNvSpPr>
            <p:nvPr/>
          </p:nvSpPr>
          <p:spPr bwMode="auto">
            <a:xfrm>
              <a:off x="8742947" y="-1295400"/>
              <a:ext cx="401053" cy="144379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12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30" y="6"/>
                </a:cxn>
                <a:cxn ang="0">
                  <a:pos x="40" y="10"/>
                </a:cxn>
                <a:cxn ang="0">
                  <a:pos x="40" y="10"/>
                </a:cxn>
                <a:cxn ang="0">
                  <a:pos x="50" y="1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50" h="18">
                  <a:moveTo>
                    <a:pt x="2" y="2"/>
                  </a:moveTo>
                  <a:lnTo>
                    <a:pt x="2" y="2"/>
                  </a:lnTo>
                  <a:lnTo>
                    <a:pt x="12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30" y="6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50" y="1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5" name="Freeform 141"/>
            <p:cNvSpPr>
              <a:spLocks/>
            </p:cNvSpPr>
            <p:nvPr/>
          </p:nvSpPr>
          <p:spPr bwMode="auto">
            <a:xfrm>
              <a:off x="336884" y="4191000"/>
              <a:ext cx="1042737" cy="1058779"/>
            </a:xfrm>
            <a:custGeom>
              <a:avLst/>
              <a:gdLst/>
              <a:ahLst/>
              <a:cxnLst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2" y="90"/>
                </a:cxn>
                <a:cxn ang="0">
                  <a:pos x="24" y="98"/>
                </a:cxn>
                <a:cxn ang="0">
                  <a:pos x="18" y="108"/>
                </a:cxn>
                <a:cxn ang="0">
                  <a:pos x="14" y="118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28" y="128"/>
                </a:cxn>
                <a:cxn ang="0">
                  <a:pos x="48" y="128"/>
                </a:cxn>
                <a:cxn ang="0">
                  <a:pos x="76" y="126"/>
                </a:cxn>
                <a:cxn ang="0">
                  <a:pos x="76" y="126"/>
                </a:cxn>
                <a:cxn ang="0">
                  <a:pos x="90" y="124"/>
                </a:cxn>
                <a:cxn ang="0">
                  <a:pos x="104" y="120"/>
                </a:cxn>
                <a:cxn ang="0">
                  <a:pos x="114" y="112"/>
                </a:cxn>
                <a:cxn ang="0">
                  <a:pos x="122" y="102"/>
                </a:cxn>
                <a:cxn ang="0">
                  <a:pos x="128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8" y="66"/>
                </a:cxn>
                <a:cxn ang="0">
                  <a:pos x="128" y="66"/>
                </a:cxn>
                <a:cxn ang="0">
                  <a:pos x="122" y="60"/>
                </a:cxn>
                <a:cxn ang="0">
                  <a:pos x="116" y="56"/>
                </a:cxn>
                <a:cxn ang="0">
                  <a:pos x="104" y="52"/>
                </a:cxn>
                <a:cxn ang="0">
                  <a:pos x="96" y="50"/>
                </a:cxn>
                <a:cxn ang="0">
                  <a:pos x="92" y="50"/>
                </a:cxn>
                <a:cxn ang="0">
                  <a:pos x="92" y="50"/>
                </a:cxn>
                <a:cxn ang="0">
                  <a:pos x="94" y="42"/>
                </a:cxn>
                <a:cxn ang="0">
                  <a:pos x="94" y="34"/>
                </a:cxn>
                <a:cxn ang="0">
                  <a:pos x="94" y="26"/>
                </a:cxn>
                <a:cxn ang="0">
                  <a:pos x="90" y="16"/>
                </a:cxn>
                <a:cxn ang="0">
                  <a:pos x="86" y="8"/>
                </a:cxn>
                <a:cxn ang="0">
                  <a:pos x="78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6"/>
                </a:cxn>
                <a:cxn ang="0">
                  <a:pos x="22" y="10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2" y="116"/>
                </a:cxn>
                <a:cxn ang="0">
                  <a:pos x="2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</a:cxnLst>
              <a:rect l="0" t="0" r="r" b="b"/>
              <a:pathLst>
                <a:path w="130" h="132">
                  <a:moveTo>
                    <a:pt x="48" y="78"/>
                  </a:moveTo>
                  <a:lnTo>
                    <a:pt x="48" y="78"/>
                  </a:lnTo>
                  <a:lnTo>
                    <a:pt x="42" y="80"/>
                  </a:lnTo>
                  <a:lnTo>
                    <a:pt x="32" y="90"/>
                  </a:lnTo>
                  <a:lnTo>
                    <a:pt x="24" y="98"/>
                  </a:lnTo>
                  <a:lnTo>
                    <a:pt x="18" y="108"/>
                  </a:lnTo>
                  <a:lnTo>
                    <a:pt x="14" y="118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28" y="128"/>
                  </a:lnTo>
                  <a:lnTo>
                    <a:pt x="48" y="128"/>
                  </a:lnTo>
                  <a:lnTo>
                    <a:pt x="76" y="126"/>
                  </a:lnTo>
                  <a:lnTo>
                    <a:pt x="76" y="126"/>
                  </a:lnTo>
                  <a:lnTo>
                    <a:pt x="90" y="124"/>
                  </a:lnTo>
                  <a:lnTo>
                    <a:pt x="104" y="120"/>
                  </a:lnTo>
                  <a:lnTo>
                    <a:pt x="114" y="112"/>
                  </a:lnTo>
                  <a:lnTo>
                    <a:pt x="122" y="102"/>
                  </a:lnTo>
                  <a:lnTo>
                    <a:pt x="128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8" y="66"/>
                  </a:lnTo>
                  <a:lnTo>
                    <a:pt x="128" y="66"/>
                  </a:lnTo>
                  <a:lnTo>
                    <a:pt x="122" y="60"/>
                  </a:lnTo>
                  <a:lnTo>
                    <a:pt x="116" y="56"/>
                  </a:lnTo>
                  <a:lnTo>
                    <a:pt x="104" y="52"/>
                  </a:lnTo>
                  <a:lnTo>
                    <a:pt x="96" y="50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4" y="42"/>
                  </a:lnTo>
                  <a:lnTo>
                    <a:pt x="94" y="34"/>
                  </a:lnTo>
                  <a:lnTo>
                    <a:pt x="94" y="26"/>
                  </a:lnTo>
                  <a:lnTo>
                    <a:pt x="90" y="16"/>
                  </a:lnTo>
                  <a:lnTo>
                    <a:pt x="86" y="8"/>
                  </a:lnTo>
                  <a:lnTo>
                    <a:pt x="78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6"/>
                  </a:lnTo>
                  <a:lnTo>
                    <a:pt x="22" y="10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6" name="Freeform 142"/>
            <p:cNvSpPr>
              <a:spLocks/>
            </p:cNvSpPr>
            <p:nvPr/>
          </p:nvSpPr>
          <p:spPr bwMode="auto">
            <a:xfrm>
              <a:off x="352926" y="5281863"/>
              <a:ext cx="1106905" cy="1090863"/>
            </a:xfrm>
            <a:custGeom>
              <a:avLst/>
              <a:gdLst/>
              <a:ahLst/>
              <a:cxnLst>
                <a:cxn ang="0">
                  <a:pos x="8" y="14"/>
                </a:cxn>
                <a:cxn ang="0">
                  <a:pos x="8" y="14"/>
                </a:cxn>
                <a:cxn ang="0">
                  <a:pos x="24" y="16"/>
                </a:cxn>
                <a:cxn ang="0">
                  <a:pos x="36" y="22"/>
                </a:cxn>
                <a:cxn ang="0">
                  <a:pos x="48" y="26"/>
                </a:cxn>
                <a:cxn ang="0">
                  <a:pos x="56" y="34"/>
                </a:cxn>
                <a:cxn ang="0">
                  <a:pos x="68" y="44"/>
                </a:cxn>
                <a:cxn ang="0">
                  <a:pos x="72" y="50"/>
                </a:cxn>
                <a:cxn ang="0">
                  <a:pos x="72" y="50"/>
                </a:cxn>
                <a:cxn ang="0">
                  <a:pos x="62" y="42"/>
                </a:cxn>
                <a:cxn ang="0">
                  <a:pos x="50" y="36"/>
                </a:cxn>
                <a:cxn ang="0">
                  <a:pos x="28" y="30"/>
                </a:cxn>
                <a:cxn ang="0">
                  <a:pos x="8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30"/>
                </a:cxn>
                <a:cxn ang="0">
                  <a:pos x="14" y="36"/>
                </a:cxn>
                <a:cxn ang="0">
                  <a:pos x="20" y="44"/>
                </a:cxn>
                <a:cxn ang="0">
                  <a:pos x="24" y="54"/>
                </a:cxn>
                <a:cxn ang="0">
                  <a:pos x="32" y="76"/>
                </a:cxn>
                <a:cxn ang="0">
                  <a:pos x="40" y="96"/>
                </a:cxn>
                <a:cxn ang="0">
                  <a:pos x="48" y="116"/>
                </a:cxn>
                <a:cxn ang="0">
                  <a:pos x="54" y="124"/>
                </a:cxn>
                <a:cxn ang="0">
                  <a:pos x="60" y="130"/>
                </a:cxn>
                <a:cxn ang="0">
                  <a:pos x="66" y="134"/>
                </a:cxn>
                <a:cxn ang="0">
                  <a:pos x="74" y="136"/>
                </a:cxn>
                <a:cxn ang="0">
                  <a:pos x="84" y="134"/>
                </a:cxn>
                <a:cxn ang="0">
                  <a:pos x="96" y="130"/>
                </a:cxn>
                <a:cxn ang="0">
                  <a:pos x="96" y="130"/>
                </a:cxn>
                <a:cxn ang="0">
                  <a:pos x="104" y="124"/>
                </a:cxn>
                <a:cxn ang="0">
                  <a:pos x="110" y="116"/>
                </a:cxn>
                <a:cxn ang="0">
                  <a:pos x="112" y="106"/>
                </a:cxn>
                <a:cxn ang="0">
                  <a:pos x="110" y="98"/>
                </a:cxn>
                <a:cxn ang="0">
                  <a:pos x="106" y="82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10" y="78"/>
                </a:cxn>
                <a:cxn ang="0">
                  <a:pos x="116" y="76"/>
                </a:cxn>
                <a:cxn ang="0">
                  <a:pos x="124" y="72"/>
                </a:cxn>
                <a:cxn ang="0">
                  <a:pos x="130" y="64"/>
                </a:cxn>
                <a:cxn ang="0">
                  <a:pos x="136" y="56"/>
                </a:cxn>
                <a:cxn ang="0">
                  <a:pos x="138" y="46"/>
                </a:cxn>
                <a:cxn ang="0">
                  <a:pos x="136" y="34"/>
                </a:cxn>
                <a:cxn ang="0">
                  <a:pos x="130" y="22"/>
                </a:cxn>
                <a:cxn ang="0">
                  <a:pos x="130" y="22"/>
                </a:cxn>
                <a:cxn ang="0">
                  <a:pos x="122" y="16"/>
                </a:cxn>
                <a:cxn ang="0">
                  <a:pos x="114" y="10"/>
                </a:cxn>
                <a:cxn ang="0">
                  <a:pos x="106" y="4"/>
                </a:cxn>
                <a:cxn ang="0">
                  <a:pos x="96" y="2"/>
                </a:cxn>
                <a:cxn ang="0">
                  <a:pos x="76" y="0"/>
                </a:cxn>
                <a:cxn ang="0">
                  <a:pos x="56" y="2"/>
                </a:cxn>
                <a:cxn ang="0">
                  <a:pos x="36" y="4"/>
                </a:cxn>
                <a:cxn ang="0">
                  <a:pos x="22" y="8"/>
                </a:cxn>
                <a:cxn ang="0">
                  <a:pos x="8" y="14"/>
                </a:cxn>
                <a:cxn ang="0">
                  <a:pos x="8" y="14"/>
                </a:cxn>
              </a:cxnLst>
              <a:rect l="0" t="0" r="r" b="b"/>
              <a:pathLst>
                <a:path w="138" h="136">
                  <a:moveTo>
                    <a:pt x="8" y="14"/>
                  </a:moveTo>
                  <a:lnTo>
                    <a:pt x="8" y="14"/>
                  </a:lnTo>
                  <a:lnTo>
                    <a:pt x="24" y="16"/>
                  </a:lnTo>
                  <a:lnTo>
                    <a:pt x="36" y="22"/>
                  </a:lnTo>
                  <a:lnTo>
                    <a:pt x="48" y="26"/>
                  </a:lnTo>
                  <a:lnTo>
                    <a:pt x="56" y="34"/>
                  </a:lnTo>
                  <a:lnTo>
                    <a:pt x="68" y="44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62" y="42"/>
                  </a:lnTo>
                  <a:lnTo>
                    <a:pt x="50" y="36"/>
                  </a:lnTo>
                  <a:lnTo>
                    <a:pt x="28" y="30"/>
                  </a:lnTo>
                  <a:lnTo>
                    <a:pt x="8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30"/>
                  </a:lnTo>
                  <a:lnTo>
                    <a:pt x="14" y="36"/>
                  </a:lnTo>
                  <a:lnTo>
                    <a:pt x="20" y="44"/>
                  </a:lnTo>
                  <a:lnTo>
                    <a:pt x="24" y="54"/>
                  </a:lnTo>
                  <a:lnTo>
                    <a:pt x="32" y="76"/>
                  </a:lnTo>
                  <a:lnTo>
                    <a:pt x="40" y="96"/>
                  </a:lnTo>
                  <a:lnTo>
                    <a:pt x="48" y="116"/>
                  </a:lnTo>
                  <a:lnTo>
                    <a:pt x="54" y="124"/>
                  </a:lnTo>
                  <a:lnTo>
                    <a:pt x="60" y="130"/>
                  </a:lnTo>
                  <a:lnTo>
                    <a:pt x="66" y="134"/>
                  </a:lnTo>
                  <a:lnTo>
                    <a:pt x="74" y="136"/>
                  </a:lnTo>
                  <a:lnTo>
                    <a:pt x="84" y="134"/>
                  </a:lnTo>
                  <a:lnTo>
                    <a:pt x="96" y="130"/>
                  </a:lnTo>
                  <a:lnTo>
                    <a:pt x="96" y="130"/>
                  </a:lnTo>
                  <a:lnTo>
                    <a:pt x="104" y="124"/>
                  </a:lnTo>
                  <a:lnTo>
                    <a:pt x="110" y="116"/>
                  </a:lnTo>
                  <a:lnTo>
                    <a:pt x="112" y="106"/>
                  </a:lnTo>
                  <a:lnTo>
                    <a:pt x="110" y="98"/>
                  </a:lnTo>
                  <a:lnTo>
                    <a:pt x="106" y="82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10" y="78"/>
                  </a:lnTo>
                  <a:lnTo>
                    <a:pt x="116" y="76"/>
                  </a:lnTo>
                  <a:lnTo>
                    <a:pt x="124" y="72"/>
                  </a:lnTo>
                  <a:lnTo>
                    <a:pt x="130" y="64"/>
                  </a:lnTo>
                  <a:lnTo>
                    <a:pt x="136" y="56"/>
                  </a:lnTo>
                  <a:lnTo>
                    <a:pt x="138" y="46"/>
                  </a:lnTo>
                  <a:lnTo>
                    <a:pt x="136" y="34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22" y="16"/>
                  </a:lnTo>
                  <a:lnTo>
                    <a:pt x="114" y="10"/>
                  </a:lnTo>
                  <a:lnTo>
                    <a:pt x="106" y="4"/>
                  </a:lnTo>
                  <a:lnTo>
                    <a:pt x="96" y="2"/>
                  </a:lnTo>
                  <a:lnTo>
                    <a:pt x="76" y="0"/>
                  </a:lnTo>
                  <a:lnTo>
                    <a:pt x="56" y="2"/>
                  </a:lnTo>
                  <a:lnTo>
                    <a:pt x="36" y="4"/>
                  </a:lnTo>
                  <a:lnTo>
                    <a:pt x="22" y="8"/>
                  </a:lnTo>
                  <a:lnTo>
                    <a:pt x="8" y="14"/>
                  </a:lnTo>
                  <a:lnTo>
                    <a:pt x="8" y="1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7" name="Freeform 143"/>
            <p:cNvSpPr>
              <a:spLocks/>
            </p:cNvSpPr>
            <p:nvPr/>
          </p:nvSpPr>
          <p:spPr bwMode="auto">
            <a:xfrm>
              <a:off x="0" y="5554579"/>
              <a:ext cx="593558" cy="1090863"/>
            </a:xfrm>
            <a:custGeom>
              <a:avLst/>
              <a:gdLst/>
              <a:ahLst/>
              <a:cxnLst>
                <a:cxn ang="0">
                  <a:pos x="38" y="136"/>
                </a:cxn>
                <a:cxn ang="0">
                  <a:pos x="38" y="136"/>
                </a:cxn>
                <a:cxn ang="0">
                  <a:pos x="48" y="134"/>
                </a:cxn>
                <a:cxn ang="0">
                  <a:pos x="58" y="130"/>
                </a:cxn>
                <a:cxn ang="0">
                  <a:pos x="64" y="124"/>
                </a:cxn>
                <a:cxn ang="0">
                  <a:pos x="70" y="116"/>
                </a:cxn>
                <a:cxn ang="0">
                  <a:pos x="74" y="106"/>
                </a:cxn>
                <a:cxn ang="0">
                  <a:pos x="74" y="96"/>
                </a:cxn>
                <a:cxn ang="0">
                  <a:pos x="74" y="84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68" y="56"/>
                </a:cxn>
                <a:cxn ang="0">
                  <a:pos x="60" y="42"/>
                </a:cxn>
                <a:cxn ang="0">
                  <a:pos x="54" y="30"/>
                </a:cxn>
                <a:cxn ang="0">
                  <a:pos x="48" y="22"/>
                </a:cxn>
                <a:cxn ang="0">
                  <a:pos x="38" y="1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20"/>
                </a:cxn>
                <a:cxn ang="0">
                  <a:pos x="32" y="32"/>
                </a:cxn>
                <a:cxn ang="0">
                  <a:pos x="28" y="50"/>
                </a:cxn>
                <a:cxn ang="0">
                  <a:pos x="22" y="60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2"/>
                </a:cxn>
                <a:cxn ang="0">
                  <a:pos x="24" y="40"/>
                </a:cxn>
                <a:cxn ang="0">
                  <a:pos x="24" y="30"/>
                </a:cxn>
                <a:cxn ang="0">
                  <a:pos x="22" y="20"/>
                </a:cxn>
                <a:cxn ang="0">
                  <a:pos x="18" y="6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4" y="6"/>
                </a:cxn>
                <a:cxn ang="0">
                  <a:pos x="10" y="12"/>
                </a:cxn>
                <a:cxn ang="0">
                  <a:pos x="0" y="22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4" y="118"/>
                </a:cxn>
                <a:cxn ang="0">
                  <a:pos x="8" y="126"/>
                </a:cxn>
                <a:cxn ang="0">
                  <a:pos x="12" y="130"/>
                </a:cxn>
                <a:cxn ang="0">
                  <a:pos x="18" y="132"/>
                </a:cxn>
                <a:cxn ang="0">
                  <a:pos x="26" y="136"/>
                </a:cxn>
                <a:cxn ang="0">
                  <a:pos x="38" y="136"/>
                </a:cxn>
                <a:cxn ang="0">
                  <a:pos x="38" y="136"/>
                </a:cxn>
              </a:cxnLst>
              <a:rect l="0" t="0" r="r" b="b"/>
              <a:pathLst>
                <a:path w="74" h="136">
                  <a:moveTo>
                    <a:pt x="38" y="136"/>
                  </a:moveTo>
                  <a:lnTo>
                    <a:pt x="38" y="136"/>
                  </a:lnTo>
                  <a:lnTo>
                    <a:pt x="48" y="134"/>
                  </a:lnTo>
                  <a:lnTo>
                    <a:pt x="58" y="130"/>
                  </a:lnTo>
                  <a:lnTo>
                    <a:pt x="64" y="124"/>
                  </a:lnTo>
                  <a:lnTo>
                    <a:pt x="70" y="116"/>
                  </a:lnTo>
                  <a:lnTo>
                    <a:pt x="74" y="106"/>
                  </a:lnTo>
                  <a:lnTo>
                    <a:pt x="74" y="96"/>
                  </a:lnTo>
                  <a:lnTo>
                    <a:pt x="74" y="84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68" y="56"/>
                  </a:lnTo>
                  <a:lnTo>
                    <a:pt x="60" y="42"/>
                  </a:lnTo>
                  <a:lnTo>
                    <a:pt x="54" y="30"/>
                  </a:lnTo>
                  <a:lnTo>
                    <a:pt x="48" y="22"/>
                  </a:lnTo>
                  <a:lnTo>
                    <a:pt x="38" y="1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20"/>
                  </a:lnTo>
                  <a:lnTo>
                    <a:pt x="32" y="32"/>
                  </a:lnTo>
                  <a:lnTo>
                    <a:pt x="28" y="50"/>
                  </a:lnTo>
                  <a:lnTo>
                    <a:pt x="22" y="60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2"/>
                  </a:lnTo>
                  <a:lnTo>
                    <a:pt x="24" y="40"/>
                  </a:lnTo>
                  <a:lnTo>
                    <a:pt x="24" y="30"/>
                  </a:lnTo>
                  <a:lnTo>
                    <a:pt x="22" y="20"/>
                  </a:lnTo>
                  <a:lnTo>
                    <a:pt x="18" y="6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6"/>
                  </a:lnTo>
                  <a:lnTo>
                    <a:pt x="10" y="12"/>
                  </a:lnTo>
                  <a:lnTo>
                    <a:pt x="0" y="22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4" y="118"/>
                  </a:lnTo>
                  <a:lnTo>
                    <a:pt x="8" y="126"/>
                  </a:lnTo>
                  <a:lnTo>
                    <a:pt x="12" y="130"/>
                  </a:lnTo>
                  <a:lnTo>
                    <a:pt x="18" y="132"/>
                  </a:lnTo>
                  <a:lnTo>
                    <a:pt x="26" y="136"/>
                  </a:lnTo>
                  <a:lnTo>
                    <a:pt x="38" y="136"/>
                  </a:lnTo>
                  <a:lnTo>
                    <a:pt x="38" y="1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8" name="Freeform 144"/>
            <p:cNvSpPr>
              <a:spLocks/>
            </p:cNvSpPr>
            <p:nvPr/>
          </p:nvSpPr>
          <p:spPr bwMode="auto">
            <a:xfrm>
              <a:off x="0" y="3902242"/>
              <a:ext cx="336884" cy="1122947"/>
            </a:xfrm>
            <a:custGeom>
              <a:avLst/>
              <a:gdLst/>
              <a:ahLst/>
              <a:cxnLst>
                <a:cxn ang="0">
                  <a:pos x="30" y="140"/>
                </a:cxn>
                <a:cxn ang="0">
                  <a:pos x="30" y="140"/>
                </a:cxn>
                <a:cxn ang="0">
                  <a:pos x="30" y="108"/>
                </a:cxn>
                <a:cxn ang="0">
                  <a:pos x="32" y="78"/>
                </a:cxn>
                <a:cxn ang="0">
                  <a:pos x="36" y="62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42" y="38"/>
                </a:cxn>
                <a:cxn ang="0">
                  <a:pos x="40" y="28"/>
                </a:cxn>
                <a:cxn ang="0">
                  <a:pos x="38" y="22"/>
                </a:cxn>
                <a:cxn ang="0">
                  <a:pos x="34" y="14"/>
                </a:cxn>
                <a:cxn ang="0">
                  <a:pos x="28" y="8"/>
                </a:cxn>
                <a:cxn ang="0">
                  <a:pos x="20" y="4"/>
                </a:cxn>
                <a:cxn ang="0">
                  <a:pos x="12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14" y="126"/>
                </a:cxn>
                <a:cxn ang="0">
                  <a:pos x="22" y="134"/>
                </a:cxn>
                <a:cxn ang="0">
                  <a:pos x="30" y="140"/>
                </a:cxn>
                <a:cxn ang="0">
                  <a:pos x="30" y="140"/>
                </a:cxn>
              </a:cxnLst>
              <a:rect l="0" t="0" r="r" b="b"/>
              <a:pathLst>
                <a:path w="42" h="140">
                  <a:moveTo>
                    <a:pt x="30" y="140"/>
                  </a:moveTo>
                  <a:lnTo>
                    <a:pt x="30" y="140"/>
                  </a:lnTo>
                  <a:lnTo>
                    <a:pt x="30" y="108"/>
                  </a:lnTo>
                  <a:lnTo>
                    <a:pt x="32" y="78"/>
                  </a:lnTo>
                  <a:lnTo>
                    <a:pt x="36" y="6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2" y="38"/>
                  </a:lnTo>
                  <a:lnTo>
                    <a:pt x="40" y="28"/>
                  </a:lnTo>
                  <a:lnTo>
                    <a:pt x="38" y="22"/>
                  </a:lnTo>
                  <a:lnTo>
                    <a:pt x="34" y="14"/>
                  </a:lnTo>
                  <a:lnTo>
                    <a:pt x="28" y="8"/>
                  </a:lnTo>
                  <a:lnTo>
                    <a:pt x="20" y="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14" y="126"/>
                  </a:lnTo>
                  <a:lnTo>
                    <a:pt x="22" y="134"/>
                  </a:lnTo>
                  <a:lnTo>
                    <a:pt x="30" y="140"/>
                  </a:lnTo>
                  <a:lnTo>
                    <a:pt x="30" y="1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9" name="Freeform 145"/>
            <p:cNvSpPr>
              <a:spLocks/>
            </p:cNvSpPr>
            <p:nvPr/>
          </p:nvSpPr>
          <p:spPr bwMode="auto">
            <a:xfrm>
              <a:off x="0" y="4977063"/>
              <a:ext cx="48126" cy="481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0" name="Freeform 146"/>
            <p:cNvSpPr>
              <a:spLocks/>
            </p:cNvSpPr>
            <p:nvPr/>
          </p:nvSpPr>
          <p:spPr bwMode="auto">
            <a:xfrm>
              <a:off x="32084" y="5185611"/>
              <a:ext cx="256674" cy="272716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0" y="24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0" y="24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1" name="Freeform 147"/>
            <p:cNvSpPr>
              <a:spLocks/>
            </p:cNvSpPr>
            <p:nvPr/>
          </p:nvSpPr>
          <p:spPr bwMode="auto">
            <a:xfrm>
              <a:off x="946484" y="5811253"/>
              <a:ext cx="978568" cy="89835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10" y="0"/>
                </a:cxn>
                <a:cxn ang="0">
                  <a:pos x="18" y="0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46" y="8"/>
                </a:cxn>
                <a:cxn ang="0">
                  <a:pos x="58" y="16"/>
                </a:cxn>
                <a:cxn ang="0">
                  <a:pos x="70" y="24"/>
                </a:cxn>
                <a:cxn ang="0">
                  <a:pos x="80" y="34"/>
                </a:cxn>
                <a:cxn ang="0">
                  <a:pos x="80" y="34"/>
                </a:cxn>
                <a:cxn ang="0">
                  <a:pos x="98" y="56"/>
                </a:cxn>
                <a:cxn ang="0">
                  <a:pos x="112" y="78"/>
                </a:cxn>
                <a:cxn ang="0">
                  <a:pos x="112" y="78"/>
                </a:cxn>
                <a:cxn ang="0">
                  <a:pos x="118" y="96"/>
                </a:cxn>
                <a:cxn ang="0">
                  <a:pos x="122" y="110"/>
                </a:cxn>
                <a:cxn ang="0">
                  <a:pos x="122" y="110"/>
                </a:cxn>
                <a:cxn ang="0">
                  <a:pos x="122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18" y="110"/>
                </a:cxn>
                <a:cxn ang="0">
                  <a:pos x="118" y="110"/>
                </a:cxn>
                <a:cxn ang="0">
                  <a:pos x="114" y="96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00" y="66"/>
                </a:cxn>
                <a:cxn ang="0">
                  <a:pos x="88" y="52"/>
                </a:cxn>
                <a:cxn ang="0">
                  <a:pos x="76" y="38"/>
                </a:cxn>
                <a:cxn ang="0">
                  <a:pos x="64" y="24"/>
                </a:cxn>
                <a:cxn ang="0">
                  <a:pos x="64" y="24"/>
                </a:cxn>
                <a:cxn ang="0">
                  <a:pos x="48" y="1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8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22" h="11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8" y="0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70" y="24"/>
                  </a:lnTo>
                  <a:lnTo>
                    <a:pt x="80" y="34"/>
                  </a:lnTo>
                  <a:lnTo>
                    <a:pt x="80" y="34"/>
                  </a:lnTo>
                  <a:lnTo>
                    <a:pt x="98" y="56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118" y="96"/>
                  </a:lnTo>
                  <a:lnTo>
                    <a:pt x="122" y="110"/>
                  </a:lnTo>
                  <a:lnTo>
                    <a:pt x="122" y="110"/>
                  </a:lnTo>
                  <a:lnTo>
                    <a:pt x="122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18" y="110"/>
                  </a:lnTo>
                  <a:lnTo>
                    <a:pt x="118" y="110"/>
                  </a:lnTo>
                  <a:lnTo>
                    <a:pt x="114" y="96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0" y="66"/>
                  </a:lnTo>
                  <a:lnTo>
                    <a:pt x="88" y="52"/>
                  </a:lnTo>
                  <a:lnTo>
                    <a:pt x="76" y="38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48" y="1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2" name="Freeform 148"/>
            <p:cNvSpPr>
              <a:spLocks/>
            </p:cNvSpPr>
            <p:nvPr/>
          </p:nvSpPr>
          <p:spPr bwMode="auto">
            <a:xfrm>
              <a:off x="368968" y="5089358"/>
              <a:ext cx="529389" cy="529389"/>
            </a:xfrm>
            <a:custGeom>
              <a:avLst/>
              <a:gdLst/>
              <a:ahLst/>
              <a:cxnLst>
                <a:cxn ang="0">
                  <a:pos x="28" y="66"/>
                </a:cxn>
                <a:cxn ang="0">
                  <a:pos x="28" y="66"/>
                </a:cxn>
                <a:cxn ang="0">
                  <a:pos x="22" y="52"/>
                </a:cxn>
                <a:cxn ang="0">
                  <a:pos x="14" y="42"/>
                </a:cxn>
                <a:cxn ang="0">
                  <a:pos x="4" y="30"/>
                </a:cxn>
                <a:cxn ang="0">
                  <a:pos x="4" y="30"/>
                </a:cxn>
                <a:cxn ang="0">
                  <a:pos x="0" y="22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8"/>
                </a:cxn>
                <a:cxn ang="0">
                  <a:pos x="30" y="8"/>
                </a:cxn>
                <a:cxn ang="0">
                  <a:pos x="34" y="6"/>
                </a:cxn>
                <a:cxn ang="0">
                  <a:pos x="42" y="4"/>
                </a:cxn>
                <a:cxn ang="0">
                  <a:pos x="50" y="2"/>
                </a:cxn>
                <a:cxn ang="0">
                  <a:pos x="54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8"/>
                </a:cxn>
                <a:cxn ang="0">
                  <a:pos x="66" y="24"/>
                </a:cxn>
                <a:cxn ang="0">
                  <a:pos x="66" y="30"/>
                </a:cxn>
                <a:cxn ang="0">
                  <a:pos x="62" y="38"/>
                </a:cxn>
                <a:cxn ang="0">
                  <a:pos x="58" y="46"/>
                </a:cxn>
                <a:cxn ang="0">
                  <a:pos x="50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0" y="56"/>
                </a:cxn>
                <a:cxn ang="0">
                  <a:pos x="40" y="46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36" y="48"/>
                </a:cxn>
                <a:cxn ang="0">
                  <a:pos x="34" y="56"/>
                </a:cxn>
                <a:cxn ang="0">
                  <a:pos x="28" y="66"/>
                </a:cxn>
                <a:cxn ang="0">
                  <a:pos x="28" y="66"/>
                </a:cxn>
              </a:cxnLst>
              <a:rect l="0" t="0" r="r" b="b"/>
              <a:pathLst>
                <a:path w="66" h="66">
                  <a:moveTo>
                    <a:pt x="28" y="66"/>
                  </a:moveTo>
                  <a:lnTo>
                    <a:pt x="28" y="66"/>
                  </a:lnTo>
                  <a:lnTo>
                    <a:pt x="22" y="52"/>
                  </a:lnTo>
                  <a:lnTo>
                    <a:pt x="14" y="42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2" y="8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4" y="6"/>
                  </a:lnTo>
                  <a:lnTo>
                    <a:pt x="42" y="4"/>
                  </a:lnTo>
                  <a:lnTo>
                    <a:pt x="50" y="2"/>
                  </a:lnTo>
                  <a:lnTo>
                    <a:pt x="54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8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62" y="38"/>
                  </a:lnTo>
                  <a:lnTo>
                    <a:pt x="58" y="46"/>
                  </a:lnTo>
                  <a:lnTo>
                    <a:pt x="50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0" y="56"/>
                  </a:lnTo>
                  <a:lnTo>
                    <a:pt x="40" y="4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48"/>
                  </a:lnTo>
                  <a:lnTo>
                    <a:pt x="34" y="56"/>
                  </a:lnTo>
                  <a:lnTo>
                    <a:pt x="28" y="66"/>
                  </a:lnTo>
                  <a:lnTo>
                    <a:pt x="2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3" name="Freeform 149"/>
            <p:cNvSpPr>
              <a:spLocks/>
            </p:cNvSpPr>
            <p:nvPr/>
          </p:nvSpPr>
          <p:spPr bwMode="auto">
            <a:xfrm>
              <a:off x="705853" y="5442284"/>
              <a:ext cx="513347" cy="561474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0" y="30"/>
                </a:cxn>
                <a:cxn ang="0">
                  <a:pos x="12" y="22"/>
                </a:cxn>
                <a:cxn ang="0">
                  <a:pos x="24" y="1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6" y="2"/>
                </a:cxn>
                <a:cxn ang="0">
                  <a:pos x="40" y="0"/>
                </a:cxn>
                <a:cxn ang="0">
                  <a:pos x="46" y="2"/>
                </a:cxn>
                <a:cxn ang="0">
                  <a:pos x="54" y="6"/>
                </a:cxn>
                <a:cxn ang="0">
                  <a:pos x="60" y="14"/>
                </a:cxn>
                <a:cxn ang="0">
                  <a:pos x="60" y="14"/>
                </a:cxn>
                <a:cxn ang="0">
                  <a:pos x="62" y="22"/>
                </a:cxn>
                <a:cxn ang="0">
                  <a:pos x="62" y="2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62" y="46"/>
                </a:cxn>
                <a:cxn ang="0">
                  <a:pos x="64" y="56"/>
                </a:cxn>
                <a:cxn ang="0">
                  <a:pos x="64" y="60"/>
                </a:cxn>
                <a:cxn ang="0">
                  <a:pos x="62" y="64"/>
                </a:cxn>
                <a:cxn ang="0">
                  <a:pos x="62" y="64"/>
                </a:cxn>
                <a:cxn ang="0">
                  <a:pos x="58" y="68"/>
                </a:cxn>
                <a:cxn ang="0">
                  <a:pos x="52" y="70"/>
                </a:cxn>
                <a:cxn ang="0">
                  <a:pos x="46" y="70"/>
                </a:cxn>
                <a:cxn ang="0">
                  <a:pos x="40" y="70"/>
                </a:cxn>
                <a:cxn ang="0">
                  <a:pos x="34" y="66"/>
                </a:cxn>
                <a:cxn ang="0">
                  <a:pos x="26" y="60"/>
                </a:cxn>
                <a:cxn ang="0">
                  <a:pos x="16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4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38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64" h="70">
                  <a:moveTo>
                    <a:pt x="0" y="30"/>
                  </a:moveTo>
                  <a:lnTo>
                    <a:pt x="0" y="30"/>
                  </a:lnTo>
                  <a:lnTo>
                    <a:pt x="12" y="22"/>
                  </a:lnTo>
                  <a:lnTo>
                    <a:pt x="24" y="1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6" y="2"/>
                  </a:lnTo>
                  <a:lnTo>
                    <a:pt x="40" y="0"/>
                  </a:lnTo>
                  <a:lnTo>
                    <a:pt x="46" y="2"/>
                  </a:lnTo>
                  <a:lnTo>
                    <a:pt x="54" y="6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2" y="22"/>
                  </a:lnTo>
                  <a:lnTo>
                    <a:pt x="62" y="2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62" y="4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58" y="68"/>
                  </a:lnTo>
                  <a:lnTo>
                    <a:pt x="52" y="70"/>
                  </a:lnTo>
                  <a:lnTo>
                    <a:pt x="46" y="70"/>
                  </a:lnTo>
                  <a:lnTo>
                    <a:pt x="40" y="70"/>
                  </a:lnTo>
                  <a:lnTo>
                    <a:pt x="34" y="66"/>
                  </a:lnTo>
                  <a:lnTo>
                    <a:pt x="26" y="60"/>
                  </a:lnTo>
                  <a:lnTo>
                    <a:pt x="16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4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38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4" name="Freeform 150"/>
            <p:cNvSpPr>
              <a:spLocks/>
            </p:cNvSpPr>
            <p:nvPr/>
          </p:nvSpPr>
          <p:spPr bwMode="auto">
            <a:xfrm>
              <a:off x="385011" y="5763126"/>
              <a:ext cx="545432" cy="529389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42" y="12"/>
                </a:cxn>
                <a:cxn ang="0">
                  <a:pos x="52" y="24"/>
                </a:cxn>
                <a:cxn ang="0">
                  <a:pos x="62" y="34"/>
                </a:cxn>
                <a:cxn ang="0">
                  <a:pos x="62" y="34"/>
                </a:cxn>
                <a:cxn ang="0">
                  <a:pos x="66" y="42"/>
                </a:cxn>
                <a:cxn ang="0">
                  <a:pos x="68" y="50"/>
                </a:cxn>
                <a:cxn ang="0">
                  <a:pos x="64" y="58"/>
                </a:cxn>
                <a:cxn ang="0">
                  <a:pos x="58" y="64"/>
                </a:cxn>
                <a:cxn ang="0">
                  <a:pos x="58" y="64"/>
                </a:cxn>
                <a:cxn ang="0">
                  <a:pos x="54" y="66"/>
                </a:cxn>
                <a:cxn ang="0">
                  <a:pos x="50" y="66"/>
                </a:cxn>
                <a:cxn ang="0">
                  <a:pos x="44" y="64"/>
                </a:cxn>
                <a:cxn ang="0">
                  <a:pos x="36" y="60"/>
                </a:cxn>
                <a:cxn ang="0">
                  <a:pos x="36" y="60"/>
                </a:cxn>
                <a:cxn ang="0">
                  <a:pos x="34" y="62"/>
                </a:cxn>
                <a:cxn ang="0">
                  <a:pos x="26" y="64"/>
                </a:cxn>
                <a:cxn ang="0">
                  <a:pos x="18" y="66"/>
                </a:cxn>
                <a:cxn ang="0">
                  <a:pos x="14" y="6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2" y="52"/>
                </a:cxn>
                <a:cxn ang="0">
                  <a:pos x="2" y="46"/>
                </a:cxn>
                <a:cxn ang="0">
                  <a:pos x="0" y="40"/>
                </a:cxn>
                <a:cxn ang="0">
                  <a:pos x="2" y="32"/>
                </a:cxn>
                <a:cxn ang="0">
                  <a:pos x="8" y="24"/>
                </a:cxn>
                <a:cxn ang="0">
                  <a:pos x="14" y="14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4" y="12"/>
                </a:cxn>
                <a:cxn ang="0">
                  <a:pos x="24" y="20"/>
                </a:cxn>
                <a:cxn ang="0">
                  <a:pos x="28" y="30"/>
                </a:cxn>
                <a:cxn ang="0">
                  <a:pos x="28" y="30"/>
                </a:cxn>
                <a:cxn ang="0">
                  <a:pos x="30" y="20"/>
                </a:cxn>
                <a:cxn ang="0">
                  <a:pos x="32" y="10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68" h="66">
                  <a:moveTo>
                    <a:pt x="34" y="0"/>
                  </a:moveTo>
                  <a:lnTo>
                    <a:pt x="34" y="0"/>
                  </a:lnTo>
                  <a:lnTo>
                    <a:pt x="42" y="12"/>
                  </a:lnTo>
                  <a:lnTo>
                    <a:pt x="52" y="2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6" y="42"/>
                  </a:lnTo>
                  <a:lnTo>
                    <a:pt x="68" y="50"/>
                  </a:lnTo>
                  <a:lnTo>
                    <a:pt x="64" y="58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4" y="66"/>
                  </a:lnTo>
                  <a:lnTo>
                    <a:pt x="50" y="66"/>
                  </a:lnTo>
                  <a:lnTo>
                    <a:pt x="44" y="64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4" y="62"/>
                  </a:lnTo>
                  <a:lnTo>
                    <a:pt x="26" y="64"/>
                  </a:lnTo>
                  <a:lnTo>
                    <a:pt x="18" y="66"/>
                  </a:lnTo>
                  <a:lnTo>
                    <a:pt x="14" y="6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2" y="52"/>
                  </a:lnTo>
                  <a:lnTo>
                    <a:pt x="2" y="46"/>
                  </a:lnTo>
                  <a:lnTo>
                    <a:pt x="0" y="40"/>
                  </a:lnTo>
                  <a:lnTo>
                    <a:pt x="2" y="32"/>
                  </a:lnTo>
                  <a:lnTo>
                    <a:pt x="8" y="24"/>
                  </a:lnTo>
                  <a:lnTo>
                    <a:pt x="14" y="1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4" y="12"/>
                  </a:lnTo>
                  <a:lnTo>
                    <a:pt x="24" y="2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30" y="20"/>
                  </a:lnTo>
                  <a:lnTo>
                    <a:pt x="32" y="1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5" name="Freeform 151"/>
            <p:cNvSpPr>
              <a:spLocks/>
            </p:cNvSpPr>
            <p:nvPr/>
          </p:nvSpPr>
          <p:spPr bwMode="auto">
            <a:xfrm>
              <a:off x="32084" y="5426242"/>
              <a:ext cx="513347" cy="577516"/>
            </a:xfrm>
            <a:custGeom>
              <a:avLst/>
              <a:gdLst/>
              <a:ahLst/>
              <a:cxnLst>
                <a:cxn ang="0">
                  <a:pos x="64" y="36"/>
                </a:cxn>
                <a:cxn ang="0">
                  <a:pos x="64" y="36"/>
                </a:cxn>
                <a:cxn ang="0">
                  <a:pos x="56" y="44"/>
                </a:cxn>
                <a:cxn ang="0">
                  <a:pos x="46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36" y="68"/>
                </a:cxn>
                <a:cxn ang="0">
                  <a:pos x="34" y="70"/>
                </a:cxn>
                <a:cxn ang="0">
                  <a:pos x="26" y="72"/>
                </a:cxn>
                <a:cxn ang="0">
                  <a:pos x="18" y="68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8" y="54"/>
                </a:cxn>
                <a:cxn ang="0">
                  <a:pos x="8" y="46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28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22" y="0"/>
                </a:cxn>
                <a:cxn ang="0">
                  <a:pos x="28" y="2"/>
                </a:cxn>
                <a:cxn ang="0">
                  <a:pos x="38" y="6"/>
                </a:cxn>
                <a:cxn ang="0">
                  <a:pos x="48" y="14"/>
                </a:cxn>
                <a:cxn ang="0">
                  <a:pos x="60" y="24"/>
                </a:cxn>
                <a:cxn ang="0">
                  <a:pos x="60" y="24"/>
                </a:cxn>
                <a:cxn ang="0">
                  <a:pos x="52" y="24"/>
                </a:cxn>
                <a:cxn ang="0">
                  <a:pos x="44" y="24"/>
                </a:cxn>
                <a:cxn ang="0">
                  <a:pos x="36" y="30"/>
                </a:cxn>
                <a:cxn ang="0">
                  <a:pos x="36" y="30"/>
                </a:cxn>
                <a:cxn ang="0">
                  <a:pos x="46" y="30"/>
                </a:cxn>
                <a:cxn ang="0">
                  <a:pos x="56" y="32"/>
                </a:cxn>
                <a:cxn ang="0">
                  <a:pos x="64" y="36"/>
                </a:cxn>
                <a:cxn ang="0">
                  <a:pos x="64" y="36"/>
                </a:cxn>
              </a:cxnLst>
              <a:rect l="0" t="0" r="r" b="b"/>
              <a:pathLst>
                <a:path w="64" h="72">
                  <a:moveTo>
                    <a:pt x="64" y="36"/>
                  </a:moveTo>
                  <a:lnTo>
                    <a:pt x="64" y="36"/>
                  </a:lnTo>
                  <a:lnTo>
                    <a:pt x="56" y="44"/>
                  </a:lnTo>
                  <a:lnTo>
                    <a:pt x="46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6" y="68"/>
                  </a:lnTo>
                  <a:lnTo>
                    <a:pt x="34" y="70"/>
                  </a:lnTo>
                  <a:lnTo>
                    <a:pt x="26" y="72"/>
                  </a:lnTo>
                  <a:lnTo>
                    <a:pt x="18" y="68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8" y="54"/>
                  </a:lnTo>
                  <a:lnTo>
                    <a:pt x="8" y="46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28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52" y="24"/>
                  </a:lnTo>
                  <a:lnTo>
                    <a:pt x="44" y="24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46" y="30"/>
                  </a:lnTo>
                  <a:lnTo>
                    <a:pt x="56" y="32"/>
                  </a:lnTo>
                  <a:lnTo>
                    <a:pt x="64" y="36"/>
                  </a:lnTo>
                  <a:lnTo>
                    <a:pt x="64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6" name="Freeform 152"/>
            <p:cNvSpPr>
              <a:spLocks/>
            </p:cNvSpPr>
            <p:nvPr/>
          </p:nvSpPr>
          <p:spPr bwMode="auto">
            <a:xfrm>
              <a:off x="561474" y="5618747"/>
              <a:ext cx="128337" cy="144379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2" y="12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r" b="b"/>
              <a:pathLst>
                <a:path w="16" h="18">
                  <a:moveTo>
                    <a:pt x="2" y="12"/>
                  </a:moveTo>
                  <a:lnTo>
                    <a:pt x="2" y="12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7" name="Freeform 153"/>
            <p:cNvSpPr>
              <a:spLocks/>
            </p:cNvSpPr>
            <p:nvPr/>
          </p:nvSpPr>
          <p:spPr bwMode="auto">
            <a:xfrm>
              <a:off x="6561221" y="-1295400"/>
              <a:ext cx="1925053" cy="2326105"/>
            </a:xfrm>
            <a:custGeom>
              <a:avLst/>
              <a:gdLst/>
              <a:ahLst/>
              <a:cxnLst>
                <a:cxn ang="0">
                  <a:pos x="58" y="120"/>
                </a:cxn>
                <a:cxn ang="0">
                  <a:pos x="82" y="128"/>
                </a:cxn>
                <a:cxn ang="0">
                  <a:pos x="142" y="132"/>
                </a:cxn>
                <a:cxn ang="0">
                  <a:pos x="170" y="138"/>
                </a:cxn>
                <a:cxn ang="0">
                  <a:pos x="184" y="146"/>
                </a:cxn>
                <a:cxn ang="0">
                  <a:pos x="210" y="166"/>
                </a:cxn>
                <a:cxn ang="0">
                  <a:pos x="226" y="194"/>
                </a:cxn>
                <a:cxn ang="0">
                  <a:pos x="234" y="224"/>
                </a:cxn>
                <a:cxn ang="0">
                  <a:pos x="234" y="238"/>
                </a:cxn>
                <a:cxn ang="0">
                  <a:pos x="222" y="264"/>
                </a:cxn>
                <a:cxn ang="0">
                  <a:pos x="200" y="278"/>
                </a:cxn>
                <a:cxn ang="0">
                  <a:pos x="172" y="284"/>
                </a:cxn>
                <a:cxn ang="0">
                  <a:pos x="140" y="278"/>
                </a:cxn>
                <a:cxn ang="0">
                  <a:pos x="126" y="272"/>
                </a:cxn>
                <a:cxn ang="0">
                  <a:pos x="108" y="252"/>
                </a:cxn>
                <a:cxn ang="0">
                  <a:pos x="104" y="242"/>
                </a:cxn>
                <a:cxn ang="0">
                  <a:pos x="108" y="222"/>
                </a:cxn>
                <a:cxn ang="0">
                  <a:pos x="126" y="210"/>
                </a:cxn>
                <a:cxn ang="0">
                  <a:pos x="132" y="210"/>
                </a:cxn>
                <a:cxn ang="0">
                  <a:pos x="142" y="212"/>
                </a:cxn>
                <a:cxn ang="0">
                  <a:pos x="148" y="216"/>
                </a:cxn>
                <a:cxn ang="0">
                  <a:pos x="152" y="226"/>
                </a:cxn>
                <a:cxn ang="0">
                  <a:pos x="152" y="246"/>
                </a:cxn>
                <a:cxn ang="0">
                  <a:pos x="150" y="250"/>
                </a:cxn>
                <a:cxn ang="0">
                  <a:pos x="158" y="230"/>
                </a:cxn>
                <a:cxn ang="0">
                  <a:pos x="156" y="218"/>
                </a:cxn>
                <a:cxn ang="0">
                  <a:pos x="144" y="208"/>
                </a:cxn>
                <a:cxn ang="0">
                  <a:pos x="136" y="204"/>
                </a:cxn>
                <a:cxn ang="0">
                  <a:pos x="120" y="204"/>
                </a:cxn>
                <a:cxn ang="0">
                  <a:pos x="110" y="214"/>
                </a:cxn>
                <a:cxn ang="0">
                  <a:pos x="102" y="226"/>
                </a:cxn>
                <a:cxn ang="0">
                  <a:pos x="100" y="240"/>
                </a:cxn>
                <a:cxn ang="0">
                  <a:pos x="102" y="248"/>
                </a:cxn>
                <a:cxn ang="0">
                  <a:pos x="110" y="266"/>
                </a:cxn>
                <a:cxn ang="0">
                  <a:pos x="134" y="282"/>
                </a:cxn>
                <a:cxn ang="0">
                  <a:pos x="164" y="288"/>
                </a:cxn>
                <a:cxn ang="0">
                  <a:pos x="192" y="288"/>
                </a:cxn>
                <a:cxn ang="0">
                  <a:pos x="200" y="286"/>
                </a:cxn>
                <a:cxn ang="0">
                  <a:pos x="216" y="280"/>
                </a:cxn>
                <a:cxn ang="0">
                  <a:pos x="232" y="262"/>
                </a:cxn>
                <a:cxn ang="0">
                  <a:pos x="240" y="232"/>
                </a:cxn>
                <a:cxn ang="0">
                  <a:pos x="236" y="200"/>
                </a:cxn>
                <a:cxn ang="0">
                  <a:pos x="230" y="184"/>
                </a:cxn>
                <a:cxn ang="0">
                  <a:pos x="214" y="160"/>
                </a:cxn>
                <a:cxn ang="0">
                  <a:pos x="192" y="140"/>
                </a:cxn>
                <a:cxn ang="0">
                  <a:pos x="164" y="128"/>
                </a:cxn>
                <a:cxn ang="0">
                  <a:pos x="134" y="122"/>
                </a:cxn>
                <a:cxn ang="0">
                  <a:pos x="102" y="120"/>
                </a:cxn>
                <a:cxn ang="0">
                  <a:pos x="68" y="114"/>
                </a:cxn>
                <a:cxn ang="0">
                  <a:pos x="56" y="110"/>
                </a:cxn>
                <a:cxn ang="0">
                  <a:pos x="38" y="96"/>
                </a:cxn>
                <a:cxn ang="0">
                  <a:pos x="24" y="82"/>
                </a:cxn>
                <a:cxn ang="0">
                  <a:pos x="14" y="58"/>
                </a:cxn>
                <a:cxn ang="0">
                  <a:pos x="12" y="26"/>
                </a:cxn>
                <a:cxn ang="0">
                  <a:pos x="18" y="0"/>
                </a:cxn>
                <a:cxn ang="0">
                  <a:pos x="6" y="0"/>
                </a:cxn>
                <a:cxn ang="0">
                  <a:pos x="0" y="26"/>
                </a:cxn>
                <a:cxn ang="0">
                  <a:pos x="2" y="58"/>
                </a:cxn>
                <a:cxn ang="0">
                  <a:pos x="18" y="90"/>
                </a:cxn>
                <a:cxn ang="0">
                  <a:pos x="58" y="120"/>
                </a:cxn>
              </a:cxnLst>
              <a:rect l="0" t="0" r="r" b="b"/>
              <a:pathLst>
                <a:path w="240" h="290">
                  <a:moveTo>
                    <a:pt x="58" y="120"/>
                  </a:moveTo>
                  <a:lnTo>
                    <a:pt x="58" y="120"/>
                  </a:lnTo>
                  <a:lnTo>
                    <a:pt x="68" y="126"/>
                  </a:lnTo>
                  <a:lnTo>
                    <a:pt x="82" y="128"/>
                  </a:lnTo>
                  <a:lnTo>
                    <a:pt x="110" y="130"/>
                  </a:lnTo>
                  <a:lnTo>
                    <a:pt x="142" y="132"/>
                  </a:lnTo>
                  <a:lnTo>
                    <a:pt x="156" y="134"/>
                  </a:lnTo>
                  <a:lnTo>
                    <a:pt x="170" y="138"/>
                  </a:lnTo>
                  <a:lnTo>
                    <a:pt x="170" y="138"/>
                  </a:lnTo>
                  <a:lnTo>
                    <a:pt x="184" y="146"/>
                  </a:lnTo>
                  <a:lnTo>
                    <a:pt x="198" y="154"/>
                  </a:lnTo>
                  <a:lnTo>
                    <a:pt x="210" y="166"/>
                  </a:lnTo>
                  <a:lnTo>
                    <a:pt x="218" y="180"/>
                  </a:lnTo>
                  <a:lnTo>
                    <a:pt x="226" y="194"/>
                  </a:lnTo>
                  <a:lnTo>
                    <a:pt x="232" y="210"/>
                  </a:lnTo>
                  <a:lnTo>
                    <a:pt x="234" y="224"/>
                  </a:lnTo>
                  <a:lnTo>
                    <a:pt x="234" y="238"/>
                  </a:lnTo>
                  <a:lnTo>
                    <a:pt x="234" y="238"/>
                  </a:lnTo>
                  <a:lnTo>
                    <a:pt x="230" y="252"/>
                  </a:lnTo>
                  <a:lnTo>
                    <a:pt x="222" y="264"/>
                  </a:lnTo>
                  <a:lnTo>
                    <a:pt x="212" y="274"/>
                  </a:lnTo>
                  <a:lnTo>
                    <a:pt x="200" y="278"/>
                  </a:lnTo>
                  <a:lnTo>
                    <a:pt x="186" y="282"/>
                  </a:lnTo>
                  <a:lnTo>
                    <a:pt x="172" y="284"/>
                  </a:lnTo>
                  <a:lnTo>
                    <a:pt x="156" y="282"/>
                  </a:lnTo>
                  <a:lnTo>
                    <a:pt x="140" y="278"/>
                  </a:lnTo>
                  <a:lnTo>
                    <a:pt x="140" y="278"/>
                  </a:lnTo>
                  <a:lnTo>
                    <a:pt x="126" y="272"/>
                  </a:lnTo>
                  <a:lnTo>
                    <a:pt x="116" y="262"/>
                  </a:lnTo>
                  <a:lnTo>
                    <a:pt x="108" y="252"/>
                  </a:lnTo>
                  <a:lnTo>
                    <a:pt x="104" y="242"/>
                  </a:lnTo>
                  <a:lnTo>
                    <a:pt x="104" y="242"/>
                  </a:lnTo>
                  <a:lnTo>
                    <a:pt x="104" y="232"/>
                  </a:lnTo>
                  <a:lnTo>
                    <a:pt x="108" y="222"/>
                  </a:lnTo>
                  <a:lnTo>
                    <a:pt x="116" y="214"/>
                  </a:lnTo>
                  <a:lnTo>
                    <a:pt x="126" y="210"/>
                  </a:lnTo>
                  <a:lnTo>
                    <a:pt x="126" y="210"/>
                  </a:lnTo>
                  <a:lnTo>
                    <a:pt x="132" y="210"/>
                  </a:lnTo>
                  <a:lnTo>
                    <a:pt x="136" y="210"/>
                  </a:lnTo>
                  <a:lnTo>
                    <a:pt x="142" y="212"/>
                  </a:lnTo>
                  <a:lnTo>
                    <a:pt x="148" y="216"/>
                  </a:lnTo>
                  <a:lnTo>
                    <a:pt x="148" y="216"/>
                  </a:lnTo>
                  <a:lnTo>
                    <a:pt x="152" y="220"/>
                  </a:lnTo>
                  <a:lnTo>
                    <a:pt x="152" y="226"/>
                  </a:lnTo>
                  <a:lnTo>
                    <a:pt x="154" y="236"/>
                  </a:lnTo>
                  <a:lnTo>
                    <a:pt x="152" y="246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56" y="238"/>
                  </a:lnTo>
                  <a:lnTo>
                    <a:pt x="158" y="230"/>
                  </a:lnTo>
                  <a:lnTo>
                    <a:pt x="158" y="224"/>
                  </a:lnTo>
                  <a:lnTo>
                    <a:pt x="156" y="218"/>
                  </a:lnTo>
                  <a:lnTo>
                    <a:pt x="152" y="212"/>
                  </a:lnTo>
                  <a:lnTo>
                    <a:pt x="144" y="208"/>
                  </a:lnTo>
                  <a:lnTo>
                    <a:pt x="136" y="204"/>
                  </a:lnTo>
                  <a:lnTo>
                    <a:pt x="136" y="204"/>
                  </a:lnTo>
                  <a:lnTo>
                    <a:pt x="128" y="204"/>
                  </a:lnTo>
                  <a:lnTo>
                    <a:pt x="120" y="204"/>
                  </a:lnTo>
                  <a:lnTo>
                    <a:pt x="114" y="208"/>
                  </a:lnTo>
                  <a:lnTo>
                    <a:pt x="110" y="214"/>
                  </a:lnTo>
                  <a:lnTo>
                    <a:pt x="106" y="220"/>
                  </a:lnTo>
                  <a:lnTo>
                    <a:pt x="102" y="226"/>
                  </a:lnTo>
                  <a:lnTo>
                    <a:pt x="102" y="234"/>
                  </a:lnTo>
                  <a:lnTo>
                    <a:pt x="100" y="240"/>
                  </a:lnTo>
                  <a:lnTo>
                    <a:pt x="100" y="240"/>
                  </a:lnTo>
                  <a:lnTo>
                    <a:pt x="102" y="248"/>
                  </a:lnTo>
                  <a:lnTo>
                    <a:pt x="104" y="254"/>
                  </a:lnTo>
                  <a:lnTo>
                    <a:pt x="110" y="266"/>
                  </a:lnTo>
                  <a:lnTo>
                    <a:pt x="122" y="274"/>
                  </a:lnTo>
                  <a:lnTo>
                    <a:pt x="134" y="282"/>
                  </a:lnTo>
                  <a:lnTo>
                    <a:pt x="148" y="286"/>
                  </a:lnTo>
                  <a:lnTo>
                    <a:pt x="164" y="288"/>
                  </a:lnTo>
                  <a:lnTo>
                    <a:pt x="178" y="290"/>
                  </a:lnTo>
                  <a:lnTo>
                    <a:pt x="192" y="288"/>
                  </a:lnTo>
                  <a:lnTo>
                    <a:pt x="192" y="288"/>
                  </a:lnTo>
                  <a:lnTo>
                    <a:pt x="200" y="286"/>
                  </a:lnTo>
                  <a:lnTo>
                    <a:pt x="208" y="284"/>
                  </a:lnTo>
                  <a:lnTo>
                    <a:pt x="216" y="280"/>
                  </a:lnTo>
                  <a:lnTo>
                    <a:pt x="222" y="274"/>
                  </a:lnTo>
                  <a:lnTo>
                    <a:pt x="232" y="262"/>
                  </a:lnTo>
                  <a:lnTo>
                    <a:pt x="238" y="248"/>
                  </a:lnTo>
                  <a:lnTo>
                    <a:pt x="240" y="232"/>
                  </a:lnTo>
                  <a:lnTo>
                    <a:pt x="240" y="216"/>
                  </a:lnTo>
                  <a:lnTo>
                    <a:pt x="236" y="200"/>
                  </a:lnTo>
                  <a:lnTo>
                    <a:pt x="230" y="184"/>
                  </a:lnTo>
                  <a:lnTo>
                    <a:pt x="230" y="184"/>
                  </a:lnTo>
                  <a:lnTo>
                    <a:pt x="224" y="170"/>
                  </a:lnTo>
                  <a:lnTo>
                    <a:pt x="214" y="160"/>
                  </a:lnTo>
                  <a:lnTo>
                    <a:pt x="204" y="148"/>
                  </a:lnTo>
                  <a:lnTo>
                    <a:pt x="192" y="140"/>
                  </a:lnTo>
                  <a:lnTo>
                    <a:pt x="178" y="134"/>
                  </a:lnTo>
                  <a:lnTo>
                    <a:pt x="164" y="128"/>
                  </a:lnTo>
                  <a:lnTo>
                    <a:pt x="150" y="124"/>
                  </a:lnTo>
                  <a:lnTo>
                    <a:pt x="134" y="122"/>
                  </a:lnTo>
                  <a:lnTo>
                    <a:pt x="134" y="122"/>
                  </a:lnTo>
                  <a:lnTo>
                    <a:pt x="102" y="120"/>
                  </a:lnTo>
                  <a:lnTo>
                    <a:pt x="84" y="118"/>
                  </a:lnTo>
                  <a:lnTo>
                    <a:pt x="68" y="114"/>
                  </a:lnTo>
                  <a:lnTo>
                    <a:pt x="68" y="114"/>
                  </a:lnTo>
                  <a:lnTo>
                    <a:pt x="56" y="110"/>
                  </a:lnTo>
                  <a:lnTo>
                    <a:pt x="46" y="104"/>
                  </a:lnTo>
                  <a:lnTo>
                    <a:pt x="38" y="96"/>
                  </a:lnTo>
                  <a:lnTo>
                    <a:pt x="30" y="90"/>
                  </a:lnTo>
                  <a:lnTo>
                    <a:pt x="24" y="82"/>
                  </a:lnTo>
                  <a:lnTo>
                    <a:pt x="20" y="74"/>
                  </a:lnTo>
                  <a:lnTo>
                    <a:pt x="14" y="58"/>
                  </a:lnTo>
                  <a:lnTo>
                    <a:pt x="12" y="42"/>
                  </a:lnTo>
                  <a:lnTo>
                    <a:pt x="12" y="26"/>
                  </a:lnTo>
                  <a:lnTo>
                    <a:pt x="14" y="12"/>
                  </a:lnTo>
                  <a:lnTo>
                    <a:pt x="1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12"/>
                  </a:lnTo>
                  <a:lnTo>
                    <a:pt x="0" y="26"/>
                  </a:lnTo>
                  <a:lnTo>
                    <a:pt x="0" y="42"/>
                  </a:lnTo>
                  <a:lnTo>
                    <a:pt x="2" y="58"/>
                  </a:lnTo>
                  <a:lnTo>
                    <a:pt x="8" y="74"/>
                  </a:lnTo>
                  <a:lnTo>
                    <a:pt x="18" y="90"/>
                  </a:lnTo>
                  <a:lnTo>
                    <a:pt x="36" y="106"/>
                  </a:lnTo>
                  <a:lnTo>
                    <a:pt x="58" y="120"/>
                  </a:lnTo>
                  <a:lnTo>
                    <a:pt x="58" y="1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8" name="Freeform 154"/>
            <p:cNvSpPr>
              <a:spLocks/>
            </p:cNvSpPr>
            <p:nvPr/>
          </p:nvSpPr>
          <p:spPr bwMode="auto">
            <a:xfrm>
              <a:off x="6866021" y="-268705"/>
              <a:ext cx="320842" cy="497305"/>
            </a:xfrm>
            <a:custGeom>
              <a:avLst/>
              <a:gdLst/>
              <a:ahLst/>
              <a:cxnLst>
                <a:cxn ang="0">
                  <a:pos x="40" y="62"/>
                </a:cxn>
                <a:cxn ang="0">
                  <a:pos x="40" y="62"/>
                </a:cxn>
                <a:cxn ang="0">
                  <a:pos x="38" y="60"/>
                </a:cxn>
                <a:cxn ang="0">
                  <a:pos x="34" y="56"/>
                </a:cxn>
                <a:cxn ang="0">
                  <a:pos x="32" y="46"/>
                </a:cxn>
                <a:cxn ang="0">
                  <a:pos x="34" y="34"/>
                </a:cxn>
                <a:cxn ang="0">
                  <a:pos x="34" y="34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8" y="4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2" y="26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8" y="28"/>
                </a:cxn>
                <a:cxn ang="0">
                  <a:pos x="10" y="24"/>
                </a:cxn>
                <a:cxn ang="0">
                  <a:pos x="14" y="22"/>
                </a:cxn>
                <a:cxn ang="0">
                  <a:pos x="14" y="22"/>
                </a:cxn>
                <a:cxn ang="0">
                  <a:pos x="12" y="28"/>
                </a:cxn>
                <a:cxn ang="0">
                  <a:pos x="12" y="34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20" y="48"/>
                </a:cxn>
                <a:cxn ang="0">
                  <a:pos x="28" y="54"/>
                </a:cxn>
                <a:cxn ang="0">
                  <a:pos x="40" y="62"/>
                </a:cxn>
                <a:cxn ang="0">
                  <a:pos x="40" y="62"/>
                </a:cxn>
              </a:cxnLst>
              <a:rect l="0" t="0" r="r" b="b"/>
              <a:pathLst>
                <a:path w="40" h="62">
                  <a:moveTo>
                    <a:pt x="40" y="62"/>
                  </a:moveTo>
                  <a:lnTo>
                    <a:pt x="40" y="62"/>
                  </a:lnTo>
                  <a:lnTo>
                    <a:pt x="38" y="60"/>
                  </a:lnTo>
                  <a:lnTo>
                    <a:pt x="34" y="56"/>
                  </a:lnTo>
                  <a:lnTo>
                    <a:pt x="32" y="46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28"/>
                  </a:lnTo>
                  <a:lnTo>
                    <a:pt x="10" y="24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2" y="28"/>
                  </a:lnTo>
                  <a:lnTo>
                    <a:pt x="12" y="34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20" y="48"/>
                  </a:lnTo>
                  <a:lnTo>
                    <a:pt x="28" y="54"/>
                  </a:lnTo>
                  <a:lnTo>
                    <a:pt x="40" y="62"/>
                  </a:lnTo>
                  <a:lnTo>
                    <a:pt x="4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9" name="Freeform 155"/>
            <p:cNvSpPr>
              <a:spLocks/>
            </p:cNvSpPr>
            <p:nvPr/>
          </p:nvSpPr>
          <p:spPr bwMode="auto">
            <a:xfrm>
              <a:off x="4026568" y="4126832"/>
              <a:ext cx="1187116" cy="1203158"/>
            </a:xfrm>
            <a:custGeom>
              <a:avLst/>
              <a:gdLst/>
              <a:ahLst/>
              <a:cxnLst>
                <a:cxn ang="0">
                  <a:pos x="12" y="150"/>
                </a:cxn>
                <a:cxn ang="0">
                  <a:pos x="12" y="150"/>
                </a:cxn>
                <a:cxn ang="0">
                  <a:pos x="32" y="146"/>
                </a:cxn>
                <a:cxn ang="0">
                  <a:pos x="54" y="144"/>
                </a:cxn>
                <a:cxn ang="0">
                  <a:pos x="86" y="144"/>
                </a:cxn>
                <a:cxn ang="0">
                  <a:pos x="86" y="144"/>
                </a:cxn>
                <a:cxn ang="0">
                  <a:pos x="102" y="142"/>
                </a:cxn>
                <a:cxn ang="0">
                  <a:pos x="118" y="136"/>
                </a:cxn>
                <a:cxn ang="0">
                  <a:pos x="130" y="128"/>
                </a:cxn>
                <a:cxn ang="0">
                  <a:pos x="138" y="116"/>
                </a:cxn>
                <a:cxn ang="0">
                  <a:pos x="146" y="106"/>
                </a:cxn>
                <a:cxn ang="0">
                  <a:pos x="148" y="94"/>
                </a:cxn>
                <a:cxn ang="0">
                  <a:pos x="148" y="84"/>
                </a:cxn>
                <a:cxn ang="0">
                  <a:pos x="144" y="76"/>
                </a:cxn>
                <a:cxn ang="0">
                  <a:pos x="144" y="76"/>
                </a:cxn>
                <a:cxn ang="0">
                  <a:pos x="138" y="68"/>
                </a:cxn>
                <a:cxn ang="0">
                  <a:pos x="132" y="64"/>
                </a:cxn>
                <a:cxn ang="0">
                  <a:pos x="118" y="58"/>
                </a:cxn>
                <a:cxn ang="0">
                  <a:pos x="108" y="58"/>
                </a:cxn>
                <a:cxn ang="0">
                  <a:pos x="104" y="58"/>
                </a:cxn>
                <a:cxn ang="0">
                  <a:pos x="104" y="58"/>
                </a:cxn>
                <a:cxn ang="0">
                  <a:pos x="106" y="48"/>
                </a:cxn>
                <a:cxn ang="0">
                  <a:pos x="106" y="40"/>
                </a:cxn>
                <a:cxn ang="0">
                  <a:pos x="106" y="30"/>
                </a:cxn>
                <a:cxn ang="0">
                  <a:pos x="104" y="18"/>
                </a:cxn>
                <a:cxn ang="0">
                  <a:pos x="98" y="10"/>
                </a:cxn>
                <a:cxn ang="0">
                  <a:pos x="94" y="6"/>
                </a:cxn>
                <a:cxn ang="0">
                  <a:pos x="88" y="2"/>
                </a:cxn>
                <a:cxn ang="0">
                  <a:pos x="82" y="0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60" y="0"/>
                </a:cxn>
                <a:cxn ang="0">
                  <a:pos x="44" y="2"/>
                </a:cxn>
                <a:cxn ang="0">
                  <a:pos x="30" y="8"/>
                </a:cxn>
                <a:cxn ang="0">
                  <a:pos x="24" y="12"/>
                </a:cxn>
                <a:cxn ang="0">
                  <a:pos x="18" y="18"/>
                </a:cxn>
                <a:cxn ang="0">
                  <a:pos x="14" y="26"/>
                </a:cxn>
                <a:cxn ang="0">
                  <a:pos x="10" y="34"/>
                </a:cxn>
                <a:cxn ang="0">
                  <a:pos x="6" y="46"/>
                </a:cxn>
                <a:cxn ang="0">
                  <a:pos x="2" y="58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6" y="126"/>
                </a:cxn>
                <a:cxn ang="0">
                  <a:pos x="16" y="112"/>
                </a:cxn>
                <a:cxn ang="0">
                  <a:pos x="24" y="104"/>
                </a:cxn>
                <a:cxn ang="0">
                  <a:pos x="34" y="96"/>
                </a:cxn>
                <a:cxn ang="0">
                  <a:pos x="44" y="90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48" y="92"/>
                </a:cxn>
                <a:cxn ang="0">
                  <a:pos x="36" y="102"/>
                </a:cxn>
                <a:cxn ang="0">
                  <a:pos x="28" y="112"/>
                </a:cxn>
                <a:cxn ang="0">
                  <a:pos x="20" y="122"/>
                </a:cxn>
                <a:cxn ang="0">
                  <a:pos x="16" y="134"/>
                </a:cxn>
                <a:cxn ang="0">
                  <a:pos x="12" y="150"/>
                </a:cxn>
                <a:cxn ang="0">
                  <a:pos x="12" y="150"/>
                </a:cxn>
              </a:cxnLst>
              <a:rect l="0" t="0" r="r" b="b"/>
              <a:pathLst>
                <a:path w="148" h="150">
                  <a:moveTo>
                    <a:pt x="12" y="150"/>
                  </a:moveTo>
                  <a:lnTo>
                    <a:pt x="12" y="150"/>
                  </a:lnTo>
                  <a:lnTo>
                    <a:pt x="32" y="146"/>
                  </a:lnTo>
                  <a:lnTo>
                    <a:pt x="54" y="144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102" y="142"/>
                  </a:lnTo>
                  <a:lnTo>
                    <a:pt x="118" y="136"/>
                  </a:lnTo>
                  <a:lnTo>
                    <a:pt x="130" y="128"/>
                  </a:lnTo>
                  <a:lnTo>
                    <a:pt x="138" y="116"/>
                  </a:lnTo>
                  <a:lnTo>
                    <a:pt x="146" y="106"/>
                  </a:lnTo>
                  <a:lnTo>
                    <a:pt x="148" y="94"/>
                  </a:lnTo>
                  <a:lnTo>
                    <a:pt x="148" y="84"/>
                  </a:lnTo>
                  <a:lnTo>
                    <a:pt x="144" y="76"/>
                  </a:lnTo>
                  <a:lnTo>
                    <a:pt x="144" y="76"/>
                  </a:lnTo>
                  <a:lnTo>
                    <a:pt x="138" y="68"/>
                  </a:lnTo>
                  <a:lnTo>
                    <a:pt x="132" y="64"/>
                  </a:lnTo>
                  <a:lnTo>
                    <a:pt x="118" y="58"/>
                  </a:lnTo>
                  <a:lnTo>
                    <a:pt x="108" y="58"/>
                  </a:lnTo>
                  <a:lnTo>
                    <a:pt x="104" y="58"/>
                  </a:lnTo>
                  <a:lnTo>
                    <a:pt x="104" y="58"/>
                  </a:lnTo>
                  <a:lnTo>
                    <a:pt x="106" y="48"/>
                  </a:lnTo>
                  <a:lnTo>
                    <a:pt x="106" y="40"/>
                  </a:lnTo>
                  <a:lnTo>
                    <a:pt x="106" y="30"/>
                  </a:lnTo>
                  <a:lnTo>
                    <a:pt x="104" y="18"/>
                  </a:lnTo>
                  <a:lnTo>
                    <a:pt x="98" y="10"/>
                  </a:lnTo>
                  <a:lnTo>
                    <a:pt x="94" y="6"/>
                  </a:lnTo>
                  <a:lnTo>
                    <a:pt x="88" y="2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60" y="0"/>
                  </a:lnTo>
                  <a:lnTo>
                    <a:pt x="44" y="2"/>
                  </a:lnTo>
                  <a:lnTo>
                    <a:pt x="30" y="8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10" y="34"/>
                  </a:lnTo>
                  <a:lnTo>
                    <a:pt x="6" y="46"/>
                  </a:lnTo>
                  <a:lnTo>
                    <a:pt x="2" y="58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6" y="126"/>
                  </a:lnTo>
                  <a:lnTo>
                    <a:pt x="16" y="112"/>
                  </a:lnTo>
                  <a:lnTo>
                    <a:pt x="24" y="104"/>
                  </a:lnTo>
                  <a:lnTo>
                    <a:pt x="34" y="96"/>
                  </a:lnTo>
                  <a:lnTo>
                    <a:pt x="44" y="90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48" y="92"/>
                  </a:lnTo>
                  <a:lnTo>
                    <a:pt x="36" y="102"/>
                  </a:lnTo>
                  <a:lnTo>
                    <a:pt x="28" y="112"/>
                  </a:lnTo>
                  <a:lnTo>
                    <a:pt x="20" y="122"/>
                  </a:lnTo>
                  <a:lnTo>
                    <a:pt x="16" y="134"/>
                  </a:lnTo>
                  <a:lnTo>
                    <a:pt x="12" y="150"/>
                  </a:lnTo>
                  <a:lnTo>
                    <a:pt x="12" y="1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0" name="Freeform 156"/>
            <p:cNvSpPr>
              <a:spLocks/>
            </p:cNvSpPr>
            <p:nvPr/>
          </p:nvSpPr>
          <p:spPr bwMode="auto">
            <a:xfrm>
              <a:off x="4042611" y="5362074"/>
              <a:ext cx="1251284" cy="1235242"/>
            </a:xfrm>
            <a:custGeom>
              <a:avLst/>
              <a:gdLst/>
              <a:ahLst/>
              <a:cxnLst>
                <a:cxn ang="0">
                  <a:pos x="148" y="26"/>
                </a:cxn>
                <a:cxn ang="0">
                  <a:pos x="148" y="26"/>
                </a:cxn>
                <a:cxn ang="0">
                  <a:pos x="152" y="32"/>
                </a:cxn>
                <a:cxn ang="0">
                  <a:pos x="154" y="40"/>
                </a:cxn>
                <a:cxn ang="0">
                  <a:pos x="156" y="52"/>
                </a:cxn>
                <a:cxn ang="0">
                  <a:pos x="154" y="64"/>
                </a:cxn>
                <a:cxn ang="0">
                  <a:pos x="148" y="74"/>
                </a:cxn>
                <a:cxn ang="0">
                  <a:pos x="142" y="82"/>
                </a:cxn>
                <a:cxn ang="0">
                  <a:pos x="134" y="86"/>
                </a:cxn>
                <a:cxn ang="0">
                  <a:pos x="124" y="88"/>
                </a:cxn>
                <a:cxn ang="0">
                  <a:pos x="116" y="86"/>
                </a:cxn>
                <a:cxn ang="0">
                  <a:pos x="116" y="86"/>
                </a:cxn>
                <a:cxn ang="0">
                  <a:pos x="120" y="94"/>
                </a:cxn>
                <a:cxn ang="0">
                  <a:pos x="124" y="102"/>
                </a:cxn>
                <a:cxn ang="0">
                  <a:pos x="126" y="112"/>
                </a:cxn>
                <a:cxn ang="0">
                  <a:pos x="126" y="122"/>
                </a:cxn>
                <a:cxn ang="0">
                  <a:pos x="124" y="132"/>
                </a:cxn>
                <a:cxn ang="0">
                  <a:pos x="120" y="142"/>
                </a:cxn>
                <a:cxn ang="0">
                  <a:pos x="114" y="146"/>
                </a:cxn>
                <a:cxn ang="0">
                  <a:pos x="110" y="148"/>
                </a:cxn>
                <a:cxn ang="0">
                  <a:pos x="110" y="148"/>
                </a:cxn>
                <a:cxn ang="0">
                  <a:pos x="96" y="154"/>
                </a:cxn>
                <a:cxn ang="0">
                  <a:pos x="86" y="154"/>
                </a:cxn>
                <a:cxn ang="0">
                  <a:pos x="76" y="152"/>
                </a:cxn>
                <a:cxn ang="0">
                  <a:pos x="68" y="148"/>
                </a:cxn>
                <a:cxn ang="0">
                  <a:pos x="62" y="142"/>
                </a:cxn>
                <a:cxn ang="0">
                  <a:pos x="56" y="132"/>
                </a:cxn>
                <a:cxn ang="0">
                  <a:pos x="46" y="110"/>
                </a:cxn>
                <a:cxn ang="0">
                  <a:pos x="38" y="86"/>
                </a:cxn>
                <a:cxn ang="0">
                  <a:pos x="28" y="62"/>
                </a:cxn>
                <a:cxn ang="0">
                  <a:pos x="22" y="52"/>
                </a:cxn>
                <a:cxn ang="0">
                  <a:pos x="16" y="42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10" y="30"/>
                </a:cxn>
                <a:cxn ang="0">
                  <a:pos x="32" y="34"/>
                </a:cxn>
                <a:cxn ang="0">
                  <a:pos x="44" y="38"/>
                </a:cxn>
                <a:cxn ang="0">
                  <a:pos x="58" y="42"/>
                </a:cxn>
                <a:cxn ang="0">
                  <a:pos x="70" y="48"/>
                </a:cxn>
                <a:cxn ang="0">
                  <a:pos x="82" y="56"/>
                </a:cxn>
                <a:cxn ang="0">
                  <a:pos x="82" y="56"/>
                </a:cxn>
                <a:cxn ang="0">
                  <a:pos x="78" y="50"/>
                </a:cxn>
                <a:cxn ang="0">
                  <a:pos x="64" y="38"/>
                </a:cxn>
                <a:cxn ang="0">
                  <a:pos x="54" y="32"/>
                </a:cxn>
                <a:cxn ang="0">
                  <a:pos x="42" y="24"/>
                </a:cxn>
                <a:cxn ang="0">
                  <a:pos x="26" y="20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24" y="10"/>
                </a:cxn>
                <a:cxn ang="0">
                  <a:pos x="42" y="6"/>
                </a:cxn>
                <a:cxn ang="0">
                  <a:pos x="64" y="2"/>
                </a:cxn>
                <a:cxn ang="0">
                  <a:pos x="86" y="0"/>
                </a:cxn>
                <a:cxn ang="0">
                  <a:pos x="98" y="2"/>
                </a:cxn>
                <a:cxn ang="0">
                  <a:pos x="110" y="2"/>
                </a:cxn>
                <a:cxn ang="0">
                  <a:pos x="120" y="6"/>
                </a:cxn>
                <a:cxn ang="0">
                  <a:pos x="130" y="12"/>
                </a:cxn>
                <a:cxn ang="0">
                  <a:pos x="140" y="18"/>
                </a:cxn>
                <a:cxn ang="0">
                  <a:pos x="148" y="26"/>
                </a:cxn>
                <a:cxn ang="0">
                  <a:pos x="148" y="26"/>
                </a:cxn>
              </a:cxnLst>
              <a:rect l="0" t="0" r="r" b="b"/>
              <a:pathLst>
                <a:path w="156" h="154">
                  <a:moveTo>
                    <a:pt x="148" y="26"/>
                  </a:moveTo>
                  <a:lnTo>
                    <a:pt x="148" y="26"/>
                  </a:lnTo>
                  <a:lnTo>
                    <a:pt x="152" y="32"/>
                  </a:lnTo>
                  <a:lnTo>
                    <a:pt x="154" y="40"/>
                  </a:lnTo>
                  <a:lnTo>
                    <a:pt x="156" y="52"/>
                  </a:lnTo>
                  <a:lnTo>
                    <a:pt x="154" y="64"/>
                  </a:lnTo>
                  <a:lnTo>
                    <a:pt x="148" y="74"/>
                  </a:lnTo>
                  <a:lnTo>
                    <a:pt x="142" y="82"/>
                  </a:lnTo>
                  <a:lnTo>
                    <a:pt x="134" y="86"/>
                  </a:lnTo>
                  <a:lnTo>
                    <a:pt x="124" y="88"/>
                  </a:lnTo>
                  <a:lnTo>
                    <a:pt x="116" y="86"/>
                  </a:lnTo>
                  <a:lnTo>
                    <a:pt x="116" y="86"/>
                  </a:lnTo>
                  <a:lnTo>
                    <a:pt x="120" y="94"/>
                  </a:lnTo>
                  <a:lnTo>
                    <a:pt x="124" y="102"/>
                  </a:lnTo>
                  <a:lnTo>
                    <a:pt x="126" y="112"/>
                  </a:lnTo>
                  <a:lnTo>
                    <a:pt x="126" y="122"/>
                  </a:lnTo>
                  <a:lnTo>
                    <a:pt x="124" y="132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10" y="148"/>
                  </a:lnTo>
                  <a:lnTo>
                    <a:pt x="110" y="148"/>
                  </a:lnTo>
                  <a:lnTo>
                    <a:pt x="96" y="154"/>
                  </a:lnTo>
                  <a:lnTo>
                    <a:pt x="86" y="154"/>
                  </a:lnTo>
                  <a:lnTo>
                    <a:pt x="76" y="152"/>
                  </a:lnTo>
                  <a:lnTo>
                    <a:pt x="68" y="148"/>
                  </a:lnTo>
                  <a:lnTo>
                    <a:pt x="62" y="142"/>
                  </a:lnTo>
                  <a:lnTo>
                    <a:pt x="56" y="132"/>
                  </a:lnTo>
                  <a:lnTo>
                    <a:pt x="46" y="110"/>
                  </a:lnTo>
                  <a:lnTo>
                    <a:pt x="38" y="86"/>
                  </a:lnTo>
                  <a:lnTo>
                    <a:pt x="28" y="62"/>
                  </a:lnTo>
                  <a:lnTo>
                    <a:pt x="22" y="52"/>
                  </a:lnTo>
                  <a:lnTo>
                    <a:pt x="16" y="42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0" y="30"/>
                  </a:lnTo>
                  <a:lnTo>
                    <a:pt x="32" y="34"/>
                  </a:lnTo>
                  <a:lnTo>
                    <a:pt x="44" y="38"/>
                  </a:lnTo>
                  <a:lnTo>
                    <a:pt x="58" y="42"/>
                  </a:lnTo>
                  <a:lnTo>
                    <a:pt x="70" y="48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78" y="50"/>
                  </a:lnTo>
                  <a:lnTo>
                    <a:pt x="64" y="38"/>
                  </a:lnTo>
                  <a:lnTo>
                    <a:pt x="54" y="32"/>
                  </a:lnTo>
                  <a:lnTo>
                    <a:pt x="42" y="24"/>
                  </a:lnTo>
                  <a:lnTo>
                    <a:pt x="26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24" y="10"/>
                  </a:lnTo>
                  <a:lnTo>
                    <a:pt x="42" y="6"/>
                  </a:lnTo>
                  <a:lnTo>
                    <a:pt x="64" y="2"/>
                  </a:lnTo>
                  <a:lnTo>
                    <a:pt x="86" y="0"/>
                  </a:lnTo>
                  <a:lnTo>
                    <a:pt x="98" y="2"/>
                  </a:lnTo>
                  <a:lnTo>
                    <a:pt x="110" y="2"/>
                  </a:lnTo>
                  <a:lnTo>
                    <a:pt x="120" y="6"/>
                  </a:lnTo>
                  <a:lnTo>
                    <a:pt x="130" y="12"/>
                  </a:lnTo>
                  <a:lnTo>
                    <a:pt x="140" y="18"/>
                  </a:lnTo>
                  <a:lnTo>
                    <a:pt x="148" y="26"/>
                  </a:lnTo>
                  <a:lnTo>
                    <a:pt x="148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1" name="Freeform 157"/>
            <p:cNvSpPr>
              <a:spLocks/>
            </p:cNvSpPr>
            <p:nvPr/>
          </p:nvSpPr>
          <p:spPr bwMode="auto">
            <a:xfrm>
              <a:off x="3128211" y="5682916"/>
              <a:ext cx="1203158" cy="1235242"/>
            </a:xfrm>
            <a:custGeom>
              <a:avLst/>
              <a:gdLst/>
              <a:ahLst/>
              <a:cxnLst>
                <a:cxn ang="0">
                  <a:pos x="102" y="6"/>
                </a:cxn>
                <a:cxn ang="0">
                  <a:pos x="102" y="6"/>
                </a:cxn>
                <a:cxn ang="0">
                  <a:pos x="108" y="10"/>
                </a:cxn>
                <a:cxn ang="0">
                  <a:pos x="120" y="24"/>
                </a:cxn>
                <a:cxn ang="0">
                  <a:pos x="126" y="34"/>
                </a:cxn>
                <a:cxn ang="0">
                  <a:pos x="134" y="46"/>
                </a:cxn>
                <a:cxn ang="0">
                  <a:pos x="140" y="62"/>
                </a:cxn>
                <a:cxn ang="0">
                  <a:pos x="146" y="82"/>
                </a:cxn>
                <a:cxn ang="0">
                  <a:pos x="146" y="82"/>
                </a:cxn>
                <a:cxn ang="0">
                  <a:pos x="148" y="96"/>
                </a:cxn>
                <a:cxn ang="0">
                  <a:pos x="150" y="108"/>
                </a:cxn>
                <a:cxn ang="0">
                  <a:pos x="148" y="120"/>
                </a:cxn>
                <a:cxn ang="0">
                  <a:pos x="144" y="132"/>
                </a:cxn>
                <a:cxn ang="0">
                  <a:pos x="138" y="140"/>
                </a:cxn>
                <a:cxn ang="0">
                  <a:pos x="130" y="148"/>
                </a:cxn>
                <a:cxn ang="0">
                  <a:pos x="120" y="152"/>
                </a:cxn>
                <a:cxn ang="0">
                  <a:pos x="106" y="154"/>
                </a:cxn>
                <a:cxn ang="0">
                  <a:pos x="106" y="154"/>
                </a:cxn>
                <a:cxn ang="0">
                  <a:pos x="94" y="152"/>
                </a:cxn>
                <a:cxn ang="0">
                  <a:pos x="86" y="150"/>
                </a:cxn>
                <a:cxn ang="0">
                  <a:pos x="78" y="146"/>
                </a:cxn>
                <a:cxn ang="0">
                  <a:pos x="74" y="142"/>
                </a:cxn>
                <a:cxn ang="0">
                  <a:pos x="68" y="134"/>
                </a:cxn>
                <a:cxn ang="0">
                  <a:pos x="68" y="130"/>
                </a:cxn>
                <a:cxn ang="0">
                  <a:pos x="68" y="130"/>
                </a:cxn>
                <a:cxn ang="0">
                  <a:pos x="62" y="132"/>
                </a:cxn>
                <a:cxn ang="0">
                  <a:pos x="44" y="138"/>
                </a:cxn>
                <a:cxn ang="0">
                  <a:pos x="34" y="138"/>
                </a:cxn>
                <a:cxn ang="0">
                  <a:pos x="24" y="136"/>
                </a:cxn>
                <a:cxn ang="0">
                  <a:pos x="16" y="130"/>
                </a:cxn>
                <a:cxn ang="0">
                  <a:pos x="8" y="122"/>
                </a:cxn>
                <a:cxn ang="0">
                  <a:pos x="8" y="122"/>
                </a:cxn>
                <a:cxn ang="0">
                  <a:pos x="2" y="108"/>
                </a:cxn>
                <a:cxn ang="0">
                  <a:pos x="0" y="98"/>
                </a:cxn>
                <a:cxn ang="0">
                  <a:pos x="0" y="86"/>
                </a:cxn>
                <a:cxn ang="0">
                  <a:pos x="2" y="78"/>
                </a:cxn>
                <a:cxn ang="0">
                  <a:pos x="8" y="70"/>
                </a:cxn>
                <a:cxn ang="0">
                  <a:pos x="14" y="62"/>
                </a:cxn>
                <a:cxn ang="0">
                  <a:pos x="28" y="48"/>
                </a:cxn>
                <a:cxn ang="0">
                  <a:pos x="62" y="26"/>
                </a:cxn>
                <a:cxn ang="0">
                  <a:pos x="70" y="20"/>
                </a:cxn>
                <a:cxn ang="0">
                  <a:pos x="76" y="14"/>
                </a:cxn>
                <a:cxn ang="0">
                  <a:pos x="80" y="6"/>
                </a:cxn>
                <a:cxn ang="0">
                  <a:pos x="82" y="0"/>
                </a:cxn>
                <a:cxn ang="0">
                  <a:pos x="82" y="0"/>
                </a:cxn>
                <a:cxn ang="0">
                  <a:pos x="86" y="6"/>
                </a:cxn>
                <a:cxn ang="0">
                  <a:pos x="90" y="22"/>
                </a:cxn>
                <a:cxn ang="0">
                  <a:pos x="90" y="32"/>
                </a:cxn>
                <a:cxn ang="0">
                  <a:pos x="92" y="44"/>
                </a:cxn>
                <a:cxn ang="0">
                  <a:pos x="90" y="58"/>
                </a:cxn>
                <a:cxn ang="0">
                  <a:pos x="86" y="70"/>
                </a:cxn>
                <a:cxn ang="0">
                  <a:pos x="86" y="70"/>
                </a:cxn>
                <a:cxn ang="0">
                  <a:pos x="90" y="66"/>
                </a:cxn>
                <a:cxn ang="0">
                  <a:pos x="96" y="56"/>
                </a:cxn>
                <a:cxn ang="0">
                  <a:pos x="98" y="46"/>
                </a:cxn>
                <a:cxn ang="0">
                  <a:pos x="100" y="36"/>
                </a:cxn>
                <a:cxn ang="0">
                  <a:pos x="102" y="22"/>
                </a:cxn>
                <a:cxn ang="0">
                  <a:pos x="102" y="6"/>
                </a:cxn>
                <a:cxn ang="0">
                  <a:pos x="102" y="6"/>
                </a:cxn>
              </a:cxnLst>
              <a:rect l="0" t="0" r="r" b="b"/>
              <a:pathLst>
                <a:path w="150" h="154">
                  <a:moveTo>
                    <a:pt x="102" y="6"/>
                  </a:moveTo>
                  <a:lnTo>
                    <a:pt x="102" y="6"/>
                  </a:lnTo>
                  <a:lnTo>
                    <a:pt x="108" y="10"/>
                  </a:lnTo>
                  <a:lnTo>
                    <a:pt x="120" y="24"/>
                  </a:lnTo>
                  <a:lnTo>
                    <a:pt x="126" y="34"/>
                  </a:lnTo>
                  <a:lnTo>
                    <a:pt x="134" y="46"/>
                  </a:lnTo>
                  <a:lnTo>
                    <a:pt x="140" y="62"/>
                  </a:lnTo>
                  <a:lnTo>
                    <a:pt x="146" y="82"/>
                  </a:lnTo>
                  <a:lnTo>
                    <a:pt x="146" y="82"/>
                  </a:lnTo>
                  <a:lnTo>
                    <a:pt x="148" y="96"/>
                  </a:lnTo>
                  <a:lnTo>
                    <a:pt x="150" y="108"/>
                  </a:lnTo>
                  <a:lnTo>
                    <a:pt x="148" y="120"/>
                  </a:lnTo>
                  <a:lnTo>
                    <a:pt x="144" y="132"/>
                  </a:lnTo>
                  <a:lnTo>
                    <a:pt x="138" y="140"/>
                  </a:lnTo>
                  <a:lnTo>
                    <a:pt x="130" y="148"/>
                  </a:lnTo>
                  <a:lnTo>
                    <a:pt x="120" y="152"/>
                  </a:lnTo>
                  <a:lnTo>
                    <a:pt x="106" y="154"/>
                  </a:lnTo>
                  <a:lnTo>
                    <a:pt x="106" y="154"/>
                  </a:lnTo>
                  <a:lnTo>
                    <a:pt x="94" y="152"/>
                  </a:lnTo>
                  <a:lnTo>
                    <a:pt x="86" y="150"/>
                  </a:lnTo>
                  <a:lnTo>
                    <a:pt x="78" y="146"/>
                  </a:lnTo>
                  <a:lnTo>
                    <a:pt x="74" y="142"/>
                  </a:lnTo>
                  <a:lnTo>
                    <a:pt x="68" y="134"/>
                  </a:lnTo>
                  <a:lnTo>
                    <a:pt x="68" y="130"/>
                  </a:lnTo>
                  <a:lnTo>
                    <a:pt x="68" y="130"/>
                  </a:lnTo>
                  <a:lnTo>
                    <a:pt x="62" y="132"/>
                  </a:lnTo>
                  <a:lnTo>
                    <a:pt x="44" y="138"/>
                  </a:lnTo>
                  <a:lnTo>
                    <a:pt x="34" y="138"/>
                  </a:lnTo>
                  <a:lnTo>
                    <a:pt x="24" y="136"/>
                  </a:lnTo>
                  <a:lnTo>
                    <a:pt x="16" y="130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2" y="108"/>
                  </a:lnTo>
                  <a:lnTo>
                    <a:pt x="0" y="98"/>
                  </a:lnTo>
                  <a:lnTo>
                    <a:pt x="0" y="86"/>
                  </a:lnTo>
                  <a:lnTo>
                    <a:pt x="2" y="78"/>
                  </a:lnTo>
                  <a:lnTo>
                    <a:pt x="8" y="70"/>
                  </a:lnTo>
                  <a:lnTo>
                    <a:pt x="14" y="62"/>
                  </a:lnTo>
                  <a:lnTo>
                    <a:pt x="28" y="48"/>
                  </a:lnTo>
                  <a:lnTo>
                    <a:pt x="62" y="26"/>
                  </a:lnTo>
                  <a:lnTo>
                    <a:pt x="70" y="20"/>
                  </a:lnTo>
                  <a:lnTo>
                    <a:pt x="76" y="14"/>
                  </a:lnTo>
                  <a:lnTo>
                    <a:pt x="80" y="6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6" y="6"/>
                  </a:lnTo>
                  <a:lnTo>
                    <a:pt x="90" y="22"/>
                  </a:lnTo>
                  <a:lnTo>
                    <a:pt x="90" y="32"/>
                  </a:lnTo>
                  <a:lnTo>
                    <a:pt x="92" y="44"/>
                  </a:lnTo>
                  <a:lnTo>
                    <a:pt x="90" y="58"/>
                  </a:lnTo>
                  <a:lnTo>
                    <a:pt x="86" y="70"/>
                  </a:lnTo>
                  <a:lnTo>
                    <a:pt x="86" y="70"/>
                  </a:lnTo>
                  <a:lnTo>
                    <a:pt x="90" y="66"/>
                  </a:lnTo>
                  <a:lnTo>
                    <a:pt x="96" y="56"/>
                  </a:lnTo>
                  <a:lnTo>
                    <a:pt x="98" y="46"/>
                  </a:lnTo>
                  <a:lnTo>
                    <a:pt x="100" y="36"/>
                  </a:lnTo>
                  <a:lnTo>
                    <a:pt x="102" y="22"/>
                  </a:lnTo>
                  <a:lnTo>
                    <a:pt x="102" y="6"/>
                  </a:lnTo>
                  <a:lnTo>
                    <a:pt x="10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2" name="Freeform 158"/>
            <p:cNvSpPr>
              <a:spLocks/>
            </p:cNvSpPr>
            <p:nvPr/>
          </p:nvSpPr>
          <p:spPr bwMode="auto">
            <a:xfrm>
              <a:off x="2342147" y="4961021"/>
              <a:ext cx="1235242" cy="1299411"/>
            </a:xfrm>
            <a:custGeom>
              <a:avLst/>
              <a:gdLst/>
              <a:ahLst/>
              <a:cxnLst>
                <a:cxn ang="0">
                  <a:pos x="154" y="70"/>
                </a:cxn>
                <a:cxn ang="0">
                  <a:pos x="154" y="70"/>
                </a:cxn>
                <a:cxn ang="0">
                  <a:pos x="148" y="82"/>
                </a:cxn>
                <a:cxn ang="0">
                  <a:pos x="140" y="96"/>
                </a:cxn>
                <a:cxn ang="0">
                  <a:pos x="132" y="112"/>
                </a:cxn>
                <a:cxn ang="0">
                  <a:pos x="120" y="128"/>
                </a:cxn>
                <a:cxn ang="0">
                  <a:pos x="106" y="142"/>
                </a:cxn>
                <a:cxn ang="0">
                  <a:pos x="98" y="148"/>
                </a:cxn>
                <a:cxn ang="0">
                  <a:pos x="88" y="154"/>
                </a:cxn>
                <a:cxn ang="0">
                  <a:pos x="80" y="158"/>
                </a:cxn>
                <a:cxn ang="0">
                  <a:pos x="70" y="160"/>
                </a:cxn>
                <a:cxn ang="0">
                  <a:pos x="70" y="160"/>
                </a:cxn>
                <a:cxn ang="0">
                  <a:pos x="60" y="162"/>
                </a:cxn>
                <a:cxn ang="0">
                  <a:pos x="52" y="160"/>
                </a:cxn>
                <a:cxn ang="0">
                  <a:pos x="44" y="160"/>
                </a:cxn>
                <a:cxn ang="0">
                  <a:pos x="36" y="156"/>
                </a:cxn>
                <a:cxn ang="0">
                  <a:pos x="24" y="148"/>
                </a:cxn>
                <a:cxn ang="0">
                  <a:pos x="14" y="138"/>
                </a:cxn>
                <a:cxn ang="0">
                  <a:pos x="10" y="124"/>
                </a:cxn>
                <a:cxn ang="0">
                  <a:pos x="8" y="110"/>
                </a:cxn>
                <a:cxn ang="0">
                  <a:pos x="10" y="104"/>
                </a:cxn>
                <a:cxn ang="0">
                  <a:pos x="12" y="98"/>
                </a:cxn>
                <a:cxn ang="0">
                  <a:pos x="16" y="92"/>
                </a:cxn>
                <a:cxn ang="0">
                  <a:pos x="22" y="86"/>
                </a:cxn>
                <a:cxn ang="0">
                  <a:pos x="22" y="86"/>
                </a:cxn>
                <a:cxn ang="0">
                  <a:pos x="16" y="80"/>
                </a:cxn>
                <a:cxn ang="0">
                  <a:pos x="12" y="74"/>
                </a:cxn>
                <a:cxn ang="0">
                  <a:pos x="6" y="66"/>
                </a:cxn>
                <a:cxn ang="0">
                  <a:pos x="2" y="56"/>
                </a:cxn>
                <a:cxn ang="0">
                  <a:pos x="0" y="44"/>
                </a:cxn>
                <a:cxn ang="0">
                  <a:pos x="2" y="32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10"/>
                </a:cxn>
                <a:cxn ang="0">
                  <a:pos x="24" y="4"/>
                </a:cxn>
                <a:cxn ang="0">
                  <a:pos x="32" y="2"/>
                </a:cxn>
                <a:cxn ang="0">
                  <a:pos x="42" y="0"/>
                </a:cxn>
                <a:cxn ang="0">
                  <a:pos x="50" y="0"/>
                </a:cxn>
                <a:cxn ang="0">
                  <a:pos x="58" y="4"/>
                </a:cxn>
                <a:cxn ang="0">
                  <a:pos x="76" y="12"/>
                </a:cxn>
                <a:cxn ang="0">
                  <a:pos x="112" y="34"/>
                </a:cxn>
                <a:cxn ang="0">
                  <a:pos x="132" y="44"/>
                </a:cxn>
                <a:cxn ang="0">
                  <a:pos x="142" y="46"/>
                </a:cxn>
                <a:cxn ang="0">
                  <a:pos x="152" y="46"/>
                </a:cxn>
                <a:cxn ang="0">
                  <a:pos x="152" y="46"/>
                </a:cxn>
                <a:cxn ang="0">
                  <a:pos x="146" y="52"/>
                </a:cxn>
                <a:cxn ang="0">
                  <a:pos x="126" y="64"/>
                </a:cxn>
                <a:cxn ang="0">
                  <a:pos x="104" y="74"/>
                </a:cxn>
                <a:cxn ang="0">
                  <a:pos x="92" y="78"/>
                </a:cxn>
                <a:cxn ang="0">
                  <a:pos x="82" y="80"/>
                </a:cxn>
                <a:cxn ang="0">
                  <a:pos x="82" y="80"/>
                </a:cxn>
                <a:cxn ang="0">
                  <a:pos x="86" y="82"/>
                </a:cxn>
                <a:cxn ang="0">
                  <a:pos x="100" y="82"/>
                </a:cxn>
                <a:cxn ang="0">
                  <a:pos x="110" y="82"/>
                </a:cxn>
                <a:cxn ang="0">
                  <a:pos x="122" y="80"/>
                </a:cxn>
                <a:cxn ang="0">
                  <a:pos x="136" y="76"/>
                </a:cxn>
                <a:cxn ang="0">
                  <a:pos x="154" y="70"/>
                </a:cxn>
                <a:cxn ang="0">
                  <a:pos x="154" y="70"/>
                </a:cxn>
              </a:cxnLst>
              <a:rect l="0" t="0" r="r" b="b"/>
              <a:pathLst>
                <a:path w="154" h="162">
                  <a:moveTo>
                    <a:pt x="154" y="70"/>
                  </a:moveTo>
                  <a:lnTo>
                    <a:pt x="154" y="70"/>
                  </a:lnTo>
                  <a:lnTo>
                    <a:pt x="148" y="82"/>
                  </a:lnTo>
                  <a:lnTo>
                    <a:pt x="140" y="96"/>
                  </a:lnTo>
                  <a:lnTo>
                    <a:pt x="132" y="112"/>
                  </a:lnTo>
                  <a:lnTo>
                    <a:pt x="120" y="128"/>
                  </a:lnTo>
                  <a:lnTo>
                    <a:pt x="106" y="142"/>
                  </a:lnTo>
                  <a:lnTo>
                    <a:pt x="98" y="148"/>
                  </a:lnTo>
                  <a:lnTo>
                    <a:pt x="88" y="154"/>
                  </a:lnTo>
                  <a:lnTo>
                    <a:pt x="80" y="158"/>
                  </a:lnTo>
                  <a:lnTo>
                    <a:pt x="70" y="160"/>
                  </a:lnTo>
                  <a:lnTo>
                    <a:pt x="70" y="160"/>
                  </a:lnTo>
                  <a:lnTo>
                    <a:pt x="60" y="162"/>
                  </a:lnTo>
                  <a:lnTo>
                    <a:pt x="52" y="160"/>
                  </a:lnTo>
                  <a:lnTo>
                    <a:pt x="44" y="160"/>
                  </a:lnTo>
                  <a:lnTo>
                    <a:pt x="36" y="156"/>
                  </a:lnTo>
                  <a:lnTo>
                    <a:pt x="24" y="148"/>
                  </a:lnTo>
                  <a:lnTo>
                    <a:pt x="14" y="138"/>
                  </a:lnTo>
                  <a:lnTo>
                    <a:pt x="10" y="124"/>
                  </a:lnTo>
                  <a:lnTo>
                    <a:pt x="8" y="110"/>
                  </a:lnTo>
                  <a:lnTo>
                    <a:pt x="10" y="104"/>
                  </a:lnTo>
                  <a:lnTo>
                    <a:pt x="12" y="98"/>
                  </a:lnTo>
                  <a:lnTo>
                    <a:pt x="16" y="92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16" y="80"/>
                  </a:lnTo>
                  <a:lnTo>
                    <a:pt x="12" y="74"/>
                  </a:lnTo>
                  <a:lnTo>
                    <a:pt x="6" y="66"/>
                  </a:lnTo>
                  <a:lnTo>
                    <a:pt x="2" y="56"/>
                  </a:lnTo>
                  <a:lnTo>
                    <a:pt x="0" y="44"/>
                  </a:lnTo>
                  <a:lnTo>
                    <a:pt x="2" y="32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10"/>
                  </a:lnTo>
                  <a:lnTo>
                    <a:pt x="24" y="4"/>
                  </a:lnTo>
                  <a:lnTo>
                    <a:pt x="32" y="2"/>
                  </a:lnTo>
                  <a:lnTo>
                    <a:pt x="42" y="0"/>
                  </a:lnTo>
                  <a:lnTo>
                    <a:pt x="50" y="0"/>
                  </a:lnTo>
                  <a:lnTo>
                    <a:pt x="58" y="4"/>
                  </a:lnTo>
                  <a:lnTo>
                    <a:pt x="76" y="12"/>
                  </a:lnTo>
                  <a:lnTo>
                    <a:pt x="112" y="34"/>
                  </a:lnTo>
                  <a:lnTo>
                    <a:pt x="132" y="44"/>
                  </a:lnTo>
                  <a:lnTo>
                    <a:pt x="142" y="4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46" y="52"/>
                  </a:lnTo>
                  <a:lnTo>
                    <a:pt x="126" y="64"/>
                  </a:lnTo>
                  <a:lnTo>
                    <a:pt x="104" y="74"/>
                  </a:lnTo>
                  <a:lnTo>
                    <a:pt x="92" y="78"/>
                  </a:lnTo>
                  <a:lnTo>
                    <a:pt x="82" y="80"/>
                  </a:lnTo>
                  <a:lnTo>
                    <a:pt x="82" y="80"/>
                  </a:lnTo>
                  <a:lnTo>
                    <a:pt x="86" y="82"/>
                  </a:lnTo>
                  <a:lnTo>
                    <a:pt x="100" y="82"/>
                  </a:lnTo>
                  <a:lnTo>
                    <a:pt x="110" y="82"/>
                  </a:lnTo>
                  <a:lnTo>
                    <a:pt x="122" y="80"/>
                  </a:lnTo>
                  <a:lnTo>
                    <a:pt x="136" y="76"/>
                  </a:lnTo>
                  <a:lnTo>
                    <a:pt x="154" y="70"/>
                  </a:lnTo>
                  <a:lnTo>
                    <a:pt x="154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3" name="Freeform 159"/>
            <p:cNvSpPr>
              <a:spLocks/>
            </p:cNvSpPr>
            <p:nvPr/>
          </p:nvSpPr>
          <p:spPr bwMode="auto">
            <a:xfrm>
              <a:off x="2871537" y="3805989"/>
              <a:ext cx="1155032" cy="1283368"/>
            </a:xfrm>
            <a:custGeom>
              <a:avLst/>
              <a:gdLst/>
              <a:ahLst/>
              <a:cxnLst>
                <a:cxn ang="0">
                  <a:pos x="130" y="158"/>
                </a:cxn>
                <a:cxn ang="0">
                  <a:pos x="130" y="158"/>
                </a:cxn>
                <a:cxn ang="0">
                  <a:pos x="130" y="148"/>
                </a:cxn>
                <a:cxn ang="0">
                  <a:pos x="130" y="122"/>
                </a:cxn>
                <a:cxn ang="0">
                  <a:pos x="134" y="88"/>
                </a:cxn>
                <a:cxn ang="0">
                  <a:pos x="136" y="70"/>
                </a:cxn>
                <a:cxn ang="0">
                  <a:pos x="142" y="52"/>
                </a:cxn>
                <a:cxn ang="0">
                  <a:pos x="142" y="52"/>
                </a:cxn>
                <a:cxn ang="0">
                  <a:pos x="144" y="42"/>
                </a:cxn>
                <a:cxn ang="0">
                  <a:pos x="142" y="32"/>
                </a:cxn>
                <a:cxn ang="0">
                  <a:pos x="140" y="24"/>
                </a:cxn>
                <a:cxn ang="0">
                  <a:pos x="134" y="16"/>
                </a:cxn>
                <a:cxn ang="0">
                  <a:pos x="128" y="10"/>
                </a:cxn>
                <a:cxn ang="0">
                  <a:pos x="118" y="4"/>
                </a:cxn>
                <a:cxn ang="0">
                  <a:pos x="110" y="2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8" y="2"/>
                </a:cxn>
                <a:cxn ang="0">
                  <a:pos x="80" y="6"/>
                </a:cxn>
                <a:cxn ang="0">
                  <a:pos x="74" y="10"/>
                </a:cxn>
                <a:cxn ang="0">
                  <a:pos x="68" y="18"/>
                </a:cxn>
                <a:cxn ang="0">
                  <a:pos x="62" y="28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52" y="34"/>
                </a:cxn>
                <a:cxn ang="0">
                  <a:pos x="34" y="36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4" y="104"/>
                </a:cxn>
                <a:cxn ang="0">
                  <a:pos x="12" y="118"/>
                </a:cxn>
                <a:cxn ang="0">
                  <a:pos x="18" y="124"/>
                </a:cxn>
                <a:cxn ang="0">
                  <a:pos x="24" y="130"/>
                </a:cxn>
                <a:cxn ang="0">
                  <a:pos x="32" y="136"/>
                </a:cxn>
                <a:cxn ang="0">
                  <a:pos x="44" y="142"/>
                </a:cxn>
                <a:cxn ang="0">
                  <a:pos x="70" y="152"/>
                </a:cxn>
                <a:cxn ang="0">
                  <a:pos x="102" y="160"/>
                </a:cxn>
                <a:cxn ang="0">
                  <a:pos x="102" y="160"/>
                </a:cxn>
                <a:cxn ang="0">
                  <a:pos x="100" y="156"/>
                </a:cxn>
                <a:cxn ang="0">
                  <a:pos x="90" y="144"/>
                </a:cxn>
                <a:cxn ang="0">
                  <a:pos x="86" y="136"/>
                </a:cxn>
                <a:cxn ang="0">
                  <a:pos x="82" y="126"/>
                </a:cxn>
                <a:cxn ang="0">
                  <a:pos x="80" y="114"/>
                </a:cxn>
                <a:cxn ang="0">
                  <a:pos x="80" y="102"/>
                </a:cxn>
                <a:cxn ang="0">
                  <a:pos x="80" y="102"/>
                </a:cxn>
                <a:cxn ang="0">
                  <a:pos x="84" y="108"/>
                </a:cxn>
                <a:cxn ang="0">
                  <a:pos x="94" y="124"/>
                </a:cxn>
                <a:cxn ang="0">
                  <a:pos x="112" y="142"/>
                </a:cxn>
                <a:cxn ang="0">
                  <a:pos x="120" y="150"/>
                </a:cxn>
                <a:cxn ang="0">
                  <a:pos x="130" y="158"/>
                </a:cxn>
                <a:cxn ang="0">
                  <a:pos x="130" y="158"/>
                </a:cxn>
              </a:cxnLst>
              <a:rect l="0" t="0" r="r" b="b"/>
              <a:pathLst>
                <a:path w="144" h="160">
                  <a:moveTo>
                    <a:pt x="130" y="158"/>
                  </a:moveTo>
                  <a:lnTo>
                    <a:pt x="130" y="158"/>
                  </a:lnTo>
                  <a:lnTo>
                    <a:pt x="130" y="148"/>
                  </a:lnTo>
                  <a:lnTo>
                    <a:pt x="130" y="122"/>
                  </a:lnTo>
                  <a:lnTo>
                    <a:pt x="134" y="88"/>
                  </a:lnTo>
                  <a:lnTo>
                    <a:pt x="136" y="70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44" y="42"/>
                  </a:lnTo>
                  <a:lnTo>
                    <a:pt x="142" y="32"/>
                  </a:lnTo>
                  <a:lnTo>
                    <a:pt x="140" y="24"/>
                  </a:lnTo>
                  <a:lnTo>
                    <a:pt x="134" y="16"/>
                  </a:lnTo>
                  <a:lnTo>
                    <a:pt x="128" y="10"/>
                  </a:lnTo>
                  <a:lnTo>
                    <a:pt x="118" y="4"/>
                  </a:lnTo>
                  <a:lnTo>
                    <a:pt x="110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8" y="2"/>
                  </a:lnTo>
                  <a:lnTo>
                    <a:pt x="80" y="6"/>
                  </a:lnTo>
                  <a:lnTo>
                    <a:pt x="74" y="10"/>
                  </a:lnTo>
                  <a:lnTo>
                    <a:pt x="68" y="18"/>
                  </a:lnTo>
                  <a:lnTo>
                    <a:pt x="62" y="28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52" y="34"/>
                  </a:lnTo>
                  <a:lnTo>
                    <a:pt x="34" y="36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4" y="104"/>
                  </a:lnTo>
                  <a:lnTo>
                    <a:pt x="12" y="118"/>
                  </a:lnTo>
                  <a:lnTo>
                    <a:pt x="18" y="124"/>
                  </a:lnTo>
                  <a:lnTo>
                    <a:pt x="24" y="130"/>
                  </a:lnTo>
                  <a:lnTo>
                    <a:pt x="32" y="136"/>
                  </a:lnTo>
                  <a:lnTo>
                    <a:pt x="44" y="142"/>
                  </a:lnTo>
                  <a:lnTo>
                    <a:pt x="70" y="152"/>
                  </a:lnTo>
                  <a:lnTo>
                    <a:pt x="102" y="160"/>
                  </a:lnTo>
                  <a:lnTo>
                    <a:pt x="102" y="160"/>
                  </a:lnTo>
                  <a:lnTo>
                    <a:pt x="100" y="156"/>
                  </a:lnTo>
                  <a:lnTo>
                    <a:pt x="90" y="144"/>
                  </a:lnTo>
                  <a:lnTo>
                    <a:pt x="86" y="136"/>
                  </a:lnTo>
                  <a:lnTo>
                    <a:pt x="82" y="126"/>
                  </a:lnTo>
                  <a:lnTo>
                    <a:pt x="80" y="114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84" y="108"/>
                  </a:lnTo>
                  <a:lnTo>
                    <a:pt x="94" y="124"/>
                  </a:lnTo>
                  <a:lnTo>
                    <a:pt x="112" y="142"/>
                  </a:lnTo>
                  <a:lnTo>
                    <a:pt x="120" y="150"/>
                  </a:lnTo>
                  <a:lnTo>
                    <a:pt x="130" y="158"/>
                  </a:lnTo>
                  <a:lnTo>
                    <a:pt x="130" y="1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4" name="Freeform 160"/>
            <p:cNvSpPr>
              <a:spLocks/>
            </p:cNvSpPr>
            <p:nvPr/>
          </p:nvSpPr>
          <p:spPr bwMode="auto">
            <a:xfrm>
              <a:off x="3689684" y="5249779"/>
              <a:ext cx="288758" cy="320842"/>
            </a:xfrm>
            <a:custGeom>
              <a:avLst/>
              <a:gdLst/>
              <a:ahLst/>
              <a:cxnLst>
                <a:cxn ang="0">
                  <a:pos x="36" y="20"/>
                </a:cxn>
                <a:cxn ang="0">
                  <a:pos x="36" y="20"/>
                </a:cxn>
                <a:cxn ang="0">
                  <a:pos x="34" y="28"/>
                </a:cxn>
                <a:cxn ang="0">
                  <a:pos x="30" y="34"/>
                </a:cxn>
                <a:cxn ang="0">
                  <a:pos x="24" y="38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10" y="38"/>
                </a:cxn>
                <a:cxn ang="0">
                  <a:pos x="6" y="34"/>
                </a:cxn>
                <a:cxn ang="0">
                  <a:pos x="2" y="28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2" y="12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6"/>
                </a:cxn>
                <a:cxn ang="0">
                  <a:pos x="34" y="12"/>
                </a:cxn>
                <a:cxn ang="0">
                  <a:pos x="36" y="20"/>
                </a:cxn>
                <a:cxn ang="0">
                  <a:pos x="36" y="20"/>
                </a:cxn>
              </a:cxnLst>
              <a:rect l="0" t="0" r="r" b="b"/>
              <a:pathLst>
                <a:path w="36" h="40">
                  <a:moveTo>
                    <a:pt x="36" y="20"/>
                  </a:moveTo>
                  <a:lnTo>
                    <a:pt x="36" y="20"/>
                  </a:lnTo>
                  <a:lnTo>
                    <a:pt x="34" y="28"/>
                  </a:lnTo>
                  <a:lnTo>
                    <a:pt x="30" y="34"/>
                  </a:lnTo>
                  <a:lnTo>
                    <a:pt x="24" y="38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0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6"/>
                  </a:lnTo>
                  <a:lnTo>
                    <a:pt x="34" y="12"/>
                  </a:lnTo>
                  <a:lnTo>
                    <a:pt x="36" y="20"/>
                  </a:lnTo>
                  <a:lnTo>
                    <a:pt x="36" y="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315" name="Title 314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Process</a:t>
            </a:r>
            <a:br>
              <a:rPr lang="en-US" dirty="0" smtClean="0"/>
            </a:br>
            <a:r>
              <a:rPr lang="en-US" dirty="0" smtClean="0"/>
              <a:t>For End Users</a:t>
            </a:r>
            <a:endParaRPr lang="en-US" dirty="0"/>
          </a:p>
        </p:txBody>
      </p:sp>
      <p:sp>
        <p:nvSpPr>
          <p:cNvPr id="316" name="Content Placeholder 315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graphicFrame>
        <p:nvGraphicFramePr>
          <p:cNvPr id="317" name="Content Placeholder 158"/>
          <p:cNvGraphicFramePr>
            <a:graphicFrameLocks/>
          </p:cNvGraphicFramePr>
          <p:nvPr/>
        </p:nvGraphicFramePr>
        <p:xfrm>
          <a:off x="457200" y="1600200"/>
          <a:ext cx="8229600" cy="470852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15"/>
          <p:cNvGrpSpPr/>
          <p:nvPr/>
        </p:nvGrpSpPr>
        <p:grpSpPr>
          <a:xfrm>
            <a:off x="0" y="0"/>
            <a:ext cx="9144000" cy="6858000"/>
            <a:chOff x="0" y="-1295400"/>
            <a:chExt cx="9144000" cy="9144000"/>
          </a:xfrm>
          <a:gradFill flip="none" rotWithShape="1">
            <a:gsLst>
              <a:gs pos="0">
                <a:schemeClr val="bg1">
                  <a:alpha val="10000"/>
                </a:schemeClr>
              </a:gs>
              <a:gs pos="36000">
                <a:schemeClr val="bg1">
                  <a:alpha val="0"/>
                </a:schemeClr>
              </a:gs>
              <a:gs pos="95000">
                <a:schemeClr val="bg1">
                  <a:alpha val="15000"/>
                </a:schemeClr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5181600" y="3340768"/>
              <a:ext cx="465221" cy="449179"/>
            </a:xfrm>
            <a:custGeom>
              <a:avLst/>
              <a:gdLst/>
              <a:ahLst/>
              <a:cxnLst>
                <a:cxn ang="0">
                  <a:pos x="2" y="44"/>
                </a:cxn>
                <a:cxn ang="0">
                  <a:pos x="2" y="44"/>
                </a:cxn>
                <a:cxn ang="0">
                  <a:pos x="8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8" y="56"/>
                </a:cxn>
                <a:cxn ang="0">
                  <a:pos x="44" y="56"/>
                </a:cxn>
                <a:cxn ang="0">
                  <a:pos x="48" y="54"/>
                </a:cxn>
                <a:cxn ang="0">
                  <a:pos x="56" y="48"/>
                </a:cxn>
                <a:cxn ang="0">
                  <a:pos x="58" y="44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6" y="36"/>
                </a:cxn>
                <a:cxn ang="0">
                  <a:pos x="52" y="32"/>
                </a:cxn>
                <a:cxn ang="0">
                  <a:pos x="48" y="28"/>
                </a:cxn>
                <a:cxn ang="0">
                  <a:pos x="48" y="28"/>
                </a:cxn>
                <a:cxn ang="0">
                  <a:pos x="50" y="26"/>
                </a:cxn>
                <a:cxn ang="0">
                  <a:pos x="52" y="20"/>
                </a:cxn>
                <a:cxn ang="0">
                  <a:pos x="54" y="16"/>
                </a:cxn>
                <a:cxn ang="0">
                  <a:pos x="54" y="12"/>
                </a:cxn>
                <a:cxn ang="0">
                  <a:pos x="52" y="8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0" y="6"/>
                </a:cxn>
                <a:cxn ang="0">
                  <a:pos x="14" y="12"/>
                </a:cxn>
                <a:cxn ang="0">
                  <a:pos x="8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32"/>
                </a:cxn>
                <a:cxn ang="0">
                  <a:pos x="18" y="30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2" y="44"/>
                </a:cxn>
                <a:cxn ang="0">
                  <a:pos x="2" y="44"/>
                </a:cxn>
              </a:cxnLst>
              <a:rect l="0" t="0" r="r" b="b"/>
              <a:pathLst>
                <a:path w="58" h="56">
                  <a:moveTo>
                    <a:pt x="2" y="44"/>
                  </a:moveTo>
                  <a:lnTo>
                    <a:pt x="2" y="44"/>
                  </a:lnTo>
                  <a:lnTo>
                    <a:pt x="8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8" y="56"/>
                  </a:lnTo>
                  <a:lnTo>
                    <a:pt x="44" y="56"/>
                  </a:lnTo>
                  <a:lnTo>
                    <a:pt x="48" y="54"/>
                  </a:lnTo>
                  <a:lnTo>
                    <a:pt x="56" y="48"/>
                  </a:lnTo>
                  <a:lnTo>
                    <a:pt x="58" y="44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6" y="36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50" y="26"/>
                  </a:lnTo>
                  <a:lnTo>
                    <a:pt x="52" y="20"/>
                  </a:lnTo>
                  <a:lnTo>
                    <a:pt x="54" y="16"/>
                  </a:lnTo>
                  <a:lnTo>
                    <a:pt x="54" y="12"/>
                  </a:lnTo>
                  <a:lnTo>
                    <a:pt x="52" y="8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0" y="6"/>
                  </a:lnTo>
                  <a:lnTo>
                    <a:pt x="14" y="12"/>
                  </a:lnTo>
                  <a:lnTo>
                    <a:pt x="8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32"/>
                  </a:lnTo>
                  <a:lnTo>
                    <a:pt x="18" y="30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2" y="44"/>
                  </a:lnTo>
                  <a:lnTo>
                    <a:pt x="2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5117432" y="3741821"/>
              <a:ext cx="401053" cy="497305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8"/>
                </a:cxn>
                <a:cxn ang="0">
                  <a:pos x="46" y="40"/>
                </a:cxn>
                <a:cxn ang="0">
                  <a:pos x="42" y="44"/>
                </a:cxn>
                <a:cxn ang="0">
                  <a:pos x="34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6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2"/>
                </a:cxn>
                <a:cxn ang="0">
                  <a:pos x="16" y="62"/>
                </a:cxn>
                <a:cxn ang="0">
                  <a:pos x="8" y="60"/>
                </a:cxn>
                <a:cxn ang="0">
                  <a:pos x="4" y="54"/>
                </a:cxn>
                <a:cxn ang="0">
                  <a:pos x="2" y="48"/>
                </a:cxn>
                <a:cxn ang="0">
                  <a:pos x="2" y="38"/>
                </a:cxn>
                <a:cxn ang="0">
                  <a:pos x="4" y="20"/>
                </a:cxn>
                <a:cxn ang="0">
                  <a:pos x="4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0" y="10"/>
                </a:cxn>
                <a:cxn ang="0">
                  <a:pos x="18" y="18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2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0" y="12"/>
                </a:cxn>
                <a:cxn ang="0">
                  <a:pos x="46" y="20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2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8"/>
                  </a:lnTo>
                  <a:lnTo>
                    <a:pt x="46" y="40"/>
                  </a:lnTo>
                  <a:lnTo>
                    <a:pt x="42" y="44"/>
                  </a:lnTo>
                  <a:lnTo>
                    <a:pt x="34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6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8" y="60"/>
                  </a:lnTo>
                  <a:lnTo>
                    <a:pt x="4" y="54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4" y="20"/>
                  </a:lnTo>
                  <a:lnTo>
                    <a:pt x="4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10" y="10"/>
                  </a:lnTo>
                  <a:lnTo>
                    <a:pt x="18" y="18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2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0" y="12"/>
                  </a:lnTo>
                  <a:lnTo>
                    <a:pt x="46" y="20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668253" y="3757863"/>
              <a:ext cx="433137" cy="449179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50" y="6"/>
                </a:cxn>
                <a:cxn ang="0">
                  <a:pos x="52" y="14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8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4" y="12"/>
                </a:cxn>
                <a:cxn ang="0">
                  <a:pos x="10" y="10"/>
                </a:cxn>
                <a:cxn ang="0">
                  <a:pos x="18" y="8"/>
                </a:cxn>
                <a:cxn ang="0">
                  <a:pos x="34" y="6"/>
                </a:cxn>
                <a:cxn ang="0">
                  <a:pos x="40" y="4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6"/>
                </a:cxn>
                <a:cxn ang="0">
                  <a:pos x="50" y="6"/>
                </a:cxn>
              </a:cxnLst>
              <a:rect l="0" t="0" r="r" b="b"/>
              <a:pathLst>
                <a:path w="54" h="56">
                  <a:moveTo>
                    <a:pt x="50" y="6"/>
                  </a:moveTo>
                  <a:lnTo>
                    <a:pt x="50" y="6"/>
                  </a:lnTo>
                  <a:lnTo>
                    <a:pt x="52" y="14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8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4" y="12"/>
                  </a:lnTo>
                  <a:lnTo>
                    <a:pt x="10" y="10"/>
                  </a:lnTo>
                  <a:lnTo>
                    <a:pt x="18" y="8"/>
                  </a:lnTo>
                  <a:lnTo>
                    <a:pt x="34" y="6"/>
                  </a:lnTo>
                  <a:lnTo>
                    <a:pt x="40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6"/>
                  </a:lnTo>
                  <a:lnTo>
                    <a:pt x="5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523874" y="3324726"/>
              <a:ext cx="481263" cy="481263"/>
            </a:xfrm>
            <a:custGeom>
              <a:avLst/>
              <a:gdLst/>
              <a:ahLst/>
              <a:cxnLst>
                <a:cxn ang="0">
                  <a:pos x="56" y="42"/>
                </a:cxn>
                <a:cxn ang="0">
                  <a:pos x="56" y="42"/>
                </a:cxn>
                <a:cxn ang="0">
                  <a:pos x="52" y="46"/>
                </a:cxn>
                <a:cxn ang="0">
                  <a:pos x="42" y="54"/>
                </a:cxn>
                <a:cxn ang="0">
                  <a:pos x="28" y="58"/>
                </a:cxn>
                <a:cxn ang="0">
                  <a:pos x="22" y="60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6"/>
                </a:cxn>
                <a:cxn ang="0">
                  <a:pos x="4" y="52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0" y="36"/>
                </a:cxn>
                <a:cxn ang="0">
                  <a:pos x="2" y="32"/>
                </a:cxn>
                <a:cxn ang="0">
                  <a:pos x="6" y="28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10" y="24"/>
                </a:cxn>
                <a:cxn ang="0">
                  <a:pos x="8" y="16"/>
                </a:cxn>
                <a:cxn ang="0">
                  <a:pos x="10" y="8"/>
                </a:cxn>
                <a:cxn ang="0">
                  <a:pos x="12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24" y="0"/>
                </a:cxn>
                <a:cxn ang="0">
                  <a:pos x="30" y="0"/>
                </a:cxn>
                <a:cxn ang="0">
                  <a:pos x="36" y="4"/>
                </a:cxn>
                <a:cxn ang="0">
                  <a:pos x="40" y="10"/>
                </a:cxn>
                <a:cxn ang="0">
                  <a:pos x="48" y="24"/>
                </a:cxn>
                <a:cxn ang="0">
                  <a:pos x="54" y="30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48" y="36"/>
                </a:cxn>
                <a:cxn ang="0">
                  <a:pos x="40" y="36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6" y="38"/>
                </a:cxn>
                <a:cxn ang="0">
                  <a:pos x="44" y="40"/>
                </a:cxn>
                <a:cxn ang="0">
                  <a:pos x="56" y="42"/>
                </a:cxn>
                <a:cxn ang="0">
                  <a:pos x="56" y="42"/>
                </a:cxn>
              </a:cxnLst>
              <a:rect l="0" t="0" r="r" b="b"/>
              <a:pathLst>
                <a:path w="60" h="60">
                  <a:moveTo>
                    <a:pt x="56" y="42"/>
                  </a:moveTo>
                  <a:lnTo>
                    <a:pt x="56" y="42"/>
                  </a:lnTo>
                  <a:lnTo>
                    <a:pt x="52" y="46"/>
                  </a:lnTo>
                  <a:lnTo>
                    <a:pt x="42" y="54"/>
                  </a:lnTo>
                  <a:lnTo>
                    <a:pt x="28" y="58"/>
                  </a:lnTo>
                  <a:lnTo>
                    <a:pt x="22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6"/>
                  </a:lnTo>
                  <a:lnTo>
                    <a:pt x="4" y="52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2" y="32"/>
                  </a:lnTo>
                  <a:lnTo>
                    <a:pt x="6" y="28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4"/>
                  </a:lnTo>
                  <a:lnTo>
                    <a:pt x="8" y="16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4"/>
                  </a:lnTo>
                  <a:lnTo>
                    <a:pt x="40" y="10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48" y="36"/>
                  </a:lnTo>
                  <a:lnTo>
                    <a:pt x="40" y="36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6" y="38"/>
                  </a:lnTo>
                  <a:lnTo>
                    <a:pt x="44" y="40"/>
                  </a:lnTo>
                  <a:lnTo>
                    <a:pt x="56" y="42"/>
                  </a:lnTo>
                  <a:lnTo>
                    <a:pt x="56" y="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08884" y="3100137"/>
              <a:ext cx="449179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8"/>
                </a:cxn>
                <a:cxn ang="0">
                  <a:pos x="44" y="36"/>
                </a:cxn>
                <a:cxn ang="0">
                  <a:pos x="54" y="26"/>
                </a:cxn>
                <a:cxn ang="0">
                  <a:pos x="54" y="26"/>
                </a:cxn>
                <a:cxn ang="0">
                  <a:pos x="56" y="20"/>
                </a:cxn>
                <a:cxn ang="0">
                  <a:pos x="56" y="12"/>
                </a:cxn>
                <a:cxn ang="0">
                  <a:pos x="54" y="6"/>
                </a:cxn>
                <a:cxn ang="0">
                  <a:pos x="48" y="2"/>
                </a:cxn>
                <a:cxn ang="0">
                  <a:pos x="48" y="2"/>
                </a:cxn>
                <a:cxn ang="0">
                  <a:pos x="40" y="0"/>
                </a:cxn>
                <a:cxn ang="0">
                  <a:pos x="34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2" y="2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2" y="46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6" h="58">
                  <a:moveTo>
                    <a:pt x="32" y="58"/>
                  </a:moveTo>
                  <a:lnTo>
                    <a:pt x="32" y="58"/>
                  </a:lnTo>
                  <a:lnTo>
                    <a:pt x="38" y="48"/>
                  </a:lnTo>
                  <a:lnTo>
                    <a:pt x="44" y="36"/>
                  </a:lnTo>
                  <a:lnTo>
                    <a:pt x="54" y="26"/>
                  </a:lnTo>
                  <a:lnTo>
                    <a:pt x="54" y="26"/>
                  </a:lnTo>
                  <a:lnTo>
                    <a:pt x="56" y="20"/>
                  </a:lnTo>
                  <a:lnTo>
                    <a:pt x="56" y="12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4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2" y="46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5037221" y="3613484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8213558" y="4207042"/>
              <a:ext cx="449179" cy="449179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0" y="44"/>
                </a:cxn>
                <a:cxn ang="0">
                  <a:pos x="6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6" y="56"/>
                </a:cxn>
                <a:cxn ang="0">
                  <a:pos x="42" y="56"/>
                </a:cxn>
                <a:cxn ang="0">
                  <a:pos x="48" y="54"/>
                </a:cxn>
                <a:cxn ang="0">
                  <a:pos x="54" y="48"/>
                </a:cxn>
                <a:cxn ang="0">
                  <a:pos x="56" y="44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4" y="34"/>
                </a:cxn>
                <a:cxn ang="0">
                  <a:pos x="50" y="30"/>
                </a:cxn>
                <a:cxn ang="0">
                  <a:pos x="46" y="28"/>
                </a:cxn>
                <a:cxn ang="0">
                  <a:pos x="46" y="28"/>
                </a:cxn>
                <a:cxn ang="0">
                  <a:pos x="48" y="26"/>
                </a:cxn>
                <a:cxn ang="0">
                  <a:pos x="50" y="18"/>
                </a:cxn>
                <a:cxn ang="0">
                  <a:pos x="52" y="14"/>
                </a:cxn>
                <a:cxn ang="0">
                  <a:pos x="52" y="10"/>
                </a:cxn>
                <a:cxn ang="0">
                  <a:pos x="50" y="6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18" y="4"/>
                </a:cxn>
                <a:cxn ang="0">
                  <a:pos x="12" y="12"/>
                </a:cxn>
                <a:cxn ang="0">
                  <a:pos x="6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8" y="32"/>
                </a:cxn>
                <a:cxn ang="0">
                  <a:pos x="16" y="30"/>
                </a:cxn>
                <a:cxn ang="0">
                  <a:pos x="24" y="30"/>
                </a:cxn>
                <a:cxn ang="0">
                  <a:pos x="24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0" y="44"/>
                </a:cxn>
                <a:cxn ang="0">
                  <a:pos x="0" y="44"/>
                </a:cxn>
              </a:cxnLst>
              <a:rect l="0" t="0" r="r" b="b"/>
              <a:pathLst>
                <a:path w="56" h="56">
                  <a:moveTo>
                    <a:pt x="0" y="44"/>
                  </a:moveTo>
                  <a:lnTo>
                    <a:pt x="0" y="44"/>
                  </a:lnTo>
                  <a:lnTo>
                    <a:pt x="6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6" y="56"/>
                  </a:lnTo>
                  <a:lnTo>
                    <a:pt x="42" y="56"/>
                  </a:lnTo>
                  <a:lnTo>
                    <a:pt x="48" y="54"/>
                  </a:lnTo>
                  <a:lnTo>
                    <a:pt x="54" y="48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34"/>
                  </a:lnTo>
                  <a:lnTo>
                    <a:pt x="50" y="30"/>
                  </a:lnTo>
                  <a:lnTo>
                    <a:pt x="46" y="28"/>
                  </a:lnTo>
                  <a:lnTo>
                    <a:pt x="46" y="28"/>
                  </a:lnTo>
                  <a:lnTo>
                    <a:pt x="48" y="26"/>
                  </a:lnTo>
                  <a:lnTo>
                    <a:pt x="50" y="18"/>
                  </a:lnTo>
                  <a:lnTo>
                    <a:pt x="52" y="14"/>
                  </a:lnTo>
                  <a:lnTo>
                    <a:pt x="52" y="10"/>
                  </a:lnTo>
                  <a:lnTo>
                    <a:pt x="50" y="6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4"/>
                  </a:lnTo>
                  <a:lnTo>
                    <a:pt x="12" y="12"/>
                  </a:lnTo>
                  <a:lnTo>
                    <a:pt x="6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8" y="32"/>
                  </a:lnTo>
                  <a:lnTo>
                    <a:pt x="16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0" y="44"/>
                  </a:lnTo>
                  <a:lnTo>
                    <a:pt x="0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8133347" y="4608095"/>
              <a:ext cx="401053" cy="481263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6"/>
                </a:cxn>
                <a:cxn ang="0">
                  <a:pos x="46" y="40"/>
                </a:cxn>
                <a:cxn ang="0">
                  <a:pos x="42" y="42"/>
                </a:cxn>
                <a:cxn ang="0">
                  <a:pos x="36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4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0"/>
                </a:cxn>
                <a:cxn ang="0">
                  <a:pos x="16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2" y="46"/>
                </a:cxn>
                <a:cxn ang="0">
                  <a:pos x="2" y="38"/>
                </a:cxn>
                <a:cxn ang="0">
                  <a:pos x="4" y="18"/>
                </a:cxn>
                <a:cxn ang="0">
                  <a:pos x="4" y="1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0" y="10"/>
                </a:cxn>
                <a:cxn ang="0">
                  <a:pos x="18" y="16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2"/>
                </a:cxn>
                <a:cxn ang="0">
                  <a:pos x="20" y="16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0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2" y="12"/>
                </a:cxn>
                <a:cxn ang="0">
                  <a:pos x="46" y="18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0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6"/>
                  </a:lnTo>
                  <a:lnTo>
                    <a:pt x="46" y="40"/>
                  </a:lnTo>
                  <a:lnTo>
                    <a:pt x="42" y="42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4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2" y="46"/>
                  </a:lnTo>
                  <a:lnTo>
                    <a:pt x="2" y="38"/>
                  </a:lnTo>
                  <a:lnTo>
                    <a:pt x="4" y="18"/>
                  </a:lnTo>
                  <a:lnTo>
                    <a:pt x="4" y="1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0" y="10"/>
                  </a:lnTo>
                  <a:lnTo>
                    <a:pt x="18" y="1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2"/>
                  </a:lnTo>
                  <a:lnTo>
                    <a:pt x="20" y="16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2" y="12"/>
                  </a:lnTo>
                  <a:lnTo>
                    <a:pt x="46" y="18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7684168" y="4624137"/>
              <a:ext cx="433137" cy="449179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50" y="4"/>
                </a:cxn>
                <a:cxn ang="0">
                  <a:pos x="52" y="12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6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38"/>
                </a:cxn>
                <a:cxn ang="0">
                  <a:pos x="2" y="34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6" y="12"/>
                </a:cxn>
                <a:cxn ang="0">
                  <a:pos x="12" y="8"/>
                </a:cxn>
                <a:cxn ang="0">
                  <a:pos x="18" y="6"/>
                </a:cxn>
                <a:cxn ang="0">
                  <a:pos x="34" y="4"/>
                </a:cxn>
                <a:cxn ang="0">
                  <a:pos x="40" y="2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54" h="56">
                  <a:moveTo>
                    <a:pt x="50" y="4"/>
                  </a:moveTo>
                  <a:lnTo>
                    <a:pt x="50" y="4"/>
                  </a:lnTo>
                  <a:lnTo>
                    <a:pt x="52" y="12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6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12" y="8"/>
                  </a:lnTo>
                  <a:lnTo>
                    <a:pt x="18" y="6"/>
                  </a:lnTo>
                  <a:lnTo>
                    <a:pt x="34" y="4"/>
                  </a:lnTo>
                  <a:lnTo>
                    <a:pt x="40" y="2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7539789" y="4174958"/>
              <a:ext cx="481263" cy="497305"/>
            </a:xfrm>
            <a:custGeom>
              <a:avLst/>
              <a:gdLst/>
              <a:ahLst/>
              <a:cxnLst>
                <a:cxn ang="0">
                  <a:pos x="56" y="44"/>
                </a:cxn>
                <a:cxn ang="0">
                  <a:pos x="56" y="44"/>
                </a:cxn>
                <a:cxn ang="0">
                  <a:pos x="52" y="48"/>
                </a:cxn>
                <a:cxn ang="0">
                  <a:pos x="42" y="54"/>
                </a:cxn>
                <a:cxn ang="0">
                  <a:pos x="28" y="60"/>
                </a:cxn>
                <a:cxn ang="0">
                  <a:pos x="22" y="62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0" y="38"/>
                </a:cxn>
                <a:cxn ang="0">
                  <a:pos x="2" y="34"/>
                </a:cxn>
                <a:cxn ang="0">
                  <a:pos x="6" y="30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4"/>
                </a:cxn>
                <a:cxn ang="0">
                  <a:pos x="8" y="18"/>
                </a:cxn>
                <a:cxn ang="0">
                  <a:pos x="10" y="10"/>
                </a:cxn>
                <a:cxn ang="0">
                  <a:pos x="12" y="6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24" y="0"/>
                </a:cxn>
                <a:cxn ang="0">
                  <a:pos x="32" y="2"/>
                </a:cxn>
                <a:cxn ang="0">
                  <a:pos x="36" y="6"/>
                </a:cxn>
                <a:cxn ang="0">
                  <a:pos x="40" y="12"/>
                </a:cxn>
                <a:cxn ang="0">
                  <a:pos x="50" y="26"/>
                </a:cxn>
                <a:cxn ang="0">
                  <a:pos x="54" y="32"/>
                </a:cxn>
                <a:cxn ang="0">
                  <a:pos x="60" y="36"/>
                </a:cxn>
                <a:cxn ang="0">
                  <a:pos x="60" y="36"/>
                </a:cxn>
                <a:cxn ang="0">
                  <a:pos x="48" y="38"/>
                </a:cxn>
                <a:cxn ang="0">
                  <a:pos x="40" y="38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6" y="40"/>
                </a:cxn>
                <a:cxn ang="0">
                  <a:pos x="44" y="42"/>
                </a:cxn>
                <a:cxn ang="0">
                  <a:pos x="56" y="44"/>
                </a:cxn>
                <a:cxn ang="0">
                  <a:pos x="56" y="44"/>
                </a:cxn>
              </a:cxnLst>
              <a:rect l="0" t="0" r="r" b="b"/>
              <a:pathLst>
                <a:path w="60" h="62">
                  <a:moveTo>
                    <a:pt x="56" y="44"/>
                  </a:moveTo>
                  <a:lnTo>
                    <a:pt x="56" y="44"/>
                  </a:lnTo>
                  <a:lnTo>
                    <a:pt x="52" y="48"/>
                  </a:lnTo>
                  <a:lnTo>
                    <a:pt x="42" y="54"/>
                  </a:lnTo>
                  <a:lnTo>
                    <a:pt x="28" y="60"/>
                  </a:lnTo>
                  <a:lnTo>
                    <a:pt x="22" y="62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38"/>
                  </a:lnTo>
                  <a:lnTo>
                    <a:pt x="2" y="34"/>
                  </a:lnTo>
                  <a:lnTo>
                    <a:pt x="6" y="30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4"/>
                  </a:lnTo>
                  <a:lnTo>
                    <a:pt x="8" y="18"/>
                  </a:lnTo>
                  <a:lnTo>
                    <a:pt x="10" y="10"/>
                  </a:lnTo>
                  <a:lnTo>
                    <a:pt x="12" y="6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6" y="6"/>
                  </a:lnTo>
                  <a:lnTo>
                    <a:pt x="40" y="12"/>
                  </a:lnTo>
                  <a:lnTo>
                    <a:pt x="50" y="26"/>
                  </a:lnTo>
                  <a:lnTo>
                    <a:pt x="54" y="32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48" y="38"/>
                  </a:lnTo>
                  <a:lnTo>
                    <a:pt x="40" y="38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6" y="40"/>
                  </a:lnTo>
                  <a:lnTo>
                    <a:pt x="44" y="42"/>
                  </a:lnTo>
                  <a:lnTo>
                    <a:pt x="56" y="44"/>
                  </a:lnTo>
                  <a:lnTo>
                    <a:pt x="56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7924800" y="3966411"/>
              <a:ext cx="465221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6"/>
                </a:cxn>
                <a:cxn ang="0">
                  <a:pos x="46" y="36"/>
                </a:cxn>
                <a:cxn ang="0">
                  <a:pos x="54" y="24"/>
                </a:cxn>
                <a:cxn ang="0">
                  <a:pos x="54" y="24"/>
                </a:cxn>
                <a:cxn ang="0">
                  <a:pos x="58" y="18"/>
                </a:cxn>
                <a:cxn ang="0">
                  <a:pos x="58" y="12"/>
                </a:cxn>
                <a:cxn ang="0">
                  <a:pos x="54" y="6"/>
                </a:cxn>
                <a:cxn ang="0">
                  <a:pos x="48" y="0"/>
                </a:cxn>
                <a:cxn ang="0">
                  <a:pos x="48" y="0"/>
                </a:cxn>
                <a:cxn ang="0">
                  <a:pos x="42" y="0"/>
                </a:cxn>
                <a:cxn ang="0">
                  <a:pos x="36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4" y="2"/>
                </a:cxn>
                <a:cxn ang="0">
                  <a:pos x="10" y="2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38"/>
                </a:cxn>
                <a:cxn ang="0">
                  <a:pos x="14" y="46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8" h="58">
                  <a:moveTo>
                    <a:pt x="32" y="58"/>
                  </a:moveTo>
                  <a:lnTo>
                    <a:pt x="32" y="58"/>
                  </a:lnTo>
                  <a:lnTo>
                    <a:pt x="38" y="46"/>
                  </a:lnTo>
                  <a:lnTo>
                    <a:pt x="46" y="36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8" y="18"/>
                  </a:lnTo>
                  <a:lnTo>
                    <a:pt x="58" y="12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6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38"/>
                  </a:lnTo>
                  <a:lnTo>
                    <a:pt x="14" y="46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8053137" y="4479758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0" y="2442411"/>
              <a:ext cx="1122947" cy="1155032"/>
            </a:xfrm>
            <a:custGeom>
              <a:avLst/>
              <a:gdLst/>
              <a:ahLst/>
              <a:cxnLst>
                <a:cxn ang="0">
                  <a:pos x="114" y="24"/>
                </a:cxn>
                <a:cxn ang="0">
                  <a:pos x="130" y="46"/>
                </a:cxn>
                <a:cxn ang="0">
                  <a:pos x="132" y="74"/>
                </a:cxn>
                <a:cxn ang="0">
                  <a:pos x="122" y="100"/>
                </a:cxn>
                <a:cxn ang="0">
                  <a:pos x="102" y="124"/>
                </a:cxn>
                <a:cxn ang="0">
                  <a:pos x="88" y="134"/>
                </a:cxn>
                <a:cxn ang="0">
                  <a:pos x="62" y="140"/>
                </a:cxn>
                <a:cxn ang="0">
                  <a:pos x="52" y="138"/>
                </a:cxn>
                <a:cxn ang="0">
                  <a:pos x="36" y="124"/>
                </a:cxn>
                <a:cxn ang="0">
                  <a:pos x="36" y="104"/>
                </a:cxn>
                <a:cxn ang="0">
                  <a:pos x="38" y="98"/>
                </a:cxn>
                <a:cxn ang="0">
                  <a:pos x="46" y="90"/>
                </a:cxn>
                <a:cxn ang="0">
                  <a:pos x="52" y="88"/>
                </a:cxn>
                <a:cxn ang="0">
                  <a:pos x="62" y="88"/>
                </a:cxn>
                <a:cxn ang="0">
                  <a:pos x="80" y="100"/>
                </a:cxn>
                <a:cxn ang="0">
                  <a:pos x="82" y="102"/>
                </a:cxn>
                <a:cxn ang="0">
                  <a:pos x="68" y="86"/>
                </a:cxn>
                <a:cxn ang="0">
                  <a:pos x="56" y="82"/>
                </a:cxn>
                <a:cxn ang="0">
                  <a:pos x="42" y="86"/>
                </a:cxn>
                <a:cxn ang="0">
                  <a:pos x="34" y="92"/>
                </a:cxn>
                <a:cxn ang="0">
                  <a:pos x="28" y="106"/>
                </a:cxn>
                <a:cxn ang="0">
                  <a:pos x="30" y="120"/>
                </a:cxn>
                <a:cxn ang="0">
                  <a:pos x="38" y="132"/>
                </a:cxn>
                <a:cxn ang="0">
                  <a:pos x="50" y="140"/>
                </a:cxn>
                <a:cxn ang="0">
                  <a:pos x="56" y="144"/>
                </a:cxn>
                <a:cxn ang="0">
                  <a:pos x="76" y="144"/>
                </a:cxn>
                <a:cxn ang="0">
                  <a:pos x="100" y="132"/>
                </a:cxn>
                <a:cxn ang="0">
                  <a:pos x="122" y="110"/>
                </a:cxn>
                <a:cxn ang="0">
                  <a:pos x="136" y="86"/>
                </a:cxn>
                <a:cxn ang="0">
                  <a:pos x="138" y="78"/>
                </a:cxn>
                <a:cxn ang="0">
                  <a:pos x="140" y="60"/>
                </a:cxn>
                <a:cxn ang="0">
                  <a:pos x="132" y="38"/>
                </a:cxn>
                <a:cxn ang="0">
                  <a:pos x="110" y="16"/>
                </a:cxn>
                <a:cxn ang="0">
                  <a:pos x="80" y="2"/>
                </a:cxn>
                <a:cxn ang="0">
                  <a:pos x="64" y="0"/>
                </a:cxn>
                <a:cxn ang="0">
                  <a:pos x="30" y="2"/>
                </a:cxn>
                <a:cxn ang="0">
                  <a:pos x="0" y="16"/>
                </a:cxn>
                <a:cxn ang="0">
                  <a:pos x="0" y="26"/>
                </a:cxn>
                <a:cxn ang="0">
                  <a:pos x="26" y="12"/>
                </a:cxn>
                <a:cxn ang="0">
                  <a:pos x="58" y="8"/>
                </a:cxn>
                <a:cxn ang="0">
                  <a:pos x="88" y="12"/>
                </a:cxn>
                <a:cxn ang="0">
                  <a:pos x="114" y="24"/>
                </a:cxn>
              </a:cxnLst>
              <a:rect l="0" t="0" r="r" b="b"/>
              <a:pathLst>
                <a:path w="140" h="144">
                  <a:moveTo>
                    <a:pt x="114" y="24"/>
                  </a:moveTo>
                  <a:lnTo>
                    <a:pt x="114" y="24"/>
                  </a:lnTo>
                  <a:lnTo>
                    <a:pt x="124" y="34"/>
                  </a:lnTo>
                  <a:lnTo>
                    <a:pt x="130" y="46"/>
                  </a:lnTo>
                  <a:lnTo>
                    <a:pt x="132" y="60"/>
                  </a:lnTo>
                  <a:lnTo>
                    <a:pt x="132" y="74"/>
                  </a:lnTo>
                  <a:lnTo>
                    <a:pt x="128" y="86"/>
                  </a:lnTo>
                  <a:lnTo>
                    <a:pt x="122" y="100"/>
                  </a:lnTo>
                  <a:lnTo>
                    <a:pt x="112" y="112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88" y="134"/>
                  </a:lnTo>
                  <a:lnTo>
                    <a:pt x="76" y="138"/>
                  </a:lnTo>
                  <a:lnTo>
                    <a:pt x="62" y="140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42" y="132"/>
                  </a:lnTo>
                  <a:lnTo>
                    <a:pt x="36" y="124"/>
                  </a:lnTo>
                  <a:lnTo>
                    <a:pt x="34" y="11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8" y="98"/>
                  </a:lnTo>
                  <a:lnTo>
                    <a:pt x="42" y="94"/>
                  </a:lnTo>
                  <a:lnTo>
                    <a:pt x="46" y="90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6" y="86"/>
                  </a:lnTo>
                  <a:lnTo>
                    <a:pt x="62" y="88"/>
                  </a:lnTo>
                  <a:lnTo>
                    <a:pt x="72" y="92"/>
                  </a:lnTo>
                  <a:lnTo>
                    <a:pt x="80" y="100"/>
                  </a:lnTo>
                  <a:lnTo>
                    <a:pt x="82" y="102"/>
                  </a:lnTo>
                  <a:lnTo>
                    <a:pt x="82" y="102"/>
                  </a:lnTo>
                  <a:lnTo>
                    <a:pt x="74" y="92"/>
                  </a:lnTo>
                  <a:lnTo>
                    <a:pt x="68" y="86"/>
                  </a:lnTo>
                  <a:lnTo>
                    <a:pt x="64" y="84"/>
                  </a:lnTo>
                  <a:lnTo>
                    <a:pt x="56" y="82"/>
                  </a:lnTo>
                  <a:lnTo>
                    <a:pt x="50" y="82"/>
                  </a:lnTo>
                  <a:lnTo>
                    <a:pt x="42" y="86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30" y="98"/>
                  </a:lnTo>
                  <a:lnTo>
                    <a:pt x="28" y="106"/>
                  </a:lnTo>
                  <a:lnTo>
                    <a:pt x="28" y="112"/>
                  </a:lnTo>
                  <a:lnTo>
                    <a:pt x="30" y="120"/>
                  </a:lnTo>
                  <a:lnTo>
                    <a:pt x="34" y="126"/>
                  </a:lnTo>
                  <a:lnTo>
                    <a:pt x="38" y="132"/>
                  </a:lnTo>
                  <a:lnTo>
                    <a:pt x="44" y="136"/>
                  </a:lnTo>
                  <a:lnTo>
                    <a:pt x="50" y="140"/>
                  </a:lnTo>
                  <a:lnTo>
                    <a:pt x="50" y="140"/>
                  </a:lnTo>
                  <a:lnTo>
                    <a:pt x="56" y="144"/>
                  </a:lnTo>
                  <a:lnTo>
                    <a:pt x="62" y="144"/>
                  </a:lnTo>
                  <a:lnTo>
                    <a:pt x="76" y="144"/>
                  </a:lnTo>
                  <a:lnTo>
                    <a:pt x="88" y="140"/>
                  </a:lnTo>
                  <a:lnTo>
                    <a:pt x="100" y="132"/>
                  </a:lnTo>
                  <a:lnTo>
                    <a:pt x="112" y="122"/>
                  </a:lnTo>
                  <a:lnTo>
                    <a:pt x="122" y="110"/>
                  </a:lnTo>
                  <a:lnTo>
                    <a:pt x="130" y="98"/>
                  </a:lnTo>
                  <a:lnTo>
                    <a:pt x="136" y="86"/>
                  </a:lnTo>
                  <a:lnTo>
                    <a:pt x="136" y="86"/>
                  </a:lnTo>
                  <a:lnTo>
                    <a:pt x="138" y="78"/>
                  </a:lnTo>
                  <a:lnTo>
                    <a:pt x="140" y="68"/>
                  </a:lnTo>
                  <a:lnTo>
                    <a:pt x="140" y="60"/>
                  </a:lnTo>
                  <a:lnTo>
                    <a:pt x="138" y="52"/>
                  </a:lnTo>
                  <a:lnTo>
                    <a:pt x="132" y="38"/>
                  </a:lnTo>
                  <a:lnTo>
                    <a:pt x="124" y="26"/>
                  </a:lnTo>
                  <a:lnTo>
                    <a:pt x="110" y="16"/>
                  </a:lnTo>
                  <a:lnTo>
                    <a:pt x="96" y="8"/>
                  </a:lnTo>
                  <a:lnTo>
                    <a:pt x="80" y="2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48" y="0"/>
                  </a:lnTo>
                  <a:lnTo>
                    <a:pt x="30" y="2"/>
                  </a:lnTo>
                  <a:lnTo>
                    <a:pt x="14" y="8"/>
                  </a:lnTo>
                  <a:lnTo>
                    <a:pt x="0" y="1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2" y="18"/>
                  </a:lnTo>
                  <a:lnTo>
                    <a:pt x="26" y="12"/>
                  </a:lnTo>
                  <a:lnTo>
                    <a:pt x="42" y="8"/>
                  </a:lnTo>
                  <a:lnTo>
                    <a:pt x="58" y="8"/>
                  </a:lnTo>
                  <a:lnTo>
                    <a:pt x="74" y="8"/>
                  </a:lnTo>
                  <a:lnTo>
                    <a:pt x="88" y="12"/>
                  </a:lnTo>
                  <a:lnTo>
                    <a:pt x="102" y="16"/>
                  </a:lnTo>
                  <a:lnTo>
                    <a:pt x="114" y="24"/>
                  </a:lnTo>
                  <a:lnTo>
                    <a:pt x="114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1171074" y="7463589"/>
              <a:ext cx="1796716" cy="385011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12" y="0"/>
                </a:cxn>
                <a:cxn ang="0">
                  <a:pos x="92" y="4"/>
                </a:cxn>
                <a:cxn ang="0">
                  <a:pos x="72" y="12"/>
                </a:cxn>
                <a:cxn ang="0">
                  <a:pos x="52" y="20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0" y="48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80" y="16"/>
                </a:cxn>
                <a:cxn ang="0">
                  <a:pos x="98" y="12"/>
                </a:cxn>
                <a:cxn ang="0">
                  <a:pos x="116" y="10"/>
                </a:cxn>
                <a:cxn ang="0">
                  <a:pos x="134" y="10"/>
                </a:cxn>
                <a:cxn ang="0">
                  <a:pos x="152" y="14"/>
                </a:cxn>
                <a:cxn ang="0">
                  <a:pos x="170" y="18"/>
                </a:cxn>
                <a:cxn ang="0">
                  <a:pos x="188" y="26"/>
                </a:cxn>
                <a:cxn ang="0">
                  <a:pos x="204" y="36"/>
                </a:cxn>
                <a:cxn ang="0">
                  <a:pos x="204" y="36"/>
                </a:cxn>
                <a:cxn ang="0">
                  <a:pos x="218" y="48"/>
                </a:cxn>
                <a:cxn ang="0">
                  <a:pos x="224" y="48"/>
                </a:cxn>
                <a:cxn ang="0">
                  <a:pos x="224" y="48"/>
                </a:cxn>
                <a:cxn ang="0">
                  <a:pos x="214" y="38"/>
                </a:cxn>
                <a:cxn ang="0">
                  <a:pos x="202" y="26"/>
                </a:cxn>
                <a:cxn ang="0">
                  <a:pos x="188" y="18"/>
                </a:cxn>
                <a:cxn ang="0">
                  <a:pos x="174" y="10"/>
                </a:cxn>
                <a:cxn ang="0">
                  <a:pos x="158" y="6"/>
                </a:cxn>
                <a:cxn ang="0">
                  <a:pos x="144" y="2"/>
                </a:cxn>
                <a:cxn ang="0">
                  <a:pos x="128" y="0"/>
                </a:cxn>
                <a:cxn ang="0">
                  <a:pos x="112" y="0"/>
                </a:cxn>
                <a:cxn ang="0">
                  <a:pos x="112" y="0"/>
                </a:cxn>
              </a:cxnLst>
              <a:rect l="0" t="0" r="r" b="b"/>
              <a:pathLst>
                <a:path w="224" h="48">
                  <a:moveTo>
                    <a:pt x="112" y="0"/>
                  </a:moveTo>
                  <a:lnTo>
                    <a:pt x="112" y="0"/>
                  </a:lnTo>
                  <a:lnTo>
                    <a:pt x="92" y="4"/>
                  </a:lnTo>
                  <a:lnTo>
                    <a:pt x="72" y="12"/>
                  </a:lnTo>
                  <a:lnTo>
                    <a:pt x="52" y="20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0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80" y="16"/>
                  </a:lnTo>
                  <a:lnTo>
                    <a:pt x="98" y="12"/>
                  </a:lnTo>
                  <a:lnTo>
                    <a:pt x="116" y="10"/>
                  </a:lnTo>
                  <a:lnTo>
                    <a:pt x="134" y="10"/>
                  </a:lnTo>
                  <a:lnTo>
                    <a:pt x="152" y="14"/>
                  </a:lnTo>
                  <a:lnTo>
                    <a:pt x="170" y="18"/>
                  </a:lnTo>
                  <a:lnTo>
                    <a:pt x="188" y="26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18" y="48"/>
                  </a:lnTo>
                  <a:lnTo>
                    <a:pt x="224" y="48"/>
                  </a:lnTo>
                  <a:lnTo>
                    <a:pt x="224" y="48"/>
                  </a:lnTo>
                  <a:lnTo>
                    <a:pt x="214" y="38"/>
                  </a:lnTo>
                  <a:lnTo>
                    <a:pt x="202" y="26"/>
                  </a:lnTo>
                  <a:lnTo>
                    <a:pt x="188" y="18"/>
                  </a:lnTo>
                  <a:lnTo>
                    <a:pt x="174" y="10"/>
                  </a:lnTo>
                  <a:lnTo>
                    <a:pt x="158" y="6"/>
                  </a:lnTo>
                  <a:lnTo>
                    <a:pt x="144" y="2"/>
                  </a:lnTo>
                  <a:lnTo>
                    <a:pt x="128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320842" y="5362074"/>
              <a:ext cx="2277979" cy="2486526"/>
            </a:xfrm>
            <a:custGeom>
              <a:avLst/>
              <a:gdLst/>
              <a:ahLst/>
              <a:cxnLst>
                <a:cxn ang="0">
                  <a:pos x="148" y="194"/>
                </a:cxn>
                <a:cxn ang="0">
                  <a:pos x="136" y="122"/>
                </a:cxn>
                <a:cxn ang="0">
                  <a:pos x="136" y="92"/>
                </a:cxn>
                <a:cxn ang="0">
                  <a:pos x="152" y="48"/>
                </a:cxn>
                <a:cxn ang="0">
                  <a:pos x="188" y="14"/>
                </a:cxn>
                <a:cxn ang="0">
                  <a:pos x="216" y="4"/>
                </a:cxn>
                <a:cxn ang="0">
                  <a:pos x="254" y="18"/>
                </a:cxn>
                <a:cxn ang="0">
                  <a:pos x="274" y="54"/>
                </a:cxn>
                <a:cxn ang="0">
                  <a:pos x="278" y="86"/>
                </a:cxn>
                <a:cxn ang="0">
                  <a:pos x="262" y="124"/>
                </a:cxn>
                <a:cxn ang="0">
                  <a:pos x="242" y="132"/>
                </a:cxn>
                <a:cxn ang="0">
                  <a:pos x="216" y="118"/>
                </a:cxn>
                <a:cxn ang="0">
                  <a:pos x="214" y="106"/>
                </a:cxn>
                <a:cxn ang="0">
                  <a:pos x="216" y="94"/>
                </a:cxn>
                <a:cxn ang="0">
                  <a:pos x="234" y="84"/>
                </a:cxn>
                <a:cxn ang="0">
                  <a:pos x="248" y="84"/>
                </a:cxn>
                <a:cxn ang="0">
                  <a:pos x="222" y="82"/>
                </a:cxn>
                <a:cxn ang="0">
                  <a:pos x="208" y="100"/>
                </a:cxn>
                <a:cxn ang="0">
                  <a:pos x="208" y="118"/>
                </a:cxn>
                <a:cxn ang="0">
                  <a:pos x="224" y="132"/>
                </a:cxn>
                <a:cxn ang="0">
                  <a:pos x="244" y="134"/>
                </a:cxn>
                <a:cxn ang="0">
                  <a:pos x="258" y="130"/>
                </a:cxn>
                <a:cxn ang="0">
                  <a:pos x="278" y="104"/>
                </a:cxn>
                <a:cxn ang="0">
                  <a:pos x="282" y="60"/>
                </a:cxn>
                <a:cxn ang="0">
                  <a:pos x="276" y="34"/>
                </a:cxn>
                <a:cxn ang="0">
                  <a:pos x="260" y="12"/>
                </a:cxn>
                <a:cxn ang="0">
                  <a:pos x="224" y="0"/>
                </a:cxn>
                <a:cxn ang="0">
                  <a:pos x="178" y="12"/>
                </a:cxn>
                <a:cxn ang="0">
                  <a:pos x="152" y="32"/>
                </a:cxn>
                <a:cxn ang="0">
                  <a:pos x="132" y="70"/>
                </a:cxn>
                <a:cxn ang="0">
                  <a:pos x="126" y="116"/>
                </a:cxn>
                <a:cxn ang="0">
                  <a:pos x="136" y="164"/>
                </a:cxn>
                <a:cxn ang="0">
                  <a:pos x="138" y="196"/>
                </a:cxn>
                <a:cxn ang="0">
                  <a:pos x="126" y="234"/>
                </a:cxn>
                <a:cxn ang="0">
                  <a:pos x="106" y="258"/>
                </a:cxn>
                <a:cxn ang="0">
                  <a:pos x="72" y="272"/>
                </a:cxn>
                <a:cxn ang="0">
                  <a:pos x="30" y="274"/>
                </a:cxn>
                <a:cxn ang="0">
                  <a:pos x="44" y="220"/>
                </a:cxn>
                <a:cxn ang="0">
                  <a:pos x="50" y="164"/>
                </a:cxn>
                <a:cxn ang="0">
                  <a:pos x="42" y="58"/>
                </a:cxn>
                <a:cxn ang="0">
                  <a:pos x="30" y="24"/>
                </a:cxn>
                <a:cxn ang="0">
                  <a:pos x="42" y="92"/>
                </a:cxn>
                <a:cxn ang="0">
                  <a:pos x="40" y="182"/>
                </a:cxn>
                <a:cxn ang="0">
                  <a:pos x="26" y="252"/>
                </a:cxn>
                <a:cxn ang="0">
                  <a:pos x="0" y="310"/>
                </a:cxn>
                <a:cxn ang="0">
                  <a:pos x="26" y="284"/>
                </a:cxn>
                <a:cxn ang="0">
                  <a:pos x="52" y="286"/>
                </a:cxn>
                <a:cxn ang="0">
                  <a:pos x="96" y="278"/>
                </a:cxn>
                <a:cxn ang="0">
                  <a:pos x="122" y="258"/>
                </a:cxn>
                <a:cxn ang="0">
                  <a:pos x="142" y="222"/>
                </a:cxn>
              </a:cxnLst>
              <a:rect l="0" t="0" r="r" b="b"/>
              <a:pathLst>
                <a:path w="284" h="310">
                  <a:moveTo>
                    <a:pt x="146" y="206"/>
                  </a:moveTo>
                  <a:lnTo>
                    <a:pt x="146" y="206"/>
                  </a:lnTo>
                  <a:lnTo>
                    <a:pt x="148" y="194"/>
                  </a:lnTo>
                  <a:lnTo>
                    <a:pt x="148" y="180"/>
                  </a:lnTo>
                  <a:lnTo>
                    <a:pt x="142" y="152"/>
                  </a:lnTo>
                  <a:lnTo>
                    <a:pt x="136" y="122"/>
                  </a:lnTo>
                  <a:lnTo>
                    <a:pt x="136" y="106"/>
                  </a:lnTo>
                  <a:lnTo>
                    <a:pt x="136" y="92"/>
                  </a:lnTo>
                  <a:lnTo>
                    <a:pt x="136" y="92"/>
                  </a:lnTo>
                  <a:lnTo>
                    <a:pt x="138" y="76"/>
                  </a:lnTo>
                  <a:lnTo>
                    <a:pt x="144" y="62"/>
                  </a:lnTo>
                  <a:lnTo>
                    <a:pt x="152" y="48"/>
                  </a:lnTo>
                  <a:lnTo>
                    <a:pt x="162" y="34"/>
                  </a:lnTo>
                  <a:lnTo>
                    <a:pt x="174" y="24"/>
                  </a:lnTo>
                  <a:lnTo>
                    <a:pt x="188" y="14"/>
                  </a:lnTo>
                  <a:lnTo>
                    <a:pt x="202" y="8"/>
                  </a:lnTo>
                  <a:lnTo>
                    <a:pt x="216" y="4"/>
                  </a:lnTo>
                  <a:lnTo>
                    <a:pt x="216" y="4"/>
                  </a:lnTo>
                  <a:lnTo>
                    <a:pt x="230" y="6"/>
                  </a:lnTo>
                  <a:lnTo>
                    <a:pt x="244" y="10"/>
                  </a:lnTo>
                  <a:lnTo>
                    <a:pt x="254" y="18"/>
                  </a:lnTo>
                  <a:lnTo>
                    <a:pt x="264" y="28"/>
                  </a:lnTo>
                  <a:lnTo>
                    <a:pt x="270" y="40"/>
                  </a:lnTo>
                  <a:lnTo>
                    <a:pt x="274" y="54"/>
                  </a:lnTo>
                  <a:lnTo>
                    <a:pt x="278" y="70"/>
                  </a:lnTo>
                  <a:lnTo>
                    <a:pt x="278" y="86"/>
                  </a:lnTo>
                  <a:lnTo>
                    <a:pt x="278" y="86"/>
                  </a:lnTo>
                  <a:lnTo>
                    <a:pt x="274" y="100"/>
                  </a:lnTo>
                  <a:lnTo>
                    <a:pt x="270" y="114"/>
                  </a:lnTo>
                  <a:lnTo>
                    <a:pt x="262" y="124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42" y="132"/>
                  </a:lnTo>
                  <a:lnTo>
                    <a:pt x="232" y="130"/>
                  </a:lnTo>
                  <a:lnTo>
                    <a:pt x="222" y="126"/>
                  </a:lnTo>
                  <a:lnTo>
                    <a:pt x="216" y="118"/>
                  </a:lnTo>
                  <a:lnTo>
                    <a:pt x="216" y="118"/>
                  </a:lnTo>
                  <a:lnTo>
                    <a:pt x="214" y="112"/>
                  </a:lnTo>
                  <a:lnTo>
                    <a:pt x="214" y="106"/>
                  </a:lnTo>
                  <a:lnTo>
                    <a:pt x="214" y="100"/>
                  </a:lnTo>
                  <a:lnTo>
                    <a:pt x="216" y="94"/>
                  </a:lnTo>
                  <a:lnTo>
                    <a:pt x="216" y="94"/>
                  </a:lnTo>
                  <a:lnTo>
                    <a:pt x="220" y="90"/>
                  </a:lnTo>
                  <a:lnTo>
                    <a:pt x="224" y="86"/>
                  </a:lnTo>
                  <a:lnTo>
                    <a:pt x="234" y="84"/>
                  </a:lnTo>
                  <a:lnTo>
                    <a:pt x="244" y="82"/>
                  </a:lnTo>
                  <a:lnTo>
                    <a:pt x="248" y="84"/>
                  </a:lnTo>
                  <a:lnTo>
                    <a:pt x="248" y="84"/>
                  </a:lnTo>
                  <a:lnTo>
                    <a:pt x="234" y="80"/>
                  </a:lnTo>
                  <a:lnTo>
                    <a:pt x="228" y="82"/>
                  </a:lnTo>
                  <a:lnTo>
                    <a:pt x="222" y="82"/>
                  </a:lnTo>
                  <a:lnTo>
                    <a:pt x="216" y="86"/>
                  </a:lnTo>
                  <a:lnTo>
                    <a:pt x="212" y="92"/>
                  </a:lnTo>
                  <a:lnTo>
                    <a:pt x="208" y="100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118"/>
                  </a:lnTo>
                  <a:lnTo>
                    <a:pt x="212" y="124"/>
                  </a:lnTo>
                  <a:lnTo>
                    <a:pt x="216" y="128"/>
                  </a:lnTo>
                  <a:lnTo>
                    <a:pt x="224" y="132"/>
                  </a:lnTo>
                  <a:lnTo>
                    <a:pt x="230" y="134"/>
                  </a:lnTo>
                  <a:lnTo>
                    <a:pt x="238" y="134"/>
                  </a:lnTo>
                  <a:lnTo>
                    <a:pt x="244" y="134"/>
                  </a:lnTo>
                  <a:lnTo>
                    <a:pt x="252" y="134"/>
                  </a:lnTo>
                  <a:lnTo>
                    <a:pt x="252" y="134"/>
                  </a:lnTo>
                  <a:lnTo>
                    <a:pt x="258" y="130"/>
                  </a:lnTo>
                  <a:lnTo>
                    <a:pt x="264" y="128"/>
                  </a:lnTo>
                  <a:lnTo>
                    <a:pt x="272" y="118"/>
                  </a:lnTo>
                  <a:lnTo>
                    <a:pt x="278" y="104"/>
                  </a:lnTo>
                  <a:lnTo>
                    <a:pt x="282" y="90"/>
                  </a:lnTo>
                  <a:lnTo>
                    <a:pt x="284" y="76"/>
                  </a:lnTo>
                  <a:lnTo>
                    <a:pt x="282" y="60"/>
                  </a:lnTo>
                  <a:lnTo>
                    <a:pt x="280" y="46"/>
                  </a:lnTo>
                  <a:lnTo>
                    <a:pt x="276" y="34"/>
                  </a:lnTo>
                  <a:lnTo>
                    <a:pt x="276" y="34"/>
                  </a:lnTo>
                  <a:lnTo>
                    <a:pt x="270" y="26"/>
                  </a:lnTo>
                  <a:lnTo>
                    <a:pt x="266" y="18"/>
                  </a:lnTo>
                  <a:lnTo>
                    <a:pt x="260" y="12"/>
                  </a:lnTo>
                  <a:lnTo>
                    <a:pt x="254" y="8"/>
                  </a:lnTo>
                  <a:lnTo>
                    <a:pt x="240" y="2"/>
                  </a:lnTo>
                  <a:lnTo>
                    <a:pt x="224" y="0"/>
                  </a:lnTo>
                  <a:lnTo>
                    <a:pt x="208" y="2"/>
                  </a:lnTo>
                  <a:lnTo>
                    <a:pt x="192" y="6"/>
                  </a:lnTo>
                  <a:lnTo>
                    <a:pt x="178" y="12"/>
                  </a:lnTo>
                  <a:lnTo>
                    <a:pt x="164" y="22"/>
                  </a:lnTo>
                  <a:lnTo>
                    <a:pt x="164" y="22"/>
                  </a:lnTo>
                  <a:lnTo>
                    <a:pt x="152" y="32"/>
                  </a:lnTo>
                  <a:lnTo>
                    <a:pt x="144" y="44"/>
                  </a:lnTo>
                  <a:lnTo>
                    <a:pt x="136" y="58"/>
                  </a:lnTo>
                  <a:lnTo>
                    <a:pt x="132" y="70"/>
                  </a:lnTo>
                  <a:lnTo>
                    <a:pt x="128" y="86"/>
                  </a:lnTo>
                  <a:lnTo>
                    <a:pt x="126" y="100"/>
                  </a:lnTo>
                  <a:lnTo>
                    <a:pt x="126" y="116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36" y="164"/>
                  </a:lnTo>
                  <a:lnTo>
                    <a:pt x="138" y="180"/>
                  </a:lnTo>
                  <a:lnTo>
                    <a:pt x="138" y="196"/>
                  </a:lnTo>
                  <a:lnTo>
                    <a:pt x="138" y="196"/>
                  </a:lnTo>
                  <a:lnTo>
                    <a:pt x="136" y="212"/>
                  </a:lnTo>
                  <a:lnTo>
                    <a:pt x="132" y="224"/>
                  </a:lnTo>
                  <a:lnTo>
                    <a:pt x="126" y="234"/>
                  </a:lnTo>
                  <a:lnTo>
                    <a:pt x="120" y="244"/>
                  </a:lnTo>
                  <a:lnTo>
                    <a:pt x="114" y="252"/>
                  </a:lnTo>
                  <a:lnTo>
                    <a:pt x="106" y="258"/>
                  </a:lnTo>
                  <a:lnTo>
                    <a:pt x="98" y="264"/>
                  </a:lnTo>
                  <a:lnTo>
                    <a:pt x="90" y="268"/>
                  </a:lnTo>
                  <a:lnTo>
                    <a:pt x="72" y="272"/>
                  </a:lnTo>
                  <a:lnTo>
                    <a:pt x="56" y="274"/>
                  </a:lnTo>
                  <a:lnTo>
                    <a:pt x="42" y="274"/>
                  </a:lnTo>
                  <a:lnTo>
                    <a:pt x="30" y="274"/>
                  </a:lnTo>
                  <a:lnTo>
                    <a:pt x="30" y="274"/>
                  </a:lnTo>
                  <a:lnTo>
                    <a:pt x="38" y="246"/>
                  </a:lnTo>
                  <a:lnTo>
                    <a:pt x="44" y="220"/>
                  </a:lnTo>
                  <a:lnTo>
                    <a:pt x="48" y="192"/>
                  </a:lnTo>
                  <a:lnTo>
                    <a:pt x="50" y="164"/>
                  </a:lnTo>
                  <a:lnTo>
                    <a:pt x="50" y="164"/>
                  </a:lnTo>
                  <a:lnTo>
                    <a:pt x="52" y="130"/>
                  </a:lnTo>
                  <a:lnTo>
                    <a:pt x="48" y="94"/>
                  </a:lnTo>
                  <a:lnTo>
                    <a:pt x="42" y="58"/>
                  </a:lnTo>
                  <a:lnTo>
                    <a:pt x="32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6" y="46"/>
                  </a:lnTo>
                  <a:lnTo>
                    <a:pt x="40" y="68"/>
                  </a:lnTo>
                  <a:lnTo>
                    <a:pt x="42" y="92"/>
                  </a:lnTo>
                  <a:lnTo>
                    <a:pt x="44" y="120"/>
                  </a:lnTo>
                  <a:lnTo>
                    <a:pt x="44" y="150"/>
                  </a:lnTo>
                  <a:lnTo>
                    <a:pt x="40" y="182"/>
                  </a:lnTo>
                  <a:lnTo>
                    <a:pt x="34" y="216"/>
                  </a:lnTo>
                  <a:lnTo>
                    <a:pt x="26" y="252"/>
                  </a:lnTo>
                  <a:lnTo>
                    <a:pt x="26" y="252"/>
                  </a:lnTo>
                  <a:lnTo>
                    <a:pt x="20" y="268"/>
                  </a:lnTo>
                  <a:lnTo>
                    <a:pt x="14" y="284"/>
                  </a:lnTo>
                  <a:lnTo>
                    <a:pt x="0" y="310"/>
                  </a:lnTo>
                  <a:lnTo>
                    <a:pt x="12" y="310"/>
                  </a:lnTo>
                  <a:lnTo>
                    <a:pt x="12" y="310"/>
                  </a:lnTo>
                  <a:lnTo>
                    <a:pt x="26" y="284"/>
                  </a:lnTo>
                  <a:lnTo>
                    <a:pt x="26" y="284"/>
                  </a:lnTo>
                  <a:lnTo>
                    <a:pt x="36" y="286"/>
                  </a:lnTo>
                  <a:lnTo>
                    <a:pt x="52" y="286"/>
                  </a:lnTo>
                  <a:lnTo>
                    <a:pt x="68" y="286"/>
                  </a:lnTo>
                  <a:lnTo>
                    <a:pt x="86" y="282"/>
                  </a:lnTo>
                  <a:lnTo>
                    <a:pt x="96" y="278"/>
                  </a:lnTo>
                  <a:lnTo>
                    <a:pt x="104" y="272"/>
                  </a:lnTo>
                  <a:lnTo>
                    <a:pt x="112" y="266"/>
                  </a:lnTo>
                  <a:lnTo>
                    <a:pt x="122" y="258"/>
                  </a:lnTo>
                  <a:lnTo>
                    <a:pt x="128" y="248"/>
                  </a:lnTo>
                  <a:lnTo>
                    <a:pt x="136" y="236"/>
                  </a:lnTo>
                  <a:lnTo>
                    <a:pt x="142" y="222"/>
                  </a:lnTo>
                  <a:lnTo>
                    <a:pt x="146" y="206"/>
                  </a:lnTo>
                  <a:lnTo>
                    <a:pt x="146" y="20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8710863" y="-733926"/>
              <a:ext cx="433137" cy="1138989"/>
            </a:xfrm>
            <a:custGeom>
              <a:avLst/>
              <a:gdLst/>
              <a:ahLst/>
              <a:cxnLst>
                <a:cxn ang="0">
                  <a:pos x="2" y="126"/>
                </a:cxn>
                <a:cxn ang="0">
                  <a:pos x="2" y="126"/>
                </a:cxn>
                <a:cxn ang="0">
                  <a:pos x="6" y="120"/>
                </a:cxn>
                <a:cxn ang="0">
                  <a:pos x="18" y="106"/>
                </a:cxn>
                <a:cxn ang="0">
                  <a:pos x="24" y="100"/>
                </a:cxn>
                <a:cxn ang="0">
                  <a:pos x="34" y="92"/>
                </a:cxn>
                <a:cxn ang="0">
                  <a:pos x="42" y="88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48" y="88"/>
                </a:cxn>
                <a:cxn ang="0">
                  <a:pos x="34" y="98"/>
                </a:cxn>
                <a:cxn ang="0">
                  <a:pos x="28" y="106"/>
                </a:cxn>
                <a:cxn ang="0">
                  <a:pos x="20" y="116"/>
                </a:cxn>
                <a:cxn ang="0">
                  <a:pos x="16" y="128"/>
                </a:cxn>
                <a:cxn ang="0">
                  <a:pos x="12" y="142"/>
                </a:cxn>
                <a:cxn ang="0">
                  <a:pos x="12" y="142"/>
                </a:cxn>
                <a:cxn ang="0">
                  <a:pos x="22" y="142"/>
                </a:cxn>
                <a:cxn ang="0">
                  <a:pos x="54" y="138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2" y="4"/>
                </a:cxn>
                <a:cxn ang="0">
                  <a:pos x="30" y="8"/>
                </a:cxn>
                <a:cxn ang="0">
                  <a:pos x="20" y="16"/>
                </a:cxn>
                <a:cxn ang="0">
                  <a:pos x="12" y="28"/>
                </a:cxn>
                <a:cxn ang="0">
                  <a:pos x="6" y="44"/>
                </a:cxn>
                <a:cxn ang="0">
                  <a:pos x="2" y="64"/>
                </a:cxn>
                <a:cxn ang="0">
                  <a:pos x="0" y="92"/>
                </a:cxn>
                <a:cxn ang="0">
                  <a:pos x="2" y="126"/>
                </a:cxn>
                <a:cxn ang="0">
                  <a:pos x="2" y="126"/>
                </a:cxn>
              </a:cxnLst>
              <a:rect l="0" t="0" r="r" b="b"/>
              <a:pathLst>
                <a:path w="54" h="142">
                  <a:moveTo>
                    <a:pt x="2" y="126"/>
                  </a:moveTo>
                  <a:lnTo>
                    <a:pt x="2" y="126"/>
                  </a:lnTo>
                  <a:lnTo>
                    <a:pt x="6" y="120"/>
                  </a:lnTo>
                  <a:lnTo>
                    <a:pt x="18" y="106"/>
                  </a:lnTo>
                  <a:lnTo>
                    <a:pt x="24" y="100"/>
                  </a:lnTo>
                  <a:lnTo>
                    <a:pt x="34" y="92"/>
                  </a:lnTo>
                  <a:lnTo>
                    <a:pt x="42" y="88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48" y="88"/>
                  </a:lnTo>
                  <a:lnTo>
                    <a:pt x="34" y="98"/>
                  </a:lnTo>
                  <a:lnTo>
                    <a:pt x="28" y="106"/>
                  </a:lnTo>
                  <a:lnTo>
                    <a:pt x="20" y="116"/>
                  </a:lnTo>
                  <a:lnTo>
                    <a:pt x="16" y="128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22" y="142"/>
                  </a:lnTo>
                  <a:lnTo>
                    <a:pt x="54" y="138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2" y="4"/>
                  </a:lnTo>
                  <a:lnTo>
                    <a:pt x="30" y="8"/>
                  </a:lnTo>
                  <a:lnTo>
                    <a:pt x="20" y="16"/>
                  </a:lnTo>
                  <a:lnTo>
                    <a:pt x="12" y="28"/>
                  </a:lnTo>
                  <a:lnTo>
                    <a:pt x="6" y="44"/>
                  </a:lnTo>
                  <a:lnTo>
                    <a:pt x="2" y="64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2" y="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8791074" y="469232"/>
              <a:ext cx="352926" cy="208547"/>
            </a:xfrm>
            <a:custGeom>
              <a:avLst/>
              <a:gdLst/>
              <a:ahLst/>
              <a:cxnLst>
                <a:cxn ang="0">
                  <a:pos x="44" y="26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26" y="4"/>
                </a:cxn>
                <a:cxn ang="0">
                  <a:pos x="14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4" y="14"/>
                </a:cxn>
                <a:cxn ang="0">
                  <a:pos x="24" y="18"/>
                </a:cxn>
                <a:cxn ang="0">
                  <a:pos x="34" y="22"/>
                </a:cxn>
                <a:cxn ang="0">
                  <a:pos x="44" y="26"/>
                </a:cxn>
                <a:cxn ang="0">
                  <a:pos x="44" y="26"/>
                </a:cxn>
              </a:cxnLst>
              <a:rect l="0" t="0" r="r" b="b"/>
              <a:pathLst>
                <a:path w="44" h="26">
                  <a:moveTo>
                    <a:pt x="44" y="26"/>
                  </a:moveTo>
                  <a:lnTo>
                    <a:pt x="44" y="0"/>
                  </a:lnTo>
                  <a:lnTo>
                    <a:pt x="44" y="0"/>
                  </a:lnTo>
                  <a:lnTo>
                    <a:pt x="26" y="4"/>
                  </a:lnTo>
                  <a:lnTo>
                    <a:pt x="14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24" y="18"/>
                  </a:lnTo>
                  <a:lnTo>
                    <a:pt x="34" y="22"/>
                  </a:lnTo>
                  <a:lnTo>
                    <a:pt x="44" y="26"/>
                  </a:lnTo>
                  <a:lnTo>
                    <a:pt x="44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8726905" y="677779"/>
              <a:ext cx="417095" cy="753979"/>
            </a:xfrm>
            <a:custGeom>
              <a:avLst/>
              <a:gdLst/>
              <a:ahLst/>
              <a:cxnLst>
                <a:cxn ang="0">
                  <a:pos x="52" y="94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34" y="4"/>
                </a:cxn>
                <a:cxn ang="0">
                  <a:pos x="18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0" y="6"/>
                </a:cxn>
                <a:cxn ang="0">
                  <a:pos x="18" y="14"/>
                </a:cxn>
                <a:cxn ang="0">
                  <a:pos x="26" y="26"/>
                </a:cxn>
                <a:cxn ang="0">
                  <a:pos x="32" y="40"/>
                </a:cxn>
                <a:cxn ang="0">
                  <a:pos x="42" y="68"/>
                </a:cxn>
                <a:cxn ang="0">
                  <a:pos x="52" y="94"/>
                </a:cxn>
                <a:cxn ang="0">
                  <a:pos x="52" y="94"/>
                </a:cxn>
              </a:cxnLst>
              <a:rect l="0" t="0" r="r" b="b"/>
              <a:pathLst>
                <a:path w="52" h="94">
                  <a:moveTo>
                    <a:pt x="52" y="94"/>
                  </a:moveTo>
                  <a:lnTo>
                    <a:pt x="52" y="10"/>
                  </a:lnTo>
                  <a:lnTo>
                    <a:pt x="52" y="10"/>
                  </a:lnTo>
                  <a:lnTo>
                    <a:pt x="34" y="4"/>
                  </a:lnTo>
                  <a:lnTo>
                    <a:pt x="18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6"/>
                  </a:lnTo>
                  <a:lnTo>
                    <a:pt x="18" y="14"/>
                  </a:lnTo>
                  <a:lnTo>
                    <a:pt x="26" y="26"/>
                  </a:lnTo>
                  <a:lnTo>
                    <a:pt x="32" y="40"/>
                  </a:lnTo>
                  <a:lnTo>
                    <a:pt x="42" y="68"/>
                  </a:lnTo>
                  <a:lnTo>
                    <a:pt x="52" y="94"/>
                  </a:lnTo>
                  <a:lnTo>
                    <a:pt x="52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7860632" y="741947"/>
              <a:ext cx="1138989" cy="1187116"/>
            </a:xfrm>
            <a:custGeom>
              <a:avLst/>
              <a:gdLst/>
              <a:ahLst/>
              <a:cxnLst>
                <a:cxn ang="0">
                  <a:pos x="98" y="8"/>
                </a:cxn>
                <a:cxn ang="0">
                  <a:pos x="98" y="8"/>
                </a:cxn>
                <a:cxn ang="0">
                  <a:pos x="98" y="22"/>
                </a:cxn>
                <a:cxn ang="0">
                  <a:pos x="96" y="36"/>
                </a:cxn>
                <a:cxn ang="0">
                  <a:pos x="94" y="46"/>
                </a:cxn>
                <a:cxn ang="0">
                  <a:pos x="90" y="54"/>
                </a:cxn>
                <a:cxn ang="0">
                  <a:pos x="86" y="66"/>
                </a:cxn>
                <a:cxn ang="0">
                  <a:pos x="82" y="68"/>
                </a:cxn>
                <a:cxn ang="0">
                  <a:pos x="82" y="68"/>
                </a:cxn>
                <a:cxn ang="0">
                  <a:pos x="86" y="56"/>
                </a:cxn>
                <a:cxn ang="0">
                  <a:pos x="86" y="44"/>
                </a:cxn>
                <a:cxn ang="0">
                  <a:pos x="86" y="32"/>
                </a:cxn>
                <a:cxn ang="0">
                  <a:pos x="86" y="22"/>
                </a:cxn>
                <a:cxn ang="0">
                  <a:pos x="82" y="6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6" y="8"/>
                </a:cxn>
                <a:cxn ang="0">
                  <a:pos x="72" y="14"/>
                </a:cxn>
                <a:cxn ang="0">
                  <a:pos x="60" y="26"/>
                </a:cxn>
                <a:cxn ang="0">
                  <a:pos x="28" y="48"/>
                </a:cxn>
                <a:cxn ang="0">
                  <a:pos x="12" y="60"/>
                </a:cxn>
                <a:cxn ang="0">
                  <a:pos x="6" y="68"/>
                </a:cxn>
                <a:cxn ang="0">
                  <a:pos x="2" y="76"/>
                </a:cxn>
                <a:cxn ang="0">
                  <a:pos x="0" y="84"/>
                </a:cxn>
                <a:cxn ang="0">
                  <a:pos x="0" y="94"/>
                </a:cxn>
                <a:cxn ang="0">
                  <a:pos x="2" y="104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4" y="126"/>
                </a:cxn>
                <a:cxn ang="0">
                  <a:pos x="24" y="130"/>
                </a:cxn>
                <a:cxn ang="0">
                  <a:pos x="32" y="132"/>
                </a:cxn>
                <a:cxn ang="0">
                  <a:pos x="42" y="132"/>
                </a:cxn>
                <a:cxn ang="0">
                  <a:pos x="58" y="128"/>
                </a:cxn>
                <a:cxn ang="0">
                  <a:pos x="64" y="126"/>
                </a:cxn>
                <a:cxn ang="0">
                  <a:pos x="64" y="126"/>
                </a:cxn>
                <a:cxn ang="0">
                  <a:pos x="66" y="130"/>
                </a:cxn>
                <a:cxn ang="0">
                  <a:pos x="70" y="136"/>
                </a:cxn>
                <a:cxn ang="0">
                  <a:pos x="76" y="140"/>
                </a:cxn>
                <a:cxn ang="0">
                  <a:pos x="82" y="144"/>
                </a:cxn>
                <a:cxn ang="0">
                  <a:pos x="90" y="148"/>
                </a:cxn>
                <a:cxn ang="0">
                  <a:pos x="102" y="148"/>
                </a:cxn>
                <a:cxn ang="0">
                  <a:pos x="102" y="148"/>
                </a:cxn>
                <a:cxn ang="0">
                  <a:pos x="114" y="146"/>
                </a:cxn>
                <a:cxn ang="0">
                  <a:pos x="124" y="142"/>
                </a:cxn>
                <a:cxn ang="0">
                  <a:pos x="132" y="136"/>
                </a:cxn>
                <a:cxn ang="0">
                  <a:pos x="136" y="126"/>
                </a:cxn>
                <a:cxn ang="0">
                  <a:pos x="140" y="116"/>
                </a:cxn>
                <a:cxn ang="0">
                  <a:pos x="142" y="104"/>
                </a:cxn>
                <a:cxn ang="0">
                  <a:pos x="142" y="92"/>
                </a:cxn>
                <a:cxn ang="0">
                  <a:pos x="140" y="80"/>
                </a:cxn>
                <a:cxn ang="0">
                  <a:pos x="140" y="80"/>
                </a:cxn>
                <a:cxn ang="0">
                  <a:pos x="134" y="62"/>
                </a:cxn>
                <a:cxn ang="0">
                  <a:pos x="128" y="46"/>
                </a:cxn>
                <a:cxn ang="0">
                  <a:pos x="120" y="34"/>
                </a:cxn>
                <a:cxn ang="0">
                  <a:pos x="114" y="24"/>
                </a:cxn>
                <a:cxn ang="0">
                  <a:pos x="102" y="12"/>
                </a:cxn>
                <a:cxn ang="0">
                  <a:pos x="98" y="8"/>
                </a:cxn>
                <a:cxn ang="0">
                  <a:pos x="98" y="8"/>
                </a:cxn>
              </a:cxnLst>
              <a:rect l="0" t="0" r="r" b="b"/>
              <a:pathLst>
                <a:path w="142" h="148">
                  <a:moveTo>
                    <a:pt x="98" y="8"/>
                  </a:moveTo>
                  <a:lnTo>
                    <a:pt x="98" y="8"/>
                  </a:lnTo>
                  <a:lnTo>
                    <a:pt x="98" y="22"/>
                  </a:lnTo>
                  <a:lnTo>
                    <a:pt x="96" y="36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86" y="66"/>
                  </a:lnTo>
                  <a:lnTo>
                    <a:pt x="82" y="68"/>
                  </a:lnTo>
                  <a:lnTo>
                    <a:pt x="82" y="68"/>
                  </a:lnTo>
                  <a:lnTo>
                    <a:pt x="86" y="56"/>
                  </a:lnTo>
                  <a:lnTo>
                    <a:pt x="86" y="44"/>
                  </a:lnTo>
                  <a:lnTo>
                    <a:pt x="86" y="32"/>
                  </a:lnTo>
                  <a:lnTo>
                    <a:pt x="86" y="22"/>
                  </a:lnTo>
                  <a:lnTo>
                    <a:pt x="82" y="6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6" y="8"/>
                  </a:lnTo>
                  <a:lnTo>
                    <a:pt x="72" y="14"/>
                  </a:lnTo>
                  <a:lnTo>
                    <a:pt x="60" y="26"/>
                  </a:lnTo>
                  <a:lnTo>
                    <a:pt x="28" y="48"/>
                  </a:lnTo>
                  <a:lnTo>
                    <a:pt x="12" y="60"/>
                  </a:lnTo>
                  <a:lnTo>
                    <a:pt x="6" y="68"/>
                  </a:lnTo>
                  <a:lnTo>
                    <a:pt x="2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04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4" y="126"/>
                  </a:lnTo>
                  <a:lnTo>
                    <a:pt x="24" y="130"/>
                  </a:lnTo>
                  <a:lnTo>
                    <a:pt x="32" y="132"/>
                  </a:lnTo>
                  <a:lnTo>
                    <a:pt x="42" y="132"/>
                  </a:lnTo>
                  <a:lnTo>
                    <a:pt x="58" y="128"/>
                  </a:lnTo>
                  <a:lnTo>
                    <a:pt x="64" y="126"/>
                  </a:lnTo>
                  <a:lnTo>
                    <a:pt x="64" y="126"/>
                  </a:lnTo>
                  <a:lnTo>
                    <a:pt x="66" y="130"/>
                  </a:lnTo>
                  <a:lnTo>
                    <a:pt x="70" y="136"/>
                  </a:lnTo>
                  <a:lnTo>
                    <a:pt x="76" y="140"/>
                  </a:lnTo>
                  <a:lnTo>
                    <a:pt x="82" y="144"/>
                  </a:lnTo>
                  <a:lnTo>
                    <a:pt x="90" y="148"/>
                  </a:lnTo>
                  <a:lnTo>
                    <a:pt x="102" y="148"/>
                  </a:lnTo>
                  <a:lnTo>
                    <a:pt x="102" y="148"/>
                  </a:lnTo>
                  <a:lnTo>
                    <a:pt x="114" y="146"/>
                  </a:lnTo>
                  <a:lnTo>
                    <a:pt x="124" y="142"/>
                  </a:lnTo>
                  <a:lnTo>
                    <a:pt x="132" y="136"/>
                  </a:lnTo>
                  <a:lnTo>
                    <a:pt x="136" y="126"/>
                  </a:lnTo>
                  <a:lnTo>
                    <a:pt x="140" y="116"/>
                  </a:lnTo>
                  <a:lnTo>
                    <a:pt x="142" y="104"/>
                  </a:lnTo>
                  <a:lnTo>
                    <a:pt x="142" y="92"/>
                  </a:lnTo>
                  <a:lnTo>
                    <a:pt x="140" y="80"/>
                  </a:lnTo>
                  <a:lnTo>
                    <a:pt x="140" y="80"/>
                  </a:lnTo>
                  <a:lnTo>
                    <a:pt x="134" y="62"/>
                  </a:lnTo>
                  <a:lnTo>
                    <a:pt x="128" y="46"/>
                  </a:lnTo>
                  <a:lnTo>
                    <a:pt x="120" y="34"/>
                  </a:lnTo>
                  <a:lnTo>
                    <a:pt x="114" y="24"/>
                  </a:lnTo>
                  <a:lnTo>
                    <a:pt x="102" y="12"/>
                  </a:lnTo>
                  <a:lnTo>
                    <a:pt x="98" y="8"/>
                  </a:lnTo>
                  <a:lnTo>
                    <a:pt x="9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7106653" y="68179"/>
              <a:ext cx="1171074" cy="1235242"/>
            </a:xfrm>
            <a:custGeom>
              <a:avLst/>
              <a:gdLst/>
              <a:ahLst/>
              <a:cxnLst>
                <a:cxn ang="0">
                  <a:pos x="146" y="66"/>
                </a:cxn>
                <a:cxn ang="0">
                  <a:pos x="146" y="66"/>
                </a:cxn>
                <a:cxn ang="0">
                  <a:pos x="132" y="72"/>
                </a:cxn>
                <a:cxn ang="0">
                  <a:pos x="118" y="76"/>
                </a:cxn>
                <a:cxn ang="0">
                  <a:pos x="106" y="78"/>
                </a:cxn>
                <a:cxn ang="0">
                  <a:pos x="96" y="78"/>
                </a:cxn>
                <a:cxn ang="0">
                  <a:pos x="82" y="78"/>
                </a:cxn>
                <a:cxn ang="0">
                  <a:pos x="78" y="76"/>
                </a:cxn>
                <a:cxn ang="0">
                  <a:pos x="78" y="76"/>
                </a:cxn>
                <a:cxn ang="0">
                  <a:pos x="88" y="74"/>
                </a:cxn>
                <a:cxn ang="0">
                  <a:pos x="100" y="72"/>
                </a:cxn>
                <a:cxn ang="0">
                  <a:pos x="122" y="60"/>
                </a:cxn>
                <a:cxn ang="0">
                  <a:pos x="146" y="44"/>
                </a:cxn>
                <a:cxn ang="0">
                  <a:pos x="146" y="44"/>
                </a:cxn>
                <a:cxn ang="0">
                  <a:pos x="136" y="44"/>
                </a:cxn>
                <a:cxn ang="0">
                  <a:pos x="126" y="42"/>
                </a:cxn>
                <a:cxn ang="0">
                  <a:pos x="108" y="32"/>
                </a:cxn>
                <a:cxn ang="0">
                  <a:pos x="72" y="12"/>
                </a:cxn>
                <a:cxn ang="0">
                  <a:pos x="56" y="2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30"/>
                </a:cxn>
                <a:cxn ang="0">
                  <a:pos x="0" y="42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2" y="70"/>
                </a:cxn>
                <a:cxn ang="0">
                  <a:pos x="16" y="76"/>
                </a:cxn>
                <a:cxn ang="0">
                  <a:pos x="22" y="82"/>
                </a:cxn>
                <a:cxn ang="0">
                  <a:pos x="22" y="82"/>
                </a:cxn>
                <a:cxn ang="0">
                  <a:pos x="16" y="86"/>
                </a:cxn>
                <a:cxn ang="0">
                  <a:pos x="12" y="92"/>
                </a:cxn>
                <a:cxn ang="0">
                  <a:pos x="10" y="98"/>
                </a:cxn>
                <a:cxn ang="0">
                  <a:pos x="8" y="106"/>
                </a:cxn>
                <a:cxn ang="0">
                  <a:pos x="10" y="118"/>
                </a:cxn>
                <a:cxn ang="0">
                  <a:pos x="14" y="130"/>
                </a:cxn>
                <a:cxn ang="0">
                  <a:pos x="22" y="142"/>
                </a:cxn>
                <a:cxn ang="0">
                  <a:pos x="36" y="150"/>
                </a:cxn>
                <a:cxn ang="0">
                  <a:pos x="42" y="152"/>
                </a:cxn>
                <a:cxn ang="0">
                  <a:pos x="50" y="154"/>
                </a:cxn>
                <a:cxn ang="0">
                  <a:pos x="58" y="154"/>
                </a:cxn>
                <a:cxn ang="0">
                  <a:pos x="68" y="152"/>
                </a:cxn>
                <a:cxn ang="0">
                  <a:pos x="68" y="152"/>
                </a:cxn>
                <a:cxn ang="0">
                  <a:pos x="76" y="150"/>
                </a:cxn>
                <a:cxn ang="0">
                  <a:pos x="86" y="146"/>
                </a:cxn>
                <a:cxn ang="0">
                  <a:pos x="102" y="136"/>
                </a:cxn>
                <a:cxn ang="0">
                  <a:pos x="114" y="122"/>
                </a:cxn>
                <a:cxn ang="0">
                  <a:pos x="126" y="106"/>
                </a:cxn>
                <a:cxn ang="0">
                  <a:pos x="134" y="92"/>
                </a:cxn>
                <a:cxn ang="0">
                  <a:pos x="142" y="78"/>
                </a:cxn>
                <a:cxn ang="0">
                  <a:pos x="146" y="66"/>
                </a:cxn>
                <a:cxn ang="0">
                  <a:pos x="146" y="66"/>
                </a:cxn>
              </a:cxnLst>
              <a:rect l="0" t="0" r="r" b="b"/>
              <a:pathLst>
                <a:path w="146" h="154">
                  <a:moveTo>
                    <a:pt x="146" y="66"/>
                  </a:moveTo>
                  <a:lnTo>
                    <a:pt x="146" y="66"/>
                  </a:lnTo>
                  <a:lnTo>
                    <a:pt x="132" y="72"/>
                  </a:lnTo>
                  <a:lnTo>
                    <a:pt x="118" y="76"/>
                  </a:lnTo>
                  <a:lnTo>
                    <a:pt x="106" y="78"/>
                  </a:lnTo>
                  <a:lnTo>
                    <a:pt x="96" y="78"/>
                  </a:lnTo>
                  <a:lnTo>
                    <a:pt x="82" y="78"/>
                  </a:lnTo>
                  <a:lnTo>
                    <a:pt x="78" y="76"/>
                  </a:lnTo>
                  <a:lnTo>
                    <a:pt x="78" y="76"/>
                  </a:lnTo>
                  <a:lnTo>
                    <a:pt x="88" y="74"/>
                  </a:lnTo>
                  <a:lnTo>
                    <a:pt x="100" y="72"/>
                  </a:lnTo>
                  <a:lnTo>
                    <a:pt x="122" y="60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36" y="44"/>
                  </a:lnTo>
                  <a:lnTo>
                    <a:pt x="126" y="42"/>
                  </a:lnTo>
                  <a:lnTo>
                    <a:pt x="108" y="32"/>
                  </a:lnTo>
                  <a:lnTo>
                    <a:pt x="72" y="12"/>
                  </a:lnTo>
                  <a:lnTo>
                    <a:pt x="56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30"/>
                  </a:lnTo>
                  <a:lnTo>
                    <a:pt x="0" y="42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2" y="70"/>
                  </a:lnTo>
                  <a:lnTo>
                    <a:pt x="16" y="76"/>
                  </a:lnTo>
                  <a:lnTo>
                    <a:pt x="22" y="82"/>
                  </a:lnTo>
                  <a:lnTo>
                    <a:pt x="22" y="82"/>
                  </a:lnTo>
                  <a:lnTo>
                    <a:pt x="16" y="86"/>
                  </a:lnTo>
                  <a:lnTo>
                    <a:pt x="12" y="92"/>
                  </a:lnTo>
                  <a:lnTo>
                    <a:pt x="10" y="98"/>
                  </a:lnTo>
                  <a:lnTo>
                    <a:pt x="8" y="106"/>
                  </a:lnTo>
                  <a:lnTo>
                    <a:pt x="10" y="118"/>
                  </a:lnTo>
                  <a:lnTo>
                    <a:pt x="14" y="130"/>
                  </a:lnTo>
                  <a:lnTo>
                    <a:pt x="22" y="142"/>
                  </a:lnTo>
                  <a:lnTo>
                    <a:pt x="36" y="150"/>
                  </a:lnTo>
                  <a:lnTo>
                    <a:pt x="42" y="152"/>
                  </a:lnTo>
                  <a:lnTo>
                    <a:pt x="50" y="154"/>
                  </a:lnTo>
                  <a:lnTo>
                    <a:pt x="58" y="154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76" y="150"/>
                  </a:lnTo>
                  <a:lnTo>
                    <a:pt x="86" y="146"/>
                  </a:lnTo>
                  <a:lnTo>
                    <a:pt x="102" y="136"/>
                  </a:lnTo>
                  <a:lnTo>
                    <a:pt x="114" y="122"/>
                  </a:lnTo>
                  <a:lnTo>
                    <a:pt x="126" y="106"/>
                  </a:lnTo>
                  <a:lnTo>
                    <a:pt x="134" y="92"/>
                  </a:lnTo>
                  <a:lnTo>
                    <a:pt x="142" y="78"/>
                  </a:lnTo>
                  <a:lnTo>
                    <a:pt x="146" y="66"/>
                  </a:lnTo>
                  <a:lnTo>
                    <a:pt x="14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7620000" y="-1038726"/>
              <a:ext cx="1090863" cy="1219200"/>
            </a:xfrm>
            <a:custGeom>
              <a:avLst/>
              <a:gdLst/>
              <a:ahLst/>
              <a:cxnLst>
                <a:cxn ang="0">
                  <a:pos x="98" y="152"/>
                </a:cxn>
                <a:cxn ang="0">
                  <a:pos x="98" y="152"/>
                </a:cxn>
                <a:cxn ang="0">
                  <a:pos x="94" y="148"/>
                </a:cxn>
                <a:cxn ang="0">
                  <a:pos x="86" y="138"/>
                </a:cxn>
                <a:cxn ang="0">
                  <a:pos x="82" y="130"/>
                </a:cxn>
                <a:cxn ang="0">
                  <a:pos x="78" y="120"/>
                </a:cxn>
                <a:cxn ang="0">
                  <a:pos x="76" y="110"/>
                </a:cxn>
                <a:cxn ang="0">
                  <a:pos x="76" y="96"/>
                </a:cxn>
                <a:cxn ang="0">
                  <a:pos x="76" y="96"/>
                </a:cxn>
                <a:cxn ang="0">
                  <a:pos x="80" y="104"/>
                </a:cxn>
                <a:cxn ang="0">
                  <a:pos x="90" y="118"/>
                </a:cxn>
                <a:cxn ang="0">
                  <a:pos x="106" y="136"/>
                </a:cxn>
                <a:cxn ang="0">
                  <a:pos x="114" y="144"/>
                </a:cxn>
                <a:cxn ang="0">
                  <a:pos x="124" y="150"/>
                </a:cxn>
                <a:cxn ang="0">
                  <a:pos x="124" y="150"/>
                </a:cxn>
                <a:cxn ang="0">
                  <a:pos x="124" y="140"/>
                </a:cxn>
                <a:cxn ang="0">
                  <a:pos x="124" y="116"/>
                </a:cxn>
                <a:cxn ang="0">
                  <a:pos x="126" y="84"/>
                </a:cxn>
                <a:cxn ang="0">
                  <a:pos x="130" y="66"/>
                </a:cxn>
                <a:cxn ang="0">
                  <a:pos x="134" y="50"/>
                </a:cxn>
                <a:cxn ang="0">
                  <a:pos x="134" y="50"/>
                </a:cxn>
                <a:cxn ang="0">
                  <a:pos x="136" y="40"/>
                </a:cxn>
                <a:cxn ang="0">
                  <a:pos x="136" y="32"/>
                </a:cxn>
                <a:cxn ang="0">
                  <a:pos x="132" y="22"/>
                </a:cxn>
                <a:cxn ang="0">
                  <a:pos x="128" y="16"/>
                </a:cxn>
                <a:cxn ang="0">
                  <a:pos x="120" y="10"/>
                </a:cxn>
                <a:cxn ang="0">
                  <a:pos x="112" y="4"/>
                </a:cxn>
                <a:cxn ang="0">
                  <a:pos x="104" y="2"/>
                </a:cxn>
                <a:cxn ang="0">
                  <a:pos x="94" y="0"/>
                </a:cxn>
                <a:cxn ang="0">
                  <a:pos x="94" y="0"/>
                </a:cxn>
                <a:cxn ang="0">
                  <a:pos x="84" y="2"/>
                </a:cxn>
                <a:cxn ang="0">
                  <a:pos x="76" y="6"/>
                </a:cxn>
                <a:cxn ang="0">
                  <a:pos x="70" y="10"/>
                </a:cxn>
                <a:cxn ang="0">
                  <a:pos x="64" y="16"/>
                </a:cxn>
                <a:cxn ang="0">
                  <a:pos x="58" y="28"/>
                </a:cxn>
                <a:cxn ang="0">
                  <a:pos x="56" y="34"/>
                </a:cxn>
                <a:cxn ang="0">
                  <a:pos x="56" y="34"/>
                </a:cxn>
                <a:cxn ang="0">
                  <a:pos x="50" y="32"/>
                </a:cxn>
                <a:cxn ang="0">
                  <a:pos x="32" y="34"/>
                </a:cxn>
                <a:cxn ang="0">
                  <a:pos x="22" y="38"/>
                </a:cxn>
                <a:cxn ang="0">
                  <a:pos x="14" y="42"/>
                </a:cxn>
                <a:cxn ang="0">
                  <a:pos x="6" y="48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72"/>
                </a:cxn>
                <a:cxn ang="0">
                  <a:pos x="0" y="86"/>
                </a:cxn>
                <a:cxn ang="0">
                  <a:pos x="4" y="100"/>
                </a:cxn>
                <a:cxn ang="0">
                  <a:pos x="10" y="112"/>
                </a:cxn>
                <a:cxn ang="0">
                  <a:pos x="22" y="124"/>
                </a:cxn>
                <a:cxn ang="0">
                  <a:pos x="40" y="136"/>
                </a:cxn>
                <a:cxn ang="0">
                  <a:pos x="66" y="144"/>
                </a:cxn>
                <a:cxn ang="0">
                  <a:pos x="98" y="152"/>
                </a:cxn>
                <a:cxn ang="0">
                  <a:pos x="98" y="152"/>
                </a:cxn>
              </a:cxnLst>
              <a:rect l="0" t="0" r="r" b="b"/>
              <a:pathLst>
                <a:path w="136" h="152">
                  <a:moveTo>
                    <a:pt x="98" y="152"/>
                  </a:moveTo>
                  <a:lnTo>
                    <a:pt x="98" y="152"/>
                  </a:lnTo>
                  <a:lnTo>
                    <a:pt x="94" y="148"/>
                  </a:lnTo>
                  <a:lnTo>
                    <a:pt x="86" y="138"/>
                  </a:lnTo>
                  <a:lnTo>
                    <a:pt x="82" y="130"/>
                  </a:lnTo>
                  <a:lnTo>
                    <a:pt x="78" y="120"/>
                  </a:lnTo>
                  <a:lnTo>
                    <a:pt x="76" y="110"/>
                  </a:lnTo>
                  <a:lnTo>
                    <a:pt x="76" y="96"/>
                  </a:lnTo>
                  <a:lnTo>
                    <a:pt x="76" y="96"/>
                  </a:lnTo>
                  <a:lnTo>
                    <a:pt x="80" y="104"/>
                  </a:lnTo>
                  <a:lnTo>
                    <a:pt x="90" y="118"/>
                  </a:lnTo>
                  <a:lnTo>
                    <a:pt x="106" y="136"/>
                  </a:lnTo>
                  <a:lnTo>
                    <a:pt x="114" y="144"/>
                  </a:lnTo>
                  <a:lnTo>
                    <a:pt x="124" y="150"/>
                  </a:lnTo>
                  <a:lnTo>
                    <a:pt x="124" y="150"/>
                  </a:lnTo>
                  <a:lnTo>
                    <a:pt x="124" y="140"/>
                  </a:lnTo>
                  <a:lnTo>
                    <a:pt x="124" y="116"/>
                  </a:lnTo>
                  <a:lnTo>
                    <a:pt x="126" y="84"/>
                  </a:lnTo>
                  <a:lnTo>
                    <a:pt x="130" y="66"/>
                  </a:lnTo>
                  <a:lnTo>
                    <a:pt x="134" y="50"/>
                  </a:lnTo>
                  <a:lnTo>
                    <a:pt x="134" y="50"/>
                  </a:lnTo>
                  <a:lnTo>
                    <a:pt x="136" y="40"/>
                  </a:lnTo>
                  <a:lnTo>
                    <a:pt x="136" y="32"/>
                  </a:lnTo>
                  <a:lnTo>
                    <a:pt x="132" y="22"/>
                  </a:lnTo>
                  <a:lnTo>
                    <a:pt x="128" y="16"/>
                  </a:lnTo>
                  <a:lnTo>
                    <a:pt x="120" y="10"/>
                  </a:lnTo>
                  <a:lnTo>
                    <a:pt x="112" y="4"/>
                  </a:lnTo>
                  <a:lnTo>
                    <a:pt x="104" y="2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84" y="2"/>
                  </a:lnTo>
                  <a:lnTo>
                    <a:pt x="76" y="6"/>
                  </a:lnTo>
                  <a:lnTo>
                    <a:pt x="70" y="10"/>
                  </a:lnTo>
                  <a:lnTo>
                    <a:pt x="64" y="16"/>
                  </a:lnTo>
                  <a:lnTo>
                    <a:pt x="58" y="28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0" y="32"/>
                  </a:lnTo>
                  <a:lnTo>
                    <a:pt x="32" y="34"/>
                  </a:lnTo>
                  <a:lnTo>
                    <a:pt x="22" y="38"/>
                  </a:lnTo>
                  <a:lnTo>
                    <a:pt x="14" y="42"/>
                  </a:lnTo>
                  <a:lnTo>
                    <a:pt x="6" y="4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72"/>
                  </a:lnTo>
                  <a:lnTo>
                    <a:pt x="0" y="86"/>
                  </a:lnTo>
                  <a:lnTo>
                    <a:pt x="4" y="100"/>
                  </a:lnTo>
                  <a:lnTo>
                    <a:pt x="10" y="112"/>
                  </a:lnTo>
                  <a:lnTo>
                    <a:pt x="22" y="124"/>
                  </a:lnTo>
                  <a:lnTo>
                    <a:pt x="40" y="136"/>
                  </a:lnTo>
                  <a:lnTo>
                    <a:pt x="66" y="144"/>
                  </a:lnTo>
                  <a:lnTo>
                    <a:pt x="98" y="152"/>
                  </a:lnTo>
                  <a:lnTo>
                    <a:pt x="98" y="1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8390021" y="340895"/>
              <a:ext cx="272716" cy="304800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6" y="32"/>
                </a:cxn>
                <a:cxn ang="0">
                  <a:pos x="10" y="36"/>
                </a:cxn>
                <a:cxn ang="0">
                  <a:pos x="18" y="38"/>
                </a:cxn>
                <a:cxn ang="0">
                  <a:pos x="18" y="38"/>
                </a:cxn>
                <a:cxn ang="0">
                  <a:pos x="24" y="36"/>
                </a:cxn>
                <a:cxn ang="0">
                  <a:pos x="30" y="32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4" y="12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</a:cxnLst>
              <a:rect l="0" t="0" r="r" b="b"/>
              <a:pathLst>
                <a:path w="34" h="38">
                  <a:moveTo>
                    <a:pt x="0" y="18"/>
                  </a:moveTo>
                  <a:lnTo>
                    <a:pt x="0" y="18"/>
                  </a:lnTo>
                  <a:lnTo>
                    <a:pt x="2" y="26"/>
                  </a:lnTo>
                  <a:lnTo>
                    <a:pt x="6" y="32"/>
                  </a:lnTo>
                  <a:lnTo>
                    <a:pt x="10" y="36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24" y="36"/>
                  </a:lnTo>
                  <a:lnTo>
                    <a:pt x="30" y="32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2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33137" y="-669758"/>
              <a:ext cx="641684" cy="641684"/>
            </a:xfrm>
            <a:custGeom>
              <a:avLst/>
              <a:gdLst/>
              <a:ahLst/>
              <a:cxnLst>
                <a:cxn ang="0">
                  <a:pos x="30" y="46"/>
                </a:cxn>
                <a:cxn ang="0">
                  <a:pos x="30" y="46"/>
                </a:cxn>
                <a:cxn ang="0">
                  <a:pos x="26" y="48"/>
                </a:cxn>
                <a:cxn ang="0">
                  <a:pos x="20" y="54"/>
                </a:cxn>
                <a:cxn ang="0">
                  <a:pos x="12" y="66"/>
                </a:cxn>
                <a:cxn ang="0">
                  <a:pos x="8" y="72"/>
                </a:cxn>
                <a:cxn ang="0">
                  <a:pos x="6" y="80"/>
                </a:cxn>
                <a:cxn ang="0">
                  <a:pos x="6" y="80"/>
                </a:cxn>
                <a:cxn ang="0">
                  <a:pos x="16" y="7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56" y="76"/>
                </a:cxn>
                <a:cxn ang="0">
                  <a:pos x="64" y="72"/>
                </a:cxn>
                <a:cxn ang="0">
                  <a:pos x="70" y="68"/>
                </a:cxn>
                <a:cxn ang="0">
                  <a:pos x="76" y="62"/>
                </a:cxn>
                <a:cxn ang="0">
                  <a:pos x="78" y="56"/>
                </a:cxn>
                <a:cxn ang="0">
                  <a:pos x="80" y="50"/>
                </a:cxn>
                <a:cxn ang="0">
                  <a:pos x="80" y="44"/>
                </a:cxn>
                <a:cxn ang="0">
                  <a:pos x="78" y="40"/>
                </a:cxn>
                <a:cxn ang="0">
                  <a:pos x="78" y="40"/>
                </a:cxn>
                <a:cxn ang="0">
                  <a:pos x="70" y="34"/>
                </a:cxn>
                <a:cxn ang="0">
                  <a:pos x="64" y="30"/>
                </a:cxn>
                <a:cxn ang="0">
                  <a:pos x="56" y="30"/>
                </a:cxn>
                <a:cxn ang="0">
                  <a:pos x="56" y="30"/>
                </a:cxn>
                <a:cxn ang="0">
                  <a:pos x="58" y="26"/>
                </a:cxn>
                <a:cxn ang="0">
                  <a:pos x="58" y="14"/>
                </a:cxn>
                <a:cxn ang="0">
                  <a:pos x="56" y="10"/>
                </a:cxn>
                <a:cxn ang="0">
                  <a:pos x="52" y="4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4"/>
                </a:cxn>
                <a:cxn ang="0">
                  <a:pos x="10" y="10"/>
                </a:cxn>
                <a:cxn ang="0">
                  <a:pos x="4" y="18"/>
                </a:cxn>
                <a:cxn ang="0">
                  <a:pos x="2" y="30"/>
                </a:cxn>
                <a:cxn ang="0">
                  <a:pos x="0" y="48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10" y="60"/>
                </a:cxn>
                <a:cxn ang="0">
                  <a:pos x="18" y="52"/>
                </a:cxn>
                <a:cxn ang="0">
                  <a:pos x="24" y="48"/>
                </a:cxn>
                <a:cxn ang="0">
                  <a:pos x="30" y="46"/>
                </a:cxn>
                <a:cxn ang="0">
                  <a:pos x="30" y="46"/>
                </a:cxn>
              </a:cxnLst>
              <a:rect l="0" t="0" r="r" b="b"/>
              <a:pathLst>
                <a:path w="80" h="80">
                  <a:moveTo>
                    <a:pt x="30" y="46"/>
                  </a:moveTo>
                  <a:lnTo>
                    <a:pt x="30" y="46"/>
                  </a:lnTo>
                  <a:lnTo>
                    <a:pt x="26" y="48"/>
                  </a:lnTo>
                  <a:lnTo>
                    <a:pt x="20" y="54"/>
                  </a:lnTo>
                  <a:lnTo>
                    <a:pt x="12" y="66"/>
                  </a:lnTo>
                  <a:lnTo>
                    <a:pt x="8" y="72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16" y="7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56" y="76"/>
                  </a:lnTo>
                  <a:lnTo>
                    <a:pt x="64" y="72"/>
                  </a:lnTo>
                  <a:lnTo>
                    <a:pt x="70" y="68"/>
                  </a:lnTo>
                  <a:lnTo>
                    <a:pt x="76" y="62"/>
                  </a:lnTo>
                  <a:lnTo>
                    <a:pt x="78" y="56"/>
                  </a:lnTo>
                  <a:lnTo>
                    <a:pt x="80" y="50"/>
                  </a:lnTo>
                  <a:lnTo>
                    <a:pt x="80" y="44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70" y="34"/>
                  </a:lnTo>
                  <a:lnTo>
                    <a:pt x="64" y="30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58" y="26"/>
                  </a:lnTo>
                  <a:lnTo>
                    <a:pt x="58" y="14"/>
                  </a:lnTo>
                  <a:lnTo>
                    <a:pt x="56" y="10"/>
                  </a:lnTo>
                  <a:lnTo>
                    <a:pt x="52" y="4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4"/>
                  </a:lnTo>
                  <a:lnTo>
                    <a:pt x="10" y="10"/>
                  </a:lnTo>
                  <a:lnTo>
                    <a:pt x="4" y="18"/>
                  </a:lnTo>
                  <a:lnTo>
                    <a:pt x="2" y="30"/>
                  </a:lnTo>
                  <a:lnTo>
                    <a:pt x="0" y="48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0" y="60"/>
                  </a:lnTo>
                  <a:lnTo>
                    <a:pt x="18" y="52"/>
                  </a:lnTo>
                  <a:lnTo>
                    <a:pt x="24" y="48"/>
                  </a:lnTo>
                  <a:lnTo>
                    <a:pt x="30" y="46"/>
                  </a:lnTo>
                  <a:lnTo>
                    <a:pt x="30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49179" y="-12032"/>
              <a:ext cx="673768" cy="673768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0"/>
                </a:cxn>
                <a:cxn ang="0">
                  <a:pos x="14" y="12"/>
                </a:cxn>
                <a:cxn ang="0">
                  <a:pos x="22" y="14"/>
                </a:cxn>
                <a:cxn ang="0">
                  <a:pos x="34" y="22"/>
                </a:cxn>
                <a:cxn ang="0">
                  <a:pos x="42" y="28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38" y="26"/>
                </a:cxn>
                <a:cxn ang="0">
                  <a:pos x="30" y="24"/>
                </a:cxn>
                <a:cxn ang="0">
                  <a:pos x="16" y="18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60"/>
                </a:cxn>
                <a:cxn ang="0">
                  <a:pos x="30" y="72"/>
                </a:cxn>
                <a:cxn ang="0">
                  <a:pos x="36" y="80"/>
                </a:cxn>
                <a:cxn ang="0">
                  <a:pos x="40" y="84"/>
                </a:cxn>
                <a:cxn ang="0">
                  <a:pos x="46" y="84"/>
                </a:cxn>
                <a:cxn ang="0">
                  <a:pos x="52" y="84"/>
                </a:cxn>
                <a:cxn ang="0">
                  <a:pos x="58" y="80"/>
                </a:cxn>
                <a:cxn ang="0">
                  <a:pos x="58" y="80"/>
                </a:cxn>
                <a:cxn ang="0">
                  <a:pos x="64" y="76"/>
                </a:cxn>
                <a:cxn ang="0">
                  <a:pos x="66" y="72"/>
                </a:cxn>
                <a:cxn ang="0">
                  <a:pos x="68" y="66"/>
                </a:cxn>
                <a:cxn ang="0">
                  <a:pos x="66" y="60"/>
                </a:cxn>
                <a:cxn ang="0">
                  <a:pos x="64" y="52"/>
                </a:cxn>
                <a:cxn ang="0">
                  <a:pos x="62" y="48"/>
                </a:cxn>
                <a:cxn ang="0">
                  <a:pos x="62" y="48"/>
                </a:cxn>
                <a:cxn ang="0">
                  <a:pos x="66" y="48"/>
                </a:cxn>
                <a:cxn ang="0">
                  <a:pos x="70" y="48"/>
                </a:cxn>
                <a:cxn ang="0">
                  <a:pos x="76" y="44"/>
                </a:cxn>
                <a:cxn ang="0">
                  <a:pos x="80" y="40"/>
                </a:cxn>
                <a:cxn ang="0">
                  <a:pos x="82" y="34"/>
                </a:cxn>
                <a:cxn ang="0">
                  <a:pos x="84" y="28"/>
                </a:cxn>
                <a:cxn ang="0">
                  <a:pos x="82" y="22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4" y="10"/>
                </a:cxn>
                <a:cxn ang="0">
                  <a:pos x="70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4" y="2"/>
                </a:cxn>
                <a:cxn ang="0">
                  <a:pos x="12" y="6"/>
                </a:cxn>
                <a:cxn ang="0">
                  <a:pos x="4" y="10"/>
                </a:cxn>
                <a:cxn ang="0">
                  <a:pos x="4" y="10"/>
                </a:cxn>
              </a:cxnLst>
              <a:rect l="0" t="0" r="r" b="b"/>
              <a:pathLst>
                <a:path w="84" h="84">
                  <a:moveTo>
                    <a:pt x="4" y="10"/>
                  </a:moveTo>
                  <a:lnTo>
                    <a:pt x="4" y="10"/>
                  </a:lnTo>
                  <a:lnTo>
                    <a:pt x="14" y="12"/>
                  </a:lnTo>
                  <a:lnTo>
                    <a:pt x="22" y="14"/>
                  </a:lnTo>
                  <a:lnTo>
                    <a:pt x="34" y="22"/>
                  </a:lnTo>
                  <a:lnTo>
                    <a:pt x="42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38" y="26"/>
                  </a:lnTo>
                  <a:lnTo>
                    <a:pt x="30" y="24"/>
                  </a:lnTo>
                  <a:lnTo>
                    <a:pt x="16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60"/>
                  </a:lnTo>
                  <a:lnTo>
                    <a:pt x="30" y="72"/>
                  </a:lnTo>
                  <a:lnTo>
                    <a:pt x="36" y="80"/>
                  </a:lnTo>
                  <a:lnTo>
                    <a:pt x="40" y="84"/>
                  </a:lnTo>
                  <a:lnTo>
                    <a:pt x="46" y="84"/>
                  </a:lnTo>
                  <a:lnTo>
                    <a:pt x="52" y="84"/>
                  </a:lnTo>
                  <a:lnTo>
                    <a:pt x="58" y="80"/>
                  </a:lnTo>
                  <a:lnTo>
                    <a:pt x="58" y="80"/>
                  </a:lnTo>
                  <a:lnTo>
                    <a:pt x="64" y="76"/>
                  </a:lnTo>
                  <a:lnTo>
                    <a:pt x="66" y="72"/>
                  </a:lnTo>
                  <a:lnTo>
                    <a:pt x="68" y="66"/>
                  </a:lnTo>
                  <a:lnTo>
                    <a:pt x="66" y="60"/>
                  </a:lnTo>
                  <a:lnTo>
                    <a:pt x="64" y="52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66" y="48"/>
                  </a:lnTo>
                  <a:lnTo>
                    <a:pt x="70" y="48"/>
                  </a:lnTo>
                  <a:lnTo>
                    <a:pt x="76" y="44"/>
                  </a:lnTo>
                  <a:lnTo>
                    <a:pt x="80" y="40"/>
                  </a:lnTo>
                  <a:lnTo>
                    <a:pt x="82" y="34"/>
                  </a:lnTo>
                  <a:lnTo>
                    <a:pt x="84" y="28"/>
                  </a:lnTo>
                  <a:lnTo>
                    <a:pt x="82" y="22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4" y="10"/>
                  </a:lnTo>
                  <a:lnTo>
                    <a:pt x="70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4" y="2"/>
                  </a:lnTo>
                  <a:lnTo>
                    <a:pt x="12" y="6"/>
                  </a:lnTo>
                  <a:lnTo>
                    <a:pt x="4" y="10"/>
                  </a:lnTo>
                  <a:lnTo>
                    <a:pt x="4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0" y="164432"/>
              <a:ext cx="593558" cy="67376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30" y="72"/>
                </a:cxn>
                <a:cxn ang="0">
                  <a:pos x="34" y="76"/>
                </a:cxn>
                <a:cxn ang="0">
                  <a:pos x="40" y="82"/>
                </a:cxn>
                <a:cxn ang="0">
                  <a:pos x="44" y="82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58" y="82"/>
                </a:cxn>
                <a:cxn ang="0">
                  <a:pos x="64" y="80"/>
                </a:cxn>
                <a:cxn ang="0">
                  <a:pos x="68" y="76"/>
                </a:cxn>
                <a:cxn ang="0">
                  <a:pos x="72" y="72"/>
                </a:cxn>
                <a:cxn ang="0">
                  <a:pos x="74" y="66"/>
                </a:cxn>
                <a:cxn ang="0">
                  <a:pos x="74" y="58"/>
                </a:cxn>
                <a:cxn ang="0">
                  <a:pos x="72" y="44"/>
                </a:cxn>
                <a:cxn ang="0">
                  <a:pos x="72" y="44"/>
                </a:cxn>
                <a:cxn ang="0">
                  <a:pos x="66" y="26"/>
                </a:cxn>
                <a:cxn ang="0">
                  <a:pos x="58" y="12"/>
                </a:cxn>
                <a:cxn ang="0">
                  <a:pos x="52" y="6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0"/>
                </a:cxn>
                <a:cxn ang="0">
                  <a:pos x="44" y="30"/>
                </a:cxn>
                <a:cxn ang="0">
                  <a:pos x="42" y="36"/>
                </a:cxn>
                <a:cxn ang="0">
                  <a:pos x="40" y="38"/>
                </a:cxn>
                <a:cxn ang="0">
                  <a:pos x="40" y="38"/>
                </a:cxn>
                <a:cxn ang="0">
                  <a:pos x="42" y="32"/>
                </a:cxn>
                <a:cxn ang="0">
                  <a:pos x="42" y="24"/>
                </a:cxn>
                <a:cxn ang="0">
                  <a:pos x="42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6" y="4"/>
                </a:cxn>
                <a:cxn ang="0">
                  <a:pos x="32" y="10"/>
                </a:cxn>
                <a:cxn ang="0">
                  <a:pos x="22" y="18"/>
                </a:cxn>
                <a:cxn ang="0">
                  <a:pos x="10" y="26"/>
                </a:cxn>
                <a:cxn ang="0">
                  <a:pos x="0" y="3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4" y="72"/>
                </a:cxn>
                <a:cxn ang="0">
                  <a:pos x="8" y="74"/>
                </a:cxn>
                <a:cxn ang="0">
                  <a:pos x="18" y="74"/>
                </a:cxn>
                <a:cxn ang="0">
                  <a:pos x="26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74" h="84">
                  <a:moveTo>
                    <a:pt x="30" y="70"/>
                  </a:moveTo>
                  <a:lnTo>
                    <a:pt x="30" y="70"/>
                  </a:lnTo>
                  <a:lnTo>
                    <a:pt x="30" y="72"/>
                  </a:lnTo>
                  <a:lnTo>
                    <a:pt x="34" y="76"/>
                  </a:lnTo>
                  <a:lnTo>
                    <a:pt x="40" y="82"/>
                  </a:lnTo>
                  <a:lnTo>
                    <a:pt x="44" y="82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8" y="82"/>
                  </a:lnTo>
                  <a:lnTo>
                    <a:pt x="64" y="80"/>
                  </a:lnTo>
                  <a:lnTo>
                    <a:pt x="68" y="76"/>
                  </a:lnTo>
                  <a:lnTo>
                    <a:pt x="72" y="72"/>
                  </a:lnTo>
                  <a:lnTo>
                    <a:pt x="74" y="66"/>
                  </a:lnTo>
                  <a:lnTo>
                    <a:pt x="74" y="58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66" y="26"/>
                  </a:lnTo>
                  <a:lnTo>
                    <a:pt x="58" y="12"/>
                  </a:lnTo>
                  <a:lnTo>
                    <a:pt x="52" y="6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0"/>
                  </a:lnTo>
                  <a:lnTo>
                    <a:pt x="44" y="30"/>
                  </a:lnTo>
                  <a:lnTo>
                    <a:pt x="42" y="36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2" y="32"/>
                  </a:lnTo>
                  <a:lnTo>
                    <a:pt x="42" y="24"/>
                  </a:lnTo>
                  <a:lnTo>
                    <a:pt x="42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4"/>
                  </a:lnTo>
                  <a:lnTo>
                    <a:pt x="32" y="10"/>
                  </a:lnTo>
                  <a:lnTo>
                    <a:pt x="22" y="18"/>
                  </a:lnTo>
                  <a:lnTo>
                    <a:pt x="10" y="26"/>
                  </a:lnTo>
                  <a:lnTo>
                    <a:pt x="0" y="3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4" y="72"/>
                  </a:lnTo>
                  <a:lnTo>
                    <a:pt x="8" y="74"/>
                  </a:lnTo>
                  <a:lnTo>
                    <a:pt x="18" y="74"/>
                  </a:lnTo>
                  <a:lnTo>
                    <a:pt x="26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0" y="-92242"/>
              <a:ext cx="176463" cy="176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6" y="14"/>
                </a:cxn>
                <a:cxn ang="0">
                  <a:pos x="22" y="8"/>
                </a:cxn>
                <a:cxn ang="0">
                  <a:pos x="22" y="8"/>
                </a:cxn>
                <a:cxn ang="0">
                  <a:pos x="10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" h="22">
                  <a:moveTo>
                    <a:pt x="0" y="0"/>
                  </a:moveTo>
                  <a:lnTo>
                    <a:pt x="0" y="22"/>
                  </a:lnTo>
                  <a:lnTo>
                    <a:pt x="0" y="22"/>
                  </a:lnTo>
                  <a:lnTo>
                    <a:pt x="16" y="14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10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0" y="84221"/>
              <a:ext cx="192505" cy="288758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0" y="4"/>
                </a:cxn>
                <a:cxn ang="0">
                  <a:pos x="0" y="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24"/>
                </a:cxn>
                <a:cxn ang="0">
                  <a:pos x="18" y="12"/>
                </a:cxn>
                <a:cxn ang="0">
                  <a:pos x="24" y="0"/>
                </a:cxn>
                <a:cxn ang="0">
                  <a:pos x="24" y="0"/>
                </a:cxn>
              </a:cxnLst>
              <a:rect l="0" t="0" r="r" b="b"/>
              <a:pathLst>
                <a:path w="24" h="36">
                  <a:moveTo>
                    <a:pt x="24" y="0"/>
                  </a:moveTo>
                  <a:lnTo>
                    <a:pt x="24" y="0"/>
                  </a:lnTo>
                  <a:lnTo>
                    <a:pt x="10" y="4"/>
                  </a:lnTo>
                  <a:lnTo>
                    <a:pt x="0" y="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24"/>
                  </a:lnTo>
                  <a:lnTo>
                    <a:pt x="18" y="12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0" y="-846221"/>
              <a:ext cx="433137" cy="689811"/>
            </a:xfrm>
            <a:custGeom>
              <a:avLst/>
              <a:gdLst/>
              <a:ahLst/>
              <a:cxnLst>
                <a:cxn ang="0">
                  <a:pos x="18" y="54"/>
                </a:cxn>
                <a:cxn ang="0">
                  <a:pos x="18" y="54"/>
                </a:cxn>
                <a:cxn ang="0">
                  <a:pos x="28" y="66"/>
                </a:cxn>
                <a:cxn ang="0">
                  <a:pos x="36" y="76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46" y="66"/>
                </a:cxn>
                <a:cxn ang="0">
                  <a:pos x="48" y="46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54" y="22"/>
                </a:cxn>
                <a:cxn ang="0">
                  <a:pos x="54" y="18"/>
                </a:cxn>
                <a:cxn ang="0">
                  <a:pos x="52" y="12"/>
                </a:cxn>
                <a:cxn ang="0">
                  <a:pos x="48" y="8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2" y="8"/>
                </a:cxn>
                <a:cxn ang="0">
                  <a:pos x="10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0" y="18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4" y="82"/>
                </a:cxn>
                <a:cxn ang="0">
                  <a:pos x="32" y="86"/>
                </a:cxn>
                <a:cxn ang="0">
                  <a:pos x="32" y="86"/>
                </a:cxn>
                <a:cxn ang="0">
                  <a:pos x="26" y="78"/>
                </a:cxn>
                <a:cxn ang="0">
                  <a:pos x="20" y="68"/>
                </a:cxn>
                <a:cxn ang="0">
                  <a:pos x="18" y="54"/>
                </a:cxn>
                <a:cxn ang="0">
                  <a:pos x="18" y="54"/>
                </a:cxn>
              </a:cxnLst>
              <a:rect l="0" t="0" r="r" b="b"/>
              <a:pathLst>
                <a:path w="54" h="86">
                  <a:moveTo>
                    <a:pt x="18" y="54"/>
                  </a:moveTo>
                  <a:lnTo>
                    <a:pt x="18" y="54"/>
                  </a:lnTo>
                  <a:lnTo>
                    <a:pt x="28" y="66"/>
                  </a:lnTo>
                  <a:lnTo>
                    <a:pt x="36" y="76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46" y="66"/>
                  </a:lnTo>
                  <a:lnTo>
                    <a:pt x="48" y="46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4" y="22"/>
                  </a:lnTo>
                  <a:lnTo>
                    <a:pt x="54" y="18"/>
                  </a:lnTo>
                  <a:lnTo>
                    <a:pt x="52" y="12"/>
                  </a:lnTo>
                  <a:lnTo>
                    <a:pt x="48" y="8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2" y="8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0" y="18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4" y="82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26" y="78"/>
                  </a:lnTo>
                  <a:lnTo>
                    <a:pt x="20" y="68"/>
                  </a:lnTo>
                  <a:lnTo>
                    <a:pt x="18" y="54"/>
                  </a:lnTo>
                  <a:lnTo>
                    <a:pt x="18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256674" y="-60158"/>
              <a:ext cx="144379" cy="160421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2" y="20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18" h="20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743074" y="6067926"/>
              <a:ext cx="962526" cy="978568"/>
            </a:xfrm>
            <a:custGeom>
              <a:avLst/>
              <a:gdLst/>
              <a:ahLst/>
              <a:cxnLst>
                <a:cxn ang="0">
                  <a:pos x="84" y="46"/>
                </a:cxn>
                <a:cxn ang="0">
                  <a:pos x="84" y="46"/>
                </a:cxn>
                <a:cxn ang="0">
                  <a:pos x="86" y="40"/>
                </a:cxn>
                <a:cxn ang="0">
                  <a:pos x="86" y="24"/>
                </a:cxn>
                <a:cxn ang="0">
                  <a:pos x="84" y="16"/>
                </a:cxn>
                <a:cxn ang="0">
                  <a:pos x="80" y="8"/>
                </a:cxn>
                <a:cxn ang="0">
                  <a:pos x="72" y="2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48" y="0"/>
                </a:cxn>
                <a:cxn ang="0">
                  <a:pos x="36" y="2"/>
                </a:cxn>
                <a:cxn ang="0">
                  <a:pos x="24" y="6"/>
                </a:cxn>
                <a:cxn ang="0">
                  <a:pos x="14" y="14"/>
                </a:cxn>
                <a:cxn ang="0">
                  <a:pos x="10" y="20"/>
                </a:cxn>
                <a:cxn ang="0">
                  <a:pos x="6" y="28"/>
                </a:cxn>
                <a:cxn ang="0">
                  <a:pos x="2" y="48"/>
                </a:cxn>
                <a:cxn ang="0">
                  <a:pos x="0" y="74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4" y="102"/>
                </a:cxn>
                <a:cxn ang="0">
                  <a:pos x="14" y="90"/>
                </a:cxn>
                <a:cxn ang="0">
                  <a:pos x="20" y="84"/>
                </a:cxn>
                <a:cxn ang="0">
                  <a:pos x="26" y="78"/>
                </a:cxn>
                <a:cxn ang="0">
                  <a:pos x="36" y="74"/>
                </a:cxn>
                <a:cxn ang="0">
                  <a:pos x="44" y="72"/>
                </a:cxn>
                <a:cxn ang="0">
                  <a:pos x="44" y="72"/>
                </a:cxn>
                <a:cxn ang="0">
                  <a:pos x="40" y="74"/>
                </a:cxn>
                <a:cxn ang="0">
                  <a:pos x="28" y="84"/>
                </a:cxn>
                <a:cxn ang="0">
                  <a:pos x="22" y="90"/>
                </a:cxn>
                <a:cxn ang="0">
                  <a:pos x="16" y="100"/>
                </a:cxn>
                <a:cxn ang="0">
                  <a:pos x="12" y="110"/>
                </a:cxn>
                <a:cxn ang="0">
                  <a:pos x="10" y="122"/>
                </a:cxn>
                <a:cxn ang="0">
                  <a:pos x="10" y="122"/>
                </a:cxn>
                <a:cxn ang="0">
                  <a:pos x="24" y="120"/>
                </a:cxn>
                <a:cxn ang="0">
                  <a:pos x="44" y="118"/>
                </a:cxn>
                <a:cxn ang="0">
                  <a:pos x="70" y="118"/>
                </a:cxn>
                <a:cxn ang="0">
                  <a:pos x="70" y="118"/>
                </a:cxn>
                <a:cxn ang="0">
                  <a:pos x="84" y="116"/>
                </a:cxn>
                <a:cxn ang="0">
                  <a:pos x="96" y="110"/>
                </a:cxn>
                <a:cxn ang="0">
                  <a:pos x="104" y="104"/>
                </a:cxn>
                <a:cxn ang="0">
                  <a:pos x="112" y="96"/>
                </a:cxn>
                <a:cxn ang="0">
                  <a:pos x="118" y="86"/>
                </a:cxn>
                <a:cxn ang="0">
                  <a:pos x="120" y="76"/>
                </a:cxn>
                <a:cxn ang="0">
                  <a:pos x="120" y="68"/>
                </a:cxn>
                <a:cxn ang="0">
                  <a:pos x="118" y="62"/>
                </a:cxn>
                <a:cxn ang="0">
                  <a:pos x="118" y="62"/>
                </a:cxn>
                <a:cxn ang="0">
                  <a:pos x="112" y="56"/>
                </a:cxn>
                <a:cxn ang="0">
                  <a:pos x="106" y="52"/>
                </a:cxn>
                <a:cxn ang="0">
                  <a:pos x="96" y="48"/>
                </a:cxn>
                <a:cxn ang="0">
                  <a:pos x="88" y="46"/>
                </a:cxn>
                <a:cxn ang="0">
                  <a:pos x="84" y="46"/>
                </a:cxn>
                <a:cxn ang="0">
                  <a:pos x="84" y="46"/>
                </a:cxn>
              </a:cxnLst>
              <a:rect l="0" t="0" r="r" b="b"/>
              <a:pathLst>
                <a:path w="120" h="122">
                  <a:moveTo>
                    <a:pt x="84" y="46"/>
                  </a:moveTo>
                  <a:lnTo>
                    <a:pt x="84" y="46"/>
                  </a:lnTo>
                  <a:lnTo>
                    <a:pt x="86" y="40"/>
                  </a:lnTo>
                  <a:lnTo>
                    <a:pt x="86" y="24"/>
                  </a:lnTo>
                  <a:lnTo>
                    <a:pt x="84" y="16"/>
                  </a:lnTo>
                  <a:lnTo>
                    <a:pt x="80" y="8"/>
                  </a:lnTo>
                  <a:lnTo>
                    <a:pt x="72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48" y="0"/>
                  </a:lnTo>
                  <a:lnTo>
                    <a:pt x="36" y="2"/>
                  </a:lnTo>
                  <a:lnTo>
                    <a:pt x="24" y="6"/>
                  </a:lnTo>
                  <a:lnTo>
                    <a:pt x="14" y="14"/>
                  </a:lnTo>
                  <a:lnTo>
                    <a:pt x="10" y="20"/>
                  </a:lnTo>
                  <a:lnTo>
                    <a:pt x="6" y="28"/>
                  </a:lnTo>
                  <a:lnTo>
                    <a:pt x="2" y="48"/>
                  </a:lnTo>
                  <a:lnTo>
                    <a:pt x="0" y="74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4" y="102"/>
                  </a:lnTo>
                  <a:lnTo>
                    <a:pt x="14" y="90"/>
                  </a:lnTo>
                  <a:lnTo>
                    <a:pt x="20" y="84"/>
                  </a:lnTo>
                  <a:lnTo>
                    <a:pt x="26" y="78"/>
                  </a:lnTo>
                  <a:lnTo>
                    <a:pt x="36" y="74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0" y="74"/>
                  </a:lnTo>
                  <a:lnTo>
                    <a:pt x="28" y="84"/>
                  </a:lnTo>
                  <a:lnTo>
                    <a:pt x="22" y="90"/>
                  </a:lnTo>
                  <a:lnTo>
                    <a:pt x="16" y="100"/>
                  </a:lnTo>
                  <a:lnTo>
                    <a:pt x="12" y="110"/>
                  </a:lnTo>
                  <a:lnTo>
                    <a:pt x="10" y="122"/>
                  </a:lnTo>
                  <a:lnTo>
                    <a:pt x="10" y="122"/>
                  </a:lnTo>
                  <a:lnTo>
                    <a:pt x="24" y="120"/>
                  </a:lnTo>
                  <a:lnTo>
                    <a:pt x="44" y="118"/>
                  </a:lnTo>
                  <a:lnTo>
                    <a:pt x="70" y="118"/>
                  </a:lnTo>
                  <a:lnTo>
                    <a:pt x="70" y="118"/>
                  </a:lnTo>
                  <a:lnTo>
                    <a:pt x="84" y="116"/>
                  </a:lnTo>
                  <a:lnTo>
                    <a:pt x="96" y="110"/>
                  </a:lnTo>
                  <a:lnTo>
                    <a:pt x="104" y="104"/>
                  </a:lnTo>
                  <a:lnTo>
                    <a:pt x="112" y="96"/>
                  </a:lnTo>
                  <a:lnTo>
                    <a:pt x="118" y="86"/>
                  </a:lnTo>
                  <a:lnTo>
                    <a:pt x="120" y="76"/>
                  </a:lnTo>
                  <a:lnTo>
                    <a:pt x="120" y="68"/>
                  </a:lnTo>
                  <a:lnTo>
                    <a:pt x="118" y="62"/>
                  </a:lnTo>
                  <a:lnTo>
                    <a:pt x="118" y="62"/>
                  </a:lnTo>
                  <a:lnTo>
                    <a:pt x="112" y="56"/>
                  </a:lnTo>
                  <a:lnTo>
                    <a:pt x="106" y="52"/>
                  </a:lnTo>
                  <a:lnTo>
                    <a:pt x="96" y="48"/>
                  </a:lnTo>
                  <a:lnTo>
                    <a:pt x="88" y="46"/>
                  </a:lnTo>
                  <a:lnTo>
                    <a:pt x="84" y="46"/>
                  </a:lnTo>
                  <a:lnTo>
                    <a:pt x="84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759116" y="7078579"/>
              <a:ext cx="1010653" cy="770021"/>
            </a:xfrm>
            <a:custGeom>
              <a:avLst/>
              <a:gdLst/>
              <a:ahLst/>
              <a:cxnLst>
                <a:cxn ang="0">
                  <a:pos x="120" y="22"/>
                </a:cxn>
                <a:cxn ang="0">
                  <a:pos x="120" y="22"/>
                </a:cxn>
                <a:cxn ang="0">
                  <a:pos x="112" y="14"/>
                </a:cxn>
                <a:cxn ang="0">
                  <a:pos x="106" y="8"/>
                </a:cxn>
                <a:cxn ang="0">
                  <a:pos x="96" y="4"/>
                </a:cxn>
                <a:cxn ang="0">
                  <a:pos x="88" y="2"/>
                </a:cxn>
                <a:cxn ang="0">
                  <a:pos x="70" y="0"/>
                </a:cxn>
                <a:cxn ang="0">
                  <a:pos x="50" y="2"/>
                </a:cxn>
                <a:cxn ang="0">
                  <a:pos x="34" y="4"/>
                </a:cxn>
                <a:cxn ang="0">
                  <a:pos x="20" y="8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16"/>
                </a:cxn>
                <a:cxn ang="0">
                  <a:pos x="34" y="20"/>
                </a:cxn>
                <a:cxn ang="0">
                  <a:pos x="44" y="24"/>
                </a:cxn>
                <a:cxn ang="0">
                  <a:pos x="52" y="30"/>
                </a:cxn>
                <a:cxn ang="0">
                  <a:pos x="62" y="42"/>
                </a:cxn>
                <a:cxn ang="0">
                  <a:pos x="66" y="46"/>
                </a:cxn>
                <a:cxn ang="0">
                  <a:pos x="66" y="46"/>
                </a:cxn>
                <a:cxn ang="0">
                  <a:pos x="56" y="40"/>
                </a:cxn>
                <a:cxn ang="0">
                  <a:pos x="46" y="34"/>
                </a:cxn>
                <a:cxn ang="0">
                  <a:pos x="24" y="28"/>
                </a:cxn>
                <a:cxn ang="0">
                  <a:pos x="6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6" y="28"/>
                </a:cxn>
                <a:cxn ang="0">
                  <a:pos x="14" y="36"/>
                </a:cxn>
                <a:cxn ang="0">
                  <a:pos x="18" y="44"/>
                </a:cxn>
                <a:cxn ang="0">
                  <a:pos x="24" y="54"/>
                </a:cxn>
                <a:cxn ang="0">
                  <a:pos x="40" y="96"/>
                </a:cxn>
                <a:cxn ang="0">
                  <a:pos x="102" y="96"/>
                </a:cxn>
                <a:cxn ang="0">
                  <a:pos x="102" y="96"/>
                </a:cxn>
                <a:cxn ang="0">
                  <a:pos x="100" y="88"/>
                </a:cxn>
                <a:cxn ang="0">
                  <a:pos x="98" y="78"/>
                </a:cxn>
                <a:cxn ang="0">
                  <a:pos x="94" y="70"/>
                </a:cxn>
                <a:cxn ang="0">
                  <a:pos x="94" y="70"/>
                </a:cxn>
                <a:cxn ang="0">
                  <a:pos x="100" y="72"/>
                </a:cxn>
                <a:cxn ang="0">
                  <a:pos x="108" y="70"/>
                </a:cxn>
                <a:cxn ang="0">
                  <a:pos x="114" y="66"/>
                </a:cxn>
                <a:cxn ang="0">
                  <a:pos x="120" y="60"/>
                </a:cxn>
                <a:cxn ang="0">
                  <a:pos x="124" y="52"/>
                </a:cxn>
                <a:cxn ang="0">
                  <a:pos x="126" y="42"/>
                </a:cxn>
                <a:cxn ang="0">
                  <a:pos x="126" y="32"/>
                </a:cxn>
                <a:cxn ang="0">
                  <a:pos x="120" y="22"/>
                </a:cxn>
                <a:cxn ang="0">
                  <a:pos x="120" y="22"/>
                </a:cxn>
              </a:cxnLst>
              <a:rect l="0" t="0" r="r" b="b"/>
              <a:pathLst>
                <a:path w="126" h="96">
                  <a:moveTo>
                    <a:pt x="120" y="22"/>
                  </a:moveTo>
                  <a:lnTo>
                    <a:pt x="120" y="22"/>
                  </a:lnTo>
                  <a:lnTo>
                    <a:pt x="112" y="14"/>
                  </a:lnTo>
                  <a:lnTo>
                    <a:pt x="106" y="8"/>
                  </a:lnTo>
                  <a:lnTo>
                    <a:pt x="96" y="4"/>
                  </a:lnTo>
                  <a:lnTo>
                    <a:pt x="88" y="2"/>
                  </a:lnTo>
                  <a:lnTo>
                    <a:pt x="70" y="0"/>
                  </a:lnTo>
                  <a:lnTo>
                    <a:pt x="50" y="2"/>
                  </a:lnTo>
                  <a:lnTo>
                    <a:pt x="34" y="4"/>
                  </a:lnTo>
                  <a:lnTo>
                    <a:pt x="20" y="8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16"/>
                  </a:lnTo>
                  <a:lnTo>
                    <a:pt x="34" y="20"/>
                  </a:lnTo>
                  <a:lnTo>
                    <a:pt x="44" y="24"/>
                  </a:lnTo>
                  <a:lnTo>
                    <a:pt x="52" y="30"/>
                  </a:lnTo>
                  <a:lnTo>
                    <a:pt x="62" y="42"/>
                  </a:lnTo>
                  <a:lnTo>
                    <a:pt x="66" y="46"/>
                  </a:lnTo>
                  <a:lnTo>
                    <a:pt x="66" y="46"/>
                  </a:lnTo>
                  <a:lnTo>
                    <a:pt x="56" y="40"/>
                  </a:lnTo>
                  <a:lnTo>
                    <a:pt x="46" y="34"/>
                  </a:lnTo>
                  <a:lnTo>
                    <a:pt x="24" y="28"/>
                  </a:lnTo>
                  <a:lnTo>
                    <a:pt x="6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6" y="28"/>
                  </a:lnTo>
                  <a:lnTo>
                    <a:pt x="14" y="36"/>
                  </a:lnTo>
                  <a:lnTo>
                    <a:pt x="18" y="44"/>
                  </a:lnTo>
                  <a:lnTo>
                    <a:pt x="24" y="54"/>
                  </a:lnTo>
                  <a:lnTo>
                    <a:pt x="40" y="96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00" y="88"/>
                  </a:lnTo>
                  <a:lnTo>
                    <a:pt x="98" y="78"/>
                  </a:lnTo>
                  <a:lnTo>
                    <a:pt x="94" y="70"/>
                  </a:lnTo>
                  <a:lnTo>
                    <a:pt x="94" y="70"/>
                  </a:lnTo>
                  <a:lnTo>
                    <a:pt x="100" y="72"/>
                  </a:lnTo>
                  <a:lnTo>
                    <a:pt x="108" y="70"/>
                  </a:lnTo>
                  <a:lnTo>
                    <a:pt x="114" y="66"/>
                  </a:lnTo>
                  <a:lnTo>
                    <a:pt x="120" y="60"/>
                  </a:lnTo>
                  <a:lnTo>
                    <a:pt x="124" y="52"/>
                  </a:lnTo>
                  <a:lnTo>
                    <a:pt x="126" y="42"/>
                  </a:lnTo>
                  <a:lnTo>
                    <a:pt x="126" y="32"/>
                  </a:lnTo>
                  <a:lnTo>
                    <a:pt x="120" y="22"/>
                  </a:lnTo>
                  <a:lnTo>
                    <a:pt x="12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021179" y="7335253"/>
              <a:ext cx="930442" cy="513347"/>
            </a:xfrm>
            <a:custGeom>
              <a:avLst/>
              <a:gdLst/>
              <a:ahLst/>
              <a:cxnLst>
                <a:cxn ang="0">
                  <a:pos x="82" y="6"/>
                </a:cxn>
                <a:cxn ang="0">
                  <a:pos x="82" y="6"/>
                </a:cxn>
                <a:cxn ang="0">
                  <a:pos x="82" y="18"/>
                </a:cxn>
                <a:cxn ang="0">
                  <a:pos x="80" y="30"/>
                </a:cxn>
                <a:cxn ang="0">
                  <a:pos x="76" y="46"/>
                </a:cxn>
                <a:cxn ang="0">
                  <a:pos x="70" y="54"/>
                </a:cxn>
                <a:cxn ang="0">
                  <a:pos x="68" y="58"/>
                </a:cxn>
                <a:cxn ang="0">
                  <a:pos x="68" y="58"/>
                </a:cxn>
                <a:cxn ang="0">
                  <a:pos x="72" y="48"/>
                </a:cxn>
                <a:cxn ang="0">
                  <a:pos x="72" y="36"/>
                </a:cxn>
                <a:cxn ang="0">
                  <a:pos x="70" y="18"/>
                </a:cxn>
                <a:cxn ang="0">
                  <a:pos x="68" y="4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62" y="8"/>
                </a:cxn>
                <a:cxn ang="0">
                  <a:pos x="54" y="16"/>
                </a:cxn>
                <a:cxn ang="0">
                  <a:pos x="46" y="24"/>
                </a:cxn>
                <a:cxn ang="0">
                  <a:pos x="36" y="30"/>
                </a:cxn>
                <a:cxn ang="0">
                  <a:pos x="14" y="46"/>
                </a:cxn>
                <a:cxn ang="0">
                  <a:pos x="6" y="54"/>
                </a:cxn>
                <a:cxn ang="0">
                  <a:pos x="0" y="64"/>
                </a:cxn>
                <a:cxn ang="0">
                  <a:pos x="116" y="64"/>
                </a:cxn>
                <a:cxn ang="0">
                  <a:pos x="116" y="64"/>
                </a:cxn>
                <a:cxn ang="0">
                  <a:pos x="112" y="50"/>
                </a:cxn>
                <a:cxn ang="0">
                  <a:pos x="106" y="36"/>
                </a:cxn>
                <a:cxn ang="0">
                  <a:pos x="100" y="26"/>
                </a:cxn>
                <a:cxn ang="0">
                  <a:pos x="94" y="18"/>
                </a:cxn>
                <a:cxn ang="0">
                  <a:pos x="86" y="8"/>
                </a:cxn>
                <a:cxn ang="0">
                  <a:pos x="82" y="6"/>
                </a:cxn>
                <a:cxn ang="0">
                  <a:pos x="82" y="6"/>
                </a:cxn>
              </a:cxnLst>
              <a:rect l="0" t="0" r="r" b="b"/>
              <a:pathLst>
                <a:path w="116" h="64">
                  <a:moveTo>
                    <a:pt x="82" y="6"/>
                  </a:moveTo>
                  <a:lnTo>
                    <a:pt x="82" y="6"/>
                  </a:lnTo>
                  <a:lnTo>
                    <a:pt x="82" y="18"/>
                  </a:lnTo>
                  <a:lnTo>
                    <a:pt x="80" y="30"/>
                  </a:lnTo>
                  <a:lnTo>
                    <a:pt x="76" y="46"/>
                  </a:lnTo>
                  <a:lnTo>
                    <a:pt x="70" y="54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72" y="48"/>
                  </a:lnTo>
                  <a:lnTo>
                    <a:pt x="72" y="36"/>
                  </a:lnTo>
                  <a:lnTo>
                    <a:pt x="70" y="18"/>
                  </a:lnTo>
                  <a:lnTo>
                    <a:pt x="68" y="4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4" y="16"/>
                  </a:lnTo>
                  <a:lnTo>
                    <a:pt x="46" y="24"/>
                  </a:lnTo>
                  <a:lnTo>
                    <a:pt x="36" y="30"/>
                  </a:lnTo>
                  <a:lnTo>
                    <a:pt x="14" y="46"/>
                  </a:lnTo>
                  <a:lnTo>
                    <a:pt x="6" y="54"/>
                  </a:lnTo>
                  <a:lnTo>
                    <a:pt x="0" y="64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12" y="50"/>
                  </a:lnTo>
                  <a:lnTo>
                    <a:pt x="106" y="36"/>
                  </a:lnTo>
                  <a:lnTo>
                    <a:pt x="100" y="26"/>
                  </a:lnTo>
                  <a:lnTo>
                    <a:pt x="94" y="18"/>
                  </a:lnTo>
                  <a:lnTo>
                    <a:pt x="86" y="8"/>
                  </a:lnTo>
                  <a:lnTo>
                    <a:pt x="82" y="6"/>
                  </a:lnTo>
                  <a:lnTo>
                    <a:pt x="8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4363453" y="6741695"/>
              <a:ext cx="1010653" cy="1058779"/>
            </a:xfrm>
            <a:custGeom>
              <a:avLst/>
              <a:gdLst/>
              <a:ahLst/>
              <a:cxnLst>
                <a:cxn ang="0">
                  <a:pos x="66" y="66"/>
                </a:cxn>
                <a:cxn ang="0">
                  <a:pos x="66" y="66"/>
                </a:cxn>
                <a:cxn ang="0">
                  <a:pos x="74" y="66"/>
                </a:cxn>
                <a:cxn ang="0">
                  <a:pos x="84" y="62"/>
                </a:cxn>
                <a:cxn ang="0">
                  <a:pos x="104" y="52"/>
                </a:cxn>
                <a:cxn ang="0">
                  <a:pos x="124" y="40"/>
                </a:cxn>
                <a:cxn ang="0">
                  <a:pos x="124" y="40"/>
                </a:cxn>
                <a:cxn ang="0">
                  <a:pos x="116" y="38"/>
                </a:cxn>
                <a:cxn ang="0">
                  <a:pos x="108" y="36"/>
                </a:cxn>
                <a:cxn ang="0">
                  <a:pos x="92" y="30"/>
                </a:cxn>
                <a:cxn ang="0">
                  <a:pos x="62" y="10"/>
                </a:cxn>
                <a:cxn ang="0">
                  <a:pos x="48" y="4"/>
                </a:cxn>
                <a:cxn ang="0">
                  <a:pos x="40" y="2"/>
                </a:cxn>
                <a:cxn ang="0">
                  <a:pos x="34" y="0"/>
                </a:cxn>
                <a:cxn ang="0">
                  <a:pos x="26" y="2"/>
                </a:cxn>
                <a:cxn ang="0">
                  <a:pos x="20" y="4"/>
                </a:cxn>
                <a:cxn ang="0">
                  <a:pos x="14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28"/>
                </a:cxn>
                <a:cxn ang="0">
                  <a:pos x="0" y="38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14" y="66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10" y="80"/>
                </a:cxn>
                <a:cxn ang="0">
                  <a:pos x="6" y="92"/>
                </a:cxn>
                <a:cxn ang="0">
                  <a:pos x="8" y="102"/>
                </a:cxn>
                <a:cxn ang="0">
                  <a:pos x="12" y="112"/>
                </a:cxn>
                <a:cxn ang="0">
                  <a:pos x="20" y="122"/>
                </a:cxn>
                <a:cxn ang="0">
                  <a:pos x="30" y="128"/>
                </a:cxn>
                <a:cxn ang="0">
                  <a:pos x="42" y="132"/>
                </a:cxn>
                <a:cxn ang="0">
                  <a:pos x="58" y="132"/>
                </a:cxn>
                <a:cxn ang="0">
                  <a:pos x="58" y="132"/>
                </a:cxn>
                <a:cxn ang="0">
                  <a:pos x="66" y="130"/>
                </a:cxn>
                <a:cxn ang="0">
                  <a:pos x="72" y="126"/>
                </a:cxn>
                <a:cxn ang="0">
                  <a:pos x="86" y="118"/>
                </a:cxn>
                <a:cxn ang="0">
                  <a:pos x="98" y="106"/>
                </a:cxn>
                <a:cxn ang="0">
                  <a:pos x="108" y="92"/>
                </a:cxn>
                <a:cxn ang="0">
                  <a:pos x="120" y="68"/>
                </a:cxn>
                <a:cxn ang="0">
                  <a:pos x="126" y="58"/>
                </a:cxn>
                <a:cxn ang="0">
                  <a:pos x="126" y="58"/>
                </a:cxn>
                <a:cxn ang="0">
                  <a:pos x="112" y="62"/>
                </a:cxn>
                <a:cxn ang="0">
                  <a:pos x="100" y="66"/>
                </a:cxn>
                <a:cxn ang="0">
                  <a:pos x="82" y="68"/>
                </a:cxn>
                <a:cxn ang="0">
                  <a:pos x="70" y="68"/>
                </a:cxn>
                <a:cxn ang="0">
                  <a:pos x="66" y="66"/>
                </a:cxn>
                <a:cxn ang="0">
                  <a:pos x="66" y="66"/>
                </a:cxn>
              </a:cxnLst>
              <a:rect l="0" t="0" r="r" b="b"/>
              <a:pathLst>
                <a:path w="126" h="132">
                  <a:moveTo>
                    <a:pt x="66" y="66"/>
                  </a:moveTo>
                  <a:lnTo>
                    <a:pt x="66" y="66"/>
                  </a:lnTo>
                  <a:lnTo>
                    <a:pt x="74" y="66"/>
                  </a:lnTo>
                  <a:lnTo>
                    <a:pt x="84" y="62"/>
                  </a:lnTo>
                  <a:lnTo>
                    <a:pt x="104" y="52"/>
                  </a:lnTo>
                  <a:lnTo>
                    <a:pt x="124" y="40"/>
                  </a:lnTo>
                  <a:lnTo>
                    <a:pt x="124" y="40"/>
                  </a:lnTo>
                  <a:lnTo>
                    <a:pt x="116" y="38"/>
                  </a:lnTo>
                  <a:lnTo>
                    <a:pt x="108" y="36"/>
                  </a:lnTo>
                  <a:lnTo>
                    <a:pt x="92" y="30"/>
                  </a:lnTo>
                  <a:lnTo>
                    <a:pt x="62" y="10"/>
                  </a:lnTo>
                  <a:lnTo>
                    <a:pt x="48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6" y="2"/>
                  </a:lnTo>
                  <a:lnTo>
                    <a:pt x="20" y="4"/>
                  </a:lnTo>
                  <a:lnTo>
                    <a:pt x="14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28"/>
                  </a:lnTo>
                  <a:lnTo>
                    <a:pt x="0" y="38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14" y="66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0" y="80"/>
                  </a:lnTo>
                  <a:lnTo>
                    <a:pt x="6" y="92"/>
                  </a:lnTo>
                  <a:lnTo>
                    <a:pt x="8" y="102"/>
                  </a:lnTo>
                  <a:lnTo>
                    <a:pt x="12" y="112"/>
                  </a:lnTo>
                  <a:lnTo>
                    <a:pt x="20" y="122"/>
                  </a:lnTo>
                  <a:lnTo>
                    <a:pt x="30" y="128"/>
                  </a:lnTo>
                  <a:lnTo>
                    <a:pt x="42" y="132"/>
                  </a:lnTo>
                  <a:lnTo>
                    <a:pt x="58" y="132"/>
                  </a:lnTo>
                  <a:lnTo>
                    <a:pt x="58" y="132"/>
                  </a:lnTo>
                  <a:lnTo>
                    <a:pt x="66" y="130"/>
                  </a:lnTo>
                  <a:lnTo>
                    <a:pt x="72" y="126"/>
                  </a:lnTo>
                  <a:lnTo>
                    <a:pt x="86" y="118"/>
                  </a:lnTo>
                  <a:lnTo>
                    <a:pt x="98" y="106"/>
                  </a:lnTo>
                  <a:lnTo>
                    <a:pt x="108" y="92"/>
                  </a:lnTo>
                  <a:lnTo>
                    <a:pt x="120" y="68"/>
                  </a:lnTo>
                  <a:lnTo>
                    <a:pt x="126" y="58"/>
                  </a:lnTo>
                  <a:lnTo>
                    <a:pt x="126" y="58"/>
                  </a:lnTo>
                  <a:lnTo>
                    <a:pt x="112" y="62"/>
                  </a:lnTo>
                  <a:lnTo>
                    <a:pt x="100" y="66"/>
                  </a:lnTo>
                  <a:lnTo>
                    <a:pt x="82" y="68"/>
                  </a:lnTo>
                  <a:lnTo>
                    <a:pt x="70" y="68"/>
                  </a:lnTo>
                  <a:lnTo>
                    <a:pt x="66" y="66"/>
                  </a:lnTo>
                  <a:lnTo>
                    <a:pt x="6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4796589" y="5811253"/>
              <a:ext cx="930442" cy="1042737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80" y="0"/>
                </a:cxn>
                <a:cxn ang="0">
                  <a:pos x="72" y="0"/>
                </a:cxn>
                <a:cxn ang="0">
                  <a:pos x="66" y="4"/>
                </a:cxn>
                <a:cxn ang="0">
                  <a:pos x="60" y="8"/>
                </a:cxn>
                <a:cxn ang="0">
                  <a:pos x="56" y="14"/>
                </a:cxn>
                <a:cxn ang="0">
                  <a:pos x="50" y="22"/>
                </a:cxn>
                <a:cxn ang="0">
                  <a:pos x="50" y="28"/>
                </a:cxn>
                <a:cxn ang="0">
                  <a:pos x="50" y="28"/>
                </a:cxn>
                <a:cxn ang="0">
                  <a:pos x="42" y="28"/>
                </a:cxn>
                <a:cxn ang="0">
                  <a:pos x="28" y="28"/>
                </a:cxn>
                <a:cxn ang="0">
                  <a:pos x="20" y="30"/>
                </a:cxn>
                <a:cxn ang="0">
                  <a:pos x="12" y="34"/>
                </a:cxn>
                <a:cxn ang="0">
                  <a:pos x="6" y="40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0" y="60"/>
                </a:cxn>
                <a:cxn ang="0">
                  <a:pos x="0" y="72"/>
                </a:cxn>
                <a:cxn ang="0">
                  <a:pos x="4" y="84"/>
                </a:cxn>
                <a:cxn ang="0">
                  <a:pos x="10" y="96"/>
                </a:cxn>
                <a:cxn ang="0">
                  <a:pos x="20" y="106"/>
                </a:cxn>
                <a:cxn ang="0">
                  <a:pos x="36" y="114"/>
                </a:cxn>
                <a:cxn ang="0">
                  <a:pos x="56" y="122"/>
                </a:cxn>
                <a:cxn ang="0">
                  <a:pos x="84" y="130"/>
                </a:cxn>
                <a:cxn ang="0">
                  <a:pos x="84" y="130"/>
                </a:cxn>
                <a:cxn ang="0">
                  <a:pos x="80" y="126"/>
                </a:cxn>
                <a:cxn ang="0">
                  <a:pos x="74" y="116"/>
                </a:cxn>
                <a:cxn ang="0">
                  <a:pos x="68" y="102"/>
                </a:cxn>
                <a:cxn ang="0">
                  <a:pos x="66" y="92"/>
                </a:cxn>
                <a:cxn ang="0">
                  <a:pos x="64" y="82"/>
                </a:cxn>
                <a:cxn ang="0">
                  <a:pos x="64" y="82"/>
                </a:cxn>
                <a:cxn ang="0">
                  <a:pos x="78" y="100"/>
                </a:cxn>
                <a:cxn ang="0">
                  <a:pos x="90" y="116"/>
                </a:cxn>
                <a:cxn ang="0">
                  <a:pos x="98" y="122"/>
                </a:cxn>
                <a:cxn ang="0">
                  <a:pos x="106" y="128"/>
                </a:cxn>
                <a:cxn ang="0">
                  <a:pos x="106" y="128"/>
                </a:cxn>
                <a:cxn ang="0">
                  <a:pos x="106" y="98"/>
                </a:cxn>
                <a:cxn ang="0">
                  <a:pos x="108" y="70"/>
                </a:cxn>
                <a:cxn ang="0">
                  <a:pos x="112" y="56"/>
                </a:cxn>
                <a:cxn ang="0">
                  <a:pos x="116" y="42"/>
                </a:cxn>
                <a:cxn ang="0">
                  <a:pos x="116" y="42"/>
                </a:cxn>
                <a:cxn ang="0">
                  <a:pos x="116" y="34"/>
                </a:cxn>
                <a:cxn ang="0">
                  <a:pos x="116" y="26"/>
                </a:cxn>
                <a:cxn ang="0">
                  <a:pos x="114" y="18"/>
                </a:cxn>
                <a:cxn ang="0">
                  <a:pos x="110" y="12"/>
                </a:cxn>
                <a:cxn ang="0">
                  <a:pos x="104" y="6"/>
                </a:cxn>
                <a:cxn ang="0">
                  <a:pos x="96" y="2"/>
                </a:cxn>
                <a:cxn ang="0">
                  <a:pos x="88" y="0"/>
                </a:cxn>
                <a:cxn ang="0">
                  <a:pos x="80" y="0"/>
                </a:cxn>
                <a:cxn ang="0">
                  <a:pos x="80" y="0"/>
                </a:cxn>
              </a:cxnLst>
              <a:rect l="0" t="0" r="r" b="b"/>
              <a:pathLst>
                <a:path w="116" h="130">
                  <a:moveTo>
                    <a:pt x="80" y="0"/>
                  </a:moveTo>
                  <a:lnTo>
                    <a:pt x="80" y="0"/>
                  </a:lnTo>
                  <a:lnTo>
                    <a:pt x="72" y="0"/>
                  </a:lnTo>
                  <a:lnTo>
                    <a:pt x="66" y="4"/>
                  </a:lnTo>
                  <a:lnTo>
                    <a:pt x="60" y="8"/>
                  </a:lnTo>
                  <a:lnTo>
                    <a:pt x="56" y="14"/>
                  </a:lnTo>
                  <a:lnTo>
                    <a:pt x="50" y="22"/>
                  </a:lnTo>
                  <a:lnTo>
                    <a:pt x="50" y="28"/>
                  </a:lnTo>
                  <a:lnTo>
                    <a:pt x="50" y="28"/>
                  </a:lnTo>
                  <a:lnTo>
                    <a:pt x="42" y="28"/>
                  </a:lnTo>
                  <a:lnTo>
                    <a:pt x="28" y="28"/>
                  </a:lnTo>
                  <a:lnTo>
                    <a:pt x="20" y="30"/>
                  </a:lnTo>
                  <a:lnTo>
                    <a:pt x="12" y="34"/>
                  </a:lnTo>
                  <a:lnTo>
                    <a:pt x="6" y="4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10" y="96"/>
                  </a:lnTo>
                  <a:lnTo>
                    <a:pt x="20" y="106"/>
                  </a:lnTo>
                  <a:lnTo>
                    <a:pt x="36" y="114"/>
                  </a:lnTo>
                  <a:lnTo>
                    <a:pt x="56" y="122"/>
                  </a:lnTo>
                  <a:lnTo>
                    <a:pt x="84" y="130"/>
                  </a:lnTo>
                  <a:lnTo>
                    <a:pt x="84" y="130"/>
                  </a:lnTo>
                  <a:lnTo>
                    <a:pt x="80" y="126"/>
                  </a:lnTo>
                  <a:lnTo>
                    <a:pt x="74" y="116"/>
                  </a:lnTo>
                  <a:lnTo>
                    <a:pt x="68" y="102"/>
                  </a:lnTo>
                  <a:lnTo>
                    <a:pt x="66" y="92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78" y="100"/>
                  </a:lnTo>
                  <a:lnTo>
                    <a:pt x="90" y="116"/>
                  </a:lnTo>
                  <a:lnTo>
                    <a:pt x="98" y="122"/>
                  </a:lnTo>
                  <a:lnTo>
                    <a:pt x="106" y="128"/>
                  </a:lnTo>
                  <a:lnTo>
                    <a:pt x="106" y="128"/>
                  </a:lnTo>
                  <a:lnTo>
                    <a:pt x="106" y="98"/>
                  </a:lnTo>
                  <a:lnTo>
                    <a:pt x="108" y="70"/>
                  </a:lnTo>
                  <a:lnTo>
                    <a:pt x="112" y="56"/>
                  </a:lnTo>
                  <a:lnTo>
                    <a:pt x="116" y="42"/>
                  </a:lnTo>
                  <a:lnTo>
                    <a:pt x="116" y="42"/>
                  </a:lnTo>
                  <a:lnTo>
                    <a:pt x="116" y="34"/>
                  </a:lnTo>
                  <a:lnTo>
                    <a:pt x="116" y="26"/>
                  </a:lnTo>
                  <a:lnTo>
                    <a:pt x="114" y="18"/>
                  </a:lnTo>
                  <a:lnTo>
                    <a:pt x="110" y="12"/>
                  </a:lnTo>
                  <a:lnTo>
                    <a:pt x="104" y="6"/>
                  </a:lnTo>
                  <a:lnTo>
                    <a:pt x="96" y="2"/>
                  </a:lnTo>
                  <a:lnTo>
                    <a:pt x="88" y="0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5470358" y="6982326"/>
              <a:ext cx="224589" cy="256674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8" y="30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20" y="30"/>
                </a:cxn>
                <a:cxn ang="0">
                  <a:pos x="24" y="28"/>
                </a:cxn>
                <a:cxn ang="0">
                  <a:pos x="26" y="22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6" y="10"/>
                </a:cxn>
                <a:cxn ang="0">
                  <a:pos x="24" y="6"/>
                </a:cxn>
                <a:cxn ang="0">
                  <a:pos x="20" y="2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28" h="32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8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0" y="30"/>
                  </a:lnTo>
                  <a:lnTo>
                    <a:pt x="24" y="28"/>
                  </a:lnTo>
                  <a:lnTo>
                    <a:pt x="26" y="22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6" y="10"/>
                  </a:lnTo>
                  <a:lnTo>
                    <a:pt x="24" y="6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3192379" y="725905"/>
              <a:ext cx="1042737" cy="1058779"/>
            </a:xfrm>
            <a:custGeom>
              <a:avLst/>
              <a:gdLst/>
              <a:ahLst/>
              <a:cxnLst>
                <a:cxn ang="0">
                  <a:pos x="10" y="132"/>
                </a:cxn>
                <a:cxn ang="0">
                  <a:pos x="10" y="132"/>
                </a:cxn>
                <a:cxn ang="0">
                  <a:pos x="26" y="128"/>
                </a:cxn>
                <a:cxn ang="0">
                  <a:pos x="48" y="126"/>
                </a:cxn>
                <a:cxn ang="0">
                  <a:pos x="74" y="126"/>
                </a:cxn>
                <a:cxn ang="0">
                  <a:pos x="74" y="126"/>
                </a:cxn>
                <a:cxn ang="0">
                  <a:pos x="90" y="124"/>
                </a:cxn>
                <a:cxn ang="0">
                  <a:pos x="102" y="120"/>
                </a:cxn>
                <a:cxn ang="0">
                  <a:pos x="112" y="112"/>
                </a:cxn>
                <a:cxn ang="0">
                  <a:pos x="122" y="102"/>
                </a:cxn>
                <a:cxn ang="0">
                  <a:pos x="126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6" y="66"/>
                </a:cxn>
                <a:cxn ang="0">
                  <a:pos x="126" y="66"/>
                </a:cxn>
                <a:cxn ang="0">
                  <a:pos x="120" y="60"/>
                </a:cxn>
                <a:cxn ang="0">
                  <a:pos x="114" y="56"/>
                </a:cxn>
                <a:cxn ang="0">
                  <a:pos x="104" y="52"/>
                </a:cxn>
                <a:cxn ang="0">
                  <a:pos x="94" y="50"/>
                </a:cxn>
                <a:cxn ang="0">
                  <a:pos x="90" y="50"/>
                </a:cxn>
                <a:cxn ang="0">
                  <a:pos x="90" y="50"/>
                </a:cxn>
                <a:cxn ang="0">
                  <a:pos x="92" y="42"/>
                </a:cxn>
                <a:cxn ang="0">
                  <a:pos x="92" y="34"/>
                </a:cxn>
                <a:cxn ang="0">
                  <a:pos x="92" y="26"/>
                </a:cxn>
                <a:cxn ang="0">
                  <a:pos x="90" y="16"/>
                </a:cxn>
                <a:cxn ang="0">
                  <a:pos x="84" y="8"/>
                </a:cxn>
                <a:cxn ang="0">
                  <a:pos x="78" y="2"/>
                </a:cxn>
                <a:cxn ang="0">
                  <a:pos x="72" y="2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8"/>
                </a:cxn>
                <a:cxn ang="0">
                  <a:pos x="20" y="12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0" y="90"/>
                </a:cxn>
                <a:cxn ang="0">
                  <a:pos x="24" y="98"/>
                </a:cxn>
                <a:cxn ang="0">
                  <a:pos x="18" y="106"/>
                </a:cxn>
                <a:cxn ang="0">
                  <a:pos x="12" y="118"/>
                </a:cxn>
                <a:cxn ang="0">
                  <a:pos x="10" y="132"/>
                </a:cxn>
                <a:cxn ang="0">
                  <a:pos x="10" y="132"/>
                </a:cxn>
              </a:cxnLst>
              <a:rect l="0" t="0" r="r" b="b"/>
              <a:pathLst>
                <a:path w="130" h="132">
                  <a:moveTo>
                    <a:pt x="10" y="132"/>
                  </a:moveTo>
                  <a:lnTo>
                    <a:pt x="10" y="132"/>
                  </a:lnTo>
                  <a:lnTo>
                    <a:pt x="26" y="128"/>
                  </a:lnTo>
                  <a:lnTo>
                    <a:pt x="48" y="126"/>
                  </a:lnTo>
                  <a:lnTo>
                    <a:pt x="74" y="126"/>
                  </a:lnTo>
                  <a:lnTo>
                    <a:pt x="74" y="126"/>
                  </a:lnTo>
                  <a:lnTo>
                    <a:pt x="90" y="124"/>
                  </a:lnTo>
                  <a:lnTo>
                    <a:pt x="102" y="120"/>
                  </a:lnTo>
                  <a:lnTo>
                    <a:pt x="112" y="112"/>
                  </a:lnTo>
                  <a:lnTo>
                    <a:pt x="122" y="102"/>
                  </a:lnTo>
                  <a:lnTo>
                    <a:pt x="126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0" y="60"/>
                  </a:lnTo>
                  <a:lnTo>
                    <a:pt x="114" y="56"/>
                  </a:lnTo>
                  <a:lnTo>
                    <a:pt x="104" y="52"/>
                  </a:lnTo>
                  <a:lnTo>
                    <a:pt x="94" y="50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92" y="42"/>
                  </a:lnTo>
                  <a:lnTo>
                    <a:pt x="92" y="34"/>
                  </a:lnTo>
                  <a:lnTo>
                    <a:pt x="92" y="26"/>
                  </a:lnTo>
                  <a:lnTo>
                    <a:pt x="90" y="16"/>
                  </a:lnTo>
                  <a:lnTo>
                    <a:pt x="84" y="8"/>
                  </a:lnTo>
                  <a:lnTo>
                    <a:pt x="78" y="2"/>
                  </a:lnTo>
                  <a:lnTo>
                    <a:pt x="72" y="2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0" y="90"/>
                  </a:lnTo>
                  <a:lnTo>
                    <a:pt x="24" y="98"/>
                  </a:lnTo>
                  <a:lnTo>
                    <a:pt x="18" y="106"/>
                  </a:lnTo>
                  <a:lnTo>
                    <a:pt x="12" y="118"/>
                  </a:lnTo>
                  <a:lnTo>
                    <a:pt x="10" y="132"/>
                  </a:lnTo>
                  <a:lnTo>
                    <a:pt x="10" y="1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3208421" y="1816768"/>
              <a:ext cx="1090863" cy="1074821"/>
            </a:xfrm>
            <a:custGeom>
              <a:avLst/>
              <a:gdLst/>
              <a:ahLst/>
              <a:cxnLst>
                <a:cxn ang="0">
                  <a:pos x="128" y="22"/>
                </a:cxn>
                <a:cxn ang="0">
                  <a:pos x="128" y="22"/>
                </a:cxn>
                <a:cxn ang="0">
                  <a:pos x="134" y="34"/>
                </a:cxn>
                <a:cxn ang="0">
                  <a:pos x="136" y="44"/>
                </a:cxn>
                <a:cxn ang="0">
                  <a:pos x="134" y="54"/>
                </a:cxn>
                <a:cxn ang="0">
                  <a:pos x="130" y="64"/>
                </a:cxn>
                <a:cxn ang="0">
                  <a:pos x="124" y="70"/>
                </a:cxn>
                <a:cxn ang="0">
                  <a:pos x="116" y="76"/>
                </a:cxn>
                <a:cxn ang="0">
                  <a:pos x="108" y="76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04" y="82"/>
                </a:cxn>
                <a:cxn ang="0">
                  <a:pos x="110" y="96"/>
                </a:cxn>
                <a:cxn ang="0">
                  <a:pos x="110" y="106"/>
                </a:cxn>
                <a:cxn ang="0">
                  <a:pos x="108" y="114"/>
                </a:cxn>
                <a:cxn ang="0">
                  <a:pos x="104" y="122"/>
                </a:cxn>
                <a:cxn ang="0">
                  <a:pos x="94" y="130"/>
                </a:cxn>
                <a:cxn ang="0">
                  <a:pos x="94" y="130"/>
                </a:cxn>
                <a:cxn ang="0">
                  <a:pos x="84" y="134"/>
                </a:cxn>
                <a:cxn ang="0">
                  <a:pos x="74" y="134"/>
                </a:cxn>
                <a:cxn ang="0">
                  <a:pos x="66" y="132"/>
                </a:cxn>
                <a:cxn ang="0">
                  <a:pos x="58" y="128"/>
                </a:cxn>
                <a:cxn ang="0">
                  <a:pos x="54" y="122"/>
                </a:cxn>
                <a:cxn ang="0">
                  <a:pos x="48" y="116"/>
                </a:cxn>
                <a:cxn ang="0">
                  <a:pos x="40" y="96"/>
                </a:cxn>
                <a:cxn ang="0">
                  <a:pos x="32" y="74"/>
                </a:cxn>
                <a:cxn ang="0">
                  <a:pos x="24" y="54"/>
                </a:cxn>
                <a:cxn ang="0">
                  <a:pos x="20" y="44"/>
                </a:cxn>
                <a:cxn ang="0">
                  <a:pos x="14" y="36"/>
                </a:cxn>
                <a:cxn ang="0">
                  <a:pos x="8" y="30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26"/>
                </a:cxn>
                <a:cxn ang="0">
                  <a:pos x="26" y="30"/>
                </a:cxn>
                <a:cxn ang="0">
                  <a:pos x="50" y="36"/>
                </a:cxn>
                <a:cxn ang="0">
                  <a:pos x="62" y="42"/>
                </a:cxn>
                <a:cxn ang="0">
                  <a:pos x="70" y="48"/>
                </a:cxn>
                <a:cxn ang="0">
                  <a:pos x="70" y="48"/>
                </a:cxn>
                <a:cxn ang="0">
                  <a:pos x="68" y="44"/>
                </a:cxn>
                <a:cxn ang="0">
                  <a:pos x="56" y="32"/>
                </a:cxn>
                <a:cxn ang="0">
                  <a:pos x="48" y="26"/>
                </a:cxn>
                <a:cxn ang="0">
                  <a:pos x="36" y="20"/>
                </a:cxn>
                <a:cxn ang="0">
                  <a:pos x="22" y="16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8"/>
                </a:cxn>
                <a:cxn ang="0">
                  <a:pos x="36" y="4"/>
                </a:cxn>
                <a:cxn ang="0">
                  <a:pos x="54" y="0"/>
                </a:cxn>
                <a:cxn ang="0">
                  <a:pos x="74" y="0"/>
                </a:cxn>
                <a:cxn ang="0">
                  <a:pos x="94" y="2"/>
                </a:cxn>
                <a:cxn ang="0">
                  <a:pos x="104" y="4"/>
                </a:cxn>
                <a:cxn ang="0">
                  <a:pos x="114" y="8"/>
                </a:cxn>
                <a:cxn ang="0">
                  <a:pos x="122" y="14"/>
                </a:cxn>
                <a:cxn ang="0">
                  <a:pos x="128" y="22"/>
                </a:cxn>
                <a:cxn ang="0">
                  <a:pos x="128" y="22"/>
                </a:cxn>
              </a:cxnLst>
              <a:rect l="0" t="0" r="r" b="b"/>
              <a:pathLst>
                <a:path w="136" h="134">
                  <a:moveTo>
                    <a:pt x="128" y="22"/>
                  </a:moveTo>
                  <a:lnTo>
                    <a:pt x="128" y="22"/>
                  </a:lnTo>
                  <a:lnTo>
                    <a:pt x="134" y="34"/>
                  </a:lnTo>
                  <a:lnTo>
                    <a:pt x="136" y="44"/>
                  </a:lnTo>
                  <a:lnTo>
                    <a:pt x="134" y="54"/>
                  </a:lnTo>
                  <a:lnTo>
                    <a:pt x="130" y="64"/>
                  </a:lnTo>
                  <a:lnTo>
                    <a:pt x="124" y="70"/>
                  </a:lnTo>
                  <a:lnTo>
                    <a:pt x="116" y="76"/>
                  </a:lnTo>
                  <a:lnTo>
                    <a:pt x="108" y="76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04" y="82"/>
                  </a:lnTo>
                  <a:lnTo>
                    <a:pt x="110" y="96"/>
                  </a:lnTo>
                  <a:lnTo>
                    <a:pt x="110" y="106"/>
                  </a:lnTo>
                  <a:lnTo>
                    <a:pt x="108" y="114"/>
                  </a:lnTo>
                  <a:lnTo>
                    <a:pt x="104" y="122"/>
                  </a:lnTo>
                  <a:lnTo>
                    <a:pt x="94" y="130"/>
                  </a:lnTo>
                  <a:lnTo>
                    <a:pt x="94" y="130"/>
                  </a:lnTo>
                  <a:lnTo>
                    <a:pt x="84" y="134"/>
                  </a:lnTo>
                  <a:lnTo>
                    <a:pt x="74" y="134"/>
                  </a:lnTo>
                  <a:lnTo>
                    <a:pt x="66" y="132"/>
                  </a:lnTo>
                  <a:lnTo>
                    <a:pt x="58" y="128"/>
                  </a:lnTo>
                  <a:lnTo>
                    <a:pt x="54" y="122"/>
                  </a:lnTo>
                  <a:lnTo>
                    <a:pt x="48" y="116"/>
                  </a:lnTo>
                  <a:lnTo>
                    <a:pt x="40" y="96"/>
                  </a:lnTo>
                  <a:lnTo>
                    <a:pt x="32" y="74"/>
                  </a:lnTo>
                  <a:lnTo>
                    <a:pt x="24" y="54"/>
                  </a:lnTo>
                  <a:lnTo>
                    <a:pt x="20" y="44"/>
                  </a:lnTo>
                  <a:lnTo>
                    <a:pt x="14" y="36"/>
                  </a:lnTo>
                  <a:lnTo>
                    <a:pt x="8" y="3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26"/>
                  </a:lnTo>
                  <a:lnTo>
                    <a:pt x="26" y="30"/>
                  </a:lnTo>
                  <a:lnTo>
                    <a:pt x="50" y="36"/>
                  </a:lnTo>
                  <a:lnTo>
                    <a:pt x="62" y="42"/>
                  </a:lnTo>
                  <a:lnTo>
                    <a:pt x="70" y="48"/>
                  </a:lnTo>
                  <a:lnTo>
                    <a:pt x="70" y="48"/>
                  </a:lnTo>
                  <a:lnTo>
                    <a:pt x="68" y="44"/>
                  </a:lnTo>
                  <a:lnTo>
                    <a:pt x="56" y="32"/>
                  </a:lnTo>
                  <a:lnTo>
                    <a:pt x="48" y="26"/>
                  </a:lnTo>
                  <a:lnTo>
                    <a:pt x="36" y="20"/>
                  </a:lnTo>
                  <a:lnTo>
                    <a:pt x="22" y="16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8"/>
                  </a:lnTo>
                  <a:lnTo>
                    <a:pt x="36" y="4"/>
                  </a:lnTo>
                  <a:lnTo>
                    <a:pt x="54" y="0"/>
                  </a:lnTo>
                  <a:lnTo>
                    <a:pt x="74" y="0"/>
                  </a:lnTo>
                  <a:lnTo>
                    <a:pt x="94" y="2"/>
                  </a:lnTo>
                  <a:lnTo>
                    <a:pt x="104" y="4"/>
                  </a:lnTo>
                  <a:lnTo>
                    <a:pt x="114" y="8"/>
                  </a:lnTo>
                  <a:lnTo>
                    <a:pt x="122" y="14"/>
                  </a:lnTo>
                  <a:lnTo>
                    <a:pt x="128" y="22"/>
                  </a:lnTo>
                  <a:lnTo>
                    <a:pt x="128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2406316" y="2089484"/>
              <a:ext cx="1042737" cy="1074821"/>
            </a:xfrm>
            <a:custGeom>
              <a:avLst/>
              <a:gdLst/>
              <a:ahLst/>
              <a:cxnLst>
                <a:cxn ang="0">
                  <a:pos x="90" y="6"/>
                </a:cxn>
                <a:cxn ang="0">
                  <a:pos x="90" y="6"/>
                </a:cxn>
                <a:cxn ang="0">
                  <a:pos x="94" y="10"/>
                </a:cxn>
                <a:cxn ang="0">
                  <a:pos x="104" y="20"/>
                </a:cxn>
                <a:cxn ang="0">
                  <a:pos x="110" y="30"/>
                </a:cxn>
                <a:cxn ang="0">
                  <a:pos x="116" y="40"/>
                </a:cxn>
                <a:cxn ang="0">
                  <a:pos x="122" y="56"/>
                </a:cxn>
                <a:cxn ang="0">
                  <a:pos x="128" y="72"/>
                </a:cxn>
                <a:cxn ang="0">
                  <a:pos x="128" y="72"/>
                </a:cxn>
                <a:cxn ang="0">
                  <a:pos x="130" y="84"/>
                </a:cxn>
                <a:cxn ang="0">
                  <a:pos x="130" y="94"/>
                </a:cxn>
                <a:cxn ang="0">
                  <a:pos x="128" y="106"/>
                </a:cxn>
                <a:cxn ang="0">
                  <a:pos x="126" y="114"/>
                </a:cxn>
                <a:cxn ang="0">
                  <a:pos x="120" y="122"/>
                </a:cxn>
                <a:cxn ang="0">
                  <a:pos x="112" y="130"/>
                </a:cxn>
                <a:cxn ang="0">
                  <a:pos x="104" y="134"/>
                </a:cxn>
                <a:cxn ang="0">
                  <a:pos x="94" y="134"/>
                </a:cxn>
                <a:cxn ang="0">
                  <a:pos x="94" y="134"/>
                </a:cxn>
                <a:cxn ang="0">
                  <a:pos x="82" y="134"/>
                </a:cxn>
                <a:cxn ang="0">
                  <a:pos x="74" y="132"/>
                </a:cxn>
                <a:cxn ang="0">
                  <a:pos x="68" y="128"/>
                </a:cxn>
                <a:cxn ang="0">
                  <a:pos x="64" y="124"/>
                </a:cxn>
                <a:cxn ang="0">
                  <a:pos x="60" y="118"/>
                </a:cxn>
                <a:cxn ang="0">
                  <a:pos x="60" y="114"/>
                </a:cxn>
                <a:cxn ang="0">
                  <a:pos x="60" y="114"/>
                </a:cxn>
                <a:cxn ang="0">
                  <a:pos x="52" y="116"/>
                </a:cxn>
                <a:cxn ang="0">
                  <a:pos x="38" y="120"/>
                </a:cxn>
                <a:cxn ang="0">
                  <a:pos x="30" y="120"/>
                </a:cxn>
                <a:cxn ang="0">
                  <a:pos x="22" y="118"/>
                </a:cxn>
                <a:cxn ang="0">
                  <a:pos x="14" y="114"/>
                </a:cxn>
                <a:cxn ang="0">
                  <a:pos x="6" y="106"/>
                </a:cxn>
                <a:cxn ang="0">
                  <a:pos x="6" y="106"/>
                </a:cxn>
                <a:cxn ang="0">
                  <a:pos x="2" y="94"/>
                </a:cxn>
                <a:cxn ang="0">
                  <a:pos x="0" y="86"/>
                </a:cxn>
                <a:cxn ang="0">
                  <a:pos x="0" y="76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2" y="54"/>
                </a:cxn>
                <a:cxn ang="0">
                  <a:pos x="24" y="42"/>
                </a:cxn>
                <a:cxn ang="0">
                  <a:pos x="54" y="22"/>
                </a:cxn>
                <a:cxn ang="0">
                  <a:pos x="66" y="12"/>
                </a:cxn>
                <a:cxn ang="0">
                  <a:pos x="70" y="6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74" y="4"/>
                </a:cxn>
                <a:cxn ang="0">
                  <a:pos x="78" y="20"/>
                </a:cxn>
                <a:cxn ang="0">
                  <a:pos x="80" y="40"/>
                </a:cxn>
                <a:cxn ang="0">
                  <a:pos x="78" y="50"/>
                </a:cxn>
                <a:cxn ang="0">
                  <a:pos x="76" y="62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2" y="48"/>
                </a:cxn>
                <a:cxn ang="0">
                  <a:pos x="88" y="32"/>
                </a:cxn>
                <a:cxn ang="0">
                  <a:pos x="90" y="20"/>
                </a:cxn>
                <a:cxn ang="0">
                  <a:pos x="90" y="6"/>
                </a:cxn>
                <a:cxn ang="0">
                  <a:pos x="90" y="6"/>
                </a:cxn>
              </a:cxnLst>
              <a:rect l="0" t="0" r="r" b="b"/>
              <a:pathLst>
                <a:path w="130" h="134">
                  <a:moveTo>
                    <a:pt x="90" y="6"/>
                  </a:moveTo>
                  <a:lnTo>
                    <a:pt x="90" y="6"/>
                  </a:lnTo>
                  <a:lnTo>
                    <a:pt x="94" y="10"/>
                  </a:lnTo>
                  <a:lnTo>
                    <a:pt x="104" y="20"/>
                  </a:lnTo>
                  <a:lnTo>
                    <a:pt x="110" y="30"/>
                  </a:lnTo>
                  <a:lnTo>
                    <a:pt x="116" y="40"/>
                  </a:lnTo>
                  <a:lnTo>
                    <a:pt x="122" y="56"/>
                  </a:lnTo>
                  <a:lnTo>
                    <a:pt x="128" y="72"/>
                  </a:lnTo>
                  <a:lnTo>
                    <a:pt x="128" y="72"/>
                  </a:lnTo>
                  <a:lnTo>
                    <a:pt x="130" y="84"/>
                  </a:lnTo>
                  <a:lnTo>
                    <a:pt x="130" y="94"/>
                  </a:lnTo>
                  <a:lnTo>
                    <a:pt x="128" y="106"/>
                  </a:lnTo>
                  <a:lnTo>
                    <a:pt x="126" y="114"/>
                  </a:lnTo>
                  <a:lnTo>
                    <a:pt x="120" y="122"/>
                  </a:lnTo>
                  <a:lnTo>
                    <a:pt x="112" y="130"/>
                  </a:lnTo>
                  <a:lnTo>
                    <a:pt x="104" y="134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82" y="134"/>
                  </a:lnTo>
                  <a:lnTo>
                    <a:pt x="74" y="132"/>
                  </a:lnTo>
                  <a:lnTo>
                    <a:pt x="68" y="128"/>
                  </a:lnTo>
                  <a:lnTo>
                    <a:pt x="64" y="124"/>
                  </a:lnTo>
                  <a:lnTo>
                    <a:pt x="60" y="118"/>
                  </a:lnTo>
                  <a:lnTo>
                    <a:pt x="60" y="114"/>
                  </a:lnTo>
                  <a:lnTo>
                    <a:pt x="60" y="114"/>
                  </a:lnTo>
                  <a:lnTo>
                    <a:pt x="52" y="116"/>
                  </a:lnTo>
                  <a:lnTo>
                    <a:pt x="38" y="120"/>
                  </a:lnTo>
                  <a:lnTo>
                    <a:pt x="30" y="120"/>
                  </a:lnTo>
                  <a:lnTo>
                    <a:pt x="22" y="118"/>
                  </a:lnTo>
                  <a:lnTo>
                    <a:pt x="14" y="114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2" y="94"/>
                  </a:lnTo>
                  <a:lnTo>
                    <a:pt x="0" y="8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6" y="62"/>
                  </a:lnTo>
                  <a:lnTo>
                    <a:pt x="12" y="54"/>
                  </a:lnTo>
                  <a:lnTo>
                    <a:pt x="24" y="42"/>
                  </a:lnTo>
                  <a:lnTo>
                    <a:pt x="54" y="22"/>
                  </a:lnTo>
                  <a:lnTo>
                    <a:pt x="66" y="12"/>
                  </a:lnTo>
                  <a:lnTo>
                    <a:pt x="70" y="6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4" y="4"/>
                  </a:lnTo>
                  <a:lnTo>
                    <a:pt x="78" y="20"/>
                  </a:lnTo>
                  <a:lnTo>
                    <a:pt x="80" y="40"/>
                  </a:lnTo>
                  <a:lnTo>
                    <a:pt x="78" y="50"/>
                  </a:lnTo>
                  <a:lnTo>
                    <a:pt x="76" y="62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2" y="48"/>
                  </a:lnTo>
                  <a:lnTo>
                    <a:pt x="88" y="32"/>
                  </a:lnTo>
                  <a:lnTo>
                    <a:pt x="90" y="20"/>
                  </a:lnTo>
                  <a:lnTo>
                    <a:pt x="90" y="6"/>
                  </a:lnTo>
                  <a:lnTo>
                    <a:pt x="9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1716505" y="1463842"/>
              <a:ext cx="1074821" cy="1122947"/>
            </a:xfrm>
            <a:custGeom>
              <a:avLst/>
              <a:gdLst/>
              <a:ahLst/>
              <a:cxnLst>
                <a:cxn ang="0">
                  <a:pos x="134" y="60"/>
                </a:cxn>
                <a:cxn ang="0">
                  <a:pos x="134" y="60"/>
                </a:cxn>
                <a:cxn ang="0">
                  <a:pos x="130" y="72"/>
                </a:cxn>
                <a:cxn ang="0">
                  <a:pos x="124" y="84"/>
                </a:cxn>
                <a:cxn ang="0">
                  <a:pos x="114" y="98"/>
                </a:cxn>
                <a:cxn ang="0">
                  <a:pos x="104" y="112"/>
                </a:cxn>
                <a:cxn ang="0">
                  <a:pos x="92" y="124"/>
                </a:cxn>
                <a:cxn ang="0">
                  <a:pos x="78" y="134"/>
                </a:cxn>
                <a:cxn ang="0">
                  <a:pos x="70" y="138"/>
                </a:cxn>
                <a:cxn ang="0">
                  <a:pos x="62" y="140"/>
                </a:cxn>
                <a:cxn ang="0">
                  <a:pos x="62" y="140"/>
                </a:cxn>
                <a:cxn ang="0">
                  <a:pos x="54" y="140"/>
                </a:cxn>
                <a:cxn ang="0">
                  <a:pos x="46" y="140"/>
                </a:cxn>
                <a:cxn ang="0">
                  <a:pos x="32" y="136"/>
                </a:cxn>
                <a:cxn ang="0">
                  <a:pos x="20" y="130"/>
                </a:cxn>
                <a:cxn ang="0">
                  <a:pos x="12" y="120"/>
                </a:cxn>
                <a:cxn ang="0">
                  <a:pos x="8" y="108"/>
                </a:cxn>
                <a:cxn ang="0">
                  <a:pos x="8" y="96"/>
                </a:cxn>
                <a:cxn ang="0">
                  <a:pos x="10" y="84"/>
                </a:cxn>
                <a:cxn ang="0">
                  <a:pos x="14" y="80"/>
                </a:cxn>
                <a:cxn ang="0">
                  <a:pos x="18" y="74"/>
                </a:cxn>
                <a:cxn ang="0">
                  <a:pos x="18" y="74"/>
                </a:cxn>
                <a:cxn ang="0">
                  <a:pos x="14" y="70"/>
                </a:cxn>
                <a:cxn ang="0">
                  <a:pos x="10" y="64"/>
                </a:cxn>
                <a:cxn ang="0">
                  <a:pos x="4" y="56"/>
                </a:cxn>
                <a:cxn ang="0">
                  <a:pos x="2" y="48"/>
                </a:cxn>
                <a:cxn ang="0">
                  <a:pos x="0" y="38"/>
                </a:cxn>
                <a:cxn ang="0">
                  <a:pos x="2" y="28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4" y="8"/>
                </a:cxn>
                <a:cxn ang="0">
                  <a:pos x="22" y="4"/>
                </a:cxn>
                <a:cxn ang="0">
                  <a:pos x="28" y="0"/>
                </a:cxn>
                <a:cxn ang="0">
                  <a:pos x="36" y="0"/>
                </a:cxn>
                <a:cxn ang="0">
                  <a:pos x="44" y="0"/>
                </a:cxn>
                <a:cxn ang="0">
                  <a:pos x="50" y="2"/>
                </a:cxn>
                <a:cxn ang="0">
                  <a:pos x="66" y="10"/>
                </a:cxn>
                <a:cxn ang="0">
                  <a:pos x="98" y="30"/>
                </a:cxn>
                <a:cxn ang="0">
                  <a:pos x="116" y="38"/>
                </a:cxn>
                <a:cxn ang="0">
                  <a:pos x="124" y="40"/>
                </a:cxn>
                <a:cxn ang="0">
                  <a:pos x="134" y="40"/>
                </a:cxn>
                <a:cxn ang="0">
                  <a:pos x="134" y="40"/>
                </a:cxn>
                <a:cxn ang="0">
                  <a:pos x="110" y="54"/>
                </a:cxn>
                <a:cxn ang="0">
                  <a:pos x="90" y="64"/>
                </a:cxn>
                <a:cxn ang="0">
                  <a:pos x="80" y="68"/>
                </a:cxn>
                <a:cxn ang="0">
                  <a:pos x="72" y="70"/>
                </a:cxn>
                <a:cxn ang="0">
                  <a:pos x="72" y="70"/>
                </a:cxn>
                <a:cxn ang="0">
                  <a:pos x="76" y="70"/>
                </a:cxn>
                <a:cxn ang="0">
                  <a:pos x="88" y="72"/>
                </a:cxn>
                <a:cxn ang="0">
                  <a:pos x="106" y="70"/>
                </a:cxn>
                <a:cxn ang="0">
                  <a:pos x="120" y="66"/>
                </a:cxn>
                <a:cxn ang="0">
                  <a:pos x="134" y="60"/>
                </a:cxn>
                <a:cxn ang="0">
                  <a:pos x="134" y="60"/>
                </a:cxn>
              </a:cxnLst>
              <a:rect l="0" t="0" r="r" b="b"/>
              <a:pathLst>
                <a:path w="134" h="140">
                  <a:moveTo>
                    <a:pt x="134" y="60"/>
                  </a:moveTo>
                  <a:lnTo>
                    <a:pt x="134" y="60"/>
                  </a:lnTo>
                  <a:lnTo>
                    <a:pt x="130" y="72"/>
                  </a:lnTo>
                  <a:lnTo>
                    <a:pt x="124" y="84"/>
                  </a:lnTo>
                  <a:lnTo>
                    <a:pt x="114" y="98"/>
                  </a:lnTo>
                  <a:lnTo>
                    <a:pt x="104" y="112"/>
                  </a:lnTo>
                  <a:lnTo>
                    <a:pt x="92" y="124"/>
                  </a:lnTo>
                  <a:lnTo>
                    <a:pt x="78" y="134"/>
                  </a:lnTo>
                  <a:lnTo>
                    <a:pt x="70" y="138"/>
                  </a:lnTo>
                  <a:lnTo>
                    <a:pt x="62" y="140"/>
                  </a:lnTo>
                  <a:lnTo>
                    <a:pt x="62" y="140"/>
                  </a:lnTo>
                  <a:lnTo>
                    <a:pt x="54" y="140"/>
                  </a:lnTo>
                  <a:lnTo>
                    <a:pt x="46" y="140"/>
                  </a:lnTo>
                  <a:lnTo>
                    <a:pt x="32" y="136"/>
                  </a:lnTo>
                  <a:lnTo>
                    <a:pt x="20" y="130"/>
                  </a:lnTo>
                  <a:lnTo>
                    <a:pt x="12" y="120"/>
                  </a:lnTo>
                  <a:lnTo>
                    <a:pt x="8" y="108"/>
                  </a:lnTo>
                  <a:lnTo>
                    <a:pt x="8" y="96"/>
                  </a:lnTo>
                  <a:lnTo>
                    <a:pt x="10" y="84"/>
                  </a:lnTo>
                  <a:lnTo>
                    <a:pt x="14" y="80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4" y="70"/>
                  </a:lnTo>
                  <a:lnTo>
                    <a:pt x="10" y="64"/>
                  </a:lnTo>
                  <a:lnTo>
                    <a:pt x="4" y="56"/>
                  </a:lnTo>
                  <a:lnTo>
                    <a:pt x="2" y="48"/>
                  </a:lnTo>
                  <a:lnTo>
                    <a:pt x="0" y="38"/>
                  </a:lnTo>
                  <a:lnTo>
                    <a:pt x="2" y="2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4" y="8"/>
                  </a:lnTo>
                  <a:lnTo>
                    <a:pt x="22" y="4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50" y="2"/>
                  </a:lnTo>
                  <a:lnTo>
                    <a:pt x="66" y="10"/>
                  </a:lnTo>
                  <a:lnTo>
                    <a:pt x="98" y="30"/>
                  </a:lnTo>
                  <a:lnTo>
                    <a:pt x="116" y="38"/>
                  </a:lnTo>
                  <a:lnTo>
                    <a:pt x="124" y="40"/>
                  </a:lnTo>
                  <a:lnTo>
                    <a:pt x="134" y="40"/>
                  </a:lnTo>
                  <a:lnTo>
                    <a:pt x="134" y="40"/>
                  </a:lnTo>
                  <a:lnTo>
                    <a:pt x="110" y="54"/>
                  </a:lnTo>
                  <a:lnTo>
                    <a:pt x="90" y="64"/>
                  </a:lnTo>
                  <a:lnTo>
                    <a:pt x="80" y="68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6" y="70"/>
                  </a:lnTo>
                  <a:lnTo>
                    <a:pt x="88" y="72"/>
                  </a:lnTo>
                  <a:lnTo>
                    <a:pt x="106" y="70"/>
                  </a:lnTo>
                  <a:lnTo>
                    <a:pt x="120" y="66"/>
                  </a:lnTo>
                  <a:lnTo>
                    <a:pt x="134" y="60"/>
                  </a:lnTo>
                  <a:lnTo>
                    <a:pt x="134" y="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2181726" y="453189"/>
              <a:ext cx="994611" cy="1106905"/>
            </a:xfrm>
            <a:custGeom>
              <a:avLst/>
              <a:gdLst/>
              <a:ahLst/>
              <a:cxnLst>
                <a:cxn ang="0">
                  <a:pos x="114" y="138"/>
                </a:cxn>
                <a:cxn ang="0">
                  <a:pos x="114" y="138"/>
                </a:cxn>
                <a:cxn ang="0">
                  <a:pos x="114" y="106"/>
                </a:cxn>
                <a:cxn ang="0">
                  <a:pos x="116" y="76"/>
                </a:cxn>
                <a:cxn ang="0">
                  <a:pos x="120" y="60"/>
                </a:cxn>
                <a:cxn ang="0">
                  <a:pos x="124" y="46"/>
                </a:cxn>
                <a:cxn ang="0">
                  <a:pos x="124" y="46"/>
                </a:cxn>
                <a:cxn ang="0">
                  <a:pos x="124" y="36"/>
                </a:cxn>
                <a:cxn ang="0">
                  <a:pos x="124" y="28"/>
                </a:cxn>
                <a:cxn ang="0">
                  <a:pos x="122" y="20"/>
                </a:cxn>
                <a:cxn ang="0">
                  <a:pos x="116" y="14"/>
                </a:cxn>
                <a:cxn ang="0">
                  <a:pos x="110" y="8"/>
                </a:cxn>
                <a:cxn ang="0">
                  <a:pos x="104" y="4"/>
                </a:cxn>
                <a:cxn ang="0">
                  <a:pos x="96" y="0"/>
                </a:cxn>
                <a:cxn ang="0">
                  <a:pos x="86" y="0"/>
                </a:cxn>
                <a:cxn ang="0">
                  <a:pos x="86" y="0"/>
                </a:cxn>
                <a:cxn ang="0">
                  <a:pos x="76" y="0"/>
                </a:cxn>
                <a:cxn ang="0">
                  <a:pos x="70" y="4"/>
                </a:cxn>
                <a:cxn ang="0">
                  <a:pos x="64" y="8"/>
                </a:cxn>
                <a:cxn ang="0">
                  <a:pos x="60" y="14"/>
                </a:cxn>
                <a:cxn ang="0">
                  <a:pos x="54" y="2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46" y="30"/>
                </a:cxn>
                <a:cxn ang="0">
                  <a:pos x="30" y="30"/>
                </a:cxn>
                <a:cxn ang="0">
                  <a:pos x="20" y="34"/>
                </a:cxn>
                <a:cxn ang="0">
                  <a:pos x="12" y="38"/>
                </a:cxn>
                <a:cxn ang="0">
                  <a:pos x="6" y="44"/>
                </a:cxn>
                <a:cxn ang="0">
                  <a:pos x="2" y="52"/>
                </a:cxn>
                <a:cxn ang="0">
                  <a:pos x="2" y="52"/>
                </a:cxn>
                <a:cxn ang="0">
                  <a:pos x="0" y="64"/>
                </a:cxn>
                <a:cxn ang="0">
                  <a:pos x="0" y="78"/>
                </a:cxn>
                <a:cxn ang="0">
                  <a:pos x="2" y="90"/>
                </a:cxn>
                <a:cxn ang="0">
                  <a:pos x="10" y="102"/>
                </a:cxn>
                <a:cxn ang="0">
                  <a:pos x="20" y="114"/>
                </a:cxn>
                <a:cxn ang="0">
                  <a:pos x="38" y="124"/>
                </a:cxn>
                <a:cxn ang="0">
                  <a:pos x="60" y="132"/>
                </a:cxn>
                <a:cxn ang="0">
                  <a:pos x="90" y="138"/>
                </a:cxn>
                <a:cxn ang="0">
                  <a:pos x="90" y="138"/>
                </a:cxn>
                <a:cxn ang="0">
                  <a:pos x="86" y="136"/>
                </a:cxn>
                <a:cxn ang="0">
                  <a:pos x="80" y="126"/>
                </a:cxn>
                <a:cxn ang="0">
                  <a:pos x="76" y="118"/>
                </a:cxn>
                <a:cxn ang="0">
                  <a:pos x="72" y="110"/>
                </a:cxn>
                <a:cxn ang="0">
                  <a:pos x="70" y="100"/>
                </a:cxn>
                <a:cxn ang="0">
                  <a:pos x="68" y="88"/>
                </a:cxn>
                <a:cxn ang="0">
                  <a:pos x="68" y="88"/>
                </a:cxn>
                <a:cxn ang="0">
                  <a:pos x="82" y="108"/>
                </a:cxn>
                <a:cxn ang="0">
                  <a:pos x="96" y="124"/>
                </a:cxn>
                <a:cxn ang="0">
                  <a:pos x="104" y="132"/>
                </a:cxn>
                <a:cxn ang="0">
                  <a:pos x="114" y="138"/>
                </a:cxn>
                <a:cxn ang="0">
                  <a:pos x="114" y="138"/>
                </a:cxn>
              </a:cxnLst>
              <a:rect l="0" t="0" r="r" b="b"/>
              <a:pathLst>
                <a:path w="124" h="138">
                  <a:moveTo>
                    <a:pt x="114" y="138"/>
                  </a:moveTo>
                  <a:lnTo>
                    <a:pt x="114" y="138"/>
                  </a:lnTo>
                  <a:lnTo>
                    <a:pt x="114" y="106"/>
                  </a:lnTo>
                  <a:lnTo>
                    <a:pt x="116" y="76"/>
                  </a:lnTo>
                  <a:lnTo>
                    <a:pt x="120" y="60"/>
                  </a:lnTo>
                  <a:lnTo>
                    <a:pt x="124" y="46"/>
                  </a:lnTo>
                  <a:lnTo>
                    <a:pt x="124" y="46"/>
                  </a:lnTo>
                  <a:lnTo>
                    <a:pt x="124" y="36"/>
                  </a:lnTo>
                  <a:lnTo>
                    <a:pt x="124" y="28"/>
                  </a:lnTo>
                  <a:lnTo>
                    <a:pt x="122" y="20"/>
                  </a:lnTo>
                  <a:lnTo>
                    <a:pt x="116" y="14"/>
                  </a:lnTo>
                  <a:lnTo>
                    <a:pt x="110" y="8"/>
                  </a:lnTo>
                  <a:lnTo>
                    <a:pt x="104" y="4"/>
                  </a:lnTo>
                  <a:lnTo>
                    <a:pt x="96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76" y="0"/>
                  </a:lnTo>
                  <a:lnTo>
                    <a:pt x="70" y="4"/>
                  </a:lnTo>
                  <a:lnTo>
                    <a:pt x="64" y="8"/>
                  </a:lnTo>
                  <a:lnTo>
                    <a:pt x="60" y="14"/>
                  </a:lnTo>
                  <a:lnTo>
                    <a:pt x="54" y="2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46" y="30"/>
                  </a:lnTo>
                  <a:lnTo>
                    <a:pt x="30" y="30"/>
                  </a:lnTo>
                  <a:lnTo>
                    <a:pt x="20" y="34"/>
                  </a:lnTo>
                  <a:lnTo>
                    <a:pt x="12" y="38"/>
                  </a:lnTo>
                  <a:lnTo>
                    <a:pt x="6" y="44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64"/>
                  </a:lnTo>
                  <a:lnTo>
                    <a:pt x="0" y="78"/>
                  </a:lnTo>
                  <a:lnTo>
                    <a:pt x="2" y="90"/>
                  </a:lnTo>
                  <a:lnTo>
                    <a:pt x="10" y="102"/>
                  </a:lnTo>
                  <a:lnTo>
                    <a:pt x="20" y="114"/>
                  </a:lnTo>
                  <a:lnTo>
                    <a:pt x="38" y="124"/>
                  </a:lnTo>
                  <a:lnTo>
                    <a:pt x="60" y="132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86" y="136"/>
                  </a:lnTo>
                  <a:lnTo>
                    <a:pt x="80" y="126"/>
                  </a:lnTo>
                  <a:lnTo>
                    <a:pt x="76" y="118"/>
                  </a:lnTo>
                  <a:lnTo>
                    <a:pt x="72" y="110"/>
                  </a:lnTo>
                  <a:lnTo>
                    <a:pt x="70" y="100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82" y="108"/>
                  </a:lnTo>
                  <a:lnTo>
                    <a:pt x="96" y="124"/>
                  </a:lnTo>
                  <a:lnTo>
                    <a:pt x="104" y="132"/>
                  </a:lnTo>
                  <a:lnTo>
                    <a:pt x="114" y="138"/>
                  </a:lnTo>
                  <a:lnTo>
                    <a:pt x="114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2887579" y="1720516"/>
              <a:ext cx="256674" cy="256674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8" y="28"/>
                </a:cxn>
                <a:cxn ang="0">
                  <a:pos x="22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0" y="32"/>
                </a:cxn>
                <a:cxn ang="0">
                  <a:pos x="6" y="28"/>
                </a:cxn>
                <a:cxn ang="0">
                  <a:pos x="2" y="22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8" y="4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2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8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0" y="32"/>
                  </a:lnTo>
                  <a:lnTo>
                    <a:pt x="6" y="28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4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77516" y="2699084"/>
              <a:ext cx="272716" cy="256674"/>
            </a:xfrm>
            <a:custGeom>
              <a:avLst/>
              <a:gdLst/>
              <a:ahLst/>
              <a:cxnLst>
                <a:cxn ang="0">
                  <a:pos x="2" y="32"/>
                </a:cxn>
                <a:cxn ang="0">
                  <a:pos x="2" y="32"/>
                </a:cxn>
                <a:cxn ang="0">
                  <a:pos x="6" y="32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26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6"/>
                </a:cxn>
                <a:cxn ang="0">
                  <a:pos x="28" y="14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2" y="1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14" y="20"/>
                </a:cxn>
                <a:cxn ang="0">
                  <a:pos x="14" y="20"/>
                </a:cxn>
                <a:cxn ang="0">
                  <a:pos x="8" y="22"/>
                </a:cxn>
                <a:cxn ang="0">
                  <a:pos x="4" y="26"/>
                </a:cxn>
                <a:cxn ang="0">
                  <a:pos x="2" y="32"/>
                </a:cxn>
                <a:cxn ang="0">
                  <a:pos x="2" y="32"/>
                </a:cxn>
              </a:cxnLst>
              <a:rect l="0" t="0" r="r" b="b"/>
              <a:pathLst>
                <a:path w="34" h="32">
                  <a:moveTo>
                    <a:pt x="2" y="32"/>
                  </a:moveTo>
                  <a:lnTo>
                    <a:pt x="2" y="32"/>
                  </a:lnTo>
                  <a:lnTo>
                    <a:pt x="6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6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6"/>
                  </a:lnTo>
                  <a:lnTo>
                    <a:pt x="28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8" y="22"/>
                  </a:lnTo>
                  <a:lnTo>
                    <a:pt x="4" y="26"/>
                  </a:lnTo>
                  <a:lnTo>
                    <a:pt x="2" y="32"/>
                  </a:lnTo>
                  <a:lnTo>
                    <a:pt x="2" y="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61474" y="2971800"/>
              <a:ext cx="272716" cy="288758"/>
            </a:xfrm>
            <a:custGeom>
              <a:avLst/>
              <a:gdLst/>
              <a:ahLst/>
              <a:cxnLst>
                <a:cxn ang="0">
                  <a:pos x="32" y="8"/>
                </a:cxn>
                <a:cxn ang="0">
                  <a:pos x="32" y="8"/>
                </a:cxn>
                <a:cxn ang="0">
                  <a:pos x="34" y="14"/>
                </a:cxn>
                <a:cxn ang="0">
                  <a:pos x="32" y="18"/>
                </a:cxn>
                <a:cxn ang="0">
                  <a:pos x="28" y="22"/>
                </a:cxn>
                <a:cxn ang="0">
                  <a:pos x="24" y="22"/>
                </a:cxn>
                <a:cxn ang="0">
                  <a:pos x="24" y="22"/>
                </a:cxn>
                <a:cxn ang="0">
                  <a:pos x="24" y="28"/>
                </a:cxn>
                <a:cxn ang="0">
                  <a:pos x="24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4" y="36"/>
                </a:cxn>
                <a:cxn ang="0">
                  <a:pos x="10" y="34"/>
                </a:cxn>
                <a:cxn ang="0">
                  <a:pos x="8" y="30"/>
                </a:cxn>
                <a:cxn ang="0">
                  <a:pos x="8" y="26"/>
                </a:cxn>
                <a:cxn ang="0">
                  <a:pos x="4" y="14"/>
                </a:cxn>
                <a:cxn ang="0">
                  <a:pos x="4" y="1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8"/>
                </a:cxn>
                <a:cxn ang="0">
                  <a:pos x="12" y="10"/>
                </a:cxn>
                <a:cxn ang="0">
                  <a:pos x="18" y="14"/>
                </a:cxn>
                <a:cxn ang="0">
                  <a:pos x="18" y="14"/>
                </a:cxn>
                <a:cxn ang="0">
                  <a:pos x="14" y="10"/>
                </a:cxn>
                <a:cxn ang="0">
                  <a:pos x="10" y="6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4" y="0"/>
                </a:cxn>
                <a:cxn ang="0">
                  <a:pos x="26" y="2"/>
                </a:cxn>
                <a:cxn ang="0">
                  <a:pos x="30" y="4"/>
                </a:cxn>
                <a:cxn ang="0">
                  <a:pos x="32" y="8"/>
                </a:cxn>
                <a:cxn ang="0">
                  <a:pos x="32" y="8"/>
                </a:cxn>
              </a:cxnLst>
              <a:rect l="0" t="0" r="r" b="b"/>
              <a:pathLst>
                <a:path w="34" h="36">
                  <a:moveTo>
                    <a:pt x="32" y="8"/>
                  </a:moveTo>
                  <a:lnTo>
                    <a:pt x="32" y="8"/>
                  </a:lnTo>
                  <a:lnTo>
                    <a:pt x="34" y="14"/>
                  </a:lnTo>
                  <a:lnTo>
                    <a:pt x="32" y="18"/>
                  </a:lnTo>
                  <a:lnTo>
                    <a:pt x="28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4" y="36"/>
                  </a:lnTo>
                  <a:lnTo>
                    <a:pt x="10" y="34"/>
                  </a:lnTo>
                  <a:lnTo>
                    <a:pt x="8" y="30"/>
                  </a:lnTo>
                  <a:lnTo>
                    <a:pt x="8" y="26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0" y="6"/>
                  </a:lnTo>
                  <a:lnTo>
                    <a:pt x="0" y="6"/>
                  </a:lnTo>
                  <a:lnTo>
                    <a:pt x="6" y="8"/>
                  </a:lnTo>
                  <a:lnTo>
                    <a:pt x="12" y="10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4" y="10"/>
                  </a:lnTo>
                  <a:lnTo>
                    <a:pt x="1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4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2" y="8"/>
                  </a:lnTo>
                  <a:lnTo>
                    <a:pt x="3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320842" y="3035968"/>
              <a:ext cx="272716" cy="272716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30" y="6"/>
                </a:cxn>
                <a:cxn ang="0">
                  <a:pos x="32" y="12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4" y="26"/>
                </a:cxn>
                <a:cxn ang="0">
                  <a:pos x="32" y="30"/>
                </a:cxn>
                <a:cxn ang="0">
                  <a:pos x="28" y="34"/>
                </a:cxn>
                <a:cxn ang="0">
                  <a:pos x="22" y="34"/>
                </a:cxn>
                <a:cxn ang="0">
                  <a:pos x="22" y="34"/>
                </a:cxn>
                <a:cxn ang="0">
                  <a:pos x="18" y="34"/>
                </a:cxn>
                <a:cxn ang="0">
                  <a:pos x="16" y="32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8" y="30"/>
                </a:cxn>
                <a:cxn ang="0">
                  <a:pos x="4" y="28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20"/>
                </a:cxn>
                <a:cxn ang="0">
                  <a:pos x="2" y="16"/>
                </a:cxn>
                <a:cxn ang="0">
                  <a:pos x="4" y="12"/>
                </a:cxn>
                <a:cxn ang="0">
                  <a:pos x="8" y="10"/>
                </a:cxn>
                <a:cxn ang="0">
                  <a:pos x="18" y="4"/>
                </a:cxn>
                <a:cxn ang="0">
                  <a:pos x="20" y="2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4" y="4"/>
                </a:cxn>
                <a:cxn ang="0">
                  <a:pos x="22" y="10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4" y="12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34">
                  <a:moveTo>
                    <a:pt x="26" y="2"/>
                  </a:moveTo>
                  <a:lnTo>
                    <a:pt x="26" y="2"/>
                  </a:lnTo>
                  <a:lnTo>
                    <a:pt x="30" y="6"/>
                  </a:lnTo>
                  <a:lnTo>
                    <a:pt x="32" y="12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4" y="26"/>
                  </a:lnTo>
                  <a:lnTo>
                    <a:pt x="32" y="30"/>
                  </a:lnTo>
                  <a:lnTo>
                    <a:pt x="28" y="34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18" y="34"/>
                  </a:lnTo>
                  <a:lnTo>
                    <a:pt x="16" y="32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8" y="30"/>
                  </a:lnTo>
                  <a:lnTo>
                    <a:pt x="4" y="28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0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8" y="10"/>
                  </a:lnTo>
                  <a:lnTo>
                    <a:pt x="18" y="4"/>
                  </a:lnTo>
                  <a:lnTo>
                    <a:pt x="2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4"/>
                  </a:lnTo>
                  <a:lnTo>
                    <a:pt x="22" y="1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4" y="12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192505" y="2843463"/>
              <a:ext cx="272716" cy="304800"/>
            </a:xfrm>
            <a:custGeom>
              <a:avLst/>
              <a:gdLst/>
              <a:ahLst/>
              <a:cxnLst>
                <a:cxn ang="0">
                  <a:pos x="34" y="18"/>
                </a:cxn>
                <a:cxn ang="0">
                  <a:pos x="34" y="18"/>
                </a:cxn>
                <a:cxn ang="0">
                  <a:pos x="26" y="28"/>
                </a:cxn>
                <a:cxn ang="0">
                  <a:pos x="20" y="34"/>
                </a:cxn>
                <a:cxn ang="0">
                  <a:pos x="16" y="36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36"/>
                </a:cxn>
                <a:cxn ang="0">
                  <a:pos x="4" y="36"/>
                </a:cxn>
                <a:cxn ang="0">
                  <a:pos x="0" y="30"/>
                </a:cxn>
                <a:cxn ang="0">
                  <a:pos x="0" y="24"/>
                </a:cxn>
                <a:cxn ang="0">
                  <a:pos x="0" y="22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2"/>
                </a:cxn>
                <a:cxn ang="0">
                  <a:pos x="18" y="4"/>
                </a:cxn>
                <a:cxn ang="0">
                  <a:pos x="26" y="10"/>
                </a:cxn>
                <a:cxn ang="0">
                  <a:pos x="30" y="12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28" y="16"/>
                </a:cxn>
                <a:cxn ang="0">
                  <a:pos x="22" y="18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20" y="20"/>
                </a:cxn>
                <a:cxn ang="0">
                  <a:pos x="26" y="20"/>
                </a:cxn>
                <a:cxn ang="0">
                  <a:pos x="34" y="18"/>
                </a:cxn>
                <a:cxn ang="0">
                  <a:pos x="34" y="18"/>
                </a:cxn>
              </a:cxnLst>
              <a:rect l="0" t="0" r="r" b="b"/>
              <a:pathLst>
                <a:path w="34" h="38">
                  <a:moveTo>
                    <a:pt x="34" y="18"/>
                  </a:moveTo>
                  <a:lnTo>
                    <a:pt x="34" y="18"/>
                  </a:lnTo>
                  <a:lnTo>
                    <a:pt x="26" y="28"/>
                  </a:lnTo>
                  <a:lnTo>
                    <a:pt x="20" y="34"/>
                  </a:lnTo>
                  <a:lnTo>
                    <a:pt x="16" y="36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26" y="10"/>
                  </a:lnTo>
                  <a:lnTo>
                    <a:pt x="30" y="12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28" y="16"/>
                  </a:lnTo>
                  <a:lnTo>
                    <a:pt x="22" y="18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6" y="20"/>
                  </a:lnTo>
                  <a:lnTo>
                    <a:pt x="34" y="18"/>
                  </a:lnTo>
                  <a:lnTo>
                    <a:pt x="34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336884" y="2602832"/>
              <a:ext cx="272716" cy="288758"/>
            </a:xfrm>
            <a:custGeom>
              <a:avLst/>
              <a:gdLst/>
              <a:ahLst/>
              <a:cxnLst>
                <a:cxn ang="0">
                  <a:pos x="26" y="36"/>
                </a:cxn>
                <a:cxn ang="0">
                  <a:pos x="26" y="36"/>
                </a:cxn>
                <a:cxn ang="0">
                  <a:pos x="28" y="28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34" y="8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0" y="8"/>
                </a:cxn>
                <a:cxn ang="0">
                  <a:pos x="6" y="8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8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8" y="32"/>
                </a:cxn>
                <a:cxn ang="0">
                  <a:pos x="18" y="28"/>
                </a:cxn>
                <a:cxn ang="0">
                  <a:pos x="18" y="22"/>
                </a:cxn>
                <a:cxn ang="0">
                  <a:pos x="18" y="22"/>
                </a:cxn>
                <a:cxn ang="0">
                  <a:pos x="20" y="28"/>
                </a:cxn>
                <a:cxn ang="0">
                  <a:pos x="24" y="32"/>
                </a:cxn>
                <a:cxn ang="0">
                  <a:pos x="26" y="36"/>
                </a:cxn>
                <a:cxn ang="0">
                  <a:pos x="26" y="36"/>
                </a:cxn>
              </a:cxnLst>
              <a:rect l="0" t="0" r="r" b="b"/>
              <a:pathLst>
                <a:path w="34" h="36">
                  <a:moveTo>
                    <a:pt x="26" y="36"/>
                  </a:moveTo>
                  <a:lnTo>
                    <a:pt x="26" y="36"/>
                  </a:lnTo>
                  <a:lnTo>
                    <a:pt x="28" y="28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4" y="8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0" y="8"/>
                  </a:lnTo>
                  <a:lnTo>
                    <a:pt x="6" y="8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2" y="26"/>
                  </a:lnTo>
                  <a:lnTo>
                    <a:pt x="8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0" y="28"/>
                  </a:lnTo>
                  <a:lnTo>
                    <a:pt x="24" y="32"/>
                  </a:lnTo>
                  <a:lnTo>
                    <a:pt x="26" y="36"/>
                  </a:lnTo>
                  <a:lnTo>
                    <a:pt x="26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81263" y="2939716"/>
              <a:ext cx="64168" cy="6416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2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2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4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732421" y="-1295400"/>
              <a:ext cx="609600" cy="673768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60" y="6"/>
                </a:cxn>
                <a:cxn ang="0">
                  <a:pos x="52" y="2"/>
                </a:cxn>
                <a:cxn ang="0">
                  <a:pos x="42" y="0"/>
                </a:cxn>
                <a:cxn ang="0">
                  <a:pos x="32" y="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26" y="8"/>
                </a:cxn>
                <a:cxn ang="0">
                  <a:pos x="30" y="12"/>
                </a:cxn>
                <a:cxn ang="0">
                  <a:pos x="30" y="16"/>
                </a:cxn>
                <a:cxn ang="0">
                  <a:pos x="28" y="18"/>
                </a:cxn>
                <a:cxn ang="0">
                  <a:pos x="28" y="18"/>
                </a:cxn>
                <a:cxn ang="0">
                  <a:pos x="26" y="20"/>
                </a:cxn>
                <a:cxn ang="0">
                  <a:pos x="22" y="18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8" y="24"/>
                </a:cxn>
                <a:cxn ang="0">
                  <a:pos x="18" y="24"/>
                </a:cxn>
                <a:cxn ang="0">
                  <a:pos x="18" y="28"/>
                </a:cxn>
                <a:cxn ang="0">
                  <a:pos x="16" y="32"/>
                </a:cxn>
                <a:cxn ang="0">
                  <a:pos x="14" y="34"/>
                </a:cxn>
                <a:cxn ang="0">
                  <a:pos x="12" y="32"/>
                </a:cxn>
                <a:cxn ang="0">
                  <a:pos x="8" y="30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60"/>
                </a:cxn>
                <a:cxn ang="0">
                  <a:pos x="8" y="68"/>
                </a:cxn>
                <a:cxn ang="0">
                  <a:pos x="18" y="78"/>
                </a:cxn>
                <a:cxn ang="0">
                  <a:pos x="32" y="84"/>
                </a:cxn>
                <a:cxn ang="0">
                  <a:pos x="32" y="84"/>
                </a:cxn>
                <a:cxn ang="0">
                  <a:pos x="42" y="84"/>
                </a:cxn>
                <a:cxn ang="0">
                  <a:pos x="44" y="84"/>
                </a:cxn>
                <a:cxn ang="0">
                  <a:pos x="46" y="82"/>
                </a:cxn>
                <a:cxn ang="0">
                  <a:pos x="46" y="74"/>
                </a:cxn>
                <a:cxn ang="0">
                  <a:pos x="44" y="66"/>
                </a:cxn>
                <a:cxn ang="0">
                  <a:pos x="44" y="66"/>
                </a:cxn>
                <a:cxn ang="0">
                  <a:pos x="40" y="58"/>
                </a:cxn>
                <a:cxn ang="0">
                  <a:pos x="40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4" y="46"/>
                </a:cxn>
                <a:cxn ang="0">
                  <a:pos x="62" y="50"/>
                </a:cxn>
                <a:cxn ang="0">
                  <a:pos x="70" y="52"/>
                </a:cxn>
                <a:cxn ang="0">
                  <a:pos x="72" y="52"/>
                </a:cxn>
                <a:cxn ang="0">
                  <a:pos x="74" y="48"/>
                </a:cxn>
                <a:cxn ang="0">
                  <a:pos x="74" y="48"/>
                </a:cxn>
                <a:cxn ang="0">
                  <a:pos x="76" y="38"/>
                </a:cxn>
                <a:cxn ang="0">
                  <a:pos x="76" y="28"/>
                </a:cxn>
                <a:cxn ang="0">
                  <a:pos x="74" y="22"/>
                </a:cxn>
                <a:cxn ang="0">
                  <a:pos x="70" y="16"/>
                </a:cxn>
                <a:cxn ang="0">
                  <a:pos x="66" y="10"/>
                </a:cxn>
                <a:cxn ang="0">
                  <a:pos x="60" y="6"/>
                </a:cxn>
                <a:cxn ang="0">
                  <a:pos x="60" y="6"/>
                </a:cxn>
              </a:cxnLst>
              <a:rect l="0" t="0" r="r" b="b"/>
              <a:pathLst>
                <a:path w="76" h="84">
                  <a:moveTo>
                    <a:pt x="60" y="6"/>
                  </a:moveTo>
                  <a:lnTo>
                    <a:pt x="60" y="6"/>
                  </a:lnTo>
                  <a:lnTo>
                    <a:pt x="52" y="2"/>
                  </a:lnTo>
                  <a:lnTo>
                    <a:pt x="42" y="0"/>
                  </a:lnTo>
                  <a:lnTo>
                    <a:pt x="32" y="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26" y="8"/>
                  </a:lnTo>
                  <a:lnTo>
                    <a:pt x="30" y="12"/>
                  </a:lnTo>
                  <a:lnTo>
                    <a:pt x="30" y="16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6" y="20"/>
                  </a:lnTo>
                  <a:lnTo>
                    <a:pt x="22" y="18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8"/>
                  </a:lnTo>
                  <a:lnTo>
                    <a:pt x="16" y="32"/>
                  </a:lnTo>
                  <a:lnTo>
                    <a:pt x="14" y="34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60"/>
                  </a:lnTo>
                  <a:lnTo>
                    <a:pt x="8" y="68"/>
                  </a:lnTo>
                  <a:lnTo>
                    <a:pt x="18" y="78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42" y="84"/>
                  </a:lnTo>
                  <a:lnTo>
                    <a:pt x="44" y="84"/>
                  </a:lnTo>
                  <a:lnTo>
                    <a:pt x="46" y="82"/>
                  </a:lnTo>
                  <a:lnTo>
                    <a:pt x="46" y="74"/>
                  </a:lnTo>
                  <a:lnTo>
                    <a:pt x="44" y="66"/>
                  </a:lnTo>
                  <a:lnTo>
                    <a:pt x="44" y="66"/>
                  </a:lnTo>
                  <a:lnTo>
                    <a:pt x="40" y="58"/>
                  </a:lnTo>
                  <a:lnTo>
                    <a:pt x="40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4" y="46"/>
                  </a:lnTo>
                  <a:lnTo>
                    <a:pt x="62" y="50"/>
                  </a:lnTo>
                  <a:lnTo>
                    <a:pt x="70" y="52"/>
                  </a:lnTo>
                  <a:lnTo>
                    <a:pt x="72" y="52"/>
                  </a:lnTo>
                  <a:lnTo>
                    <a:pt x="74" y="48"/>
                  </a:lnTo>
                  <a:lnTo>
                    <a:pt x="74" y="48"/>
                  </a:lnTo>
                  <a:lnTo>
                    <a:pt x="76" y="38"/>
                  </a:lnTo>
                  <a:lnTo>
                    <a:pt x="76" y="28"/>
                  </a:lnTo>
                  <a:lnTo>
                    <a:pt x="74" y="22"/>
                  </a:lnTo>
                  <a:lnTo>
                    <a:pt x="70" y="16"/>
                  </a:lnTo>
                  <a:lnTo>
                    <a:pt x="66" y="10"/>
                  </a:lnTo>
                  <a:lnTo>
                    <a:pt x="60" y="6"/>
                  </a:lnTo>
                  <a:lnTo>
                    <a:pt x="6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010526" y="-1263316"/>
              <a:ext cx="641684" cy="641684"/>
            </a:xfrm>
            <a:custGeom>
              <a:avLst/>
              <a:gdLst/>
              <a:ahLst/>
              <a:cxnLst>
                <a:cxn ang="0">
                  <a:pos x="64" y="30"/>
                </a:cxn>
                <a:cxn ang="0">
                  <a:pos x="64" y="30"/>
                </a:cxn>
                <a:cxn ang="0">
                  <a:pos x="64" y="26"/>
                </a:cxn>
                <a:cxn ang="0">
                  <a:pos x="64" y="22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60" y="18"/>
                </a:cxn>
                <a:cxn ang="0">
                  <a:pos x="60" y="18"/>
                </a:cxn>
                <a:cxn ang="0">
                  <a:pos x="56" y="18"/>
                </a:cxn>
                <a:cxn ang="0">
                  <a:pos x="52" y="18"/>
                </a:cxn>
                <a:cxn ang="0">
                  <a:pos x="52" y="16"/>
                </a:cxn>
                <a:cxn ang="0">
                  <a:pos x="52" y="1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28" y="4"/>
                </a:cxn>
                <a:cxn ang="0">
                  <a:pos x="18" y="10"/>
                </a:cxn>
                <a:cxn ang="0">
                  <a:pos x="10" y="20"/>
                </a:cxn>
                <a:cxn ang="0">
                  <a:pos x="2" y="36"/>
                </a:cxn>
                <a:cxn ang="0">
                  <a:pos x="2" y="3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2"/>
                </a:cxn>
                <a:cxn ang="0">
                  <a:pos x="8" y="50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4" y="44"/>
                </a:cxn>
                <a:cxn ang="0">
                  <a:pos x="32" y="44"/>
                </a:cxn>
                <a:cxn ang="0">
                  <a:pos x="36" y="46"/>
                </a:cxn>
                <a:cxn ang="0">
                  <a:pos x="38" y="48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6" y="58"/>
                </a:cxn>
                <a:cxn ang="0">
                  <a:pos x="30" y="68"/>
                </a:cxn>
                <a:cxn ang="0">
                  <a:pos x="26" y="76"/>
                </a:cxn>
                <a:cxn ang="0">
                  <a:pos x="28" y="78"/>
                </a:cxn>
                <a:cxn ang="0">
                  <a:pos x="30" y="80"/>
                </a:cxn>
                <a:cxn ang="0">
                  <a:pos x="30" y="80"/>
                </a:cxn>
                <a:cxn ang="0">
                  <a:pos x="38" y="80"/>
                </a:cxn>
                <a:cxn ang="0">
                  <a:pos x="50" y="80"/>
                </a:cxn>
                <a:cxn ang="0">
                  <a:pos x="54" y="78"/>
                </a:cxn>
                <a:cxn ang="0">
                  <a:pos x="60" y="74"/>
                </a:cxn>
                <a:cxn ang="0">
                  <a:pos x="66" y="70"/>
                </a:cxn>
                <a:cxn ang="0">
                  <a:pos x="70" y="62"/>
                </a:cxn>
                <a:cxn ang="0">
                  <a:pos x="70" y="62"/>
                </a:cxn>
                <a:cxn ang="0">
                  <a:pos x="76" y="54"/>
                </a:cxn>
                <a:cxn ang="0">
                  <a:pos x="78" y="44"/>
                </a:cxn>
                <a:cxn ang="0">
                  <a:pos x="80" y="32"/>
                </a:cxn>
                <a:cxn ang="0">
                  <a:pos x="78" y="18"/>
                </a:cxn>
                <a:cxn ang="0">
                  <a:pos x="78" y="18"/>
                </a:cxn>
                <a:cxn ang="0">
                  <a:pos x="74" y="26"/>
                </a:cxn>
                <a:cxn ang="0">
                  <a:pos x="68" y="30"/>
                </a:cxn>
                <a:cxn ang="0">
                  <a:pos x="66" y="30"/>
                </a:cxn>
                <a:cxn ang="0">
                  <a:pos x="64" y="30"/>
                </a:cxn>
                <a:cxn ang="0">
                  <a:pos x="64" y="30"/>
                </a:cxn>
              </a:cxnLst>
              <a:rect l="0" t="0" r="r" b="b"/>
              <a:pathLst>
                <a:path w="80" h="80">
                  <a:moveTo>
                    <a:pt x="64" y="30"/>
                  </a:moveTo>
                  <a:lnTo>
                    <a:pt x="64" y="30"/>
                  </a:lnTo>
                  <a:lnTo>
                    <a:pt x="64" y="26"/>
                  </a:lnTo>
                  <a:lnTo>
                    <a:pt x="64" y="22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56" y="18"/>
                  </a:lnTo>
                  <a:lnTo>
                    <a:pt x="52" y="18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28" y="4"/>
                  </a:lnTo>
                  <a:lnTo>
                    <a:pt x="18" y="10"/>
                  </a:lnTo>
                  <a:lnTo>
                    <a:pt x="10" y="20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4" y="44"/>
                  </a:lnTo>
                  <a:lnTo>
                    <a:pt x="32" y="44"/>
                  </a:lnTo>
                  <a:lnTo>
                    <a:pt x="36" y="46"/>
                  </a:lnTo>
                  <a:lnTo>
                    <a:pt x="38" y="48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6" y="58"/>
                  </a:lnTo>
                  <a:lnTo>
                    <a:pt x="30" y="68"/>
                  </a:lnTo>
                  <a:lnTo>
                    <a:pt x="26" y="76"/>
                  </a:lnTo>
                  <a:lnTo>
                    <a:pt x="28" y="78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8" y="80"/>
                  </a:lnTo>
                  <a:lnTo>
                    <a:pt x="50" y="80"/>
                  </a:lnTo>
                  <a:lnTo>
                    <a:pt x="54" y="78"/>
                  </a:lnTo>
                  <a:lnTo>
                    <a:pt x="60" y="74"/>
                  </a:lnTo>
                  <a:lnTo>
                    <a:pt x="66" y="70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76" y="54"/>
                  </a:lnTo>
                  <a:lnTo>
                    <a:pt x="78" y="44"/>
                  </a:lnTo>
                  <a:lnTo>
                    <a:pt x="80" y="32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4" y="26"/>
                  </a:lnTo>
                  <a:lnTo>
                    <a:pt x="68" y="30"/>
                  </a:lnTo>
                  <a:lnTo>
                    <a:pt x="66" y="30"/>
                  </a:lnTo>
                  <a:lnTo>
                    <a:pt x="64" y="30"/>
                  </a:lnTo>
                  <a:lnTo>
                    <a:pt x="6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604084" y="-1295400"/>
              <a:ext cx="144379" cy="64168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8" y="8"/>
                </a:cxn>
                <a:cxn ang="0">
                  <a:pos x="12" y="6"/>
                </a:cxn>
                <a:cxn ang="0">
                  <a:pos x="14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8" h="8">
                  <a:moveTo>
                    <a:pt x="4" y="6"/>
                  </a:moveTo>
                  <a:lnTo>
                    <a:pt x="4" y="6"/>
                  </a:lnTo>
                  <a:lnTo>
                    <a:pt x="8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5406189" y="4592053"/>
              <a:ext cx="497305" cy="481263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48" y="6"/>
                </a:cxn>
                <a:cxn ang="0">
                  <a:pos x="44" y="2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2"/>
                </a:cxn>
                <a:cxn ang="0">
                  <a:pos x="8" y="8"/>
                </a:cxn>
                <a:cxn ang="0">
                  <a:pos x="2" y="18"/>
                </a:cxn>
                <a:cxn ang="0">
                  <a:pos x="2" y="18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6" y="30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24" y="30"/>
                </a:cxn>
                <a:cxn ang="0">
                  <a:pos x="28" y="32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26" y="42"/>
                </a:cxn>
                <a:cxn ang="0">
                  <a:pos x="20" y="46"/>
                </a:cxn>
                <a:cxn ang="0">
                  <a:pos x="18" y="52"/>
                </a:cxn>
                <a:cxn ang="0">
                  <a:pos x="18" y="54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8" y="58"/>
                </a:cxn>
                <a:cxn ang="0">
                  <a:pos x="36" y="60"/>
                </a:cxn>
                <a:cxn ang="0">
                  <a:pos x="44" y="58"/>
                </a:cxn>
                <a:cxn ang="0">
                  <a:pos x="48" y="56"/>
                </a:cxn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60" y="40"/>
                </a:cxn>
                <a:cxn ang="0">
                  <a:pos x="62" y="32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58" y="26"/>
                </a:cxn>
                <a:cxn ang="0">
                  <a:pos x="54" y="28"/>
                </a:cxn>
                <a:cxn ang="0">
                  <a:pos x="50" y="26"/>
                </a:cxn>
                <a:cxn ang="0">
                  <a:pos x="50" y="26"/>
                </a:cxn>
                <a:cxn ang="0">
                  <a:pos x="50" y="24"/>
                </a:cxn>
                <a:cxn ang="0">
                  <a:pos x="50" y="20"/>
                </a:cxn>
                <a:cxn ang="0">
                  <a:pos x="58" y="14"/>
                </a:cxn>
                <a:cxn ang="0">
                  <a:pos x="58" y="14"/>
                </a:cxn>
                <a:cxn ang="0">
                  <a:pos x="48" y="16"/>
                </a:cxn>
                <a:cxn ang="0">
                  <a:pos x="48" y="16"/>
                </a:cxn>
                <a:cxn ang="0">
                  <a:pos x="44" y="16"/>
                </a:cxn>
                <a:cxn ang="0">
                  <a:pos x="42" y="14"/>
                </a:cxn>
                <a:cxn ang="0">
                  <a:pos x="40" y="14"/>
                </a:cxn>
                <a:cxn ang="0">
                  <a:pos x="42" y="10"/>
                </a:cxn>
                <a:cxn ang="0">
                  <a:pos x="48" y="6"/>
                </a:cxn>
                <a:cxn ang="0">
                  <a:pos x="48" y="6"/>
                </a:cxn>
              </a:cxnLst>
              <a:rect l="0" t="0" r="r" b="b"/>
              <a:pathLst>
                <a:path w="62" h="60">
                  <a:moveTo>
                    <a:pt x="48" y="6"/>
                  </a:moveTo>
                  <a:lnTo>
                    <a:pt x="48" y="6"/>
                  </a:lnTo>
                  <a:lnTo>
                    <a:pt x="44" y="2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6" y="30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24" y="30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6" y="42"/>
                  </a:lnTo>
                  <a:lnTo>
                    <a:pt x="20" y="46"/>
                  </a:lnTo>
                  <a:lnTo>
                    <a:pt x="18" y="52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8" y="58"/>
                  </a:lnTo>
                  <a:lnTo>
                    <a:pt x="36" y="60"/>
                  </a:lnTo>
                  <a:lnTo>
                    <a:pt x="44" y="58"/>
                  </a:lnTo>
                  <a:lnTo>
                    <a:pt x="48" y="56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6" y="46"/>
                  </a:lnTo>
                  <a:lnTo>
                    <a:pt x="60" y="40"/>
                  </a:lnTo>
                  <a:lnTo>
                    <a:pt x="62" y="3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8" y="26"/>
                  </a:lnTo>
                  <a:lnTo>
                    <a:pt x="54" y="28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4"/>
                  </a:lnTo>
                  <a:lnTo>
                    <a:pt x="50" y="20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0" y="14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4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5470358" y="4046621"/>
              <a:ext cx="465221" cy="513347"/>
            </a:xfrm>
            <a:custGeom>
              <a:avLst/>
              <a:gdLst/>
              <a:ahLst/>
              <a:cxnLst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58" y="42"/>
                </a:cxn>
                <a:cxn ang="0">
                  <a:pos x="58" y="34"/>
                </a:cxn>
                <a:cxn ang="0">
                  <a:pos x="56" y="28"/>
                </a:cxn>
                <a:cxn ang="0">
                  <a:pos x="54" y="20"/>
                </a:cxn>
                <a:cxn ang="0">
                  <a:pos x="46" y="12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28" y="0"/>
                </a:cxn>
                <a:cxn ang="0">
                  <a:pos x="26" y="2"/>
                </a:cxn>
                <a:cxn ang="0">
                  <a:pos x="26" y="2"/>
                </a:cxn>
                <a:cxn ang="0">
                  <a:pos x="26" y="8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8" y="26"/>
                </a:cxn>
                <a:cxn ang="0">
                  <a:pos x="26" y="30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6" y="26"/>
                </a:cxn>
                <a:cxn ang="0">
                  <a:pos x="10" y="22"/>
                </a:cxn>
                <a:cxn ang="0">
                  <a:pos x="6" y="18"/>
                </a:cxn>
                <a:cxn ang="0">
                  <a:pos x="4" y="18"/>
                </a:cxn>
                <a:cxn ang="0">
                  <a:pos x="2" y="20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6"/>
                </a:cxn>
                <a:cxn ang="0">
                  <a:pos x="2" y="4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4" y="58"/>
                </a:cxn>
                <a:cxn ang="0">
                  <a:pos x="22" y="60"/>
                </a:cxn>
                <a:cxn ang="0">
                  <a:pos x="30" y="64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36" y="60"/>
                </a:cxn>
                <a:cxn ang="0">
                  <a:pos x="32" y="56"/>
                </a:cxn>
                <a:cxn ang="0">
                  <a:pos x="34" y="52"/>
                </a:cxn>
                <a:cxn ang="0">
                  <a:pos x="34" y="52"/>
                </a:cxn>
                <a:cxn ang="0">
                  <a:pos x="36" y="52"/>
                </a:cxn>
                <a:cxn ang="0">
                  <a:pos x="40" y="52"/>
                </a:cxn>
                <a:cxn ang="0">
                  <a:pos x="48" y="60"/>
                </a:cxn>
                <a:cxn ang="0">
                  <a:pos x="48" y="60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4"/>
                </a:cxn>
                <a:cxn ang="0">
                  <a:pos x="54" y="52"/>
                </a:cxn>
                <a:cxn ang="0">
                  <a:pos x="54" y="52"/>
                </a:cxn>
              </a:cxnLst>
              <a:rect l="0" t="0" r="r" b="b"/>
              <a:pathLst>
                <a:path w="58" h="64">
                  <a:moveTo>
                    <a:pt x="54" y="52"/>
                  </a:moveTo>
                  <a:lnTo>
                    <a:pt x="54" y="52"/>
                  </a:lnTo>
                  <a:lnTo>
                    <a:pt x="56" y="46"/>
                  </a:lnTo>
                  <a:lnTo>
                    <a:pt x="58" y="42"/>
                  </a:lnTo>
                  <a:lnTo>
                    <a:pt x="58" y="34"/>
                  </a:lnTo>
                  <a:lnTo>
                    <a:pt x="56" y="28"/>
                  </a:lnTo>
                  <a:lnTo>
                    <a:pt x="54" y="20"/>
                  </a:lnTo>
                  <a:lnTo>
                    <a:pt x="46" y="12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28" y="0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8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8" y="26"/>
                  </a:lnTo>
                  <a:lnTo>
                    <a:pt x="26" y="30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6" y="26"/>
                  </a:lnTo>
                  <a:lnTo>
                    <a:pt x="10" y="22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2" y="4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4" y="58"/>
                  </a:lnTo>
                  <a:lnTo>
                    <a:pt x="22" y="60"/>
                  </a:lnTo>
                  <a:lnTo>
                    <a:pt x="3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36" y="60"/>
                  </a:lnTo>
                  <a:lnTo>
                    <a:pt x="32" y="56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4"/>
                  </a:lnTo>
                  <a:lnTo>
                    <a:pt x="54" y="52"/>
                  </a:lnTo>
                  <a:lnTo>
                    <a:pt x="54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5983705" y="4191000"/>
              <a:ext cx="497305" cy="481263"/>
            </a:xfrm>
            <a:custGeom>
              <a:avLst/>
              <a:gdLst/>
              <a:ahLst/>
              <a:cxnLst>
                <a:cxn ang="0">
                  <a:pos x="12" y="54"/>
                </a:cxn>
                <a:cxn ang="0">
                  <a:pos x="12" y="54"/>
                </a:cxn>
                <a:cxn ang="0">
                  <a:pos x="18" y="56"/>
                </a:cxn>
                <a:cxn ang="0">
                  <a:pos x="30" y="60"/>
                </a:cxn>
                <a:cxn ang="0">
                  <a:pos x="36" y="60"/>
                </a:cxn>
                <a:cxn ang="0">
                  <a:pos x="44" y="56"/>
                </a:cxn>
                <a:cxn ang="0">
                  <a:pos x="52" y="52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62" y="34"/>
                </a:cxn>
                <a:cxn ang="0">
                  <a:pos x="62" y="32"/>
                </a:cxn>
                <a:cxn ang="0">
                  <a:pos x="60" y="30"/>
                </a:cxn>
                <a:cxn ang="0">
                  <a:pos x="56" y="30"/>
                </a:cxn>
                <a:cxn ang="0">
                  <a:pos x="50" y="30"/>
                </a:cxn>
                <a:cxn ang="0">
                  <a:pos x="50" y="30"/>
                </a:cxn>
                <a:cxn ang="0">
                  <a:pos x="38" y="30"/>
                </a:cxn>
                <a:cxn ang="0">
                  <a:pos x="34" y="28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6" y="18"/>
                </a:cxn>
                <a:cxn ang="0">
                  <a:pos x="40" y="14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6" y="14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4" y="34"/>
                </a:cxn>
                <a:cxn ang="0">
                  <a:pos x="8" y="32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2" y="36"/>
                </a:cxn>
                <a:cxn ang="0">
                  <a:pos x="10" y="40"/>
                </a:cxn>
                <a:cxn ang="0">
                  <a:pos x="4" y="46"/>
                </a:cxn>
                <a:cxn ang="0">
                  <a:pos x="4" y="46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18" y="42"/>
                </a:cxn>
                <a:cxn ang="0">
                  <a:pos x="20" y="44"/>
                </a:cxn>
                <a:cxn ang="0">
                  <a:pos x="20" y="46"/>
                </a:cxn>
                <a:cxn ang="0">
                  <a:pos x="20" y="48"/>
                </a:cxn>
                <a:cxn ang="0">
                  <a:pos x="12" y="54"/>
                </a:cxn>
                <a:cxn ang="0">
                  <a:pos x="12" y="54"/>
                </a:cxn>
              </a:cxnLst>
              <a:rect l="0" t="0" r="r" b="b"/>
              <a:pathLst>
                <a:path w="62" h="60">
                  <a:moveTo>
                    <a:pt x="12" y="54"/>
                  </a:moveTo>
                  <a:lnTo>
                    <a:pt x="12" y="54"/>
                  </a:lnTo>
                  <a:lnTo>
                    <a:pt x="18" y="56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4" y="56"/>
                  </a:lnTo>
                  <a:lnTo>
                    <a:pt x="52" y="52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62" y="34"/>
                  </a:lnTo>
                  <a:lnTo>
                    <a:pt x="62" y="32"/>
                  </a:lnTo>
                  <a:lnTo>
                    <a:pt x="60" y="30"/>
                  </a:lnTo>
                  <a:lnTo>
                    <a:pt x="56" y="30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38" y="30"/>
                  </a:lnTo>
                  <a:lnTo>
                    <a:pt x="34" y="28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6" y="18"/>
                  </a:lnTo>
                  <a:lnTo>
                    <a:pt x="40" y="14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4" y="34"/>
                  </a:lnTo>
                  <a:lnTo>
                    <a:pt x="8" y="32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6"/>
                  </a:lnTo>
                  <a:lnTo>
                    <a:pt x="10" y="40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8" y="42"/>
                  </a:lnTo>
                  <a:lnTo>
                    <a:pt x="20" y="44"/>
                  </a:lnTo>
                  <a:lnTo>
                    <a:pt x="20" y="46"/>
                  </a:lnTo>
                  <a:lnTo>
                    <a:pt x="20" y="48"/>
                  </a:lnTo>
                  <a:lnTo>
                    <a:pt x="12" y="54"/>
                  </a:lnTo>
                  <a:lnTo>
                    <a:pt x="12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5951621" y="4704347"/>
              <a:ext cx="465221" cy="513347"/>
            </a:xfrm>
            <a:custGeom>
              <a:avLst/>
              <a:gdLst/>
              <a:ahLst/>
              <a:cxnLst>
                <a:cxn ang="0">
                  <a:pos x="4" y="12"/>
                </a:cxn>
                <a:cxn ang="0">
                  <a:pos x="4" y="12"/>
                </a:cxn>
                <a:cxn ang="0">
                  <a:pos x="2" y="18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0" y="36"/>
                </a:cxn>
                <a:cxn ang="0">
                  <a:pos x="4" y="44"/>
                </a:cxn>
                <a:cxn ang="0">
                  <a:pos x="10" y="52"/>
                </a:cxn>
                <a:cxn ang="0">
                  <a:pos x="20" y="60"/>
                </a:cxn>
                <a:cxn ang="0">
                  <a:pos x="20" y="60"/>
                </a:cxn>
                <a:cxn ang="0">
                  <a:pos x="28" y="64"/>
                </a:cxn>
                <a:cxn ang="0">
                  <a:pos x="30" y="64"/>
                </a:cxn>
                <a:cxn ang="0">
                  <a:pos x="32" y="62"/>
                </a:cxn>
                <a:cxn ang="0">
                  <a:pos x="32" y="5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30" y="38"/>
                </a:cxn>
                <a:cxn ang="0">
                  <a:pos x="32" y="36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40" y="38"/>
                </a:cxn>
                <a:cxn ang="0">
                  <a:pos x="46" y="42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56" y="44"/>
                </a:cxn>
                <a:cxn ang="0">
                  <a:pos x="56" y="44"/>
                </a:cxn>
                <a:cxn ang="0">
                  <a:pos x="58" y="38"/>
                </a:cxn>
                <a:cxn ang="0">
                  <a:pos x="58" y="30"/>
                </a:cxn>
                <a:cxn ang="0">
                  <a:pos x="56" y="20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2" y="6"/>
                </a:cxn>
                <a:cxn ang="0">
                  <a:pos x="36" y="4"/>
                </a:cxn>
                <a:cxn ang="0">
                  <a:pos x="28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2" y="6"/>
                </a:cxn>
                <a:cxn ang="0">
                  <a:pos x="24" y="10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14"/>
                </a:cxn>
                <a:cxn ang="0">
                  <a:pos x="18" y="1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4" y="14"/>
                </a:cxn>
                <a:cxn ang="0">
                  <a:pos x="14" y="14"/>
                </a:cxn>
                <a:cxn ang="0">
                  <a:pos x="14" y="18"/>
                </a:cxn>
                <a:cxn ang="0">
                  <a:pos x="14" y="20"/>
                </a:cxn>
                <a:cxn ang="0">
                  <a:pos x="10" y="20"/>
                </a:cxn>
                <a:cxn ang="0">
                  <a:pos x="4" y="12"/>
                </a:cxn>
                <a:cxn ang="0">
                  <a:pos x="4" y="12"/>
                </a:cxn>
              </a:cxnLst>
              <a:rect l="0" t="0" r="r" b="b"/>
              <a:pathLst>
                <a:path w="58" h="64">
                  <a:moveTo>
                    <a:pt x="4" y="12"/>
                  </a:moveTo>
                  <a:lnTo>
                    <a:pt x="4" y="12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4" y="44"/>
                  </a:lnTo>
                  <a:lnTo>
                    <a:pt x="10" y="5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2" y="62"/>
                  </a:lnTo>
                  <a:lnTo>
                    <a:pt x="32" y="5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40" y="38"/>
                  </a:lnTo>
                  <a:lnTo>
                    <a:pt x="46" y="42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8" y="38"/>
                  </a:lnTo>
                  <a:lnTo>
                    <a:pt x="58" y="30"/>
                  </a:lnTo>
                  <a:lnTo>
                    <a:pt x="56" y="2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2" y="6"/>
                  </a:lnTo>
                  <a:lnTo>
                    <a:pt x="36" y="4"/>
                  </a:lnTo>
                  <a:lnTo>
                    <a:pt x="28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6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8" y="1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8"/>
                  </a:lnTo>
                  <a:lnTo>
                    <a:pt x="14" y="20"/>
                  </a:lnTo>
                  <a:lnTo>
                    <a:pt x="10" y="20"/>
                  </a:lnTo>
                  <a:lnTo>
                    <a:pt x="4" y="12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5887453" y="4576011"/>
              <a:ext cx="112295" cy="112295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6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8" y="1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14" h="14">
                  <a:moveTo>
                    <a:pt x="2" y="2"/>
                  </a:moveTo>
                  <a:lnTo>
                    <a:pt x="2" y="2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1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8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7748337" y="5442284"/>
              <a:ext cx="465221" cy="513347"/>
            </a:xfrm>
            <a:custGeom>
              <a:avLst/>
              <a:gdLst/>
              <a:ahLst/>
              <a:cxnLst>
                <a:cxn ang="0">
                  <a:pos x="30" y="64"/>
                </a:cxn>
                <a:cxn ang="0">
                  <a:pos x="30" y="64"/>
                </a:cxn>
                <a:cxn ang="0">
                  <a:pos x="36" y="62"/>
                </a:cxn>
                <a:cxn ang="0">
                  <a:pos x="42" y="60"/>
                </a:cxn>
                <a:cxn ang="0">
                  <a:pos x="48" y="56"/>
                </a:cxn>
                <a:cxn ang="0">
                  <a:pos x="52" y="50"/>
                </a:cxn>
                <a:cxn ang="0">
                  <a:pos x="56" y="42"/>
                </a:cxn>
                <a:cxn ang="0">
                  <a:pos x="58" y="32"/>
                </a:cxn>
                <a:cxn ang="0">
                  <a:pos x="58" y="18"/>
                </a:cxn>
                <a:cxn ang="0">
                  <a:pos x="58" y="18"/>
                </a:cxn>
                <a:cxn ang="0">
                  <a:pos x="54" y="10"/>
                </a:cxn>
                <a:cxn ang="0">
                  <a:pos x="54" y="8"/>
                </a:cxn>
                <a:cxn ang="0">
                  <a:pos x="52" y="8"/>
                </a:cxn>
                <a:cxn ang="0">
                  <a:pos x="48" y="12"/>
                </a:cxn>
                <a:cxn ang="0">
                  <a:pos x="44" y="16"/>
                </a:cxn>
                <a:cxn ang="0">
                  <a:pos x="44" y="16"/>
                </a:cxn>
                <a:cxn ang="0">
                  <a:pos x="38" y="22"/>
                </a:cxn>
                <a:cxn ang="0">
                  <a:pos x="34" y="26"/>
                </a:cxn>
                <a:cxn ang="0">
                  <a:pos x="30" y="26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16"/>
                </a:cxn>
                <a:cxn ang="0">
                  <a:pos x="26" y="8"/>
                </a:cxn>
                <a:cxn ang="0">
                  <a:pos x="24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2"/>
                </a:cxn>
                <a:cxn ang="0">
                  <a:pos x="8" y="8"/>
                </a:cxn>
                <a:cxn ang="0">
                  <a:pos x="2" y="16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2" y="42"/>
                </a:cxn>
                <a:cxn ang="0">
                  <a:pos x="6" y="52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2" y="54"/>
                </a:cxn>
                <a:cxn ang="0">
                  <a:pos x="14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8"/>
                </a:cxn>
                <a:cxn ang="0">
                  <a:pos x="20" y="52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8" y="50"/>
                </a:cxn>
                <a:cxn ang="0">
                  <a:pos x="30" y="50"/>
                </a:cxn>
                <a:cxn ang="0">
                  <a:pos x="32" y="52"/>
                </a:cxn>
                <a:cxn ang="0">
                  <a:pos x="32" y="54"/>
                </a:cxn>
                <a:cxn ang="0">
                  <a:pos x="30" y="64"/>
                </a:cxn>
                <a:cxn ang="0">
                  <a:pos x="30" y="64"/>
                </a:cxn>
              </a:cxnLst>
              <a:rect l="0" t="0" r="r" b="b"/>
              <a:pathLst>
                <a:path w="58" h="64">
                  <a:moveTo>
                    <a:pt x="30" y="64"/>
                  </a:moveTo>
                  <a:lnTo>
                    <a:pt x="30" y="64"/>
                  </a:lnTo>
                  <a:lnTo>
                    <a:pt x="36" y="62"/>
                  </a:lnTo>
                  <a:lnTo>
                    <a:pt x="42" y="60"/>
                  </a:lnTo>
                  <a:lnTo>
                    <a:pt x="48" y="56"/>
                  </a:lnTo>
                  <a:lnTo>
                    <a:pt x="52" y="50"/>
                  </a:lnTo>
                  <a:lnTo>
                    <a:pt x="56" y="42"/>
                  </a:lnTo>
                  <a:lnTo>
                    <a:pt x="58" y="32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2" y="8"/>
                  </a:lnTo>
                  <a:lnTo>
                    <a:pt x="48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38" y="22"/>
                  </a:lnTo>
                  <a:lnTo>
                    <a:pt x="34" y="26"/>
                  </a:lnTo>
                  <a:lnTo>
                    <a:pt x="30" y="26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16"/>
                  </a:lnTo>
                  <a:lnTo>
                    <a:pt x="26" y="8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6" y="52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4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8"/>
                  </a:lnTo>
                  <a:lnTo>
                    <a:pt x="20" y="52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8" y="50"/>
                  </a:lnTo>
                  <a:lnTo>
                    <a:pt x="30" y="50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0" y="64"/>
                  </a:lnTo>
                  <a:lnTo>
                    <a:pt x="3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8021053" y="5907505"/>
              <a:ext cx="465221" cy="513347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2" y="40"/>
                </a:cxn>
                <a:cxn ang="0">
                  <a:pos x="4" y="46"/>
                </a:cxn>
                <a:cxn ang="0">
                  <a:pos x="8" y="52"/>
                </a:cxn>
                <a:cxn ang="0">
                  <a:pos x="14" y="58"/>
                </a:cxn>
                <a:cxn ang="0">
                  <a:pos x="22" y="62"/>
                </a:cxn>
                <a:cxn ang="0">
                  <a:pos x="30" y="64"/>
                </a:cxn>
                <a:cxn ang="0">
                  <a:pos x="42" y="62"/>
                </a:cxn>
                <a:cxn ang="0">
                  <a:pos x="42" y="62"/>
                </a:cxn>
                <a:cxn ang="0">
                  <a:pos x="50" y="58"/>
                </a:cxn>
                <a:cxn ang="0">
                  <a:pos x="52" y="56"/>
                </a:cxn>
                <a:cxn ang="0">
                  <a:pos x="52" y="54"/>
                </a:cxn>
                <a:cxn ang="0">
                  <a:pos x="48" y="50"/>
                </a:cxn>
                <a:cxn ang="0">
                  <a:pos x="44" y="46"/>
                </a:cxn>
                <a:cxn ang="0">
                  <a:pos x="44" y="46"/>
                </a:cxn>
                <a:cxn ang="0">
                  <a:pos x="36" y="36"/>
                </a:cxn>
                <a:cxn ang="0">
                  <a:pos x="34" y="32"/>
                </a:cxn>
                <a:cxn ang="0">
                  <a:pos x="38" y="28"/>
                </a:cxn>
                <a:cxn ang="0">
                  <a:pos x="38" y="28"/>
                </a:cxn>
                <a:cxn ang="0">
                  <a:pos x="44" y="28"/>
                </a:cxn>
                <a:cxn ang="0">
                  <a:pos x="50" y="28"/>
                </a:cxn>
                <a:cxn ang="0">
                  <a:pos x="56" y="26"/>
                </a:cxn>
                <a:cxn ang="0">
                  <a:pos x="58" y="24"/>
                </a:cxn>
                <a:cxn ang="0">
                  <a:pos x="58" y="22"/>
                </a:cxn>
                <a:cxn ang="0">
                  <a:pos x="58" y="22"/>
                </a:cxn>
                <a:cxn ang="0">
                  <a:pos x="54" y="14"/>
                </a:cxn>
                <a:cxn ang="0">
                  <a:pos x="50" y="8"/>
                </a:cxn>
                <a:cxn ang="0">
                  <a:pos x="42" y="2"/>
                </a:cxn>
                <a:cxn ang="0">
                  <a:pos x="3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6"/>
                </a:cxn>
                <a:cxn ang="0">
                  <a:pos x="4" y="14"/>
                </a:cxn>
                <a:cxn ang="0">
                  <a:pos x="4" y="14"/>
                </a:cxn>
                <a:cxn ang="0">
                  <a:pos x="10" y="14"/>
                </a:cxn>
                <a:cxn ang="0">
                  <a:pos x="14" y="16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4" y="22"/>
                </a:cxn>
                <a:cxn ang="0">
                  <a:pos x="10" y="2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2" y="30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0" y="36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58" h="64">
                  <a:moveTo>
                    <a:pt x="0" y="34"/>
                  </a:move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2"/>
                  </a:lnTo>
                  <a:lnTo>
                    <a:pt x="14" y="58"/>
                  </a:lnTo>
                  <a:lnTo>
                    <a:pt x="22" y="62"/>
                  </a:lnTo>
                  <a:lnTo>
                    <a:pt x="30" y="64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50" y="58"/>
                  </a:lnTo>
                  <a:lnTo>
                    <a:pt x="52" y="56"/>
                  </a:lnTo>
                  <a:lnTo>
                    <a:pt x="52" y="54"/>
                  </a:lnTo>
                  <a:lnTo>
                    <a:pt x="48" y="50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36" y="36"/>
                  </a:lnTo>
                  <a:lnTo>
                    <a:pt x="34" y="32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44" y="28"/>
                  </a:lnTo>
                  <a:lnTo>
                    <a:pt x="50" y="28"/>
                  </a:lnTo>
                  <a:lnTo>
                    <a:pt x="56" y="26"/>
                  </a:lnTo>
                  <a:lnTo>
                    <a:pt x="58" y="24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4" y="14"/>
                  </a:lnTo>
                  <a:lnTo>
                    <a:pt x="50" y="8"/>
                  </a:lnTo>
                  <a:lnTo>
                    <a:pt x="42" y="2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6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4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4" y="22"/>
                  </a:lnTo>
                  <a:lnTo>
                    <a:pt x="1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7571874" y="6180221"/>
              <a:ext cx="465221" cy="51334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2" y="8"/>
                </a:cxn>
                <a:cxn ang="0">
                  <a:pos x="6" y="14"/>
                </a:cxn>
                <a:cxn ang="0">
                  <a:pos x="2" y="22"/>
                </a:cxn>
                <a:cxn ang="0">
                  <a:pos x="0" y="32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12" y="52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2"/>
                </a:cxn>
                <a:cxn ang="0">
                  <a:pos x="24" y="38"/>
                </a:cxn>
                <a:cxn ang="0">
                  <a:pos x="28" y="38"/>
                </a:cxn>
                <a:cxn ang="0">
                  <a:pos x="32" y="42"/>
                </a:cxn>
                <a:cxn ang="0">
                  <a:pos x="32" y="42"/>
                </a:cxn>
                <a:cxn ang="0">
                  <a:pos x="32" y="48"/>
                </a:cxn>
                <a:cxn ang="0">
                  <a:pos x="32" y="56"/>
                </a:cxn>
                <a:cxn ang="0">
                  <a:pos x="34" y="62"/>
                </a:cxn>
                <a:cxn ang="0">
                  <a:pos x="34" y="6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4" y="62"/>
                </a:cxn>
                <a:cxn ang="0">
                  <a:pos x="50" y="56"/>
                </a:cxn>
                <a:cxn ang="0">
                  <a:pos x="56" y="4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58" y="30"/>
                </a:cxn>
                <a:cxn ang="0">
                  <a:pos x="56" y="22"/>
                </a:cxn>
                <a:cxn ang="0">
                  <a:pos x="52" y="12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46" y="10"/>
                </a:cxn>
                <a:cxn ang="0">
                  <a:pos x="44" y="16"/>
                </a:cxn>
                <a:cxn ang="0">
                  <a:pos x="42" y="16"/>
                </a:cxn>
                <a:cxn ang="0">
                  <a:pos x="42" y="18"/>
                </a:cxn>
                <a:cxn ang="0">
                  <a:pos x="42" y="18"/>
                </a:cxn>
                <a:cxn ang="0">
                  <a:pos x="38" y="16"/>
                </a:cxn>
                <a:cxn ang="0">
                  <a:pos x="38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0" y="14"/>
                </a:cxn>
                <a:cxn ang="0">
                  <a:pos x="28" y="14"/>
                </a:cxn>
                <a:cxn ang="0">
                  <a:pos x="26" y="12"/>
                </a:cxn>
                <a:cxn ang="0">
                  <a:pos x="26" y="10"/>
                </a:cxn>
                <a:cxn ang="0">
                  <a:pos x="28" y="0"/>
                </a:cxn>
                <a:cxn ang="0">
                  <a:pos x="28" y="0"/>
                </a:cxn>
              </a:cxnLst>
              <a:rect l="0" t="0" r="r" b="b"/>
              <a:pathLst>
                <a:path w="58" h="64">
                  <a:moveTo>
                    <a:pt x="28" y="0"/>
                  </a:moveTo>
                  <a:lnTo>
                    <a:pt x="28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2" y="8"/>
                  </a:lnTo>
                  <a:lnTo>
                    <a:pt x="6" y="14"/>
                  </a:lnTo>
                  <a:lnTo>
                    <a:pt x="2" y="22"/>
                  </a:lnTo>
                  <a:lnTo>
                    <a:pt x="0" y="32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2" y="52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2"/>
                  </a:lnTo>
                  <a:lnTo>
                    <a:pt x="24" y="38"/>
                  </a:lnTo>
                  <a:lnTo>
                    <a:pt x="28" y="38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8"/>
                  </a:lnTo>
                  <a:lnTo>
                    <a:pt x="32" y="56"/>
                  </a:lnTo>
                  <a:lnTo>
                    <a:pt x="34" y="62"/>
                  </a:lnTo>
                  <a:lnTo>
                    <a:pt x="34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4" y="62"/>
                  </a:lnTo>
                  <a:lnTo>
                    <a:pt x="50" y="56"/>
                  </a:lnTo>
                  <a:lnTo>
                    <a:pt x="56" y="4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58" y="30"/>
                  </a:lnTo>
                  <a:lnTo>
                    <a:pt x="56" y="22"/>
                  </a:lnTo>
                  <a:lnTo>
                    <a:pt x="52" y="12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10"/>
                  </a:lnTo>
                  <a:lnTo>
                    <a:pt x="44" y="16"/>
                  </a:lnTo>
                  <a:lnTo>
                    <a:pt x="42" y="16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8" y="16"/>
                  </a:lnTo>
                  <a:lnTo>
                    <a:pt x="38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0" y="14"/>
                  </a:lnTo>
                  <a:lnTo>
                    <a:pt x="28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7299158" y="5715000"/>
              <a:ext cx="465221" cy="513347"/>
            </a:xfrm>
            <a:custGeom>
              <a:avLst/>
              <a:gdLst/>
              <a:ahLst/>
              <a:cxnLst>
                <a:cxn ang="0">
                  <a:pos x="58" y="30"/>
                </a:cxn>
                <a:cxn ang="0">
                  <a:pos x="58" y="30"/>
                </a:cxn>
                <a:cxn ang="0">
                  <a:pos x="56" y="24"/>
                </a:cxn>
                <a:cxn ang="0">
                  <a:pos x="54" y="18"/>
                </a:cxn>
                <a:cxn ang="0">
                  <a:pos x="50" y="12"/>
                </a:cxn>
                <a:cxn ang="0">
                  <a:pos x="44" y="6"/>
                </a:cxn>
                <a:cxn ang="0">
                  <a:pos x="38" y="2"/>
                </a:cxn>
                <a:cxn ang="0">
                  <a:pos x="28" y="0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8" y="4"/>
                </a:cxn>
                <a:cxn ang="0">
                  <a:pos x="8" y="6"/>
                </a:cxn>
                <a:cxn ang="0">
                  <a:pos x="6" y="8"/>
                </a:cxn>
                <a:cxn ang="0">
                  <a:pos x="10" y="12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22" y="26"/>
                </a:cxn>
                <a:cxn ang="0">
                  <a:pos x="24" y="30"/>
                </a:cxn>
                <a:cxn ang="0">
                  <a:pos x="20" y="34"/>
                </a:cxn>
                <a:cxn ang="0">
                  <a:pos x="20" y="34"/>
                </a:cxn>
                <a:cxn ang="0">
                  <a:pos x="14" y="36"/>
                </a:cxn>
                <a:cxn ang="0">
                  <a:pos x="8" y="36"/>
                </a:cxn>
                <a:cxn ang="0">
                  <a:pos x="2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4" y="48"/>
                </a:cxn>
                <a:cxn ang="0">
                  <a:pos x="8" y="56"/>
                </a:cxn>
                <a:cxn ang="0">
                  <a:pos x="16" y="62"/>
                </a:cxn>
                <a:cxn ang="0">
                  <a:pos x="20" y="6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32" y="64"/>
                </a:cxn>
                <a:cxn ang="0">
                  <a:pos x="40" y="60"/>
                </a:cxn>
                <a:cxn ang="0">
                  <a:pos x="48" y="56"/>
                </a:cxn>
                <a:cxn ang="0">
                  <a:pos x="54" y="50"/>
                </a:cxn>
                <a:cxn ang="0">
                  <a:pos x="54" y="50"/>
                </a:cxn>
                <a:cxn ang="0">
                  <a:pos x="48" y="50"/>
                </a:cxn>
                <a:cxn ang="0">
                  <a:pos x="44" y="48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42"/>
                </a:cxn>
                <a:cxn ang="0">
                  <a:pos x="48" y="40"/>
                </a:cxn>
                <a:cxn ang="0">
                  <a:pos x="58" y="40"/>
                </a:cxn>
                <a:cxn ang="0">
                  <a:pos x="58" y="40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6" y="32"/>
                </a:cxn>
                <a:cxn ang="0">
                  <a:pos x="46" y="30"/>
                </a:cxn>
                <a:cxn ang="0">
                  <a:pos x="46" y="28"/>
                </a:cxn>
                <a:cxn ang="0">
                  <a:pos x="48" y="28"/>
                </a:cxn>
                <a:cxn ang="0">
                  <a:pos x="58" y="30"/>
                </a:cxn>
                <a:cxn ang="0">
                  <a:pos x="58" y="30"/>
                </a:cxn>
              </a:cxnLst>
              <a:rect l="0" t="0" r="r" b="b"/>
              <a:pathLst>
                <a:path w="58" h="64">
                  <a:moveTo>
                    <a:pt x="58" y="30"/>
                  </a:moveTo>
                  <a:lnTo>
                    <a:pt x="58" y="30"/>
                  </a:lnTo>
                  <a:lnTo>
                    <a:pt x="56" y="24"/>
                  </a:lnTo>
                  <a:lnTo>
                    <a:pt x="54" y="18"/>
                  </a:lnTo>
                  <a:lnTo>
                    <a:pt x="50" y="12"/>
                  </a:lnTo>
                  <a:lnTo>
                    <a:pt x="44" y="6"/>
                  </a:lnTo>
                  <a:lnTo>
                    <a:pt x="38" y="2"/>
                  </a:lnTo>
                  <a:lnTo>
                    <a:pt x="28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10" y="12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22" y="26"/>
                  </a:lnTo>
                  <a:lnTo>
                    <a:pt x="24" y="30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4" y="36"/>
                  </a:lnTo>
                  <a:lnTo>
                    <a:pt x="8" y="36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4" y="48"/>
                  </a:lnTo>
                  <a:lnTo>
                    <a:pt x="8" y="56"/>
                  </a:lnTo>
                  <a:lnTo>
                    <a:pt x="16" y="62"/>
                  </a:lnTo>
                  <a:lnTo>
                    <a:pt x="20" y="6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32" y="64"/>
                  </a:lnTo>
                  <a:lnTo>
                    <a:pt x="40" y="60"/>
                  </a:lnTo>
                  <a:lnTo>
                    <a:pt x="48" y="56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48" y="50"/>
                  </a:lnTo>
                  <a:lnTo>
                    <a:pt x="44" y="48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42"/>
                  </a:lnTo>
                  <a:lnTo>
                    <a:pt x="48" y="40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6" y="32"/>
                  </a:lnTo>
                  <a:lnTo>
                    <a:pt x="46" y="30"/>
                  </a:lnTo>
                  <a:lnTo>
                    <a:pt x="46" y="28"/>
                  </a:lnTo>
                  <a:lnTo>
                    <a:pt x="48" y="28"/>
                  </a:lnTo>
                  <a:lnTo>
                    <a:pt x="58" y="30"/>
                  </a:lnTo>
                  <a:lnTo>
                    <a:pt x="58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7828547" y="6003758"/>
              <a:ext cx="112295" cy="128337"/>
            </a:xfrm>
            <a:custGeom>
              <a:avLst/>
              <a:gdLst/>
              <a:ahLst/>
              <a:cxnLst>
                <a:cxn ang="0">
                  <a:pos x="14" y="8"/>
                </a:cxn>
                <a:cxn ang="0">
                  <a:pos x="14" y="8"/>
                </a:cxn>
                <a:cxn ang="0">
                  <a:pos x="12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4" y="1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4" y="8"/>
                </a:cxn>
                <a:cxn ang="0">
                  <a:pos x="14" y="8"/>
                </a:cxn>
              </a:cxnLst>
              <a:rect l="0" t="0" r="r" b="b"/>
              <a:pathLst>
                <a:path w="14" h="16">
                  <a:moveTo>
                    <a:pt x="14" y="8"/>
                  </a:moveTo>
                  <a:lnTo>
                    <a:pt x="14" y="8"/>
                  </a:lnTo>
                  <a:lnTo>
                    <a:pt x="12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8"/>
                  </a:lnTo>
                  <a:lnTo>
                    <a:pt x="1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1844842" y="3164305"/>
              <a:ext cx="689811" cy="609600"/>
            </a:xfrm>
            <a:custGeom>
              <a:avLst/>
              <a:gdLst/>
              <a:ahLst/>
              <a:cxnLst>
                <a:cxn ang="0">
                  <a:pos x="46" y="76"/>
                </a:cxn>
                <a:cxn ang="0">
                  <a:pos x="46" y="76"/>
                </a:cxn>
                <a:cxn ang="0">
                  <a:pos x="54" y="74"/>
                </a:cxn>
                <a:cxn ang="0">
                  <a:pos x="62" y="72"/>
                </a:cxn>
                <a:cxn ang="0">
                  <a:pos x="70" y="66"/>
                </a:cxn>
                <a:cxn ang="0">
                  <a:pos x="78" y="60"/>
                </a:cxn>
                <a:cxn ang="0">
                  <a:pos x="84" y="50"/>
                </a:cxn>
                <a:cxn ang="0">
                  <a:pos x="86" y="38"/>
                </a:cxn>
                <a:cxn ang="0">
                  <a:pos x="86" y="30"/>
                </a:cxn>
                <a:cxn ang="0">
                  <a:pos x="84" y="22"/>
                </a:cxn>
                <a:cxn ang="0">
                  <a:pos x="84" y="22"/>
                </a:cxn>
                <a:cxn ang="0">
                  <a:pos x="80" y="12"/>
                </a:cxn>
                <a:cxn ang="0">
                  <a:pos x="78" y="10"/>
                </a:cxn>
                <a:cxn ang="0">
                  <a:pos x="76" y="10"/>
                </a:cxn>
                <a:cxn ang="0">
                  <a:pos x="70" y="14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6" y="26"/>
                </a:cxn>
                <a:cxn ang="0">
                  <a:pos x="50" y="30"/>
                </a:cxn>
                <a:cxn ang="0">
                  <a:pos x="44" y="30"/>
                </a:cxn>
                <a:cxn ang="0">
                  <a:pos x="42" y="30"/>
                </a:cxn>
                <a:cxn ang="0">
                  <a:pos x="40" y="26"/>
                </a:cxn>
                <a:cxn ang="0">
                  <a:pos x="40" y="26"/>
                </a:cxn>
                <a:cxn ang="0">
                  <a:pos x="38" y="20"/>
                </a:cxn>
                <a:cxn ang="0">
                  <a:pos x="38" y="10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2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18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42"/>
                </a:cxn>
                <a:cxn ang="0">
                  <a:pos x="4" y="50"/>
                </a:cxn>
                <a:cxn ang="0">
                  <a:pos x="10" y="60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20" y="62"/>
                </a:cxn>
                <a:cxn ang="0">
                  <a:pos x="22" y="58"/>
                </a:cxn>
                <a:cxn ang="0">
                  <a:pos x="24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30" y="58"/>
                </a:cxn>
                <a:cxn ang="0">
                  <a:pos x="30" y="62"/>
                </a:cxn>
                <a:cxn ang="0">
                  <a:pos x="30" y="76"/>
                </a:cxn>
                <a:cxn ang="0">
                  <a:pos x="30" y="76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42" y="60"/>
                </a:cxn>
                <a:cxn ang="0">
                  <a:pos x="46" y="60"/>
                </a:cxn>
                <a:cxn ang="0">
                  <a:pos x="48" y="60"/>
                </a:cxn>
                <a:cxn ang="0">
                  <a:pos x="48" y="64"/>
                </a:cxn>
                <a:cxn ang="0">
                  <a:pos x="48" y="68"/>
                </a:cxn>
                <a:cxn ang="0">
                  <a:pos x="46" y="76"/>
                </a:cxn>
                <a:cxn ang="0">
                  <a:pos x="46" y="76"/>
                </a:cxn>
              </a:cxnLst>
              <a:rect l="0" t="0" r="r" b="b"/>
              <a:pathLst>
                <a:path w="86" h="76">
                  <a:moveTo>
                    <a:pt x="46" y="76"/>
                  </a:moveTo>
                  <a:lnTo>
                    <a:pt x="46" y="76"/>
                  </a:lnTo>
                  <a:lnTo>
                    <a:pt x="54" y="74"/>
                  </a:lnTo>
                  <a:lnTo>
                    <a:pt x="62" y="72"/>
                  </a:lnTo>
                  <a:lnTo>
                    <a:pt x="70" y="66"/>
                  </a:lnTo>
                  <a:lnTo>
                    <a:pt x="78" y="60"/>
                  </a:lnTo>
                  <a:lnTo>
                    <a:pt x="84" y="50"/>
                  </a:lnTo>
                  <a:lnTo>
                    <a:pt x="86" y="38"/>
                  </a:lnTo>
                  <a:lnTo>
                    <a:pt x="86" y="30"/>
                  </a:lnTo>
                  <a:lnTo>
                    <a:pt x="84" y="22"/>
                  </a:lnTo>
                  <a:lnTo>
                    <a:pt x="84" y="22"/>
                  </a:lnTo>
                  <a:lnTo>
                    <a:pt x="80" y="12"/>
                  </a:lnTo>
                  <a:lnTo>
                    <a:pt x="78" y="10"/>
                  </a:lnTo>
                  <a:lnTo>
                    <a:pt x="76" y="10"/>
                  </a:lnTo>
                  <a:lnTo>
                    <a:pt x="70" y="14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6" y="26"/>
                  </a:lnTo>
                  <a:lnTo>
                    <a:pt x="50" y="30"/>
                  </a:lnTo>
                  <a:lnTo>
                    <a:pt x="44" y="30"/>
                  </a:lnTo>
                  <a:lnTo>
                    <a:pt x="42" y="30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38" y="20"/>
                  </a:lnTo>
                  <a:lnTo>
                    <a:pt x="38" y="10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2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18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42"/>
                  </a:lnTo>
                  <a:lnTo>
                    <a:pt x="4" y="50"/>
                  </a:lnTo>
                  <a:lnTo>
                    <a:pt x="10" y="6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20" y="62"/>
                  </a:lnTo>
                  <a:lnTo>
                    <a:pt x="22" y="58"/>
                  </a:lnTo>
                  <a:lnTo>
                    <a:pt x="24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30" y="58"/>
                  </a:lnTo>
                  <a:lnTo>
                    <a:pt x="30" y="62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42" y="60"/>
                  </a:lnTo>
                  <a:lnTo>
                    <a:pt x="46" y="60"/>
                  </a:lnTo>
                  <a:lnTo>
                    <a:pt x="48" y="60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46" y="76"/>
                  </a:lnTo>
                  <a:lnTo>
                    <a:pt x="46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2261937" y="3709737"/>
              <a:ext cx="657726" cy="59355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0" y="40"/>
                </a:cxn>
                <a:cxn ang="0">
                  <a:pos x="2" y="48"/>
                </a:cxn>
                <a:cxn ang="0">
                  <a:pos x="6" y="54"/>
                </a:cxn>
                <a:cxn ang="0">
                  <a:pos x="10" y="62"/>
                </a:cxn>
                <a:cxn ang="0">
                  <a:pos x="18" y="68"/>
                </a:cxn>
                <a:cxn ang="0">
                  <a:pos x="30" y="72"/>
                </a:cxn>
                <a:cxn ang="0">
                  <a:pos x="42" y="74"/>
                </a:cxn>
                <a:cxn ang="0">
                  <a:pos x="60" y="74"/>
                </a:cxn>
                <a:cxn ang="0">
                  <a:pos x="60" y="74"/>
                </a:cxn>
                <a:cxn ang="0">
                  <a:pos x="70" y="70"/>
                </a:cxn>
                <a:cxn ang="0">
                  <a:pos x="72" y="68"/>
                </a:cxn>
                <a:cxn ang="0">
                  <a:pos x="72" y="66"/>
                </a:cxn>
                <a:cxn ang="0">
                  <a:pos x="68" y="60"/>
                </a:cxn>
                <a:cxn ang="0">
                  <a:pos x="62" y="54"/>
                </a:cxn>
                <a:cxn ang="0">
                  <a:pos x="62" y="54"/>
                </a:cxn>
                <a:cxn ang="0">
                  <a:pos x="54" y="48"/>
                </a:cxn>
                <a:cxn ang="0">
                  <a:pos x="50" y="44"/>
                </a:cxn>
                <a:cxn ang="0">
                  <a:pos x="48" y="38"/>
                </a:cxn>
                <a:cxn ang="0">
                  <a:pos x="50" y="36"/>
                </a:cxn>
                <a:cxn ang="0">
                  <a:pos x="52" y="34"/>
                </a:cxn>
                <a:cxn ang="0">
                  <a:pos x="52" y="34"/>
                </a:cxn>
                <a:cxn ang="0">
                  <a:pos x="60" y="32"/>
                </a:cxn>
                <a:cxn ang="0">
                  <a:pos x="72" y="32"/>
                </a:cxn>
                <a:cxn ang="0">
                  <a:pos x="80" y="32"/>
                </a:cxn>
                <a:cxn ang="0">
                  <a:pos x="82" y="30"/>
                </a:cxn>
                <a:cxn ang="0">
                  <a:pos x="82" y="26"/>
                </a:cxn>
                <a:cxn ang="0">
                  <a:pos x="82" y="26"/>
                </a:cxn>
                <a:cxn ang="0">
                  <a:pos x="78" y="18"/>
                </a:cxn>
                <a:cxn ang="0">
                  <a:pos x="70" y="8"/>
                </a:cxn>
                <a:cxn ang="0">
                  <a:pos x="66" y="6"/>
                </a:cxn>
                <a:cxn ang="0">
                  <a:pos x="60" y="2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14" y="8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12" y="16"/>
                </a:cxn>
                <a:cxn ang="0">
                  <a:pos x="18" y="18"/>
                </a:cxn>
                <a:cxn ang="0">
                  <a:pos x="20" y="20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8" y="26"/>
                </a:cxn>
                <a:cxn ang="0">
                  <a:pos x="14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14" y="34"/>
                </a:cxn>
                <a:cxn ang="0">
                  <a:pos x="14" y="34"/>
                </a:cxn>
                <a:cxn ang="0">
                  <a:pos x="16" y="36"/>
                </a:cxn>
                <a:cxn ang="0">
                  <a:pos x="18" y="40"/>
                </a:cxn>
                <a:cxn ang="0">
                  <a:pos x="16" y="42"/>
                </a:cxn>
                <a:cxn ang="0">
                  <a:pos x="12" y="42"/>
                </a:cxn>
                <a:cxn ang="0">
                  <a:pos x="0" y="40"/>
                </a:cxn>
                <a:cxn ang="0">
                  <a:pos x="0" y="40"/>
                </a:cxn>
              </a:cxnLst>
              <a:rect l="0" t="0" r="r" b="b"/>
              <a:pathLst>
                <a:path w="82" h="74">
                  <a:moveTo>
                    <a:pt x="0" y="40"/>
                  </a:moveTo>
                  <a:lnTo>
                    <a:pt x="0" y="40"/>
                  </a:lnTo>
                  <a:lnTo>
                    <a:pt x="2" y="48"/>
                  </a:lnTo>
                  <a:lnTo>
                    <a:pt x="6" y="54"/>
                  </a:lnTo>
                  <a:lnTo>
                    <a:pt x="10" y="62"/>
                  </a:lnTo>
                  <a:lnTo>
                    <a:pt x="18" y="68"/>
                  </a:lnTo>
                  <a:lnTo>
                    <a:pt x="30" y="72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70" y="70"/>
                  </a:lnTo>
                  <a:lnTo>
                    <a:pt x="72" y="68"/>
                  </a:lnTo>
                  <a:lnTo>
                    <a:pt x="72" y="66"/>
                  </a:lnTo>
                  <a:lnTo>
                    <a:pt x="68" y="60"/>
                  </a:lnTo>
                  <a:lnTo>
                    <a:pt x="62" y="54"/>
                  </a:lnTo>
                  <a:lnTo>
                    <a:pt x="62" y="54"/>
                  </a:lnTo>
                  <a:lnTo>
                    <a:pt x="54" y="48"/>
                  </a:lnTo>
                  <a:lnTo>
                    <a:pt x="50" y="44"/>
                  </a:lnTo>
                  <a:lnTo>
                    <a:pt x="48" y="38"/>
                  </a:lnTo>
                  <a:lnTo>
                    <a:pt x="50" y="36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60" y="32"/>
                  </a:lnTo>
                  <a:lnTo>
                    <a:pt x="72" y="32"/>
                  </a:lnTo>
                  <a:lnTo>
                    <a:pt x="80" y="32"/>
                  </a:lnTo>
                  <a:lnTo>
                    <a:pt x="82" y="30"/>
                  </a:lnTo>
                  <a:lnTo>
                    <a:pt x="82" y="26"/>
                  </a:lnTo>
                  <a:lnTo>
                    <a:pt x="82" y="26"/>
                  </a:lnTo>
                  <a:lnTo>
                    <a:pt x="78" y="18"/>
                  </a:lnTo>
                  <a:lnTo>
                    <a:pt x="70" y="8"/>
                  </a:lnTo>
                  <a:lnTo>
                    <a:pt x="66" y="6"/>
                  </a:lnTo>
                  <a:lnTo>
                    <a:pt x="60" y="2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14" y="8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12" y="16"/>
                  </a:lnTo>
                  <a:lnTo>
                    <a:pt x="18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6" y="36"/>
                  </a:lnTo>
                  <a:lnTo>
                    <a:pt x="18" y="40"/>
                  </a:lnTo>
                  <a:lnTo>
                    <a:pt x="16" y="42"/>
                  </a:lnTo>
                  <a:lnTo>
                    <a:pt x="12" y="42"/>
                  </a:lnTo>
                  <a:lnTo>
                    <a:pt x="0" y="40"/>
                  </a:lnTo>
                  <a:lnTo>
                    <a:pt x="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1620253" y="4030579"/>
              <a:ext cx="657726" cy="6096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6"/>
                </a:cxn>
                <a:cxn ang="0">
                  <a:pos x="2" y="26"/>
                </a:cxn>
                <a:cxn ang="0">
                  <a:pos x="0" y="3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6" y="64"/>
                </a:cxn>
                <a:cxn ang="0">
                  <a:pos x="8" y="66"/>
                </a:cxn>
                <a:cxn ang="0">
                  <a:pos x="10" y="66"/>
                </a:cxn>
                <a:cxn ang="0">
                  <a:pos x="16" y="62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8" y="50"/>
                </a:cxn>
                <a:cxn ang="0">
                  <a:pos x="34" y="46"/>
                </a:cxn>
                <a:cxn ang="0">
                  <a:pos x="40" y="46"/>
                </a:cxn>
                <a:cxn ang="0">
                  <a:pos x="42" y="4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6" y="56"/>
                </a:cxn>
                <a:cxn ang="0">
                  <a:pos x="46" y="66"/>
                </a:cxn>
                <a:cxn ang="0">
                  <a:pos x="46" y="74"/>
                </a:cxn>
                <a:cxn ang="0">
                  <a:pos x="48" y="76"/>
                </a:cxn>
                <a:cxn ang="0">
                  <a:pos x="52" y="76"/>
                </a:cxn>
                <a:cxn ang="0">
                  <a:pos x="52" y="76"/>
                </a:cxn>
                <a:cxn ang="0">
                  <a:pos x="62" y="72"/>
                </a:cxn>
                <a:cxn ang="0">
                  <a:pos x="72" y="66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0" y="50"/>
                </a:cxn>
                <a:cxn ang="0">
                  <a:pos x="82" y="44"/>
                </a:cxn>
                <a:cxn ang="0">
                  <a:pos x="82" y="44"/>
                </a:cxn>
                <a:cxn ang="0">
                  <a:pos x="82" y="34"/>
                </a:cxn>
                <a:cxn ang="0">
                  <a:pos x="78" y="26"/>
                </a:cxn>
                <a:cxn ang="0">
                  <a:pos x="74" y="16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4" y="14"/>
                </a:cxn>
                <a:cxn ang="0">
                  <a:pos x="62" y="18"/>
                </a:cxn>
                <a:cxn ang="0">
                  <a:pos x="60" y="20"/>
                </a:cxn>
                <a:cxn ang="0">
                  <a:pos x="58" y="20"/>
                </a:cxn>
                <a:cxn ang="0">
                  <a:pos x="58" y="20"/>
                </a:cxn>
                <a:cxn ang="0">
                  <a:pos x="54" y="18"/>
                </a:cxn>
                <a:cxn ang="0">
                  <a:pos x="54" y="14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6"/>
                </a:cxn>
                <a:cxn ang="0">
                  <a:pos x="38" y="16"/>
                </a:cxn>
                <a:cxn ang="0">
                  <a:pos x="36" y="16"/>
                </a:cxn>
                <a:cxn ang="0">
                  <a:pos x="36" y="12"/>
                </a:cxn>
                <a:cxn ang="0">
                  <a:pos x="36" y="8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82" h="76">
                  <a:moveTo>
                    <a:pt x="38" y="0"/>
                  </a:moveTo>
                  <a:lnTo>
                    <a:pt x="38" y="0"/>
                  </a:lnTo>
                  <a:lnTo>
                    <a:pt x="30" y="2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6"/>
                  </a:lnTo>
                  <a:lnTo>
                    <a:pt x="2" y="26"/>
                  </a:lnTo>
                  <a:lnTo>
                    <a:pt x="0" y="3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6" y="64"/>
                  </a:lnTo>
                  <a:lnTo>
                    <a:pt x="8" y="66"/>
                  </a:lnTo>
                  <a:lnTo>
                    <a:pt x="10" y="66"/>
                  </a:lnTo>
                  <a:lnTo>
                    <a:pt x="16" y="62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8" y="50"/>
                  </a:lnTo>
                  <a:lnTo>
                    <a:pt x="34" y="46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6" y="56"/>
                  </a:lnTo>
                  <a:lnTo>
                    <a:pt x="46" y="66"/>
                  </a:lnTo>
                  <a:lnTo>
                    <a:pt x="46" y="74"/>
                  </a:lnTo>
                  <a:lnTo>
                    <a:pt x="48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62" y="72"/>
                  </a:lnTo>
                  <a:lnTo>
                    <a:pt x="72" y="66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0" y="50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34"/>
                  </a:lnTo>
                  <a:lnTo>
                    <a:pt x="78" y="26"/>
                  </a:lnTo>
                  <a:lnTo>
                    <a:pt x="74" y="1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4" y="14"/>
                  </a:lnTo>
                  <a:lnTo>
                    <a:pt x="62" y="18"/>
                  </a:lnTo>
                  <a:lnTo>
                    <a:pt x="60" y="20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4" y="18"/>
                  </a:lnTo>
                  <a:lnTo>
                    <a:pt x="54" y="1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6"/>
                  </a:lnTo>
                  <a:lnTo>
                    <a:pt x="38" y="16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1219200" y="3485147"/>
              <a:ext cx="657726" cy="609600"/>
            </a:xfrm>
            <a:custGeom>
              <a:avLst/>
              <a:gdLst/>
              <a:ahLst/>
              <a:cxnLst>
                <a:cxn ang="0">
                  <a:pos x="82" y="34"/>
                </a:cxn>
                <a:cxn ang="0">
                  <a:pos x="82" y="34"/>
                </a:cxn>
                <a:cxn ang="0">
                  <a:pos x="80" y="28"/>
                </a:cxn>
                <a:cxn ang="0">
                  <a:pos x="76" y="22"/>
                </a:cxn>
                <a:cxn ang="0">
                  <a:pos x="72" y="14"/>
                </a:cxn>
                <a:cxn ang="0">
                  <a:pos x="64" y="8"/>
                </a:cxn>
                <a:cxn ang="0">
                  <a:pos x="52" y="2"/>
                </a:cxn>
                <a:cxn ang="0">
                  <a:pos x="40" y="0"/>
                </a:cxn>
                <a:cxn ang="0">
                  <a:pos x="22" y="2"/>
                </a:cxn>
                <a:cxn ang="0">
                  <a:pos x="22" y="2"/>
                </a:cxn>
                <a:cxn ang="0">
                  <a:pos x="12" y="4"/>
                </a:cxn>
                <a:cxn ang="0">
                  <a:pos x="10" y="6"/>
                </a:cxn>
                <a:cxn ang="0">
                  <a:pos x="10" y="10"/>
                </a:cxn>
                <a:cxn ang="0">
                  <a:pos x="14" y="14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6" y="26"/>
                </a:cxn>
                <a:cxn ang="0">
                  <a:pos x="32" y="32"/>
                </a:cxn>
                <a:cxn ang="0">
                  <a:pos x="32" y="36"/>
                </a:cxn>
                <a:cxn ang="0">
                  <a:pos x="32" y="38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42"/>
                </a:cxn>
                <a:cxn ang="0">
                  <a:pos x="10" y="42"/>
                </a:cxn>
                <a:cxn ang="0">
                  <a:pos x="2" y="42"/>
                </a:cxn>
                <a:cxn ang="0">
                  <a:pos x="0" y="44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4" y="56"/>
                </a:cxn>
                <a:cxn ang="0">
                  <a:pos x="10" y="66"/>
                </a:cxn>
                <a:cxn ang="0">
                  <a:pos x="16" y="70"/>
                </a:cxn>
                <a:cxn ang="0">
                  <a:pos x="22" y="72"/>
                </a:cxn>
                <a:cxn ang="0">
                  <a:pos x="28" y="74"/>
                </a:cxn>
                <a:cxn ang="0">
                  <a:pos x="38" y="76"/>
                </a:cxn>
                <a:cxn ang="0">
                  <a:pos x="38" y="76"/>
                </a:cxn>
                <a:cxn ang="0">
                  <a:pos x="46" y="74"/>
                </a:cxn>
                <a:cxn ang="0">
                  <a:pos x="56" y="72"/>
                </a:cxn>
                <a:cxn ang="0">
                  <a:pos x="68" y="66"/>
                </a:cxn>
                <a:cxn ang="0">
                  <a:pos x="78" y="60"/>
                </a:cxn>
                <a:cxn ang="0">
                  <a:pos x="78" y="60"/>
                </a:cxn>
                <a:cxn ang="0">
                  <a:pos x="68" y="58"/>
                </a:cxn>
                <a:cxn ang="0">
                  <a:pos x="62" y="56"/>
                </a:cxn>
                <a:cxn ang="0">
                  <a:pos x="62" y="54"/>
                </a:cxn>
                <a:cxn ang="0">
                  <a:pos x="60" y="52"/>
                </a:cxn>
                <a:cxn ang="0">
                  <a:pos x="60" y="52"/>
                </a:cxn>
                <a:cxn ang="0">
                  <a:pos x="64" y="50"/>
                </a:cxn>
                <a:cxn ang="0">
                  <a:pos x="68" y="48"/>
                </a:cxn>
                <a:cxn ang="0">
                  <a:pos x="82" y="48"/>
                </a:cxn>
                <a:cxn ang="0">
                  <a:pos x="82" y="48"/>
                </a:cxn>
                <a:cxn ang="0">
                  <a:pos x="68" y="42"/>
                </a:cxn>
                <a:cxn ang="0">
                  <a:pos x="68" y="42"/>
                </a:cxn>
                <a:cxn ang="0">
                  <a:pos x="66" y="38"/>
                </a:cxn>
                <a:cxn ang="0">
                  <a:pos x="64" y="34"/>
                </a:cxn>
                <a:cxn ang="0">
                  <a:pos x="66" y="34"/>
                </a:cxn>
                <a:cxn ang="0">
                  <a:pos x="68" y="32"/>
                </a:cxn>
                <a:cxn ang="0">
                  <a:pos x="82" y="34"/>
                </a:cxn>
                <a:cxn ang="0">
                  <a:pos x="82" y="34"/>
                </a:cxn>
              </a:cxnLst>
              <a:rect l="0" t="0" r="r" b="b"/>
              <a:pathLst>
                <a:path w="82" h="76">
                  <a:moveTo>
                    <a:pt x="82" y="34"/>
                  </a:moveTo>
                  <a:lnTo>
                    <a:pt x="82" y="34"/>
                  </a:lnTo>
                  <a:lnTo>
                    <a:pt x="80" y="28"/>
                  </a:lnTo>
                  <a:lnTo>
                    <a:pt x="76" y="22"/>
                  </a:lnTo>
                  <a:lnTo>
                    <a:pt x="72" y="14"/>
                  </a:lnTo>
                  <a:lnTo>
                    <a:pt x="64" y="8"/>
                  </a:lnTo>
                  <a:lnTo>
                    <a:pt x="52" y="2"/>
                  </a:lnTo>
                  <a:lnTo>
                    <a:pt x="40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2" y="4"/>
                  </a:lnTo>
                  <a:lnTo>
                    <a:pt x="10" y="6"/>
                  </a:lnTo>
                  <a:lnTo>
                    <a:pt x="10" y="10"/>
                  </a:lnTo>
                  <a:lnTo>
                    <a:pt x="14" y="1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6" y="26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42"/>
                  </a:lnTo>
                  <a:lnTo>
                    <a:pt x="10" y="42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56"/>
                  </a:lnTo>
                  <a:lnTo>
                    <a:pt x="10" y="66"/>
                  </a:lnTo>
                  <a:lnTo>
                    <a:pt x="16" y="70"/>
                  </a:lnTo>
                  <a:lnTo>
                    <a:pt x="22" y="72"/>
                  </a:lnTo>
                  <a:lnTo>
                    <a:pt x="28" y="74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46" y="74"/>
                  </a:lnTo>
                  <a:lnTo>
                    <a:pt x="56" y="72"/>
                  </a:lnTo>
                  <a:lnTo>
                    <a:pt x="68" y="66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68" y="58"/>
                  </a:lnTo>
                  <a:lnTo>
                    <a:pt x="62" y="56"/>
                  </a:lnTo>
                  <a:lnTo>
                    <a:pt x="62" y="54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4" y="50"/>
                  </a:lnTo>
                  <a:lnTo>
                    <a:pt x="68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6" y="38"/>
                  </a:lnTo>
                  <a:lnTo>
                    <a:pt x="64" y="34"/>
                  </a:lnTo>
                  <a:lnTo>
                    <a:pt x="66" y="34"/>
                  </a:lnTo>
                  <a:lnTo>
                    <a:pt x="68" y="32"/>
                  </a:lnTo>
                  <a:lnTo>
                    <a:pt x="82" y="34"/>
                  </a:lnTo>
                  <a:lnTo>
                    <a:pt x="82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1989221" y="3822032"/>
              <a:ext cx="160421" cy="144379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20" y="10"/>
                </a:cxn>
                <a:cxn ang="0">
                  <a:pos x="18" y="12"/>
                </a:cxn>
                <a:cxn ang="0">
                  <a:pos x="16" y="16"/>
                </a:cxn>
                <a:cxn ang="0">
                  <a:pos x="14" y="18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6" y="18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4"/>
                </a:cxn>
                <a:cxn ang="0">
                  <a:pos x="4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6" y="2"/>
                </a:cxn>
                <a:cxn ang="0">
                  <a:pos x="18" y="6"/>
                </a:cxn>
                <a:cxn ang="0">
                  <a:pos x="20" y="10"/>
                </a:cxn>
                <a:cxn ang="0">
                  <a:pos x="20" y="10"/>
                </a:cxn>
              </a:cxnLst>
              <a:rect l="0" t="0" r="r" b="b"/>
              <a:pathLst>
                <a:path w="20" h="18">
                  <a:moveTo>
                    <a:pt x="20" y="10"/>
                  </a:moveTo>
                  <a:lnTo>
                    <a:pt x="20" y="10"/>
                  </a:lnTo>
                  <a:lnTo>
                    <a:pt x="18" y="12"/>
                  </a:lnTo>
                  <a:lnTo>
                    <a:pt x="16" y="16"/>
                  </a:lnTo>
                  <a:lnTo>
                    <a:pt x="14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6" y="2"/>
                  </a:lnTo>
                  <a:lnTo>
                    <a:pt x="18" y="6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1812758" y="-894347"/>
              <a:ext cx="786063" cy="673768"/>
            </a:xfrm>
            <a:custGeom>
              <a:avLst/>
              <a:gdLst/>
              <a:ahLst/>
              <a:cxnLst>
                <a:cxn ang="0">
                  <a:pos x="18" y="76"/>
                </a:cxn>
                <a:cxn ang="0">
                  <a:pos x="18" y="76"/>
                </a:cxn>
                <a:cxn ang="0">
                  <a:pos x="24" y="80"/>
                </a:cxn>
                <a:cxn ang="0">
                  <a:pos x="34" y="82"/>
                </a:cxn>
                <a:cxn ang="0">
                  <a:pos x="44" y="84"/>
                </a:cxn>
                <a:cxn ang="0">
                  <a:pos x="56" y="82"/>
                </a:cxn>
                <a:cxn ang="0">
                  <a:pos x="68" y="78"/>
                </a:cxn>
                <a:cxn ang="0">
                  <a:pos x="80" y="70"/>
                </a:cxn>
                <a:cxn ang="0">
                  <a:pos x="86" y="64"/>
                </a:cxn>
                <a:cxn ang="0">
                  <a:pos x="92" y="56"/>
                </a:cxn>
                <a:cxn ang="0">
                  <a:pos x="92" y="56"/>
                </a:cxn>
                <a:cxn ang="0">
                  <a:pos x="98" y="46"/>
                </a:cxn>
                <a:cxn ang="0">
                  <a:pos x="96" y="42"/>
                </a:cxn>
                <a:cxn ang="0">
                  <a:pos x="96" y="42"/>
                </a:cxn>
                <a:cxn ang="0">
                  <a:pos x="88" y="40"/>
                </a:cxn>
                <a:cxn ang="0">
                  <a:pos x="78" y="42"/>
                </a:cxn>
                <a:cxn ang="0">
                  <a:pos x="78" y="42"/>
                </a:cxn>
                <a:cxn ang="0">
                  <a:pos x="68" y="42"/>
                </a:cxn>
                <a:cxn ang="0">
                  <a:pos x="58" y="42"/>
                </a:cxn>
                <a:cxn ang="0">
                  <a:pos x="54" y="38"/>
                </a:cxn>
                <a:cxn ang="0">
                  <a:pos x="52" y="36"/>
                </a:cxn>
                <a:cxn ang="0">
                  <a:pos x="54" y="32"/>
                </a:cxn>
                <a:cxn ang="0">
                  <a:pos x="54" y="32"/>
                </a:cxn>
                <a:cxn ang="0">
                  <a:pos x="58" y="26"/>
                </a:cxn>
                <a:cxn ang="0">
                  <a:pos x="66" y="18"/>
                </a:cxn>
                <a:cxn ang="0">
                  <a:pos x="72" y="10"/>
                </a:cxn>
                <a:cxn ang="0">
                  <a:pos x="72" y="8"/>
                </a:cxn>
                <a:cxn ang="0">
                  <a:pos x="68" y="6"/>
                </a:cxn>
                <a:cxn ang="0">
                  <a:pos x="68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4" y="6"/>
                </a:cxn>
                <a:cxn ang="0">
                  <a:pos x="18" y="12"/>
                </a:cxn>
                <a:cxn ang="0">
                  <a:pos x="18" y="12"/>
                </a:cxn>
                <a:cxn ang="0">
                  <a:pos x="10" y="20"/>
                </a:cxn>
                <a:cxn ang="0">
                  <a:pos x="6" y="30"/>
                </a:cxn>
                <a:cxn ang="0">
                  <a:pos x="2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8" y="48"/>
                </a:cxn>
                <a:cxn ang="0">
                  <a:pos x="14" y="46"/>
                </a:cxn>
                <a:cxn ang="0">
                  <a:pos x="16" y="46"/>
                </a:cxn>
                <a:cxn ang="0">
                  <a:pos x="18" y="46"/>
                </a:cxn>
                <a:cxn ang="0">
                  <a:pos x="18" y="46"/>
                </a:cxn>
                <a:cxn ang="0">
                  <a:pos x="20" y="52"/>
                </a:cxn>
                <a:cxn ang="0">
                  <a:pos x="16" y="56"/>
                </a:cxn>
                <a:cxn ang="0">
                  <a:pos x="6" y="66"/>
                </a:cxn>
                <a:cxn ang="0">
                  <a:pos x="6" y="66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26" y="60"/>
                </a:cxn>
                <a:cxn ang="0">
                  <a:pos x="30" y="62"/>
                </a:cxn>
                <a:cxn ang="0">
                  <a:pos x="30" y="64"/>
                </a:cxn>
                <a:cxn ang="0">
                  <a:pos x="30" y="68"/>
                </a:cxn>
                <a:cxn ang="0">
                  <a:pos x="24" y="72"/>
                </a:cxn>
                <a:cxn ang="0">
                  <a:pos x="18" y="76"/>
                </a:cxn>
                <a:cxn ang="0">
                  <a:pos x="18" y="76"/>
                </a:cxn>
              </a:cxnLst>
              <a:rect l="0" t="0" r="r" b="b"/>
              <a:pathLst>
                <a:path w="98" h="84">
                  <a:moveTo>
                    <a:pt x="18" y="76"/>
                  </a:moveTo>
                  <a:lnTo>
                    <a:pt x="18" y="76"/>
                  </a:lnTo>
                  <a:lnTo>
                    <a:pt x="24" y="80"/>
                  </a:lnTo>
                  <a:lnTo>
                    <a:pt x="34" y="82"/>
                  </a:lnTo>
                  <a:lnTo>
                    <a:pt x="44" y="84"/>
                  </a:lnTo>
                  <a:lnTo>
                    <a:pt x="56" y="82"/>
                  </a:lnTo>
                  <a:lnTo>
                    <a:pt x="68" y="78"/>
                  </a:lnTo>
                  <a:lnTo>
                    <a:pt x="80" y="70"/>
                  </a:lnTo>
                  <a:lnTo>
                    <a:pt x="86" y="64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8" y="46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88" y="40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68" y="42"/>
                  </a:lnTo>
                  <a:lnTo>
                    <a:pt x="58" y="42"/>
                  </a:lnTo>
                  <a:lnTo>
                    <a:pt x="54" y="38"/>
                  </a:lnTo>
                  <a:lnTo>
                    <a:pt x="52" y="36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8" y="26"/>
                  </a:lnTo>
                  <a:lnTo>
                    <a:pt x="66" y="18"/>
                  </a:lnTo>
                  <a:lnTo>
                    <a:pt x="72" y="10"/>
                  </a:lnTo>
                  <a:lnTo>
                    <a:pt x="72" y="8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2" y="4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0" y="20"/>
                  </a:lnTo>
                  <a:lnTo>
                    <a:pt x="6" y="30"/>
                  </a:lnTo>
                  <a:lnTo>
                    <a:pt x="2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8" y="48"/>
                  </a:lnTo>
                  <a:lnTo>
                    <a:pt x="14" y="46"/>
                  </a:lnTo>
                  <a:lnTo>
                    <a:pt x="16" y="4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20" y="52"/>
                  </a:lnTo>
                  <a:lnTo>
                    <a:pt x="16" y="5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6" y="60"/>
                  </a:lnTo>
                  <a:lnTo>
                    <a:pt x="30" y="62"/>
                  </a:lnTo>
                  <a:lnTo>
                    <a:pt x="30" y="64"/>
                  </a:lnTo>
                  <a:lnTo>
                    <a:pt x="30" y="68"/>
                  </a:lnTo>
                  <a:lnTo>
                    <a:pt x="24" y="72"/>
                  </a:lnTo>
                  <a:lnTo>
                    <a:pt x="18" y="76"/>
                  </a:lnTo>
                  <a:lnTo>
                    <a:pt x="18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1700463" y="-188495"/>
              <a:ext cx="721895" cy="705853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8" y="18"/>
                </a:cxn>
                <a:cxn ang="0">
                  <a:pos x="4" y="26"/>
                </a:cxn>
                <a:cxn ang="0">
                  <a:pos x="2" y="34"/>
                </a:cxn>
                <a:cxn ang="0">
                  <a:pos x="0" y="42"/>
                </a:cxn>
                <a:cxn ang="0">
                  <a:pos x="0" y="54"/>
                </a:cxn>
                <a:cxn ang="0">
                  <a:pos x="6" y="64"/>
                </a:cxn>
                <a:cxn ang="0">
                  <a:pos x="14" y="74"/>
                </a:cxn>
                <a:cxn ang="0">
                  <a:pos x="20" y="80"/>
                </a:cxn>
                <a:cxn ang="0">
                  <a:pos x="28" y="84"/>
                </a:cxn>
                <a:cxn ang="0">
                  <a:pos x="28" y="84"/>
                </a:cxn>
                <a:cxn ang="0">
                  <a:pos x="40" y="88"/>
                </a:cxn>
                <a:cxn ang="0">
                  <a:pos x="44" y="86"/>
                </a:cxn>
                <a:cxn ang="0">
                  <a:pos x="46" y="86"/>
                </a:cxn>
                <a:cxn ang="0">
                  <a:pos x="46" y="78"/>
                </a:cxn>
                <a:cxn ang="0">
                  <a:pos x="46" y="70"/>
                </a:cxn>
                <a:cxn ang="0">
                  <a:pos x="46" y="70"/>
                </a:cxn>
                <a:cxn ang="0">
                  <a:pos x="46" y="60"/>
                </a:cxn>
                <a:cxn ang="0">
                  <a:pos x="46" y="54"/>
                </a:cxn>
                <a:cxn ang="0">
                  <a:pos x="50" y="48"/>
                </a:cxn>
                <a:cxn ang="0">
                  <a:pos x="52" y="46"/>
                </a:cxn>
                <a:cxn ang="0">
                  <a:pos x="56" y="48"/>
                </a:cxn>
                <a:cxn ang="0">
                  <a:pos x="56" y="48"/>
                </a:cxn>
                <a:cxn ang="0">
                  <a:pos x="64" y="52"/>
                </a:cxn>
                <a:cxn ang="0">
                  <a:pos x="72" y="58"/>
                </a:cxn>
                <a:cxn ang="0">
                  <a:pos x="78" y="62"/>
                </a:cxn>
                <a:cxn ang="0">
                  <a:pos x="82" y="62"/>
                </a:cxn>
                <a:cxn ang="0">
                  <a:pos x="84" y="58"/>
                </a:cxn>
                <a:cxn ang="0">
                  <a:pos x="84" y="58"/>
                </a:cxn>
                <a:cxn ang="0">
                  <a:pos x="88" y="50"/>
                </a:cxn>
                <a:cxn ang="0">
                  <a:pos x="90" y="38"/>
                </a:cxn>
                <a:cxn ang="0">
                  <a:pos x="90" y="32"/>
                </a:cxn>
                <a:cxn ang="0">
                  <a:pos x="88" y="26"/>
                </a:cxn>
                <a:cxn ang="0">
                  <a:pos x="84" y="20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0" y="8"/>
                </a:cxn>
                <a:cxn ang="0">
                  <a:pos x="60" y="4"/>
                </a:cxn>
                <a:cxn ang="0">
                  <a:pos x="46" y="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8" y="8"/>
                </a:cxn>
                <a:cxn ang="0">
                  <a:pos x="42" y="12"/>
                </a:cxn>
                <a:cxn ang="0">
                  <a:pos x="42" y="16"/>
                </a:cxn>
                <a:cxn ang="0">
                  <a:pos x="40" y="18"/>
                </a:cxn>
                <a:cxn ang="0">
                  <a:pos x="40" y="18"/>
                </a:cxn>
                <a:cxn ang="0">
                  <a:pos x="36" y="18"/>
                </a:cxn>
                <a:cxn ang="0">
                  <a:pos x="32" y="16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26"/>
                </a:cxn>
                <a:cxn ang="0">
                  <a:pos x="22" y="30"/>
                </a:cxn>
                <a:cxn ang="0">
                  <a:pos x="20" y="30"/>
                </a:cxn>
                <a:cxn ang="0">
                  <a:pos x="18" y="28"/>
                </a:cxn>
                <a:cxn ang="0">
                  <a:pos x="14" y="26"/>
                </a:cxn>
                <a:cxn ang="0">
                  <a:pos x="8" y="18"/>
                </a:cxn>
                <a:cxn ang="0">
                  <a:pos x="8" y="18"/>
                </a:cxn>
              </a:cxnLst>
              <a:rect l="0" t="0" r="r" b="b"/>
              <a:pathLst>
                <a:path w="90" h="88">
                  <a:moveTo>
                    <a:pt x="8" y="18"/>
                  </a:moveTo>
                  <a:lnTo>
                    <a:pt x="8" y="18"/>
                  </a:lnTo>
                  <a:lnTo>
                    <a:pt x="4" y="26"/>
                  </a:lnTo>
                  <a:lnTo>
                    <a:pt x="2" y="34"/>
                  </a:lnTo>
                  <a:lnTo>
                    <a:pt x="0" y="42"/>
                  </a:lnTo>
                  <a:lnTo>
                    <a:pt x="0" y="54"/>
                  </a:lnTo>
                  <a:lnTo>
                    <a:pt x="6" y="64"/>
                  </a:lnTo>
                  <a:lnTo>
                    <a:pt x="14" y="74"/>
                  </a:lnTo>
                  <a:lnTo>
                    <a:pt x="20" y="80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40" y="88"/>
                  </a:lnTo>
                  <a:lnTo>
                    <a:pt x="44" y="86"/>
                  </a:lnTo>
                  <a:lnTo>
                    <a:pt x="46" y="86"/>
                  </a:lnTo>
                  <a:lnTo>
                    <a:pt x="46" y="78"/>
                  </a:lnTo>
                  <a:lnTo>
                    <a:pt x="46" y="70"/>
                  </a:lnTo>
                  <a:lnTo>
                    <a:pt x="46" y="70"/>
                  </a:lnTo>
                  <a:lnTo>
                    <a:pt x="46" y="60"/>
                  </a:lnTo>
                  <a:lnTo>
                    <a:pt x="46" y="54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64" y="52"/>
                  </a:lnTo>
                  <a:lnTo>
                    <a:pt x="72" y="58"/>
                  </a:lnTo>
                  <a:lnTo>
                    <a:pt x="78" y="62"/>
                  </a:lnTo>
                  <a:lnTo>
                    <a:pt x="82" y="62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88" y="50"/>
                  </a:lnTo>
                  <a:lnTo>
                    <a:pt x="90" y="38"/>
                  </a:lnTo>
                  <a:lnTo>
                    <a:pt x="90" y="32"/>
                  </a:lnTo>
                  <a:lnTo>
                    <a:pt x="88" y="26"/>
                  </a:lnTo>
                  <a:lnTo>
                    <a:pt x="84" y="20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0" y="8"/>
                  </a:lnTo>
                  <a:lnTo>
                    <a:pt x="60" y="4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8" y="8"/>
                  </a:lnTo>
                  <a:lnTo>
                    <a:pt x="42" y="12"/>
                  </a:lnTo>
                  <a:lnTo>
                    <a:pt x="42" y="16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6"/>
                  </a:lnTo>
                  <a:lnTo>
                    <a:pt x="22" y="30"/>
                  </a:lnTo>
                  <a:lnTo>
                    <a:pt x="20" y="30"/>
                  </a:lnTo>
                  <a:lnTo>
                    <a:pt x="18" y="28"/>
                  </a:lnTo>
                  <a:lnTo>
                    <a:pt x="14" y="26"/>
                  </a:lnTo>
                  <a:lnTo>
                    <a:pt x="8" y="18"/>
                  </a:lnTo>
                  <a:lnTo>
                    <a:pt x="8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2" name="Freeform 74"/>
            <p:cNvSpPr>
              <a:spLocks/>
            </p:cNvSpPr>
            <p:nvPr/>
          </p:nvSpPr>
          <p:spPr bwMode="auto">
            <a:xfrm>
              <a:off x="882316" y="-300789"/>
              <a:ext cx="770021" cy="657726"/>
            </a:xfrm>
            <a:custGeom>
              <a:avLst/>
              <a:gdLst/>
              <a:ahLst/>
              <a:cxnLst>
                <a:cxn ang="0">
                  <a:pos x="78" y="6"/>
                </a:cxn>
                <a:cxn ang="0">
                  <a:pos x="78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0" y="0"/>
                </a:cxn>
                <a:cxn ang="0">
                  <a:pos x="28" y="4"/>
                </a:cxn>
                <a:cxn ang="0">
                  <a:pos x="16" y="12"/>
                </a:cxn>
                <a:cxn ang="0">
                  <a:pos x="4" y="26"/>
                </a:cxn>
                <a:cxn ang="0">
                  <a:pos x="4" y="2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8" y="42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8" y="40"/>
                </a:cxn>
                <a:cxn ang="0">
                  <a:pos x="36" y="42"/>
                </a:cxn>
                <a:cxn ang="0">
                  <a:pos x="42" y="44"/>
                </a:cxn>
                <a:cxn ang="0">
                  <a:pos x="42" y="46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36" y="58"/>
                </a:cxn>
                <a:cxn ang="0">
                  <a:pos x="28" y="64"/>
                </a:cxn>
                <a:cxn ang="0">
                  <a:pos x="24" y="72"/>
                </a:cxn>
                <a:cxn ang="0">
                  <a:pos x="24" y="74"/>
                </a:cxn>
                <a:cxn ang="0">
                  <a:pos x="26" y="76"/>
                </a:cxn>
                <a:cxn ang="0">
                  <a:pos x="26" y="76"/>
                </a:cxn>
                <a:cxn ang="0">
                  <a:pos x="36" y="80"/>
                </a:cxn>
                <a:cxn ang="0">
                  <a:pos x="48" y="82"/>
                </a:cxn>
                <a:cxn ang="0">
                  <a:pos x="56" y="80"/>
                </a:cxn>
                <a:cxn ang="0">
                  <a:pos x="62" y="78"/>
                </a:cxn>
                <a:cxn ang="0">
                  <a:pos x="70" y="74"/>
                </a:cxn>
                <a:cxn ang="0">
                  <a:pos x="78" y="70"/>
                </a:cxn>
                <a:cxn ang="0">
                  <a:pos x="78" y="70"/>
                </a:cxn>
                <a:cxn ang="0">
                  <a:pos x="84" y="62"/>
                </a:cxn>
                <a:cxn ang="0">
                  <a:pos x="88" y="52"/>
                </a:cxn>
                <a:cxn ang="0">
                  <a:pos x="94" y="40"/>
                </a:cxn>
                <a:cxn ang="0">
                  <a:pos x="96" y="28"/>
                </a:cxn>
                <a:cxn ang="0">
                  <a:pos x="96" y="28"/>
                </a:cxn>
                <a:cxn ang="0">
                  <a:pos x="88" y="34"/>
                </a:cxn>
                <a:cxn ang="0">
                  <a:pos x="82" y="36"/>
                </a:cxn>
                <a:cxn ang="0">
                  <a:pos x="78" y="36"/>
                </a:cxn>
                <a:cxn ang="0">
                  <a:pos x="76" y="36"/>
                </a:cxn>
                <a:cxn ang="0">
                  <a:pos x="76" y="36"/>
                </a:cxn>
                <a:cxn ang="0">
                  <a:pos x="76" y="32"/>
                </a:cxn>
                <a:cxn ang="0">
                  <a:pos x="78" y="26"/>
                </a:cxn>
                <a:cxn ang="0">
                  <a:pos x="90" y="16"/>
                </a:cxn>
                <a:cxn ang="0">
                  <a:pos x="90" y="16"/>
                </a:cxn>
                <a:cxn ang="0">
                  <a:pos x="74" y="22"/>
                </a:cxn>
                <a:cxn ang="0">
                  <a:pos x="74" y="22"/>
                </a:cxn>
                <a:cxn ang="0">
                  <a:pos x="68" y="22"/>
                </a:cxn>
                <a:cxn ang="0">
                  <a:pos x="64" y="20"/>
                </a:cxn>
                <a:cxn ang="0">
                  <a:pos x="64" y="18"/>
                </a:cxn>
                <a:cxn ang="0">
                  <a:pos x="66" y="14"/>
                </a:cxn>
                <a:cxn ang="0">
                  <a:pos x="78" y="6"/>
                </a:cxn>
                <a:cxn ang="0">
                  <a:pos x="78" y="6"/>
                </a:cxn>
              </a:cxnLst>
              <a:rect l="0" t="0" r="r" b="b"/>
              <a:pathLst>
                <a:path w="96" h="82">
                  <a:moveTo>
                    <a:pt x="78" y="6"/>
                  </a:moveTo>
                  <a:lnTo>
                    <a:pt x="78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0" y="0"/>
                  </a:lnTo>
                  <a:lnTo>
                    <a:pt x="28" y="4"/>
                  </a:lnTo>
                  <a:lnTo>
                    <a:pt x="16" y="12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8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8" y="40"/>
                  </a:lnTo>
                  <a:lnTo>
                    <a:pt x="36" y="42"/>
                  </a:lnTo>
                  <a:lnTo>
                    <a:pt x="42" y="44"/>
                  </a:lnTo>
                  <a:lnTo>
                    <a:pt x="42" y="46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36" y="58"/>
                  </a:lnTo>
                  <a:lnTo>
                    <a:pt x="28" y="64"/>
                  </a:lnTo>
                  <a:lnTo>
                    <a:pt x="24" y="72"/>
                  </a:lnTo>
                  <a:lnTo>
                    <a:pt x="24" y="74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6" y="80"/>
                  </a:lnTo>
                  <a:lnTo>
                    <a:pt x="48" y="82"/>
                  </a:lnTo>
                  <a:lnTo>
                    <a:pt x="56" y="80"/>
                  </a:lnTo>
                  <a:lnTo>
                    <a:pt x="62" y="78"/>
                  </a:lnTo>
                  <a:lnTo>
                    <a:pt x="70" y="74"/>
                  </a:lnTo>
                  <a:lnTo>
                    <a:pt x="78" y="70"/>
                  </a:lnTo>
                  <a:lnTo>
                    <a:pt x="78" y="70"/>
                  </a:lnTo>
                  <a:lnTo>
                    <a:pt x="84" y="62"/>
                  </a:lnTo>
                  <a:lnTo>
                    <a:pt x="88" y="52"/>
                  </a:lnTo>
                  <a:lnTo>
                    <a:pt x="94" y="40"/>
                  </a:lnTo>
                  <a:lnTo>
                    <a:pt x="96" y="28"/>
                  </a:lnTo>
                  <a:lnTo>
                    <a:pt x="96" y="28"/>
                  </a:lnTo>
                  <a:lnTo>
                    <a:pt x="88" y="34"/>
                  </a:lnTo>
                  <a:lnTo>
                    <a:pt x="82" y="36"/>
                  </a:lnTo>
                  <a:lnTo>
                    <a:pt x="78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8" y="26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74" y="22"/>
                  </a:lnTo>
                  <a:lnTo>
                    <a:pt x="74" y="22"/>
                  </a:lnTo>
                  <a:lnTo>
                    <a:pt x="68" y="22"/>
                  </a:lnTo>
                  <a:lnTo>
                    <a:pt x="64" y="20"/>
                  </a:lnTo>
                  <a:lnTo>
                    <a:pt x="64" y="18"/>
                  </a:lnTo>
                  <a:lnTo>
                    <a:pt x="66" y="14"/>
                  </a:lnTo>
                  <a:lnTo>
                    <a:pt x="78" y="6"/>
                  </a:lnTo>
                  <a:lnTo>
                    <a:pt x="7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3" name="Freeform 75"/>
            <p:cNvSpPr>
              <a:spLocks/>
            </p:cNvSpPr>
            <p:nvPr/>
          </p:nvSpPr>
          <p:spPr bwMode="auto">
            <a:xfrm>
              <a:off x="1042737" y="-1054768"/>
              <a:ext cx="721895" cy="689811"/>
            </a:xfrm>
            <a:custGeom>
              <a:avLst/>
              <a:gdLst/>
              <a:ahLst/>
              <a:cxnLst>
                <a:cxn ang="0">
                  <a:pos x="82" y="68"/>
                </a:cxn>
                <a:cxn ang="0">
                  <a:pos x="82" y="68"/>
                </a:cxn>
                <a:cxn ang="0">
                  <a:pos x="86" y="62"/>
                </a:cxn>
                <a:cxn ang="0">
                  <a:pos x="88" y="54"/>
                </a:cxn>
                <a:cxn ang="0">
                  <a:pos x="90" y="44"/>
                </a:cxn>
                <a:cxn ang="0">
                  <a:pos x="90" y="34"/>
                </a:cxn>
                <a:cxn ang="0">
                  <a:pos x="84" y="24"/>
                </a:cxn>
                <a:cxn ang="0">
                  <a:pos x="76" y="12"/>
                </a:cxn>
                <a:cxn ang="0">
                  <a:pos x="70" y="8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4" y="8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44" y="26"/>
                </a:cxn>
                <a:cxn ang="0">
                  <a:pos x="44" y="34"/>
                </a:cxn>
                <a:cxn ang="0">
                  <a:pos x="40" y="38"/>
                </a:cxn>
                <a:cxn ang="0">
                  <a:pos x="38" y="40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26" y="36"/>
                </a:cxn>
                <a:cxn ang="0">
                  <a:pos x="18" y="30"/>
                </a:cxn>
                <a:cxn ang="0">
                  <a:pos x="12" y="24"/>
                </a:cxn>
                <a:cxn ang="0">
                  <a:pos x="8" y="26"/>
                </a:cxn>
                <a:cxn ang="0">
                  <a:pos x="6" y="28"/>
                </a:cxn>
                <a:cxn ang="0">
                  <a:pos x="6" y="28"/>
                </a:cxn>
                <a:cxn ang="0">
                  <a:pos x="2" y="38"/>
                </a:cxn>
                <a:cxn ang="0">
                  <a:pos x="0" y="48"/>
                </a:cxn>
                <a:cxn ang="0">
                  <a:pos x="0" y="54"/>
                </a:cxn>
                <a:cxn ang="0">
                  <a:pos x="2" y="60"/>
                </a:cxn>
                <a:cxn ang="0">
                  <a:pos x="6" y="68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20" y="78"/>
                </a:cxn>
                <a:cxn ang="0">
                  <a:pos x="30" y="82"/>
                </a:cxn>
                <a:cxn ang="0">
                  <a:pos x="42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0"/>
                </a:cxn>
                <a:cxn ang="0">
                  <a:pos x="48" y="74"/>
                </a:cxn>
                <a:cxn ang="0">
                  <a:pos x="48" y="72"/>
                </a:cxn>
                <a:cxn ang="0">
                  <a:pos x="50" y="70"/>
                </a:cxn>
                <a:cxn ang="0">
                  <a:pos x="50" y="70"/>
                </a:cxn>
                <a:cxn ang="0">
                  <a:pos x="54" y="68"/>
                </a:cxn>
                <a:cxn ang="0">
                  <a:pos x="58" y="70"/>
                </a:cxn>
                <a:cxn ang="0">
                  <a:pos x="70" y="80"/>
                </a:cxn>
                <a:cxn ang="0">
                  <a:pos x="70" y="80"/>
                </a:cxn>
                <a:cxn ang="0">
                  <a:pos x="64" y="66"/>
                </a:cxn>
                <a:cxn ang="0">
                  <a:pos x="64" y="66"/>
                </a:cxn>
                <a:cxn ang="0">
                  <a:pos x="64" y="62"/>
                </a:cxn>
                <a:cxn ang="0">
                  <a:pos x="66" y="58"/>
                </a:cxn>
                <a:cxn ang="0">
                  <a:pos x="70" y="58"/>
                </a:cxn>
                <a:cxn ang="0">
                  <a:pos x="72" y="58"/>
                </a:cxn>
                <a:cxn ang="0">
                  <a:pos x="76" y="62"/>
                </a:cxn>
                <a:cxn ang="0">
                  <a:pos x="82" y="68"/>
                </a:cxn>
                <a:cxn ang="0">
                  <a:pos x="82" y="68"/>
                </a:cxn>
              </a:cxnLst>
              <a:rect l="0" t="0" r="r" b="b"/>
              <a:pathLst>
                <a:path w="90" h="86">
                  <a:moveTo>
                    <a:pt x="82" y="68"/>
                  </a:moveTo>
                  <a:lnTo>
                    <a:pt x="82" y="68"/>
                  </a:lnTo>
                  <a:lnTo>
                    <a:pt x="86" y="62"/>
                  </a:lnTo>
                  <a:lnTo>
                    <a:pt x="88" y="54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84" y="24"/>
                  </a:lnTo>
                  <a:lnTo>
                    <a:pt x="76" y="12"/>
                  </a:lnTo>
                  <a:lnTo>
                    <a:pt x="70" y="8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8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4" y="26"/>
                  </a:lnTo>
                  <a:lnTo>
                    <a:pt x="44" y="34"/>
                  </a:lnTo>
                  <a:lnTo>
                    <a:pt x="40" y="38"/>
                  </a:lnTo>
                  <a:lnTo>
                    <a:pt x="38" y="40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26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8" y="26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2" y="3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2" y="60"/>
                  </a:lnTo>
                  <a:lnTo>
                    <a:pt x="6" y="68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20" y="78"/>
                  </a:lnTo>
                  <a:lnTo>
                    <a:pt x="30" y="82"/>
                  </a:lnTo>
                  <a:lnTo>
                    <a:pt x="42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0"/>
                  </a:lnTo>
                  <a:lnTo>
                    <a:pt x="48" y="74"/>
                  </a:lnTo>
                  <a:lnTo>
                    <a:pt x="48" y="72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4" y="68"/>
                  </a:lnTo>
                  <a:lnTo>
                    <a:pt x="58" y="70"/>
                  </a:lnTo>
                  <a:lnTo>
                    <a:pt x="70" y="80"/>
                  </a:lnTo>
                  <a:lnTo>
                    <a:pt x="70" y="8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64" y="62"/>
                  </a:lnTo>
                  <a:lnTo>
                    <a:pt x="66" y="58"/>
                  </a:lnTo>
                  <a:lnTo>
                    <a:pt x="70" y="58"/>
                  </a:lnTo>
                  <a:lnTo>
                    <a:pt x="72" y="58"/>
                  </a:lnTo>
                  <a:lnTo>
                    <a:pt x="76" y="62"/>
                  </a:lnTo>
                  <a:lnTo>
                    <a:pt x="82" y="68"/>
                  </a:lnTo>
                  <a:lnTo>
                    <a:pt x="82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1636295" y="-348916"/>
              <a:ext cx="176463" cy="160421"/>
            </a:xfrm>
            <a:custGeom>
              <a:avLst/>
              <a:gdLst/>
              <a:ahLst/>
              <a:cxnLst>
                <a:cxn ang="0">
                  <a:pos x="20" y="16"/>
                </a:cxn>
                <a:cxn ang="0">
                  <a:pos x="20" y="16"/>
                </a:cxn>
                <a:cxn ang="0">
                  <a:pos x="16" y="18"/>
                </a:cxn>
                <a:cxn ang="0">
                  <a:pos x="12" y="20"/>
                </a:cxn>
                <a:cxn ang="0">
                  <a:pos x="8" y="18"/>
                </a:cxn>
                <a:cxn ang="0">
                  <a:pos x="4" y="18"/>
                </a:cxn>
                <a:cxn ang="0">
                  <a:pos x="4" y="18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2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20" y="4"/>
                </a:cxn>
                <a:cxn ang="0">
                  <a:pos x="22" y="8"/>
                </a:cxn>
                <a:cxn ang="0">
                  <a:pos x="22" y="12"/>
                </a:cxn>
                <a:cxn ang="0">
                  <a:pos x="20" y="16"/>
                </a:cxn>
                <a:cxn ang="0">
                  <a:pos x="20" y="16"/>
                </a:cxn>
              </a:cxnLst>
              <a:rect l="0" t="0" r="r" b="b"/>
              <a:pathLst>
                <a:path w="22" h="20">
                  <a:moveTo>
                    <a:pt x="20" y="16"/>
                  </a:moveTo>
                  <a:lnTo>
                    <a:pt x="20" y="16"/>
                  </a:lnTo>
                  <a:lnTo>
                    <a:pt x="16" y="18"/>
                  </a:lnTo>
                  <a:lnTo>
                    <a:pt x="12" y="20"/>
                  </a:lnTo>
                  <a:lnTo>
                    <a:pt x="8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2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2" y="8"/>
                  </a:lnTo>
                  <a:lnTo>
                    <a:pt x="22" y="12"/>
                  </a:lnTo>
                  <a:lnTo>
                    <a:pt x="20" y="16"/>
                  </a:lnTo>
                  <a:lnTo>
                    <a:pt x="20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5" name="Freeform 77"/>
            <p:cNvSpPr>
              <a:spLocks/>
            </p:cNvSpPr>
            <p:nvPr/>
          </p:nvSpPr>
          <p:spPr bwMode="auto">
            <a:xfrm>
              <a:off x="3914274" y="-284747"/>
              <a:ext cx="465221" cy="882316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8" y="4"/>
                </a:cxn>
                <a:cxn ang="0">
                  <a:pos x="28" y="14"/>
                </a:cxn>
                <a:cxn ang="0">
                  <a:pos x="28" y="22"/>
                </a:cxn>
                <a:cxn ang="0">
                  <a:pos x="24" y="28"/>
                </a:cxn>
                <a:cxn ang="0">
                  <a:pos x="20" y="36"/>
                </a:cxn>
                <a:cxn ang="0">
                  <a:pos x="12" y="44"/>
                </a:cxn>
                <a:cxn ang="0">
                  <a:pos x="12" y="44"/>
                </a:cxn>
                <a:cxn ang="0">
                  <a:pos x="6" y="54"/>
                </a:cxn>
                <a:cxn ang="0">
                  <a:pos x="2" y="66"/>
                </a:cxn>
                <a:cxn ang="0">
                  <a:pos x="0" y="80"/>
                </a:cxn>
                <a:cxn ang="0">
                  <a:pos x="4" y="92"/>
                </a:cxn>
                <a:cxn ang="0">
                  <a:pos x="8" y="102"/>
                </a:cxn>
                <a:cxn ang="0">
                  <a:pos x="14" y="106"/>
                </a:cxn>
                <a:cxn ang="0">
                  <a:pos x="18" y="110"/>
                </a:cxn>
                <a:cxn ang="0">
                  <a:pos x="24" y="110"/>
                </a:cxn>
                <a:cxn ang="0">
                  <a:pos x="30" y="110"/>
                </a:cxn>
                <a:cxn ang="0">
                  <a:pos x="38" y="110"/>
                </a:cxn>
                <a:cxn ang="0">
                  <a:pos x="48" y="106"/>
                </a:cxn>
                <a:cxn ang="0">
                  <a:pos x="48" y="106"/>
                </a:cxn>
                <a:cxn ang="0">
                  <a:pos x="52" y="102"/>
                </a:cxn>
                <a:cxn ang="0">
                  <a:pos x="56" y="96"/>
                </a:cxn>
                <a:cxn ang="0">
                  <a:pos x="58" y="90"/>
                </a:cxn>
                <a:cxn ang="0">
                  <a:pos x="58" y="86"/>
                </a:cxn>
                <a:cxn ang="0">
                  <a:pos x="54" y="76"/>
                </a:cxn>
                <a:cxn ang="0">
                  <a:pos x="54" y="72"/>
                </a:cxn>
                <a:cxn ang="0">
                  <a:pos x="54" y="72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8" y="82"/>
                </a:cxn>
                <a:cxn ang="0">
                  <a:pos x="34" y="80"/>
                </a:cxn>
                <a:cxn ang="0">
                  <a:pos x="34" y="80"/>
                </a:cxn>
                <a:cxn ang="0">
                  <a:pos x="36" y="78"/>
                </a:cxn>
                <a:cxn ang="0">
                  <a:pos x="42" y="74"/>
                </a:cxn>
                <a:cxn ang="0">
                  <a:pos x="46" y="66"/>
                </a:cxn>
                <a:cxn ang="0">
                  <a:pos x="48" y="62"/>
                </a:cxn>
                <a:cxn ang="0">
                  <a:pos x="48" y="54"/>
                </a:cxn>
                <a:cxn ang="0">
                  <a:pos x="48" y="54"/>
                </a:cxn>
                <a:cxn ang="0">
                  <a:pos x="46" y="48"/>
                </a:cxn>
                <a:cxn ang="0">
                  <a:pos x="44" y="38"/>
                </a:cxn>
                <a:cxn ang="0">
                  <a:pos x="36" y="20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58" h="110">
                  <a:moveTo>
                    <a:pt x="26" y="0"/>
                  </a:moveTo>
                  <a:lnTo>
                    <a:pt x="26" y="0"/>
                  </a:lnTo>
                  <a:lnTo>
                    <a:pt x="28" y="4"/>
                  </a:lnTo>
                  <a:lnTo>
                    <a:pt x="28" y="14"/>
                  </a:lnTo>
                  <a:lnTo>
                    <a:pt x="28" y="22"/>
                  </a:lnTo>
                  <a:lnTo>
                    <a:pt x="24" y="28"/>
                  </a:lnTo>
                  <a:lnTo>
                    <a:pt x="20" y="36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6" y="54"/>
                  </a:lnTo>
                  <a:lnTo>
                    <a:pt x="2" y="66"/>
                  </a:lnTo>
                  <a:lnTo>
                    <a:pt x="0" y="80"/>
                  </a:lnTo>
                  <a:lnTo>
                    <a:pt x="4" y="92"/>
                  </a:lnTo>
                  <a:lnTo>
                    <a:pt x="8" y="102"/>
                  </a:lnTo>
                  <a:lnTo>
                    <a:pt x="14" y="106"/>
                  </a:lnTo>
                  <a:lnTo>
                    <a:pt x="18" y="110"/>
                  </a:lnTo>
                  <a:lnTo>
                    <a:pt x="24" y="110"/>
                  </a:lnTo>
                  <a:lnTo>
                    <a:pt x="30" y="110"/>
                  </a:lnTo>
                  <a:lnTo>
                    <a:pt x="38" y="110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52" y="102"/>
                  </a:lnTo>
                  <a:lnTo>
                    <a:pt x="56" y="96"/>
                  </a:lnTo>
                  <a:lnTo>
                    <a:pt x="58" y="90"/>
                  </a:lnTo>
                  <a:lnTo>
                    <a:pt x="58" y="86"/>
                  </a:lnTo>
                  <a:lnTo>
                    <a:pt x="54" y="76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8" y="82"/>
                  </a:lnTo>
                  <a:lnTo>
                    <a:pt x="34" y="80"/>
                  </a:lnTo>
                  <a:lnTo>
                    <a:pt x="34" y="80"/>
                  </a:lnTo>
                  <a:lnTo>
                    <a:pt x="36" y="78"/>
                  </a:lnTo>
                  <a:lnTo>
                    <a:pt x="42" y="74"/>
                  </a:lnTo>
                  <a:lnTo>
                    <a:pt x="46" y="66"/>
                  </a:lnTo>
                  <a:lnTo>
                    <a:pt x="48" y="62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6" y="48"/>
                  </a:lnTo>
                  <a:lnTo>
                    <a:pt x="44" y="38"/>
                  </a:lnTo>
                  <a:lnTo>
                    <a:pt x="36" y="20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6" name="Freeform 78"/>
            <p:cNvSpPr>
              <a:spLocks/>
            </p:cNvSpPr>
            <p:nvPr/>
          </p:nvSpPr>
          <p:spPr bwMode="auto">
            <a:xfrm>
              <a:off x="7058526" y="2795337"/>
              <a:ext cx="368968" cy="52938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6" y="2"/>
                </a:cxn>
                <a:cxn ang="0">
                  <a:pos x="42" y="8"/>
                </a:cxn>
                <a:cxn ang="0">
                  <a:pos x="36" y="16"/>
                </a:cxn>
                <a:cxn ang="0">
                  <a:pos x="30" y="20"/>
                </a:cxn>
                <a:cxn ang="0">
                  <a:pos x="22" y="24"/>
                </a:cxn>
                <a:cxn ang="0">
                  <a:pos x="22" y="24"/>
                </a:cxn>
                <a:cxn ang="0">
                  <a:pos x="14" y="28"/>
                </a:cxn>
                <a:cxn ang="0">
                  <a:pos x="6" y="34"/>
                </a:cxn>
                <a:cxn ang="0">
                  <a:pos x="2" y="42"/>
                </a:cxn>
                <a:cxn ang="0">
                  <a:pos x="0" y="50"/>
                </a:cxn>
                <a:cxn ang="0">
                  <a:pos x="0" y="58"/>
                </a:cxn>
                <a:cxn ang="0">
                  <a:pos x="4" y="64"/>
                </a:cxn>
                <a:cxn ang="0">
                  <a:pos x="12" y="66"/>
                </a:cxn>
                <a:cxn ang="0">
                  <a:pos x="24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4" y="62"/>
                </a:cxn>
                <a:cxn ang="0">
                  <a:pos x="38" y="56"/>
                </a:cxn>
                <a:cxn ang="0">
                  <a:pos x="40" y="50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36" y="50"/>
                </a:cxn>
                <a:cxn ang="0">
                  <a:pos x="30" y="50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2" y="46"/>
                </a:cxn>
                <a:cxn ang="0">
                  <a:pos x="38" y="42"/>
                </a:cxn>
                <a:cxn ang="0">
                  <a:pos x="42" y="36"/>
                </a:cxn>
                <a:cxn ang="0">
                  <a:pos x="42" y="36"/>
                </a:cxn>
                <a:cxn ang="0">
                  <a:pos x="46" y="26"/>
                </a:cxn>
                <a:cxn ang="0">
                  <a:pos x="46" y="14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66">
                  <a:moveTo>
                    <a:pt x="46" y="0"/>
                  </a:moveTo>
                  <a:lnTo>
                    <a:pt x="46" y="0"/>
                  </a:lnTo>
                  <a:lnTo>
                    <a:pt x="46" y="2"/>
                  </a:lnTo>
                  <a:lnTo>
                    <a:pt x="42" y="8"/>
                  </a:lnTo>
                  <a:lnTo>
                    <a:pt x="36" y="16"/>
                  </a:lnTo>
                  <a:lnTo>
                    <a:pt x="30" y="20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14" y="28"/>
                  </a:lnTo>
                  <a:lnTo>
                    <a:pt x="6" y="34"/>
                  </a:lnTo>
                  <a:lnTo>
                    <a:pt x="2" y="42"/>
                  </a:lnTo>
                  <a:lnTo>
                    <a:pt x="0" y="50"/>
                  </a:lnTo>
                  <a:lnTo>
                    <a:pt x="0" y="58"/>
                  </a:lnTo>
                  <a:lnTo>
                    <a:pt x="4" y="64"/>
                  </a:lnTo>
                  <a:lnTo>
                    <a:pt x="12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4" y="62"/>
                  </a:lnTo>
                  <a:lnTo>
                    <a:pt x="38" y="56"/>
                  </a:lnTo>
                  <a:lnTo>
                    <a:pt x="40" y="50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36" y="50"/>
                  </a:lnTo>
                  <a:lnTo>
                    <a:pt x="30" y="50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2" y="46"/>
                  </a:lnTo>
                  <a:lnTo>
                    <a:pt x="38" y="42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6" y="26"/>
                  </a:lnTo>
                  <a:lnTo>
                    <a:pt x="46" y="14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7" name="Freeform 79"/>
            <p:cNvSpPr>
              <a:spLocks/>
            </p:cNvSpPr>
            <p:nvPr/>
          </p:nvSpPr>
          <p:spPr bwMode="auto">
            <a:xfrm>
              <a:off x="5101389" y="3196389"/>
              <a:ext cx="753979" cy="417095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0" y="38"/>
                </a:cxn>
                <a:cxn ang="0">
                  <a:pos x="2" y="36"/>
                </a:cxn>
                <a:cxn ang="0">
                  <a:pos x="12" y="34"/>
                </a:cxn>
                <a:cxn ang="0">
                  <a:pos x="18" y="34"/>
                </a:cxn>
                <a:cxn ang="0">
                  <a:pos x="24" y="36"/>
                </a:cxn>
                <a:cxn ang="0">
                  <a:pos x="32" y="40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50" y="50"/>
                </a:cxn>
                <a:cxn ang="0">
                  <a:pos x="60" y="52"/>
                </a:cxn>
                <a:cxn ang="0">
                  <a:pos x="72" y="52"/>
                </a:cxn>
                <a:cxn ang="0">
                  <a:pos x="82" y="48"/>
                </a:cxn>
                <a:cxn ang="0">
                  <a:pos x="90" y="42"/>
                </a:cxn>
                <a:cxn ang="0">
                  <a:pos x="92" y="38"/>
                </a:cxn>
                <a:cxn ang="0">
                  <a:pos x="94" y="32"/>
                </a:cxn>
                <a:cxn ang="0">
                  <a:pos x="94" y="28"/>
                </a:cxn>
                <a:cxn ang="0">
                  <a:pos x="94" y="20"/>
                </a:cxn>
                <a:cxn ang="0">
                  <a:pos x="92" y="14"/>
                </a:cxn>
                <a:cxn ang="0">
                  <a:pos x="88" y="6"/>
                </a:cxn>
                <a:cxn ang="0">
                  <a:pos x="88" y="6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0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0"/>
                </a:cxn>
                <a:cxn ang="0">
                  <a:pos x="66" y="14"/>
                </a:cxn>
                <a:cxn ang="0">
                  <a:pos x="68" y="18"/>
                </a:cxn>
                <a:cxn ang="0">
                  <a:pos x="68" y="20"/>
                </a:cxn>
                <a:cxn ang="0">
                  <a:pos x="68" y="20"/>
                </a:cxn>
                <a:cxn ang="0">
                  <a:pos x="62" y="16"/>
                </a:cxn>
                <a:cxn ang="0">
                  <a:pos x="54" y="12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30" y="16"/>
                </a:cxn>
                <a:cxn ang="0">
                  <a:pos x="16" y="26"/>
                </a:cxn>
                <a:cxn ang="0">
                  <a:pos x="0" y="38"/>
                </a:cxn>
                <a:cxn ang="0">
                  <a:pos x="0" y="38"/>
                </a:cxn>
              </a:cxnLst>
              <a:rect l="0" t="0" r="r" b="b"/>
              <a:pathLst>
                <a:path w="94" h="52">
                  <a:moveTo>
                    <a:pt x="0" y="38"/>
                  </a:moveTo>
                  <a:lnTo>
                    <a:pt x="0" y="38"/>
                  </a:lnTo>
                  <a:lnTo>
                    <a:pt x="2" y="36"/>
                  </a:lnTo>
                  <a:lnTo>
                    <a:pt x="12" y="34"/>
                  </a:lnTo>
                  <a:lnTo>
                    <a:pt x="18" y="34"/>
                  </a:lnTo>
                  <a:lnTo>
                    <a:pt x="24" y="36"/>
                  </a:lnTo>
                  <a:lnTo>
                    <a:pt x="32" y="40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60" y="52"/>
                  </a:lnTo>
                  <a:lnTo>
                    <a:pt x="72" y="52"/>
                  </a:lnTo>
                  <a:lnTo>
                    <a:pt x="82" y="48"/>
                  </a:lnTo>
                  <a:lnTo>
                    <a:pt x="90" y="42"/>
                  </a:lnTo>
                  <a:lnTo>
                    <a:pt x="92" y="38"/>
                  </a:lnTo>
                  <a:lnTo>
                    <a:pt x="94" y="32"/>
                  </a:lnTo>
                  <a:lnTo>
                    <a:pt x="94" y="28"/>
                  </a:lnTo>
                  <a:lnTo>
                    <a:pt x="94" y="20"/>
                  </a:lnTo>
                  <a:lnTo>
                    <a:pt x="92" y="14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0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0"/>
                  </a:lnTo>
                  <a:lnTo>
                    <a:pt x="66" y="14"/>
                  </a:lnTo>
                  <a:lnTo>
                    <a:pt x="68" y="18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2" y="16"/>
                  </a:lnTo>
                  <a:lnTo>
                    <a:pt x="5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30" y="16"/>
                  </a:lnTo>
                  <a:lnTo>
                    <a:pt x="16" y="26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8" name="Freeform 80"/>
            <p:cNvSpPr>
              <a:spLocks/>
            </p:cNvSpPr>
            <p:nvPr/>
          </p:nvSpPr>
          <p:spPr bwMode="auto">
            <a:xfrm>
              <a:off x="6015789" y="2474495"/>
              <a:ext cx="529389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0" y="6"/>
                </a:cxn>
                <a:cxn ang="0">
                  <a:pos x="60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2"/>
                </a:cxn>
                <a:cxn ang="0">
                  <a:pos x="38" y="2"/>
                </a:cxn>
                <a:cxn ang="0">
                  <a:pos x="44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10"/>
                </a:cxn>
                <a:cxn ang="0">
                  <a:pos x="10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6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44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10"/>
                  </a:lnTo>
                  <a:lnTo>
                    <a:pt x="10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9" name="Freeform 81"/>
            <p:cNvSpPr>
              <a:spLocks/>
            </p:cNvSpPr>
            <p:nvPr/>
          </p:nvSpPr>
          <p:spPr bwMode="auto">
            <a:xfrm>
              <a:off x="4122821" y="2330116"/>
              <a:ext cx="545432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30" y="28"/>
                </a:cxn>
                <a:cxn ang="0">
                  <a:pos x="30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8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62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0" y="4"/>
                </a:cxn>
                <a:cxn ang="0">
                  <a:pos x="40" y="4"/>
                </a:cxn>
                <a:cxn ang="0">
                  <a:pos x="44" y="6"/>
                </a:cxn>
                <a:cxn ang="0">
                  <a:pos x="48" y="10"/>
                </a:cxn>
                <a:cxn ang="0">
                  <a:pos x="48" y="14"/>
                </a:cxn>
                <a:cxn ang="0">
                  <a:pos x="48" y="14"/>
                </a:cxn>
                <a:cxn ang="0">
                  <a:pos x="44" y="10"/>
                </a:cxn>
                <a:cxn ang="0">
                  <a:pos x="38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2" y="10"/>
                </a:cxn>
                <a:cxn ang="0">
                  <a:pos x="12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8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8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6"/>
                  </a:lnTo>
                  <a:lnTo>
                    <a:pt x="48" y="10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4" y="10"/>
                  </a:lnTo>
                  <a:lnTo>
                    <a:pt x="38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2" y="10"/>
                  </a:lnTo>
                  <a:lnTo>
                    <a:pt x="12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0" name="Freeform 82"/>
            <p:cNvSpPr>
              <a:spLocks/>
            </p:cNvSpPr>
            <p:nvPr/>
          </p:nvSpPr>
          <p:spPr bwMode="auto">
            <a:xfrm>
              <a:off x="3336758" y="2891589"/>
              <a:ext cx="385011" cy="753979"/>
            </a:xfrm>
            <a:custGeom>
              <a:avLst/>
              <a:gdLst/>
              <a:ahLst/>
              <a:cxnLst>
                <a:cxn ang="0">
                  <a:pos x="48" y="94"/>
                </a:cxn>
                <a:cxn ang="0">
                  <a:pos x="48" y="94"/>
                </a:cxn>
                <a:cxn ang="0">
                  <a:pos x="46" y="92"/>
                </a:cxn>
                <a:cxn ang="0">
                  <a:pos x="42" y="84"/>
                </a:cxn>
                <a:cxn ang="0">
                  <a:pos x="40" y="70"/>
                </a:cxn>
                <a:cxn ang="0">
                  <a:pos x="40" y="62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4" y="38"/>
                </a:cxn>
                <a:cxn ang="0">
                  <a:pos x="44" y="26"/>
                </a:cxn>
                <a:cxn ang="0">
                  <a:pos x="40" y="16"/>
                </a:cxn>
                <a:cxn ang="0">
                  <a:pos x="36" y="6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8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0" y="40"/>
                </a:cxn>
                <a:cxn ang="0">
                  <a:pos x="2" y="44"/>
                </a:cxn>
                <a:cxn ang="0">
                  <a:pos x="6" y="50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0" y="44"/>
                </a:cxn>
                <a:cxn ang="0">
                  <a:pos x="14" y="38"/>
                </a:cxn>
                <a:cxn ang="0">
                  <a:pos x="16" y="3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6" y="44"/>
                </a:cxn>
                <a:cxn ang="0">
                  <a:pos x="16" y="52"/>
                </a:cxn>
                <a:cxn ang="0">
                  <a:pos x="18" y="64"/>
                </a:cxn>
                <a:cxn ang="0">
                  <a:pos x="18" y="64"/>
                </a:cxn>
                <a:cxn ang="0">
                  <a:pos x="24" y="74"/>
                </a:cxn>
                <a:cxn ang="0">
                  <a:pos x="34" y="84"/>
                </a:cxn>
                <a:cxn ang="0">
                  <a:pos x="48" y="94"/>
                </a:cxn>
                <a:cxn ang="0">
                  <a:pos x="48" y="94"/>
                </a:cxn>
              </a:cxnLst>
              <a:rect l="0" t="0" r="r" b="b"/>
              <a:pathLst>
                <a:path w="48" h="94">
                  <a:moveTo>
                    <a:pt x="48" y="94"/>
                  </a:moveTo>
                  <a:lnTo>
                    <a:pt x="48" y="94"/>
                  </a:lnTo>
                  <a:lnTo>
                    <a:pt x="46" y="92"/>
                  </a:lnTo>
                  <a:lnTo>
                    <a:pt x="42" y="84"/>
                  </a:lnTo>
                  <a:lnTo>
                    <a:pt x="40" y="70"/>
                  </a:lnTo>
                  <a:lnTo>
                    <a:pt x="40" y="62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4" y="38"/>
                  </a:lnTo>
                  <a:lnTo>
                    <a:pt x="44" y="26"/>
                  </a:lnTo>
                  <a:lnTo>
                    <a:pt x="40" y="16"/>
                  </a:lnTo>
                  <a:lnTo>
                    <a:pt x="36" y="6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8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6" y="50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44"/>
                  </a:lnTo>
                  <a:lnTo>
                    <a:pt x="14" y="38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6" y="44"/>
                  </a:lnTo>
                  <a:lnTo>
                    <a:pt x="16" y="52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24" y="74"/>
                  </a:lnTo>
                  <a:lnTo>
                    <a:pt x="34" y="84"/>
                  </a:lnTo>
                  <a:lnTo>
                    <a:pt x="48" y="94"/>
                  </a:lnTo>
                  <a:lnTo>
                    <a:pt x="48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1" name="Freeform 83"/>
            <p:cNvSpPr>
              <a:spLocks/>
            </p:cNvSpPr>
            <p:nvPr/>
          </p:nvSpPr>
          <p:spPr bwMode="auto">
            <a:xfrm>
              <a:off x="6545179" y="7271084"/>
              <a:ext cx="737937" cy="497305"/>
            </a:xfrm>
            <a:custGeom>
              <a:avLst/>
              <a:gdLst/>
              <a:ahLst/>
              <a:cxnLst>
                <a:cxn ang="0">
                  <a:pos x="0" y="62"/>
                </a:cxn>
                <a:cxn ang="0">
                  <a:pos x="0" y="62"/>
                </a:cxn>
                <a:cxn ang="0">
                  <a:pos x="2" y="58"/>
                </a:cxn>
                <a:cxn ang="0">
                  <a:pos x="10" y="54"/>
                </a:cxn>
                <a:cxn ang="0">
                  <a:pos x="16" y="52"/>
                </a:cxn>
                <a:cxn ang="0">
                  <a:pos x="24" y="52"/>
                </a:cxn>
                <a:cxn ang="0">
                  <a:pos x="32" y="52"/>
                </a:cxn>
                <a:cxn ang="0">
                  <a:pos x="42" y="54"/>
                </a:cxn>
                <a:cxn ang="0">
                  <a:pos x="42" y="54"/>
                </a:cxn>
                <a:cxn ang="0">
                  <a:pos x="52" y="56"/>
                </a:cxn>
                <a:cxn ang="0">
                  <a:pos x="64" y="54"/>
                </a:cxn>
                <a:cxn ang="0">
                  <a:pos x="74" y="50"/>
                </a:cxn>
                <a:cxn ang="0">
                  <a:pos x="84" y="42"/>
                </a:cxn>
                <a:cxn ang="0">
                  <a:pos x="90" y="34"/>
                </a:cxn>
                <a:cxn ang="0">
                  <a:pos x="90" y="30"/>
                </a:cxn>
                <a:cxn ang="0">
                  <a:pos x="92" y="24"/>
                </a:cxn>
                <a:cxn ang="0">
                  <a:pos x="90" y="20"/>
                </a:cxn>
                <a:cxn ang="0">
                  <a:pos x="88" y="14"/>
                </a:cxn>
                <a:cxn ang="0">
                  <a:pos x="84" y="8"/>
                </a:cxn>
                <a:cxn ang="0">
                  <a:pos x="76" y="2"/>
                </a:cxn>
                <a:cxn ang="0">
                  <a:pos x="76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2" y="0"/>
                </a:cxn>
                <a:cxn ang="0">
                  <a:pos x="56" y="4"/>
                </a:cxn>
                <a:cxn ang="0">
                  <a:pos x="50" y="8"/>
                </a:cxn>
                <a:cxn ang="0">
                  <a:pos x="46" y="12"/>
                </a:cxn>
                <a:cxn ang="0">
                  <a:pos x="46" y="12"/>
                </a:cxn>
                <a:cxn ang="0">
                  <a:pos x="54" y="14"/>
                </a:cxn>
                <a:cxn ang="0">
                  <a:pos x="58" y="16"/>
                </a:cxn>
                <a:cxn ang="0">
                  <a:pos x="60" y="20"/>
                </a:cxn>
                <a:cxn ang="0">
                  <a:pos x="60" y="22"/>
                </a:cxn>
                <a:cxn ang="0">
                  <a:pos x="60" y="22"/>
                </a:cxn>
                <a:cxn ang="0">
                  <a:pos x="54" y="20"/>
                </a:cxn>
                <a:cxn ang="0">
                  <a:pos x="46" y="20"/>
                </a:cxn>
                <a:cxn ang="0">
                  <a:pos x="36" y="22"/>
                </a:cxn>
                <a:cxn ang="0">
                  <a:pos x="36" y="22"/>
                </a:cxn>
                <a:cxn ang="0">
                  <a:pos x="24" y="32"/>
                </a:cxn>
                <a:cxn ang="0">
                  <a:pos x="12" y="44"/>
                </a:cxn>
                <a:cxn ang="0">
                  <a:pos x="0" y="62"/>
                </a:cxn>
                <a:cxn ang="0">
                  <a:pos x="0" y="62"/>
                </a:cxn>
              </a:cxnLst>
              <a:rect l="0" t="0" r="r" b="b"/>
              <a:pathLst>
                <a:path w="92" h="62">
                  <a:moveTo>
                    <a:pt x="0" y="62"/>
                  </a:moveTo>
                  <a:lnTo>
                    <a:pt x="0" y="62"/>
                  </a:lnTo>
                  <a:lnTo>
                    <a:pt x="2" y="58"/>
                  </a:lnTo>
                  <a:lnTo>
                    <a:pt x="10" y="54"/>
                  </a:lnTo>
                  <a:lnTo>
                    <a:pt x="16" y="52"/>
                  </a:lnTo>
                  <a:lnTo>
                    <a:pt x="24" y="52"/>
                  </a:lnTo>
                  <a:lnTo>
                    <a:pt x="32" y="52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52" y="56"/>
                  </a:lnTo>
                  <a:lnTo>
                    <a:pt x="64" y="54"/>
                  </a:lnTo>
                  <a:lnTo>
                    <a:pt x="74" y="50"/>
                  </a:lnTo>
                  <a:lnTo>
                    <a:pt x="84" y="42"/>
                  </a:lnTo>
                  <a:lnTo>
                    <a:pt x="90" y="34"/>
                  </a:lnTo>
                  <a:lnTo>
                    <a:pt x="90" y="30"/>
                  </a:lnTo>
                  <a:lnTo>
                    <a:pt x="92" y="24"/>
                  </a:lnTo>
                  <a:lnTo>
                    <a:pt x="90" y="20"/>
                  </a:lnTo>
                  <a:lnTo>
                    <a:pt x="88" y="14"/>
                  </a:lnTo>
                  <a:lnTo>
                    <a:pt x="84" y="8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54" y="14"/>
                  </a:lnTo>
                  <a:lnTo>
                    <a:pt x="58" y="16"/>
                  </a:lnTo>
                  <a:lnTo>
                    <a:pt x="60" y="20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4" y="20"/>
                  </a:lnTo>
                  <a:lnTo>
                    <a:pt x="46" y="20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24" y="32"/>
                  </a:lnTo>
                  <a:lnTo>
                    <a:pt x="12" y="44"/>
                  </a:lnTo>
                  <a:lnTo>
                    <a:pt x="0" y="62"/>
                  </a:lnTo>
                  <a:lnTo>
                    <a:pt x="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2" name="Freeform 84"/>
            <p:cNvSpPr>
              <a:spLocks/>
            </p:cNvSpPr>
            <p:nvPr/>
          </p:nvSpPr>
          <p:spPr bwMode="auto">
            <a:xfrm>
              <a:off x="1347537" y="1207168"/>
              <a:ext cx="545432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2" y="28"/>
                </a:cxn>
                <a:cxn ang="0">
                  <a:pos x="8" y="26"/>
                </a:cxn>
                <a:cxn ang="0">
                  <a:pos x="18" y="26"/>
                </a:cxn>
                <a:cxn ang="0">
                  <a:pos x="24" y="28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8" y="38"/>
                </a:cxn>
                <a:cxn ang="0">
                  <a:pos x="46" y="38"/>
                </a:cxn>
                <a:cxn ang="0">
                  <a:pos x="54" y="38"/>
                </a:cxn>
                <a:cxn ang="0">
                  <a:pos x="60" y="36"/>
                </a:cxn>
                <a:cxn ang="0">
                  <a:pos x="66" y="30"/>
                </a:cxn>
                <a:cxn ang="0">
                  <a:pos x="68" y="24"/>
                </a:cxn>
                <a:cxn ang="0">
                  <a:pos x="66" y="14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56" y="0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42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0" y="12"/>
                </a:cxn>
                <a:cxn ang="0">
                  <a:pos x="10" y="18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68" h="38">
                  <a:moveTo>
                    <a:pt x="0" y="28"/>
                  </a:moveTo>
                  <a:lnTo>
                    <a:pt x="0" y="28"/>
                  </a:lnTo>
                  <a:lnTo>
                    <a:pt x="2" y="28"/>
                  </a:lnTo>
                  <a:lnTo>
                    <a:pt x="8" y="26"/>
                  </a:lnTo>
                  <a:lnTo>
                    <a:pt x="18" y="26"/>
                  </a:lnTo>
                  <a:lnTo>
                    <a:pt x="24" y="28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8" y="38"/>
                  </a:lnTo>
                  <a:lnTo>
                    <a:pt x="46" y="38"/>
                  </a:lnTo>
                  <a:lnTo>
                    <a:pt x="54" y="38"/>
                  </a:lnTo>
                  <a:lnTo>
                    <a:pt x="60" y="36"/>
                  </a:lnTo>
                  <a:lnTo>
                    <a:pt x="66" y="30"/>
                  </a:lnTo>
                  <a:lnTo>
                    <a:pt x="68" y="24"/>
                  </a:lnTo>
                  <a:lnTo>
                    <a:pt x="66" y="1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2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0" y="12"/>
                  </a:lnTo>
                  <a:lnTo>
                    <a:pt x="10" y="1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3" name="Freeform 85"/>
            <p:cNvSpPr>
              <a:spLocks/>
            </p:cNvSpPr>
            <p:nvPr/>
          </p:nvSpPr>
          <p:spPr bwMode="auto">
            <a:xfrm>
              <a:off x="5085347" y="1720516"/>
              <a:ext cx="657726" cy="673768"/>
            </a:xfrm>
            <a:custGeom>
              <a:avLst/>
              <a:gdLst/>
              <a:ahLst/>
              <a:cxnLst>
                <a:cxn ang="0">
                  <a:pos x="82" y="10"/>
                </a:cxn>
                <a:cxn ang="0">
                  <a:pos x="82" y="10"/>
                </a:cxn>
                <a:cxn ang="0">
                  <a:pos x="78" y="8"/>
                </a:cxn>
                <a:cxn ang="0">
                  <a:pos x="66" y="2"/>
                </a:cxn>
                <a:cxn ang="0">
                  <a:pos x="58" y="0"/>
                </a:cxn>
                <a:cxn ang="0">
                  <a:pos x="48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20"/>
                </a:cxn>
                <a:cxn ang="0">
                  <a:pos x="2" y="26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4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12" y="34"/>
                </a:cxn>
                <a:cxn ang="0">
                  <a:pos x="16" y="30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6"/>
                </a:cxn>
                <a:cxn ang="0">
                  <a:pos x="16" y="32"/>
                </a:cxn>
                <a:cxn ang="0">
                  <a:pos x="12" y="40"/>
                </a:cxn>
                <a:cxn ang="0">
                  <a:pos x="10" y="4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0" y="62"/>
                </a:cxn>
                <a:cxn ang="0">
                  <a:pos x="10" y="70"/>
                </a:cxn>
                <a:cxn ang="0">
                  <a:pos x="8" y="76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4" y="82"/>
                </a:cxn>
                <a:cxn ang="0">
                  <a:pos x="12" y="78"/>
                </a:cxn>
                <a:cxn ang="0">
                  <a:pos x="16" y="72"/>
                </a:cxn>
                <a:cxn ang="0">
                  <a:pos x="20" y="66"/>
                </a:cxn>
                <a:cxn ang="0">
                  <a:pos x="22" y="58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36" y="28"/>
                </a:cxn>
                <a:cxn ang="0">
                  <a:pos x="40" y="24"/>
                </a:cxn>
                <a:cxn ang="0">
                  <a:pos x="46" y="20"/>
                </a:cxn>
                <a:cxn ang="0">
                  <a:pos x="46" y="20"/>
                </a:cxn>
                <a:cxn ang="0">
                  <a:pos x="54" y="16"/>
                </a:cxn>
                <a:cxn ang="0">
                  <a:pos x="66" y="14"/>
                </a:cxn>
                <a:cxn ang="0">
                  <a:pos x="82" y="10"/>
                </a:cxn>
                <a:cxn ang="0">
                  <a:pos x="82" y="10"/>
                </a:cxn>
              </a:cxnLst>
              <a:rect l="0" t="0" r="r" b="b"/>
              <a:pathLst>
                <a:path w="82" h="84">
                  <a:moveTo>
                    <a:pt x="82" y="10"/>
                  </a:moveTo>
                  <a:lnTo>
                    <a:pt x="82" y="10"/>
                  </a:lnTo>
                  <a:lnTo>
                    <a:pt x="78" y="8"/>
                  </a:lnTo>
                  <a:lnTo>
                    <a:pt x="66" y="2"/>
                  </a:lnTo>
                  <a:lnTo>
                    <a:pt x="58" y="0"/>
                  </a:lnTo>
                  <a:lnTo>
                    <a:pt x="48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20"/>
                  </a:lnTo>
                  <a:lnTo>
                    <a:pt x="2" y="26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4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12" y="34"/>
                  </a:lnTo>
                  <a:lnTo>
                    <a:pt x="16" y="30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6"/>
                  </a:lnTo>
                  <a:lnTo>
                    <a:pt x="16" y="32"/>
                  </a:lnTo>
                  <a:lnTo>
                    <a:pt x="12" y="40"/>
                  </a:lnTo>
                  <a:lnTo>
                    <a:pt x="10" y="4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62"/>
                  </a:lnTo>
                  <a:lnTo>
                    <a:pt x="10" y="70"/>
                  </a:lnTo>
                  <a:lnTo>
                    <a:pt x="8" y="76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4" y="82"/>
                  </a:lnTo>
                  <a:lnTo>
                    <a:pt x="12" y="78"/>
                  </a:lnTo>
                  <a:lnTo>
                    <a:pt x="16" y="72"/>
                  </a:lnTo>
                  <a:lnTo>
                    <a:pt x="20" y="66"/>
                  </a:lnTo>
                  <a:lnTo>
                    <a:pt x="22" y="5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36" y="28"/>
                  </a:lnTo>
                  <a:lnTo>
                    <a:pt x="40" y="24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54" y="16"/>
                  </a:lnTo>
                  <a:lnTo>
                    <a:pt x="66" y="14"/>
                  </a:lnTo>
                  <a:lnTo>
                    <a:pt x="82" y="10"/>
                  </a:lnTo>
                  <a:lnTo>
                    <a:pt x="8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4" name="Freeform 86"/>
            <p:cNvSpPr>
              <a:spLocks/>
            </p:cNvSpPr>
            <p:nvPr/>
          </p:nvSpPr>
          <p:spPr bwMode="auto">
            <a:xfrm>
              <a:off x="2197768" y="501316"/>
              <a:ext cx="449179" cy="898358"/>
            </a:xfrm>
            <a:custGeom>
              <a:avLst/>
              <a:gdLst/>
              <a:ahLst/>
              <a:cxnLst>
                <a:cxn ang="0">
                  <a:pos x="40" y="112"/>
                </a:cxn>
                <a:cxn ang="0">
                  <a:pos x="40" y="112"/>
                </a:cxn>
                <a:cxn ang="0">
                  <a:pos x="36" y="110"/>
                </a:cxn>
                <a:cxn ang="0">
                  <a:pos x="26" y="102"/>
                </a:cxn>
                <a:cxn ang="0">
                  <a:pos x="18" y="96"/>
                </a:cxn>
                <a:cxn ang="0">
                  <a:pos x="12" y="88"/>
                </a:cxn>
                <a:cxn ang="0">
                  <a:pos x="6" y="78"/>
                </a:cxn>
                <a:cxn ang="0">
                  <a:pos x="2" y="66"/>
                </a:cxn>
                <a:cxn ang="0">
                  <a:pos x="2" y="66"/>
                </a:cxn>
                <a:cxn ang="0">
                  <a:pos x="0" y="54"/>
                </a:cxn>
                <a:cxn ang="0">
                  <a:pos x="2" y="48"/>
                </a:cxn>
                <a:cxn ang="0">
                  <a:pos x="4" y="40"/>
                </a:cxn>
                <a:cxn ang="0">
                  <a:pos x="8" y="34"/>
                </a:cxn>
                <a:cxn ang="0">
                  <a:pos x="14" y="30"/>
                </a:cxn>
                <a:cxn ang="0">
                  <a:pos x="22" y="24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0" y="22"/>
                </a:cxn>
                <a:cxn ang="0">
                  <a:pos x="24" y="28"/>
                </a:cxn>
                <a:cxn ang="0">
                  <a:pos x="22" y="32"/>
                </a:cxn>
                <a:cxn ang="0">
                  <a:pos x="20" y="38"/>
                </a:cxn>
                <a:cxn ang="0">
                  <a:pos x="18" y="46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0" y="52"/>
                </a:cxn>
                <a:cxn ang="0">
                  <a:pos x="20" y="44"/>
                </a:cxn>
                <a:cxn ang="0">
                  <a:pos x="26" y="36"/>
                </a:cxn>
                <a:cxn ang="0">
                  <a:pos x="30" y="30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42" y="22"/>
                </a:cxn>
                <a:cxn ang="0">
                  <a:pos x="48" y="18"/>
                </a:cxn>
                <a:cxn ang="0">
                  <a:pos x="52" y="12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56" y="4"/>
                </a:cxn>
                <a:cxn ang="0">
                  <a:pos x="54" y="14"/>
                </a:cxn>
                <a:cxn ang="0">
                  <a:pos x="54" y="20"/>
                </a:cxn>
                <a:cxn ang="0">
                  <a:pos x="50" y="28"/>
                </a:cxn>
                <a:cxn ang="0">
                  <a:pos x="46" y="34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36" y="44"/>
                </a:cxn>
                <a:cxn ang="0">
                  <a:pos x="32" y="52"/>
                </a:cxn>
                <a:cxn ang="0">
                  <a:pos x="28" y="62"/>
                </a:cxn>
                <a:cxn ang="0">
                  <a:pos x="28" y="68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84"/>
                </a:cxn>
                <a:cxn ang="0">
                  <a:pos x="34" y="96"/>
                </a:cxn>
                <a:cxn ang="0">
                  <a:pos x="40" y="112"/>
                </a:cxn>
                <a:cxn ang="0">
                  <a:pos x="40" y="112"/>
                </a:cxn>
              </a:cxnLst>
              <a:rect l="0" t="0" r="r" b="b"/>
              <a:pathLst>
                <a:path w="56" h="112">
                  <a:moveTo>
                    <a:pt x="40" y="112"/>
                  </a:moveTo>
                  <a:lnTo>
                    <a:pt x="40" y="112"/>
                  </a:lnTo>
                  <a:lnTo>
                    <a:pt x="36" y="110"/>
                  </a:lnTo>
                  <a:lnTo>
                    <a:pt x="26" y="102"/>
                  </a:lnTo>
                  <a:lnTo>
                    <a:pt x="18" y="96"/>
                  </a:lnTo>
                  <a:lnTo>
                    <a:pt x="12" y="88"/>
                  </a:lnTo>
                  <a:lnTo>
                    <a:pt x="6" y="78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0" y="54"/>
                  </a:lnTo>
                  <a:lnTo>
                    <a:pt x="2" y="48"/>
                  </a:lnTo>
                  <a:lnTo>
                    <a:pt x="4" y="40"/>
                  </a:lnTo>
                  <a:lnTo>
                    <a:pt x="8" y="34"/>
                  </a:lnTo>
                  <a:lnTo>
                    <a:pt x="14" y="30"/>
                  </a:lnTo>
                  <a:lnTo>
                    <a:pt x="22" y="24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0" y="22"/>
                  </a:lnTo>
                  <a:lnTo>
                    <a:pt x="24" y="28"/>
                  </a:lnTo>
                  <a:lnTo>
                    <a:pt x="22" y="32"/>
                  </a:lnTo>
                  <a:lnTo>
                    <a:pt x="20" y="38"/>
                  </a:lnTo>
                  <a:lnTo>
                    <a:pt x="18" y="46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2"/>
                  </a:lnTo>
                  <a:lnTo>
                    <a:pt x="20" y="44"/>
                  </a:lnTo>
                  <a:lnTo>
                    <a:pt x="26" y="36"/>
                  </a:lnTo>
                  <a:lnTo>
                    <a:pt x="30" y="30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42" y="22"/>
                  </a:lnTo>
                  <a:lnTo>
                    <a:pt x="48" y="18"/>
                  </a:lnTo>
                  <a:lnTo>
                    <a:pt x="52" y="1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6" y="4"/>
                  </a:lnTo>
                  <a:lnTo>
                    <a:pt x="54" y="14"/>
                  </a:lnTo>
                  <a:lnTo>
                    <a:pt x="54" y="20"/>
                  </a:lnTo>
                  <a:lnTo>
                    <a:pt x="50" y="28"/>
                  </a:lnTo>
                  <a:lnTo>
                    <a:pt x="46" y="34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6" y="44"/>
                  </a:lnTo>
                  <a:lnTo>
                    <a:pt x="32" y="52"/>
                  </a:lnTo>
                  <a:lnTo>
                    <a:pt x="28" y="62"/>
                  </a:lnTo>
                  <a:lnTo>
                    <a:pt x="28" y="68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84"/>
                  </a:lnTo>
                  <a:lnTo>
                    <a:pt x="34" y="96"/>
                  </a:lnTo>
                  <a:lnTo>
                    <a:pt x="40" y="112"/>
                  </a:lnTo>
                  <a:lnTo>
                    <a:pt x="40" y="1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5" name="Freeform 87"/>
            <p:cNvSpPr>
              <a:spLocks/>
            </p:cNvSpPr>
            <p:nvPr/>
          </p:nvSpPr>
          <p:spPr bwMode="auto">
            <a:xfrm>
              <a:off x="1379621" y="3420979"/>
              <a:ext cx="513347" cy="545432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58" y="4"/>
                </a:cxn>
                <a:cxn ang="0">
                  <a:pos x="62" y="14"/>
                </a:cxn>
                <a:cxn ang="0">
                  <a:pos x="64" y="30"/>
                </a:cxn>
                <a:cxn ang="0">
                  <a:pos x="62" y="40"/>
                </a:cxn>
                <a:cxn ang="0">
                  <a:pos x="60" y="50"/>
                </a:cxn>
                <a:cxn ang="0">
                  <a:pos x="60" y="50"/>
                </a:cxn>
                <a:cxn ang="0">
                  <a:pos x="56" y="58"/>
                </a:cxn>
                <a:cxn ang="0">
                  <a:pos x="52" y="62"/>
                </a:cxn>
                <a:cxn ang="0">
                  <a:pos x="48" y="66"/>
                </a:cxn>
                <a:cxn ang="0">
                  <a:pos x="44" y="68"/>
                </a:cxn>
                <a:cxn ang="0">
                  <a:pos x="36" y="68"/>
                </a:cxn>
                <a:cxn ang="0">
                  <a:pos x="30" y="68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8" y="60"/>
                </a:cxn>
                <a:cxn ang="0">
                  <a:pos x="42" y="54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4" y="50"/>
                </a:cxn>
                <a:cxn ang="0">
                  <a:pos x="40" y="54"/>
                </a:cxn>
                <a:cxn ang="0">
                  <a:pos x="32" y="58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12" y="58"/>
                </a:cxn>
                <a:cxn ang="0">
                  <a:pos x="6" y="62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2" y="64"/>
                </a:cxn>
                <a:cxn ang="0">
                  <a:pos x="6" y="58"/>
                </a:cxn>
                <a:cxn ang="0">
                  <a:pos x="14" y="52"/>
                </a:cxn>
                <a:cxn ang="0">
                  <a:pos x="20" y="48"/>
                </a:cxn>
                <a:cxn ang="0">
                  <a:pos x="28" y="48"/>
                </a:cxn>
                <a:cxn ang="0">
                  <a:pos x="28" y="48"/>
                </a:cxn>
                <a:cxn ang="0">
                  <a:pos x="36" y="44"/>
                </a:cxn>
                <a:cxn ang="0">
                  <a:pos x="42" y="40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50" y="24"/>
                </a:cxn>
                <a:cxn ang="0">
                  <a:pos x="54" y="14"/>
                </a:cxn>
                <a:cxn ang="0">
                  <a:pos x="56" y="0"/>
                </a:cxn>
                <a:cxn ang="0">
                  <a:pos x="56" y="0"/>
                </a:cxn>
              </a:cxnLst>
              <a:rect l="0" t="0" r="r" b="b"/>
              <a:pathLst>
                <a:path w="64" h="68">
                  <a:moveTo>
                    <a:pt x="56" y="0"/>
                  </a:moveTo>
                  <a:lnTo>
                    <a:pt x="56" y="0"/>
                  </a:lnTo>
                  <a:lnTo>
                    <a:pt x="58" y="4"/>
                  </a:lnTo>
                  <a:lnTo>
                    <a:pt x="62" y="14"/>
                  </a:lnTo>
                  <a:lnTo>
                    <a:pt x="64" y="30"/>
                  </a:lnTo>
                  <a:lnTo>
                    <a:pt x="62" y="40"/>
                  </a:lnTo>
                  <a:lnTo>
                    <a:pt x="60" y="50"/>
                  </a:lnTo>
                  <a:lnTo>
                    <a:pt x="60" y="50"/>
                  </a:lnTo>
                  <a:lnTo>
                    <a:pt x="56" y="58"/>
                  </a:lnTo>
                  <a:lnTo>
                    <a:pt x="52" y="62"/>
                  </a:lnTo>
                  <a:lnTo>
                    <a:pt x="48" y="66"/>
                  </a:lnTo>
                  <a:lnTo>
                    <a:pt x="44" y="68"/>
                  </a:lnTo>
                  <a:lnTo>
                    <a:pt x="36" y="68"/>
                  </a:lnTo>
                  <a:lnTo>
                    <a:pt x="30" y="68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8" y="60"/>
                  </a:lnTo>
                  <a:lnTo>
                    <a:pt x="42" y="5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2" y="58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12" y="58"/>
                  </a:lnTo>
                  <a:lnTo>
                    <a:pt x="6" y="62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2" y="64"/>
                  </a:lnTo>
                  <a:lnTo>
                    <a:pt x="6" y="58"/>
                  </a:lnTo>
                  <a:lnTo>
                    <a:pt x="14" y="52"/>
                  </a:lnTo>
                  <a:lnTo>
                    <a:pt x="20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36" y="44"/>
                  </a:lnTo>
                  <a:lnTo>
                    <a:pt x="42" y="40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0" y="24"/>
                  </a:lnTo>
                  <a:lnTo>
                    <a:pt x="54" y="14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6" name="Freeform 88"/>
            <p:cNvSpPr>
              <a:spLocks/>
            </p:cNvSpPr>
            <p:nvPr/>
          </p:nvSpPr>
          <p:spPr bwMode="auto">
            <a:xfrm>
              <a:off x="8133347" y="838200"/>
              <a:ext cx="609600" cy="1042737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38" y="4"/>
                </a:cxn>
                <a:cxn ang="0">
                  <a:pos x="50" y="16"/>
                </a:cxn>
                <a:cxn ang="0">
                  <a:pos x="58" y="24"/>
                </a:cxn>
                <a:cxn ang="0">
                  <a:pos x="64" y="36"/>
                </a:cxn>
                <a:cxn ang="0">
                  <a:pos x="70" y="48"/>
                </a:cxn>
                <a:cxn ang="0">
                  <a:pos x="76" y="66"/>
                </a:cxn>
                <a:cxn ang="0">
                  <a:pos x="76" y="66"/>
                </a:cxn>
                <a:cxn ang="0">
                  <a:pos x="76" y="72"/>
                </a:cxn>
                <a:cxn ang="0">
                  <a:pos x="76" y="80"/>
                </a:cxn>
                <a:cxn ang="0">
                  <a:pos x="74" y="88"/>
                </a:cxn>
                <a:cxn ang="0">
                  <a:pos x="70" y="94"/>
                </a:cxn>
                <a:cxn ang="0">
                  <a:pos x="62" y="100"/>
                </a:cxn>
                <a:cxn ang="0">
                  <a:pos x="54" y="106"/>
                </a:cxn>
                <a:cxn ang="0">
                  <a:pos x="44" y="110"/>
                </a:cxn>
                <a:cxn ang="0">
                  <a:pos x="28" y="114"/>
                </a:cxn>
                <a:cxn ang="0">
                  <a:pos x="28" y="114"/>
                </a:cxn>
                <a:cxn ang="0">
                  <a:pos x="32" y="112"/>
                </a:cxn>
                <a:cxn ang="0">
                  <a:pos x="42" y="106"/>
                </a:cxn>
                <a:cxn ang="0">
                  <a:pos x="46" y="100"/>
                </a:cxn>
                <a:cxn ang="0">
                  <a:pos x="50" y="94"/>
                </a:cxn>
                <a:cxn ang="0">
                  <a:pos x="52" y="84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50" y="78"/>
                </a:cxn>
                <a:cxn ang="0">
                  <a:pos x="48" y="86"/>
                </a:cxn>
                <a:cxn ang="0">
                  <a:pos x="46" y="90"/>
                </a:cxn>
                <a:cxn ang="0">
                  <a:pos x="42" y="96"/>
                </a:cxn>
                <a:cxn ang="0">
                  <a:pos x="36" y="100"/>
                </a:cxn>
                <a:cxn ang="0">
                  <a:pos x="28" y="104"/>
                </a:cxn>
                <a:cxn ang="0">
                  <a:pos x="28" y="104"/>
                </a:cxn>
                <a:cxn ang="0">
                  <a:pos x="20" y="106"/>
                </a:cxn>
                <a:cxn ang="0">
                  <a:pos x="10" y="110"/>
                </a:cxn>
                <a:cxn ang="0">
                  <a:pos x="4" y="118"/>
                </a:cxn>
                <a:cxn ang="0">
                  <a:pos x="2" y="124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26"/>
                </a:cxn>
                <a:cxn ang="0">
                  <a:pos x="2" y="114"/>
                </a:cxn>
                <a:cxn ang="0">
                  <a:pos x="4" y="106"/>
                </a:cxn>
                <a:cxn ang="0">
                  <a:pos x="8" y="100"/>
                </a:cxn>
                <a:cxn ang="0">
                  <a:pos x="16" y="92"/>
                </a:cxn>
                <a:cxn ang="0">
                  <a:pos x="26" y="84"/>
                </a:cxn>
                <a:cxn ang="0">
                  <a:pos x="26" y="84"/>
                </a:cxn>
                <a:cxn ang="0">
                  <a:pos x="28" y="82"/>
                </a:cxn>
                <a:cxn ang="0">
                  <a:pos x="36" y="74"/>
                </a:cxn>
                <a:cxn ang="0">
                  <a:pos x="42" y="64"/>
                </a:cxn>
                <a:cxn ang="0">
                  <a:pos x="44" y="5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2" y="36"/>
                </a:cxn>
                <a:cxn ang="0">
                  <a:pos x="40" y="22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76" h="130">
                  <a:moveTo>
                    <a:pt x="32" y="0"/>
                  </a:moveTo>
                  <a:lnTo>
                    <a:pt x="32" y="0"/>
                  </a:lnTo>
                  <a:lnTo>
                    <a:pt x="38" y="4"/>
                  </a:lnTo>
                  <a:lnTo>
                    <a:pt x="50" y="16"/>
                  </a:lnTo>
                  <a:lnTo>
                    <a:pt x="58" y="24"/>
                  </a:lnTo>
                  <a:lnTo>
                    <a:pt x="64" y="36"/>
                  </a:lnTo>
                  <a:lnTo>
                    <a:pt x="70" y="48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6" y="72"/>
                  </a:lnTo>
                  <a:lnTo>
                    <a:pt x="76" y="80"/>
                  </a:lnTo>
                  <a:lnTo>
                    <a:pt x="74" y="88"/>
                  </a:lnTo>
                  <a:lnTo>
                    <a:pt x="70" y="94"/>
                  </a:lnTo>
                  <a:lnTo>
                    <a:pt x="62" y="100"/>
                  </a:lnTo>
                  <a:lnTo>
                    <a:pt x="54" y="106"/>
                  </a:lnTo>
                  <a:lnTo>
                    <a:pt x="44" y="110"/>
                  </a:lnTo>
                  <a:lnTo>
                    <a:pt x="28" y="114"/>
                  </a:lnTo>
                  <a:lnTo>
                    <a:pt x="28" y="114"/>
                  </a:lnTo>
                  <a:lnTo>
                    <a:pt x="32" y="112"/>
                  </a:lnTo>
                  <a:lnTo>
                    <a:pt x="42" y="106"/>
                  </a:lnTo>
                  <a:lnTo>
                    <a:pt x="46" y="100"/>
                  </a:lnTo>
                  <a:lnTo>
                    <a:pt x="50" y="94"/>
                  </a:lnTo>
                  <a:lnTo>
                    <a:pt x="52" y="84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50" y="78"/>
                  </a:lnTo>
                  <a:lnTo>
                    <a:pt x="48" y="86"/>
                  </a:lnTo>
                  <a:lnTo>
                    <a:pt x="46" y="90"/>
                  </a:lnTo>
                  <a:lnTo>
                    <a:pt x="42" y="96"/>
                  </a:lnTo>
                  <a:lnTo>
                    <a:pt x="36" y="100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0" y="106"/>
                  </a:lnTo>
                  <a:lnTo>
                    <a:pt x="10" y="110"/>
                  </a:lnTo>
                  <a:lnTo>
                    <a:pt x="4" y="118"/>
                  </a:lnTo>
                  <a:lnTo>
                    <a:pt x="2" y="124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26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8" y="100"/>
                  </a:lnTo>
                  <a:lnTo>
                    <a:pt x="16" y="92"/>
                  </a:lnTo>
                  <a:lnTo>
                    <a:pt x="26" y="84"/>
                  </a:lnTo>
                  <a:lnTo>
                    <a:pt x="26" y="84"/>
                  </a:lnTo>
                  <a:lnTo>
                    <a:pt x="28" y="82"/>
                  </a:lnTo>
                  <a:lnTo>
                    <a:pt x="36" y="74"/>
                  </a:lnTo>
                  <a:lnTo>
                    <a:pt x="42" y="64"/>
                  </a:lnTo>
                  <a:lnTo>
                    <a:pt x="44" y="5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2" y="36"/>
                  </a:lnTo>
                  <a:lnTo>
                    <a:pt x="40" y="22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7" name="Freeform 89"/>
            <p:cNvSpPr>
              <a:spLocks/>
            </p:cNvSpPr>
            <p:nvPr/>
          </p:nvSpPr>
          <p:spPr bwMode="auto">
            <a:xfrm>
              <a:off x="2951747" y="1415716"/>
              <a:ext cx="4924926" cy="6432884"/>
            </a:xfrm>
            <a:custGeom>
              <a:avLst/>
              <a:gdLst/>
              <a:ahLst/>
              <a:cxnLst>
                <a:cxn ang="0">
                  <a:pos x="516" y="572"/>
                </a:cxn>
                <a:cxn ang="0">
                  <a:pos x="516" y="500"/>
                </a:cxn>
                <a:cxn ang="0">
                  <a:pos x="524" y="428"/>
                </a:cxn>
                <a:cxn ang="0">
                  <a:pos x="528" y="394"/>
                </a:cxn>
                <a:cxn ang="0">
                  <a:pos x="528" y="324"/>
                </a:cxn>
                <a:cxn ang="0">
                  <a:pos x="526" y="288"/>
                </a:cxn>
                <a:cxn ang="0">
                  <a:pos x="520" y="256"/>
                </a:cxn>
                <a:cxn ang="0">
                  <a:pos x="506" y="212"/>
                </a:cxn>
                <a:cxn ang="0">
                  <a:pos x="480" y="160"/>
                </a:cxn>
                <a:cxn ang="0">
                  <a:pos x="446" y="108"/>
                </a:cxn>
                <a:cxn ang="0">
                  <a:pos x="400" y="60"/>
                </a:cxn>
                <a:cxn ang="0">
                  <a:pos x="344" y="24"/>
                </a:cxn>
                <a:cxn ang="0">
                  <a:pos x="312" y="10"/>
                </a:cxn>
                <a:cxn ang="0">
                  <a:pos x="276" y="2"/>
                </a:cxn>
                <a:cxn ang="0">
                  <a:pos x="238" y="0"/>
                </a:cxn>
                <a:cxn ang="0">
                  <a:pos x="196" y="4"/>
                </a:cxn>
                <a:cxn ang="0">
                  <a:pos x="182" y="8"/>
                </a:cxn>
                <a:cxn ang="0">
                  <a:pos x="156" y="18"/>
                </a:cxn>
                <a:cxn ang="0">
                  <a:pos x="120" y="40"/>
                </a:cxn>
                <a:cxn ang="0">
                  <a:pos x="80" y="82"/>
                </a:cxn>
                <a:cxn ang="0">
                  <a:pos x="48" y="132"/>
                </a:cxn>
                <a:cxn ang="0">
                  <a:pos x="34" y="158"/>
                </a:cxn>
                <a:cxn ang="0">
                  <a:pos x="10" y="224"/>
                </a:cxn>
                <a:cxn ang="0">
                  <a:pos x="0" y="296"/>
                </a:cxn>
                <a:cxn ang="0">
                  <a:pos x="2" y="296"/>
                </a:cxn>
                <a:cxn ang="0">
                  <a:pos x="8" y="252"/>
                </a:cxn>
                <a:cxn ang="0">
                  <a:pos x="24" y="202"/>
                </a:cxn>
                <a:cxn ang="0">
                  <a:pos x="50" y="146"/>
                </a:cxn>
                <a:cxn ang="0">
                  <a:pos x="92" y="86"/>
                </a:cxn>
                <a:cxn ang="0">
                  <a:pos x="104" y="72"/>
                </a:cxn>
                <a:cxn ang="0">
                  <a:pos x="128" y="48"/>
                </a:cxn>
                <a:cxn ang="0">
                  <a:pos x="152" y="32"/>
                </a:cxn>
                <a:cxn ang="0">
                  <a:pos x="178" y="20"/>
                </a:cxn>
                <a:cxn ang="0">
                  <a:pos x="218" y="10"/>
                </a:cxn>
                <a:cxn ang="0">
                  <a:pos x="272" y="14"/>
                </a:cxn>
                <a:cxn ang="0">
                  <a:pos x="322" y="28"/>
                </a:cxn>
                <a:cxn ang="0">
                  <a:pos x="368" y="52"/>
                </a:cxn>
                <a:cxn ang="0">
                  <a:pos x="408" y="82"/>
                </a:cxn>
                <a:cxn ang="0">
                  <a:pos x="438" y="112"/>
                </a:cxn>
                <a:cxn ang="0">
                  <a:pos x="448" y="128"/>
                </a:cxn>
                <a:cxn ang="0">
                  <a:pos x="478" y="176"/>
                </a:cxn>
                <a:cxn ang="0">
                  <a:pos x="500" y="230"/>
                </a:cxn>
                <a:cxn ang="0">
                  <a:pos x="516" y="286"/>
                </a:cxn>
                <a:cxn ang="0">
                  <a:pos x="522" y="346"/>
                </a:cxn>
                <a:cxn ang="0">
                  <a:pos x="520" y="376"/>
                </a:cxn>
                <a:cxn ang="0">
                  <a:pos x="508" y="462"/>
                </a:cxn>
                <a:cxn ang="0">
                  <a:pos x="500" y="520"/>
                </a:cxn>
                <a:cxn ang="0">
                  <a:pos x="504" y="580"/>
                </a:cxn>
                <a:cxn ang="0">
                  <a:pos x="508" y="608"/>
                </a:cxn>
                <a:cxn ang="0">
                  <a:pos x="524" y="660"/>
                </a:cxn>
                <a:cxn ang="0">
                  <a:pos x="544" y="710"/>
                </a:cxn>
                <a:cxn ang="0">
                  <a:pos x="582" y="782"/>
                </a:cxn>
                <a:cxn ang="0">
                  <a:pos x="594" y="802"/>
                </a:cxn>
                <a:cxn ang="0">
                  <a:pos x="614" y="802"/>
                </a:cxn>
                <a:cxn ang="0">
                  <a:pos x="560" y="710"/>
                </a:cxn>
                <a:cxn ang="0">
                  <a:pos x="546" y="676"/>
                </a:cxn>
                <a:cxn ang="0">
                  <a:pos x="524" y="608"/>
                </a:cxn>
                <a:cxn ang="0">
                  <a:pos x="516" y="572"/>
                </a:cxn>
              </a:cxnLst>
              <a:rect l="0" t="0" r="r" b="b"/>
              <a:pathLst>
                <a:path w="614" h="802">
                  <a:moveTo>
                    <a:pt x="516" y="572"/>
                  </a:moveTo>
                  <a:lnTo>
                    <a:pt x="516" y="572"/>
                  </a:lnTo>
                  <a:lnTo>
                    <a:pt x="514" y="536"/>
                  </a:lnTo>
                  <a:lnTo>
                    <a:pt x="516" y="500"/>
                  </a:lnTo>
                  <a:lnTo>
                    <a:pt x="520" y="464"/>
                  </a:lnTo>
                  <a:lnTo>
                    <a:pt x="524" y="428"/>
                  </a:lnTo>
                  <a:lnTo>
                    <a:pt x="524" y="428"/>
                  </a:lnTo>
                  <a:lnTo>
                    <a:pt x="528" y="394"/>
                  </a:lnTo>
                  <a:lnTo>
                    <a:pt x="530" y="358"/>
                  </a:lnTo>
                  <a:lnTo>
                    <a:pt x="528" y="324"/>
                  </a:lnTo>
                  <a:lnTo>
                    <a:pt x="526" y="288"/>
                  </a:lnTo>
                  <a:lnTo>
                    <a:pt x="526" y="288"/>
                  </a:lnTo>
                  <a:lnTo>
                    <a:pt x="524" y="274"/>
                  </a:lnTo>
                  <a:lnTo>
                    <a:pt x="520" y="256"/>
                  </a:lnTo>
                  <a:lnTo>
                    <a:pt x="514" y="236"/>
                  </a:lnTo>
                  <a:lnTo>
                    <a:pt x="506" y="212"/>
                  </a:lnTo>
                  <a:lnTo>
                    <a:pt x="494" y="186"/>
                  </a:lnTo>
                  <a:lnTo>
                    <a:pt x="480" y="160"/>
                  </a:lnTo>
                  <a:lnTo>
                    <a:pt x="464" y="134"/>
                  </a:lnTo>
                  <a:lnTo>
                    <a:pt x="446" y="108"/>
                  </a:lnTo>
                  <a:lnTo>
                    <a:pt x="424" y="84"/>
                  </a:lnTo>
                  <a:lnTo>
                    <a:pt x="400" y="60"/>
                  </a:lnTo>
                  <a:lnTo>
                    <a:pt x="374" y="40"/>
                  </a:lnTo>
                  <a:lnTo>
                    <a:pt x="344" y="24"/>
                  </a:lnTo>
                  <a:lnTo>
                    <a:pt x="328" y="16"/>
                  </a:lnTo>
                  <a:lnTo>
                    <a:pt x="312" y="10"/>
                  </a:lnTo>
                  <a:lnTo>
                    <a:pt x="294" y="6"/>
                  </a:lnTo>
                  <a:lnTo>
                    <a:pt x="276" y="2"/>
                  </a:lnTo>
                  <a:lnTo>
                    <a:pt x="258" y="0"/>
                  </a:lnTo>
                  <a:lnTo>
                    <a:pt x="238" y="0"/>
                  </a:lnTo>
                  <a:lnTo>
                    <a:pt x="218" y="2"/>
                  </a:lnTo>
                  <a:lnTo>
                    <a:pt x="196" y="4"/>
                  </a:lnTo>
                  <a:lnTo>
                    <a:pt x="196" y="4"/>
                  </a:lnTo>
                  <a:lnTo>
                    <a:pt x="182" y="8"/>
                  </a:lnTo>
                  <a:lnTo>
                    <a:pt x="168" y="12"/>
                  </a:lnTo>
                  <a:lnTo>
                    <a:pt x="156" y="18"/>
                  </a:lnTo>
                  <a:lnTo>
                    <a:pt x="144" y="24"/>
                  </a:lnTo>
                  <a:lnTo>
                    <a:pt x="120" y="40"/>
                  </a:lnTo>
                  <a:lnTo>
                    <a:pt x="100" y="60"/>
                  </a:lnTo>
                  <a:lnTo>
                    <a:pt x="80" y="82"/>
                  </a:lnTo>
                  <a:lnTo>
                    <a:pt x="64" y="106"/>
                  </a:lnTo>
                  <a:lnTo>
                    <a:pt x="48" y="132"/>
                  </a:lnTo>
                  <a:lnTo>
                    <a:pt x="34" y="158"/>
                  </a:lnTo>
                  <a:lnTo>
                    <a:pt x="34" y="158"/>
                  </a:lnTo>
                  <a:lnTo>
                    <a:pt x="20" y="190"/>
                  </a:lnTo>
                  <a:lnTo>
                    <a:pt x="10" y="224"/>
                  </a:lnTo>
                  <a:lnTo>
                    <a:pt x="2" y="260"/>
                  </a:lnTo>
                  <a:lnTo>
                    <a:pt x="0" y="296"/>
                  </a:lnTo>
                  <a:lnTo>
                    <a:pt x="2" y="296"/>
                  </a:lnTo>
                  <a:lnTo>
                    <a:pt x="2" y="296"/>
                  </a:lnTo>
                  <a:lnTo>
                    <a:pt x="4" y="274"/>
                  </a:lnTo>
                  <a:lnTo>
                    <a:pt x="8" y="252"/>
                  </a:lnTo>
                  <a:lnTo>
                    <a:pt x="14" y="228"/>
                  </a:lnTo>
                  <a:lnTo>
                    <a:pt x="24" y="202"/>
                  </a:lnTo>
                  <a:lnTo>
                    <a:pt x="36" y="174"/>
                  </a:lnTo>
                  <a:lnTo>
                    <a:pt x="50" y="146"/>
                  </a:lnTo>
                  <a:lnTo>
                    <a:pt x="70" y="116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104" y="72"/>
                  </a:lnTo>
                  <a:lnTo>
                    <a:pt x="114" y="60"/>
                  </a:lnTo>
                  <a:lnTo>
                    <a:pt x="128" y="48"/>
                  </a:lnTo>
                  <a:lnTo>
                    <a:pt x="140" y="40"/>
                  </a:lnTo>
                  <a:lnTo>
                    <a:pt x="152" y="32"/>
                  </a:lnTo>
                  <a:lnTo>
                    <a:pt x="166" y="24"/>
                  </a:lnTo>
                  <a:lnTo>
                    <a:pt x="178" y="20"/>
                  </a:lnTo>
                  <a:lnTo>
                    <a:pt x="192" y="16"/>
                  </a:lnTo>
                  <a:lnTo>
                    <a:pt x="218" y="10"/>
                  </a:lnTo>
                  <a:lnTo>
                    <a:pt x="244" y="10"/>
                  </a:lnTo>
                  <a:lnTo>
                    <a:pt x="272" y="14"/>
                  </a:lnTo>
                  <a:lnTo>
                    <a:pt x="296" y="20"/>
                  </a:lnTo>
                  <a:lnTo>
                    <a:pt x="322" y="28"/>
                  </a:lnTo>
                  <a:lnTo>
                    <a:pt x="346" y="40"/>
                  </a:lnTo>
                  <a:lnTo>
                    <a:pt x="368" y="52"/>
                  </a:lnTo>
                  <a:lnTo>
                    <a:pt x="388" y="66"/>
                  </a:lnTo>
                  <a:lnTo>
                    <a:pt x="408" y="82"/>
                  </a:lnTo>
                  <a:lnTo>
                    <a:pt x="424" y="98"/>
                  </a:lnTo>
                  <a:lnTo>
                    <a:pt x="438" y="112"/>
                  </a:lnTo>
                  <a:lnTo>
                    <a:pt x="448" y="128"/>
                  </a:lnTo>
                  <a:lnTo>
                    <a:pt x="448" y="128"/>
                  </a:lnTo>
                  <a:lnTo>
                    <a:pt x="464" y="152"/>
                  </a:lnTo>
                  <a:lnTo>
                    <a:pt x="478" y="176"/>
                  </a:lnTo>
                  <a:lnTo>
                    <a:pt x="490" y="204"/>
                  </a:lnTo>
                  <a:lnTo>
                    <a:pt x="500" y="230"/>
                  </a:lnTo>
                  <a:lnTo>
                    <a:pt x="510" y="258"/>
                  </a:lnTo>
                  <a:lnTo>
                    <a:pt x="516" y="286"/>
                  </a:lnTo>
                  <a:lnTo>
                    <a:pt x="520" y="316"/>
                  </a:lnTo>
                  <a:lnTo>
                    <a:pt x="522" y="346"/>
                  </a:lnTo>
                  <a:lnTo>
                    <a:pt x="522" y="346"/>
                  </a:lnTo>
                  <a:lnTo>
                    <a:pt x="520" y="376"/>
                  </a:lnTo>
                  <a:lnTo>
                    <a:pt x="518" y="404"/>
                  </a:lnTo>
                  <a:lnTo>
                    <a:pt x="508" y="462"/>
                  </a:lnTo>
                  <a:lnTo>
                    <a:pt x="504" y="492"/>
                  </a:lnTo>
                  <a:lnTo>
                    <a:pt x="500" y="520"/>
                  </a:lnTo>
                  <a:lnTo>
                    <a:pt x="500" y="550"/>
                  </a:lnTo>
                  <a:lnTo>
                    <a:pt x="504" y="580"/>
                  </a:lnTo>
                  <a:lnTo>
                    <a:pt x="504" y="580"/>
                  </a:lnTo>
                  <a:lnTo>
                    <a:pt x="508" y="608"/>
                  </a:lnTo>
                  <a:lnTo>
                    <a:pt x="516" y="634"/>
                  </a:lnTo>
                  <a:lnTo>
                    <a:pt x="524" y="660"/>
                  </a:lnTo>
                  <a:lnTo>
                    <a:pt x="532" y="686"/>
                  </a:lnTo>
                  <a:lnTo>
                    <a:pt x="544" y="710"/>
                  </a:lnTo>
                  <a:lnTo>
                    <a:pt x="556" y="734"/>
                  </a:lnTo>
                  <a:lnTo>
                    <a:pt x="582" y="782"/>
                  </a:lnTo>
                  <a:lnTo>
                    <a:pt x="582" y="782"/>
                  </a:lnTo>
                  <a:lnTo>
                    <a:pt x="594" y="802"/>
                  </a:lnTo>
                  <a:lnTo>
                    <a:pt x="614" y="802"/>
                  </a:lnTo>
                  <a:lnTo>
                    <a:pt x="614" y="802"/>
                  </a:lnTo>
                  <a:lnTo>
                    <a:pt x="586" y="756"/>
                  </a:lnTo>
                  <a:lnTo>
                    <a:pt x="560" y="710"/>
                  </a:lnTo>
                  <a:lnTo>
                    <a:pt x="560" y="710"/>
                  </a:lnTo>
                  <a:lnTo>
                    <a:pt x="546" y="676"/>
                  </a:lnTo>
                  <a:lnTo>
                    <a:pt x="532" y="644"/>
                  </a:lnTo>
                  <a:lnTo>
                    <a:pt x="524" y="608"/>
                  </a:lnTo>
                  <a:lnTo>
                    <a:pt x="516" y="572"/>
                  </a:lnTo>
                  <a:lnTo>
                    <a:pt x="516" y="57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8" name="Freeform 90"/>
            <p:cNvSpPr>
              <a:spLocks/>
            </p:cNvSpPr>
            <p:nvPr/>
          </p:nvSpPr>
          <p:spPr bwMode="auto">
            <a:xfrm>
              <a:off x="1556084" y="4011"/>
              <a:ext cx="2614863" cy="1684421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4" y="28"/>
                </a:cxn>
                <a:cxn ang="0">
                  <a:pos x="0" y="58"/>
                </a:cxn>
                <a:cxn ang="0">
                  <a:pos x="4" y="84"/>
                </a:cxn>
                <a:cxn ang="0">
                  <a:pos x="12" y="110"/>
                </a:cxn>
                <a:cxn ang="0">
                  <a:pos x="26" y="134"/>
                </a:cxn>
                <a:cxn ang="0">
                  <a:pos x="44" y="154"/>
                </a:cxn>
                <a:cxn ang="0">
                  <a:pos x="66" y="168"/>
                </a:cxn>
                <a:cxn ang="0">
                  <a:pos x="90" y="180"/>
                </a:cxn>
                <a:cxn ang="0">
                  <a:pos x="112" y="184"/>
                </a:cxn>
                <a:cxn ang="0">
                  <a:pos x="154" y="184"/>
                </a:cxn>
                <a:cxn ang="0">
                  <a:pos x="176" y="182"/>
                </a:cxn>
                <a:cxn ang="0">
                  <a:pos x="240" y="174"/>
                </a:cxn>
                <a:cxn ang="0">
                  <a:pos x="274" y="176"/>
                </a:cxn>
                <a:cxn ang="0">
                  <a:pos x="298" y="186"/>
                </a:cxn>
                <a:cxn ang="0">
                  <a:pos x="310" y="200"/>
                </a:cxn>
                <a:cxn ang="0">
                  <a:pos x="318" y="210"/>
                </a:cxn>
                <a:cxn ang="0">
                  <a:pos x="322" y="208"/>
                </a:cxn>
                <a:cxn ang="0">
                  <a:pos x="326" y="204"/>
                </a:cxn>
                <a:cxn ang="0">
                  <a:pos x="300" y="180"/>
                </a:cxn>
                <a:cxn ang="0">
                  <a:pos x="290" y="174"/>
                </a:cxn>
                <a:cxn ang="0">
                  <a:pos x="266" y="166"/>
                </a:cxn>
                <a:cxn ang="0">
                  <a:pos x="256" y="166"/>
                </a:cxn>
                <a:cxn ang="0">
                  <a:pos x="198" y="172"/>
                </a:cxn>
                <a:cxn ang="0">
                  <a:pos x="144" y="178"/>
                </a:cxn>
                <a:cxn ang="0">
                  <a:pos x="108" y="174"/>
                </a:cxn>
                <a:cxn ang="0">
                  <a:pos x="74" y="162"/>
                </a:cxn>
                <a:cxn ang="0">
                  <a:pos x="44" y="140"/>
                </a:cxn>
                <a:cxn ang="0">
                  <a:pos x="20" y="112"/>
                </a:cxn>
                <a:cxn ang="0">
                  <a:pos x="14" y="102"/>
                </a:cxn>
                <a:cxn ang="0">
                  <a:pos x="4" y="74"/>
                </a:cxn>
                <a:cxn ang="0">
                  <a:pos x="6" y="36"/>
                </a:cxn>
                <a:cxn ang="0">
                  <a:pos x="12" y="10"/>
                </a:cxn>
                <a:cxn ang="0">
                  <a:pos x="16" y="0"/>
                </a:cxn>
              </a:cxnLst>
              <a:rect l="0" t="0" r="r" b="b"/>
              <a:pathLst>
                <a:path w="326" h="210">
                  <a:moveTo>
                    <a:pt x="16" y="0"/>
                  </a:moveTo>
                  <a:lnTo>
                    <a:pt x="16" y="0"/>
                  </a:lnTo>
                  <a:lnTo>
                    <a:pt x="10" y="14"/>
                  </a:lnTo>
                  <a:lnTo>
                    <a:pt x="4" y="28"/>
                  </a:lnTo>
                  <a:lnTo>
                    <a:pt x="2" y="42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6" y="98"/>
                  </a:lnTo>
                  <a:lnTo>
                    <a:pt x="12" y="110"/>
                  </a:lnTo>
                  <a:lnTo>
                    <a:pt x="18" y="122"/>
                  </a:lnTo>
                  <a:lnTo>
                    <a:pt x="26" y="134"/>
                  </a:lnTo>
                  <a:lnTo>
                    <a:pt x="34" y="144"/>
                  </a:lnTo>
                  <a:lnTo>
                    <a:pt x="44" y="154"/>
                  </a:lnTo>
                  <a:lnTo>
                    <a:pt x="54" y="162"/>
                  </a:lnTo>
                  <a:lnTo>
                    <a:pt x="66" y="168"/>
                  </a:lnTo>
                  <a:lnTo>
                    <a:pt x="78" y="174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112" y="184"/>
                  </a:lnTo>
                  <a:lnTo>
                    <a:pt x="132" y="186"/>
                  </a:lnTo>
                  <a:lnTo>
                    <a:pt x="154" y="184"/>
                  </a:lnTo>
                  <a:lnTo>
                    <a:pt x="176" y="182"/>
                  </a:lnTo>
                  <a:lnTo>
                    <a:pt x="176" y="182"/>
                  </a:lnTo>
                  <a:lnTo>
                    <a:pt x="240" y="174"/>
                  </a:lnTo>
                  <a:lnTo>
                    <a:pt x="240" y="174"/>
                  </a:lnTo>
                  <a:lnTo>
                    <a:pt x="258" y="174"/>
                  </a:lnTo>
                  <a:lnTo>
                    <a:pt x="274" y="176"/>
                  </a:lnTo>
                  <a:lnTo>
                    <a:pt x="288" y="180"/>
                  </a:lnTo>
                  <a:lnTo>
                    <a:pt x="298" y="186"/>
                  </a:lnTo>
                  <a:lnTo>
                    <a:pt x="304" y="194"/>
                  </a:lnTo>
                  <a:lnTo>
                    <a:pt x="310" y="200"/>
                  </a:lnTo>
                  <a:lnTo>
                    <a:pt x="318" y="210"/>
                  </a:lnTo>
                  <a:lnTo>
                    <a:pt x="318" y="210"/>
                  </a:lnTo>
                  <a:lnTo>
                    <a:pt x="320" y="210"/>
                  </a:lnTo>
                  <a:lnTo>
                    <a:pt x="322" y="208"/>
                  </a:lnTo>
                  <a:lnTo>
                    <a:pt x="326" y="204"/>
                  </a:lnTo>
                  <a:lnTo>
                    <a:pt x="326" y="204"/>
                  </a:lnTo>
                  <a:lnTo>
                    <a:pt x="310" y="188"/>
                  </a:lnTo>
                  <a:lnTo>
                    <a:pt x="300" y="180"/>
                  </a:lnTo>
                  <a:lnTo>
                    <a:pt x="290" y="174"/>
                  </a:lnTo>
                  <a:lnTo>
                    <a:pt x="290" y="174"/>
                  </a:lnTo>
                  <a:lnTo>
                    <a:pt x="274" y="168"/>
                  </a:lnTo>
                  <a:lnTo>
                    <a:pt x="266" y="166"/>
                  </a:lnTo>
                  <a:lnTo>
                    <a:pt x="256" y="166"/>
                  </a:lnTo>
                  <a:lnTo>
                    <a:pt x="256" y="166"/>
                  </a:lnTo>
                  <a:lnTo>
                    <a:pt x="226" y="168"/>
                  </a:lnTo>
                  <a:lnTo>
                    <a:pt x="198" y="172"/>
                  </a:lnTo>
                  <a:lnTo>
                    <a:pt x="144" y="178"/>
                  </a:lnTo>
                  <a:lnTo>
                    <a:pt x="144" y="178"/>
                  </a:lnTo>
                  <a:lnTo>
                    <a:pt x="126" y="178"/>
                  </a:lnTo>
                  <a:lnTo>
                    <a:pt x="108" y="174"/>
                  </a:lnTo>
                  <a:lnTo>
                    <a:pt x="90" y="170"/>
                  </a:lnTo>
                  <a:lnTo>
                    <a:pt x="74" y="162"/>
                  </a:lnTo>
                  <a:lnTo>
                    <a:pt x="58" y="152"/>
                  </a:lnTo>
                  <a:lnTo>
                    <a:pt x="44" y="140"/>
                  </a:lnTo>
                  <a:lnTo>
                    <a:pt x="30" y="128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14" y="102"/>
                  </a:lnTo>
                  <a:lnTo>
                    <a:pt x="10" y="92"/>
                  </a:lnTo>
                  <a:lnTo>
                    <a:pt x="4" y="74"/>
                  </a:lnTo>
                  <a:lnTo>
                    <a:pt x="4" y="54"/>
                  </a:lnTo>
                  <a:lnTo>
                    <a:pt x="6" y="36"/>
                  </a:lnTo>
                  <a:lnTo>
                    <a:pt x="8" y="22"/>
                  </a:lnTo>
                  <a:lnTo>
                    <a:pt x="12" y="1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9" name="Freeform 91"/>
            <p:cNvSpPr>
              <a:spLocks/>
            </p:cNvSpPr>
            <p:nvPr/>
          </p:nvSpPr>
          <p:spPr bwMode="auto">
            <a:xfrm>
              <a:off x="1171074" y="1704474"/>
              <a:ext cx="2646947" cy="1732547"/>
            </a:xfrm>
            <a:custGeom>
              <a:avLst/>
              <a:gdLst/>
              <a:ahLst/>
              <a:cxnLst>
                <a:cxn ang="0">
                  <a:pos x="312" y="12"/>
                </a:cxn>
                <a:cxn ang="0">
                  <a:pos x="266" y="0"/>
                </a:cxn>
                <a:cxn ang="0">
                  <a:pos x="232" y="6"/>
                </a:cxn>
                <a:cxn ang="0">
                  <a:pos x="196" y="32"/>
                </a:cxn>
                <a:cxn ang="0">
                  <a:pos x="178" y="58"/>
                </a:cxn>
                <a:cxn ang="0">
                  <a:pos x="160" y="130"/>
                </a:cxn>
                <a:cxn ang="0">
                  <a:pos x="150" y="158"/>
                </a:cxn>
                <a:cxn ang="0">
                  <a:pos x="118" y="192"/>
                </a:cxn>
                <a:cxn ang="0">
                  <a:pos x="72" y="208"/>
                </a:cxn>
                <a:cxn ang="0">
                  <a:pos x="44" y="208"/>
                </a:cxn>
                <a:cxn ang="0">
                  <a:pos x="12" y="182"/>
                </a:cxn>
                <a:cxn ang="0">
                  <a:pos x="8" y="140"/>
                </a:cxn>
                <a:cxn ang="0">
                  <a:pos x="16" y="110"/>
                </a:cxn>
                <a:cxn ang="0">
                  <a:pos x="46" y="80"/>
                </a:cxn>
                <a:cxn ang="0">
                  <a:pos x="68" y="80"/>
                </a:cxn>
                <a:cxn ang="0">
                  <a:pos x="86" y="104"/>
                </a:cxn>
                <a:cxn ang="0">
                  <a:pos x="84" y="114"/>
                </a:cxn>
                <a:cxn ang="0">
                  <a:pos x="76" y="124"/>
                </a:cxn>
                <a:cxn ang="0">
                  <a:pos x="56" y="128"/>
                </a:cxn>
                <a:cxn ang="0">
                  <a:pos x="42" y="122"/>
                </a:cxn>
                <a:cxn ang="0">
                  <a:pos x="68" y="134"/>
                </a:cxn>
                <a:cxn ang="0">
                  <a:pos x="86" y="122"/>
                </a:cxn>
                <a:cxn ang="0">
                  <a:pos x="92" y="106"/>
                </a:cxn>
                <a:cxn ang="0">
                  <a:pos x="84" y="88"/>
                </a:cxn>
                <a:cxn ang="0">
                  <a:pos x="66" y="76"/>
                </a:cxn>
                <a:cxn ang="0">
                  <a:pos x="52" y="74"/>
                </a:cxn>
                <a:cxn ang="0">
                  <a:pos x="22" y="90"/>
                </a:cxn>
                <a:cxn ang="0">
                  <a:pos x="2" y="130"/>
                </a:cxn>
                <a:cxn ang="0">
                  <a:pos x="0" y="158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82" y="214"/>
                </a:cxn>
                <a:cxn ang="0">
                  <a:pos x="112" y="206"/>
                </a:cxn>
                <a:cxn ang="0">
                  <a:pos x="146" y="178"/>
                </a:cxn>
                <a:cxn ang="0">
                  <a:pos x="168" y="138"/>
                </a:cxn>
                <a:cxn ang="0">
                  <a:pos x="178" y="90"/>
                </a:cxn>
                <a:cxn ang="0">
                  <a:pos x="188" y="58"/>
                </a:cxn>
                <a:cxn ang="0">
                  <a:pos x="214" y="26"/>
                </a:cxn>
                <a:cxn ang="0">
                  <a:pos x="242" y="14"/>
                </a:cxn>
                <a:cxn ang="0">
                  <a:pos x="280" y="14"/>
                </a:cxn>
                <a:cxn ang="0">
                  <a:pos x="320" y="30"/>
                </a:cxn>
                <a:cxn ang="0">
                  <a:pos x="326" y="28"/>
                </a:cxn>
              </a:cxnLst>
              <a:rect l="0" t="0" r="r" b="b"/>
              <a:pathLst>
                <a:path w="330" h="216">
                  <a:moveTo>
                    <a:pt x="330" y="24"/>
                  </a:moveTo>
                  <a:lnTo>
                    <a:pt x="330" y="24"/>
                  </a:lnTo>
                  <a:lnTo>
                    <a:pt x="312" y="12"/>
                  </a:lnTo>
                  <a:lnTo>
                    <a:pt x="296" y="6"/>
                  </a:lnTo>
                  <a:lnTo>
                    <a:pt x="276" y="2"/>
                  </a:lnTo>
                  <a:lnTo>
                    <a:pt x="266" y="0"/>
                  </a:lnTo>
                  <a:lnTo>
                    <a:pt x="254" y="0"/>
                  </a:lnTo>
                  <a:lnTo>
                    <a:pt x="244" y="2"/>
                  </a:lnTo>
                  <a:lnTo>
                    <a:pt x="232" y="6"/>
                  </a:lnTo>
                  <a:lnTo>
                    <a:pt x="220" y="12"/>
                  </a:lnTo>
                  <a:lnTo>
                    <a:pt x="208" y="22"/>
                  </a:lnTo>
                  <a:lnTo>
                    <a:pt x="196" y="32"/>
                  </a:lnTo>
                  <a:lnTo>
                    <a:pt x="184" y="48"/>
                  </a:lnTo>
                  <a:lnTo>
                    <a:pt x="184" y="48"/>
                  </a:lnTo>
                  <a:lnTo>
                    <a:pt x="178" y="58"/>
                  </a:lnTo>
                  <a:lnTo>
                    <a:pt x="172" y="70"/>
                  </a:lnTo>
                  <a:lnTo>
                    <a:pt x="166" y="100"/>
                  </a:lnTo>
                  <a:lnTo>
                    <a:pt x="160" y="130"/>
                  </a:lnTo>
                  <a:lnTo>
                    <a:pt x="156" y="144"/>
                  </a:lnTo>
                  <a:lnTo>
                    <a:pt x="150" y="158"/>
                  </a:lnTo>
                  <a:lnTo>
                    <a:pt x="150" y="158"/>
                  </a:lnTo>
                  <a:lnTo>
                    <a:pt x="142" y="170"/>
                  </a:lnTo>
                  <a:lnTo>
                    <a:pt x="132" y="182"/>
                  </a:lnTo>
                  <a:lnTo>
                    <a:pt x="118" y="192"/>
                  </a:lnTo>
                  <a:lnTo>
                    <a:pt x="104" y="200"/>
                  </a:lnTo>
                  <a:lnTo>
                    <a:pt x="88" y="206"/>
                  </a:lnTo>
                  <a:lnTo>
                    <a:pt x="72" y="208"/>
                  </a:lnTo>
                  <a:lnTo>
                    <a:pt x="58" y="210"/>
                  </a:lnTo>
                  <a:lnTo>
                    <a:pt x="44" y="208"/>
                  </a:lnTo>
                  <a:lnTo>
                    <a:pt x="44" y="208"/>
                  </a:lnTo>
                  <a:lnTo>
                    <a:pt x="30" y="202"/>
                  </a:lnTo>
                  <a:lnTo>
                    <a:pt x="20" y="192"/>
                  </a:lnTo>
                  <a:lnTo>
                    <a:pt x="12" y="182"/>
                  </a:lnTo>
                  <a:lnTo>
                    <a:pt x="8" y="168"/>
                  </a:lnTo>
                  <a:lnTo>
                    <a:pt x="6" y="154"/>
                  </a:lnTo>
                  <a:lnTo>
                    <a:pt x="8" y="140"/>
                  </a:lnTo>
                  <a:lnTo>
                    <a:pt x="12" y="124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24" y="96"/>
                  </a:lnTo>
                  <a:lnTo>
                    <a:pt x="36" y="86"/>
                  </a:lnTo>
                  <a:lnTo>
                    <a:pt x="46" y="80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68" y="80"/>
                  </a:lnTo>
                  <a:lnTo>
                    <a:pt x="76" y="84"/>
                  </a:lnTo>
                  <a:lnTo>
                    <a:pt x="82" y="94"/>
                  </a:lnTo>
                  <a:lnTo>
                    <a:pt x="86" y="104"/>
                  </a:lnTo>
                  <a:lnTo>
                    <a:pt x="86" y="104"/>
                  </a:lnTo>
                  <a:lnTo>
                    <a:pt x="86" y="108"/>
                  </a:lnTo>
                  <a:lnTo>
                    <a:pt x="84" y="114"/>
                  </a:lnTo>
                  <a:lnTo>
                    <a:pt x="80" y="120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2" y="128"/>
                  </a:lnTo>
                  <a:lnTo>
                    <a:pt x="68" y="128"/>
                  </a:lnTo>
                  <a:lnTo>
                    <a:pt x="56" y="128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54" y="130"/>
                  </a:lnTo>
                  <a:lnTo>
                    <a:pt x="62" y="132"/>
                  </a:lnTo>
                  <a:lnTo>
                    <a:pt x="68" y="134"/>
                  </a:lnTo>
                  <a:lnTo>
                    <a:pt x="74" y="132"/>
                  </a:lnTo>
                  <a:lnTo>
                    <a:pt x="80" y="128"/>
                  </a:lnTo>
                  <a:lnTo>
                    <a:pt x="86" y="122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2" y="106"/>
                  </a:lnTo>
                  <a:lnTo>
                    <a:pt x="92" y="100"/>
                  </a:lnTo>
                  <a:lnTo>
                    <a:pt x="90" y="92"/>
                  </a:lnTo>
                  <a:lnTo>
                    <a:pt x="84" y="88"/>
                  </a:lnTo>
                  <a:lnTo>
                    <a:pt x="78" y="82"/>
                  </a:lnTo>
                  <a:lnTo>
                    <a:pt x="72" y="78"/>
                  </a:lnTo>
                  <a:lnTo>
                    <a:pt x="66" y="76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2" y="74"/>
                  </a:lnTo>
                  <a:lnTo>
                    <a:pt x="46" y="76"/>
                  </a:lnTo>
                  <a:lnTo>
                    <a:pt x="34" y="82"/>
                  </a:lnTo>
                  <a:lnTo>
                    <a:pt x="22" y="90"/>
                  </a:lnTo>
                  <a:lnTo>
                    <a:pt x="14" y="102"/>
                  </a:lnTo>
                  <a:lnTo>
                    <a:pt x="8" y="116"/>
                  </a:lnTo>
                  <a:lnTo>
                    <a:pt x="2" y="130"/>
                  </a:lnTo>
                  <a:lnTo>
                    <a:pt x="0" y="144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8"/>
                  </a:lnTo>
                  <a:lnTo>
                    <a:pt x="2" y="176"/>
                  </a:lnTo>
                  <a:lnTo>
                    <a:pt x="6" y="184"/>
                  </a:lnTo>
                  <a:lnTo>
                    <a:pt x="10" y="190"/>
                  </a:lnTo>
                  <a:lnTo>
                    <a:pt x="20" y="202"/>
                  </a:lnTo>
                  <a:lnTo>
                    <a:pt x="34" y="208"/>
                  </a:lnTo>
                  <a:lnTo>
                    <a:pt x="50" y="214"/>
                  </a:lnTo>
                  <a:lnTo>
                    <a:pt x="66" y="216"/>
                  </a:lnTo>
                  <a:lnTo>
                    <a:pt x="82" y="214"/>
                  </a:lnTo>
                  <a:lnTo>
                    <a:pt x="98" y="212"/>
                  </a:lnTo>
                  <a:lnTo>
                    <a:pt x="98" y="212"/>
                  </a:lnTo>
                  <a:lnTo>
                    <a:pt x="112" y="206"/>
                  </a:lnTo>
                  <a:lnTo>
                    <a:pt x="124" y="198"/>
                  </a:lnTo>
                  <a:lnTo>
                    <a:pt x="136" y="188"/>
                  </a:lnTo>
                  <a:lnTo>
                    <a:pt x="146" y="178"/>
                  </a:lnTo>
                  <a:lnTo>
                    <a:pt x="156" y="166"/>
                  </a:lnTo>
                  <a:lnTo>
                    <a:pt x="162" y="152"/>
                  </a:lnTo>
                  <a:lnTo>
                    <a:pt x="168" y="138"/>
                  </a:lnTo>
                  <a:lnTo>
                    <a:pt x="172" y="124"/>
                  </a:lnTo>
                  <a:lnTo>
                    <a:pt x="172" y="124"/>
                  </a:lnTo>
                  <a:lnTo>
                    <a:pt x="178" y="90"/>
                  </a:lnTo>
                  <a:lnTo>
                    <a:pt x="182" y="74"/>
                  </a:lnTo>
                  <a:lnTo>
                    <a:pt x="188" y="58"/>
                  </a:lnTo>
                  <a:lnTo>
                    <a:pt x="188" y="58"/>
                  </a:lnTo>
                  <a:lnTo>
                    <a:pt x="196" y="46"/>
                  </a:lnTo>
                  <a:lnTo>
                    <a:pt x="204" y="36"/>
                  </a:lnTo>
                  <a:lnTo>
                    <a:pt x="214" y="26"/>
                  </a:lnTo>
                  <a:lnTo>
                    <a:pt x="224" y="20"/>
                  </a:lnTo>
                  <a:lnTo>
                    <a:pt x="234" y="16"/>
                  </a:lnTo>
                  <a:lnTo>
                    <a:pt x="242" y="14"/>
                  </a:lnTo>
                  <a:lnTo>
                    <a:pt x="252" y="12"/>
                  </a:lnTo>
                  <a:lnTo>
                    <a:pt x="262" y="12"/>
                  </a:lnTo>
                  <a:lnTo>
                    <a:pt x="280" y="14"/>
                  </a:lnTo>
                  <a:lnTo>
                    <a:pt x="296" y="20"/>
                  </a:lnTo>
                  <a:lnTo>
                    <a:pt x="310" y="26"/>
                  </a:lnTo>
                  <a:lnTo>
                    <a:pt x="320" y="30"/>
                  </a:lnTo>
                  <a:lnTo>
                    <a:pt x="320" y="30"/>
                  </a:lnTo>
                  <a:lnTo>
                    <a:pt x="322" y="30"/>
                  </a:lnTo>
                  <a:lnTo>
                    <a:pt x="326" y="28"/>
                  </a:lnTo>
                  <a:lnTo>
                    <a:pt x="330" y="24"/>
                  </a:lnTo>
                  <a:lnTo>
                    <a:pt x="33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0" name="Freeform 92"/>
            <p:cNvSpPr>
              <a:spLocks/>
            </p:cNvSpPr>
            <p:nvPr/>
          </p:nvSpPr>
          <p:spPr bwMode="auto">
            <a:xfrm>
              <a:off x="7684168" y="6565232"/>
              <a:ext cx="1459832" cy="1283368"/>
            </a:xfrm>
            <a:custGeom>
              <a:avLst/>
              <a:gdLst/>
              <a:ahLst/>
              <a:cxnLst>
                <a:cxn ang="0">
                  <a:pos x="76" y="34"/>
                </a:cxn>
                <a:cxn ang="0">
                  <a:pos x="76" y="34"/>
                </a:cxn>
                <a:cxn ang="0">
                  <a:pos x="92" y="30"/>
                </a:cxn>
                <a:cxn ang="0">
                  <a:pos x="106" y="28"/>
                </a:cxn>
                <a:cxn ang="0">
                  <a:pos x="138" y="24"/>
                </a:cxn>
                <a:cxn ang="0">
                  <a:pos x="138" y="24"/>
                </a:cxn>
                <a:cxn ang="0">
                  <a:pos x="160" y="20"/>
                </a:cxn>
                <a:cxn ang="0">
                  <a:pos x="172" y="16"/>
                </a:cxn>
                <a:cxn ang="0">
                  <a:pos x="182" y="10"/>
                </a:cxn>
                <a:cxn ang="0">
                  <a:pos x="182" y="0"/>
                </a:cxn>
                <a:cxn ang="0">
                  <a:pos x="182" y="0"/>
                </a:cxn>
                <a:cxn ang="0">
                  <a:pos x="172" y="6"/>
                </a:cxn>
                <a:cxn ang="0">
                  <a:pos x="172" y="6"/>
                </a:cxn>
                <a:cxn ang="0">
                  <a:pos x="158" y="10"/>
                </a:cxn>
                <a:cxn ang="0">
                  <a:pos x="146" y="14"/>
                </a:cxn>
                <a:cxn ang="0">
                  <a:pos x="118" y="16"/>
                </a:cxn>
                <a:cxn ang="0">
                  <a:pos x="92" y="20"/>
                </a:cxn>
                <a:cxn ang="0">
                  <a:pos x="78" y="22"/>
                </a:cxn>
                <a:cxn ang="0">
                  <a:pos x="66" y="26"/>
                </a:cxn>
                <a:cxn ang="0">
                  <a:pos x="66" y="26"/>
                </a:cxn>
                <a:cxn ang="0">
                  <a:pos x="52" y="34"/>
                </a:cxn>
                <a:cxn ang="0">
                  <a:pos x="38" y="44"/>
                </a:cxn>
                <a:cxn ang="0">
                  <a:pos x="26" y="54"/>
                </a:cxn>
                <a:cxn ang="0">
                  <a:pos x="16" y="68"/>
                </a:cxn>
                <a:cxn ang="0">
                  <a:pos x="6" y="84"/>
                </a:cxn>
                <a:cxn ang="0">
                  <a:pos x="2" y="102"/>
                </a:cxn>
                <a:cxn ang="0">
                  <a:pos x="0" y="122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4" y="150"/>
                </a:cxn>
                <a:cxn ang="0">
                  <a:pos x="6" y="152"/>
                </a:cxn>
                <a:cxn ang="0">
                  <a:pos x="8" y="156"/>
                </a:cxn>
                <a:cxn ang="0">
                  <a:pos x="10" y="160"/>
                </a:cxn>
                <a:cxn ang="0">
                  <a:pos x="26" y="160"/>
                </a:cxn>
                <a:cxn ang="0">
                  <a:pos x="26" y="160"/>
                </a:cxn>
                <a:cxn ang="0">
                  <a:pos x="24" y="148"/>
                </a:cxn>
                <a:cxn ang="0">
                  <a:pos x="22" y="132"/>
                </a:cxn>
                <a:cxn ang="0">
                  <a:pos x="20" y="112"/>
                </a:cxn>
                <a:cxn ang="0">
                  <a:pos x="22" y="94"/>
                </a:cxn>
                <a:cxn ang="0">
                  <a:pos x="28" y="76"/>
                </a:cxn>
                <a:cxn ang="0">
                  <a:pos x="32" y="66"/>
                </a:cxn>
                <a:cxn ang="0">
                  <a:pos x="38" y="58"/>
                </a:cxn>
                <a:cxn ang="0">
                  <a:pos x="46" y="50"/>
                </a:cxn>
                <a:cxn ang="0">
                  <a:pos x="54" y="44"/>
                </a:cxn>
                <a:cxn ang="0">
                  <a:pos x="64" y="38"/>
                </a:cxn>
                <a:cxn ang="0">
                  <a:pos x="76" y="34"/>
                </a:cxn>
                <a:cxn ang="0">
                  <a:pos x="76" y="34"/>
                </a:cxn>
              </a:cxnLst>
              <a:rect l="0" t="0" r="r" b="b"/>
              <a:pathLst>
                <a:path w="182" h="160">
                  <a:moveTo>
                    <a:pt x="76" y="34"/>
                  </a:moveTo>
                  <a:lnTo>
                    <a:pt x="76" y="34"/>
                  </a:lnTo>
                  <a:lnTo>
                    <a:pt x="92" y="30"/>
                  </a:lnTo>
                  <a:lnTo>
                    <a:pt x="106" y="28"/>
                  </a:lnTo>
                  <a:lnTo>
                    <a:pt x="138" y="24"/>
                  </a:lnTo>
                  <a:lnTo>
                    <a:pt x="138" y="24"/>
                  </a:lnTo>
                  <a:lnTo>
                    <a:pt x="160" y="20"/>
                  </a:lnTo>
                  <a:lnTo>
                    <a:pt x="172" y="16"/>
                  </a:lnTo>
                  <a:lnTo>
                    <a:pt x="182" y="1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2" y="6"/>
                  </a:lnTo>
                  <a:lnTo>
                    <a:pt x="172" y="6"/>
                  </a:lnTo>
                  <a:lnTo>
                    <a:pt x="158" y="10"/>
                  </a:lnTo>
                  <a:lnTo>
                    <a:pt x="146" y="14"/>
                  </a:lnTo>
                  <a:lnTo>
                    <a:pt x="118" y="16"/>
                  </a:lnTo>
                  <a:lnTo>
                    <a:pt x="92" y="20"/>
                  </a:lnTo>
                  <a:lnTo>
                    <a:pt x="78" y="22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52" y="34"/>
                  </a:lnTo>
                  <a:lnTo>
                    <a:pt x="38" y="44"/>
                  </a:lnTo>
                  <a:lnTo>
                    <a:pt x="26" y="54"/>
                  </a:lnTo>
                  <a:lnTo>
                    <a:pt x="16" y="68"/>
                  </a:lnTo>
                  <a:lnTo>
                    <a:pt x="6" y="84"/>
                  </a:lnTo>
                  <a:lnTo>
                    <a:pt x="2" y="102"/>
                  </a:lnTo>
                  <a:lnTo>
                    <a:pt x="0" y="122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4" y="150"/>
                  </a:lnTo>
                  <a:lnTo>
                    <a:pt x="6" y="152"/>
                  </a:lnTo>
                  <a:lnTo>
                    <a:pt x="8" y="156"/>
                  </a:lnTo>
                  <a:lnTo>
                    <a:pt x="10" y="160"/>
                  </a:lnTo>
                  <a:lnTo>
                    <a:pt x="26" y="160"/>
                  </a:lnTo>
                  <a:lnTo>
                    <a:pt x="26" y="160"/>
                  </a:lnTo>
                  <a:lnTo>
                    <a:pt x="24" y="148"/>
                  </a:lnTo>
                  <a:lnTo>
                    <a:pt x="22" y="132"/>
                  </a:lnTo>
                  <a:lnTo>
                    <a:pt x="20" y="112"/>
                  </a:lnTo>
                  <a:lnTo>
                    <a:pt x="22" y="94"/>
                  </a:lnTo>
                  <a:lnTo>
                    <a:pt x="28" y="76"/>
                  </a:lnTo>
                  <a:lnTo>
                    <a:pt x="32" y="66"/>
                  </a:lnTo>
                  <a:lnTo>
                    <a:pt x="38" y="58"/>
                  </a:lnTo>
                  <a:lnTo>
                    <a:pt x="46" y="50"/>
                  </a:lnTo>
                  <a:lnTo>
                    <a:pt x="54" y="44"/>
                  </a:lnTo>
                  <a:lnTo>
                    <a:pt x="64" y="38"/>
                  </a:lnTo>
                  <a:lnTo>
                    <a:pt x="76" y="34"/>
                  </a:lnTo>
                  <a:lnTo>
                    <a:pt x="76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1" name="Freeform 93"/>
            <p:cNvSpPr>
              <a:spLocks/>
            </p:cNvSpPr>
            <p:nvPr/>
          </p:nvSpPr>
          <p:spPr bwMode="auto">
            <a:xfrm>
              <a:off x="8550442" y="5297905"/>
              <a:ext cx="593558" cy="737937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0" y="54"/>
                </a:cxn>
                <a:cxn ang="0">
                  <a:pos x="0" y="68"/>
                </a:cxn>
                <a:cxn ang="0">
                  <a:pos x="4" y="80"/>
                </a:cxn>
                <a:cxn ang="0">
                  <a:pos x="8" y="86"/>
                </a:cxn>
                <a:cxn ang="0">
                  <a:pos x="12" y="90"/>
                </a:cxn>
                <a:cxn ang="0">
                  <a:pos x="18" y="92"/>
                </a:cxn>
                <a:cxn ang="0">
                  <a:pos x="26" y="92"/>
                </a:cxn>
                <a:cxn ang="0">
                  <a:pos x="26" y="92"/>
                </a:cxn>
                <a:cxn ang="0">
                  <a:pos x="36" y="92"/>
                </a:cxn>
                <a:cxn ang="0">
                  <a:pos x="44" y="88"/>
                </a:cxn>
                <a:cxn ang="0">
                  <a:pos x="48" y="82"/>
                </a:cxn>
                <a:cxn ang="0">
                  <a:pos x="50" y="76"/>
                </a:cxn>
                <a:cxn ang="0">
                  <a:pos x="52" y="68"/>
                </a:cxn>
                <a:cxn ang="0">
                  <a:pos x="50" y="60"/>
                </a:cxn>
                <a:cxn ang="0">
                  <a:pos x="48" y="52"/>
                </a:cxn>
                <a:cxn ang="0">
                  <a:pos x="44" y="44"/>
                </a:cxn>
                <a:cxn ang="0">
                  <a:pos x="44" y="44"/>
                </a:cxn>
                <a:cxn ang="0">
                  <a:pos x="46" y="48"/>
                </a:cxn>
                <a:cxn ang="0">
                  <a:pos x="48" y="58"/>
                </a:cxn>
                <a:cxn ang="0">
                  <a:pos x="48" y="68"/>
                </a:cxn>
                <a:cxn ang="0">
                  <a:pos x="46" y="74"/>
                </a:cxn>
                <a:cxn ang="0">
                  <a:pos x="44" y="78"/>
                </a:cxn>
                <a:cxn ang="0">
                  <a:pos x="44" y="78"/>
                </a:cxn>
                <a:cxn ang="0">
                  <a:pos x="38" y="82"/>
                </a:cxn>
                <a:cxn ang="0">
                  <a:pos x="32" y="84"/>
                </a:cxn>
                <a:cxn ang="0">
                  <a:pos x="28" y="86"/>
                </a:cxn>
                <a:cxn ang="0">
                  <a:pos x="22" y="84"/>
                </a:cxn>
                <a:cxn ang="0">
                  <a:pos x="22" y="84"/>
                </a:cxn>
                <a:cxn ang="0">
                  <a:pos x="12" y="80"/>
                </a:cxn>
                <a:cxn ang="0">
                  <a:pos x="6" y="74"/>
                </a:cxn>
                <a:cxn ang="0">
                  <a:pos x="2" y="70"/>
                </a:cxn>
                <a:cxn ang="0">
                  <a:pos x="0" y="64"/>
                </a:cxn>
                <a:cxn ang="0">
                  <a:pos x="0" y="5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8" y="42"/>
                </a:cxn>
                <a:cxn ang="0">
                  <a:pos x="16" y="32"/>
                </a:cxn>
                <a:cxn ang="0">
                  <a:pos x="26" y="24"/>
                </a:cxn>
                <a:cxn ang="0">
                  <a:pos x="38" y="18"/>
                </a:cxn>
                <a:cxn ang="0">
                  <a:pos x="38" y="18"/>
                </a:cxn>
                <a:cxn ang="0">
                  <a:pos x="56" y="12"/>
                </a:cxn>
                <a:cxn ang="0">
                  <a:pos x="74" y="12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2" y="2"/>
                </a:cxn>
                <a:cxn ang="0">
                  <a:pos x="50" y="4"/>
                </a:cxn>
                <a:cxn ang="0">
                  <a:pos x="36" y="8"/>
                </a:cxn>
                <a:cxn ang="0">
                  <a:pos x="26" y="14"/>
                </a:cxn>
                <a:cxn ang="0">
                  <a:pos x="16" y="22"/>
                </a:cxn>
                <a:cxn ang="0">
                  <a:pos x="8" y="30"/>
                </a:cxn>
                <a:cxn ang="0">
                  <a:pos x="2" y="42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74" h="92">
                  <a:moveTo>
                    <a:pt x="0" y="54"/>
                  </a:moveTo>
                  <a:lnTo>
                    <a:pt x="0" y="54"/>
                  </a:lnTo>
                  <a:lnTo>
                    <a:pt x="0" y="68"/>
                  </a:lnTo>
                  <a:lnTo>
                    <a:pt x="4" y="80"/>
                  </a:lnTo>
                  <a:lnTo>
                    <a:pt x="8" y="86"/>
                  </a:lnTo>
                  <a:lnTo>
                    <a:pt x="12" y="90"/>
                  </a:lnTo>
                  <a:lnTo>
                    <a:pt x="18" y="92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36" y="92"/>
                  </a:lnTo>
                  <a:lnTo>
                    <a:pt x="44" y="88"/>
                  </a:lnTo>
                  <a:lnTo>
                    <a:pt x="48" y="82"/>
                  </a:lnTo>
                  <a:lnTo>
                    <a:pt x="50" y="76"/>
                  </a:lnTo>
                  <a:lnTo>
                    <a:pt x="52" y="68"/>
                  </a:lnTo>
                  <a:lnTo>
                    <a:pt x="50" y="60"/>
                  </a:lnTo>
                  <a:lnTo>
                    <a:pt x="48" y="52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6" y="48"/>
                  </a:lnTo>
                  <a:lnTo>
                    <a:pt x="48" y="58"/>
                  </a:lnTo>
                  <a:lnTo>
                    <a:pt x="48" y="68"/>
                  </a:lnTo>
                  <a:lnTo>
                    <a:pt x="46" y="74"/>
                  </a:lnTo>
                  <a:lnTo>
                    <a:pt x="44" y="78"/>
                  </a:lnTo>
                  <a:lnTo>
                    <a:pt x="44" y="78"/>
                  </a:lnTo>
                  <a:lnTo>
                    <a:pt x="38" y="82"/>
                  </a:lnTo>
                  <a:lnTo>
                    <a:pt x="32" y="84"/>
                  </a:lnTo>
                  <a:lnTo>
                    <a:pt x="28" y="86"/>
                  </a:lnTo>
                  <a:lnTo>
                    <a:pt x="22" y="84"/>
                  </a:lnTo>
                  <a:lnTo>
                    <a:pt x="22" y="84"/>
                  </a:lnTo>
                  <a:lnTo>
                    <a:pt x="12" y="80"/>
                  </a:lnTo>
                  <a:lnTo>
                    <a:pt x="6" y="74"/>
                  </a:lnTo>
                  <a:lnTo>
                    <a:pt x="2" y="70"/>
                  </a:lnTo>
                  <a:lnTo>
                    <a:pt x="0" y="64"/>
                  </a:lnTo>
                  <a:lnTo>
                    <a:pt x="0" y="5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8" y="42"/>
                  </a:lnTo>
                  <a:lnTo>
                    <a:pt x="16" y="32"/>
                  </a:lnTo>
                  <a:lnTo>
                    <a:pt x="26" y="24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56" y="12"/>
                  </a:lnTo>
                  <a:lnTo>
                    <a:pt x="74" y="12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2" y="2"/>
                  </a:lnTo>
                  <a:lnTo>
                    <a:pt x="50" y="4"/>
                  </a:lnTo>
                  <a:lnTo>
                    <a:pt x="36" y="8"/>
                  </a:lnTo>
                  <a:lnTo>
                    <a:pt x="26" y="14"/>
                  </a:lnTo>
                  <a:lnTo>
                    <a:pt x="16" y="22"/>
                  </a:lnTo>
                  <a:lnTo>
                    <a:pt x="8" y="30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2" name="Freeform 94"/>
            <p:cNvSpPr>
              <a:spLocks/>
            </p:cNvSpPr>
            <p:nvPr/>
          </p:nvSpPr>
          <p:spPr bwMode="auto">
            <a:xfrm>
              <a:off x="4042611" y="2602832"/>
              <a:ext cx="3128211" cy="2213811"/>
            </a:xfrm>
            <a:custGeom>
              <a:avLst/>
              <a:gdLst/>
              <a:ahLst/>
              <a:cxnLst>
                <a:cxn ang="0">
                  <a:pos x="390" y="276"/>
                </a:cxn>
                <a:cxn ang="0">
                  <a:pos x="356" y="246"/>
                </a:cxn>
                <a:cxn ang="0">
                  <a:pos x="326" y="212"/>
                </a:cxn>
                <a:cxn ang="0">
                  <a:pos x="278" y="132"/>
                </a:cxn>
                <a:cxn ang="0">
                  <a:pos x="240" y="74"/>
                </a:cxn>
                <a:cxn ang="0">
                  <a:pos x="208" y="42"/>
                </a:cxn>
                <a:cxn ang="0">
                  <a:pos x="172" y="16"/>
                </a:cxn>
                <a:cxn ang="0">
                  <a:pos x="150" y="8"/>
                </a:cxn>
                <a:cxn ang="0">
                  <a:pos x="120" y="0"/>
                </a:cxn>
                <a:cxn ang="0">
                  <a:pos x="88" y="0"/>
                </a:cxn>
                <a:cxn ang="0">
                  <a:pos x="58" y="8"/>
                </a:cxn>
                <a:cxn ang="0">
                  <a:pos x="32" y="26"/>
                </a:cxn>
                <a:cxn ang="0">
                  <a:pos x="24" y="34"/>
                </a:cxn>
                <a:cxn ang="0">
                  <a:pos x="8" y="62"/>
                </a:cxn>
                <a:cxn ang="0">
                  <a:pos x="0" y="108"/>
                </a:cxn>
                <a:cxn ang="0">
                  <a:pos x="6" y="140"/>
                </a:cxn>
                <a:cxn ang="0">
                  <a:pos x="14" y="160"/>
                </a:cxn>
                <a:cxn ang="0">
                  <a:pos x="28" y="176"/>
                </a:cxn>
                <a:cxn ang="0">
                  <a:pos x="36" y="182"/>
                </a:cxn>
                <a:cxn ang="0">
                  <a:pos x="22" y="170"/>
                </a:cxn>
                <a:cxn ang="0">
                  <a:pos x="8" y="142"/>
                </a:cxn>
                <a:cxn ang="0">
                  <a:pos x="4" y="120"/>
                </a:cxn>
                <a:cxn ang="0">
                  <a:pos x="8" y="92"/>
                </a:cxn>
                <a:cxn ang="0">
                  <a:pos x="16" y="60"/>
                </a:cxn>
                <a:cxn ang="0">
                  <a:pos x="22" y="48"/>
                </a:cxn>
                <a:cxn ang="0">
                  <a:pos x="36" y="30"/>
                </a:cxn>
                <a:cxn ang="0">
                  <a:pos x="54" y="18"/>
                </a:cxn>
                <a:cxn ang="0">
                  <a:pos x="86" y="8"/>
                </a:cxn>
                <a:cxn ang="0">
                  <a:pos x="132" y="10"/>
                </a:cxn>
                <a:cxn ang="0">
                  <a:pos x="174" y="24"/>
                </a:cxn>
                <a:cxn ang="0">
                  <a:pos x="190" y="34"/>
                </a:cxn>
                <a:cxn ang="0">
                  <a:pos x="218" y="62"/>
                </a:cxn>
                <a:cxn ang="0">
                  <a:pos x="254" y="112"/>
                </a:cxn>
                <a:cxn ang="0">
                  <a:pos x="274" y="148"/>
                </a:cxn>
                <a:cxn ang="0">
                  <a:pos x="320" y="218"/>
                </a:cxn>
                <a:cxn ang="0">
                  <a:pos x="348" y="250"/>
                </a:cxn>
                <a:cxn ang="0">
                  <a:pos x="380" y="276"/>
                </a:cxn>
                <a:cxn ang="0">
                  <a:pos x="382" y="276"/>
                </a:cxn>
                <a:cxn ang="0">
                  <a:pos x="390" y="276"/>
                </a:cxn>
              </a:cxnLst>
              <a:rect l="0" t="0" r="r" b="b"/>
              <a:pathLst>
                <a:path w="390" h="276">
                  <a:moveTo>
                    <a:pt x="390" y="276"/>
                  </a:moveTo>
                  <a:lnTo>
                    <a:pt x="390" y="276"/>
                  </a:lnTo>
                  <a:lnTo>
                    <a:pt x="372" y="262"/>
                  </a:lnTo>
                  <a:lnTo>
                    <a:pt x="356" y="246"/>
                  </a:lnTo>
                  <a:lnTo>
                    <a:pt x="340" y="230"/>
                  </a:lnTo>
                  <a:lnTo>
                    <a:pt x="326" y="212"/>
                  </a:lnTo>
                  <a:lnTo>
                    <a:pt x="302" y="172"/>
                  </a:lnTo>
                  <a:lnTo>
                    <a:pt x="278" y="132"/>
                  </a:lnTo>
                  <a:lnTo>
                    <a:pt x="252" y="92"/>
                  </a:lnTo>
                  <a:lnTo>
                    <a:pt x="240" y="74"/>
                  </a:lnTo>
                  <a:lnTo>
                    <a:pt x="224" y="56"/>
                  </a:lnTo>
                  <a:lnTo>
                    <a:pt x="208" y="42"/>
                  </a:lnTo>
                  <a:lnTo>
                    <a:pt x="192" y="28"/>
                  </a:lnTo>
                  <a:lnTo>
                    <a:pt x="172" y="16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36" y="4"/>
                  </a:lnTo>
                  <a:lnTo>
                    <a:pt x="120" y="0"/>
                  </a:lnTo>
                  <a:lnTo>
                    <a:pt x="104" y="0"/>
                  </a:lnTo>
                  <a:lnTo>
                    <a:pt x="88" y="0"/>
                  </a:lnTo>
                  <a:lnTo>
                    <a:pt x="74" y="2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24" y="34"/>
                  </a:lnTo>
                  <a:lnTo>
                    <a:pt x="18" y="42"/>
                  </a:lnTo>
                  <a:lnTo>
                    <a:pt x="8" y="62"/>
                  </a:lnTo>
                  <a:lnTo>
                    <a:pt x="2" y="84"/>
                  </a:lnTo>
                  <a:lnTo>
                    <a:pt x="0" y="108"/>
                  </a:lnTo>
                  <a:lnTo>
                    <a:pt x="2" y="130"/>
                  </a:lnTo>
                  <a:lnTo>
                    <a:pt x="6" y="140"/>
                  </a:lnTo>
                  <a:lnTo>
                    <a:pt x="10" y="150"/>
                  </a:lnTo>
                  <a:lnTo>
                    <a:pt x="14" y="160"/>
                  </a:lnTo>
                  <a:lnTo>
                    <a:pt x="20" y="168"/>
                  </a:lnTo>
                  <a:lnTo>
                    <a:pt x="28" y="176"/>
                  </a:lnTo>
                  <a:lnTo>
                    <a:pt x="36" y="182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2" y="170"/>
                  </a:lnTo>
                  <a:lnTo>
                    <a:pt x="14" y="158"/>
                  </a:lnTo>
                  <a:lnTo>
                    <a:pt x="8" y="142"/>
                  </a:lnTo>
                  <a:lnTo>
                    <a:pt x="6" y="132"/>
                  </a:lnTo>
                  <a:lnTo>
                    <a:pt x="4" y="120"/>
                  </a:lnTo>
                  <a:lnTo>
                    <a:pt x="6" y="108"/>
                  </a:lnTo>
                  <a:lnTo>
                    <a:pt x="8" y="92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8" y="40"/>
                  </a:lnTo>
                  <a:lnTo>
                    <a:pt x="36" y="30"/>
                  </a:lnTo>
                  <a:lnTo>
                    <a:pt x="44" y="24"/>
                  </a:lnTo>
                  <a:lnTo>
                    <a:pt x="54" y="18"/>
                  </a:lnTo>
                  <a:lnTo>
                    <a:pt x="64" y="14"/>
                  </a:lnTo>
                  <a:lnTo>
                    <a:pt x="86" y="8"/>
                  </a:lnTo>
                  <a:lnTo>
                    <a:pt x="110" y="8"/>
                  </a:lnTo>
                  <a:lnTo>
                    <a:pt x="132" y="10"/>
                  </a:lnTo>
                  <a:lnTo>
                    <a:pt x="154" y="16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90" y="34"/>
                  </a:lnTo>
                  <a:lnTo>
                    <a:pt x="204" y="48"/>
                  </a:lnTo>
                  <a:lnTo>
                    <a:pt x="218" y="62"/>
                  </a:lnTo>
                  <a:lnTo>
                    <a:pt x="232" y="78"/>
                  </a:lnTo>
                  <a:lnTo>
                    <a:pt x="254" y="112"/>
                  </a:lnTo>
                  <a:lnTo>
                    <a:pt x="274" y="148"/>
                  </a:lnTo>
                  <a:lnTo>
                    <a:pt x="274" y="148"/>
                  </a:lnTo>
                  <a:lnTo>
                    <a:pt x="296" y="184"/>
                  </a:lnTo>
                  <a:lnTo>
                    <a:pt x="320" y="218"/>
                  </a:lnTo>
                  <a:lnTo>
                    <a:pt x="334" y="236"/>
                  </a:lnTo>
                  <a:lnTo>
                    <a:pt x="348" y="250"/>
                  </a:lnTo>
                  <a:lnTo>
                    <a:pt x="364" y="264"/>
                  </a:lnTo>
                  <a:lnTo>
                    <a:pt x="380" y="276"/>
                  </a:lnTo>
                  <a:lnTo>
                    <a:pt x="380" y="276"/>
                  </a:lnTo>
                  <a:lnTo>
                    <a:pt x="382" y="276"/>
                  </a:lnTo>
                  <a:lnTo>
                    <a:pt x="386" y="276"/>
                  </a:lnTo>
                  <a:lnTo>
                    <a:pt x="390" y="276"/>
                  </a:lnTo>
                  <a:lnTo>
                    <a:pt x="390" y="2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3" name="Freeform 95"/>
            <p:cNvSpPr>
              <a:spLocks/>
            </p:cNvSpPr>
            <p:nvPr/>
          </p:nvSpPr>
          <p:spPr bwMode="auto">
            <a:xfrm>
              <a:off x="6497053" y="1399674"/>
              <a:ext cx="1171074" cy="1074821"/>
            </a:xfrm>
            <a:custGeom>
              <a:avLst/>
              <a:gdLst/>
              <a:ahLst/>
              <a:cxnLst>
                <a:cxn ang="0">
                  <a:pos x="18" y="134"/>
                </a:cxn>
                <a:cxn ang="0">
                  <a:pos x="10" y="8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32" y="32"/>
                </a:cxn>
                <a:cxn ang="0">
                  <a:pos x="62" y="10"/>
                </a:cxn>
                <a:cxn ang="0">
                  <a:pos x="76" y="6"/>
                </a:cxn>
                <a:cxn ang="0">
                  <a:pos x="104" y="8"/>
                </a:cxn>
                <a:cxn ang="0">
                  <a:pos x="126" y="24"/>
                </a:cxn>
                <a:cxn ang="0">
                  <a:pos x="138" y="48"/>
                </a:cxn>
                <a:cxn ang="0">
                  <a:pos x="140" y="64"/>
                </a:cxn>
                <a:cxn ang="0">
                  <a:pos x="134" y="82"/>
                </a:cxn>
                <a:cxn ang="0">
                  <a:pos x="120" y="96"/>
                </a:cxn>
                <a:cxn ang="0">
                  <a:pos x="114" y="100"/>
                </a:cxn>
                <a:cxn ang="0">
                  <a:pos x="100" y="96"/>
                </a:cxn>
                <a:cxn ang="0">
                  <a:pos x="80" y="82"/>
                </a:cxn>
                <a:cxn ang="0">
                  <a:pos x="72" y="72"/>
                </a:cxn>
                <a:cxn ang="0">
                  <a:pos x="66" y="56"/>
                </a:cxn>
                <a:cxn ang="0">
                  <a:pos x="70" y="40"/>
                </a:cxn>
                <a:cxn ang="0">
                  <a:pos x="72" y="36"/>
                </a:cxn>
                <a:cxn ang="0">
                  <a:pos x="82" y="34"/>
                </a:cxn>
                <a:cxn ang="0">
                  <a:pos x="94" y="42"/>
                </a:cxn>
                <a:cxn ang="0">
                  <a:pos x="98" y="50"/>
                </a:cxn>
                <a:cxn ang="0">
                  <a:pos x="96" y="64"/>
                </a:cxn>
                <a:cxn ang="0">
                  <a:pos x="88" y="74"/>
                </a:cxn>
                <a:cxn ang="0">
                  <a:pos x="92" y="72"/>
                </a:cxn>
                <a:cxn ang="0">
                  <a:pos x="102" y="52"/>
                </a:cxn>
                <a:cxn ang="0">
                  <a:pos x="102" y="40"/>
                </a:cxn>
                <a:cxn ang="0">
                  <a:pos x="98" y="36"/>
                </a:cxn>
                <a:cxn ang="0">
                  <a:pos x="86" y="30"/>
                </a:cxn>
                <a:cxn ang="0">
                  <a:pos x="80" y="30"/>
                </a:cxn>
                <a:cxn ang="0">
                  <a:pos x="70" y="34"/>
                </a:cxn>
                <a:cxn ang="0">
                  <a:pos x="62" y="42"/>
                </a:cxn>
                <a:cxn ang="0">
                  <a:pos x="60" y="54"/>
                </a:cxn>
                <a:cxn ang="0">
                  <a:pos x="64" y="66"/>
                </a:cxn>
                <a:cxn ang="0">
                  <a:pos x="70" y="78"/>
                </a:cxn>
                <a:cxn ang="0">
                  <a:pos x="86" y="94"/>
                </a:cxn>
                <a:cxn ang="0">
                  <a:pos x="108" y="104"/>
                </a:cxn>
                <a:cxn ang="0">
                  <a:pos x="128" y="98"/>
                </a:cxn>
                <a:cxn ang="0">
                  <a:pos x="138" y="88"/>
                </a:cxn>
                <a:cxn ang="0">
                  <a:pos x="144" y="74"/>
                </a:cxn>
                <a:cxn ang="0">
                  <a:pos x="142" y="42"/>
                </a:cxn>
                <a:cxn ang="0">
                  <a:pos x="136" y="28"/>
                </a:cxn>
                <a:cxn ang="0">
                  <a:pos x="116" y="8"/>
                </a:cxn>
                <a:cxn ang="0">
                  <a:pos x="88" y="0"/>
                </a:cxn>
                <a:cxn ang="0">
                  <a:pos x="70" y="4"/>
                </a:cxn>
                <a:cxn ang="0">
                  <a:pos x="38" y="18"/>
                </a:cxn>
                <a:cxn ang="0">
                  <a:pos x="24" y="32"/>
                </a:cxn>
                <a:cxn ang="0">
                  <a:pos x="8" y="52"/>
                </a:cxn>
                <a:cxn ang="0">
                  <a:pos x="0" y="76"/>
                </a:cxn>
                <a:cxn ang="0">
                  <a:pos x="0" y="84"/>
                </a:cxn>
                <a:cxn ang="0">
                  <a:pos x="2" y="114"/>
                </a:cxn>
                <a:cxn ang="0">
                  <a:pos x="6" y="130"/>
                </a:cxn>
                <a:cxn ang="0">
                  <a:pos x="6" y="128"/>
                </a:cxn>
                <a:cxn ang="0">
                  <a:pos x="8" y="124"/>
                </a:cxn>
                <a:cxn ang="0">
                  <a:pos x="18" y="134"/>
                </a:cxn>
              </a:cxnLst>
              <a:rect l="0" t="0" r="r" b="b"/>
              <a:pathLst>
                <a:path w="146" h="134">
                  <a:moveTo>
                    <a:pt x="18" y="134"/>
                  </a:moveTo>
                  <a:lnTo>
                    <a:pt x="18" y="134"/>
                  </a:lnTo>
                  <a:lnTo>
                    <a:pt x="12" y="100"/>
                  </a:lnTo>
                  <a:lnTo>
                    <a:pt x="10" y="82"/>
                  </a:lnTo>
                  <a:lnTo>
                    <a:pt x="10" y="7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0" y="48"/>
                  </a:lnTo>
                  <a:lnTo>
                    <a:pt x="32" y="32"/>
                  </a:lnTo>
                  <a:lnTo>
                    <a:pt x="46" y="2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76" y="6"/>
                  </a:lnTo>
                  <a:lnTo>
                    <a:pt x="90" y="6"/>
                  </a:lnTo>
                  <a:lnTo>
                    <a:pt x="104" y="8"/>
                  </a:lnTo>
                  <a:lnTo>
                    <a:pt x="116" y="14"/>
                  </a:lnTo>
                  <a:lnTo>
                    <a:pt x="126" y="24"/>
                  </a:lnTo>
                  <a:lnTo>
                    <a:pt x="134" y="34"/>
                  </a:lnTo>
                  <a:lnTo>
                    <a:pt x="138" y="48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38" y="72"/>
                  </a:lnTo>
                  <a:lnTo>
                    <a:pt x="134" y="82"/>
                  </a:lnTo>
                  <a:lnTo>
                    <a:pt x="128" y="90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14" y="100"/>
                  </a:lnTo>
                  <a:lnTo>
                    <a:pt x="106" y="98"/>
                  </a:lnTo>
                  <a:lnTo>
                    <a:pt x="100" y="96"/>
                  </a:lnTo>
                  <a:lnTo>
                    <a:pt x="92" y="92"/>
                  </a:lnTo>
                  <a:lnTo>
                    <a:pt x="80" y="8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68" y="64"/>
                  </a:lnTo>
                  <a:lnTo>
                    <a:pt x="66" y="56"/>
                  </a:lnTo>
                  <a:lnTo>
                    <a:pt x="66" y="48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2" y="36"/>
                  </a:lnTo>
                  <a:lnTo>
                    <a:pt x="76" y="34"/>
                  </a:lnTo>
                  <a:lnTo>
                    <a:pt x="82" y="34"/>
                  </a:lnTo>
                  <a:lnTo>
                    <a:pt x="86" y="36"/>
                  </a:lnTo>
                  <a:lnTo>
                    <a:pt x="94" y="42"/>
                  </a:lnTo>
                  <a:lnTo>
                    <a:pt x="98" y="50"/>
                  </a:lnTo>
                  <a:lnTo>
                    <a:pt x="98" y="50"/>
                  </a:lnTo>
                  <a:lnTo>
                    <a:pt x="98" y="56"/>
                  </a:lnTo>
                  <a:lnTo>
                    <a:pt x="96" y="64"/>
                  </a:lnTo>
                  <a:lnTo>
                    <a:pt x="92" y="70"/>
                  </a:lnTo>
                  <a:lnTo>
                    <a:pt x="88" y="74"/>
                  </a:lnTo>
                  <a:lnTo>
                    <a:pt x="88" y="74"/>
                  </a:lnTo>
                  <a:lnTo>
                    <a:pt x="92" y="72"/>
                  </a:lnTo>
                  <a:lnTo>
                    <a:pt x="98" y="64"/>
                  </a:lnTo>
                  <a:lnTo>
                    <a:pt x="102" y="52"/>
                  </a:lnTo>
                  <a:lnTo>
                    <a:pt x="102" y="46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98" y="36"/>
                  </a:lnTo>
                  <a:lnTo>
                    <a:pt x="92" y="32"/>
                  </a:lnTo>
                  <a:lnTo>
                    <a:pt x="86" y="30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74" y="30"/>
                  </a:lnTo>
                  <a:lnTo>
                    <a:pt x="70" y="34"/>
                  </a:lnTo>
                  <a:lnTo>
                    <a:pt x="66" y="38"/>
                  </a:lnTo>
                  <a:lnTo>
                    <a:pt x="62" y="42"/>
                  </a:lnTo>
                  <a:lnTo>
                    <a:pt x="60" y="48"/>
                  </a:lnTo>
                  <a:lnTo>
                    <a:pt x="60" y="54"/>
                  </a:lnTo>
                  <a:lnTo>
                    <a:pt x="60" y="6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70" y="78"/>
                  </a:lnTo>
                  <a:lnTo>
                    <a:pt x="78" y="86"/>
                  </a:lnTo>
                  <a:lnTo>
                    <a:pt x="86" y="94"/>
                  </a:lnTo>
                  <a:lnTo>
                    <a:pt x="96" y="100"/>
                  </a:lnTo>
                  <a:lnTo>
                    <a:pt x="108" y="104"/>
                  </a:lnTo>
                  <a:lnTo>
                    <a:pt x="118" y="102"/>
                  </a:lnTo>
                  <a:lnTo>
                    <a:pt x="128" y="98"/>
                  </a:lnTo>
                  <a:lnTo>
                    <a:pt x="138" y="88"/>
                  </a:lnTo>
                  <a:lnTo>
                    <a:pt x="138" y="88"/>
                  </a:lnTo>
                  <a:lnTo>
                    <a:pt x="142" y="82"/>
                  </a:lnTo>
                  <a:lnTo>
                    <a:pt x="144" y="74"/>
                  </a:lnTo>
                  <a:lnTo>
                    <a:pt x="146" y="58"/>
                  </a:lnTo>
                  <a:lnTo>
                    <a:pt x="142" y="42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28" y="16"/>
                  </a:lnTo>
                  <a:lnTo>
                    <a:pt x="116" y="8"/>
                  </a:lnTo>
                  <a:lnTo>
                    <a:pt x="102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70" y="4"/>
                  </a:lnTo>
                  <a:lnTo>
                    <a:pt x="54" y="10"/>
                  </a:lnTo>
                  <a:lnTo>
                    <a:pt x="38" y="18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4" y="40"/>
                  </a:lnTo>
                  <a:lnTo>
                    <a:pt x="8" y="52"/>
                  </a:lnTo>
                  <a:lnTo>
                    <a:pt x="4" y="6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14"/>
                  </a:lnTo>
                  <a:lnTo>
                    <a:pt x="6" y="128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6" y="124"/>
                  </a:lnTo>
                  <a:lnTo>
                    <a:pt x="8" y="124"/>
                  </a:lnTo>
                  <a:lnTo>
                    <a:pt x="12" y="126"/>
                  </a:lnTo>
                  <a:lnTo>
                    <a:pt x="18" y="134"/>
                  </a:lnTo>
                  <a:lnTo>
                    <a:pt x="18" y="1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4" name="Freeform 96"/>
            <p:cNvSpPr>
              <a:spLocks/>
            </p:cNvSpPr>
            <p:nvPr/>
          </p:nvSpPr>
          <p:spPr bwMode="auto">
            <a:xfrm>
              <a:off x="5871411" y="5731042"/>
              <a:ext cx="1219200" cy="1090863"/>
            </a:xfrm>
            <a:custGeom>
              <a:avLst/>
              <a:gdLst/>
              <a:ahLst/>
              <a:cxnLst>
                <a:cxn ang="0">
                  <a:pos x="144" y="62"/>
                </a:cxn>
                <a:cxn ang="0">
                  <a:pos x="122" y="24"/>
                </a:cxn>
                <a:cxn ang="0">
                  <a:pos x="110" y="16"/>
                </a:cxn>
                <a:cxn ang="0">
                  <a:pos x="94" y="10"/>
                </a:cxn>
                <a:cxn ang="0">
                  <a:pos x="78" y="8"/>
                </a:cxn>
                <a:cxn ang="0">
                  <a:pos x="42" y="18"/>
                </a:cxn>
                <a:cxn ang="0">
                  <a:pos x="30" y="26"/>
                </a:cxn>
                <a:cxn ang="0">
                  <a:pos x="12" y="50"/>
                </a:cxn>
                <a:cxn ang="0">
                  <a:pos x="6" y="78"/>
                </a:cxn>
                <a:cxn ang="0">
                  <a:pos x="14" y="106"/>
                </a:cxn>
                <a:cxn ang="0">
                  <a:pos x="22" y="118"/>
                </a:cxn>
                <a:cxn ang="0">
                  <a:pos x="36" y="126"/>
                </a:cxn>
                <a:cxn ang="0">
                  <a:pos x="52" y="126"/>
                </a:cxn>
                <a:cxn ang="0">
                  <a:pos x="58" y="122"/>
                </a:cxn>
                <a:cxn ang="0">
                  <a:pos x="68" y="110"/>
                </a:cxn>
                <a:cxn ang="0">
                  <a:pos x="72" y="84"/>
                </a:cxn>
                <a:cxn ang="0">
                  <a:pos x="72" y="68"/>
                </a:cxn>
                <a:cxn ang="0">
                  <a:pos x="68" y="54"/>
                </a:cxn>
                <a:cxn ang="0">
                  <a:pos x="56" y="44"/>
                </a:cxn>
                <a:cxn ang="0">
                  <a:pos x="50" y="44"/>
                </a:cxn>
                <a:cxn ang="0">
                  <a:pos x="44" y="50"/>
                </a:cxn>
                <a:cxn ang="0">
                  <a:pos x="38" y="66"/>
                </a:cxn>
                <a:cxn ang="0">
                  <a:pos x="40" y="74"/>
                </a:cxn>
                <a:cxn ang="0">
                  <a:pos x="50" y="82"/>
                </a:cxn>
                <a:cxn ang="0">
                  <a:pos x="62" y="84"/>
                </a:cxn>
                <a:cxn ang="0">
                  <a:pos x="58" y="84"/>
                </a:cxn>
                <a:cxn ang="0">
                  <a:pos x="44" y="82"/>
                </a:cxn>
                <a:cxn ang="0">
                  <a:pos x="34" y="76"/>
                </a:cxn>
                <a:cxn ang="0">
                  <a:pos x="32" y="72"/>
                </a:cxn>
                <a:cxn ang="0">
                  <a:pos x="34" y="58"/>
                </a:cxn>
                <a:cxn ang="0">
                  <a:pos x="40" y="46"/>
                </a:cxn>
                <a:cxn ang="0">
                  <a:pos x="46" y="42"/>
                </a:cxn>
                <a:cxn ang="0">
                  <a:pos x="56" y="40"/>
                </a:cxn>
                <a:cxn ang="0">
                  <a:pos x="66" y="42"/>
                </a:cxn>
                <a:cxn ang="0">
                  <a:pos x="72" y="52"/>
                </a:cxn>
                <a:cxn ang="0">
                  <a:pos x="76" y="58"/>
                </a:cxn>
                <a:cxn ang="0">
                  <a:pos x="78" y="84"/>
                </a:cxn>
                <a:cxn ang="0">
                  <a:pos x="72" y="110"/>
                </a:cxn>
                <a:cxn ang="0">
                  <a:pos x="58" y="128"/>
                </a:cxn>
                <a:cxn ang="0">
                  <a:pos x="34" y="136"/>
                </a:cxn>
                <a:cxn ang="0">
                  <a:pos x="28" y="134"/>
                </a:cxn>
                <a:cxn ang="0">
                  <a:pos x="16" y="126"/>
                </a:cxn>
                <a:cxn ang="0">
                  <a:pos x="4" y="106"/>
                </a:cxn>
                <a:cxn ang="0">
                  <a:pos x="0" y="92"/>
                </a:cxn>
                <a:cxn ang="0">
                  <a:pos x="2" y="60"/>
                </a:cxn>
                <a:cxn ang="0">
                  <a:pos x="18" y="32"/>
                </a:cxn>
                <a:cxn ang="0">
                  <a:pos x="32" y="20"/>
                </a:cxn>
                <a:cxn ang="0">
                  <a:pos x="64" y="4"/>
                </a:cxn>
                <a:cxn ang="0">
                  <a:pos x="82" y="0"/>
                </a:cxn>
                <a:cxn ang="0">
                  <a:pos x="106" y="2"/>
                </a:cxn>
                <a:cxn ang="0">
                  <a:pos x="126" y="14"/>
                </a:cxn>
                <a:cxn ang="0">
                  <a:pos x="134" y="22"/>
                </a:cxn>
                <a:cxn ang="0">
                  <a:pos x="152" y="56"/>
                </a:cxn>
                <a:cxn ang="0">
                  <a:pos x="148" y="60"/>
                </a:cxn>
                <a:cxn ang="0">
                  <a:pos x="144" y="62"/>
                </a:cxn>
              </a:cxnLst>
              <a:rect l="0" t="0" r="r" b="b"/>
              <a:pathLst>
                <a:path w="152" h="136">
                  <a:moveTo>
                    <a:pt x="144" y="62"/>
                  </a:moveTo>
                  <a:lnTo>
                    <a:pt x="144" y="62"/>
                  </a:lnTo>
                  <a:lnTo>
                    <a:pt x="130" y="36"/>
                  </a:lnTo>
                  <a:lnTo>
                    <a:pt x="122" y="24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02" y="12"/>
                  </a:lnTo>
                  <a:lnTo>
                    <a:pt x="94" y="10"/>
                  </a:lnTo>
                  <a:lnTo>
                    <a:pt x="86" y="8"/>
                  </a:lnTo>
                  <a:lnTo>
                    <a:pt x="78" y="8"/>
                  </a:lnTo>
                  <a:lnTo>
                    <a:pt x="60" y="10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0" y="26"/>
                  </a:lnTo>
                  <a:lnTo>
                    <a:pt x="20" y="36"/>
                  </a:lnTo>
                  <a:lnTo>
                    <a:pt x="12" y="50"/>
                  </a:lnTo>
                  <a:lnTo>
                    <a:pt x="8" y="64"/>
                  </a:lnTo>
                  <a:lnTo>
                    <a:pt x="6" y="78"/>
                  </a:lnTo>
                  <a:lnTo>
                    <a:pt x="8" y="92"/>
                  </a:lnTo>
                  <a:lnTo>
                    <a:pt x="14" y="106"/>
                  </a:lnTo>
                  <a:lnTo>
                    <a:pt x="22" y="118"/>
                  </a:lnTo>
                  <a:lnTo>
                    <a:pt x="22" y="118"/>
                  </a:lnTo>
                  <a:lnTo>
                    <a:pt x="28" y="124"/>
                  </a:lnTo>
                  <a:lnTo>
                    <a:pt x="36" y="126"/>
                  </a:lnTo>
                  <a:lnTo>
                    <a:pt x="44" y="128"/>
                  </a:lnTo>
                  <a:lnTo>
                    <a:pt x="52" y="126"/>
                  </a:lnTo>
                  <a:lnTo>
                    <a:pt x="52" y="126"/>
                  </a:lnTo>
                  <a:lnTo>
                    <a:pt x="58" y="122"/>
                  </a:lnTo>
                  <a:lnTo>
                    <a:pt x="64" y="116"/>
                  </a:lnTo>
                  <a:lnTo>
                    <a:pt x="68" y="110"/>
                  </a:lnTo>
                  <a:lnTo>
                    <a:pt x="70" y="100"/>
                  </a:lnTo>
                  <a:lnTo>
                    <a:pt x="72" y="84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0" y="60"/>
                  </a:lnTo>
                  <a:lnTo>
                    <a:pt x="68" y="54"/>
                  </a:lnTo>
                  <a:lnTo>
                    <a:pt x="62" y="48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0" y="44"/>
                  </a:lnTo>
                  <a:lnTo>
                    <a:pt x="46" y="46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8" y="66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44" y="80"/>
                  </a:lnTo>
                  <a:lnTo>
                    <a:pt x="50" y="82"/>
                  </a:lnTo>
                  <a:lnTo>
                    <a:pt x="56" y="84"/>
                  </a:lnTo>
                  <a:lnTo>
                    <a:pt x="62" y="84"/>
                  </a:lnTo>
                  <a:lnTo>
                    <a:pt x="62" y="84"/>
                  </a:lnTo>
                  <a:lnTo>
                    <a:pt x="58" y="84"/>
                  </a:lnTo>
                  <a:lnTo>
                    <a:pt x="48" y="84"/>
                  </a:lnTo>
                  <a:lnTo>
                    <a:pt x="44" y="82"/>
                  </a:lnTo>
                  <a:lnTo>
                    <a:pt x="38" y="80"/>
                  </a:lnTo>
                  <a:lnTo>
                    <a:pt x="34" y="76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64"/>
                  </a:lnTo>
                  <a:lnTo>
                    <a:pt x="34" y="58"/>
                  </a:lnTo>
                  <a:lnTo>
                    <a:pt x="36" y="5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6" y="42"/>
                  </a:lnTo>
                  <a:lnTo>
                    <a:pt x="50" y="40"/>
                  </a:lnTo>
                  <a:lnTo>
                    <a:pt x="56" y="40"/>
                  </a:lnTo>
                  <a:lnTo>
                    <a:pt x="62" y="40"/>
                  </a:lnTo>
                  <a:lnTo>
                    <a:pt x="66" y="42"/>
                  </a:lnTo>
                  <a:lnTo>
                    <a:pt x="70" y="46"/>
                  </a:lnTo>
                  <a:lnTo>
                    <a:pt x="72" y="52"/>
                  </a:lnTo>
                  <a:lnTo>
                    <a:pt x="76" y="58"/>
                  </a:lnTo>
                  <a:lnTo>
                    <a:pt x="76" y="58"/>
                  </a:lnTo>
                  <a:lnTo>
                    <a:pt x="76" y="72"/>
                  </a:lnTo>
                  <a:lnTo>
                    <a:pt x="78" y="84"/>
                  </a:lnTo>
                  <a:lnTo>
                    <a:pt x="76" y="98"/>
                  </a:lnTo>
                  <a:lnTo>
                    <a:pt x="72" y="110"/>
                  </a:lnTo>
                  <a:lnTo>
                    <a:pt x="66" y="120"/>
                  </a:lnTo>
                  <a:lnTo>
                    <a:pt x="58" y="128"/>
                  </a:lnTo>
                  <a:lnTo>
                    <a:pt x="48" y="134"/>
                  </a:lnTo>
                  <a:lnTo>
                    <a:pt x="34" y="136"/>
                  </a:lnTo>
                  <a:lnTo>
                    <a:pt x="34" y="136"/>
                  </a:lnTo>
                  <a:lnTo>
                    <a:pt x="28" y="134"/>
                  </a:lnTo>
                  <a:lnTo>
                    <a:pt x="22" y="130"/>
                  </a:lnTo>
                  <a:lnTo>
                    <a:pt x="16" y="126"/>
                  </a:lnTo>
                  <a:lnTo>
                    <a:pt x="12" y="120"/>
                  </a:lnTo>
                  <a:lnTo>
                    <a:pt x="4" y="10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76"/>
                  </a:lnTo>
                  <a:lnTo>
                    <a:pt x="2" y="60"/>
                  </a:lnTo>
                  <a:lnTo>
                    <a:pt x="8" y="46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32" y="20"/>
                  </a:lnTo>
                  <a:lnTo>
                    <a:pt x="48" y="10"/>
                  </a:lnTo>
                  <a:lnTo>
                    <a:pt x="64" y="4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94" y="0"/>
                  </a:lnTo>
                  <a:lnTo>
                    <a:pt x="106" y="2"/>
                  </a:lnTo>
                  <a:lnTo>
                    <a:pt x="116" y="8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34" y="22"/>
                  </a:lnTo>
                  <a:lnTo>
                    <a:pt x="140" y="32"/>
                  </a:lnTo>
                  <a:lnTo>
                    <a:pt x="152" y="56"/>
                  </a:lnTo>
                  <a:lnTo>
                    <a:pt x="152" y="56"/>
                  </a:lnTo>
                  <a:lnTo>
                    <a:pt x="148" y="60"/>
                  </a:lnTo>
                  <a:lnTo>
                    <a:pt x="144" y="62"/>
                  </a:lnTo>
                  <a:lnTo>
                    <a:pt x="144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5" name="Freeform 97"/>
            <p:cNvSpPr>
              <a:spLocks/>
            </p:cNvSpPr>
            <p:nvPr/>
          </p:nvSpPr>
          <p:spPr bwMode="auto">
            <a:xfrm>
              <a:off x="6593305" y="854242"/>
              <a:ext cx="256674" cy="737937"/>
            </a:xfrm>
            <a:custGeom>
              <a:avLst/>
              <a:gdLst/>
              <a:ahLst/>
              <a:cxnLst>
                <a:cxn ang="0">
                  <a:pos x="22" y="56"/>
                </a:cxn>
                <a:cxn ang="0">
                  <a:pos x="22" y="56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6" y="18"/>
                </a:cxn>
                <a:cxn ang="0">
                  <a:pos x="24" y="6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0" y="8"/>
                </a:cxn>
                <a:cxn ang="0">
                  <a:pos x="16" y="16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2" y="44"/>
                </a:cxn>
                <a:cxn ang="0">
                  <a:pos x="0" y="56"/>
                </a:cxn>
                <a:cxn ang="0">
                  <a:pos x="0" y="66"/>
                </a:cxn>
                <a:cxn ang="0">
                  <a:pos x="4" y="76"/>
                </a:cxn>
                <a:cxn ang="0">
                  <a:pos x="6" y="82"/>
                </a:cxn>
                <a:cxn ang="0">
                  <a:pos x="10" y="88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0" y="82"/>
                </a:cxn>
                <a:cxn ang="0">
                  <a:pos x="10" y="70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2" y="78"/>
                </a:cxn>
                <a:cxn ang="0">
                  <a:pos x="12" y="78"/>
                </a:cxn>
                <a:cxn ang="0">
                  <a:pos x="14" y="86"/>
                </a:cxn>
                <a:cxn ang="0">
                  <a:pos x="14" y="86"/>
                </a:cxn>
                <a:cxn ang="0">
                  <a:pos x="16" y="88"/>
                </a:cxn>
                <a:cxn ang="0">
                  <a:pos x="16" y="88"/>
                </a:cxn>
                <a:cxn ang="0">
                  <a:pos x="18" y="82"/>
                </a:cxn>
                <a:cxn ang="0">
                  <a:pos x="24" y="76"/>
                </a:cxn>
                <a:cxn ang="0">
                  <a:pos x="24" y="76"/>
                </a:cxn>
                <a:cxn ang="0">
                  <a:pos x="30" y="68"/>
                </a:cxn>
                <a:cxn ang="0">
                  <a:pos x="32" y="60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30" y="5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6"/>
                </a:cxn>
                <a:cxn ang="0">
                  <a:pos x="22" y="56"/>
                </a:cxn>
              </a:cxnLst>
              <a:rect l="0" t="0" r="r" b="b"/>
              <a:pathLst>
                <a:path w="32" h="92">
                  <a:moveTo>
                    <a:pt x="22" y="56"/>
                  </a:moveTo>
                  <a:lnTo>
                    <a:pt x="22" y="56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6" y="18"/>
                  </a:lnTo>
                  <a:lnTo>
                    <a:pt x="24" y="6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0" y="8"/>
                  </a:lnTo>
                  <a:lnTo>
                    <a:pt x="16" y="1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2" y="44"/>
                  </a:lnTo>
                  <a:lnTo>
                    <a:pt x="0" y="56"/>
                  </a:lnTo>
                  <a:lnTo>
                    <a:pt x="0" y="66"/>
                  </a:lnTo>
                  <a:lnTo>
                    <a:pt x="4" y="76"/>
                  </a:lnTo>
                  <a:lnTo>
                    <a:pt x="6" y="82"/>
                  </a:lnTo>
                  <a:lnTo>
                    <a:pt x="10" y="88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0" y="82"/>
                  </a:lnTo>
                  <a:lnTo>
                    <a:pt x="10" y="7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4" y="86"/>
                  </a:lnTo>
                  <a:lnTo>
                    <a:pt x="14" y="86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82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30" y="68"/>
                  </a:lnTo>
                  <a:lnTo>
                    <a:pt x="32" y="60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0" y="5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6"/>
                  </a:lnTo>
                  <a:lnTo>
                    <a:pt x="22" y="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6" name="Freeform 98"/>
            <p:cNvSpPr>
              <a:spLocks/>
            </p:cNvSpPr>
            <p:nvPr/>
          </p:nvSpPr>
          <p:spPr bwMode="auto">
            <a:xfrm>
              <a:off x="5518484" y="838200"/>
              <a:ext cx="336884" cy="946484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4" y="16"/>
                </a:cxn>
                <a:cxn ang="0">
                  <a:pos x="2" y="26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8" y="80"/>
                </a:cxn>
                <a:cxn ang="0">
                  <a:pos x="18" y="80"/>
                </a:cxn>
                <a:cxn ang="0">
                  <a:pos x="28" y="98"/>
                </a:cxn>
                <a:cxn ang="0">
                  <a:pos x="34" y="106"/>
                </a:cxn>
                <a:cxn ang="0">
                  <a:pos x="38" y="116"/>
                </a:cxn>
                <a:cxn ang="0">
                  <a:pos x="38" y="116"/>
                </a:cxn>
                <a:cxn ang="0">
                  <a:pos x="38" y="118"/>
                </a:cxn>
                <a:cxn ang="0">
                  <a:pos x="40" y="118"/>
                </a:cxn>
                <a:cxn ang="0">
                  <a:pos x="40" y="118"/>
                </a:cxn>
                <a:cxn ang="0">
                  <a:pos x="42" y="116"/>
                </a:cxn>
                <a:cxn ang="0">
                  <a:pos x="42" y="114"/>
                </a:cxn>
                <a:cxn ang="0">
                  <a:pos x="42" y="114"/>
                </a:cxn>
                <a:cxn ang="0">
                  <a:pos x="36" y="100"/>
                </a:cxn>
                <a:cxn ang="0">
                  <a:pos x="28" y="88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8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6" y="26"/>
                </a:cxn>
                <a:cxn ang="0">
                  <a:pos x="12" y="10"/>
                </a:cxn>
                <a:cxn ang="0">
                  <a:pos x="12" y="10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6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42" h="118">
                  <a:moveTo>
                    <a:pt x="12" y="2"/>
                  </a:moveTo>
                  <a:lnTo>
                    <a:pt x="12" y="2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16"/>
                  </a:lnTo>
                  <a:lnTo>
                    <a:pt x="2" y="2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28" y="98"/>
                  </a:lnTo>
                  <a:lnTo>
                    <a:pt x="34" y="106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38" y="118"/>
                  </a:lnTo>
                  <a:lnTo>
                    <a:pt x="40" y="118"/>
                  </a:lnTo>
                  <a:lnTo>
                    <a:pt x="40" y="118"/>
                  </a:lnTo>
                  <a:lnTo>
                    <a:pt x="42" y="116"/>
                  </a:lnTo>
                  <a:lnTo>
                    <a:pt x="42" y="114"/>
                  </a:lnTo>
                  <a:lnTo>
                    <a:pt x="42" y="114"/>
                  </a:lnTo>
                  <a:lnTo>
                    <a:pt x="36" y="100"/>
                  </a:lnTo>
                  <a:lnTo>
                    <a:pt x="28" y="88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8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26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7" name="Freeform 99"/>
            <p:cNvSpPr>
              <a:spLocks/>
            </p:cNvSpPr>
            <p:nvPr/>
          </p:nvSpPr>
          <p:spPr bwMode="auto">
            <a:xfrm>
              <a:off x="3481137" y="469232"/>
              <a:ext cx="1283368" cy="978568"/>
            </a:xfrm>
            <a:custGeom>
              <a:avLst/>
              <a:gdLst/>
              <a:ahLst/>
              <a:cxnLst>
                <a:cxn ang="0">
                  <a:pos x="30" y="40"/>
                </a:cxn>
                <a:cxn ang="0">
                  <a:pos x="20" y="44"/>
                </a:cxn>
                <a:cxn ang="0">
                  <a:pos x="10" y="42"/>
                </a:cxn>
                <a:cxn ang="0">
                  <a:pos x="8" y="40"/>
                </a:cxn>
                <a:cxn ang="0">
                  <a:pos x="6" y="36"/>
                </a:cxn>
                <a:cxn ang="0">
                  <a:pos x="8" y="24"/>
                </a:cxn>
                <a:cxn ang="0">
                  <a:pos x="10" y="22"/>
                </a:cxn>
                <a:cxn ang="0">
                  <a:pos x="14" y="16"/>
                </a:cxn>
                <a:cxn ang="0">
                  <a:pos x="26" y="8"/>
                </a:cxn>
                <a:cxn ang="0">
                  <a:pos x="32" y="6"/>
                </a:cxn>
                <a:cxn ang="0">
                  <a:pos x="46" y="6"/>
                </a:cxn>
                <a:cxn ang="0">
                  <a:pos x="60" y="12"/>
                </a:cxn>
                <a:cxn ang="0">
                  <a:pos x="74" y="20"/>
                </a:cxn>
                <a:cxn ang="0">
                  <a:pos x="82" y="32"/>
                </a:cxn>
                <a:cxn ang="0">
                  <a:pos x="86" y="48"/>
                </a:cxn>
                <a:cxn ang="0">
                  <a:pos x="88" y="64"/>
                </a:cxn>
                <a:cxn ang="0">
                  <a:pos x="96" y="90"/>
                </a:cxn>
                <a:cxn ang="0">
                  <a:pos x="102" y="96"/>
                </a:cxn>
                <a:cxn ang="0">
                  <a:pos x="128" y="114"/>
                </a:cxn>
                <a:cxn ang="0">
                  <a:pos x="142" y="120"/>
                </a:cxn>
                <a:cxn ang="0">
                  <a:pos x="150" y="122"/>
                </a:cxn>
                <a:cxn ang="0">
                  <a:pos x="158" y="122"/>
                </a:cxn>
                <a:cxn ang="0">
                  <a:pos x="160" y="120"/>
                </a:cxn>
                <a:cxn ang="0">
                  <a:pos x="158" y="118"/>
                </a:cxn>
                <a:cxn ang="0">
                  <a:pos x="156" y="118"/>
                </a:cxn>
                <a:cxn ang="0">
                  <a:pos x="144" y="116"/>
                </a:cxn>
                <a:cxn ang="0">
                  <a:pos x="130" y="110"/>
                </a:cxn>
                <a:cxn ang="0">
                  <a:pos x="116" y="102"/>
                </a:cxn>
                <a:cxn ang="0">
                  <a:pos x="104" y="92"/>
                </a:cxn>
                <a:cxn ang="0">
                  <a:pos x="96" y="80"/>
                </a:cxn>
                <a:cxn ang="0">
                  <a:pos x="92" y="64"/>
                </a:cxn>
                <a:cxn ang="0">
                  <a:pos x="88" y="38"/>
                </a:cxn>
                <a:cxn ang="0">
                  <a:pos x="86" y="30"/>
                </a:cxn>
                <a:cxn ang="0">
                  <a:pos x="76" y="16"/>
                </a:cxn>
                <a:cxn ang="0">
                  <a:pos x="62" y="6"/>
                </a:cxn>
                <a:cxn ang="0">
                  <a:pos x="48" y="2"/>
                </a:cxn>
                <a:cxn ang="0">
                  <a:pos x="32" y="2"/>
                </a:cxn>
                <a:cxn ang="0">
                  <a:pos x="24" y="4"/>
                </a:cxn>
                <a:cxn ang="0">
                  <a:pos x="10" y="12"/>
                </a:cxn>
                <a:cxn ang="0">
                  <a:pos x="6" y="20"/>
                </a:cxn>
                <a:cxn ang="0">
                  <a:pos x="4" y="22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8" y="48"/>
                </a:cxn>
                <a:cxn ang="0">
                  <a:pos x="20" y="48"/>
                </a:cxn>
                <a:cxn ang="0">
                  <a:pos x="32" y="44"/>
                </a:cxn>
                <a:cxn ang="0">
                  <a:pos x="34" y="42"/>
                </a:cxn>
                <a:cxn ang="0">
                  <a:pos x="32" y="40"/>
                </a:cxn>
                <a:cxn ang="0">
                  <a:pos x="30" y="40"/>
                </a:cxn>
              </a:cxnLst>
              <a:rect l="0" t="0" r="r" b="b"/>
              <a:pathLst>
                <a:path w="160" h="122">
                  <a:moveTo>
                    <a:pt x="30" y="40"/>
                  </a:moveTo>
                  <a:lnTo>
                    <a:pt x="30" y="40"/>
                  </a:lnTo>
                  <a:lnTo>
                    <a:pt x="24" y="42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8" y="40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16"/>
                  </a:lnTo>
                  <a:lnTo>
                    <a:pt x="20" y="10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40" y="6"/>
                  </a:lnTo>
                  <a:lnTo>
                    <a:pt x="46" y="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8" y="16"/>
                  </a:lnTo>
                  <a:lnTo>
                    <a:pt x="74" y="20"/>
                  </a:lnTo>
                  <a:lnTo>
                    <a:pt x="78" y="26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6" y="48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92" y="82"/>
                  </a:lnTo>
                  <a:lnTo>
                    <a:pt x="96" y="90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12" y="106"/>
                  </a:lnTo>
                  <a:lnTo>
                    <a:pt x="128" y="114"/>
                  </a:lnTo>
                  <a:lnTo>
                    <a:pt x="128" y="114"/>
                  </a:lnTo>
                  <a:lnTo>
                    <a:pt x="142" y="120"/>
                  </a:lnTo>
                  <a:lnTo>
                    <a:pt x="142" y="120"/>
                  </a:lnTo>
                  <a:lnTo>
                    <a:pt x="150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58" y="118"/>
                  </a:lnTo>
                  <a:lnTo>
                    <a:pt x="156" y="118"/>
                  </a:lnTo>
                  <a:lnTo>
                    <a:pt x="156" y="118"/>
                  </a:lnTo>
                  <a:lnTo>
                    <a:pt x="152" y="118"/>
                  </a:lnTo>
                  <a:lnTo>
                    <a:pt x="144" y="116"/>
                  </a:lnTo>
                  <a:lnTo>
                    <a:pt x="144" y="116"/>
                  </a:lnTo>
                  <a:lnTo>
                    <a:pt x="130" y="110"/>
                  </a:lnTo>
                  <a:lnTo>
                    <a:pt x="130" y="110"/>
                  </a:lnTo>
                  <a:lnTo>
                    <a:pt x="116" y="10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0" y="86"/>
                  </a:lnTo>
                  <a:lnTo>
                    <a:pt x="96" y="80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0" y="48"/>
                  </a:lnTo>
                  <a:lnTo>
                    <a:pt x="88" y="38"/>
                  </a:lnTo>
                  <a:lnTo>
                    <a:pt x="86" y="30"/>
                  </a:lnTo>
                  <a:lnTo>
                    <a:pt x="86" y="30"/>
                  </a:lnTo>
                  <a:lnTo>
                    <a:pt x="82" y="24"/>
                  </a:lnTo>
                  <a:lnTo>
                    <a:pt x="76" y="16"/>
                  </a:lnTo>
                  <a:lnTo>
                    <a:pt x="70" y="12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24" y="4"/>
                  </a:lnTo>
                  <a:lnTo>
                    <a:pt x="18" y="6"/>
                  </a:lnTo>
                  <a:lnTo>
                    <a:pt x="10" y="12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4" y="48"/>
                  </a:lnTo>
                  <a:lnTo>
                    <a:pt x="20" y="48"/>
                  </a:lnTo>
                  <a:lnTo>
                    <a:pt x="26" y="46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42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8" name="Freeform 100"/>
            <p:cNvSpPr>
              <a:spLocks/>
            </p:cNvSpPr>
            <p:nvPr/>
          </p:nvSpPr>
          <p:spPr bwMode="auto">
            <a:xfrm>
              <a:off x="7010400" y="4608095"/>
              <a:ext cx="1925053" cy="1251284"/>
            </a:xfrm>
            <a:custGeom>
              <a:avLst/>
              <a:gdLst/>
              <a:ahLst/>
              <a:cxnLst>
                <a:cxn ang="0">
                  <a:pos x="240" y="24"/>
                </a:cxn>
                <a:cxn ang="0">
                  <a:pos x="224" y="26"/>
                </a:cxn>
                <a:cxn ang="0">
                  <a:pos x="188" y="16"/>
                </a:cxn>
                <a:cxn ang="0">
                  <a:pos x="170" y="10"/>
                </a:cxn>
                <a:cxn ang="0">
                  <a:pos x="144" y="2"/>
                </a:cxn>
                <a:cxn ang="0">
                  <a:pos x="122" y="0"/>
                </a:cxn>
                <a:cxn ang="0">
                  <a:pos x="104" y="2"/>
                </a:cxn>
                <a:cxn ang="0">
                  <a:pos x="76" y="18"/>
                </a:cxn>
                <a:cxn ang="0">
                  <a:pos x="58" y="38"/>
                </a:cxn>
                <a:cxn ang="0">
                  <a:pos x="52" y="46"/>
                </a:cxn>
                <a:cxn ang="0">
                  <a:pos x="48" y="52"/>
                </a:cxn>
                <a:cxn ang="0">
                  <a:pos x="14" y="100"/>
                </a:cxn>
                <a:cxn ang="0">
                  <a:pos x="8" y="114"/>
                </a:cxn>
                <a:cxn ang="0">
                  <a:pos x="0" y="140"/>
                </a:cxn>
                <a:cxn ang="0">
                  <a:pos x="0" y="152"/>
                </a:cxn>
                <a:cxn ang="0">
                  <a:pos x="2" y="156"/>
                </a:cxn>
                <a:cxn ang="0">
                  <a:pos x="4" y="154"/>
                </a:cxn>
                <a:cxn ang="0">
                  <a:pos x="4" y="152"/>
                </a:cxn>
                <a:cxn ang="0">
                  <a:pos x="8" y="130"/>
                </a:cxn>
                <a:cxn ang="0">
                  <a:pos x="18" y="102"/>
                </a:cxn>
                <a:cxn ang="0">
                  <a:pos x="28" y="86"/>
                </a:cxn>
                <a:cxn ang="0">
                  <a:pos x="50" y="54"/>
                </a:cxn>
                <a:cxn ang="0">
                  <a:pos x="64" y="42"/>
                </a:cxn>
                <a:cxn ang="0">
                  <a:pos x="96" y="28"/>
                </a:cxn>
                <a:cxn ang="0">
                  <a:pos x="112" y="24"/>
                </a:cxn>
                <a:cxn ang="0">
                  <a:pos x="76" y="40"/>
                </a:cxn>
                <a:cxn ang="0">
                  <a:pos x="62" y="48"/>
                </a:cxn>
                <a:cxn ang="0">
                  <a:pos x="58" y="52"/>
                </a:cxn>
                <a:cxn ang="0">
                  <a:pos x="70" y="56"/>
                </a:cxn>
                <a:cxn ang="0">
                  <a:pos x="88" y="66"/>
                </a:cxn>
                <a:cxn ang="0">
                  <a:pos x="108" y="74"/>
                </a:cxn>
                <a:cxn ang="0">
                  <a:pos x="126" y="76"/>
                </a:cxn>
                <a:cxn ang="0">
                  <a:pos x="146" y="72"/>
                </a:cxn>
                <a:cxn ang="0">
                  <a:pos x="138" y="70"/>
                </a:cxn>
                <a:cxn ang="0">
                  <a:pos x="116" y="52"/>
                </a:cxn>
                <a:cxn ang="0">
                  <a:pos x="114" y="50"/>
                </a:cxn>
                <a:cxn ang="0">
                  <a:pos x="130" y="54"/>
                </a:cxn>
                <a:cxn ang="0">
                  <a:pos x="150" y="56"/>
                </a:cxn>
                <a:cxn ang="0">
                  <a:pos x="188" y="50"/>
                </a:cxn>
                <a:cxn ang="0">
                  <a:pos x="220" y="38"/>
                </a:cxn>
                <a:cxn ang="0">
                  <a:pos x="240" y="24"/>
                </a:cxn>
              </a:cxnLst>
              <a:rect l="0" t="0" r="r" b="b"/>
              <a:pathLst>
                <a:path w="240" h="156">
                  <a:moveTo>
                    <a:pt x="240" y="24"/>
                  </a:moveTo>
                  <a:lnTo>
                    <a:pt x="240" y="24"/>
                  </a:lnTo>
                  <a:lnTo>
                    <a:pt x="236" y="26"/>
                  </a:lnTo>
                  <a:lnTo>
                    <a:pt x="224" y="26"/>
                  </a:lnTo>
                  <a:lnTo>
                    <a:pt x="202" y="22"/>
                  </a:lnTo>
                  <a:lnTo>
                    <a:pt x="188" y="16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56" y="4"/>
                  </a:lnTo>
                  <a:lnTo>
                    <a:pt x="144" y="2"/>
                  </a:lnTo>
                  <a:lnTo>
                    <a:pt x="134" y="0"/>
                  </a:lnTo>
                  <a:lnTo>
                    <a:pt x="122" y="0"/>
                  </a:lnTo>
                  <a:lnTo>
                    <a:pt x="114" y="0"/>
                  </a:lnTo>
                  <a:lnTo>
                    <a:pt x="104" y="2"/>
                  </a:lnTo>
                  <a:lnTo>
                    <a:pt x="88" y="10"/>
                  </a:lnTo>
                  <a:lnTo>
                    <a:pt x="76" y="18"/>
                  </a:lnTo>
                  <a:lnTo>
                    <a:pt x="64" y="28"/>
                  </a:lnTo>
                  <a:lnTo>
                    <a:pt x="58" y="38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30" y="74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8" y="114"/>
                  </a:lnTo>
                  <a:lnTo>
                    <a:pt x="4" y="128"/>
                  </a:lnTo>
                  <a:lnTo>
                    <a:pt x="0" y="14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4" y="154"/>
                  </a:lnTo>
                  <a:lnTo>
                    <a:pt x="4" y="152"/>
                  </a:lnTo>
                  <a:lnTo>
                    <a:pt x="4" y="152"/>
                  </a:lnTo>
                  <a:lnTo>
                    <a:pt x="4" y="142"/>
                  </a:lnTo>
                  <a:lnTo>
                    <a:pt x="8" y="130"/>
                  </a:lnTo>
                  <a:lnTo>
                    <a:pt x="12" y="116"/>
                  </a:lnTo>
                  <a:lnTo>
                    <a:pt x="18" y="102"/>
                  </a:lnTo>
                  <a:lnTo>
                    <a:pt x="18" y="102"/>
                  </a:lnTo>
                  <a:lnTo>
                    <a:pt x="28" y="86"/>
                  </a:lnTo>
                  <a:lnTo>
                    <a:pt x="38" y="70"/>
                  </a:lnTo>
                  <a:lnTo>
                    <a:pt x="50" y="54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80" y="34"/>
                  </a:lnTo>
                  <a:lnTo>
                    <a:pt x="96" y="28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92" y="32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70" y="56"/>
                  </a:lnTo>
                  <a:lnTo>
                    <a:pt x="88" y="66"/>
                  </a:lnTo>
                  <a:lnTo>
                    <a:pt x="88" y="66"/>
                  </a:lnTo>
                  <a:lnTo>
                    <a:pt x="98" y="72"/>
                  </a:lnTo>
                  <a:lnTo>
                    <a:pt x="108" y="74"/>
                  </a:lnTo>
                  <a:lnTo>
                    <a:pt x="118" y="76"/>
                  </a:lnTo>
                  <a:lnTo>
                    <a:pt x="126" y="76"/>
                  </a:lnTo>
                  <a:lnTo>
                    <a:pt x="140" y="74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38" y="70"/>
                  </a:lnTo>
                  <a:lnTo>
                    <a:pt x="130" y="64"/>
                  </a:lnTo>
                  <a:lnTo>
                    <a:pt x="116" y="52"/>
                  </a:lnTo>
                  <a:lnTo>
                    <a:pt x="116" y="52"/>
                  </a:lnTo>
                  <a:lnTo>
                    <a:pt x="114" y="50"/>
                  </a:lnTo>
                  <a:lnTo>
                    <a:pt x="114" y="50"/>
                  </a:lnTo>
                  <a:lnTo>
                    <a:pt x="130" y="54"/>
                  </a:lnTo>
                  <a:lnTo>
                    <a:pt x="130" y="54"/>
                  </a:lnTo>
                  <a:lnTo>
                    <a:pt x="150" y="56"/>
                  </a:lnTo>
                  <a:lnTo>
                    <a:pt x="170" y="54"/>
                  </a:lnTo>
                  <a:lnTo>
                    <a:pt x="188" y="50"/>
                  </a:lnTo>
                  <a:lnTo>
                    <a:pt x="206" y="44"/>
                  </a:lnTo>
                  <a:lnTo>
                    <a:pt x="220" y="38"/>
                  </a:lnTo>
                  <a:lnTo>
                    <a:pt x="230" y="32"/>
                  </a:lnTo>
                  <a:lnTo>
                    <a:pt x="240" y="24"/>
                  </a:lnTo>
                  <a:lnTo>
                    <a:pt x="24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9" name="Freeform 101"/>
            <p:cNvSpPr>
              <a:spLocks/>
            </p:cNvSpPr>
            <p:nvPr/>
          </p:nvSpPr>
          <p:spPr bwMode="auto">
            <a:xfrm>
              <a:off x="7138737" y="3276600"/>
              <a:ext cx="978568" cy="914400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0"/>
                </a:cxn>
                <a:cxn ang="0">
                  <a:pos x="104" y="0"/>
                </a:cxn>
                <a:cxn ang="0">
                  <a:pos x="88" y="4"/>
                </a:cxn>
                <a:cxn ang="0">
                  <a:pos x="88" y="4"/>
                </a:cxn>
                <a:cxn ang="0">
                  <a:pos x="76" y="10"/>
                </a:cxn>
                <a:cxn ang="0">
                  <a:pos x="64" y="16"/>
                </a:cxn>
                <a:cxn ang="0">
                  <a:pos x="54" y="26"/>
                </a:cxn>
                <a:cxn ang="0">
                  <a:pos x="44" y="36"/>
                </a:cxn>
                <a:cxn ang="0">
                  <a:pos x="44" y="36"/>
                </a:cxn>
                <a:cxn ang="0">
                  <a:pos x="26" y="58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4" y="96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4" y="114"/>
                </a:cxn>
                <a:cxn ang="0">
                  <a:pos x="6" y="112"/>
                </a:cxn>
                <a:cxn ang="0">
                  <a:pos x="6" y="112"/>
                </a:cxn>
                <a:cxn ang="0">
                  <a:pos x="8" y="98"/>
                </a:cxn>
                <a:cxn ang="0">
                  <a:pos x="16" y="82"/>
                </a:cxn>
                <a:cxn ang="0">
                  <a:pos x="16" y="82"/>
                </a:cxn>
                <a:cxn ang="0">
                  <a:pos x="24" y="68"/>
                </a:cxn>
                <a:cxn ang="0">
                  <a:pos x="34" y="52"/>
                </a:cxn>
                <a:cxn ang="0">
                  <a:pos x="46" y="38"/>
                </a:cxn>
                <a:cxn ang="0">
                  <a:pos x="60" y="26"/>
                </a:cxn>
                <a:cxn ang="0">
                  <a:pos x="60" y="26"/>
                </a:cxn>
                <a:cxn ang="0">
                  <a:pos x="74" y="16"/>
                </a:cxn>
                <a:cxn ang="0">
                  <a:pos x="90" y="10"/>
                </a:cxn>
                <a:cxn ang="0">
                  <a:pos x="90" y="10"/>
                </a:cxn>
                <a:cxn ang="0">
                  <a:pos x="104" y="6"/>
                </a:cxn>
                <a:cxn ang="0">
                  <a:pos x="120" y="6"/>
                </a:cxn>
                <a:cxn ang="0">
                  <a:pos x="120" y="6"/>
                </a:cxn>
                <a:cxn ang="0">
                  <a:pos x="122" y="6"/>
                </a:cxn>
                <a:cxn ang="0">
                  <a:pos x="122" y="4"/>
                </a:cxn>
                <a:cxn ang="0">
                  <a:pos x="122" y="4"/>
                </a:cxn>
                <a:cxn ang="0">
                  <a:pos x="122" y="2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2" h="114">
                  <a:moveTo>
                    <a:pt x="120" y="2"/>
                  </a:moveTo>
                  <a:lnTo>
                    <a:pt x="120" y="2"/>
                  </a:lnTo>
                  <a:lnTo>
                    <a:pt x="112" y="0"/>
                  </a:lnTo>
                  <a:lnTo>
                    <a:pt x="104" y="0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76" y="10"/>
                  </a:lnTo>
                  <a:lnTo>
                    <a:pt x="64" y="16"/>
                  </a:lnTo>
                  <a:lnTo>
                    <a:pt x="54" y="2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26" y="58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4" y="96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4" y="114"/>
                  </a:lnTo>
                  <a:lnTo>
                    <a:pt x="6" y="112"/>
                  </a:lnTo>
                  <a:lnTo>
                    <a:pt x="6" y="112"/>
                  </a:lnTo>
                  <a:lnTo>
                    <a:pt x="8" y="98"/>
                  </a:lnTo>
                  <a:lnTo>
                    <a:pt x="16" y="82"/>
                  </a:lnTo>
                  <a:lnTo>
                    <a:pt x="16" y="82"/>
                  </a:lnTo>
                  <a:lnTo>
                    <a:pt x="24" y="68"/>
                  </a:lnTo>
                  <a:lnTo>
                    <a:pt x="34" y="52"/>
                  </a:lnTo>
                  <a:lnTo>
                    <a:pt x="46" y="38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74" y="16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104" y="6"/>
                  </a:lnTo>
                  <a:lnTo>
                    <a:pt x="120" y="6"/>
                  </a:lnTo>
                  <a:lnTo>
                    <a:pt x="120" y="6"/>
                  </a:lnTo>
                  <a:lnTo>
                    <a:pt x="122" y="6"/>
                  </a:lnTo>
                  <a:lnTo>
                    <a:pt x="122" y="4"/>
                  </a:lnTo>
                  <a:lnTo>
                    <a:pt x="122" y="4"/>
                  </a:lnTo>
                  <a:lnTo>
                    <a:pt x="122" y="2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0" name="Freeform 102"/>
            <p:cNvSpPr>
              <a:spLocks/>
            </p:cNvSpPr>
            <p:nvPr/>
          </p:nvSpPr>
          <p:spPr bwMode="auto">
            <a:xfrm>
              <a:off x="3304674" y="2490537"/>
              <a:ext cx="240632" cy="59355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24" y="64"/>
                </a:cxn>
                <a:cxn ang="0">
                  <a:pos x="18" y="58"/>
                </a:cxn>
                <a:cxn ang="0">
                  <a:pos x="12" y="50"/>
                </a:cxn>
                <a:cxn ang="0">
                  <a:pos x="8" y="42"/>
                </a:cxn>
                <a:cxn ang="0">
                  <a:pos x="8" y="42"/>
                </a:cxn>
                <a:cxn ang="0">
                  <a:pos x="6" y="32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6" y="12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8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6" y="66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74"/>
                </a:cxn>
                <a:cxn ang="0">
                  <a:pos x="30" y="74"/>
                </a:cxn>
                <a:cxn ang="0">
                  <a:pos x="30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30" h="74">
                  <a:moveTo>
                    <a:pt x="30" y="70"/>
                  </a:moveTo>
                  <a:lnTo>
                    <a:pt x="30" y="70"/>
                  </a:lnTo>
                  <a:lnTo>
                    <a:pt x="24" y="64"/>
                  </a:lnTo>
                  <a:lnTo>
                    <a:pt x="18" y="58"/>
                  </a:lnTo>
                  <a:lnTo>
                    <a:pt x="12" y="50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6" y="3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2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1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8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6" y="66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1" name="Freeform 103"/>
            <p:cNvSpPr>
              <a:spLocks/>
            </p:cNvSpPr>
            <p:nvPr/>
          </p:nvSpPr>
          <p:spPr bwMode="auto">
            <a:xfrm>
              <a:off x="8261684" y="-1070811"/>
              <a:ext cx="368968" cy="75397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0" y="10"/>
                </a:cxn>
                <a:cxn ang="0">
                  <a:pos x="40" y="24"/>
                </a:cxn>
                <a:cxn ang="0">
                  <a:pos x="40" y="32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56"/>
                </a:cxn>
                <a:cxn ang="0">
                  <a:pos x="42" y="68"/>
                </a:cxn>
                <a:cxn ang="0">
                  <a:pos x="40" y="78"/>
                </a:cxn>
                <a:cxn ang="0">
                  <a:pos x="34" y="88"/>
                </a:cxn>
                <a:cxn ang="0">
                  <a:pos x="28" y="92"/>
                </a:cxn>
                <a:cxn ang="0">
                  <a:pos x="24" y="94"/>
                </a:cxn>
                <a:cxn ang="0">
                  <a:pos x="20" y="92"/>
                </a:cxn>
                <a:cxn ang="0">
                  <a:pos x="16" y="90"/>
                </a:cxn>
                <a:cxn ang="0">
                  <a:pos x="12" y="86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66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2" y="50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0" y="50"/>
                </a:cxn>
                <a:cxn ang="0">
                  <a:pos x="12" y="56"/>
                </a:cxn>
                <a:cxn ang="0">
                  <a:pos x="14" y="58"/>
                </a:cxn>
                <a:cxn ang="0">
                  <a:pos x="18" y="58"/>
                </a:cxn>
                <a:cxn ang="0">
                  <a:pos x="18" y="58"/>
                </a:cxn>
                <a:cxn ang="0">
                  <a:pos x="14" y="50"/>
                </a:cxn>
                <a:cxn ang="0">
                  <a:pos x="14" y="4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4" y="20"/>
                </a:cxn>
                <a:cxn ang="0">
                  <a:pos x="34" y="1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94">
                  <a:moveTo>
                    <a:pt x="46" y="0"/>
                  </a:moveTo>
                  <a:lnTo>
                    <a:pt x="46" y="0"/>
                  </a:lnTo>
                  <a:lnTo>
                    <a:pt x="44" y="2"/>
                  </a:lnTo>
                  <a:lnTo>
                    <a:pt x="40" y="10"/>
                  </a:lnTo>
                  <a:lnTo>
                    <a:pt x="40" y="24"/>
                  </a:lnTo>
                  <a:lnTo>
                    <a:pt x="40" y="32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56"/>
                  </a:lnTo>
                  <a:lnTo>
                    <a:pt x="42" y="68"/>
                  </a:lnTo>
                  <a:lnTo>
                    <a:pt x="40" y="78"/>
                  </a:lnTo>
                  <a:lnTo>
                    <a:pt x="34" y="88"/>
                  </a:lnTo>
                  <a:lnTo>
                    <a:pt x="28" y="92"/>
                  </a:lnTo>
                  <a:lnTo>
                    <a:pt x="24" y="94"/>
                  </a:lnTo>
                  <a:lnTo>
                    <a:pt x="20" y="92"/>
                  </a:lnTo>
                  <a:lnTo>
                    <a:pt x="16" y="90"/>
                  </a:lnTo>
                  <a:lnTo>
                    <a:pt x="12" y="86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66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2" y="50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50"/>
                  </a:lnTo>
                  <a:lnTo>
                    <a:pt x="12" y="56"/>
                  </a:lnTo>
                  <a:lnTo>
                    <a:pt x="14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4" y="50"/>
                  </a:lnTo>
                  <a:lnTo>
                    <a:pt x="14" y="4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4" y="20"/>
                  </a:lnTo>
                  <a:lnTo>
                    <a:pt x="34" y="1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2" name="Freeform 104"/>
            <p:cNvSpPr>
              <a:spLocks/>
            </p:cNvSpPr>
            <p:nvPr/>
          </p:nvSpPr>
          <p:spPr bwMode="auto">
            <a:xfrm>
              <a:off x="8229600" y="-509337"/>
              <a:ext cx="240632" cy="577516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6" y="16"/>
                </a:cxn>
                <a:cxn ang="0">
                  <a:pos x="12" y="24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6" y="42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60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6" y="72"/>
                </a:cxn>
                <a:cxn ang="0">
                  <a:pos x="4" y="72"/>
                </a:cxn>
                <a:cxn ang="0">
                  <a:pos x="4" y="72"/>
                </a:cxn>
                <a:cxn ang="0">
                  <a:pos x="0" y="6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2" y="36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8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8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0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0" h="72">
                  <a:moveTo>
                    <a:pt x="28" y="4"/>
                  </a:moveTo>
                  <a:lnTo>
                    <a:pt x="28" y="4"/>
                  </a:lnTo>
                  <a:lnTo>
                    <a:pt x="22" y="8"/>
                  </a:lnTo>
                  <a:lnTo>
                    <a:pt x="16" y="16"/>
                  </a:lnTo>
                  <a:lnTo>
                    <a:pt x="12" y="24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6" y="4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6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6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2" y="36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3" name="Freeform 105"/>
            <p:cNvSpPr>
              <a:spLocks/>
            </p:cNvSpPr>
            <p:nvPr/>
          </p:nvSpPr>
          <p:spPr bwMode="auto">
            <a:xfrm>
              <a:off x="7042484" y="7511716"/>
              <a:ext cx="721895" cy="33688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52" y="8"/>
                </a:cxn>
                <a:cxn ang="0">
                  <a:pos x="42" y="4"/>
                </a:cxn>
                <a:cxn ang="0">
                  <a:pos x="32" y="2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4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6" y="8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30" y="6"/>
                </a:cxn>
                <a:cxn ang="0">
                  <a:pos x="40" y="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58" y="18"/>
                </a:cxn>
                <a:cxn ang="0">
                  <a:pos x="66" y="24"/>
                </a:cxn>
                <a:cxn ang="0">
                  <a:pos x="76" y="32"/>
                </a:cxn>
                <a:cxn ang="0">
                  <a:pos x="84" y="42"/>
                </a:cxn>
                <a:cxn ang="0">
                  <a:pos x="90" y="42"/>
                </a:cxn>
                <a:cxn ang="0">
                  <a:pos x="90" y="42"/>
                </a:cxn>
                <a:cxn ang="0">
                  <a:pos x="80" y="30"/>
                </a:cxn>
                <a:cxn ang="0">
                  <a:pos x="70" y="20"/>
                </a:cxn>
                <a:cxn ang="0">
                  <a:pos x="60" y="14"/>
                </a:cxn>
                <a:cxn ang="0">
                  <a:pos x="52" y="8"/>
                </a:cxn>
                <a:cxn ang="0">
                  <a:pos x="52" y="8"/>
                </a:cxn>
              </a:cxnLst>
              <a:rect l="0" t="0" r="r" b="b"/>
              <a:pathLst>
                <a:path w="90" h="42">
                  <a:moveTo>
                    <a:pt x="52" y="8"/>
                  </a:moveTo>
                  <a:lnTo>
                    <a:pt x="52" y="8"/>
                  </a:lnTo>
                  <a:lnTo>
                    <a:pt x="42" y="4"/>
                  </a:lnTo>
                  <a:lnTo>
                    <a:pt x="32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4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6" y="8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30" y="6"/>
                  </a:lnTo>
                  <a:lnTo>
                    <a:pt x="40" y="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8" y="18"/>
                  </a:lnTo>
                  <a:lnTo>
                    <a:pt x="66" y="24"/>
                  </a:lnTo>
                  <a:lnTo>
                    <a:pt x="76" y="32"/>
                  </a:lnTo>
                  <a:lnTo>
                    <a:pt x="84" y="42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80" y="30"/>
                  </a:lnTo>
                  <a:lnTo>
                    <a:pt x="70" y="20"/>
                  </a:lnTo>
                  <a:lnTo>
                    <a:pt x="60" y="14"/>
                  </a:lnTo>
                  <a:lnTo>
                    <a:pt x="52" y="8"/>
                  </a:lnTo>
                  <a:lnTo>
                    <a:pt x="5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4" name="Freeform 106"/>
            <p:cNvSpPr>
              <a:spLocks/>
            </p:cNvSpPr>
            <p:nvPr/>
          </p:nvSpPr>
          <p:spPr bwMode="auto">
            <a:xfrm>
              <a:off x="8053137" y="6821905"/>
              <a:ext cx="1058779" cy="256674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16" y="4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38" y="8"/>
                </a:cxn>
                <a:cxn ang="0">
                  <a:pos x="50" y="14"/>
                </a:cxn>
                <a:cxn ang="0">
                  <a:pos x="50" y="14"/>
                </a:cxn>
                <a:cxn ang="0">
                  <a:pos x="70" y="26"/>
                </a:cxn>
                <a:cxn ang="0">
                  <a:pos x="70" y="26"/>
                </a:cxn>
                <a:cxn ang="0">
                  <a:pos x="80" y="30"/>
                </a:cxn>
                <a:cxn ang="0">
                  <a:pos x="90" y="32"/>
                </a:cxn>
                <a:cxn ang="0">
                  <a:pos x="90" y="32"/>
                </a:cxn>
                <a:cxn ang="0">
                  <a:pos x="102" y="32"/>
                </a:cxn>
                <a:cxn ang="0">
                  <a:pos x="112" y="30"/>
                </a:cxn>
                <a:cxn ang="0">
                  <a:pos x="112" y="30"/>
                </a:cxn>
                <a:cxn ang="0">
                  <a:pos x="120" y="28"/>
                </a:cxn>
                <a:cxn ang="0">
                  <a:pos x="130" y="26"/>
                </a:cxn>
                <a:cxn ang="0">
                  <a:pos x="130" y="26"/>
                </a:cxn>
                <a:cxn ang="0">
                  <a:pos x="132" y="24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0" y="20"/>
                </a:cxn>
                <a:cxn ang="0">
                  <a:pos x="130" y="20"/>
                </a:cxn>
                <a:cxn ang="0">
                  <a:pos x="120" y="22"/>
                </a:cxn>
                <a:cxn ang="0">
                  <a:pos x="110" y="26"/>
                </a:cxn>
                <a:cxn ang="0">
                  <a:pos x="110" y="26"/>
                </a:cxn>
                <a:cxn ang="0">
                  <a:pos x="102" y="2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82" y="24"/>
                </a:cxn>
                <a:cxn ang="0">
                  <a:pos x="72" y="20"/>
                </a:cxn>
                <a:cxn ang="0">
                  <a:pos x="72" y="20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40" y="4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16" y="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8"/>
                </a:cxn>
                <a:cxn ang="0">
                  <a:pos x="4" y="8"/>
                </a:cxn>
                <a:cxn ang="0">
                  <a:pos x="4" y="8"/>
                </a:cxn>
              </a:cxnLst>
              <a:rect l="0" t="0" r="r" b="b"/>
              <a:pathLst>
                <a:path w="132" h="32">
                  <a:moveTo>
                    <a:pt x="4" y="8"/>
                  </a:moveTo>
                  <a:lnTo>
                    <a:pt x="4" y="8"/>
                  </a:lnTo>
                  <a:lnTo>
                    <a:pt x="16" y="4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38" y="8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70" y="26"/>
                  </a:lnTo>
                  <a:lnTo>
                    <a:pt x="70" y="26"/>
                  </a:lnTo>
                  <a:lnTo>
                    <a:pt x="80" y="30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102" y="32"/>
                  </a:lnTo>
                  <a:lnTo>
                    <a:pt x="112" y="30"/>
                  </a:lnTo>
                  <a:lnTo>
                    <a:pt x="112" y="30"/>
                  </a:lnTo>
                  <a:lnTo>
                    <a:pt x="120" y="28"/>
                  </a:lnTo>
                  <a:lnTo>
                    <a:pt x="130" y="26"/>
                  </a:lnTo>
                  <a:lnTo>
                    <a:pt x="130" y="26"/>
                  </a:lnTo>
                  <a:lnTo>
                    <a:pt x="132" y="24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20" y="22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02" y="2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82" y="24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40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6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5" name="Freeform 107"/>
            <p:cNvSpPr>
              <a:spLocks/>
            </p:cNvSpPr>
            <p:nvPr/>
          </p:nvSpPr>
          <p:spPr bwMode="auto">
            <a:xfrm>
              <a:off x="4636168" y="2667000"/>
              <a:ext cx="641684" cy="641684"/>
            </a:xfrm>
            <a:custGeom>
              <a:avLst/>
              <a:gdLst/>
              <a:ahLst/>
              <a:cxnLst>
                <a:cxn ang="0">
                  <a:pos x="4" y="78"/>
                </a:cxn>
                <a:cxn ang="0">
                  <a:pos x="4" y="78"/>
                </a:cxn>
                <a:cxn ang="0">
                  <a:pos x="6" y="60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20" y="32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40" y="16"/>
                </a:cxn>
                <a:cxn ang="0">
                  <a:pos x="52" y="12"/>
                </a:cxn>
                <a:cxn ang="0">
                  <a:pos x="52" y="12"/>
                </a:cxn>
                <a:cxn ang="0">
                  <a:pos x="66" y="8"/>
                </a:cxn>
                <a:cxn ang="0">
                  <a:pos x="78" y="4"/>
                </a:cxn>
                <a:cxn ang="0">
                  <a:pos x="78" y="4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64" y="4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38" y="12"/>
                </a:cxn>
                <a:cxn ang="0">
                  <a:pos x="32" y="16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6" y="30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2" y="60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0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4" y="78"/>
                </a:cxn>
                <a:cxn ang="0">
                  <a:pos x="4" y="78"/>
                </a:cxn>
              </a:cxnLst>
              <a:rect l="0" t="0" r="r" b="b"/>
              <a:pathLst>
                <a:path w="80" h="80">
                  <a:moveTo>
                    <a:pt x="4" y="78"/>
                  </a:moveTo>
                  <a:lnTo>
                    <a:pt x="4" y="78"/>
                  </a:lnTo>
                  <a:lnTo>
                    <a:pt x="6" y="60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20" y="32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40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66" y="8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64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38" y="12"/>
                  </a:lnTo>
                  <a:lnTo>
                    <a:pt x="32" y="16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6" y="30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2" y="6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4" y="80"/>
                  </a:lnTo>
                  <a:lnTo>
                    <a:pt x="4" y="78"/>
                  </a:lnTo>
                  <a:lnTo>
                    <a:pt x="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6" name="Freeform 108"/>
            <p:cNvSpPr>
              <a:spLocks/>
            </p:cNvSpPr>
            <p:nvPr/>
          </p:nvSpPr>
          <p:spPr bwMode="auto">
            <a:xfrm>
              <a:off x="673768" y="3116179"/>
              <a:ext cx="625642" cy="208547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" y="4"/>
                </a:cxn>
                <a:cxn ang="0">
                  <a:pos x="10" y="12"/>
                </a:cxn>
                <a:cxn ang="0">
                  <a:pos x="22" y="20"/>
                </a:cxn>
                <a:cxn ang="0">
                  <a:pos x="22" y="20"/>
                </a:cxn>
                <a:cxn ang="0">
                  <a:pos x="36" y="24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58" y="26"/>
                </a:cxn>
                <a:cxn ang="0">
                  <a:pos x="66" y="24"/>
                </a:cxn>
                <a:cxn ang="0">
                  <a:pos x="66" y="24"/>
                </a:cxn>
                <a:cxn ang="0">
                  <a:pos x="72" y="20"/>
                </a:cxn>
                <a:cxn ang="0">
                  <a:pos x="78" y="16"/>
                </a:cxn>
                <a:cxn ang="0">
                  <a:pos x="78" y="16"/>
                </a:cxn>
                <a:cxn ang="0">
                  <a:pos x="78" y="14"/>
                </a:cxn>
                <a:cxn ang="0">
                  <a:pos x="78" y="12"/>
                </a:cxn>
                <a:cxn ang="0">
                  <a:pos x="78" y="12"/>
                </a:cxn>
                <a:cxn ang="0">
                  <a:pos x="76" y="12"/>
                </a:cxn>
                <a:cxn ang="0">
                  <a:pos x="74" y="12"/>
                </a:cxn>
                <a:cxn ang="0">
                  <a:pos x="74" y="12"/>
                </a:cxn>
                <a:cxn ang="0">
                  <a:pos x="70" y="16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4" y="22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34" y="18"/>
                </a:cxn>
                <a:cxn ang="0">
                  <a:pos x="24" y="14"/>
                </a:cxn>
                <a:cxn ang="0">
                  <a:pos x="24" y="14"/>
                </a:cxn>
                <a:cxn ang="0">
                  <a:pos x="14" y="8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78" h="26">
                  <a:moveTo>
                    <a:pt x="2" y="4"/>
                  </a:moveTo>
                  <a:lnTo>
                    <a:pt x="2" y="4"/>
                  </a:lnTo>
                  <a:lnTo>
                    <a:pt x="10" y="1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36" y="24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8" y="26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72" y="20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6" y="12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0" y="16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34" y="18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14" y="8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7" name="Freeform 109"/>
            <p:cNvSpPr>
              <a:spLocks/>
            </p:cNvSpPr>
            <p:nvPr/>
          </p:nvSpPr>
          <p:spPr bwMode="auto">
            <a:xfrm>
              <a:off x="5694947" y="-413084"/>
              <a:ext cx="786063" cy="673768"/>
            </a:xfrm>
            <a:custGeom>
              <a:avLst/>
              <a:gdLst/>
              <a:ahLst/>
              <a:cxnLst>
                <a:cxn ang="0">
                  <a:pos x="4" y="84"/>
                </a:cxn>
                <a:cxn ang="0">
                  <a:pos x="4" y="84"/>
                </a:cxn>
                <a:cxn ang="0">
                  <a:pos x="16" y="82"/>
                </a:cxn>
                <a:cxn ang="0">
                  <a:pos x="52" y="80"/>
                </a:cxn>
                <a:cxn ang="0">
                  <a:pos x="52" y="80"/>
                </a:cxn>
                <a:cxn ang="0">
                  <a:pos x="62" y="80"/>
                </a:cxn>
                <a:cxn ang="0">
                  <a:pos x="72" y="76"/>
                </a:cxn>
                <a:cxn ang="0">
                  <a:pos x="80" y="72"/>
                </a:cxn>
                <a:cxn ang="0">
                  <a:pos x="88" y="66"/>
                </a:cxn>
                <a:cxn ang="0">
                  <a:pos x="94" y="60"/>
                </a:cxn>
                <a:cxn ang="0">
                  <a:pos x="96" y="54"/>
                </a:cxn>
                <a:cxn ang="0">
                  <a:pos x="98" y="48"/>
                </a:cxn>
                <a:cxn ang="0">
                  <a:pos x="96" y="44"/>
                </a:cxn>
                <a:cxn ang="0">
                  <a:pos x="96" y="44"/>
                </a:cxn>
                <a:cxn ang="0">
                  <a:pos x="90" y="36"/>
                </a:cxn>
                <a:cxn ang="0">
                  <a:pos x="82" y="34"/>
                </a:cxn>
                <a:cxn ang="0">
                  <a:pos x="74" y="32"/>
                </a:cxn>
                <a:cxn ang="0">
                  <a:pos x="74" y="32"/>
                </a:cxn>
                <a:cxn ang="0">
                  <a:pos x="76" y="28"/>
                </a:cxn>
                <a:cxn ang="0">
                  <a:pos x="78" y="18"/>
                </a:cxn>
                <a:cxn ang="0">
                  <a:pos x="78" y="12"/>
                </a:cxn>
                <a:cxn ang="0">
                  <a:pos x="76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2" y="2"/>
                </a:cxn>
                <a:cxn ang="0">
                  <a:pos x="34" y="4"/>
                </a:cxn>
                <a:cxn ang="0">
                  <a:pos x="24" y="10"/>
                </a:cxn>
                <a:cxn ang="0">
                  <a:pos x="16" y="20"/>
                </a:cxn>
                <a:cxn ang="0">
                  <a:pos x="10" y="32"/>
                </a:cxn>
                <a:cxn ang="0">
                  <a:pos x="4" y="50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2" y="62"/>
                </a:cxn>
                <a:cxn ang="0">
                  <a:pos x="24" y="54"/>
                </a:cxn>
                <a:cxn ang="0">
                  <a:pos x="32" y="52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4" y="52"/>
                </a:cxn>
                <a:cxn ang="0">
                  <a:pos x="24" y="58"/>
                </a:cxn>
                <a:cxn ang="0">
                  <a:pos x="14" y="68"/>
                </a:cxn>
                <a:cxn ang="0">
                  <a:pos x="8" y="76"/>
                </a:cxn>
                <a:cxn ang="0">
                  <a:pos x="4" y="84"/>
                </a:cxn>
                <a:cxn ang="0">
                  <a:pos x="4" y="84"/>
                </a:cxn>
              </a:cxnLst>
              <a:rect l="0" t="0" r="r" b="b"/>
              <a:pathLst>
                <a:path w="98" h="84">
                  <a:moveTo>
                    <a:pt x="4" y="84"/>
                  </a:moveTo>
                  <a:lnTo>
                    <a:pt x="4" y="84"/>
                  </a:lnTo>
                  <a:lnTo>
                    <a:pt x="16" y="82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62" y="80"/>
                  </a:lnTo>
                  <a:lnTo>
                    <a:pt x="72" y="76"/>
                  </a:lnTo>
                  <a:lnTo>
                    <a:pt x="80" y="72"/>
                  </a:lnTo>
                  <a:lnTo>
                    <a:pt x="88" y="66"/>
                  </a:lnTo>
                  <a:lnTo>
                    <a:pt x="94" y="60"/>
                  </a:lnTo>
                  <a:lnTo>
                    <a:pt x="96" y="54"/>
                  </a:lnTo>
                  <a:lnTo>
                    <a:pt x="98" y="48"/>
                  </a:lnTo>
                  <a:lnTo>
                    <a:pt x="96" y="44"/>
                  </a:lnTo>
                  <a:lnTo>
                    <a:pt x="96" y="44"/>
                  </a:lnTo>
                  <a:lnTo>
                    <a:pt x="90" y="36"/>
                  </a:lnTo>
                  <a:lnTo>
                    <a:pt x="82" y="34"/>
                  </a:lnTo>
                  <a:lnTo>
                    <a:pt x="74" y="32"/>
                  </a:lnTo>
                  <a:lnTo>
                    <a:pt x="74" y="32"/>
                  </a:lnTo>
                  <a:lnTo>
                    <a:pt x="76" y="28"/>
                  </a:lnTo>
                  <a:lnTo>
                    <a:pt x="78" y="18"/>
                  </a:lnTo>
                  <a:lnTo>
                    <a:pt x="78" y="12"/>
                  </a:lnTo>
                  <a:lnTo>
                    <a:pt x="76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2" y="2"/>
                  </a:lnTo>
                  <a:lnTo>
                    <a:pt x="34" y="4"/>
                  </a:lnTo>
                  <a:lnTo>
                    <a:pt x="24" y="10"/>
                  </a:lnTo>
                  <a:lnTo>
                    <a:pt x="16" y="20"/>
                  </a:lnTo>
                  <a:lnTo>
                    <a:pt x="10" y="32"/>
                  </a:lnTo>
                  <a:lnTo>
                    <a:pt x="4" y="50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2" y="62"/>
                  </a:lnTo>
                  <a:lnTo>
                    <a:pt x="24" y="54"/>
                  </a:lnTo>
                  <a:lnTo>
                    <a:pt x="32" y="52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4" y="52"/>
                  </a:lnTo>
                  <a:lnTo>
                    <a:pt x="24" y="58"/>
                  </a:lnTo>
                  <a:lnTo>
                    <a:pt x="14" y="68"/>
                  </a:lnTo>
                  <a:lnTo>
                    <a:pt x="8" y="76"/>
                  </a:lnTo>
                  <a:lnTo>
                    <a:pt x="4" y="84"/>
                  </a:lnTo>
                  <a:lnTo>
                    <a:pt x="4" y="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8" name="Freeform 110"/>
            <p:cNvSpPr>
              <a:spLocks/>
            </p:cNvSpPr>
            <p:nvPr/>
          </p:nvSpPr>
          <p:spPr bwMode="auto">
            <a:xfrm>
              <a:off x="5646821" y="276726"/>
              <a:ext cx="770021" cy="705853"/>
            </a:xfrm>
            <a:custGeom>
              <a:avLst/>
              <a:gdLst/>
              <a:ahLst/>
              <a:cxnLst>
                <a:cxn ang="0">
                  <a:pos x="92" y="16"/>
                </a:cxn>
                <a:cxn ang="0">
                  <a:pos x="92" y="16"/>
                </a:cxn>
                <a:cxn ang="0">
                  <a:pos x="96" y="24"/>
                </a:cxn>
                <a:cxn ang="0">
                  <a:pos x="96" y="30"/>
                </a:cxn>
                <a:cxn ang="0">
                  <a:pos x="92" y="36"/>
                </a:cxn>
                <a:cxn ang="0">
                  <a:pos x="88" y="42"/>
                </a:cxn>
                <a:cxn ang="0">
                  <a:pos x="82" y="46"/>
                </a:cxn>
                <a:cxn ang="0">
                  <a:pos x="76" y="50"/>
                </a:cxn>
                <a:cxn ang="0">
                  <a:pos x="70" y="50"/>
                </a:cxn>
                <a:cxn ang="0">
                  <a:pos x="66" y="50"/>
                </a:cxn>
                <a:cxn ang="0">
                  <a:pos x="66" y="50"/>
                </a:cxn>
                <a:cxn ang="0">
                  <a:pos x="68" y="54"/>
                </a:cxn>
                <a:cxn ang="0">
                  <a:pos x="68" y="64"/>
                </a:cxn>
                <a:cxn ang="0">
                  <a:pos x="68" y="70"/>
                </a:cxn>
                <a:cxn ang="0">
                  <a:pos x="66" y="74"/>
                </a:cxn>
                <a:cxn ang="0">
                  <a:pos x="60" y="80"/>
                </a:cxn>
                <a:cxn ang="0">
                  <a:pos x="54" y="84"/>
                </a:cxn>
                <a:cxn ang="0">
                  <a:pos x="54" y="84"/>
                </a:cxn>
                <a:cxn ang="0">
                  <a:pos x="44" y="86"/>
                </a:cxn>
                <a:cxn ang="0">
                  <a:pos x="38" y="88"/>
                </a:cxn>
                <a:cxn ang="0">
                  <a:pos x="32" y="86"/>
                </a:cxn>
                <a:cxn ang="0">
                  <a:pos x="28" y="84"/>
                </a:cxn>
                <a:cxn ang="0">
                  <a:pos x="24" y="80"/>
                </a:cxn>
                <a:cxn ang="0">
                  <a:pos x="22" y="74"/>
                </a:cxn>
                <a:cxn ang="0">
                  <a:pos x="18" y="62"/>
                </a:cxn>
                <a:cxn ang="0">
                  <a:pos x="16" y="48"/>
                </a:cxn>
                <a:cxn ang="0">
                  <a:pos x="14" y="36"/>
                </a:cxn>
                <a:cxn ang="0">
                  <a:pos x="8" y="24"/>
                </a:cxn>
                <a:cxn ang="0">
                  <a:pos x="4" y="2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18" y="20"/>
                </a:cxn>
                <a:cxn ang="0">
                  <a:pos x="34" y="24"/>
                </a:cxn>
                <a:cxn ang="0">
                  <a:pos x="42" y="28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46" y="30"/>
                </a:cxn>
                <a:cxn ang="0">
                  <a:pos x="40" y="22"/>
                </a:cxn>
                <a:cxn ang="0">
                  <a:pos x="34" y="18"/>
                </a:cxn>
                <a:cxn ang="0">
                  <a:pos x="26" y="14"/>
                </a:cxn>
                <a:cxn ang="0">
                  <a:pos x="18" y="12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18" y="6"/>
                </a:cxn>
                <a:cxn ang="0">
                  <a:pos x="42" y="2"/>
                </a:cxn>
                <a:cxn ang="0">
                  <a:pos x="58" y="0"/>
                </a:cxn>
                <a:cxn ang="0">
                  <a:pos x="72" y="2"/>
                </a:cxn>
                <a:cxn ang="0">
                  <a:pos x="84" y="8"/>
                </a:cxn>
                <a:cxn ang="0">
                  <a:pos x="88" y="12"/>
                </a:cxn>
                <a:cxn ang="0">
                  <a:pos x="92" y="16"/>
                </a:cxn>
                <a:cxn ang="0">
                  <a:pos x="92" y="16"/>
                </a:cxn>
              </a:cxnLst>
              <a:rect l="0" t="0" r="r" b="b"/>
              <a:pathLst>
                <a:path w="96" h="88">
                  <a:moveTo>
                    <a:pt x="92" y="16"/>
                  </a:moveTo>
                  <a:lnTo>
                    <a:pt x="92" y="16"/>
                  </a:lnTo>
                  <a:lnTo>
                    <a:pt x="96" y="24"/>
                  </a:lnTo>
                  <a:lnTo>
                    <a:pt x="96" y="30"/>
                  </a:lnTo>
                  <a:lnTo>
                    <a:pt x="92" y="36"/>
                  </a:lnTo>
                  <a:lnTo>
                    <a:pt x="88" y="42"/>
                  </a:lnTo>
                  <a:lnTo>
                    <a:pt x="82" y="46"/>
                  </a:lnTo>
                  <a:lnTo>
                    <a:pt x="76" y="50"/>
                  </a:lnTo>
                  <a:lnTo>
                    <a:pt x="70" y="50"/>
                  </a:lnTo>
                  <a:lnTo>
                    <a:pt x="66" y="50"/>
                  </a:lnTo>
                  <a:lnTo>
                    <a:pt x="66" y="50"/>
                  </a:lnTo>
                  <a:lnTo>
                    <a:pt x="68" y="54"/>
                  </a:lnTo>
                  <a:lnTo>
                    <a:pt x="68" y="64"/>
                  </a:lnTo>
                  <a:lnTo>
                    <a:pt x="68" y="70"/>
                  </a:lnTo>
                  <a:lnTo>
                    <a:pt x="66" y="74"/>
                  </a:lnTo>
                  <a:lnTo>
                    <a:pt x="60" y="80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4" y="86"/>
                  </a:lnTo>
                  <a:lnTo>
                    <a:pt x="38" y="88"/>
                  </a:lnTo>
                  <a:lnTo>
                    <a:pt x="32" y="86"/>
                  </a:lnTo>
                  <a:lnTo>
                    <a:pt x="28" y="84"/>
                  </a:lnTo>
                  <a:lnTo>
                    <a:pt x="24" y="80"/>
                  </a:lnTo>
                  <a:lnTo>
                    <a:pt x="22" y="74"/>
                  </a:lnTo>
                  <a:lnTo>
                    <a:pt x="18" y="62"/>
                  </a:lnTo>
                  <a:lnTo>
                    <a:pt x="16" y="48"/>
                  </a:lnTo>
                  <a:lnTo>
                    <a:pt x="14" y="36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8" y="20"/>
                  </a:lnTo>
                  <a:lnTo>
                    <a:pt x="34" y="24"/>
                  </a:lnTo>
                  <a:lnTo>
                    <a:pt x="42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6" y="30"/>
                  </a:lnTo>
                  <a:lnTo>
                    <a:pt x="40" y="22"/>
                  </a:lnTo>
                  <a:lnTo>
                    <a:pt x="34" y="18"/>
                  </a:lnTo>
                  <a:lnTo>
                    <a:pt x="26" y="14"/>
                  </a:lnTo>
                  <a:lnTo>
                    <a:pt x="18" y="12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18" y="6"/>
                  </a:lnTo>
                  <a:lnTo>
                    <a:pt x="42" y="2"/>
                  </a:lnTo>
                  <a:lnTo>
                    <a:pt x="58" y="0"/>
                  </a:lnTo>
                  <a:lnTo>
                    <a:pt x="72" y="2"/>
                  </a:lnTo>
                  <a:lnTo>
                    <a:pt x="84" y="8"/>
                  </a:lnTo>
                  <a:lnTo>
                    <a:pt x="88" y="12"/>
                  </a:lnTo>
                  <a:lnTo>
                    <a:pt x="92" y="16"/>
                  </a:lnTo>
                  <a:lnTo>
                    <a:pt x="9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9" name="Freeform 111"/>
            <p:cNvSpPr>
              <a:spLocks/>
            </p:cNvSpPr>
            <p:nvPr/>
          </p:nvSpPr>
          <p:spPr bwMode="auto">
            <a:xfrm>
              <a:off x="4973053" y="453189"/>
              <a:ext cx="737937" cy="689811"/>
            </a:xfrm>
            <a:custGeom>
              <a:avLst/>
              <a:gdLst/>
              <a:ahLst/>
              <a:cxnLst>
                <a:cxn ang="0">
                  <a:pos x="74" y="4"/>
                </a:cxn>
                <a:cxn ang="0">
                  <a:pos x="74" y="4"/>
                </a:cxn>
                <a:cxn ang="0">
                  <a:pos x="76" y="6"/>
                </a:cxn>
                <a:cxn ang="0">
                  <a:pos x="82" y="14"/>
                </a:cxn>
                <a:cxn ang="0">
                  <a:pos x="88" y="26"/>
                </a:cxn>
                <a:cxn ang="0">
                  <a:pos x="92" y="36"/>
                </a:cxn>
                <a:cxn ang="0">
                  <a:pos x="92" y="46"/>
                </a:cxn>
                <a:cxn ang="0">
                  <a:pos x="92" y="46"/>
                </a:cxn>
                <a:cxn ang="0">
                  <a:pos x="92" y="54"/>
                </a:cxn>
                <a:cxn ang="0">
                  <a:pos x="92" y="62"/>
                </a:cxn>
                <a:cxn ang="0">
                  <a:pos x="88" y="68"/>
                </a:cxn>
                <a:cxn ang="0">
                  <a:pos x="84" y="74"/>
                </a:cxn>
                <a:cxn ang="0">
                  <a:pos x="80" y="78"/>
                </a:cxn>
                <a:cxn ang="0">
                  <a:pos x="74" y="82"/>
                </a:cxn>
                <a:cxn ang="0">
                  <a:pos x="66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6"/>
                </a:cxn>
                <a:cxn ang="0">
                  <a:pos x="46" y="84"/>
                </a:cxn>
                <a:cxn ang="0">
                  <a:pos x="40" y="80"/>
                </a:cxn>
                <a:cxn ang="0">
                  <a:pos x="38" y="74"/>
                </a:cxn>
                <a:cxn ang="0">
                  <a:pos x="38" y="72"/>
                </a:cxn>
                <a:cxn ang="0">
                  <a:pos x="38" y="72"/>
                </a:cxn>
                <a:cxn ang="0">
                  <a:pos x="32" y="74"/>
                </a:cxn>
                <a:cxn ang="0">
                  <a:pos x="22" y="76"/>
                </a:cxn>
                <a:cxn ang="0">
                  <a:pos x="16" y="76"/>
                </a:cxn>
                <a:cxn ang="0">
                  <a:pos x="10" y="76"/>
                </a:cxn>
                <a:cxn ang="0">
                  <a:pos x="4" y="72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0" y="48"/>
                </a:cxn>
                <a:cxn ang="0">
                  <a:pos x="4" y="42"/>
                </a:cxn>
                <a:cxn ang="0">
                  <a:pos x="12" y="34"/>
                </a:cxn>
                <a:cxn ang="0">
                  <a:pos x="22" y="26"/>
                </a:cxn>
                <a:cxn ang="0">
                  <a:pos x="48" y="14"/>
                </a:cxn>
                <a:cxn ang="0">
                  <a:pos x="56" y="8"/>
                </a:cxn>
                <a:cxn ang="0">
                  <a:pos x="60" y="4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64" y="4"/>
                </a:cxn>
                <a:cxn ang="0">
                  <a:pos x="64" y="12"/>
                </a:cxn>
                <a:cxn ang="0">
                  <a:pos x="62" y="26"/>
                </a:cxn>
                <a:cxn ang="0">
                  <a:pos x="60" y="32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8" y="38"/>
                </a:cxn>
                <a:cxn ang="0">
                  <a:pos x="64" y="32"/>
                </a:cxn>
                <a:cxn ang="0">
                  <a:pos x="70" y="20"/>
                </a:cxn>
                <a:cxn ang="0">
                  <a:pos x="74" y="4"/>
                </a:cxn>
                <a:cxn ang="0">
                  <a:pos x="74" y="4"/>
                </a:cxn>
              </a:cxnLst>
              <a:rect l="0" t="0" r="r" b="b"/>
              <a:pathLst>
                <a:path w="92" h="86">
                  <a:moveTo>
                    <a:pt x="74" y="4"/>
                  </a:moveTo>
                  <a:lnTo>
                    <a:pt x="74" y="4"/>
                  </a:lnTo>
                  <a:lnTo>
                    <a:pt x="76" y="6"/>
                  </a:lnTo>
                  <a:lnTo>
                    <a:pt x="82" y="14"/>
                  </a:lnTo>
                  <a:lnTo>
                    <a:pt x="88" y="26"/>
                  </a:lnTo>
                  <a:lnTo>
                    <a:pt x="92" y="3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54"/>
                  </a:lnTo>
                  <a:lnTo>
                    <a:pt x="92" y="62"/>
                  </a:lnTo>
                  <a:lnTo>
                    <a:pt x="88" y="68"/>
                  </a:lnTo>
                  <a:lnTo>
                    <a:pt x="84" y="74"/>
                  </a:lnTo>
                  <a:lnTo>
                    <a:pt x="80" y="78"/>
                  </a:lnTo>
                  <a:lnTo>
                    <a:pt x="74" y="82"/>
                  </a:lnTo>
                  <a:lnTo>
                    <a:pt x="66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6"/>
                  </a:lnTo>
                  <a:lnTo>
                    <a:pt x="46" y="84"/>
                  </a:lnTo>
                  <a:lnTo>
                    <a:pt x="40" y="80"/>
                  </a:lnTo>
                  <a:lnTo>
                    <a:pt x="38" y="74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2" y="74"/>
                  </a:lnTo>
                  <a:lnTo>
                    <a:pt x="22" y="76"/>
                  </a:lnTo>
                  <a:lnTo>
                    <a:pt x="16" y="76"/>
                  </a:lnTo>
                  <a:lnTo>
                    <a:pt x="10" y="76"/>
                  </a:lnTo>
                  <a:lnTo>
                    <a:pt x="4" y="72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4" y="42"/>
                  </a:lnTo>
                  <a:lnTo>
                    <a:pt x="12" y="34"/>
                  </a:lnTo>
                  <a:lnTo>
                    <a:pt x="22" y="26"/>
                  </a:lnTo>
                  <a:lnTo>
                    <a:pt x="48" y="14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4" y="4"/>
                  </a:lnTo>
                  <a:lnTo>
                    <a:pt x="64" y="12"/>
                  </a:lnTo>
                  <a:lnTo>
                    <a:pt x="62" y="26"/>
                  </a:lnTo>
                  <a:lnTo>
                    <a:pt x="60" y="32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8" y="38"/>
                  </a:lnTo>
                  <a:lnTo>
                    <a:pt x="64" y="32"/>
                  </a:lnTo>
                  <a:lnTo>
                    <a:pt x="70" y="20"/>
                  </a:lnTo>
                  <a:lnTo>
                    <a:pt x="74" y="4"/>
                  </a:lnTo>
                  <a:lnTo>
                    <a:pt x="7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0" name="Freeform 112"/>
            <p:cNvSpPr>
              <a:spLocks/>
            </p:cNvSpPr>
            <p:nvPr/>
          </p:nvSpPr>
          <p:spPr bwMode="auto">
            <a:xfrm>
              <a:off x="4572000" y="36095"/>
              <a:ext cx="802105" cy="721895"/>
            </a:xfrm>
            <a:custGeom>
              <a:avLst/>
              <a:gdLst/>
              <a:ahLst/>
              <a:cxnLst>
                <a:cxn ang="0">
                  <a:pos x="98" y="40"/>
                </a:cxn>
                <a:cxn ang="0">
                  <a:pos x="98" y="40"/>
                </a:cxn>
                <a:cxn ang="0">
                  <a:pos x="94" y="48"/>
                </a:cxn>
                <a:cxn ang="0">
                  <a:pos x="80" y="64"/>
                </a:cxn>
                <a:cxn ang="0">
                  <a:pos x="70" y="72"/>
                </a:cxn>
                <a:cxn ang="0">
                  <a:pos x="58" y="80"/>
                </a:cxn>
                <a:cxn ang="0">
                  <a:pos x="48" y="88"/>
                </a:cxn>
                <a:cxn ang="0">
                  <a:pos x="34" y="90"/>
                </a:cxn>
                <a:cxn ang="0">
                  <a:pos x="34" y="90"/>
                </a:cxn>
                <a:cxn ang="0">
                  <a:pos x="24" y="90"/>
                </a:cxn>
                <a:cxn ang="0">
                  <a:pos x="14" y="88"/>
                </a:cxn>
                <a:cxn ang="0">
                  <a:pos x="6" y="84"/>
                </a:cxn>
                <a:cxn ang="0">
                  <a:pos x="2" y="78"/>
                </a:cxn>
                <a:cxn ang="0">
                  <a:pos x="0" y="70"/>
                </a:cxn>
                <a:cxn ang="0">
                  <a:pos x="2" y="62"/>
                </a:cxn>
                <a:cxn ang="0">
                  <a:pos x="6" y="54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10" y="46"/>
                </a:cxn>
                <a:cxn ang="0">
                  <a:pos x="6" y="36"/>
                </a:cxn>
                <a:cxn ang="0">
                  <a:pos x="4" y="32"/>
                </a:cxn>
                <a:cxn ang="0">
                  <a:pos x="4" y="26"/>
                </a:cxn>
                <a:cxn ang="0">
                  <a:pos x="8" y="18"/>
                </a:cxn>
                <a:cxn ang="0">
                  <a:pos x="14" y="12"/>
                </a:cxn>
                <a:cxn ang="0">
                  <a:pos x="14" y="12"/>
                </a:cxn>
                <a:cxn ang="0">
                  <a:pos x="20" y="6"/>
                </a:cxn>
                <a:cxn ang="0">
                  <a:pos x="26" y="4"/>
                </a:cxn>
                <a:cxn ang="0">
                  <a:pos x="30" y="2"/>
                </a:cxn>
                <a:cxn ang="0">
                  <a:pos x="36" y="0"/>
                </a:cxn>
                <a:cxn ang="0">
                  <a:pos x="46" y="2"/>
                </a:cxn>
                <a:cxn ang="0">
                  <a:pos x="56" y="8"/>
                </a:cxn>
                <a:cxn ang="0">
                  <a:pos x="78" y="20"/>
                </a:cxn>
                <a:cxn ang="0">
                  <a:pos x="88" y="26"/>
                </a:cxn>
                <a:cxn ang="0">
                  <a:pos x="100" y="28"/>
                </a:cxn>
                <a:cxn ang="0">
                  <a:pos x="100" y="28"/>
                </a:cxn>
                <a:cxn ang="0">
                  <a:pos x="82" y="36"/>
                </a:cxn>
                <a:cxn ang="0">
                  <a:pos x="66" y="42"/>
                </a:cxn>
                <a:cxn ang="0">
                  <a:pos x="52" y="46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62" y="48"/>
                </a:cxn>
                <a:cxn ang="0">
                  <a:pos x="78" y="46"/>
                </a:cxn>
                <a:cxn ang="0">
                  <a:pos x="98" y="40"/>
                </a:cxn>
                <a:cxn ang="0">
                  <a:pos x="98" y="40"/>
                </a:cxn>
              </a:cxnLst>
              <a:rect l="0" t="0" r="r" b="b"/>
              <a:pathLst>
                <a:path w="100" h="90">
                  <a:moveTo>
                    <a:pt x="98" y="40"/>
                  </a:moveTo>
                  <a:lnTo>
                    <a:pt x="98" y="40"/>
                  </a:lnTo>
                  <a:lnTo>
                    <a:pt x="94" y="48"/>
                  </a:lnTo>
                  <a:lnTo>
                    <a:pt x="80" y="64"/>
                  </a:lnTo>
                  <a:lnTo>
                    <a:pt x="70" y="72"/>
                  </a:lnTo>
                  <a:lnTo>
                    <a:pt x="58" y="80"/>
                  </a:lnTo>
                  <a:lnTo>
                    <a:pt x="48" y="88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24" y="90"/>
                  </a:lnTo>
                  <a:lnTo>
                    <a:pt x="14" y="88"/>
                  </a:lnTo>
                  <a:lnTo>
                    <a:pt x="6" y="84"/>
                  </a:lnTo>
                  <a:lnTo>
                    <a:pt x="2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6" y="5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0" y="46"/>
                  </a:lnTo>
                  <a:lnTo>
                    <a:pt x="6" y="36"/>
                  </a:lnTo>
                  <a:lnTo>
                    <a:pt x="4" y="32"/>
                  </a:lnTo>
                  <a:lnTo>
                    <a:pt x="4" y="26"/>
                  </a:lnTo>
                  <a:lnTo>
                    <a:pt x="8" y="18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20" y="6"/>
                  </a:lnTo>
                  <a:lnTo>
                    <a:pt x="26" y="4"/>
                  </a:lnTo>
                  <a:lnTo>
                    <a:pt x="30" y="2"/>
                  </a:lnTo>
                  <a:lnTo>
                    <a:pt x="36" y="0"/>
                  </a:lnTo>
                  <a:lnTo>
                    <a:pt x="46" y="2"/>
                  </a:lnTo>
                  <a:lnTo>
                    <a:pt x="56" y="8"/>
                  </a:lnTo>
                  <a:lnTo>
                    <a:pt x="78" y="20"/>
                  </a:lnTo>
                  <a:lnTo>
                    <a:pt x="88" y="26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82" y="36"/>
                  </a:lnTo>
                  <a:lnTo>
                    <a:pt x="66" y="42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62" y="48"/>
                  </a:lnTo>
                  <a:lnTo>
                    <a:pt x="78" y="46"/>
                  </a:lnTo>
                  <a:lnTo>
                    <a:pt x="98" y="40"/>
                  </a:lnTo>
                  <a:lnTo>
                    <a:pt x="98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1" name="Freeform 113"/>
            <p:cNvSpPr>
              <a:spLocks/>
            </p:cNvSpPr>
            <p:nvPr/>
          </p:nvSpPr>
          <p:spPr bwMode="auto">
            <a:xfrm>
              <a:off x="5053263" y="-589547"/>
              <a:ext cx="770021" cy="705853"/>
            </a:xfrm>
            <a:custGeom>
              <a:avLst/>
              <a:gdLst/>
              <a:ahLst/>
              <a:cxnLst>
                <a:cxn ang="0">
                  <a:pos x="72" y="88"/>
                </a:cxn>
                <a:cxn ang="0">
                  <a:pos x="72" y="88"/>
                </a:cxn>
                <a:cxn ang="0">
                  <a:pos x="76" y="68"/>
                </a:cxn>
                <a:cxn ang="0">
                  <a:pos x="82" y="4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94" y="24"/>
                </a:cxn>
                <a:cxn ang="0">
                  <a:pos x="96" y="18"/>
                </a:cxn>
                <a:cxn ang="0">
                  <a:pos x="94" y="12"/>
                </a:cxn>
                <a:cxn ang="0">
                  <a:pos x="92" y="8"/>
                </a:cxn>
                <a:cxn ang="0">
                  <a:pos x="88" y="4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0" y="2"/>
                </a:cxn>
                <a:cxn ang="0">
                  <a:pos x="50" y="8"/>
                </a:cxn>
                <a:cxn ang="0">
                  <a:pos x="46" y="16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38" y="18"/>
                </a:cxn>
                <a:cxn ang="0">
                  <a:pos x="26" y="18"/>
                </a:cxn>
                <a:cxn ang="0">
                  <a:pos x="20" y="20"/>
                </a:cxn>
                <a:cxn ang="0">
                  <a:pos x="14" y="22"/>
                </a:cxn>
                <a:cxn ang="0">
                  <a:pos x="8" y="26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40"/>
                </a:cxn>
                <a:cxn ang="0">
                  <a:pos x="0" y="48"/>
                </a:cxn>
                <a:cxn ang="0">
                  <a:pos x="0" y="56"/>
                </a:cxn>
                <a:cxn ang="0">
                  <a:pos x="2" y="64"/>
                </a:cxn>
                <a:cxn ang="0">
                  <a:pos x="8" y="72"/>
                </a:cxn>
                <a:cxn ang="0">
                  <a:pos x="20" y="78"/>
                </a:cxn>
                <a:cxn ang="0">
                  <a:pos x="34" y="84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52" y="86"/>
                </a:cxn>
                <a:cxn ang="0">
                  <a:pos x="48" y="80"/>
                </a:cxn>
                <a:cxn ang="0">
                  <a:pos x="46" y="70"/>
                </a:cxn>
                <a:cxn ang="0">
                  <a:pos x="46" y="62"/>
                </a:cxn>
                <a:cxn ang="0">
                  <a:pos x="48" y="56"/>
                </a:cxn>
                <a:cxn ang="0">
                  <a:pos x="48" y="56"/>
                </a:cxn>
                <a:cxn ang="0">
                  <a:pos x="54" y="68"/>
                </a:cxn>
                <a:cxn ang="0">
                  <a:pos x="62" y="78"/>
                </a:cxn>
                <a:cxn ang="0">
                  <a:pos x="72" y="88"/>
                </a:cxn>
                <a:cxn ang="0">
                  <a:pos x="72" y="88"/>
                </a:cxn>
              </a:cxnLst>
              <a:rect l="0" t="0" r="r" b="b"/>
              <a:pathLst>
                <a:path w="96" h="88">
                  <a:moveTo>
                    <a:pt x="72" y="88"/>
                  </a:moveTo>
                  <a:lnTo>
                    <a:pt x="72" y="88"/>
                  </a:lnTo>
                  <a:lnTo>
                    <a:pt x="76" y="68"/>
                  </a:lnTo>
                  <a:lnTo>
                    <a:pt x="82" y="4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4" y="24"/>
                  </a:lnTo>
                  <a:lnTo>
                    <a:pt x="96" y="18"/>
                  </a:lnTo>
                  <a:lnTo>
                    <a:pt x="94" y="12"/>
                  </a:lnTo>
                  <a:lnTo>
                    <a:pt x="92" y="8"/>
                  </a:lnTo>
                  <a:lnTo>
                    <a:pt x="88" y="4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2"/>
                  </a:lnTo>
                  <a:lnTo>
                    <a:pt x="50" y="8"/>
                  </a:lnTo>
                  <a:lnTo>
                    <a:pt x="46" y="16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38" y="18"/>
                  </a:lnTo>
                  <a:lnTo>
                    <a:pt x="26" y="18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8" y="2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40"/>
                  </a:lnTo>
                  <a:lnTo>
                    <a:pt x="0" y="48"/>
                  </a:lnTo>
                  <a:lnTo>
                    <a:pt x="0" y="56"/>
                  </a:lnTo>
                  <a:lnTo>
                    <a:pt x="2" y="64"/>
                  </a:lnTo>
                  <a:lnTo>
                    <a:pt x="8" y="72"/>
                  </a:lnTo>
                  <a:lnTo>
                    <a:pt x="20" y="78"/>
                  </a:lnTo>
                  <a:lnTo>
                    <a:pt x="34" y="84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52" y="86"/>
                  </a:lnTo>
                  <a:lnTo>
                    <a:pt x="48" y="80"/>
                  </a:lnTo>
                  <a:lnTo>
                    <a:pt x="46" y="70"/>
                  </a:lnTo>
                  <a:lnTo>
                    <a:pt x="46" y="62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54" y="68"/>
                  </a:lnTo>
                  <a:lnTo>
                    <a:pt x="62" y="78"/>
                  </a:lnTo>
                  <a:lnTo>
                    <a:pt x="72" y="88"/>
                  </a:lnTo>
                  <a:lnTo>
                    <a:pt x="72" y="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2" name="Freeform 114"/>
            <p:cNvSpPr>
              <a:spLocks/>
            </p:cNvSpPr>
            <p:nvPr/>
          </p:nvSpPr>
          <p:spPr bwMode="auto">
            <a:xfrm>
              <a:off x="5438274" y="212558"/>
              <a:ext cx="192505" cy="176463"/>
            </a:xfrm>
            <a:custGeom>
              <a:avLst/>
              <a:gdLst/>
              <a:ahLst/>
              <a:cxnLst>
                <a:cxn ang="0">
                  <a:pos x="24" y="12"/>
                </a:cxn>
                <a:cxn ang="0">
                  <a:pos x="24" y="12"/>
                </a:cxn>
                <a:cxn ang="0">
                  <a:pos x="22" y="16"/>
                </a:cxn>
                <a:cxn ang="0">
                  <a:pos x="18" y="18"/>
                </a:cxn>
                <a:cxn ang="0">
                  <a:pos x="14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6" y="20"/>
                </a:cxn>
                <a:cxn ang="0">
                  <a:pos x="2" y="18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6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22" y="4"/>
                </a:cxn>
                <a:cxn ang="0">
                  <a:pos x="24" y="6"/>
                </a:cxn>
                <a:cxn ang="0">
                  <a:pos x="24" y="12"/>
                </a:cxn>
                <a:cxn ang="0">
                  <a:pos x="24" y="12"/>
                </a:cxn>
              </a:cxnLst>
              <a:rect l="0" t="0" r="r" b="b"/>
              <a:pathLst>
                <a:path w="24" h="22">
                  <a:moveTo>
                    <a:pt x="24" y="12"/>
                  </a:moveTo>
                  <a:lnTo>
                    <a:pt x="24" y="12"/>
                  </a:lnTo>
                  <a:lnTo>
                    <a:pt x="22" y="16"/>
                  </a:lnTo>
                  <a:lnTo>
                    <a:pt x="18" y="18"/>
                  </a:lnTo>
                  <a:lnTo>
                    <a:pt x="14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6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3" name="Freeform 115"/>
            <p:cNvSpPr>
              <a:spLocks/>
            </p:cNvSpPr>
            <p:nvPr/>
          </p:nvSpPr>
          <p:spPr bwMode="auto">
            <a:xfrm>
              <a:off x="8181474" y="2570747"/>
              <a:ext cx="529389" cy="513347"/>
            </a:xfrm>
            <a:custGeom>
              <a:avLst/>
              <a:gdLst/>
              <a:ahLst/>
              <a:cxnLst>
                <a:cxn ang="0">
                  <a:pos x="36" y="64"/>
                </a:cxn>
                <a:cxn ang="0">
                  <a:pos x="36" y="64"/>
                </a:cxn>
                <a:cxn ang="0">
                  <a:pos x="44" y="52"/>
                </a:cxn>
                <a:cxn ang="0">
                  <a:pos x="52" y="40"/>
                </a:cxn>
                <a:cxn ang="0">
                  <a:pos x="62" y="30"/>
                </a:cxn>
                <a:cxn ang="0">
                  <a:pos x="62" y="30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56" y="2"/>
                </a:cxn>
                <a:cxn ang="0">
                  <a:pos x="56" y="2"/>
                </a:cxn>
                <a:cxn ang="0">
                  <a:pos x="52" y="0"/>
                </a:cxn>
                <a:cxn ang="0">
                  <a:pos x="48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2" y="6"/>
                </a:cxn>
                <a:cxn ang="0">
                  <a:pos x="24" y="2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2" y="38"/>
                </a:cxn>
                <a:cxn ang="0">
                  <a:pos x="8" y="44"/>
                </a:cxn>
                <a:cxn ang="0">
                  <a:pos x="16" y="54"/>
                </a:cxn>
                <a:cxn ang="0">
                  <a:pos x="26" y="62"/>
                </a:cxn>
                <a:cxn ang="0">
                  <a:pos x="26" y="62"/>
                </a:cxn>
                <a:cxn ang="0">
                  <a:pos x="26" y="54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6" y="64"/>
                </a:cxn>
                <a:cxn ang="0">
                  <a:pos x="36" y="64"/>
                </a:cxn>
              </a:cxnLst>
              <a:rect l="0" t="0" r="r" b="b"/>
              <a:pathLst>
                <a:path w="66" h="64">
                  <a:moveTo>
                    <a:pt x="36" y="64"/>
                  </a:moveTo>
                  <a:lnTo>
                    <a:pt x="36" y="64"/>
                  </a:lnTo>
                  <a:lnTo>
                    <a:pt x="44" y="52"/>
                  </a:lnTo>
                  <a:lnTo>
                    <a:pt x="52" y="40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24" y="2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8" y="44"/>
                  </a:lnTo>
                  <a:lnTo>
                    <a:pt x="16" y="54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6" y="54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6" y="64"/>
                  </a:lnTo>
                  <a:lnTo>
                    <a:pt x="36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4" name="Freeform 116"/>
            <p:cNvSpPr>
              <a:spLocks/>
            </p:cNvSpPr>
            <p:nvPr/>
          </p:nvSpPr>
          <p:spPr bwMode="auto">
            <a:xfrm>
              <a:off x="7844589" y="2923674"/>
              <a:ext cx="513347" cy="561474"/>
            </a:xfrm>
            <a:custGeom>
              <a:avLst/>
              <a:gdLst/>
              <a:ahLst/>
              <a:cxnLst>
                <a:cxn ang="0">
                  <a:pos x="64" y="28"/>
                </a:cxn>
                <a:cxn ang="0">
                  <a:pos x="64" y="28"/>
                </a:cxn>
                <a:cxn ang="0">
                  <a:pos x="52" y="22"/>
                </a:cxn>
                <a:cxn ang="0">
                  <a:pos x="42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18" y="0"/>
                </a:cxn>
                <a:cxn ang="0">
                  <a:pos x="12" y="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2" y="46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4" y="64"/>
                </a:cxn>
                <a:cxn ang="0">
                  <a:pos x="4" y="64"/>
                </a:cxn>
                <a:cxn ang="0">
                  <a:pos x="8" y="68"/>
                </a:cxn>
                <a:cxn ang="0">
                  <a:pos x="12" y="70"/>
                </a:cxn>
                <a:cxn ang="0">
                  <a:pos x="18" y="70"/>
                </a:cxn>
                <a:cxn ang="0">
                  <a:pos x="24" y="68"/>
                </a:cxn>
                <a:cxn ang="0">
                  <a:pos x="32" y="66"/>
                </a:cxn>
                <a:cxn ang="0">
                  <a:pos x="40" y="60"/>
                </a:cxn>
                <a:cxn ang="0">
                  <a:pos x="50" y="52"/>
                </a:cxn>
                <a:cxn ang="0">
                  <a:pos x="60" y="40"/>
                </a:cxn>
                <a:cxn ang="0">
                  <a:pos x="60" y="40"/>
                </a:cxn>
                <a:cxn ang="0">
                  <a:pos x="52" y="42"/>
                </a:cxn>
                <a:cxn ang="0">
                  <a:pos x="44" y="42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46" y="38"/>
                </a:cxn>
                <a:cxn ang="0">
                  <a:pos x="56" y="34"/>
                </a:cxn>
                <a:cxn ang="0">
                  <a:pos x="64" y="28"/>
                </a:cxn>
                <a:cxn ang="0">
                  <a:pos x="64" y="28"/>
                </a:cxn>
              </a:cxnLst>
              <a:rect l="0" t="0" r="r" b="b"/>
              <a:pathLst>
                <a:path w="64" h="70">
                  <a:moveTo>
                    <a:pt x="64" y="28"/>
                  </a:moveTo>
                  <a:lnTo>
                    <a:pt x="64" y="28"/>
                  </a:lnTo>
                  <a:lnTo>
                    <a:pt x="52" y="22"/>
                  </a:lnTo>
                  <a:lnTo>
                    <a:pt x="42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2" y="46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8" y="68"/>
                  </a:lnTo>
                  <a:lnTo>
                    <a:pt x="12" y="70"/>
                  </a:lnTo>
                  <a:lnTo>
                    <a:pt x="18" y="70"/>
                  </a:lnTo>
                  <a:lnTo>
                    <a:pt x="24" y="68"/>
                  </a:lnTo>
                  <a:lnTo>
                    <a:pt x="32" y="66"/>
                  </a:lnTo>
                  <a:lnTo>
                    <a:pt x="40" y="60"/>
                  </a:lnTo>
                  <a:lnTo>
                    <a:pt x="50" y="52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52" y="42"/>
                  </a:lnTo>
                  <a:lnTo>
                    <a:pt x="44" y="42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46" y="38"/>
                  </a:lnTo>
                  <a:lnTo>
                    <a:pt x="56" y="34"/>
                  </a:lnTo>
                  <a:lnTo>
                    <a:pt x="64" y="28"/>
                  </a:lnTo>
                  <a:lnTo>
                    <a:pt x="64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5" name="Freeform 117"/>
            <p:cNvSpPr>
              <a:spLocks/>
            </p:cNvSpPr>
            <p:nvPr/>
          </p:nvSpPr>
          <p:spPr bwMode="auto">
            <a:xfrm>
              <a:off x="8149389" y="3244516"/>
              <a:ext cx="529389" cy="529389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4" y="12"/>
                </a:cxn>
                <a:cxn ang="0">
                  <a:pos x="16" y="24"/>
                </a:cxn>
                <a:cxn ang="0">
                  <a:pos x="6" y="34"/>
                </a:cxn>
                <a:cxn ang="0">
                  <a:pos x="6" y="34"/>
                </a:cxn>
                <a:cxn ang="0">
                  <a:pos x="0" y="42"/>
                </a:cxn>
                <a:cxn ang="0">
                  <a:pos x="0" y="50"/>
                </a:cxn>
                <a:cxn ang="0">
                  <a:pos x="4" y="5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64"/>
                </a:cxn>
                <a:cxn ang="0">
                  <a:pos x="18" y="66"/>
                </a:cxn>
                <a:cxn ang="0">
                  <a:pos x="24" y="64"/>
                </a:cxn>
                <a:cxn ang="0">
                  <a:pos x="30" y="58"/>
                </a:cxn>
                <a:cxn ang="0">
                  <a:pos x="30" y="58"/>
                </a:cxn>
                <a:cxn ang="0">
                  <a:pos x="34" y="60"/>
                </a:cxn>
                <a:cxn ang="0">
                  <a:pos x="40" y="64"/>
                </a:cxn>
                <a:cxn ang="0">
                  <a:pos x="50" y="66"/>
                </a:cxn>
                <a:cxn ang="0">
                  <a:pos x="54" y="64"/>
                </a:cxn>
                <a:cxn ang="0">
                  <a:pos x="58" y="62"/>
                </a:cxn>
                <a:cxn ang="0">
                  <a:pos x="58" y="62"/>
                </a:cxn>
                <a:cxn ang="0">
                  <a:pos x="64" y="52"/>
                </a:cxn>
                <a:cxn ang="0">
                  <a:pos x="66" y="46"/>
                </a:cxn>
                <a:cxn ang="0">
                  <a:pos x="66" y="38"/>
                </a:cxn>
                <a:cxn ang="0">
                  <a:pos x="64" y="32"/>
                </a:cxn>
                <a:cxn ang="0">
                  <a:pos x="60" y="22"/>
                </a:cxn>
                <a:cxn ang="0">
                  <a:pos x="52" y="14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4" y="12"/>
                </a:cxn>
                <a:cxn ang="0">
                  <a:pos x="42" y="20"/>
                </a:cxn>
                <a:cxn ang="0">
                  <a:pos x="38" y="30"/>
                </a:cxn>
                <a:cxn ang="0">
                  <a:pos x="38" y="30"/>
                </a:cxn>
                <a:cxn ang="0">
                  <a:pos x="38" y="20"/>
                </a:cxn>
                <a:cxn ang="0">
                  <a:pos x="36" y="1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66" h="66">
                  <a:moveTo>
                    <a:pt x="32" y="0"/>
                  </a:moveTo>
                  <a:lnTo>
                    <a:pt x="32" y="0"/>
                  </a:lnTo>
                  <a:lnTo>
                    <a:pt x="24" y="12"/>
                  </a:lnTo>
                  <a:lnTo>
                    <a:pt x="16" y="24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0" y="42"/>
                  </a:lnTo>
                  <a:lnTo>
                    <a:pt x="0" y="50"/>
                  </a:lnTo>
                  <a:lnTo>
                    <a:pt x="4" y="5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64"/>
                  </a:lnTo>
                  <a:lnTo>
                    <a:pt x="18" y="66"/>
                  </a:lnTo>
                  <a:lnTo>
                    <a:pt x="24" y="64"/>
                  </a:lnTo>
                  <a:lnTo>
                    <a:pt x="30" y="58"/>
                  </a:lnTo>
                  <a:lnTo>
                    <a:pt x="30" y="58"/>
                  </a:lnTo>
                  <a:lnTo>
                    <a:pt x="34" y="60"/>
                  </a:lnTo>
                  <a:lnTo>
                    <a:pt x="40" y="64"/>
                  </a:lnTo>
                  <a:lnTo>
                    <a:pt x="50" y="66"/>
                  </a:lnTo>
                  <a:lnTo>
                    <a:pt x="54" y="64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64" y="52"/>
                  </a:lnTo>
                  <a:lnTo>
                    <a:pt x="66" y="46"/>
                  </a:lnTo>
                  <a:lnTo>
                    <a:pt x="66" y="38"/>
                  </a:lnTo>
                  <a:lnTo>
                    <a:pt x="64" y="32"/>
                  </a:lnTo>
                  <a:lnTo>
                    <a:pt x="60" y="22"/>
                  </a:lnTo>
                  <a:lnTo>
                    <a:pt x="52" y="1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4" y="12"/>
                  </a:lnTo>
                  <a:lnTo>
                    <a:pt x="42" y="20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38" y="20"/>
                  </a:lnTo>
                  <a:lnTo>
                    <a:pt x="36" y="1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6" name="Freeform 118"/>
            <p:cNvSpPr>
              <a:spLocks/>
            </p:cNvSpPr>
            <p:nvPr/>
          </p:nvSpPr>
          <p:spPr bwMode="auto">
            <a:xfrm>
              <a:off x="8518358" y="2907632"/>
              <a:ext cx="529389" cy="561474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10" y="44"/>
                </a:cxn>
                <a:cxn ang="0">
                  <a:pos x="18" y="5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28" y="68"/>
                </a:cxn>
                <a:cxn ang="0">
                  <a:pos x="32" y="70"/>
                </a:cxn>
                <a:cxn ang="0">
                  <a:pos x="40" y="70"/>
                </a:cxn>
                <a:cxn ang="0">
                  <a:pos x="48" y="68"/>
                </a:cxn>
                <a:cxn ang="0">
                  <a:pos x="54" y="62"/>
                </a:cxn>
                <a:cxn ang="0">
                  <a:pos x="54" y="62"/>
                </a:cxn>
                <a:cxn ang="0">
                  <a:pos x="58" y="52"/>
                </a:cxn>
                <a:cxn ang="0">
                  <a:pos x="58" y="46"/>
                </a:cxn>
                <a:cxn ang="0">
                  <a:pos x="54" y="38"/>
                </a:cxn>
                <a:cxn ang="0">
                  <a:pos x="54" y="38"/>
                </a:cxn>
                <a:cxn ang="0">
                  <a:pos x="62" y="28"/>
                </a:cxn>
                <a:cxn ang="0">
                  <a:pos x="66" y="20"/>
                </a:cxn>
                <a:cxn ang="0">
                  <a:pos x="66" y="14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0" y="6"/>
                </a:cxn>
                <a:cxn ang="0">
                  <a:pos x="56" y="2"/>
                </a:cxn>
                <a:cxn ang="0">
                  <a:pos x="50" y="0"/>
                </a:cxn>
                <a:cxn ang="0">
                  <a:pos x="44" y="0"/>
                </a:cxn>
                <a:cxn ang="0">
                  <a:pos x="36" y="2"/>
                </a:cxn>
                <a:cxn ang="0">
                  <a:pos x="28" y="6"/>
                </a:cxn>
                <a:cxn ang="0">
                  <a:pos x="18" y="12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4" y="22"/>
                </a:cxn>
                <a:cxn ang="0">
                  <a:pos x="22" y="2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0" y="30"/>
                </a:cxn>
                <a:cxn ang="0">
                  <a:pos x="10" y="32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66" h="70">
                  <a:moveTo>
                    <a:pt x="0" y="34"/>
                  </a:moveTo>
                  <a:lnTo>
                    <a:pt x="0" y="34"/>
                  </a:lnTo>
                  <a:lnTo>
                    <a:pt x="10" y="44"/>
                  </a:lnTo>
                  <a:lnTo>
                    <a:pt x="18" y="5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8" y="68"/>
                  </a:lnTo>
                  <a:lnTo>
                    <a:pt x="32" y="70"/>
                  </a:lnTo>
                  <a:lnTo>
                    <a:pt x="40" y="70"/>
                  </a:lnTo>
                  <a:lnTo>
                    <a:pt x="48" y="68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58" y="52"/>
                  </a:lnTo>
                  <a:lnTo>
                    <a:pt x="58" y="46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62" y="28"/>
                  </a:lnTo>
                  <a:lnTo>
                    <a:pt x="66" y="20"/>
                  </a:lnTo>
                  <a:lnTo>
                    <a:pt x="66" y="14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0" y="6"/>
                  </a:lnTo>
                  <a:lnTo>
                    <a:pt x="56" y="2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6" y="2"/>
                  </a:lnTo>
                  <a:lnTo>
                    <a:pt x="28" y="6"/>
                  </a:lnTo>
                  <a:lnTo>
                    <a:pt x="18" y="1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4" y="22"/>
                  </a:lnTo>
                  <a:lnTo>
                    <a:pt x="22" y="2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0" y="30"/>
                  </a:lnTo>
                  <a:lnTo>
                    <a:pt x="10" y="32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7" name="Freeform 119"/>
            <p:cNvSpPr>
              <a:spLocks/>
            </p:cNvSpPr>
            <p:nvPr/>
          </p:nvSpPr>
          <p:spPr bwMode="auto">
            <a:xfrm>
              <a:off x="8486274" y="2699084"/>
              <a:ext cx="545432" cy="465221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8" y="0"/>
                </a:cxn>
                <a:cxn ang="0">
                  <a:pos x="60" y="0"/>
                </a:cxn>
                <a:cxn ang="0">
                  <a:pos x="54" y="4"/>
                </a:cxn>
                <a:cxn ang="0">
                  <a:pos x="44" y="8"/>
                </a:cxn>
                <a:cxn ang="0">
                  <a:pos x="32" y="14"/>
                </a:cxn>
                <a:cxn ang="0">
                  <a:pos x="22" y="26"/>
                </a:cxn>
                <a:cxn ang="0">
                  <a:pos x="10" y="40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6" y="50"/>
                </a:cxn>
                <a:cxn ang="0">
                  <a:pos x="22" y="34"/>
                </a:cxn>
                <a:cxn ang="0">
                  <a:pos x="42" y="14"/>
                </a:cxn>
                <a:cxn ang="0">
                  <a:pos x="56" y="6"/>
                </a:cxn>
                <a:cxn ang="0">
                  <a:pos x="68" y="0"/>
                </a:cxn>
                <a:cxn ang="0">
                  <a:pos x="68" y="0"/>
                </a:cxn>
              </a:cxnLst>
              <a:rect l="0" t="0" r="r" b="b"/>
              <a:pathLst>
                <a:path w="68" h="58">
                  <a:moveTo>
                    <a:pt x="68" y="0"/>
                  </a:moveTo>
                  <a:lnTo>
                    <a:pt x="68" y="0"/>
                  </a:lnTo>
                  <a:lnTo>
                    <a:pt x="60" y="0"/>
                  </a:lnTo>
                  <a:lnTo>
                    <a:pt x="54" y="4"/>
                  </a:lnTo>
                  <a:lnTo>
                    <a:pt x="44" y="8"/>
                  </a:lnTo>
                  <a:lnTo>
                    <a:pt x="32" y="14"/>
                  </a:lnTo>
                  <a:lnTo>
                    <a:pt x="22" y="26"/>
                  </a:lnTo>
                  <a:lnTo>
                    <a:pt x="10" y="40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6" y="50"/>
                  </a:lnTo>
                  <a:lnTo>
                    <a:pt x="22" y="34"/>
                  </a:lnTo>
                  <a:lnTo>
                    <a:pt x="42" y="14"/>
                  </a:lnTo>
                  <a:lnTo>
                    <a:pt x="56" y="6"/>
                  </a:lnTo>
                  <a:lnTo>
                    <a:pt x="68" y="0"/>
                  </a:lnTo>
                  <a:lnTo>
                    <a:pt x="6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8" name="Freeform 120"/>
            <p:cNvSpPr>
              <a:spLocks/>
            </p:cNvSpPr>
            <p:nvPr/>
          </p:nvSpPr>
          <p:spPr bwMode="auto">
            <a:xfrm>
              <a:off x="8454189" y="3180347"/>
              <a:ext cx="352926" cy="625642"/>
            </a:xfrm>
            <a:custGeom>
              <a:avLst/>
              <a:gdLst/>
              <a:ahLst/>
              <a:cxnLst>
                <a:cxn ang="0">
                  <a:pos x="44" y="78"/>
                </a:cxn>
                <a:cxn ang="0">
                  <a:pos x="44" y="78"/>
                </a:cxn>
                <a:cxn ang="0">
                  <a:pos x="44" y="70"/>
                </a:cxn>
                <a:cxn ang="0">
                  <a:pos x="44" y="62"/>
                </a:cxn>
                <a:cxn ang="0">
                  <a:pos x="40" y="50"/>
                </a:cxn>
                <a:cxn ang="0">
                  <a:pos x="36" y="38"/>
                </a:cxn>
                <a:cxn ang="0">
                  <a:pos x="28" y="26"/>
                </a:cxn>
                <a:cxn ang="0">
                  <a:pos x="16" y="1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6"/>
                </a:cxn>
                <a:cxn ang="0">
                  <a:pos x="18" y="20"/>
                </a:cxn>
                <a:cxn ang="0">
                  <a:pos x="26" y="32"/>
                </a:cxn>
                <a:cxn ang="0">
                  <a:pos x="34" y="44"/>
                </a:cxn>
                <a:cxn ang="0">
                  <a:pos x="40" y="60"/>
                </a:cxn>
                <a:cxn ang="0">
                  <a:pos x="44" y="78"/>
                </a:cxn>
                <a:cxn ang="0">
                  <a:pos x="44" y="78"/>
                </a:cxn>
              </a:cxnLst>
              <a:rect l="0" t="0" r="r" b="b"/>
              <a:pathLst>
                <a:path w="44" h="78">
                  <a:moveTo>
                    <a:pt x="44" y="78"/>
                  </a:moveTo>
                  <a:lnTo>
                    <a:pt x="44" y="78"/>
                  </a:lnTo>
                  <a:lnTo>
                    <a:pt x="44" y="70"/>
                  </a:lnTo>
                  <a:lnTo>
                    <a:pt x="44" y="62"/>
                  </a:lnTo>
                  <a:lnTo>
                    <a:pt x="40" y="50"/>
                  </a:lnTo>
                  <a:lnTo>
                    <a:pt x="36" y="38"/>
                  </a:lnTo>
                  <a:lnTo>
                    <a:pt x="28" y="26"/>
                  </a:lnTo>
                  <a:lnTo>
                    <a:pt x="16" y="12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6"/>
                  </a:lnTo>
                  <a:lnTo>
                    <a:pt x="18" y="20"/>
                  </a:lnTo>
                  <a:lnTo>
                    <a:pt x="26" y="32"/>
                  </a:lnTo>
                  <a:lnTo>
                    <a:pt x="34" y="44"/>
                  </a:lnTo>
                  <a:lnTo>
                    <a:pt x="40" y="60"/>
                  </a:lnTo>
                  <a:lnTo>
                    <a:pt x="44" y="78"/>
                  </a:lnTo>
                  <a:lnTo>
                    <a:pt x="4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9" name="Freeform 121"/>
            <p:cNvSpPr>
              <a:spLocks/>
            </p:cNvSpPr>
            <p:nvPr/>
          </p:nvSpPr>
          <p:spPr bwMode="auto">
            <a:xfrm>
              <a:off x="7828547" y="3164305"/>
              <a:ext cx="593558" cy="513347"/>
            </a:xfrm>
            <a:custGeom>
              <a:avLst/>
              <a:gdLst/>
              <a:ahLst/>
              <a:cxnLst>
                <a:cxn ang="0">
                  <a:pos x="0" y="64"/>
                </a:cxn>
                <a:cxn ang="0">
                  <a:pos x="0" y="64"/>
                </a:cxn>
                <a:cxn ang="0">
                  <a:pos x="8" y="62"/>
                </a:cxn>
                <a:cxn ang="0">
                  <a:pos x="16" y="58"/>
                </a:cxn>
                <a:cxn ang="0">
                  <a:pos x="26" y="52"/>
                </a:cxn>
                <a:cxn ang="0">
                  <a:pos x="38" y="44"/>
                </a:cxn>
                <a:cxn ang="0">
                  <a:pos x="50" y="34"/>
                </a:cxn>
                <a:cxn ang="0">
                  <a:pos x="62" y="20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6" y="8"/>
                </a:cxn>
                <a:cxn ang="0">
                  <a:pos x="50" y="28"/>
                </a:cxn>
                <a:cxn ang="0">
                  <a:pos x="26" y="48"/>
                </a:cxn>
                <a:cxn ang="0">
                  <a:pos x="14" y="58"/>
                </a:cxn>
                <a:cxn ang="0">
                  <a:pos x="0" y="64"/>
                </a:cxn>
                <a:cxn ang="0">
                  <a:pos x="0" y="64"/>
                </a:cxn>
              </a:cxnLst>
              <a:rect l="0" t="0" r="r" b="b"/>
              <a:pathLst>
                <a:path w="74" h="64">
                  <a:moveTo>
                    <a:pt x="0" y="64"/>
                  </a:moveTo>
                  <a:lnTo>
                    <a:pt x="0" y="64"/>
                  </a:lnTo>
                  <a:lnTo>
                    <a:pt x="8" y="62"/>
                  </a:lnTo>
                  <a:lnTo>
                    <a:pt x="16" y="58"/>
                  </a:lnTo>
                  <a:lnTo>
                    <a:pt x="26" y="52"/>
                  </a:lnTo>
                  <a:lnTo>
                    <a:pt x="38" y="44"/>
                  </a:lnTo>
                  <a:lnTo>
                    <a:pt x="50" y="34"/>
                  </a:lnTo>
                  <a:lnTo>
                    <a:pt x="62" y="2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6" y="8"/>
                  </a:lnTo>
                  <a:lnTo>
                    <a:pt x="50" y="28"/>
                  </a:lnTo>
                  <a:lnTo>
                    <a:pt x="26" y="48"/>
                  </a:lnTo>
                  <a:lnTo>
                    <a:pt x="14" y="58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0" name="Freeform 122"/>
            <p:cNvSpPr>
              <a:spLocks/>
            </p:cNvSpPr>
            <p:nvPr/>
          </p:nvSpPr>
          <p:spPr bwMode="auto">
            <a:xfrm>
              <a:off x="8005011" y="2650958"/>
              <a:ext cx="417095" cy="5133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2" y="14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46"/>
                </a:cxn>
                <a:cxn ang="0">
                  <a:pos x="36" y="54"/>
                </a:cxn>
                <a:cxn ang="0">
                  <a:pos x="52" y="64"/>
                </a:cxn>
                <a:cxn ang="0">
                  <a:pos x="52" y="64"/>
                </a:cxn>
                <a:cxn ang="0">
                  <a:pos x="46" y="58"/>
                </a:cxn>
                <a:cxn ang="0">
                  <a:pos x="30" y="44"/>
                </a:cxn>
                <a:cxn ang="0">
                  <a:pos x="14" y="24"/>
                </a:cxn>
                <a:cxn ang="0">
                  <a:pos x="6" y="1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2" h="64"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2" y="14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46"/>
                  </a:lnTo>
                  <a:lnTo>
                    <a:pt x="36" y="5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46" y="58"/>
                  </a:lnTo>
                  <a:lnTo>
                    <a:pt x="30" y="44"/>
                  </a:lnTo>
                  <a:lnTo>
                    <a:pt x="14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1" name="Freeform 123"/>
            <p:cNvSpPr>
              <a:spLocks/>
            </p:cNvSpPr>
            <p:nvPr/>
          </p:nvSpPr>
          <p:spPr bwMode="auto">
            <a:xfrm>
              <a:off x="8390021" y="310013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2" y="14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8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2" name="Freeform 124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3" name="Freeform 125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4" name="Freeform 126"/>
            <p:cNvSpPr>
              <a:spLocks/>
            </p:cNvSpPr>
            <p:nvPr/>
          </p:nvSpPr>
          <p:spPr bwMode="auto">
            <a:xfrm>
              <a:off x="8470232" y="-1295400"/>
              <a:ext cx="433137" cy="866274"/>
            </a:xfrm>
            <a:custGeom>
              <a:avLst/>
              <a:gdLst/>
              <a:ahLst/>
              <a:cxnLst>
                <a:cxn ang="0">
                  <a:pos x="54" y="108"/>
                </a:cxn>
                <a:cxn ang="0">
                  <a:pos x="54" y="108"/>
                </a:cxn>
                <a:cxn ang="0">
                  <a:pos x="54" y="92"/>
                </a:cxn>
                <a:cxn ang="0">
                  <a:pos x="54" y="76"/>
                </a:cxn>
                <a:cxn ang="0">
                  <a:pos x="50" y="60"/>
                </a:cxn>
                <a:cxn ang="0">
                  <a:pos x="46" y="46"/>
                </a:cxn>
                <a:cxn ang="0">
                  <a:pos x="38" y="34"/>
                </a:cxn>
                <a:cxn ang="0">
                  <a:pos x="30" y="22"/>
                </a:cxn>
                <a:cxn ang="0">
                  <a:pos x="22" y="10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18" y="12"/>
                </a:cxn>
                <a:cxn ang="0">
                  <a:pos x="24" y="20"/>
                </a:cxn>
                <a:cxn ang="0">
                  <a:pos x="36" y="36"/>
                </a:cxn>
                <a:cxn ang="0">
                  <a:pos x="44" y="54"/>
                </a:cxn>
                <a:cxn ang="0">
                  <a:pos x="50" y="70"/>
                </a:cxn>
                <a:cxn ang="0">
                  <a:pos x="52" y="86"/>
                </a:cxn>
                <a:cxn ang="0">
                  <a:pos x="54" y="98"/>
                </a:cxn>
                <a:cxn ang="0">
                  <a:pos x="54" y="108"/>
                </a:cxn>
                <a:cxn ang="0">
                  <a:pos x="54" y="108"/>
                </a:cxn>
              </a:cxnLst>
              <a:rect l="0" t="0" r="r" b="b"/>
              <a:pathLst>
                <a:path w="54" h="108">
                  <a:moveTo>
                    <a:pt x="54" y="108"/>
                  </a:moveTo>
                  <a:lnTo>
                    <a:pt x="54" y="108"/>
                  </a:lnTo>
                  <a:lnTo>
                    <a:pt x="54" y="92"/>
                  </a:lnTo>
                  <a:lnTo>
                    <a:pt x="54" y="76"/>
                  </a:lnTo>
                  <a:lnTo>
                    <a:pt x="50" y="60"/>
                  </a:lnTo>
                  <a:lnTo>
                    <a:pt x="46" y="46"/>
                  </a:lnTo>
                  <a:lnTo>
                    <a:pt x="38" y="34"/>
                  </a:lnTo>
                  <a:lnTo>
                    <a:pt x="30" y="22"/>
                  </a:lnTo>
                  <a:lnTo>
                    <a:pt x="22" y="1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8" y="6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4" y="20"/>
                  </a:lnTo>
                  <a:lnTo>
                    <a:pt x="36" y="36"/>
                  </a:lnTo>
                  <a:lnTo>
                    <a:pt x="44" y="54"/>
                  </a:lnTo>
                  <a:lnTo>
                    <a:pt x="50" y="70"/>
                  </a:lnTo>
                  <a:lnTo>
                    <a:pt x="52" y="86"/>
                  </a:lnTo>
                  <a:lnTo>
                    <a:pt x="54" y="98"/>
                  </a:lnTo>
                  <a:lnTo>
                    <a:pt x="54" y="108"/>
                  </a:lnTo>
                  <a:lnTo>
                    <a:pt x="54" y="10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5" name="Freeform 127"/>
            <p:cNvSpPr>
              <a:spLocks/>
            </p:cNvSpPr>
            <p:nvPr/>
          </p:nvSpPr>
          <p:spPr bwMode="auto">
            <a:xfrm>
              <a:off x="2614863" y="-1295400"/>
              <a:ext cx="4668253" cy="1684421"/>
            </a:xfrm>
            <a:custGeom>
              <a:avLst/>
              <a:gdLst/>
              <a:ahLst/>
              <a:cxnLst>
                <a:cxn ang="0">
                  <a:pos x="116" y="88"/>
                </a:cxn>
                <a:cxn ang="0">
                  <a:pos x="126" y="118"/>
                </a:cxn>
                <a:cxn ang="0">
                  <a:pos x="120" y="156"/>
                </a:cxn>
                <a:cxn ang="0">
                  <a:pos x="102" y="188"/>
                </a:cxn>
                <a:cxn ang="0">
                  <a:pos x="64" y="206"/>
                </a:cxn>
                <a:cxn ang="0">
                  <a:pos x="26" y="192"/>
                </a:cxn>
                <a:cxn ang="0">
                  <a:pos x="8" y="168"/>
                </a:cxn>
                <a:cxn ang="0">
                  <a:pos x="10" y="138"/>
                </a:cxn>
                <a:cxn ang="0">
                  <a:pos x="20" y="126"/>
                </a:cxn>
                <a:cxn ang="0">
                  <a:pos x="42" y="124"/>
                </a:cxn>
                <a:cxn ang="0">
                  <a:pos x="70" y="134"/>
                </a:cxn>
                <a:cxn ang="0">
                  <a:pos x="82" y="154"/>
                </a:cxn>
                <a:cxn ang="0">
                  <a:pos x="82" y="168"/>
                </a:cxn>
                <a:cxn ang="0">
                  <a:pos x="70" y="172"/>
                </a:cxn>
                <a:cxn ang="0">
                  <a:pos x="52" y="164"/>
                </a:cxn>
                <a:cxn ang="0">
                  <a:pos x="50" y="144"/>
                </a:cxn>
                <a:cxn ang="0">
                  <a:pos x="50" y="142"/>
                </a:cxn>
                <a:cxn ang="0">
                  <a:pos x="50" y="170"/>
                </a:cxn>
                <a:cxn ang="0">
                  <a:pos x="58" y="178"/>
                </a:cxn>
                <a:cxn ang="0">
                  <a:pos x="76" y="176"/>
                </a:cxn>
                <a:cxn ang="0">
                  <a:pos x="86" y="168"/>
                </a:cxn>
                <a:cxn ang="0">
                  <a:pos x="88" y="152"/>
                </a:cxn>
                <a:cxn ang="0">
                  <a:pos x="78" y="136"/>
                </a:cxn>
                <a:cxn ang="0">
                  <a:pos x="58" y="122"/>
                </a:cxn>
                <a:cxn ang="0">
                  <a:pos x="24" y="118"/>
                </a:cxn>
                <a:cxn ang="0">
                  <a:pos x="0" y="144"/>
                </a:cxn>
                <a:cxn ang="0">
                  <a:pos x="0" y="160"/>
                </a:cxn>
                <a:cxn ang="0">
                  <a:pos x="24" y="198"/>
                </a:cxn>
                <a:cxn ang="0">
                  <a:pos x="52" y="210"/>
                </a:cxn>
                <a:cxn ang="0">
                  <a:pos x="80" y="206"/>
                </a:cxn>
                <a:cxn ang="0">
                  <a:pos x="120" y="170"/>
                </a:cxn>
                <a:cxn ang="0">
                  <a:pos x="132" y="142"/>
                </a:cxn>
                <a:cxn ang="0">
                  <a:pos x="134" y="104"/>
                </a:cxn>
                <a:cxn ang="0">
                  <a:pos x="120" y="74"/>
                </a:cxn>
                <a:cxn ang="0">
                  <a:pos x="180" y="102"/>
                </a:cxn>
                <a:cxn ang="0">
                  <a:pos x="262" y="114"/>
                </a:cxn>
                <a:cxn ang="0">
                  <a:pos x="316" y="106"/>
                </a:cxn>
                <a:cxn ang="0">
                  <a:pos x="370" y="86"/>
                </a:cxn>
                <a:cxn ang="0">
                  <a:pos x="398" y="68"/>
                </a:cxn>
                <a:cxn ang="0">
                  <a:pos x="426" y="40"/>
                </a:cxn>
                <a:cxn ang="0">
                  <a:pos x="464" y="52"/>
                </a:cxn>
                <a:cxn ang="0">
                  <a:pos x="490" y="48"/>
                </a:cxn>
                <a:cxn ang="0">
                  <a:pos x="542" y="22"/>
                </a:cxn>
                <a:cxn ang="0">
                  <a:pos x="568" y="0"/>
                </a:cxn>
                <a:cxn ang="0">
                  <a:pos x="510" y="30"/>
                </a:cxn>
                <a:cxn ang="0">
                  <a:pos x="482" y="42"/>
                </a:cxn>
                <a:cxn ang="0">
                  <a:pos x="452" y="42"/>
                </a:cxn>
                <a:cxn ang="0">
                  <a:pos x="432" y="32"/>
                </a:cxn>
                <a:cxn ang="0">
                  <a:pos x="438" y="0"/>
                </a:cxn>
                <a:cxn ang="0">
                  <a:pos x="406" y="46"/>
                </a:cxn>
                <a:cxn ang="0">
                  <a:pos x="344" y="86"/>
                </a:cxn>
                <a:cxn ang="0">
                  <a:pos x="272" y="100"/>
                </a:cxn>
                <a:cxn ang="0">
                  <a:pos x="200" y="94"/>
                </a:cxn>
                <a:cxn ang="0">
                  <a:pos x="138" y="74"/>
                </a:cxn>
                <a:cxn ang="0">
                  <a:pos x="108" y="56"/>
                </a:cxn>
                <a:cxn ang="0">
                  <a:pos x="106" y="56"/>
                </a:cxn>
                <a:cxn ang="0">
                  <a:pos x="40" y="0"/>
                </a:cxn>
                <a:cxn ang="0">
                  <a:pos x="40" y="16"/>
                </a:cxn>
                <a:cxn ang="0">
                  <a:pos x="98" y="62"/>
                </a:cxn>
              </a:cxnLst>
              <a:rect l="0" t="0" r="r" b="b"/>
              <a:pathLst>
                <a:path w="582" h="210">
                  <a:moveTo>
                    <a:pt x="98" y="62"/>
                  </a:moveTo>
                  <a:lnTo>
                    <a:pt x="98" y="62"/>
                  </a:lnTo>
                  <a:lnTo>
                    <a:pt x="116" y="88"/>
                  </a:lnTo>
                  <a:lnTo>
                    <a:pt x="122" y="104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6" y="128"/>
                  </a:lnTo>
                  <a:lnTo>
                    <a:pt x="126" y="138"/>
                  </a:lnTo>
                  <a:lnTo>
                    <a:pt x="120" y="156"/>
                  </a:lnTo>
                  <a:lnTo>
                    <a:pt x="112" y="172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90" y="198"/>
                  </a:lnTo>
                  <a:lnTo>
                    <a:pt x="76" y="204"/>
                  </a:lnTo>
                  <a:lnTo>
                    <a:pt x="64" y="206"/>
                  </a:lnTo>
                  <a:lnTo>
                    <a:pt x="50" y="204"/>
                  </a:lnTo>
                  <a:lnTo>
                    <a:pt x="38" y="200"/>
                  </a:lnTo>
                  <a:lnTo>
                    <a:pt x="26" y="192"/>
                  </a:lnTo>
                  <a:lnTo>
                    <a:pt x="16" y="182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6" y="158"/>
                  </a:lnTo>
                  <a:lnTo>
                    <a:pt x="6" y="148"/>
                  </a:lnTo>
                  <a:lnTo>
                    <a:pt x="10" y="138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20" y="126"/>
                  </a:lnTo>
                  <a:lnTo>
                    <a:pt x="26" y="122"/>
                  </a:lnTo>
                  <a:lnTo>
                    <a:pt x="34" y="122"/>
                  </a:lnTo>
                  <a:lnTo>
                    <a:pt x="42" y="124"/>
                  </a:lnTo>
                  <a:lnTo>
                    <a:pt x="58" y="128"/>
                  </a:lnTo>
                  <a:lnTo>
                    <a:pt x="70" y="134"/>
                  </a:lnTo>
                  <a:lnTo>
                    <a:pt x="70" y="134"/>
                  </a:lnTo>
                  <a:lnTo>
                    <a:pt x="76" y="140"/>
                  </a:lnTo>
                  <a:lnTo>
                    <a:pt x="80" y="146"/>
                  </a:lnTo>
                  <a:lnTo>
                    <a:pt x="82" y="154"/>
                  </a:lnTo>
                  <a:lnTo>
                    <a:pt x="82" y="162"/>
                  </a:lnTo>
                  <a:lnTo>
                    <a:pt x="82" y="162"/>
                  </a:lnTo>
                  <a:lnTo>
                    <a:pt x="82" y="168"/>
                  </a:lnTo>
                  <a:lnTo>
                    <a:pt x="78" y="170"/>
                  </a:lnTo>
                  <a:lnTo>
                    <a:pt x="74" y="172"/>
                  </a:lnTo>
                  <a:lnTo>
                    <a:pt x="70" y="172"/>
                  </a:lnTo>
                  <a:lnTo>
                    <a:pt x="60" y="170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0" y="158"/>
                  </a:lnTo>
                  <a:lnTo>
                    <a:pt x="50" y="152"/>
                  </a:lnTo>
                  <a:lnTo>
                    <a:pt x="50" y="144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50" y="142"/>
                  </a:lnTo>
                  <a:lnTo>
                    <a:pt x="48" y="152"/>
                  </a:lnTo>
                  <a:lnTo>
                    <a:pt x="48" y="164"/>
                  </a:lnTo>
                  <a:lnTo>
                    <a:pt x="50" y="170"/>
                  </a:lnTo>
                  <a:lnTo>
                    <a:pt x="54" y="174"/>
                  </a:lnTo>
                  <a:lnTo>
                    <a:pt x="54" y="174"/>
                  </a:lnTo>
                  <a:lnTo>
                    <a:pt x="58" y="178"/>
                  </a:lnTo>
                  <a:lnTo>
                    <a:pt x="64" y="178"/>
                  </a:lnTo>
                  <a:lnTo>
                    <a:pt x="70" y="178"/>
                  </a:lnTo>
                  <a:lnTo>
                    <a:pt x="76" y="176"/>
                  </a:lnTo>
                  <a:lnTo>
                    <a:pt x="76" y="176"/>
                  </a:lnTo>
                  <a:lnTo>
                    <a:pt x="82" y="174"/>
                  </a:lnTo>
                  <a:lnTo>
                    <a:pt x="86" y="168"/>
                  </a:lnTo>
                  <a:lnTo>
                    <a:pt x="88" y="164"/>
                  </a:lnTo>
                  <a:lnTo>
                    <a:pt x="88" y="158"/>
                  </a:lnTo>
                  <a:lnTo>
                    <a:pt x="88" y="152"/>
                  </a:lnTo>
                  <a:lnTo>
                    <a:pt x="86" y="146"/>
                  </a:lnTo>
                  <a:lnTo>
                    <a:pt x="84" y="142"/>
                  </a:lnTo>
                  <a:lnTo>
                    <a:pt x="78" y="136"/>
                  </a:lnTo>
                  <a:lnTo>
                    <a:pt x="78" y="136"/>
                  </a:lnTo>
                  <a:lnTo>
                    <a:pt x="68" y="128"/>
                  </a:lnTo>
                  <a:lnTo>
                    <a:pt x="58" y="122"/>
                  </a:lnTo>
                  <a:lnTo>
                    <a:pt x="46" y="118"/>
                  </a:lnTo>
                  <a:lnTo>
                    <a:pt x="34" y="118"/>
                  </a:lnTo>
                  <a:lnTo>
                    <a:pt x="24" y="118"/>
                  </a:lnTo>
                  <a:lnTo>
                    <a:pt x="14" y="124"/>
                  </a:lnTo>
                  <a:lnTo>
                    <a:pt x="6" y="132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52"/>
                  </a:lnTo>
                  <a:lnTo>
                    <a:pt x="0" y="160"/>
                  </a:lnTo>
                  <a:lnTo>
                    <a:pt x="6" y="174"/>
                  </a:lnTo>
                  <a:lnTo>
                    <a:pt x="14" y="18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38" y="206"/>
                  </a:lnTo>
                  <a:lnTo>
                    <a:pt x="52" y="210"/>
                  </a:lnTo>
                  <a:lnTo>
                    <a:pt x="66" y="210"/>
                  </a:lnTo>
                  <a:lnTo>
                    <a:pt x="80" y="206"/>
                  </a:lnTo>
                  <a:lnTo>
                    <a:pt x="80" y="206"/>
                  </a:lnTo>
                  <a:lnTo>
                    <a:pt x="96" y="198"/>
                  </a:lnTo>
                  <a:lnTo>
                    <a:pt x="108" y="186"/>
                  </a:lnTo>
                  <a:lnTo>
                    <a:pt x="120" y="170"/>
                  </a:lnTo>
                  <a:lnTo>
                    <a:pt x="128" y="154"/>
                  </a:lnTo>
                  <a:lnTo>
                    <a:pt x="128" y="154"/>
                  </a:lnTo>
                  <a:lnTo>
                    <a:pt x="132" y="142"/>
                  </a:lnTo>
                  <a:lnTo>
                    <a:pt x="136" y="128"/>
                  </a:lnTo>
                  <a:lnTo>
                    <a:pt x="136" y="116"/>
                  </a:lnTo>
                  <a:lnTo>
                    <a:pt x="134" y="104"/>
                  </a:lnTo>
                  <a:lnTo>
                    <a:pt x="134" y="104"/>
                  </a:lnTo>
                  <a:lnTo>
                    <a:pt x="128" y="90"/>
                  </a:lnTo>
                  <a:lnTo>
                    <a:pt x="120" y="74"/>
                  </a:lnTo>
                  <a:lnTo>
                    <a:pt x="120" y="74"/>
                  </a:lnTo>
                  <a:lnTo>
                    <a:pt x="148" y="90"/>
                  </a:lnTo>
                  <a:lnTo>
                    <a:pt x="180" y="102"/>
                  </a:lnTo>
                  <a:lnTo>
                    <a:pt x="212" y="110"/>
                  </a:lnTo>
                  <a:lnTo>
                    <a:pt x="246" y="114"/>
                  </a:lnTo>
                  <a:lnTo>
                    <a:pt x="262" y="114"/>
                  </a:lnTo>
                  <a:lnTo>
                    <a:pt x="280" y="112"/>
                  </a:lnTo>
                  <a:lnTo>
                    <a:pt x="298" y="110"/>
                  </a:lnTo>
                  <a:lnTo>
                    <a:pt x="316" y="106"/>
                  </a:lnTo>
                  <a:lnTo>
                    <a:pt x="332" y="102"/>
                  </a:lnTo>
                  <a:lnTo>
                    <a:pt x="352" y="94"/>
                  </a:lnTo>
                  <a:lnTo>
                    <a:pt x="370" y="86"/>
                  </a:lnTo>
                  <a:lnTo>
                    <a:pt x="388" y="76"/>
                  </a:lnTo>
                  <a:lnTo>
                    <a:pt x="388" y="76"/>
                  </a:lnTo>
                  <a:lnTo>
                    <a:pt x="398" y="68"/>
                  </a:lnTo>
                  <a:lnTo>
                    <a:pt x="408" y="58"/>
                  </a:lnTo>
                  <a:lnTo>
                    <a:pt x="426" y="40"/>
                  </a:lnTo>
                  <a:lnTo>
                    <a:pt x="426" y="40"/>
                  </a:lnTo>
                  <a:lnTo>
                    <a:pt x="446" y="48"/>
                  </a:lnTo>
                  <a:lnTo>
                    <a:pt x="454" y="50"/>
                  </a:lnTo>
                  <a:lnTo>
                    <a:pt x="464" y="52"/>
                  </a:lnTo>
                  <a:lnTo>
                    <a:pt x="464" y="52"/>
                  </a:lnTo>
                  <a:lnTo>
                    <a:pt x="482" y="50"/>
                  </a:lnTo>
                  <a:lnTo>
                    <a:pt x="490" y="48"/>
                  </a:lnTo>
                  <a:lnTo>
                    <a:pt x="498" y="46"/>
                  </a:lnTo>
                  <a:lnTo>
                    <a:pt x="498" y="46"/>
                  </a:lnTo>
                  <a:lnTo>
                    <a:pt x="542" y="22"/>
                  </a:lnTo>
                  <a:lnTo>
                    <a:pt x="582" y="0"/>
                  </a:lnTo>
                  <a:lnTo>
                    <a:pt x="568" y="0"/>
                  </a:lnTo>
                  <a:lnTo>
                    <a:pt x="568" y="0"/>
                  </a:lnTo>
                  <a:lnTo>
                    <a:pt x="566" y="0"/>
                  </a:lnTo>
                  <a:lnTo>
                    <a:pt x="566" y="0"/>
                  </a:lnTo>
                  <a:lnTo>
                    <a:pt x="510" y="30"/>
                  </a:lnTo>
                  <a:lnTo>
                    <a:pt x="510" y="30"/>
                  </a:lnTo>
                  <a:lnTo>
                    <a:pt x="496" y="38"/>
                  </a:lnTo>
                  <a:lnTo>
                    <a:pt x="482" y="42"/>
                  </a:lnTo>
                  <a:lnTo>
                    <a:pt x="470" y="44"/>
                  </a:lnTo>
                  <a:lnTo>
                    <a:pt x="460" y="44"/>
                  </a:lnTo>
                  <a:lnTo>
                    <a:pt x="452" y="42"/>
                  </a:lnTo>
                  <a:lnTo>
                    <a:pt x="444" y="38"/>
                  </a:lnTo>
                  <a:lnTo>
                    <a:pt x="432" y="32"/>
                  </a:lnTo>
                  <a:lnTo>
                    <a:pt x="432" y="32"/>
                  </a:lnTo>
                  <a:lnTo>
                    <a:pt x="442" y="16"/>
                  </a:lnTo>
                  <a:lnTo>
                    <a:pt x="450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24" y="26"/>
                  </a:lnTo>
                  <a:lnTo>
                    <a:pt x="406" y="46"/>
                  </a:lnTo>
                  <a:lnTo>
                    <a:pt x="388" y="64"/>
                  </a:lnTo>
                  <a:lnTo>
                    <a:pt x="366" y="76"/>
                  </a:lnTo>
                  <a:lnTo>
                    <a:pt x="344" y="86"/>
                  </a:lnTo>
                  <a:lnTo>
                    <a:pt x="320" y="94"/>
                  </a:lnTo>
                  <a:lnTo>
                    <a:pt x="296" y="98"/>
                  </a:lnTo>
                  <a:lnTo>
                    <a:pt x="272" y="100"/>
                  </a:lnTo>
                  <a:lnTo>
                    <a:pt x="248" y="100"/>
                  </a:lnTo>
                  <a:lnTo>
                    <a:pt x="224" y="98"/>
                  </a:lnTo>
                  <a:lnTo>
                    <a:pt x="200" y="94"/>
                  </a:lnTo>
                  <a:lnTo>
                    <a:pt x="178" y="88"/>
                  </a:lnTo>
                  <a:lnTo>
                    <a:pt x="158" y="82"/>
                  </a:lnTo>
                  <a:lnTo>
                    <a:pt x="138" y="74"/>
                  </a:lnTo>
                  <a:lnTo>
                    <a:pt x="122" y="6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6" y="56"/>
                  </a:lnTo>
                  <a:lnTo>
                    <a:pt x="106" y="56"/>
                  </a:lnTo>
                  <a:lnTo>
                    <a:pt x="72" y="30"/>
                  </a:lnTo>
                  <a:lnTo>
                    <a:pt x="4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40" y="16"/>
                  </a:lnTo>
                  <a:lnTo>
                    <a:pt x="58" y="32"/>
                  </a:lnTo>
                  <a:lnTo>
                    <a:pt x="78" y="48"/>
                  </a:lnTo>
                  <a:lnTo>
                    <a:pt x="98" y="62"/>
                  </a:lnTo>
                  <a:lnTo>
                    <a:pt x="98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6" name="Freeform 128"/>
            <p:cNvSpPr>
              <a:spLocks/>
            </p:cNvSpPr>
            <p:nvPr/>
          </p:nvSpPr>
          <p:spPr bwMode="auto">
            <a:xfrm>
              <a:off x="946484" y="1367589"/>
              <a:ext cx="497305" cy="497305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0" y="48"/>
                </a:cxn>
                <a:cxn ang="0">
                  <a:pos x="8" y="50"/>
                </a:cxn>
                <a:cxn ang="0">
                  <a:pos x="28" y="58"/>
                </a:cxn>
                <a:cxn ang="0">
                  <a:pos x="28" y="58"/>
                </a:cxn>
                <a:cxn ang="0">
                  <a:pos x="36" y="62"/>
                </a:cxn>
                <a:cxn ang="0">
                  <a:pos x="42" y="62"/>
                </a:cxn>
                <a:cxn ang="0">
                  <a:pos x="48" y="60"/>
                </a:cxn>
                <a:cxn ang="0">
                  <a:pos x="52" y="58"/>
                </a:cxn>
                <a:cxn ang="0">
                  <a:pos x="58" y="56"/>
                </a:cxn>
                <a:cxn ang="0">
                  <a:pos x="60" y="52"/>
                </a:cxn>
                <a:cxn ang="0">
                  <a:pos x="62" y="48"/>
                </a:cxn>
                <a:cxn ang="0">
                  <a:pos x="62" y="44"/>
                </a:cxn>
                <a:cxn ang="0">
                  <a:pos x="62" y="44"/>
                </a:cxn>
                <a:cxn ang="0">
                  <a:pos x="60" y="38"/>
                </a:cxn>
                <a:cxn ang="0">
                  <a:pos x="56" y="3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54" y="28"/>
                </a:cxn>
                <a:cxn ang="0">
                  <a:pos x="56" y="20"/>
                </a:cxn>
                <a:cxn ang="0">
                  <a:pos x="58" y="16"/>
                </a:cxn>
                <a:cxn ang="0">
                  <a:pos x="58" y="12"/>
                </a:cxn>
                <a:cxn ang="0">
                  <a:pos x="56" y="8"/>
                </a:cxn>
                <a:cxn ang="0">
                  <a:pos x="50" y="4"/>
                </a:cxn>
                <a:cxn ang="0">
                  <a:pos x="50" y="4"/>
                </a:cxn>
                <a:cxn ang="0">
                  <a:pos x="40" y="0"/>
                </a:cxn>
                <a:cxn ang="0">
                  <a:pos x="34" y="0"/>
                </a:cxn>
                <a:cxn ang="0">
                  <a:pos x="26" y="0"/>
                </a:cxn>
                <a:cxn ang="0">
                  <a:pos x="20" y="4"/>
                </a:cxn>
                <a:cxn ang="0">
                  <a:pos x="14" y="12"/>
                </a:cxn>
                <a:cxn ang="0">
                  <a:pos x="8" y="24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10" y="34"/>
                </a:cxn>
                <a:cxn ang="0">
                  <a:pos x="18" y="32"/>
                </a:cxn>
                <a:cxn ang="0">
                  <a:pos x="22" y="32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18" y="34"/>
                </a:cxn>
                <a:cxn ang="0">
                  <a:pos x="8" y="4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62" h="62">
                  <a:moveTo>
                    <a:pt x="0" y="48"/>
                  </a:moveTo>
                  <a:lnTo>
                    <a:pt x="0" y="48"/>
                  </a:lnTo>
                  <a:lnTo>
                    <a:pt x="8" y="50"/>
                  </a:lnTo>
                  <a:lnTo>
                    <a:pt x="28" y="58"/>
                  </a:lnTo>
                  <a:lnTo>
                    <a:pt x="28" y="58"/>
                  </a:lnTo>
                  <a:lnTo>
                    <a:pt x="36" y="62"/>
                  </a:lnTo>
                  <a:lnTo>
                    <a:pt x="42" y="62"/>
                  </a:lnTo>
                  <a:lnTo>
                    <a:pt x="48" y="60"/>
                  </a:lnTo>
                  <a:lnTo>
                    <a:pt x="52" y="58"/>
                  </a:lnTo>
                  <a:lnTo>
                    <a:pt x="58" y="56"/>
                  </a:lnTo>
                  <a:lnTo>
                    <a:pt x="60" y="52"/>
                  </a:lnTo>
                  <a:lnTo>
                    <a:pt x="62" y="48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0" y="38"/>
                  </a:lnTo>
                  <a:lnTo>
                    <a:pt x="56" y="3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4" y="28"/>
                  </a:lnTo>
                  <a:lnTo>
                    <a:pt x="56" y="20"/>
                  </a:lnTo>
                  <a:lnTo>
                    <a:pt x="58" y="16"/>
                  </a:lnTo>
                  <a:lnTo>
                    <a:pt x="58" y="12"/>
                  </a:lnTo>
                  <a:lnTo>
                    <a:pt x="56" y="8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6" y="0"/>
                  </a:lnTo>
                  <a:lnTo>
                    <a:pt x="20" y="4"/>
                  </a:lnTo>
                  <a:lnTo>
                    <a:pt x="14" y="12"/>
                  </a:lnTo>
                  <a:lnTo>
                    <a:pt x="8" y="2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10" y="34"/>
                  </a:lnTo>
                  <a:lnTo>
                    <a:pt x="18" y="32"/>
                  </a:lnTo>
                  <a:lnTo>
                    <a:pt x="22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18" y="34"/>
                  </a:lnTo>
                  <a:lnTo>
                    <a:pt x="8" y="4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7" name="Freeform 129"/>
            <p:cNvSpPr>
              <a:spLocks/>
            </p:cNvSpPr>
            <p:nvPr/>
          </p:nvSpPr>
          <p:spPr bwMode="auto">
            <a:xfrm>
              <a:off x="866274" y="1800726"/>
              <a:ext cx="449179" cy="545432"/>
            </a:xfrm>
            <a:custGeom>
              <a:avLst/>
              <a:gdLst/>
              <a:ahLst/>
              <a:cxnLst>
                <a:cxn ang="0">
                  <a:pos x="54" y="30"/>
                </a:cxn>
                <a:cxn ang="0">
                  <a:pos x="54" y="30"/>
                </a:cxn>
                <a:cxn ang="0">
                  <a:pos x="56" y="36"/>
                </a:cxn>
                <a:cxn ang="0">
                  <a:pos x="54" y="40"/>
                </a:cxn>
                <a:cxn ang="0">
                  <a:pos x="50" y="44"/>
                </a:cxn>
                <a:cxn ang="0">
                  <a:pos x="46" y="48"/>
                </a:cxn>
                <a:cxn ang="0">
                  <a:pos x="38" y="50"/>
                </a:cxn>
                <a:cxn ang="0">
                  <a:pos x="36" y="48"/>
                </a:cxn>
                <a:cxn ang="0">
                  <a:pos x="32" y="46"/>
                </a:cxn>
                <a:cxn ang="0">
                  <a:pos x="32" y="46"/>
                </a:cxn>
                <a:cxn ang="0">
                  <a:pos x="32" y="50"/>
                </a:cxn>
                <a:cxn ang="0">
                  <a:pos x="32" y="56"/>
                </a:cxn>
                <a:cxn ang="0">
                  <a:pos x="30" y="60"/>
                </a:cxn>
                <a:cxn ang="0">
                  <a:pos x="28" y="64"/>
                </a:cxn>
                <a:cxn ang="0">
                  <a:pos x="24" y="66"/>
                </a:cxn>
                <a:cxn ang="0">
                  <a:pos x="18" y="68"/>
                </a:cxn>
                <a:cxn ang="0">
                  <a:pos x="18" y="68"/>
                </a:cxn>
                <a:cxn ang="0">
                  <a:pos x="14" y="68"/>
                </a:cxn>
                <a:cxn ang="0">
                  <a:pos x="8" y="66"/>
                </a:cxn>
                <a:cxn ang="0">
                  <a:pos x="6" y="64"/>
                </a:cxn>
                <a:cxn ang="0">
                  <a:pos x="4" y="60"/>
                </a:cxn>
                <a:cxn ang="0">
                  <a:pos x="2" y="52"/>
                </a:cxn>
                <a:cxn ang="0">
                  <a:pos x="2" y="42"/>
                </a:cxn>
                <a:cxn ang="0">
                  <a:pos x="6" y="22"/>
                </a:cxn>
                <a:cxn ang="0">
                  <a:pos x="4" y="1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2" y="12"/>
                </a:cxn>
                <a:cxn ang="0">
                  <a:pos x="20" y="20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6" y="26"/>
                </a:cxn>
                <a:cxn ang="0">
                  <a:pos x="22" y="20"/>
                </a:cxn>
                <a:cxn ang="0">
                  <a:pos x="18" y="10"/>
                </a:cxn>
                <a:cxn ang="0">
                  <a:pos x="12" y="6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4" y="2"/>
                </a:cxn>
                <a:cxn ang="0">
                  <a:pos x="28" y="6"/>
                </a:cxn>
                <a:cxn ang="0">
                  <a:pos x="38" y="10"/>
                </a:cxn>
                <a:cxn ang="0">
                  <a:pos x="46" y="14"/>
                </a:cxn>
                <a:cxn ang="0">
                  <a:pos x="52" y="22"/>
                </a:cxn>
                <a:cxn ang="0">
                  <a:pos x="54" y="30"/>
                </a:cxn>
                <a:cxn ang="0">
                  <a:pos x="54" y="30"/>
                </a:cxn>
              </a:cxnLst>
              <a:rect l="0" t="0" r="r" b="b"/>
              <a:pathLst>
                <a:path w="56" h="68">
                  <a:moveTo>
                    <a:pt x="54" y="30"/>
                  </a:moveTo>
                  <a:lnTo>
                    <a:pt x="54" y="30"/>
                  </a:lnTo>
                  <a:lnTo>
                    <a:pt x="56" y="36"/>
                  </a:lnTo>
                  <a:lnTo>
                    <a:pt x="54" y="40"/>
                  </a:lnTo>
                  <a:lnTo>
                    <a:pt x="50" y="44"/>
                  </a:lnTo>
                  <a:lnTo>
                    <a:pt x="46" y="48"/>
                  </a:lnTo>
                  <a:lnTo>
                    <a:pt x="38" y="50"/>
                  </a:lnTo>
                  <a:lnTo>
                    <a:pt x="36" y="48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2" y="50"/>
                  </a:lnTo>
                  <a:lnTo>
                    <a:pt x="32" y="56"/>
                  </a:lnTo>
                  <a:lnTo>
                    <a:pt x="30" y="60"/>
                  </a:lnTo>
                  <a:lnTo>
                    <a:pt x="28" y="64"/>
                  </a:lnTo>
                  <a:lnTo>
                    <a:pt x="24" y="66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4" y="68"/>
                  </a:lnTo>
                  <a:lnTo>
                    <a:pt x="8" y="66"/>
                  </a:lnTo>
                  <a:lnTo>
                    <a:pt x="6" y="64"/>
                  </a:lnTo>
                  <a:lnTo>
                    <a:pt x="4" y="60"/>
                  </a:lnTo>
                  <a:lnTo>
                    <a:pt x="2" y="52"/>
                  </a:lnTo>
                  <a:lnTo>
                    <a:pt x="2" y="42"/>
                  </a:lnTo>
                  <a:lnTo>
                    <a:pt x="6" y="2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2" y="12"/>
                  </a:lnTo>
                  <a:lnTo>
                    <a:pt x="20" y="20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6" y="26"/>
                  </a:lnTo>
                  <a:lnTo>
                    <a:pt x="22" y="20"/>
                  </a:lnTo>
                  <a:lnTo>
                    <a:pt x="18" y="10"/>
                  </a:lnTo>
                  <a:lnTo>
                    <a:pt x="12" y="6"/>
                  </a:lnTo>
                  <a:lnTo>
                    <a:pt x="6" y="0"/>
                  </a:lnTo>
                  <a:lnTo>
                    <a:pt x="6" y="0"/>
                  </a:lnTo>
                  <a:lnTo>
                    <a:pt x="14" y="2"/>
                  </a:lnTo>
                  <a:lnTo>
                    <a:pt x="28" y="6"/>
                  </a:lnTo>
                  <a:lnTo>
                    <a:pt x="38" y="10"/>
                  </a:lnTo>
                  <a:lnTo>
                    <a:pt x="46" y="14"/>
                  </a:lnTo>
                  <a:lnTo>
                    <a:pt x="52" y="22"/>
                  </a:lnTo>
                  <a:lnTo>
                    <a:pt x="54" y="30"/>
                  </a:lnTo>
                  <a:lnTo>
                    <a:pt x="5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8" name="Freeform 130"/>
            <p:cNvSpPr>
              <a:spLocks/>
            </p:cNvSpPr>
            <p:nvPr/>
          </p:nvSpPr>
          <p:spPr bwMode="auto">
            <a:xfrm>
              <a:off x="368968" y="1816768"/>
              <a:ext cx="481263" cy="497305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56" y="6"/>
                </a:cxn>
                <a:cxn ang="0">
                  <a:pos x="58" y="16"/>
                </a:cxn>
                <a:cxn ang="0">
                  <a:pos x="60" y="26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4" y="52"/>
                </a:cxn>
                <a:cxn ang="0">
                  <a:pos x="48" y="60"/>
                </a:cxn>
                <a:cxn ang="0">
                  <a:pos x="44" y="62"/>
                </a:cxn>
                <a:cxn ang="0">
                  <a:pos x="40" y="62"/>
                </a:cxn>
                <a:cxn ang="0">
                  <a:pos x="36" y="62"/>
                </a:cxn>
                <a:cxn ang="0">
                  <a:pos x="30" y="60"/>
                </a:cxn>
                <a:cxn ang="0">
                  <a:pos x="30" y="60"/>
                </a:cxn>
                <a:cxn ang="0">
                  <a:pos x="24" y="56"/>
                </a:cxn>
                <a:cxn ang="0">
                  <a:pos x="20" y="5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18" y="44"/>
                </a:cxn>
                <a:cxn ang="0">
                  <a:pos x="10" y="44"/>
                </a:cxn>
                <a:cxn ang="0">
                  <a:pos x="4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20"/>
                </a:cxn>
                <a:cxn ang="0">
                  <a:pos x="6" y="14"/>
                </a:cxn>
                <a:cxn ang="0">
                  <a:pos x="12" y="10"/>
                </a:cxn>
                <a:cxn ang="0">
                  <a:pos x="20" y="8"/>
                </a:cxn>
                <a:cxn ang="0">
                  <a:pos x="38" y="6"/>
                </a:cxn>
                <a:cxn ang="0">
                  <a:pos x="44" y="4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8" y="10"/>
                </a:cxn>
                <a:cxn ang="0">
                  <a:pos x="44" y="18"/>
                </a:cxn>
                <a:cxn ang="0">
                  <a:pos x="38" y="26"/>
                </a:cxn>
                <a:cxn ang="0">
                  <a:pos x="38" y="26"/>
                </a:cxn>
                <a:cxn ang="0">
                  <a:pos x="44" y="22"/>
                </a:cxn>
                <a:cxn ang="0">
                  <a:pos x="50" y="16"/>
                </a:cxn>
                <a:cxn ang="0">
                  <a:pos x="56" y="6"/>
                </a:cxn>
                <a:cxn ang="0">
                  <a:pos x="56" y="6"/>
                </a:cxn>
              </a:cxnLst>
              <a:rect l="0" t="0" r="r" b="b"/>
              <a:pathLst>
                <a:path w="60" h="62">
                  <a:moveTo>
                    <a:pt x="56" y="6"/>
                  </a:moveTo>
                  <a:lnTo>
                    <a:pt x="56" y="6"/>
                  </a:lnTo>
                  <a:lnTo>
                    <a:pt x="58" y="16"/>
                  </a:lnTo>
                  <a:lnTo>
                    <a:pt x="60" y="26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4" y="52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0" y="62"/>
                  </a:lnTo>
                  <a:lnTo>
                    <a:pt x="36" y="62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24" y="56"/>
                  </a:lnTo>
                  <a:lnTo>
                    <a:pt x="20" y="5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18" y="44"/>
                  </a:lnTo>
                  <a:lnTo>
                    <a:pt x="10" y="44"/>
                  </a:lnTo>
                  <a:lnTo>
                    <a:pt x="4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20"/>
                  </a:lnTo>
                  <a:lnTo>
                    <a:pt x="6" y="14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38" y="6"/>
                  </a:lnTo>
                  <a:lnTo>
                    <a:pt x="44" y="4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8" y="10"/>
                  </a:lnTo>
                  <a:lnTo>
                    <a:pt x="44" y="18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44" y="22"/>
                  </a:lnTo>
                  <a:lnTo>
                    <a:pt x="50" y="16"/>
                  </a:lnTo>
                  <a:lnTo>
                    <a:pt x="56" y="6"/>
                  </a:lnTo>
                  <a:lnTo>
                    <a:pt x="56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9" name="Freeform 131"/>
            <p:cNvSpPr>
              <a:spLocks/>
            </p:cNvSpPr>
            <p:nvPr/>
          </p:nvSpPr>
          <p:spPr bwMode="auto">
            <a:xfrm>
              <a:off x="208547" y="1335505"/>
              <a:ext cx="545432" cy="545432"/>
            </a:xfrm>
            <a:custGeom>
              <a:avLst/>
              <a:gdLst/>
              <a:ahLst/>
              <a:cxnLst>
                <a:cxn ang="0">
                  <a:pos x="64" y="48"/>
                </a:cxn>
                <a:cxn ang="0">
                  <a:pos x="64" y="48"/>
                </a:cxn>
                <a:cxn ang="0">
                  <a:pos x="58" y="52"/>
                </a:cxn>
                <a:cxn ang="0">
                  <a:pos x="48" y="60"/>
                </a:cxn>
                <a:cxn ang="0">
                  <a:pos x="40" y="64"/>
                </a:cxn>
                <a:cxn ang="0">
                  <a:pos x="32" y="66"/>
                </a:cxn>
                <a:cxn ang="0">
                  <a:pos x="24" y="68"/>
                </a:cxn>
                <a:cxn ang="0">
                  <a:pos x="16" y="66"/>
                </a:cxn>
                <a:cxn ang="0">
                  <a:pos x="16" y="66"/>
                </a:cxn>
                <a:cxn ang="0">
                  <a:pos x="10" y="62"/>
                </a:cxn>
                <a:cxn ang="0">
                  <a:pos x="4" y="58"/>
                </a:cxn>
                <a:cxn ang="0">
                  <a:pos x="2" y="54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2" y="36"/>
                </a:cxn>
                <a:cxn ang="0">
                  <a:pos x="6" y="32"/>
                </a:cxn>
                <a:cxn ang="0">
                  <a:pos x="12" y="30"/>
                </a:cxn>
                <a:cxn ang="0">
                  <a:pos x="12" y="30"/>
                </a:cxn>
                <a:cxn ang="0">
                  <a:pos x="12" y="26"/>
                </a:cxn>
                <a:cxn ang="0">
                  <a:pos x="10" y="20"/>
                </a:cxn>
                <a:cxn ang="0">
                  <a:pos x="10" y="16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8" y="0"/>
                </a:cxn>
                <a:cxn ang="0">
                  <a:pos x="34" y="2"/>
                </a:cxn>
                <a:cxn ang="0">
                  <a:pos x="40" y="6"/>
                </a:cxn>
                <a:cxn ang="0">
                  <a:pos x="46" y="12"/>
                </a:cxn>
                <a:cxn ang="0">
                  <a:pos x="54" y="28"/>
                </a:cxn>
                <a:cxn ang="0">
                  <a:pos x="60" y="34"/>
                </a:cxn>
                <a:cxn ang="0">
                  <a:pos x="68" y="40"/>
                </a:cxn>
                <a:cxn ang="0">
                  <a:pos x="68" y="40"/>
                </a:cxn>
                <a:cxn ang="0">
                  <a:pos x="54" y="40"/>
                </a:cxn>
                <a:cxn ang="0">
                  <a:pos x="44" y="40"/>
                </a:cxn>
                <a:cxn ang="0">
                  <a:pos x="36" y="38"/>
                </a:cxn>
                <a:cxn ang="0">
                  <a:pos x="36" y="38"/>
                </a:cxn>
                <a:cxn ang="0">
                  <a:pos x="42" y="42"/>
                </a:cxn>
                <a:cxn ang="0">
                  <a:pos x="50" y="46"/>
                </a:cxn>
                <a:cxn ang="0">
                  <a:pos x="64" y="48"/>
                </a:cxn>
                <a:cxn ang="0">
                  <a:pos x="64" y="48"/>
                </a:cxn>
              </a:cxnLst>
              <a:rect l="0" t="0" r="r" b="b"/>
              <a:pathLst>
                <a:path w="68" h="68">
                  <a:moveTo>
                    <a:pt x="64" y="48"/>
                  </a:moveTo>
                  <a:lnTo>
                    <a:pt x="64" y="48"/>
                  </a:lnTo>
                  <a:lnTo>
                    <a:pt x="58" y="52"/>
                  </a:lnTo>
                  <a:lnTo>
                    <a:pt x="48" y="60"/>
                  </a:lnTo>
                  <a:lnTo>
                    <a:pt x="40" y="64"/>
                  </a:lnTo>
                  <a:lnTo>
                    <a:pt x="32" y="66"/>
                  </a:lnTo>
                  <a:lnTo>
                    <a:pt x="24" y="68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0" y="62"/>
                  </a:lnTo>
                  <a:lnTo>
                    <a:pt x="4" y="58"/>
                  </a:lnTo>
                  <a:lnTo>
                    <a:pt x="2" y="54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2" y="36"/>
                  </a:lnTo>
                  <a:lnTo>
                    <a:pt x="6" y="32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26"/>
                  </a:lnTo>
                  <a:lnTo>
                    <a:pt x="10" y="20"/>
                  </a:lnTo>
                  <a:lnTo>
                    <a:pt x="10" y="16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8" y="0"/>
                  </a:lnTo>
                  <a:lnTo>
                    <a:pt x="34" y="2"/>
                  </a:lnTo>
                  <a:lnTo>
                    <a:pt x="40" y="6"/>
                  </a:lnTo>
                  <a:lnTo>
                    <a:pt x="46" y="12"/>
                  </a:lnTo>
                  <a:lnTo>
                    <a:pt x="54" y="28"/>
                  </a:lnTo>
                  <a:lnTo>
                    <a:pt x="60" y="34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54" y="40"/>
                  </a:lnTo>
                  <a:lnTo>
                    <a:pt x="44" y="40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42" y="42"/>
                  </a:lnTo>
                  <a:lnTo>
                    <a:pt x="50" y="46"/>
                  </a:lnTo>
                  <a:lnTo>
                    <a:pt x="64" y="48"/>
                  </a:lnTo>
                  <a:lnTo>
                    <a:pt x="64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0" name="Freeform 132"/>
            <p:cNvSpPr>
              <a:spLocks/>
            </p:cNvSpPr>
            <p:nvPr/>
          </p:nvSpPr>
          <p:spPr bwMode="auto">
            <a:xfrm>
              <a:off x="625642" y="1094874"/>
              <a:ext cx="513347" cy="529389"/>
            </a:xfrm>
            <a:custGeom>
              <a:avLst/>
              <a:gdLst/>
              <a:ahLst/>
              <a:cxnLst>
                <a:cxn ang="0">
                  <a:pos x="38" y="66"/>
                </a:cxn>
                <a:cxn ang="0">
                  <a:pos x="38" y="66"/>
                </a:cxn>
                <a:cxn ang="0">
                  <a:pos x="44" y="52"/>
                </a:cxn>
                <a:cxn ang="0">
                  <a:pos x="50" y="40"/>
                </a:cxn>
                <a:cxn ang="0">
                  <a:pos x="60" y="28"/>
                </a:cxn>
                <a:cxn ang="0">
                  <a:pos x="60" y="28"/>
                </a:cxn>
                <a:cxn ang="0">
                  <a:pos x="64" y="22"/>
                </a:cxn>
                <a:cxn ang="0">
                  <a:pos x="64" y="14"/>
                </a:cxn>
                <a:cxn ang="0">
                  <a:pos x="60" y="6"/>
                </a:cxn>
                <a:cxn ang="0">
                  <a:pos x="54" y="2"/>
                </a:cxn>
                <a:cxn ang="0">
                  <a:pos x="54" y="2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24" y="4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2" y="28"/>
                </a:cxn>
                <a:cxn ang="0">
                  <a:pos x="4" y="36"/>
                </a:cxn>
                <a:cxn ang="0">
                  <a:pos x="8" y="44"/>
                </a:cxn>
                <a:cxn ang="0">
                  <a:pos x="16" y="52"/>
                </a:cxn>
                <a:cxn ang="0">
                  <a:pos x="26" y="60"/>
                </a:cxn>
                <a:cxn ang="0">
                  <a:pos x="26" y="60"/>
                </a:cxn>
                <a:cxn ang="0">
                  <a:pos x="26" y="54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8" y="66"/>
                </a:cxn>
                <a:cxn ang="0">
                  <a:pos x="38" y="66"/>
                </a:cxn>
              </a:cxnLst>
              <a:rect l="0" t="0" r="r" b="b"/>
              <a:pathLst>
                <a:path w="64" h="66">
                  <a:moveTo>
                    <a:pt x="38" y="66"/>
                  </a:moveTo>
                  <a:lnTo>
                    <a:pt x="38" y="66"/>
                  </a:lnTo>
                  <a:lnTo>
                    <a:pt x="44" y="52"/>
                  </a:lnTo>
                  <a:lnTo>
                    <a:pt x="50" y="40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4" y="22"/>
                  </a:lnTo>
                  <a:lnTo>
                    <a:pt x="64" y="14"/>
                  </a:lnTo>
                  <a:lnTo>
                    <a:pt x="60" y="6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24" y="4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4" y="36"/>
                  </a:lnTo>
                  <a:lnTo>
                    <a:pt x="8" y="44"/>
                  </a:lnTo>
                  <a:lnTo>
                    <a:pt x="16" y="52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6" y="54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8" y="66"/>
                  </a:lnTo>
                  <a:lnTo>
                    <a:pt x="3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1" name="Freeform 133"/>
            <p:cNvSpPr>
              <a:spLocks/>
            </p:cNvSpPr>
            <p:nvPr/>
          </p:nvSpPr>
          <p:spPr bwMode="auto">
            <a:xfrm>
              <a:off x="770021" y="165634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6" y="2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2" y="6"/>
                  </a:lnTo>
                  <a:lnTo>
                    <a:pt x="2" y="6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2" name="Freeform 134"/>
            <p:cNvSpPr>
              <a:spLocks/>
            </p:cNvSpPr>
            <p:nvPr/>
          </p:nvSpPr>
          <p:spPr bwMode="auto">
            <a:xfrm>
              <a:off x="6785811" y="-621632"/>
              <a:ext cx="288758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4" y="30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24" y="38"/>
                </a:cxn>
                <a:cxn ang="0">
                  <a:pos x="30" y="36"/>
                </a:cxn>
                <a:cxn ang="0">
                  <a:pos x="34" y="32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34" y="24"/>
                </a:cxn>
                <a:cxn ang="0">
                  <a:pos x="32" y="20"/>
                </a:cxn>
                <a:cxn ang="0">
                  <a:pos x="30" y="18"/>
                </a:cxn>
                <a:cxn ang="0">
                  <a:pos x="30" y="18"/>
                </a:cxn>
                <a:cxn ang="0">
                  <a:pos x="32" y="14"/>
                </a:cxn>
                <a:cxn ang="0">
                  <a:pos x="32" y="8"/>
                </a:cxn>
                <a:cxn ang="0">
                  <a:pos x="32" y="6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2" y="4"/>
                </a:cxn>
                <a:cxn ang="0">
                  <a:pos x="8" y="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2"/>
                </a:cxn>
                <a:cxn ang="0">
                  <a:pos x="10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0" y="22"/>
                </a:cxn>
                <a:cxn ang="0">
                  <a:pos x="4" y="24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36" h="38">
                  <a:moveTo>
                    <a:pt x="0" y="28"/>
                  </a:moveTo>
                  <a:lnTo>
                    <a:pt x="0" y="28"/>
                  </a:lnTo>
                  <a:lnTo>
                    <a:pt x="4" y="3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24" y="38"/>
                  </a:lnTo>
                  <a:lnTo>
                    <a:pt x="30" y="36"/>
                  </a:lnTo>
                  <a:lnTo>
                    <a:pt x="34" y="32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4" y="24"/>
                  </a:lnTo>
                  <a:lnTo>
                    <a:pt x="32" y="20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2" y="14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2"/>
                  </a:lnTo>
                  <a:lnTo>
                    <a:pt x="10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0" y="22"/>
                  </a:lnTo>
                  <a:lnTo>
                    <a:pt x="4" y="24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3" name="Freeform 135"/>
            <p:cNvSpPr>
              <a:spLocks/>
            </p:cNvSpPr>
            <p:nvPr/>
          </p:nvSpPr>
          <p:spPr bwMode="auto">
            <a:xfrm>
              <a:off x="6737684" y="-348916"/>
              <a:ext cx="256674" cy="304800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6" y="26"/>
                </a:cxn>
                <a:cxn ang="0">
                  <a:pos x="22" y="28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16" y="36"/>
                </a:cxn>
                <a:cxn ang="0">
                  <a:pos x="14" y="38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36"/>
                </a:cxn>
                <a:cxn ang="0">
                  <a:pos x="2" y="34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2" y="12"/>
                </a:cxn>
                <a:cxn ang="0">
                  <a:pos x="2" y="6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6" y="6"/>
                </a:cxn>
                <a:cxn ang="0">
                  <a:pos x="10" y="10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12" y="10"/>
                </a:cxn>
                <a:cxn ang="0">
                  <a:pos x="10" y="4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6" y="2"/>
                </a:cxn>
                <a:cxn ang="0">
                  <a:pos x="26" y="6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8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6" y="26"/>
                  </a:lnTo>
                  <a:lnTo>
                    <a:pt x="22" y="28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16" y="36"/>
                  </a:lnTo>
                  <a:lnTo>
                    <a:pt x="14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2" y="12"/>
                  </a:lnTo>
                  <a:lnTo>
                    <a:pt x="2" y="6"/>
                  </a:lnTo>
                  <a:lnTo>
                    <a:pt x="0" y="2"/>
                  </a:lnTo>
                  <a:lnTo>
                    <a:pt x="0" y="2"/>
                  </a:lnTo>
                  <a:lnTo>
                    <a:pt x="6" y="6"/>
                  </a:lnTo>
                  <a:lnTo>
                    <a:pt x="10" y="10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2" y="10"/>
                  </a:lnTo>
                  <a:lnTo>
                    <a:pt x="1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4" name="Freeform 136"/>
            <p:cNvSpPr>
              <a:spLocks/>
            </p:cNvSpPr>
            <p:nvPr/>
          </p:nvSpPr>
          <p:spPr bwMode="auto">
            <a:xfrm>
              <a:off x="6448926" y="-348916"/>
              <a:ext cx="272716" cy="288758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4" y="8"/>
                </a:cxn>
                <a:cxn ang="0">
                  <a:pos x="34" y="16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0" y="30"/>
                </a:cxn>
                <a:cxn ang="0">
                  <a:pos x="26" y="34"/>
                </a:cxn>
                <a:cxn ang="0">
                  <a:pos x="22" y="36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12" y="32"/>
                </a:cxn>
                <a:cxn ang="0">
                  <a:pos x="10" y="30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6" y="26"/>
                </a:cxn>
                <a:cxn ang="0">
                  <a:pos x="2" y="2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12"/>
                </a:cxn>
                <a:cxn ang="0">
                  <a:pos x="2" y="8"/>
                </a:cxn>
                <a:cxn ang="0">
                  <a:pos x="6" y="6"/>
                </a:cxn>
                <a:cxn ang="0">
                  <a:pos x="12" y="4"/>
                </a:cxn>
                <a:cxn ang="0">
                  <a:pos x="22" y="4"/>
                </a:cxn>
                <a:cxn ang="0">
                  <a:pos x="26" y="2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28" y="6"/>
                </a:cxn>
                <a:cxn ang="0">
                  <a:pos x="24" y="10"/>
                </a:cxn>
                <a:cxn ang="0">
                  <a:pos x="22" y="16"/>
                </a:cxn>
                <a:cxn ang="0">
                  <a:pos x="22" y="16"/>
                </a:cxn>
                <a:cxn ang="0">
                  <a:pos x="24" y="14"/>
                </a:cxn>
                <a:cxn ang="0">
                  <a:pos x="28" y="10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34" h="36">
                  <a:moveTo>
                    <a:pt x="32" y="4"/>
                  </a:moveTo>
                  <a:lnTo>
                    <a:pt x="32" y="4"/>
                  </a:lnTo>
                  <a:lnTo>
                    <a:pt x="34" y="8"/>
                  </a:lnTo>
                  <a:lnTo>
                    <a:pt x="34" y="16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0" y="30"/>
                  </a:lnTo>
                  <a:lnTo>
                    <a:pt x="26" y="34"/>
                  </a:lnTo>
                  <a:lnTo>
                    <a:pt x="22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2" y="32"/>
                  </a:lnTo>
                  <a:lnTo>
                    <a:pt x="10" y="30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8"/>
                  </a:lnTo>
                  <a:lnTo>
                    <a:pt x="6" y="6"/>
                  </a:lnTo>
                  <a:lnTo>
                    <a:pt x="12" y="4"/>
                  </a:lnTo>
                  <a:lnTo>
                    <a:pt x="22" y="4"/>
                  </a:lnTo>
                  <a:lnTo>
                    <a:pt x="26" y="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6"/>
                  </a:lnTo>
                  <a:lnTo>
                    <a:pt x="24" y="10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4" y="14"/>
                  </a:lnTo>
                  <a:lnTo>
                    <a:pt x="28" y="10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5" name="Freeform 137"/>
            <p:cNvSpPr>
              <a:spLocks/>
            </p:cNvSpPr>
            <p:nvPr/>
          </p:nvSpPr>
          <p:spPr bwMode="auto">
            <a:xfrm>
              <a:off x="6352674" y="-621632"/>
              <a:ext cx="304800" cy="304800"/>
            </a:xfrm>
            <a:custGeom>
              <a:avLst/>
              <a:gdLst/>
              <a:ahLst/>
              <a:cxnLst>
                <a:cxn ang="0">
                  <a:pos x="36" y="26"/>
                </a:cxn>
                <a:cxn ang="0">
                  <a:pos x="36" y="26"/>
                </a:cxn>
                <a:cxn ang="0">
                  <a:pos x="28" y="34"/>
                </a:cxn>
                <a:cxn ang="0">
                  <a:pos x="18" y="38"/>
                </a:cxn>
                <a:cxn ang="0">
                  <a:pos x="14" y="38"/>
                </a:cxn>
                <a:cxn ang="0">
                  <a:pos x="8" y="38"/>
                </a:cxn>
                <a:cxn ang="0">
                  <a:pos x="8" y="38"/>
                </a:cxn>
                <a:cxn ang="0">
                  <a:pos x="4" y="36"/>
                </a:cxn>
                <a:cxn ang="0">
                  <a:pos x="2" y="32"/>
                </a:cxn>
                <a:cxn ang="0">
                  <a:pos x="0" y="26"/>
                </a:cxn>
                <a:cxn ang="0">
                  <a:pos x="2" y="20"/>
                </a:cxn>
                <a:cxn ang="0">
                  <a:pos x="4" y="18"/>
                </a:cxn>
                <a:cxn ang="0">
                  <a:pos x="6" y="16"/>
                </a:cxn>
                <a:cxn ang="0">
                  <a:pos x="6" y="16"/>
                </a:cxn>
                <a:cxn ang="0">
                  <a:pos x="6" y="10"/>
                </a:cxn>
                <a:cxn ang="0">
                  <a:pos x="6" y="6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4" y="2"/>
                </a:cxn>
                <a:cxn ang="0">
                  <a:pos x="26" y="6"/>
                </a:cxn>
                <a:cxn ang="0">
                  <a:pos x="32" y="14"/>
                </a:cxn>
                <a:cxn ang="0">
                  <a:pos x="34" y="18"/>
                </a:cxn>
                <a:cxn ang="0">
                  <a:pos x="38" y="22"/>
                </a:cxn>
                <a:cxn ang="0">
                  <a:pos x="38" y="22"/>
                </a:cxn>
                <a:cxn ang="0">
                  <a:pos x="32" y="22"/>
                </a:cxn>
                <a:cxn ang="0">
                  <a:pos x="26" y="22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24" y="24"/>
                </a:cxn>
                <a:cxn ang="0">
                  <a:pos x="28" y="26"/>
                </a:cxn>
                <a:cxn ang="0">
                  <a:pos x="36" y="26"/>
                </a:cxn>
                <a:cxn ang="0">
                  <a:pos x="36" y="26"/>
                </a:cxn>
              </a:cxnLst>
              <a:rect l="0" t="0" r="r" b="b"/>
              <a:pathLst>
                <a:path w="38" h="38">
                  <a:moveTo>
                    <a:pt x="36" y="26"/>
                  </a:moveTo>
                  <a:lnTo>
                    <a:pt x="36" y="26"/>
                  </a:lnTo>
                  <a:lnTo>
                    <a:pt x="28" y="34"/>
                  </a:lnTo>
                  <a:lnTo>
                    <a:pt x="18" y="38"/>
                  </a:lnTo>
                  <a:lnTo>
                    <a:pt x="14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4" y="36"/>
                  </a:lnTo>
                  <a:lnTo>
                    <a:pt x="2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4" y="18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0"/>
                  </a:lnTo>
                  <a:lnTo>
                    <a:pt x="6" y="6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6" y="6"/>
                  </a:lnTo>
                  <a:lnTo>
                    <a:pt x="32" y="14"/>
                  </a:lnTo>
                  <a:lnTo>
                    <a:pt x="34" y="18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2" y="22"/>
                  </a:lnTo>
                  <a:lnTo>
                    <a:pt x="26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4" y="24"/>
                  </a:lnTo>
                  <a:lnTo>
                    <a:pt x="28" y="26"/>
                  </a:lnTo>
                  <a:lnTo>
                    <a:pt x="36" y="26"/>
                  </a:lnTo>
                  <a:lnTo>
                    <a:pt x="36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6" name="Freeform 138"/>
            <p:cNvSpPr>
              <a:spLocks/>
            </p:cNvSpPr>
            <p:nvPr/>
          </p:nvSpPr>
          <p:spPr bwMode="auto">
            <a:xfrm>
              <a:off x="6593305" y="-766011"/>
              <a:ext cx="304800" cy="304800"/>
            </a:xfrm>
            <a:custGeom>
              <a:avLst/>
              <a:gdLst/>
              <a:ahLst/>
              <a:cxnLst>
                <a:cxn ang="0">
                  <a:pos x="22" y="38"/>
                </a:cxn>
                <a:cxn ang="0">
                  <a:pos x="22" y="38"/>
                </a:cxn>
                <a:cxn ang="0">
                  <a:pos x="26" y="30"/>
                </a:cxn>
                <a:cxn ang="0">
                  <a:pos x="30" y="22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38" y="12"/>
                </a:cxn>
                <a:cxn ang="0">
                  <a:pos x="38" y="8"/>
                </a:cxn>
                <a:cxn ang="0">
                  <a:pos x="36" y="4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4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14" y="2"/>
                </a:cxn>
                <a:cxn ang="0">
                  <a:pos x="10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8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14" y="30"/>
                </a:cxn>
                <a:cxn ang="0">
                  <a:pos x="14" y="2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22" y="38"/>
                </a:cxn>
                <a:cxn ang="0">
                  <a:pos x="22" y="38"/>
                </a:cxn>
              </a:cxnLst>
              <a:rect l="0" t="0" r="r" b="b"/>
              <a:pathLst>
                <a:path w="38" h="38">
                  <a:moveTo>
                    <a:pt x="22" y="38"/>
                  </a:moveTo>
                  <a:lnTo>
                    <a:pt x="22" y="38"/>
                  </a:lnTo>
                  <a:lnTo>
                    <a:pt x="26" y="30"/>
                  </a:lnTo>
                  <a:lnTo>
                    <a:pt x="30" y="22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8" y="12"/>
                  </a:lnTo>
                  <a:lnTo>
                    <a:pt x="38" y="8"/>
                  </a:lnTo>
                  <a:lnTo>
                    <a:pt x="36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4" y="2"/>
                  </a:lnTo>
                  <a:lnTo>
                    <a:pt x="10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8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4" y="30"/>
                  </a:lnTo>
                  <a:lnTo>
                    <a:pt x="14" y="2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22" y="38"/>
                  </a:lnTo>
                  <a:lnTo>
                    <a:pt x="22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7" name="Freeform 139"/>
            <p:cNvSpPr>
              <a:spLocks/>
            </p:cNvSpPr>
            <p:nvPr/>
          </p:nvSpPr>
          <p:spPr bwMode="auto">
            <a:xfrm>
              <a:off x="6673516" y="-445168"/>
              <a:ext cx="64168" cy="80211"/>
            </a:xfrm>
            <a:custGeom>
              <a:avLst/>
              <a:gdLst/>
              <a:ahLst/>
              <a:cxnLst>
                <a:cxn ang="0">
                  <a:pos x="8" y="8"/>
                </a:cxn>
                <a:cxn ang="0">
                  <a:pos x="8" y="8"/>
                </a:cxn>
                <a:cxn ang="0">
                  <a:pos x="6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8" y="8"/>
                </a:cxn>
              </a:cxnLst>
              <a:rect l="0" t="0" r="r" b="b"/>
              <a:pathLst>
                <a:path w="8" h="10">
                  <a:moveTo>
                    <a:pt x="8" y="8"/>
                  </a:moveTo>
                  <a:lnTo>
                    <a:pt x="8" y="8"/>
                  </a:lnTo>
                  <a:lnTo>
                    <a:pt x="6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8" name="Freeform 140"/>
            <p:cNvSpPr>
              <a:spLocks/>
            </p:cNvSpPr>
            <p:nvPr/>
          </p:nvSpPr>
          <p:spPr bwMode="auto">
            <a:xfrm>
              <a:off x="8742947" y="-1295400"/>
              <a:ext cx="401053" cy="144379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12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30" y="6"/>
                </a:cxn>
                <a:cxn ang="0">
                  <a:pos x="40" y="10"/>
                </a:cxn>
                <a:cxn ang="0">
                  <a:pos x="40" y="10"/>
                </a:cxn>
                <a:cxn ang="0">
                  <a:pos x="50" y="1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50" h="18">
                  <a:moveTo>
                    <a:pt x="2" y="2"/>
                  </a:moveTo>
                  <a:lnTo>
                    <a:pt x="2" y="2"/>
                  </a:lnTo>
                  <a:lnTo>
                    <a:pt x="12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30" y="6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50" y="1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9" name="Freeform 141"/>
            <p:cNvSpPr>
              <a:spLocks/>
            </p:cNvSpPr>
            <p:nvPr/>
          </p:nvSpPr>
          <p:spPr bwMode="auto">
            <a:xfrm>
              <a:off x="336884" y="4191000"/>
              <a:ext cx="1042737" cy="1058779"/>
            </a:xfrm>
            <a:custGeom>
              <a:avLst/>
              <a:gdLst/>
              <a:ahLst/>
              <a:cxnLst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2" y="90"/>
                </a:cxn>
                <a:cxn ang="0">
                  <a:pos x="24" y="98"/>
                </a:cxn>
                <a:cxn ang="0">
                  <a:pos x="18" y="108"/>
                </a:cxn>
                <a:cxn ang="0">
                  <a:pos x="14" y="118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28" y="128"/>
                </a:cxn>
                <a:cxn ang="0">
                  <a:pos x="48" y="128"/>
                </a:cxn>
                <a:cxn ang="0">
                  <a:pos x="76" y="126"/>
                </a:cxn>
                <a:cxn ang="0">
                  <a:pos x="76" y="126"/>
                </a:cxn>
                <a:cxn ang="0">
                  <a:pos x="90" y="124"/>
                </a:cxn>
                <a:cxn ang="0">
                  <a:pos x="104" y="120"/>
                </a:cxn>
                <a:cxn ang="0">
                  <a:pos x="114" y="112"/>
                </a:cxn>
                <a:cxn ang="0">
                  <a:pos x="122" y="102"/>
                </a:cxn>
                <a:cxn ang="0">
                  <a:pos x="128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8" y="66"/>
                </a:cxn>
                <a:cxn ang="0">
                  <a:pos x="128" y="66"/>
                </a:cxn>
                <a:cxn ang="0">
                  <a:pos x="122" y="60"/>
                </a:cxn>
                <a:cxn ang="0">
                  <a:pos x="116" y="56"/>
                </a:cxn>
                <a:cxn ang="0">
                  <a:pos x="104" y="52"/>
                </a:cxn>
                <a:cxn ang="0">
                  <a:pos x="96" y="50"/>
                </a:cxn>
                <a:cxn ang="0">
                  <a:pos x="92" y="50"/>
                </a:cxn>
                <a:cxn ang="0">
                  <a:pos x="92" y="50"/>
                </a:cxn>
                <a:cxn ang="0">
                  <a:pos x="94" y="42"/>
                </a:cxn>
                <a:cxn ang="0">
                  <a:pos x="94" y="34"/>
                </a:cxn>
                <a:cxn ang="0">
                  <a:pos x="94" y="26"/>
                </a:cxn>
                <a:cxn ang="0">
                  <a:pos x="90" y="16"/>
                </a:cxn>
                <a:cxn ang="0">
                  <a:pos x="86" y="8"/>
                </a:cxn>
                <a:cxn ang="0">
                  <a:pos x="78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6"/>
                </a:cxn>
                <a:cxn ang="0">
                  <a:pos x="22" y="10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2" y="116"/>
                </a:cxn>
                <a:cxn ang="0">
                  <a:pos x="2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</a:cxnLst>
              <a:rect l="0" t="0" r="r" b="b"/>
              <a:pathLst>
                <a:path w="130" h="132">
                  <a:moveTo>
                    <a:pt x="48" y="78"/>
                  </a:moveTo>
                  <a:lnTo>
                    <a:pt x="48" y="78"/>
                  </a:lnTo>
                  <a:lnTo>
                    <a:pt x="42" y="80"/>
                  </a:lnTo>
                  <a:lnTo>
                    <a:pt x="32" y="90"/>
                  </a:lnTo>
                  <a:lnTo>
                    <a:pt x="24" y="98"/>
                  </a:lnTo>
                  <a:lnTo>
                    <a:pt x="18" y="108"/>
                  </a:lnTo>
                  <a:lnTo>
                    <a:pt x="14" y="118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28" y="128"/>
                  </a:lnTo>
                  <a:lnTo>
                    <a:pt x="48" y="128"/>
                  </a:lnTo>
                  <a:lnTo>
                    <a:pt x="76" y="126"/>
                  </a:lnTo>
                  <a:lnTo>
                    <a:pt x="76" y="126"/>
                  </a:lnTo>
                  <a:lnTo>
                    <a:pt x="90" y="124"/>
                  </a:lnTo>
                  <a:lnTo>
                    <a:pt x="104" y="120"/>
                  </a:lnTo>
                  <a:lnTo>
                    <a:pt x="114" y="112"/>
                  </a:lnTo>
                  <a:lnTo>
                    <a:pt x="122" y="102"/>
                  </a:lnTo>
                  <a:lnTo>
                    <a:pt x="128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8" y="66"/>
                  </a:lnTo>
                  <a:lnTo>
                    <a:pt x="128" y="66"/>
                  </a:lnTo>
                  <a:lnTo>
                    <a:pt x="122" y="60"/>
                  </a:lnTo>
                  <a:lnTo>
                    <a:pt x="116" y="56"/>
                  </a:lnTo>
                  <a:lnTo>
                    <a:pt x="104" y="52"/>
                  </a:lnTo>
                  <a:lnTo>
                    <a:pt x="96" y="50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4" y="42"/>
                  </a:lnTo>
                  <a:lnTo>
                    <a:pt x="94" y="34"/>
                  </a:lnTo>
                  <a:lnTo>
                    <a:pt x="94" y="26"/>
                  </a:lnTo>
                  <a:lnTo>
                    <a:pt x="90" y="16"/>
                  </a:lnTo>
                  <a:lnTo>
                    <a:pt x="86" y="8"/>
                  </a:lnTo>
                  <a:lnTo>
                    <a:pt x="78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6"/>
                  </a:lnTo>
                  <a:lnTo>
                    <a:pt x="22" y="10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0" name="Freeform 142"/>
            <p:cNvSpPr>
              <a:spLocks/>
            </p:cNvSpPr>
            <p:nvPr/>
          </p:nvSpPr>
          <p:spPr bwMode="auto">
            <a:xfrm>
              <a:off x="352926" y="5281863"/>
              <a:ext cx="1106905" cy="1090863"/>
            </a:xfrm>
            <a:custGeom>
              <a:avLst/>
              <a:gdLst/>
              <a:ahLst/>
              <a:cxnLst>
                <a:cxn ang="0">
                  <a:pos x="8" y="14"/>
                </a:cxn>
                <a:cxn ang="0">
                  <a:pos x="8" y="14"/>
                </a:cxn>
                <a:cxn ang="0">
                  <a:pos x="24" y="16"/>
                </a:cxn>
                <a:cxn ang="0">
                  <a:pos x="36" y="22"/>
                </a:cxn>
                <a:cxn ang="0">
                  <a:pos x="48" y="26"/>
                </a:cxn>
                <a:cxn ang="0">
                  <a:pos x="56" y="34"/>
                </a:cxn>
                <a:cxn ang="0">
                  <a:pos x="68" y="44"/>
                </a:cxn>
                <a:cxn ang="0">
                  <a:pos x="72" y="50"/>
                </a:cxn>
                <a:cxn ang="0">
                  <a:pos x="72" y="50"/>
                </a:cxn>
                <a:cxn ang="0">
                  <a:pos x="62" y="42"/>
                </a:cxn>
                <a:cxn ang="0">
                  <a:pos x="50" y="36"/>
                </a:cxn>
                <a:cxn ang="0">
                  <a:pos x="28" y="30"/>
                </a:cxn>
                <a:cxn ang="0">
                  <a:pos x="8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30"/>
                </a:cxn>
                <a:cxn ang="0">
                  <a:pos x="14" y="36"/>
                </a:cxn>
                <a:cxn ang="0">
                  <a:pos x="20" y="44"/>
                </a:cxn>
                <a:cxn ang="0">
                  <a:pos x="24" y="54"/>
                </a:cxn>
                <a:cxn ang="0">
                  <a:pos x="32" y="76"/>
                </a:cxn>
                <a:cxn ang="0">
                  <a:pos x="40" y="96"/>
                </a:cxn>
                <a:cxn ang="0">
                  <a:pos x="48" y="116"/>
                </a:cxn>
                <a:cxn ang="0">
                  <a:pos x="54" y="124"/>
                </a:cxn>
                <a:cxn ang="0">
                  <a:pos x="60" y="130"/>
                </a:cxn>
                <a:cxn ang="0">
                  <a:pos x="66" y="134"/>
                </a:cxn>
                <a:cxn ang="0">
                  <a:pos x="74" y="136"/>
                </a:cxn>
                <a:cxn ang="0">
                  <a:pos x="84" y="134"/>
                </a:cxn>
                <a:cxn ang="0">
                  <a:pos x="96" y="130"/>
                </a:cxn>
                <a:cxn ang="0">
                  <a:pos x="96" y="130"/>
                </a:cxn>
                <a:cxn ang="0">
                  <a:pos x="104" y="124"/>
                </a:cxn>
                <a:cxn ang="0">
                  <a:pos x="110" y="116"/>
                </a:cxn>
                <a:cxn ang="0">
                  <a:pos x="112" y="106"/>
                </a:cxn>
                <a:cxn ang="0">
                  <a:pos x="110" y="98"/>
                </a:cxn>
                <a:cxn ang="0">
                  <a:pos x="106" y="82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10" y="78"/>
                </a:cxn>
                <a:cxn ang="0">
                  <a:pos x="116" y="76"/>
                </a:cxn>
                <a:cxn ang="0">
                  <a:pos x="124" y="72"/>
                </a:cxn>
                <a:cxn ang="0">
                  <a:pos x="130" y="64"/>
                </a:cxn>
                <a:cxn ang="0">
                  <a:pos x="136" y="56"/>
                </a:cxn>
                <a:cxn ang="0">
                  <a:pos x="138" y="46"/>
                </a:cxn>
                <a:cxn ang="0">
                  <a:pos x="136" y="34"/>
                </a:cxn>
                <a:cxn ang="0">
                  <a:pos x="130" y="22"/>
                </a:cxn>
                <a:cxn ang="0">
                  <a:pos x="130" y="22"/>
                </a:cxn>
                <a:cxn ang="0">
                  <a:pos x="122" y="16"/>
                </a:cxn>
                <a:cxn ang="0">
                  <a:pos x="114" y="10"/>
                </a:cxn>
                <a:cxn ang="0">
                  <a:pos x="106" y="4"/>
                </a:cxn>
                <a:cxn ang="0">
                  <a:pos x="96" y="2"/>
                </a:cxn>
                <a:cxn ang="0">
                  <a:pos x="76" y="0"/>
                </a:cxn>
                <a:cxn ang="0">
                  <a:pos x="56" y="2"/>
                </a:cxn>
                <a:cxn ang="0">
                  <a:pos x="36" y="4"/>
                </a:cxn>
                <a:cxn ang="0">
                  <a:pos x="22" y="8"/>
                </a:cxn>
                <a:cxn ang="0">
                  <a:pos x="8" y="14"/>
                </a:cxn>
                <a:cxn ang="0">
                  <a:pos x="8" y="14"/>
                </a:cxn>
              </a:cxnLst>
              <a:rect l="0" t="0" r="r" b="b"/>
              <a:pathLst>
                <a:path w="138" h="136">
                  <a:moveTo>
                    <a:pt x="8" y="14"/>
                  </a:moveTo>
                  <a:lnTo>
                    <a:pt x="8" y="14"/>
                  </a:lnTo>
                  <a:lnTo>
                    <a:pt x="24" y="16"/>
                  </a:lnTo>
                  <a:lnTo>
                    <a:pt x="36" y="22"/>
                  </a:lnTo>
                  <a:lnTo>
                    <a:pt x="48" y="26"/>
                  </a:lnTo>
                  <a:lnTo>
                    <a:pt x="56" y="34"/>
                  </a:lnTo>
                  <a:lnTo>
                    <a:pt x="68" y="44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62" y="42"/>
                  </a:lnTo>
                  <a:lnTo>
                    <a:pt x="50" y="36"/>
                  </a:lnTo>
                  <a:lnTo>
                    <a:pt x="28" y="30"/>
                  </a:lnTo>
                  <a:lnTo>
                    <a:pt x="8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30"/>
                  </a:lnTo>
                  <a:lnTo>
                    <a:pt x="14" y="36"/>
                  </a:lnTo>
                  <a:lnTo>
                    <a:pt x="20" y="44"/>
                  </a:lnTo>
                  <a:lnTo>
                    <a:pt x="24" y="54"/>
                  </a:lnTo>
                  <a:lnTo>
                    <a:pt x="32" y="76"/>
                  </a:lnTo>
                  <a:lnTo>
                    <a:pt x="40" y="96"/>
                  </a:lnTo>
                  <a:lnTo>
                    <a:pt x="48" y="116"/>
                  </a:lnTo>
                  <a:lnTo>
                    <a:pt x="54" y="124"/>
                  </a:lnTo>
                  <a:lnTo>
                    <a:pt x="60" y="130"/>
                  </a:lnTo>
                  <a:lnTo>
                    <a:pt x="66" y="134"/>
                  </a:lnTo>
                  <a:lnTo>
                    <a:pt x="74" y="136"/>
                  </a:lnTo>
                  <a:lnTo>
                    <a:pt x="84" y="134"/>
                  </a:lnTo>
                  <a:lnTo>
                    <a:pt x="96" y="130"/>
                  </a:lnTo>
                  <a:lnTo>
                    <a:pt x="96" y="130"/>
                  </a:lnTo>
                  <a:lnTo>
                    <a:pt x="104" y="124"/>
                  </a:lnTo>
                  <a:lnTo>
                    <a:pt x="110" y="116"/>
                  </a:lnTo>
                  <a:lnTo>
                    <a:pt x="112" y="106"/>
                  </a:lnTo>
                  <a:lnTo>
                    <a:pt x="110" y="98"/>
                  </a:lnTo>
                  <a:lnTo>
                    <a:pt x="106" y="82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10" y="78"/>
                  </a:lnTo>
                  <a:lnTo>
                    <a:pt x="116" y="76"/>
                  </a:lnTo>
                  <a:lnTo>
                    <a:pt x="124" y="72"/>
                  </a:lnTo>
                  <a:lnTo>
                    <a:pt x="130" y="64"/>
                  </a:lnTo>
                  <a:lnTo>
                    <a:pt x="136" y="56"/>
                  </a:lnTo>
                  <a:lnTo>
                    <a:pt x="138" y="46"/>
                  </a:lnTo>
                  <a:lnTo>
                    <a:pt x="136" y="34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22" y="16"/>
                  </a:lnTo>
                  <a:lnTo>
                    <a:pt x="114" y="10"/>
                  </a:lnTo>
                  <a:lnTo>
                    <a:pt x="106" y="4"/>
                  </a:lnTo>
                  <a:lnTo>
                    <a:pt x="96" y="2"/>
                  </a:lnTo>
                  <a:lnTo>
                    <a:pt x="76" y="0"/>
                  </a:lnTo>
                  <a:lnTo>
                    <a:pt x="56" y="2"/>
                  </a:lnTo>
                  <a:lnTo>
                    <a:pt x="36" y="4"/>
                  </a:lnTo>
                  <a:lnTo>
                    <a:pt x="22" y="8"/>
                  </a:lnTo>
                  <a:lnTo>
                    <a:pt x="8" y="14"/>
                  </a:lnTo>
                  <a:lnTo>
                    <a:pt x="8" y="1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1" name="Freeform 143"/>
            <p:cNvSpPr>
              <a:spLocks/>
            </p:cNvSpPr>
            <p:nvPr/>
          </p:nvSpPr>
          <p:spPr bwMode="auto">
            <a:xfrm>
              <a:off x="0" y="5554579"/>
              <a:ext cx="593558" cy="1090863"/>
            </a:xfrm>
            <a:custGeom>
              <a:avLst/>
              <a:gdLst/>
              <a:ahLst/>
              <a:cxnLst>
                <a:cxn ang="0">
                  <a:pos x="38" y="136"/>
                </a:cxn>
                <a:cxn ang="0">
                  <a:pos x="38" y="136"/>
                </a:cxn>
                <a:cxn ang="0">
                  <a:pos x="48" y="134"/>
                </a:cxn>
                <a:cxn ang="0">
                  <a:pos x="58" y="130"/>
                </a:cxn>
                <a:cxn ang="0">
                  <a:pos x="64" y="124"/>
                </a:cxn>
                <a:cxn ang="0">
                  <a:pos x="70" y="116"/>
                </a:cxn>
                <a:cxn ang="0">
                  <a:pos x="74" y="106"/>
                </a:cxn>
                <a:cxn ang="0">
                  <a:pos x="74" y="96"/>
                </a:cxn>
                <a:cxn ang="0">
                  <a:pos x="74" y="84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68" y="56"/>
                </a:cxn>
                <a:cxn ang="0">
                  <a:pos x="60" y="42"/>
                </a:cxn>
                <a:cxn ang="0">
                  <a:pos x="54" y="30"/>
                </a:cxn>
                <a:cxn ang="0">
                  <a:pos x="48" y="22"/>
                </a:cxn>
                <a:cxn ang="0">
                  <a:pos x="38" y="1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20"/>
                </a:cxn>
                <a:cxn ang="0">
                  <a:pos x="32" y="32"/>
                </a:cxn>
                <a:cxn ang="0">
                  <a:pos x="28" y="50"/>
                </a:cxn>
                <a:cxn ang="0">
                  <a:pos x="22" y="60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2"/>
                </a:cxn>
                <a:cxn ang="0">
                  <a:pos x="24" y="40"/>
                </a:cxn>
                <a:cxn ang="0">
                  <a:pos x="24" y="30"/>
                </a:cxn>
                <a:cxn ang="0">
                  <a:pos x="22" y="20"/>
                </a:cxn>
                <a:cxn ang="0">
                  <a:pos x="18" y="6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4" y="6"/>
                </a:cxn>
                <a:cxn ang="0">
                  <a:pos x="10" y="12"/>
                </a:cxn>
                <a:cxn ang="0">
                  <a:pos x="0" y="22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4" y="118"/>
                </a:cxn>
                <a:cxn ang="0">
                  <a:pos x="8" y="126"/>
                </a:cxn>
                <a:cxn ang="0">
                  <a:pos x="12" y="130"/>
                </a:cxn>
                <a:cxn ang="0">
                  <a:pos x="18" y="132"/>
                </a:cxn>
                <a:cxn ang="0">
                  <a:pos x="26" y="136"/>
                </a:cxn>
                <a:cxn ang="0">
                  <a:pos x="38" y="136"/>
                </a:cxn>
                <a:cxn ang="0">
                  <a:pos x="38" y="136"/>
                </a:cxn>
              </a:cxnLst>
              <a:rect l="0" t="0" r="r" b="b"/>
              <a:pathLst>
                <a:path w="74" h="136">
                  <a:moveTo>
                    <a:pt x="38" y="136"/>
                  </a:moveTo>
                  <a:lnTo>
                    <a:pt x="38" y="136"/>
                  </a:lnTo>
                  <a:lnTo>
                    <a:pt x="48" y="134"/>
                  </a:lnTo>
                  <a:lnTo>
                    <a:pt x="58" y="130"/>
                  </a:lnTo>
                  <a:lnTo>
                    <a:pt x="64" y="124"/>
                  </a:lnTo>
                  <a:lnTo>
                    <a:pt x="70" y="116"/>
                  </a:lnTo>
                  <a:lnTo>
                    <a:pt x="74" y="106"/>
                  </a:lnTo>
                  <a:lnTo>
                    <a:pt x="74" y="96"/>
                  </a:lnTo>
                  <a:lnTo>
                    <a:pt x="74" y="84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68" y="56"/>
                  </a:lnTo>
                  <a:lnTo>
                    <a:pt x="60" y="42"/>
                  </a:lnTo>
                  <a:lnTo>
                    <a:pt x="54" y="30"/>
                  </a:lnTo>
                  <a:lnTo>
                    <a:pt x="48" y="22"/>
                  </a:lnTo>
                  <a:lnTo>
                    <a:pt x="38" y="1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20"/>
                  </a:lnTo>
                  <a:lnTo>
                    <a:pt x="32" y="32"/>
                  </a:lnTo>
                  <a:lnTo>
                    <a:pt x="28" y="50"/>
                  </a:lnTo>
                  <a:lnTo>
                    <a:pt x="22" y="60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2"/>
                  </a:lnTo>
                  <a:lnTo>
                    <a:pt x="24" y="40"/>
                  </a:lnTo>
                  <a:lnTo>
                    <a:pt x="24" y="30"/>
                  </a:lnTo>
                  <a:lnTo>
                    <a:pt x="22" y="20"/>
                  </a:lnTo>
                  <a:lnTo>
                    <a:pt x="18" y="6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6"/>
                  </a:lnTo>
                  <a:lnTo>
                    <a:pt x="10" y="12"/>
                  </a:lnTo>
                  <a:lnTo>
                    <a:pt x="0" y="22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4" y="118"/>
                  </a:lnTo>
                  <a:lnTo>
                    <a:pt x="8" y="126"/>
                  </a:lnTo>
                  <a:lnTo>
                    <a:pt x="12" y="130"/>
                  </a:lnTo>
                  <a:lnTo>
                    <a:pt x="18" y="132"/>
                  </a:lnTo>
                  <a:lnTo>
                    <a:pt x="26" y="136"/>
                  </a:lnTo>
                  <a:lnTo>
                    <a:pt x="38" y="136"/>
                  </a:lnTo>
                  <a:lnTo>
                    <a:pt x="38" y="1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2" name="Freeform 144"/>
            <p:cNvSpPr>
              <a:spLocks/>
            </p:cNvSpPr>
            <p:nvPr/>
          </p:nvSpPr>
          <p:spPr bwMode="auto">
            <a:xfrm>
              <a:off x="0" y="3902242"/>
              <a:ext cx="336884" cy="1122947"/>
            </a:xfrm>
            <a:custGeom>
              <a:avLst/>
              <a:gdLst/>
              <a:ahLst/>
              <a:cxnLst>
                <a:cxn ang="0">
                  <a:pos x="30" y="140"/>
                </a:cxn>
                <a:cxn ang="0">
                  <a:pos x="30" y="140"/>
                </a:cxn>
                <a:cxn ang="0">
                  <a:pos x="30" y="108"/>
                </a:cxn>
                <a:cxn ang="0">
                  <a:pos x="32" y="78"/>
                </a:cxn>
                <a:cxn ang="0">
                  <a:pos x="36" y="62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42" y="38"/>
                </a:cxn>
                <a:cxn ang="0">
                  <a:pos x="40" y="28"/>
                </a:cxn>
                <a:cxn ang="0">
                  <a:pos x="38" y="22"/>
                </a:cxn>
                <a:cxn ang="0">
                  <a:pos x="34" y="14"/>
                </a:cxn>
                <a:cxn ang="0">
                  <a:pos x="28" y="8"/>
                </a:cxn>
                <a:cxn ang="0">
                  <a:pos x="20" y="4"/>
                </a:cxn>
                <a:cxn ang="0">
                  <a:pos x="12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14" y="126"/>
                </a:cxn>
                <a:cxn ang="0">
                  <a:pos x="22" y="134"/>
                </a:cxn>
                <a:cxn ang="0">
                  <a:pos x="30" y="140"/>
                </a:cxn>
                <a:cxn ang="0">
                  <a:pos x="30" y="140"/>
                </a:cxn>
              </a:cxnLst>
              <a:rect l="0" t="0" r="r" b="b"/>
              <a:pathLst>
                <a:path w="42" h="140">
                  <a:moveTo>
                    <a:pt x="30" y="140"/>
                  </a:moveTo>
                  <a:lnTo>
                    <a:pt x="30" y="140"/>
                  </a:lnTo>
                  <a:lnTo>
                    <a:pt x="30" y="108"/>
                  </a:lnTo>
                  <a:lnTo>
                    <a:pt x="32" y="78"/>
                  </a:lnTo>
                  <a:lnTo>
                    <a:pt x="36" y="6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2" y="38"/>
                  </a:lnTo>
                  <a:lnTo>
                    <a:pt x="40" y="28"/>
                  </a:lnTo>
                  <a:lnTo>
                    <a:pt x="38" y="22"/>
                  </a:lnTo>
                  <a:lnTo>
                    <a:pt x="34" y="14"/>
                  </a:lnTo>
                  <a:lnTo>
                    <a:pt x="28" y="8"/>
                  </a:lnTo>
                  <a:lnTo>
                    <a:pt x="20" y="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14" y="126"/>
                  </a:lnTo>
                  <a:lnTo>
                    <a:pt x="22" y="134"/>
                  </a:lnTo>
                  <a:lnTo>
                    <a:pt x="30" y="140"/>
                  </a:lnTo>
                  <a:lnTo>
                    <a:pt x="30" y="1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3" name="Freeform 145"/>
            <p:cNvSpPr>
              <a:spLocks/>
            </p:cNvSpPr>
            <p:nvPr/>
          </p:nvSpPr>
          <p:spPr bwMode="auto">
            <a:xfrm>
              <a:off x="0" y="4977063"/>
              <a:ext cx="48126" cy="481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4" name="Freeform 146"/>
            <p:cNvSpPr>
              <a:spLocks/>
            </p:cNvSpPr>
            <p:nvPr/>
          </p:nvSpPr>
          <p:spPr bwMode="auto">
            <a:xfrm>
              <a:off x="32084" y="5185611"/>
              <a:ext cx="256674" cy="272716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0" y="24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0" y="24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5" name="Freeform 147"/>
            <p:cNvSpPr>
              <a:spLocks/>
            </p:cNvSpPr>
            <p:nvPr/>
          </p:nvSpPr>
          <p:spPr bwMode="auto">
            <a:xfrm>
              <a:off x="946484" y="5811253"/>
              <a:ext cx="978568" cy="89835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10" y="0"/>
                </a:cxn>
                <a:cxn ang="0">
                  <a:pos x="18" y="0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46" y="8"/>
                </a:cxn>
                <a:cxn ang="0">
                  <a:pos x="58" y="16"/>
                </a:cxn>
                <a:cxn ang="0">
                  <a:pos x="70" y="24"/>
                </a:cxn>
                <a:cxn ang="0">
                  <a:pos x="80" y="34"/>
                </a:cxn>
                <a:cxn ang="0">
                  <a:pos x="80" y="34"/>
                </a:cxn>
                <a:cxn ang="0">
                  <a:pos x="98" y="56"/>
                </a:cxn>
                <a:cxn ang="0">
                  <a:pos x="112" y="78"/>
                </a:cxn>
                <a:cxn ang="0">
                  <a:pos x="112" y="78"/>
                </a:cxn>
                <a:cxn ang="0">
                  <a:pos x="118" y="96"/>
                </a:cxn>
                <a:cxn ang="0">
                  <a:pos x="122" y="110"/>
                </a:cxn>
                <a:cxn ang="0">
                  <a:pos x="122" y="110"/>
                </a:cxn>
                <a:cxn ang="0">
                  <a:pos x="122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18" y="110"/>
                </a:cxn>
                <a:cxn ang="0">
                  <a:pos x="118" y="110"/>
                </a:cxn>
                <a:cxn ang="0">
                  <a:pos x="114" y="96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00" y="66"/>
                </a:cxn>
                <a:cxn ang="0">
                  <a:pos x="88" y="52"/>
                </a:cxn>
                <a:cxn ang="0">
                  <a:pos x="76" y="38"/>
                </a:cxn>
                <a:cxn ang="0">
                  <a:pos x="64" y="24"/>
                </a:cxn>
                <a:cxn ang="0">
                  <a:pos x="64" y="24"/>
                </a:cxn>
                <a:cxn ang="0">
                  <a:pos x="48" y="1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8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22" h="11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8" y="0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70" y="24"/>
                  </a:lnTo>
                  <a:lnTo>
                    <a:pt x="80" y="34"/>
                  </a:lnTo>
                  <a:lnTo>
                    <a:pt x="80" y="34"/>
                  </a:lnTo>
                  <a:lnTo>
                    <a:pt x="98" y="56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118" y="96"/>
                  </a:lnTo>
                  <a:lnTo>
                    <a:pt x="122" y="110"/>
                  </a:lnTo>
                  <a:lnTo>
                    <a:pt x="122" y="110"/>
                  </a:lnTo>
                  <a:lnTo>
                    <a:pt x="122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18" y="110"/>
                  </a:lnTo>
                  <a:lnTo>
                    <a:pt x="118" y="110"/>
                  </a:lnTo>
                  <a:lnTo>
                    <a:pt x="114" y="96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0" y="66"/>
                  </a:lnTo>
                  <a:lnTo>
                    <a:pt x="88" y="52"/>
                  </a:lnTo>
                  <a:lnTo>
                    <a:pt x="76" y="38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48" y="1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6" name="Freeform 148"/>
            <p:cNvSpPr>
              <a:spLocks/>
            </p:cNvSpPr>
            <p:nvPr/>
          </p:nvSpPr>
          <p:spPr bwMode="auto">
            <a:xfrm>
              <a:off x="368968" y="5089358"/>
              <a:ext cx="529389" cy="529389"/>
            </a:xfrm>
            <a:custGeom>
              <a:avLst/>
              <a:gdLst/>
              <a:ahLst/>
              <a:cxnLst>
                <a:cxn ang="0">
                  <a:pos x="28" y="66"/>
                </a:cxn>
                <a:cxn ang="0">
                  <a:pos x="28" y="66"/>
                </a:cxn>
                <a:cxn ang="0">
                  <a:pos x="22" y="52"/>
                </a:cxn>
                <a:cxn ang="0">
                  <a:pos x="14" y="42"/>
                </a:cxn>
                <a:cxn ang="0">
                  <a:pos x="4" y="30"/>
                </a:cxn>
                <a:cxn ang="0">
                  <a:pos x="4" y="30"/>
                </a:cxn>
                <a:cxn ang="0">
                  <a:pos x="0" y="22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8"/>
                </a:cxn>
                <a:cxn ang="0">
                  <a:pos x="30" y="8"/>
                </a:cxn>
                <a:cxn ang="0">
                  <a:pos x="34" y="6"/>
                </a:cxn>
                <a:cxn ang="0">
                  <a:pos x="42" y="4"/>
                </a:cxn>
                <a:cxn ang="0">
                  <a:pos x="50" y="2"/>
                </a:cxn>
                <a:cxn ang="0">
                  <a:pos x="54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8"/>
                </a:cxn>
                <a:cxn ang="0">
                  <a:pos x="66" y="24"/>
                </a:cxn>
                <a:cxn ang="0">
                  <a:pos x="66" y="30"/>
                </a:cxn>
                <a:cxn ang="0">
                  <a:pos x="62" y="38"/>
                </a:cxn>
                <a:cxn ang="0">
                  <a:pos x="58" y="46"/>
                </a:cxn>
                <a:cxn ang="0">
                  <a:pos x="50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0" y="56"/>
                </a:cxn>
                <a:cxn ang="0">
                  <a:pos x="40" y="46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36" y="48"/>
                </a:cxn>
                <a:cxn ang="0">
                  <a:pos x="34" y="56"/>
                </a:cxn>
                <a:cxn ang="0">
                  <a:pos x="28" y="66"/>
                </a:cxn>
                <a:cxn ang="0">
                  <a:pos x="28" y="66"/>
                </a:cxn>
              </a:cxnLst>
              <a:rect l="0" t="0" r="r" b="b"/>
              <a:pathLst>
                <a:path w="66" h="66">
                  <a:moveTo>
                    <a:pt x="28" y="66"/>
                  </a:moveTo>
                  <a:lnTo>
                    <a:pt x="28" y="66"/>
                  </a:lnTo>
                  <a:lnTo>
                    <a:pt x="22" y="52"/>
                  </a:lnTo>
                  <a:lnTo>
                    <a:pt x="14" y="42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2" y="8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4" y="6"/>
                  </a:lnTo>
                  <a:lnTo>
                    <a:pt x="42" y="4"/>
                  </a:lnTo>
                  <a:lnTo>
                    <a:pt x="50" y="2"/>
                  </a:lnTo>
                  <a:lnTo>
                    <a:pt x="54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8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62" y="38"/>
                  </a:lnTo>
                  <a:lnTo>
                    <a:pt x="58" y="46"/>
                  </a:lnTo>
                  <a:lnTo>
                    <a:pt x="50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0" y="56"/>
                  </a:lnTo>
                  <a:lnTo>
                    <a:pt x="40" y="4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48"/>
                  </a:lnTo>
                  <a:lnTo>
                    <a:pt x="34" y="56"/>
                  </a:lnTo>
                  <a:lnTo>
                    <a:pt x="28" y="66"/>
                  </a:lnTo>
                  <a:lnTo>
                    <a:pt x="2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7" name="Freeform 149"/>
            <p:cNvSpPr>
              <a:spLocks/>
            </p:cNvSpPr>
            <p:nvPr/>
          </p:nvSpPr>
          <p:spPr bwMode="auto">
            <a:xfrm>
              <a:off x="705853" y="5442284"/>
              <a:ext cx="513347" cy="561474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0" y="30"/>
                </a:cxn>
                <a:cxn ang="0">
                  <a:pos x="12" y="22"/>
                </a:cxn>
                <a:cxn ang="0">
                  <a:pos x="24" y="1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6" y="2"/>
                </a:cxn>
                <a:cxn ang="0">
                  <a:pos x="40" y="0"/>
                </a:cxn>
                <a:cxn ang="0">
                  <a:pos x="46" y="2"/>
                </a:cxn>
                <a:cxn ang="0">
                  <a:pos x="54" y="6"/>
                </a:cxn>
                <a:cxn ang="0">
                  <a:pos x="60" y="14"/>
                </a:cxn>
                <a:cxn ang="0">
                  <a:pos x="60" y="14"/>
                </a:cxn>
                <a:cxn ang="0">
                  <a:pos x="62" y="22"/>
                </a:cxn>
                <a:cxn ang="0">
                  <a:pos x="62" y="2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62" y="46"/>
                </a:cxn>
                <a:cxn ang="0">
                  <a:pos x="64" y="56"/>
                </a:cxn>
                <a:cxn ang="0">
                  <a:pos x="64" y="60"/>
                </a:cxn>
                <a:cxn ang="0">
                  <a:pos x="62" y="64"/>
                </a:cxn>
                <a:cxn ang="0">
                  <a:pos x="62" y="64"/>
                </a:cxn>
                <a:cxn ang="0">
                  <a:pos x="58" y="68"/>
                </a:cxn>
                <a:cxn ang="0">
                  <a:pos x="52" y="70"/>
                </a:cxn>
                <a:cxn ang="0">
                  <a:pos x="46" y="70"/>
                </a:cxn>
                <a:cxn ang="0">
                  <a:pos x="40" y="70"/>
                </a:cxn>
                <a:cxn ang="0">
                  <a:pos x="34" y="66"/>
                </a:cxn>
                <a:cxn ang="0">
                  <a:pos x="26" y="60"/>
                </a:cxn>
                <a:cxn ang="0">
                  <a:pos x="16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4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38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64" h="70">
                  <a:moveTo>
                    <a:pt x="0" y="30"/>
                  </a:moveTo>
                  <a:lnTo>
                    <a:pt x="0" y="30"/>
                  </a:lnTo>
                  <a:lnTo>
                    <a:pt x="12" y="22"/>
                  </a:lnTo>
                  <a:lnTo>
                    <a:pt x="24" y="1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6" y="2"/>
                  </a:lnTo>
                  <a:lnTo>
                    <a:pt x="40" y="0"/>
                  </a:lnTo>
                  <a:lnTo>
                    <a:pt x="46" y="2"/>
                  </a:lnTo>
                  <a:lnTo>
                    <a:pt x="54" y="6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2" y="22"/>
                  </a:lnTo>
                  <a:lnTo>
                    <a:pt x="62" y="2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62" y="4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58" y="68"/>
                  </a:lnTo>
                  <a:lnTo>
                    <a:pt x="52" y="70"/>
                  </a:lnTo>
                  <a:lnTo>
                    <a:pt x="46" y="70"/>
                  </a:lnTo>
                  <a:lnTo>
                    <a:pt x="40" y="70"/>
                  </a:lnTo>
                  <a:lnTo>
                    <a:pt x="34" y="66"/>
                  </a:lnTo>
                  <a:lnTo>
                    <a:pt x="26" y="60"/>
                  </a:lnTo>
                  <a:lnTo>
                    <a:pt x="16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4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38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8" name="Freeform 150"/>
            <p:cNvSpPr>
              <a:spLocks/>
            </p:cNvSpPr>
            <p:nvPr/>
          </p:nvSpPr>
          <p:spPr bwMode="auto">
            <a:xfrm>
              <a:off x="385011" y="5763126"/>
              <a:ext cx="545432" cy="529389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42" y="12"/>
                </a:cxn>
                <a:cxn ang="0">
                  <a:pos x="52" y="24"/>
                </a:cxn>
                <a:cxn ang="0">
                  <a:pos x="62" y="34"/>
                </a:cxn>
                <a:cxn ang="0">
                  <a:pos x="62" y="34"/>
                </a:cxn>
                <a:cxn ang="0">
                  <a:pos x="66" y="42"/>
                </a:cxn>
                <a:cxn ang="0">
                  <a:pos x="68" y="50"/>
                </a:cxn>
                <a:cxn ang="0">
                  <a:pos x="64" y="58"/>
                </a:cxn>
                <a:cxn ang="0">
                  <a:pos x="58" y="64"/>
                </a:cxn>
                <a:cxn ang="0">
                  <a:pos x="58" y="64"/>
                </a:cxn>
                <a:cxn ang="0">
                  <a:pos x="54" y="66"/>
                </a:cxn>
                <a:cxn ang="0">
                  <a:pos x="50" y="66"/>
                </a:cxn>
                <a:cxn ang="0">
                  <a:pos x="44" y="64"/>
                </a:cxn>
                <a:cxn ang="0">
                  <a:pos x="36" y="60"/>
                </a:cxn>
                <a:cxn ang="0">
                  <a:pos x="36" y="60"/>
                </a:cxn>
                <a:cxn ang="0">
                  <a:pos x="34" y="62"/>
                </a:cxn>
                <a:cxn ang="0">
                  <a:pos x="26" y="64"/>
                </a:cxn>
                <a:cxn ang="0">
                  <a:pos x="18" y="66"/>
                </a:cxn>
                <a:cxn ang="0">
                  <a:pos x="14" y="6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2" y="52"/>
                </a:cxn>
                <a:cxn ang="0">
                  <a:pos x="2" y="46"/>
                </a:cxn>
                <a:cxn ang="0">
                  <a:pos x="0" y="40"/>
                </a:cxn>
                <a:cxn ang="0">
                  <a:pos x="2" y="32"/>
                </a:cxn>
                <a:cxn ang="0">
                  <a:pos x="8" y="24"/>
                </a:cxn>
                <a:cxn ang="0">
                  <a:pos x="14" y="14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4" y="12"/>
                </a:cxn>
                <a:cxn ang="0">
                  <a:pos x="24" y="20"/>
                </a:cxn>
                <a:cxn ang="0">
                  <a:pos x="28" y="30"/>
                </a:cxn>
                <a:cxn ang="0">
                  <a:pos x="28" y="30"/>
                </a:cxn>
                <a:cxn ang="0">
                  <a:pos x="30" y="20"/>
                </a:cxn>
                <a:cxn ang="0">
                  <a:pos x="32" y="10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68" h="66">
                  <a:moveTo>
                    <a:pt x="34" y="0"/>
                  </a:moveTo>
                  <a:lnTo>
                    <a:pt x="34" y="0"/>
                  </a:lnTo>
                  <a:lnTo>
                    <a:pt x="42" y="12"/>
                  </a:lnTo>
                  <a:lnTo>
                    <a:pt x="52" y="2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6" y="42"/>
                  </a:lnTo>
                  <a:lnTo>
                    <a:pt x="68" y="50"/>
                  </a:lnTo>
                  <a:lnTo>
                    <a:pt x="64" y="58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4" y="66"/>
                  </a:lnTo>
                  <a:lnTo>
                    <a:pt x="50" y="66"/>
                  </a:lnTo>
                  <a:lnTo>
                    <a:pt x="44" y="64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4" y="62"/>
                  </a:lnTo>
                  <a:lnTo>
                    <a:pt x="26" y="64"/>
                  </a:lnTo>
                  <a:lnTo>
                    <a:pt x="18" y="66"/>
                  </a:lnTo>
                  <a:lnTo>
                    <a:pt x="14" y="6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2" y="52"/>
                  </a:lnTo>
                  <a:lnTo>
                    <a:pt x="2" y="46"/>
                  </a:lnTo>
                  <a:lnTo>
                    <a:pt x="0" y="40"/>
                  </a:lnTo>
                  <a:lnTo>
                    <a:pt x="2" y="32"/>
                  </a:lnTo>
                  <a:lnTo>
                    <a:pt x="8" y="24"/>
                  </a:lnTo>
                  <a:lnTo>
                    <a:pt x="14" y="1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4" y="12"/>
                  </a:lnTo>
                  <a:lnTo>
                    <a:pt x="24" y="2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30" y="20"/>
                  </a:lnTo>
                  <a:lnTo>
                    <a:pt x="32" y="1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9" name="Freeform 151"/>
            <p:cNvSpPr>
              <a:spLocks/>
            </p:cNvSpPr>
            <p:nvPr/>
          </p:nvSpPr>
          <p:spPr bwMode="auto">
            <a:xfrm>
              <a:off x="32084" y="5426242"/>
              <a:ext cx="513347" cy="577516"/>
            </a:xfrm>
            <a:custGeom>
              <a:avLst/>
              <a:gdLst/>
              <a:ahLst/>
              <a:cxnLst>
                <a:cxn ang="0">
                  <a:pos x="64" y="36"/>
                </a:cxn>
                <a:cxn ang="0">
                  <a:pos x="64" y="36"/>
                </a:cxn>
                <a:cxn ang="0">
                  <a:pos x="56" y="44"/>
                </a:cxn>
                <a:cxn ang="0">
                  <a:pos x="46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36" y="68"/>
                </a:cxn>
                <a:cxn ang="0">
                  <a:pos x="34" y="70"/>
                </a:cxn>
                <a:cxn ang="0">
                  <a:pos x="26" y="72"/>
                </a:cxn>
                <a:cxn ang="0">
                  <a:pos x="18" y="68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8" y="54"/>
                </a:cxn>
                <a:cxn ang="0">
                  <a:pos x="8" y="46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28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22" y="0"/>
                </a:cxn>
                <a:cxn ang="0">
                  <a:pos x="28" y="2"/>
                </a:cxn>
                <a:cxn ang="0">
                  <a:pos x="38" y="6"/>
                </a:cxn>
                <a:cxn ang="0">
                  <a:pos x="48" y="14"/>
                </a:cxn>
                <a:cxn ang="0">
                  <a:pos x="60" y="24"/>
                </a:cxn>
                <a:cxn ang="0">
                  <a:pos x="60" y="24"/>
                </a:cxn>
                <a:cxn ang="0">
                  <a:pos x="52" y="24"/>
                </a:cxn>
                <a:cxn ang="0">
                  <a:pos x="44" y="24"/>
                </a:cxn>
                <a:cxn ang="0">
                  <a:pos x="36" y="30"/>
                </a:cxn>
                <a:cxn ang="0">
                  <a:pos x="36" y="30"/>
                </a:cxn>
                <a:cxn ang="0">
                  <a:pos x="46" y="30"/>
                </a:cxn>
                <a:cxn ang="0">
                  <a:pos x="56" y="32"/>
                </a:cxn>
                <a:cxn ang="0">
                  <a:pos x="64" y="36"/>
                </a:cxn>
                <a:cxn ang="0">
                  <a:pos x="64" y="36"/>
                </a:cxn>
              </a:cxnLst>
              <a:rect l="0" t="0" r="r" b="b"/>
              <a:pathLst>
                <a:path w="64" h="72">
                  <a:moveTo>
                    <a:pt x="64" y="36"/>
                  </a:moveTo>
                  <a:lnTo>
                    <a:pt x="64" y="36"/>
                  </a:lnTo>
                  <a:lnTo>
                    <a:pt x="56" y="44"/>
                  </a:lnTo>
                  <a:lnTo>
                    <a:pt x="46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6" y="68"/>
                  </a:lnTo>
                  <a:lnTo>
                    <a:pt x="34" y="70"/>
                  </a:lnTo>
                  <a:lnTo>
                    <a:pt x="26" y="72"/>
                  </a:lnTo>
                  <a:lnTo>
                    <a:pt x="18" y="68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8" y="54"/>
                  </a:lnTo>
                  <a:lnTo>
                    <a:pt x="8" y="46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28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52" y="24"/>
                  </a:lnTo>
                  <a:lnTo>
                    <a:pt x="44" y="24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46" y="30"/>
                  </a:lnTo>
                  <a:lnTo>
                    <a:pt x="56" y="32"/>
                  </a:lnTo>
                  <a:lnTo>
                    <a:pt x="64" y="36"/>
                  </a:lnTo>
                  <a:lnTo>
                    <a:pt x="64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0" name="Freeform 152"/>
            <p:cNvSpPr>
              <a:spLocks/>
            </p:cNvSpPr>
            <p:nvPr/>
          </p:nvSpPr>
          <p:spPr bwMode="auto">
            <a:xfrm>
              <a:off x="561474" y="5618747"/>
              <a:ext cx="128337" cy="144379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2" y="12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r" b="b"/>
              <a:pathLst>
                <a:path w="16" h="18">
                  <a:moveTo>
                    <a:pt x="2" y="12"/>
                  </a:moveTo>
                  <a:lnTo>
                    <a:pt x="2" y="12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1" name="Freeform 153"/>
            <p:cNvSpPr>
              <a:spLocks/>
            </p:cNvSpPr>
            <p:nvPr/>
          </p:nvSpPr>
          <p:spPr bwMode="auto">
            <a:xfrm>
              <a:off x="6561221" y="-1295400"/>
              <a:ext cx="1925053" cy="2326105"/>
            </a:xfrm>
            <a:custGeom>
              <a:avLst/>
              <a:gdLst/>
              <a:ahLst/>
              <a:cxnLst>
                <a:cxn ang="0">
                  <a:pos x="58" y="120"/>
                </a:cxn>
                <a:cxn ang="0">
                  <a:pos x="82" y="128"/>
                </a:cxn>
                <a:cxn ang="0">
                  <a:pos x="142" y="132"/>
                </a:cxn>
                <a:cxn ang="0">
                  <a:pos x="170" y="138"/>
                </a:cxn>
                <a:cxn ang="0">
                  <a:pos x="184" y="146"/>
                </a:cxn>
                <a:cxn ang="0">
                  <a:pos x="210" y="166"/>
                </a:cxn>
                <a:cxn ang="0">
                  <a:pos x="226" y="194"/>
                </a:cxn>
                <a:cxn ang="0">
                  <a:pos x="234" y="224"/>
                </a:cxn>
                <a:cxn ang="0">
                  <a:pos x="234" y="238"/>
                </a:cxn>
                <a:cxn ang="0">
                  <a:pos x="222" y="264"/>
                </a:cxn>
                <a:cxn ang="0">
                  <a:pos x="200" y="278"/>
                </a:cxn>
                <a:cxn ang="0">
                  <a:pos x="172" y="284"/>
                </a:cxn>
                <a:cxn ang="0">
                  <a:pos x="140" y="278"/>
                </a:cxn>
                <a:cxn ang="0">
                  <a:pos x="126" y="272"/>
                </a:cxn>
                <a:cxn ang="0">
                  <a:pos x="108" y="252"/>
                </a:cxn>
                <a:cxn ang="0">
                  <a:pos x="104" y="242"/>
                </a:cxn>
                <a:cxn ang="0">
                  <a:pos x="108" y="222"/>
                </a:cxn>
                <a:cxn ang="0">
                  <a:pos x="126" y="210"/>
                </a:cxn>
                <a:cxn ang="0">
                  <a:pos x="132" y="210"/>
                </a:cxn>
                <a:cxn ang="0">
                  <a:pos x="142" y="212"/>
                </a:cxn>
                <a:cxn ang="0">
                  <a:pos x="148" y="216"/>
                </a:cxn>
                <a:cxn ang="0">
                  <a:pos x="152" y="226"/>
                </a:cxn>
                <a:cxn ang="0">
                  <a:pos x="152" y="246"/>
                </a:cxn>
                <a:cxn ang="0">
                  <a:pos x="150" y="250"/>
                </a:cxn>
                <a:cxn ang="0">
                  <a:pos x="158" y="230"/>
                </a:cxn>
                <a:cxn ang="0">
                  <a:pos x="156" y="218"/>
                </a:cxn>
                <a:cxn ang="0">
                  <a:pos x="144" y="208"/>
                </a:cxn>
                <a:cxn ang="0">
                  <a:pos x="136" y="204"/>
                </a:cxn>
                <a:cxn ang="0">
                  <a:pos x="120" y="204"/>
                </a:cxn>
                <a:cxn ang="0">
                  <a:pos x="110" y="214"/>
                </a:cxn>
                <a:cxn ang="0">
                  <a:pos x="102" y="226"/>
                </a:cxn>
                <a:cxn ang="0">
                  <a:pos x="100" y="240"/>
                </a:cxn>
                <a:cxn ang="0">
                  <a:pos x="102" y="248"/>
                </a:cxn>
                <a:cxn ang="0">
                  <a:pos x="110" y="266"/>
                </a:cxn>
                <a:cxn ang="0">
                  <a:pos x="134" y="282"/>
                </a:cxn>
                <a:cxn ang="0">
                  <a:pos x="164" y="288"/>
                </a:cxn>
                <a:cxn ang="0">
                  <a:pos x="192" y="288"/>
                </a:cxn>
                <a:cxn ang="0">
                  <a:pos x="200" y="286"/>
                </a:cxn>
                <a:cxn ang="0">
                  <a:pos x="216" y="280"/>
                </a:cxn>
                <a:cxn ang="0">
                  <a:pos x="232" y="262"/>
                </a:cxn>
                <a:cxn ang="0">
                  <a:pos x="240" y="232"/>
                </a:cxn>
                <a:cxn ang="0">
                  <a:pos x="236" y="200"/>
                </a:cxn>
                <a:cxn ang="0">
                  <a:pos x="230" y="184"/>
                </a:cxn>
                <a:cxn ang="0">
                  <a:pos x="214" y="160"/>
                </a:cxn>
                <a:cxn ang="0">
                  <a:pos x="192" y="140"/>
                </a:cxn>
                <a:cxn ang="0">
                  <a:pos x="164" y="128"/>
                </a:cxn>
                <a:cxn ang="0">
                  <a:pos x="134" y="122"/>
                </a:cxn>
                <a:cxn ang="0">
                  <a:pos x="102" y="120"/>
                </a:cxn>
                <a:cxn ang="0">
                  <a:pos x="68" y="114"/>
                </a:cxn>
                <a:cxn ang="0">
                  <a:pos x="56" y="110"/>
                </a:cxn>
                <a:cxn ang="0">
                  <a:pos x="38" y="96"/>
                </a:cxn>
                <a:cxn ang="0">
                  <a:pos x="24" y="82"/>
                </a:cxn>
                <a:cxn ang="0">
                  <a:pos x="14" y="58"/>
                </a:cxn>
                <a:cxn ang="0">
                  <a:pos x="12" y="26"/>
                </a:cxn>
                <a:cxn ang="0">
                  <a:pos x="18" y="0"/>
                </a:cxn>
                <a:cxn ang="0">
                  <a:pos x="6" y="0"/>
                </a:cxn>
                <a:cxn ang="0">
                  <a:pos x="0" y="26"/>
                </a:cxn>
                <a:cxn ang="0">
                  <a:pos x="2" y="58"/>
                </a:cxn>
                <a:cxn ang="0">
                  <a:pos x="18" y="90"/>
                </a:cxn>
                <a:cxn ang="0">
                  <a:pos x="58" y="120"/>
                </a:cxn>
              </a:cxnLst>
              <a:rect l="0" t="0" r="r" b="b"/>
              <a:pathLst>
                <a:path w="240" h="290">
                  <a:moveTo>
                    <a:pt x="58" y="120"/>
                  </a:moveTo>
                  <a:lnTo>
                    <a:pt x="58" y="120"/>
                  </a:lnTo>
                  <a:lnTo>
                    <a:pt x="68" y="126"/>
                  </a:lnTo>
                  <a:lnTo>
                    <a:pt x="82" y="128"/>
                  </a:lnTo>
                  <a:lnTo>
                    <a:pt x="110" y="130"/>
                  </a:lnTo>
                  <a:lnTo>
                    <a:pt x="142" y="132"/>
                  </a:lnTo>
                  <a:lnTo>
                    <a:pt x="156" y="134"/>
                  </a:lnTo>
                  <a:lnTo>
                    <a:pt x="170" y="138"/>
                  </a:lnTo>
                  <a:lnTo>
                    <a:pt x="170" y="138"/>
                  </a:lnTo>
                  <a:lnTo>
                    <a:pt x="184" y="146"/>
                  </a:lnTo>
                  <a:lnTo>
                    <a:pt x="198" y="154"/>
                  </a:lnTo>
                  <a:lnTo>
                    <a:pt x="210" y="166"/>
                  </a:lnTo>
                  <a:lnTo>
                    <a:pt x="218" y="180"/>
                  </a:lnTo>
                  <a:lnTo>
                    <a:pt x="226" y="194"/>
                  </a:lnTo>
                  <a:lnTo>
                    <a:pt x="232" y="210"/>
                  </a:lnTo>
                  <a:lnTo>
                    <a:pt x="234" y="224"/>
                  </a:lnTo>
                  <a:lnTo>
                    <a:pt x="234" y="238"/>
                  </a:lnTo>
                  <a:lnTo>
                    <a:pt x="234" y="238"/>
                  </a:lnTo>
                  <a:lnTo>
                    <a:pt x="230" y="252"/>
                  </a:lnTo>
                  <a:lnTo>
                    <a:pt x="222" y="264"/>
                  </a:lnTo>
                  <a:lnTo>
                    <a:pt x="212" y="274"/>
                  </a:lnTo>
                  <a:lnTo>
                    <a:pt x="200" y="278"/>
                  </a:lnTo>
                  <a:lnTo>
                    <a:pt x="186" y="282"/>
                  </a:lnTo>
                  <a:lnTo>
                    <a:pt x="172" y="284"/>
                  </a:lnTo>
                  <a:lnTo>
                    <a:pt x="156" y="282"/>
                  </a:lnTo>
                  <a:lnTo>
                    <a:pt x="140" y="278"/>
                  </a:lnTo>
                  <a:lnTo>
                    <a:pt x="140" y="278"/>
                  </a:lnTo>
                  <a:lnTo>
                    <a:pt x="126" y="272"/>
                  </a:lnTo>
                  <a:lnTo>
                    <a:pt x="116" y="262"/>
                  </a:lnTo>
                  <a:lnTo>
                    <a:pt x="108" y="252"/>
                  </a:lnTo>
                  <a:lnTo>
                    <a:pt x="104" y="242"/>
                  </a:lnTo>
                  <a:lnTo>
                    <a:pt x="104" y="242"/>
                  </a:lnTo>
                  <a:lnTo>
                    <a:pt x="104" y="232"/>
                  </a:lnTo>
                  <a:lnTo>
                    <a:pt x="108" y="222"/>
                  </a:lnTo>
                  <a:lnTo>
                    <a:pt x="116" y="214"/>
                  </a:lnTo>
                  <a:lnTo>
                    <a:pt x="126" y="210"/>
                  </a:lnTo>
                  <a:lnTo>
                    <a:pt x="126" y="210"/>
                  </a:lnTo>
                  <a:lnTo>
                    <a:pt x="132" y="210"/>
                  </a:lnTo>
                  <a:lnTo>
                    <a:pt x="136" y="210"/>
                  </a:lnTo>
                  <a:lnTo>
                    <a:pt x="142" y="212"/>
                  </a:lnTo>
                  <a:lnTo>
                    <a:pt x="148" y="216"/>
                  </a:lnTo>
                  <a:lnTo>
                    <a:pt x="148" y="216"/>
                  </a:lnTo>
                  <a:lnTo>
                    <a:pt x="152" y="220"/>
                  </a:lnTo>
                  <a:lnTo>
                    <a:pt x="152" y="226"/>
                  </a:lnTo>
                  <a:lnTo>
                    <a:pt x="154" y="236"/>
                  </a:lnTo>
                  <a:lnTo>
                    <a:pt x="152" y="246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56" y="238"/>
                  </a:lnTo>
                  <a:lnTo>
                    <a:pt x="158" y="230"/>
                  </a:lnTo>
                  <a:lnTo>
                    <a:pt x="158" y="224"/>
                  </a:lnTo>
                  <a:lnTo>
                    <a:pt x="156" y="218"/>
                  </a:lnTo>
                  <a:lnTo>
                    <a:pt x="152" y="212"/>
                  </a:lnTo>
                  <a:lnTo>
                    <a:pt x="144" y="208"/>
                  </a:lnTo>
                  <a:lnTo>
                    <a:pt x="136" y="204"/>
                  </a:lnTo>
                  <a:lnTo>
                    <a:pt x="136" y="204"/>
                  </a:lnTo>
                  <a:lnTo>
                    <a:pt x="128" y="204"/>
                  </a:lnTo>
                  <a:lnTo>
                    <a:pt x="120" y="204"/>
                  </a:lnTo>
                  <a:lnTo>
                    <a:pt x="114" y="208"/>
                  </a:lnTo>
                  <a:lnTo>
                    <a:pt x="110" y="214"/>
                  </a:lnTo>
                  <a:lnTo>
                    <a:pt x="106" y="220"/>
                  </a:lnTo>
                  <a:lnTo>
                    <a:pt x="102" y="226"/>
                  </a:lnTo>
                  <a:lnTo>
                    <a:pt x="102" y="234"/>
                  </a:lnTo>
                  <a:lnTo>
                    <a:pt x="100" y="240"/>
                  </a:lnTo>
                  <a:lnTo>
                    <a:pt x="100" y="240"/>
                  </a:lnTo>
                  <a:lnTo>
                    <a:pt x="102" y="248"/>
                  </a:lnTo>
                  <a:lnTo>
                    <a:pt x="104" y="254"/>
                  </a:lnTo>
                  <a:lnTo>
                    <a:pt x="110" y="266"/>
                  </a:lnTo>
                  <a:lnTo>
                    <a:pt x="122" y="274"/>
                  </a:lnTo>
                  <a:lnTo>
                    <a:pt x="134" y="282"/>
                  </a:lnTo>
                  <a:lnTo>
                    <a:pt x="148" y="286"/>
                  </a:lnTo>
                  <a:lnTo>
                    <a:pt x="164" y="288"/>
                  </a:lnTo>
                  <a:lnTo>
                    <a:pt x="178" y="290"/>
                  </a:lnTo>
                  <a:lnTo>
                    <a:pt x="192" y="288"/>
                  </a:lnTo>
                  <a:lnTo>
                    <a:pt x="192" y="288"/>
                  </a:lnTo>
                  <a:lnTo>
                    <a:pt x="200" y="286"/>
                  </a:lnTo>
                  <a:lnTo>
                    <a:pt x="208" y="284"/>
                  </a:lnTo>
                  <a:lnTo>
                    <a:pt x="216" y="280"/>
                  </a:lnTo>
                  <a:lnTo>
                    <a:pt x="222" y="274"/>
                  </a:lnTo>
                  <a:lnTo>
                    <a:pt x="232" y="262"/>
                  </a:lnTo>
                  <a:lnTo>
                    <a:pt x="238" y="248"/>
                  </a:lnTo>
                  <a:lnTo>
                    <a:pt x="240" y="232"/>
                  </a:lnTo>
                  <a:lnTo>
                    <a:pt x="240" y="216"/>
                  </a:lnTo>
                  <a:lnTo>
                    <a:pt x="236" y="200"/>
                  </a:lnTo>
                  <a:lnTo>
                    <a:pt x="230" y="184"/>
                  </a:lnTo>
                  <a:lnTo>
                    <a:pt x="230" y="184"/>
                  </a:lnTo>
                  <a:lnTo>
                    <a:pt x="224" y="170"/>
                  </a:lnTo>
                  <a:lnTo>
                    <a:pt x="214" y="160"/>
                  </a:lnTo>
                  <a:lnTo>
                    <a:pt x="204" y="148"/>
                  </a:lnTo>
                  <a:lnTo>
                    <a:pt x="192" y="140"/>
                  </a:lnTo>
                  <a:lnTo>
                    <a:pt x="178" y="134"/>
                  </a:lnTo>
                  <a:lnTo>
                    <a:pt x="164" y="128"/>
                  </a:lnTo>
                  <a:lnTo>
                    <a:pt x="150" y="124"/>
                  </a:lnTo>
                  <a:lnTo>
                    <a:pt x="134" y="122"/>
                  </a:lnTo>
                  <a:lnTo>
                    <a:pt x="134" y="122"/>
                  </a:lnTo>
                  <a:lnTo>
                    <a:pt x="102" y="120"/>
                  </a:lnTo>
                  <a:lnTo>
                    <a:pt x="84" y="118"/>
                  </a:lnTo>
                  <a:lnTo>
                    <a:pt x="68" y="114"/>
                  </a:lnTo>
                  <a:lnTo>
                    <a:pt x="68" y="114"/>
                  </a:lnTo>
                  <a:lnTo>
                    <a:pt x="56" y="110"/>
                  </a:lnTo>
                  <a:lnTo>
                    <a:pt x="46" y="104"/>
                  </a:lnTo>
                  <a:lnTo>
                    <a:pt x="38" y="96"/>
                  </a:lnTo>
                  <a:lnTo>
                    <a:pt x="30" y="90"/>
                  </a:lnTo>
                  <a:lnTo>
                    <a:pt x="24" y="82"/>
                  </a:lnTo>
                  <a:lnTo>
                    <a:pt x="20" y="74"/>
                  </a:lnTo>
                  <a:lnTo>
                    <a:pt x="14" y="58"/>
                  </a:lnTo>
                  <a:lnTo>
                    <a:pt x="12" y="42"/>
                  </a:lnTo>
                  <a:lnTo>
                    <a:pt x="12" y="26"/>
                  </a:lnTo>
                  <a:lnTo>
                    <a:pt x="14" y="12"/>
                  </a:lnTo>
                  <a:lnTo>
                    <a:pt x="1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12"/>
                  </a:lnTo>
                  <a:lnTo>
                    <a:pt x="0" y="26"/>
                  </a:lnTo>
                  <a:lnTo>
                    <a:pt x="0" y="42"/>
                  </a:lnTo>
                  <a:lnTo>
                    <a:pt x="2" y="58"/>
                  </a:lnTo>
                  <a:lnTo>
                    <a:pt x="8" y="74"/>
                  </a:lnTo>
                  <a:lnTo>
                    <a:pt x="18" y="90"/>
                  </a:lnTo>
                  <a:lnTo>
                    <a:pt x="36" y="106"/>
                  </a:lnTo>
                  <a:lnTo>
                    <a:pt x="58" y="120"/>
                  </a:lnTo>
                  <a:lnTo>
                    <a:pt x="58" y="1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2" name="Freeform 154"/>
            <p:cNvSpPr>
              <a:spLocks/>
            </p:cNvSpPr>
            <p:nvPr/>
          </p:nvSpPr>
          <p:spPr bwMode="auto">
            <a:xfrm>
              <a:off x="6866021" y="-268705"/>
              <a:ext cx="320842" cy="497305"/>
            </a:xfrm>
            <a:custGeom>
              <a:avLst/>
              <a:gdLst/>
              <a:ahLst/>
              <a:cxnLst>
                <a:cxn ang="0">
                  <a:pos x="40" y="62"/>
                </a:cxn>
                <a:cxn ang="0">
                  <a:pos x="40" y="62"/>
                </a:cxn>
                <a:cxn ang="0">
                  <a:pos x="38" y="60"/>
                </a:cxn>
                <a:cxn ang="0">
                  <a:pos x="34" y="56"/>
                </a:cxn>
                <a:cxn ang="0">
                  <a:pos x="32" y="46"/>
                </a:cxn>
                <a:cxn ang="0">
                  <a:pos x="34" y="34"/>
                </a:cxn>
                <a:cxn ang="0">
                  <a:pos x="34" y="34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8" y="4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2" y="26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8" y="28"/>
                </a:cxn>
                <a:cxn ang="0">
                  <a:pos x="10" y="24"/>
                </a:cxn>
                <a:cxn ang="0">
                  <a:pos x="14" y="22"/>
                </a:cxn>
                <a:cxn ang="0">
                  <a:pos x="14" y="22"/>
                </a:cxn>
                <a:cxn ang="0">
                  <a:pos x="12" y="28"/>
                </a:cxn>
                <a:cxn ang="0">
                  <a:pos x="12" y="34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20" y="48"/>
                </a:cxn>
                <a:cxn ang="0">
                  <a:pos x="28" y="54"/>
                </a:cxn>
                <a:cxn ang="0">
                  <a:pos x="40" y="62"/>
                </a:cxn>
                <a:cxn ang="0">
                  <a:pos x="40" y="62"/>
                </a:cxn>
              </a:cxnLst>
              <a:rect l="0" t="0" r="r" b="b"/>
              <a:pathLst>
                <a:path w="40" h="62">
                  <a:moveTo>
                    <a:pt x="40" y="62"/>
                  </a:moveTo>
                  <a:lnTo>
                    <a:pt x="40" y="62"/>
                  </a:lnTo>
                  <a:lnTo>
                    <a:pt x="38" y="60"/>
                  </a:lnTo>
                  <a:lnTo>
                    <a:pt x="34" y="56"/>
                  </a:lnTo>
                  <a:lnTo>
                    <a:pt x="32" y="46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28"/>
                  </a:lnTo>
                  <a:lnTo>
                    <a:pt x="10" y="24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2" y="28"/>
                  </a:lnTo>
                  <a:lnTo>
                    <a:pt x="12" y="34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20" y="48"/>
                  </a:lnTo>
                  <a:lnTo>
                    <a:pt x="28" y="54"/>
                  </a:lnTo>
                  <a:lnTo>
                    <a:pt x="40" y="62"/>
                  </a:lnTo>
                  <a:lnTo>
                    <a:pt x="4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3" name="Freeform 155"/>
            <p:cNvSpPr>
              <a:spLocks/>
            </p:cNvSpPr>
            <p:nvPr/>
          </p:nvSpPr>
          <p:spPr bwMode="auto">
            <a:xfrm>
              <a:off x="4026568" y="4126832"/>
              <a:ext cx="1187116" cy="1203158"/>
            </a:xfrm>
            <a:custGeom>
              <a:avLst/>
              <a:gdLst/>
              <a:ahLst/>
              <a:cxnLst>
                <a:cxn ang="0">
                  <a:pos x="12" y="150"/>
                </a:cxn>
                <a:cxn ang="0">
                  <a:pos x="12" y="150"/>
                </a:cxn>
                <a:cxn ang="0">
                  <a:pos x="32" y="146"/>
                </a:cxn>
                <a:cxn ang="0">
                  <a:pos x="54" y="144"/>
                </a:cxn>
                <a:cxn ang="0">
                  <a:pos x="86" y="144"/>
                </a:cxn>
                <a:cxn ang="0">
                  <a:pos x="86" y="144"/>
                </a:cxn>
                <a:cxn ang="0">
                  <a:pos x="102" y="142"/>
                </a:cxn>
                <a:cxn ang="0">
                  <a:pos x="118" y="136"/>
                </a:cxn>
                <a:cxn ang="0">
                  <a:pos x="130" y="128"/>
                </a:cxn>
                <a:cxn ang="0">
                  <a:pos x="138" y="116"/>
                </a:cxn>
                <a:cxn ang="0">
                  <a:pos x="146" y="106"/>
                </a:cxn>
                <a:cxn ang="0">
                  <a:pos x="148" y="94"/>
                </a:cxn>
                <a:cxn ang="0">
                  <a:pos x="148" y="84"/>
                </a:cxn>
                <a:cxn ang="0">
                  <a:pos x="144" y="76"/>
                </a:cxn>
                <a:cxn ang="0">
                  <a:pos x="144" y="76"/>
                </a:cxn>
                <a:cxn ang="0">
                  <a:pos x="138" y="68"/>
                </a:cxn>
                <a:cxn ang="0">
                  <a:pos x="132" y="64"/>
                </a:cxn>
                <a:cxn ang="0">
                  <a:pos x="118" y="58"/>
                </a:cxn>
                <a:cxn ang="0">
                  <a:pos x="108" y="58"/>
                </a:cxn>
                <a:cxn ang="0">
                  <a:pos x="104" y="58"/>
                </a:cxn>
                <a:cxn ang="0">
                  <a:pos x="104" y="58"/>
                </a:cxn>
                <a:cxn ang="0">
                  <a:pos x="106" y="48"/>
                </a:cxn>
                <a:cxn ang="0">
                  <a:pos x="106" y="40"/>
                </a:cxn>
                <a:cxn ang="0">
                  <a:pos x="106" y="30"/>
                </a:cxn>
                <a:cxn ang="0">
                  <a:pos x="104" y="18"/>
                </a:cxn>
                <a:cxn ang="0">
                  <a:pos x="98" y="10"/>
                </a:cxn>
                <a:cxn ang="0">
                  <a:pos x="94" y="6"/>
                </a:cxn>
                <a:cxn ang="0">
                  <a:pos x="88" y="2"/>
                </a:cxn>
                <a:cxn ang="0">
                  <a:pos x="82" y="0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60" y="0"/>
                </a:cxn>
                <a:cxn ang="0">
                  <a:pos x="44" y="2"/>
                </a:cxn>
                <a:cxn ang="0">
                  <a:pos x="30" y="8"/>
                </a:cxn>
                <a:cxn ang="0">
                  <a:pos x="24" y="12"/>
                </a:cxn>
                <a:cxn ang="0">
                  <a:pos x="18" y="18"/>
                </a:cxn>
                <a:cxn ang="0">
                  <a:pos x="14" y="26"/>
                </a:cxn>
                <a:cxn ang="0">
                  <a:pos x="10" y="34"/>
                </a:cxn>
                <a:cxn ang="0">
                  <a:pos x="6" y="46"/>
                </a:cxn>
                <a:cxn ang="0">
                  <a:pos x="2" y="58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6" y="126"/>
                </a:cxn>
                <a:cxn ang="0">
                  <a:pos x="16" y="112"/>
                </a:cxn>
                <a:cxn ang="0">
                  <a:pos x="24" y="104"/>
                </a:cxn>
                <a:cxn ang="0">
                  <a:pos x="34" y="96"/>
                </a:cxn>
                <a:cxn ang="0">
                  <a:pos x="44" y="90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48" y="92"/>
                </a:cxn>
                <a:cxn ang="0">
                  <a:pos x="36" y="102"/>
                </a:cxn>
                <a:cxn ang="0">
                  <a:pos x="28" y="112"/>
                </a:cxn>
                <a:cxn ang="0">
                  <a:pos x="20" y="122"/>
                </a:cxn>
                <a:cxn ang="0">
                  <a:pos x="16" y="134"/>
                </a:cxn>
                <a:cxn ang="0">
                  <a:pos x="12" y="150"/>
                </a:cxn>
                <a:cxn ang="0">
                  <a:pos x="12" y="150"/>
                </a:cxn>
              </a:cxnLst>
              <a:rect l="0" t="0" r="r" b="b"/>
              <a:pathLst>
                <a:path w="148" h="150">
                  <a:moveTo>
                    <a:pt x="12" y="150"/>
                  </a:moveTo>
                  <a:lnTo>
                    <a:pt x="12" y="150"/>
                  </a:lnTo>
                  <a:lnTo>
                    <a:pt x="32" y="146"/>
                  </a:lnTo>
                  <a:lnTo>
                    <a:pt x="54" y="144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102" y="142"/>
                  </a:lnTo>
                  <a:lnTo>
                    <a:pt x="118" y="136"/>
                  </a:lnTo>
                  <a:lnTo>
                    <a:pt x="130" y="128"/>
                  </a:lnTo>
                  <a:lnTo>
                    <a:pt x="138" y="116"/>
                  </a:lnTo>
                  <a:lnTo>
                    <a:pt x="146" y="106"/>
                  </a:lnTo>
                  <a:lnTo>
                    <a:pt x="148" y="94"/>
                  </a:lnTo>
                  <a:lnTo>
                    <a:pt x="148" y="84"/>
                  </a:lnTo>
                  <a:lnTo>
                    <a:pt x="144" y="76"/>
                  </a:lnTo>
                  <a:lnTo>
                    <a:pt x="144" y="76"/>
                  </a:lnTo>
                  <a:lnTo>
                    <a:pt x="138" y="68"/>
                  </a:lnTo>
                  <a:lnTo>
                    <a:pt x="132" y="64"/>
                  </a:lnTo>
                  <a:lnTo>
                    <a:pt x="118" y="58"/>
                  </a:lnTo>
                  <a:lnTo>
                    <a:pt x="108" y="58"/>
                  </a:lnTo>
                  <a:lnTo>
                    <a:pt x="104" y="58"/>
                  </a:lnTo>
                  <a:lnTo>
                    <a:pt x="104" y="58"/>
                  </a:lnTo>
                  <a:lnTo>
                    <a:pt x="106" y="48"/>
                  </a:lnTo>
                  <a:lnTo>
                    <a:pt x="106" y="40"/>
                  </a:lnTo>
                  <a:lnTo>
                    <a:pt x="106" y="30"/>
                  </a:lnTo>
                  <a:lnTo>
                    <a:pt x="104" y="18"/>
                  </a:lnTo>
                  <a:lnTo>
                    <a:pt x="98" y="10"/>
                  </a:lnTo>
                  <a:lnTo>
                    <a:pt x="94" y="6"/>
                  </a:lnTo>
                  <a:lnTo>
                    <a:pt x="88" y="2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60" y="0"/>
                  </a:lnTo>
                  <a:lnTo>
                    <a:pt x="44" y="2"/>
                  </a:lnTo>
                  <a:lnTo>
                    <a:pt x="30" y="8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10" y="34"/>
                  </a:lnTo>
                  <a:lnTo>
                    <a:pt x="6" y="46"/>
                  </a:lnTo>
                  <a:lnTo>
                    <a:pt x="2" y="58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6" y="126"/>
                  </a:lnTo>
                  <a:lnTo>
                    <a:pt x="16" y="112"/>
                  </a:lnTo>
                  <a:lnTo>
                    <a:pt x="24" y="104"/>
                  </a:lnTo>
                  <a:lnTo>
                    <a:pt x="34" y="96"/>
                  </a:lnTo>
                  <a:lnTo>
                    <a:pt x="44" y="90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48" y="92"/>
                  </a:lnTo>
                  <a:lnTo>
                    <a:pt x="36" y="102"/>
                  </a:lnTo>
                  <a:lnTo>
                    <a:pt x="28" y="112"/>
                  </a:lnTo>
                  <a:lnTo>
                    <a:pt x="20" y="122"/>
                  </a:lnTo>
                  <a:lnTo>
                    <a:pt x="16" y="134"/>
                  </a:lnTo>
                  <a:lnTo>
                    <a:pt x="12" y="150"/>
                  </a:lnTo>
                  <a:lnTo>
                    <a:pt x="12" y="1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4" name="Freeform 156"/>
            <p:cNvSpPr>
              <a:spLocks/>
            </p:cNvSpPr>
            <p:nvPr/>
          </p:nvSpPr>
          <p:spPr bwMode="auto">
            <a:xfrm>
              <a:off x="4042611" y="5362074"/>
              <a:ext cx="1251284" cy="1235242"/>
            </a:xfrm>
            <a:custGeom>
              <a:avLst/>
              <a:gdLst/>
              <a:ahLst/>
              <a:cxnLst>
                <a:cxn ang="0">
                  <a:pos x="148" y="26"/>
                </a:cxn>
                <a:cxn ang="0">
                  <a:pos x="148" y="26"/>
                </a:cxn>
                <a:cxn ang="0">
                  <a:pos x="152" y="32"/>
                </a:cxn>
                <a:cxn ang="0">
                  <a:pos x="154" y="40"/>
                </a:cxn>
                <a:cxn ang="0">
                  <a:pos x="156" y="52"/>
                </a:cxn>
                <a:cxn ang="0">
                  <a:pos x="154" y="64"/>
                </a:cxn>
                <a:cxn ang="0">
                  <a:pos x="148" y="74"/>
                </a:cxn>
                <a:cxn ang="0">
                  <a:pos x="142" y="82"/>
                </a:cxn>
                <a:cxn ang="0">
                  <a:pos x="134" y="86"/>
                </a:cxn>
                <a:cxn ang="0">
                  <a:pos x="124" y="88"/>
                </a:cxn>
                <a:cxn ang="0">
                  <a:pos x="116" y="86"/>
                </a:cxn>
                <a:cxn ang="0">
                  <a:pos x="116" y="86"/>
                </a:cxn>
                <a:cxn ang="0">
                  <a:pos x="120" y="94"/>
                </a:cxn>
                <a:cxn ang="0">
                  <a:pos x="124" y="102"/>
                </a:cxn>
                <a:cxn ang="0">
                  <a:pos x="126" y="112"/>
                </a:cxn>
                <a:cxn ang="0">
                  <a:pos x="126" y="122"/>
                </a:cxn>
                <a:cxn ang="0">
                  <a:pos x="124" y="132"/>
                </a:cxn>
                <a:cxn ang="0">
                  <a:pos x="120" y="142"/>
                </a:cxn>
                <a:cxn ang="0">
                  <a:pos x="114" y="146"/>
                </a:cxn>
                <a:cxn ang="0">
                  <a:pos x="110" y="148"/>
                </a:cxn>
                <a:cxn ang="0">
                  <a:pos x="110" y="148"/>
                </a:cxn>
                <a:cxn ang="0">
                  <a:pos x="96" y="154"/>
                </a:cxn>
                <a:cxn ang="0">
                  <a:pos x="86" y="154"/>
                </a:cxn>
                <a:cxn ang="0">
                  <a:pos x="76" y="152"/>
                </a:cxn>
                <a:cxn ang="0">
                  <a:pos x="68" y="148"/>
                </a:cxn>
                <a:cxn ang="0">
                  <a:pos x="62" y="142"/>
                </a:cxn>
                <a:cxn ang="0">
                  <a:pos x="56" y="132"/>
                </a:cxn>
                <a:cxn ang="0">
                  <a:pos x="46" y="110"/>
                </a:cxn>
                <a:cxn ang="0">
                  <a:pos x="38" y="86"/>
                </a:cxn>
                <a:cxn ang="0">
                  <a:pos x="28" y="62"/>
                </a:cxn>
                <a:cxn ang="0">
                  <a:pos x="22" y="52"/>
                </a:cxn>
                <a:cxn ang="0">
                  <a:pos x="16" y="42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10" y="30"/>
                </a:cxn>
                <a:cxn ang="0">
                  <a:pos x="32" y="34"/>
                </a:cxn>
                <a:cxn ang="0">
                  <a:pos x="44" y="38"/>
                </a:cxn>
                <a:cxn ang="0">
                  <a:pos x="58" y="42"/>
                </a:cxn>
                <a:cxn ang="0">
                  <a:pos x="70" y="48"/>
                </a:cxn>
                <a:cxn ang="0">
                  <a:pos x="82" y="56"/>
                </a:cxn>
                <a:cxn ang="0">
                  <a:pos x="82" y="56"/>
                </a:cxn>
                <a:cxn ang="0">
                  <a:pos x="78" y="50"/>
                </a:cxn>
                <a:cxn ang="0">
                  <a:pos x="64" y="38"/>
                </a:cxn>
                <a:cxn ang="0">
                  <a:pos x="54" y="32"/>
                </a:cxn>
                <a:cxn ang="0">
                  <a:pos x="42" y="24"/>
                </a:cxn>
                <a:cxn ang="0">
                  <a:pos x="26" y="20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24" y="10"/>
                </a:cxn>
                <a:cxn ang="0">
                  <a:pos x="42" y="6"/>
                </a:cxn>
                <a:cxn ang="0">
                  <a:pos x="64" y="2"/>
                </a:cxn>
                <a:cxn ang="0">
                  <a:pos x="86" y="0"/>
                </a:cxn>
                <a:cxn ang="0">
                  <a:pos x="98" y="2"/>
                </a:cxn>
                <a:cxn ang="0">
                  <a:pos x="110" y="2"/>
                </a:cxn>
                <a:cxn ang="0">
                  <a:pos x="120" y="6"/>
                </a:cxn>
                <a:cxn ang="0">
                  <a:pos x="130" y="12"/>
                </a:cxn>
                <a:cxn ang="0">
                  <a:pos x="140" y="18"/>
                </a:cxn>
                <a:cxn ang="0">
                  <a:pos x="148" y="26"/>
                </a:cxn>
                <a:cxn ang="0">
                  <a:pos x="148" y="26"/>
                </a:cxn>
              </a:cxnLst>
              <a:rect l="0" t="0" r="r" b="b"/>
              <a:pathLst>
                <a:path w="156" h="154">
                  <a:moveTo>
                    <a:pt x="148" y="26"/>
                  </a:moveTo>
                  <a:lnTo>
                    <a:pt x="148" y="26"/>
                  </a:lnTo>
                  <a:lnTo>
                    <a:pt x="152" y="32"/>
                  </a:lnTo>
                  <a:lnTo>
                    <a:pt x="154" y="40"/>
                  </a:lnTo>
                  <a:lnTo>
                    <a:pt x="156" y="52"/>
                  </a:lnTo>
                  <a:lnTo>
                    <a:pt x="154" y="64"/>
                  </a:lnTo>
                  <a:lnTo>
                    <a:pt x="148" y="74"/>
                  </a:lnTo>
                  <a:lnTo>
                    <a:pt x="142" y="82"/>
                  </a:lnTo>
                  <a:lnTo>
                    <a:pt x="134" y="86"/>
                  </a:lnTo>
                  <a:lnTo>
                    <a:pt x="124" y="88"/>
                  </a:lnTo>
                  <a:lnTo>
                    <a:pt x="116" y="86"/>
                  </a:lnTo>
                  <a:lnTo>
                    <a:pt x="116" y="86"/>
                  </a:lnTo>
                  <a:lnTo>
                    <a:pt x="120" y="94"/>
                  </a:lnTo>
                  <a:lnTo>
                    <a:pt x="124" y="102"/>
                  </a:lnTo>
                  <a:lnTo>
                    <a:pt x="126" y="112"/>
                  </a:lnTo>
                  <a:lnTo>
                    <a:pt x="126" y="122"/>
                  </a:lnTo>
                  <a:lnTo>
                    <a:pt x="124" y="132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10" y="148"/>
                  </a:lnTo>
                  <a:lnTo>
                    <a:pt x="110" y="148"/>
                  </a:lnTo>
                  <a:lnTo>
                    <a:pt x="96" y="154"/>
                  </a:lnTo>
                  <a:lnTo>
                    <a:pt x="86" y="154"/>
                  </a:lnTo>
                  <a:lnTo>
                    <a:pt x="76" y="152"/>
                  </a:lnTo>
                  <a:lnTo>
                    <a:pt x="68" y="148"/>
                  </a:lnTo>
                  <a:lnTo>
                    <a:pt x="62" y="142"/>
                  </a:lnTo>
                  <a:lnTo>
                    <a:pt x="56" y="132"/>
                  </a:lnTo>
                  <a:lnTo>
                    <a:pt x="46" y="110"/>
                  </a:lnTo>
                  <a:lnTo>
                    <a:pt x="38" y="86"/>
                  </a:lnTo>
                  <a:lnTo>
                    <a:pt x="28" y="62"/>
                  </a:lnTo>
                  <a:lnTo>
                    <a:pt x="22" y="52"/>
                  </a:lnTo>
                  <a:lnTo>
                    <a:pt x="16" y="42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0" y="30"/>
                  </a:lnTo>
                  <a:lnTo>
                    <a:pt x="32" y="34"/>
                  </a:lnTo>
                  <a:lnTo>
                    <a:pt x="44" y="38"/>
                  </a:lnTo>
                  <a:lnTo>
                    <a:pt x="58" y="42"/>
                  </a:lnTo>
                  <a:lnTo>
                    <a:pt x="70" y="48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78" y="50"/>
                  </a:lnTo>
                  <a:lnTo>
                    <a:pt x="64" y="38"/>
                  </a:lnTo>
                  <a:lnTo>
                    <a:pt x="54" y="32"/>
                  </a:lnTo>
                  <a:lnTo>
                    <a:pt x="42" y="24"/>
                  </a:lnTo>
                  <a:lnTo>
                    <a:pt x="26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24" y="10"/>
                  </a:lnTo>
                  <a:lnTo>
                    <a:pt x="42" y="6"/>
                  </a:lnTo>
                  <a:lnTo>
                    <a:pt x="64" y="2"/>
                  </a:lnTo>
                  <a:lnTo>
                    <a:pt x="86" y="0"/>
                  </a:lnTo>
                  <a:lnTo>
                    <a:pt x="98" y="2"/>
                  </a:lnTo>
                  <a:lnTo>
                    <a:pt x="110" y="2"/>
                  </a:lnTo>
                  <a:lnTo>
                    <a:pt x="120" y="6"/>
                  </a:lnTo>
                  <a:lnTo>
                    <a:pt x="130" y="12"/>
                  </a:lnTo>
                  <a:lnTo>
                    <a:pt x="140" y="18"/>
                  </a:lnTo>
                  <a:lnTo>
                    <a:pt x="148" y="26"/>
                  </a:lnTo>
                  <a:lnTo>
                    <a:pt x="148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5" name="Freeform 157"/>
            <p:cNvSpPr>
              <a:spLocks/>
            </p:cNvSpPr>
            <p:nvPr/>
          </p:nvSpPr>
          <p:spPr bwMode="auto">
            <a:xfrm>
              <a:off x="3128211" y="5682916"/>
              <a:ext cx="1203158" cy="1235242"/>
            </a:xfrm>
            <a:custGeom>
              <a:avLst/>
              <a:gdLst/>
              <a:ahLst/>
              <a:cxnLst>
                <a:cxn ang="0">
                  <a:pos x="102" y="6"/>
                </a:cxn>
                <a:cxn ang="0">
                  <a:pos x="102" y="6"/>
                </a:cxn>
                <a:cxn ang="0">
                  <a:pos x="108" y="10"/>
                </a:cxn>
                <a:cxn ang="0">
                  <a:pos x="120" y="24"/>
                </a:cxn>
                <a:cxn ang="0">
                  <a:pos x="126" y="34"/>
                </a:cxn>
                <a:cxn ang="0">
                  <a:pos x="134" y="46"/>
                </a:cxn>
                <a:cxn ang="0">
                  <a:pos x="140" y="62"/>
                </a:cxn>
                <a:cxn ang="0">
                  <a:pos x="146" y="82"/>
                </a:cxn>
                <a:cxn ang="0">
                  <a:pos x="146" y="82"/>
                </a:cxn>
                <a:cxn ang="0">
                  <a:pos x="148" y="96"/>
                </a:cxn>
                <a:cxn ang="0">
                  <a:pos x="150" y="108"/>
                </a:cxn>
                <a:cxn ang="0">
                  <a:pos x="148" y="120"/>
                </a:cxn>
                <a:cxn ang="0">
                  <a:pos x="144" y="132"/>
                </a:cxn>
                <a:cxn ang="0">
                  <a:pos x="138" y="140"/>
                </a:cxn>
                <a:cxn ang="0">
                  <a:pos x="130" y="148"/>
                </a:cxn>
                <a:cxn ang="0">
                  <a:pos x="120" y="152"/>
                </a:cxn>
                <a:cxn ang="0">
                  <a:pos x="106" y="154"/>
                </a:cxn>
                <a:cxn ang="0">
                  <a:pos x="106" y="154"/>
                </a:cxn>
                <a:cxn ang="0">
                  <a:pos x="94" y="152"/>
                </a:cxn>
                <a:cxn ang="0">
                  <a:pos x="86" y="150"/>
                </a:cxn>
                <a:cxn ang="0">
                  <a:pos x="78" y="146"/>
                </a:cxn>
                <a:cxn ang="0">
                  <a:pos x="74" y="142"/>
                </a:cxn>
                <a:cxn ang="0">
                  <a:pos x="68" y="134"/>
                </a:cxn>
                <a:cxn ang="0">
                  <a:pos x="68" y="130"/>
                </a:cxn>
                <a:cxn ang="0">
                  <a:pos x="68" y="130"/>
                </a:cxn>
                <a:cxn ang="0">
                  <a:pos x="62" y="132"/>
                </a:cxn>
                <a:cxn ang="0">
                  <a:pos x="44" y="138"/>
                </a:cxn>
                <a:cxn ang="0">
                  <a:pos x="34" y="138"/>
                </a:cxn>
                <a:cxn ang="0">
                  <a:pos x="24" y="136"/>
                </a:cxn>
                <a:cxn ang="0">
                  <a:pos x="16" y="130"/>
                </a:cxn>
                <a:cxn ang="0">
                  <a:pos x="8" y="122"/>
                </a:cxn>
                <a:cxn ang="0">
                  <a:pos x="8" y="122"/>
                </a:cxn>
                <a:cxn ang="0">
                  <a:pos x="2" y="108"/>
                </a:cxn>
                <a:cxn ang="0">
                  <a:pos x="0" y="98"/>
                </a:cxn>
                <a:cxn ang="0">
                  <a:pos x="0" y="86"/>
                </a:cxn>
                <a:cxn ang="0">
                  <a:pos x="2" y="78"/>
                </a:cxn>
                <a:cxn ang="0">
                  <a:pos x="8" y="70"/>
                </a:cxn>
                <a:cxn ang="0">
                  <a:pos x="14" y="62"/>
                </a:cxn>
                <a:cxn ang="0">
                  <a:pos x="28" y="48"/>
                </a:cxn>
                <a:cxn ang="0">
                  <a:pos x="62" y="26"/>
                </a:cxn>
                <a:cxn ang="0">
                  <a:pos x="70" y="20"/>
                </a:cxn>
                <a:cxn ang="0">
                  <a:pos x="76" y="14"/>
                </a:cxn>
                <a:cxn ang="0">
                  <a:pos x="80" y="6"/>
                </a:cxn>
                <a:cxn ang="0">
                  <a:pos x="82" y="0"/>
                </a:cxn>
                <a:cxn ang="0">
                  <a:pos x="82" y="0"/>
                </a:cxn>
                <a:cxn ang="0">
                  <a:pos x="86" y="6"/>
                </a:cxn>
                <a:cxn ang="0">
                  <a:pos x="90" y="22"/>
                </a:cxn>
                <a:cxn ang="0">
                  <a:pos x="90" y="32"/>
                </a:cxn>
                <a:cxn ang="0">
                  <a:pos x="92" y="44"/>
                </a:cxn>
                <a:cxn ang="0">
                  <a:pos x="90" y="58"/>
                </a:cxn>
                <a:cxn ang="0">
                  <a:pos x="86" y="70"/>
                </a:cxn>
                <a:cxn ang="0">
                  <a:pos x="86" y="70"/>
                </a:cxn>
                <a:cxn ang="0">
                  <a:pos x="90" y="66"/>
                </a:cxn>
                <a:cxn ang="0">
                  <a:pos x="96" y="56"/>
                </a:cxn>
                <a:cxn ang="0">
                  <a:pos x="98" y="46"/>
                </a:cxn>
                <a:cxn ang="0">
                  <a:pos x="100" y="36"/>
                </a:cxn>
                <a:cxn ang="0">
                  <a:pos x="102" y="22"/>
                </a:cxn>
                <a:cxn ang="0">
                  <a:pos x="102" y="6"/>
                </a:cxn>
                <a:cxn ang="0">
                  <a:pos x="102" y="6"/>
                </a:cxn>
              </a:cxnLst>
              <a:rect l="0" t="0" r="r" b="b"/>
              <a:pathLst>
                <a:path w="150" h="154">
                  <a:moveTo>
                    <a:pt x="102" y="6"/>
                  </a:moveTo>
                  <a:lnTo>
                    <a:pt x="102" y="6"/>
                  </a:lnTo>
                  <a:lnTo>
                    <a:pt x="108" y="10"/>
                  </a:lnTo>
                  <a:lnTo>
                    <a:pt x="120" y="24"/>
                  </a:lnTo>
                  <a:lnTo>
                    <a:pt x="126" y="34"/>
                  </a:lnTo>
                  <a:lnTo>
                    <a:pt x="134" y="46"/>
                  </a:lnTo>
                  <a:lnTo>
                    <a:pt x="140" y="62"/>
                  </a:lnTo>
                  <a:lnTo>
                    <a:pt x="146" y="82"/>
                  </a:lnTo>
                  <a:lnTo>
                    <a:pt x="146" y="82"/>
                  </a:lnTo>
                  <a:lnTo>
                    <a:pt x="148" y="96"/>
                  </a:lnTo>
                  <a:lnTo>
                    <a:pt x="150" y="108"/>
                  </a:lnTo>
                  <a:lnTo>
                    <a:pt x="148" y="120"/>
                  </a:lnTo>
                  <a:lnTo>
                    <a:pt x="144" y="132"/>
                  </a:lnTo>
                  <a:lnTo>
                    <a:pt x="138" y="140"/>
                  </a:lnTo>
                  <a:lnTo>
                    <a:pt x="130" y="148"/>
                  </a:lnTo>
                  <a:lnTo>
                    <a:pt x="120" y="152"/>
                  </a:lnTo>
                  <a:lnTo>
                    <a:pt x="106" y="154"/>
                  </a:lnTo>
                  <a:lnTo>
                    <a:pt x="106" y="154"/>
                  </a:lnTo>
                  <a:lnTo>
                    <a:pt x="94" y="152"/>
                  </a:lnTo>
                  <a:lnTo>
                    <a:pt x="86" y="150"/>
                  </a:lnTo>
                  <a:lnTo>
                    <a:pt x="78" y="146"/>
                  </a:lnTo>
                  <a:lnTo>
                    <a:pt x="74" y="142"/>
                  </a:lnTo>
                  <a:lnTo>
                    <a:pt x="68" y="134"/>
                  </a:lnTo>
                  <a:lnTo>
                    <a:pt x="68" y="130"/>
                  </a:lnTo>
                  <a:lnTo>
                    <a:pt x="68" y="130"/>
                  </a:lnTo>
                  <a:lnTo>
                    <a:pt x="62" y="132"/>
                  </a:lnTo>
                  <a:lnTo>
                    <a:pt x="44" y="138"/>
                  </a:lnTo>
                  <a:lnTo>
                    <a:pt x="34" y="138"/>
                  </a:lnTo>
                  <a:lnTo>
                    <a:pt x="24" y="136"/>
                  </a:lnTo>
                  <a:lnTo>
                    <a:pt x="16" y="130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2" y="108"/>
                  </a:lnTo>
                  <a:lnTo>
                    <a:pt x="0" y="98"/>
                  </a:lnTo>
                  <a:lnTo>
                    <a:pt x="0" y="86"/>
                  </a:lnTo>
                  <a:lnTo>
                    <a:pt x="2" y="78"/>
                  </a:lnTo>
                  <a:lnTo>
                    <a:pt x="8" y="70"/>
                  </a:lnTo>
                  <a:lnTo>
                    <a:pt x="14" y="62"/>
                  </a:lnTo>
                  <a:lnTo>
                    <a:pt x="28" y="48"/>
                  </a:lnTo>
                  <a:lnTo>
                    <a:pt x="62" y="26"/>
                  </a:lnTo>
                  <a:lnTo>
                    <a:pt x="70" y="20"/>
                  </a:lnTo>
                  <a:lnTo>
                    <a:pt x="76" y="14"/>
                  </a:lnTo>
                  <a:lnTo>
                    <a:pt x="80" y="6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6" y="6"/>
                  </a:lnTo>
                  <a:lnTo>
                    <a:pt x="90" y="22"/>
                  </a:lnTo>
                  <a:lnTo>
                    <a:pt x="90" y="32"/>
                  </a:lnTo>
                  <a:lnTo>
                    <a:pt x="92" y="44"/>
                  </a:lnTo>
                  <a:lnTo>
                    <a:pt x="90" y="58"/>
                  </a:lnTo>
                  <a:lnTo>
                    <a:pt x="86" y="70"/>
                  </a:lnTo>
                  <a:lnTo>
                    <a:pt x="86" y="70"/>
                  </a:lnTo>
                  <a:lnTo>
                    <a:pt x="90" y="66"/>
                  </a:lnTo>
                  <a:lnTo>
                    <a:pt x="96" y="56"/>
                  </a:lnTo>
                  <a:lnTo>
                    <a:pt x="98" y="46"/>
                  </a:lnTo>
                  <a:lnTo>
                    <a:pt x="100" y="36"/>
                  </a:lnTo>
                  <a:lnTo>
                    <a:pt x="102" y="22"/>
                  </a:lnTo>
                  <a:lnTo>
                    <a:pt x="102" y="6"/>
                  </a:lnTo>
                  <a:lnTo>
                    <a:pt x="10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6" name="Freeform 158"/>
            <p:cNvSpPr>
              <a:spLocks/>
            </p:cNvSpPr>
            <p:nvPr/>
          </p:nvSpPr>
          <p:spPr bwMode="auto">
            <a:xfrm>
              <a:off x="2342147" y="4961021"/>
              <a:ext cx="1235242" cy="1299411"/>
            </a:xfrm>
            <a:custGeom>
              <a:avLst/>
              <a:gdLst/>
              <a:ahLst/>
              <a:cxnLst>
                <a:cxn ang="0">
                  <a:pos x="154" y="70"/>
                </a:cxn>
                <a:cxn ang="0">
                  <a:pos x="154" y="70"/>
                </a:cxn>
                <a:cxn ang="0">
                  <a:pos x="148" y="82"/>
                </a:cxn>
                <a:cxn ang="0">
                  <a:pos x="140" y="96"/>
                </a:cxn>
                <a:cxn ang="0">
                  <a:pos x="132" y="112"/>
                </a:cxn>
                <a:cxn ang="0">
                  <a:pos x="120" y="128"/>
                </a:cxn>
                <a:cxn ang="0">
                  <a:pos x="106" y="142"/>
                </a:cxn>
                <a:cxn ang="0">
                  <a:pos x="98" y="148"/>
                </a:cxn>
                <a:cxn ang="0">
                  <a:pos x="88" y="154"/>
                </a:cxn>
                <a:cxn ang="0">
                  <a:pos x="80" y="158"/>
                </a:cxn>
                <a:cxn ang="0">
                  <a:pos x="70" y="160"/>
                </a:cxn>
                <a:cxn ang="0">
                  <a:pos x="70" y="160"/>
                </a:cxn>
                <a:cxn ang="0">
                  <a:pos x="60" y="162"/>
                </a:cxn>
                <a:cxn ang="0">
                  <a:pos x="52" y="160"/>
                </a:cxn>
                <a:cxn ang="0">
                  <a:pos x="44" y="160"/>
                </a:cxn>
                <a:cxn ang="0">
                  <a:pos x="36" y="156"/>
                </a:cxn>
                <a:cxn ang="0">
                  <a:pos x="24" y="148"/>
                </a:cxn>
                <a:cxn ang="0">
                  <a:pos x="14" y="138"/>
                </a:cxn>
                <a:cxn ang="0">
                  <a:pos x="10" y="124"/>
                </a:cxn>
                <a:cxn ang="0">
                  <a:pos x="8" y="110"/>
                </a:cxn>
                <a:cxn ang="0">
                  <a:pos x="10" y="104"/>
                </a:cxn>
                <a:cxn ang="0">
                  <a:pos x="12" y="98"/>
                </a:cxn>
                <a:cxn ang="0">
                  <a:pos x="16" y="92"/>
                </a:cxn>
                <a:cxn ang="0">
                  <a:pos x="22" y="86"/>
                </a:cxn>
                <a:cxn ang="0">
                  <a:pos x="22" y="86"/>
                </a:cxn>
                <a:cxn ang="0">
                  <a:pos x="16" y="80"/>
                </a:cxn>
                <a:cxn ang="0">
                  <a:pos x="12" y="74"/>
                </a:cxn>
                <a:cxn ang="0">
                  <a:pos x="6" y="66"/>
                </a:cxn>
                <a:cxn ang="0">
                  <a:pos x="2" y="56"/>
                </a:cxn>
                <a:cxn ang="0">
                  <a:pos x="0" y="44"/>
                </a:cxn>
                <a:cxn ang="0">
                  <a:pos x="2" y="32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10"/>
                </a:cxn>
                <a:cxn ang="0">
                  <a:pos x="24" y="4"/>
                </a:cxn>
                <a:cxn ang="0">
                  <a:pos x="32" y="2"/>
                </a:cxn>
                <a:cxn ang="0">
                  <a:pos x="42" y="0"/>
                </a:cxn>
                <a:cxn ang="0">
                  <a:pos x="50" y="0"/>
                </a:cxn>
                <a:cxn ang="0">
                  <a:pos x="58" y="4"/>
                </a:cxn>
                <a:cxn ang="0">
                  <a:pos x="76" y="12"/>
                </a:cxn>
                <a:cxn ang="0">
                  <a:pos x="112" y="34"/>
                </a:cxn>
                <a:cxn ang="0">
                  <a:pos x="132" y="44"/>
                </a:cxn>
                <a:cxn ang="0">
                  <a:pos x="142" y="46"/>
                </a:cxn>
                <a:cxn ang="0">
                  <a:pos x="152" y="46"/>
                </a:cxn>
                <a:cxn ang="0">
                  <a:pos x="152" y="46"/>
                </a:cxn>
                <a:cxn ang="0">
                  <a:pos x="146" y="52"/>
                </a:cxn>
                <a:cxn ang="0">
                  <a:pos x="126" y="64"/>
                </a:cxn>
                <a:cxn ang="0">
                  <a:pos x="104" y="74"/>
                </a:cxn>
                <a:cxn ang="0">
                  <a:pos x="92" y="78"/>
                </a:cxn>
                <a:cxn ang="0">
                  <a:pos x="82" y="80"/>
                </a:cxn>
                <a:cxn ang="0">
                  <a:pos x="82" y="80"/>
                </a:cxn>
                <a:cxn ang="0">
                  <a:pos x="86" y="82"/>
                </a:cxn>
                <a:cxn ang="0">
                  <a:pos x="100" y="82"/>
                </a:cxn>
                <a:cxn ang="0">
                  <a:pos x="110" y="82"/>
                </a:cxn>
                <a:cxn ang="0">
                  <a:pos x="122" y="80"/>
                </a:cxn>
                <a:cxn ang="0">
                  <a:pos x="136" y="76"/>
                </a:cxn>
                <a:cxn ang="0">
                  <a:pos x="154" y="70"/>
                </a:cxn>
                <a:cxn ang="0">
                  <a:pos x="154" y="70"/>
                </a:cxn>
              </a:cxnLst>
              <a:rect l="0" t="0" r="r" b="b"/>
              <a:pathLst>
                <a:path w="154" h="162">
                  <a:moveTo>
                    <a:pt x="154" y="70"/>
                  </a:moveTo>
                  <a:lnTo>
                    <a:pt x="154" y="70"/>
                  </a:lnTo>
                  <a:lnTo>
                    <a:pt x="148" y="82"/>
                  </a:lnTo>
                  <a:lnTo>
                    <a:pt x="140" y="96"/>
                  </a:lnTo>
                  <a:lnTo>
                    <a:pt x="132" y="112"/>
                  </a:lnTo>
                  <a:lnTo>
                    <a:pt x="120" y="128"/>
                  </a:lnTo>
                  <a:lnTo>
                    <a:pt x="106" y="142"/>
                  </a:lnTo>
                  <a:lnTo>
                    <a:pt x="98" y="148"/>
                  </a:lnTo>
                  <a:lnTo>
                    <a:pt x="88" y="154"/>
                  </a:lnTo>
                  <a:lnTo>
                    <a:pt x="80" y="158"/>
                  </a:lnTo>
                  <a:lnTo>
                    <a:pt x="70" y="160"/>
                  </a:lnTo>
                  <a:lnTo>
                    <a:pt x="70" y="160"/>
                  </a:lnTo>
                  <a:lnTo>
                    <a:pt x="60" y="162"/>
                  </a:lnTo>
                  <a:lnTo>
                    <a:pt x="52" y="160"/>
                  </a:lnTo>
                  <a:lnTo>
                    <a:pt x="44" y="160"/>
                  </a:lnTo>
                  <a:lnTo>
                    <a:pt x="36" y="156"/>
                  </a:lnTo>
                  <a:lnTo>
                    <a:pt x="24" y="148"/>
                  </a:lnTo>
                  <a:lnTo>
                    <a:pt x="14" y="138"/>
                  </a:lnTo>
                  <a:lnTo>
                    <a:pt x="10" y="124"/>
                  </a:lnTo>
                  <a:lnTo>
                    <a:pt x="8" y="110"/>
                  </a:lnTo>
                  <a:lnTo>
                    <a:pt x="10" y="104"/>
                  </a:lnTo>
                  <a:lnTo>
                    <a:pt x="12" y="98"/>
                  </a:lnTo>
                  <a:lnTo>
                    <a:pt x="16" y="92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16" y="80"/>
                  </a:lnTo>
                  <a:lnTo>
                    <a:pt x="12" y="74"/>
                  </a:lnTo>
                  <a:lnTo>
                    <a:pt x="6" y="66"/>
                  </a:lnTo>
                  <a:lnTo>
                    <a:pt x="2" y="56"/>
                  </a:lnTo>
                  <a:lnTo>
                    <a:pt x="0" y="44"/>
                  </a:lnTo>
                  <a:lnTo>
                    <a:pt x="2" y="32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10"/>
                  </a:lnTo>
                  <a:lnTo>
                    <a:pt x="24" y="4"/>
                  </a:lnTo>
                  <a:lnTo>
                    <a:pt x="32" y="2"/>
                  </a:lnTo>
                  <a:lnTo>
                    <a:pt x="42" y="0"/>
                  </a:lnTo>
                  <a:lnTo>
                    <a:pt x="50" y="0"/>
                  </a:lnTo>
                  <a:lnTo>
                    <a:pt x="58" y="4"/>
                  </a:lnTo>
                  <a:lnTo>
                    <a:pt x="76" y="12"/>
                  </a:lnTo>
                  <a:lnTo>
                    <a:pt x="112" y="34"/>
                  </a:lnTo>
                  <a:lnTo>
                    <a:pt x="132" y="44"/>
                  </a:lnTo>
                  <a:lnTo>
                    <a:pt x="142" y="4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46" y="52"/>
                  </a:lnTo>
                  <a:lnTo>
                    <a:pt x="126" y="64"/>
                  </a:lnTo>
                  <a:lnTo>
                    <a:pt x="104" y="74"/>
                  </a:lnTo>
                  <a:lnTo>
                    <a:pt x="92" y="78"/>
                  </a:lnTo>
                  <a:lnTo>
                    <a:pt x="82" y="80"/>
                  </a:lnTo>
                  <a:lnTo>
                    <a:pt x="82" y="80"/>
                  </a:lnTo>
                  <a:lnTo>
                    <a:pt x="86" y="82"/>
                  </a:lnTo>
                  <a:lnTo>
                    <a:pt x="100" y="82"/>
                  </a:lnTo>
                  <a:lnTo>
                    <a:pt x="110" y="82"/>
                  </a:lnTo>
                  <a:lnTo>
                    <a:pt x="122" y="80"/>
                  </a:lnTo>
                  <a:lnTo>
                    <a:pt x="136" y="76"/>
                  </a:lnTo>
                  <a:lnTo>
                    <a:pt x="154" y="70"/>
                  </a:lnTo>
                  <a:lnTo>
                    <a:pt x="154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7" name="Freeform 159"/>
            <p:cNvSpPr>
              <a:spLocks/>
            </p:cNvSpPr>
            <p:nvPr/>
          </p:nvSpPr>
          <p:spPr bwMode="auto">
            <a:xfrm>
              <a:off x="2871537" y="3805989"/>
              <a:ext cx="1155032" cy="1283368"/>
            </a:xfrm>
            <a:custGeom>
              <a:avLst/>
              <a:gdLst/>
              <a:ahLst/>
              <a:cxnLst>
                <a:cxn ang="0">
                  <a:pos x="130" y="158"/>
                </a:cxn>
                <a:cxn ang="0">
                  <a:pos x="130" y="158"/>
                </a:cxn>
                <a:cxn ang="0">
                  <a:pos x="130" y="148"/>
                </a:cxn>
                <a:cxn ang="0">
                  <a:pos x="130" y="122"/>
                </a:cxn>
                <a:cxn ang="0">
                  <a:pos x="134" y="88"/>
                </a:cxn>
                <a:cxn ang="0">
                  <a:pos x="136" y="70"/>
                </a:cxn>
                <a:cxn ang="0">
                  <a:pos x="142" y="52"/>
                </a:cxn>
                <a:cxn ang="0">
                  <a:pos x="142" y="52"/>
                </a:cxn>
                <a:cxn ang="0">
                  <a:pos x="144" y="42"/>
                </a:cxn>
                <a:cxn ang="0">
                  <a:pos x="142" y="32"/>
                </a:cxn>
                <a:cxn ang="0">
                  <a:pos x="140" y="24"/>
                </a:cxn>
                <a:cxn ang="0">
                  <a:pos x="134" y="16"/>
                </a:cxn>
                <a:cxn ang="0">
                  <a:pos x="128" y="10"/>
                </a:cxn>
                <a:cxn ang="0">
                  <a:pos x="118" y="4"/>
                </a:cxn>
                <a:cxn ang="0">
                  <a:pos x="110" y="2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8" y="2"/>
                </a:cxn>
                <a:cxn ang="0">
                  <a:pos x="80" y="6"/>
                </a:cxn>
                <a:cxn ang="0">
                  <a:pos x="74" y="10"/>
                </a:cxn>
                <a:cxn ang="0">
                  <a:pos x="68" y="18"/>
                </a:cxn>
                <a:cxn ang="0">
                  <a:pos x="62" y="28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52" y="34"/>
                </a:cxn>
                <a:cxn ang="0">
                  <a:pos x="34" y="36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4" y="104"/>
                </a:cxn>
                <a:cxn ang="0">
                  <a:pos x="12" y="118"/>
                </a:cxn>
                <a:cxn ang="0">
                  <a:pos x="18" y="124"/>
                </a:cxn>
                <a:cxn ang="0">
                  <a:pos x="24" y="130"/>
                </a:cxn>
                <a:cxn ang="0">
                  <a:pos x="32" y="136"/>
                </a:cxn>
                <a:cxn ang="0">
                  <a:pos x="44" y="142"/>
                </a:cxn>
                <a:cxn ang="0">
                  <a:pos x="70" y="152"/>
                </a:cxn>
                <a:cxn ang="0">
                  <a:pos x="102" y="160"/>
                </a:cxn>
                <a:cxn ang="0">
                  <a:pos x="102" y="160"/>
                </a:cxn>
                <a:cxn ang="0">
                  <a:pos x="100" y="156"/>
                </a:cxn>
                <a:cxn ang="0">
                  <a:pos x="90" y="144"/>
                </a:cxn>
                <a:cxn ang="0">
                  <a:pos x="86" y="136"/>
                </a:cxn>
                <a:cxn ang="0">
                  <a:pos x="82" y="126"/>
                </a:cxn>
                <a:cxn ang="0">
                  <a:pos x="80" y="114"/>
                </a:cxn>
                <a:cxn ang="0">
                  <a:pos x="80" y="102"/>
                </a:cxn>
                <a:cxn ang="0">
                  <a:pos x="80" y="102"/>
                </a:cxn>
                <a:cxn ang="0">
                  <a:pos x="84" y="108"/>
                </a:cxn>
                <a:cxn ang="0">
                  <a:pos x="94" y="124"/>
                </a:cxn>
                <a:cxn ang="0">
                  <a:pos x="112" y="142"/>
                </a:cxn>
                <a:cxn ang="0">
                  <a:pos x="120" y="150"/>
                </a:cxn>
                <a:cxn ang="0">
                  <a:pos x="130" y="158"/>
                </a:cxn>
                <a:cxn ang="0">
                  <a:pos x="130" y="158"/>
                </a:cxn>
              </a:cxnLst>
              <a:rect l="0" t="0" r="r" b="b"/>
              <a:pathLst>
                <a:path w="144" h="160">
                  <a:moveTo>
                    <a:pt x="130" y="158"/>
                  </a:moveTo>
                  <a:lnTo>
                    <a:pt x="130" y="158"/>
                  </a:lnTo>
                  <a:lnTo>
                    <a:pt x="130" y="148"/>
                  </a:lnTo>
                  <a:lnTo>
                    <a:pt x="130" y="122"/>
                  </a:lnTo>
                  <a:lnTo>
                    <a:pt x="134" y="88"/>
                  </a:lnTo>
                  <a:lnTo>
                    <a:pt x="136" y="70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44" y="42"/>
                  </a:lnTo>
                  <a:lnTo>
                    <a:pt x="142" y="32"/>
                  </a:lnTo>
                  <a:lnTo>
                    <a:pt x="140" y="24"/>
                  </a:lnTo>
                  <a:lnTo>
                    <a:pt x="134" y="16"/>
                  </a:lnTo>
                  <a:lnTo>
                    <a:pt x="128" y="10"/>
                  </a:lnTo>
                  <a:lnTo>
                    <a:pt x="118" y="4"/>
                  </a:lnTo>
                  <a:lnTo>
                    <a:pt x="110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8" y="2"/>
                  </a:lnTo>
                  <a:lnTo>
                    <a:pt x="80" y="6"/>
                  </a:lnTo>
                  <a:lnTo>
                    <a:pt x="74" y="10"/>
                  </a:lnTo>
                  <a:lnTo>
                    <a:pt x="68" y="18"/>
                  </a:lnTo>
                  <a:lnTo>
                    <a:pt x="62" y="28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52" y="34"/>
                  </a:lnTo>
                  <a:lnTo>
                    <a:pt x="34" y="36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4" y="104"/>
                  </a:lnTo>
                  <a:lnTo>
                    <a:pt x="12" y="118"/>
                  </a:lnTo>
                  <a:lnTo>
                    <a:pt x="18" y="124"/>
                  </a:lnTo>
                  <a:lnTo>
                    <a:pt x="24" y="130"/>
                  </a:lnTo>
                  <a:lnTo>
                    <a:pt x="32" y="136"/>
                  </a:lnTo>
                  <a:lnTo>
                    <a:pt x="44" y="142"/>
                  </a:lnTo>
                  <a:lnTo>
                    <a:pt x="70" y="152"/>
                  </a:lnTo>
                  <a:lnTo>
                    <a:pt x="102" y="160"/>
                  </a:lnTo>
                  <a:lnTo>
                    <a:pt x="102" y="160"/>
                  </a:lnTo>
                  <a:lnTo>
                    <a:pt x="100" y="156"/>
                  </a:lnTo>
                  <a:lnTo>
                    <a:pt x="90" y="144"/>
                  </a:lnTo>
                  <a:lnTo>
                    <a:pt x="86" y="136"/>
                  </a:lnTo>
                  <a:lnTo>
                    <a:pt x="82" y="126"/>
                  </a:lnTo>
                  <a:lnTo>
                    <a:pt x="80" y="114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84" y="108"/>
                  </a:lnTo>
                  <a:lnTo>
                    <a:pt x="94" y="124"/>
                  </a:lnTo>
                  <a:lnTo>
                    <a:pt x="112" y="142"/>
                  </a:lnTo>
                  <a:lnTo>
                    <a:pt x="120" y="150"/>
                  </a:lnTo>
                  <a:lnTo>
                    <a:pt x="130" y="158"/>
                  </a:lnTo>
                  <a:lnTo>
                    <a:pt x="130" y="1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8" name="Freeform 160"/>
            <p:cNvSpPr>
              <a:spLocks/>
            </p:cNvSpPr>
            <p:nvPr/>
          </p:nvSpPr>
          <p:spPr bwMode="auto">
            <a:xfrm>
              <a:off x="3689684" y="5249779"/>
              <a:ext cx="288758" cy="320842"/>
            </a:xfrm>
            <a:custGeom>
              <a:avLst/>
              <a:gdLst/>
              <a:ahLst/>
              <a:cxnLst>
                <a:cxn ang="0">
                  <a:pos x="36" y="20"/>
                </a:cxn>
                <a:cxn ang="0">
                  <a:pos x="36" y="20"/>
                </a:cxn>
                <a:cxn ang="0">
                  <a:pos x="34" y="28"/>
                </a:cxn>
                <a:cxn ang="0">
                  <a:pos x="30" y="34"/>
                </a:cxn>
                <a:cxn ang="0">
                  <a:pos x="24" y="38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10" y="38"/>
                </a:cxn>
                <a:cxn ang="0">
                  <a:pos x="6" y="34"/>
                </a:cxn>
                <a:cxn ang="0">
                  <a:pos x="2" y="28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2" y="12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6"/>
                </a:cxn>
                <a:cxn ang="0">
                  <a:pos x="34" y="12"/>
                </a:cxn>
                <a:cxn ang="0">
                  <a:pos x="36" y="20"/>
                </a:cxn>
                <a:cxn ang="0">
                  <a:pos x="36" y="20"/>
                </a:cxn>
              </a:cxnLst>
              <a:rect l="0" t="0" r="r" b="b"/>
              <a:pathLst>
                <a:path w="36" h="40">
                  <a:moveTo>
                    <a:pt x="36" y="20"/>
                  </a:moveTo>
                  <a:lnTo>
                    <a:pt x="36" y="20"/>
                  </a:lnTo>
                  <a:lnTo>
                    <a:pt x="34" y="28"/>
                  </a:lnTo>
                  <a:lnTo>
                    <a:pt x="30" y="34"/>
                  </a:lnTo>
                  <a:lnTo>
                    <a:pt x="24" y="38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0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6"/>
                  </a:lnTo>
                  <a:lnTo>
                    <a:pt x="34" y="12"/>
                  </a:lnTo>
                  <a:lnTo>
                    <a:pt x="36" y="20"/>
                  </a:lnTo>
                  <a:lnTo>
                    <a:pt x="36" y="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User Requirements</a:t>
            </a:r>
            <a:endParaRPr lang="en-US" dirty="0"/>
          </a:p>
        </p:txBody>
      </p:sp>
      <p:graphicFrame>
        <p:nvGraphicFramePr>
          <p:cNvPr id="159" name="Content Placeholder 158"/>
          <p:cNvGraphicFramePr>
            <a:graphicFrameLocks noGrp="1"/>
          </p:cNvGraphicFramePr>
          <p:nvPr>
            <p:ph idx="1"/>
          </p:nvPr>
        </p:nvGraphicFramePr>
        <p:xfrm>
          <a:off x="228600" y="1295400"/>
          <a:ext cx="8686800" cy="5257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315"/>
          <p:cNvGrpSpPr/>
          <p:nvPr/>
        </p:nvGrpSpPr>
        <p:grpSpPr>
          <a:xfrm>
            <a:off x="0" y="0"/>
            <a:ext cx="9144000" cy="6858000"/>
            <a:chOff x="0" y="-1295400"/>
            <a:chExt cx="9144000" cy="9144000"/>
          </a:xfrm>
          <a:gradFill flip="none" rotWithShape="1">
            <a:gsLst>
              <a:gs pos="0">
                <a:schemeClr val="bg1">
                  <a:alpha val="10000"/>
                </a:schemeClr>
              </a:gs>
              <a:gs pos="36000">
                <a:schemeClr val="bg1">
                  <a:alpha val="0"/>
                </a:schemeClr>
              </a:gs>
              <a:gs pos="95000">
                <a:schemeClr val="bg1">
                  <a:alpha val="15000"/>
                </a:schemeClr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5181600" y="3340768"/>
              <a:ext cx="465221" cy="449179"/>
            </a:xfrm>
            <a:custGeom>
              <a:avLst/>
              <a:gdLst/>
              <a:ahLst/>
              <a:cxnLst>
                <a:cxn ang="0">
                  <a:pos x="2" y="44"/>
                </a:cxn>
                <a:cxn ang="0">
                  <a:pos x="2" y="44"/>
                </a:cxn>
                <a:cxn ang="0">
                  <a:pos x="8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8" y="56"/>
                </a:cxn>
                <a:cxn ang="0">
                  <a:pos x="44" y="56"/>
                </a:cxn>
                <a:cxn ang="0">
                  <a:pos x="48" y="54"/>
                </a:cxn>
                <a:cxn ang="0">
                  <a:pos x="56" y="48"/>
                </a:cxn>
                <a:cxn ang="0">
                  <a:pos x="58" y="44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6" y="36"/>
                </a:cxn>
                <a:cxn ang="0">
                  <a:pos x="52" y="32"/>
                </a:cxn>
                <a:cxn ang="0">
                  <a:pos x="48" y="28"/>
                </a:cxn>
                <a:cxn ang="0">
                  <a:pos x="48" y="28"/>
                </a:cxn>
                <a:cxn ang="0">
                  <a:pos x="50" y="26"/>
                </a:cxn>
                <a:cxn ang="0">
                  <a:pos x="52" y="20"/>
                </a:cxn>
                <a:cxn ang="0">
                  <a:pos x="54" y="16"/>
                </a:cxn>
                <a:cxn ang="0">
                  <a:pos x="54" y="12"/>
                </a:cxn>
                <a:cxn ang="0">
                  <a:pos x="52" y="8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0" y="6"/>
                </a:cxn>
                <a:cxn ang="0">
                  <a:pos x="14" y="12"/>
                </a:cxn>
                <a:cxn ang="0">
                  <a:pos x="8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32"/>
                </a:cxn>
                <a:cxn ang="0">
                  <a:pos x="18" y="30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2" y="44"/>
                </a:cxn>
                <a:cxn ang="0">
                  <a:pos x="2" y="44"/>
                </a:cxn>
              </a:cxnLst>
              <a:rect l="0" t="0" r="r" b="b"/>
              <a:pathLst>
                <a:path w="58" h="56">
                  <a:moveTo>
                    <a:pt x="2" y="44"/>
                  </a:moveTo>
                  <a:lnTo>
                    <a:pt x="2" y="44"/>
                  </a:lnTo>
                  <a:lnTo>
                    <a:pt x="8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8" y="56"/>
                  </a:lnTo>
                  <a:lnTo>
                    <a:pt x="44" y="56"/>
                  </a:lnTo>
                  <a:lnTo>
                    <a:pt x="48" y="54"/>
                  </a:lnTo>
                  <a:lnTo>
                    <a:pt x="56" y="48"/>
                  </a:lnTo>
                  <a:lnTo>
                    <a:pt x="58" y="44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6" y="36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50" y="26"/>
                  </a:lnTo>
                  <a:lnTo>
                    <a:pt x="52" y="20"/>
                  </a:lnTo>
                  <a:lnTo>
                    <a:pt x="54" y="16"/>
                  </a:lnTo>
                  <a:lnTo>
                    <a:pt x="54" y="12"/>
                  </a:lnTo>
                  <a:lnTo>
                    <a:pt x="52" y="8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0" y="6"/>
                  </a:lnTo>
                  <a:lnTo>
                    <a:pt x="14" y="12"/>
                  </a:lnTo>
                  <a:lnTo>
                    <a:pt x="8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32"/>
                  </a:lnTo>
                  <a:lnTo>
                    <a:pt x="18" y="30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2" y="44"/>
                  </a:lnTo>
                  <a:lnTo>
                    <a:pt x="2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5117432" y="3741821"/>
              <a:ext cx="401053" cy="497305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8"/>
                </a:cxn>
                <a:cxn ang="0">
                  <a:pos x="46" y="40"/>
                </a:cxn>
                <a:cxn ang="0">
                  <a:pos x="42" y="44"/>
                </a:cxn>
                <a:cxn ang="0">
                  <a:pos x="34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6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2"/>
                </a:cxn>
                <a:cxn ang="0">
                  <a:pos x="16" y="62"/>
                </a:cxn>
                <a:cxn ang="0">
                  <a:pos x="8" y="60"/>
                </a:cxn>
                <a:cxn ang="0">
                  <a:pos x="4" y="54"/>
                </a:cxn>
                <a:cxn ang="0">
                  <a:pos x="2" y="48"/>
                </a:cxn>
                <a:cxn ang="0">
                  <a:pos x="2" y="38"/>
                </a:cxn>
                <a:cxn ang="0">
                  <a:pos x="4" y="20"/>
                </a:cxn>
                <a:cxn ang="0">
                  <a:pos x="4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0" y="10"/>
                </a:cxn>
                <a:cxn ang="0">
                  <a:pos x="18" y="18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2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0" y="12"/>
                </a:cxn>
                <a:cxn ang="0">
                  <a:pos x="46" y="20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2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8"/>
                  </a:lnTo>
                  <a:lnTo>
                    <a:pt x="46" y="40"/>
                  </a:lnTo>
                  <a:lnTo>
                    <a:pt x="42" y="44"/>
                  </a:lnTo>
                  <a:lnTo>
                    <a:pt x="34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6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8" y="60"/>
                  </a:lnTo>
                  <a:lnTo>
                    <a:pt x="4" y="54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4" y="20"/>
                  </a:lnTo>
                  <a:lnTo>
                    <a:pt x="4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10" y="10"/>
                  </a:lnTo>
                  <a:lnTo>
                    <a:pt x="18" y="18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2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0" y="12"/>
                  </a:lnTo>
                  <a:lnTo>
                    <a:pt x="46" y="20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668253" y="3757863"/>
              <a:ext cx="433137" cy="449179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50" y="6"/>
                </a:cxn>
                <a:cxn ang="0">
                  <a:pos x="52" y="14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8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4" y="12"/>
                </a:cxn>
                <a:cxn ang="0">
                  <a:pos x="10" y="10"/>
                </a:cxn>
                <a:cxn ang="0">
                  <a:pos x="18" y="8"/>
                </a:cxn>
                <a:cxn ang="0">
                  <a:pos x="34" y="6"/>
                </a:cxn>
                <a:cxn ang="0">
                  <a:pos x="40" y="4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6"/>
                </a:cxn>
                <a:cxn ang="0">
                  <a:pos x="50" y="6"/>
                </a:cxn>
              </a:cxnLst>
              <a:rect l="0" t="0" r="r" b="b"/>
              <a:pathLst>
                <a:path w="54" h="56">
                  <a:moveTo>
                    <a:pt x="50" y="6"/>
                  </a:moveTo>
                  <a:lnTo>
                    <a:pt x="50" y="6"/>
                  </a:lnTo>
                  <a:lnTo>
                    <a:pt x="52" y="14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8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4" y="12"/>
                  </a:lnTo>
                  <a:lnTo>
                    <a:pt x="10" y="10"/>
                  </a:lnTo>
                  <a:lnTo>
                    <a:pt x="18" y="8"/>
                  </a:lnTo>
                  <a:lnTo>
                    <a:pt x="34" y="6"/>
                  </a:lnTo>
                  <a:lnTo>
                    <a:pt x="40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6"/>
                  </a:lnTo>
                  <a:lnTo>
                    <a:pt x="5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523874" y="3324726"/>
              <a:ext cx="481263" cy="481263"/>
            </a:xfrm>
            <a:custGeom>
              <a:avLst/>
              <a:gdLst/>
              <a:ahLst/>
              <a:cxnLst>
                <a:cxn ang="0">
                  <a:pos x="56" y="42"/>
                </a:cxn>
                <a:cxn ang="0">
                  <a:pos x="56" y="42"/>
                </a:cxn>
                <a:cxn ang="0">
                  <a:pos x="52" y="46"/>
                </a:cxn>
                <a:cxn ang="0">
                  <a:pos x="42" y="54"/>
                </a:cxn>
                <a:cxn ang="0">
                  <a:pos x="28" y="58"/>
                </a:cxn>
                <a:cxn ang="0">
                  <a:pos x="22" y="60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6"/>
                </a:cxn>
                <a:cxn ang="0">
                  <a:pos x="4" y="52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0" y="36"/>
                </a:cxn>
                <a:cxn ang="0">
                  <a:pos x="2" y="32"/>
                </a:cxn>
                <a:cxn ang="0">
                  <a:pos x="6" y="28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10" y="24"/>
                </a:cxn>
                <a:cxn ang="0">
                  <a:pos x="8" y="16"/>
                </a:cxn>
                <a:cxn ang="0">
                  <a:pos x="10" y="8"/>
                </a:cxn>
                <a:cxn ang="0">
                  <a:pos x="12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24" y="0"/>
                </a:cxn>
                <a:cxn ang="0">
                  <a:pos x="30" y="0"/>
                </a:cxn>
                <a:cxn ang="0">
                  <a:pos x="36" y="4"/>
                </a:cxn>
                <a:cxn ang="0">
                  <a:pos x="40" y="10"/>
                </a:cxn>
                <a:cxn ang="0">
                  <a:pos x="48" y="24"/>
                </a:cxn>
                <a:cxn ang="0">
                  <a:pos x="54" y="30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48" y="36"/>
                </a:cxn>
                <a:cxn ang="0">
                  <a:pos x="40" y="36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6" y="38"/>
                </a:cxn>
                <a:cxn ang="0">
                  <a:pos x="44" y="40"/>
                </a:cxn>
                <a:cxn ang="0">
                  <a:pos x="56" y="42"/>
                </a:cxn>
                <a:cxn ang="0">
                  <a:pos x="56" y="42"/>
                </a:cxn>
              </a:cxnLst>
              <a:rect l="0" t="0" r="r" b="b"/>
              <a:pathLst>
                <a:path w="60" h="60">
                  <a:moveTo>
                    <a:pt x="56" y="42"/>
                  </a:moveTo>
                  <a:lnTo>
                    <a:pt x="56" y="42"/>
                  </a:lnTo>
                  <a:lnTo>
                    <a:pt x="52" y="46"/>
                  </a:lnTo>
                  <a:lnTo>
                    <a:pt x="42" y="54"/>
                  </a:lnTo>
                  <a:lnTo>
                    <a:pt x="28" y="58"/>
                  </a:lnTo>
                  <a:lnTo>
                    <a:pt x="22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6"/>
                  </a:lnTo>
                  <a:lnTo>
                    <a:pt x="4" y="52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2" y="32"/>
                  </a:lnTo>
                  <a:lnTo>
                    <a:pt x="6" y="28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4"/>
                  </a:lnTo>
                  <a:lnTo>
                    <a:pt x="8" y="16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4"/>
                  </a:lnTo>
                  <a:lnTo>
                    <a:pt x="40" y="10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48" y="36"/>
                  </a:lnTo>
                  <a:lnTo>
                    <a:pt x="40" y="36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6" y="38"/>
                  </a:lnTo>
                  <a:lnTo>
                    <a:pt x="44" y="40"/>
                  </a:lnTo>
                  <a:lnTo>
                    <a:pt x="56" y="42"/>
                  </a:lnTo>
                  <a:lnTo>
                    <a:pt x="56" y="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08884" y="3100137"/>
              <a:ext cx="449179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8"/>
                </a:cxn>
                <a:cxn ang="0">
                  <a:pos x="44" y="36"/>
                </a:cxn>
                <a:cxn ang="0">
                  <a:pos x="54" y="26"/>
                </a:cxn>
                <a:cxn ang="0">
                  <a:pos x="54" y="26"/>
                </a:cxn>
                <a:cxn ang="0">
                  <a:pos x="56" y="20"/>
                </a:cxn>
                <a:cxn ang="0">
                  <a:pos x="56" y="12"/>
                </a:cxn>
                <a:cxn ang="0">
                  <a:pos x="54" y="6"/>
                </a:cxn>
                <a:cxn ang="0">
                  <a:pos x="48" y="2"/>
                </a:cxn>
                <a:cxn ang="0">
                  <a:pos x="48" y="2"/>
                </a:cxn>
                <a:cxn ang="0">
                  <a:pos x="40" y="0"/>
                </a:cxn>
                <a:cxn ang="0">
                  <a:pos x="34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2" y="2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2" y="46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6" h="58">
                  <a:moveTo>
                    <a:pt x="32" y="58"/>
                  </a:moveTo>
                  <a:lnTo>
                    <a:pt x="32" y="58"/>
                  </a:lnTo>
                  <a:lnTo>
                    <a:pt x="38" y="48"/>
                  </a:lnTo>
                  <a:lnTo>
                    <a:pt x="44" y="36"/>
                  </a:lnTo>
                  <a:lnTo>
                    <a:pt x="54" y="26"/>
                  </a:lnTo>
                  <a:lnTo>
                    <a:pt x="54" y="26"/>
                  </a:lnTo>
                  <a:lnTo>
                    <a:pt x="56" y="20"/>
                  </a:lnTo>
                  <a:lnTo>
                    <a:pt x="56" y="12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4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2" y="46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5037221" y="3613484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8213558" y="4207042"/>
              <a:ext cx="449179" cy="449179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0" y="44"/>
                </a:cxn>
                <a:cxn ang="0">
                  <a:pos x="6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6" y="56"/>
                </a:cxn>
                <a:cxn ang="0">
                  <a:pos x="42" y="56"/>
                </a:cxn>
                <a:cxn ang="0">
                  <a:pos x="48" y="54"/>
                </a:cxn>
                <a:cxn ang="0">
                  <a:pos x="54" y="48"/>
                </a:cxn>
                <a:cxn ang="0">
                  <a:pos x="56" y="44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4" y="34"/>
                </a:cxn>
                <a:cxn ang="0">
                  <a:pos x="50" y="30"/>
                </a:cxn>
                <a:cxn ang="0">
                  <a:pos x="46" y="28"/>
                </a:cxn>
                <a:cxn ang="0">
                  <a:pos x="46" y="28"/>
                </a:cxn>
                <a:cxn ang="0">
                  <a:pos x="48" y="26"/>
                </a:cxn>
                <a:cxn ang="0">
                  <a:pos x="50" y="18"/>
                </a:cxn>
                <a:cxn ang="0">
                  <a:pos x="52" y="14"/>
                </a:cxn>
                <a:cxn ang="0">
                  <a:pos x="52" y="10"/>
                </a:cxn>
                <a:cxn ang="0">
                  <a:pos x="50" y="6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18" y="4"/>
                </a:cxn>
                <a:cxn ang="0">
                  <a:pos x="12" y="12"/>
                </a:cxn>
                <a:cxn ang="0">
                  <a:pos x="6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8" y="32"/>
                </a:cxn>
                <a:cxn ang="0">
                  <a:pos x="16" y="30"/>
                </a:cxn>
                <a:cxn ang="0">
                  <a:pos x="24" y="30"/>
                </a:cxn>
                <a:cxn ang="0">
                  <a:pos x="24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0" y="44"/>
                </a:cxn>
                <a:cxn ang="0">
                  <a:pos x="0" y="44"/>
                </a:cxn>
              </a:cxnLst>
              <a:rect l="0" t="0" r="r" b="b"/>
              <a:pathLst>
                <a:path w="56" h="56">
                  <a:moveTo>
                    <a:pt x="0" y="44"/>
                  </a:moveTo>
                  <a:lnTo>
                    <a:pt x="0" y="44"/>
                  </a:lnTo>
                  <a:lnTo>
                    <a:pt x="6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6" y="56"/>
                  </a:lnTo>
                  <a:lnTo>
                    <a:pt x="42" y="56"/>
                  </a:lnTo>
                  <a:lnTo>
                    <a:pt x="48" y="54"/>
                  </a:lnTo>
                  <a:lnTo>
                    <a:pt x="54" y="48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34"/>
                  </a:lnTo>
                  <a:lnTo>
                    <a:pt x="50" y="30"/>
                  </a:lnTo>
                  <a:lnTo>
                    <a:pt x="46" y="28"/>
                  </a:lnTo>
                  <a:lnTo>
                    <a:pt x="46" y="28"/>
                  </a:lnTo>
                  <a:lnTo>
                    <a:pt x="48" y="26"/>
                  </a:lnTo>
                  <a:lnTo>
                    <a:pt x="50" y="18"/>
                  </a:lnTo>
                  <a:lnTo>
                    <a:pt x="52" y="14"/>
                  </a:lnTo>
                  <a:lnTo>
                    <a:pt x="52" y="10"/>
                  </a:lnTo>
                  <a:lnTo>
                    <a:pt x="50" y="6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4"/>
                  </a:lnTo>
                  <a:lnTo>
                    <a:pt x="12" y="12"/>
                  </a:lnTo>
                  <a:lnTo>
                    <a:pt x="6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8" y="32"/>
                  </a:lnTo>
                  <a:lnTo>
                    <a:pt x="16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0" y="44"/>
                  </a:lnTo>
                  <a:lnTo>
                    <a:pt x="0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8133347" y="4608095"/>
              <a:ext cx="401053" cy="481263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6"/>
                </a:cxn>
                <a:cxn ang="0">
                  <a:pos x="46" y="40"/>
                </a:cxn>
                <a:cxn ang="0">
                  <a:pos x="42" y="42"/>
                </a:cxn>
                <a:cxn ang="0">
                  <a:pos x="36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4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0"/>
                </a:cxn>
                <a:cxn ang="0">
                  <a:pos x="16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2" y="46"/>
                </a:cxn>
                <a:cxn ang="0">
                  <a:pos x="2" y="38"/>
                </a:cxn>
                <a:cxn ang="0">
                  <a:pos x="4" y="18"/>
                </a:cxn>
                <a:cxn ang="0">
                  <a:pos x="4" y="1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0" y="10"/>
                </a:cxn>
                <a:cxn ang="0">
                  <a:pos x="18" y="16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2"/>
                </a:cxn>
                <a:cxn ang="0">
                  <a:pos x="20" y="16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0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2" y="12"/>
                </a:cxn>
                <a:cxn ang="0">
                  <a:pos x="46" y="18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0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6"/>
                  </a:lnTo>
                  <a:lnTo>
                    <a:pt x="46" y="40"/>
                  </a:lnTo>
                  <a:lnTo>
                    <a:pt x="42" y="42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4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2" y="46"/>
                  </a:lnTo>
                  <a:lnTo>
                    <a:pt x="2" y="38"/>
                  </a:lnTo>
                  <a:lnTo>
                    <a:pt x="4" y="18"/>
                  </a:lnTo>
                  <a:lnTo>
                    <a:pt x="4" y="1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0" y="10"/>
                  </a:lnTo>
                  <a:lnTo>
                    <a:pt x="18" y="1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2"/>
                  </a:lnTo>
                  <a:lnTo>
                    <a:pt x="20" y="16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2" y="12"/>
                  </a:lnTo>
                  <a:lnTo>
                    <a:pt x="46" y="18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7684168" y="4624137"/>
              <a:ext cx="433137" cy="449179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50" y="4"/>
                </a:cxn>
                <a:cxn ang="0">
                  <a:pos x="52" y="12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6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38"/>
                </a:cxn>
                <a:cxn ang="0">
                  <a:pos x="2" y="34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6" y="12"/>
                </a:cxn>
                <a:cxn ang="0">
                  <a:pos x="12" y="8"/>
                </a:cxn>
                <a:cxn ang="0">
                  <a:pos x="18" y="6"/>
                </a:cxn>
                <a:cxn ang="0">
                  <a:pos x="34" y="4"/>
                </a:cxn>
                <a:cxn ang="0">
                  <a:pos x="40" y="2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54" h="56">
                  <a:moveTo>
                    <a:pt x="50" y="4"/>
                  </a:moveTo>
                  <a:lnTo>
                    <a:pt x="50" y="4"/>
                  </a:lnTo>
                  <a:lnTo>
                    <a:pt x="52" y="12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6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12" y="8"/>
                  </a:lnTo>
                  <a:lnTo>
                    <a:pt x="18" y="6"/>
                  </a:lnTo>
                  <a:lnTo>
                    <a:pt x="34" y="4"/>
                  </a:lnTo>
                  <a:lnTo>
                    <a:pt x="40" y="2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7539789" y="4174958"/>
              <a:ext cx="481263" cy="497305"/>
            </a:xfrm>
            <a:custGeom>
              <a:avLst/>
              <a:gdLst/>
              <a:ahLst/>
              <a:cxnLst>
                <a:cxn ang="0">
                  <a:pos x="56" y="44"/>
                </a:cxn>
                <a:cxn ang="0">
                  <a:pos x="56" y="44"/>
                </a:cxn>
                <a:cxn ang="0">
                  <a:pos x="52" y="48"/>
                </a:cxn>
                <a:cxn ang="0">
                  <a:pos x="42" y="54"/>
                </a:cxn>
                <a:cxn ang="0">
                  <a:pos x="28" y="60"/>
                </a:cxn>
                <a:cxn ang="0">
                  <a:pos x="22" y="62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0" y="38"/>
                </a:cxn>
                <a:cxn ang="0">
                  <a:pos x="2" y="34"/>
                </a:cxn>
                <a:cxn ang="0">
                  <a:pos x="6" y="30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4"/>
                </a:cxn>
                <a:cxn ang="0">
                  <a:pos x="8" y="18"/>
                </a:cxn>
                <a:cxn ang="0">
                  <a:pos x="10" y="10"/>
                </a:cxn>
                <a:cxn ang="0">
                  <a:pos x="12" y="6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24" y="0"/>
                </a:cxn>
                <a:cxn ang="0">
                  <a:pos x="32" y="2"/>
                </a:cxn>
                <a:cxn ang="0">
                  <a:pos x="36" y="6"/>
                </a:cxn>
                <a:cxn ang="0">
                  <a:pos x="40" y="12"/>
                </a:cxn>
                <a:cxn ang="0">
                  <a:pos x="50" y="26"/>
                </a:cxn>
                <a:cxn ang="0">
                  <a:pos x="54" y="32"/>
                </a:cxn>
                <a:cxn ang="0">
                  <a:pos x="60" y="36"/>
                </a:cxn>
                <a:cxn ang="0">
                  <a:pos x="60" y="36"/>
                </a:cxn>
                <a:cxn ang="0">
                  <a:pos x="48" y="38"/>
                </a:cxn>
                <a:cxn ang="0">
                  <a:pos x="40" y="38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6" y="40"/>
                </a:cxn>
                <a:cxn ang="0">
                  <a:pos x="44" y="42"/>
                </a:cxn>
                <a:cxn ang="0">
                  <a:pos x="56" y="44"/>
                </a:cxn>
                <a:cxn ang="0">
                  <a:pos x="56" y="44"/>
                </a:cxn>
              </a:cxnLst>
              <a:rect l="0" t="0" r="r" b="b"/>
              <a:pathLst>
                <a:path w="60" h="62">
                  <a:moveTo>
                    <a:pt x="56" y="44"/>
                  </a:moveTo>
                  <a:lnTo>
                    <a:pt x="56" y="44"/>
                  </a:lnTo>
                  <a:lnTo>
                    <a:pt x="52" y="48"/>
                  </a:lnTo>
                  <a:lnTo>
                    <a:pt x="42" y="54"/>
                  </a:lnTo>
                  <a:lnTo>
                    <a:pt x="28" y="60"/>
                  </a:lnTo>
                  <a:lnTo>
                    <a:pt x="22" y="62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38"/>
                  </a:lnTo>
                  <a:lnTo>
                    <a:pt x="2" y="34"/>
                  </a:lnTo>
                  <a:lnTo>
                    <a:pt x="6" y="30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4"/>
                  </a:lnTo>
                  <a:lnTo>
                    <a:pt x="8" y="18"/>
                  </a:lnTo>
                  <a:lnTo>
                    <a:pt x="10" y="10"/>
                  </a:lnTo>
                  <a:lnTo>
                    <a:pt x="12" y="6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6" y="6"/>
                  </a:lnTo>
                  <a:lnTo>
                    <a:pt x="40" y="12"/>
                  </a:lnTo>
                  <a:lnTo>
                    <a:pt x="50" y="26"/>
                  </a:lnTo>
                  <a:lnTo>
                    <a:pt x="54" y="32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48" y="38"/>
                  </a:lnTo>
                  <a:lnTo>
                    <a:pt x="40" y="38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6" y="40"/>
                  </a:lnTo>
                  <a:lnTo>
                    <a:pt x="44" y="42"/>
                  </a:lnTo>
                  <a:lnTo>
                    <a:pt x="56" y="44"/>
                  </a:lnTo>
                  <a:lnTo>
                    <a:pt x="56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7924800" y="3966411"/>
              <a:ext cx="465221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6"/>
                </a:cxn>
                <a:cxn ang="0">
                  <a:pos x="46" y="36"/>
                </a:cxn>
                <a:cxn ang="0">
                  <a:pos x="54" y="24"/>
                </a:cxn>
                <a:cxn ang="0">
                  <a:pos x="54" y="24"/>
                </a:cxn>
                <a:cxn ang="0">
                  <a:pos x="58" y="18"/>
                </a:cxn>
                <a:cxn ang="0">
                  <a:pos x="58" y="12"/>
                </a:cxn>
                <a:cxn ang="0">
                  <a:pos x="54" y="6"/>
                </a:cxn>
                <a:cxn ang="0">
                  <a:pos x="48" y="0"/>
                </a:cxn>
                <a:cxn ang="0">
                  <a:pos x="48" y="0"/>
                </a:cxn>
                <a:cxn ang="0">
                  <a:pos x="42" y="0"/>
                </a:cxn>
                <a:cxn ang="0">
                  <a:pos x="36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4" y="2"/>
                </a:cxn>
                <a:cxn ang="0">
                  <a:pos x="10" y="2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38"/>
                </a:cxn>
                <a:cxn ang="0">
                  <a:pos x="14" y="46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8" h="58">
                  <a:moveTo>
                    <a:pt x="32" y="58"/>
                  </a:moveTo>
                  <a:lnTo>
                    <a:pt x="32" y="58"/>
                  </a:lnTo>
                  <a:lnTo>
                    <a:pt x="38" y="46"/>
                  </a:lnTo>
                  <a:lnTo>
                    <a:pt x="46" y="36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8" y="18"/>
                  </a:lnTo>
                  <a:lnTo>
                    <a:pt x="58" y="12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6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38"/>
                  </a:lnTo>
                  <a:lnTo>
                    <a:pt x="14" y="46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8053137" y="4479758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0" y="2442411"/>
              <a:ext cx="1122947" cy="1155032"/>
            </a:xfrm>
            <a:custGeom>
              <a:avLst/>
              <a:gdLst/>
              <a:ahLst/>
              <a:cxnLst>
                <a:cxn ang="0">
                  <a:pos x="114" y="24"/>
                </a:cxn>
                <a:cxn ang="0">
                  <a:pos x="130" y="46"/>
                </a:cxn>
                <a:cxn ang="0">
                  <a:pos x="132" y="74"/>
                </a:cxn>
                <a:cxn ang="0">
                  <a:pos x="122" y="100"/>
                </a:cxn>
                <a:cxn ang="0">
                  <a:pos x="102" y="124"/>
                </a:cxn>
                <a:cxn ang="0">
                  <a:pos x="88" y="134"/>
                </a:cxn>
                <a:cxn ang="0">
                  <a:pos x="62" y="140"/>
                </a:cxn>
                <a:cxn ang="0">
                  <a:pos x="52" y="138"/>
                </a:cxn>
                <a:cxn ang="0">
                  <a:pos x="36" y="124"/>
                </a:cxn>
                <a:cxn ang="0">
                  <a:pos x="36" y="104"/>
                </a:cxn>
                <a:cxn ang="0">
                  <a:pos x="38" y="98"/>
                </a:cxn>
                <a:cxn ang="0">
                  <a:pos x="46" y="90"/>
                </a:cxn>
                <a:cxn ang="0">
                  <a:pos x="52" y="88"/>
                </a:cxn>
                <a:cxn ang="0">
                  <a:pos x="62" y="88"/>
                </a:cxn>
                <a:cxn ang="0">
                  <a:pos x="80" y="100"/>
                </a:cxn>
                <a:cxn ang="0">
                  <a:pos x="82" y="102"/>
                </a:cxn>
                <a:cxn ang="0">
                  <a:pos x="68" y="86"/>
                </a:cxn>
                <a:cxn ang="0">
                  <a:pos x="56" y="82"/>
                </a:cxn>
                <a:cxn ang="0">
                  <a:pos x="42" y="86"/>
                </a:cxn>
                <a:cxn ang="0">
                  <a:pos x="34" y="92"/>
                </a:cxn>
                <a:cxn ang="0">
                  <a:pos x="28" y="106"/>
                </a:cxn>
                <a:cxn ang="0">
                  <a:pos x="30" y="120"/>
                </a:cxn>
                <a:cxn ang="0">
                  <a:pos x="38" y="132"/>
                </a:cxn>
                <a:cxn ang="0">
                  <a:pos x="50" y="140"/>
                </a:cxn>
                <a:cxn ang="0">
                  <a:pos x="56" y="144"/>
                </a:cxn>
                <a:cxn ang="0">
                  <a:pos x="76" y="144"/>
                </a:cxn>
                <a:cxn ang="0">
                  <a:pos x="100" y="132"/>
                </a:cxn>
                <a:cxn ang="0">
                  <a:pos x="122" y="110"/>
                </a:cxn>
                <a:cxn ang="0">
                  <a:pos x="136" y="86"/>
                </a:cxn>
                <a:cxn ang="0">
                  <a:pos x="138" y="78"/>
                </a:cxn>
                <a:cxn ang="0">
                  <a:pos x="140" y="60"/>
                </a:cxn>
                <a:cxn ang="0">
                  <a:pos x="132" y="38"/>
                </a:cxn>
                <a:cxn ang="0">
                  <a:pos x="110" y="16"/>
                </a:cxn>
                <a:cxn ang="0">
                  <a:pos x="80" y="2"/>
                </a:cxn>
                <a:cxn ang="0">
                  <a:pos x="64" y="0"/>
                </a:cxn>
                <a:cxn ang="0">
                  <a:pos x="30" y="2"/>
                </a:cxn>
                <a:cxn ang="0">
                  <a:pos x="0" y="16"/>
                </a:cxn>
                <a:cxn ang="0">
                  <a:pos x="0" y="26"/>
                </a:cxn>
                <a:cxn ang="0">
                  <a:pos x="26" y="12"/>
                </a:cxn>
                <a:cxn ang="0">
                  <a:pos x="58" y="8"/>
                </a:cxn>
                <a:cxn ang="0">
                  <a:pos x="88" y="12"/>
                </a:cxn>
                <a:cxn ang="0">
                  <a:pos x="114" y="24"/>
                </a:cxn>
              </a:cxnLst>
              <a:rect l="0" t="0" r="r" b="b"/>
              <a:pathLst>
                <a:path w="140" h="144">
                  <a:moveTo>
                    <a:pt x="114" y="24"/>
                  </a:moveTo>
                  <a:lnTo>
                    <a:pt x="114" y="24"/>
                  </a:lnTo>
                  <a:lnTo>
                    <a:pt x="124" y="34"/>
                  </a:lnTo>
                  <a:lnTo>
                    <a:pt x="130" y="46"/>
                  </a:lnTo>
                  <a:lnTo>
                    <a:pt x="132" y="60"/>
                  </a:lnTo>
                  <a:lnTo>
                    <a:pt x="132" y="74"/>
                  </a:lnTo>
                  <a:lnTo>
                    <a:pt x="128" y="86"/>
                  </a:lnTo>
                  <a:lnTo>
                    <a:pt x="122" y="100"/>
                  </a:lnTo>
                  <a:lnTo>
                    <a:pt x="112" y="112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88" y="134"/>
                  </a:lnTo>
                  <a:lnTo>
                    <a:pt x="76" y="138"/>
                  </a:lnTo>
                  <a:lnTo>
                    <a:pt x="62" y="140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42" y="132"/>
                  </a:lnTo>
                  <a:lnTo>
                    <a:pt x="36" y="124"/>
                  </a:lnTo>
                  <a:lnTo>
                    <a:pt x="34" y="11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8" y="98"/>
                  </a:lnTo>
                  <a:lnTo>
                    <a:pt x="42" y="94"/>
                  </a:lnTo>
                  <a:lnTo>
                    <a:pt x="46" y="90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6" y="86"/>
                  </a:lnTo>
                  <a:lnTo>
                    <a:pt x="62" y="88"/>
                  </a:lnTo>
                  <a:lnTo>
                    <a:pt x="72" y="92"/>
                  </a:lnTo>
                  <a:lnTo>
                    <a:pt x="80" y="100"/>
                  </a:lnTo>
                  <a:lnTo>
                    <a:pt x="82" y="102"/>
                  </a:lnTo>
                  <a:lnTo>
                    <a:pt x="82" y="102"/>
                  </a:lnTo>
                  <a:lnTo>
                    <a:pt x="74" y="92"/>
                  </a:lnTo>
                  <a:lnTo>
                    <a:pt x="68" y="86"/>
                  </a:lnTo>
                  <a:lnTo>
                    <a:pt x="64" y="84"/>
                  </a:lnTo>
                  <a:lnTo>
                    <a:pt x="56" y="82"/>
                  </a:lnTo>
                  <a:lnTo>
                    <a:pt x="50" y="82"/>
                  </a:lnTo>
                  <a:lnTo>
                    <a:pt x="42" y="86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30" y="98"/>
                  </a:lnTo>
                  <a:lnTo>
                    <a:pt x="28" y="106"/>
                  </a:lnTo>
                  <a:lnTo>
                    <a:pt x="28" y="112"/>
                  </a:lnTo>
                  <a:lnTo>
                    <a:pt x="30" y="120"/>
                  </a:lnTo>
                  <a:lnTo>
                    <a:pt x="34" y="126"/>
                  </a:lnTo>
                  <a:lnTo>
                    <a:pt x="38" y="132"/>
                  </a:lnTo>
                  <a:lnTo>
                    <a:pt x="44" y="136"/>
                  </a:lnTo>
                  <a:lnTo>
                    <a:pt x="50" y="140"/>
                  </a:lnTo>
                  <a:lnTo>
                    <a:pt x="50" y="140"/>
                  </a:lnTo>
                  <a:lnTo>
                    <a:pt x="56" y="144"/>
                  </a:lnTo>
                  <a:lnTo>
                    <a:pt x="62" y="144"/>
                  </a:lnTo>
                  <a:lnTo>
                    <a:pt x="76" y="144"/>
                  </a:lnTo>
                  <a:lnTo>
                    <a:pt x="88" y="140"/>
                  </a:lnTo>
                  <a:lnTo>
                    <a:pt x="100" y="132"/>
                  </a:lnTo>
                  <a:lnTo>
                    <a:pt x="112" y="122"/>
                  </a:lnTo>
                  <a:lnTo>
                    <a:pt x="122" y="110"/>
                  </a:lnTo>
                  <a:lnTo>
                    <a:pt x="130" y="98"/>
                  </a:lnTo>
                  <a:lnTo>
                    <a:pt x="136" y="86"/>
                  </a:lnTo>
                  <a:lnTo>
                    <a:pt x="136" y="86"/>
                  </a:lnTo>
                  <a:lnTo>
                    <a:pt x="138" y="78"/>
                  </a:lnTo>
                  <a:lnTo>
                    <a:pt x="140" y="68"/>
                  </a:lnTo>
                  <a:lnTo>
                    <a:pt x="140" y="60"/>
                  </a:lnTo>
                  <a:lnTo>
                    <a:pt x="138" y="52"/>
                  </a:lnTo>
                  <a:lnTo>
                    <a:pt x="132" y="38"/>
                  </a:lnTo>
                  <a:lnTo>
                    <a:pt x="124" y="26"/>
                  </a:lnTo>
                  <a:lnTo>
                    <a:pt x="110" y="16"/>
                  </a:lnTo>
                  <a:lnTo>
                    <a:pt x="96" y="8"/>
                  </a:lnTo>
                  <a:lnTo>
                    <a:pt x="80" y="2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48" y="0"/>
                  </a:lnTo>
                  <a:lnTo>
                    <a:pt x="30" y="2"/>
                  </a:lnTo>
                  <a:lnTo>
                    <a:pt x="14" y="8"/>
                  </a:lnTo>
                  <a:lnTo>
                    <a:pt x="0" y="1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2" y="18"/>
                  </a:lnTo>
                  <a:lnTo>
                    <a:pt x="26" y="12"/>
                  </a:lnTo>
                  <a:lnTo>
                    <a:pt x="42" y="8"/>
                  </a:lnTo>
                  <a:lnTo>
                    <a:pt x="58" y="8"/>
                  </a:lnTo>
                  <a:lnTo>
                    <a:pt x="74" y="8"/>
                  </a:lnTo>
                  <a:lnTo>
                    <a:pt x="88" y="12"/>
                  </a:lnTo>
                  <a:lnTo>
                    <a:pt x="102" y="16"/>
                  </a:lnTo>
                  <a:lnTo>
                    <a:pt x="114" y="24"/>
                  </a:lnTo>
                  <a:lnTo>
                    <a:pt x="114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1171074" y="7463589"/>
              <a:ext cx="1796716" cy="385011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12" y="0"/>
                </a:cxn>
                <a:cxn ang="0">
                  <a:pos x="92" y="4"/>
                </a:cxn>
                <a:cxn ang="0">
                  <a:pos x="72" y="12"/>
                </a:cxn>
                <a:cxn ang="0">
                  <a:pos x="52" y="20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0" y="48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80" y="16"/>
                </a:cxn>
                <a:cxn ang="0">
                  <a:pos x="98" y="12"/>
                </a:cxn>
                <a:cxn ang="0">
                  <a:pos x="116" y="10"/>
                </a:cxn>
                <a:cxn ang="0">
                  <a:pos x="134" y="10"/>
                </a:cxn>
                <a:cxn ang="0">
                  <a:pos x="152" y="14"/>
                </a:cxn>
                <a:cxn ang="0">
                  <a:pos x="170" y="18"/>
                </a:cxn>
                <a:cxn ang="0">
                  <a:pos x="188" y="26"/>
                </a:cxn>
                <a:cxn ang="0">
                  <a:pos x="204" y="36"/>
                </a:cxn>
                <a:cxn ang="0">
                  <a:pos x="204" y="36"/>
                </a:cxn>
                <a:cxn ang="0">
                  <a:pos x="218" y="48"/>
                </a:cxn>
                <a:cxn ang="0">
                  <a:pos x="224" y="48"/>
                </a:cxn>
                <a:cxn ang="0">
                  <a:pos x="224" y="48"/>
                </a:cxn>
                <a:cxn ang="0">
                  <a:pos x="214" y="38"/>
                </a:cxn>
                <a:cxn ang="0">
                  <a:pos x="202" y="26"/>
                </a:cxn>
                <a:cxn ang="0">
                  <a:pos x="188" y="18"/>
                </a:cxn>
                <a:cxn ang="0">
                  <a:pos x="174" y="10"/>
                </a:cxn>
                <a:cxn ang="0">
                  <a:pos x="158" y="6"/>
                </a:cxn>
                <a:cxn ang="0">
                  <a:pos x="144" y="2"/>
                </a:cxn>
                <a:cxn ang="0">
                  <a:pos x="128" y="0"/>
                </a:cxn>
                <a:cxn ang="0">
                  <a:pos x="112" y="0"/>
                </a:cxn>
                <a:cxn ang="0">
                  <a:pos x="112" y="0"/>
                </a:cxn>
              </a:cxnLst>
              <a:rect l="0" t="0" r="r" b="b"/>
              <a:pathLst>
                <a:path w="224" h="48">
                  <a:moveTo>
                    <a:pt x="112" y="0"/>
                  </a:moveTo>
                  <a:lnTo>
                    <a:pt x="112" y="0"/>
                  </a:lnTo>
                  <a:lnTo>
                    <a:pt x="92" y="4"/>
                  </a:lnTo>
                  <a:lnTo>
                    <a:pt x="72" y="12"/>
                  </a:lnTo>
                  <a:lnTo>
                    <a:pt x="52" y="20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0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80" y="16"/>
                  </a:lnTo>
                  <a:lnTo>
                    <a:pt x="98" y="12"/>
                  </a:lnTo>
                  <a:lnTo>
                    <a:pt x="116" y="10"/>
                  </a:lnTo>
                  <a:lnTo>
                    <a:pt x="134" y="10"/>
                  </a:lnTo>
                  <a:lnTo>
                    <a:pt x="152" y="14"/>
                  </a:lnTo>
                  <a:lnTo>
                    <a:pt x="170" y="18"/>
                  </a:lnTo>
                  <a:lnTo>
                    <a:pt x="188" y="26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18" y="48"/>
                  </a:lnTo>
                  <a:lnTo>
                    <a:pt x="224" y="48"/>
                  </a:lnTo>
                  <a:lnTo>
                    <a:pt x="224" y="48"/>
                  </a:lnTo>
                  <a:lnTo>
                    <a:pt x="214" y="38"/>
                  </a:lnTo>
                  <a:lnTo>
                    <a:pt x="202" y="26"/>
                  </a:lnTo>
                  <a:lnTo>
                    <a:pt x="188" y="18"/>
                  </a:lnTo>
                  <a:lnTo>
                    <a:pt x="174" y="10"/>
                  </a:lnTo>
                  <a:lnTo>
                    <a:pt x="158" y="6"/>
                  </a:lnTo>
                  <a:lnTo>
                    <a:pt x="144" y="2"/>
                  </a:lnTo>
                  <a:lnTo>
                    <a:pt x="128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320842" y="5362074"/>
              <a:ext cx="2277979" cy="2486526"/>
            </a:xfrm>
            <a:custGeom>
              <a:avLst/>
              <a:gdLst/>
              <a:ahLst/>
              <a:cxnLst>
                <a:cxn ang="0">
                  <a:pos x="148" y="194"/>
                </a:cxn>
                <a:cxn ang="0">
                  <a:pos x="136" y="122"/>
                </a:cxn>
                <a:cxn ang="0">
                  <a:pos x="136" y="92"/>
                </a:cxn>
                <a:cxn ang="0">
                  <a:pos x="152" y="48"/>
                </a:cxn>
                <a:cxn ang="0">
                  <a:pos x="188" y="14"/>
                </a:cxn>
                <a:cxn ang="0">
                  <a:pos x="216" y="4"/>
                </a:cxn>
                <a:cxn ang="0">
                  <a:pos x="254" y="18"/>
                </a:cxn>
                <a:cxn ang="0">
                  <a:pos x="274" y="54"/>
                </a:cxn>
                <a:cxn ang="0">
                  <a:pos x="278" y="86"/>
                </a:cxn>
                <a:cxn ang="0">
                  <a:pos x="262" y="124"/>
                </a:cxn>
                <a:cxn ang="0">
                  <a:pos x="242" y="132"/>
                </a:cxn>
                <a:cxn ang="0">
                  <a:pos x="216" y="118"/>
                </a:cxn>
                <a:cxn ang="0">
                  <a:pos x="214" y="106"/>
                </a:cxn>
                <a:cxn ang="0">
                  <a:pos x="216" y="94"/>
                </a:cxn>
                <a:cxn ang="0">
                  <a:pos x="234" y="84"/>
                </a:cxn>
                <a:cxn ang="0">
                  <a:pos x="248" y="84"/>
                </a:cxn>
                <a:cxn ang="0">
                  <a:pos x="222" y="82"/>
                </a:cxn>
                <a:cxn ang="0">
                  <a:pos x="208" y="100"/>
                </a:cxn>
                <a:cxn ang="0">
                  <a:pos x="208" y="118"/>
                </a:cxn>
                <a:cxn ang="0">
                  <a:pos x="224" y="132"/>
                </a:cxn>
                <a:cxn ang="0">
                  <a:pos x="244" y="134"/>
                </a:cxn>
                <a:cxn ang="0">
                  <a:pos x="258" y="130"/>
                </a:cxn>
                <a:cxn ang="0">
                  <a:pos x="278" y="104"/>
                </a:cxn>
                <a:cxn ang="0">
                  <a:pos x="282" y="60"/>
                </a:cxn>
                <a:cxn ang="0">
                  <a:pos x="276" y="34"/>
                </a:cxn>
                <a:cxn ang="0">
                  <a:pos x="260" y="12"/>
                </a:cxn>
                <a:cxn ang="0">
                  <a:pos x="224" y="0"/>
                </a:cxn>
                <a:cxn ang="0">
                  <a:pos x="178" y="12"/>
                </a:cxn>
                <a:cxn ang="0">
                  <a:pos x="152" y="32"/>
                </a:cxn>
                <a:cxn ang="0">
                  <a:pos x="132" y="70"/>
                </a:cxn>
                <a:cxn ang="0">
                  <a:pos x="126" y="116"/>
                </a:cxn>
                <a:cxn ang="0">
                  <a:pos x="136" y="164"/>
                </a:cxn>
                <a:cxn ang="0">
                  <a:pos x="138" y="196"/>
                </a:cxn>
                <a:cxn ang="0">
                  <a:pos x="126" y="234"/>
                </a:cxn>
                <a:cxn ang="0">
                  <a:pos x="106" y="258"/>
                </a:cxn>
                <a:cxn ang="0">
                  <a:pos x="72" y="272"/>
                </a:cxn>
                <a:cxn ang="0">
                  <a:pos x="30" y="274"/>
                </a:cxn>
                <a:cxn ang="0">
                  <a:pos x="44" y="220"/>
                </a:cxn>
                <a:cxn ang="0">
                  <a:pos x="50" y="164"/>
                </a:cxn>
                <a:cxn ang="0">
                  <a:pos x="42" y="58"/>
                </a:cxn>
                <a:cxn ang="0">
                  <a:pos x="30" y="24"/>
                </a:cxn>
                <a:cxn ang="0">
                  <a:pos x="42" y="92"/>
                </a:cxn>
                <a:cxn ang="0">
                  <a:pos x="40" y="182"/>
                </a:cxn>
                <a:cxn ang="0">
                  <a:pos x="26" y="252"/>
                </a:cxn>
                <a:cxn ang="0">
                  <a:pos x="0" y="310"/>
                </a:cxn>
                <a:cxn ang="0">
                  <a:pos x="26" y="284"/>
                </a:cxn>
                <a:cxn ang="0">
                  <a:pos x="52" y="286"/>
                </a:cxn>
                <a:cxn ang="0">
                  <a:pos x="96" y="278"/>
                </a:cxn>
                <a:cxn ang="0">
                  <a:pos x="122" y="258"/>
                </a:cxn>
                <a:cxn ang="0">
                  <a:pos x="142" y="222"/>
                </a:cxn>
              </a:cxnLst>
              <a:rect l="0" t="0" r="r" b="b"/>
              <a:pathLst>
                <a:path w="284" h="310">
                  <a:moveTo>
                    <a:pt x="146" y="206"/>
                  </a:moveTo>
                  <a:lnTo>
                    <a:pt x="146" y="206"/>
                  </a:lnTo>
                  <a:lnTo>
                    <a:pt x="148" y="194"/>
                  </a:lnTo>
                  <a:lnTo>
                    <a:pt x="148" y="180"/>
                  </a:lnTo>
                  <a:lnTo>
                    <a:pt x="142" y="152"/>
                  </a:lnTo>
                  <a:lnTo>
                    <a:pt x="136" y="122"/>
                  </a:lnTo>
                  <a:lnTo>
                    <a:pt x="136" y="106"/>
                  </a:lnTo>
                  <a:lnTo>
                    <a:pt x="136" y="92"/>
                  </a:lnTo>
                  <a:lnTo>
                    <a:pt x="136" y="92"/>
                  </a:lnTo>
                  <a:lnTo>
                    <a:pt x="138" y="76"/>
                  </a:lnTo>
                  <a:lnTo>
                    <a:pt x="144" y="62"/>
                  </a:lnTo>
                  <a:lnTo>
                    <a:pt x="152" y="48"/>
                  </a:lnTo>
                  <a:lnTo>
                    <a:pt x="162" y="34"/>
                  </a:lnTo>
                  <a:lnTo>
                    <a:pt x="174" y="24"/>
                  </a:lnTo>
                  <a:lnTo>
                    <a:pt x="188" y="14"/>
                  </a:lnTo>
                  <a:lnTo>
                    <a:pt x="202" y="8"/>
                  </a:lnTo>
                  <a:lnTo>
                    <a:pt x="216" y="4"/>
                  </a:lnTo>
                  <a:lnTo>
                    <a:pt x="216" y="4"/>
                  </a:lnTo>
                  <a:lnTo>
                    <a:pt x="230" y="6"/>
                  </a:lnTo>
                  <a:lnTo>
                    <a:pt x="244" y="10"/>
                  </a:lnTo>
                  <a:lnTo>
                    <a:pt x="254" y="18"/>
                  </a:lnTo>
                  <a:lnTo>
                    <a:pt x="264" y="28"/>
                  </a:lnTo>
                  <a:lnTo>
                    <a:pt x="270" y="40"/>
                  </a:lnTo>
                  <a:lnTo>
                    <a:pt x="274" y="54"/>
                  </a:lnTo>
                  <a:lnTo>
                    <a:pt x="278" y="70"/>
                  </a:lnTo>
                  <a:lnTo>
                    <a:pt x="278" y="86"/>
                  </a:lnTo>
                  <a:lnTo>
                    <a:pt x="278" y="86"/>
                  </a:lnTo>
                  <a:lnTo>
                    <a:pt x="274" y="100"/>
                  </a:lnTo>
                  <a:lnTo>
                    <a:pt x="270" y="114"/>
                  </a:lnTo>
                  <a:lnTo>
                    <a:pt x="262" y="124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42" y="132"/>
                  </a:lnTo>
                  <a:lnTo>
                    <a:pt x="232" y="130"/>
                  </a:lnTo>
                  <a:lnTo>
                    <a:pt x="222" y="126"/>
                  </a:lnTo>
                  <a:lnTo>
                    <a:pt x="216" y="118"/>
                  </a:lnTo>
                  <a:lnTo>
                    <a:pt x="216" y="118"/>
                  </a:lnTo>
                  <a:lnTo>
                    <a:pt x="214" y="112"/>
                  </a:lnTo>
                  <a:lnTo>
                    <a:pt x="214" y="106"/>
                  </a:lnTo>
                  <a:lnTo>
                    <a:pt x="214" y="100"/>
                  </a:lnTo>
                  <a:lnTo>
                    <a:pt x="216" y="94"/>
                  </a:lnTo>
                  <a:lnTo>
                    <a:pt x="216" y="94"/>
                  </a:lnTo>
                  <a:lnTo>
                    <a:pt x="220" y="90"/>
                  </a:lnTo>
                  <a:lnTo>
                    <a:pt x="224" y="86"/>
                  </a:lnTo>
                  <a:lnTo>
                    <a:pt x="234" y="84"/>
                  </a:lnTo>
                  <a:lnTo>
                    <a:pt x="244" y="82"/>
                  </a:lnTo>
                  <a:lnTo>
                    <a:pt x="248" y="84"/>
                  </a:lnTo>
                  <a:lnTo>
                    <a:pt x="248" y="84"/>
                  </a:lnTo>
                  <a:lnTo>
                    <a:pt x="234" y="80"/>
                  </a:lnTo>
                  <a:lnTo>
                    <a:pt x="228" y="82"/>
                  </a:lnTo>
                  <a:lnTo>
                    <a:pt x="222" y="82"/>
                  </a:lnTo>
                  <a:lnTo>
                    <a:pt x="216" y="86"/>
                  </a:lnTo>
                  <a:lnTo>
                    <a:pt x="212" y="92"/>
                  </a:lnTo>
                  <a:lnTo>
                    <a:pt x="208" y="100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118"/>
                  </a:lnTo>
                  <a:lnTo>
                    <a:pt x="212" y="124"/>
                  </a:lnTo>
                  <a:lnTo>
                    <a:pt x="216" y="128"/>
                  </a:lnTo>
                  <a:lnTo>
                    <a:pt x="224" y="132"/>
                  </a:lnTo>
                  <a:lnTo>
                    <a:pt x="230" y="134"/>
                  </a:lnTo>
                  <a:lnTo>
                    <a:pt x="238" y="134"/>
                  </a:lnTo>
                  <a:lnTo>
                    <a:pt x="244" y="134"/>
                  </a:lnTo>
                  <a:lnTo>
                    <a:pt x="252" y="134"/>
                  </a:lnTo>
                  <a:lnTo>
                    <a:pt x="252" y="134"/>
                  </a:lnTo>
                  <a:lnTo>
                    <a:pt x="258" y="130"/>
                  </a:lnTo>
                  <a:lnTo>
                    <a:pt x="264" y="128"/>
                  </a:lnTo>
                  <a:lnTo>
                    <a:pt x="272" y="118"/>
                  </a:lnTo>
                  <a:lnTo>
                    <a:pt x="278" y="104"/>
                  </a:lnTo>
                  <a:lnTo>
                    <a:pt x="282" y="90"/>
                  </a:lnTo>
                  <a:lnTo>
                    <a:pt x="284" y="76"/>
                  </a:lnTo>
                  <a:lnTo>
                    <a:pt x="282" y="60"/>
                  </a:lnTo>
                  <a:lnTo>
                    <a:pt x="280" y="46"/>
                  </a:lnTo>
                  <a:lnTo>
                    <a:pt x="276" y="34"/>
                  </a:lnTo>
                  <a:lnTo>
                    <a:pt x="276" y="34"/>
                  </a:lnTo>
                  <a:lnTo>
                    <a:pt x="270" y="26"/>
                  </a:lnTo>
                  <a:lnTo>
                    <a:pt x="266" y="18"/>
                  </a:lnTo>
                  <a:lnTo>
                    <a:pt x="260" y="12"/>
                  </a:lnTo>
                  <a:lnTo>
                    <a:pt x="254" y="8"/>
                  </a:lnTo>
                  <a:lnTo>
                    <a:pt x="240" y="2"/>
                  </a:lnTo>
                  <a:lnTo>
                    <a:pt x="224" y="0"/>
                  </a:lnTo>
                  <a:lnTo>
                    <a:pt x="208" y="2"/>
                  </a:lnTo>
                  <a:lnTo>
                    <a:pt x="192" y="6"/>
                  </a:lnTo>
                  <a:lnTo>
                    <a:pt x="178" y="12"/>
                  </a:lnTo>
                  <a:lnTo>
                    <a:pt x="164" y="22"/>
                  </a:lnTo>
                  <a:lnTo>
                    <a:pt x="164" y="22"/>
                  </a:lnTo>
                  <a:lnTo>
                    <a:pt x="152" y="32"/>
                  </a:lnTo>
                  <a:lnTo>
                    <a:pt x="144" y="44"/>
                  </a:lnTo>
                  <a:lnTo>
                    <a:pt x="136" y="58"/>
                  </a:lnTo>
                  <a:lnTo>
                    <a:pt x="132" y="70"/>
                  </a:lnTo>
                  <a:lnTo>
                    <a:pt x="128" y="86"/>
                  </a:lnTo>
                  <a:lnTo>
                    <a:pt x="126" y="100"/>
                  </a:lnTo>
                  <a:lnTo>
                    <a:pt x="126" y="116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36" y="164"/>
                  </a:lnTo>
                  <a:lnTo>
                    <a:pt x="138" y="180"/>
                  </a:lnTo>
                  <a:lnTo>
                    <a:pt x="138" y="196"/>
                  </a:lnTo>
                  <a:lnTo>
                    <a:pt x="138" y="196"/>
                  </a:lnTo>
                  <a:lnTo>
                    <a:pt x="136" y="212"/>
                  </a:lnTo>
                  <a:lnTo>
                    <a:pt x="132" y="224"/>
                  </a:lnTo>
                  <a:lnTo>
                    <a:pt x="126" y="234"/>
                  </a:lnTo>
                  <a:lnTo>
                    <a:pt x="120" y="244"/>
                  </a:lnTo>
                  <a:lnTo>
                    <a:pt x="114" y="252"/>
                  </a:lnTo>
                  <a:lnTo>
                    <a:pt x="106" y="258"/>
                  </a:lnTo>
                  <a:lnTo>
                    <a:pt x="98" y="264"/>
                  </a:lnTo>
                  <a:lnTo>
                    <a:pt x="90" y="268"/>
                  </a:lnTo>
                  <a:lnTo>
                    <a:pt x="72" y="272"/>
                  </a:lnTo>
                  <a:lnTo>
                    <a:pt x="56" y="274"/>
                  </a:lnTo>
                  <a:lnTo>
                    <a:pt x="42" y="274"/>
                  </a:lnTo>
                  <a:lnTo>
                    <a:pt x="30" y="274"/>
                  </a:lnTo>
                  <a:lnTo>
                    <a:pt x="30" y="274"/>
                  </a:lnTo>
                  <a:lnTo>
                    <a:pt x="38" y="246"/>
                  </a:lnTo>
                  <a:lnTo>
                    <a:pt x="44" y="220"/>
                  </a:lnTo>
                  <a:lnTo>
                    <a:pt x="48" y="192"/>
                  </a:lnTo>
                  <a:lnTo>
                    <a:pt x="50" y="164"/>
                  </a:lnTo>
                  <a:lnTo>
                    <a:pt x="50" y="164"/>
                  </a:lnTo>
                  <a:lnTo>
                    <a:pt x="52" y="130"/>
                  </a:lnTo>
                  <a:lnTo>
                    <a:pt x="48" y="94"/>
                  </a:lnTo>
                  <a:lnTo>
                    <a:pt x="42" y="58"/>
                  </a:lnTo>
                  <a:lnTo>
                    <a:pt x="32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6" y="46"/>
                  </a:lnTo>
                  <a:lnTo>
                    <a:pt x="40" y="68"/>
                  </a:lnTo>
                  <a:lnTo>
                    <a:pt x="42" y="92"/>
                  </a:lnTo>
                  <a:lnTo>
                    <a:pt x="44" y="120"/>
                  </a:lnTo>
                  <a:lnTo>
                    <a:pt x="44" y="150"/>
                  </a:lnTo>
                  <a:lnTo>
                    <a:pt x="40" y="182"/>
                  </a:lnTo>
                  <a:lnTo>
                    <a:pt x="34" y="216"/>
                  </a:lnTo>
                  <a:lnTo>
                    <a:pt x="26" y="252"/>
                  </a:lnTo>
                  <a:lnTo>
                    <a:pt x="26" y="252"/>
                  </a:lnTo>
                  <a:lnTo>
                    <a:pt x="20" y="268"/>
                  </a:lnTo>
                  <a:lnTo>
                    <a:pt x="14" y="284"/>
                  </a:lnTo>
                  <a:lnTo>
                    <a:pt x="0" y="310"/>
                  </a:lnTo>
                  <a:lnTo>
                    <a:pt x="12" y="310"/>
                  </a:lnTo>
                  <a:lnTo>
                    <a:pt x="12" y="310"/>
                  </a:lnTo>
                  <a:lnTo>
                    <a:pt x="26" y="284"/>
                  </a:lnTo>
                  <a:lnTo>
                    <a:pt x="26" y="284"/>
                  </a:lnTo>
                  <a:lnTo>
                    <a:pt x="36" y="286"/>
                  </a:lnTo>
                  <a:lnTo>
                    <a:pt x="52" y="286"/>
                  </a:lnTo>
                  <a:lnTo>
                    <a:pt x="68" y="286"/>
                  </a:lnTo>
                  <a:lnTo>
                    <a:pt x="86" y="282"/>
                  </a:lnTo>
                  <a:lnTo>
                    <a:pt x="96" y="278"/>
                  </a:lnTo>
                  <a:lnTo>
                    <a:pt x="104" y="272"/>
                  </a:lnTo>
                  <a:lnTo>
                    <a:pt x="112" y="266"/>
                  </a:lnTo>
                  <a:lnTo>
                    <a:pt x="122" y="258"/>
                  </a:lnTo>
                  <a:lnTo>
                    <a:pt x="128" y="248"/>
                  </a:lnTo>
                  <a:lnTo>
                    <a:pt x="136" y="236"/>
                  </a:lnTo>
                  <a:lnTo>
                    <a:pt x="142" y="222"/>
                  </a:lnTo>
                  <a:lnTo>
                    <a:pt x="146" y="206"/>
                  </a:lnTo>
                  <a:lnTo>
                    <a:pt x="146" y="20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8710863" y="-733926"/>
              <a:ext cx="433137" cy="1138989"/>
            </a:xfrm>
            <a:custGeom>
              <a:avLst/>
              <a:gdLst/>
              <a:ahLst/>
              <a:cxnLst>
                <a:cxn ang="0">
                  <a:pos x="2" y="126"/>
                </a:cxn>
                <a:cxn ang="0">
                  <a:pos x="2" y="126"/>
                </a:cxn>
                <a:cxn ang="0">
                  <a:pos x="6" y="120"/>
                </a:cxn>
                <a:cxn ang="0">
                  <a:pos x="18" y="106"/>
                </a:cxn>
                <a:cxn ang="0">
                  <a:pos x="24" y="100"/>
                </a:cxn>
                <a:cxn ang="0">
                  <a:pos x="34" y="92"/>
                </a:cxn>
                <a:cxn ang="0">
                  <a:pos x="42" y="88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48" y="88"/>
                </a:cxn>
                <a:cxn ang="0">
                  <a:pos x="34" y="98"/>
                </a:cxn>
                <a:cxn ang="0">
                  <a:pos x="28" y="106"/>
                </a:cxn>
                <a:cxn ang="0">
                  <a:pos x="20" y="116"/>
                </a:cxn>
                <a:cxn ang="0">
                  <a:pos x="16" y="128"/>
                </a:cxn>
                <a:cxn ang="0">
                  <a:pos x="12" y="142"/>
                </a:cxn>
                <a:cxn ang="0">
                  <a:pos x="12" y="142"/>
                </a:cxn>
                <a:cxn ang="0">
                  <a:pos x="22" y="142"/>
                </a:cxn>
                <a:cxn ang="0">
                  <a:pos x="54" y="138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2" y="4"/>
                </a:cxn>
                <a:cxn ang="0">
                  <a:pos x="30" y="8"/>
                </a:cxn>
                <a:cxn ang="0">
                  <a:pos x="20" y="16"/>
                </a:cxn>
                <a:cxn ang="0">
                  <a:pos x="12" y="28"/>
                </a:cxn>
                <a:cxn ang="0">
                  <a:pos x="6" y="44"/>
                </a:cxn>
                <a:cxn ang="0">
                  <a:pos x="2" y="64"/>
                </a:cxn>
                <a:cxn ang="0">
                  <a:pos x="0" y="92"/>
                </a:cxn>
                <a:cxn ang="0">
                  <a:pos x="2" y="126"/>
                </a:cxn>
                <a:cxn ang="0">
                  <a:pos x="2" y="126"/>
                </a:cxn>
              </a:cxnLst>
              <a:rect l="0" t="0" r="r" b="b"/>
              <a:pathLst>
                <a:path w="54" h="142">
                  <a:moveTo>
                    <a:pt x="2" y="126"/>
                  </a:moveTo>
                  <a:lnTo>
                    <a:pt x="2" y="126"/>
                  </a:lnTo>
                  <a:lnTo>
                    <a:pt x="6" y="120"/>
                  </a:lnTo>
                  <a:lnTo>
                    <a:pt x="18" y="106"/>
                  </a:lnTo>
                  <a:lnTo>
                    <a:pt x="24" y="100"/>
                  </a:lnTo>
                  <a:lnTo>
                    <a:pt x="34" y="92"/>
                  </a:lnTo>
                  <a:lnTo>
                    <a:pt x="42" y="88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48" y="88"/>
                  </a:lnTo>
                  <a:lnTo>
                    <a:pt x="34" y="98"/>
                  </a:lnTo>
                  <a:lnTo>
                    <a:pt x="28" y="106"/>
                  </a:lnTo>
                  <a:lnTo>
                    <a:pt x="20" y="116"/>
                  </a:lnTo>
                  <a:lnTo>
                    <a:pt x="16" y="128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22" y="142"/>
                  </a:lnTo>
                  <a:lnTo>
                    <a:pt x="54" y="138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2" y="4"/>
                  </a:lnTo>
                  <a:lnTo>
                    <a:pt x="30" y="8"/>
                  </a:lnTo>
                  <a:lnTo>
                    <a:pt x="20" y="16"/>
                  </a:lnTo>
                  <a:lnTo>
                    <a:pt x="12" y="28"/>
                  </a:lnTo>
                  <a:lnTo>
                    <a:pt x="6" y="44"/>
                  </a:lnTo>
                  <a:lnTo>
                    <a:pt x="2" y="64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2" y="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8791074" y="469232"/>
              <a:ext cx="352926" cy="208547"/>
            </a:xfrm>
            <a:custGeom>
              <a:avLst/>
              <a:gdLst/>
              <a:ahLst/>
              <a:cxnLst>
                <a:cxn ang="0">
                  <a:pos x="44" y="26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26" y="4"/>
                </a:cxn>
                <a:cxn ang="0">
                  <a:pos x="14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4" y="14"/>
                </a:cxn>
                <a:cxn ang="0">
                  <a:pos x="24" y="18"/>
                </a:cxn>
                <a:cxn ang="0">
                  <a:pos x="34" y="22"/>
                </a:cxn>
                <a:cxn ang="0">
                  <a:pos x="44" y="26"/>
                </a:cxn>
                <a:cxn ang="0">
                  <a:pos x="44" y="26"/>
                </a:cxn>
              </a:cxnLst>
              <a:rect l="0" t="0" r="r" b="b"/>
              <a:pathLst>
                <a:path w="44" h="26">
                  <a:moveTo>
                    <a:pt x="44" y="26"/>
                  </a:moveTo>
                  <a:lnTo>
                    <a:pt x="44" y="0"/>
                  </a:lnTo>
                  <a:lnTo>
                    <a:pt x="44" y="0"/>
                  </a:lnTo>
                  <a:lnTo>
                    <a:pt x="26" y="4"/>
                  </a:lnTo>
                  <a:lnTo>
                    <a:pt x="14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24" y="18"/>
                  </a:lnTo>
                  <a:lnTo>
                    <a:pt x="34" y="22"/>
                  </a:lnTo>
                  <a:lnTo>
                    <a:pt x="44" y="26"/>
                  </a:lnTo>
                  <a:lnTo>
                    <a:pt x="44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8726905" y="677779"/>
              <a:ext cx="417095" cy="753979"/>
            </a:xfrm>
            <a:custGeom>
              <a:avLst/>
              <a:gdLst/>
              <a:ahLst/>
              <a:cxnLst>
                <a:cxn ang="0">
                  <a:pos x="52" y="94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34" y="4"/>
                </a:cxn>
                <a:cxn ang="0">
                  <a:pos x="18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0" y="6"/>
                </a:cxn>
                <a:cxn ang="0">
                  <a:pos x="18" y="14"/>
                </a:cxn>
                <a:cxn ang="0">
                  <a:pos x="26" y="26"/>
                </a:cxn>
                <a:cxn ang="0">
                  <a:pos x="32" y="40"/>
                </a:cxn>
                <a:cxn ang="0">
                  <a:pos x="42" y="68"/>
                </a:cxn>
                <a:cxn ang="0">
                  <a:pos x="52" y="94"/>
                </a:cxn>
                <a:cxn ang="0">
                  <a:pos x="52" y="94"/>
                </a:cxn>
              </a:cxnLst>
              <a:rect l="0" t="0" r="r" b="b"/>
              <a:pathLst>
                <a:path w="52" h="94">
                  <a:moveTo>
                    <a:pt x="52" y="94"/>
                  </a:moveTo>
                  <a:lnTo>
                    <a:pt x="52" y="10"/>
                  </a:lnTo>
                  <a:lnTo>
                    <a:pt x="52" y="10"/>
                  </a:lnTo>
                  <a:lnTo>
                    <a:pt x="34" y="4"/>
                  </a:lnTo>
                  <a:lnTo>
                    <a:pt x="18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6"/>
                  </a:lnTo>
                  <a:lnTo>
                    <a:pt x="18" y="14"/>
                  </a:lnTo>
                  <a:lnTo>
                    <a:pt x="26" y="26"/>
                  </a:lnTo>
                  <a:lnTo>
                    <a:pt x="32" y="40"/>
                  </a:lnTo>
                  <a:lnTo>
                    <a:pt x="42" y="68"/>
                  </a:lnTo>
                  <a:lnTo>
                    <a:pt x="52" y="94"/>
                  </a:lnTo>
                  <a:lnTo>
                    <a:pt x="52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7860632" y="741947"/>
              <a:ext cx="1138989" cy="1187116"/>
            </a:xfrm>
            <a:custGeom>
              <a:avLst/>
              <a:gdLst/>
              <a:ahLst/>
              <a:cxnLst>
                <a:cxn ang="0">
                  <a:pos x="98" y="8"/>
                </a:cxn>
                <a:cxn ang="0">
                  <a:pos x="98" y="8"/>
                </a:cxn>
                <a:cxn ang="0">
                  <a:pos x="98" y="22"/>
                </a:cxn>
                <a:cxn ang="0">
                  <a:pos x="96" y="36"/>
                </a:cxn>
                <a:cxn ang="0">
                  <a:pos x="94" y="46"/>
                </a:cxn>
                <a:cxn ang="0">
                  <a:pos x="90" y="54"/>
                </a:cxn>
                <a:cxn ang="0">
                  <a:pos x="86" y="66"/>
                </a:cxn>
                <a:cxn ang="0">
                  <a:pos x="82" y="68"/>
                </a:cxn>
                <a:cxn ang="0">
                  <a:pos x="82" y="68"/>
                </a:cxn>
                <a:cxn ang="0">
                  <a:pos x="86" y="56"/>
                </a:cxn>
                <a:cxn ang="0">
                  <a:pos x="86" y="44"/>
                </a:cxn>
                <a:cxn ang="0">
                  <a:pos x="86" y="32"/>
                </a:cxn>
                <a:cxn ang="0">
                  <a:pos x="86" y="22"/>
                </a:cxn>
                <a:cxn ang="0">
                  <a:pos x="82" y="6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6" y="8"/>
                </a:cxn>
                <a:cxn ang="0">
                  <a:pos x="72" y="14"/>
                </a:cxn>
                <a:cxn ang="0">
                  <a:pos x="60" y="26"/>
                </a:cxn>
                <a:cxn ang="0">
                  <a:pos x="28" y="48"/>
                </a:cxn>
                <a:cxn ang="0">
                  <a:pos x="12" y="60"/>
                </a:cxn>
                <a:cxn ang="0">
                  <a:pos x="6" y="68"/>
                </a:cxn>
                <a:cxn ang="0">
                  <a:pos x="2" y="76"/>
                </a:cxn>
                <a:cxn ang="0">
                  <a:pos x="0" y="84"/>
                </a:cxn>
                <a:cxn ang="0">
                  <a:pos x="0" y="94"/>
                </a:cxn>
                <a:cxn ang="0">
                  <a:pos x="2" y="104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4" y="126"/>
                </a:cxn>
                <a:cxn ang="0">
                  <a:pos x="24" y="130"/>
                </a:cxn>
                <a:cxn ang="0">
                  <a:pos x="32" y="132"/>
                </a:cxn>
                <a:cxn ang="0">
                  <a:pos x="42" y="132"/>
                </a:cxn>
                <a:cxn ang="0">
                  <a:pos x="58" y="128"/>
                </a:cxn>
                <a:cxn ang="0">
                  <a:pos x="64" y="126"/>
                </a:cxn>
                <a:cxn ang="0">
                  <a:pos x="64" y="126"/>
                </a:cxn>
                <a:cxn ang="0">
                  <a:pos x="66" y="130"/>
                </a:cxn>
                <a:cxn ang="0">
                  <a:pos x="70" y="136"/>
                </a:cxn>
                <a:cxn ang="0">
                  <a:pos x="76" y="140"/>
                </a:cxn>
                <a:cxn ang="0">
                  <a:pos x="82" y="144"/>
                </a:cxn>
                <a:cxn ang="0">
                  <a:pos x="90" y="148"/>
                </a:cxn>
                <a:cxn ang="0">
                  <a:pos x="102" y="148"/>
                </a:cxn>
                <a:cxn ang="0">
                  <a:pos x="102" y="148"/>
                </a:cxn>
                <a:cxn ang="0">
                  <a:pos x="114" y="146"/>
                </a:cxn>
                <a:cxn ang="0">
                  <a:pos x="124" y="142"/>
                </a:cxn>
                <a:cxn ang="0">
                  <a:pos x="132" y="136"/>
                </a:cxn>
                <a:cxn ang="0">
                  <a:pos x="136" y="126"/>
                </a:cxn>
                <a:cxn ang="0">
                  <a:pos x="140" y="116"/>
                </a:cxn>
                <a:cxn ang="0">
                  <a:pos x="142" y="104"/>
                </a:cxn>
                <a:cxn ang="0">
                  <a:pos x="142" y="92"/>
                </a:cxn>
                <a:cxn ang="0">
                  <a:pos x="140" y="80"/>
                </a:cxn>
                <a:cxn ang="0">
                  <a:pos x="140" y="80"/>
                </a:cxn>
                <a:cxn ang="0">
                  <a:pos x="134" y="62"/>
                </a:cxn>
                <a:cxn ang="0">
                  <a:pos x="128" y="46"/>
                </a:cxn>
                <a:cxn ang="0">
                  <a:pos x="120" y="34"/>
                </a:cxn>
                <a:cxn ang="0">
                  <a:pos x="114" y="24"/>
                </a:cxn>
                <a:cxn ang="0">
                  <a:pos x="102" y="12"/>
                </a:cxn>
                <a:cxn ang="0">
                  <a:pos x="98" y="8"/>
                </a:cxn>
                <a:cxn ang="0">
                  <a:pos x="98" y="8"/>
                </a:cxn>
              </a:cxnLst>
              <a:rect l="0" t="0" r="r" b="b"/>
              <a:pathLst>
                <a:path w="142" h="148">
                  <a:moveTo>
                    <a:pt x="98" y="8"/>
                  </a:moveTo>
                  <a:lnTo>
                    <a:pt x="98" y="8"/>
                  </a:lnTo>
                  <a:lnTo>
                    <a:pt x="98" y="22"/>
                  </a:lnTo>
                  <a:lnTo>
                    <a:pt x="96" y="36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86" y="66"/>
                  </a:lnTo>
                  <a:lnTo>
                    <a:pt x="82" y="68"/>
                  </a:lnTo>
                  <a:lnTo>
                    <a:pt x="82" y="68"/>
                  </a:lnTo>
                  <a:lnTo>
                    <a:pt x="86" y="56"/>
                  </a:lnTo>
                  <a:lnTo>
                    <a:pt x="86" y="44"/>
                  </a:lnTo>
                  <a:lnTo>
                    <a:pt x="86" y="32"/>
                  </a:lnTo>
                  <a:lnTo>
                    <a:pt x="86" y="22"/>
                  </a:lnTo>
                  <a:lnTo>
                    <a:pt x="82" y="6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6" y="8"/>
                  </a:lnTo>
                  <a:lnTo>
                    <a:pt x="72" y="14"/>
                  </a:lnTo>
                  <a:lnTo>
                    <a:pt x="60" y="26"/>
                  </a:lnTo>
                  <a:lnTo>
                    <a:pt x="28" y="48"/>
                  </a:lnTo>
                  <a:lnTo>
                    <a:pt x="12" y="60"/>
                  </a:lnTo>
                  <a:lnTo>
                    <a:pt x="6" y="68"/>
                  </a:lnTo>
                  <a:lnTo>
                    <a:pt x="2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04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4" y="126"/>
                  </a:lnTo>
                  <a:lnTo>
                    <a:pt x="24" y="130"/>
                  </a:lnTo>
                  <a:lnTo>
                    <a:pt x="32" y="132"/>
                  </a:lnTo>
                  <a:lnTo>
                    <a:pt x="42" y="132"/>
                  </a:lnTo>
                  <a:lnTo>
                    <a:pt x="58" y="128"/>
                  </a:lnTo>
                  <a:lnTo>
                    <a:pt x="64" y="126"/>
                  </a:lnTo>
                  <a:lnTo>
                    <a:pt x="64" y="126"/>
                  </a:lnTo>
                  <a:lnTo>
                    <a:pt x="66" y="130"/>
                  </a:lnTo>
                  <a:lnTo>
                    <a:pt x="70" y="136"/>
                  </a:lnTo>
                  <a:lnTo>
                    <a:pt x="76" y="140"/>
                  </a:lnTo>
                  <a:lnTo>
                    <a:pt x="82" y="144"/>
                  </a:lnTo>
                  <a:lnTo>
                    <a:pt x="90" y="148"/>
                  </a:lnTo>
                  <a:lnTo>
                    <a:pt x="102" y="148"/>
                  </a:lnTo>
                  <a:lnTo>
                    <a:pt x="102" y="148"/>
                  </a:lnTo>
                  <a:lnTo>
                    <a:pt x="114" y="146"/>
                  </a:lnTo>
                  <a:lnTo>
                    <a:pt x="124" y="142"/>
                  </a:lnTo>
                  <a:lnTo>
                    <a:pt x="132" y="136"/>
                  </a:lnTo>
                  <a:lnTo>
                    <a:pt x="136" y="126"/>
                  </a:lnTo>
                  <a:lnTo>
                    <a:pt x="140" y="116"/>
                  </a:lnTo>
                  <a:lnTo>
                    <a:pt x="142" y="104"/>
                  </a:lnTo>
                  <a:lnTo>
                    <a:pt x="142" y="92"/>
                  </a:lnTo>
                  <a:lnTo>
                    <a:pt x="140" y="80"/>
                  </a:lnTo>
                  <a:lnTo>
                    <a:pt x="140" y="80"/>
                  </a:lnTo>
                  <a:lnTo>
                    <a:pt x="134" y="62"/>
                  </a:lnTo>
                  <a:lnTo>
                    <a:pt x="128" y="46"/>
                  </a:lnTo>
                  <a:lnTo>
                    <a:pt x="120" y="34"/>
                  </a:lnTo>
                  <a:lnTo>
                    <a:pt x="114" y="24"/>
                  </a:lnTo>
                  <a:lnTo>
                    <a:pt x="102" y="12"/>
                  </a:lnTo>
                  <a:lnTo>
                    <a:pt x="98" y="8"/>
                  </a:lnTo>
                  <a:lnTo>
                    <a:pt x="9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7106653" y="68179"/>
              <a:ext cx="1171074" cy="1235242"/>
            </a:xfrm>
            <a:custGeom>
              <a:avLst/>
              <a:gdLst/>
              <a:ahLst/>
              <a:cxnLst>
                <a:cxn ang="0">
                  <a:pos x="146" y="66"/>
                </a:cxn>
                <a:cxn ang="0">
                  <a:pos x="146" y="66"/>
                </a:cxn>
                <a:cxn ang="0">
                  <a:pos x="132" y="72"/>
                </a:cxn>
                <a:cxn ang="0">
                  <a:pos x="118" y="76"/>
                </a:cxn>
                <a:cxn ang="0">
                  <a:pos x="106" y="78"/>
                </a:cxn>
                <a:cxn ang="0">
                  <a:pos x="96" y="78"/>
                </a:cxn>
                <a:cxn ang="0">
                  <a:pos x="82" y="78"/>
                </a:cxn>
                <a:cxn ang="0">
                  <a:pos x="78" y="76"/>
                </a:cxn>
                <a:cxn ang="0">
                  <a:pos x="78" y="76"/>
                </a:cxn>
                <a:cxn ang="0">
                  <a:pos x="88" y="74"/>
                </a:cxn>
                <a:cxn ang="0">
                  <a:pos x="100" y="72"/>
                </a:cxn>
                <a:cxn ang="0">
                  <a:pos x="122" y="60"/>
                </a:cxn>
                <a:cxn ang="0">
                  <a:pos x="146" y="44"/>
                </a:cxn>
                <a:cxn ang="0">
                  <a:pos x="146" y="44"/>
                </a:cxn>
                <a:cxn ang="0">
                  <a:pos x="136" y="44"/>
                </a:cxn>
                <a:cxn ang="0">
                  <a:pos x="126" y="42"/>
                </a:cxn>
                <a:cxn ang="0">
                  <a:pos x="108" y="32"/>
                </a:cxn>
                <a:cxn ang="0">
                  <a:pos x="72" y="12"/>
                </a:cxn>
                <a:cxn ang="0">
                  <a:pos x="56" y="2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30"/>
                </a:cxn>
                <a:cxn ang="0">
                  <a:pos x="0" y="42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2" y="70"/>
                </a:cxn>
                <a:cxn ang="0">
                  <a:pos x="16" y="76"/>
                </a:cxn>
                <a:cxn ang="0">
                  <a:pos x="22" y="82"/>
                </a:cxn>
                <a:cxn ang="0">
                  <a:pos x="22" y="82"/>
                </a:cxn>
                <a:cxn ang="0">
                  <a:pos x="16" y="86"/>
                </a:cxn>
                <a:cxn ang="0">
                  <a:pos x="12" y="92"/>
                </a:cxn>
                <a:cxn ang="0">
                  <a:pos x="10" y="98"/>
                </a:cxn>
                <a:cxn ang="0">
                  <a:pos x="8" y="106"/>
                </a:cxn>
                <a:cxn ang="0">
                  <a:pos x="10" y="118"/>
                </a:cxn>
                <a:cxn ang="0">
                  <a:pos x="14" y="130"/>
                </a:cxn>
                <a:cxn ang="0">
                  <a:pos x="22" y="142"/>
                </a:cxn>
                <a:cxn ang="0">
                  <a:pos x="36" y="150"/>
                </a:cxn>
                <a:cxn ang="0">
                  <a:pos x="42" y="152"/>
                </a:cxn>
                <a:cxn ang="0">
                  <a:pos x="50" y="154"/>
                </a:cxn>
                <a:cxn ang="0">
                  <a:pos x="58" y="154"/>
                </a:cxn>
                <a:cxn ang="0">
                  <a:pos x="68" y="152"/>
                </a:cxn>
                <a:cxn ang="0">
                  <a:pos x="68" y="152"/>
                </a:cxn>
                <a:cxn ang="0">
                  <a:pos x="76" y="150"/>
                </a:cxn>
                <a:cxn ang="0">
                  <a:pos x="86" y="146"/>
                </a:cxn>
                <a:cxn ang="0">
                  <a:pos x="102" y="136"/>
                </a:cxn>
                <a:cxn ang="0">
                  <a:pos x="114" y="122"/>
                </a:cxn>
                <a:cxn ang="0">
                  <a:pos x="126" y="106"/>
                </a:cxn>
                <a:cxn ang="0">
                  <a:pos x="134" y="92"/>
                </a:cxn>
                <a:cxn ang="0">
                  <a:pos x="142" y="78"/>
                </a:cxn>
                <a:cxn ang="0">
                  <a:pos x="146" y="66"/>
                </a:cxn>
                <a:cxn ang="0">
                  <a:pos x="146" y="66"/>
                </a:cxn>
              </a:cxnLst>
              <a:rect l="0" t="0" r="r" b="b"/>
              <a:pathLst>
                <a:path w="146" h="154">
                  <a:moveTo>
                    <a:pt x="146" y="66"/>
                  </a:moveTo>
                  <a:lnTo>
                    <a:pt x="146" y="66"/>
                  </a:lnTo>
                  <a:lnTo>
                    <a:pt x="132" y="72"/>
                  </a:lnTo>
                  <a:lnTo>
                    <a:pt x="118" y="76"/>
                  </a:lnTo>
                  <a:lnTo>
                    <a:pt x="106" y="78"/>
                  </a:lnTo>
                  <a:lnTo>
                    <a:pt x="96" y="78"/>
                  </a:lnTo>
                  <a:lnTo>
                    <a:pt x="82" y="78"/>
                  </a:lnTo>
                  <a:lnTo>
                    <a:pt x="78" y="76"/>
                  </a:lnTo>
                  <a:lnTo>
                    <a:pt x="78" y="76"/>
                  </a:lnTo>
                  <a:lnTo>
                    <a:pt x="88" y="74"/>
                  </a:lnTo>
                  <a:lnTo>
                    <a:pt x="100" y="72"/>
                  </a:lnTo>
                  <a:lnTo>
                    <a:pt x="122" y="60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36" y="44"/>
                  </a:lnTo>
                  <a:lnTo>
                    <a:pt x="126" y="42"/>
                  </a:lnTo>
                  <a:lnTo>
                    <a:pt x="108" y="32"/>
                  </a:lnTo>
                  <a:lnTo>
                    <a:pt x="72" y="12"/>
                  </a:lnTo>
                  <a:lnTo>
                    <a:pt x="56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30"/>
                  </a:lnTo>
                  <a:lnTo>
                    <a:pt x="0" y="42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2" y="70"/>
                  </a:lnTo>
                  <a:lnTo>
                    <a:pt x="16" y="76"/>
                  </a:lnTo>
                  <a:lnTo>
                    <a:pt x="22" y="82"/>
                  </a:lnTo>
                  <a:lnTo>
                    <a:pt x="22" y="82"/>
                  </a:lnTo>
                  <a:lnTo>
                    <a:pt x="16" y="86"/>
                  </a:lnTo>
                  <a:lnTo>
                    <a:pt x="12" y="92"/>
                  </a:lnTo>
                  <a:lnTo>
                    <a:pt x="10" y="98"/>
                  </a:lnTo>
                  <a:lnTo>
                    <a:pt x="8" y="106"/>
                  </a:lnTo>
                  <a:lnTo>
                    <a:pt x="10" y="118"/>
                  </a:lnTo>
                  <a:lnTo>
                    <a:pt x="14" y="130"/>
                  </a:lnTo>
                  <a:lnTo>
                    <a:pt x="22" y="142"/>
                  </a:lnTo>
                  <a:lnTo>
                    <a:pt x="36" y="150"/>
                  </a:lnTo>
                  <a:lnTo>
                    <a:pt x="42" y="152"/>
                  </a:lnTo>
                  <a:lnTo>
                    <a:pt x="50" y="154"/>
                  </a:lnTo>
                  <a:lnTo>
                    <a:pt x="58" y="154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76" y="150"/>
                  </a:lnTo>
                  <a:lnTo>
                    <a:pt x="86" y="146"/>
                  </a:lnTo>
                  <a:lnTo>
                    <a:pt x="102" y="136"/>
                  </a:lnTo>
                  <a:lnTo>
                    <a:pt x="114" y="122"/>
                  </a:lnTo>
                  <a:lnTo>
                    <a:pt x="126" y="106"/>
                  </a:lnTo>
                  <a:lnTo>
                    <a:pt x="134" y="92"/>
                  </a:lnTo>
                  <a:lnTo>
                    <a:pt x="142" y="78"/>
                  </a:lnTo>
                  <a:lnTo>
                    <a:pt x="146" y="66"/>
                  </a:lnTo>
                  <a:lnTo>
                    <a:pt x="14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7620000" y="-1038726"/>
              <a:ext cx="1090863" cy="1219200"/>
            </a:xfrm>
            <a:custGeom>
              <a:avLst/>
              <a:gdLst/>
              <a:ahLst/>
              <a:cxnLst>
                <a:cxn ang="0">
                  <a:pos x="98" y="152"/>
                </a:cxn>
                <a:cxn ang="0">
                  <a:pos x="98" y="152"/>
                </a:cxn>
                <a:cxn ang="0">
                  <a:pos x="94" y="148"/>
                </a:cxn>
                <a:cxn ang="0">
                  <a:pos x="86" y="138"/>
                </a:cxn>
                <a:cxn ang="0">
                  <a:pos x="82" y="130"/>
                </a:cxn>
                <a:cxn ang="0">
                  <a:pos x="78" y="120"/>
                </a:cxn>
                <a:cxn ang="0">
                  <a:pos x="76" y="110"/>
                </a:cxn>
                <a:cxn ang="0">
                  <a:pos x="76" y="96"/>
                </a:cxn>
                <a:cxn ang="0">
                  <a:pos x="76" y="96"/>
                </a:cxn>
                <a:cxn ang="0">
                  <a:pos x="80" y="104"/>
                </a:cxn>
                <a:cxn ang="0">
                  <a:pos x="90" y="118"/>
                </a:cxn>
                <a:cxn ang="0">
                  <a:pos x="106" y="136"/>
                </a:cxn>
                <a:cxn ang="0">
                  <a:pos x="114" y="144"/>
                </a:cxn>
                <a:cxn ang="0">
                  <a:pos x="124" y="150"/>
                </a:cxn>
                <a:cxn ang="0">
                  <a:pos x="124" y="150"/>
                </a:cxn>
                <a:cxn ang="0">
                  <a:pos x="124" y="140"/>
                </a:cxn>
                <a:cxn ang="0">
                  <a:pos x="124" y="116"/>
                </a:cxn>
                <a:cxn ang="0">
                  <a:pos x="126" y="84"/>
                </a:cxn>
                <a:cxn ang="0">
                  <a:pos x="130" y="66"/>
                </a:cxn>
                <a:cxn ang="0">
                  <a:pos x="134" y="50"/>
                </a:cxn>
                <a:cxn ang="0">
                  <a:pos x="134" y="50"/>
                </a:cxn>
                <a:cxn ang="0">
                  <a:pos x="136" y="40"/>
                </a:cxn>
                <a:cxn ang="0">
                  <a:pos x="136" y="32"/>
                </a:cxn>
                <a:cxn ang="0">
                  <a:pos x="132" y="22"/>
                </a:cxn>
                <a:cxn ang="0">
                  <a:pos x="128" y="16"/>
                </a:cxn>
                <a:cxn ang="0">
                  <a:pos x="120" y="10"/>
                </a:cxn>
                <a:cxn ang="0">
                  <a:pos x="112" y="4"/>
                </a:cxn>
                <a:cxn ang="0">
                  <a:pos x="104" y="2"/>
                </a:cxn>
                <a:cxn ang="0">
                  <a:pos x="94" y="0"/>
                </a:cxn>
                <a:cxn ang="0">
                  <a:pos x="94" y="0"/>
                </a:cxn>
                <a:cxn ang="0">
                  <a:pos x="84" y="2"/>
                </a:cxn>
                <a:cxn ang="0">
                  <a:pos x="76" y="6"/>
                </a:cxn>
                <a:cxn ang="0">
                  <a:pos x="70" y="10"/>
                </a:cxn>
                <a:cxn ang="0">
                  <a:pos x="64" y="16"/>
                </a:cxn>
                <a:cxn ang="0">
                  <a:pos x="58" y="28"/>
                </a:cxn>
                <a:cxn ang="0">
                  <a:pos x="56" y="34"/>
                </a:cxn>
                <a:cxn ang="0">
                  <a:pos x="56" y="34"/>
                </a:cxn>
                <a:cxn ang="0">
                  <a:pos x="50" y="32"/>
                </a:cxn>
                <a:cxn ang="0">
                  <a:pos x="32" y="34"/>
                </a:cxn>
                <a:cxn ang="0">
                  <a:pos x="22" y="38"/>
                </a:cxn>
                <a:cxn ang="0">
                  <a:pos x="14" y="42"/>
                </a:cxn>
                <a:cxn ang="0">
                  <a:pos x="6" y="48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72"/>
                </a:cxn>
                <a:cxn ang="0">
                  <a:pos x="0" y="86"/>
                </a:cxn>
                <a:cxn ang="0">
                  <a:pos x="4" y="100"/>
                </a:cxn>
                <a:cxn ang="0">
                  <a:pos x="10" y="112"/>
                </a:cxn>
                <a:cxn ang="0">
                  <a:pos x="22" y="124"/>
                </a:cxn>
                <a:cxn ang="0">
                  <a:pos x="40" y="136"/>
                </a:cxn>
                <a:cxn ang="0">
                  <a:pos x="66" y="144"/>
                </a:cxn>
                <a:cxn ang="0">
                  <a:pos x="98" y="152"/>
                </a:cxn>
                <a:cxn ang="0">
                  <a:pos x="98" y="152"/>
                </a:cxn>
              </a:cxnLst>
              <a:rect l="0" t="0" r="r" b="b"/>
              <a:pathLst>
                <a:path w="136" h="152">
                  <a:moveTo>
                    <a:pt x="98" y="152"/>
                  </a:moveTo>
                  <a:lnTo>
                    <a:pt x="98" y="152"/>
                  </a:lnTo>
                  <a:lnTo>
                    <a:pt x="94" y="148"/>
                  </a:lnTo>
                  <a:lnTo>
                    <a:pt x="86" y="138"/>
                  </a:lnTo>
                  <a:lnTo>
                    <a:pt x="82" y="130"/>
                  </a:lnTo>
                  <a:lnTo>
                    <a:pt x="78" y="120"/>
                  </a:lnTo>
                  <a:lnTo>
                    <a:pt x="76" y="110"/>
                  </a:lnTo>
                  <a:lnTo>
                    <a:pt x="76" y="96"/>
                  </a:lnTo>
                  <a:lnTo>
                    <a:pt x="76" y="96"/>
                  </a:lnTo>
                  <a:lnTo>
                    <a:pt x="80" y="104"/>
                  </a:lnTo>
                  <a:lnTo>
                    <a:pt x="90" y="118"/>
                  </a:lnTo>
                  <a:lnTo>
                    <a:pt x="106" y="136"/>
                  </a:lnTo>
                  <a:lnTo>
                    <a:pt x="114" y="144"/>
                  </a:lnTo>
                  <a:lnTo>
                    <a:pt x="124" y="150"/>
                  </a:lnTo>
                  <a:lnTo>
                    <a:pt x="124" y="150"/>
                  </a:lnTo>
                  <a:lnTo>
                    <a:pt x="124" y="140"/>
                  </a:lnTo>
                  <a:lnTo>
                    <a:pt x="124" y="116"/>
                  </a:lnTo>
                  <a:lnTo>
                    <a:pt x="126" y="84"/>
                  </a:lnTo>
                  <a:lnTo>
                    <a:pt x="130" y="66"/>
                  </a:lnTo>
                  <a:lnTo>
                    <a:pt x="134" y="50"/>
                  </a:lnTo>
                  <a:lnTo>
                    <a:pt x="134" y="50"/>
                  </a:lnTo>
                  <a:lnTo>
                    <a:pt x="136" y="40"/>
                  </a:lnTo>
                  <a:lnTo>
                    <a:pt x="136" y="32"/>
                  </a:lnTo>
                  <a:lnTo>
                    <a:pt x="132" y="22"/>
                  </a:lnTo>
                  <a:lnTo>
                    <a:pt x="128" y="16"/>
                  </a:lnTo>
                  <a:lnTo>
                    <a:pt x="120" y="10"/>
                  </a:lnTo>
                  <a:lnTo>
                    <a:pt x="112" y="4"/>
                  </a:lnTo>
                  <a:lnTo>
                    <a:pt x="104" y="2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84" y="2"/>
                  </a:lnTo>
                  <a:lnTo>
                    <a:pt x="76" y="6"/>
                  </a:lnTo>
                  <a:lnTo>
                    <a:pt x="70" y="10"/>
                  </a:lnTo>
                  <a:lnTo>
                    <a:pt x="64" y="16"/>
                  </a:lnTo>
                  <a:lnTo>
                    <a:pt x="58" y="28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0" y="32"/>
                  </a:lnTo>
                  <a:lnTo>
                    <a:pt x="32" y="34"/>
                  </a:lnTo>
                  <a:lnTo>
                    <a:pt x="22" y="38"/>
                  </a:lnTo>
                  <a:lnTo>
                    <a:pt x="14" y="42"/>
                  </a:lnTo>
                  <a:lnTo>
                    <a:pt x="6" y="4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72"/>
                  </a:lnTo>
                  <a:lnTo>
                    <a:pt x="0" y="86"/>
                  </a:lnTo>
                  <a:lnTo>
                    <a:pt x="4" y="100"/>
                  </a:lnTo>
                  <a:lnTo>
                    <a:pt x="10" y="112"/>
                  </a:lnTo>
                  <a:lnTo>
                    <a:pt x="22" y="124"/>
                  </a:lnTo>
                  <a:lnTo>
                    <a:pt x="40" y="136"/>
                  </a:lnTo>
                  <a:lnTo>
                    <a:pt x="66" y="144"/>
                  </a:lnTo>
                  <a:lnTo>
                    <a:pt x="98" y="152"/>
                  </a:lnTo>
                  <a:lnTo>
                    <a:pt x="98" y="1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8390021" y="340895"/>
              <a:ext cx="272716" cy="304800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6" y="32"/>
                </a:cxn>
                <a:cxn ang="0">
                  <a:pos x="10" y="36"/>
                </a:cxn>
                <a:cxn ang="0">
                  <a:pos x="18" y="38"/>
                </a:cxn>
                <a:cxn ang="0">
                  <a:pos x="18" y="38"/>
                </a:cxn>
                <a:cxn ang="0">
                  <a:pos x="24" y="36"/>
                </a:cxn>
                <a:cxn ang="0">
                  <a:pos x="30" y="32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4" y="12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</a:cxnLst>
              <a:rect l="0" t="0" r="r" b="b"/>
              <a:pathLst>
                <a:path w="34" h="38">
                  <a:moveTo>
                    <a:pt x="0" y="18"/>
                  </a:moveTo>
                  <a:lnTo>
                    <a:pt x="0" y="18"/>
                  </a:lnTo>
                  <a:lnTo>
                    <a:pt x="2" y="26"/>
                  </a:lnTo>
                  <a:lnTo>
                    <a:pt x="6" y="32"/>
                  </a:lnTo>
                  <a:lnTo>
                    <a:pt x="10" y="36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24" y="36"/>
                  </a:lnTo>
                  <a:lnTo>
                    <a:pt x="30" y="32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2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33137" y="-669758"/>
              <a:ext cx="641684" cy="641684"/>
            </a:xfrm>
            <a:custGeom>
              <a:avLst/>
              <a:gdLst/>
              <a:ahLst/>
              <a:cxnLst>
                <a:cxn ang="0">
                  <a:pos x="30" y="46"/>
                </a:cxn>
                <a:cxn ang="0">
                  <a:pos x="30" y="46"/>
                </a:cxn>
                <a:cxn ang="0">
                  <a:pos x="26" y="48"/>
                </a:cxn>
                <a:cxn ang="0">
                  <a:pos x="20" y="54"/>
                </a:cxn>
                <a:cxn ang="0">
                  <a:pos x="12" y="66"/>
                </a:cxn>
                <a:cxn ang="0">
                  <a:pos x="8" y="72"/>
                </a:cxn>
                <a:cxn ang="0">
                  <a:pos x="6" y="80"/>
                </a:cxn>
                <a:cxn ang="0">
                  <a:pos x="6" y="80"/>
                </a:cxn>
                <a:cxn ang="0">
                  <a:pos x="16" y="7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56" y="76"/>
                </a:cxn>
                <a:cxn ang="0">
                  <a:pos x="64" y="72"/>
                </a:cxn>
                <a:cxn ang="0">
                  <a:pos x="70" y="68"/>
                </a:cxn>
                <a:cxn ang="0">
                  <a:pos x="76" y="62"/>
                </a:cxn>
                <a:cxn ang="0">
                  <a:pos x="78" y="56"/>
                </a:cxn>
                <a:cxn ang="0">
                  <a:pos x="80" y="50"/>
                </a:cxn>
                <a:cxn ang="0">
                  <a:pos x="80" y="44"/>
                </a:cxn>
                <a:cxn ang="0">
                  <a:pos x="78" y="40"/>
                </a:cxn>
                <a:cxn ang="0">
                  <a:pos x="78" y="40"/>
                </a:cxn>
                <a:cxn ang="0">
                  <a:pos x="70" y="34"/>
                </a:cxn>
                <a:cxn ang="0">
                  <a:pos x="64" y="30"/>
                </a:cxn>
                <a:cxn ang="0">
                  <a:pos x="56" y="30"/>
                </a:cxn>
                <a:cxn ang="0">
                  <a:pos x="56" y="30"/>
                </a:cxn>
                <a:cxn ang="0">
                  <a:pos x="58" y="26"/>
                </a:cxn>
                <a:cxn ang="0">
                  <a:pos x="58" y="14"/>
                </a:cxn>
                <a:cxn ang="0">
                  <a:pos x="56" y="10"/>
                </a:cxn>
                <a:cxn ang="0">
                  <a:pos x="52" y="4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4"/>
                </a:cxn>
                <a:cxn ang="0">
                  <a:pos x="10" y="10"/>
                </a:cxn>
                <a:cxn ang="0">
                  <a:pos x="4" y="18"/>
                </a:cxn>
                <a:cxn ang="0">
                  <a:pos x="2" y="30"/>
                </a:cxn>
                <a:cxn ang="0">
                  <a:pos x="0" y="48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10" y="60"/>
                </a:cxn>
                <a:cxn ang="0">
                  <a:pos x="18" y="52"/>
                </a:cxn>
                <a:cxn ang="0">
                  <a:pos x="24" y="48"/>
                </a:cxn>
                <a:cxn ang="0">
                  <a:pos x="30" y="46"/>
                </a:cxn>
                <a:cxn ang="0">
                  <a:pos x="30" y="46"/>
                </a:cxn>
              </a:cxnLst>
              <a:rect l="0" t="0" r="r" b="b"/>
              <a:pathLst>
                <a:path w="80" h="80">
                  <a:moveTo>
                    <a:pt x="30" y="46"/>
                  </a:moveTo>
                  <a:lnTo>
                    <a:pt x="30" y="46"/>
                  </a:lnTo>
                  <a:lnTo>
                    <a:pt x="26" y="48"/>
                  </a:lnTo>
                  <a:lnTo>
                    <a:pt x="20" y="54"/>
                  </a:lnTo>
                  <a:lnTo>
                    <a:pt x="12" y="66"/>
                  </a:lnTo>
                  <a:lnTo>
                    <a:pt x="8" y="72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16" y="7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56" y="76"/>
                  </a:lnTo>
                  <a:lnTo>
                    <a:pt x="64" y="72"/>
                  </a:lnTo>
                  <a:lnTo>
                    <a:pt x="70" y="68"/>
                  </a:lnTo>
                  <a:lnTo>
                    <a:pt x="76" y="62"/>
                  </a:lnTo>
                  <a:lnTo>
                    <a:pt x="78" y="56"/>
                  </a:lnTo>
                  <a:lnTo>
                    <a:pt x="80" y="50"/>
                  </a:lnTo>
                  <a:lnTo>
                    <a:pt x="80" y="44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70" y="34"/>
                  </a:lnTo>
                  <a:lnTo>
                    <a:pt x="64" y="30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58" y="26"/>
                  </a:lnTo>
                  <a:lnTo>
                    <a:pt x="58" y="14"/>
                  </a:lnTo>
                  <a:lnTo>
                    <a:pt x="56" y="10"/>
                  </a:lnTo>
                  <a:lnTo>
                    <a:pt x="52" y="4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4"/>
                  </a:lnTo>
                  <a:lnTo>
                    <a:pt x="10" y="10"/>
                  </a:lnTo>
                  <a:lnTo>
                    <a:pt x="4" y="18"/>
                  </a:lnTo>
                  <a:lnTo>
                    <a:pt x="2" y="30"/>
                  </a:lnTo>
                  <a:lnTo>
                    <a:pt x="0" y="48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0" y="60"/>
                  </a:lnTo>
                  <a:lnTo>
                    <a:pt x="18" y="52"/>
                  </a:lnTo>
                  <a:lnTo>
                    <a:pt x="24" y="48"/>
                  </a:lnTo>
                  <a:lnTo>
                    <a:pt x="30" y="46"/>
                  </a:lnTo>
                  <a:lnTo>
                    <a:pt x="30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49179" y="-12032"/>
              <a:ext cx="673768" cy="673768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0"/>
                </a:cxn>
                <a:cxn ang="0">
                  <a:pos x="14" y="12"/>
                </a:cxn>
                <a:cxn ang="0">
                  <a:pos x="22" y="14"/>
                </a:cxn>
                <a:cxn ang="0">
                  <a:pos x="34" y="22"/>
                </a:cxn>
                <a:cxn ang="0">
                  <a:pos x="42" y="28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38" y="26"/>
                </a:cxn>
                <a:cxn ang="0">
                  <a:pos x="30" y="24"/>
                </a:cxn>
                <a:cxn ang="0">
                  <a:pos x="16" y="18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60"/>
                </a:cxn>
                <a:cxn ang="0">
                  <a:pos x="30" y="72"/>
                </a:cxn>
                <a:cxn ang="0">
                  <a:pos x="36" y="80"/>
                </a:cxn>
                <a:cxn ang="0">
                  <a:pos x="40" y="84"/>
                </a:cxn>
                <a:cxn ang="0">
                  <a:pos x="46" y="84"/>
                </a:cxn>
                <a:cxn ang="0">
                  <a:pos x="52" y="84"/>
                </a:cxn>
                <a:cxn ang="0">
                  <a:pos x="58" y="80"/>
                </a:cxn>
                <a:cxn ang="0">
                  <a:pos x="58" y="80"/>
                </a:cxn>
                <a:cxn ang="0">
                  <a:pos x="64" y="76"/>
                </a:cxn>
                <a:cxn ang="0">
                  <a:pos x="66" y="72"/>
                </a:cxn>
                <a:cxn ang="0">
                  <a:pos x="68" y="66"/>
                </a:cxn>
                <a:cxn ang="0">
                  <a:pos x="66" y="60"/>
                </a:cxn>
                <a:cxn ang="0">
                  <a:pos x="64" y="52"/>
                </a:cxn>
                <a:cxn ang="0">
                  <a:pos x="62" y="48"/>
                </a:cxn>
                <a:cxn ang="0">
                  <a:pos x="62" y="48"/>
                </a:cxn>
                <a:cxn ang="0">
                  <a:pos x="66" y="48"/>
                </a:cxn>
                <a:cxn ang="0">
                  <a:pos x="70" y="48"/>
                </a:cxn>
                <a:cxn ang="0">
                  <a:pos x="76" y="44"/>
                </a:cxn>
                <a:cxn ang="0">
                  <a:pos x="80" y="40"/>
                </a:cxn>
                <a:cxn ang="0">
                  <a:pos x="82" y="34"/>
                </a:cxn>
                <a:cxn ang="0">
                  <a:pos x="84" y="28"/>
                </a:cxn>
                <a:cxn ang="0">
                  <a:pos x="82" y="22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4" y="10"/>
                </a:cxn>
                <a:cxn ang="0">
                  <a:pos x="70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4" y="2"/>
                </a:cxn>
                <a:cxn ang="0">
                  <a:pos x="12" y="6"/>
                </a:cxn>
                <a:cxn ang="0">
                  <a:pos x="4" y="10"/>
                </a:cxn>
                <a:cxn ang="0">
                  <a:pos x="4" y="10"/>
                </a:cxn>
              </a:cxnLst>
              <a:rect l="0" t="0" r="r" b="b"/>
              <a:pathLst>
                <a:path w="84" h="84">
                  <a:moveTo>
                    <a:pt x="4" y="10"/>
                  </a:moveTo>
                  <a:lnTo>
                    <a:pt x="4" y="10"/>
                  </a:lnTo>
                  <a:lnTo>
                    <a:pt x="14" y="12"/>
                  </a:lnTo>
                  <a:lnTo>
                    <a:pt x="22" y="14"/>
                  </a:lnTo>
                  <a:lnTo>
                    <a:pt x="34" y="22"/>
                  </a:lnTo>
                  <a:lnTo>
                    <a:pt x="42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38" y="26"/>
                  </a:lnTo>
                  <a:lnTo>
                    <a:pt x="30" y="24"/>
                  </a:lnTo>
                  <a:lnTo>
                    <a:pt x="16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60"/>
                  </a:lnTo>
                  <a:lnTo>
                    <a:pt x="30" y="72"/>
                  </a:lnTo>
                  <a:lnTo>
                    <a:pt x="36" y="80"/>
                  </a:lnTo>
                  <a:lnTo>
                    <a:pt x="40" y="84"/>
                  </a:lnTo>
                  <a:lnTo>
                    <a:pt x="46" y="84"/>
                  </a:lnTo>
                  <a:lnTo>
                    <a:pt x="52" y="84"/>
                  </a:lnTo>
                  <a:lnTo>
                    <a:pt x="58" y="80"/>
                  </a:lnTo>
                  <a:lnTo>
                    <a:pt x="58" y="80"/>
                  </a:lnTo>
                  <a:lnTo>
                    <a:pt x="64" y="76"/>
                  </a:lnTo>
                  <a:lnTo>
                    <a:pt x="66" y="72"/>
                  </a:lnTo>
                  <a:lnTo>
                    <a:pt x="68" y="66"/>
                  </a:lnTo>
                  <a:lnTo>
                    <a:pt x="66" y="60"/>
                  </a:lnTo>
                  <a:lnTo>
                    <a:pt x="64" y="52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66" y="48"/>
                  </a:lnTo>
                  <a:lnTo>
                    <a:pt x="70" y="48"/>
                  </a:lnTo>
                  <a:lnTo>
                    <a:pt x="76" y="44"/>
                  </a:lnTo>
                  <a:lnTo>
                    <a:pt x="80" y="40"/>
                  </a:lnTo>
                  <a:lnTo>
                    <a:pt x="82" y="34"/>
                  </a:lnTo>
                  <a:lnTo>
                    <a:pt x="84" y="28"/>
                  </a:lnTo>
                  <a:lnTo>
                    <a:pt x="82" y="22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4" y="10"/>
                  </a:lnTo>
                  <a:lnTo>
                    <a:pt x="70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4" y="2"/>
                  </a:lnTo>
                  <a:lnTo>
                    <a:pt x="12" y="6"/>
                  </a:lnTo>
                  <a:lnTo>
                    <a:pt x="4" y="10"/>
                  </a:lnTo>
                  <a:lnTo>
                    <a:pt x="4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0" y="164432"/>
              <a:ext cx="593558" cy="67376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30" y="72"/>
                </a:cxn>
                <a:cxn ang="0">
                  <a:pos x="34" y="76"/>
                </a:cxn>
                <a:cxn ang="0">
                  <a:pos x="40" y="82"/>
                </a:cxn>
                <a:cxn ang="0">
                  <a:pos x="44" y="82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58" y="82"/>
                </a:cxn>
                <a:cxn ang="0">
                  <a:pos x="64" y="80"/>
                </a:cxn>
                <a:cxn ang="0">
                  <a:pos x="68" y="76"/>
                </a:cxn>
                <a:cxn ang="0">
                  <a:pos x="72" y="72"/>
                </a:cxn>
                <a:cxn ang="0">
                  <a:pos x="74" y="66"/>
                </a:cxn>
                <a:cxn ang="0">
                  <a:pos x="74" y="58"/>
                </a:cxn>
                <a:cxn ang="0">
                  <a:pos x="72" y="44"/>
                </a:cxn>
                <a:cxn ang="0">
                  <a:pos x="72" y="44"/>
                </a:cxn>
                <a:cxn ang="0">
                  <a:pos x="66" y="26"/>
                </a:cxn>
                <a:cxn ang="0">
                  <a:pos x="58" y="12"/>
                </a:cxn>
                <a:cxn ang="0">
                  <a:pos x="52" y="6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0"/>
                </a:cxn>
                <a:cxn ang="0">
                  <a:pos x="44" y="30"/>
                </a:cxn>
                <a:cxn ang="0">
                  <a:pos x="42" y="36"/>
                </a:cxn>
                <a:cxn ang="0">
                  <a:pos x="40" y="38"/>
                </a:cxn>
                <a:cxn ang="0">
                  <a:pos x="40" y="38"/>
                </a:cxn>
                <a:cxn ang="0">
                  <a:pos x="42" y="32"/>
                </a:cxn>
                <a:cxn ang="0">
                  <a:pos x="42" y="24"/>
                </a:cxn>
                <a:cxn ang="0">
                  <a:pos x="42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6" y="4"/>
                </a:cxn>
                <a:cxn ang="0">
                  <a:pos x="32" y="10"/>
                </a:cxn>
                <a:cxn ang="0">
                  <a:pos x="22" y="18"/>
                </a:cxn>
                <a:cxn ang="0">
                  <a:pos x="10" y="26"/>
                </a:cxn>
                <a:cxn ang="0">
                  <a:pos x="0" y="3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4" y="72"/>
                </a:cxn>
                <a:cxn ang="0">
                  <a:pos x="8" y="74"/>
                </a:cxn>
                <a:cxn ang="0">
                  <a:pos x="18" y="74"/>
                </a:cxn>
                <a:cxn ang="0">
                  <a:pos x="26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74" h="84">
                  <a:moveTo>
                    <a:pt x="30" y="70"/>
                  </a:moveTo>
                  <a:lnTo>
                    <a:pt x="30" y="70"/>
                  </a:lnTo>
                  <a:lnTo>
                    <a:pt x="30" y="72"/>
                  </a:lnTo>
                  <a:lnTo>
                    <a:pt x="34" y="76"/>
                  </a:lnTo>
                  <a:lnTo>
                    <a:pt x="40" y="82"/>
                  </a:lnTo>
                  <a:lnTo>
                    <a:pt x="44" y="82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8" y="82"/>
                  </a:lnTo>
                  <a:lnTo>
                    <a:pt x="64" y="80"/>
                  </a:lnTo>
                  <a:lnTo>
                    <a:pt x="68" y="76"/>
                  </a:lnTo>
                  <a:lnTo>
                    <a:pt x="72" y="72"/>
                  </a:lnTo>
                  <a:lnTo>
                    <a:pt x="74" y="66"/>
                  </a:lnTo>
                  <a:lnTo>
                    <a:pt x="74" y="58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66" y="26"/>
                  </a:lnTo>
                  <a:lnTo>
                    <a:pt x="58" y="12"/>
                  </a:lnTo>
                  <a:lnTo>
                    <a:pt x="52" y="6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0"/>
                  </a:lnTo>
                  <a:lnTo>
                    <a:pt x="44" y="30"/>
                  </a:lnTo>
                  <a:lnTo>
                    <a:pt x="42" y="36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2" y="32"/>
                  </a:lnTo>
                  <a:lnTo>
                    <a:pt x="42" y="24"/>
                  </a:lnTo>
                  <a:lnTo>
                    <a:pt x="42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4"/>
                  </a:lnTo>
                  <a:lnTo>
                    <a:pt x="32" y="10"/>
                  </a:lnTo>
                  <a:lnTo>
                    <a:pt x="22" y="18"/>
                  </a:lnTo>
                  <a:lnTo>
                    <a:pt x="10" y="26"/>
                  </a:lnTo>
                  <a:lnTo>
                    <a:pt x="0" y="3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4" y="72"/>
                  </a:lnTo>
                  <a:lnTo>
                    <a:pt x="8" y="74"/>
                  </a:lnTo>
                  <a:lnTo>
                    <a:pt x="18" y="74"/>
                  </a:lnTo>
                  <a:lnTo>
                    <a:pt x="26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0" y="-92242"/>
              <a:ext cx="176463" cy="176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6" y="14"/>
                </a:cxn>
                <a:cxn ang="0">
                  <a:pos x="22" y="8"/>
                </a:cxn>
                <a:cxn ang="0">
                  <a:pos x="22" y="8"/>
                </a:cxn>
                <a:cxn ang="0">
                  <a:pos x="10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" h="22">
                  <a:moveTo>
                    <a:pt x="0" y="0"/>
                  </a:moveTo>
                  <a:lnTo>
                    <a:pt x="0" y="22"/>
                  </a:lnTo>
                  <a:lnTo>
                    <a:pt x="0" y="22"/>
                  </a:lnTo>
                  <a:lnTo>
                    <a:pt x="16" y="14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10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0" y="84221"/>
              <a:ext cx="192505" cy="288758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0" y="4"/>
                </a:cxn>
                <a:cxn ang="0">
                  <a:pos x="0" y="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24"/>
                </a:cxn>
                <a:cxn ang="0">
                  <a:pos x="18" y="12"/>
                </a:cxn>
                <a:cxn ang="0">
                  <a:pos x="24" y="0"/>
                </a:cxn>
                <a:cxn ang="0">
                  <a:pos x="24" y="0"/>
                </a:cxn>
              </a:cxnLst>
              <a:rect l="0" t="0" r="r" b="b"/>
              <a:pathLst>
                <a:path w="24" h="36">
                  <a:moveTo>
                    <a:pt x="24" y="0"/>
                  </a:moveTo>
                  <a:lnTo>
                    <a:pt x="24" y="0"/>
                  </a:lnTo>
                  <a:lnTo>
                    <a:pt x="10" y="4"/>
                  </a:lnTo>
                  <a:lnTo>
                    <a:pt x="0" y="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24"/>
                  </a:lnTo>
                  <a:lnTo>
                    <a:pt x="18" y="12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0" y="-846221"/>
              <a:ext cx="433137" cy="689811"/>
            </a:xfrm>
            <a:custGeom>
              <a:avLst/>
              <a:gdLst/>
              <a:ahLst/>
              <a:cxnLst>
                <a:cxn ang="0">
                  <a:pos x="18" y="54"/>
                </a:cxn>
                <a:cxn ang="0">
                  <a:pos x="18" y="54"/>
                </a:cxn>
                <a:cxn ang="0">
                  <a:pos x="28" y="66"/>
                </a:cxn>
                <a:cxn ang="0">
                  <a:pos x="36" y="76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46" y="66"/>
                </a:cxn>
                <a:cxn ang="0">
                  <a:pos x="48" y="46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54" y="22"/>
                </a:cxn>
                <a:cxn ang="0">
                  <a:pos x="54" y="18"/>
                </a:cxn>
                <a:cxn ang="0">
                  <a:pos x="52" y="12"/>
                </a:cxn>
                <a:cxn ang="0">
                  <a:pos x="48" y="8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2" y="8"/>
                </a:cxn>
                <a:cxn ang="0">
                  <a:pos x="10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0" y="18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4" y="82"/>
                </a:cxn>
                <a:cxn ang="0">
                  <a:pos x="32" y="86"/>
                </a:cxn>
                <a:cxn ang="0">
                  <a:pos x="32" y="86"/>
                </a:cxn>
                <a:cxn ang="0">
                  <a:pos x="26" y="78"/>
                </a:cxn>
                <a:cxn ang="0">
                  <a:pos x="20" y="68"/>
                </a:cxn>
                <a:cxn ang="0">
                  <a:pos x="18" y="54"/>
                </a:cxn>
                <a:cxn ang="0">
                  <a:pos x="18" y="54"/>
                </a:cxn>
              </a:cxnLst>
              <a:rect l="0" t="0" r="r" b="b"/>
              <a:pathLst>
                <a:path w="54" h="86">
                  <a:moveTo>
                    <a:pt x="18" y="54"/>
                  </a:moveTo>
                  <a:lnTo>
                    <a:pt x="18" y="54"/>
                  </a:lnTo>
                  <a:lnTo>
                    <a:pt x="28" y="66"/>
                  </a:lnTo>
                  <a:lnTo>
                    <a:pt x="36" y="76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46" y="66"/>
                  </a:lnTo>
                  <a:lnTo>
                    <a:pt x="48" y="46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4" y="22"/>
                  </a:lnTo>
                  <a:lnTo>
                    <a:pt x="54" y="18"/>
                  </a:lnTo>
                  <a:lnTo>
                    <a:pt x="52" y="12"/>
                  </a:lnTo>
                  <a:lnTo>
                    <a:pt x="48" y="8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2" y="8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0" y="18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4" y="82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26" y="78"/>
                  </a:lnTo>
                  <a:lnTo>
                    <a:pt x="20" y="68"/>
                  </a:lnTo>
                  <a:lnTo>
                    <a:pt x="18" y="54"/>
                  </a:lnTo>
                  <a:lnTo>
                    <a:pt x="18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256674" y="-60158"/>
              <a:ext cx="144379" cy="160421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2" y="20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18" h="20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743074" y="6067926"/>
              <a:ext cx="962526" cy="978568"/>
            </a:xfrm>
            <a:custGeom>
              <a:avLst/>
              <a:gdLst/>
              <a:ahLst/>
              <a:cxnLst>
                <a:cxn ang="0">
                  <a:pos x="84" y="46"/>
                </a:cxn>
                <a:cxn ang="0">
                  <a:pos x="84" y="46"/>
                </a:cxn>
                <a:cxn ang="0">
                  <a:pos x="86" y="40"/>
                </a:cxn>
                <a:cxn ang="0">
                  <a:pos x="86" y="24"/>
                </a:cxn>
                <a:cxn ang="0">
                  <a:pos x="84" y="16"/>
                </a:cxn>
                <a:cxn ang="0">
                  <a:pos x="80" y="8"/>
                </a:cxn>
                <a:cxn ang="0">
                  <a:pos x="72" y="2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48" y="0"/>
                </a:cxn>
                <a:cxn ang="0">
                  <a:pos x="36" y="2"/>
                </a:cxn>
                <a:cxn ang="0">
                  <a:pos x="24" y="6"/>
                </a:cxn>
                <a:cxn ang="0">
                  <a:pos x="14" y="14"/>
                </a:cxn>
                <a:cxn ang="0">
                  <a:pos x="10" y="20"/>
                </a:cxn>
                <a:cxn ang="0">
                  <a:pos x="6" y="28"/>
                </a:cxn>
                <a:cxn ang="0">
                  <a:pos x="2" y="48"/>
                </a:cxn>
                <a:cxn ang="0">
                  <a:pos x="0" y="74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4" y="102"/>
                </a:cxn>
                <a:cxn ang="0">
                  <a:pos x="14" y="90"/>
                </a:cxn>
                <a:cxn ang="0">
                  <a:pos x="20" y="84"/>
                </a:cxn>
                <a:cxn ang="0">
                  <a:pos x="26" y="78"/>
                </a:cxn>
                <a:cxn ang="0">
                  <a:pos x="36" y="74"/>
                </a:cxn>
                <a:cxn ang="0">
                  <a:pos x="44" y="72"/>
                </a:cxn>
                <a:cxn ang="0">
                  <a:pos x="44" y="72"/>
                </a:cxn>
                <a:cxn ang="0">
                  <a:pos x="40" y="74"/>
                </a:cxn>
                <a:cxn ang="0">
                  <a:pos x="28" y="84"/>
                </a:cxn>
                <a:cxn ang="0">
                  <a:pos x="22" y="90"/>
                </a:cxn>
                <a:cxn ang="0">
                  <a:pos x="16" y="100"/>
                </a:cxn>
                <a:cxn ang="0">
                  <a:pos x="12" y="110"/>
                </a:cxn>
                <a:cxn ang="0">
                  <a:pos x="10" y="122"/>
                </a:cxn>
                <a:cxn ang="0">
                  <a:pos x="10" y="122"/>
                </a:cxn>
                <a:cxn ang="0">
                  <a:pos x="24" y="120"/>
                </a:cxn>
                <a:cxn ang="0">
                  <a:pos x="44" y="118"/>
                </a:cxn>
                <a:cxn ang="0">
                  <a:pos x="70" y="118"/>
                </a:cxn>
                <a:cxn ang="0">
                  <a:pos x="70" y="118"/>
                </a:cxn>
                <a:cxn ang="0">
                  <a:pos x="84" y="116"/>
                </a:cxn>
                <a:cxn ang="0">
                  <a:pos x="96" y="110"/>
                </a:cxn>
                <a:cxn ang="0">
                  <a:pos x="104" y="104"/>
                </a:cxn>
                <a:cxn ang="0">
                  <a:pos x="112" y="96"/>
                </a:cxn>
                <a:cxn ang="0">
                  <a:pos x="118" y="86"/>
                </a:cxn>
                <a:cxn ang="0">
                  <a:pos x="120" y="76"/>
                </a:cxn>
                <a:cxn ang="0">
                  <a:pos x="120" y="68"/>
                </a:cxn>
                <a:cxn ang="0">
                  <a:pos x="118" y="62"/>
                </a:cxn>
                <a:cxn ang="0">
                  <a:pos x="118" y="62"/>
                </a:cxn>
                <a:cxn ang="0">
                  <a:pos x="112" y="56"/>
                </a:cxn>
                <a:cxn ang="0">
                  <a:pos x="106" y="52"/>
                </a:cxn>
                <a:cxn ang="0">
                  <a:pos x="96" y="48"/>
                </a:cxn>
                <a:cxn ang="0">
                  <a:pos x="88" y="46"/>
                </a:cxn>
                <a:cxn ang="0">
                  <a:pos x="84" y="46"/>
                </a:cxn>
                <a:cxn ang="0">
                  <a:pos x="84" y="46"/>
                </a:cxn>
              </a:cxnLst>
              <a:rect l="0" t="0" r="r" b="b"/>
              <a:pathLst>
                <a:path w="120" h="122">
                  <a:moveTo>
                    <a:pt x="84" y="46"/>
                  </a:moveTo>
                  <a:lnTo>
                    <a:pt x="84" y="46"/>
                  </a:lnTo>
                  <a:lnTo>
                    <a:pt x="86" y="40"/>
                  </a:lnTo>
                  <a:lnTo>
                    <a:pt x="86" y="24"/>
                  </a:lnTo>
                  <a:lnTo>
                    <a:pt x="84" y="16"/>
                  </a:lnTo>
                  <a:lnTo>
                    <a:pt x="80" y="8"/>
                  </a:lnTo>
                  <a:lnTo>
                    <a:pt x="72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48" y="0"/>
                  </a:lnTo>
                  <a:lnTo>
                    <a:pt x="36" y="2"/>
                  </a:lnTo>
                  <a:lnTo>
                    <a:pt x="24" y="6"/>
                  </a:lnTo>
                  <a:lnTo>
                    <a:pt x="14" y="14"/>
                  </a:lnTo>
                  <a:lnTo>
                    <a:pt x="10" y="20"/>
                  </a:lnTo>
                  <a:lnTo>
                    <a:pt x="6" y="28"/>
                  </a:lnTo>
                  <a:lnTo>
                    <a:pt x="2" y="48"/>
                  </a:lnTo>
                  <a:lnTo>
                    <a:pt x="0" y="74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4" y="102"/>
                  </a:lnTo>
                  <a:lnTo>
                    <a:pt x="14" y="90"/>
                  </a:lnTo>
                  <a:lnTo>
                    <a:pt x="20" y="84"/>
                  </a:lnTo>
                  <a:lnTo>
                    <a:pt x="26" y="78"/>
                  </a:lnTo>
                  <a:lnTo>
                    <a:pt x="36" y="74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0" y="74"/>
                  </a:lnTo>
                  <a:lnTo>
                    <a:pt x="28" y="84"/>
                  </a:lnTo>
                  <a:lnTo>
                    <a:pt x="22" y="90"/>
                  </a:lnTo>
                  <a:lnTo>
                    <a:pt x="16" y="100"/>
                  </a:lnTo>
                  <a:lnTo>
                    <a:pt x="12" y="110"/>
                  </a:lnTo>
                  <a:lnTo>
                    <a:pt x="10" y="122"/>
                  </a:lnTo>
                  <a:lnTo>
                    <a:pt x="10" y="122"/>
                  </a:lnTo>
                  <a:lnTo>
                    <a:pt x="24" y="120"/>
                  </a:lnTo>
                  <a:lnTo>
                    <a:pt x="44" y="118"/>
                  </a:lnTo>
                  <a:lnTo>
                    <a:pt x="70" y="118"/>
                  </a:lnTo>
                  <a:lnTo>
                    <a:pt x="70" y="118"/>
                  </a:lnTo>
                  <a:lnTo>
                    <a:pt x="84" y="116"/>
                  </a:lnTo>
                  <a:lnTo>
                    <a:pt x="96" y="110"/>
                  </a:lnTo>
                  <a:lnTo>
                    <a:pt x="104" y="104"/>
                  </a:lnTo>
                  <a:lnTo>
                    <a:pt x="112" y="96"/>
                  </a:lnTo>
                  <a:lnTo>
                    <a:pt x="118" y="86"/>
                  </a:lnTo>
                  <a:lnTo>
                    <a:pt x="120" y="76"/>
                  </a:lnTo>
                  <a:lnTo>
                    <a:pt x="120" y="68"/>
                  </a:lnTo>
                  <a:lnTo>
                    <a:pt x="118" y="62"/>
                  </a:lnTo>
                  <a:lnTo>
                    <a:pt x="118" y="62"/>
                  </a:lnTo>
                  <a:lnTo>
                    <a:pt x="112" y="56"/>
                  </a:lnTo>
                  <a:lnTo>
                    <a:pt x="106" y="52"/>
                  </a:lnTo>
                  <a:lnTo>
                    <a:pt x="96" y="48"/>
                  </a:lnTo>
                  <a:lnTo>
                    <a:pt x="88" y="46"/>
                  </a:lnTo>
                  <a:lnTo>
                    <a:pt x="84" y="46"/>
                  </a:lnTo>
                  <a:lnTo>
                    <a:pt x="84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759116" y="7078579"/>
              <a:ext cx="1010653" cy="770021"/>
            </a:xfrm>
            <a:custGeom>
              <a:avLst/>
              <a:gdLst/>
              <a:ahLst/>
              <a:cxnLst>
                <a:cxn ang="0">
                  <a:pos x="120" y="22"/>
                </a:cxn>
                <a:cxn ang="0">
                  <a:pos x="120" y="22"/>
                </a:cxn>
                <a:cxn ang="0">
                  <a:pos x="112" y="14"/>
                </a:cxn>
                <a:cxn ang="0">
                  <a:pos x="106" y="8"/>
                </a:cxn>
                <a:cxn ang="0">
                  <a:pos x="96" y="4"/>
                </a:cxn>
                <a:cxn ang="0">
                  <a:pos x="88" y="2"/>
                </a:cxn>
                <a:cxn ang="0">
                  <a:pos x="70" y="0"/>
                </a:cxn>
                <a:cxn ang="0">
                  <a:pos x="50" y="2"/>
                </a:cxn>
                <a:cxn ang="0">
                  <a:pos x="34" y="4"/>
                </a:cxn>
                <a:cxn ang="0">
                  <a:pos x="20" y="8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16"/>
                </a:cxn>
                <a:cxn ang="0">
                  <a:pos x="34" y="20"/>
                </a:cxn>
                <a:cxn ang="0">
                  <a:pos x="44" y="24"/>
                </a:cxn>
                <a:cxn ang="0">
                  <a:pos x="52" y="30"/>
                </a:cxn>
                <a:cxn ang="0">
                  <a:pos x="62" y="42"/>
                </a:cxn>
                <a:cxn ang="0">
                  <a:pos x="66" y="46"/>
                </a:cxn>
                <a:cxn ang="0">
                  <a:pos x="66" y="46"/>
                </a:cxn>
                <a:cxn ang="0">
                  <a:pos x="56" y="40"/>
                </a:cxn>
                <a:cxn ang="0">
                  <a:pos x="46" y="34"/>
                </a:cxn>
                <a:cxn ang="0">
                  <a:pos x="24" y="28"/>
                </a:cxn>
                <a:cxn ang="0">
                  <a:pos x="6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6" y="28"/>
                </a:cxn>
                <a:cxn ang="0">
                  <a:pos x="14" y="36"/>
                </a:cxn>
                <a:cxn ang="0">
                  <a:pos x="18" y="44"/>
                </a:cxn>
                <a:cxn ang="0">
                  <a:pos x="24" y="54"/>
                </a:cxn>
                <a:cxn ang="0">
                  <a:pos x="40" y="96"/>
                </a:cxn>
                <a:cxn ang="0">
                  <a:pos x="102" y="96"/>
                </a:cxn>
                <a:cxn ang="0">
                  <a:pos x="102" y="96"/>
                </a:cxn>
                <a:cxn ang="0">
                  <a:pos x="100" y="88"/>
                </a:cxn>
                <a:cxn ang="0">
                  <a:pos x="98" y="78"/>
                </a:cxn>
                <a:cxn ang="0">
                  <a:pos x="94" y="70"/>
                </a:cxn>
                <a:cxn ang="0">
                  <a:pos x="94" y="70"/>
                </a:cxn>
                <a:cxn ang="0">
                  <a:pos x="100" y="72"/>
                </a:cxn>
                <a:cxn ang="0">
                  <a:pos x="108" y="70"/>
                </a:cxn>
                <a:cxn ang="0">
                  <a:pos x="114" y="66"/>
                </a:cxn>
                <a:cxn ang="0">
                  <a:pos x="120" y="60"/>
                </a:cxn>
                <a:cxn ang="0">
                  <a:pos x="124" y="52"/>
                </a:cxn>
                <a:cxn ang="0">
                  <a:pos x="126" y="42"/>
                </a:cxn>
                <a:cxn ang="0">
                  <a:pos x="126" y="32"/>
                </a:cxn>
                <a:cxn ang="0">
                  <a:pos x="120" y="22"/>
                </a:cxn>
                <a:cxn ang="0">
                  <a:pos x="120" y="22"/>
                </a:cxn>
              </a:cxnLst>
              <a:rect l="0" t="0" r="r" b="b"/>
              <a:pathLst>
                <a:path w="126" h="96">
                  <a:moveTo>
                    <a:pt x="120" y="22"/>
                  </a:moveTo>
                  <a:lnTo>
                    <a:pt x="120" y="22"/>
                  </a:lnTo>
                  <a:lnTo>
                    <a:pt x="112" y="14"/>
                  </a:lnTo>
                  <a:lnTo>
                    <a:pt x="106" y="8"/>
                  </a:lnTo>
                  <a:lnTo>
                    <a:pt x="96" y="4"/>
                  </a:lnTo>
                  <a:lnTo>
                    <a:pt x="88" y="2"/>
                  </a:lnTo>
                  <a:lnTo>
                    <a:pt x="70" y="0"/>
                  </a:lnTo>
                  <a:lnTo>
                    <a:pt x="50" y="2"/>
                  </a:lnTo>
                  <a:lnTo>
                    <a:pt x="34" y="4"/>
                  </a:lnTo>
                  <a:lnTo>
                    <a:pt x="20" y="8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16"/>
                  </a:lnTo>
                  <a:lnTo>
                    <a:pt x="34" y="20"/>
                  </a:lnTo>
                  <a:lnTo>
                    <a:pt x="44" y="24"/>
                  </a:lnTo>
                  <a:lnTo>
                    <a:pt x="52" y="30"/>
                  </a:lnTo>
                  <a:lnTo>
                    <a:pt x="62" y="42"/>
                  </a:lnTo>
                  <a:lnTo>
                    <a:pt x="66" y="46"/>
                  </a:lnTo>
                  <a:lnTo>
                    <a:pt x="66" y="46"/>
                  </a:lnTo>
                  <a:lnTo>
                    <a:pt x="56" y="40"/>
                  </a:lnTo>
                  <a:lnTo>
                    <a:pt x="46" y="34"/>
                  </a:lnTo>
                  <a:lnTo>
                    <a:pt x="24" y="28"/>
                  </a:lnTo>
                  <a:lnTo>
                    <a:pt x="6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6" y="28"/>
                  </a:lnTo>
                  <a:lnTo>
                    <a:pt x="14" y="36"/>
                  </a:lnTo>
                  <a:lnTo>
                    <a:pt x="18" y="44"/>
                  </a:lnTo>
                  <a:lnTo>
                    <a:pt x="24" y="54"/>
                  </a:lnTo>
                  <a:lnTo>
                    <a:pt x="40" y="96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00" y="88"/>
                  </a:lnTo>
                  <a:lnTo>
                    <a:pt x="98" y="78"/>
                  </a:lnTo>
                  <a:lnTo>
                    <a:pt x="94" y="70"/>
                  </a:lnTo>
                  <a:lnTo>
                    <a:pt x="94" y="70"/>
                  </a:lnTo>
                  <a:lnTo>
                    <a:pt x="100" y="72"/>
                  </a:lnTo>
                  <a:lnTo>
                    <a:pt x="108" y="70"/>
                  </a:lnTo>
                  <a:lnTo>
                    <a:pt x="114" y="66"/>
                  </a:lnTo>
                  <a:lnTo>
                    <a:pt x="120" y="60"/>
                  </a:lnTo>
                  <a:lnTo>
                    <a:pt x="124" y="52"/>
                  </a:lnTo>
                  <a:lnTo>
                    <a:pt x="126" y="42"/>
                  </a:lnTo>
                  <a:lnTo>
                    <a:pt x="126" y="32"/>
                  </a:lnTo>
                  <a:lnTo>
                    <a:pt x="120" y="22"/>
                  </a:lnTo>
                  <a:lnTo>
                    <a:pt x="12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021179" y="7335253"/>
              <a:ext cx="930442" cy="513347"/>
            </a:xfrm>
            <a:custGeom>
              <a:avLst/>
              <a:gdLst/>
              <a:ahLst/>
              <a:cxnLst>
                <a:cxn ang="0">
                  <a:pos x="82" y="6"/>
                </a:cxn>
                <a:cxn ang="0">
                  <a:pos x="82" y="6"/>
                </a:cxn>
                <a:cxn ang="0">
                  <a:pos x="82" y="18"/>
                </a:cxn>
                <a:cxn ang="0">
                  <a:pos x="80" y="30"/>
                </a:cxn>
                <a:cxn ang="0">
                  <a:pos x="76" y="46"/>
                </a:cxn>
                <a:cxn ang="0">
                  <a:pos x="70" y="54"/>
                </a:cxn>
                <a:cxn ang="0">
                  <a:pos x="68" y="58"/>
                </a:cxn>
                <a:cxn ang="0">
                  <a:pos x="68" y="58"/>
                </a:cxn>
                <a:cxn ang="0">
                  <a:pos x="72" y="48"/>
                </a:cxn>
                <a:cxn ang="0">
                  <a:pos x="72" y="36"/>
                </a:cxn>
                <a:cxn ang="0">
                  <a:pos x="70" y="18"/>
                </a:cxn>
                <a:cxn ang="0">
                  <a:pos x="68" y="4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62" y="8"/>
                </a:cxn>
                <a:cxn ang="0">
                  <a:pos x="54" y="16"/>
                </a:cxn>
                <a:cxn ang="0">
                  <a:pos x="46" y="24"/>
                </a:cxn>
                <a:cxn ang="0">
                  <a:pos x="36" y="30"/>
                </a:cxn>
                <a:cxn ang="0">
                  <a:pos x="14" y="46"/>
                </a:cxn>
                <a:cxn ang="0">
                  <a:pos x="6" y="54"/>
                </a:cxn>
                <a:cxn ang="0">
                  <a:pos x="0" y="64"/>
                </a:cxn>
                <a:cxn ang="0">
                  <a:pos x="116" y="64"/>
                </a:cxn>
                <a:cxn ang="0">
                  <a:pos x="116" y="64"/>
                </a:cxn>
                <a:cxn ang="0">
                  <a:pos x="112" y="50"/>
                </a:cxn>
                <a:cxn ang="0">
                  <a:pos x="106" y="36"/>
                </a:cxn>
                <a:cxn ang="0">
                  <a:pos x="100" y="26"/>
                </a:cxn>
                <a:cxn ang="0">
                  <a:pos x="94" y="18"/>
                </a:cxn>
                <a:cxn ang="0">
                  <a:pos x="86" y="8"/>
                </a:cxn>
                <a:cxn ang="0">
                  <a:pos x="82" y="6"/>
                </a:cxn>
                <a:cxn ang="0">
                  <a:pos x="82" y="6"/>
                </a:cxn>
              </a:cxnLst>
              <a:rect l="0" t="0" r="r" b="b"/>
              <a:pathLst>
                <a:path w="116" h="64">
                  <a:moveTo>
                    <a:pt x="82" y="6"/>
                  </a:moveTo>
                  <a:lnTo>
                    <a:pt x="82" y="6"/>
                  </a:lnTo>
                  <a:lnTo>
                    <a:pt x="82" y="18"/>
                  </a:lnTo>
                  <a:lnTo>
                    <a:pt x="80" y="30"/>
                  </a:lnTo>
                  <a:lnTo>
                    <a:pt x="76" y="46"/>
                  </a:lnTo>
                  <a:lnTo>
                    <a:pt x="70" y="54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72" y="48"/>
                  </a:lnTo>
                  <a:lnTo>
                    <a:pt x="72" y="36"/>
                  </a:lnTo>
                  <a:lnTo>
                    <a:pt x="70" y="18"/>
                  </a:lnTo>
                  <a:lnTo>
                    <a:pt x="68" y="4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4" y="16"/>
                  </a:lnTo>
                  <a:lnTo>
                    <a:pt x="46" y="24"/>
                  </a:lnTo>
                  <a:lnTo>
                    <a:pt x="36" y="30"/>
                  </a:lnTo>
                  <a:lnTo>
                    <a:pt x="14" y="46"/>
                  </a:lnTo>
                  <a:lnTo>
                    <a:pt x="6" y="54"/>
                  </a:lnTo>
                  <a:lnTo>
                    <a:pt x="0" y="64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12" y="50"/>
                  </a:lnTo>
                  <a:lnTo>
                    <a:pt x="106" y="36"/>
                  </a:lnTo>
                  <a:lnTo>
                    <a:pt x="100" y="26"/>
                  </a:lnTo>
                  <a:lnTo>
                    <a:pt x="94" y="18"/>
                  </a:lnTo>
                  <a:lnTo>
                    <a:pt x="86" y="8"/>
                  </a:lnTo>
                  <a:lnTo>
                    <a:pt x="82" y="6"/>
                  </a:lnTo>
                  <a:lnTo>
                    <a:pt x="8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4363453" y="6741695"/>
              <a:ext cx="1010653" cy="1058779"/>
            </a:xfrm>
            <a:custGeom>
              <a:avLst/>
              <a:gdLst/>
              <a:ahLst/>
              <a:cxnLst>
                <a:cxn ang="0">
                  <a:pos x="66" y="66"/>
                </a:cxn>
                <a:cxn ang="0">
                  <a:pos x="66" y="66"/>
                </a:cxn>
                <a:cxn ang="0">
                  <a:pos x="74" y="66"/>
                </a:cxn>
                <a:cxn ang="0">
                  <a:pos x="84" y="62"/>
                </a:cxn>
                <a:cxn ang="0">
                  <a:pos x="104" y="52"/>
                </a:cxn>
                <a:cxn ang="0">
                  <a:pos x="124" y="40"/>
                </a:cxn>
                <a:cxn ang="0">
                  <a:pos x="124" y="40"/>
                </a:cxn>
                <a:cxn ang="0">
                  <a:pos x="116" y="38"/>
                </a:cxn>
                <a:cxn ang="0">
                  <a:pos x="108" y="36"/>
                </a:cxn>
                <a:cxn ang="0">
                  <a:pos x="92" y="30"/>
                </a:cxn>
                <a:cxn ang="0">
                  <a:pos x="62" y="10"/>
                </a:cxn>
                <a:cxn ang="0">
                  <a:pos x="48" y="4"/>
                </a:cxn>
                <a:cxn ang="0">
                  <a:pos x="40" y="2"/>
                </a:cxn>
                <a:cxn ang="0">
                  <a:pos x="34" y="0"/>
                </a:cxn>
                <a:cxn ang="0">
                  <a:pos x="26" y="2"/>
                </a:cxn>
                <a:cxn ang="0">
                  <a:pos x="20" y="4"/>
                </a:cxn>
                <a:cxn ang="0">
                  <a:pos x="14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28"/>
                </a:cxn>
                <a:cxn ang="0">
                  <a:pos x="0" y="38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14" y="66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10" y="80"/>
                </a:cxn>
                <a:cxn ang="0">
                  <a:pos x="6" y="92"/>
                </a:cxn>
                <a:cxn ang="0">
                  <a:pos x="8" y="102"/>
                </a:cxn>
                <a:cxn ang="0">
                  <a:pos x="12" y="112"/>
                </a:cxn>
                <a:cxn ang="0">
                  <a:pos x="20" y="122"/>
                </a:cxn>
                <a:cxn ang="0">
                  <a:pos x="30" y="128"/>
                </a:cxn>
                <a:cxn ang="0">
                  <a:pos x="42" y="132"/>
                </a:cxn>
                <a:cxn ang="0">
                  <a:pos x="58" y="132"/>
                </a:cxn>
                <a:cxn ang="0">
                  <a:pos x="58" y="132"/>
                </a:cxn>
                <a:cxn ang="0">
                  <a:pos x="66" y="130"/>
                </a:cxn>
                <a:cxn ang="0">
                  <a:pos x="72" y="126"/>
                </a:cxn>
                <a:cxn ang="0">
                  <a:pos x="86" y="118"/>
                </a:cxn>
                <a:cxn ang="0">
                  <a:pos x="98" y="106"/>
                </a:cxn>
                <a:cxn ang="0">
                  <a:pos x="108" y="92"/>
                </a:cxn>
                <a:cxn ang="0">
                  <a:pos x="120" y="68"/>
                </a:cxn>
                <a:cxn ang="0">
                  <a:pos x="126" y="58"/>
                </a:cxn>
                <a:cxn ang="0">
                  <a:pos x="126" y="58"/>
                </a:cxn>
                <a:cxn ang="0">
                  <a:pos x="112" y="62"/>
                </a:cxn>
                <a:cxn ang="0">
                  <a:pos x="100" y="66"/>
                </a:cxn>
                <a:cxn ang="0">
                  <a:pos x="82" y="68"/>
                </a:cxn>
                <a:cxn ang="0">
                  <a:pos x="70" y="68"/>
                </a:cxn>
                <a:cxn ang="0">
                  <a:pos x="66" y="66"/>
                </a:cxn>
                <a:cxn ang="0">
                  <a:pos x="66" y="66"/>
                </a:cxn>
              </a:cxnLst>
              <a:rect l="0" t="0" r="r" b="b"/>
              <a:pathLst>
                <a:path w="126" h="132">
                  <a:moveTo>
                    <a:pt x="66" y="66"/>
                  </a:moveTo>
                  <a:lnTo>
                    <a:pt x="66" y="66"/>
                  </a:lnTo>
                  <a:lnTo>
                    <a:pt x="74" y="66"/>
                  </a:lnTo>
                  <a:lnTo>
                    <a:pt x="84" y="62"/>
                  </a:lnTo>
                  <a:lnTo>
                    <a:pt x="104" y="52"/>
                  </a:lnTo>
                  <a:lnTo>
                    <a:pt x="124" y="40"/>
                  </a:lnTo>
                  <a:lnTo>
                    <a:pt x="124" y="40"/>
                  </a:lnTo>
                  <a:lnTo>
                    <a:pt x="116" y="38"/>
                  </a:lnTo>
                  <a:lnTo>
                    <a:pt x="108" y="36"/>
                  </a:lnTo>
                  <a:lnTo>
                    <a:pt x="92" y="30"/>
                  </a:lnTo>
                  <a:lnTo>
                    <a:pt x="62" y="10"/>
                  </a:lnTo>
                  <a:lnTo>
                    <a:pt x="48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6" y="2"/>
                  </a:lnTo>
                  <a:lnTo>
                    <a:pt x="20" y="4"/>
                  </a:lnTo>
                  <a:lnTo>
                    <a:pt x="14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28"/>
                  </a:lnTo>
                  <a:lnTo>
                    <a:pt x="0" y="38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14" y="66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0" y="80"/>
                  </a:lnTo>
                  <a:lnTo>
                    <a:pt x="6" y="92"/>
                  </a:lnTo>
                  <a:lnTo>
                    <a:pt x="8" y="102"/>
                  </a:lnTo>
                  <a:lnTo>
                    <a:pt x="12" y="112"/>
                  </a:lnTo>
                  <a:lnTo>
                    <a:pt x="20" y="122"/>
                  </a:lnTo>
                  <a:lnTo>
                    <a:pt x="30" y="128"/>
                  </a:lnTo>
                  <a:lnTo>
                    <a:pt x="42" y="132"/>
                  </a:lnTo>
                  <a:lnTo>
                    <a:pt x="58" y="132"/>
                  </a:lnTo>
                  <a:lnTo>
                    <a:pt x="58" y="132"/>
                  </a:lnTo>
                  <a:lnTo>
                    <a:pt x="66" y="130"/>
                  </a:lnTo>
                  <a:lnTo>
                    <a:pt x="72" y="126"/>
                  </a:lnTo>
                  <a:lnTo>
                    <a:pt x="86" y="118"/>
                  </a:lnTo>
                  <a:lnTo>
                    <a:pt x="98" y="106"/>
                  </a:lnTo>
                  <a:lnTo>
                    <a:pt x="108" y="92"/>
                  </a:lnTo>
                  <a:lnTo>
                    <a:pt x="120" y="68"/>
                  </a:lnTo>
                  <a:lnTo>
                    <a:pt x="126" y="58"/>
                  </a:lnTo>
                  <a:lnTo>
                    <a:pt x="126" y="58"/>
                  </a:lnTo>
                  <a:lnTo>
                    <a:pt x="112" y="62"/>
                  </a:lnTo>
                  <a:lnTo>
                    <a:pt x="100" y="66"/>
                  </a:lnTo>
                  <a:lnTo>
                    <a:pt x="82" y="68"/>
                  </a:lnTo>
                  <a:lnTo>
                    <a:pt x="70" y="68"/>
                  </a:lnTo>
                  <a:lnTo>
                    <a:pt x="66" y="66"/>
                  </a:lnTo>
                  <a:lnTo>
                    <a:pt x="6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4796589" y="5811253"/>
              <a:ext cx="930442" cy="1042737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80" y="0"/>
                </a:cxn>
                <a:cxn ang="0">
                  <a:pos x="72" y="0"/>
                </a:cxn>
                <a:cxn ang="0">
                  <a:pos x="66" y="4"/>
                </a:cxn>
                <a:cxn ang="0">
                  <a:pos x="60" y="8"/>
                </a:cxn>
                <a:cxn ang="0">
                  <a:pos x="56" y="14"/>
                </a:cxn>
                <a:cxn ang="0">
                  <a:pos x="50" y="22"/>
                </a:cxn>
                <a:cxn ang="0">
                  <a:pos x="50" y="28"/>
                </a:cxn>
                <a:cxn ang="0">
                  <a:pos x="50" y="28"/>
                </a:cxn>
                <a:cxn ang="0">
                  <a:pos x="42" y="28"/>
                </a:cxn>
                <a:cxn ang="0">
                  <a:pos x="28" y="28"/>
                </a:cxn>
                <a:cxn ang="0">
                  <a:pos x="20" y="30"/>
                </a:cxn>
                <a:cxn ang="0">
                  <a:pos x="12" y="34"/>
                </a:cxn>
                <a:cxn ang="0">
                  <a:pos x="6" y="40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0" y="60"/>
                </a:cxn>
                <a:cxn ang="0">
                  <a:pos x="0" y="72"/>
                </a:cxn>
                <a:cxn ang="0">
                  <a:pos x="4" y="84"/>
                </a:cxn>
                <a:cxn ang="0">
                  <a:pos x="10" y="96"/>
                </a:cxn>
                <a:cxn ang="0">
                  <a:pos x="20" y="106"/>
                </a:cxn>
                <a:cxn ang="0">
                  <a:pos x="36" y="114"/>
                </a:cxn>
                <a:cxn ang="0">
                  <a:pos x="56" y="122"/>
                </a:cxn>
                <a:cxn ang="0">
                  <a:pos x="84" y="130"/>
                </a:cxn>
                <a:cxn ang="0">
                  <a:pos x="84" y="130"/>
                </a:cxn>
                <a:cxn ang="0">
                  <a:pos x="80" y="126"/>
                </a:cxn>
                <a:cxn ang="0">
                  <a:pos x="74" y="116"/>
                </a:cxn>
                <a:cxn ang="0">
                  <a:pos x="68" y="102"/>
                </a:cxn>
                <a:cxn ang="0">
                  <a:pos x="66" y="92"/>
                </a:cxn>
                <a:cxn ang="0">
                  <a:pos x="64" y="82"/>
                </a:cxn>
                <a:cxn ang="0">
                  <a:pos x="64" y="82"/>
                </a:cxn>
                <a:cxn ang="0">
                  <a:pos x="78" y="100"/>
                </a:cxn>
                <a:cxn ang="0">
                  <a:pos x="90" y="116"/>
                </a:cxn>
                <a:cxn ang="0">
                  <a:pos x="98" y="122"/>
                </a:cxn>
                <a:cxn ang="0">
                  <a:pos x="106" y="128"/>
                </a:cxn>
                <a:cxn ang="0">
                  <a:pos x="106" y="128"/>
                </a:cxn>
                <a:cxn ang="0">
                  <a:pos x="106" y="98"/>
                </a:cxn>
                <a:cxn ang="0">
                  <a:pos x="108" y="70"/>
                </a:cxn>
                <a:cxn ang="0">
                  <a:pos x="112" y="56"/>
                </a:cxn>
                <a:cxn ang="0">
                  <a:pos x="116" y="42"/>
                </a:cxn>
                <a:cxn ang="0">
                  <a:pos x="116" y="42"/>
                </a:cxn>
                <a:cxn ang="0">
                  <a:pos x="116" y="34"/>
                </a:cxn>
                <a:cxn ang="0">
                  <a:pos x="116" y="26"/>
                </a:cxn>
                <a:cxn ang="0">
                  <a:pos x="114" y="18"/>
                </a:cxn>
                <a:cxn ang="0">
                  <a:pos x="110" y="12"/>
                </a:cxn>
                <a:cxn ang="0">
                  <a:pos x="104" y="6"/>
                </a:cxn>
                <a:cxn ang="0">
                  <a:pos x="96" y="2"/>
                </a:cxn>
                <a:cxn ang="0">
                  <a:pos x="88" y="0"/>
                </a:cxn>
                <a:cxn ang="0">
                  <a:pos x="80" y="0"/>
                </a:cxn>
                <a:cxn ang="0">
                  <a:pos x="80" y="0"/>
                </a:cxn>
              </a:cxnLst>
              <a:rect l="0" t="0" r="r" b="b"/>
              <a:pathLst>
                <a:path w="116" h="130">
                  <a:moveTo>
                    <a:pt x="80" y="0"/>
                  </a:moveTo>
                  <a:lnTo>
                    <a:pt x="80" y="0"/>
                  </a:lnTo>
                  <a:lnTo>
                    <a:pt x="72" y="0"/>
                  </a:lnTo>
                  <a:lnTo>
                    <a:pt x="66" y="4"/>
                  </a:lnTo>
                  <a:lnTo>
                    <a:pt x="60" y="8"/>
                  </a:lnTo>
                  <a:lnTo>
                    <a:pt x="56" y="14"/>
                  </a:lnTo>
                  <a:lnTo>
                    <a:pt x="50" y="22"/>
                  </a:lnTo>
                  <a:lnTo>
                    <a:pt x="50" y="28"/>
                  </a:lnTo>
                  <a:lnTo>
                    <a:pt x="50" y="28"/>
                  </a:lnTo>
                  <a:lnTo>
                    <a:pt x="42" y="28"/>
                  </a:lnTo>
                  <a:lnTo>
                    <a:pt x="28" y="28"/>
                  </a:lnTo>
                  <a:lnTo>
                    <a:pt x="20" y="30"/>
                  </a:lnTo>
                  <a:lnTo>
                    <a:pt x="12" y="34"/>
                  </a:lnTo>
                  <a:lnTo>
                    <a:pt x="6" y="4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10" y="96"/>
                  </a:lnTo>
                  <a:lnTo>
                    <a:pt x="20" y="106"/>
                  </a:lnTo>
                  <a:lnTo>
                    <a:pt x="36" y="114"/>
                  </a:lnTo>
                  <a:lnTo>
                    <a:pt x="56" y="122"/>
                  </a:lnTo>
                  <a:lnTo>
                    <a:pt x="84" y="130"/>
                  </a:lnTo>
                  <a:lnTo>
                    <a:pt x="84" y="130"/>
                  </a:lnTo>
                  <a:lnTo>
                    <a:pt x="80" y="126"/>
                  </a:lnTo>
                  <a:lnTo>
                    <a:pt x="74" y="116"/>
                  </a:lnTo>
                  <a:lnTo>
                    <a:pt x="68" y="102"/>
                  </a:lnTo>
                  <a:lnTo>
                    <a:pt x="66" y="92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78" y="100"/>
                  </a:lnTo>
                  <a:lnTo>
                    <a:pt x="90" y="116"/>
                  </a:lnTo>
                  <a:lnTo>
                    <a:pt x="98" y="122"/>
                  </a:lnTo>
                  <a:lnTo>
                    <a:pt x="106" y="128"/>
                  </a:lnTo>
                  <a:lnTo>
                    <a:pt x="106" y="128"/>
                  </a:lnTo>
                  <a:lnTo>
                    <a:pt x="106" y="98"/>
                  </a:lnTo>
                  <a:lnTo>
                    <a:pt x="108" y="70"/>
                  </a:lnTo>
                  <a:lnTo>
                    <a:pt x="112" y="56"/>
                  </a:lnTo>
                  <a:lnTo>
                    <a:pt x="116" y="42"/>
                  </a:lnTo>
                  <a:lnTo>
                    <a:pt x="116" y="42"/>
                  </a:lnTo>
                  <a:lnTo>
                    <a:pt x="116" y="34"/>
                  </a:lnTo>
                  <a:lnTo>
                    <a:pt x="116" y="26"/>
                  </a:lnTo>
                  <a:lnTo>
                    <a:pt x="114" y="18"/>
                  </a:lnTo>
                  <a:lnTo>
                    <a:pt x="110" y="12"/>
                  </a:lnTo>
                  <a:lnTo>
                    <a:pt x="104" y="6"/>
                  </a:lnTo>
                  <a:lnTo>
                    <a:pt x="96" y="2"/>
                  </a:lnTo>
                  <a:lnTo>
                    <a:pt x="88" y="0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5470358" y="6982326"/>
              <a:ext cx="224589" cy="256674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8" y="30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20" y="30"/>
                </a:cxn>
                <a:cxn ang="0">
                  <a:pos x="24" y="28"/>
                </a:cxn>
                <a:cxn ang="0">
                  <a:pos x="26" y="22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6" y="10"/>
                </a:cxn>
                <a:cxn ang="0">
                  <a:pos x="24" y="6"/>
                </a:cxn>
                <a:cxn ang="0">
                  <a:pos x="20" y="2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28" h="32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8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0" y="30"/>
                  </a:lnTo>
                  <a:lnTo>
                    <a:pt x="24" y="28"/>
                  </a:lnTo>
                  <a:lnTo>
                    <a:pt x="26" y="22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6" y="10"/>
                  </a:lnTo>
                  <a:lnTo>
                    <a:pt x="24" y="6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3192379" y="725905"/>
              <a:ext cx="1042737" cy="1058779"/>
            </a:xfrm>
            <a:custGeom>
              <a:avLst/>
              <a:gdLst/>
              <a:ahLst/>
              <a:cxnLst>
                <a:cxn ang="0">
                  <a:pos x="10" y="132"/>
                </a:cxn>
                <a:cxn ang="0">
                  <a:pos x="10" y="132"/>
                </a:cxn>
                <a:cxn ang="0">
                  <a:pos x="26" y="128"/>
                </a:cxn>
                <a:cxn ang="0">
                  <a:pos x="48" y="126"/>
                </a:cxn>
                <a:cxn ang="0">
                  <a:pos x="74" y="126"/>
                </a:cxn>
                <a:cxn ang="0">
                  <a:pos x="74" y="126"/>
                </a:cxn>
                <a:cxn ang="0">
                  <a:pos x="90" y="124"/>
                </a:cxn>
                <a:cxn ang="0">
                  <a:pos x="102" y="120"/>
                </a:cxn>
                <a:cxn ang="0">
                  <a:pos x="112" y="112"/>
                </a:cxn>
                <a:cxn ang="0">
                  <a:pos x="122" y="102"/>
                </a:cxn>
                <a:cxn ang="0">
                  <a:pos x="126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6" y="66"/>
                </a:cxn>
                <a:cxn ang="0">
                  <a:pos x="126" y="66"/>
                </a:cxn>
                <a:cxn ang="0">
                  <a:pos x="120" y="60"/>
                </a:cxn>
                <a:cxn ang="0">
                  <a:pos x="114" y="56"/>
                </a:cxn>
                <a:cxn ang="0">
                  <a:pos x="104" y="52"/>
                </a:cxn>
                <a:cxn ang="0">
                  <a:pos x="94" y="50"/>
                </a:cxn>
                <a:cxn ang="0">
                  <a:pos x="90" y="50"/>
                </a:cxn>
                <a:cxn ang="0">
                  <a:pos x="90" y="50"/>
                </a:cxn>
                <a:cxn ang="0">
                  <a:pos x="92" y="42"/>
                </a:cxn>
                <a:cxn ang="0">
                  <a:pos x="92" y="34"/>
                </a:cxn>
                <a:cxn ang="0">
                  <a:pos x="92" y="26"/>
                </a:cxn>
                <a:cxn ang="0">
                  <a:pos x="90" y="16"/>
                </a:cxn>
                <a:cxn ang="0">
                  <a:pos x="84" y="8"/>
                </a:cxn>
                <a:cxn ang="0">
                  <a:pos x="78" y="2"/>
                </a:cxn>
                <a:cxn ang="0">
                  <a:pos x="72" y="2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8"/>
                </a:cxn>
                <a:cxn ang="0">
                  <a:pos x="20" y="12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0" y="90"/>
                </a:cxn>
                <a:cxn ang="0">
                  <a:pos x="24" y="98"/>
                </a:cxn>
                <a:cxn ang="0">
                  <a:pos x="18" y="106"/>
                </a:cxn>
                <a:cxn ang="0">
                  <a:pos x="12" y="118"/>
                </a:cxn>
                <a:cxn ang="0">
                  <a:pos x="10" y="132"/>
                </a:cxn>
                <a:cxn ang="0">
                  <a:pos x="10" y="132"/>
                </a:cxn>
              </a:cxnLst>
              <a:rect l="0" t="0" r="r" b="b"/>
              <a:pathLst>
                <a:path w="130" h="132">
                  <a:moveTo>
                    <a:pt x="10" y="132"/>
                  </a:moveTo>
                  <a:lnTo>
                    <a:pt x="10" y="132"/>
                  </a:lnTo>
                  <a:lnTo>
                    <a:pt x="26" y="128"/>
                  </a:lnTo>
                  <a:lnTo>
                    <a:pt x="48" y="126"/>
                  </a:lnTo>
                  <a:lnTo>
                    <a:pt x="74" y="126"/>
                  </a:lnTo>
                  <a:lnTo>
                    <a:pt x="74" y="126"/>
                  </a:lnTo>
                  <a:lnTo>
                    <a:pt x="90" y="124"/>
                  </a:lnTo>
                  <a:lnTo>
                    <a:pt x="102" y="120"/>
                  </a:lnTo>
                  <a:lnTo>
                    <a:pt x="112" y="112"/>
                  </a:lnTo>
                  <a:lnTo>
                    <a:pt x="122" y="102"/>
                  </a:lnTo>
                  <a:lnTo>
                    <a:pt x="126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0" y="60"/>
                  </a:lnTo>
                  <a:lnTo>
                    <a:pt x="114" y="56"/>
                  </a:lnTo>
                  <a:lnTo>
                    <a:pt x="104" y="52"/>
                  </a:lnTo>
                  <a:lnTo>
                    <a:pt x="94" y="50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92" y="42"/>
                  </a:lnTo>
                  <a:lnTo>
                    <a:pt x="92" y="34"/>
                  </a:lnTo>
                  <a:lnTo>
                    <a:pt x="92" y="26"/>
                  </a:lnTo>
                  <a:lnTo>
                    <a:pt x="90" y="16"/>
                  </a:lnTo>
                  <a:lnTo>
                    <a:pt x="84" y="8"/>
                  </a:lnTo>
                  <a:lnTo>
                    <a:pt x="78" y="2"/>
                  </a:lnTo>
                  <a:lnTo>
                    <a:pt x="72" y="2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0" y="90"/>
                  </a:lnTo>
                  <a:lnTo>
                    <a:pt x="24" y="98"/>
                  </a:lnTo>
                  <a:lnTo>
                    <a:pt x="18" y="106"/>
                  </a:lnTo>
                  <a:lnTo>
                    <a:pt x="12" y="118"/>
                  </a:lnTo>
                  <a:lnTo>
                    <a:pt x="10" y="132"/>
                  </a:lnTo>
                  <a:lnTo>
                    <a:pt x="10" y="1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3208421" y="1816768"/>
              <a:ext cx="1090863" cy="1074821"/>
            </a:xfrm>
            <a:custGeom>
              <a:avLst/>
              <a:gdLst/>
              <a:ahLst/>
              <a:cxnLst>
                <a:cxn ang="0">
                  <a:pos x="128" y="22"/>
                </a:cxn>
                <a:cxn ang="0">
                  <a:pos x="128" y="22"/>
                </a:cxn>
                <a:cxn ang="0">
                  <a:pos x="134" y="34"/>
                </a:cxn>
                <a:cxn ang="0">
                  <a:pos x="136" y="44"/>
                </a:cxn>
                <a:cxn ang="0">
                  <a:pos x="134" y="54"/>
                </a:cxn>
                <a:cxn ang="0">
                  <a:pos x="130" y="64"/>
                </a:cxn>
                <a:cxn ang="0">
                  <a:pos x="124" y="70"/>
                </a:cxn>
                <a:cxn ang="0">
                  <a:pos x="116" y="76"/>
                </a:cxn>
                <a:cxn ang="0">
                  <a:pos x="108" y="76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04" y="82"/>
                </a:cxn>
                <a:cxn ang="0">
                  <a:pos x="110" y="96"/>
                </a:cxn>
                <a:cxn ang="0">
                  <a:pos x="110" y="106"/>
                </a:cxn>
                <a:cxn ang="0">
                  <a:pos x="108" y="114"/>
                </a:cxn>
                <a:cxn ang="0">
                  <a:pos x="104" y="122"/>
                </a:cxn>
                <a:cxn ang="0">
                  <a:pos x="94" y="130"/>
                </a:cxn>
                <a:cxn ang="0">
                  <a:pos x="94" y="130"/>
                </a:cxn>
                <a:cxn ang="0">
                  <a:pos x="84" y="134"/>
                </a:cxn>
                <a:cxn ang="0">
                  <a:pos x="74" y="134"/>
                </a:cxn>
                <a:cxn ang="0">
                  <a:pos x="66" y="132"/>
                </a:cxn>
                <a:cxn ang="0">
                  <a:pos x="58" y="128"/>
                </a:cxn>
                <a:cxn ang="0">
                  <a:pos x="54" y="122"/>
                </a:cxn>
                <a:cxn ang="0">
                  <a:pos x="48" y="116"/>
                </a:cxn>
                <a:cxn ang="0">
                  <a:pos x="40" y="96"/>
                </a:cxn>
                <a:cxn ang="0">
                  <a:pos x="32" y="74"/>
                </a:cxn>
                <a:cxn ang="0">
                  <a:pos x="24" y="54"/>
                </a:cxn>
                <a:cxn ang="0">
                  <a:pos x="20" y="44"/>
                </a:cxn>
                <a:cxn ang="0">
                  <a:pos x="14" y="36"/>
                </a:cxn>
                <a:cxn ang="0">
                  <a:pos x="8" y="30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26"/>
                </a:cxn>
                <a:cxn ang="0">
                  <a:pos x="26" y="30"/>
                </a:cxn>
                <a:cxn ang="0">
                  <a:pos x="50" y="36"/>
                </a:cxn>
                <a:cxn ang="0">
                  <a:pos x="62" y="42"/>
                </a:cxn>
                <a:cxn ang="0">
                  <a:pos x="70" y="48"/>
                </a:cxn>
                <a:cxn ang="0">
                  <a:pos x="70" y="48"/>
                </a:cxn>
                <a:cxn ang="0">
                  <a:pos x="68" y="44"/>
                </a:cxn>
                <a:cxn ang="0">
                  <a:pos x="56" y="32"/>
                </a:cxn>
                <a:cxn ang="0">
                  <a:pos x="48" y="26"/>
                </a:cxn>
                <a:cxn ang="0">
                  <a:pos x="36" y="20"/>
                </a:cxn>
                <a:cxn ang="0">
                  <a:pos x="22" y="16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8"/>
                </a:cxn>
                <a:cxn ang="0">
                  <a:pos x="36" y="4"/>
                </a:cxn>
                <a:cxn ang="0">
                  <a:pos x="54" y="0"/>
                </a:cxn>
                <a:cxn ang="0">
                  <a:pos x="74" y="0"/>
                </a:cxn>
                <a:cxn ang="0">
                  <a:pos x="94" y="2"/>
                </a:cxn>
                <a:cxn ang="0">
                  <a:pos x="104" y="4"/>
                </a:cxn>
                <a:cxn ang="0">
                  <a:pos x="114" y="8"/>
                </a:cxn>
                <a:cxn ang="0">
                  <a:pos x="122" y="14"/>
                </a:cxn>
                <a:cxn ang="0">
                  <a:pos x="128" y="22"/>
                </a:cxn>
                <a:cxn ang="0">
                  <a:pos x="128" y="22"/>
                </a:cxn>
              </a:cxnLst>
              <a:rect l="0" t="0" r="r" b="b"/>
              <a:pathLst>
                <a:path w="136" h="134">
                  <a:moveTo>
                    <a:pt x="128" y="22"/>
                  </a:moveTo>
                  <a:lnTo>
                    <a:pt x="128" y="22"/>
                  </a:lnTo>
                  <a:lnTo>
                    <a:pt x="134" y="34"/>
                  </a:lnTo>
                  <a:lnTo>
                    <a:pt x="136" y="44"/>
                  </a:lnTo>
                  <a:lnTo>
                    <a:pt x="134" y="54"/>
                  </a:lnTo>
                  <a:lnTo>
                    <a:pt x="130" y="64"/>
                  </a:lnTo>
                  <a:lnTo>
                    <a:pt x="124" y="70"/>
                  </a:lnTo>
                  <a:lnTo>
                    <a:pt x="116" y="76"/>
                  </a:lnTo>
                  <a:lnTo>
                    <a:pt x="108" y="76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04" y="82"/>
                  </a:lnTo>
                  <a:lnTo>
                    <a:pt x="110" y="96"/>
                  </a:lnTo>
                  <a:lnTo>
                    <a:pt x="110" y="106"/>
                  </a:lnTo>
                  <a:lnTo>
                    <a:pt x="108" y="114"/>
                  </a:lnTo>
                  <a:lnTo>
                    <a:pt x="104" y="122"/>
                  </a:lnTo>
                  <a:lnTo>
                    <a:pt x="94" y="130"/>
                  </a:lnTo>
                  <a:lnTo>
                    <a:pt x="94" y="130"/>
                  </a:lnTo>
                  <a:lnTo>
                    <a:pt x="84" y="134"/>
                  </a:lnTo>
                  <a:lnTo>
                    <a:pt x="74" y="134"/>
                  </a:lnTo>
                  <a:lnTo>
                    <a:pt x="66" y="132"/>
                  </a:lnTo>
                  <a:lnTo>
                    <a:pt x="58" y="128"/>
                  </a:lnTo>
                  <a:lnTo>
                    <a:pt x="54" y="122"/>
                  </a:lnTo>
                  <a:lnTo>
                    <a:pt x="48" y="116"/>
                  </a:lnTo>
                  <a:lnTo>
                    <a:pt x="40" y="96"/>
                  </a:lnTo>
                  <a:lnTo>
                    <a:pt x="32" y="74"/>
                  </a:lnTo>
                  <a:lnTo>
                    <a:pt x="24" y="54"/>
                  </a:lnTo>
                  <a:lnTo>
                    <a:pt x="20" y="44"/>
                  </a:lnTo>
                  <a:lnTo>
                    <a:pt x="14" y="36"/>
                  </a:lnTo>
                  <a:lnTo>
                    <a:pt x="8" y="3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26"/>
                  </a:lnTo>
                  <a:lnTo>
                    <a:pt x="26" y="30"/>
                  </a:lnTo>
                  <a:lnTo>
                    <a:pt x="50" y="36"/>
                  </a:lnTo>
                  <a:lnTo>
                    <a:pt x="62" y="42"/>
                  </a:lnTo>
                  <a:lnTo>
                    <a:pt x="70" y="48"/>
                  </a:lnTo>
                  <a:lnTo>
                    <a:pt x="70" y="48"/>
                  </a:lnTo>
                  <a:lnTo>
                    <a:pt x="68" y="44"/>
                  </a:lnTo>
                  <a:lnTo>
                    <a:pt x="56" y="32"/>
                  </a:lnTo>
                  <a:lnTo>
                    <a:pt x="48" y="26"/>
                  </a:lnTo>
                  <a:lnTo>
                    <a:pt x="36" y="20"/>
                  </a:lnTo>
                  <a:lnTo>
                    <a:pt x="22" y="16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8"/>
                  </a:lnTo>
                  <a:lnTo>
                    <a:pt x="36" y="4"/>
                  </a:lnTo>
                  <a:lnTo>
                    <a:pt x="54" y="0"/>
                  </a:lnTo>
                  <a:lnTo>
                    <a:pt x="74" y="0"/>
                  </a:lnTo>
                  <a:lnTo>
                    <a:pt x="94" y="2"/>
                  </a:lnTo>
                  <a:lnTo>
                    <a:pt x="104" y="4"/>
                  </a:lnTo>
                  <a:lnTo>
                    <a:pt x="114" y="8"/>
                  </a:lnTo>
                  <a:lnTo>
                    <a:pt x="122" y="14"/>
                  </a:lnTo>
                  <a:lnTo>
                    <a:pt x="128" y="22"/>
                  </a:lnTo>
                  <a:lnTo>
                    <a:pt x="128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2406316" y="2089484"/>
              <a:ext cx="1042737" cy="1074821"/>
            </a:xfrm>
            <a:custGeom>
              <a:avLst/>
              <a:gdLst/>
              <a:ahLst/>
              <a:cxnLst>
                <a:cxn ang="0">
                  <a:pos x="90" y="6"/>
                </a:cxn>
                <a:cxn ang="0">
                  <a:pos x="90" y="6"/>
                </a:cxn>
                <a:cxn ang="0">
                  <a:pos x="94" y="10"/>
                </a:cxn>
                <a:cxn ang="0">
                  <a:pos x="104" y="20"/>
                </a:cxn>
                <a:cxn ang="0">
                  <a:pos x="110" y="30"/>
                </a:cxn>
                <a:cxn ang="0">
                  <a:pos x="116" y="40"/>
                </a:cxn>
                <a:cxn ang="0">
                  <a:pos x="122" y="56"/>
                </a:cxn>
                <a:cxn ang="0">
                  <a:pos x="128" y="72"/>
                </a:cxn>
                <a:cxn ang="0">
                  <a:pos x="128" y="72"/>
                </a:cxn>
                <a:cxn ang="0">
                  <a:pos x="130" y="84"/>
                </a:cxn>
                <a:cxn ang="0">
                  <a:pos x="130" y="94"/>
                </a:cxn>
                <a:cxn ang="0">
                  <a:pos x="128" y="106"/>
                </a:cxn>
                <a:cxn ang="0">
                  <a:pos x="126" y="114"/>
                </a:cxn>
                <a:cxn ang="0">
                  <a:pos x="120" y="122"/>
                </a:cxn>
                <a:cxn ang="0">
                  <a:pos x="112" y="130"/>
                </a:cxn>
                <a:cxn ang="0">
                  <a:pos x="104" y="134"/>
                </a:cxn>
                <a:cxn ang="0">
                  <a:pos x="94" y="134"/>
                </a:cxn>
                <a:cxn ang="0">
                  <a:pos x="94" y="134"/>
                </a:cxn>
                <a:cxn ang="0">
                  <a:pos x="82" y="134"/>
                </a:cxn>
                <a:cxn ang="0">
                  <a:pos x="74" y="132"/>
                </a:cxn>
                <a:cxn ang="0">
                  <a:pos x="68" y="128"/>
                </a:cxn>
                <a:cxn ang="0">
                  <a:pos x="64" y="124"/>
                </a:cxn>
                <a:cxn ang="0">
                  <a:pos x="60" y="118"/>
                </a:cxn>
                <a:cxn ang="0">
                  <a:pos x="60" y="114"/>
                </a:cxn>
                <a:cxn ang="0">
                  <a:pos x="60" y="114"/>
                </a:cxn>
                <a:cxn ang="0">
                  <a:pos x="52" y="116"/>
                </a:cxn>
                <a:cxn ang="0">
                  <a:pos x="38" y="120"/>
                </a:cxn>
                <a:cxn ang="0">
                  <a:pos x="30" y="120"/>
                </a:cxn>
                <a:cxn ang="0">
                  <a:pos x="22" y="118"/>
                </a:cxn>
                <a:cxn ang="0">
                  <a:pos x="14" y="114"/>
                </a:cxn>
                <a:cxn ang="0">
                  <a:pos x="6" y="106"/>
                </a:cxn>
                <a:cxn ang="0">
                  <a:pos x="6" y="106"/>
                </a:cxn>
                <a:cxn ang="0">
                  <a:pos x="2" y="94"/>
                </a:cxn>
                <a:cxn ang="0">
                  <a:pos x="0" y="86"/>
                </a:cxn>
                <a:cxn ang="0">
                  <a:pos x="0" y="76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2" y="54"/>
                </a:cxn>
                <a:cxn ang="0">
                  <a:pos x="24" y="42"/>
                </a:cxn>
                <a:cxn ang="0">
                  <a:pos x="54" y="22"/>
                </a:cxn>
                <a:cxn ang="0">
                  <a:pos x="66" y="12"/>
                </a:cxn>
                <a:cxn ang="0">
                  <a:pos x="70" y="6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74" y="4"/>
                </a:cxn>
                <a:cxn ang="0">
                  <a:pos x="78" y="20"/>
                </a:cxn>
                <a:cxn ang="0">
                  <a:pos x="80" y="40"/>
                </a:cxn>
                <a:cxn ang="0">
                  <a:pos x="78" y="50"/>
                </a:cxn>
                <a:cxn ang="0">
                  <a:pos x="76" y="62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2" y="48"/>
                </a:cxn>
                <a:cxn ang="0">
                  <a:pos x="88" y="32"/>
                </a:cxn>
                <a:cxn ang="0">
                  <a:pos x="90" y="20"/>
                </a:cxn>
                <a:cxn ang="0">
                  <a:pos x="90" y="6"/>
                </a:cxn>
                <a:cxn ang="0">
                  <a:pos x="90" y="6"/>
                </a:cxn>
              </a:cxnLst>
              <a:rect l="0" t="0" r="r" b="b"/>
              <a:pathLst>
                <a:path w="130" h="134">
                  <a:moveTo>
                    <a:pt x="90" y="6"/>
                  </a:moveTo>
                  <a:lnTo>
                    <a:pt x="90" y="6"/>
                  </a:lnTo>
                  <a:lnTo>
                    <a:pt x="94" y="10"/>
                  </a:lnTo>
                  <a:lnTo>
                    <a:pt x="104" y="20"/>
                  </a:lnTo>
                  <a:lnTo>
                    <a:pt x="110" y="30"/>
                  </a:lnTo>
                  <a:lnTo>
                    <a:pt x="116" y="40"/>
                  </a:lnTo>
                  <a:lnTo>
                    <a:pt x="122" y="56"/>
                  </a:lnTo>
                  <a:lnTo>
                    <a:pt x="128" y="72"/>
                  </a:lnTo>
                  <a:lnTo>
                    <a:pt x="128" y="72"/>
                  </a:lnTo>
                  <a:lnTo>
                    <a:pt x="130" y="84"/>
                  </a:lnTo>
                  <a:lnTo>
                    <a:pt x="130" y="94"/>
                  </a:lnTo>
                  <a:lnTo>
                    <a:pt x="128" y="106"/>
                  </a:lnTo>
                  <a:lnTo>
                    <a:pt x="126" y="114"/>
                  </a:lnTo>
                  <a:lnTo>
                    <a:pt x="120" y="122"/>
                  </a:lnTo>
                  <a:lnTo>
                    <a:pt x="112" y="130"/>
                  </a:lnTo>
                  <a:lnTo>
                    <a:pt x="104" y="134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82" y="134"/>
                  </a:lnTo>
                  <a:lnTo>
                    <a:pt x="74" y="132"/>
                  </a:lnTo>
                  <a:lnTo>
                    <a:pt x="68" y="128"/>
                  </a:lnTo>
                  <a:lnTo>
                    <a:pt x="64" y="124"/>
                  </a:lnTo>
                  <a:lnTo>
                    <a:pt x="60" y="118"/>
                  </a:lnTo>
                  <a:lnTo>
                    <a:pt x="60" y="114"/>
                  </a:lnTo>
                  <a:lnTo>
                    <a:pt x="60" y="114"/>
                  </a:lnTo>
                  <a:lnTo>
                    <a:pt x="52" y="116"/>
                  </a:lnTo>
                  <a:lnTo>
                    <a:pt x="38" y="120"/>
                  </a:lnTo>
                  <a:lnTo>
                    <a:pt x="30" y="120"/>
                  </a:lnTo>
                  <a:lnTo>
                    <a:pt x="22" y="118"/>
                  </a:lnTo>
                  <a:lnTo>
                    <a:pt x="14" y="114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2" y="94"/>
                  </a:lnTo>
                  <a:lnTo>
                    <a:pt x="0" y="8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6" y="62"/>
                  </a:lnTo>
                  <a:lnTo>
                    <a:pt x="12" y="54"/>
                  </a:lnTo>
                  <a:lnTo>
                    <a:pt x="24" y="42"/>
                  </a:lnTo>
                  <a:lnTo>
                    <a:pt x="54" y="22"/>
                  </a:lnTo>
                  <a:lnTo>
                    <a:pt x="66" y="12"/>
                  </a:lnTo>
                  <a:lnTo>
                    <a:pt x="70" y="6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4" y="4"/>
                  </a:lnTo>
                  <a:lnTo>
                    <a:pt x="78" y="20"/>
                  </a:lnTo>
                  <a:lnTo>
                    <a:pt x="80" y="40"/>
                  </a:lnTo>
                  <a:lnTo>
                    <a:pt x="78" y="50"/>
                  </a:lnTo>
                  <a:lnTo>
                    <a:pt x="76" y="62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2" y="48"/>
                  </a:lnTo>
                  <a:lnTo>
                    <a:pt x="88" y="32"/>
                  </a:lnTo>
                  <a:lnTo>
                    <a:pt x="90" y="20"/>
                  </a:lnTo>
                  <a:lnTo>
                    <a:pt x="90" y="6"/>
                  </a:lnTo>
                  <a:lnTo>
                    <a:pt x="9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1716505" y="1463842"/>
              <a:ext cx="1074821" cy="1122947"/>
            </a:xfrm>
            <a:custGeom>
              <a:avLst/>
              <a:gdLst/>
              <a:ahLst/>
              <a:cxnLst>
                <a:cxn ang="0">
                  <a:pos x="134" y="60"/>
                </a:cxn>
                <a:cxn ang="0">
                  <a:pos x="134" y="60"/>
                </a:cxn>
                <a:cxn ang="0">
                  <a:pos x="130" y="72"/>
                </a:cxn>
                <a:cxn ang="0">
                  <a:pos x="124" y="84"/>
                </a:cxn>
                <a:cxn ang="0">
                  <a:pos x="114" y="98"/>
                </a:cxn>
                <a:cxn ang="0">
                  <a:pos x="104" y="112"/>
                </a:cxn>
                <a:cxn ang="0">
                  <a:pos x="92" y="124"/>
                </a:cxn>
                <a:cxn ang="0">
                  <a:pos x="78" y="134"/>
                </a:cxn>
                <a:cxn ang="0">
                  <a:pos x="70" y="138"/>
                </a:cxn>
                <a:cxn ang="0">
                  <a:pos x="62" y="140"/>
                </a:cxn>
                <a:cxn ang="0">
                  <a:pos x="62" y="140"/>
                </a:cxn>
                <a:cxn ang="0">
                  <a:pos x="54" y="140"/>
                </a:cxn>
                <a:cxn ang="0">
                  <a:pos x="46" y="140"/>
                </a:cxn>
                <a:cxn ang="0">
                  <a:pos x="32" y="136"/>
                </a:cxn>
                <a:cxn ang="0">
                  <a:pos x="20" y="130"/>
                </a:cxn>
                <a:cxn ang="0">
                  <a:pos x="12" y="120"/>
                </a:cxn>
                <a:cxn ang="0">
                  <a:pos x="8" y="108"/>
                </a:cxn>
                <a:cxn ang="0">
                  <a:pos x="8" y="96"/>
                </a:cxn>
                <a:cxn ang="0">
                  <a:pos x="10" y="84"/>
                </a:cxn>
                <a:cxn ang="0">
                  <a:pos x="14" y="80"/>
                </a:cxn>
                <a:cxn ang="0">
                  <a:pos x="18" y="74"/>
                </a:cxn>
                <a:cxn ang="0">
                  <a:pos x="18" y="74"/>
                </a:cxn>
                <a:cxn ang="0">
                  <a:pos x="14" y="70"/>
                </a:cxn>
                <a:cxn ang="0">
                  <a:pos x="10" y="64"/>
                </a:cxn>
                <a:cxn ang="0">
                  <a:pos x="4" y="56"/>
                </a:cxn>
                <a:cxn ang="0">
                  <a:pos x="2" y="48"/>
                </a:cxn>
                <a:cxn ang="0">
                  <a:pos x="0" y="38"/>
                </a:cxn>
                <a:cxn ang="0">
                  <a:pos x="2" y="28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4" y="8"/>
                </a:cxn>
                <a:cxn ang="0">
                  <a:pos x="22" y="4"/>
                </a:cxn>
                <a:cxn ang="0">
                  <a:pos x="28" y="0"/>
                </a:cxn>
                <a:cxn ang="0">
                  <a:pos x="36" y="0"/>
                </a:cxn>
                <a:cxn ang="0">
                  <a:pos x="44" y="0"/>
                </a:cxn>
                <a:cxn ang="0">
                  <a:pos x="50" y="2"/>
                </a:cxn>
                <a:cxn ang="0">
                  <a:pos x="66" y="10"/>
                </a:cxn>
                <a:cxn ang="0">
                  <a:pos x="98" y="30"/>
                </a:cxn>
                <a:cxn ang="0">
                  <a:pos x="116" y="38"/>
                </a:cxn>
                <a:cxn ang="0">
                  <a:pos x="124" y="40"/>
                </a:cxn>
                <a:cxn ang="0">
                  <a:pos x="134" y="40"/>
                </a:cxn>
                <a:cxn ang="0">
                  <a:pos x="134" y="40"/>
                </a:cxn>
                <a:cxn ang="0">
                  <a:pos x="110" y="54"/>
                </a:cxn>
                <a:cxn ang="0">
                  <a:pos x="90" y="64"/>
                </a:cxn>
                <a:cxn ang="0">
                  <a:pos x="80" y="68"/>
                </a:cxn>
                <a:cxn ang="0">
                  <a:pos x="72" y="70"/>
                </a:cxn>
                <a:cxn ang="0">
                  <a:pos x="72" y="70"/>
                </a:cxn>
                <a:cxn ang="0">
                  <a:pos x="76" y="70"/>
                </a:cxn>
                <a:cxn ang="0">
                  <a:pos x="88" y="72"/>
                </a:cxn>
                <a:cxn ang="0">
                  <a:pos x="106" y="70"/>
                </a:cxn>
                <a:cxn ang="0">
                  <a:pos x="120" y="66"/>
                </a:cxn>
                <a:cxn ang="0">
                  <a:pos x="134" y="60"/>
                </a:cxn>
                <a:cxn ang="0">
                  <a:pos x="134" y="60"/>
                </a:cxn>
              </a:cxnLst>
              <a:rect l="0" t="0" r="r" b="b"/>
              <a:pathLst>
                <a:path w="134" h="140">
                  <a:moveTo>
                    <a:pt x="134" y="60"/>
                  </a:moveTo>
                  <a:lnTo>
                    <a:pt x="134" y="60"/>
                  </a:lnTo>
                  <a:lnTo>
                    <a:pt x="130" y="72"/>
                  </a:lnTo>
                  <a:lnTo>
                    <a:pt x="124" y="84"/>
                  </a:lnTo>
                  <a:lnTo>
                    <a:pt x="114" y="98"/>
                  </a:lnTo>
                  <a:lnTo>
                    <a:pt x="104" y="112"/>
                  </a:lnTo>
                  <a:lnTo>
                    <a:pt x="92" y="124"/>
                  </a:lnTo>
                  <a:lnTo>
                    <a:pt x="78" y="134"/>
                  </a:lnTo>
                  <a:lnTo>
                    <a:pt x="70" y="138"/>
                  </a:lnTo>
                  <a:lnTo>
                    <a:pt x="62" y="140"/>
                  </a:lnTo>
                  <a:lnTo>
                    <a:pt x="62" y="140"/>
                  </a:lnTo>
                  <a:lnTo>
                    <a:pt x="54" y="140"/>
                  </a:lnTo>
                  <a:lnTo>
                    <a:pt x="46" y="140"/>
                  </a:lnTo>
                  <a:lnTo>
                    <a:pt x="32" y="136"/>
                  </a:lnTo>
                  <a:lnTo>
                    <a:pt x="20" y="130"/>
                  </a:lnTo>
                  <a:lnTo>
                    <a:pt x="12" y="120"/>
                  </a:lnTo>
                  <a:lnTo>
                    <a:pt x="8" y="108"/>
                  </a:lnTo>
                  <a:lnTo>
                    <a:pt x="8" y="96"/>
                  </a:lnTo>
                  <a:lnTo>
                    <a:pt x="10" y="84"/>
                  </a:lnTo>
                  <a:lnTo>
                    <a:pt x="14" y="80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4" y="70"/>
                  </a:lnTo>
                  <a:lnTo>
                    <a:pt x="10" y="64"/>
                  </a:lnTo>
                  <a:lnTo>
                    <a:pt x="4" y="56"/>
                  </a:lnTo>
                  <a:lnTo>
                    <a:pt x="2" y="48"/>
                  </a:lnTo>
                  <a:lnTo>
                    <a:pt x="0" y="38"/>
                  </a:lnTo>
                  <a:lnTo>
                    <a:pt x="2" y="2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4" y="8"/>
                  </a:lnTo>
                  <a:lnTo>
                    <a:pt x="22" y="4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50" y="2"/>
                  </a:lnTo>
                  <a:lnTo>
                    <a:pt x="66" y="10"/>
                  </a:lnTo>
                  <a:lnTo>
                    <a:pt x="98" y="30"/>
                  </a:lnTo>
                  <a:lnTo>
                    <a:pt x="116" y="38"/>
                  </a:lnTo>
                  <a:lnTo>
                    <a:pt x="124" y="40"/>
                  </a:lnTo>
                  <a:lnTo>
                    <a:pt x="134" y="40"/>
                  </a:lnTo>
                  <a:lnTo>
                    <a:pt x="134" y="40"/>
                  </a:lnTo>
                  <a:lnTo>
                    <a:pt x="110" y="54"/>
                  </a:lnTo>
                  <a:lnTo>
                    <a:pt x="90" y="64"/>
                  </a:lnTo>
                  <a:lnTo>
                    <a:pt x="80" y="68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6" y="70"/>
                  </a:lnTo>
                  <a:lnTo>
                    <a:pt x="88" y="72"/>
                  </a:lnTo>
                  <a:lnTo>
                    <a:pt x="106" y="70"/>
                  </a:lnTo>
                  <a:lnTo>
                    <a:pt x="120" y="66"/>
                  </a:lnTo>
                  <a:lnTo>
                    <a:pt x="134" y="60"/>
                  </a:lnTo>
                  <a:lnTo>
                    <a:pt x="134" y="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2181726" y="453189"/>
              <a:ext cx="994611" cy="1106905"/>
            </a:xfrm>
            <a:custGeom>
              <a:avLst/>
              <a:gdLst/>
              <a:ahLst/>
              <a:cxnLst>
                <a:cxn ang="0">
                  <a:pos x="114" y="138"/>
                </a:cxn>
                <a:cxn ang="0">
                  <a:pos x="114" y="138"/>
                </a:cxn>
                <a:cxn ang="0">
                  <a:pos x="114" y="106"/>
                </a:cxn>
                <a:cxn ang="0">
                  <a:pos x="116" y="76"/>
                </a:cxn>
                <a:cxn ang="0">
                  <a:pos x="120" y="60"/>
                </a:cxn>
                <a:cxn ang="0">
                  <a:pos x="124" y="46"/>
                </a:cxn>
                <a:cxn ang="0">
                  <a:pos x="124" y="46"/>
                </a:cxn>
                <a:cxn ang="0">
                  <a:pos x="124" y="36"/>
                </a:cxn>
                <a:cxn ang="0">
                  <a:pos x="124" y="28"/>
                </a:cxn>
                <a:cxn ang="0">
                  <a:pos x="122" y="20"/>
                </a:cxn>
                <a:cxn ang="0">
                  <a:pos x="116" y="14"/>
                </a:cxn>
                <a:cxn ang="0">
                  <a:pos x="110" y="8"/>
                </a:cxn>
                <a:cxn ang="0">
                  <a:pos x="104" y="4"/>
                </a:cxn>
                <a:cxn ang="0">
                  <a:pos x="96" y="0"/>
                </a:cxn>
                <a:cxn ang="0">
                  <a:pos x="86" y="0"/>
                </a:cxn>
                <a:cxn ang="0">
                  <a:pos x="86" y="0"/>
                </a:cxn>
                <a:cxn ang="0">
                  <a:pos x="76" y="0"/>
                </a:cxn>
                <a:cxn ang="0">
                  <a:pos x="70" y="4"/>
                </a:cxn>
                <a:cxn ang="0">
                  <a:pos x="64" y="8"/>
                </a:cxn>
                <a:cxn ang="0">
                  <a:pos x="60" y="14"/>
                </a:cxn>
                <a:cxn ang="0">
                  <a:pos x="54" y="2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46" y="30"/>
                </a:cxn>
                <a:cxn ang="0">
                  <a:pos x="30" y="30"/>
                </a:cxn>
                <a:cxn ang="0">
                  <a:pos x="20" y="34"/>
                </a:cxn>
                <a:cxn ang="0">
                  <a:pos x="12" y="38"/>
                </a:cxn>
                <a:cxn ang="0">
                  <a:pos x="6" y="44"/>
                </a:cxn>
                <a:cxn ang="0">
                  <a:pos x="2" y="52"/>
                </a:cxn>
                <a:cxn ang="0">
                  <a:pos x="2" y="52"/>
                </a:cxn>
                <a:cxn ang="0">
                  <a:pos x="0" y="64"/>
                </a:cxn>
                <a:cxn ang="0">
                  <a:pos x="0" y="78"/>
                </a:cxn>
                <a:cxn ang="0">
                  <a:pos x="2" y="90"/>
                </a:cxn>
                <a:cxn ang="0">
                  <a:pos x="10" y="102"/>
                </a:cxn>
                <a:cxn ang="0">
                  <a:pos x="20" y="114"/>
                </a:cxn>
                <a:cxn ang="0">
                  <a:pos x="38" y="124"/>
                </a:cxn>
                <a:cxn ang="0">
                  <a:pos x="60" y="132"/>
                </a:cxn>
                <a:cxn ang="0">
                  <a:pos x="90" y="138"/>
                </a:cxn>
                <a:cxn ang="0">
                  <a:pos x="90" y="138"/>
                </a:cxn>
                <a:cxn ang="0">
                  <a:pos x="86" y="136"/>
                </a:cxn>
                <a:cxn ang="0">
                  <a:pos x="80" y="126"/>
                </a:cxn>
                <a:cxn ang="0">
                  <a:pos x="76" y="118"/>
                </a:cxn>
                <a:cxn ang="0">
                  <a:pos x="72" y="110"/>
                </a:cxn>
                <a:cxn ang="0">
                  <a:pos x="70" y="100"/>
                </a:cxn>
                <a:cxn ang="0">
                  <a:pos x="68" y="88"/>
                </a:cxn>
                <a:cxn ang="0">
                  <a:pos x="68" y="88"/>
                </a:cxn>
                <a:cxn ang="0">
                  <a:pos x="82" y="108"/>
                </a:cxn>
                <a:cxn ang="0">
                  <a:pos x="96" y="124"/>
                </a:cxn>
                <a:cxn ang="0">
                  <a:pos x="104" y="132"/>
                </a:cxn>
                <a:cxn ang="0">
                  <a:pos x="114" y="138"/>
                </a:cxn>
                <a:cxn ang="0">
                  <a:pos x="114" y="138"/>
                </a:cxn>
              </a:cxnLst>
              <a:rect l="0" t="0" r="r" b="b"/>
              <a:pathLst>
                <a:path w="124" h="138">
                  <a:moveTo>
                    <a:pt x="114" y="138"/>
                  </a:moveTo>
                  <a:lnTo>
                    <a:pt x="114" y="138"/>
                  </a:lnTo>
                  <a:lnTo>
                    <a:pt x="114" y="106"/>
                  </a:lnTo>
                  <a:lnTo>
                    <a:pt x="116" y="76"/>
                  </a:lnTo>
                  <a:lnTo>
                    <a:pt x="120" y="60"/>
                  </a:lnTo>
                  <a:lnTo>
                    <a:pt x="124" y="46"/>
                  </a:lnTo>
                  <a:lnTo>
                    <a:pt x="124" y="46"/>
                  </a:lnTo>
                  <a:lnTo>
                    <a:pt x="124" y="36"/>
                  </a:lnTo>
                  <a:lnTo>
                    <a:pt x="124" y="28"/>
                  </a:lnTo>
                  <a:lnTo>
                    <a:pt x="122" y="20"/>
                  </a:lnTo>
                  <a:lnTo>
                    <a:pt x="116" y="14"/>
                  </a:lnTo>
                  <a:lnTo>
                    <a:pt x="110" y="8"/>
                  </a:lnTo>
                  <a:lnTo>
                    <a:pt x="104" y="4"/>
                  </a:lnTo>
                  <a:lnTo>
                    <a:pt x="96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76" y="0"/>
                  </a:lnTo>
                  <a:lnTo>
                    <a:pt x="70" y="4"/>
                  </a:lnTo>
                  <a:lnTo>
                    <a:pt x="64" y="8"/>
                  </a:lnTo>
                  <a:lnTo>
                    <a:pt x="60" y="14"/>
                  </a:lnTo>
                  <a:lnTo>
                    <a:pt x="54" y="2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46" y="30"/>
                  </a:lnTo>
                  <a:lnTo>
                    <a:pt x="30" y="30"/>
                  </a:lnTo>
                  <a:lnTo>
                    <a:pt x="20" y="34"/>
                  </a:lnTo>
                  <a:lnTo>
                    <a:pt x="12" y="38"/>
                  </a:lnTo>
                  <a:lnTo>
                    <a:pt x="6" y="44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64"/>
                  </a:lnTo>
                  <a:lnTo>
                    <a:pt x="0" y="78"/>
                  </a:lnTo>
                  <a:lnTo>
                    <a:pt x="2" y="90"/>
                  </a:lnTo>
                  <a:lnTo>
                    <a:pt x="10" y="102"/>
                  </a:lnTo>
                  <a:lnTo>
                    <a:pt x="20" y="114"/>
                  </a:lnTo>
                  <a:lnTo>
                    <a:pt x="38" y="124"/>
                  </a:lnTo>
                  <a:lnTo>
                    <a:pt x="60" y="132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86" y="136"/>
                  </a:lnTo>
                  <a:lnTo>
                    <a:pt x="80" y="126"/>
                  </a:lnTo>
                  <a:lnTo>
                    <a:pt x="76" y="118"/>
                  </a:lnTo>
                  <a:lnTo>
                    <a:pt x="72" y="110"/>
                  </a:lnTo>
                  <a:lnTo>
                    <a:pt x="70" y="100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82" y="108"/>
                  </a:lnTo>
                  <a:lnTo>
                    <a:pt x="96" y="124"/>
                  </a:lnTo>
                  <a:lnTo>
                    <a:pt x="104" y="132"/>
                  </a:lnTo>
                  <a:lnTo>
                    <a:pt x="114" y="138"/>
                  </a:lnTo>
                  <a:lnTo>
                    <a:pt x="114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2887579" y="1720516"/>
              <a:ext cx="256674" cy="256674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8" y="28"/>
                </a:cxn>
                <a:cxn ang="0">
                  <a:pos x="22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0" y="32"/>
                </a:cxn>
                <a:cxn ang="0">
                  <a:pos x="6" y="28"/>
                </a:cxn>
                <a:cxn ang="0">
                  <a:pos x="2" y="22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8" y="4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2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8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0" y="32"/>
                  </a:lnTo>
                  <a:lnTo>
                    <a:pt x="6" y="28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4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77516" y="2699084"/>
              <a:ext cx="272716" cy="256674"/>
            </a:xfrm>
            <a:custGeom>
              <a:avLst/>
              <a:gdLst/>
              <a:ahLst/>
              <a:cxnLst>
                <a:cxn ang="0">
                  <a:pos x="2" y="32"/>
                </a:cxn>
                <a:cxn ang="0">
                  <a:pos x="2" y="32"/>
                </a:cxn>
                <a:cxn ang="0">
                  <a:pos x="6" y="32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26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6"/>
                </a:cxn>
                <a:cxn ang="0">
                  <a:pos x="28" y="14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2" y="1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14" y="20"/>
                </a:cxn>
                <a:cxn ang="0">
                  <a:pos x="14" y="20"/>
                </a:cxn>
                <a:cxn ang="0">
                  <a:pos x="8" y="22"/>
                </a:cxn>
                <a:cxn ang="0">
                  <a:pos x="4" y="26"/>
                </a:cxn>
                <a:cxn ang="0">
                  <a:pos x="2" y="32"/>
                </a:cxn>
                <a:cxn ang="0">
                  <a:pos x="2" y="32"/>
                </a:cxn>
              </a:cxnLst>
              <a:rect l="0" t="0" r="r" b="b"/>
              <a:pathLst>
                <a:path w="34" h="32">
                  <a:moveTo>
                    <a:pt x="2" y="32"/>
                  </a:moveTo>
                  <a:lnTo>
                    <a:pt x="2" y="32"/>
                  </a:lnTo>
                  <a:lnTo>
                    <a:pt x="6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6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6"/>
                  </a:lnTo>
                  <a:lnTo>
                    <a:pt x="28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8" y="22"/>
                  </a:lnTo>
                  <a:lnTo>
                    <a:pt x="4" y="26"/>
                  </a:lnTo>
                  <a:lnTo>
                    <a:pt x="2" y="32"/>
                  </a:lnTo>
                  <a:lnTo>
                    <a:pt x="2" y="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61474" y="2971800"/>
              <a:ext cx="272716" cy="288758"/>
            </a:xfrm>
            <a:custGeom>
              <a:avLst/>
              <a:gdLst/>
              <a:ahLst/>
              <a:cxnLst>
                <a:cxn ang="0">
                  <a:pos x="32" y="8"/>
                </a:cxn>
                <a:cxn ang="0">
                  <a:pos x="32" y="8"/>
                </a:cxn>
                <a:cxn ang="0">
                  <a:pos x="34" y="14"/>
                </a:cxn>
                <a:cxn ang="0">
                  <a:pos x="32" y="18"/>
                </a:cxn>
                <a:cxn ang="0">
                  <a:pos x="28" y="22"/>
                </a:cxn>
                <a:cxn ang="0">
                  <a:pos x="24" y="22"/>
                </a:cxn>
                <a:cxn ang="0">
                  <a:pos x="24" y="22"/>
                </a:cxn>
                <a:cxn ang="0">
                  <a:pos x="24" y="28"/>
                </a:cxn>
                <a:cxn ang="0">
                  <a:pos x="24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4" y="36"/>
                </a:cxn>
                <a:cxn ang="0">
                  <a:pos x="10" y="34"/>
                </a:cxn>
                <a:cxn ang="0">
                  <a:pos x="8" y="30"/>
                </a:cxn>
                <a:cxn ang="0">
                  <a:pos x="8" y="26"/>
                </a:cxn>
                <a:cxn ang="0">
                  <a:pos x="4" y="14"/>
                </a:cxn>
                <a:cxn ang="0">
                  <a:pos x="4" y="1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8"/>
                </a:cxn>
                <a:cxn ang="0">
                  <a:pos x="12" y="10"/>
                </a:cxn>
                <a:cxn ang="0">
                  <a:pos x="18" y="14"/>
                </a:cxn>
                <a:cxn ang="0">
                  <a:pos x="18" y="14"/>
                </a:cxn>
                <a:cxn ang="0">
                  <a:pos x="14" y="10"/>
                </a:cxn>
                <a:cxn ang="0">
                  <a:pos x="10" y="6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4" y="0"/>
                </a:cxn>
                <a:cxn ang="0">
                  <a:pos x="26" y="2"/>
                </a:cxn>
                <a:cxn ang="0">
                  <a:pos x="30" y="4"/>
                </a:cxn>
                <a:cxn ang="0">
                  <a:pos x="32" y="8"/>
                </a:cxn>
                <a:cxn ang="0">
                  <a:pos x="32" y="8"/>
                </a:cxn>
              </a:cxnLst>
              <a:rect l="0" t="0" r="r" b="b"/>
              <a:pathLst>
                <a:path w="34" h="36">
                  <a:moveTo>
                    <a:pt x="32" y="8"/>
                  </a:moveTo>
                  <a:lnTo>
                    <a:pt x="32" y="8"/>
                  </a:lnTo>
                  <a:lnTo>
                    <a:pt x="34" y="14"/>
                  </a:lnTo>
                  <a:lnTo>
                    <a:pt x="32" y="18"/>
                  </a:lnTo>
                  <a:lnTo>
                    <a:pt x="28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4" y="36"/>
                  </a:lnTo>
                  <a:lnTo>
                    <a:pt x="10" y="34"/>
                  </a:lnTo>
                  <a:lnTo>
                    <a:pt x="8" y="30"/>
                  </a:lnTo>
                  <a:lnTo>
                    <a:pt x="8" y="26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0" y="6"/>
                  </a:lnTo>
                  <a:lnTo>
                    <a:pt x="0" y="6"/>
                  </a:lnTo>
                  <a:lnTo>
                    <a:pt x="6" y="8"/>
                  </a:lnTo>
                  <a:lnTo>
                    <a:pt x="12" y="10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4" y="10"/>
                  </a:lnTo>
                  <a:lnTo>
                    <a:pt x="1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4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2" y="8"/>
                  </a:lnTo>
                  <a:lnTo>
                    <a:pt x="3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320842" y="3035968"/>
              <a:ext cx="272716" cy="272716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30" y="6"/>
                </a:cxn>
                <a:cxn ang="0">
                  <a:pos x="32" y="12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4" y="26"/>
                </a:cxn>
                <a:cxn ang="0">
                  <a:pos x="32" y="30"/>
                </a:cxn>
                <a:cxn ang="0">
                  <a:pos x="28" y="34"/>
                </a:cxn>
                <a:cxn ang="0">
                  <a:pos x="22" y="34"/>
                </a:cxn>
                <a:cxn ang="0">
                  <a:pos x="22" y="34"/>
                </a:cxn>
                <a:cxn ang="0">
                  <a:pos x="18" y="34"/>
                </a:cxn>
                <a:cxn ang="0">
                  <a:pos x="16" y="32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8" y="30"/>
                </a:cxn>
                <a:cxn ang="0">
                  <a:pos x="4" y="28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20"/>
                </a:cxn>
                <a:cxn ang="0">
                  <a:pos x="2" y="16"/>
                </a:cxn>
                <a:cxn ang="0">
                  <a:pos x="4" y="12"/>
                </a:cxn>
                <a:cxn ang="0">
                  <a:pos x="8" y="10"/>
                </a:cxn>
                <a:cxn ang="0">
                  <a:pos x="18" y="4"/>
                </a:cxn>
                <a:cxn ang="0">
                  <a:pos x="20" y="2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4" y="4"/>
                </a:cxn>
                <a:cxn ang="0">
                  <a:pos x="22" y="10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4" y="12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34">
                  <a:moveTo>
                    <a:pt x="26" y="2"/>
                  </a:moveTo>
                  <a:lnTo>
                    <a:pt x="26" y="2"/>
                  </a:lnTo>
                  <a:lnTo>
                    <a:pt x="30" y="6"/>
                  </a:lnTo>
                  <a:lnTo>
                    <a:pt x="32" y="12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4" y="26"/>
                  </a:lnTo>
                  <a:lnTo>
                    <a:pt x="32" y="30"/>
                  </a:lnTo>
                  <a:lnTo>
                    <a:pt x="28" y="34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18" y="34"/>
                  </a:lnTo>
                  <a:lnTo>
                    <a:pt x="16" y="32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8" y="30"/>
                  </a:lnTo>
                  <a:lnTo>
                    <a:pt x="4" y="28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0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8" y="10"/>
                  </a:lnTo>
                  <a:lnTo>
                    <a:pt x="18" y="4"/>
                  </a:lnTo>
                  <a:lnTo>
                    <a:pt x="2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4"/>
                  </a:lnTo>
                  <a:lnTo>
                    <a:pt x="22" y="1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4" y="12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192505" y="2843463"/>
              <a:ext cx="272716" cy="304800"/>
            </a:xfrm>
            <a:custGeom>
              <a:avLst/>
              <a:gdLst/>
              <a:ahLst/>
              <a:cxnLst>
                <a:cxn ang="0">
                  <a:pos x="34" y="18"/>
                </a:cxn>
                <a:cxn ang="0">
                  <a:pos x="34" y="18"/>
                </a:cxn>
                <a:cxn ang="0">
                  <a:pos x="26" y="28"/>
                </a:cxn>
                <a:cxn ang="0">
                  <a:pos x="20" y="34"/>
                </a:cxn>
                <a:cxn ang="0">
                  <a:pos x="16" y="36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36"/>
                </a:cxn>
                <a:cxn ang="0">
                  <a:pos x="4" y="36"/>
                </a:cxn>
                <a:cxn ang="0">
                  <a:pos x="0" y="30"/>
                </a:cxn>
                <a:cxn ang="0">
                  <a:pos x="0" y="24"/>
                </a:cxn>
                <a:cxn ang="0">
                  <a:pos x="0" y="22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2"/>
                </a:cxn>
                <a:cxn ang="0">
                  <a:pos x="18" y="4"/>
                </a:cxn>
                <a:cxn ang="0">
                  <a:pos x="26" y="10"/>
                </a:cxn>
                <a:cxn ang="0">
                  <a:pos x="30" y="12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28" y="16"/>
                </a:cxn>
                <a:cxn ang="0">
                  <a:pos x="22" y="18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20" y="20"/>
                </a:cxn>
                <a:cxn ang="0">
                  <a:pos x="26" y="20"/>
                </a:cxn>
                <a:cxn ang="0">
                  <a:pos x="34" y="18"/>
                </a:cxn>
                <a:cxn ang="0">
                  <a:pos x="34" y="18"/>
                </a:cxn>
              </a:cxnLst>
              <a:rect l="0" t="0" r="r" b="b"/>
              <a:pathLst>
                <a:path w="34" h="38">
                  <a:moveTo>
                    <a:pt x="34" y="18"/>
                  </a:moveTo>
                  <a:lnTo>
                    <a:pt x="34" y="18"/>
                  </a:lnTo>
                  <a:lnTo>
                    <a:pt x="26" y="28"/>
                  </a:lnTo>
                  <a:lnTo>
                    <a:pt x="20" y="34"/>
                  </a:lnTo>
                  <a:lnTo>
                    <a:pt x="16" y="36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26" y="10"/>
                  </a:lnTo>
                  <a:lnTo>
                    <a:pt x="30" y="12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28" y="16"/>
                  </a:lnTo>
                  <a:lnTo>
                    <a:pt x="22" y="18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6" y="20"/>
                  </a:lnTo>
                  <a:lnTo>
                    <a:pt x="34" y="18"/>
                  </a:lnTo>
                  <a:lnTo>
                    <a:pt x="34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336884" y="2602832"/>
              <a:ext cx="272716" cy="288758"/>
            </a:xfrm>
            <a:custGeom>
              <a:avLst/>
              <a:gdLst/>
              <a:ahLst/>
              <a:cxnLst>
                <a:cxn ang="0">
                  <a:pos x="26" y="36"/>
                </a:cxn>
                <a:cxn ang="0">
                  <a:pos x="26" y="36"/>
                </a:cxn>
                <a:cxn ang="0">
                  <a:pos x="28" y="28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34" y="8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0" y="8"/>
                </a:cxn>
                <a:cxn ang="0">
                  <a:pos x="6" y="8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8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8" y="32"/>
                </a:cxn>
                <a:cxn ang="0">
                  <a:pos x="18" y="28"/>
                </a:cxn>
                <a:cxn ang="0">
                  <a:pos x="18" y="22"/>
                </a:cxn>
                <a:cxn ang="0">
                  <a:pos x="18" y="22"/>
                </a:cxn>
                <a:cxn ang="0">
                  <a:pos x="20" y="28"/>
                </a:cxn>
                <a:cxn ang="0">
                  <a:pos x="24" y="32"/>
                </a:cxn>
                <a:cxn ang="0">
                  <a:pos x="26" y="36"/>
                </a:cxn>
                <a:cxn ang="0">
                  <a:pos x="26" y="36"/>
                </a:cxn>
              </a:cxnLst>
              <a:rect l="0" t="0" r="r" b="b"/>
              <a:pathLst>
                <a:path w="34" h="36">
                  <a:moveTo>
                    <a:pt x="26" y="36"/>
                  </a:moveTo>
                  <a:lnTo>
                    <a:pt x="26" y="36"/>
                  </a:lnTo>
                  <a:lnTo>
                    <a:pt x="28" y="28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4" y="8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0" y="8"/>
                  </a:lnTo>
                  <a:lnTo>
                    <a:pt x="6" y="8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2" y="26"/>
                  </a:lnTo>
                  <a:lnTo>
                    <a:pt x="8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0" y="28"/>
                  </a:lnTo>
                  <a:lnTo>
                    <a:pt x="24" y="32"/>
                  </a:lnTo>
                  <a:lnTo>
                    <a:pt x="26" y="36"/>
                  </a:lnTo>
                  <a:lnTo>
                    <a:pt x="26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81263" y="2939716"/>
              <a:ext cx="64168" cy="6416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2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2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4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732421" y="-1295400"/>
              <a:ext cx="609600" cy="673768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60" y="6"/>
                </a:cxn>
                <a:cxn ang="0">
                  <a:pos x="52" y="2"/>
                </a:cxn>
                <a:cxn ang="0">
                  <a:pos x="42" y="0"/>
                </a:cxn>
                <a:cxn ang="0">
                  <a:pos x="32" y="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26" y="8"/>
                </a:cxn>
                <a:cxn ang="0">
                  <a:pos x="30" y="12"/>
                </a:cxn>
                <a:cxn ang="0">
                  <a:pos x="30" y="16"/>
                </a:cxn>
                <a:cxn ang="0">
                  <a:pos x="28" y="18"/>
                </a:cxn>
                <a:cxn ang="0">
                  <a:pos x="28" y="18"/>
                </a:cxn>
                <a:cxn ang="0">
                  <a:pos x="26" y="20"/>
                </a:cxn>
                <a:cxn ang="0">
                  <a:pos x="22" y="18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8" y="24"/>
                </a:cxn>
                <a:cxn ang="0">
                  <a:pos x="18" y="24"/>
                </a:cxn>
                <a:cxn ang="0">
                  <a:pos x="18" y="28"/>
                </a:cxn>
                <a:cxn ang="0">
                  <a:pos x="16" y="32"/>
                </a:cxn>
                <a:cxn ang="0">
                  <a:pos x="14" y="34"/>
                </a:cxn>
                <a:cxn ang="0">
                  <a:pos x="12" y="32"/>
                </a:cxn>
                <a:cxn ang="0">
                  <a:pos x="8" y="30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60"/>
                </a:cxn>
                <a:cxn ang="0">
                  <a:pos x="8" y="68"/>
                </a:cxn>
                <a:cxn ang="0">
                  <a:pos x="18" y="78"/>
                </a:cxn>
                <a:cxn ang="0">
                  <a:pos x="32" y="84"/>
                </a:cxn>
                <a:cxn ang="0">
                  <a:pos x="32" y="84"/>
                </a:cxn>
                <a:cxn ang="0">
                  <a:pos x="42" y="84"/>
                </a:cxn>
                <a:cxn ang="0">
                  <a:pos x="44" y="84"/>
                </a:cxn>
                <a:cxn ang="0">
                  <a:pos x="46" y="82"/>
                </a:cxn>
                <a:cxn ang="0">
                  <a:pos x="46" y="74"/>
                </a:cxn>
                <a:cxn ang="0">
                  <a:pos x="44" y="66"/>
                </a:cxn>
                <a:cxn ang="0">
                  <a:pos x="44" y="66"/>
                </a:cxn>
                <a:cxn ang="0">
                  <a:pos x="40" y="58"/>
                </a:cxn>
                <a:cxn ang="0">
                  <a:pos x="40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4" y="46"/>
                </a:cxn>
                <a:cxn ang="0">
                  <a:pos x="62" y="50"/>
                </a:cxn>
                <a:cxn ang="0">
                  <a:pos x="70" y="52"/>
                </a:cxn>
                <a:cxn ang="0">
                  <a:pos x="72" y="52"/>
                </a:cxn>
                <a:cxn ang="0">
                  <a:pos x="74" y="48"/>
                </a:cxn>
                <a:cxn ang="0">
                  <a:pos x="74" y="48"/>
                </a:cxn>
                <a:cxn ang="0">
                  <a:pos x="76" y="38"/>
                </a:cxn>
                <a:cxn ang="0">
                  <a:pos x="76" y="28"/>
                </a:cxn>
                <a:cxn ang="0">
                  <a:pos x="74" y="22"/>
                </a:cxn>
                <a:cxn ang="0">
                  <a:pos x="70" y="16"/>
                </a:cxn>
                <a:cxn ang="0">
                  <a:pos x="66" y="10"/>
                </a:cxn>
                <a:cxn ang="0">
                  <a:pos x="60" y="6"/>
                </a:cxn>
                <a:cxn ang="0">
                  <a:pos x="60" y="6"/>
                </a:cxn>
              </a:cxnLst>
              <a:rect l="0" t="0" r="r" b="b"/>
              <a:pathLst>
                <a:path w="76" h="84">
                  <a:moveTo>
                    <a:pt x="60" y="6"/>
                  </a:moveTo>
                  <a:lnTo>
                    <a:pt x="60" y="6"/>
                  </a:lnTo>
                  <a:lnTo>
                    <a:pt x="52" y="2"/>
                  </a:lnTo>
                  <a:lnTo>
                    <a:pt x="42" y="0"/>
                  </a:lnTo>
                  <a:lnTo>
                    <a:pt x="32" y="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26" y="8"/>
                  </a:lnTo>
                  <a:lnTo>
                    <a:pt x="30" y="12"/>
                  </a:lnTo>
                  <a:lnTo>
                    <a:pt x="30" y="16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6" y="20"/>
                  </a:lnTo>
                  <a:lnTo>
                    <a:pt x="22" y="18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8"/>
                  </a:lnTo>
                  <a:lnTo>
                    <a:pt x="16" y="32"/>
                  </a:lnTo>
                  <a:lnTo>
                    <a:pt x="14" y="34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60"/>
                  </a:lnTo>
                  <a:lnTo>
                    <a:pt x="8" y="68"/>
                  </a:lnTo>
                  <a:lnTo>
                    <a:pt x="18" y="78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42" y="84"/>
                  </a:lnTo>
                  <a:lnTo>
                    <a:pt x="44" y="84"/>
                  </a:lnTo>
                  <a:lnTo>
                    <a:pt x="46" y="82"/>
                  </a:lnTo>
                  <a:lnTo>
                    <a:pt x="46" y="74"/>
                  </a:lnTo>
                  <a:lnTo>
                    <a:pt x="44" y="66"/>
                  </a:lnTo>
                  <a:lnTo>
                    <a:pt x="44" y="66"/>
                  </a:lnTo>
                  <a:lnTo>
                    <a:pt x="40" y="58"/>
                  </a:lnTo>
                  <a:lnTo>
                    <a:pt x="40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4" y="46"/>
                  </a:lnTo>
                  <a:lnTo>
                    <a:pt x="62" y="50"/>
                  </a:lnTo>
                  <a:lnTo>
                    <a:pt x="70" y="52"/>
                  </a:lnTo>
                  <a:lnTo>
                    <a:pt x="72" y="52"/>
                  </a:lnTo>
                  <a:lnTo>
                    <a:pt x="74" y="48"/>
                  </a:lnTo>
                  <a:lnTo>
                    <a:pt x="74" y="48"/>
                  </a:lnTo>
                  <a:lnTo>
                    <a:pt x="76" y="38"/>
                  </a:lnTo>
                  <a:lnTo>
                    <a:pt x="76" y="28"/>
                  </a:lnTo>
                  <a:lnTo>
                    <a:pt x="74" y="22"/>
                  </a:lnTo>
                  <a:lnTo>
                    <a:pt x="70" y="16"/>
                  </a:lnTo>
                  <a:lnTo>
                    <a:pt x="66" y="10"/>
                  </a:lnTo>
                  <a:lnTo>
                    <a:pt x="60" y="6"/>
                  </a:lnTo>
                  <a:lnTo>
                    <a:pt x="6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010526" y="-1263316"/>
              <a:ext cx="641684" cy="641684"/>
            </a:xfrm>
            <a:custGeom>
              <a:avLst/>
              <a:gdLst/>
              <a:ahLst/>
              <a:cxnLst>
                <a:cxn ang="0">
                  <a:pos x="64" y="30"/>
                </a:cxn>
                <a:cxn ang="0">
                  <a:pos x="64" y="30"/>
                </a:cxn>
                <a:cxn ang="0">
                  <a:pos x="64" y="26"/>
                </a:cxn>
                <a:cxn ang="0">
                  <a:pos x="64" y="22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60" y="18"/>
                </a:cxn>
                <a:cxn ang="0">
                  <a:pos x="60" y="18"/>
                </a:cxn>
                <a:cxn ang="0">
                  <a:pos x="56" y="18"/>
                </a:cxn>
                <a:cxn ang="0">
                  <a:pos x="52" y="18"/>
                </a:cxn>
                <a:cxn ang="0">
                  <a:pos x="52" y="16"/>
                </a:cxn>
                <a:cxn ang="0">
                  <a:pos x="52" y="1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28" y="4"/>
                </a:cxn>
                <a:cxn ang="0">
                  <a:pos x="18" y="10"/>
                </a:cxn>
                <a:cxn ang="0">
                  <a:pos x="10" y="20"/>
                </a:cxn>
                <a:cxn ang="0">
                  <a:pos x="2" y="36"/>
                </a:cxn>
                <a:cxn ang="0">
                  <a:pos x="2" y="3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2"/>
                </a:cxn>
                <a:cxn ang="0">
                  <a:pos x="8" y="50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4" y="44"/>
                </a:cxn>
                <a:cxn ang="0">
                  <a:pos x="32" y="44"/>
                </a:cxn>
                <a:cxn ang="0">
                  <a:pos x="36" y="46"/>
                </a:cxn>
                <a:cxn ang="0">
                  <a:pos x="38" y="48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6" y="58"/>
                </a:cxn>
                <a:cxn ang="0">
                  <a:pos x="30" y="68"/>
                </a:cxn>
                <a:cxn ang="0">
                  <a:pos x="26" y="76"/>
                </a:cxn>
                <a:cxn ang="0">
                  <a:pos x="28" y="78"/>
                </a:cxn>
                <a:cxn ang="0">
                  <a:pos x="30" y="80"/>
                </a:cxn>
                <a:cxn ang="0">
                  <a:pos x="30" y="80"/>
                </a:cxn>
                <a:cxn ang="0">
                  <a:pos x="38" y="80"/>
                </a:cxn>
                <a:cxn ang="0">
                  <a:pos x="50" y="80"/>
                </a:cxn>
                <a:cxn ang="0">
                  <a:pos x="54" y="78"/>
                </a:cxn>
                <a:cxn ang="0">
                  <a:pos x="60" y="74"/>
                </a:cxn>
                <a:cxn ang="0">
                  <a:pos x="66" y="70"/>
                </a:cxn>
                <a:cxn ang="0">
                  <a:pos x="70" y="62"/>
                </a:cxn>
                <a:cxn ang="0">
                  <a:pos x="70" y="62"/>
                </a:cxn>
                <a:cxn ang="0">
                  <a:pos x="76" y="54"/>
                </a:cxn>
                <a:cxn ang="0">
                  <a:pos x="78" y="44"/>
                </a:cxn>
                <a:cxn ang="0">
                  <a:pos x="80" y="32"/>
                </a:cxn>
                <a:cxn ang="0">
                  <a:pos x="78" y="18"/>
                </a:cxn>
                <a:cxn ang="0">
                  <a:pos x="78" y="18"/>
                </a:cxn>
                <a:cxn ang="0">
                  <a:pos x="74" y="26"/>
                </a:cxn>
                <a:cxn ang="0">
                  <a:pos x="68" y="30"/>
                </a:cxn>
                <a:cxn ang="0">
                  <a:pos x="66" y="30"/>
                </a:cxn>
                <a:cxn ang="0">
                  <a:pos x="64" y="30"/>
                </a:cxn>
                <a:cxn ang="0">
                  <a:pos x="64" y="30"/>
                </a:cxn>
              </a:cxnLst>
              <a:rect l="0" t="0" r="r" b="b"/>
              <a:pathLst>
                <a:path w="80" h="80">
                  <a:moveTo>
                    <a:pt x="64" y="30"/>
                  </a:moveTo>
                  <a:lnTo>
                    <a:pt x="64" y="30"/>
                  </a:lnTo>
                  <a:lnTo>
                    <a:pt x="64" y="26"/>
                  </a:lnTo>
                  <a:lnTo>
                    <a:pt x="64" y="22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56" y="18"/>
                  </a:lnTo>
                  <a:lnTo>
                    <a:pt x="52" y="18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28" y="4"/>
                  </a:lnTo>
                  <a:lnTo>
                    <a:pt x="18" y="10"/>
                  </a:lnTo>
                  <a:lnTo>
                    <a:pt x="10" y="20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4" y="44"/>
                  </a:lnTo>
                  <a:lnTo>
                    <a:pt x="32" y="44"/>
                  </a:lnTo>
                  <a:lnTo>
                    <a:pt x="36" y="46"/>
                  </a:lnTo>
                  <a:lnTo>
                    <a:pt x="38" y="48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6" y="58"/>
                  </a:lnTo>
                  <a:lnTo>
                    <a:pt x="30" y="68"/>
                  </a:lnTo>
                  <a:lnTo>
                    <a:pt x="26" y="76"/>
                  </a:lnTo>
                  <a:lnTo>
                    <a:pt x="28" y="78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8" y="80"/>
                  </a:lnTo>
                  <a:lnTo>
                    <a:pt x="50" y="80"/>
                  </a:lnTo>
                  <a:lnTo>
                    <a:pt x="54" y="78"/>
                  </a:lnTo>
                  <a:lnTo>
                    <a:pt x="60" y="74"/>
                  </a:lnTo>
                  <a:lnTo>
                    <a:pt x="66" y="70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76" y="54"/>
                  </a:lnTo>
                  <a:lnTo>
                    <a:pt x="78" y="44"/>
                  </a:lnTo>
                  <a:lnTo>
                    <a:pt x="80" y="32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4" y="26"/>
                  </a:lnTo>
                  <a:lnTo>
                    <a:pt x="68" y="30"/>
                  </a:lnTo>
                  <a:lnTo>
                    <a:pt x="66" y="30"/>
                  </a:lnTo>
                  <a:lnTo>
                    <a:pt x="64" y="30"/>
                  </a:lnTo>
                  <a:lnTo>
                    <a:pt x="6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604084" y="-1295400"/>
              <a:ext cx="144379" cy="64168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8" y="8"/>
                </a:cxn>
                <a:cxn ang="0">
                  <a:pos x="12" y="6"/>
                </a:cxn>
                <a:cxn ang="0">
                  <a:pos x="14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8" h="8">
                  <a:moveTo>
                    <a:pt x="4" y="6"/>
                  </a:moveTo>
                  <a:lnTo>
                    <a:pt x="4" y="6"/>
                  </a:lnTo>
                  <a:lnTo>
                    <a:pt x="8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5406189" y="4592053"/>
              <a:ext cx="497305" cy="481263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48" y="6"/>
                </a:cxn>
                <a:cxn ang="0">
                  <a:pos x="44" y="2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2"/>
                </a:cxn>
                <a:cxn ang="0">
                  <a:pos x="8" y="8"/>
                </a:cxn>
                <a:cxn ang="0">
                  <a:pos x="2" y="18"/>
                </a:cxn>
                <a:cxn ang="0">
                  <a:pos x="2" y="18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6" y="30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24" y="30"/>
                </a:cxn>
                <a:cxn ang="0">
                  <a:pos x="28" y="32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26" y="42"/>
                </a:cxn>
                <a:cxn ang="0">
                  <a:pos x="20" y="46"/>
                </a:cxn>
                <a:cxn ang="0">
                  <a:pos x="18" y="52"/>
                </a:cxn>
                <a:cxn ang="0">
                  <a:pos x="18" y="54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8" y="58"/>
                </a:cxn>
                <a:cxn ang="0">
                  <a:pos x="36" y="60"/>
                </a:cxn>
                <a:cxn ang="0">
                  <a:pos x="44" y="58"/>
                </a:cxn>
                <a:cxn ang="0">
                  <a:pos x="48" y="56"/>
                </a:cxn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60" y="40"/>
                </a:cxn>
                <a:cxn ang="0">
                  <a:pos x="62" y="32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58" y="26"/>
                </a:cxn>
                <a:cxn ang="0">
                  <a:pos x="54" y="28"/>
                </a:cxn>
                <a:cxn ang="0">
                  <a:pos x="50" y="26"/>
                </a:cxn>
                <a:cxn ang="0">
                  <a:pos x="50" y="26"/>
                </a:cxn>
                <a:cxn ang="0">
                  <a:pos x="50" y="24"/>
                </a:cxn>
                <a:cxn ang="0">
                  <a:pos x="50" y="20"/>
                </a:cxn>
                <a:cxn ang="0">
                  <a:pos x="58" y="14"/>
                </a:cxn>
                <a:cxn ang="0">
                  <a:pos x="58" y="14"/>
                </a:cxn>
                <a:cxn ang="0">
                  <a:pos x="48" y="16"/>
                </a:cxn>
                <a:cxn ang="0">
                  <a:pos x="48" y="16"/>
                </a:cxn>
                <a:cxn ang="0">
                  <a:pos x="44" y="16"/>
                </a:cxn>
                <a:cxn ang="0">
                  <a:pos x="42" y="14"/>
                </a:cxn>
                <a:cxn ang="0">
                  <a:pos x="40" y="14"/>
                </a:cxn>
                <a:cxn ang="0">
                  <a:pos x="42" y="10"/>
                </a:cxn>
                <a:cxn ang="0">
                  <a:pos x="48" y="6"/>
                </a:cxn>
                <a:cxn ang="0">
                  <a:pos x="48" y="6"/>
                </a:cxn>
              </a:cxnLst>
              <a:rect l="0" t="0" r="r" b="b"/>
              <a:pathLst>
                <a:path w="62" h="60">
                  <a:moveTo>
                    <a:pt x="48" y="6"/>
                  </a:moveTo>
                  <a:lnTo>
                    <a:pt x="48" y="6"/>
                  </a:lnTo>
                  <a:lnTo>
                    <a:pt x="44" y="2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6" y="30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24" y="30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6" y="42"/>
                  </a:lnTo>
                  <a:lnTo>
                    <a:pt x="20" y="46"/>
                  </a:lnTo>
                  <a:lnTo>
                    <a:pt x="18" y="52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8" y="58"/>
                  </a:lnTo>
                  <a:lnTo>
                    <a:pt x="36" y="60"/>
                  </a:lnTo>
                  <a:lnTo>
                    <a:pt x="44" y="58"/>
                  </a:lnTo>
                  <a:lnTo>
                    <a:pt x="48" y="56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6" y="46"/>
                  </a:lnTo>
                  <a:lnTo>
                    <a:pt x="60" y="40"/>
                  </a:lnTo>
                  <a:lnTo>
                    <a:pt x="62" y="3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8" y="26"/>
                  </a:lnTo>
                  <a:lnTo>
                    <a:pt x="54" y="28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4"/>
                  </a:lnTo>
                  <a:lnTo>
                    <a:pt x="50" y="20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0" y="14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4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5470358" y="4046621"/>
              <a:ext cx="465221" cy="513347"/>
            </a:xfrm>
            <a:custGeom>
              <a:avLst/>
              <a:gdLst/>
              <a:ahLst/>
              <a:cxnLst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58" y="42"/>
                </a:cxn>
                <a:cxn ang="0">
                  <a:pos x="58" y="34"/>
                </a:cxn>
                <a:cxn ang="0">
                  <a:pos x="56" y="28"/>
                </a:cxn>
                <a:cxn ang="0">
                  <a:pos x="54" y="20"/>
                </a:cxn>
                <a:cxn ang="0">
                  <a:pos x="46" y="12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28" y="0"/>
                </a:cxn>
                <a:cxn ang="0">
                  <a:pos x="26" y="2"/>
                </a:cxn>
                <a:cxn ang="0">
                  <a:pos x="26" y="2"/>
                </a:cxn>
                <a:cxn ang="0">
                  <a:pos x="26" y="8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8" y="26"/>
                </a:cxn>
                <a:cxn ang="0">
                  <a:pos x="26" y="30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6" y="26"/>
                </a:cxn>
                <a:cxn ang="0">
                  <a:pos x="10" y="22"/>
                </a:cxn>
                <a:cxn ang="0">
                  <a:pos x="6" y="18"/>
                </a:cxn>
                <a:cxn ang="0">
                  <a:pos x="4" y="18"/>
                </a:cxn>
                <a:cxn ang="0">
                  <a:pos x="2" y="20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6"/>
                </a:cxn>
                <a:cxn ang="0">
                  <a:pos x="2" y="4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4" y="58"/>
                </a:cxn>
                <a:cxn ang="0">
                  <a:pos x="22" y="60"/>
                </a:cxn>
                <a:cxn ang="0">
                  <a:pos x="30" y="64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36" y="60"/>
                </a:cxn>
                <a:cxn ang="0">
                  <a:pos x="32" y="56"/>
                </a:cxn>
                <a:cxn ang="0">
                  <a:pos x="34" y="52"/>
                </a:cxn>
                <a:cxn ang="0">
                  <a:pos x="34" y="52"/>
                </a:cxn>
                <a:cxn ang="0">
                  <a:pos x="36" y="52"/>
                </a:cxn>
                <a:cxn ang="0">
                  <a:pos x="40" y="52"/>
                </a:cxn>
                <a:cxn ang="0">
                  <a:pos x="48" y="60"/>
                </a:cxn>
                <a:cxn ang="0">
                  <a:pos x="48" y="60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4"/>
                </a:cxn>
                <a:cxn ang="0">
                  <a:pos x="54" y="52"/>
                </a:cxn>
                <a:cxn ang="0">
                  <a:pos x="54" y="52"/>
                </a:cxn>
              </a:cxnLst>
              <a:rect l="0" t="0" r="r" b="b"/>
              <a:pathLst>
                <a:path w="58" h="64">
                  <a:moveTo>
                    <a:pt x="54" y="52"/>
                  </a:moveTo>
                  <a:lnTo>
                    <a:pt x="54" y="52"/>
                  </a:lnTo>
                  <a:lnTo>
                    <a:pt x="56" y="46"/>
                  </a:lnTo>
                  <a:lnTo>
                    <a:pt x="58" y="42"/>
                  </a:lnTo>
                  <a:lnTo>
                    <a:pt x="58" y="34"/>
                  </a:lnTo>
                  <a:lnTo>
                    <a:pt x="56" y="28"/>
                  </a:lnTo>
                  <a:lnTo>
                    <a:pt x="54" y="20"/>
                  </a:lnTo>
                  <a:lnTo>
                    <a:pt x="46" y="12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28" y="0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8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8" y="26"/>
                  </a:lnTo>
                  <a:lnTo>
                    <a:pt x="26" y="30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6" y="26"/>
                  </a:lnTo>
                  <a:lnTo>
                    <a:pt x="10" y="22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2" y="4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4" y="58"/>
                  </a:lnTo>
                  <a:lnTo>
                    <a:pt x="22" y="60"/>
                  </a:lnTo>
                  <a:lnTo>
                    <a:pt x="3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36" y="60"/>
                  </a:lnTo>
                  <a:lnTo>
                    <a:pt x="32" y="56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4"/>
                  </a:lnTo>
                  <a:lnTo>
                    <a:pt x="54" y="52"/>
                  </a:lnTo>
                  <a:lnTo>
                    <a:pt x="54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5983705" y="4191000"/>
              <a:ext cx="497305" cy="481263"/>
            </a:xfrm>
            <a:custGeom>
              <a:avLst/>
              <a:gdLst/>
              <a:ahLst/>
              <a:cxnLst>
                <a:cxn ang="0">
                  <a:pos x="12" y="54"/>
                </a:cxn>
                <a:cxn ang="0">
                  <a:pos x="12" y="54"/>
                </a:cxn>
                <a:cxn ang="0">
                  <a:pos x="18" y="56"/>
                </a:cxn>
                <a:cxn ang="0">
                  <a:pos x="30" y="60"/>
                </a:cxn>
                <a:cxn ang="0">
                  <a:pos x="36" y="60"/>
                </a:cxn>
                <a:cxn ang="0">
                  <a:pos x="44" y="56"/>
                </a:cxn>
                <a:cxn ang="0">
                  <a:pos x="52" y="52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62" y="34"/>
                </a:cxn>
                <a:cxn ang="0">
                  <a:pos x="62" y="32"/>
                </a:cxn>
                <a:cxn ang="0">
                  <a:pos x="60" y="30"/>
                </a:cxn>
                <a:cxn ang="0">
                  <a:pos x="56" y="30"/>
                </a:cxn>
                <a:cxn ang="0">
                  <a:pos x="50" y="30"/>
                </a:cxn>
                <a:cxn ang="0">
                  <a:pos x="50" y="30"/>
                </a:cxn>
                <a:cxn ang="0">
                  <a:pos x="38" y="30"/>
                </a:cxn>
                <a:cxn ang="0">
                  <a:pos x="34" y="28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6" y="18"/>
                </a:cxn>
                <a:cxn ang="0">
                  <a:pos x="40" y="14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6" y="14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4" y="34"/>
                </a:cxn>
                <a:cxn ang="0">
                  <a:pos x="8" y="32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2" y="36"/>
                </a:cxn>
                <a:cxn ang="0">
                  <a:pos x="10" y="40"/>
                </a:cxn>
                <a:cxn ang="0">
                  <a:pos x="4" y="46"/>
                </a:cxn>
                <a:cxn ang="0">
                  <a:pos x="4" y="46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18" y="42"/>
                </a:cxn>
                <a:cxn ang="0">
                  <a:pos x="20" y="44"/>
                </a:cxn>
                <a:cxn ang="0">
                  <a:pos x="20" y="46"/>
                </a:cxn>
                <a:cxn ang="0">
                  <a:pos x="20" y="48"/>
                </a:cxn>
                <a:cxn ang="0">
                  <a:pos x="12" y="54"/>
                </a:cxn>
                <a:cxn ang="0">
                  <a:pos x="12" y="54"/>
                </a:cxn>
              </a:cxnLst>
              <a:rect l="0" t="0" r="r" b="b"/>
              <a:pathLst>
                <a:path w="62" h="60">
                  <a:moveTo>
                    <a:pt x="12" y="54"/>
                  </a:moveTo>
                  <a:lnTo>
                    <a:pt x="12" y="54"/>
                  </a:lnTo>
                  <a:lnTo>
                    <a:pt x="18" y="56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4" y="56"/>
                  </a:lnTo>
                  <a:lnTo>
                    <a:pt x="52" y="52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62" y="34"/>
                  </a:lnTo>
                  <a:lnTo>
                    <a:pt x="62" y="32"/>
                  </a:lnTo>
                  <a:lnTo>
                    <a:pt x="60" y="30"/>
                  </a:lnTo>
                  <a:lnTo>
                    <a:pt x="56" y="30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38" y="30"/>
                  </a:lnTo>
                  <a:lnTo>
                    <a:pt x="34" y="28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6" y="18"/>
                  </a:lnTo>
                  <a:lnTo>
                    <a:pt x="40" y="14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4" y="34"/>
                  </a:lnTo>
                  <a:lnTo>
                    <a:pt x="8" y="32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6"/>
                  </a:lnTo>
                  <a:lnTo>
                    <a:pt x="10" y="40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8" y="42"/>
                  </a:lnTo>
                  <a:lnTo>
                    <a:pt x="20" y="44"/>
                  </a:lnTo>
                  <a:lnTo>
                    <a:pt x="20" y="46"/>
                  </a:lnTo>
                  <a:lnTo>
                    <a:pt x="20" y="48"/>
                  </a:lnTo>
                  <a:lnTo>
                    <a:pt x="12" y="54"/>
                  </a:lnTo>
                  <a:lnTo>
                    <a:pt x="12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5951621" y="4704347"/>
              <a:ext cx="465221" cy="513347"/>
            </a:xfrm>
            <a:custGeom>
              <a:avLst/>
              <a:gdLst/>
              <a:ahLst/>
              <a:cxnLst>
                <a:cxn ang="0">
                  <a:pos x="4" y="12"/>
                </a:cxn>
                <a:cxn ang="0">
                  <a:pos x="4" y="12"/>
                </a:cxn>
                <a:cxn ang="0">
                  <a:pos x="2" y="18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0" y="36"/>
                </a:cxn>
                <a:cxn ang="0">
                  <a:pos x="4" y="44"/>
                </a:cxn>
                <a:cxn ang="0">
                  <a:pos x="10" y="52"/>
                </a:cxn>
                <a:cxn ang="0">
                  <a:pos x="20" y="60"/>
                </a:cxn>
                <a:cxn ang="0">
                  <a:pos x="20" y="60"/>
                </a:cxn>
                <a:cxn ang="0">
                  <a:pos x="28" y="64"/>
                </a:cxn>
                <a:cxn ang="0">
                  <a:pos x="30" y="64"/>
                </a:cxn>
                <a:cxn ang="0">
                  <a:pos x="32" y="62"/>
                </a:cxn>
                <a:cxn ang="0">
                  <a:pos x="32" y="5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30" y="38"/>
                </a:cxn>
                <a:cxn ang="0">
                  <a:pos x="32" y="36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40" y="38"/>
                </a:cxn>
                <a:cxn ang="0">
                  <a:pos x="46" y="42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56" y="44"/>
                </a:cxn>
                <a:cxn ang="0">
                  <a:pos x="56" y="44"/>
                </a:cxn>
                <a:cxn ang="0">
                  <a:pos x="58" y="38"/>
                </a:cxn>
                <a:cxn ang="0">
                  <a:pos x="58" y="30"/>
                </a:cxn>
                <a:cxn ang="0">
                  <a:pos x="56" y="20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2" y="6"/>
                </a:cxn>
                <a:cxn ang="0">
                  <a:pos x="36" y="4"/>
                </a:cxn>
                <a:cxn ang="0">
                  <a:pos x="28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2" y="6"/>
                </a:cxn>
                <a:cxn ang="0">
                  <a:pos x="24" y="10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14"/>
                </a:cxn>
                <a:cxn ang="0">
                  <a:pos x="18" y="1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4" y="14"/>
                </a:cxn>
                <a:cxn ang="0">
                  <a:pos x="14" y="14"/>
                </a:cxn>
                <a:cxn ang="0">
                  <a:pos x="14" y="18"/>
                </a:cxn>
                <a:cxn ang="0">
                  <a:pos x="14" y="20"/>
                </a:cxn>
                <a:cxn ang="0">
                  <a:pos x="10" y="20"/>
                </a:cxn>
                <a:cxn ang="0">
                  <a:pos x="4" y="12"/>
                </a:cxn>
                <a:cxn ang="0">
                  <a:pos x="4" y="12"/>
                </a:cxn>
              </a:cxnLst>
              <a:rect l="0" t="0" r="r" b="b"/>
              <a:pathLst>
                <a:path w="58" h="64">
                  <a:moveTo>
                    <a:pt x="4" y="12"/>
                  </a:moveTo>
                  <a:lnTo>
                    <a:pt x="4" y="12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4" y="44"/>
                  </a:lnTo>
                  <a:lnTo>
                    <a:pt x="10" y="5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2" y="62"/>
                  </a:lnTo>
                  <a:lnTo>
                    <a:pt x="32" y="5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40" y="38"/>
                  </a:lnTo>
                  <a:lnTo>
                    <a:pt x="46" y="42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8" y="38"/>
                  </a:lnTo>
                  <a:lnTo>
                    <a:pt x="58" y="30"/>
                  </a:lnTo>
                  <a:lnTo>
                    <a:pt x="56" y="2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2" y="6"/>
                  </a:lnTo>
                  <a:lnTo>
                    <a:pt x="36" y="4"/>
                  </a:lnTo>
                  <a:lnTo>
                    <a:pt x="28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6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8" y="1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8"/>
                  </a:lnTo>
                  <a:lnTo>
                    <a:pt x="14" y="20"/>
                  </a:lnTo>
                  <a:lnTo>
                    <a:pt x="10" y="20"/>
                  </a:lnTo>
                  <a:lnTo>
                    <a:pt x="4" y="12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5887453" y="4576011"/>
              <a:ext cx="112295" cy="112295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6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8" y="1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14" h="14">
                  <a:moveTo>
                    <a:pt x="2" y="2"/>
                  </a:moveTo>
                  <a:lnTo>
                    <a:pt x="2" y="2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1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8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7748337" y="5442284"/>
              <a:ext cx="465221" cy="513347"/>
            </a:xfrm>
            <a:custGeom>
              <a:avLst/>
              <a:gdLst/>
              <a:ahLst/>
              <a:cxnLst>
                <a:cxn ang="0">
                  <a:pos x="30" y="64"/>
                </a:cxn>
                <a:cxn ang="0">
                  <a:pos x="30" y="64"/>
                </a:cxn>
                <a:cxn ang="0">
                  <a:pos x="36" y="62"/>
                </a:cxn>
                <a:cxn ang="0">
                  <a:pos x="42" y="60"/>
                </a:cxn>
                <a:cxn ang="0">
                  <a:pos x="48" y="56"/>
                </a:cxn>
                <a:cxn ang="0">
                  <a:pos x="52" y="50"/>
                </a:cxn>
                <a:cxn ang="0">
                  <a:pos x="56" y="42"/>
                </a:cxn>
                <a:cxn ang="0">
                  <a:pos x="58" y="32"/>
                </a:cxn>
                <a:cxn ang="0">
                  <a:pos x="58" y="18"/>
                </a:cxn>
                <a:cxn ang="0">
                  <a:pos x="58" y="18"/>
                </a:cxn>
                <a:cxn ang="0">
                  <a:pos x="54" y="10"/>
                </a:cxn>
                <a:cxn ang="0">
                  <a:pos x="54" y="8"/>
                </a:cxn>
                <a:cxn ang="0">
                  <a:pos x="52" y="8"/>
                </a:cxn>
                <a:cxn ang="0">
                  <a:pos x="48" y="12"/>
                </a:cxn>
                <a:cxn ang="0">
                  <a:pos x="44" y="16"/>
                </a:cxn>
                <a:cxn ang="0">
                  <a:pos x="44" y="16"/>
                </a:cxn>
                <a:cxn ang="0">
                  <a:pos x="38" y="22"/>
                </a:cxn>
                <a:cxn ang="0">
                  <a:pos x="34" y="26"/>
                </a:cxn>
                <a:cxn ang="0">
                  <a:pos x="30" y="26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16"/>
                </a:cxn>
                <a:cxn ang="0">
                  <a:pos x="26" y="8"/>
                </a:cxn>
                <a:cxn ang="0">
                  <a:pos x="24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2"/>
                </a:cxn>
                <a:cxn ang="0">
                  <a:pos x="8" y="8"/>
                </a:cxn>
                <a:cxn ang="0">
                  <a:pos x="2" y="16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2" y="42"/>
                </a:cxn>
                <a:cxn ang="0">
                  <a:pos x="6" y="52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2" y="54"/>
                </a:cxn>
                <a:cxn ang="0">
                  <a:pos x="14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8"/>
                </a:cxn>
                <a:cxn ang="0">
                  <a:pos x="20" y="52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8" y="50"/>
                </a:cxn>
                <a:cxn ang="0">
                  <a:pos x="30" y="50"/>
                </a:cxn>
                <a:cxn ang="0">
                  <a:pos x="32" y="52"/>
                </a:cxn>
                <a:cxn ang="0">
                  <a:pos x="32" y="54"/>
                </a:cxn>
                <a:cxn ang="0">
                  <a:pos x="30" y="64"/>
                </a:cxn>
                <a:cxn ang="0">
                  <a:pos x="30" y="64"/>
                </a:cxn>
              </a:cxnLst>
              <a:rect l="0" t="0" r="r" b="b"/>
              <a:pathLst>
                <a:path w="58" h="64">
                  <a:moveTo>
                    <a:pt x="30" y="64"/>
                  </a:moveTo>
                  <a:lnTo>
                    <a:pt x="30" y="64"/>
                  </a:lnTo>
                  <a:lnTo>
                    <a:pt x="36" y="62"/>
                  </a:lnTo>
                  <a:lnTo>
                    <a:pt x="42" y="60"/>
                  </a:lnTo>
                  <a:lnTo>
                    <a:pt x="48" y="56"/>
                  </a:lnTo>
                  <a:lnTo>
                    <a:pt x="52" y="50"/>
                  </a:lnTo>
                  <a:lnTo>
                    <a:pt x="56" y="42"/>
                  </a:lnTo>
                  <a:lnTo>
                    <a:pt x="58" y="32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2" y="8"/>
                  </a:lnTo>
                  <a:lnTo>
                    <a:pt x="48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38" y="22"/>
                  </a:lnTo>
                  <a:lnTo>
                    <a:pt x="34" y="26"/>
                  </a:lnTo>
                  <a:lnTo>
                    <a:pt x="30" y="26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16"/>
                  </a:lnTo>
                  <a:lnTo>
                    <a:pt x="26" y="8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6" y="52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4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8"/>
                  </a:lnTo>
                  <a:lnTo>
                    <a:pt x="20" y="52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8" y="50"/>
                  </a:lnTo>
                  <a:lnTo>
                    <a:pt x="30" y="50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0" y="64"/>
                  </a:lnTo>
                  <a:lnTo>
                    <a:pt x="3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8021053" y="5907505"/>
              <a:ext cx="465221" cy="513347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2" y="40"/>
                </a:cxn>
                <a:cxn ang="0">
                  <a:pos x="4" y="46"/>
                </a:cxn>
                <a:cxn ang="0">
                  <a:pos x="8" y="52"/>
                </a:cxn>
                <a:cxn ang="0">
                  <a:pos x="14" y="58"/>
                </a:cxn>
                <a:cxn ang="0">
                  <a:pos x="22" y="62"/>
                </a:cxn>
                <a:cxn ang="0">
                  <a:pos x="30" y="64"/>
                </a:cxn>
                <a:cxn ang="0">
                  <a:pos x="42" y="62"/>
                </a:cxn>
                <a:cxn ang="0">
                  <a:pos x="42" y="62"/>
                </a:cxn>
                <a:cxn ang="0">
                  <a:pos x="50" y="58"/>
                </a:cxn>
                <a:cxn ang="0">
                  <a:pos x="52" y="56"/>
                </a:cxn>
                <a:cxn ang="0">
                  <a:pos x="52" y="54"/>
                </a:cxn>
                <a:cxn ang="0">
                  <a:pos x="48" y="50"/>
                </a:cxn>
                <a:cxn ang="0">
                  <a:pos x="44" y="46"/>
                </a:cxn>
                <a:cxn ang="0">
                  <a:pos x="44" y="46"/>
                </a:cxn>
                <a:cxn ang="0">
                  <a:pos x="36" y="36"/>
                </a:cxn>
                <a:cxn ang="0">
                  <a:pos x="34" y="32"/>
                </a:cxn>
                <a:cxn ang="0">
                  <a:pos x="38" y="28"/>
                </a:cxn>
                <a:cxn ang="0">
                  <a:pos x="38" y="28"/>
                </a:cxn>
                <a:cxn ang="0">
                  <a:pos x="44" y="28"/>
                </a:cxn>
                <a:cxn ang="0">
                  <a:pos x="50" y="28"/>
                </a:cxn>
                <a:cxn ang="0">
                  <a:pos x="56" y="26"/>
                </a:cxn>
                <a:cxn ang="0">
                  <a:pos x="58" y="24"/>
                </a:cxn>
                <a:cxn ang="0">
                  <a:pos x="58" y="22"/>
                </a:cxn>
                <a:cxn ang="0">
                  <a:pos x="58" y="22"/>
                </a:cxn>
                <a:cxn ang="0">
                  <a:pos x="54" y="14"/>
                </a:cxn>
                <a:cxn ang="0">
                  <a:pos x="50" y="8"/>
                </a:cxn>
                <a:cxn ang="0">
                  <a:pos x="42" y="2"/>
                </a:cxn>
                <a:cxn ang="0">
                  <a:pos x="3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6"/>
                </a:cxn>
                <a:cxn ang="0">
                  <a:pos x="4" y="14"/>
                </a:cxn>
                <a:cxn ang="0">
                  <a:pos x="4" y="14"/>
                </a:cxn>
                <a:cxn ang="0">
                  <a:pos x="10" y="14"/>
                </a:cxn>
                <a:cxn ang="0">
                  <a:pos x="14" y="16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4" y="22"/>
                </a:cxn>
                <a:cxn ang="0">
                  <a:pos x="10" y="2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2" y="30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0" y="36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58" h="64">
                  <a:moveTo>
                    <a:pt x="0" y="34"/>
                  </a:move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2"/>
                  </a:lnTo>
                  <a:lnTo>
                    <a:pt x="14" y="58"/>
                  </a:lnTo>
                  <a:lnTo>
                    <a:pt x="22" y="62"/>
                  </a:lnTo>
                  <a:lnTo>
                    <a:pt x="30" y="64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50" y="58"/>
                  </a:lnTo>
                  <a:lnTo>
                    <a:pt x="52" y="56"/>
                  </a:lnTo>
                  <a:lnTo>
                    <a:pt x="52" y="54"/>
                  </a:lnTo>
                  <a:lnTo>
                    <a:pt x="48" y="50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36" y="36"/>
                  </a:lnTo>
                  <a:lnTo>
                    <a:pt x="34" y="32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44" y="28"/>
                  </a:lnTo>
                  <a:lnTo>
                    <a:pt x="50" y="28"/>
                  </a:lnTo>
                  <a:lnTo>
                    <a:pt x="56" y="26"/>
                  </a:lnTo>
                  <a:lnTo>
                    <a:pt x="58" y="24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4" y="14"/>
                  </a:lnTo>
                  <a:lnTo>
                    <a:pt x="50" y="8"/>
                  </a:lnTo>
                  <a:lnTo>
                    <a:pt x="42" y="2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6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4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4" y="22"/>
                  </a:lnTo>
                  <a:lnTo>
                    <a:pt x="1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7571874" y="6180221"/>
              <a:ext cx="465221" cy="51334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2" y="8"/>
                </a:cxn>
                <a:cxn ang="0">
                  <a:pos x="6" y="14"/>
                </a:cxn>
                <a:cxn ang="0">
                  <a:pos x="2" y="22"/>
                </a:cxn>
                <a:cxn ang="0">
                  <a:pos x="0" y="32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12" y="52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2"/>
                </a:cxn>
                <a:cxn ang="0">
                  <a:pos x="24" y="38"/>
                </a:cxn>
                <a:cxn ang="0">
                  <a:pos x="28" y="38"/>
                </a:cxn>
                <a:cxn ang="0">
                  <a:pos x="32" y="42"/>
                </a:cxn>
                <a:cxn ang="0">
                  <a:pos x="32" y="42"/>
                </a:cxn>
                <a:cxn ang="0">
                  <a:pos x="32" y="48"/>
                </a:cxn>
                <a:cxn ang="0">
                  <a:pos x="32" y="56"/>
                </a:cxn>
                <a:cxn ang="0">
                  <a:pos x="34" y="62"/>
                </a:cxn>
                <a:cxn ang="0">
                  <a:pos x="34" y="6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4" y="62"/>
                </a:cxn>
                <a:cxn ang="0">
                  <a:pos x="50" y="56"/>
                </a:cxn>
                <a:cxn ang="0">
                  <a:pos x="56" y="4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58" y="30"/>
                </a:cxn>
                <a:cxn ang="0">
                  <a:pos x="56" y="22"/>
                </a:cxn>
                <a:cxn ang="0">
                  <a:pos x="52" y="12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46" y="10"/>
                </a:cxn>
                <a:cxn ang="0">
                  <a:pos x="44" y="16"/>
                </a:cxn>
                <a:cxn ang="0">
                  <a:pos x="42" y="16"/>
                </a:cxn>
                <a:cxn ang="0">
                  <a:pos x="42" y="18"/>
                </a:cxn>
                <a:cxn ang="0">
                  <a:pos x="42" y="18"/>
                </a:cxn>
                <a:cxn ang="0">
                  <a:pos x="38" y="16"/>
                </a:cxn>
                <a:cxn ang="0">
                  <a:pos x="38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0" y="14"/>
                </a:cxn>
                <a:cxn ang="0">
                  <a:pos x="28" y="14"/>
                </a:cxn>
                <a:cxn ang="0">
                  <a:pos x="26" y="12"/>
                </a:cxn>
                <a:cxn ang="0">
                  <a:pos x="26" y="10"/>
                </a:cxn>
                <a:cxn ang="0">
                  <a:pos x="28" y="0"/>
                </a:cxn>
                <a:cxn ang="0">
                  <a:pos x="28" y="0"/>
                </a:cxn>
              </a:cxnLst>
              <a:rect l="0" t="0" r="r" b="b"/>
              <a:pathLst>
                <a:path w="58" h="64">
                  <a:moveTo>
                    <a:pt x="28" y="0"/>
                  </a:moveTo>
                  <a:lnTo>
                    <a:pt x="28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2" y="8"/>
                  </a:lnTo>
                  <a:lnTo>
                    <a:pt x="6" y="14"/>
                  </a:lnTo>
                  <a:lnTo>
                    <a:pt x="2" y="22"/>
                  </a:lnTo>
                  <a:lnTo>
                    <a:pt x="0" y="32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2" y="52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2"/>
                  </a:lnTo>
                  <a:lnTo>
                    <a:pt x="24" y="38"/>
                  </a:lnTo>
                  <a:lnTo>
                    <a:pt x="28" y="38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8"/>
                  </a:lnTo>
                  <a:lnTo>
                    <a:pt x="32" y="56"/>
                  </a:lnTo>
                  <a:lnTo>
                    <a:pt x="34" y="62"/>
                  </a:lnTo>
                  <a:lnTo>
                    <a:pt x="34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4" y="62"/>
                  </a:lnTo>
                  <a:lnTo>
                    <a:pt x="50" y="56"/>
                  </a:lnTo>
                  <a:lnTo>
                    <a:pt x="56" y="4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58" y="30"/>
                  </a:lnTo>
                  <a:lnTo>
                    <a:pt x="56" y="22"/>
                  </a:lnTo>
                  <a:lnTo>
                    <a:pt x="52" y="12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10"/>
                  </a:lnTo>
                  <a:lnTo>
                    <a:pt x="44" y="16"/>
                  </a:lnTo>
                  <a:lnTo>
                    <a:pt x="42" y="16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8" y="16"/>
                  </a:lnTo>
                  <a:lnTo>
                    <a:pt x="38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0" y="14"/>
                  </a:lnTo>
                  <a:lnTo>
                    <a:pt x="28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7299158" y="5715000"/>
              <a:ext cx="465221" cy="513347"/>
            </a:xfrm>
            <a:custGeom>
              <a:avLst/>
              <a:gdLst/>
              <a:ahLst/>
              <a:cxnLst>
                <a:cxn ang="0">
                  <a:pos x="58" y="30"/>
                </a:cxn>
                <a:cxn ang="0">
                  <a:pos x="58" y="30"/>
                </a:cxn>
                <a:cxn ang="0">
                  <a:pos x="56" y="24"/>
                </a:cxn>
                <a:cxn ang="0">
                  <a:pos x="54" y="18"/>
                </a:cxn>
                <a:cxn ang="0">
                  <a:pos x="50" y="12"/>
                </a:cxn>
                <a:cxn ang="0">
                  <a:pos x="44" y="6"/>
                </a:cxn>
                <a:cxn ang="0">
                  <a:pos x="38" y="2"/>
                </a:cxn>
                <a:cxn ang="0">
                  <a:pos x="28" y="0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8" y="4"/>
                </a:cxn>
                <a:cxn ang="0">
                  <a:pos x="8" y="6"/>
                </a:cxn>
                <a:cxn ang="0">
                  <a:pos x="6" y="8"/>
                </a:cxn>
                <a:cxn ang="0">
                  <a:pos x="10" y="12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22" y="26"/>
                </a:cxn>
                <a:cxn ang="0">
                  <a:pos x="24" y="30"/>
                </a:cxn>
                <a:cxn ang="0">
                  <a:pos x="20" y="34"/>
                </a:cxn>
                <a:cxn ang="0">
                  <a:pos x="20" y="34"/>
                </a:cxn>
                <a:cxn ang="0">
                  <a:pos x="14" y="36"/>
                </a:cxn>
                <a:cxn ang="0">
                  <a:pos x="8" y="36"/>
                </a:cxn>
                <a:cxn ang="0">
                  <a:pos x="2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4" y="48"/>
                </a:cxn>
                <a:cxn ang="0">
                  <a:pos x="8" y="56"/>
                </a:cxn>
                <a:cxn ang="0">
                  <a:pos x="16" y="62"/>
                </a:cxn>
                <a:cxn ang="0">
                  <a:pos x="20" y="6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32" y="64"/>
                </a:cxn>
                <a:cxn ang="0">
                  <a:pos x="40" y="60"/>
                </a:cxn>
                <a:cxn ang="0">
                  <a:pos x="48" y="56"/>
                </a:cxn>
                <a:cxn ang="0">
                  <a:pos x="54" y="50"/>
                </a:cxn>
                <a:cxn ang="0">
                  <a:pos x="54" y="50"/>
                </a:cxn>
                <a:cxn ang="0">
                  <a:pos x="48" y="50"/>
                </a:cxn>
                <a:cxn ang="0">
                  <a:pos x="44" y="48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42"/>
                </a:cxn>
                <a:cxn ang="0">
                  <a:pos x="48" y="40"/>
                </a:cxn>
                <a:cxn ang="0">
                  <a:pos x="58" y="40"/>
                </a:cxn>
                <a:cxn ang="0">
                  <a:pos x="58" y="40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6" y="32"/>
                </a:cxn>
                <a:cxn ang="0">
                  <a:pos x="46" y="30"/>
                </a:cxn>
                <a:cxn ang="0">
                  <a:pos x="46" y="28"/>
                </a:cxn>
                <a:cxn ang="0">
                  <a:pos x="48" y="28"/>
                </a:cxn>
                <a:cxn ang="0">
                  <a:pos x="58" y="30"/>
                </a:cxn>
                <a:cxn ang="0">
                  <a:pos x="58" y="30"/>
                </a:cxn>
              </a:cxnLst>
              <a:rect l="0" t="0" r="r" b="b"/>
              <a:pathLst>
                <a:path w="58" h="64">
                  <a:moveTo>
                    <a:pt x="58" y="30"/>
                  </a:moveTo>
                  <a:lnTo>
                    <a:pt x="58" y="30"/>
                  </a:lnTo>
                  <a:lnTo>
                    <a:pt x="56" y="24"/>
                  </a:lnTo>
                  <a:lnTo>
                    <a:pt x="54" y="18"/>
                  </a:lnTo>
                  <a:lnTo>
                    <a:pt x="50" y="12"/>
                  </a:lnTo>
                  <a:lnTo>
                    <a:pt x="44" y="6"/>
                  </a:lnTo>
                  <a:lnTo>
                    <a:pt x="38" y="2"/>
                  </a:lnTo>
                  <a:lnTo>
                    <a:pt x="28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10" y="12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22" y="26"/>
                  </a:lnTo>
                  <a:lnTo>
                    <a:pt x="24" y="30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4" y="36"/>
                  </a:lnTo>
                  <a:lnTo>
                    <a:pt x="8" y="36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4" y="48"/>
                  </a:lnTo>
                  <a:lnTo>
                    <a:pt x="8" y="56"/>
                  </a:lnTo>
                  <a:lnTo>
                    <a:pt x="16" y="62"/>
                  </a:lnTo>
                  <a:lnTo>
                    <a:pt x="20" y="6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32" y="64"/>
                  </a:lnTo>
                  <a:lnTo>
                    <a:pt x="40" y="60"/>
                  </a:lnTo>
                  <a:lnTo>
                    <a:pt x="48" y="56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48" y="50"/>
                  </a:lnTo>
                  <a:lnTo>
                    <a:pt x="44" y="48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42"/>
                  </a:lnTo>
                  <a:lnTo>
                    <a:pt x="48" y="40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6" y="32"/>
                  </a:lnTo>
                  <a:lnTo>
                    <a:pt x="46" y="30"/>
                  </a:lnTo>
                  <a:lnTo>
                    <a:pt x="46" y="28"/>
                  </a:lnTo>
                  <a:lnTo>
                    <a:pt x="48" y="28"/>
                  </a:lnTo>
                  <a:lnTo>
                    <a:pt x="58" y="30"/>
                  </a:lnTo>
                  <a:lnTo>
                    <a:pt x="58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7828547" y="6003758"/>
              <a:ext cx="112295" cy="128337"/>
            </a:xfrm>
            <a:custGeom>
              <a:avLst/>
              <a:gdLst/>
              <a:ahLst/>
              <a:cxnLst>
                <a:cxn ang="0">
                  <a:pos x="14" y="8"/>
                </a:cxn>
                <a:cxn ang="0">
                  <a:pos x="14" y="8"/>
                </a:cxn>
                <a:cxn ang="0">
                  <a:pos x="12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4" y="1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4" y="8"/>
                </a:cxn>
                <a:cxn ang="0">
                  <a:pos x="14" y="8"/>
                </a:cxn>
              </a:cxnLst>
              <a:rect l="0" t="0" r="r" b="b"/>
              <a:pathLst>
                <a:path w="14" h="16">
                  <a:moveTo>
                    <a:pt x="14" y="8"/>
                  </a:moveTo>
                  <a:lnTo>
                    <a:pt x="14" y="8"/>
                  </a:lnTo>
                  <a:lnTo>
                    <a:pt x="12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8"/>
                  </a:lnTo>
                  <a:lnTo>
                    <a:pt x="1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1844842" y="3164305"/>
              <a:ext cx="689811" cy="609600"/>
            </a:xfrm>
            <a:custGeom>
              <a:avLst/>
              <a:gdLst/>
              <a:ahLst/>
              <a:cxnLst>
                <a:cxn ang="0">
                  <a:pos x="46" y="76"/>
                </a:cxn>
                <a:cxn ang="0">
                  <a:pos x="46" y="76"/>
                </a:cxn>
                <a:cxn ang="0">
                  <a:pos x="54" y="74"/>
                </a:cxn>
                <a:cxn ang="0">
                  <a:pos x="62" y="72"/>
                </a:cxn>
                <a:cxn ang="0">
                  <a:pos x="70" y="66"/>
                </a:cxn>
                <a:cxn ang="0">
                  <a:pos x="78" y="60"/>
                </a:cxn>
                <a:cxn ang="0">
                  <a:pos x="84" y="50"/>
                </a:cxn>
                <a:cxn ang="0">
                  <a:pos x="86" y="38"/>
                </a:cxn>
                <a:cxn ang="0">
                  <a:pos x="86" y="30"/>
                </a:cxn>
                <a:cxn ang="0">
                  <a:pos x="84" y="22"/>
                </a:cxn>
                <a:cxn ang="0">
                  <a:pos x="84" y="22"/>
                </a:cxn>
                <a:cxn ang="0">
                  <a:pos x="80" y="12"/>
                </a:cxn>
                <a:cxn ang="0">
                  <a:pos x="78" y="10"/>
                </a:cxn>
                <a:cxn ang="0">
                  <a:pos x="76" y="10"/>
                </a:cxn>
                <a:cxn ang="0">
                  <a:pos x="70" y="14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6" y="26"/>
                </a:cxn>
                <a:cxn ang="0">
                  <a:pos x="50" y="30"/>
                </a:cxn>
                <a:cxn ang="0">
                  <a:pos x="44" y="30"/>
                </a:cxn>
                <a:cxn ang="0">
                  <a:pos x="42" y="30"/>
                </a:cxn>
                <a:cxn ang="0">
                  <a:pos x="40" y="26"/>
                </a:cxn>
                <a:cxn ang="0">
                  <a:pos x="40" y="26"/>
                </a:cxn>
                <a:cxn ang="0">
                  <a:pos x="38" y="20"/>
                </a:cxn>
                <a:cxn ang="0">
                  <a:pos x="38" y="10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2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18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42"/>
                </a:cxn>
                <a:cxn ang="0">
                  <a:pos x="4" y="50"/>
                </a:cxn>
                <a:cxn ang="0">
                  <a:pos x="10" y="60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20" y="62"/>
                </a:cxn>
                <a:cxn ang="0">
                  <a:pos x="22" y="58"/>
                </a:cxn>
                <a:cxn ang="0">
                  <a:pos x="24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30" y="58"/>
                </a:cxn>
                <a:cxn ang="0">
                  <a:pos x="30" y="62"/>
                </a:cxn>
                <a:cxn ang="0">
                  <a:pos x="30" y="76"/>
                </a:cxn>
                <a:cxn ang="0">
                  <a:pos x="30" y="76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42" y="60"/>
                </a:cxn>
                <a:cxn ang="0">
                  <a:pos x="46" y="60"/>
                </a:cxn>
                <a:cxn ang="0">
                  <a:pos x="48" y="60"/>
                </a:cxn>
                <a:cxn ang="0">
                  <a:pos x="48" y="64"/>
                </a:cxn>
                <a:cxn ang="0">
                  <a:pos x="48" y="68"/>
                </a:cxn>
                <a:cxn ang="0">
                  <a:pos x="46" y="76"/>
                </a:cxn>
                <a:cxn ang="0">
                  <a:pos x="46" y="76"/>
                </a:cxn>
              </a:cxnLst>
              <a:rect l="0" t="0" r="r" b="b"/>
              <a:pathLst>
                <a:path w="86" h="76">
                  <a:moveTo>
                    <a:pt x="46" y="76"/>
                  </a:moveTo>
                  <a:lnTo>
                    <a:pt x="46" y="76"/>
                  </a:lnTo>
                  <a:lnTo>
                    <a:pt x="54" y="74"/>
                  </a:lnTo>
                  <a:lnTo>
                    <a:pt x="62" y="72"/>
                  </a:lnTo>
                  <a:lnTo>
                    <a:pt x="70" y="66"/>
                  </a:lnTo>
                  <a:lnTo>
                    <a:pt x="78" y="60"/>
                  </a:lnTo>
                  <a:lnTo>
                    <a:pt x="84" y="50"/>
                  </a:lnTo>
                  <a:lnTo>
                    <a:pt x="86" y="38"/>
                  </a:lnTo>
                  <a:lnTo>
                    <a:pt x="86" y="30"/>
                  </a:lnTo>
                  <a:lnTo>
                    <a:pt x="84" y="22"/>
                  </a:lnTo>
                  <a:lnTo>
                    <a:pt x="84" y="22"/>
                  </a:lnTo>
                  <a:lnTo>
                    <a:pt x="80" y="12"/>
                  </a:lnTo>
                  <a:lnTo>
                    <a:pt x="78" y="10"/>
                  </a:lnTo>
                  <a:lnTo>
                    <a:pt x="76" y="10"/>
                  </a:lnTo>
                  <a:lnTo>
                    <a:pt x="70" y="14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6" y="26"/>
                  </a:lnTo>
                  <a:lnTo>
                    <a:pt x="50" y="30"/>
                  </a:lnTo>
                  <a:lnTo>
                    <a:pt x="44" y="30"/>
                  </a:lnTo>
                  <a:lnTo>
                    <a:pt x="42" y="30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38" y="20"/>
                  </a:lnTo>
                  <a:lnTo>
                    <a:pt x="38" y="10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2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18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42"/>
                  </a:lnTo>
                  <a:lnTo>
                    <a:pt x="4" y="50"/>
                  </a:lnTo>
                  <a:lnTo>
                    <a:pt x="10" y="6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20" y="62"/>
                  </a:lnTo>
                  <a:lnTo>
                    <a:pt x="22" y="58"/>
                  </a:lnTo>
                  <a:lnTo>
                    <a:pt x="24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30" y="58"/>
                  </a:lnTo>
                  <a:lnTo>
                    <a:pt x="30" y="62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42" y="60"/>
                  </a:lnTo>
                  <a:lnTo>
                    <a:pt x="46" y="60"/>
                  </a:lnTo>
                  <a:lnTo>
                    <a:pt x="48" y="60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46" y="76"/>
                  </a:lnTo>
                  <a:lnTo>
                    <a:pt x="46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2261937" y="3709737"/>
              <a:ext cx="657726" cy="59355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0" y="40"/>
                </a:cxn>
                <a:cxn ang="0">
                  <a:pos x="2" y="48"/>
                </a:cxn>
                <a:cxn ang="0">
                  <a:pos x="6" y="54"/>
                </a:cxn>
                <a:cxn ang="0">
                  <a:pos x="10" y="62"/>
                </a:cxn>
                <a:cxn ang="0">
                  <a:pos x="18" y="68"/>
                </a:cxn>
                <a:cxn ang="0">
                  <a:pos x="30" y="72"/>
                </a:cxn>
                <a:cxn ang="0">
                  <a:pos x="42" y="74"/>
                </a:cxn>
                <a:cxn ang="0">
                  <a:pos x="60" y="74"/>
                </a:cxn>
                <a:cxn ang="0">
                  <a:pos x="60" y="74"/>
                </a:cxn>
                <a:cxn ang="0">
                  <a:pos x="70" y="70"/>
                </a:cxn>
                <a:cxn ang="0">
                  <a:pos x="72" y="68"/>
                </a:cxn>
                <a:cxn ang="0">
                  <a:pos x="72" y="66"/>
                </a:cxn>
                <a:cxn ang="0">
                  <a:pos x="68" y="60"/>
                </a:cxn>
                <a:cxn ang="0">
                  <a:pos x="62" y="54"/>
                </a:cxn>
                <a:cxn ang="0">
                  <a:pos x="62" y="54"/>
                </a:cxn>
                <a:cxn ang="0">
                  <a:pos x="54" y="48"/>
                </a:cxn>
                <a:cxn ang="0">
                  <a:pos x="50" y="44"/>
                </a:cxn>
                <a:cxn ang="0">
                  <a:pos x="48" y="38"/>
                </a:cxn>
                <a:cxn ang="0">
                  <a:pos x="50" y="36"/>
                </a:cxn>
                <a:cxn ang="0">
                  <a:pos x="52" y="34"/>
                </a:cxn>
                <a:cxn ang="0">
                  <a:pos x="52" y="34"/>
                </a:cxn>
                <a:cxn ang="0">
                  <a:pos x="60" y="32"/>
                </a:cxn>
                <a:cxn ang="0">
                  <a:pos x="72" y="32"/>
                </a:cxn>
                <a:cxn ang="0">
                  <a:pos x="80" y="32"/>
                </a:cxn>
                <a:cxn ang="0">
                  <a:pos x="82" y="30"/>
                </a:cxn>
                <a:cxn ang="0">
                  <a:pos x="82" y="26"/>
                </a:cxn>
                <a:cxn ang="0">
                  <a:pos x="82" y="26"/>
                </a:cxn>
                <a:cxn ang="0">
                  <a:pos x="78" y="18"/>
                </a:cxn>
                <a:cxn ang="0">
                  <a:pos x="70" y="8"/>
                </a:cxn>
                <a:cxn ang="0">
                  <a:pos x="66" y="6"/>
                </a:cxn>
                <a:cxn ang="0">
                  <a:pos x="60" y="2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14" y="8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12" y="16"/>
                </a:cxn>
                <a:cxn ang="0">
                  <a:pos x="18" y="18"/>
                </a:cxn>
                <a:cxn ang="0">
                  <a:pos x="20" y="20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8" y="26"/>
                </a:cxn>
                <a:cxn ang="0">
                  <a:pos x="14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14" y="34"/>
                </a:cxn>
                <a:cxn ang="0">
                  <a:pos x="14" y="34"/>
                </a:cxn>
                <a:cxn ang="0">
                  <a:pos x="16" y="36"/>
                </a:cxn>
                <a:cxn ang="0">
                  <a:pos x="18" y="40"/>
                </a:cxn>
                <a:cxn ang="0">
                  <a:pos x="16" y="42"/>
                </a:cxn>
                <a:cxn ang="0">
                  <a:pos x="12" y="42"/>
                </a:cxn>
                <a:cxn ang="0">
                  <a:pos x="0" y="40"/>
                </a:cxn>
                <a:cxn ang="0">
                  <a:pos x="0" y="40"/>
                </a:cxn>
              </a:cxnLst>
              <a:rect l="0" t="0" r="r" b="b"/>
              <a:pathLst>
                <a:path w="82" h="74">
                  <a:moveTo>
                    <a:pt x="0" y="40"/>
                  </a:moveTo>
                  <a:lnTo>
                    <a:pt x="0" y="40"/>
                  </a:lnTo>
                  <a:lnTo>
                    <a:pt x="2" y="48"/>
                  </a:lnTo>
                  <a:lnTo>
                    <a:pt x="6" y="54"/>
                  </a:lnTo>
                  <a:lnTo>
                    <a:pt x="10" y="62"/>
                  </a:lnTo>
                  <a:lnTo>
                    <a:pt x="18" y="68"/>
                  </a:lnTo>
                  <a:lnTo>
                    <a:pt x="30" y="72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70" y="70"/>
                  </a:lnTo>
                  <a:lnTo>
                    <a:pt x="72" y="68"/>
                  </a:lnTo>
                  <a:lnTo>
                    <a:pt x="72" y="66"/>
                  </a:lnTo>
                  <a:lnTo>
                    <a:pt x="68" y="60"/>
                  </a:lnTo>
                  <a:lnTo>
                    <a:pt x="62" y="54"/>
                  </a:lnTo>
                  <a:lnTo>
                    <a:pt x="62" y="54"/>
                  </a:lnTo>
                  <a:lnTo>
                    <a:pt x="54" y="48"/>
                  </a:lnTo>
                  <a:lnTo>
                    <a:pt x="50" y="44"/>
                  </a:lnTo>
                  <a:lnTo>
                    <a:pt x="48" y="38"/>
                  </a:lnTo>
                  <a:lnTo>
                    <a:pt x="50" y="36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60" y="32"/>
                  </a:lnTo>
                  <a:lnTo>
                    <a:pt x="72" y="32"/>
                  </a:lnTo>
                  <a:lnTo>
                    <a:pt x="80" y="32"/>
                  </a:lnTo>
                  <a:lnTo>
                    <a:pt x="82" y="30"/>
                  </a:lnTo>
                  <a:lnTo>
                    <a:pt x="82" y="26"/>
                  </a:lnTo>
                  <a:lnTo>
                    <a:pt x="82" y="26"/>
                  </a:lnTo>
                  <a:lnTo>
                    <a:pt x="78" y="18"/>
                  </a:lnTo>
                  <a:lnTo>
                    <a:pt x="70" y="8"/>
                  </a:lnTo>
                  <a:lnTo>
                    <a:pt x="66" y="6"/>
                  </a:lnTo>
                  <a:lnTo>
                    <a:pt x="60" y="2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14" y="8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12" y="16"/>
                  </a:lnTo>
                  <a:lnTo>
                    <a:pt x="18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6" y="36"/>
                  </a:lnTo>
                  <a:lnTo>
                    <a:pt x="18" y="40"/>
                  </a:lnTo>
                  <a:lnTo>
                    <a:pt x="16" y="42"/>
                  </a:lnTo>
                  <a:lnTo>
                    <a:pt x="12" y="42"/>
                  </a:lnTo>
                  <a:lnTo>
                    <a:pt x="0" y="40"/>
                  </a:lnTo>
                  <a:lnTo>
                    <a:pt x="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1620253" y="4030579"/>
              <a:ext cx="657726" cy="6096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6"/>
                </a:cxn>
                <a:cxn ang="0">
                  <a:pos x="2" y="26"/>
                </a:cxn>
                <a:cxn ang="0">
                  <a:pos x="0" y="3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6" y="64"/>
                </a:cxn>
                <a:cxn ang="0">
                  <a:pos x="8" y="66"/>
                </a:cxn>
                <a:cxn ang="0">
                  <a:pos x="10" y="66"/>
                </a:cxn>
                <a:cxn ang="0">
                  <a:pos x="16" y="62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8" y="50"/>
                </a:cxn>
                <a:cxn ang="0">
                  <a:pos x="34" y="46"/>
                </a:cxn>
                <a:cxn ang="0">
                  <a:pos x="40" y="46"/>
                </a:cxn>
                <a:cxn ang="0">
                  <a:pos x="42" y="4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6" y="56"/>
                </a:cxn>
                <a:cxn ang="0">
                  <a:pos x="46" y="66"/>
                </a:cxn>
                <a:cxn ang="0">
                  <a:pos x="46" y="74"/>
                </a:cxn>
                <a:cxn ang="0">
                  <a:pos x="48" y="76"/>
                </a:cxn>
                <a:cxn ang="0">
                  <a:pos x="52" y="76"/>
                </a:cxn>
                <a:cxn ang="0">
                  <a:pos x="52" y="76"/>
                </a:cxn>
                <a:cxn ang="0">
                  <a:pos x="62" y="72"/>
                </a:cxn>
                <a:cxn ang="0">
                  <a:pos x="72" y="66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0" y="50"/>
                </a:cxn>
                <a:cxn ang="0">
                  <a:pos x="82" y="44"/>
                </a:cxn>
                <a:cxn ang="0">
                  <a:pos x="82" y="44"/>
                </a:cxn>
                <a:cxn ang="0">
                  <a:pos x="82" y="34"/>
                </a:cxn>
                <a:cxn ang="0">
                  <a:pos x="78" y="26"/>
                </a:cxn>
                <a:cxn ang="0">
                  <a:pos x="74" y="16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4" y="14"/>
                </a:cxn>
                <a:cxn ang="0">
                  <a:pos x="62" y="18"/>
                </a:cxn>
                <a:cxn ang="0">
                  <a:pos x="60" y="20"/>
                </a:cxn>
                <a:cxn ang="0">
                  <a:pos x="58" y="20"/>
                </a:cxn>
                <a:cxn ang="0">
                  <a:pos x="58" y="20"/>
                </a:cxn>
                <a:cxn ang="0">
                  <a:pos x="54" y="18"/>
                </a:cxn>
                <a:cxn ang="0">
                  <a:pos x="54" y="14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6"/>
                </a:cxn>
                <a:cxn ang="0">
                  <a:pos x="38" y="16"/>
                </a:cxn>
                <a:cxn ang="0">
                  <a:pos x="36" y="16"/>
                </a:cxn>
                <a:cxn ang="0">
                  <a:pos x="36" y="12"/>
                </a:cxn>
                <a:cxn ang="0">
                  <a:pos x="36" y="8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82" h="76">
                  <a:moveTo>
                    <a:pt x="38" y="0"/>
                  </a:moveTo>
                  <a:lnTo>
                    <a:pt x="38" y="0"/>
                  </a:lnTo>
                  <a:lnTo>
                    <a:pt x="30" y="2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6"/>
                  </a:lnTo>
                  <a:lnTo>
                    <a:pt x="2" y="26"/>
                  </a:lnTo>
                  <a:lnTo>
                    <a:pt x="0" y="3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6" y="64"/>
                  </a:lnTo>
                  <a:lnTo>
                    <a:pt x="8" y="66"/>
                  </a:lnTo>
                  <a:lnTo>
                    <a:pt x="10" y="66"/>
                  </a:lnTo>
                  <a:lnTo>
                    <a:pt x="16" y="62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8" y="50"/>
                  </a:lnTo>
                  <a:lnTo>
                    <a:pt x="34" y="46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6" y="56"/>
                  </a:lnTo>
                  <a:lnTo>
                    <a:pt x="46" y="66"/>
                  </a:lnTo>
                  <a:lnTo>
                    <a:pt x="46" y="74"/>
                  </a:lnTo>
                  <a:lnTo>
                    <a:pt x="48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62" y="72"/>
                  </a:lnTo>
                  <a:lnTo>
                    <a:pt x="72" y="66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0" y="50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34"/>
                  </a:lnTo>
                  <a:lnTo>
                    <a:pt x="78" y="26"/>
                  </a:lnTo>
                  <a:lnTo>
                    <a:pt x="74" y="1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4" y="14"/>
                  </a:lnTo>
                  <a:lnTo>
                    <a:pt x="62" y="18"/>
                  </a:lnTo>
                  <a:lnTo>
                    <a:pt x="60" y="20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4" y="18"/>
                  </a:lnTo>
                  <a:lnTo>
                    <a:pt x="54" y="1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6"/>
                  </a:lnTo>
                  <a:lnTo>
                    <a:pt x="38" y="16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1219200" y="3485147"/>
              <a:ext cx="657726" cy="609600"/>
            </a:xfrm>
            <a:custGeom>
              <a:avLst/>
              <a:gdLst/>
              <a:ahLst/>
              <a:cxnLst>
                <a:cxn ang="0">
                  <a:pos x="82" y="34"/>
                </a:cxn>
                <a:cxn ang="0">
                  <a:pos x="82" y="34"/>
                </a:cxn>
                <a:cxn ang="0">
                  <a:pos x="80" y="28"/>
                </a:cxn>
                <a:cxn ang="0">
                  <a:pos x="76" y="22"/>
                </a:cxn>
                <a:cxn ang="0">
                  <a:pos x="72" y="14"/>
                </a:cxn>
                <a:cxn ang="0">
                  <a:pos x="64" y="8"/>
                </a:cxn>
                <a:cxn ang="0">
                  <a:pos x="52" y="2"/>
                </a:cxn>
                <a:cxn ang="0">
                  <a:pos x="40" y="0"/>
                </a:cxn>
                <a:cxn ang="0">
                  <a:pos x="22" y="2"/>
                </a:cxn>
                <a:cxn ang="0">
                  <a:pos x="22" y="2"/>
                </a:cxn>
                <a:cxn ang="0">
                  <a:pos x="12" y="4"/>
                </a:cxn>
                <a:cxn ang="0">
                  <a:pos x="10" y="6"/>
                </a:cxn>
                <a:cxn ang="0">
                  <a:pos x="10" y="10"/>
                </a:cxn>
                <a:cxn ang="0">
                  <a:pos x="14" y="14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6" y="26"/>
                </a:cxn>
                <a:cxn ang="0">
                  <a:pos x="32" y="32"/>
                </a:cxn>
                <a:cxn ang="0">
                  <a:pos x="32" y="36"/>
                </a:cxn>
                <a:cxn ang="0">
                  <a:pos x="32" y="38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42"/>
                </a:cxn>
                <a:cxn ang="0">
                  <a:pos x="10" y="42"/>
                </a:cxn>
                <a:cxn ang="0">
                  <a:pos x="2" y="42"/>
                </a:cxn>
                <a:cxn ang="0">
                  <a:pos x="0" y="44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4" y="56"/>
                </a:cxn>
                <a:cxn ang="0">
                  <a:pos x="10" y="66"/>
                </a:cxn>
                <a:cxn ang="0">
                  <a:pos x="16" y="70"/>
                </a:cxn>
                <a:cxn ang="0">
                  <a:pos x="22" y="72"/>
                </a:cxn>
                <a:cxn ang="0">
                  <a:pos x="28" y="74"/>
                </a:cxn>
                <a:cxn ang="0">
                  <a:pos x="38" y="76"/>
                </a:cxn>
                <a:cxn ang="0">
                  <a:pos x="38" y="76"/>
                </a:cxn>
                <a:cxn ang="0">
                  <a:pos x="46" y="74"/>
                </a:cxn>
                <a:cxn ang="0">
                  <a:pos x="56" y="72"/>
                </a:cxn>
                <a:cxn ang="0">
                  <a:pos x="68" y="66"/>
                </a:cxn>
                <a:cxn ang="0">
                  <a:pos x="78" y="60"/>
                </a:cxn>
                <a:cxn ang="0">
                  <a:pos x="78" y="60"/>
                </a:cxn>
                <a:cxn ang="0">
                  <a:pos x="68" y="58"/>
                </a:cxn>
                <a:cxn ang="0">
                  <a:pos x="62" y="56"/>
                </a:cxn>
                <a:cxn ang="0">
                  <a:pos x="62" y="54"/>
                </a:cxn>
                <a:cxn ang="0">
                  <a:pos x="60" y="52"/>
                </a:cxn>
                <a:cxn ang="0">
                  <a:pos x="60" y="52"/>
                </a:cxn>
                <a:cxn ang="0">
                  <a:pos x="64" y="50"/>
                </a:cxn>
                <a:cxn ang="0">
                  <a:pos x="68" y="48"/>
                </a:cxn>
                <a:cxn ang="0">
                  <a:pos x="82" y="48"/>
                </a:cxn>
                <a:cxn ang="0">
                  <a:pos x="82" y="48"/>
                </a:cxn>
                <a:cxn ang="0">
                  <a:pos x="68" y="42"/>
                </a:cxn>
                <a:cxn ang="0">
                  <a:pos x="68" y="42"/>
                </a:cxn>
                <a:cxn ang="0">
                  <a:pos x="66" y="38"/>
                </a:cxn>
                <a:cxn ang="0">
                  <a:pos x="64" y="34"/>
                </a:cxn>
                <a:cxn ang="0">
                  <a:pos x="66" y="34"/>
                </a:cxn>
                <a:cxn ang="0">
                  <a:pos x="68" y="32"/>
                </a:cxn>
                <a:cxn ang="0">
                  <a:pos x="82" y="34"/>
                </a:cxn>
                <a:cxn ang="0">
                  <a:pos x="82" y="34"/>
                </a:cxn>
              </a:cxnLst>
              <a:rect l="0" t="0" r="r" b="b"/>
              <a:pathLst>
                <a:path w="82" h="76">
                  <a:moveTo>
                    <a:pt x="82" y="34"/>
                  </a:moveTo>
                  <a:lnTo>
                    <a:pt x="82" y="34"/>
                  </a:lnTo>
                  <a:lnTo>
                    <a:pt x="80" y="28"/>
                  </a:lnTo>
                  <a:lnTo>
                    <a:pt x="76" y="22"/>
                  </a:lnTo>
                  <a:lnTo>
                    <a:pt x="72" y="14"/>
                  </a:lnTo>
                  <a:lnTo>
                    <a:pt x="64" y="8"/>
                  </a:lnTo>
                  <a:lnTo>
                    <a:pt x="52" y="2"/>
                  </a:lnTo>
                  <a:lnTo>
                    <a:pt x="40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2" y="4"/>
                  </a:lnTo>
                  <a:lnTo>
                    <a:pt x="10" y="6"/>
                  </a:lnTo>
                  <a:lnTo>
                    <a:pt x="10" y="10"/>
                  </a:lnTo>
                  <a:lnTo>
                    <a:pt x="14" y="1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6" y="26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42"/>
                  </a:lnTo>
                  <a:lnTo>
                    <a:pt x="10" y="42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56"/>
                  </a:lnTo>
                  <a:lnTo>
                    <a:pt x="10" y="66"/>
                  </a:lnTo>
                  <a:lnTo>
                    <a:pt x="16" y="70"/>
                  </a:lnTo>
                  <a:lnTo>
                    <a:pt x="22" y="72"/>
                  </a:lnTo>
                  <a:lnTo>
                    <a:pt x="28" y="74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46" y="74"/>
                  </a:lnTo>
                  <a:lnTo>
                    <a:pt x="56" y="72"/>
                  </a:lnTo>
                  <a:lnTo>
                    <a:pt x="68" y="66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68" y="58"/>
                  </a:lnTo>
                  <a:lnTo>
                    <a:pt x="62" y="56"/>
                  </a:lnTo>
                  <a:lnTo>
                    <a:pt x="62" y="54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4" y="50"/>
                  </a:lnTo>
                  <a:lnTo>
                    <a:pt x="68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6" y="38"/>
                  </a:lnTo>
                  <a:lnTo>
                    <a:pt x="64" y="34"/>
                  </a:lnTo>
                  <a:lnTo>
                    <a:pt x="66" y="34"/>
                  </a:lnTo>
                  <a:lnTo>
                    <a:pt x="68" y="32"/>
                  </a:lnTo>
                  <a:lnTo>
                    <a:pt x="82" y="34"/>
                  </a:lnTo>
                  <a:lnTo>
                    <a:pt x="82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1989221" y="3822032"/>
              <a:ext cx="160421" cy="144379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20" y="10"/>
                </a:cxn>
                <a:cxn ang="0">
                  <a:pos x="18" y="12"/>
                </a:cxn>
                <a:cxn ang="0">
                  <a:pos x="16" y="16"/>
                </a:cxn>
                <a:cxn ang="0">
                  <a:pos x="14" y="18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6" y="18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4"/>
                </a:cxn>
                <a:cxn ang="0">
                  <a:pos x="4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6" y="2"/>
                </a:cxn>
                <a:cxn ang="0">
                  <a:pos x="18" y="6"/>
                </a:cxn>
                <a:cxn ang="0">
                  <a:pos x="20" y="10"/>
                </a:cxn>
                <a:cxn ang="0">
                  <a:pos x="20" y="10"/>
                </a:cxn>
              </a:cxnLst>
              <a:rect l="0" t="0" r="r" b="b"/>
              <a:pathLst>
                <a:path w="20" h="18">
                  <a:moveTo>
                    <a:pt x="20" y="10"/>
                  </a:moveTo>
                  <a:lnTo>
                    <a:pt x="20" y="10"/>
                  </a:lnTo>
                  <a:lnTo>
                    <a:pt x="18" y="12"/>
                  </a:lnTo>
                  <a:lnTo>
                    <a:pt x="16" y="16"/>
                  </a:lnTo>
                  <a:lnTo>
                    <a:pt x="14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6" y="2"/>
                  </a:lnTo>
                  <a:lnTo>
                    <a:pt x="18" y="6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1812758" y="-894347"/>
              <a:ext cx="786063" cy="673768"/>
            </a:xfrm>
            <a:custGeom>
              <a:avLst/>
              <a:gdLst/>
              <a:ahLst/>
              <a:cxnLst>
                <a:cxn ang="0">
                  <a:pos x="18" y="76"/>
                </a:cxn>
                <a:cxn ang="0">
                  <a:pos x="18" y="76"/>
                </a:cxn>
                <a:cxn ang="0">
                  <a:pos x="24" y="80"/>
                </a:cxn>
                <a:cxn ang="0">
                  <a:pos x="34" y="82"/>
                </a:cxn>
                <a:cxn ang="0">
                  <a:pos x="44" y="84"/>
                </a:cxn>
                <a:cxn ang="0">
                  <a:pos x="56" y="82"/>
                </a:cxn>
                <a:cxn ang="0">
                  <a:pos x="68" y="78"/>
                </a:cxn>
                <a:cxn ang="0">
                  <a:pos x="80" y="70"/>
                </a:cxn>
                <a:cxn ang="0">
                  <a:pos x="86" y="64"/>
                </a:cxn>
                <a:cxn ang="0">
                  <a:pos x="92" y="56"/>
                </a:cxn>
                <a:cxn ang="0">
                  <a:pos x="92" y="56"/>
                </a:cxn>
                <a:cxn ang="0">
                  <a:pos x="98" y="46"/>
                </a:cxn>
                <a:cxn ang="0">
                  <a:pos x="96" y="42"/>
                </a:cxn>
                <a:cxn ang="0">
                  <a:pos x="96" y="42"/>
                </a:cxn>
                <a:cxn ang="0">
                  <a:pos x="88" y="40"/>
                </a:cxn>
                <a:cxn ang="0">
                  <a:pos x="78" y="42"/>
                </a:cxn>
                <a:cxn ang="0">
                  <a:pos x="78" y="42"/>
                </a:cxn>
                <a:cxn ang="0">
                  <a:pos x="68" y="42"/>
                </a:cxn>
                <a:cxn ang="0">
                  <a:pos x="58" y="42"/>
                </a:cxn>
                <a:cxn ang="0">
                  <a:pos x="54" y="38"/>
                </a:cxn>
                <a:cxn ang="0">
                  <a:pos x="52" y="36"/>
                </a:cxn>
                <a:cxn ang="0">
                  <a:pos x="54" y="32"/>
                </a:cxn>
                <a:cxn ang="0">
                  <a:pos x="54" y="32"/>
                </a:cxn>
                <a:cxn ang="0">
                  <a:pos x="58" y="26"/>
                </a:cxn>
                <a:cxn ang="0">
                  <a:pos x="66" y="18"/>
                </a:cxn>
                <a:cxn ang="0">
                  <a:pos x="72" y="10"/>
                </a:cxn>
                <a:cxn ang="0">
                  <a:pos x="72" y="8"/>
                </a:cxn>
                <a:cxn ang="0">
                  <a:pos x="68" y="6"/>
                </a:cxn>
                <a:cxn ang="0">
                  <a:pos x="68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4" y="6"/>
                </a:cxn>
                <a:cxn ang="0">
                  <a:pos x="18" y="12"/>
                </a:cxn>
                <a:cxn ang="0">
                  <a:pos x="18" y="12"/>
                </a:cxn>
                <a:cxn ang="0">
                  <a:pos x="10" y="20"/>
                </a:cxn>
                <a:cxn ang="0">
                  <a:pos x="6" y="30"/>
                </a:cxn>
                <a:cxn ang="0">
                  <a:pos x="2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8" y="48"/>
                </a:cxn>
                <a:cxn ang="0">
                  <a:pos x="14" y="46"/>
                </a:cxn>
                <a:cxn ang="0">
                  <a:pos x="16" y="46"/>
                </a:cxn>
                <a:cxn ang="0">
                  <a:pos x="18" y="46"/>
                </a:cxn>
                <a:cxn ang="0">
                  <a:pos x="18" y="46"/>
                </a:cxn>
                <a:cxn ang="0">
                  <a:pos x="20" y="52"/>
                </a:cxn>
                <a:cxn ang="0">
                  <a:pos x="16" y="56"/>
                </a:cxn>
                <a:cxn ang="0">
                  <a:pos x="6" y="66"/>
                </a:cxn>
                <a:cxn ang="0">
                  <a:pos x="6" y="66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26" y="60"/>
                </a:cxn>
                <a:cxn ang="0">
                  <a:pos x="30" y="62"/>
                </a:cxn>
                <a:cxn ang="0">
                  <a:pos x="30" y="64"/>
                </a:cxn>
                <a:cxn ang="0">
                  <a:pos x="30" y="68"/>
                </a:cxn>
                <a:cxn ang="0">
                  <a:pos x="24" y="72"/>
                </a:cxn>
                <a:cxn ang="0">
                  <a:pos x="18" y="76"/>
                </a:cxn>
                <a:cxn ang="0">
                  <a:pos x="18" y="76"/>
                </a:cxn>
              </a:cxnLst>
              <a:rect l="0" t="0" r="r" b="b"/>
              <a:pathLst>
                <a:path w="98" h="84">
                  <a:moveTo>
                    <a:pt x="18" y="76"/>
                  </a:moveTo>
                  <a:lnTo>
                    <a:pt x="18" y="76"/>
                  </a:lnTo>
                  <a:lnTo>
                    <a:pt x="24" y="80"/>
                  </a:lnTo>
                  <a:lnTo>
                    <a:pt x="34" y="82"/>
                  </a:lnTo>
                  <a:lnTo>
                    <a:pt x="44" y="84"/>
                  </a:lnTo>
                  <a:lnTo>
                    <a:pt x="56" y="82"/>
                  </a:lnTo>
                  <a:lnTo>
                    <a:pt x="68" y="78"/>
                  </a:lnTo>
                  <a:lnTo>
                    <a:pt x="80" y="70"/>
                  </a:lnTo>
                  <a:lnTo>
                    <a:pt x="86" y="64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8" y="46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88" y="40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68" y="42"/>
                  </a:lnTo>
                  <a:lnTo>
                    <a:pt x="58" y="42"/>
                  </a:lnTo>
                  <a:lnTo>
                    <a:pt x="54" y="38"/>
                  </a:lnTo>
                  <a:lnTo>
                    <a:pt x="52" y="36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8" y="26"/>
                  </a:lnTo>
                  <a:lnTo>
                    <a:pt x="66" y="18"/>
                  </a:lnTo>
                  <a:lnTo>
                    <a:pt x="72" y="10"/>
                  </a:lnTo>
                  <a:lnTo>
                    <a:pt x="72" y="8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2" y="4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0" y="20"/>
                  </a:lnTo>
                  <a:lnTo>
                    <a:pt x="6" y="30"/>
                  </a:lnTo>
                  <a:lnTo>
                    <a:pt x="2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8" y="48"/>
                  </a:lnTo>
                  <a:lnTo>
                    <a:pt x="14" y="46"/>
                  </a:lnTo>
                  <a:lnTo>
                    <a:pt x="16" y="4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20" y="52"/>
                  </a:lnTo>
                  <a:lnTo>
                    <a:pt x="16" y="5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6" y="60"/>
                  </a:lnTo>
                  <a:lnTo>
                    <a:pt x="30" y="62"/>
                  </a:lnTo>
                  <a:lnTo>
                    <a:pt x="30" y="64"/>
                  </a:lnTo>
                  <a:lnTo>
                    <a:pt x="30" y="68"/>
                  </a:lnTo>
                  <a:lnTo>
                    <a:pt x="24" y="72"/>
                  </a:lnTo>
                  <a:lnTo>
                    <a:pt x="18" y="76"/>
                  </a:lnTo>
                  <a:lnTo>
                    <a:pt x="18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1700463" y="-188495"/>
              <a:ext cx="721895" cy="705853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8" y="18"/>
                </a:cxn>
                <a:cxn ang="0">
                  <a:pos x="4" y="26"/>
                </a:cxn>
                <a:cxn ang="0">
                  <a:pos x="2" y="34"/>
                </a:cxn>
                <a:cxn ang="0">
                  <a:pos x="0" y="42"/>
                </a:cxn>
                <a:cxn ang="0">
                  <a:pos x="0" y="54"/>
                </a:cxn>
                <a:cxn ang="0">
                  <a:pos x="6" y="64"/>
                </a:cxn>
                <a:cxn ang="0">
                  <a:pos x="14" y="74"/>
                </a:cxn>
                <a:cxn ang="0">
                  <a:pos x="20" y="80"/>
                </a:cxn>
                <a:cxn ang="0">
                  <a:pos x="28" y="84"/>
                </a:cxn>
                <a:cxn ang="0">
                  <a:pos x="28" y="84"/>
                </a:cxn>
                <a:cxn ang="0">
                  <a:pos x="40" y="88"/>
                </a:cxn>
                <a:cxn ang="0">
                  <a:pos x="44" y="86"/>
                </a:cxn>
                <a:cxn ang="0">
                  <a:pos x="46" y="86"/>
                </a:cxn>
                <a:cxn ang="0">
                  <a:pos x="46" y="78"/>
                </a:cxn>
                <a:cxn ang="0">
                  <a:pos x="46" y="70"/>
                </a:cxn>
                <a:cxn ang="0">
                  <a:pos x="46" y="70"/>
                </a:cxn>
                <a:cxn ang="0">
                  <a:pos x="46" y="60"/>
                </a:cxn>
                <a:cxn ang="0">
                  <a:pos x="46" y="54"/>
                </a:cxn>
                <a:cxn ang="0">
                  <a:pos x="50" y="48"/>
                </a:cxn>
                <a:cxn ang="0">
                  <a:pos x="52" y="46"/>
                </a:cxn>
                <a:cxn ang="0">
                  <a:pos x="56" y="48"/>
                </a:cxn>
                <a:cxn ang="0">
                  <a:pos x="56" y="48"/>
                </a:cxn>
                <a:cxn ang="0">
                  <a:pos x="64" y="52"/>
                </a:cxn>
                <a:cxn ang="0">
                  <a:pos x="72" y="58"/>
                </a:cxn>
                <a:cxn ang="0">
                  <a:pos x="78" y="62"/>
                </a:cxn>
                <a:cxn ang="0">
                  <a:pos x="82" y="62"/>
                </a:cxn>
                <a:cxn ang="0">
                  <a:pos x="84" y="58"/>
                </a:cxn>
                <a:cxn ang="0">
                  <a:pos x="84" y="58"/>
                </a:cxn>
                <a:cxn ang="0">
                  <a:pos x="88" y="50"/>
                </a:cxn>
                <a:cxn ang="0">
                  <a:pos x="90" y="38"/>
                </a:cxn>
                <a:cxn ang="0">
                  <a:pos x="90" y="32"/>
                </a:cxn>
                <a:cxn ang="0">
                  <a:pos x="88" y="26"/>
                </a:cxn>
                <a:cxn ang="0">
                  <a:pos x="84" y="20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0" y="8"/>
                </a:cxn>
                <a:cxn ang="0">
                  <a:pos x="60" y="4"/>
                </a:cxn>
                <a:cxn ang="0">
                  <a:pos x="46" y="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8" y="8"/>
                </a:cxn>
                <a:cxn ang="0">
                  <a:pos x="42" y="12"/>
                </a:cxn>
                <a:cxn ang="0">
                  <a:pos x="42" y="16"/>
                </a:cxn>
                <a:cxn ang="0">
                  <a:pos x="40" y="18"/>
                </a:cxn>
                <a:cxn ang="0">
                  <a:pos x="40" y="18"/>
                </a:cxn>
                <a:cxn ang="0">
                  <a:pos x="36" y="18"/>
                </a:cxn>
                <a:cxn ang="0">
                  <a:pos x="32" y="16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26"/>
                </a:cxn>
                <a:cxn ang="0">
                  <a:pos x="22" y="30"/>
                </a:cxn>
                <a:cxn ang="0">
                  <a:pos x="20" y="30"/>
                </a:cxn>
                <a:cxn ang="0">
                  <a:pos x="18" y="28"/>
                </a:cxn>
                <a:cxn ang="0">
                  <a:pos x="14" y="26"/>
                </a:cxn>
                <a:cxn ang="0">
                  <a:pos x="8" y="18"/>
                </a:cxn>
                <a:cxn ang="0">
                  <a:pos x="8" y="18"/>
                </a:cxn>
              </a:cxnLst>
              <a:rect l="0" t="0" r="r" b="b"/>
              <a:pathLst>
                <a:path w="90" h="88">
                  <a:moveTo>
                    <a:pt x="8" y="18"/>
                  </a:moveTo>
                  <a:lnTo>
                    <a:pt x="8" y="18"/>
                  </a:lnTo>
                  <a:lnTo>
                    <a:pt x="4" y="26"/>
                  </a:lnTo>
                  <a:lnTo>
                    <a:pt x="2" y="34"/>
                  </a:lnTo>
                  <a:lnTo>
                    <a:pt x="0" y="42"/>
                  </a:lnTo>
                  <a:lnTo>
                    <a:pt x="0" y="54"/>
                  </a:lnTo>
                  <a:lnTo>
                    <a:pt x="6" y="64"/>
                  </a:lnTo>
                  <a:lnTo>
                    <a:pt x="14" y="74"/>
                  </a:lnTo>
                  <a:lnTo>
                    <a:pt x="20" y="80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40" y="88"/>
                  </a:lnTo>
                  <a:lnTo>
                    <a:pt x="44" y="86"/>
                  </a:lnTo>
                  <a:lnTo>
                    <a:pt x="46" y="86"/>
                  </a:lnTo>
                  <a:lnTo>
                    <a:pt x="46" y="78"/>
                  </a:lnTo>
                  <a:lnTo>
                    <a:pt x="46" y="70"/>
                  </a:lnTo>
                  <a:lnTo>
                    <a:pt x="46" y="70"/>
                  </a:lnTo>
                  <a:lnTo>
                    <a:pt x="46" y="60"/>
                  </a:lnTo>
                  <a:lnTo>
                    <a:pt x="46" y="54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64" y="52"/>
                  </a:lnTo>
                  <a:lnTo>
                    <a:pt x="72" y="58"/>
                  </a:lnTo>
                  <a:lnTo>
                    <a:pt x="78" y="62"/>
                  </a:lnTo>
                  <a:lnTo>
                    <a:pt x="82" y="62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88" y="50"/>
                  </a:lnTo>
                  <a:lnTo>
                    <a:pt x="90" y="38"/>
                  </a:lnTo>
                  <a:lnTo>
                    <a:pt x="90" y="32"/>
                  </a:lnTo>
                  <a:lnTo>
                    <a:pt x="88" y="26"/>
                  </a:lnTo>
                  <a:lnTo>
                    <a:pt x="84" y="20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0" y="8"/>
                  </a:lnTo>
                  <a:lnTo>
                    <a:pt x="60" y="4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8" y="8"/>
                  </a:lnTo>
                  <a:lnTo>
                    <a:pt x="42" y="12"/>
                  </a:lnTo>
                  <a:lnTo>
                    <a:pt x="42" y="16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6"/>
                  </a:lnTo>
                  <a:lnTo>
                    <a:pt x="22" y="30"/>
                  </a:lnTo>
                  <a:lnTo>
                    <a:pt x="20" y="30"/>
                  </a:lnTo>
                  <a:lnTo>
                    <a:pt x="18" y="28"/>
                  </a:lnTo>
                  <a:lnTo>
                    <a:pt x="14" y="26"/>
                  </a:lnTo>
                  <a:lnTo>
                    <a:pt x="8" y="18"/>
                  </a:lnTo>
                  <a:lnTo>
                    <a:pt x="8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2" name="Freeform 74"/>
            <p:cNvSpPr>
              <a:spLocks/>
            </p:cNvSpPr>
            <p:nvPr/>
          </p:nvSpPr>
          <p:spPr bwMode="auto">
            <a:xfrm>
              <a:off x="882316" y="-300789"/>
              <a:ext cx="770021" cy="657726"/>
            </a:xfrm>
            <a:custGeom>
              <a:avLst/>
              <a:gdLst/>
              <a:ahLst/>
              <a:cxnLst>
                <a:cxn ang="0">
                  <a:pos x="78" y="6"/>
                </a:cxn>
                <a:cxn ang="0">
                  <a:pos x="78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0" y="0"/>
                </a:cxn>
                <a:cxn ang="0">
                  <a:pos x="28" y="4"/>
                </a:cxn>
                <a:cxn ang="0">
                  <a:pos x="16" y="12"/>
                </a:cxn>
                <a:cxn ang="0">
                  <a:pos x="4" y="26"/>
                </a:cxn>
                <a:cxn ang="0">
                  <a:pos x="4" y="2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8" y="42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8" y="40"/>
                </a:cxn>
                <a:cxn ang="0">
                  <a:pos x="36" y="42"/>
                </a:cxn>
                <a:cxn ang="0">
                  <a:pos x="42" y="44"/>
                </a:cxn>
                <a:cxn ang="0">
                  <a:pos x="42" y="46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36" y="58"/>
                </a:cxn>
                <a:cxn ang="0">
                  <a:pos x="28" y="64"/>
                </a:cxn>
                <a:cxn ang="0">
                  <a:pos x="24" y="72"/>
                </a:cxn>
                <a:cxn ang="0">
                  <a:pos x="24" y="74"/>
                </a:cxn>
                <a:cxn ang="0">
                  <a:pos x="26" y="76"/>
                </a:cxn>
                <a:cxn ang="0">
                  <a:pos x="26" y="76"/>
                </a:cxn>
                <a:cxn ang="0">
                  <a:pos x="36" y="80"/>
                </a:cxn>
                <a:cxn ang="0">
                  <a:pos x="48" y="82"/>
                </a:cxn>
                <a:cxn ang="0">
                  <a:pos x="56" y="80"/>
                </a:cxn>
                <a:cxn ang="0">
                  <a:pos x="62" y="78"/>
                </a:cxn>
                <a:cxn ang="0">
                  <a:pos x="70" y="74"/>
                </a:cxn>
                <a:cxn ang="0">
                  <a:pos x="78" y="70"/>
                </a:cxn>
                <a:cxn ang="0">
                  <a:pos x="78" y="70"/>
                </a:cxn>
                <a:cxn ang="0">
                  <a:pos x="84" y="62"/>
                </a:cxn>
                <a:cxn ang="0">
                  <a:pos x="88" y="52"/>
                </a:cxn>
                <a:cxn ang="0">
                  <a:pos x="94" y="40"/>
                </a:cxn>
                <a:cxn ang="0">
                  <a:pos x="96" y="28"/>
                </a:cxn>
                <a:cxn ang="0">
                  <a:pos x="96" y="28"/>
                </a:cxn>
                <a:cxn ang="0">
                  <a:pos x="88" y="34"/>
                </a:cxn>
                <a:cxn ang="0">
                  <a:pos x="82" y="36"/>
                </a:cxn>
                <a:cxn ang="0">
                  <a:pos x="78" y="36"/>
                </a:cxn>
                <a:cxn ang="0">
                  <a:pos x="76" y="36"/>
                </a:cxn>
                <a:cxn ang="0">
                  <a:pos x="76" y="36"/>
                </a:cxn>
                <a:cxn ang="0">
                  <a:pos x="76" y="32"/>
                </a:cxn>
                <a:cxn ang="0">
                  <a:pos x="78" y="26"/>
                </a:cxn>
                <a:cxn ang="0">
                  <a:pos x="90" y="16"/>
                </a:cxn>
                <a:cxn ang="0">
                  <a:pos x="90" y="16"/>
                </a:cxn>
                <a:cxn ang="0">
                  <a:pos x="74" y="22"/>
                </a:cxn>
                <a:cxn ang="0">
                  <a:pos x="74" y="22"/>
                </a:cxn>
                <a:cxn ang="0">
                  <a:pos x="68" y="22"/>
                </a:cxn>
                <a:cxn ang="0">
                  <a:pos x="64" y="20"/>
                </a:cxn>
                <a:cxn ang="0">
                  <a:pos x="64" y="18"/>
                </a:cxn>
                <a:cxn ang="0">
                  <a:pos x="66" y="14"/>
                </a:cxn>
                <a:cxn ang="0">
                  <a:pos x="78" y="6"/>
                </a:cxn>
                <a:cxn ang="0">
                  <a:pos x="78" y="6"/>
                </a:cxn>
              </a:cxnLst>
              <a:rect l="0" t="0" r="r" b="b"/>
              <a:pathLst>
                <a:path w="96" h="82">
                  <a:moveTo>
                    <a:pt x="78" y="6"/>
                  </a:moveTo>
                  <a:lnTo>
                    <a:pt x="78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0" y="0"/>
                  </a:lnTo>
                  <a:lnTo>
                    <a:pt x="28" y="4"/>
                  </a:lnTo>
                  <a:lnTo>
                    <a:pt x="16" y="12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8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8" y="40"/>
                  </a:lnTo>
                  <a:lnTo>
                    <a:pt x="36" y="42"/>
                  </a:lnTo>
                  <a:lnTo>
                    <a:pt x="42" y="44"/>
                  </a:lnTo>
                  <a:lnTo>
                    <a:pt x="42" y="46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36" y="58"/>
                  </a:lnTo>
                  <a:lnTo>
                    <a:pt x="28" y="64"/>
                  </a:lnTo>
                  <a:lnTo>
                    <a:pt x="24" y="72"/>
                  </a:lnTo>
                  <a:lnTo>
                    <a:pt x="24" y="74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6" y="80"/>
                  </a:lnTo>
                  <a:lnTo>
                    <a:pt x="48" y="82"/>
                  </a:lnTo>
                  <a:lnTo>
                    <a:pt x="56" y="80"/>
                  </a:lnTo>
                  <a:lnTo>
                    <a:pt x="62" y="78"/>
                  </a:lnTo>
                  <a:lnTo>
                    <a:pt x="70" y="74"/>
                  </a:lnTo>
                  <a:lnTo>
                    <a:pt x="78" y="70"/>
                  </a:lnTo>
                  <a:lnTo>
                    <a:pt x="78" y="70"/>
                  </a:lnTo>
                  <a:lnTo>
                    <a:pt x="84" y="62"/>
                  </a:lnTo>
                  <a:lnTo>
                    <a:pt x="88" y="52"/>
                  </a:lnTo>
                  <a:lnTo>
                    <a:pt x="94" y="40"/>
                  </a:lnTo>
                  <a:lnTo>
                    <a:pt x="96" y="28"/>
                  </a:lnTo>
                  <a:lnTo>
                    <a:pt x="96" y="28"/>
                  </a:lnTo>
                  <a:lnTo>
                    <a:pt x="88" y="34"/>
                  </a:lnTo>
                  <a:lnTo>
                    <a:pt x="82" y="36"/>
                  </a:lnTo>
                  <a:lnTo>
                    <a:pt x="78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8" y="26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74" y="22"/>
                  </a:lnTo>
                  <a:lnTo>
                    <a:pt x="74" y="22"/>
                  </a:lnTo>
                  <a:lnTo>
                    <a:pt x="68" y="22"/>
                  </a:lnTo>
                  <a:lnTo>
                    <a:pt x="64" y="20"/>
                  </a:lnTo>
                  <a:lnTo>
                    <a:pt x="64" y="18"/>
                  </a:lnTo>
                  <a:lnTo>
                    <a:pt x="66" y="14"/>
                  </a:lnTo>
                  <a:lnTo>
                    <a:pt x="78" y="6"/>
                  </a:lnTo>
                  <a:lnTo>
                    <a:pt x="7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3" name="Freeform 75"/>
            <p:cNvSpPr>
              <a:spLocks/>
            </p:cNvSpPr>
            <p:nvPr/>
          </p:nvSpPr>
          <p:spPr bwMode="auto">
            <a:xfrm>
              <a:off x="1042737" y="-1054768"/>
              <a:ext cx="721895" cy="689811"/>
            </a:xfrm>
            <a:custGeom>
              <a:avLst/>
              <a:gdLst/>
              <a:ahLst/>
              <a:cxnLst>
                <a:cxn ang="0">
                  <a:pos x="82" y="68"/>
                </a:cxn>
                <a:cxn ang="0">
                  <a:pos x="82" y="68"/>
                </a:cxn>
                <a:cxn ang="0">
                  <a:pos x="86" y="62"/>
                </a:cxn>
                <a:cxn ang="0">
                  <a:pos x="88" y="54"/>
                </a:cxn>
                <a:cxn ang="0">
                  <a:pos x="90" y="44"/>
                </a:cxn>
                <a:cxn ang="0">
                  <a:pos x="90" y="34"/>
                </a:cxn>
                <a:cxn ang="0">
                  <a:pos x="84" y="24"/>
                </a:cxn>
                <a:cxn ang="0">
                  <a:pos x="76" y="12"/>
                </a:cxn>
                <a:cxn ang="0">
                  <a:pos x="70" y="8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4" y="8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44" y="26"/>
                </a:cxn>
                <a:cxn ang="0">
                  <a:pos x="44" y="34"/>
                </a:cxn>
                <a:cxn ang="0">
                  <a:pos x="40" y="38"/>
                </a:cxn>
                <a:cxn ang="0">
                  <a:pos x="38" y="40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26" y="36"/>
                </a:cxn>
                <a:cxn ang="0">
                  <a:pos x="18" y="30"/>
                </a:cxn>
                <a:cxn ang="0">
                  <a:pos x="12" y="24"/>
                </a:cxn>
                <a:cxn ang="0">
                  <a:pos x="8" y="26"/>
                </a:cxn>
                <a:cxn ang="0">
                  <a:pos x="6" y="28"/>
                </a:cxn>
                <a:cxn ang="0">
                  <a:pos x="6" y="28"/>
                </a:cxn>
                <a:cxn ang="0">
                  <a:pos x="2" y="38"/>
                </a:cxn>
                <a:cxn ang="0">
                  <a:pos x="0" y="48"/>
                </a:cxn>
                <a:cxn ang="0">
                  <a:pos x="0" y="54"/>
                </a:cxn>
                <a:cxn ang="0">
                  <a:pos x="2" y="60"/>
                </a:cxn>
                <a:cxn ang="0">
                  <a:pos x="6" y="68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20" y="78"/>
                </a:cxn>
                <a:cxn ang="0">
                  <a:pos x="30" y="82"/>
                </a:cxn>
                <a:cxn ang="0">
                  <a:pos x="42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0"/>
                </a:cxn>
                <a:cxn ang="0">
                  <a:pos x="48" y="74"/>
                </a:cxn>
                <a:cxn ang="0">
                  <a:pos x="48" y="72"/>
                </a:cxn>
                <a:cxn ang="0">
                  <a:pos x="50" y="70"/>
                </a:cxn>
                <a:cxn ang="0">
                  <a:pos x="50" y="70"/>
                </a:cxn>
                <a:cxn ang="0">
                  <a:pos x="54" y="68"/>
                </a:cxn>
                <a:cxn ang="0">
                  <a:pos x="58" y="70"/>
                </a:cxn>
                <a:cxn ang="0">
                  <a:pos x="70" y="80"/>
                </a:cxn>
                <a:cxn ang="0">
                  <a:pos x="70" y="80"/>
                </a:cxn>
                <a:cxn ang="0">
                  <a:pos x="64" y="66"/>
                </a:cxn>
                <a:cxn ang="0">
                  <a:pos x="64" y="66"/>
                </a:cxn>
                <a:cxn ang="0">
                  <a:pos x="64" y="62"/>
                </a:cxn>
                <a:cxn ang="0">
                  <a:pos x="66" y="58"/>
                </a:cxn>
                <a:cxn ang="0">
                  <a:pos x="70" y="58"/>
                </a:cxn>
                <a:cxn ang="0">
                  <a:pos x="72" y="58"/>
                </a:cxn>
                <a:cxn ang="0">
                  <a:pos x="76" y="62"/>
                </a:cxn>
                <a:cxn ang="0">
                  <a:pos x="82" y="68"/>
                </a:cxn>
                <a:cxn ang="0">
                  <a:pos x="82" y="68"/>
                </a:cxn>
              </a:cxnLst>
              <a:rect l="0" t="0" r="r" b="b"/>
              <a:pathLst>
                <a:path w="90" h="86">
                  <a:moveTo>
                    <a:pt x="82" y="68"/>
                  </a:moveTo>
                  <a:lnTo>
                    <a:pt x="82" y="68"/>
                  </a:lnTo>
                  <a:lnTo>
                    <a:pt x="86" y="62"/>
                  </a:lnTo>
                  <a:lnTo>
                    <a:pt x="88" y="54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84" y="24"/>
                  </a:lnTo>
                  <a:lnTo>
                    <a:pt x="76" y="12"/>
                  </a:lnTo>
                  <a:lnTo>
                    <a:pt x="70" y="8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8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4" y="26"/>
                  </a:lnTo>
                  <a:lnTo>
                    <a:pt x="44" y="34"/>
                  </a:lnTo>
                  <a:lnTo>
                    <a:pt x="40" y="38"/>
                  </a:lnTo>
                  <a:lnTo>
                    <a:pt x="38" y="40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26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8" y="26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2" y="3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2" y="60"/>
                  </a:lnTo>
                  <a:lnTo>
                    <a:pt x="6" y="68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20" y="78"/>
                  </a:lnTo>
                  <a:lnTo>
                    <a:pt x="30" y="82"/>
                  </a:lnTo>
                  <a:lnTo>
                    <a:pt x="42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0"/>
                  </a:lnTo>
                  <a:lnTo>
                    <a:pt x="48" y="74"/>
                  </a:lnTo>
                  <a:lnTo>
                    <a:pt x="48" y="72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4" y="68"/>
                  </a:lnTo>
                  <a:lnTo>
                    <a:pt x="58" y="70"/>
                  </a:lnTo>
                  <a:lnTo>
                    <a:pt x="70" y="80"/>
                  </a:lnTo>
                  <a:lnTo>
                    <a:pt x="70" y="8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64" y="62"/>
                  </a:lnTo>
                  <a:lnTo>
                    <a:pt x="66" y="58"/>
                  </a:lnTo>
                  <a:lnTo>
                    <a:pt x="70" y="58"/>
                  </a:lnTo>
                  <a:lnTo>
                    <a:pt x="72" y="58"/>
                  </a:lnTo>
                  <a:lnTo>
                    <a:pt x="76" y="62"/>
                  </a:lnTo>
                  <a:lnTo>
                    <a:pt x="82" y="68"/>
                  </a:lnTo>
                  <a:lnTo>
                    <a:pt x="82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1636295" y="-348916"/>
              <a:ext cx="176463" cy="160421"/>
            </a:xfrm>
            <a:custGeom>
              <a:avLst/>
              <a:gdLst/>
              <a:ahLst/>
              <a:cxnLst>
                <a:cxn ang="0">
                  <a:pos x="20" y="16"/>
                </a:cxn>
                <a:cxn ang="0">
                  <a:pos x="20" y="16"/>
                </a:cxn>
                <a:cxn ang="0">
                  <a:pos x="16" y="18"/>
                </a:cxn>
                <a:cxn ang="0">
                  <a:pos x="12" y="20"/>
                </a:cxn>
                <a:cxn ang="0">
                  <a:pos x="8" y="18"/>
                </a:cxn>
                <a:cxn ang="0">
                  <a:pos x="4" y="18"/>
                </a:cxn>
                <a:cxn ang="0">
                  <a:pos x="4" y="18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2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20" y="4"/>
                </a:cxn>
                <a:cxn ang="0">
                  <a:pos x="22" y="8"/>
                </a:cxn>
                <a:cxn ang="0">
                  <a:pos x="22" y="12"/>
                </a:cxn>
                <a:cxn ang="0">
                  <a:pos x="20" y="16"/>
                </a:cxn>
                <a:cxn ang="0">
                  <a:pos x="20" y="16"/>
                </a:cxn>
              </a:cxnLst>
              <a:rect l="0" t="0" r="r" b="b"/>
              <a:pathLst>
                <a:path w="22" h="20">
                  <a:moveTo>
                    <a:pt x="20" y="16"/>
                  </a:moveTo>
                  <a:lnTo>
                    <a:pt x="20" y="16"/>
                  </a:lnTo>
                  <a:lnTo>
                    <a:pt x="16" y="18"/>
                  </a:lnTo>
                  <a:lnTo>
                    <a:pt x="12" y="20"/>
                  </a:lnTo>
                  <a:lnTo>
                    <a:pt x="8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2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2" y="8"/>
                  </a:lnTo>
                  <a:lnTo>
                    <a:pt x="22" y="12"/>
                  </a:lnTo>
                  <a:lnTo>
                    <a:pt x="20" y="16"/>
                  </a:lnTo>
                  <a:lnTo>
                    <a:pt x="20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5" name="Freeform 77"/>
            <p:cNvSpPr>
              <a:spLocks/>
            </p:cNvSpPr>
            <p:nvPr/>
          </p:nvSpPr>
          <p:spPr bwMode="auto">
            <a:xfrm>
              <a:off x="3914274" y="-284747"/>
              <a:ext cx="465221" cy="882316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8" y="4"/>
                </a:cxn>
                <a:cxn ang="0">
                  <a:pos x="28" y="14"/>
                </a:cxn>
                <a:cxn ang="0">
                  <a:pos x="28" y="22"/>
                </a:cxn>
                <a:cxn ang="0">
                  <a:pos x="24" y="28"/>
                </a:cxn>
                <a:cxn ang="0">
                  <a:pos x="20" y="36"/>
                </a:cxn>
                <a:cxn ang="0">
                  <a:pos x="12" y="44"/>
                </a:cxn>
                <a:cxn ang="0">
                  <a:pos x="12" y="44"/>
                </a:cxn>
                <a:cxn ang="0">
                  <a:pos x="6" y="54"/>
                </a:cxn>
                <a:cxn ang="0">
                  <a:pos x="2" y="66"/>
                </a:cxn>
                <a:cxn ang="0">
                  <a:pos x="0" y="80"/>
                </a:cxn>
                <a:cxn ang="0">
                  <a:pos x="4" y="92"/>
                </a:cxn>
                <a:cxn ang="0">
                  <a:pos x="8" y="102"/>
                </a:cxn>
                <a:cxn ang="0">
                  <a:pos x="14" y="106"/>
                </a:cxn>
                <a:cxn ang="0">
                  <a:pos x="18" y="110"/>
                </a:cxn>
                <a:cxn ang="0">
                  <a:pos x="24" y="110"/>
                </a:cxn>
                <a:cxn ang="0">
                  <a:pos x="30" y="110"/>
                </a:cxn>
                <a:cxn ang="0">
                  <a:pos x="38" y="110"/>
                </a:cxn>
                <a:cxn ang="0">
                  <a:pos x="48" y="106"/>
                </a:cxn>
                <a:cxn ang="0">
                  <a:pos x="48" y="106"/>
                </a:cxn>
                <a:cxn ang="0">
                  <a:pos x="52" y="102"/>
                </a:cxn>
                <a:cxn ang="0">
                  <a:pos x="56" y="96"/>
                </a:cxn>
                <a:cxn ang="0">
                  <a:pos x="58" y="90"/>
                </a:cxn>
                <a:cxn ang="0">
                  <a:pos x="58" y="86"/>
                </a:cxn>
                <a:cxn ang="0">
                  <a:pos x="54" y="76"/>
                </a:cxn>
                <a:cxn ang="0">
                  <a:pos x="54" y="72"/>
                </a:cxn>
                <a:cxn ang="0">
                  <a:pos x="54" y="72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8" y="82"/>
                </a:cxn>
                <a:cxn ang="0">
                  <a:pos x="34" y="80"/>
                </a:cxn>
                <a:cxn ang="0">
                  <a:pos x="34" y="80"/>
                </a:cxn>
                <a:cxn ang="0">
                  <a:pos x="36" y="78"/>
                </a:cxn>
                <a:cxn ang="0">
                  <a:pos x="42" y="74"/>
                </a:cxn>
                <a:cxn ang="0">
                  <a:pos x="46" y="66"/>
                </a:cxn>
                <a:cxn ang="0">
                  <a:pos x="48" y="62"/>
                </a:cxn>
                <a:cxn ang="0">
                  <a:pos x="48" y="54"/>
                </a:cxn>
                <a:cxn ang="0">
                  <a:pos x="48" y="54"/>
                </a:cxn>
                <a:cxn ang="0">
                  <a:pos x="46" y="48"/>
                </a:cxn>
                <a:cxn ang="0">
                  <a:pos x="44" y="38"/>
                </a:cxn>
                <a:cxn ang="0">
                  <a:pos x="36" y="20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58" h="110">
                  <a:moveTo>
                    <a:pt x="26" y="0"/>
                  </a:moveTo>
                  <a:lnTo>
                    <a:pt x="26" y="0"/>
                  </a:lnTo>
                  <a:lnTo>
                    <a:pt x="28" y="4"/>
                  </a:lnTo>
                  <a:lnTo>
                    <a:pt x="28" y="14"/>
                  </a:lnTo>
                  <a:lnTo>
                    <a:pt x="28" y="22"/>
                  </a:lnTo>
                  <a:lnTo>
                    <a:pt x="24" y="28"/>
                  </a:lnTo>
                  <a:lnTo>
                    <a:pt x="20" y="36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6" y="54"/>
                  </a:lnTo>
                  <a:lnTo>
                    <a:pt x="2" y="66"/>
                  </a:lnTo>
                  <a:lnTo>
                    <a:pt x="0" y="80"/>
                  </a:lnTo>
                  <a:lnTo>
                    <a:pt x="4" y="92"/>
                  </a:lnTo>
                  <a:lnTo>
                    <a:pt x="8" y="102"/>
                  </a:lnTo>
                  <a:lnTo>
                    <a:pt x="14" y="106"/>
                  </a:lnTo>
                  <a:lnTo>
                    <a:pt x="18" y="110"/>
                  </a:lnTo>
                  <a:lnTo>
                    <a:pt x="24" y="110"/>
                  </a:lnTo>
                  <a:lnTo>
                    <a:pt x="30" y="110"/>
                  </a:lnTo>
                  <a:lnTo>
                    <a:pt x="38" y="110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52" y="102"/>
                  </a:lnTo>
                  <a:lnTo>
                    <a:pt x="56" y="96"/>
                  </a:lnTo>
                  <a:lnTo>
                    <a:pt x="58" y="90"/>
                  </a:lnTo>
                  <a:lnTo>
                    <a:pt x="58" y="86"/>
                  </a:lnTo>
                  <a:lnTo>
                    <a:pt x="54" y="76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8" y="82"/>
                  </a:lnTo>
                  <a:lnTo>
                    <a:pt x="34" y="80"/>
                  </a:lnTo>
                  <a:lnTo>
                    <a:pt x="34" y="80"/>
                  </a:lnTo>
                  <a:lnTo>
                    <a:pt x="36" y="78"/>
                  </a:lnTo>
                  <a:lnTo>
                    <a:pt x="42" y="74"/>
                  </a:lnTo>
                  <a:lnTo>
                    <a:pt x="46" y="66"/>
                  </a:lnTo>
                  <a:lnTo>
                    <a:pt x="48" y="62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6" y="48"/>
                  </a:lnTo>
                  <a:lnTo>
                    <a:pt x="44" y="38"/>
                  </a:lnTo>
                  <a:lnTo>
                    <a:pt x="36" y="20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6" name="Freeform 78"/>
            <p:cNvSpPr>
              <a:spLocks/>
            </p:cNvSpPr>
            <p:nvPr/>
          </p:nvSpPr>
          <p:spPr bwMode="auto">
            <a:xfrm>
              <a:off x="7058526" y="2795337"/>
              <a:ext cx="368968" cy="52938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6" y="2"/>
                </a:cxn>
                <a:cxn ang="0">
                  <a:pos x="42" y="8"/>
                </a:cxn>
                <a:cxn ang="0">
                  <a:pos x="36" y="16"/>
                </a:cxn>
                <a:cxn ang="0">
                  <a:pos x="30" y="20"/>
                </a:cxn>
                <a:cxn ang="0">
                  <a:pos x="22" y="24"/>
                </a:cxn>
                <a:cxn ang="0">
                  <a:pos x="22" y="24"/>
                </a:cxn>
                <a:cxn ang="0">
                  <a:pos x="14" y="28"/>
                </a:cxn>
                <a:cxn ang="0">
                  <a:pos x="6" y="34"/>
                </a:cxn>
                <a:cxn ang="0">
                  <a:pos x="2" y="42"/>
                </a:cxn>
                <a:cxn ang="0">
                  <a:pos x="0" y="50"/>
                </a:cxn>
                <a:cxn ang="0">
                  <a:pos x="0" y="58"/>
                </a:cxn>
                <a:cxn ang="0">
                  <a:pos x="4" y="64"/>
                </a:cxn>
                <a:cxn ang="0">
                  <a:pos x="12" y="66"/>
                </a:cxn>
                <a:cxn ang="0">
                  <a:pos x="24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4" y="62"/>
                </a:cxn>
                <a:cxn ang="0">
                  <a:pos x="38" y="56"/>
                </a:cxn>
                <a:cxn ang="0">
                  <a:pos x="40" y="50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36" y="50"/>
                </a:cxn>
                <a:cxn ang="0">
                  <a:pos x="30" y="50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2" y="46"/>
                </a:cxn>
                <a:cxn ang="0">
                  <a:pos x="38" y="42"/>
                </a:cxn>
                <a:cxn ang="0">
                  <a:pos x="42" y="36"/>
                </a:cxn>
                <a:cxn ang="0">
                  <a:pos x="42" y="36"/>
                </a:cxn>
                <a:cxn ang="0">
                  <a:pos x="46" y="26"/>
                </a:cxn>
                <a:cxn ang="0">
                  <a:pos x="46" y="14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66">
                  <a:moveTo>
                    <a:pt x="46" y="0"/>
                  </a:moveTo>
                  <a:lnTo>
                    <a:pt x="46" y="0"/>
                  </a:lnTo>
                  <a:lnTo>
                    <a:pt x="46" y="2"/>
                  </a:lnTo>
                  <a:lnTo>
                    <a:pt x="42" y="8"/>
                  </a:lnTo>
                  <a:lnTo>
                    <a:pt x="36" y="16"/>
                  </a:lnTo>
                  <a:lnTo>
                    <a:pt x="30" y="20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14" y="28"/>
                  </a:lnTo>
                  <a:lnTo>
                    <a:pt x="6" y="34"/>
                  </a:lnTo>
                  <a:lnTo>
                    <a:pt x="2" y="42"/>
                  </a:lnTo>
                  <a:lnTo>
                    <a:pt x="0" y="50"/>
                  </a:lnTo>
                  <a:lnTo>
                    <a:pt x="0" y="58"/>
                  </a:lnTo>
                  <a:lnTo>
                    <a:pt x="4" y="64"/>
                  </a:lnTo>
                  <a:lnTo>
                    <a:pt x="12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4" y="62"/>
                  </a:lnTo>
                  <a:lnTo>
                    <a:pt x="38" y="56"/>
                  </a:lnTo>
                  <a:lnTo>
                    <a:pt x="40" y="50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36" y="50"/>
                  </a:lnTo>
                  <a:lnTo>
                    <a:pt x="30" y="50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2" y="46"/>
                  </a:lnTo>
                  <a:lnTo>
                    <a:pt x="38" y="42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6" y="26"/>
                  </a:lnTo>
                  <a:lnTo>
                    <a:pt x="46" y="14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7" name="Freeform 79"/>
            <p:cNvSpPr>
              <a:spLocks/>
            </p:cNvSpPr>
            <p:nvPr/>
          </p:nvSpPr>
          <p:spPr bwMode="auto">
            <a:xfrm>
              <a:off x="5101389" y="3196389"/>
              <a:ext cx="753979" cy="417095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0" y="38"/>
                </a:cxn>
                <a:cxn ang="0">
                  <a:pos x="2" y="36"/>
                </a:cxn>
                <a:cxn ang="0">
                  <a:pos x="12" y="34"/>
                </a:cxn>
                <a:cxn ang="0">
                  <a:pos x="18" y="34"/>
                </a:cxn>
                <a:cxn ang="0">
                  <a:pos x="24" y="36"/>
                </a:cxn>
                <a:cxn ang="0">
                  <a:pos x="32" y="40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50" y="50"/>
                </a:cxn>
                <a:cxn ang="0">
                  <a:pos x="60" y="52"/>
                </a:cxn>
                <a:cxn ang="0">
                  <a:pos x="72" y="52"/>
                </a:cxn>
                <a:cxn ang="0">
                  <a:pos x="82" y="48"/>
                </a:cxn>
                <a:cxn ang="0">
                  <a:pos x="90" y="42"/>
                </a:cxn>
                <a:cxn ang="0">
                  <a:pos x="92" y="38"/>
                </a:cxn>
                <a:cxn ang="0">
                  <a:pos x="94" y="32"/>
                </a:cxn>
                <a:cxn ang="0">
                  <a:pos x="94" y="28"/>
                </a:cxn>
                <a:cxn ang="0">
                  <a:pos x="94" y="20"/>
                </a:cxn>
                <a:cxn ang="0">
                  <a:pos x="92" y="14"/>
                </a:cxn>
                <a:cxn ang="0">
                  <a:pos x="88" y="6"/>
                </a:cxn>
                <a:cxn ang="0">
                  <a:pos x="88" y="6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0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0"/>
                </a:cxn>
                <a:cxn ang="0">
                  <a:pos x="66" y="14"/>
                </a:cxn>
                <a:cxn ang="0">
                  <a:pos x="68" y="18"/>
                </a:cxn>
                <a:cxn ang="0">
                  <a:pos x="68" y="20"/>
                </a:cxn>
                <a:cxn ang="0">
                  <a:pos x="68" y="20"/>
                </a:cxn>
                <a:cxn ang="0">
                  <a:pos x="62" y="16"/>
                </a:cxn>
                <a:cxn ang="0">
                  <a:pos x="54" y="12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30" y="16"/>
                </a:cxn>
                <a:cxn ang="0">
                  <a:pos x="16" y="26"/>
                </a:cxn>
                <a:cxn ang="0">
                  <a:pos x="0" y="38"/>
                </a:cxn>
                <a:cxn ang="0">
                  <a:pos x="0" y="38"/>
                </a:cxn>
              </a:cxnLst>
              <a:rect l="0" t="0" r="r" b="b"/>
              <a:pathLst>
                <a:path w="94" h="52">
                  <a:moveTo>
                    <a:pt x="0" y="38"/>
                  </a:moveTo>
                  <a:lnTo>
                    <a:pt x="0" y="38"/>
                  </a:lnTo>
                  <a:lnTo>
                    <a:pt x="2" y="36"/>
                  </a:lnTo>
                  <a:lnTo>
                    <a:pt x="12" y="34"/>
                  </a:lnTo>
                  <a:lnTo>
                    <a:pt x="18" y="34"/>
                  </a:lnTo>
                  <a:lnTo>
                    <a:pt x="24" y="36"/>
                  </a:lnTo>
                  <a:lnTo>
                    <a:pt x="32" y="40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60" y="52"/>
                  </a:lnTo>
                  <a:lnTo>
                    <a:pt x="72" y="52"/>
                  </a:lnTo>
                  <a:lnTo>
                    <a:pt x="82" y="48"/>
                  </a:lnTo>
                  <a:lnTo>
                    <a:pt x="90" y="42"/>
                  </a:lnTo>
                  <a:lnTo>
                    <a:pt x="92" y="38"/>
                  </a:lnTo>
                  <a:lnTo>
                    <a:pt x="94" y="32"/>
                  </a:lnTo>
                  <a:lnTo>
                    <a:pt x="94" y="28"/>
                  </a:lnTo>
                  <a:lnTo>
                    <a:pt x="94" y="20"/>
                  </a:lnTo>
                  <a:lnTo>
                    <a:pt x="92" y="14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0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0"/>
                  </a:lnTo>
                  <a:lnTo>
                    <a:pt x="66" y="14"/>
                  </a:lnTo>
                  <a:lnTo>
                    <a:pt x="68" y="18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2" y="16"/>
                  </a:lnTo>
                  <a:lnTo>
                    <a:pt x="5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30" y="16"/>
                  </a:lnTo>
                  <a:lnTo>
                    <a:pt x="16" y="26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8" name="Freeform 80"/>
            <p:cNvSpPr>
              <a:spLocks/>
            </p:cNvSpPr>
            <p:nvPr/>
          </p:nvSpPr>
          <p:spPr bwMode="auto">
            <a:xfrm>
              <a:off x="6015789" y="2474495"/>
              <a:ext cx="529389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0" y="6"/>
                </a:cxn>
                <a:cxn ang="0">
                  <a:pos x="60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2"/>
                </a:cxn>
                <a:cxn ang="0">
                  <a:pos x="38" y="2"/>
                </a:cxn>
                <a:cxn ang="0">
                  <a:pos x="44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10"/>
                </a:cxn>
                <a:cxn ang="0">
                  <a:pos x="10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6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44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10"/>
                  </a:lnTo>
                  <a:lnTo>
                    <a:pt x="10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9" name="Freeform 81"/>
            <p:cNvSpPr>
              <a:spLocks/>
            </p:cNvSpPr>
            <p:nvPr/>
          </p:nvSpPr>
          <p:spPr bwMode="auto">
            <a:xfrm>
              <a:off x="4122821" y="2330116"/>
              <a:ext cx="545432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30" y="28"/>
                </a:cxn>
                <a:cxn ang="0">
                  <a:pos x="30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8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62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0" y="4"/>
                </a:cxn>
                <a:cxn ang="0">
                  <a:pos x="40" y="4"/>
                </a:cxn>
                <a:cxn ang="0">
                  <a:pos x="44" y="6"/>
                </a:cxn>
                <a:cxn ang="0">
                  <a:pos x="48" y="10"/>
                </a:cxn>
                <a:cxn ang="0">
                  <a:pos x="48" y="14"/>
                </a:cxn>
                <a:cxn ang="0">
                  <a:pos x="48" y="14"/>
                </a:cxn>
                <a:cxn ang="0">
                  <a:pos x="44" y="10"/>
                </a:cxn>
                <a:cxn ang="0">
                  <a:pos x="38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2" y="10"/>
                </a:cxn>
                <a:cxn ang="0">
                  <a:pos x="12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8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8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6"/>
                  </a:lnTo>
                  <a:lnTo>
                    <a:pt x="48" y="10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4" y="10"/>
                  </a:lnTo>
                  <a:lnTo>
                    <a:pt x="38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2" y="10"/>
                  </a:lnTo>
                  <a:lnTo>
                    <a:pt x="12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0" name="Freeform 82"/>
            <p:cNvSpPr>
              <a:spLocks/>
            </p:cNvSpPr>
            <p:nvPr/>
          </p:nvSpPr>
          <p:spPr bwMode="auto">
            <a:xfrm>
              <a:off x="3336758" y="2891589"/>
              <a:ext cx="385011" cy="753979"/>
            </a:xfrm>
            <a:custGeom>
              <a:avLst/>
              <a:gdLst/>
              <a:ahLst/>
              <a:cxnLst>
                <a:cxn ang="0">
                  <a:pos x="48" y="94"/>
                </a:cxn>
                <a:cxn ang="0">
                  <a:pos x="48" y="94"/>
                </a:cxn>
                <a:cxn ang="0">
                  <a:pos x="46" y="92"/>
                </a:cxn>
                <a:cxn ang="0">
                  <a:pos x="42" y="84"/>
                </a:cxn>
                <a:cxn ang="0">
                  <a:pos x="40" y="70"/>
                </a:cxn>
                <a:cxn ang="0">
                  <a:pos x="40" y="62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4" y="38"/>
                </a:cxn>
                <a:cxn ang="0">
                  <a:pos x="44" y="26"/>
                </a:cxn>
                <a:cxn ang="0">
                  <a:pos x="40" y="16"/>
                </a:cxn>
                <a:cxn ang="0">
                  <a:pos x="36" y="6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8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0" y="40"/>
                </a:cxn>
                <a:cxn ang="0">
                  <a:pos x="2" y="44"/>
                </a:cxn>
                <a:cxn ang="0">
                  <a:pos x="6" y="50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0" y="44"/>
                </a:cxn>
                <a:cxn ang="0">
                  <a:pos x="14" y="38"/>
                </a:cxn>
                <a:cxn ang="0">
                  <a:pos x="16" y="3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6" y="44"/>
                </a:cxn>
                <a:cxn ang="0">
                  <a:pos x="16" y="52"/>
                </a:cxn>
                <a:cxn ang="0">
                  <a:pos x="18" y="64"/>
                </a:cxn>
                <a:cxn ang="0">
                  <a:pos x="18" y="64"/>
                </a:cxn>
                <a:cxn ang="0">
                  <a:pos x="24" y="74"/>
                </a:cxn>
                <a:cxn ang="0">
                  <a:pos x="34" y="84"/>
                </a:cxn>
                <a:cxn ang="0">
                  <a:pos x="48" y="94"/>
                </a:cxn>
                <a:cxn ang="0">
                  <a:pos x="48" y="94"/>
                </a:cxn>
              </a:cxnLst>
              <a:rect l="0" t="0" r="r" b="b"/>
              <a:pathLst>
                <a:path w="48" h="94">
                  <a:moveTo>
                    <a:pt x="48" y="94"/>
                  </a:moveTo>
                  <a:lnTo>
                    <a:pt x="48" y="94"/>
                  </a:lnTo>
                  <a:lnTo>
                    <a:pt x="46" y="92"/>
                  </a:lnTo>
                  <a:lnTo>
                    <a:pt x="42" y="84"/>
                  </a:lnTo>
                  <a:lnTo>
                    <a:pt x="40" y="70"/>
                  </a:lnTo>
                  <a:lnTo>
                    <a:pt x="40" y="62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4" y="38"/>
                  </a:lnTo>
                  <a:lnTo>
                    <a:pt x="44" y="26"/>
                  </a:lnTo>
                  <a:lnTo>
                    <a:pt x="40" y="16"/>
                  </a:lnTo>
                  <a:lnTo>
                    <a:pt x="36" y="6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8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6" y="50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44"/>
                  </a:lnTo>
                  <a:lnTo>
                    <a:pt x="14" y="38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6" y="44"/>
                  </a:lnTo>
                  <a:lnTo>
                    <a:pt x="16" y="52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24" y="74"/>
                  </a:lnTo>
                  <a:lnTo>
                    <a:pt x="34" y="84"/>
                  </a:lnTo>
                  <a:lnTo>
                    <a:pt x="48" y="94"/>
                  </a:lnTo>
                  <a:lnTo>
                    <a:pt x="48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1" name="Freeform 83"/>
            <p:cNvSpPr>
              <a:spLocks/>
            </p:cNvSpPr>
            <p:nvPr/>
          </p:nvSpPr>
          <p:spPr bwMode="auto">
            <a:xfrm>
              <a:off x="6545179" y="7271084"/>
              <a:ext cx="737937" cy="497305"/>
            </a:xfrm>
            <a:custGeom>
              <a:avLst/>
              <a:gdLst/>
              <a:ahLst/>
              <a:cxnLst>
                <a:cxn ang="0">
                  <a:pos x="0" y="62"/>
                </a:cxn>
                <a:cxn ang="0">
                  <a:pos x="0" y="62"/>
                </a:cxn>
                <a:cxn ang="0">
                  <a:pos x="2" y="58"/>
                </a:cxn>
                <a:cxn ang="0">
                  <a:pos x="10" y="54"/>
                </a:cxn>
                <a:cxn ang="0">
                  <a:pos x="16" y="52"/>
                </a:cxn>
                <a:cxn ang="0">
                  <a:pos x="24" y="52"/>
                </a:cxn>
                <a:cxn ang="0">
                  <a:pos x="32" y="52"/>
                </a:cxn>
                <a:cxn ang="0">
                  <a:pos x="42" y="54"/>
                </a:cxn>
                <a:cxn ang="0">
                  <a:pos x="42" y="54"/>
                </a:cxn>
                <a:cxn ang="0">
                  <a:pos x="52" y="56"/>
                </a:cxn>
                <a:cxn ang="0">
                  <a:pos x="64" y="54"/>
                </a:cxn>
                <a:cxn ang="0">
                  <a:pos x="74" y="50"/>
                </a:cxn>
                <a:cxn ang="0">
                  <a:pos x="84" y="42"/>
                </a:cxn>
                <a:cxn ang="0">
                  <a:pos x="90" y="34"/>
                </a:cxn>
                <a:cxn ang="0">
                  <a:pos x="90" y="30"/>
                </a:cxn>
                <a:cxn ang="0">
                  <a:pos x="92" y="24"/>
                </a:cxn>
                <a:cxn ang="0">
                  <a:pos x="90" y="20"/>
                </a:cxn>
                <a:cxn ang="0">
                  <a:pos x="88" y="14"/>
                </a:cxn>
                <a:cxn ang="0">
                  <a:pos x="84" y="8"/>
                </a:cxn>
                <a:cxn ang="0">
                  <a:pos x="76" y="2"/>
                </a:cxn>
                <a:cxn ang="0">
                  <a:pos x="76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2" y="0"/>
                </a:cxn>
                <a:cxn ang="0">
                  <a:pos x="56" y="4"/>
                </a:cxn>
                <a:cxn ang="0">
                  <a:pos x="50" y="8"/>
                </a:cxn>
                <a:cxn ang="0">
                  <a:pos x="46" y="12"/>
                </a:cxn>
                <a:cxn ang="0">
                  <a:pos x="46" y="12"/>
                </a:cxn>
                <a:cxn ang="0">
                  <a:pos x="54" y="14"/>
                </a:cxn>
                <a:cxn ang="0">
                  <a:pos x="58" y="16"/>
                </a:cxn>
                <a:cxn ang="0">
                  <a:pos x="60" y="20"/>
                </a:cxn>
                <a:cxn ang="0">
                  <a:pos x="60" y="22"/>
                </a:cxn>
                <a:cxn ang="0">
                  <a:pos x="60" y="22"/>
                </a:cxn>
                <a:cxn ang="0">
                  <a:pos x="54" y="20"/>
                </a:cxn>
                <a:cxn ang="0">
                  <a:pos x="46" y="20"/>
                </a:cxn>
                <a:cxn ang="0">
                  <a:pos x="36" y="22"/>
                </a:cxn>
                <a:cxn ang="0">
                  <a:pos x="36" y="22"/>
                </a:cxn>
                <a:cxn ang="0">
                  <a:pos x="24" y="32"/>
                </a:cxn>
                <a:cxn ang="0">
                  <a:pos x="12" y="44"/>
                </a:cxn>
                <a:cxn ang="0">
                  <a:pos x="0" y="62"/>
                </a:cxn>
                <a:cxn ang="0">
                  <a:pos x="0" y="62"/>
                </a:cxn>
              </a:cxnLst>
              <a:rect l="0" t="0" r="r" b="b"/>
              <a:pathLst>
                <a:path w="92" h="62">
                  <a:moveTo>
                    <a:pt x="0" y="62"/>
                  </a:moveTo>
                  <a:lnTo>
                    <a:pt x="0" y="62"/>
                  </a:lnTo>
                  <a:lnTo>
                    <a:pt x="2" y="58"/>
                  </a:lnTo>
                  <a:lnTo>
                    <a:pt x="10" y="54"/>
                  </a:lnTo>
                  <a:lnTo>
                    <a:pt x="16" y="52"/>
                  </a:lnTo>
                  <a:lnTo>
                    <a:pt x="24" y="52"/>
                  </a:lnTo>
                  <a:lnTo>
                    <a:pt x="32" y="52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52" y="56"/>
                  </a:lnTo>
                  <a:lnTo>
                    <a:pt x="64" y="54"/>
                  </a:lnTo>
                  <a:lnTo>
                    <a:pt x="74" y="50"/>
                  </a:lnTo>
                  <a:lnTo>
                    <a:pt x="84" y="42"/>
                  </a:lnTo>
                  <a:lnTo>
                    <a:pt x="90" y="34"/>
                  </a:lnTo>
                  <a:lnTo>
                    <a:pt x="90" y="30"/>
                  </a:lnTo>
                  <a:lnTo>
                    <a:pt x="92" y="24"/>
                  </a:lnTo>
                  <a:lnTo>
                    <a:pt x="90" y="20"/>
                  </a:lnTo>
                  <a:lnTo>
                    <a:pt x="88" y="14"/>
                  </a:lnTo>
                  <a:lnTo>
                    <a:pt x="84" y="8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54" y="14"/>
                  </a:lnTo>
                  <a:lnTo>
                    <a:pt x="58" y="16"/>
                  </a:lnTo>
                  <a:lnTo>
                    <a:pt x="60" y="20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4" y="20"/>
                  </a:lnTo>
                  <a:lnTo>
                    <a:pt x="46" y="20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24" y="32"/>
                  </a:lnTo>
                  <a:lnTo>
                    <a:pt x="12" y="44"/>
                  </a:lnTo>
                  <a:lnTo>
                    <a:pt x="0" y="62"/>
                  </a:lnTo>
                  <a:lnTo>
                    <a:pt x="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2" name="Freeform 84"/>
            <p:cNvSpPr>
              <a:spLocks/>
            </p:cNvSpPr>
            <p:nvPr/>
          </p:nvSpPr>
          <p:spPr bwMode="auto">
            <a:xfrm>
              <a:off x="1347537" y="1207168"/>
              <a:ext cx="545432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2" y="28"/>
                </a:cxn>
                <a:cxn ang="0">
                  <a:pos x="8" y="26"/>
                </a:cxn>
                <a:cxn ang="0">
                  <a:pos x="18" y="26"/>
                </a:cxn>
                <a:cxn ang="0">
                  <a:pos x="24" y="28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8" y="38"/>
                </a:cxn>
                <a:cxn ang="0">
                  <a:pos x="46" y="38"/>
                </a:cxn>
                <a:cxn ang="0">
                  <a:pos x="54" y="38"/>
                </a:cxn>
                <a:cxn ang="0">
                  <a:pos x="60" y="36"/>
                </a:cxn>
                <a:cxn ang="0">
                  <a:pos x="66" y="30"/>
                </a:cxn>
                <a:cxn ang="0">
                  <a:pos x="68" y="24"/>
                </a:cxn>
                <a:cxn ang="0">
                  <a:pos x="66" y="14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56" y="0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42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0" y="12"/>
                </a:cxn>
                <a:cxn ang="0">
                  <a:pos x="10" y="18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68" h="38">
                  <a:moveTo>
                    <a:pt x="0" y="28"/>
                  </a:moveTo>
                  <a:lnTo>
                    <a:pt x="0" y="28"/>
                  </a:lnTo>
                  <a:lnTo>
                    <a:pt x="2" y="28"/>
                  </a:lnTo>
                  <a:lnTo>
                    <a:pt x="8" y="26"/>
                  </a:lnTo>
                  <a:lnTo>
                    <a:pt x="18" y="26"/>
                  </a:lnTo>
                  <a:lnTo>
                    <a:pt x="24" y="28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8" y="38"/>
                  </a:lnTo>
                  <a:lnTo>
                    <a:pt x="46" y="38"/>
                  </a:lnTo>
                  <a:lnTo>
                    <a:pt x="54" y="38"/>
                  </a:lnTo>
                  <a:lnTo>
                    <a:pt x="60" y="36"/>
                  </a:lnTo>
                  <a:lnTo>
                    <a:pt x="66" y="30"/>
                  </a:lnTo>
                  <a:lnTo>
                    <a:pt x="68" y="24"/>
                  </a:lnTo>
                  <a:lnTo>
                    <a:pt x="66" y="1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2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0" y="12"/>
                  </a:lnTo>
                  <a:lnTo>
                    <a:pt x="10" y="1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3" name="Freeform 85"/>
            <p:cNvSpPr>
              <a:spLocks/>
            </p:cNvSpPr>
            <p:nvPr/>
          </p:nvSpPr>
          <p:spPr bwMode="auto">
            <a:xfrm>
              <a:off x="5085347" y="1720516"/>
              <a:ext cx="657726" cy="673768"/>
            </a:xfrm>
            <a:custGeom>
              <a:avLst/>
              <a:gdLst/>
              <a:ahLst/>
              <a:cxnLst>
                <a:cxn ang="0">
                  <a:pos x="82" y="10"/>
                </a:cxn>
                <a:cxn ang="0">
                  <a:pos x="82" y="10"/>
                </a:cxn>
                <a:cxn ang="0">
                  <a:pos x="78" y="8"/>
                </a:cxn>
                <a:cxn ang="0">
                  <a:pos x="66" y="2"/>
                </a:cxn>
                <a:cxn ang="0">
                  <a:pos x="58" y="0"/>
                </a:cxn>
                <a:cxn ang="0">
                  <a:pos x="48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20"/>
                </a:cxn>
                <a:cxn ang="0">
                  <a:pos x="2" y="26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4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12" y="34"/>
                </a:cxn>
                <a:cxn ang="0">
                  <a:pos x="16" y="30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6"/>
                </a:cxn>
                <a:cxn ang="0">
                  <a:pos x="16" y="32"/>
                </a:cxn>
                <a:cxn ang="0">
                  <a:pos x="12" y="40"/>
                </a:cxn>
                <a:cxn ang="0">
                  <a:pos x="10" y="4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0" y="62"/>
                </a:cxn>
                <a:cxn ang="0">
                  <a:pos x="10" y="70"/>
                </a:cxn>
                <a:cxn ang="0">
                  <a:pos x="8" y="76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4" y="82"/>
                </a:cxn>
                <a:cxn ang="0">
                  <a:pos x="12" y="78"/>
                </a:cxn>
                <a:cxn ang="0">
                  <a:pos x="16" y="72"/>
                </a:cxn>
                <a:cxn ang="0">
                  <a:pos x="20" y="66"/>
                </a:cxn>
                <a:cxn ang="0">
                  <a:pos x="22" y="58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36" y="28"/>
                </a:cxn>
                <a:cxn ang="0">
                  <a:pos x="40" y="24"/>
                </a:cxn>
                <a:cxn ang="0">
                  <a:pos x="46" y="20"/>
                </a:cxn>
                <a:cxn ang="0">
                  <a:pos x="46" y="20"/>
                </a:cxn>
                <a:cxn ang="0">
                  <a:pos x="54" y="16"/>
                </a:cxn>
                <a:cxn ang="0">
                  <a:pos x="66" y="14"/>
                </a:cxn>
                <a:cxn ang="0">
                  <a:pos x="82" y="10"/>
                </a:cxn>
                <a:cxn ang="0">
                  <a:pos x="82" y="10"/>
                </a:cxn>
              </a:cxnLst>
              <a:rect l="0" t="0" r="r" b="b"/>
              <a:pathLst>
                <a:path w="82" h="84">
                  <a:moveTo>
                    <a:pt x="82" y="10"/>
                  </a:moveTo>
                  <a:lnTo>
                    <a:pt x="82" y="10"/>
                  </a:lnTo>
                  <a:lnTo>
                    <a:pt x="78" y="8"/>
                  </a:lnTo>
                  <a:lnTo>
                    <a:pt x="66" y="2"/>
                  </a:lnTo>
                  <a:lnTo>
                    <a:pt x="58" y="0"/>
                  </a:lnTo>
                  <a:lnTo>
                    <a:pt x="48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20"/>
                  </a:lnTo>
                  <a:lnTo>
                    <a:pt x="2" y="26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4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12" y="34"/>
                  </a:lnTo>
                  <a:lnTo>
                    <a:pt x="16" y="30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6"/>
                  </a:lnTo>
                  <a:lnTo>
                    <a:pt x="16" y="32"/>
                  </a:lnTo>
                  <a:lnTo>
                    <a:pt x="12" y="40"/>
                  </a:lnTo>
                  <a:lnTo>
                    <a:pt x="10" y="4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62"/>
                  </a:lnTo>
                  <a:lnTo>
                    <a:pt x="10" y="70"/>
                  </a:lnTo>
                  <a:lnTo>
                    <a:pt x="8" y="76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4" y="82"/>
                  </a:lnTo>
                  <a:lnTo>
                    <a:pt x="12" y="78"/>
                  </a:lnTo>
                  <a:lnTo>
                    <a:pt x="16" y="72"/>
                  </a:lnTo>
                  <a:lnTo>
                    <a:pt x="20" y="66"/>
                  </a:lnTo>
                  <a:lnTo>
                    <a:pt x="22" y="5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36" y="28"/>
                  </a:lnTo>
                  <a:lnTo>
                    <a:pt x="40" y="24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54" y="16"/>
                  </a:lnTo>
                  <a:lnTo>
                    <a:pt x="66" y="14"/>
                  </a:lnTo>
                  <a:lnTo>
                    <a:pt x="82" y="10"/>
                  </a:lnTo>
                  <a:lnTo>
                    <a:pt x="8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4" name="Freeform 86"/>
            <p:cNvSpPr>
              <a:spLocks/>
            </p:cNvSpPr>
            <p:nvPr/>
          </p:nvSpPr>
          <p:spPr bwMode="auto">
            <a:xfrm>
              <a:off x="2197768" y="501316"/>
              <a:ext cx="449179" cy="898358"/>
            </a:xfrm>
            <a:custGeom>
              <a:avLst/>
              <a:gdLst/>
              <a:ahLst/>
              <a:cxnLst>
                <a:cxn ang="0">
                  <a:pos x="40" y="112"/>
                </a:cxn>
                <a:cxn ang="0">
                  <a:pos x="40" y="112"/>
                </a:cxn>
                <a:cxn ang="0">
                  <a:pos x="36" y="110"/>
                </a:cxn>
                <a:cxn ang="0">
                  <a:pos x="26" y="102"/>
                </a:cxn>
                <a:cxn ang="0">
                  <a:pos x="18" y="96"/>
                </a:cxn>
                <a:cxn ang="0">
                  <a:pos x="12" y="88"/>
                </a:cxn>
                <a:cxn ang="0">
                  <a:pos x="6" y="78"/>
                </a:cxn>
                <a:cxn ang="0">
                  <a:pos x="2" y="66"/>
                </a:cxn>
                <a:cxn ang="0">
                  <a:pos x="2" y="66"/>
                </a:cxn>
                <a:cxn ang="0">
                  <a:pos x="0" y="54"/>
                </a:cxn>
                <a:cxn ang="0">
                  <a:pos x="2" y="48"/>
                </a:cxn>
                <a:cxn ang="0">
                  <a:pos x="4" y="40"/>
                </a:cxn>
                <a:cxn ang="0">
                  <a:pos x="8" y="34"/>
                </a:cxn>
                <a:cxn ang="0">
                  <a:pos x="14" y="30"/>
                </a:cxn>
                <a:cxn ang="0">
                  <a:pos x="22" y="24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0" y="22"/>
                </a:cxn>
                <a:cxn ang="0">
                  <a:pos x="24" y="28"/>
                </a:cxn>
                <a:cxn ang="0">
                  <a:pos x="22" y="32"/>
                </a:cxn>
                <a:cxn ang="0">
                  <a:pos x="20" y="38"/>
                </a:cxn>
                <a:cxn ang="0">
                  <a:pos x="18" y="46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0" y="52"/>
                </a:cxn>
                <a:cxn ang="0">
                  <a:pos x="20" y="44"/>
                </a:cxn>
                <a:cxn ang="0">
                  <a:pos x="26" y="36"/>
                </a:cxn>
                <a:cxn ang="0">
                  <a:pos x="30" y="30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42" y="22"/>
                </a:cxn>
                <a:cxn ang="0">
                  <a:pos x="48" y="18"/>
                </a:cxn>
                <a:cxn ang="0">
                  <a:pos x="52" y="12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56" y="4"/>
                </a:cxn>
                <a:cxn ang="0">
                  <a:pos x="54" y="14"/>
                </a:cxn>
                <a:cxn ang="0">
                  <a:pos x="54" y="20"/>
                </a:cxn>
                <a:cxn ang="0">
                  <a:pos x="50" y="28"/>
                </a:cxn>
                <a:cxn ang="0">
                  <a:pos x="46" y="34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36" y="44"/>
                </a:cxn>
                <a:cxn ang="0">
                  <a:pos x="32" y="52"/>
                </a:cxn>
                <a:cxn ang="0">
                  <a:pos x="28" y="62"/>
                </a:cxn>
                <a:cxn ang="0">
                  <a:pos x="28" y="68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84"/>
                </a:cxn>
                <a:cxn ang="0">
                  <a:pos x="34" y="96"/>
                </a:cxn>
                <a:cxn ang="0">
                  <a:pos x="40" y="112"/>
                </a:cxn>
                <a:cxn ang="0">
                  <a:pos x="40" y="112"/>
                </a:cxn>
              </a:cxnLst>
              <a:rect l="0" t="0" r="r" b="b"/>
              <a:pathLst>
                <a:path w="56" h="112">
                  <a:moveTo>
                    <a:pt x="40" y="112"/>
                  </a:moveTo>
                  <a:lnTo>
                    <a:pt x="40" y="112"/>
                  </a:lnTo>
                  <a:lnTo>
                    <a:pt x="36" y="110"/>
                  </a:lnTo>
                  <a:lnTo>
                    <a:pt x="26" y="102"/>
                  </a:lnTo>
                  <a:lnTo>
                    <a:pt x="18" y="96"/>
                  </a:lnTo>
                  <a:lnTo>
                    <a:pt x="12" y="88"/>
                  </a:lnTo>
                  <a:lnTo>
                    <a:pt x="6" y="78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0" y="54"/>
                  </a:lnTo>
                  <a:lnTo>
                    <a:pt x="2" y="48"/>
                  </a:lnTo>
                  <a:lnTo>
                    <a:pt x="4" y="40"/>
                  </a:lnTo>
                  <a:lnTo>
                    <a:pt x="8" y="34"/>
                  </a:lnTo>
                  <a:lnTo>
                    <a:pt x="14" y="30"/>
                  </a:lnTo>
                  <a:lnTo>
                    <a:pt x="22" y="24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0" y="22"/>
                  </a:lnTo>
                  <a:lnTo>
                    <a:pt x="24" y="28"/>
                  </a:lnTo>
                  <a:lnTo>
                    <a:pt x="22" y="32"/>
                  </a:lnTo>
                  <a:lnTo>
                    <a:pt x="20" y="38"/>
                  </a:lnTo>
                  <a:lnTo>
                    <a:pt x="18" y="46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2"/>
                  </a:lnTo>
                  <a:lnTo>
                    <a:pt x="20" y="44"/>
                  </a:lnTo>
                  <a:lnTo>
                    <a:pt x="26" y="36"/>
                  </a:lnTo>
                  <a:lnTo>
                    <a:pt x="30" y="30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42" y="22"/>
                  </a:lnTo>
                  <a:lnTo>
                    <a:pt x="48" y="18"/>
                  </a:lnTo>
                  <a:lnTo>
                    <a:pt x="52" y="1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6" y="4"/>
                  </a:lnTo>
                  <a:lnTo>
                    <a:pt x="54" y="14"/>
                  </a:lnTo>
                  <a:lnTo>
                    <a:pt x="54" y="20"/>
                  </a:lnTo>
                  <a:lnTo>
                    <a:pt x="50" y="28"/>
                  </a:lnTo>
                  <a:lnTo>
                    <a:pt x="46" y="34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6" y="44"/>
                  </a:lnTo>
                  <a:lnTo>
                    <a:pt x="32" y="52"/>
                  </a:lnTo>
                  <a:lnTo>
                    <a:pt x="28" y="62"/>
                  </a:lnTo>
                  <a:lnTo>
                    <a:pt x="28" y="68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84"/>
                  </a:lnTo>
                  <a:lnTo>
                    <a:pt x="34" y="96"/>
                  </a:lnTo>
                  <a:lnTo>
                    <a:pt x="40" y="112"/>
                  </a:lnTo>
                  <a:lnTo>
                    <a:pt x="40" y="1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5" name="Freeform 87"/>
            <p:cNvSpPr>
              <a:spLocks/>
            </p:cNvSpPr>
            <p:nvPr/>
          </p:nvSpPr>
          <p:spPr bwMode="auto">
            <a:xfrm>
              <a:off x="1379621" y="3420979"/>
              <a:ext cx="513347" cy="545432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58" y="4"/>
                </a:cxn>
                <a:cxn ang="0">
                  <a:pos x="62" y="14"/>
                </a:cxn>
                <a:cxn ang="0">
                  <a:pos x="64" y="30"/>
                </a:cxn>
                <a:cxn ang="0">
                  <a:pos x="62" y="40"/>
                </a:cxn>
                <a:cxn ang="0">
                  <a:pos x="60" y="50"/>
                </a:cxn>
                <a:cxn ang="0">
                  <a:pos x="60" y="50"/>
                </a:cxn>
                <a:cxn ang="0">
                  <a:pos x="56" y="58"/>
                </a:cxn>
                <a:cxn ang="0">
                  <a:pos x="52" y="62"/>
                </a:cxn>
                <a:cxn ang="0">
                  <a:pos x="48" y="66"/>
                </a:cxn>
                <a:cxn ang="0">
                  <a:pos x="44" y="68"/>
                </a:cxn>
                <a:cxn ang="0">
                  <a:pos x="36" y="68"/>
                </a:cxn>
                <a:cxn ang="0">
                  <a:pos x="30" y="68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8" y="60"/>
                </a:cxn>
                <a:cxn ang="0">
                  <a:pos x="42" y="54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4" y="50"/>
                </a:cxn>
                <a:cxn ang="0">
                  <a:pos x="40" y="54"/>
                </a:cxn>
                <a:cxn ang="0">
                  <a:pos x="32" y="58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12" y="58"/>
                </a:cxn>
                <a:cxn ang="0">
                  <a:pos x="6" y="62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2" y="64"/>
                </a:cxn>
                <a:cxn ang="0">
                  <a:pos x="6" y="58"/>
                </a:cxn>
                <a:cxn ang="0">
                  <a:pos x="14" y="52"/>
                </a:cxn>
                <a:cxn ang="0">
                  <a:pos x="20" y="48"/>
                </a:cxn>
                <a:cxn ang="0">
                  <a:pos x="28" y="48"/>
                </a:cxn>
                <a:cxn ang="0">
                  <a:pos x="28" y="48"/>
                </a:cxn>
                <a:cxn ang="0">
                  <a:pos x="36" y="44"/>
                </a:cxn>
                <a:cxn ang="0">
                  <a:pos x="42" y="40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50" y="24"/>
                </a:cxn>
                <a:cxn ang="0">
                  <a:pos x="54" y="14"/>
                </a:cxn>
                <a:cxn ang="0">
                  <a:pos x="56" y="0"/>
                </a:cxn>
                <a:cxn ang="0">
                  <a:pos x="56" y="0"/>
                </a:cxn>
              </a:cxnLst>
              <a:rect l="0" t="0" r="r" b="b"/>
              <a:pathLst>
                <a:path w="64" h="68">
                  <a:moveTo>
                    <a:pt x="56" y="0"/>
                  </a:moveTo>
                  <a:lnTo>
                    <a:pt x="56" y="0"/>
                  </a:lnTo>
                  <a:lnTo>
                    <a:pt x="58" y="4"/>
                  </a:lnTo>
                  <a:lnTo>
                    <a:pt x="62" y="14"/>
                  </a:lnTo>
                  <a:lnTo>
                    <a:pt x="64" y="30"/>
                  </a:lnTo>
                  <a:lnTo>
                    <a:pt x="62" y="40"/>
                  </a:lnTo>
                  <a:lnTo>
                    <a:pt x="60" y="50"/>
                  </a:lnTo>
                  <a:lnTo>
                    <a:pt x="60" y="50"/>
                  </a:lnTo>
                  <a:lnTo>
                    <a:pt x="56" y="58"/>
                  </a:lnTo>
                  <a:lnTo>
                    <a:pt x="52" y="62"/>
                  </a:lnTo>
                  <a:lnTo>
                    <a:pt x="48" y="66"/>
                  </a:lnTo>
                  <a:lnTo>
                    <a:pt x="44" y="68"/>
                  </a:lnTo>
                  <a:lnTo>
                    <a:pt x="36" y="68"/>
                  </a:lnTo>
                  <a:lnTo>
                    <a:pt x="30" y="68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8" y="60"/>
                  </a:lnTo>
                  <a:lnTo>
                    <a:pt x="42" y="5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2" y="58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12" y="58"/>
                  </a:lnTo>
                  <a:lnTo>
                    <a:pt x="6" y="62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2" y="64"/>
                  </a:lnTo>
                  <a:lnTo>
                    <a:pt x="6" y="58"/>
                  </a:lnTo>
                  <a:lnTo>
                    <a:pt x="14" y="52"/>
                  </a:lnTo>
                  <a:lnTo>
                    <a:pt x="20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36" y="44"/>
                  </a:lnTo>
                  <a:lnTo>
                    <a:pt x="42" y="40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0" y="24"/>
                  </a:lnTo>
                  <a:lnTo>
                    <a:pt x="54" y="14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6" name="Freeform 88"/>
            <p:cNvSpPr>
              <a:spLocks/>
            </p:cNvSpPr>
            <p:nvPr/>
          </p:nvSpPr>
          <p:spPr bwMode="auto">
            <a:xfrm>
              <a:off x="8133347" y="838200"/>
              <a:ext cx="609600" cy="1042737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38" y="4"/>
                </a:cxn>
                <a:cxn ang="0">
                  <a:pos x="50" y="16"/>
                </a:cxn>
                <a:cxn ang="0">
                  <a:pos x="58" y="24"/>
                </a:cxn>
                <a:cxn ang="0">
                  <a:pos x="64" y="36"/>
                </a:cxn>
                <a:cxn ang="0">
                  <a:pos x="70" y="48"/>
                </a:cxn>
                <a:cxn ang="0">
                  <a:pos x="76" y="66"/>
                </a:cxn>
                <a:cxn ang="0">
                  <a:pos x="76" y="66"/>
                </a:cxn>
                <a:cxn ang="0">
                  <a:pos x="76" y="72"/>
                </a:cxn>
                <a:cxn ang="0">
                  <a:pos x="76" y="80"/>
                </a:cxn>
                <a:cxn ang="0">
                  <a:pos x="74" y="88"/>
                </a:cxn>
                <a:cxn ang="0">
                  <a:pos x="70" y="94"/>
                </a:cxn>
                <a:cxn ang="0">
                  <a:pos x="62" y="100"/>
                </a:cxn>
                <a:cxn ang="0">
                  <a:pos x="54" y="106"/>
                </a:cxn>
                <a:cxn ang="0">
                  <a:pos x="44" y="110"/>
                </a:cxn>
                <a:cxn ang="0">
                  <a:pos x="28" y="114"/>
                </a:cxn>
                <a:cxn ang="0">
                  <a:pos x="28" y="114"/>
                </a:cxn>
                <a:cxn ang="0">
                  <a:pos x="32" y="112"/>
                </a:cxn>
                <a:cxn ang="0">
                  <a:pos x="42" y="106"/>
                </a:cxn>
                <a:cxn ang="0">
                  <a:pos x="46" y="100"/>
                </a:cxn>
                <a:cxn ang="0">
                  <a:pos x="50" y="94"/>
                </a:cxn>
                <a:cxn ang="0">
                  <a:pos x="52" y="84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50" y="78"/>
                </a:cxn>
                <a:cxn ang="0">
                  <a:pos x="48" y="86"/>
                </a:cxn>
                <a:cxn ang="0">
                  <a:pos x="46" y="90"/>
                </a:cxn>
                <a:cxn ang="0">
                  <a:pos x="42" y="96"/>
                </a:cxn>
                <a:cxn ang="0">
                  <a:pos x="36" y="100"/>
                </a:cxn>
                <a:cxn ang="0">
                  <a:pos x="28" y="104"/>
                </a:cxn>
                <a:cxn ang="0">
                  <a:pos x="28" y="104"/>
                </a:cxn>
                <a:cxn ang="0">
                  <a:pos x="20" y="106"/>
                </a:cxn>
                <a:cxn ang="0">
                  <a:pos x="10" y="110"/>
                </a:cxn>
                <a:cxn ang="0">
                  <a:pos x="4" y="118"/>
                </a:cxn>
                <a:cxn ang="0">
                  <a:pos x="2" y="124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26"/>
                </a:cxn>
                <a:cxn ang="0">
                  <a:pos x="2" y="114"/>
                </a:cxn>
                <a:cxn ang="0">
                  <a:pos x="4" y="106"/>
                </a:cxn>
                <a:cxn ang="0">
                  <a:pos x="8" y="100"/>
                </a:cxn>
                <a:cxn ang="0">
                  <a:pos x="16" y="92"/>
                </a:cxn>
                <a:cxn ang="0">
                  <a:pos x="26" y="84"/>
                </a:cxn>
                <a:cxn ang="0">
                  <a:pos x="26" y="84"/>
                </a:cxn>
                <a:cxn ang="0">
                  <a:pos x="28" y="82"/>
                </a:cxn>
                <a:cxn ang="0">
                  <a:pos x="36" y="74"/>
                </a:cxn>
                <a:cxn ang="0">
                  <a:pos x="42" y="64"/>
                </a:cxn>
                <a:cxn ang="0">
                  <a:pos x="44" y="5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2" y="36"/>
                </a:cxn>
                <a:cxn ang="0">
                  <a:pos x="40" y="22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76" h="130">
                  <a:moveTo>
                    <a:pt x="32" y="0"/>
                  </a:moveTo>
                  <a:lnTo>
                    <a:pt x="32" y="0"/>
                  </a:lnTo>
                  <a:lnTo>
                    <a:pt x="38" y="4"/>
                  </a:lnTo>
                  <a:lnTo>
                    <a:pt x="50" y="16"/>
                  </a:lnTo>
                  <a:lnTo>
                    <a:pt x="58" y="24"/>
                  </a:lnTo>
                  <a:lnTo>
                    <a:pt x="64" y="36"/>
                  </a:lnTo>
                  <a:lnTo>
                    <a:pt x="70" y="48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6" y="72"/>
                  </a:lnTo>
                  <a:lnTo>
                    <a:pt x="76" y="80"/>
                  </a:lnTo>
                  <a:lnTo>
                    <a:pt x="74" y="88"/>
                  </a:lnTo>
                  <a:lnTo>
                    <a:pt x="70" y="94"/>
                  </a:lnTo>
                  <a:lnTo>
                    <a:pt x="62" y="100"/>
                  </a:lnTo>
                  <a:lnTo>
                    <a:pt x="54" y="106"/>
                  </a:lnTo>
                  <a:lnTo>
                    <a:pt x="44" y="110"/>
                  </a:lnTo>
                  <a:lnTo>
                    <a:pt x="28" y="114"/>
                  </a:lnTo>
                  <a:lnTo>
                    <a:pt x="28" y="114"/>
                  </a:lnTo>
                  <a:lnTo>
                    <a:pt x="32" y="112"/>
                  </a:lnTo>
                  <a:lnTo>
                    <a:pt x="42" y="106"/>
                  </a:lnTo>
                  <a:lnTo>
                    <a:pt x="46" y="100"/>
                  </a:lnTo>
                  <a:lnTo>
                    <a:pt x="50" y="94"/>
                  </a:lnTo>
                  <a:lnTo>
                    <a:pt x="52" y="84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50" y="78"/>
                  </a:lnTo>
                  <a:lnTo>
                    <a:pt x="48" y="86"/>
                  </a:lnTo>
                  <a:lnTo>
                    <a:pt x="46" y="90"/>
                  </a:lnTo>
                  <a:lnTo>
                    <a:pt x="42" y="96"/>
                  </a:lnTo>
                  <a:lnTo>
                    <a:pt x="36" y="100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0" y="106"/>
                  </a:lnTo>
                  <a:lnTo>
                    <a:pt x="10" y="110"/>
                  </a:lnTo>
                  <a:lnTo>
                    <a:pt x="4" y="118"/>
                  </a:lnTo>
                  <a:lnTo>
                    <a:pt x="2" y="124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26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8" y="100"/>
                  </a:lnTo>
                  <a:lnTo>
                    <a:pt x="16" y="92"/>
                  </a:lnTo>
                  <a:lnTo>
                    <a:pt x="26" y="84"/>
                  </a:lnTo>
                  <a:lnTo>
                    <a:pt x="26" y="84"/>
                  </a:lnTo>
                  <a:lnTo>
                    <a:pt x="28" y="82"/>
                  </a:lnTo>
                  <a:lnTo>
                    <a:pt x="36" y="74"/>
                  </a:lnTo>
                  <a:lnTo>
                    <a:pt x="42" y="64"/>
                  </a:lnTo>
                  <a:lnTo>
                    <a:pt x="44" y="5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2" y="36"/>
                  </a:lnTo>
                  <a:lnTo>
                    <a:pt x="40" y="22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7" name="Freeform 89"/>
            <p:cNvSpPr>
              <a:spLocks/>
            </p:cNvSpPr>
            <p:nvPr/>
          </p:nvSpPr>
          <p:spPr bwMode="auto">
            <a:xfrm>
              <a:off x="2951747" y="1415716"/>
              <a:ext cx="4924926" cy="6432884"/>
            </a:xfrm>
            <a:custGeom>
              <a:avLst/>
              <a:gdLst/>
              <a:ahLst/>
              <a:cxnLst>
                <a:cxn ang="0">
                  <a:pos x="516" y="572"/>
                </a:cxn>
                <a:cxn ang="0">
                  <a:pos x="516" y="500"/>
                </a:cxn>
                <a:cxn ang="0">
                  <a:pos x="524" y="428"/>
                </a:cxn>
                <a:cxn ang="0">
                  <a:pos x="528" y="394"/>
                </a:cxn>
                <a:cxn ang="0">
                  <a:pos x="528" y="324"/>
                </a:cxn>
                <a:cxn ang="0">
                  <a:pos x="526" y="288"/>
                </a:cxn>
                <a:cxn ang="0">
                  <a:pos x="520" y="256"/>
                </a:cxn>
                <a:cxn ang="0">
                  <a:pos x="506" y="212"/>
                </a:cxn>
                <a:cxn ang="0">
                  <a:pos x="480" y="160"/>
                </a:cxn>
                <a:cxn ang="0">
                  <a:pos x="446" y="108"/>
                </a:cxn>
                <a:cxn ang="0">
                  <a:pos x="400" y="60"/>
                </a:cxn>
                <a:cxn ang="0">
                  <a:pos x="344" y="24"/>
                </a:cxn>
                <a:cxn ang="0">
                  <a:pos x="312" y="10"/>
                </a:cxn>
                <a:cxn ang="0">
                  <a:pos x="276" y="2"/>
                </a:cxn>
                <a:cxn ang="0">
                  <a:pos x="238" y="0"/>
                </a:cxn>
                <a:cxn ang="0">
                  <a:pos x="196" y="4"/>
                </a:cxn>
                <a:cxn ang="0">
                  <a:pos x="182" y="8"/>
                </a:cxn>
                <a:cxn ang="0">
                  <a:pos x="156" y="18"/>
                </a:cxn>
                <a:cxn ang="0">
                  <a:pos x="120" y="40"/>
                </a:cxn>
                <a:cxn ang="0">
                  <a:pos x="80" y="82"/>
                </a:cxn>
                <a:cxn ang="0">
                  <a:pos x="48" y="132"/>
                </a:cxn>
                <a:cxn ang="0">
                  <a:pos x="34" y="158"/>
                </a:cxn>
                <a:cxn ang="0">
                  <a:pos x="10" y="224"/>
                </a:cxn>
                <a:cxn ang="0">
                  <a:pos x="0" y="296"/>
                </a:cxn>
                <a:cxn ang="0">
                  <a:pos x="2" y="296"/>
                </a:cxn>
                <a:cxn ang="0">
                  <a:pos x="8" y="252"/>
                </a:cxn>
                <a:cxn ang="0">
                  <a:pos x="24" y="202"/>
                </a:cxn>
                <a:cxn ang="0">
                  <a:pos x="50" y="146"/>
                </a:cxn>
                <a:cxn ang="0">
                  <a:pos x="92" y="86"/>
                </a:cxn>
                <a:cxn ang="0">
                  <a:pos x="104" y="72"/>
                </a:cxn>
                <a:cxn ang="0">
                  <a:pos x="128" y="48"/>
                </a:cxn>
                <a:cxn ang="0">
                  <a:pos x="152" y="32"/>
                </a:cxn>
                <a:cxn ang="0">
                  <a:pos x="178" y="20"/>
                </a:cxn>
                <a:cxn ang="0">
                  <a:pos x="218" y="10"/>
                </a:cxn>
                <a:cxn ang="0">
                  <a:pos x="272" y="14"/>
                </a:cxn>
                <a:cxn ang="0">
                  <a:pos x="322" y="28"/>
                </a:cxn>
                <a:cxn ang="0">
                  <a:pos x="368" y="52"/>
                </a:cxn>
                <a:cxn ang="0">
                  <a:pos x="408" y="82"/>
                </a:cxn>
                <a:cxn ang="0">
                  <a:pos x="438" y="112"/>
                </a:cxn>
                <a:cxn ang="0">
                  <a:pos x="448" y="128"/>
                </a:cxn>
                <a:cxn ang="0">
                  <a:pos x="478" y="176"/>
                </a:cxn>
                <a:cxn ang="0">
                  <a:pos x="500" y="230"/>
                </a:cxn>
                <a:cxn ang="0">
                  <a:pos x="516" y="286"/>
                </a:cxn>
                <a:cxn ang="0">
                  <a:pos x="522" y="346"/>
                </a:cxn>
                <a:cxn ang="0">
                  <a:pos x="520" y="376"/>
                </a:cxn>
                <a:cxn ang="0">
                  <a:pos x="508" y="462"/>
                </a:cxn>
                <a:cxn ang="0">
                  <a:pos x="500" y="520"/>
                </a:cxn>
                <a:cxn ang="0">
                  <a:pos x="504" y="580"/>
                </a:cxn>
                <a:cxn ang="0">
                  <a:pos x="508" y="608"/>
                </a:cxn>
                <a:cxn ang="0">
                  <a:pos x="524" y="660"/>
                </a:cxn>
                <a:cxn ang="0">
                  <a:pos x="544" y="710"/>
                </a:cxn>
                <a:cxn ang="0">
                  <a:pos x="582" y="782"/>
                </a:cxn>
                <a:cxn ang="0">
                  <a:pos x="594" y="802"/>
                </a:cxn>
                <a:cxn ang="0">
                  <a:pos x="614" y="802"/>
                </a:cxn>
                <a:cxn ang="0">
                  <a:pos x="560" y="710"/>
                </a:cxn>
                <a:cxn ang="0">
                  <a:pos x="546" y="676"/>
                </a:cxn>
                <a:cxn ang="0">
                  <a:pos x="524" y="608"/>
                </a:cxn>
                <a:cxn ang="0">
                  <a:pos x="516" y="572"/>
                </a:cxn>
              </a:cxnLst>
              <a:rect l="0" t="0" r="r" b="b"/>
              <a:pathLst>
                <a:path w="614" h="802">
                  <a:moveTo>
                    <a:pt x="516" y="572"/>
                  </a:moveTo>
                  <a:lnTo>
                    <a:pt x="516" y="572"/>
                  </a:lnTo>
                  <a:lnTo>
                    <a:pt x="514" y="536"/>
                  </a:lnTo>
                  <a:lnTo>
                    <a:pt x="516" y="500"/>
                  </a:lnTo>
                  <a:lnTo>
                    <a:pt x="520" y="464"/>
                  </a:lnTo>
                  <a:lnTo>
                    <a:pt x="524" y="428"/>
                  </a:lnTo>
                  <a:lnTo>
                    <a:pt x="524" y="428"/>
                  </a:lnTo>
                  <a:lnTo>
                    <a:pt x="528" y="394"/>
                  </a:lnTo>
                  <a:lnTo>
                    <a:pt x="530" y="358"/>
                  </a:lnTo>
                  <a:lnTo>
                    <a:pt x="528" y="324"/>
                  </a:lnTo>
                  <a:lnTo>
                    <a:pt x="526" y="288"/>
                  </a:lnTo>
                  <a:lnTo>
                    <a:pt x="526" y="288"/>
                  </a:lnTo>
                  <a:lnTo>
                    <a:pt x="524" y="274"/>
                  </a:lnTo>
                  <a:lnTo>
                    <a:pt x="520" y="256"/>
                  </a:lnTo>
                  <a:lnTo>
                    <a:pt x="514" y="236"/>
                  </a:lnTo>
                  <a:lnTo>
                    <a:pt x="506" y="212"/>
                  </a:lnTo>
                  <a:lnTo>
                    <a:pt x="494" y="186"/>
                  </a:lnTo>
                  <a:lnTo>
                    <a:pt x="480" y="160"/>
                  </a:lnTo>
                  <a:lnTo>
                    <a:pt x="464" y="134"/>
                  </a:lnTo>
                  <a:lnTo>
                    <a:pt x="446" y="108"/>
                  </a:lnTo>
                  <a:lnTo>
                    <a:pt x="424" y="84"/>
                  </a:lnTo>
                  <a:lnTo>
                    <a:pt x="400" y="60"/>
                  </a:lnTo>
                  <a:lnTo>
                    <a:pt x="374" y="40"/>
                  </a:lnTo>
                  <a:lnTo>
                    <a:pt x="344" y="24"/>
                  </a:lnTo>
                  <a:lnTo>
                    <a:pt x="328" y="16"/>
                  </a:lnTo>
                  <a:lnTo>
                    <a:pt x="312" y="10"/>
                  </a:lnTo>
                  <a:lnTo>
                    <a:pt x="294" y="6"/>
                  </a:lnTo>
                  <a:lnTo>
                    <a:pt x="276" y="2"/>
                  </a:lnTo>
                  <a:lnTo>
                    <a:pt x="258" y="0"/>
                  </a:lnTo>
                  <a:lnTo>
                    <a:pt x="238" y="0"/>
                  </a:lnTo>
                  <a:lnTo>
                    <a:pt x="218" y="2"/>
                  </a:lnTo>
                  <a:lnTo>
                    <a:pt x="196" y="4"/>
                  </a:lnTo>
                  <a:lnTo>
                    <a:pt x="196" y="4"/>
                  </a:lnTo>
                  <a:lnTo>
                    <a:pt x="182" y="8"/>
                  </a:lnTo>
                  <a:lnTo>
                    <a:pt x="168" y="12"/>
                  </a:lnTo>
                  <a:lnTo>
                    <a:pt x="156" y="18"/>
                  </a:lnTo>
                  <a:lnTo>
                    <a:pt x="144" y="24"/>
                  </a:lnTo>
                  <a:lnTo>
                    <a:pt x="120" y="40"/>
                  </a:lnTo>
                  <a:lnTo>
                    <a:pt x="100" y="60"/>
                  </a:lnTo>
                  <a:lnTo>
                    <a:pt x="80" y="82"/>
                  </a:lnTo>
                  <a:lnTo>
                    <a:pt x="64" y="106"/>
                  </a:lnTo>
                  <a:lnTo>
                    <a:pt x="48" y="132"/>
                  </a:lnTo>
                  <a:lnTo>
                    <a:pt x="34" y="158"/>
                  </a:lnTo>
                  <a:lnTo>
                    <a:pt x="34" y="158"/>
                  </a:lnTo>
                  <a:lnTo>
                    <a:pt x="20" y="190"/>
                  </a:lnTo>
                  <a:lnTo>
                    <a:pt x="10" y="224"/>
                  </a:lnTo>
                  <a:lnTo>
                    <a:pt x="2" y="260"/>
                  </a:lnTo>
                  <a:lnTo>
                    <a:pt x="0" y="296"/>
                  </a:lnTo>
                  <a:lnTo>
                    <a:pt x="2" y="296"/>
                  </a:lnTo>
                  <a:lnTo>
                    <a:pt x="2" y="296"/>
                  </a:lnTo>
                  <a:lnTo>
                    <a:pt x="4" y="274"/>
                  </a:lnTo>
                  <a:lnTo>
                    <a:pt x="8" y="252"/>
                  </a:lnTo>
                  <a:lnTo>
                    <a:pt x="14" y="228"/>
                  </a:lnTo>
                  <a:lnTo>
                    <a:pt x="24" y="202"/>
                  </a:lnTo>
                  <a:lnTo>
                    <a:pt x="36" y="174"/>
                  </a:lnTo>
                  <a:lnTo>
                    <a:pt x="50" y="146"/>
                  </a:lnTo>
                  <a:lnTo>
                    <a:pt x="70" y="116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104" y="72"/>
                  </a:lnTo>
                  <a:lnTo>
                    <a:pt x="114" y="60"/>
                  </a:lnTo>
                  <a:lnTo>
                    <a:pt x="128" y="48"/>
                  </a:lnTo>
                  <a:lnTo>
                    <a:pt x="140" y="40"/>
                  </a:lnTo>
                  <a:lnTo>
                    <a:pt x="152" y="32"/>
                  </a:lnTo>
                  <a:lnTo>
                    <a:pt x="166" y="24"/>
                  </a:lnTo>
                  <a:lnTo>
                    <a:pt x="178" y="20"/>
                  </a:lnTo>
                  <a:lnTo>
                    <a:pt x="192" y="16"/>
                  </a:lnTo>
                  <a:lnTo>
                    <a:pt x="218" y="10"/>
                  </a:lnTo>
                  <a:lnTo>
                    <a:pt x="244" y="10"/>
                  </a:lnTo>
                  <a:lnTo>
                    <a:pt x="272" y="14"/>
                  </a:lnTo>
                  <a:lnTo>
                    <a:pt x="296" y="20"/>
                  </a:lnTo>
                  <a:lnTo>
                    <a:pt x="322" y="28"/>
                  </a:lnTo>
                  <a:lnTo>
                    <a:pt x="346" y="40"/>
                  </a:lnTo>
                  <a:lnTo>
                    <a:pt x="368" y="52"/>
                  </a:lnTo>
                  <a:lnTo>
                    <a:pt x="388" y="66"/>
                  </a:lnTo>
                  <a:lnTo>
                    <a:pt x="408" y="82"/>
                  </a:lnTo>
                  <a:lnTo>
                    <a:pt x="424" y="98"/>
                  </a:lnTo>
                  <a:lnTo>
                    <a:pt x="438" y="112"/>
                  </a:lnTo>
                  <a:lnTo>
                    <a:pt x="448" y="128"/>
                  </a:lnTo>
                  <a:lnTo>
                    <a:pt x="448" y="128"/>
                  </a:lnTo>
                  <a:lnTo>
                    <a:pt x="464" y="152"/>
                  </a:lnTo>
                  <a:lnTo>
                    <a:pt x="478" y="176"/>
                  </a:lnTo>
                  <a:lnTo>
                    <a:pt x="490" y="204"/>
                  </a:lnTo>
                  <a:lnTo>
                    <a:pt x="500" y="230"/>
                  </a:lnTo>
                  <a:lnTo>
                    <a:pt x="510" y="258"/>
                  </a:lnTo>
                  <a:lnTo>
                    <a:pt x="516" y="286"/>
                  </a:lnTo>
                  <a:lnTo>
                    <a:pt x="520" y="316"/>
                  </a:lnTo>
                  <a:lnTo>
                    <a:pt x="522" y="346"/>
                  </a:lnTo>
                  <a:lnTo>
                    <a:pt x="522" y="346"/>
                  </a:lnTo>
                  <a:lnTo>
                    <a:pt x="520" y="376"/>
                  </a:lnTo>
                  <a:lnTo>
                    <a:pt x="518" y="404"/>
                  </a:lnTo>
                  <a:lnTo>
                    <a:pt x="508" y="462"/>
                  </a:lnTo>
                  <a:lnTo>
                    <a:pt x="504" y="492"/>
                  </a:lnTo>
                  <a:lnTo>
                    <a:pt x="500" y="520"/>
                  </a:lnTo>
                  <a:lnTo>
                    <a:pt x="500" y="550"/>
                  </a:lnTo>
                  <a:lnTo>
                    <a:pt x="504" y="580"/>
                  </a:lnTo>
                  <a:lnTo>
                    <a:pt x="504" y="580"/>
                  </a:lnTo>
                  <a:lnTo>
                    <a:pt x="508" y="608"/>
                  </a:lnTo>
                  <a:lnTo>
                    <a:pt x="516" y="634"/>
                  </a:lnTo>
                  <a:lnTo>
                    <a:pt x="524" y="660"/>
                  </a:lnTo>
                  <a:lnTo>
                    <a:pt x="532" y="686"/>
                  </a:lnTo>
                  <a:lnTo>
                    <a:pt x="544" y="710"/>
                  </a:lnTo>
                  <a:lnTo>
                    <a:pt x="556" y="734"/>
                  </a:lnTo>
                  <a:lnTo>
                    <a:pt x="582" y="782"/>
                  </a:lnTo>
                  <a:lnTo>
                    <a:pt x="582" y="782"/>
                  </a:lnTo>
                  <a:lnTo>
                    <a:pt x="594" y="802"/>
                  </a:lnTo>
                  <a:lnTo>
                    <a:pt x="614" y="802"/>
                  </a:lnTo>
                  <a:lnTo>
                    <a:pt x="614" y="802"/>
                  </a:lnTo>
                  <a:lnTo>
                    <a:pt x="586" y="756"/>
                  </a:lnTo>
                  <a:lnTo>
                    <a:pt x="560" y="710"/>
                  </a:lnTo>
                  <a:lnTo>
                    <a:pt x="560" y="710"/>
                  </a:lnTo>
                  <a:lnTo>
                    <a:pt x="546" y="676"/>
                  </a:lnTo>
                  <a:lnTo>
                    <a:pt x="532" y="644"/>
                  </a:lnTo>
                  <a:lnTo>
                    <a:pt x="524" y="608"/>
                  </a:lnTo>
                  <a:lnTo>
                    <a:pt x="516" y="572"/>
                  </a:lnTo>
                  <a:lnTo>
                    <a:pt x="516" y="57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8" name="Freeform 90"/>
            <p:cNvSpPr>
              <a:spLocks/>
            </p:cNvSpPr>
            <p:nvPr/>
          </p:nvSpPr>
          <p:spPr bwMode="auto">
            <a:xfrm>
              <a:off x="1556084" y="4011"/>
              <a:ext cx="2614863" cy="1684421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4" y="28"/>
                </a:cxn>
                <a:cxn ang="0">
                  <a:pos x="0" y="58"/>
                </a:cxn>
                <a:cxn ang="0">
                  <a:pos x="4" y="84"/>
                </a:cxn>
                <a:cxn ang="0">
                  <a:pos x="12" y="110"/>
                </a:cxn>
                <a:cxn ang="0">
                  <a:pos x="26" y="134"/>
                </a:cxn>
                <a:cxn ang="0">
                  <a:pos x="44" y="154"/>
                </a:cxn>
                <a:cxn ang="0">
                  <a:pos x="66" y="168"/>
                </a:cxn>
                <a:cxn ang="0">
                  <a:pos x="90" y="180"/>
                </a:cxn>
                <a:cxn ang="0">
                  <a:pos x="112" y="184"/>
                </a:cxn>
                <a:cxn ang="0">
                  <a:pos x="154" y="184"/>
                </a:cxn>
                <a:cxn ang="0">
                  <a:pos x="176" y="182"/>
                </a:cxn>
                <a:cxn ang="0">
                  <a:pos x="240" y="174"/>
                </a:cxn>
                <a:cxn ang="0">
                  <a:pos x="274" y="176"/>
                </a:cxn>
                <a:cxn ang="0">
                  <a:pos x="298" y="186"/>
                </a:cxn>
                <a:cxn ang="0">
                  <a:pos x="310" y="200"/>
                </a:cxn>
                <a:cxn ang="0">
                  <a:pos x="318" y="210"/>
                </a:cxn>
                <a:cxn ang="0">
                  <a:pos x="322" y="208"/>
                </a:cxn>
                <a:cxn ang="0">
                  <a:pos x="326" y="204"/>
                </a:cxn>
                <a:cxn ang="0">
                  <a:pos x="300" y="180"/>
                </a:cxn>
                <a:cxn ang="0">
                  <a:pos x="290" y="174"/>
                </a:cxn>
                <a:cxn ang="0">
                  <a:pos x="266" y="166"/>
                </a:cxn>
                <a:cxn ang="0">
                  <a:pos x="256" y="166"/>
                </a:cxn>
                <a:cxn ang="0">
                  <a:pos x="198" y="172"/>
                </a:cxn>
                <a:cxn ang="0">
                  <a:pos x="144" y="178"/>
                </a:cxn>
                <a:cxn ang="0">
                  <a:pos x="108" y="174"/>
                </a:cxn>
                <a:cxn ang="0">
                  <a:pos x="74" y="162"/>
                </a:cxn>
                <a:cxn ang="0">
                  <a:pos x="44" y="140"/>
                </a:cxn>
                <a:cxn ang="0">
                  <a:pos x="20" y="112"/>
                </a:cxn>
                <a:cxn ang="0">
                  <a:pos x="14" y="102"/>
                </a:cxn>
                <a:cxn ang="0">
                  <a:pos x="4" y="74"/>
                </a:cxn>
                <a:cxn ang="0">
                  <a:pos x="6" y="36"/>
                </a:cxn>
                <a:cxn ang="0">
                  <a:pos x="12" y="10"/>
                </a:cxn>
                <a:cxn ang="0">
                  <a:pos x="16" y="0"/>
                </a:cxn>
              </a:cxnLst>
              <a:rect l="0" t="0" r="r" b="b"/>
              <a:pathLst>
                <a:path w="326" h="210">
                  <a:moveTo>
                    <a:pt x="16" y="0"/>
                  </a:moveTo>
                  <a:lnTo>
                    <a:pt x="16" y="0"/>
                  </a:lnTo>
                  <a:lnTo>
                    <a:pt x="10" y="14"/>
                  </a:lnTo>
                  <a:lnTo>
                    <a:pt x="4" y="28"/>
                  </a:lnTo>
                  <a:lnTo>
                    <a:pt x="2" y="42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6" y="98"/>
                  </a:lnTo>
                  <a:lnTo>
                    <a:pt x="12" y="110"/>
                  </a:lnTo>
                  <a:lnTo>
                    <a:pt x="18" y="122"/>
                  </a:lnTo>
                  <a:lnTo>
                    <a:pt x="26" y="134"/>
                  </a:lnTo>
                  <a:lnTo>
                    <a:pt x="34" y="144"/>
                  </a:lnTo>
                  <a:lnTo>
                    <a:pt x="44" y="154"/>
                  </a:lnTo>
                  <a:lnTo>
                    <a:pt x="54" y="162"/>
                  </a:lnTo>
                  <a:lnTo>
                    <a:pt x="66" y="168"/>
                  </a:lnTo>
                  <a:lnTo>
                    <a:pt x="78" y="174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112" y="184"/>
                  </a:lnTo>
                  <a:lnTo>
                    <a:pt x="132" y="186"/>
                  </a:lnTo>
                  <a:lnTo>
                    <a:pt x="154" y="184"/>
                  </a:lnTo>
                  <a:lnTo>
                    <a:pt x="176" y="182"/>
                  </a:lnTo>
                  <a:lnTo>
                    <a:pt x="176" y="182"/>
                  </a:lnTo>
                  <a:lnTo>
                    <a:pt x="240" y="174"/>
                  </a:lnTo>
                  <a:lnTo>
                    <a:pt x="240" y="174"/>
                  </a:lnTo>
                  <a:lnTo>
                    <a:pt x="258" y="174"/>
                  </a:lnTo>
                  <a:lnTo>
                    <a:pt x="274" y="176"/>
                  </a:lnTo>
                  <a:lnTo>
                    <a:pt x="288" y="180"/>
                  </a:lnTo>
                  <a:lnTo>
                    <a:pt x="298" y="186"/>
                  </a:lnTo>
                  <a:lnTo>
                    <a:pt x="304" y="194"/>
                  </a:lnTo>
                  <a:lnTo>
                    <a:pt x="310" y="200"/>
                  </a:lnTo>
                  <a:lnTo>
                    <a:pt x="318" y="210"/>
                  </a:lnTo>
                  <a:lnTo>
                    <a:pt x="318" y="210"/>
                  </a:lnTo>
                  <a:lnTo>
                    <a:pt x="320" y="210"/>
                  </a:lnTo>
                  <a:lnTo>
                    <a:pt x="322" y="208"/>
                  </a:lnTo>
                  <a:lnTo>
                    <a:pt x="326" y="204"/>
                  </a:lnTo>
                  <a:lnTo>
                    <a:pt x="326" y="204"/>
                  </a:lnTo>
                  <a:lnTo>
                    <a:pt x="310" y="188"/>
                  </a:lnTo>
                  <a:lnTo>
                    <a:pt x="300" y="180"/>
                  </a:lnTo>
                  <a:lnTo>
                    <a:pt x="290" y="174"/>
                  </a:lnTo>
                  <a:lnTo>
                    <a:pt x="290" y="174"/>
                  </a:lnTo>
                  <a:lnTo>
                    <a:pt x="274" y="168"/>
                  </a:lnTo>
                  <a:lnTo>
                    <a:pt x="266" y="166"/>
                  </a:lnTo>
                  <a:lnTo>
                    <a:pt x="256" y="166"/>
                  </a:lnTo>
                  <a:lnTo>
                    <a:pt x="256" y="166"/>
                  </a:lnTo>
                  <a:lnTo>
                    <a:pt x="226" y="168"/>
                  </a:lnTo>
                  <a:lnTo>
                    <a:pt x="198" y="172"/>
                  </a:lnTo>
                  <a:lnTo>
                    <a:pt x="144" y="178"/>
                  </a:lnTo>
                  <a:lnTo>
                    <a:pt x="144" y="178"/>
                  </a:lnTo>
                  <a:lnTo>
                    <a:pt x="126" y="178"/>
                  </a:lnTo>
                  <a:lnTo>
                    <a:pt x="108" y="174"/>
                  </a:lnTo>
                  <a:lnTo>
                    <a:pt x="90" y="170"/>
                  </a:lnTo>
                  <a:lnTo>
                    <a:pt x="74" y="162"/>
                  </a:lnTo>
                  <a:lnTo>
                    <a:pt x="58" y="152"/>
                  </a:lnTo>
                  <a:lnTo>
                    <a:pt x="44" y="140"/>
                  </a:lnTo>
                  <a:lnTo>
                    <a:pt x="30" y="128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14" y="102"/>
                  </a:lnTo>
                  <a:lnTo>
                    <a:pt x="10" y="92"/>
                  </a:lnTo>
                  <a:lnTo>
                    <a:pt x="4" y="74"/>
                  </a:lnTo>
                  <a:lnTo>
                    <a:pt x="4" y="54"/>
                  </a:lnTo>
                  <a:lnTo>
                    <a:pt x="6" y="36"/>
                  </a:lnTo>
                  <a:lnTo>
                    <a:pt x="8" y="22"/>
                  </a:lnTo>
                  <a:lnTo>
                    <a:pt x="12" y="1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9" name="Freeform 91"/>
            <p:cNvSpPr>
              <a:spLocks/>
            </p:cNvSpPr>
            <p:nvPr/>
          </p:nvSpPr>
          <p:spPr bwMode="auto">
            <a:xfrm>
              <a:off x="1171074" y="1704474"/>
              <a:ext cx="2646947" cy="1732547"/>
            </a:xfrm>
            <a:custGeom>
              <a:avLst/>
              <a:gdLst/>
              <a:ahLst/>
              <a:cxnLst>
                <a:cxn ang="0">
                  <a:pos x="312" y="12"/>
                </a:cxn>
                <a:cxn ang="0">
                  <a:pos x="266" y="0"/>
                </a:cxn>
                <a:cxn ang="0">
                  <a:pos x="232" y="6"/>
                </a:cxn>
                <a:cxn ang="0">
                  <a:pos x="196" y="32"/>
                </a:cxn>
                <a:cxn ang="0">
                  <a:pos x="178" y="58"/>
                </a:cxn>
                <a:cxn ang="0">
                  <a:pos x="160" y="130"/>
                </a:cxn>
                <a:cxn ang="0">
                  <a:pos x="150" y="158"/>
                </a:cxn>
                <a:cxn ang="0">
                  <a:pos x="118" y="192"/>
                </a:cxn>
                <a:cxn ang="0">
                  <a:pos x="72" y="208"/>
                </a:cxn>
                <a:cxn ang="0">
                  <a:pos x="44" y="208"/>
                </a:cxn>
                <a:cxn ang="0">
                  <a:pos x="12" y="182"/>
                </a:cxn>
                <a:cxn ang="0">
                  <a:pos x="8" y="140"/>
                </a:cxn>
                <a:cxn ang="0">
                  <a:pos x="16" y="110"/>
                </a:cxn>
                <a:cxn ang="0">
                  <a:pos x="46" y="80"/>
                </a:cxn>
                <a:cxn ang="0">
                  <a:pos x="68" y="80"/>
                </a:cxn>
                <a:cxn ang="0">
                  <a:pos x="86" y="104"/>
                </a:cxn>
                <a:cxn ang="0">
                  <a:pos x="84" y="114"/>
                </a:cxn>
                <a:cxn ang="0">
                  <a:pos x="76" y="124"/>
                </a:cxn>
                <a:cxn ang="0">
                  <a:pos x="56" y="128"/>
                </a:cxn>
                <a:cxn ang="0">
                  <a:pos x="42" y="122"/>
                </a:cxn>
                <a:cxn ang="0">
                  <a:pos x="68" y="134"/>
                </a:cxn>
                <a:cxn ang="0">
                  <a:pos x="86" y="122"/>
                </a:cxn>
                <a:cxn ang="0">
                  <a:pos x="92" y="106"/>
                </a:cxn>
                <a:cxn ang="0">
                  <a:pos x="84" y="88"/>
                </a:cxn>
                <a:cxn ang="0">
                  <a:pos x="66" y="76"/>
                </a:cxn>
                <a:cxn ang="0">
                  <a:pos x="52" y="74"/>
                </a:cxn>
                <a:cxn ang="0">
                  <a:pos x="22" y="90"/>
                </a:cxn>
                <a:cxn ang="0">
                  <a:pos x="2" y="130"/>
                </a:cxn>
                <a:cxn ang="0">
                  <a:pos x="0" y="158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82" y="214"/>
                </a:cxn>
                <a:cxn ang="0">
                  <a:pos x="112" y="206"/>
                </a:cxn>
                <a:cxn ang="0">
                  <a:pos x="146" y="178"/>
                </a:cxn>
                <a:cxn ang="0">
                  <a:pos x="168" y="138"/>
                </a:cxn>
                <a:cxn ang="0">
                  <a:pos x="178" y="90"/>
                </a:cxn>
                <a:cxn ang="0">
                  <a:pos x="188" y="58"/>
                </a:cxn>
                <a:cxn ang="0">
                  <a:pos x="214" y="26"/>
                </a:cxn>
                <a:cxn ang="0">
                  <a:pos x="242" y="14"/>
                </a:cxn>
                <a:cxn ang="0">
                  <a:pos x="280" y="14"/>
                </a:cxn>
                <a:cxn ang="0">
                  <a:pos x="320" y="30"/>
                </a:cxn>
                <a:cxn ang="0">
                  <a:pos x="326" y="28"/>
                </a:cxn>
              </a:cxnLst>
              <a:rect l="0" t="0" r="r" b="b"/>
              <a:pathLst>
                <a:path w="330" h="216">
                  <a:moveTo>
                    <a:pt x="330" y="24"/>
                  </a:moveTo>
                  <a:lnTo>
                    <a:pt x="330" y="24"/>
                  </a:lnTo>
                  <a:lnTo>
                    <a:pt x="312" y="12"/>
                  </a:lnTo>
                  <a:lnTo>
                    <a:pt x="296" y="6"/>
                  </a:lnTo>
                  <a:lnTo>
                    <a:pt x="276" y="2"/>
                  </a:lnTo>
                  <a:lnTo>
                    <a:pt x="266" y="0"/>
                  </a:lnTo>
                  <a:lnTo>
                    <a:pt x="254" y="0"/>
                  </a:lnTo>
                  <a:lnTo>
                    <a:pt x="244" y="2"/>
                  </a:lnTo>
                  <a:lnTo>
                    <a:pt x="232" y="6"/>
                  </a:lnTo>
                  <a:lnTo>
                    <a:pt x="220" y="12"/>
                  </a:lnTo>
                  <a:lnTo>
                    <a:pt x="208" y="22"/>
                  </a:lnTo>
                  <a:lnTo>
                    <a:pt x="196" y="32"/>
                  </a:lnTo>
                  <a:lnTo>
                    <a:pt x="184" y="48"/>
                  </a:lnTo>
                  <a:lnTo>
                    <a:pt x="184" y="48"/>
                  </a:lnTo>
                  <a:lnTo>
                    <a:pt x="178" y="58"/>
                  </a:lnTo>
                  <a:lnTo>
                    <a:pt x="172" y="70"/>
                  </a:lnTo>
                  <a:lnTo>
                    <a:pt x="166" y="100"/>
                  </a:lnTo>
                  <a:lnTo>
                    <a:pt x="160" y="130"/>
                  </a:lnTo>
                  <a:lnTo>
                    <a:pt x="156" y="144"/>
                  </a:lnTo>
                  <a:lnTo>
                    <a:pt x="150" y="158"/>
                  </a:lnTo>
                  <a:lnTo>
                    <a:pt x="150" y="158"/>
                  </a:lnTo>
                  <a:lnTo>
                    <a:pt x="142" y="170"/>
                  </a:lnTo>
                  <a:lnTo>
                    <a:pt x="132" y="182"/>
                  </a:lnTo>
                  <a:lnTo>
                    <a:pt x="118" y="192"/>
                  </a:lnTo>
                  <a:lnTo>
                    <a:pt x="104" y="200"/>
                  </a:lnTo>
                  <a:lnTo>
                    <a:pt x="88" y="206"/>
                  </a:lnTo>
                  <a:lnTo>
                    <a:pt x="72" y="208"/>
                  </a:lnTo>
                  <a:lnTo>
                    <a:pt x="58" y="210"/>
                  </a:lnTo>
                  <a:lnTo>
                    <a:pt x="44" y="208"/>
                  </a:lnTo>
                  <a:lnTo>
                    <a:pt x="44" y="208"/>
                  </a:lnTo>
                  <a:lnTo>
                    <a:pt x="30" y="202"/>
                  </a:lnTo>
                  <a:lnTo>
                    <a:pt x="20" y="192"/>
                  </a:lnTo>
                  <a:lnTo>
                    <a:pt x="12" y="182"/>
                  </a:lnTo>
                  <a:lnTo>
                    <a:pt x="8" y="168"/>
                  </a:lnTo>
                  <a:lnTo>
                    <a:pt x="6" y="154"/>
                  </a:lnTo>
                  <a:lnTo>
                    <a:pt x="8" y="140"/>
                  </a:lnTo>
                  <a:lnTo>
                    <a:pt x="12" y="124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24" y="96"/>
                  </a:lnTo>
                  <a:lnTo>
                    <a:pt x="36" y="86"/>
                  </a:lnTo>
                  <a:lnTo>
                    <a:pt x="46" y="80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68" y="80"/>
                  </a:lnTo>
                  <a:lnTo>
                    <a:pt x="76" y="84"/>
                  </a:lnTo>
                  <a:lnTo>
                    <a:pt x="82" y="94"/>
                  </a:lnTo>
                  <a:lnTo>
                    <a:pt x="86" y="104"/>
                  </a:lnTo>
                  <a:lnTo>
                    <a:pt x="86" y="104"/>
                  </a:lnTo>
                  <a:lnTo>
                    <a:pt x="86" y="108"/>
                  </a:lnTo>
                  <a:lnTo>
                    <a:pt x="84" y="114"/>
                  </a:lnTo>
                  <a:lnTo>
                    <a:pt x="80" y="120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2" y="128"/>
                  </a:lnTo>
                  <a:lnTo>
                    <a:pt x="68" y="128"/>
                  </a:lnTo>
                  <a:lnTo>
                    <a:pt x="56" y="128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54" y="130"/>
                  </a:lnTo>
                  <a:lnTo>
                    <a:pt x="62" y="132"/>
                  </a:lnTo>
                  <a:lnTo>
                    <a:pt x="68" y="134"/>
                  </a:lnTo>
                  <a:lnTo>
                    <a:pt x="74" y="132"/>
                  </a:lnTo>
                  <a:lnTo>
                    <a:pt x="80" y="128"/>
                  </a:lnTo>
                  <a:lnTo>
                    <a:pt x="86" y="122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2" y="106"/>
                  </a:lnTo>
                  <a:lnTo>
                    <a:pt x="92" y="100"/>
                  </a:lnTo>
                  <a:lnTo>
                    <a:pt x="90" y="92"/>
                  </a:lnTo>
                  <a:lnTo>
                    <a:pt x="84" y="88"/>
                  </a:lnTo>
                  <a:lnTo>
                    <a:pt x="78" y="82"/>
                  </a:lnTo>
                  <a:lnTo>
                    <a:pt x="72" y="78"/>
                  </a:lnTo>
                  <a:lnTo>
                    <a:pt x="66" y="76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2" y="74"/>
                  </a:lnTo>
                  <a:lnTo>
                    <a:pt x="46" y="76"/>
                  </a:lnTo>
                  <a:lnTo>
                    <a:pt x="34" y="82"/>
                  </a:lnTo>
                  <a:lnTo>
                    <a:pt x="22" y="90"/>
                  </a:lnTo>
                  <a:lnTo>
                    <a:pt x="14" y="102"/>
                  </a:lnTo>
                  <a:lnTo>
                    <a:pt x="8" y="116"/>
                  </a:lnTo>
                  <a:lnTo>
                    <a:pt x="2" y="130"/>
                  </a:lnTo>
                  <a:lnTo>
                    <a:pt x="0" y="144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8"/>
                  </a:lnTo>
                  <a:lnTo>
                    <a:pt x="2" y="176"/>
                  </a:lnTo>
                  <a:lnTo>
                    <a:pt x="6" y="184"/>
                  </a:lnTo>
                  <a:lnTo>
                    <a:pt x="10" y="190"/>
                  </a:lnTo>
                  <a:lnTo>
                    <a:pt x="20" y="202"/>
                  </a:lnTo>
                  <a:lnTo>
                    <a:pt x="34" y="208"/>
                  </a:lnTo>
                  <a:lnTo>
                    <a:pt x="50" y="214"/>
                  </a:lnTo>
                  <a:lnTo>
                    <a:pt x="66" y="216"/>
                  </a:lnTo>
                  <a:lnTo>
                    <a:pt x="82" y="214"/>
                  </a:lnTo>
                  <a:lnTo>
                    <a:pt x="98" y="212"/>
                  </a:lnTo>
                  <a:lnTo>
                    <a:pt x="98" y="212"/>
                  </a:lnTo>
                  <a:lnTo>
                    <a:pt x="112" y="206"/>
                  </a:lnTo>
                  <a:lnTo>
                    <a:pt x="124" y="198"/>
                  </a:lnTo>
                  <a:lnTo>
                    <a:pt x="136" y="188"/>
                  </a:lnTo>
                  <a:lnTo>
                    <a:pt x="146" y="178"/>
                  </a:lnTo>
                  <a:lnTo>
                    <a:pt x="156" y="166"/>
                  </a:lnTo>
                  <a:lnTo>
                    <a:pt x="162" y="152"/>
                  </a:lnTo>
                  <a:lnTo>
                    <a:pt x="168" y="138"/>
                  </a:lnTo>
                  <a:lnTo>
                    <a:pt x="172" y="124"/>
                  </a:lnTo>
                  <a:lnTo>
                    <a:pt x="172" y="124"/>
                  </a:lnTo>
                  <a:lnTo>
                    <a:pt x="178" y="90"/>
                  </a:lnTo>
                  <a:lnTo>
                    <a:pt x="182" y="74"/>
                  </a:lnTo>
                  <a:lnTo>
                    <a:pt x="188" y="58"/>
                  </a:lnTo>
                  <a:lnTo>
                    <a:pt x="188" y="58"/>
                  </a:lnTo>
                  <a:lnTo>
                    <a:pt x="196" y="46"/>
                  </a:lnTo>
                  <a:lnTo>
                    <a:pt x="204" y="36"/>
                  </a:lnTo>
                  <a:lnTo>
                    <a:pt x="214" y="26"/>
                  </a:lnTo>
                  <a:lnTo>
                    <a:pt x="224" y="20"/>
                  </a:lnTo>
                  <a:lnTo>
                    <a:pt x="234" y="16"/>
                  </a:lnTo>
                  <a:lnTo>
                    <a:pt x="242" y="14"/>
                  </a:lnTo>
                  <a:lnTo>
                    <a:pt x="252" y="12"/>
                  </a:lnTo>
                  <a:lnTo>
                    <a:pt x="262" y="12"/>
                  </a:lnTo>
                  <a:lnTo>
                    <a:pt x="280" y="14"/>
                  </a:lnTo>
                  <a:lnTo>
                    <a:pt x="296" y="20"/>
                  </a:lnTo>
                  <a:lnTo>
                    <a:pt x="310" y="26"/>
                  </a:lnTo>
                  <a:lnTo>
                    <a:pt x="320" y="30"/>
                  </a:lnTo>
                  <a:lnTo>
                    <a:pt x="320" y="30"/>
                  </a:lnTo>
                  <a:lnTo>
                    <a:pt x="322" y="30"/>
                  </a:lnTo>
                  <a:lnTo>
                    <a:pt x="326" y="28"/>
                  </a:lnTo>
                  <a:lnTo>
                    <a:pt x="330" y="24"/>
                  </a:lnTo>
                  <a:lnTo>
                    <a:pt x="33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0" name="Freeform 92"/>
            <p:cNvSpPr>
              <a:spLocks/>
            </p:cNvSpPr>
            <p:nvPr/>
          </p:nvSpPr>
          <p:spPr bwMode="auto">
            <a:xfrm>
              <a:off x="7684168" y="6565232"/>
              <a:ext cx="1459832" cy="1283368"/>
            </a:xfrm>
            <a:custGeom>
              <a:avLst/>
              <a:gdLst/>
              <a:ahLst/>
              <a:cxnLst>
                <a:cxn ang="0">
                  <a:pos x="76" y="34"/>
                </a:cxn>
                <a:cxn ang="0">
                  <a:pos x="76" y="34"/>
                </a:cxn>
                <a:cxn ang="0">
                  <a:pos x="92" y="30"/>
                </a:cxn>
                <a:cxn ang="0">
                  <a:pos x="106" y="28"/>
                </a:cxn>
                <a:cxn ang="0">
                  <a:pos x="138" y="24"/>
                </a:cxn>
                <a:cxn ang="0">
                  <a:pos x="138" y="24"/>
                </a:cxn>
                <a:cxn ang="0">
                  <a:pos x="160" y="20"/>
                </a:cxn>
                <a:cxn ang="0">
                  <a:pos x="172" y="16"/>
                </a:cxn>
                <a:cxn ang="0">
                  <a:pos x="182" y="10"/>
                </a:cxn>
                <a:cxn ang="0">
                  <a:pos x="182" y="0"/>
                </a:cxn>
                <a:cxn ang="0">
                  <a:pos x="182" y="0"/>
                </a:cxn>
                <a:cxn ang="0">
                  <a:pos x="172" y="6"/>
                </a:cxn>
                <a:cxn ang="0">
                  <a:pos x="172" y="6"/>
                </a:cxn>
                <a:cxn ang="0">
                  <a:pos x="158" y="10"/>
                </a:cxn>
                <a:cxn ang="0">
                  <a:pos x="146" y="14"/>
                </a:cxn>
                <a:cxn ang="0">
                  <a:pos x="118" y="16"/>
                </a:cxn>
                <a:cxn ang="0">
                  <a:pos x="92" y="20"/>
                </a:cxn>
                <a:cxn ang="0">
                  <a:pos x="78" y="22"/>
                </a:cxn>
                <a:cxn ang="0">
                  <a:pos x="66" y="26"/>
                </a:cxn>
                <a:cxn ang="0">
                  <a:pos x="66" y="26"/>
                </a:cxn>
                <a:cxn ang="0">
                  <a:pos x="52" y="34"/>
                </a:cxn>
                <a:cxn ang="0">
                  <a:pos x="38" y="44"/>
                </a:cxn>
                <a:cxn ang="0">
                  <a:pos x="26" y="54"/>
                </a:cxn>
                <a:cxn ang="0">
                  <a:pos x="16" y="68"/>
                </a:cxn>
                <a:cxn ang="0">
                  <a:pos x="6" y="84"/>
                </a:cxn>
                <a:cxn ang="0">
                  <a:pos x="2" y="102"/>
                </a:cxn>
                <a:cxn ang="0">
                  <a:pos x="0" y="122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4" y="150"/>
                </a:cxn>
                <a:cxn ang="0">
                  <a:pos x="6" y="152"/>
                </a:cxn>
                <a:cxn ang="0">
                  <a:pos x="8" y="156"/>
                </a:cxn>
                <a:cxn ang="0">
                  <a:pos x="10" y="160"/>
                </a:cxn>
                <a:cxn ang="0">
                  <a:pos x="26" y="160"/>
                </a:cxn>
                <a:cxn ang="0">
                  <a:pos x="26" y="160"/>
                </a:cxn>
                <a:cxn ang="0">
                  <a:pos x="24" y="148"/>
                </a:cxn>
                <a:cxn ang="0">
                  <a:pos x="22" y="132"/>
                </a:cxn>
                <a:cxn ang="0">
                  <a:pos x="20" y="112"/>
                </a:cxn>
                <a:cxn ang="0">
                  <a:pos x="22" y="94"/>
                </a:cxn>
                <a:cxn ang="0">
                  <a:pos x="28" y="76"/>
                </a:cxn>
                <a:cxn ang="0">
                  <a:pos x="32" y="66"/>
                </a:cxn>
                <a:cxn ang="0">
                  <a:pos x="38" y="58"/>
                </a:cxn>
                <a:cxn ang="0">
                  <a:pos x="46" y="50"/>
                </a:cxn>
                <a:cxn ang="0">
                  <a:pos x="54" y="44"/>
                </a:cxn>
                <a:cxn ang="0">
                  <a:pos x="64" y="38"/>
                </a:cxn>
                <a:cxn ang="0">
                  <a:pos x="76" y="34"/>
                </a:cxn>
                <a:cxn ang="0">
                  <a:pos x="76" y="34"/>
                </a:cxn>
              </a:cxnLst>
              <a:rect l="0" t="0" r="r" b="b"/>
              <a:pathLst>
                <a:path w="182" h="160">
                  <a:moveTo>
                    <a:pt x="76" y="34"/>
                  </a:moveTo>
                  <a:lnTo>
                    <a:pt x="76" y="34"/>
                  </a:lnTo>
                  <a:lnTo>
                    <a:pt x="92" y="30"/>
                  </a:lnTo>
                  <a:lnTo>
                    <a:pt x="106" y="28"/>
                  </a:lnTo>
                  <a:lnTo>
                    <a:pt x="138" y="24"/>
                  </a:lnTo>
                  <a:lnTo>
                    <a:pt x="138" y="24"/>
                  </a:lnTo>
                  <a:lnTo>
                    <a:pt x="160" y="20"/>
                  </a:lnTo>
                  <a:lnTo>
                    <a:pt x="172" y="16"/>
                  </a:lnTo>
                  <a:lnTo>
                    <a:pt x="182" y="1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2" y="6"/>
                  </a:lnTo>
                  <a:lnTo>
                    <a:pt x="172" y="6"/>
                  </a:lnTo>
                  <a:lnTo>
                    <a:pt x="158" y="10"/>
                  </a:lnTo>
                  <a:lnTo>
                    <a:pt x="146" y="14"/>
                  </a:lnTo>
                  <a:lnTo>
                    <a:pt x="118" y="16"/>
                  </a:lnTo>
                  <a:lnTo>
                    <a:pt x="92" y="20"/>
                  </a:lnTo>
                  <a:lnTo>
                    <a:pt x="78" y="22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52" y="34"/>
                  </a:lnTo>
                  <a:lnTo>
                    <a:pt x="38" y="44"/>
                  </a:lnTo>
                  <a:lnTo>
                    <a:pt x="26" y="54"/>
                  </a:lnTo>
                  <a:lnTo>
                    <a:pt x="16" y="68"/>
                  </a:lnTo>
                  <a:lnTo>
                    <a:pt x="6" y="84"/>
                  </a:lnTo>
                  <a:lnTo>
                    <a:pt x="2" y="102"/>
                  </a:lnTo>
                  <a:lnTo>
                    <a:pt x="0" y="122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4" y="150"/>
                  </a:lnTo>
                  <a:lnTo>
                    <a:pt x="6" y="152"/>
                  </a:lnTo>
                  <a:lnTo>
                    <a:pt x="8" y="156"/>
                  </a:lnTo>
                  <a:lnTo>
                    <a:pt x="10" y="160"/>
                  </a:lnTo>
                  <a:lnTo>
                    <a:pt x="26" y="160"/>
                  </a:lnTo>
                  <a:lnTo>
                    <a:pt x="26" y="160"/>
                  </a:lnTo>
                  <a:lnTo>
                    <a:pt x="24" y="148"/>
                  </a:lnTo>
                  <a:lnTo>
                    <a:pt x="22" y="132"/>
                  </a:lnTo>
                  <a:lnTo>
                    <a:pt x="20" y="112"/>
                  </a:lnTo>
                  <a:lnTo>
                    <a:pt x="22" y="94"/>
                  </a:lnTo>
                  <a:lnTo>
                    <a:pt x="28" y="76"/>
                  </a:lnTo>
                  <a:lnTo>
                    <a:pt x="32" y="66"/>
                  </a:lnTo>
                  <a:lnTo>
                    <a:pt x="38" y="58"/>
                  </a:lnTo>
                  <a:lnTo>
                    <a:pt x="46" y="50"/>
                  </a:lnTo>
                  <a:lnTo>
                    <a:pt x="54" y="44"/>
                  </a:lnTo>
                  <a:lnTo>
                    <a:pt x="64" y="38"/>
                  </a:lnTo>
                  <a:lnTo>
                    <a:pt x="76" y="34"/>
                  </a:lnTo>
                  <a:lnTo>
                    <a:pt x="76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1" name="Freeform 93"/>
            <p:cNvSpPr>
              <a:spLocks/>
            </p:cNvSpPr>
            <p:nvPr/>
          </p:nvSpPr>
          <p:spPr bwMode="auto">
            <a:xfrm>
              <a:off x="8550442" y="5297905"/>
              <a:ext cx="593558" cy="737937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0" y="54"/>
                </a:cxn>
                <a:cxn ang="0">
                  <a:pos x="0" y="68"/>
                </a:cxn>
                <a:cxn ang="0">
                  <a:pos x="4" y="80"/>
                </a:cxn>
                <a:cxn ang="0">
                  <a:pos x="8" y="86"/>
                </a:cxn>
                <a:cxn ang="0">
                  <a:pos x="12" y="90"/>
                </a:cxn>
                <a:cxn ang="0">
                  <a:pos x="18" y="92"/>
                </a:cxn>
                <a:cxn ang="0">
                  <a:pos x="26" y="92"/>
                </a:cxn>
                <a:cxn ang="0">
                  <a:pos x="26" y="92"/>
                </a:cxn>
                <a:cxn ang="0">
                  <a:pos x="36" y="92"/>
                </a:cxn>
                <a:cxn ang="0">
                  <a:pos x="44" y="88"/>
                </a:cxn>
                <a:cxn ang="0">
                  <a:pos x="48" y="82"/>
                </a:cxn>
                <a:cxn ang="0">
                  <a:pos x="50" y="76"/>
                </a:cxn>
                <a:cxn ang="0">
                  <a:pos x="52" y="68"/>
                </a:cxn>
                <a:cxn ang="0">
                  <a:pos x="50" y="60"/>
                </a:cxn>
                <a:cxn ang="0">
                  <a:pos x="48" y="52"/>
                </a:cxn>
                <a:cxn ang="0">
                  <a:pos x="44" y="44"/>
                </a:cxn>
                <a:cxn ang="0">
                  <a:pos x="44" y="44"/>
                </a:cxn>
                <a:cxn ang="0">
                  <a:pos x="46" y="48"/>
                </a:cxn>
                <a:cxn ang="0">
                  <a:pos x="48" y="58"/>
                </a:cxn>
                <a:cxn ang="0">
                  <a:pos x="48" y="68"/>
                </a:cxn>
                <a:cxn ang="0">
                  <a:pos x="46" y="74"/>
                </a:cxn>
                <a:cxn ang="0">
                  <a:pos x="44" y="78"/>
                </a:cxn>
                <a:cxn ang="0">
                  <a:pos x="44" y="78"/>
                </a:cxn>
                <a:cxn ang="0">
                  <a:pos x="38" y="82"/>
                </a:cxn>
                <a:cxn ang="0">
                  <a:pos x="32" y="84"/>
                </a:cxn>
                <a:cxn ang="0">
                  <a:pos x="28" y="86"/>
                </a:cxn>
                <a:cxn ang="0">
                  <a:pos x="22" y="84"/>
                </a:cxn>
                <a:cxn ang="0">
                  <a:pos x="22" y="84"/>
                </a:cxn>
                <a:cxn ang="0">
                  <a:pos x="12" y="80"/>
                </a:cxn>
                <a:cxn ang="0">
                  <a:pos x="6" y="74"/>
                </a:cxn>
                <a:cxn ang="0">
                  <a:pos x="2" y="70"/>
                </a:cxn>
                <a:cxn ang="0">
                  <a:pos x="0" y="64"/>
                </a:cxn>
                <a:cxn ang="0">
                  <a:pos x="0" y="5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8" y="42"/>
                </a:cxn>
                <a:cxn ang="0">
                  <a:pos x="16" y="32"/>
                </a:cxn>
                <a:cxn ang="0">
                  <a:pos x="26" y="24"/>
                </a:cxn>
                <a:cxn ang="0">
                  <a:pos x="38" y="18"/>
                </a:cxn>
                <a:cxn ang="0">
                  <a:pos x="38" y="18"/>
                </a:cxn>
                <a:cxn ang="0">
                  <a:pos x="56" y="12"/>
                </a:cxn>
                <a:cxn ang="0">
                  <a:pos x="74" y="12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2" y="2"/>
                </a:cxn>
                <a:cxn ang="0">
                  <a:pos x="50" y="4"/>
                </a:cxn>
                <a:cxn ang="0">
                  <a:pos x="36" y="8"/>
                </a:cxn>
                <a:cxn ang="0">
                  <a:pos x="26" y="14"/>
                </a:cxn>
                <a:cxn ang="0">
                  <a:pos x="16" y="22"/>
                </a:cxn>
                <a:cxn ang="0">
                  <a:pos x="8" y="30"/>
                </a:cxn>
                <a:cxn ang="0">
                  <a:pos x="2" y="42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74" h="92">
                  <a:moveTo>
                    <a:pt x="0" y="54"/>
                  </a:moveTo>
                  <a:lnTo>
                    <a:pt x="0" y="54"/>
                  </a:lnTo>
                  <a:lnTo>
                    <a:pt x="0" y="68"/>
                  </a:lnTo>
                  <a:lnTo>
                    <a:pt x="4" y="80"/>
                  </a:lnTo>
                  <a:lnTo>
                    <a:pt x="8" y="86"/>
                  </a:lnTo>
                  <a:lnTo>
                    <a:pt x="12" y="90"/>
                  </a:lnTo>
                  <a:lnTo>
                    <a:pt x="18" y="92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36" y="92"/>
                  </a:lnTo>
                  <a:lnTo>
                    <a:pt x="44" y="88"/>
                  </a:lnTo>
                  <a:lnTo>
                    <a:pt x="48" y="82"/>
                  </a:lnTo>
                  <a:lnTo>
                    <a:pt x="50" y="76"/>
                  </a:lnTo>
                  <a:lnTo>
                    <a:pt x="52" y="68"/>
                  </a:lnTo>
                  <a:lnTo>
                    <a:pt x="50" y="60"/>
                  </a:lnTo>
                  <a:lnTo>
                    <a:pt x="48" y="52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6" y="48"/>
                  </a:lnTo>
                  <a:lnTo>
                    <a:pt x="48" y="58"/>
                  </a:lnTo>
                  <a:lnTo>
                    <a:pt x="48" y="68"/>
                  </a:lnTo>
                  <a:lnTo>
                    <a:pt x="46" y="74"/>
                  </a:lnTo>
                  <a:lnTo>
                    <a:pt x="44" y="78"/>
                  </a:lnTo>
                  <a:lnTo>
                    <a:pt x="44" y="78"/>
                  </a:lnTo>
                  <a:lnTo>
                    <a:pt x="38" y="82"/>
                  </a:lnTo>
                  <a:lnTo>
                    <a:pt x="32" y="84"/>
                  </a:lnTo>
                  <a:lnTo>
                    <a:pt x="28" y="86"/>
                  </a:lnTo>
                  <a:lnTo>
                    <a:pt x="22" y="84"/>
                  </a:lnTo>
                  <a:lnTo>
                    <a:pt x="22" y="84"/>
                  </a:lnTo>
                  <a:lnTo>
                    <a:pt x="12" y="80"/>
                  </a:lnTo>
                  <a:lnTo>
                    <a:pt x="6" y="74"/>
                  </a:lnTo>
                  <a:lnTo>
                    <a:pt x="2" y="70"/>
                  </a:lnTo>
                  <a:lnTo>
                    <a:pt x="0" y="64"/>
                  </a:lnTo>
                  <a:lnTo>
                    <a:pt x="0" y="5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8" y="42"/>
                  </a:lnTo>
                  <a:lnTo>
                    <a:pt x="16" y="32"/>
                  </a:lnTo>
                  <a:lnTo>
                    <a:pt x="26" y="24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56" y="12"/>
                  </a:lnTo>
                  <a:lnTo>
                    <a:pt x="74" y="12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2" y="2"/>
                  </a:lnTo>
                  <a:lnTo>
                    <a:pt x="50" y="4"/>
                  </a:lnTo>
                  <a:lnTo>
                    <a:pt x="36" y="8"/>
                  </a:lnTo>
                  <a:lnTo>
                    <a:pt x="26" y="14"/>
                  </a:lnTo>
                  <a:lnTo>
                    <a:pt x="16" y="22"/>
                  </a:lnTo>
                  <a:lnTo>
                    <a:pt x="8" y="30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2" name="Freeform 94"/>
            <p:cNvSpPr>
              <a:spLocks/>
            </p:cNvSpPr>
            <p:nvPr/>
          </p:nvSpPr>
          <p:spPr bwMode="auto">
            <a:xfrm>
              <a:off x="4042611" y="2602832"/>
              <a:ext cx="3128211" cy="2213811"/>
            </a:xfrm>
            <a:custGeom>
              <a:avLst/>
              <a:gdLst/>
              <a:ahLst/>
              <a:cxnLst>
                <a:cxn ang="0">
                  <a:pos x="390" y="276"/>
                </a:cxn>
                <a:cxn ang="0">
                  <a:pos x="356" y="246"/>
                </a:cxn>
                <a:cxn ang="0">
                  <a:pos x="326" y="212"/>
                </a:cxn>
                <a:cxn ang="0">
                  <a:pos x="278" y="132"/>
                </a:cxn>
                <a:cxn ang="0">
                  <a:pos x="240" y="74"/>
                </a:cxn>
                <a:cxn ang="0">
                  <a:pos x="208" y="42"/>
                </a:cxn>
                <a:cxn ang="0">
                  <a:pos x="172" y="16"/>
                </a:cxn>
                <a:cxn ang="0">
                  <a:pos x="150" y="8"/>
                </a:cxn>
                <a:cxn ang="0">
                  <a:pos x="120" y="0"/>
                </a:cxn>
                <a:cxn ang="0">
                  <a:pos x="88" y="0"/>
                </a:cxn>
                <a:cxn ang="0">
                  <a:pos x="58" y="8"/>
                </a:cxn>
                <a:cxn ang="0">
                  <a:pos x="32" y="26"/>
                </a:cxn>
                <a:cxn ang="0">
                  <a:pos x="24" y="34"/>
                </a:cxn>
                <a:cxn ang="0">
                  <a:pos x="8" y="62"/>
                </a:cxn>
                <a:cxn ang="0">
                  <a:pos x="0" y="108"/>
                </a:cxn>
                <a:cxn ang="0">
                  <a:pos x="6" y="140"/>
                </a:cxn>
                <a:cxn ang="0">
                  <a:pos x="14" y="160"/>
                </a:cxn>
                <a:cxn ang="0">
                  <a:pos x="28" y="176"/>
                </a:cxn>
                <a:cxn ang="0">
                  <a:pos x="36" y="182"/>
                </a:cxn>
                <a:cxn ang="0">
                  <a:pos x="22" y="170"/>
                </a:cxn>
                <a:cxn ang="0">
                  <a:pos x="8" y="142"/>
                </a:cxn>
                <a:cxn ang="0">
                  <a:pos x="4" y="120"/>
                </a:cxn>
                <a:cxn ang="0">
                  <a:pos x="8" y="92"/>
                </a:cxn>
                <a:cxn ang="0">
                  <a:pos x="16" y="60"/>
                </a:cxn>
                <a:cxn ang="0">
                  <a:pos x="22" y="48"/>
                </a:cxn>
                <a:cxn ang="0">
                  <a:pos x="36" y="30"/>
                </a:cxn>
                <a:cxn ang="0">
                  <a:pos x="54" y="18"/>
                </a:cxn>
                <a:cxn ang="0">
                  <a:pos x="86" y="8"/>
                </a:cxn>
                <a:cxn ang="0">
                  <a:pos x="132" y="10"/>
                </a:cxn>
                <a:cxn ang="0">
                  <a:pos x="174" y="24"/>
                </a:cxn>
                <a:cxn ang="0">
                  <a:pos x="190" y="34"/>
                </a:cxn>
                <a:cxn ang="0">
                  <a:pos x="218" y="62"/>
                </a:cxn>
                <a:cxn ang="0">
                  <a:pos x="254" y="112"/>
                </a:cxn>
                <a:cxn ang="0">
                  <a:pos x="274" y="148"/>
                </a:cxn>
                <a:cxn ang="0">
                  <a:pos x="320" y="218"/>
                </a:cxn>
                <a:cxn ang="0">
                  <a:pos x="348" y="250"/>
                </a:cxn>
                <a:cxn ang="0">
                  <a:pos x="380" y="276"/>
                </a:cxn>
                <a:cxn ang="0">
                  <a:pos x="382" y="276"/>
                </a:cxn>
                <a:cxn ang="0">
                  <a:pos x="390" y="276"/>
                </a:cxn>
              </a:cxnLst>
              <a:rect l="0" t="0" r="r" b="b"/>
              <a:pathLst>
                <a:path w="390" h="276">
                  <a:moveTo>
                    <a:pt x="390" y="276"/>
                  </a:moveTo>
                  <a:lnTo>
                    <a:pt x="390" y="276"/>
                  </a:lnTo>
                  <a:lnTo>
                    <a:pt x="372" y="262"/>
                  </a:lnTo>
                  <a:lnTo>
                    <a:pt x="356" y="246"/>
                  </a:lnTo>
                  <a:lnTo>
                    <a:pt x="340" y="230"/>
                  </a:lnTo>
                  <a:lnTo>
                    <a:pt x="326" y="212"/>
                  </a:lnTo>
                  <a:lnTo>
                    <a:pt x="302" y="172"/>
                  </a:lnTo>
                  <a:lnTo>
                    <a:pt x="278" y="132"/>
                  </a:lnTo>
                  <a:lnTo>
                    <a:pt x="252" y="92"/>
                  </a:lnTo>
                  <a:lnTo>
                    <a:pt x="240" y="74"/>
                  </a:lnTo>
                  <a:lnTo>
                    <a:pt x="224" y="56"/>
                  </a:lnTo>
                  <a:lnTo>
                    <a:pt x="208" y="42"/>
                  </a:lnTo>
                  <a:lnTo>
                    <a:pt x="192" y="28"/>
                  </a:lnTo>
                  <a:lnTo>
                    <a:pt x="172" y="16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36" y="4"/>
                  </a:lnTo>
                  <a:lnTo>
                    <a:pt x="120" y="0"/>
                  </a:lnTo>
                  <a:lnTo>
                    <a:pt x="104" y="0"/>
                  </a:lnTo>
                  <a:lnTo>
                    <a:pt x="88" y="0"/>
                  </a:lnTo>
                  <a:lnTo>
                    <a:pt x="74" y="2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24" y="34"/>
                  </a:lnTo>
                  <a:lnTo>
                    <a:pt x="18" y="42"/>
                  </a:lnTo>
                  <a:lnTo>
                    <a:pt x="8" y="62"/>
                  </a:lnTo>
                  <a:lnTo>
                    <a:pt x="2" y="84"/>
                  </a:lnTo>
                  <a:lnTo>
                    <a:pt x="0" y="108"/>
                  </a:lnTo>
                  <a:lnTo>
                    <a:pt x="2" y="130"/>
                  </a:lnTo>
                  <a:lnTo>
                    <a:pt x="6" y="140"/>
                  </a:lnTo>
                  <a:lnTo>
                    <a:pt x="10" y="150"/>
                  </a:lnTo>
                  <a:lnTo>
                    <a:pt x="14" y="160"/>
                  </a:lnTo>
                  <a:lnTo>
                    <a:pt x="20" y="168"/>
                  </a:lnTo>
                  <a:lnTo>
                    <a:pt x="28" y="176"/>
                  </a:lnTo>
                  <a:lnTo>
                    <a:pt x="36" y="182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2" y="170"/>
                  </a:lnTo>
                  <a:lnTo>
                    <a:pt x="14" y="158"/>
                  </a:lnTo>
                  <a:lnTo>
                    <a:pt x="8" y="142"/>
                  </a:lnTo>
                  <a:lnTo>
                    <a:pt x="6" y="132"/>
                  </a:lnTo>
                  <a:lnTo>
                    <a:pt x="4" y="120"/>
                  </a:lnTo>
                  <a:lnTo>
                    <a:pt x="6" y="108"/>
                  </a:lnTo>
                  <a:lnTo>
                    <a:pt x="8" y="92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8" y="40"/>
                  </a:lnTo>
                  <a:lnTo>
                    <a:pt x="36" y="30"/>
                  </a:lnTo>
                  <a:lnTo>
                    <a:pt x="44" y="24"/>
                  </a:lnTo>
                  <a:lnTo>
                    <a:pt x="54" y="18"/>
                  </a:lnTo>
                  <a:lnTo>
                    <a:pt x="64" y="14"/>
                  </a:lnTo>
                  <a:lnTo>
                    <a:pt x="86" y="8"/>
                  </a:lnTo>
                  <a:lnTo>
                    <a:pt x="110" y="8"/>
                  </a:lnTo>
                  <a:lnTo>
                    <a:pt x="132" y="10"/>
                  </a:lnTo>
                  <a:lnTo>
                    <a:pt x="154" y="16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90" y="34"/>
                  </a:lnTo>
                  <a:lnTo>
                    <a:pt x="204" y="48"/>
                  </a:lnTo>
                  <a:lnTo>
                    <a:pt x="218" y="62"/>
                  </a:lnTo>
                  <a:lnTo>
                    <a:pt x="232" y="78"/>
                  </a:lnTo>
                  <a:lnTo>
                    <a:pt x="254" y="112"/>
                  </a:lnTo>
                  <a:lnTo>
                    <a:pt x="274" y="148"/>
                  </a:lnTo>
                  <a:lnTo>
                    <a:pt x="274" y="148"/>
                  </a:lnTo>
                  <a:lnTo>
                    <a:pt x="296" y="184"/>
                  </a:lnTo>
                  <a:lnTo>
                    <a:pt x="320" y="218"/>
                  </a:lnTo>
                  <a:lnTo>
                    <a:pt x="334" y="236"/>
                  </a:lnTo>
                  <a:lnTo>
                    <a:pt x="348" y="250"/>
                  </a:lnTo>
                  <a:lnTo>
                    <a:pt x="364" y="264"/>
                  </a:lnTo>
                  <a:lnTo>
                    <a:pt x="380" y="276"/>
                  </a:lnTo>
                  <a:lnTo>
                    <a:pt x="380" y="276"/>
                  </a:lnTo>
                  <a:lnTo>
                    <a:pt x="382" y="276"/>
                  </a:lnTo>
                  <a:lnTo>
                    <a:pt x="386" y="276"/>
                  </a:lnTo>
                  <a:lnTo>
                    <a:pt x="390" y="276"/>
                  </a:lnTo>
                  <a:lnTo>
                    <a:pt x="390" y="2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3" name="Freeform 95"/>
            <p:cNvSpPr>
              <a:spLocks/>
            </p:cNvSpPr>
            <p:nvPr/>
          </p:nvSpPr>
          <p:spPr bwMode="auto">
            <a:xfrm>
              <a:off x="6497053" y="1399674"/>
              <a:ext cx="1171074" cy="1074821"/>
            </a:xfrm>
            <a:custGeom>
              <a:avLst/>
              <a:gdLst/>
              <a:ahLst/>
              <a:cxnLst>
                <a:cxn ang="0">
                  <a:pos x="18" y="134"/>
                </a:cxn>
                <a:cxn ang="0">
                  <a:pos x="10" y="8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32" y="32"/>
                </a:cxn>
                <a:cxn ang="0">
                  <a:pos x="62" y="10"/>
                </a:cxn>
                <a:cxn ang="0">
                  <a:pos x="76" y="6"/>
                </a:cxn>
                <a:cxn ang="0">
                  <a:pos x="104" y="8"/>
                </a:cxn>
                <a:cxn ang="0">
                  <a:pos x="126" y="24"/>
                </a:cxn>
                <a:cxn ang="0">
                  <a:pos x="138" y="48"/>
                </a:cxn>
                <a:cxn ang="0">
                  <a:pos x="140" y="64"/>
                </a:cxn>
                <a:cxn ang="0">
                  <a:pos x="134" y="82"/>
                </a:cxn>
                <a:cxn ang="0">
                  <a:pos x="120" y="96"/>
                </a:cxn>
                <a:cxn ang="0">
                  <a:pos x="114" y="100"/>
                </a:cxn>
                <a:cxn ang="0">
                  <a:pos x="100" y="96"/>
                </a:cxn>
                <a:cxn ang="0">
                  <a:pos x="80" y="82"/>
                </a:cxn>
                <a:cxn ang="0">
                  <a:pos x="72" y="72"/>
                </a:cxn>
                <a:cxn ang="0">
                  <a:pos x="66" y="56"/>
                </a:cxn>
                <a:cxn ang="0">
                  <a:pos x="70" y="40"/>
                </a:cxn>
                <a:cxn ang="0">
                  <a:pos x="72" y="36"/>
                </a:cxn>
                <a:cxn ang="0">
                  <a:pos x="82" y="34"/>
                </a:cxn>
                <a:cxn ang="0">
                  <a:pos x="94" y="42"/>
                </a:cxn>
                <a:cxn ang="0">
                  <a:pos x="98" y="50"/>
                </a:cxn>
                <a:cxn ang="0">
                  <a:pos x="96" y="64"/>
                </a:cxn>
                <a:cxn ang="0">
                  <a:pos x="88" y="74"/>
                </a:cxn>
                <a:cxn ang="0">
                  <a:pos x="92" y="72"/>
                </a:cxn>
                <a:cxn ang="0">
                  <a:pos x="102" y="52"/>
                </a:cxn>
                <a:cxn ang="0">
                  <a:pos x="102" y="40"/>
                </a:cxn>
                <a:cxn ang="0">
                  <a:pos x="98" y="36"/>
                </a:cxn>
                <a:cxn ang="0">
                  <a:pos x="86" y="30"/>
                </a:cxn>
                <a:cxn ang="0">
                  <a:pos x="80" y="30"/>
                </a:cxn>
                <a:cxn ang="0">
                  <a:pos x="70" y="34"/>
                </a:cxn>
                <a:cxn ang="0">
                  <a:pos x="62" y="42"/>
                </a:cxn>
                <a:cxn ang="0">
                  <a:pos x="60" y="54"/>
                </a:cxn>
                <a:cxn ang="0">
                  <a:pos x="64" y="66"/>
                </a:cxn>
                <a:cxn ang="0">
                  <a:pos x="70" y="78"/>
                </a:cxn>
                <a:cxn ang="0">
                  <a:pos x="86" y="94"/>
                </a:cxn>
                <a:cxn ang="0">
                  <a:pos x="108" y="104"/>
                </a:cxn>
                <a:cxn ang="0">
                  <a:pos x="128" y="98"/>
                </a:cxn>
                <a:cxn ang="0">
                  <a:pos x="138" y="88"/>
                </a:cxn>
                <a:cxn ang="0">
                  <a:pos x="144" y="74"/>
                </a:cxn>
                <a:cxn ang="0">
                  <a:pos x="142" y="42"/>
                </a:cxn>
                <a:cxn ang="0">
                  <a:pos x="136" y="28"/>
                </a:cxn>
                <a:cxn ang="0">
                  <a:pos x="116" y="8"/>
                </a:cxn>
                <a:cxn ang="0">
                  <a:pos x="88" y="0"/>
                </a:cxn>
                <a:cxn ang="0">
                  <a:pos x="70" y="4"/>
                </a:cxn>
                <a:cxn ang="0">
                  <a:pos x="38" y="18"/>
                </a:cxn>
                <a:cxn ang="0">
                  <a:pos x="24" y="32"/>
                </a:cxn>
                <a:cxn ang="0">
                  <a:pos x="8" y="52"/>
                </a:cxn>
                <a:cxn ang="0">
                  <a:pos x="0" y="76"/>
                </a:cxn>
                <a:cxn ang="0">
                  <a:pos x="0" y="84"/>
                </a:cxn>
                <a:cxn ang="0">
                  <a:pos x="2" y="114"/>
                </a:cxn>
                <a:cxn ang="0">
                  <a:pos x="6" y="130"/>
                </a:cxn>
                <a:cxn ang="0">
                  <a:pos x="6" y="128"/>
                </a:cxn>
                <a:cxn ang="0">
                  <a:pos x="8" y="124"/>
                </a:cxn>
                <a:cxn ang="0">
                  <a:pos x="18" y="134"/>
                </a:cxn>
              </a:cxnLst>
              <a:rect l="0" t="0" r="r" b="b"/>
              <a:pathLst>
                <a:path w="146" h="134">
                  <a:moveTo>
                    <a:pt x="18" y="134"/>
                  </a:moveTo>
                  <a:lnTo>
                    <a:pt x="18" y="134"/>
                  </a:lnTo>
                  <a:lnTo>
                    <a:pt x="12" y="100"/>
                  </a:lnTo>
                  <a:lnTo>
                    <a:pt x="10" y="82"/>
                  </a:lnTo>
                  <a:lnTo>
                    <a:pt x="10" y="7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0" y="48"/>
                  </a:lnTo>
                  <a:lnTo>
                    <a:pt x="32" y="32"/>
                  </a:lnTo>
                  <a:lnTo>
                    <a:pt x="46" y="2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76" y="6"/>
                  </a:lnTo>
                  <a:lnTo>
                    <a:pt x="90" y="6"/>
                  </a:lnTo>
                  <a:lnTo>
                    <a:pt x="104" y="8"/>
                  </a:lnTo>
                  <a:lnTo>
                    <a:pt x="116" y="14"/>
                  </a:lnTo>
                  <a:lnTo>
                    <a:pt x="126" y="24"/>
                  </a:lnTo>
                  <a:lnTo>
                    <a:pt x="134" y="34"/>
                  </a:lnTo>
                  <a:lnTo>
                    <a:pt x="138" y="48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38" y="72"/>
                  </a:lnTo>
                  <a:lnTo>
                    <a:pt x="134" y="82"/>
                  </a:lnTo>
                  <a:lnTo>
                    <a:pt x="128" y="90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14" y="100"/>
                  </a:lnTo>
                  <a:lnTo>
                    <a:pt x="106" y="98"/>
                  </a:lnTo>
                  <a:lnTo>
                    <a:pt x="100" y="96"/>
                  </a:lnTo>
                  <a:lnTo>
                    <a:pt x="92" y="92"/>
                  </a:lnTo>
                  <a:lnTo>
                    <a:pt x="80" y="8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68" y="64"/>
                  </a:lnTo>
                  <a:lnTo>
                    <a:pt x="66" y="56"/>
                  </a:lnTo>
                  <a:lnTo>
                    <a:pt x="66" y="48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2" y="36"/>
                  </a:lnTo>
                  <a:lnTo>
                    <a:pt x="76" y="34"/>
                  </a:lnTo>
                  <a:lnTo>
                    <a:pt x="82" y="34"/>
                  </a:lnTo>
                  <a:lnTo>
                    <a:pt x="86" y="36"/>
                  </a:lnTo>
                  <a:lnTo>
                    <a:pt x="94" y="42"/>
                  </a:lnTo>
                  <a:lnTo>
                    <a:pt x="98" y="50"/>
                  </a:lnTo>
                  <a:lnTo>
                    <a:pt x="98" y="50"/>
                  </a:lnTo>
                  <a:lnTo>
                    <a:pt x="98" y="56"/>
                  </a:lnTo>
                  <a:lnTo>
                    <a:pt x="96" y="64"/>
                  </a:lnTo>
                  <a:lnTo>
                    <a:pt x="92" y="70"/>
                  </a:lnTo>
                  <a:lnTo>
                    <a:pt x="88" y="74"/>
                  </a:lnTo>
                  <a:lnTo>
                    <a:pt x="88" y="74"/>
                  </a:lnTo>
                  <a:lnTo>
                    <a:pt x="92" y="72"/>
                  </a:lnTo>
                  <a:lnTo>
                    <a:pt x="98" y="64"/>
                  </a:lnTo>
                  <a:lnTo>
                    <a:pt x="102" y="52"/>
                  </a:lnTo>
                  <a:lnTo>
                    <a:pt x="102" y="46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98" y="36"/>
                  </a:lnTo>
                  <a:lnTo>
                    <a:pt x="92" y="32"/>
                  </a:lnTo>
                  <a:lnTo>
                    <a:pt x="86" y="30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74" y="30"/>
                  </a:lnTo>
                  <a:lnTo>
                    <a:pt x="70" y="34"/>
                  </a:lnTo>
                  <a:lnTo>
                    <a:pt x="66" y="38"/>
                  </a:lnTo>
                  <a:lnTo>
                    <a:pt x="62" y="42"/>
                  </a:lnTo>
                  <a:lnTo>
                    <a:pt x="60" y="48"/>
                  </a:lnTo>
                  <a:lnTo>
                    <a:pt x="60" y="54"/>
                  </a:lnTo>
                  <a:lnTo>
                    <a:pt x="60" y="6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70" y="78"/>
                  </a:lnTo>
                  <a:lnTo>
                    <a:pt x="78" y="86"/>
                  </a:lnTo>
                  <a:lnTo>
                    <a:pt x="86" y="94"/>
                  </a:lnTo>
                  <a:lnTo>
                    <a:pt x="96" y="100"/>
                  </a:lnTo>
                  <a:lnTo>
                    <a:pt x="108" y="104"/>
                  </a:lnTo>
                  <a:lnTo>
                    <a:pt x="118" y="102"/>
                  </a:lnTo>
                  <a:lnTo>
                    <a:pt x="128" y="98"/>
                  </a:lnTo>
                  <a:lnTo>
                    <a:pt x="138" y="88"/>
                  </a:lnTo>
                  <a:lnTo>
                    <a:pt x="138" y="88"/>
                  </a:lnTo>
                  <a:lnTo>
                    <a:pt x="142" y="82"/>
                  </a:lnTo>
                  <a:lnTo>
                    <a:pt x="144" y="74"/>
                  </a:lnTo>
                  <a:lnTo>
                    <a:pt x="146" y="58"/>
                  </a:lnTo>
                  <a:lnTo>
                    <a:pt x="142" y="42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28" y="16"/>
                  </a:lnTo>
                  <a:lnTo>
                    <a:pt x="116" y="8"/>
                  </a:lnTo>
                  <a:lnTo>
                    <a:pt x="102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70" y="4"/>
                  </a:lnTo>
                  <a:lnTo>
                    <a:pt x="54" y="10"/>
                  </a:lnTo>
                  <a:lnTo>
                    <a:pt x="38" y="18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4" y="40"/>
                  </a:lnTo>
                  <a:lnTo>
                    <a:pt x="8" y="52"/>
                  </a:lnTo>
                  <a:lnTo>
                    <a:pt x="4" y="6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14"/>
                  </a:lnTo>
                  <a:lnTo>
                    <a:pt x="6" y="128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6" y="124"/>
                  </a:lnTo>
                  <a:lnTo>
                    <a:pt x="8" y="124"/>
                  </a:lnTo>
                  <a:lnTo>
                    <a:pt x="12" y="126"/>
                  </a:lnTo>
                  <a:lnTo>
                    <a:pt x="18" y="134"/>
                  </a:lnTo>
                  <a:lnTo>
                    <a:pt x="18" y="1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4" name="Freeform 96"/>
            <p:cNvSpPr>
              <a:spLocks/>
            </p:cNvSpPr>
            <p:nvPr/>
          </p:nvSpPr>
          <p:spPr bwMode="auto">
            <a:xfrm>
              <a:off x="5871411" y="5731042"/>
              <a:ext cx="1219200" cy="1090863"/>
            </a:xfrm>
            <a:custGeom>
              <a:avLst/>
              <a:gdLst/>
              <a:ahLst/>
              <a:cxnLst>
                <a:cxn ang="0">
                  <a:pos x="144" y="62"/>
                </a:cxn>
                <a:cxn ang="0">
                  <a:pos x="122" y="24"/>
                </a:cxn>
                <a:cxn ang="0">
                  <a:pos x="110" y="16"/>
                </a:cxn>
                <a:cxn ang="0">
                  <a:pos x="94" y="10"/>
                </a:cxn>
                <a:cxn ang="0">
                  <a:pos x="78" y="8"/>
                </a:cxn>
                <a:cxn ang="0">
                  <a:pos x="42" y="18"/>
                </a:cxn>
                <a:cxn ang="0">
                  <a:pos x="30" y="26"/>
                </a:cxn>
                <a:cxn ang="0">
                  <a:pos x="12" y="50"/>
                </a:cxn>
                <a:cxn ang="0">
                  <a:pos x="6" y="78"/>
                </a:cxn>
                <a:cxn ang="0">
                  <a:pos x="14" y="106"/>
                </a:cxn>
                <a:cxn ang="0">
                  <a:pos x="22" y="118"/>
                </a:cxn>
                <a:cxn ang="0">
                  <a:pos x="36" y="126"/>
                </a:cxn>
                <a:cxn ang="0">
                  <a:pos x="52" y="126"/>
                </a:cxn>
                <a:cxn ang="0">
                  <a:pos x="58" y="122"/>
                </a:cxn>
                <a:cxn ang="0">
                  <a:pos x="68" y="110"/>
                </a:cxn>
                <a:cxn ang="0">
                  <a:pos x="72" y="84"/>
                </a:cxn>
                <a:cxn ang="0">
                  <a:pos x="72" y="68"/>
                </a:cxn>
                <a:cxn ang="0">
                  <a:pos x="68" y="54"/>
                </a:cxn>
                <a:cxn ang="0">
                  <a:pos x="56" y="44"/>
                </a:cxn>
                <a:cxn ang="0">
                  <a:pos x="50" y="44"/>
                </a:cxn>
                <a:cxn ang="0">
                  <a:pos x="44" y="50"/>
                </a:cxn>
                <a:cxn ang="0">
                  <a:pos x="38" y="66"/>
                </a:cxn>
                <a:cxn ang="0">
                  <a:pos x="40" y="74"/>
                </a:cxn>
                <a:cxn ang="0">
                  <a:pos x="50" y="82"/>
                </a:cxn>
                <a:cxn ang="0">
                  <a:pos x="62" y="84"/>
                </a:cxn>
                <a:cxn ang="0">
                  <a:pos x="58" y="84"/>
                </a:cxn>
                <a:cxn ang="0">
                  <a:pos x="44" y="82"/>
                </a:cxn>
                <a:cxn ang="0">
                  <a:pos x="34" y="76"/>
                </a:cxn>
                <a:cxn ang="0">
                  <a:pos x="32" y="72"/>
                </a:cxn>
                <a:cxn ang="0">
                  <a:pos x="34" y="58"/>
                </a:cxn>
                <a:cxn ang="0">
                  <a:pos x="40" y="46"/>
                </a:cxn>
                <a:cxn ang="0">
                  <a:pos x="46" y="42"/>
                </a:cxn>
                <a:cxn ang="0">
                  <a:pos x="56" y="40"/>
                </a:cxn>
                <a:cxn ang="0">
                  <a:pos x="66" y="42"/>
                </a:cxn>
                <a:cxn ang="0">
                  <a:pos x="72" y="52"/>
                </a:cxn>
                <a:cxn ang="0">
                  <a:pos x="76" y="58"/>
                </a:cxn>
                <a:cxn ang="0">
                  <a:pos x="78" y="84"/>
                </a:cxn>
                <a:cxn ang="0">
                  <a:pos x="72" y="110"/>
                </a:cxn>
                <a:cxn ang="0">
                  <a:pos x="58" y="128"/>
                </a:cxn>
                <a:cxn ang="0">
                  <a:pos x="34" y="136"/>
                </a:cxn>
                <a:cxn ang="0">
                  <a:pos x="28" y="134"/>
                </a:cxn>
                <a:cxn ang="0">
                  <a:pos x="16" y="126"/>
                </a:cxn>
                <a:cxn ang="0">
                  <a:pos x="4" y="106"/>
                </a:cxn>
                <a:cxn ang="0">
                  <a:pos x="0" y="92"/>
                </a:cxn>
                <a:cxn ang="0">
                  <a:pos x="2" y="60"/>
                </a:cxn>
                <a:cxn ang="0">
                  <a:pos x="18" y="32"/>
                </a:cxn>
                <a:cxn ang="0">
                  <a:pos x="32" y="20"/>
                </a:cxn>
                <a:cxn ang="0">
                  <a:pos x="64" y="4"/>
                </a:cxn>
                <a:cxn ang="0">
                  <a:pos x="82" y="0"/>
                </a:cxn>
                <a:cxn ang="0">
                  <a:pos x="106" y="2"/>
                </a:cxn>
                <a:cxn ang="0">
                  <a:pos x="126" y="14"/>
                </a:cxn>
                <a:cxn ang="0">
                  <a:pos x="134" y="22"/>
                </a:cxn>
                <a:cxn ang="0">
                  <a:pos x="152" y="56"/>
                </a:cxn>
                <a:cxn ang="0">
                  <a:pos x="148" y="60"/>
                </a:cxn>
                <a:cxn ang="0">
                  <a:pos x="144" y="62"/>
                </a:cxn>
              </a:cxnLst>
              <a:rect l="0" t="0" r="r" b="b"/>
              <a:pathLst>
                <a:path w="152" h="136">
                  <a:moveTo>
                    <a:pt x="144" y="62"/>
                  </a:moveTo>
                  <a:lnTo>
                    <a:pt x="144" y="62"/>
                  </a:lnTo>
                  <a:lnTo>
                    <a:pt x="130" y="36"/>
                  </a:lnTo>
                  <a:lnTo>
                    <a:pt x="122" y="24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02" y="12"/>
                  </a:lnTo>
                  <a:lnTo>
                    <a:pt x="94" y="10"/>
                  </a:lnTo>
                  <a:lnTo>
                    <a:pt x="86" y="8"/>
                  </a:lnTo>
                  <a:lnTo>
                    <a:pt x="78" y="8"/>
                  </a:lnTo>
                  <a:lnTo>
                    <a:pt x="60" y="10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0" y="26"/>
                  </a:lnTo>
                  <a:lnTo>
                    <a:pt x="20" y="36"/>
                  </a:lnTo>
                  <a:lnTo>
                    <a:pt x="12" y="50"/>
                  </a:lnTo>
                  <a:lnTo>
                    <a:pt x="8" y="64"/>
                  </a:lnTo>
                  <a:lnTo>
                    <a:pt x="6" y="78"/>
                  </a:lnTo>
                  <a:lnTo>
                    <a:pt x="8" y="92"/>
                  </a:lnTo>
                  <a:lnTo>
                    <a:pt x="14" y="106"/>
                  </a:lnTo>
                  <a:lnTo>
                    <a:pt x="22" y="118"/>
                  </a:lnTo>
                  <a:lnTo>
                    <a:pt x="22" y="118"/>
                  </a:lnTo>
                  <a:lnTo>
                    <a:pt x="28" y="124"/>
                  </a:lnTo>
                  <a:lnTo>
                    <a:pt x="36" y="126"/>
                  </a:lnTo>
                  <a:lnTo>
                    <a:pt x="44" y="128"/>
                  </a:lnTo>
                  <a:lnTo>
                    <a:pt x="52" y="126"/>
                  </a:lnTo>
                  <a:lnTo>
                    <a:pt x="52" y="126"/>
                  </a:lnTo>
                  <a:lnTo>
                    <a:pt x="58" y="122"/>
                  </a:lnTo>
                  <a:lnTo>
                    <a:pt x="64" y="116"/>
                  </a:lnTo>
                  <a:lnTo>
                    <a:pt x="68" y="110"/>
                  </a:lnTo>
                  <a:lnTo>
                    <a:pt x="70" y="100"/>
                  </a:lnTo>
                  <a:lnTo>
                    <a:pt x="72" y="84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0" y="60"/>
                  </a:lnTo>
                  <a:lnTo>
                    <a:pt x="68" y="54"/>
                  </a:lnTo>
                  <a:lnTo>
                    <a:pt x="62" y="48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0" y="44"/>
                  </a:lnTo>
                  <a:lnTo>
                    <a:pt x="46" y="46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8" y="66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44" y="80"/>
                  </a:lnTo>
                  <a:lnTo>
                    <a:pt x="50" y="82"/>
                  </a:lnTo>
                  <a:lnTo>
                    <a:pt x="56" y="84"/>
                  </a:lnTo>
                  <a:lnTo>
                    <a:pt x="62" y="84"/>
                  </a:lnTo>
                  <a:lnTo>
                    <a:pt x="62" y="84"/>
                  </a:lnTo>
                  <a:lnTo>
                    <a:pt x="58" y="84"/>
                  </a:lnTo>
                  <a:lnTo>
                    <a:pt x="48" y="84"/>
                  </a:lnTo>
                  <a:lnTo>
                    <a:pt x="44" y="82"/>
                  </a:lnTo>
                  <a:lnTo>
                    <a:pt x="38" y="80"/>
                  </a:lnTo>
                  <a:lnTo>
                    <a:pt x="34" y="76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64"/>
                  </a:lnTo>
                  <a:lnTo>
                    <a:pt x="34" y="58"/>
                  </a:lnTo>
                  <a:lnTo>
                    <a:pt x="36" y="5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6" y="42"/>
                  </a:lnTo>
                  <a:lnTo>
                    <a:pt x="50" y="40"/>
                  </a:lnTo>
                  <a:lnTo>
                    <a:pt x="56" y="40"/>
                  </a:lnTo>
                  <a:lnTo>
                    <a:pt x="62" y="40"/>
                  </a:lnTo>
                  <a:lnTo>
                    <a:pt x="66" y="42"/>
                  </a:lnTo>
                  <a:lnTo>
                    <a:pt x="70" y="46"/>
                  </a:lnTo>
                  <a:lnTo>
                    <a:pt x="72" y="52"/>
                  </a:lnTo>
                  <a:lnTo>
                    <a:pt x="76" y="58"/>
                  </a:lnTo>
                  <a:lnTo>
                    <a:pt x="76" y="58"/>
                  </a:lnTo>
                  <a:lnTo>
                    <a:pt x="76" y="72"/>
                  </a:lnTo>
                  <a:lnTo>
                    <a:pt x="78" y="84"/>
                  </a:lnTo>
                  <a:lnTo>
                    <a:pt x="76" y="98"/>
                  </a:lnTo>
                  <a:lnTo>
                    <a:pt x="72" y="110"/>
                  </a:lnTo>
                  <a:lnTo>
                    <a:pt x="66" y="120"/>
                  </a:lnTo>
                  <a:lnTo>
                    <a:pt x="58" y="128"/>
                  </a:lnTo>
                  <a:lnTo>
                    <a:pt x="48" y="134"/>
                  </a:lnTo>
                  <a:lnTo>
                    <a:pt x="34" y="136"/>
                  </a:lnTo>
                  <a:lnTo>
                    <a:pt x="34" y="136"/>
                  </a:lnTo>
                  <a:lnTo>
                    <a:pt x="28" y="134"/>
                  </a:lnTo>
                  <a:lnTo>
                    <a:pt x="22" y="130"/>
                  </a:lnTo>
                  <a:lnTo>
                    <a:pt x="16" y="126"/>
                  </a:lnTo>
                  <a:lnTo>
                    <a:pt x="12" y="120"/>
                  </a:lnTo>
                  <a:lnTo>
                    <a:pt x="4" y="10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76"/>
                  </a:lnTo>
                  <a:lnTo>
                    <a:pt x="2" y="60"/>
                  </a:lnTo>
                  <a:lnTo>
                    <a:pt x="8" y="46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32" y="20"/>
                  </a:lnTo>
                  <a:lnTo>
                    <a:pt x="48" y="10"/>
                  </a:lnTo>
                  <a:lnTo>
                    <a:pt x="64" y="4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94" y="0"/>
                  </a:lnTo>
                  <a:lnTo>
                    <a:pt x="106" y="2"/>
                  </a:lnTo>
                  <a:lnTo>
                    <a:pt x="116" y="8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34" y="22"/>
                  </a:lnTo>
                  <a:lnTo>
                    <a:pt x="140" y="32"/>
                  </a:lnTo>
                  <a:lnTo>
                    <a:pt x="152" y="56"/>
                  </a:lnTo>
                  <a:lnTo>
                    <a:pt x="152" y="56"/>
                  </a:lnTo>
                  <a:lnTo>
                    <a:pt x="148" y="60"/>
                  </a:lnTo>
                  <a:lnTo>
                    <a:pt x="144" y="62"/>
                  </a:lnTo>
                  <a:lnTo>
                    <a:pt x="144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5" name="Freeform 97"/>
            <p:cNvSpPr>
              <a:spLocks/>
            </p:cNvSpPr>
            <p:nvPr/>
          </p:nvSpPr>
          <p:spPr bwMode="auto">
            <a:xfrm>
              <a:off x="6593305" y="854242"/>
              <a:ext cx="256674" cy="737937"/>
            </a:xfrm>
            <a:custGeom>
              <a:avLst/>
              <a:gdLst/>
              <a:ahLst/>
              <a:cxnLst>
                <a:cxn ang="0">
                  <a:pos x="22" y="56"/>
                </a:cxn>
                <a:cxn ang="0">
                  <a:pos x="22" y="56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6" y="18"/>
                </a:cxn>
                <a:cxn ang="0">
                  <a:pos x="24" y="6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0" y="8"/>
                </a:cxn>
                <a:cxn ang="0">
                  <a:pos x="16" y="16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2" y="44"/>
                </a:cxn>
                <a:cxn ang="0">
                  <a:pos x="0" y="56"/>
                </a:cxn>
                <a:cxn ang="0">
                  <a:pos x="0" y="66"/>
                </a:cxn>
                <a:cxn ang="0">
                  <a:pos x="4" y="76"/>
                </a:cxn>
                <a:cxn ang="0">
                  <a:pos x="6" y="82"/>
                </a:cxn>
                <a:cxn ang="0">
                  <a:pos x="10" y="88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0" y="82"/>
                </a:cxn>
                <a:cxn ang="0">
                  <a:pos x="10" y="70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2" y="78"/>
                </a:cxn>
                <a:cxn ang="0">
                  <a:pos x="12" y="78"/>
                </a:cxn>
                <a:cxn ang="0">
                  <a:pos x="14" y="86"/>
                </a:cxn>
                <a:cxn ang="0">
                  <a:pos x="14" y="86"/>
                </a:cxn>
                <a:cxn ang="0">
                  <a:pos x="16" y="88"/>
                </a:cxn>
                <a:cxn ang="0">
                  <a:pos x="16" y="88"/>
                </a:cxn>
                <a:cxn ang="0">
                  <a:pos x="18" y="82"/>
                </a:cxn>
                <a:cxn ang="0">
                  <a:pos x="24" y="76"/>
                </a:cxn>
                <a:cxn ang="0">
                  <a:pos x="24" y="76"/>
                </a:cxn>
                <a:cxn ang="0">
                  <a:pos x="30" y="68"/>
                </a:cxn>
                <a:cxn ang="0">
                  <a:pos x="32" y="60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30" y="5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6"/>
                </a:cxn>
                <a:cxn ang="0">
                  <a:pos x="22" y="56"/>
                </a:cxn>
              </a:cxnLst>
              <a:rect l="0" t="0" r="r" b="b"/>
              <a:pathLst>
                <a:path w="32" h="92">
                  <a:moveTo>
                    <a:pt x="22" y="56"/>
                  </a:moveTo>
                  <a:lnTo>
                    <a:pt x="22" y="56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6" y="18"/>
                  </a:lnTo>
                  <a:lnTo>
                    <a:pt x="24" y="6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0" y="8"/>
                  </a:lnTo>
                  <a:lnTo>
                    <a:pt x="16" y="1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2" y="44"/>
                  </a:lnTo>
                  <a:lnTo>
                    <a:pt x="0" y="56"/>
                  </a:lnTo>
                  <a:lnTo>
                    <a:pt x="0" y="66"/>
                  </a:lnTo>
                  <a:lnTo>
                    <a:pt x="4" y="76"/>
                  </a:lnTo>
                  <a:lnTo>
                    <a:pt x="6" y="82"/>
                  </a:lnTo>
                  <a:lnTo>
                    <a:pt x="10" y="88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0" y="82"/>
                  </a:lnTo>
                  <a:lnTo>
                    <a:pt x="10" y="7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4" y="86"/>
                  </a:lnTo>
                  <a:lnTo>
                    <a:pt x="14" y="86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82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30" y="68"/>
                  </a:lnTo>
                  <a:lnTo>
                    <a:pt x="32" y="60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0" y="5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6"/>
                  </a:lnTo>
                  <a:lnTo>
                    <a:pt x="22" y="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6" name="Freeform 98"/>
            <p:cNvSpPr>
              <a:spLocks/>
            </p:cNvSpPr>
            <p:nvPr/>
          </p:nvSpPr>
          <p:spPr bwMode="auto">
            <a:xfrm>
              <a:off x="5518484" y="838200"/>
              <a:ext cx="336884" cy="946484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4" y="16"/>
                </a:cxn>
                <a:cxn ang="0">
                  <a:pos x="2" y="26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8" y="80"/>
                </a:cxn>
                <a:cxn ang="0">
                  <a:pos x="18" y="80"/>
                </a:cxn>
                <a:cxn ang="0">
                  <a:pos x="28" y="98"/>
                </a:cxn>
                <a:cxn ang="0">
                  <a:pos x="34" y="106"/>
                </a:cxn>
                <a:cxn ang="0">
                  <a:pos x="38" y="116"/>
                </a:cxn>
                <a:cxn ang="0">
                  <a:pos x="38" y="116"/>
                </a:cxn>
                <a:cxn ang="0">
                  <a:pos x="38" y="118"/>
                </a:cxn>
                <a:cxn ang="0">
                  <a:pos x="40" y="118"/>
                </a:cxn>
                <a:cxn ang="0">
                  <a:pos x="40" y="118"/>
                </a:cxn>
                <a:cxn ang="0">
                  <a:pos x="42" y="116"/>
                </a:cxn>
                <a:cxn ang="0">
                  <a:pos x="42" y="114"/>
                </a:cxn>
                <a:cxn ang="0">
                  <a:pos x="42" y="114"/>
                </a:cxn>
                <a:cxn ang="0">
                  <a:pos x="36" y="100"/>
                </a:cxn>
                <a:cxn ang="0">
                  <a:pos x="28" y="88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8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6" y="26"/>
                </a:cxn>
                <a:cxn ang="0">
                  <a:pos x="12" y="10"/>
                </a:cxn>
                <a:cxn ang="0">
                  <a:pos x="12" y="10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6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42" h="118">
                  <a:moveTo>
                    <a:pt x="12" y="2"/>
                  </a:moveTo>
                  <a:lnTo>
                    <a:pt x="12" y="2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16"/>
                  </a:lnTo>
                  <a:lnTo>
                    <a:pt x="2" y="2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28" y="98"/>
                  </a:lnTo>
                  <a:lnTo>
                    <a:pt x="34" y="106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38" y="118"/>
                  </a:lnTo>
                  <a:lnTo>
                    <a:pt x="40" y="118"/>
                  </a:lnTo>
                  <a:lnTo>
                    <a:pt x="40" y="118"/>
                  </a:lnTo>
                  <a:lnTo>
                    <a:pt x="42" y="116"/>
                  </a:lnTo>
                  <a:lnTo>
                    <a:pt x="42" y="114"/>
                  </a:lnTo>
                  <a:lnTo>
                    <a:pt x="42" y="114"/>
                  </a:lnTo>
                  <a:lnTo>
                    <a:pt x="36" y="100"/>
                  </a:lnTo>
                  <a:lnTo>
                    <a:pt x="28" y="88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8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26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7" name="Freeform 99"/>
            <p:cNvSpPr>
              <a:spLocks/>
            </p:cNvSpPr>
            <p:nvPr/>
          </p:nvSpPr>
          <p:spPr bwMode="auto">
            <a:xfrm>
              <a:off x="3481137" y="469232"/>
              <a:ext cx="1283368" cy="978568"/>
            </a:xfrm>
            <a:custGeom>
              <a:avLst/>
              <a:gdLst/>
              <a:ahLst/>
              <a:cxnLst>
                <a:cxn ang="0">
                  <a:pos x="30" y="40"/>
                </a:cxn>
                <a:cxn ang="0">
                  <a:pos x="20" y="44"/>
                </a:cxn>
                <a:cxn ang="0">
                  <a:pos x="10" y="42"/>
                </a:cxn>
                <a:cxn ang="0">
                  <a:pos x="8" y="40"/>
                </a:cxn>
                <a:cxn ang="0">
                  <a:pos x="6" y="36"/>
                </a:cxn>
                <a:cxn ang="0">
                  <a:pos x="8" y="24"/>
                </a:cxn>
                <a:cxn ang="0">
                  <a:pos x="10" y="22"/>
                </a:cxn>
                <a:cxn ang="0">
                  <a:pos x="14" y="16"/>
                </a:cxn>
                <a:cxn ang="0">
                  <a:pos x="26" y="8"/>
                </a:cxn>
                <a:cxn ang="0">
                  <a:pos x="32" y="6"/>
                </a:cxn>
                <a:cxn ang="0">
                  <a:pos x="46" y="6"/>
                </a:cxn>
                <a:cxn ang="0">
                  <a:pos x="60" y="12"/>
                </a:cxn>
                <a:cxn ang="0">
                  <a:pos x="74" y="20"/>
                </a:cxn>
                <a:cxn ang="0">
                  <a:pos x="82" y="32"/>
                </a:cxn>
                <a:cxn ang="0">
                  <a:pos x="86" y="48"/>
                </a:cxn>
                <a:cxn ang="0">
                  <a:pos x="88" y="64"/>
                </a:cxn>
                <a:cxn ang="0">
                  <a:pos x="96" y="90"/>
                </a:cxn>
                <a:cxn ang="0">
                  <a:pos x="102" y="96"/>
                </a:cxn>
                <a:cxn ang="0">
                  <a:pos x="128" y="114"/>
                </a:cxn>
                <a:cxn ang="0">
                  <a:pos x="142" y="120"/>
                </a:cxn>
                <a:cxn ang="0">
                  <a:pos x="150" y="122"/>
                </a:cxn>
                <a:cxn ang="0">
                  <a:pos x="158" y="122"/>
                </a:cxn>
                <a:cxn ang="0">
                  <a:pos x="160" y="120"/>
                </a:cxn>
                <a:cxn ang="0">
                  <a:pos x="158" y="118"/>
                </a:cxn>
                <a:cxn ang="0">
                  <a:pos x="156" y="118"/>
                </a:cxn>
                <a:cxn ang="0">
                  <a:pos x="144" y="116"/>
                </a:cxn>
                <a:cxn ang="0">
                  <a:pos x="130" y="110"/>
                </a:cxn>
                <a:cxn ang="0">
                  <a:pos x="116" y="102"/>
                </a:cxn>
                <a:cxn ang="0">
                  <a:pos x="104" y="92"/>
                </a:cxn>
                <a:cxn ang="0">
                  <a:pos x="96" y="80"/>
                </a:cxn>
                <a:cxn ang="0">
                  <a:pos x="92" y="64"/>
                </a:cxn>
                <a:cxn ang="0">
                  <a:pos x="88" y="38"/>
                </a:cxn>
                <a:cxn ang="0">
                  <a:pos x="86" y="30"/>
                </a:cxn>
                <a:cxn ang="0">
                  <a:pos x="76" y="16"/>
                </a:cxn>
                <a:cxn ang="0">
                  <a:pos x="62" y="6"/>
                </a:cxn>
                <a:cxn ang="0">
                  <a:pos x="48" y="2"/>
                </a:cxn>
                <a:cxn ang="0">
                  <a:pos x="32" y="2"/>
                </a:cxn>
                <a:cxn ang="0">
                  <a:pos x="24" y="4"/>
                </a:cxn>
                <a:cxn ang="0">
                  <a:pos x="10" y="12"/>
                </a:cxn>
                <a:cxn ang="0">
                  <a:pos x="6" y="20"/>
                </a:cxn>
                <a:cxn ang="0">
                  <a:pos x="4" y="22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8" y="48"/>
                </a:cxn>
                <a:cxn ang="0">
                  <a:pos x="20" y="48"/>
                </a:cxn>
                <a:cxn ang="0">
                  <a:pos x="32" y="44"/>
                </a:cxn>
                <a:cxn ang="0">
                  <a:pos x="34" y="42"/>
                </a:cxn>
                <a:cxn ang="0">
                  <a:pos x="32" y="40"/>
                </a:cxn>
                <a:cxn ang="0">
                  <a:pos x="30" y="40"/>
                </a:cxn>
              </a:cxnLst>
              <a:rect l="0" t="0" r="r" b="b"/>
              <a:pathLst>
                <a:path w="160" h="122">
                  <a:moveTo>
                    <a:pt x="30" y="40"/>
                  </a:moveTo>
                  <a:lnTo>
                    <a:pt x="30" y="40"/>
                  </a:lnTo>
                  <a:lnTo>
                    <a:pt x="24" y="42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8" y="40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16"/>
                  </a:lnTo>
                  <a:lnTo>
                    <a:pt x="20" y="10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40" y="6"/>
                  </a:lnTo>
                  <a:lnTo>
                    <a:pt x="46" y="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8" y="16"/>
                  </a:lnTo>
                  <a:lnTo>
                    <a:pt x="74" y="20"/>
                  </a:lnTo>
                  <a:lnTo>
                    <a:pt x="78" y="26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6" y="48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92" y="82"/>
                  </a:lnTo>
                  <a:lnTo>
                    <a:pt x="96" y="90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12" y="106"/>
                  </a:lnTo>
                  <a:lnTo>
                    <a:pt x="128" y="114"/>
                  </a:lnTo>
                  <a:lnTo>
                    <a:pt x="128" y="114"/>
                  </a:lnTo>
                  <a:lnTo>
                    <a:pt x="142" y="120"/>
                  </a:lnTo>
                  <a:lnTo>
                    <a:pt x="142" y="120"/>
                  </a:lnTo>
                  <a:lnTo>
                    <a:pt x="150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58" y="118"/>
                  </a:lnTo>
                  <a:lnTo>
                    <a:pt x="156" y="118"/>
                  </a:lnTo>
                  <a:lnTo>
                    <a:pt x="156" y="118"/>
                  </a:lnTo>
                  <a:lnTo>
                    <a:pt x="152" y="118"/>
                  </a:lnTo>
                  <a:lnTo>
                    <a:pt x="144" y="116"/>
                  </a:lnTo>
                  <a:lnTo>
                    <a:pt x="144" y="116"/>
                  </a:lnTo>
                  <a:lnTo>
                    <a:pt x="130" y="110"/>
                  </a:lnTo>
                  <a:lnTo>
                    <a:pt x="130" y="110"/>
                  </a:lnTo>
                  <a:lnTo>
                    <a:pt x="116" y="10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0" y="86"/>
                  </a:lnTo>
                  <a:lnTo>
                    <a:pt x="96" y="80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0" y="48"/>
                  </a:lnTo>
                  <a:lnTo>
                    <a:pt x="88" y="38"/>
                  </a:lnTo>
                  <a:lnTo>
                    <a:pt x="86" y="30"/>
                  </a:lnTo>
                  <a:lnTo>
                    <a:pt x="86" y="30"/>
                  </a:lnTo>
                  <a:lnTo>
                    <a:pt x="82" y="24"/>
                  </a:lnTo>
                  <a:lnTo>
                    <a:pt x="76" y="16"/>
                  </a:lnTo>
                  <a:lnTo>
                    <a:pt x="70" y="12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24" y="4"/>
                  </a:lnTo>
                  <a:lnTo>
                    <a:pt x="18" y="6"/>
                  </a:lnTo>
                  <a:lnTo>
                    <a:pt x="10" y="12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4" y="48"/>
                  </a:lnTo>
                  <a:lnTo>
                    <a:pt x="20" y="48"/>
                  </a:lnTo>
                  <a:lnTo>
                    <a:pt x="26" y="46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42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8" name="Freeform 100"/>
            <p:cNvSpPr>
              <a:spLocks/>
            </p:cNvSpPr>
            <p:nvPr/>
          </p:nvSpPr>
          <p:spPr bwMode="auto">
            <a:xfrm>
              <a:off x="7010400" y="4608095"/>
              <a:ext cx="1925053" cy="1251284"/>
            </a:xfrm>
            <a:custGeom>
              <a:avLst/>
              <a:gdLst/>
              <a:ahLst/>
              <a:cxnLst>
                <a:cxn ang="0">
                  <a:pos x="240" y="24"/>
                </a:cxn>
                <a:cxn ang="0">
                  <a:pos x="224" y="26"/>
                </a:cxn>
                <a:cxn ang="0">
                  <a:pos x="188" y="16"/>
                </a:cxn>
                <a:cxn ang="0">
                  <a:pos x="170" y="10"/>
                </a:cxn>
                <a:cxn ang="0">
                  <a:pos x="144" y="2"/>
                </a:cxn>
                <a:cxn ang="0">
                  <a:pos x="122" y="0"/>
                </a:cxn>
                <a:cxn ang="0">
                  <a:pos x="104" y="2"/>
                </a:cxn>
                <a:cxn ang="0">
                  <a:pos x="76" y="18"/>
                </a:cxn>
                <a:cxn ang="0">
                  <a:pos x="58" y="38"/>
                </a:cxn>
                <a:cxn ang="0">
                  <a:pos x="52" y="46"/>
                </a:cxn>
                <a:cxn ang="0">
                  <a:pos x="48" y="52"/>
                </a:cxn>
                <a:cxn ang="0">
                  <a:pos x="14" y="100"/>
                </a:cxn>
                <a:cxn ang="0">
                  <a:pos x="8" y="114"/>
                </a:cxn>
                <a:cxn ang="0">
                  <a:pos x="0" y="140"/>
                </a:cxn>
                <a:cxn ang="0">
                  <a:pos x="0" y="152"/>
                </a:cxn>
                <a:cxn ang="0">
                  <a:pos x="2" y="156"/>
                </a:cxn>
                <a:cxn ang="0">
                  <a:pos x="4" y="154"/>
                </a:cxn>
                <a:cxn ang="0">
                  <a:pos x="4" y="152"/>
                </a:cxn>
                <a:cxn ang="0">
                  <a:pos x="8" y="130"/>
                </a:cxn>
                <a:cxn ang="0">
                  <a:pos x="18" y="102"/>
                </a:cxn>
                <a:cxn ang="0">
                  <a:pos x="28" y="86"/>
                </a:cxn>
                <a:cxn ang="0">
                  <a:pos x="50" y="54"/>
                </a:cxn>
                <a:cxn ang="0">
                  <a:pos x="64" y="42"/>
                </a:cxn>
                <a:cxn ang="0">
                  <a:pos x="96" y="28"/>
                </a:cxn>
                <a:cxn ang="0">
                  <a:pos x="112" y="24"/>
                </a:cxn>
                <a:cxn ang="0">
                  <a:pos x="76" y="40"/>
                </a:cxn>
                <a:cxn ang="0">
                  <a:pos x="62" y="48"/>
                </a:cxn>
                <a:cxn ang="0">
                  <a:pos x="58" y="52"/>
                </a:cxn>
                <a:cxn ang="0">
                  <a:pos x="70" y="56"/>
                </a:cxn>
                <a:cxn ang="0">
                  <a:pos x="88" y="66"/>
                </a:cxn>
                <a:cxn ang="0">
                  <a:pos x="108" y="74"/>
                </a:cxn>
                <a:cxn ang="0">
                  <a:pos x="126" y="76"/>
                </a:cxn>
                <a:cxn ang="0">
                  <a:pos x="146" y="72"/>
                </a:cxn>
                <a:cxn ang="0">
                  <a:pos x="138" y="70"/>
                </a:cxn>
                <a:cxn ang="0">
                  <a:pos x="116" y="52"/>
                </a:cxn>
                <a:cxn ang="0">
                  <a:pos x="114" y="50"/>
                </a:cxn>
                <a:cxn ang="0">
                  <a:pos x="130" y="54"/>
                </a:cxn>
                <a:cxn ang="0">
                  <a:pos x="150" y="56"/>
                </a:cxn>
                <a:cxn ang="0">
                  <a:pos x="188" y="50"/>
                </a:cxn>
                <a:cxn ang="0">
                  <a:pos x="220" y="38"/>
                </a:cxn>
                <a:cxn ang="0">
                  <a:pos x="240" y="24"/>
                </a:cxn>
              </a:cxnLst>
              <a:rect l="0" t="0" r="r" b="b"/>
              <a:pathLst>
                <a:path w="240" h="156">
                  <a:moveTo>
                    <a:pt x="240" y="24"/>
                  </a:moveTo>
                  <a:lnTo>
                    <a:pt x="240" y="24"/>
                  </a:lnTo>
                  <a:lnTo>
                    <a:pt x="236" y="26"/>
                  </a:lnTo>
                  <a:lnTo>
                    <a:pt x="224" y="26"/>
                  </a:lnTo>
                  <a:lnTo>
                    <a:pt x="202" y="22"/>
                  </a:lnTo>
                  <a:lnTo>
                    <a:pt x="188" y="16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56" y="4"/>
                  </a:lnTo>
                  <a:lnTo>
                    <a:pt x="144" y="2"/>
                  </a:lnTo>
                  <a:lnTo>
                    <a:pt x="134" y="0"/>
                  </a:lnTo>
                  <a:lnTo>
                    <a:pt x="122" y="0"/>
                  </a:lnTo>
                  <a:lnTo>
                    <a:pt x="114" y="0"/>
                  </a:lnTo>
                  <a:lnTo>
                    <a:pt x="104" y="2"/>
                  </a:lnTo>
                  <a:lnTo>
                    <a:pt x="88" y="10"/>
                  </a:lnTo>
                  <a:lnTo>
                    <a:pt x="76" y="18"/>
                  </a:lnTo>
                  <a:lnTo>
                    <a:pt x="64" y="28"/>
                  </a:lnTo>
                  <a:lnTo>
                    <a:pt x="58" y="38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30" y="74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8" y="114"/>
                  </a:lnTo>
                  <a:lnTo>
                    <a:pt x="4" y="128"/>
                  </a:lnTo>
                  <a:lnTo>
                    <a:pt x="0" y="14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4" y="154"/>
                  </a:lnTo>
                  <a:lnTo>
                    <a:pt x="4" y="152"/>
                  </a:lnTo>
                  <a:lnTo>
                    <a:pt x="4" y="152"/>
                  </a:lnTo>
                  <a:lnTo>
                    <a:pt x="4" y="142"/>
                  </a:lnTo>
                  <a:lnTo>
                    <a:pt x="8" y="130"/>
                  </a:lnTo>
                  <a:lnTo>
                    <a:pt x="12" y="116"/>
                  </a:lnTo>
                  <a:lnTo>
                    <a:pt x="18" y="102"/>
                  </a:lnTo>
                  <a:lnTo>
                    <a:pt x="18" y="102"/>
                  </a:lnTo>
                  <a:lnTo>
                    <a:pt x="28" y="86"/>
                  </a:lnTo>
                  <a:lnTo>
                    <a:pt x="38" y="70"/>
                  </a:lnTo>
                  <a:lnTo>
                    <a:pt x="50" y="54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80" y="34"/>
                  </a:lnTo>
                  <a:lnTo>
                    <a:pt x="96" y="28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92" y="32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70" y="56"/>
                  </a:lnTo>
                  <a:lnTo>
                    <a:pt x="88" y="66"/>
                  </a:lnTo>
                  <a:lnTo>
                    <a:pt x="88" y="66"/>
                  </a:lnTo>
                  <a:lnTo>
                    <a:pt x="98" y="72"/>
                  </a:lnTo>
                  <a:lnTo>
                    <a:pt x="108" y="74"/>
                  </a:lnTo>
                  <a:lnTo>
                    <a:pt x="118" y="76"/>
                  </a:lnTo>
                  <a:lnTo>
                    <a:pt x="126" y="76"/>
                  </a:lnTo>
                  <a:lnTo>
                    <a:pt x="140" y="74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38" y="70"/>
                  </a:lnTo>
                  <a:lnTo>
                    <a:pt x="130" y="64"/>
                  </a:lnTo>
                  <a:lnTo>
                    <a:pt x="116" y="52"/>
                  </a:lnTo>
                  <a:lnTo>
                    <a:pt x="116" y="52"/>
                  </a:lnTo>
                  <a:lnTo>
                    <a:pt x="114" y="50"/>
                  </a:lnTo>
                  <a:lnTo>
                    <a:pt x="114" y="50"/>
                  </a:lnTo>
                  <a:lnTo>
                    <a:pt x="130" y="54"/>
                  </a:lnTo>
                  <a:lnTo>
                    <a:pt x="130" y="54"/>
                  </a:lnTo>
                  <a:lnTo>
                    <a:pt x="150" y="56"/>
                  </a:lnTo>
                  <a:lnTo>
                    <a:pt x="170" y="54"/>
                  </a:lnTo>
                  <a:lnTo>
                    <a:pt x="188" y="50"/>
                  </a:lnTo>
                  <a:lnTo>
                    <a:pt x="206" y="44"/>
                  </a:lnTo>
                  <a:lnTo>
                    <a:pt x="220" y="38"/>
                  </a:lnTo>
                  <a:lnTo>
                    <a:pt x="230" y="32"/>
                  </a:lnTo>
                  <a:lnTo>
                    <a:pt x="240" y="24"/>
                  </a:lnTo>
                  <a:lnTo>
                    <a:pt x="24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9" name="Freeform 101"/>
            <p:cNvSpPr>
              <a:spLocks/>
            </p:cNvSpPr>
            <p:nvPr/>
          </p:nvSpPr>
          <p:spPr bwMode="auto">
            <a:xfrm>
              <a:off x="7138737" y="3276600"/>
              <a:ext cx="978568" cy="914400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0"/>
                </a:cxn>
                <a:cxn ang="0">
                  <a:pos x="104" y="0"/>
                </a:cxn>
                <a:cxn ang="0">
                  <a:pos x="88" y="4"/>
                </a:cxn>
                <a:cxn ang="0">
                  <a:pos x="88" y="4"/>
                </a:cxn>
                <a:cxn ang="0">
                  <a:pos x="76" y="10"/>
                </a:cxn>
                <a:cxn ang="0">
                  <a:pos x="64" y="16"/>
                </a:cxn>
                <a:cxn ang="0">
                  <a:pos x="54" y="26"/>
                </a:cxn>
                <a:cxn ang="0">
                  <a:pos x="44" y="36"/>
                </a:cxn>
                <a:cxn ang="0">
                  <a:pos x="44" y="36"/>
                </a:cxn>
                <a:cxn ang="0">
                  <a:pos x="26" y="58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4" y="96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4" y="114"/>
                </a:cxn>
                <a:cxn ang="0">
                  <a:pos x="6" y="112"/>
                </a:cxn>
                <a:cxn ang="0">
                  <a:pos x="6" y="112"/>
                </a:cxn>
                <a:cxn ang="0">
                  <a:pos x="8" y="98"/>
                </a:cxn>
                <a:cxn ang="0">
                  <a:pos x="16" y="82"/>
                </a:cxn>
                <a:cxn ang="0">
                  <a:pos x="16" y="82"/>
                </a:cxn>
                <a:cxn ang="0">
                  <a:pos x="24" y="68"/>
                </a:cxn>
                <a:cxn ang="0">
                  <a:pos x="34" y="52"/>
                </a:cxn>
                <a:cxn ang="0">
                  <a:pos x="46" y="38"/>
                </a:cxn>
                <a:cxn ang="0">
                  <a:pos x="60" y="26"/>
                </a:cxn>
                <a:cxn ang="0">
                  <a:pos x="60" y="26"/>
                </a:cxn>
                <a:cxn ang="0">
                  <a:pos x="74" y="16"/>
                </a:cxn>
                <a:cxn ang="0">
                  <a:pos x="90" y="10"/>
                </a:cxn>
                <a:cxn ang="0">
                  <a:pos x="90" y="10"/>
                </a:cxn>
                <a:cxn ang="0">
                  <a:pos x="104" y="6"/>
                </a:cxn>
                <a:cxn ang="0">
                  <a:pos x="120" y="6"/>
                </a:cxn>
                <a:cxn ang="0">
                  <a:pos x="120" y="6"/>
                </a:cxn>
                <a:cxn ang="0">
                  <a:pos x="122" y="6"/>
                </a:cxn>
                <a:cxn ang="0">
                  <a:pos x="122" y="4"/>
                </a:cxn>
                <a:cxn ang="0">
                  <a:pos x="122" y="4"/>
                </a:cxn>
                <a:cxn ang="0">
                  <a:pos x="122" y="2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2" h="114">
                  <a:moveTo>
                    <a:pt x="120" y="2"/>
                  </a:moveTo>
                  <a:lnTo>
                    <a:pt x="120" y="2"/>
                  </a:lnTo>
                  <a:lnTo>
                    <a:pt x="112" y="0"/>
                  </a:lnTo>
                  <a:lnTo>
                    <a:pt x="104" y="0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76" y="10"/>
                  </a:lnTo>
                  <a:lnTo>
                    <a:pt x="64" y="16"/>
                  </a:lnTo>
                  <a:lnTo>
                    <a:pt x="54" y="2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26" y="58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4" y="96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4" y="114"/>
                  </a:lnTo>
                  <a:lnTo>
                    <a:pt x="6" y="112"/>
                  </a:lnTo>
                  <a:lnTo>
                    <a:pt x="6" y="112"/>
                  </a:lnTo>
                  <a:lnTo>
                    <a:pt x="8" y="98"/>
                  </a:lnTo>
                  <a:lnTo>
                    <a:pt x="16" y="82"/>
                  </a:lnTo>
                  <a:lnTo>
                    <a:pt x="16" y="82"/>
                  </a:lnTo>
                  <a:lnTo>
                    <a:pt x="24" y="68"/>
                  </a:lnTo>
                  <a:lnTo>
                    <a:pt x="34" y="52"/>
                  </a:lnTo>
                  <a:lnTo>
                    <a:pt x="46" y="38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74" y="16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104" y="6"/>
                  </a:lnTo>
                  <a:lnTo>
                    <a:pt x="120" y="6"/>
                  </a:lnTo>
                  <a:lnTo>
                    <a:pt x="120" y="6"/>
                  </a:lnTo>
                  <a:lnTo>
                    <a:pt x="122" y="6"/>
                  </a:lnTo>
                  <a:lnTo>
                    <a:pt x="122" y="4"/>
                  </a:lnTo>
                  <a:lnTo>
                    <a:pt x="122" y="4"/>
                  </a:lnTo>
                  <a:lnTo>
                    <a:pt x="122" y="2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0" name="Freeform 102"/>
            <p:cNvSpPr>
              <a:spLocks/>
            </p:cNvSpPr>
            <p:nvPr/>
          </p:nvSpPr>
          <p:spPr bwMode="auto">
            <a:xfrm>
              <a:off x="3304674" y="2490537"/>
              <a:ext cx="240632" cy="59355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24" y="64"/>
                </a:cxn>
                <a:cxn ang="0">
                  <a:pos x="18" y="58"/>
                </a:cxn>
                <a:cxn ang="0">
                  <a:pos x="12" y="50"/>
                </a:cxn>
                <a:cxn ang="0">
                  <a:pos x="8" y="42"/>
                </a:cxn>
                <a:cxn ang="0">
                  <a:pos x="8" y="42"/>
                </a:cxn>
                <a:cxn ang="0">
                  <a:pos x="6" y="32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6" y="12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8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6" y="66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74"/>
                </a:cxn>
                <a:cxn ang="0">
                  <a:pos x="30" y="74"/>
                </a:cxn>
                <a:cxn ang="0">
                  <a:pos x="30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30" h="74">
                  <a:moveTo>
                    <a:pt x="30" y="70"/>
                  </a:moveTo>
                  <a:lnTo>
                    <a:pt x="30" y="70"/>
                  </a:lnTo>
                  <a:lnTo>
                    <a:pt x="24" y="64"/>
                  </a:lnTo>
                  <a:lnTo>
                    <a:pt x="18" y="58"/>
                  </a:lnTo>
                  <a:lnTo>
                    <a:pt x="12" y="50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6" y="3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2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1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8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6" y="66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1" name="Freeform 103"/>
            <p:cNvSpPr>
              <a:spLocks/>
            </p:cNvSpPr>
            <p:nvPr/>
          </p:nvSpPr>
          <p:spPr bwMode="auto">
            <a:xfrm>
              <a:off x="8261684" y="-1070811"/>
              <a:ext cx="368968" cy="75397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0" y="10"/>
                </a:cxn>
                <a:cxn ang="0">
                  <a:pos x="40" y="24"/>
                </a:cxn>
                <a:cxn ang="0">
                  <a:pos x="40" y="32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56"/>
                </a:cxn>
                <a:cxn ang="0">
                  <a:pos x="42" y="68"/>
                </a:cxn>
                <a:cxn ang="0">
                  <a:pos x="40" y="78"/>
                </a:cxn>
                <a:cxn ang="0">
                  <a:pos x="34" y="88"/>
                </a:cxn>
                <a:cxn ang="0">
                  <a:pos x="28" y="92"/>
                </a:cxn>
                <a:cxn ang="0">
                  <a:pos x="24" y="94"/>
                </a:cxn>
                <a:cxn ang="0">
                  <a:pos x="20" y="92"/>
                </a:cxn>
                <a:cxn ang="0">
                  <a:pos x="16" y="90"/>
                </a:cxn>
                <a:cxn ang="0">
                  <a:pos x="12" y="86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66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2" y="50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0" y="50"/>
                </a:cxn>
                <a:cxn ang="0">
                  <a:pos x="12" y="56"/>
                </a:cxn>
                <a:cxn ang="0">
                  <a:pos x="14" y="58"/>
                </a:cxn>
                <a:cxn ang="0">
                  <a:pos x="18" y="58"/>
                </a:cxn>
                <a:cxn ang="0">
                  <a:pos x="18" y="58"/>
                </a:cxn>
                <a:cxn ang="0">
                  <a:pos x="14" y="50"/>
                </a:cxn>
                <a:cxn ang="0">
                  <a:pos x="14" y="4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4" y="20"/>
                </a:cxn>
                <a:cxn ang="0">
                  <a:pos x="34" y="1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94">
                  <a:moveTo>
                    <a:pt x="46" y="0"/>
                  </a:moveTo>
                  <a:lnTo>
                    <a:pt x="46" y="0"/>
                  </a:lnTo>
                  <a:lnTo>
                    <a:pt x="44" y="2"/>
                  </a:lnTo>
                  <a:lnTo>
                    <a:pt x="40" y="10"/>
                  </a:lnTo>
                  <a:lnTo>
                    <a:pt x="40" y="24"/>
                  </a:lnTo>
                  <a:lnTo>
                    <a:pt x="40" y="32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56"/>
                  </a:lnTo>
                  <a:lnTo>
                    <a:pt x="42" y="68"/>
                  </a:lnTo>
                  <a:lnTo>
                    <a:pt x="40" y="78"/>
                  </a:lnTo>
                  <a:lnTo>
                    <a:pt x="34" y="88"/>
                  </a:lnTo>
                  <a:lnTo>
                    <a:pt x="28" y="92"/>
                  </a:lnTo>
                  <a:lnTo>
                    <a:pt x="24" y="94"/>
                  </a:lnTo>
                  <a:lnTo>
                    <a:pt x="20" y="92"/>
                  </a:lnTo>
                  <a:lnTo>
                    <a:pt x="16" y="90"/>
                  </a:lnTo>
                  <a:lnTo>
                    <a:pt x="12" y="86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66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2" y="50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50"/>
                  </a:lnTo>
                  <a:lnTo>
                    <a:pt x="12" y="56"/>
                  </a:lnTo>
                  <a:lnTo>
                    <a:pt x="14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4" y="50"/>
                  </a:lnTo>
                  <a:lnTo>
                    <a:pt x="14" y="4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4" y="20"/>
                  </a:lnTo>
                  <a:lnTo>
                    <a:pt x="34" y="1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2" name="Freeform 104"/>
            <p:cNvSpPr>
              <a:spLocks/>
            </p:cNvSpPr>
            <p:nvPr/>
          </p:nvSpPr>
          <p:spPr bwMode="auto">
            <a:xfrm>
              <a:off x="8229600" y="-509337"/>
              <a:ext cx="240632" cy="577516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6" y="16"/>
                </a:cxn>
                <a:cxn ang="0">
                  <a:pos x="12" y="24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6" y="42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60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6" y="72"/>
                </a:cxn>
                <a:cxn ang="0">
                  <a:pos x="4" y="72"/>
                </a:cxn>
                <a:cxn ang="0">
                  <a:pos x="4" y="72"/>
                </a:cxn>
                <a:cxn ang="0">
                  <a:pos x="0" y="6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2" y="36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8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8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0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0" h="72">
                  <a:moveTo>
                    <a:pt x="28" y="4"/>
                  </a:moveTo>
                  <a:lnTo>
                    <a:pt x="28" y="4"/>
                  </a:lnTo>
                  <a:lnTo>
                    <a:pt x="22" y="8"/>
                  </a:lnTo>
                  <a:lnTo>
                    <a:pt x="16" y="16"/>
                  </a:lnTo>
                  <a:lnTo>
                    <a:pt x="12" y="24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6" y="4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6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6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2" y="36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3" name="Freeform 105"/>
            <p:cNvSpPr>
              <a:spLocks/>
            </p:cNvSpPr>
            <p:nvPr/>
          </p:nvSpPr>
          <p:spPr bwMode="auto">
            <a:xfrm>
              <a:off x="7042484" y="7511716"/>
              <a:ext cx="721895" cy="33688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52" y="8"/>
                </a:cxn>
                <a:cxn ang="0">
                  <a:pos x="42" y="4"/>
                </a:cxn>
                <a:cxn ang="0">
                  <a:pos x="32" y="2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4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6" y="8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30" y="6"/>
                </a:cxn>
                <a:cxn ang="0">
                  <a:pos x="40" y="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58" y="18"/>
                </a:cxn>
                <a:cxn ang="0">
                  <a:pos x="66" y="24"/>
                </a:cxn>
                <a:cxn ang="0">
                  <a:pos x="76" y="32"/>
                </a:cxn>
                <a:cxn ang="0">
                  <a:pos x="84" y="42"/>
                </a:cxn>
                <a:cxn ang="0">
                  <a:pos x="90" y="42"/>
                </a:cxn>
                <a:cxn ang="0">
                  <a:pos x="90" y="42"/>
                </a:cxn>
                <a:cxn ang="0">
                  <a:pos x="80" y="30"/>
                </a:cxn>
                <a:cxn ang="0">
                  <a:pos x="70" y="20"/>
                </a:cxn>
                <a:cxn ang="0">
                  <a:pos x="60" y="14"/>
                </a:cxn>
                <a:cxn ang="0">
                  <a:pos x="52" y="8"/>
                </a:cxn>
                <a:cxn ang="0">
                  <a:pos x="52" y="8"/>
                </a:cxn>
              </a:cxnLst>
              <a:rect l="0" t="0" r="r" b="b"/>
              <a:pathLst>
                <a:path w="90" h="42">
                  <a:moveTo>
                    <a:pt x="52" y="8"/>
                  </a:moveTo>
                  <a:lnTo>
                    <a:pt x="52" y="8"/>
                  </a:lnTo>
                  <a:lnTo>
                    <a:pt x="42" y="4"/>
                  </a:lnTo>
                  <a:lnTo>
                    <a:pt x="32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4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6" y="8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30" y="6"/>
                  </a:lnTo>
                  <a:lnTo>
                    <a:pt x="40" y="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8" y="18"/>
                  </a:lnTo>
                  <a:lnTo>
                    <a:pt x="66" y="24"/>
                  </a:lnTo>
                  <a:lnTo>
                    <a:pt x="76" y="32"/>
                  </a:lnTo>
                  <a:lnTo>
                    <a:pt x="84" y="42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80" y="30"/>
                  </a:lnTo>
                  <a:lnTo>
                    <a:pt x="70" y="20"/>
                  </a:lnTo>
                  <a:lnTo>
                    <a:pt x="60" y="14"/>
                  </a:lnTo>
                  <a:lnTo>
                    <a:pt x="52" y="8"/>
                  </a:lnTo>
                  <a:lnTo>
                    <a:pt x="5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4" name="Freeform 106"/>
            <p:cNvSpPr>
              <a:spLocks/>
            </p:cNvSpPr>
            <p:nvPr/>
          </p:nvSpPr>
          <p:spPr bwMode="auto">
            <a:xfrm>
              <a:off x="8053137" y="6821905"/>
              <a:ext cx="1058779" cy="256674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16" y="4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38" y="8"/>
                </a:cxn>
                <a:cxn ang="0">
                  <a:pos x="50" y="14"/>
                </a:cxn>
                <a:cxn ang="0">
                  <a:pos x="50" y="14"/>
                </a:cxn>
                <a:cxn ang="0">
                  <a:pos x="70" y="26"/>
                </a:cxn>
                <a:cxn ang="0">
                  <a:pos x="70" y="26"/>
                </a:cxn>
                <a:cxn ang="0">
                  <a:pos x="80" y="30"/>
                </a:cxn>
                <a:cxn ang="0">
                  <a:pos x="90" y="32"/>
                </a:cxn>
                <a:cxn ang="0">
                  <a:pos x="90" y="32"/>
                </a:cxn>
                <a:cxn ang="0">
                  <a:pos x="102" y="32"/>
                </a:cxn>
                <a:cxn ang="0">
                  <a:pos x="112" y="30"/>
                </a:cxn>
                <a:cxn ang="0">
                  <a:pos x="112" y="30"/>
                </a:cxn>
                <a:cxn ang="0">
                  <a:pos x="120" y="28"/>
                </a:cxn>
                <a:cxn ang="0">
                  <a:pos x="130" y="26"/>
                </a:cxn>
                <a:cxn ang="0">
                  <a:pos x="130" y="26"/>
                </a:cxn>
                <a:cxn ang="0">
                  <a:pos x="132" y="24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0" y="20"/>
                </a:cxn>
                <a:cxn ang="0">
                  <a:pos x="130" y="20"/>
                </a:cxn>
                <a:cxn ang="0">
                  <a:pos x="120" y="22"/>
                </a:cxn>
                <a:cxn ang="0">
                  <a:pos x="110" y="26"/>
                </a:cxn>
                <a:cxn ang="0">
                  <a:pos x="110" y="26"/>
                </a:cxn>
                <a:cxn ang="0">
                  <a:pos x="102" y="2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82" y="24"/>
                </a:cxn>
                <a:cxn ang="0">
                  <a:pos x="72" y="20"/>
                </a:cxn>
                <a:cxn ang="0">
                  <a:pos x="72" y="20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40" y="4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16" y="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8"/>
                </a:cxn>
                <a:cxn ang="0">
                  <a:pos x="4" y="8"/>
                </a:cxn>
                <a:cxn ang="0">
                  <a:pos x="4" y="8"/>
                </a:cxn>
              </a:cxnLst>
              <a:rect l="0" t="0" r="r" b="b"/>
              <a:pathLst>
                <a:path w="132" h="32">
                  <a:moveTo>
                    <a:pt x="4" y="8"/>
                  </a:moveTo>
                  <a:lnTo>
                    <a:pt x="4" y="8"/>
                  </a:lnTo>
                  <a:lnTo>
                    <a:pt x="16" y="4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38" y="8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70" y="26"/>
                  </a:lnTo>
                  <a:lnTo>
                    <a:pt x="70" y="26"/>
                  </a:lnTo>
                  <a:lnTo>
                    <a:pt x="80" y="30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102" y="32"/>
                  </a:lnTo>
                  <a:lnTo>
                    <a:pt x="112" y="30"/>
                  </a:lnTo>
                  <a:lnTo>
                    <a:pt x="112" y="30"/>
                  </a:lnTo>
                  <a:lnTo>
                    <a:pt x="120" y="28"/>
                  </a:lnTo>
                  <a:lnTo>
                    <a:pt x="130" y="26"/>
                  </a:lnTo>
                  <a:lnTo>
                    <a:pt x="130" y="26"/>
                  </a:lnTo>
                  <a:lnTo>
                    <a:pt x="132" y="24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20" y="22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02" y="2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82" y="24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40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6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5" name="Freeform 107"/>
            <p:cNvSpPr>
              <a:spLocks/>
            </p:cNvSpPr>
            <p:nvPr/>
          </p:nvSpPr>
          <p:spPr bwMode="auto">
            <a:xfrm>
              <a:off x="4636168" y="2667000"/>
              <a:ext cx="641684" cy="641684"/>
            </a:xfrm>
            <a:custGeom>
              <a:avLst/>
              <a:gdLst/>
              <a:ahLst/>
              <a:cxnLst>
                <a:cxn ang="0">
                  <a:pos x="4" y="78"/>
                </a:cxn>
                <a:cxn ang="0">
                  <a:pos x="4" y="78"/>
                </a:cxn>
                <a:cxn ang="0">
                  <a:pos x="6" y="60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20" y="32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40" y="16"/>
                </a:cxn>
                <a:cxn ang="0">
                  <a:pos x="52" y="12"/>
                </a:cxn>
                <a:cxn ang="0">
                  <a:pos x="52" y="12"/>
                </a:cxn>
                <a:cxn ang="0">
                  <a:pos x="66" y="8"/>
                </a:cxn>
                <a:cxn ang="0">
                  <a:pos x="78" y="4"/>
                </a:cxn>
                <a:cxn ang="0">
                  <a:pos x="78" y="4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64" y="4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38" y="12"/>
                </a:cxn>
                <a:cxn ang="0">
                  <a:pos x="32" y="16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6" y="30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2" y="60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0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4" y="78"/>
                </a:cxn>
                <a:cxn ang="0">
                  <a:pos x="4" y="78"/>
                </a:cxn>
              </a:cxnLst>
              <a:rect l="0" t="0" r="r" b="b"/>
              <a:pathLst>
                <a:path w="80" h="80">
                  <a:moveTo>
                    <a:pt x="4" y="78"/>
                  </a:moveTo>
                  <a:lnTo>
                    <a:pt x="4" y="78"/>
                  </a:lnTo>
                  <a:lnTo>
                    <a:pt x="6" y="60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20" y="32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40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66" y="8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64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38" y="12"/>
                  </a:lnTo>
                  <a:lnTo>
                    <a:pt x="32" y="16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6" y="30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2" y="6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4" y="80"/>
                  </a:lnTo>
                  <a:lnTo>
                    <a:pt x="4" y="78"/>
                  </a:lnTo>
                  <a:lnTo>
                    <a:pt x="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6" name="Freeform 108"/>
            <p:cNvSpPr>
              <a:spLocks/>
            </p:cNvSpPr>
            <p:nvPr/>
          </p:nvSpPr>
          <p:spPr bwMode="auto">
            <a:xfrm>
              <a:off x="673768" y="3116179"/>
              <a:ext cx="625642" cy="208547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" y="4"/>
                </a:cxn>
                <a:cxn ang="0">
                  <a:pos x="10" y="12"/>
                </a:cxn>
                <a:cxn ang="0">
                  <a:pos x="22" y="20"/>
                </a:cxn>
                <a:cxn ang="0">
                  <a:pos x="22" y="20"/>
                </a:cxn>
                <a:cxn ang="0">
                  <a:pos x="36" y="24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58" y="26"/>
                </a:cxn>
                <a:cxn ang="0">
                  <a:pos x="66" y="24"/>
                </a:cxn>
                <a:cxn ang="0">
                  <a:pos x="66" y="24"/>
                </a:cxn>
                <a:cxn ang="0">
                  <a:pos x="72" y="20"/>
                </a:cxn>
                <a:cxn ang="0">
                  <a:pos x="78" y="16"/>
                </a:cxn>
                <a:cxn ang="0">
                  <a:pos x="78" y="16"/>
                </a:cxn>
                <a:cxn ang="0">
                  <a:pos x="78" y="14"/>
                </a:cxn>
                <a:cxn ang="0">
                  <a:pos x="78" y="12"/>
                </a:cxn>
                <a:cxn ang="0">
                  <a:pos x="78" y="12"/>
                </a:cxn>
                <a:cxn ang="0">
                  <a:pos x="76" y="12"/>
                </a:cxn>
                <a:cxn ang="0">
                  <a:pos x="74" y="12"/>
                </a:cxn>
                <a:cxn ang="0">
                  <a:pos x="74" y="12"/>
                </a:cxn>
                <a:cxn ang="0">
                  <a:pos x="70" y="16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4" y="22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34" y="18"/>
                </a:cxn>
                <a:cxn ang="0">
                  <a:pos x="24" y="14"/>
                </a:cxn>
                <a:cxn ang="0">
                  <a:pos x="24" y="14"/>
                </a:cxn>
                <a:cxn ang="0">
                  <a:pos x="14" y="8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78" h="26">
                  <a:moveTo>
                    <a:pt x="2" y="4"/>
                  </a:moveTo>
                  <a:lnTo>
                    <a:pt x="2" y="4"/>
                  </a:lnTo>
                  <a:lnTo>
                    <a:pt x="10" y="1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36" y="24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8" y="26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72" y="20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6" y="12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0" y="16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34" y="18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14" y="8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7" name="Freeform 109"/>
            <p:cNvSpPr>
              <a:spLocks/>
            </p:cNvSpPr>
            <p:nvPr/>
          </p:nvSpPr>
          <p:spPr bwMode="auto">
            <a:xfrm>
              <a:off x="5694947" y="-413084"/>
              <a:ext cx="786063" cy="673768"/>
            </a:xfrm>
            <a:custGeom>
              <a:avLst/>
              <a:gdLst/>
              <a:ahLst/>
              <a:cxnLst>
                <a:cxn ang="0">
                  <a:pos x="4" y="84"/>
                </a:cxn>
                <a:cxn ang="0">
                  <a:pos x="4" y="84"/>
                </a:cxn>
                <a:cxn ang="0">
                  <a:pos x="16" y="82"/>
                </a:cxn>
                <a:cxn ang="0">
                  <a:pos x="52" y="80"/>
                </a:cxn>
                <a:cxn ang="0">
                  <a:pos x="52" y="80"/>
                </a:cxn>
                <a:cxn ang="0">
                  <a:pos x="62" y="80"/>
                </a:cxn>
                <a:cxn ang="0">
                  <a:pos x="72" y="76"/>
                </a:cxn>
                <a:cxn ang="0">
                  <a:pos x="80" y="72"/>
                </a:cxn>
                <a:cxn ang="0">
                  <a:pos x="88" y="66"/>
                </a:cxn>
                <a:cxn ang="0">
                  <a:pos x="94" y="60"/>
                </a:cxn>
                <a:cxn ang="0">
                  <a:pos x="96" y="54"/>
                </a:cxn>
                <a:cxn ang="0">
                  <a:pos x="98" y="48"/>
                </a:cxn>
                <a:cxn ang="0">
                  <a:pos x="96" y="44"/>
                </a:cxn>
                <a:cxn ang="0">
                  <a:pos x="96" y="44"/>
                </a:cxn>
                <a:cxn ang="0">
                  <a:pos x="90" y="36"/>
                </a:cxn>
                <a:cxn ang="0">
                  <a:pos x="82" y="34"/>
                </a:cxn>
                <a:cxn ang="0">
                  <a:pos x="74" y="32"/>
                </a:cxn>
                <a:cxn ang="0">
                  <a:pos x="74" y="32"/>
                </a:cxn>
                <a:cxn ang="0">
                  <a:pos x="76" y="28"/>
                </a:cxn>
                <a:cxn ang="0">
                  <a:pos x="78" y="18"/>
                </a:cxn>
                <a:cxn ang="0">
                  <a:pos x="78" y="12"/>
                </a:cxn>
                <a:cxn ang="0">
                  <a:pos x="76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2" y="2"/>
                </a:cxn>
                <a:cxn ang="0">
                  <a:pos x="34" y="4"/>
                </a:cxn>
                <a:cxn ang="0">
                  <a:pos x="24" y="10"/>
                </a:cxn>
                <a:cxn ang="0">
                  <a:pos x="16" y="20"/>
                </a:cxn>
                <a:cxn ang="0">
                  <a:pos x="10" y="32"/>
                </a:cxn>
                <a:cxn ang="0">
                  <a:pos x="4" y="50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2" y="62"/>
                </a:cxn>
                <a:cxn ang="0">
                  <a:pos x="24" y="54"/>
                </a:cxn>
                <a:cxn ang="0">
                  <a:pos x="32" y="52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4" y="52"/>
                </a:cxn>
                <a:cxn ang="0">
                  <a:pos x="24" y="58"/>
                </a:cxn>
                <a:cxn ang="0">
                  <a:pos x="14" y="68"/>
                </a:cxn>
                <a:cxn ang="0">
                  <a:pos x="8" y="76"/>
                </a:cxn>
                <a:cxn ang="0">
                  <a:pos x="4" y="84"/>
                </a:cxn>
                <a:cxn ang="0">
                  <a:pos x="4" y="84"/>
                </a:cxn>
              </a:cxnLst>
              <a:rect l="0" t="0" r="r" b="b"/>
              <a:pathLst>
                <a:path w="98" h="84">
                  <a:moveTo>
                    <a:pt x="4" y="84"/>
                  </a:moveTo>
                  <a:lnTo>
                    <a:pt x="4" y="84"/>
                  </a:lnTo>
                  <a:lnTo>
                    <a:pt x="16" y="82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62" y="80"/>
                  </a:lnTo>
                  <a:lnTo>
                    <a:pt x="72" y="76"/>
                  </a:lnTo>
                  <a:lnTo>
                    <a:pt x="80" y="72"/>
                  </a:lnTo>
                  <a:lnTo>
                    <a:pt x="88" y="66"/>
                  </a:lnTo>
                  <a:lnTo>
                    <a:pt x="94" y="60"/>
                  </a:lnTo>
                  <a:lnTo>
                    <a:pt x="96" y="54"/>
                  </a:lnTo>
                  <a:lnTo>
                    <a:pt x="98" y="48"/>
                  </a:lnTo>
                  <a:lnTo>
                    <a:pt x="96" y="44"/>
                  </a:lnTo>
                  <a:lnTo>
                    <a:pt x="96" y="44"/>
                  </a:lnTo>
                  <a:lnTo>
                    <a:pt x="90" y="36"/>
                  </a:lnTo>
                  <a:lnTo>
                    <a:pt x="82" y="34"/>
                  </a:lnTo>
                  <a:lnTo>
                    <a:pt x="74" y="32"/>
                  </a:lnTo>
                  <a:lnTo>
                    <a:pt x="74" y="32"/>
                  </a:lnTo>
                  <a:lnTo>
                    <a:pt x="76" y="28"/>
                  </a:lnTo>
                  <a:lnTo>
                    <a:pt x="78" y="18"/>
                  </a:lnTo>
                  <a:lnTo>
                    <a:pt x="78" y="12"/>
                  </a:lnTo>
                  <a:lnTo>
                    <a:pt x="76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2" y="2"/>
                  </a:lnTo>
                  <a:lnTo>
                    <a:pt x="34" y="4"/>
                  </a:lnTo>
                  <a:lnTo>
                    <a:pt x="24" y="10"/>
                  </a:lnTo>
                  <a:lnTo>
                    <a:pt x="16" y="20"/>
                  </a:lnTo>
                  <a:lnTo>
                    <a:pt x="10" y="32"/>
                  </a:lnTo>
                  <a:lnTo>
                    <a:pt x="4" y="50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2" y="62"/>
                  </a:lnTo>
                  <a:lnTo>
                    <a:pt x="24" y="54"/>
                  </a:lnTo>
                  <a:lnTo>
                    <a:pt x="32" y="52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4" y="52"/>
                  </a:lnTo>
                  <a:lnTo>
                    <a:pt x="24" y="58"/>
                  </a:lnTo>
                  <a:lnTo>
                    <a:pt x="14" y="68"/>
                  </a:lnTo>
                  <a:lnTo>
                    <a:pt x="8" y="76"/>
                  </a:lnTo>
                  <a:lnTo>
                    <a:pt x="4" y="84"/>
                  </a:lnTo>
                  <a:lnTo>
                    <a:pt x="4" y="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8" name="Freeform 110"/>
            <p:cNvSpPr>
              <a:spLocks/>
            </p:cNvSpPr>
            <p:nvPr/>
          </p:nvSpPr>
          <p:spPr bwMode="auto">
            <a:xfrm>
              <a:off x="5646821" y="276726"/>
              <a:ext cx="770021" cy="705853"/>
            </a:xfrm>
            <a:custGeom>
              <a:avLst/>
              <a:gdLst/>
              <a:ahLst/>
              <a:cxnLst>
                <a:cxn ang="0">
                  <a:pos x="92" y="16"/>
                </a:cxn>
                <a:cxn ang="0">
                  <a:pos x="92" y="16"/>
                </a:cxn>
                <a:cxn ang="0">
                  <a:pos x="96" y="24"/>
                </a:cxn>
                <a:cxn ang="0">
                  <a:pos x="96" y="30"/>
                </a:cxn>
                <a:cxn ang="0">
                  <a:pos x="92" y="36"/>
                </a:cxn>
                <a:cxn ang="0">
                  <a:pos x="88" y="42"/>
                </a:cxn>
                <a:cxn ang="0">
                  <a:pos x="82" y="46"/>
                </a:cxn>
                <a:cxn ang="0">
                  <a:pos x="76" y="50"/>
                </a:cxn>
                <a:cxn ang="0">
                  <a:pos x="70" y="50"/>
                </a:cxn>
                <a:cxn ang="0">
                  <a:pos x="66" y="50"/>
                </a:cxn>
                <a:cxn ang="0">
                  <a:pos x="66" y="50"/>
                </a:cxn>
                <a:cxn ang="0">
                  <a:pos x="68" y="54"/>
                </a:cxn>
                <a:cxn ang="0">
                  <a:pos x="68" y="64"/>
                </a:cxn>
                <a:cxn ang="0">
                  <a:pos x="68" y="70"/>
                </a:cxn>
                <a:cxn ang="0">
                  <a:pos x="66" y="74"/>
                </a:cxn>
                <a:cxn ang="0">
                  <a:pos x="60" y="80"/>
                </a:cxn>
                <a:cxn ang="0">
                  <a:pos x="54" y="84"/>
                </a:cxn>
                <a:cxn ang="0">
                  <a:pos x="54" y="84"/>
                </a:cxn>
                <a:cxn ang="0">
                  <a:pos x="44" y="86"/>
                </a:cxn>
                <a:cxn ang="0">
                  <a:pos x="38" y="88"/>
                </a:cxn>
                <a:cxn ang="0">
                  <a:pos x="32" y="86"/>
                </a:cxn>
                <a:cxn ang="0">
                  <a:pos x="28" y="84"/>
                </a:cxn>
                <a:cxn ang="0">
                  <a:pos x="24" y="80"/>
                </a:cxn>
                <a:cxn ang="0">
                  <a:pos x="22" y="74"/>
                </a:cxn>
                <a:cxn ang="0">
                  <a:pos x="18" y="62"/>
                </a:cxn>
                <a:cxn ang="0">
                  <a:pos x="16" y="48"/>
                </a:cxn>
                <a:cxn ang="0">
                  <a:pos x="14" y="36"/>
                </a:cxn>
                <a:cxn ang="0">
                  <a:pos x="8" y="24"/>
                </a:cxn>
                <a:cxn ang="0">
                  <a:pos x="4" y="2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18" y="20"/>
                </a:cxn>
                <a:cxn ang="0">
                  <a:pos x="34" y="24"/>
                </a:cxn>
                <a:cxn ang="0">
                  <a:pos x="42" y="28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46" y="30"/>
                </a:cxn>
                <a:cxn ang="0">
                  <a:pos x="40" y="22"/>
                </a:cxn>
                <a:cxn ang="0">
                  <a:pos x="34" y="18"/>
                </a:cxn>
                <a:cxn ang="0">
                  <a:pos x="26" y="14"/>
                </a:cxn>
                <a:cxn ang="0">
                  <a:pos x="18" y="12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18" y="6"/>
                </a:cxn>
                <a:cxn ang="0">
                  <a:pos x="42" y="2"/>
                </a:cxn>
                <a:cxn ang="0">
                  <a:pos x="58" y="0"/>
                </a:cxn>
                <a:cxn ang="0">
                  <a:pos x="72" y="2"/>
                </a:cxn>
                <a:cxn ang="0">
                  <a:pos x="84" y="8"/>
                </a:cxn>
                <a:cxn ang="0">
                  <a:pos x="88" y="12"/>
                </a:cxn>
                <a:cxn ang="0">
                  <a:pos x="92" y="16"/>
                </a:cxn>
                <a:cxn ang="0">
                  <a:pos x="92" y="16"/>
                </a:cxn>
              </a:cxnLst>
              <a:rect l="0" t="0" r="r" b="b"/>
              <a:pathLst>
                <a:path w="96" h="88">
                  <a:moveTo>
                    <a:pt x="92" y="16"/>
                  </a:moveTo>
                  <a:lnTo>
                    <a:pt x="92" y="16"/>
                  </a:lnTo>
                  <a:lnTo>
                    <a:pt x="96" y="24"/>
                  </a:lnTo>
                  <a:lnTo>
                    <a:pt x="96" y="30"/>
                  </a:lnTo>
                  <a:lnTo>
                    <a:pt x="92" y="36"/>
                  </a:lnTo>
                  <a:lnTo>
                    <a:pt x="88" y="42"/>
                  </a:lnTo>
                  <a:lnTo>
                    <a:pt x="82" y="46"/>
                  </a:lnTo>
                  <a:lnTo>
                    <a:pt x="76" y="50"/>
                  </a:lnTo>
                  <a:lnTo>
                    <a:pt x="70" y="50"/>
                  </a:lnTo>
                  <a:lnTo>
                    <a:pt x="66" y="50"/>
                  </a:lnTo>
                  <a:lnTo>
                    <a:pt x="66" y="50"/>
                  </a:lnTo>
                  <a:lnTo>
                    <a:pt x="68" y="54"/>
                  </a:lnTo>
                  <a:lnTo>
                    <a:pt x="68" y="64"/>
                  </a:lnTo>
                  <a:lnTo>
                    <a:pt x="68" y="70"/>
                  </a:lnTo>
                  <a:lnTo>
                    <a:pt x="66" y="74"/>
                  </a:lnTo>
                  <a:lnTo>
                    <a:pt x="60" y="80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4" y="86"/>
                  </a:lnTo>
                  <a:lnTo>
                    <a:pt x="38" y="88"/>
                  </a:lnTo>
                  <a:lnTo>
                    <a:pt x="32" y="86"/>
                  </a:lnTo>
                  <a:lnTo>
                    <a:pt x="28" y="84"/>
                  </a:lnTo>
                  <a:lnTo>
                    <a:pt x="24" y="80"/>
                  </a:lnTo>
                  <a:lnTo>
                    <a:pt x="22" y="74"/>
                  </a:lnTo>
                  <a:lnTo>
                    <a:pt x="18" y="62"/>
                  </a:lnTo>
                  <a:lnTo>
                    <a:pt x="16" y="48"/>
                  </a:lnTo>
                  <a:lnTo>
                    <a:pt x="14" y="36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8" y="20"/>
                  </a:lnTo>
                  <a:lnTo>
                    <a:pt x="34" y="24"/>
                  </a:lnTo>
                  <a:lnTo>
                    <a:pt x="42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6" y="30"/>
                  </a:lnTo>
                  <a:lnTo>
                    <a:pt x="40" y="22"/>
                  </a:lnTo>
                  <a:lnTo>
                    <a:pt x="34" y="18"/>
                  </a:lnTo>
                  <a:lnTo>
                    <a:pt x="26" y="14"/>
                  </a:lnTo>
                  <a:lnTo>
                    <a:pt x="18" y="12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18" y="6"/>
                  </a:lnTo>
                  <a:lnTo>
                    <a:pt x="42" y="2"/>
                  </a:lnTo>
                  <a:lnTo>
                    <a:pt x="58" y="0"/>
                  </a:lnTo>
                  <a:lnTo>
                    <a:pt x="72" y="2"/>
                  </a:lnTo>
                  <a:lnTo>
                    <a:pt x="84" y="8"/>
                  </a:lnTo>
                  <a:lnTo>
                    <a:pt x="88" y="12"/>
                  </a:lnTo>
                  <a:lnTo>
                    <a:pt x="92" y="16"/>
                  </a:lnTo>
                  <a:lnTo>
                    <a:pt x="9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9" name="Freeform 111"/>
            <p:cNvSpPr>
              <a:spLocks/>
            </p:cNvSpPr>
            <p:nvPr/>
          </p:nvSpPr>
          <p:spPr bwMode="auto">
            <a:xfrm>
              <a:off x="4973053" y="453189"/>
              <a:ext cx="737937" cy="689811"/>
            </a:xfrm>
            <a:custGeom>
              <a:avLst/>
              <a:gdLst/>
              <a:ahLst/>
              <a:cxnLst>
                <a:cxn ang="0">
                  <a:pos x="74" y="4"/>
                </a:cxn>
                <a:cxn ang="0">
                  <a:pos x="74" y="4"/>
                </a:cxn>
                <a:cxn ang="0">
                  <a:pos x="76" y="6"/>
                </a:cxn>
                <a:cxn ang="0">
                  <a:pos x="82" y="14"/>
                </a:cxn>
                <a:cxn ang="0">
                  <a:pos x="88" y="26"/>
                </a:cxn>
                <a:cxn ang="0">
                  <a:pos x="92" y="36"/>
                </a:cxn>
                <a:cxn ang="0">
                  <a:pos x="92" y="46"/>
                </a:cxn>
                <a:cxn ang="0">
                  <a:pos x="92" y="46"/>
                </a:cxn>
                <a:cxn ang="0">
                  <a:pos x="92" y="54"/>
                </a:cxn>
                <a:cxn ang="0">
                  <a:pos x="92" y="62"/>
                </a:cxn>
                <a:cxn ang="0">
                  <a:pos x="88" y="68"/>
                </a:cxn>
                <a:cxn ang="0">
                  <a:pos x="84" y="74"/>
                </a:cxn>
                <a:cxn ang="0">
                  <a:pos x="80" y="78"/>
                </a:cxn>
                <a:cxn ang="0">
                  <a:pos x="74" y="82"/>
                </a:cxn>
                <a:cxn ang="0">
                  <a:pos x="66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6"/>
                </a:cxn>
                <a:cxn ang="0">
                  <a:pos x="46" y="84"/>
                </a:cxn>
                <a:cxn ang="0">
                  <a:pos x="40" y="80"/>
                </a:cxn>
                <a:cxn ang="0">
                  <a:pos x="38" y="74"/>
                </a:cxn>
                <a:cxn ang="0">
                  <a:pos x="38" y="72"/>
                </a:cxn>
                <a:cxn ang="0">
                  <a:pos x="38" y="72"/>
                </a:cxn>
                <a:cxn ang="0">
                  <a:pos x="32" y="74"/>
                </a:cxn>
                <a:cxn ang="0">
                  <a:pos x="22" y="76"/>
                </a:cxn>
                <a:cxn ang="0">
                  <a:pos x="16" y="76"/>
                </a:cxn>
                <a:cxn ang="0">
                  <a:pos x="10" y="76"/>
                </a:cxn>
                <a:cxn ang="0">
                  <a:pos x="4" y="72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0" y="48"/>
                </a:cxn>
                <a:cxn ang="0">
                  <a:pos x="4" y="42"/>
                </a:cxn>
                <a:cxn ang="0">
                  <a:pos x="12" y="34"/>
                </a:cxn>
                <a:cxn ang="0">
                  <a:pos x="22" y="26"/>
                </a:cxn>
                <a:cxn ang="0">
                  <a:pos x="48" y="14"/>
                </a:cxn>
                <a:cxn ang="0">
                  <a:pos x="56" y="8"/>
                </a:cxn>
                <a:cxn ang="0">
                  <a:pos x="60" y="4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64" y="4"/>
                </a:cxn>
                <a:cxn ang="0">
                  <a:pos x="64" y="12"/>
                </a:cxn>
                <a:cxn ang="0">
                  <a:pos x="62" y="26"/>
                </a:cxn>
                <a:cxn ang="0">
                  <a:pos x="60" y="32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8" y="38"/>
                </a:cxn>
                <a:cxn ang="0">
                  <a:pos x="64" y="32"/>
                </a:cxn>
                <a:cxn ang="0">
                  <a:pos x="70" y="20"/>
                </a:cxn>
                <a:cxn ang="0">
                  <a:pos x="74" y="4"/>
                </a:cxn>
                <a:cxn ang="0">
                  <a:pos x="74" y="4"/>
                </a:cxn>
              </a:cxnLst>
              <a:rect l="0" t="0" r="r" b="b"/>
              <a:pathLst>
                <a:path w="92" h="86">
                  <a:moveTo>
                    <a:pt x="74" y="4"/>
                  </a:moveTo>
                  <a:lnTo>
                    <a:pt x="74" y="4"/>
                  </a:lnTo>
                  <a:lnTo>
                    <a:pt x="76" y="6"/>
                  </a:lnTo>
                  <a:lnTo>
                    <a:pt x="82" y="14"/>
                  </a:lnTo>
                  <a:lnTo>
                    <a:pt x="88" y="26"/>
                  </a:lnTo>
                  <a:lnTo>
                    <a:pt x="92" y="3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54"/>
                  </a:lnTo>
                  <a:lnTo>
                    <a:pt x="92" y="62"/>
                  </a:lnTo>
                  <a:lnTo>
                    <a:pt x="88" y="68"/>
                  </a:lnTo>
                  <a:lnTo>
                    <a:pt x="84" y="74"/>
                  </a:lnTo>
                  <a:lnTo>
                    <a:pt x="80" y="78"/>
                  </a:lnTo>
                  <a:lnTo>
                    <a:pt x="74" y="82"/>
                  </a:lnTo>
                  <a:lnTo>
                    <a:pt x="66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6"/>
                  </a:lnTo>
                  <a:lnTo>
                    <a:pt x="46" y="84"/>
                  </a:lnTo>
                  <a:lnTo>
                    <a:pt x="40" y="80"/>
                  </a:lnTo>
                  <a:lnTo>
                    <a:pt x="38" y="74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2" y="74"/>
                  </a:lnTo>
                  <a:lnTo>
                    <a:pt x="22" y="76"/>
                  </a:lnTo>
                  <a:lnTo>
                    <a:pt x="16" y="76"/>
                  </a:lnTo>
                  <a:lnTo>
                    <a:pt x="10" y="76"/>
                  </a:lnTo>
                  <a:lnTo>
                    <a:pt x="4" y="72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4" y="42"/>
                  </a:lnTo>
                  <a:lnTo>
                    <a:pt x="12" y="34"/>
                  </a:lnTo>
                  <a:lnTo>
                    <a:pt x="22" y="26"/>
                  </a:lnTo>
                  <a:lnTo>
                    <a:pt x="48" y="14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4" y="4"/>
                  </a:lnTo>
                  <a:lnTo>
                    <a:pt x="64" y="12"/>
                  </a:lnTo>
                  <a:lnTo>
                    <a:pt x="62" y="26"/>
                  </a:lnTo>
                  <a:lnTo>
                    <a:pt x="60" y="32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8" y="38"/>
                  </a:lnTo>
                  <a:lnTo>
                    <a:pt x="64" y="32"/>
                  </a:lnTo>
                  <a:lnTo>
                    <a:pt x="70" y="20"/>
                  </a:lnTo>
                  <a:lnTo>
                    <a:pt x="74" y="4"/>
                  </a:lnTo>
                  <a:lnTo>
                    <a:pt x="7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0" name="Freeform 112"/>
            <p:cNvSpPr>
              <a:spLocks/>
            </p:cNvSpPr>
            <p:nvPr/>
          </p:nvSpPr>
          <p:spPr bwMode="auto">
            <a:xfrm>
              <a:off x="4572000" y="36095"/>
              <a:ext cx="802105" cy="721895"/>
            </a:xfrm>
            <a:custGeom>
              <a:avLst/>
              <a:gdLst/>
              <a:ahLst/>
              <a:cxnLst>
                <a:cxn ang="0">
                  <a:pos x="98" y="40"/>
                </a:cxn>
                <a:cxn ang="0">
                  <a:pos x="98" y="40"/>
                </a:cxn>
                <a:cxn ang="0">
                  <a:pos x="94" y="48"/>
                </a:cxn>
                <a:cxn ang="0">
                  <a:pos x="80" y="64"/>
                </a:cxn>
                <a:cxn ang="0">
                  <a:pos x="70" y="72"/>
                </a:cxn>
                <a:cxn ang="0">
                  <a:pos x="58" y="80"/>
                </a:cxn>
                <a:cxn ang="0">
                  <a:pos x="48" y="88"/>
                </a:cxn>
                <a:cxn ang="0">
                  <a:pos x="34" y="90"/>
                </a:cxn>
                <a:cxn ang="0">
                  <a:pos x="34" y="90"/>
                </a:cxn>
                <a:cxn ang="0">
                  <a:pos x="24" y="90"/>
                </a:cxn>
                <a:cxn ang="0">
                  <a:pos x="14" y="88"/>
                </a:cxn>
                <a:cxn ang="0">
                  <a:pos x="6" y="84"/>
                </a:cxn>
                <a:cxn ang="0">
                  <a:pos x="2" y="78"/>
                </a:cxn>
                <a:cxn ang="0">
                  <a:pos x="0" y="70"/>
                </a:cxn>
                <a:cxn ang="0">
                  <a:pos x="2" y="62"/>
                </a:cxn>
                <a:cxn ang="0">
                  <a:pos x="6" y="54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10" y="46"/>
                </a:cxn>
                <a:cxn ang="0">
                  <a:pos x="6" y="36"/>
                </a:cxn>
                <a:cxn ang="0">
                  <a:pos x="4" y="32"/>
                </a:cxn>
                <a:cxn ang="0">
                  <a:pos x="4" y="26"/>
                </a:cxn>
                <a:cxn ang="0">
                  <a:pos x="8" y="18"/>
                </a:cxn>
                <a:cxn ang="0">
                  <a:pos x="14" y="12"/>
                </a:cxn>
                <a:cxn ang="0">
                  <a:pos x="14" y="12"/>
                </a:cxn>
                <a:cxn ang="0">
                  <a:pos x="20" y="6"/>
                </a:cxn>
                <a:cxn ang="0">
                  <a:pos x="26" y="4"/>
                </a:cxn>
                <a:cxn ang="0">
                  <a:pos x="30" y="2"/>
                </a:cxn>
                <a:cxn ang="0">
                  <a:pos x="36" y="0"/>
                </a:cxn>
                <a:cxn ang="0">
                  <a:pos x="46" y="2"/>
                </a:cxn>
                <a:cxn ang="0">
                  <a:pos x="56" y="8"/>
                </a:cxn>
                <a:cxn ang="0">
                  <a:pos x="78" y="20"/>
                </a:cxn>
                <a:cxn ang="0">
                  <a:pos x="88" y="26"/>
                </a:cxn>
                <a:cxn ang="0">
                  <a:pos x="100" y="28"/>
                </a:cxn>
                <a:cxn ang="0">
                  <a:pos x="100" y="28"/>
                </a:cxn>
                <a:cxn ang="0">
                  <a:pos x="82" y="36"/>
                </a:cxn>
                <a:cxn ang="0">
                  <a:pos x="66" y="42"/>
                </a:cxn>
                <a:cxn ang="0">
                  <a:pos x="52" y="46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62" y="48"/>
                </a:cxn>
                <a:cxn ang="0">
                  <a:pos x="78" y="46"/>
                </a:cxn>
                <a:cxn ang="0">
                  <a:pos x="98" y="40"/>
                </a:cxn>
                <a:cxn ang="0">
                  <a:pos x="98" y="40"/>
                </a:cxn>
              </a:cxnLst>
              <a:rect l="0" t="0" r="r" b="b"/>
              <a:pathLst>
                <a:path w="100" h="90">
                  <a:moveTo>
                    <a:pt x="98" y="40"/>
                  </a:moveTo>
                  <a:lnTo>
                    <a:pt x="98" y="40"/>
                  </a:lnTo>
                  <a:lnTo>
                    <a:pt x="94" y="48"/>
                  </a:lnTo>
                  <a:lnTo>
                    <a:pt x="80" y="64"/>
                  </a:lnTo>
                  <a:lnTo>
                    <a:pt x="70" y="72"/>
                  </a:lnTo>
                  <a:lnTo>
                    <a:pt x="58" y="80"/>
                  </a:lnTo>
                  <a:lnTo>
                    <a:pt x="48" y="88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24" y="90"/>
                  </a:lnTo>
                  <a:lnTo>
                    <a:pt x="14" y="88"/>
                  </a:lnTo>
                  <a:lnTo>
                    <a:pt x="6" y="84"/>
                  </a:lnTo>
                  <a:lnTo>
                    <a:pt x="2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6" y="5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0" y="46"/>
                  </a:lnTo>
                  <a:lnTo>
                    <a:pt x="6" y="36"/>
                  </a:lnTo>
                  <a:lnTo>
                    <a:pt x="4" y="32"/>
                  </a:lnTo>
                  <a:lnTo>
                    <a:pt x="4" y="26"/>
                  </a:lnTo>
                  <a:lnTo>
                    <a:pt x="8" y="18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20" y="6"/>
                  </a:lnTo>
                  <a:lnTo>
                    <a:pt x="26" y="4"/>
                  </a:lnTo>
                  <a:lnTo>
                    <a:pt x="30" y="2"/>
                  </a:lnTo>
                  <a:lnTo>
                    <a:pt x="36" y="0"/>
                  </a:lnTo>
                  <a:lnTo>
                    <a:pt x="46" y="2"/>
                  </a:lnTo>
                  <a:lnTo>
                    <a:pt x="56" y="8"/>
                  </a:lnTo>
                  <a:lnTo>
                    <a:pt x="78" y="20"/>
                  </a:lnTo>
                  <a:lnTo>
                    <a:pt x="88" y="26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82" y="36"/>
                  </a:lnTo>
                  <a:lnTo>
                    <a:pt x="66" y="42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62" y="48"/>
                  </a:lnTo>
                  <a:lnTo>
                    <a:pt x="78" y="46"/>
                  </a:lnTo>
                  <a:lnTo>
                    <a:pt x="98" y="40"/>
                  </a:lnTo>
                  <a:lnTo>
                    <a:pt x="98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1" name="Freeform 113"/>
            <p:cNvSpPr>
              <a:spLocks/>
            </p:cNvSpPr>
            <p:nvPr/>
          </p:nvSpPr>
          <p:spPr bwMode="auto">
            <a:xfrm>
              <a:off x="5053263" y="-589547"/>
              <a:ext cx="770021" cy="705853"/>
            </a:xfrm>
            <a:custGeom>
              <a:avLst/>
              <a:gdLst/>
              <a:ahLst/>
              <a:cxnLst>
                <a:cxn ang="0">
                  <a:pos x="72" y="88"/>
                </a:cxn>
                <a:cxn ang="0">
                  <a:pos x="72" y="88"/>
                </a:cxn>
                <a:cxn ang="0">
                  <a:pos x="76" y="68"/>
                </a:cxn>
                <a:cxn ang="0">
                  <a:pos x="82" y="4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94" y="24"/>
                </a:cxn>
                <a:cxn ang="0">
                  <a:pos x="96" y="18"/>
                </a:cxn>
                <a:cxn ang="0">
                  <a:pos x="94" y="12"/>
                </a:cxn>
                <a:cxn ang="0">
                  <a:pos x="92" y="8"/>
                </a:cxn>
                <a:cxn ang="0">
                  <a:pos x="88" y="4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0" y="2"/>
                </a:cxn>
                <a:cxn ang="0">
                  <a:pos x="50" y="8"/>
                </a:cxn>
                <a:cxn ang="0">
                  <a:pos x="46" y="16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38" y="18"/>
                </a:cxn>
                <a:cxn ang="0">
                  <a:pos x="26" y="18"/>
                </a:cxn>
                <a:cxn ang="0">
                  <a:pos x="20" y="20"/>
                </a:cxn>
                <a:cxn ang="0">
                  <a:pos x="14" y="22"/>
                </a:cxn>
                <a:cxn ang="0">
                  <a:pos x="8" y="26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40"/>
                </a:cxn>
                <a:cxn ang="0">
                  <a:pos x="0" y="48"/>
                </a:cxn>
                <a:cxn ang="0">
                  <a:pos x="0" y="56"/>
                </a:cxn>
                <a:cxn ang="0">
                  <a:pos x="2" y="64"/>
                </a:cxn>
                <a:cxn ang="0">
                  <a:pos x="8" y="72"/>
                </a:cxn>
                <a:cxn ang="0">
                  <a:pos x="20" y="78"/>
                </a:cxn>
                <a:cxn ang="0">
                  <a:pos x="34" y="84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52" y="86"/>
                </a:cxn>
                <a:cxn ang="0">
                  <a:pos x="48" y="80"/>
                </a:cxn>
                <a:cxn ang="0">
                  <a:pos x="46" y="70"/>
                </a:cxn>
                <a:cxn ang="0">
                  <a:pos x="46" y="62"/>
                </a:cxn>
                <a:cxn ang="0">
                  <a:pos x="48" y="56"/>
                </a:cxn>
                <a:cxn ang="0">
                  <a:pos x="48" y="56"/>
                </a:cxn>
                <a:cxn ang="0">
                  <a:pos x="54" y="68"/>
                </a:cxn>
                <a:cxn ang="0">
                  <a:pos x="62" y="78"/>
                </a:cxn>
                <a:cxn ang="0">
                  <a:pos x="72" y="88"/>
                </a:cxn>
                <a:cxn ang="0">
                  <a:pos x="72" y="88"/>
                </a:cxn>
              </a:cxnLst>
              <a:rect l="0" t="0" r="r" b="b"/>
              <a:pathLst>
                <a:path w="96" h="88">
                  <a:moveTo>
                    <a:pt x="72" y="88"/>
                  </a:moveTo>
                  <a:lnTo>
                    <a:pt x="72" y="88"/>
                  </a:lnTo>
                  <a:lnTo>
                    <a:pt x="76" y="68"/>
                  </a:lnTo>
                  <a:lnTo>
                    <a:pt x="82" y="4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4" y="24"/>
                  </a:lnTo>
                  <a:lnTo>
                    <a:pt x="96" y="18"/>
                  </a:lnTo>
                  <a:lnTo>
                    <a:pt x="94" y="12"/>
                  </a:lnTo>
                  <a:lnTo>
                    <a:pt x="92" y="8"/>
                  </a:lnTo>
                  <a:lnTo>
                    <a:pt x="88" y="4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2"/>
                  </a:lnTo>
                  <a:lnTo>
                    <a:pt x="50" y="8"/>
                  </a:lnTo>
                  <a:lnTo>
                    <a:pt x="46" y="16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38" y="18"/>
                  </a:lnTo>
                  <a:lnTo>
                    <a:pt x="26" y="18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8" y="2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40"/>
                  </a:lnTo>
                  <a:lnTo>
                    <a:pt x="0" y="48"/>
                  </a:lnTo>
                  <a:lnTo>
                    <a:pt x="0" y="56"/>
                  </a:lnTo>
                  <a:lnTo>
                    <a:pt x="2" y="64"/>
                  </a:lnTo>
                  <a:lnTo>
                    <a:pt x="8" y="72"/>
                  </a:lnTo>
                  <a:lnTo>
                    <a:pt x="20" y="78"/>
                  </a:lnTo>
                  <a:lnTo>
                    <a:pt x="34" y="84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52" y="86"/>
                  </a:lnTo>
                  <a:lnTo>
                    <a:pt x="48" y="80"/>
                  </a:lnTo>
                  <a:lnTo>
                    <a:pt x="46" y="70"/>
                  </a:lnTo>
                  <a:lnTo>
                    <a:pt x="46" y="62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54" y="68"/>
                  </a:lnTo>
                  <a:lnTo>
                    <a:pt x="62" y="78"/>
                  </a:lnTo>
                  <a:lnTo>
                    <a:pt x="72" y="88"/>
                  </a:lnTo>
                  <a:lnTo>
                    <a:pt x="72" y="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2" name="Freeform 114"/>
            <p:cNvSpPr>
              <a:spLocks/>
            </p:cNvSpPr>
            <p:nvPr/>
          </p:nvSpPr>
          <p:spPr bwMode="auto">
            <a:xfrm>
              <a:off x="5438274" y="212558"/>
              <a:ext cx="192505" cy="176463"/>
            </a:xfrm>
            <a:custGeom>
              <a:avLst/>
              <a:gdLst/>
              <a:ahLst/>
              <a:cxnLst>
                <a:cxn ang="0">
                  <a:pos x="24" y="12"/>
                </a:cxn>
                <a:cxn ang="0">
                  <a:pos x="24" y="12"/>
                </a:cxn>
                <a:cxn ang="0">
                  <a:pos x="22" y="16"/>
                </a:cxn>
                <a:cxn ang="0">
                  <a:pos x="18" y="18"/>
                </a:cxn>
                <a:cxn ang="0">
                  <a:pos x="14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6" y="20"/>
                </a:cxn>
                <a:cxn ang="0">
                  <a:pos x="2" y="18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6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22" y="4"/>
                </a:cxn>
                <a:cxn ang="0">
                  <a:pos x="24" y="6"/>
                </a:cxn>
                <a:cxn ang="0">
                  <a:pos x="24" y="12"/>
                </a:cxn>
                <a:cxn ang="0">
                  <a:pos x="24" y="12"/>
                </a:cxn>
              </a:cxnLst>
              <a:rect l="0" t="0" r="r" b="b"/>
              <a:pathLst>
                <a:path w="24" h="22">
                  <a:moveTo>
                    <a:pt x="24" y="12"/>
                  </a:moveTo>
                  <a:lnTo>
                    <a:pt x="24" y="12"/>
                  </a:lnTo>
                  <a:lnTo>
                    <a:pt x="22" y="16"/>
                  </a:lnTo>
                  <a:lnTo>
                    <a:pt x="18" y="18"/>
                  </a:lnTo>
                  <a:lnTo>
                    <a:pt x="14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6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3" name="Freeform 115"/>
            <p:cNvSpPr>
              <a:spLocks/>
            </p:cNvSpPr>
            <p:nvPr/>
          </p:nvSpPr>
          <p:spPr bwMode="auto">
            <a:xfrm>
              <a:off x="8181474" y="2570747"/>
              <a:ext cx="529389" cy="513347"/>
            </a:xfrm>
            <a:custGeom>
              <a:avLst/>
              <a:gdLst/>
              <a:ahLst/>
              <a:cxnLst>
                <a:cxn ang="0">
                  <a:pos x="36" y="64"/>
                </a:cxn>
                <a:cxn ang="0">
                  <a:pos x="36" y="64"/>
                </a:cxn>
                <a:cxn ang="0">
                  <a:pos x="44" y="52"/>
                </a:cxn>
                <a:cxn ang="0">
                  <a:pos x="52" y="40"/>
                </a:cxn>
                <a:cxn ang="0">
                  <a:pos x="62" y="30"/>
                </a:cxn>
                <a:cxn ang="0">
                  <a:pos x="62" y="30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56" y="2"/>
                </a:cxn>
                <a:cxn ang="0">
                  <a:pos x="56" y="2"/>
                </a:cxn>
                <a:cxn ang="0">
                  <a:pos x="52" y="0"/>
                </a:cxn>
                <a:cxn ang="0">
                  <a:pos x="48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2" y="6"/>
                </a:cxn>
                <a:cxn ang="0">
                  <a:pos x="24" y="2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2" y="38"/>
                </a:cxn>
                <a:cxn ang="0">
                  <a:pos x="8" y="44"/>
                </a:cxn>
                <a:cxn ang="0">
                  <a:pos x="16" y="54"/>
                </a:cxn>
                <a:cxn ang="0">
                  <a:pos x="26" y="62"/>
                </a:cxn>
                <a:cxn ang="0">
                  <a:pos x="26" y="62"/>
                </a:cxn>
                <a:cxn ang="0">
                  <a:pos x="26" y="54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6" y="64"/>
                </a:cxn>
                <a:cxn ang="0">
                  <a:pos x="36" y="64"/>
                </a:cxn>
              </a:cxnLst>
              <a:rect l="0" t="0" r="r" b="b"/>
              <a:pathLst>
                <a:path w="66" h="64">
                  <a:moveTo>
                    <a:pt x="36" y="64"/>
                  </a:moveTo>
                  <a:lnTo>
                    <a:pt x="36" y="64"/>
                  </a:lnTo>
                  <a:lnTo>
                    <a:pt x="44" y="52"/>
                  </a:lnTo>
                  <a:lnTo>
                    <a:pt x="52" y="40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24" y="2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8" y="44"/>
                  </a:lnTo>
                  <a:lnTo>
                    <a:pt x="16" y="54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6" y="54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6" y="64"/>
                  </a:lnTo>
                  <a:lnTo>
                    <a:pt x="36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4" name="Freeform 116"/>
            <p:cNvSpPr>
              <a:spLocks/>
            </p:cNvSpPr>
            <p:nvPr/>
          </p:nvSpPr>
          <p:spPr bwMode="auto">
            <a:xfrm>
              <a:off x="7844589" y="2923674"/>
              <a:ext cx="513347" cy="561474"/>
            </a:xfrm>
            <a:custGeom>
              <a:avLst/>
              <a:gdLst/>
              <a:ahLst/>
              <a:cxnLst>
                <a:cxn ang="0">
                  <a:pos x="64" y="28"/>
                </a:cxn>
                <a:cxn ang="0">
                  <a:pos x="64" y="28"/>
                </a:cxn>
                <a:cxn ang="0">
                  <a:pos x="52" y="22"/>
                </a:cxn>
                <a:cxn ang="0">
                  <a:pos x="42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18" y="0"/>
                </a:cxn>
                <a:cxn ang="0">
                  <a:pos x="12" y="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2" y="46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4" y="64"/>
                </a:cxn>
                <a:cxn ang="0">
                  <a:pos x="4" y="64"/>
                </a:cxn>
                <a:cxn ang="0">
                  <a:pos x="8" y="68"/>
                </a:cxn>
                <a:cxn ang="0">
                  <a:pos x="12" y="70"/>
                </a:cxn>
                <a:cxn ang="0">
                  <a:pos x="18" y="70"/>
                </a:cxn>
                <a:cxn ang="0">
                  <a:pos x="24" y="68"/>
                </a:cxn>
                <a:cxn ang="0">
                  <a:pos x="32" y="66"/>
                </a:cxn>
                <a:cxn ang="0">
                  <a:pos x="40" y="60"/>
                </a:cxn>
                <a:cxn ang="0">
                  <a:pos x="50" y="52"/>
                </a:cxn>
                <a:cxn ang="0">
                  <a:pos x="60" y="40"/>
                </a:cxn>
                <a:cxn ang="0">
                  <a:pos x="60" y="40"/>
                </a:cxn>
                <a:cxn ang="0">
                  <a:pos x="52" y="42"/>
                </a:cxn>
                <a:cxn ang="0">
                  <a:pos x="44" y="42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46" y="38"/>
                </a:cxn>
                <a:cxn ang="0">
                  <a:pos x="56" y="34"/>
                </a:cxn>
                <a:cxn ang="0">
                  <a:pos x="64" y="28"/>
                </a:cxn>
                <a:cxn ang="0">
                  <a:pos x="64" y="28"/>
                </a:cxn>
              </a:cxnLst>
              <a:rect l="0" t="0" r="r" b="b"/>
              <a:pathLst>
                <a:path w="64" h="70">
                  <a:moveTo>
                    <a:pt x="64" y="28"/>
                  </a:moveTo>
                  <a:lnTo>
                    <a:pt x="64" y="28"/>
                  </a:lnTo>
                  <a:lnTo>
                    <a:pt x="52" y="22"/>
                  </a:lnTo>
                  <a:lnTo>
                    <a:pt x="42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2" y="46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8" y="68"/>
                  </a:lnTo>
                  <a:lnTo>
                    <a:pt x="12" y="70"/>
                  </a:lnTo>
                  <a:lnTo>
                    <a:pt x="18" y="70"/>
                  </a:lnTo>
                  <a:lnTo>
                    <a:pt x="24" y="68"/>
                  </a:lnTo>
                  <a:lnTo>
                    <a:pt x="32" y="66"/>
                  </a:lnTo>
                  <a:lnTo>
                    <a:pt x="40" y="60"/>
                  </a:lnTo>
                  <a:lnTo>
                    <a:pt x="50" y="52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52" y="42"/>
                  </a:lnTo>
                  <a:lnTo>
                    <a:pt x="44" y="42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46" y="38"/>
                  </a:lnTo>
                  <a:lnTo>
                    <a:pt x="56" y="34"/>
                  </a:lnTo>
                  <a:lnTo>
                    <a:pt x="64" y="28"/>
                  </a:lnTo>
                  <a:lnTo>
                    <a:pt x="64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5" name="Freeform 117"/>
            <p:cNvSpPr>
              <a:spLocks/>
            </p:cNvSpPr>
            <p:nvPr/>
          </p:nvSpPr>
          <p:spPr bwMode="auto">
            <a:xfrm>
              <a:off x="8149389" y="3244516"/>
              <a:ext cx="529389" cy="529389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4" y="12"/>
                </a:cxn>
                <a:cxn ang="0">
                  <a:pos x="16" y="24"/>
                </a:cxn>
                <a:cxn ang="0">
                  <a:pos x="6" y="34"/>
                </a:cxn>
                <a:cxn ang="0">
                  <a:pos x="6" y="34"/>
                </a:cxn>
                <a:cxn ang="0">
                  <a:pos x="0" y="42"/>
                </a:cxn>
                <a:cxn ang="0">
                  <a:pos x="0" y="50"/>
                </a:cxn>
                <a:cxn ang="0">
                  <a:pos x="4" y="5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64"/>
                </a:cxn>
                <a:cxn ang="0">
                  <a:pos x="18" y="66"/>
                </a:cxn>
                <a:cxn ang="0">
                  <a:pos x="24" y="64"/>
                </a:cxn>
                <a:cxn ang="0">
                  <a:pos x="30" y="58"/>
                </a:cxn>
                <a:cxn ang="0">
                  <a:pos x="30" y="58"/>
                </a:cxn>
                <a:cxn ang="0">
                  <a:pos x="34" y="60"/>
                </a:cxn>
                <a:cxn ang="0">
                  <a:pos x="40" y="64"/>
                </a:cxn>
                <a:cxn ang="0">
                  <a:pos x="50" y="66"/>
                </a:cxn>
                <a:cxn ang="0">
                  <a:pos x="54" y="64"/>
                </a:cxn>
                <a:cxn ang="0">
                  <a:pos x="58" y="62"/>
                </a:cxn>
                <a:cxn ang="0">
                  <a:pos x="58" y="62"/>
                </a:cxn>
                <a:cxn ang="0">
                  <a:pos x="64" y="52"/>
                </a:cxn>
                <a:cxn ang="0">
                  <a:pos x="66" y="46"/>
                </a:cxn>
                <a:cxn ang="0">
                  <a:pos x="66" y="38"/>
                </a:cxn>
                <a:cxn ang="0">
                  <a:pos x="64" y="32"/>
                </a:cxn>
                <a:cxn ang="0">
                  <a:pos x="60" y="22"/>
                </a:cxn>
                <a:cxn ang="0">
                  <a:pos x="52" y="14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4" y="12"/>
                </a:cxn>
                <a:cxn ang="0">
                  <a:pos x="42" y="20"/>
                </a:cxn>
                <a:cxn ang="0">
                  <a:pos x="38" y="30"/>
                </a:cxn>
                <a:cxn ang="0">
                  <a:pos x="38" y="30"/>
                </a:cxn>
                <a:cxn ang="0">
                  <a:pos x="38" y="20"/>
                </a:cxn>
                <a:cxn ang="0">
                  <a:pos x="36" y="1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66" h="66">
                  <a:moveTo>
                    <a:pt x="32" y="0"/>
                  </a:moveTo>
                  <a:lnTo>
                    <a:pt x="32" y="0"/>
                  </a:lnTo>
                  <a:lnTo>
                    <a:pt x="24" y="12"/>
                  </a:lnTo>
                  <a:lnTo>
                    <a:pt x="16" y="24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0" y="42"/>
                  </a:lnTo>
                  <a:lnTo>
                    <a:pt x="0" y="50"/>
                  </a:lnTo>
                  <a:lnTo>
                    <a:pt x="4" y="5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64"/>
                  </a:lnTo>
                  <a:lnTo>
                    <a:pt x="18" y="66"/>
                  </a:lnTo>
                  <a:lnTo>
                    <a:pt x="24" y="64"/>
                  </a:lnTo>
                  <a:lnTo>
                    <a:pt x="30" y="58"/>
                  </a:lnTo>
                  <a:lnTo>
                    <a:pt x="30" y="58"/>
                  </a:lnTo>
                  <a:lnTo>
                    <a:pt x="34" y="60"/>
                  </a:lnTo>
                  <a:lnTo>
                    <a:pt x="40" y="64"/>
                  </a:lnTo>
                  <a:lnTo>
                    <a:pt x="50" y="66"/>
                  </a:lnTo>
                  <a:lnTo>
                    <a:pt x="54" y="64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64" y="52"/>
                  </a:lnTo>
                  <a:lnTo>
                    <a:pt x="66" y="46"/>
                  </a:lnTo>
                  <a:lnTo>
                    <a:pt x="66" y="38"/>
                  </a:lnTo>
                  <a:lnTo>
                    <a:pt x="64" y="32"/>
                  </a:lnTo>
                  <a:lnTo>
                    <a:pt x="60" y="22"/>
                  </a:lnTo>
                  <a:lnTo>
                    <a:pt x="52" y="1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4" y="12"/>
                  </a:lnTo>
                  <a:lnTo>
                    <a:pt x="42" y="20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38" y="20"/>
                  </a:lnTo>
                  <a:lnTo>
                    <a:pt x="36" y="1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6" name="Freeform 118"/>
            <p:cNvSpPr>
              <a:spLocks/>
            </p:cNvSpPr>
            <p:nvPr/>
          </p:nvSpPr>
          <p:spPr bwMode="auto">
            <a:xfrm>
              <a:off x="8518358" y="2907632"/>
              <a:ext cx="529389" cy="561474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10" y="44"/>
                </a:cxn>
                <a:cxn ang="0">
                  <a:pos x="18" y="5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28" y="68"/>
                </a:cxn>
                <a:cxn ang="0">
                  <a:pos x="32" y="70"/>
                </a:cxn>
                <a:cxn ang="0">
                  <a:pos x="40" y="70"/>
                </a:cxn>
                <a:cxn ang="0">
                  <a:pos x="48" y="68"/>
                </a:cxn>
                <a:cxn ang="0">
                  <a:pos x="54" y="62"/>
                </a:cxn>
                <a:cxn ang="0">
                  <a:pos x="54" y="62"/>
                </a:cxn>
                <a:cxn ang="0">
                  <a:pos x="58" y="52"/>
                </a:cxn>
                <a:cxn ang="0">
                  <a:pos x="58" y="46"/>
                </a:cxn>
                <a:cxn ang="0">
                  <a:pos x="54" y="38"/>
                </a:cxn>
                <a:cxn ang="0">
                  <a:pos x="54" y="38"/>
                </a:cxn>
                <a:cxn ang="0">
                  <a:pos x="62" y="28"/>
                </a:cxn>
                <a:cxn ang="0">
                  <a:pos x="66" y="20"/>
                </a:cxn>
                <a:cxn ang="0">
                  <a:pos x="66" y="14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0" y="6"/>
                </a:cxn>
                <a:cxn ang="0">
                  <a:pos x="56" y="2"/>
                </a:cxn>
                <a:cxn ang="0">
                  <a:pos x="50" y="0"/>
                </a:cxn>
                <a:cxn ang="0">
                  <a:pos x="44" y="0"/>
                </a:cxn>
                <a:cxn ang="0">
                  <a:pos x="36" y="2"/>
                </a:cxn>
                <a:cxn ang="0">
                  <a:pos x="28" y="6"/>
                </a:cxn>
                <a:cxn ang="0">
                  <a:pos x="18" y="12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4" y="22"/>
                </a:cxn>
                <a:cxn ang="0">
                  <a:pos x="22" y="2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0" y="30"/>
                </a:cxn>
                <a:cxn ang="0">
                  <a:pos x="10" y="32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66" h="70">
                  <a:moveTo>
                    <a:pt x="0" y="34"/>
                  </a:moveTo>
                  <a:lnTo>
                    <a:pt x="0" y="34"/>
                  </a:lnTo>
                  <a:lnTo>
                    <a:pt x="10" y="44"/>
                  </a:lnTo>
                  <a:lnTo>
                    <a:pt x="18" y="5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8" y="68"/>
                  </a:lnTo>
                  <a:lnTo>
                    <a:pt x="32" y="70"/>
                  </a:lnTo>
                  <a:lnTo>
                    <a:pt x="40" y="70"/>
                  </a:lnTo>
                  <a:lnTo>
                    <a:pt x="48" y="68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58" y="52"/>
                  </a:lnTo>
                  <a:lnTo>
                    <a:pt x="58" y="46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62" y="28"/>
                  </a:lnTo>
                  <a:lnTo>
                    <a:pt x="66" y="20"/>
                  </a:lnTo>
                  <a:lnTo>
                    <a:pt x="66" y="14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0" y="6"/>
                  </a:lnTo>
                  <a:lnTo>
                    <a:pt x="56" y="2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6" y="2"/>
                  </a:lnTo>
                  <a:lnTo>
                    <a:pt x="28" y="6"/>
                  </a:lnTo>
                  <a:lnTo>
                    <a:pt x="18" y="1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4" y="22"/>
                  </a:lnTo>
                  <a:lnTo>
                    <a:pt x="22" y="2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0" y="30"/>
                  </a:lnTo>
                  <a:lnTo>
                    <a:pt x="10" y="32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7" name="Freeform 119"/>
            <p:cNvSpPr>
              <a:spLocks/>
            </p:cNvSpPr>
            <p:nvPr/>
          </p:nvSpPr>
          <p:spPr bwMode="auto">
            <a:xfrm>
              <a:off x="8486274" y="2699084"/>
              <a:ext cx="545432" cy="465221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8" y="0"/>
                </a:cxn>
                <a:cxn ang="0">
                  <a:pos x="60" y="0"/>
                </a:cxn>
                <a:cxn ang="0">
                  <a:pos x="54" y="4"/>
                </a:cxn>
                <a:cxn ang="0">
                  <a:pos x="44" y="8"/>
                </a:cxn>
                <a:cxn ang="0">
                  <a:pos x="32" y="14"/>
                </a:cxn>
                <a:cxn ang="0">
                  <a:pos x="22" y="26"/>
                </a:cxn>
                <a:cxn ang="0">
                  <a:pos x="10" y="40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6" y="50"/>
                </a:cxn>
                <a:cxn ang="0">
                  <a:pos x="22" y="34"/>
                </a:cxn>
                <a:cxn ang="0">
                  <a:pos x="42" y="14"/>
                </a:cxn>
                <a:cxn ang="0">
                  <a:pos x="56" y="6"/>
                </a:cxn>
                <a:cxn ang="0">
                  <a:pos x="68" y="0"/>
                </a:cxn>
                <a:cxn ang="0">
                  <a:pos x="68" y="0"/>
                </a:cxn>
              </a:cxnLst>
              <a:rect l="0" t="0" r="r" b="b"/>
              <a:pathLst>
                <a:path w="68" h="58">
                  <a:moveTo>
                    <a:pt x="68" y="0"/>
                  </a:moveTo>
                  <a:lnTo>
                    <a:pt x="68" y="0"/>
                  </a:lnTo>
                  <a:lnTo>
                    <a:pt x="60" y="0"/>
                  </a:lnTo>
                  <a:lnTo>
                    <a:pt x="54" y="4"/>
                  </a:lnTo>
                  <a:lnTo>
                    <a:pt x="44" y="8"/>
                  </a:lnTo>
                  <a:lnTo>
                    <a:pt x="32" y="14"/>
                  </a:lnTo>
                  <a:lnTo>
                    <a:pt x="22" y="26"/>
                  </a:lnTo>
                  <a:lnTo>
                    <a:pt x="10" y="40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6" y="50"/>
                  </a:lnTo>
                  <a:lnTo>
                    <a:pt x="22" y="34"/>
                  </a:lnTo>
                  <a:lnTo>
                    <a:pt x="42" y="14"/>
                  </a:lnTo>
                  <a:lnTo>
                    <a:pt x="56" y="6"/>
                  </a:lnTo>
                  <a:lnTo>
                    <a:pt x="68" y="0"/>
                  </a:lnTo>
                  <a:lnTo>
                    <a:pt x="6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8" name="Freeform 120"/>
            <p:cNvSpPr>
              <a:spLocks/>
            </p:cNvSpPr>
            <p:nvPr/>
          </p:nvSpPr>
          <p:spPr bwMode="auto">
            <a:xfrm>
              <a:off x="8454189" y="3180347"/>
              <a:ext cx="352926" cy="625642"/>
            </a:xfrm>
            <a:custGeom>
              <a:avLst/>
              <a:gdLst/>
              <a:ahLst/>
              <a:cxnLst>
                <a:cxn ang="0">
                  <a:pos x="44" y="78"/>
                </a:cxn>
                <a:cxn ang="0">
                  <a:pos x="44" y="78"/>
                </a:cxn>
                <a:cxn ang="0">
                  <a:pos x="44" y="70"/>
                </a:cxn>
                <a:cxn ang="0">
                  <a:pos x="44" y="62"/>
                </a:cxn>
                <a:cxn ang="0">
                  <a:pos x="40" y="50"/>
                </a:cxn>
                <a:cxn ang="0">
                  <a:pos x="36" y="38"/>
                </a:cxn>
                <a:cxn ang="0">
                  <a:pos x="28" y="26"/>
                </a:cxn>
                <a:cxn ang="0">
                  <a:pos x="16" y="1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6"/>
                </a:cxn>
                <a:cxn ang="0">
                  <a:pos x="18" y="20"/>
                </a:cxn>
                <a:cxn ang="0">
                  <a:pos x="26" y="32"/>
                </a:cxn>
                <a:cxn ang="0">
                  <a:pos x="34" y="44"/>
                </a:cxn>
                <a:cxn ang="0">
                  <a:pos x="40" y="60"/>
                </a:cxn>
                <a:cxn ang="0">
                  <a:pos x="44" y="78"/>
                </a:cxn>
                <a:cxn ang="0">
                  <a:pos x="44" y="78"/>
                </a:cxn>
              </a:cxnLst>
              <a:rect l="0" t="0" r="r" b="b"/>
              <a:pathLst>
                <a:path w="44" h="78">
                  <a:moveTo>
                    <a:pt x="44" y="78"/>
                  </a:moveTo>
                  <a:lnTo>
                    <a:pt x="44" y="78"/>
                  </a:lnTo>
                  <a:lnTo>
                    <a:pt x="44" y="70"/>
                  </a:lnTo>
                  <a:lnTo>
                    <a:pt x="44" y="62"/>
                  </a:lnTo>
                  <a:lnTo>
                    <a:pt x="40" y="50"/>
                  </a:lnTo>
                  <a:lnTo>
                    <a:pt x="36" y="38"/>
                  </a:lnTo>
                  <a:lnTo>
                    <a:pt x="28" y="26"/>
                  </a:lnTo>
                  <a:lnTo>
                    <a:pt x="16" y="12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6"/>
                  </a:lnTo>
                  <a:lnTo>
                    <a:pt x="18" y="20"/>
                  </a:lnTo>
                  <a:lnTo>
                    <a:pt x="26" y="32"/>
                  </a:lnTo>
                  <a:lnTo>
                    <a:pt x="34" y="44"/>
                  </a:lnTo>
                  <a:lnTo>
                    <a:pt x="40" y="60"/>
                  </a:lnTo>
                  <a:lnTo>
                    <a:pt x="44" y="78"/>
                  </a:lnTo>
                  <a:lnTo>
                    <a:pt x="4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9" name="Freeform 121"/>
            <p:cNvSpPr>
              <a:spLocks/>
            </p:cNvSpPr>
            <p:nvPr/>
          </p:nvSpPr>
          <p:spPr bwMode="auto">
            <a:xfrm>
              <a:off x="7828547" y="3164305"/>
              <a:ext cx="593558" cy="513347"/>
            </a:xfrm>
            <a:custGeom>
              <a:avLst/>
              <a:gdLst/>
              <a:ahLst/>
              <a:cxnLst>
                <a:cxn ang="0">
                  <a:pos x="0" y="64"/>
                </a:cxn>
                <a:cxn ang="0">
                  <a:pos x="0" y="64"/>
                </a:cxn>
                <a:cxn ang="0">
                  <a:pos x="8" y="62"/>
                </a:cxn>
                <a:cxn ang="0">
                  <a:pos x="16" y="58"/>
                </a:cxn>
                <a:cxn ang="0">
                  <a:pos x="26" y="52"/>
                </a:cxn>
                <a:cxn ang="0">
                  <a:pos x="38" y="44"/>
                </a:cxn>
                <a:cxn ang="0">
                  <a:pos x="50" y="34"/>
                </a:cxn>
                <a:cxn ang="0">
                  <a:pos x="62" y="20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6" y="8"/>
                </a:cxn>
                <a:cxn ang="0">
                  <a:pos x="50" y="28"/>
                </a:cxn>
                <a:cxn ang="0">
                  <a:pos x="26" y="48"/>
                </a:cxn>
                <a:cxn ang="0">
                  <a:pos x="14" y="58"/>
                </a:cxn>
                <a:cxn ang="0">
                  <a:pos x="0" y="64"/>
                </a:cxn>
                <a:cxn ang="0">
                  <a:pos x="0" y="64"/>
                </a:cxn>
              </a:cxnLst>
              <a:rect l="0" t="0" r="r" b="b"/>
              <a:pathLst>
                <a:path w="74" h="64">
                  <a:moveTo>
                    <a:pt x="0" y="64"/>
                  </a:moveTo>
                  <a:lnTo>
                    <a:pt x="0" y="64"/>
                  </a:lnTo>
                  <a:lnTo>
                    <a:pt x="8" y="62"/>
                  </a:lnTo>
                  <a:lnTo>
                    <a:pt x="16" y="58"/>
                  </a:lnTo>
                  <a:lnTo>
                    <a:pt x="26" y="52"/>
                  </a:lnTo>
                  <a:lnTo>
                    <a:pt x="38" y="44"/>
                  </a:lnTo>
                  <a:lnTo>
                    <a:pt x="50" y="34"/>
                  </a:lnTo>
                  <a:lnTo>
                    <a:pt x="62" y="2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6" y="8"/>
                  </a:lnTo>
                  <a:lnTo>
                    <a:pt x="50" y="28"/>
                  </a:lnTo>
                  <a:lnTo>
                    <a:pt x="26" y="48"/>
                  </a:lnTo>
                  <a:lnTo>
                    <a:pt x="14" y="58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0" name="Freeform 122"/>
            <p:cNvSpPr>
              <a:spLocks/>
            </p:cNvSpPr>
            <p:nvPr/>
          </p:nvSpPr>
          <p:spPr bwMode="auto">
            <a:xfrm>
              <a:off x="8005011" y="2650958"/>
              <a:ext cx="417095" cy="5133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2" y="14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46"/>
                </a:cxn>
                <a:cxn ang="0">
                  <a:pos x="36" y="54"/>
                </a:cxn>
                <a:cxn ang="0">
                  <a:pos x="52" y="64"/>
                </a:cxn>
                <a:cxn ang="0">
                  <a:pos x="52" y="64"/>
                </a:cxn>
                <a:cxn ang="0">
                  <a:pos x="46" y="58"/>
                </a:cxn>
                <a:cxn ang="0">
                  <a:pos x="30" y="44"/>
                </a:cxn>
                <a:cxn ang="0">
                  <a:pos x="14" y="24"/>
                </a:cxn>
                <a:cxn ang="0">
                  <a:pos x="6" y="1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2" h="64"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2" y="14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46"/>
                  </a:lnTo>
                  <a:lnTo>
                    <a:pt x="36" y="5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46" y="58"/>
                  </a:lnTo>
                  <a:lnTo>
                    <a:pt x="30" y="44"/>
                  </a:lnTo>
                  <a:lnTo>
                    <a:pt x="14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1" name="Freeform 123"/>
            <p:cNvSpPr>
              <a:spLocks/>
            </p:cNvSpPr>
            <p:nvPr/>
          </p:nvSpPr>
          <p:spPr bwMode="auto">
            <a:xfrm>
              <a:off x="8390021" y="310013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2" y="14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8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2" name="Freeform 124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3" name="Freeform 125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4" name="Freeform 126"/>
            <p:cNvSpPr>
              <a:spLocks/>
            </p:cNvSpPr>
            <p:nvPr/>
          </p:nvSpPr>
          <p:spPr bwMode="auto">
            <a:xfrm>
              <a:off x="8470232" y="-1295400"/>
              <a:ext cx="433137" cy="866274"/>
            </a:xfrm>
            <a:custGeom>
              <a:avLst/>
              <a:gdLst/>
              <a:ahLst/>
              <a:cxnLst>
                <a:cxn ang="0">
                  <a:pos x="54" y="108"/>
                </a:cxn>
                <a:cxn ang="0">
                  <a:pos x="54" y="108"/>
                </a:cxn>
                <a:cxn ang="0">
                  <a:pos x="54" y="92"/>
                </a:cxn>
                <a:cxn ang="0">
                  <a:pos x="54" y="76"/>
                </a:cxn>
                <a:cxn ang="0">
                  <a:pos x="50" y="60"/>
                </a:cxn>
                <a:cxn ang="0">
                  <a:pos x="46" y="46"/>
                </a:cxn>
                <a:cxn ang="0">
                  <a:pos x="38" y="34"/>
                </a:cxn>
                <a:cxn ang="0">
                  <a:pos x="30" y="22"/>
                </a:cxn>
                <a:cxn ang="0">
                  <a:pos x="22" y="10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18" y="12"/>
                </a:cxn>
                <a:cxn ang="0">
                  <a:pos x="24" y="20"/>
                </a:cxn>
                <a:cxn ang="0">
                  <a:pos x="36" y="36"/>
                </a:cxn>
                <a:cxn ang="0">
                  <a:pos x="44" y="54"/>
                </a:cxn>
                <a:cxn ang="0">
                  <a:pos x="50" y="70"/>
                </a:cxn>
                <a:cxn ang="0">
                  <a:pos x="52" y="86"/>
                </a:cxn>
                <a:cxn ang="0">
                  <a:pos x="54" y="98"/>
                </a:cxn>
                <a:cxn ang="0">
                  <a:pos x="54" y="108"/>
                </a:cxn>
                <a:cxn ang="0">
                  <a:pos x="54" y="108"/>
                </a:cxn>
              </a:cxnLst>
              <a:rect l="0" t="0" r="r" b="b"/>
              <a:pathLst>
                <a:path w="54" h="108">
                  <a:moveTo>
                    <a:pt x="54" y="108"/>
                  </a:moveTo>
                  <a:lnTo>
                    <a:pt x="54" y="108"/>
                  </a:lnTo>
                  <a:lnTo>
                    <a:pt x="54" y="92"/>
                  </a:lnTo>
                  <a:lnTo>
                    <a:pt x="54" y="76"/>
                  </a:lnTo>
                  <a:lnTo>
                    <a:pt x="50" y="60"/>
                  </a:lnTo>
                  <a:lnTo>
                    <a:pt x="46" y="46"/>
                  </a:lnTo>
                  <a:lnTo>
                    <a:pt x="38" y="34"/>
                  </a:lnTo>
                  <a:lnTo>
                    <a:pt x="30" y="22"/>
                  </a:lnTo>
                  <a:lnTo>
                    <a:pt x="22" y="1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8" y="6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4" y="20"/>
                  </a:lnTo>
                  <a:lnTo>
                    <a:pt x="36" y="36"/>
                  </a:lnTo>
                  <a:lnTo>
                    <a:pt x="44" y="54"/>
                  </a:lnTo>
                  <a:lnTo>
                    <a:pt x="50" y="70"/>
                  </a:lnTo>
                  <a:lnTo>
                    <a:pt x="52" y="86"/>
                  </a:lnTo>
                  <a:lnTo>
                    <a:pt x="54" y="98"/>
                  </a:lnTo>
                  <a:lnTo>
                    <a:pt x="54" y="108"/>
                  </a:lnTo>
                  <a:lnTo>
                    <a:pt x="54" y="10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5" name="Freeform 127"/>
            <p:cNvSpPr>
              <a:spLocks/>
            </p:cNvSpPr>
            <p:nvPr/>
          </p:nvSpPr>
          <p:spPr bwMode="auto">
            <a:xfrm>
              <a:off x="2614863" y="-1295400"/>
              <a:ext cx="4668253" cy="1684421"/>
            </a:xfrm>
            <a:custGeom>
              <a:avLst/>
              <a:gdLst/>
              <a:ahLst/>
              <a:cxnLst>
                <a:cxn ang="0">
                  <a:pos x="116" y="88"/>
                </a:cxn>
                <a:cxn ang="0">
                  <a:pos x="126" y="118"/>
                </a:cxn>
                <a:cxn ang="0">
                  <a:pos x="120" y="156"/>
                </a:cxn>
                <a:cxn ang="0">
                  <a:pos x="102" y="188"/>
                </a:cxn>
                <a:cxn ang="0">
                  <a:pos x="64" y="206"/>
                </a:cxn>
                <a:cxn ang="0">
                  <a:pos x="26" y="192"/>
                </a:cxn>
                <a:cxn ang="0">
                  <a:pos x="8" y="168"/>
                </a:cxn>
                <a:cxn ang="0">
                  <a:pos x="10" y="138"/>
                </a:cxn>
                <a:cxn ang="0">
                  <a:pos x="20" y="126"/>
                </a:cxn>
                <a:cxn ang="0">
                  <a:pos x="42" y="124"/>
                </a:cxn>
                <a:cxn ang="0">
                  <a:pos x="70" y="134"/>
                </a:cxn>
                <a:cxn ang="0">
                  <a:pos x="82" y="154"/>
                </a:cxn>
                <a:cxn ang="0">
                  <a:pos x="82" y="168"/>
                </a:cxn>
                <a:cxn ang="0">
                  <a:pos x="70" y="172"/>
                </a:cxn>
                <a:cxn ang="0">
                  <a:pos x="52" y="164"/>
                </a:cxn>
                <a:cxn ang="0">
                  <a:pos x="50" y="144"/>
                </a:cxn>
                <a:cxn ang="0">
                  <a:pos x="50" y="142"/>
                </a:cxn>
                <a:cxn ang="0">
                  <a:pos x="50" y="170"/>
                </a:cxn>
                <a:cxn ang="0">
                  <a:pos x="58" y="178"/>
                </a:cxn>
                <a:cxn ang="0">
                  <a:pos x="76" y="176"/>
                </a:cxn>
                <a:cxn ang="0">
                  <a:pos x="86" y="168"/>
                </a:cxn>
                <a:cxn ang="0">
                  <a:pos x="88" y="152"/>
                </a:cxn>
                <a:cxn ang="0">
                  <a:pos x="78" y="136"/>
                </a:cxn>
                <a:cxn ang="0">
                  <a:pos x="58" y="122"/>
                </a:cxn>
                <a:cxn ang="0">
                  <a:pos x="24" y="118"/>
                </a:cxn>
                <a:cxn ang="0">
                  <a:pos x="0" y="144"/>
                </a:cxn>
                <a:cxn ang="0">
                  <a:pos x="0" y="160"/>
                </a:cxn>
                <a:cxn ang="0">
                  <a:pos x="24" y="198"/>
                </a:cxn>
                <a:cxn ang="0">
                  <a:pos x="52" y="210"/>
                </a:cxn>
                <a:cxn ang="0">
                  <a:pos x="80" y="206"/>
                </a:cxn>
                <a:cxn ang="0">
                  <a:pos x="120" y="170"/>
                </a:cxn>
                <a:cxn ang="0">
                  <a:pos x="132" y="142"/>
                </a:cxn>
                <a:cxn ang="0">
                  <a:pos x="134" y="104"/>
                </a:cxn>
                <a:cxn ang="0">
                  <a:pos x="120" y="74"/>
                </a:cxn>
                <a:cxn ang="0">
                  <a:pos x="180" y="102"/>
                </a:cxn>
                <a:cxn ang="0">
                  <a:pos x="262" y="114"/>
                </a:cxn>
                <a:cxn ang="0">
                  <a:pos x="316" y="106"/>
                </a:cxn>
                <a:cxn ang="0">
                  <a:pos x="370" y="86"/>
                </a:cxn>
                <a:cxn ang="0">
                  <a:pos x="398" y="68"/>
                </a:cxn>
                <a:cxn ang="0">
                  <a:pos x="426" y="40"/>
                </a:cxn>
                <a:cxn ang="0">
                  <a:pos x="464" y="52"/>
                </a:cxn>
                <a:cxn ang="0">
                  <a:pos x="490" y="48"/>
                </a:cxn>
                <a:cxn ang="0">
                  <a:pos x="542" y="22"/>
                </a:cxn>
                <a:cxn ang="0">
                  <a:pos x="568" y="0"/>
                </a:cxn>
                <a:cxn ang="0">
                  <a:pos x="510" y="30"/>
                </a:cxn>
                <a:cxn ang="0">
                  <a:pos x="482" y="42"/>
                </a:cxn>
                <a:cxn ang="0">
                  <a:pos x="452" y="42"/>
                </a:cxn>
                <a:cxn ang="0">
                  <a:pos x="432" y="32"/>
                </a:cxn>
                <a:cxn ang="0">
                  <a:pos x="438" y="0"/>
                </a:cxn>
                <a:cxn ang="0">
                  <a:pos x="406" y="46"/>
                </a:cxn>
                <a:cxn ang="0">
                  <a:pos x="344" y="86"/>
                </a:cxn>
                <a:cxn ang="0">
                  <a:pos x="272" y="100"/>
                </a:cxn>
                <a:cxn ang="0">
                  <a:pos x="200" y="94"/>
                </a:cxn>
                <a:cxn ang="0">
                  <a:pos x="138" y="74"/>
                </a:cxn>
                <a:cxn ang="0">
                  <a:pos x="108" y="56"/>
                </a:cxn>
                <a:cxn ang="0">
                  <a:pos x="106" y="56"/>
                </a:cxn>
                <a:cxn ang="0">
                  <a:pos x="40" y="0"/>
                </a:cxn>
                <a:cxn ang="0">
                  <a:pos x="40" y="16"/>
                </a:cxn>
                <a:cxn ang="0">
                  <a:pos x="98" y="62"/>
                </a:cxn>
              </a:cxnLst>
              <a:rect l="0" t="0" r="r" b="b"/>
              <a:pathLst>
                <a:path w="582" h="210">
                  <a:moveTo>
                    <a:pt x="98" y="62"/>
                  </a:moveTo>
                  <a:lnTo>
                    <a:pt x="98" y="62"/>
                  </a:lnTo>
                  <a:lnTo>
                    <a:pt x="116" y="88"/>
                  </a:lnTo>
                  <a:lnTo>
                    <a:pt x="122" y="104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6" y="128"/>
                  </a:lnTo>
                  <a:lnTo>
                    <a:pt x="126" y="138"/>
                  </a:lnTo>
                  <a:lnTo>
                    <a:pt x="120" y="156"/>
                  </a:lnTo>
                  <a:lnTo>
                    <a:pt x="112" y="172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90" y="198"/>
                  </a:lnTo>
                  <a:lnTo>
                    <a:pt x="76" y="204"/>
                  </a:lnTo>
                  <a:lnTo>
                    <a:pt x="64" y="206"/>
                  </a:lnTo>
                  <a:lnTo>
                    <a:pt x="50" y="204"/>
                  </a:lnTo>
                  <a:lnTo>
                    <a:pt x="38" y="200"/>
                  </a:lnTo>
                  <a:lnTo>
                    <a:pt x="26" y="192"/>
                  </a:lnTo>
                  <a:lnTo>
                    <a:pt x="16" y="182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6" y="158"/>
                  </a:lnTo>
                  <a:lnTo>
                    <a:pt x="6" y="148"/>
                  </a:lnTo>
                  <a:lnTo>
                    <a:pt x="10" y="138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20" y="126"/>
                  </a:lnTo>
                  <a:lnTo>
                    <a:pt x="26" y="122"/>
                  </a:lnTo>
                  <a:lnTo>
                    <a:pt x="34" y="122"/>
                  </a:lnTo>
                  <a:lnTo>
                    <a:pt x="42" y="124"/>
                  </a:lnTo>
                  <a:lnTo>
                    <a:pt x="58" y="128"/>
                  </a:lnTo>
                  <a:lnTo>
                    <a:pt x="70" y="134"/>
                  </a:lnTo>
                  <a:lnTo>
                    <a:pt x="70" y="134"/>
                  </a:lnTo>
                  <a:lnTo>
                    <a:pt x="76" y="140"/>
                  </a:lnTo>
                  <a:lnTo>
                    <a:pt x="80" y="146"/>
                  </a:lnTo>
                  <a:lnTo>
                    <a:pt x="82" y="154"/>
                  </a:lnTo>
                  <a:lnTo>
                    <a:pt x="82" y="162"/>
                  </a:lnTo>
                  <a:lnTo>
                    <a:pt x="82" y="162"/>
                  </a:lnTo>
                  <a:lnTo>
                    <a:pt x="82" y="168"/>
                  </a:lnTo>
                  <a:lnTo>
                    <a:pt x="78" y="170"/>
                  </a:lnTo>
                  <a:lnTo>
                    <a:pt x="74" y="172"/>
                  </a:lnTo>
                  <a:lnTo>
                    <a:pt x="70" y="172"/>
                  </a:lnTo>
                  <a:lnTo>
                    <a:pt x="60" y="170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0" y="158"/>
                  </a:lnTo>
                  <a:lnTo>
                    <a:pt x="50" y="152"/>
                  </a:lnTo>
                  <a:lnTo>
                    <a:pt x="50" y="144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50" y="142"/>
                  </a:lnTo>
                  <a:lnTo>
                    <a:pt x="48" y="152"/>
                  </a:lnTo>
                  <a:lnTo>
                    <a:pt x="48" y="164"/>
                  </a:lnTo>
                  <a:lnTo>
                    <a:pt x="50" y="170"/>
                  </a:lnTo>
                  <a:lnTo>
                    <a:pt x="54" y="174"/>
                  </a:lnTo>
                  <a:lnTo>
                    <a:pt x="54" y="174"/>
                  </a:lnTo>
                  <a:lnTo>
                    <a:pt x="58" y="178"/>
                  </a:lnTo>
                  <a:lnTo>
                    <a:pt x="64" y="178"/>
                  </a:lnTo>
                  <a:lnTo>
                    <a:pt x="70" y="178"/>
                  </a:lnTo>
                  <a:lnTo>
                    <a:pt x="76" y="176"/>
                  </a:lnTo>
                  <a:lnTo>
                    <a:pt x="76" y="176"/>
                  </a:lnTo>
                  <a:lnTo>
                    <a:pt x="82" y="174"/>
                  </a:lnTo>
                  <a:lnTo>
                    <a:pt x="86" y="168"/>
                  </a:lnTo>
                  <a:lnTo>
                    <a:pt x="88" y="164"/>
                  </a:lnTo>
                  <a:lnTo>
                    <a:pt x="88" y="158"/>
                  </a:lnTo>
                  <a:lnTo>
                    <a:pt x="88" y="152"/>
                  </a:lnTo>
                  <a:lnTo>
                    <a:pt x="86" y="146"/>
                  </a:lnTo>
                  <a:lnTo>
                    <a:pt x="84" y="142"/>
                  </a:lnTo>
                  <a:lnTo>
                    <a:pt x="78" y="136"/>
                  </a:lnTo>
                  <a:lnTo>
                    <a:pt x="78" y="136"/>
                  </a:lnTo>
                  <a:lnTo>
                    <a:pt x="68" y="128"/>
                  </a:lnTo>
                  <a:lnTo>
                    <a:pt x="58" y="122"/>
                  </a:lnTo>
                  <a:lnTo>
                    <a:pt x="46" y="118"/>
                  </a:lnTo>
                  <a:lnTo>
                    <a:pt x="34" y="118"/>
                  </a:lnTo>
                  <a:lnTo>
                    <a:pt x="24" y="118"/>
                  </a:lnTo>
                  <a:lnTo>
                    <a:pt x="14" y="124"/>
                  </a:lnTo>
                  <a:lnTo>
                    <a:pt x="6" y="132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52"/>
                  </a:lnTo>
                  <a:lnTo>
                    <a:pt x="0" y="160"/>
                  </a:lnTo>
                  <a:lnTo>
                    <a:pt x="6" y="174"/>
                  </a:lnTo>
                  <a:lnTo>
                    <a:pt x="14" y="18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38" y="206"/>
                  </a:lnTo>
                  <a:lnTo>
                    <a:pt x="52" y="210"/>
                  </a:lnTo>
                  <a:lnTo>
                    <a:pt x="66" y="210"/>
                  </a:lnTo>
                  <a:lnTo>
                    <a:pt x="80" y="206"/>
                  </a:lnTo>
                  <a:lnTo>
                    <a:pt x="80" y="206"/>
                  </a:lnTo>
                  <a:lnTo>
                    <a:pt x="96" y="198"/>
                  </a:lnTo>
                  <a:lnTo>
                    <a:pt x="108" y="186"/>
                  </a:lnTo>
                  <a:lnTo>
                    <a:pt x="120" y="170"/>
                  </a:lnTo>
                  <a:lnTo>
                    <a:pt x="128" y="154"/>
                  </a:lnTo>
                  <a:lnTo>
                    <a:pt x="128" y="154"/>
                  </a:lnTo>
                  <a:lnTo>
                    <a:pt x="132" y="142"/>
                  </a:lnTo>
                  <a:lnTo>
                    <a:pt x="136" y="128"/>
                  </a:lnTo>
                  <a:lnTo>
                    <a:pt x="136" y="116"/>
                  </a:lnTo>
                  <a:lnTo>
                    <a:pt x="134" y="104"/>
                  </a:lnTo>
                  <a:lnTo>
                    <a:pt x="134" y="104"/>
                  </a:lnTo>
                  <a:lnTo>
                    <a:pt x="128" y="90"/>
                  </a:lnTo>
                  <a:lnTo>
                    <a:pt x="120" y="74"/>
                  </a:lnTo>
                  <a:lnTo>
                    <a:pt x="120" y="74"/>
                  </a:lnTo>
                  <a:lnTo>
                    <a:pt x="148" y="90"/>
                  </a:lnTo>
                  <a:lnTo>
                    <a:pt x="180" y="102"/>
                  </a:lnTo>
                  <a:lnTo>
                    <a:pt x="212" y="110"/>
                  </a:lnTo>
                  <a:lnTo>
                    <a:pt x="246" y="114"/>
                  </a:lnTo>
                  <a:lnTo>
                    <a:pt x="262" y="114"/>
                  </a:lnTo>
                  <a:lnTo>
                    <a:pt x="280" y="112"/>
                  </a:lnTo>
                  <a:lnTo>
                    <a:pt x="298" y="110"/>
                  </a:lnTo>
                  <a:lnTo>
                    <a:pt x="316" y="106"/>
                  </a:lnTo>
                  <a:lnTo>
                    <a:pt x="332" y="102"/>
                  </a:lnTo>
                  <a:lnTo>
                    <a:pt x="352" y="94"/>
                  </a:lnTo>
                  <a:lnTo>
                    <a:pt x="370" y="86"/>
                  </a:lnTo>
                  <a:lnTo>
                    <a:pt x="388" y="76"/>
                  </a:lnTo>
                  <a:lnTo>
                    <a:pt x="388" y="76"/>
                  </a:lnTo>
                  <a:lnTo>
                    <a:pt x="398" y="68"/>
                  </a:lnTo>
                  <a:lnTo>
                    <a:pt x="408" y="58"/>
                  </a:lnTo>
                  <a:lnTo>
                    <a:pt x="426" y="40"/>
                  </a:lnTo>
                  <a:lnTo>
                    <a:pt x="426" y="40"/>
                  </a:lnTo>
                  <a:lnTo>
                    <a:pt x="446" y="48"/>
                  </a:lnTo>
                  <a:lnTo>
                    <a:pt x="454" y="50"/>
                  </a:lnTo>
                  <a:lnTo>
                    <a:pt x="464" y="52"/>
                  </a:lnTo>
                  <a:lnTo>
                    <a:pt x="464" y="52"/>
                  </a:lnTo>
                  <a:lnTo>
                    <a:pt x="482" y="50"/>
                  </a:lnTo>
                  <a:lnTo>
                    <a:pt x="490" y="48"/>
                  </a:lnTo>
                  <a:lnTo>
                    <a:pt x="498" y="46"/>
                  </a:lnTo>
                  <a:lnTo>
                    <a:pt x="498" y="46"/>
                  </a:lnTo>
                  <a:lnTo>
                    <a:pt x="542" y="22"/>
                  </a:lnTo>
                  <a:lnTo>
                    <a:pt x="582" y="0"/>
                  </a:lnTo>
                  <a:lnTo>
                    <a:pt x="568" y="0"/>
                  </a:lnTo>
                  <a:lnTo>
                    <a:pt x="568" y="0"/>
                  </a:lnTo>
                  <a:lnTo>
                    <a:pt x="566" y="0"/>
                  </a:lnTo>
                  <a:lnTo>
                    <a:pt x="566" y="0"/>
                  </a:lnTo>
                  <a:lnTo>
                    <a:pt x="510" y="30"/>
                  </a:lnTo>
                  <a:lnTo>
                    <a:pt x="510" y="30"/>
                  </a:lnTo>
                  <a:lnTo>
                    <a:pt x="496" y="38"/>
                  </a:lnTo>
                  <a:lnTo>
                    <a:pt x="482" y="42"/>
                  </a:lnTo>
                  <a:lnTo>
                    <a:pt x="470" y="44"/>
                  </a:lnTo>
                  <a:lnTo>
                    <a:pt x="460" y="44"/>
                  </a:lnTo>
                  <a:lnTo>
                    <a:pt x="452" y="42"/>
                  </a:lnTo>
                  <a:lnTo>
                    <a:pt x="444" y="38"/>
                  </a:lnTo>
                  <a:lnTo>
                    <a:pt x="432" y="32"/>
                  </a:lnTo>
                  <a:lnTo>
                    <a:pt x="432" y="32"/>
                  </a:lnTo>
                  <a:lnTo>
                    <a:pt x="442" y="16"/>
                  </a:lnTo>
                  <a:lnTo>
                    <a:pt x="450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24" y="26"/>
                  </a:lnTo>
                  <a:lnTo>
                    <a:pt x="406" y="46"/>
                  </a:lnTo>
                  <a:lnTo>
                    <a:pt x="388" y="64"/>
                  </a:lnTo>
                  <a:lnTo>
                    <a:pt x="366" y="76"/>
                  </a:lnTo>
                  <a:lnTo>
                    <a:pt x="344" y="86"/>
                  </a:lnTo>
                  <a:lnTo>
                    <a:pt x="320" y="94"/>
                  </a:lnTo>
                  <a:lnTo>
                    <a:pt x="296" y="98"/>
                  </a:lnTo>
                  <a:lnTo>
                    <a:pt x="272" y="100"/>
                  </a:lnTo>
                  <a:lnTo>
                    <a:pt x="248" y="100"/>
                  </a:lnTo>
                  <a:lnTo>
                    <a:pt x="224" y="98"/>
                  </a:lnTo>
                  <a:lnTo>
                    <a:pt x="200" y="94"/>
                  </a:lnTo>
                  <a:lnTo>
                    <a:pt x="178" y="88"/>
                  </a:lnTo>
                  <a:lnTo>
                    <a:pt x="158" y="82"/>
                  </a:lnTo>
                  <a:lnTo>
                    <a:pt x="138" y="74"/>
                  </a:lnTo>
                  <a:lnTo>
                    <a:pt x="122" y="6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6" y="56"/>
                  </a:lnTo>
                  <a:lnTo>
                    <a:pt x="106" y="56"/>
                  </a:lnTo>
                  <a:lnTo>
                    <a:pt x="72" y="30"/>
                  </a:lnTo>
                  <a:lnTo>
                    <a:pt x="4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40" y="16"/>
                  </a:lnTo>
                  <a:lnTo>
                    <a:pt x="58" y="32"/>
                  </a:lnTo>
                  <a:lnTo>
                    <a:pt x="78" y="48"/>
                  </a:lnTo>
                  <a:lnTo>
                    <a:pt x="98" y="62"/>
                  </a:lnTo>
                  <a:lnTo>
                    <a:pt x="98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6" name="Freeform 128"/>
            <p:cNvSpPr>
              <a:spLocks/>
            </p:cNvSpPr>
            <p:nvPr/>
          </p:nvSpPr>
          <p:spPr bwMode="auto">
            <a:xfrm>
              <a:off x="946484" y="1367589"/>
              <a:ext cx="497305" cy="497305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0" y="48"/>
                </a:cxn>
                <a:cxn ang="0">
                  <a:pos x="8" y="50"/>
                </a:cxn>
                <a:cxn ang="0">
                  <a:pos x="28" y="58"/>
                </a:cxn>
                <a:cxn ang="0">
                  <a:pos x="28" y="58"/>
                </a:cxn>
                <a:cxn ang="0">
                  <a:pos x="36" y="62"/>
                </a:cxn>
                <a:cxn ang="0">
                  <a:pos x="42" y="62"/>
                </a:cxn>
                <a:cxn ang="0">
                  <a:pos x="48" y="60"/>
                </a:cxn>
                <a:cxn ang="0">
                  <a:pos x="52" y="58"/>
                </a:cxn>
                <a:cxn ang="0">
                  <a:pos x="58" y="56"/>
                </a:cxn>
                <a:cxn ang="0">
                  <a:pos x="60" y="52"/>
                </a:cxn>
                <a:cxn ang="0">
                  <a:pos x="62" y="48"/>
                </a:cxn>
                <a:cxn ang="0">
                  <a:pos x="62" y="44"/>
                </a:cxn>
                <a:cxn ang="0">
                  <a:pos x="62" y="44"/>
                </a:cxn>
                <a:cxn ang="0">
                  <a:pos x="60" y="38"/>
                </a:cxn>
                <a:cxn ang="0">
                  <a:pos x="56" y="3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54" y="28"/>
                </a:cxn>
                <a:cxn ang="0">
                  <a:pos x="56" y="20"/>
                </a:cxn>
                <a:cxn ang="0">
                  <a:pos x="58" y="16"/>
                </a:cxn>
                <a:cxn ang="0">
                  <a:pos x="58" y="12"/>
                </a:cxn>
                <a:cxn ang="0">
                  <a:pos x="56" y="8"/>
                </a:cxn>
                <a:cxn ang="0">
                  <a:pos x="50" y="4"/>
                </a:cxn>
                <a:cxn ang="0">
                  <a:pos x="50" y="4"/>
                </a:cxn>
                <a:cxn ang="0">
                  <a:pos x="40" y="0"/>
                </a:cxn>
                <a:cxn ang="0">
                  <a:pos x="34" y="0"/>
                </a:cxn>
                <a:cxn ang="0">
                  <a:pos x="26" y="0"/>
                </a:cxn>
                <a:cxn ang="0">
                  <a:pos x="20" y="4"/>
                </a:cxn>
                <a:cxn ang="0">
                  <a:pos x="14" y="12"/>
                </a:cxn>
                <a:cxn ang="0">
                  <a:pos x="8" y="24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10" y="34"/>
                </a:cxn>
                <a:cxn ang="0">
                  <a:pos x="18" y="32"/>
                </a:cxn>
                <a:cxn ang="0">
                  <a:pos x="22" y="32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18" y="34"/>
                </a:cxn>
                <a:cxn ang="0">
                  <a:pos x="8" y="4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62" h="62">
                  <a:moveTo>
                    <a:pt x="0" y="48"/>
                  </a:moveTo>
                  <a:lnTo>
                    <a:pt x="0" y="48"/>
                  </a:lnTo>
                  <a:lnTo>
                    <a:pt x="8" y="50"/>
                  </a:lnTo>
                  <a:lnTo>
                    <a:pt x="28" y="58"/>
                  </a:lnTo>
                  <a:lnTo>
                    <a:pt x="28" y="58"/>
                  </a:lnTo>
                  <a:lnTo>
                    <a:pt x="36" y="62"/>
                  </a:lnTo>
                  <a:lnTo>
                    <a:pt x="42" y="62"/>
                  </a:lnTo>
                  <a:lnTo>
                    <a:pt x="48" y="60"/>
                  </a:lnTo>
                  <a:lnTo>
                    <a:pt x="52" y="58"/>
                  </a:lnTo>
                  <a:lnTo>
                    <a:pt x="58" y="56"/>
                  </a:lnTo>
                  <a:lnTo>
                    <a:pt x="60" y="52"/>
                  </a:lnTo>
                  <a:lnTo>
                    <a:pt x="62" y="48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0" y="38"/>
                  </a:lnTo>
                  <a:lnTo>
                    <a:pt x="56" y="3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4" y="28"/>
                  </a:lnTo>
                  <a:lnTo>
                    <a:pt x="56" y="20"/>
                  </a:lnTo>
                  <a:lnTo>
                    <a:pt x="58" y="16"/>
                  </a:lnTo>
                  <a:lnTo>
                    <a:pt x="58" y="12"/>
                  </a:lnTo>
                  <a:lnTo>
                    <a:pt x="56" y="8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6" y="0"/>
                  </a:lnTo>
                  <a:lnTo>
                    <a:pt x="20" y="4"/>
                  </a:lnTo>
                  <a:lnTo>
                    <a:pt x="14" y="12"/>
                  </a:lnTo>
                  <a:lnTo>
                    <a:pt x="8" y="2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10" y="34"/>
                  </a:lnTo>
                  <a:lnTo>
                    <a:pt x="18" y="32"/>
                  </a:lnTo>
                  <a:lnTo>
                    <a:pt x="22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18" y="34"/>
                  </a:lnTo>
                  <a:lnTo>
                    <a:pt x="8" y="4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7" name="Freeform 129"/>
            <p:cNvSpPr>
              <a:spLocks/>
            </p:cNvSpPr>
            <p:nvPr/>
          </p:nvSpPr>
          <p:spPr bwMode="auto">
            <a:xfrm>
              <a:off x="866274" y="1800726"/>
              <a:ext cx="449179" cy="545432"/>
            </a:xfrm>
            <a:custGeom>
              <a:avLst/>
              <a:gdLst/>
              <a:ahLst/>
              <a:cxnLst>
                <a:cxn ang="0">
                  <a:pos x="54" y="30"/>
                </a:cxn>
                <a:cxn ang="0">
                  <a:pos x="54" y="30"/>
                </a:cxn>
                <a:cxn ang="0">
                  <a:pos x="56" y="36"/>
                </a:cxn>
                <a:cxn ang="0">
                  <a:pos x="54" y="40"/>
                </a:cxn>
                <a:cxn ang="0">
                  <a:pos x="50" y="44"/>
                </a:cxn>
                <a:cxn ang="0">
                  <a:pos x="46" y="48"/>
                </a:cxn>
                <a:cxn ang="0">
                  <a:pos x="38" y="50"/>
                </a:cxn>
                <a:cxn ang="0">
                  <a:pos x="36" y="48"/>
                </a:cxn>
                <a:cxn ang="0">
                  <a:pos x="32" y="46"/>
                </a:cxn>
                <a:cxn ang="0">
                  <a:pos x="32" y="46"/>
                </a:cxn>
                <a:cxn ang="0">
                  <a:pos x="32" y="50"/>
                </a:cxn>
                <a:cxn ang="0">
                  <a:pos x="32" y="56"/>
                </a:cxn>
                <a:cxn ang="0">
                  <a:pos x="30" y="60"/>
                </a:cxn>
                <a:cxn ang="0">
                  <a:pos x="28" y="64"/>
                </a:cxn>
                <a:cxn ang="0">
                  <a:pos x="24" y="66"/>
                </a:cxn>
                <a:cxn ang="0">
                  <a:pos x="18" y="68"/>
                </a:cxn>
                <a:cxn ang="0">
                  <a:pos x="18" y="68"/>
                </a:cxn>
                <a:cxn ang="0">
                  <a:pos x="14" y="68"/>
                </a:cxn>
                <a:cxn ang="0">
                  <a:pos x="8" y="66"/>
                </a:cxn>
                <a:cxn ang="0">
                  <a:pos x="6" y="64"/>
                </a:cxn>
                <a:cxn ang="0">
                  <a:pos x="4" y="60"/>
                </a:cxn>
                <a:cxn ang="0">
                  <a:pos x="2" y="52"/>
                </a:cxn>
                <a:cxn ang="0">
                  <a:pos x="2" y="42"/>
                </a:cxn>
                <a:cxn ang="0">
                  <a:pos x="6" y="22"/>
                </a:cxn>
                <a:cxn ang="0">
                  <a:pos x="4" y="1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2" y="12"/>
                </a:cxn>
                <a:cxn ang="0">
                  <a:pos x="20" y="20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6" y="26"/>
                </a:cxn>
                <a:cxn ang="0">
                  <a:pos x="22" y="20"/>
                </a:cxn>
                <a:cxn ang="0">
                  <a:pos x="18" y="10"/>
                </a:cxn>
                <a:cxn ang="0">
                  <a:pos x="12" y="6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4" y="2"/>
                </a:cxn>
                <a:cxn ang="0">
                  <a:pos x="28" y="6"/>
                </a:cxn>
                <a:cxn ang="0">
                  <a:pos x="38" y="10"/>
                </a:cxn>
                <a:cxn ang="0">
                  <a:pos x="46" y="14"/>
                </a:cxn>
                <a:cxn ang="0">
                  <a:pos x="52" y="22"/>
                </a:cxn>
                <a:cxn ang="0">
                  <a:pos x="54" y="30"/>
                </a:cxn>
                <a:cxn ang="0">
                  <a:pos x="54" y="30"/>
                </a:cxn>
              </a:cxnLst>
              <a:rect l="0" t="0" r="r" b="b"/>
              <a:pathLst>
                <a:path w="56" h="68">
                  <a:moveTo>
                    <a:pt x="54" y="30"/>
                  </a:moveTo>
                  <a:lnTo>
                    <a:pt x="54" y="30"/>
                  </a:lnTo>
                  <a:lnTo>
                    <a:pt x="56" y="36"/>
                  </a:lnTo>
                  <a:lnTo>
                    <a:pt x="54" y="40"/>
                  </a:lnTo>
                  <a:lnTo>
                    <a:pt x="50" y="44"/>
                  </a:lnTo>
                  <a:lnTo>
                    <a:pt x="46" y="48"/>
                  </a:lnTo>
                  <a:lnTo>
                    <a:pt x="38" y="50"/>
                  </a:lnTo>
                  <a:lnTo>
                    <a:pt x="36" y="48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2" y="50"/>
                  </a:lnTo>
                  <a:lnTo>
                    <a:pt x="32" y="56"/>
                  </a:lnTo>
                  <a:lnTo>
                    <a:pt x="30" y="60"/>
                  </a:lnTo>
                  <a:lnTo>
                    <a:pt x="28" y="64"/>
                  </a:lnTo>
                  <a:lnTo>
                    <a:pt x="24" y="66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4" y="68"/>
                  </a:lnTo>
                  <a:lnTo>
                    <a:pt x="8" y="66"/>
                  </a:lnTo>
                  <a:lnTo>
                    <a:pt x="6" y="64"/>
                  </a:lnTo>
                  <a:lnTo>
                    <a:pt x="4" y="60"/>
                  </a:lnTo>
                  <a:lnTo>
                    <a:pt x="2" y="52"/>
                  </a:lnTo>
                  <a:lnTo>
                    <a:pt x="2" y="42"/>
                  </a:lnTo>
                  <a:lnTo>
                    <a:pt x="6" y="2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2" y="12"/>
                  </a:lnTo>
                  <a:lnTo>
                    <a:pt x="20" y="20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6" y="26"/>
                  </a:lnTo>
                  <a:lnTo>
                    <a:pt x="22" y="20"/>
                  </a:lnTo>
                  <a:lnTo>
                    <a:pt x="18" y="10"/>
                  </a:lnTo>
                  <a:lnTo>
                    <a:pt x="12" y="6"/>
                  </a:lnTo>
                  <a:lnTo>
                    <a:pt x="6" y="0"/>
                  </a:lnTo>
                  <a:lnTo>
                    <a:pt x="6" y="0"/>
                  </a:lnTo>
                  <a:lnTo>
                    <a:pt x="14" y="2"/>
                  </a:lnTo>
                  <a:lnTo>
                    <a:pt x="28" y="6"/>
                  </a:lnTo>
                  <a:lnTo>
                    <a:pt x="38" y="10"/>
                  </a:lnTo>
                  <a:lnTo>
                    <a:pt x="46" y="14"/>
                  </a:lnTo>
                  <a:lnTo>
                    <a:pt x="52" y="22"/>
                  </a:lnTo>
                  <a:lnTo>
                    <a:pt x="54" y="30"/>
                  </a:lnTo>
                  <a:lnTo>
                    <a:pt x="5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8" name="Freeform 130"/>
            <p:cNvSpPr>
              <a:spLocks/>
            </p:cNvSpPr>
            <p:nvPr/>
          </p:nvSpPr>
          <p:spPr bwMode="auto">
            <a:xfrm>
              <a:off x="368968" y="1816768"/>
              <a:ext cx="481263" cy="497305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56" y="6"/>
                </a:cxn>
                <a:cxn ang="0">
                  <a:pos x="58" y="16"/>
                </a:cxn>
                <a:cxn ang="0">
                  <a:pos x="60" y="26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4" y="52"/>
                </a:cxn>
                <a:cxn ang="0">
                  <a:pos x="48" y="60"/>
                </a:cxn>
                <a:cxn ang="0">
                  <a:pos x="44" y="62"/>
                </a:cxn>
                <a:cxn ang="0">
                  <a:pos x="40" y="62"/>
                </a:cxn>
                <a:cxn ang="0">
                  <a:pos x="36" y="62"/>
                </a:cxn>
                <a:cxn ang="0">
                  <a:pos x="30" y="60"/>
                </a:cxn>
                <a:cxn ang="0">
                  <a:pos x="30" y="60"/>
                </a:cxn>
                <a:cxn ang="0">
                  <a:pos x="24" y="56"/>
                </a:cxn>
                <a:cxn ang="0">
                  <a:pos x="20" y="5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18" y="44"/>
                </a:cxn>
                <a:cxn ang="0">
                  <a:pos x="10" y="44"/>
                </a:cxn>
                <a:cxn ang="0">
                  <a:pos x="4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20"/>
                </a:cxn>
                <a:cxn ang="0">
                  <a:pos x="6" y="14"/>
                </a:cxn>
                <a:cxn ang="0">
                  <a:pos x="12" y="10"/>
                </a:cxn>
                <a:cxn ang="0">
                  <a:pos x="20" y="8"/>
                </a:cxn>
                <a:cxn ang="0">
                  <a:pos x="38" y="6"/>
                </a:cxn>
                <a:cxn ang="0">
                  <a:pos x="44" y="4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8" y="10"/>
                </a:cxn>
                <a:cxn ang="0">
                  <a:pos x="44" y="18"/>
                </a:cxn>
                <a:cxn ang="0">
                  <a:pos x="38" y="26"/>
                </a:cxn>
                <a:cxn ang="0">
                  <a:pos x="38" y="26"/>
                </a:cxn>
                <a:cxn ang="0">
                  <a:pos x="44" y="22"/>
                </a:cxn>
                <a:cxn ang="0">
                  <a:pos x="50" y="16"/>
                </a:cxn>
                <a:cxn ang="0">
                  <a:pos x="56" y="6"/>
                </a:cxn>
                <a:cxn ang="0">
                  <a:pos x="56" y="6"/>
                </a:cxn>
              </a:cxnLst>
              <a:rect l="0" t="0" r="r" b="b"/>
              <a:pathLst>
                <a:path w="60" h="62">
                  <a:moveTo>
                    <a:pt x="56" y="6"/>
                  </a:moveTo>
                  <a:lnTo>
                    <a:pt x="56" y="6"/>
                  </a:lnTo>
                  <a:lnTo>
                    <a:pt x="58" y="16"/>
                  </a:lnTo>
                  <a:lnTo>
                    <a:pt x="60" y="26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4" y="52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0" y="62"/>
                  </a:lnTo>
                  <a:lnTo>
                    <a:pt x="36" y="62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24" y="56"/>
                  </a:lnTo>
                  <a:lnTo>
                    <a:pt x="20" y="5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18" y="44"/>
                  </a:lnTo>
                  <a:lnTo>
                    <a:pt x="10" y="44"/>
                  </a:lnTo>
                  <a:lnTo>
                    <a:pt x="4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20"/>
                  </a:lnTo>
                  <a:lnTo>
                    <a:pt x="6" y="14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38" y="6"/>
                  </a:lnTo>
                  <a:lnTo>
                    <a:pt x="44" y="4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8" y="10"/>
                  </a:lnTo>
                  <a:lnTo>
                    <a:pt x="44" y="18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44" y="22"/>
                  </a:lnTo>
                  <a:lnTo>
                    <a:pt x="50" y="16"/>
                  </a:lnTo>
                  <a:lnTo>
                    <a:pt x="56" y="6"/>
                  </a:lnTo>
                  <a:lnTo>
                    <a:pt x="56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9" name="Freeform 131"/>
            <p:cNvSpPr>
              <a:spLocks/>
            </p:cNvSpPr>
            <p:nvPr/>
          </p:nvSpPr>
          <p:spPr bwMode="auto">
            <a:xfrm>
              <a:off x="208547" y="1335505"/>
              <a:ext cx="545432" cy="545432"/>
            </a:xfrm>
            <a:custGeom>
              <a:avLst/>
              <a:gdLst/>
              <a:ahLst/>
              <a:cxnLst>
                <a:cxn ang="0">
                  <a:pos x="64" y="48"/>
                </a:cxn>
                <a:cxn ang="0">
                  <a:pos x="64" y="48"/>
                </a:cxn>
                <a:cxn ang="0">
                  <a:pos x="58" y="52"/>
                </a:cxn>
                <a:cxn ang="0">
                  <a:pos x="48" y="60"/>
                </a:cxn>
                <a:cxn ang="0">
                  <a:pos x="40" y="64"/>
                </a:cxn>
                <a:cxn ang="0">
                  <a:pos x="32" y="66"/>
                </a:cxn>
                <a:cxn ang="0">
                  <a:pos x="24" y="68"/>
                </a:cxn>
                <a:cxn ang="0">
                  <a:pos x="16" y="66"/>
                </a:cxn>
                <a:cxn ang="0">
                  <a:pos x="16" y="66"/>
                </a:cxn>
                <a:cxn ang="0">
                  <a:pos x="10" y="62"/>
                </a:cxn>
                <a:cxn ang="0">
                  <a:pos x="4" y="58"/>
                </a:cxn>
                <a:cxn ang="0">
                  <a:pos x="2" y="54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2" y="36"/>
                </a:cxn>
                <a:cxn ang="0">
                  <a:pos x="6" y="32"/>
                </a:cxn>
                <a:cxn ang="0">
                  <a:pos x="12" y="30"/>
                </a:cxn>
                <a:cxn ang="0">
                  <a:pos x="12" y="30"/>
                </a:cxn>
                <a:cxn ang="0">
                  <a:pos x="12" y="26"/>
                </a:cxn>
                <a:cxn ang="0">
                  <a:pos x="10" y="20"/>
                </a:cxn>
                <a:cxn ang="0">
                  <a:pos x="10" y="16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8" y="0"/>
                </a:cxn>
                <a:cxn ang="0">
                  <a:pos x="34" y="2"/>
                </a:cxn>
                <a:cxn ang="0">
                  <a:pos x="40" y="6"/>
                </a:cxn>
                <a:cxn ang="0">
                  <a:pos x="46" y="12"/>
                </a:cxn>
                <a:cxn ang="0">
                  <a:pos x="54" y="28"/>
                </a:cxn>
                <a:cxn ang="0">
                  <a:pos x="60" y="34"/>
                </a:cxn>
                <a:cxn ang="0">
                  <a:pos x="68" y="40"/>
                </a:cxn>
                <a:cxn ang="0">
                  <a:pos x="68" y="40"/>
                </a:cxn>
                <a:cxn ang="0">
                  <a:pos x="54" y="40"/>
                </a:cxn>
                <a:cxn ang="0">
                  <a:pos x="44" y="40"/>
                </a:cxn>
                <a:cxn ang="0">
                  <a:pos x="36" y="38"/>
                </a:cxn>
                <a:cxn ang="0">
                  <a:pos x="36" y="38"/>
                </a:cxn>
                <a:cxn ang="0">
                  <a:pos x="42" y="42"/>
                </a:cxn>
                <a:cxn ang="0">
                  <a:pos x="50" y="46"/>
                </a:cxn>
                <a:cxn ang="0">
                  <a:pos x="64" y="48"/>
                </a:cxn>
                <a:cxn ang="0">
                  <a:pos x="64" y="48"/>
                </a:cxn>
              </a:cxnLst>
              <a:rect l="0" t="0" r="r" b="b"/>
              <a:pathLst>
                <a:path w="68" h="68">
                  <a:moveTo>
                    <a:pt x="64" y="48"/>
                  </a:moveTo>
                  <a:lnTo>
                    <a:pt x="64" y="48"/>
                  </a:lnTo>
                  <a:lnTo>
                    <a:pt x="58" y="52"/>
                  </a:lnTo>
                  <a:lnTo>
                    <a:pt x="48" y="60"/>
                  </a:lnTo>
                  <a:lnTo>
                    <a:pt x="40" y="64"/>
                  </a:lnTo>
                  <a:lnTo>
                    <a:pt x="32" y="66"/>
                  </a:lnTo>
                  <a:lnTo>
                    <a:pt x="24" y="68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0" y="62"/>
                  </a:lnTo>
                  <a:lnTo>
                    <a:pt x="4" y="58"/>
                  </a:lnTo>
                  <a:lnTo>
                    <a:pt x="2" y="54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2" y="36"/>
                  </a:lnTo>
                  <a:lnTo>
                    <a:pt x="6" y="32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26"/>
                  </a:lnTo>
                  <a:lnTo>
                    <a:pt x="10" y="20"/>
                  </a:lnTo>
                  <a:lnTo>
                    <a:pt x="10" y="16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8" y="0"/>
                  </a:lnTo>
                  <a:lnTo>
                    <a:pt x="34" y="2"/>
                  </a:lnTo>
                  <a:lnTo>
                    <a:pt x="40" y="6"/>
                  </a:lnTo>
                  <a:lnTo>
                    <a:pt x="46" y="12"/>
                  </a:lnTo>
                  <a:lnTo>
                    <a:pt x="54" y="28"/>
                  </a:lnTo>
                  <a:lnTo>
                    <a:pt x="60" y="34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54" y="40"/>
                  </a:lnTo>
                  <a:lnTo>
                    <a:pt x="44" y="40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42" y="42"/>
                  </a:lnTo>
                  <a:lnTo>
                    <a:pt x="50" y="46"/>
                  </a:lnTo>
                  <a:lnTo>
                    <a:pt x="64" y="48"/>
                  </a:lnTo>
                  <a:lnTo>
                    <a:pt x="64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0" name="Freeform 132"/>
            <p:cNvSpPr>
              <a:spLocks/>
            </p:cNvSpPr>
            <p:nvPr/>
          </p:nvSpPr>
          <p:spPr bwMode="auto">
            <a:xfrm>
              <a:off x="625642" y="1094874"/>
              <a:ext cx="513347" cy="529389"/>
            </a:xfrm>
            <a:custGeom>
              <a:avLst/>
              <a:gdLst/>
              <a:ahLst/>
              <a:cxnLst>
                <a:cxn ang="0">
                  <a:pos x="38" y="66"/>
                </a:cxn>
                <a:cxn ang="0">
                  <a:pos x="38" y="66"/>
                </a:cxn>
                <a:cxn ang="0">
                  <a:pos x="44" y="52"/>
                </a:cxn>
                <a:cxn ang="0">
                  <a:pos x="50" y="40"/>
                </a:cxn>
                <a:cxn ang="0">
                  <a:pos x="60" y="28"/>
                </a:cxn>
                <a:cxn ang="0">
                  <a:pos x="60" y="28"/>
                </a:cxn>
                <a:cxn ang="0">
                  <a:pos x="64" y="22"/>
                </a:cxn>
                <a:cxn ang="0">
                  <a:pos x="64" y="14"/>
                </a:cxn>
                <a:cxn ang="0">
                  <a:pos x="60" y="6"/>
                </a:cxn>
                <a:cxn ang="0">
                  <a:pos x="54" y="2"/>
                </a:cxn>
                <a:cxn ang="0">
                  <a:pos x="54" y="2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24" y="4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2" y="28"/>
                </a:cxn>
                <a:cxn ang="0">
                  <a:pos x="4" y="36"/>
                </a:cxn>
                <a:cxn ang="0">
                  <a:pos x="8" y="44"/>
                </a:cxn>
                <a:cxn ang="0">
                  <a:pos x="16" y="52"/>
                </a:cxn>
                <a:cxn ang="0">
                  <a:pos x="26" y="60"/>
                </a:cxn>
                <a:cxn ang="0">
                  <a:pos x="26" y="60"/>
                </a:cxn>
                <a:cxn ang="0">
                  <a:pos x="26" y="54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8" y="66"/>
                </a:cxn>
                <a:cxn ang="0">
                  <a:pos x="38" y="66"/>
                </a:cxn>
              </a:cxnLst>
              <a:rect l="0" t="0" r="r" b="b"/>
              <a:pathLst>
                <a:path w="64" h="66">
                  <a:moveTo>
                    <a:pt x="38" y="66"/>
                  </a:moveTo>
                  <a:lnTo>
                    <a:pt x="38" y="66"/>
                  </a:lnTo>
                  <a:lnTo>
                    <a:pt x="44" y="52"/>
                  </a:lnTo>
                  <a:lnTo>
                    <a:pt x="50" y="40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4" y="22"/>
                  </a:lnTo>
                  <a:lnTo>
                    <a:pt x="64" y="14"/>
                  </a:lnTo>
                  <a:lnTo>
                    <a:pt x="60" y="6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24" y="4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4" y="36"/>
                  </a:lnTo>
                  <a:lnTo>
                    <a:pt x="8" y="44"/>
                  </a:lnTo>
                  <a:lnTo>
                    <a:pt x="16" y="52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6" y="54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8" y="66"/>
                  </a:lnTo>
                  <a:lnTo>
                    <a:pt x="3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1" name="Freeform 133"/>
            <p:cNvSpPr>
              <a:spLocks/>
            </p:cNvSpPr>
            <p:nvPr/>
          </p:nvSpPr>
          <p:spPr bwMode="auto">
            <a:xfrm>
              <a:off x="770021" y="165634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6" y="2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2" y="6"/>
                  </a:lnTo>
                  <a:lnTo>
                    <a:pt x="2" y="6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2" name="Freeform 134"/>
            <p:cNvSpPr>
              <a:spLocks/>
            </p:cNvSpPr>
            <p:nvPr/>
          </p:nvSpPr>
          <p:spPr bwMode="auto">
            <a:xfrm>
              <a:off x="6785811" y="-621632"/>
              <a:ext cx="288758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4" y="30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24" y="38"/>
                </a:cxn>
                <a:cxn ang="0">
                  <a:pos x="30" y="36"/>
                </a:cxn>
                <a:cxn ang="0">
                  <a:pos x="34" y="32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34" y="24"/>
                </a:cxn>
                <a:cxn ang="0">
                  <a:pos x="32" y="20"/>
                </a:cxn>
                <a:cxn ang="0">
                  <a:pos x="30" y="18"/>
                </a:cxn>
                <a:cxn ang="0">
                  <a:pos x="30" y="18"/>
                </a:cxn>
                <a:cxn ang="0">
                  <a:pos x="32" y="14"/>
                </a:cxn>
                <a:cxn ang="0">
                  <a:pos x="32" y="8"/>
                </a:cxn>
                <a:cxn ang="0">
                  <a:pos x="32" y="6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2" y="4"/>
                </a:cxn>
                <a:cxn ang="0">
                  <a:pos x="8" y="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2"/>
                </a:cxn>
                <a:cxn ang="0">
                  <a:pos x="10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0" y="22"/>
                </a:cxn>
                <a:cxn ang="0">
                  <a:pos x="4" y="24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36" h="38">
                  <a:moveTo>
                    <a:pt x="0" y="28"/>
                  </a:moveTo>
                  <a:lnTo>
                    <a:pt x="0" y="28"/>
                  </a:lnTo>
                  <a:lnTo>
                    <a:pt x="4" y="3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24" y="38"/>
                  </a:lnTo>
                  <a:lnTo>
                    <a:pt x="30" y="36"/>
                  </a:lnTo>
                  <a:lnTo>
                    <a:pt x="34" y="32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4" y="24"/>
                  </a:lnTo>
                  <a:lnTo>
                    <a:pt x="32" y="20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2" y="14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2"/>
                  </a:lnTo>
                  <a:lnTo>
                    <a:pt x="10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0" y="22"/>
                  </a:lnTo>
                  <a:lnTo>
                    <a:pt x="4" y="24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3" name="Freeform 135"/>
            <p:cNvSpPr>
              <a:spLocks/>
            </p:cNvSpPr>
            <p:nvPr/>
          </p:nvSpPr>
          <p:spPr bwMode="auto">
            <a:xfrm>
              <a:off x="6737684" y="-348916"/>
              <a:ext cx="256674" cy="304800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6" y="26"/>
                </a:cxn>
                <a:cxn ang="0">
                  <a:pos x="22" y="28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16" y="36"/>
                </a:cxn>
                <a:cxn ang="0">
                  <a:pos x="14" y="38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36"/>
                </a:cxn>
                <a:cxn ang="0">
                  <a:pos x="2" y="34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2" y="12"/>
                </a:cxn>
                <a:cxn ang="0">
                  <a:pos x="2" y="6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6" y="6"/>
                </a:cxn>
                <a:cxn ang="0">
                  <a:pos x="10" y="10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12" y="10"/>
                </a:cxn>
                <a:cxn ang="0">
                  <a:pos x="10" y="4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6" y="2"/>
                </a:cxn>
                <a:cxn ang="0">
                  <a:pos x="26" y="6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8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6" y="26"/>
                  </a:lnTo>
                  <a:lnTo>
                    <a:pt x="22" y="28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16" y="36"/>
                  </a:lnTo>
                  <a:lnTo>
                    <a:pt x="14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2" y="12"/>
                  </a:lnTo>
                  <a:lnTo>
                    <a:pt x="2" y="6"/>
                  </a:lnTo>
                  <a:lnTo>
                    <a:pt x="0" y="2"/>
                  </a:lnTo>
                  <a:lnTo>
                    <a:pt x="0" y="2"/>
                  </a:lnTo>
                  <a:lnTo>
                    <a:pt x="6" y="6"/>
                  </a:lnTo>
                  <a:lnTo>
                    <a:pt x="10" y="10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2" y="10"/>
                  </a:lnTo>
                  <a:lnTo>
                    <a:pt x="1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4" name="Freeform 136"/>
            <p:cNvSpPr>
              <a:spLocks/>
            </p:cNvSpPr>
            <p:nvPr/>
          </p:nvSpPr>
          <p:spPr bwMode="auto">
            <a:xfrm>
              <a:off x="6448926" y="-348916"/>
              <a:ext cx="272716" cy="288758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4" y="8"/>
                </a:cxn>
                <a:cxn ang="0">
                  <a:pos x="34" y="16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0" y="30"/>
                </a:cxn>
                <a:cxn ang="0">
                  <a:pos x="26" y="34"/>
                </a:cxn>
                <a:cxn ang="0">
                  <a:pos x="22" y="36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12" y="32"/>
                </a:cxn>
                <a:cxn ang="0">
                  <a:pos x="10" y="30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6" y="26"/>
                </a:cxn>
                <a:cxn ang="0">
                  <a:pos x="2" y="2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12"/>
                </a:cxn>
                <a:cxn ang="0">
                  <a:pos x="2" y="8"/>
                </a:cxn>
                <a:cxn ang="0">
                  <a:pos x="6" y="6"/>
                </a:cxn>
                <a:cxn ang="0">
                  <a:pos x="12" y="4"/>
                </a:cxn>
                <a:cxn ang="0">
                  <a:pos x="22" y="4"/>
                </a:cxn>
                <a:cxn ang="0">
                  <a:pos x="26" y="2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28" y="6"/>
                </a:cxn>
                <a:cxn ang="0">
                  <a:pos x="24" y="10"/>
                </a:cxn>
                <a:cxn ang="0">
                  <a:pos x="22" y="16"/>
                </a:cxn>
                <a:cxn ang="0">
                  <a:pos x="22" y="16"/>
                </a:cxn>
                <a:cxn ang="0">
                  <a:pos x="24" y="14"/>
                </a:cxn>
                <a:cxn ang="0">
                  <a:pos x="28" y="10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34" h="36">
                  <a:moveTo>
                    <a:pt x="32" y="4"/>
                  </a:moveTo>
                  <a:lnTo>
                    <a:pt x="32" y="4"/>
                  </a:lnTo>
                  <a:lnTo>
                    <a:pt x="34" y="8"/>
                  </a:lnTo>
                  <a:lnTo>
                    <a:pt x="34" y="16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0" y="30"/>
                  </a:lnTo>
                  <a:lnTo>
                    <a:pt x="26" y="34"/>
                  </a:lnTo>
                  <a:lnTo>
                    <a:pt x="22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2" y="32"/>
                  </a:lnTo>
                  <a:lnTo>
                    <a:pt x="10" y="30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8"/>
                  </a:lnTo>
                  <a:lnTo>
                    <a:pt x="6" y="6"/>
                  </a:lnTo>
                  <a:lnTo>
                    <a:pt x="12" y="4"/>
                  </a:lnTo>
                  <a:lnTo>
                    <a:pt x="22" y="4"/>
                  </a:lnTo>
                  <a:lnTo>
                    <a:pt x="26" y="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6"/>
                  </a:lnTo>
                  <a:lnTo>
                    <a:pt x="24" y="10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4" y="14"/>
                  </a:lnTo>
                  <a:lnTo>
                    <a:pt x="28" y="10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5" name="Freeform 137"/>
            <p:cNvSpPr>
              <a:spLocks/>
            </p:cNvSpPr>
            <p:nvPr/>
          </p:nvSpPr>
          <p:spPr bwMode="auto">
            <a:xfrm>
              <a:off x="6352674" y="-621632"/>
              <a:ext cx="304800" cy="304800"/>
            </a:xfrm>
            <a:custGeom>
              <a:avLst/>
              <a:gdLst/>
              <a:ahLst/>
              <a:cxnLst>
                <a:cxn ang="0">
                  <a:pos x="36" y="26"/>
                </a:cxn>
                <a:cxn ang="0">
                  <a:pos x="36" y="26"/>
                </a:cxn>
                <a:cxn ang="0">
                  <a:pos x="28" y="34"/>
                </a:cxn>
                <a:cxn ang="0">
                  <a:pos x="18" y="38"/>
                </a:cxn>
                <a:cxn ang="0">
                  <a:pos x="14" y="38"/>
                </a:cxn>
                <a:cxn ang="0">
                  <a:pos x="8" y="38"/>
                </a:cxn>
                <a:cxn ang="0">
                  <a:pos x="8" y="38"/>
                </a:cxn>
                <a:cxn ang="0">
                  <a:pos x="4" y="36"/>
                </a:cxn>
                <a:cxn ang="0">
                  <a:pos x="2" y="32"/>
                </a:cxn>
                <a:cxn ang="0">
                  <a:pos x="0" y="26"/>
                </a:cxn>
                <a:cxn ang="0">
                  <a:pos x="2" y="20"/>
                </a:cxn>
                <a:cxn ang="0">
                  <a:pos x="4" y="18"/>
                </a:cxn>
                <a:cxn ang="0">
                  <a:pos x="6" y="16"/>
                </a:cxn>
                <a:cxn ang="0">
                  <a:pos x="6" y="16"/>
                </a:cxn>
                <a:cxn ang="0">
                  <a:pos x="6" y="10"/>
                </a:cxn>
                <a:cxn ang="0">
                  <a:pos x="6" y="6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4" y="2"/>
                </a:cxn>
                <a:cxn ang="0">
                  <a:pos x="26" y="6"/>
                </a:cxn>
                <a:cxn ang="0">
                  <a:pos x="32" y="14"/>
                </a:cxn>
                <a:cxn ang="0">
                  <a:pos x="34" y="18"/>
                </a:cxn>
                <a:cxn ang="0">
                  <a:pos x="38" y="22"/>
                </a:cxn>
                <a:cxn ang="0">
                  <a:pos x="38" y="22"/>
                </a:cxn>
                <a:cxn ang="0">
                  <a:pos x="32" y="22"/>
                </a:cxn>
                <a:cxn ang="0">
                  <a:pos x="26" y="22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24" y="24"/>
                </a:cxn>
                <a:cxn ang="0">
                  <a:pos x="28" y="26"/>
                </a:cxn>
                <a:cxn ang="0">
                  <a:pos x="36" y="26"/>
                </a:cxn>
                <a:cxn ang="0">
                  <a:pos x="36" y="26"/>
                </a:cxn>
              </a:cxnLst>
              <a:rect l="0" t="0" r="r" b="b"/>
              <a:pathLst>
                <a:path w="38" h="38">
                  <a:moveTo>
                    <a:pt x="36" y="26"/>
                  </a:moveTo>
                  <a:lnTo>
                    <a:pt x="36" y="26"/>
                  </a:lnTo>
                  <a:lnTo>
                    <a:pt x="28" y="34"/>
                  </a:lnTo>
                  <a:lnTo>
                    <a:pt x="18" y="38"/>
                  </a:lnTo>
                  <a:lnTo>
                    <a:pt x="14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4" y="36"/>
                  </a:lnTo>
                  <a:lnTo>
                    <a:pt x="2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4" y="18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0"/>
                  </a:lnTo>
                  <a:lnTo>
                    <a:pt x="6" y="6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6" y="6"/>
                  </a:lnTo>
                  <a:lnTo>
                    <a:pt x="32" y="14"/>
                  </a:lnTo>
                  <a:lnTo>
                    <a:pt x="34" y="18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2" y="22"/>
                  </a:lnTo>
                  <a:lnTo>
                    <a:pt x="26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4" y="24"/>
                  </a:lnTo>
                  <a:lnTo>
                    <a:pt x="28" y="26"/>
                  </a:lnTo>
                  <a:lnTo>
                    <a:pt x="36" y="26"/>
                  </a:lnTo>
                  <a:lnTo>
                    <a:pt x="36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6" name="Freeform 138"/>
            <p:cNvSpPr>
              <a:spLocks/>
            </p:cNvSpPr>
            <p:nvPr/>
          </p:nvSpPr>
          <p:spPr bwMode="auto">
            <a:xfrm>
              <a:off x="6593305" y="-766011"/>
              <a:ext cx="304800" cy="304800"/>
            </a:xfrm>
            <a:custGeom>
              <a:avLst/>
              <a:gdLst/>
              <a:ahLst/>
              <a:cxnLst>
                <a:cxn ang="0">
                  <a:pos x="22" y="38"/>
                </a:cxn>
                <a:cxn ang="0">
                  <a:pos x="22" y="38"/>
                </a:cxn>
                <a:cxn ang="0">
                  <a:pos x="26" y="30"/>
                </a:cxn>
                <a:cxn ang="0">
                  <a:pos x="30" y="22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38" y="12"/>
                </a:cxn>
                <a:cxn ang="0">
                  <a:pos x="38" y="8"/>
                </a:cxn>
                <a:cxn ang="0">
                  <a:pos x="36" y="4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4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14" y="2"/>
                </a:cxn>
                <a:cxn ang="0">
                  <a:pos x="10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8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14" y="30"/>
                </a:cxn>
                <a:cxn ang="0">
                  <a:pos x="14" y="2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22" y="38"/>
                </a:cxn>
                <a:cxn ang="0">
                  <a:pos x="22" y="38"/>
                </a:cxn>
              </a:cxnLst>
              <a:rect l="0" t="0" r="r" b="b"/>
              <a:pathLst>
                <a:path w="38" h="38">
                  <a:moveTo>
                    <a:pt x="22" y="38"/>
                  </a:moveTo>
                  <a:lnTo>
                    <a:pt x="22" y="38"/>
                  </a:lnTo>
                  <a:lnTo>
                    <a:pt x="26" y="30"/>
                  </a:lnTo>
                  <a:lnTo>
                    <a:pt x="30" y="22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8" y="12"/>
                  </a:lnTo>
                  <a:lnTo>
                    <a:pt x="38" y="8"/>
                  </a:lnTo>
                  <a:lnTo>
                    <a:pt x="36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4" y="2"/>
                  </a:lnTo>
                  <a:lnTo>
                    <a:pt x="10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8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4" y="30"/>
                  </a:lnTo>
                  <a:lnTo>
                    <a:pt x="14" y="2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22" y="38"/>
                  </a:lnTo>
                  <a:lnTo>
                    <a:pt x="22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7" name="Freeform 139"/>
            <p:cNvSpPr>
              <a:spLocks/>
            </p:cNvSpPr>
            <p:nvPr/>
          </p:nvSpPr>
          <p:spPr bwMode="auto">
            <a:xfrm>
              <a:off x="6673516" y="-445168"/>
              <a:ext cx="64168" cy="80211"/>
            </a:xfrm>
            <a:custGeom>
              <a:avLst/>
              <a:gdLst/>
              <a:ahLst/>
              <a:cxnLst>
                <a:cxn ang="0">
                  <a:pos x="8" y="8"/>
                </a:cxn>
                <a:cxn ang="0">
                  <a:pos x="8" y="8"/>
                </a:cxn>
                <a:cxn ang="0">
                  <a:pos x="6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8" y="8"/>
                </a:cxn>
              </a:cxnLst>
              <a:rect l="0" t="0" r="r" b="b"/>
              <a:pathLst>
                <a:path w="8" h="10">
                  <a:moveTo>
                    <a:pt x="8" y="8"/>
                  </a:moveTo>
                  <a:lnTo>
                    <a:pt x="8" y="8"/>
                  </a:lnTo>
                  <a:lnTo>
                    <a:pt x="6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8" name="Freeform 140"/>
            <p:cNvSpPr>
              <a:spLocks/>
            </p:cNvSpPr>
            <p:nvPr/>
          </p:nvSpPr>
          <p:spPr bwMode="auto">
            <a:xfrm>
              <a:off x="8742947" y="-1295400"/>
              <a:ext cx="401053" cy="144379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12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30" y="6"/>
                </a:cxn>
                <a:cxn ang="0">
                  <a:pos x="40" y="10"/>
                </a:cxn>
                <a:cxn ang="0">
                  <a:pos x="40" y="10"/>
                </a:cxn>
                <a:cxn ang="0">
                  <a:pos x="50" y="1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50" h="18">
                  <a:moveTo>
                    <a:pt x="2" y="2"/>
                  </a:moveTo>
                  <a:lnTo>
                    <a:pt x="2" y="2"/>
                  </a:lnTo>
                  <a:lnTo>
                    <a:pt x="12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30" y="6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50" y="1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9" name="Freeform 141"/>
            <p:cNvSpPr>
              <a:spLocks/>
            </p:cNvSpPr>
            <p:nvPr/>
          </p:nvSpPr>
          <p:spPr bwMode="auto">
            <a:xfrm>
              <a:off x="336884" y="4191000"/>
              <a:ext cx="1042737" cy="1058779"/>
            </a:xfrm>
            <a:custGeom>
              <a:avLst/>
              <a:gdLst/>
              <a:ahLst/>
              <a:cxnLst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2" y="90"/>
                </a:cxn>
                <a:cxn ang="0">
                  <a:pos x="24" y="98"/>
                </a:cxn>
                <a:cxn ang="0">
                  <a:pos x="18" y="108"/>
                </a:cxn>
                <a:cxn ang="0">
                  <a:pos x="14" y="118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28" y="128"/>
                </a:cxn>
                <a:cxn ang="0">
                  <a:pos x="48" y="128"/>
                </a:cxn>
                <a:cxn ang="0">
                  <a:pos x="76" y="126"/>
                </a:cxn>
                <a:cxn ang="0">
                  <a:pos x="76" y="126"/>
                </a:cxn>
                <a:cxn ang="0">
                  <a:pos x="90" y="124"/>
                </a:cxn>
                <a:cxn ang="0">
                  <a:pos x="104" y="120"/>
                </a:cxn>
                <a:cxn ang="0">
                  <a:pos x="114" y="112"/>
                </a:cxn>
                <a:cxn ang="0">
                  <a:pos x="122" y="102"/>
                </a:cxn>
                <a:cxn ang="0">
                  <a:pos x="128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8" y="66"/>
                </a:cxn>
                <a:cxn ang="0">
                  <a:pos x="128" y="66"/>
                </a:cxn>
                <a:cxn ang="0">
                  <a:pos x="122" y="60"/>
                </a:cxn>
                <a:cxn ang="0">
                  <a:pos x="116" y="56"/>
                </a:cxn>
                <a:cxn ang="0">
                  <a:pos x="104" y="52"/>
                </a:cxn>
                <a:cxn ang="0">
                  <a:pos x="96" y="50"/>
                </a:cxn>
                <a:cxn ang="0">
                  <a:pos x="92" y="50"/>
                </a:cxn>
                <a:cxn ang="0">
                  <a:pos x="92" y="50"/>
                </a:cxn>
                <a:cxn ang="0">
                  <a:pos x="94" y="42"/>
                </a:cxn>
                <a:cxn ang="0">
                  <a:pos x="94" y="34"/>
                </a:cxn>
                <a:cxn ang="0">
                  <a:pos x="94" y="26"/>
                </a:cxn>
                <a:cxn ang="0">
                  <a:pos x="90" y="16"/>
                </a:cxn>
                <a:cxn ang="0">
                  <a:pos x="86" y="8"/>
                </a:cxn>
                <a:cxn ang="0">
                  <a:pos x="78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6"/>
                </a:cxn>
                <a:cxn ang="0">
                  <a:pos x="22" y="10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2" y="116"/>
                </a:cxn>
                <a:cxn ang="0">
                  <a:pos x="2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</a:cxnLst>
              <a:rect l="0" t="0" r="r" b="b"/>
              <a:pathLst>
                <a:path w="130" h="132">
                  <a:moveTo>
                    <a:pt x="48" y="78"/>
                  </a:moveTo>
                  <a:lnTo>
                    <a:pt x="48" y="78"/>
                  </a:lnTo>
                  <a:lnTo>
                    <a:pt x="42" y="80"/>
                  </a:lnTo>
                  <a:lnTo>
                    <a:pt x="32" y="90"/>
                  </a:lnTo>
                  <a:lnTo>
                    <a:pt x="24" y="98"/>
                  </a:lnTo>
                  <a:lnTo>
                    <a:pt x="18" y="108"/>
                  </a:lnTo>
                  <a:lnTo>
                    <a:pt x="14" y="118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28" y="128"/>
                  </a:lnTo>
                  <a:lnTo>
                    <a:pt x="48" y="128"/>
                  </a:lnTo>
                  <a:lnTo>
                    <a:pt x="76" y="126"/>
                  </a:lnTo>
                  <a:lnTo>
                    <a:pt x="76" y="126"/>
                  </a:lnTo>
                  <a:lnTo>
                    <a:pt x="90" y="124"/>
                  </a:lnTo>
                  <a:lnTo>
                    <a:pt x="104" y="120"/>
                  </a:lnTo>
                  <a:lnTo>
                    <a:pt x="114" y="112"/>
                  </a:lnTo>
                  <a:lnTo>
                    <a:pt x="122" y="102"/>
                  </a:lnTo>
                  <a:lnTo>
                    <a:pt x="128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8" y="66"/>
                  </a:lnTo>
                  <a:lnTo>
                    <a:pt x="128" y="66"/>
                  </a:lnTo>
                  <a:lnTo>
                    <a:pt x="122" y="60"/>
                  </a:lnTo>
                  <a:lnTo>
                    <a:pt x="116" y="56"/>
                  </a:lnTo>
                  <a:lnTo>
                    <a:pt x="104" y="52"/>
                  </a:lnTo>
                  <a:lnTo>
                    <a:pt x="96" y="50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4" y="42"/>
                  </a:lnTo>
                  <a:lnTo>
                    <a:pt x="94" y="34"/>
                  </a:lnTo>
                  <a:lnTo>
                    <a:pt x="94" y="26"/>
                  </a:lnTo>
                  <a:lnTo>
                    <a:pt x="90" y="16"/>
                  </a:lnTo>
                  <a:lnTo>
                    <a:pt x="86" y="8"/>
                  </a:lnTo>
                  <a:lnTo>
                    <a:pt x="78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6"/>
                  </a:lnTo>
                  <a:lnTo>
                    <a:pt x="22" y="10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0" name="Freeform 142"/>
            <p:cNvSpPr>
              <a:spLocks/>
            </p:cNvSpPr>
            <p:nvPr/>
          </p:nvSpPr>
          <p:spPr bwMode="auto">
            <a:xfrm>
              <a:off x="352926" y="5281863"/>
              <a:ext cx="1106905" cy="1090863"/>
            </a:xfrm>
            <a:custGeom>
              <a:avLst/>
              <a:gdLst/>
              <a:ahLst/>
              <a:cxnLst>
                <a:cxn ang="0">
                  <a:pos x="8" y="14"/>
                </a:cxn>
                <a:cxn ang="0">
                  <a:pos x="8" y="14"/>
                </a:cxn>
                <a:cxn ang="0">
                  <a:pos x="24" y="16"/>
                </a:cxn>
                <a:cxn ang="0">
                  <a:pos x="36" y="22"/>
                </a:cxn>
                <a:cxn ang="0">
                  <a:pos x="48" y="26"/>
                </a:cxn>
                <a:cxn ang="0">
                  <a:pos x="56" y="34"/>
                </a:cxn>
                <a:cxn ang="0">
                  <a:pos x="68" y="44"/>
                </a:cxn>
                <a:cxn ang="0">
                  <a:pos x="72" y="50"/>
                </a:cxn>
                <a:cxn ang="0">
                  <a:pos x="72" y="50"/>
                </a:cxn>
                <a:cxn ang="0">
                  <a:pos x="62" y="42"/>
                </a:cxn>
                <a:cxn ang="0">
                  <a:pos x="50" y="36"/>
                </a:cxn>
                <a:cxn ang="0">
                  <a:pos x="28" y="30"/>
                </a:cxn>
                <a:cxn ang="0">
                  <a:pos x="8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30"/>
                </a:cxn>
                <a:cxn ang="0">
                  <a:pos x="14" y="36"/>
                </a:cxn>
                <a:cxn ang="0">
                  <a:pos x="20" y="44"/>
                </a:cxn>
                <a:cxn ang="0">
                  <a:pos x="24" y="54"/>
                </a:cxn>
                <a:cxn ang="0">
                  <a:pos x="32" y="76"/>
                </a:cxn>
                <a:cxn ang="0">
                  <a:pos x="40" y="96"/>
                </a:cxn>
                <a:cxn ang="0">
                  <a:pos x="48" y="116"/>
                </a:cxn>
                <a:cxn ang="0">
                  <a:pos x="54" y="124"/>
                </a:cxn>
                <a:cxn ang="0">
                  <a:pos x="60" y="130"/>
                </a:cxn>
                <a:cxn ang="0">
                  <a:pos x="66" y="134"/>
                </a:cxn>
                <a:cxn ang="0">
                  <a:pos x="74" y="136"/>
                </a:cxn>
                <a:cxn ang="0">
                  <a:pos x="84" y="134"/>
                </a:cxn>
                <a:cxn ang="0">
                  <a:pos x="96" y="130"/>
                </a:cxn>
                <a:cxn ang="0">
                  <a:pos x="96" y="130"/>
                </a:cxn>
                <a:cxn ang="0">
                  <a:pos x="104" y="124"/>
                </a:cxn>
                <a:cxn ang="0">
                  <a:pos x="110" y="116"/>
                </a:cxn>
                <a:cxn ang="0">
                  <a:pos x="112" y="106"/>
                </a:cxn>
                <a:cxn ang="0">
                  <a:pos x="110" y="98"/>
                </a:cxn>
                <a:cxn ang="0">
                  <a:pos x="106" y="82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10" y="78"/>
                </a:cxn>
                <a:cxn ang="0">
                  <a:pos x="116" y="76"/>
                </a:cxn>
                <a:cxn ang="0">
                  <a:pos x="124" y="72"/>
                </a:cxn>
                <a:cxn ang="0">
                  <a:pos x="130" y="64"/>
                </a:cxn>
                <a:cxn ang="0">
                  <a:pos x="136" y="56"/>
                </a:cxn>
                <a:cxn ang="0">
                  <a:pos x="138" y="46"/>
                </a:cxn>
                <a:cxn ang="0">
                  <a:pos x="136" y="34"/>
                </a:cxn>
                <a:cxn ang="0">
                  <a:pos x="130" y="22"/>
                </a:cxn>
                <a:cxn ang="0">
                  <a:pos x="130" y="22"/>
                </a:cxn>
                <a:cxn ang="0">
                  <a:pos x="122" y="16"/>
                </a:cxn>
                <a:cxn ang="0">
                  <a:pos x="114" y="10"/>
                </a:cxn>
                <a:cxn ang="0">
                  <a:pos x="106" y="4"/>
                </a:cxn>
                <a:cxn ang="0">
                  <a:pos x="96" y="2"/>
                </a:cxn>
                <a:cxn ang="0">
                  <a:pos x="76" y="0"/>
                </a:cxn>
                <a:cxn ang="0">
                  <a:pos x="56" y="2"/>
                </a:cxn>
                <a:cxn ang="0">
                  <a:pos x="36" y="4"/>
                </a:cxn>
                <a:cxn ang="0">
                  <a:pos x="22" y="8"/>
                </a:cxn>
                <a:cxn ang="0">
                  <a:pos x="8" y="14"/>
                </a:cxn>
                <a:cxn ang="0">
                  <a:pos x="8" y="14"/>
                </a:cxn>
              </a:cxnLst>
              <a:rect l="0" t="0" r="r" b="b"/>
              <a:pathLst>
                <a:path w="138" h="136">
                  <a:moveTo>
                    <a:pt x="8" y="14"/>
                  </a:moveTo>
                  <a:lnTo>
                    <a:pt x="8" y="14"/>
                  </a:lnTo>
                  <a:lnTo>
                    <a:pt x="24" y="16"/>
                  </a:lnTo>
                  <a:lnTo>
                    <a:pt x="36" y="22"/>
                  </a:lnTo>
                  <a:lnTo>
                    <a:pt x="48" y="26"/>
                  </a:lnTo>
                  <a:lnTo>
                    <a:pt x="56" y="34"/>
                  </a:lnTo>
                  <a:lnTo>
                    <a:pt x="68" y="44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62" y="42"/>
                  </a:lnTo>
                  <a:lnTo>
                    <a:pt x="50" y="36"/>
                  </a:lnTo>
                  <a:lnTo>
                    <a:pt x="28" y="30"/>
                  </a:lnTo>
                  <a:lnTo>
                    <a:pt x="8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30"/>
                  </a:lnTo>
                  <a:lnTo>
                    <a:pt x="14" y="36"/>
                  </a:lnTo>
                  <a:lnTo>
                    <a:pt x="20" y="44"/>
                  </a:lnTo>
                  <a:lnTo>
                    <a:pt x="24" y="54"/>
                  </a:lnTo>
                  <a:lnTo>
                    <a:pt x="32" y="76"/>
                  </a:lnTo>
                  <a:lnTo>
                    <a:pt x="40" y="96"/>
                  </a:lnTo>
                  <a:lnTo>
                    <a:pt x="48" y="116"/>
                  </a:lnTo>
                  <a:lnTo>
                    <a:pt x="54" y="124"/>
                  </a:lnTo>
                  <a:lnTo>
                    <a:pt x="60" y="130"/>
                  </a:lnTo>
                  <a:lnTo>
                    <a:pt x="66" y="134"/>
                  </a:lnTo>
                  <a:lnTo>
                    <a:pt x="74" y="136"/>
                  </a:lnTo>
                  <a:lnTo>
                    <a:pt x="84" y="134"/>
                  </a:lnTo>
                  <a:lnTo>
                    <a:pt x="96" y="130"/>
                  </a:lnTo>
                  <a:lnTo>
                    <a:pt x="96" y="130"/>
                  </a:lnTo>
                  <a:lnTo>
                    <a:pt x="104" y="124"/>
                  </a:lnTo>
                  <a:lnTo>
                    <a:pt x="110" y="116"/>
                  </a:lnTo>
                  <a:lnTo>
                    <a:pt x="112" y="106"/>
                  </a:lnTo>
                  <a:lnTo>
                    <a:pt x="110" y="98"/>
                  </a:lnTo>
                  <a:lnTo>
                    <a:pt x="106" y="82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10" y="78"/>
                  </a:lnTo>
                  <a:lnTo>
                    <a:pt x="116" y="76"/>
                  </a:lnTo>
                  <a:lnTo>
                    <a:pt x="124" y="72"/>
                  </a:lnTo>
                  <a:lnTo>
                    <a:pt x="130" y="64"/>
                  </a:lnTo>
                  <a:lnTo>
                    <a:pt x="136" y="56"/>
                  </a:lnTo>
                  <a:lnTo>
                    <a:pt x="138" y="46"/>
                  </a:lnTo>
                  <a:lnTo>
                    <a:pt x="136" y="34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22" y="16"/>
                  </a:lnTo>
                  <a:lnTo>
                    <a:pt x="114" y="10"/>
                  </a:lnTo>
                  <a:lnTo>
                    <a:pt x="106" y="4"/>
                  </a:lnTo>
                  <a:lnTo>
                    <a:pt x="96" y="2"/>
                  </a:lnTo>
                  <a:lnTo>
                    <a:pt x="76" y="0"/>
                  </a:lnTo>
                  <a:lnTo>
                    <a:pt x="56" y="2"/>
                  </a:lnTo>
                  <a:lnTo>
                    <a:pt x="36" y="4"/>
                  </a:lnTo>
                  <a:lnTo>
                    <a:pt x="22" y="8"/>
                  </a:lnTo>
                  <a:lnTo>
                    <a:pt x="8" y="14"/>
                  </a:lnTo>
                  <a:lnTo>
                    <a:pt x="8" y="1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1" name="Freeform 143"/>
            <p:cNvSpPr>
              <a:spLocks/>
            </p:cNvSpPr>
            <p:nvPr/>
          </p:nvSpPr>
          <p:spPr bwMode="auto">
            <a:xfrm>
              <a:off x="0" y="5554579"/>
              <a:ext cx="593558" cy="1090863"/>
            </a:xfrm>
            <a:custGeom>
              <a:avLst/>
              <a:gdLst/>
              <a:ahLst/>
              <a:cxnLst>
                <a:cxn ang="0">
                  <a:pos x="38" y="136"/>
                </a:cxn>
                <a:cxn ang="0">
                  <a:pos x="38" y="136"/>
                </a:cxn>
                <a:cxn ang="0">
                  <a:pos x="48" y="134"/>
                </a:cxn>
                <a:cxn ang="0">
                  <a:pos x="58" y="130"/>
                </a:cxn>
                <a:cxn ang="0">
                  <a:pos x="64" y="124"/>
                </a:cxn>
                <a:cxn ang="0">
                  <a:pos x="70" y="116"/>
                </a:cxn>
                <a:cxn ang="0">
                  <a:pos x="74" y="106"/>
                </a:cxn>
                <a:cxn ang="0">
                  <a:pos x="74" y="96"/>
                </a:cxn>
                <a:cxn ang="0">
                  <a:pos x="74" y="84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68" y="56"/>
                </a:cxn>
                <a:cxn ang="0">
                  <a:pos x="60" y="42"/>
                </a:cxn>
                <a:cxn ang="0">
                  <a:pos x="54" y="30"/>
                </a:cxn>
                <a:cxn ang="0">
                  <a:pos x="48" y="22"/>
                </a:cxn>
                <a:cxn ang="0">
                  <a:pos x="38" y="1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20"/>
                </a:cxn>
                <a:cxn ang="0">
                  <a:pos x="32" y="32"/>
                </a:cxn>
                <a:cxn ang="0">
                  <a:pos x="28" y="50"/>
                </a:cxn>
                <a:cxn ang="0">
                  <a:pos x="22" y="60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2"/>
                </a:cxn>
                <a:cxn ang="0">
                  <a:pos x="24" y="40"/>
                </a:cxn>
                <a:cxn ang="0">
                  <a:pos x="24" y="30"/>
                </a:cxn>
                <a:cxn ang="0">
                  <a:pos x="22" y="20"/>
                </a:cxn>
                <a:cxn ang="0">
                  <a:pos x="18" y="6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4" y="6"/>
                </a:cxn>
                <a:cxn ang="0">
                  <a:pos x="10" y="12"/>
                </a:cxn>
                <a:cxn ang="0">
                  <a:pos x="0" y="22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4" y="118"/>
                </a:cxn>
                <a:cxn ang="0">
                  <a:pos x="8" y="126"/>
                </a:cxn>
                <a:cxn ang="0">
                  <a:pos x="12" y="130"/>
                </a:cxn>
                <a:cxn ang="0">
                  <a:pos x="18" y="132"/>
                </a:cxn>
                <a:cxn ang="0">
                  <a:pos x="26" y="136"/>
                </a:cxn>
                <a:cxn ang="0">
                  <a:pos x="38" y="136"/>
                </a:cxn>
                <a:cxn ang="0">
                  <a:pos x="38" y="136"/>
                </a:cxn>
              </a:cxnLst>
              <a:rect l="0" t="0" r="r" b="b"/>
              <a:pathLst>
                <a:path w="74" h="136">
                  <a:moveTo>
                    <a:pt x="38" y="136"/>
                  </a:moveTo>
                  <a:lnTo>
                    <a:pt x="38" y="136"/>
                  </a:lnTo>
                  <a:lnTo>
                    <a:pt x="48" y="134"/>
                  </a:lnTo>
                  <a:lnTo>
                    <a:pt x="58" y="130"/>
                  </a:lnTo>
                  <a:lnTo>
                    <a:pt x="64" y="124"/>
                  </a:lnTo>
                  <a:lnTo>
                    <a:pt x="70" y="116"/>
                  </a:lnTo>
                  <a:lnTo>
                    <a:pt x="74" y="106"/>
                  </a:lnTo>
                  <a:lnTo>
                    <a:pt x="74" y="96"/>
                  </a:lnTo>
                  <a:lnTo>
                    <a:pt x="74" y="84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68" y="56"/>
                  </a:lnTo>
                  <a:lnTo>
                    <a:pt x="60" y="42"/>
                  </a:lnTo>
                  <a:lnTo>
                    <a:pt x="54" y="30"/>
                  </a:lnTo>
                  <a:lnTo>
                    <a:pt x="48" y="22"/>
                  </a:lnTo>
                  <a:lnTo>
                    <a:pt x="38" y="1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20"/>
                  </a:lnTo>
                  <a:lnTo>
                    <a:pt x="32" y="32"/>
                  </a:lnTo>
                  <a:lnTo>
                    <a:pt x="28" y="50"/>
                  </a:lnTo>
                  <a:lnTo>
                    <a:pt x="22" y="60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2"/>
                  </a:lnTo>
                  <a:lnTo>
                    <a:pt x="24" y="40"/>
                  </a:lnTo>
                  <a:lnTo>
                    <a:pt x="24" y="30"/>
                  </a:lnTo>
                  <a:lnTo>
                    <a:pt x="22" y="20"/>
                  </a:lnTo>
                  <a:lnTo>
                    <a:pt x="18" y="6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6"/>
                  </a:lnTo>
                  <a:lnTo>
                    <a:pt x="10" y="12"/>
                  </a:lnTo>
                  <a:lnTo>
                    <a:pt x="0" y="22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4" y="118"/>
                  </a:lnTo>
                  <a:lnTo>
                    <a:pt x="8" y="126"/>
                  </a:lnTo>
                  <a:lnTo>
                    <a:pt x="12" y="130"/>
                  </a:lnTo>
                  <a:lnTo>
                    <a:pt x="18" y="132"/>
                  </a:lnTo>
                  <a:lnTo>
                    <a:pt x="26" y="136"/>
                  </a:lnTo>
                  <a:lnTo>
                    <a:pt x="38" y="136"/>
                  </a:lnTo>
                  <a:lnTo>
                    <a:pt x="38" y="1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2" name="Freeform 144"/>
            <p:cNvSpPr>
              <a:spLocks/>
            </p:cNvSpPr>
            <p:nvPr/>
          </p:nvSpPr>
          <p:spPr bwMode="auto">
            <a:xfrm>
              <a:off x="0" y="3902242"/>
              <a:ext cx="336884" cy="1122947"/>
            </a:xfrm>
            <a:custGeom>
              <a:avLst/>
              <a:gdLst/>
              <a:ahLst/>
              <a:cxnLst>
                <a:cxn ang="0">
                  <a:pos x="30" y="140"/>
                </a:cxn>
                <a:cxn ang="0">
                  <a:pos x="30" y="140"/>
                </a:cxn>
                <a:cxn ang="0">
                  <a:pos x="30" y="108"/>
                </a:cxn>
                <a:cxn ang="0">
                  <a:pos x="32" y="78"/>
                </a:cxn>
                <a:cxn ang="0">
                  <a:pos x="36" y="62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42" y="38"/>
                </a:cxn>
                <a:cxn ang="0">
                  <a:pos x="40" y="28"/>
                </a:cxn>
                <a:cxn ang="0">
                  <a:pos x="38" y="22"/>
                </a:cxn>
                <a:cxn ang="0">
                  <a:pos x="34" y="14"/>
                </a:cxn>
                <a:cxn ang="0">
                  <a:pos x="28" y="8"/>
                </a:cxn>
                <a:cxn ang="0">
                  <a:pos x="20" y="4"/>
                </a:cxn>
                <a:cxn ang="0">
                  <a:pos x="12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14" y="126"/>
                </a:cxn>
                <a:cxn ang="0">
                  <a:pos x="22" y="134"/>
                </a:cxn>
                <a:cxn ang="0">
                  <a:pos x="30" y="140"/>
                </a:cxn>
                <a:cxn ang="0">
                  <a:pos x="30" y="140"/>
                </a:cxn>
              </a:cxnLst>
              <a:rect l="0" t="0" r="r" b="b"/>
              <a:pathLst>
                <a:path w="42" h="140">
                  <a:moveTo>
                    <a:pt x="30" y="140"/>
                  </a:moveTo>
                  <a:lnTo>
                    <a:pt x="30" y="140"/>
                  </a:lnTo>
                  <a:lnTo>
                    <a:pt x="30" y="108"/>
                  </a:lnTo>
                  <a:lnTo>
                    <a:pt x="32" y="78"/>
                  </a:lnTo>
                  <a:lnTo>
                    <a:pt x="36" y="6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2" y="38"/>
                  </a:lnTo>
                  <a:lnTo>
                    <a:pt x="40" y="28"/>
                  </a:lnTo>
                  <a:lnTo>
                    <a:pt x="38" y="22"/>
                  </a:lnTo>
                  <a:lnTo>
                    <a:pt x="34" y="14"/>
                  </a:lnTo>
                  <a:lnTo>
                    <a:pt x="28" y="8"/>
                  </a:lnTo>
                  <a:lnTo>
                    <a:pt x="20" y="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14" y="126"/>
                  </a:lnTo>
                  <a:lnTo>
                    <a:pt x="22" y="134"/>
                  </a:lnTo>
                  <a:lnTo>
                    <a:pt x="30" y="140"/>
                  </a:lnTo>
                  <a:lnTo>
                    <a:pt x="30" y="1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3" name="Freeform 145"/>
            <p:cNvSpPr>
              <a:spLocks/>
            </p:cNvSpPr>
            <p:nvPr/>
          </p:nvSpPr>
          <p:spPr bwMode="auto">
            <a:xfrm>
              <a:off x="0" y="4977063"/>
              <a:ext cx="48126" cy="481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4" name="Freeform 146"/>
            <p:cNvSpPr>
              <a:spLocks/>
            </p:cNvSpPr>
            <p:nvPr/>
          </p:nvSpPr>
          <p:spPr bwMode="auto">
            <a:xfrm>
              <a:off x="32084" y="5185611"/>
              <a:ext cx="256674" cy="272716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0" y="24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0" y="24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5" name="Freeform 147"/>
            <p:cNvSpPr>
              <a:spLocks/>
            </p:cNvSpPr>
            <p:nvPr/>
          </p:nvSpPr>
          <p:spPr bwMode="auto">
            <a:xfrm>
              <a:off x="946484" y="5811253"/>
              <a:ext cx="978568" cy="89835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10" y="0"/>
                </a:cxn>
                <a:cxn ang="0">
                  <a:pos x="18" y="0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46" y="8"/>
                </a:cxn>
                <a:cxn ang="0">
                  <a:pos x="58" y="16"/>
                </a:cxn>
                <a:cxn ang="0">
                  <a:pos x="70" y="24"/>
                </a:cxn>
                <a:cxn ang="0">
                  <a:pos x="80" y="34"/>
                </a:cxn>
                <a:cxn ang="0">
                  <a:pos x="80" y="34"/>
                </a:cxn>
                <a:cxn ang="0">
                  <a:pos x="98" y="56"/>
                </a:cxn>
                <a:cxn ang="0">
                  <a:pos x="112" y="78"/>
                </a:cxn>
                <a:cxn ang="0">
                  <a:pos x="112" y="78"/>
                </a:cxn>
                <a:cxn ang="0">
                  <a:pos x="118" y="96"/>
                </a:cxn>
                <a:cxn ang="0">
                  <a:pos x="122" y="110"/>
                </a:cxn>
                <a:cxn ang="0">
                  <a:pos x="122" y="110"/>
                </a:cxn>
                <a:cxn ang="0">
                  <a:pos x="122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18" y="110"/>
                </a:cxn>
                <a:cxn ang="0">
                  <a:pos x="118" y="110"/>
                </a:cxn>
                <a:cxn ang="0">
                  <a:pos x="114" y="96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00" y="66"/>
                </a:cxn>
                <a:cxn ang="0">
                  <a:pos x="88" y="52"/>
                </a:cxn>
                <a:cxn ang="0">
                  <a:pos x="76" y="38"/>
                </a:cxn>
                <a:cxn ang="0">
                  <a:pos x="64" y="24"/>
                </a:cxn>
                <a:cxn ang="0">
                  <a:pos x="64" y="24"/>
                </a:cxn>
                <a:cxn ang="0">
                  <a:pos x="48" y="1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8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22" h="11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8" y="0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70" y="24"/>
                  </a:lnTo>
                  <a:lnTo>
                    <a:pt x="80" y="34"/>
                  </a:lnTo>
                  <a:lnTo>
                    <a:pt x="80" y="34"/>
                  </a:lnTo>
                  <a:lnTo>
                    <a:pt x="98" y="56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118" y="96"/>
                  </a:lnTo>
                  <a:lnTo>
                    <a:pt x="122" y="110"/>
                  </a:lnTo>
                  <a:lnTo>
                    <a:pt x="122" y="110"/>
                  </a:lnTo>
                  <a:lnTo>
                    <a:pt x="122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18" y="110"/>
                  </a:lnTo>
                  <a:lnTo>
                    <a:pt x="118" y="110"/>
                  </a:lnTo>
                  <a:lnTo>
                    <a:pt x="114" y="96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0" y="66"/>
                  </a:lnTo>
                  <a:lnTo>
                    <a:pt x="88" y="52"/>
                  </a:lnTo>
                  <a:lnTo>
                    <a:pt x="76" y="38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48" y="1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6" name="Freeform 148"/>
            <p:cNvSpPr>
              <a:spLocks/>
            </p:cNvSpPr>
            <p:nvPr/>
          </p:nvSpPr>
          <p:spPr bwMode="auto">
            <a:xfrm>
              <a:off x="368968" y="5089358"/>
              <a:ext cx="529389" cy="529389"/>
            </a:xfrm>
            <a:custGeom>
              <a:avLst/>
              <a:gdLst/>
              <a:ahLst/>
              <a:cxnLst>
                <a:cxn ang="0">
                  <a:pos x="28" y="66"/>
                </a:cxn>
                <a:cxn ang="0">
                  <a:pos x="28" y="66"/>
                </a:cxn>
                <a:cxn ang="0">
                  <a:pos x="22" y="52"/>
                </a:cxn>
                <a:cxn ang="0">
                  <a:pos x="14" y="42"/>
                </a:cxn>
                <a:cxn ang="0">
                  <a:pos x="4" y="30"/>
                </a:cxn>
                <a:cxn ang="0">
                  <a:pos x="4" y="30"/>
                </a:cxn>
                <a:cxn ang="0">
                  <a:pos x="0" y="22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8"/>
                </a:cxn>
                <a:cxn ang="0">
                  <a:pos x="30" y="8"/>
                </a:cxn>
                <a:cxn ang="0">
                  <a:pos x="34" y="6"/>
                </a:cxn>
                <a:cxn ang="0">
                  <a:pos x="42" y="4"/>
                </a:cxn>
                <a:cxn ang="0">
                  <a:pos x="50" y="2"/>
                </a:cxn>
                <a:cxn ang="0">
                  <a:pos x="54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8"/>
                </a:cxn>
                <a:cxn ang="0">
                  <a:pos x="66" y="24"/>
                </a:cxn>
                <a:cxn ang="0">
                  <a:pos x="66" y="30"/>
                </a:cxn>
                <a:cxn ang="0">
                  <a:pos x="62" y="38"/>
                </a:cxn>
                <a:cxn ang="0">
                  <a:pos x="58" y="46"/>
                </a:cxn>
                <a:cxn ang="0">
                  <a:pos x="50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0" y="56"/>
                </a:cxn>
                <a:cxn ang="0">
                  <a:pos x="40" y="46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36" y="48"/>
                </a:cxn>
                <a:cxn ang="0">
                  <a:pos x="34" y="56"/>
                </a:cxn>
                <a:cxn ang="0">
                  <a:pos x="28" y="66"/>
                </a:cxn>
                <a:cxn ang="0">
                  <a:pos x="28" y="66"/>
                </a:cxn>
              </a:cxnLst>
              <a:rect l="0" t="0" r="r" b="b"/>
              <a:pathLst>
                <a:path w="66" h="66">
                  <a:moveTo>
                    <a:pt x="28" y="66"/>
                  </a:moveTo>
                  <a:lnTo>
                    <a:pt x="28" y="66"/>
                  </a:lnTo>
                  <a:lnTo>
                    <a:pt x="22" y="52"/>
                  </a:lnTo>
                  <a:lnTo>
                    <a:pt x="14" y="42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2" y="8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4" y="6"/>
                  </a:lnTo>
                  <a:lnTo>
                    <a:pt x="42" y="4"/>
                  </a:lnTo>
                  <a:lnTo>
                    <a:pt x="50" y="2"/>
                  </a:lnTo>
                  <a:lnTo>
                    <a:pt x="54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8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62" y="38"/>
                  </a:lnTo>
                  <a:lnTo>
                    <a:pt x="58" y="46"/>
                  </a:lnTo>
                  <a:lnTo>
                    <a:pt x="50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0" y="56"/>
                  </a:lnTo>
                  <a:lnTo>
                    <a:pt x="40" y="4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48"/>
                  </a:lnTo>
                  <a:lnTo>
                    <a:pt x="34" y="56"/>
                  </a:lnTo>
                  <a:lnTo>
                    <a:pt x="28" y="66"/>
                  </a:lnTo>
                  <a:lnTo>
                    <a:pt x="2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7" name="Freeform 149"/>
            <p:cNvSpPr>
              <a:spLocks/>
            </p:cNvSpPr>
            <p:nvPr/>
          </p:nvSpPr>
          <p:spPr bwMode="auto">
            <a:xfrm>
              <a:off x="705853" y="5442284"/>
              <a:ext cx="513347" cy="561474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0" y="30"/>
                </a:cxn>
                <a:cxn ang="0">
                  <a:pos x="12" y="22"/>
                </a:cxn>
                <a:cxn ang="0">
                  <a:pos x="24" y="1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6" y="2"/>
                </a:cxn>
                <a:cxn ang="0">
                  <a:pos x="40" y="0"/>
                </a:cxn>
                <a:cxn ang="0">
                  <a:pos x="46" y="2"/>
                </a:cxn>
                <a:cxn ang="0">
                  <a:pos x="54" y="6"/>
                </a:cxn>
                <a:cxn ang="0">
                  <a:pos x="60" y="14"/>
                </a:cxn>
                <a:cxn ang="0">
                  <a:pos x="60" y="14"/>
                </a:cxn>
                <a:cxn ang="0">
                  <a:pos x="62" y="22"/>
                </a:cxn>
                <a:cxn ang="0">
                  <a:pos x="62" y="2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62" y="46"/>
                </a:cxn>
                <a:cxn ang="0">
                  <a:pos x="64" y="56"/>
                </a:cxn>
                <a:cxn ang="0">
                  <a:pos x="64" y="60"/>
                </a:cxn>
                <a:cxn ang="0">
                  <a:pos x="62" y="64"/>
                </a:cxn>
                <a:cxn ang="0">
                  <a:pos x="62" y="64"/>
                </a:cxn>
                <a:cxn ang="0">
                  <a:pos x="58" y="68"/>
                </a:cxn>
                <a:cxn ang="0">
                  <a:pos x="52" y="70"/>
                </a:cxn>
                <a:cxn ang="0">
                  <a:pos x="46" y="70"/>
                </a:cxn>
                <a:cxn ang="0">
                  <a:pos x="40" y="70"/>
                </a:cxn>
                <a:cxn ang="0">
                  <a:pos x="34" y="66"/>
                </a:cxn>
                <a:cxn ang="0">
                  <a:pos x="26" y="60"/>
                </a:cxn>
                <a:cxn ang="0">
                  <a:pos x="16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4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38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64" h="70">
                  <a:moveTo>
                    <a:pt x="0" y="30"/>
                  </a:moveTo>
                  <a:lnTo>
                    <a:pt x="0" y="30"/>
                  </a:lnTo>
                  <a:lnTo>
                    <a:pt x="12" y="22"/>
                  </a:lnTo>
                  <a:lnTo>
                    <a:pt x="24" y="1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6" y="2"/>
                  </a:lnTo>
                  <a:lnTo>
                    <a:pt x="40" y="0"/>
                  </a:lnTo>
                  <a:lnTo>
                    <a:pt x="46" y="2"/>
                  </a:lnTo>
                  <a:lnTo>
                    <a:pt x="54" y="6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2" y="22"/>
                  </a:lnTo>
                  <a:lnTo>
                    <a:pt x="62" y="2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62" y="4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58" y="68"/>
                  </a:lnTo>
                  <a:lnTo>
                    <a:pt x="52" y="70"/>
                  </a:lnTo>
                  <a:lnTo>
                    <a:pt x="46" y="70"/>
                  </a:lnTo>
                  <a:lnTo>
                    <a:pt x="40" y="70"/>
                  </a:lnTo>
                  <a:lnTo>
                    <a:pt x="34" y="66"/>
                  </a:lnTo>
                  <a:lnTo>
                    <a:pt x="26" y="60"/>
                  </a:lnTo>
                  <a:lnTo>
                    <a:pt x="16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4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38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8" name="Freeform 150"/>
            <p:cNvSpPr>
              <a:spLocks/>
            </p:cNvSpPr>
            <p:nvPr/>
          </p:nvSpPr>
          <p:spPr bwMode="auto">
            <a:xfrm>
              <a:off x="385011" y="5763126"/>
              <a:ext cx="545432" cy="529389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42" y="12"/>
                </a:cxn>
                <a:cxn ang="0">
                  <a:pos x="52" y="24"/>
                </a:cxn>
                <a:cxn ang="0">
                  <a:pos x="62" y="34"/>
                </a:cxn>
                <a:cxn ang="0">
                  <a:pos x="62" y="34"/>
                </a:cxn>
                <a:cxn ang="0">
                  <a:pos x="66" y="42"/>
                </a:cxn>
                <a:cxn ang="0">
                  <a:pos x="68" y="50"/>
                </a:cxn>
                <a:cxn ang="0">
                  <a:pos x="64" y="58"/>
                </a:cxn>
                <a:cxn ang="0">
                  <a:pos x="58" y="64"/>
                </a:cxn>
                <a:cxn ang="0">
                  <a:pos x="58" y="64"/>
                </a:cxn>
                <a:cxn ang="0">
                  <a:pos x="54" y="66"/>
                </a:cxn>
                <a:cxn ang="0">
                  <a:pos x="50" y="66"/>
                </a:cxn>
                <a:cxn ang="0">
                  <a:pos x="44" y="64"/>
                </a:cxn>
                <a:cxn ang="0">
                  <a:pos x="36" y="60"/>
                </a:cxn>
                <a:cxn ang="0">
                  <a:pos x="36" y="60"/>
                </a:cxn>
                <a:cxn ang="0">
                  <a:pos x="34" y="62"/>
                </a:cxn>
                <a:cxn ang="0">
                  <a:pos x="26" y="64"/>
                </a:cxn>
                <a:cxn ang="0">
                  <a:pos x="18" y="66"/>
                </a:cxn>
                <a:cxn ang="0">
                  <a:pos x="14" y="6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2" y="52"/>
                </a:cxn>
                <a:cxn ang="0">
                  <a:pos x="2" y="46"/>
                </a:cxn>
                <a:cxn ang="0">
                  <a:pos x="0" y="40"/>
                </a:cxn>
                <a:cxn ang="0">
                  <a:pos x="2" y="32"/>
                </a:cxn>
                <a:cxn ang="0">
                  <a:pos x="8" y="24"/>
                </a:cxn>
                <a:cxn ang="0">
                  <a:pos x="14" y="14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4" y="12"/>
                </a:cxn>
                <a:cxn ang="0">
                  <a:pos x="24" y="20"/>
                </a:cxn>
                <a:cxn ang="0">
                  <a:pos x="28" y="30"/>
                </a:cxn>
                <a:cxn ang="0">
                  <a:pos x="28" y="30"/>
                </a:cxn>
                <a:cxn ang="0">
                  <a:pos x="30" y="20"/>
                </a:cxn>
                <a:cxn ang="0">
                  <a:pos x="32" y="10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68" h="66">
                  <a:moveTo>
                    <a:pt x="34" y="0"/>
                  </a:moveTo>
                  <a:lnTo>
                    <a:pt x="34" y="0"/>
                  </a:lnTo>
                  <a:lnTo>
                    <a:pt x="42" y="12"/>
                  </a:lnTo>
                  <a:lnTo>
                    <a:pt x="52" y="2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6" y="42"/>
                  </a:lnTo>
                  <a:lnTo>
                    <a:pt x="68" y="50"/>
                  </a:lnTo>
                  <a:lnTo>
                    <a:pt x="64" y="58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4" y="66"/>
                  </a:lnTo>
                  <a:lnTo>
                    <a:pt x="50" y="66"/>
                  </a:lnTo>
                  <a:lnTo>
                    <a:pt x="44" y="64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4" y="62"/>
                  </a:lnTo>
                  <a:lnTo>
                    <a:pt x="26" y="64"/>
                  </a:lnTo>
                  <a:lnTo>
                    <a:pt x="18" y="66"/>
                  </a:lnTo>
                  <a:lnTo>
                    <a:pt x="14" y="6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2" y="52"/>
                  </a:lnTo>
                  <a:lnTo>
                    <a:pt x="2" y="46"/>
                  </a:lnTo>
                  <a:lnTo>
                    <a:pt x="0" y="40"/>
                  </a:lnTo>
                  <a:lnTo>
                    <a:pt x="2" y="32"/>
                  </a:lnTo>
                  <a:lnTo>
                    <a:pt x="8" y="24"/>
                  </a:lnTo>
                  <a:lnTo>
                    <a:pt x="14" y="1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4" y="12"/>
                  </a:lnTo>
                  <a:lnTo>
                    <a:pt x="24" y="2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30" y="20"/>
                  </a:lnTo>
                  <a:lnTo>
                    <a:pt x="32" y="1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9" name="Freeform 151"/>
            <p:cNvSpPr>
              <a:spLocks/>
            </p:cNvSpPr>
            <p:nvPr/>
          </p:nvSpPr>
          <p:spPr bwMode="auto">
            <a:xfrm>
              <a:off x="32084" y="5426242"/>
              <a:ext cx="513347" cy="577516"/>
            </a:xfrm>
            <a:custGeom>
              <a:avLst/>
              <a:gdLst/>
              <a:ahLst/>
              <a:cxnLst>
                <a:cxn ang="0">
                  <a:pos x="64" y="36"/>
                </a:cxn>
                <a:cxn ang="0">
                  <a:pos x="64" y="36"/>
                </a:cxn>
                <a:cxn ang="0">
                  <a:pos x="56" y="44"/>
                </a:cxn>
                <a:cxn ang="0">
                  <a:pos x="46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36" y="68"/>
                </a:cxn>
                <a:cxn ang="0">
                  <a:pos x="34" y="70"/>
                </a:cxn>
                <a:cxn ang="0">
                  <a:pos x="26" y="72"/>
                </a:cxn>
                <a:cxn ang="0">
                  <a:pos x="18" y="68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8" y="54"/>
                </a:cxn>
                <a:cxn ang="0">
                  <a:pos x="8" y="46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28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22" y="0"/>
                </a:cxn>
                <a:cxn ang="0">
                  <a:pos x="28" y="2"/>
                </a:cxn>
                <a:cxn ang="0">
                  <a:pos x="38" y="6"/>
                </a:cxn>
                <a:cxn ang="0">
                  <a:pos x="48" y="14"/>
                </a:cxn>
                <a:cxn ang="0">
                  <a:pos x="60" y="24"/>
                </a:cxn>
                <a:cxn ang="0">
                  <a:pos x="60" y="24"/>
                </a:cxn>
                <a:cxn ang="0">
                  <a:pos x="52" y="24"/>
                </a:cxn>
                <a:cxn ang="0">
                  <a:pos x="44" y="24"/>
                </a:cxn>
                <a:cxn ang="0">
                  <a:pos x="36" y="30"/>
                </a:cxn>
                <a:cxn ang="0">
                  <a:pos x="36" y="30"/>
                </a:cxn>
                <a:cxn ang="0">
                  <a:pos x="46" y="30"/>
                </a:cxn>
                <a:cxn ang="0">
                  <a:pos x="56" y="32"/>
                </a:cxn>
                <a:cxn ang="0">
                  <a:pos x="64" y="36"/>
                </a:cxn>
                <a:cxn ang="0">
                  <a:pos x="64" y="36"/>
                </a:cxn>
              </a:cxnLst>
              <a:rect l="0" t="0" r="r" b="b"/>
              <a:pathLst>
                <a:path w="64" h="72">
                  <a:moveTo>
                    <a:pt x="64" y="36"/>
                  </a:moveTo>
                  <a:lnTo>
                    <a:pt x="64" y="36"/>
                  </a:lnTo>
                  <a:lnTo>
                    <a:pt x="56" y="44"/>
                  </a:lnTo>
                  <a:lnTo>
                    <a:pt x="46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6" y="68"/>
                  </a:lnTo>
                  <a:lnTo>
                    <a:pt x="34" y="70"/>
                  </a:lnTo>
                  <a:lnTo>
                    <a:pt x="26" y="72"/>
                  </a:lnTo>
                  <a:lnTo>
                    <a:pt x="18" y="68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8" y="54"/>
                  </a:lnTo>
                  <a:lnTo>
                    <a:pt x="8" y="46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28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52" y="24"/>
                  </a:lnTo>
                  <a:lnTo>
                    <a:pt x="44" y="24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46" y="30"/>
                  </a:lnTo>
                  <a:lnTo>
                    <a:pt x="56" y="32"/>
                  </a:lnTo>
                  <a:lnTo>
                    <a:pt x="64" y="36"/>
                  </a:lnTo>
                  <a:lnTo>
                    <a:pt x="64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0" name="Freeform 152"/>
            <p:cNvSpPr>
              <a:spLocks/>
            </p:cNvSpPr>
            <p:nvPr/>
          </p:nvSpPr>
          <p:spPr bwMode="auto">
            <a:xfrm>
              <a:off x="561474" y="5618747"/>
              <a:ext cx="128337" cy="144379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2" y="12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r" b="b"/>
              <a:pathLst>
                <a:path w="16" h="18">
                  <a:moveTo>
                    <a:pt x="2" y="12"/>
                  </a:moveTo>
                  <a:lnTo>
                    <a:pt x="2" y="12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1" name="Freeform 153"/>
            <p:cNvSpPr>
              <a:spLocks/>
            </p:cNvSpPr>
            <p:nvPr/>
          </p:nvSpPr>
          <p:spPr bwMode="auto">
            <a:xfrm>
              <a:off x="6561221" y="-1295400"/>
              <a:ext cx="1925053" cy="2326105"/>
            </a:xfrm>
            <a:custGeom>
              <a:avLst/>
              <a:gdLst/>
              <a:ahLst/>
              <a:cxnLst>
                <a:cxn ang="0">
                  <a:pos x="58" y="120"/>
                </a:cxn>
                <a:cxn ang="0">
                  <a:pos x="82" y="128"/>
                </a:cxn>
                <a:cxn ang="0">
                  <a:pos x="142" y="132"/>
                </a:cxn>
                <a:cxn ang="0">
                  <a:pos x="170" y="138"/>
                </a:cxn>
                <a:cxn ang="0">
                  <a:pos x="184" y="146"/>
                </a:cxn>
                <a:cxn ang="0">
                  <a:pos x="210" y="166"/>
                </a:cxn>
                <a:cxn ang="0">
                  <a:pos x="226" y="194"/>
                </a:cxn>
                <a:cxn ang="0">
                  <a:pos x="234" y="224"/>
                </a:cxn>
                <a:cxn ang="0">
                  <a:pos x="234" y="238"/>
                </a:cxn>
                <a:cxn ang="0">
                  <a:pos x="222" y="264"/>
                </a:cxn>
                <a:cxn ang="0">
                  <a:pos x="200" y="278"/>
                </a:cxn>
                <a:cxn ang="0">
                  <a:pos x="172" y="284"/>
                </a:cxn>
                <a:cxn ang="0">
                  <a:pos x="140" y="278"/>
                </a:cxn>
                <a:cxn ang="0">
                  <a:pos x="126" y="272"/>
                </a:cxn>
                <a:cxn ang="0">
                  <a:pos x="108" y="252"/>
                </a:cxn>
                <a:cxn ang="0">
                  <a:pos x="104" y="242"/>
                </a:cxn>
                <a:cxn ang="0">
                  <a:pos x="108" y="222"/>
                </a:cxn>
                <a:cxn ang="0">
                  <a:pos x="126" y="210"/>
                </a:cxn>
                <a:cxn ang="0">
                  <a:pos x="132" y="210"/>
                </a:cxn>
                <a:cxn ang="0">
                  <a:pos x="142" y="212"/>
                </a:cxn>
                <a:cxn ang="0">
                  <a:pos x="148" y="216"/>
                </a:cxn>
                <a:cxn ang="0">
                  <a:pos x="152" y="226"/>
                </a:cxn>
                <a:cxn ang="0">
                  <a:pos x="152" y="246"/>
                </a:cxn>
                <a:cxn ang="0">
                  <a:pos x="150" y="250"/>
                </a:cxn>
                <a:cxn ang="0">
                  <a:pos x="158" y="230"/>
                </a:cxn>
                <a:cxn ang="0">
                  <a:pos x="156" y="218"/>
                </a:cxn>
                <a:cxn ang="0">
                  <a:pos x="144" y="208"/>
                </a:cxn>
                <a:cxn ang="0">
                  <a:pos x="136" y="204"/>
                </a:cxn>
                <a:cxn ang="0">
                  <a:pos x="120" y="204"/>
                </a:cxn>
                <a:cxn ang="0">
                  <a:pos x="110" y="214"/>
                </a:cxn>
                <a:cxn ang="0">
                  <a:pos x="102" y="226"/>
                </a:cxn>
                <a:cxn ang="0">
                  <a:pos x="100" y="240"/>
                </a:cxn>
                <a:cxn ang="0">
                  <a:pos x="102" y="248"/>
                </a:cxn>
                <a:cxn ang="0">
                  <a:pos x="110" y="266"/>
                </a:cxn>
                <a:cxn ang="0">
                  <a:pos x="134" y="282"/>
                </a:cxn>
                <a:cxn ang="0">
                  <a:pos x="164" y="288"/>
                </a:cxn>
                <a:cxn ang="0">
                  <a:pos x="192" y="288"/>
                </a:cxn>
                <a:cxn ang="0">
                  <a:pos x="200" y="286"/>
                </a:cxn>
                <a:cxn ang="0">
                  <a:pos x="216" y="280"/>
                </a:cxn>
                <a:cxn ang="0">
                  <a:pos x="232" y="262"/>
                </a:cxn>
                <a:cxn ang="0">
                  <a:pos x="240" y="232"/>
                </a:cxn>
                <a:cxn ang="0">
                  <a:pos x="236" y="200"/>
                </a:cxn>
                <a:cxn ang="0">
                  <a:pos x="230" y="184"/>
                </a:cxn>
                <a:cxn ang="0">
                  <a:pos x="214" y="160"/>
                </a:cxn>
                <a:cxn ang="0">
                  <a:pos x="192" y="140"/>
                </a:cxn>
                <a:cxn ang="0">
                  <a:pos x="164" y="128"/>
                </a:cxn>
                <a:cxn ang="0">
                  <a:pos x="134" y="122"/>
                </a:cxn>
                <a:cxn ang="0">
                  <a:pos x="102" y="120"/>
                </a:cxn>
                <a:cxn ang="0">
                  <a:pos x="68" y="114"/>
                </a:cxn>
                <a:cxn ang="0">
                  <a:pos x="56" y="110"/>
                </a:cxn>
                <a:cxn ang="0">
                  <a:pos x="38" y="96"/>
                </a:cxn>
                <a:cxn ang="0">
                  <a:pos x="24" y="82"/>
                </a:cxn>
                <a:cxn ang="0">
                  <a:pos x="14" y="58"/>
                </a:cxn>
                <a:cxn ang="0">
                  <a:pos x="12" y="26"/>
                </a:cxn>
                <a:cxn ang="0">
                  <a:pos x="18" y="0"/>
                </a:cxn>
                <a:cxn ang="0">
                  <a:pos x="6" y="0"/>
                </a:cxn>
                <a:cxn ang="0">
                  <a:pos x="0" y="26"/>
                </a:cxn>
                <a:cxn ang="0">
                  <a:pos x="2" y="58"/>
                </a:cxn>
                <a:cxn ang="0">
                  <a:pos x="18" y="90"/>
                </a:cxn>
                <a:cxn ang="0">
                  <a:pos x="58" y="120"/>
                </a:cxn>
              </a:cxnLst>
              <a:rect l="0" t="0" r="r" b="b"/>
              <a:pathLst>
                <a:path w="240" h="290">
                  <a:moveTo>
                    <a:pt x="58" y="120"/>
                  </a:moveTo>
                  <a:lnTo>
                    <a:pt x="58" y="120"/>
                  </a:lnTo>
                  <a:lnTo>
                    <a:pt x="68" y="126"/>
                  </a:lnTo>
                  <a:lnTo>
                    <a:pt x="82" y="128"/>
                  </a:lnTo>
                  <a:lnTo>
                    <a:pt x="110" y="130"/>
                  </a:lnTo>
                  <a:lnTo>
                    <a:pt x="142" y="132"/>
                  </a:lnTo>
                  <a:lnTo>
                    <a:pt x="156" y="134"/>
                  </a:lnTo>
                  <a:lnTo>
                    <a:pt x="170" y="138"/>
                  </a:lnTo>
                  <a:lnTo>
                    <a:pt x="170" y="138"/>
                  </a:lnTo>
                  <a:lnTo>
                    <a:pt x="184" y="146"/>
                  </a:lnTo>
                  <a:lnTo>
                    <a:pt x="198" y="154"/>
                  </a:lnTo>
                  <a:lnTo>
                    <a:pt x="210" y="166"/>
                  </a:lnTo>
                  <a:lnTo>
                    <a:pt x="218" y="180"/>
                  </a:lnTo>
                  <a:lnTo>
                    <a:pt x="226" y="194"/>
                  </a:lnTo>
                  <a:lnTo>
                    <a:pt x="232" y="210"/>
                  </a:lnTo>
                  <a:lnTo>
                    <a:pt x="234" y="224"/>
                  </a:lnTo>
                  <a:lnTo>
                    <a:pt x="234" y="238"/>
                  </a:lnTo>
                  <a:lnTo>
                    <a:pt x="234" y="238"/>
                  </a:lnTo>
                  <a:lnTo>
                    <a:pt x="230" y="252"/>
                  </a:lnTo>
                  <a:lnTo>
                    <a:pt x="222" y="264"/>
                  </a:lnTo>
                  <a:lnTo>
                    <a:pt x="212" y="274"/>
                  </a:lnTo>
                  <a:lnTo>
                    <a:pt x="200" y="278"/>
                  </a:lnTo>
                  <a:lnTo>
                    <a:pt x="186" y="282"/>
                  </a:lnTo>
                  <a:lnTo>
                    <a:pt x="172" y="284"/>
                  </a:lnTo>
                  <a:lnTo>
                    <a:pt x="156" y="282"/>
                  </a:lnTo>
                  <a:lnTo>
                    <a:pt x="140" y="278"/>
                  </a:lnTo>
                  <a:lnTo>
                    <a:pt x="140" y="278"/>
                  </a:lnTo>
                  <a:lnTo>
                    <a:pt x="126" y="272"/>
                  </a:lnTo>
                  <a:lnTo>
                    <a:pt x="116" y="262"/>
                  </a:lnTo>
                  <a:lnTo>
                    <a:pt x="108" y="252"/>
                  </a:lnTo>
                  <a:lnTo>
                    <a:pt x="104" y="242"/>
                  </a:lnTo>
                  <a:lnTo>
                    <a:pt x="104" y="242"/>
                  </a:lnTo>
                  <a:lnTo>
                    <a:pt x="104" y="232"/>
                  </a:lnTo>
                  <a:lnTo>
                    <a:pt x="108" y="222"/>
                  </a:lnTo>
                  <a:lnTo>
                    <a:pt x="116" y="214"/>
                  </a:lnTo>
                  <a:lnTo>
                    <a:pt x="126" y="210"/>
                  </a:lnTo>
                  <a:lnTo>
                    <a:pt x="126" y="210"/>
                  </a:lnTo>
                  <a:lnTo>
                    <a:pt x="132" y="210"/>
                  </a:lnTo>
                  <a:lnTo>
                    <a:pt x="136" y="210"/>
                  </a:lnTo>
                  <a:lnTo>
                    <a:pt x="142" y="212"/>
                  </a:lnTo>
                  <a:lnTo>
                    <a:pt x="148" y="216"/>
                  </a:lnTo>
                  <a:lnTo>
                    <a:pt x="148" y="216"/>
                  </a:lnTo>
                  <a:lnTo>
                    <a:pt x="152" y="220"/>
                  </a:lnTo>
                  <a:lnTo>
                    <a:pt x="152" y="226"/>
                  </a:lnTo>
                  <a:lnTo>
                    <a:pt x="154" y="236"/>
                  </a:lnTo>
                  <a:lnTo>
                    <a:pt x="152" y="246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56" y="238"/>
                  </a:lnTo>
                  <a:lnTo>
                    <a:pt x="158" y="230"/>
                  </a:lnTo>
                  <a:lnTo>
                    <a:pt x="158" y="224"/>
                  </a:lnTo>
                  <a:lnTo>
                    <a:pt x="156" y="218"/>
                  </a:lnTo>
                  <a:lnTo>
                    <a:pt x="152" y="212"/>
                  </a:lnTo>
                  <a:lnTo>
                    <a:pt x="144" y="208"/>
                  </a:lnTo>
                  <a:lnTo>
                    <a:pt x="136" y="204"/>
                  </a:lnTo>
                  <a:lnTo>
                    <a:pt x="136" y="204"/>
                  </a:lnTo>
                  <a:lnTo>
                    <a:pt x="128" y="204"/>
                  </a:lnTo>
                  <a:lnTo>
                    <a:pt x="120" y="204"/>
                  </a:lnTo>
                  <a:lnTo>
                    <a:pt x="114" y="208"/>
                  </a:lnTo>
                  <a:lnTo>
                    <a:pt x="110" y="214"/>
                  </a:lnTo>
                  <a:lnTo>
                    <a:pt x="106" y="220"/>
                  </a:lnTo>
                  <a:lnTo>
                    <a:pt x="102" y="226"/>
                  </a:lnTo>
                  <a:lnTo>
                    <a:pt x="102" y="234"/>
                  </a:lnTo>
                  <a:lnTo>
                    <a:pt x="100" y="240"/>
                  </a:lnTo>
                  <a:lnTo>
                    <a:pt x="100" y="240"/>
                  </a:lnTo>
                  <a:lnTo>
                    <a:pt x="102" y="248"/>
                  </a:lnTo>
                  <a:lnTo>
                    <a:pt x="104" y="254"/>
                  </a:lnTo>
                  <a:lnTo>
                    <a:pt x="110" y="266"/>
                  </a:lnTo>
                  <a:lnTo>
                    <a:pt x="122" y="274"/>
                  </a:lnTo>
                  <a:lnTo>
                    <a:pt x="134" y="282"/>
                  </a:lnTo>
                  <a:lnTo>
                    <a:pt x="148" y="286"/>
                  </a:lnTo>
                  <a:lnTo>
                    <a:pt x="164" y="288"/>
                  </a:lnTo>
                  <a:lnTo>
                    <a:pt x="178" y="290"/>
                  </a:lnTo>
                  <a:lnTo>
                    <a:pt x="192" y="288"/>
                  </a:lnTo>
                  <a:lnTo>
                    <a:pt x="192" y="288"/>
                  </a:lnTo>
                  <a:lnTo>
                    <a:pt x="200" y="286"/>
                  </a:lnTo>
                  <a:lnTo>
                    <a:pt x="208" y="284"/>
                  </a:lnTo>
                  <a:lnTo>
                    <a:pt x="216" y="280"/>
                  </a:lnTo>
                  <a:lnTo>
                    <a:pt x="222" y="274"/>
                  </a:lnTo>
                  <a:lnTo>
                    <a:pt x="232" y="262"/>
                  </a:lnTo>
                  <a:lnTo>
                    <a:pt x="238" y="248"/>
                  </a:lnTo>
                  <a:lnTo>
                    <a:pt x="240" y="232"/>
                  </a:lnTo>
                  <a:lnTo>
                    <a:pt x="240" y="216"/>
                  </a:lnTo>
                  <a:lnTo>
                    <a:pt x="236" y="200"/>
                  </a:lnTo>
                  <a:lnTo>
                    <a:pt x="230" y="184"/>
                  </a:lnTo>
                  <a:lnTo>
                    <a:pt x="230" y="184"/>
                  </a:lnTo>
                  <a:lnTo>
                    <a:pt x="224" y="170"/>
                  </a:lnTo>
                  <a:lnTo>
                    <a:pt x="214" y="160"/>
                  </a:lnTo>
                  <a:lnTo>
                    <a:pt x="204" y="148"/>
                  </a:lnTo>
                  <a:lnTo>
                    <a:pt x="192" y="140"/>
                  </a:lnTo>
                  <a:lnTo>
                    <a:pt x="178" y="134"/>
                  </a:lnTo>
                  <a:lnTo>
                    <a:pt x="164" y="128"/>
                  </a:lnTo>
                  <a:lnTo>
                    <a:pt x="150" y="124"/>
                  </a:lnTo>
                  <a:lnTo>
                    <a:pt x="134" y="122"/>
                  </a:lnTo>
                  <a:lnTo>
                    <a:pt x="134" y="122"/>
                  </a:lnTo>
                  <a:lnTo>
                    <a:pt x="102" y="120"/>
                  </a:lnTo>
                  <a:lnTo>
                    <a:pt x="84" y="118"/>
                  </a:lnTo>
                  <a:lnTo>
                    <a:pt x="68" y="114"/>
                  </a:lnTo>
                  <a:lnTo>
                    <a:pt x="68" y="114"/>
                  </a:lnTo>
                  <a:lnTo>
                    <a:pt x="56" y="110"/>
                  </a:lnTo>
                  <a:lnTo>
                    <a:pt x="46" y="104"/>
                  </a:lnTo>
                  <a:lnTo>
                    <a:pt x="38" y="96"/>
                  </a:lnTo>
                  <a:lnTo>
                    <a:pt x="30" y="90"/>
                  </a:lnTo>
                  <a:lnTo>
                    <a:pt x="24" y="82"/>
                  </a:lnTo>
                  <a:lnTo>
                    <a:pt x="20" y="74"/>
                  </a:lnTo>
                  <a:lnTo>
                    <a:pt x="14" y="58"/>
                  </a:lnTo>
                  <a:lnTo>
                    <a:pt x="12" y="42"/>
                  </a:lnTo>
                  <a:lnTo>
                    <a:pt x="12" y="26"/>
                  </a:lnTo>
                  <a:lnTo>
                    <a:pt x="14" y="12"/>
                  </a:lnTo>
                  <a:lnTo>
                    <a:pt x="1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12"/>
                  </a:lnTo>
                  <a:lnTo>
                    <a:pt x="0" y="26"/>
                  </a:lnTo>
                  <a:lnTo>
                    <a:pt x="0" y="42"/>
                  </a:lnTo>
                  <a:lnTo>
                    <a:pt x="2" y="58"/>
                  </a:lnTo>
                  <a:lnTo>
                    <a:pt x="8" y="74"/>
                  </a:lnTo>
                  <a:lnTo>
                    <a:pt x="18" y="90"/>
                  </a:lnTo>
                  <a:lnTo>
                    <a:pt x="36" y="106"/>
                  </a:lnTo>
                  <a:lnTo>
                    <a:pt x="58" y="120"/>
                  </a:lnTo>
                  <a:lnTo>
                    <a:pt x="58" y="1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2" name="Freeform 154"/>
            <p:cNvSpPr>
              <a:spLocks/>
            </p:cNvSpPr>
            <p:nvPr/>
          </p:nvSpPr>
          <p:spPr bwMode="auto">
            <a:xfrm>
              <a:off x="6866021" y="-268705"/>
              <a:ext cx="320842" cy="497305"/>
            </a:xfrm>
            <a:custGeom>
              <a:avLst/>
              <a:gdLst/>
              <a:ahLst/>
              <a:cxnLst>
                <a:cxn ang="0">
                  <a:pos x="40" y="62"/>
                </a:cxn>
                <a:cxn ang="0">
                  <a:pos x="40" y="62"/>
                </a:cxn>
                <a:cxn ang="0">
                  <a:pos x="38" y="60"/>
                </a:cxn>
                <a:cxn ang="0">
                  <a:pos x="34" y="56"/>
                </a:cxn>
                <a:cxn ang="0">
                  <a:pos x="32" y="46"/>
                </a:cxn>
                <a:cxn ang="0">
                  <a:pos x="34" y="34"/>
                </a:cxn>
                <a:cxn ang="0">
                  <a:pos x="34" y="34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8" y="4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2" y="26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8" y="28"/>
                </a:cxn>
                <a:cxn ang="0">
                  <a:pos x="10" y="24"/>
                </a:cxn>
                <a:cxn ang="0">
                  <a:pos x="14" y="22"/>
                </a:cxn>
                <a:cxn ang="0">
                  <a:pos x="14" y="22"/>
                </a:cxn>
                <a:cxn ang="0">
                  <a:pos x="12" y="28"/>
                </a:cxn>
                <a:cxn ang="0">
                  <a:pos x="12" y="34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20" y="48"/>
                </a:cxn>
                <a:cxn ang="0">
                  <a:pos x="28" y="54"/>
                </a:cxn>
                <a:cxn ang="0">
                  <a:pos x="40" y="62"/>
                </a:cxn>
                <a:cxn ang="0">
                  <a:pos x="40" y="62"/>
                </a:cxn>
              </a:cxnLst>
              <a:rect l="0" t="0" r="r" b="b"/>
              <a:pathLst>
                <a:path w="40" h="62">
                  <a:moveTo>
                    <a:pt x="40" y="62"/>
                  </a:moveTo>
                  <a:lnTo>
                    <a:pt x="40" y="62"/>
                  </a:lnTo>
                  <a:lnTo>
                    <a:pt x="38" y="60"/>
                  </a:lnTo>
                  <a:lnTo>
                    <a:pt x="34" y="56"/>
                  </a:lnTo>
                  <a:lnTo>
                    <a:pt x="32" y="46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28"/>
                  </a:lnTo>
                  <a:lnTo>
                    <a:pt x="10" y="24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2" y="28"/>
                  </a:lnTo>
                  <a:lnTo>
                    <a:pt x="12" y="34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20" y="48"/>
                  </a:lnTo>
                  <a:lnTo>
                    <a:pt x="28" y="54"/>
                  </a:lnTo>
                  <a:lnTo>
                    <a:pt x="40" y="62"/>
                  </a:lnTo>
                  <a:lnTo>
                    <a:pt x="4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3" name="Freeform 155"/>
            <p:cNvSpPr>
              <a:spLocks/>
            </p:cNvSpPr>
            <p:nvPr/>
          </p:nvSpPr>
          <p:spPr bwMode="auto">
            <a:xfrm>
              <a:off x="4026568" y="4126832"/>
              <a:ext cx="1187116" cy="1203158"/>
            </a:xfrm>
            <a:custGeom>
              <a:avLst/>
              <a:gdLst/>
              <a:ahLst/>
              <a:cxnLst>
                <a:cxn ang="0">
                  <a:pos x="12" y="150"/>
                </a:cxn>
                <a:cxn ang="0">
                  <a:pos x="12" y="150"/>
                </a:cxn>
                <a:cxn ang="0">
                  <a:pos x="32" y="146"/>
                </a:cxn>
                <a:cxn ang="0">
                  <a:pos x="54" y="144"/>
                </a:cxn>
                <a:cxn ang="0">
                  <a:pos x="86" y="144"/>
                </a:cxn>
                <a:cxn ang="0">
                  <a:pos x="86" y="144"/>
                </a:cxn>
                <a:cxn ang="0">
                  <a:pos x="102" y="142"/>
                </a:cxn>
                <a:cxn ang="0">
                  <a:pos x="118" y="136"/>
                </a:cxn>
                <a:cxn ang="0">
                  <a:pos x="130" y="128"/>
                </a:cxn>
                <a:cxn ang="0">
                  <a:pos x="138" y="116"/>
                </a:cxn>
                <a:cxn ang="0">
                  <a:pos x="146" y="106"/>
                </a:cxn>
                <a:cxn ang="0">
                  <a:pos x="148" y="94"/>
                </a:cxn>
                <a:cxn ang="0">
                  <a:pos x="148" y="84"/>
                </a:cxn>
                <a:cxn ang="0">
                  <a:pos x="144" y="76"/>
                </a:cxn>
                <a:cxn ang="0">
                  <a:pos x="144" y="76"/>
                </a:cxn>
                <a:cxn ang="0">
                  <a:pos x="138" y="68"/>
                </a:cxn>
                <a:cxn ang="0">
                  <a:pos x="132" y="64"/>
                </a:cxn>
                <a:cxn ang="0">
                  <a:pos x="118" y="58"/>
                </a:cxn>
                <a:cxn ang="0">
                  <a:pos x="108" y="58"/>
                </a:cxn>
                <a:cxn ang="0">
                  <a:pos x="104" y="58"/>
                </a:cxn>
                <a:cxn ang="0">
                  <a:pos x="104" y="58"/>
                </a:cxn>
                <a:cxn ang="0">
                  <a:pos x="106" y="48"/>
                </a:cxn>
                <a:cxn ang="0">
                  <a:pos x="106" y="40"/>
                </a:cxn>
                <a:cxn ang="0">
                  <a:pos x="106" y="30"/>
                </a:cxn>
                <a:cxn ang="0">
                  <a:pos x="104" y="18"/>
                </a:cxn>
                <a:cxn ang="0">
                  <a:pos x="98" y="10"/>
                </a:cxn>
                <a:cxn ang="0">
                  <a:pos x="94" y="6"/>
                </a:cxn>
                <a:cxn ang="0">
                  <a:pos x="88" y="2"/>
                </a:cxn>
                <a:cxn ang="0">
                  <a:pos x="82" y="0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60" y="0"/>
                </a:cxn>
                <a:cxn ang="0">
                  <a:pos x="44" y="2"/>
                </a:cxn>
                <a:cxn ang="0">
                  <a:pos x="30" y="8"/>
                </a:cxn>
                <a:cxn ang="0">
                  <a:pos x="24" y="12"/>
                </a:cxn>
                <a:cxn ang="0">
                  <a:pos x="18" y="18"/>
                </a:cxn>
                <a:cxn ang="0">
                  <a:pos x="14" y="26"/>
                </a:cxn>
                <a:cxn ang="0">
                  <a:pos x="10" y="34"/>
                </a:cxn>
                <a:cxn ang="0">
                  <a:pos x="6" y="46"/>
                </a:cxn>
                <a:cxn ang="0">
                  <a:pos x="2" y="58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6" y="126"/>
                </a:cxn>
                <a:cxn ang="0">
                  <a:pos x="16" y="112"/>
                </a:cxn>
                <a:cxn ang="0">
                  <a:pos x="24" y="104"/>
                </a:cxn>
                <a:cxn ang="0">
                  <a:pos x="34" y="96"/>
                </a:cxn>
                <a:cxn ang="0">
                  <a:pos x="44" y="90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48" y="92"/>
                </a:cxn>
                <a:cxn ang="0">
                  <a:pos x="36" y="102"/>
                </a:cxn>
                <a:cxn ang="0">
                  <a:pos x="28" y="112"/>
                </a:cxn>
                <a:cxn ang="0">
                  <a:pos x="20" y="122"/>
                </a:cxn>
                <a:cxn ang="0">
                  <a:pos x="16" y="134"/>
                </a:cxn>
                <a:cxn ang="0">
                  <a:pos x="12" y="150"/>
                </a:cxn>
                <a:cxn ang="0">
                  <a:pos x="12" y="150"/>
                </a:cxn>
              </a:cxnLst>
              <a:rect l="0" t="0" r="r" b="b"/>
              <a:pathLst>
                <a:path w="148" h="150">
                  <a:moveTo>
                    <a:pt x="12" y="150"/>
                  </a:moveTo>
                  <a:lnTo>
                    <a:pt x="12" y="150"/>
                  </a:lnTo>
                  <a:lnTo>
                    <a:pt x="32" y="146"/>
                  </a:lnTo>
                  <a:lnTo>
                    <a:pt x="54" y="144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102" y="142"/>
                  </a:lnTo>
                  <a:lnTo>
                    <a:pt x="118" y="136"/>
                  </a:lnTo>
                  <a:lnTo>
                    <a:pt x="130" y="128"/>
                  </a:lnTo>
                  <a:lnTo>
                    <a:pt x="138" y="116"/>
                  </a:lnTo>
                  <a:lnTo>
                    <a:pt x="146" y="106"/>
                  </a:lnTo>
                  <a:lnTo>
                    <a:pt x="148" y="94"/>
                  </a:lnTo>
                  <a:lnTo>
                    <a:pt x="148" y="84"/>
                  </a:lnTo>
                  <a:lnTo>
                    <a:pt x="144" y="76"/>
                  </a:lnTo>
                  <a:lnTo>
                    <a:pt x="144" y="76"/>
                  </a:lnTo>
                  <a:lnTo>
                    <a:pt x="138" y="68"/>
                  </a:lnTo>
                  <a:lnTo>
                    <a:pt x="132" y="64"/>
                  </a:lnTo>
                  <a:lnTo>
                    <a:pt x="118" y="58"/>
                  </a:lnTo>
                  <a:lnTo>
                    <a:pt x="108" y="58"/>
                  </a:lnTo>
                  <a:lnTo>
                    <a:pt x="104" y="58"/>
                  </a:lnTo>
                  <a:lnTo>
                    <a:pt x="104" y="58"/>
                  </a:lnTo>
                  <a:lnTo>
                    <a:pt x="106" y="48"/>
                  </a:lnTo>
                  <a:lnTo>
                    <a:pt x="106" y="40"/>
                  </a:lnTo>
                  <a:lnTo>
                    <a:pt x="106" y="30"/>
                  </a:lnTo>
                  <a:lnTo>
                    <a:pt x="104" y="18"/>
                  </a:lnTo>
                  <a:lnTo>
                    <a:pt x="98" y="10"/>
                  </a:lnTo>
                  <a:lnTo>
                    <a:pt x="94" y="6"/>
                  </a:lnTo>
                  <a:lnTo>
                    <a:pt x="88" y="2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60" y="0"/>
                  </a:lnTo>
                  <a:lnTo>
                    <a:pt x="44" y="2"/>
                  </a:lnTo>
                  <a:lnTo>
                    <a:pt x="30" y="8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10" y="34"/>
                  </a:lnTo>
                  <a:lnTo>
                    <a:pt x="6" y="46"/>
                  </a:lnTo>
                  <a:lnTo>
                    <a:pt x="2" y="58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6" y="126"/>
                  </a:lnTo>
                  <a:lnTo>
                    <a:pt x="16" y="112"/>
                  </a:lnTo>
                  <a:lnTo>
                    <a:pt x="24" y="104"/>
                  </a:lnTo>
                  <a:lnTo>
                    <a:pt x="34" y="96"/>
                  </a:lnTo>
                  <a:lnTo>
                    <a:pt x="44" y="90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48" y="92"/>
                  </a:lnTo>
                  <a:lnTo>
                    <a:pt x="36" y="102"/>
                  </a:lnTo>
                  <a:lnTo>
                    <a:pt x="28" y="112"/>
                  </a:lnTo>
                  <a:lnTo>
                    <a:pt x="20" y="122"/>
                  </a:lnTo>
                  <a:lnTo>
                    <a:pt x="16" y="134"/>
                  </a:lnTo>
                  <a:lnTo>
                    <a:pt x="12" y="150"/>
                  </a:lnTo>
                  <a:lnTo>
                    <a:pt x="12" y="1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4" name="Freeform 156"/>
            <p:cNvSpPr>
              <a:spLocks/>
            </p:cNvSpPr>
            <p:nvPr/>
          </p:nvSpPr>
          <p:spPr bwMode="auto">
            <a:xfrm>
              <a:off x="4042611" y="5362074"/>
              <a:ext cx="1251284" cy="1235242"/>
            </a:xfrm>
            <a:custGeom>
              <a:avLst/>
              <a:gdLst/>
              <a:ahLst/>
              <a:cxnLst>
                <a:cxn ang="0">
                  <a:pos x="148" y="26"/>
                </a:cxn>
                <a:cxn ang="0">
                  <a:pos x="148" y="26"/>
                </a:cxn>
                <a:cxn ang="0">
                  <a:pos x="152" y="32"/>
                </a:cxn>
                <a:cxn ang="0">
                  <a:pos x="154" y="40"/>
                </a:cxn>
                <a:cxn ang="0">
                  <a:pos x="156" y="52"/>
                </a:cxn>
                <a:cxn ang="0">
                  <a:pos x="154" y="64"/>
                </a:cxn>
                <a:cxn ang="0">
                  <a:pos x="148" y="74"/>
                </a:cxn>
                <a:cxn ang="0">
                  <a:pos x="142" y="82"/>
                </a:cxn>
                <a:cxn ang="0">
                  <a:pos x="134" y="86"/>
                </a:cxn>
                <a:cxn ang="0">
                  <a:pos x="124" y="88"/>
                </a:cxn>
                <a:cxn ang="0">
                  <a:pos x="116" y="86"/>
                </a:cxn>
                <a:cxn ang="0">
                  <a:pos x="116" y="86"/>
                </a:cxn>
                <a:cxn ang="0">
                  <a:pos x="120" y="94"/>
                </a:cxn>
                <a:cxn ang="0">
                  <a:pos x="124" y="102"/>
                </a:cxn>
                <a:cxn ang="0">
                  <a:pos x="126" y="112"/>
                </a:cxn>
                <a:cxn ang="0">
                  <a:pos x="126" y="122"/>
                </a:cxn>
                <a:cxn ang="0">
                  <a:pos x="124" y="132"/>
                </a:cxn>
                <a:cxn ang="0">
                  <a:pos x="120" y="142"/>
                </a:cxn>
                <a:cxn ang="0">
                  <a:pos x="114" y="146"/>
                </a:cxn>
                <a:cxn ang="0">
                  <a:pos x="110" y="148"/>
                </a:cxn>
                <a:cxn ang="0">
                  <a:pos x="110" y="148"/>
                </a:cxn>
                <a:cxn ang="0">
                  <a:pos x="96" y="154"/>
                </a:cxn>
                <a:cxn ang="0">
                  <a:pos x="86" y="154"/>
                </a:cxn>
                <a:cxn ang="0">
                  <a:pos x="76" y="152"/>
                </a:cxn>
                <a:cxn ang="0">
                  <a:pos x="68" y="148"/>
                </a:cxn>
                <a:cxn ang="0">
                  <a:pos x="62" y="142"/>
                </a:cxn>
                <a:cxn ang="0">
                  <a:pos x="56" y="132"/>
                </a:cxn>
                <a:cxn ang="0">
                  <a:pos x="46" y="110"/>
                </a:cxn>
                <a:cxn ang="0">
                  <a:pos x="38" y="86"/>
                </a:cxn>
                <a:cxn ang="0">
                  <a:pos x="28" y="62"/>
                </a:cxn>
                <a:cxn ang="0">
                  <a:pos x="22" y="52"/>
                </a:cxn>
                <a:cxn ang="0">
                  <a:pos x="16" y="42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10" y="30"/>
                </a:cxn>
                <a:cxn ang="0">
                  <a:pos x="32" y="34"/>
                </a:cxn>
                <a:cxn ang="0">
                  <a:pos x="44" y="38"/>
                </a:cxn>
                <a:cxn ang="0">
                  <a:pos x="58" y="42"/>
                </a:cxn>
                <a:cxn ang="0">
                  <a:pos x="70" y="48"/>
                </a:cxn>
                <a:cxn ang="0">
                  <a:pos x="82" y="56"/>
                </a:cxn>
                <a:cxn ang="0">
                  <a:pos x="82" y="56"/>
                </a:cxn>
                <a:cxn ang="0">
                  <a:pos x="78" y="50"/>
                </a:cxn>
                <a:cxn ang="0">
                  <a:pos x="64" y="38"/>
                </a:cxn>
                <a:cxn ang="0">
                  <a:pos x="54" y="32"/>
                </a:cxn>
                <a:cxn ang="0">
                  <a:pos x="42" y="24"/>
                </a:cxn>
                <a:cxn ang="0">
                  <a:pos x="26" y="20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24" y="10"/>
                </a:cxn>
                <a:cxn ang="0">
                  <a:pos x="42" y="6"/>
                </a:cxn>
                <a:cxn ang="0">
                  <a:pos x="64" y="2"/>
                </a:cxn>
                <a:cxn ang="0">
                  <a:pos x="86" y="0"/>
                </a:cxn>
                <a:cxn ang="0">
                  <a:pos x="98" y="2"/>
                </a:cxn>
                <a:cxn ang="0">
                  <a:pos x="110" y="2"/>
                </a:cxn>
                <a:cxn ang="0">
                  <a:pos x="120" y="6"/>
                </a:cxn>
                <a:cxn ang="0">
                  <a:pos x="130" y="12"/>
                </a:cxn>
                <a:cxn ang="0">
                  <a:pos x="140" y="18"/>
                </a:cxn>
                <a:cxn ang="0">
                  <a:pos x="148" y="26"/>
                </a:cxn>
                <a:cxn ang="0">
                  <a:pos x="148" y="26"/>
                </a:cxn>
              </a:cxnLst>
              <a:rect l="0" t="0" r="r" b="b"/>
              <a:pathLst>
                <a:path w="156" h="154">
                  <a:moveTo>
                    <a:pt x="148" y="26"/>
                  </a:moveTo>
                  <a:lnTo>
                    <a:pt x="148" y="26"/>
                  </a:lnTo>
                  <a:lnTo>
                    <a:pt x="152" y="32"/>
                  </a:lnTo>
                  <a:lnTo>
                    <a:pt x="154" y="40"/>
                  </a:lnTo>
                  <a:lnTo>
                    <a:pt x="156" y="52"/>
                  </a:lnTo>
                  <a:lnTo>
                    <a:pt x="154" y="64"/>
                  </a:lnTo>
                  <a:lnTo>
                    <a:pt x="148" y="74"/>
                  </a:lnTo>
                  <a:lnTo>
                    <a:pt x="142" y="82"/>
                  </a:lnTo>
                  <a:lnTo>
                    <a:pt x="134" y="86"/>
                  </a:lnTo>
                  <a:lnTo>
                    <a:pt x="124" y="88"/>
                  </a:lnTo>
                  <a:lnTo>
                    <a:pt x="116" y="86"/>
                  </a:lnTo>
                  <a:lnTo>
                    <a:pt x="116" y="86"/>
                  </a:lnTo>
                  <a:lnTo>
                    <a:pt x="120" y="94"/>
                  </a:lnTo>
                  <a:lnTo>
                    <a:pt x="124" y="102"/>
                  </a:lnTo>
                  <a:lnTo>
                    <a:pt x="126" y="112"/>
                  </a:lnTo>
                  <a:lnTo>
                    <a:pt x="126" y="122"/>
                  </a:lnTo>
                  <a:lnTo>
                    <a:pt x="124" y="132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10" y="148"/>
                  </a:lnTo>
                  <a:lnTo>
                    <a:pt x="110" y="148"/>
                  </a:lnTo>
                  <a:lnTo>
                    <a:pt x="96" y="154"/>
                  </a:lnTo>
                  <a:lnTo>
                    <a:pt x="86" y="154"/>
                  </a:lnTo>
                  <a:lnTo>
                    <a:pt x="76" y="152"/>
                  </a:lnTo>
                  <a:lnTo>
                    <a:pt x="68" y="148"/>
                  </a:lnTo>
                  <a:lnTo>
                    <a:pt x="62" y="142"/>
                  </a:lnTo>
                  <a:lnTo>
                    <a:pt x="56" y="132"/>
                  </a:lnTo>
                  <a:lnTo>
                    <a:pt x="46" y="110"/>
                  </a:lnTo>
                  <a:lnTo>
                    <a:pt x="38" y="86"/>
                  </a:lnTo>
                  <a:lnTo>
                    <a:pt x="28" y="62"/>
                  </a:lnTo>
                  <a:lnTo>
                    <a:pt x="22" y="52"/>
                  </a:lnTo>
                  <a:lnTo>
                    <a:pt x="16" y="42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0" y="30"/>
                  </a:lnTo>
                  <a:lnTo>
                    <a:pt x="32" y="34"/>
                  </a:lnTo>
                  <a:lnTo>
                    <a:pt x="44" y="38"/>
                  </a:lnTo>
                  <a:lnTo>
                    <a:pt x="58" y="42"/>
                  </a:lnTo>
                  <a:lnTo>
                    <a:pt x="70" y="48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78" y="50"/>
                  </a:lnTo>
                  <a:lnTo>
                    <a:pt x="64" y="38"/>
                  </a:lnTo>
                  <a:lnTo>
                    <a:pt x="54" y="32"/>
                  </a:lnTo>
                  <a:lnTo>
                    <a:pt x="42" y="24"/>
                  </a:lnTo>
                  <a:lnTo>
                    <a:pt x="26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24" y="10"/>
                  </a:lnTo>
                  <a:lnTo>
                    <a:pt x="42" y="6"/>
                  </a:lnTo>
                  <a:lnTo>
                    <a:pt x="64" y="2"/>
                  </a:lnTo>
                  <a:lnTo>
                    <a:pt x="86" y="0"/>
                  </a:lnTo>
                  <a:lnTo>
                    <a:pt x="98" y="2"/>
                  </a:lnTo>
                  <a:lnTo>
                    <a:pt x="110" y="2"/>
                  </a:lnTo>
                  <a:lnTo>
                    <a:pt x="120" y="6"/>
                  </a:lnTo>
                  <a:lnTo>
                    <a:pt x="130" y="12"/>
                  </a:lnTo>
                  <a:lnTo>
                    <a:pt x="140" y="18"/>
                  </a:lnTo>
                  <a:lnTo>
                    <a:pt x="148" y="26"/>
                  </a:lnTo>
                  <a:lnTo>
                    <a:pt x="148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5" name="Freeform 157"/>
            <p:cNvSpPr>
              <a:spLocks/>
            </p:cNvSpPr>
            <p:nvPr/>
          </p:nvSpPr>
          <p:spPr bwMode="auto">
            <a:xfrm>
              <a:off x="3128211" y="5682916"/>
              <a:ext cx="1203158" cy="1235242"/>
            </a:xfrm>
            <a:custGeom>
              <a:avLst/>
              <a:gdLst/>
              <a:ahLst/>
              <a:cxnLst>
                <a:cxn ang="0">
                  <a:pos x="102" y="6"/>
                </a:cxn>
                <a:cxn ang="0">
                  <a:pos x="102" y="6"/>
                </a:cxn>
                <a:cxn ang="0">
                  <a:pos x="108" y="10"/>
                </a:cxn>
                <a:cxn ang="0">
                  <a:pos x="120" y="24"/>
                </a:cxn>
                <a:cxn ang="0">
                  <a:pos x="126" y="34"/>
                </a:cxn>
                <a:cxn ang="0">
                  <a:pos x="134" y="46"/>
                </a:cxn>
                <a:cxn ang="0">
                  <a:pos x="140" y="62"/>
                </a:cxn>
                <a:cxn ang="0">
                  <a:pos x="146" y="82"/>
                </a:cxn>
                <a:cxn ang="0">
                  <a:pos x="146" y="82"/>
                </a:cxn>
                <a:cxn ang="0">
                  <a:pos x="148" y="96"/>
                </a:cxn>
                <a:cxn ang="0">
                  <a:pos x="150" y="108"/>
                </a:cxn>
                <a:cxn ang="0">
                  <a:pos x="148" y="120"/>
                </a:cxn>
                <a:cxn ang="0">
                  <a:pos x="144" y="132"/>
                </a:cxn>
                <a:cxn ang="0">
                  <a:pos x="138" y="140"/>
                </a:cxn>
                <a:cxn ang="0">
                  <a:pos x="130" y="148"/>
                </a:cxn>
                <a:cxn ang="0">
                  <a:pos x="120" y="152"/>
                </a:cxn>
                <a:cxn ang="0">
                  <a:pos x="106" y="154"/>
                </a:cxn>
                <a:cxn ang="0">
                  <a:pos x="106" y="154"/>
                </a:cxn>
                <a:cxn ang="0">
                  <a:pos x="94" y="152"/>
                </a:cxn>
                <a:cxn ang="0">
                  <a:pos x="86" y="150"/>
                </a:cxn>
                <a:cxn ang="0">
                  <a:pos x="78" y="146"/>
                </a:cxn>
                <a:cxn ang="0">
                  <a:pos x="74" y="142"/>
                </a:cxn>
                <a:cxn ang="0">
                  <a:pos x="68" y="134"/>
                </a:cxn>
                <a:cxn ang="0">
                  <a:pos x="68" y="130"/>
                </a:cxn>
                <a:cxn ang="0">
                  <a:pos x="68" y="130"/>
                </a:cxn>
                <a:cxn ang="0">
                  <a:pos x="62" y="132"/>
                </a:cxn>
                <a:cxn ang="0">
                  <a:pos x="44" y="138"/>
                </a:cxn>
                <a:cxn ang="0">
                  <a:pos x="34" y="138"/>
                </a:cxn>
                <a:cxn ang="0">
                  <a:pos x="24" y="136"/>
                </a:cxn>
                <a:cxn ang="0">
                  <a:pos x="16" y="130"/>
                </a:cxn>
                <a:cxn ang="0">
                  <a:pos x="8" y="122"/>
                </a:cxn>
                <a:cxn ang="0">
                  <a:pos x="8" y="122"/>
                </a:cxn>
                <a:cxn ang="0">
                  <a:pos x="2" y="108"/>
                </a:cxn>
                <a:cxn ang="0">
                  <a:pos x="0" y="98"/>
                </a:cxn>
                <a:cxn ang="0">
                  <a:pos x="0" y="86"/>
                </a:cxn>
                <a:cxn ang="0">
                  <a:pos x="2" y="78"/>
                </a:cxn>
                <a:cxn ang="0">
                  <a:pos x="8" y="70"/>
                </a:cxn>
                <a:cxn ang="0">
                  <a:pos x="14" y="62"/>
                </a:cxn>
                <a:cxn ang="0">
                  <a:pos x="28" y="48"/>
                </a:cxn>
                <a:cxn ang="0">
                  <a:pos x="62" y="26"/>
                </a:cxn>
                <a:cxn ang="0">
                  <a:pos x="70" y="20"/>
                </a:cxn>
                <a:cxn ang="0">
                  <a:pos x="76" y="14"/>
                </a:cxn>
                <a:cxn ang="0">
                  <a:pos x="80" y="6"/>
                </a:cxn>
                <a:cxn ang="0">
                  <a:pos x="82" y="0"/>
                </a:cxn>
                <a:cxn ang="0">
                  <a:pos x="82" y="0"/>
                </a:cxn>
                <a:cxn ang="0">
                  <a:pos x="86" y="6"/>
                </a:cxn>
                <a:cxn ang="0">
                  <a:pos x="90" y="22"/>
                </a:cxn>
                <a:cxn ang="0">
                  <a:pos x="90" y="32"/>
                </a:cxn>
                <a:cxn ang="0">
                  <a:pos x="92" y="44"/>
                </a:cxn>
                <a:cxn ang="0">
                  <a:pos x="90" y="58"/>
                </a:cxn>
                <a:cxn ang="0">
                  <a:pos x="86" y="70"/>
                </a:cxn>
                <a:cxn ang="0">
                  <a:pos x="86" y="70"/>
                </a:cxn>
                <a:cxn ang="0">
                  <a:pos x="90" y="66"/>
                </a:cxn>
                <a:cxn ang="0">
                  <a:pos x="96" y="56"/>
                </a:cxn>
                <a:cxn ang="0">
                  <a:pos x="98" y="46"/>
                </a:cxn>
                <a:cxn ang="0">
                  <a:pos x="100" y="36"/>
                </a:cxn>
                <a:cxn ang="0">
                  <a:pos x="102" y="22"/>
                </a:cxn>
                <a:cxn ang="0">
                  <a:pos x="102" y="6"/>
                </a:cxn>
                <a:cxn ang="0">
                  <a:pos x="102" y="6"/>
                </a:cxn>
              </a:cxnLst>
              <a:rect l="0" t="0" r="r" b="b"/>
              <a:pathLst>
                <a:path w="150" h="154">
                  <a:moveTo>
                    <a:pt x="102" y="6"/>
                  </a:moveTo>
                  <a:lnTo>
                    <a:pt x="102" y="6"/>
                  </a:lnTo>
                  <a:lnTo>
                    <a:pt x="108" y="10"/>
                  </a:lnTo>
                  <a:lnTo>
                    <a:pt x="120" y="24"/>
                  </a:lnTo>
                  <a:lnTo>
                    <a:pt x="126" y="34"/>
                  </a:lnTo>
                  <a:lnTo>
                    <a:pt x="134" y="46"/>
                  </a:lnTo>
                  <a:lnTo>
                    <a:pt x="140" y="62"/>
                  </a:lnTo>
                  <a:lnTo>
                    <a:pt x="146" y="82"/>
                  </a:lnTo>
                  <a:lnTo>
                    <a:pt x="146" y="82"/>
                  </a:lnTo>
                  <a:lnTo>
                    <a:pt x="148" y="96"/>
                  </a:lnTo>
                  <a:lnTo>
                    <a:pt x="150" y="108"/>
                  </a:lnTo>
                  <a:lnTo>
                    <a:pt x="148" y="120"/>
                  </a:lnTo>
                  <a:lnTo>
                    <a:pt x="144" y="132"/>
                  </a:lnTo>
                  <a:lnTo>
                    <a:pt x="138" y="140"/>
                  </a:lnTo>
                  <a:lnTo>
                    <a:pt x="130" y="148"/>
                  </a:lnTo>
                  <a:lnTo>
                    <a:pt x="120" y="152"/>
                  </a:lnTo>
                  <a:lnTo>
                    <a:pt x="106" y="154"/>
                  </a:lnTo>
                  <a:lnTo>
                    <a:pt x="106" y="154"/>
                  </a:lnTo>
                  <a:lnTo>
                    <a:pt x="94" y="152"/>
                  </a:lnTo>
                  <a:lnTo>
                    <a:pt x="86" y="150"/>
                  </a:lnTo>
                  <a:lnTo>
                    <a:pt x="78" y="146"/>
                  </a:lnTo>
                  <a:lnTo>
                    <a:pt x="74" y="142"/>
                  </a:lnTo>
                  <a:lnTo>
                    <a:pt x="68" y="134"/>
                  </a:lnTo>
                  <a:lnTo>
                    <a:pt x="68" y="130"/>
                  </a:lnTo>
                  <a:lnTo>
                    <a:pt x="68" y="130"/>
                  </a:lnTo>
                  <a:lnTo>
                    <a:pt x="62" y="132"/>
                  </a:lnTo>
                  <a:lnTo>
                    <a:pt x="44" y="138"/>
                  </a:lnTo>
                  <a:lnTo>
                    <a:pt x="34" y="138"/>
                  </a:lnTo>
                  <a:lnTo>
                    <a:pt x="24" y="136"/>
                  </a:lnTo>
                  <a:lnTo>
                    <a:pt x="16" y="130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2" y="108"/>
                  </a:lnTo>
                  <a:lnTo>
                    <a:pt x="0" y="98"/>
                  </a:lnTo>
                  <a:lnTo>
                    <a:pt x="0" y="86"/>
                  </a:lnTo>
                  <a:lnTo>
                    <a:pt x="2" y="78"/>
                  </a:lnTo>
                  <a:lnTo>
                    <a:pt x="8" y="70"/>
                  </a:lnTo>
                  <a:lnTo>
                    <a:pt x="14" y="62"/>
                  </a:lnTo>
                  <a:lnTo>
                    <a:pt x="28" y="48"/>
                  </a:lnTo>
                  <a:lnTo>
                    <a:pt x="62" y="26"/>
                  </a:lnTo>
                  <a:lnTo>
                    <a:pt x="70" y="20"/>
                  </a:lnTo>
                  <a:lnTo>
                    <a:pt x="76" y="14"/>
                  </a:lnTo>
                  <a:lnTo>
                    <a:pt x="80" y="6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6" y="6"/>
                  </a:lnTo>
                  <a:lnTo>
                    <a:pt x="90" y="22"/>
                  </a:lnTo>
                  <a:lnTo>
                    <a:pt x="90" y="32"/>
                  </a:lnTo>
                  <a:lnTo>
                    <a:pt x="92" y="44"/>
                  </a:lnTo>
                  <a:lnTo>
                    <a:pt x="90" y="58"/>
                  </a:lnTo>
                  <a:lnTo>
                    <a:pt x="86" y="70"/>
                  </a:lnTo>
                  <a:lnTo>
                    <a:pt x="86" y="70"/>
                  </a:lnTo>
                  <a:lnTo>
                    <a:pt x="90" y="66"/>
                  </a:lnTo>
                  <a:lnTo>
                    <a:pt x="96" y="56"/>
                  </a:lnTo>
                  <a:lnTo>
                    <a:pt x="98" y="46"/>
                  </a:lnTo>
                  <a:lnTo>
                    <a:pt x="100" y="36"/>
                  </a:lnTo>
                  <a:lnTo>
                    <a:pt x="102" y="22"/>
                  </a:lnTo>
                  <a:lnTo>
                    <a:pt x="102" y="6"/>
                  </a:lnTo>
                  <a:lnTo>
                    <a:pt x="10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6" name="Freeform 158"/>
            <p:cNvSpPr>
              <a:spLocks/>
            </p:cNvSpPr>
            <p:nvPr/>
          </p:nvSpPr>
          <p:spPr bwMode="auto">
            <a:xfrm>
              <a:off x="2342147" y="4961021"/>
              <a:ext cx="1235242" cy="1299411"/>
            </a:xfrm>
            <a:custGeom>
              <a:avLst/>
              <a:gdLst/>
              <a:ahLst/>
              <a:cxnLst>
                <a:cxn ang="0">
                  <a:pos x="154" y="70"/>
                </a:cxn>
                <a:cxn ang="0">
                  <a:pos x="154" y="70"/>
                </a:cxn>
                <a:cxn ang="0">
                  <a:pos x="148" y="82"/>
                </a:cxn>
                <a:cxn ang="0">
                  <a:pos x="140" y="96"/>
                </a:cxn>
                <a:cxn ang="0">
                  <a:pos x="132" y="112"/>
                </a:cxn>
                <a:cxn ang="0">
                  <a:pos x="120" y="128"/>
                </a:cxn>
                <a:cxn ang="0">
                  <a:pos x="106" y="142"/>
                </a:cxn>
                <a:cxn ang="0">
                  <a:pos x="98" y="148"/>
                </a:cxn>
                <a:cxn ang="0">
                  <a:pos x="88" y="154"/>
                </a:cxn>
                <a:cxn ang="0">
                  <a:pos x="80" y="158"/>
                </a:cxn>
                <a:cxn ang="0">
                  <a:pos x="70" y="160"/>
                </a:cxn>
                <a:cxn ang="0">
                  <a:pos x="70" y="160"/>
                </a:cxn>
                <a:cxn ang="0">
                  <a:pos x="60" y="162"/>
                </a:cxn>
                <a:cxn ang="0">
                  <a:pos x="52" y="160"/>
                </a:cxn>
                <a:cxn ang="0">
                  <a:pos x="44" y="160"/>
                </a:cxn>
                <a:cxn ang="0">
                  <a:pos x="36" y="156"/>
                </a:cxn>
                <a:cxn ang="0">
                  <a:pos x="24" y="148"/>
                </a:cxn>
                <a:cxn ang="0">
                  <a:pos x="14" y="138"/>
                </a:cxn>
                <a:cxn ang="0">
                  <a:pos x="10" y="124"/>
                </a:cxn>
                <a:cxn ang="0">
                  <a:pos x="8" y="110"/>
                </a:cxn>
                <a:cxn ang="0">
                  <a:pos x="10" y="104"/>
                </a:cxn>
                <a:cxn ang="0">
                  <a:pos x="12" y="98"/>
                </a:cxn>
                <a:cxn ang="0">
                  <a:pos x="16" y="92"/>
                </a:cxn>
                <a:cxn ang="0">
                  <a:pos x="22" y="86"/>
                </a:cxn>
                <a:cxn ang="0">
                  <a:pos x="22" y="86"/>
                </a:cxn>
                <a:cxn ang="0">
                  <a:pos x="16" y="80"/>
                </a:cxn>
                <a:cxn ang="0">
                  <a:pos x="12" y="74"/>
                </a:cxn>
                <a:cxn ang="0">
                  <a:pos x="6" y="66"/>
                </a:cxn>
                <a:cxn ang="0">
                  <a:pos x="2" y="56"/>
                </a:cxn>
                <a:cxn ang="0">
                  <a:pos x="0" y="44"/>
                </a:cxn>
                <a:cxn ang="0">
                  <a:pos x="2" y="32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10"/>
                </a:cxn>
                <a:cxn ang="0">
                  <a:pos x="24" y="4"/>
                </a:cxn>
                <a:cxn ang="0">
                  <a:pos x="32" y="2"/>
                </a:cxn>
                <a:cxn ang="0">
                  <a:pos x="42" y="0"/>
                </a:cxn>
                <a:cxn ang="0">
                  <a:pos x="50" y="0"/>
                </a:cxn>
                <a:cxn ang="0">
                  <a:pos x="58" y="4"/>
                </a:cxn>
                <a:cxn ang="0">
                  <a:pos x="76" y="12"/>
                </a:cxn>
                <a:cxn ang="0">
                  <a:pos x="112" y="34"/>
                </a:cxn>
                <a:cxn ang="0">
                  <a:pos x="132" y="44"/>
                </a:cxn>
                <a:cxn ang="0">
                  <a:pos x="142" y="46"/>
                </a:cxn>
                <a:cxn ang="0">
                  <a:pos x="152" y="46"/>
                </a:cxn>
                <a:cxn ang="0">
                  <a:pos x="152" y="46"/>
                </a:cxn>
                <a:cxn ang="0">
                  <a:pos x="146" y="52"/>
                </a:cxn>
                <a:cxn ang="0">
                  <a:pos x="126" y="64"/>
                </a:cxn>
                <a:cxn ang="0">
                  <a:pos x="104" y="74"/>
                </a:cxn>
                <a:cxn ang="0">
                  <a:pos x="92" y="78"/>
                </a:cxn>
                <a:cxn ang="0">
                  <a:pos x="82" y="80"/>
                </a:cxn>
                <a:cxn ang="0">
                  <a:pos x="82" y="80"/>
                </a:cxn>
                <a:cxn ang="0">
                  <a:pos x="86" y="82"/>
                </a:cxn>
                <a:cxn ang="0">
                  <a:pos x="100" y="82"/>
                </a:cxn>
                <a:cxn ang="0">
                  <a:pos x="110" y="82"/>
                </a:cxn>
                <a:cxn ang="0">
                  <a:pos x="122" y="80"/>
                </a:cxn>
                <a:cxn ang="0">
                  <a:pos x="136" y="76"/>
                </a:cxn>
                <a:cxn ang="0">
                  <a:pos x="154" y="70"/>
                </a:cxn>
                <a:cxn ang="0">
                  <a:pos x="154" y="70"/>
                </a:cxn>
              </a:cxnLst>
              <a:rect l="0" t="0" r="r" b="b"/>
              <a:pathLst>
                <a:path w="154" h="162">
                  <a:moveTo>
                    <a:pt x="154" y="70"/>
                  </a:moveTo>
                  <a:lnTo>
                    <a:pt x="154" y="70"/>
                  </a:lnTo>
                  <a:lnTo>
                    <a:pt x="148" y="82"/>
                  </a:lnTo>
                  <a:lnTo>
                    <a:pt x="140" y="96"/>
                  </a:lnTo>
                  <a:lnTo>
                    <a:pt x="132" y="112"/>
                  </a:lnTo>
                  <a:lnTo>
                    <a:pt x="120" y="128"/>
                  </a:lnTo>
                  <a:lnTo>
                    <a:pt x="106" y="142"/>
                  </a:lnTo>
                  <a:lnTo>
                    <a:pt x="98" y="148"/>
                  </a:lnTo>
                  <a:lnTo>
                    <a:pt x="88" y="154"/>
                  </a:lnTo>
                  <a:lnTo>
                    <a:pt x="80" y="158"/>
                  </a:lnTo>
                  <a:lnTo>
                    <a:pt x="70" y="160"/>
                  </a:lnTo>
                  <a:lnTo>
                    <a:pt x="70" y="160"/>
                  </a:lnTo>
                  <a:lnTo>
                    <a:pt x="60" y="162"/>
                  </a:lnTo>
                  <a:lnTo>
                    <a:pt x="52" y="160"/>
                  </a:lnTo>
                  <a:lnTo>
                    <a:pt x="44" y="160"/>
                  </a:lnTo>
                  <a:lnTo>
                    <a:pt x="36" y="156"/>
                  </a:lnTo>
                  <a:lnTo>
                    <a:pt x="24" y="148"/>
                  </a:lnTo>
                  <a:lnTo>
                    <a:pt x="14" y="138"/>
                  </a:lnTo>
                  <a:lnTo>
                    <a:pt x="10" y="124"/>
                  </a:lnTo>
                  <a:lnTo>
                    <a:pt x="8" y="110"/>
                  </a:lnTo>
                  <a:lnTo>
                    <a:pt x="10" y="104"/>
                  </a:lnTo>
                  <a:lnTo>
                    <a:pt x="12" y="98"/>
                  </a:lnTo>
                  <a:lnTo>
                    <a:pt x="16" y="92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16" y="80"/>
                  </a:lnTo>
                  <a:lnTo>
                    <a:pt x="12" y="74"/>
                  </a:lnTo>
                  <a:lnTo>
                    <a:pt x="6" y="66"/>
                  </a:lnTo>
                  <a:lnTo>
                    <a:pt x="2" y="56"/>
                  </a:lnTo>
                  <a:lnTo>
                    <a:pt x="0" y="44"/>
                  </a:lnTo>
                  <a:lnTo>
                    <a:pt x="2" y="32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10"/>
                  </a:lnTo>
                  <a:lnTo>
                    <a:pt x="24" y="4"/>
                  </a:lnTo>
                  <a:lnTo>
                    <a:pt x="32" y="2"/>
                  </a:lnTo>
                  <a:lnTo>
                    <a:pt x="42" y="0"/>
                  </a:lnTo>
                  <a:lnTo>
                    <a:pt x="50" y="0"/>
                  </a:lnTo>
                  <a:lnTo>
                    <a:pt x="58" y="4"/>
                  </a:lnTo>
                  <a:lnTo>
                    <a:pt x="76" y="12"/>
                  </a:lnTo>
                  <a:lnTo>
                    <a:pt x="112" y="34"/>
                  </a:lnTo>
                  <a:lnTo>
                    <a:pt x="132" y="44"/>
                  </a:lnTo>
                  <a:lnTo>
                    <a:pt x="142" y="4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46" y="52"/>
                  </a:lnTo>
                  <a:lnTo>
                    <a:pt x="126" y="64"/>
                  </a:lnTo>
                  <a:lnTo>
                    <a:pt x="104" y="74"/>
                  </a:lnTo>
                  <a:lnTo>
                    <a:pt x="92" y="78"/>
                  </a:lnTo>
                  <a:lnTo>
                    <a:pt x="82" y="80"/>
                  </a:lnTo>
                  <a:lnTo>
                    <a:pt x="82" y="80"/>
                  </a:lnTo>
                  <a:lnTo>
                    <a:pt x="86" y="82"/>
                  </a:lnTo>
                  <a:lnTo>
                    <a:pt x="100" y="82"/>
                  </a:lnTo>
                  <a:lnTo>
                    <a:pt x="110" y="82"/>
                  </a:lnTo>
                  <a:lnTo>
                    <a:pt x="122" y="80"/>
                  </a:lnTo>
                  <a:lnTo>
                    <a:pt x="136" y="76"/>
                  </a:lnTo>
                  <a:lnTo>
                    <a:pt x="154" y="70"/>
                  </a:lnTo>
                  <a:lnTo>
                    <a:pt x="154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7" name="Freeform 159"/>
            <p:cNvSpPr>
              <a:spLocks/>
            </p:cNvSpPr>
            <p:nvPr/>
          </p:nvSpPr>
          <p:spPr bwMode="auto">
            <a:xfrm>
              <a:off x="2871537" y="3805989"/>
              <a:ext cx="1155032" cy="1283368"/>
            </a:xfrm>
            <a:custGeom>
              <a:avLst/>
              <a:gdLst/>
              <a:ahLst/>
              <a:cxnLst>
                <a:cxn ang="0">
                  <a:pos x="130" y="158"/>
                </a:cxn>
                <a:cxn ang="0">
                  <a:pos x="130" y="158"/>
                </a:cxn>
                <a:cxn ang="0">
                  <a:pos x="130" y="148"/>
                </a:cxn>
                <a:cxn ang="0">
                  <a:pos x="130" y="122"/>
                </a:cxn>
                <a:cxn ang="0">
                  <a:pos x="134" y="88"/>
                </a:cxn>
                <a:cxn ang="0">
                  <a:pos x="136" y="70"/>
                </a:cxn>
                <a:cxn ang="0">
                  <a:pos x="142" y="52"/>
                </a:cxn>
                <a:cxn ang="0">
                  <a:pos x="142" y="52"/>
                </a:cxn>
                <a:cxn ang="0">
                  <a:pos x="144" y="42"/>
                </a:cxn>
                <a:cxn ang="0">
                  <a:pos x="142" y="32"/>
                </a:cxn>
                <a:cxn ang="0">
                  <a:pos x="140" y="24"/>
                </a:cxn>
                <a:cxn ang="0">
                  <a:pos x="134" y="16"/>
                </a:cxn>
                <a:cxn ang="0">
                  <a:pos x="128" y="10"/>
                </a:cxn>
                <a:cxn ang="0">
                  <a:pos x="118" y="4"/>
                </a:cxn>
                <a:cxn ang="0">
                  <a:pos x="110" y="2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8" y="2"/>
                </a:cxn>
                <a:cxn ang="0">
                  <a:pos x="80" y="6"/>
                </a:cxn>
                <a:cxn ang="0">
                  <a:pos x="74" y="10"/>
                </a:cxn>
                <a:cxn ang="0">
                  <a:pos x="68" y="18"/>
                </a:cxn>
                <a:cxn ang="0">
                  <a:pos x="62" y="28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52" y="34"/>
                </a:cxn>
                <a:cxn ang="0">
                  <a:pos x="34" y="36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4" y="104"/>
                </a:cxn>
                <a:cxn ang="0">
                  <a:pos x="12" y="118"/>
                </a:cxn>
                <a:cxn ang="0">
                  <a:pos x="18" y="124"/>
                </a:cxn>
                <a:cxn ang="0">
                  <a:pos x="24" y="130"/>
                </a:cxn>
                <a:cxn ang="0">
                  <a:pos x="32" y="136"/>
                </a:cxn>
                <a:cxn ang="0">
                  <a:pos x="44" y="142"/>
                </a:cxn>
                <a:cxn ang="0">
                  <a:pos x="70" y="152"/>
                </a:cxn>
                <a:cxn ang="0">
                  <a:pos x="102" y="160"/>
                </a:cxn>
                <a:cxn ang="0">
                  <a:pos x="102" y="160"/>
                </a:cxn>
                <a:cxn ang="0">
                  <a:pos x="100" y="156"/>
                </a:cxn>
                <a:cxn ang="0">
                  <a:pos x="90" y="144"/>
                </a:cxn>
                <a:cxn ang="0">
                  <a:pos x="86" y="136"/>
                </a:cxn>
                <a:cxn ang="0">
                  <a:pos x="82" y="126"/>
                </a:cxn>
                <a:cxn ang="0">
                  <a:pos x="80" y="114"/>
                </a:cxn>
                <a:cxn ang="0">
                  <a:pos x="80" y="102"/>
                </a:cxn>
                <a:cxn ang="0">
                  <a:pos x="80" y="102"/>
                </a:cxn>
                <a:cxn ang="0">
                  <a:pos x="84" y="108"/>
                </a:cxn>
                <a:cxn ang="0">
                  <a:pos x="94" y="124"/>
                </a:cxn>
                <a:cxn ang="0">
                  <a:pos x="112" y="142"/>
                </a:cxn>
                <a:cxn ang="0">
                  <a:pos x="120" y="150"/>
                </a:cxn>
                <a:cxn ang="0">
                  <a:pos x="130" y="158"/>
                </a:cxn>
                <a:cxn ang="0">
                  <a:pos x="130" y="158"/>
                </a:cxn>
              </a:cxnLst>
              <a:rect l="0" t="0" r="r" b="b"/>
              <a:pathLst>
                <a:path w="144" h="160">
                  <a:moveTo>
                    <a:pt x="130" y="158"/>
                  </a:moveTo>
                  <a:lnTo>
                    <a:pt x="130" y="158"/>
                  </a:lnTo>
                  <a:lnTo>
                    <a:pt x="130" y="148"/>
                  </a:lnTo>
                  <a:lnTo>
                    <a:pt x="130" y="122"/>
                  </a:lnTo>
                  <a:lnTo>
                    <a:pt x="134" y="88"/>
                  </a:lnTo>
                  <a:lnTo>
                    <a:pt x="136" y="70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44" y="42"/>
                  </a:lnTo>
                  <a:lnTo>
                    <a:pt x="142" y="32"/>
                  </a:lnTo>
                  <a:lnTo>
                    <a:pt x="140" y="24"/>
                  </a:lnTo>
                  <a:lnTo>
                    <a:pt x="134" y="16"/>
                  </a:lnTo>
                  <a:lnTo>
                    <a:pt x="128" y="10"/>
                  </a:lnTo>
                  <a:lnTo>
                    <a:pt x="118" y="4"/>
                  </a:lnTo>
                  <a:lnTo>
                    <a:pt x="110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8" y="2"/>
                  </a:lnTo>
                  <a:lnTo>
                    <a:pt x="80" y="6"/>
                  </a:lnTo>
                  <a:lnTo>
                    <a:pt x="74" y="10"/>
                  </a:lnTo>
                  <a:lnTo>
                    <a:pt x="68" y="18"/>
                  </a:lnTo>
                  <a:lnTo>
                    <a:pt x="62" y="28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52" y="34"/>
                  </a:lnTo>
                  <a:lnTo>
                    <a:pt x="34" y="36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4" y="104"/>
                  </a:lnTo>
                  <a:lnTo>
                    <a:pt x="12" y="118"/>
                  </a:lnTo>
                  <a:lnTo>
                    <a:pt x="18" y="124"/>
                  </a:lnTo>
                  <a:lnTo>
                    <a:pt x="24" y="130"/>
                  </a:lnTo>
                  <a:lnTo>
                    <a:pt x="32" y="136"/>
                  </a:lnTo>
                  <a:lnTo>
                    <a:pt x="44" y="142"/>
                  </a:lnTo>
                  <a:lnTo>
                    <a:pt x="70" y="152"/>
                  </a:lnTo>
                  <a:lnTo>
                    <a:pt x="102" y="160"/>
                  </a:lnTo>
                  <a:lnTo>
                    <a:pt x="102" y="160"/>
                  </a:lnTo>
                  <a:lnTo>
                    <a:pt x="100" y="156"/>
                  </a:lnTo>
                  <a:lnTo>
                    <a:pt x="90" y="144"/>
                  </a:lnTo>
                  <a:lnTo>
                    <a:pt x="86" y="136"/>
                  </a:lnTo>
                  <a:lnTo>
                    <a:pt x="82" y="126"/>
                  </a:lnTo>
                  <a:lnTo>
                    <a:pt x="80" y="114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84" y="108"/>
                  </a:lnTo>
                  <a:lnTo>
                    <a:pt x="94" y="124"/>
                  </a:lnTo>
                  <a:lnTo>
                    <a:pt x="112" y="142"/>
                  </a:lnTo>
                  <a:lnTo>
                    <a:pt x="120" y="150"/>
                  </a:lnTo>
                  <a:lnTo>
                    <a:pt x="130" y="158"/>
                  </a:lnTo>
                  <a:lnTo>
                    <a:pt x="130" y="1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8" name="Freeform 160"/>
            <p:cNvSpPr>
              <a:spLocks/>
            </p:cNvSpPr>
            <p:nvPr/>
          </p:nvSpPr>
          <p:spPr bwMode="auto">
            <a:xfrm>
              <a:off x="3689684" y="5249779"/>
              <a:ext cx="288758" cy="320842"/>
            </a:xfrm>
            <a:custGeom>
              <a:avLst/>
              <a:gdLst/>
              <a:ahLst/>
              <a:cxnLst>
                <a:cxn ang="0">
                  <a:pos x="36" y="20"/>
                </a:cxn>
                <a:cxn ang="0">
                  <a:pos x="36" y="20"/>
                </a:cxn>
                <a:cxn ang="0">
                  <a:pos x="34" y="28"/>
                </a:cxn>
                <a:cxn ang="0">
                  <a:pos x="30" y="34"/>
                </a:cxn>
                <a:cxn ang="0">
                  <a:pos x="24" y="38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10" y="38"/>
                </a:cxn>
                <a:cxn ang="0">
                  <a:pos x="6" y="34"/>
                </a:cxn>
                <a:cxn ang="0">
                  <a:pos x="2" y="28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2" y="12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6"/>
                </a:cxn>
                <a:cxn ang="0">
                  <a:pos x="34" y="12"/>
                </a:cxn>
                <a:cxn ang="0">
                  <a:pos x="36" y="20"/>
                </a:cxn>
                <a:cxn ang="0">
                  <a:pos x="36" y="20"/>
                </a:cxn>
              </a:cxnLst>
              <a:rect l="0" t="0" r="r" b="b"/>
              <a:pathLst>
                <a:path w="36" h="40">
                  <a:moveTo>
                    <a:pt x="36" y="20"/>
                  </a:moveTo>
                  <a:lnTo>
                    <a:pt x="36" y="20"/>
                  </a:lnTo>
                  <a:lnTo>
                    <a:pt x="34" y="28"/>
                  </a:lnTo>
                  <a:lnTo>
                    <a:pt x="30" y="34"/>
                  </a:lnTo>
                  <a:lnTo>
                    <a:pt x="24" y="38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0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6"/>
                  </a:lnTo>
                  <a:lnTo>
                    <a:pt x="34" y="12"/>
                  </a:lnTo>
                  <a:lnTo>
                    <a:pt x="36" y="20"/>
                  </a:lnTo>
                  <a:lnTo>
                    <a:pt x="36" y="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Software Requirements</a:t>
            </a:r>
            <a:br>
              <a:rPr lang="en-US" dirty="0" smtClean="0"/>
            </a:br>
            <a:r>
              <a:rPr lang="en-US" dirty="0" smtClean="0"/>
              <a:t>Functional Requirements</a:t>
            </a:r>
            <a:endParaRPr lang="en-US" dirty="0"/>
          </a:p>
        </p:txBody>
      </p:sp>
      <p:pic>
        <p:nvPicPr>
          <p:cNvPr id="162" name="Picture 161" descr="E:\Documents and Settings\Duong\Desktop\Visio Files\1.jpg"/>
          <p:cNvPicPr/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524000" y="1447800"/>
            <a:ext cx="6248400" cy="480060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63" name="TextBox 162"/>
          <p:cNvSpPr txBox="1"/>
          <p:nvPr/>
        </p:nvSpPr>
        <p:spPr>
          <a:xfrm>
            <a:off x="2971800" y="6248400"/>
            <a:ext cx="30480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 smtClean="0"/>
              <a:t>Use Case Diagram</a:t>
            </a:r>
            <a:endParaRPr lang="en-US" b="1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315"/>
          <p:cNvGrpSpPr/>
          <p:nvPr/>
        </p:nvGrpSpPr>
        <p:grpSpPr>
          <a:xfrm>
            <a:off x="0" y="0"/>
            <a:ext cx="9144000" cy="6858000"/>
            <a:chOff x="0" y="-1295400"/>
            <a:chExt cx="9144000" cy="9144000"/>
          </a:xfrm>
          <a:gradFill flip="none" rotWithShape="1">
            <a:gsLst>
              <a:gs pos="0">
                <a:schemeClr val="bg1">
                  <a:alpha val="10000"/>
                </a:schemeClr>
              </a:gs>
              <a:gs pos="36000">
                <a:schemeClr val="bg1">
                  <a:alpha val="0"/>
                </a:schemeClr>
              </a:gs>
              <a:gs pos="95000">
                <a:schemeClr val="bg1">
                  <a:alpha val="15000"/>
                </a:schemeClr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5181600" y="3340768"/>
              <a:ext cx="465221" cy="449179"/>
            </a:xfrm>
            <a:custGeom>
              <a:avLst/>
              <a:gdLst/>
              <a:ahLst/>
              <a:cxnLst>
                <a:cxn ang="0">
                  <a:pos x="2" y="44"/>
                </a:cxn>
                <a:cxn ang="0">
                  <a:pos x="2" y="44"/>
                </a:cxn>
                <a:cxn ang="0">
                  <a:pos x="8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8" y="56"/>
                </a:cxn>
                <a:cxn ang="0">
                  <a:pos x="44" y="56"/>
                </a:cxn>
                <a:cxn ang="0">
                  <a:pos x="48" y="54"/>
                </a:cxn>
                <a:cxn ang="0">
                  <a:pos x="56" y="48"/>
                </a:cxn>
                <a:cxn ang="0">
                  <a:pos x="58" y="44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6" y="36"/>
                </a:cxn>
                <a:cxn ang="0">
                  <a:pos x="52" y="32"/>
                </a:cxn>
                <a:cxn ang="0">
                  <a:pos x="48" y="28"/>
                </a:cxn>
                <a:cxn ang="0">
                  <a:pos x="48" y="28"/>
                </a:cxn>
                <a:cxn ang="0">
                  <a:pos x="50" y="26"/>
                </a:cxn>
                <a:cxn ang="0">
                  <a:pos x="52" y="20"/>
                </a:cxn>
                <a:cxn ang="0">
                  <a:pos x="54" y="16"/>
                </a:cxn>
                <a:cxn ang="0">
                  <a:pos x="54" y="12"/>
                </a:cxn>
                <a:cxn ang="0">
                  <a:pos x="52" y="8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0" y="6"/>
                </a:cxn>
                <a:cxn ang="0">
                  <a:pos x="14" y="12"/>
                </a:cxn>
                <a:cxn ang="0">
                  <a:pos x="8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32"/>
                </a:cxn>
                <a:cxn ang="0">
                  <a:pos x="18" y="30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2" y="44"/>
                </a:cxn>
                <a:cxn ang="0">
                  <a:pos x="2" y="44"/>
                </a:cxn>
              </a:cxnLst>
              <a:rect l="0" t="0" r="r" b="b"/>
              <a:pathLst>
                <a:path w="58" h="56">
                  <a:moveTo>
                    <a:pt x="2" y="44"/>
                  </a:moveTo>
                  <a:lnTo>
                    <a:pt x="2" y="44"/>
                  </a:lnTo>
                  <a:lnTo>
                    <a:pt x="8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8" y="56"/>
                  </a:lnTo>
                  <a:lnTo>
                    <a:pt x="44" y="56"/>
                  </a:lnTo>
                  <a:lnTo>
                    <a:pt x="48" y="54"/>
                  </a:lnTo>
                  <a:lnTo>
                    <a:pt x="56" y="48"/>
                  </a:lnTo>
                  <a:lnTo>
                    <a:pt x="58" y="44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6" y="36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50" y="26"/>
                  </a:lnTo>
                  <a:lnTo>
                    <a:pt x="52" y="20"/>
                  </a:lnTo>
                  <a:lnTo>
                    <a:pt x="54" y="16"/>
                  </a:lnTo>
                  <a:lnTo>
                    <a:pt x="54" y="12"/>
                  </a:lnTo>
                  <a:lnTo>
                    <a:pt x="52" y="8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0" y="6"/>
                  </a:lnTo>
                  <a:lnTo>
                    <a:pt x="14" y="12"/>
                  </a:lnTo>
                  <a:lnTo>
                    <a:pt x="8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32"/>
                  </a:lnTo>
                  <a:lnTo>
                    <a:pt x="18" y="30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2" y="44"/>
                  </a:lnTo>
                  <a:lnTo>
                    <a:pt x="2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5117432" y="3741821"/>
              <a:ext cx="401053" cy="497305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8"/>
                </a:cxn>
                <a:cxn ang="0">
                  <a:pos x="46" y="40"/>
                </a:cxn>
                <a:cxn ang="0">
                  <a:pos x="42" y="44"/>
                </a:cxn>
                <a:cxn ang="0">
                  <a:pos x="34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6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2"/>
                </a:cxn>
                <a:cxn ang="0">
                  <a:pos x="16" y="62"/>
                </a:cxn>
                <a:cxn ang="0">
                  <a:pos x="8" y="60"/>
                </a:cxn>
                <a:cxn ang="0">
                  <a:pos x="4" y="54"/>
                </a:cxn>
                <a:cxn ang="0">
                  <a:pos x="2" y="48"/>
                </a:cxn>
                <a:cxn ang="0">
                  <a:pos x="2" y="38"/>
                </a:cxn>
                <a:cxn ang="0">
                  <a:pos x="4" y="20"/>
                </a:cxn>
                <a:cxn ang="0">
                  <a:pos x="4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0" y="10"/>
                </a:cxn>
                <a:cxn ang="0">
                  <a:pos x="18" y="18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2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0" y="12"/>
                </a:cxn>
                <a:cxn ang="0">
                  <a:pos x="46" y="20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2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8"/>
                  </a:lnTo>
                  <a:lnTo>
                    <a:pt x="46" y="40"/>
                  </a:lnTo>
                  <a:lnTo>
                    <a:pt x="42" y="44"/>
                  </a:lnTo>
                  <a:lnTo>
                    <a:pt x="34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6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8" y="60"/>
                  </a:lnTo>
                  <a:lnTo>
                    <a:pt x="4" y="54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4" y="20"/>
                  </a:lnTo>
                  <a:lnTo>
                    <a:pt x="4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10" y="10"/>
                  </a:lnTo>
                  <a:lnTo>
                    <a:pt x="18" y="18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2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0" y="12"/>
                  </a:lnTo>
                  <a:lnTo>
                    <a:pt x="46" y="20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668253" y="3757863"/>
              <a:ext cx="433137" cy="449179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50" y="6"/>
                </a:cxn>
                <a:cxn ang="0">
                  <a:pos x="52" y="14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8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4" y="12"/>
                </a:cxn>
                <a:cxn ang="0">
                  <a:pos x="10" y="10"/>
                </a:cxn>
                <a:cxn ang="0">
                  <a:pos x="18" y="8"/>
                </a:cxn>
                <a:cxn ang="0">
                  <a:pos x="34" y="6"/>
                </a:cxn>
                <a:cxn ang="0">
                  <a:pos x="40" y="4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6"/>
                </a:cxn>
                <a:cxn ang="0">
                  <a:pos x="50" y="6"/>
                </a:cxn>
              </a:cxnLst>
              <a:rect l="0" t="0" r="r" b="b"/>
              <a:pathLst>
                <a:path w="54" h="56">
                  <a:moveTo>
                    <a:pt x="50" y="6"/>
                  </a:moveTo>
                  <a:lnTo>
                    <a:pt x="50" y="6"/>
                  </a:lnTo>
                  <a:lnTo>
                    <a:pt x="52" y="14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8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4" y="12"/>
                  </a:lnTo>
                  <a:lnTo>
                    <a:pt x="10" y="10"/>
                  </a:lnTo>
                  <a:lnTo>
                    <a:pt x="18" y="8"/>
                  </a:lnTo>
                  <a:lnTo>
                    <a:pt x="34" y="6"/>
                  </a:lnTo>
                  <a:lnTo>
                    <a:pt x="40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6"/>
                  </a:lnTo>
                  <a:lnTo>
                    <a:pt x="5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523874" y="3324726"/>
              <a:ext cx="481263" cy="481263"/>
            </a:xfrm>
            <a:custGeom>
              <a:avLst/>
              <a:gdLst/>
              <a:ahLst/>
              <a:cxnLst>
                <a:cxn ang="0">
                  <a:pos x="56" y="42"/>
                </a:cxn>
                <a:cxn ang="0">
                  <a:pos x="56" y="42"/>
                </a:cxn>
                <a:cxn ang="0">
                  <a:pos x="52" y="46"/>
                </a:cxn>
                <a:cxn ang="0">
                  <a:pos x="42" y="54"/>
                </a:cxn>
                <a:cxn ang="0">
                  <a:pos x="28" y="58"/>
                </a:cxn>
                <a:cxn ang="0">
                  <a:pos x="22" y="60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6"/>
                </a:cxn>
                <a:cxn ang="0">
                  <a:pos x="4" y="52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0" y="36"/>
                </a:cxn>
                <a:cxn ang="0">
                  <a:pos x="2" y="32"/>
                </a:cxn>
                <a:cxn ang="0">
                  <a:pos x="6" y="28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10" y="24"/>
                </a:cxn>
                <a:cxn ang="0">
                  <a:pos x="8" y="16"/>
                </a:cxn>
                <a:cxn ang="0">
                  <a:pos x="10" y="8"/>
                </a:cxn>
                <a:cxn ang="0">
                  <a:pos x="12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24" y="0"/>
                </a:cxn>
                <a:cxn ang="0">
                  <a:pos x="30" y="0"/>
                </a:cxn>
                <a:cxn ang="0">
                  <a:pos x="36" y="4"/>
                </a:cxn>
                <a:cxn ang="0">
                  <a:pos x="40" y="10"/>
                </a:cxn>
                <a:cxn ang="0">
                  <a:pos x="48" y="24"/>
                </a:cxn>
                <a:cxn ang="0">
                  <a:pos x="54" y="30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48" y="36"/>
                </a:cxn>
                <a:cxn ang="0">
                  <a:pos x="40" y="36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6" y="38"/>
                </a:cxn>
                <a:cxn ang="0">
                  <a:pos x="44" y="40"/>
                </a:cxn>
                <a:cxn ang="0">
                  <a:pos x="56" y="42"/>
                </a:cxn>
                <a:cxn ang="0">
                  <a:pos x="56" y="42"/>
                </a:cxn>
              </a:cxnLst>
              <a:rect l="0" t="0" r="r" b="b"/>
              <a:pathLst>
                <a:path w="60" h="60">
                  <a:moveTo>
                    <a:pt x="56" y="42"/>
                  </a:moveTo>
                  <a:lnTo>
                    <a:pt x="56" y="42"/>
                  </a:lnTo>
                  <a:lnTo>
                    <a:pt x="52" y="46"/>
                  </a:lnTo>
                  <a:lnTo>
                    <a:pt x="42" y="54"/>
                  </a:lnTo>
                  <a:lnTo>
                    <a:pt x="28" y="58"/>
                  </a:lnTo>
                  <a:lnTo>
                    <a:pt x="22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6"/>
                  </a:lnTo>
                  <a:lnTo>
                    <a:pt x="4" y="52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2" y="32"/>
                  </a:lnTo>
                  <a:lnTo>
                    <a:pt x="6" y="28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4"/>
                  </a:lnTo>
                  <a:lnTo>
                    <a:pt x="8" y="16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4"/>
                  </a:lnTo>
                  <a:lnTo>
                    <a:pt x="40" y="10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48" y="36"/>
                  </a:lnTo>
                  <a:lnTo>
                    <a:pt x="40" y="36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6" y="38"/>
                  </a:lnTo>
                  <a:lnTo>
                    <a:pt x="44" y="40"/>
                  </a:lnTo>
                  <a:lnTo>
                    <a:pt x="56" y="42"/>
                  </a:lnTo>
                  <a:lnTo>
                    <a:pt x="56" y="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08884" y="3100137"/>
              <a:ext cx="449179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8"/>
                </a:cxn>
                <a:cxn ang="0">
                  <a:pos x="44" y="36"/>
                </a:cxn>
                <a:cxn ang="0">
                  <a:pos x="54" y="26"/>
                </a:cxn>
                <a:cxn ang="0">
                  <a:pos x="54" y="26"/>
                </a:cxn>
                <a:cxn ang="0">
                  <a:pos x="56" y="20"/>
                </a:cxn>
                <a:cxn ang="0">
                  <a:pos x="56" y="12"/>
                </a:cxn>
                <a:cxn ang="0">
                  <a:pos x="54" y="6"/>
                </a:cxn>
                <a:cxn ang="0">
                  <a:pos x="48" y="2"/>
                </a:cxn>
                <a:cxn ang="0">
                  <a:pos x="48" y="2"/>
                </a:cxn>
                <a:cxn ang="0">
                  <a:pos x="40" y="0"/>
                </a:cxn>
                <a:cxn ang="0">
                  <a:pos x="34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2" y="2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2" y="46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6" h="58">
                  <a:moveTo>
                    <a:pt x="32" y="58"/>
                  </a:moveTo>
                  <a:lnTo>
                    <a:pt x="32" y="58"/>
                  </a:lnTo>
                  <a:lnTo>
                    <a:pt x="38" y="48"/>
                  </a:lnTo>
                  <a:lnTo>
                    <a:pt x="44" y="36"/>
                  </a:lnTo>
                  <a:lnTo>
                    <a:pt x="54" y="26"/>
                  </a:lnTo>
                  <a:lnTo>
                    <a:pt x="54" y="26"/>
                  </a:lnTo>
                  <a:lnTo>
                    <a:pt x="56" y="20"/>
                  </a:lnTo>
                  <a:lnTo>
                    <a:pt x="56" y="12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4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2" y="46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5037221" y="3613484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8213558" y="4207042"/>
              <a:ext cx="449179" cy="449179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0" y="44"/>
                </a:cxn>
                <a:cxn ang="0">
                  <a:pos x="6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6" y="56"/>
                </a:cxn>
                <a:cxn ang="0">
                  <a:pos x="42" y="56"/>
                </a:cxn>
                <a:cxn ang="0">
                  <a:pos x="48" y="54"/>
                </a:cxn>
                <a:cxn ang="0">
                  <a:pos x="54" y="48"/>
                </a:cxn>
                <a:cxn ang="0">
                  <a:pos x="56" y="44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4" y="34"/>
                </a:cxn>
                <a:cxn ang="0">
                  <a:pos x="50" y="30"/>
                </a:cxn>
                <a:cxn ang="0">
                  <a:pos x="46" y="28"/>
                </a:cxn>
                <a:cxn ang="0">
                  <a:pos x="46" y="28"/>
                </a:cxn>
                <a:cxn ang="0">
                  <a:pos x="48" y="26"/>
                </a:cxn>
                <a:cxn ang="0">
                  <a:pos x="50" y="18"/>
                </a:cxn>
                <a:cxn ang="0">
                  <a:pos x="52" y="14"/>
                </a:cxn>
                <a:cxn ang="0">
                  <a:pos x="52" y="10"/>
                </a:cxn>
                <a:cxn ang="0">
                  <a:pos x="50" y="6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18" y="4"/>
                </a:cxn>
                <a:cxn ang="0">
                  <a:pos x="12" y="12"/>
                </a:cxn>
                <a:cxn ang="0">
                  <a:pos x="6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8" y="32"/>
                </a:cxn>
                <a:cxn ang="0">
                  <a:pos x="16" y="30"/>
                </a:cxn>
                <a:cxn ang="0">
                  <a:pos x="24" y="30"/>
                </a:cxn>
                <a:cxn ang="0">
                  <a:pos x="24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0" y="44"/>
                </a:cxn>
                <a:cxn ang="0">
                  <a:pos x="0" y="44"/>
                </a:cxn>
              </a:cxnLst>
              <a:rect l="0" t="0" r="r" b="b"/>
              <a:pathLst>
                <a:path w="56" h="56">
                  <a:moveTo>
                    <a:pt x="0" y="44"/>
                  </a:moveTo>
                  <a:lnTo>
                    <a:pt x="0" y="44"/>
                  </a:lnTo>
                  <a:lnTo>
                    <a:pt x="6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6" y="56"/>
                  </a:lnTo>
                  <a:lnTo>
                    <a:pt x="42" y="56"/>
                  </a:lnTo>
                  <a:lnTo>
                    <a:pt x="48" y="54"/>
                  </a:lnTo>
                  <a:lnTo>
                    <a:pt x="54" y="48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34"/>
                  </a:lnTo>
                  <a:lnTo>
                    <a:pt x="50" y="30"/>
                  </a:lnTo>
                  <a:lnTo>
                    <a:pt x="46" y="28"/>
                  </a:lnTo>
                  <a:lnTo>
                    <a:pt x="46" y="28"/>
                  </a:lnTo>
                  <a:lnTo>
                    <a:pt x="48" y="26"/>
                  </a:lnTo>
                  <a:lnTo>
                    <a:pt x="50" y="18"/>
                  </a:lnTo>
                  <a:lnTo>
                    <a:pt x="52" y="14"/>
                  </a:lnTo>
                  <a:lnTo>
                    <a:pt x="52" y="10"/>
                  </a:lnTo>
                  <a:lnTo>
                    <a:pt x="50" y="6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4"/>
                  </a:lnTo>
                  <a:lnTo>
                    <a:pt x="12" y="12"/>
                  </a:lnTo>
                  <a:lnTo>
                    <a:pt x="6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8" y="32"/>
                  </a:lnTo>
                  <a:lnTo>
                    <a:pt x="16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0" y="44"/>
                  </a:lnTo>
                  <a:lnTo>
                    <a:pt x="0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8133347" y="4608095"/>
              <a:ext cx="401053" cy="481263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6"/>
                </a:cxn>
                <a:cxn ang="0">
                  <a:pos x="46" y="40"/>
                </a:cxn>
                <a:cxn ang="0">
                  <a:pos x="42" y="42"/>
                </a:cxn>
                <a:cxn ang="0">
                  <a:pos x="36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4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0"/>
                </a:cxn>
                <a:cxn ang="0">
                  <a:pos x="16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2" y="46"/>
                </a:cxn>
                <a:cxn ang="0">
                  <a:pos x="2" y="38"/>
                </a:cxn>
                <a:cxn ang="0">
                  <a:pos x="4" y="18"/>
                </a:cxn>
                <a:cxn ang="0">
                  <a:pos x="4" y="1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0" y="10"/>
                </a:cxn>
                <a:cxn ang="0">
                  <a:pos x="18" y="16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2"/>
                </a:cxn>
                <a:cxn ang="0">
                  <a:pos x="20" y="16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0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2" y="12"/>
                </a:cxn>
                <a:cxn ang="0">
                  <a:pos x="46" y="18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0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6"/>
                  </a:lnTo>
                  <a:lnTo>
                    <a:pt x="46" y="40"/>
                  </a:lnTo>
                  <a:lnTo>
                    <a:pt x="42" y="42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4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2" y="46"/>
                  </a:lnTo>
                  <a:lnTo>
                    <a:pt x="2" y="38"/>
                  </a:lnTo>
                  <a:lnTo>
                    <a:pt x="4" y="18"/>
                  </a:lnTo>
                  <a:lnTo>
                    <a:pt x="4" y="1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0" y="10"/>
                  </a:lnTo>
                  <a:lnTo>
                    <a:pt x="18" y="1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2"/>
                  </a:lnTo>
                  <a:lnTo>
                    <a:pt x="20" y="16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2" y="12"/>
                  </a:lnTo>
                  <a:lnTo>
                    <a:pt x="46" y="18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7684168" y="4624137"/>
              <a:ext cx="433137" cy="449179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50" y="4"/>
                </a:cxn>
                <a:cxn ang="0">
                  <a:pos x="52" y="12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6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38"/>
                </a:cxn>
                <a:cxn ang="0">
                  <a:pos x="2" y="34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6" y="12"/>
                </a:cxn>
                <a:cxn ang="0">
                  <a:pos x="12" y="8"/>
                </a:cxn>
                <a:cxn ang="0">
                  <a:pos x="18" y="6"/>
                </a:cxn>
                <a:cxn ang="0">
                  <a:pos x="34" y="4"/>
                </a:cxn>
                <a:cxn ang="0">
                  <a:pos x="40" y="2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54" h="56">
                  <a:moveTo>
                    <a:pt x="50" y="4"/>
                  </a:moveTo>
                  <a:lnTo>
                    <a:pt x="50" y="4"/>
                  </a:lnTo>
                  <a:lnTo>
                    <a:pt x="52" y="12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6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12" y="8"/>
                  </a:lnTo>
                  <a:lnTo>
                    <a:pt x="18" y="6"/>
                  </a:lnTo>
                  <a:lnTo>
                    <a:pt x="34" y="4"/>
                  </a:lnTo>
                  <a:lnTo>
                    <a:pt x="40" y="2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7539789" y="4174958"/>
              <a:ext cx="481263" cy="497305"/>
            </a:xfrm>
            <a:custGeom>
              <a:avLst/>
              <a:gdLst/>
              <a:ahLst/>
              <a:cxnLst>
                <a:cxn ang="0">
                  <a:pos x="56" y="44"/>
                </a:cxn>
                <a:cxn ang="0">
                  <a:pos x="56" y="44"/>
                </a:cxn>
                <a:cxn ang="0">
                  <a:pos x="52" y="48"/>
                </a:cxn>
                <a:cxn ang="0">
                  <a:pos x="42" y="54"/>
                </a:cxn>
                <a:cxn ang="0">
                  <a:pos x="28" y="60"/>
                </a:cxn>
                <a:cxn ang="0">
                  <a:pos x="22" y="62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0" y="38"/>
                </a:cxn>
                <a:cxn ang="0">
                  <a:pos x="2" y="34"/>
                </a:cxn>
                <a:cxn ang="0">
                  <a:pos x="6" y="30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4"/>
                </a:cxn>
                <a:cxn ang="0">
                  <a:pos x="8" y="18"/>
                </a:cxn>
                <a:cxn ang="0">
                  <a:pos x="10" y="10"/>
                </a:cxn>
                <a:cxn ang="0">
                  <a:pos x="12" y="6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24" y="0"/>
                </a:cxn>
                <a:cxn ang="0">
                  <a:pos x="32" y="2"/>
                </a:cxn>
                <a:cxn ang="0">
                  <a:pos x="36" y="6"/>
                </a:cxn>
                <a:cxn ang="0">
                  <a:pos x="40" y="12"/>
                </a:cxn>
                <a:cxn ang="0">
                  <a:pos x="50" y="26"/>
                </a:cxn>
                <a:cxn ang="0">
                  <a:pos x="54" y="32"/>
                </a:cxn>
                <a:cxn ang="0">
                  <a:pos x="60" y="36"/>
                </a:cxn>
                <a:cxn ang="0">
                  <a:pos x="60" y="36"/>
                </a:cxn>
                <a:cxn ang="0">
                  <a:pos x="48" y="38"/>
                </a:cxn>
                <a:cxn ang="0">
                  <a:pos x="40" y="38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6" y="40"/>
                </a:cxn>
                <a:cxn ang="0">
                  <a:pos x="44" y="42"/>
                </a:cxn>
                <a:cxn ang="0">
                  <a:pos x="56" y="44"/>
                </a:cxn>
                <a:cxn ang="0">
                  <a:pos x="56" y="44"/>
                </a:cxn>
              </a:cxnLst>
              <a:rect l="0" t="0" r="r" b="b"/>
              <a:pathLst>
                <a:path w="60" h="62">
                  <a:moveTo>
                    <a:pt x="56" y="44"/>
                  </a:moveTo>
                  <a:lnTo>
                    <a:pt x="56" y="44"/>
                  </a:lnTo>
                  <a:lnTo>
                    <a:pt x="52" y="48"/>
                  </a:lnTo>
                  <a:lnTo>
                    <a:pt x="42" y="54"/>
                  </a:lnTo>
                  <a:lnTo>
                    <a:pt x="28" y="60"/>
                  </a:lnTo>
                  <a:lnTo>
                    <a:pt x="22" y="62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38"/>
                  </a:lnTo>
                  <a:lnTo>
                    <a:pt x="2" y="34"/>
                  </a:lnTo>
                  <a:lnTo>
                    <a:pt x="6" y="30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4"/>
                  </a:lnTo>
                  <a:lnTo>
                    <a:pt x="8" y="18"/>
                  </a:lnTo>
                  <a:lnTo>
                    <a:pt x="10" y="10"/>
                  </a:lnTo>
                  <a:lnTo>
                    <a:pt x="12" y="6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6" y="6"/>
                  </a:lnTo>
                  <a:lnTo>
                    <a:pt x="40" y="12"/>
                  </a:lnTo>
                  <a:lnTo>
                    <a:pt x="50" y="26"/>
                  </a:lnTo>
                  <a:lnTo>
                    <a:pt x="54" y="32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48" y="38"/>
                  </a:lnTo>
                  <a:lnTo>
                    <a:pt x="40" y="38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6" y="40"/>
                  </a:lnTo>
                  <a:lnTo>
                    <a:pt x="44" y="42"/>
                  </a:lnTo>
                  <a:lnTo>
                    <a:pt x="56" y="44"/>
                  </a:lnTo>
                  <a:lnTo>
                    <a:pt x="56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7924800" y="3966411"/>
              <a:ext cx="465221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6"/>
                </a:cxn>
                <a:cxn ang="0">
                  <a:pos x="46" y="36"/>
                </a:cxn>
                <a:cxn ang="0">
                  <a:pos x="54" y="24"/>
                </a:cxn>
                <a:cxn ang="0">
                  <a:pos x="54" y="24"/>
                </a:cxn>
                <a:cxn ang="0">
                  <a:pos x="58" y="18"/>
                </a:cxn>
                <a:cxn ang="0">
                  <a:pos x="58" y="12"/>
                </a:cxn>
                <a:cxn ang="0">
                  <a:pos x="54" y="6"/>
                </a:cxn>
                <a:cxn ang="0">
                  <a:pos x="48" y="0"/>
                </a:cxn>
                <a:cxn ang="0">
                  <a:pos x="48" y="0"/>
                </a:cxn>
                <a:cxn ang="0">
                  <a:pos x="42" y="0"/>
                </a:cxn>
                <a:cxn ang="0">
                  <a:pos x="36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4" y="2"/>
                </a:cxn>
                <a:cxn ang="0">
                  <a:pos x="10" y="2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38"/>
                </a:cxn>
                <a:cxn ang="0">
                  <a:pos x="14" y="46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8" h="58">
                  <a:moveTo>
                    <a:pt x="32" y="58"/>
                  </a:moveTo>
                  <a:lnTo>
                    <a:pt x="32" y="58"/>
                  </a:lnTo>
                  <a:lnTo>
                    <a:pt x="38" y="46"/>
                  </a:lnTo>
                  <a:lnTo>
                    <a:pt x="46" y="36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8" y="18"/>
                  </a:lnTo>
                  <a:lnTo>
                    <a:pt x="58" y="12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6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38"/>
                  </a:lnTo>
                  <a:lnTo>
                    <a:pt x="14" y="46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8053137" y="4479758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0" y="2442411"/>
              <a:ext cx="1122947" cy="1155032"/>
            </a:xfrm>
            <a:custGeom>
              <a:avLst/>
              <a:gdLst/>
              <a:ahLst/>
              <a:cxnLst>
                <a:cxn ang="0">
                  <a:pos x="114" y="24"/>
                </a:cxn>
                <a:cxn ang="0">
                  <a:pos x="130" y="46"/>
                </a:cxn>
                <a:cxn ang="0">
                  <a:pos x="132" y="74"/>
                </a:cxn>
                <a:cxn ang="0">
                  <a:pos x="122" y="100"/>
                </a:cxn>
                <a:cxn ang="0">
                  <a:pos x="102" y="124"/>
                </a:cxn>
                <a:cxn ang="0">
                  <a:pos x="88" y="134"/>
                </a:cxn>
                <a:cxn ang="0">
                  <a:pos x="62" y="140"/>
                </a:cxn>
                <a:cxn ang="0">
                  <a:pos x="52" y="138"/>
                </a:cxn>
                <a:cxn ang="0">
                  <a:pos x="36" y="124"/>
                </a:cxn>
                <a:cxn ang="0">
                  <a:pos x="36" y="104"/>
                </a:cxn>
                <a:cxn ang="0">
                  <a:pos x="38" y="98"/>
                </a:cxn>
                <a:cxn ang="0">
                  <a:pos x="46" y="90"/>
                </a:cxn>
                <a:cxn ang="0">
                  <a:pos x="52" y="88"/>
                </a:cxn>
                <a:cxn ang="0">
                  <a:pos x="62" y="88"/>
                </a:cxn>
                <a:cxn ang="0">
                  <a:pos x="80" y="100"/>
                </a:cxn>
                <a:cxn ang="0">
                  <a:pos x="82" y="102"/>
                </a:cxn>
                <a:cxn ang="0">
                  <a:pos x="68" y="86"/>
                </a:cxn>
                <a:cxn ang="0">
                  <a:pos x="56" y="82"/>
                </a:cxn>
                <a:cxn ang="0">
                  <a:pos x="42" y="86"/>
                </a:cxn>
                <a:cxn ang="0">
                  <a:pos x="34" y="92"/>
                </a:cxn>
                <a:cxn ang="0">
                  <a:pos x="28" y="106"/>
                </a:cxn>
                <a:cxn ang="0">
                  <a:pos x="30" y="120"/>
                </a:cxn>
                <a:cxn ang="0">
                  <a:pos x="38" y="132"/>
                </a:cxn>
                <a:cxn ang="0">
                  <a:pos x="50" y="140"/>
                </a:cxn>
                <a:cxn ang="0">
                  <a:pos x="56" y="144"/>
                </a:cxn>
                <a:cxn ang="0">
                  <a:pos x="76" y="144"/>
                </a:cxn>
                <a:cxn ang="0">
                  <a:pos x="100" y="132"/>
                </a:cxn>
                <a:cxn ang="0">
                  <a:pos x="122" y="110"/>
                </a:cxn>
                <a:cxn ang="0">
                  <a:pos x="136" y="86"/>
                </a:cxn>
                <a:cxn ang="0">
                  <a:pos x="138" y="78"/>
                </a:cxn>
                <a:cxn ang="0">
                  <a:pos x="140" y="60"/>
                </a:cxn>
                <a:cxn ang="0">
                  <a:pos x="132" y="38"/>
                </a:cxn>
                <a:cxn ang="0">
                  <a:pos x="110" y="16"/>
                </a:cxn>
                <a:cxn ang="0">
                  <a:pos x="80" y="2"/>
                </a:cxn>
                <a:cxn ang="0">
                  <a:pos x="64" y="0"/>
                </a:cxn>
                <a:cxn ang="0">
                  <a:pos x="30" y="2"/>
                </a:cxn>
                <a:cxn ang="0">
                  <a:pos x="0" y="16"/>
                </a:cxn>
                <a:cxn ang="0">
                  <a:pos x="0" y="26"/>
                </a:cxn>
                <a:cxn ang="0">
                  <a:pos x="26" y="12"/>
                </a:cxn>
                <a:cxn ang="0">
                  <a:pos x="58" y="8"/>
                </a:cxn>
                <a:cxn ang="0">
                  <a:pos x="88" y="12"/>
                </a:cxn>
                <a:cxn ang="0">
                  <a:pos x="114" y="24"/>
                </a:cxn>
              </a:cxnLst>
              <a:rect l="0" t="0" r="r" b="b"/>
              <a:pathLst>
                <a:path w="140" h="144">
                  <a:moveTo>
                    <a:pt x="114" y="24"/>
                  </a:moveTo>
                  <a:lnTo>
                    <a:pt x="114" y="24"/>
                  </a:lnTo>
                  <a:lnTo>
                    <a:pt x="124" y="34"/>
                  </a:lnTo>
                  <a:lnTo>
                    <a:pt x="130" y="46"/>
                  </a:lnTo>
                  <a:lnTo>
                    <a:pt x="132" y="60"/>
                  </a:lnTo>
                  <a:lnTo>
                    <a:pt x="132" y="74"/>
                  </a:lnTo>
                  <a:lnTo>
                    <a:pt x="128" y="86"/>
                  </a:lnTo>
                  <a:lnTo>
                    <a:pt x="122" y="100"/>
                  </a:lnTo>
                  <a:lnTo>
                    <a:pt x="112" y="112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88" y="134"/>
                  </a:lnTo>
                  <a:lnTo>
                    <a:pt x="76" y="138"/>
                  </a:lnTo>
                  <a:lnTo>
                    <a:pt x="62" y="140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42" y="132"/>
                  </a:lnTo>
                  <a:lnTo>
                    <a:pt x="36" y="124"/>
                  </a:lnTo>
                  <a:lnTo>
                    <a:pt x="34" y="11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8" y="98"/>
                  </a:lnTo>
                  <a:lnTo>
                    <a:pt x="42" y="94"/>
                  </a:lnTo>
                  <a:lnTo>
                    <a:pt x="46" y="90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6" y="86"/>
                  </a:lnTo>
                  <a:lnTo>
                    <a:pt x="62" y="88"/>
                  </a:lnTo>
                  <a:lnTo>
                    <a:pt x="72" y="92"/>
                  </a:lnTo>
                  <a:lnTo>
                    <a:pt x="80" y="100"/>
                  </a:lnTo>
                  <a:lnTo>
                    <a:pt x="82" y="102"/>
                  </a:lnTo>
                  <a:lnTo>
                    <a:pt x="82" y="102"/>
                  </a:lnTo>
                  <a:lnTo>
                    <a:pt x="74" y="92"/>
                  </a:lnTo>
                  <a:lnTo>
                    <a:pt x="68" y="86"/>
                  </a:lnTo>
                  <a:lnTo>
                    <a:pt x="64" y="84"/>
                  </a:lnTo>
                  <a:lnTo>
                    <a:pt x="56" y="82"/>
                  </a:lnTo>
                  <a:lnTo>
                    <a:pt x="50" y="82"/>
                  </a:lnTo>
                  <a:lnTo>
                    <a:pt x="42" y="86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30" y="98"/>
                  </a:lnTo>
                  <a:lnTo>
                    <a:pt x="28" y="106"/>
                  </a:lnTo>
                  <a:lnTo>
                    <a:pt x="28" y="112"/>
                  </a:lnTo>
                  <a:lnTo>
                    <a:pt x="30" y="120"/>
                  </a:lnTo>
                  <a:lnTo>
                    <a:pt x="34" y="126"/>
                  </a:lnTo>
                  <a:lnTo>
                    <a:pt x="38" y="132"/>
                  </a:lnTo>
                  <a:lnTo>
                    <a:pt x="44" y="136"/>
                  </a:lnTo>
                  <a:lnTo>
                    <a:pt x="50" y="140"/>
                  </a:lnTo>
                  <a:lnTo>
                    <a:pt x="50" y="140"/>
                  </a:lnTo>
                  <a:lnTo>
                    <a:pt x="56" y="144"/>
                  </a:lnTo>
                  <a:lnTo>
                    <a:pt x="62" y="144"/>
                  </a:lnTo>
                  <a:lnTo>
                    <a:pt x="76" y="144"/>
                  </a:lnTo>
                  <a:lnTo>
                    <a:pt x="88" y="140"/>
                  </a:lnTo>
                  <a:lnTo>
                    <a:pt x="100" y="132"/>
                  </a:lnTo>
                  <a:lnTo>
                    <a:pt x="112" y="122"/>
                  </a:lnTo>
                  <a:lnTo>
                    <a:pt x="122" y="110"/>
                  </a:lnTo>
                  <a:lnTo>
                    <a:pt x="130" y="98"/>
                  </a:lnTo>
                  <a:lnTo>
                    <a:pt x="136" y="86"/>
                  </a:lnTo>
                  <a:lnTo>
                    <a:pt x="136" y="86"/>
                  </a:lnTo>
                  <a:lnTo>
                    <a:pt x="138" y="78"/>
                  </a:lnTo>
                  <a:lnTo>
                    <a:pt x="140" y="68"/>
                  </a:lnTo>
                  <a:lnTo>
                    <a:pt x="140" y="60"/>
                  </a:lnTo>
                  <a:lnTo>
                    <a:pt x="138" y="52"/>
                  </a:lnTo>
                  <a:lnTo>
                    <a:pt x="132" y="38"/>
                  </a:lnTo>
                  <a:lnTo>
                    <a:pt x="124" y="26"/>
                  </a:lnTo>
                  <a:lnTo>
                    <a:pt x="110" y="16"/>
                  </a:lnTo>
                  <a:lnTo>
                    <a:pt x="96" y="8"/>
                  </a:lnTo>
                  <a:lnTo>
                    <a:pt x="80" y="2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48" y="0"/>
                  </a:lnTo>
                  <a:lnTo>
                    <a:pt x="30" y="2"/>
                  </a:lnTo>
                  <a:lnTo>
                    <a:pt x="14" y="8"/>
                  </a:lnTo>
                  <a:lnTo>
                    <a:pt x="0" y="1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2" y="18"/>
                  </a:lnTo>
                  <a:lnTo>
                    <a:pt x="26" y="12"/>
                  </a:lnTo>
                  <a:lnTo>
                    <a:pt x="42" y="8"/>
                  </a:lnTo>
                  <a:lnTo>
                    <a:pt x="58" y="8"/>
                  </a:lnTo>
                  <a:lnTo>
                    <a:pt x="74" y="8"/>
                  </a:lnTo>
                  <a:lnTo>
                    <a:pt x="88" y="12"/>
                  </a:lnTo>
                  <a:lnTo>
                    <a:pt x="102" y="16"/>
                  </a:lnTo>
                  <a:lnTo>
                    <a:pt x="114" y="24"/>
                  </a:lnTo>
                  <a:lnTo>
                    <a:pt x="114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1171074" y="7463589"/>
              <a:ext cx="1796716" cy="385011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12" y="0"/>
                </a:cxn>
                <a:cxn ang="0">
                  <a:pos x="92" y="4"/>
                </a:cxn>
                <a:cxn ang="0">
                  <a:pos x="72" y="12"/>
                </a:cxn>
                <a:cxn ang="0">
                  <a:pos x="52" y="20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0" y="48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80" y="16"/>
                </a:cxn>
                <a:cxn ang="0">
                  <a:pos x="98" y="12"/>
                </a:cxn>
                <a:cxn ang="0">
                  <a:pos x="116" y="10"/>
                </a:cxn>
                <a:cxn ang="0">
                  <a:pos x="134" y="10"/>
                </a:cxn>
                <a:cxn ang="0">
                  <a:pos x="152" y="14"/>
                </a:cxn>
                <a:cxn ang="0">
                  <a:pos x="170" y="18"/>
                </a:cxn>
                <a:cxn ang="0">
                  <a:pos x="188" y="26"/>
                </a:cxn>
                <a:cxn ang="0">
                  <a:pos x="204" y="36"/>
                </a:cxn>
                <a:cxn ang="0">
                  <a:pos x="204" y="36"/>
                </a:cxn>
                <a:cxn ang="0">
                  <a:pos x="218" y="48"/>
                </a:cxn>
                <a:cxn ang="0">
                  <a:pos x="224" y="48"/>
                </a:cxn>
                <a:cxn ang="0">
                  <a:pos x="224" y="48"/>
                </a:cxn>
                <a:cxn ang="0">
                  <a:pos x="214" y="38"/>
                </a:cxn>
                <a:cxn ang="0">
                  <a:pos x="202" y="26"/>
                </a:cxn>
                <a:cxn ang="0">
                  <a:pos x="188" y="18"/>
                </a:cxn>
                <a:cxn ang="0">
                  <a:pos x="174" y="10"/>
                </a:cxn>
                <a:cxn ang="0">
                  <a:pos x="158" y="6"/>
                </a:cxn>
                <a:cxn ang="0">
                  <a:pos x="144" y="2"/>
                </a:cxn>
                <a:cxn ang="0">
                  <a:pos x="128" y="0"/>
                </a:cxn>
                <a:cxn ang="0">
                  <a:pos x="112" y="0"/>
                </a:cxn>
                <a:cxn ang="0">
                  <a:pos x="112" y="0"/>
                </a:cxn>
              </a:cxnLst>
              <a:rect l="0" t="0" r="r" b="b"/>
              <a:pathLst>
                <a:path w="224" h="48">
                  <a:moveTo>
                    <a:pt x="112" y="0"/>
                  </a:moveTo>
                  <a:lnTo>
                    <a:pt x="112" y="0"/>
                  </a:lnTo>
                  <a:lnTo>
                    <a:pt x="92" y="4"/>
                  </a:lnTo>
                  <a:lnTo>
                    <a:pt x="72" y="12"/>
                  </a:lnTo>
                  <a:lnTo>
                    <a:pt x="52" y="20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0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80" y="16"/>
                  </a:lnTo>
                  <a:lnTo>
                    <a:pt x="98" y="12"/>
                  </a:lnTo>
                  <a:lnTo>
                    <a:pt x="116" y="10"/>
                  </a:lnTo>
                  <a:lnTo>
                    <a:pt x="134" y="10"/>
                  </a:lnTo>
                  <a:lnTo>
                    <a:pt x="152" y="14"/>
                  </a:lnTo>
                  <a:lnTo>
                    <a:pt x="170" y="18"/>
                  </a:lnTo>
                  <a:lnTo>
                    <a:pt x="188" y="26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18" y="48"/>
                  </a:lnTo>
                  <a:lnTo>
                    <a:pt x="224" y="48"/>
                  </a:lnTo>
                  <a:lnTo>
                    <a:pt x="224" y="48"/>
                  </a:lnTo>
                  <a:lnTo>
                    <a:pt x="214" y="38"/>
                  </a:lnTo>
                  <a:lnTo>
                    <a:pt x="202" y="26"/>
                  </a:lnTo>
                  <a:lnTo>
                    <a:pt x="188" y="18"/>
                  </a:lnTo>
                  <a:lnTo>
                    <a:pt x="174" y="10"/>
                  </a:lnTo>
                  <a:lnTo>
                    <a:pt x="158" y="6"/>
                  </a:lnTo>
                  <a:lnTo>
                    <a:pt x="144" y="2"/>
                  </a:lnTo>
                  <a:lnTo>
                    <a:pt x="128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320842" y="5362074"/>
              <a:ext cx="2277979" cy="2486526"/>
            </a:xfrm>
            <a:custGeom>
              <a:avLst/>
              <a:gdLst/>
              <a:ahLst/>
              <a:cxnLst>
                <a:cxn ang="0">
                  <a:pos x="148" y="194"/>
                </a:cxn>
                <a:cxn ang="0">
                  <a:pos x="136" y="122"/>
                </a:cxn>
                <a:cxn ang="0">
                  <a:pos x="136" y="92"/>
                </a:cxn>
                <a:cxn ang="0">
                  <a:pos x="152" y="48"/>
                </a:cxn>
                <a:cxn ang="0">
                  <a:pos x="188" y="14"/>
                </a:cxn>
                <a:cxn ang="0">
                  <a:pos x="216" y="4"/>
                </a:cxn>
                <a:cxn ang="0">
                  <a:pos x="254" y="18"/>
                </a:cxn>
                <a:cxn ang="0">
                  <a:pos x="274" y="54"/>
                </a:cxn>
                <a:cxn ang="0">
                  <a:pos x="278" y="86"/>
                </a:cxn>
                <a:cxn ang="0">
                  <a:pos x="262" y="124"/>
                </a:cxn>
                <a:cxn ang="0">
                  <a:pos x="242" y="132"/>
                </a:cxn>
                <a:cxn ang="0">
                  <a:pos x="216" y="118"/>
                </a:cxn>
                <a:cxn ang="0">
                  <a:pos x="214" y="106"/>
                </a:cxn>
                <a:cxn ang="0">
                  <a:pos x="216" y="94"/>
                </a:cxn>
                <a:cxn ang="0">
                  <a:pos x="234" y="84"/>
                </a:cxn>
                <a:cxn ang="0">
                  <a:pos x="248" y="84"/>
                </a:cxn>
                <a:cxn ang="0">
                  <a:pos x="222" y="82"/>
                </a:cxn>
                <a:cxn ang="0">
                  <a:pos x="208" y="100"/>
                </a:cxn>
                <a:cxn ang="0">
                  <a:pos x="208" y="118"/>
                </a:cxn>
                <a:cxn ang="0">
                  <a:pos x="224" y="132"/>
                </a:cxn>
                <a:cxn ang="0">
                  <a:pos x="244" y="134"/>
                </a:cxn>
                <a:cxn ang="0">
                  <a:pos x="258" y="130"/>
                </a:cxn>
                <a:cxn ang="0">
                  <a:pos x="278" y="104"/>
                </a:cxn>
                <a:cxn ang="0">
                  <a:pos x="282" y="60"/>
                </a:cxn>
                <a:cxn ang="0">
                  <a:pos x="276" y="34"/>
                </a:cxn>
                <a:cxn ang="0">
                  <a:pos x="260" y="12"/>
                </a:cxn>
                <a:cxn ang="0">
                  <a:pos x="224" y="0"/>
                </a:cxn>
                <a:cxn ang="0">
                  <a:pos x="178" y="12"/>
                </a:cxn>
                <a:cxn ang="0">
                  <a:pos x="152" y="32"/>
                </a:cxn>
                <a:cxn ang="0">
                  <a:pos x="132" y="70"/>
                </a:cxn>
                <a:cxn ang="0">
                  <a:pos x="126" y="116"/>
                </a:cxn>
                <a:cxn ang="0">
                  <a:pos x="136" y="164"/>
                </a:cxn>
                <a:cxn ang="0">
                  <a:pos x="138" y="196"/>
                </a:cxn>
                <a:cxn ang="0">
                  <a:pos x="126" y="234"/>
                </a:cxn>
                <a:cxn ang="0">
                  <a:pos x="106" y="258"/>
                </a:cxn>
                <a:cxn ang="0">
                  <a:pos x="72" y="272"/>
                </a:cxn>
                <a:cxn ang="0">
                  <a:pos x="30" y="274"/>
                </a:cxn>
                <a:cxn ang="0">
                  <a:pos x="44" y="220"/>
                </a:cxn>
                <a:cxn ang="0">
                  <a:pos x="50" y="164"/>
                </a:cxn>
                <a:cxn ang="0">
                  <a:pos x="42" y="58"/>
                </a:cxn>
                <a:cxn ang="0">
                  <a:pos x="30" y="24"/>
                </a:cxn>
                <a:cxn ang="0">
                  <a:pos x="42" y="92"/>
                </a:cxn>
                <a:cxn ang="0">
                  <a:pos x="40" y="182"/>
                </a:cxn>
                <a:cxn ang="0">
                  <a:pos x="26" y="252"/>
                </a:cxn>
                <a:cxn ang="0">
                  <a:pos x="0" y="310"/>
                </a:cxn>
                <a:cxn ang="0">
                  <a:pos x="26" y="284"/>
                </a:cxn>
                <a:cxn ang="0">
                  <a:pos x="52" y="286"/>
                </a:cxn>
                <a:cxn ang="0">
                  <a:pos x="96" y="278"/>
                </a:cxn>
                <a:cxn ang="0">
                  <a:pos x="122" y="258"/>
                </a:cxn>
                <a:cxn ang="0">
                  <a:pos x="142" y="222"/>
                </a:cxn>
              </a:cxnLst>
              <a:rect l="0" t="0" r="r" b="b"/>
              <a:pathLst>
                <a:path w="284" h="310">
                  <a:moveTo>
                    <a:pt x="146" y="206"/>
                  </a:moveTo>
                  <a:lnTo>
                    <a:pt x="146" y="206"/>
                  </a:lnTo>
                  <a:lnTo>
                    <a:pt x="148" y="194"/>
                  </a:lnTo>
                  <a:lnTo>
                    <a:pt x="148" y="180"/>
                  </a:lnTo>
                  <a:lnTo>
                    <a:pt x="142" y="152"/>
                  </a:lnTo>
                  <a:lnTo>
                    <a:pt x="136" y="122"/>
                  </a:lnTo>
                  <a:lnTo>
                    <a:pt x="136" y="106"/>
                  </a:lnTo>
                  <a:lnTo>
                    <a:pt x="136" y="92"/>
                  </a:lnTo>
                  <a:lnTo>
                    <a:pt x="136" y="92"/>
                  </a:lnTo>
                  <a:lnTo>
                    <a:pt x="138" y="76"/>
                  </a:lnTo>
                  <a:lnTo>
                    <a:pt x="144" y="62"/>
                  </a:lnTo>
                  <a:lnTo>
                    <a:pt x="152" y="48"/>
                  </a:lnTo>
                  <a:lnTo>
                    <a:pt x="162" y="34"/>
                  </a:lnTo>
                  <a:lnTo>
                    <a:pt x="174" y="24"/>
                  </a:lnTo>
                  <a:lnTo>
                    <a:pt x="188" y="14"/>
                  </a:lnTo>
                  <a:lnTo>
                    <a:pt x="202" y="8"/>
                  </a:lnTo>
                  <a:lnTo>
                    <a:pt x="216" y="4"/>
                  </a:lnTo>
                  <a:lnTo>
                    <a:pt x="216" y="4"/>
                  </a:lnTo>
                  <a:lnTo>
                    <a:pt x="230" y="6"/>
                  </a:lnTo>
                  <a:lnTo>
                    <a:pt x="244" y="10"/>
                  </a:lnTo>
                  <a:lnTo>
                    <a:pt x="254" y="18"/>
                  </a:lnTo>
                  <a:lnTo>
                    <a:pt x="264" y="28"/>
                  </a:lnTo>
                  <a:lnTo>
                    <a:pt x="270" y="40"/>
                  </a:lnTo>
                  <a:lnTo>
                    <a:pt x="274" y="54"/>
                  </a:lnTo>
                  <a:lnTo>
                    <a:pt x="278" y="70"/>
                  </a:lnTo>
                  <a:lnTo>
                    <a:pt x="278" y="86"/>
                  </a:lnTo>
                  <a:lnTo>
                    <a:pt x="278" y="86"/>
                  </a:lnTo>
                  <a:lnTo>
                    <a:pt x="274" y="100"/>
                  </a:lnTo>
                  <a:lnTo>
                    <a:pt x="270" y="114"/>
                  </a:lnTo>
                  <a:lnTo>
                    <a:pt x="262" y="124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42" y="132"/>
                  </a:lnTo>
                  <a:lnTo>
                    <a:pt x="232" y="130"/>
                  </a:lnTo>
                  <a:lnTo>
                    <a:pt x="222" y="126"/>
                  </a:lnTo>
                  <a:lnTo>
                    <a:pt x="216" y="118"/>
                  </a:lnTo>
                  <a:lnTo>
                    <a:pt x="216" y="118"/>
                  </a:lnTo>
                  <a:lnTo>
                    <a:pt x="214" y="112"/>
                  </a:lnTo>
                  <a:lnTo>
                    <a:pt x="214" y="106"/>
                  </a:lnTo>
                  <a:lnTo>
                    <a:pt x="214" y="100"/>
                  </a:lnTo>
                  <a:lnTo>
                    <a:pt x="216" y="94"/>
                  </a:lnTo>
                  <a:lnTo>
                    <a:pt x="216" y="94"/>
                  </a:lnTo>
                  <a:lnTo>
                    <a:pt x="220" y="90"/>
                  </a:lnTo>
                  <a:lnTo>
                    <a:pt x="224" y="86"/>
                  </a:lnTo>
                  <a:lnTo>
                    <a:pt x="234" y="84"/>
                  </a:lnTo>
                  <a:lnTo>
                    <a:pt x="244" y="82"/>
                  </a:lnTo>
                  <a:lnTo>
                    <a:pt x="248" y="84"/>
                  </a:lnTo>
                  <a:lnTo>
                    <a:pt x="248" y="84"/>
                  </a:lnTo>
                  <a:lnTo>
                    <a:pt x="234" y="80"/>
                  </a:lnTo>
                  <a:lnTo>
                    <a:pt x="228" y="82"/>
                  </a:lnTo>
                  <a:lnTo>
                    <a:pt x="222" y="82"/>
                  </a:lnTo>
                  <a:lnTo>
                    <a:pt x="216" y="86"/>
                  </a:lnTo>
                  <a:lnTo>
                    <a:pt x="212" y="92"/>
                  </a:lnTo>
                  <a:lnTo>
                    <a:pt x="208" y="100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118"/>
                  </a:lnTo>
                  <a:lnTo>
                    <a:pt x="212" y="124"/>
                  </a:lnTo>
                  <a:lnTo>
                    <a:pt x="216" y="128"/>
                  </a:lnTo>
                  <a:lnTo>
                    <a:pt x="224" y="132"/>
                  </a:lnTo>
                  <a:lnTo>
                    <a:pt x="230" y="134"/>
                  </a:lnTo>
                  <a:lnTo>
                    <a:pt x="238" y="134"/>
                  </a:lnTo>
                  <a:lnTo>
                    <a:pt x="244" y="134"/>
                  </a:lnTo>
                  <a:lnTo>
                    <a:pt x="252" y="134"/>
                  </a:lnTo>
                  <a:lnTo>
                    <a:pt x="252" y="134"/>
                  </a:lnTo>
                  <a:lnTo>
                    <a:pt x="258" y="130"/>
                  </a:lnTo>
                  <a:lnTo>
                    <a:pt x="264" y="128"/>
                  </a:lnTo>
                  <a:lnTo>
                    <a:pt x="272" y="118"/>
                  </a:lnTo>
                  <a:lnTo>
                    <a:pt x="278" y="104"/>
                  </a:lnTo>
                  <a:lnTo>
                    <a:pt x="282" y="90"/>
                  </a:lnTo>
                  <a:lnTo>
                    <a:pt x="284" y="76"/>
                  </a:lnTo>
                  <a:lnTo>
                    <a:pt x="282" y="60"/>
                  </a:lnTo>
                  <a:lnTo>
                    <a:pt x="280" y="46"/>
                  </a:lnTo>
                  <a:lnTo>
                    <a:pt x="276" y="34"/>
                  </a:lnTo>
                  <a:lnTo>
                    <a:pt x="276" y="34"/>
                  </a:lnTo>
                  <a:lnTo>
                    <a:pt x="270" y="26"/>
                  </a:lnTo>
                  <a:lnTo>
                    <a:pt x="266" y="18"/>
                  </a:lnTo>
                  <a:lnTo>
                    <a:pt x="260" y="12"/>
                  </a:lnTo>
                  <a:lnTo>
                    <a:pt x="254" y="8"/>
                  </a:lnTo>
                  <a:lnTo>
                    <a:pt x="240" y="2"/>
                  </a:lnTo>
                  <a:lnTo>
                    <a:pt x="224" y="0"/>
                  </a:lnTo>
                  <a:lnTo>
                    <a:pt x="208" y="2"/>
                  </a:lnTo>
                  <a:lnTo>
                    <a:pt x="192" y="6"/>
                  </a:lnTo>
                  <a:lnTo>
                    <a:pt x="178" y="12"/>
                  </a:lnTo>
                  <a:lnTo>
                    <a:pt x="164" y="22"/>
                  </a:lnTo>
                  <a:lnTo>
                    <a:pt x="164" y="22"/>
                  </a:lnTo>
                  <a:lnTo>
                    <a:pt x="152" y="32"/>
                  </a:lnTo>
                  <a:lnTo>
                    <a:pt x="144" y="44"/>
                  </a:lnTo>
                  <a:lnTo>
                    <a:pt x="136" y="58"/>
                  </a:lnTo>
                  <a:lnTo>
                    <a:pt x="132" y="70"/>
                  </a:lnTo>
                  <a:lnTo>
                    <a:pt x="128" y="86"/>
                  </a:lnTo>
                  <a:lnTo>
                    <a:pt x="126" y="100"/>
                  </a:lnTo>
                  <a:lnTo>
                    <a:pt x="126" y="116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36" y="164"/>
                  </a:lnTo>
                  <a:lnTo>
                    <a:pt x="138" y="180"/>
                  </a:lnTo>
                  <a:lnTo>
                    <a:pt x="138" y="196"/>
                  </a:lnTo>
                  <a:lnTo>
                    <a:pt x="138" y="196"/>
                  </a:lnTo>
                  <a:lnTo>
                    <a:pt x="136" y="212"/>
                  </a:lnTo>
                  <a:lnTo>
                    <a:pt x="132" y="224"/>
                  </a:lnTo>
                  <a:lnTo>
                    <a:pt x="126" y="234"/>
                  </a:lnTo>
                  <a:lnTo>
                    <a:pt x="120" y="244"/>
                  </a:lnTo>
                  <a:lnTo>
                    <a:pt x="114" y="252"/>
                  </a:lnTo>
                  <a:lnTo>
                    <a:pt x="106" y="258"/>
                  </a:lnTo>
                  <a:lnTo>
                    <a:pt x="98" y="264"/>
                  </a:lnTo>
                  <a:lnTo>
                    <a:pt x="90" y="268"/>
                  </a:lnTo>
                  <a:lnTo>
                    <a:pt x="72" y="272"/>
                  </a:lnTo>
                  <a:lnTo>
                    <a:pt x="56" y="274"/>
                  </a:lnTo>
                  <a:lnTo>
                    <a:pt x="42" y="274"/>
                  </a:lnTo>
                  <a:lnTo>
                    <a:pt x="30" y="274"/>
                  </a:lnTo>
                  <a:lnTo>
                    <a:pt x="30" y="274"/>
                  </a:lnTo>
                  <a:lnTo>
                    <a:pt x="38" y="246"/>
                  </a:lnTo>
                  <a:lnTo>
                    <a:pt x="44" y="220"/>
                  </a:lnTo>
                  <a:lnTo>
                    <a:pt x="48" y="192"/>
                  </a:lnTo>
                  <a:lnTo>
                    <a:pt x="50" y="164"/>
                  </a:lnTo>
                  <a:lnTo>
                    <a:pt x="50" y="164"/>
                  </a:lnTo>
                  <a:lnTo>
                    <a:pt x="52" y="130"/>
                  </a:lnTo>
                  <a:lnTo>
                    <a:pt x="48" y="94"/>
                  </a:lnTo>
                  <a:lnTo>
                    <a:pt x="42" y="58"/>
                  </a:lnTo>
                  <a:lnTo>
                    <a:pt x="32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6" y="46"/>
                  </a:lnTo>
                  <a:lnTo>
                    <a:pt x="40" y="68"/>
                  </a:lnTo>
                  <a:lnTo>
                    <a:pt x="42" y="92"/>
                  </a:lnTo>
                  <a:lnTo>
                    <a:pt x="44" y="120"/>
                  </a:lnTo>
                  <a:lnTo>
                    <a:pt x="44" y="150"/>
                  </a:lnTo>
                  <a:lnTo>
                    <a:pt x="40" y="182"/>
                  </a:lnTo>
                  <a:lnTo>
                    <a:pt x="34" y="216"/>
                  </a:lnTo>
                  <a:lnTo>
                    <a:pt x="26" y="252"/>
                  </a:lnTo>
                  <a:lnTo>
                    <a:pt x="26" y="252"/>
                  </a:lnTo>
                  <a:lnTo>
                    <a:pt x="20" y="268"/>
                  </a:lnTo>
                  <a:lnTo>
                    <a:pt x="14" y="284"/>
                  </a:lnTo>
                  <a:lnTo>
                    <a:pt x="0" y="310"/>
                  </a:lnTo>
                  <a:lnTo>
                    <a:pt x="12" y="310"/>
                  </a:lnTo>
                  <a:lnTo>
                    <a:pt x="12" y="310"/>
                  </a:lnTo>
                  <a:lnTo>
                    <a:pt x="26" y="284"/>
                  </a:lnTo>
                  <a:lnTo>
                    <a:pt x="26" y="284"/>
                  </a:lnTo>
                  <a:lnTo>
                    <a:pt x="36" y="286"/>
                  </a:lnTo>
                  <a:lnTo>
                    <a:pt x="52" y="286"/>
                  </a:lnTo>
                  <a:lnTo>
                    <a:pt x="68" y="286"/>
                  </a:lnTo>
                  <a:lnTo>
                    <a:pt x="86" y="282"/>
                  </a:lnTo>
                  <a:lnTo>
                    <a:pt x="96" y="278"/>
                  </a:lnTo>
                  <a:lnTo>
                    <a:pt x="104" y="272"/>
                  </a:lnTo>
                  <a:lnTo>
                    <a:pt x="112" y="266"/>
                  </a:lnTo>
                  <a:lnTo>
                    <a:pt x="122" y="258"/>
                  </a:lnTo>
                  <a:lnTo>
                    <a:pt x="128" y="248"/>
                  </a:lnTo>
                  <a:lnTo>
                    <a:pt x="136" y="236"/>
                  </a:lnTo>
                  <a:lnTo>
                    <a:pt x="142" y="222"/>
                  </a:lnTo>
                  <a:lnTo>
                    <a:pt x="146" y="206"/>
                  </a:lnTo>
                  <a:lnTo>
                    <a:pt x="146" y="20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8710863" y="-733926"/>
              <a:ext cx="433137" cy="1138989"/>
            </a:xfrm>
            <a:custGeom>
              <a:avLst/>
              <a:gdLst/>
              <a:ahLst/>
              <a:cxnLst>
                <a:cxn ang="0">
                  <a:pos x="2" y="126"/>
                </a:cxn>
                <a:cxn ang="0">
                  <a:pos x="2" y="126"/>
                </a:cxn>
                <a:cxn ang="0">
                  <a:pos x="6" y="120"/>
                </a:cxn>
                <a:cxn ang="0">
                  <a:pos x="18" y="106"/>
                </a:cxn>
                <a:cxn ang="0">
                  <a:pos x="24" y="100"/>
                </a:cxn>
                <a:cxn ang="0">
                  <a:pos x="34" y="92"/>
                </a:cxn>
                <a:cxn ang="0">
                  <a:pos x="42" y="88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48" y="88"/>
                </a:cxn>
                <a:cxn ang="0">
                  <a:pos x="34" y="98"/>
                </a:cxn>
                <a:cxn ang="0">
                  <a:pos x="28" y="106"/>
                </a:cxn>
                <a:cxn ang="0">
                  <a:pos x="20" y="116"/>
                </a:cxn>
                <a:cxn ang="0">
                  <a:pos x="16" y="128"/>
                </a:cxn>
                <a:cxn ang="0">
                  <a:pos x="12" y="142"/>
                </a:cxn>
                <a:cxn ang="0">
                  <a:pos x="12" y="142"/>
                </a:cxn>
                <a:cxn ang="0">
                  <a:pos x="22" y="142"/>
                </a:cxn>
                <a:cxn ang="0">
                  <a:pos x="54" y="138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2" y="4"/>
                </a:cxn>
                <a:cxn ang="0">
                  <a:pos x="30" y="8"/>
                </a:cxn>
                <a:cxn ang="0">
                  <a:pos x="20" y="16"/>
                </a:cxn>
                <a:cxn ang="0">
                  <a:pos x="12" y="28"/>
                </a:cxn>
                <a:cxn ang="0">
                  <a:pos x="6" y="44"/>
                </a:cxn>
                <a:cxn ang="0">
                  <a:pos x="2" y="64"/>
                </a:cxn>
                <a:cxn ang="0">
                  <a:pos x="0" y="92"/>
                </a:cxn>
                <a:cxn ang="0">
                  <a:pos x="2" y="126"/>
                </a:cxn>
                <a:cxn ang="0">
                  <a:pos x="2" y="126"/>
                </a:cxn>
              </a:cxnLst>
              <a:rect l="0" t="0" r="r" b="b"/>
              <a:pathLst>
                <a:path w="54" h="142">
                  <a:moveTo>
                    <a:pt x="2" y="126"/>
                  </a:moveTo>
                  <a:lnTo>
                    <a:pt x="2" y="126"/>
                  </a:lnTo>
                  <a:lnTo>
                    <a:pt x="6" y="120"/>
                  </a:lnTo>
                  <a:lnTo>
                    <a:pt x="18" y="106"/>
                  </a:lnTo>
                  <a:lnTo>
                    <a:pt x="24" y="100"/>
                  </a:lnTo>
                  <a:lnTo>
                    <a:pt x="34" y="92"/>
                  </a:lnTo>
                  <a:lnTo>
                    <a:pt x="42" y="88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48" y="88"/>
                  </a:lnTo>
                  <a:lnTo>
                    <a:pt x="34" y="98"/>
                  </a:lnTo>
                  <a:lnTo>
                    <a:pt x="28" y="106"/>
                  </a:lnTo>
                  <a:lnTo>
                    <a:pt x="20" y="116"/>
                  </a:lnTo>
                  <a:lnTo>
                    <a:pt x="16" y="128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22" y="142"/>
                  </a:lnTo>
                  <a:lnTo>
                    <a:pt x="54" y="138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2" y="4"/>
                  </a:lnTo>
                  <a:lnTo>
                    <a:pt x="30" y="8"/>
                  </a:lnTo>
                  <a:lnTo>
                    <a:pt x="20" y="16"/>
                  </a:lnTo>
                  <a:lnTo>
                    <a:pt x="12" y="28"/>
                  </a:lnTo>
                  <a:lnTo>
                    <a:pt x="6" y="44"/>
                  </a:lnTo>
                  <a:lnTo>
                    <a:pt x="2" y="64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2" y="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8791074" y="469232"/>
              <a:ext cx="352926" cy="208547"/>
            </a:xfrm>
            <a:custGeom>
              <a:avLst/>
              <a:gdLst/>
              <a:ahLst/>
              <a:cxnLst>
                <a:cxn ang="0">
                  <a:pos x="44" y="26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26" y="4"/>
                </a:cxn>
                <a:cxn ang="0">
                  <a:pos x="14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4" y="14"/>
                </a:cxn>
                <a:cxn ang="0">
                  <a:pos x="24" y="18"/>
                </a:cxn>
                <a:cxn ang="0">
                  <a:pos x="34" y="22"/>
                </a:cxn>
                <a:cxn ang="0">
                  <a:pos x="44" y="26"/>
                </a:cxn>
                <a:cxn ang="0">
                  <a:pos x="44" y="26"/>
                </a:cxn>
              </a:cxnLst>
              <a:rect l="0" t="0" r="r" b="b"/>
              <a:pathLst>
                <a:path w="44" h="26">
                  <a:moveTo>
                    <a:pt x="44" y="26"/>
                  </a:moveTo>
                  <a:lnTo>
                    <a:pt x="44" y="0"/>
                  </a:lnTo>
                  <a:lnTo>
                    <a:pt x="44" y="0"/>
                  </a:lnTo>
                  <a:lnTo>
                    <a:pt x="26" y="4"/>
                  </a:lnTo>
                  <a:lnTo>
                    <a:pt x="14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24" y="18"/>
                  </a:lnTo>
                  <a:lnTo>
                    <a:pt x="34" y="22"/>
                  </a:lnTo>
                  <a:lnTo>
                    <a:pt x="44" y="26"/>
                  </a:lnTo>
                  <a:lnTo>
                    <a:pt x="44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8726905" y="677779"/>
              <a:ext cx="417095" cy="753979"/>
            </a:xfrm>
            <a:custGeom>
              <a:avLst/>
              <a:gdLst/>
              <a:ahLst/>
              <a:cxnLst>
                <a:cxn ang="0">
                  <a:pos x="52" y="94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34" y="4"/>
                </a:cxn>
                <a:cxn ang="0">
                  <a:pos x="18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0" y="6"/>
                </a:cxn>
                <a:cxn ang="0">
                  <a:pos x="18" y="14"/>
                </a:cxn>
                <a:cxn ang="0">
                  <a:pos x="26" y="26"/>
                </a:cxn>
                <a:cxn ang="0">
                  <a:pos x="32" y="40"/>
                </a:cxn>
                <a:cxn ang="0">
                  <a:pos x="42" y="68"/>
                </a:cxn>
                <a:cxn ang="0">
                  <a:pos x="52" y="94"/>
                </a:cxn>
                <a:cxn ang="0">
                  <a:pos x="52" y="94"/>
                </a:cxn>
              </a:cxnLst>
              <a:rect l="0" t="0" r="r" b="b"/>
              <a:pathLst>
                <a:path w="52" h="94">
                  <a:moveTo>
                    <a:pt x="52" y="94"/>
                  </a:moveTo>
                  <a:lnTo>
                    <a:pt x="52" y="10"/>
                  </a:lnTo>
                  <a:lnTo>
                    <a:pt x="52" y="10"/>
                  </a:lnTo>
                  <a:lnTo>
                    <a:pt x="34" y="4"/>
                  </a:lnTo>
                  <a:lnTo>
                    <a:pt x="18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6"/>
                  </a:lnTo>
                  <a:lnTo>
                    <a:pt x="18" y="14"/>
                  </a:lnTo>
                  <a:lnTo>
                    <a:pt x="26" y="26"/>
                  </a:lnTo>
                  <a:lnTo>
                    <a:pt x="32" y="40"/>
                  </a:lnTo>
                  <a:lnTo>
                    <a:pt x="42" y="68"/>
                  </a:lnTo>
                  <a:lnTo>
                    <a:pt x="52" y="94"/>
                  </a:lnTo>
                  <a:lnTo>
                    <a:pt x="52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7860632" y="741947"/>
              <a:ext cx="1138989" cy="1187116"/>
            </a:xfrm>
            <a:custGeom>
              <a:avLst/>
              <a:gdLst/>
              <a:ahLst/>
              <a:cxnLst>
                <a:cxn ang="0">
                  <a:pos x="98" y="8"/>
                </a:cxn>
                <a:cxn ang="0">
                  <a:pos x="98" y="8"/>
                </a:cxn>
                <a:cxn ang="0">
                  <a:pos x="98" y="22"/>
                </a:cxn>
                <a:cxn ang="0">
                  <a:pos x="96" y="36"/>
                </a:cxn>
                <a:cxn ang="0">
                  <a:pos x="94" y="46"/>
                </a:cxn>
                <a:cxn ang="0">
                  <a:pos x="90" y="54"/>
                </a:cxn>
                <a:cxn ang="0">
                  <a:pos x="86" y="66"/>
                </a:cxn>
                <a:cxn ang="0">
                  <a:pos x="82" y="68"/>
                </a:cxn>
                <a:cxn ang="0">
                  <a:pos x="82" y="68"/>
                </a:cxn>
                <a:cxn ang="0">
                  <a:pos x="86" y="56"/>
                </a:cxn>
                <a:cxn ang="0">
                  <a:pos x="86" y="44"/>
                </a:cxn>
                <a:cxn ang="0">
                  <a:pos x="86" y="32"/>
                </a:cxn>
                <a:cxn ang="0">
                  <a:pos x="86" y="22"/>
                </a:cxn>
                <a:cxn ang="0">
                  <a:pos x="82" y="6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6" y="8"/>
                </a:cxn>
                <a:cxn ang="0">
                  <a:pos x="72" y="14"/>
                </a:cxn>
                <a:cxn ang="0">
                  <a:pos x="60" y="26"/>
                </a:cxn>
                <a:cxn ang="0">
                  <a:pos x="28" y="48"/>
                </a:cxn>
                <a:cxn ang="0">
                  <a:pos x="12" y="60"/>
                </a:cxn>
                <a:cxn ang="0">
                  <a:pos x="6" y="68"/>
                </a:cxn>
                <a:cxn ang="0">
                  <a:pos x="2" y="76"/>
                </a:cxn>
                <a:cxn ang="0">
                  <a:pos x="0" y="84"/>
                </a:cxn>
                <a:cxn ang="0">
                  <a:pos x="0" y="94"/>
                </a:cxn>
                <a:cxn ang="0">
                  <a:pos x="2" y="104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4" y="126"/>
                </a:cxn>
                <a:cxn ang="0">
                  <a:pos x="24" y="130"/>
                </a:cxn>
                <a:cxn ang="0">
                  <a:pos x="32" y="132"/>
                </a:cxn>
                <a:cxn ang="0">
                  <a:pos x="42" y="132"/>
                </a:cxn>
                <a:cxn ang="0">
                  <a:pos x="58" y="128"/>
                </a:cxn>
                <a:cxn ang="0">
                  <a:pos x="64" y="126"/>
                </a:cxn>
                <a:cxn ang="0">
                  <a:pos x="64" y="126"/>
                </a:cxn>
                <a:cxn ang="0">
                  <a:pos x="66" y="130"/>
                </a:cxn>
                <a:cxn ang="0">
                  <a:pos x="70" y="136"/>
                </a:cxn>
                <a:cxn ang="0">
                  <a:pos x="76" y="140"/>
                </a:cxn>
                <a:cxn ang="0">
                  <a:pos x="82" y="144"/>
                </a:cxn>
                <a:cxn ang="0">
                  <a:pos x="90" y="148"/>
                </a:cxn>
                <a:cxn ang="0">
                  <a:pos x="102" y="148"/>
                </a:cxn>
                <a:cxn ang="0">
                  <a:pos x="102" y="148"/>
                </a:cxn>
                <a:cxn ang="0">
                  <a:pos x="114" y="146"/>
                </a:cxn>
                <a:cxn ang="0">
                  <a:pos x="124" y="142"/>
                </a:cxn>
                <a:cxn ang="0">
                  <a:pos x="132" y="136"/>
                </a:cxn>
                <a:cxn ang="0">
                  <a:pos x="136" y="126"/>
                </a:cxn>
                <a:cxn ang="0">
                  <a:pos x="140" y="116"/>
                </a:cxn>
                <a:cxn ang="0">
                  <a:pos x="142" y="104"/>
                </a:cxn>
                <a:cxn ang="0">
                  <a:pos x="142" y="92"/>
                </a:cxn>
                <a:cxn ang="0">
                  <a:pos x="140" y="80"/>
                </a:cxn>
                <a:cxn ang="0">
                  <a:pos x="140" y="80"/>
                </a:cxn>
                <a:cxn ang="0">
                  <a:pos x="134" y="62"/>
                </a:cxn>
                <a:cxn ang="0">
                  <a:pos x="128" y="46"/>
                </a:cxn>
                <a:cxn ang="0">
                  <a:pos x="120" y="34"/>
                </a:cxn>
                <a:cxn ang="0">
                  <a:pos x="114" y="24"/>
                </a:cxn>
                <a:cxn ang="0">
                  <a:pos x="102" y="12"/>
                </a:cxn>
                <a:cxn ang="0">
                  <a:pos x="98" y="8"/>
                </a:cxn>
                <a:cxn ang="0">
                  <a:pos x="98" y="8"/>
                </a:cxn>
              </a:cxnLst>
              <a:rect l="0" t="0" r="r" b="b"/>
              <a:pathLst>
                <a:path w="142" h="148">
                  <a:moveTo>
                    <a:pt x="98" y="8"/>
                  </a:moveTo>
                  <a:lnTo>
                    <a:pt x="98" y="8"/>
                  </a:lnTo>
                  <a:lnTo>
                    <a:pt x="98" y="22"/>
                  </a:lnTo>
                  <a:lnTo>
                    <a:pt x="96" y="36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86" y="66"/>
                  </a:lnTo>
                  <a:lnTo>
                    <a:pt x="82" y="68"/>
                  </a:lnTo>
                  <a:lnTo>
                    <a:pt x="82" y="68"/>
                  </a:lnTo>
                  <a:lnTo>
                    <a:pt x="86" y="56"/>
                  </a:lnTo>
                  <a:lnTo>
                    <a:pt x="86" y="44"/>
                  </a:lnTo>
                  <a:lnTo>
                    <a:pt x="86" y="32"/>
                  </a:lnTo>
                  <a:lnTo>
                    <a:pt x="86" y="22"/>
                  </a:lnTo>
                  <a:lnTo>
                    <a:pt x="82" y="6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6" y="8"/>
                  </a:lnTo>
                  <a:lnTo>
                    <a:pt x="72" y="14"/>
                  </a:lnTo>
                  <a:lnTo>
                    <a:pt x="60" y="26"/>
                  </a:lnTo>
                  <a:lnTo>
                    <a:pt x="28" y="48"/>
                  </a:lnTo>
                  <a:lnTo>
                    <a:pt x="12" y="60"/>
                  </a:lnTo>
                  <a:lnTo>
                    <a:pt x="6" y="68"/>
                  </a:lnTo>
                  <a:lnTo>
                    <a:pt x="2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04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4" y="126"/>
                  </a:lnTo>
                  <a:lnTo>
                    <a:pt x="24" y="130"/>
                  </a:lnTo>
                  <a:lnTo>
                    <a:pt x="32" y="132"/>
                  </a:lnTo>
                  <a:lnTo>
                    <a:pt x="42" y="132"/>
                  </a:lnTo>
                  <a:lnTo>
                    <a:pt x="58" y="128"/>
                  </a:lnTo>
                  <a:lnTo>
                    <a:pt x="64" y="126"/>
                  </a:lnTo>
                  <a:lnTo>
                    <a:pt x="64" y="126"/>
                  </a:lnTo>
                  <a:lnTo>
                    <a:pt x="66" y="130"/>
                  </a:lnTo>
                  <a:lnTo>
                    <a:pt x="70" y="136"/>
                  </a:lnTo>
                  <a:lnTo>
                    <a:pt x="76" y="140"/>
                  </a:lnTo>
                  <a:lnTo>
                    <a:pt x="82" y="144"/>
                  </a:lnTo>
                  <a:lnTo>
                    <a:pt x="90" y="148"/>
                  </a:lnTo>
                  <a:lnTo>
                    <a:pt x="102" y="148"/>
                  </a:lnTo>
                  <a:lnTo>
                    <a:pt x="102" y="148"/>
                  </a:lnTo>
                  <a:lnTo>
                    <a:pt x="114" y="146"/>
                  </a:lnTo>
                  <a:lnTo>
                    <a:pt x="124" y="142"/>
                  </a:lnTo>
                  <a:lnTo>
                    <a:pt x="132" y="136"/>
                  </a:lnTo>
                  <a:lnTo>
                    <a:pt x="136" y="126"/>
                  </a:lnTo>
                  <a:lnTo>
                    <a:pt x="140" y="116"/>
                  </a:lnTo>
                  <a:lnTo>
                    <a:pt x="142" y="104"/>
                  </a:lnTo>
                  <a:lnTo>
                    <a:pt x="142" y="92"/>
                  </a:lnTo>
                  <a:lnTo>
                    <a:pt x="140" y="80"/>
                  </a:lnTo>
                  <a:lnTo>
                    <a:pt x="140" y="80"/>
                  </a:lnTo>
                  <a:lnTo>
                    <a:pt x="134" y="62"/>
                  </a:lnTo>
                  <a:lnTo>
                    <a:pt x="128" y="46"/>
                  </a:lnTo>
                  <a:lnTo>
                    <a:pt x="120" y="34"/>
                  </a:lnTo>
                  <a:lnTo>
                    <a:pt x="114" y="24"/>
                  </a:lnTo>
                  <a:lnTo>
                    <a:pt x="102" y="12"/>
                  </a:lnTo>
                  <a:lnTo>
                    <a:pt x="98" y="8"/>
                  </a:lnTo>
                  <a:lnTo>
                    <a:pt x="9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7106653" y="68179"/>
              <a:ext cx="1171074" cy="1235242"/>
            </a:xfrm>
            <a:custGeom>
              <a:avLst/>
              <a:gdLst/>
              <a:ahLst/>
              <a:cxnLst>
                <a:cxn ang="0">
                  <a:pos x="146" y="66"/>
                </a:cxn>
                <a:cxn ang="0">
                  <a:pos x="146" y="66"/>
                </a:cxn>
                <a:cxn ang="0">
                  <a:pos x="132" y="72"/>
                </a:cxn>
                <a:cxn ang="0">
                  <a:pos x="118" y="76"/>
                </a:cxn>
                <a:cxn ang="0">
                  <a:pos x="106" y="78"/>
                </a:cxn>
                <a:cxn ang="0">
                  <a:pos x="96" y="78"/>
                </a:cxn>
                <a:cxn ang="0">
                  <a:pos x="82" y="78"/>
                </a:cxn>
                <a:cxn ang="0">
                  <a:pos x="78" y="76"/>
                </a:cxn>
                <a:cxn ang="0">
                  <a:pos x="78" y="76"/>
                </a:cxn>
                <a:cxn ang="0">
                  <a:pos x="88" y="74"/>
                </a:cxn>
                <a:cxn ang="0">
                  <a:pos x="100" y="72"/>
                </a:cxn>
                <a:cxn ang="0">
                  <a:pos x="122" y="60"/>
                </a:cxn>
                <a:cxn ang="0">
                  <a:pos x="146" y="44"/>
                </a:cxn>
                <a:cxn ang="0">
                  <a:pos x="146" y="44"/>
                </a:cxn>
                <a:cxn ang="0">
                  <a:pos x="136" y="44"/>
                </a:cxn>
                <a:cxn ang="0">
                  <a:pos x="126" y="42"/>
                </a:cxn>
                <a:cxn ang="0">
                  <a:pos x="108" y="32"/>
                </a:cxn>
                <a:cxn ang="0">
                  <a:pos x="72" y="12"/>
                </a:cxn>
                <a:cxn ang="0">
                  <a:pos x="56" y="2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30"/>
                </a:cxn>
                <a:cxn ang="0">
                  <a:pos x="0" y="42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2" y="70"/>
                </a:cxn>
                <a:cxn ang="0">
                  <a:pos x="16" y="76"/>
                </a:cxn>
                <a:cxn ang="0">
                  <a:pos x="22" y="82"/>
                </a:cxn>
                <a:cxn ang="0">
                  <a:pos x="22" y="82"/>
                </a:cxn>
                <a:cxn ang="0">
                  <a:pos x="16" y="86"/>
                </a:cxn>
                <a:cxn ang="0">
                  <a:pos x="12" y="92"/>
                </a:cxn>
                <a:cxn ang="0">
                  <a:pos x="10" y="98"/>
                </a:cxn>
                <a:cxn ang="0">
                  <a:pos x="8" y="106"/>
                </a:cxn>
                <a:cxn ang="0">
                  <a:pos x="10" y="118"/>
                </a:cxn>
                <a:cxn ang="0">
                  <a:pos x="14" y="130"/>
                </a:cxn>
                <a:cxn ang="0">
                  <a:pos x="22" y="142"/>
                </a:cxn>
                <a:cxn ang="0">
                  <a:pos x="36" y="150"/>
                </a:cxn>
                <a:cxn ang="0">
                  <a:pos x="42" y="152"/>
                </a:cxn>
                <a:cxn ang="0">
                  <a:pos x="50" y="154"/>
                </a:cxn>
                <a:cxn ang="0">
                  <a:pos x="58" y="154"/>
                </a:cxn>
                <a:cxn ang="0">
                  <a:pos x="68" y="152"/>
                </a:cxn>
                <a:cxn ang="0">
                  <a:pos x="68" y="152"/>
                </a:cxn>
                <a:cxn ang="0">
                  <a:pos x="76" y="150"/>
                </a:cxn>
                <a:cxn ang="0">
                  <a:pos x="86" y="146"/>
                </a:cxn>
                <a:cxn ang="0">
                  <a:pos x="102" y="136"/>
                </a:cxn>
                <a:cxn ang="0">
                  <a:pos x="114" y="122"/>
                </a:cxn>
                <a:cxn ang="0">
                  <a:pos x="126" y="106"/>
                </a:cxn>
                <a:cxn ang="0">
                  <a:pos x="134" y="92"/>
                </a:cxn>
                <a:cxn ang="0">
                  <a:pos x="142" y="78"/>
                </a:cxn>
                <a:cxn ang="0">
                  <a:pos x="146" y="66"/>
                </a:cxn>
                <a:cxn ang="0">
                  <a:pos x="146" y="66"/>
                </a:cxn>
              </a:cxnLst>
              <a:rect l="0" t="0" r="r" b="b"/>
              <a:pathLst>
                <a:path w="146" h="154">
                  <a:moveTo>
                    <a:pt x="146" y="66"/>
                  </a:moveTo>
                  <a:lnTo>
                    <a:pt x="146" y="66"/>
                  </a:lnTo>
                  <a:lnTo>
                    <a:pt x="132" y="72"/>
                  </a:lnTo>
                  <a:lnTo>
                    <a:pt x="118" y="76"/>
                  </a:lnTo>
                  <a:lnTo>
                    <a:pt x="106" y="78"/>
                  </a:lnTo>
                  <a:lnTo>
                    <a:pt x="96" y="78"/>
                  </a:lnTo>
                  <a:lnTo>
                    <a:pt x="82" y="78"/>
                  </a:lnTo>
                  <a:lnTo>
                    <a:pt x="78" y="76"/>
                  </a:lnTo>
                  <a:lnTo>
                    <a:pt x="78" y="76"/>
                  </a:lnTo>
                  <a:lnTo>
                    <a:pt x="88" y="74"/>
                  </a:lnTo>
                  <a:lnTo>
                    <a:pt x="100" y="72"/>
                  </a:lnTo>
                  <a:lnTo>
                    <a:pt x="122" y="60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36" y="44"/>
                  </a:lnTo>
                  <a:lnTo>
                    <a:pt x="126" y="42"/>
                  </a:lnTo>
                  <a:lnTo>
                    <a:pt x="108" y="32"/>
                  </a:lnTo>
                  <a:lnTo>
                    <a:pt x="72" y="12"/>
                  </a:lnTo>
                  <a:lnTo>
                    <a:pt x="56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30"/>
                  </a:lnTo>
                  <a:lnTo>
                    <a:pt x="0" y="42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2" y="70"/>
                  </a:lnTo>
                  <a:lnTo>
                    <a:pt x="16" y="76"/>
                  </a:lnTo>
                  <a:lnTo>
                    <a:pt x="22" y="82"/>
                  </a:lnTo>
                  <a:lnTo>
                    <a:pt x="22" y="82"/>
                  </a:lnTo>
                  <a:lnTo>
                    <a:pt x="16" y="86"/>
                  </a:lnTo>
                  <a:lnTo>
                    <a:pt x="12" y="92"/>
                  </a:lnTo>
                  <a:lnTo>
                    <a:pt x="10" y="98"/>
                  </a:lnTo>
                  <a:lnTo>
                    <a:pt x="8" y="106"/>
                  </a:lnTo>
                  <a:lnTo>
                    <a:pt x="10" y="118"/>
                  </a:lnTo>
                  <a:lnTo>
                    <a:pt x="14" y="130"/>
                  </a:lnTo>
                  <a:lnTo>
                    <a:pt x="22" y="142"/>
                  </a:lnTo>
                  <a:lnTo>
                    <a:pt x="36" y="150"/>
                  </a:lnTo>
                  <a:lnTo>
                    <a:pt x="42" y="152"/>
                  </a:lnTo>
                  <a:lnTo>
                    <a:pt x="50" y="154"/>
                  </a:lnTo>
                  <a:lnTo>
                    <a:pt x="58" y="154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76" y="150"/>
                  </a:lnTo>
                  <a:lnTo>
                    <a:pt x="86" y="146"/>
                  </a:lnTo>
                  <a:lnTo>
                    <a:pt x="102" y="136"/>
                  </a:lnTo>
                  <a:lnTo>
                    <a:pt x="114" y="122"/>
                  </a:lnTo>
                  <a:lnTo>
                    <a:pt x="126" y="106"/>
                  </a:lnTo>
                  <a:lnTo>
                    <a:pt x="134" y="92"/>
                  </a:lnTo>
                  <a:lnTo>
                    <a:pt x="142" y="78"/>
                  </a:lnTo>
                  <a:lnTo>
                    <a:pt x="146" y="66"/>
                  </a:lnTo>
                  <a:lnTo>
                    <a:pt x="14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7620000" y="-1038726"/>
              <a:ext cx="1090863" cy="1219200"/>
            </a:xfrm>
            <a:custGeom>
              <a:avLst/>
              <a:gdLst/>
              <a:ahLst/>
              <a:cxnLst>
                <a:cxn ang="0">
                  <a:pos x="98" y="152"/>
                </a:cxn>
                <a:cxn ang="0">
                  <a:pos x="98" y="152"/>
                </a:cxn>
                <a:cxn ang="0">
                  <a:pos x="94" y="148"/>
                </a:cxn>
                <a:cxn ang="0">
                  <a:pos x="86" y="138"/>
                </a:cxn>
                <a:cxn ang="0">
                  <a:pos x="82" y="130"/>
                </a:cxn>
                <a:cxn ang="0">
                  <a:pos x="78" y="120"/>
                </a:cxn>
                <a:cxn ang="0">
                  <a:pos x="76" y="110"/>
                </a:cxn>
                <a:cxn ang="0">
                  <a:pos x="76" y="96"/>
                </a:cxn>
                <a:cxn ang="0">
                  <a:pos x="76" y="96"/>
                </a:cxn>
                <a:cxn ang="0">
                  <a:pos x="80" y="104"/>
                </a:cxn>
                <a:cxn ang="0">
                  <a:pos x="90" y="118"/>
                </a:cxn>
                <a:cxn ang="0">
                  <a:pos x="106" y="136"/>
                </a:cxn>
                <a:cxn ang="0">
                  <a:pos x="114" y="144"/>
                </a:cxn>
                <a:cxn ang="0">
                  <a:pos x="124" y="150"/>
                </a:cxn>
                <a:cxn ang="0">
                  <a:pos x="124" y="150"/>
                </a:cxn>
                <a:cxn ang="0">
                  <a:pos x="124" y="140"/>
                </a:cxn>
                <a:cxn ang="0">
                  <a:pos x="124" y="116"/>
                </a:cxn>
                <a:cxn ang="0">
                  <a:pos x="126" y="84"/>
                </a:cxn>
                <a:cxn ang="0">
                  <a:pos x="130" y="66"/>
                </a:cxn>
                <a:cxn ang="0">
                  <a:pos x="134" y="50"/>
                </a:cxn>
                <a:cxn ang="0">
                  <a:pos x="134" y="50"/>
                </a:cxn>
                <a:cxn ang="0">
                  <a:pos x="136" y="40"/>
                </a:cxn>
                <a:cxn ang="0">
                  <a:pos x="136" y="32"/>
                </a:cxn>
                <a:cxn ang="0">
                  <a:pos x="132" y="22"/>
                </a:cxn>
                <a:cxn ang="0">
                  <a:pos x="128" y="16"/>
                </a:cxn>
                <a:cxn ang="0">
                  <a:pos x="120" y="10"/>
                </a:cxn>
                <a:cxn ang="0">
                  <a:pos x="112" y="4"/>
                </a:cxn>
                <a:cxn ang="0">
                  <a:pos x="104" y="2"/>
                </a:cxn>
                <a:cxn ang="0">
                  <a:pos x="94" y="0"/>
                </a:cxn>
                <a:cxn ang="0">
                  <a:pos x="94" y="0"/>
                </a:cxn>
                <a:cxn ang="0">
                  <a:pos x="84" y="2"/>
                </a:cxn>
                <a:cxn ang="0">
                  <a:pos x="76" y="6"/>
                </a:cxn>
                <a:cxn ang="0">
                  <a:pos x="70" y="10"/>
                </a:cxn>
                <a:cxn ang="0">
                  <a:pos x="64" y="16"/>
                </a:cxn>
                <a:cxn ang="0">
                  <a:pos x="58" y="28"/>
                </a:cxn>
                <a:cxn ang="0">
                  <a:pos x="56" y="34"/>
                </a:cxn>
                <a:cxn ang="0">
                  <a:pos x="56" y="34"/>
                </a:cxn>
                <a:cxn ang="0">
                  <a:pos x="50" y="32"/>
                </a:cxn>
                <a:cxn ang="0">
                  <a:pos x="32" y="34"/>
                </a:cxn>
                <a:cxn ang="0">
                  <a:pos x="22" y="38"/>
                </a:cxn>
                <a:cxn ang="0">
                  <a:pos x="14" y="42"/>
                </a:cxn>
                <a:cxn ang="0">
                  <a:pos x="6" y="48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72"/>
                </a:cxn>
                <a:cxn ang="0">
                  <a:pos x="0" y="86"/>
                </a:cxn>
                <a:cxn ang="0">
                  <a:pos x="4" y="100"/>
                </a:cxn>
                <a:cxn ang="0">
                  <a:pos x="10" y="112"/>
                </a:cxn>
                <a:cxn ang="0">
                  <a:pos x="22" y="124"/>
                </a:cxn>
                <a:cxn ang="0">
                  <a:pos x="40" y="136"/>
                </a:cxn>
                <a:cxn ang="0">
                  <a:pos x="66" y="144"/>
                </a:cxn>
                <a:cxn ang="0">
                  <a:pos x="98" y="152"/>
                </a:cxn>
                <a:cxn ang="0">
                  <a:pos x="98" y="152"/>
                </a:cxn>
              </a:cxnLst>
              <a:rect l="0" t="0" r="r" b="b"/>
              <a:pathLst>
                <a:path w="136" h="152">
                  <a:moveTo>
                    <a:pt x="98" y="152"/>
                  </a:moveTo>
                  <a:lnTo>
                    <a:pt x="98" y="152"/>
                  </a:lnTo>
                  <a:lnTo>
                    <a:pt x="94" y="148"/>
                  </a:lnTo>
                  <a:lnTo>
                    <a:pt x="86" y="138"/>
                  </a:lnTo>
                  <a:lnTo>
                    <a:pt x="82" y="130"/>
                  </a:lnTo>
                  <a:lnTo>
                    <a:pt x="78" y="120"/>
                  </a:lnTo>
                  <a:lnTo>
                    <a:pt x="76" y="110"/>
                  </a:lnTo>
                  <a:lnTo>
                    <a:pt x="76" y="96"/>
                  </a:lnTo>
                  <a:lnTo>
                    <a:pt x="76" y="96"/>
                  </a:lnTo>
                  <a:lnTo>
                    <a:pt x="80" y="104"/>
                  </a:lnTo>
                  <a:lnTo>
                    <a:pt x="90" y="118"/>
                  </a:lnTo>
                  <a:lnTo>
                    <a:pt x="106" y="136"/>
                  </a:lnTo>
                  <a:lnTo>
                    <a:pt x="114" y="144"/>
                  </a:lnTo>
                  <a:lnTo>
                    <a:pt x="124" y="150"/>
                  </a:lnTo>
                  <a:lnTo>
                    <a:pt x="124" y="150"/>
                  </a:lnTo>
                  <a:lnTo>
                    <a:pt x="124" y="140"/>
                  </a:lnTo>
                  <a:lnTo>
                    <a:pt x="124" y="116"/>
                  </a:lnTo>
                  <a:lnTo>
                    <a:pt x="126" y="84"/>
                  </a:lnTo>
                  <a:lnTo>
                    <a:pt x="130" y="66"/>
                  </a:lnTo>
                  <a:lnTo>
                    <a:pt x="134" y="50"/>
                  </a:lnTo>
                  <a:lnTo>
                    <a:pt x="134" y="50"/>
                  </a:lnTo>
                  <a:lnTo>
                    <a:pt x="136" y="40"/>
                  </a:lnTo>
                  <a:lnTo>
                    <a:pt x="136" y="32"/>
                  </a:lnTo>
                  <a:lnTo>
                    <a:pt x="132" y="22"/>
                  </a:lnTo>
                  <a:lnTo>
                    <a:pt x="128" y="16"/>
                  </a:lnTo>
                  <a:lnTo>
                    <a:pt x="120" y="10"/>
                  </a:lnTo>
                  <a:lnTo>
                    <a:pt x="112" y="4"/>
                  </a:lnTo>
                  <a:lnTo>
                    <a:pt x="104" y="2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84" y="2"/>
                  </a:lnTo>
                  <a:lnTo>
                    <a:pt x="76" y="6"/>
                  </a:lnTo>
                  <a:lnTo>
                    <a:pt x="70" y="10"/>
                  </a:lnTo>
                  <a:lnTo>
                    <a:pt x="64" y="16"/>
                  </a:lnTo>
                  <a:lnTo>
                    <a:pt x="58" y="28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0" y="32"/>
                  </a:lnTo>
                  <a:lnTo>
                    <a:pt x="32" y="34"/>
                  </a:lnTo>
                  <a:lnTo>
                    <a:pt x="22" y="38"/>
                  </a:lnTo>
                  <a:lnTo>
                    <a:pt x="14" y="42"/>
                  </a:lnTo>
                  <a:lnTo>
                    <a:pt x="6" y="4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72"/>
                  </a:lnTo>
                  <a:lnTo>
                    <a:pt x="0" y="86"/>
                  </a:lnTo>
                  <a:lnTo>
                    <a:pt x="4" y="100"/>
                  </a:lnTo>
                  <a:lnTo>
                    <a:pt x="10" y="112"/>
                  </a:lnTo>
                  <a:lnTo>
                    <a:pt x="22" y="124"/>
                  </a:lnTo>
                  <a:lnTo>
                    <a:pt x="40" y="136"/>
                  </a:lnTo>
                  <a:lnTo>
                    <a:pt x="66" y="144"/>
                  </a:lnTo>
                  <a:lnTo>
                    <a:pt x="98" y="152"/>
                  </a:lnTo>
                  <a:lnTo>
                    <a:pt x="98" y="1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8390021" y="340895"/>
              <a:ext cx="272716" cy="304800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6" y="32"/>
                </a:cxn>
                <a:cxn ang="0">
                  <a:pos x="10" y="36"/>
                </a:cxn>
                <a:cxn ang="0">
                  <a:pos x="18" y="38"/>
                </a:cxn>
                <a:cxn ang="0">
                  <a:pos x="18" y="38"/>
                </a:cxn>
                <a:cxn ang="0">
                  <a:pos x="24" y="36"/>
                </a:cxn>
                <a:cxn ang="0">
                  <a:pos x="30" y="32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4" y="12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</a:cxnLst>
              <a:rect l="0" t="0" r="r" b="b"/>
              <a:pathLst>
                <a:path w="34" h="38">
                  <a:moveTo>
                    <a:pt x="0" y="18"/>
                  </a:moveTo>
                  <a:lnTo>
                    <a:pt x="0" y="18"/>
                  </a:lnTo>
                  <a:lnTo>
                    <a:pt x="2" y="26"/>
                  </a:lnTo>
                  <a:lnTo>
                    <a:pt x="6" y="32"/>
                  </a:lnTo>
                  <a:lnTo>
                    <a:pt x="10" y="36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24" y="36"/>
                  </a:lnTo>
                  <a:lnTo>
                    <a:pt x="30" y="32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2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33137" y="-669758"/>
              <a:ext cx="641684" cy="641684"/>
            </a:xfrm>
            <a:custGeom>
              <a:avLst/>
              <a:gdLst/>
              <a:ahLst/>
              <a:cxnLst>
                <a:cxn ang="0">
                  <a:pos x="30" y="46"/>
                </a:cxn>
                <a:cxn ang="0">
                  <a:pos x="30" y="46"/>
                </a:cxn>
                <a:cxn ang="0">
                  <a:pos x="26" y="48"/>
                </a:cxn>
                <a:cxn ang="0">
                  <a:pos x="20" y="54"/>
                </a:cxn>
                <a:cxn ang="0">
                  <a:pos x="12" y="66"/>
                </a:cxn>
                <a:cxn ang="0">
                  <a:pos x="8" y="72"/>
                </a:cxn>
                <a:cxn ang="0">
                  <a:pos x="6" y="80"/>
                </a:cxn>
                <a:cxn ang="0">
                  <a:pos x="6" y="80"/>
                </a:cxn>
                <a:cxn ang="0">
                  <a:pos x="16" y="7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56" y="76"/>
                </a:cxn>
                <a:cxn ang="0">
                  <a:pos x="64" y="72"/>
                </a:cxn>
                <a:cxn ang="0">
                  <a:pos x="70" y="68"/>
                </a:cxn>
                <a:cxn ang="0">
                  <a:pos x="76" y="62"/>
                </a:cxn>
                <a:cxn ang="0">
                  <a:pos x="78" y="56"/>
                </a:cxn>
                <a:cxn ang="0">
                  <a:pos x="80" y="50"/>
                </a:cxn>
                <a:cxn ang="0">
                  <a:pos x="80" y="44"/>
                </a:cxn>
                <a:cxn ang="0">
                  <a:pos x="78" y="40"/>
                </a:cxn>
                <a:cxn ang="0">
                  <a:pos x="78" y="40"/>
                </a:cxn>
                <a:cxn ang="0">
                  <a:pos x="70" y="34"/>
                </a:cxn>
                <a:cxn ang="0">
                  <a:pos x="64" y="30"/>
                </a:cxn>
                <a:cxn ang="0">
                  <a:pos x="56" y="30"/>
                </a:cxn>
                <a:cxn ang="0">
                  <a:pos x="56" y="30"/>
                </a:cxn>
                <a:cxn ang="0">
                  <a:pos x="58" y="26"/>
                </a:cxn>
                <a:cxn ang="0">
                  <a:pos x="58" y="14"/>
                </a:cxn>
                <a:cxn ang="0">
                  <a:pos x="56" y="10"/>
                </a:cxn>
                <a:cxn ang="0">
                  <a:pos x="52" y="4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4"/>
                </a:cxn>
                <a:cxn ang="0">
                  <a:pos x="10" y="10"/>
                </a:cxn>
                <a:cxn ang="0">
                  <a:pos x="4" y="18"/>
                </a:cxn>
                <a:cxn ang="0">
                  <a:pos x="2" y="30"/>
                </a:cxn>
                <a:cxn ang="0">
                  <a:pos x="0" y="48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10" y="60"/>
                </a:cxn>
                <a:cxn ang="0">
                  <a:pos x="18" y="52"/>
                </a:cxn>
                <a:cxn ang="0">
                  <a:pos x="24" y="48"/>
                </a:cxn>
                <a:cxn ang="0">
                  <a:pos x="30" y="46"/>
                </a:cxn>
                <a:cxn ang="0">
                  <a:pos x="30" y="46"/>
                </a:cxn>
              </a:cxnLst>
              <a:rect l="0" t="0" r="r" b="b"/>
              <a:pathLst>
                <a:path w="80" h="80">
                  <a:moveTo>
                    <a:pt x="30" y="46"/>
                  </a:moveTo>
                  <a:lnTo>
                    <a:pt x="30" y="46"/>
                  </a:lnTo>
                  <a:lnTo>
                    <a:pt x="26" y="48"/>
                  </a:lnTo>
                  <a:lnTo>
                    <a:pt x="20" y="54"/>
                  </a:lnTo>
                  <a:lnTo>
                    <a:pt x="12" y="66"/>
                  </a:lnTo>
                  <a:lnTo>
                    <a:pt x="8" y="72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16" y="7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56" y="76"/>
                  </a:lnTo>
                  <a:lnTo>
                    <a:pt x="64" y="72"/>
                  </a:lnTo>
                  <a:lnTo>
                    <a:pt x="70" y="68"/>
                  </a:lnTo>
                  <a:lnTo>
                    <a:pt x="76" y="62"/>
                  </a:lnTo>
                  <a:lnTo>
                    <a:pt x="78" y="56"/>
                  </a:lnTo>
                  <a:lnTo>
                    <a:pt x="80" y="50"/>
                  </a:lnTo>
                  <a:lnTo>
                    <a:pt x="80" y="44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70" y="34"/>
                  </a:lnTo>
                  <a:lnTo>
                    <a:pt x="64" y="30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58" y="26"/>
                  </a:lnTo>
                  <a:lnTo>
                    <a:pt x="58" y="14"/>
                  </a:lnTo>
                  <a:lnTo>
                    <a:pt x="56" y="10"/>
                  </a:lnTo>
                  <a:lnTo>
                    <a:pt x="52" y="4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4"/>
                  </a:lnTo>
                  <a:lnTo>
                    <a:pt x="10" y="10"/>
                  </a:lnTo>
                  <a:lnTo>
                    <a:pt x="4" y="18"/>
                  </a:lnTo>
                  <a:lnTo>
                    <a:pt x="2" y="30"/>
                  </a:lnTo>
                  <a:lnTo>
                    <a:pt x="0" y="48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0" y="60"/>
                  </a:lnTo>
                  <a:lnTo>
                    <a:pt x="18" y="52"/>
                  </a:lnTo>
                  <a:lnTo>
                    <a:pt x="24" y="48"/>
                  </a:lnTo>
                  <a:lnTo>
                    <a:pt x="30" y="46"/>
                  </a:lnTo>
                  <a:lnTo>
                    <a:pt x="30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49179" y="-12032"/>
              <a:ext cx="673768" cy="673768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0"/>
                </a:cxn>
                <a:cxn ang="0">
                  <a:pos x="14" y="12"/>
                </a:cxn>
                <a:cxn ang="0">
                  <a:pos x="22" y="14"/>
                </a:cxn>
                <a:cxn ang="0">
                  <a:pos x="34" y="22"/>
                </a:cxn>
                <a:cxn ang="0">
                  <a:pos x="42" y="28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38" y="26"/>
                </a:cxn>
                <a:cxn ang="0">
                  <a:pos x="30" y="24"/>
                </a:cxn>
                <a:cxn ang="0">
                  <a:pos x="16" y="18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60"/>
                </a:cxn>
                <a:cxn ang="0">
                  <a:pos x="30" y="72"/>
                </a:cxn>
                <a:cxn ang="0">
                  <a:pos x="36" y="80"/>
                </a:cxn>
                <a:cxn ang="0">
                  <a:pos x="40" y="84"/>
                </a:cxn>
                <a:cxn ang="0">
                  <a:pos x="46" y="84"/>
                </a:cxn>
                <a:cxn ang="0">
                  <a:pos x="52" y="84"/>
                </a:cxn>
                <a:cxn ang="0">
                  <a:pos x="58" y="80"/>
                </a:cxn>
                <a:cxn ang="0">
                  <a:pos x="58" y="80"/>
                </a:cxn>
                <a:cxn ang="0">
                  <a:pos x="64" y="76"/>
                </a:cxn>
                <a:cxn ang="0">
                  <a:pos x="66" y="72"/>
                </a:cxn>
                <a:cxn ang="0">
                  <a:pos x="68" y="66"/>
                </a:cxn>
                <a:cxn ang="0">
                  <a:pos x="66" y="60"/>
                </a:cxn>
                <a:cxn ang="0">
                  <a:pos x="64" y="52"/>
                </a:cxn>
                <a:cxn ang="0">
                  <a:pos x="62" y="48"/>
                </a:cxn>
                <a:cxn ang="0">
                  <a:pos x="62" y="48"/>
                </a:cxn>
                <a:cxn ang="0">
                  <a:pos x="66" y="48"/>
                </a:cxn>
                <a:cxn ang="0">
                  <a:pos x="70" y="48"/>
                </a:cxn>
                <a:cxn ang="0">
                  <a:pos x="76" y="44"/>
                </a:cxn>
                <a:cxn ang="0">
                  <a:pos x="80" y="40"/>
                </a:cxn>
                <a:cxn ang="0">
                  <a:pos x="82" y="34"/>
                </a:cxn>
                <a:cxn ang="0">
                  <a:pos x="84" y="28"/>
                </a:cxn>
                <a:cxn ang="0">
                  <a:pos x="82" y="22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4" y="10"/>
                </a:cxn>
                <a:cxn ang="0">
                  <a:pos x="70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4" y="2"/>
                </a:cxn>
                <a:cxn ang="0">
                  <a:pos x="12" y="6"/>
                </a:cxn>
                <a:cxn ang="0">
                  <a:pos x="4" y="10"/>
                </a:cxn>
                <a:cxn ang="0">
                  <a:pos x="4" y="10"/>
                </a:cxn>
              </a:cxnLst>
              <a:rect l="0" t="0" r="r" b="b"/>
              <a:pathLst>
                <a:path w="84" h="84">
                  <a:moveTo>
                    <a:pt x="4" y="10"/>
                  </a:moveTo>
                  <a:lnTo>
                    <a:pt x="4" y="10"/>
                  </a:lnTo>
                  <a:lnTo>
                    <a:pt x="14" y="12"/>
                  </a:lnTo>
                  <a:lnTo>
                    <a:pt x="22" y="14"/>
                  </a:lnTo>
                  <a:lnTo>
                    <a:pt x="34" y="22"/>
                  </a:lnTo>
                  <a:lnTo>
                    <a:pt x="42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38" y="26"/>
                  </a:lnTo>
                  <a:lnTo>
                    <a:pt x="30" y="24"/>
                  </a:lnTo>
                  <a:lnTo>
                    <a:pt x="16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60"/>
                  </a:lnTo>
                  <a:lnTo>
                    <a:pt x="30" y="72"/>
                  </a:lnTo>
                  <a:lnTo>
                    <a:pt x="36" y="80"/>
                  </a:lnTo>
                  <a:lnTo>
                    <a:pt x="40" y="84"/>
                  </a:lnTo>
                  <a:lnTo>
                    <a:pt x="46" y="84"/>
                  </a:lnTo>
                  <a:lnTo>
                    <a:pt x="52" y="84"/>
                  </a:lnTo>
                  <a:lnTo>
                    <a:pt x="58" y="80"/>
                  </a:lnTo>
                  <a:lnTo>
                    <a:pt x="58" y="80"/>
                  </a:lnTo>
                  <a:lnTo>
                    <a:pt x="64" y="76"/>
                  </a:lnTo>
                  <a:lnTo>
                    <a:pt x="66" y="72"/>
                  </a:lnTo>
                  <a:lnTo>
                    <a:pt x="68" y="66"/>
                  </a:lnTo>
                  <a:lnTo>
                    <a:pt x="66" y="60"/>
                  </a:lnTo>
                  <a:lnTo>
                    <a:pt x="64" y="52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66" y="48"/>
                  </a:lnTo>
                  <a:lnTo>
                    <a:pt x="70" y="48"/>
                  </a:lnTo>
                  <a:lnTo>
                    <a:pt x="76" y="44"/>
                  </a:lnTo>
                  <a:lnTo>
                    <a:pt x="80" y="40"/>
                  </a:lnTo>
                  <a:lnTo>
                    <a:pt x="82" y="34"/>
                  </a:lnTo>
                  <a:lnTo>
                    <a:pt x="84" y="28"/>
                  </a:lnTo>
                  <a:lnTo>
                    <a:pt x="82" y="22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4" y="10"/>
                  </a:lnTo>
                  <a:lnTo>
                    <a:pt x="70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4" y="2"/>
                  </a:lnTo>
                  <a:lnTo>
                    <a:pt x="12" y="6"/>
                  </a:lnTo>
                  <a:lnTo>
                    <a:pt x="4" y="10"/>
                  </a:lnTo>
                  <a:lnTo>
                    <a:pt x="4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0" y="164432"/>
              <a:ext cx="593558" cy="67376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30" y="72"/>
                </a:cxn>
                <a:cxn ang="0">
                  <a:pos x="34" y="76"/>
                </a:cxn>
                <a:cxn ang="0">
                  <a:pos x="40" y="82"/>
                </a:cxn>
                <a:cxn ang="0">
                  <a:pos x="44" y="82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58" y="82"/>
                </a:cxn>
                <a:cxn ang="0">
                  <a:pos x="64" y="80"/>
                </a:cxn>
                <a:cxn ang="0">
                  <a:pos x="68" y="76"/>
                </a:cxn>
                <a:cxn ang="0">
                  <a:pos x="72" y="72"/>
                </a:cxn>
                <a:cxn ang="0">
                  <a:pos x="74" y="66"/>
                </a:cxn>
                <a:cxn ang="0">
                  <a:pos x="74" y="58"/>
                </a:cxn>
                <a:cxn ang="0">
                  <a:pos x="72" y="44"/>
                </a:cxn>
                <a:cxn ang="0">
                  <a:pos x="72" y="44"/>
                </a:cxn>
                <a:cxn ang="0">
                  <a:pos x="66" y="26"/>
                </a:cxn>
                <a:cxn ang="0">
                  <a:pos x="58" y="12"/>
                </a:cxn>
                <a:cxn ang="0">
                  <a:pos x="52" y="6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0"/>
                </a:cxn>
                <a:cxn ang="0">
                  <a:pos x="44" y="30"/>
                </a:cxn>
                <a:cxn ang="0">
                  <a:pos x="42" y="36"/>
                </a:cxn>
                <a:cxn ang="0">
                  <a:pos x="40" y="38"/>
                </a:cxn>
                <a:cxn ang="0">
                  <a:pos x="40" y="38"/>
                </a:cxn>
                <a:cxn ang="0">
                  <a:pos x="42" y="32"/>
                </a:cxn>
                <a:cxn ang="0">
                  <a:pos x="42" y="24"/>
                </a:cxn>
                <a:cxn ang="0">
                  <a:pos x="42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6" y="4"/>
                </a:cxn>
                <a:cxn ang="0">
                  <a:pos x="32" y="10"/>
                </a:cxn>
                <a:cxn ang="0">
                  <a:pos x="22" y="18"/>
                </a:cxn>
                <a:cxn ang="0">
                  <a:pos x="10" y="26"/>
                </a:cxn>
                <a:cxn ang="0">
                  <a:pos x="0" y="3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4" y="72"/>
                </a:cxn>
                <a:cxn ang="0">
                  <a:pos x="8" y="74"/>
                </a:cxn>
                <a:cxn ang="0">
                  <a:pos x="18" y="74"/>
                </a:cxn>
                <a:cxn ang="0">
                  <a:pos x="26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74" h="84">
                  <a:moveTo>
                    <a:pt x="30" y="70"/>
                  </a:moveTo>
                  <a:lnTo>
                    <a:pt x="30" y="70"/>
                  </a:lnTo>
                  <a:lnTo>
                    <a:pt x="30" y="72"/>
                  </a:lnTo>
                  <a:lnTo>
                    <a:pt x="34" y="76"/>
                  </a:lnTo>
                  <a:lnTo>
                    <a:pt x="40" y="82"/>
                  </a:lnTo>
                  <a:lnTo>
                    <a:pt x="44" y="82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8" y="82"/>
                  </a:lnTo>
                  <a:lnTo>
                    <a:pt x="64" y="80"/>
                  </a:lnTo>
                  <a:lnTo>
                    <a:pt x="68" y="76"/>
                  </a:lnTo>
                  <a:lnTo>
                    <a:pt x="72" y="72"/>
                  </a:lnTo>
                  <a:lnTo>
                    <a:pt x="74" y="66"/>
                  </a:lnTo>
                  <a:lnTo>
                    <a:pt x="74" y="58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66" y="26"/>
                  </a:lnTo>
                  <a:lnTo>
                    <a:pt x="58" y="12"/>
                  </a:lnTo>
                  <a:lnTo>
                    <a:pt x="52" y="6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0"/>
                  </a:lnTo>
                  <a:lnTo>
                    <a:pt x="44" y="30"/>
                  </a:lnTo>
                  <a:lnTo>
                    <a:pt x="42" y="36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2" y="32"/>
                  </a:lnTo>
                  <a:lnTo>
                    <a:pt x="42" y="24"/>
                  </a:lnTo>
                  <a:lnTo>
                    <a:pt x="42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4"/>
                  </a:lnTo>
                  <a:lnTo>
                    <a:pt x="32" y="10"/>
                  </a:lnTo>
                  <a:lnTo>
                    <a:pt x="22" y="18"/>
                  </a:lnTo>
                  <a:lnTo>
                    <a:pt x="10" y="26"/>
                  </a:lnTo>
                  <a:lnTo>
                    <a:pt x="0" y="3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4" y="72"/>
                  </a:lnTo>
                  <a:lnTo>
                    <a:pt x="8" y="74"/>
                  </a:lnTo>
                  <a:lnTo>
                    <a:pt x="18" y="74"/>
                  </a:lnTo>
                  <a:lnTo>
                    <a:pt x="26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0" y="-92242"/>
              <a:ext cx="176463" cy="176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6" y="14"/>
                </a:cxn>
                <a:cxn ang="0">
                  <a:pos x="22" y="8"/>
                </a:cxn>
                <a:cxn ang="0">
                  <a:pos x="22" y="8"/>
                </a:cxn>
                <a:cxn ang="0">
                  <a:pos x="10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" h="22">
                  <a:moveTo>
                    <a:pt x="0" y="0"/>
                  </a:moveTo>
                  <a:lnTo>
                    <a:pt x="0" y="22"/>
                  </a:lnTo>
                  <a:lnTo>
                    <a:pt x="0" y="22"/>
                  </a:lnTo>
                  <a:lnTo>
                    <a:pt x="16" y="14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10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0" y="84221"/>
              <a:ext cx="192505" cy="288758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0" y="4"/>
                </a:cxn>
                <a:cxn ang="0">
                  <a:pos x="0" y="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24"/>
                </a:cxn>
                <a:cxn ang="0">
                  <a:pos x="18" y="12"/>
                </a:cxn>
                <a:cxn ang="0">
                  <a:pos x="24" y="0"/>
                </a:cxn>
                <a:cxn ang="0">
                  <a:pos x="24" y="0"/>
                </a:cxn>
              </a:cxnLst>
              <a:rect l="0" t="0" r="r" b="b"/>
              <a:pathLst>
                <a:path w="24" h="36">
                  <a:moveTo>
                    <a:pt x="24" y="0"/>
                  </a:moveTo>
                  <a:lnTo>
                    <a:pt x="24" y="0"/>
                  </a:lnTo>
                  <a:lnTo>
                    <a:pt x="10" y="4"/>
                  </a:lnTo>
                  <a:lnTo>
                    <a:pt x="0" y="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24"/>
                  </a:lnTo>
                  <a:lnTo>
                    <a:pt x="18" y="12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0" y="-846221"/>
              <a:ext cx="433137" cy="689811"/>
            </a:xfrm>
            <a:custGeom>
              <a:avLst/>
              <a:gdLst/>
              <a:ahLst/>
              <a:cxnLst>
                <a:cxn ang="0">
                  <a:pos x="18" y="54"/>
                </a:cxn>
                <a:cxn ang="0">
                  <a:pos x="18" y="54"/>
                </a:cxn>
                <a:cxn ang="0">
                  <a:pos x="28" y="66"/>
                </a:cxn>
                <a:cxn ang="0">
                  <a:pos x="36" y="76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46" y="66"/>
                </a:cxn>
                <a:cxn ang="0">
                  <a:pos x="48" y="46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54" y="22"/>
                </a:cxn>
                <a:cxn ang="0">
                  <a:pos x="54" y="18"/>
                </a:cxn>
                <a:cxn ang="0">
                  <a:pos x="52" y="12"/>
                </a:cxn>
                <a:cxn ang="0">
                  <a:pos x="48" y="8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2" y="8"/>
                </a:cxn>
                <a:cxn ang="0">
                  <a:pos x="10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0" y="18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4" y="82"/>
                </a:cxn>
                <a:cxn ang="0">
                  <a:pos x="32" y="86"/>
                </a:cxn>
                <a:cxn ang="0">
                  <a:pos x="32" y="86"/>
                </a:cxn>
                <a:cxn ang="0">
                  <a:pos x="26" y="78"/>
                </a:cxn>
                <a:cxn ang="0">
                  <a:pos x="20" y="68"/>
                </a:cxn>
                <a:cxn ang="0">
                  <a:pos x="18" y="54"/>
                </a:cxn>
                <a:cxn ang="0">
                  <a:pos x="18" y="54"/>
                </a:cxn>
              </a:cxnLst>
              <a:rect l="0" t="0" r="r" b="b"/>
              <a:pathLst>
                <a:path w="54" h="86">
                  <a:moveTo>
                    <a:pt x="18" y="54"/>
                  </a:moveTo>
                  <a:lnTo>
                    <a:pt x="18" y="54"/>
                  </a:lnTo>
                  <a:lnTo>
                    <a:pt x="28" y="66"/>
                  </a:lnTo>
                  <a:lnTo>
                    <a:pt x="36" y="76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46" y="66"/>
                  </a:lnTo>
                  <a:lnTo>
                    <a:pt x="48" y="46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4" y="22"/>
                  </a:lnTo>
                  <a:lnTo>
                    <a:pt x="54" y="18"/>
                  </a:lnTo>
                  <a:lnTo>
                    <a:pt x="52" y="12"/>
                  </a:lnTo>
                  <a:lnTo>
                    <a:pt x="48" y="8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2" y="8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0" y="18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4" y="82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26" y="78"/>
                  </a:lnTo>
                  <a:lnTo>
                    <a:pt x="20" y="68"/>
                  </a:lnTo>
                  <a:lnTo>
                    <a:pt x="18" y="54"/>
                  </a:lnTo>
                  <a:lnTo>
                    <a:pt x="18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256674" y="-60158"/>
              <a:ext cx="144379" cy="160421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2" y="20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18" h="20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743074" y="6067926"/>
              <a:ext cx="962526" cy="978568"/>
            </a:xfrm>
            <a:custGeom>
              <a:avLst/>
              <a:gdLst/>
              <a:ahLst/>
              <a:cxnLst>
                <a:cxn ang="0">
                  <a:pos x="84" y="46"/>
                </a:cxn>
                <a:cxn ang="0">
                  <a:pos x="84" y="46"/>
                </a:cxn>
                <a:cxn ang="0">
                  <a:pos x="86" y="40"/>
                </a:cxn>
                <a:cxn ang="0">
                  <a:pos x="86" y="24"/>
                </a:cxn>
                <a:cxn ang="0">
                  <a:pos x="84" y="16"/>
                </a:cxn>
                <a:cxn ang="0">
                  <a:pos x="80" y="8"/>
                </a:cxn>
                <a:cxn ang="0">
                  <a:pos x="72" y="2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48" y="0"/>
                </a:cxn>
                <a:cxn ang="0">
                  <a:pos x="36" y="2"/>
                </a:cxn>
                <a:cxn ang="0">
                  <a:pos x="24" y="6"/>
                </a:cxn>
                <a:cxn ang="0">
                  <a:pos x="14" y="14"/>
                </a:cxn>
                <a:cxn ang="0">
                  <a:pos x="10" y="20"/>
                </a:cxn>
                <a:cxn ang="0">
                  <a:pos x="6" y="28"/>
                </a:cxn>
                <a:cxn ang="0">
                  <a:pos x="2" y="48"/>
                </a:cxn>
                <a:cxn ang="0">
                  <a:pos x="0" y="74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4" y="102"/>
                </a:cxn>
                <a:cxn ang="0">
                  <a:pos x="14" y="90"/>
                </a:cxn>
                <a:cxn ang="0">
                  <a:pos x="20" y="84"/>
                </a:cxn>
                <a:cxn ang="0">
                  <a:pos x="26" y="78"/>
                </a:cxn>
                <a:cxn ang="0">
                  <a:pos x="36" y="74"/>
                </a:cxn>
                <a:cxn ang="0">
                  <a:pos x="44" y="72"/>
                </a:cxn>
                <a:cxn ang="0">
                  <a:pos x="44" y="72"/>
                </a:cxn>
                <a:cxn ang="0">
                  <a:pos x="40" y="74"/>
                </a:cxn>
                <a:cxn ang="0">
                  <a:pos x="28" y="84"/>
                </a:cxn>
                <a:cxn ang="0">
                  <a:pos x="22" y="90"/>
                </a:cxn>
                <a:cxn ang="0">
                  <a:pos x="16" y="100"/>
                </a:cxn>
                <a:cxn ang="0">
                  <a:pos x="12" y="110"/>
                </a:cxn>
                <a:cxn ang="0">
                  <a:pos x="10" y="122"/>
                </a:cxn>
                <a:cxn ang="0">
                  <a:pos x="10" y="122"/>
                </a:cxn>
                <a:cxn ang="0">
                  <a:pos x="24" y="120"/>
                </a:cxn>
                <a:cxn ang="0">
                  <a:pos x="44" y="118"/>
                </a:cxn>
                <a:cxn ang="0">
                  <a:pos x="70" y="118"/>
                </a:cxn>
                <a:cxn ang="0">
                  <a:pos x="70" y="118"/>
                </a:cxn>
                <a:cxn ang="0">
                  <a:pos x="84" y="116"/>
                </a:cxn>
                <a:cxn ang="0">
                  <a:pos x="96" y="110"/>
                </a:cxn>
                <a:cxn ang="0">
                  <a:pos x="104" y="104"/>
                </a:cxn>
                <a:cxn ang="0">
                  <a:pos x="112" y="96"/>
                </a:cxn>
                <a:cxn ang="0">
                  <a:pos x="118" y="86"/>
                </a:cxn>
                <a:cxn ang="0">
                  <a:pos x="120" y="76"/>
                </a:cxn>
                <a:cxn ang="0">
                  <a:pos x="120" y="68"/>
                </a:cxn>
                <a:cxn ang="0">
                  <a:pos x="118" y="62"/>
                </a:cxn>
                <a:cxn ang="0">
                  <a:pos x="118" y="62"/>
                </a:cxn>
                <a:cxn ang="0">
                  <a:pos x="112" y="56"/>
                </a:cxn>
                <a:cxn ang="0">
                  <a:pos x="106" y="52"/>
                </a:cxn>
                <a:cxn ang="0">
                  <a:pos x="96" y="48"/>
                </a:cxn>
                <a:cxn ang="0">
                  <a:pos x="88" y="46"/>
                </a:cxn>
                <a:cxn ang="0">
                  <a:pos x="84" y="46"/>
                </a:cxn>
                <a:cxn ang="0">
                  <a:pos x="84" y="46"/>
                </a:cxn>
              </a:cxnLst>
              <a:rect l="0" t="0" r="r" b="b"/>
              <a:pathLst>
                <a:path w="120" h="122">
                  <a:moveTo>
                    <a:pt x="84" y="46"/>
                  </a:moveTo>
                  <a:lnTo>
                    <a:pt x="84" y="46"/>
                  </a:lnTo>
                  <a:lnTo>
                    <a:pt x="86" y="40"/>
                  </a:lnTo>
                  <a:lnTo>
                    <a:pt x="86" y="24"/>
                  </a:lnTo>
                  <a:lnTo>
                    <a:pt x="84" y="16"/>
                  </a:lnTo>
                  <a:lnTo>
                    <a:pt x="80" y="8"/>
                  </a:lnTo>
                  <a:lnTo>
                    <a:pt x="72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48" y="0"/>
                  </a:lnTo>
                  <a:lnTo>
                    <a:pt x="36" y="2"/>
                  </a:lnTo>
                  <a:lnTo>
                    <a:pt x="24" y="6"/>
                  </a:lnTo>
                  <a:lnTo>
                    <a:pt x="14" y="14"/>
                  </a:lnTo>
                  <a:lnTo>
                    <a:pt x="10" y="20"/>
                  </a:lnTo>
                  <a:lnTo>
                    <a:pt x="6" y="28"/>
                  </a:lnTo>
                  <a:lnTo>
                    <a:pt x="2" y="48"/>
                  </a:lnTo>
                  <a:lnTo>
                    <a:pt x="0" y="74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4" y="102"/>
                  </a:lnTo>
                  <a:lnTo>
                    <a:pt x="14" y="90"/>
                  </a:lnTo>
                  <a:lnTo>
                    <a:pt x="20" y="84"/>
                  </a:lnTo>
                  <a:lnTo>
                    <a:pt x="26" y="78"/>
                  </a:lnTo>
                  <a:lnTo>
                    <a:pt x="36" y="74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0" y="74"/>
                  </a:lnTo>
                  <a:lnTo>
                    <a:pt x="28" y="84"/>
                  </a:lnTo>
                  <a:lnTo>
                    <a:pt x="22" y="90"/>
                  </a:lnTo>
                  <a:lnTo>
                    <a:pt x="16" y="100"/>
                  </a:lnTo>
                  <a:lnTo>
                    <a:pt x="12" y="110"/>
                  </a:lnTo>
                  <a:lnTo>
                    <a:pt x="10" y="122"/>
                  </a:lnTo>
                  <a:lnTo>
                    <a:pt x="10" y="122"/>
                  </a:lnTo>
                  <a:lnTo>
                    <a:pt x="24" y="120"/>
                  </a:lnTo>
                  <a:lnTo>
                    <a:pt x="44" y="118"/>
                  </a:lnTo>
                  <a:lnTo>
                    <a:pt x="70" y="118"/>
                  </a:lnTo>
                  <a:lnTo>
                    <a:pt x="70" y="118"/>
                  </a:lnTo>
                  <a:lnTo>
                    <a:pt x="84" y="116"/>
                  </a:lnTo>
                  <a:lnTo>
                    <a:pt x="96" y="110"/>
                  </a:lnTo>
                  <a:lnTo>
                    <a:pt x="104" y="104"/>
                  </a:lnTo>
                  <a:lnTo>
                    <a:pt x="112" y="96"/>
                  </a:lnTo>
                  <a:lnTo>
                    <a:pt x="118" y="86"/>
                  </a:lnTo>
                  <a:lnTo>
                    <a:pt x="120" y="76"/>
                  </a:lnTo>
                  <a:lnTo>
                    <a:pt x="120" y="68"/>
                  </a:lnTo>
                  <a:lnTo>
                    <a:pt x="118" y="62"/>
                  </a:lnTo>
                  <a:lnTo>
                    <a:pt x="118" y="62"/>
                  </a:lnTo>
                  <a:lnTo>
                    <a:pt x="112" y="56"/>
                  </a:lnTo>
                  <a:lnTo>
                    <a:pt x="106" y="52"/>
                  </a:lnTo>
                  <a:lnTo>
                    <a:pt x="96" y="48"/>
                  </a:lnTo>
                  <a:lnTo>
                    <a:pt x="88" y="46"/>
                  </a:lnTo>
                  <a:lnTo>
                    <a:pt x="84" y="46"/>
                  </a:lnTo>
                  <a:lnTo>
                    <a:pt x="84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759116" y="7078579"/>
              <a:ext cx="1010653" cy="770021"/>
            </a:xfrm>
            <a:custGeom>
              <a:avLst/>
              <a:gdLst/>
              <a:ahLst/>
              <a:cxnLst>
                <a:cxn ang="0">
                  <a:pos x="120" y="22"/>
                </a:cxn>
                <a:cxn ang="0">
                  <a:pos x="120" y="22"/>
                </a:cxn>
                <a:cxn ang="0">
                  <a:pos x="112" y="14"/>
                </a:cxn>
                <a:cxn ang="0">
                  <a:pos x="106" y="8"/>
                </a:cxn>
                <a:cxn ang="0">
                  <a:pos x="96" y="4"/>
                </a:cxn>
                <a:cxn ang="0">
                  <a:pos x="88" y="2"/>
                </a:cxn>
                <a:cxn ang="0">
                  <a:pos x="70" y="0"/>
                </a:cxn>
                <a:cxn ang="0">
                  <a:pos x="50" y="2"/>
                </a:cxn>
                <a:cxn ang="0">
                  <a:pos x="34" y="4"/>
                </a:cxn>
                <a:cxn ang="0">
                  <a:pos x="20" y="8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16"/>
                </a:cxn>
                <a:cxn ang="0">
                  <a:pos x="34" y="20"/>
                </a:cxn>
                <a:cxn ang="0">
                  <a:pos x="44" y="24"/>
                </a:cxn>
                <a:cxn ang="0">
                  <a:pos x="52" y="30"/>
                </a:cxn>
                <a:cxn ang="0">
                  <a:pos x="62" y="42"/>
                </a:cxn>
                <a:cxn ang="0">
                  <a:pos x="66" y="46"/>
                </a:cxn>
                <a:cxn ang="0">
                  <a:pos x="66" y="46"/>
                </a:cxn>
                <a:cxn ang="0">
                  <a:pos x="56" y="40"/>
                </a:cxn>
                <a:cxn ang="0">
                  <a:pos x="46" y="34"/>
                </a:cxn>
                <a:cxn ang="0">
                  <a:pos x="24" y="28"/>
                </a:cxn>
                <a:cxn ang="0">
                  <a:pos x="6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6" y="28"/>
                </a:cxn>
                <a:cxn ang="0">
                  <a:pos x="14" y="36"/>
                </a:cxn>
                <a:cxn ang="0">
                  <a:pos x="18" y="44"/>
                </a:cxn>
                <a:cxn ang="0">
                  <a:pos x="24" y="54"/>
                </a:cxn>
                <a:cxn ang="0">
                  <a:pos x="40" y="96"/>
                </a:cxn>
                <a:cxn ang="0">
                  <a:pos x="102" y="96"/>
                </a:cxn>
                <a:cxn ang="0">
                  <a:pos x="102" y="96"/>
                </a:cxn>
                <a:cxn ang="0">
                  <a:pos x="100" y="88"/>
                </a:cxn>
                <a:cxn ang="0">
                  <a:pos x="98" y="78"/>
                </a:cxn>
                <a:cxn ang="0">
                  <a:pos x="94" y="70"/>
                </a:cxn>
                <a:cxn ang="0">
                  <a:pos x="94" y="70"/>
                </a:cxn>
                <a:cxn ang="0">
                  <a:pos x="100" y="72"/>
                </a:cxn>
                <a:cxn ang="0">
                  <a:pos x="108" y="70"/>
                </a:cxn>
                <a:cxn ang="0">
                  <a:pos x="114" y="66"/>
                </a:cxn>
                <a:cxn ang="0">
                  <a:pos x="120" y="60"/>
                </a:cxn>
                <a:cxn ang="0">
                  <a:pos x="124" y="52"/>
                </a:cxn>
                <a:cxn ang="0">
                  <a:pos x="126" y="42"/>
                </a:cxn>
                <a:cxn ang="0">
                  <a:pos x="126" y="32"/>
                </a:cxn>
                <a:cxn ang="0">
                  <a:pos x="120" y="22"/>
                </a:cxn>
                <a:cxn ang="0">
                  <a:pos x="120" y="22"/>
                </a:cxn>
              </a:cxnLst>
              <a:rect l="0" t="0" r="r" b="b"/>
              <a:pathLst>
                <a:path w="126" h="96">
                  <a:moveTo>
                    <a:pt x="120" y="22"/>
                  </a:moveTo>
                  <a:lnTo>
                    <a:pt x="120" y="22"/>
                  </a:lnTo>
                  <a:lnTo>
                    <a:pt x="112" y="14"/>
                  </a:lnTo>
                  <a:lnTo>
                    <a:pt x="106" y="8"/>
                  </a:lnTo>
                  <a:lnTo>
                    <a:pt x="96" y="4"/>
                  </a:lnTo>
                  <a:lnTo>
                    <a:pt x="88" y="2"/>
                  </a:lnTo>
                  <a:lnTo>
                    <a:pt x="70" y="0"/>
                  </a:lnTo>
                  <a:lnTo>
                    <a:pt x="50" y="2"/>
                  </a:lnTo>
                  <a:lnTo>
                    <a:pt x="34" y="4"/>
                  </a:lnTo>
                  <a:lnTo>
                    <a:pt x="20" y="8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16"/>
                  </a:lnTo>
                  <a:lnTo>
                    <a:pt x="34" y="20"/>
                  </a:lnTo>
                  <a:lnTo>
                    <a:pt x="44" y="24"/>
                  </a:lnTo>
                  <a:lnTo>
                    <a:pt x="52" y="30"/>
                  </a:lnTo>
                  <a:lnTo>
                    <a:pt x="62" y="42"/>
                  </a:lnTo>
                  <a:lnTo>
                    <a:pt x="66" y="46"/>
                  </a:lnTo>
                  <a:lnTo>
                    <a:pt x="66" y="46"/>
                  </a:lnTo>
                  <a:lnTo>
                    <a:pt x="56" y="40"/>
                  </a:lnTo>
                  <a:lnTo>
                    <a:pt x="46" y="34"/>
                  </a:lnTo>
                  <a:lnTo>
                    <a:pt x="24" y="28"/>
                  </a:lnTo>
                  <a:lnTo>
                    <a:pt x="6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6" y="28"/>
                  </a:lnTo>
                  <a:lnTo>
                    <a:pt x="14" y="36"/>
                  </a:lnTo>
                  <a:lnTo>
                    <a:pt x="18" y="44"/>
                  </a:lnTo>
                  <a:lnTo>
                    <a:pt x="24" y="54"/>
                  </a:lnTo>
                  <a:lnTo>
                    <a:pt x="40" y="96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00" y="88"/>
                  </a:lnTo>
                  <a:lnTo>
                    <a:pt x="98" y="78"/>
                  </a:lnTo>
                  <a:lnTo>
                    <a:pt x="94" y="70"/>
                  </a:lnTo>
                  <a:lnTo>
                    <a:pt x="94" y="70"/>
                  </a:lnTo>
                  <a:lnTo>
                    <a:pt x="100" y="72"/>
                  </a:lnTo>
                  <a:lnTo>
                    <a:pt x="108" y="70"/>
                  </a:lnTo>
                  <a:lnTo>
                    <a:pt x="114" y="66"/>
                  </a:lnTo>
                  <a:lnTo>
                    <a:pt x="120" y="60"/>
                  </a:lnTo>
                  <a:lnTo>
                    <a:pt x="124" y="52"/>
                  </a:lnTo>
                  <a:lnTo>
                    <a:pt x="126" y="42"/>
                  </a:lnTo>
                  <a:lnTo>
                    <a:pt x="126" y="32"/>
                  </a:lnTo>
                  <a:lnTo>
                    <a:pt x="120" y="22"/>
                  </a:lnTo>
                  <a:lnTo>
                    <a:pt x="12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021179" y="7335253"/>
              <a:ext cx="930442" cy="513347"/>
            </a:xfrm>
            <a:custGeom>
              <a:avLst/>
              <a:gdLst/>
              <a:ahLst/>
              <a:cxnLst>
                <a:cxn ang="0">
                  <a:pos x="82" y="6"/>
                </a:cxn>
                <a:cxn ang="0">
                  <a:pos x="82" y="6"/>
                </a:cxn>
                <a:cxn ang="0">
                  <a:pos x="82" y="18"/>
                </a:cxn>
                <a:cxn ang="0">
                  <a:pos x="80" y="30"/>
                </a:cxn>
                <a:cxn ang="0">
                  <a:pos x="76" y="46"/>
                </a:cxn>
                <a:cxn ang="0">
                  <a:pos x="70" y="54"/>
                </a:cxn>
                <a:cxn ang="0">
                  <a:pos x="68" y="58"/>
                </a:cxn>
                <a:cxn ang="0">
                  <a:pos x="68" y="58"/>
                </a:cxn>
                <a:cxn ang="0">
                  <a:pos x="72" y="48"/>
                </a:cxn>
                <a:cxn ang="0">
                  <a:pos x="72" y="36"/>
                </a:cxn>
                <a:cxn ang="0">
                  <a:pos x="70" y="18"/>
                </a:cxn>
                <a:cxn ang="0">
                  <a:pos x="68" y="4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62" y="8"/>
                </a:cxn>
                <a:cxn ang="0">
                  <a:pos x="54" y="16"/>
                </a:cxn>
                <a:cxn ang="0">
                  <a:pos x="46" y="24"/>
                </a:cxn>
                <a:cxn ang="0">
                  <a:pos x="36" y="30"/>
                </a:cxn>
                <a:cxn ang="0">
                  <a:pos x="14" y="46"/>
                </a:cxn>
                <a:cxn ang="0">
                  <a:pos x="6" y="54"/>
                </a:cxn>
                <a:cxn ang="0">
                  <a:pos x="0" y="64"/>
                </a:cxn>
                <a:cxn ang="0">
                  <a:pos x="116" y="64"/>
                </a:cxn>
                <a:cxn ang="0">
                  <a:pos x="116" y="64"/>
                </a:cxn>
                <a:cxn ang="0">
                  <a:pos x="112" y="50"/>
                </a:cxn>
                <a:cxn ang="0">
                  <a:pos x="106" y="36"/>
                </a:cxn>
                <a:cxn ang="0">
                  <a:pos x="100" y="26"/>
                </a:cxn>
                <a:cxn ang="0">
                  <a:pos x="94" y="18"/>
                </a:cxn>
                <a:cxn ang="0">
                  <a:pos x="86" y="8"/>
                </a:cxn>
                <a:cxn ang="0">
                  <a:pos x="82" y="6"/>
                </a:cxn>
                <a:cxn ang="0">
                  <a:pos x="82" y="6"/>
                </a:cxn>
              </a:cxnLst>
              <a:rect l="0" t="0" r="r" b="b"/>
              <a:pathLst>
                <a:path w="116" h="64">
                  <a:moveTo>
                    <a:pt x="82" y="6"/>
                  </a:moveTo>
                  <a:lnTo>
                    <a:pt x="82" y="6"/>
                  </a:lnTo>
                  <a:lnTo>
                    <a:pt x="82" y="18"/>
                  </a:lnTo>
                  <a:lnTo>
                    <a:pt x="80" y="30"/>
                  </a:lnTo>
                  <a:lnTo>
                    <a:pt x="76" y="46"/>
                  </a:lnTo>
                  <a:lnTo>
                    <a:pt x="70" y="54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72" y="48"/>
                  </a:lnTo>
                  <a:lnTo>
                    <a:pt x="72" y="36"/>
                  </a:lnTo>
                  <a:lnTo>
                    <a:pt x="70" y="18"/>
                  </a:lnTo>
                  <a:lnTo>
                    <a:pt x="68" y="4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4" y="16"/>
                  </a:lnTo>
                  <a:lnTo>
                    <a:pt x="46" y="24"/>
                  </a:lnTo>
                  <a:lnTo>
                    <a:pt x="36" y="30"/>
                  </a:lnTo>
                  <a:lnTo>
                    <a:pt x="14" y="46"/>
                  </a:lnTo>
                  <a:lnTo>
                    <a:pt x="6" y="54"/>
                  </a:lnTo>
                  <a:lnTo>
                    <a:pt x="0" y="64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12" y="50"/>
                  </a:lnTo>
                  <a:lnTo>
                    <a:pt x="106" y="36"/>
                  </a:lnTo>
                  <a:lnTo>
                    <a:pt x="100" y="26"/>
                  </a:lnTo>
                  <a:lnTo>
                    <a:pt x="94" y="18"/>
                  </a:lnTo>
                  <a:lnTo>
                    <a:pt x="86" y="8"/>
                  </a:lnTo>
                  <a:lnTo>
                    <a:pt x="82" y="6"/>
                  </a:lnTo>
                  <a:lnTo>
                    <a:pt x="8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4363453" y="6741695"/>
              <a:ext cx="1010653" cy="1058779"/>
            </a:xfrm>
            <a:custGeom>
              <a:avLst/>
              <a:gdLst/>
              <a:ahLst/>
              <a:cxnLst>
                <a:cxn ang="0">
                  <a:pos x="66" y="66"/>
                </a:cxn>
                <a:cxn ang="0">
                  <a:pos x="66" y="66"/>
                </a:cxn>
                <a:cxn ang="0">
                  <a:pos x="74" y="66"/>
                </a:cxn>
                <a:cxn ang="0">
                  <a:pos x="84" y="62"/>
                </a:cxn>
                <a:cxn ang="0">
                  <a:pos x="104" y="52"/>
                </a:cxn>
                <a:cxn ang="0">
                  <a:pos x="124" y="40"/>
                </a:cxn>
                <a:cxn ang="0">
                  <a:pos x="124" y="40"/>
                </a:cxn>
                <a:cxn ang="0">
                  <a:pos x="116" y="38"/>
                </a:cxn>
                <a:cxn ang="0">
                  <a:pos x="108" y="36"/>
                </a:cxn>
                <a:cxn ang="0">
                  <a:pos x="92" y="30"/>
                </a:cxn>
                <a:cxn ang="0">
                  <a:pos x="62" y="10"/>
                </a:cxn>
                <a:cxn ang="0">
                  <a:pos x="48" y="4"/>
                </a:cxn>
                <a:cxn ang="0">
                  <a:pos x="40" y="2"/>
                </a:cxn>
                <a:cxn ang="0">
                  <a:pos x="34" y="0"/>
                </a:cxn>
                <a:cxn ang="0">
                  <a:pos x="26" y="2"/>
                </a:cxn>
                <a:cxn ang="0">
                  <a:pos x="20" y="4"/>
                </a:cxn>
                <a:cxn ang="0">
                  <a:pos x="14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28"/>
                </a:cxn>
                <a:cxn ang="0">
                  <a:pos x="0" y="38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14" y="66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10" y="80"/>
                </a:cxn>
                <a:cxn ang="0">
                  <a:pos x="6" y="92"/>
                </a:cxn>
                <a:cxn ang="0">
                  <a:pos x="8" y="102"/>
                </a:cxn>
                <a:cxn ang="0">
                  <a:pos x="12" y="112"/>
                </a:cxn>
                <a:cxn ang="0">
                  <a:pos x="20" y="122"/>
                </a:cxn>
                <a:cxn ang="0">
                  <a:pos x="30" y="128"/>
                </a:cxn>
                <a:cxn ang="0">
                  <a:pos x="42" y="132"/>
                </a:cxn>
                <a:cxn ang="0">
                  <a:pos x="58" y="132"/>
                </a:cxn>
                <a:cxn ang="0">
                  <a:pos x="58" y="132"/>
                </a:cxn>
                <a:cxn ang="0">
                  <a:pos x="66" y="130"/>
                </a:cxn>
                <a:cxn ang="0">
                  <a:pos x="72" y="126"/>
                </a:cxn>
                <a:cxn ang="0">
                  <a:pos x="86" y="118"/>
                </a:cxn>
                <a:cxn ang="0">
                  <a:pos x="98" y="106"/>
                </a:cxn>
                <a:cxn ang="0">
                  <a:pos x="108" y="92"/>
                </a:cxn>
                <a:cxn ang="0">
                  <a:pos x="120" y="68"/>
                </a:cxn>
                <a:cxn ang="0">
                  <a:pos x="126" y="58"/>
                </a:cxn>
                <a:cxn ang="0">
                  <a:pos x="126" y="58"/>
                </a:cxn>
                <a:cxn ang="0">
                  <a:pos x="112" y="62"/>
                </a:cxn>
                <a:cxn ang="0">
                  <a:pos x="100" y="66"/>
                </a:cxn>
                <a:cxn ang="0">
                  <a:pos x="82" y="68"/>
                </a:cxn>
                <a:cxn ang="0">
                  <a:pos x="70" y="68"/>
                </a:cxn>
                <a:cxn ang="0">
                  <a:pos x="66" y="66"/>
                </a:cxn>
                <a:cxn ang="0">
                  <a:pos x="66" y="66"/>
                </a:cxn>
              </a:cxnLst>
              <a:rect l="0" t="0" r="r" b="b"/>
              <a:pathLst>
                <a:path w="126" h="132">
                  <a:moveTo>
                    <a:pt x="66" y="66"/>
                  </a:moveTo>
                  <a:lnTo>
                    <a:pt x="66" y="66"/>
                  </a:lnTo>
                  <a:lnTo>
                    <a:pt x="74" y="66"/>
                  </a:lnTo>
                  <a:lnTo>
                    <a:pt x="84" y="62"/>
                  </a:lnTo>
                  <a:lnTo>
                    <a:pt x="104" y="52"/>
                  </a:lnTo>
                  <a:lnTo>
                    <a:pt x="124" y="40"/>
                  </a:lnTo>
                  <a:lnTo>
                    <a:pt x="124" y="40"/>
                  </a:lnTo>
                  <a:lnTo>
                    <a:pt x="116" y="38"/>
                  </a:lnTo>
                  <a:lnTo>
                    <a:pt x="108" y="36"/>
                  </a:lnTo>
                  <a:lnTo>
                    <a:pt x="92" y="30"/>
                  </a:lnTo>
                  <a:lnTo>
                    <a:pt x="62" y="10"/>
                  </a:lnTo>
                  <a:lnTo>
                    <a:pt x="48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6" y="2"/>
                  </a:lnTo>
                  <a:lnTo>
                    <a:pt x="20" y="4"/>
                  </a:lnTo>
                  <a:lnTo>
                    <a:pt x="14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28"/>
                  </a:lnTo>
                  <a:lnTo>
                    <a:pt x="0" y="38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14" y="66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0" y="80"/>
                  </a:lnTo>
                  <a:lnTo>
                    <a:pt x="6" y="92"/>
                  </a:lnTo>
                  <a:lnTo>
                    <a:pt x="8" y="102"/>
                  </a:lnTo>
                  <a:lnTo>
                    <a:pt x="12" y="112"/>
                  </a:lnTo>
                  <a:lnTo>
                    <a:pt x="20" y="122"/>
                  </a:lnTo>
                  <a:lnTo>
                    <a:pt x="30" y="128"/>
                  </a:lnTo>
                  <a:lnTo>
                    <a:pt x="42" y="132"/>
                  </a:lnTo>
                  <a:lnTo>
                    <a:pt x="58" y="132"/>
                  </a:lnTo>
                  <a:lnTo>
                    <a:pt x="58" y="132"/>
                  </a:lnTo>
                  <a:lnTo>
                    <a:pt x="66" y="130"/>
                  </a:lnTo>
                  <a:lnTo>
                    <a:pt x="72" y="126"/>
                  </a:lnTo>
                  <a:lnTo>
                    <a:pt x="86" y="118"/>
                  </a:lnTo>
                  <a:lnTo>
                    <a:pt x="98" y="106"/>
                  </a:lnTo>
                  <a:lnTo>
                    <a:pt x="108" y="92"/>
                  </a:lnTo>
                  <a:lnTo>
                    <a:pt x="120" y="68"/>
                  </a:lnTo>
                  <a:lnTo>
                    <a:pt x="126" y="58"/>
                  </a:lnTo>
                  <a:lnTo>
                    <a:pt x="126" y="58"/>
                  </a:lnTo>
                  <a:lnTo>
                    <a:pt x="112" y="62"/>
                  </a:lnTo>
                  <a:lnTo>
                    <a:pt x="100" y="66"/>
                  </a:lnTo>
                  <a:lnTo>
                    <a:pt x="82" y="68"/>
                  </a:lnTo>
                  <a:lnTo>
                    <a:pt x="70" y="68"/>
                  </a:lnTo>
                  <a:lnTo>
                    <a:pt x="66" y="66"/>
                  </a:lnTo>
                  <a:lnTo>
                    <a:pt x="6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4796589" y="5811253"/>
              <a:ext cx="930442" cy="1042737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80" y="0"/>
                </a:cxn>
                <a:cxn ang="0">
                  <a:pos x="72" y="0"/>
                </a:cxn>
                <a:cxn ang="0">
                  <a:pos x="66" y="4"/>
                </a:cxn>
                <a:cxn ang="0">
                  <a:pos x="60" y="8"/>
                </a:cxn>
                <a:cxn ang="0">
                  <a:pos x="56" y="14"/>
                </a:cxn>
                <a:cxn ang="0">
                  <a:pos x="50" y="22"/>
                </a:cxn>
                <a:cxn ang="0">
                  <a:pos x="50" y="28"/>
                </a:cxn>
                <a:cxn ang="0">
                  <a:pos x="50" y="28"/>
                </a:cxn>
                <a:cxn ang="0">
                  <a:pos x="42" y="28"/>
                </a:cxn>
                <a:cxn ang="0">
                  <a:pos x="28" y="28"/>
                </a:cxn>
                <a:cxn ang="0">
                  <a:pos x="20" y="30"/>
                </a:cxn>
                <a:cxn ang="0">
                  <a:pos x="12" y="34"/>
                </a:cxn>
                <a:cxn ang="0">
                  <a:pos x="6" y="40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0" y="60"/>
                </a:cxn>
                <a:cxn ang="0">
                  <a:pos x="0" y="72"/>
                </a:cxn>
                <a:cxn ang="0">
                  <a:pos x="4" y="84"/>
                </a:cxn>
                <a:cxn ang="0">
                  <a:pos x="10" y="96"/>
                </a:cxn>
                <a:cxn ang="0">
                  <a:pos x="20" y="106"/>
                </a:cxn>
                <a:cxn ang="0">
                  <a:pos x="36" y="114"/>
                </a:cxn>
                <a:cxn ang="0">
                  <a:pos x="56" y="122"/>
                </a:cxn>
                <a:cxn ang="0">
                  <a:pos x="84" y="130"/>
                </a:cxn>
                <a:cxn ang="0">
                  <a:pos x="84" y="130"/>
                </a:cxn>
                <a:cxn ang="0">
                  <a:pos x="80" y="126"/>
                </a:cxn>
                <a:cxn ang="0">
                  <a:pos x="74" y="116"/>
                </a:cxn>
                <a:cxn ang="0">
                  <a:pos x="68" y="102"/>
                </a:cxn>
                <a:cxn ang="0">
                  <a:pos x="66" y="92"/>
                </a:cxn>
                <a:cxn ang="0">
                  <a:pos x="64" y="82"/>
                </a:cxn>
                <a:cxn ang="0">
                  <a:pos x="64" y="82"/>
                </a:cxn>
                <a:cxn ang="0">
                  <a:pos x="78" y="100"/>
                </a:cxn>
                <a:cxn ang="0">
                  <a:pos x="90" y="116"/>
                </a:cxn>
                <a:cxn ang="0">
                  <a:pos x="98" y="122"/>
                </a:cxn>
                <a:cxn ang="0">
                  <a:pos x="106" y="128"/>
                </a:cxn>
                <a:cxn ang="0">
                  <a:pos x="106" y="128"/>
                </a:cxn>
                <a:cxn ang="0">
                  <a:pos x="106" y="98"/>
                </a:cxn>
                <a:cxn ang="0">
                  <a:pos x="108" y="70"/>
                </a:cxn>
                <a:cxn ang="0">
                  <a:pos x="112" y="56"/>
                </a:cxn>
                <a:cxn ang="0">
                  <a:pos x="116" y="42"/>
                </a:cxn>
                <a:cxn ang="0">
                  <a:pos x="116" y="42"/>
                </a:cxn>
                <a:cxn ang="0">
                  <a:pos x="116" y="34"/>
                </a:cxn>
                <a:cxn ang="0">
                  <a:pos x="116" y="26"/>
                </a:cxn>
                <a:cxn ang="0">
                  <a:pos x="114" y="18"/>
                </a:cxn>
                <a:cxn ang="0">
                  <a:pos x="110" y="12"/>
                </a:cxn>
                <a:cxn ang="0">
                  <a:pos x="104" y="6"/>
                </a:cxn>
                <a:cxn ang="0">
                  <a:pos x="96" y="2"/>
                </a:cxn>
                <a:cxn ang="0">
                  <a:pos x="88" y="0"/>
                </a:cxn>
                <a:cxn ang="0">
                  <a:pos x="80" y="0"/>
                </a:cxn>
                <a:cxn ang="0">
                  <a:pos x="80" y="0"/>
                </a:cxn>
              </a:cxnLst>
              <a:rect l="0" t="0" r="r" b="b"/>
              <a:pathLst>
                <a:path w="116" h="130">
                  <a:moveTo>
                    <a:pt x="80" y="0"/>
                  </a:moveTo>
                  <a:lnTo>
                    <a:pt x="80" y="0"/>
                  </a:lnTo>
                  <a:lnTo>
                    <a:pt x="72" y="0"/>
                  </a:lnTo>
                  <a:lnTo>
                    <a:pt x="66" y="4"/>
                  </a:lnTo>
                  <a:lnTo>
                    <a:pt x="60" y="8"/>
                  </a:lnTo>
                  <a:lnTo>
                    <a:pt x="56" y="14"/>
                  </a:lnTo>
                  <a:lnTo>
                    <a:pt x="50" y="22"/>
                  </a:lnTo>
                  <a:lnTo>
                    <a:pt x="50" y="28"/>
                  </a:lnTo>
                  <a:lnTo>
                    <a:pt x="50" y="28"/>
                  </a:lnTo>
                  <a:lnTo>
                    <a:pt x="42" y="28"/>
                  </a:lnTo>
                  <a:lnTo>
                    <a:pt x="28" y="28"/>
                  </a:lnTo>
                  <a:lnTo>
                    <a:pt x="20" y="30"/>
                  </a:lnTo>
                  <a:lnTo>
                    <a:pt x="12" y="34"/>
                  </a:lnTo>
                  <a:lnTo>
                    <a:pt x="6" y="4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10" y="96"/>
                  </a:lnTo>
                  <a:lnTo>
                    <a:pt x="20" y="106"/>
                  </a:lnTo>
                  <a:lnTo>
                    <a:pt x="36" y="114"/>
                  </a:lnTo>
                  <a:lnTo>
                    <a:pt x="56" y="122"/>
                  </a:lnTo>
                  <a:lnTo>
                    <a:pt x="84" y="130"/>
                  </a:lnTo>
                  <a:lnTo>
                    <a:pt x="84" y="130"/>
                  </a:lnTo>
                  <a:lnTo>
                    <a:pt x="80" y="126"/>
                  </a:lnTo>
                  <a:lnTo>
                    <a:pt x="74" y="116"/>
                  </a:lnTo>
                  <a:lnTo>
                    <a:pt x="68" y="102"/>
                  </a:lnTo>
                  <a:lnTo>
                    <a:pt x="66" y="92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78" y="100"/>
                  </a:lnTo>
                  <a:lnTo>
                    <a:pt x="90" y="116"/>
                  </a:lnTo>
                  <a:lnTo>
                    <a:pt x="98" y="122"/>
                  </a:lnTo>
                  <a:lnTo>
                    <a:pt x="106" y="128"/>
                  </a:lnTo>
                  <a:lnTo>
                    <a:pt x="106" y="128"/>
                  </a:lnTo>
                  <a:lnTo>
                    <a:pt x="106" y="98"/>
                  </a:lnTo>
                  <a:lnTo>
                    <a:pt x="108" y="70"/>
                  </a:lnTo>
                  <a:lnTo>
                    <a:pt x="112" y="56"/>
                  </a:lnTo>
                  <a:lnTo>
                    <a:pt x="116" y="42"/>
                  </a:lnTo>
                  <a:lnTo>
                    <a:pt x="116" y="42"/>
                  </a:lnTo>
                  <a:lnTo>
                    <a:pt x="116" y="34"/>
                  </a:lnTo>
                  <a:lnTo>
                    <a:pt x="116" y="26"/>
                  </a:lnTo>
                  <a:lnTo>
                    <a:pt x="114" y="18"/>
                  </a:lnTo>
                  <a:lnTo>
                    <a:pt x="110" y="12"/>
                  </a:lnTo>
                  <a:lnTo>
                    <a:pt x="104" y="6"/>
                  </a:lnTo>
                  <a:lnTo>
                    <a:pt x="96" y="2"/>
                  </a:lnTo>
                  <a:lnTo>
                    <a:pt x="88" y="0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5470358" y="6982326"/>
              <a:ext cx="224589" cy="256674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8" y="30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20" y="30"/>
                </a:cxn>
                <a:cxn ang="0">
                  <a:pos x="24" y="28"/>
                </a:cxn>
                <a:cxn ang="0">
                  <a:pos x="26" y="22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6" y="10"/>
                </a:cxn>
                <a:cxn ang="0">
                  <a:pos x="24" y="6"/>
                </a:cxn>
                <a:cxn ang="0">
                  <a:pos x="20" y="2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28" h="32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8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0" y="30"/>
                  </a:lnTo>
                  <a:lnTo>
                    <a:pt x="24" y="28"/>
                  </a:lnTo>
                  <a:lnTo>
                    <a:pt x="26" y="22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6" y="10"/>
                  </a:lnTo>
                  <a:lnTo>
                    <a:pt x="24" y="6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3192379" y="725905"/>
              <a:ext cx="1042737" cy="1058779"/>
            </a:xfrm>
            <a:custGeom>
              <a:avLst/>
              <a:gdLst/>
              <a:ahLst/>
              <a:cxnLst>
                <a:cxn ang="0">
                  <a:pos x="10" y="132"/>
                </a:cxn>
                <a:cxn ang="0">
                  <a:pos x="10" y="132"/>
                </a:cxn>
                <a:cxn ang="0">
                  <a:pos x="26" y="128"/>
                </a:cxn>
                <a:cxn ang="0">
                  <a:pos x="48" y="126"/>
                </a:cxn>
                <a:cxn ang="0">
                  <a:pos x="74" y="126"/>
                </a:cxn>
                <a:cxn ang="0">
                  <a:pos x="74" y="126"/>
                </a:cxn>
                <a:cxn ang="0">
                  <a:pos x="90" y="124"/>
                </a:cxn>
                <a:cxn ang="0">
                  <a:pos x="102" y="120"/>
                </a:cxn>
                <a:cxn ang="0">
                  <a:pos x="112" y="112"/>
                </a:cxn>
                <a:cxn ang="0">
                  <a:pos x="122" y="102"/>
                </a:cxn>
                <a:cxn ang="0">
                  <a:pos x="126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6" y="66"/>
                </a:cxn>
                <a:cxn ang="0">
                  <a:pos x="126" y="66"/>
                </a:cxn>
                <a:cxn ang="0">
                  <a:pos x="120" y="60"/>
                </a:cxn>
                <a:cxn ang="0">
                  <a:pos x="114" y="56"/>
                </a:cxn>
                <a:cxn ang="0">
                  <a:pos x="104" y="52"/>
                </a:cxn>
                <a:cxn ang="0">
                  <a:pos x="94" y="50"/>
                </a:cxn>
                <a:cxn ang="0">
                  <a:pos x="90" y="50"/>
                </a:cxn>
                <a:cxn ang="0">
                  <a:pos x="90" y="50"/>
                </a:cxn>
                <a:cxn ang="0">
                  <a:pos x="92" y="42"/>
                </a:cxn>
                <a:cxn ang="0">
                  <a:pos x="92" y="34"/>
                </a:cxn>
                <a:cxn ang="0">
                  <a:pos x="92" y="26"/>
                </a:cxn>
                <a:cxn ang="0">
                  <a:pos x="90" y="16"/>
                </a:cxn>
                <a:cxn ang="0">
                  <a:pos x="84" y="8"/>
                </a:cxn>
                <a:cxn ang="0">
                  <a:pos x="78" y="2"/>
                </a:cxn>
                <a:cxn ang="0">
                  <a:pos x="72" y="2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8"/>
                </a:cxn>
                <a:cxn ang="0">
                  <a:pos x="20" y="12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0" y="90"/>
                </a:cxn>
                <a:cxn ang="0">
                  <a:pos x="24" y="98"/>
                </a:cxn>
                <a:cxn ang="0">
                  <a:pos x="18" y="106"/>
                </a:cxn>
                <a:cxn ang="0">
                  <a:pos x="12" y="118"/>
                </a:cxn>
                <a:cxn ang="0">
                  <a:pos x="10" y="132"/>
                </a:cxn>
                <a:cxn ang="0">
                  <a:pos x="10" y="132"/>
                </a:cxn>
              </a:cxnLst>
              <a:rect l="0" t="0" r="r" b="b"/>
              <a:pathLst>
                <a:path w="130" h="132">
                  <a:moveTo>
                    <a:pt x="10" y="132"/>
                  </a:moveTo>
                  <a:lnTo>
                    <a:pt x="10" y="132"/>
                  </a:lnTo>
                  <a:lnTo>
                    <a:pt x="26" y="128"/>
                  </a:lnTo>
                  <a:lnTo>
                    <a:pt x="48" y="126"/>
                  </a:lnTo>
                  <a:lnTo>
                    <a:pt x="74" y="126"/>
                  </a:lnTo>
                  <a:lnTo>
                    <a:pt x="74" y="126"/>
                  </a:lnTo>
                  <a:lnTo>
                    <a:pt x="90" y="124"/>
                  </a:lnTo>
                  <a:lnTo>
                    <a:pt x="102" y="120"/>
                  </a:lnTo>
                  <a:lnTo>
                    <a:pt x="112" y="112"/>
                  </a:lnTo>
                  <a:lnTo>
                    <a:pt x="122" y="102"/>
                  </a:lnTo>
                  <a:lnTo>
                    <a:pt x="126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0" y="60"/>
                  </a:lnTo>
                  <a:lnTo>
                    <a:pt x="114" y="56"/>
                  </a:lnTo>
                  <a:lnTo>
                    <a:pt x="104" y="52"/>
                  </a:lnTo>
                  <a:lnTo>
                    <a:pt x="94" y="50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92" y="42"/>
                  </a:lnTo>
                  <a:lnTo>
                    <a:pt x="92" y="34"/>
                  </a:lnTo>
                  <a:lnTo>
                    <a:pt x="92" y="26"/>
                  </a:lnTo>
                  <a:lnTo>
                    <a:pt x="90" y="16"/>
                  </a:lnTo>
                  <a:lnTo>
                    <a:pt x="84" y="8"/>
                  </a:lnTo>
                  <a:lnTo>
                    <a:pt x="78" y="2"/>
                  </a:lnTo>
                  <a:lnTo>
                    <a:pt x="72" y="2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0" y="90"/>
                  </a:lnTo>
                  <a:lnTo>
                    <a:pt x="24" y="98"/>
                  </a:lnTo>
                  <a:lnTo>
                    <a:pt x="18" y="106"/>
                  </a:lnTo>
                  <a:lnTo>
                    <a:pt x="12" y="118"/>
                  </a:lnTo>
                  <a:lnTo>
                    <a:pt x="10" y="132"/>
                  </a:lnTo>
                  <a:lnTo>
                    <a:pt x="10" y="1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3208421" y="1816768"/>
              <a:ext cx="1090863" cy="1074821"/>
            </a:xfrm>
            <a:custGeom>
              <a:avLst/>
              <a:gdLst/>
              <a:ahLst/>
              <a:cxnLst>
                <a:cxn ang="0">
                  <a:pos x="128" y="22"/>
                </a:cxn>
                <a:cxn ang="0">
                  <a:pos x="128" y="22"/>
                </a:cxn>
                <a:cxn ang="0">
                  <a:pos x="134" y="34"/>
                </a:cxn>
                <a:cxn ang="0">
                  <a:pos x="136" y="44"/>
                </a:cxn>
                <a:cxn ang="0">
                  <a:pos x="134" y="54"/>
                </a:cxn>
                <a:cxn ang="0">
                  <a:pos x="130" y="64"/>
                </a:cxn>
                <a:cxn ang="0">
                  <a:pos x="124" y="70"/>
                </a:cxn>
                <a:cxn ang="0">
                  <a:pos x="116" y="76"/>
                </a:cxn>
                <a:cxn ang="0">
                  <a:pos x="108" y="76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04" y="82"/>
                </a:cxn>
                <a:cxn ang="0">
                  <a:pos x="110" y="96"/>
                </a:cxn>
                <a:cxn ang="0">
                  <a:pos x="110" y="106"/>
                </a:cxn>
                <a:cxn ang="0">
                  <a:pos x="108" y="114"/>
                </a:cxn>
                <a:cxn ang="0">
                  <a:pos x="104" y="122"/>
                </a:cxn>
                <a:cxn ang="0">
                  <a:pos x="94" y="130"/>
                </a:cxn>
                <a:cxn ang="0">
                  <a:pos x="94" y="130"/>
                </a:cxn>
                <a:cxn ang="0">
                  <a:pos x="84" y="134"/>
                </a:cxn>
                <a:cxn ang="0">
                  <a:pos x="74" y="134"/>
                </a:cxn>
                <a:cxn ang="0">
                  <a:pos x="66" y="132"/>
                </a:cxn>
                <a:cxn ang="0">
                  <a:pos x="58" y="128"/>
                </a:cxn>
                <a:cxn ang="0">
                  <a:pos x="54" y="122"/>
                </a:cxn>
                <a:cxn ang="0">
                  <a:pos x="48" y="116"/>
                </a:cxn>
                <a:cxn ang="0">
                  <a:pos x="40" y="96"/>
                </a:cxn>
                <a:cxn ang="0">
                  <a:pos x="32" y="74"/>
                </a:cxn>
                <a:cxn ang="0">
                  <a:pos x="24" y="54"/>
                </a:cxn>
                <a:cxn ang="0">
                  <a:pos x="20" y="44"/>
                </a:cxn>
                <a:cxn ang="0">
                  <a:pos x="14" y="36"/>
                </a:cxn>
                <a:cxn ang="0">
                  <a:pos x="8" y="30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26"/>
                </a:cxn>
                <a:cxn ang="0">
                  <a:pos x="26" y="30"/>
                </a:cxn>
                <a:cxn ang="0">
                  <a:pos x="50" y="36"/>
                </a:cxn>
                <a:cxn ang="0">
                  <a:pos x="62" y="42"/>
                </a:cxn>
                <a:cxn ang="0">
                  <a:pos x="70" y="48"/>
                </a:cxn>
                <a:cxn ang="0">
                  <a:pos x="70" y="48"/>
                </a:cxn>
                <a:cxn ang="0">
                  <a:pos x="68" y="44"/>
                </a:cxn>
                <a:cxn ang="0">
                  <a:pos x="56" y="32"/>
                </a:cxn>
                <a:cxn ang="0">
                  <a:pos x="48" y="26"/>
                </a:cxn>
                <a:cxn ang="0">
                  <a:pos x="36" y="20"/>
                </a:cxn>
                <a:cxn ang="0">
                  <a:pos x="22" y="16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8"/>
                </a:cxn>
                <a:cxn ang="0">
                  <a:pos x="36" y="4"/>
                </a:cxn>
                <a:cxn ang="0">
                  <a:pos x="54" y="0"/>
                </a:cxn>
                <a:cxn ang="0">
                  <a:pos x="74" y="0"/>
                </a:cxn>
                <a:cxn ang="0">
                  <a:pos x="94" y="2"/>
                </a:cxn>
                <a:cxn ang="0">
                  <a:pos x="104" y="4"/>
                </a:cxn>
                <a:cxn ang="0">
                  <a:pos x="114" y="8"/>
                </a:cxn>
                <a:cxn ang="0">
                  <a:pos x="122" y="14"/>
                </a:cxn>
                <a:cxn ang="0">
                  <a:pos x="128" y="22"/>
                </a:cxn>
                <a:cxn ang="0">
                  <a:pos x="128" y="22"/>
                </a:cxn>
              </a:cxnLst>
              <a:rect l="0" t="0" r="r" b="b"/>
              <a:pathLst>
                <a:path w="136" h="134">
                  <a:moveTo>
                    <a:pt x="128" y="22"/>
                  </a:moveTo>
                  <a:lnTo>
                    <a:pt x="128" y="22"/>
                  </a:lnTo>
                  <a:lnTo>
                    <a:pt x="134" y="34"/>
                  </a:lnTo>
                  <a:lnTo>
                    <a:pt x="136" y="44"/>
                  </a:lnTo>
                  <a:lnTo>
                    <a:pt x="134" y="54"/>
                  </a:lnTo>
                  <a:lnTo>
                    <a:pt x="130" y="64"/>
                  </a:lnTo>
                  <a:lnTo>
                    <a:pt x="124" y="70"/>
                  </a:lnTo>
                  <a:lnTo>
                    <a:pt x="116" y="76"/>
                  </a:lnTo>
                  <a:lnTo>
                    <a:pt x="108" y="76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04" y="82"/>
                  </a:lnTo>
                  <a:lnTo>
                    <a:pt x="110" y="96"/>
                  </a:lnTo>
                  <a:lnTo>
                    <a:pt x="110" y="106"/>
                  </a:lnTo>
                  <a:lnTo>
                    <a:pt x="108" y="114"/>
                  </a:lnTo>
                  <a:lnTo>
                    <a:pt x="104" y="122"/>
                  </a:lnTo>
                  <a:lnTo>
                    <a:pt x="94" y="130"/>
                  </a:lnTo>
                  <a:lnTo>
                    <a:pt x="94" y="130"/>
                  </a:lnTo>
                  <a:lnTo>
                    <a:pt x="84" y="134"/>
                  </a:lnTo>
                  <a:lnTo>
                    <a:pt x="74" y="134"/>
                  </a:lnTo>
                  <a:lnTo>
                    <a:pt x="66" y="132"/>
                  </a:lnTo>
                  <a:lnTo>
                    <a:pt x="58" y="128"/>
                  </a:lnTo>
                  <a:lnTo>
                    <a:pt x="54" y="122"/>
                  </a:lnTo>
                  <a:lnTo>
                    <a:pt x="48" y="116"/>
                  </a:lnTo>
                  <a:lnTo>
                    <a:pt x="40" y="96"/>
                  </a:lnTo>
                  <a:lnTo>
                    <a:pt x="32" y="74"/>
                  </a:lnTo>
                  <a:lnTo>
                    <a:pt x="24" y="54"/>
                  </a:lnTo>
                  <a:lnTo>
                    <a:pt x="20" y="44"/>
                  </a:lnTo>
                  <a:lnTo>
                    <a:pt x="14" y="36"/>
                  </a:lnTo>
                  <a:lnTo>
                    <a:pt x="8" y="3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26"/>
                  </a:lnTo>
                  <a:lnTo>
                    <a:pt x="26" y="30"/>
                  </a:lnTo>
                  <a:lnTo>
                    <a:pt x="50" y="36"/>
                  </a:lnTo>
                  <a:lnTo>
                    <a:pt x="62" y="42"/>
                  </a:lnTo>
                  <a:lnTo>
                    <a:pt x="70" y="48"/>
                  </a:lnTo>
                  <a:lnTo>
                    <a:pt x="70" y="48"/>
                  </a:lnTo>
                  <a:lnTo>
                    <a:pt x="68" y="44"/>
                  </a:lnTo>
                  <a:lnTo>
                    <a:pt x="56" y="32"/>
                  </a:lnTo>
                  <a:lnTo>
                    <a:pt x="48" y="26"/>
                  </a:lnTo>
                  <a:lnTo>
                    <a:pt x="36" y="20"/>
                  </a:lnTo>
                  <a:lnTo>
                    <a:pt x="22" y="16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8"/>
                  </a:lnTo>
                  <a:lnTo>
                    <a:pt x="36" y="4"/>
                  </a:lnTo>
                  <a:lnTo>
                    <a:pt x="54" y="0"/>
                  </a:lnTo>
                  <a:lnTo>
                    <a:pt x="74" y="0"/>
                  </a:lnTo>
                  <a:lnTo>
                    <a:pt x="94" y="2"/>
                  </a:lnTo>
                  <a:lnTo>
                    <a:pt x="104" y="4"/>
                  </a:lnTo>
                  <a:lnTo>
                    <a:pt x="114" y="8"/>
                  </a:lnTo>
                  <a:lnTo>
                    <a:pt x="122" y="14"/>
                  </a:lnTo>
                  <a:lnTo>
                    <a:pt x="128" y="22"/>
                  </a:lnTo>
                  <a:lnTo>
                    <a:pt x="128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2406316" y="2089484"/>
              <a:ext cx="1042737" cy="1074821"/>
            </a:xfrm>
            <a:custGeom>
              <a:avLst/>
              <a:gdLst/>
              <a:ahLst/>
              <a:cxnLst>
                <a:cxn ang="0">
                  <a:pos x="90" y="6"/>
                </a:cxn>
                <a:cxn ang="0">
                  <a:pos x="90" y="6"/>
                </a:cxn>
                <a:cxn ang="0">
                  <a:pos x="94" y="10"/>
                </a:cxn>
                <a:cxn ang="0">
                  <a:pos x="104" y="20"/>
                </a:cxn>
                <a:cxn ang="0">
                  <a:pos x="110" y="30"/>
                </a:cxn>
                <a:cxn ang="0">
                  <a:pos x="116" y="40"/>
                </a:cxn>
                <a:cxn ang="0">
                  <a:pos x="122" y="56"/>
                </a:cxn>
                <a:cxn ang="0">
                  <a:pos x="128" y="72"/>
                </a:cxn>
                <a:cxn ang="0">
                  <a:pos x="128" y="72"/>
                </a:cxn>
                <a:cxn ang="0">
                  <a:pos x="130" y="84"/>
                </a:cxn>
                <a:cxn ang="0">
                  <a:pos x="130" y="94"/>
                </a:cxn>
                <a:cxn ang="0">
                  <a:pos x="128" y="106"/>
                </a:cxn>
                <a:cxn ang="0">
                  <a:pos x="126" y="114"/>
                </a:cxn>
                <a:cxn ang="0">
                  <a:pos x="120" y="122"/>
                </a:cxn>
                <a:cxn ang="0">
                  <a:pos x="112" y="130"/>
                </a:cxn>
                <a:cxn ang="0">
                  <a:pos x="104" y="134"/>
                </a:cxn>
                <a:cxn ang="0">
                  <a:pos x="94" y="134"/>
                </a:cxn>
                <a:cxn ang="0">
                  <a:pos x="94" y="134"/>
                </a:cxn>
                <a:cxn ang="0">
                  <a:pos x="82" y="134"/>
                </a:cxn>
                <a:cxn ang="0">
                  <a:pos x="74" y="132"/>
                </a:cxn>
                <a:cxn ang="0">
                  <a:pos x="68" y="128"/>
                </a:cxn>
                <a:cxn ang="0">
                  <a:pos x="64" y="124"/>
                </a:cxn>
                <a:cxn ang="0">
                  <a:pos x="60" y="118"/>
                </a:cxn>
                <a:cxn ang="0">
                  <a:pos x="60" y="114"/>
                </a:cxn>
                <a:cxn ang="0">
                  <a:pos x="60" y="114"/>
                </a:cxn>
                <a:cxn ang="0">
                  <a:pos x="52" y="116"/>
                </a:cxn>
                <a:cxn ang="0">
                  <a:pos x="38" y="120"/>
                </a:cxn>
                <a:cxn ang="0">
                  <a:pos x="30" y="120"/>
                </a:cxn>
                <a:cxn ang="0">
                  <a:pos x="22" y="118"/>
                </a:cxn>
                <a:cxn ang="0">
                  <a:pos x="14" y="114"/>
                </a:cxn>
                <a:cxn ang="0">
                  <a:pos x="6" y="106"/>
                </a:cxn>
                <a:cxn ang="0">
                  <a:pos x="6" y="106"/>
                </a:cxn>
                <a:cxn ang="0">
                  <a:pos x="2" y="94"/>
                </a:cxn>
                <a:cxn ang="0">
                  <a:pos x="0" y="86"/>
                </a:cxn>
                <a:cxn ang="0">
                  <a:pos x="0" y="76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2" y="54"/>
                </a:cxn>
                <a:cxn ang="0">
                  <a:pos x="24" y="42"/>
                </a:cxn>
                <a:cxn ang="0">
                  <a:pos x="54" y="22"/>
                </a:cxn>
                <a:cxn ang="0">
                  <a:pos x="66" y="12"/>
                </a:cxn>
                <a:cxn ang="0">
                  <a:pos x="70" y="6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74" y="4"/>
                </a:cxn>
                <a:cxn ang="0">
                  <a:pos x="78" y="20"/>
                </a:cxn>
                <a:cxn ang="0">
                  <a:pos x="80" y="40"/>
                </a:cxn>
                <a:cxn ang="0">
                  <a:pos x="78" y="50"/>
                </a:cxn>
                <a:cxn ang="0">
                  <a:pos x="76" y="62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2" y="48"/>
                </a:cxn>
                <a:cxn ang="0">
                  <a:pos x="88" y="32"/>
                </a:cxn>
                <a:cxn ang="0">
                  <a:pos x="90" y="20"/>
                </a:cxn>
                <a:cxn ang="0">
                  <a:pos x="90" y="6"/>
                </a:cxn>
                <a:cxn ang="0">
                  <a:pos x="90" y="6"/>
                </a:cxn>
              </a:cxnLst>
              <a:rect l="0" t="0" r="r" b="b"/>
              <a:pathLst>
                <a:path w="130" h="134">
                  <a:moveTo>
                    <a:pt x="90" y="6"/>
                  </a:moveTo>
                  <a:lnTo>
                    <a:pt x="90" y="6"/>
                  </a:lnTo>
                  <a:lnTo>
                    <a:pt x="94" y="10"/>
                  </a:lnTo>
                  <a:lnTo>
                    <a:pt x="104" y="20"/>
                  </a:lnTo>
                  <a:lnTo>
                    <a:pt x="110" y="30"/>
                  </a:lnTo>
                  <a:lnTo>
                    <a:pt x="116" y="40"/>
                  </a:lnTo>
                  <a:lnTo>
                    <a:pt x="122" y="56"/>
                  </a:lnTo>
                  <a:lnTo>
                    <a:pt x="128" y="72"/>
                  </a:lnTo>
                  <a:lnTo>
                    <a:pt x="128" y="72"/>
                  </a:lnTo>
                  <a:lnTo>
                    <a:pt x="130" y="84"/>
                  </a:lnTo>
                  <a:lnTo>
                    <a:pt x="130" y="94"/>
                  </a:lnTo>
                  <a:lnTo>
                    <a:pt x="128" y="106"/>
                  </a:lnTo>
                  <a:lnTo>
                    <a:pt x="126" y="114"/>
                  </a:lnTo>
                  <a:lnTo>
                    <a:pt x="120" y="122"/>
                  </a:lnTo>
                  <a:lnTo>
                    <a:pt x="112" y="130"/>
                  </a:lnTo>
                  <a:lnTo>
                    <a:pt x="104" y="134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82" y="134"/>
                  </a:lnTo>
                  <a:lnTo>
                    <a:pt x="74" y="132"/>
                  </a:lnTo>
                  <a:lnTo>
                    <a:pt x="68" y="128"/>
                  </a:lnTo>
                  <a:lnTo>
                    <a:pt x="64" y="124"/>
                  </a:lnTo>
                  <a:lnTo>
                    <a:pt x="60" y="118"/>
                  </a:lnTo>
                  <a:lnTo>
                    <a:pt x="60" y="114"/>
                  </a:lnTo>
                  <a:lnTo>
                    <a:pt x="60" y="114"/>
                  </a:lnTo>
                  <a:lnTo>
                    <a:pt x="52" y="116"/>
                  </a:lnTo>
                  <a:lnTo>
                    <a:pt x="38" y="120"/>
                  </a:lnTo>
                  <a:lnTo>
                    <a:pt x="30" y="120"/>
                  </a:lnTo>
                  <a:lnTo>
                    <a:pt x="22" y="118"/>
                  </a:lnTo>
                  <a:lnTo>
                    <a:pt x="14" y="114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2" y="94"/>
                  </a:lnTo>
                  <a:lnTo>
                    <a:pt x="0" y="8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6" y="62"/>
                  </a:lnTo>
                  <a:lnTo>
                    <a:pt x="12" y="54"/>
                  </a:lnTo>
                  <a:lnTo>
                    <a:pt x="24" y="42"/>
                  </a:lnTo>
                  <a:lnTo>
                    <a:pt x="54" y="22"/>
                  </a:lnTo>
                  <a:lnTo>
                    <a:pt x="66" y="12"/>
                  </a:lnTo>
                  <a:lnTo>
                    <a:pt x="70" y="6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4" y="4"/>
                  </a:lnTo>
                  <a:lnTo>
                    <a:pt x="78" y="20"/>
                  </a:lnTo>
                  <a:lnTo>
                    <a:pt x="80" y="40"/>
                  </a:lnTo>
                  <a:lnTo>
                    <a:pt x="78" y="50"/>
                  </a:lnTo>
                  <a:lnTo>
                    <a:pt x="76" y="62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2" y="48"/>
                  </a:lnTo>
                  <a:lnTo>
                    <a:pt x="88" y="32"/>
                  </a:lnTo>
                  <a:lnTo>
                    <a:pt x="90" y="20"/>
                  </a:lnTo>
                  <a:lnTo>
                    <a:pt x="90" y="6"/>
                  </a:lnTo>
                  <a:lnTo>
                    <a:pt x="9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1716505" y="1463842"/>
              <a:ext cx="1074821" cy="1122947"/>
            </a:xfrm>
            <a:custGeom>
              <a:avLst/>
              <a:gdLst/>
              <a:ahLst/>
              <a:cxnLst>
                <a:cxn ang="0">
                  <a:pos x="134" y="60"/>
                </a:cxn>
                <a:cxn ang="0">
                  <a:pos x="134" y="60"/>
                </a:cxn>
                <a:cxn ang="0">
                  <a:pos x="130" y="72"/>
                </a:cxn>
                <a:cxn ang="0">
                  <a:pos x="124" y="84"/>
                </a:cxn>
                <a:cxn ang="0">
                  <a:pos x="114" y="98"/>
                </a:cxn>
                <a:cxn ang="0">
                  <a:pos x="104" y="112"/>
                </a:cxn>
                <a:cxn ang="0">
                  <a:pos x="92" y="124"/>
                </a:cxn>
                <a:cxn ang="0">
                  <a:pos x="78" y="134"/>
                </a:cxn>
                <a:cxn ang="0">
                  <a:pos x="70" y="138"/>
                </a:cxn>
                <a:cxn ang="0">
                  <a:pos x="62" y="140"/>
                </a:cxn>
                <a:cxn ang="0">
                  <a:pos x="62" y="140"/>
                </a:cxn>
                <a:cxn ang="0">
                  <a:pos x="54" y="140"/>
                </a:cxn>
                <a:cxn ang="0">
                  <a:pos x="46" y="140"/>
                </a:cxn>
                <a:cxn ang="0">
                  <a:pos x="32" y="136"/>
                </a:cxn>
                <a:cxn ang="0">
                  <a:pos x="20" y="130"/>
                </a:cxn>
                <a:cxn ang="0">
                  <a:pos x="12" y="120"/>
                </a:cxn>
                <a:cxn ang="0">
                  <a:pos x="8" y="108"/>
                </a:cxn>
                <a:cxn ang="0">
                  <a:pos x="8" y="96"/>
                </a:cxn>
                <a:cxn ang="0">
                  <a:pos x="10" y="84"/>
                </a:cxn>
                <a:cxn ang="0">
                  <a:pos x="14" y="80"/>
                </a:cxn>
                <a:cxn ang="0">
                  <a:pos x="18" y="74"/>
                </a:cxn>
                <a:cxn ang="0">
                  <a:pos x="18" y="74"/>
                </a:cxn>
                <a:cxn ang="0">
                  <a:pos x="14" y="70"/>
                </a:cxn>
                <a:cxn ang="0">
                  <a:pos x="10" y="64"/>
                </a:cxn>
                <a:cxn ang="0">
                  <a:pos x="4" y="56"/>
                </a:cxn>
                <a:cxn ang="0">
                  <a:pos x="2" y="48"/>
                </a:cxn>
                <a:cxn ang="0">
                  <a:pos x="0" y="38"/>
                </a:cxn>
                <a:cxn ang="0">
                  <a:pos x="2" y="28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4" y="8"/>
                </a:cxn>
                <a:cxn ang="0">
                  <a:pos x="22" y="4"/>
                </a:cxn>
                <a:cxn ang="0">
                  <a:pos x="28" y="0"/>
                </a:cxn>
                <a:cxn ang="0">
                  <a:pos x="36" y="0"/>
                </a:cxn>
                <a:cxn ang="0">
                  <a:pos x="44" y="0"/>
                </a:cxn>
                <a:cxn ang="0">
                  <a:pos x="50" y="2"/>
                </a:cxn>
                <a:cxn ang="0">
                  <a:pos x="66" y="10"/>
                </a:cxn>
                <a:cxn ang="0">
                  <a:pos x="98" y="30"/>
                </a:cxn>
                <a:cxn ang="0">
                  <a:pos x="116" y="38"/>
                </a:cxn>
                <a:cxn ang="0">
                  <a:pos x="124" y="40"/>
                </a:cxn>
                <a:cxn ang="0">
                  <a:pos x="134" y="40"/>
                </a:cxn>
                <a:cxn ang="0">
                  <a:pos x="134" y="40"/>
                </a:cxn>
                <a:cxn ang="0">
                  <a:pos x="110" y="54"/>
                </a:cxn>
                <a:cxn ang="0">
                  <a:pos x="90" y="64"/>
                </a:cxn>
                <a:cxn ang="0">
                  <a:pos x="80" y="68"/>
                </a:cxn>
                <a:cxn ang="0">
                  <a:pos x="72" y="70"/>
                </a:cxn>
                <a:cxn ang="0">
                  <a:pos x="72" y="70"/>
                </a:cxn>
                <a:cxn ang="0">
                  <a:pos x="76" y="70"/>
                </a:cxn>
                <a:cxn ang="0">
                  <a:pos x="88" y="72"/>
                </a:cxn>
                <a:cxn ang="0">
                  <a:pos x="106" y="70"/>
                </a:cxn>
                <a:cxn ang="0">
                  <a:pos x="120" y="66"/>
                </a:cxn>
                <a:cxn ang="0">
                  <a:pos x="134" y="60"/>
                </a:cxn>
                <a:cxn ang="0">
                  <a:pos x="134" y="60"/>
                </a:cxn>
              </a:cxnLst>
              <a:rect l="0" t="0" r="r" b="b"/>
              <a:pathLst>
                <a:path w="134" h="140">
                  <a:moveTo>
                    <a:pt x="134" y="60"/>
                  </a:moveTo>
                  <a:lnTo>
                    <a:pt x="134" y="60"/>
                  </a:lnTo>
                  <a:lnTo>
                    <a:pt x="130" y="72"/>
                  </a:lnTo>
                  <a:lnTo>
                    <a:pt x="124" y="84"/>
                  </a:lnTo>
                  <a:lnTo>
                    <a:pt x="114" y="98"/>
                  </a:lnTo>
                  <a:lnTo>
                    <a:pt x="104" y="112"/>
                  </a:lnTo>
                  <a:lnTo>
                    <a:pt x="92" y="124"/>
                  </a:lnTo>
                  <a:lnTo>
                    <a:pt x="78" y="134"/>
                  </a:lnTo>
                  <a:lnTo>
                    <a:pt x="70" y="138"/>
                  </a:lnTo>
                  <a:lnTo>
                    <a:pt x="62" y="140"/>
                  </a:lnTo>
                  <a:lnTo>
                    <a:pt x="62" y="140"/>
                  </a:lnTo>
                  <a:lnTo>
                    <a:pt x="54" y="140"/>
                  </a:lnTo>
                  <a:lnTo>
                    <a:pt x="46" y="140"/>
                  </a:lnTo>
                  <a:lnTo>
                    <a:pt x="32" y="136"/>
                  </a:lnTo>
                  <a:lnTo>
                    <a:pt x="20" y="130"/>
                  </a:lnTo>
                  <a:lnTo>
                    <a:pt x="12" y="120"/>
                  </a:lnTo>
                  <a:lnTo>
                    <a:pt x="8" y="108"/>
                  </a:lnTo>
                  <a:lnTo>
                    <a:pt x="8" y="96"/>
                  </a:lnTo>
                  <a:lnTo>
                    <a:pt x="10" y="84"/>
                  </a:lnTo>
                  <a:lnTo>
                    <a:pt x="14" y="80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4" y="70"/>
                  </a:lnTo>
                  <a:lnTo>
                    <a:pt x="10" y="64"/>
                  </a:lnTo>
                  <a:lnTo>
                    <a:pt x="4" y="56"/>
                  </a:lnTo>
                  <a:lnTo>
                    <a:pt x="2" y="48"/>
                  </a:lnTo>
                  <a:lnTo>
                    <a:pt x="0" y="38"/>
                  </a:lnTo>
                  <a:lnTo>
                    <a:pt x="2" y="2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4" y="8"/>
                  </a:lnTo>
                  <a:lnTo>
                    <a:pt x="22" y="4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50" y="2"/>
                  </a:lnTo>
                  <a:lnTo>
                    <a:pt x="66" y="10"/>
                  </a:lnTo>
                  <a:lnTo>
                    <a:pt x="98" y="30"/>
                  </a:lnTo>
                  <a:lnTo>
                    <a:pt x="116" y="38"/>
                  </a:lnTo>
                  <a:lnTo>
                    <a:pt x="124" y="40"/>
                  </a:lnTo>
                  <a:lnTo>
                    <a:pt x="134" y="40"/>
                  </a:lnTo>
                  <a:lnTo>
                    <a:pt x="134" y="40"/>
                  </a:lnTo>
                  <a:lnTo>
                    <a:pt x="110" y="54"/>
                  </a:lnTo>
                  <a:lnTo>
                    <a:pt x="90" y="64"/>
                  </a:lnTo>
                  <a:lnTo>
                    <a:pt x="80" y="68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6" y="70"/>
                  </a:lnTo>
                  <a:lnTo>
                    <a:pt x="88" y="72"/>
                  </a:lnTo>
                  <a:lnTo>
                    <a:pt x="106" y="70"/>
                  </a:lnTo>
                  <a:lnTo>
                    <a:pt x="120" y="66"/>
                  </a:lnTo>
                  <a:lnTo>
                    <a:pt x="134" y="60"/>
                  </a:lnTo>
                  <a:lnTo>
                    <a:pt x="134" y="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2181726" y="453189"/>
              <a:ext cx="994611" cy="1106905"/>
            </a:xfrm>
            <a:custGeom>
              <a:avLst/>
              <a:gdLst/>
              <a:ahLst/>
              <a:cxnLst>
                <a:cxn ang="0">
                  <a:pos x="114" y="138"/>
                </a:cxn>
                <a:cxn ang="0">
                  <a:pos x="114" y="138"/>
                </a:cxn>
                <a:cxn ang="0">
                  <a:pos x="114" y="106"/>
                </a:cxn>
                <a:cxn ang="0">
                  <a:pos x="116" y="76"/>
                </a:cxn>
                <a:cxn ang="0">
                  <a:pos x="120" y="60"/>
                </a:cxn>
                <a:cxn ang="0">
                  <a:pos x="124" y="46"/>
                </a:cxn>
                <a:cxn ang="0">
                  <a:pos x="124" y="46"/>
                </a:cxn>
                <a:cxn ang="0">
                  <a:pos x="124" y="36"/>
                </a:cxn>
                <a:cxn ang="0">
                  <a:pos x="124" y="28"/>
                </a:cxn>
                <a:cxn ang="0">
                  <a:pos x="122" y="20"/>
                </a:cxn>
                <a:cxn ang="0">
                  <a:pos x="116" y="14"/>
                </a:cxn>
                <a:cxn ang="0">
                  <a:pos x="110" y="8"/>
                </a:cxn>
                <a:cxn ang="0">
                  <a:pos x="104" y="4"/>
                </a:cxn>
                <a:cxn ang="0">
                  <a:pos x="96" y="0"/>
                </a:cxn>
                <a:cxn ang="0">
                  <a:pos x="86" y="0"/>
                </a:cxn>
                <a:cxn ang="0">
                  <a:pos x="86" y="0"/>
                </a:cxn>
                <a:cxn ang="0">
                  <a:pos x="76" y="0"/>
                </a:cxn>
                <a:cxn ang="0">
                  <a:pos x="70" y="4"/>
                </a:cxn>
                <a:cxn ang="0">
                  <a:pos x="64" y="8"/>
                </a:cxn>
                <a:cxn ang="0">
                  <a:pos x="60" y="14"/>
                </a:cxn>
                <a:cxn ang="0">
                  <a:pos x="54" y="2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46" y="30"/>
                </a:cxn>
                <a:cxn ang="0">
                  <a:pos x="30" y="30"/>
                </a:cxn>
                <a:cxn ang="0">
                  <a:pos x="20" y="34"/>
                </a:cxn>
                <a:cxn ang="0">
                  <a:pos x="12" y="38"/>
                </a:cxn>
                <a:cxn ang="0">
                  <a:pos x="6" y="44"/>
                </a:cxn>
                <a:cxn ang="0">
                  <a:pos x="2" y="52"/>
                </a:cxn>
                <a:cxn ang="0">
                  <a:pos x="2" y="52"/>
                </a:cxn>
                <a:cxn ang="0">
                  <a:pos x="0" y="64"/>
                </a:cxn>
                <a:cxn ang="0">
                  <a:pos x="0" y="78"/>
                </a:cxn>
                <a:cxn ang="0">
                  <a:pos x="2" y="90"/>
                </a:cxn>
                <a:cxn ang="0">
                  <a:pos x="10" y="102"/>
                </a:cxn>
                <a:cxn ang="0">
                  <a:pos x="20" y="114"/>
                </a:cxn>
                <a:cxn ang="0">
                  <a:pos x="38" y="124"/>
                </a:cxn>
                <a:cxn ang="0">
                  <a:pos x="60" y="132"/>
                </a:cxn>
                <a:cxn ang="0">
                  <a:pos x="90" y="138"/>
                </a:cxn>
                <a:cxn ang="0">
                  <a:pos x="90" y="138"/>
                </a:cxn>
                <a:cxn ang="0">
                  <a:pos x="86" y="136"/>
                </a:cxn>
                <a:cxn ang="0">
                  <a:pos x="80" y="126"/>
                </a:cxn>
                <a:cxn ang="0">
                  <a:pos x="76" y="118"/>
                </a:cxn>
                <a:cxn ang="0">
                  <a:pos x="72" y="110"/>
                </a:cxn>
                <a:cxn ang="0">
                  <a:pos x="70" y="100"/>
                </a:cxn>
                <a:cxn ang="0">
                  <a:pos x="68" y="88"/>
                </a:cxn>
                <a:cxn ang="0">
                  <a:pos x="68" y="88"/>
                </a:cxn>
                <a:cxn ang="0">
                  <a:pos x="82" y="108"/>
                </a:cxn>
                <a:cxn ang="0">
                  <a:pos x="96" y="124"/>
                </a:cxn>
                <a:cxn ang="0">
                  <a:pos x="104" y="132"/>
                </a:cxn>
                <a:cxn ang="0">
                  <a:pos x="114" y="138"/>
                </a:cxn>
                <a:cxn ang="0">
                  <a:pos x="114" y="138"/>
                </a:cxn>
              </a:cxnLst>
              <a:rect l="0" t="0" r="r" b="b"/>
              <a:pathLst>
                <a:path w="124" h="138">
                  <a:moveTo>
                    <a:pt x="114" y="138"/>
                  </a:moveTo>
                  <a:lnTo>
                    <a:pt x="114" y="138"/>
                  </a:lnTo>
                  <a:lnTo>
                    <a:pt x="114" y="106"/>
                  </a:lnTo>
                  <a:lnTo>
                    <a:pt x="116" y="76"/>
                  </a:lnTo>
                  <a:lnTo>
                    <a:pt x="120" y="60"/>
                  </a:lnTo>
                  <a:lnTo>
                    <a:pt x="124" y="46"/>
                  </a:lnTo>
                  <a:lnTo>
                    <a:pt x="124" y="46"/>
                  </a:lnTo>
                  <a:lnTo>
                    <a:pt x="124" y="36"/>
                  </a:lnTo>
                  <a:lnTo>
                    <a:pt x="124" y="28"/>
                  </a:lnTo>
                  <a:lnTo>
                    <a:pt x="122" y="20"/>
                  </a:lnTo>
                  <a:lnTo>
                    <a:pt x="116" y="14"/>
                  </a:lnTo>
                  <a:lnTo>
                    <a:pt x="110" y="8"/>
                  </a:lnTo>
                  <a:lnTo>
                    <a:pt x="104" y="4"/>
                  </a:lnTo>
                  <a:lnTo>
                    <a:pt x="96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76" y="0"/>
                  </a:lnTo>
                  <a:lnTo>
                    <a:pt x="70" y="4"/>
                  </a:lnTo>
                  <a:lnTo>
                    <a:pt x="64" y="8"/>
                  </a:lnTo>
                  <a:lnTo>
                    <a:pt x="60" y="14"/>
                  </a:lnTo>
                  <a:lnTo>
                    <a:pt x="54" y="2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46" y="30"/>
                  </a:lnTo>
                  <a:lnTo>
                    <a:pt x="30" y="30"/>
                  </a:lnTo>
                  <a:lnTo>
                    <a:pt x="20" y="34"/>
                  </a:lnTo>
                  <a:lnTo>
                    <a:pt x="12" y="38"/>
                  </a:lnTo>
                  <a:lnTo>
                    <a:pt x="6" y="44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64"/>
                  </a:lnTo>
                  <a:lnTo>
                    <a:pt x="0" y="78"/>
                  </a:lnTo>
                  <a:lnTo>
                    <a:pt x="2" y="90"/>
                  </a:lnTo>
                  <a:lnTo>
                    <a:pt x="10" y="102"/>
                  </a:lnTo>
                  <a:lnTo>
                    <a:pt x="20" y="114"/>
                  </a:lnTo>
                  <a:lnTo>
                    <a:pt x="38" y="124"/>
                  </a:lnTo>
                  <a:lnTo>
                    <a:pt x="60" y="132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86" y="136"/>
                  </a:lnTo>
                  <a:lnTo>
                    <a:pt x="80" y="126"/>
                  </a:lnTo>
                  <a:lnTo>
                    <a:pt x="76" y="118"/>
                  </a:lnTo>
                  <a:lnTo>
                    <a:pt x="72" y="110"/>
                  </a:lnTo>
                  <a:lnTo>
                    <a:pt x="70" y="100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82" y="108"/>
                  </a:lnTo>
                  <a:lnTo>
                    <a:pt x="96" y="124"/>
                  </a:lnTo>
                  <a:lnTo>
                    <a:pt x="104" y="132"/>
                  </a:lnTo>
                  <a:lnTo>
                    <a:pt x="114" y="138"/>
                  </a:lnTo>
                  <a:lnTo>
                    <a:pt x="114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2887579" y="1720516"/>
              <a:ext cx="256674" cy="256674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8" y="28"/>
                </a:cxn>
                <a:cxn ang="0">
                  <a:pos x="22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0" y="32"/>
                </a:cxn>
                <a:cxn ang="0">
                  <a:pos x="6" y="28"/>
                </a:cxn>
                <a:cxn ang="0">
                  <a:pos x="2" y="22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8" y="4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2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8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0" y="32"/>
                  </a:lnTo>
                  <a:lnTo>
                    <a:pt x="6" y="28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4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77516" y="2699084"/>
              <a:ext cx="272716" cy="256674"/>
            </a:xfrm>
            <a:custGeom>
              <a:avLst/>
              <a:gdLst/>
              <a:ahLst/>
              <a:cxnLst>
                <a:cxn ang="0">
                  <a:pos x="2" y="32"/>
                </a:cxn>
                <a:cxn ang="0">
                  <a:pos x="2" y="32"/>
                </a:cxn>
                <a:cxn ang="0">
                  <a:pos x="6" y="32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26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6"/>
                </a:cxn>
                <a:cxn ang="0">
                  <a:pos x="28" y="14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2" y="1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14" y="20"/>
                </a:cxn>
                <a:cxn ang="0">
                  <a:pos x="14" y="20"/>
                </a:cxn>
                <a:cxn ang="0">
                  <a:pos x="8" y="22"/>
                </a:cxn>
                <a:cxn ang="0">
                  <a:pos x="4" y="26"/>
                </a:cxn>
                <a:cxn ang="0">
                  <a:pos x="2" y="32"/>
                </a:cxn>
                <a:cxn ang="0">
                  <a:pos x="2" y="32"/>
                </a:cxn>
              </a:cxnLst>
              <a:rect l="0" t="0" r="r" b="b"/>
              <a:pathLst>
                <a:path w="34" h="32">
                  <a:moveTo>
                    <a:pt x="2" y="32"/>
                  </a:moveTo>
                  <a:lnTo>
                    <a:pt x="2" y="32"/>
                  </a:lnTo>
                  <a:lnTo>
                    <a:pt x="6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6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6"/>
                  </a:lnTo>
                  <a:lnTo>
                    <a:pt x="28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8" y="22"/>
                  </a:lnTo>
                  <a:lnTo>
                    <a:pt x="4" y="26"/>
                  </a:lnTo>
                  <a:lnTo>
                    <a:pt x="2" y="32"/>
                  </a:lnTo>
                  <a:lnTo>
                    <a:pt x="2" y="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61474" y="2971800"/>
              <a:ext cx="272716" cy="288758"/>
            </a:xfrm>
            <a:custGeom>
              <a:avLst/>
              <a:gdLst/>
              <a:ahLst/>
              <a:cxnLst>
                <a:cxn ang="0">
                  <a:pos x="32" y="8"/>
                </a:cxn>
                <a:cxn ang="0">
                  <a:pos x="32" y="8"/>
                </a:cxn>
                <a:cxn ang="0">
                  <a:pos x="34" y="14"/>
                </a:cxn>
                <a:cxn ang="0">
                  <a:pos x="32" y="18"/>
                </a:cxn>
                <a:cxn ang="0">
                  <a:pos x="28" y="22"/>
                </a:cxn>
                <a:cxn ang="0">
                  <a:pos x="24" y="22"/>
                </a:cxn>
                <a:cxn ang="0">
                  <a:pos x="24" y="22"/>
                </a:cxn>
                <a:cxn ang="0">
                  <a:pos x="24" y="28"/>
                </a:cxn>
                <a:cxn ang="0">
                  <a:pos x="24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4" y="36"/>
                </a:cxn>
                <a:cxn ang="0">
                  <a:pos x="10" y="34"/>
                </a:cxn>
                <a:cxn ang="0">
                  <a:pos x="8" y="30"/>
                </a:cxn>
                <a:cxn ang="0">
                  <a:pos x="8" y="26"/>
                </a:cxn>
                <a:cxn ang="0">
                  <a:pos x="4" y="14"/>
                </a:cxn>
                <a:cxn ang="0">
                  <a:pos x="4" y="1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8"/>
                </a:cxn>
                <a:cxn ang="0">
                  <a:pos x="12" y="10"/>
                </a:cxn>
                <a:cxn ang="0">
                  <a:pos x="18" y="14"/>
                </a:cxn>
                <a:cxn ang="0">
                  <a:pos x="18" y="14"/>
                </a:cxn>
                <a:cxn ang="0">
                  <a:pos x="14" y="10"/>
                </a:cxn>
                <a:cxn ang="0">
                  <a:pos x="10" y="6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4" y="0"/>
                </a:cxn>
                <a:cxn ang="0">
                  <a:pos x="26" y="2"/>
                </a:cxn>
                <a:cxn ang="0">
                  <a:pos x="30" y="4"/>
                </a:cxn>
                <a:cxn ang="0">
                  <a:pos x="32" y="8"/>
                </a:cxn>
                <a:cxn ang="0">
                  <a:pos x="32" y="8"/>
                </a:cxn>
              </a:cxnLst>
              <a:rect l="0" t="0" r="r" b="b"/>
              <a:pathLst>
                <a:path w="34" h="36">
                  <a:moveTo>
                    <a:pt x="32" y="8"/>
                  </a:moveTo>
                  <a:lnTo>
                    <a:pt x="32" y="8"/>
                  </a:lnTo>
                  <a:lnTo>
                    <a:pt x="34" y="14"/>
                  </a:lnTo>
                  <a:lnTo>
                    <a:pt x="32" y="18"/>
                  </a:lnTo>
                  <a:lnTo>
                    <a:pt x="28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4" y="36"/>
                  </a:lnTo>
                  <a:lnTo>
                    <a:pt x="10" y="34"/>
                  </a:lnTo>
                  <a:lnTo>
                    <a:pt x="8" y="30"/>
                  </a:lnTo>
                  <a:lnTo>
                    <a:pt x="8" y="26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0" y="6"/>
                  </a:lnTo>
                  <a:lnTo>
                    <a:pt x="0" y="6"/>
                  </a:lnTo>
                  <a:lnTo>
                    <a:pt x="6" y="8"/>
                  </a:lnTo>
                  <a:lnTo>
                    <a:pt x="12" y="10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4" y="10"/>
                  </a:lnTo>
                  <a:lnTo>
                    <a:pt x="1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4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2" y="8"/>
                  </a:lnTo>
                  <a:lnTo>
                    <a:pt x="3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320842" y="3035968"/>
              <a:ext cx="272716" cy="272716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30" y="6"/>
                </a:cxn>
                <a:cxn ang="0">
                  <a:pos x="32" y="12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4" y="26"/>
                </a:cxn>
                <a:cxn ang="0">
                  <a:pos x="32" y="30"/>
                </a:cxn>
                <a:cxn ang="0">
                  <a:pos x="28" y="34"/>
                </a:cxn>
                <a:cxn ang="0">
                  <a:pos x="22" y="34"/>
                </a:cxn>
                <a:cxn ang="0">
                  <a:pos x="22" y="34"/>
                </a:cxn>
                <a:cxn ang="0">
                  <a:pos x="18" y="34"/>
                </a:cxn>
                <a:cxn ang="0">
                  <a:pos x="16" y="32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8" y="30"/>
                </a:cxn>
                <a:cxn ang="0">
                  <a:pos x="4" y="28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20"/>
                </a:cxn>
                <a:cxn ang="0">
                  <a:pos x="2" y="16"/>
                </a:cxn>
                <a:cxn ang="0">
                  <a:pos x="4" y="12"/>
                </a:cxn>
                <a:cxn ang="0">
                  <a:pos x="8" y="10"/>
                </a:cxn>
                <a:cxn ang="0">
                  <a:pos x="18" y="4"/>
                </a:cxn>
                <a:cxn ang="0">
                  <a:pos x="20" y="2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4" y="4"/>
                </a:cxn>
                <a:cxn ang="0">
                  <a:pos x="22" y="10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4" y="12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34">
                  <a:moveTo>
                    <a:pt x="26" y="2"/>
                  </a:moveTo>
                  <a:lnTo>
                    <a:pt x="26" y="2"/>
                  </a:lnTo>
                  <a:lnTo>
                    <a:pt x="30" y="6"/>
                  </a:lnTo>
                  <a:lnTo>
                    <a:pt x="32" y="12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4" y="26"/>
                  </a:lnTo>
                  <a:lnTo>
                    <a:pt x="32" y="30"/>
                  </a:lnTo>
                  <a:lnTo>
                    <a:pt x="28" y="34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18" y="34"/>
                  </a:lnTo>
                  <a:lnTo>
                    <a:pt x="16" y="32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8" y="30"/>
                  </a:lnTo>
                  <a:lnTo>
                    <a:pt x="4" y="28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0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8" y="10"/>
                  </a:lnTo>
                  <a:lnTo>
                    <a:pt x="18" y="4"/>
                  </a:lnTo>
                  <a:lnTo>
                    <a:pt x="2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4"/>
                  </a:lnTo>
                  <a:lnTo>
                    <a:pt x="22" y="1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4" y="12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192505" y="2843463"/>
              <a:ext cx="272716" cy="304800"/>
            </a:xfrm>
            <a:custGeom>
              <a:avLst/>
              <a:gdLst/>
              <a:ahLst/>
              <a:cxnLst>
                <a:cxn ang="0">
                  <a:pos x="34" y="18"/>
                </a:cxn>
                <a:cxn ang="0">
                  <a:pos x="34" y="18"/>
                </a:cxn>
                <a:cxn ang="0">
                  <a:pos x="26" y="28"/>
                </a:cxn>
                <a:cxn ang="0">
                  <a:pos x="20" y="34"/>
                </a:cxn>
                <a:cxn ang="0">
                  <a:pos x="16" y="36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36"/>
                </a:cxn>
                <a:cxn ang="0">
                  <a:pos x="4" y="36"/>
                </a:cxn>
                <a:cxn ang="0">
                  <a:pos x="0" y="30"/>
                </a:cxn>
                <a:cxn ang="0">
                  <a:pos x="0" y="24"/>
                </a:cxn>
                <a:cxn ang="0">
                  <a:pos x="0" y="22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2"/>
                </a:cxn>
                <a:cxn ang="0">
                  <a:pos x="18" y="4"/>
                </a:cxn>
                <a:cxn ang="0">
                  <a:pos x="26" y="10"/>
                </a:cxn>
                <a:cxn ang="0">
                  <a:pos x="30" y="12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28" y="16"/>
                </a:cxn>
                <a:cxn ang="0">
                  <a:pos x="22" y="18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20" y="20"/>
                </a:cxn>
                <a:cxn ang="0">
                  <a:pos x="26" y="20"/>
                </a:cxn>
                <a:cxn ang="0">
                  <a:pos x="34" y="18"/>
                </a:cxn>
                <a:cxn ang="0">
                  <a:pos x="34" y="18"/>
                </a:cxn>
              </a:cxnLst>
              <a:rect l="0" t="0" r="r" b="b"/>
              <a:pathLst>
                <a:path w="34" h="38">
                  <a:moveTo>
                    <a:pt x="34" y="18"/>
                  </a:moveTo>
                  <a:lnTo>
                    <a:pt x="34" y="18"/>
                  </a:lnTo>
                  <a:lnTo>
                    <a:pt x="26" y="28"/>
                  </a:lnTo>
                  <a:lnTo>
                    <a:pt x="20" y="34"/>
                  </a:lnTo>
                  <a:lnTo>
                    <a:pt x="16" y="36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26" y="10"/>
                  </a:lnTo>
                  <a:lnTo>
                    <a:pt x="30" y="12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28" y="16"/>
                  </a:lnTo>
                  <a:lnTo>
                    <a:pt x="22" y="18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6" y="20"/>
                  </a:lnTo>
                  <a:lnTo>
                    <a:pt x="34" y="18"/>
                  </a:lnTo>
                  <a:lnTo>
                    <a:pt x="34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336884" y="2602832"/>
              <a:ext cx="272716" cy="288758"/>
            </a:xfrm>
            <a:custGeom>
              <a:avLst/>
              <a:gdLst/>
              <a:ahLst/>
              <a:cxnLst>
                <a:cxn ang="0">
                  <a:pos x="26" y="36"/>
                </a:cxn>
                <a:cxn ang="0">
                  <a:pos x="26" y="36"/>
                </a:cxn>
                <a:cxn ang="0">
                  <a:pos x="28" y="28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34" y="8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0" y="8"/>
                </a:cxn>
                <a:cxn ang="0">
                  <a:pos x="6" y="8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8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8" y="32"/>
                </a:cxn>
                <a:cxn ang="0">
                  <a:pos x="18" y="28"/>
                </a:cxn>
                <a:cxn ang="0">
                  <a:pos x="18" y="22"/>
                </a:cxn>
                <a:cxn ang="0">
                  <a:pos x="18" y="22"/>
                </a:cxn>
                <a:cxn ang="0">
                  <a:pos x="20" y="28"/>
                </a:cxn>
                <a:cxn ang="0">
                  <a:pos x="24" y="32"/>
                </a:cxn>
                <a:cxn ang="0">
                  <a:pos x="26" y="36"/>
                </a:cxn>
                <a:cxn ang="0">
                  <a:pos x="26" y="36"/>
                </a:cxn>
              </a:cxnLst>
              <a:rect l="0" t="0" r="r" b="b"/>
              <a:pathLst>
                <a:path w="34" h="36">
                  <a:moveTo>
                    <a:pt x="26" y="36"/>
                  </a:moveTo>
                  <a:lnTo>
                    <a:pt x="26" y="36"/>
                  </a:lnTo>
                  <a:lnTo>
                    <a:pt x="28" y="28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4" y="8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0" y="8"/>
                  </a:lnTo>
                  <a:lnTo>
                    <a:pt x="6" y="8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2" y="26"/>
                  </a:lnTo>
                  <a:lnTo>
                    <a:pt x="8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0" y="28"/>
                  </a:lnTo>
                  <a:lnTo>
                    <a:pt x="24" y="32"/>
                  </a:lnTo>
                  <a:lnTo>
                    <a:pt x="26" y="36"/>
                  </a:lnTo>
                  <a:lnTo>
                    <a:pt x="26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81263" y="2939716"/>
              <a:ext cx="64168" cy="6416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2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2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4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732421" y="-1295400"/>
              <a:ext cx="609600" cy="673768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60" y="6"/>
                </a:cxn>
                <a:cxn ang="0">
                  <a:pos x="52" y="2"/>
                </a:cxn>
                <a:cxn ang="0">
                  <a:pos x="42" y="0"/>
                </a:cxn>
                <a:cxn ang="0">
                  <a:pos x="32" y="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26" y="8"/>
                </a:cxn>
                <a:cxn ang="0">
                  <a:pos x="30" y="12"/>
                </a:cxn>
                <a:cxn ang="0">
                  <a:pos x="30" y="16"/>
                </a:cxn>
                <a:cxn ang="0">
                  <a:pos x="28" y="18"/>
                </a:cxn>
                <a:cxn ang="0">
                  <a:pos x="28" y="18"/>
                </a:cxn>
                <a:cxn ang="0">
                  <a:pos x="26" y="20"/>
                </a:cxn>
                <a:cxn ang="0">
                  <a:pos x="22" y="18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8" y="24"/>
                </a:cxn>
                <a:cxn ang="0">
                  <a:pos x="18" y="24"/>
                </a:cxn>
                <a:cxn ang="0">
                  <a:pos x="18" y="28"/>
                </a:cxn>
                <a:cxn ang="0">
                  <a:pos x="16" y="32"/>
                </a:cxn>
                <a:cxn ang="0">
                  <a:pos x="14" y="34"/>
                </a:cxn>
                <a:cxn ang="0">
                  <a:pos x="12" y="32"/>
                </a:cxn>
                <a:cxn ang="0">
                  <a:pos x="8" y="30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60"/>
                </a:cxn>
                <a:cxn ang="0">
                  <a:pos x="8" y="68"/>
                </a:cxn>
                <a:cxn ang="0">
                  <a:pos x="18" y="78"/>
                </a:cxn>
                <a:cxn ang="0">
                  <a:pos x="32" y="84"/>
                </a:cxn>
                <a:cxn ang="0">
                  <a:pos x="32" y="84"/>
                </a:cxn>
                <a:cxn ang="0">
                  <a:pos x="42" y="84"/>
                </a:cxn>
                <a:cxn ang="0">
                  <a:pos x="44" y="84"/>
                </a:cxn>
                <a:cxn ang="0">
                  <a:pos x="46" y="82"/>
                </a:cxn>
                <a:cxn ang="0">
                  <a:pos x="46" y="74"/>
                </a:cxn>
                <a:cxn ang="0">
                  <a:pos x="44" y="66"/>
                </a:cxn>
                <a:cxn ang="0">
                  <a:pos x="44" y="66"/>
                </a:cxn>
                <a:cxn ang="0">
                  <a:pos x="40" y="58"/>
                </a:cxn>
                <a:cxn ang="0">
                  <a:pos x="40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4" y="46"/>
                </a:cxn>
                <a:cxn ang="0">
                  <a:pos x="62" y="50"/>
                </a:cxn>
                <a:cxn ang="0">
                  <a:pos x="70" y="52"/>
                </a:cxn>
                <a:cxn ang="0">
                  <a:pos x="72" y="52"/>
                </a:cxn>
                <a:cxn ang="0">
                  <a:pos x="74" y="48"/>
                </a:cxn>
                <a:cxn ang="0">
                  <a:pos x="74" y="48"/>
                </a:cxn>
                <a:cxn ang="0">
                  <a:pos x="76" y="38"/>
                </a:cxn>
                <a:cxn ang="0">
                  <a:pos x="76" y="28"/>
                </a:cxn>
                <a:cxn ang="0">
                  <a:pos x="74" y="22"/>
                </a:cxn>
                <a:cxn ang="0">
                  <a:pos x="70" y="16"/>
                </a:cxn>
                <a:cxn ang="0">
                  <a:pos x="66" y="10"/>
                </a:cxn>
                <a:cxn ang="0">
                  <a:pos x="60" y="6"/>
                </a:cxn>
                <a:cxn ang="0">
                  <a:pos x="60" y="6"/>
                </a:cxn>
              </a:cxnLst>
              <a:rect l="0" t="0" r="r" b="b"/>
              <a:pathLst>
                <a:path w="76" h="84">
                  <a:moveTo>
                    <a:pt x="60" y="6"/>
                  </a:moveTo>
                  <a:lnTo>
                    <a:pt x="60" y="6"/>
                  </a:lnTo>
                  <a:lnTo>
                    <a:pt x="52" y="2"/>
                  </a:lnTo>
                  <a:lnTo>
                    <a:pt x="42" y="0"/>
                  </a:lnTo>
                  <a:lnTo>
                    <a:pt x="32" y="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26" y="8"/>
                  </a:lnTo>
                  <a:lnTo>
                    <a:pt x="30" y="12"/>
                  </a:lnTo>
                  <a:lnTo>
                    <a:pt x="30" y="16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6" y="20"/>
                  </a:lnTo>
                  <a:lnTo>
                    <a:pt x="22" y="18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8"/>
                  </a:lnTo>
                  <a:lnTo>
                    <a:pt x="16" y="32"/>
                  </a:lnTo>
                  <a:lnTo>
                    <a:pt x="14" y="34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60"/>
                  </a:lnTo>
                  <a:lnTo>
                    <a:pt x="8" y="68"/>
                  </a:lnTo>
                  <a:lnTo>
                    <a:pt x="18" y="78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42" y="84"/>
                  </a:lnTo>
                  <a:lnTo>
                    <a:pt x="44" y="84"/>
                  </a:lnTo>
                  <a:lnTo>
                    <a:pt x="46" y="82"/>
                  </a:lnTo>
                  <a:lnTo>
                    <a:pt x="46" y="74"/>
                  </a:lnTo>
                  <a:lnTo>
                    <a:pt x="44" y="66"/>
                  </a:lnTo>
                  <a:lnTo>
                    <a:pt x="44" y="66"/>
                  </a:lnTo>
                  <a:lnTo>
                    <a:pt x="40" y="58"/>
                  </a:lnTo>
                  <a:lnTo>
                    <a:pt x="40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4" y="46"/>
                  </a:lnTo>
                  <a:lnTo>
                    <a:pt x="62" y="50"/>
                  </a:lnTo>
                  <a:lnTo>
                    <a:pt x="70" y="52"/>
                  </a:lnTo>
                  <a:lnTo>
                    <a:pt x="72" y="52"/>
                  </a:lnTo>
                  <a:lnTo>
                    <a:pt x="74" y="48"/>
                  </a:lnTo>
                  <a:lnTo>
                    <a:pt x="74" y="48"/>
                  </a:lnTo>
                  <a:lnTo>
                    <a:pt x="76" y="38"/>
                  </a:lnTo>
                  <a:lnTo>
                    <a:pt x="76" y="28"/>
                  </a:lnTo>
                  <a:lnTo>
                    <a:pt x="74" y="22"/>
                  </a:lnTo>
                  <a:lnTo>
                    <a:pt x="70" y="16"/>
                  </a:lnTo>
                  <a:lnTo>
                    <a:pt x="66" y="10"/>
                  </a:lnTo>
                  <a:lnTo>
                    <a:pt x="60" y="6"/>
                  </a:lnTo>
                  <a:lnTo>
                    <a:pt x="6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010526" y="-1263316"/>
              <a:ext cx="641684" cy="641684"/>
            </a:xfrm>
            <a:custGeom>
              <a:avLst/>
              <a:gdLst/>
              <a:ahLst/>
              <a:cxnLst>
                <a:cxn ang="0">
                  <a:pos x="64" y="30"/>
                </a:cxn>
                <a:cxn ang="0">
                  <a:pos x="64" y="30"/>
                </a:cxn>
                <a:cxn ang="0">
                  <a:pos x="64" y="26"/>
                </a:cxn>
                <a:cxn ang="0">
                  <a:pos x="64" y="22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60" y="18"/>
                </a:cxn>
                <a:cxn ang="0">
                  <a:pos x="60" y="18"/>
                </a:cxn>
                <a:cxn ang="0">
                  <a:pos x="56" y="18"/>
                </a:cxn>
                <a:cxn ang="0">
                  <a:pos x="52" y="18"/>
                </a:cxn>
                <a:cxn ang="0">
                  <a:pos x="52" y="16"/>
                </a:cxn>
                <a:cxn ang="0">
                  <a:pos x="52" y="1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28" y="4"/>
                </a:cxn>
                <a:cxn ang="0">
                  <a:pos x="18" y="10"/>
                </a:cxn>
                <a:cxn ang="0">
                  <a:pos x="10" y="20"/>
                </a:cxn>
                <a:cxn ang="0">
                  <a:pos x="2" y="36"/>
                </a:cxn>
                <a:cxn ang="0">
                  <a:pos x="2" y="3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2"/>
                </a:cxn>
                <a:cxn ang="0">
                  <a:pos x="8" y="50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4" y="44"/>
                </a:cxn>
                <a:cxn ang="0">
                  <a:pos x="32" y="44"/>
                </a:cxn>
                <a:cxn ang="0">
                  <a:pos x="36" y="46"/>
                </a:cxn>
                <a:cxn ang="0">
                  <a:pos x="38" y="48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6" y="58"/>
                </a:cxn>
                <a:cxn ang="0">
                  <a:pos x="30" y="68"/>
                </a:cxn>
                <a:cxn ang="0">
                  <a:pos x="26" y="76"/>
                </a:cxn>
                <a:cxn ang="0">
                  <a:pos x="28" y="78"/>
                </a:cxn>
                <a:cxn ang="0">
                  <a:pos x="30" y="80"/>
                </a:cxn>
                <a:cxn ang="0">
                  <a:pos x="30" y="80"/>
                </a:cxn>
                <a:cxn ang="0">
                  <a:pos x="38" y="80"/>
                </a:cxn>
                <a:cxn ang="0">
                  <a:pos x="50" y="80"/>
                </a:cxn>
                <a:cxn ang="0">
                  <a:pos x="54" y="78"/>
                </a:cxn>
                <a:cxn ang="0">
                  <a:pos x="60" y="74"/>
                </a:cxn>
                <a:cxn ang="0">
                  <a:pos x="66" y="70"/>
                </a:cxn>
                <a:cxn ang="0">
                  <a:pos x="70" y="62"/>
                </a:cxn>
                <a:cxn ang="0">
                  <a:pos x="70" y="62"/>
                </a:cxn>
                <a:cxn ang="0">
                  <a:pos x="76" y="54"/>
                </a:cxn>
                <a:cxn ang="0">
                  <a:pos x="78" y="44"/>
                </a:cxn>
                <a:cxn ang="0">
                  <a:pos x="80" y="32"/>
                </a:cxn>
                <a:cxn ang="0">
                  <a:pos x="78" y="18"/>
                </a:cxn>
                <a:cxn ang="0">
                  <a:pos x="78" y="18"/>
                </a:cxn>
                <a:cxn ang="0">
                  <a:pos x="74" y="26"/>
                </a:cxn>
                <a:cxn ang="0">
                  <a:pos x="68" y="30"/>
                </a:cxn>
                <a:cxn ang="0">
                  <a:pos x="66" y="30"/>
                </a:cxn>
                <a:cxn ang="0">
                  <a:pos x="64" y="30"/>
                </a:cxn>
                <a:cxn ang="0">
                  <a:pos x="64" y="30"/>
                </a:cxn>
              </a:cxnLst>
              <a:rect l="0" t="0" r="r" b="b"/>
              <a:pathLst>
                <a:path w="80" h="80">
                  <a:moveTo>
                    <a:pt x="64" y="30"/>
                  </a:moveTo>
                  <a:lnTo>
                    <a:pt x="64" y="30"/>
                  </a:lnTo>
                  <a:lnTo>
                    <a:pt x="64" y="26"/>
                  </a:lnTo>
                  <a:lnTo>
                    <a:pt x="64" y="22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56" y="18"/>
                  </a:lnTo>
                  <a:lnTo>
                    <a:pt x="52" y="18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28" y="4"/>
                  </a:lnTo>
                  <a:lnTo>
                    <a:pt x="18" y="10"/>
                  </a:lnTo>
                  <a:lnTo>
                    <a:pt x="10" y="20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4" y="44"/>
                  </a:lnTo>
                  <a:lnTo>
                    <a:pt x="32" y="44"/>
                  </a:lnTo>
                  <a:lnTo>
                    <a:pt x="36" y="46"/>
                  </a:lnTo>
                  <a:lnTo>
                    <a:pt x="38" y="48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6" y="58"/>
                  </a:lnTo>
                  <a:lnTo>
                    <a:pt x="30" y="68"/>
                  </a:lnTo>
                  <a:lnTo>
                    <a:pt x="26" y="76"/>
                  </a:lnTo>
                  <a:lnTo>
                    <a:pt x="28" y="78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8" y="80"/>
                  </a:lnTo>
                  <a:lnTo>
                    <a:pt x="50" y="80"/>
                  </a:lnTo>
                  <a:lnTo>
                    <a:pt x="54" y="78"/>
                  </a:lnTo>
                  <a:lnTo>
                    <a:pt x="60" y="74"/>
                  </a:lnTo>
                  <a:lnTo>
                    <a:pt x="66" y="70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76" y="54"/>
                  </a:lnTo>
                  <a:lnTo>
                    <a:pt x="78" y="44"/>
                  </a:lnTo>
                  <a:lnTo>
                    <a:pt x="80" y="32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4" y="26"/>
                  </a:lnTo>
                  <a:lnTo>
                    <a:pt x="68" y="30"/>
                  </a:lnTo>
                  <a:lnTo>
                    <a:pt x="66" y="30"/>
                  </a:lnTo>
                  <a:lnTo>
                    <a:pt x="64" y="30"/>
                  </a:lnTo>
                  <a:lnTo>
                    <a:pt x="6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604084" y="-1295400"/>
              <a:ext cx="144379" cy="64168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8" y="8"/>
                </a:cxn>
                <a:cxn ang="0">
                  <a:pos x="12" y="6"/>
                </a:cxn>
                <a:cxn ang="0">
                  <a:pos x="14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8" h="8">
                  <a:moveTo>
                    <a:pt x="4" y="6"/>
                  </a:moveTo>
                  <a:lnTo>
                    <a:pt x="4" y="6"/>
                  </a:lnTo>
                  <a:lnTo>
                    <a:pt x="8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5406189" y="4592053"/>
              <a:ext cx="497305" cy="481263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48" y="6"/>
                </a:cxn>
                <a:cxn ang="0">
                  <a:pos x="44" y="2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2"/>
                </a:cxn>
                <a:cxn ang="0">
                  <a:pos x="8" y="8"/>
                </a:cxn>
                <a:cxn ang="0">
                  <a:pos x="2" y="18"/>
                </a:cxn>
                <a:cxn ang="0">
                  <a:pos x="2" y="18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6" y="30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24" y="30"/>
                </a:cxn>
                <a:cxn ang="0">
                  <a:pos x="28" y="32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26" y="42"/>
                </a:cxn>
                <a:cxn ang="0">
                  <a:pos x="20" y="46"/>
                </a:cxn>
                <a:cxn ang="0">
                  <a:pos x="18" y="52"/>
                </a:cxn>
                <a:cxn ang="0">
                  <a:pos x="18" y="54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8" y="58"/>
                </a:cxn>
                <a:cxn ang="0">
                  <a:pos x="36" y="60"/>
                </a:cxn>
                <a:cxn ang="0">
                  <a:pos x="44" y="58"/>
                </a:cxn>
                <a:cxn ang="0">
                  <a:pos x="48" y="56"/>
                </a:cxn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60" y="40"/>
                </a:cxn>
                <a:cxn ang="0">
                  <a:pos x="62" y="32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58" y="26"/>
                </a:cxn>
                <a:cxn ang="0">
                  <a:pos x="54" y="28"/>
                </a:cxn>
                <a:cxn ang="0">
                  <a:pos x="50" y="26"/>
                </a:cxn>
                <a:cxn ang="0">
                  <a:pos x="50" y="26"/>
                </a:cxn>
                <a:cxn ang="0">
                  <a:pos x="50" y="24"/>
                </a:cxn>
                <a:cxn ang="0">
                  <a:pos x="50" y="20"/>
                </a:cxn>
                <a:cxn ang="0">
                  <a:pos x="58" y="14"/>
                </a:cxn>
                <a:cxn ang="0">
                  <a:pos x="58" y="14"/>
                </a:cxn>
                <a:cxn ang="0">
                  <a:pos x="48" y="16"/>
                </a:cxn>
                <a:cxn ang="0">
                  <a:pos x="48" y="16"/>
                </a:cxn>
                <a:cxn ang="0">
                  <a:pos x="44" y="16"/>
                </a:cxn>
                <a:cxn ang="0">
                  <a:pos x="42" y="14"/>
                </a:cxn>
                <a:cxn ang="0">
                  <a:pos x="40" y="14"/>
                </a:cxn>
                <a:cxn ang="0">
                  <a:pos x="42" y="10"/>
                </a:cxn>
                <a:cxn ang="0">
                  <a:pos x="48" y="6"/>
                </a:cxn>
                <a:cxn ang="0">
                  <a:pos x="48" y="6"/>
                </a:cxn>
              </a:cxnLst>
              <a:rect l="0" t="0" r="r" b="b"/>
              <a:pathLst>
                <a:path w="62" h="60">
                  <a:moveTo>
                    <a:pt x="48" y="6"/>
                  </a:moveTo>
                  <a:lnTo>
                    <a:pt x="48" y="6"/>
                  </a:lnTo>
                  <a:lnTo>
                    <a:pt x="44" y="2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6" y="30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24" y="30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6" y="42"/>
                  </a:lnTo>
                  <a:lnTo>
                    <a:pt x="20" y="46"/>
                  </a:lnTo>
                  <a:lnTo>
                    <a:pt x="18" y="52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8" y="58"/>
                  </a:lnTo>
                  <a:lnTo>
                    <a:pt x="36" y="60"/>
                  </a:lnTo>
                  <a:lnTo>
                    <a:pt x="44" y="58"/>
                  </a:lnTo>
                  <a:lnTo>
                    <a:pt x="48" y="56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6" y="46"/>
                  </a:lnTo>
                  <a:lnTo>
                    <a:pt x="60" y="40"/>
                  </a:lnTo>
                  <a:lnTo>
                    <a:pt x="62" y="3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8" y="26"/>
                  </a:lnTo>
                  <a:lnTo>
                    <a:pt x="54" y="28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4"/>
                  </a:lnTo>
                  <a:lnTo>
                    <a:pt x="50" y="20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0" y="14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4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5470358" y="4046621"/>
              <a:ext cx="465221" cy="513347"/>
            </a:xfrm>
            <a:custGeom>
              <a:avLst/>
              <a:gdLst/>
              <a:ahLst/>
              <a:cxnLst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58" y="42"/>
                </a:cxn>
                <a:cxn ang="0">
                  <a:pos x="58" y="34"/>
                </a:cxn>
                <a:cxn ang="0">
                  <a:pos x="56" y="28"/>
                </a:cxn>
                <a:cxn ang="0">
                  <a:pos x="54" y="20"/>
                </a:cxn>
                <a:cxn ang="0">
                  <a:pos x="46" y="12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28" y="0"/>
                </a:cxn>
                <a:cxn ang="0">
                  <a:pos x="26" y="2"/>
                </a:cxn>
                <a:cxn ang="0">
                  <a:pos x="26" y="2"/>
                </a:cxn>
                <a:cxn ang="0">
                  <a:pos x="26" y="8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8" y="26"/>
                </a:cxn>
                <a:cxn ang="0">
                  <a:pos x="26" y="30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6" y="26"/>
                </a:cxn>
                <a:cxn ang="0">
                  <a:pos x="10" y="22"/>
                </a:cxn>
                <a:cxn ang="0">
                  <a:pos x="6" y="18"/>
                </a:cxn>
                <a:cxn ang="0">
                  <a:pos x="4" y="18"/>
                </a:cxn>
                <a:cxn ang="0">
                  <a:pos x="2" y="20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6"/>
                </a:cxn>
                <a:cxn ang="0">
                  <a:pos x="2" y="4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4" y="58"/>
                </a:cxn>
                <a:cxn ang="0">
                  <a:pos x="22" y="60"/>
                </a:cxn>
                <a:cxn ang="0">
                  <a:pos x="30" y="64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36" y="60"/>
                </a:cxn>
                <a:cxn ang="0">
                  <a:pos x="32" y="56"/>
                </a:cxn>
                <a:cxn ang="0">
                  <a:pos x="34" y="52"/>
                </a:cxn>
                <a:cxn ang="0">
                  <a:pos x="34" y="52"/>
                </a:cxn>
                <a:cxn ang="0">
                  <a:pos x="36" y="52"/>
                </a:cxn>
                <a:cxn ang="0">
                  <a:pos x="40" y="52"/>
                </a:cxn>
                <a:cxn ang="0">
                  <a:pos x="48" y="60"/>
                </a:cxn>
                <a:cxn ang="0">
                  <a:pos x="48" y="60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4"/>
                </a:cxn>
                <a:cxn ang="0">
                  <a:pos x="54" y="52"/>
                </a:cxn>
                <a:cxn ang="0">
                  <a:pos x="54" y="52"/>
                </a:cxn>
              </a:cxnLst>
              <a:rect l="0" t="0" r="r" b="b"/>
              <a:pathLst>
                <a:path w="58" h="64">
                  <a:moveTo>
                    <a:pt x="54" y="52"/>
                  </a:moveTo>
                  <a:lnTo>
                    <a:pt x="54" y="52"/>
                  </a:lnTo>
                  <a:lnTo>
                    <a:pt x="56" y="46"/>
                  </a:lnTo>
                  <a:lnTo>
                    <a:pt x="58" y="42"/>
                  </a:lnTo>
                  <a:lnTo>
                    <a:pt x="58" y="34"/>
                  </a:lnTo>
                  <a:lnTo>
                    <a:pt x="56" y="28"/>
                  </a:lnTo>
                  <a:lnTo>
                    <a:pt x="54" y="20"/>
                  </a:lnTo>
                  <a:lnTo>
                    <a:pt x="46" y="12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28" y="0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8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8" y="26"/>
                  </a:lnTo>
                  <a:lnTo>
                    <a:pt x="26" y="30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6" y="26"/>
                  </a:lnTo>
                  <a:lnTo>
                    <a:pt x="10" y="22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2" y="4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4" y="58"/>
                  </a:lnTo>
                  <a:lnTo>
                    <a:pt x="22" y="60"/>
                  </a:lnTo>
                  <a:lnTo>
                    <a:pt x="3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36" y="60"/>
                  </a:lnTo>
                  <a:lnTo>
                    <a:pt x="32" y="56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4"/>
                  </a:lnTo>
                  <a:lnTo>
                    <a:pt x="54" y="52"/>
                  </a:lnTo>
                  <a:lnTo>
                    <a:pt x="54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5983705" y="4191000"/>
              <a:ext cx="497305" cy="481263"/>
            </a:xfrm>
            <a:custGeom>
              <a:avLst/>
              <a:gdLst/>
              <a:ahLst/>
              <a:cxnLst>
                <a:cxn ang="0">
                  <a:pos x="12" y="54"/>
                </a:cxn>
                <a:cxn ang="0">
                  <a:pos x="12" y="54"/>
                </a:cxn>
                <a:cxn ang="0">
                  <a:pos x="18" y="56"/>
                </a:cxn>
                <a:cxn ang="0">
                  <a:pos x="30" y="60"/>
                </a:cxn>
                <a:cxn ang="0">
                  <a:pos x="36" y="60"/>
                </a:cxn>
                <a:cxn ang="0">
                  <a:pos x="44" y="56"/>
                </a:cxn>
                <a:cxn ang="0">
                  <a:pos x="52" y="52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62" y="34"/>
                </a:cxn>
                <a:cxn ang="0">
                  <a:pos x="62" y="32"/>
                </a:cxn>
                <a:cxn ang="0">
                  <a:pos x="60" y="30"/>
                </a:cxn>
                <a:cxn ang="0">
                  <a:pos x="56" y="30"/>
                </a:cxn>
                <a:cxn ang="0">
                  <a:pos x="50" y="30"/>
                </a:cxn>
                <a:cxn ang="0">
                  <a:pos x="50" y="30"/>
                </a:cxn>
                <a:cxn ang="0">
                  <a:pos x="38" y="30"/>
                </a:cxn>
                <a:cxn ang="0">
                  <a:pos x="34" y="28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6" y="18"/>
                </a:cxn>
                <a:cxn ang="0">
                  <a:pos x="40" y="14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6" y="14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4" y="34"/>
                </a:cxn>
                <a:cxn ang="0">
                  <a:pos x="8" y="32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2" y="36"/>
                </a:cxn>
                <a:cxn ang="0">
                  <a:pos x="10" y="40"/>
                </a:cxn>
                <a:cxn ang="0">
                  <a:pos x="4" y="46"/>
                </a:cxn>
                <a:cxn ang="0">
                  <a:pos x="4" y="46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18" y="42"/>
                </a:cxn>
                <a:cxn ang="0">
                  <a:pos x="20" y="44"/>
                </a:cxn>
                <a:cxn ang="0">
                  <a:pos x="20" y="46"/>
                </a:cxn>
                <a:cxn ang="0">
                  <a:pos x="20" y="48"/>
                </a:cxn>
                <a:cxn ang="0">
                  <a:pos x="12" y="54"/>
                </a:cxn>
                <a:cxn ang="0">
                  <a:pos x="12" y="54"/>
                </a:cxn>
              </a:cxnLst>
              <a:rect l="0" t="0" r="r" b="b"/>
              <a:pathLst>
                <a:path w="62" h="60">
                  <a:moveTo>
                    <a:pt x="12" y="54"/>
                  </a:moveTo>
                  <a:lnTo>
                    <a:pt x="12" y="54"/>
                  </a:lnTo>
                  <a:lnTo>
                    <a:pt x="18" y="56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4" y="56"/>
                  </a:lnTo>
                  <a:lnTo>
                    <a:pt x="52" y="52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62" y="34"/>
                  </a:lnTo>
                  <a:lnTo>
                    <a:pt x="62" y="32"/>
                  </a:lnTo>
                  <a:lnTo>
                    <a:pt x="60" y="30"/>
                  </a:lnTo>
                  <a:lnTo>
                    <a:pt x="56" y="30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38" y="30"/>
                  </a:lnTo>
                  <a:lnTo>
                    <a:pt x="34" y="28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6" y="18"/>
                  </a:lnTo>
                  <a:lnTo>
                    <a:pt x="40" y="14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4" y="34"/>
                  </a:lnTo>
                  <a:lnTo>
                    <a:pt x="8" y="32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6"/>
                  </a:lnTo>
                  <a:lnTo>
                    <a:pt x="10" y="40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8" y="42"/>
                  </a:lnTo>
                  <a:lnTo>
                    <a:pt x="20" y="44"/>
                  </a:lnTo>
                  <a:lnTo>
                    <a:pt x="20" y="46"/>
                  </a:lnTo>
                  <a:lnTo>
                    <a:pt x="20" y="48"/>
                  </a:lnTo>
                  <a:lnTo>
                    <a:pt x="12" y="54"/>
                  </a:lnTo>
                  <a:lnTo>
                    <a:pt x="12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5951621" y="4704347"/>
              <a:ext cx="465221" cy="513347"/>
            </a:xfrm>
            <a:custGeom>
              <a:avLst/>
              <a:gdLst/>
              <a:ahLst/>
              <a:cxnLst>
                <a:cxn ang="0">
                  <a:pos x="4" y="12"/>
                </a:cxn>
                <a:cxn ang="0">
                  <a:pos x="4" y="12"/>
                </a:cxn>
                <a:cxn ang="0">
                  <a:pos x="2" y="18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0" y="36"/>
                </a:cxn>
                <a:cxn ang="0">
                  <a:pos x="4" y="44"/>
                </a:cxn>
                <a:cxn ang="0">
                  <a:pos x="10" y="52"/>
                </a:cxn>
                <a:cxn ang="0">
                  <a:pos x="20" y="60"/>
                </a:cxn>
                <a:cxn ang="0">
                  <a:pos x="20" y="60"/>
                </a:cxn>
                <a:cxn ang="0">
                  <a:pos x="28" y="64"/>
                </a:cxn>
                <a:cxn ang="0">
                  <a:pos x="30" y="64"/>
                </a:cxn>
                <a:cxn ang="0">
                  <a:pos x="32" y="62"/>
                </a:cxn>
                <a:cxn ang="0">
                  <a:pos x="32" y="5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30" y="38"/>
                </a:cxn>
                <a:cxn ang="0">
                  <a:pos x="32" y="36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40" y="38"/>
                </a:cxn>
                <a:cxn ang="0">
                  <a:pos x="46" y="42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56" y="44"/>
                </a:cxn>
                <a:cxn ang="0">
                  <a:pos x="56" y="44"/>
                </a:cxn>
                <a:cxn ang="0">
                  <a:pos x="58" y="38"/>
                </a:cxn>
                <a:cxn ang="0">
                  <a:pos x="58" y="30"/>
                </a:cxn>
                <a:cxn ang="0">
                  <a:pos x="56" y="20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2" y="6"/>
                </a:cxn>
                <a:cxn ang="0">
                  <a:pos x="36" y="4"/>
                </a:cxn>
                <a:cxn ang="0">
                  <a:pos x="28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2" y="6"/>
                </a:cxn>
                <a:cxn ang="0">
                  <a:pos x="24" y="10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14"/>
                </a:cxn>
                <a:cxn ang="0">
                  <a:pos x="18" y="1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4" y="14"/>
                </a:cxn>
                <a:cxn ang="0">
                  <a:pos x="14" y="14"/>
                </a:cxn>
                <a:cxn ang="0">
                  <a:pos x="14" y="18"/>
                </a:cxn>
                <a:cxn ang="0">
                  <a:pos x="14" y="20"/>
                </a:cxn>
                <a:cxn ang="0">
                  <a:pos x="10" y="20"/>
                </a:cxn>
                <a:cxn ang="0">
                  <a:pos x="4" y="12"/>
                </a:cxn>
                <a:cxn ang="0">
                  <a:pos x="4" y="12"/>
                </a:cxn>
              </a:cxnLst>
              <a:rect l="0" t="0" r="r" b="b"/>
              <a:pathLst>
                <a:path w="58" h="64">
                  <a:moveTo>
                    <a:pt x="4" y="12"/>
                  </a:moveTo>
                  <a:lnTo>
                    <a:pt x="4" y="12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4" y="44"/>
                  </a:lnTo>
                  <a:lnTo>
                    <a:pt x="10" y="5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2" y="62"/>
                  </a:lnTo>
                  <a:lnTo>
                    <a:pt x="32" y="5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40" y="38"/>
                  </a:lnTo>
                  <a:lnTo>
                    <a:pt x="46" y="42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8" y="38"/>
                  </a:lnTo>
                  <a:lnTo>
                    <a:pt x="58" y="30"/>
                  </a:lnTo>
                  <a:lnTo>
                    <a:pt x="56" y="2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2" y="6"/>
                  </a:lnTo>
                  <a:lnTo>
                    <a:pt x="36" y="4"/>
                  </a:lnTo>
                  <a:lnTo>
                    <a:pt x="28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6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8" y="1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8"/>
                  </a:lnTo>
                  <a:lnTo>
                    <a:pt x="14" y="20"/>
                  </a:lnTo>
                  <a:lnTo>
                    <a:pt x="10" y="20"/>
                  </a:lnTo>
                  <a:lnTo>
                    <a:pt x="4" y="12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5887453" y="4576011"/>
              <a:ext cx="112295" cy="112295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6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8" y="1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14" h="14">
                  <a:moveTo>
                    <a:pt x="2" y="2"/>
                  </a:moveTo>
                  <a:lnTo>
                    <a:pt x="2" y="2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1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8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7748337" y="5442284"/>
              <a:ext cx="465221" cy="513347"/>
            </a:xfrm>
            <a:custGeom>
              <a:avLst/>
              <a:gdLst/>
              <a:ahLst/>
              <a:cxnLst>
                <a:cxn ang="0">
                  <a:pos x="30" y="64"/>
                </a:cxn>
                <a:cxn ang="0">
                  <a:pos x="30" y="64"/>
                </a:cxn>
                <a:cxn ang="0">
                  <a:pos x="36" y="62"/>
                </a:cxn>
                <a:cxn ang="0">
                  <a:pos x="42" y="60"/>
                </a:cxn>
                <a:cxn ang="0">
                  <a:pos x="48" y="56"/>
                </a:cxn>
                <a:cxn ang="0">
                  <a:pos x="52" y="50"/>
                </a:cxn>
                <a:cxn ang="0">
                  <a:pos x="56" y="42"/>
                </a:cxn>
                <a:cxn ang="0">
                  <a:pos x="58" y="32"/>
                </a:cxn>
                <a:cxn ang="0">
                  <a:pos x="58" y="18"/>
                </a:cxn>
                <a:cxn ang="0">
                  <a:pos x="58" y="18"/>
                </a:cxn>
                <a:cxn ang="0">
                  <a:pos x="54" y="10"/>
                </a:cxn>
                <a:cxn ang="0">
                  <a:pos x="54" y="8"/>
                </a:cxn>
                <a:cxn ang="0">
                  <a:pos x="52" y="8"/>
                </a:cxn>
                <a:cxn ang="0">
                  <a:pos x="48" y="12"/>
                </a:cxn>
                <a:cxn ang="0">
                  <a:pos x="44" y="16"/>
                </a:cxn>
                <a:cxn ang="0">
                  <a:pos x="44" y="16"/>
                </a:cxn>
                <a:cxn ang="0">
                  <a:pos x="38" y="22"/>
                </a:cxn>
                <a:cxn ang="0">
                  <a:pos x="34" y="26"/>
                </a:cxn>
                <a:cxn ang="0">
                  <a:pos x="30" y="26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16"/>
                </a:cxn>
                <a:cxn ang="0">
                  <a:pos x="26" y="8"/>
                </a:cxn>
                <a:cxn ang="0">
                  <a:pos x="24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2"/>
                </a:cxn>
                <a:cxn ang="0">
                  <a:pos x="8" y="8"/>
                </a:cxn>
                <a:cxn ang="0">
                  <a:pos x="2" y="16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2" y="42"/>
                </a:cxn>
                <a:cxn ang="0">
                  <a:pos x="6" y="52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2" y="54"/>
                </a:cxn>
                <a:cxn ang="0">
                  <a:pos x="14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8"/>
                </a:cxn>
                <a:cxn ang="0">
                  <a:pos x="20" y="52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8" y="50"/>
                </a:cxn>
                <a:cxn ang="0">
                  <a:pos x="30" y="50"/>
                </a:cxn>
                <a:cxn ang="0">
                  <a:pos x="32" y="52"/>
                </a:cxn>
                <a:cxn ang="0">
                  <a:pos x="32" y="54"/>
                </a:cxn>
                <a:cxn ang="0">
                  <a:pos x="30" y="64"/>
                </a:cxn>
                <a:cxn ang="0">
                  <a:pos x="30" y="64"/>
                </a:cxn>
              </a:cxnLst>
              <a:rect l="0" t="0" r="r" b="b"/>
              <a:pathLst>
                <a:path w="58" h="64">
                  <a:moveTo>
                    <a:pt x="30" y="64"/>
                  </a:moveTo>
                  <a:lnTo>
                    <a:pt x="30" y="64"/>
                  </a:lnTo>
                  <a:lnTo>
                    <a:pt x="36" y="62"/>
                  </a:lnTo>
                  <a:lnTo>
                    <a:pt x="42" y="60"/>
                  </a:lnTo>
                  <a:lnTo>
                    <a:pt x="48" y="56"/>
                  </a:lnTo>
                  <a:lnTo>
                    <a:pt x="52" y="50"/>
                  </a:lnTo>
                  <a:lnTo>
                    <a:pt x="56" y="42"/>
                  </a:lnTo>
                  <a:lnTo>
                    <a:pt x="58" y="32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2" y="8"/>
                  </a:lnTo>
                  <a:lnTo>
                    <a:pt x="48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38" y="22"/>
                  </a:lnTo>
                  <a:lnTo>
                    <a:pt x="34" y="26"/>
                  </a:lnTo>
                  <a:lnTo>
                    <a:pt x="30" y="26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16"/>
                  </a:lnTo>
                  <a:lnTo>
                    <a:pt x="26" y="8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6" y="52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4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8"/>
                  </a:lnTo>
                  <a:lnTo>
                    <a:pt x="20" y="52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8" y="50"/>
                  </a:lnTo>
                  <a:lnTo>
                    <a:pt x="30" y="50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0" y="64"/>
                  </a:lnTo>
                  <a:lnTo>
                    <a:pt x="3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8021053" y="5907505"/>
              <a:ext cx="465221" cy="513347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2" y="40"/>
                </a:cxn>
                <a:cxn ang="0">
                  <a:pos x="4" y="46"/>
                </a:cxn>
                <a:cxn ang="0">
                  <a:pos x="8" y="52"/>
                </a:cxn>
                <a:cxn ang="0">
                  <a:pos x="14" y="58"/>
                </a:cxn>
                <a:cxn ang="0">
                  <a:pos x="22" y="62"/>
                </a:cxn>
                <a:cxn ang="0">
                  <a:pos x="30" y="64"/>
                </a:cxn>
                <a:cxn ang="0">
                  <a:pos x="42" y="62"/>
                </a:cxn>
                <a:cxn ang="0">
                  <a:pos x="42" y="62"/>
                </a:cxn>
                <a:cxn ang="0">
                  <a:pos x="50" y="58"/>
                </a:cxn>
                <a:cxn ang="0">
                  <a:pos x="52" y="56"/>
                </a:cxn>
                <a:cxn ang="0">
                  <a:pos x="52" y="54"/>
                </a:cxn>
                <a:cxn ang="0">
                  <a:pos x="48" y="50"/>
                </a:cxn>
                <a:cxn ang="0">
                  <a:pos x="44" y="46"/>
                </a:cxn>
                <a:cxn ang="0">
                  <a:pos x="44" y="46"/>
                </a:cxn>
                <a:cxn ang="0">
                  <a:pos x="36" y="36"/>
                </a:cxn>
                <a:cxn ang="0">
                  <a:pos x="34" y="32"/>
                </a:cxn>
                <a:cxn ang="0">
                  <a:pos x="38" y="28"/>
                </a:cxn>
                <a:cxn ang="0">
                  <a:pos x="38" y="28"/>
                </a:cxn>
                <a:cxn ang="0">
                  <a:pos x="44" y="28"/>
                </a:cxn>
                <a:cxn ang="0">
                  <a:pos x="50" y="28"/>
                </a:cxn>
                <a:cxn ang="0">
                  <a:pos x="56" y="26"/>
                </a:cxn>
                <a:cxn ang="0">
                  <a:pos x="58" y="24"/>
                </a:cxn>
                <a:cxn ang="0">
                  <a:pos x="58" y="22"/>
                </a:cxn>
                <a:cxn ang="0">
                  <a:pos x="58" y="22"/>
                </a:cxn>
                <a:cxn ang="0">
                  <a:pos x="54" y="14"/>
                </a:cxn>
                <a:cxn ang="0">
                  <a:pos x="50" y="8"/>
                </a:cxn>
                <a:cxn ang="0">
                  <a:pos x="42" y="2"/>
                </a:cxn>
                <a:cxn ang="0">
                  <a:pos x="3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6"/>
                </a:cxn>
                <a:cxn ang="0">
                  <a:pos x="4" y="14"/>
                </a:cxn>
                <a:cxn ang="0">
                  <a:pos x="4" y="14"/>
                </a:cxn>
                <a:cxn ang="0">
                  <a:pos x="10" y="14"/>
                </a:cxn>
                <a:cxn ang="0">
                  <a:pos x="14" y="16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4" y="22"/>
                </a:cxn>
                <a:cxn ang="0">
                  <a:pos x="10" y="2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2" y="30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0" y="36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58" h="64">
                  <a:moveTo>
                    <a:pt x="0" y="34"/>
                  </a:move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2"/>
                  </a:lnTo>
                  <a:lnTo>
                    <a:pt x="14" y="58"/>
                  </a:lnTo>
                  <a:lnTo>
                    <a:pt x="22" y="62"/>
                  </a:lnTo>
                  <a:lnTo>
                    <a:pt x="30" y="64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50" y="58"/>
                  </a:lnTo>
                  <a:lnTo>
                    <a:pt x="52" y="56"/>
                  </a:lnTo>
                  <a:lnTo>
                    <a:pt x="52" y="54"/>
                  </a:lnTo>
                  <a:lnTo>
                    <a:pt x="48" y="50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36" y="36"/>
                  </a:lnTo>
                  <a:lnTo>
                    <a:pt x="34" y="32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44" y="28"/>
                  </a:lnTo>
                  <a:lnTo>
                    <a:pt x="50" y="28"/>
                  </a:lnTo>
                  <a:lnTo>
                    <a:pt x="56" y="26"/>
                  </a:lnTo>
                  <a:lnTo>
                    <a:pt x="58" y="24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4" y="14"/>
                  </a:lnTo>
                  <a:lnTo>
                    <a:pt x="50" y="8"/>
                  </a:lnTo>
                  <a:lnTo>
                    <a:pt x="42" y="2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6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4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4" y="22"/>
                  </a:lnTo>
                  <a:lnTo>
                    <a:pt x="1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7571874" y="6180221"/>
              <a:ext cx="465221" cy="51334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2" y="8"/>
                </a:cxn>
                <a:cxn ang="0">
                  <a:pos x="6" y="14"/>
                </a:cxn>
                <a:cxn ang="0">
                  <a:pos x="2" y="22"/>
                </a:cxn>
                <a:cxn ang="0">
                  <a:pos x="0" y="32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12" y="52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2"/>
                </a:cxn>
                <a:cxn ang="0">
                  <a:pos x="24" y="38"/>
                </a:cxn>
                <a:cxn ang="0">
                  <a:pos x="28" y="38"/>
                </a:cxn>
                <a:cxn ang="0">
                  <a:pos x="32" y="42"/>
                </a:cxn>
                <a:cxn ang="0">
                  <a:pos x="32" y="42"/>
                </a:cxn>
                <a:cxn ang="0">
                  <a:pos x="32" y="48"/>
                </a:cxn>
                <a:cxn ang="0">
                  <a:pos x="32" y="56"/>
                </a:cxn>
                <a:cxn ang="0">
                  <a:pos x="34" y="62"/>
                </a:cxn>
                <a:cxn ang="0">
                  <a:pos x="34" y="6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4" y="62"/>
                </a:cxn>
                <a:cxn ang="0">
                  <a:pos x="50" y="56"/>
                </a:cxn>
                <a:cxn ang="0">
                  <a:pos x="56" y="4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58" y="30"/>
                </a:cxn>
                <a:cxn ang="0">
                  <a:pos x="56" y="22"/>
                </a:cxn>
                <a:cxn ang="0">
                  <a:pos x="52" y="12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46" y="10"/>
                </a:cxn>
                <a:cxn ang="0">
                  <a:pos x="44" y="16"/>
                </a:cxn>
                <a:cxn ang="0">
                  <a:pos x="42" y="16"/>
                </a:cxn>
                <a:cxn ang="0">
                  <a:pos x="42" y="18"/>
                </a:cxn>
                <a:cxn ang="0">
                  <a:pos x="42" y="18"/>
                </a:cxn>
                <a:cxn ang="0">
                  <a:pos x="38" y="16"/>
                </a:cxn>
                <a:cxn ang="0">
                  <a:pos x="38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0" y="14"/>
                </a:cxn>
                <a:cxn ang="0">
                  <a:pos x="28" y="14"/>
                </a:cxn>
                <a:cxn ang="0">
                  <a:pos x="26" y="12"/>
                </a:cxn>
                <a:cxn ang="0">
                  <a:pos x="26" y="10"/>
                </a:cxn>
                <a:cxn ang="0">
                  <a:pos x="28" y="0"/>
                </a:cxn>
                <a:cxn ang="0">
                  <a:pos x="28" y="0"/>
                </a:cxn>
              </a:cxnLst>
              <a:rect l="0" t="0" r="r" b="b"/>
              <a:pathLst>
                <a:path w="58" h="64">
                  <a:moveTo>
                    <a:pt x="28" y="0"/>
                  </a:moveTo>
                  <a:lnTo>
                    <a:pt x="28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2" y="8"/>
                  </a:lnTo>
                  <a:lnTo>
                    <a:pt x="6" y="14"/>
                  </a:lnTo>
                  <a:lnTo>
                    <a:pt x="2" y="22"/>
                  </a:lnTo>
                  <a:lnTo>
                    <a:pt x="0" y="32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2" y="52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2"/>
                  </a:lnTo>
                  <a:lnTo>
                    <a:pt x="24" y="38"/>
                  </a:lnTo>
                  <a:lnTo>
                    <a:pt x="28" y="38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8"/>
                  </a:lnTo>
                  <a:lnTo>
                    <a:pt x="32" y="56"/>
                  </a:lnTo>
                  <a:lnTo>
                    <a:pt x="34" y="62"/>
                  </a:lnTo>
                  <a:lnTo>
                    <a:pt x="34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4" y="62"/>
                  </a:lnTo>
                  <a:lnTo>
                    <a:pt x="50" y="56"/>
                  </a:lnTo>
                  <a:lnTo>
                    <a:pt x="56" y="4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58" y="30"/>
                  </a:lnTo>
                  <a:lnTo>
                    <a:pt x="56" y="22"/>
                  </a:lnTo>
                  <a:lnTo>
                    <a:pt x="52" y="12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10"/>
                  </a:lnTo>
                  <a:lnTo>
                    <a:pt x="44" y="16"/>
                  </a:lnTo>
                  <a:lnTo>
                    <a:pt x="42" y="16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8" y="16"/>
                  </a:lnTo>
                  <a:lnTo>
                    <a:pt x="38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0" y="14"/>
                  </a:lnTo>
                  <a:lnTo>
                    <a:pt x="28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7299158" y="5715000"/>
              <a:ext cx="465221" cy="513347"/>
            </a:xfrm>
            <a:custGeom>
              <a:avLst/>
              <a:gdLst/>
              <a:ahLst/>
              <a:cxnLst>
                <a:cxn ang="0">
                  <a:pos x="58" y="30"/>
                </a:cxn>
                <a:cxn ang="0">
                  <a:pos x="58" y="30"/>
                </a:cxn>
                <a:cxn ang="0">
                  <a:pos x="56" y="24"/>
                </a:cxn>
                <a:cxn ang="0">
                  <a:pos x="54" y="18"/>
                </a:cxn>
                <a:cxn ang="0">
                  <a:pos x="50" y="12"/>
                </a:cxn>
                <a:cxn ang="0">
                  <a:pos x="44" y="6"/>
                </a:cxn>
                <a:cxn ang="0">
                  <a:pos x="38" y="2"/>
                </a:cxn>
                <a:cxn ang="0">
                  <a:pos x="28" y="0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8" y="4"/>
                </a:cxn>
                <a:cxn ang="0">
                  <a:pos x="8" y="6"/>
                </a:cxn>
                <a:cxn ang="0">
                  <a:pos x="6" y="8"/>
                </a:cxn>
                <a:cxn ang="0">
                  <a:pos x="10" y="12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22" y="26"/>
                </a:cxn>
                <a:cxn ang="0">
                  <a:pos x="24" y="30"/>
                </a:cxn>
                <a:cxn ang="0">
                  <a:pos x="20" y="34"/>
                </a:cxn>
                <a:cxn ang="0">
                  <a:pos x="20" y="34"/>
                </a:cxn>
                <a:cxn ang="0">
                  <a:pos x="14" y="36"/>
                </a:cxn>
                <a:cxn ang="0">
                  <a:pos x="8" y="36"/>
                </a:cxn>
                <a:cxn ang="0">
                  <a:pos x="2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4" y="48"/>
                </a:cxn>
                <a:cxn ang="0">
                  <a:pos x="8" y="56"/>
                </a:cxn>
                <a:cxn ang="0">
                  <a:pos x="16" y="62"/>
                </a:cxn>
                <a:cxn ang="0">
                  <a:pos x="20" y="6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32" y="64"/>
                </a:cxn>
                <a:cxn ang="0">
                  <a:pos x="40" y="60"/>
                </a:cxn>
                <a:cxn ang="0">
                  <a:pos x="48" y="56"/>
                </a:cxn>
                <a:cxn ang="0">
                  <a:pos x="54" y="50"/>
                </a:cxn>
                <a:cxn ang="0">
                  <a:pos x="54" y="50"/>
                </a:cxn>
                <a:cxn ang="0">
                  <a:pos x="48" y="50"/>
                </a:cxn>
                <a:cxn ang="0">
                  <a:pos x="44" y="48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42"/>
                </a:cxn>
                <a:cxn ang="0">
                  <a:pos x="48" y="40"/>
                </a:cxn>
                <a:cxn ang="0">
                  <a:pos x="58" y="40"/>
                </a:cxn>
                <a:cxn ang="0">
                  <a:pos x="58" y="40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6" y="32"/>
                </a:cxn>
                <a:cxn ang="0">
                  <a:pos x="46" y="30"/>
                </a:cxn>
                <a:cxn ang="0">
                  <a:pos x="46" y="28"/>
                </a:cxn>
                <a:cxn ang="0">
                  <a:pos x="48" y="28"/>
                </a:cxn>
                <a:cxn ang="0">
                  <a:pos x="58" y="30"/>
                </a:cxn>
                <a:cxn ang="0">
                  <a:pos x="58" y="30"/>
                </a:cxn>
              </a:cxnLst>
              <a:rect l="0" t="0" r="r" b="b"/>
              <a:pathLst>
                <a:path w="58" h="64">
                  <a:moveTo>
                    <a:pt x="58" y="30"/>
                  </a:moveTo>
                  <a:lnTo>
                    <a:pt x="58" y="30"/>
                  </a:lnTo>
                  <a:lnTo>
                    <a:pt x="56" y="24"/>
                  </a:lnTo>
                  <a:lnTo>
                    <a:pt x="54" y="18"/>
                  </a:lnTo>
                  <a:lnTo>
                    <a:pt x="50" y="12"/>
                  </a:lnTo>
                  <a:lnTo>
                    <a:pt x="44" y="6"/>
                  </a:lnTo>
                  <a:lnTo>
                    <a:pt x="38" y="2"/>
                  </a:lnTo>
                  <a:lnTo>
                    <a:pt x="28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10" y="12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22" y="26"/>
                  </a:lnTo>
                  <a:lnTo>
                    <a:pt x="24" y="30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4" y="36"/>
                  </a:lnTo>
                  <a:lnTo>
                    <a:pt x="8" y="36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4" y="48"/>
                  </a:lnTo>
                  <a:lnTo>
                    <a:pt x="8" y="56"/>
                  </a:lnTo>
                  <a:lnTo>
                    <a:pt x="16" y="62"/>
                  </a:lnTo>
                  <a:lnTo>
                    <a:pt x="20" y="6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32" y="64"/>
                  </a:lnTo>
                  <a:lnTo>
                    <a:pt x="40" y="60"/>
                  </a:lnTo>
                  <a:lnTo>
                    <a:pt x="48" y="56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48" y="50"/>
                  </a:lnTo>
                  <a:lnTo>
                    <a:pt x="44" y="48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42"/>
                  </a:lnTo>
                  <a:lnTo>
                    <a:pt x="48" y="40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6" y="32"/>
                  </a:lnTo>
                  <a:lnTo>
                    <a:pt x="46" y="30"/>
                  </a:lnTo>
                  <a:lnTo>
                    <a:pt x="46" y="28"/>
                  </a:lnTo>
                  <a:lnTo>
                    <a:pt x="48" y="28"/>
                  </a:lnTo>
                  <a:lnTo>
                    <a:pt x="58" y="30"/>
                  </a:lnTo>
                  <a:lnTo>
                    <a:pt x="58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7828547" y="6003758"/>
              <a:ext cx="112295" cy="128337"/>
            </a:xfrm>
            <a:custGeom>
              <a:avLst/>
              <a:gdLst/>
              <a:ahLst/>
              <a:cxnLst>
                <a:cxn ang="0">
                  <a:pos x="14" y="8"/>
                </a:cxn>
                <a:cxn ang="0">
                  <a:pos x="14" y="8"/>
                </a:cxn>
                <a:cxn ang="0">
                  <a:pos x="12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4" y="1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4" y="8"/>
                </a:cxn>
                <a:cxn ang="0">
                  <a:pos x="14" y="8"/>
                </a:cxn>
              </a:cxnLst>
              <a:rect l="0" t="0" r="r" b="b"/>
              <a:pathLst>
                <a:path w="14" h="16">
                  <a:moveTo>
                    <a:pt x="14" y="8"/>
                  </a:moveTo>
                  <a:lnTo>
                    <a:pt x="14" y="8"/>
                  </a:lnTo>
                  <a:lnTo>
                    <a:pt x="12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8"/>
                  </a:lnTo>
                  <a:lnTo>
                    <a:pt x="1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1844842" y="3164305"/>
              <a:ext cx="689811" cy="609600"/>
            </a:xfrm>
            <a:custGeom>
              <a:avLst/>
              <a:gdLst/>
              <a:ahLst/>
              <a:cxnLst>
                <a:cxn ang="0">
                  <a:pos x="46" y="76"/>
                </a:cxn>
                <a:cxn ang="0">
                  <a:pos x="46" y="76"/>
                </a:cxn>
                <a:cxn ang="0">
                  <a:pos x="54" y="74"/>
                </a:cxn>
                <a:cxn ang="0">
                  <a:pos x="62" y="72"/>
                </a:cxn>
                <a:cxn ang="0">
                  <a:pos x="70" y="66"/>
                </a:cxn>
                <a:cxn ang="0">
                  <a:pos x="78" y="60"/>
                </a:cxn>
                <a:cxn ang="0">
                  <a:pos x="84" y="50"/>
                </a:cxn>
                <a:cxn ang="0">
                  <a:pos x="86" y="38"/>
                </a:cxn>
                <a:cxn ang="0">
                  <a:pos x="86" y="30"/>
                </a:cxn>
                <a:cxn ang="0">
                  <a:pos x="84" y="22"/>
                </a:cxn>
                <a:cxn ang="0">
                  <a:pos x="84" y="22"/>
                </a:cxn>
                <a:cxn ang="0">
                  <a:pos x="80" y="12"/>
                </a:cxn>
                <a:cxn ang="0">
                  <a:pos x="78" y="10"/>
                </a:cxn>
                <a:cxn ang="0">
                  <a:pos x="76" y="10"/>
                </a:cxn>
                <a:cxn ang="0">
                  <a:pos x="70" y="14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6" y="26"/>
                </a:cxn>
                <a:cxn ang="0">
                  <a:pos x="50" y="30"/>
                </a:cxn>
                <a:cxn ang="0">
                  <a:pos x="44" y="30"/>
                </a:cxn>
                <a:cxn ang="0">
                  <a:pos x="42" y="30"/>
                </a:cxn>
                <a:cxn ang="0">
                  <a:pos x="40" y="26"/>
                </a:cxn>
                <a:cxn ang="0">
                  <a:pos x="40" y="26"/>
                </a:cxn>
                <a:cxn ang="0">
                  <a:pos x="38" y="20"/>
                </a:cxn>
                <a:cxn ang="0">
                  <a:pos x="38" y="10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2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18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42"/>
                </a:cxn>
                <a:cxn ang="0">
                  <a:pos x="4" y="50"/>
                </a:cxn>
                <a:cxn ang="0">
                  <a:pos x="10" y="60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20" y="62"/>
                </a:cxn>
                <a:cxn ang="0">
                  <a:pos x="22" y="58"/>
                </a:cxn>
                <a:cxn ang="0">
                  <a:pos x="24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30" y="58"/>
                </a:cxn>
                <a:cxn ang="0">
                  <a:pos x="30" y="62"/>
                </a:cxn>
                <a:cxn ang="0">
                  <a:pos x="30" y="76"/>
                </a:cxn>
                <a:cxn ang="0">
                  <a:pos x="30" y="76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42" y="60"/>
                </a:cxn>
                <a:cxn ang="0">
                  <a:pos x="46" y="60"/>
                </a:cxn>
                <a:cxn ang="0">
                  <a:pos x="48" y="60"/>
                </a:cxn>
                <a:cxn ang="0">
                  <a:pos x="48" y="64"/>
                </a:cxn>
                <a:cxn ang="0">
                  <a:pos x="48" y="68"/>
                </a:cxn>
                <a:cxn ang="0">
                  <a:pos x="46" y="76"/>
                </a:cxn>
                <a:cxn ang="0">
                  <a:pos x="46" y="76"/>
                </a:cxn>
              </a:cxnLst>
              <a:rect l="0" t="0" r="r" b="b"/>
              <a:pathLst>
                <a:path w="86" h="76">
                  <a:moveTo>
                    <a:pt x="46" y="76"/>
                  </a:moveTo>
                  <a:lnTo>
                    <a:pt x="46" y="76"/>
                  </a:lnTo>
                  <a:lnTo>
                    <a:pt x="54" y="74"/>
                  </a:lnTo>
                  <a:lnTo>
                    <a:pt x="62" y="72"/>
                  </a:lnTo>
                  <a:lnTo>
                    <a:pt x="70" y="66"/>
                  </a:lnTo>
                  <a:lnTo>
                    <a:pt x="78" y="60"/>
                  </a:lnTo>
                  <a:lnTo>
                    <a:pt x="84" y="50"/>
                  </a:lnTo>
                  <a:lnTo>
                    <a:pt x="86" y="38"/>
                  </a:lnTo>
                  <a:lnTo>
                    <a:pt x="86" y="30"/>
                  </a:lnTo>
                  <a:lnTo>
                    <a:pt x="84" y="22"/>
                  </a:lnTo>
                  <a:lnTo>
                    <a:pt x="84" y="22"/>
                  </a:lnTo>
                  <a:lnTo>
                    <a:pt x="80" y="12"/>
                  </a:lnTo>
                  <a:lnTo>
                    <a:pt x="78" y="10"/>
                  </a:lnTo>
                  <a:lnTo>
                    <a:pt x="76" y="10"/>
                  </a:lnTo>
                  <a:lnTo>
                    <a:pt x="70" y="14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6" y="26"/>
                  </a:lnTo>
                  <a:lnTo>
                    <a:pt x="50" y="30"/>
                  </a:lnTo>
                  <a:lnTo>
                    <a:pt x="44" y="30"/>
                  </a:lnTo>
                  <a:lnTo>
                    <a:pt x="42" y="30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38" y="20"/>
                  </a:lnTo>
                  <a:lnTo>
                    <a:pt x="38" y="10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2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18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42"/>
                  </a:lnTo>
                  <a:lnTo>
                    <a:pt x="4" y="50"/>
                  </a:lnTo>
                  <a:lnTo>
                    <a:pt x="10" y="6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20" y="62"/>
                  </a:lnTo>
                  <a:lnTo>
                    <a:pt x="22" y="58"/>
                  </a:lnTo>
                  <a:lnTo>
                    <a:pt x="24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30" y="58"/>
                  </a:lnTo>
                  <a:lnTo>
                    <a:pt x="30" y="62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42" y="60"/>
                  </a:lnTo>
                  <a:lnTo>
                    <a:pt x="46" y="60"/>
                  </a:lnTo>
                  <a:lnTo>
                    <a:pt x="48" y="60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46" y="76"/>
                  </a:lnTo>
                  <a:lnTo>
                    <a:pt x="46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2261937" y="3709737"/>
              <a:ext cx="657726" cy="59355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0" y="40"/>
                </a:cxn>
                <a:cxn ang="0">
                  <a:pos x="2" y="48"/>
                </a:cxn>
                <a:cxn ang="0">
                  <a:pos x="6" y="54"/>
                </a:cxn>
                <a:cxn ang="0">
                  <a:pos x="10" y="62"/>
                </a:cxn>
                <a:cxn ang="0">
                  <a:pos x="18" y="68"/>
                </a:cxn>
                <a:cxn ang="0">
                  <a:pos x="30" y="72"/>
                </a:cxn>
                <a:cxn ang="0">
                  <a:pos x="42" y="74"/>
                </a:cxn>
                <a:cxn ang="0">
                  <a:pos x="60" y="74"/>
                </a:cxn>
                <a:cxn ang="0">
                  <a:pos x="60" y="74"/>
                </a:cxn>
                <a:cxn ang="0">
                  <a:pos x="70" y="70"/>
                </a:cxn>
                <a:cxn ang="0">
                  <a:pos x="72" y="68"/>
                </a:cxn>
                <a:cxn ang="0">
                  <a:pos x="72" y="66"/>
                </a:cxn>
                <a:cxn ang="0">
                  <a:pos x="68" y="60"/>
                </a:cxn>
                <a:cxn ang="0">
                  <a:pos x="62" y="54"/>
                </a:cxn>
                <a:cxn ang="0">
                  <a:pos x="62" y="54"/>
                </a:cxn>
                <a:cxn ang="0">
                  <a:pos x="54" y="48"/>
                </a:cxn>
                <a:cxn ang="0">
                  <a:pos x="50" y="44"/>
                </a:cxn>
                <a:cxn ang="0">
                  <a:pos x="48" y="38"/>
                </a:cxn>
                <a:cxn ang="0">
                  <a:pos x="50" y="36"/>
                </a:cxn>
                <a:cxn ang="0">
                  <a:pos x="52" y="34"/>
                </a:cxn>
                <a:cxn ang="0">
                  <a:pos x="52" y="34"/>
                </a:cxn>
                <a:cxn ang="0">
                  <a:pos x="60" y="32"/>
                </a:cxn>
                <a:cxn ang="0">
                  <a:pos x="72" y="32"/>
                </a:cxn>
                <a:cxn ang="0">
                  <a:pos x="80" y="32"/>
                </a:cxn>
                <a:cxn ang="0">
                  <a:pos x="82" y="30"/>
                </a:cxn>
                <a:cxn ang="0">
                  <a:pos x="82" y="26"/>
                </a:cxn>
                <a:cxn ang="0">
                  <a:pos x="82" y="26"/>
                </a:cxn>
                <a:cxn ang="0">
                  <a:pos x="78" y="18"/>
                </a:cxn>
                <a:cxn ang="0">
                  <a:pos x="70" y="8"/>
                </a:cxn>
                <a:cxn ang="0">
                  <a:pos x="66" y="6"/>
                </a:cxn>
                <a:cxn ang="0">
                  <a:pos x="60" y="2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14" y="8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12" y="16"/>
                </a:cxn>
                <a:cxn ang="0">
                  <a:pos x="18" y="18"/>
                </a:cxn>
                <a:cxn ang="0">
                  <a:pos x="20" y="20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8" y="26"/>
                </a:cxn>
                <a:cxn ang="0">
                  <a:pos x="14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14" y="34"/>
                </a:cxn>
                <a:cxn ang="0">
                  <a:pos x="14" y="34"/>
                </a:cxn>
                <a:cxn ang="0">
                  <a:pos x="16" y="36"/>
                </a:cxn>
                <a:cxn ang="0">
                  <a:pos x="18" y="40"/>
                </a:cxn>
                <a:cxn ang="0">
                  <a:pos x="16" y="42"/>
                </a:cxn>
                <a:cxn ang="0">
                  <a:pos x="12" y="42"/>
                </a:cxn>
                <a:cxn ang="0">
                  <a:pos x="0" y="40"/>
                </a:cxn>
                <a:cxn ang="0">
                  <a:pos x="0" y="40"/>
                </a:cxn>
              </a:cxnLst>
              <a:rect l="0" t="0" r="r" b="b"/>
              <a:pathLst>
                <a:path w="82" h="74">
                  <a:moveTo>
                    <a:pt x="0" y="40"/>
                  </a:moveTo>
                  <a:lnTo>
                    <a:pt x="0" y="40"/>
                  </a:lnTo>
                  <a:lnTo>
                    <a:pt x="2" y="48"/>
                  </a:lnTo>
                  <a:lnTo>
                    <a:pt x="6" y="54"/>
                  </a:lnTo>
                  <a:lnTo>
                    <a:pt x="10" y="62"/>
                  </a:lnTo>
                  <a:lnTo>
                    <a:pt x="18" y="68"/>
                  </a:lnTo>
                  <a:lnTo>
                    <a:pt x="30" y="72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70" y="70"/>
                  </a:lnTo>
                  <a:lnTo>
                    <a:pt x="72" y="68"/>
                  </a:lnTo>
                  <a:lnTo>
                    <a:pt x="72" y="66"/>
                  </a:lnTo>
                  <a:lnTo>
                    <a:pt x="68" y="60"/>
                  </a:lnTo>
                  <a:lnTo>
                    <a:pt x="62" y="54"/>
                  </a:lnTo>
                  <a:lnTo>
                    <a:pt x="62" y="54"/>
                  </a:lnTo>
                  <a:lnTo>
                    <a:pt x="54" y="48"/>
                  </a:lnTo>
                  <a:lnTo>
                    <a:pt x="50" y="44"/>
                  </a:lnTo>
                  <a:lnTo>
                    <a:pt x="48" y="38"/>
                  </a:lnTo>
                  <a:lnTo>
                    <a:pt x="50" y="36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60" y="32"/>
                  </a:lnTo>
                  <a:lnTo>
                    <a:pt x="72" y="32"/>
                  </a:lnTo>
                  <a:lnTo>
                    <a:pt x="80" y="32"/>
                  </a:lnTo>
                  <a:lnTo>
                    <a:pt x="82" y="30"/>
                  </a:lnTo>
                  <a:lnTo>
                    <a:pt x="82" y="26"/>
                  </a:lnTo>
                  <a:lnTo>
                    <a:pt x="82" y="26"/>
                  </a:lnTo>
                  <a:lnTo>
                    <a:pt x="78" y="18"/>
                  </a:lnTo>
                  <a:lnTo>
                    <a:pt x="70" y="8"/>
                  </a:lnTo>
                  <a:lnTo>
                    <a:pt x="66" y="6"/>
                  </a:lnTo>
                  <a:lnTo>
                    <a:pt x="60" y="2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14" y="8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12" y="16"/>
                  </a:lnTo>
                  <a:lnTo>
                    <a:pt x="18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6" y="36"/>
                  </a:lnTo>
                  <a:lnTo>
                    <a:pt x="18" y="40"/>
                  </a:lnTo>
                  <a:lnTo>
                    <a:pt x="16" y="42"/>
                  </a:lnTo>
                  <a:lnTo>
                    <a:pt x="12" y="42"/>
                  </a:lnTo>
                  <a:lnTo>
                    <a:pt x="0" y="40"/>
                  </a:lnTo>
                  <a:lnTo>
                    <a:pt x="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1620253" y="4030579"/>
              <a:ext cx="657726" cy="6096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6"/>
                </a:cxn>
                <a:cxn ang="0">
                  <a:pos x="2" y="26"/>
                </a:cxn>
                <a:cxn ang="0">
                  <a:pos x="0" y="3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6" y="64"/>
                </a:cxn>
                <a:cxn ang="0">
                  <a:pos x="8" y="66"/>
                </a:cxn>
                <a:cxn ang="0">
                  <a:pos x="10" y="66"/>
                </a:cxn>
                <a:cxn ang="0">
                  <a:pos x="16" y="62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8" y="50"/>
                </a:cxn>
                <a:cxn ang="0">
                  <a:pos x="34" y="46"/>
                </a:cxn>
                <a:cxn ang="0">
                  <a:pos x="40" y="46"/>
                </a:cxn>
                <a:cxn ang="0">
                  <a:pos x="42" y="4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6" y="56"/>
                </a:cxn>
                <a:cxn ang="0">
                  <a:pos x="46" y="66"/>
                </a:cxn>
                <a:cxn ang="0">
                  <a:pos x="46" y="74"/>
                </a:cxn>
                <a:cxn ang="0">
                  <a:pos x="48" y="76"/>
                </a:cxn>
                <a:cxn ang="0">
                  <a:pos x="52" y="76"/>
                </a:cxn>
                <a:cxn ang="0">
                  <a:pos x="52" y="76"/>
                </a:cxn>
                <a:cxn ang="0">
                  <a:pos x="62" y="72"/>
                </a:cxn>
                <a:cxn ang="0">
                  <a:pos x="72" y="66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0" y="50"/>
                </a:cxn>
                <a:cxn ang="0">
                  <a:pos x="82" y="44"/>
                </a:cxn>
                <a:cxn ang="0">
                  <a:pos x="82" y="44"/>
                </a:cxn>
                <a:cxn ang="0">
                  <a:pos x="82" y="34"/>
                </a:cxn>
                <a:cxn ang="0">
                  <a:pos x="78" y="26"/>
                </a:cxn>
                <a:cxn ang="0">
                  <a:pos x="74" y="16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4" y="14"/>
                </a:cxn>
                <a:cxn ang="0">
                  <a:pos x="62" y="18"/>
                </a:cxn>
                <a:cxn ang="0">
                  <a:pos x="60" y="20"/>
                </a:cxn>
                <a:cxn ang="0">
                  <a:pos x="58" y="20"/>
                </a:cxn>
                <a:cxn ang="0">
                  <a:pos x="58" y="20"/>
                </a:cxn>
                <a:cxn ang="0">
                  <a:pos x="54" y="18"/>
                </a:cxn>
                <a:cxn ang="0">
                  <a:pos x="54" y="14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6"/>
                </a:cxn>
                <a:cxn ang="0">
                  <a:pos x="38" y="16"/>
                </a:cxn>
                <a:cxn ang="0">
                  <a:pos x="36" y="16"/>
                </a:cxn>
                <a:cxn ang="0">
                  <a:pos x="36" y="12"/>
                </a:cxn>
                <a:cxn ang="0">
                  <a:pos x="36" y="8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82" h="76">
                  <a:moveTo>
                    <a:pt x="38" y="0"/>
                  </a:moveTo>
                  <a:lnTo>
                    <a:pt x="38" y="0"/>
                  </a:lnTo>
                  <a:lnTo>
                    <a:pt x="30" y="2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6"/>
                  </a:lnTo>
                  <a:lnTo>
                    <a:pt x="2" y="26"/>
                  </a:lnTo>
                  <a:lnTo>
                    <a:pt x="0" y="3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6" y="64"/>
                  </a:lnTo>
                  <a:lnTo>
                    <a:pt x="8" y="66"/>
                  </a:lnTo>
                  <a:lnTo>
                    <a:pt x="10" y="66"/>
                  </a:lnTo>
                  <a:lnTo>
                    <a:pt x="16" y="62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8" y="50"/>
                  </a:lnTo>
                  <a:lnTo>
                    <a:pt x="34" y="46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6" y="56"/>
                  </a:lnTo>
                  <a:lnTo>
                    <a:pt x="46" y="66"/>
                  </a:lnTo>
                  <a:lnTo>
                    <a:pt x="46" y="74"/>
                  </a:lnTo>
                  <a:lnTo>
                    <a:pt x="48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62" y="72"/>
                  </a:lnTo>
                  <a:lnTo>
                    <a:pt x="72" y="66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0" y="50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34"/>
                  </a:lnTo>
                  <a:lnTo>
                    <a:pt x="78" y="26"/>
                  </a:lnTo>
                  <a:lnTo>
                    <a:pt x="74" y="1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4" y="14"/>
                  </a:lnTo>
                  <a:lnTo>
                    <a:pt x="62" y="18"/>
                  </a:lnTo>
                  <a:lnTo>
                    <a:pt x="60" y="20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4" y="18"/>
                  </a:lnTo>
                  <a:lnTo>
                    <a:pt x="54" y="1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6"/>
                  </a:lnTo>
                  <a:lnTo>
                    <a:pt x="38" y="16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1219200" y="3485147"/>
              <a:ext cx="657726" cy="609600"/>
            </a:xfrm>
            <a:custGeom>
              <a:avLst/>
              <a:gdLst/>
              <a:ahLst/>
              <a:cxnLst>
                <a:cxn ang="0">
                  <a:pos x="82" y="34"/>
                </a:cxn>
                <a:cxn ang="0">
                  <a:pos x="82" y="34"/>
                </a:cxn>
                <a:cxn ang="0">
                  <a:pos x="80" y="28"/>
                </a:cxn>
                <a:cxn ang="0">
                  <a:pos x="76" y="22"/>
                </a:cxn>
                <a:cxn ang="0">
                  <a:pos x="72" y="14"/>
                </a:cxn>
                <a:cxn ang="0">
                  <a:pos x="64" y="8"/>
                </a:cxn>
                <a:cxn ang="0">
                  <a:pos x="52" y="2"/>
                </a:cxn>
                <a:cxn ang="0">
                  <a:pos x="40" y="0"/>
                </a:cxn>
                <a:cxn ang="0">
                  <a:pos x="22" y="2"/>
                </a:cxn>
                <a:cxn ang="0">
                  <a:pos x="22" y="2"/>
                </a:cxn>
                <a:cxn ang="0">
                  <a:pos x="12" y="4"/>
                </a:cxn>
                <a:cxn ang="0">
                  <a:pos x="10" y="6"/>
                </a:cxn>
                <a:cxn ang="0">
                  <a:pos x="10" y="10"/>
                </a:cxn>
                <a:cxn ang="0">
                  <a:pos x="14" y="14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6" y="26"/>
                </a:cxn>
                <a:cxn ang="0">
                  <a:pos x="32" y="32"/>
                </a:cxn>
                <a:cxn ang="0">
                  <a:pos x="32" y="36"/>
                </a:cxn>
                <a:cxn ang="0">
                  <a:pos x="32" y="38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42"/>
                </a:cxn>
                <a:cxn ang="0">
                  <a:pos x="10" y="42"/>
                </a:cxn>
                <a:cxn ang="0">
                  <a:pos x="2" y="42"/>
                </a:cxn>
                <a:cxn ang="0">
                  <a:pos x="0" y="44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4" y="56"/>
                </a:cxn>
                <a:cxn ang="0">
                  <a:pos x="10" y="66"/>
                </a:cxn>
                <a:cxn ang="0">
                  <a:pos x="16" y="70"/>
                </a:cxn>
                <a:cxn ang="0">
                  <a:pos x="22" y="72"/>
                </a:cxn>
                <a:cxn ang="0">
                  <a:pos x="28" y="74"/>
                </a:cxn>
                <a:cxn ang="0">
                  <a:pos x="38" y="76"/>
                </a:cxn>
                <a:cxn ang="0">
                  <a:pos x="38" y="76"/>
                </a:cxn>
                <a:cxn ang="0">
                  <a:pos x="46" y="74"/>
                </a:cxn>
                <a:cxn ang="0">
                  <a:pos x="56" y="72"/>
                </a:cxn>
                <a:cxn ang="0">
                  <a:pos x="68" y="66"/>
                </a:cxn>
                <a:cxn ang="0">
                  <a:pos x="78" y="60"/>
                </a:cxn>
                <a:cxn ang="0">
                  <a:pos x="78" y="60"/>
                </a:cxn>
                <a:cxn ang="0">
                  <a:pos x="68" y="58"/>
                </a:cxn>
                <a:cxn ang="0">
                  <a:pos x="62" y="56"/>
                </a:cxn>
                <a:cxn ang="0">
                  <a:pos x="62" y="54"/>
                </a:cxn>
                <a:cxn ang="0">
                  <a:pos x="60" y="52"/>
                </a:cxn>
                <a:cxn ang="0">
                  <a:pos x="60" y="52"/>
                </a:cxn>
                <a:cxn ang="0">
                  <a:pos x="64" y="50"/>
                </a:cxn>
                <a:cxn ang="0">
                  <a:pos x="68" y="48"/>
                </a:cxn>
                <a:cxn ang="0">
                  <a:pos x="82" y="48"/>
                </a:cxn>
                <a:cxn ang="0">
                  <a:pos x="82" y="48"/>
                </a:cxn>
                <a:cxn ang="0">
                  <a:pos x="68" y="42"/>
                </a:cxn>
                <a:cxn ang="0">
                  <a:pos x="68" y="42"/>
                </a:cxn>
                <a:cxn ang="0">
                  <a:pos x="66" y="38"/>
                </a:cxn>
                <a:cxn ang="0">
                  <a:pos x="64" y="34"/>
                </a:cxn>
                <a:cxn ang="0">
                  <a:pos x="66" y="34"/>
                </a:cxn>
                <a:cxn ang="0">
                  <a:pos x="68" y="32"/>
                </a:cxn>
                <a:cxn ang="0">
                  <a:pos x="82" y="34"/>
                </a:cxn>
                <a:cxn ang="0">
                  <a:pos x="82" y="34"/>
                </a:cxn>
              </a:cxnLst>
              <a:rect l="0" t="0" r="r" b="b"/>
              <a:pathLst>
                <a:path w="82" h="76">
                  <a:moveTo>
                    <a:pt x="82" y="34"/>
                  </a:moveTo>
                  <a:lnTo>
                    <a:pt x="82" y="34"/>
                  </a:lnTo>
                  <a:lnTo>
                    <a:pt x="80" y="28"/>
                  </a:lnTo>
                  <a:lnTo>
                    <a:pt x="76" y="22"/>
                  </a:lnTo>
                  <a:lnTo>
                    <a:pt x="72" y="14"/>
                  </a:lnTo>
                  <a:lnTo>
                    <a:pt x="64" y="8"/>
                  </a:lnTo>
                  <a:lnTo>
                    <a:pt x="52" y="2"/>
                  </a:lnTo>
                  <a:lnTo>
                    <a:pt x="40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2" y="4"/>
                  </a:lnTo>
                  <a:lnTo>
                    <a:pt x="10" y="6"/>
                  </a:lnTo>
                  <a:lnTo>
                    <a:pt x="10" y="10"/>
                  </a:lnTo>
                  <a:lnTo>
                    <a:pt x="14" y="1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6" y="26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42"/>
                  </a:lnTo>
                  <a:lnTo>
                    <a:pt x="10" y="42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56"/>
                  </a:lnTo>
                  <a:lnTo>
                    <a:pt x="10" y="66"/>
                  </a:lnTo>
                  <a:lnTo>
                    <a:pt x="16" y="70"/>
                  </a:lnTo>
                  <a:lnTo>
                    <a:pt x="22" y="72"/>
                  </a:lnTo>
                  <a:lnTo>
                    <a:pt x="28" y="74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46" y="74"/>
                  </a:lnTo>
                  <a:lnTo>
                    <a:pt x="56" y="72"/>
                  </a:lnTo>
                  <a:lnTo>
                    <a:pt x="68" y="66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68" y="58"/>
                  </a:lnTo>
                  <a:lnTo>
                    <a:pt x="62" y="56"/>
                  </a:lnTo>
                  <a:lnTo>
                    <a:pt x="62" y="54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4" y="50"/>
                  </a:lnTo>
                  <a:lnTo>
                    <a:pt x="68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6" y="38"/>
                  </a:lnTo>
                  <a:lnTo>
                    <a:pt x="64" y="34"/>
                  </a:lnTo>
                  <a:lnTo>
                    <a:pt x="66" y="34"/>
                  </a:lnTo>
                  <a:lnTo>
                    <a:pt x="68" y="32"/>
                  </a:lnTo>
                  <a:lnTo>
                    <a:pt x="82" y="34"/>
                  </a:lnTo>
                  <a:lnTo>
                    <a:pt x="82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1989221" y="3822032"/>
              <a:ext cx="160421" cy="144379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20" y="10"/>
                </a:cxn>
                <a:cxn ang="0">
                  <a:pos x="18" y="12"/>
                </a:cxn>
                <a:cxn ang="0">
                  <a:pos x="16" y="16"/>
                </a:cxn>
                <a:cxn ang="0">
                  <a:pos x="14" y="18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6" y="18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4"/>
                </a:cxn>
                <a:cxn ang="0">
                  <a:pos x="4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6" y="2"/>
                </a:cxn>
                <a:cxn ang="0">
                  <a:pos x="18" y="6"/>
                </a:cxn>
                <a:cxn ang="0">
                  <a:pos x="20" y="10"/>
                </a:cxn>
                <a:cxn ang="0">
                  <a:pos x="20" y="10"/>
                </a:cxn>
              </a:cxnLst>
              <a:rect l="0" t="0" r="r" b="b"/>
              <a:pathLst>
                <a:path w="20" h="18">
                  <a:moveTo>
                    <a:pt x="20" y="10"/>
                  </a:moveTo>
                  <a:lnTo>
                    <a:pt x="20" y="10"/>
                  </a:lnTo>
                  <a:lnTo>
                    <a:pt x="18" y="12"/>
                  </a:lnTo>
                  <a:lnTo>
                    <a:pt x="16" y="16"/>
                  </a:lnTo>
                  <a:lnTo>
                    <a:pt x="14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6" y="2"/>
                  </a:lnTo>
                  <a:lnTo>
                    <a:pt x="18" y="6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1812758" y="-894347"/>
              <a:ext cx="786063" cy="673768"/>
            </a:xfrm>
            <a:custGeom>
              <a:avLst/>
              <a:gdLst/>
              <a:ahLst/>
              <a:cxnLst>
                <a:cxn ang="0">
                  <a:pos x="18" y="76"/>
                </a:cxn>
                <a:cxn ang="0">
                  <a:pos x="18" y="76"/>
                </a:cxn>
                <a:cxn ang="0">
                  <a:pos x="24" y="80"/>
                </a:cxn>
                <a:cxn ang="0">
                  <a:pos x="34" y="82"/>
                </a:cxn>
                <a:cxn ang="0">
                  <a:pos x="44" y="84"/>
                </a:cxn>
                <a:cxn ang="0">
                  <a:pos x="56" y="82"/>
                </a:cxn>
                <a:cxn ang="0">
                  <a:pos x="68" y="78"/>
                </a:cxn>
                <a:cxn ang="0">
                  <a:pos x="80" y="70"/>
                </a:cxn>
                <a:cxn ang="0">
                  <a:pos x="86" y="64"/>
                </a:cxn>
                <a:cxn ang="0">
                  <a:pos x="92" y="56"/>
                </a:cxn>
                <a:cxn ang="0">
                  <a:pos x="92" y="56"/>
                </a:cxn>
                <a:cxn ang="0">
                  <a:pos x="98" y="46"/>
                </a:cxn>
                <a:cxn ang="0">
                  <a:pos x="96" y="42"/>
                </a:cxn>
                <a:cxn ang="0">
                  <a:pos x="96" y="42"/>
                </a:cxn>
                <a:cxn ang="0">
                  <a:pos x="88" y="40"/>
                </a:cxn>
                <a:cxn ang="0">
                  <a:pos x="78" y="42"/>
                </a:cxn>
                <a:cxn ang="0">
                  <a:pos x="78" y="42"/>
                </a:cxn>
                <a:cxn ang="0">
                  <a:pos x="68" y="42"/>
                </a:cxn>
                <a:cxn ang="0">
                  <a:pos x="58" y="42"/>
                </a:cxn>
                <a:cxn ang="0">
                  <a:pos x="54" y="38"/>
                </a:cxn>
                <a:cxn ang="0">
                  <a:pos x="52" y="36"/>
                </a:cxn>
                <a:cxn ang="0">
                  <a:pos x="54" y="32"/>
                </a:cxn>
                <a:cxn ang="0">
                  <a:pos x="54" y="32"/>
                </a:cxn>
                <a:cxn ang="0">
                  <a:pos x="58" y="26"/>
                </a:cxn>
                <a:cxn ang="0">
                  <a:pos x="66" y="18"/>
                </a:cxn>
                <a:cxn ang="0">
                  <a:pos x="72" y="10"/>
                </a:cxn>
                <a:cxn ang="0">
                  <a:pos x="72" y="8"/>
                </a:cxn>
                <a:cxn ang="0">
                  <a:pos x="68" y="6"/>
                </a:cxn>
                <a:cxn ang="0">
                  <a:pos x="68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4" y="6"/>
                </a:cxn>
                <a:cxn ang="0">
                  <a:pos x="18" y="12"/>
                </a:cxn>
                <a:cxn ang="0">
                  <a:pos x="18" y="12"/>
                </a:cxn>
                <a:cxn ang="0">
                  <a:pos x="10" y="20"/>
                </a:cxn>
                <a:cxn ang="0">
                  <a:pos x="6" y="30"/>
                </a:cxn>
                <a:cxn ang="0">
                  <a:pos x="2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8" y="48"/>
                </a:cxn>
                <a:cxn ang="0">
                  <a:pos x="14" y="46"/>
                </a:cxn>
                <a:cxn ang="0">
                  <a:pos x="16" y="46"/>
                </a:cxn>
                <a:cxn ang="0">
                  <a:pos x="18" y="46"/>
                </a:cxn>
                <a:cxn ang="0">
                  <a:pos x="18" y="46"/>
                </a:cxn>
                <a:cxn ang="0">
                  <a:pos x="20" y="52"/>
                </a:cxn>
                <a:cxn ang="0">
                  <a:pos x="16" y="56"/>
                </a:cxn>
                <a:cxn ang="0">
                  <a:pos x="6" y="66"/>
                </a:cxn>
                <a:cxn ang="0">
                  <a:pos x="6" y="66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26" y="60"/>
                </a:cxn>
                <a:cxn ang="0">
                  <a:pos x="30" y="62"/>
                </a:cxn>
                <a:cxn ang="0">
                  <a:pos x="30" y="64"/>
                </a:cxn>
                <a:cxn ang="0">
                  <a:pos x="30" y="68"/>
                </a:cxn>
                <a:cxn ang="0">
                  <a:pos x="24" y="72"/>
                </a:cxn>
                <a:cxn ang="0">
                  <a:pos x="18" y="76"/>
                </a:cxn>
                <a:cxn ang="0">
                  <a:pos x="18" y="76"/>
                </a:cxn>
              </a:cxnLst>
              <a:rect l="0" t="0" r="r" b="b"/>
              <a:pathLst>
                <a:path w="98" h="84">
                  <a:moveTo>
                    <a:pt x="18" y="76"/>
                  </a:moveTo>
                  <a:lnTo>
                    <a:pt x="18" y="76"/>
                  </a:lnTo>
                  <a:lnTo>
                    <a:pt x="24" y="80"/>
                  </a:lnTo>
                  <a:lnTo>
                    <a:pt x="34" y="82"/>
                  </a:lnTo>
                  <a:lnTo>
                    <a:pt x="44" y="84"/>
                  </a:lnTo>
                  <a:lnTo>
                    <a:pt x="56" y="82"/>
                  </a:lnTo>
                  <a:lnTo>
                    <a:pt x="68" y="78"/>
                  </a:lnTo>
                  <a:lnTo>
                    <a:pt x="80" y="70"/>
                  </a:lnTo>
                  <a:lnTo>
                    <a:pt x="86" y="64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8" y="46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88" y="40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68" y="42"/>
                  </a:lnTo>
                  <a:lnTo>
                    <a:pt x="58" y="42"/>
                  </a:lnTo>
                  <a:lnTo>
                    <a:pt x="54" y="38"/>
                  </a:lnTo>
                  <a:lnTo>
                    <a:pt x="52" y="36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8" y="26"/>
                  </a:lnTo>
                  <a:lnTo>
                    <a:pt x="66" y="18"/>
                  </a:lnTo>
                  <a:lnTo>
                    <a:pt x="72" y="10"/>
                  </a:lnTo>
                  <a:lnTo>
                    <a:pt x="72" y="8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2" y="4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0" y="20"/>
                  </a:lnTo>
                  <a:lnTo>
                    <a:pt x="6" y="30"/>
                  </a:lnTo>
                  <a:lnTo>
                    <a:pt x="2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8" y="48"/>
                  </a:lnTo>
                  <a:lnTo>
                    <a:pt x="14" y="46"/>
                  </a:lnTo>
                  <a:lnTo>
                    <a:pt x="16" y="4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20" y="52"/>
                  </a:lnTo>
                  <a:lnTo>
                    <a:pt x="16" y="5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6" y="60"/>
                  </a:lnTo>
                  <a:lnTo>
                    <a:pt x="30" y="62"/>
                  </a:lnTo>
                  <a:lnTo>
                    <a:pt x="30" y="64"/>
                  </a:lnTo>
                  <a:lnTo>
                    <a:pt x="30" y="68"/>
                  </a:lnTo>
                  <a:lnTo>
                    <a:pt x="24" y="72"/>
                  </a:lnTo>
                  <a:lnTo>
                    <a:pt x="18" y="76"/>
                  </a:lnTo>
                  <a:lnTo>
                    <a:pt x="18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1700463" y="-188495"/>
              <a:ext cx="721895" cy="705853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8" y="18"/>
                </a:cxn>
                <a:cxn ang="0">
                  <a:pos x="4" y="26"/>
                </a:cxn>
                <a:cxn ang="0">
                  <a:pos x="2" y="34"/>
                </a:cxn>
                <a:cxn ang="0">
                  <a:pos x="0" y="42"/>
                </a:cxn>
                <a:cxn ang="0">
                  <a:pos x="0" y="54"/>
                </a:cxn>
                <a:cxn ang="0">
                  <a:pos x="6" y="64"/>
                </a:cxn>
                <a:cxn ang="0">
                  <a:pos x="14" y="74"/>
                </a:cxn>
                <a:cxn ang="0">
                  <a:pos x="20" y="80"/>
                </a:cxn>
                <a:cxn ang="0">
                  <a:pos x="28" y="84"/>
                </a:cxn>
                <a:cxn ang="0">
                  <a:pos x="28" y="84"/>
                </a:cxn>
                <a:cxn ang="0">
                  <a:pos x="40" y="88"/>
                </a:cxn>
                <a:cxn ang="0">
                  <a:pos x="44" y="86"/>
                </a:cxn>
                <a:cxn ang="0">
                  <a:pos x="46" y="86"/>
                </a:cxn>
                <a:cxn ang="0">
                  <a:pos x="46" y="78"/>
                </a:cxn>
                <a:cxn ang="0">
                  <a:pos x="46" y="70"/>
                </a:cxn>
                <a:cxn ang="0">
                  <a:pos x="46" y="70"/>
                </a:cxn>
                <a:cxn ang="0">
                  <a:pos x="46" y="60"/>
                </a:cxn>
                <a:cxn ang="0">
                  <a:pos x="46" y="54"/>
                </a:cxn>
                <a:cxn ang="0">
                  <a:pos x="50" y="48"/>
                </a:cxn>
                <a:cxn ang="0">
                  <a:pos x="52" y="46"/>
                </a:cxn>
                <a:cxn ang="0">
                  <a:pos x="56" y="48"/>
                </a:cxn>
                <a:cxn ang="0">
                  <a:pos x="56" y="48"/>
                </a:cxn>
                <a:cxn ang="0">
                  <a:pos x="64" y="52"/>
                </a:cxn>
                <a:cxn ang="0">
                  <a:pos x="72" y="58"/>
                </a:cxn>
                <a:cxn ang="0">
                  <a:pos x="78" y="62"/>
                </a:cxn>
                <a:cxn ang="0">
                  <a:pos x="82" y="62"/>
                </a:cxn>
                <a:cxn ang="0">
                  <a:pos x="84" y="58"/>
                </a:cxn>
                <a:cxn ang="0">
                  <a:pos x="84" y="58"/>
                </a:cxn>
                <a:cxn ang="0">
                  <a:pos x="88" y="50"/>
                </a:cxn>
                <a:cxn ang="0">
                  <a:pos x="90" y="38"/>
                </a:cxn>
                <a:cxn ang="0">
                  <a:pos x="90" y="32"/>
                </a:cxn>
                <a:cxn ang="0">
                  <a:pos x="88" y="26"/>
                </a:cxn>
                <a:cxn ang="0">
                  <a:pos x="84" y="20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0" y="8"/>
                </a:cxn>
                <a:cxn ang="0">
                  <a:pos x="60" y="4"/>
                </a:cxn>
                <a:cxn ang="0">
                  <a:pos x="46" y="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8" y="8"/>
                </a:cxn>
                <a:cxn ang="0">
                  <a:pos x="42" y="12"/>
                </a:cxn>
                <a:cxn ang="0">
                  <a:pos x="42" y="16"/>
                </a:cxn>
                <a:cxn ang="0">
                  <a:pos x="40" y="18"/>
                </a:cxn>
                <a:cxn ang="0">
                  <a:pos x="40" y="18"/>
                </a:cxn>
                <a:cxn ang="0">
                  <a:pos x="36" y="18"/>
                </a:cxn>
                <a:cxn ang="0">
                  <a:pos x="32" y="16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26"/>
                </a:cxn>
                <a:cxn ang="0">
                  <a:pos x="22" y="30"/>
                </a:cxn>
                <a:cxn ang="0">
                  <a:pos x="20" y="30"/>
                </a:cxn>
                <a:cxn ang="0">
                  <a:pos x="18" y="28"/>
                </a:cxn>
                <a:cxn ang="0">
                  <a:pos x="14" y="26"/>
                </a:cxn>
                <a:cxn ang="0">
                  <a:pos x="8" y="18"/>
                </a:cxn>
                <a:cxn ang="0">
                  <a:pos x="8" y="18"/>
                </a:cxn>
              </a:cxnLst>
              <a:rect l="0" t="0" r="r" b="b"/>
              <a:pathLst>
                <a:path w="90" h="88">
                  <a:moveTo>
                    <a:pt x="8" y="18"/>
                  </a:moveTo>
                  <a:lnTo>
                    <a:pt x="8" y="18"/>
                  </a:lnTo>
                  <a:lnTo>
                    <a:pt x="4" y="26"/>
                  </a:lnTo>
                  <a:lnTo>
                    <a:pt x="2" y="34"/>
                  </a:lnTo>
                  <a:lnTo>
                    <a:pt x="0" y="42"/>
                  </a:lnTo>
                  <a:lnTo>
                    <a:pt x="0" y="54"/>
                  </a:lnTo>
                  <a:lnTo>
                    <a:pt x="6" y="64"/>
                  </a:lnTo>
                  <a:lnTo>
                    <a:pt x="14" y="74"/>
                  </a:lnTo>
                  <a:lnTo>
                    <a:pt x="20" y="80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40" y="88"/>
                  </a:lnTo>
                  <a:lnTo>
                    <a:pt x="44" y="86"/>
                  </a:lnTo>
                  <a:lnTo>
                    <a:pt x="46" y="86"/>
                  </a:lnTo>
                  <a:lnTo>
                    <a:pt x="46" y="78"/>
                  </a:lnTo>
                  <a:lnTo>
                    <a:pt x="46" y="70"/>
                  </a:lnTo>
                  <a:lnTo>
                    <a:pt x="46" y="70"/>
                  </a:lnTo>
                  <a:lnTo>
                    <a:pt x="46" y="60"/>
                  </a:lnTo>
                  <a:lnTo>
                    <a:pt x="46" y="54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64" y="52"/>
                  </a:lnTo>
                  <a:lnTo>
                    <a:pt x="72" y="58"/>
                  </a:lnTo>
                  <a:lnTo>
                    <a:pt x="78" y="62"/>
                  </a:lnTo>
                  <a:lnTo>
                    <a:pt x="82" y="62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88" y="50"/>
                  </a:lnTo>
                  <a:lnTo>
                    <a:pt x="90" y="38"/>
                  </a:lnTo>
                  <a:lnTo>
                    <a:pt x="90" y="32"/>
                  </a:lnTo>
                  <a:lnTo>
                    <a:pt x="88" y="26"/>
                  </a:lnTo>
                  <a:lnTo>
                    <a:pt x="84" y="20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0" y="8"/>
                  </a:lnTo>
                  <a:lnTo>
                    <a:pt x="60" y="4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8" y="8"/>
                  </a:lnTo>
                  <a:lnTo>
                    <a:pt x="42" y="12"/>
                  </a:lnTo>
                  <a:lnTo>
                    <a:pt x="42" y="16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6"/>
                  </a:lnTo>
                  <a:lnTo>
                    <a:pt x="22" y="30"/>
                  </a:lnTo>
                  <a:lnTo>
                    <a:pt x="20" y="30"/>
                  </a:lnTo>
                  <a:lnTo>
                    <a:pt x="18" y="28"/>
                  </a:lnTo>
                  <a:lnTo>
                    <a:pt x="14" y="26"/>
                  </a:lnTo>
                  <a:lnTo>
                    <a:pt x="8" y="18"/>
                  </a:lnTo>
                  <a:lnTo>
                    <a:pt x="8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2" name="Freeform 74"/>
            <p:cNvSpPr>
              <a:spLocks/>
            </p:cNvSpPr>
            <p:nvPr/>
          </p:nvSpPr>
          <p:spPr bwMode="auto">
            <a:xfrm>
              <a:off x="882316" y="-300789"/>
              <a:ext cx="770021" cy="657726"/>
            </a:xfrm>
            <a:custGeom>
              <a:avLst/>
              <a:gdLst/>
              <a:ahLst/>
              <a:cxnLst>
                <a:cxn ang="0">
                  <a:pos x="78" y="6"/>
                </a:cxn>
                <a:cxn ang="0">
                  <a:pos x="78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0" y="0"/>
                </a:cxn>
                <a:cxn ang="0">
                  <a:pos x="28" y="4"/>
                </a:cxn>
                <a:cxn ang="0">
                  <a:pos x="16" y="12"/>
                </a:cxn>
                <a:cxn ang="0">
                  <a:pos x="4" y="26"/>
                </a:cxn>
                <a:cxn ang="0">
                  <a:pos x="4" y="2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8" y="42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8" y="40"/>
                </a:cxn>
                <a:cxn ang="0">
                  <a:pos x="36" y="42"/>
                </a:cxn>
                <a:cxn ang="0">
                  <a:pos x="42" y="44"/>
                </a:cxn>
                <a:cxn ang="0">
                  <a:pos x="42" y="46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36" y="58"/>
                </a:cxn>
                <a:cxn ang="0">
                  <a:pos x="28" y="64"/>
                </a:cxn>
                <a:cxn ang="0">
                  <a:pos x="24" y="72"/>
                </a:cxn>
                <a:cxn ang="0">
                  <a:pos x="24" y="74"/>
                </a:cxn>
                <a:cxn ang="0">
                  <a:pos x="26" y="76"/>
                </a:cxn>
                <a:cxn ang="0">
                  <a:pos x="26" y="76"/>
                </a:cxn>
                <a:cxn ang="0">
                  <a:pos x="36" y="80"/>
                </a:cxn>
                <a:cxn ang="0">
                  <a:pos x="48" y="82"/>
                </a:cxn>
                <a:cxn ang="0">
                  <a:pos x="56" y="80"/>
                </a:cxn>
                <a:cxn ang="0">
                  <a:pos x="62" y="78"/>
                </a:cxn>
                <a:cxn ang="0">
                  <a:pos x="70" y="74"/>
                </a:cxn>
                <a:cxn ang="0">
                  <a:pos x="78" y="70"/>
                </a:cxn>
                <a:cxn ang="0">
                  <a:pos x="78" y="70"/>
                </a:cxn>
                <a:cxn ang="0">
                  <a:pos x="84" y="62"/>
                </a:cxn>
                <a:cxn ang="0">
                  <a:pos x="88" y="52"/>
                </a:cxn>
                <a:cxn ang="0">
                  <a:pos x="94" y="40"/>
                </a:cxn>
                <a:cxn ang="0">
                  <a:pos x="96" y="28"/>
                </a:cxn>
                <a:cxn ang="0">
                  <a:pos x="96" y="28"/>
                </a:cxn>
                <a:cxn ang="0">
                  <a:pos x="88" y="34"/>
                </a:cxn>
                <a:cxn ang="0">
                  <a:pos x="82" y="36"/>
                </a:cxn>
                <a:cxn ang="0">
                  <a:pos x="78" y="36"/>
                </a:cxn>
                <a:cxn ang="0">
                  <a:pos x="76" y="36"/>
                </a:cxn>
                <a:cxn ang="0">
                  <a:pos x="76" y="36"/>
                </a:cxn>
                <a:cxn ang="0">
                  <a:pos x="76" y="32"/>
                </a:cxn>
                <a:cxn ang="0">
                  <a:pos x="78" y="26"/>
                </a:cxn>
                <a:cxn ang="0">
                  <a:pos x="90" y="16"/>
                </a:cxn>
                <a:cxn ang="0">
                  <a:pos x="90" y="16"/>
                </a:cxn>
                <a:cxn ang="0">
                  <a:pos x="74" y="22"/>
                </a:cxn>
                <a:cxn ang="0">
                  <a:pos x="74" y="22"/>
                </a:cxn>
                <a:cxn ang="0">
                  <a:pos x="68" y="22"/>
                </a:cxn>
                <a:cxn ang="0">
                  <a:pos x="64" y="20"/>
                </a:cxn>
                <a:cxn ang="0">
                  <a:pos x="64" y="18"/>
                </a:cxn>
                <a:cxn ang="0">
                  <a:pos x="66" y="14"/>
                </a:cxn>
                <a:cxn ang="0">
                  <a:pos x="78" y="6"/>
                </a:cxn>
                <a:cxn ang="0">
                  <a:pos x="78" y="6"/>
                </a:cxn>
              </a:cxnLst>
              <a:rect l="0" t="0" r="r" b="b"/>
              <a:pathLst>
                <a:path w="96" h="82">
                  <a:moveTo>
                    <a:pt x="78" y="6"/>
                  </a:moveTo>
                  <a:lnTo>
                    <a:pt x="78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0" y="0"/>
                  </a:lnTo>
                  <a:lnTo>
                    <a:pt x="28" y="4"/>
                  </a:lnTo>
                  <a:lnTo>
                    <a:pt x="16" y="12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8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8" y="40"/>
                  </a:lnTo>
                  <a:lnTo>
                    <a:pt x="36" y="42"/>
                  </a:lnTo>
                  <a:lnTo>
                    <a:pt x="42" y="44"/>
                  </a:lnTo>
                  <a:lnTo>
                    <a:pt x="42" y="46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36" y="58"/>
                  </a:lnTo>
                  <a:lnTo>
                    <a:pt x="28" y="64"/>
                  </a:lnTo>
                  <a:lnTo>
                    <a:pt x="24" y="72"/>
                  </a:lnTo>
                  <a:lnTo>
                    <a:pt x="24" y="74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6" y="80"/>
                  </a:lnTo>
                  <a:lnTo>
                    <a:pt x="48" y="82"/>
                  </a:lnTo>
                  <a:lnTo>
                    <a:pt x="56" y="80"/>
                  </a:lnTo>
                  <a:lnTo>
                    <a:pt x="62" y="78"/>
                  </a:lnTo>
                  <a:lnTo>
                    <a:pt x="70" y="74"/>
                  </a:lnTo>
                  <a:lnTo>
                    <a:pt x="78" y="70"/>
                  </a:lnTo>
                  <a:lnTo>
                    <a:pt x="78" y="70"/>
                  </a:lnTo>
                  <a:lnTo>
                    <a:pt x="84" y="62"/>
                  </a:lnTo>
                  <a:lnTo>
                    <a:pt x="88" y="52"/>
                  </a:lnTo>
                  <a:lnTo>
                    <a:pt x="94" y="40"/>
                  </a:lnTo>
                  <a:lnTo>
                    <a:pt x="96" y="28"/>
                  </a:lnTo>
                  <a:lnTo>
                    <a:pt x="96" y="28"/>
                  </a:lnTo>
                  <a:lnTo>
                    <a:pt x="88" y="34"/>
                  </a:lnTo>
                  <a:lnTo>
                    <a:pt x="82" y="36"/>
                  </a:lnTo>
                  <a:lnTo>
                    <a:pt x="78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8" y="26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74" y="22"/>
                  </a:lnTo>
                  <a:lnTo>
                    <a:pt x="74" y="22"/>
                  </a:lnTo>
                  <a:lnTo>
                    <a:pt x="68" y="22"/>
                  </a:lnTo>
                  <a:lnTo>
                    <a:pt x="64" y="20"/>
                  </a:lnTo>
                  <a:lnTo>
                    <a:pt x="64" y="18"/>
                  </a:lnTo>
                  <a:lnTo>
                    <a:pt x="66" y="14"/>
                  </a:lnTo>
                  <a:lnTo>
                    <a:pt x="78" y="6"/>
                  </a:lnTo>
                  <a:lnTo>
                    <a:pt x="7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3" name="Freeform 75"/>
            <p:cNvSpPr>
              <a:spLocks/>
            </p:cNvSpPr>
            <p:nvPr/>
          </p:nvSpPr>
          <p:spPr bwMode="auto">
            <a:xfrm>
              <a:off x="1042737" y="-1054768"/>
              <a:ext cx="721895" cy="689811"/>
            </a:xfrm>
            <a:custGeom>
              <a:avLst/>
              <a:gdLst/>
              <a:ahLst/>
              <a:cxnLst>
                <a:cxn ang="0">
                  <a:pos x="82" y="68"/>
                </a:cxn>
                <a:cxn ang="0">
                  <a:pos x="82" y="68"/>
                </a:cxn>
                <a:cxn ang="0">
                  <a:pos x="86" y="62"/>
                </a:cxn>
                <a:cxn ang="0">
                  <a:pos x="88" y="54"/>
                </a:cxn>
                <a:cxn ang="0">
                  <a:pos x="90" y="44"/>
                </a:cxn>
                <a:cxn ang="0">
                  <a:pos x="90" y="34"/>
                </a:cxn>
                <a:cxn ang="0">
                  <a:pos x="84" y="24"/>
                </a:cxn>
                <a:cxn ang="0">
                  <a:pos x="76" y="12"/>
                </a:cxn>
                <a:cxn ang="0">
                  <a:pos x="70" y="8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4" y="8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44" y="26"/>
                </a:cxn>
                <a:cxn ang="0">
                  <a:pos x="44" y="34"/>
                </a:cxn>
                <a:cxn ang="0">
                  <a:pos x="40" y="38"/>
                </a:cxn>
                <a:cxn ang="0">
                  <a:pos x="38" y="40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26" y="36"/>
                </a:cxn>
                <a:cxn ang="0">
                  <a:pos x="18" y="30"/>
                </a:cxn>
                <a:cxn ang="0">
                  <a:pos x="12" y="24"/>
                </a:cxn>
                <a:cxn ang="0">
                  <a:pos x="8" y="26"/>
                </a:cxn>
                <a:cxn ang="0">
                  <a:pos x="6" y="28"/>
                </a:cxn>
                <a:cxn ang="0">
                  <a:pos x="6" y="28"/>
                </a:cxn>
                <a:cxn ang="0">
                  <a:pos x="2" y="38"/>
                </a:cxn>
                <a:cxn ang="0">
                  <a:pos x="0" y="48"/>
                </a:cxn>
                <a:cxn ang="0">
                  <a:pos x="0" y="54"/>
                </a:cxn>
                <a:cxn ang="0">
                  <a:pos x="2" y="60"/>
                </a:cxn>
                <a:cxn ang="0">
                  <a:pos x="6" y="68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20" y="78"/>
                </a:cxn>
                <a:cxn ang="0">
                  <a:pos x="30" y="82"/>
                </a:cxn>
                <a:cxn ang="0">
                  <a:pos x="42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0"/>
                </a:cxn>
                <a:cxn ang="0">
                  <a:pos x="48" y="74"/>
                </a:cxn>
                <a:cxn ang="0">
                  <a:pos x="48" y="72"/>
                </a:cxn>
                <a:cxn ang="0">
                  <a:pos x="50" y="70"/>
                </a:cxn>
                <a:cxn ang="0">
                  <a:pos x="50" y="70"/>
                </a:cxn>
                <a:cxn ang="0">
                  <a:pos x="54" y="68"/>
                </a:cxn>
                <a:cxn ang="0">
                  <a:pos x="58" y="70"/>
                </a:cxn>
                <a:cxn ang="0">
                  <a:pos x="70" y="80"/>
                </a:cxn>
                <a:cxn ang="0">
                  <a:pos x="70" y="80"/>
                </a:cxn>
                <a:cxn ang="0">
                  <a:pos x="64" y="66"/>
                </a:cxn>
                <a:cxn ang="0">
                  <a:pos x="64" y="66"/>
                </a:cxn>
                <a:cxn ang="0">
                  <a:pos x="64" y="62"/>
                </a:cxn>
                <a:cxn ang="0">
                  <a:pos x="66" y="58"/>
                </a:cxn>
                <a:cxn ang="0">
                  <a:pos x="70" y="58"/>
                </a:cxn>
                <a:cxn ang="0">
                  <a:pos x="72" y="58"/>
                </a:cxn>
                <a:cxn ang="0">
                  <a:pos x="76" y="62"/>
                </a:cxn>
                <a:cxn ang="0">
                  <a:pos x="82" y="68"/>
                </a:cxn>
                <a:cxn ang="0">
                  <a:pos x="82" y="68"/>
                </a:cxn>
              </a:cxnLst>
              <a:rect l="0" t="0" r="r" b="b"/>
              <a:pathLst>
                <a:path w="90" h="86">
                  <a:moveTo>
                    <a:pt x="82" y="68"/>
                  </a:moveTo>
                  <a:lnTo>
                    <a:pt x="82" y="68"/>
                  </a:lnTo>
                  <a:lnTo>
                    <a:pt x="86" y="62"/>
                  </a:lnTo>
                  <a:lnTo>
                    <a:pt x="88" y="54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84" y="24"/>
                  </a:lnTo>
                  <a:lnTo>
                    <a:pt x="76" y="12"/>
                  </a:lnTo>
                  <a:lnTo>
                    <a:pt x="70" y="8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8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4" y="26"/>
                  </a:lnTo>
                  <a:lnTo>
                    <a:pt x="44" y="34"/>
                  </a:lnTo>
                  <a:lnTo>
                    <a:pt x="40" y="38"/>
                  </a:lnTo>
                  <a:lnTo>
                    <a:pt x="38" y="40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26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8" y="26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2" y="3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2" y="60"/>
                  </a:lnTo>
                  <a:lnTo>
                    <a:pt x="6" y="68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20" y="78"/>
                  </a:lnTo>
                  <a:lnTo>
                    <a:pt x="30" y="82"/>
                  </a:lnTo>
                  <a:lnTo>
                    <a:pt x="42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0"/>
                  </a:lnTo>
                  <a:lnTo>
                    <a:pt x="48" y="74"/>
                  </a:lnTo>
                  <a:lnTo>
                    <a:pt x="48" y="72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4" y="68"/>
                  </a:lnTo>
                  <a:lnTo>
                    <a:pt x="58" y="70"/>
                  </a:lnTo>
                  <a:lnTo>
                    <a:pt x="70" y="80"/>
                  </a:lnTo>
                  <a:lnTo>
                    <a:pt x="70" y="8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64" y="62"/>
                  </a:lnTo>
                  <a:lnTo>
                    <a:pt x="66" y="58"/>
                  </a:lnTo>
                  <a:lnTo>
                    <a:pt x="70" y="58"/>
                  </a:lnTo>
                  <a:lnTo>
                    <a:pt x="72" y="58"/>
                  </a:lnTo>
                  <a:lnTo>
                    <a:pt x="76" y="62"/>
                  </a:lnTo>
                  <a:lnTo>
                    <a:pt x="82" y="68"/>
                  </a:lnTo>
                  <a:lnTo>
                    <a:pt x="82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1636295" y="-348916"/>
              <a:ext cx="176463" cy="160421"/>
            </a:xfrm>
            <a:custGeom>
              <a:avLst/>
              <a:gdLst/>
              <a:ahLst/>
              <a:cxnLst>
                <a:cxn ang="0">
                  <a:pos x="20" y="16"/>
                </a:cxn>
                <a:cxn ang="0">
                  <a:pos x="20" y="16"/>
                </a:cxn>
                <a:cxn ang="0">
                  <a:pos x="16" y="18"/>
                </a:cxn>
                <a:cxn ang="0">
                  <a:pos x="12" y="20"/>
                </a:cxn>
                <a:cxn ang="0">
                  <a:pos x="8" y="18"/>
                </a:cxn>
                <a:cxn ang="0">
                  <a:pos x="4" y="18"/>
                </a:cxn>
                <a:cxn ang="0">
                  <a:pos x="4" y="18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2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20" y="4"/>
                </a:cxn>
                <a:cxn ang="0">
                  <a:pos x="22" y="8"/>
                </a:cxn>
                <a:cxn ang="0">
                  <a:pos x="22" y="12"/>
                </a:cxn>
                <a:cxn ang="0">
                  <a:pos x="20" y="16"/>
                </a:cxn>
                <a:cxn ang="0">
                  <a:pos x="20" y="16"/>
                </a:cxn>
              </a:cxnLst>
              <a:rect l="0" t="0" r="r" b="b"/>
              <a:pathLst>
                <a:path w="22" h="20">
                  <a:moveTo>
                    <a:pt x="20" y="16"/>
                  </a:moveTo>
                  <a:lnTo>
                    <a:pt x="20" y="16"/>
                  </a:lnTo>
                  <a:lnTo>
                    <a:pt x="16" y="18"/>
                  </a:lnTo>
                  <a:lnTo>
                    <a:pt x="12" y="20"/>
                  </a:lnTo>
                  <a:lnTo>
                    <a:pt x="8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2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2" y="8"/>
                  </a:lnTo>
                  <a:lnTo>
                    <a:pt x="22" y="12"/>
                  </a:lnTo>
                  <a:lnTo>
                    <a:pt x="20" y="16"/>
                  </a:lnTo>
                  <a:lnTo>
                    <a:pt x="20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5" name="Freeform 77"/>
            <p:cNvSpPr>
              <a:spLocks/>
            </p:cNvSpPr>
            <p:nvPr/>
          </p:nvSpPr>
          <p:spPr bwMode="auto">
            <a:xfrm>
              <a:off x="3914274" y="-284747"/>
              <a:ext cx="465221" cy="882316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8" y="4"/>
                </a:cxn>
                <a:cxn ang="0">
                  <a:pos x="28" y="14"/>
                </a:cxn>
                <a:cxn ang="0">
                  <a:pos x="28" y="22"/>
                </a:cxn>
                <a:cxn ang="0">
                  <a:pos x="24" y="28"/>
                </a:cxn>
                <a:cxn ang="0">
                  <a:pos x="20" y="36"/>
                </a:cxn>
                <a:cxn ang="0">
                  <a:pos x="12" y="44"/>
                </a:cxn>
                <a:cxn ang="0">
                  <a:pos x="12" y="44"/>
                </a:cxn>
                <a:cxn ang="0">
                  <a:pos x="6" y="54"/>
                </a:cxn>
                <a:cxn ang="0">
                  <a:pos x="2" y="66"/>
                </a:cxn>
                <a:cxn ang="0">
                  <a:pos x="0" y="80"/>
                </a:cxn>
                <a:cxn ang="0">
                  <a:pos x="4" y="92"/>
                </a:cxn>
                <a:cxn ang="0">
                  <a:pos x="8" y="102"/>
                </a:cxn>
                <a:cxn ang="0">
                  <a:pos x="14" y="106"/>
                </a:cxn>
                <a:cxn ang="0">
                  <a:pos x="18" y="110"/>
                </a:cxn>
                <a:cxn ang="0">
                  <a:pos x="24" y="110"/>
                </a:cxn>
                <a:cxn ang="0">
                  <a:pos x="30" y="110"/>
                </a:cxn>
                <a:cxn ang="0">
                  <a:pos x="38" y="110"/>
                </a:cxn>
                <a:cxn ang="0">
                  <a:pos x="48" y="106"/>
                </a:cxn>
                <a:cxn ang="0">
                  <a:pos x="48" y="106"/>
                </a:cxn>
                <a:cxn ang="0">
                  <a:pos x="52" y="102"/>
                </a:cxn>
                <a:cxn ang="0">
                  <a:pos x="56" y="96"/>
                </a:cxn>
                <a:cxn ang="0">
                  <a:pos x="58" y="90"/>
                </a:cxn>
                <a:cxn ang="0">
                  <a:pos x="58" y="86"/>
                </a:cxn>
                <a:cxn ang="0">
                  <a:pos x="54" y="76"/>
                </a:cxn>
                <a:cxn ang="0">
                  <a:pos x="54" y="72"/>
                </a:cxn>
                <a:cxn ang="0">
                  <a:pos x="54" y="72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8" y="82"/>
                </a:cxn>
                <a:cxn ang="0">
                  <a:pos x="34" y="80"/>
                </a:cxn>
                <a:cxn ang="0">
                  <a:pos x="34" y="80"/>
                </a:cxn>
                <a:cxn ang="0">
                  <a:pos x="36" y="78"/>
                </a:cxn>
                <a:cxn ang="0">
                  <a:pos x="42" y="74"/>
                </a:cxn>
                <a:cxn ang="0">
                  <a:pos x="46" y="66"/>
                </a:cxn>
                <a:cxn ang="0">
                  <a:pos x="48" y="62"/>
                </a:cxn>
                <a:cxn ang="0">
                  <a:pos x="48" y="54"/>
                </a:cxn>
                <a:cxn ang="0">
                  <a:pos x="48" y="54"/>
                </a:cxn>
                <a:cxn ang="0">
                  <a:pos x="46" y="48"/>
                </a:cxn>
                <a:cxn ang="0">
                  <a:pos x="44" y="38"/>
                </a:cxn>
                <a:cxn ang="0">
                  <a:pos x="36" y="20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58" h="110">
                  <a:moveTo>
                    <a:pt x="26" y="0"/>
                  </a:moveTo>
                  <a:lnTo>
                    <a:pt x="26" y="0"/>
                  </a:lnTo>
                  <a:lnTo>
                    <a:pt x="28" y="4"/>
                  </a:lnTo>
                  <a:lnTo>
                    <a:pt x="28" y="14"/>
                  </a:lnTo>
                  <a:lnTo>
                    <a:pt x="28" y="22"/>
                  </a:lnTo>
                  <a:lnTo>
                    <a:pt x="24" y="28"/>
                  </a:lnTo>
                  <a:lnTo>
                    <a:pt x="20" y="36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6" y="54"/>
                  </a:lnTo>
                  <a:lnTo>
                    <a:pt x="2" y="66"/>
                  </a:lnTo>
                  <a:lnTo>
                    <a:pt x="0" y="80"/>
                  </a:lnTo>
                  <a:lnTo>
                    <a:pt x="4" y="92"/>
                  </a:lnTo>
                  <a:lnTo>
                    <a:pt x="8" y="102"/>
                  </a:lnTo>
                  <a:lnTo>
                    <a:pt x="14" y="106"/>
                  </a:lnTo>
                  <a:lnTo>
                    <a:pt x="18" y="110"/>
                  </a:lnTo>
                  <a:lnTo>
                    <a:pt x="24" y="110"/>
                  </a:lnTo>
                  <a:lnTo>
                    <a:pt x="30" y="110"/>
                  </a:lnTo>
                  <a:lnTo>
                    <a:pt x="38" y="110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52" y="102"/>
                  </a:lnTo>
                  <a:lnTo>
                    <a:pt x="56" y="96"/>
                  </a:lnTo>
                  <a:lnTo>
                    <a:pt x="58" y="90"/>
                  </a:lnTo>
                  <a:lnTo>
                    <a:pt x="58" y="86"/>
                  </a:lnTo>
                  <a:lnTo>
                    <a:pt x="54" y="76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8" y="82"/>
                  </a:lnTo>
                  <a:lnTo>
                    <a:pt x="34" y="80"/>
                  </a:lnTo>
                  <a:lnTo>
                    <a:pt x="34" y="80"/>
                  </a:lnTo>
                  <a:lnTo>
                    <a:pt x="36" y="78"/>
                  </a:lnTo>
                  <a:lnTo>
                    <a:pt x="42" y="74"/>
                  </a:lnTo>
                  <a:lnTo>
                    <a:pt x="46" y="66"/>
                  </a:lnTo>
                  <a:lnTo>
                    <a:pt x="48" y="62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6" y="48"/>
                  </a:lnTo>
                  <a:lnTo>
                    <a:pt x="44" y="38"/>
                  </a:lnTo>
                  <a:lnTo>
                    <a:pt x="36" y="20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6" name="Freeform 78"/>
            <p:cNvSpPr>
              <a:spLocks/>
            </p:cNvSpPr>
            <p:nvPr/>
          </p:nvSpPr>
          <p:spPr bwMode="auto">
            <a:xfrm>
              <a:off x="7058526" y="2795337"/>
              <a:ext cx="368968" cy="52938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6" y="2"/>
                </a:cxn>
                <a:cxn ang="0">
                  <a:pos x="42" y="8"/>
                </a:cxn>
                <a:cxn ang="0">
                  <a:pos x="36" y="16"/>
                </a:cxn>
                <a:cxn ang="0">
                  <a:pos x="30" y="20"/>
                </a:cxn>
                <a:cxn ang="0">
                  <a:pos x="22" y="24"/>
                </a:cxn>
                <a:cxn ang="0">
                  <a:pos x="22" y="24"/>
                </a:cxn>
                <a:cxn ang="0">
                  <a:pos x="14" y="28"/>
                </a:cxn>
                <a:cxn ang="0">
                  <a:pos x="6" y="34"/>
                </a:cxn>
                <a:cxn ang="0">
                  <a:pos x="2" y="42"/>
                </a:cxn>
                <a:cxn ang="0">
                  <a:pos x="0" y="50"/>
                </a:cxn>
                <a:cxn ang="0">
                  <a:pos x="0" y="58"/>
                </a:cxn>
                <a:cxn ang="0">
                  <a:pos x="4" y="64"/>
                </a:cxn>
                <a:cxn ang="0">
                  <a:pos x="12" y="66"/>
                </a:cxn>
                <a:cxn ang="0">
                  <a:pos x="24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4" y="62"/>
                </a:cxn>
                <a:cxn ang="0">
                  <a:pos x="38" y="56"/>
                </a:cxn>
                <a:cxn ang="0">
                  <a:pos x="40" y="50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36" y="50"/>
                </a:cxn>
                <a:cxn ang="0">
                  <a:pos x="30" y="50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2" y="46"/>
                </a:cxn>
                <a:cxn ang="0">
                  <a:pos x="38" y="42"/>
                </a:cxn>
                <a:cxn ang="0">
                  <a:pos x="42" y="36"/>
                </a:cxn>
                <a:cxn ang="0">
                  <a:pos x="42" y="36"/>
                </a:cxn>
                <a:cxn ang="0">
                  <a:pos x="46" y="26"/>
                </a:cxn>
                <a:cxn ang="0">
                  <a:pos x="46" y="14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66">
                  <a:moveTo>
                    <a:pt x="46" y="0"/>
                  </a:moveTo>
                  <a:lnTo>
                    <a:pt x="46" y="0"/>
                  </a:lnTo>
                  <a:lnTo>
                    <a:pt x="46" y="2"/>
                  </a:lnTo>
                  <a:lnTo>
                    <a:pt x="42" y="8"/>
                  </a:lnTo>
                  <a:lnTo>
                    <a:pt x="36" y="16"/>
                  </a:lnTo>
                  <a:lnTo>
                    <a:pt x="30" y="20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14" y="28"/>
                  </a:lnTo>
                  <a:lnTo>
                    <a:pt x="6" y="34"/>
                  </a:lnTo>
                  <a:lnTo>
                    <a:pt x="2" y="42"/>
                  </a:lnTo>
                  <a:lnTo>
                    <a:pt x="0" y="50"/>
                  </a:lnTo>
                  <a:lnTo>
                    <a:pt x="0" y="58"/>
                  </a:lnTo>
                  <a:lnTo>
                    <a:pt x="4" y="64"/>
                  </a:lnTo>
                  <a:lnTo>
                    <a:pt x="12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4" y="62"/>
                  </a:lnTo>
                  <a:lnTo>
                    <a:pt x="38" y="56"/>
                  </a:lnTo>
                  <a:lnTo>
                    <a:pt x="40" y="50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36" y="50"/>
                  </a:lnTo>
                  <a:lnTo>
                    <a:pt x="30" y="50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2" y="46"/>
                  </a:lnTo>
                  <a:lnTo>
                    <a:pt x="38" y="42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6" y="26"/>
                  </a:lnTo>
                  <a:lnTo>
                    <a:pt x="46" y="14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7" name="Freeform 79"/>
            <p:cNvSpPr>
              <a:spLocks/>
            </p:cNvSpPr>
            <p:nvPr/>
          </p:nvSpPr>
          <p:spPr bwMode="auto">
            <a:xfrm>
              <a:off x="5101389" y="3196389"/>
              <a:ext cx="753979" cy="417095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0" y="38"/>
                </a:cxn>
                <a:cxn ang="0">
                  <a:pos x="2" y="36"/>
                </a:cxn>
                <a:cxn ang="0">
                  <a:pos x="12" y="34"/>
                </a:cxn>
                <a:cxn ang="0">
                  <a:pos x="18" y="34"/>
                </a:cxn>
                <a:cxn ang="0">
                  <a:pos x="24" y="36"/>
                </a:cxn>
                <a:cxn ang="0">
                  <a:pos x="32" y="40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50" y="50"/>
                </a:cxn>
                <a:cxn ang="0">
                  <a:pos x="60" y="52"/>
                </a:cxn>
                <a:cxn ang="0">
                  <a:pos x="72" y="52"/>
                </a:cxn>
                <a:cxn ang="0">
                  <a:pos x="82" y="48"/>
                </a:cxn>
                <a:cxn ang="0">
                  <a:pos x="90" y="42"/>
                </a:cxn>
                <a:cxn ang="0">
                  <a:pos x="92" y="38"/>
                </a:cxn>
                <a:cxn ang="0">
                  <a:pos x="94" y="32"/>
                </a:cxn>
                <a:cxn ang="0">
                  <a:pos x="94" y="28"/>
                </a:cxn>
                <a:cxn ang="0">
                  <a:pos x="94" y="20"/>
                </a:cxn>
                <a:cxn ang="0">
                  <a:pos x="92" y="14"/>
                </a:cxn>
                <a:cxn ang="0">
                  <a:pos x="88" y="6"/>
                </a:cxn>
                <a:cxn ang="0">
                  <a:pos x="88" y="6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0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0"/>
                </a:cxn>
                <a:cxn ang="0">
                  <a:pos x="66" y="14"/>
                </a:cxn>
                <a:cxn ang="0">
                  <a:pos x="68" y="18"/>
                </a:cxn>
                <a:cxn ang="0">
                  <a:pos x="68" y="20"/>
                </a:cxn>
                <a:cxn ang="0">
                  <a:pos x="68" y="20"/>
                </a:cxn>
                <a:cxn ang="0">
                  <a:pos x="62" y="16"/>
                </a:cxn>
                <a:cxn ang="0">
                  <a:pos x="54" y="12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30" y="16"/>
                </a:cxn>
                <a:cxn ang="0">
                  <a:pos x="16" y="26"/>
                </a:cxn>
                <a:cxn ang="0">
                  <a:pos x="0" y="38"/>
                </a:cxn>
                <a:cxn ang="0">
                  <a:pos x="0" y="38"/>
                </a:cxn>
              </a:cxnLst>
              <a:rect l="0" t="0" r="r" b="b"/>
              <a:pathLst>
                <a:path w="94" h="52">
                  <a:moveTo>
                    <a:pt x="0" y="38"/>
                  </a:moveTo>
                  <a:lnTo>
                    <a:pt x="0" y="38"/>
                  </a:lnTo>
                  <a:lnTo>
                    <a:pt x="2" y="36"/>
                  </a:lnTo>
                  <a:lnTo>
                    <a:pt x="12" y="34"/>
                  </a:lnTo>
                  <a:lnTo>
                    <a:pt x="18" y="34"/>
                  </a:lnTo>
                  <a:lnTo>
                    <a:pt x="24" y="36"/>
                  </a:lnTo>
                  <a:lnTo>
                    <a:pt x="32" y="40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60" y="52"/>
                  </a:lnTo>
                  <a:lnTo>
                    <a:pt x="72" y="52"/>
                  </a:lnTo>
                  <a:lnTo>
                    <a:pt x="82" y="48"/>
                  </a:lnTo>
                  <a:lnTo>
                    <a:pt x="90" y="42"/>
                  </a:lnTo>
                  <a:lnTo>
                    <a:pt x="92" y="38"/>
                  </a:lnTo>
                  <a:lnTo>
                    <a:pt x="94" y="32"/>
                  </a:lnTo>
                  <a:lnTo>
                    <a:pt x="94" y="28"/>
                  </a:lnTo>
                  <a:lnTo>
                    <a:pt x="94" y="20"/>
                  </a:lnTo>
                  <a:lnTo>
                    <a:pt x="92" y="14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0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0"/>
                  </a:lnTo>
                  <a:lnTo>
                    <a:pt x="66" y="14"/>
                  </a:lnTo>
                  <a:lnTo>
                    <a:pt x="68" y="18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2" y="16"/>
                  </a:lnTo>
                  <a:lnTo>
                    <a:pt x="5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30" y="16"/>
                  </a:lnTo>
                  <a:lnTo>
                    <a:pt x="16" y="26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8" name="Freeform 80"/>
            <p:cNvSpPr>
              <a:spLocks/>
            </p:cNvSpPr>
            <p:nvPr/>
          </p:nvSpPr>
          <p:spPr bwMode="auto">
            <a:xfrm>
              <a:off x="6015789" y="2474495"/>
              <a:ext cx="529389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0" y="6"/>
                </a:cxn>
                <a:cxn ang="0">
                  <a:pos x="60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2"/>
                </a:cxn>
                <a:cxn ang="0">
                  <a:pos x="38" y="2"/>
                </a:cxn>
                <a:cxn ang="0">
                  <a:pos x="44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10"/>
                </a:cxn>
                <a:cxn ang="0">
                  <a:pos x="10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6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44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10"/>
                  </a:lnTo>
                  <a:lnTo>
                    <a:pt x="10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9" name="Freeform 81"/>
            <p:cNvSpPr>
              <a:spLocks/>
            </p:cNvSpPr>
            <p:nvPr/>
          </p:nvSpPr>
          <p:spPr bwMode="auto">
            <a:xfrm>
              <a:off x="4122821" y="2330116"/>
              <a:ext cx="545432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30" y="28"/>
                </a:cxn>
                <a:cxn ang="0">
                  <a:pos x="30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8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62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0" y="4"/>
                </a:cxn>
                <a:cxn ang="0">
                  <a:pos x="40" y="4"/>
                </a:cxn>
                <a:cxn ang="0">
                  <a:pos x="44" y="6"/>
                </a:cxn>
                <a:cxn ang="0">
                  <a:pos x="48" y="10"/>
                </a:cxn>
                <a:cxn ang="0">
                  <a:pos x="48" y="14"/>
                </a:cxn>
                <a:cxn ang="0">
                  <a:pos x="48" y="14"/>
                </a:cxn>
                <a:cxn ang="0">
                  <a:pos x="44" y="10"/>
                </a:cxn>
                <a:cxn ang="0">
                  <a:pos x="38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2" y="10"/>
                </a:cxn>
                <a:cxn ang="0">
                  <a:pos x="12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8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8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6"/>
                  </a:lnTo>
                  <a:lnTo>
                    <a:pt x="48" y="10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4" y="10"/>
                  </a:lnTo>
                  <a:lnTo>
                    <a:pt x="38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2" y="10"/>
                  </a:lnTo>
                  <a:lnTo>
                    <a:pt x="12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0" name="Freeform 82"/>
            <p:cNvSpPr>
              <a:spLocks/>
            </p:cNvSpPr>
            <p:nvPr/>
          </p:nvSpPr>
          <p:spPr bwMode="auto">
            <a:xfrm>
              <a:off x="3336758" y="2891589"/>
              <a:ext cx="385011" cy="753979"/>
            </a:xfrm>
            <a:custGeom>
              <a:avLst/>
              <a:gdLst/>
              <a:ahLst/>
              <a:cxnLst>
                <a:cxn ang="0">
                  <a:pos x="48" y="94"/>
                </a:cxn>
                <a:cxn ang="0">
                  <a:pos x="48" y="94"/>
                </a:cxn>
                <a:cxn ang="0">
                  <a:pos x="46" y="92"/>
                </a:cxn>
                <a:cxn ang="0">
                  <a:pos x="42" y="84"/>
                </a:cxn>
                <a:cxn ang="0">
                  <a:pos x="40" y="70"/>
                </a:cxn>
                <a:cxn ang="0">
                  <a:pos x="40" y="62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4" y="38"/>
                </a:cxn>
                <a:cxn ang="0">
                  <a:pos x="44" y="26"/>
                </a:cxn>
                <a:cxn ang="0">
                  <a:pos x="40" y="16"/>
                </a:cxn>
                <a:cxn ang="0">
                  <a:pos x="36" y="6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8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0" y="40"/>
                </a:cxn>
                <a:cxn ang="0">
                  <a:pos x="2" y="44"/>
                </a:cxn>
                <a:cxn ang="0">
                  <a:pos x="6" y="50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0" y="44"/>
                </a:cxn>
                <a:cxn ang="0">
                  <a:pos x="14" y="38"/>
                </a:cxn>
                <a:cxn ang="0">
                  <a:pos x="16" y="3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6" y="44"/>
                </a:cxn>
                <a:cxn ang="0">
                  <a:pos x="16" y="52"/>
                </a:cxn>
                <a:cxn ang="0">
                  <a:pos x="18" y="64"/>
                </a:cxn>
                <a:cxn ang="0">
                  <a:pos x="18" y="64"/>
                </a:cxn>
                <a:cxn ang="0">
                  <a:pos x="24" y="74"/>
                </a:cxn>
                <a:cxn ang="0">
                  <a:pos x="34" y="84"/>
                </a:cxn>
                <a:cxn ang="0">
                  <a:pos x="48" y="94"/>
                </a:cxn>
                <a:cxn ang="0">
                  <a:pos x="48" y="94"/>
                </a:cxn>
              </a:cxnLst>
              <a:rect l="0" t="0" r="r" b="b"/>
              <a:pathLst>
                <a:path w="48" h="94">
                  <a:moveTo>
                    <a:pt x="48" y="94"/>
                  </a:moveTo>
                  <a:lnTo>
                    <a:pt x="48" y="94"/>
                  </a:lnTo>
                  <a:lnTo>
                    <a:pt x="46" y="92"/>
                  </a:lnTo>
                  <a:lnTo>
                    <a:pt x="42" y="84"/>
                  </a:lnTo>
                  <a:lnTo>
                    <a:pt x="40" y="70"/>
                  </a:lnTo>
                  <a:lnTo>
                    <a:pt x="40" y="62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4" y="38"/>
                  </a:lnTo>
                  <a:lnTo>
                    <a:pt x="44" y="26"/>
                  </a:lnTo>
                  <a:lnTo>
                    <a:pt x="40" y="16"/>
                  </a:lnTo>
                  <a:lnTo>
                    <a:pt x="36" y="6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8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6" y="50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44"/>
                  </a:lnTo>
                  <a:lnTo>
                    <a:pt x="14" y="38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6" y="44"/>
                  </a:lnTo>
                  <a:lnTo>
                    <a:pt x="16" y="52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24" y="74"/>
                  </a:lnTo>
                  <a:lnTo>
                    <a:pt x="34" y="84"/>
                  </a:lnTo>
                  <a:lnTo>
                    <a:pt x="48" y="94"/>
                  </a:lnTo>
                  <a:lnTo>
                    <a:pt x="48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1" name="Freeform 83"/>
            <p:cNvSpPr>
              <a:spLocks/>
            </p:cNvSpPr>
            <p:nvPr/>
          </p:nvSpPr>
          <p:spPr bwMode="auto">
            <a:xfrm>
              <a:off x="6545179" y="7271084"/>
              <a:ext cx="737937" cy="497305"/>
            </a:xfrm>
            <a:custGeom>
              <a:avLst/>
              <a:gdLst/>
              <a:ahLst/>
              <a:cxnLst>
                <a:cxn ang="0">
                  <a:pos x="0" y="62"/>
                </a:cxn>
                <a:cxn ang="0">
                  <a:pos x="0" y="62"/>
                </a:cxn>
                <a:cxn ang="0">
                  <a:pos x="2" y="58"/>
                </a:cxn>
                <a:cxn ang="0">
                  <a:pos x="10" y="54"/>
                </a:cxn>
                <a:cxn ang="0">
                  <a:pos x="16" y="52"/>
                </a:cxn>
                <a:cxn ang="0">
                  <a:pos x="24" y="52"/>
                </a:cxn>
                <a:cxn ang="0">
                  <a:pos x="32" y="52"/>
                </a:cxn>
                <a:cxn ang="0">
                  <a:pos x="42" y="54"/>
                </a:cxn>
                <a:cxn ang="0">
                  <a:pos x="42" y="54"/>
                </a:cxn>
                <a:cxn ang="0">
                  <a:pos x="52" y="56"/>
                </a:cxn>
                <a:cxn ang="0">
                  <a:pos x="64" y="54"/>
                </a:cxn>
                <a:cxn ang="0">
                  <a:pos x="74" y="50"/>
                </a:cxn>
                <a:cxn ang="0">
                  <a:pos x="84" y="42"/>
                </a:cxn>
                <a:cxn ang="0">
                  <a:pos x="90" y="34"/>
                </a:cxn>
                <a:cxn ang="0">
                  <a:pos x="90" y="30"/>
                </a:cxn>
                <a:cxn ang="0">
                  <a:pos x="92" y="24"/>
                </a:cxn>
                <a:cxn ang="0">
                  <a:pos x="90" y="20"/>
                </a:cxn>
                <a:cxn ang="0">
                  <a:pos x="88" y="14"/>
                </a:cxn>
                <a:cxn ang="0">
                  <a:pos x="84" y="8"/>
                </a:cxn>
                <a:cxn ang="0">
                  <a:pos x="76" y="2"/>
                </a:cxn>
                <a:cxn ang="0">
                  <a:pos x="76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2" y="0"/>
                </a:cxn>
                <a:cxn ang="0">
                  <a:pos x="56" y="4"/>
                </a:cxn>
                <a:cxn ang="0">
                  <a:pos x="50" y="8"/>
                </a:cxn>
                <a:cxn ang="0">
                  <a:pos x="46" y="12"/>
                </a:cxn>
                <a:cxn ang="0">
                  <a:pos x="46" y="12"/>
                </a:cxn>
                <a:cxn ang="0">
                  <a:pos x="54" y="14"/>
                </a:cxn>
                <a:cxn ang="0">
                  <a:pos x="58" y="16"/>
                </a:cxn>
                <a:cxn ang="0">
                  <a:pos x="60" y="20"/>
                </a:cxn>
                <a:cxn ang="0">
                  <a:pos x="60" y="22"/>
                </a:cxn>
                <a:cxn ang="0">
                  <a:pos x="60" y="22"/>
                </a:cxn>
                <a:cxn ang="0">
                  <a:pos x="54" y="20"/>
                </a:cxn>
                <a:cxn ang="0">
                  <a:pos x="46" y="20"/>
                </a:cxn>
                <a:cxn ang="0">
                  <a:pos x="36" y="22"/>
                </a:cxn>
                <a:cxn ang="0">
                  <a:pos x="36" y="22"/>
                </a:cxn>
                <a:cxn ang="0">
                  <a:pos x="24" y="32"/>
                </a:cxn>
                <a:cxn ang="0">
                  <a:pos x="12" y="44"/>
                </a:cxn>
                <a:cxn ang="0">
                  <a:pos x="0" y="62"/>
                </a:cxn>
                <a:cxn ang="0">
                  <a:pos x="0" y="62"/>
                </a:cxn>
              </a:cxnLst>
              <a:rect l="0" t="0" r="r" b="b"/>
              <a:pathLst>
                <a:path w="92" h="62">
                  <a:moveTo>
                    <a:pt x="0" y="62"/>
                  </a:moveTo>
                  <a:lnTo>
                    <a:pt x="0" y="62"/>
                  </a:lnTo>
                  <a:lnTo>
                    <a:pt x="2" y="58"/>
                  </a:lnTo>
                  <a:lnTo>
                    <a:pt x="10" y="54"/>
                  </a:lnTo>
                  <a:lnTo>
                    <a:pt x="16" y="52"/>
                  </a:lnTo>
                  <a:lnTo>
                    <a:pt x="24" y="52"/>
                  </a:lnTo>
                  <a:lnTo>
                    <a:pt x="32" y="52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52" y="56"/>
                  </a:lnTo>
                  <a:lnTo>
                    <a:pt x="64" y="54"/>
                  </a:lnTo>
                  <a:lnTo>
                    <a:pt x="74" y="50"/>
                  </a:lnTo>
                  <a:lnTo>
                    <a:pt x="84" y="42"/>
                  </a:lnTo>
                  <a:lnTo>
                    <a:pt x="90" y="34"/>
                  </a:lnTo>
                  <a:lnTo>
                    <a:pt x="90" y="30"/>
                  </a:lnTo>
                  <a:lnTo>
                    <a:pt x="92" y="24"/>
                  </a:lnTo>
                  <a:lnTo>
                    <a:pt x="90" y="20"/>
                  </a:lnTo>
                  <a:lnTo>
                    <a:pt x="88" y="14"/>
                  </a:lnTo>
                  <a:lnTo>
                    <a:pt x="84" y="8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54" y="14"/>
                  </a:lnTo>
                  <a:lnTo>
                    <a:pt x="58" y="16"/>
                  </a:lnTo>
                  <a:lnTo>
                    <a:pt x="60" y="20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4" y="20"/>
                  </a:lnTo>
                  <a:lnTo>
                    <a:pt x="46" y="20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24" y="32"/>
                  </a:lnTo>
                  <a:lnTo>
                    <a:pt x="12" y="44"/>
                  </a:lnTo>
                  <a:lnTo>
                    <a:pt x="0" y="62"/>
                  </a:lnTo>
                  <a:lnTo>
                    <a:pt x="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2" name="Freeform 84"/>
            <p:cNvSpPr>
              <a:spLocks/>
            </p:cNvSpPr>
            <p:nvPr/>
          </p:nvSpPr>
          <p:spPr bwMode="auto">
            <a:xfrm>
              <a:off x="1347537" y="1207168"/>
              <a:ext cx="545432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2" y="28"/>
                </a:cxn>
                <a:cxn ang="0">
                  <a:pos x="8" y="26"/>
                </a:cxn>
                <a:cxn ang="0">
                  <a:pos x="18" y="26"/>
                </a:cxn>
                <a:cxn ang="0">
                  <a:pos x="24" y="28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8" y="38"/>
                </a:cxn>
                <a:cxn ang="0">
                  <a:pos x="46" y="38"/>
                </a:cxn>
                <a:cxn ang="0">
                  <a:pos x="54" y="38"/>
                </a:cxn>
                <a:cxn ang="0">
                  <a:pos x="60" y="36"/>
                </a:cxn>
                <a:cxn ang="0">
                  <a:pos x="66" y="30"/>
                </a:cxn>
                <a:cxn ang="0">
                  <a:pos x="68" y="24"/>
                </a:cxn>
                <a:cxn ang="0">
                  <a:pos x="66" y="14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56" y="0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42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0" y="12"/>
                </a:cxn>
                <a:cxn ang="0">
                  <a:pos x="10" y="18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68" h="38">
                  <a:moveTo>
                    <a:pt x="0" y="28"/>
                  </a:moveTo>
                  <a:lnTo>
                    <a:pt x="0" y="28"/>
                  </a:lnTo>
                  <a:lnTo>
                    <a:pt x="2" y="28"/>
                  </a:lnTo>
                  <a:lnTo>
                    <a:pt x="8" y="26"/>
                  </a:lnTo>
                  <a:lnTo>
                    <a:pt x="18" y="26"/>
                  </a:lnTo>
                  <a:lnTo>
                    <a:pt x="24" y="28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8" y="38"/>
                  </a:lnTo>
                  <a:lnTo>
                    <a:pt x="46" y="38"/>
                  </a:lnTo>
                  <a:lnTo>
                    <a:pt x="54" y="38"/>
                  </a:lnTo>
                  <a:lnTo>
                    <a:pt x="60" y="36"/>
                  </a:lnTo>
                  <a:lnTo>
                    <a:pt x="66" y="30"/>
                  </a:lnTo>
                  <a:lnTo>
                    <a:pt x="68" y="24"/>
                  </a:lnTo>
                  <a:lnTo>
                    <a:pt x="66" y="1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2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0" y="12"/>
                  </a:lnTo>
                  <a:lnTo>
                    <a:pt x="10" y="1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3" name="Freeform 85"/>
            <p:cNvSpPr>
              <a:spLocks/>
            </p:cNvSpPr>
            <p:nvPr/>
          </p:nvSpPr>
          <p:spPr bwMode="auto">
            <a:xfrm>
              <a:off x="5085347" y="1720516"/>
              <a:ext cx="657726" cy="673768"/>
            </a:xfrm>
            <a:custGeom>
              <a:avLst/>
              <a:gdLst/>
              <a:ahLst/>
              <a:cxnLst>
                <a:cxn ang="0">
                  <a:pos x="82" y="10"/>
                </a:cxn>
                <a:cxn ang="0">
                  <a:pos x="82" y="10"/>
                </a:cxn>
                <a:cxn ang="0">
                  <a:pos x="78" y="8"/>
                </a:cxn>
                <a:cxn ang="0">
                  <a:pos x="66" y="2"/>
                </a:cxn>
                <a:cxn ang="0">
                  <a:pos x="58" y="0"/>
                </a:cxn>
                <a:cxn ang="0">
                  <a:pos x="48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20"/>
                </a:cxn>
                <a:cxn ang="0">
                  <a:pos x="2" y="26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4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12" y="34"/>
                </a:cxn>
                <a:cxn ang="0">
                  <a:pos x="16" y="30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6"/>
                </a:cxn>
                <a:cxn ang="0">
                  <a:pos x="16" y="32"/>
                </a:cxn>
                <a:cxn ang="0">
                  <a:pos x="12" y="40"/>
                </a:cxn>
                <a:cxn ang="0">
                  <a:pos x="10" y="4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0" y="62"/>
                </a:cxn>
                <a:cxn ang="0">
                  <a:pos x="10" y="70"/>
                </a:cxn>
                <a:cxn ang="0">
                  <a:pos x="8" y="76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4" y="82"/>
                </a:cxn>
                <a:cxn ang="0">
                  <a:pos x="12" y="78"/>
                </a:cxn>
                <a:cxn ang="0">
                  <a:pos x="16" y="72"/>
                </a:cxn>
                <a:cxn ang="0">
                  <a:pos x="20" y="66"/>
                </a:cxn>
                <a:cxn ang="0">
                  <a:pos x="22" y="58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36" y="28"/>
                </a:cxn>
                <a:cxn ang="0">
                  <a:pos x="40" y="24"/>
                </a:cxn>
                <a:cxn ang="0">
                  <a:pos x="46" y="20"/>
                </a:cxn>
                <a:cxn ang="0">
                  <a:pos x="46" y="20"/>
                </a:cxn>
                <a:cxn ang="0">
                  <a:pos x="54" y="16"/>
                </a:cxn>
                <a:cxn ang="0">
                  <a:pos x="66" y="14"/>
                </a:cxn>
                <a:cxn ang="0">
                  <a:pos x="82" y="10"/>
                </a:cxn>
                <a:cxn ang="0">
                  <a:pos x="82" y="10"/>
                </a:cxn>
              </a:cxnLst>
              <a:rect l="0" t="0" r="r" b="b"/>
              <a:pathLst>
                <a:path w="82" h="84">
                  <a:moveTo>
                    <a:pt x="82" y="10"/>
                  </a:moveTo>
                  <a:lnTo>
                    <a:pt x="82" y="10"/>
                  </a:lnTo>
                  <a:lnTo>
                    <a:pt x="78" y="8"/>
                  </a:lnTo>
                  <a:lnTo>
                    <a:pt x="66" y="2"/>
                  </a:lnTo>
                  <a:lnTo>
                    <a:pt x="58" y="0"/>
                  </a:lnTo>
                  <a:lnTo>
                    <a:pt x="48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20"/>
                  </a:lnTo>
                  <a:lnTo>
                    <a:pt x="2" y="26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4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12" y="34"/>
                  </a:lnTo>
                  <a:lnTo>
                    <a:pt x="16" y="30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6"/>
                  </a:lnTo>
                  <a:lnTo>
                    <a:pt x="16" y="32"/>
                  </a:lnTo>
                  <a:lnTo>
                    <a:pt x="12" y="40"/>
                  </a:lnTo>
                  <a:lnTo>
                    <a:pt x="10" y="4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62"/>
                  </a:lnTo>
                  <a:lnTo>
                    <a:pt x="10" y="70"/>
                  </a:lnTo>
                  <a:lnTo>
                    <a:pt x="8" y="76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4" y="82"/>
                  </a:lnTo>
                  <a:lnTo>
                    <a:pt x="12" y="78"/>
                  </a:lnTo>
                  <a:lnTo>
                    <a:pt x="16" y="72"/>
                  </a:lnTo>
                  <a:lnTo>
                    <a:pt x="20" y="66"/>
                  </a:lnTo>
                  <a:lnTo>
                    <a:pt x="22" y="5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36" y="28"/>
                  </a:lnTo>
                  <a:lnTo>
                    <a:pt x="40" y="24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54" y="16"/>
                  </a:lnTo>
                  <a:lnTo>
                    <a:pt x="66" y="14"/>
                  </a:lnTo>
                  <a:lnTo>
                    <a:pt x="82" y="10"/>
                  </a:lnTo>
                  <a:lnTo>
                    <a:pt x="8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4" name="Freeform 86"/>
            <p:cNvSpPr>
              <a:spLocks/>
            </p:cNvSpPr>
            <p:nvPr/>
          </p:nvSpPr>
          <p:spPr bwMode="auto">
            <a:xfrm>
              <a:off x="2197768" y="501316"/>
              <a:ext cx="449179" cy="898358"/>
            </a:xfrm>
            <a:custGeom>
              <a:avLst/>
              <a:gdLst/>
              <a:ahLst/>
              <a:cxnLst>
                <a:cxn ang="0">
                  <a:pos x="40" y="112"/>
                </a:cxn>
                <a:cxn ang="0">
                  <a:pos x="40" y="112"/>
                </a:cxn>
                <a:cxn ang="0">
                  <a:pos x="36" y="110"/>
                </a:cxn>
                <a:cxn ang="0">
                  <a:pos x="26" y="102"/>
                </a:cxn>
                <a:cxn ang="0">
                  <a:pos x="18" y="96"/>
                </a:cxn>
                <a:cxn ang="0">
                  <a:pos x="12" y="88"/>
                </a:cxn>
                <a:cxn ang="0">
                  <a:pos x="6" y="78"/>
                </a:cxn>
                <a:cxn ang="0">
                  <a:pos x="2" y="66"/>
                </a:cxn>
                <a:cxn ang="0">
                  <a:pos x="2" y="66"/>
                </a:cxn>
                <a:cxn ang="0">
                  <a:pos x="0" y="54"/>
                </a:cxn>
                <a:cxn ang="0">
                  <a:pos x="2" y="48"/>
                </a:cxn>
                <a:cxn ang="0">
                  <a:pos x="4" y="40"/>
                </a:cxn>
                <a:cxn ang="0">
                  <a:pos x="8" y="34"/>
                </a:cxn>
                <a:cxn ang="0">
                  <a:pos x="14" y="30"/>
                </a:cxn>
                <a:cxn ang="0">
                  <a:pos x="22" y="24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0" y="22"/>
                </a:cxn>
                <a:cxn ang="0">
                  <a:pos x="24" y="28"/>
                </a:cxn>
                <a:cxn ang="0">
                  <a:pos x="22" y="32"/>
                </a:cxn>
                <a:cxn ang="0">
                  <a:pos x="20" y="38"/>
                </a:cxn>
                <a:cxn ang="0">
                  <a:pos x="18" y="46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0" y="52"/>
                </a:cxn>
                <a:cxn ang="0">
                  <a:pos x="20" y="44"/>
                </a:cxn>
                <a:cxn ang="0">
                  <a:pos x="26" y="36"/>
                </a:cxn>
                <a:cxn ang="0">
                  <a:pos x="30" y="30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42" y="22"/>
                </a:cxn>
                <a:cxn ang="0">
                  <a:pos x="48" y="18"/>
                </a:cxn>
                <a:cxn ang="0">
                  <a:pos x="52" y="12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56" y="4"/>
                </a:cxn>
                <a:cxn ang="0">
                  <a:pos x="54" y="14"/>
                </a:cxn>
                <a:cxn ang="0">
                  <a:pos x="54" y="20"/>
                </a:cxn>
                <a:cxn ang="0">
                  <a:pos x="50" y="28"/>
                </a:cxn>
                <a:cxn ang="0">
                  <a:pos x="46" y="34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36" y="44"/>
                </a:cxn>
                <a:cxn ang="0">
                  <a:pos x="32" y="52"/>
                </a:cxn>
                <a:cxn ang="0">
                  <a:pos x="28" y="62"/>
                </a:cxn>
                <a:cxn ang="0">
                  <a:pos x="28" y="68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84"/>
                </a:cxn>
                <a:cxn ang="0">
                  <a:pos x="34" y="96"/>
                </a:cxn>
                <a:cxn ang="0">
                  <a:pos x="40" y="112"/>
                </a:cxn>
                <a:cxn ang="0">
                  <a:pos x="40" y="112"/>
                </a:cxn>
              </a:cxnLst>
              <a:rect l="0" t="0" r="r" b="b"/>
              <a:pathLst>
                <a:path w="56" h="112">
                  <a:moveTo>
                    <a:pt x="40" y="112"/>
                  </a:moveTo>
                  <a:lnTo>
                    <a:pt x="40" y="112"/>
                  </a:lnTo>
                  <a:lnTo>
                    <a:pt x="36" y="110"/>
                  </a:lnTo>
                  <a:lnTo>
                    <a:pt x="26" y="102"/>
                  </a:lnTo>
                  <a:lnTo>
                    <a:pt x="18" y="96"/>
                  </a:lnTo>
                  <a:lnTo>
                    <a:pt x="12" y="88"/>
                  </a:lnTo>
                  <a:lnTo>
                    <a:pt x="6" y="78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0" y="54"/>
                  </a:lnTo>
                  <a:lnTo>
                    <a:pt x="2" y="48"/>
                  </a:lnTo>
                  <a:lnTo>
                    <a:pt x="4" y="40"/>
                  </a:lnTo>
                  <a:lnTo>
                    <a:pt x="8" y="34"/>
                  </a:lnTo>
                  <a:lnTo>
                    <a:pt x="14" y="30"/>
                  </a:lnTo>
                  <a:lnTo>
                    <a:pt x="22" y="24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0" y="22"/>
                  </a:lnTo>
                  <a:lnTo>
                    <a:pt x="24" y="28"/>
                  </a:lnTo>
                  <a:lnTo>
                    <a:pt x="22" y="32"/>
                  </a:lnTo>
                  <a:lnTo>
                    <a:pt x="20" y="38"/>
                  </a:lnTo>
                  <a:lnTo>
                    <a:pt x="18" y="46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2"/>
                  </a:lnTo>
                  <a:lnTo>
                    <a:pt x="20" y="44"/>
                  </a:lnTo>
                  <a:lnTo>
                    <a:pt x="26" y="36"/>
                  </a:lnTo>
                  <a:lnTo>
                    <a:pt x="30" y="30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42" y="22"/>
                  </a:lnTo>
                  <a:lnTo>
                    <a:pt x="48" y="18"/>
                  </a:lnTo>
                  <a:lnTo>
                    <a:pt x="52" y="1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6" y="4"/>
                  </a:lnTo>
                  <a:lnTo>
                    <a:pt x="54" y="14"/>
                  </a:lnTo>
                  <a:lnTo>
                    <a:pt x="54" y="20"/>
                  </a:lnTo>
                  <a:lnTo>
                    <a:pt x="50" y="28"/>
                  </a:lnTo>
                  <a:lnTo>
                    <a:pt x="46" y="34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6" y="44"/>
                  </a:lnTo>
                  <a:lnTo>
                    <a:pt x="32" y="52"/>
                  </a:lnTo>
                  <a:lnTo>
                    <a:pt x="28" y="62"/>
                  </a:lnTo>
                  <a:lnTo>
                    <a:pt x="28" y="68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84"/>
                  </a:lnTo>
                  <a:lnTo>
                    <a:pt x="34" y="96"/>
                  </a:lnTo>
                  <a:lnTo>
                    <a:pt x="40" y="112"/>
                  </a:lnTo>
                  <a:lnTo>
                    <a:pt x="40" y="1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5" name="Freeform 87"/>
            <p:cNvSpPr>
              <a:spLocks/>
            </p:cNvSpPr>
            <p:nvPr/>
          </p:nvSpPr>
          <p:spPr bwMode="auto">
            <a:xfrm>
              <a:off x="1379621" y="3420979"/>
              <a:ext cx="513347" cy="545432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58" y="4"/>
                </a:cxn>
                <a:cxn ang="0">
                  <a:pos x="62" y="14"/>
                </a:cxn>
                <a:cxn ang="0">
                  <a:pos x="64" y="30"/>
                </a:cxn>
                <a:cxn ang="0">
                  <a:pos x="62" y="40"/>
                </a:cxn>
                <a:cxn ang="0">
                  <a:pos x="60" y="50"/>
                </a:cxn>
                <a:cxn ang="0">
                  <a:pos x="60" y="50"/>
                </a:cxn>
                <a:cxn ang="0">
                  <a:pos x="56" y="58"/>
                </a:cxn>
                <a:cxn ang="0">
                  <a:pos x="52" y="62"/>
                </a:cxn>
                <a:cxn ang="0">
                  <a:pos x="48" y="66"/>
                </a:cxn>
                <a:cxn ang="0">
                  <a:pos x="44" y="68"/>
                </a:cxn>
                <a:cxn ang="0">
                  <a:pos x="36" y="68"/>
                </a:cxn>
                <a:cxn ang="0">
                  <a:pos x="30" y="68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8" y="60"/>
                </a:cxn>
                <a:cxn ang="0">
                  <a:pos x="42" y="54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4" y="50"/>
                </a:cxn>
                <a:cxn ang="0">
                  <a:pos x="40" y="54"/>
                </a:cxn>
                <a:cxn ang="0">
                  <a:pos x="32" y="58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12" y="58"/>
                </a:cxn>
                <a:cxn ang="0">
                  <a:pos x="6" y="62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2" y="64"/>
                </a:cxn>
                <a:cxn ang="0">
                  <a:pos x="6" y="58"/>
                </a:cxn>
                <a:cxn ang="0">
                  <a:pos x="14" y="52"/>
                </a:cxn>
                <a:cxn ang="0">
                  <a:pos x="20" y="48"/>
                </a:cxn>
                <a:cxn ang="0">
                  <a:pos x="28" y="48"/>
                </a:cxn>
                <a:cxn ang="0">
                  <a:pos x="28" y="48"/>
                </a:cxn>
                <a:cxn ang="0">
                  <a:pos x="36" y="44"/>
                </a:cxn>
                <a:cxn ang="0">
                  <a:pos x="42" y="40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50" y="24"/>
                </a:cxn>
                <a:cxn ang="0">
                  <a:pos x="54" y="14"/>
                </a:cxn>
                <a:cxn ang="0">
                  <a:pos x="56" y="0"/>
                </a:cxn>
                <a:cxn ang="0">
                  <a:pos x="56" y="0"/>
                </a:cxn>
              </a:cxnLst>
              <a:rect l="0" t="0" r="r" b="b"/>
              <a:pathLst>
                <a:path w="64" h="68">
                  <a:moveTo>
                    <a:pt x="56" y="0"/>
                  </a:moveTo>
                  <a:lnTo>
                    <a:pt x="56" y="0"/>
                  </a:lnTo>
                  <a:lnTo>
                    <a:pt x="58" y="4"/>
                  </a:lnTo>
                  <a:lnTo>
                    <a:pt x="62" y="14"/>
                  </a:lnTo>
                  <a:lnTo>
                    <a:pt x="64" y="30"/>
                  </a:lnTo>
                  <a:lnTo>
                    <a:pt x="62" y="40"/>
                  </a:lnTo>
                  <a:lnTo>
                    <a:pt x="60" y="50"/>
                  </a:lnTo>
                  <a:lnTo>
                    <a:pt x="60" y="50"/>
                  </a:lnTo>
                  <a:lnTo>
                    <a:pt x="56" y="58"/>
                  </a:lnTo>
                  <a:lnTo>
                    <a:pt x="52" y="62"/>
                  </a:lnTo>
                  <a:lnTo>
                    <a:pt x="48" y="66"/>
                  </a:lnTo>
                  <a:lnTo>
                    <a:pt x="44" y="68"/>
                  </a:lnTo>
                  <a:lnTo>
                    <a:pt x="36" y="68"/>
                  </a:lnTo>
                  <a:lnTo>
                    <a:pt x="30" y="68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8" y="60"/>
                  </a:lnTo>
                  <a:lnTo>
                    <a:pt x="42" y="5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2" y="58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12" y="58"/>
                  </a:lnTo>
                  <a:lnTo>
                    <a:pt x="6" y="62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2" y="64"/>
                  </a:lnTo>
                  <a:lnTo>
                    <a:pt x="6" y="58"/>
                  </a:lnTo>
                  <a:lnTo>
                    <a:pt x="14" y="52"/>
                  </a:lnTo>
                  <a:lnTo>
                    <a:pt x="20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36" y="44"/>
                  </a:lnTo>
                  <a:lnTo>
                    <a:pt x="42" y="40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0" y="24"/>
                  </a:lnTo>
                  <a:lnTo>
                    <a:pt x="54" y="14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6" name="Freeform 88"/>
            <p:cNvSpPr>
              <a:spLocks/>
            </p:cNvSpPr>
            <p:nvPr/>
          </p:nvSpPr>
          <p:spPr bwMode="auto">
            <a:xfrm>
              <a:off x="8133347" y="838200"/>
              <a:ext cx="609600" cy="1042737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38" y="4"/>
                </a:cxn>
                <a:cxn ang="0">
                  <a:pos x="50" y="16"/>
                </a:cxn>
                <a:cxn ang="0">
                  <a:pos x="58" y="24"/>
                </a:cxn>
                <a:cxn ang="0">
                  <a:pos x="64" y="36"/>
                </a:cxn>
                <a:cxn ang="0">
                  <a:pos x="70" y="48"/>
                </a:cxn>
                <a:cxn ang="0">
                  <a:pos x="76" y="66"/>
                </a:cxn>
                <a:cxn ang="0">
                  <a:pos x="76" y="66"/>
                </a:cxn>
                <a:cxn ang="0">
                  <a:pos x="76" y="72"/>
                </a:cxn>
                <a:cxn ang="0">
                  <a:pos x="76" y="80"/>
                </a:cxn>
                <a:cxn ang="0">
                  <a:pos x="74" y="88"/>
                </a:cxn>
                <a:cxn ang="0">
                  <a:pos x="70" y="94"/>
                </a:cxn>
                <a:cxn ang="0">
                  <a:pos x="62" y="100"/>
                </a:cxn>
                <a:cxn ang="0">
                  <a:pos x="54" y="106"/>
                </a:cxn>
                <a:cxn ang="0">
                  <a:pos x="44" y="110"/>
                </a:cxn>
                <a:cxn ang="0">
                  <a:pos x="28" y="114"/>
                </a:cxn>
                <a:cxn ang="0">
                  <a:pos x="28" y="114"/>
                </a:cxn>
                <a:cxn ang="0">
                  <a:pos x="32" y="112"/>
                </a:cxn>
                <a:cxn ang="0">
                  <a:pos x="42" y="106"/>
                </a:cxn>
                <a:cxn ang="0">
                  <a:pos x="46" y="100"/>
                </a:cxn>
                <a:cxn ang="0">
                  <a:pos x="50" y="94"/>
                </a:cxn>
                <a:cxn ang="0">
                  <a:pos x="52" y="84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50" y="78"/>
                </a:cxn>
                <a:cxn ang="0">
                  <a:pos x="48" y="86"/>
                </a:cxn>
                <a:cxn ang="0">
                  <a:pos x="46" y="90"/>
                </a:cxn>
                <a:cxn ang="0">
                  <a:pos x="42" y="96"/>
                </a:cxn>
                <a:cxn ang="0">
                  <a:pos x="36" y="100"/>
                </a:cxn>
                <a:cxn ang="0">
                  <a:pos x="28" y="104"/>
                </a:cxn>
                <a:cxn ang="0">
                  <a:pos x="28" y="104"/>
                </a:cxn>
                <a:cxn ang="0">
                  <a:pos x="20" y="106"/>
                </a:cxn>
                <a:cxn ang="0">
                  <a:pos x="10" y="110"/>
                </a:cxn>
                <a:cxn ang="0">
                  <a:pos x="4" y="118"/>
                </a:cxn>
                <a:cxn ang="0">
                  <a:pos x="2" y="124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26"/>
                </a:cxn>
                <a:cxn ang="0">
                  <a:pos x="2" y="114"/>
                </a:cxn>
                <a:cxn ang="0">
                  <a:pos x="4" y="106"/>
                </a:cxn>
                <a:cxn ang="0">
                  <a:pos x="8" y="100"/>
                </a:cxn>
                <a:cxn ang="0">
                  <a:pos x="16" y="92"/>
                </a:cxn>
                <a:cxn ang="0">
                  <a:pos x="26" y="84"/>
                </a:cxn>
                <a:cxn ang="0">
                  <a:pos x="26" y="84"/>
                </a:cxn>
                <a:cxn ang="0">
                  <a:pos x="28" y="82"/>
                </a:cxn>
                <a:cxn ang="0">
                  <a:pos x="36" y="74"/>
                </a:cxn>
                <a:cxn ang="0">
                  <a:pos x="42" y="64"/>
                </a:cxn>
                <a:cxn ang="0">
                  <a:pos x="44" y="5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2" y="36"/>
                </a:cxn>
                <a:cxn ang="0">
                  <a:pos x="40" y="22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76" h="130">
                  <a:moveTo>
                    <a:pt x="32" y="0"/>
                  </a:moveTo>
                  <a:lnTo>
                    <a:pt x="32" y="0"/>
                  </a:lnTo>
                  <a:lnTo>
                    <a:pt x="38" y="4"/>
                  </a:lnTo>
                  <a:lnTo>
                    <a:pt x="50" y="16"/>
                  </a:lnTo>
                  <a:lnTo>
                    <a:pt x="58" y="24"/>
                  </a:lnTo>
                  <a:lnTo>
                    <a:pt x="64" y="36"/>
                  </a:lnTo>
                  <a:lnTo>
                    <a:pt x="70" y="48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6" y="72"/>
                  </a:lnTo>
                  <a:lnTo>
                    <a:pt x="76" y="80"/>
                  </a:lnTo>
                  <a:lnTo>
                    <a:pt x="74" y="88"/>
                  </a:lnTo>
                  <a:lnTo>
                    <a:pt x="70" y="94"/>
                  </a:lnTo>
                  <a:lnTo>
                    <a:pt x="62" y="100"/>
                  </a:lnTo>
                  <a:lnTo>
                    <a:pt x="54" y="106"/>
                  </a:lnTo>
                  <a:lnTo>
                    <a:pt x="44" y="110"/>
                  </a:lnTo>
                  <a:lnTo>
                    <a:pt x="28" y="114"/>
                  </a:lnTo>
                  <a:lnTo>
                    <a:pt x="28" y="114"/>
                  </a:lnTo>
                  <a:lnTo>
                    <a:pt x="32" y="112"/>
                  </a:lnTo>
                  <a:lnTo>
                    <a:pt x="42" y="106"/>
                  </a:lnTo>
                  <a:lnTo>
                    <a:pt x="46" y="100"/>
                  </a:lnTo>
                  <a:lnTo>
                    <a:pt x="50" y="94"/>
                  </a:lnTo>
                  <a:lnTo>
                    <a:pt x="52" y="84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50" y="78"/>
                  </a:lnTo>
                  <a:lnTo>
                    <a:pt x="48" y="86"/>
                  </a:lnTo>
                  <a:lnTo>
                    <a:pt x="46" y="90"/>
                  </a:lnTo>
                  <a:lnTo>
                    <a:pt x="42" y="96"/>
                  </a:lnTo>
                  <a:lnTo>
                    <a:pt x="36" y="100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0" y="106"/>
                  </a:lnTo>
                  <a:lnTo>
                    <a:pt x="10" y="110"/>
                  </a:lnTo>
                  <a:lnTo>
                    <a:pt x="4" y="118"/>
                  </a:lnTo>
                  <a:lnTo>
                    <a:pt x="2" y="124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26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8" y="100"/>
                  </a:lnTo>
                  <a:lnTo>
                    <a:pt x="16" y="92"/>
                  </a:lnTo>
                  <a:lnTo>
                    <a:pt x="26" y="84"/>
                  </a:lnTo>
                  <a:lnTo>
                    <a:pt x="26" y="84"/>
                  </a:lnTo>
                  <a:lnTo>
                    <a:pt x="28" y="82"/>
                  </a:lnTo>
                  <a:lnTo>
                    <a:pt x="36" y="74"/>
                  </a:lnTo>
                  <a:lnTo>
                    <a:pt x="42" y="64"/>
                  </a:lnTo>
                  <a:lnTo>
                    <a:pt x="44" y="5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2" y="36"/>
                  </a:lnTo>
                  <a:lnTo>
                    <a:pt x="40" y="22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7" name="Freeform 89"/>
            <p:cNvSpPr>
              <a:spLocks/>
            </p:cNvSpPr>
            <p:nvPr/>
          </p:nvSpPr>
          <p:spPr bwMode="auto">
            <a:xfrm>
              <a:off x="2951747" y="1415716"/>
              <a:ext cx="4924926" cy="6432884"/>
            </a:xfrm>
            <a:custGeom>
              <a:avLst/>
              <a:gdLst/>
              <a:ahLst/>
              <a:cxnLst>
                <a:cxn ang="0">
                  <a:pos x="516" y="572"/>
                </a:cxn>
                <a:cxn ang="0">
                  <a:pos x="516" y="500"/>
                </a:cxn>
                <a:cxn ang="0">
                  <a:pos x="524" y="428"/>
                </a:cxn>
                <a:cxn ang="0">
                  <a:pos x="528" y="394"/>
                </a:cxn>
                <a:cxn ang="0">
                  <a:pos x="528" y="324"/>
                </a:cxn>
                <a:cxn ang="0">
                  <a:pos x="526" y="288"/>
                </a:cxn>
                <a:cxn ang="0">
                  <a:pos x="520" y="256"/>
                </a:cxn>
                <a:cxn ang="0">
                  <a:pos x="506" y="212"/>
                </a:cxn>
                <a:cxn ang="0">
                  <a:pos x="480" y="160"/>
                </a:cxn>
                <a:cxn ang="0">
                  <a:pos x="446" y="108"/>
                </a:cxn>
                <a:cxn ang="0">
                  <a:pos x="400" y="60"/>
                </a:cxn>
                <a:cxn ang="0">
                  <a:pos x="344" y="24"/>
                </a:cxn>
                <a:cxn ang="0">
                  <a:pos x="312" y="10"/>
                </a:cxn>
                <a:cxn ang="0">
                  <a:pos x="276" y="2"/>
                </a:cxn>
                <a:cxn ang="0">
                  <a:pos x="238" y="0"/>
                </a:cxn>
                <a:cxn ang="0">
                  <a:pos x="196" y="4"/>
                </a:cxn>
                <a:cxn ang="0">
                  <a:pos x="182" y="8"/>
                </a:cxn>
                <a:cxn ang="0">
                  <a:pos x="156" y="18"/>
                </a:cxn>
                <a:cxn ang="0">
                  <a:pos x="120" y="40"/>
                </a:cxn>
                <a:cxn ang="0">
                  <a:pos x="80" y="82"/>
                </a:cxn>
                <a:cxn ang="0">
                  <a:pos x="48" y="132"/>
                </a:cxn>
                <a:cxn ang="0">
                  <a:pos x="34" y="158"/>
                </a:cxn>
                <a:cxn ang="0">
                  <a:pos x="10" y="224"/>
                </a:cxn>
                <a:cxn ang="0">
                  <a:pos x="0" y="296"/>
                </a:cxn>
                <a:cxn ang="0">
                  <a:pos x="2" y="296"/>
                </a:cxn>
                <a:cxn ang="0">
                  <a:pos x="8" y="252"/>
                </a:cxn>
                <a:cxn ang="0">
                  <a:pos x="24" y="202"/>
                </a:cxn>
                <a:cxn ang="0">
                  <a:pos x="50" y="146"/>
                </a:cxn>
                <a:cxn ang="0">
                  <a:pos x="92" y="86"/>
                </a:cxn>
                <a:cxn ang="0">
                  <a:pos x="104" y="72"/>
                </a:cxn>
                <a:cxn ang="0">
                  <a:pos x="128" y="48"/>
                </a:cxn>
                <a:cxn ang="0">
                  <a:pos x="152" y="32"/>
                </a:cxn>
                <a:cxn ang="0">
                  <a:pos x="178" y="20"/>
                </a:cxn>
                <a:cxn ang="0">
                  <a:pos x="218" y="10"/>
                </a:cxn>
                <a:cxn ang="0">
                  <a:pos x="272" y="14"/>
                </a:cxn>
                <a:cxn ang="0">
                  <a:pos x="322" y="28"/>
                </a:cxn>
                <a:cxn ang="0">
                  <a:pos x="368" y="52"/>
                </a:cxn>
                <a:cxn ang="0">
                  <a:pos x="408" y="82"/>
                </a:cxn>
                <a:cxn ang="0">
                  <a:pos x="438" y="112"/>
                </a:cxn>
                <a:cxn ang="0">
                  <a:pos x="448" y="128"/>
                </a:cxn>
                <a:cxn ang="0">
                  <a:pos x="478" y="176"/>
                </a:cxn>
                <a:cxn ang="0">
                  <a:pos x="500" y="230"/>
                </a:cxn>
                <a:cxn ang="0">
                  <a:pos x="516" y="286"/>
                </a:cxn>
                <a:cxn ang="0">
                  <a:pos x="522" y="346"/>
                </a:cxn>
                <a:cxn ang="0">
                  <a:pos x="520" y="376"/>
                </a:cxn>
                <a:cxn ang="0">
                  <a:pos x="508" y="462"/>
                </a:cxn>
                <a:cxn ang="0">
                  <a:pos x="500" y="520"/>
                </a:cxn>
                <a:cxn ang="0">
                  <a:pos x="504" y="580"/>
                </a:cxn>
                <a:cxn ang="0">
                  <a:pos x="508" y="608"/>
                </a:cxn>
                <a:cxn ang="0">
                  <a:pos x="524" y="660"/>
                </a:cxn>
                <a:cxn ang="0">
                  <a:pos x="544" y="710"/>
                </a:cxn>
                <a:cxn ang="0">
                  <a:pos x="582" y="782"/>
                </a:cxn>
                <a:cxn ang="0">
                  <a:pos x="594" y="802"/>
                </a:cxn>
                <a:cxn ang="0">
                  <a:pos x="614" y="802"/>
                </a:cxn>
                <a:cxn ang="0">
                  <a:pos x="560" y="710"/>
                </a:cxn>
                <a:cxn ang="0">
                  <a:pos x="546" y="676"/>
                </a:cxn>
                <a:cxn ang="0">
                  <a:pos x="524" y="608"/>
                </a:cxn>
                <a:cxn ang="0">
                  <a:pos x="516" y="572"/>
                </a:cxn>
              </a:cxnLst>
              <a:rect l="0" t="0" r="r" b="b"/>
              <a:pathLst>
                <a:path w="614" h="802">
                  <a:moveTo>
                    <a:pt x="516" y="572"/>
                  </a:moveTo>
                  <a:lnTo>
                    <a:pt x="516" y="572"/>
                  </a:lnTo>
                  <a:lnTo>
                    <a:pt x="514" y="536"/>
                  </a:lnTo>
                  <a:lnTo>
                    <a:pt x="516" y="500"/>
                  </a:lnTo>
                  <a:lnTo>
                    <a:pt x="520" y="464"/>
                  </a:lnTo>
                  <a:lnTo>
                    <a:pt x="524" y="428"/>
                  </a:lnTo>
                  <a:lnTo>
                    <a:pt x="524" y="428"/>
                  </a:lnTo>
                  <a:lnTo>
                    <a:pt x="528" y="394"/>
                  </a:lnTo>
                  <a:lnTo>
                    <a:pt x="530" y="358"/>
                  </a:lnTo>
                  <a:lnTo>
                    <a:pt x="528" y="324"/>
                  </a:lnTo>
                  <a:lnTo>
                    <a:pt x="526" y="288"/>
                  </a:lnTo>
                  <a:lnTo>
                    <a:pt x="526" y="288"/>
                  </a:lnTo>
                  <a:lnTo>
                    <a:pt x="524" y="274"/>
                  </a:lnTo>
                  <a:lnTo>
                    <a:pt x="520" y="256"/>
                  </a:lnTo>
                  <a:lnTo>
                    <a:pt x="514" y="236"/>
                  </a:lnTo>
                  <a:lnTo>
                    <a:pt x="506" y="212"/>
                  </a:lnTo>
                  <a:lnTo>
                    <a:pt x="494" y="186"/>
                  </a:lnTo>
                  <a:lnTo>
                    <a:pt x="480" y="160"/>
                  </a:lnTo>
                  <a:lnTo>
                    <a:pt x="464" y="134"/>
                  </a:lnTo>
                  <a:lnTo>
                    <a:pt x="446" y="108"/>
                  </a:lnTo>
                  <a:lnTo>
                    <a:pt x="424" y="84"/>
                  </a:lnTo>
                  <a:lnTo>
                    <a:pt x="400" y="60"/>
                  </a:lnTo>
                  <a:lnTo>
                    <a:pt x="374" y="40"/>
                  </a:lnTo>
                  <a:lnTo>
                    <a:pt x="344" y="24"/>
                  </a:lnTo>
                  <a:lnTo>
                    <a:pt x="328" y="16"/>
                  </a:lnTo>
                  <a:lnTo>
                    <a:pt x="312" y="10"/>
                  </a:lnTo>
                  <a:lnTo>
                    <a:pt x="294" y="6"/>
                  </a:lnTo>
                  <a:lnTo>
                    <a:pt x="276" y="2"/>
                  </a:lnTo>
                  <a:lnTo>
                    <a:pt x="258" y="0"/>
                  </a:lnTo>
                  <a:lnTo>
                    <a:pt x="238" y="0"/>
                  </a:lnTo>
                  <a:lnTo>
                    <a:pt x="218" y="2"/>
                  </a:lnTo>
                  <a:lnTo>
                    <a:pt x="196" y="4"/>
                  </a:lnTo>
                  <a:lnTo>
                    <a:pt x="196" y="4"/>
                  </a:lnTo>
                  <a:lnTo>
                    <a:pt x="182" y="8"/>
                  </a:lnTo>
                  <a:lnTo>
                    <a:pt x="168" y="12"/>
                  </a:lnTo>
                  <a:lnTo>
                    <a:pt x="156" y="18"/>
                  </a:lnTo>
                  <a:lnTo>
                    <a:pt x="144" y="24"/>
                  </a:lnTo>
                  <a:lnTo>
                    <a:pt x="120" y="40"/>
                  </a:lnTo>
                  <a:lnTo>
                    <a:pt x="100" y="60"/>
                  </a:lnTo>
                  <a:lnTo>
                    <a:pt x="80" y="82"/>
                  </a:lnTo>
                  <a:lnTo>
                    <a:pt x="64" y="106"/>
                  </a:lnTo>
                  <a:lnTo>
                    <a:pt x="48" y="132"/>
                  </a:lnTo>
                  <a:lnTo>
                    <a:pt x="34" y="158"/>
                  </a:lnTo>
                  <a:lnTo>
                    <a:pt x="34" y="158"/>
                  </a:lnTo>
                  <a:lnTo>
                    <a:pt x="20" y="190"/>
                  </a:lnTo>
                  <a:lnTo>
                    <a:pt x="10" y="224"/>
                  </a:lnTo>
                  <a:lnTo>
                    <a:pt x="2" y="260"/>
                  </a:lnTo>
                  <a:lnTo>
                    <a:pt x="0" y="296"/>
                  </a:lnTo>
                  <a:lnTo>
                    <a:pt x="2" y="296"/>
                  </a:lnTo>
                  <a:lnTo>
                    <a:pt x="2" y="296"/>
                  </a:lnTo>
                  <a:lnTo>
                    <a:pt x="4" y="274"/>
                  </a:lnTo>
                  <a:lnTo>
                    <a:pt x="8" y="252"/>
                  </a:lnTo>
                  <a:lnTo>
                    <a:pt x="14" y="228"/>
                  </a:lnTo>
                  <a:lnTo>
                    <a:pt x="24" y="202"/>
                  </a:lnTo>
                  <a:lnTo>
                    <a:pt x="36" y="174"/>
                  </a:lnTo>
                  <a:lnTo>
                    <a:pt x="50" y="146"/>
                  </a:lnTo>
                  <a:lnTo>
                    <a:pt x="70" y="116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104" y="72"/>
                  </a:lnTo>
                  <a:lnTo>
                    <a:pt x="114" y="60"/>
                  </a:lnTo>
                  <a:lnTo>
                    <a:pt x="128" y="48"/>
                  </a:lnTo>
                  <a:lnTo>
                    <a:pt x="140" y="40"/>
                  </a:lnTo>
                  <a:lnTo>
                    <a:pt x="152" y="32"/>
                  </a:lnTo>
                  <a:lnTo>
                    <a:pt x="166" y="24"/>
                  </a:lnTo>
                  <a:lnTo>
                    <a:pt x="178" y="20"/>
                  </a:lnTo>
                  <a:lnTo>
                    <a:pt x="192" y="16"/>
                  </a:lnTo>
                  <a:lnTo>
                    <a:pt x="218" y="10"/>
                  </a:lnTo>
                  <a:lnTo>
                    <a:pt x="244" y="10"/>
                  </a:lnTo>
                  <a:lnTo>
                    <a:pt x="272" y="14"/>
                  </a:lnTo>
                  <a:lnTo>
                    <a:pt x="296" y="20"/>
                  </a:lnTo>
                  <a:lnTo>
                    <a:pt x="322" y="28"/>
                  </a:lnTo>
                  <a:lnTo>
                    <a:pt x="346" y="40"/>
                  </a:lnTo>
                  <a:lnTo>
                    <a:pt x="368" y="52"/>
                  </a:lnTo>
                  <a:lnTo>
                    <a:pt x="388" y="66"/>
                  </a:lnTo>
                  <a:lnTo>
                    <a:pt x="408" y="82"/>
                  </a:lnTo>
                  <a:lnTo>
                    <a:pt x="424" y="98"/>
                  </a:lnTo>
                  <a:lnTo>
                    <a:pt x="438" y="112"/>
                  </a:lnTo>
                  <a:lnTo>
                    <a:pt x="448" y="128"/>
                  </a:lnTo>
                  <a:lnTo>
                    <a:pt x="448" y="128"/>
                  </a:lnTo>
                  <a:lnTo>
                    <a:pt x="464" y="152"/>
                  </a:lnTo>
                  <a:lnTo>
                    <a:pt x="478" y="176"/>
                  </a:lnTo>
                  <a:lnTo>
                    <a:pt x="490" y="204"/>
                  </a:lnTo>
                  <a:lnTo>
                    <a:pt x="500" y="230"/>
                  </a:lnTo>
                  <a:lnTo>
                    <a:pt x="510" y="258"/>
                  </a:lnTo>
                  <a:lnTo>
                    <a:pt x="516" y="286"/>
                  </a:lnTo>
                  <a:lnTo>
                    <a:pt x="520" y="316"/>
                  </a:lnTo>
                  <a:lnTo>
                    <a:pt x="522" y="346"/>
                  </a:lnTo>
                  <a:lnTo>
                    <a:pt x="522" y="346"/>
                  </a:lnTo>
                  <a:lnTo>
                    <a:pt x="520" y="376"/>
                  </a:lnTo>
                  <a:lnTo>
                    <a:pt x="518" y="404"/>
                  </a:lnTo>
                  <a:lnTo>
                    <a:pt x="508" y="462"/>
                  </a:lnTo>
                  <a:lnTo>
                    <a:pt x="504" y="492"/>
                  </a:lnTo>
                  <a:lnTo>
                    <a:pt x="500" y="520"/>
                  </a:lnTo>
                  <a:lnTo>
                    <a:pt x="500" y="550"/>
                  </a:lnTo>
                  <a:lnTo>
                    <a:pt x="504" y="580"/>
                  </a:lnTo>
                  <a:lnTo>
                    <a:pt x="504" y="580"/>
                  </a:lnTo>
                  <a:lnTo>
                    <a:pt x="508" y="608"/>
                  </a:lnTo>
                  <a:lnTo>
                    <a:pt x="516" y="634"/>
                  </a:lnTo>
                  <a:lnTo>
                    <a:pt x="524" y="660"/>
                  </a:lnTo>
                  <a:lnTo>
                    <a:pt x="532" y="686"/>
                  </a:lnTo>
                  <a:lnTo>
                    <a:pt x="544" y="710"/>
                  </a:lnTo>
                  <a:lnTo>
                    <a:pt x="556" y="734"/>
                  </a:lnTo>
                  <a:lnTo>
                    <a:pt x="582" y="782"/>
                  </a:lnTo>
                  <a:lnTo>
                    <a:pt x="582" y="782"/>
                  </a:lnTo>
                  <a:lnTo>
                    <a:pt x="594" y="802"/>
                  </a:lnTo>
                  <a:lnTo>
                    <a:pt x="614" y="802"/>
                  </a:lnTo>
                  <a:lnTo>
                    <a:pt x="614" y="802"/>
                  </a:lnTo>
                  <a:lnTo>
                    <a:pt x="586" y="756"/>
                  </a:lnTo>
                  <a:lnTo>
                    <a:pt x="560" y="710"/>
                  </a:lnTo>
                  <a:lnTo>
                    <a:pt x="560" y="710"/>
                  </a:lnTo>
                  <a:lnTo>
                    <a:pt x="546" y="676"/>
                  </a:lnTo>
                  <a:lnTo>
                    <a:pt x="532" y="644"/>
                  </a:lnTo>
                  <a:lnTo>
                    <a:pt x="524" y="608"/>
                  </a:lnTo>
                  <a:lnTo>
                    <a:pt x="516" y="572"/>
                  </a:lnTo>
                  <a:lnTo>
                    <a:pt x="516" y="57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8" name="Freeform 90"/>
            <p:cNvSpPr>
              <a:spLocks/>
            </p:cNvSpPr>
            <p:nvPr/>
          </p:nvSpPr>
          <p:spPr bwMode="auto">
            <a:xfrm>
              <a:off x="1556084" y="4011"/>
              <a:ext cx="2614863" cy="1684421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4" y="28"/>
                </a:cxn>
                <a:cxn ang="0">
                  <a:pos x="0" y="58"/>
                </a:cxn>
                <a:cxn ang="0">
                  <a:pos x="4" y="84"/>
                </a:cxn>
                <a:cxn ang="0">
                  <a:pos x="12" y="110"/>
                </a:cxn>
                <a:cxn ang="0">
                  <a:pos x="26" y="134"/>
                </a:cxn>
                <a:cxn ang="0">
                  <a:pos x="44" y="154"/>
                </a:cxn>
                <a:cxn ang="0">
                  <a:pos x="66" y="168"/>
                </a:cxn>
                <a:cxn ang="0">
                  <a:pos x="90" y="180"/>
                </a:cxn>
                <a:cxn ang="0">
                  <a:pos x="112" y="184"/>
                </a:cxn>
                <a:cxn ang="0">
                  <a:pos x="154" y="184"/>
                </a:cxn>
                <a:cxn ang="0">
                  <a:pos x="176" y="182"/>
                </a:cxn>
                <a:cxn ang="0">
                  <a:pos x="240" y="174"/>
                </a:cxn>
                <a:cxn ang="0">
                  <a:pos x="274" y="176"/>
                </a:cxn>
                <a:cxn ang="0">
                  <a:pos x="298" y="186"/>
                </a:cxn>
                <a:cxn ang="0">
                  <a:pos x="310" y="200"/>
                </a:cxn>
                <a:cxn ang="0">
                  <a:pos x="318" y="210"/>
                </a:cxn>
                <a:cxn ang="0">
                  <a:pos x="322" y="208"/>
                </a:cxn>
                <a:cxn ang="0">
                  <a:pos x="326" y="204"/>
                </a:cxn>
                <a:cxn ang="0">
                  <a:pos x="300" y="180"/>
                </a:cxn>
                <a:cxn ang="0">
                  <a:pos x="290" y="174"/>
                </a:cxn>
                <a:cxn ang="0">
                  <a:pos x="266" y="166"/>
                </a:cxn>
                <a:cxn ang="0">
                  <a:pos x="256" y="166"/>
                </a:cxn>
                <a:cxn ang="0">
                  <a:pos x="198" y="172"/>
                </a:cxn>
                <a:cxn ang="0">
                  <a:pos x="144" y="178"/>
                </a:cxn>
                <a:cxn ang="0">
                  <a:pos x="108" y="174"/>
                </a:cxn>
                <a:cxn ang="0">
                  <a:pos x="74" y="162"/>
                </a:cxn>
                <a:cxn ang="0">
                  <a:pos x="44" y="140"/>
                </a:cxn>
                <a:cxn ang="0">
                  <a:pos x="20" y="112"/>
                </a:cxn>
                <a:cxn ang="0">
                  <a:pos x="14" y="102"/>
                </a:cxn>
                <a:cxn ang="0">
                  <a:pos x="4" y="74"/>
                </a:cxn>
                <a:cxn ang="0">
                  <a:pos x="6" y="36"/>
                </a:cxn>
                <a:cxn ang="0">
                  <a:pos x="12" y="10"/>
                </a:cxn>
                <a:cxn ang="0">
                  <a:pos x="16" y="0"/>
                </a:cxn>
              </a:cxnLst>
              <a:rect l="0" t="0" r="r" b="b"/>
              <a:pathLst>
                <a:path w="326" h="210">
                  <a:moveTo>
                    <a:pt x="16" y="0"/>
                  </a:moveTo>
                  <a:lnTo>
                    <a:pt x="16" y="0"/>
                  </a:lnTo>
                  <a:lnTo>
                    <a:pt x="10" y="14"/>
                  </a:lnTo>
                  <a:lnTo>
                    <a:pt x="4" y="28"/>
                  </a:lnTo>
                  <a:lnTo>
                    <a:pt x="2" y="42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6" y="98"/>
                  </a:lnTo>
                  <a:lnTo>
                    <a:pt x="12" y="110"/>
                  </a:lnTo>
                  <a:lnTo>
                    <a:pt x="18" y="122"/>
                  </a:lnTo>
                  <a:lnTo>
                    <a:pt x="26" y="134"/>
                  </a:lnTo>
                  <a:lnTo>
                    <a:pt x="34" y="144"/>
                  </a:lnTo>
                  <a:lnTo>
                    <a:pt x="44" y="154"/>
                  </a:lnTo>
                  <a:lnTo>
                    <a:pt x="54" y="162"/>
                  </a:lnTo>
                  <a:lnTo>
                    <a:pt x="66" y="168"/>
                  </a:lnTo>
                  <a:lnTo>
                    <a:pt x="78" y="174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112" y="184"/>
                  </a:lnTo>
                  <a:lnTo>
                    <a:pt x="132" y="186"/>
                  </a:lnTo>
                  <a:lnTo>
                    <a:pt x="154" y="184"/>
                  </a:lnTo>
                  <a:lnTo>
                    <a:pt x="176" y="182"/>
                  </a:lnTo>
                  <a:lnTo>
                    <a:pt x="176" y="182"/>
                  </a:lnTo>
                  <a:lnTo>
                    <a:pt x="240" y="174"/>
                  </a:lnTo>
                  <a:lnTo>
                    <a:pt x="240" y="174"/>
                  </a:lnTo>
                  <a:lnTo>
                    <a:pt x="258" y="174"/>
                  </a:lnTo>
                  <a:lnTo>
                    <a:pt x="274" y="176"/>
                  </a:lnTo>
                  <a:lnTo>
                    <a:pt x="288" y="180"/>
                  </a:lnTo>
                  <a:lnTo>
                    <a:pt x="298" y="186"/>
                  </a:lnTo>
                  <a:lnTo>
                    <a:pt x="304" y="194"/>
                  </a:lnTo>
                  <a:lnTo>
                    <a:pt x="310" y="200"/>
                  </a:lnTo>
                  <a:lnTo>
                    <a:pt x="318" y="210"/>
                  </a:lnTo>
                  <a:lnTo>
                    <a:pt x="318" y="210"/>
                  </a:lnTo>
                  <a:lnTo>
                    <a:pt x="320" y="210"/>
                  </a:lnTo>
                  <a:lnTo>
                    <a:pt x="322" y="208"/>
                  </a:lnTo>
                  <a:lnTo>
                    <a:pt x="326" y="204"/>
                  </a:lnTo>
                  <a:lnTo>
                    <a:pt x="326" y="204"/>
                  </a:lnTo>
                  <a:lnTo>
                    <a:pt x="310" y="188"/>
                  </a:lnTo>
                  <a:lnTo>
                    <a:pt x="300" y="180"/>
                  </a:lnTo>
                  <a:lnTo>
                    <a:pt x="290" y="174"/>
                  </a:lnTo>
                  <a:lnTo>
                    <a:pt x="290" y="174"/>
                  </a:lnTo>
                  <a:lnTo>
                    <a:pt x="274" y="168"/>
                  </a:lnTo>
                  <a:lnTo>
                    <a:pt x="266" y="166"/>
                  </a:lnTo>
                  <a:lnTo>
                    <a:pt x="256" y="166"/>
                  </a:lnTo>
                  <a:lnTo>
                    <a:pt x="256" y="166"/>
                  </a:lnTo>
                  <a:lnTo>
                    <a:pt x="226" y="168"/>
                  </a:lnTo>
                  <a:lnTo>
                    <a:pt x="198" y="172"/>
                  </a:lnTo>
                  <a:lnTo>
                    <a:pt x="144" y="178"/>
                  </a:lnTo>
                  <a:lnTo>
                    <a:pt x="144" y="178"/>
                  </a:lnTo>
                  <a:lnTo>
                    <a:pt x="126" y="178"/>
                  </a:lnTo>
                  <a:lnTo>
                    <a:pt x="108" y="174"/>
                  </a:lnTo>
                  <a:lnTo>
                    <a:pt x="90" y="170"/>
                  </a:lnTo>
                  <a:lnTo>
                    <a:pt x="74" y="162"/>
                  </a:lnTo>
                  <a:lnTo>
                    <a:pt x="58" y="152"/>
                  </a:lnTo>
                  <a:lnTo>
                    <a:pt x="44" y="140"/>
                  </a:lnTo>
                  <a:lnTo>
                    <a:pt x="30" y="128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14" y="102"/>
                  </a:lnTo>
                  <a:lnTo>
                    <a:pt x="10" y="92"/>
                  </a:lnTo>
                  <a:lnTo>
                    <a:pt x="4" y="74"/>
                  </a:lnTo>
                  <a:lnTo>
                    <a:pt x="4" y="54"/>
                  </a:lnTo>
                  <a:lnTo>
                    <a:pt x="6" y="36"/>
                  </a:lnTo>
                  <a:lnTo>
                    <a:pt x="8" y="22"/>
                  </a:lnTo>
                  <a:lnTo>
                    <a:pt x="12" y="1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9" name="Freeform 91"/>
            <p:cNvSpPr>
              <a:spLocks/>
            </p:cNvSpPr>
            <p:nvPr/>
          </p:nvSpPr>
          <p:spPr bwMode="auto">
            <a:xfrm>
              <a:off x="1171074" y="1704474"/>
              <a:ext cx="2646947" cy="1732547"/>
            </a:xfrm>
            <a:custGeom>
              <a:avLst/>
              <a:gdLst/>
              <a:ahLst/>
              <a:cxnLst>
                <a:cxn ang="0">
                  <a:pos x="312" y="12"/>
                </a:cxn>
                <a:cxn ang="0">
                  <a:pos x="266" y="0"/>
                </a:cxn>
                <a:cxn ang="0">
                  <a:pos x="232" y="6"/>
                </a:cxn>
                <a:cxn ang="0">
                  <a:pos x="196" y="32"/>
                </a:cxn>
                <a:cxn ang="0">
                  <a:pos x="178" y="58"/>
                </a:cxn>
                <a:cxn ang="0">
                  <a:pos x="160" y="130"/>
                </a:cxn>
                <a:cxn ang="0">
                  <a:pos x="150" y="158"/>
                </a:cxn>
                <a:cxn ang="0">
                  <a:pos x="118" y="192"/>
                </a:cxn>
                <a:cxn ang="0">
                  <a:pos x="72" y="208"/>
                </a:cxn>
                <a:cxn ang="0">
                  <a:pos x="44" y="208"/>
                </a:cxn>
                <a:cxn ang="0">
                  <a:pos x="12" y="182"/>
                </a:cxn>
                <a:cxn ang="0">
                  <a:pos x="8" y="140"/>
                </a:cxn>
                <a:cxn ang="0">
                  <a:pos x="16" y="110"/>
                </a:cxn>
                <a:cxn ang="0">
                  <a:pos x="46" y="80"/>
                </a:cxn>
                <a:cxn ang="0">
                  <a:pos x="68" y="80"/>
                </a:cxn>
                <a:cxn ang="0">
                  <a:pos x="86" y="104"/>
                </a:cxn>
                <a:cxn ang="0">
                  <a:pos x="84" y="114"/>
                </a:cxn>
                <a:cxn ang="0">
                  <a:pos x="76" y="124"/>
                </a:cxn>
                <a:cxn ang="0">
                  <a:pos x="56" y="128"/>
                </a:cxn>
                <a:cxn ang="0">
                  <a:pos x="42" y="122"/>
                </a:cxn>
                <a:cxn ang="0">
                  <a:pos x="68" y="134"/>
                </a:cxn>
                <a:cxn ang="0">
                  <a:pos x="86" y="122"/>
                </a:cxn>
                <a:cxn ang="0">
                  <a:pos x="92" y="106"/>
                </a:cxn>
                <a:cxn ang="0">
                  <a:pos x="84" y="88"/>
                </a:cxn>
                <a:cxn ang="0">
                  <a:pos x="66" y="76"/>
                </a:cxn>
                <a:cxn ang="0">
                  <a:pos x="52" y="74"/>
                </a:cxn>
                <a:cxn ang="0">
                  <a:pos x="22" y="90"/>
                </a:cxn>
                <a:cxn ang="0">
                  <a:pos x="2" y="130"/>
                </a:cxn>
                <a:cxn ang="0">
                  <a:pos x="0" y="158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82" y="214"/>
                </a:cxn>
                <a:cxn ang="0">
                  <a:pos x="112" y="206"/>
                </a:cxn>
                <a:cxn ang="0">
                  <a:pos x="146" y="178"/>
                </a:cxn>
                <a:cxn ang="0">
                  <a:pos x="168" y="138"/>
                </a:cxn>
                <a:cxn ang="0">
                  <a:pos x="178" y="90"/>
                </a:cxn>
                <a:cxn ang="0">
                  <a:pos x="188" y="58"/>
                </a:cxn>
                <a:cxn ang="0">
                  <a:pos x="214" y="26"/>
                </a:cxn>
                <a:cxn ang="0">
                  <a:pos x="242" y="14"/>
                </a:cxn>
                <a:cxn ang="0">
                  <a:pos x="280" y="14"/>
                </a:cxn>
                <a:cxn ang="0">
                  <a:pos x="320" y="30"/>
                </a:cxn>
                <a:cxn ang="0">
                  <a:pos x="326" y="28"/>
                </a:cxn>
              </a:cxnLst>
              <a:rect l="0" t="0" r="r" b="b"/>
              <a:pathLst>
                <a:path w="330" h="216">
                  <a:moveTo>
                    <a:pt x="330" y="24"/>
                  </a:moveTo>
                  <a:lnTo>
                    <a:pt x="330" y="24"/>
                  </a:lnTo>
                  <a:lnTo>
                    <a:pt x="312" y="12"/>
                  </a:lnTo>
                  <a:lnTo>
                    <a:pt x="296" y="6"/>
                  </a:lnTo>
                  <a:lnTo>
                    <a:pt x="276" y="2"/>
                  </a:lnTo>
                  <a:lnTo>
                    <a:pt x="266" y="0"/>
                  </a:lnTo>
                  <a:lnTo>
                    <a:pt x="254" y="0"/>
                  </a:lnTo>
                  <a:lnTo>
                    <a:pt x="244" y="2"/>
                  </a:lnTo>
                  <a:lnTo>
                    <a:pt x="232" y="6"/>
                  </a:lnTo>
                  <a:lnTo>
                    <a:pt x="220" y="12"/>
                  </a:lnTo>
                  <a:lnTo>
                    <a:pt x="208" y="22"/>
                  </a:lnTo>
                  <a:lnTo>
                    <a:pt x="196" y="32"/>
                  </a:lnTo>
                  <a:lnTo>
                    <a:pt x="184" y="48"/>
                  </a:lnTo>
                  <a:lnTo>
                    <a:pt x="184" y="48"/>
                  </a:lnTo>
                  <a:lnTo>
                    <a:pt x="178" y="58"/>
                  </a:lnTo>
                  <a:lnTo>
                    <a:pt x="172" y="70"/>
                  </a:lnTo>
                  <a:lnTo>
                    <a:pt x="166" y="100"/>
                  </a:lnTo>
                  <a:lnTo>
                    <a:pt x="160" y="130"/>
                  </a:lnTo>
                  <a:lnTo>
                    <a:pt x="156" y="144"/>
                  </a:lnTo>
                  <a:lnTo>
                    <a:pt x="150" y="158"/>
                  </a:lnTo>
                  <a:lnTo>
                    <a:pt x="150" y="158"/>
                  </a:lnTo>
                  <a:lnTo>
                    <a:pt x="142" y="170"/>
                  </a:lnTo>
                  <a:lnTo>
                    <a:pt x="132" y="182"/>
                  </a:lnTo>
                  <a:lnTo>
                    <a:pt x="118" y="192"/>
                  </a:lnTo>
                  <a:lnTo>
                    <a:pt x="104" y="200"/>
                  </a:lnTo>
                  <a:lnTo>
                    <a:pt x="88" y="206"/>
                  </a:lnTo>
                  <a:lnTo>
                    <a:pt x="72" y="208"/>
                  </a:lnTo>
                  <a:lnTo>
                    <a:pt x="58" y="210"/>
                  </a:lnTo>
                  <a:lnTo>
                    <a:pt x="44" y="208"/>
                  </a:lnTo>
                  <a:lnTo>
                    <a:pt x="44" y="208"/>
                  </a:lnTo>
                  <a:lnTo>
                    <a:pt x="30" y="202"/>
                  </a:lnTo>
                  <a:lnTo>
                    <a:pt x="20" y="192"/>
                  </a:lnTo>
                  <a:lnTo>
                    <a:pt x="12" y="182"/>
                  </a:lnTo>
                  <a:lnTo>
                    <a:pt x="8" y="168"/>
                  </a:lnTo>
                  <a:lnTo>
                    <a:pt x="6" y="154"/>
                  </a:lnTo>
                  <a:lnTo>
                    <a:pt x="8" y="140"/>
                  </a:lnTo>
                  <a:lnTo>
                    <a:pt x="12" y="124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24" y="96"/>
                  </a:lnTo>
                  <a:lnTo>
                    <a:pt x="36" y="86"/>
                  </a:lnTo>
                  <a:lnTo>
                    <a:pt x="46" y="80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68" y="80"/>
                  </a:lnTo>
                  <a:lnTo>
                    <a:pt x="76" y="84"/>
                  </a:lnTo>
                  <a:lnTo>
                    <a:pt x="82" y="94"/>
                  </a:lnTo>
                  <a:lnTo>
                    <a:pt x="86" y="104"/>
                  </a:lnTo>
                  <a:lnTo>
                    <a:pt x="86" y="104"/>
                  </a:lnTo>
                  <a:lnTo>
                    <a:pt x="86" y="108"/>
                  </a:lnTo>
                  <a:lnTo>
                    <a:pt x="84" y="114"/>
                  </a:lnTo>
                  <a:lnTo>
                    <a:pt x="80" y="120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2" y="128"/>
                  </a:lnTo>
                  <a:lnTo>
                    <a:pt x="68" y="128"/>
                  </a:lnTo>
                  <a:lnTo>
                    <a:pt x="56" y="128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54" y="130"/>
                  </a:lnTo>
                  <a:lnTo>
                    <a:pt x="62" y="132"/>
                  </a:lnTo>
                  <a:lnTo>
                    <a:pt x="68" y="134"/>
                  </a:lnTo>
                  <a:lnTo>
                    <a:pt x="74" y="132"/>
                  </a:lnTo>
                  <a:lnTo>
                    <a:pt x="80" y="128"/>
                  </a:lnTo>
                  <a:lnTo>
                    <a:pt x="86" y="122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2" y="106"/>
                  </a:lnTo>
                  <a:lnTo>
                    <a:pt x="92" y="100"/>
                  </a:lnTo>
                  <a:lnTo>
                    <a:pt x="90" y="92"/>
                  </a:lnTo>
                  <a:lnTo>
                    <a:pt x="84" y="88"/>
                  </a:lnTo>
                  <a:lnTo>
                    <a:pt x="78" y="82"/>
                  </a:lnTo>
                  <a:lnTo>
                    <a:pt x="72" y="78"/>
                  </a:lnTo>
                  <a:lnTo>
                    <a:pt x="66" y="76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2" y="74"/>
                  </a:lnTo>
                  <a:lnTo>
                    <a:pt x="46" y="76"/>
                  </a:lnTo>
                  <a:lnTo>
                    <a:pt x="34" y="82"/>
                  </a:lnTo>
                  <a:lnTo>
                    <a:pt x="22" y="90"/>
                  </a:lnTo>
                  <a:lnTo>
                    <a:pt x="14" y="102"/>
                  </a:lnTo>
                  <a:lnTo>
                    <a:pt x="8" y="116"/>
                  </a:lnTo>
                  <a:lnTo>
                    <a:pt x="2" y="130"/>
                  </a:lnTo>
                  <a:lnTo>
                    <a:pt x="0" y="144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8"/>
                  </a:lnTo>
                  <a:lnTo>
                    <a:pt x="2" y="176"/>
                  </a:lnTo>
                  <a:lnTo>
                    <a:pt x="6" y="184"/>
                  </a:lnTo>
                  <a:lnTo>
                    <a:pt x="10" y="190"/>
                  </a:lnTo>
                  <a:lnTo>
                    <a:pt x="20" y="202"/>
                  </a:lnTo>
                  <a:lnTo>
                    <a:pt x="34" y="208"/>
                  </a:lnTo>
                  <a:lnTo>
                    <a:pt x="50" y="214"/>
                  </a:lnTo>
                  <a:lnTo>
                    <a:pt x="66" y="216"/>
                  </a:lnTo>
                  <a:lnTo>
                    <a:pt x="82" y="214"/>
                  </a:lnTo>
                  <a:lnTo>
                    <a:pt x="98" y="212"/>
                  </a:lnTo>
                  <a:lnTo>
                    <a:pt x="98" y="212"/>
                  </a:lnTo>
                  <a:lnTo>
                    <a:pt x="112" y="206"/>
                  </a:lnTo>
                  <a:lnTo>
                    <a:pt x="124" y="198"/>
                  </a:lnTo>
                  <a:lnTo>
                    <a:pt x="136" y="188"/>
                  </a:lnTo>
                  <a:lnTo>
                    <a:pt x="146" y="178"/>
                  </a:lnTo>
                  <a:lnTo>
                    <a:pt x="156" y="166"/>
                  </a:lnTo>
                  <a:lnTo>
                    <a:pt x="162" y="152"/>
                  </a:lnTo>
                  <a:lnTo>
                    <a:pt x="168" y="138"/>
                  </a:lnTo>
                  <a:lnTo>
                    <a:pt x="172" y="124"/>
                  </a:lnTo>
                  <a:lnTo>
                    <a:pt x="172" y="124"/>
                  </a:lnTo>
                  <a:lnTo>
                    <a:pt x="178" y="90"/>
                  </a:lnTo>
                  <a:lnTo>
                    <a:pt x="182" y="74"/>
                  </a:lnTo>
                  <a:lnTo>
                    <a:pt x="188" y="58"/>
                  </a:lnTo>
                  <a:lnTo>
                    <a:pt x="188" y="58"/>
                  </a:lnTo>
                  <a:lnTo>
                    <a:pt x="196" y="46"/>
                  </a:lnTo>
                  <a:lnTo>
                    <a:pt x="204" y="36"/>
                  </a:lnTo>
                  <a:lnTo>
                    <a:pt x="214" y="26"/>
                  </a:lnTo>
                  <a:lnTo>
                    <a:pt x="224" y="20"/>
                  </a:lnTo>
                  <a:lnTo>
                    <a:pt x="234" y="16"/>
                  </a:lnTo>
                  <a:lnTo>
                    <a:pt x="242" y="14"/>
                  </a:lnTo>
                  <a:lnTo>
                    <a:pt x="252" y="12"/>
                  </a:lnTo>
                  <a:lnTo>
                    <a:pt x="262" y="12"/>
                  </a:lnTo>
                  <a:lnTo>
                    <a:pt x="280" y="14"/>
                  </a:lnTo>
                  <a:lnTo>
                    <a:pt x="296" y="20"/>
                  </a:lnTo>
                  <a:lnTo>
                    <a:pt x="310" y="26"/>
                  </a:lnTo>
                  <a:lnTo>
                    <a:pt x="320" y="30"/>
                  </a:lnTo>
                  <a:lnTo>
                    <a:pt x="320" y="30"/>
                  </a:lnTo>
                  <a:lnTo>
                    <a:pt x="322" y="30"/>
                  </a:lnTo>
                  <a:lnTo>
                    <a:pt x="326" y="28"/>
                  </a:lnTo>
                  <a:lnTo>
                    <a:pt x="330" y="24"/>
                  </a:lnTo>
                  <a:lnTo>
                    <a:pt x="33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0" name="Freeform 92"/>
            <p:cNvSpPr>
              <a:spLocks/>
            </p:cNvSpPr>
            <p:nvPr/>
          </p:nvSpPr>
          <p:spPr bwMode="auto">
            <a:xfrm>
              <a:off x="7684168" y="6565232"/>
              <a:ext cx="1459832" cy="1283368"/>
            </a:xfrm>
            <a:custGeom>
              <a:avLst/>
              <a:gdLst/>
              <a:ahLst/>
              <a:cxnLst>
                <a:cxn ang="0">
                  <a:pos x="76" y="34"/>
                </a:cxn>
                <a:cxn ang="0">
                  <a:pos x="76" y="34"/>
                </a:cxn>
                <a:cxn ang="0">
                  <a:pos x="92" y="30"/>
                </a:cxn>
                <a:cxn ang="0">
                  <a:pos x="106" y="28"/>
                </a:cxn>
                <a:cxn ang="0">
                  <a:pos x="138" y="24"/>
                </a:cxn>
                <a:cxn ang="0">
                  <a:pos x="138" y="24"/>
                </a:cxn>
                <a:cxn ang="0">
                  <a:pos x="160" y="20"/>
                </a:cxn>
                <a:cxn ang="0">
                  <a:pos x="172" y="16"/>
                </a:cxn>
                <a:cxn ang="0">
                  <a:pos x="182" y="10"/>
                </a:cxn>
                <a:cxn ang="0">
                  <a:pos x="182" y="0"/>
                </a:cxn>
                <a:cxn ang="0">
                  <a:pos x="182" y="0"/>
                </a:cxn>
                <a:cxn ang="0">
                  <a:pos x="172" y="6"/>
                </a:cxn>
                <a:cxn ang="0">
                  <a:pos x="172" y="6"/>
                </a:cxn>
                <a:cxn ang="0">
                  <a:pos x="158" y="10"/>
                </a:cxn>
                <a:cxn ang="0">
                  <a:pos x="146" y="14"/>
                </a:cxn>
                <a:cxn ang="0">
                  <a:pos x="118" y="16"/>
                </a:cxn>
                <a:cxn ang="0">
                  <a:pos x="92" y="20"/>
                </a:cxn>
                <a:cxn ang="0">
                  <a:pos x="78" y="22"/>
                </a:cxn>
                <a:cxn ang="0">
                  <a:pos x="66" y="26"/>
                </a:cxn>
                <a:cxn ang="0">
                  <a:pos x="66" y="26"/>
                </a:cxn>
                <a:cxn ang="0">
                  <a:pos x="52" y="34"/>
                </a:cxn>
                <a:cxn ang="0">
                  <a:pos x="38" y="44"/>
                </a:cxn>
                <a:cxn ang="0">
                  <a:pos x="26" y="54"/>
                </a:cxn>
                <a:cxn ang="0">
                  <a:pos x="16" y="68"/>
                </a:cxn>
                <a:cxn ang="0">
                  <a:pos x="6" y="84"/>
                </a:cxn>
                <a:cxn ang="0">
                  <a:pos x="2" y="102"/>
                </a:cxn>
                <a:cxn ang="0">
                  <a:pos x="0" y="122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4" y="150"/>
                </a:cxn>
                <a:cxn ang="0">
                  <a:pos x="6" y="152"/>
                </a:cxn>
                <a:cxn ang="0">
                  <a:pos x="8" y="156"/>
                </a:cxn>
                <a:cxn ang="0">
                  <a:pos x="10" y="160"/>
                </a:cxn>
                <a:cxn ang="0">
                  <a:pos x="26" y="160"/>
                </a:cxn>
                <a:cxn ang="0">
                  <a:pos x="26" y="160"/>
                </a:cxn>
                <a:cxn ang="0">
                  <a:pos x="24" y="148"/>
                </a:cxn>
                <a:cxn ang="0">
                  <a:pos x="22" y="132"/>
                </a:cxn>
                <a:cxn ang="0">
                  <a:pos x="20" y="112"/>
                </a:cxn>
                <a:cxn ang="0">
                  <a:pos x="22" y="94"/>
                </a:cxn>
                <a:cxn ang="0">
                  <a:pos x="28" y="76"/>
                </a:cxn>
                <a:cxn ang="0">
                  <a:pos x="32" y="66"/>
                </a:cxn>
                <a:cxn ang="0">
                  <a:pos x="38" y="58"/>
                </a:cxn>
                <a:cxn ang="0">
                  <a:pos x="46" y="50"/>
                </a:cxn>
                <a:cxn ang="0">
                  <a:pos x="54" y="44"/>
                </a:cxn>
                <a:cxn ang="0">
                  <a:pos x="64" y="38"/>
                </a:cxn>
                <a:cxn ang="0">
                  <a:pos x="76" y="34"/>
                </a:cxn>
                <a:cxn ang="0">
                  <a:pos x="76" y="34"/>
                </a:cxn>
              </a:cxnLst>
              <a:rect l="0" t="0" r="r" b="b"/>
              <a:pathLst>
                <a:path w="182" h="160">
                  <a:moveTo>
                    <a:pt x="76" y="34"/>
                  </a:moveTo>
                  <a:lnTo>
                    <a:pt x="76" y="34"/>
                  </a:lnTo>
                  <a:lnTo>
                    <a:pt x="92" y="30"/>
                  </a:lnTo>
                  <a:lnTo>
                    <a:pt x="106" y="28"/>
                  </a:lnTo>
                  <a:lnTo>
                    <a:pt x="138" y="24"/>
                  </a:lnTo>
                  <a:lnTo>
                    <a:pt x="138" y="24"/>
                  </a:lnTo>
                  <a:lnTo>
                    <a:pt x="160" y="20"/>
                  </a:lnTo>
                  <a:lnTo>
                    <a:pt x="172" y="16"/>
                  </a:lnTo>
                  <a:lnTo>
                    <a:pt x="182" y="1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2" y="6"/>
                  </a:lnTo>
                  <a:lnTo>
                    <a:pt x="172" y="6"/>
                  </a:lnTo>
                  <a:lnTo>
                    <a:pt x="158" y="10"/>
                  </a:lnTo>
                  <a:lnTo>
                    <a:pt x="146" y="14"/>
                  </a:lnTo>
                  <a:lnTo>
                    <a:pt x="118" y="16"/>
                  </a:lnTo>
                  <a:lnTo>
                    <a:pt x="92" y="20"/>
                  </a:lnTo>
                  <a:lnTo>
                    <a:pt x="78" y="22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52" y="34"/>
                  </a:lnTo>
                  <a:lnTo>
                    <a:pt x="38" y="44"/>
                  </a:lnTo>
                  <a:lnTo>
                    <a:pt x="26" y="54"/>
                  </a:lnTo>
                  <a:lnTo>
                    <a:pt x="16" y="68"/>
                  </a:lnTo>
                  <a:lnTo>
                    <a:pt x="6" y="84"/>
                  </a:lnTo>
                  <a:lnTo>
                    <a:pt x="2" y="102"/>
                  </a:lnTo>
                  <a:lnTo>
                    <a:pt x="0" y="122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4" y="150"/>
                  </a:lnTo>
                  <a:lnTo>
                    <a:pt x="6" y="152"/>
                  </a:lnTo>
                  <a:lnTo>
                    <a:pt x="8" y="156"/>
                  </a:lnTo>
                  <a:lnTo>
                    <a:pt x="10" y="160"/>
                  </a:lnTo>
                  <a:lnTo>
                    <a:pt x="26" y="160"/>
                  </a:lnTo>
                  <a:lnTo>
                    <a:pt x="26" y="160"/>
                  </a:lnTo>
                  <a:lnTo>
                    <a:pt x="24" y="148"/>
                  </a:lnTo>
                  <a:lnTo>
                    <a:pt x="22" y="132"/>
                  </a:lnTo>
                  <a:lnTo>
                    <a:pt x="20" y="112"/>
                  </a:lnTo>
                  <a:lnTo>
                    <a:pt x="22" y="94"/>
                  </a:lnTo>
                  <a:lnTo>
                    <a:pt x="28" y="76"/>
                  </a:lnTo>
                  <a:lnTo>
                    <a:pt x="32" y="66"/>
                  </a:lnTo>
                  <a:lnTo>
                    <a:pt x="38" y="58"/>
                  </a:lnTo>
                  <a:lnTo>
                    <a:pt x="46" y="50"/>
                  </a:lnTo>
                  <a:lnTo>
                    <a:pt x="54" y="44"/>
                  </a:lnTo>
                  <a:lnTo>
                    <a:pt x="64" y="38"/>
                  </a:lnTo>
                  <a:lnTo>
                    <a:pt x="76" y="34"/>
                  </a:lnTo>
                  <a:lnTo>
                    <a:pt x="76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1" name="Freeform 93"/>
            <p:cNvSpPr>
              <a:spLocks/>
            </p:cNvSpPr>
            <p:nvPr/>
          </p:nvSpPr>
          <p:spPr bwMode="auto">
            <a:xfrm>
              <a:off x="8550442" y="5297905"/>
              <a:ext cx="593558" cy="737937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0" y="54"/>
                </a:cxn>
                <a:cxn ang="0">
                  <a:pos x="0" y="68"/>
                </a:cxn>
                <a:cxn ang="0">
                  <a:pos x="4" y="80"/>
                </a:cxn>
                <a:cxn ang="0">
                  <a:pos x="8" y="86"/>
                </a:cxn>
                <a:cxn ang="0">
                  <a:pos x="12" y="90"/>
                </a:cxn>
                <a:cxn ang="0">
                  <a:pos x="18" y="92"/>
                </a:cxn>
                <a:cxn ang="0">
                  <a:pos x="26" y="92"/>
                </a:cxn>
                <a:cxn ang="0">
                  <a:pos x="26" y="92"/>
                </a:cxn>
                <a:cxn ang="0">
                  <a:pos x="36" y="92"/>
                </a:cxn>
                <a:cxn ang="0">
                  <a:pos x="44" y="88"/>
                </a:cxn>
                <a:cxn ang="0">
                  <a:pos x="48" y="82"/>
                </a:cxn>
                <a:cxn ang="0">
                  <a:pos x="50" y="76"/>
                </a:cxn>
                <a:cxn ang="0">
                  <a:pos x="52" y="68"/>
                </a:cxn>
                <a:cxn ang="0">
                  <a:pos x="50" y="60"/>
                </a:cxn>
                <a:cxn ang="0">
                  <a:pos x="48" y="52"/>
                </a:cxn>
                <a:cxn ang="0">
                  <a:pos x="44" y="44"/>
                </a:cxn>
                <a:cxn ang="0">
                  <a:pos x="44" y="44"/>
                </a:cxn>
                <a:cxn ang="0">
                  <a:pos x="46" y="48"/>
                </a:cxn>
                <a:cxn ang="0">
                  <a:pos x="48" y="58"/>
                </a:cxn>
                <a:cxn ang="0">
                  <a:pos x="48" y="68"/>
                </a:cxn>
                <a:cxn ang="0">
                  <a:pos x="46" y="74"/>
                </a:cxn>
                <a:cxn ang="0">
                  <a:pos x="44" y="78"/>
                </a:cxn>
                <a:cxn ang="0">
                  <a:pos x="44" y="78"/>
                </a:cxn>
                <a:cxn ang="0">
                  <a:pos x="38" y="82"/>
                </a:cxn>
                <a:cxn ang="0">
                  <a:pos x="32" y="84"/>
                </a:cxn>
                <a:cxn ang="0">
                  <a:pos x="28" y="86"/>
                </a:cxn>
                <a:cxn ang="0">
                  <a:pos x="22" y="84"/>
                </a:cxn>
                <a:cxn ang="0">
                  <a:pos x="22" y="84"/>
                </a:cxn>
                <a:cxn ang="0">
                  <a:pos x="12" y="80"/>
                </a:cxn>
                <a:cxn ang="0">
                  <a:pos x="6" y="74"/>
                </a:cxn>
                <a:cxn ang="0">
                  <a:pos x="2" y="70"/>
                </a:cxn>
                <a:cxn ang="0">
                  <a:pos x="0" y="64"/>
                </a:cxn>
                <a:cxn ang="0">
                  <a:pos x="0" y="5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8" y="42"/>
                </a:cxn>
                <a:cxn ang="0">
                  <a:pos x="16" y="32"/>
                </a:cxn>
                <a:cxn ang="0">
                  <a:pos x="26" y="24"/>
                </a:cxn>
                <a:cxn ang="0">
                  <a:pos x="38" y="18"/>
                </a:cxn>
                <a:cxn ang="0">
                  <a:pos x="38" y="18"/>
                </a:cxn>
                <a:cxn ang="0">
                  <a:pos x="56" y="12"/>
                </a:cxn>
                <a:cxn ang="0">
                  <a:pos x="74" y="12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2" y="2"/>
                </a:cxn>
                <a:cxn ang="0">
                  <a:pos x="50" y="4"/>
                </a:cxn>
                <a:cxn ang="0">
                  <a:pos x="36" y="8"/>
                </a:cxn>
                <a:cxn ang="0">
                  <a:pos x="26" y="14"/>
                </a:cxn>
                <a:cxn ang="0">
                  <a:pos x="16" y="22"/>
                </a:cxn>
                <a:cxn ang="0">
                  <a:pos x="8" y="30"/>
                </a:cxn>
                <a:cxn ang="0">
                  <a:pos x="2" y="42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74" h="92">
                  <a:moveTo>
                    <a:pt x="0" y="54"/>
                  </a:moveTo>
                  <a:lnTo>
                    <a:pt x="0" y="54"/>
                  </a:lnTo>
                  <a:lnTo>
                    <a:pt x="0" y="68"/>
                  </a:lnTo>
                  <a:lnTo>
                    <a:pt x="4" y="80"/>
                  </a:lnTo>
                  <a:lnTo>
                    <a:pt x="8" y="86"/>
                  </a:lnTo>
                  <a:lnTo>
                    <a:pt x="12" y="90"/>
                  </a:lnTo>
                  <a:lnTo>
                    <a:pt x="18" y="92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36" y="92"/>
                  </a:lnTo>
                  <a:lnTo>
                    <a:pt x="44" y="88"/>
                  </a:lnTo>
                  <a:lnTo>
                    <a:pt x="48" y="82"/>
                  </a:lnTo>
                  <a:lnTo>
                    <a:pt x="50" y="76"/>
                  </a:lnTo>
                  <a:lnTo>
                    <a:pt x="52" y="68"/>
                  </a:lnTo>
                  <a:lnTo>
                    <a:pt x="50" y="60"/>
                  </a:lnTo>
                  <a:lnTo>
                    <a:pt x="48" y="52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6" y="48"/>
                  </a:lnTo>
                  <a:lnTo>
                    <a:pt x="48" y="58"/>
                  </a:lnTo>
                  <a:lnTo>
                    <a:pt x="48" y="68"/>
                  </a:lnTo>
                  <a:lnTo>
                    <a:pt x="46" y="74"/>
                  </a:lnTo>
                  <a:lnTo>
                    <a:pt x="44" y="78"/>
                  </a:lnTo>
                  <a:lnTo>
                    <a:pt x="44" y="78"/>
                  </a:lnTo>
                  <a:lnTo>
                    <a:pt x="38" y="82"/>
                  </a:lnTo>
                  <a:lnTo>
                    <a:pt x="32" y="84"/>
                  </a:lnTo>
                  <a:lnTo>
                    <a:pt x="28" y="86"/>
                  </a:lnTo>
                  <a:lnTo>
                    <a:pt x="22" y="84"/>
                  </a:lnTo>
                  <a:lnTo>
                    <a:pt x="22" y="84"/>
                  </a:lnTo>
                  <a:lnTo>
                    <a:pt x="12" y="80"/>
                  </a:lnTo>
                  <a:lnTo>
                    <a:pt x="6" y="74"/>
                  </a:lnTo>
                  <a:lnTo>
                    <a:pt x="2" y="70"/>
                  </a:lnTo>
                  <a:lnTo>
                    <a:pt x="0" y="64"/>
                  </a:lnTo>
                  <a:lnTo>
                    <a:pt x="0" y="5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8" y="42"/>
                  </a:lnTo>
                  <a:lnTo>
                    <a:pt x="16" y="32"/>
                  </a:lnTo>
                  <a:lnTo>
                    <a:pt x="26" y="24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56" y="12"/>
                  </a:lnTo>
                  <a:lnTo>
                    <a:pt x="74" y="12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2" y="2"/>
                  </a:lnTo>
                  <a:lnTo>
                    <a:pt x="50" y="4"/>
                  </a:lnTo>
                  <a:lnTo>
                    <a:pt x="36" y="8"/>
                  </a:lnTo>
                  <a:lnTo>
                    <a:pt x="26" y="14"/>
                  </a:lnTo>
                  <a:lnTo>
                    <a:pt x="16" y="22"/>
                  </a:lnTo>
                  <a:lnTo>
                    <a:pt x="8" y="30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2" name="Freeform 94"/>
            <p:cNvSpPr>
              <a:spLocks/>
            </p:cNvSpPr>
            <p:nvPr/>
          </p:nvSpPr>
          <p:spPr bwMode="auto">
            <a:xfrm>
              <a:off x="4042611" y="2602832"/>
              <a:ext cx="3128211" cy="2213811"/>
            </a:xfrm>
            <a:custGeom>
              <a:avLst/>
              <a:gdLst/>
              <a:ahLst/>
              <a:cxnLst>
                <a:cxn ang="0">
                  <a:pos x="390" y="276"/>
                </a:cxn>
                <a:cxn ang="0">
                  <a:pos x="356" y="246"/>
                </a:cxn>
                <a:cxn ang="0">
                  <a:pos x="326" y="212"/>
                </a:cxn>
                <a:cxn ang="0">
                  <a:pos x="278" y="132"/>
                </a:cxn>
                <a:cxn ang="0">
                  <a:pos x="240" y="74"/>
                </a:cxn>
                <a:cxn ang="0">
                  <a:pos x="208" y="42"/>
                </a:cxn>
                <a:cxn ang="0">
                  <a:pos x="172" y="16"/>
                </a:cxn>
                <a:cxn ang="0">
                  <a:pos x="150" y="8"/>
                </a:cxn>
                <a:cxn ang="0">
                  <a:pos x="120" y="0"/>
                </a:cxn>
                <a:cxn ang="0">
                  <a:pos x="88" y="0"/>
                </a:cxn>
                <a:cxn ang="0">
                  <a:pos x="58" y="8"/>
                </a:cxn>
                <a:cxn ang="0">
                  <a:pos x="32" y="26"/>
                </a:cxn>
                <a:cxn ang="0">
                  <a:pos x="24" y="34"/>
                </a:cxn>
                <a:cxn ang="0">
                  <a:pos x="8" y="62"/>
                </a:cxn>
                <a:cxn ang="0">
                  <a:pos x="0" y="108"/>
                </a:cxn>
                <a:cxn ang="0">
                  <a:pos x="6" y="140"/>
                </a:cxn>
                <a:cxn ang="0">
                  <a:pos x="14" y="160"/>
                </a:cxn>
                <a:cxn ang="0">
                  <a:pos x="28" y="176"/>
                </a:cxn>
                <a:cxn ang="0">
                  <a:pos x="36" y="182"/>
                </a:cxn>
                <a:cxn ang="0">
                  <a:pos x="22" y="170"/>
                </a:cxn>
                <a:cxn ang="0">
                  <a:pos x="8" y="142"/>
                </a:cxn>
                <a:cxn ang="0">
                  <a:pos x="4" y="120"/>
                </a:cxn>
                <a:cxn ang="0">
                  <a:pos x="8" y="92"/>
                </a:cxn>
                <a:cxn ang="0">
                  <a:pos x="16" y="60"/>
                </a:cxn>
                <a:cxn ang="0">
                  <a:pos x="22" y="48"/>
                </a:cxn>
                <a:cxn ang="0">
                  <a:pos x="36" y="30"/>
                </a:cxn>
                <a:cxn ang="0">
                  <a:pos x="54" y="18"/>
                </a:cxn>
                <a:cxn ang="0">
                  <a:pos x="86" y="8"/>
                </a:cxn>
                <a:cxn ang="0">
                  <a:pos x="132" y="10"/>
                </a:cxn>
                <a:cxn ang="0">
                  <a:pos x="174" y="24"/>
                </a:cxn>
                <a:cxn ang="0">
                  <a:pos x="190" y="34"/>
                </a:cxn>
                <a:cxn ang="0">
                  <a:pos x="218" y="62"/>
                </a:cxn>
                <a:cxn ang="0">
                  <a:pos x="254" y="112"/>
                </a:cxn>
                <a:cxn ang="0">
                  <a:pos x="274" y="148"/>
                </a:cxn>
                <a:cxn ang="0">
                  <a:pos x="320" y="218"/>
                </a:cxn>
                <a:cxn ang="0">
                  <a:pos x="348" y="250"/>
                </a:cxn>
                <a:cxn ang="0">
                  <a:pos x="380" y="276"/>
                </a:cxn>
                <a:cxn ang="0">
                  <a:pos x="382" y="276"/>
                </a:cxn>
                <a:cxn ang="0">
                  <a:pos x="390" y="276"/>
                </a:cxn>
              </a:cxnLst>
              <a:rect l="0" t="0" r="r" b="b"/>
              <a:pathLst>
                <a:path w="390" h="276">
                  <a:moveTo>
                    <a:pt x="390" y="276"/>
                  </a:moveTo>
                  <a:lnTo>
                    <a:pt x="390" y="276"/>
                  </a:lnTo>
                  <a:lnTo>
                    <a:pt x="372" y="262"/>
                  </a:lnTo>
                  <a:lnTo>
                    <a:pt x="356" y="246"/>
                  </a:lnTo>
                  <a:lnTo>
                    <a:pt x="340" y="230"/>
                  </a:lnTo>
                  <a:lnTo>
                    <a:pt x="326" y="212"/>
                  </a:lnTo>
                  <a:lnTo>
                    <a:pt x="302" y="172"/>
                  </a:lnTo>
                  <a:lnTo>
                    <a:pt x="278" y="132"/>
                  </a:lnTo>
                  <a:lnTo>
                    <a:pt x="252" y="92"/>
                  </a:lnTo>
                  <a:lnTo>
                    <a:pt x="240" y="74"/>
                  </a:lnTo>
                  <a:lnTo>
                    <a:pt x="224" y="56"/>
                  </a:lnTo>
                  <a:lnTo>
                    <a:pt x="208" y="42"/>
                  </a:lnTo>
                  <a:lnTo>
                    <a:pt x="192" y="28"/>
                  </a:lnTo>
                  <a:lnTo>
                    <a:pt x="172" y="16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36" y="4"/>
                  </a:lnTo>
                  <a:lnTo>
                    <a:pt x="120" y="0"/>
                  </a:lnTo>
                  <a:lnTo>
                    <a:pt x="104" y="0"/>
                  </a:lnTo>
                  <a:lnTo>
                    <a:pt x="88" y="0"/>
                  </a:lnTo>
                  <a:lnTo>
                    <a:pt x="74" y="2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24" y="34"/>
                  </a:lnTo>
                  <a:lnTo>
                    <a:pt x="18" y="42"/>
                  </a:lnTo>
                  <a:lnTo>
                    <a:pt x="8" y="62"/>
                  </a:lnTo>
                  <a:lnTo>
                    <a:pt x="2" y="84"/>
                  </a:lnTo>
                  <a:lnTo>
                    <a:pt x="0" y="108"/>
                  </a:lnTo>
                  <a:lnTo>
                    <a:pt x="2" y="130"/>
                  </a:lnTo>
                  <a:lnTo>
                    <a:pt x="6" y="140"/>
                  </a:lnTo>
                  <a:lnTo>
                    <a:pt x="10" y="150"/>
                  </a:lnTo>
                  <a:lnTo>
                    <a:pt x="14" y="160"/>
                  </a:lnTo>
                  <a:lnTo>
                    <a:pt x="20" y="168"/>
                  </a:lnTo>
                  <a:lnTo>
                    <a:pt x="28" y="176"/>
                  </a:lnTo>
                  <a:lnTo>
                    <a:pt x="36" y="182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2" y="170"/>
                  </a:lnTo>
                  <a:lnTo>
                    <a:pt x="14" y="158"/>
                  </a:lnTo>
                  <a:lnTo>
                    <a:pt x="8" y="142"/>
                  </a:lnTo>
                  <a:lnTo>
                    <a:pt x="6" y="132"/>
                  </a:lnTo>
                  <a:lnTo>
                    <a:pt x="4" y="120"/>
                  </a:lnTo>
                  <a:lnTo>
                    <a:pt x="6" y="108"/>
                  </a:lnTo>
                  <a:lnTo>
                    <a:pt x="8" y="92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8" y="40"/>
                  </a:lnTo>
                  <a:lnTo>
                    <a:pt x="36" y="30"/>
                  </a:lnTo>
                  <a:lnTo>
                    <a:pt x="44" y="24"/>
                  </a:lnTo>
                  <a:lnTo>
                    <a:pt x="54" y="18"/>
                  </a:lnTo>
                  <a:lnTo>
                    <a:pt x="64" y="14"/>
                  </a:lnTo>
                  <a:lnTo>
                    <a:pt x="86" y="8"/>
                  </a:lnTo>
                  <a:lnTo>
                    <a:pt x="110" y="8"/>
                  </a:lnTo>
                  <a:lnTo>
                    <a:pt x="132" y="10"/>
                  </a:lnTo>
                  <a:lnTo>
                    <a:pt x="154" y="16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90" y="34"/>
                  </a:lnTo>
                  <a:lnTo>
                    <a:pt x="204" y="48"/>
                  </a:lnTo>
                  <a:lnTo>
                    <a:pt x="218" y="62"/>
                  </a:lnTo>
                  <a:lnTo>
                    <a:pt x="232" y="78"/>
                  </a:lnTo>
                  <a:lnTo>
                    <a:pt x="254" y="112"/>
                  </a:lnTo>
                  <a:lnTo>
                    <a:pt x="274" y="148"/>
                  </a:lnTo>
                  <a:lnTo>
                    <a:pt x="274" y="148"/>
                  </a:lnTo>
                  <a:lnTo>
                    <a:pt x="296" y="184"/>
                  </a:lnTo>
                  <a:lnTo>
                    <a:pt x="320" y="218"/>
                  </a:lnTo>
                  <a:lnTo>
                    <a:pt x="334" y="236"/>
                  </a:lnTo>
                  <a:lnTo>
                    <a:pt x="348" y="250"/>
                  </a:lnTo>
                  <a:lnTo>
                    <a:pt x="364" y="264"/>
                  </a:lnTo>
                  <a:lnTo>
                    <a:pt x="380" y="276"/>
                  </a:lnTo>
                  <a:lnTo>
                    <a:pt x="380" y="276"/>
                  </a:lnTo>
                  <a:lnTo>
                    <a:pt x="382" y="276"/>
                  </a:lnTo>
                  <a:lnTo>
                    <a:pt x="386" y="276"/>
                  </a:lnTo>
                  <a:lnTo>
                    <a:pt x="390" y="276"/>
                  </a:lnTo>
                  <a:lnTo>
                    <a:pt x="390" y="2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3" name="Freeform 95"/>
            <p:cNvSpPr>
              <a:spLocks/>
            </p:cNvSpPr>
            <p:nvPr/>
          </p:nvSpPr>
          <p:spPr bwMode="auto">
            <a:xfrm>
              <a:off x="6497053" y="1399674"/>
              <a:ext cx="1171074" cy="1074821"/>
            </a:xfrm>
            <a:custGeom>
              <a:avLst/>
              <a:gdLst/>
              <a:ahLst/>
              <a:cxnLst>
                <a:cxn ang="0">
                  <a:pos x="18" y="134"/>
                </a:cxn>
                <a:cxn ang="0">
                  <a:pos x="10" y="8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32" y="32"/>
                </a:cxn>
                <a:cxn ang="0">
                  <a:pos x="62" y="10"/>
                </a:cxn>
                <a:cxn ang="0">
                  <a:pos x="76" y="6"/>
                </a:cxn>
                <a:cxn ang="0">
                  <a:pos x="104" y="8"/>
                </a:cxn>
                <a:cxn ang="0">
                  <a:pos x="126" y="24"/>
                </a:cxn>
                <a:cxn ang="0">
                  <a:pos x="138" y="48"/>
                </a:cxn>
                <a:cxn ang="0">
                  <a:pos x="140" y="64"/>
                </a:cxn>
                <a:cxn ang="0">
                  <a:pos x="134" y="82"/>
                </a:cxn>
                <a:cxn ang="0">
                  <a:pos x="120" y="96"/>
                </a:cxn>
                <a:cxn ang="0">
                  <a:pos x="114" y="100"/>
                </a:cxn>
                <a:cxn ang="0">
                  <a:pos x="100" y="96"/>
                </a:cxn>
                <a:cxn ang="0">
                  <a:pos x="80" y="82"/>
                </a:cxn>
                <a:cxn ang="0">
                  <a:pos x="72" y="72"/>
                </a:cxn>
                <a:cxn ang="0">
                  <a:pos x="66" y="56"/>
                </a:cxn>
                <a:cxn ang="0">
                  <a:pos x="70" y="40"/>
                </a:cxn>
                <a:cxn ang="0">
                  <a:pos x="72" y="36"/>
                </a:cxn>
                <a:cxn ang="0">
                  <a:pos x="82" y="34"/>
                </a:cxn>
                <a:cxn ang="0">
                  <a:pos x="94" y="42"/>
                </a:cxn>
                <a:cxn ang="0">
                  <a:pos x="98" y="50"/>
                </a:cxn>
                <a:cxn ang="0">
                  <a:pos x="96" y="64"/>
                </a:cxn>
                <a:cxn ang="0">
                  <a:pos x="88" y="74"/>
                </a:cxn>
                <a:cxn ang="0">
                  <a:pos x="92" y="72"/>
                </a:cxn>
                <a:cxn ang="0">
                  <a:pos x="102" y="52"/>
                </a:cxn>
                <a:cxn ang="0">
                  <a:pos x="102" y="40"/>
                </a:cxn>
                <a:cxn ang="0">
                  <a:pos x="98" y="36"/>
                </a:cxn>
                <a:cxn ang="0">
                  <a:pos x="86" y="30"/>
                </a:cxn>
                <a:cxn ang="0">
                  <a:pos x="80" y="30"/>
                </a:cxn>
                <a:cxn ang="0">
                  <a:pos x="70" y="34"/>
                </a:cxn>
                <a:cxn ang="0">
                  <a:pos x="62" y="42"/>
                </a:cxn>
                <a:cxn ang="0">
                  <a:pos x="60" y="54"/>
                </a:cxn>
                <a:cxn ang="0">
                  <a:pos x="64" y="66"/>
                </a:cxn>
                <a:cxn ang="0">
                  <a:pos x="70" y="78"/>
                </a:cxn>
                <a:cxn ang="0">
                  <a:pos x="86" y="94"/>
                </a:cxn>
                <a:cxn ang="0">
                  <a:pos x="108" y="104"/>
                </a:cxn>
                <a:cxn ang="0">
                  <a:pos x="128" y="98"/>
                </a:cxn>
                <a:cxn ang="0">
                  <a:pos x="138" y="88"/>
                </a:cxn>
                <a:cxn ang="0">
                  <a:pos x="144" y="74"/>
                </a:cxn>
                <a:cxn ang="0">
                  <a:pos x="142" y="42"/>
                </a:cxn>
                <a:cxn ang="0">
                  <a:pos x="136" y="28"/>
                </a:cxn>
                <a:cxn ang="0">
                  <a:pos x="116" y="8"/>
                </a:cxn>
                <a:cxn ang="0">
                  <a:pos x="88" y="0"/>
                </a:cxn>
                <a:cxn ang="0">
                  <a:pos x="70" y="4"/>
                </a:cxn>
                <a:cxn ang="0">
                  <a:pos x="38" y="18"/>
                </a:cxn>
                <a:cxn ang="0">
                  <a:pos x="24" y="32"/>
                </a:cxn>
                <a:cxn ang="0">
                  <a:pos x="8" y="52"/>
                </a:cxn>
                <a:cxn ang="0">
                  <a:pos x="0" y="76"/>
                </a:cxn>
                <a:cxn ang="0">
                  <a:pos x="0" y="84"/>
                </a:cxn>
                <a:cxn ang="0">
                  <a:pos x="2" y="114"/>
                </a:cxn>
                <a:cxn ang="0">
                  <a:pos x="6" y="130"/>
                </a:cxn>
                <a:cxn ang="0">
                  <a:pos x="6" y="128"/>
                </a:cxn>
                <a:cxn ang="0">
                  <a:pos x="8" y="124"/>
                </a:cxn>
                <a:cxn ang="0">
                  <a:pos x="18" y="134"/>
                </a:cxn>
              </a:cxnLst>
              <a:rect l="0" t="0" r="r" b="b"/>
              <a:pathLst>
                <a:path w="146" h="134">
                  <a:moveTo>
                    <a:pt x="18" y="134"/>
                  </a:moveTo>
                  <a:lnTo>
                    <a:pt x="18" y="134"/>
                  </a:lnTo>
                  <a:lnTo>
                    <a:pt x="12" y="100"/>
                  </a:lnTo>
                  <a:lnTo>
                    <a:pt x="10" y="82"/>
                  </a:lnTo>
                  <a:lnTo>
                    <a:pt x="10" y="7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0" y="48"/>
                  </a:lnTo>
                  <a:lnTo>
                    <a:pt x="32" y="32"/>
                  </a:lnTo>
                  <a:lnTo>
                    <a:pt x="46" y="2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76" y="6"/>
                  </a:lnTo>
                  <a:lnTo>
                    <a:pt x="90" y="6"/>
                  </a:lnTo>
                  <a:lnTo>
                    <a:pt x="104" y="8"/>
                  </a:lnTo>
                  <a:lnTo>
                    <a:pt x="116" y="14"/>
                  </a:lnTo>
                  <a:lnTo>
                    <a:pt x="126" y="24"/>
                  </a:lnTo>
                  <a:lnTo>
                    <a:pt x="134" y="34"/>
                  </a:lnTo>
                  <a:lnTo>
                    <a:pt x="138" y="48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38" y="72"/>
                  </a:lnTo>
                  <a:lnTo>
                    <a:pt x="134" y="82"/>
                  </a:lnTo>
                  <a:lnTo>
                    <a:pt x="128" y="90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14" y="100"/>
                  </a:lnTo>
                  <a:lnTo>
                    <a:pt x="106" y="98"/>
                  </a:lnTo>
                  <a:lnTo>
                    <a:pt x="100" y="96"/>
                  </a:lnTo>
                  <a:lnTo>
                    <a:pt x="92" y="92"/>
                  </a:lnTo>
                  <a:lnTo>
                    <a:pt x="80" y="8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68" y="64"/>
                  </a:lnTo>
                  <a:lnTo>
                    <a:pt x="66" y="56"/>
                  </a:lnTo>
                  <a:lnTo>
                    <a:pt x="66" y="48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2" y="36"/>
                  </a:lnTo>
                  <a:lnTo>
                    <a:pt x="76" y="34"/>
                  </a:lnTo>
                  <a:lnTo>
                    <a:pt x="82" y="34"/>
                  </a:lnTo>
                  <a:lnTo>
                    <a:pt x="86" y="36"/>
                  </a:lnTo>
                  <a:lnTo>
                    <a:pt x="94" y="42"/>
                  </a:lnTo>
                  <a:lnTo>
                    <a:pt x="98" y="50"/>
                  </a:lnTo>
                  <a:lnTo>
                    <a:pt x="98" y="50"/>
                  </a:lnTo>
                  <a:lnTo>
                    <a:pt x="98" y="56"/>
                  </a:lnTo>
                  <a:lnTo>
                    <a:pt x="96" y="64"/>
                  </a:lnTo>
                  <a:lnTo>
                    <a:pt x="92" y="70"/>
                  </a:lnTo>
                  <a:lnTo>
                    <a:pt x="88" y="74"/>
                  </a:lnTo>
                  <a:lnTo>
                    <a:pt x="88" y="74"/>
                  </a:lnTo>
                  <a:lnTo>
                    <a:pt x="92" y="72"/>
                  </a:lnTo>
                  <a:lnTo>
                    <a:pt x="98" y="64"/>
                  </a:lnTo>
                  <a:lnTo>
                    <a:pt x="102" y="52"/>
                  </a:lnTo>
                  <a:lnTo>
                    <a:pt x="102" y="46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98" y="36"/>
                  </a:lnTo>
                  <a:lnTo>
                    <a:pt x="92" y="32"/>
                  </a:lnTo>
                  <a:lnTo>
                    <a:pt x="86" y="30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74" y="30"/>
                  </a:lnTo>
                  <a:lnTo>
                    <a:pt x="70" y="34"/>
                  </a:lnTo>
                  <a:lnTo>
                    <a:pt x="66" y="38"/>
                  </a:lnTo>
                  <a:lnTo>
                    <a:pt x="62" y="42"/>
                  </a:lnTo>
                  <a:lnTo>
                    <a:pt x="60" y="48"/>
                  </a:lnTo>
                  <a:lnTo>
                    <a:pt x="60" y="54"/>
                  </a:lnTo>
                  <a:lnTo>
                    <a:pt x="60" y="6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70" y="78"/>
                  </a:lnTo>
                  <a:lnTo>
                    <a:pt x="78" y="86"/>
                  </a:lnTo>
                  <a:lnTo>
                    <a:pt x="86" y="94"/>
                  </a:lnTo>
                  <a:lnTo>
                    <a:pt x="96" y="100"/>
                  </a:lnTo>
                  <a:lnTo>
                    <a:pt x="108" y="104"/>
                  </a:lnTo>
                  <a:lnTo>
                    <a:pt x="118" y="102"/>
                  </a:lnTo>
                  <a:lnTo>
                    <a:pt x="128" y="98"/>
                  </a:lnTo>
                  <a:lnTo>
                    <a:pt x="138" y="88"/>
                  </a:lnTo>
                  <a:lnTo>
                    <a:pt x="138" y="88"/>
                  </a:lnTo>
                  <a:lnTo>
                    <a:pt x="142" y="82"/>
                  </a:lnTo>
                  <a:lnTo>
                    <a:pt x="144" y="74"/>
                  </a:lnTo>
                  <a:lnTo>
                    <a:pt x="146" y="58"/>
                  </a:lnTo>
                  <a:lnTo>
                    <a:pt x="142" y="42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28" y="16"/>
                  </a:lnTo>
                  <a:lnTo>
                    <a:pt x="116" y="8"/>
                  </a:lnTo>
                  <a:lnTo>
                    <a:pt x="102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70" y="4"/>
                  </a:lnTo>
                  <a:lnTo>
                    <a:pt x="54" y="10"/>
                  </a:lnTo>
                  <a:lnTo>
                    <a:pt x="38" y="18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4" y="40"/>
                  </a:lnTo>
                  <a:lnTo>
                    <a:pt x="8" y="52"/>
                  </a:lnTo>
                  <a:lnTo>
                    <a:pt x="4" y="6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14"/>
                  </a:lnTo>
                  <a:lnTo>
                    <a:pt x="6" y="128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6" y="124"/>
                  </a:lnTo>
                  <a:lnTo>
                    <a:pt x="8" y="124"/>
                  </a:lnTo>
                  <a:lnTo>
                    <a:pt x="12" y="126"/>
                  </a:lnTo>
                  <a:lnTo>
                    <a:pt x="18" y="134"/>
                  </a:lnTo>
                  <a:lnTo>
                    <a:pt x="18" y="1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4" name="Freeform 96"/>
            <p:cNvSpPr>
              <a:spLocks/>
            </p:cNvSpPr>
            <p:nvPr/>
          </p:nvSpPr>
          <p:spPr bwMode="auto">
            <a:xfrm>
              <a:off x="5871411" y="5731042"/>
              <a:ext cx="1219200" cy="1090863"/>
            </a:xfrm>
            <a:custGeom>
              <a:avLst/>
              <a:gdLst/>
              <a:ahLst/>
              <a:cxnLst>
                <a:cxn ang="0">
                  <a:pos x="144" y="62"/>
                </a:cxn>
                <a:cxn ang="0">
                  <a:pos x="122" y="24"/>
                </a:cxn>
                <a:cxn ang="0">
                  <a:pos x="110" y="16"/>
                </a:cxn>
                <a:cxn ang="0">
                  <a:pos x="94" y="10"/>
                </a:cxn>
                <a:cxn ang="0">
                  <a:pos x="78" y="8"/>
                </a:cxn>
                <a:cxn ang="0">
                  <a:pos x="42" y="18"/>
                </a:cxn>
                <a:cxn ang="0">
                  <a:pos x="30" y="26"/>
                </a:cxn>
                <a:cxn ang="0">
                  <a:pos x="12" y="50"/>
                </a:cxn>
                <a:cxn ang="0">
                  <a:pos x="6" y="78"/>
                </a:cxn>
                <a:cxn ang="0">
                  <a:pos x="14" y="106"/>
                </a:cxn>
                <a:cxn ang="0">
                  <a:pos x="22" y="118"/>
                </a:cxn>
                <a:cxn ang="0">
                  <a:pos x="36" y="126"/>
                </a:cxn>
                <a:cxn ang="0">
                  <a:pos x="52" y="126"/>
                </a:cxn>
                <a:cxn ang="0">
                  <a:pos x="58" y="122"/>
                </a:cxn>
                <a:cxn ang="0">
                  <a:pos x="68" y="110"/>
                </a:cxn>
                <a:cxn ang="0">
                  <a:pos x="72" y="84"/>
                </a:cxn>
                <a:cxn ang="0">
                  <a:pos x="72" y="68"/>
                </a:cxn>
                <a:cxn ang="0">
                  <a:pos x="68" y="54"/>
                </a:cxn>
                <a:cxn ang="0">
                  <a:pos x="56" y="44"/>
                </a:cxn>
                <a:cxn ang="0">
                  <a:pos x="50" y="44"/>
                </a:cxn>
                <a:cxn ang="0">
                  <a:pos x="44" y="50"/>
                </a:cxn>
                <a:cxn ang="0">
                  <a:pos x="38" y="66"/>
                </a:cxn>
                <a:cxn ang="0">
                  <a:pos x="40" y="74"/>
                </a:cxn>
                <a:cxn ang="0">
                  <a:pos x="50" y="82"/>
                </a:cxn>
                <a:cxn ang="0">
                  <a:pos x="62" y="84"/>
                </a:cxn>
                <a:cxn ang="0">
                  <a:pos x="58" y="84"/>
                </a:cxn>
                <a:cxn ang="0">
                  <a:pos x="44" y="82"/>
                </a:cxn>
                <a:cxn ang="0">
                  <a:pos x="34" y="76"/>
                </a:cxn>
                <a:cxn ang="0">
                  <a:pos x="32" y="72"/>
                </a:cxn>
                <a:cxn ang="0">
                  <a:pos x="34" y="58"/>
                </a:cxn>
                <a:cxn ang="0">
                  <a:pos x="40" y="46"/>
                </a:cxn>
                <a:cxn ang="0">
                  <a:pos x="46" y="42"/>
                </a:cxn>
                <a:cxn ang="0">
                  <a:pos x="56" y="40"/>
                </a:cxn>
                <a:cxn ang="0">
                  <a:pos x="66" y="42"/>
                </a:cxn>
                <a:cxn ang="0">
                  <a:pos x="72" y="52"/>
                </a:cxn>
                <a:cxn ang="0">
                  <a:pos x="76" y="58"/>
                </a:cxn>
                <a:cxn ang="0">
                  <a:pos x="78" y="84"/>
                </a:cxn>
                <a:cxn ang="0">
                  <a:pos x="72" y="110"/>
                </a:cxn>
                <a:cxn ang="0">
                  <a:pos x="58" y="128"/>
                </a:cxn>
                <a:cxn ang="0">
                  <a:pos x="34" y="136"/>
                </a:cxn>
                <a:cxn ang="0">
                  <a:pos x="28" y="134"/>
                </a:cxn>
                <a:cxn ang="0">
                  <a:pos x="16" y="126"/>
                </a:cxn>
                <a:cxn ang="0">
                  <a:pos x="4" y="106"/>
                </a:cxn>
                <a:cxn ang="0">
                  <a:pos x="0" y="92"/>
                </a:cxn>
                <a:cxn ang="0">
                  <a:pos x="2" y="60"/>
                </a:cxn>
                <a:cxn ang="0">
                  <a:pos x="18" y="32"/>
                </a:cxn>
                <a:cxn ang="0">
                  <a:pos x="32" y="20"/>
                </a:cxn>
                <a:cxn ang="0">
                  <a:pos x="64" y="4"/>
                </a:cxn>
                <a:cxn ang="0">
                  <a:pos x="82" y="0"/>
                </a:cxn>
                <a:cxn ang="0">
                  <a:pos x="106" y="2"/>
                </a:cxn>
                <a:cxn ang="0">
                  <a:pos x="126" y="14"/>
                </a:cxn>
                <a:cxn ang="0">
                  <a:pos x="134" y="22"/>
                </a:cxn>
                <a:cxn ang="0">
                  <a:pos x="152" y="56"/>
                </a:cxn>
                <a:cxn ang="0">
                  <a:pos x="148" y="60"/>
                </a:cxn>
                <a:cxn ang="0">
                  <a:pos x="144" y="62"/>
                </a:cxn>
              </a:cxnLst>
              <a:rect l="0" t="0" r="r" b="b"/>
              <a:pathLst>
                <a:path w="152" h="136">
                  <a:moveTo>
                    <a:pt x="144" y="62"/>
                  </a:moveTo>
                  <a:lnTo>
                    <a:pt x="144" y="62"/>
                  </a:lnTo>
                  <a:lnTo>
                    <a:pt x="130" y="36"/>
                  </a:lnTo>
                  <a:lnTo>
                    <a:pt x="122" y="24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02" y="12"/>
                  </a:lnTo>
                  <a:lnTo>
                    <a:pt x="94" y="10"/>
                  </a:lnTo>
                  <a:lnTo>
                    <a:pt x="86" y="8"/>
                  </a:lnTo>
                  <a:lnTo>
                    <a:pt x="78" y="8"/>
                  </a:lnTo>
                  <a:lnTo>
                    <a:pt x="60" y="10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0" y="26"/>
                  </a:lnTo>
                  <a:lnTo>
                    <a:pt x="20" y="36"/>
                  </a:lnTo>
                  <a:lnTo>
                    <a:pt x="12" y="50"/>
                  </a:lnTo>
                  <a:lnTo>
                    <a:pt x="8" y="64"/>
                  </a:lnTo>
                  <a:lnTo>
                    <a:pt x="6" y="78"/>
                  </a:lnTo>
                  <a:lnTo>
                    <a:pt x="8" y="92"/>
                  </a:lnTo>
                  <a:lnTo>
                    <a:pt x="14" y="106"/>
                  </a:lnTo>
                  <a:lnTo>
                    <a:pt x="22" y="118"/>
                  </a:lnTo>
                  <a:lnTo>
                    <a:pt x="22" y="118"/>
                  </a:lnTo>
                  <a:lnTo>
                    <a:pt x="28" y="124"/>
                  </a:lnTo>
                  <a:lnTo>
                    <a:pt x="36" y="126"/>
                  </a:lnTo>
                  <a:lnTo>
                    <a:pt x="44" y="128"/>
                  </a:lnTo>
                  <a:lnTo>
                    <a:pt x="52" y="126"/>
                  </a:lnTo>
                  <a:lnTo>
                    <a:pt x="52" y="126"/>
                  </a:lnTo>
                  <a:lnTo>
                    <a:pt x="58" y="122"/>
                  </a:lnTo>
                  <a:lnTo>
                    <a:pt x="64" y="116"/>
                  </a:lnTo>
                  <a:lnTo>
                    <a:pt x="68" y="110"/>
                  </a:lnTo>
                  <a:lnTo>
                    <a:pt x="70" y="100"/>
                  </a:lnTo>
                  <a:lnTo>
                    <a:pt x="72" y="84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0" y="60"/>
                  </a:lnTo>
                  <a:lnTo>
                    <a:pt x="68" y="54"/>
                  </a:lnTo>
                  <a:lnTo>
                    <a:pt x="62" y="48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0" y="44"/>
                  </a:lnTo>
                  <a:lnTo>
                    <a:pt x="46" y="46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8" y="66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44" y="80"/>
                  </a:lnTo>
                  <a:lnTo>
                    <a:pt x="50" y="82"/>
                  </a:lnTo>
                  <a:lnTo>
                    <a:pt x="56" y="84"/>
                  </a:lnTo>
                  <a:lnTo>
                    <a:pt x="62" y="84"/>
                  </a:lnTo>
                  <a:lnTo>
                    <a:pt x="62" y="84"/>
                  </a:lnTo>
                  <a:lnTo>
                    <a:pt x="58" y="84"/>
                  </a:lnTo>
                  <a:lnTo>
                    <a:pt x="48" y="84"/>
                  </a:lnTo>
                  <a:lnTo>
                    <a:pt x="44" y="82"/>
                  </a:lnTo>
                  <a:lnTo>
                    <a:pt x="38" y="80"/>
                  </a:lnTo>
                  <a:lnTo>
                    <a:pt x="34" y="76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64"/>
                  </a:lnTo>
                  <a:lnTo>
                    <a:pt x="34" y="58"/>
                  </a:lnTo>
                  <a:lnTo>
                    <a:pt x="36" y="5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6" y="42"/>
                  </a:lnTo>
                  <a:lnTo>
                    <a:pt x="50" y="40"/>
                  </a:lnTo>
                  <a:lnTo>
                    <a:pt x="56" y="40"/>
                  </a:lnTo>
                  <a:lnTo>
                    <a:pt x="62" y="40"/>
                  </a:lnTo>
                  <a:lnTo>
                    <a:pt x="66" y="42"/>
                  </a:lnTo>
                  <a:lnTo>
                    <a:pt x="70" y="46"/>
                  </a:lnTo>
                  <a:lnTo>
                    <a:pt x="72" y="52"/>
                  </a:lnTo>
                  <a:lnTo>
                    <a:pt x="76" y="58"/>
                  </a:lnTo>
                  <a:lnTo>
                    <a:pt x="76" y="58"/>
                  </a:lnTo>
                  <a:lnTo>
                    <a:pt x="76" y="72"/>
                  </a:lnTo>
                  <a:lnTo>
                    <a:pt x="78" y="84"/>
                  </a:lnTo>
                  <a:lnTo>
                    <a:pt x="76" y="98"/>
                  </a:lnTo>
                  <a:lnTo>
                    <a:pt x="72" y="110"/>
                  </a:lnTo>
                  <a:lnTo>
                    <a:pt x="66" y="120"/>
                  </a:lnTo>
                  <a:lnTo>
                    <a:pt x="58" y="128"/>
                  </a:lnTo>
                  <a:lnTo>
                    <a:pt x="48" y="134"/>
                  </a:lnTo>
                  <a:lnTo>
                    <a:pt x="34" y="136"/>
                  </a:lnTo>
                  <a:lnTo>
                    <a:pt x="34" y="136"/>
                  </a:lnTo>
                  <a:lnTo>
                    <a:pt x="28" y="134"/>
                  </a:lnTo>
                  <a:lnTo>
                    <a:pt x="22" y="130"/>
                  </a:lnTo>
                  <a:lnTo>
                    <a:pt x="16" y="126"/>
                  </a:lnTo>
                  <a:lnTo>
                    <a:pt x="12" y="120"/>
                  </a:lnTo>
                  <a:lnTo>
                    <a:pt x="4" y="10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76"/>
                  </a:lnTo>
                  <a:lnTo>
                    <a:pt x="2" y="60"/>
                  </a:lnTo>
                  <a:lnTo>
                    <a:pt x="8" y="46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32" y="20"/>
                  </a:lnTo>
                  <a:lnTo>
                    <a:pt x="48" y="10"/>
                  </a:lnTo>
                  <a:lnTo>
                    <a:pt x="64" y="4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94" y="0"/>
                  </a:lnTo>
                  <a:lnTo>
                    <a:pt x="106" y="2"/>
                  </a:lnTo>
                  <a:lnTo>
                    <a:pt x="116" y="8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34" y="22"/>
                  </a:lnTo>
                  <a:lnTo>
                    <a:pt x="140" y="32"/>
                  </a:lnTo>
                  <a:lnTo>
                    <a:pt x="152" y="56"/>
                  </a:lnTo>
                  <a:lnTo>
                    <a:pt x="152" y="56"/>
                  </a:lnTo>
                  <a:lnTo>
                    <a:pt x="148" y="60"/>
                  </a:lnTo>
                  <a:lnTo>
                    <a:pt x="144" y="62"/>
                  </a:lnTo>
                  <a:lnTo>
                    <a:pt x="144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5" name="Freeform 97"/>
            <p:cNvSpPr>
              <a:spLocks/>
            </p:cNvSpPr>
            <p:nvPr/>
          </p:nvSpPr>
          <p:spPr bwMode="auto">
            <a:xfrm>
              <a:off x="6593305" y="854242"/>
              <a:ext cx="256674" cy="737937"/>
            </a:xfrm>
            <a:custGeom>
              <a:avLst/>
              <a:gdLst/>
              <a:ahLst/>
              <a:cxnLst>
                <a:cxn ang="0">
                  <a:pos x="22" y="56"/>
                </a:cxn>
                <a:cxn ang="0">
                  <a:pos x="22" y="56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6" y="18"/>
                </a:cxn>
                <a:cxn ang="0">
                  <a:pos x="24" y="6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0" y="8"/>
                </a:cxn>
                <a:cxn ang="0">
                  <a:pos x="16" y="16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2" y="44"/>
                </a:cxn>
                <a:cxn ang="0">
                  <a:pos x="0" y="56"/>
                </a:cxn>
                <a:cxn ang="0">
                  <a:pos x="0" y="66"/>
                </a:cxn>
                <a:cxn ang="0">
                  <a:pos x="4" y="76"/>
                </a:cxn>
                <a:cxn ang="0">
                  <a:pos x="6" y="82"/>
                </a:cxn>
                <a:cxn ang="0">
                  <a:pos x="10" y="88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0" y="82"/>
                </a:cxn>
                <a:cxn ang="0">
                  <a:pos x="10" y="70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2" y="78"/>
                </a:cxn>
                <a:cxn ang="0">
                  <a:pos x="12" y="78"/>
                </a:cxn>
                <a:cxn ang="0">
                  <a:pos x="14" y="86"/>
                </a:cxn>
                <a:cxn ang="0">
                  <a:pos x="14" y="86"/>
                </a:cxn>
                <a:cxn ang="0">
                  <a:pos x="16" y="88"/>
                </a:cxn>
                <a:cxn ang="0">
                  <a:pos x="16" y="88"/>
                </a:cxn>
                <a:cxn ang="0">
                  <a:pos x="18" y="82"/>
                </a:cxn>
                <a:cxn ang="0">
                  <a:pos x="24" y="76"/>
                </a:cxn>
                <a:cxn ang="0">
                  <a:pos x="24" y="76"/>
                </a:cxn>
                <a:cxn ang="0">
                  <a:pos x="30" y="68"/>
                </a:cxn>
                <a:cxn ang="0">
                  <a:pos x="32" y="60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30" y="5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6"/>
                </a:cxn>
                <a:cxn ang="0">
                  <a:pos x="22" y="56"/>
                </a:cxn>
              </a:cxnLst>
              <a:rect l="0" t="0" r="r" b="b"/>
              <a:pathLst>
                <a:path w="32" h="92">
                  <a:moveTo>
                    <a:pt x="22" y="56"/>
                  </a:moveTo>
                  <a:lnTo>
                    <a:pt x="22" y="56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6" y="18"/>
                  </a:lnTo>
                  <a:lnTo>
                    <a:pt x="24" y="6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0" y="8"/>
                  </a:lnTo>
                  <a:lnTo>
                    <a:pt x="16" y="1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2" y="44"/>
                  </a:lnTo>
                  <a:lnTo>
                    <a:pt x="0" y="56"/>
                  </a:lnTo>
                  <a:lnTo>
                    <a:pt x="0" y="66"/>
                  </a:lnTo>
                  <a:lnTo>
                    <a:pt x="4" y="76"/>
                  </a:lnTo>
                  <a:lnTo>
                    <a:pt x="6" y="82"/>
                  </a:lnTo>
                  <a:lnTo>
                    <a:pt x="10" y="88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0" y="82"/>
                  </a:lnTo>
                  <a:lnTo>
                    <a:pt x="10" y="7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4" y="86"/>
                  </a:lnTo>
                  <a:lnTo>
                    <a:pt x="14" y="86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82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30" y="68"/>
                  </a:lnTo>
                  <a:lnTo>
                    <a:pt x="32" y="60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0" y="5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6"/>
                  </a:lnTo>
                  <a:lnTo>
                    <a:pt x="22" y="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6" name="Freeform 98"/>
            <p:cNvSpPr>
              <a:spLocks/>
            </p:cNvSpPr>
            <p:nvPr/>
          </p:nvSpPr>
          <p:spPr bwMode="auto">
            <a:xfrm>
              <a:off x="5518484" y="838200"/>
              <a:ext cx="336884" cy="946484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4" y="16"/>
                </a:cxn>
                <a:cxn ang="0">
                  <a:pos x="2" y="26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8" y="80"/>
                </a:cxn>
                <a:cxn ang="0">
                  <a:pos x="18" y="80"/>
                </a:cxn>
                <a:cxn ang="0">
                  <a:pos x="28" y="98"/>
                </a:cxn>
                <a:cxn ang="0">
                  <a:pos x="34" y="106"/>
                </a:cxn>
                <a:cxn ang="0">
                  <a:pos x="38" y="116"/>
                </a:cxn>
                <a:cxn ang="0">
                  <a:pos x="38" y="116"/>
                </a:cxn>
                <a:cxn ang="0">
                  <a:pos x="38" y="118"/>
                </a:cxn>
                <a:cxn ang="0">
                  <a:pos x="40" y="118"/>
                </a:cxn>
                <a:cxn ang="0">
                  <a:pos x="40" y="118"/>
                </a:cxn>
                <a:cxn ang="0">
                  <a:pos x="42" y="116"/>
                </a:cxn>
                <a:cxn ang="0">
                  <a:pos x="42" y="114"/>
                </a:cxn>
                <a:cxn ang="0">
                  <a:pos x="42" y="114"/>
                </a:cxn>
                <a:cxn ang="0">
                  <a:pos x="36" y="100"/>
                </a:cxn>
                <a:cxn ang="0">
                  <a:pos x="28" y="88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8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6" y="26"/>
                </a:cxn>
                <a:cxn ang="0">
                  <a:pos x="12" y="10"/>
                </a:cxn>
                <a:cxn ang="0">
                  <a:pos x="12" y="10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6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42" h="118">
                  <a:moveTo>
                    <a:pt x="12" y="2"/>
                  </a:moveTo>
                  <a:lnTo>
                    <a:pt x="12" y="2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16"/>
                  </a:lnTo>
                  <a:lnTo>
                    <a:pt x="2" y="2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28" y="98"/>
                  </a:lnTo>
                  <a:lnTo>
                    <a:pt x="34" y="106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38" y="118"/>
                  </a:lnTo>
                  <a:lnTo>
                    <a:pt x="40" y="118"/>
                  </a:lnTo>
                  <a:lnTo>
                    <a:pt x="40" y="118"/>
                  </a:lnTo>
                  <a:lnTo>
                    <a:pt x="42" y="116"/>
                  </a:lnTo>
                  <a:lnTo>
                    <a:pt x="42" y="114"/>
                  </a:lnTo>
                  <a:lnTo>
                    <a:pt x="42" y="114"/>
                  </a:lnTo>
                  <a:lnTo>
                    <a:pt x="36" y="100"/>
                  </a:lnTo>
                  <a:lnTo>
                    <a:pt x="28" y="88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8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26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7" name="Freeform 99"/>
            <p:cNvSpPr>
              <a:spLocks/>
            </p:cNvSpPr>
            <p:nvPr/>
          </p:nvSpPr>
          <p:spPr bwMode="auto">
            <a:xfrm>
              <a:off x="3481137" y="469232"/>
              <a:ext cx="1283368" cy="978568"/>
            </a:xfrm>
            <a:custGeom>
              <a:avLst/>
              <a:gdLst/>
              <a:ahLst/>
              <a:cxnLst>
                <a:cxn ang="0">
                  <a:pos x="30" y="40"/>
                </a:cxn>
                <a:cxn ang="0">
                  <a:pos x="20" y="44"/>
                </a:cxn>
                <a:cxn ang="0">
                  <a:pos x="10" y="42"/>
                </a:cxn>
                <a:cxn ang="0">
                  <a:pos x="8" y="40"/>
                </a:cxn>
                <a:cxn ang="0">
                  <a:pos x="6" y="36"/>
                </a:cxn>
                <a:cxn ang="0">
                  <a:pos x="8" y="24"/>
                </a:cxn>
                <a:cxn ang="0">
                  <a:pos x="10" y="22"/>
                </a:cxn>
                <a:cxn ang="0">
                  <a:pos x="14" y="16"/>
                </a:cxn>
                <a:cxn ang="0">
                  <a:pos x="26" y="8"/>
                </a:cxn>
                <a:cxn ang="0">
                  <a:pos x="32" y="6"/>
                </a:cxn>
                <a:cxn ang="0">
                  <a:pos x="46" y="6"/>
                </a:cxn>
                <a:cxn ang="0">
                  <a:pos x="60" y="12"/>
                </a:cxn>
                <a:cxn ang="0">
                  <a:pos x="74" y="20"/>
                </a:cxn>
                <a:cxn ang="0">
                  <a:pos x="82" y="32"/>
                </a:cxn>
                <a:cxn ang="0">
                  <a:pos x="86" y="48"/>
                </a:cxn>
                <a:cxn ang="0">
                  <a:pos x="88" y="64"/>
                </a:cxn>
                <a:cxn ang="0">
                  <a:pos x="96" y="90"/>
                </a:cxn>
                <a:cxn ang="0">
                  <a:pos x="102" y="96"/>
                </a:cxn>
                <a:cxn ang="0">
                  <a:pos x="128" y="114"/>
                </a:cxn>
                <a:cxn ang="0">
                  <a:pos x="142" y="120"/>
                </a:cxn>
                <a:cxn ang="0">
                  <a:pos x="150" y="122"/>
                </a:cxn>
                <a:cxn ang="0">
                  <a:pos x="158" y="122"/>
                </a:cxn>
                <a:cxn ang="0">
                  <a:pos x="160" y="120"/>
                </a:cxn>
                <a:cxn ang="0">
                  <a:pos x="158" y="118"/>
                </a:cxn>
                <a:cxn ang="0">
                  <a:pos x="156" y="118"/>
                </a:cxn>
                <a:cxn ang="0">
                  <a:pos x="144" y="116"/>
                </a:cxn>
                <a:cxn ang="0">
                  <a:pos x="130" y="110"/>
                </a:cxn>
                <a:cxn ang="0">
                  <a:pos x="116" y="102"/>
                </a:cxn>
                <a:cxn ang="0">
                  <a:pos x="104" y="92"/>
                </a:cxn>
                <a:cxn ang="0">
                  <a:pos x="96" y="80"/>
                </a:cxn>
                <a:cxn ang="0">
                  <a:pos x="92" y="64"/>
                </a:cxn>
                <a:cxn ang="0">
                  <a:pos x="88" y="38"/>
                </a:cxn>
                <a:cxn ang="0">
                  <a:pos x="86" y="30"/>
                </a:cxn>
                <a:cxn ang="0">
                  <a:pos x="76" y="16"/>
                </a:cxn>
                <a:cxn ang="0">
                  <a:pos x="62" y="6"/>
                </a:cxn>
                <a:cxn ang="0">
                  <a:pos x="48" y="2"/>
                </a:cxn>
                <a:cxn ang="0">
                  <a:pos x="32" y="2"/>
                </a:cxn>
                <a:cxn ang="0">
                  <a:pos x="24" y="4"/>
                </a:cxn>
                <a:cxn ang="0">
                  <a:pos x="10" y="12"/>
                </a:cxn>
                <a:cxn ang="0">
                  <a:pos x="6" y="20"/>
                </a:cxn>
                <a:cxn ang="0">
                  <a:pos x="4" y="22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8" y="48"/>
                </a:cxn>
                <a:cxn ang="0">
                  <a:pos x="20" y="48"/>
                </a:cxn>
                <a:cxn ang="0">
                  <a:pos x="32" y="44"/>
                </a:cxn>
                <a:cxn ang="0">
                  <a:pos x="34" y="42"/>
                </a:cxn>
                <a:cxn ang="0">
                  <a:pos x="32" y="40"/>
                </a:cxn>
                <a:cxn ang="0">
                  <a:pos x="30" y="40"/>
                </a:cxn>
              </a:cxnLst>
              <a:rect l="0" t="0" r="r" b="b"/>
              <a:pathLst>
                <a:path w="160" h="122">
                  <a:moveTo>
                    <a:pt x="30" y="40"/>
                  </a:moveTo>
                  <a:lnTo>
                    <a:pt x="30" y="40"/>
                  </a:lnTo>
                  <a:lnTo>
                    <a:pt x="24" y="42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8" y="40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16"/>
                  </a:lnTo>
                  <a:lnTo>
                    <a:pt x="20" y="10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40" y="6"/>
                  </a:lnTo>
                  <a:lnTo>
                    <a:pt x="46" y="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8" y="16"/>
                  </a:lnTo>
                  <a:lnTo>
                    <a:pt x="74" y="20"/>
                  </a:lnTo>
                  <a:lnTo>
                    <a:pt x="78" y="26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6" y="48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92" y="82"/>
                  </a:lnTo>
                  <a:lnTo>
                    <a:pt x="96" y="90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12" y="106"/>
                  </a:lnTo>
                  <a:lnTo>
                    <a:pt x="128" y="114"/>
                  </a:lnTo>
                  <a:lnTo>
                    <a:pt x="128" y="114"/>
                  </a:lnTo>
                  <a:lnTo>
                    <a:pt x="142" y="120"/>
                  </a:lnTo>
                  <a:lnTo>
                    <a:pt x="142" y="120"/>
                  </a:lnTo>
                  <a:lnTo>
                    <a:pt x="150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58" y="118"/>
                  </a:lnTo>
                  <a:lnTo>
                    <a:pt x="156" y="118"/>
                  </a:lnTo>
                  <a:lnTo>
                    <a:pt x="156" y="118"/>
                  </a:lnTo>
                  <a:lnTo>
                    <a:pt x="152" y="118"/>
                  </a:lnTo>
                  <a:lnTo>
                    <a:pt x="144" y="116"/>
                  </a:lnTo>
                  <a:lnTo>
                    <a:pt x="144" y="116"/>
                  </a:lnTo>
                  <a:lnTo>
                    <a:pt x="130" y="110"/>
                  </a:lnTo>
                  <a:lnTo>
                    <a:pt x="130" y="110"/>
                  </a:lnTo>
                  <a:lnTo>
                    <a:pt x="116" y="10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0" y="86"/>
                  </a:lnTo>
                  <a:lnTo>
                    <a:pt x="96" y="80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0" y="48"/>
                  </a:lnTo>
                  <a:lnTo>
                    <a:pt x="88" y="38"/>
                  </a:lnTo>
                  <a:lnTo>
                    <a:pt x="86" y="30"/>
                  </a:lnTo>
                  <a:lnTo>
                    <a:pt x="86" y="30"/>
                  </a:lnTo>
                  <a:lnTo>
                    <a:pt x="82" y="24"/>
                  </a:lnTo>
                  <a:lnTo>
                    <a:pt x="76" y="16"/>
                  </a:lnTo>
                  <a:lnTo>
                    <a:pt x="70" y="12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24" y="4"/>
                  </a:lnTo>
                  <a:lnTo>
                    <a:pt x="18" y="6"/>
                  </a:lnTo>
                  <a:lnTo>
                    <a:pt x="10" y="12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4" y="48"/>
                  </a:lnTo>
                  <a:lnTo>
                    <a:pt x="20" y="48"/>
                  </a:lnTo>
                  <a:lnTo>
                    <a:pt x="26" y="46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42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8" name="Freeform 100"/>
            <p:cNvSpPr>
              <a:spLocks/>
            </p:cNvSpPr>
            <p:nvPr/>
          </p:nvSpPr>
          <p:spPr bwMode="auto">
            <a:xfrm>
              <a:off x="7010400" y="4608095"/>
              <a:ext cx="1925053" cy="1251284"/>
            </a:xfrm>
            <a:custGeom>
              <a:avLst/>
              <a:gdLst/>
              <a:ahLst/>
              <a:cxnLst>
                <a:cxn ang="0">
                  <a:pos x="240" y="24"/>
                </a:cxn>
                <a:cxn ang="0">
                  <a:pos x="224" y="26"/>
                </a:cxn>
                <a:cxn ang="0">
                  <a:pos x="188" y="16"/>
                </a:cxn>
                <a:cxn ang="0">
                  <a:pos x="170" y="10"/>
                </a:cxn>
                <a:cxn ang="0">
                  <a:pos x="144" y="2"/>
                </a:cxn>
                <a:cxn ang="0">
                  <a:pos x="122" y="0"/>
                </a:cxn>
                <a:cxn ang="0">
                  <a:pos x="104" y="2"/>
                </a:cxn>
                <a:cxn ang="0">
                  <a:pos x="76" y="18"/>
                </a:cxn>
                <a:cxn ang="0">
                  <a:pos x="58" y="38"/>
                </a:cxn>
                <a:cxn ang="0">
                  <a:pos x="52" y="46"/>
                </a:cxn>
                <a:cxn ang="0">
                  <a:pos x="48" y="52"/>
                </a:cxn>
                <a:cxn ang="0">
                  <a:pos x="14" y="100"/>
                </a:cxn>
                <a:cxn ang="0">
                  <a:pos x="8" y="114"/>
                </a:cxn>
                <a:cxn ang="0">
                  <a:pos x="0" y="140"/>
                </a:cxn>
                <a:cxn ang="0">
                  <a:pos x="0" y="152"/>
                </a:cxn>
                <a:cxn ang="0">
                  <a:pos x="2" y="156"/>
                </a:cxn>
                <a:cxn ang="0">
                  <a:pos x="4" y="154"/>
                </a:cxn>
                <a:cxn ang="0">
                  <a:pos x="4" y="152"/>
                </a:cxn>
                <a:cxn ang="0">
                  <a:pos x="8" y="130"/>
                </a:cxn>
                <a:cxn ang="0">
                  <a:pos x="18" y="102"/>
                </a:cxn>
                <a:cxn ang="0">
                  <a:pos x="28" y="86"/>
                </a:cxn>
                <a:cxn ang="0">
                  <a:pos x="50" y="54"/>
                </a:cxn>
                <a:cxn ang="0">
                  <a:pos x="64" y="42"/>
                </a:cxn>
                <a:cxn ang="0">
                  <a:pos x="96" y="28"/>
                </a:cxn>
                <a:cxn ang="0">
                  <a:pos x="112" y="24"/>
                </a:cxn>
                <a:cxn ang="0">
                  <a:pos x="76" y="40"/>
                </a:cxn>
                <a:cxn ang="0">
                  <a:pos x="62" y="48"/>
                </a:cxn>
                <a:cxn ang="0">
                  <a:pos x="58" y="52"/>
                </a:cxn>
                <a:cxn ang="0">
                  <a:pos x="70" y="56"/>
                </a:cxn>
                <a:cxn ang="0">
                  <a:pos x="88" y="66"/>
                </a:cxn>
                <a:cxn ang="0">
                  <a:pos x="108" y="74"/>
                </a:cxn>
                <a:cxn ang="0">
                  <a:pos x="126" y="76"/>
                </a:cxn>
                <a:cxn ang="0">
                  <a:pos x="146" y="72"/>
                </a:cxn>
                <a:cxn ang="0">
                  <a:pos x="138" y="70"/>
                </a:cxn>
                <a:cxn ang="0">
                  <a:pos x="116" y="52"/>
                </a:cxn>
                <a:cxn ang="0">
                  <a:pos x="114" y="50"/>
                </a:cxn>
                <a:cxn ang="0">
                  <a:pos x="130" y="54"/>
                </a:cxn>
                <a:cxn ang="0">
                  <a:pos x="150" y="56"/>
                </a:cxn>
                <a:cxn ang="0">
                  <a:pos x="188" y="50"/>
                </a:cxn>
                <a:cxn ang="0">
                  <a:pos x="220" y="38"/>
                </a:cxn>
                <a:cxn ang="0">
                  <a:pos x="240" y="24"/>
                </a:cxn>
              </a:cxnLst>
              <a:rect l="0" t="0" r="r" b="b"/>
              <a:pathLst>
                <a:path w="240" h="156">
                  <a:moveTo>
                    <a:pt x="240" y="24"/>
                  </a:moveTo>
                  <a:lnTo>
                    <a:pt x="240" y="24"/>
                  </a:lnTo>
                  <a:lnTo>
                    <a:pt x="236" y="26"/>
                  </a:lnTo>
                  <a:lnTo>
                    <a:pt x="224" y="26"/>
                  </a:lnTo>
                  <a:lnTo>
                    <a:pt x="202" y="22"/>
                  </a:lnTo>
                  <a:lnTo>
                    <a:pt x="188" y="16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56" y="4"/>
                  </a:lnTo>
                  <a:lnTo>
                    <a:pt x="144" y="2"/>
                  </a:lnTo>
                  <a:lnTo>
                    <a:pt x="134" y="0"/>
                  </a:lnTo>
                  <a:lnTo>
                    <a:pt x="122" y="0"/>
                  </a:lnTo>
                  <a:lnTo>
                    <a:pt x="114" y="0"/>
                  </a:lnTo>
                  <a:lnTo>
                    <a:pt x="104" y="2"/>
                  </a:lnTo>
                  <a:lnTo>
                    <a:pt x="88" y="10"/>
                  </a:lnTo>
                  <a:lnTo>
                    <a:pt x="76" y="18"/>
                  </a:lnTo>
                  <a:lnTo>
                    <a:pt x="64" y="28"/>
                  </a:lnTo>
                  <a:lnTo>
                    <a:pt x="58" y="38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30" y="74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8" y="114"/>
                  </a:lnTo>
                  <a:lnTo>
                    <a:pt x="4" y="128"/>
                  </a:lnTo>
                  <a:lnTo>
                    <a:pt x="0" y="14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4" y="154"/>
                  </a:lnTo>
                  <a:lnTo>
                    <a:pt x="4" y="152"/>
                  </a:lnTo>
                  <a:lnTo>
                    <a:pt x="4" y="152"/>
                  </a:lnTo>
                  <a:lnTo>
                    <a:pt x="4" y="142"/>
                  </a:lnTo>
                  <a:lnTo>
                    <a:pt x="8" y="130"/>
                  </a:lnTo>
                  <a:lnTo>
                    <a:pt x="12" y="116"/>
                  </a:lnTo>
                  <a:lnTo>
                    <a:pt x="18" y="102"/>
                  </a:lnTo>
                  <a:lnTo>
                    <a:pt x="18" y="102"/>
                  </a:lnTo>
                  <a:lnTo>
                    <a:pt x="28" y="86"/>
                  </a:lnTo>
                  <a:lnTo>
                    <a:pt x="38" y="70"/>
                  </a:lnTo>
                  <a:lnTo>
                    <a:pt x="50" y="54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80" y="34"/>
                  </a:lnTo>
                  <a:lnTo>
                    <a:pt x="96" y="28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92" y="32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70" y="56"/>
                  </a:lnTo>
                  <a:lnTo>
                    <a:pt x="88" y="66"/>
                  </a:lnTo>
                  <a:lnTo>
                    <a:pt x="88" y="66"/>
                  </a:lnTo>
                  <a:lnTo>
                    <a:pt x="98" y="72"/>
                  </a:lnTo>
                  <a:lnTo>
                    <a:pt x="108" y="74"/>
                  </a:lnTo>
                  <a:lnTo>
                    <a:pt x="118" y="76"/>
                  </a:lnTo>
                  <a:lnTo>
                    <a:pt x="126" y="76"/>
                  </a:lnTo>
                  <a:lnTo>
                    <a:pt x="140" y="74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38" y="70"/>
                  </a:lnTo>
                  <a:lnTo>
                    <a:pt x="130" y="64"/>
                  </a:lnTo>
                  <a:lnTo>
                    <a:pt x="116" y="52"/>
                  </a:lnTo>
                  <a:lnTo>
                    <a:pt x="116" y="52"/>
                  </a:lnTo>
                  <a:lnTo>
                    <a:pt x="114" y="50"/>
                  </a:lnTo>
                  <a:lnTo>
                    <a:pt x="114" y="50"/>
                  </a:lnTo>
                  <a:lnTo>
                    <a:pt x="130" y="54"/>
                  </a:lnTo>
                  <a:lnTo>
                    <a:pt x="130" y="54"/>
                  </a:lnTo>
                  <a:lnTo>
                    <a:pt x="150" y="56"/>
                  </a:lnTo>
                  <a:lnTo>
                    <a:pt x="170" y="54"/>
                  </a:lnTo>
                  <a:lnTo>
                    <a:pt x="188" y="50"/>
                  </a:lnTo>
                  <a:lnTo>
                    <a:pt x="206" y="44"/>
                  </a:lnTo>
                  <a:lnTo>
                    <a:pt x="220" y="38"/>
                  </a:lnTo>
                  <a:lnTo>
                    <a:pt x="230" y="32"/>
                  </a:lnTo>
                  <a:lnTo>
                    <a:pt x="240" y="24"/>
                  </a:lnTo>
                  <a:lnTo>
                    <a:pt x="24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9" name="Freeform 101"/>
            <p:cNvSpPr>
              <a:spLocks/>
            </p:cNvSpPr>
            <p:nvPr/>
          </p:nvSpPr>
          <p:spPr bwMode="auto">
            <a:xfrm>
              <a:off x="7138737" y="3276600"/>
              <a:ext cx="978568" cy="914400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0"/>
                </a:cxn>
                <a:cxn ang="0">
                  <a:pos x="104" y="0"/>
                </a:cxn>
                <a:cxn ang="0">
                  <a:pos x="88" y="4"/>
                </a:cxn>
                <a:cxn ang="0">
                  <a:pos x="88" y="4"/>
                </a:cxn>
                <a:cxn ang="0">
                  <a:pos x="76" y="10"/>
                </a:cxn>
                <a:cxn ang="0">
                  <a:pos x="64" y="16"/>
                </a:cxn>
                <a:cxn ang="0">
                  <a:pos x="54" y="26"/>
                </a:cxn>
                <a:cxn ang="0">
                  <a:pos x="44" y="36"/>
                </a:cxn>
                <a:cxn ang="0">
                  <a:pos x="44" y="36"/>
                </a:cxn>
                <a:cxn ang="0">
                  <a:pos x="26" y="58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4" y="96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4" y="114"/>
                </a:cxn>
                <a:cxn ang="0">
                  <a:pos x="6" y="112"/>
                </a:cxn>
                <a:cxn ang="0">
                  <a:pos x="6" y="112"/>
                </a:cxn>
                <a:cxn ang="0">
                  <a:pos x="8" y="98"/>
                </a:cxn>
                <a:cxn ang="0">
                  <a:pos x="16" y="82"/>
                </a:cxn>
                <a:cxn ang="0">
                  <a:pos x="16" y="82"/>
                </a:cxn>
                <a:cxn ang="0">
                  <a:pos x="24" y="68"/>
                </a:cxn>
                <a:cxn ang="0">
                  <a:pos x="34" y="52"/>
                </a:cxn>
                <a:cxn ang="0">
                  <a:pos x="46" y="38"/>
                </a:cxn>
                <a:cxn ang="0">
                  <a:pos x="60" y="26"/>
                </a:cxn>
                <a:cxn ang="0">
                  <a:pos x="60" y="26"/>
                </a:cxn>
                <a:cxn ang="0">
                  <a:pos x="74" y="16"/>
                </a:cxn>
                <a:cxn ang="0">
                  <a:pos x="90" y="10"/>
                </a:cxn>
                <a:cxn ang="0">
                  <a:pos x="90" y="10"/>
                </a:cxn>
                <a:cxn ang="0">
                  <a:pos x="104" y="6"/>
                </a:cxn>
                <a:cxn ang="0">
                  <a:pos x="120" y="6"/>
                </a:cxn>
                <a:cxn ang="0">
                  <a:pos x="120" y="6"/>
                </a:cxn>
                <a:cxn ang="0">
                  <a:pos x="122" y="6"/>
                </a:cxn>
                <a:cxn ang="0">
                  <a:pos x="122" y="4"/>
                </a:cxn>
                <a:cxn ang="0">
                  <a:pos x="122" y="4"/>
                </a:cxn>
                <a:cxn ang="0">
                  <a:pos x="122" y="2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2" h="114">
                  <a:moveTo>
                    <a:pt x="120" y="2"/>
                  </a:moveTo>
                  <a:lnTo>
                    <a:pt x="120" y="2"/>
                  </a:lnTo>
                  <a:lnTo>
                    <a:pt x="112" y="0"/>
                  </a:lnTo>
                  <a:lnTo>
                    <a:pt x="104" y="0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76" y="10"/>
                  </a:lnTo>
                  <a:lnTo>
                    <a:pt x="64" y="16"/>
                  </a:lnTo>
                  <a:lnTo>
                    <a:pt x="54" y="2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26" y="58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4" y="96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4" y="114"/>
                  </a:lnTo>
                  <a:lnTo>
                    <a:pt x="6" y="112"/>
                  </a:lnTo>
                  <a:lnTo>
                    <a:pt x="6" y="112"/>
                  </a:lnTo>
                  <a:lnTo>
                    <a:pt x="8" y="98"/>
                  </a:lnTo>
                  <a:lnTo>
                    <a:pt x="16" y="82"/>
                  </a:lnTo>
                  <a:lnTo>
                    <a:pt x="16" y="82"/>
                  </a:lnTo>
                  <a:lnTo>
                    <a:pt x="24" y="68"/>
                  </a:lnTo>
                  <a:lnTo>
                    <a:pt x="34" y="52"/>
                  </a:lnTo>
                  <a:lnTo>
                    <a:pt x="46" y="38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74" y="16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104" y="6"/>
                  </a:lnTo>
                  <a:lnTo>
                    <a:pt x="120" y="6"/>
                  </a:lnTo>
                  <a:lnTo>
                    <a:pt x="120" y="6"/>
                  </a:lnTo>
                  <a:lnTo>
                    <a:pt x="122" y="6"/>
                  </a:lnTo>
                  <a:lnTo>
                    <a:pt x="122" y="4"/>
                  </a:lnTo>
                  <a:lnTo>
                    <a:pt x="122" y="4"/>
                  </a:lnTo>
                  <a:lnTo>
                    <a:pt x="122" y="2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0" name="Freeform 102"/>
            <p:cNvSpPr>
              <a:spLocks/>
            </p:cNvSpPr>
            <p:nvPr/>
          </p:nvSpPr>
          <p:spPr bwMode="auto">
            <a:xfrm>
              <a:off x="3304674" y="2490537"/>
              <a:ext cx="240632" cy="59355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24" y="64"/>
                </a:cxn>
                <a:cxn ang="0">
                  <a:pos x="18" y="58"/>
                </a:cxn>
                <a:cxn ang="0">
                  <a:pos x="12" y="50"/>
                </a:cxn>
                <a:cxn ang="0">
                  <a:pos x="8" y="42"/>
                </a:cxn>
                <a:cxn ang="0">
                  <a:pos x="8" y="42"/>
                </a:cxn>
                <a:cxn ang="0">
                  <a:pos x="6" y="32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6" y="12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8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6" y="66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74"/>
                </a:cxn>
                <a:cxn ang="0">
                  <a:pos x="30" y="74"/>
                </a:cxn>
                <a:cxn ang="0">
                  <a:pos x="30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30" h="74">
                  <a:moveTo>
                    <a:pt x="30" y="70"/>
                  </a:moveTo>
                  <a:lnTo>
                    <a:pt x="30" y="70"/>
                  </a:lnTo>
                  <a:lnTo>
                    <a:pt x="24" y="64"/>
                  </a:lnTo>
                  <a:lnTo>
                    <a:pt x="18" y="58"/>
                  </a:lnTo>
                  <a:lnTo>
                    <a:pt x="12" y="50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6" y="3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2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1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8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6" y="66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1" name="Freeform 103"/>
            <p:cNvSpPr>
              <a:spLocks/>
            </p:cNvSpPr>
            <p:nvPr/>
          </p:nvSpPr>
          <p:spPr bwMode="auto">
            <a:xfrm>
              <a:off x="8261684" y="-1070811"/>
              <a:ext cx="368968" cy="75397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0" y="10"/>
                </a:cxn>
                <a:cxn ang="0">
                  <a:pos x="40" y="24"/>
                </a:cxn>
                <a:cxn ang="0">
                  <a:pos x="40" y="32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56"/>
                </a:cxn>
                <a:cxn ang="0">
                  <a:pos x="42" y="68"/>
                </a:cxn>
                <a:cxn ang="0">
                  <a:pos x="40" y="78"/>
                </a:cxn>
                <a:cxn ang="0">
                  <a:pos x="34" y="88"/>
                </a:cxn>
                <a:cxn ang="0">
                  <a:pos x="28" y="92"/>
                </a:cxn>
                <a:cxn ang="0">
                  <a:pos x="24" y="94"/>
                </a:cxn>
                <a:cxn ang="0">
                  <a:pos x="20" y="92"/>
                </a:cxn>
                <a:cxn ang="0">
                  <a:pos x="16" y="90"/>
                </a:cxn>
                <a:cxn ang="0">
                  <a:pos x="12" y="86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66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2" y="50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0" y="50"/>
                </a:cxn>
                <a:cxn ang="0">
                  <a:pos x="12" y="56"/>
                </a:cxn>
                <a:cxn ang="0">
                  <a:pos x="14" y="58"/>
                </a:cxn>
                <a:cxn ang="0">
                  <a:pos x="18" y="58"/>
                </a:cxn>
                <a:cxn ang="0">
                  <a:pos x="18" y="58"/>
                </a:cxn>
                <a:cxn ang="0">
                  <a:pos x="14" y="50"/>
                </a:cxn>
                <a:cxn ang="0">
                  <a:pos x="14" y="4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4" y="20"/>
                </a:cxn>
                <a:cxn ang="0">
                  <a:pos x="34" y="1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94">
                  <a:moveTo>
                    <a:pt x="46" y="0"/>
                  </a:moveTo>
                  <a:lnTo>
                    <a:pt x="46" y="0"/>
                  </a:lnTo>
                  <a:lnTo>
                    <a:pt x="44" y="2"/>
                  </a:lnTo>
                  <a:lnTo>
                    <a:pt x="40" y="10"/>
                  </a:lnTo>
                  <a:lnTo>
                    <a:pt x="40" y="24"/>
                  </a:lnTo>
                  <a:lnTo>
                    <a:pt x="40" y="32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56"/>
                  </a:lnTo>
                  <a:lnTo>
                    <a:pt x="42" y="68"/>
                  </a:lnTo>
                  <a:lnTo>
                    <a:pt x="40" y="78"/>
                  </a:lnTo>
                  <a:lnTo>
                    <a:pt x="34" y="88"/>
                  </a:lnTo>
                  <a:lnTo>
                    <a:pt x="28" y="92"/>
                  </a:lnTo>
                  <a:lnTo>
                    <a:pt x="24" y="94"/>
                  </a:lnTo>
                  <a:lnTo>
                    <a:pt x="20" y="92"/>
                  </a:lnTo>
                  <a:lnTo>
                    <a:pt x="16" y="90"/>
                  </a:lnTo>
                  <a:lnTo>
                    <a:pt x="12" y="86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66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2" y="50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50"/>
                  </a:lnTo>
                  <a:lnTo>
                    <a:pt x="12" y="56"/>
                  </a:lnTo>
                  <a:lnTo>
                    <a:pt x="14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4" y="50"/>
                  </a:lnTo>
                  <a:lnTo>
                    <a:pt x="14" y="4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4" y="20"/>
                  </a:lnTo>
                  <a:lnTo>
                    <a:pt x="34" y="1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2" name="Freeform 104"/>
            <p:cNvSpPr>
              <a:spLocks/>
            </p:cNvSpPr>
            <p:nvPr/>
          </p:nvSpPr>
          <p:spPr bwMode="auto">
            <a:xfrm>
              <a:off x="8229600" y="-509337"/>
              <a:ext cx="240632" cy="577516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6" y="16"/>
                </a:cxn>
                <a:cxn ang="0">
                  <a:pos x="12" y="24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6" y="42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60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6" y="72"/>
                </a:cxn>
                <a:cxn ang="0">
                  <a:pos x="4" y="72"/>
                </a:cxn>
                <a:cxn ang="0">
                  <a:pos x="4" y="72"/>
                </a:cxn>
                <a:cxn ang="0">
                  <a:pos x="0" y="6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2" y="36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8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8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0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0" h="72">
                  <a:moveTo>
                    <a:pt x="28" y="4"/>
                  </a:moveTo>
                  <a:lnTo>
                    <a:pt x="28" y="4"/>
                  </a:lnTo>
                  <a:lnTo>
                    <a:pt x="22" y="8"/>
                  </a:lnTo>
                  <a:lnTo>
                    <a:pt x="16" y="16"/>
                  </a:lnTo>
                  <a:lnTo>
                    <a:pt x="12" y="24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6" y="4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6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6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2" y="36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3" name="Freeform 105"/>
            <p:cNvSpPr>
              <a:spLocks/>
            </p:cNvSpPr>
            <p:nvPr/>
          </p:nvSpPr>
          <p:spPr bwMode="auto">
            <a:xfrm>
              <a:off x="7042484" y="7511716"/>
              <a:ext cx="721895" cy="33688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52" y="8"/>
                </a:cxn>
                <a:cxn ang="0">
                  <a:pos x="42" y="4"/>
                </a:cxn>
                <a:cxn ang="0">
                  <a:pos x="32" y="2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4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6" y="8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30" y="6"/>
                </a:cxn>
                <a:cxn ang="0">
                  <a:pos x="40" y="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58" y="18"/>
                </a:cxn>
                <a:cxn ang="0">
                  <a:pos x="66" y="24"/>
                </a:cxn>
                <a:cxn ang="0">
                  <a:pos x="76" y="32"/>
                </a:cxn>
                <a:cxn ang="0">
                  <a:pos x="84" y="42"/>
                </a:cxn>
                <a:cxn ang="0">
                  <a:pos x="90" y="42"/>
                </a:cxn>
                <a:cxn ang="0">
                  <a:pos x="90" y="42"/>
                </a:cxn>
                <a:cxn ang="0">
                  <a:pos x="80" y="30"/>
                </a:cxn>
                <a:cxn ang="0">
                  <a:pos x="70" y="20"/>
                </a:cxn>
                <a:cxn ang="0">
                  <a:pos x="60" y="14"/>
                </a:cxn>
                <a:cxn ang="0">
                  <a:pos x="52" y="8"/>
                </a:cxn>
                <a:cxn ang="0">
                  <a:pos x="52" y="8"/>
                </a:cxn>
              </a:cxnLst>
              <a:rect l="0" t="0" r="r" b="b"/>
              <a:pathLst>
                <a:path w="90" h="42">
                  <a:moveTo>
                    <a:pt x="52" y="8"/>
                  </a:moveTo>
                  <a:lnTo>
                    <a:pt x="52" y="8"/>
                  </a:lnTo>
                  <a:lnTo>
                    <a:pt x="42" y="4"/>
                  </a:lnTo>
                  <a:lnTo>
                    <a:pt x="32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4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6" y="8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30" y="6"/>
                  </a:lnTo>
                  <a:lnTo>
                    <a:pt x="40" y="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8" y="18"/>
                  </a:lnTo>
                  <a:lnTo>
                    <a:pt x="66" y="24"/>
                  </a:lnTo>
                  <a:lnTo>
                    <a:pt x="76" y="32"/>
                  </a:lnTo>
                  <a:lnTo>
                    <a:pt x="84" y="42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80" y="30"/>
                  </a:lnTo>
                  <a:lnTo>
                    <a:pt x="70" y="20"/>
                  </a:lnTo>
                  <a:lnTo>
                    <a:pt x="60" y="14"/>
                  </a:lnTo>
                  <a:lnTo>
                    <a:pt x="52" y="8"/>
                  </a:lnTo>
                  <a:lnTo>
                    <a:pt x="5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4" name="Freeform 106"/>
            <p:cNvSpPr>
              <a:spLocks/>
            </p:cNvSpPr>
            <p:nvPr/>
          </p:nvSpPr>
          <p:spPr bwMode="auto">
            <a:xfrm>
              <a:off x="8053137" y="6821905"/>
              <a:ext cx="1058779" cy="256674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16" y="4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38" y="8"/>
                </a:cxn>
                <a:cxn ang="0">
                  <a:pos x="50" y="14"/>
                </a:cxn>
                <a:cxn ang="0">
                  <a:pos x="50" y="14"/>
                </a:cxn>
                <a:cxn ang="0">
                  <a:pos x="70" y="26"/>
                </a:cxn>
                <a:cxn ang="0">
                  <a:pos x="70" y="26"/>
                </a:cxn>
                <a:cxn ang="0">
                  <a:pos x="80" y="30"/>
                </a:cxn>
                <a:cxn ang="0">
                  <a:pos x="90" y="32"/>
                </a:cxn>
                <a:cxn ang="0">
                  <a:pos x="90" y="32"/>
                </a:cxn>
                <a:cxn ang="0">
                  <a:pos x="102" y="32"/>
                </a:cxn>
                <a:cxn ang="0">
                  <a:pos x="112" y="30"/>
                </a:cxn>
                <a:cxn ang="0">
                  <a:pos x="112" y="30"/>
                </a:cxn>
                <a:cxn ang="0">
                  <a:pos x="120" y="28"/>
                </a:cxn>
                <a:cxn ang="0">
                  <a:pos x="130" y="26"/>
                </a:cxn>
                <a:cxn ang="0">
                  <a:pos x="130" y="26"/>
                </a:cxn>
                <a:cxn ang="0">
                  <a:pos x="132" y="24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0" y="20"/>
                </a:cxn>
                <a:cxn ang="0">
                  <a:pos x="130" y="20"/>
                </a:cxn>
                <a:cxn ang="0">
                  <a:pos x="120" y="22"/>
                </a:cxn>
                <a:cxn ang="0">
                  <a:pos x="110" y="26"/>
                </a:cxn>
                <a:cxn ang="0">
                  <a:pos x="110" y="26"/>
                </a:cxn>
                <a:cxn ang="0">
                  <a:pos x="102" y="2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82" y="24"/>
                </a:cxn>
                <a:cxn ang="0">
                  <a:pos x="72" y="20"/>
                </a:cxn>
                <a:cxn ang="0">
                  <a:pos x="72" y="20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40" y="4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16" y="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8"/>
                </a:cxn>
                <a:cxn ang="0">
                  <a:pos x="4" y="8"/>
                </a:cxn>
                <a:cxn ang="0">
                  <a:pos x="4" y="8"/>
                </a:cxn>
              </a:cxnLst>
              <a:rect l="0" t="0" r="r" b="b"/>
              <a:pathLst>
                <a:path w="132" h="32">
                  <a:moveTo>
                    <a:pt x="4" y="8"/>
                  </a:moveTo>
                  <a:lnTo>
                    <a:pt x="4" y="8"/>
                  </a:lnTo>
                  <a:lnTo>
                    <a:pt x="16" y="4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38" y="8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70" y="26"/>
                  </a:lnTo>
                  <a:lnTo>
                    <a:pt x="70" y="26"/>
                  </a:lnTo>
                  <a:lnTo>
                    <a:pt x="80" y="30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102" y="32"/>
                  </a:lnTo>
                  <a:lnTo>
                    <a:pt x="112" y="30"/>
                  </a:lnTo>
                  <a:lnTo>
                    <a:pt x="112" y="30"/>
                  </a:lnTo>
                  <a:lnTo>
                    <a:pt x="120" y="28"/>
                  </a:lnTo>
                  <a:lnTo>
                    <a:pt x="130" y="26"/>
                  </a:lnTo>
                  <a:lnTo>
                    <a:pt x="130" y="26"/>
                  </a:lnTo>
                  <a:lnTo>
                    <a:pt x="132" y="24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20" y="22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02" y="2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82" y="24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40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6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5" name="Freeform 107"/>
            <p:cNvSpPr>
              <a:spLocks/>
            </p:cNvSpPr>
            <p:nvPr/>
          </p:nvSpPr>
          <p:spPr bwMode="auto">
            <a:xfrm>
              <a:off x="4636168" y="2667000"/>
              <a:ext cx="641684" cy="641684"/>
            </a:xfrm>
            <a:custGeom>
              <a:avLst/>
              <a:gdLst/>
              <a:ahLst/>
              <a:cxnLst>
                <a:cxn ang="0">
                  <a:pos x="4" y="78"/>
                </a:cxn>
                <a:cxn ang="0">
                  <a:pos x="4" y="78"/>
                </a:cxn>
                <a:cxn ang="0">
                  <a:pos x="6" y="60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20" y="32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40" y="16"/>
                </a:cxn>
                <a:cxn ang="0">
                  <a:pos x="52" y="12"/>
                </a:cxn>
                <a:cxn ang="0">
                  <a:pos x="52" y="12"/>
                </a:cxn>
                <a:cxn ang="0">
                  <a:pos x="66" y="8"/>
                </a:cxn>
                <a:cxn ang="0">
                  <a:pos x="78" y="4"/>
                </a:cxn>
                <a:cxn ang="0">
                  <a:pos x="78" y="4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64" y="4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38" y="12"/>
                </a:cxn>
                <a:cxn ang="0">
                  <a:pos x="32" y="16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6" y="30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2" y="60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0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4" y="78"/>
                </a:cxn>
                <a:cxn ang="0">
                  <a:pos x="4" y="78"/>
                </a:cxn>
              </a:cxnLst>
              <a:rect l="0" t="0" r="r" b="b"/>
              <a:pathLst>
                <a:path w="80" h="80">
                  <a:moveTo>
                    <a:pt x="4" y="78"/>
                  </a:moveTo>
                  <a:lnTo>
                    <a:pt x="4" y="78"/>
                  </a:lnTo>
                  <a:lnTo>
                    <a:pt x="6" y="60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20" y="32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40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66" y="8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64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38" y="12"/>
                  </a:lnTo>
                  <a:lnTo>
                    <a:pt x="32" y="16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6" y="30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2" y="6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4" y="80"/>
                  </a:lnTo>
                  <a:lnTo>
                    <a:pt x="4" y="78"/>
                  </a:lnTo>
                  <a:lnTo>
                    <a:pt x="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6" name="Freeform 108"/>
            <p:cNvSpPr>
              <a:spLocks/>
            </p:cNvSpPr>
            <p:nvPr/>
          </p:nvSpPr>
          <p:spPr bwMode="auto">
            <a:xfrm>
              <a:off x="673768" y="3116179"/>
              <a:ext cx="625642" cy="208547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" y="4"/>
                </a:cxn>
                <a:cxn ang="0">
                  <a:pos x="10" y="12"/>
                </a:cxn>
                <a:cxn ang="0">
                  <a:pos x="22" y="20"/>
                </a:cxn>
                <a:cxn ang="0">
                  <a:pos x="22" y="20"/>
                </a:cxn>
                <a:cxn ang="0">
                  <a:pos x="36" y="24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58" y="26"/>
                </a:cxn>
                <a:cxn ang="0">
                  <a:pos x="66" y="24"/>
                </a:cxn>
                <a:cxn ang="0">
                  <a:pos x="66" y="24"/>
                </a:cxn>
                <a:cxn ang="0">
                  <a:pos x="72" y="20"/>
                </a:cxn>
                <a:cxn ang="0">
                  <a:pos x="78" y="16"/>
                </a:cxn>
                <a:cxn ang="0">
                  <a:pos x="78" y="16"/>
                </a:cxn>
                <a:cxn ang="0">
                  <a:pos x="78" y="14"/>
                </a:cxn>
                <a:cxn ang="0">
                  <a:pos x="78" y="12"/>
                </a:cxn>
                <a:cxn ang="0">
                  <a:pos x="78" y="12"/>
                </a:cxn>
                <a:cxn ang="0">
                  <a:pos x="76" y="12"/>
                </a:cxn>
                <a:cxn ang="0">
                  <a:pos x="74" y="12"/>
                </a:cxn>
                <a:cxn ang="0">
                  <a:pos x="74" y="12"/>
                </a:cxn>
                <a:cxn ang="0">
                  <a:pos x="70" y="16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4" y="22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34" y="18"/>
                </a:cxn>
                <a:cxn ang="0">
                  <a:pos x="24" y="14"/>
                </a:cxn>
                <a:cxn ang="0">
                  <a:pos x="24" y="14"/>
                </a:cxn>
                <a:cxn ang="0">
                  <a:pos x="14" y="8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78" h="26">
                  <a:moveTo>
                    <a:pt x="2" y="4"/>
                  </a:moveTo>
                  <a:lnTo>
                    <a:pt x="2" y="4"/>
                  </a:lnTo>
                  <a:lnTo>
                    <a:pt x="10" y="1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36" y="24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8" y="26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72" y="20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6" y="12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0" y="16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34" y="18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14" y="8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7" name="Freeform 109"/>
            <p:cNvSpPr>
              <a:spLocks/>
            </p:cNvSpPr>
            <p:nvPr/>
          </p:nvSpPr>
          <p:spPr bwMode="auto">
            <a:xfrm>
              <a:off x="5694947" y="-413084"/>
              <a:ext cx="786063" cy="673768"/>
            </a:xfrm>
            <a:custGeom>
              <a:avLst/>
              <a:gdLst/>
              <a:ahLst/>
              <a:cxnLst>
                <a:cxn ang="0">
                  <a:pos x="4" y="84"/>
                </a:cxn>
                <a:cxn ang="0">
                  <a:pos x="4" y="84"/>
                </a:cxn>
                <a:cxn ang="0">
                  <a:pos x="16" y="82"/>
                </a:cxn>
                <a:cxn ang="0">
                  <a:pos x="52" y="80"/>
                </a:cxn>
                <a:cxn ang="0">
                  <a:pos x="52" y="80"/>
                </a:cxn>
                <a:cxn ang="0">
                  <a:pos x="62" y="80"/>
                </a:cxn>
                <a:cxn ang="0">
                  <a:pos x="72" y="76"/>
                </a:cxn>
                <a:cxn ang="0">
                  <a:pos x="80" y="72"/>
                </a:cxn>
                <a:cxn ang="0">
                  <a:pos x="88" y="66"/>
                </a:cxn>
                <a:cxn ang="0">
                  <a:pos x="94" y="60"/>
                </a:cxn>
                <a:cxn ang="0">
                  <a:pos x="96" y="54"/>
                </a:cxn>
                <a:cxn ang="0">
                  <a:pos x="98" y="48"/>
                </a:cxn>
                <a:cxn ang="0">
                  <a:pos x="96" y="44"/>
                </a:cxn>
                <a:cxn ang="0">
                  <a:pos x="96" y="44"/>
                </a:cxn>
                <a:cxn ang="0">
                  <a:pos x="90" y="36"/>
                </a:cxn>
                <a:cxn ang="0">
                  <a:pos x="82" y="34"/>
                </a:cxn>
                <a:cxn ang="0">
                  <a:pos x="74" y="32"/>
                </a:cxn>
                <a:cxn ang="0">
                  <a:pos x="74" y="32"/>
                </a:cxn>
                <a:cxn ang="0">
                  <a:pos x="76" y="28"/>
                </a:cxn>
                <a:cxn ang="0">
                  <a:pos x="78" y="18"/>
                </a:cxn>
                <a:cxn ang="0">
                  <a:pos x="78" y="12"/>
                </a:cxn>
                <a:cxn ang="0">
                  <a:pos x="76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2" y="2"/>
                </a:cxn>
                <a:cxn ang="0">
                  <a:pos x="34" y="4"/>
                </a:cxn>
                <a:cxn ang="0">
                  <a:pos x="24" y="10"/>
                </a:cxn>
                <a:cxn ang="0">
                  <a:pos x="16" y="20"/>
                </a:cxn>
                <a:cxn ang="0">
                  <a:pos x="10" y="32"/>
                </a:cxn>
                <a:cxn ang="0">
                  <a:pos x="4" y="50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2" y="62"/>
                </a:cxn>
                <a:cxn ang="0">
                  <a:pos x="24" y="54"/>
                </a:cxn>
                <a:cxn ang="0">
                  <a:pos x="32" y="52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4" y="52"/>
                </a:cxn>
                <a:cxn ang="0">
                  <a:pos x="24" y="58"/>
                </a:cxn>
                <a:cxn ang="0">
                  <a:pos x="14" y="68"/>
                </a:cxn>
                <a:cxn ang="0">
                  <a:pos x="8" y="76"/>
                </a:cxn>
                <a:cxn ang="0">
                  <a:pos x="4" y="84"/>
                </a:cxn>
                <a:cxn ang="0">
                  <a:pos x="4" y="84"/>
                </a:cxn>
              </a:cxnLst>
              <a:rect l="0" t="0" r="r" b="b"/>
              <a:pathLst>
                <a:path w="98" h="84">
                  <a:moveTo>
                    <a:pt x="4" y="84"/>
                  </a:moveTo>
                  <a:lnTo>
                    <a:pt x="4" y="84"/>
                  </a:lnTo>
                  <a:lnTo>
                    <a:pt x="16" y="82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62" y="80"/>
                  </a:lnTo>
                  <a:lnTo>
                    <a:pt x="72" y="76"/>
                  </a:lnTo>
                  <a:lnTo>
                    <a:pt x="80" y="72"/>
                  </a:lnTo>
                  <a:lnTo>
                    <a:pt x="88" y="66"/>
                  </a:lnTo>
                  <a:lnTo>
                    <a:pt x="94" y="60"/>
                  </a:lnTo>
                  <a:lnTo>
                    <a:pt x="96" y="54"/>
                  </a:lnTo>
                  <a:lnTo>
                    <a:pt x="98" y="48"/>
                  </a:lnTo>
                  <a:lnTo>
                    <a:pt x="96" y="44"/>
                  </a:lnTo>
                  <a:lnTo>
                    <a:pt x="96" y="44"/>
                  </a:lnTo>
                  <a:lnTo>
                    <a:pt x="90" y="36"/>
                  </a:lnTo>
                  <a:lnTo>
                    <a:pt x="82" y="34"/>
                  </a:lnTo>
                  <a:lnTo>
                    <a:pt x="74" y="32"/>
                  </a:lnTo>
                  <a:lnTo>
                    <a:pt x="74" y="32"/>
                  </a:lnTo>
                  <a:lnTo>
                    <a:pt x="76" y="28"/>
                  </a:lnTo>
                  <a:lnTo>
                    <a:pt x="78" y="18"/>
                  </a:lnTo>
                  <a:lnTo>
                    <a:pt x="78" y="12"/>
                  </a:lnTo>
                  <a:lnTo>
                    <a:pt x="76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2" y="2"/>
                  </a:lnTo>
                  <a:lnTo>
                    <a:pt x="34" y="4"/>
                  </a:lnTo>
                  <a:lnTo>
                    <a:pt x="24" y="10"/>
                  </a:lnTo>
                  <a:lnTo>
                    <a:pt x="16" y="20"/>
                  </a:lnTo>
                  <a:lnTo>
                    <a:pt x="10" y="32"/>
                  </a:lnTo>
                  <a:lnTo>
                    <a:pt x="4" y="50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2" y="62"/>
                  </a:lnTo>
                  <a:lnTo>
                    <a:pt x="24" y="54"/>
                  </a:lnTo>
                  <a:lnTo>
                    <a:pt x="32" y="52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4" y="52"/>
                  </a:lnTo>
                  <a:lnTo>
                    <a:pt x="24" y="58"/>
                  </a:lnTo>
                  <a:lnTo>
                    <a:pt x="14" y="68"/>
                  </a:lnTo>
                  <a:lnTo>
                    <a:pt x="8" y="76"/>
                  </a:lnTo>
                  <a:lnTo>
                    <a:pt x="4" y="84"/>
                  </a:lnTo>
                  <a:lnTo>
                    <a:pt x="4" y="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8" name="Freeform 110"/>
            <p:cNvSpPr>
              <a:spLocks/>
            </p:cNvSpPr>
            <p:nvPr/>
          </p:nvSpPr>
          <p:spPr bwMode="auto">
            <a:xfrm>
              <a:off x="5646821" y="276726"/>
              <a:ext cx="770021" cy="705853"/>
            </a:xfrm>
            <a:custGeom>
              <a:avLst/>
              <a:gdLst/>
              <a:ahLst/>
              <a:cxnLst>
                <a:cxn ang="0">
                  <a:pos x="92" y="16"/>
                </a:cxn>
                <a:cxn ang="0">
                  <a:pos x="92" y="16"/>
                </a:cxn>
                <a:cxn ang="0">
                  <a:pos x="96" y="24"/>
                </a:cxn>
                <a:cxn ang="0">
                  <a:pos x="96" y="30"/>
                </a:cxn>
                <a:cxn ang="0">
                  <a:pos x="92" y="36"/>
                </a:cxn>
                <a:cxn ang="0">
                  <a:pos x="88" y="42"/>
                </a:cxn>
                <a:cxn ang="0">
                  <a:pos x="82" y="46"/>
                </a:cxn>
                <a:cxn ang="0">
                  <a:pos x="76" y="50"/>
                </a:cxn>
                <a:cxn ang="0">
                  <a:pos x="70" y="50"/>
                </a:cxn>
                <a:cxn ang="0">
                  <a:pos x="66" y="50"/>
                </a:cxn>
                <a:cxn ang="0">
                  <a:pos x="66" y="50"/>
                </a:cxn>
                <a:cxn ang="0">
                  <a:pos x="68" y="54"/>
                </a:cxn>
                <a:cxn ang="0">
                  <a:pos x="68" y="64"/>
                </a:cxn>
                <a:cxn ang="0">
                  <a:pos x="68" y="70"/>
                </a:cxn>
                <a:cxn ang="0">
                  <a:pos x="66" y="74"/>
                </a:cxn>
                <a:cxn ang="0">
                  <a:pos x="60" y="80"/>
                </a:cxn>
                <a:cxn ang="0">
                  <a:pos x="54" y="84"/>
                </a:cxn>
                <a:cxn ang="0">
                  <a:pos x="54" y="84"/>
                </a:cxn>
                <a:cxn ang="0">
                  <a:pos x="44" y="86"/>
                </a:cxn>
                <a:cxn ang="0">
                  <a:pos x="38" y="88"/>
                </a:cxn>
                <a:cxn ang="0">
                  <a:pos x="32" y="86"/>
                </a:cxn>
                <a:cxn ang="0">
                  <a:pos x="28" y="84"/>
                </a:cxn>
                <a:cxn ang="0">
                  <a:pos x="24" y="80"/>
                </a:cxn>
                <a:cxn ang="0">
                  <a:pos x="22" y="74"/>
                </a:cxn>
                <a:cxn ang="0">
                  <a:pos x="18" y="62"/>
                </a:cxn>
                <a:cxn ang="0">
                  <a:pos x="16" y="48"/>
                </a:cxn>
                <a:cxn ang="0">
                  <a:pos x="14" y="36"/>
                </a:cxn>
                <a:cxn ang="0">
                  <a:pos x="8" y="24"/>
                </a:cxn>
                <a:cxn ang="0">
                  <a:pos x="4" y="2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18" y="20"/>
                </a:cxn>
                <a:cxn ang="0">
                  <a:pos x="34" y="24"/>
                </a:cxn>
                <a:cxn ang="0">
                  <a:pos x="42" y="28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46" y="30"/>
                </a:cxn>
                <a:cxn ang="0">
                  <a:pos x="40" y="22"/>
                </a:cxn>
                <a:cxn ang="0">
                  <a:pos x="34" y="18"/>
                </a:cxn>
                <a:cxn ang="0">
                  <a:pos x="26" y="14"/>
                </a:cxn>
                <a:cxn ang="0">
                  <a:pos x="18" y="12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18" y="6"/>
                </a:cxn>
                <a:cxn ang="0">
                  <a:pos x="42" y="2"/>
                </a:cxn>
                <a:cxn ang="0">
                  <a:pos x="58" y="0"/>
                </a:cxn>
                <a:cxn ang="0">
                  <a:pos x="72" y="2"/>
                </a:cxn>
                <a:cxn ang="0">
                  <a:pos x="84" y="8"/>
                </a:cxn>
                <a:cxn ang="0">
                  <a:pos x="88" y="12"/>
                </a:cxn>
                <a:cxn ang="0">
                  <a:pos x="92" y="16"/>
                </a:cxn>
                <a:cxn ang="0">
                  <a:pos x="92" y="16"/>
                </a:cxn>
              </a:cxnLst>
              <a:rect l="0" t="0" r="r" b="b"/>
              <a:pathLst>
                <a:path w="96" h="88">
                  <a:moveTo>
                    <a:pt x="92" y="16"/>
                  </a:moveTo>
                  <a:lnTo>
                    <a:pt x="92" y="16"/>
                  </a:lnTo>
                  <a:lnTo>
                    <a:pt x="96" y="24"/>
                  </a:lnTo>
                  <a:lnTo>
                    <a:pt x="96" y="30"/>
                  </a:lnTo>
                  <a:lnTo>
                    <a:pt x="92" y="36"/>
                  </a:lnTo>
                  <a:lnTo>
                    <a:pt x="88" y="42"/>
                  </a:lnTo>
                  <a:lnTo>
                    <a:pt x="82" y="46"/>
                  </a:lnTo>
                  <a:lnTo>
                    <a:pt x="76" y="50"/>
                  </a:lnTo>
                  <a:lnTo>
                    <a:pt x="70" y="50"/>
                  </a:lnTo>
                  <a:lnTo>
                    <a:pt x="66" y="50"/>
                  </a:lnTo>
                  <a:lnTo>
                    <a:pt x="66" y="50"/>
                  </a:lnTo>
                  <a:lnTo>
                    <a:pt x="68" y="54"/>
                  </a:lnTo>
                  <a:lnTo>
                    <a:pt x="68" y="64"/>
                  </a:lnTo>
                  <a:lnTo>
                    <a:pt x="68" y="70"/>
                  </a:lnTo>
                  <a:lnTo>
                    <a:pt x="66" y="74"/>
                  </a:lnTo>
                  <a:lnTo>
                    <a:pt x="60" y="80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4" y="86"/>
                  </a:lnTo>
                  <a:lnTo>
                    <a:pt x="38" y="88"/>
                  </a:lnTo>
                  <a:lnTo>
                    <a:pt x="32" y="86"/>
                  </a:lnTo>
                  <a:lnTo>
                    <a:pt x="28" y="84"/>
                  </a:lnTo>
                  <a:lnTo>
                    <a:pt x="24" y="80"/>
                  </a:lnTo>
                  <a:lnTo>
                    <a:pt x="22" y="74"/>
                  </a:lnTo>
                  <a:lnTo>
                    <a:pt x="18" y="62"/>
                  </a:lnTo>
                  <a:lnTo>
                    <a:pt x="16" y="48"/>
                  </a:lnTo>
                  <a:lnTo>
                    <a:pt x="14" y="36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8" y="20"/>
                  </a:lnTo>
                  <a:lnTo>
                    <a:pt x="34" y="24"/>
                  </a:lnTo>
                  <a:lnTo>
                    <a:pt x="42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6" y="30"/>
                  </a:lnTo>
                  <a:lnTo>
                    <a:pt x="40" y="22"/>
                  </a:lnTo>
                  <a:lnTo>
                    <a:pt x="34" y="18"/>
                  </a:lnTo>
                  <a:lnTo>
                    <a:pt x="26" y="14"/>
                  </a:lnTo>
                  <a:lnTo>
                    <a:pt x="18" y="12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18" y="6"/>
                  </a:lnTo>
                  <a:lnTo>
                    <a:pt x="42" y="2"/>
                  </a:lnTo>
                  <a:lnTo>
                    <a:pt x="58" y="0"/>
                  </a:lnTo>
                  <a:lnTo>
                    <a:pt x="72" y="2"/>
                  </a:lnTo>
                  <a:lnTo>
                    <a:pt x="84" y="8"/>
                  </a:lnTo>
                  <a:lnTo>
                    <a:pt x="88" y="12"/>
                  </a:lnTo>
                  <a:lnTo>
                    <a:pt x="92" y="16"/>
                  </a:lnTo>
                  <a:lnTo>
                    <a:pt x="9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9" name="Freeform 111"/>
            <p:cNvSpPr>
              <a:spLocks/>
            </p:cNvSpPr>
            <p:nvPr/>
          </p:nvSpPr>
          <p:spPr bwMode="auto">
            <a:xfrm>
              <a:off x="4973053" y="453189"/>
              <a:ext cx="737937" cy="689811"/>
            </a:xfrm>
            <a:custGeom>
              <a:avLst/>
              <a:gdLst/>
              <a:ahLst/>
              <a:cxnLst>
                <a:cxn ang="0">
                  <a:pos x="74" y="4"/>
                </a:cxn>
                <a:cxn ang="0">
                  <a:pos x="74" y="4"/>
                </a:cxn>
                <a:cxn ang="0">
                  <a:pos x="76" y="6"/>
                </a:cxn>
                <a:cxn ang="0">
                  <a:pos x="82" y="14"/>
                </a:cxn>
                <a:cxn ang="0">
                  <a:pos x="88" y="26"/>
                </a:cxn>
                <a:cxn ang="0">
                  <a:pos x="92" y="36"/>
                </a:cxn>
                <a:cxn ang="0">
                  <a:pos x="92" y="46"/>
                </a:cxn>
                <a:cxn ang="0">
                  <a:pos x="92" y="46"/>
                </a:cxn>
                <a:cxn ang="0">
                  <a:pos x="92" y="54"/>
                </a:cxn>
                <a:cxn ang="0">
                  <a:pos x="92" y="62"/>
                </a:cxn>
                <a:cxn ang="0">
                  <a:pos x="88" y="68"/>
                </a:cxn>
                <a:cxn ang="0">
                  <a:pos x="84" y="74"/>
                </a:cxn>
                <a:cxn ang="0">
                  <a:pos x="80" y="78"/>
                </a:cxn>
                <a:cxn ang="0">
                  <a:pos x="74" y="82"/>
                </a:cxn>
                <a:cxn ang="0">
                  <a:pos x="66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6"/>
                </a:cxn>
                <a:cxn ang="0">
                  <a:pos x="46" y="84"/>
                </a:cxn>
                <a:cxn ang="0">
                  <a:pos x="40" y="80"/>
                </a:cxn>
                <a:cxn ang="0">
                  <a:pos x="38" y="74"/>
                </a:cxn>
                <a:cxn ang="0">
                  <a:pos x="38" y="72"/>
                </a:cxn>
                <a:cxn ang="0">
                  <a:pos x="38" y="72"/>
                </a:cxn>
                <a:cxn ang="0">
                  <a:pos x="32" y="74"/>
                </a:cxn>
                <a:cxn ang="0">
                  <a:pos x="22" y="76"/>
                </a:cxn>
                <a:cxn ang="0">
                  <a:pos x="16" y="76"/>
                </a:cxn>
                <a:cxn ang="0">
                  <a:pos x="10" y="76"/>
                </a:cxn>
                <a:cxn ang="0">
                  <a:pos x="4" y="72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0" y="48"/>
                </a:cxn>
                <a:cxn ang="0">
                  <a:pos x="4" y="42"/>
                </a:cxn>
                <a:cxn ang="0">
                  <a:pos x="12" y="34"/>
                </a:cxn>
                <a:cxn ang="0">
                  <a:pos x="22" y="26"/>
                </a:cxn>
                <a:cxn ang="0">
                  <a:pos x="48" y="14"/>
                </a:cxn>
                <a:cxn ang="0">
                  <a:pos x="56" y="8"/>
                </a:cxn>
                <a:cxn ang="0">
                  <a:pos x="60" y="4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64" y="4"/>
                </a:cxn>
                <a:cxn ang="0">
                  <a:pos x="64" y="12"/>
                </a:cxn>
                <a:cxn ang="0">
                  <a:pos x="62" y="26"/>
                </a:cxn>
                <a:cxn ang="0">
                  <a:pos x="60" y="32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8" y="38"/>
                </a:cxn>
                <a:cxn ang="0">
                  <a:pos x="64" y="32"/>
                </a:cxn>
                <a:cxn ang="0">
                  <a:pos x="70" y="20"/>
                </a:cxn>
                <a:cxn ang="0">
                  <a:pos x="74" y="4"/>
                </a:cxn>
                <a:cxn ang="0">
                  <a:pos x="74" y="4"/>
                </a:cxn>
              </a:cxnLst>
              <a:rect l="0" t="0" r="r" b="b"/>
              <a:pathLst>
                <a:path w="92" h="86">
                  <a:moveTo>
                    <a:pt x="74" y="4"/>
                  </a:moveTo>
                  <a:lnTo>
                    <a:pt x="74" y="4"/>
                  </a:lnTo>
                  <a:lnTo>
                    <a:pt x="76" y="6"/>
                  </a:lnTo>
                  <a:lnTo>
                    <a:pt x="82" y="14"/>
                  </a:lnTo>
                  <a:lnTo>
                    <a:pt x="88" y="26"/>
                  </a:lnTo>
                  <a:lnTo>
                    <a:pt x="92" y="3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54"/>
                  </a:lnTo>
                  <a:lnTo>
                    <a:pt x="92" y="62"/>
                  </a:lnTo>
                  <a:lnTo>
                    <a:pt x="88" y="68"/>
                  </a:lnTo>
                  <a:lnTo>
                    <a:pt x="84" y="74"/>
                  </a:lnTo>
                  <a:lnTo>
                    <a:pt x="80" y="78"/>
                  </a:lnTo>
                  <a:lnTo>
                    <a:pt x="74" y="82"/>
                  </a:lnTo>
                  <a:lnTo>
                    <a:pt x="66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6"/>
                  </a:lnTo>
                  <a:lnTo>
                    <a:pt x="46" y="84"/>
                  </a:lnTo>
                  <a:lnTo>
                    <a:pt x="40" y="80"/>
                  </a:lnTo>
                  <a:lnTo>
                    <a:pt x="38" y="74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2" y="74"/>
                  </a:lnTo>
                  <a:lnTo>
                    <a:pt x="22" y="76"/>
                  </a:lnTo>
                  <a:lnTo>
                    <a:pt x="16" y="76"/>
                  </a:lnTo>
                  <a:lnTo>
                    <a:pt x="10" y="76"/>
                  </a:lnTo>
                  <a:lnTo>
                    <a:pt x="4" y="72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4" y="42"/>
                  </a:lnTo>
                  <a:lnTo>
                    <a:pt x="12" y="34"/>
                  </a:lnTo>
                  <a:lnTo>
                    <a:pt x="22" y="26"/>
                  </a:lnTo>
                  <a:lnTo>
                    <a:pt x="48" y="14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4" y="4"/>
                  </a:lnTo>
                  <a:lnTo>
                    <a:pt x="64" y="12"/>
                  </a:lnTo>
                  <a:lnTo>
                    <a:pt x="62" y="26"/>
                  </a:lnTo>
                  <a:lnTo>
                    <a:pt x="60" y="32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8" y="38"/>
                  </a:lnTo>
                  <a:lnTo>
                    <a:pt x="64" y="32"/>
                  </a:lnTo>
                  <a:lnTo>
                    <a:pt x="70" y="20"/>
                  </a:lnTo>
                  <a:lnTo>
                    <a:pt x="74" y="4"/>
                  </a:lnTo>
                  <a:lnTo>
                    <a:pt x="7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0" name="Freeform 112"/>
            <p:cNvSpPr>
              <a:spLocks/>
            </p:cNvSpPr>
            <p:nvPr/>
          </p:nvSpPr>
          <p:spPr bwMode="auto">
            <a:xfrm>
              <a:off x="4572000" y="36095"/>
              <a:ext cx="802105" cy="721895"/>
            </a:xfrm>
            <a:custGeom>
              <a:avLst/>
              <a:gdLst/>
              <a:ahLst/>
              <a:cxnLst>
                <a:cxn ang="0">
                  <a:pos x="98" y="40"/>
                </a:cxn>
                <a:cxn ang="0">
                  <a:pos x="98" y="40"/>
                </a:cxn>
                <a:cxn ang="0">
                  <a:pos x="94" y="48"/>
                </a:cxn>
                <a:cxn ang="0">
                  <a:pos x="80" y="64"/>
                </a:cxn>
                <a:cxn ang="0">
                  <a:pos x="70" y="72"/>
                </a:cxn>
                <a:cxn ang="0">
                  <a:pos x="58" y="80"/>
                </a:cxn>
                <a:cxn ang="0">
                  <a:pos x="48" y="88"/>
                </a:cxn>
                <a:cxn ang="0">
                  <a:pos x="34" y="90"/>
                </a:cxn>
                <a:cxn ang="0">
                  <a:pos x="34" y="90"/>
                </a:cxn>
                <a:cxn ang="0">
                  <a:pos x="24" y="90"/>
                </a:cxn>
                <a:cxn ang="0">
                  <a:pos x="14" y="88"/>
                </a:cxn>
                <a:cxn ang="0">
                  <a:pos x="6" y="84"/>
                </a:cxn>
                <a:cxn ang="0">
                  <a:pos x="2" y="78"/>
                </a:cxn>
                <a:cxn ang="0">
                  <a:pos x="0" y="70"/>
                </a:cxn>
                <a:cxn ang="0">
                  <a:pos x="2" y="62"/>
                </a:cxn>
                <a:cxn ang="0">
                  <a:pos x="6" y="54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10" y="46"/>
                </a:cxn>
                <a:cxn ang="0">
                  <a:pos x="6" y="36"/>
                </a:cxn>
                <a:cxn ang="0">
                  <a:pos x="4" y="32"/>
                </a:cxn>
                <a:cxn ang="0">
                  <a:pos x="4" y="26"/>
                </a:cxn>
                <a:cxn ang="0">
                  <a:pos x="8" y="18"/>
                </a:cxn>
                <a:cxn ang="0">
                  <a:pos x="14" y="12"/>
                </a:cxn>
                <a:cxn ang="0">
                  <a:pos x="14" y="12"/>
                </a:cxn>
                <a:cxn ang="0">
                  <a:pos x="20" y="6"/>
                </a:cxn>
                <a:cxn ang="0">
                  <a:pos x="26" y="4"/>
                </a:cxn>
                <a:cxn ang="0">
                  <a:pos x="30" y="2"/>
                </a:cxn>
                <a:cxn ang="0">
                  <a:pos x="36" y="0"/>
                </a:cxn>
                <a:cxn ang="0">
                  <a:pos x="46" y="2"/>
                </a:cxn>
                <a:cxn ang="0">
                  <a:pos x="56" y="8"/>
                </a:cxn>
                <a:cxn ang="0">
                  <a:pos x="78" y="20"/>
                </a:cxn>
                <a:cxn ang="0">
                  <a:pos x="88" y="26"/>
                </a:cxn>
                <a:cxn ang="0">
                  <a:pos x="100" y="28"/>
                </a:cxn>
                <a:cxn ang="0">
                  <a:pos x="100" y="28"/>
                </a:cxn>
                <a:cxn ang="0">
                  <a:pos x="82" y="36"/>
                </a:cxn>
                <a:cxn ang="0">
                  <a:pos x="66" y="42"/>
                </a:cxn>
                <a:cxn ang="0">
                  <a:pos x="52" y="46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62" y="48"/>
                </a:cxn>
                <a:cxn ang="0">
                  <a:pos x="78" y="46"/>
                </a:cxn>
                <a:cxn ang="0">
                  <a:pos x="98" y="40"/>
                </a:cxn>
                <a:cxn ang="0">
                  <a:pos x="98" y="40"/>
                </a:cxn>
              </a:cxnLst>
              <a:rect l="0" t="0" r="r" b="b"/>
              <a:pathLst>
                <a:path w="100" h="90">
                  <a:moveTo>
                    <a:pt x="98" y="40"/>
                  </a:moveTo>
                  <a:lnTo>
                    <a:pt x="98" y="40"/>
                  </a:lnTo>
                  <a:lnTo>
                    <a:pt x="94" y="48"/>
                  </a:lnTo>
                  <a:lnTo>
                    <a:pt x="80" y="64"/>
                  </a:lnTo>
                  <a:lnTo>
                    <a:pt x="70" y="72"/>
                  </a:lnTo>
                  <a:lnTo>
                    <a:pt x="58" y="80"/>
                  </a:lnTo>
                  <a:lnTo>
                    <a:pt x="48" y="88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24" y="90"/>
                  </a:lnTo>
                  <a:lnTo>
                    <a:pt x="14" y="88"/>
                  </a:lnTo>
                  <a:lnTo>
                    <a:pt x="6" y="84"/>
                  </a:lnTo>
                  <a:lnTo>
                    <a:pt x="2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6" y="5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0" y="46"/>
                  </a:lnTo>
                  <a:lnTo>
                    <a:pt x="6" y="36"/>
                  </a:lnTo>
                  <a:lnTo>
                    <a:pt x="4" y="32"/>
                  </a:lnTo>
                  <a:lnTo>
                    <a:pt x="4" y="26"/>
                  </a:lnTo>
                  <a:lnTo>
                    <a:pt x="8" y="18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20" y="6"/>
                  </a:lnTo>
                  <a:lnTo>
                    <a:pt x="26" y="4"/>
                  </a:lnTo>
                  <a:lnTo>
                    <a:pt x="30" y="2"/>
                  </a:lnTo>
                  <a:lnTo>
                    <a:pt x="36" y="0"/>
                  </a:lnTo>
                  <a:lnTo>
                    <a:pt x="46" y="2"/>
                  </a:lnTo>
                  <a:lnTo>
                    <a:pt x="56" y="8"/>
                  </a:lnTo>
                  <a:lnTo>
                    <a:pt x="78" y="20"/>
                  </a:lnTo>
                  <a:lnTo>
                    <a:pt x="88" y="26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82" y="36"/>
                  </a:lnTo>
                  <a:lnTo>
                    <a:pt x="66" y="42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62" y="48"/>
                  </a:lnTo>
                  <a:lnTo>
                    <a:pt x="78" y="46"/>
                  </a:lnTo>
                  <a:lnTo>
                    <a:pt x="98" y="40"/>
                  </a:lnTo>
                  <a:lnTo>
                    <a:pt x="98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1" name="Freeform 113"/>
            <p:cNvSpPr>
              <a:spLocks/>
            </p:cNvSpPr>
            <p:nvPr/>
          </p:nvSpPr>
          <p:spPr bwMode="auto">
            <a:xfrm>
              <a:off x="5053263" y="-589547"/>
              <a:ext cx="770021" cy="705853"/>
            </a:xfrm>
            <a:custGeom>
              <a:avLst/>
              <a:gdLst/>
              <a:ahLst/>
              <a:cxnLst>
                <a:cxn ang="0">
                  <a:pos x="72" y="88"/>
                </a:cxn>
                <a:cxn ang="0">
                  <a:pos x="72" y="88"/>
                </a:cxn>
                <a:cxn ang="0">
                  <a:pos x="76" y="68"/>
                </a:cxn>
                <a:cxn ang="0">
                  <a:pos x="82" y="4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94" y="24"/>
                </a:cxn>
                <a:cxn ang="0">
                  <a:pos x="96" y="18"/>
                </a:cxn>
                <a:cxn ang="0">
                  <a:pos x="94" y="12"/>
                </a:cxn>
                <a:cxn ang="0">
                  <a:pos x="92" y="8"/>
                </a:cxn>
                <a:cxn ang="0">
                  <a:pos x="88" y="4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0" y="2"/>
                </a:cxn>
                <a:cxn ang="0">
                  <a:pos x="50" y="8"/>
                </a:cxn>
                <a:cxn ang="0">
                  <a:pos x="46" y="16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38" y="18"/>
                </a:cxn>
                <a:cxn ang="0">
                  <a:pos x="26" y="18"/>
                </a:cxn>
                <a:cxn ang="0">
                  <a:pos x="20" y="20"/>
                </a:cxn>
                <a:cxn ang="0">
                  <a:pos x="14" y="22"/>
                </a:cxn>
                <a:cxn ang="0">
                  <a:pos x="8" y="26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40"/>
                </a:cxn>
                <a:cxn ang="0">
                  <a:pos x="0" y="48"/>
                </a:cxn>
                <a:cxn ang="0">
                  <a:pos x="0" y="56"/>
                </a:cxn>
                <a:cxn ang="0">
                  <a:pos x="2" y="64"/>
                </a:cxn>
                <a:cxn ang="0">
                  <a:pos x="8" y="72"/>
                </a:cxn>
                <a:cxn ang="0">
                  <a:pos x="20" y="78"/>
                </a:cxn>
                <a:cxn ang="0">
                  <a:pos x="34" y="84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52" y="86"/>
                </a:cxn>
                <a:cxn ang="0">
                  <a:pos x="48" y="80"/>
                </a:cxn>
                <a:cxn ang="0">
                  <a:pos x="46" y="70"/>
                </a:cxn>
                <a:cxn ang="0">
                  <a:pos x="46" y="62"/>
                </a:cxn>
                <a:cxn ang="0">
                  <a:pos x="48" y="56"/>
                </a:cxn>
                <a:cxn ang="0">
                  <a:pos x="48" y="56"/>
                </a:cxn>
                <a:cxn ang="0">
                  <a:pos x="54" y="68"/>
                </a:cxn>
                <a:cxn ang="0">
                  <a:pos x="62" y="78"/>
                </a:cxn>
                <a:cxn ang="0">
                  <a:pos x="72" y="88"/>
                </a:cxn>
                <a:cxn ang="0">
                  <a:pos x="72" y="88"/>
                </a:cxn>
              </a:cxnLst>
              <a:rect l="0" t="0" r="r" b="b"/>
              <a:pathLst>
                <a:path w="96" h="88">
                  <a:moveTo>
                    <a:pt x="72" y="88"/>
                  </a:moveTo>
                  <a:lnTo>
                    <a:pt x="72" y="88"/>
                  </a:lnTo>
                  <a:lnTo>
                    <a:pt x="76" y="68"/>
                  </a:lnTo>
                  <a:lnTo>
                    <a:pt x="82" y="4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4" y="24"/>
                  </a:lnTo>
                  <a:lnTo>
                    <a:pt x="96" y="18"/>
                  </a:lnTo>
                  <a:lnTo>
                    <a:pt x="94" y="12"/>
                  </a:lnTo>
                  <a:lnTo>
                    <a:pt x="92" y="8"/>
                  </a:lnTo>
                  <a:lnTo>
                    <a:pt x="88" y="4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2"/>
                  </a:lnTo>
                  <a:lnTo>
                    <a:pt x="50" y="8"/>
                  </a:lnTo>
                  <a:lnTo>
                    <a:pt x="46" y="16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38" y="18"/>
                  </a:lnTo>
                  <a:lnTo>
                    <a:pt x="26" y="18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8" y="2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40"/>
                  </a:lnTo>
                  <a:lnTo>
                    <a:pt x="0" y="48"/>
                  </a:lnTo>
                  <a:lnTo>
                    <a:pt x="0" y="56"/>
                  </a:lnTo>
                  <a:lnTo>
                    <a:pt x="2" y="64"/>
                  </a:lnTo>
                  <a:lnTo>
                    <a:pt x="8" y="72"/>
                  </a:lnTo>
                  <a:lnTo>
                    <a:pt x="20" y="78"/>
                  </a:lnTo>
                  <a:lnTo>
                    <a:pt x="34" y="84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52" y="86"/>
                  </a:lnTo>
                  <a:lnTo>
                    <a:pt x="48" y="80"/>
                  </a:lnTo>
                  <a:lnTo>
                    <a:pt x="46" y="70"/>
                  </a:lnTo>
                  <a:lnTo>
                    <a:pt x="46" y="62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54" y="68"/>
                  </a:lnTo>
                  <a:lnTo>
                    <a:pt x="62" y="78"/>
                  </a:lnTo>
                  <a:lnTo>
                    <a:pt x="72" y="88"/>
                  </a:lnTo>
                  <a:lnTo>
                    <a:pt x="72" y="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2" name="Freeform 114"/>
            <p:cNvSpPr>
              <a:spLocks/>
            </p:cNvSpPr>
            <p:nvPr/>
          </p:nvSpPr>
          <p:spPr bwMode="auto">
            <a:xfrm>
              <a:off x="5438274" y="212558"/>
              <a:ext cx="192505" cy="176463"/>
            </a:xfrm>
            <a:custGeom>
              <a:avLst/>
              <a:gdLst/>
              <a:ahLst/>
              <a:cxnLst>
                <a:cxn ang="0">
                  <a:pos x="24" y="12"/>
                </a:cxn>
                <a:cxn ang="0">
                  <a:pos x="24" y="12"/>
                </a:cxn>
                <a:cxn ang="0">
                  <a:pos x="22" y="16"/>
                </a:cxn>
                <a:cxn ang="0">
                  <a:pos x="18" y="18"/>
                </a:cxn>
                <a:cxn ang="0">
                  <a:pos x="14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6" y="20"/>
                </a:cxn>
                <a:cxn ang="0">
                  <a:pos x="2" y="18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6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22" y="4"/>
                </a:cxn>
                <a:cxn ang="0">
                  <a:pos x="24" y="6"/>
                </a:cxn>
                <a:cxn ang="0">
                  <a:pos x="24" y="12"/>
                </a:cxn>
                <a:cxn ang="0">
                  <a:pos x="24" y="12"/>
                </a:cxn>
              </a:cxnLst>
              <a:rect l="0" t="0" r="r" b="b"/>
              <a:pathLst>
                <a:path w="24" h="22">
                  <a:moveTo>
                    <a:pt x="24" y="12"/>
                  </a:moveTo>
                  <a:lnTo>
                    <a:pt x="24" y="12"/>
                  </a:lnTo>
                  <a:lnTo>
                    <a:pt x="22" y="16"/>
                  </a:lnTo>
                  <a:lnTo>
                    <a:pt x="18" y="18"/>
                  </a:lnTo>
                  <a:lnTo>
                    <a:pt x="14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6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3" name="Freeform 115"/>
            <p:cNvSpPr>
              <a:spLocks/>
            </p:cNvSpPr>
            <p:nvPr/>
          </p:nvSpPr>
          <p:spPr bwMode="auto">
            <a:xfrm>
              <a:off x="8181474" y="2570747"/>
              <a:ext cx="529389" cy="513347"/>
            </a:xfrm>
            <a:custGeom>
              <a:avLst/>
              <a:gdLst/>
              <a:ahLst/>
              <a:cxnLst>
                <a:cxn ang="0">
                  <a:pos x="36" y="64"/>
                </a:cxn>
                <a:cxn ang="0">
                  <a:pos x="36" y="64"/>
                </a:cxn>
                <a:cxn ang="0">
                  <a:pos x="44" y="52"/>
                </a:cxn>
                <a:cxn ang="0">
                  <a:pos x="52" y="40"/>
                </a:cxn>
                <a:cxn ang="0">
                  <a:pos x="62" y="30"/>
                </a:cxn>
                <a:cxn ang="0">
                  <a:pos x="62" y="30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56" y="2"/>
                </a:cxn>
                <a:cxn ang="0">
                  <a:pos x="56" y="2"/>
                </a:cxn>
                <a:cxn ang="0">
                  <a:pos x="52" y="0"/>
                </a:cxn>
                <a:cxn ang="0">
                  <a:pos x="48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2" y="6"/>
                </a:cxn>
                <a:cxn ang="0">
                  <a:pos x="24" y="2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2" y="38"/>
                </a:cxn>
                <a:cxn ang="0">
                  <a:pos x="8" y="44"/>
                </a:cxn>
                <a:cxn ang="0">
                  <a:pos x="16" y="54"/>
                </a:cxn>
                <a:cxn ang="0">
                  <a:pos x="26" y="62"/>
                </a:cxn>
                <a:cxn ang="0">
                  <a:pos x="26" y="62"/>
                </a:cxn>
                <a:cxn ang="0">
                  <a:pos x="26" y="54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6" y="64"/>
                </a:cxn>
                <a:cxn ang="0">
                  <a:pos x="36" y="64"/>
                </a:cxn>
              </a:cxnLst>
              <a:rect l="0" t="0" r="r" b="b"/>
              <a:pathLst>
                <a:path w="66" h="64">
                  <a:moveTo>
                    <a:pt x="36" y="64"/>
                  </a:moveTo>
                  <a:lnTo>
                    <a:pt x="36" y="64"/>
                  </a:lnTo>
                  <a:lnTo>
                    <a:pt x="44" y="52"/>
                  </a:lnTo>
                  <a:lnTo>
                    <a:pt x="52" y="40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24" y="2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8" y="44"/>
                  </a:lnTo>
                  <a:lnTo>
                    <a:pt x="16" y="54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6" y="54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6" y="64"/>
                  </a:lnTo>
                  <a:lnTo>
                    <a:pt x="36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4" name="Freeform 116"/>
            <p:cNvSpPr>
              <a:spLocks/>
            </p:cNvSpPr>
            <p:nvPr/>
          </p:nvSpPr>
          <p:spPr bwMode="auto">
            <a:xfrm>
              <a:off x="7844589" y="2923674"/>
              <a:ext cx="513347" cy="561474"/>
            </a:xfrm>
            <a:custGeom>
              <a:avLst/>
              <a:gdLst/>
              <a:ahLst/>
              <a:cxnLst>
                <a:cxn ang="0">
                  <a:pos x="64" y="28"/>
                </a:cxn>
                <a:cxn ang="0">
                  <a:pos x="64" y="28"/>
                </a:cxn>
                <a:cxn ang="0">
                  <a:pos x="52" y="22"/>
                </a:cxn>
                <a:cxn ang="0">
                  <a:pos x="42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18" y="0"/>
                </a:cxn>
                <a:cxn ang="0">
                  <a:pos x="12" y="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2" y="46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4" y="64"/>
                </a:cxn>
                <a:cxn ang="0">
                  <a:pos x="4" y="64"/>
                </a:cxn>
                <a:cxn ang="0">
                  <a:pos x="8" y="68"/>
                </a:cxn>
                <a:cxn ang="0">
                  <a:pos x="12" y="70"/>
                </a:cxn>
                <a:cxn ang="0">
                  <a:pos x="18" y="70"/>
                </a:cxn>
                <a:cxn ang="0">
                  <a:pos x="24" y="68"/>
                </a:cxn>
                <a:cxn ang="0">
                  <a:pos x="32" y="66"/>
                </a:cxn>
                <a:cxn ang="0">
                  <a:pos x="40" y="60"/>
                </a:cxn>
                <a:cxn ang="0">
                  <a:pos x="50" y="52"/>
                </a:cxn>
                <a:cxn ang="0">
                  <a:pos x="60" y="40"/>
                </a:cxn>
                <a:cxn ang="0">
                  <a:pos x="60" y="40"/>
                </a:cxn>
                <a:cxn ang="0">
                  <a:pos x="52" y="42"/>
                </a:cxn>
                <a:cxn ang="0">
                  <a:pos x="44" y="42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46" y="38"/>
                </a:cxn>
                <a:cxn ang="0">
                  <a:pos x="56" y="34"/>
                </a:cxn>
                <a:cxn ang="0">
                  <a:pos x="64" y="28"/>
                </a:cxn>
                <a:cxn ang="0">
                  <a:pos x="64" y="28"/>
                </a:cxn>
              </a:cxnLst>
              <a:rect l="0" t="0" r="r" b="b"/>
              <a:pathLst>
                <a:path w="64" h="70">
                  <a:moveTo>
                    <a:pt x="64" y="28"/>
                  </a:moveTo>
                  <a:lnTo>
                    <a:pt x="64" y="28"/>
                  </a:lnTo>
                  <a:lnTo>
                    <a:pt x="52" y="22"/>
                  </a:lnTo>
                  <a:lnTo>
                    <a:pt x="42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2" y="46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8" y="68"/>
                  </a:lnTo>
                  <a:lnTo>
                    <a:pt x="12" y="70"/>
                  </a:lnTo>
                  <a:lnTo>
                    <a:pt x="18" y="70"/>
                  </a:lnTo>
                  <a:lnTo>
                    <a:pt x="24" y="68"/>
                  </a:lnTo>
                  <a:lnTo>
                    <a:pt x="32" y="66"/>
                  </a:lnTo>
                  <a:lnTo>
                    <a:pt x="40" y="60"/>
                  </a:lnTo>
                  <a:lnTo>
                    <a:pt x="50" y="52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52" y="42"/>
                  </a:lnTo>
                  <a:lnTo>
                    <a:pt x="44" y="42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46" y="38"/>
                  </a:lnTo>
                  <a:lnTo>
                    <a:pt x="56" y="34"/>
                  </a:lnTo>
                  <a:lnTo>
                    <a:pt x="64" y="28"/>
                  </a:lnTo>
                  <a:lnTo>
                    <a:pt x="64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5" name="Freeform 117"/>
            <p:cNvSpPr>
              <a:spLocks/>
            </p:cNvSpPr>
            <p:nvPr/>
          </p:nvSpPr>
          <p:spPr bwMode="auto">
            <a:xfrm>
              <a:off x="8149389" y="3244516"/>
              <a:ext cx="529389" cy="529389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4" y="12"/>
                </a:cxn>
                <a:cxn ang="0">
                  <a:pos x="16" y="24"/>
                </a:cxn>
                <a:cxn ang="0">
                  <a:pos x="6" y="34"/>
                </a:cxn>
                <a:cxn ang="0">
                  <a:pos x="6" y="34"/>
                </a:cxn>
                <a:cxn ang="0">
                  <a:pos x="0" y="42"/>
                </a:cxn>
                <a:cxn ang="0">
                  <a:pos x="0" y="50"/>
                </a:cxn>
                <a:cxn ang="0">
                  <a:pos x="4" y="5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64"/>
                </a:cxn>
                <a:cxn ang="0">
                  <a:pos x="18" y="66"/>
                </a:cxn>
                <a:cxn ang="0">
                  <a:pos x="24" y="64"/>
                </a:cxn>
                <a:cxn ang="0">
                  <a:pos x="30" y="58"/>
                </a:cxn>
                <a:cxn ang="0">
                  <a:pos x="30" y="58"/>
                </a:cxn>
                <a:cxn ang="0">
                  <a:pos x="34" y="60"/>
                </a:cxn>
                <a:cxn ang="0">
                  <a:pos x="40" y="64"/>
                </a:cxn>
                <a:cxn ang="0">
                  <a:pos x="50" y="66"/>
                </a:cxn>
                <a:cxn ang="0">
                  <a:pos x="54" y="64"/>
                </a:cxn>
                <a:cxn ang="0">
                  <a:pos x="58" y="62"/>
                </a:cxn>
                <a:cxn ang="0">
                  <a:pos x="58" y="62"/>
                </a:cxn>
                <a:cxn ang="0">
                  <a:pos x="64" y="52"/>
                </a:cxn>
                <a:cxn ang="0">
                  <a:pos x="66" y="46"/>
                </a:cxn>
                <a:cxn ang="0">
                  <a:pos x="66" y="38"/>
                </a:cxn>
                <a:cxn ang="0">
                  <a:pos x="64" y="32"/>
                </a:cxn>
                <a:cxn ang="0">
                  <a:pos x="60" y="22"/>
                </a:cxn>
                <a:cxn ang="0">
                  <a:pos x="52" y="14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4" y="12"/>
                </a:cxn>
                <a:cxn ang="0">
                  <a:pos x="42" y="20"/>
                </a:cxn>
                <a:cxn ang="0">
                  <a:pos x="38" y="30"/>
                </a:cxn>
                <a:cxn ang="0">
                  <a:pos x="38" y="30"/>
                </a:cxn>
                <a:cxn ang="0">
                  <a:pos x="38" y="20"/>
                </a:cxn>
                <a:cxn ang="0">
                  <a:pos x="36" y="1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66" h="66">
                  <a:moveTo>
                    <a:pt x="32" y="0"/>
                  </a:moveTo>
                  <a:lnTo>
                    <a:pt x="32" y="0"/>
                  </a:lnTo>
                  <a:lnTo>
                    <a:pt x="24" y="12"/>
                  </a:lnTo>
                  <a:lnTo>
                    <a:pt x="16" y="24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0" y="42"/>
                  </a:lnTo>
                  <a:lnTo>
                    <a:pt x="0" y="50"/>
                  </a:lnTo>
                  <a:lnTo>
                    <a:pt x="4" y="5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64"/>
                  </a:lnTo>
                  <a:lnTo>
                    <a:pt x="18" y="66"/>
                  </a:lnTo>
                  <a:lnTo>
                    <a:pt x="24" y="64"/>
                  </a:lnTo>
                  <a:lnTo>
                    <a:pt x="30" y="58"/>
                  </a:lnTo>
                  <a:lnTo>
                    <a:pt x="30" y="58"/>
                  </a:lnTo>
                  <a:lnTo>
                    <a:pt x="34" y="60"/>
                  </a:lnTo>
                  <a:lnTo>
                    <a:pt x="40" y="64"/>
                  </a:lnTo>
                  <a:lnTo>
                    <a:pt x="50" y="66"/>
                  </a:lnTo>
                  <a:lnTo>
                    <a:pt x="54" y="64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64" y="52"/>
                  </a:lnTo>
                  <a:lnTo>
                    <a:pt x="66" y="46"/>
                  </a:lnTo>
                  <a:lnTo>
                    <a:pt x="66" y="38"/>
                  </a:lnTo>
                  <a:lnTo>
                    <a:pt x="64" y="32"/>
                  </a:lnTo>
                  <a:lnTo>
                    <a:pt x="60" y="22"/>
                  </a:lnTo>
                  <a:lnTo>
                    <a:pt x="52" y="1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4" y="12"/>
                  </a:lnTo>
                  <a:lnTo>
                    <a:pt x="42" y="20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38" y="20"/>
                  </a:lnTo>
                  <a:lnTo>
                    <a:pt x="36" y="1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6" name="Freeform 118"/>
            <p:cNvSpPr>
              <a:spLocks/>
            </p:cNvSpPr>
            <p:nvPr/>
          </p:nvSpPr>
          <p:spPr bwMode="auto">
            <a:xfrm>
              <a:off x="8518358" y="2907632"/>
              <a:ext cx="529389" cy="561474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10" y="44"/>
                </a:cxn>
                <a:cxn ang="0">
                  <a:pos x="18" y="5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28" y="68"/>
                </a:cxn>
                <a:cxn ang="0">
                  <a:pos x="32" y="70"/>
                </a:cxn>
                <a:cxn ang="0">
                  <a:pos x="40" y="70"/>
                </a:cxn>
                <a:cxn ang="0">
                  <a:pos x="48" y="68"/>
                </a:cxn>
                <a:cxn ang="0">
                  <a:pos x="54" y="62"/>
                </a:cxn>
                <a:cxn ang="0">
                  <a:pos x="54" y="62"/>
                </a:cxn>
                <a:cxn ang="0">
                  <a:pos x="58" y="52"/>
                </a:cxn>
                <a:cxn ang="0">
                  <a:pos x="58" y="46"/>
                </a:cxn>
                <a:cxn ang="0">
                  <a:pos x="54" y="38"/>
                </a:cxn>
                <a:cxn ang="0">
                  <a:pos x="54" y="38"/>
                </a:cxn>
                <a:cxn ang="0">
                  <a:pos x="62" y="28"/>
                </a:cxn>
                <a:cxn ang="0">
                  <a:pos x="66" y="20"/>
                </a:cxn>
                <a:cxn ang="0">
                  <a:pos x="66" y="14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0" y="6"/>
                </a:cxn>
                <a:cxn ang="0">
                  <a:pos x="56" y="2"/>
                </a:cxn>
                <a:cxn ang="0">
                  <a:pos x="50" y="0"/>
                </a:cxn>
                <a:cxn ang="0">
                  <a:pos x="44" y="0"/>
                </a:cxn>
                <a:cxn ang="0">
                  <a:pos x="36" y="2"/>
                </a:cxn>
                <a:cxn ang="0">
                  <a:pos x="28" y="6"/>
                </a:cxn>
                <a:cxn ang="0">
                  <a:pos x="18" y="12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4" y="22"/>
                </a:cxn>
                <a:cxn ang="0">
                  <a:pos x="22" y="2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0" y="30"/>
                </a:cxn>
                <a:cxn ang="0">
                  <a:pos x="10" y="32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66" h="70">
                  <a:moveTo>
                    <a:pt x="0" y="34"/>
                  </a:moveTo>
                  <a:lnTo>
                    <a:pt x="0" y="34"/>
                  </a:lnTo>
                  <a:lnTo>
                    <a:pt x="10" y="44"/>
                  </a:lnTo>
                  <a:lnTo>
                    <a:pt x="18" y="5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8" y="68"/>
                  </a:lnTo>
                  <a:lnTo>
                    <a:pt x="32" y="70"/>
                  </a:lnTo>
                  <a:lnTo>
                    <a:pt x="40" y="70"/>
                  </a:lnTo>
                  <a:lnTo>
                    <a:pt x="48" y="68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58" y="52"/>
                  </a:lnTo>
                  <a:lnTo>
                    <a:pt x="58" y="46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62" y="28"/>
                  </a:lnTo>
                  <a:lnTo>
                    <a:pt x="66" y="20"/>
                  </a:lnTo>
                  <a:lnTo>
                    <a:pt x="66" y="14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0" y="6"/>
                  </a:lnTo>
                  <a:lnTo>
                    <a:pt x="56" y="2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6" y="2"/>
                  </a:lnTo>
                  <a:lnTo>
                    <a:pt x="28" y="6"/>
                  </a:lnTo>
                  <a:lnTo>
                    <a:pt x="18" y="1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4" y="22"/>
                  </a:lnTo>
                  <a:lnTo>
                    <a:pt x="22" y="2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0" y="30"/>
                  </a:lnTo>
                  <a:lnTo>
                    <a:pt x="10" y="32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7" name="Freeform 119"/>
            <p:cNvSpPr>
              <a:spLocks/>
            </p:cNvSpPr>
            <p:nvPr/>
          </p:nvSpPr>
          <p:spPr bwMode="auto">
            <a:xfrm>
              <a:off x="8486274" y="2699084"/>
              <a:ext cx="545432" cy="465221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8" y="0"/>
                </a:cxn>
                <a:cxn ang="0">
                  <a:pos x="60" y="0"/>
                </a:cxn>
                <a:cxn ang="0">
                  <a:pos x="54" y="4"/>
                </a:cxn>
                <a:cxn ang="0">
                  <a:pos x="44" y="8"/>
                </a:cxn>
                <a:cxn ang="0">
                  <a:pos x="32" y="14"/>
                </a:cxn>
                <a:cxn ang="0">
                  <a:pos x="22" y="26"/>
                </a:cxn>
                <a:cxn ang="0">
                  <a:pos x="10" y="40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6" y="50"/>
                </a:cxn>
                <a:cxn ang="0">
                  <a:pos x="22" y="34"/>
                </a:cxn>
                <a:cxn ang="0">
                  <a:pos x="42" y="14"/>
                </a:cxn>
                <a:cxn ang="0">
                  <a:pos x="56" y="6"/>
                </a:cxn>
                <a:cxn ang="0">
                  <a:pos x="68" y="0"/>
                </a:cxn>
                <a:cxn ang="0">
                  <a:pos x="68" y="0"/>
                </a:cxn>
              </a:cxnLst>
              <a:rect l="0" t="0" r="r" b="b"/>
              <a:pathLst>
                <a:path w="68" h="58">
                  <a:moveTo>
                    <a:pt x="68" y="0"/>
                  </a:moveTo>
                  <a:lnTo>
                    <a:pt x="68" y="0"/>
                  </a:lnTo>
                  <a:lnTo>
                    <a:pt x="60" y="0"/>
                  </a:lnTo>
                  <a:lnTo>
                    <a:pt x="54" y="4"/>
                  </a:lnTo>
                  <a:lnTo>
                    <a:pt x="44" y="8"/>
                  </a:lnTo>
                  <a:lnTo>
                    <a:pt x="32" y="14"/>
                  </a:lnTo>
                  <a:lnTo>
                    <a:pt x="22" y="26"/>
                  </a:lnTo>
                  <a:lnTo>
                    <a:pt x="10" y="40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6" y="50"/>
                  </a:lnTo>
                  <a:lnTo>
                    <a:pt x="22" y="34"/>
                  </a:lnTo>
                  <a:lnTo>
                    <a:pt x="42" y="14"/>
                  </a:lnTo>
                  <a:lnTo>
                    <a:pt x="56" y="6"/>
                  </a:lnTo>
                  <a:lnTo>
                    <a:pt x="68" y="0"/>
                  </a:lnTo>
                  <a:lnTo>
                    <a:pt x="6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8" name="Freeform 120"/>
            <p:cNvSpPr>
              <a:spLocks/>
            </p:cNvSpPr>
            <p:nvPr/>
          </p:nvSpPr>
          <p:spPr bwMode="auto">
            <a:xfrm>
              <a:off x="8454189" y="3180347"/>
              <a:ext cx="352926" cy="625642"/>
            </a:xfrm>
            <a:custGeom>
              <a:avLst/>
              <a:gdLst/>
              <a:ahLst/>
              <a:cxnLst>
                <a:cxn ang="0">
                  <a:pos x="44" y="78"/>
                </a:cxn>
                <a:cxn ang="0">
                  <a:pos x="44" y="78"/>
                </a:cxn>
                <a:cxn ang="0">
                  <a:pos x="44" y="70"/>
                </a:cxn>
                <a:cxn ang="0">
                  <a:pos x="44" y="62"/>
                </a:cxn>
                <a:cxn ang="0">
                  <a:pos x="40" y="50"/>
                </a:cxn>
                <a:cxn ang="0">
                  <a:pos x="36" y="38"/>
                </a:cxn>
                <a:cxn ang="0">
                  <a:pos x="28" y="26"/>
                </a:cxn>
                <a:cxn ang="0">
                  <a:pos x="16" y="1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6"/>
                </a:cxn>
                <a:cxn ang="0">
                  <a:pos x="18" y="20"/>
                </a:cxn>
                <a:cxn ang="0">
                  <a:pos x="26" y="32"/>
                </a:cxn>
                <a:cxn ang="0">
                  <a:pos x="34" y="44"/>
                </a:cxn>
                <a:cxn ang="0">
                  <a:pos x="40" y="60"/>
                </a:cxn>
                <a:cxn ang="0">
                  <a:pos x="44" y="78"/>
                </a:cxn>
                <a:cxn ang="0">
                  <a:pos x="44" y="78"/>
                </a:cxn>
              </a:cxnLst>
              <a:rect l="0" t="0" r="r" b="b"/>
              <a:pathLst>
                <a:path w="44" h="78">
                  <a:moveTo>
                    <a:pt x="44" y="78"/>
                  </a:moveTo>
                  <a:lnTo>
                    <a:pt x="44" y="78"/>
                  </a:lnTo>
                  <a:lnTo>
                    <a:pt x="44" y="70"/>
                  </a:lnTo>
                  <a:lnTo>
                    <a:pt x="44" y="62"/>
                  </a:lnTo>
                  <a:lnTo>
                    <a:pt x="40" y="50"/>
                  </a:lnTo>
                  <a:lnTo>
                    <a:pt x="36" y="38"/>
                  </a:lnTo>
                  <a:lnTo>
                    <a:pt x="28" y="26"/>
                  </a:lnTo>
                  <a:lnTo>
                    <a:pt x="16" y="12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6"/>
                  </a:lnTo>
                  <a:lnTo>
                    <a:pt x="18" y="20"/>
                  </a:lnTo>
                  <a:lnTo>
                    <a:pt x="26" y="32"/>
                  </a:lnTo>
                  <a:lnTo>
                    <a:pt x="34" y="44"/>
                  </a:lnTo>
                  <a:lnTo>
                    <a:pt x="40" y="60"/>
                  </a:lnTo>
                  <a:lnTo>
                    <a:pt x="44" y="78"/>
                  </a:lnTo>
                  <a:lnTo>
                    <a:pt x="4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9" name="Freeform 121"/>
            <p:cNvSpPr>
              <a:spLocks/>
            </p:cNvSpPr>
            <p:nvPr/>
          </p:nvSpPr>
          <p:spPr bwMode="auto">
            <a:xfrm>
              <a:off x="7828547" y="3164305"/>
              <a:ext cx="593558" cy="513347"/>
            </a:xfrm>
            <a:custGeom>
              <a:avLst/>
              <a:gdLst/>
              <a:ahLst/>
              <a:cxnLst>
                <a:cxn ang="0">
                  <a:pos x="0" y="64"/>
                </a:cxn>
                <a:cxn ang="0">
                  <a:pos x="0" y="64"/>
                </a:cxn>
                <a:cxn ang="0">
                  <a:pos x="8" y="62"/>
                </a:cxn>
                <a:cxn ang="0">
                  <a:pos x="16" y="58"/>
                </a:cxn>
                <a:cxn ang="0">
                  <a:pos x="26" y="52"/>
                </a:cxn>
                <a:cxn ang="0">
                  <a:pos x="38" y="44"/>
                </a:cxn>
                <a:cxn ang="0">
                  <a:pos x="50" y="34"/>
                </a:cxn>
                <a:cxn ang="0">
                  <a:pos x="62" y="20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6" y="8"/>
                </a:cxn>
                <a:cxn ang="0">
                  <a:pos x="50" y="28"/>
                </a:cxn>
                <a:cxn ang="0">
                  <a:pos x="26" y="48"/>
                </a:cxn>
                <a:cxn ang="0">
                  <a:pos x="14" y="58"/>
                </a:cxn>
                <a:cxn ang="0">
                  <a:pos x="0" y="64"/>
                </a:cxn>
                <a:cxn ang="0">
                  <a:pos x="0" y="64"/>
                </a:cxn>
              </a:cxnLst>
              <a:rect l="0" t="0" r="r" b="b"/>
              <a:pathLst>
                <a:path w="74" h="64">
                  <a:moveTo>
                    <a:pt x="0" y="64"/>
                  </a:moveTo>
                  <a:lnTo>
                    <a:pt x="0" y="64"/>
                  </a:lnTo>
                  <a:lnTo>
                    <a:pt x="8" y="62"/>
                  </a:lnTo>
                  <a:lnTo>
                    <a:pt x="16" y="58"/>
                  </a:lnTo>
                  <a:lnTo>
                    <a:pt x="26" y="52"/>
                  </a:lnTo>
                  <a:lnTo>
                    <a:pt x="38" y="44"/>
                  </a:lnTo>
                  <a:lnTo>
                    <a:pt x="50" y="34"/>
                  </a:lnTo>
                  <a:lnTo>
                    <a:pt x="62" y="2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6" y="8"/>
                  </a:lnTo>
                  <a:lnTo>
                    <a:pt x="50" y="28"/>
                  </a:lnTo>
                  <a:lnTo>
                    <a:pt x="26" y="48"/>
                  </a:lnTo>
                  <a:lnTo>
                    <a:pt x="14" y="58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0" name="Freeform 122"/>
            <p:cNvSpPr>
              <a:spLocks/>
            </p:cNvSpPr>
            <p:nvPr/>
          </p:nvSpPr>
          <p:spPr bwMode="auto">
            <a:xfrm>
              <a:off x="8005011" y="2650958"/>
              <a:ext cx="417095" cy="5133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2" y="14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46"/>
                </a:cxn>
                <a:cxn ang="0">
                  <a:pos x="36" y="54"/>
                </a:cxn>
                <a:cxn ang="0">
                  <a:pos x="52" y="64"/>
                </a:cxn>
                <a:cxn ang="0">
                  <a:pos x="52" y="64"/>
                </a:cxn>
                <a:cxn ang="0">
                  <a:pos x="46" y="58"/>
                </a:cxn>
                <a:cxn ang="0">
                  <a:pos x="30" y="44"/>
                </a:cxn>
                <a:cxn ang="0">
                  <a:pos x="14" y="24"/>
                </a:cxn>
                <a:cxn ang="0">
                  <a:pos x="6" y="1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2" h="64"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2" y="14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46"/>
                  </a:lnTo>
                  <a:lnTo>
                    <a:pt x="36" y="5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46" y="58"/>
                  </a:lnTo>
                  <a:lnTo>
                    <a:pt x="30" y="44"/>
                  </a:lnTo>
                  <a:lnTo>
                    <a:pt x="14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1" name="Freeform 123"/>
            <p:cNvSpPr>
              <a:spLocks/>
            </p:cNvSpPr>
            <p:nvPr/>
          </p:nvSpPr>
          <p:spPr bwMode="auto">
            <a:xfrm>
              <a:off x="8390021" y="310013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2" y="14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8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2" name="Freeform 124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3" name="Freeform 125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4" name="Freeform 126"/>
            <p:cNvSpPr>
              <a:spLocks/>
            </p:cNvSpPr>
            <p:nvPr/>
          </p:nvSpPr>
          <p:spPr bwMode="auto">
            <a:xfrm>
              <a:off x="8470232" y="-1295400"/>
              <a:ext cx="433137" cy="866274"/>
            </a:xfrm>
            <a:custGeom>
              <a:avLst/>
              <a:gdLst/>
              <a:ahLst/>
              <a:cxnLst>
                <a:cxn ang="0">
                  <a:pos x="54" y="108"/>
                </a:cxn>
                <a:cxn ang="0">
                  <a:pos x="54" y="108"/>
                </a:cxn>
                <a:cxn ang="0">
                  <a:pos x="54" y="92"/>
                </a:cxn>
                <a:cxn ang="0">
                  <a:pos x="54" y="76"/>
                </a:cxn>
                <a:cxn ang="0">
                  <a:pos x="50" y="60"/>
                </a:cxn>
                <a:cxn ang="0">
                  <a:pos x="46" y="46"/>
                </a:cxn>
                <a:cxn ang="0">
                  <a:pos x="38" y="34"/>
                </a:cxn>
                <a:cxn ang="0">
                  <a:pos x="30" y="22"/>
                </a:cxn>
                <a:cxn ang="0">
                  <a:pos x="22" y="10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18" y="12"/>
                </a:cxn>
                <a:cxn ang="0">
                  <a:pos x="24" y="20"/>
                </a:cxn>
                <a:cxn ang="0">
                  <a:pos x="36" y="36"/>
                </a:cxn>
                <a:cxn ang="0">
                  <a:pos x="44" y="54"/>
                </a:cxn>
                <a:cxn ang="0">
                  <a:pos x="50" y="70"/>
                </a:cxn>
                <a:cxn ang="0">
                  <a:pos x="52" y="86"/>
                </a:cxn>
                <a:cxn ang="0">
                  <a:pos x="54" y="98"/>
                </a:cxn>
                <a:cxn ang="0">
                  <a:pos x="54" y="108"/>
                </a:cxn>
                <a:cxn ang="0">
                  <a:pos x="54" y="108"/>
                </a:cxn>
              </a:cxnLst>
              <a:rect l="0" t="0" r="r" b="b"/>
              <a:pathLst>
                <a:path w="54" h="108">
                  <a:moveTo>
                    <a:pt x="54" y="108"/>
                  </a:moveTo>
                  <a:lnTo>
                    <a:pt x="54" y="108"/>
                  </a:lnTo>
                  <a:lnTo>
                    <a:pt x="54" y="92"/>
                  </a:lnTo>
                  <a:lnTo>
                    <a:pt x="54" y="76"/>
                  </a:lnTo>
                  <a:lnTo>
                    <a:pt x="50" y="60"/>
                  </a:lnTo>
                  <a:lnTo>
                    <a:pt x="46" y="46"/>
                  </a:lnTo>
                  <a:lnTo>
                    <a:pt x="38" y="34"/>
                  </a:lnTo>
                  <a:lnTo>
                    <a:pt x="30" y="22"/>
                  </a:lnTo>
                  <a:lnTo>
                    <a:pt x="22" y="1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8" y="6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4" y="20"/>
                  </a:lnTo>
                  <a:lnTo>
                    <a:pt x="36" y="36"/>
                  </a:lnTo>
                  <a:lnTo>
                    <a:pt x="44" y="54"/>
                  </a:lnTo>
                  <a:lnTo>
                    <a:pt x="50" y="70"/>
                  </a:lnTo>
                  <a:lnTo>
                    <a:pt x="52" y="86"/>
                  </a:lnTo>
                  <a:lnTo>
                    <a:pt x="54" y="98"/>
                  </a:lnTo>
                  <a:lnTo>
                    <a:pt x="54" y="108"/>
                  </a:lnTo>
                  <a:lnTo>
                    <a:pt x="54" y="10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5" name="Freeform 127"/>
            <p:cNvSpPr>
              <a:spLocks/>
            </p:cNvSpPr>
            <p:nvPr/>
          </p:nvSpPr>
          <p:spPr bwMode="auto">
            <a:xfrm>
              <a:off x="2614863" y="-1295400"/>
              <a:ext cx="4668253" cy="1684421"/>
            </a:xfrm>
            <a:custGeom>
              <a:avLst/>
              <a:gdLst/>
              <a:ahLst/>
              <a:cxnLst>
                <a:cxn ang="0">
                  <a:pos x="116" y="88"/>
                </a:cxn>
                <a:cxn ang="0">
                  <a:pos x="126" y="118"/>
                </a:cxn>
                <a:cxn ang="0">
                  <a:pos x="120" y="156"/>
                </a:cxn>
                <a:cxn ang="0">
                  <a:pos x="102" y="188"/>
                </a:cxn>
                <a:cxn ang="0">
                  <a:pos x="64" y="206"/>
                </a:cxn>
                <a:cxn ang="0">
                  <a:pos x="26" y="192"/>
                </a:cxn>
                <a:cxn ang="0">
                  <a:pos x="8" y="168"/>
                </a:cxn>
                <a:cxn ang="0">
                  <a:pos x="10" y="138"/>
                </a:cxn>
                <a:cxn ang="0">
                  <a:pos x="20" y="126"/>
                </a:cxn>
                <a:cxn ang="0">
                  <a:pos x="42" y="124"/>
                </a:cxn>
                <a:cxn ang="0">
                  <a:pos x="70" y="134"/>
                </a:cxn>
                <a:cxn ang="0">
                  <a:pos x="82" y="154"/>
                </a:cxn>
                <a:cxn ang="0">
                  <a:pos x="82" y="168"/>
                </a:cxn>
                <a:cxn ang="0">
                  <a:pos x="70" y="172"/>
                </a:cxn>
                <a:cxn ang="0">
                  <a:pos x="52" y="164"/>
                </a:cxn>
                <a:cxn ang="0">
                  <a:pos x="50" y="144"/>
                </a:cxn>
                <a:cxn ang="0">
                  <a:pos x="50" y="142"/>
                </a:cxn>
                <a:cxn ang="0">
                  <a:pos x="50" y="170"/>
                </a:cxn>
                <a:cxn ang="0">
                  <a:pos x="58" y="178"/>
                </a:cxn>
                <a:cxn ang="0">
                  <a:pos x="76" y="176"/>
                </a:cxn>
                <a:cxn ang="0">
                  <a:pos x="86" y="168"/>
                </a:cxn>
                <a:cxn ang="0">
                  <a:pos x="88" y="152"/>
                </a:cxn>
                <a:cxn ang="0">
                  <a:pos x="78" y="136"/>
                </a:cxn>
                <a:cxn ang="0">
                  <a:pos x="58" y="122"/>
                </a:cxn>
                <a:cxn ang="0">
                  <a:pos x="24" y="118"/>
                </a:cxn>
                <a:cxn ang="0">
                  <a:pos x="0" y="144"/>
                </a:cxn>
                <a:cxn ang="0">
                  <a:pos x="0" y="160"/>
                </a:cxn>
                <a:cxn ang="0">
                  <a:pos x="24" y="198"/>
                </a:cxn>
                <a:cxn ang="0">
                  <a:pos x="52" y="210"/>
                </a:cxn>
                <a:cxn ang="0">
                  <a:pos x="80" y="206"/>
                </a:cxn>
                <a:cxn ang="0">
                  <a:pos x="120" y="170"/>
                </a:cxn>
                <a:cxn ang="0">
                  <a:pos x="132" y="142"/>
                </a:cxn>
                <a:cxn ang="0">
                  <a:pos x="134" y="104"/>
                </a:cxn>
                <a:cxn ang="0">
                  <a:pos x="120" y="74"/>
                </a:cxn>
                <a:cxn ang="0">
                  <a:pos x="180" y="102"/>
                </a:cxn>
                <a:cxn ang="0">
                  <a:pos x="262" y="114"/>
                </a:cxn>
                <a:cxn ang="0">
                  <a:pos x="316" y="106"/>
                </a:cxn>
                <a:cxn ang="0">
                  <a:pos x="370" y="86"/>
                </a:cxn>
                <a:cxn ang="0">
                  <a:pos x="398" y="68"/>
                </a:cxn>
                <a:cxn ang="0">
                  <a:pos x="426" y="40"/>
                </a:cxn>
                <a:cxn ang="0">
                  <a:pos x="464" y="52"/>
                </a:cxn>
                <a:cxn ang="0">
                  <a:pos x="490" y="48"/>
                </a:cxn>
                <a:cxn ang="0">
                  <a:pos x="542" y="22"/>
                </a:cxn>
                <a:cxn ang="0">
                  <a:pos x="568" y="0"/>
                </a:cxn>
                <a:cxn ang="0">
                  <a:pos x="510" y="30"/>
                </a:cxn>
                <a:cxn ang="0">
                  <a:pos x="482" y="42"/>
                </a:cxn>
                <a:cxn ang="0">
                  <a:pos x="452" y="42"/>
                </a:cxn>
                <a:cxn ang="0">
                  <a:pos x="432" y="32"/>
                </a:cxn>
                <a:cxn ang="0">
                  <a:pos x="438" y="0"/>
                </a:cxn>
                <a:cxn ang="0">
                  <a:pos x="406" y="46"/>
                </a:cxn>
                <a:cxn ang="0">
                  <a:pos x="344" y="86"/>
                </a:cxn>
                <a:cxn ang="0">
                  <a:pos x="272" y="100"/>
                </a:cxn>
                <a:cxn ang="0">
                  <a:pos x="200" y="94"/>
                </a:cxn>
                <a:cxn ang="0">
                  <a:pos x="138" y="74"/>
                </a:cxn>
                <a:cxn ang="0">
                  <a:pos x="108" y="56"/>
                </a:cxn>
                <a:cxn ang="0">
                  <a:pos x="106" y="56"/>
                </a:cxn>
                <a:cxn ang="0">
                  <a:pos x="40" y="0"/>
                </a:cxn>
                <a:cxn ang="0">
                  <a:pos x="40" y="16"/>
                </a:cxn>
                <a:cxn ang="0">
                  <a:pos x="98" y="62"/>
                </a:cxn>
              </a:cxnLst>
              <a:rect l="0" t="0" r="r" b="b"/>
              <a:pathLst>
                <a:path w="582" h="210">
                  <a:moveTo>
                    <a:pt x="98" y="62"/>
                  </a:moveTo>
                  <a:lnTo>
                    <a:pt x="98" y="62"/>
                  </a:lnTo>
                  <a:lnTo>
                    <a:pt x="116" y="88"/>
                  </a:lnTo>
                  <a:lnTo>
                    <a:pt x="122" y="104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6" y="128"/>
                  </a:lnTo>
                  <a:lnTo>
                    <a:pt x="126" y="138"/>
                  </a:lnTo>
                  <a:lnTo>
                    <a:pt x="120" y="156"/>
                  </a:lnTo>
                  <a:lnTo>
                    <a:pt x="112" y="172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90" y="198"/>
                  </a:lnTo>
                  <a:lnTo>
                    <a:pt x="76" y="204"/>
                  </a:lnTo>
                  <a:lnTo>
                    <a:pt x="64" y="206"/>
                  </a:lnTo>
                  <a:lnTo>
                    <a:pt x="50" y="204"/>
                  </a:lnTo>
                  <a:lnTo>
                    <a:pt x="38" y="200"/>
                  </a:lnTo>
                  <a:lnTo>
                    <a:pt x="26" y="192"/>
                  </a:lnTo>
                  <a:lnTo>
                    <a:pt x="16" y="182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6" y="158"/>
                  </a:lnTo>
                  <a:lnTo>
                    <a:pt x="6" y="148"/>
                  </a:lnTo>
                  <a:lnTo>
                    <a:pt x="10" y="138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20" y="126"/>
                  </a:lnTo>
                  <a:lnTo>
                    <a:pt x="26" y="122"/>
                  </a:lnTo>
                  <a:lnTo>
                    <a:pt x="34" y="122"/>
                  </a:lnTo>
                  <a:lnTo>
                    <a:pt x="42" y="124"/>
                  </a:lnTo>
                  <a:lnTo>
                    <a:pt x="58" y="128"/>
                  </a:lnTo>
                  <a:lnTo>
                    <a:pt x="70" y="134"/>
                  </a:lnTo>
                  <a:lnTo>
                    <a:pt x="70" y="134"/>
                  </a:lnTo>
                  <a:lnTo>
                    <a:pt x="76" y="140"/>
                  </a:lnTo>
                  <a:lnTo>
                    <a:pt x="80" y="146"/>
                  </a:lnTo>
                  <a:lnTo>
                    <a:pt x="82" y="154"/>
                  </a:lnTo>
                  <a:lnTo>
                    <a:pt x="82" y="162"/>
                  </a:lnTo>
                  <a:lnTo>
                    <a:pt x="82" y="162"/>
                  </a:lnTo>
                  <a:lnTo>
                    <a:pt x="82" y="168"/>
                  </a:lnTo>
                  <a:lnTo>
                    <a:pt x="78" y="170"/>
                  </a:lnTo>
                  <a:lnTo>
                    <a:pt x="74" y="172"/>
                  </a:lnTo>
                  <a:lnTo>
                    <a:pt x="70" y="172"/>
                  </a:lnTo>
                  <a:lnTo>
                    <a:pt x="60" y="170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0" y="158"/>
                  </a:lnTo>
                  <a:lnTo>
                    <a:pt x="50" y="152"/>
                  </a:lnTo>
                  <a:lnTo>
                    <a:pt x="50" y="144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50" y="142"/>
                  </a:lnTo>
                  <a:lnTo>
                    <a:pt x="48" y="152"/>
                  </a:lnTo>
                  <a:lnTo>
                    <a:pt x="48" y="164"/>
                  </a:lnTo>
                  <a:lnTo>
                    <a:pt x="50" y="170"/>
                  </a:lnTo>
                  <a:lnTo>
                    <a:pt x="54" y="174"/>
                  </a:lnTo>
                  <a:lnTo>
                    <a:pt x="54" y="174"/>
                  </a:lnTo>
                  <a:lnTo>
                    <a:pt x="58" y="178"/>
                  </a:lnTo>
                  <a:lnTo>
                    <a:pt x="64" y="178"/>
                  </a:lnTo>
                  <a:lnTo>
                    <a:pt x="70" y="178"/>
                  </a:lnTo>
                  <a:lnTo>
                    <a:pt x="76" y="176"/>
                  </a:lnTo>
                  <a:lnTo>
                    <a:pt x="76" y="176"/>
                  </a:lnTo>
                  <a:lnTo>
                    <a:pt x="82" y="174"/>
                  </a:lnTo>
                  <a:lnTo>
                    <a:pt x="86" y="168"/>
                  </a:lnTo>
                  <a:lnTo>
                    <a:pt x="88" y="164"/>
                  </a:lnTo>
                  <a:lnTo>
                    <a:pt x="88" y="158"/>
                  </a:lnTo>
                  <a:lnTo>
                    <a:pt x="88" y="152"/>
                  </a:lnTo>
                  <a:lnTo>
                    <a:pt x="86" y="146"/>
                  </a:lnTo>
                  <a:lnTo>
                    <a:pt x="84" y="142"/>
                  </a:lnTo>
                  <a:lnTo>
                    <a:pt x="78" y="136"/>
                  </a:lnTo>
                  <a:lnTo>
                    <a:pt x="78" y="136"/>
                  </a:lnTo>
                  <a:lnTo>
                    <a:pt x="68" y="128"/>
                  </a:lnTo>
                  <a:lnTo>
                    <a:pt x="58" y="122"/>
                  </a:lnTo>
                  <a:lnTo>
                    <a:pt x="46" y="118"/>
                  </a:lnTo>
                  <a:lnTo>
                    <a:pt x="34" y="118"/>
                  </a:lnTo>
                  <a:lnTo>
                    <a:pt x="24" y="118"/>
                  </a:lnTo>
                  <a:lnTo>
                    <a:pt x="14" y="124"/>
                  </a:lnTo>
                  <a:lnTo>
                    <a:pt x="6" y="132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52"/>
                  </a:lnTo>
                  <a:lnTo>
                    <a:pt x="0" y="160"/>
                  </a:lnTo>
                  <a:lnTo>
                    <a:pt x="6" y="174"/>
                  </a:lnTo>
                  <a:lnTo>
                    <a:pt x="14" y="18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38" y="206"/>
                  </a:lnTo>
                  <a:lnTo>
                    <a:pt x="52" y="210"/>
                  </a:lnTo>
                  <a:lnTo>
                    <a:pt x="66" y="210"/>
                  </a:lnTo>
                  <a:lnTo>
                    <a:pt x="80" y="206"/>
                  </a:lnTo>
                  <a:lnTo>
                    <a:pt x="80" y="206"/>
                  </a:lnTo>
                  <a:lnTo>
                    <a:pt x="96" y="198"/>
                  </a:lnTo>
                  <a:lnTo>
                    <a:pt x="108" y="186"/>
                  </a:lnTo>
                  <a:lnTo>
                    <a:pt x="120" y="170"/>
                  </a:lnTo>
                  <a:lnTo>
                    <a:pt x="128" y="154"/>
                  </a:lnTo>
                  <a:lnTo>
                    <a:pt x="128" y="154"/>
                  </a:lnTo>
                  <a:lnTo>
                    <a:pt x="132" y="142"/>
                  </a:lnTo>
                  <a:lnTo>
                    <a:pt x="136" y="128"/>
                  </a:lnTo>
                  <a:lnTo>
                    <a:pt x="136" y="116"/>
                  </a:lnTo>
                  <a:lnTo>
                    <a:pt x="134" y="104"/>
                  </a:lnTo>
                  <a:lnTo>
                    <a:pt x="134" y="104"/>
                  </a:lnTo>
                  <a:lnTo>
                    <a:pt x="128" y="90"/>
                  </a:lnTo>
                  <a:lnTo>
                    <a:pt x="120" y="74"/>
                  </a:lnTo>
                  <a:lnTo>
                    <a:pt x="120" y="74"/>
                  </a:lnTo>
                  <a:lnTo>
                    <a:pt x="148" y="90"/>
                  </a:lnTo>
                  <a:lnTo>
                    <a:pt x="180" y="102"/>
                  </a:lnTo>
                  <a:lnTo>
                    <a:pt x="212" y="110"/>
                  </a:lnTo>
                  <a:lnTo>
                    <a:pt x="246" y="114"/>
                  </a:lnTo>
                  <a:lnTo>
                    <a:pt x="262" y="114"/>
                  </a:lnTo>
                  <a:lnTo>
                    <a:pt x="280" y="112"/>
                  </a:lnTo>
                  <a:lnTo>
                    <a:pt x="298" y="110"/>
                  </a:lnTo>
                  <a:lnTo>
                    <a:pt x="316" y="106"/>
                  </a:lnTo>
                  <a:lnTo>
                    <a:pt x="332" y="102"/>
                  </a:lnTo>
                  <a:lnTo>
                    <a:pt x="352" y="94"/>
                  </a:lnTo>
                  <a:lnTo>
                    <a:pt x="370" y="86"/>
                  </a:lnTo>
                  <a:lnTo>
                    <a:pt x="388" y="76"/>
                  </a:lnTo>
                  <a:lnTo>
                    <a:pt x="388" y="76"/>
                  </a:lnTo>
                  <a:lnTo>
                    <a:pt x="398" y="68"/>
                  </a:lnTo>
                  <a:lnTo>
                    <a:pt x="408" y="58"/>
                  </a:lnTo>
                  <a:lnTo>
                    <a:pt x="426" y="40"/>
                  </a:lnTo>
                  <a:lnTo>
                    <a:pt x="426" y="40"/>
                  </a:lnTo>
                  <a:lnTo>
                    <a:pt x="446" y="48"/>
                  </a:lnTo>
                  <a:lnTo>
                    <a:pt x="454" y="50"/>
                  </a:lnTo>
                  <a:lnTo>
                    <a:pt x="464" y="52"/>
                  </a:lnTo>
                  <a:lnTo>
                    <a:pt x="464" y="52"/>
                  </a:lnTo>
                  <a:lnTo>
                    <a:pt x="482" y="50"/>
                  </a:lnTo>
                  <a:lnTo>
                    <a:pt x="490" y="48"/>
                  </a:lnTo>
                  <a:lnTo>
                    <a:pt x="498" y="46"/>
                  </a:lnTo>
                  <a:lnTo>
                    <a:pt x="498" y="46"/>
                  </a:lnTo>
                  <a:lnTo>
                    <a:pt x="542" y="22"/>
                  </a:lnTo>
                  <a:lnTo>
                    <a:pt x="582" y="0"/>
                  </a:lnTo>
                  <a:lnTo>
                    <a:pt x="568" y="0"/>
                  </a:lnTo>
                  <a:lnTo>
                    <a:pt x="568" y="0"/>
                  </a:lnTo>
                  <a:lnTo>
                    <a:pt x="566" y="0"/>
                  </a:lnTo>
                  <a:lnTo>
                    <a:pt x="566" y="0"/>
                  </a:lnTo>
                  <a:lnTo>
                    <a:pt x="510" y="30"/>
                  </a:lnTo>
                  <a:lnTo>
                    <a:pt x="510" y="30"/>
                  </a:lnTo>
                  <a:lnTo>
                    <a:pt x="496" y="38"/>
                  </a:lnTo>
                  <a:lnTo>
                    <a:pt x="482" y="42"/>
                  </a:lnTo>
                  <a:lnTo>
                    <a:pt x="470" y="44"/>
                  </a:lnTo>
                  <a:lnTo>
                    <a:pt x="460" y="44"/>
                  </a:lnTo>
                  <a:lnTo>
                    <a:pt x="452" y="42"/>
                  </a:lnTo>
                  <a:lnTo>
                    <a:pt x="444" y="38"/>
                  </a:lnTo>
                  <a:lnTo>
                    <a:pt x="432" y="32"/>
                  </a:lnTo>
                  <a:lnTo>
                    <a:pt x="432" y="32"/>
                  </a:lnTo>
                  <a:lnTo>
                    <a:pt x="442" y="16"/>
                  </a:lnTo>
                  <a:lnTo>
                    <a:pt x="450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24" y="26"/>
                  </a:lnTo>
                  <a:lnTo>
                    <a:pt x="406" y="46"/>
                  </a:lnTo>
                  <a:lnTo>
                    <a:pt x="388" y="64"/>
                  </a:lnTo>
                  <a:lnTo>
                    <a:pt x="366" y="76"/>
                  </a:lnTo>
                  <a:lnTo>
                    <a:pt x="344" y="86"/>
                  </a:lnTo>
                  <a:lnTo>
                    <a:pt x="320" y="94"/>
                  </a:lnTo>
                  <a:lnTo>
                    <a:pt x="296" y="98"/>
                  </a:lnTo>
                  <a:lnTo>
                    <a:pt x="272" y="100"/>
                  </a:lnTo>
                  <a:lnTo>
                    <a:pt x="248" y="100"/>
                  </a:lnTo>
                  <a:lnTo>
                    <a:pt x="224" y="98"/>
                  </a:lnTo>
                  <a:lnTo>
                    <a:pt x="200" y="94"/>
                  </a:lnTo>
                  <a:lnTo>
                    <a:pt x="178" y="88"/>
                  </a:lnTo>
                  <a:lnTo>
                    <a:pt x="158" y="82"/>
                  </a:lnTo>
                  <a:lnTo>
                    <a:pt x="138" y="74"/>
                  </a:lnTo>
                  <a:lnTo>
                    <a:pt x="122" y="6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6" y="56"/>
                  </a:lnTo>
                  <a:lnTo>
                    <a:pt x="106" y="56"/>
                  </a:lnTo>
                  <a:lnTo>
                    <a:pt x="72" y="30"/>
                  </a:lnTo>
                  <a:lnTo>
                    <a:pt x="4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40" y="16"/>
                  </a:lnTo>
                  <a:lnTo>
                    <a:pt x="58" y="32"/>
                  </a:lnTo>
                  <a:lnTo>
                    <a:pt x="78" y="48"/>
                  </a:lnTo>
                  <a:lnTo>
                    <a:pt x="98" y="62"/>
                  </a:lnTo>
                  <a:lnTo>
                    <a:pt x="98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6" name="Freeform 128"/>
            <p:cNvSpPr>
              <a:spLocks/>
            </p:cNvSpPr>
            <p:nvPr/>
          </p:nvSpPr>
          <p:spPr bwMode="auto">
            <a:xfrm>
              <a:off x="946484" y="1367589"/>
              <a:ext cx="497305" cy="497305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0" y="48"/>
                </a:cxn>
                <a:cxn ang="0">
                  <a:pos x="8" y="50"/>
                </a:cxn>
                <a:cxn ang="0">
                  <a:pos x="28" y="58"/>
                </a:cxn>
                <a:cxn ang="0">
                  <a:pos x="28" y="58"/>
                </a:cxn>
                <a:cxn ang="0">
                  <a:pos x="36" y="62"/>
                </a:cxn>
                <a:cxn ang="0">
                  <a:pos x="42" y="62"/>
                </a:cxn>
                <a:cxn ang="0">
                  <a:pos x="48" y="60"/>
                </a:cxn>
                <a:cxn ang="0">
                  <a:pos x="52" y="58"/>
                </a:cxn>
                <a:cxn ang="0">
                  <a:pos x="58" y="56"/>
                </a:cxn>
                <a:cxn ang="0">
                  <a:pos x="60" y="52"/>
                </a:cxn>
                <a:cxn ang="0">
                  <a:pos x="62" y="48"/>
                </a:cxn>
                <a:cxn ang="0">
                  <a:pos x="62" y="44"/>
                </a:cxn>
                <a:cxn ang="0">
                  <a:pos x="62" y="44"/>
                </a:cxn>
                <a:cxn ang="0">
                  <a:pos x="60" y="38"/>
                </a:cxn>
                <a:cxn ang="0">
                  <a:pos x="56" y="3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54" y="28"/>
                </a:cxn>
                <a:cxn ang="0">
                  <a:pos x="56" y="20"/>
                </a:cxn>
                <a:cxn ang="0">
                  <a:pos x="58" y="16"/>
                </a:cxn>
                <a:cxn ang="0">
                  <a:pos x="58" y="12"/>
                </a:cxn>
                <a:cxn ang="0">
                  <a:pos x="56" y="8"/>
                </a:cxn>
                <a:cxn ang="0">
                  <a:pos x="50" y="4"/>
                </a:cxn>
                <a:cxn ang="0">
                  <a:pos x="50" y="4"/>
                </a:cxn>
                <a:cxn ang="0">
                  <a:pos x="40" y="0"/>
                </a:cxn>
                <a:cxn ang="0">
                  <a:pos x="34" y="0"/>
                </a:cxn>
                <a:cxn ang="0">
                  <a:pos x="26" y="0"/>
                </a:cxn>
                <a:cxn ang="0">
                  <a:pos x="20" y="4"/>
                </a:cxn>
                <a:cxn ang="0">
                  <a:pos x="14" y="12"/>
                </a:cxn>
                <a:cxn ang="0">
                  <a:pos x="8" y="24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10" y="34"/>
                </a:cxn>
                <a:cxn ang="0">
                  <a:pos x="18" y="32"/>
                </a:cxn>
                <a:cxn ang="0">
                  <a:pos x="22" y="32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18" y="34"/>
                </a:cxn>
                <a:cxn ang="0">
                  <a:pos x="8" y="4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62" h="62">
                  <a:moveTo>
                    <a:pt x="0" y="48"/>
                  </a:moveTo>
                  <a:lnTo>
                    <a:pt x="0" y="48"/>
                  </a:lnTo>
                  <a:lnTo>
                    <a:pt x="8" y="50"/>
                  </a:lnTo>
                  <a:lnTo>
                    <a:pt x="28" y="58"/>
                  </a:lnTo>
                  <a:lnTo>
                    <a:pt x="28" y="58"/>
                  </a:lnTo>
                  <a:lnTo>
                    <a:pt x="36" y="62"/>
                  </a:lnTo>
                  <a:lnTo>
                    <a:pt x="42" y="62"/>
                  </a:lnTo>
                  <a:lnTo>
                    <a:pt x="48" y="60"/>
                  </a:lnTo>
                  <a:lnTo>
                    <a:pt x="52" y="58"/>
                  </a:lnTo>
                  <a:lnTo>
                    <a:pt x="58" y="56"/>
                  </a:lnTo>
                  <a:lnTo>
                    <a:pt x="60" y="52"/>
                  </a:lnTo>
                  <a:lnTo>
                    <a:pt x="62" y="48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0" y="38"/>
                  </a:lnTo>
                  <a:lnTo>
                    <a:pt x="56" y="3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4" y="28"/>
                  </a:lnTo>
                  <a:lnTo>
                    <a:pt x="56" y="20"/>
                  </a:lnTo>
                  <a:lnTo>
                    <a:pt x="58" y="16"/>
                  </a:lnTo>
                  <a:lnTo>
                    <a:pt x="58" y="12"/>
                  </a:lnTo>
                  <a:lnTo>
                    <a:pt x="56" y="8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6" y="0"/>
                  </a:lnTo>
                  <a:lnTo>
                    <a:pt x="20" y="4"/>
                  </a:lnTo>
                  <a:lnTo>
                    <a:pt x="14" y="12"/>
                  </a:lnTo>
                  <a:lnTo>
                    <a:pt x="8" y="2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10" y="34"/>
                  </a:lnTo>
                  <a:lnTo>
                    <a:pt x="18" y="32"/>
                  </a:lnTo>
                  <a:lnTo>
                    <a:pt x="22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18" y="34"/>
                  </a:lnTo>
                  <a:lnTo>
                    <a:pt x="8" y="4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7" name="Freeform 129"/>
            <p:cNvSpPr>
              <a:spLocks/>
            </p:cNvSpPr>
            <p:nvPr/>
          </p:nvSpPr>
          <p:spPr bwMode="auto">
            <a:xfrm>
              <a:off x="866274" y="1800726"/>
              <a:ext cx="449179" cy="545432"/>
            </a:xfrm>
            <a:custGeom>
              <a:avLst/>
              <a:gdLst/>
              <a:ahLst/>
              <a:cxnLst>
                <a:cxn ang="0">
                  <a:pos x="54" y="30"/>
                </a:cxn>
                <a:cxn ang="0">
                  <a:pos x="54" y="30"/>
                </a:cxn>
                <a:cxn ang="0">
                  <a:pos x="56" y="36"/>
                </a:cxn>
                <a:cxn ang="0">
                  <a:pos x="54" y="40"/>
                </a:cxn>
                <a:cxn ang="0">
                  <a:pos x="50" y="44"/>
                </a:cxn>
                <a:cxn ang="0">
                  <a:pos x="46" y="48"/>
                </a:cxn>
                <a:cxn ang="0">
                  <a:pos x="38" y="50"/>
                </a:cxn>
                <a:cxn ang="0">
                  <a:pos x="36" y="48"/>
                </a:cxn>
                <a:cxn ang="0">
                  <a:pos x="32" y="46"/>
                </a:cxn>
                <a:cxn ang="0">
                  <a:pos x="32" y="46"/>
                </a:cxn>
                <a:cxn ang="0">
                  <a:pos x="32" y="50"/>
                </a:cxn>
                <a:cxn ang="0">
                  <a:pos x="32" y="56"/>
                </a:cxn>
                <a:cxn ang="0">
                  <a:pos x="30" y="60"/>
                </a:cxn>
                <a:cxn ang="0">
                  <a:pos x="28" y="64"/>
                </a:cxn>
                <a:cxn ang="0">
                  <a:pos x="24" y="66"/>
                </a:cxn>
                <a:cxn ang="0">
                  <a:pos x="18" y="68"/>
                </a:cxn>
                <a:cxn ang="0">
                  <a:pos x="18" y="68"/>
                </a:cxn>
                <a:cxn ang="0">
                  <a:pos x="14" y="68"/>
                </a:cxn>
                <a:cxn ang="0">
                  <a:pos x="8" y="66"/>
                </a:cxn>
                <a:cxn ang="0">
                  <a:pos x="6" y="64"/>
                </a:cxn>
                <a:cxn ang="0">
                  <a:pos x="4" y="60"/>
                </a:cxn>
                <a:cxn ang="0">
                  <a:pos x="2" y="52"/>
                </a:cxn>
                <a:cxn ang="0">
                  <a:pos x="2" y="42"/>
                </a:cxn>
                <a:cxn ang="0">
                  <a:pos x="6" y="22"/>
                </a:cxn>
                <a:cxn ang="0">
                  <a:pos x="4" y="1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2" y="12"/>
                </a:cxn>
                <a:cxn ang="0">
                  <a:pos x="20" y="20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6" y="26"/>
                </a:cxn>
                <a:cxn ang="0">
                  <a:pos x="22" y="20"/>
                </a:cxn>
                <a:cxn ang="0">
                  <a:pos x="18" y="10"/>
                </a:cxn>
                <a:cxn ang="0">
                  <a:pos x="12" y="6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4" y="2"/>
                </a:cxn>
                <a:cxn ang="0">
                  <a:pos x="28" y="6"/>
                </a:cxn>
                <a:cxn ang="0">
                  <a:pos x="38" y="10"/>
                </a:cxn>
                <a:cxn ang="0">
                  <a:pos x="46" y="14"/>
                </a:cxn>
                <a:cxn ang="0">
                  <a:pos x="52" y="22"/>
                </a:cxn>
                <a:cxn ang="0">
                  <a:pos x="54" y="30"/>
                </a:cxn>
                <a:cxn ang="0">
                  <a:pos x="54" y="30"/>
                </a:cxn>
              </a:cxnLst>
              <a:rect l="0" t="0" r="r" b="b"/>
              <a:pathLst>
                <a:path w="56" h="68">
                  <a:moveTo>
                    <a:pt x="54" y="30"/>
                  </a:moveTo>
                  <a:lnTo>
                    <a:pt x="54" y="30"/>
                  </a:lnTo>
                  <a:lnTo>
                    <a:pt x="56" y="36"/>
                  </a:lnTo>
                  <a:lnTo>
                    <a:pt x="54" y="40"/>
                  </a:lnTo>
                  <a:lnTo>
                    <a:pt x="50" y="44"/>
                  </a:lnTo>
                  <a:lnTo>
                    <a:pt x="46" y="48"/>
                  </a:lnTo>
                  <a:lnTo>
                    <a:pt x="38" y="50"/>
                  </a:lnTo>
                  <a:lnTo>
                    <a:pt x="36" y="48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2" y="50"/>
                  </a:lnTo>
                  <a:lnTo>
                    <a:pt x="32" y="56"/>
                  </a:lnTo>
                  <a:lnTo>
                    <a:pt x="30" y="60"/>
                  </a:lnTo>
                  <a:lnTo>
                    <a:pt x="28" y="64"/>
                  </a:lnTo>
                  <a:lnTo>
                    <a:pt x="24" y="66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4" y="68"/>
                  </a:lnTo>
                  <a:lnTo>
                    <a:pt x="8" y="66"/>
                  </a:lnTo>
                  <a:lnTo>
                    <a:pt x="6" y="64"/>
                  </a:lnTo>
                  <a:lnTo>
                    <a:pt x="4" y="60"/>
                  </a:lnTo>
                  <a:lnTo>
                    <a:pt x="2" y="52"/>
                  </a:lnTo>
                  <a:lnTo>
                    <a:pt x="2" y="42"/>
                  </a:lnTo>
                  <a:lnTo>
                    <a:pt x="6" y="2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2" y="12"/>
                  </a:lnTo>
                  <a:lnTo>
                    <a:pt x="20" y="20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6" y="26"/>
                  </a:lnTo>
                  <a:lnTo>
                    <a:pt x="22" y="20"/>
                  </a:lnTo>
                  <a:lnTo>
                    <a:pt x="18" y="10"/>
                  </a:lnTo>
                  <a:lnTo>
                    <a:pt x="12" y="6"/>
                  </a:lnTo>
                  <a:lnTo>
                    <a:pt x="6" y="0"/>
                  </a:lnTo>
                  <a:lnTo>
                    <a:pt x="6" y="0"/>
                  </a:lnTo>
                  <a:lnTo>
                    <a:pt x="14" y="2"/>
                  </a:lnTo>
                  <a:lnTo>
                    <a:pt x="28" y="6"/>
                  </a:lnTo>
                  <a:lnTo>
                    <a:pt x="38" y="10"/>
                  </a:lnTo>
                  <a:lnTo>
                    <a:pt x="46" y="14"/>
                  </a:lnTo>
                  <a:lnTo>
                    <a:pt x="52" y="22"/>
                  </a:lnTo>
                  <a:lnTo>
                    <a:pt x="54" y="30"/>
                  </a:lnTo>
                  <a:lnTo>
                    <a:pt x="5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8" name="Freeform 130"/>
            <p:cNvSpPr>
              <a:spLocks/>
            </p:cNvSpPr>
            <p:nvPr/>
          </p:nvSpPr>
          <p:spPr bwMode="auto">
            <a:xfrm>
              <a:off x="368968" y="1816768"/>
              <a:ext cx="481263" cy="497305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56" y="6"/>
                </a:cxn>
                <a:cxn ang="0">
                  <a:pos x="58" y="16"/>
                </a:cxn>
                <a:cxn ang="0">
                  <a:pos x="60" y="26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4" y="52"/>
                </a:cxn>
                <a:cxn ang="0">
                  <a:pos x="48" y="60"/>
                </a:cxn>
                <a:cxn ang="0">
                  <a:pos x="44" y="62"/>
                </a:cxn>
                <a:cxn ang="0">
                  <a:pos x="40" y="62"/>
                </a:cxn>
                <a:cxn ang="0">
                  <a:pos x="36" y="62"/>
                </a:cxn>
                <a:cxn ang="0">
                  <a:pos x="30" y="60"/>
                </a:cxn>
                <a:cxn ang="0">
                  <a:pos x="30" y="60"/>
                </a:cxn>
                <a:cxn ang="0">
                  <a:pos x="24" y="56"/>
                </a:cxn>
                <a:cxn ang="0">
                  <a:pos x="20" y="5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18" y="44"/>
                </a:cxn>
                <a:cxn ang="0">
                  <a:pos x="10" y="44"/>
                </a:cxn>
                <a:cxn ang="0">
                  <a:pos x="4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20"/>
                </a:cxn>
                <a:cxn ang="0">
                  <a:pos x="6" y="14"/>
                </a:cxn>
                <a:cxn ang="0">
                  <a:pos x="12" y="10"/>
                </a:cxn>
                <a:cxn ang="0">
                  <a:pos x="20" y="8"/>
                </a:cxn>
                <a:cxn ang="0">
                  <a:pos x="38" y="6"/>
                </a:cxn>
                <a:cxn ang="0">
                  <a:pos x="44" y="4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8" y="10"/>
                </a:cxn>
                <a:cxn ang="0">
                  <a:pos x="44" y="18"/>
                </a:cxn>
                <a:cxn ang="0">
                  <a:pos x="38" y="26"/>
                </a:cxn>
                <a:cxn ang="0">
                  <a:pos x="38" y="26"/>
                </a:cxn>
                <a:cxn ang="0">
                  <a:pos x="44" y="22"/>
                </a:cxn>
                <a:cxn ang="0">
                  <a:pos x="50" y="16"/>
                </a:cxn>
                <a:cxn ang="0">
                  <a:pos x="56" y="6"/>
                </a:cxn>
                <a:cxn ang="0">
                  <a:pos x="56" y="6"/>
                </a:cxn>
              </a:cxnLst>
              <a:rect l="0" t="0" r="r" b="b"/>
              <a:pathLst>
                <a:path w="60" h="62">
                  <a:moveTo>
                    <a:pt x="56" y="6"/>
                  </a:moveTo>
                  <a:lnTo>
                    <a:pt x="56" y="6"/>
                  </a:lnTo>
                  <a:lnTo>
                    <a:pt x="58" y="16"/>
                  </a:lnTo>
                  <a:lnTo>
                    <a:pt x="60" y="26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4" y="52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0" y="62"/>
                  </a:lnTo>
                  <a:lnTo>
                    <a:pt x="36" y="62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24" y="56"/>
                  </a:lnTo>
                  <a:lnTo>
                    <a:pt x="20" y="5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18" y="44"/>
                  </a:lnTo>
                  <a:lnTo>
                    <a:pt x="10" y="44"/>
                  </a:lnTo>
                  <a:lnTo>
                    <a:pt x="4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20"/>
                  </a:lnTo>
                  <a:lnTo>
                    <a:pt x="6" y="14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38" y="6"/>
                  </a:lnTo>
                  <a:lnTo>
                    <a:pt x="44" y="4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8" y="10"/>
                  </a:lnTo>
                  <a:lnTo>
                    <a:pt x="44" y="18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44" y="22"/>
                  </a:lnTo>
                  <a:lnTo>
                    <a:pt x="50" y="16"/>
                  </a:lnTo>
                  <a:lnTo>
                    <a:pt x="56" y="6"/>
                  </a:lnTo>
                  <a:lnTo>
                    <a:pt x="56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9" name="Freeform 131"/>
            <p:cNvSpPr>
              <a:spLocks/>
            </p:cNvSpPr>
            <p:nvPr/>
          </p:nvSpPr>
          <p:spPr bwMode="auto">
            <a:xfrm>
              <a:off x="208547" y="1335505"/>
              <a:ext cx="545432" cy="545432"/>
            </a:xfrm>
            <a:custGeom>
              <a:avLst/>
              <a:gdLst/>
              <a:ahLst/>
              <a:cxnLst>
                <a:cxn ang="0">
                  <a:pos x="64" y="48"/>
                </a:cxn>
                <a:cxn ang="0">
                  <a:pos x="64" y="48"/>
                </a:cxn>
                <a:cxn ang="0">
                  <a:pos x="58" y="52"/>
                </a:cxn>
                <a:cxn ang="0">
                  <a:pos x="48" y="60"/>
                </a:cxn>
                <a:cxn ang="0">
                  <a:pos x="40" y="64"/>
                </a:cxn>
                <a:cxn ang="0">
                  <a:pos x="32" y="66"/>
                </a:cxn>
                <a:cxn ang="0">
                  <a:pos x="24" y="68"/>
                </a:cxn>
                <a:cxn ang="0">
                  <a:pos x="16" y="66"/>
                </a:cxn>
                <a:cxn ang="0">
                  <a:pos x="16" y="66"/>
                </a:cxn>
                <a:cxn ang="0">
                  <a:pos x="10" y="62"/>
                </a:cxn>
                <a:cxn ang="0">
                  <a:pos x="4" y="58"/>
                </a:cxn>
                <a:cxn ang="0">
                  <a:pos x="2" y="54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2" y="36"/>
                </a:cxn>
                <a:cxn ang="0">
                  <a:pos x="6" y="32"/>
                </a:cxn>
                <a:cxn ang="0">
                  <a:pos x="12" y="30"/>
                </a:cxn>
                <a:cxn ang="0">
                  <a:pos x="12" y="30"/>
                </a:cxn>
                <a:cxn ang="0">
                  <a:pos x="12" y="26"/>
                </a:cxn>
                <a:cxn ang="0">
                  <a:pos x="10" y="20"/>
                </a:cxn>
                <a:cxn ang="0">
                  <a:pos x="10" y="16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8" y="0"/>
                </a:cxn>
                <a:cxn ang="0">
                  <a:pos x="34" y="2"/>
                </a:cxn>
                <a:cxn ang="0">
                  <a:pos x="40" y="6"/>
                </a:cxn>
                <a:cxn ang="0">
                  <a:pos x="46" y="12"/>
                </a:cxn>
                <a:cxn ang="0">
                  <a:pos x="54" y="28"/>
                </a:cxn>
                <a:cxn ang="0">
                  <a:pos x="60" y="34"/>
                </a:cxn>
                <a:cxn ang="0">
                  <a:pos x="68" y="40"/>
                </a:cxn>
                <a:cxn ang="0">
                  <a:pos x="68" y="40"/>
                </a:cxn>
                <a:cxn ang="0">
                  <a:pos x="54" y="40"/>
                </a:cxn>
                <a:cxn ang="0">
                  <a:pos x="44" y="40"/>
                </a:cxn>
                <a:cxn ang="0">
                  <a:pos x="36" y="38"/>
                </a:cxn>
                <a:cxn ang="0">
                  <a:pos x="36" y="38"/>
                </a:cxn>
                <a:cxn ang="0">
                  <a:pos x="42" y="42"/>
                </a:cxn>
                <a:cxn ang="0">
                  <a:pos x="50" y="46"/>
                </a:cxn>
                <a:cxn ang="0">
                  <a:pos x="64" y="48"/>
                </a:cxn>
                <a:cxn ang="0">
                  <a:pos x="64" y="48"/>
                </a:cxn>
              </a:cxnLst>
              <a:rect l="0" t="0" r="r" b="b"/>
              <a:pathLst>
                <a:path w="68" h="68">
                  <a:moveTo>
                    <a:pt x="64" y="48"/>
                  </a:moveTo>
                  <a:lnTo>
                    <a:pt x="64" y="48"/>
                  </a:lnTo>
                  <a:lnTo>
                    <a:pt x="58" y="52"/>
                  </a:lnTo>
                  <a:lnTo>
                    <a:pt x="48" y="60"/>
                  </a:lnTo>
                  <a:lnTo>
                    <a:pt x="40" y="64"/>
                  </a:lnTo>
                  <a:lnTo>
                    <a:pt x="32" y="66"/>
                  </a:lnTo>
                  <a:lnTo>
                    <a:pt x="24" y="68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0" y="62"/>
                  </a:lnTo>
                  <a:lnTo>
                    <a:pt x="4" y="58"/>
                  </a:lnTo>
                  <a:lnTo>
                    <a:pt x="2" y="54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2" y="36"/>
                  </a:lnTo>
                  <a:lnTo>
                    <a:pt x="6" y="32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26"/>
                  </a:lnTo>
                  <a:lnTo>
                    <a:pt x="10" y="20"/>
                  </a:lnTo>
                  <a:lnTo>
                    <a:pt x="10" y="16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8" y="0"/>
                  </a:lnTo>
                  <a:lnTo>
                    <a:pt x="34" y="2"/>
                  </a:lnTo>
                  <a:lnTo>
                    <a:pt x="40" y="6"/>
                  </a:lnTo>
                  <a:lnTo>
                    <a:pt x="46" y="12"/>
                  </a:lnTo>
                  <a:lnTo>
                    <a:pt x="54" y="28"/>
                  </a:lnTo>
                  <a:lnTo>
                    <a:pt x="60" y="34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54" y="40"/>
                  </a:lnTo>
                  <a:lnTo>
                    <a:pt x="44" y="40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42" y="42"/>
                  </a:lnTo>
                  <a:lnTo>
                    <a:pt x="50" y="46"/>
                  </a:lnTo>
                  <a:lnTo>
                    <a:pt x="64" y="48"/>
                  </a:lnTo>
                  <a:lnTo>
                    <a:pt x="64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0" name="Freeform 132"/>
            <p:cNvSpPr>
              <a:spLocks/>
            </p:cNvSpPr>
            <p:nvPr/>
          </p:nvSpPr>
          <p:spPr bwMode="auto">
            <a:xfrm>
              <a:off x="625642" y="1094874"/>
              <a:ext cx="513347" cy="529389"/>
            </a:xfrm>
            <a:custGeom>
              <a:avLst/>
              <a:gdLst/>
              <a:ahLst/>
              <a:cxnLst>
                <a:cxn ang="0">
                  <a:pos x="38" y="66"/>
                </a:cxn>
                <a:cxn ang="0">
                  <a:pos x="38" y="66"/>
                </a:cxn>
                <a:cxn ang="0">
                  <a:pos x="44" y="52"/>
                </a:cxn>
                <a:cxn ang="0">
                  <a:pos x="50" y="40"/>
                </a:cxn>
                <a:cxn ang="0">
                  <a:pos x="60" y="28"/>
                </a:cxn>
                <a:cxn ang="0">
                  <a:pos x="60" y="28"/>
                </a:cxn>
                <a:cxn ang="0">
                  <a:pos x="64" y="22"/>
                </a:cxn>
                <a:cxn ang="0">
                  <a:pos x="64" y="14"/>
                </a:cxn>
                <a:cxn ang="0">
                  <a:pos x="60" y="6"/>
                </a:cxn>
                <a:cxn ang="0">
                  <a:pos x="54" y="2"/>
                </a:cxn>
                <a:cxn ang="0">
                  <a:pos x="54" y="2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24" y="4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2" y="28"/>
                </a:cxn>
                <a:cxn ang="0">
                  <a:pos x="4" y="36"/>
                </a:cxn>
                <a:cxn ang="0">
                  <a:pos x="8" y="44"/>
                </a:cxn>
                <a:cxn ang="0">
                  <a:pos x="16" y="52"/>
                </a:cxn>
                <a:cxn ang="0">
                  <a:pos x="26" y="60"/>
                </a:cxn>
                <a:cxn ang="0">
                  <a:pos x="26" y="60"/>
                </a:cxn>
                <a:cxn ang="0">
                  <a:pos x="26" y="54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8" y="66"/>
                </a:cxn>
                <a:cxn ang="0">
                  <a:pos x="38" y="66"/>
                </a:cxn>
              </a:cxnLst>
              <a:rect l="0" t="0" r="r" b="b"/>
              <a:pathLst>
                <a:path w="64" h="66">
                  <a:moveTo>
                    <a:pt x="38" y="66"/>
                  </a:moveTo>
                  <a:lnTo>
                    <a:pt x="38" y="66"/>
                  </a:lnTo>
                  <a:lnTo>
                    <a:pt x="44" y="52"/>
                  </a:lnTo>
                  <a:lnTo>
                    <a:pt x="50" y="40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4" y="22"/>
                  </a:lnTo>
                  <a:lnTo>
                    <a:pt x="64" y="14"/>
                  </a:lnTo>
                  <a:lnTo>
                    <a:pt x="60" y="6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24" y="4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4" y="36"/>
                  </a:lnTo>
                  <a:lnTo>
                    <a:pt x="8" y="44"/>
                  </a:lnTo>
                  <a:lnTo>
                    <a:pt x="16" y="52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6" y="54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8" y="66"/>
                  </a:lnTo>
                  <a:lnTo>
                    <a:pt x="3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1" name="Freeform 133"/>
            <p:cNvSpPr>
              <a:spLocks/>
            </p:cNvSpPr>
            <p:nvPr/>
          </p:nvSpPr>
          <p:spPr bwMode="auto">
            <a:xfrm>
              <a:off x="770021" y="165634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6" y="2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2" y="6"/>
                  </a:lnTo>
                  <a:lnTo>
                    <a:pt x="2" y="6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2" name="Freeform 134"/>
            <p:cNvSpPr>
              <a:spLocks/>
            </p:cNvSpPr>
            <p:nvPr/>
          </p:nvSpPr>
          <p:spPr bwMode="auto">
            <a:xfrm>
              <a:off x="6785811" y="-621632"/>
              <a:ext cx="288758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4" y="30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24" y="38"/>
                </a:cxn>
                <a:cxn ang="0">
                  <a:pos x="30" y="36"/>
                </a:cxn>
                <a:cxn ang="0">
                  <a:pos x="34" y="32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34" y="24"/>
                </a:cxn>
                <a:cxn ang="0">
                  <a:pos x="32" y="20"/>
                </a:cxn>
                <a:cxn ang="0">
                  <a:pos x="30" y="18"/>
                </a:cxn>
                <a:cxn ang="0">
                  <a:pos x="30" y="18"/>
                </a:cxn>
                <a:cxn ang="0">
                  <a:pos x="32" y="14"/>
                </a:cxn>
                <a:cxn ang="0">
                  <a:pos x="32" y="8"/>
                </a:cxn>
                <a:cxn ang="0">
                  <a:pos x="32" y="6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2" y="4"/>
                </a:cxn>
                <a:cxn ang="0">
                  <a:pos x="8" y="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2"/>
                </a:cxn>
                <a:cxn ang="0">
                  <a:pos x="10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0" y="22"/>
                </a:cxn>
                <a:cxn ang="0">
                  <a:pos x="4" y="24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36" h="38">
                  <a:moveTo>
                    <a:pt x="0" y="28"/>
                  </a:moveTo>
                  <a:lnTo>
                    <a:pt x="0" y="28"/>
                  </a:lnTo>
                  <a:lnTo>
                    <a:pt x="4" y="3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24" y="38"/>
                  </a:lnTo>
                  <a:lnTo>
                    <a:pt x="30" y="36"/>
                  </a:lnTo>
                  <a:lnTo>
                    <a:pt x="34" y="32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4" y="24"/>
                  </a:lnTo>
                  <a:lnTo>
                    <a:pt x="32" y="20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2" y="14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2"/>
                  </a:lnTo>
                  <a:lnTo>
                    <a:pt x="10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0" y="22"/>
                  </a:lnTo>
                  <a:lnTo>
                    <a:pt x="4" y="24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3" name="Freeform 135"/>
            <p:cNvSpPr>
              <a:spLocks/>
            </p:cNvSpPr>
            <p:nvPr/>
          </p:nvSpPr>
          <p:spPr bwMode="auto">
            <a:xfrm>
              <a:off x="6737684" y="-348916"/>
              <a:ext cx="256674" cy="304800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6" y="26"/>
                </a:cxn>
                <a:cxn ang="0">
                  <a:pos x="22" y="28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16" y="36"/>
                </a:cxn>
                <a:cxn ang="0">
                  <a:pos x="14" y="38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36"/>
                </a:cxn>
                <a:cxn ang="0">
                  <a:pos x="2" y="34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2" y="12"/>
                </a:cxn>
                <a:cxn ang="0">
                  <a:pos x="2" y="6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6" y="6"/>
                </a:cxn>
                <a:cxn ang="0">
                  <a:pos x="10" y="10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12" y="10"/>
                </a:cxn>
                <a:cxn ang="0">
                  <a:pos x="10" y="4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6" y="2"/>
                </a:cxn>
                <a:cxn ang="0">
                  <a:pos x="26" y="6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8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6" y="26"/>
                  </a:lnTo>
                  <a:lnTo>
                    <a:pt x="22" y="28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16" y="36"/>
                  </a:lnTo>
                  <a:lnTo>
                    <a:pt x="14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2" y="12"/>
                  </a:lnTo>
                  <a:lnTo>
                    <a:pt x="2" y="6"/>
                  </a:lnTo>
                  <a:lnTo>
                    <a:pt x="0" y="2"/>
                  </a:lnTo>
                  <a:lnTo>
                    <a:pt x="0" y="2"/>
                  </a:lnTo>
                  <a:lnTo>
                    <a:pt x="6" y="6"/>
                  </a:lnTo>
                  <a:lnTo>
                    <a:pt x="10" y="10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2" y="10"/>
                  </a:lnTo>
                  <a:lnTo>
                    <a:pt x="1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4" name="Freeform 136"/>
            <p:cNvSpPr>
              <a:spLocks/>
            </p:cNvSpPr>
            <p:nvPr/>
          </p:nvSpPr>
          <p:spPr bwMode="auto">
            <a:xfrm>
              <a:off x="6448926" y="-348916"/>
              <a:ext cx="272716" cy="288758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4" y="8"/>
                </a:cxn>
                <a:cxn ang="0">
                  <a:pos x="34" y="16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0" y="30"/>
                </a:cxn>
                <a:cxn ang="0">
                  <a:pos x="26" y="34"/>
                </a:cxn>
                <a:cxn ang="0">
                  <a:pos x="22" y="36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12" y="32"/>
                </a:cxn>
                <a:cxn ang="0">
                  <a:pos x="10" y="30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6" y="26"/>
                </a:cxn>
                <a:cxn ang="0">
                  <a:pos x="2" y="2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12"/>
                </a:cxn>
                <a:cxn ang="0">
                  <a:pos x="2" y="8"/>
                </a:cxn>
                <a:cxn ang="0">
                  <a:pos x="6" y="6"/>
                </a:cxn>
                <a:cxn ang="0">
                  <a:pos x="12" y="4"/>
                </a:cxn>
                <a:cxn ang="0">
                  <a:pos x="22" y="4"/>
                </a:cxn>
                <a:cxn ang="0">
                  <a:pos x="26" y="2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28" y="6"/>
                </a:cxn>
                <a:cxn ang="0">
                  <a:pos x="24" y="10"/>
                </a:cxn>
                <a:cxn ang="0">
                  <a:pos x="22" y="16"/>
                </a:cxn>
                <a:cxn ang="0">
                  <a:pos x="22" y="16"/>
                </a:cxn>
                <a:cxn ang="0">
                  <a:pos x="24" y="14"/>
                </a:cxn>
                <a:cxn ang="0">
                  <a:pos x="28" y="10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34" h="36">
                  <a:moveTo>
                    <a:pt x="32" y="4"/>
                  </a:moveTo>
                  <a:lnTo>
                    <a:pt x="32" y="4"/>
                  </a:lnTo>
                  <a:lnTo>
                    <a:pt x="34" y="8"/>
                  </a:lnTo>
                  <a:lnTo>
                    <a:pt x="34" y="16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0" y="30"/>
                  </a:lnTo>
                  <a:lnTo>
                    <a:pt x="26" y="34"/>
                  </a:lnTo>
                  <a:lnTo>
                    <a:pt x="22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2" y="32"/>
                  </a:lnTo>
                  <a:lnTo>
                    <a:pt x="10" y="30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8"/>
                  </a:lnTo>
                  <a:lnTo>
                    <a:pt x="6" y="6"/>
                  </a:lnTo>
                  <a:lnTo>
                    <a:pt x="12" y="4"/>
                  </a:lnTo>
                  <a:lnTo>
                    <a:pt x="22" y="4"/>
                  </a:lnTo>
                  <a:lnTo>
                    <a:pt x="26" y="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6"/>
                  </a:lnTo>
                  <a:lnTo>
                    <a:pt x="24" y="10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4" y="14"/>
                  </a:lnTo>
                  <a:lnTo>
                    <a:pt x="28" y="10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5" name="Freeform 137"/>
            <p:cNvSpPr>
              <a:spLocks/>
            </p:cNvSpPr>
            <p:nvPr/>
          </p:nvSpPr>
          <p:spPr bwMode="auto">
            <a:xfrm>
              <a:off x="6352674" y="-621632"/>
              <a:ext cx="304800" cy="304800"/>
            </a:xfrm>
            <a:custGeom>
              <a:avLst/>
              <a:gdLst/>
              <a:ahLst/>
              <a:cxnLst>
                <a:cxn ang="0">
                  <a:pos x="36" y="26"/>
                </a:cxn>
                <a:cxn ang="0">
                  <a:pos x="36" y="26"/>
                </a:cxn>
                <a:cxn ang="0">
                  <a:pos x="28" y="34"/>
                </a:cxn>
                <a:cxn ang="0">
                  <a:pos x="18" y="38"/>
                </a:cxn>
                <a:cxn ang="0">
                  <a:pos x="14" y="38"/>
                </a:cxn>
                <a:cxn ang="0">
                  <a:pos x="8" y="38"/>
                </a:cxn>
                <a:cxn ang="0">
                  <a:pos x="8" y="38"/>
                </a:cxn>
                <a:cxn ang="0">
                  <a:pos x="4" y="36"/>
                </a:cxn>
                <a:cxn ang="0">
                  <a:pos x="2" y="32"/>
                </a:cxn>
                <a:cxn ang="0">
                  <a:pos x="0" y="26"/>
                </a:cxn>
                <a:cxn ang="0">
                  <a:pos x="2" y="20"/>
                </a:cxn>
                <a:cxn ang="0">
                  <a:pos x="4" y="18"/>
                </a:cxn>
                <a:cxn ang="0">
                  <a:pos x="6" y="16"/>
                </a:cxn>
                <a:cxn ang="0">
                  <a:pos x="6" y="16"/>
                </a:cxn>
                <a:cxn ang="0">
                  <a:pos x="6" y="10"/>
                </a:cxn>
                <a:cxn ang="0">
                  <a:pos x="6" y="6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4" y="2"/>
                </a:cxn>
                <a:cxn ang="0">
                  <a:pos x="26" y="6"/>
                </a:cxn>
                <a:cxn ang="0">
                  <a:pos x="32" y="14"/>
                </a:cxn>
                <a:cxn ang="0">
                  <a:pos x="34" y="18"/>
                </a:cxn>
                <a:cxn ang="0">
                  <a:pos x="38" y="22"/>
                </a:cxn>
                <a:cxn ang="0">
                  <a:pos x="38" y="22"/>
                </a:cxn>
                <a:cxn ang="0">
                  <a:pos x="32" y="22"/>
                </a:cxn>
                <a:cxn ang="0">
                  <a:pos x="26" y="22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24" y="24"/>
                </a:cxn>
                <a:cxn ang="0">
                  <a:pos x="28" y="26"/>
                </a:cxn>
                <a:cxn ang="0">
                  <a:pos x="36" y="26"/>
                </a:cxn>
                <a:cxn ang="0">
                  <a:pos x="36" y="26"/>
                </a:cxn>
              </a:cxnLst>
              <a:rect l="0" t="0" r="r" b="b"/>
              <a:pathLst>
                <a:path w="38" h="38">
                  <a:moveTo>
                    <a:pt x="36" y="26"/>
                  </a:moveTo>
                  <a:lnTo>
                    <a:pt x="36" y="26"/>
                  </a:lnTo>
                  <a:lnTo>
                    <a:pt x="28" y="34"/>
                  </a:lnTo>
                  <a:lnTo>
                    <a:pt x="18" y="38"/>
                  </a:lnTo>
                  <a:lnTo>
                    <a:pt x="14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4" y="36"/>
                  </a:lnTo>
                  <a:lnTo>
                    <a:pt x="2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4" y="18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0"/>
                  </a:lnTo>
                  <a:lnTo>
                    <a:pt x="6" y="6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6" y="6"/>
                  </a:lnTo>
                  <a:lnTo>
                    <a:pt x="32" y="14"/>
                  </a:lnTo>
                  <a:lnTo>
                    <a:pt x="34" y="18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2" y="22"/>
                  </a:lnTo>
                  <a:lnTo>
                    <a:pt x="26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4" y="24"/>
                  </a:lnTo>
                  <a:lnTo>
                    <a:pt x="28" y="26"/>
                  </a:lnTo>
                  <a:lnTo>
                    <a:pt x="36" y="26"/>
                  </a:lnTo>
                  <a:lnTo>
                    <a:pt x="36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6" name="Freeform 138"/>
            <p:cNvSpPr>
              <a:spLocks/>
            </p:cNvSpPr>
            <p:nvPr/>
          </p:nvSpPr>
          <p:spPr bwMode="auto">
            <a:xfrm>
              <a:off x="6593305" y="-766011"/>
              <a:ext cx="304800" cy="304800"/>
            </a:xfrm>
            <a:custGeom>
              <a:avLst/>
              <a:gdLst/>
              <a:ahLst/>
              <a:cxnLst>
                <a:cxn ang="0">
                  <a:pos x="22" y="38"/>
                </a:cxn>
                <a:cxn ang="0">
                  <a:pos x="22" y="38"/>
                </a:cxn>
                <a:cxn ang="0">
                  <a:pos x="26" y="30"/>
                </a:cxn>
                <a:cxn ang="0">
                  <a:pos x="30" y="22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38" y="12"/>
                </a:cxn>
                <a:cxn ang="0">
                  <a:pos x="38" y="8"/>
                </a:cxn>
                <a:cxn ang="0">
                  <a:pos x="36" y="4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4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14" y="2"/>
                </a:cxn>
                <a:cxn ang="0">
                  <a:pos x="10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8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14" y="30"/>
                </a:cxn>
                <a:cxn ang="0">
                  <a:pos x="14" y="2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22" y="38"/>
                </a:cxn>
                <a:cxn ang="0">
                  <a:pos x="22" y="38"/>
                </a:cxn>
              </a:cxnLst>
              <a:rect l="0" t="0" r="r" b="b"/>
              <a:pathLst>
                <a:path w="38" h="38">
                  <a:moveTo>
                    <a:pt x="22" y="38"/>
                  </a:moveTo>
                  <a:lnTo>
                    <a:pt x="22" y="38"/>
                  </a:lnTo>
                  <a:lnTo>
                    <a:pt x="26" y="30"/>
                  </a:lnTo>
                  <a:lnTo>
                    <a:pt x="30" y="22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8" y="12"/>
                  </a:lnTo>
                  <a:lnTo>
                    <a:pt x="38" y="8"/>
                  </a:lnTo>
                  <a:lnTo>
                    <a:pt x="36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4" y="2"/>
                  </a:lnTo>
                  <a:lnTo>
                    <a:pt x="10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8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4" y="30"/>
                  </a:lnTo>
                  <a:lnTo>
                    <a:pt x="14" y="2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22" y="38"/>
                  </a:lnTo>
                  <a:lnTo>
                    <a:pt x="22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7" name="Freeform 139"/>
            <p:cNvSpPr>
              <a:spLocks/>
            </p:cNvSpPr>
            <p:nvPr/>
          </p:nvSpPr>
          <p:spPr bwMode="auto">
            <a:xfrm>
              <a:off x="6673516" y="-445168"/>
              <a:ext cx="64168" cy="80211"/>
            </a:xfrm>
            <a:custGeom>
              <a:avLst/>
              <a:gdLst/>
              <a:ahLst/>
              <a:cxnLst>
                <a:cxn ang="0">
                  <a:pos x="8" y="8"/>
                </a:cxn>
                <a:cxn ang="0">
                  <a:pos x="8" y="8"/>
                </a:cxn>
                <a:cxn ang="0">
                  <a:pos x="6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8" y="8"/>
                </a:cxn>
              </a:cxnLst>
              <a:rect l="0" t="0" r="r" b="b"/>
              <a:pathLst>
                <a:path w="8" h="10">
                  <a:moveTo>
                    <a:pt x="8" y="8"/>
                  </a:moveTo>
                  <a:lnTo>
                    <a:pt x="8" y="8"/>
                  </a:lnTo>
                  <a:lnTo>
                    <a:pt x="6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8" name="Freeform 140"/>
            <p:cNvSpPr>
              <a:spLocks/>
            </p:cNvSpPr>
            <p:nvPr/>
          </p:nvSpPr>
          <p:spPr bwMode="auto">
            <a:xfrm>
              <a:off x="8742947" y="-1295400"/>
              <a:ext cx="401053" cy="144379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12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30" y="6"/>
                </a:cxn>
                <a:cxn ang="0">
                  <a:pos x="40" y="10"/>
                </a:cxn>
                <a:cxn ang="0">
                  <a:pos x="40" y="10"/>
                </a:cxn>
                <a:cxn ang="0">
                  <a:pos x="50" y="1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50" h="18">
                  <a:moveTo>
                    <a:pt x="2" y="2"/>
                  </a:moveTo>
                  <a:lnTo>
                    <a:pt x="2" y="2"/>
                  </a:lnTo>
                  <a:lnTo>
                    <a:pt x="12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30" y="6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50" y="1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9" name="Freeform 141"/>
            <p:cNvSpPr>
              <a:spLocks/>
            </p:cNvSpPr>
            <p:nvPr/>
          </p:nvSpPr>
          <p:spPr bwMode="auto">
            <a:xfrm>
              <a:off x="336884" y="4191000"/>
              <a:ext cx="1042737" cy="1058779"/>
            </a:xfrm>
            <a:custGeom>
              <a:avLst/>
              <a:gdLst/>
              <a:ahLst/>
              <a:cxnLst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2" y="90"/>
                </a:cxn>
                <a:cxn ang="0">
                  <a:pos x="24" y="98"/>
                </a:cxn>
                <a:cxn ang="0">
                  <a:pos x="18" y="108"/>
                </a:cxn>
                <a:cxn ang="0">
                  <a:pos x="14" y="118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28" y="128"/>
                </a:cxn>
                <a:cxn ang="0">
                  <a:pos x="48" y="128"/>
                </a:cxn>
                <a:cxn ang="0">
                  <a:pos x="76" y="126"/>
                </a:cxn>
                <a:cxn ang="0">
                  <a:pos x="76" y="126"/>
                </a:cxn>
                <a:cxn ang="0">
                  <a:pos x="90" y="124"/>
                </a:cxn>
                <a:cxn ang="0">
                  <a:pos x="104" y="120"/>
                </a:cxn>
                <a:cxn ang="0">
                  <a:pos x="114" y="112"/>
                </a:cxn>
                <a:cxn ang="0">
                  <a:pos x="122" y="102"/>
                </a:cxn>
                <a:cxn ang="0">
                  <a:pos x="128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8" y="66"/>
                </a:cxn>
                <a:cxn ang="0">
                  <a:pos x="128" y="66"/>
                </a:cxn>
                <a:cxn ang="0">
                  <a:pos x="122" y="60"/>
                </a:cxn>
                <a:cxn ang="0">
                  <a:pos x="116" y="56"/>
                </a:cxn>
                <a:cxn ang="0">
                  <a:pos x="104" y="52"/>
                </a:cxn>
                <a:cxn ang="0">
                  <a:pos x="96" y="50"/>
                </a:cxn>
                <a:cxn ang="0">
                  <a:pos x="92" y="50"/>
                </a:cxn>
                <a:cxn ang="0">
                  <a:pos x="92" y="50"/>
                </a:cxn>
                <a:cxn ang="0">
                  <a:pos x="94" y="42"/>
                </a:cxn>
                <a:cxn ang="0">
                  <a:pos x="94" y="34"/>
                </a:cxn>
                <a:cxn ang="0">
                  <a:pos x="94" y="26"/>
                </a:cxn>
                <a:cxn ang="0">
                  <a:pos x="90" y="16"/>
                </a:cxn>
                <a:cxn ang="0">
                  <a:pos x="86" y="8"/>
                </a:cxn>
                <a:cxn ang="0">
                  <a:pos x="78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6"/>
                </a:cxn>
                <a:cxn ang="0">
                  <a:pos x="22" y="10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2" y="116"/>
                </a:cxn>
                <a:cxn ang="0">
                  <a:pos x="2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</a:cxnLst>
              <a:rect l="0" t="0" r="r" b="b"/>
              <a:pathLst>
                <a:path w="130" h="132">
                  <a:moveTo>
                    <a:pt x="48" y="78"/>
                  </a:moveTo>
                  <a:lnTo>
                    <a:pt x="48" y="78"/>
                  </a:lnTo>
                  <a:lnTo>
                    <a:pt x="42" y="80"/>
                  </a:lnTo>
                  <a:lnTo>
                    <a:pt x="32" y="90"/>
                  </a:lnTo>
                  <a:lnTo>
                    <a:pt x="24" y="98"/>
                  </a:lnTo>
                  <a:lnTo>
                    <a:pt x="18" y="108"/>
                  </a:lnTo>
                  <a:lnTo>
                    <a:pt x="14" y="118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28" y="128"/>
                  </a:lnTo>
                  <a:lnTo>
                    <a:pt x="48" y="128"/>
                  </a:lnTo>
                  <a:lnTo>
                    <a:pt x="76" y="126"/>
                  </a:lnTo>
                  <a:lnTo>
                    <a:pt x="76" y="126"/>
                  </a:lnTo>
                  <a:lnTo>
                    <a:pt x="90" y="124"/>
                  </a:lnTo>
                  <a:lnTo>
                    <a:pt x="104" y="120"/>
                  </a:lnTo>
                  <a:lnTo>
                    <a:pt x="114" y="112"/>
                  </a:lnTo>
                  <a:lnTo>
                    <a:pt x="122" y="102"/>
                  </a:lnTo>
                  <a:lnTo>
                    <a:pt x="128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8" y="66"/>
                  </a:lnTo>
                  <a:lnTo>
                    <a:pt x="128" y="66"/>
                  </a:lnTo>
                  <a:lnTo>
                    <a:pt x="122" y="60"/>
                  </a:lnTo>
                  <a:lnTo>
                    <a:pt x="116" y="56"/>
                  </a:lnTo>
                  <a:lnTo>
                    <a:pt x="104" y="52"/>
                  </a:lnTo>
                  <a:lnTo>
                    <a:pt x="96" y="50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4" y="42"/>
                  </a:lnTo>
                  <a:lnTo>
                    <a:pt x="94" y="34"/>
                  </a:lnTo>
                  <a:lnTo>
                    <a:pt x="94" y="26"/>
                  </a:lnTo>
                  <a:lnTo>
                    <a:pt x="90" y="16"/>
                  </a:lnTo>
                  <a:lnTo>
                    <a:pt x="86" y="8"/>
                  </a:lnTo>
                  <a:lnTo>
                    <a:pt x="78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6"/>
                  </a:lnTo>
                  <a:lnTo>
                    <a:pt x="22" y="10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0" name="Freeform 142"/>
            <p:cNvSpPr>
              <a:spLocks/>
            </p:cNvSpPr>
            <p:nvPr/>
          </p:nvSpPr>
          <p:spPr bwMode="auto">
            <a:xfrm>
              <a:off x="352926" y="5281863"/>
              <a:ext cx="1106905" cy="1090863"/>
            </a:xfrm>
            <a:custGeom>
              <a:avLst/>
              <a:gdLst/>
              <a:ahLst/>
              <a:cxnLst>
                <a:cxn ang="0">
                  <a:pos x="8" y="14"/>
                </a:cxn>
                <a:cxn ang="0">
                  <a:pos x="8" y="14"/>
                </a:cxn>
                <a:cxn ang="0">
                  <a:pos x="24" y="16"/>
                </a:cxn>
                <a:cxn ang="0">
                  <a:pos x="36" y="22"/>
                </a:cxn>
                <a:cxn ang="0">
                  <a:pos x="48" y="26"/>
                </a:cxn>
                <a:cxn ang="0">
                  <a:pos x="56" y="34"/>
                </a:cxn>
                <a:cxn ang="0">
                  <a:pos x="68" y="44"/>
                </a:cxn>
                <a:cxn ang="0">
                  <a:pos x="72" y="50"/>
                </a:cxn>
                <a:cxn ang="0">
                  <a:pos x="72" y="50"/>
                </a:cxn>
                <a:cxn ang="0">
                  <a:pos x="62" y="42"/>
                </a:cxn>
                <a:cxn ang="0">
                  <a:pos x="50" y="36"/>
                </a:cxn>
                <a:cxn ang="0">
                  <a:pos x="28" y="30"/>
                </a:cxn>
                <a:cxn ang="0">
                  <a:pos x="8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30"/>
                </a:cxn>
                <a:cxn ang="0">
                  <a:pos x="14" y="36"/>
                </a:cxn>
                <a:cxn ang="0">
                  <a:pos x="20" y="44"/>
                </a:cxn>
                <a:cxn ang="0">
                  <a:pos x="24" y="54"/>
                </a:cxn>
                <a:cxn ang="0">
                  <a:pos x="32" y="76"/>
                </a:cxn>
                <a:cxn ang="0">
                  <a:pos x="40" y="96"/>
                </a:cxn>
                <a:cxn ang="0">
                  <a:pos x="48" y="116"/>
                </a:cxn>
                <a:cxn ang="0">
                  <a:pos x="54" y="124"/>
                </a:cxn>
                <a:cxn ang="0">
                  <a:pos x="60" y="130"/>
                </a:cxn>
                <a:cxn ang="0">
                  <a:pos x="66" y="134"/>
                </a:cxn>
                <a:cxn ang="0">
                  <a:pos x="74" y="136"/>
                </a:cxn>
                <a:cxn ang="0">
                  <a:pos x="84" y="134"/>
                </a:cxn>
                <a:cxn ang="0">
                  <a:pos x="96" y="130"/>
                </a:cxn>
                <a:cxn ang="0">
                  <a:pos x="96" y="130"/>
                </a:cxn>
                <a:cxn ang="0">
                  <a:pos x="104" y="124"/>
                </a:cxn>
                <a:cxn ang="0">
                  <a:pos x="110" y="116"/>
                </a:cxn>
                <a:cxn ang="0">
                  <a:pos x="112" y="106"/>
                </a:cxn>
                <a:cxn ang="0">
                  <a:pos x="110" y="98"/>
                </a:cxn>
                <a:cxn ang="0">
                  <a:pos x="106" y="82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10" y="78"/>
                </a:cxn>
                <a:cxn ang="0">
                  <a:pos x="116" y="76"/>
                </a:cxn>
                <a:cxn ang="0">
                  <a:pos x="124" y="72"/>
                </a:cxn>
                <a:cxn ang="0">
                  <a:pos x="130" y="64"/>
                </a:cxn>
                <a:cxn ang="0">
                  <a:pos x="136" y="56"/>
                </a:cxn>
                <a:cxn ang="0">
                  <a:pos x="138" y="46"/>
                </a:cxn>
                <a:cxn ang="0">
                  <a:pos x="136" y="34"/>
                </a:cxn>
                <a:cxn ang="0">
                  <a:pos x="130" y="22"/>
                </a:cxn>
                <a:cxn ang="0">
                  <a:pos x="130" y="22"/>
                </a:cxn>
                <a:cxn ang="0">
                  <a:pos x="122" y="16"/>
                </a:cxn>
                <a:cxn ang="0">
                  <a:pos x="114" y="10"/>
                </a:cxn>
                <a:cxn ang="0">
                  <a:pos x="106" y="4"/>
                </a:cxn>
                <a:cxn ang="0">
                  <a:pos x="96" y="2"/>
                </a:cxn>
                <a:cxn ang="0">
                  <a:pos x="76" y="0"/>
                </a:cxn>
                <a:cxn ang="0">
                  <a:pos x="56" y="2"/>
                </a:cxn>
                <a:cxn ang="0">
                  <a:pos x="36" y="4"/>
                </a:cxn>
                <a:cxn ang="0">
                  <a:pos x="22" y="8"/>
                </a:cxn>
                <a:cxn ang="0">
                  <a:pos x="8" y="14"/>
                </a:cxn>
                <a:cxn ang="0">
                  <a:pos x="8" y="14"/>
                </a:cxn>
              </a:cxnLst>
              <a:rect l="0" t="0" r="r" b="b"/>
              <a:pathLst>
                <a:path w="138" h="136">
                  <a:moveTo>
                    <a:pt x="8" y="14"/>
                  </a:moveTo>
                  <a:lnTo>
                    <a:pt x="8" y="14"/>
                  </a:lnTo>
                  <a:lnTo>
                    <a:pt x="24" y="16"/>
                  </a:lnTo>
                  <a:lnTo>
                    <a:pt x="36" y="22"/>
                  </a:lnTo>
                  <a:lnTo>
                    <a:pt x="48" y="26"/>
                  </a:lnTo>
                  <a:lnTo>
                    <a:pt x="56" y="34"/>
                  </a:lnTo>
                  <a:lnTo>
                    <a:pt x="68" y="44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62" y="42"/>
                  </a:lnTo>
                  <a:lnTo>
                    <a:pt x="50" y="36"/>
                  </a:lnTo>
                  <a:lnTo>
                    <a:pt x="28" y="30"/>
                  </a:lnTo>
                  <a:lnTo>
                    <a:pt x="8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30"/>
                  </a:lnTo>
                  <a:lnTo>
                    <a:pt x="14" y="36"/>
                  </a:lnTo>
                  <a:lnTo>
                    <a:pt x="20" y="44"/>
                  </a:lnTo>
                  <a:lnTo>
                    <a:pt x="24" y="54"/>
                  </a:lnTo>
                  <a:lnTo>
                    <a:pt x="32" y="76"/>
                  </a:lnTo>
                  <a:lnTo>
                    <a:pt x="40" y="96"/>
                  </a:lnTo>
                  <a:lnTo>
                    <a:pt x="48" y="116"/>
                  </a:lnTo>
                  <a:lnTo>
                    <a:pt x="54" y="124"/>
                  </a:lnTo>
                  <a:lnTo>
                    <a:pt x="60" y="130"/>
                  </a:lnTo>
                  <a:lnTo>
                    <a:pt x="66" y="134"/>
                  </a:lnTo>
                  <a:lnTo>
                    <a:pt x="74" y="136"/>
                  </a:lnTo>
                  <a:lnTo>
                    <a:pt x="84" y="134"/>
                  </a:lnTo>
                  <a:lnTo>
                    <a:pt x="96" y="130"/>
                  </a:lnTo>
                  <a:lnTo>
                    <a:pt x="96" y="130"/>
                  </a:lnTo>
                  <a:lnTo>
                    <a:pt x="104" y="124"/>
                  </a:lnTo>
                  <a:lnTo>
                    <a:pt x="110" y="116"/>
                  </a:lnTo>
                  <a:lnTo>
                    <a:pt x="112" y="106"/>
                  </a:lnTo>
                  <a:lnTo>
                    <a:pt x="110" y="98"/>
                  </a:lnTo>
                  <a:lnTo>
                    <a:pt x="106" y="82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10" y="78"/>
                  </a:lnTo>
                  <a:lnTo>
                    <a:pt x="116" y="76"/>
                  </a:lnTo>
                  <a:lnTo>
                    <a:pt x="124" y="72"/>
                  </a:lnTo>
                  <a:lnTo>
                    <a:pt x="130" y="64"/>
                  </a:lnTo>
                  <a:lnTo>
                    <a:pt x="136" y="56"/>
                  </a:lnTo>
                  <a:lnTo>
                    <a:pt x="138" y="46"/>
                  </a:lnTo>
                  <a:lnTo>
                    <a:pt x="136" y="34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22" y="16"/>
                  </a:lnTo>
                  <a:lnTo>
                    <a:pt x="114" y="10"/>
                  </a:lnTo>
                  <a:lnTo>
                    <a:pt x="106" y="4"/>
                  </a:lnTo>
                  <a:lnTo>
                    <a:pt x="96" y="2"/>
                  </a:lnTo>
                  <a:lnTo>
                    <a:pt x="76" y="0"/>
                  </a:lnTo>
                  <a:lnTo>
                    <a:pt x="56" y="2"/>
                  </a:lnTo>
                  <a:lnTo>
                    <a:pt x="36" y="4"/>
                  </a:lnTo>
                  <a:lnTo>
                    <a:pt x="22" y="8"/>
                  </a:lnTo>
                  <a:lnTo>
                    <a:pt x="8" y="14"/>
                  </a:lnTo>
                  <a:lnTo>
                    <a:pt x="8" y="1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1" name="Freeform 143"/>
            <p:cNvSpPr>
              <a:spLocks/>
            </p:cNvSpPr>
            <p:nvPr/>
          </p:nvSpPr>
          <p:spPr bwMode="auto">
            <a:xfrm>
              <a:off x="0" y="5554579"/>
              <a:ext cx="593558" cy="1090863"/>
            </a:xfrm>
            <a:custGeom>
              <a:avLst/>
              <a:gdLst/>
              <a:ahLst/>
              <a:cxnLst>
                <a:cxn ang="0">
                  <a:pos x="38" y="136"/>
                </a:cxn>
                <a:cxn ang="0">
                  <a:pos x="38" y="136"/>
                </a:cxn>
                <a:cxn ang="0">
                  <a:pos x="48" y="134"/>
                </a:cxn>
                <a:cxn ang="0">
                  <a:pos x="58" y="130"/>
                </a:cxn>
                <a:cxn ang="0">
                  <a:pos x="64" y="124"/>
                </a:cxn>
                <a:cxn ang="0">
                  <a:pos x="70" y="116"/>
                </a:cxn>
                <a:cxn ang="0">
                  <a:pos x="74" y="106"/>
                </a:cxn>
                <a:cxn ang="0">
                  <a:pos x="74" y="96"/>
                </a:cxn>
                <a:cxn ang="0">
                  <a:pos x="74" y="84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68" y="56"/>
                </a:cxn>
                <a:cxn ang="0">
                  <a:pos x="60" y="42"/>
                </a:cxn>
                <a:cxn ang="0">
                  <a:pos x="54" y="30"/>
                </a:cxn>
                <a:cxn ang="0">
                  <a:pos x="48" y="22"/>
                </a:cxn>
                <a:cxn ang="0">
                  <a:pos x="38" y="1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20"/>
                </a:cxn>
                <a:cxn ang="0">
                  <a:pos x="32" y="32"/>
                </a:cxn>
                <a:cxn ang="0">
                  <a:pos x="28" y="50"/>
                </a:cxn>
                <a:cxn ang="0">
                  <a:pos x="22" y="60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2"/>
                </a:cxn>
                <a:cxn ang="0">
                  <a:pos x="24" y="40"/>
                </a:cxn>
                <a:cxn ang="0">
                  <a:pos x="24" y="30"/>
                </a:cxn>
                <a:cxn ang="0">
                  <a:pos x="22" y="20"/>
                </a:cxn>
                <a:cxn ang="0">
                  <a:pos x="18" y="6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4" y="6"/>
                </a:cxn>
                <a:cxn ang="0">
                  <a:pos x="10" y="12"/>
                </a:cxn>
                <a:cxn ang="0">
                  <a:pos x="0" y="22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4" y="118"/>
                </a:cxn>
                <a:cxn ang="0">
                  <a:pos x="8" y="126"/>
                </a:cxn>
                <a:cxn ang="0">
                  <a:pos x="12" y="130"/>
                </a:cxn>
                <a:cxn ang="0">
                  <a:pos x="18" y="132"/>
                </a:cxn>
                <a:cxn ang="0">
                  <a:pos x="26" y="136"/>
                </a:cxn>
                <a:cxn ang="0">
                  <a:pos x="38" y="136"/>
                </a:cxn>
                <a:cxn ang="0">
                  <a:pos x="38" y="136"/>
                </a:cxn>
              </a:cxnLst>
              <a:rect l="0" t="0" r="r" b="b"/>
              <a:pathLst>
                <a:path w="74" h="136">
                  <a:moveTo>
                    <a:pt x="38" y="136"/>
                  </a:moveTo>
                  <a:lnTo>
                    <a:pt x="38" y="136"/>
                  </a:lnTo>
                  <a:lnTo>
                    <a:pt x="48" y="134"/>
                  </a:lnTo>
                  <a:lnTo>
                    <a:pt x="58" y="130"/>
                  </a:lnTo>
                  <a:lnTo>
                    <a:pt x="64" y="124"/>
                  </a:lnTo>
                  <a:lnTo>
                    <a:pt x="70" y="116"/>
                  </a:lnTo>
                  <a:lnTo>
                    <a:pt x="74" y="106"/>
                  </a:lnTo>
                  <a:lnTo>
                    <a:pt x="74" y="96"/>
                  </a:lnTo>
                  <a:lnTo>
                    <a:pt x="74" y="84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68" y="56"/>
                  </a:lnTo>
                  <a:lnTo>
                    <a:pt x="60" y="42"/>
                  </a:lnTo>
                  <a:lnTo>
                    <a:pt x="54" y="30"/>
                  </a:lnTo>
                  <a:lnTo>
                    <a:pt x="48" y="22"/>
                  </a:lnTo>
                  <a:lnTo>
                    <a:pt x="38" y="1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20"/>
                  </a:lnTo>
                  <a:lnTo>
                    <a:pt x="32" y="32"/>
                  </a:lnTo>
                  <a:lnTo>
                    <a:pt x="28" y="50"/>
                  </a:lnTo>
                  <a:lnTo>
                    <a:pt x="22" y="60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2"/>
                  </a:lnTo>
                  <a:lnTo>
                    <a:pt x="24" y="40"/>
                  </a:lnTo>
                  <a:lnTo>
                    <a:pt x="24" y="30"/>
                  </a:lnTo>
                  <a:lnTo>
                    <a:pt x="22" y="20"/>
                  </a:lnTo>
                  <a:lnTo>
                    <a:pt x="18" y="6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6"/>
                  </a:lnTo>
                  <a:lnTo>
                    <a:pt x="10" y="12"/>
                  </a:lnTo>
                  <a:lnTo>
                    <a:pt x="0" y="22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4" y="118"/>
                  </a:lnTo>
                  <a:lnTo>
                    <a:pt x="8" y="126"/>
                  </a:lnTo>
                  <a:lnTo>
                    <a:pt x="12" y="130"/>
                  </a:lnTo>
                  <a:lnTo>
                    <a:pt x="18" y="132"/>
                  </a:lnTo>
                  <a:lnTo>
                    <a:pt x="26" y="136"/>
                  </a:lnTo>
                  <a:lnTo>
                    <a:pt x="38" y="136"/>
                  </a:lnTo>
                  <a:lnTo>
                    <a:pt x="38" y="1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2" name="Freeform 144"/>
            <p:cNvSpPr>
              <a:spLocks/>
            </p:cNvSpPr>
            <p:nvPr/>
          </p:nvSpPr>
          <p:spPr bwMode="auto">
            <a:xfrm>
              <a:off x="0" y="3902242"/>
              <a:ext cx="336884" cy="1122947"/>
            </a:xfrm>
            <a:custGeom>
              <a:avLst/>
              <a:gdLst/>
              <a:ahLst/>
              <a:cxnLst>
                <a:cxn ang="0">
                  <a:pos x="30" y="140"/>
                </a:cxn>
                <a:cxn ang="0">
                  <a:pos x="30" y="140"/>
                </a:cxn>
                <a:cxn ang="0">
                  <a:pos x="30" y="108"/>
                </a:cxn>
                <a:cxn ang="0">
                  <a:pos x="32" y="78"/>
                </a:cxn>
                <a:cxn ang="0">
                  <a:pos x="36" y="62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42" y="38"/>
                </a:cxn>
                <a:cxn ang="0">
                  <a:pos x="40" y="28"/>
                </a:cxn>
                <a:cxn ang="0">
                  <a:pos x="38" y="22"/>
                </a:cxn>
                <a:cxn ang="0">
                  <a:pos x="34" y="14"/>
                </a:cxn>
                <a:cxn ang="0">
                  <a:pos x="28" y="8"/>
                </a:cxn>
                <a:cxn ang="0">
                  <a:pos x="20" y="4"/>
                </a:cxn>
                <a:cxn ang="0">
                  <a:pos x="12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14" y="126"/>
                </a:cxn>
                <a:cxn ang="0">
                  <a:pos x="22" y="134"/>
                </a:cxn>
                <a:cxn ang="0">
                  <a:pos x="30" y="140"/>
                </a:cxn>
                <a:cxn ang="0">
                  <a:pos x="30" y="140"/>
                </a:cxn>
              </a:cxnLst>
              <a:rect l="0" t="0" r="r" b="b"/>
              <a:pathLst>
                <a:path w="42" h="140">
                  <a:moveTo>
                    <a:pt x="30" y="140"/>
                  </a:moveTo>
                  <a:lnTo>
                    <a:pt x="30" y="140"/>
                  </a:lnTo>
                  <a:lnTo>
                    <a:pt x="30" y="108"/>
                  </a:lnTo>
                  <a:lnTo>
                    <a:pt x="32" y="78"/>
                  </a:lnTo>
                  <a:lnTo>
                    <a:pt x="36" y="6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2" y="38"/>
                  </a:lnTo>
                  <a:lnTo>
                    <a:pt x="40" y="28"/>
                  </a:lnTo>
                  <a:lnTo>
                    <a:pt x="38" y="22"/>
                  </a:lnTo>
                  <a:lnTo>
                    <a:pt x="34" y="14"/>
                  </a:lnTo>
                  <a:lnTo>
                    <a:pt x="28" y="8"/>
                  </a:lnTo>
                  <a:lnTo>
                    <a:pt x="20" y="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14" y="126"/>
                  </a:lnTo>
                  <a:lnTo>
                    <a:pt x="22" y="134"/>
                  </a:lnTo>
                  <a:lnTo>
                    <a:pt x="30" y="140"/>
                  </a:lnTo>
                  <a:lnTo>
                    <a:pt x="30" y="1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3" name="Freeform 145"/>
            <p:cNvSpPr>
              <a:spLocks/>
            </p:cNvSpPr>
            <p:nvPr/>
          </p:nvSpPr>
          <p:spPr bwMode="auto">
            <a:xfrm>
              <a:off x="0" y="4977063"/>
              <a:ext cx="48126" cy="481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4" name="Freeform 146"/>
            <p:cNvSpPr>
              <a:spLocks/>
            </p:cNvSpPr>
            <p:nvPr/>
          </p:nvSpPr>
          <p:spPr bwMode="auto">
            <a:xfrm>
              <a:off x="32084" y="5185611"/>
              <a:ext cx="256674" cy="272716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0" y="24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0" y="24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5" name="Freeform 147"/>
            <p:cNvSpPr>
              <a:spLocks/>
            </p:cNvSpPr>
            <p:nvPr/>
          </p:nvSpPr>
          <p:spPr bwMode="auto">
            <a:xfrm>
              <a:off x="946484" y="5811253"/>
              <a:ext cx="978568" cy="89835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10" y="0"/>
                </a:cxn>
                <a:cxn ang="0">
                  <a:pos x="18" y="0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46" y="8"/>
                </a:cxn>
                <a:cxn ang="0">
                  <a:pos x="58" y="16"/>
                </a:cxn>
                <a:cxn ang="0">
                  <a:pos x="70" y="24"/>
                </a:cxn>
                <a:cxn ang="0">
                  <a:pos x="80" y="34"/>
                </a:cxn>
                <a:cxn ang="0">
                  <a:pos x="80" y="34"/>
                </a:cxn>
                <a:cxn ang="0">
                  <a:pos x="98" y="56"/>
                </a:cxn>
                <a:cxn ang="0">
                  <a:pos x="112" y="78"/>
                </a:cxn>
                <a:cxn ang="0">
                  <a:pos x="112" y="78"/>
                </a:cxn>
                <a:cxn ang="0">
                  <a:pos x="118" y="96"/>
                </a:cxn>
                <a:cxn ang="0">
                  <a:pos x="122" y="110"/>
                </a:cxn>
                <a:cxn ang="0">
                  <a:pos x="122" y="110"/>
                </a:cxn>
                <a:cxn ang="0">
                  <a:pos x="122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18" y="110"/>
                </a:cxn>
                <a:cxn ang="0">
                  <a:pos x="118" y="110"/>
                </a:cxn>
                <a:cxn ang="0">
                  <a:pos x="114" y="96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00" y="66"/>
                </a:cxn>
                <a:cxn ang="0">
                  <a:pos x="88" y="52"/>
                </a:cxn>
                <a:cxn ang="0">
                  <a:pos x="76" y="38"/>
                </a:cxn>
                <a:cxn ang="0">
                  <a:pos x="64" y="24"/>
                </a:cxn>
                <a:cxn ang="0">
                  <a:pos x="64" y="24"/>
                </a:cxn>
                <a:cxn ang="0">
                  <a:pos x="48" y="1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8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22" h="11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8" y="0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70" y="24"/>
                  </a:lnTo>
                  <a:lnTo>
                    <a:pt x="80" y="34"/>
                  </a:lnTo>
                  <a:lnTo>
                    <a:pt x="80" y="34"/>
                  </a:lnTo>
                  <a:lnTo>
                    <a:pt x="98" y="56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118" y="96"/>
                  </a:lnTo>
                  <a:lnTo>
                    <a:pt x="122" y="110"/>
                  </a:lnTo>
                  <a:lnTo>
                    <a:pt x="122" y="110"/>
                  </a:lnTo>
                  <a:lnTo>
                    <a:pt x="122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18" y="110"/>
                  </a:lnTo>
                  <a:lnTo>
                    <a:pt x="118" y="110"/>
                  </a:lnTo>
                  <a:lnTo>
                    <a:pt x="114" y="96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0" y="66"/>
                  </a:lnTo>
                  <a:lnTo>
                    <a:pt x="88" y="52"/>
                  </a:lnTo>
                  <a:lnTo>
                    <a:pt x="76" y="38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48" y="1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6" name="Freeform 148"/>
            <p:cNvSpPr>
              <a:spLocks/>
            </p:cNvSpPr>
            <p:nvPr/>
          </p:nvSpPr>
          <p:spPr bwMode="auto">
            <a:xfrm>
              <a:off x="368968" y="5089358"/>
              <a:ext cx="529389" cy="529389"/>
            </a:xfrm>
            <a:custGeom>
              <a:avLst/>
              <a:gdLst/>
              <a:ahLst/>
              <a:cxnLst>
                <a:cxn ang="0">
                  <a:pos x="28" y="66"/>
                </a:cxn>
                <a:cxn ang="0">
                  <a:pos x="28" y="66"/>
                </a:cxn>
                <a:cxn ang="0">
                  <a:pos x="22" y="52"/>
                </a:cxn>
                <a:cxn ang="0">
                  <a:pos x="14" y="42"/>
                </a:cxn>
                <a:cxn ang="0">
                  <a:pos x="4" y="30"/>
                </a:cxn>
                <a:cxn ang="0">
                  <a:pos x="4" y="30"/>
                </a:cxn>
                <a:cxn ang="0">
                  <a:pos x="0" y="22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8"/>
                </a:cxn>
                <a:cxn ang="0">
                  <a:pos x="30" y="8"/>
                </a:cxn>
                <a:cxn ang="0">
                  <a:pos x="34" y="6"/>
                </a:cxn>
                <a:cxn ang="0">
                  <a:pos x="42" y="4"/>
                </a:cxn>
                <a:cxn ang="0">
                  <a:pos x="50" y="2"/>
                </a:cxn>
                <a:cxn ang="0">
                  <a:pos x="54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8"/>
                </a:cxn>
                <a:cxn ang="0">
                  <a:pos x="66" y="24"/>
                </a:cxn>
                <a:cxn ang="0">
                  <a:pos x="66" y="30"/>
                </a:cxn>
                <a:cxn ang="0">
                  <a:pos x="62" y="38"/>
                </a:cxn>
                <a:cxn ang="0">
                  <a:pos x="58" y="46"/>
                </a:cxn>
                <a:cxn ang="0">
                  <a:pos x="50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0" y="56"/>
                </a:cxn>
                <a:cxn ang="0">
                  <a:pos x="40" y="46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36" y="48"/>
                </a:cxn>
                <a:cxn ang="0">
                  <a:pos x="34" y="56"/>
                </a:cxn>
                <a:cxn ang="0">
                  <a:pos x="28" y="66"/>
                </a:cxn>
                <a:cxn ang="0">
                  <a:pos x="28" y="66"/>
                </a:cxn>
              </a:cxnLst>
              <a:rect l="0" t="0" r="r" b="b"/>
              <a:pathLst>
                <a:path w="66" h="66">
                  <a:moveTo>
                    <a:pt x="28" y="66"/>
                  </a:moveTo>
                  <a:lnTo>
                    <a:pt x="28" y="66"/>
                  </a:lnTo>
                  <a:lnTo>
                    <a:pt x="22" y="52"/>
                  </a:lnTo>
                  <a:lnTo>
                    <a:pt x="14" y="42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2" y="8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4" y="6"/>
                  </a:lnTo>
                  <a:lnTo>
                    <a:pt x="42" y="4"/>
                  </a:lnTo>
                  <a:lnTo>
                    <a:pt x="50" y="2"/>
                  </a:lnTo>
                  <a:lnTo>
                    <a:pt x="54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8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62" y="38"/>
                  </a:lnTo>
                  <a:lnTo>
                    <a:pt x="58" y="46"/>
                  </a:lnTo>
                  <a:lnTo>
                    <a:pt x="50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0" y="56"/>
                  </a:lnTo>
                  <a:lnTo>
                    <a:pt x="40" y="4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48"/>
                  </a:lnTo>
                  <a:lnTo>
                    <a:pt x="34" y="56"/>
                  </a:lnTo>
                  <a:lnTo>
                    <a:pt x="28" y="66"/>
                  </a:lnTo>
                  <a:lnTo>
                    <a:pt x="2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7" name="Freeform 149"/>
            <p:cNvSpPr>
              <a:spLocks/>
            </p:cNvSpPr>
            <p:nvPr/>
          </p:nvSpPr>
          <p:spPr bwMode="auto">
            <a:xfrm>
              <a:off x="705853" y="5442284"/>
              <a:ext cx="513347" cy="561474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0" y="30"/>
                </a:cxn>
                <a:cxn ang="0">
                  <a:pos x="12" y="22"/>
                </a:cxn>
                <a:cxn ang="0">
                  <a:pos x="24" y="1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6" y="2"/>
                </a:cxn>
                <a:cxn ang="0">
                  <a:pos x="40" y="0"/>
                </a:cxn>
                <a:cxn ang="0">
                  <a:pos x="46" y="2"/>
                </a:cxn>
                <a:cxn ang="0">
                  <a:pos x="54" y="6"/>
                </a:cxn>
                <a:cxn ang="0">
                  <a:pos x="60" y="14"/>
                </a:cxn>
                <a:cxn ang="0">
                  <a:pos x="60" y="14"/>
                </a:cxn>
                <a:cxn ang="0">
                  <a:pos x="62" y="22"/>
                </a:cxn>
                <a:cxn ang="0">
                  <a:pos x="62" y="2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62" y="46"/>
                </a:cxn>
                <a:cxn ang="0">
                  <a:pos x="64" y="56"/>
                </a:cxn>
                <a:cxn ang="0">
                  <a:pos x="64" y="60"/>
                </a:cxn>
                <a:cxn ang="0">
                  <a:pos x="62" y="64"/>
                </a:cxn>
                <a:cxn ang="0">
                  <a:pos x="62" y="64"/>
                </a:cxn>
                <a:cxn ang="0">
                  <a:pos x="58" y="68"/>
                </a:cxn>
                <a:cxn ang="0">
                  <a:pos x="52" y="70"/>
                </a:cxn>
                <a:cxn ang="0">
                  <a:pos x="46" y="70"/>
                </a:cxn>
                <a:cxn ang="0">
                  <a:pos x="40" y="70"/>
                </a:cxn>
                <a:cxn ang="0">
                  <a:pos x="34" y="66"/>
                </a:cxn>
                <a:cxn ang="0">
                  <a:pos x="26" y="60"/>
                </a:cxn>
                <a:cxn ang="0">
                  <a:pos x="16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4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38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64" h="70">
                  <a:moveTo>
                    <a:pt x="0" y="30"/>
                  </a:moveTo>
                  <a:lnTo>
                    <a:pt x="0" y="30"/>
                  </a:lnTo>
                  <a:lnTo>
                    <a:pt x="12" y="22"/>
                  </a:lnTo>
                  <a:lnTo>
                    <a:pt x="24" y="1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6" y="2"/>
                  </a:lnTo>
                  <a:lnTo>
                    <a:pt x="40" y="0"/>
                  </a:lnTo>
                  <a:lnTo>
                    <a:pt x="46" y="2"/>
                  </a:lnTo>
                  <a:lnTo>
                    <a:pt x="54" y="6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2" y="22"/>
                  </a:lnTo>
                  <a:lnTo>
                    <a:pt x="62" y="2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62" y="4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58" y="68"/>
                  </a:lnTo>
                  <a:lnTo>
                    <a:pt x="52" y="70"/>
                  </a:lnTo>
                  <a:lnTo>
                    <a:pt x="46" y="70"/>
                  </a:lnTo>
                  <a:lnTo>
                    <a:pt x="40" y="70"/>
                  </a:lnTo>
                  <a:lnTo>
                    <a:pt x="34" y="66"/>
                  </a:lnTo>
                  <a:lnTo>
                    <a:pt x="26" y="60"/>
                  </a:lnTo>
                  <a:lnTo>
                    <a:pt x="16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4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38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8" name="Freeform 150"/>
            <p:cNvSpPr>
              <a:spLocks/>
            </p:cNvSpPr>
            <p:nvPr/>
          </p:nvSpPr>
          <p:spPr bwMode="auto">
            <a:xfrm>
              <a:off x="385011" y="5763126"/>
              <a:ext cx="545432" cy="529389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42" y="12"/>
                </a:cxn>
                <a:cxn ang="0">
                  <a:pos x="52" y="24"/>
                </a:cxn>
                <a:cxn ang="0">
                  <a:pos x="62" y="34"/>
                </a:cxn>
                <a:cxn ang="0">
                  <a:pos x="62" y="34"/>
                </a:cxn>
                <a:cxn ang="0">
                  <a:pos x="66" y="42"/>
                </a:cxn>
                <a:cxn ang="0">
                  <a:pos x="68" y="50"/>
                </a:cxn>
                <a:cxn ang="0">
                  <a:pos x="64" y="58"/>
                </a:cxn>
                <a:cxn ang="0">
                  <a:pos x="58" y="64"/>
                </a:cxn>
                <a:cxn ang="0">
                  <a:pos x="58" y="64"/>
                </a:cxn>
                <a:cxn ang="0">
                  <a:pos x="54" y="66"/>
                </a:cxn>
                <a:cxn ang="0">
                  <a:pos x="50" y="66"/>
                </a:cxn>
                <a:cxn ang="0">
                  <a:pos x="44" y="64"/>
                </a:cxn>
                <a:cxn ang="0">
                  <a:pos x="36" y="60"/>
                </a:cxn>
                <a:cxn ang="0">
                  <a:pos x="36" y="60"/>
                </a:cxn>
                <a:cxn ang="0">
                  <a:pos x="34" y="62"/>
                </a:cxn>
                <a:cxn ang="0">
                  <a:pos x="26" y="64"/>
                </a:cxn>
                <a:cxn ang="0">
                  <a:pos x="18" y="66"/>
                </a:cxn>
                <a:cxn ang="0">
                  <a:pos x="14" y="6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2" y="52"/>
                </a:cxn>
                <a:cxn ang="0">
                  <a:pos x="2" y="46"/>
                </a:cxn>
                <a:cxn ang="0">
                  <a:pos x="0" y="40"/>
                </a:cxn>
                <a:cxn ang="0">
                  <a:pos x="2" y="32"/>
                </a:cxn>
                <a:cxn ang="0">
                  <a:pos x="8" y="24"/>
                </a:cxn>
                <a:cxn ang="0">
                  <a:pos x="14" y="14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4" y="12"/>
                </a:cxn>
                <a:cxn ang="0">
                  <a:pos x="24" y="20"/>
                </a:cxn>
                <a:cxn ang="0">
                  <a:pos x="28" y="30"/>
                </a:cxn>
                <a:cxn ang="0">
                  <a:pos x="28" y="30"/>
                </a:cxn>
                <a:cxn ang="0">
                  <a:pos x="30" y="20"/>
                </a:cxn>
                <a:cxn ang="0">
                  <a:pos x="32" y="10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68" h="66">
                  <a:moveTo>
                    <a:pt x="34" y="0"/>
                  </a:moveTo>
                  <a:lnTo>
                    <a:pt x="34" y="0"/>
                  </a:lnTo>
                  <a:lnTo>
                    <a:pt x="42" y="12"/>
                  </a:lnTo>
                  <a:lnTo>
                    <a:pt x="52" y="2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6" y="42"/>
                  </a:lnTo>
                  <a:lnTo>
                    <a:pt x="68" y="50"/>
                  </a:lnTo>
                  <a:lnTo>
                    <a:pt x="64" y="58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4" y="66"/>
                  </a:lnTo>
                  <a:lnTo>
                    <a:pt x="50" y="66"/>
                  </a:lnTo>
                  <a:lnTo>
                    <a:pt x="44" y="64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4" y="62"/>
                  </a:lnTo>
                  <a:lnTo>
                    <a:pt x="26" y="64"/>
                  </a:lnTo>
                  <a:lnTo>
                    <a:pt x="18" y="66"/>
                  </a:lnTo>
                  <a:lnTo>
                    <a:pt x="14" y="6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2" y="52"/>
                  </a:lnTo>
                  <a:lnTo>
                    <a:pt x="2" y="46"/>
                  </a:lnTo>
                  <a:lnTo>
                    <a:pt x="0" y="40"/>
                  </a:lnTo>
                  <a:lnTo>
                    <a:pt x="2" y="32"/>
                  </a:lnTo>
                  <a:lnTo>
                    <a:pt x="8" y="24"/>
                  </a:lnTo>
                  <a:lnTo>
                    <a:pt x="14" y="1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4" y="12"/>
                  </a:lnTo>
                  <a:lnTo>
                    <a:pt x="24" y="2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30" y="20"/>
                  </a:lnTo>
                  <a:lnTo>
                    <a:pt x="32" y="1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9" name="Freeform 151"/>
            <p:cNvSpPr>
              <a:spLocks/>
            </p:cNvSpPr>
            <p:nvPr/>
          </p:nvSpPr>
          <p:spPr bwMode="auto">
            <a:xfrm>
              <a:off x="32084" y="5426242"/>
              <a:ext cx="513347" cy="577516"/>
            </a:xfrm>
            <a:custGeom>
              <a:avLst/>
              <a:gdLst/>
              <a:ahLst/>
              <a:cxnLst>
                <a:cxn ang="0">
                  <a:pos x="64" y="36"/>
                </a:cxn>
                <a:cxn ang="0">
                  <a:pos x="64" y="36"/>
                </a:cxn>
                <a:cxn ang="0">
                  <a:pos x="56" y="44"/>
                </a:cxn>
                <a:cxn ang="0">
                  <a:pos x="46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36" y="68"/>
                </a:cxn>
                <a:cxn ang="0">
                  <a:pos x="34" y="70"/>
                </a:cxn>
                <a:cxn ang="0">
                  <a:pos x="26" y="72"/>
                </a:cxn>
                <a:cxn ang="0">
                  <a:pos x="18" y="68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8" y="54"/>
                </a:cxn>
                <a:cxn ang="0">
                  <a:pos x="8" y="46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28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22" y="0"/>
                </a:cxn>
                <a:cxn ang="0">
                  <a:pos x="28" y="2"/>
                </a:cxn>
                <a:cxn ang="0">
                  <a:pos x="38" y="6"/>
                </a:cxn>
                <a:cxn ang="0">
                  <a:pos x="48" y="14"/>
                </a:cxn>
                <a:cxn ang="0">
                  <a:pos x="60" y="24"/>
                </a:cxn>
                <a:cxn ang="0">
                  <a:pos x="60" y="24"/>
                </a:cxn>
                <a:cxn ang="0">
                  <a:pos x="52" y="24"/>
                </a:cxn>
                <a:cxn ang="0">
                  <a:pos x="44" y="24"/>
                </a:cxn>
                <a:cxn ang="0">
                  <a:pos x="36" y="30"/>
                </a:cxn>
                <a:cxn ang="0">
                  <a:pos x="36" y="30"/>
                </a:cxn>
                <a:cxn ang="0">
                  <a:pos x="46" y="30"/>
                </a:cxn>
                <a:cxn ang="0">
                  <a:pos x="56" y="32"/>
                </a:cxn>
                <a:cxn ang="0">
                  <a:pos x="64" y="36"/>
                </a:cxn>
                <a:cxn ang="0">
                  <a:pos x="64" y="36"/>
                </a:cxn>
              </a:cxnLst>
              <a:rect l="0" t="0" r="r" b="b"/>
              <a:pathLst>
                <a:path w="64" h="72">
                  <a:moveTo>
                    <a:pt x="64" y="36"/>
                  </a:moveTo>
                  <a:lnTo>
                    <a:pt x="64" y="36"/>
                  </a:lnTo>
                  <a:lnTo>
                    <a:pt x="56" y="44"/>
                  </a:lnTo>
                  <a:lnTo>
                    <a:pt x="46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6" y="68"/>
                  </a:lnTo>
                  <a:lnTo>
                    <a:pt x="34" y="70"/>
                  </a:lnTo>
                  <a:lnTo>
                    <a:pt x="26" y="72"/>
                  </a:lnTo>
                  <a:lnTo>
                    <a:pt x="18" y="68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8" y="54"/>
                  </a:lnTo>
                  <a:lnTo>
                    <a:pt x="8" y="46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28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52" y="24"/>
                  </a:lnTo>
                  <a:lnTo>
                    <a:pt x="44" y="24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46" y="30"/>
                  </a:lnTo>
                  <a:lnTo>
                    <a:pt x="56" y="32"/>
                  </a:lnTo>
                  <a:lnTo>
                    <a:pt x="64" y="36"/>
                  </a:lnTo>
                  <a:lnTo>
                    <a:pt x="64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0" name="Freeform 152"/>
            <p:cNvSpPr>
              <a:spLocks/>
            </p:cNvSpPr>
            <p:nvPr/>
          </p:nvSpPr>
          <p:spPr bwMode="auto">
            <a:xfrm>
              <a:off x="561474" y="5618747"/>
              <a:ext cx="128337" cy="144379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2" y="12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r" b="b"/>
              <a:pathLst>
                <a:path w="16" h="18">
                  <a:moveTo>
                    <a:pt x="2" y="12"/>
                  </a:moveTo>
                  <a:lnTo>
                    <a:pt x="2" y="12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1" name="Freeform 153"/>
            <p:cNvSpPr>
              <a:spLocks/>
            </p:cNvSpPr>
            <p:nvPr/>
          </p:nvSpPr>
          <p:spPr bwMode="auto">
            <a:xfrm>
              <a:off x="6561221" y="-1295400"/>
              <a:ext cx="1925053" cy="2326105"/>
            </a:xfrm>
            <a:custGeom>
              <a:avLst/>
              <a:gdLst/>
              <a:ahLst/>
              <a:cxnLst>
                <a:cxn ang="0">
                  <a:pos x="58" y="120"/>
                </a:cxn>
                <a:cxn ang="0">
                  <a:pos x="82" y="128"/>
                </a:cxn>
                <a:cxn ang="0">
                  <a:pos x="142" y="132"/>
                </a:cxn>
                <a:cxn ang="0">
                  <a:pos x="170" y="138"/>
                </a:cxn>
                <a:cxn ang="0">
                  <a:pos x="184" y="146"/>
                </a:cxn>
                <a:cxn ang="0">
                  <a:pos x="210" y="166"/>
                </a:cxn>
                <a:cxn ang="0">
                  <a:pos x="226" y="194"/>
                </a:cxn>
                <a:cxn ang="0">
                  <a:pos x="234" y="224"/>
                </a:cxn>
                <a:cxn ang="0">
                  <a:pos x="234" y="238"/>
                </a:cxn>
                <a:cxn ang="0">
                  <a:pos x="222" y="264"/>
                </a:cxn>
                <a:cxn ang="0">
                  <a:pos x="200" y="278"/>
                </a:cxn>
                <a:cxn ang="0">
                  <a:pos x="172" y="284"/>
                </a:cxn>
                <a:cxn ang="0">
                  <a:pos x="140" y="278"/>
                </a:cxn>
                <a:cxn ang="0">
                  <a:pos x="126" y="272"/>
                </a:cxn>
                <a:cxn ang="0">
                  <a:pos x="108" y="252"/>
                </a:cxn>
                <a:cxn ang="0">
                  <a:pos x="104" y="242"/>
                </a:cxn>
                <a:cxn ang="0">
                  <a:pos x="108" y="222"/>
                </a:cxn>
                <a:cxn ang="0">
                  <a:pos x="126" y="210"/>
                </a:cxn>
                <a:cxn ang="0">
                  <a:pos x="132" y="210"/>
                </a:cxn>
                <a:cxn ang="0">
                  <a:pos x="142" y="212"/>
                </a:cxn>
                <a:cxn ang="0">
                  <a:pos x="148" y="216"/>
                </a:cxn>
                <a:cxn ang="0">
                  <a:pos x="152" y="226"/>
                </a:cxn>
                <a:cxn ang="0">
                  <a:pos x="152" y="246"/>
                </a:cxn>
                <a:cxn ang="0">
                  <a:pos x="150" y="250"/>
                </a:cxn>
                <a:cxn ang="0">
                  <a:pos x="158" y="230"/>
                </a:cxn>
                <a:cxn ang="0">
                  <a:pos x="156" y="218"/>
                </a:cxn>
                <a:cxn ang="0">
                  <a:pos x="144" y="208"/>
                </a:cxn>
                <a:cxn ang="0">
                  <a:pos x="136" y="204"/>
                </a:cxn>
                <a:cxn ang="0">
                  <a:pos x="120" y="204"/>
                </a:cxn>
                <a:cxn ang="0">
                  <a:pos x="110" y="214"/>
                </a:cxn>
                <a:cxn ang="0">
                  <a:pos x="102" y="226"/>
                </a:cxn>
                <a:cxn ang="0">
                  <a:pos x="100" y="240"/>
                </a:cxn>
                <a:cxn ang="0">
                  <a:pos x="102" y="248"/>
                </a:cxn>
                <a:cxn ang="0">
                  <a:pos x="110" y="266"/>
                </a:cxn>
                <a:cxn ang="0">
                  <a:pos x="134" y="282"/>
                </a:cxn>
                <a:cxn ang="0">
                  <a:pos x="164" y="288"/>
                </a:cxn>
                <a:cxn ang="0">
                  <a:pos x="192" y="288"/>
                </a:cxn>
                <a:cxn ang="0">
                  <a:pos x="200" y="286"/>
                </a:cxn>
                <a:cxn ang="0">
                  <a:pos x="216" y="280"/>
                </a:cxn>
                <a:cxn ang="0">
                  <a:pos x="232" y="262"/>
                </a:cxn>
                <a:cxn ang="0">
                  <a:pos x="240" y="232"/>
                </a:cxn>
                <a:cxn ang="0">
                  <a:pos x="236" y="200"/>
                </a:cxn>
                <a:cxn ang="0">
                  <a:pos x="230" y="184"/>
                </a:cxn>
                <a:cxn ang="0">
                  <a:pos x="214" y="160"/>
                </a:cxn>
                <a:cxn ang="0">
                  <a:pos x="192" y="140"/>
                </a:cxn>
                <a:cxn ang="0">
                  <a:pos x="164" y="128"/>
                </a:cxn>
                <a:cxn ang="0">
                  <a:pos x="134" y="122"/>
                </a:cxn>
                <a:cxn ang="0">
                  <a:pos x="102" y="120"/>
                </a:cxn>
                <a:cxn ang="0">
                  <a:pos x="68" y="114"/>
                </a:cxn>
                <a:cxn ang="0">
                  <a:pos x="56" y="110"/>
                </a:cxn>
                <a:cxn ang="0">
                  <a:pos x="38" y="96"/>
                </a:cxn>
                <a:cxn ang="0">
                  <a:pos x="24" y="82"/>
                </a:cxn>
                <a:cxn ang="0">
                  <a:pos x="14" y="58"/>
                </a:cxn>
                <a:cxn ang="0">
                  <a:pos x="12" y="26"/>
                </a:cxn>
                <a:cxn ang="0">
                  <a:pos x="18" y="0"/>
                </a:cxn>
                <a:cxn ang="0">
                  <a:pos x="6" y="0"/>
                </a:cxn>
                <a:cxn ang="0">
                  <a:pos x="0" y="26"/>
                </a:cxn>
                <a:cxn ang="0">
                  <a:pos x="2" y="58"/>
                </a:cxn>
                <a:cxn ang="0">
                  <a:pos x="18" y="90"/>
                </a:cxn>
                <a:cxn ang="0">
                  <a:pos x="58" y="120"/>
                </a:cxn>
              </a:cxnLst>
              <a:rect l="0" t="0" r="r" b="b"/>
              <a:pathLst>
                <a:path w="240" h="290">
                  <a:moveTo>
                    <a:pt x="58" y="120"/>
                  </a:moveTo>
                  <a:lnTo>
                    <a:pt x="58" y="120"/>
                  </a:lnTo>
                  <a:lnTo>
                    <a:pt x="68" y="126"/>
                  </a:lnTo>
                  <a:lnTo>
                    <a:pt x="82" y="128"/>
                  </a:lnTo>
                  <a:lnTo>
                    <a:pt x="110" y="130"/>
                  </a:lnTo>
                  <a:lnTo>
                    <a:pt x="142" y="132"/>
                  </a:lnTo>
                  <a:lnTo>
                    <a:pt x="156" y="134"/>
                  </a:lnTo>
                  <a:lnTo>
                    <a:pt x="170" y="138"/>
                  </a:lnTo>
                  <a:lnTo>
                    <a:pt x="170" y="138"/>
                  </a:lnTo>
                  <a:lnTo>
                    <a:pt x="184" y="146"/>
                  </a:lnTo>
                  <a:lnTo>
                    <a:pt x="198" y="154"/>
                  </a:lnTo>
                  <a:lnTo>
                    <a:pt x="210" y="166"/>
                  </a:lnTo>
                  <a:lnTo>
                    <a:pt x="218" y="180"/>
                  </a:lnTo>
                  <a:lnTo>
                    <a:pt x="226" y="194"/>
                  </a:lnTo>
                  <a:lnTo>
                    <a:pt x="232" y="210"/>
                  </a:lnTo>
                  <a:lnTo>
                    <a:pt x="234" y="224"/>
                  </a:lnTo>
                  <a:lnTo>
                    <a:pt x="234" y="238"/>
                  </a:lnTo>
                  <a:lnTo>
                    <a:pt x="234" y="238"/>
                  </a:lnTo>
                  <a:lnTo>
                    <a:pt x="230" y="252"/>
                  </a:lnTo>
                  <a:lnTo>
                    <a:pt x="222" y="264"/>
                  </a:lnTo>
                  <a:lnTo>
                    <a:pt x="212" y="274"/>
                  </a:lnTo>
                  <a:lnTo>
                    <a:pt x="200" y="278"/>
                  </a:lnTo>
                  <a:lnTo>
                    <a:pt x="186" y="282"/>
                  </a:lnTo>
                  <a:lnTo>
                    <a:pt x="172" y="284"/>
                  </a:lnTo>
                  <a:lnTo>
                    <a:pt x="156" y="282"/>
                  </a:lnTo>
                  <a:lnTo>
                    <a:pt x="140" y="278"/>
                  </a:lnTo>
                  <a:lnTo>
                    <a:pt x="140" y="278"/>
                  </a:lnTo>
                  <a:lnTo>
                    <a:pt x="126" y="272"/>
                  </a:lnTo>
                  <a:lnTo>
                    <a:pt x="116" y="262"/>
                  </a:lnTo>
                  <a:lnTo>
                    <a:pt x="108" y="252"/>
                  </a:lnTo>
                  <a:lnTo>
                    <a:pt x="104" y="242"/>
                  </a:lnTo>
                  <a:lnTo>
                    <a:pt x="104" y="242"/>
                  </a:lnTo>
                  <a:lnTo>
                    <a:pt x="104" y="232"/>
                  </a:lnTo>
                  <a:lnTo>
                    <a:pt x="108" y="222"/>
                  </a:lnTo>
                  <a:lnTo>
                    <a:pt x="116" y="214"/>
                  </a:lnTo>
                  <a:lnTo>
                    <a:pt x="126" y="210"/>
                  </a:lnTo>
                  <a:lnTo>
                    <a:pt x="126" y="210"/>
                  </a:lnTo>
                  <a:lnTo>
                    <a:pt x="132" y="210"/>
                  </a:lnTo>
                  <a:lnTo>
                    <a:pt x="136" y="210"/>
                  </a:lnTo>
                  <a:lnTo>
                    <a:pt x="142" y="212"/>
                  </a:lnTo>
                  <a:lnTo>
                    <a:pt x="148" y="216"/>
                  </a:lnTo>
                  <a:lnTo>
                    <a:pt x="148" y="216"/>
                  </a:lnTo>
                  <a:lnTo>
                    <a:pt x="152" y="220"/>
                  </a:lnTo>
                  <a:lnTo>
                    <a:pt x="152" y="226"/>
                  </a:lnTo>
                  <a:lnTo>
                    <a:pt x="154" y="236"/>
                  </a:lnTo>
                  <a:lnTo>
                    <a:pt x="152" y="246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56" y="238"/>
                  </a:lnTo>
                  <a:lnTo>
                    <a:pt x="158" y="230"/>
                  </a:lnTo>
                  <a:lnTo>
                    <a:pt x="158" y="224"/>
                  </a:lnTo>
                  <a:lnTo>
                    <a:pt x="156" y="218"/>
                  </a:lnTo>
                  <a:lnTo>
                    <a:pt x="152" y="212"/>
                  </a:lnTo>
                  <a:lnTo>
                    <a:pt x="144" y="208"/>
                  </a:lnTo>
                  <a:lnTo>
                    <a:pt x="136" y="204"/>
                  </a:lnTo>
                  <a:lnTo>
                    <a:pt x="136" y="204"/>
                  </a:lnTo>
                  <a:lnTo>
                    <a:pt x="128" y="204"/>
                  </a:lnTo>
                  <a:lnTo>
                    <a:pt x="120" y="204"/>
                  </a:lnTo>
                  <a:lnTo>
                    <a:pt x="114" y="208"/>
                  </a:lnTo>
                  <a:lnTo>
                    <a:pt x="110" y="214"/>
                  </a:lnTo>
                  <a:lnTo>
                    <a:pt x="106" y="220"/>
                  </a:lnTo>
                  <a:lnTo>
                    <a:pt x="102" y="226"/>
                  </a:lnTo>
                  <a:lnTo>
                    <a:pt x="102" y="234"/>
                  </a:lnTo>
                  <a:lnTo>
                    <a:pt x="100" y="240"/>
                  </a:lnTo>
                  <a:lnTo>
                    <a:pt x="100" y="240"/>
                  </a:lnTo>
                  <a:lnTo>
                    <a:pt x="102" y="248"/>
                  </a:lnTo>
                  <a:lnTo>
                    <a:pt x="104" y="254"/>
                  </a:lnTo>
                  <a:lnTo>
                    <a:pt x="110" y="266"/>
                  </a:lnTo>
                  <a:lnTo>
                    <a:pt x="122" y="274"/>
                  </a:lnTo>
                  <a:lnTo>
                    <a:pt x="134" y="282"/>
                  </a:lnTo>
                  <a:lnTo>
                    <a:pt x="148" y="286"/>
                  </a:lnTo>
                  <a:lnTo>
                    <a:pt x="164" y="288"/>
                  </a:lnTo>
                  <a:lnTo>
                    <a:pt x="178" y="290"/>
                  </a:lnTo>
                  <a:lnTo>
                    <a:pt x="192" y="288"/>
                  </a:lnTo>
                  <a:lnTo>
                    <a:pt x="192" y="288"/>
                  </a:lnTo>
                  <a:lnTo>
                    <a:pt x="200" y="286"/>
                  </a:lnTo>
                  <a:lnTo>
                    <a:pt x="208" y="284"/>
                  </a:lnTo>
                  <a:lnTo>
                    <a:pt x="216" y="280"/>
                  </a:lnTo>
                  <a:lnTo>
                    <a:pt x="222" y="274"/>
                  </a:lnTo>
                  <a:lnTo>
                    <a:pt x="232" y="262"/>
                  </a:lnTo>
                  <a:lnTo>
                    <a:pt x="238" y="248"/>
                  </a:lnTo>
                  <a:lnTo>
                    <a:pt x="240" y="232"/>
                  </a:lnTo>
                  <a:lnTo>
                    <a:pt x="240" y="216"/>
                  </a:lnTo>
                  <a:lnTo>
                    <a:pt x="236" y="200"/>
                  </a:lnTo>
                  <a:lnTo>
                    <a:pt x="230" y="184"/>
                  </a:lnTo>
                  <a:lnTo>
                    <a:pt x="230" y="184"/>
                  </a:lnTo>
                  <a:lnTo>
                    <a:pt x="224" y="170"/>
                  </a:lnTo>
                  <a:lnTo>
                    <a:pt x="214" y="160"/>
                  </a:lnTo>
                  <a:lnTo>
                    <a:pt x="204" y="148"/>
                  </a:lnTo>
                  <a:lnTo>
                    <a:pt x="192" y="140"/>
                  </a:lnTo>
                  <a:lnTo>
                    <a:pt x="178" y="134"/>
                  </a:lnTo>
                  <a:lnTo>
                    <a:pt x="164" y="128"/>
                  </a:lnTo>
                  <a:lnTo>
                    <a:pt x="150" y="124"/>
                  </a:lnTo>
                  <a:lnTo>
                    <a:pt x="134" y="122"/>
                  </a:lnTo>
                  <a:lnTo>
                    <a:pt x="134" y="122"/>
                  </a:lnTo>
                  <a:lnTo>
                    <a:pt x="102" y="120"/>
                  </a:lnTo>
                  <a:lnTo>
                    <a:pt x="84" y="118"/>
                  </a:lnTo>
                  <a:lnTo>
                    <a:pt x="68" y="114"/>
                  </a:lnTo>
                  <a:lnTo>
                    <a:pt x="68" y="114"/>
                  </a:lnTo>
                  <a:lnTo>
                    <a:pt x="56" y="110"/>
                  </a:lnTo>
                  <a:lnTo>
                    <a:pt x="46" y="104"/>
                  </a:lnTo>
                  <a:lnTo>
                    <a:pt x="38" y="96"/>
                  </a:lnTo>
                  <a:lnTo>
                    <a:pt x="30" y="90"/>
                  </a:lnTo>
                  <a:lnTo>
                    <a:pt x="24" y="82"/>
                  </a:lnTo>
                  <a:lnTo>
                    <a:pt x="20" y="74"/>
                  </a:lnTo>
                  <a:lnTo>
                    <a:pt x="14" y="58"/>
                  </a:lnTo>
                  <a:lnTo>
                    <a:pt x="12" y="42"/>
                  </a:lnTo>
                  <a:lnTo>
                    <a:pt x="12" y="26"/>
                  </a:lnTo>
                  <a:lnTo>
                    <a:pt x="14" y="12"/>
                  </a:lnTo>
                  <a:lnTo>
                    <a:pt x="1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12"/>
                  </a:lnTo>
                  <a:lnTo>
                    <a:pt x="0" y="26"/>
                  </a:lnTo>
                  <a:lnTo>
                    <a:pt x="0" y="42"/>
                  </a:lnTo>
                  <a:lnTo>
                    <a:pt x="2" y="58"/>
                  </a:lnTo>
                  <a:lnTo>
                    <a:pt x="8" y="74"/>
                  </a:lnTo>
                  <a:lnTo>
                    <a:pt x="18" y="90"/>
                  </a:lnTo>
                  <a:lnTo>
                    <a:pt x="36" y="106"/>
                  </a:lnTo>
                  <a:lnTo>
                    <a:pt x="58" y="120"/>
                  </a:lnTo>
                  <a:lnTo>
                    <a:pt x="58" y="1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2" name="Freeform 154"/>
            <p:cNvSpPr>
              <a:spLocks/>
            </p:cNvSpPr>
            <p:nvPr/>
          </p:nvSpPr>
          <p:spPr bwMode="auto">
            <a:xfrm>
              <a:off x="6866021" y="-268705"/>
              <a:ext cx="320842" cy="497305"/>
            </a:xfrm>
            <a:custGeom>
              <a:avLst/>
              <a:gdLst/>
              <a:ahLst/>
              <a:cxnLst>
                <a:cxn ang="0">
                  <a:pos x="40" y="62"/>
                </a:cxn>
                <a:cxn ang="0">
                  <a:pos x="40" y="62"/>
                </a:cxn>
                <a:cxn ang="0">
                  <a:pos x="38" y="60"/>
                </a:cxn>
                <a:cxn ang="0">
                  <a:pos x="34" y="56"/>
                </a:cxn>
                <a:cxn ang="0">
                  <a:pos x="32" y="46"/>
                </a:cxn>
                <a:cxn ang="0">
                  <a:pos x="34" y="34"/>
                </a:cxn>
                <a:cxn ang="0">
                  <a:pos x="34" y="34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8" y="4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2" y="26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8" y="28"/>
                </a:cxn>
                <a:cxn ang="0">
                  <a:pos x="10" y="24"/>
                </a:cxn>
                <a:cxn ang="0">
                  <a:pos x="14" y="22"/>
                </a:cxn>
                <a:cxn ang="0">
                  <a:pos x="14" y="22"/>
                </a:cxn>
                <a:cxn ang="0">
                  <a:pos x="12" y="28"/>
                </a:cxn>
                <a:cxn ang="0">
                  <a:pos x="12" y="34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20" y="48"/>
                </a:cxn>
                <a:cxn ang="0">
                  <a:pos x="28" y="54"/>
                </a:cxn>
                <a:cxn ang="0">
                  <a:pos x="40" y="62"/>
                </a:cxn>
                <a:cxn ang="0">
                  <a:pos x="40" y="62"/>
                </a:cxn>
              </a:cxnLst>
              <a:rect l="0" t="0" r="r" b="b"/>
              <a:pathLst>
                <a:path w="40" h="62">
                  <a:moveTo>
                    <a:pt x="40" y="62"/>
                  </a:moveTo>
                  <a:lnTo>
                    <a:pt x="40" y="62"/>
                  </a:lnTo>
                  <a:lnTo>
                    <a:pt x="38" y="60"/>
                  </a:lnTo>
                  <a:lnTo>
                    <a:pt x="34" y="56"/>
                  </a:lnTo>
                  <a:lnTo>
                    <a:pt x="32" y="46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28"/>
                  </a:lnTo>
                  <a:lnTo>
                    <a:pt x="10" y="24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2" y="28"/>
                  </a:lnTo>
                  <a:lnTo>
                    <a:pt x="12" y="34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20" y="48"/>
                  </a:lnTo>
                  <a:lnTo>
                    <a:pt x="28" y="54"/>
                  </a:lnTo>
                  <a:lnTo>
                    <a:pt x="40" y="62"/>
                  </a:lnTo>
                  <a:lnTo>
                    <a:pt x="4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3" name="Freeform 155"/>
            <p:cNvSpPr>
              <a:spLocks/>
            </p:cNvSpPr>
            <p:nvPr/>
          </p:nvSpPr>
          <p:spPr bwMode="auto">
            <a:xfrm>
              <a:off x="4026568" y="4126832"/>
              <a:ext cx="1187116" cy="1203158"/>
            </a:xfrm>
            <a:custGeom>
              <a:avLst/>
              <a:gdLst/>
              <a:ahLst/>
              <a:cxnLst>
                <a:cxn ang="0">
                  <a:pos x="12" y="150"/>
                </a:cxn>
                <a:cxn ang="0">
                  <a:pos x="12" y="150"/>
                </a:cxn>
                <a:cxn ang="0">
                  <a:pos x="32" y="146"/>
                </a:cxn>
                <a:cxn ang="0">
                  <a:pos x="54" y="144"/>
                </a:cxn>
                <a:cxn ang="0">
                  <a:pos x="86" y="144"/>
                </a:cxn>
                <a:cxn ang="0">
                  <a:pos x="86" y="144"/>
                </a:cxn>
                <a:cxn ang="0">
                  <a:pos x="102" y="142"/>
                </a:cxn>
                <a:cxn ang="0">
                  <a:pos x="118" y="136"/>
                </a:cxn>
                <a:cxn ang="0">
                  <a:pos x="130" y="128"/>
                </a:cxn>
                <a:cxn ang="0">
                  <a:pos x="138" y="116"/>
                </a:cxn>
                <a:cxn ang="0">
                  <a:pos x="146" y="106"/>
                </a:cxn>
                <a:cxn ang="0">
                  <a:pos x="148" y="94"/>
                </a:cxn>
                <a:cxn ang="0">
                  <a:pos x="148" y="84"/>
                </a:cxn>
                <a:cxn ang="0">
                  <a:pos x="144" y="76"/>
                </a:cxn>
                <a:cxn ang="0">
                  <a:pos x="144" y="76"/>
                </a:cxn>
                <a:cxn ang="0">
                  <a:pos x="138" y="68"/>
                </a:cxn>
                <a:cxn ang="0">
                  <a:pos x="132" y="64"/>
                </a:cxn>
                <a:cxn ang="0">
                  <a:pos x="118" y="58"/>
                </a:cxn>
                <a:cxn ang="0">
                  <a:pos x="108" y="58"/>
                </a:cxn>
                <a:cxn ang="0">
                  <a:pos x="104" y="58"/>
                </a:cxn>
                <a:cxn ang="0">
                  <a:pos x="104" y="58"/>
                </a:cxn>
                <a:cxn ang="0">
                  <a:pos x="106" y="48"/>
                </a:cxn>
                <a:cxn ang="0">
                  <a:pos x="106" y="40"/>
                </a:cxn>
                <a:cxn ang="0">
                  <a:pos x="106" y="30"/>
                </a:cxn>
                <a:cxn ang="0">
                  <a:pos x="104" y="18"/>
                </a:cxn>
                <a:cxn ang="0">
                  <a:pos x="98" y="10"/>
                </a:cxn>
                <a:cxn ang="0">
                  <a:pos x="94" y="6"/>
                </a:cxn>
                <a:cxn ang="0">
                  <a:pos x="88" y="2"/>
                </a:cxn>
                <a:cxn ang="0">
                  <a:pos x="82" y="0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60" y="0"/>
                </a:cxn>
                <a:cxn ang="0">
                  <a:pos x="44" y="2"/>
                </a:cxn>
                <a:cxn ang="0">
                  <a:pos x="30" y="8"/>
                </a:cxn>
                <a:cxn ang="0">
                  <a:pos x="24" y="12"/>
                </a:cxn>
                <a:cxn ang="0">
                  <a:pos x="18" y="18"/>
                </a:cxn>
                <a:cxn ang="0">
                  <a:pos x="14" y="26"/>
                </a:cxn>
                <a:cxn ang="0">
                  <a:pos x="10" y="34"/>
                </a:cxn>
                <a:cxn ang="0">
                  <a:pos x="6" y="46"/>
                </a:cxn>
                <a:cxn ang="0">
                  <a:pos x="2" y="58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6" y="126"/>
                </a:cxn>
                <a:cxn ang="0">
                  <a:pos x="16" y="112"/>
                </a:cxn>
                <a:cxn ang="0">
                  <a:pos x="24" y="104"/>
                </a:cxn>
                <a:cxn ang="0">
                  <a:pos x="34" y="96"/>
                </a:cxn>
                <a:cxn ang="0">
                  <a:pos x="44" y="90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48" y="92"/>
                </a:cxn>
                <a:cxn ang="0">
                  <a:pos x="36" y="102"/>
                </a:cxn>
                <a:cxn ang="0">
                  <a:pos x="28" y="112"/>
                </a:cxn>
                <a:cxn ang="0">
                  <a:pos x="20" y="122"/>
                </a:cxn>
                <a:cxn ang="0">
                  <a:pos x="16" y="134"/>
                </a:cxn>
                <a:cxn ang="0">
                  <a:pos x="12" y="150"/>
                </a:cxn>
                <a:cxn ang="0">
                  <a:pos x="12" y="150"/>
                </a:cxn>
              </a:cxnLst>
              <a:rect l="0" t="0" r="r" b="b"/>
              <a:pathLst>
                <a:path w="148" h="150">
                  <a:moveTo>
                    <a:pt x="12" y="150"/>
                  </a:moveTo>
                  <a:lnTo>
                    <a:pt x="12" y="150"/>
                  </a:lnTo>
                  <a:lnTo>
                    <a:pt x="32" y="146"/>
                  </a:lnTo>
                  <a:lnTo>
                    <a:pt x="54" y="144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102" y="142"/>
                  </a:lnTo>
                  <a:lnTo>
                    <a:pt x="118" y="136"/>
                  </a:lnTo>
                  <a:lnTo>
                    <a:pt x="130" y="128"/>
                  </a:lnTo>
                  <a:lnTo>
                    <a:pt x="138" y="116"/>
                  </a:lnTo>
                  <a:lnTo>
                    <a:pt x="146" y="106"/>
                  </a:lnTo>
                  <a:lnTo>
                    <a:pt x="148" y="94"/>
                  </a:lnTo>
                  <a:lnTo>
                    <a:pt x="148" y="84"/>
                  </a:lnTo>
                  <a:lnTo>
                    <a:pt x="144" y="76"/>
                  </a:lnTo>
                  <a:lnTo>
                    <a:pt x="144" y="76"/>
                  </a:lnTo>
                  <a:lnTo>
                    <a:pt x="138" y="68"/>
                  </a:lnTo>
                  <a:lnTo>
                    <a:pt x="132" y="64"/>
                  </a:lnTo>
                  <a:lnTo>
                    <a:pt x="118" y="58"/>
                  </a:lnTo>
                  <a:lnTo>
                    <a:pt x="108" y="58"/>
                  </a:lnTo>
                  <a:lnTo>
                    <a:pt x="104" y="58"/>
                  </a:lnTo>
                  <a:lnTo>
                    <a:pt x="104" y="58"/>
                  </a:lnTo>
                  <a:lnTo>
                    <a:pt x="106" y="48"/>
                  </a:lnTo>
                  <a:lnTo>
                    <a:pt x="106" y="40"/>
                  </a:lnTo>
                  <a:lnTo>
                    <a:pt x="106" y="30"/>
                  </a:lnTo>
                  <a:lnTo>
                    <a:pt x="104" y="18"/>
                  </a:lnTo>
                  <a:lnTo>
                    <a:pt x="98" y="10"/>
                  </a:lnTo>
                  <a:lnTo>
                    <a:pt x="94" y="6"/>
                  </a:lnTo>
                  <a:lnTo>
                    <a:pt x="88" y="2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60" y="0"/>
                  </a:lnTo>
                  <a:lnTo>
                    <a:pt x="44" y="2"/>
                  </a:lnTo>
                  <a:lnTo>
                    <a:pt x="30" y="8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10" y="34"/>
                  </a:lnTo>
                  <a:lnTo>
                    <a:pt x="6" y="46"/>
                  </a:lnTo>
                  <a:lnTo>
                    <a:pt x="2" y="58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6" y="126"/>
                  </a:lnTo>
                  <a:lnTo>
                    <a:pt x="16" y="112"/>
                  </a:lnTo>
                  <a:lnTo>
                    <a:pt x="24" y="104"/>
                  </a:lnTo>
                  <a:lnTo>
                    <a:pt x="34" y="96"/>
                  </a:lnTo>
                  <a:lnTo>
                    <a:pt x="44" y="90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48" y="92"/>
                  </a:lnTo>
                  <a:lnTo>
                    <a:pt x="36" y="102"/>
                  </a:lnTo>
                  <a:lnTo>
                    <a:pt x="28" y="112"/>
                  </a:lnTo>
                  <a:lnTo>
                    <a:pt x="20" y="122"/>
                  </a:lnTo>
                  <a:lnTo>
                    <a:pt x="16" y="134"/>
                  </a:lnTo>
                  <a:lnTo>
                    <a:pt x="12" y="150"/>
                  </a:lnTo>
                  <a:lnTo>
                    <a:pt x="12" y="1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4" name="Freeform 156"/>
            <p:cNvSpPr>
              <a:spLocks/>
            </p:cNvSpPr>
            <p:nvPr/>
          </p:nvSpPr>
          <p:spPr bwMode="auto">
            <a:xfrm>
              <a:off x="4042611" y="5362074"/>
              <a:ext cx="1251284" cy="1235242"/>
            </a:xfrm>
            <a:custGeom>
              <a:avLst/>
              <a:gdLst/>
              <a:ahLst/>
              <a:cxnLst>
                <a:cxn ang="0">
                  <a:pos x="148" y="26"/>
                </a:cxn>
                <a:cxn ang="0">
                  <a:pos x="148" y="26"/>
                </a:cxn>
                <a:cxn ang="0">
                  <a:pos x="152" y="32"/>
                </a:cxn>
                <a:cxn ang="0">
                  <a:pos x="154" y="40"/>
                </a:cxn>
                <a:cxn ang="0">
                  <a:pos x="156" y="52"/>
                </a:cxn>
                <a:cxn ang="0">
                  <a:pos x="154" y="64"/>
                </a:cxn>
                <a:cxn ang="0">
                  <a:pos x="148" y="74"/>
                </a:cxn>
                <a:cxn ang="0">
                  <a:pos x="142" y="82"/>
                </a:cxn>
                <a:cxn ang="0">
                  <a:pos x="134" y="86"/>
                </a:cxn>
                <a:cxn ang="0">
                  <a:pos x="124" y="88"/>
                </a:cxn>
                <a:cxn ang="0">
                  <a:pos x="116" y="86"/>
                </a:cxn>
                <a:cxn ang="0">
                  <a:pos x="116" y="86"/>
                </a:cxn>
                <a:cxn ang="0">
                  <a:pos x="120" y="94"/>
                </a:cxn>
                <a:cxn ang="0">
                  <a:pos x="124" y="102"/>
                </a:cxn>
                <a:cxn ang="0">
                  <a:pos x="126" y="112"/>
                </a:cxn>
                <a:cxn ang="0">
                  <a:pos x="126" y="122"/>
                </a:cxn>
                <a:cxn ang="0">
                  <a:pos x="124" y="132"/>
                </a:cxn>
                <a:cxn ang="0">
                  <a:pos x="120" y="142"/>
                </a:cxn>
                <a:cxn ang="0">
                  <a:pos x="114" y="146"/>
                </a:cxn>
                <a:cxn ang="0">
                  <a:pos x="110" y="148"/>
                </a:cxn>
                <a:cxn ang="0">
                  <a:pos x="110" y="148"/>
                </a:cxn>
                <a:cxn ang="0">
                  <a:pos x="96" y="154"/>
                </a:cxn>
                <a:cxn ang="0">
                  <a:pos x="86" y="154"/>
                </a:cxn>
                <a:cxn ang="0">
                  <a:pos x="76" y="152"/>
                </a:cxn>
                <a:cxn ang="0">
                  <a:pos x="68" y="148"/>
                </a:cxn>
                <a:cxn ang="0">
                  <a:pos x="62" y="142"/>
                </a:cxn>
                <a:cxn ang="0">
                  <a:pos x="56" y="132"/>
                </a:cxn>
                <a:cxn ang="0">
                  <a:pos x="46" y="110"/>
                </a:cxn>
                <a:cxn ang="0">
                  <a:pos x="38" y="86"/>
                </a:cxn>
                <a:cxn ang="0">
                  <a:pos x="28" y="62"/>
                </a:cxn>
                <a:cxn ang="0">
                  <a:pos x="22" y="52"/>
                </a:cxn>
                <a:cxn ang="0">
                  <a:pos x="16" y="42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10" y="30"/>
                </a:cxn>
                <a:cxn ang="0">
                  <a:pos x="32" y="34"/>
                </a:cxn>
                <a:cxn ang="0">
                  <a:pos x="44" y="38"/>
                </a:cxn>
                <a:cxn ang="0">
                  <a:pos x="58" y="42"/>
                </a:cxn>
                <a:cxn ang="0">
                  <a:pos x="70" y="48"/>
                </a:cxn>
                <a:cxn ang="0">
                  <a:pos x="82" y="56"/>
                </a:cxn>
                <a:cxn ang="0">
                  <a:pos x="82" y="56"/>
                </a:cxn>
                <a:cxn ang="0">
                  <a:pos x="78" y="50"/>
                </a:cxn>
                <a:cxn ang="0">
                  <a:pos x="64" y="38"/>
                </a:cxn>
                <a:cxn ang="0">
                  <a:pos x="54" y="32"/>
                </a:cxn>
                <a:cxn ang="0">
                  <a:pos x="42" y="24"/>
                </a:cxn>
                <a:cxn ang="0">
                  <a:pos x="26" y="20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24" y="10"/>
                </a:cxn>
                <a:cxn ang="0">
                  <a:pos x="42" y="6"/>
                </a:cxn>
                <a:cxn ang="0">
                  <a:pos x="64" y="2"/>
                </a:cxn>
                <a:cxn ang="0">
                  <a:pos x="86" y="0"/>
                </a:cxn>
                <a:cxn ang="0">
                  <a:pos x="98" y="2"/>
                </a:cxn>
                <a:cxn ang="0">
                  <a:pos x="110" y="2"/>
                </a:cxn>
                <a:cxn ang="0">
                  <a:pos x="120" y="6"/>
                </a:cxn>
                <a:cxn ang="0">
                  <a:pos x="130" y="12"/>
                </a:cxn>
                <a:cxn ang="0">
                  <a:pos x="140" y="18"/>
                </a:cxn>
                <a:cxn ang="0">
                  <a:pos x="148" y="26"/>
                </a:cxn>
                <a:cxn ang="0">
                  <a:pos x="148" y="26"/>
                </a:cxn>
              </a:cxnLst>
              <a:rect l="0" t="0" r="r" b="b"/>
              <a:pathLst>
                <a:path w="156" h="154">
                  <a:moveTo>
                    <a:pt x="148" y="26"/>
                  </a:moveTo>
                  <a:lnTo>
                    <a:pt x="148" y="26"/>
                  </a:lnTo>
                  <a:lnTo>
                    <a:pt x="152" y="32"/>
                  </a:lnTo>
                  <a:lnTo>
                    <a:pt x="154" y="40"/>
                  </a:lnTo>
                  <a:lnTo>
                    <a:pt x="156" y="52"/>
                  </a:lnTo>
                  <a:lnTo>
                    <a:pt x="154" y="64"/>
                  </a:lnTo>
                  <a:lnTo>
                    <a:pt x="148" y="74"/>
                  </a:lnTo>
                  <a:lnTo>
                    <a:pt x="142" y="82"/>
                  </a:lnTo>
                  <a:lnTo>
                    <a:pt x="134" y="86"/>
                  </a:lnTo>
                  <a:lnTo>
                    <a:pt x="124" y="88"/>
                  </a:lnTo>
                  <a:lnTo>
                    <a:pt x="116" y="86"/>
                  </a:lnTo>
                  <a:lnTo>
                    <a:pt x="116" y="86"/>
                  </a:lnTo>
                  <a:lnTo>
                    <a:pt x="120" y="94"/>
                  </a:lnTo>
                  <a:lnTo>
                    <a:pt x="124" y="102"/>
                  </a:lnTo>
                  <a:lnTo>
                    <a:pt x="126" y="112"/>
                  </a:lnTo>
                  <a:lnTo>
                    <a:pt x="126" y="122"/>
                  </a:lnTo>
                  <a:lnTo>
                    <a:pt x="124" y="132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10" y="148"/>
                  </a:lnTo>
                  <a:lnTo>
                    <a:pt x="110" y="148"/>
                  </a:lnTo>
                  <a:lnTo>
                    <a:pt x="96" y="154"/>
                  </a:lnTo>
                  <a:lnTo>
                    <a:pt x="86" y="154"/>
                  </a:lnTo>
                  <a:lnTo>
                    <a:pt x="76" y="152"/>
                  </a:lnTo>
                  <a:lnTo>
                    <a:pt x="68" y="148"/>
                  </a:lnTo>
                  <a:lnTo>
                    <a:pt x="62" y="142"/>
                  </a:lnTo>
                  <a:lnTo>
                    <a:pt x="56" y="132"/>
                  </a:lnTo>
                  <a:lnTo>
                    <a:pt x="46" y="110"/>
                  </a:lnTo>
                  <a:lnTo>
                    <a:pt x="38" y="86"/>
                  </a:lnTo>
                  <a:lnTo>
                    <a:pt x="28" y="62"/>
                  </a:lnTo>
                  <a:lnTo>
                    <a:pt x="22" y="52"/>
                  </a:lnTo>
                  <a:lnTo>
                    <a:pt x="16" y="42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0" y="30"/>
                  </a:lnTo>
                  <a:lnTo>
                    <a:pt x="32" y="34"/>
                  </a:lnTo>
                  <a:lnTo>
                    <a:pt x="44" y="38"/>
                  </a:lnTo>
                  <a:lnTo>
                    <a:pt x="58" y="42"/>
                  </a:lnTo>
                  <a:lnTo>
                    <a:pt x="70" y="48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78" y="50"/>
                  </a:lnTo>
                  <a:lnTo>
                    <a:pt x="64" y="38"/>
                  </a:lnTo>
                  <a:lnTo>
                    <a:pt x="54" y="32"/>
                  </a:lnTo>
                  <a:lnTo>
                    <a:pt x="42" y="24"/>
                  </a:lnTo>
                  <a:lnTo>
                    <a:pt x="26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24" y="10"/>
                  </a:lnTo>
                  <a:lnTo>
                    <a:pt x="42" y="6"/>
                  </a:lnTo>
                  <a:lnTo>
                    <a:pt x="64" y="2"/>
                  </a:lnTo>
                  <a:lnTo>
                    <a:pt x="86" y="0"/>
                  </a:lnTo>
                  <a:lnTo>
                    <a:pt x="98" y="2"/>
                  </a:lnTo>
                  <a:lnTo>
                    <a:pt x="110" y="2"/>
                  </a:lnTo>
                  <a:lnTo>
                    <a:pt x="120" y="6"/>
                  </a:lnTo>
                  <a:lnTo>
                    <a:pt x="130" y="12"/>
                  </a:lnTo>
                  <a:lnTo>
                    <a:pt x="140" y="18"/>
                  </a:lnTo>
                  <a:lnTo>
                    <a:pt x="148" y="26"/>
                  </a:lnTo>
                  <a:lnTo>
                    <a:pt x="148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5" name="Freeform 157"/>
            <p:cNvSpPr>
              <a:spLocks/>
            </p:cNvSpPr>
            <p:nvPr/>
          </p:nvSpPr>
          <p:spPr bwMode="auto">
            <a:xfrm>
              <a:off x="3128211" y="5682916"/>
              <a:ext cx="1203158" cy="1235242"/>
            </a:xfrm>
            <a:custGeom>
              <a:avLst/>
              <a:gdLst/>
              <a:ahLst/>
              <a:cxnLst>
                <a:cxn ang="0">
                  <a:pos x="102" y="6"/>
                </a:cxn>
                <a:cxn ang="0">
                  <a:pos x="102" y="6"/>
                </a:cxn>
                <a:cxn ang="0">
                  <a:pos x="108" y="10"/>
                </a:cxn>
                <a:cxn ang="0">
                  <a:pos x="120" y="24"/>
                </a:cxn>
                <a:cxn ang="0">
                  <a:pos x="126" y="34"/>
                </a:cxn>
                <a:cxn ang="0">
                  <a:pos x="134" y="46"/>
                </a:cxn>
                <a:cxn ang="0">
                  <a:pos x="140" y="62"/>
                </a:cxn>
                <a:cxn ang="0">
                  <a:pos x="146" y="82"/>
                </a:cxn>
                <a:cxn ang="0">
                  <a:pos x="146" y="82"/>
                </a:cxn>
                <a:cxn ang="0">
                  <a:pos x="148" y="96"/>
                </a:cxn>
                <a:cxn ang="0">
                  <a:pos x="150" y="108"/>
                </a:cxn>
                <a:cxn ang="0">
                  <a:pos x="148" y="120"/>
                </a:cxn>
                <a:cxn ang="0">
                  <a:pos x="144" y="132"/>
                </a:cxn>
                <a:cxn ang="0">
                  <a:pos x="138" y="140"/>
                </a:cxn>
                <a:cxn ang="0">
                  <a:pos x="130" y="148"/>
                </a:cxn>
                <a:cxn ang="0">
                  <a:pos x="120" y="152"/>
                </a:cxn>
                <a:cxn ang="0">
                  <a:pos x="106" y="154"/>
                </a:cxn>
                <a:cxn ang="0">
                  <a:pos x="106" y="154"/>
                </a:cxn>
                <a:cxn ang="0">
                  <a:pos x="94" y="152"/>
                </a:cxn>
                <a:cxn ang="0">
                  <a:pos x="86" y="150"/>
                </a:cxn>
                <a:cxn ang="0">
                  <a:pos x="78" y="146"/>
                </a:cxn>
                <a:cxn ang="0">
                  <a:pos x="74" y="142"/>
                </a:cxn>
                <a:cxn ang="0">
                  <a:pos x="68" y="134"/>
                </a:cxn>
                <a:cxn ang="0">
                  <a:pos x="68" y="130"/>
                </a:cxn>
                <a:cxn ang="0">
                  <a:pos x="68" y="130"/>
                </a:cxn>
                <a:cxn ang="0">
                  <a:pos x="62" y="132"/>
                </a:cxn>
                <a:cxn ang="0">
                  <a:pos x="44" y="138"/>
                </a:cxn>
                <a:cxn ang="0">
                  <a:pos x="34" y="138"/>
                </a:cxn>
                <a:cxn ang="0">
                  <a:pos x="24" y="136"/>
                </a:cxn>
                <a:cxn ang="0">
                  <a:pos x="16" y="130"/>
                </a:cxn>
                <a:cxn ang="0">
                  <a:pos x="8" y="122"/>
                </a:cxn>
                <a:cxn ang="0">
                  <a:pos x="8" y="122"/>
                </a:cxn>
                <a:cxn ang="0">
                  <a:pos x="2" y="108"/>
                </a:cxn>
                <a:cxn ang="0">
                  <a:pos x="0" y="98"/>
                </a:cxn>
                <a:cxn ang="0">
                  <a:pos x="0" y="86"/>
                </a:cxn>
                <a:cxn ang="0">
                  <a:pos x="2" y="78"/>
                </a:cxn>
                <a:cxn ang="0">
                  <a:pos x="8" y="70"/>
                </a:cxn>
                <a:cxn ang="0">
                  <a:pos x="14" y="62"/>
                </a:cxn>
                <a:cxn ang="0">
                  <a:pos x="28" y="48"/>
                </a:cxn>
                <a:cxn ang="0">
                  <a:pos x="62" y="26"/>
                </a:cxn>
                <a:cxn ang="0">
                  <a:pos x="70" y="20"/>
                </a:cxn>
                <a:cxn ang="0">
                  <a:pos x="76" y="14"/>
                </a:cxn>
                <a:cxn ang="0">
                  <a:pos x="80" y="6"/>
                </a:cxn>
                <a:cxn ang="0">
                  <a:pos x="82" y="0"/>
                </a:cxn>
                <a:cxn ang="0">
                  <a:pos x="82" y="0"/>
                </a:cxn>
                <a:cxn ang="0">
                  <a:pos x="86" y="6"/>
                </a:cxn>
                <a:cxn ang="0">
                  <a:pos x="90" y="22"/>
                </a:cxn>
                <a:cxn ang="0">
                  <a:pos x="90" y="32"/>
                </a:cxn>
                <a:cxn ang="0">
                  <a:pos x="92" y="44"/>
                </a:cxn>
                <a:cxn ang="0">
                  <a:pos x="90" y="58"/>
                </a:cxn>
                <a:cxn ang="0">
                  <a:pos x="86" y="70"/>
                </a:cxn>
                <a:cxn ang="0">
                  <a:pos x="86" y="70"/>
                </a:cxn>
                <a:cxn ang="0">
                  <a:pos x="90" y="66"/>
                </a:cxn>
                <a:cxn ang="0">
                  <a:pos x="96" y="56"/>
                </a:cxn>
                <a:cxn ang="0">
                  <a:pos x="98" y="46"/>
                </a:cxn>
                <a:cxn ang="0">
                  <a:pos x="100" y="36"/>
                </a:cxn>
                <a:cxn ang="0">
                  <a:pos x="102" y="22"/>
                </a:cxn>
                <a:cxn ang="0">
                  <a:pos x="102" y="6"/>
                </a:cxn>
                <a:cxn ang="0">
                  <a:pos x="102" y="6"/>
                </a:cxn>
              </a:cxnLst>
              <a:rect l="0" t="0" r="r" b="b"/>
              <a:pathLst>
                <a:path w="150" h="154">
                  <a:moveTo>
                    <a:pt x="102" y="6"/>
                  </a:moveTo>
                  <a:lnTo>
                    <a:pt x="102" y="6"/>
                  </a:lnTo>
                  <a:lnTo>
                    <a:pt x="108" y="10"/>
                  </a:lnTo>
                  <a:lnTo>
                    <a:pt x="120" y="24"/>
                  </a:lnTo>
                  <a:lnTo>
                    <a:pt x="126" y="34"/>
                  </a:lnTo>
                  <a:lnTo>
                    <a:pt x="134" y="46"/>
                  </a:lnTo>
                  <a:lnTo>
                    <a:pt x="140" y="62"/>
                  </a:lnTo>
                  <a:lnTo>
                    <a:pt x="146" y="82"/>
                  </a:lnTo>
                  <a:lnTo>
                    <a:pt x="146" y="82"/>
                  </a:lnTo>
                  <a:lnTo>
                    <a:pt x="148" y="96"/>
                  </a:lnTo>
                  <a:lnTo>
                    <a:pt x="150" y="108"/>
                  </a:lnTo>
                  <a:lnTo>
                    <a:pt x="148" y="120"/>
                  </a:lnTo>
                  <a:lnTo>
                    <a:pt x="144" y="132"/>
                  </a:lnTo>
                  <a:lnTo>
                    <a:pt x="138" y="140"/>
                  </a:lnTo>
                  <a:lnTo>
                    <a:pt x="130" y="148"/>
                  </a:lnTo>
                  <a:lnTo>
                    <a:pt x="120" y="152"/>
                  </a:lnTo>
                  <a:lnTo>
                    <a:pt x="106" y="154"/>
                  </a:lnTo>
                  <a:lnTo>
                    <a:pt x="106" y="154"/>
                  </a:lnTo>
                  <a:lnTo>
                    <a:pt x="94" y="152"/>
                  </a:lnTo>
                  <a:lnTo>
                    <a:pt x="86" y="150"/>
                  </a:lnTo>
                  <a:lnTo>
                    <a:pt x="78" y="146"/>
                  </a:lnTo>
                  <a:lnTo>
                    <a:pt x="74" y="142"/>
                  </a:lnTo>
                  <a:lnTo>
                    <a:pt x="68" y="134"/>
                  </a:lnTo>
                  <a:lnTo>
                    <a:pt x="68" y="130"/>
                  </a:lnTo>
                  <a:lnTo>
                    <a:pt x="68" y="130"/>
                  </a:lnTo>
                  <a:lnTo>
                    <a:pt x="62" y="132"/>
                  </a:lnTo>
                  <a:lnTo>
                    <a:pt x="44" y="138"/>
                  </a:lnTo>
                  <a:lnTo>
                    <a:pt x="34" y="138"/>
                  </a:lnTo>
                  <a:lnTo>
                    <a:pt x="24" y="136"/>
                  </a:lnTo>
                  <a:lnTo>
                    <a:pt x="16" y="130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2" y="108"/>
                  </a:lnTo>
                  <a:lnTo>
                    <a:pt x="0" y="98"/>
                  </a:lnTo>
                  <a:lnTo>
                    <a:pt x="0" y="86"/>
                  </a:lnTo>
                  <a:lnTo>
                    <a:pt x="2" y="78"/>
                  </a:lnTo>
                  <a:lnTo>
                    <a:pt x="8" y="70"/>
                  </a:lnTo>
                  <a:lnTo>
                    <a:pt x="14" y="62"/>
                  </a:lnTo>
                  <a:lnTo>
                    <a:pt x="28" y="48"/>
                  </a:lnTo>
                  <a:lnTo>
                    <a:pt x="62" y="26"/>
                  </a:lnTo>
                  <a:lnTo>
                    <a:pt x="70" y="20"/>
                  </a:lnTo>
                  <a:lnTo>
                    <a:pt x="76" y="14"/>
                  </a:lnTo>
                  <a:lnTo>
                    <a:pt x="80" y="6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6" y="6"/>
                  </a:lnTo>
                  <a:lnTo>
                    <a:pt x="90" y="22"/>
                  </a:lnTo>
                  <a:lnTo>
                    <a:pt x="90" y="32"/>
                  </a:lnTo>
                  <a:lnTo>
                    <a:pt x="92" y="44"/>
                  </a:lnTo>
                  <a:lnTo>
                    <a:pt x="90" y="58"/>
                  </a:lnTo>
                  <a:lnTo>
                    <a:pt x="86" y="70"/>
                  </a:lnTo>
                  <a:lnTo>
                    <a:pt x="86" y="70"/>
                  </a:lnTo>
                  <a:lnTo>
                    <a:pt x="90" y="66"/>
                  </a:lnTo>
                  <a:lnTo>
                    <a:pt x="96" y="56"/>
                  </a:lnTo>
                  <a:lnTo>
                    <a:pt x="98" y="46"/>
                  </a:lnTo>
                  <a:lnTo>
                    <a:pt x="100" y="36"/>
                  </a:lnTo>
                  <a:lnTo>
                    <a:pt x="102" y="22"/>
                  </a:lnTo>
                  <a:lnTo>
                    <a:pt x="102" y="6"/>
                  </a:lnTo>
                  <a:lnTo>
                    <a:pt x="10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6" name="Freeform 158"/>
            <p:cNvSpPr>
              <a:spLocks/>
            </p:cNvSpPr>
            <p:nvPr/>
          </p:nvSpPr>
          <p:spPr bwMode="auto">
            <a:xfrm>
              <a:off x="2342147" y="4961021"/>
              <a:ext cx="1235242" cy="1299411"/>
            </a:xfrm>
            <a:custGeom>
              <a:avLst/>
              <a:gdLst/>
              <a:ahLst/>
              <a:cxnLst>
                <a:cxn ang="0">
                  <a:pos x="154" y="70"/>
                </a:cxn>
                <a:cxn ang="0">
                  <a:pos x="154" y="70"/>
                </a:cxn>
                <a:cxn ang="0">
                  <a:pos x="148" y="82"/>
                </a:cxn>
                <a:cxn ang="0">
                  <a:pos x="140" y="96"/>
                </a:cxn>
                <a:cxn ang="0">
                  <a:pos x="132" y="112"/>
                </a:cxn>
                <a:cxn ang="0">
                  <a:pos x="120" y="128"/>
                </a:cxn>
                <a:cxn ang="0">
                  <a:pos x="106" y="142"/>
                </a:cxn>
                <a:cxn ang="0">
                  <a:pos x="98" y="148"/>
                </a:cxn>
                <a:cxn ang="0">
                  <a:pos x="88" y="154"/>
                </a:cxn>
                <a:cxn ang="0">
                  <a:pos x="80" y="158"/>
                </a:cxn>
                <a:cxn ang="0">
                  <a:pos x="70" y="160"/>
                </a:cxn>
                <a:cxn ang="0">
                  <a:pos x="70" y="160"/>
                </a:cxn>
                <a:cxn ang="0">
                  <a:pos x="60" y="162"/>
                </a:cxn>
                <a:cxn ang="0">
                  <a:pos x="52" y="160"/>
                </a:cxn>
                <a:cxn ang="0">
                  <a:pos x="44" y="160"/>
                </a:cxn>
                <a:cxn ang="0">
                  <a:pos x="36" y="156"/>
                </a:cxn>
                <a:cxn ang="0">
                  <a:pos x="24" y="148"/>
                </a:cxn>
                <a:cxn ang="0">
                  <a:pos x="14" y="138"/>
                </a:cxn>
                <a:cxn ang="0">
                  <a:pos x="10" y="124"/>
                </a:cxn>
                <a:cxn ang="0">
                  <a:pos x="8" y="110"/>
                </a:cxn>
                <a:cxn ang="0">
                  <a:pos x="10" y="104"/>
                </a:cxn>
                <a:cxn ang="0">
                  <a:pos x="12" y="98"/>
                </a:cxn>
                <a:cxn ang="0">
                  <a:pos x="16" y="92"/>
                </a:cxn>
                <a:cxn ang="0">
                  <a:pos x="22" y="86"/>
                </a:cxn>
                <a:cxn ang="0">
                  <a:pos x="22" y="86"/>
                </a:cxn>
                <a:cxn ang="0">
                  <a:pos x="16" y="80"/>
                </a:cxn>
                <a:cxn ang="0">
                  <a:pos x="12" y="74"/>
                </a:cxn>
                <a:cxn ang="0">
                  <a:pos x="6" y="66"/>
                </a:cxn>
                <a:cxn ang="0">
                  <a:pos x="2" y="56"/>
                </a:cxn>
                <a:cxn ang="0">
                  <a:pos x="0" y="44"/>
                </a:cxn>
                <a:cxn ang="0">
                  <a:pos x="2" y="32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10"/>
                </a:cxn>
                <a:cxn ang="0">
                  <a:pos x="24" y="4"/>
                </a:cxn>
                <a:cxn ang="0">
                  <a:pos x="32" y="2"/>
                </a:cxn>
                <a:cxn ang="0">
                  <a:pos x="42" y="0"/>
                </a:cxn>
                <a:cxn ang="0">
                  <a:pos x="50" y="0"/>
                </a:cxn>
                <a:cxn ang="0">
                  <a:pos x="58" y="4"/>
                </a:cxn>
                <a:cxn ang="0">
                  <a:pos x="76" y="12"/>
                </a:cxn>
                <a:cxn ang="0">
                  <a:pos x="112" y="34"/>
                </a:cxn>
                <a:cxn ang="0">
                  <a:pos x="132" y="44"/>
                </a:cxn>
                <a:cxn ang="0">
                  <a:pos x="142" y="46"/>
                </a:cxn>
                <a:cxn ang="0">
                  <a:pos x="152" y="46"/>
                </a:cxn>
                <a:cxn ang="0">
                  <a:pos x="152" y="46"/>
                </a:cxn>
                <a:cxn ang="0">
                  <a:pos x="146" y="52"/>
                </a:cxn>
                <a:cxn ang="0">
                  <a:pos x="126" y="64"/>
                </a:cxn>
                <a:cxn ang="0">
                  <a:pos x="104" y="74"/>
                </a:cxn>
                <a:cxn ang="0">
                  <a:pos x="92" y="78"/>
                </a:cxn>
                <a:cxn ang="0">
                  <a:pos x="82" y="80"/>
                </a:cxn>
                <a:cxn ang="0">
                  <a:pos x="82" y="80"/>
                </a:cxn>
                <a:cxn ang="0">
                  <a:pos x="86" y="82"/>
                </a:cxn>
                <a:cxn ang="0">
                  <a:pos x="100" y="82"/>
                </a:cxn>
                <a:cxn ang="0">
                  <a:pos x="110" y="82"/>
                </a:cxn>
                <a:cxn ang="0">
                  <a:pos x="122" y="80"/>
                </a:cxn>
                <a:cxn ang="0">
                  <a:pos x="136" y="76"/>
                </a:cxn>
                <a:cxn ang="0">
                  <a:pos x="154" y="70"/>
                </a:cxn>
                <a:cxn ang="0">
                  <a:pos x="154" y="70"/>
                </a:cxn>
              </a:cxnLst>
              <a:rect l="0" t="0" r="r" b="b"/>
              <a:pathLst>
                <a:path w="154" h="162">
                  <a:moveTo>
                    <a:pt x="154" y="70"/>
                  </a:moveTo>
                  <a:lnTo>
                    <a:pt x="154" y="70"/>
                  </a:lnTo>
                  <a:lnTo>
                    <a:pt x="148" y="82"/>
                  </a:lnTo>
                  <a:lnTo>
                    <a:pt x="140" y="96"/>
                  </a:lnTo>
                  <a:lnTo>
                    <a:pt x="132" y="112"/>
                  </a:lnTo>
                  <a:lnTo>
                    <a:pt x="120" y="128"/>
                  </a:lnTo>
                  <a:lnTo>
                    <a:pt x="106" y="142"/>
                  </a:lnTo>
                  <a:lnTo>
                    <a:pt x="98" y="148"/>
                  </a:lnTo>
                  <a:lnTo>
                    <a:pt x="88" y="154"/>
                  </a:lnTo>
                  <a:lnTo>
                    <a:pt x="80" y="158"/>
                  </a:lnTo>
                  <a:lnTo>
                    <a:pt x="70" y="160"/>
                  </a:lnTo>
                  <a:lnTo>
                    <a:pt x="70" y="160"/>
                  </a:lnTo>
                  <a:lnTo>
                    <a:pt x="60" y="162"/>
                  </a:lnTo>
                  <a:lnTo>
                    <a:pt x="52" y="160"/>
                  </a:lnTo>
                  <a:lnTo>
                    <a:pt x="44" y="160"/>
                  </a:lnTo>
                  <a:lnTo>
                    <a:pt x="36" y="156"/>
                  </a:lnTo>
                  <a:lnTo>
                    <a:pt x="24" y="148"/>
                  </a:lnTo>
                  <a:lnTo>
                    <a:pt x="14" y="138"/>
                  </a:lnTo>
                  <a:lnTo>
                    <a:pt x="10" y="124"/>
                  </a:lnTo>
                  <a:lnTo>
                    <a:pt x="8" y="110"/>
                  </a:lnTo>
                  <a:lnTo>
                    <a:pt x="10" y="104"/>
                  </a:lnTo>
                  <a:lnTo>
                    <a:pt x="12" y="98"/>
                  </a:lnTo>
                  <a:lnTo>
                    <a:pt x="16" y="92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16" y="80"/>
                  </a:lnTo>
                  <a:lnTo>
                    <a:pt x="12" y="74"/>
                  </a:lnTo>
                  <a:lnTo>
                    <a:pt x="6" y="66"/>
                  </a:lnTo>
                  <a:lnTo>
                    <a:pt x="2" y="56"/>
                  </a:lnTo>
                  <a:lnTo>
                    <a:pt x="0" y="44"/>
                  </a:lnTo>
                  <a:lnTo>
                    <a:pt x="2" y="32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10"/>
                  </a:lnTo>
                  <a:lnTo>
                    <a:pt x="24" y="4"/>
                  </a:lnTo>
                  <a:lnTo>
                    <a:pt x="32" y="2"/>
                  </a:lnTo>
                  <a:lnTo>
                    <a:pt x="42" y="0"/>
                  </a:lnTo>
                  <a:lnTo>
                    <a:pt x="50" y="0"/>
                  </a:lnTo>
                  <a:lnTo>
                    <a:pt x="58" y="4"/>
                  </a:lnTo>
                  <a:lnTo>
                    <a:pt x="76" y="12"/>
                  </a:lnTo>
                  <a:lnTo>
                    <a:pt x="112" y="34"/>
                  </a:lnTo>
                  <a:lnTo>
                    <a:pt x="132" y="44"/>
                  </a:lnTo>
                  <a:lnTo>
                    <a:pt x="142" y="4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46" y="52"/>
                  </a:lnTo>
                  <a:lnTo>
                    <a:pt x="126" y="64"/>
                  </a:lnTo>
                  <a:lnTo>
                    <a:pt x="104" y="74"/>
                  </a:lnTo>
                  <a:lnTo>
                    <a:pt x="92" y="78"/>
                  </a:lnTo>
                  <a:lnTo>
                    <a:pt x="82" y="80"/>
                  </a:lnTo>
                  <a:lnTo>
                    <a:pt x="82" y="80"/>
                  </a:lnTo>
                  <a:lnTo>
                    <a:pt x="86" y="82"/>
                  </a:lnTo>
                  <a:lnTo>
                    <a:pt x="100" y="82"/>
                  </a:lnTo>
                  <a:lnTo>
                    <a:pt x="110" y="82"/>
                  </a:lnTo>
                  <a:lnTo>
                    <a:pt x="122" y="80"/>
                  </a:lnTo>
                  <a:lnTo>
                    <a:pt x="136" y="76"/>
                  </a:lnTo>
                  <a:lnTo>
                    <a:pt x="154" y="70"/>
                  </a:lnTo>
                  <a:lnTo>
                    <a:pt x="154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7" name="Freeform 159"/>
            <p:cNvSpPr>
              <a:spLocks/>
            </p:cNvSpPr>
            <p:nvPr/>
          </p:nvSpPr>
          <p:spPr bwMode="auto">
            <a:xfrm>
              <a:off x="2871537" y="3805989"/>
              <a:ext cx="1155032" cy="1283368"/>
            </a:xfrm>
            <a:custGeom>
              <a:avLst/>
              <a:gdLst/>
              <a:ahLst/>
              <a:cxnLst>
                <a:cxn ang="0">
                  <a:pos x="130" y="158"/>
                </a:cxn>
                <a:cxn ang="0">
                  <a:pos x="130" y="158"/>
                </a:cxn>
                <a:cxn ang="0">
                  <a:pos x="130" y="148"/>
                </a:cxn>
                <a:cxn ang="0">
                  <a:pos x="130" y="122"/>
                </a:cxn>
                <a:cxn ang="0">
                  <a:pos x="134" y="88"/>
                </a:cxn>
                <a:cxn ang="0">
                  <a:pos x="136" y="70"/>
                </a:cxn>
                <a:cxn ang="0">
                  <a:pos x="142" y="52"/>
                </a:cxn>
                <a:cxn ang="0">
                  <a:pos x="142" y="52"/>
                </a:cxn>
                <a:cxn ang="0">
                  <a:pos x="144" y="42"/>
                </a:cxn>
                <a:cxn ang="0">
                  <a:pos x="142" y="32"/>
                </a:cxn>
                <a:cxn ang="0">
                  <a:pos x="140" y="24"/>
                </a:cxn>
                <a:cxn ang="0">
                  <a:pos x="134" y="16"/>
                </a:cxn>
                <a:cxn ang="0">
                  <a:pos x="128" y="10"/>
                </a:cxn>
                <a:cxn ang="0">
                  <a:pos x="118" y="4"/>
                </a:cxn>
                <a:cxn ang="0">
                  <a:pos x="110" y="2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8" y="2"/>
                </a:cxn>
                <a:cxn ang="0">
                  <a:pos x="80" y="6"/>
                </a:cxn>
                <a:cxn ang="0">
                  <a:pos x="74" y="10"/>
                </a:cxn>
                <a:cxn ang="0">
                  <a:pos x="68" y="18"/>
                </a:cxn>
                <a:cxn ang="0">
                  <a:pos x="62" y="28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52" y="34"/>
                </a:cxn>
                <a:cxn ang="0">
                  <a:pos x="34" y="36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4" y="104"/>
                </a:cxn>
                <a:cxn ang="0">
                  <a:pos x="12" y="118"/>
                </a:cxn>
                <a:cxn ang="0">
                  <a:pos x="18" y="124"/>
                </a:cxn>
                <a:cxn ang="0">
                  <a:pos x="24" y="130"/>
                </a:cxn>
                <a:cxn ang="0">
                  <a:pos x="32" y="136"/>
                </a:cxn>
                <a:cxn ang="0">
                  <a:pos x="44" y="142"/>
                </a:cxn>
                <a:cxn ang="0">
                  <a:pos x="70" y="152"/>
                </a:cxn>
                <a:cxn ang="0">
                  <a:pos x="102" y="160"/>
                </a:cxn>
                <a:cxn ang="0">
                  <a:pos x="102" y="160"/>
                </a:cxn>
                <a:cxn ang="0">
                  <a:pos x="100" y="156"/>
                </a:cxn>
                <a:cxn ang="0">
                  <a:pos x="90" y="144"/>
                </a:cxn>
                <a:cxn ang="0">
                  <a:pos x="86" y="136"/>
                </a:cxn>
                <a:cxn ang="0">
                  <a:pos x="82" y="126"/>
                </a:cxn>
                <a:cxn ang="0">
                  <a:pos x="80" y="114"/>
                </a:cxn>
                <a:cxn ang="0">
                  <a:pos x="80" y="102"/>
                </a:cxn>
                <a:cxn ang="0">
                  <a:pos x="80" y="102"/>
                </a:cxn>
                <a:cxn ang="0">
                  <a:pos x="84" y="108"/>
                </a:cxn>
                <a:cxn ang="0">
                  <a:pos x="94" y="124"/>
                </a:cxn>
                <a:cxn ang="0">
                  <a:pos x="112" y="142"/>
                </a:cxn>
                <a:cxn ang="0">
                  <a:pos x="120" y="150"/>
                </a:cxn>
                <a:cxn ang="0">
                  <a:pos x="130" y="158"/>
                </a:cxn>
                <a:cxn ang="0">
                  <a:pos x="130" y="158"/>
                </a:cxn>
              </a:cxnLst>
              <a:rect l="0" t="0" r="r" b="b"/>
              <a:pathLst>
                <a:path w="144" h="160">
                  <a:moveTo>
                    <a:pt x="130" y="158"/>
                  </a:moveTo>
                  <a:lnTo>
                    <a:pt x="130" y="158"/>
                  </a:lnTo>
                  <a:lnTo>
                    <a:pt x="130" y="148"/>
                  </a:lnTo>
                  <a:lnTo>
                    <a:pt x="130" y="122"/>
                  </a:lnTo>
                  <a:lnTo>
                    <a:pt x="134" y="88"/>
                  </a:lnTo>
                  <a:lnTo>
                    <a:pt x="136" y="70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44" y="42"/>
                  </a:lnTo>
                  <a:lnTo>
                    <a:pt x="142" y="32"/>
                  </a:lnTo>
                  <a:lnTo>
                    <a:pt x="140" y="24"/>
                  </a:lnTo>
                  <a:lnTo>
                    <a:pt x="134" y="16"/>
                  </a:lnTo>
                  <a:lnTo>
                    <a:pt x="128" y="10"/>
                  </a:lnTo>
                  <a:lnTo>
                    <a:pt x="118" y="4"/>
                  </a:lnTo>
                  <a:lnTo>
                    <a:pt x="110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8" y="2"/>
                  </a:lnTo>
                  <a:lnTo>
                    <a:pt x="80" y="6"/>
                  </a:lnTo>
                  <a:lnTo>
                    <a:pt x="74" y="10"/>
                  </a:lnTo>
                  <a:lnTo>
                    <a:pt x="68" y="18"/>
                  </a:lnTo>
                  <a:lnTo>
                    <a:pt x="62" y="28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52" y="34"/>
                  </a:lnTo>
                  <a:lnTo>
                    <a:pt x="34" y="36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4" y="104"/>
                  </a:lnTo>
                  <a:lnTo>
                    <a:pt x="12" y="118"/>
                  </a:lnTo>
                  <a:lnTo>
                    <a:pt x="18" y="124"/>
                  </a:lnTo>
                  <a:lnTo>
                    <a:pt x="24" y="130"/>
                  </a:lnTo>
                  <a:lnTo>
                    <a:pt x="32" y="136"/>
                  </a:lnTo>
                  <a:lnTo>
                    <a:pt x="44" y="142"/>
                  </a:lnTo>
                  <a:lnTo>
                    <a:pt x="70" y="152"/>
                  </a:lnTo>
                  <a:lnTo>
                    <a:pt x="102" y="160"/>
                  </a:lnTo>
                  <a:lnTo>
                    <a:pt x="102" y="160"/>
                  </a:lnTo>
                  <a:lnTo>
                    <a:pt x="100" y="156"/>
                  </a:lnTo>
                  <a:lnTo>
                    <a:pt x="90" y="144"/>
                  </a:lnTo>
                  <a:lnTo>
                    <a:pt x="86" y="136"/>
                  </a:lnTo>
                  <a:lnTo>
                    <a:pt x="82" y="126"/>
                  </a:lnTo>
                  <a:lnTo>
                    <a:pt x="80" y="114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84" y="108"/>
                  </a:lnTo>
                  <a:lnTo>
                    <a:pt x="94" y="124"/>
                  </a:lnTo>
                  <a:lnTo>
                    <a:pt x="112" y="142"/>
                  </a:lnTo>
                  <a:lnTo>
                    <a:pt x="120" y="150"/>
                  </a:lnTo>
                  <a:lnTo>
                    <a:pt x="130" y="158"/>
                  </a:lnTo>
                  <a:lnTo>
                    <a:pt x="130" y="1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8" name="Freeform 160"/>
            <p:cNvSpPr>
              <a:spLocks/>
            </p:cNvSpPr>
            <p:nvPr/>
          </p:nvSpPr>
          <p:spPr bwMode="auto">
            <a:xfrm>
              <a:off x="3689684" y="5249779"/>
              <a:ext cx="288758" cy="320842"/>
            </a:xfrm>
            <a:custGeom>
              <a:avLst/>
              <a:gdLst/>
              <a:ahLst/>
              <a:cxnLst>
                <a:cxn ang="0">
                  <a:pos x="36" y="20"/>
                </a:cxn>
                <a:cxn ang="0">
                  <a:pos x="36" y="20"/>
                </a:cxn>
                <a:cxn ang="0">
                  <a:pos x="34" y="28"/>
                </a:cxn>
                <a:cxn ang="0">
                  <a:pos x="30" y="34"/>
                </a:cxn>
                <a:cxn ang="0">
                  <a:pos x="24" y="38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10" y="38"/>
                </a:cxn>
                <a:cxn ang="0">
                  <a:pos x="6" y="34"/>
                </a:cxn>
                <a:cxn ang="0">
                  <a:pos x="2" y="28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2" y="12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6"/>
                </a:cxn>
                <a:cxn ang="0">
                  <a:pos x="34" y="12"/>
                </a:cxn>
                <a:cxn ang="0">
                  <a:pos x="36" y="20"/>
                </a:cxn>
                <a:cxn ang="0">
                  <a:pos x="36" y="20"/>
                </a:cxn>
              </a:cxnLst>
              <a:rect l="0" t="0" r="r" b="b"/>
              <a:pathLst>
                <a:path w="36" h="40">
                  <a:moveTo>
                    <a:pt x="36" y="20"/>
                  </a:moveTo>
                  <a:lnTo>
                    <a:pt x="36" y="20"/>
                  </a:lnTo>
                  <a:lnTo>
                    <a:pt x="34" y="28"/>
                  </a:lnTo>
                  <a:lnTo>
                    <a:pt x="30" y="34"/>
                  </a:lnTo>
                  <a:lnTo>
                    <a:pt x="24" y="38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0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6"/>
                  </a:lnTo>
                  <a:lnTo>
                    <a:pt x="34" y="12"/>
                  </a:lnTo>
                  <a:lnTo>
                    <a:pt x="36" y="20"/>
                  </a:lnTo>
                  <a:lnTo>
                    <a:pt x="36" y="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Software Requirements</a:t>
            </a:r>
            <a:br>
              <a:rPr lang="en-US" dirty="0" smtClean="0"/>
            </a:br>
            <a:r>
              <a:rPr lang="en-US" dirty="0" smtClean="0"/>
              <a:t>Non-Functional Requirements</a:t>
            </a:r>
            <a:endParaRPr lang="en-US" dirty="0"/>
          </a:p>
        </p:txBody>
      </p:sp>
      <p:graphicFrame>
        <p:nvGraphicFramePr>
          <p:cNvPr id="159" name="Content Placeholder 158"/>
          <p:cNvGraphicFramePr>
            <a:graphicFrameLocks noGrp="1"/>
          </p:cNvGraphicFramePr>
          <p:nvPr>
            <p:ph idx="1"/>
          </p:nvPr>
        </p:nvGraphicFramePr>
        <p:xfrm>
          <a:off x="457200" y="1600200"/>
          <a:ext cx="8229600" cy="470916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" name="Title 314"/>
          <p:cNvSpPr>
            <a:spLocks noGrp="1"/>
          </p:cNvSpPr>
          <p:nvPr>
            <p:ph type="title"/>
          </p:nvPr>
        </p:nvSpPr>
        <p:spPr>
          <a:xfrm>
            <a:off x="457200" y="2667000"/>
            <a:ext cx="8229600" cy="1143000"/>
          </a:xfrm>
        </p:spPr>
        <p:txBody>
          <a:bodyPr/>
          <a:lstStyle/>
          <a:p>
            <a:r>
              <a:rPr lang="en-US" dirty="0" smtClean="0"/>
              <a:t>Design and Implementation</a:t>
            </a:r>
            <a:endParaRPr lang="en-US" dirty="0"/>
          </a:p>
        </p:txBody>
      </p:sp>
      <p:grpSp>
        <p:nvGrpSpPr>
          <p:cNvPr id="159" name="Group 315"/>
          <p:cNvGrpSpPr/>
          <p:nvPr/>
        </p:nvGrpSpPr>
        <p:grpSpPr>
          <a:xfrm>
            <a:off x="0" y="0"/>
            <a:ext cx="9144000" cy="6858000"/>
            <a:chOff x="0" y="-1295400"/>
            <a:chExt cx="9144000" cy="9144000"/>
          </a:xfrm>
          <a:gradFill flip="none" rotWithShape="1">
            <a:gsLst>
              <a:gs pos="0">
                <a:schemeClr val="bg1">
                  <a:alpha val="10000"/>
                </a:schemeClr>
              </a:gs>
              <a:gs pos="36000">
                <a:schemeClr val="bg1">
                  <a:alpha val="0"/>
                </a:schemeClr>
              </a:gs>
              <a:gs pos="95000">
                <a:schemeClr val="bg1">
                  <a:alpha val="15000"/>
                </a:schemeClr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61" name="Freeform 7"/>
            <p:cNvSpPr>
              <a:spLocks/>
            </p:cNvSpPr>
            <p:nvPr/>
          </p:nvSpPr>
          <p:spPr bwMode="auto">
            <a:xfrm>
              <a:off x="5181600" y="3340768"/>
              <a:ext cx="465221" cy="449179"/>
            </a:xfrm>
            <a:custGeom>
              <a:avLst/>
              <a:gdLst/>
              <a:ahLst/>
              <a:cxnLst>
                <a:cxn ang="0">
                  <a:pos x="2" y="44"/>
                </a:cxn>
                <a:cxn ang="0">
                  <a:pos x="2" y="44"/>
                </a:cxn>
                <a:cxn ang="0">
                  <a:pos x="8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8" y="56"/>
                </a:cxn>
                <a:cxn ang="0">
                  <a:pos x="44" y="56"/>
                </a:cxn>
                <a:cxn ang="0">
                  <a:pos x="48" y="54"/>
                </a:cxn>
                <a:cxn ang="0">
                  <a:pos x="56" y="48"/>
                </a:cxn>
                <a:cxn ang="0">
                  <a:pos x="58" y="44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6" y="36"/>
                </a:cxn>
                <a:cxn ang="0">
                  <a:pos x="52" y="32"/>
                </a:cxn>
                <a:cxn ang="0">
                  <a:pos x="48" y="28"/>
                </a:cxn>
                <a:cxn ang="0">
                  <a:pos x="48" y="28"/>
                </a:cxn>
                <a:cxn ang="0">
                  <a:pos x="50" y="26"/>
                </a:cxn>
                <a:cxn ang="0">
                  <a:pos x="52" y="20"/>
                </a:cxn>
                <a:cxn ang="0">
                  <a:pos x="54" y="16"/>
                </a:cxn>
                <a:cxn ang="0">
                  <a:pos x="54" y="12"/>
                </a:cxn>
                <a:cxn ang="0">
                  <a:pos x="52" y="8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0" y="6"/>
                </a:cxn>
                <a:cxn ang="0">
                  <a:pos x="14" y="12"/>
                </a:cxn>
                <a:cxn ang="0">
                  <a:pos x="8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32"/>
                </a:cxn>
                <a:cxn ang="0">
                  <a:pos x="18" y="30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2" y="44"/>
                </a:cxn>
                <a:cxn ang="0">
                  <a:pos x="2" y="44"/>
                </a:cxn>
              </a:cxnLst>
              <a:rect l="0" t="0" r="r" b="b"/>
              <a:pathLst>
                <a:path w="58" h="56">
                  <a:moveTo>
                    <a:pt x="2" y="44"/>
                  </a:moveTo>
                  <a:lnTo>
                    <a:pt x="2" y="44"/>
                  </a:lnTo>
                  <a:lnTo>
                    <a:pt x="8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8" y="56"/>
                  </a:lnTo>
                  <a:lnTo>
                    <a:pt x="44" y="56"/>
                  </a:lnTo>
                  <a:lnTo>
                    <a:pt x="48" y="54"/>
                  </a:lnTo>
                  <a:lnTo>
                    <a:pt x="56" y="48"/>
                  </a:lnTo>
                  <a:lnTo>
                    <a:pt x="58" y="44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6" y="36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50" y="26"/>
                  </a:lnTo>
                  <a:lnTo>
                    <a:pt x="52" y="20"/>
                  </a:lnTo>
                  <a:lnTo>
                    <a:pt x="54" y="16"/>
                  </a:lnTo>
                  <a:lnTo>
                    <a:pt x="54" y="12"/>
                  </a:lnTo>
                  <a:lnTo>
                    <a:pt x="52" y="8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0" y="6"/>
                  </a:lnTo>
                  <a:lnTo>
                    <a:pt x="14" y="12"/>
                  </a:lnTo>
                  <a:lnTo>
                    <a:pt x="8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32"/>
                  </a:lnTo>
                  <a:lnTo>
                    <a:pt x="18" y="30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2" y="44"/>
                  </a:lnTo>
                  <a:lnTo>
                    <a:pt x="2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2" name="Freeform 8"/>
            <p:cNvSpPr>
              <a:spLocks/>
            </p:cNvSpPr>
            <p:nvPr/>
          </p:nvSpPr>
          <p:spPr bwMode="auto">
            <a:xfrm>
              <a:off x="5117432" y="3741821"/>
              <a:ext cx="401053" cy="497305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8"/>
                </a:cxn>
                <a:cxn ang="0">
                  <a:pos x="46" y="40"/>
                </a:cxn>
                <a:cxn ang="0">
                  <a:pos x="42" y="44"/>
                </a:cxn>
                <a:cxn ang="0">
                  <a:pos x="34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6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2"/>
                </a:cxn>
                <a:cxn ang="0">
                  <a:pos x="16" y="62"/>
                </a:cxn>
                <a:cxn ang="0">
                  <a:pos x="8" y="60"/>
                </a:cxn>
                <a:cxn ang="0">
                  <a:pos x="4" y="54"/>
                </a:cxn>
                <a:cxn ang="0">
                  <a:pos x="2" y="48"/>
                </a:cxn>
                <a:cxn ang="0">
                  <a:pos x="2" y="38"/>
                </a:cxn>
                <a:cxn ang="0">
                  <a:pos x="4" y="20"/>
                </a:cxn>
                <a:cxn ang="0">
                  <a:pos x="4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0" y="10"/>
                </a:cxn>
                <a:cxn ang="0">
                  <a:pos x="18" y="18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2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0" y="12"/>
                </a:cxn>
                <a:cxn ang="0">
                  <a:pos x="46" y="20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2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8"/>
                  </a:lnTo>
                  <a:lnTo>
                    <a:pt x="46" y="40"/>
                  </a:lnTo>
                  <a:lnTo>
                    <a:pt x="42" y="44"/>
                  </a:lnTo>
                  <a:lnTo>
                    <a:pt x="34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6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8" y="60"/>
                  </a:lnTo>
                  <a:lnTo>
                    <a:pt x="4" y="54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4" y="20"/>
                  </a:lnTo>
                  <a:lnTo>
                    <a:pt x="4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10" y="10"/>
                  </a:lnTo>
                  <a:lnTo>
                    <a:pt x="18" y="18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2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0" y="12"/>
                  </a:lnTo>
                  <a:lnTo>
                    <a:pt x="46" y="20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3" name="Freeform 9"/>
            <p:cNvSpPr>
              <a:spLocks/>
            </p:cNvSpPr>
            <p:nvPr/>
          </p:nvSpPr>
          <p:spPr bwMode="auto">
            <a:xfrm>
              <a:off x="4668253" y="3757863"/>
              <a:ext cx="433137" cy="449179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50" y="6"/>
                </a:cxn>
                <a:cxn ang="0">
                  <a:pos x="52" y="14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8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4" y="12"/>
                </a:cxn>
                <a:cxn ang="0">
                  <a:pos x="10" y="10"/>
                </a:cxn>
                <a:cxn ang="0">
                  <a:pos x="18" y="8"/>
                </a:cxn>
                <a:cxn ang="0">
                  <a:pos x="34" y="6"/>
                </a:cxn>
                <a:cxn ang="0">
                  <a:pos x="40" y="4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6"/>
                </a:cxn>
                <a:cxn ang="0">
                  <a:pos x="50" y="6"/>
                </a:cxn>
              </a:cxnLst>
              <a:rect l="0" t="0" r="r" b="b"/>
              <a:pathLst>
                <a:path w="54" h="56">
                  <a:moveTo>
                    <a:pt x="50" y="6"/>
                  </a:moveTo>
                  <a:lnTo>
                    <a:pt x="50" y="6"/>
                  </a:lnTo>
                  <a:lnTo>
                    <a:pt x="52" y="14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8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4" y="12"/>
                  </a:lnTo>
                  <a:lnTo>
                    <a:pt x="10" y="10"/>
                  </a:lnTo>
                  <a:lnTo>
                    <a:pt x="18" y="8"/>
                  </a:lnTo>
                  <a:lnTo>
                    <a:pt x="34" y="6"/>
                  </a:lnTo>
                  <a:lnTo>
                    <a:pt x="40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6"/>
                  </a:lnTo>
                  <a:lnTo>
                    <a:pt x="5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4" name="Freeform 10"/>
            <p:cNvSpPr>
              <a:spLocks/>
            </p:cNvSpPr>
            <p:nvPr/>
          </p:nvSpPr>
          <p:spPr bwMode="auto">
            <a:xfrm>
              <a:off x="4523874" y="3324726"/>
              <a:ext cx="481263" cy="481263"/>
            </a:xfrm>
            <a:custGeom>
              <a:avLst/>
              <a:gdLst/>
              <a:ahLst/>
              <a:cxnLst>
                <a:cxn ang="0">
                  <a:pos x="56" y="42"/>
                </a:cxn>
                <a:cxn ang="0">
                  <a:pos x="56" y="42"/>
                </a:cxn>
                <a:cxn ang="0">
                  <a:pos x="52" y="46"/>
                </a:cxn>
                <a:cxn ang="0">
                  <a:pos x="42" y="54"/>
                </a:cxn>
                <a:cxn ang="0">
                  <a:pos x="28" y="58"/>
                </a:cxn>
                <a:cxn ang="0">
                  <a:pos x="22" y="60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6"/>
                </a:cxn>
                <a:cxn ang="0">
                  <a:pos x="4" y="52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0" y="36"/>
                </a:cxn>
                <a:cxn ang="0">
                  <a:pos x="2" y="32"/>
                </a:cxn>
                <a:cxn ang="0">
                  <a:pos x="6" y="28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10" y="24"/>
                </a:cxn>
                <a:cxn ang="0">
                  <a:pos x="8" y="16"/>
                </a:cxn>
                <a:cxn ang="0">
                  <a:pos x="10" y="8"/>
                </a:cxn>
                <a:cxn ang="0">
                  <a:pos x="12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24" y="0"/>
                </a:cxn>
                <a:cxn ang="0">
                  <a:pos x="30" y="0"/>
                </a:cxn>
                <a:cxn ang="0">
                  <a:pos x="36" y="4"/>
                </a:cxn>
                <a:cxn ang="0">
                  <a:pos x="40" y="10"/>
                </a:cxn>
                <a:cxn ang="0">
                  <a:pos x="48" y="24"/>
                </a:cxn>
                <a:cxn ang="0">
                  <a:pos x="54" y="30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48" y="36"/>
                </a:cxn>
                <a:cxn ang="0">
                  <a:pos x="40" y="36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6" y="38"/>
                </a:cxn>
                <a:cxn ang="0">
                  <a:pos x="44" y="40"/>
                </a:cxn>
                <a:cxn ang="0">
                  <a:pos x="56" y="42"/>
                </a:cxn>
                <a:cxn ang="0">
                  <a:pos x="56" y="42"/>
                </a:cxn>
              </a:cxnLst>
              <a:rect l="0" t="0" r="r" b="b"/>
              <a:pathLst>
                <a:path w="60" h="60">
                  <a:moveTo>
                    <a:pt x="56" y="42"/>
                  </a:moveTo>
                  <a:lnTo>
                    <a:pt x="56" y="42"/>
                  </a:lnTo>
                  <a:lnTo>
                    <a:pt x="52" y="46"/>
                  </a:lnTo>
                  <a:lnTo>
                    <a:pt x="42" y="54"/>
                  </a:lnTo>
                  <a:lnTo>
                    <a:pt x="28" y="58"/>
                  </a:lnTo>
                  <a:lnTo>
                    <a:pt x="22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6"/>
                  </a:lnTo>
                  <a:lnTo>
                    <a:pt x="4" y="52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2" y="32"/>
                  </a:lnTo>
                  <a:lnTo>
                    <a:pt x="6" y="28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4"/>
                  </a:lnTo>
                  <a:lnTo>
                    <a:pt x="8" y="16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4"/>
                  </a:lnTo>
                  <a:lnTo>
                    <a:pt x="40" y="10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48" y="36"/>
                  </a:lnTo>
                  <a:lnTo>
                    <a:pt x="40" y="36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6" y="38"/>
                  </a:lnTo>
                  <a:lnTo>
                    <a:pt x="44" y="40"/>
                  </a:lnTo>
                  <a:lnTo>
                    <a:pt x="56" y="42"/>
                  </a:lnTo>
                  <a:lnTo>
                    <a:pt x="56" y="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5" name="Freeform 11"/>
            <p:cNvSpPr>
              <a:spLocks/>
            </p:cNvSpPr>
            <p:nvPr/>
          </p:nvSpPr>
          <p:spPr bwMode="auto">
            <a:xfrm>
              <a:off x="4908884" y="3100137"/>
              <a:ext cx="449179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8"/>
                </a:cxn>
                <a:cxn ang="0">
                  <a:pos x="44" y="36"/>
                </a:cxn>
                <a:cxn ang="0">
                  <a:pos x="54" y="26"/>
                </a:cxn>
                <a:cxn ang="0">
                  <a:pos x="54" y="26"/>
                </a:cxn>
                <a:cxn ang="0">
                  <a:pos x="56" y="20"/>
                </a:cxn>
                <a:cxn ang="0">
                  <a:pos x="56" y="12"/>
                </a:cxn>
                <a:cxn ang="0">
                  <a:pos x="54" y="6"/>
                </a:cxn>
                <a:cxn ang="0">
                  <a:pos x="48" y="2"/>
                </a:cxn>
                <a:cxn ang="0">
                  <a:pos x="48" y="2"/>
                </a:cxn>
                <a:cxn ang="0">
                  <a:pos x="40" y="0"/>
                </a:cxn>
                <a:cxn ang="0">
                  <a:pos x="34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2" y="2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2" y="46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6" h="58">
                  <a:moveTo>
                    <a:pt x="32" y="58"/>
                  </a:moveTo>
                  <a:lnTo>
                    <a:pt x="32" y="58"/>
                  </a:lnTo>
                  <a:lnTo>
                    <a:pt x="38" y="48"/>
                  </a:lnTo>
                  <a:lnTo>
                    <a:pt x="44" y="36"/>
                  </a:lnTo>
                  <a:lnTo>
                    <a:pt x="54" y="26"/>
                  </a:lnTo>
                  <a:lnTo>
                    <a:pt x="54" y="26"/>
                  </a:lnTo>
                  <a:lnTo>
                    <a:pt x="56" y="20"/>
                  </a:lnTo>
                  <a:lnTo>
                    <a:pt x="56" y="12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4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2" y="46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6" name="Freeform 12"/>
            <p:cNvSpPr>
              <a:spLocks/>
            </p:cNvSpPr>
            <p:nvPr/>
          </p:nvSpPr>
          <p:spPr bwMode="auto">
            <a:xfrm>
              <a:off x="5037221" y="3613484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7" name="Freeform 13"/>
            <p:cNvSpPr>
              <a:spLocks/>
            </p:cNvSpPr>
            <p:nvPr/>
          </p:nvSpPr>
          <p:spPr bwMode="auto">
            <a:xfrm>
              <a:off x="8213558" y="4207042"/>
              <a:ext cx="449179" cy="449179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0" y="44"/>
                </a:cxn>
                <a:cxn ang="0">
                  <a:pos x="6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6" y="56"/>
                </a:cxn>
                <a:cxn ang="0">
                  <a:pos x="42" y="56"/>
                </a:cxn>
                <a:cxn ang="0">
                  <a:pos x="48" y="54"/>
                </a:cxn>
                <a:cxn ang="0">
                  <a:pos x="54" y="48"/>
                </a:cxn>
                <a:cxn ang="0">
                  <a:pos x="56" y="44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4" y="34"/>
                </a:cxn>
                <a:cxn ang="0">
                  <a:pos x="50" y="30"/>
                </a:cxn>
                <a:cxn ang="0">
                  <a:pos x="46" y="28"/>
                </a:cxn>
                <a:cxn ang="0">
                  <a:pos x="46" y="28"/>
                </a:cxn>
                <a:cxn ang="0">
                  <a:pos x="48" y="26"/>
                </a:cxn>
                <a:cxn ang="0">
                  <a:pos x="50" y="18"/>
                </a:cxn>
                <a:cxn ang="0">
                  <a:pos x="52" y="14"/>
                </a:cxn>
                <a:cxn ang="0">
                  <a:pos x="52" y="10"/>
                </a:cxn>
                <a:cxn ang="0">
                  <a:pos x="50" y="6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18" y="4"/>
                </a:cxn>
                <a:cxn ang="0">
                  <a:pos x="12" y="12"/>
                </a:cxn>
                <a:cxn ang="0">
                  <a:pos x="6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8" y="32"/>
                </a:cxn>
                <a:cxn ang="0">
                  <a:pos x="16" y="30"/>
                </a:cxn>
                <a:cxn ang="0">
                  <a:pos x="24" y="30"/>
                </a:cxn>
                <a:cxn ang="0">
                  <a:pos x="24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0" y="44"/>
                </a:cxn>
                <a:cxn ang="0">
                  <a:pos x="0" y="44"/>
                </a:cxn>
              </a:cxnLst>
              <a:rect l="0" t="0" r="r" b="b"/>
              <a:pathLst>
                <a:path w="56" h="56">
                  <a:moveTo>
                    <a:pt x="0" y="44"/>
                  </a:moveTo>
                  <a:lnTo>
                    <a:pt x="0" y="44"/>
                  </a:lnTo>
                  <a:lnTo>
                    <a:pt x="6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6" y="56"/>
                  </a:lnTo>
                  <a:lnTo>
                    <a:pt x="42" y="56"/>
                  </a:lnTo>
                  <a:lnTo>
                    <a:pt x="48" y="54"/>
                  </a:lnTo>
                  <a:lnTo>
                    <a:pt x="54" y="48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34"/>
                  </a:lnTo>
                  <a:lnTo>
                    <a:pt x="50" y="30"/>
                  </a:lnTo>
                  <a:lnTo>
                    <a:pt x="46" y="28"/>
                  </a:lnTo>
                  <a:lnTo>
                    <a:pt x="46" y="28"/>
                  </a:lnTo>
                  <a:lnTo>
                    <a:pt x="48" y="26"/>
                  </a:lnTo>
                  <a:lnTo>
                    <a:pt x="50" y="18"/>
                  </a:lnTo>
                  <a:lnTo>
                    <a:pt x="52" y="14"/>
                  </a:lnTo>
                  <a:lnTo>
                    <a:pt x="52" y="10"/>
                  </a:lnTo>
                  <a:lnTo>
                    <a:pt x="50" y="6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4"/>
                  </a:lnTo>
                  <a:lnTo>
                    <a:pt x="12" y="12"/>
                  </a:lnTo>
                  <a:lnTo>
                    <a:pt x="6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8" y="32"/>
                  </a:lnTo>
                  <a:lnTo>
                    <a:pt x="16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0" y="44"/>
                  </a:lnTo>
                  <a:lnTo>
                    <a:pt x="0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8" name="Freeform 14"/>
            <p:cNvSpPr>
              <a:spLocks/>
            </p:cNvSpPr>
            <p:nvPr/>
          </p:nvSpPr>
          <p:spPr bwMode="auto">
            <a:xfrm>
              <a:off x="8133347" y="4608095"/>
              <a:ext cx="401053" cy="481263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6"/>
                </a:cxn>
                <a:cxn ang="0">
                  <a:pos x="46" y="40"/>
                </a:cxn>
                <a:cxn ang="0">
                  <a:pos x="42" y="42"/>
                </a:cxn>
                <a:cxn ang="0">
                  <a:pos x="36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4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0"/>
                </a:cxn>
                <a:cxn ang="0">
                  <a:pos x="16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2" y="46"/>
                </a:cxn>
                <a:cxn ang="0">
                  <a:pos x="2" y="38"/>
                </a:cxn>
                <a:cxn ang="0">
                  <a:pos x="4" y="18"/>
                </a:cxn>
                <a:cxn ang="0">
                  <a:pos x="4" y="1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0" y="10"/>
                </a:cxn>
                <a:cxn ang="0">
                  <a:pos x="18" y="16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2"/>
                </a:cxn>
                <a:cxn ang="0">
                  <a:pos x="20" y="16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0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2" y="12"/>
                </a:cxn>
                <a:cxn ang="0">
                  <a:pos x="46" y="18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0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6"/>
                  </a:lnTo>
                  <a:lnTo>
                    <a:pt x="46" y="40"/>
                  </a:lnTo>
                  <a:lnTo>
                    <a:pt x="42" y="42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4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2" y="46"/>
                  </a:lnTo>
                  <a:lnTo>
                    <a:pt x="2" y="38"/>
                  </a:lnTo>
                  <a:lnTo>
                    <a:pt x="4" y="18"/>
                  </a:lnTo>
                  <a:lnTo>
                    <a:pt x="4" y="1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0" y="10"/>
                  </a:lnTo>
                  <a:lnTo>
                    <a:pt x="18" y="1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2"/>
                  </a:lnTo>
                  <a:lnTo>
                    <a:pt x="20" y="16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2" y="12"/>
                  </a:lnTo>
                  <a:lnTo>
                    <a:pt x="46" y="18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9" name="Freeform 15"/>
            <p:cNvSpPr>
              <a:spLocks/>
            </p:cNvSpPr>
            <p:nvPr/>
          </p:nvSpPr>
          <p:spPr bwMode="auto">
            <a:xfrm>
              <a:off x="7684168" y="4624137"/>
              <a:ext cx="433137" cy="449179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50" y="4"/>
                </a:cxn>
                <a:cxn ang="0">
                  <a:pos x="52" y="12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6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38"/>
                </a:cxn>
                <a:cxn ang="0">
                  <a:pos x="2" y="34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6" y="12"/>
                </a:cxn>
                <a:cxn ang="0">
                  <a:pos x="12" y="8"/>
                </a:cxn>
                <a:cxn ang="0">
                  <a:pos x="18" y="6"/>
                </a:cxn>
                <a:cxn ang="0">
                  <a:pos x="34" y="4"/>
                </a:cxn>
                <a:cxn ang="0">
                  <a:pos x="40" y="2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54" h="56">
                  <a:moveTo>
                    <a:pt x="50" y="4"/>
                  </a:moveTo>
                  <a:lnTo>
                    <a:pt x="50" y="4"/>
                  </a:lnTo>
                  <a:lnTo>
                    <a:pt x="52" y="12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6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12" y="8"/>
                  </a:lnTo>
                  <a:lnTo>
                    <a:pt x="18" y="6"/>
                  </a:lnTo>
                  <a:lnTo>
                    <a:pt x="34" y="4"/>
                  </a:lnTo>
                  <a:lnTo>
                    <a:pt x="40" y="2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0" name="Freeform 16"/>
            <p:cNvSpPr>
              <a:spLocks/>
            </p:cNvSpPr>
            <p:nvPr/>
          </p:nvSpPr>
          <p:spPr bwMode="auto">
            <a:xfrm>
              <a:off x="7539789" y="4174958"/>
              <a:ext cx="481263" cy="497305"/>
            </a:xfrm>
            <a:custGeom>
              <a:avLst/>
              <a:gdLst/>
              <a:ahLst/>
              <a:cxnLst>
                <a:cxn ang="0">
                  <a:pos x="56" y="44"/>
                </a:cxn>
                <a:cxn ang="0">
                  <a:pos x="56" y="44"/>
                </a:cxn>
                <a:cxn ang="0">
                  <a:pos x="52" y="48"/>
                </a:cxn>
                <a:cxn ang="0">
                  <a:pos x="42" y="54"/>
                </a:cxn>
                <a:cxn ang="0">
                  <a:pos x="28" y="60"/>
                </a:cxn>
                <a:cxn ang="0">
                  <a:pos x="22" y="62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0" y="38"/>
                </a:cxn>
                <a:cxn ang="0">
                  <a:pos x="2" y="34"/>
                </a:cxn>
                <a:cxn ang="0">
                  <a:pos x="6" y="30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4"/>
                </a:cxn>
                <a:cxn ang="0">
                  <a:pos x="8" y="18"/>
                </a:cxn>
                <a:cxn ang="0">
                  <a:pos x="10" y="10"/>
                </a:cxn>
                <a:cxn ang="0">
                  <a:pos x="12" y="6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24" y="0"/>
                </a:cxn>
                <a:cxn ang="0">
                  <a:pos x="32" y="2"/>
                </a:cxn>
                <a:cxn ang="0">
                  <a:pos x="36" y="6"/>
                </a:cxn>
                <a:cxn ang="0">
                  <a:pos x="40" y="12"/>
                </a:cxn>
                <a:cxn ang="0">
                  <a:pos x="50" y="26"/>
                </a:cxn>
                <a:cxn ang="0">
                  <a:pos x="54" y="32"/>
                </a:cxn>
                <a:cxn ang="0">
                  <a:pos x="60" y="36"/>
                </a:cxn>
                <a:cxn ang="0">
                  <a:pos x="60" y="36"/>
                </a:cxn>
                <a:cxn ang="0">
                  <a:pos x="48" y="38"/>
                </a:cxn>
                <a:cxn ang="0">
                  <a:pos x="40" y="38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6" y="40"/>
                </a:cxn>
                <a:cxn ang="0">
                  <a:pos x="44" y="42"/>
                </a:cxn>
                <a:cxn ang="0">
                  <a:pos x="56" y="44"/>
                </a:cxn>
                <a:cxn ang="0">
                  <a:pos x="56" y="44"/>
                </a:cxn>
              </a:cxnLst>
              <a:rect l="0" t="0" r="r" b="b"/>
              <a:pathLst>
                <a:path w="60" h="62">
                  <a:moveTo>
                    <a:pt x="56" y="44"/>
                  </a:moveTo>
                  <a:lnTo>
                    <a:pt x="56" y="44"/>
                  </a:lnTo>
                  <a:lnTo>
                    <a:pt x="52" y="48"/>
                  </a:lnTo>
                  <a:lnTo>
                    <a:pt x="42" y="54"/>
                  </a:lnTo>
                  <a:lnTo>
                    <a:pt x="28" y="60"/>
                  </a:lnTo>
                  <a:lnTo>
                    <a:pt x="22" y="62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38"/>
                  </a:lnTo>
                  <a:lnTo>
                    <a:pt x="2" y="34"/>
                  </a:lnTo>
                  <a:lnTo>
                    <a:pt x="6" y="30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4"/>
                  </a:lnTo>
                  <a:lnTo>
                    <a:pt x="8" y="18"/>
                  </a:lnTo>
                  <a:lnTo>
                    <a:pt x="10" y="10"/>
                  </a:lnTo>
                  <a:lnTo>
                    <a:pt x="12" y="6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6" y="6"/>
                  </a:lnTo>
                  <a:lnTo>
                    <a:pt x="40" y="12"/>
                  </a:lnTo>
                  <a:lnTo>
                    <a:pt x="50" y="26"/>
                  </a:lnTo>
                  <a:lnTo>
                    <a:pt x="54" y="32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48" y="38"/>
                  </a:lnTo>
                  <a:lnTo>
                    <a:pt x="40" y="38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6" y="40"/>
                  </a:lnTo>
                  <a:lnTo>
                    <a:pt x="44" y="42"/>
                  </a:lnTo>
                  <a:lnTo>
                    <a:pt x="56" y="44"/>
                  </a:lnTo>
                  <a:lnTo>
                    <a:pt x="56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1" name="Freeform 17"/>
            <p:cNvSpPr>
              <a:spLocks/>
            </p:cNvSpPr>
            <p:nvPr/>
          </p:nvSpPr>
          <p:spPr bwMode="auto">
            <a:xfrm>
              <a:off x="7924800" y="3966411"/>
              <a:ext cx="465221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6"/>
                </a:cxn>
                <a:cxn ang="0">
                  <a:pos x="46" y="36"/>
                </a:cxn>
                <a:cxn ang="0">
                  <a:pos x="54" y="24"/>
                </a:cxn>
                <a:cxn ang="0">
                  <a:pos x="54" y="24"/>
                </a:cxn>
                <a:cxn ang="0">
                  <a:pos x="58" y="18"/>
                </a:cxn>
                <a:cxn ang="0">
                  <a:pos x="58" y="12"/>
                </a:cxn>
                <a:cxn ang="0">
                  <a:pos x="54" y="6"/>
                </a:cxn>
                <a:cxn ang="0">
                  <a:pos x="48" y="0"/>
                </a:cxn>
                <a:cxn ang="0">
                  <a:pos x="48" y="0"/>
                </a:cxn>
                <a:cxn ang="0">
                  <a:pos x="42" y="0"/>
                </a:cxn>
                <a:cxn ang="0">
                  <a:pos x="36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4" y="2"/>
                </a:cxn>
                <a:cxn ang="0">
                  <a:pos x="10" y="2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38"/>
                </a:cxn>
                <a:cxn ang="0">
                  <a:pos x="14" y="46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8" h="58">
                  <a:moveTo>
                    <a:pt x="32" y="58"/>
                  </a:moveTo>
                  <a:lnTo>
                    <a:pt x="32" y="58"/>
                  </a:lnTo>
                  <a:lnTo>
                    <a:pt x="38" y="46"/>
                  </a:lnTo>
                  <a:lnTo>
                    <a:pt x="46" y="36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8" y="18"/>
                  </a:lnTo>
                  <a:lnTo>
                    <a:pt x="58" y="12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6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38"/>
                  </a:lnTo>
                  <a:lnTo>
                    <a:pt x="14" y="46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2" name="Freeform 18"/>
            <p:cNvSpPr>
              <a:spLocks/>
            </p:cNvSpPr>
            <p:nvPr/>
          </p:nvSpPr>
          <p:spPr bwMode="auto">
            <a:xfrm>
              <a:off x="8053137" y="4479758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3" name="Freeform 19"/>
            <p:cNvSpPr>
              <a:spLocks/>
            </p:cNvSpPr>
            <p:nvPr/>
          </p:nvSpPr>
          <p:spPr bwMode="auto">
            <a:xfrm>
              <a:off x="0" y="2442411"/>
              <a:ext cx="1122947" cy="1155032"/>
            </a:xfrm>
            <a:custGeom>
              <a:avLst/>
              <a:gdLst/>
              <a:ahLst/>
              <a:cxnLst>
                <a:cxn ang="0">
                  <a:pos x="114" y="24"/>
                </a:cxn>
                <a:cxn ang="0">
                  <a:pos x="130" y="46"/>
                </a:cxn>
                <a:cxn ang="0">
                  <a:pos x="132" y="74"/>
                </a:cxn>
                <a:cxn ang="0">
                  <a:pos x="122" y="100"/>
                </a:cxn>
                <a:cxn ang="0">
                  <a:pos x="102" y="124"/>
                </a:cxn>
                <a:cxn ang="0">
                  <a:pos x="88" y="134"/>
                </a:cxn>
                <a:cxn ang="0">
                  <a:pos x="62" y="140"/>
                </a:cxn>
                <a:cxn ang="0">
                  <a:pos x="52" y="138"/>
                </a:cxn>
                <a:cxn ang="0">
                  <a:pos x="36" y="124"/>
                </a:cxn>
                <a:cxn ang="0">
                  <a:pos x="36" y="104"/>
                </a:cxn>
                <a:cxn ang="0">
                  <a:pos x="38" y="98"/>
                </a:cxn>
                <a:cxn ang="0">
                  <a:pos x="46" y="90"/>
                </a:cxn>
                <a:cxn ang="0">
                  <a:pos x="52" y="88"/>
                </a:cxn>
                <a:cxn ang="0">
                  <a:pos x="62" y="88"/>
                </a:cxn>
                <a:cxn ang="0">
                  <a:pos x="80" y="100"/>
                </a:cxn>
                <a:cxn ang="0">
                  <a:pos x="82" y="102"/>
                </a:cxn>
                <a:cxn ang="0">
                  <a:pos x="68" y="86"/>
                </a:cxn>
                <a:cxn ang="0">
                  <a:pos x="56" y="82"/>
                </a:cxn>
                <a:cxn ang="0">
                  <a:pos x="42" y="86"/>
                </a:cxn>
                <a:cxn ang="0">
                  <a:pos x="34" y="92"/>
                </a:cxn>
                <a:cxn ang="0">
                  <a:pos x="28" y="106"/>
                </a:cxn>
                <a:cxn ang="0">
                  <a:pos x="30" y="120"/>
                </a:cxn>
                <a:cxn ang="0">
                  <a:pos x="38" y="132"/>
                </a:cxn>
                <a:cxn ang="0">
                  <a:pos x="50" y="140"/>
                </a:cxn>
                <a:cxn ang="0">
                  <a:pos x="56" y="144"/>
                </a:cxn>
                <a:cxn ang="0">
                  <a:pos x="76" y="144"/>
                </a:cxn>
                <a:cxn ang="0">
                  <a:pos x="100" y="132"/>
                </a:cxn>
                <a:cxn ang="0">
                  <a:pos x="122" y="110"/>
                </a:cxn>
                <a:cxn ang="0">
                  <a:pos x="136" y="86"/>
                </a:cxn>
                <a:cxn ang="0">
                  <a:pos x="138" y="78"/>
                </a:cxn>
                <a:cxn ang="0">
                  <a:pos x="140" y="60"/>
                </a:cxn>
                <a:cxn ang="0">
                  <a:pos x="132" y="38"/>
                </a:cxn>
                <a:cxn ang="0">
                  <a:pos x="110" y="16"/>
                </a:cxn>
                <a:cxn ang="0">
                  <a:pos x="80" y="2"/>
                </a:cxn>
                <a:cxn ang="0">
                  <a:pos x="64" y="0"/>
                </a:cxn>
                <a:cxn ang="0">
                  <a:pos x="30" y="2"/>
                </a:cxn>
                <a:cxn ang="0">
                  <a:pos x="0" y="16"/>
                </a:cxn>
                <a:cxn ang="0">
                  <a:pos x="0" y="26"/>
                </a:cxn>
                <a:cxn ang="0">
                  <a:pos x="26" y="12"/>
                </a:cxn>
                <a:cxn ang="0">
                  <a:pos x="58" y="8"/>
                </a:cxn>
                <a:cxn ang="0">
                  <a:pos x="88" y="12"/>
                </a:cxn>
                <a:cxn ang="0">
                  <a:pos x="114" y="24"/>
                </a:cxn>
              </a:cxnLst>
              <a:rect l="0" t="0" r="r" b="b"/>
              <a:pathLst>
                <a:path w="140" h="144">
                  <a:moveTo>
                    <a:pt x="114" y="24"/>
                  </a:moveTo>
                  <a:lnTo>
                    <a:pt x="114" y="24"/>
                  </a:lnTo>
                  <a:lnTo>
                    <a:pt x="124" y="34"/>
                  </a:lnTo>
                  <a:lnTo>
                    <a:pt x="130" y="46"/>
                  </a:lnTo>
                  <a:lnTo>
                    <a:pt x="132" y="60"/>
                  </a:lnTo>
                  <a:lnTo>
                    <a:pt x="132" y="74"/>
                  </a:lnTo>
                  <a:lnTo>
                    <a:pt x="128" y="86"/>
                  </a:lnTo>
                  <a:lnTo>
                    <a:pt x="122" y="100"/>
                  </a:lnTo>
                  <a:lnTo>
                    <a:pt x="112" y="112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88" y="134"/>
                  </a:lnTo>
                  <a:lnTo>
                    <a:pt x="76" y="138"/>
                  </a:lnTo>
                  <a:lnTo>
                    <a:pt x="62" y="140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42" y="132"/>
                  </a:lnTo>
                  <a:lnTo>
                    <a:pt x="36" y="124"/>
                  </a:lnTo>
                  <a:lnTo>
                    <a:pt x="34" y="11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8" y="98"/>
                  </a:lnTo>
                  <a:lnTo>
                    <a:pt x="42" y="94"/>
                  </a:lnTo>
                  <a:lnTo>
                    <a:pt x="46" y="90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6" y="86"/>
                  </a:lnTo>
                  <a:lnTo>
                    <a:pt x="62" y="88"/>
                  </a:lnTo>
                  <a:lnTo>
                    <a:pt x="72" y="92"/>
                  </a:lnTo>
                  <a:lnTo>
                    <a:pt x="80" y="100"/>
                  </a:lnTo>
                  <a:lnTo>
                    <a:pt x="82" y="102"/>
                  </a:lnTo>
                  <a:lnTo>
                    <a:pt x="82" y="102"/>
                  </a:lnTo>
                  <a:lnTo>
                    <a:pt x="74" y="92"/>
                  </a:lnTo>
                  <a:lnTo>
                    <a:pt x="68" y="86"/>
                  </a:lnTo>
                  <a:lnTo>
                    <a:pt x="64" y="84"/>
                  </a:lnTo>
                  <a:lnTo>
                    <a:pt x="56" y="82"/>
                  </a:lnTo>
                  <a:lnTo>
                    <a:pt x="50" y="82"/>
                  </a:lnTo>
                  <a:lnTo>
                    <a:pt x="42" y="86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30" y="98"/>
                  </a:lnTo>
                  <a:lnTo>
                    <a:pt x="28" y="106"/>
                  </a:lnTo>
                  <a:lnTo>
                    <a:pt x="28" y="112"/>
                  </a:lnTo>
                  <a:lnTo>
                    <a:pt x="30" y="120"/>
                  </a:lnTo>
                  <a:lnTo>
                    <a:pt x="34" y="126"/>
                  </a:lnTo>
                  <a:lnTo>
                    <a:pt x="38" y="132"/>
                  </a:lnTo>
                  <a:lnTo>
                    <a:pt x="44" y="136"/>
                  </a:lnTo>
                  <a:lnTo>
                    <a:pt x="50" y="140"/>
                  </a:lnTo>
                  <a:lnTo>
                    <a:pt x="50" y="140"/>
                  </a:lnTo>
                  <a:lnTo>
                    <a:pt x="56" y="144"/>
                  </a:lnTo>
                  <a:lnTo>
                    <a:pt x="62" y="144"/>
                  </a:lnTo>
                  <a:lnTo>
                    <a:pt x="76" y="144"/>
                  </a:lnTo>
                  <a:lnTo>
                    <a:pt x="88" y="140"/>
                  </a:lnTo>
                  <a:lnTo>
                    <a:pt x="100" y="132"/>
                  </a:lnTo>
                  <a:lnTo>
                    <a:pt x="112" y="122"/>
                  </a:lnTo>
                  <a:lnTo>
                    <a:pt x="122" y="110"/>
                  </a:lnTo>
                  <a:lnTo>
                    <a:pt x="130" y="98"/>
                  </a:lnTo>
                  <a:lnTo>
                    <a:pt x="136" y="86"/>
                  </a:lnTo>
                  <a:lnTo>
                    <a:pt x="136" y="86"/>
                  </a:lnTo>
                  <a:lnTo>
                    <a:pt x="138" y="78"/>
                  </a:lnTo>
                  <a:lnTo>
                    <a:pt x="140" y="68"/>
                  </a:lnTo>
                  <a:lnTo>
                    <a:pt x="140" y="60"/>
                  </a:lnTo>
                  <a:lnTo>
                    <a:pt x="138" y="52"/>
                  </a:lnTo>
                  <a:lnTo>
                    <a:pt x="132" y="38"/>
                  </a:lnTo>
                  <a:lnTo>
                    <a:pt x="124" y="26"/>
                  </a:lnTo>
                  <a:lnTo>
                    <a:pt x="110" y="16"/>
                  </a:lnTo>
                  <a:lnTo>
                    <a:pt x="96" y="8"/>
                  </a:lnTo>
                  <a:lnTo>
                    <a:pt x="80" y="2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48" y="0"/>
                  </a:lnTo>
                  <a:lnTo>
                    <a:pt x="30" y="2"/>
                  </a:lnTo>
                  <a:lnTo>
                    <a:pt x="14" y="8"/>
                  </a:lnTo>
                  <a:lnTo>
                    <a:pt x="0" y="1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2" y="18"/>
                  </a:lnTo>
                  <a:lnTo>
                    <a:pt x="26" y="12"/>
                  </a:lnTo>
                  <a:lnTo>
                    <a:pt x="42" y="8"/>
                  </a:lnTo>
                  <a:lnTo>
                    <a:pt x="58" y="8"/>
                  </a:lnTo>
                  <a:lnTo>
                    <a:pt x="74" y="8"/>
                  </a:lnTo>
                  <a:lnTo>
                    <a:pt x="88" y="12"/>
                  </a:lnTo>
                  <a:lnTo>
                    <a:pt x="102" y="16"/>
                  </a:lnTo>
                  <a:lnTo>
                    <a:pt x="114" y="24"/>
                  </a:lnTo>
                  <a:lnTo>
                    <a:pt x="114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4" name="Freeform 20"/>
            <p:cNvSpPr>
              <a:spLocks/>
            </p:cNvSpPr>
            <p:nvPr/>
          </p:nvSpPr>
          <p:spPr bwMode="auto">
            <a:xfrm>
              <a:off x="1171074" y="7463589"/>
              <a:ext cx="1796716" cy="385011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12" y="0"/>
                </a:cxn>
                <a:cxn ang="0">
                  <a:pos x="92" y="4"/>
                </a:cxn>
                <a:cxn ang="0">
                  <a:pos x="72" y="12"/>
                </a:cxn>
                <a:cxn ang="0">
                  <a:pos x="52" y="20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0" y="48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80" y="16"/>
                </a:cxn>
                <a:cxn ang="0">
                  <a:pos x="98" y="12"/>
                </a:cxn>
                <a:cxn ang="0">
                  <a:pos x="116" y="10"/>
                </a:cxn>
                <a:cxn ang="0">
                  <a:pos x="134" y="10"/>
                </a:cxn>
                <a:cxn ang="0">
                  <a:pos x="152" y="14"/>
                </a:cxn>
                <a:cxn ang="0">
                  <a:pos x="170" y="18"/>
                </a:cxn>
                <a:cxn ang="0">
                  <a:pos x="188" y="26"/>
                </a:cxn>
                <a:cxn ang="0">
                  <a:pos x="204" y="36"/>
                </a:cxn>
                <a:cxn ang="0">
                  <a:pos x="204" y="36"/>
                </a:cxn>
                <a:cxn ang="0">
                  <a:pos x="218" y="48"/>
                </a:cxn>
                <a:cxn ang="0">
                  <a:pos x="224" y="48"/>
                </a:cxn>
                <a:cxn ang="0">
                  <a:pos x="224" y="48"/>
                </a:cxn>
                <a:cxn ang="0">
                  <a:pos x="214" y="38"/>
                </a:cxn>
                <a:cxn ang="0">
                  <a:pos x="202" y="26"/>
                </a:cxn>
                <a:cxn ang="0">
                  <a:pos x="188" y="18"/>
                </a:cxn>
                <a:cxn ang="0">
                  <a:pos x="174" y="10"/>
                </a:cxn>
                <a:cxn ang="0">
                  <a:pos x="158" y="6"/>
                </a:cxn>
                <a:cxn ang="0">
                  <a:pos x="144" y="2"/>
                </a:cxn>
                <a:cxn ang="0">
                  <a:pos x="128" y="0"/>
                </a:cxn>
                <a:cxn ang="0">
                  <a:pos x="112" y="0"/>
                </a:cxn>
                <a:cxn ang="0">
                  <a:pos x="112" y="0"/>
                </a:cxn>
              </a:cxnLst>
              <a:rect l="0" t="0" r="r" b="b"/>
              <a:pathLst>
                <a:path w="224" h="48">
                  <a:moveTo>
                    <a:pt x="112" y="0"/>
                  </a:moveTo>
                  <a:lnTo>
                    <a:pt x="112" y="0"/>
                  </a:lnTo>
                  <a:lnTo>
                    <a:pt x="92" y="4"/>
                  </a:lnTo>
                  <a:lnTo>
                    <a:pt x="72" y="12"/>
                  </a:lnTo>
                  <a:lnTo>
                    <a:pt x="52" y="20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0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80" y="16"/>
                  </a:lnTo>
                  <a:lnTo>
                    <a:pt x="98" y="12"/>
                  </a:lnTo>
                  <a:lnTo>
                    <a:pt x="116" y="10"/>
                  </a:lnTo>
                  <a:lnTo>
                    <a:pt x="134" y="10"/>
                  </a:lnTo>
                  <a:lnTo>
                    <a:pt x="152" y="14"/>
                  </a:lnTo>
                  <a:lnTo>
                    <a:pt x="170" y="18"/>
                  </a:lnTo>
                  <a:lnTo>
                    <a:pt x="188" y="26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18" y="48"/>
                  </a:lnTo>
                  <a:lnTo>
                    <a:pt x="224" y="48"/>
                  </a:lnTo>
                  <a:lnTo>
                    <a:pt x="224" y="48"/>
                  </a:lnTo>
                  <a:lnTo>
                    <a:pt x="214" y="38"/>
                  </a:lnTo>
                  <a:lnTo>
                    <a:pt x="202" y="26"/>
                  </a:lnTo>
                  <a:lnTo>
                    <a:pt x="188" y="18"/>
                  </a:lnTo>
                  <a:lnTo>
                    <a:pt x="174" y="10"/>
                  </a:lnTo>
                  <a:lnTo>
                    <a:pt x="158" y="6"/>
                  </a:lnTo>
                  <a:lnTo>
                    <a:pt x="144" y="2"/>
                  </a:lnTo>
                  <a:lnTo>
                    <a:pt x="128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5" name="Freeform 21"/>
            <p:cNvSpPr>
              <a:spLocks/>
            </p:cNvSpPr>
            <p:nvPr/>
          </p:nvSpPr>
          <p:spPr bwMode="auto">
            <a:xfrm>
              <a:off x="320842" y="5362074"/>
              <a:ext cx="2277979" cy="2486526"/>
            </a:xfrm>
            <a:custGeom>
              <a:avLst/>
              <a:gdLst/>
              <a:ahLst/>
              <a:cxnLst>
                <a:cxn ang="0">
                  <a:pos x="148" y="194"/>
                </a:cxn>
                <a:cxn ang="0">
                  <a:pos x="136" y="122"/>
                </a:cxn>
                <a:cxn ang="0">
                  <a:pos x="136" y="92"/>
                </a:cxn>
                <a:cxn ang="0">
                  <a:pos x="152" y="48"/>
                </a:cxn>
                <a:cxn ang="0">
                  <a:pos x="188" y="14"/>
                </a:cxn>
                <a:cxn ang="0">
                  <a:pos x="216" y="4"/>
                </a:cxn>
                <a:cxn ang="0">
                  <a:pos x="254" y="18"/>
                </a:cxn>
                <a:cxn ang="0">
                  <a:pos x="274" y="54"/>
                </a:cxn>
                <a:cxn ang="0">
                  <a:pos x="278" y="86"/>
                </a:cxn>
                <a:cxn ang="0">
                  <a:pos x="262" y="124"/>
                </a:cxn>
                <a:cxn ang="0">
                  <a:pos x="242" y="132"/>
                </a:cxn>
                <a:cxn ang="0">
                  <a:pos x="216" y="118"/>
                </a:cxn>
                <a:cxn ang="0">
                  <a:pos x="214" y="106"/>
                </a:cxn>
                <a:cxn ang="0">
                  <a:pos x="216" y="94"/>
                </a:cxn>
                <a:cxn ang="0">
                  <a:pos x="234" y="84"/>
                </a:cxn>
                <a:cxn ang="0">
                  <a:pos x="248" y="84"/>
                </a:cxn>
                <a:cxn ang="0">
                  <a:pos x="222" y="82"/>
                </a:cxn>
                <a:cxn ang="0">
                  <a:pos x="208" y="100"/>
                </a:cxn>
                <a:cxn ang="0">
                  <a:pos x="208" y="118"/>
                </a:cxn>
                <a:cxn ang="0">
                  <a:pos x="224" y="132"/>
                </a:cxn>
                <a:cxn ang="0">
                  <a:pos x="244" y="134"/>
                </a:cxn>
                <a:cxn ang="0">
                  <a:pos x="258" y="130"/>
                </a:cxn>
                <a:cxn ang="0">
                  <a:pos x="278" y="104"/>
                </a:cxn>
                <a:cxn ang="0">
                  <a:pos x="282" y="60"/>
                </a:cxn>
                <a:cxn ang="0">
                  <a:pos x="276" y="34"/>
                </a:cxn>
                <a:cxn ang="0">
                  <a:pos x="260" y="12"/>
                </a:cxn>
                <a:cxn ang="0">
                  <a:pos x="224" y="0"/>
                </a:cxn>
                <a:cxn ang="0">
                  <a:pos x="178" y="12"/>
                </a:cxn>
                <a:cxn ang="0">
                  <a:pos x="152" y="32"/>
                </a:cxn>
                <a:cxn ang="0">
                  <a:pos x="132" y="70"/>
                </a:cxn>
                <a:cxn ang="0">
                  <a:pos x="126" y="116"/>
                </a:cxn>
                <a:cxn ang="0">
                  <a:pos x="136" y="164"/>
                </a:cxn>
                <a:cxn ang="0">
                  <a:pos x="138" y="196"/>
                </a:cxn>
                <a:cxn ang="0">
                  <a:pos x="126" y="234"/>
                </a:cxn>
                <a:cxn ang="0">
                  <a:pos x="106" y="258"/>
                </a:cxn>
                <a:cxn ang="0">
                  <a:pos x="72" y="272"/>
                </a:cxn>
                <a:cxn ang="0">
                  <a:pos x="30" y="274"/>
                </a:cxn>
                <a:cxn ang="0">
                  <a:pos x="44" y="220"/>
                </a:cxn>
                <a:cxn ang="0">
                  <a:pos x="50" y="164"/>
                </a:cxn>
                <a:cxn ang="0">
                  <a:pos x="42" y="58"/>
                </a:cxn>
                <a:cxn ang="0">
                  <a:pos x="30" y="24"/>
                </a:cxn>
                <a:cxn ang="0">
                  <a:pos x="42" y="92"/>
                </a:cxn>
                <a:cxn ang="0">
                  <a:pos x="40" y="182"/>
                </a:cxn>
                <a:cxn ang="0">
                  <a:pos x="26" y="252"/>
                </a:cxn>
                <a:cxn ang="0">
                  <a:pos x="0" y="310"/>
                </a:cxn>
                <a:cxn ang="0">
                  <a:pos x="26" y="284"/>
                </a:cxn>
                <a:cxn ang="0">
                  <a:pos x="52" y="286"/>
                </a:cxn>
                <a:cxn ang="0">
                  <a:pos x="96" y="278"/>
                </a:cxn>
                <a:cxn ang="0">
                  <a:pos x="122" y="258"/>
                </a:cxn>
                <a:cxn ang="0">
                  <a:pos x="142" y="222"/>
                </a:cxn>
              </a:cxnLst>
              <a:rect l="0" t="0" r="r" b="b"/>
              <a:pathLst>
                <a:path w="284" h="310">
                  <a:moveTo>
                    <a:pt x="146" y="206"/>
                  </a:moveTo>
                  <a:lnTo>
                    <a:pt x="146" y="206"/>
                  </a:lnTo>
                  <a:lnTo>
                    <a:pt x="148" y="194"/>
                  </a:lnTo>
                  <a:lnTo>
                    <a:pt x="148" y="180"/>
                  </a:lnTo>
                  <a:lnTo>
                    <a:pt x="142" y="152"/>
                  </a:lnTo>
                  <a:lnTo>
                    <a:pt x="136" y="122"/>
                  </a:lnTo>
                  <a:lnTo>
                    <a:pt x="136" y="106"/>
                  </a:lnTo>
                  <a:lnTo>
                    <a:pt x="136" y="92"/>
                  </a:lnTo>
                  <a:lnTo>
                    <a:pt x="136" y="92"/>
                  </a:lnTo>
                  <a:lnTo>
                    <a:pt x="138" y="76"/>
                  </a:lnTo>
                  <a:lnTo>
                    <a:pt x="144" y="62"/>
                  </a:lnTo>
                  <a:lnTo>
                    <a:pt x="152" y="48"/>
                  </a:lnTo>
                  <a:lnTo>
                    <a:pt x="162" y="34"/>
                  </a:lnTo>
                  <a:lnTo>
                    <a:pt x="174" y="24"/>
                  </a:lnTo>
                  <a:lnTo>
                    <a:pt x="188" y="14"/>
                  </a:lnTo>
                  <a:lnTo>
                    <a:pt x="202" y="8"/>
                  </a:lnTo>
                  <a:lnTo>
                    <a:pt x="216" y="4"/>
                  </a:lnTo>
                  <a:lnTo>
                    <a:pt x="216" y="4"/>
                  </a:lnTo>
                  <a:lnTo>
                    <a:pt x="230" y="6"/>
                  </a:lnTo>
                  <a:lnTo>
                    <a:pt x="244" y="10"/>
                  </a:lnTo>
                  <a:lnTo>
                    <a:pt x="254" y="18"/>
                  </a:lnTo>
                  <a:lnTo>
                    <a:pt x="264" y="28"/>
                  </a:lnTo>
                  <a:lnTo>
                    <a:pt x="270" y="40"/>
                  </a:lnTo>
                  <a:lnTo>
                    <a:pt x="274" y="54"/>
                  </a:lnTo>
                  <a:lnTo>
                    <a:pt x="278" y="70"/>
                  </a:lnTo>
                  <a:lnTo>
                    <a:pt x="278" y="86"/>
                  </a:lnTo>
                  <a:lnTo>
                    <a:pt x="278" y="86"/>
                  </a:lnTo>
                  <a:lnTo>
                    <a:pt x="274" y="100"/>
                  </a:lnTo>
                  <a:lnTo>
                    <a:pt x="270" y="114"/>
                  </a:lnTo>
                  <a:lnTo>
                    <a:pt x="262" y="124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42" y="132"/>
                  </a:lnTo>
                  <a:lnTo>
                    <a:pt x="232" y="130"/>
                  </a:lnTo>
                  <a:lnTo>
                    <a:pt x="222" y="126"/>
                  </a:lnTo>
                  <a:lnTo>
                    <a:pt x="216" y="118"/>
                  </a:lnTo>
                  <a:lnTo>
                    <a:pt x="216" y="118"/>
                  </a:lnTo>
                  <a:lnTo>
                    <a:pt x="214" y="112"/>
                  </a:lnTo>
                  <a:lnTo>
                    <a:pt x="214" y="106"/>
                  </a:lnTo>
                  <a:lnTo>
                    <a:pt x="214" y="100"/>
                  </a:lnTo>
                  <a:lnTo>
                    <a:pt x="216" y="94"/>
                  </a:lnTo>
                  <a:lnTo>
                    <a:pt x="216" y="94"/>
                  </a:lnTo>
                  <a:lnTo>
                    <a:pt x="220" y="90"/>
                  </a:lnTo>
                  <a:lnTo>
                    <a:pt x="224" y="86"/>
                  </a:lnTo>
                  <a:lnTo>
                    <a:pt x="234" y="84"/>
                  </a:lnTo>
                  <a:lnTo>
                    <a:pt x="244" y="82"/>
                  </a:lnTo>
                  <a:lnTo>
                    <a:pt x="248" y="84"/>
                  </a:lnTo>
                  <a:lnTo>
                    <a:pt x="248" y="84"/>
                  </a:lnTo>
                  <a:lnTo>
                    <a:pt x="234" y="80"/>
                  </a:lnTo>
                  <a:lnTo>
                    <a:pt x="228" y="82"/>
                  </a:lnTo>
                  <a:lnTo>
                    <a:pt x="222" y="82"/>
                  </a:lnTo>
                  <a:lnTo>
                    <a:pt x="216" y="86"/>
                  </a:lnTo>
                  <a:lnTo>
                    <a:pt x="212" y="92"/>
                  </a:lnTo>
                  <a:lnTo>
                    <a:pt x="208" y="100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118"/>
                  </a:lnTo>
                  <a:lnTo>
                    <a:pt x="212" y="124"/>
                  </a:lnTo>
                  <a:lnTo>
                    <a:pt x="216" y="128"/>
                  </a:lnTo>
                  <a:lnTo>
                    <a:pt x="224" y="132"/>
                  </a:lnTo>
                  <a:lnTo>
                    <a:pt x="230" y="134"/>
                  </a:lnTo>
                  <a:lnTo>
                    <a:pt x="238" y="134"/>
                  </a:lnTo>
                  <a:lnTo>
                    <a:pt x="244" y="134"/>
                  </a:lnTo>
                  <a:lnTo>
                    <a:pt x="252" y="134"/>
                  </a:lnTo>
                  <a:lnTo>
                    <a:pt x="252" y="134"/>
                  </a:lnTo>
                  <a:lnTo>
                    <a:pt x="258" y="130"/>
                  </a:lnTo>
                  <a:lnTo>
                    <a:pt x="264" y="128"/>
                  </a:lnTo>
                  <a:lnTo>
                    <a:pt x="272" y="118"/>
                  </a:lnTo>
                  <a:lnTo>
                    <a:pt x="278" y="104"/>
                  </a:lnTo>
                  <a:lnTo>
                    <a:pt x="282" y="90"/>
                  </a:lnTo>
                  <a:lnTo>
                    <a:pt x="284" y="76"/>
                  </a:lnTo>
                  <a:lnTo>
                    <a:pt x="282" y="60"/>
                  </a:lnTo>
                  <a:lnTo>
                    <a:pt x="280" y="46"/>
                  </a:lnTo>
                  <a:lnTo>
                    <a:pt x="276" y="34"/>
                  </a:lnTo>
                  <a:lnTo>
                    <a:pt x="276" y="34"/>
                  </a:lnTo>
                  <a:lnTo>
                    <a:pt x="270" y="26"/>
                  </a:lnTo>
                  <a:lnTo>
                    <a:pt x="266" y="18"/>
                  </a:lnTo>
                  <a:lnTo>
                    <a:pt x="260" y="12"/>
                  </a:lnTo>
                  <a:lnTo>
                    <a:pt x="254" y="8"/>
                  </a:lnTo>
                  <a:lnTo>
                    <a:pt x="240" y="2"/>
                  </a:lnTo>
                  <a:lnTo>
                    <a:pt x="224" y="0"/>
                  </a:lnTo>
                  <a:lnTo>
                    <a:pt x="208" y="2"/>
                  </a:lnTo>
                  <a:lnTo>
                    <a:pt x="192" y="6"/>
                  </a:lnTo>
                  <a:lnTo>
                    <a:pt x="178" y="12"/>
                  </a:lnTo>
                  <a:lnTo>
                    <a:pt x="164" y="22"/>
                  </a:lnTo>
                  <a:lnTo>
                    <a:pt x="164" y="22"/>
                  </a:lnTo>
                  <a:lnTo>
                    <a:pt x="152" y="32"/>
                  </a:lnTo>
                  <a:lnTo>
                    <a:pt x="144" y="44"/>
                  </a:lnTo>
                  <a:lnTo>
                    <a:pt x="136" y="58"/>
                  </a:lnTo>
                  <a:lnTo>
                    <a:pt x="132" y="70"/>
                  </a:lnTo>
                  <a:lnTo>
                    <a:pt x="128" y="86"/>
                  </a:lnTo>
                  <a:lnTo>
                    <a:pt x="126" y="100"/>
                  </a:lnTo>
                  <a:lnTo>
                    <a:pt x="126" y="116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36" y="164"/>
                  </a:lnTo>
                  <a:lnTo>
                    <a:pt x="138" y="180"/>
                  </a:lnTo>
                  <a:lnTo>
                    <a:pt x="138" y="196"/>
                  </a:lnTo>
                  <a:lnTo>
                    <a:pt x="138" y="196"/>
                  </a:lnTo>
                  <a:lnTo>
                    <a:pt x="136" y="212"/>
                  </a:lnTo>
                  <a:lnTo>
                    <a:pt x="132" y="224"/>
                  </a:lnTo>
                  <a:lnTo>
                    <a:pt x="126" y="234"/>
                  </a:lnTo>
                  <a:lnTo>
                    <a:pt x="120" y="244"/>
                  </a:lnTo>
                  <a:lnTo>
                    <a:pt x="114" y="252"/>
                  </a:lnTo>
                  <a:lnTo>
                    <a:pt x="106" y="258"/>
                  </a:lnTo>
                  <a:lnTo>
                    <a:pt x="98" y="264"/>
                  </a:lnTo>
                  <a:lnTo>
                    <a:pt x="90" y="268"/>
                  </a:lnTo>
                  <a:lnTo>
                    <a:pt x="72" y="272"/>
                  </a:lnTo>
                  <a:lnTo>
                    <a:pt x="56" y="274"/>
                  </a:lnTo>
                  <a:lnTo>
                    <a:pt x="42" y="274"/>
                  </a:lnTo>
                  <a:lnTo>
                    <a:pt x="30" y="274"/>
                  </a:lnTo>
                  <a:lnTo>
                    <a:pt x="30" y="274"/>
                  </a:lnTo>
                  <a:lnTo>
                    <a:pt x="38" y="246"/>
                  </a:lnTo>
                  <a:lnTo>
                    <a:pt x="44" y="220"/>
                  </a:lnTo>
                  <a:lnTo>
                    <a:pt x="48" y="192"/>
                  </a:lnTo>
                  <a:lnTo>
                    <a:pt x="50" y="164"/>
                  </a:lnTo>
                  <a:lnTo>
                    <a:pt x="50" y="164"/>
                  </a:lnTo>
                  <a:lnTo>
                    <a:pt x="52" y="130"/>
                  </a:lnTo>
                  <a:lnTo>
                    <a:pt x="48" y="94"/>
                  </a:lnTo>
                  <a:lnTo>
                    <a:pt x="42" y="58"/>
                  </a:lnTo>
                  <a:lnTo>
                    <a:pt x="32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6" y="46"/>
                  </a:lnTo>
                  <a:lnTo>
                    <a:pt x="40" y="68"/>
                  </a:lnTo>
                  <a:lnTo>
                    <a:pt x="42" y="92"/>
                  </a:lnTo>
                  <a:lnTo>
                    <a:pt x="44" y="120"/>
                  </a:lnTo>
                  <a:lnTo>
                    <a:pt x="44" y="150"/>
                  </a:lnTo>
                  <a:lnTo>
                    <a:pt x="40" y="182"/>
                  </a:lnTo>
                  <a:lnTo>
                    <a:pt x="34" y="216"/>
                  </a:lnTo>
                  <a:lnTo>
                    <a:pt x="26" y="252"/>
                  </a:lnTo>
                  <a:lnTo>
                    <a:pt x="26" y="252"/>
                  </a:lnTo>
                  <a:lnTo>
                    <a:pt x="20" y="268"/>
                  </a:lnTo>
                  <a:lnTo>
                    <a:pt x="14" y="284"/>
                  </a:lnTo>
                  <a:lnTo>
                    <a:pt x="0" y="310"/>
                  </a:lnTo>
                  <a:lnTo>
                    <a:pt x="12" y="310"/>
                  </a:lnTo>
                  <a:lnTo>
                    <a:pt x="12" y="310"/>
                  </a:lnTo>
                  <a:lnTo>
                    <a:pt x="26" y="284"/>
                  </a:lnTo>
                  <a:lnTo>
                    <a:pt x="26" y="284"/>
                  </a:lnTo>
                  <a:lnTo>
                    <a:pt x="36" y="286"/>
                  </a:lnTo>
                  <a:lnTo>
                    <a:pt x="52" y="286"/>
                  </a:lnTo>
                  <a:lnTo>
                    <a:pt x="68" y="286"/>
                  </a:lnTo>
                  <a:lnTo>
                    <a:pt x="86" y="282"/>
                  </a:lnTo>
                  <a:lnTo>
                    <a:pt x="96" y="278"/>
                  </a:lnTo>
                  <a:lnTo>
                    <a:pt x="104" y="272"/>
                  </a:lnTo>
                  <a:lnTo>
                    <a:pt x="112" y="266"/>
                  </a:lnTo>
                  <a:lnTo>
                    <a:pt x="122" y="258"/>
                  </a:lnTo>
                  <a:lnTo>
                    <a:pt x="128" y="248"/>
                  </a:lnTo>
                  <a:lnTo>
                    <a:pt x="136" y="236"/>
                  </a:lnTo>
                  <a:lnTo>
                    <a:pt x="142" y="222"/>
                  </a:lnTo>
                  <a:lnTo>
                    <a:pt x="146" y="206"/>
                  </a:lnTo>
                  <a:lnTo>
                    <a:pt x="146" y="20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6" name="Freeform 22"/>
            <p:cNvSpPr>
              <a:spLocks/>
            </p:cNvSpPr>
            <p:nvPr/>
          </p:nvSpPr>
          <p:spPr bwMode="auto">
            <a:xfrm>
              <a:off x="8710863" y="-733926"/>
              <a:ext cx="433137" cy="1138989"/>
            </a:xfrm>
            <a:custGeom>
              <a:avLst/>
              <a:gdLst/>
              <a:ahLst/>
              <a:cxnLst>
                <a:cxn ang="0">
                  <a:pos x="2" y="126"/>
                </a:cxn>
                <a:cxn ang="0">
                  <a:pos x="2" y="126"/>
                </a:cxn>
                <a:cxn ang="0">
                  <a:pos x="6" y="120"/>
                </a:cxn>
                <a:cxn ang="0">
                  <a:pos x="18" y="106"/>
                </a:cxn>
                <a:cxn ang="0">
                  <a:pos x="24" y="100"/>
                </a:cxn>
                <a:cxn ang="0">
                  <a:pos x="34" y="92"/>
                </a:cxn>
                <a:cxn ang="0">
                  <a:pos x="42" y="88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48" y="88"/>
                </a:cxn>
                <a:cxn ang="0">
                  <a:pos x="34" y="98"/>
                </a:cxn>
                <a:cxn ang="0">
                  <a:pos x="28" y="106"/>
                </a:cxn>
                <a:cxn ang="0">
                  <a:pos x="20" y="116"/>
                </a:cxn>
                <a:cxn ang="0">
                  <a:pos x="16" y="128"/>
                </a:cxn>
                <a:cxn ang="0">
                  <a:pos x="12" y="142"/>
                </a:cxn>
                <a:cxn ang="0">
                  <a:pos x="12" y="142"/>
                </a:cxn>
                <a:cxn ang="0">
                  <a:pos x="22" y="142"/>
                </a:cxn>
                <a:cxn ang="0">
                  <a:pos x="54" y="138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2" y="4"/>
                </a:cxn>
                <a:cxn ang="0">
                  <a:pos x="30" y="8"/>
                </a:cxn>
                <a:cxn ang="0">
                  <a:pos x="20" y="16"/>
                </a:cxn>
                <a:cxn ang="0">
                  <a:pos x="12" y="28"/>
                </a:cxn>
                <a:cxn ang="0">
                  <a:pos x="6" y="44"/>
                </a:cxn>
                <a:cxn ang="0">
                  <a:pos x="2" y="64"/>
                </a:cxn>
                <a:cxn ang="0">
                  <a:pos x="0" y="92"/>
                </a:cxn>
                <a:cxn ang="0">
                  <a:pos x="2" y="126"/>
                </a:cxn>
                <a:cxn ang="0">
                  <a:pos x="2" y="126"/>
                </a:cxn>
              </a:cxnLst>
              <a:rect l="0" t="0" r="r" b="b"/>
              <a:pathLst>
                <a:path w="54" h="142">
                  <a:moveTo>
                    <a:pt x="2" y="126"/>
                  </a:moveTo>
                  <a:lnTo>
                    <a:pt x="2" y="126"/>
                  </a:lnTo>
                  <a:lnTo>
                    <a:pt x="6" y="120"/>
                  </a:lnTo>
                  <a:lnTo>
                    <a:pt x="18" y="106"/>
                  </a:lnTo>
                  <a:lnTo>
                    <a:pt x="24" y="100"/>
                  </a:lnTo>
                  <a:lnTo>
                    <a:pt x="34" y="92"/>
                  </a:lnTo>
                  <a:lnTo>
                    <a:pt x="42" y="88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48" y="88"/>
                  </a:lnTo>
                  <a:lnTo>
                    <a:pt x="34" y="98"/>
                  </a:lnTo>
                  <a:lnTo>
                    <a:pt x="28" y="106"/>
                  </a:lnTo>
                  <a:lnTo>
                    <a:pt x="20" y="116"/>
                  </a:lnTo>
                  <a:lnTo>
                    <a:pt x="16" y="128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22" y="142"/>
                  </a:lnTo>
                  <a:lnTo>
                    <a:pt x="54" y="138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2" y="4"/>
                  </a:lnTo>
                  <a:lnTo>
                    <a:pt x="30" y="8"/>
                  </a:lnTo>
                  <a:lnTo>
                    <a:pt x="20" y="16"/>
                  </a:lnTo>
                  <a:lnTo>
                    <a:pt x="12" y="28"/>
                  </a:lnTo>
                  <a:lnTo>
                    <a:pt x="6" y="44"/>
                  </a:lnTo>
                  <a:lnTo>
                    <a:pt x="2" y="64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2" y="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7" name="Freeform 23"/>
            <p:cNvSpPr>
              <a:spLocks/>
            </p:cNvSpPr>
            <p:nvPr/>
          </p:nvSpPr>
          <p:spPr bwMode="auto">
            <a:xfrm>
              <a:off x="8791074" y="469232"/>
              <a:ext cx="352926" cy="208547"/>
            </a:xfrm>
            <a:custGeom>
              <a:avLst/>
              <a:gdLst/>
              <a:ahLst/>
              <a:cxnLst>
                <a:cxn ang="0">
                  <a:pos x="44" y="26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26" y="4"/>
                </a:cxn>
                <a:cxn ang="0">
                  <a:pos x="14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4" y="14"/>
                </a:cxn>
                <a:cxn ang="0">
                  <a:pos x="24" y="18"/>
                </a:cxn>
                <a:cxn ang="0">
                  <a:pos x="34" y="22"/>
                </a:cxn>
                <a:cxn ang="0">
                  <a:pos x="44" y="26"/>
                </a:cxn>
                <a:cxn ang="0">
                  <a:pos x="44" y="26"/>
                </a:cxn>
              </a:cxnLst>
              <a:rect l="0" t="0" r="r" b="b"/>
              <a:pathLst>
                <a:path w="44" h="26">
                  <a:moveTo>
                    <a:pt x="44" y="26"/>
                  </a:moveTo>
                  <a:lnTo>
                    <a:pt x="44" y="0"/>
                  </a:lnTo>
                  <a:lnTo>
                    <a:pt x="44" y="0"/>
                  </a:lnTo>
                  <a:lnTo>
                    <a:pt x="26" y="4"/>
                  </a:lnTo>
                  <a:lnTo>
                    <a:pt x="14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24" y="18"/>
                  </a:lnTo>
                  <a:lnTo>
                    <a:pt x="34" y="22"/>
                  </a:lnTo>
                  <a:lnTo>
                    <a:pt x="44" y="26"/>
                  </a:lnTo>
                  <a:lnTo>
                    <a:pt x="44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8" name="Freeform 24"/>
            <p:cNvSpPr>
              <a:spLocks/>
            </p:cNvSpPr>
            <p:nvPr/>
          </p:nvSpPr>
          <p:spPr bwMode="auto">
            <a:xfrm>
              <a:off x="8726905" y="677779"/>
              <a:ext cx="417095" cy="753979"/>
            </a:xfrm>
            <a:custGeom>
              <a:avLst/>
              <a:gdLst/>
              <a:ahLst/>
              <a:cxnLst>
                <a:cxn ang="0">
                  <a:pos x="52" y="94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34" y="4"/>
                </a:cxn>
                <a:cxn ang="0">
                  <a:pos x="18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0" y="6"/>
                </a:cxn>
                <a:cxn ang="0">
                  <a:pos x="18" y="14"/>
                </a:cxn>
                <a:cxn ang="0">
                  <a:pos x="26" y="26"/>
                </a:cxn>
                <a:cxn ang="0">
                  <a:pos x="32" y="40"/>
                </a:cxn>
                <a:cxn ang="0">
                  <a:pos x="42" y="68"/>
                </a:cxn>
                <a:cxn ang="0">
                  <a:pos x="52" y="94"/>
                </a:cxn>
                <a:cxn ang="0">
                  <a:pos x="52" y="94"/>
                </a:cxn>
              </a:cxnLst>
              <a:rect l="0" t="0" r="r" b="b"/>
              <a:pathLst>
                <a:path w="52" h="94">
                  <a:moveTo>
                    <a:pt x="52" y="94"/>
                  </a:moveTo>
                  <a:lnTo>
                    <a:pt x="52" y="10"/>
                  </a:lnTo>
                  <a:lnTo>
                    <a:pt x="52" y="10"/>
                  </a:lnTo>
                  <a:lnTo>
                    <a:pt x="34" y="4"/>
                  </a:lnTo>
                  <a:lnTo>
                    <a:pt x="18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6"/>
                  </a:lnTo>
                  <a:lnTo>
                    <a:pt x="18" y="14"/>
                  </a:lnTo>
                  <a:lnTo>
                    <a:pt x="26" y="26"/>
                  </a:lnTo>
                  <a:lnTo>
                    <a:pt x="32" y="40"/>
                  </a:lnTo>
                  <a:lnTo>
                    <a:pt x="42" y="68"/>
                  </a:lnTo>
                  <a:lnTo>
                    <a:pt x="52" y="94"/>
                  </a:lnTo>
                  <a:lnTo>
                    <a:pt x="52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9" name="Freeform 25"/>
            <p:cNvSpPr>
              <a:spLocks/>
            </p:cNvSpPr>
            <p:nvPr/>
          </p:nvSpPr>
          <p:spPr bwMode="auto">
            <a:xfrm>
              <a:off x="7860632" y="741947"/>
              <a:ext cx="1138989" cy="1187116"/>
            </a:xfrm>
            <a:custGeom>
              <a:avLst/>
              <a:gdLst/>
              <a:ahLst/>
              <a:cxnLst>
                <a:cxn ang="0">
                  <a:pos x="98" y="8"/>
                </a:cxn>
                <a:cxn ang="0">
                  <a:pos x="98" y="8"/>
                </a:cxn>
                <a:cxn ang="0">
                  <a:pos x="98" y="22"/>
                </a:cxn>
                <a:cxn ang="0">
                  <a:pos x="96" y="36"/>
                </a:cxn>
                <a:cxn ang="0">
                  <a:pos x="94" y="46"/>
                </a:cxn>
                <a:cxn ang="0">
                  <a:pos x="90" y="54"/>
                </a:cxn>
                <a:cxn ang="0">
                  <a:pos x="86" y="66"/>
                </a:cxn>
                <a:cxn ang="0">
                  <a:pos x="82" y="68"/>
                </a:cxn>
                <a:cxn ang="0">
                  <a:pos x="82" y="68"/>
                </a:cxn>
                <a:cxn ang="0">
                  <a:pos x="86" y="56"/>
                </a:cxn>
                <a:cxn ang="0">
                  <a:pos x="86" y="44"/>
                </a:cxn>
                <a:cxn ang="0">
                  <a:pos x="86" y="32"/>
                </a:cxn>
                <a:cxn ang="0">
                  <a:pos x="86" y="22"/>
                </a:cxn>
                <a:cxn ang="0">
                  <a:pos x="82" y="6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6" y="8"/>
                </a:cxn>
                <a:cxn ang="0">
                  <a:pos x="72" y="14"/>
                </a:cxn>
                <a:cxn ang="0">
                  <a:pos x="60" y="26"/>
                </a:cxn>
                <a:cxn ang="0">
                  <a:pos x="28" y="48"/>
                </a:cxn>
                <a:cxn ang="0">
                  <a:pos x="12" y="60"/>
                </a:cxn>
                <a:cxn ang="0">
                  <a:pos x="6" y="68"/>
                </a:cxn>
                <a:cxn ang="0">
                  <a:pos x="2" y="76"/>
                </a:cxn>
                <a:cxn ang="0">
                  <a:pos x="0" y="84"/>
                </a:cxn>
                <a:cxn ang="0">
                  <a:pos x="0" y="94"/>
                </a:cxn>
                <a:cxn ang="0">
                  <a:pos x="2" y="104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4" y="126"/>
                </a:cxn>
                <a:cxn ang="0">
                  <a:pos x="24" y="130"/>
                </a:cxn>
                <a:cxn ang="0">
                  <a:pos x="32" y="132"/>
                </a:cxn>
                <a:cxn ang="0">
                  <a:pos x="42" y="132"/>
                </a:cxn>
                <a:cxn ang="0">
                  <a:pos x="58" y="128"/>
                </a:cxn>
                <a:cxn ang="0">
                  <a:pos x="64" y="126"/>
                </a:cxn>
                <a:cxn ang="0">
                  <a:pos x="64" y="126"/>
                </a:cxn>
                <a:cxn ang="0">
                  <a:pos x="66" y="130"/>
                </a:cxn>
                <a:cxn ang="0">
                  <a:pos x="70" y="136"/>
                </a:cxn>
                <a:cxn ang="0">
                  <a:pos x="76" y="140"/>
                </a:cxn>
                <a:cxn ang="0">
                  <a:pos x="82" y="144"/>
                </a:cxn>
                <a:cxn ang="0">
                  <a:pos x="90" y="148"/>
                </a:cxn>
                <a:cxn ang="0">
                  <a:pos x="102" y="148"/>
                </a:cxn>
                <a:cxn ang="0">
                  <a:pos x="102" y="148"/>
                </a:cxn>
                <a:cxn ang="0">
                  <a:pos x="114" y="146"/>
                </a:cxn>
                <a:cxn ang="0">
                  <a:pos x="124" y="142"/>
                </a:cxn>
                <a:cxn ang="0">
                  <a:pos x="132" y="136"/>
                </a:cxn>
                <a:cxn ang="0">
                  <a:pos x="136" y="126"/>
                </a:cxn>
                <a:cxn ang="0">
                  <a:pos x="140" y="116"/>
                </a:cxn>
                <a:cxn ang="0">
                  <a:pos x="142" y="104"/>
                </a:cxn>
                <a:cxn ang="0">
                  <a:pos x="142" y="92"/>
                </a:cxn>
                <a:cxn ang="0">
                  <a:pos x="140" y="80"/>
                </a:cxn>
                <a:cxn ang="0">
                  <a:pos x="140" y="80"/>
                </a:cxn>
                <a:cxn ang="0">
                  <a:pos x="134" y="62"/>
                </a:cxn>
                <a:cxn ang="0">
                  <a:pos x="128" y="46"/>
                </a:cxn>
                <a:cxn ang="0">
                  <a:pos x="120" y="34"/>
                </a:cxn>
                <a:cxn ang="0">
                  <a:pos x="114" y="24"/>
                </a:cxn>
                <a:cxn ang="0">
                  <a:pos x="102" y="12"/>
                </a:cxn>
                <a:cxn ang="0">
                  <a:pos x="98" y="8"/>
                </a:cxn>
                <a:cxn ang="0">
                  <a:pos x="98" y="8"/>
                </a:cxn>
              </a:cxnLst>
              <a:rect l="0" t="0" r="r" b="b"/>
              <a:pathLst>
                <a:path w="142" h="148">
                  <a:moveTo>
                    <a:pt x="98" y="8"/>
                  </a:moveTo>
                  <a:lnTo>
                    <a:pt x="98" y="8"/>
                  </a:lnTo>
                  <a:lnTo>
                    <a:pt x="98" y="22"/>
                  </a:lnTo>
                  <a:lnTo>
                    <a:pt x="96" y="36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86" y="66"/>
                  </a:lnTo>
                  <a:lnTo>
                    <a:pt x="82" y="68"/>
                  </a:lnTo>
                  <a:lnTo>
                    <a:pt x="82" y="68"/>
                  </a:lnTo>
                  <a:lnTo>
                    <a:pt x="86" y="56"/>
                  </a:lnTo>
                  <a:lnTo>
                    <a:pt x="86" y="44"/>
                  </a:lnTo>
                  <a:lnTo>
                    <a:pt x="86" y="32"/>
                  </a:lnTo>
                  <a:lnTo>
                    <a:pt x="86" y="22"/>
                  </a:lnTo>
                  <a:lnTo>
                    <a:pt x="82" y="6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6" y="8"/>
                  </a:lnTo>
                  <a:lnTo>
                    <a:pt x="72" y="14"/>
                  </a:lnTo>
                  <a:lnTo>
                    <a:pt x="60" y="26"/>
                  </a:lnTo>
                  <a:lnTo>
                    <a:pt x="28" y="48"/>
                  </a:lnTo>
                  <a:lnTo>
                    <a:pt x="12" y="60"/>
                  </a:lnTo>
                  <a:lnTo>
                    <a:pt x="6" y="68"/>
                  </a:lnTo>
                  <a:lnTo>
                    <a:pt x="2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04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4" y="126"/>
                  </a:lnTo>
                  <a:lnTo>
                    <a:pt x="24" y="130"/>
                  </a:lnTo>
                  <a:lnTo>
                    <a:pt x="32" y="132"/>
                  </a:lnTo>
                  <a:lnTo>
                    <a:pt x="42" y="132"/>
                  </a:lnTo>
                  <a:lnTo>
                    <a:pt x="58" y="128"/>
                  </a:lnTo>
                  <a:lnTo>
                    <a:pt x="64" y="126"/>
                  </a:lnTo>
                  <a:lnTo>
                    <a:pt x="64" y="126"/>
                  </a:lnTo>
                  <a:lnTo>
                    <a:pt x="66" y="130"/>
                  </a:lnTo>
                  <a:lnTo>
                    <a:pt x="70" y="136"/>
                  </a:lnTo>
                  <a:lnTo>
                    <a:pt x="76" y="140"/>
                  </a:lnTo>
                  <a:lnTo>
                    <a:pt x="82" y="144"/>
                  </a:lnTo>
                  <a:lnTo>
                    <a:pt x="90" y="148"/>
                  </a:lnTo>
                  <a:lnTo>
                    <a:pt x="102" y="148"/>
                  </a:lnTo>
                  <a:lnTo>
                    <a:pt x="102" y="148"/>
                  </a:lnTo>
                  <a:lnTo>
                    <a:pt x="114" y="146"/>
                  </a:lnTo>
                  <a:lnTo>
                    <a:pt x="124" y="142"/>
                  </a:lnTo>
                  <a:lnTo>
                    <a:pt x="132" y="136"/>
                  </a:lnTo>
                  <a:lnTo>
                    <a:pt x="136" y="126"/>
                  </a:lnTo>
                  <a:lnTo>
                    <a:pt x="140" y="116"/>
                  </a:lnTo>
                  <a:lnTo>
                    <a:pt x="142" y="104"/>
                  </a:lnTo>
                  <a:lnTo>
                    <a:pt x="142" y="92"/>
                  </a:lnTo>
                  <a:lnTo>
                    <a:pt x="140" y="80"/>
                  </a:lnTo>
                  <a:lnTo>
                    <a:pt x="140" y="80"/>
                  </a:lnTo>
                  <a:lnTo>
                    <a:pt x="134" y="62"/>
                  </a:lnTo>
                  <a:lnTo>
                    <a:pt x="128" y="46"/>
                  </a:lnTo>
                  <a:lnTo>
                    <a:pt x="120" y="34"/>
                  </a:lnTo>
                  <a:lnTo>
                    <a:pt x="114" y="24"/>
                  </a:lnTo>
                  <a:lnTo>
                    <a:pt x="102" y="12"/>
                  </a:lnTo>
                  <a:lnTo>
                    <a:pt x="98" y="8"/>
                  </a:lnTo>
                  <a:lnTo>
                    <a:pt x="9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0" name="Freeform 26"/>
            <p:cNvSpPr>
              <a:spLocks/>
            </p:cNvSpPr>
            <p:nvPr/>
          </p:nvSpPr>
          <p:spPr bwMode="auto">
            <a:xfrm>
              <a:off x="7106653" y="68179"/>
              <a:ext cx="1171074" cy="1235242"/>
            </a:xfrm>
            <a:custGeom>
              <a:avLst/>
              <a:gdLst/>
              <a:ahLst/>
              <a:cxnLst>
                <a:cxn ang="0">
                  <a:pos x="146" y="66"/>
                </a:cxn>
                <a:cxn ang="0">
                  <a:pos x="146" y="66"/>
                </a:cxn>
                <a:cxn ang="0">
                  <a:pos x="132" y="72"/>
                </a:cxn>
                <a:cxn ang="0">
                  <a:pos x="118" y="76"/>
                </a:cxn>
                <a:cxn ang="0">
                  <a:pos x="106" y="78"/>
                </a:cxn>
                <a:cxn ang="0">
                  <a:pos x="96" y="78"/>
                </a:cxn>
                <a:cxn ang="0">
                  <a:pos x="82" y="78"/>
                </a:cxn>
                <a:cxn ang="0">
                  <a:pos x="78" y="76"/>
                </a:cxn>
                <a:cxn ang="0">
                  <a:pos x="78" y="76"/>
                </a:cxn>
                <a:cxn ang="0">
                  <a:pos x="88" y="74"/>
                </a:cxn>
                <a:cxn ang="0">
                  <a:pos x="100" y="72"/>
                </a:cxn>
                <a:cxn ang="0">
                  <a:pos x="122" y="60"/>
                </a:cxn>
                <a:cxn ang="0">
                  <a:pos x="146" y="44"/>
                </a:cxn>
                <a:cxn ang="0">
                  <a:pos x="146" y="44"/>
                </a:cxn>
                <a:cxn ang="0">
                  <a:pos x="136" y="44"/>
                </a:cxn>
                <a:cxn ang="0">
                  <a:pos x="126" y="42"/>
                </a:cxn>
                <a:cxn ang="0">
                  <a:pos x="108" y="32"/>
                </a:cxn>
                <a:cxn ang="0">
                  <a:pos x="72" y="12"/>
                </a:cxn>
                <a:cxn ang="0">
                  <a:pos x="56" y="2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30"/>
                </a:cxn>
                <a:cxn ang="0">
                  <a:pos x="0" y="42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2" y="70"/>
                </a:cxn>
                <a:cxn ang="0">
                  <a:pos x="16" y="76"/>
                </a:cxn>
                <a:cxn ang="0">
                  <a:pos x="22" y="82"/>
                </a:cxn>
                <a:cxn ang="0">
                  <a:pos x="22" y="82"/>
                </a:cxn>
                <a:cxn ang="0">
                  <a:pos x="16" y="86"/>
                </a:cxn>
                <a:cxn ang="0">
                  <a:pos x="12" y="92"/>
                </a:cxn>
                <a:cxn ang="0">
                  <a:pos x="10" y="98"/>
                </a:cxn>
                <a:cxn ang="0">
                  <a:pos x="8" y="106"/>
                </a:cxn>
                <a:cxn ang="0">
                  <a:pos x="10" y="118"/>
                </a:cxn>
                <a:cxn ang="0">
                  <a:pos x="14" y="130"/>
                </a:cxn>
                <a:cxn ang="0">
                  <a:pos x="22" y="142"/>
                </a:cxn>
                <a:cxn ang="0">
                  <a:pos x="36" y="150"/>
                </a:cxn>
                <a:cxn ang="0">
                  <a:pos x="42" y="152"/>
                </a:cxn>
                <a:cxn ang="0">
                  <a:pos x="50" y="154"/>
                </a:cxn>
                <a:cxn ang="0">
                  <a:pos x="58" y="154"/>
                </a:cxn>
                <a:cxn ang="0">
                  <a:pos x="68" y="152"/>
                </a:cxn>
                <a:cxn ang="0">
                  <a:pos x="68" y="152"/>
                </a:cxn>
                <a:cxn ang="0">
                  <a:pos x="76" y="150"/>
                </a:cxn>
                <a:cxn ang="0">
                  <a:pos x="86" y="146"/>
                </a:cxn>
                <a:cxn ang="0">
                  <a:pos x="102" y="136"/>
                </a:cxn>
                <a:cxn ang="0">
                  <a:pos x="114" y="122"/>
                </a:cxn>
                <a:cxn ang="0">
                  <a:pos x="126" y="106"/>
                </a:cxn>
                <a:cxn ang="0">
                  <a:pos x="134" y="92"/>
                </a:cxn>
                <a:cxn ang="0">
                  <a:pos x="142" y="78"/>
                </a:cxn>
                <a:cxn ang="0">
                  <a:pos x="146" y="66"/>
                </a:cxn>
                <a:cxn ang="0">
                  <a:pos x="146" y="66"/>
                </a:cxn>
              </a:cxnLst>
              <a:rect l="0" t="0" r="r" b="b"/>
              <a:pathLst>
                <a:path w="146" h="154">
                  <a:moveTo>
                    <a:pt x="146" y="66"/>
                  </a:moveTo>
                  <a:lnTo>
                    <a:pt x="146" y="66"/>
                  </a:lnTo>
                  <a:lnTo>
                    <a:pt x="132" y="72"/>
                  </a:lnTo>
                  <a:lnTo>
                    <a:pt x="118" y="76"/>
                  </a:lnTo>
                  <a:lnTo>
                    <a:pt x="106" y="78"/>
                  </a:lnTo>
                  <a:lnTo>
                    <a:pt x="96" y="78"/>
                  </a:lnTo>
                  <a:lnTo>
                    <a:pt x="82" y="78"/>
                  </a:lnTo>
                  <a:lnTo>
                    <a:pt x="78" y="76"/>
                  </a:lnTo>
                  <a:lnTo>
                    <a:pt x="78" y="76"/>
                  </a:lnTo>
                  <a:lnTo>
                    <a:pt x="88" y="74"/>
                  </a:lnTo>
                  <a:lnTo>
                    <a:pt x="100" y="72"/>
                  </a:lnTo>
                  <a:lnTo>
                    <a:pt x="122" y="60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36" y="44"/>
                  </a:lnTo>
                  <a:lnTo>
                    <a:pt x="126" y="42"/>
                  </a:lnTo>
                  <a:lnTo>
                    <a:pt x="108" y="32"/>
                  </a:lnTo>
                  <a:lnTo>
                    <a:pt x="72" y="12"/>
                  </a:lnTo>
                  <a:lnTo>
                    <a:pt x="56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30"/>
                  </a:lnTo>
                  <a:lnTo>
                    <a:pt x="0" y="42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2" y="70"/>
                  </a:lnTo>
                  <a:lnTo>
                    <a:pt x="16" y="76"/>
                  </a:lnTo>
                  <a:lnTo>
                    <a:pt x="22" y="82"/>
                  </a:lnTo>
                  <a:lnTo>
                    <a:pt x="22" y="82"/>
                  </a:lnTo>
                  <a:lnTo>
                    <a:pt x="16" y="86"/>
                  </a:lnTo>
                  <a:lnTo>
                    <a:pt x="12" y="92"/>
                  </a:lnTo>
                  <a:lnTo>
                    <a:pt x="10" y="98"/>
                  </a:lnTo>
                  <a:lnTo>
                    <a:pt x="8" y="106"/>
                  </a:lnTo>
                  <a:lnTo>
                    <a:pt x="10" y="118"/>
                  </a:lnTo>
                  <a:lnTo>
                    <a:pt x="14" y="130"/>
                  </a:lnTo>
                  <a:lnTo>
                    <a:pt x="22" y="142"/>
                  </a:lnTo>
                  <a:lnTo>
                    <a:pt x="36" y="150"/>
                  </a:lnTo>
                  <a:lnTo>
                    <a:pt x="42" y="152"/>
                  </a:lnTo>
                  <a:lnTo>
                    <a:pt x="50" y="154"/>
                  </a:lnTo>
                  <a:lnTo>
                    <a:pt x="58" y="154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76" y="150"/>
                  </a:lnTo>
                  <a:lnTo>
                    <a:pt x="86" y="146"/>
                  </a:lnTo>
                  <a:lnTo>
                    <a:pt x="102" y="136"/>
                  </a:lnTo>
                  <a:lnTo>
                    <a:pt x="114" y="122"/>
                  </a:lnTo>
                  <a:lnTo>
                    <a:pt x="126" y="106"/>
                  </a:lnTo>
                  <a:lnTo>
                    <a:pt x="134" y="92"/>
                  </a:lnTo>
                  <a:lnTo>
                    <a:pt x="142" y="78"/>
                  </a:lnTo>
                  <a:lnTo>
                    <a:pt x="146" y="66"/>
                  </a:lnTo>
                  <a:lnTo>
                    <a:pt x="14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1" name="Freeform 27"/>
            <p:cNvSpPr>
              <a:spLocks/>
            </p:cNvSpPr>
            <p:nvPr/>
          </p:nvSpPr>
          <p:spPr bwMode="auto">
            <a:xfrm>
              <a:off x="7620000" y="-1038726"/>
              <a:ext cx="1090863" cy="1219200"/>
            </a:xfrm>
            <a:custGeom>
              <a:avLst/>
              <a:gdLst/>
              <a:ahLst/>
              <a:cxnLst>
                <a:cxn ang="0">
                  <a:pos x="98" y="152"/>
                </a:cxn>
                <a:cxn ang="0">
                  <a:pos x="98" y="152"/>
                </a:cxn>
                <a:cxn ang="0">
                  <a:pos x="94" y="148"/>
                </a:cxn>
                <a:cxn ang="0">
                  <a:pos x="86" y="138"/>
                </a:cxn>
                <a:cxn ang="0">
                  <a:pos x="82" y="130"/>
                </a:cxn>
                <a:cxn ang="0">
                  <a:pos x="78" y="120"/>
                </a:cxn>
                <a:cxn ang="0">
                  <a:pos x="76" y="110"/>
                </a:cxn>
                <a:cxn ang="0">
                  <a:pos x="76" y="96"/>
                </a:cxn>
                <a:cxn ang="0">
                  <a:pos x="76" y="96"/>
                </a:cxn>
                <a:cxn ang="0">
                  <a:pos x="80" y="104"/>
                </a:cxn>
                <a:cxn ang="0">
                  <a:pos x="90" y="118"/>
                </a:cxn>
                <a:cxn ang="0">
                  <a:pos x="106" y="136"/>
                </a:cxn>
                <a:cxn ang="0">
                  <a:pos x="114" y="144"/>
                </a:cxn>
                <a:cxn ang="0">
                  <a:pos x="124" y="150"/>
                </a:cxn>
                <a:cxn ang="0">
                  <a:pos x="124" y="150"/>
                </a:cxn>
                <a:cxn ang="0">
                  <a:pos x="124" y="140"/>
                </a:cxn>
                <a:cxn ang="0">
                  <a:pos x="124" y="116"/>
                </a:cxn>
                <a:cxn ang="0">
                  <a:pos x="126" y="84"/>
                </a:cxn>
                <a:cxn ang="0">
                  <a:pos x="130" y="66"/>
                </a:cxn>
                <a:cxn ang="0">
                  <a:pos x="134" y="50"/>
                </a:cxn>
                <a:cxn ang="0">
                  <a:pos x="134" y="50"/>
                </a:cxn>
                <a:cxn ang="0">
                  <a:pos x="136" y="40"/>
                </a:cxn>
                <a:cxn ang="0">
                  <a:pos x="136" y="32"/>
                </a:cxn>
                <a:cxn ang="0">
                  <a:pos x="132" y="22"/>
                </a:cxn>
                <a:cxn ang="0">
                  <a:pos x="128" y="16"/>
                </a:cxn>
                <a:cxn ang="0">
                  <a:pos x="120" y="10"/>
                </a:cxn>
                <a:cxn ang="0">
                  <a:pos x="112" y="4"/>
                </a:cxn>
                <a:cxn ang="0">
                  <a:pos x="104" y="2"/>
                </a:cxn>
                <a:cxn ang="0">
                  <a:pos x="94" y="0"/>
                </a:cxn>
                <a:cxn ang="0">
                  <a:pos x="94" y="0"/>
                </a:cxn>
                <a:cxn ang="0">
                  <a:pos x="84" y="2"/>
                </a:cxn>
                <a:cxn ang="0">
                  <a:pos x="76" y="6"/>
                </a:cxn>
                <a:cxn ang="0">
                  <a:pos x="70" y="10"/>
                </a:cxn>
                <a:cxn ang="0">
                  <a:pos x="64" y="16"/>
                </a:cxn>
                <a:cxn ang="0">
                  <a:pos x="58" y="28"/>
                </a:cxn>
                <a:cxn ang="0">
                  <a:pos x="56" y="34"/>
                </a:cxn>
                <a:cxn ang="0">
                  <a:pos x="56" y="34"/>
                </a:cxn>
                <a:cxn ang="0">
                  <a:pos x="50" y="32"/>
                </a:cxn>
                <a:cxn ang="0">
                  <a:pos x="32" y="34"/>
                </a:cxn>
                <a:cxn ang="0">
                  <a:pos x="22" y="38"/>
                </a:cxn>
                <a:cxn ang="0">
                  <a:pos x="14" y="42"/>
                </a:cxn>
                <a:cxn ang="0">
                  <a:pos x="6" y="48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72"/>
                </a:cxn>
                <a:cxn ang="0">
                  <a:pos x="0" y="86"/>
                </a:cxn>
                <a:cxn ang="0">
                  <a:pos x="4" y="100"/>
                </a:cxn>
                <a:cxn ang="0">
                  <a:pos x="10" y="112"/>
                </a:cxn>
                <a:cxn ang="0">
                  <a:pos x="22" y="124"/>
                </a:cxn>
                <a:cxn ang="0">
                  <a:pos x="40" y="136"/>
                </a:cxn>
                <a:cxn ang="0">
                  <a:pos x="66" y="144"/>
                </a:cxn>
                <a:cxn ang="0">
                  <a:pos x="98" y="152"/>
                </a:cxn>
                <a:cxn ang="0">
                  <a:pos x="98" y="152"/>
                </a:cxn>
              </a:cxnLst>
              <a:rect l="0" t="0" r="r" b="b"/>
              <a:pathLst>
                <a:path w="136" h="152">
                  <a:moveTo>
                    <a:pt x="98" y="152"/>
                  </a:moveTo>
                  <a:lnTo>
                    <a:pt x="98" y="152"/>
                  </a:lnTo>
                  <a:lnTo>
                    <a:pt x="94" y="148"/>
                  </a:lnTo>
                  <a:lnTo>
                    <a:pt x="86" y="138"/>
                  </a:lnTo>
                  <a:lnTo>
                    <a:pt x="82" y="130"/>
                  </a:lnTo>
                  <a:lnTo>
                    <a:pt x="78" y="120"/>
                  </a:lnTo>
                  <a:lnTo>
                    <a:pt x="76" y="110"/>
                  </a:lnTo>
                  <a:lnTo>
                    <a:pt x="76" y="96"/>
                  </a:lnTo>
                  <a:lnTo>
                    <a:pt x="76" y="96"/>
                  </a:lnTo>
                  <a:lnTo>
                    <a:pt x="80" y="104"/>
                  </a:lnTo>
                  <a:lnTo>
                    <a:pt x="90" y="118"/>
                  </a:lnTo>
                  <a:lnTo>
                    <a:pt x="106" y="136"/>
                  </a:lnTo>
                  <a:lnTo>
                    <a:pt x="114" y="144"/>
                  </a:lnTo>
                  <a:lnTo>
                    <a:pt x="124" y="150"/>
                  </a:lnTo>
                  <a:lnTo>
                    <a:pt x="124" y="150"/>
                  </a:lnTo>
                  <a:lnTo>
                    <a:pt x="124" y="140"/>
                  </a:lnTo>
                  <a:lnTo>
                    <a:pt x="124" y="116"/>
                  </a:lnTo>
                  <a:lnTo>
                    <a:pt x="126" y="84"/>
                  </a:lnTo>
                  <a:lnTo>
                    <a:pt x="130" y="66"/>
                  </a:lnTo>
                  <a:lnTo>
                    <a:pt x="134" y="50"/>
                  </a:lnTo>
                  <a:lnTo>
                    <a:pt x="134" y="50"/>
                  </a:lnTo>
                  <a:lnTo>
                    <a:pt x="136" y="40"/>
                  </a:lnTo>
                  <a:lnTo>
                    <a:pt x="136" y="32"/>
                  </a:lnTo>
                  <a:lnTo>
                    <a:pt x="132" y="22"/>
                  </a:lnTo>
                  <a:lnTo>
                    <a:pt x="128" y="16"/>
                  </a:lnTo>
                  <a:lnTo>
                    <a:pt x="120" y="10"/>
                  </a:lnTo>
                  <a:lnTo>
                    <a:pt x="112" y="4"/>
                  </a:lnTo>
                  <a:lnTo>
                    <a:pt x="104" y="2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84" y="2"/>
                  </a:lnTo>
                  <a:lnTo>
                    <a:pt x="76" y="6"/>
                  </a:lnTo>
                  <a:lnTo>
                    <a:pt x="70" y="10"/>
                  </a:lnTo>
                  <a:lnTo>
                    <a:pt x="64" y="16"/>
                  </a:lnTo>
                  <a:lnTo>
                    <a:pt x="58" y="28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0" y="32"/>
                  </a:lnTo>
                  <a:lnTo>
                    <a:pt x="32" y="34"/>
                  </a:lnTo>
                  <a:lnTo>
                    <a:pt x="22" y="38"/>
                  </a:lnTo>
                  <a:lnTo>
                    <a:pt x="14" y="42"/>
                  </a:lnTo>
                  <a:lnTo>
                    <a:pt x="6" y="4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72"/>
                  </a:lnTo>
                  <a:lnTo>
                    <a:pt x="0" y="86"/>
                  </a:lnTo>
                  <a:lnTo>
                    <a:pt x="4" y="100"/>
                  </a:lnTo>
                  <a:lnTo>
                    <a:pt x="10" y="112"/>
                  </a:lnTo>
                  <a:lnTo>
                    <a:pt x="22" y="124"/>
                  </a:lnTo>
                  <a:lnTo>
                    <a:pt x="40" y="136"/>
                  </a:lnTo>
                  <a:lnTo>
                    <a:pt x="66" y="144"/>
                  </a:lnTo>
                  <a:lnTo>
                    <a:pt x="98" y="152"/>
                  </a:lnTo>
                  <a:lnTo>
                    <a:pt x="98" y="1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2" name="Freeform 28"/>
            <p:cNvSpPr>
              <a:spLocks/>
            </p:cNvSpPr>
            <p:nvPr/>
          </p:nvSpPr>
          <p:spPr bwMode="auto">
            <a:xfrm>
              <a:off x="8390021" y="340895"/>
              <a:ext cx="272716" cy="304800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6" y="32"/>
                </a:cxn>
                <a:cxn ang="0">
                  <a:pos x="10" y="36"/>
                </a:cxn>
                <a:cxn ang="0">
                  <a:pos x="18" y="38"/>
                </a:cxn>
                <a:cxn ang="0">
                  <a:pos x="18" y="38"/>
                </a:cxn>
                <a:cxn ang="0">
                  <a:pos x="24" y="36"/>
                </a:cxn>
                <a:cxn ang="0">
                  <a:pos x="30" y="32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4" y="12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</a:cxnLst>
              <a:rect l="0" t="0" r="r" b="b"/>
              <a:pathLst>
                <a:path w="34" h="38">
                  <a:moveTo>
                    <a:pt x="0" y="18"/>
                  </a:moveTo>
                  <a:lnTo>
                    <a:pt x="0" y="18"/>
                  </a:lnTo>
                  <a:lnTo>
                    <a:pt x="2" y="26"/>
                  </a:lnTo>
                  <a:lnTo>
                    <a:pt x="6" y="32"/>
                  </a:lnTo>
                  <a:lnTo>
                    <a:pt x="10" y="36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24" y="36"/>
                  </a:lnTo>
                  <a:lnTo>
                    <a:pt x="30" y="32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2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3" name="Freeform 29"/>
            <p:cNvSpPr>
              <a:spLocks/>
            </p:cNvSpPr>
            <p:nvPr/>
          </p:nvSpPr>
          <p:spPr bwMode="auto">
            <a:xfrm>
              <a:off x="433137" y="-669758"/>
              <a:ext cx="641684" cy="641684"/>
            </a:xfrm>
            <a:custGeom>
              <a:avLst/>
              <a:gdLst/>
              <a:ahLst/>
              <a:cxnLst>
                <a:cxn ang="0">
                  <a:pos x="30" y="46"/>
                </a:cxn>
                <a:cxn ang="0">
                  <a:pos x="30" y="46"/>
                </a:cxn>
                <a:cxn ang="0">
                  <a:pos x="26" y="48"/>
                </a:cxn>
                <a:cxn ang="0">
                  <a:pos x="20" y="54"/>
                </a:cxn>
                <a:cxn ang="0">
                  <a:pos x="12" y="66"/>
                </a:cxn>
                <a:cxn ang="0">
                  <a:pos x="8" y="72"/>
                </a:cxn>
                <a:cxn ang="0">
                  <a:pos x="6" y="80"/>
                </a:cxn>
                <a:cxn ang="0">
                  <a:pos x="6" y="80"/>
                </a:cxn>
                <a:cxn ang="0">
                  <a:pos x="16" y="7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56" y="76"/>
                </a:cxn>
                <a:cxn ang="0">
                  <a:pos x="64" y="72"/>
                </a:cxn>
                <a:cxn ang="0">
                  <a:pos x="70" y="68"/>
                </a:cxn>
                <a:cxn ang="0">
                  <a:pos x="76" y="62"/>
                </a:cxn>
                <a:cxn ang="0">
                  <a:pos x="78" y="56"/>
                </a:cxn>
                <a:cxn ang="0">
                  <a:pos x="80" y="50"/>
                </a:cxn>
                <a:cxn ang="0">
                  <a:pos x="80" y="44"/>
                </a:cxn>
                <a:cxn ang="0">
                  <a:pos x="78" y="40"/>
                </a:cxn>
                <a:cxn ang="0">
                  <a:pos x="78" y="40"/>
                </a:cxn>
                <a:cxn ang="0">
                  <a:pos x="70" y="34"/>
                </a:cxn>
                <a:cxn ang="0">
                  <a:pos x="64" y="30"/>
                </a:cxn>
                <a:cxn ang="0">
                  <a:pos x="56" y="30"/>
                </a:cxn>
                <a:cxn ang="0">
                  <a:pos x="56" y="30"/>
                </a:cxn>
                <a:cxn ang="0">
                  <a:pos x="58" y="26"/>
                </a:cxn>
                <a:cxn ang="0">
                  <a:pos x="58" y="14"/>
                </a:cxn>
                <a:cxn ang="0">
                  <a:pos x="56" y="10"/>
                </a:cxn>
                <a:cxn ang="0">
                  <a:pos x="52" y="4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4"/>
                </a:cxn>
                <a:cxn ang="0">
                  <a:pos x="10" y="10"/>
                </a:cxn>
                <a:cxn ang="0">
                  <a:pos x="4" y="18"/>
                </a:cxn>
                <a:cxn ang="0">
                  <a:pos x="2" y="30"/>
                </a:cxn>
                <a:cxn ang="0">
                  <a:pos x="0" y="48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10" y="60"/>
                </a:cxn>
                <a:cxn ang="0">
                  <a:pos x="18" y="52"/>
                </a:cxn>
                <a:cxn ang="0">
                  <a:pos x="24" y="48"/>
                </a:cxn>
                <a:cxn ang="0">
                  <a:pos x="30" y="46"/>
                </a:cxn>
                <a:cxn ang="0">
                  <a:pos x="30" y="46"/>
                </a:cxn>
              </a:cxnLst>
              <a:rect l="0" t="0" r="r" b="b"/>
              <a:pathLst>
                <a:path w="80" h="80">
                  <a:moveTo>
                    <a:pt x="30" y="46"/>
                  </a:moveTo>
                  <a:lnTo>
                    <a:pt x="30" y="46"/>
                  </a:lnTo>
                  <a:lnTo>
                    <a:pt x="26" y="48"/>
                  </a:lnTo>
                  <a:lnTo>
                    <a:pt x="20" y="54"/>
                  </a:lnTo>
                  <a:lnTo>
                    <a:pt x="12" y="66"/>
                  </a:lnTo>
                  <a:lnTo>
                    <a:pt x="8" y="72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16" y="7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56" y="76"/>
                  </a:lnTo>
                  <a:lnTo>
                    <a:pt x="64" y="72"/>
                  </a:lnTo>
                  <a:lnTo>
                    <a:pt x="70" y="68"/>
                  </a:lnTo>
                  <a:lnTo>
                    <a:pt x="76" y="62"/>
                  </a:lnTo>
                  <a:lnTo>
                    <a:pt x="78" y="56"/>
                  </a:lnTo>
                  <a:lnTo>
                    <a:pt x="80" y="50"/>
                  </a:lnTo>
                  <a:lnTo>
                    <a:pt x="80" y="44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70" y="34"/>
                  </a:lnTo>
                  <a:lnTo>
                    <a:pt x="64" y="30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58" y="26"/>
                  </a:lnTo>
                  <a:lnTo>
                    <a:pt x="58" y="14"/>
                  </a:lnTo>
                  <a:lnTo>
                    <a:pt x="56" y="10"/>
                  </a:lnTo>
                  <a:lnTo>
                    <a:pt x="52" y="4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4"/>
                  </a:lnTo>
                  <a:lnTo>
                    <a:pt x="10" y="10"/>
                  </a:lnTo>
                  <a:lnTo>
                    <a:pt x="4" y="18"/>
                  </a:lnTo>
                  <a:lnTo>
                    <a:pt x="2" y="30"/>
                  </a:lnTo>
                  <a:lnTo>
                    <a:pt x="0" y="48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0" y="60"/>
                  </a:lnTo>
                  <a:lnTo>
                    <a:pt x="18" y="52"/>
                  </a:lnTo>
                  <a:lnTo>
                    <a:pt x="24" y="48"/>
                  </a:lnTo>
                  <a:lnTo>
                    <a:pt x="30" y="46"/>
                  </a:lnTo>
                  <a:lnTo>
                    <a:pt x="30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4" name="Freeform 30"/>
            <p:cNvSpPr>
              <a:spLocks/>
            </p:cNvSpPr>
            <p:nvPr/>
          </p:nvSpPr>
          <p:spPr bwMode="auto">
            <a:xfrm>
              <a:off x="449179" y="-12032"/>
              <a:ext cx="673768" cy="673768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0"/>
                </a:cxn>
                <a:cxn ang="0">
                  <a:pos x="14" y="12"/>
                </a:cxn>
                <a:cxn ang="0">
                  <a:pos x="22" y="14"/>
                </a:cxn>
                <a:cxn ang="0">
                  <a:pos x="34" y="22"/>
                </a:cxn>
                <a:cxn ang="0">
                  <a:pos x="42" y="28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38" y="26"/>
                </a:cxn>
                <a:cxn ang="0">
                  <a:pos x="30" y="24"/>
                </a:cxn>
                <a:cxn ang="0">
                  <a:pos x="16" y="18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60"/>
                </a:cxn>
                <a:cxn ang="0">
                  <a:pos x="30" y="72"/>
                </a:cxn>
                <a:cxn ang="0">
                  <a:pos x="36" y="80"/>
                </a:cxn>
                <a:cxn ang="0">
                  <a:pos x="40" y="84"/>
                </a:cxn>
                <a:cxn ang="0">
                  <a:pos x="46" y="84"/>
                </a:cxn>
                <a:cxn ang="0">
                  <a:pos x="52" y="84"/>
                </a:cxn>
                <a:cxn ang="0">
                  <a:pos x="58" y="80"/>
                </a:cxn>
                <a:cxn ang="0">
                  <a:pos x="58" y="80"/>
                </a:cxn>
                <a:cxn ang="0">
                  <a:pos x="64" y="76"/>
                </a:cxn>
                <a:cxn ang="0">
                  <a:pos x="66" y="72"/>
                </a:cxn>
                <a:cxn ang="0">
                  <a:pos x="68" y="66"/>
                </a:cxn>
                <a:cxn ang="0">
                  <a:pos x="66" y="60"/>
                </a:cxn>
                <a:cxn ang="0">
                  <a:pos x="64" y="52"/>
                </a:cxn>
                <a:cxn ang="0">
                  <a:pos x="62" y="48"/>
                </a:cxn>
                <a:cxn ang="0">
                  <a:pos x="62" y="48"/>
                </a:cxn>
                <a:cxn ang="0">
                  <a:pos x="66" y="48"/>
                </a:cxn>
                <a:cxn ang="0">
                  <a:pos x="70" y="48"/>
                </a:cxn>
                <a:cxn ang="0">
                  <a:pos x="76" y="44"/>
                </a:cxn>
                <a:cxn ang="0">
                  <a:pos x="80" y="40"/>
                </a:cxn>
                <a:cxn ang="0">
                  <a:pos x="82" y="34"/>
                </a:cxn>
                <a:cxn ang="0">
                  <a:pos x="84" y="28"/>
                </a:cxn>
                <a:cxn ang="0">
                  <a:pos x="82" y="22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4" y="10"/>
                </a:cxn>
                <a:cxn ang="0">
                  <a:pos x="70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4" y="2"/>
                </a:cxn>
                <a:cxn ang="0">
                  <a:pos x="12" y="6"/>
                </a:cxn>
                <a:cxn ang="0">
                  <a:pos x="4" y="10"/>
                </a:cxn>
                <a:cxn ang="0">
                  <a:pos x="4" y="10"/>
                </a:cxn>
              </a:cxnLst>
              <a:rect l="0" t="0" r="r" b="b"/>
              <a:pathLst>
                <a:path w="84" h="84">
                  <a:moveTo>
                    <a:pt x="4" y="10"/>
                  </a:moveTo>
                  <a:lnTo>
                    <a:pt x="4" y="10"/>
                  </a:lnTo>
                  <a:lnTo>
                    <a:pt x="14" y="12"/>
                  </a:lnTo>
                  <a:lnTo>
                    <a:pt x="22" y="14"/>
                  </a:lnTo>
                  <a:lnTo>
                    <a:pt x="34" y="22"/>
                  </a:lnTo>
                  <a:lnTo>
                    <a:pt x="42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38" y="26"/>
                  </a:lnTo>
                  <a:lnTo>
                    <a:pt x="30" y="24"/>
                  </a:lnTo>
                  <a:lnTo>
                    <a:pt x="16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60"/>
                  </a:lnTo>
                  <a:lnTo>
                    <a:pt x="30" y="72"/>
                  </a:lnTo>
                  <a:lnTo>
                    <a:pt x="36" y="80"/>
                  </a:lnTo>
                  <a:lnTo>
                    <a:pt x="40" y="84"/>
                  </a:lnTo>
                  <a:lnTo>
                    <a:pt x="46" y="84"/>
                  </a:lnTo>
                  <a:lnTo>
                    <a:pt x="52" y="84"/>
                  </a:lnTo>
                  <a:lnTo>
                    <a:pt x="58" y="80"/>
                  </a:lnTo>
                  <a:lnTo>
                    <a:pt x="58" y="80"/>
                  </a:lnTo>
                  <a:lnTo>
                    <a:pt x="64" y="76"/>
                  </a:lnTo>
                  <a:lnTo>
                    <a:pt x="66" y="72"/>
                  </a:lnTo>
                  <a:lnTo>
                    <a:pt x="68" y="66"/>
                  </a:lnTo>
                  <a:lnTo>
                    <a:pt x="66" y="60"/>
                  </a:lnTo>
                  <a:lnTo>
                    <a:pt x="64" y="52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66" y="48"/>
                  </a:lnTo>
                  <a:lnTo>
                    <a:pt x="70" y="48"/>
                  </a:lnTo>
                  <a:lnTo>
                    <a:pt x="76" y="44"/>
                  </a:lnTo>
                  <a:lnTo>
                    <a:pt x="80" y="40"/>
                  </a:lnTo>
                  <a:lnTo>
                    <a:pt x="82" y="34"/>
                  </a:lnTo>
                  <a:lnTo>
                    <a:pt x="84" y="28"/>
                  </a:lnTo>
                  <a:lnTo>
                    <a:pt x="82" y="22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4" y="10"/>
                  </a:lnTo>
                  <a:lnTo>
                    <a:pt x="70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4" y="2"/>
                  </a:lnTo>
                  <a:lnTo>
                    <a:pt x="12" y="6"/>
                  </a:lnTo>
                  <a:lnTo>
                    <a:pt x="4" y="10"/>
                  </a:lnTo>
                  <a:lnTo>
                    <a:pt x="4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5" name="Freeform 31"/>
            <p:cNvSpPr>
              <a:spLocks/>
            </p:cNvSpPr>
            <p:nvPr/>
          </p:nvSpPr>
          <p:spPr bwMode="auto">
            <a:xfrm>
              <a:off x="0" y="164432"/>
              <a:ext cx="593558" cy="67376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30" y="72"/>
                </a:cxn>
                <a:cxn ang="0">
                  <a:pos x="34" y="76"/>
                </a:cxn>
                <a:cxn ang="0">
                  <a:pos x="40" y="82"/>
                </a:cxn>
                <a:cxn ang="0">
                  <a:pos x="44" y="82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58" y="82"/>
                </a:cxn>
                <a:cxn ang="0">
                  <a:pos x="64" y="80"/>
                </a:cxn>
                <a:cxn ang="0">
                  <a:pos x="68" y="76"/>
                </a:cxn>
                <a:cxn ang="0">
                  <a:pos x="72" y="72"/>
                </a:cxn>
                <a:cxn ang="0">
                  <a:pos x="74" y="66"/>
                </a:cxn>
                <a:cxn ang="0">
                  <a:pos x="74" y="58"/>
                </a:cxn>
                <a:cxn ang="0">
                  <a:pos x="72" y="44"/>
                </a:cxn>
                <a:cxn ang="0">
                  <a:pos x="72" y="44"/>
                </a:cxn>
                <a:cxn ang="0">
                  <a:pos x="66" y="26"/>
                </a:cxn>
                <a:cxn ang="0">
                  <a:pos x="58" y="12"/>
                </a:cxn>
                <a:cxn ang="0">
                  <a:pos x="52" y="6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0"/>
                </a:cxn>
                <a:cxn ang="0">
                  <a:pos x="44" y="30"/>
                </a:cxn>
                <a:cxn ang="0">
                  <a:pos x="42" y="36"/>
                </a:cxn>
                <a:cxn ang="0">
                  <a:pos x="40" y="38"/>
                </a:cxn>
                <a:cxn ang="0">
                  <a:pos x="40" y="38"/>
                </a:cxn>
                <a:cxn ang="0">
                  <a:pos x="42" y="32"/>
                </a:cxn>
                <a:cxn ang="0">
                  <a:pos x="42" y="24"/>
                </a:cxn>
                <a:cxn ang="0">
                  <a:pos x="42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6" y="4"/>
                </a:cxn>
                <a:cxn ang="0">
                  <a:pos x="32" y="10"/>
                </a:cxn>
                <a:cxn ang="0">
                  <a:pos x="22" y="18"/>
                </a:cxn>
                <a:cxn ang="0">
                  <a:pos x="10" y="26"/>
                </a:cxn>
                <a:cxn ang="0">
                  <a:pos x="0" y="3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4" y="72"/>
                </a:cxn>
                <a:cxn ang="0">
                  <a:pos x="8" y="74"/>
                </a:cxn>
                <a:cxn ang="0">
                  <a:pos x="18" y="74"/>
                </a:cxn>
                <a:cxn ang="0">
                  <a:pos x="26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74" h="84">
                  <a:moveTo>
                    <a:pt x="30" y="70"/>
                  </a:moveTo>
                  <a:lnTo>
                    <a:pt x="30" y="70"/>
                  </a:lnTo>
                  <a:lnTo>
                    <a:pt x="30" y="72"/>
                  </a:lnTo>
                  <a:lnTo>
                    <a:pt x="34" y="76"/>
                  </a:lnTo>
                  <a:lnTo>
                    <a:pt x="40" y="82"/>
                  </a:lnTo>
                  <a:lnTo>
                    <a:pt x="44" y="82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8" y="82"/>
                  </a:lnTo>
                  <a:lnTo>
                    <a:pt x="64" y="80"/>
                  </a:lnTo>
                  <a:lnTo>
                    <a:pt x="68" y="76"/>
                  </a:lnTo>
                  <a:lnTo>
                    <a:pt x="72" y="72"/>
                  </a:lnTo>
                  <a:lnTo>
                    <a:pt x="74" y="66"/>
                  </a:lnTo>
                  <a:lnTo>
                    <a:pt x="74" y="58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66" y="26"/>
                  </a:lnTo>
                  <a:lnTo>
                    <a:pt x="58" y="12"/>
                  </a:lnTo>
                  <a:lnTo>
                    <a:pt x="52" y="6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0"/>
                  </a:lnTo>
                  <a:lnTo>
                    <a:pt x="44" y="30"/>
                  </a:lnTo>
                  <a:lnTo>
                    <a:pt x="42" y="36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2" y="32"/>
                  </a:lnTo>
                  <a:lnTo>
                    <a:pt x="42" y="24"/>
                  </a:lnTo>
                  <a:lnTo>
                    <a:pt x="42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4"/>
                  </a:lnTo>
                  <a:lnTo>
                    <a:pt x="32" y="10"/>
                  </a:lnTo>
                  <a:lnTo>
                    <a:pt x="22" y="18"/>
                  </a:lnTo>
                  <a:lnTo>
                    <a:pt x="10" y="26"/>
                  </a:lnTo>
                  <a:lnTo>
                    <a:pt x="0" y="3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4" y="72"/>
                  </a:lnTo>
                  <a:lnTo>
                    <a:pt x="8" y="74"/>
                  </a:lnTo>
                  <a:lnTo>
                    <a:pt x="18" y="74"/>
                  </a:lnTo>
                  <a:lnTo>
                    <a:pt x="26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6" name="Freeform 32"/>
            <p:cNvSpPr>
              <a:spLocks/>
            </p:cNvSpPr>
            <p:nvPr/>
          </p:nvSpPr>
          <p:spPr bwMode="auto">
            <a:xfrm>
              <a:off x="0" y="-92242"/>
              <a:ext cx="176463" cy="176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6" y="14"/>
                </a:cxn>
                <a:cxn ang="0">
                  <a:pos x="22" y="8"/>
                </a:cxn>
                <a:cxn ang="0">
                  <a:pos x="22" y="8"/>
                </a:cxn>
                <a:cxn ang="0">
                  <a:pos x="10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" h="22">
                  <a:moveTo>
                    <a:pt x="0" y="0"/>
                  </a:moveTo>
                  <a:lnTo>
                    <a:pt x="0" y="22"/>
                  </a:lnTo>
                  <a:lnTo>
                    <a:pt x="0" y="22"/>
                  </a:lnTo>
                  <a:lnTo>
                    <a:pt x="16" y="14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10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7" name="Freeform 33"/>
            <p:cNvSpPr>
              <a:spLocks/>
            </p:cNvSpPr>
            <p:nvPr/>
          </p:nvSpPr>
          <p:spPr bwMode="auto">
            <a:xfrm>
              <a:off x="0" y="84221"/>
              <a:ext cx="192505" cy="288758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0" y="4"/>
                </a:cxn>
                <a:cxn ang="0">
                  <a:pos x="0" y="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24"/>
                </a:cxn>
                <a:cxn ang="0">
                  <a:pos x="18" y="12"/>
                </a:cxn>
                <a:cxn ang="0">
                  <a:pos x="24" y="0"/>
                </a:cxn>
                <a:cxn ang="0">
                  <a:pos x="24" y="0"/>
                </a:cxn>
              </a:cxnLst>
              <a:rect l="0" t="0" r="r" b="b"/>
              <a:pathLst>
                <a:path w="24" h="36">
                  <a:moveTo>
                    <a:pt x="24" y="0"/>
                  </a:moveTo>
                  <a:lnTo>
                    <a:pt x="24" y="0"/>
                  </a:lnTo>
                  <a:lnTo>
                    <a:pt x="10" y="4"/>
                  </a:lnTo>
                  <a:lnTo>
                    <a:pt x="0" y="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24"/>
                  </a:lnTo>
                  <a:lnTo>
                    <a:pt x="18" y="12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8" name="Freeform 34"/>
            <p:cNvSpPr>
              <a:spLocks/>
            </p:cNvSpPr>
            <p:nvPr/>
          </p:nvSpPr>
          <p:spPr bwMode="auto">
            <a:xfrm>
              <a:off x="0" y="-846221"/>
              <a:ext cx="433137" cy="689811"/>
            </a:xfrm>
            <a:custGeom>
              <a:avLst/>
              <a:gdLst/>
              <a:ahLst/>
              <a:cxnLst>
                <a:cxn ang="0">
                  <a:pos x="18" y="54"/>
                </a:cxn>
                <a:cxn ang="0">
                  <a:pos x="18" y="54"/>
                </a:cxn>
                <a:cxn ang="0">
                  <a:pos x="28" y="66"/>
                </a:cxn>
                <a:cxn ang="0">
                  <a:pos x="36" y="76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46" y="66"/>
                </a:cxn>
                <a:cxn ang="0">
                  <a:pos x="48" y="46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54" y="22"/>
                </a:cxn>
                <a:cxn ang="0">
                  <a:pos x="54" y="18"/>
                </a:cxn>
                <a:cxn ang="0">
                  <a:pos x="52" y="12"/>
                </a:cxn>
                <a:cxn ang="0">
                  <a:pos x="48" y="8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2" y="8"/>
                </a:cxn>
                <a:cxn ang="0">
                  <a:pos x="10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0" y="18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4" y="82"/>
                </a:cxn>
                <a:cxn ang="0">
                  <a:pos x="32" y="86"/>
                </a:cxn>
                <a:cxn ang="0">
                  <a:pos x="32" y="86"/>
                </a:cxn>
                <a:cxn ang="0">
                  <a:pos x="26" y="78"/>
                </a:cxn>
                <a:cxn ang="0">
                  <a:pos x="20" y="68"/>
                </a:cxn>
                <a:cxn ang="0">
                  <a:pos x="18" y="54"/>
                </a:cxn>
                <a:cxn ang="0">
                  <a:pos x="18" y="54"/>
                </a:cxn>
              </a:cxnLst>
              <a:rect l="0" t="0" r="r" b="b"/>
              <a:pathLst>
                <a:path w="54" h="86">
                  <a:moveTo>
                    <a:pt x="18" y="54"/>
                  </a:moveTo>
                  <a:lnTo>
                    <a:pt x="18" y="54"/>
                  </a:lnTo>
                  <a:lnTo>
                    <a:pt x="28" y="66"/>
                  </a:lnTo>
                  <a:lnTo>
                    <a:pt x="36" y="76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46" y="66"/>
                  </a:lnTo>
                  <a:lnTo>
                    <a:pt x="48" y="46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4" y="22"/>
                  </a:lnTo>
                  <a:lnTo>
                    <a:pt x="54" y="18"/>
                  </a:lnTo>
                  <a:lnTo>
                    <a:pt x="52" y="12"/>
                  </a:lnTo>
                  <a:lnTo>
                    <a:pt x="48" y="8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2" y="8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0" y="18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4" y="82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26" y="78"/>
                  </a:lnTo>
                  <a:lnTo>
                    <a:pt x="20" y="68"/>
                  </a:lnTo>
                  <a:lnTo>
                    <a:pt x="18" y="54"/>
                  </a:lnTo>
                  <a:lnTo>
                    <a:pt x="18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9" name="Freeform 35"/>
            <p:cNvSpPr>
              <a:spLocks/>
            </p:cNvSpPr>
            <p:nvPr/>
          </p:nvSpPr>
          <p:spPr bwMode="auto">
            <a:xfrm>
              <a:off x="256674" y="-60158"/>
              <a:ext cx="144379" cy="160421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2" y="20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18" h="20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0" name="Freeform 36"/>
            <p:cNvSpPr>
              <a:spLocks/>
            </p:cNvSpPr>
            <p:nvPr/>
          </p:nvSpPr>
          <p:spPr bwMode="auto">
            <a:xfrm>
              <a:off x="5743074" y="6067926"/>
              <a:ext cx="962526" cy="978568"/>
            </a:xfrm>
            <a:custGeom>
              <a:avLst/>
              <a:gdLst/>
              <a:ahLst/>
              <a:cxnLst>
                <a:cxn ang="0">
                  <a:pos x="84" y="46"/>
                </a:cxn>
                <a:cxn ang="0">
                  <a:pos x="84" y="46"/>
                </a:cxn>
                <a:cxn ang="0">
                  <a:pos x="86" y="40"/>
                </a:cxn>
                <a:cxn ang="0">
                  <a:pos x="86" y="24"/>
                </a:cxn>
                <a:cxn ang="0">
                  <a:pos x="84" y="16"/>
                </a:cxn>
                <a:cxn ang="0">
                  <a:pos x="80" y="8"/>
                </a:cxn>
                <a:cxn ang="0">
                  <a:pos x="72" y="2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48" y="0"/>
                </a:cxn>
                <a:cxn ang="0">
                  <a:pos x="36" y="2"/>
                </a:cxn>
                <a:cxn ang="0">
                  <a:pos x="24" y="6"/>
                </a:cxn>
                <a:cxn ang="0">
                  <a:pos x="14" y="14"/>
                </a:cxn>
                <a:cxn ang="0">
                  <a:pos x="10" y="20"/>
                </a:cxn>
                <a:cxn ang="0">
                  <a:pos x="6" y="28"/>
                </a:cxn>
                <a:cxn ang="0">
                  <a:pos x="2" y="48"/>
                </a:cxn>
                <a:cxn ang="0">
                  <a:pos x="0" y="74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4" y="102"/>
                </a:cxn>
                <a:cxn ang="0">
                  <a:pos x="14" y="90"/>
                </a:cxn>
                <a:cxn ang="0">
                  <a:pos x="20" y="84"/>
                </a:cxn>
                <a:cxn ang="0">
                  <a:pos x="26" y="78"/>
                </a:cxn>
                <a:cxn ang="0">
                  <a:pos x="36" y="74"/>
                </a:cxn>
                <a:cxn ang="0">
                  <a:pos x="44" y="72"/>
                </a:cxn>
                <a:cxn ang="0">
                  <a:pos x="44" y="72"/>
                </a:cxn>
                <a:cxn ang="0">
                  <a:pos x="40" y="74"/>
                </a:cxn>
                <a:cxn ang="0">
                  <a:pos x="28" y="84"/>
                </a:cxn>
                <a:cxn ang="0">
                  <a:pos x="22" y="90"/>
                </a:cxn>
                <a:cxn ang="0">
                  <a:pos x="16" y="100"/>
                </a:cxn>
                <a:cxn ang="0">
                  <a:pos x="12" y="110"/>
                </a:cxn>
                <a:cxn ang="0">
                  <a:pos x="10" y="122"/>
                </a:cxn>
                <a:cxn ang="0">
                  <a:pos x="10" y="122"/>
                </a:cxn>
                <a:cxn ang="0">
                  <a:pos x="24" y="120"/>
                </a:cxn>
                <a:cxn ang="0">
                  <a:pos x="44" y="118"/>
                </a:cxn>
                <a:cxn ang="0">
                  <a:pos x="70" y="118"/>
                </a:cxn>
                <a:cxn ang="0">
                  <a:pos x="70" y="118"/>
                </a:cxn>
                <a:cxn ang="0">
                  <a:pos x="84" y="116"/>
                </a:cxn>
                <a:cxn ang="0">
                  <a:pos x="96" y="110"/>
                </a:cxn>
                <a:cxn ang="0">
                  <a:pos x="104" y="104"/>
                </a:cxn>
                <a:cxn ang="0">
                  <a:pos x="112" y="96"/>
                </a:cxn>
                <a:cxn ang="0">
                  <a:pos x="118" y="86"/>
                </a:cxn>
                <a:cxn ang="0">
                  <a:pos x="120" y="76"/>
                </a:cxn>
                <a:cxn ang="0">
                  <a:pos x="120" y="68"/>
                </a:cxn>
                <a:cxn ang="0">
                  <a:pos x="118" y="62"/>
                </a:cxn>
                <a:cxn ang="0">
                  <a:pos x="118" y="62"/>
                </a:cxn>
                <a:cxn ang="0">
                  <a:pos x="112" y="56"/>
                </a:cxn>
                <a:cxn ang="0">
                  <a:pos x="106" y="52"/>
                </a:cxn>
                <a:cxn ang="0">
                  <a:pos x="96" y="48"/>
                </a:cxn>
                <a:cxn ang="0">
                  <a:pos x="88" y="46"/>
                </a:cxn>
                <a:cxn ang="0">
                  <a:pos x="84" y="46"/>
                </a:cxn>
                <a:cxn ang="0">
                  <a:pos x="84" y="46"/>
                </a:cxn>
              </a:cxnLst>
              <a:rect l="0" t="0" r="r" b="b"/>
              <a:pathLst>
                <a:path w="120" h="122">
                  <a:moveTo>
                    <a:pt x="84" y="46"/>
                  </a:moveTo>
                  <a:lnTo>
                    <a:pt x="84" y="46"/>
                  </a:lnTo>
                  <a:lnTo>
                    <a:pt x="86" y="40"/>
                  </a:lnTo>
                  <a:lnTo>
                    <a:pt x="86" y="24"/>
                  </a:lnTo>
                  <a:lnTo>
                    <a:pt x="84" y="16"/>
                  </a:lnTo>
                  <a:lnTo>
                    <a:pt x="80" y="8"/>
                  </a:lnTo>
                  <a:lnTo>
                    <a:pt x="72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48" y="0"/>
                  </a:lnTo>
                  <a:lnTo>
                    <a:pt x="36" y="2"/>
                  </a:lnTo>
                  <a:lnTo>
                    <a:pt x="24" y="6"/>
                  </a:lnTo>
                  <a:lnTo>
                    <a:pt x="14" y="14"/>
                  </a:lnTo>
                  <a:lnTo>
                    <a:pt x="10" y="20"/>
                  </a:lnTo>
                  <a:lnTo>
                    <a:pt x="6" y="28"/>
                  </a:lnTo>
                  <a:lnTo>
                    <a:pt x="2" y="48"/>
                  </a:lnTo>
                  <a:lnTo>
                    <a:pt x="0" y="74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4" y="102"/>
                  </a:lnTo>
                  <a:lnTo>
                    <a:pt x="14" y="90"/>
                  </a:lnTo>
                  <a:lnTo>
                    <a:pt x="20" y="84"/>
                  </a:lnTo>
                  <a:lnTo>
                    <a:pt x="26" y="78"/>
                  </a:lnTo>
                  <a:lnTo>
                    <a:pt x="36" y="74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0" y="74"/>
                  </a:lnTo>
                  <a:lnTo>
                    <a:pt x="28" y="84"/>
                  </a:lnTo>
                  <a:lnTo>
                    <a:pt x="22" y="90"/>
                  </a:lnTo>
                  <a:lnTo>
                    <a:pt x="16" y="100"/>
                  </a:lnTo>
                  <a:lnTo>
                    <a:pt x="12" y="110"/>
                  </a:lnTo>
                  <a:lnTo>
                    <a:pt x="10" y="122"/>
                  </a:lnTo>
                  <a:lnTo>
                    <a:pt x="10" y="122"/>
                  </a:lnTo>
                  <a:lnTo>
                    <a:pt x="24" y="120"/>
                  </a:lnTo>
                  <a:lnTo>
                    <a:pt x="44" y="118"/>
                  </a:lnTo>
                  <a:lnTo>
                    <a:pt x="70" y="118"/>
                  </a:lnTo>
                  <a:lnTo>
                    <a:pt x="70" y="118"/>
                  </a:lnTo>
                  <a:lnTo>
                    <a:pt x="84" y="116"/>
                  </a:lnTo>
                  <a:lnTo>
                    <a:pt x="96" y="110"/>
                  </a:lnTo>
                  <a:lnTo>
                    <a:pt x="104" y="104"/>
                  </a:lnTo>
                  <a:lnTo>
                    <a:pt x="112" y="96"/>
                  </a:lnTo>
                  <a:lnTo>
                    <a:pt x="118" y="86"/>
                  </a:lnTo>
                  <a:lnTo>
                    <a:pt x="120" y="76"/>
                  </a:lnTo>
                  <a:lnTo>
                    <a:pt x="120" y="68"/>
                  </a:lnTo>
                  <a:lnTo>
                    <a:pt x="118" y="62"/>
                  </a:lnTo>
                  <a:lnTo>
                    <a:pt x="118" y="62"/>
                  </a:lnTo>
                  <a:lnTo>
                    <a:pt x="112" y="56"/>
                  </a:lnTo>
                  <a:lnTo>
                    <a:pt x="106" y="52"/>
                  </a:lnTo>
                  <a:lnTo>
                    <a:pt x="96" y="48"/>
                  </a:lnTo>
                  <a:lnTo>
                    <a:pt x="88" y="46"/>
                  </a:lnTo>
                  <a:lnTo>
                    <a:pt x="84" y="46"/>
                  </a:lnTo>
                  <a:lnTo>
                    <a:pt x="84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1" name="Freeform 37"/>
            <p:cNvSpPr>
              <a:spLocks/>
            </p:cNvSpPr>
            <p:nvPr/>
          </p:nvSpPr>
          <p:spPr bwMode="auto">
            <a:xfrm>
              <a:off x="5759116" y="7078579"/>
              <a:ext cx="1010653" cy="770021"/>
            </a:xfrm>
            <a:custGeom>
              <a:avLst/>
              <a:gdLst/>
              <a:ahLst/>
              <a:cxnLst>
                <a:cxn ang="0">
                  <a:pos x="120" y="22"/>
                </a:cxn>
                <a:cxn ang="0">
                  <a:pos x="120" y="22"/>
                </a:cxn>
                <a:cxn ang="0">
                  <a:pos x="112" y="14"/>
                </a:cxn>
                <a:cxn ang="0">
                  <a:pos x="106" y="8"/>
                </a:cxn>
                <a:cxn ang="0">
                  <a:pos x="96" y="4"/>
                </a:cxn>
                <a:cxn ang="0">
                  <a:pos x="88" y="2"/>
                </a:cxn>
                <a:cxn ang="0">
                  <a:pos x="70" y="0"/>
                </a:cxn>
                <a:cxn ang="0">
                  <a:pos x="50" y="2"/>
                </a:cxn>
                <a:cxn ang="0">
                  <a:pos x="34" y="4"/>
                </a:cxn>
                <a:cxn ang="0">
                  <a:pos x="20" y="8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16"/>
                </a:cxn>
                <a:cxn ang="0">
                  <a:pos x="34" y="20"/>
                </a:cxn>
                <a:cxn ang="0">
                  <a:pos x="44" y="24"/>
                </a:cxn>
                <a:cxn ang="0">
                  <a:pos x="52" y="30"/>
                </a:cxn>
                <a:cxn ang="0">
                  <a:pos x="62" y="42"/>
                </a:cxn>
                <a:cxn ang="0">
                  <a:pos x="66" y="46"/>
                </a:cxn>
                <a:cxn ang="0">
                  <a:pos x="66" y="46"/>
                </a:cxn>
                <a:cxn ang="0">
                  <a:pos x="56" y="40"/>
                </a:cxn>
                <a:cxn ang="0">
                  <a:pos x="46" y="34"/>
                </a:cxn>
                <a:cxn ang="0">
                  <a:pos x="24" y="28"/>
                </a:cxn>
                <a:cxn ang="0">
                  <a:pos x="6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6" y="28"/>
                </a:cxn>
                <a:cxn ang="0">
                  <a:pos x="14" y="36"/>
                </a:cxn>
                <a:cxn ang="0">
                  <a:pos x="18" y="44"/>
                </a:cxn>
                <a:cxn ang="0">
                  <a:pos x="24" y="54"/>
                </a:cxn>
                <a:cxn ang="0">
                  <a:pos x="40" y="96"/>
                </a:cxn>
                <a:cxn ang="0">
                  <a:pos x="102" y="96"/>
                </a:cxn>
                <a:cxn ang="0">
                  <a:pos x="102" y="96"/>
                </a:cxn>
                <a:cxn ang="0">
                  <a:pos x="100" y="88"/>
                </a:cxn>
                <a:cxn ang="0">
                  <a:pos x="98" y="78"/>
                </a:cxn>
                <a:cxn ang="0">
                  <a:pos x="94" y="70"/>
                </a:cxn>
                <a:cxn ang="0">
                  <a:pos x="94" y="70"/>
                </a:cxn>
                <a:cxn ang="0">
                  <a:pos x="100" y="72"/>
                </a:cxn>
                <a:cxn ang="0">
                  <a:pos x="108" y="70"/>
                </a:cxn>
                <a:cxn ang="0">
                  <a:pos x="114" y="66"/>
                </a:cxn>
                <a:cxn ang="0">
                  <a:pos x="120" y="60"/>
                </a:cxn>
                <a:cxn ang="0">
                  <a:pos x="124" y="52"/>
                </a:cxn>
                <a:cxn ang="0">
                  <a:pos x="126" y="42"/>
                </a:cxn>
                <a:cxn ang="0">
                  <a:pos x="126" y="32"/>
                </a:cxn>
                <a:cxn ang="0">
                  <a:pos x="120" y="22"/>
                </a:cxn>
                <a:cxn ang="0">
                  <a:pos x="120" y="22"/>
                </a:cxn>
              </a:cxnLst>
              <a:rect l="0" t="0" r="r" b="b"/>
              <a:pathLst>
                <a:path w="126" h="96">
                  <a:moveTo>
                    <a:pt x="120" y="22"/>
                  </a:moveTo>
                  <a:lnTo>
                    <a:pt x="120" y="22"/>
                  </a:lnTo>
                  <a:lnTo>
                    <a:pt x="112" y="14"/>
                  </a:lnTo>
                  <a:lnTo>
                    <a:pt x="106" y="8"/>
                  </a:lnTo>
                  <a:lnTo>
                    <a:pt x="96" y="4"/>
                  </a:lnTo>
                  <a:lnTo>
                    <a:pt x="88" y="2"/>
                  </a:lnTo>
                  <a:lnTo>
                    <a:pt x="70" y="0"/>
                  </a:lnTo>
                  <a:lnTo>
                    <a:pt x="50" y="2"/>
                  </a:lnTo>
                  <a:lnTo>
                    <a:pt x="34" y="4"/>
                  </a:lnTo>
                  <a:lnTo>
                    <a:pt x="20" y="8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16"/>
                  </a:lnTo>
                  <a:lnTo>
                    <a:pt x="34" y="20"/>
                  </a:lnTo>
                  <a:lnTo>
                    <a:pt x="44" y="24"/>
                  </a:lnTo>
                  <a:lnTo>
                    <a:pt x="52" y="30"/>
                  </a:lnTo>
                  <a:lnTo>
                    <a:pt x="62" y="42"/>
                  </a:lnTo>
                  <a:lnTo>
                    <a:pt x="66" y="46"/>
                  </a:lnTo>
                  <a:lnTo>
                    <a:pt x="66" y="46"/>
                  </a:lnTo>
                  <a:lnTo>
                    <a:pt x="56" y="40"/>
                  </a:lnTo>
                  <a:lnTo>
                    <a:pt x="46" y="34"/>
                  </a:lnTo>
                  <a:lnTo>
                    <a:pt x="24" y="28"/>
                  </a:lnTo>
                  <a:lnTo>
                    <a:pt x="6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6" y="28"/>
                  </a:lnTo>
                  <a:lnTo>
                    <a:pt x="14" y="36"/>
                  </a:lnTo>
                  <a:lnTo>
                    <a:pt x="18" y="44"/>
                  </a:lnTo>
                  <a:lnTo>
                    <a:pt x="24" y="54"/>
                  </a:lnTo>
                  <a:lnTo>
                    <a:pt x="40" y="96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00" y="88"/>
                  </a:lnTo>
                  <a:lnTo>
                    <a:pt x="98" y="78"/>
                  </a:lnTo>
                  <a:lnTo>
                    <a:pt x="94" y="70"/>
                  </a:lnTo>
                  <a:lnTo>
                    <a:pt x="94" y="70"/>
                  </a:lnTo>
                  <a:lnTo>
                    <a:pt x="100" y="72"/>
                  </a:lnTo>
                  <a:lnTo>
                    <a:pt x="108" y="70"/>
                  </a:lnTo>
                  <a:lnTo>
                    <a:pt x="114" y="66"/>
                  </a:lnTo>
                  <a:lnTo>
                    <a:pt x="120" y="60"/>
                  </a:lnTo>
                  <a:lnTo>
                    <a:pt x="124" y="52"/>
                  </a:lnTo>
                  <a:lnTo>
                    <a:pt x="126" y="42"/>
                  </a:lnTo>
                  <a:lnTo>
                    <a:pt x="126" y="32"/>
                  </a:lnTo>
                  <a:lnTo>
                    <a:pt x="120" y="22"/>
                  </a:lnTo>
                  <a:lnTo>
                    <a:pt x="12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2" name="Freeform 38"/>
            <p:cNvSpPr>
              <a:spLocks/>
            </p:cNvSpPr>
            <p:nvPr/>
          </p:nvSpPr>
          <p:spPr bwMode="auto">
            <a:xfrm>
              <a:off x="5021179" y="7335253"/>
              <a:ext cx="930442" cy="513347"/>
            </a:xfrm>
            <a:custGeom>
              <a:avLst/>
              <a:gdLst/>
              <a:ahLst/>
              <a:cxnLst>
                <a:cxn ang="0">
                  <a:pos x="82" y="6"/>
                </a:cxn>
                <a:cxn ang="0">
                  <a:pos x="82" y="6"/>
                </a:cxn>
                <a:cxn ang="0">
                  <a:pos x="82" y="18"/>
                </a:cxn>
                <a:cxn ang="0">
                  <a:pos x="80" y="30"/>
                </a:cxn>
                <a:cxn ang="0">
                  <a:pos x="76" y="46"/>
                </a:cxn>
                <a:cxn ang="0">
                  <a:pos x="70" y="54"/>
                </a:cxn>
                <a:cxn ang="0">
                  <a:pos x="68" y="58"/>
                </a:cxn>
                <a:cxn ang="0">
                  <a:pos x="68" y="58"/>
                </a:cxn>
                <a:cxn ang="0">
                  <a:pos x="72" y="48"/>
                </a:cxn>
                <a:cxn ang="0">
                  <a:pos x="72" y="36"/>
                </a:cxn>
                <a:cxn ang="0">
                  <a:pos x="70" y="18"/>
                </a:cxn>
                <a:cxn ang="0">
                  <a:pos x="68" y="4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62" y="8"/>
                </a:cxn>
                <a:cxn ang="0">
                  <a:pos x="54" y="16"/>
                </a:cxn>
                <a:cxn ang="0">
                  <a:pos x="46" y="24"/>
                </a:cxn>
                <a:cxn ang="0">
                  <a:pos x="36" y="30"/>
                </a:cxn>
                <a:cxn ang="0">
                  <a:pos x="14" y="46"/>
                </a:cxn>
                <a:cxn ang="0">
                  <a:pos x="6" y="54"/>
                </a:cxn>
                <a:cxn ang="0">
                  <a:pos x="0" y="64"/>
                </a:cxn>
                <a:cxn ang="0">
                  <a:pos x="116" y="64"/>
                </a:cxn>
                <a:cxn ang="0">
                  <a:pos x="116" y="64"/>
                </a:cxn>
                <a:cxn ang="0">
                  <a:pos x="112" y="50"/>
                </a:cxn>
                <a:cxn ang="0">
                  <a:pos x="106" y="36"/>
                </a:cxn>
                <a:cxn ang="0">
                  <a:pos x="100" y="26"/>
                </a:cxn>
                <a:cxn ang="0">
                  <a:pos x="94" y="18"/>
                </a:cxn>
                <a:cxn ang="0">
                  <a:pos x="86" y="8"/>
                </a:cxn>
                <a:cxn ang="0">
                  <a:pos x="82" y="6"/>
                </a:cxn>
                <a:cxn ang="0">
                  <a:pos x="82" y="6"/>
                </a:cxn>
              </a:cxnLst>
              <a:rect l="0" t="0" r="r" b="b"/>
              <a:pathLst>
                <a:path w="116" h="64">
                  <a:moveTo>
                    <a:pt x="82" y="6"/>
                  </a:moveTo>
                  <a:lnTo>
                    <a:pt x="82" y="6"/>
                  </a:lnTo>
                  <a:lnTo>
                    <a:pt x="82" y="18"/>
                  </a:lnTo>
                  <a:lnTo>
                    <a:pt x="80" y="30"/>
                  </a:lnTo>
                  <a:lnTo>
                    <a:pt x="76" y="46"/>
                  </a:lnTo>
                  <a:lnTo>
                    <a:pt x="70" y="54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72" y="48"/>
                  </a:lnTo>
                  <a:lnTo>
                    <a:pt x="72" y="36"/>
                  </a:lnTo>
                  <a:lnTo>
                    <a:pt x="70" y="18"/>
                  </a:lnTo>
                  <a:lnTo>
                    <a:pt x="68" y="4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4" y="16"/>
                  </a:lnTo>
                  <a:lnTo>
                    <a:pt x="46" y="24"/>
                  </a:lnTo>
                  <a:lnTo>
                    <a:pt x="36" y="30"/>
                  </a:lnTo>
                  <a:lnTo>
                    <a:pt x="14" y="46"/>
                  </a:lnTo>
                  <a:lnTo>
                    <a:pt x="6" y="54"/>
                  </a:lnTo>
                  <a:lnTo>
                    <a:pt x="0" y="64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12" y="50"/>
                  </a:lnTo>
                  <a:lnTo>
                    <a:pt x="106" y="36"/>
                  </a:lnTo>
                  <a:lnTo>
                    <a:pt x="100" y="26"/>
                  </a:lnTo>
                  <a:lnTo>
                    <a:pt x="94" y="18"/>
                  </a:lnTo>
                  <a:lnTo>
                    <a:pt x="86" y="8"/>
                  </a:lnTo>
                  <a:lnTo>
                    <a:pt x="82" y="6"/>
                  </a:lnTo>
                  <a:lnTo>
                    <a:pt x="8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3" name="Freeform 39"/>
            <p:cNvSpPr>
              <a:spLocks/>
            </p:cNvSpPr>
            <p:nvPr/>
          </p:nvSpPr>
          <p:spPr bwMode="auto">
            <a:xfrm>
              <a:off x="4363453" y="6741695"/>
              <a:ext cx="1010653" cy="1058779"/>
            </a:xfrm>
            <a:custGeom>
              <a:avLst/>
              <a:gdLst/>
              <a:ahLst/>
              <a:cxnLst>
                <a:cxn ang="0">
                  <a:pos x="66" y="66"/>
                </a:cxn>
                <a:cxn ang="0">
                  <a:pos x="66" y="66"/>
                </a:cxn>
                <a:cxn ang="0">
                  <a:pos x="74" y="66"/>
                </a:cxn>
                <a:cxn ang="0">
                  <a:pos x="84" y="62"/>
                </a:cxn>
                <a:cxn ang="0">
                  <a:pos x="104" y="52"/>
                </a:cxn>
                <a:cxn ang="0">
                  <a:pos x="124" y="40"/>
                </a:cxn>
                <a:cxn ang="0">
                  <a:pos x="124" y="40"/>
                </a:cxn>
                <a:cxn ang="0">
                  <a:pos x="116" y="38"/>
                </a:cxn>
                <a:cxn ang="0">
                  <a:pos x="108" y="36"/>
                </a:cxn>
                <a:cxn ang="0">
                  <a:pos x="92" y="30"/>
                </a:cxn>
                <a:cxn ang="0">
                  <a:pos x="62" y="10"/>
                </a:cxn>
                <a:cxn ang="0">
                  <a:pos x="48" y="4"/>
                </a:cxn>
                <a:cxn ang="0">
                  <a:pos x="40" y="2"/>
                </a:cxn>
                <a:cxn ang="0">
                  <a:pos x="34" y="0"/>
                </a:cxn>
                <a:cxn ang="0">
                  <a:pos x="26" y="2"/>
                </a:cxn>
                <a:cxn ang="0">
                  <a:pos x="20" y="4"/>
                </a:cxn>
                <a:cxn ang="0">
                  <a:pos x="14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28"/>
                </a:cxn>
                <a:cxn ang="0">
                  <a:pos x="0" y="38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14" y="66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10" y="80"/>
                </a:cxn>
                <a:cxn ang="0">
                  <a:pos x="6" y="92"/>
                </a:cxn>
                <a:cxn ang="0">
                  <a:pos x="8" y="102"/>
                </a:cxn>
                <a:cxn ang="0">
                  <a:pos x="12" y="112"/>
                </a:cxn>
                <a:cxn ang="0">
                  <a:pos x="20" y="122"/>
                </a:cxn>
                <a:cxn ang="0">
                  <a:pos x="30" y="128"/>
                </a:cxn>
                <a:cxn ang="0">
                  <a:pos x="42" y="132"/>
                </a:cxn>
                <a:cxn ang="0">
                  <a:pos x="58" y="132"/>
                </a:cxn>
                <a:cxn ang="0">
                  <a:pos x="58" y="132"/>
                </a:cxn>
                <a:cxn ang="0">
                  <a:pos x="66" y="130"/>
                </a:cxn>
                <a:cxn ang="0">
                  <a:pos x="72" y="126"/>
                </a:cxn>
                <a:cxn ang="0">
                  <a:pos x="86" y="118"/>
                </a:cxn>
                <a:cxn ang="0">
                  <a:pos x="98" y="106"/>
                </a:cxn>
                <a:cxn ang="0">
                  <a:pos x="108" y="92"/>
                </a:cxn>
                <a:cxn ang="0">
                  <a:pos x="120" y="68"/>
                </a:cxn>
                <a:cxn ang="0">
                  <a:pos x="126" y="58"/>
                </a:cxn>
                <a:cxn ang="0">
                  <a:pos x="126" y="58"/>
                </a:cxn>
                <a:cxn ang="0">
                  <a:pos x="112" y="62"/>
                </a:cxn>
                <a:cxn ang="0">
                  <a:pos x="100" y="66"/>
                </a:cxn>
                <a:cxn ang="0">
                  <a:pos x="82" y="68"/>
                </a:cxn>
                <a:cxn ang="0">
                  <a:pos x="70" y="68"/>
                </a:cxn>
                <a:cxn ang="0">
                  <a:pos x="66" y="66"/>
                </a:cxn>
                <a:cxn ang="0">
                  <a:pos x="66" y="66"/>
                </a:cxn>
              </a:cxnLst>
              <a:rect l="0" t="0" r="r" b="b"/>
              <a:pathLst>
                <a:path w="126" h="132">
                  <a:moveTo>
                    <a:pt x="66" y="66"/>
                  </a:moveTo>
                  <a:lnTo>
                    <a:pt x="66" y="66"/>
                  </a:lnTo>
                  <a:lnTo>
                    <a:pt x="74" y="66"/>
                  </a:lnTo>
                  <a:lnTo>
                    <a:pt x="84" y="62"/>
                  </a:lnTo>
                  <a:lnTo>
                    <a:pt x="104" y="52"/>
                  </a:lnTo>
                  <a:lnTo>
                    <a:pt x="124" y="40"/>
                  </a:lnTo>
                  <a:lnTo>
                    <a:pt x="124" y="40"/>
                  </a:lnTo>
                  <a:lnTo>
                    <a:pt x="116" y="38"/>
                  </a:lnTo>
                  <a:lnTo>
                    <a:pt x="108" y="36"/>
                  </a:lnTo>
                  <a:lnTo>
                    <a:pt x="92" y="30"/>
                  </a:lnTo>
                  <a:lnTo>
                    <a:pt x="62" y="10"/>
                  </a:lnTo>
                  <a:lnTo>
                    <a:pt x="48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6" y="2"/>
                  </a:lnTo>
                  <a:lnTo>
                    <a:pt x="20" y="4"/>
                  </a:lnTo>
                  <a:lnTo>
                    <a:pt x="14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28"/>
                  </a:lnTo>
                  <a:lnTo>
                    <a:pt x="0" y="38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14" y="66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0" y="80"/>
                  </a:lnTo>
                  <a:lnTo>
                    <a:pt x="6" y="92"/>
                  </a:lnTo>
                  <a:lnTo>
                    <a:pt x="8" y="102"/>
                  </a:lnTo>
                  <a:lnTo>
                    <a:pt x="12" y="112"/>
                  </a:lnTo>
                  <a:lnTo>
                    <a:pt x="20" y="122"/>
                  </a:lnTo>
                  <a:lnTo>
                    <a:pt x="30" y="128"/>
                  </a:lnTo>
                  <a:lnTo>
                    <a:pt x="42" y="132"/>
                  </a:lnTo>
                  <a:lnTo>
                    <a:pt x="58" y="132"/>
                  </a:lnTo>
                  <a:lnTo>
                    <a:pt x="58" y="132"/>
                  </a:lnTo>
                  <a:lnTo>
                    <a:pt x="66" y="130"/>
                  </a:lnTo>
                  <a:lnTo>
                    <a:pt x="72" y="126"/>
                  </a:lnTo>
                  <a:lnTo>
                    <a:pt x="86" y="118"/>
                  </a:lnTo>
                  <a:lnTo>
                    <a:pt x="98" y="106"/>
                  </a:lnTo>
                  <a:lnTo>
                    <a:pt x="108" y="92"/>
                  </a:lnTo>
                  <a:lnTo>
                    <a:pt x="120" y="68"/>
                  </a:lnTo>
                  <a:lnTo>
                    <a:pt x="126" y="58"/>
                  </a:lnTo>
                  <a:lnTo>
                    <a:pt x="126" y="58"/>
                  </a:lnTo>
                  <a:lnTo>
                    <a:pt x="112" y="62"/>
                  </a:lnTo>
                  <a:lnTo>
                    <a:pt x="100" y="66"/>
                  </a:lnTo>
                  <a:lnTo>
                    <a:pt x="82" y="68"/>
                  </a:lnTo>
                  <a:lnTo>
                    <a:pt x="70" y="68"/>
                  </a:lnTo>
                  <a:lnTo>
                    <a:pt x="66" y="66"/>
                  </a:lnTo>
                  <a:lnTo>
                    <a:pt x="6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4" name="Freeform 40"/>
            <p:cNvSpPr>
              <a:spLocks/>
            </p:cNvSpPr>
            <p:nvPr/>
          </p:nvSpPr>
          <p:spPr bwMode="auto">
            <a:xfrm>
              <a:off x="4796589" y="5811253"/>
              <a:ext cx="930442" cy="1042737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80" y="0"/>
                </a:cxn>
                <a:cxn ang="0">
                  <a:pos x="72" y="0"/>
                </a:cxn>
                <a:cxn ang="0">
                  <a:pos x="66" y="4"/>
                </a:cxn>
                <a:cxn ang="0">
                  <a:pos x="60" y="8"/>
                </a:cxn>
                <a:cxn ang="0">
                  <a:pos x="56" y="14"/>
                </a:cxn>
                <a:cxn ang="0">
                  <a:pos x="50" y="22"/>
                </a:cxn>
                <a:cxn ang="0">
                  <a:pos x="50" y="28"/>
                </a:cxn>
                <a:cxn ang="0">
                  <a:pos x="50" y="28"/>
                </a:cxn>
                <a:cxn ang="0">
                  <a:pos x="42" y="28"/>
                </a:cxn>
                <a:cxn ang="0">
                  <a:pos x="28" y="28"/>
                </a:cxn>
                <a:cxn ang="0">
                  <a:pos x="20" y="30"/>
                </a:cxn>
                <a:cxn ang="0">
                  <a:pos x="12" y="34"/>
                </a:cxn>
                <a:cxn ang="0">
                  <a:pos x="6" y="40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0" y="60"/>
                </a:cxn>
                <a:cxn ang="0">
                  <a:pos x="0" y="72"/>
                </a:cxn>
                <a:cxn ang="0">
                  <a:pos x="4" y="84"/>
                </a:cxn>
                <a:cxn ang="0">
                  <a:pos x="10" y="96"/>
                </a:cxn>
                <a:cxn ang="0">
                  <a:pos x="20" y="106"/>
                </a:cxn>
                <a:cxn ang="0">
                  <a:pos x="36" y="114"/>
                </a:cxn>
                <a:cxn ang="0">
                  <a:pos x="56" y="122"/>
                </a:cxn>
                <a:cxn ang="0">
                  <a:pos x="84" y="130"/>
                </a:cxn>
                <a:cxn ang="0">
                  <a:pos x="84" y="130"/>
                </a:cxn>
                <a:cxn ang="0">
                  <a:pos x="80" y="126"/>
                </a:cxn>
                <a:cxn ang="0">
                  <a:pos x="74" y="116"/>
                </a:cxn>
                <a:cxn ang="0">
                  <a:pos x="68" y="102"/>
                </a:cxn>
                <a:cxn ang="0">
                  <a:pos x="66" y="92"/>
                </a:cxn>
                <a:cxn ang="0">
                  <a:pos x="64" y="82"/>
                </a:cxn>
                <a:cxn ang="0">
                  <a:pos x="64" y="82"/>
                </a:cxn>
                <a:cxn ang="0">
                  <a:pos x="78" y="100"/>
                </a:cxn>
                <a:cxn ang="0">
                  <a:pos x="90" y="116"/>
                </a:cxn>
                <a:cxn ang="0">
                  <a:pos x="98" y="122"/>
                </a:cxn>
                <a:cxn ang="0">
                  <a:pos x="106" y="128"/>
                </a:cxn>
                <a:cxn ang="0">
                  <a:pos x="106" y="128"/>
                </a:cxn>
                <a:cxn ang="0">
                  <a:pos x="106" y="98"/>
                </a:cxn>
                <a:cxn ang="0">
                  <a:pos x="108" y="70"/>
                </a:cxn>
                <a:cxn ang="0">
                  <a:pos x="112" y="56"/>
                </a:cxn>
                <a:cxn ang="0">
                  <a:pos x="116" y="42"/>
                </a:cxn>
                <a:cxn ang="0">
                  <a:pos x="116" y="42"/>
                </a:cxn>
                <a:cxn ang="0">
                  <a:pos x="116" y="34"/>
                </a:cxn>
                <a:cxn ang="0">
                  <a:pos x="116" y="26"/>
                </a:cxn>
                <a:cxn ang="0">
                  <a:pos x="114" y="18"/>
                </a:cxn>
                <a:cxn ang="0">
                  <a:pos x="110" y="12"/>
                </a:cxn>
                <a:cxn ang="0">
                  <a:pos x="104" y="6"/>
                </a:cxn>
                <a:cxn ang="0">
                  <a:pos x="96" y="2"/>
                </a:cxn>
                <a:cxn ang="0">
                  <a:pos x="88" y="0"/>
                </a:cxn>
                <a:cxn ang="0">
                  <a:pos x="80" y="0"/>
                </a:cxn>
                <a:cxn ang="0">
                  <a:pos x="80" y="0"/>
                </a:cxn>
              </a:cxnLst>
              <a:rect l="0" t="0" r="r" b="b"/>
              <a:pathLst>
                <a:path w="116" h="130">
                  <a:moveTo>
                    <a:pt x="80" y="0"/>
                  </a:moveTo>
                  <a:lnTo>
                    <a:pt x="80" y="0"/>
                  </a:lnTo>
                  <a:lnTo>
                    <a:pt x="72" y="0"/>
                  </a:lnTo>
                  <a:lnTo>
                    <a:pt x="66" y="4"/>
                  </a:lnTo>
                  <a:lnTo>
                    <a:pt x="60" y="8"/>
                  </a:lnTo>
                  <a:lnTo>
                    <a:pt x="56" y="14"/>
                  </a:lnTo>
                  <a:lnTo>
                    <a:pt x="50" y="22"/>
                  </a:lnTo>
                  <a:lnTo>
                    <a:pt x="50" y="28"/>
                  </a:lnTo>
                  <a:lnTo>
                    <a:pt x="50" y="28"/>
                  </a:lnTo>
                  <a:lnTo>
                    <a:pt x="42" y="28"/>
                  </a:lnTo>
                  <a:lnTo>
                    <a:pt x="28" y="28"/>
                  </a:lnTo>
                  <a:lnTo>
                    <a:pt x="20" y="30"/>
                  </a:lnTo>
                  <a:lnTo>
                    <a:pt x="12" y="34"/>
                  </a:lnTo>
                  <a:lnTo>
                    <a:pt x="6" y="4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10" y="96"/>
                  </a:lnTo>
                  <a:lnTo>
                    <a:pt x="20" y="106"/>
                  </a:lnTo>
                  <a:lnTo>
                    <a:pt x="36" y="114"/>
                  </a:lnTo>
                  <a:lnTo>
                    <a:pt x="56" y="122"/>
                  </a:lnTo>
                  <a:lnTo>
                    <a:pt x="84" y="130"/>
                  </a:lnTo>
                  <a:lnTo>
                    <a:pt x="84" y="130"/>
                  </a:lnTo>
                  <a:lnTo>
                    <a:pt x="80" y="126"/>
                  </a:lnTo>
                  <a:lnTo>
                    <a:pt x="74" y="116"/>
                  </a:lnTo>
                  <a:lnTo>
                    <a:pt x="68" y="102"/>
                  </a:lnTo>
                  <a:lnTo>
                    <a:pt x="66" y="92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78" y="100"/>
                  </a:lnTo>
                  <a:lnTo>
                    <a:pt x="90" y="116"/>
                  </a:lnTo>
                  <a:lnTo>
                    <a:pt x="98" y="122"/>
                  </a:lnTo>
                  <a:lnTo>
                    <a:pt x="106" y="128"/>
                  </a:lnTo>
                  <a:lnTo>
                    <a:pt x="106" y="128"/>
                  </a:lnTo>
                  <a:lnTo>
                    <a:pt x="106" y="98"/>
                  </a:lnTo>
                  <a:lnTo>
                    <a:pt x="108" y="70"/>
                  </a:lnTo>
                  <a:lnTo>
                    <a:pt x="112" y="56"/>
                  </a:lnTo>
                  <a:lnTo>
                    <a:pt x="116" y="42"/>
                  </a:lnTo>
                  <a:lnTo>
                    <a:pt x="116" y="42"/>
                  </a:lnTo>
                  <a:lnTo>
                    <a:pt x="116" y="34"/>
                  </a:lnTo>
                  <a:lnTo>
                    <a:pt x="116" y="26"/>
                  </a:lnTo>
                  <a:lnTo>
                    <a:pt x="114" y="18"/>
                  </a:lnTo>
                  <a:lnTo>
                    <a:pt x="110" y="12"/>
                  </a:lnTo>
                  <a:lnTo>
                    <a:pt x="104" y="6"/>
                  </a:lnTo>
                  <a:lnTo>
                    <a:pt x="96" y="2"/>
                  </a:lnTo>
                  <a:lnTo>
                    <a:pt x="88" y="0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5" name="Freeform 41"/>
            <p:cNvSpPr>
              <a:spLocks/>
            </p:cNvSpPr>
            <p:nvPr/>
          </p:nvSpPr>
          <p:spPr bwMode="auto">
            <a:xfrm>
              <a:off x="5470358" y="6982326"/>
              <a:ext cx="224589" cy="256674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8" y="30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20" y="30"/>
                </a:cxn>
                <a:cxn ang="0">
                  <a:pos x="24" y="28"/>
                </a:cxn>
                <a:cxn ang="0">
                  <a:pos x="26" y="22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6" y="10"/>
                </a:cxn>
                <a:cxn ang="0">
                  <a:pos x="24" y="6"/>
                </a:cxn>
                <a:cxn ang="0">
                  <a:pos x="20" y="2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28" h="32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8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0" y="30"/>
                  </a:lnTo>
                  <a:lnTo>
                    <a:pt x="24" y="28"/>
                  </a:lnTo>
                  <a:lnTo>
                    <a:pt x="26" y="22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6" y="10"/>
                  </a:lnTo>
                  <a:lnTo>
                    <a:pt x="24" y="6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6" name="Freeform 42"/>
            <p:cNvSpPr>
              <a:spLocks/>
            </p:cNvSpPr>
            <p:nvPr/>
          </p:nvSpPr>
          <p:spPr bwMode="auto">
            <a:xfrm>
              <a:off x="3192379" y="725905"/>
              <a:ext cx="1042737" cy="1058779"/>
            </a:xfrm>
            <a:custGeom>
              <a:avLst/>
              <a:gdLst/>
              <a:ahLst/>
              <a:cxnLst>
                <a:cxn ang="0">
                  <a:pos x="10" y="132"/>
                </a:cxn>
                <a:cxn ang="0">
                  <a:pos x="10" y="132"/>
                </a:cxn>
                <a:cxn ang="0">
                  <a:pos x="26" y="128"/>
                </a:cxn>
                <a:cxn ang="0">
                  <a:pos x="48" y="126"/>
                </a:cxn>
                <a:cxn ang="0">
                  <a:pos x="74" y="126"/>
                </a:cxn>
                <a:cxn ang="0">
                  <a:pos x="74" y="126"/>
                </a:cxn>
                <a:cxn ang="0">
                  <a:pos x="90" y="124"/>
                </a:cxn>
                <a:cxn ang="0">
                  <a:pos x="102" y="120"/>
                </a:cxn>
                <a:cxn ang="0">
                  <a:pos x="112" y="112"/>
                </a:cxn>
                <a:cxn ang="0">
                  <a:pos x="122" y="102"/>
                </a:cxn>
                <a:cxn ang="0">
                  <a:pos x="126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6" y="66"/>
                </a:cxn>
                <a:cxn ang="0">
                  <a:pos x="126" y="66"/>
                </a:cxn>
                <a:cxn ang="0">
                  <a:pos x="120" y="60"/>
                </a:cxn>
                <a:cxn ang="0">
                  <a:pos x="114" y="56"/>
                </a:cxn>
                <a:cxn ang="0">
                  <a:pos x="104" y="52"/>
                </a:cxn>
                <a:cxn ang="0">
                  <a:pos x="94" y="50"/>
                </a:cxn>
                <a:cxn ang="0">
                  <a:pos x="90" y="50"/>
                </a:cxn>
                <a:cxn ang="0">
                  <a:pos x="90" y="50"/>
                </a:cxn>
                <a:cxn ang="0">
                  <a:pos x="92" y="42"/>
                </a:cxn>
                <a:cxn ang="0">
                  <a:pos x="92" y="34"/>
                </a:cxn>
                <a:cxn ang="0">
                  <a:pos x="92" y="26"/>
                </a:cxn>
                <a:cxn ang="0">
                  <a:pos x="90" y="16"/>
                </a:cxn>
                <a:cxn ang="0">
                  <a:pos x="84" y="8"/>
                </a:cxn>
                <a:cxn ang="0">
                  <a:pos x="78" y="2"/>
                </a:cxn>
                <a:cxn ang="0">
                  <a:pos x="72" y="2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8"/>
                </a:cxn>
                <a:cxn ang="0">
                  <a:pos x="20" y="12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0" y="90"/>
                </a:cxn>
                <a:cxn ang="0">
                  <a:pos x="24" y="98"/>
                </a:cxn>
                <a:cxn ang="0">
                  <a:pos x="18" y="106"/>
                </a:cxn>
                <a:cxn ang="0">
                  <a:pos x="12" y="118"/>
                </a:cxn>
                <a:cxn ang="0">
                  <a:pos x="10" y="132"/>
                </a:cxn>
                <a:cxn ang="0">
                  <a:pos x="10" y="132"/>
                </a:cxn>
              </a:cxnLst>
              <a:rect l="0" t="0" r="r" b="b"/>
              <a:pathLst>
                <a:path w="130" h="132">
                  <a:moveTo>
                    <a:pt x="10" y="132"/>
                  </a:moveTo>
                  <a:lnTo>
                    <a:pt x="10" y="132"/>
                  </a:lnTo>
                  <a:lnTo>
                    <a:pt x="26" y="128"/>
                  </a:lnTo>
                  <a:lnTo>
                    <a:pt x="48" y="126"/>
                  </a:lnTo>
                  <a:lnTo>
                    <a:pt x="74" y="126"/>
                  </a:lnTo>
                  <a:lnTo>
                    <a:pt x="74" y="126"/>
                  </a:lnTo>
                  <a:lnTo>
                    <a:pt x="90" y="124"/>
                  </a:lnTo>
                  <a:lnTo>
                    <a:pt x="102" y="120"/>
                  </a:lnTo>
                  <a:lnTo>
                    <a:pt x="112" y="112"/>
                  </a:lnTo>
                  <a:lnTo>
                    <a:pt x="122" y="102"/>
                  </a:lnTo>
                  <a:lnTo>
                    <a:pt x="126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0" y="60"/>
                  </a:lnTo>
                  <a:lnTo>
                    <a:pt x="114" y="56"/>
                  </a:lnTo>
                  <a:lnTo>
                    <a:pt x="104" y="52"/>
                  </a:lnTo>
                  <a:lnTo>
                    <a:pt x="94" y="50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92" y="42"/>
                  </a:lnTo>
                  <a:lnTo>
                    <a:pt x="92" y="34"/>
                  </a:lnTo>
                  <a:lnTo>
                    <a:pt x="92" y="26"/>
                  </a:lnTo>
                  <a:lnTo>
                    <a:pt x="90" y="16"/>
                  </a:lnTo>
                  <a:lnTo>
                    <a:pt x="84" y="8"/>
                  </a:lnTo>
                  <a:lnTo>
                    <a:pt x="78" y="2"/>
                  </a:lnTo>
                  <a:lnTo>
                    <a:pt x="72" y="2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0" y="90"/>
                  </a:lnTo>
                  <a:lnTo>
                    <a:pt x="24" y="98"/>
                  </a:lnTo>
                  <a:lnTo>
                    <a:pt x="18" y="106"/>
                  </a:lnTo>
                  <a:lnTo>
                    <a:pt x="12" y="118"/>
                  </a:lnTo>
                  <a:lnTo>
                    <a:pt x="10" y="132"/>
                  </a:lnTo>
                  <a:lnTo>
                    <a:pt x="10" y="1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7" name="Freeform 43"/>
            <p:cNvSpPr>
              <a:spLocks/>
            </p:cNvSpPr>
            <p:nvPr/>
          </p:nvSpPr>
          <p:spPr bwMode="auto">
            <a:xfrm>
              <a:off x="3208421" y="1816768"/>
              <a:ext cx="1090863" cy="1074821"/>
            </a:xfrm>
            <a:custGeom>
              <a:avLst/>
              <a:gdLst/>
              <a:ahLst/>
              <a:cxnLst>
                <a:cxn ang="0">
                  <a:pos x="128" y="22"/>
                </a:cxn>
                <a:cxn ang="0">
                  <a:pos x="128" y="22"/>
                </a:cxn>
                <a:cxn ang="0">
                  <a:pos x="134" y="34"/>
                </a:cxn>
                <a:cxn ang="0">
                  <a:pos x="136" y="44"/>
                </a:cxn>
                <a:cxn ang="0">
                  <a:pos x="134" y="54"/>
                </a:cxn>
                <a:cxn ang="0">
                  <a:pos x="130" y="64"/>
                </a:cxn>
                <a:cxn ang="0">
                  <a:pos x="124" y="70"/>
                </a:cxn>
                <a:cxn ang="0">
                  <a:pos x="116" y="76"/>
                </a:cxn>
                <a:cxn ang="0">
                  <a:pos x="108" y="76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04" y="82"/>
                </a:cxn>
                <a:cxn ang="0">
                  <a:pos x="110" y="96"/>
                </a:cxn>
                <a:cxn ang="0">
                  <a:pos x="110" y="106"/>
                </a:cxn>
                <a:cxn ang="0">
                  <a:pos x="108" y="114"/>
                </a:cxn>
                <a:cxn ang="0">
                  <a:pos x="104" y="122"/>
                </a:cxn>
                <a:cxn ang="0">
                  <a:pos x="94" y="130"/>
                </a:cxn>
                <a:cxn ang="0">
                  <a:pos x="94" y="130"/>
                </a:cxn>
                <a:cxn ang="0">
                  <a:pos x="84" y="134"/>
                </a:cxn>
                <a:cxn ang="0">
                  <a:pos x="74" y="134"/>
                </a:cxn>
                <a:cxn ang="0">
                  <a:pos x="66" y="132"/>
                </a:cxn>
                <a:cxn ang="0">
                  <a:pos x="58" y="128"/>
                </a:cxn>
                <a:cxn ang="0">
                  <a:pos x="54" y="122"/>
                </a:cxn>
                <a:cxn ang="0">
                  <a:pos x="48" y="116"/>
                </a:cxn>
                <a:cxn ang="0">
                  <a:pos x="40" y="96"/>
                </a:cxn>
                <a:cxn ang="0">
                  <a:pos x="32" y="74"/>
                </a:cxn>
                <a:cxn ang="0">
                  <a:pos x="24" y="54"/>
                </a:cxn>
                <a:cxn ang="0">
                  <a:pos x="20" y="44"/>
                </a:cxn>
                <a:cxn ang="0">
                  <a:pos x="14" y="36"/>
                </a:cxn>
                <a:cxn ang="0">
                  <a:pos x="8" y="30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26"/>
                </a:cxn>
                <a:cxn ang="0">
                  <a:pos x="26" y="30"/>
                </a:cxn>
                <a:cxn ang="0">
                  <a:pos x="50" y="36"/>
                </a:cxn>
                <a:cxn ang="0">
                  <a:pos x="62" y="42"/>
                </a:cxn>
                <a:cxn ang="0">
                  <a:pos x="70" y="48"/>
                </a:cxn>
                <a:cxn ang="0">
                  <a:pos x="70" y="48"/>
                </a:cxn>
                <a:cxn ang="0">
                  <a:pos x="68" y="44"/>
                </a:cxn>
                <a:cxn ang="0">
                  <a:pos x="56" y="32"/>
                </a:cxn>
                <a:cxn ang="0">
                  <a:pos x="48" y="26"/>
                </a:cxn>
                <a:cxn ang="0">
                  <a:pos x="36" y="20"/>
                </a:cxn>
                <a:cxn ang="0">
                  <a:pos x="22" y="16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8"/>
                </a:cxn>
                <a:cxn ang="0">
                  <a:pos x="36" y="4"/>
                </a:cxn>
                <a:cxn ang="0">
                  <a:pos x="54" y="0"/>
                </a:cxn>
                <a:cxn ang="0">
                  <a:pos x="74" y="0"/>
                </a:cxn>
                <a:cxn ang="0">
                  <a:pos x="94" y="2"/>
                </a:cxn>
                <a:cxn ang="0">
                  <a:pos x="104" y="4"/>
                </a:cxn>
                <a:cxn ang="0">
                  <a:pos x="114" y="8"/>
                </a:cxn>
                <a:cxn ang="0">
                  <a:pos x="122" y="14"/>
                </a:cxn>
                <a:cxn ang="0">
                  <a:pos x="128" y="22"/>
                </a:cxn>
                <a:cxn ang="0">
                  <a:pos x="128" y="22"/>
                </a:cxn>
              </a:cxnLst>
              <a:rect l="0" t="0" r="r" b="b"/>
              <a:pathLst>
                <a:path w="136" h="134">
                  <a:moveTo>
                    <a:pt x="128" y="22"/>
                  </a:moveTo>
                  <a:lnTo>
                    <a:pt x="128" y="22"/>
                  </a:lnTo>
                  <a:lnTo>
                    <a:pt x="134" y="34"/>
                  </a:lnTo>
                  <a:lnTo>
                    <a:pt x="136" y="44"/>
                  </a:lnTo>
                  <a:lnTo>
                    <a:pt x="134" y="54"/>
                  </a:lnTo>
                  <a:lnTo>
                    <a:pt x="130" y="64"/>
                  </a:lnTo>
                  <a:lnTo>
                    <a:pt x="124" y="70"/>
                  </a:lnTo>
                  <a:lnTo>
                    <a:pt x="116" y="76"/>
                  </a:lnTo>
                  <a:lnTo>
                    <a:pt x="108" y="76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04" y="82"/>
                  </a:lnTo>
                  <a:lnTo>
                    <a:pt x="110" y="96"/>
                  </a:lnTo>
                  <a:lnTo>
                    <a:pt x="110" y="106"/>
                  </a:lnTo>
                  <a:lnTo>
                    <a:pt x="108" y="114"/>
                  </a:lnTo>
                  <a:lnTo>
                    <a:pt x="104" y="122"/>
                  </a:lnTo>
                  <a:lnTo>
                    <a:pt x="94" y="130"/>
                  </a:lnTo>
                  <a:lnTo>
                    <a:pt x="94" y="130"/>
                  </a:lnTo>
                  <a:lnTo>
                    <a:pt x="84" y="134"/>
                  </a:lnTo>
                  <a:lnTo>
                    <a:pt x="74" y="134"/>
                  </a:lnTo>
                  <a:lnTo>
                    <a:pt x="66" y="132"/>
                  </a:lnTo>
                  <a:lnTo>
                    <a:pt x="58" y="128"/>
                  </a:lnTo>
                  <a:lnTo>
                    <a:pt x="54" y="122"/>
                  </a:lnTo>
                  <a:lnTo>
                    <a:pt x="48" y="116"/>
                  </a:lnTo>
                  <a:lnTo>
                    <a:pt x="40" y="96"/>
                  </a:lnTo>
                  <a:lnTo>
                    <a:pt x="32" y="74"/>
                  </a:lnTo>
                  <a:lnTo>
                    <a:pt x="24" y="54"/>
                  </a:lnTo>
                  <a:lnTo>
                    <a:pt x="20" y="44"/>
                  </a:lnTo>
                  <a:lnTo>
                    <a:pt x="14" y="36"/>
                  </a:lnTo>
                  <a:lnTo>
                    <a:pt x="8" y="3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26"/>
                  </a:lnTo>
                  <a:lnTo>
                    <a:pt x="26" y="30"/>
                  </a:lnTo>
                  <a:lnTo>
                    <a:pt x="50" y="36"/>
                  </a:lnTo>
                  <a:lnTo>
                    <a:pt x="62" y="42"/>
                  </a:lnTo>
                  <a:lnTo>
                    <a:pt x="70" y="48"/>
                  </a:lnTo>
                  <a:lnTo>
                    <a:pt x="70" y="48"/>
                  </a:lnTo>
                  <a:lnTo>
                    <a:pt x="68" y="44"/>
                  </a:lnTo>
                  <a:lnTo>
                    <a:pt x="56" y="32"/>
                  </a:lnTo>
                  <a:lnTo>
                    <a:pt x="48" y="26"/>
                  </a:lnTo>
                  <a:lnTo>
                    <a:pt x="36" y="20"/>
                  </a:lnTo>
                  <a:lnTo>
                    <a:pt x="22" y="16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8"/>
                  </a:lnTo>
                  <a:lnTo>
                    <a:pt x="36" y="4"/>
                  </a:lnTo>
                  <a:lnTo>
                    <a:pt x="54" y="0"/>
                  </a:lnTo>
                  <a:lnTo>
                    <a:pt x="74" y="0"/>
                  </a:lnTo>
                  <a:lnTo>
                    <a:pt x="94" y="2"/>
                  </a:lnTo>
                  <a:lnTo>
                    <a:pt x="104" y="4"/>
                  </a:lnTo>
                  <a:lnTo>
                    <a:pt x="114" y="8"/>
                  </a:lnTo>
                  <a:lnTo>
                    <a:pt x="122" y="14"/>
                  </a:lnTo>
                  <a:lnTo>
                    <a:pt x="128" y="22"/>
                  </a:lnTo>
                  <a:lnTo>
                    <a:pt x="128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8" name="Freeform 44"/>
            <p:cNvSpPr>
              <a:spLocks/>
            </p:cNvSpPr>
            <p:nvPr/>
          </p:nvSpPr>
          <p:spPr bwMode="auto">
            <a:xfrm>
              <a:off x="2406316" y="2089484"/>
              <a:ext cx="1042737" cy="1074821"/>
            </a:xfrm>
            <a:custGeom>
              <a:avLst/>
              <a:gdLst/>
              <a:ahLst/>
              <a:cxnLst>
                <a:cxn ang="0">
                  <a:pos x="90" y="6"/>
                </a:cxn>
                <a:cxn ang="0">
                  <a:pos x="90" y="6"/>
                </a:cxn>
                <a:cxn ang="0">
                  <a:pos x="94" y="10"/>
                </a:cxn>
                <a:cxn ang="0">
                  <a:pos x="104" y="20"/>
                </a:cxn>
                <a:cxn ang="0">
                  <a:pos x="110" y="30"/>
                </a:cxn>
                <a:cxn ang="0">
                  <a:pos x="116" y="40"/>
                </a:cxn>
                <a:cxn ang="0">
                  <a:pos x="122" y="56"/>
                </a:cxn>
                <a:cxn ang="0">
                  <a:pos x="128" y="72"/>
                </a:cxn>
                <a:cxn ang="0">
                  <a:pos x="128" y="72"/>
                </a:cxn>
                <a:cxn ang="0">
                  <a:pos x="130" y="84"/>
                </a:cxn>
                <a:cxn ang="0">
                  <a:pos x="130" y="94"/>
                </a:cxn>
                <a:cxn ang="0">
                  <a:pos x="128" y="106"/>
                </a:cxn>
                <a:cxn ang="0">
                  <a:pos x="126" y="114"/>
                </a:cxn>
                <a:cxn ang="0">
                  <a:pos x="120" y="122"/>
                </a:cxn>
                <a:cxn ang="0">
                  <a:pos x="112" y="130"/>
                </a:cxn>
                <a:cxn ang="0">
                  <a:pos x="104" y="134"/>
                </a:cxn>
                <a:cxn ang="0">
                  <a:pos x="94" y="134"/>
                </a:cxn>
                <a:cxn ang="0">
                  <a:pos x="94" y="134"/>
                </a:cxn>
                <a:cxn ang="0">
                  <a:pos x="82" y="134"/>
                </a:cxn>
                <a:cxn ang="0">
                  <a:pos x="74" y="132"/>
                </a:cxn>
                <a:cxn ang="0">
                  <a:pos x="68" y="128"/>
                </a:cxn>
                <a:cxn ang="0">
                  <a:pos x="64" y="124"/>
                </a:cxn>
                <a:cxn ang="0">
                  <a:pos x="60" y="118"/>
                </a:cxn>
                <a:cxn ang="0">
                  <a:pos x="60" y="114"/>
                </a:cxn>
                <a:cxn ang="0">
                  <a:pos x="60" y="114"/>
                </a:cxn>
                <a:cxn ang="0">
                  <a:pos x="52" y="116"/>
                </a:cxn>
                <a:cxn ang="0">
                  <a:pos x="38" y="120"/>
                </a:cxn>
                <a:cxn ang="0">
                  <a:pos x="30" y="120"/>
                </a:cxn>
                <a:cxn ang="0">
                  <a:pos x="22" y="118"/>
                </a:cxn>
                <a:cxn ang="0">
                  <a:pos x="14" y="114"/>
                </a:cxn>
                <a:cxn ang="0">
                  <a:pos x="6" y="106"/>
                </a:cxn>
                <a:cxn ang="0">
                  <a:pos x="6" y="106"/>
                </a:cxn>
                <a:cxn ang="0">
                  <a:pos x="2" y="94"/>
                </a:cxn>
                <a:cxn ang="0">
                  <a:pos x="0" y="86"/>
                </a:cxn>
                <a:cxn ang="0">
                  <a:pos x="0" y="76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2" y="54"/>
                </a:cxn>
                <a:cxn ang="0">
                  <a:pos x="24" y="42"/>
                </a:cxn>
                <a:cxn ang="0">
                  <a:pos x="54" y="22"/>
                </a:cxn>
                <a:cxn ang="0">
                  <a:pos x="66" y="12"/>
                </a:cxn>
                <a:cxn ang="0">
                  <a:pos x="70" y="6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74" y="4"/>
                </a:cxn>
                <a:cxn ang="0">
                  <a:pos x="78" y="20"/>
                </a:cxn>
                <a:cxn ang="0">
                  <a:pos x="80" y="40"/>
                </a:cxn>
                <a:cxn ang="0">
                  <a:pos x="78" y="50"/>
                </a:cxn>
                <a:cxn ang="0">
                  <a:pos x="76" y="62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2" y="48"/>
                </a:cxn>
                <a:cxn ang="0">
                  <a:pos x="88" y="32"/>
                </a:cxn>
                <a:cxn ang="0">
                  <a:pos x="90" y="20"/>
                </a:cxn>
                <a:cxn ang="0">
                  <a:pos x="90" y="6"/>
                </a:cxn>
                <a:cxn ang="0">
                  <a:pos x="90" y="6"/>
                </a:cxn>
              </a:cxnLst>
              <a:rect l="0" t="0" r="r" b="b"/>
              <a:pathLst>
                <a:path w="130" h="134">
                  <a:moveTo>
                    <a:pt x="90" y="6"/>
                  </a:moveTo>
                  <a:lnTo>
                    <a:pt x="90" y="6"/>
                  </a:lnTo>
                  <a:lnTo>
                    <a:pt x="94" y="10"/>
                  </a:lnTo>
                  <a:lnTo>
                    <a:pt x="104" y="20"/>
                  </a:lnTo>
                  <a:lnTo>
                    <a:pt x="110" y="30"/>
                  </a:lnTo>
                  <a:lnTo>
                    <a:pt x="116" y="40"/>
                  </a:lnTo>
                  <a:lnTo>
                    <a:pt x="122" y="56"/>
                  </a:lnTo>
                  <a:lnTo>
                    <a:pt x="128" y="72"/>
                  </a:lnTo>
                  <a:lnTo>
                    <a:pt x="128" y="72"/>
                  </a:lnTo>
                  <a:lnTo>
                    <a:pt x="130" y="84"/>
                  </a:lnTo>
                  <a:lnTo>
                    <a:pt x="130" y="94"/>
                  </a:lnTo>
                  <a:lnTo>
                    <a:pt x="128" y="106"/>
                  </a:lnTo>
                  <a:lnTo>
                    <a:pt x="126" y="114"/>
                  </a:lnTo>
                  <a:lnTo>
                    <a:pt x="120" y="122"/>
                  </a:lnTo>
                  <a:lnTo>
                    <a:pt x="112" y="130"/>
                  </a:lnTo>
                  <a:lnTo>
                    <a:pt x="104" y="134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82" y="134"/>
                  </a:lnTo>
                  <a:lnTo>
                    <a:pt x="74" y="132"/>
                  </a:lnTo>
                  <a:lnTo>
                    <a:pt x="68" y="128"/>
                  </a:lnTo>
                  <a:lnTo>
                    <a:pt x="64" y="124"/>
                  </a:lnTo>
                  <a:lnTo>
                    <a:pt x="60" y="118"/>
                  </a:lnTo>
                  <a:lnTo>
                    <a:pt x="60" y="114"/>
                  </a:lnTo>
                  <a:lnTo>
                    <a:pt x="60" y="114"/>
                  </a:lnTo>
                  <a:lnTo>
                    <a:pt x="52" y="116"/>
                  </a:lnTo>
                  <a:lnTo>
                    <a:pt x="38" y="120"/>
                  </a:lnTo>
                  <a:lnTo>
                    <a:pt x="30" y="120"/>
                  </a:lnTo>
                  <a:lnTo>
                    <a:pt x="22" y="118"/>
                  </a:lnTo>
                  <a:lnTo>
                    <a:pt x="14" y="114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2" y="94"/>
                  </a:lnTo>
                  <a:lnTo>
                    <a:pt x="0" y="8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6" y="62"/>
                  </a:lnTo>
                  <a:lnTo>
                    <a:pt x="12" y="54"/>
                  </a:lnTo>
                  <a:lnTo>
                    <a:pt x="24" y="42"/>
                  </a:lnTo>
                  <a:lnTo>
                    <a:pt x="54" y="22"/>
                  </a:lnTo>
                  <a:lnTo>
                    <a:pt x="66" y="12"/>
                  </a:lnTo>
                  <a:lnTo>
                    <a:pt x="70" y="6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4" y="4"/>
                  </a:lnTo>
                  <a:lnTo>
                    <a:pt x="78" y="20"/>
                  </a:lnTo>
                  <a:lnTo>
                    <a:pt x="80" y="40"/>
                  </a:lnTo>
                  <a:lnTo>
                    <a:pt x="78" y="50"/>
                  </a:lnTo>
                  <a:lnTo>
                    <a:pt x="76" y="62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2" y="48"/>
                  </a:lnTo>
                  <a:lnTo>
                    <a:pt x="88" y="32"/>
                  </a:lnTo>
                  <a:lnTo>
                    <a:pt x="90" y="20"/>
                  </a:lnTo>
                  <a:lnTo>
                    <a:pt x="90" y="6"/>
                  </a:lnTo>
                  <a:lnTo>
                    <a:pt x="9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9" name="Freeform 45"/>
            <p:cNvSpPr>
              <a:spLocks/>
            </p:cNvSpPr>
            <p:nvPr/>
          </p:nvSpPr>
          <p:spPr bwMode="auto">
            <a:xfrm>
              <a:off x="1716505" y="1463842"/>
              <a:ext cx="1074821" cy="1122947"/>
            </a:xfrm>
            <a:custGeom>
              <a:avLst/>
              <a:gdLst/>
              <a:ahLst/>
              <a:cxnLst>
                <a:cxn ang="0">
                  <a:pos x="134" y="60"/>
                </a:cxn>
                <a:cxn ang="0">
                  <a:pos x="134" y="60"/>
                </a:cxn>
                <a:cxn ang="0">
                  <a:pos x="130" y="72"/>
                </a:cxn>
                <a:cxn ang="0">
                  <a:pos x="124" y="84"/>
                </a:cxn>
                <a:cxn ang="0">
                  <a:pos x="114" y="98"/>
                </a:cxn>
                <a:cxn ang="0">
                  <a:pos x="104" y="112"/>
                </a:cxn>
                <a:cxn ang="0">
                  <a:pos x="92" y="124"/>
                </a:cxn>
                <a:cxn ang="0">
                  <a:pos x="78" y="134"/>
                </a:cxn>
                <a:cxn ang="0">
                  <a:pos x="70" y="138"/>
                </a:cxn>
                <a:cxn ang="0">
                  <a:pos x="62" y="140"/>
                </a:cxn>
                <a:cxn ang="0">
                  <a:pos x="62" y="140"/>
                </a:cxn>
                <a:cxn ang="0">
                  <a:pos x="54" y="140"/>
                </a:cxn>
                <a:cxn ang="0">
                  <a:pos x="46" y="140"/>
                </a:cxn>
                <a:cxn ang="0">
                  <a:pos x="32" y="136"/>
                </a:cxn>
                <a:cxn ang="0">
                  <a:pos x="20" y="130"/>
                </a:cxn>
                <a:cxn ang="0">
                  <a:pos x="12" y="120"/>
                </a:cxn>
                <a:cxn ang="0">
                  <a:pos x="8" y="108"/>
                </a:cxn>
                <a:cxn ang="0">
                  <a:pos x="8" y="96"/>
                </a:cxn>
                <a:cxn ang="0">
                  <a:pos x="10" y="84"/>
                </a:cxn>
                <a:cxn ang="0">
                  <a:pos x="14" y="80"/>
                </a:cxn>
                <a:cxn ang="0">
                  <a:pos x="18" y="74"/>
                </a:cxn>
                <a:cxn ang="0">
                  <a:pos x="18" y="74"/>
                </a:cxn>
                <a:cxn ang="0">
                  <a:pos x="14" y="70"/>
                </a:cxn>
                <a:cxn ang="0">
                  <a:pos x="10" y="64"/>
                </a:cxn>
                <a:cxn ang="0">
                  <a:pos x="4" y="56"/>
                </a:cxn>
                <a:cxn ang="0">
                  <a:pos x="2" y="48"/>
                </a:cxn>
                <a:cxn ang="0">
                  <a:pos x="0" y="38"/>
                </a:cxn>
                <a:cxn ang="0">
                  <a:pos x="2" y="28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4" y="8"/>
                </a:cxn>
                <a:cxn ang="0">
                  <a:pos x="22" y="4"/>
                </a:cxn>
                <a:cxn ang="0">
                  <a:pos x="28" y="0"/>
                </a:cxn>
                <a:cxn ang="0">
                  <a:pos x="36" y="0"/>
                </a:cxn>
                <a:cxn ang="0">
                  <a:pos x="44" y="0"/>
                </a:cxn>
                <a:cxn ang="0">
                  <a:pos x="50" y="2"/>
                </a:cxn>
                <a:cxn ang="0">
                  <a:pos x="66" y="10"/>
                </a:cxn>
                <a:cxn ang="0">
                  <a:pos x="98" y="30"/>
                </a:cxn>
                <a:cxn ang="0">
                  <a:pos x="116" y="38"/>
                </a:cxn>
                <a:cxn ang="0">
                  <a:pos x="124" y="40"/>
                </a:cxn>
                <a:cxn ang="0">
                  <a:pos x="134" y="40"/>
                </a:cxn>
                <a:cxn ang="0">
                  <a:pos x="134" y="40"/>
                </a:cxn>
                <a:cxn ang="0">
                  <a:pos x="110" y="54"/>
                </a:cxn>
                <a:cxn ang="0">
                  <a:pos x="90" y="64"/>
                </a:cxn>
                <a:cxn ang="0">
                  <a:pos x="80" y="68"/>
                </a:cxn>
                <a:cxn ang="0">
                  <a:pos x="72" y="70"/>
                </a:cxn>
                <a:cxn ang="0">
                  <a:pos x="72" y="70"/>
                </a:cxn>
                <a:cxn ang="0">
                  <a:pos x="76" y="70"/>
                </a:cxn>
                <a:cxn ang="0">
                  <a:pos x="88" y="72"/>
                </a:cxn>
                <a:cxn ang="0">
                  <a:pos x="106" y="70"/>
                </a:cxn>
                <a:cxn ang="0">
                  <a:pos x="120" y="66"/>
                </a:cxn>
                <a:cxn ang="0">
                  <a:pos x="134" y="60"/>
                </a:cxn>
                <a:cxn ang="0">
                  <a:pos x="134" y="60"/>
                </a:cxn>
              </a:cxnLst>
              <a:rect l="0" t="0" r="r" b="b"/>
              <a:pathLst>
                <a:path w="134" h="140">
                  <a:moveTo>
                    <a:pt x="134" y="60"/>
                  </a:moveTo>
                  <a:lnTo>
                    <a:pt x="134" y="60"/>
                  </a:lnTo>
                  <a:lnTo>
                    <a:pt x="130" y="72"/>
                  </a:lnTo>
                  <a:lnTo>
                    <a:pt x="124" y="84"/>
                  </a:lnTo>
                  <a:lnTo>
                    <a:pt x="114" y="98"/>
                  </a:lnTo>
                  <a:lnTo>
                    <a:pt x="104" y="112"/>
                  </a:lnTo>
                  <a:lnTo>
                    <a:pt x="92" y="124"/>
                  </a:lnTo>
                  <a:lnTo>
                    <a:pt x="78" y="134"/>
                  </a:lnTo>
                  <a:lnTo>
                    <a:pt x="70" y="138"/>
                  </a:lnTo>
                  <a:lnTo>
                    <a:pt x="62" y="140"/>
                  </a:lnTo>
                  <a:lnTo>
                    <a:pt x="62" y="140"/>
                  </a:lnTo>
                  <a:lnTo>
                    <a:pt x="54" y="140"/>
                  </a:lnTo>
                  <a:lnTo>
                    <a:pt x="46" y="140"/>
                  </a:lnTo>
                  <a:lnTo>
                    <a:pt x="32" y="136"/>
                  </a:lnTo>
                  <a:lnTo>
                    <a:pt x="20" y="130"/>
                  </a:lnTo>
                  <a:lnTo>
                    <a:pt x="12" y="120"/>
                  </a:lnTo>
                  <a:lnTo>
                    <a:pt x="8" y="108"/>
                  </a:lnTo>
                  <a:lnTo>
                    <a:pt x="8" y="96"/>
                  </a:lnTo>
                  <a:lnTo>
                    <a:pt x="10" y="84"/>
                  </a:lnTo>
                  <a:lnTo>
                    <a:pt x="14" y="80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4" y="70"/>
                  </a:lnTo>
                  <a:lnTo>
                    <a:pt x="10" y="64"/>
                  </a:lnTo>
                  <a:lnTo>
                    <a:pt x="4" y="56"/>
                  </a:lnTo>
                  <a:lnTo>
                    <a:pt x="2" y="48"/>
                  </a:lnTo>
                  <a:lnTo>
                    <a:pt x="0" y="38"/>
                  </a:lnTo>
                  <a:lnTo>
                    <a:pt x="2" y="2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4" y="8"/>
                  </a:lnTo>
                  <a:lnTo>
                    <a:pt x="22" y="4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50" y="2"/>
                  </a:lnTo>
                  <a:lnTo>
                    <a:pt x="66" y="10"/>
                  </a:lnTo>
                  <a:lnTo>
                    <a:pt x="98" y="30"/>
                  </a:lnTo>
                  <a:lnTo>
                    <a:pt x="116" y="38"/>
                  </a:lnTo>
                  <a:lnTo>
                    <a:pt x="124" y="40"/>
                  </a:lnTo>
                  <a:lnTo>
                    <a:pt x="134" y="40"/>
                  </a:lnTo>
                  <a:lnTo>
                    <a:pt x="134" y="40"/>
                  </a:lnTo>
                  <a:lnTo>
                    <a:pt x="110" y="54"/>
                  </a:lnTo>
                  <a:lnTo>
                    <a:pt x="90" y="64"/>
                  </a:lnTo>
                  <a:lnTo>
                    <a:pt x="80" y="68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6" y="70"/>
                  </a:lnTo>
                  <a:lnTo>
                    <a:pt x="88" y="72"/>
                  </a:lnTo>
                  <a:lnTo>
                    <a:pt x="106" y="70"/>
                  </a:lnTo>
                  <a:lnTo>
                    <a:pt x="120" y="66"/>
                  </a:lnTo>
                  <a:lnTo>
                    <a:pt x="134" y="60"/>
                  </a:lnTo>
                  <a:lnTo>
                    <a:pt x="134" y="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0" name="Freeform 46"/>
            <p:cNvSpPr>
              <a:spLocks/>
            </p:cNvSpPr>
            <p:nvPr/>
          </p:nvSpPr>
          <p:spPr bwMode="auto">
            <a:xfrm>
              <a:off x="2181726" y="453189"/>
              <a:ext cx="994611" cy="1106905"/>
            </a:xfrm>
            <a:custGeom>
              <a:avLst/>
              <a:gdLst/>
              <a:ahLst/>
              <a:cxnLst>
                <a:cxn ang="0">
                  <a:pos x="114" y="138"/>
                </a:cxn>
                <a:cxn ang="0">
                  <a:pos x="114" y="138"/>
                </a:cxn>
                <a:cxn ang="0">
                  <a:pos x="114" y="106"/>
                </a:cxn>
                <a:cxn ang="0">
                  <a:pos x="116" y="76"/>
                </a:cxn>
                <a:cxn ang="0">
                  <a:pos x="120" y="60"/>
                </a:cxn>
                <a:cxn ang="0">
                  <a:pos x="124" y="46"/>
                </a:cxn>
                <a:cxn ang="0">
                  <a:pos x="124" y="46"/>
                </a:cxn>
                <a:cxn ang="0">
                  <a:pos x="124" y="36"/>
                </a:cxn>
                <a:cxn ang="0">
                  <a:pos x="124" y="28"/>
                </a:cxn>
                <a:cxn ang="0">
                  <a:pos x="122" y="20"/>
                </a:cxn>
                <a:cxn ang="0">
                  <a:pos x="116" y="14"/>
                </a:cxn>
                <a:cxn ang="0">
                  <a:pos x="110" y="8"/>
                </a:cxn>
                <a:cxn ang="0">
                  <a:pos x="104" y="4"/>
                </a:cxn>
                <a:cxn ang="0">
                  <a:pos x="96" y="0"/>
                </a:cxn>
                <a:cxn ang="0">
                  <a:pos x="86" y="0"/>
                </a:cxn>
                <a:cxn ang="0">
                  <a:pos x="86" y="0"/>
                </a:cxn>
                <a:cxn ang="0">
                  <a:pos x="76" y="0"/>
                </a:cxn>
                <a:cxn ang="0">
                  <a:pos x="70" y="4"/>
                </a:cxn>
                <a:cxn ang="0">
                  <a:pos x="64" y="8"/>
                </a:cxn>
                <a:cxn ang="0">
                  <a:pos x="60" y="14"/>
                </a:cxn>
                <a:cxn ang="0">
                  <a:pos x="54" y="2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46" y="30"/>
                </a:cxn>
                <a:cxn ang="0">
                  <a:pos x="30" y="30"/>
                </a:cxn>
                <a:cxn ang="0">
                  <a:pos x="20" y="34"/>
                </a:cxn>
                <a:cxn ang="0">
                  <a:pos x="12" y="38"/>
                </a:cxn>
                <a:cxn ang="0">
                  <a:pos x="6" y="44"/>
                </a:cxn>
                <a:cxn ang="0">
                  <a:pos x="2" y="52"/>
                </a:cxn>
                <a:cxn ang="0">
                  <a:pos x="2" y="52"/>
                </a:cxn>
                <a:cxn ang="0">
                  <a:pos x="0" y="64"/>
                </a:cxn>
                <a:cxn ang="0">
                  <a:pos x="0" y="78"/>
                </a:cxn>
                <a:cxn ang="0">
                  <a:pos x="2" y="90"/>
                </a:cxn>
                <a:cxn ang="0">
                  <a:pos x="10" y="102"/>
                </a:cxn>
                <a:cxn ang="0">
                  <a:pos x="20" y="114"/>
                </a:cxn>
                <a:cxn ang="0">
                  <a:pos x="38" y="124"/>
                </a:cxn>
                <a:cxn ang="0">
                  <a:pos x="60" y="132"/>
                </a:cxn>
                <a:cxn ang="0">
                  <a:pos x="90" y="138"/>
                </a:cxn>
                <a:cxn ang="0">
                  <a:pos x="90" y="138"/>
                </a:cxn>
                <a:cxn ang="0">
                  <a:pos x="86" y="136"/>
                </a:cxn>
                <a:cxn ang="0">
                  <a:pos x="80" y="126"/>
                </a:cxn>
                <a:cxn ang="0">
                  <a:pos x="76" y="118"/>
                </a:cxn>
                <a:cxn ang="0">
                  <a:pos x="72" y="110"/>
                </a:cxn>
                <a:cxn ang="0">
                  <a:pos x="70" y="100"/>
                </a:cxn>
                <a:cxn ang="0">
                  <a:pos x="68" y="88"/>
                </a:cxn>
                <a:cxn ang="0">
                  <a:pos x="68" y="88"/>
                </a:cxn>
                <a:cxn ang="0">
                  <a:pos x="82" y="108"/>
                </a:cxn>
                <a:cxn ang="0">
                  <a:pos x="96" y="124"/>
                </a:cxn>
                <a:cxn ang="0">
                  <a:pos x="104" y="132"/>
                </a:cxn>
                <a:cxn ang="0">
                  <a:pos x="114" y="138"/>
                </a:cxn>
                <a:cxn ang="0">
                  <a:pos x="114" y="138"/>
                </a:cxn>
              </a:cxnLst>
              <a:rect l="0" t="0" r="r" b="b"/>
              <a:pathLst>
                <a:path w="124" h="138">
                  <a:moveTo>
                    <a:pt x="114" y="138"/>
                  </a:moveTo>
                  <a:lnTo>
                    <a:pt x="114" y="138"/>
                  </a:lnTo>
                  <a:lnTo>
                    <a:pt x="114" y="106"/>
                  </a:lnTo>
                  <a:lnTo>
                    <a:pt x="116" y="76"/>
                  </a:lnTo>
                  <a:lnTo>
                    <a:pt x="120" y="60"/>
                  </a:lnTo>
                  <a:lnTo>
                    <a:pt x="124" y="46"/>
                  </a:lnTo>
                  <a:lnTo>
                    <a:pt x="124" y="46"/>
                  </a:lnTo>
                  <a:lnTo>
                    <a:pt x="124" y="36"/>
                  </a:lnTo>
                  <a:lnTo>
                    <a:pt x="124" y="28"/>
                  </a:lnTo>
                  <a:lnTo>
                    <a:pt x="122" y="20"/>
                  </a:lnTo>
                  <a:lnTo>
                    <a:pt x="116" y="14"/>
                  </a:lnTo>
                  <a:lnTo>
                    <a:pt x="110" y="8"/>
                  </a:lnTo>
                  <a:lnTo>
                    <a:pt x="104" y="4"/>
                  </a:lnTo>
                  <a:lnTo>
                    <a:pt x="96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76" y="0"/>
                  </a:lnTo>
                  <a:lnTo>
                    <a:pt x="70" y="4"/>
                  </a:lnTo>
                  <a:lnTo>
                    <a:pt x="64" y="8"/>
                  </a:lnTo>
                  <a:lnTo>
                    <a:pt x="60" y="14"/>
                  </a:lnTo>
                  <a:lnTo>
                    <a:pt x="54" y="2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46" y="30"/>
                  </a:lnTo>
                  <a:lnTo>
                    <a:pt x="30" y="30"/>
                  </a:lnTo>
                  <a:lnTo>
                    <a:pt x="20" y="34"/>
                  </a:lnTo>
                  <a:lnTo>
                    <a:pt x="12" y="38"/>
                  </a:lnTo>
                  <a:lnTo>
                    <a:pt x="6" y="44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64"/>
                  </a:lnTo>
                  <a:lnTo>
                    <a:pt x="0" y="78"/>
                  </a:lnTo>
                  <a:lnTo>
                    <a:pt x="2" y="90"/>
                  </a:lnTo>
                  <a:lnTo>
                    <a:pt x="10" y="102"/>
                  </a:lnTo>
                  <a:lnTo>
                    <a:pt x="20" y="114"/>
                  </a:lnTo>
                  <a:lnTo>
                    <a:pt x="38" y="124"/>
                  </a:lnTo>
                  <a:lnTo>
                    <a:pt x="60" y="132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86" y="136"/>
                  </a:lnTo>
                  <a:lnTo>
                    <a:pt x="80" y="126"/>
                  </a:lnTo>
                  <a:lnTo>
                    <a:pt x="76" y="118"/>
                  </a:lnTo>
                  <a:lnTo>
                    <a:pt x="72" y="110"/>
                  </a:lnTo>
                  <a:lnTo>
                    <a:pt x="70" y="100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82" y="108"/>
                  </a:lnTo>
                  <a:lnTo>
                    <a:pt x="96" y="124"/>
                  </a:lnTo>
                  <a:lnTo>
                    <a:pt x="104" y="132"/>
                  </a:lnTo>
                  <a:lnTo>
                    <a:pt x="114" y="138"/>
                  </a:lnTo>
                  <a:lnTo>
                    <a:pt x="114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1" name="Freeform 47"/>
            <p:cNvSpPr>
              <a:spLocks/>
            </p:cNvSpPr>
            <p:nvPr/>
          </p:nvSpPr>
          <p:spPr bwMode="auto">
            <a:xfrm>
              <a:off x="2887579" y="1720516"/>
              <a:ext cx="256674" cy="256674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8" y="28"/>
                </a:cxn>
                <a:cxn ang="0">
                  <a:pos x="22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0" y="32"/>
                </a:cxn>
                <a:cxn ang="0">
                  <a:pos x="6" y="28"/>
                </a:cxn>
                <a:cxn ang="0">
                  <a:pos x="2" y="22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8" y="4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2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8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0" y="32"/>
                  </a:lnTo>
                  <a:lnTo>
                    <a:pt x="6" y="28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4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2" name="Freeform 48"/>
            <p:cNvSpPr>
              <a:spLocks/>
            </p:cNvSpPr>
            <p:nvPr/>
          </p:nvSpPr>
          <p:spPr bwMode="auto">
            <a:xfrm>
              <a:off x="577516" y="2699084"/>
              <a:ext cx="272716" cy="256674"/>
            </a:xfrm>
            <a:custGeom>
              <a:avLst/>
              <a:gdLst/>
              <a:ahLst/>
              <a:cxnLst>
                <a:cxn ang="0">
                  <a:pos x="2" y="32"/>
                </a:cxn>
                <a:cxn ang="0">
                  <a:pos x="2" y="32"/>
                </a:cxn>
                <a:cxn ang="0">
                  <a:pos x="6" y="32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26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6"/>
                </a:cxn>
                <a:cxn ang="0">
                  <a:pos x="28" y="14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2" y="1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14" y="20"/>
                </a:cxn>
                <a:cxn ang="0">
                  <a:pos x="14" y="20"/>
                </a:cxn>
                <a:cxn ang="0">
                  <a:pos x="8" y="22"/>
                </a:cxn>
                <a:cxn ang="0">
                  <a:pos x="4" y="26"/>
                </a:cxn>
                <a:cxn ang="0">
                  <a:pos x="2" y="32"/>
                </a:cxn>
                <a:cxn ang="0">
                  <a:pos x="2" y="32"/>
                </a:cxn>
              </a:cxnLst>
              <a:rect l="0" t="0" r="r" b="b"/>
              <a:pathLst>
                <a:path w="34" h="32">
                  <a:moveTo>
                    <a:pt x="2" y="32"/>
                  </a:moveTo>
                  <a:lnTo>
                    <a:pt x="2" y="32"/>
                  </a:lnTo>
                  <a:lnTo>
                    <a:pt x="6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6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6"/>
                  </a:lnTo>
                  <a:lnTo>
                    <a:pt x="28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8" y="22"/>
                  </a:lnTo>
                  <a:lnTo>
                    <a:pt x="4" y="26"/>
                  </a:lnTo>
                  <a:lnTo>
                    <a:pt x="2" y="32"/>
                  </a:lnTo>
                  <a:lnTo>
                    <a:pt x="2" y="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3" name="Freeform 49"/>
            <p:cNvSpPr>
              <a:spLocks/>
            </p:cNvSpPr>
            <p:nvPr/>
          </p:nvSpPr>
          <p:spPr bwMode="auto">
            <a:xfrm>
              <a:off x="561474" y="2971800"/>
              <a:ext cx="272716" cy="288758"/>
            </a:xfrm>
            <a:custGeom>
              <a:avLst/>
              <a:gdLst/>
              <a:ahLst/>
              <a:cxnLst>
                <a:cxn ang="0">
                  <a:pos x="32" y="8"/>
                </a:cxn>
                <a:cxn ang="0">
                  <a:pos x="32" y="8"/>
                </a:cxn>
                <a:cxn ang="0">
                  <a:pos x="34" y="14"/>
                </a:cxn>
                <a:cxn ang="0">
                  <a:pos x="32" y="18"/>
                </a:cxn>
                <a:cxn ang="0">
                  <a:pos x="28" y="22"/>
                </a:cxn>
                <a:cxn ang="0">
                  <a:pos x="24" y="22"/>
                </a:cxn>
                <a:cxn ang="0">
                  <a:pos x="24" y="22"/>
                </a:cxn>
                <a:cxn ang="0">
                  <a:pos x="24" y="28"/>
                </a:cxn>
                <a:cxn ang="0">
                  <a:pos x="24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4" y="36"/>
                </a:cxn>
                <a:cxn ang="0">
                  <a:pos x="10" y="34"/>
                </a:cxn>
                <a:cxn ang="0">
                  <a:pos x="8" y="30"/>
                </a:cxn>
                <a:cxn ang="0">
                  <a:pos x="8" y="26"/>
                </a:cxn>
                <a:cxn ang="0">
                  <a:pos x="4" y="14"/>
                </a:cxn>
                <a:cxn ang="0">
                  <a:pos x="4" y="1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8"/>
                </a:cxn>
                <a:cxn ang="0">
                  <a:pos x="12" y="10"/>
                </a:cxn>
                <a:cxn ang="0">
                  <a:pos x="18" y="14"/>
                </a:cxn>
                <a:cxn ang="0">
                  <a:pos x="18" y="14"/>
                </a:cxn>
                <a:cxn ang="0">
                  <a:pos x="14" y="10"/>
                </a:cxn>
                <a:cxn ang="0">
                  <a:pos x="10" y="6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4" y="0"/>
                </a:cxn>
                <a:cxn ang="0">
                  <a:pos x="26" y="2"/>
                </a:cxn>
                <a:cxn ang="0">
                  <a:pos x="30" y="4"/>
                </a:cxn>
                <a:cxn ang="0">
                  <a:pos x="32" y="8"/>
                </a:cxn>
                <a:cxn ang="0">
                  <a:pos x="32" y="8"/>
                </a:cxn>
              </a:cxnLst>
              <a:rect l="0" t="0" r="r" b="b"/>
              <a:pathLst>
                <a:path w="34" h="36">
                  <a:moveTo>
                    <a:pt x="32" y="8"/>
                  </a:moveTo>
                  <a:lnTo>
                    <a:pt x="32" y="8"/>
                  </a:lnTo>
                  <a:lnTo>
                    <a:pt x="34" y="14"/>
                  </a:lnTo>
                  <a:lnTo>
                    <a:pt x="32" y="18"/>
                  </a:lnTo>
                  <a:lnTo>
                    <a:pt x="28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4" y="36"/>
                  </a:lnTo>
                  <a:lnTo>
                    <a:pt x="10" y="34"/>
                  </a:lnTo>
                  <a:lnTo>
                    <a:pt x="8" y="30"/>
                  </a:lnTo>
                  <a:lnTo>
                    <a:pt x="8" y="26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0" y="6"/>
                  </a:lnTo>
                  <a:lnTo>
                    <a:pt x="0" y="6"/>
                  </a:lnTo>
                  <a:lnTo>
                    <a:pt x="6" y="8"/>
                  </a:lnTo>
                  <a:lnTo>
                    <a:pt x="12" y="10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4" y="10"/>
                  </a:lnTo>
                  <a:lnTo>
                    <a:pt x="1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4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2" y="8"/>
                  </a:lnTo>
                  <a:lnTo>
                    <a:pt x="3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4" name="Freeform 50"/>
            <p:cNvSpPr>
              <a:spLocks/>
            </p:cNvSpPr>
            <p:nvPr/>
          </p:nvSpPr>
          <p:spPr bwMode="auto">
            <a:xfrm>
              <a:off x="320842" y="3035968"/>
              <a:ext cx="272716" cy="272716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30" y="6"/>
                </a:cxn>
                <a:cxn ang="0">
                  <a:pos x="32" y="12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4" y="26"/>
                </a:cxn>
                <a:cxn ang="0">
                  <a:pos x="32" y="30"/>
                </a:cxn>
                <a:cxn ang="0">
                  <a:pos x="28" y="34"/>
                </a:cxn>
                <a:cxn ang="0">
                  <a:pos x="22" y="34"/>
                </a:cxn>
                <a:cxn ang="0">
                  <a:pos x="22" y="34"/>
                </a:cxn>
                <a:cxn ang="0">
                  <a:pos x="18" y="34"/>
                </a:cxn>
                <a:cxn ang="0">
                  <a:pos x="16" y="32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8" y="30"/>
                </a:cxn>
                <a:cxn ang="0">
                  <a:pos x="4" y="28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20"/>
                </a:cxn>
                <a:cxn ang="0">
                  <a:pos x="2" y="16"/>
                </a:cxn>
                <a:cxn ang="0">
                  <a:pos x="4" y="12"/>
                </a:cxn>
                <a:cxn ang="0">
                  <a:pos x="8" y="10"/>
                </a:cxn>
                <a:cxn ang="0">
                  <a:pos x="18" y="4"/>
                </a:cxn>
                <a:cxn ang="0">
                  <a:pos x="20" y="2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4" y="4"/>
                </a:cxn>
                <a:cxn ang="0">
                  <a:pos x="22" y="10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4" y="12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34">
                  <a:moveTo>
                    <a:pt x="26" y="2"/>
                  </a:moveTo>
                  <a:lnTo>
                    <a:pt x="26" y="2"/>
                  </a:lnTo>
                  <a:lnTo>
                    <a:pt x="30" y="6"/>
                  </a:lnTo>
                  <a:lnTo>
                    <a:pt x="32" y="12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4" y="26"/>
                  </a:lnTo>
                  <a:lnTo>
                    <a:pt x="32" y="30"/>
                  </a:lnTo>
                  <a:lnTo>
                    <a:pt x="28" y="34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18" y="34"/>
                  </a:lnTo>
                  <a:lnTo>
                    <a:pt x="16" y="32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8" y="30"/>
                  </a:lnTo>
                  <a:lnTo>
                    <a:pt x="4" y="28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0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8" y="10"/>
                  </a:lnTo>
                  <a:lnTo>
                    <a:pt x="18" y="4"/>
                  </a:lnTo>
                  <a:lnTo>
                    <a:pt x="2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4"/>
                  </a:lnTo>
                  <a:lnTo>
                    <a:pt x="22" y="1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4" y="12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5" name="Freeform 51"/>
            <p:cNvSpPr>
              <a:spLocks/>
            </p:cNvSpPr>
            <p:nvPr/>
          </p:nvSpPr>
          <p:spPr bwMode="auto">
            <a:xfrm>
              <a:off x="192505" y="2843463"/>
              <a:ext cx="272716" cy="304800"/>
            </a:xfrm>
            <a:custGeom>
              <a:avLst/>
              <a:gdLst/>
              <a:ahLst/>
              <a:cxnLst>
                <a:cxn ang="0">
                  <a:pos x="34" y="18"/>
                </a:cxn>
                <a:cxn ang="0">
                  <a:pos x="34" y="18"/>
                </a:cxn>
                <a:cxn ang="0">
                  <a:pos x="26" y="28"/>
                </a:cxn>
                <a:cxn ang="0">
                  <a:pos x="20" y="34"/>
                </a:cxn>
                <a:cxn ang="0">
                  <a:pos x="16" y="36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36"/>
                </a:cxn>
                <a:cxn ang="0">
                  <a:pos x="4" y="36"/>
                </a:cxn>
                <a:cxn ang="0">
                  <a:pos x="0" y="30"/>
                </a:cxn>
                <a:cxn ang="0">
                  <a:pos x="0" y="24"/>
                </a:cxn>
                <a:cxn ang="0">
                  <a:pos x="0" y="22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2"/>
                </a:cxn>
                <a:cxn ang="0">
                  <a:pos x="18" y="4"/>
                </a:cxn>
                <a:cxn ang="0">
                  <a:pos x="26" y="10"/>
                </a:cxn>
                <a:cxn ang="0">
                  <a:pos x="30" y="12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28" y="16"/>
                </a:cxn>
                <a:cxn ang="0">
                  <a:pos x="22" y="18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20" y="20"/>
                </a:cxn>
                <a:cxn ang="0">
                  <a:pos x="26" y="20"/>
                </a:cxn>
                <a:cxn ang="0">
                  <a:pos x="34" y="18"/>
                </a:cxn>
                <a:cxn ang="0">
                  <a:pos x="34" y="18"/>
                </a:cxn>
              </a:cxnLst>
              <a:rect l="0" t="0" r="r" b="b"/>
              <a:pathLst>
                <a:path w="34" h="38">
                  <a:moveTo>
                    <a:pt x="34" y="18"/>
                  </a:moveTo>
                  <a:lnTo>
                    <a:pt x="34" y="18"/>
                  </a:lnTo>
                  <a:lnTo>
                    <a:pt x="26" y="28"/>
                  </a:lnTo>
                  <a:lnTo>
                    <a:pt x="20" y="34"/>
                  </a:lnTo>
                  <a:lnTo>
                    <a:pt x="16" y="36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26" y="10"/>
                  </a:lnTo>
                  <a:lnTo>
                    <a:pt x="30" y="12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28" y="16"/>
                  </a:lnTo>
                  <a:lnTo>
                    <a:pt x="22" y="18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6" y="20"/>
                  </a:lnTo>
                  <a:lnTo>
                    <a:pt x="34" y="18"/>
                  </a:lnTo>
                  <a:lnTo>
                    <a:pt x="34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6" name="Freeform 52"/>
            <p:cNvSpPr>
              <a:spLocks/>
            </p:cNvSpPr>
            <p:nvPr/>
          </p:nvSpPr>
          <p:spPr bwMode="auto">
            <a:xfrm>
              <a:off x="336884" y="2602832"/>
              <a:ext cx="272716" cy="288758"/>
            </a:xfrm>
            <a:custGeom>
              <a:avLst/>
              <a:gdLst/>
              <a:ahLst/>
              <a:cxnLst>
                <a:cxn ang="0">
                  <a:pos x="26" y="36"/>
                </a:cxn>
                <a:cxn ang="0">
                  <a:pos x="26" y="36"/>
                </a:cxn>
                <a:cxn ang="0">
                  <a:pos x="28" y="28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34" y="8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0" y="8"/>
                </a:cxn>
                <a:cxn ang="0">
                  <a:pos x="6" y="8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8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8" y="32"/>
                </a:cxn>
                <a:cxn ang="0">
                  <a:pos x="18" y="28"/>
                </a:cxn>
                <a:cxn ang="0">
                  <a:pos x="18" y="22"/>
                </a:cxn>
                <a:cxn ang="0">
                  <a:pos x="18" y="22"/>
                </a:cxn>
                <a:cxn ang="0">
                  <a:pos x="20" y="28"/>
                </a:cxn>
                <a:cxn ang="0">
                  <a:pos x="24" y="32"/>
                </a:cxn>
                <a:cxn ang="0">
                  <a:pos x="26" y="36"/>
                </a:cxn>
                <a:cxn ang="0">
                  <a:pos x="26" y="36"/>
                </a:cxn>
              </a:cxnLst>
              <a:rect l="0" t="0" r="r" b="b"/>
              <a:pathLst>
                <a:path w="34" h="36">
                  <a:moveTo>
                    <a:pt x="26" y="36"/>
                  </a:moveTo>
                  <a:lnTo>
                    <a:pt x="26" y="36"/>
                  </a:lnTo>
                  <a:lnTo>
                    <a:pt x="28" y="28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4" y="8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0" y="8"/>
                  </a:lnTo>
                  <a:lnTo>
                    <a:pt x="6" y="8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2" y="26"/>
                  </a:lnTo>
                  <a:lnTo>
                    <a:pt x="8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0" y="28"/>
                  </a:lnTo>
                  <a:lnTo>
                    <a:pt x="24" y="32"/>
                  </a:lnTo>
                  <a:lnTo>
                    <a:pt x="26" y="36"/>
                  </a:lnTo>
                  <a:lnTo>
                    <a:pt x="26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7" name="Freeform 53"/>
            <p:cNvSpPr>
              <a:spLocks/>
            </p:cNvSpPr>
            <p:nvPr/>
          </p:nvSpPr>
          <p:spPr bwMode="auto">
            <a:xfrm>
              <a:off x="481263" y="2939716"/>
              <a:ext cx="64168" cy="6416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2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2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4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8" name="Freeform 54"/>
            <p:cNvSpPr>
              <a:spLocks/>
            </p:cNvSpPr>
            <p:nvPr/>
          </p:nvSpPr>
          <p:spPr bwMode="auto">
            <a:xfrm>
              <a:off x="4732421" y="-1295400"/>
              <a:ext cx="609600" cy="673768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60" y="6"/>
                </a:cxn>
                <a:cxn ang="0">
                  <a:pos x="52" y="2"/>
                </a:cxn>
                <a:cxn ang="0">
                  <a:pos x="42" y="0"/>
                </a:cxn>
                <a:cxn ang="0">
                  <a:pos x="32" y="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26" y="8"/>
                </a:cxn>
                <a:cxn ang="0">
                  <a:pos x="30" y="12"/>
                </a:cxn>
                <a:cxn ang="0">
                  <a:pos x="30" y="16"/>
                </a:cxn>
                <a:cxn ang="0">
                  <a:pos x="28" y="18"/>
                </a:cxn>
                <a:cxn ang="0">
                  <a:pos x="28" y="18"/>
                </a:cxn>
                <a:cxn ang="0">
                  <a:pos x="26" y="20"/>
                </a:cxn>
                <a:cxn ang="0">
                  <a:pos x="22" y="18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8" y="24"/>
                </a:cxn>
                <a:cxn ang="0">
                  <a:pos x="18" y="24"/>
                </a:cxn>
                <a:cxn ang="0">
                  <a:pos x="18" y="28"/>
                </a:cxn>
                <a:cxn ang="0">
                  <a:pos x="16" y="32"/>
                </a:cxn>
                <a:cxn ang="0">
                  <a:pos x="14" y="34"/>
                </a:cxn>
                <a:cxn ang="0">
                  <a:pos x="12" y="32"/>
                </a:cxn>
                <a:cxn ang="0">
                  <a:pos x="8" y="30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60"/>
                </a:cxn>
                <a:cxn ang="0">
                  <a:pos x="8" y="68"/>
                </a:cxn>
                <a:cxn ang="0">
                  <a:pos x="18" y="78"/>
                </a:cxn>
                <a:cxn ang="0">
                  <a:pos x="32" y="84"/>
                </a:cxn>
                <a:cxn ang="0">
                  <a:pos x="32" y="84"/>
                </a:cxn>
                <a:cxn ang="0">
                  <a:pos x="42" y="84"/>
                </a:cxn>
                <a:cxn ang="0">
                  <a:pos x="44" y="84"/>
                </a:cxn>
                <a:cxn ang="0">
                  <a:pos x="46" y="82"/>
                </a:cxn>
                <a:cxn ang="0">
                  <a:pos x="46" y="74"/>
                </a:cxn>
                <a:cxn ang="0">
                  <a:pos x="44" y="66"/>
                </a:cxn>
                <a:cxn ang="0">
                  <a:pos x="44" y="66"/>
                </a:cxn>
                <a:cxn ang="0">
                  <a:pos x="40" y="58"/>
                </a:cxn>
                <a:cxn ang="0">
                  <a:pos x="40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4" y="46"/>
                </a:cxn>
                <a:cxn ang="0">
                  <a:pos x="62" y="50"/>
                </a:cxn>
                <a:cxn ang="0">
                  <a:pos x="70" y="52"/>
                </a:cxn>
                <a:cxn ang="0">
                  <a:pos x="72" y="52"/>
                </a:cxn>
                <a:cxn ang="0">
                  <a:pos x="74" y="48"/>
                </a:cxn>
                <a:cxn ang="0">
                  <a:pos x="74" y="48"/>
                </a:cxn>
                <a:cxn ang="0">
                  <a:pos x="76" y="38"/>
                </a:cxn>
                <a:cxn ang="0">
                  <a:pos x="76" y="28"/>
                </a:cxn>
                <a:cxn ang="0">
                  <a:pos x="74" y="22"/>
                </a:cxn>
                <a:cxn ang="0">
                  <a:pos x="70" y="16"/>
                </a:cxn>
                <a:cxn ang="0">
                  <a:pos x="66" y="10"/>
                </a:cxn>
                <a:cxn ang="0">
                  <a:pos x="60" y="6"/>
                </a:cxn>
                <a:cxn ang="0">
                  <a:pos x="60" y="6"/>
                </a:cxn>
              </a:cxnLst>
              <a:rect l="0" t="0" r="r" b="b"/>
              <a:pathLst>
                <a:path w="76" h="84">
                  <a:moveTo>
                    <a:pt x="60" y="6"/>
                  </a:moveTo>
                  <a:lnTo>
                    <a:pt x="60" y="6"/>
                  </a:lnTo>
                  <a:lnTo>
                    <a:pt x="52" y="2"/>
                  </a:lnTo>
                  <a:lnTo>
                    <a:pt x="42" y="0"/>
                  </a:lnTo>
                  <a:lnTo>
                    <a:pt x="32" y="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26" y="8"/>
                  </a:lnTo>
                  <a:lnTo>
                    <a:pt x="30" y="12"/>
                  </a:lnTo>
                  <a:lnTo>
                    <a:pt x="30" y="16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6" y="20"/>
                  </a:lnTo>
                  <a:lnTo>
                    <a:pt x="22" y="18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8"/>
                  </a:lnTo>
                  <a:lnTo>
                    <a:pt x="16" y="32"/>
                  </a:lnTo>
                  <a:lnTo>
                    <a:pt x="14" y="34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60"/>
                  </a:lnTo>
                  <a:lnTo>
                    <a:pt x="8" y="68"/>
                  </a:lnTo>
                  <a:lnTo>
                    <a:pt x="18" y="78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42" y="84"/>
                  </a:lnTo>
                  <a:lnTo>
                    <a:pt x="44" y="84"/>
                  </a:lnTo>
                  <a:lnTo>
                    <a:pt x="46" y="82"/>
                  </a:lnTo>
                  <a:lnTo>
                    <a:pt x="46" y="74"/>
                  </a:lnTo>
                  <a:lnTo>
                    <a:pt x="44" y="66"/>
                  </a:lnTo>
                  <a:lnTo>
                    <a:pt x="44" y="66"/>
                  </a:lnTo>
                  <a:lnTo>
                    <a:pt x="40" y="58"/>
                  </a:lnTo>
                  <a:lnTo>
                    <a:pt x="40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4" y="46"/>
                  </a:lnTo>
                  <a:lnTo>
                    <a:pt x="62" y="50"/>
                  </a:lnTo>
                  <a:lnTo>
                    <a:pt x="70" y="52"/>
                  </a:lnTo>
                  <a:lnTo>
                    <a:pt x="72" y="52"/>
                  </a:lnTo>
                  <a:lnTo>
                    <a:pt x="74" y="48"/>
                  </a:lnTo>
                  <a:lnTo>
                    <a:pt x="74" y="48"/>
                  </a:lnTo>
                  <a:lnTo>
                    <a:pt x="76" y="38"/>
                  </a:lnTo>
                  <a:lnTo>
                    <a:pt x="76" y="28"/>
                  </a:lnTo>
                  <a:lnTo>
                    <a:pt x="74" y="22"/>
                  </a:lnTo>
                  <a:lnTo>
                    <a:pt x="70" y="16"/>
                  </a:lnTo>
                  <a:lnTo>
                    <a:pt x="66" y="10"/>
                  </a:lnTo>
                  <a:lnTo>
                    <a:pt x="60" y="6"/>
                  </a:lnTo>
                  <a:lnTo>
                    <a:pt x="6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9" name="Freeform 55"/>
            <p:cNvSpPr>
              <a:spLocks/>
            </p:cNvSpPr>
            <p:nvPr/>
          </p:nvSpPr>
          <p:spPr bwMode="auto">
            <a:xfrm>
              <a:off x="4010526" y="-1263316"/>
              <a:ext cx="641684" cy="641684"/>
            </a:xfrm>
            <a:custGeom>
              <a:avLst/>
              <a:gdLst/>
              <a:ahLst/>
              <a:cxnLst>
                <a:cxn ang="0">
                  <a:pos x="64" y="30"/>
                </a:cxn>
                <a:cxn ang="0">
                  <a:pos x="64" y="30"/>
                </a:cxn>
                <a:cxn ang="0">
                  <a:pos x="64" y="26"/>
                </a:cxn>
                <a:cxn ang="0">
                  <a:pos x="64" y="22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60" y="18"/>
                </a:cxn>
                <a:cxn ang="0">
                  <a:pos x="60" y="18"/>
                </a:cxn>
                <a:cxn ang="0">
                  <a:pos x="56" y="18"/>
                </a:cxn>
                <a:cxn ang="0">
                  <a:pos x="52" y="18"/>
                </a:cxn>
                <a:cxn ang="0">
                  <a:pos x="52" y="16"/>
                </a:cxn>
                <a:cxn ang="0">
                  <a:pos x="52" y="1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28" y="4"/>
                </a:cxn>
                <a:cxn ang="0">
                  <a:pos x="18" y="10"/>
                </a:cxn>
                <a:cxn ang="0">
                  <a:pos x="10" y="20"/>
                </a:cxn>
                <a:cxn ang="0">
                  <a:pos x="2" y="36"/>
                </a:cxn>
                <a:cxn ang="0">
                  <a:pos x="2" y="3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2"/>
                </a:cxn>
                <a:cxn ang="0">
                  <a:pos x="8" y="50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4" y="44"/>
                </a:cxn>
                <a:cxn ang="0">
                  <a:pos x="32" y="44"/>
                </a:cxn>
                <a:cxn ang="0">
                  <a:pos x="36" y="46"/>
                </a:cxn>
                <a:cxn ang="0">
                  <a:pos x="38" y="48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6" y="58"/>
                </a:cxn>
                <a:cxn ang="0">
                  <a:pos x="30" y="68"/>
                </a:cxn>
                <a:cxn ang="0">
                  <a:pos x="26" y="76"/>
                </a:cxn>
                <a:cxn ang="0">
                  <a:pos x="28" y="78"/>
                </a:cxn>
                <a:cxn ang="0">
                  <a:pos x="30" y="80"/>
                </a:cxn>
                <a:cxn ang="0">
                  <a:pos x="30" y="80"/>
                </a:cxn>
                <a:cxn ang="0">
                  <a:pos x="38" y="80"/>
                </a:cxn>
                <a:cxn ang="0">
                  <a:pos x="50" y="80"/>
                </a:cxn>
                <a:cxn ang="0">
                  <a:pos x="54" y="78"/>
                </a:cxn>
                <a:cxn ang="0">
                  <a:pos x="60" y="74"/>
                </a:cxn>
                <a:cxn ang="0">
                  <a:pos x="66" y="70"/>
                </a:cxn>
                <a:cxn ang="0">
                  <a:pos x="70" y="62"/>
                </a:cxn>
                <a:cxn ang="0">
                  <a:pos x="70" y="62"/>
                </a:cxn>
                <a:cxn ang="0">
                  <a:pos x="76" y="54"/>
                </a:cxn>
                <a:cxn ang="0">
                  <a:pos x="78" y="44"/>
                </a:cxn>
                <a:cxn ang="0">
                  <a:pos x="80" y="32"/>
                </a:cxn>
                <a:cxn ang="0">
                  <a:pos x="78" y="18"/>
                </a:cxn>
                <a:cxn ang="0">
                  <a:pos x="78" y="18"/>
                </a:cxn>
                <a:cxn ang="0">
                  <a:pos x="74" y="26"/>
                </a:cxn>
                <a:cxn ang="0">
                  <a:pos x="68" y="30"/>
                </a:cxn>
                <a:cxn ang="0">
                  <a:pos x="66" y="30"/>
                </a:cxn>
                <a:cxn ang="0">
                  <a:pos x="64" y="30"/>
                </a:cxn>
                <a:cxn ang="0">
                  <a:pos x="64" y="30"/>
                </a:cxn>
              </a:cxnLst>
              <a:rect l="0" t="0" r="r" b="b"/>
              <a:pathLst>
                <a:path w="80" h="80">
                  <a:moveTo>
                    <a:pt x="64" y="30"/>
                  </a:moveTo>
                  <a:lnTo>
                    <a:pt x="64" y="30"/>
                  </a:lnTo>
                  <a:lnTo>
                    <a:pt x="64" y="26"/>
                  </a:lnTo>
                  <a:lnTo>
                    <a:pt x="64" y="22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56" y="18"/>
                  </a:lnTo>
                  <a:lnTo>
                    <a:pt x="52" y="18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28" y="4"/>
                  </a:lnTo>
                  <a:lnTo>
                    <a:pt x="18" y="10"/>
                  </a:lnTo>
                  <a:lnTo>
                    <a:pt x="10" y="20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4" y="44"/>
                  </a:lnTo>
                  <a:lnTo>
                    <a:pt x="32" y="44"/>
                  </a:lnTo>
                  <a:lnTo>
                    <a:pt x="36" y="46"/>
                  </a:lnTo>
                  <a:lnTo>
                    <a:pt x="38" y="48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6" y="58"/>
                  </a:lnTo>
                  <a:lnTo>
                    <a:pt x="30" y="68"/>
                  </a:lnTo>
                  <a:lnTo>
                    <a:pt x="26" y="76"/>
                  </a:lnTo>
                  <a:lnTo>
                    <a:pt x="28" y="78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8" y="80"/>
                  </a:lnTo>
                  <a:lnTo>
                    <a:pt x="50" y="80"/>
                  </a:lnTo>
                  <a:lnTo>
                    <a:pt x="54" y="78"/>
                  </a:lnTo>
                  <a:lnTo>
                    <a:pt x="60" y="74"/>
                  </a:lnTo>
                  <a:lnTo>
                    <a:pt x="66" y="70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76" y="54"/>
                  </a:lnTo>
                  <a:lnTo>
                    <a:pt x="78" y="44"/>
                  </a:lnTo>
                  <a:lnTo>
                    <a:pt x="80" y="32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4" y="26"/>
                  </a:lnTo>
                  <a:lnTo>
                    <a:pt x="68" y="30"/>
                  </a:lnTo>
                  <a:lnTo>
                    <a:pt x="66" y="30"/>
                  </a:lnTo>
                  <a:lnTo>
                    <a:pt x="64" y="30"/>
                  </a:lnTo>
                  <a:lnTo>
                    <a:pt x="6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0" name="Freeform 56"/>
            <p:cNvSpPr>
              <a:spLocks/>
            </p:cNvSpPr>
            <p:nvPr/>
          </p:nvSpPr>
          <p:spPr bwMode="auto">
            <a:xfrm>
              <a:off x="4604084" y="-1295400"/>
              <a:ext cx="144379" cy="64168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8" y="8"/>
                </a:cxn>
                <a:cxn ang="0">
                  <a:pos x="12" y="6"/>
                </a:cxn>
                <a:cxn ang="0">
                  <a:pos x="14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8" h="8">
                  <a:moveTo>
                    <a:pt x="4" y="6"/>
                  </a:moveTo>
                  <a:lnTo>
                    <a:pt x="4" y="6"/>
                  </a:lnTo>
                  <a:lnTo>
                    <a:pt x="8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1" name="Freeform 57"/>
            <p:cNvSpPr>
              <a:spLocks/>
            </p:cNvSpPr>
            <p:nvPr/>
          </p:nvSpPr>
          <p:spPr bwMode="auto">
            <a:xfrm>
              <a:off x="5406189" y="4592053"/>
              <a:ext cx="497305" cy="481263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48" y="6"/>
                </a:cxn>
                <a:cxn ang="0">
                  <a:pos x="44" y="2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2"/>
                </a:cxn>
                <a:cxn ang="0">
                  <a:pos x="8" y="8"/>
                </a:cxn>
                <a:cxn ang="0">
                  <a:pos x="2" y="18"/>
                </a:cxn>
                <a:cxn ang="0">
                  <a:pos x="2" y="18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6" y="30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24" y="30"/>
                </a:cxn>
                <a:cxn ang="0">
                  <a:pos x="28" y="32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26" y="42"/>
                </a:cxn>
                <a:cxn ang="0">
                  <a:pos x="20" y="46"/>
                </a:cxn>
                <a:cxn ang="0">
                  <a:pos x="18" y="52"/>
                </a:cxn>
                <a:cxn ang="0">
                  <a:pos x="18" y="54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8" y="58"/>
                </a:cxn>
                <a:cxn ang="0">
                  <a:pos x="36" y="60"/>
                </a:cxn>
                <a:cxn ang="0">
                  <a:pos x="44" y="58"/>
                </a:cxn>
                <a:cxn ang="0">
                  <a:pos x="48" y="56"/>
                </a:cxn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60" y="40"/>
                </a:cxn>
                <a:cxn ang="0">
                  <a:pos x="62" y="32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58" y="26"/>
                </a:cxn>
                <a:cxn ang="0">
                  <a:pos x="54" y="28"/>
                </a:cxn>
                <a:cxn ang="0">
                  <a:pos x="50" y="26"/>
                </a:cxn>
                <a:cxn ang="0">
                  <a:pos x="50" y="26"/>
                </a:cxn>
                <a:cxn ang="0">
                  <a:pos x="50" y="24"/>
                </a:cxn>
                <a:cxn ang="0">
                  <a:pos x="50" y="20"/>
                </a:cxn>
                <a:cxn ang="0">
                  <a:pos x="58" y="14"/>
                </a:cxn>
                <a:cxn ang="0">
                  <a:pos x="58" y="14"/>
                </a:cxn>
                <a:cxn ang="0">
                  <a:pos x="48" y="16"/>
                </a:cxn>
                <a:cxn ang="0">
                  <a:pos x="48" y="16"/>
                </a:cxn>
                <a:cxn ang="0">
                  <a:pos x="44" y="16"/>
                </a:cxn>
                <a:cxn ang="0">
                  <a:pos x="42" y="14"/>
                </a:cxn>
                <a:cxn ang="0">
                  <a:pos x="40" y="14"/>
                </a:cxn>
                <a:cxn ang="0">
                  <a:pos x="42" y="10"/>
                </a:cxn>
                <a:cxn ang="0">
                  <a:pos x="48" y="6"/>
                </a:cxn>
                <a:cxn ang="0">
                  <a:pos x="48" y="6"/>
                </a:cxn>
              </a:cxnLst>
              <a:rect l="0" t="0" r="r" b="b"/>
              <a:pathLst>
                <a:path w="62" h="60">
                  <a:moveTo>
                    <a:pt x="48" y="6"/>
                  </a:moveTo>
                  <a:lnTo>
                    <a:pt x="48" y="6"/>
                  </a:lnTo>
                  <a:lnTo>
                    <a:pt x="44" y="2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6" y="30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24" y="30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6" y="42"/>
                  </a:lnTo>
                  <a:lnTo>
                    <a:pt x="20" y="46"/>
                  </a:lnTo>
                  <a:lnTo>
                    <a:pt x="18" y="52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8" y="58"/>
                  </a:lnTo>
                  <a:lnTo>
                    <a:pt x="36" y="60"/>
                  </a:lnTo>
                  <a:lnTo>
                    <a:pt x="44" y="58"/>
                  </a:lnTo>
                  <a:lnTo>
                    <a:pt x="48" y="56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6" y="46"/>
                  </a:lnTo>
                  <a:lnTo>
                    <a:pt x="60" y="40"/>
                  </a:lnTo>
                  <a:lnTo>
                    <a:pt x="62" y="3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8" y="26"/>
                  </a:lnTo>
                  <a:lnTo>
                    <a:pt x="54" y="28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4"/>
                  </a:lnTo>
                  <a:lnTo>
                    <a:pt x="50" y="20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0" y="14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4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2" name="Freeform 58"/>
            <p:cNvSpPr>
              <a:spLocks/>
            </p:cNvSpPr>
            <p:nvPr/>
          </p:nvSpPr>
          <p:spPr bwMode="auto">
            <a:xfrm>
              <a:off x="5470358" y="4046621"/>
              <a:ext cx="465221" cy="513347"/>
            </a:xfrm>
            <a:custGeom>
              <a:avLst/>
              <a:gdLst/>
              <a:ahLst/>
              <a:cxnLst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58" y="42"/>
                </a:cxn>
                <a:cxn ang="0">
                  <a:pos x="58" y="34"/>
                </a:cxn>
                <a:cxn ang="0">
                  <a:pos x="56" y="28"/>
                </a:cxn>
                <a:cxn ang="0">
                  <a:pos x="54" y="20"/>
                </a:cxn>
                <a:cxn ang="0">
                  <a:pos x="46" y="12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28" y="0"/>
                </a:cxn>
                <a:cxn ang="0">
                  <a:pos x="26" y="2"/>
                </a:cxn>
                <a:cxn ang="0">
                  <a:pos x="26" y="2"/>
                </a:cxn>
                <a:cxn ang="0">
                  <a:pos x="26" y="8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8" y="26"/>
                </a:cxn>
                <a:cxn ang="0">
                  <a:pos x="26" y="30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6" y="26"/>
                </a:cxn>
                <a:cxn ang="0">
                  <a:pos x="10" y="22"/>
                </a:cxn>
                <a:cxn ang="0">
                  <a:pos x="6" y="18"/>
                </a:cxn>
                <a:cxn ang="0">
                  <a:pos x="4" y="18"/>
                </a:cxn>
                <a:cxn ang="0">
                  <a:pos x="2" y="20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6"/>
                </a:cxn>
                <a:cxn ang="0">
                  <a:pos x="2" y="4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4" y="58"/>
                </a:cxn>
                <a:cxn ang="0">
                  <a:pos x="22" y="60"/>
                </a:cxn>
                <a:cxn ang="0">
                  <a:pos x="30" y="64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36" y="60"/>
                </a:cxn>
                <a:cxn ang="0">
                  <a:pos x="32" y="56"/>
                </a:cxn>
                <a:cxn ang="0">
                  <a:pos x="34" y="52"/>
                </a:cxn>
                <a:cxn ang="0">
                  <a:pos x="34" y="52"/>
                </a:cxn>
                <a:cxn ang="0">
                  <a:pos x="36" y="52"/>
                </a:cxn>
                <a:cxn ang="0">
                  <a:pos x="40" y="52"/>
                </a:cxn>
                <a:cxn ang="0">
                  <a:pos x="48" y="60"/>
                </a:cxn>
                <a:cxn ang="0">
                  <a:pos x="48" y="60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4"/>
                </a:cxn>
                <a:cxn ang="0">
                  <a:pos x="54" y="52"/>
                </a:cxn>
                <a:cxn ang="0">
                  <a:pos x="54" y="52"/>
                </a:cxn>
              </a:cxnLst>
              <a:rect l="0" t="0" r="r" b="b"/>
              <a:pathLst>
                <a:path w="58" h="64">
                  <a:moveTo>
                    <a:pt x="54" y="52"/>
                  </a:moveTo>
                  <a:lnTo>
                    <a:pt x="54" y="52"/>
                  </a:lnTo>
                  <a:lnTo>
                    <a:pt x="56" y="46"/>
                  </a:lnTo>
                  <a:lnTo>
                    <a:pt x="58" y="42"/>
                  </a:lnTo>
                  <a:lnTo>
                    <a:pt x="58" y="34"/>
                  </a:lnTo>
                  <a:lnTo>
                    <a:pt x="56" y="28"/>
                  </a:lnTo>
                  <a:lnTo>
                    <a:pt x="54" y="20"/>
                  </a:lnTo>
                  <a:lnTo>
                    <a:pt x="46" y="12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28" y="0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8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8" y="26"/>
                  </a:lnTo>
                  <a:lnTo>
                    <a:pt x="26" y="30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6" y="26"/>
                  </a:lnTo>
                  <a:lnTo>
                    <a:pt x="10" y="22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2" y="4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4" y="58"/>
                  </a:lnTo>
                  <a:lnTo>
                    <a:pt x="22" y="60"/>
                  </a:lnTo>
                  <a:lnTo>
                    <a:pt x="3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36" y="60"/>
                  </a:lnTo>
                  <a:lnTo>
                    <a:pt x="32" y="56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4"/>
                  </a:lnTo>
                  <a:lnTo>
                    <a:pt x="54" y="52"/>
                  </a:lnTo>
                  <a:lnTo>
                    <a:pt x="54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3" name="Freeform 59"/>
            <p:cNvSpPr>
              <a:spLocks/>
            </p:cNvSpPr>
            <p:nvPr/>
          </p:nvSpPr>
          <p:spPr bwMode="auto">
            <a:xfrm>
              <a:off x="5983705" y="4191000"/>
              <a:ext cx="497305" cy="481263"/>
            </a:xfrm>
            <a:custGeom>
              <a:avLst/>
              <a:gdLst/>
              <a:ahLst/>
              <a:cxnLst>
                <a:cxn ang="0">
                  <a:pos x="12" y="54"/>
                </a:cxn>
                <a:cxn ang="0">
                  <a:pos x="12" y="54"/>
                </a:cxn>
                <a:cxn ang="0">
                  <a:pos x="18" y="56"/>
                </a:cxn>
                <a:cxn ang="0">
                  <a:pos x="30" y="60"/>
                </a:cxn>
                <a:cxn ang="0">
                  <a:pos x="36" y="60"/>
                </a:cxn>
                <a:cxn ang="0">
                  <a:pos x="44" y="56"/>
                </a:cxn>
                <a:cxn ang="0">
                  <a:pos x="52" y="52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62" y="34"/>
                </a:cxn>
                <a:cxn ang="0">
                  <a:pos x="62" y="32"/>
                </a:cxn>
                <a:cxn ang="0">
                  <a:pos x="60" y="30"/>
                </a:cxn>
                <a:cxn ang="0">
                  <a:pos x="56" y="30"/>
                </a:cxn>
                <a:cxn ang="0">
                  <a:pos x="50" y="30"/>
                </a:cxn>
                <a:cxn ang="0">
                  <a:pos x="50" y="30"/>
                </a:cxn>
                <a:cxn ang="0">
                  <a:pos x="38" y="30"/>
                </a:cxn>
                <a:cxn ang="0">
                  <a:pos x="34" y="28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6" y="18"/>
                </a:cxn>
                <a:cxn ang="0">
                  <a:pos x="40" y="14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6" y="14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4" y="34"/>
                </a:cxn>
                <a:cxn ang="0">
                  <a:pos x="8" y="32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2" y="36"/>
                </a:cxn>
                <a:cxn ang="0">
                  <a:pos x="10" y="40"/>
                </a:cxn>
                <a:cxn ang="0">
                  <a:pos x="4" y="46"/>
                </a:cxn>
                <a:cxn ang="0">
                  <a:pos x="4" y="46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18" y="42"/>
                </a:cxn>
                <a:cxn ang="0">
                  <a:pos x="20" y="44"/>
                </a:cxn>
                <a:cxn ang="0">
                  <a:pos x="20" y="46"/>
                </a:cxn>
                <a:cxn ang="0">
                  <a:pos x="20" y="48"/>
                </a:cxn>
                <a:cxn ang="0">
                  <a:pos x="12" y="54"/>
                </a:cxn>
                <a:cxn ang="0">
                  <a:pos x="12" y="54"/>
                </a:cxn>
              </a:cxnLst>
              <a:rect l="0" t="0" r="r" b="b"/>
              <a:pathLst>
                <a:path w="62" h="60">
                  <a:moveTo>
                    <a:pt x="12" y="54"/>
                  </a:moveTo>
                  <a:lnTo>
                    <a:pt x="12" y="54"/>
                  </a:lnTo>
                  <a:lnTo>
                    <a:pt x="18" y="56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4" y="56"/>
                  </a:lnTo>
                  <a:lnTo>
                    <a:pt x="52" y="52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62" y="34"/>
                  </a:lnTo>
                  <a:lnTo>
                    <a:pt x="62" y="32"/>
                  </a:lnTo>
                  <a:lnTo>
                    <a:pt x="60" y="30"/>
                  </a:lnTo>
                  <a:lnTo>
                    <a:pt x="56" y="30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38" y="30"/>
                  </a:lnTo>
                  <a:lnTo>
                    <a:pt x="34" y="28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6" y="18"/>
                  </a:lnTo>
                  <a:lnTo>
                    <a:pt x="40" y="14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4" y="34"/>
                  </a:lnTo>
                  <a:lnTo>
                    <a:pt x="8" y="32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6"/>
                  </a:lnTo>
                  <a:lnTo>
                    <a:pt x="10" y="40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8" y="42"/>
                  </a:lnTo>
                  <a:lnTo>
                    <a:pt x="20" y="44"/>
                  </a:lnTo>
                  <a:lnTo>
                    <a:pt x="20" y="46"/>
                  </a:lnTo>
                  <a:lnTo>
                    <a:pt x="20" y="48"/>
                  </a:lnTo>
                  <a:lnTo>
                    <a:pt x="12" y="54"/>
                  </a:lnTo>
                  <a:lnTo>
                    <a:pt x="12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4" name="Freeform 60"/>
            <p:cNvSpPr>
              <a:spLocks/>
            </p:cNvSpPr>
            <p:nvPr/>
          </p:nvSpPr>
          <p:spPr bwMode="auto">
            <a:xfrm>
              <a:off x="5951621" y="4704347"/>
              <a:ext cx="465221" cy="513347"/>
            </a:xfrm>
            <a:custGeom>
              <a:avLst/>
              <a:gdLst/>
              <a:ahLst/>
              <a:cxnLst>
                <a:cxn ang="0">
                  <a:pos x="4" y="12"/>
                </a:cxn>
                <a:cxn ang="0">
                  <a:pos x="4" y="12"/>
                </a:cxn>
                <a:cxn ang="0">
                  <a:pos x="2" y="18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0" y="36"/>
                </a:cxn>
                <a:cxn ang="0">
                  <a:pos x="4" y="44"/>
                </a:cxn>
                <a:cxn ang="0">
                  <a:pos x="10" y="52"/>
                </a:cxn>
                <a:cxn ang="0">
                  <a:pos x="20" y="60"/>
                </a:cxn>
                <a:cxn ang="0">
                  <a:pos x="20" y="60"/>
                </a:cxn>
                <a:cxn ang="0">
                  <a:pos x="28" y="64"/>
                </a:cxn>
                <a:cxn ang="0">
                  <a:pos x="30" y="64"/>
                </a:cxn>
                <a:cxn ang="0">
                  <a:pos x="32" y="62"/>
                </a:cxn>
                <a:cxn ang="0">
                  <a:pos x="32" y="5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30" y="38"/>
                </a:cxn>
                <a:cxn ang="0">
                  <a:pos x="32" y="36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40" y="38"/>
                </a:cxn>
                <a:cxn ang="0">
                  <a:pos x="46" y="42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56" y="44"/>
                </a:cxn>
                <a:cxn ang="0">
                  <a:pos x="56" y="44"/>
                </a:cxn>
                <a:cxn ang="0">
                  <a:pos x="58" y="38"/>
                </a:cxn>
                <a:cxn ang="0">
                  <a:pos x="58" y="30"/>
                </a:cxn>
                <a:cxn ang="0">
                  <a:pos x="56" y="20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2" y="6"/>
                </a:cxn>
                <a:cxn ang="0">
                  <a:pos x="36" y="4"/>
                </a:cxn>
                <a:cxn ang="0">
                  <a:pos x="28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2" y="6"/>
                </a:cxn>
                <a:cxn ang="0">
                  <a:pos x="24" y="10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14"/>
                </a:cxn>
                <a:cxn ang="0">
                  <a:pos x="18" y="1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4" y="14"/>
                </a:cxn>
                <a:cxn ang="0">
                  <a:pos x="14" y="14"/>
                </a:cxn>
                <a:cxn ang="0">
                  <a:pos x="14" y="18"/>
                </a:cxn>
                <a:cxn ang="0">
                  <a:pos x="14" y="20"/>
                </a:cxn>
                <a:cxn ang="0">
                  <a:pos x="10" y="20"/>
                </a:cxn>
                <a:cxn ang="0">
                  <a:pos x="4" y="12"/>
                </a:cxn>
                <a:cxn ang="0">
                  <a:pos x="4" y="12"/>
                </a:cxn>
              </a:cxnLst>
              <a:rect l="0" t="0" r="r" b="b"/>
              <a:pathLst>
                <a:path w="58" h="64">
                  <a:moveTo>
                    <a:pt x="4" y="12"/>
                  </a:moveTo>
                  <a:lnTo>
                    <a:pt x="4" y="12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4" y="44"/>
                  </a:lnTo>
                  <a:lnTo>
                    <a:pt x="10" y="5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2" y="62"/>
                  </a:lnTo>
                  <a:lnTo>
                    <a:pt x="32" y="5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40" y="38"/>
                  </a:lnTo>
                  <a:lnTo>
                    <a:pt x="46" y="42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8" y="38"/>
                  </a:lnTo>
                  <a:lnTo>
                    <a:pt x="58" y="30"/>
                  </a:lnTo>
                  <a:lnTo>
                    <a:pt x="56" y="2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2" y="6"/>
                  </a:lnTo>
                  <a:lnTo>
                    <a:pt x="36" y="4"/>
                  </a:lnTo>
                  <a:lnTo>
                    <a:pt x="28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6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8" y="1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8"/>
                  </a:lnTo>
                  <a:lnTo>
                    <a:pt x="14" y="20"/>
                  </a:lnTo>
                  <a:lnTo>
                    <a:pt x="10" y="20"/>
                  </a:lnTo>
                  <a:lnTo>
                    <a:pt x="4" y="12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5" name="Freeform 61"/>
            <p:cNvSpPr>
              <a:spLocks/>
            </p:cNvSpPr>
            <p:nvPr/>
          </p:nvSpPr>
          <p:spPr bwMode="auto">
            <a:xfrm>
              <a:off x="5887453" y="4576011"/>
              <a:ext cx="112295" cy="112295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6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8" y="1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14" h="14">
                  <a:moveTo>
                    <a:pt x="2" y="2"/>
                  </a:moveTo>
                  <a:lnTo>
                    <a:pt x="2" y="2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1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8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6" name="Freeform 62"/>
            <p:cNvSpPr>
              <a:spLocks/>
            </p:cNvSpPr>
            <p:nvPr/>
          </p:nvSpPr>
          <p:spPr bwMode="auto">
            <a:xfrm>
              <a:off x="7748337" y="5442284"/>
              <a:ext cx="465221" cy="513347"/>
            </a:xfrm>
            <a:custGeom>
              <a:avLst/>
              <a:gdLst/>
              <a:ahLst/>
              <a:cxnLst>
                <a:cxn ang="0">
                  <a:pos x="30" y="64"/>
                </a:cxn>
                <a:cxn ang="0">
                  <a:pos x="30" y="64"/>
                </a:cxn>
                <a:cxn ang="0">
                  <a:pos x="36" y="62"/>
                </a:cxn>
                <a:cxn ang="0">
                  <a:pos x="42" y="60"/>
                </a:cxn>
                <a:cxn ang="0">
                  <a:pos x="48" y="56"/>
                </a:cxn>
                <a:cxn ang="0">
                  <a:pos x="52" y="50"/>
                </a:cxn>
                <a:cxn ang="0">
                  <a:pos x="56" y="42"/>
                </a:cxn>
                <a:cxn ang="0">
                  <a:pos x="58" y="32"/>
                </a:cxn>
                <a:cxn ang="0">
                  <a:pos x="58" y="18"/>
                </a:cxn>
                <a:cxn ang="0">
                  <a:pos x="58" y="18"/>
                </a:cxn>
                <a:cxn ang="0">
                  <a:pos x="54" y="10"/>
                </a:cxn>
                <a:cxn ang="0">
                  <a:pos x="54" y="8"/>
                </a:cxn>
                <a:cxn ang="0">
                  <a:pos x="52" y="8"/>
                </a:cxn>
                <a:cxn ang="0">
                  <a:pos x="48" y="12"/>
                </a:cxn>
                <a:cxn ang="0">
                  <a:pos x="44" y="16"/>
                </a:cxn>
                <a:cxn ang="0">
                  <a:pos x="44" y="16"/>
                </a:cxn>
                <a:cxn ang="0">
                  <a:pos x="38" y="22"/>
                </a:cxn>
                <a:cxn ang="0">
                  <a:pos x="34" y="26"/>
                </a:cxn>
                <a:cxn ang="0">
                  <a:pos x="30" y="26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16"/>
                </a:cxn>
                <a:cxn ang="0">
                  <a:pos x="26" y="8"/>
                </a:cxn>
                <a:cxn ang="0">
                  <a:pos x="24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2"/>
                </a:cxn>
                <a:cxn ang="0">
                  <a:pos x="8" y="8"/>
                </a:cxn>
                <a:cxn ang="0">
                  <a:pos x="2" y="16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2" y="42"/>
                </a:cxn>
                <a:cxn ang="0">
                  <a:pos x="6" y="52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2" y="54"/>
                </a:cxn>
                <a:cxn ang="0">
                  <a:pos x="14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8"/>
                </a:cxn>
                <a:cxn ang="0">
                  <a:pos x="20" y="52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8" y="50"/>
                </a:cxn>
                <a:cxn ang="0">
                  <a:pos x="30" y="50"/>
                </a:cxn>
                <a:cxn ang="0">
                  <a:pos x="32" y="52"/>
                </a:cxn>
                <a:cxn ang="0">
                  <a:pos x="32" y="54"/>
                </a:cxn>
                <a:cxn ang="0">
                  <a:pos x="30" y="64"/>
                </a:cxn>
                <a:cxn ang="0">
                  <a:pos x="30" y="64"/>
                </a:cxn>
              </a:cxnLst>
              <a:rect l="0" t="0" r="r" b="b"/>
              <a:pathLst>
                <a:path w="58" h="64">
                  <a:moveTo>
                    <a:pt x="30" y="64"/>
                  </a:moveTo>
                  <a:lnTo>
                    <a:pt x="30" y="64"/>
                  </a:lnTo>
                  <a:lnTo>
                    <a:pt x="36" y="62"/>
                  </a:lnTo>
                  <a:lnTo>
                    <a:pt x="42" y="60"/>
                  </a:lnTo>
                  <a:lnTo>
                    <a:pt x="48" y="56"/>
                  </a:lnTo>
                  <a:lnTo>
                    <a:pt x="52" y="50"/>
                  </a:lnTo>
                  <a:lnTo>
                    <a:pt x="56" y="42"/>
                  </a:lnTo>
                  <a:lnTo>
                    <a:pt x="58" y="32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2" y="8"/>
                  </a:lnTo>
                  <a:lnTo>
                    <a:pt x="48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38" y="22"/>
                  </a:lnTo>
                  <a:lnTo>
                    <a:pt x="34" y="26"/>
                  </a:lnTo>
                  <a:lnTo>
                    <a:pt x="30" y="26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16"/>
                  </a:lnTo>
                  <a:lnTo>
                    <a:pt x="26" y="8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6" y="52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4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8"/>
                  </a:lnTo>
                  <a:lnTo>
                    <a:pt x="20" y="52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8" y="50"/>
                  </a:lnTo>
                  <a:lnTo>
                    <a:pt x="30" y="50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0" y="64"/>
                  </a:lnTo>
                  <a:lnTo>
                    <a:pt x="3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7" name="Freeform 63"/>
            <p:cNvSpPr>
              <a:spLocks/>
            </p:cNvSpPr>
            <p:nvPr/>
          </p:nvSpPr>
          <p:spPr bwMode="auto">
            <a:xfrm>
              <a:off x="8021053" y="5907505"/>
              <a:ext cx="465221" cy="513347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2" y="40"/>
                </a:cxn>
                <a:cxn ang="0">
                  <a:pos x="4" y="46"/>
                </a:cxn>
                <a:cxn ang="0">
                  <a:pos x="8" y="52"/>
                </a:cxn>
                <a:cxn ang="0">
                  <a:pos x="14" y="58"/>
                </a:cxn>
                <a:cxn ang="0">
                  <a:pos x="22" y="62"/>
                </a:cxn>
                <a:cxn ang="0">
                  <a:pos x="30" y="64"/>
                </a:cxn>
                <a:cxn ang="0">
                  <a:pos x="42" y="62"/>
                </a:cxn>
                <a:cxn ang="0">
                  <a:pos x="42" y="62"/>
                </a:cxn>
                <a:cxn ang="0">
                  <a:pos x="50" y="58"/>
                </a:cxn>
                <a:cxn ang="0">
                  <a:pos x="52" y="56"/>
                </a:cxn>
                <a:cxn ang="0">
                  <a:pos x="52" y="54"/>
                </a:cxn>
                <a:cxn ang="0">
                  <a:pos x="48" y="50"/>
                </a:cxn>
                <a:cxn ang="0">
                  <a:pos x="44" y="46"/>
                </a:cxn>
                <a:cxn ang="0">
                  <a:pos x="44" y="46"/>
                </a:cxn>
                <a:cxn ang="0">
                  <a:pos x="36" y="36"/>
                </a:cxn>
                <a:cxn ang="0">
                  <a:pos x="34" y="32"/>
                </a:cxn>
                <a:cxn ang="0">
                  <a:pos x="38" y="28"/>
                </a:cxn>
                <a:cxn ang="0">
                  <a:pos x="38" y="28"/>
                </a:cxn>
                <a:cxn ang="0">
                  <a:pos x="44" y="28"/>
                </a:cxn>
                <a:cxn ang="0">
                  <a:pos x="50" y="28"/>
                </a:cxn>
                <a:cxn ang="0">
                  <a:pos x="56" y="26"/>
                </a:cxn>
                <a:cxn ang="0">
                  <a:pos x="58" y="24"/>
                </a:cxn>
                <a:cxn ang="0">
                  <a:pos x="58" y="22"/>
                </a:cxn>
                <a:cxn ang="0">
                  <a:pos x="58" y="22"/>
                </a:cxn>
                <a:cxn ang="0">
                  <a:pos x="54" y="14"/>
                </a:cxn>
                <a:cxn ang="0">
                  <a:pos x="50" y="8"/>
                </a:cxn>
                <a:cxn ang="0">
                  <a:pos x="42" y="2"/>
                </a:cxn>
                <a:cxn ang="0">
                  <a:pos x="3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6"/>
                </a:cxn>
                <a:cxn ang="0">
                  <a:pos x="4" y="14"/>
                </a:cxn>
                <a:cxn ang="0">
                  <a:pos x="4" y="14"/>
                </a:cxn>
                <a:cxn ang="0">
                  <a:pos x="10" y="14"/>
                </a:cxn>
                <a:cxn ang="0">
                  <a:pos x="14" y="16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4" y="22"/>
                </a:cxn>
                <a:cxn ang="0">
                  <a:pos x="10" y="2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2" y="30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0" y="36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58" h="64">
                  <a:moveTo>
                    <a:pt x="0" y="34"/>
                  </a:move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2"/>
                  </a:lnTo>
                  <a:lnTo>
                    <a:pt x="14" y="58"/>
                  </a:lnTo>
                  <a:lnTo>
                    <a:pt x="22" y="62"/>
                  </a:lnTo>
                  <a:lnTo>
                    <a:pt x="30" y="64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50" y="58"/>
                  </a:lnTo>
                  <a:lnTo>
                    <a:pt x="52" y="56"/>
                  </a:lnTo>
                  <a:lnTo>
                    <a:pt x="52" y="54"/>
                  </a:lnTo>
                  <a:lnTo>
                    <a:pt x="48" y="50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36" y="36"/>
                  </a:lnTo>
                  <a:lnTo>
                    <a:pt x="34" y="32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44" y="28"/>
                  </a:lnTo>
                  <a:lnTo>
                    <a:pt x="50" y="28"/>
                  </a:lnTo>
                  <a:lnTo>
                    <a:pt x="56" y="26"/>
                  </a:lnTo>
                  <a:lnTo>
                    <a:pt x="58" y="24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4" y="14"/>
                  </a:lnTo>
                  <a:lnTo>
                    <a:pt x="50" y="8"/>
                  </a:lnTo>
                  <a:lnTo>
                    <a:pt x="42" y="2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6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4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4" y="22"/>
                  </a:lnTo>
                  <a:lnTo>
                    <a:pt x="1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8" name="Freeform 64"/>
            <p:cNvSpPr>
              <a:spLocks/>
            </p:cNvSpPr>
            <p:nvPr/>
          </p:nvSpPr>
          <p:spPr bwMode="auto">
            <a:xfrm>
              <a:off x="7571874" y="6180221"/>
              <a:ext cx="465221" cy="51334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2" y="8"/>
                </a:cxn>
                <a:cxn ang="0">
                  <a:pos x="6" y="14"/>
                </a:cxn>
                <a:cxn ang="0">
                  <a:pos x="2" y="22"/>
                </a:cxn>
                <a:cxn ang="0">
                  <a:pos x="0" y="32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12" y="52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2"/>
                </a:cxn>
                <a:cxn ang="0">
                  <a:pos x="24" y="38"/>
                </a:cxn>
                <a:cxn ang="0">
                  <a:pos x="28" y="38"/>
                </a:cxn>
                <a:cxn ang="0">
                  <a:pos x="32" y="42"/>
                </a:cxn>
                <a:cxn ang="0">
                  <a:pos x="32" y="42"/>
                </a:cxn>
                <a:cxn ang="0">
                  <a:pos x="32" y="48"/>
                </a:cxn>
                <a:cxn ang="0">
                  <a:pos x="32" y="56"/>
                </a:cxn>
                <a:cxn ang="0">
                  <a:pos x="34" y="62"/>
                </a:cxn>
                <a:cxn ang="0">
                  <a:pos x="34" y="6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4" y="62"/>
                </a:cxn>
                <a:cxn ang="0">
                  <a:pos x="50" y="56"/>
                </a:cxn>
                <a:cxn ang="0">
                  <a:pos x="56" y="4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58" y="30"/>
                </a:cxn>
                <a:cxn ang="0">
                  <a:pos x="56" y="22"/>
                </a:cxn>
                <a:cxn ang="0">
                  <a:pos x="52" y="12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46" y="10"/>
                </a:cxn>
                <a:cxn ang="0">
                  <a:pos x="44" y="16"/>
                </a:cxn>
                <a:cxn ang="0">
                  <a:pos x="42" y="16"/>
                </a:cxn>
                <a:cxn ang="0">
                  <a:pos x="42" y="18"/>
                </a:cxn>
                <a:cxn ang="0">
                  <a:pos x="42" y="18"/>
                </a:cxn>
                <a:cxn ang="0">
                  <a:pos x="38" y="16"/>
                </a:cxn>
                <a:cxn ang="0">
                  <a:pos x="38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0" y="14"/>
                </a:cxn>
                <a:cxn ang="0">
                  <a:pos x="28" y="14"/>
                </a:cxn>
                <a:cxn ang="0">
                  <a:pos x="26" y="12"/>
                </a:cxn>
                <a:cxn ang="0">
                  <a:pos x="26" y="10"/>
                </a:cxn>
                <a:cxn ang="0">
                  <a:pos x="28" y="0"/>
                </a:cxn>
                <a:cxn ang="0">
                  <a:pos x="28" y="0"/>
                </a:cxn>
              </a:cxnLst>
              <a:rect l="0" t="0" r="r" b="b"/>
              <a:pathLst>
                <a:path w="58" h="64">
                  <a:moveTo>
                    <a:pt x="28" y="0"/>
                  </a:moveTo>
                  <a:lnTo>
                    <a:pt x="28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2" y="8"/>
                  </a:lnTo>
                  <a:lnTo>
                    <a:pt x="6" y="14"/>
                  </a:lnTo>
                  <a:lnTo>
                    <a:pt x="2" y="22"/>
                  </a:lnTo>
                  <a:lnTo>
                    <a:pt x="0" y="32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2" y="52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2"/>
                  </a:lnTo>
                  <a:lnTo>
                    <a:pt x="24" y="38"/>
                  </a:lnTo>
                  <a:lnTo>
                    <a:pt x="28" y="38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8"/>
                  </a:lnTo>
                  <a:lnTo>
                    <a:pt x="32" y="56"/>
                  </a:lnTo>
                  <a:lnTo>
                    <a:pt x="34" y="62"/>
                  </a:lnTo>
                  <a:lnTo>
                    <a:pt x="34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4" y="62"/>
                  </a:lnTo>
                  <a:lnTo>
                    <a:pt x="50" y="56"/>
                  </a:lnTo>
                  <a:lnTo>
                    <a:pt x="56" y="4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58" y="30"/>
                  </a:lnTo>
                  <a:lnTo>
                    <a:pt x="56" y="22"/>
                  </a:lnTo>
                  <a:lnTo>
                    <a:pt x="52" y="12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10"/>
                  </a:lnTo>
                  <a:lnTo>
                    <a:pt x="44" y="16"/>
                  </a:lnTo>
                  <a:lnTo>
                    <a:pt x="42" y="16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8" y="16"/>
                  </a:lnTo>
                  <a:lnTo>
                    <a:pt x="38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0" y="14"/>
                  </a:lnTo>
                  <a:lnTo>
                    <a:pt x="28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9" name="Freeform 65"/>
            <p:cNvSpPr>
              <a:spLocks/>
            </p:cNvSpPr>
            <p:nvPr/>
          </p:nvSpPr>
          <p:spPr bwMode="auto">
            <a:xfrm>
              <a:off x="7299158" y="5715000"/>
              <a:ext cx="465221" cy="513347"/>
            </a:xfrm>
            <a:custGeom>
              <a:avLst/>
              <a:gdLst/>
              <a:ahLst/>
              <a:cxnLst>
                <a:cxn ang="0">
                  <a:pos x="58" y="30"/>
                </a:cxn>
                <a:cxn ang="0">
                  <a:pos x="58" y="30"/>
                </a:cxn>
                <a:cxn ang="0">
                  <a:pos x="56" y="24"/>
                </a:cxn>
                <a:cxn ang="0">
                  <a:pos x="54" y="18"/>
                </a:cxn>
                <a:cxn ang="0">
                  <a:pos x="50" y="12"/>
                </a:cxn>
                <a:cxn ang="0">
                  <a:pos x="44" y="6"/>
                </a:cxn>
                <a:cxn ang="0">
                  <a:pos x="38" y="2"/>
                </a:cxn>
                <a:cxn ang="0">
                  <a:pos x="28" y="0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8" y="4"/>
                </a:cxn>
                <a:cxn ang="0">
                  <a:pos x="8" y="6"/>
                </a:cxn>
                <a:cxn ang="0">
                  <a:pos x="6" y="8"/>
                </a:cxn>
                <a:cxn ang="0">
                  <a:pos x="10" y="12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22" y="26"/>
                </a:cxn>
                <a:cxn ang="0">
                  <a:pos x="24" y="30"/>
                </a:cxn>
                <a:cxn ang="0">
                  <a:pos x="20" y="34"/>
                </a:cxn>
                <a:cxn ang="0">
                  <a:pos x="20" y="34"/>
                </a:cxn>
                <a:cxn ang="0">
                  <a:pos x="14" y="36"/>
                </a:cxn>
                <a:cxn ang="0">
                  <a:pos x="8" y="36"/>
                </a:cxn>
                <a:cxn ang="0">
                  <a:pos x="2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4" y="48"/>
                </a:cxn>
                <a:cxn ang="0">
                  <a:pos x="8" y="56"/>
                </a:cxn>
                <a:cxn ang="0">
                  <a:pos x="16" y="62"/>
                </a:cxn>
                <a:cxn ang="0">
                  <a:pos x="20" y="6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32" y="64"/>
                </a:cxn>
                <a:cxn ang="0">
                  <a:pos x="40" y="60"/>
                </a:cxn>
                <a:cxn ang="0">
                  <a:pos x="48" y="56"/>
                </a:cxn>
                <a:cxn ang="0">
                  <a:pos x="54" y="50"/>
                </a:cxn>
                <a:cxn ang="0">
                  <a:pos x="54" y="50"/>
                </a:cxn>
                <a:cxn ang="0">
                  <a:pos x="48" y="50"/>
                </a:cxn>
                <a:cxn ang="0">
                  <a:pos x="44" y="48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42"/>
                </a:cxn>
                <a:cxn ang="0">
                  <a:pos x="48" y="40"/>
                </a:cxn>
                <a:cxn ang="0">
                  <a:pos x="58" y="40"/>
                </a:cxn>
                <a:cxn ang="0">
                  <a:pos x="58" y="40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6" y="32"/>
                </a:cxn>
                <a:cxn ang="0">
                  <a:pos x="46" y="30"/>
                </a:cxn>
                <a:cxn ang="0">
                  <a:pos x="46" y="28"/>
                </a:cxn>
                <a:cxn ang="0">
                  <a:pos x="48" y="28"/>
                </a:cxn>
                <a:cxn ang="0">
                  <a:pos x="58" y="30"/>
                </a:cxn>
                <a:cxn ang="0">
                  <a:pos x="58" y="30"/>
                </a:cxn>
              </a:cxnLst>
              <a:rect l="0" t="0" r="r" b="b"/>
              <a:pathLst>
                <a:path w="58" h="64">
                  <a:moveTo>
                    <a:pt x="58" y="30"/>
                  </a:moveTo>
                  <a:lnTo>
                    <a:pt x="58" y="30"/>
                  </a:lnTo>
                  <a:lnTo>
                    <a:pt x="56" y="24"/>
                  </a:lnTo>
                  <a:lnTo>
                    <a:pt x="54" y="18"/>
                  </a:lnTo>
                  <a:lnTo>
                    <a:pt x="50" y="12"/>
                  </a:lnTo>
                  <a:lnTo>
                    <a:pt x="44" y="6"/>
                  </a:lnTo>
                  <a:lnTo>
                    <a:pt x="38" y="2"/>
                  </a:lnTo>
                  <a:lnTo>
                    <a:pt x="28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10" y="12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22" y="26"/>
                  </a:lnTo>
                  <a:lnTo>
                    <a:pt x="24" y="30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4" y="36"/>
                  </a:lnTo>
                  <a:lnTo>
                    <a:pt x="8" y="36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4" y="48"/>
                  </a:lnTo>
                  <a:lnTo>
                    <a:pt x="8" y="56"/>
                  </a:lnTo>
                  <a:lnTo>
                    <a:pt x="16" y="62"/>
                  </a:lnTo>
                  <a:lnTo>
                    <a:pt x="20" y="6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32" y="64"/>
                  </a:lnTo>
                  <a:lnTo>
                    <a:pt x="40" y="60"/>
                  </a:lnTo>
                  <a:lnTo>
                    <a:pt x="48" y="56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48" y="50"/>
                  </a:lnTo>
                  <a:lnTo>
                    <a:pt x="44" y="48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42"/>
                  </a:lnTo>
                  <a:lnTo>
                    <a:pt x="48" y="40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6" y="32"/>
                  </a:lnTo>
                  <a:lnTo>
                    <a:pt x="46" y="30"/>
                  </a:lnTo>
                  <a:lnTo>
                    <a:pt x="46" y="28"/>
                  </a:lnTo>
                  <a:lnTo>
                    <a:pt x="48" y="28"/>
                  </a:lnTo>
                  <a:lnTo>
                    <a:pt x="58" y="30"/>
                  </a:lnTo>
                  <a:lnTo>
                    <a:pt x="58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0" name="Freeform 66"/>
            <p:cNvSpPr>
              <a:spLocks/>
            </p:cNvSpPr>
            <p:nvPr/>
          </p:nvSpPr>
          <p:spPr bwMode="auto">
            <a:xfrm>
              <a:off x="7828547" y="6003758"/>
              <a:ext cx="112295" cy="128337"/>
            </a:xfrm>
            <a:custGeom>
              <a:avLst/>
              <a:gdLst/>
              <a:ahLst/>
              <a:cxnLst>
                <a:cxn ang="0">
                  <a:pos x="14" y="8"/>
                </a:cxn>
                <a:cxn ang="0">
                  <a:pos x="14" y="8"/>
                </a:cxn>
                <a:cxn ang="0">
                  <a:pos x="12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4" y="1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4" y="8"/>
                </a:cxn>
                <a:cxn ang="0">
                  <a:pos x="14" y="8"/>
                </a:cxn>
              </a:cxnLst>
              <a:rect l="0" t="0" r="r" b="b"/>
              <a:pathLst>
                <a:path w="14" h="16">
                  <a:moveTo>
                    <a:pt x="14" y="8"/>
                  </a:moveTo>
                  <a:lnTo>
                    <a:pt x="14" y="8"/>
                  </a:lnTo>
                  <a:lnTo>
                    <a:pt x="12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8"/>
                  </a:lnTo>
                  <a:lnTo>
                    <a:pt x="1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1" name="Freeform 67"/>
            <p:cNvSpPr>
              <a:spLocks/>
            </p:cNvSpPr>
            <p:nvPr/>
          </p:nvSpPr>
          <p:spPr bwMode="auto">
            <a:xfrm>
              <a:off x="1844842" y="3164305"/>
              <a:ext cx="689811" cy="609600"/>
            </a:xfrm>
            <a:custGeom>
              <a:avLst/>
              <a:gdLst/>
              <a:ahLst/>
              <a:cxnLst>
                <a:cxn ang="0">
                  <a:pos x="46" y="76"/>
                </a:cxn>
                <a:cxn ang="0">
                  <a:pos x="46" y="76"/>
                </a:cxn>
                <a:cxn ang="0">
                  <a:pos x="54" y="74"/>
                </a:cxn>
                <a:cxn ang="0">
                  <a:pos x="62" y="72"/>
                </a:cxn>
                <a:cxn ang="0">
                  <a:pos x="70" y="66"/>
                </a:cxn>
                <a:cxn ang="0">
                  <a:pos x="78" y="60"/>
                </a:cxn>
                <a:cxn ang="0">
                  <a:pos x="84" y="50"/>
                </a:cxn>
                <a:cxn ang="0">
                  <a:pos x="86" y="38"/>
                </a:cxn>
                <a:cxn ang="0">
                  <a:pos x="86" y="30"/>
                </a:cxn>
                <a:cxn ang="0">
                  <a:pos x="84" y="22"/>
                </a:cxn>
                <a:cxn ang="0">
                  <a:pos x="84" y="22"/>
                </a:cxn>
                <a:cxn ang="0">
                  <a:pos x="80" y="12"/>
                </a:cxn>
                <a:cxn ang="0">
                  <a:pos x="78" y="10"/>
                </a:cxn>
                <a:cxn ang="0">
                  <a:pos x="76" y="10"/>
                </a:cxn>
                <a:cxn ang="0">
                  <a:pos x="70" y="14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6" y="26"/>
                </a:cxn>
                <a:cxn ang="0">
                  <a:pos x="50" y="30"/>
                </a:cxn>
                <a:cxn ang="0">
                  <a:pos x="44" y="30"/>
                </a:cxn>
                <a:cxn ang="0">
                  <a:pos x="42" y="30"/>
                </a:cxn>
                <a:cxn ang="0">
                  <a:pos x="40" y="26"/>
                </a:cxn>
                <a:cxn ang="0">
                  <a:pos x="40" y="26"/>
                </a:cxn>
                <a:cxn ang="0">
                  <a:pos x="38" y="20"/>
                </a:cxn>
                <a:cxn ang="0">
                  <a:pos x="38" y="10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2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18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42"/>
                </a:cxn>
                <a:cxn ang="0">
                  <a:pos x="4" y="50"/>
                </a:cxn>
                <a:cxn ang="0">
                  <a:pos x="10" y="60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20" y="62"/>
                </a:cxn>
                <a:cxn ang="0">
                  <a:pos x="22" y="58"/>
                </a:cxn>
                <a:cxn ang="0">
                  <a:pos x="24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30" y="58"/>
                </a:cxn>
                <a:cxn ang="0">
                  <a:pos x="30" y="62"/>
                </a:cxn>
                <a:cxn ang="0">
                  <a:pos x="30" y="76"/>
                </a:cxn>
                <a:cxn ang="0">
                  <a:pos x="30" y="76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42" y="60"/>
                </a:cxn>
                <a:cxn ang="0">
                  <a:pos x="46" y="60"/>
                </a:cxn>
                <a:cxn ang="0">
                  <a:pos x="48" y="60"/>
                </a:cxn>
                <a:cxn ang="0">
                  <a:pos x="48" y="64"/>
                </a:cxn>
                <a:cxn ang="0">
                  <a:pos x="48" y="68"/>
                </a:cxn>
                <a:cxn ang="0">
                  <a:pos x="46" y="76"/>
                </a:cxn>
                <a:cxn ang="0">
                  <a:pos x="46" y="76"/>
                </a:cxn>
              </a:cxnLst>
              <a:rect l="0" t="0" r="r" b="b"/>
              <a:pathLst>
                <a:path w="86" h="76">
                  <a:moveTo>
                    <a:pt x="46" y="76"/>
                  </a:moveTo>
                  <a:lnTo>
                    <a:pt x="46" y="76"/>
                  </a:lnTo>
                  <a:lnTo>
                    <a:pt x="54" y="74"/>
                  </a:lnTo>
                  <a:lnTo>
                    <a:pt x="62" y="72"/>
                  </a:lnTo>
                  <a:lnTo>
                    <a:pt x="70" y="66"/>
                  </a:lnTo>
                  <a:lnTo>
                    <a:pt x="78" y="60"/>
                  </a:lnTo>
                  <a:lnTo>
                    <a:pt x="84" y="50"/>
                  </a:lnTo>
                  <a:lnTo>
                    <a:pt x="86" y="38"/>
                  </a:lnTo>
                  <a:lnTo>
                    <a:pt x="86" y="30"/>
                  </a:lnTo>
                  <a:lnTo>
                    <a:pt x="84" y="22"/>
                  </a:lnTo>
                  <a:lnTo>
                    <a:pt x="84" y="22"/>
                  </a:lnTo>
                  <a:lnTo>
                    <a:pt x="80" y="12"/>
                  </a:lnTo>
                  <a:lnTo>
                    <a:pt x="78" y="10"/>
                  </a:lnTo>
                  <a:lnTo>
                    <a:pt x="76" y="10"/>
                  </a:lnTo>
                  <a:lnTo>
                    <a:pt x="70" y="14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6" y="26"/>
                  </a:lnTo>
                  <a:lnTo>
                    <a:pt x="50" y="30"/>
                  </a:lnTo>
                  <a:lnTo>
                    <a:pt x="44" y="30"/>
                  </a:lnTo>
                  <a:lnTo>
                    <a:pt x="42" y="30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38" y="20"/>
                  </a:lnTo>
                  <a:lnTo>
                    <a:pt x="38" y="10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2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18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42"/>
                  </a:lnTo>
                  <a:lnTo>
                    <a:pt x="4" y="50"/>
                  </a:lnTo>
                  <a:lnTo>
                    <a:pt x="10" y="6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20" y="62"/>
                  </a:lnTo>
                  <a:lnTo>
                    <a:pt x="22" y="58"/>
                  </a:lnTo>
                  <a:lnTo>
                    <a:pt x="24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30" y="58"/>
                  </a:lnTo>
                  <a:lnTo>
                    <a:pt x="30" y="62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42" y="60"/>
                  </a:lnTo>
                  <a:lnTo>
                    <a:pt x="46" y="60"/>
                  </a:lnTo>
                  <a:lnTo>
                    <a:pt x="48" y="60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46" y="76"/>
                  </a:lnTo>
                  <a:lnTo>
                    <a:pt x="46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2" name="Freeform 68"/>
            <p:cNvSpPr>
              <a:spLocks/>
            </p:cNvSpPr>
            <p:nvPr/>
          </p:nvSpPr>
          <p:spPr bwMode="auto">
            <a:xfrm>
              <a:off x="2261937" y="3709737"/>
              <a:ext cx="657726" cy="59355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0" y="40"/>
                </a:cxn>
                <a:cxn ang="0">
                  <a:pos x="2" y="48"/>
                </a:cxn>
                <a:cxn ang="0">
                  <a:pos x="6" y="54"/>
                </a:cxn>
                <a:cxn ang="0">
                  <a:pos x="10" y="62"/>
                </a:cxn>
                <a:cxn ang="0">
                  <a:pos x="18" y="68"/>
                </a:cxn>
                <a:cxn ang="0">
                  <a:pos x="30" y="72"/>
                </a:cxn>
                <a:cxn ang="0">
                  <a:pos x="42" y="74"/>
                </a:cxn>
                <a:cxn ang="0">
                  <a:pos x="60" y="74"/>
                </a:cxn>
                <a:cxn ang="0">
                  <a:pos x="60" y="74"/>
                </a:cxn>
                <a:cxn ang="0">
                  <a:pos x="70" y="70"/>
                </a:cxn>
                <a:cxn ang="0">
                  <a:pos x="72" y="68"/>
                </a:cxn>
                <a:cxn ang="0">
                  <a:pos x="72" y="66"/>
                </a:cxn>
                <a:cxn ang="0">
                  <a:pos x="68" y="60"/>
                </a:cxn>
                <a:cxn ang="0">
                  <a:pos x="62" y="54"/>
                </a:cxn>
                <a:cxn ang="0">
                  <a:pos x="62" y="54"/>
                </a:cxn>
                <a:cxn ang="0">
                  <a:pos x="54" y="48"/>
                </a:cxn>
                <a:cxn ang="0">
                  <a:pos x="50" y="44"/>
                </a:cxn>
                <a:cxn ang="0">
                  <a:pos x="48" y="38"/>
                </a:cxn>
                <a:cxn ang="0">
                  <a:pos x="50" y="36"/>
                </a:cxn>
                <a:cxn ang="0">
                  <a:pos x="52" y="34"/>
                </a:cxn>
                <a:cxn ang="0">
                  <a:pos x="52" y="34"/>
                </a:cxn>
                <a:cxn ang="0">
                  <a:pos x="60" y="32"/>
                </a:cxn>
                <a:cxn ang="0">
                  <a:pos x="72" y="32"/>
                </a:cxn>
                <a:cxn ang="0">
                  <a:pos x="80" y="32"/>
                </a:cxn>
                <a:cxn ang="0">
                  <a:pos x="82" y="30"/>
                </a:cxn>
                <a:cxn ang="0">
                  <a:pos x="82" y="26"/>
                </a:cxn>
                <a:cxn ang="0">
                  <a:pos x="82" y="26"/>
                </a:cxn>
                <a:cxn ang="0">
                  <a:pos x="78" y="18"/>
                </a:cxn>
                <a:cxn ang="0">
                  <a:pos x="70" y="8"/>
                </a:cxn>
                <a:cxn ang="0">
                  <a:pos x="66" y="6"/>
                </a:cxn>
                <a:cxn ang="0">
                  <a:pos x="60" y="2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14" y="8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12" y="16"/>
                </a:cxn>
                <a:cxn ang="0">
                  <a:pos x="18" y="18"/>
                </a:cxn>
                <a:cxn ang="0">
                  <a:pos x="20" y="20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8" y="26"/>
                </a:cxn>
                <a:cxn ang="0">
                  <a:pos x="14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14" y="34"/>
                </a:cxn>
                <a:cxn ang="0">
                  <a:pos x="14" y="34"/>
                </a:cxn>
                <a:cxn ang="0">
                  <a:pos x="16" y="36"/>
                </a:cxn>
                <a:cxn ang="0">
                  <a:pos x="18" y="40"/>
                </a:cxn>
                <a:cxn ang="0">
                  <a:pos x="16" y="42"/>
                </a:cxn>
                <a:cxn ang="0">
                  <a:pos x="12" y="42"/>
                </a:cxn>
                <a:cxn ang="0">
                  <a:pos x="0" y="40"/>
                </a:cxn>
                <a:cxn ang="0">
                  <a:pos x="0" y="40"/>
                </a:cxn>
              </a:cxnLst>
              <a:rect l="0" t="0" r="r" b="b"/>
              <a:pathLst>
                <a:path w="82" h="74">
                  <a:moveTo>
                    <a:pt x="0" y="40"/>
                  </a:moveTo>
                  <a:lnTo>
                    <a:pt x="0" y="40"/>
                  </a:lnTo>
                  <a:lnTo>
                    <a:pt x="2" y="48"/>
                  </a:lnTo>
                  <a:lnTo>
                    <a:pt x="6" y="54"/>
                  </a:lnTo>
                  <a:lnTo>
                    <a:pt x="10" y="62"/>
                  </a:lnTo>
                  <a:lnTo>
                    <a:pt x="18" y="68"/>
                  </a:lnTo>
                  <a:lnTo>
                    <a:pt x="30" y="72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70" y="70"/>
                  </a:lnTo>
                  <a:lnTo>
                    <a:pt x="72" y="68"/>
                  </a:lnTo>
                  <a:lnTo>
                    <a:pt x="72" y="66"/>
                  </a:lnTo>
                  <a:lnTo>
                    <a:pt x="68" y="60"/>
                  </a:lnTo>
                  <a:lnTo>
                    <a:pt x="62" y="54"/>
                  </a:lnTo>
                  <a:lnTo>
                    <a:pt x="62" y="54"/>
                  </a:lnTo>
                  <a:lnTo>
                    <a:pt x="54" y="48"/>
                  </a:lnTo>
                  <a:lnTo>
                    <a:pt x="50" y="44"/>
                  </a:lnTo>
                  <a:lnTo>
                    <a:pt x="48" y="38"/>
                  </a:lnTo>
                  <a:lnTo>
                    <a:pt x="50" y="36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60" y="32"/>
                  </a:lnTo>
                  <a:lnTo>
                    <a:pt x="72" y="32"/>
                  </a:lnTo>
                  <a:lnTo>
                    <a:pt x="80" y="32"/>
                  </a:lnTo>
                  <a:lnTo>
                    <a:pt x="82" y="30"/>
                  </a:lnTo>
                  <a:lnTo>
                    <a:pt x="82" y="26"/>
                  </a:lnTo>
                  <a:lnTo>
                    <a:pt x="82" y="26"/>
                  </a:lnTo>
                  <a:lnTo>
                    <a:pt x="78" y="18"/>
                  </a:lnTo>
                  <a:lnTo>
                    <a:pt x="70" y="8"/>
                  </a:lnTo>
                  <a:lnTo>
                    <a:pt x="66" y="6"/>
                  </a:lnTo>
                  <a:lnTo>
                    <a:pt x="60" y="2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14" y="8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12" y="16"/>
                  </a:lnTo>
                  <a:lnTo>
                    <a:pt x="18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6" y="36"/>
                  </a:lnTo>
                  <a:lnTo>
                    <a:pt x="18" y="40"/>
                  </a:lnTo>
                  <a:lnTo>
                    <a:pt x="16" y="42"/>
                  </a:lnTo>
                  <a:lnTo>
                    <a:pt x="12" y="42"/>
                  </a:lnTo>
                  <a:lnTo>
                    <a:pt x="0" y="40"/>
                  </a:lnTo>
                  <a:lnTo>
                    <a:pt x="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3" name="Freeform 69"/>
            <p:cNvSpPr>
              <a:spLocks/>
            </p:cNvSpPr>
            <p:nvPr/>
          </p:nvSpPr>
          <p:spPr bwMode="auto">
            <a:xfrm>
              <a:off x="1620253" y="4030579"/>
              <a:ext cx="657726" cy="6096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6"/>
                </a:cxn>
                <a:cxn ang="0">
                  <a:pos x="2" y="26"/>
                </a:cxn>
                <a:cxn ang="0">
                  <a:pos x="0" y="3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6" y="64"/>
                </a:cxn>
                <a:cxn ang="0">
                  <a:pos x="8" y="66"/>
                </a:cxn>
                <a:cxn ang="0">
                  <a:pos x="10" y="66"/>
                </a:cxn>
                <a:cxn ang="0">
                  <a:pos x="16" y="62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8" y="50"/>
                </a:cxn>
                <a:cxn ang="0">
                  <a:pos x="34" y="46"/>
                </a:cxn>
                <a:cxn ang="0">
                  <a:pos x="40" y="46"/>
                </a:cxn>
                <a:cxn ang="0">
                  <a:pos x="42" y="4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6" y="56"/>
                </a:cxn>
                <a:cxn ang="0">
                  <a:pos x="46" y="66"/>
                </a:cxn>
                <a:cxn ang="0">
                  <a:pos x="46" y="74"/>
                </a:cxn>
                <a:cxn ang="0">
                  <a:pos x="48" y="76"/>
                </a:cxn>
                <a:cxn ang="0">
                  <a:pos x="52" y="76"/>
                </a:cxn>
                <a:cxn ang="0">
                  <a:pos x="52" y="76"/>
                </a:cxn>
                <a:cxn ang="0">
                  <a:pos x="62" y="72"/>
                </a:cxn>
                <a:cxn ang="0">
                  <a:pos x="72" y="66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0" y="50"/>
                </a:cxn>
                <a:cxn ang="0">
                  <a:pos x="82" y="44"/>
                </a:cxn>
                <a:cxn ang="0">
                  <a:pos x="82" y="44"/>
                </a:cxn>
                <a:cxn ang="0">
                  <a:pos x="82" y="34"/>
                </a:cxn>
                <a:cxn ang="0">
                  <a:pos x="78" y="26"/>
                </a:cxn>
                <a:cxn ang="0">
                  <a:pos x="74" y="16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4" y="14"/>
                </a:cxn>
                <a:cxn ang="0">
                  <a:pos x="62" y="18"/>
                </a:cxn>
                <a:cxn ang="0">
                  <a:pos x="60" y="20"/>
                </a:cxn>
                <a:cxn ang="0">
                  <a:pos x="58" y="20"/>
                </a:cxn>
                <a:cxn ang="0">
                  <a:pos x="58" y="20"/>
                </a:cxn>
                <a:cxn ang="0">
                  <a:pos x="54" y="18"/>
                </a:cxn>
                <a:cxn ang="0">
                  <a:pos x="54" y="14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6"/>
                </a:cxn>
                <a:cxn ang="0">
                  <a:pos x="38" y="16"/>
                </a:cxn>
                <a:cxn ang="0">
                  <a:pos x="36" y="16"/>
                </a:cxn>
                <a:cxn ang="0">
                  <a:pos x="36" y="12"/>
                </a:cxn>
                <a:cxn ang="0">
                  <a:pos x="36" y="8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82" h="76">
                  <a:moveTo>
                    <a:pt x="38" y="0"/>
                  </a:moveTo>
                  <a:lnTo>
                    <a:pt x="38" y="0"/>
                  </a:lnTo>
                  <a:lnTo>
                    <a:pt x="30" y="2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6"/>
                  </a:lnTo>
                  <a:lnTo>
                    <a:pt x="2" y="26"/>
                  </a:lnTo>
                  <a:lnTo>
                    <a:pt x="0" y="3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6" y="64"/>
                  </a:lnTo>
                  <a:lnTo>
                    <a:pt x="8" y="66"/>
                  </a:lnTo>
                  <a:lnTo>
                    <a:pt x="10" y="66"/>
                  </a:lnTo>
                  <a:lnTo>
                    <a:pt x="16" y="62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8" y="50"/>
                  </a:lnTo>
                  <a:lnTo>
                    <a:pt x="34" y="46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6" y="56"/>
                  </a:lnTo>
                  <a:lnTo>
                    <a:pt x="46" y="66"/>
                  </a:lnTo>
                  <a:lnTo>
                    <a:pt x="46" y="74"/>
                  </a:lnTo>
                  <a:lnTo>
                    <a:pt x="48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62" y="72"/>
                  </a:lnTo>
                  <a:lnTo>
                    <a:pt x="72" y="66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0" y="50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34"/>
                  </a:lnTo>
                  <a:lnTo>
                    <a:pt x="78" y="26"/>
                  </a:lnTo>
                  <a:lnTo>
                    <a:pt x="74" y="1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4" y="14"/>
                  </a:lnTo>
                  <a:lnTo>
                    <a:pt x="62" y="18"/>
                  </a:lnTo>
                  <a:lnTo>
                    <a:pt x="60" y="20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4" y="18"/>
                  </a:lnTo>
                  <a:lnTo>
                    <a:pt x="54" y="1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6"/>
                  </a:lnTo>
                  <a:lnTo>
                    <a:pt x="38" y="16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4" name="Freeform 70"/>
            <p:cNvSpPr>
              <a:spLocks/>
            </p:cNvSpPr>
            <p:nvPr/>
          </p:nvSpPr>
          <p:spPr bwMode="auto">
            <a:xfrm>
              <a:off x="1219200" y="3485147"/>
              <a:ext cx="657726" cy="609600"/>
            </a:xfrm>
            <a:custGeom>
              <a:avLst/>
              <a:gdLst/>
              <a:ahLst/>
              <a:cxnLst>
                <a:cxn ang="0">
                  <a:pos x="82" y="34"/>
                </a:cxn>
                <a:cxn ang="0">
                  <a:pos x="82" y="34"/>
                </a:cxn>
                <a:cxn ang="0">
                  <a:pos x="80" y="28"/>
                </a:cxn>
                <a:cxn ang="0">
                  <a:pos x="76" y="22"/>
                </a:cxn>
                <a:cxn ang="0">
                  <a:pos x="72" y="14"/>
                </a:cxn>
                <a:cxn ang="0">
                  <a:pos x="64" y="8"/>
                </a:cxn>
                <a:cxn ang="0">
                  <a:pos x="52" y="2"/>
                </a:cxn>
                <a:cxn ang="0">
                  <a:pos x="40" y="0"/>
                </a:cxn>
                <a:cxn ang="0">
                  <a:pos x="22" y="2"/>
                </a:cxn>
                <a:cxn ang="0">
                  <a:pos x="22" y="2"/>
                </a:cxn>
                <a:cxn ang="0">
                  <a:pos x="12" y="4"/>
                </a:cxn>
                <a:cxn ang="0">
                  <a:pos x="10" y="6"/>
                </a:cxn>
                <a:cxn ang="0">
                  <a:pos x="10" y="10"/>
                </a:cxn>
                <a:cxn ang="0">
                  <a:pos x="14" y="14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6" y="26"/>
                </a:cxn>
                <a:cxn ang="0">
                  <a:pos x="32" y="32"/>
                </a:cxn>
                <a:cxn ang="0">
                  <a:pos x="32" y="36"/>
                </a:cxn>
                <a:cxn ang="0">
                  <a:pos x="32" y="38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42"/>
                </a:cxn>
                <a:cxn ang="0">
                  <a:pos x="10" y="42"/>
                </a:cxn>
                <a:cxn ang="0">
                  <a:pos x="2" y="42"/>
                </a:cxn>
                <a:cxn ang="0">
                  <a:pos x="0" y="44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4" y="56"/>
                </a:cxn>
                <a:cxn ang="0">
                  <a:pos x="10" y="66"/>
                </a:cxn>
                <a:cxn ang="0">
                  <a:pos x="16" y="70"/>
                </a:cxn>
                <a:cxn ang="0">
                  <a:pos x="22" y="72"/>
                </a:cxn>
                <a:cxn ang="0">
                  <a:pos x="28" y="74"/>
                </a:cxn>
                <a:cxn ang="0">
                  <a:pos x="38" y="76"/>
                </a:cxn>
                <a:cxn ang="0">
                  <a:pos x="38" y="76"/>
                </a:cxn>
                <a:cxn ang="0">
                  <a:pos x="46" y="74"/>
                </a:cxn>
                <a:cxn ang="0">
                  <a:pos x="56" y="72"/>
                </a:cxn>
                <a:cxn ang="0">
                  <a:pos x="68" y="66"/>
                </a:cxn>
                <a:cxn ang="0">
                  <a:pos x="78" y="60"/>
                </a:cxn>
                <a:cxn ang="0">
                  <a:pos x="78" y="60"/>
                </a:cxn>
                <a:cxn ang="0">
                  <a:pos x="68" y="58"/>
                </a:cxn>
                <a:cxn ang="0">
                  <a:pos x="62" y="56"/>
                </a:cxn>
                <a:cxn ang="0">
                  <a:pos x="62" y="54"/>
                </a:cxn>
                <a:cxn ang="0">
                  <a:pos x="60" y="52"/>
                </a:cxn>
                <a:cxn ang="0">
                  <a:pos x="60" y="52"/>
                </a:cxn>
                <a:cxn ang="0">
                  <a:pos x="64" y="50"/>
                </a:cxn>
                <a:cxn ang="0">
                  <a:pos x="68" y="48"/>
                </a:cxn>
                <a:cxn ang="0">
                  <a:pos x="82" y="48"/>
                </a:cxn>
                <a:cxn ang="0">
                  <a:pos x="82" y="48"/>
                </a:cxn>
                <a:cxn ang="0">
                  <a:pos x="68" y="42"/>
                </a:cxn>
                <a:cxn ang="0">
                  <a:pos x="68" y="42"/>
                </a:cxn>
                <a:cxn ang="0">
                  <a:pos x="66" y="38"/>
                </a:cxn>
                <a:cxn ang="0">
                  <a:pos x="64" y="34"/>
                </a:cxn>
                <a:cxn ang="0">
                  <a:pos x="66" y="34"/>
                </a:cxn>
                <a:cxn ang="0">
                  <a:pos x="68" y="32"/>
                </a:cxn>
                <a:cxn ang="0">
                  <a:pos x="82" y="34"/>
                </a:cxn>
                <a:cxn ang="0">
                  <a:pos x="82" y="34"/>
                </a:cxn>
              </a:cxnLst>
              <a:rect l="0" t="0" r="r" b="b"/>
              <a:pathLst>
                <a:path w="82" h="76">
                  <a:moveTo>
                    <a:pt x="82" y="34"/>
                  </a:moveTo>
                  <a:lnTo>
                    <a:pt x="82" y="34"/>
                  </a:lnTo>
                  <a:lnTo>
                    <a:pt x="80" y="28"/>
                  </a:lnTo>
                  <a:lnTo>
                    <a:pt x="76" y="22"/>
                  </a:lnTo>
                  <a:lnTo>
                    <a:pt x="72" y="14"/>
                  </a:lnTo>
                  <a:lnTo>
                    <a:pt x="64" y="8"/>
                  </a:lnTo>
                  <a:lnTo>
                    <a:pt x="52" y="2"/>
                  </a:lnTo>
                  <a:lnTo>
                    <a:pt x="40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2" y="4"/>
                  </a:lnTo>
                  <a:lnTo>
                    <a:pt x="10" y="6"/>
                  </a:lnTo>
                  <a:lnTo>
                    <a:pt x="10" y="10"/>
                  </a:lnTo>
                  <a:lnTo>
                    <a:pt x="14" y="1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6" y="26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42"/>
                  </a:lnTo>
                  <a:lnTo>
                    <a:pt x="10" y="42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56"/>
                  </a:lnTo>
                  <a:lnTo>
                    <a:pt x="10" y="66"/>
                  </a:lnTo>
                  <a:lnTo>
                    <a:pt x="16" y="70"/>
                  </a:lnTo>
                  <a:lnTo>
                    <a:pt x="22" y="72"/>
                  </a:lnTo>
                  <a:lnTo>
                    <a:pt x="28" y="74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46" y="74"/>
                  </a:lnTo>
                  <a:lnTo>
                    <a:pt x="56" y="72"/>
                  </a:lnTo>
                  <a:lnTo>
                    <a:pt x="68" y="66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68" y="58"/>
                  </a:lnTo>
                  <a:lnTo>
                    <a:pt x="62" y="56"/>
                  </a:lnTo>
                  <a:lnTo>
                    <a:pt x="62" y="54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4" y="50"/>
                  </a:lnTo>
                  <a:lnTo>
                    <a:pt x="68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6" y="38"/>
                  </a:lnTo>
                  <a:lnTo>
                    <a:pt x="64" y="34"/>
                  </a:lnTo>
                  <a:lnTo>
                    <a:pt x="66" y="34"/>
                  </a:lnTo>
                  <a:lnTo>
                    <a:pt x="68" y="32"/>
                  </a:lnTo>
                  <a:lnTo>
                    <a:pt x="82" y="34"/>
                  </a:lnTo>
                  <a:lnTo>
                    <a:pt x="82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5" name="Freeform 71"/>
            <p:cNvSpPr>
              <a:spLocks/>
            </p:cNvSpPr>
            <p:nvPr/>
          </p:nvSpPr>
          <p:spPr bwMode="auto">
            <a:xfrm>
              <a:off x="1989221" y="3822032"/>
              <a:ext cx="160421" cy="144379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20" y="10"/>
                </a:cxn>
                <a:cxn ang="0">
                  <a:pos x="18" y="12"/>
                </a:cxn>
                <a:cxn ang="0">
                  <a:pos x="16" y="16"/>
                </a:cxn>
                <a:cxn ang="0">
                  <a:pos x="14" y="18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6" y="18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4"/>
                </a:cxn>
                <a:cxn ang="0">
                  <a:pos x="4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6" y="2"/>
                </a:cxn>
                <a:cxn ang="0">
                  <a:pos x="18" y="6"/>
                </a:cxn>
                <a:cxn ang="0">
                  <a:pos x="20" y="10"/>
                </a:cxn>
                <a:cxn ang="0">
                  <a:pos x="20" y="10"/>
                </a:cxn>
              </a:cxnLst>
              <a:rect l="0" t="0" r="r" b="b"/>
              <a:pathLst>
                <a:path w="20" h="18">
                  <a:moveTo>
                    <a:pt x="20" y="10"/>
                  </a:moveTo>
                  <a:lnTo>
                    <a:pt x="20" y="10"/>
                  </a:lnTo>
                  <a:lnTo>
                    <a:pt x="18" y="12"/>
                  </a:lnTo>
                  <a:lnTo>
                    <a:pt x="16" y="16"/>
                  </a:lnTo>
                  <a:lnTo>
                    <a:pt x="14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6" y="2"/>
                  </a:lnTo>
                  <a:lnTo>
                    <a:pt x="18" y="6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6" name="Freeform 72"/>
            <p:cNvSpPr>
              <a:spLocks/>
            </p:cNvSpPr>
            <p:nvPr/>
          </p:nvSpPr>
          <p:spPr bwMode="auto">
            <a:xfrm>
              <a:off x="1812758" y="-894347"/>
              <a:ext cx="786063" cy="673768"/>
            </a:xfrm>
            <a:custGeom>
              <a:avLst/>
              <a:gdLst/>
              <a:ahLst/>
              <a:cxnLst>
                <a:cxn ang="0">
                  <a:pos x="18" y="76"/>
                </a:cxn>
                <a:cxn ang="0">
                  <a:pos x="18" y="76"/>
                </a:cxn>
                <a:cxn ang="0">
                  <a:pos x="24" y="80"/>
                </a:cxn>
                <a:cxn ang="0">
                  <a:pos x="34" y="82"/>
                </a:cxn>
                <a:cxn ang="0">
                  <a:pos x="44" y="84"/>
                </a:cxn>
                <a:cxn ang="0">
                  <a:pos x="56" y="82"/>
                </a:cxn>
                <a:cxn ang="0">
                  <a:pos x="68" y="78"/>
                </a:cxn>
                <a:cxn ang="0">
                  <a:pos x="80" y="70"/>
                </a:cxn>
                <a:cxn ang="0">
                  <a:pos x="86" y="64"/>
                </a:cxn>
                <a:cxn ang="0">
                  <a:pos x="92" y="56"/>
                </a:cxn>
                <a:cxn ang="0">
                  <a:pos x="92" y="56"/>
                </a:cxn>
                <a:cxn ang="0">
                  <a:pos x="98" y="46"/>
                </a:cxn>
                <a:cxn ang="0">
                  <a:pos x="96" y="42"/>
                </a:cxn>
                <a:cxn ang="0">
                  <a:pos x="96" y="42"/>
                </a:cxn>
                <a:cxn ang="0">
                  <a:pos x="88" y="40"/>
                </a:cxn>
                <a:cxn ang="0">
                  <a:pos x="78" y="42"/>
                </a:cxn>
                <a:cxn ang="0">
                  <a:pos x="78" y="42"/>
                </a:cxn>
                <a:cxn ang="0">
                  <a:pos x="68" y="42"/>
                </a:cxn>
                <a:cxn ang="0">
                  <a:pos x="58" y="42"/>
                </a:cxn>
                <a:cxn ang="0">
                  <a:pos x="54" y="38"/>
                </a:cxn>
                <a:cxn ang="0">
                  <a:pos x="52" y="36"/>
                </a:cxn>
                <a:cxn ang="0">
                  <a:pos x="54" y="32"/>
                </a:cxn>
                <a:cxn ang="0">
                  <a:pos x="54" y="32"/>
                </a:cxn>
                <a:cxn ang="0">
                  <a:pos x="58" y="26"/>
                </a:cxn>
                <a:cxn ang="0">
                  <a:pos x="66" y="18"/>
                </a:cxn>
                <a:cxn ang="0">
                  <a:pos x="72" y="10"/>
                </a:cxn>
                <a:cxn ang="0">
                  <a:pos x="72" y="8"/>
                </a:cxn>
                <a:cxn ang="0">
                  <a:pos x="68" y="6"/>
                </a:cxn>
                <a:cxn ang="0">
                  <a:pos x="68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4" y="6"/>
                </a:cxn>
                <a:cxn ang="0">
                  <a:pos x="18" y="12"/>
                </a:cxn>
                <a:cxn ang="0">
                  <a:pos x="18" y="12"/>
                </a:cxn>
                <a:cxn ang="0">
                  <a:pos x="10" y="20"/>
                </a:cxn>
                <a:cxn ang="0">
                  <a:pos x="6" y="30"/>
                </a:cxn>
                <a:cxn ang="0">
                  <a:pos x="2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8" y="48"/>
                </a:cxn>
                <a:cxn ang="0">
                  <a:pos x="14" y="46"/>
                </a:cxn>
                <a:cxn ang="0">
                  <a:pos x="16" y="46"/>
                </a:cxn>
                <a:cxn ang="0">
                  <a:pos x="18" y="46"/>
                </a:cxn>
                <a:cxn ang="0">
                  <a:pos x="18" y="46"/>
                </a:cxn>
                <a:cxn ang="0">
                  <a:pos x="20" y="52"/>
                </a:cxn>
                <a:cxn ang="0">
                  <a:pos x="16" y="56"/>
                </a:cxn>
                <a:cxn ang="0">
                  <a:pos x="6" y="66"/>
                </a:cxn>
                <a:cxn ang="0">
                  <a:pos x="6" y="66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26" y="60"/>
                </a:cxn>
                <a:cxn ang="0">
                  <a:pos x="30" y="62"/>
                </a:cxn>
                <a:cxn ang="0">
                  <a:pos x="30" y="64"/>
                </a:cxn>
                <a:cxn ang="0">
                  <a:pos x="30" y="68"/>
                </a:cxn>
                <a:cxn ang="0">
                  <a:pos x="24" y="72"/>
                </a:cxn>
                <a:cxn ang="0">
                  <a:pos x="18" y="76"/>
                </a:cxn>
                <a:cxn ang="0">
                  <a:pos x="18" y="76"/>
                </a:cxn>
              </a:cxnLst>
              <a:rect l="0" t="0" r="r" b="b"/>
              <a:pathLst>
                <a:path w="98" h="84">
                  <a:moveTo>
                    <a:pt x="18" y="76"/>
                  </a:moveTo>
                  <a:lnTo>
                    <a:pt x="18" y="76"/>
                  </a:lnTo>
                  <a:lnTo>
                    <a:pt x="24" y="80"/>
                  </a:lnTo>
                  <a:lnTo>
                    <a:pt x="34" y="82"/>
                  </a:lnTo>
                  <a:lnTo>
                    <a:pt x="44" y="84"/>
                  </a:lnTo>
                  <a:lnTo>
                    <a:pt x="56" y="82"/>
                  </a:lnTo>
                  <a:lnTo>
                    <a:pt x="68" y="78"/>
                  </a:lnTo>
                  <a:lnTo>
                    <a:pt x="80" y="70"/>
                  </a:lnTo>
                  <a:lnTo>
                    <a:pt x="86" y="64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8" y="46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88" y="40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68" y="42"/>
                  </a:lnTo>
                  <a:lnTo>
                    <a:pt x="58" y="42"/>
                  </a:lnTo>
                  <a:lnTo>
                    <a:pt x="54" y="38"/>
                  </a:lnTo>
                  <a:lnTo>
                    <a:pt x="52" y="36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8" y="26"/>
                  </a:lnTo>
                  <a:lnTo>
                    <a:pt x="66" y="18"/>
                  </a:lnTo>
                  <a:lnTo>
                    <a:pt x="72" y="10"/>
                  </a:lnTo>
                  <a:lnTo>
                    <a:pt x="72" y="8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2" y="4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0" y="20"/>
                  </a:lnTo>
                  <a:lnTo>
                    <a:pt x="6" y="30"/>
                  </a:lnTo>
                  <a:lnTo>
                    <a:pt x="2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8" y="48"/>
                  </a:lnTo>
                  <a:lnTo>
                    <a:pt x="14" y="46"/>
                  </a:lnTo>
                  <a:lnTo>
                    <a:pt x="16" y="4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20" y="52"/>
                  </a:lnTo>
                  <a:lnTo>
                    <a:pt x="16" y="5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6" y="60"/>
                  </a:lnTo>
                  <a:lnTo>
                    <a:pt x="30" y="62"/>
                  </a:lnTo>
                  <a:lnTo>
                    <a:pt x="30" y="64"/>
                  </a:lnTo>
                  <a:lnTo>
                    <a:pt x="30" y="68"/>
                  </a:lnTo>
                  <a:lnTo>
                    <a:pt x="24" y="72"/>
                  </a:lnTo>
                  <a:lnTo>
                    <a:pt x="18" y="76"/>
                  </a:lnTo>
                  <a:lnTo>
                    <a:pt x="18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7" name="Freeform 73"/>
            <p:cNvSpPr>
              <a:spLocks/>
            </p:cNvSpPr>
            <p:nvPr/>
          </p:nvSpPr>
          <p:spPr bwMode="auto">
            <a:xfrm>
              <a:off x="1700463" y="-188495"/>
              <a:ext cx="721895" cy="705853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8" y="18"/>
                </a:cxn>
                <a:cxn ang="0">
                  <a:pos x="4" y="26"/>
                </a:cxn>
                <a:cxn ang="0">
                  <a:pos x="2" y="34"/>
                </a:cxn>
                <a:cxn ang="0">
                  <a:pos x="0" y="42"/>
                </a:cxn>
                <a:cxn ang="0">
                  <a:pos x="0" y="54"/>
                </a:cxn>
                <a:cxn ang="0">
                  <a:pos x="6" y="64"/>
                </a:cxn>
                <a:cxn ang="0">
                  <a:pos x="14" y="74"/>
                </a:cxn>
                <a:cxn ang="0">
                  <a:pos x="20" y="80"/>
                </a:cxn>
                <a:cxn ang="0">
                  <a:pos x="28" y="84"/>
                </a:cxn>
                <a:cxn ang="0">
                  <a:pos x="28" y="84"/>
                </a:cxn>
                <a:cxn ang="0">
                  <a:pos x="40" y="88"/>
                </a:cxn>
                <a:cxn ang="0">
                  <a:pos x="44" y="86"/>
                </a:cxn>
                <a:cxn ang="0">
                  <a:pos x="46" y="86"/>
                </a:cxn>
                <a:cxn ang="0">
                  <a:pos x="46" y="78"/>
                </a:cxn>
                <a:cxn ang="0">
                  <a:pos x="46" y="70"/>
                </a:cxn>
                <a:cxn ang="0">
                  <a:pos x="46" y="70"/>
                </a:cxn>
                <a:cxn ang="0">
                  <a:pos x="46" y="60"/>
                </a:cxn>
                <a:cxn ang="0">
                  <a:pos x="46" y="54"/>
                </a:cxn>
                <a:cxn ang="0">
                  <a:pos x="50" y="48"/>
                </a:cxn>
                <a:cxn ang="0">
                  <a:pos x="52" y="46"/>
                </a:cxn>
                <a:cxn ang="0">
                  <a:pos x="56" y="48"/>
                </a:cxn>
                <a:cxn ang="0">
                  <a:pos x="56" y="48"/>
                </a:cxn>
                <a:cxn ang="0">
                  <a:pos x="64" y="52"/>
                </a:cxn>
                <a:cxn ang="0">
                  <a:pos x="72" y="58"/>
                </a:cxn>
                <a:cxn ang="0">
                  <a:pos x="78" y="62"/>
                </a:cxn>
                <a:cxn ang="0">
                  <a:pos x="82" y="62"/>
                </a:cxn>
                <a:cxn ang="0">
                  <a:pos x="84" y="58"/>
                </a:cxn>
                <a:cxn ang="0">
                  <a:pos x="84" y="58"/>
                </a:cxn>
                <a:cxn ang="0">
                  <a:pos x="88" y="50"/>
                </a:cxn>
                <a:cxn ang="0">
                  <a:pos x="90" y="38"/>
                </a:cxn>
                <a:cxn ang="0">
                  <a:pos x="90" y="32"/>
                </a:cxn>
                <a:cxn ang="0">
                  <a:pos x="88" y="26"/>
                </a:cxn>
                <a:cxn ang="0">
                  <a:pos x="84" y="20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0" y="8"/>
                </a:cxn>
                <a:cxn ang="0">
                  <a:pos x="60" y="4"/>
                </a:cxn>
                <a:cxn ang="0">
                  <a:pos x="46" y="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8" y="8"/>
                </a:cxn>
                <a:cxn ang="0">
                  <a:pos x="42" y="12"/>
                </a:cxn>
                <a:cxn ang="0">
                  <a:pos x="42" y="16"/>
                </a:cxn>
                <a:cxn ang="0">
                  <a:pos x="40" y="18"/>
                </a:cxn>
                <a:cxn ang="0">
                  <a:pos x="40" y="18"/>
                </a:cxn>
                <a:cxn ang="0">
                  <a:pos x="36" y="18"/>
                </a:cxn>
                <a:cxn ang="0">
                  <a:pos x="32" y="16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26"/>
                </a:cxn>
                <a:cxn ang="0">
                  <a:pos x="22" y="30"/>
                </a:cxn>
                <a:cxn ang="0">
                  <a:pos x="20" y="30"/>
                </a:cxn>
                <a:cxn ang="0">
                  <a:pos x="18" y="28"/>
                </a:cxn>
                <a:cxn ang="0">
                  <a:pos x="14" y="26"/>
                </a:cxn>
                <a:cxn ang="0">
                  <a:pos x="8" y="18"/>
                </a:cxn>
                <a:cxn ang="0">
                  <a:pos x="8" y="18"/>
                </a:cxn>
              </a:cxnLst>
              <a:rect l="0" t="0" r="r" b="b"/>
              <a:pathLst>
                <a:path w="90" h="88">
                  <a:moveTo>
                    <a:pt x="8" y="18"/>
                  </a:moveTo>
                  <a:lnTo>
                    <a:pt x="8" y="18"/>
                  </a:lnTo>
                  <a:lnTo>
                    <a:pt x="4" y="26"/>
                  </a:lnTo>
                  <a:lnTo>
                    <a:pt x="2" y="34"/>
                  </a:lnTo>
                  <a:lnTo>
                    <a:pt x="0" y="42"/>
                  </a:lnTo>
                  <a:lnTo>
                    <a:pt x="0" y="54"/>
                  </a:lnTo>
                  <a:lnTo>
                    <a:pt x="6" y="64"/>
                  </a:lnTo>
                  <a:lnTo>
                    <a:pt x="14" y="74"/>
                  </a:lnTo>
                  <a:lnTo>
                    <a:pt x="20" y="80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40" y="88"/>
                  </a:lnTo>
                  <a:lnTo>
                    <a:pt x="44" y="86"/>
                  </a:lnTo>
                  <a:lnTo>
                    <a:pt x="46" y="86"/>
                  </a:lnTo>
                  <a:lnTo>
                    <a:pt x="46" y="78"/>
                  </a:lnTo>
                  <a:lnTo>
                    <a:pt x="46" y="70"/>
                  </a:lnTo>
                  <a:lnTo>
                    <a:pt x="46" y="70"/>
                  </a:lnTo>
                  <a:lnTo>
                    <a:pt x="46" y="60"/>
                  </a:lnTo>
                  <a:lnTo>
                    <a:pt x="46" y="54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64" y="52"/>
                  </a:lnTo>
                  <a:lnTo>
                    <a:pt x="72" y="58"/>
                  </a:lnTo>
                  <a:lnTo>
                    <a:pt x="78" y="62"/>
                  </a:lnTo>
                  <a:lnTo>
                    <a:pt x="82" y="62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88" y="50"/>
                  </a:lnTo>
                  <a:lnTo>
                    <a:pt x="90" y="38"/>
                  </a:lnTo>
                  <a:lnTo>
                    <a:pt x="90" y="32"/>
                  </a:lnTo>
                  <a:lnTo>
                    <a:pt x="88" y="26"/>
                  </a:lnTo>
                  <a:lnTo>
                    <a:pt x="84" y="20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0" y="8"/>
                  </a:lnTo>
                  <a:lnTo>
                    <a:pt x="60" y="4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8" y="8"/>
                  </a:lnTo>
                  <a:lnTo>
                    <a:pt x="42" y="12"/>
                  </a:lnTo>
                  <a:lnTo>
                    <a:pt x="42" y="16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6"/>
                  </a:lnTo>
                  <a:lnTo>
                    <a:pt x="22" y="30"/>
                  </a:lnTo>
                  <a:lnTo>
                    <a:pt x="20" y="30"/>
                  </a:lnTo>
                  <a:lnTo>
                    <a:pt x="18" y="28"/>
                  </a:lnTo>
                  <a:lnTo>
                    <a:pt x="14" y="26"/>
                  </a:lnTo>
                  <a:lnTo>
                    <a:pt x="8" y="18"/>
                  </a:lnTo>
                  <a:lnTo>
                    <a:pt x="8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8" name="Freeform 74"/>
            <p:cNvSpPr>
              <a:spLocks/>
            </p:cNvSpPr>
            <p:nvPr/>
          </p:nvSpPr>
          <p:spPr bwMode="auto">
            <a:xfrm>
              <a:off x="882316" y="-300789"/>
              <a:ext cx="770021" cy="657726"/>
            </a:xfrm>
            <a:custGeom>
              <a:avLst/>
              <a:gdLst/>
              <a:ahLst/>
              <a:cxnLst>
                <a:cxn ang="0">
                  <a:pos x="78" y="6"/>
                </a:cxn>
                <a:cxn ang="0">
                  <a:pos x="78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0" y="0"/>
                </a:cxn>
                <a:cxn ang="0">
                  <a:pos x="28" y="4"/>
                </a:cxn>
                <a:cxn ang="0">
                  <a:pos x="16" y="12"/>
                </a:cxn>
                <a:cxn ang="0">
                  <a:pos x="4" y="26"/>
                </a:cxn>
                <a:cxn ang="0">
                  <a:pos x="4" y="2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8" y="42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8" y="40"/>
                </a:cxn>
                <a:cxn ang="0">
                  <a:pos x="36" y="42"/>
                </a:cxn>
                <a:cxn ang="0">
                  <a:pos x="42" y="44"/>
                </a:cxn>
                <a:cxn ang="0">
                  <a:pos x="42" y="46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36" y="58"/>
                </a:cxn>
                <a:cxn ang="0">
                  <a:pos x="28" y="64"/>
                </a:cxn>
                <a:cxn ang="0">
                  <a:pos x="24" y="72"/>
                </a:cxn>
                <a:cxn ang="0">
                  <a:pos x="24" y="74"/>
                </a:cxn>
                <a:cxn ang="0">
                  <a:pos x="26" y="76"/>
                </a:cxn>
                <a:cxn ang="0">
                  <a:pos x="26" y="76"/>
                </a:cxn>
                <a:cxn ang="0">
                  <a:pos x="36" y="80"/>
                </a:cxn>
                <a:cxn ang="0">
                  <a:pos x="48" y="82"/>
                </a:cxn>
                <a:cxn ang="0">
                  <a:pos x="56" y="80"/>
                </a:cxn>
                <a:cxn ang="0">
                  <a:pos x="62" y="78"/>
                </a:cxn>
                <a:cxn ang="0">
                  <a:pos x="70" y="74"/>
                </a:cxn>
                <a:cxn ang="0">
                  <a:pos x="78" y="70"/>
                </a:cxn>
                <a:cxn ang="0">
                  <a:pos x="78" y="70"/>
                </a:cxn>
                <a:cxn ang="0">
                  <a:pos x="84" y="62"/>
                </a:cxn>
                <a:cxn ang="0">
                  <a:pos x="88" y="52"/>
                </a:cxn>
                <a:cxn ang="0">
                  <a:pos x="94" y="40"/>
                </a:cxn>
                <a:cxn ang="0">
                  <a:pos x="96" y="28"/>
                </a:cxn>
                <a:cxn ang="0">
                  <a:pos x="96" y="28"/>
                </a:cxn>
                <a:cxn ang="0">
                  <a:pos x="88" y="34"/>
                </a:cxn>
                <a:cxn ang="0">
                  <a:pos x="82" y="36"/>
                </a:cxn>
                <a:cxn ang="0">
                  <a:pos x="78" y="36"/>
                </a:cxn>
                <a:cxn ang="0">
                  <a:pos x="76" y="36"/>
                </a:cxn>
                <a:cxn ang="0">
                  <a:pos x="76" y="36"/>
                </a:cxn>
                <a:cxn ang="0">
                  <a:pos x="76" y="32"/>
                </a:cxn>
                <a:cxn ang="0">
                  <a:pos x="78" y="26"/>
                </a:cxn>
                <a:cxn ang="0">
                  <a:pos x="90" y="16"/>
                </a:cxn>
                <a:cxn ang="0">
                  <a:pos x="90" y="16"/>
                </a:cxn>
                <a:cxn ang="0">
                  <a:pos x="74" y="22"/>
                </a:cxn>
                <a:cxn ang="0">
                  <a:pos x="74" y="22"/>
                </a:cxn>
                <a:cxn ang="0">
                  <a:pos x="68" y="22"/>
                </a:cxn>
                <a:cxn ang="0">
                  <a:pos x="64" y="20"/>
                </a:cxn>
                <a:cxn ang="0">
                  <a:pos x="64" y="18"/>
                </a:cxn>
                <a:cxn ang="0">
                  <a:pos x="66" y="14"/>
                </a:cxn>
                <a:cxn ang="0">
                  <a:pos x="78" y="6"/>
                </a:cxn>
                <a:cxn ang="0">
                  <a:pos x="78" y="6"/>
                </a:cxn>
              </a:cxnLst>
              <a:rect l="0" t="0" r="r" b="b"/>
              <a:pathLst>
                <a:path w="96" h="82">
                  <a:moveTo>
                    <a:pt x="78" y="6"/>
                  </a:moveTo>
                  <a:lnTo>
                    <a:pt x="78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0" y="0"/>
                  </a:lnTo>
                  <a:lnTo>
                    <a:pt x="28" y="4"/>
                  </a:lnTo>
                  <a:lnTo>
                    <a:pt x="16" y="12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8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8" y="40"/>
                  </a:lnTo>
                  <a:lnTo>
                    <a:pt x="36" y="42"/>
                  </a:lnTo>
                  <a:lnTo>
                    <a:pt x="42" y="44"/>
                  </a:lnTo>
                  <a:lnTo>
                    <a:pt x="42" y="46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36" y="58"/>
                  </a:lnTo>
                  <a:lnTo>
                    <a:pt x="28" y="64"/>
                  </a:lnTo>
                  <a:lnTo>
                    <a:pt x="24" y="72"/>
                  </a:lnTo>
                  <a:lnTo>
                    <a:pt x="24" y="74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6" y="80"/>
                  </a:lnTo>
                  <a:lnTo>
                    <a:pt x="48" y="82"/>
                  </a:lnTo>
                  <a:lnTo>
                    <a:pt x="56" y="80"/>
                  </a:lnTo>
                  <a:lnTo>
                    <a:pt x="62" y="78"/>
                  </a:lnTo>
                  <a:lnTo>
                    <a:pt x="70" y="74"/>
                  </a:lnTo>
                  <a:lnTo>
                    <a:pt x="78" y="70"/>
                  </a:lnTo>
                  <a:lnTo>
                    <a:pt x="78" y="70"/>
                  </a:lnTo>
                  <a:lnTo>
                    <a:pt x="84" y="62"/>
                  </a:lnTo>
                  <a:lnTo>
                    <a:pt x="88" y="52"/>
                  </a:lnTo>
                  <a:lnTo>
                    <a:pt x="94" y="40"/>
                  </a:lnTo>
                  <a:lnTo>
                    <a:pt x="96" y="28"/>
                  </a:lnTo>
                  <a:lnTo>
                    <a:pt x="96" y="28"/>
                  </a:lnTo>
                  <a:lnTo>
                    <a:pt x="88" y="34"/>
                  </a:lnTo>
                  <a:lnTo>
                    <a:pt x="82" y="36"/>
                  </a:lnTo>
                  <a:lnTo>
                    <a:pt x="78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8" y="26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74" y="22"/>
                  </a:lnTo>
                  <a:lnTo>
                    <a:pt x="74" y="22"/>
                  </a:lnTo>
                  <a:lnTo>
                    <a:pt x="68" y="22"/>
                  </a:lnTo>
                  <a:lnTo>
                    <a:pt x="64" y="20"/>
                  </a:lnTo>
                  <a:lnTo>
                    <a:pt x="64" y="18"/>
                  </a:lnTo>
                  <a:lnTo>
                    <a:pt x="66" y="14"/>
                  </a:lnTo>
                  <a:lnTo>
                    <a:pt x="78" y="6"/>
                  </a:lnTo>
                  <a:lnTo>
                    <a:pt x="7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9" name="Freeform 75"/>
            <p:cNvSpPr>
              <a:spLocks/>
            </p:cNvSpPr>
            <p:nvPr/>
          </p:nvSpPr>
          <p:spPr bwMode="auto">
            <a:xfrm>
              <a:off x="1042737" y="-1054768"/>
              <a:ext cx="721895" cy="689811"/>
            </a:xfrm>
            <a:custGeom>
              <a:avLst/>
              <a:gdLst/>
              <a:ahLst/>
              <a:cxnLst>
                <a:cxn ang="0">
                  <a:pos x="82" y="68"/>
                </a:cxn>
                <a:cxn ang="0">
                  <a:pos x="82" y="68"/>
                </a:cxn>
                <a:cxn ang="0">
                  <a:pos x="86" y="62"/>
                </a:cxn>
                <a:cxn ang="0">
                  <a:pos x="88" y="54"/>
                </a:cxn>
                <a:cxn ang="0">
                  <a:pos x="90" y="44"/>
                </a:cxn>
                <a:cxn ang="0">
                  <a:pos x="90" y="34"/>
                </a:cxn>
                <a:cxn ang="0">
                  <a:pos x="84" y="24"/>
                </a:cxn>
                <a:cxn ang="0">
                  <a:pos x="76" y="12"/>
                </a:cxn>
                <a:cxn ang="0">
                  <a:pos x="70" y="8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4" y="8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44" y="26"/>
                </a:cxn>
                <a:cxn ang="0">
                  <a:pos x="44" y="34"/>
                </a:cxn>
                <a:cxn ang="0">
                  <a:pos x="40" y="38"/>
                </a:cxn>
                <a:cxn ang="0">
                  <a:pos x="38" y="40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26" y="36"/>
                </a:cxn>
                <a:cxn ang="0">
                  <a:pos x="18" y="30"/>
                </a:cxn>
                <a:cxn ang="0">
                  <a:pos x="12" y="24"/>
                </a:cxn>
                <a:cxn ang="0">
                  <a:pos x="8" y="26"/>
                </a:cxn>
                <a:cxn ang="0">
                  <a:pos x="6" y="28"/>
                </a:cxn>
                <a:cxn ang="0">
                  <a:pos x="6" y="28"/>
                </a:cxn>
                <a:cxn ang="0">
                  <a:pos x="2" y="38"/>
                </a:cxn>
                <a:cxn ang="0">
                  <a:pos x="0" y="48"/>
                </a:cxn>
                <a:cxn ang="0">
                  <a:pos x="0" y="54"/>
                </a:cxn>
                <a:cxn ang="0">
                  <a:pos x="2" y="60"/>
                </a:cxn>
                <a:cxn ang="0">
                  <a:pos x="6" y="68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20" y="78"/>
                </a:cxn>
                <a:cxn ang="0">
                  <a:pos x="30" y="82"/>
                </a:cxn>
                <a:cxn ang="0">
                  <a:pos x="42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0"/>
                </a:cxn>
                <a:cxn ang="0">
                  <a:pos x="48" y="74"/>
                </a:cxn>
                <a:cxn ang="0">
                  <a:pos x="48" y="72"/>
                </a:cxn>
                <a:cxn ang="0">
                  <a:pos x="50" y="70"/>
                </a:cxn>
                <a:cxn ang="0">
                  <a:pos x="50" y="70"/>
                </a:cxn>
                <a:cxn ang="0">
                  <a:pos x="54" y="68"/>
                </a:cxn>
                <a:cxn ang="0">
                  <a:pos x="58" y="70"/>
                </a:cxn>
                <a:cxn ang="0">
                  <a:pos x="70" y="80"/>
                </a:cxn>
                <a:cxn ang="0">
                  <a:pos x="70" y="80"/>
                </a:cxn>
                <a:cxn ang="0">
                  <a:pos x="64" y="66"/>
                </a:cxn>
                <a:cxn ang="0">
                  <a:pos x="64" y="66"/>
                </a:cxn>
                <a:cxn ang="0">
                  <a:pos x="64" y="62"/>
                </a:cxn>
                <a:cxn ang="0">
                  <a:pos x="66" y="58"/>
                </a:cxn>
                <a:cxn ang="0">
                  <a:pos x="70" y="58"/>
                </a:cxn>
                <a:cxn ang="0">
                  <a:pos x="72" y="58"/>
                </a:cxn>
                <a:cxn ang="0">
                  <a:pos x="76" y="62"/>
                </a:cxn>
                <a:cxn ang="0">
                  <a:pos x="82" y="68"/>
                </a:cxn>
                <a:cxn ang="0">
                  <a:pos x="82" y="68"/>
                </a:cxn>
              </a:cxnLst>
              <a:rect l="0" t="0" r="r" b="b"/>
              <a:pathLst>
                <a:path w="90" h="86">
                  <a:moveTo>
                    <a:pt x="82" y="68"/>
                  </a:moveTo>
                  <a:lnTo>
                    <a:pt x="82" y="68"/>
                  </a:lnTo>
                  <a:lnTo>
                    <a:pt x="86" y="62"/>
                  </a:lnTo>
                  <a:lnTo>
                    <a:pt x="88" y="54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84" y="24"/>
                  </a:lnTo>
                  <a:lnTo>
                    <a:pt x="76" y="12"/>
                  </a:lnTo>
                  <a:lnTo>
                    <a:pt x="70" y="8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8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4" y="26"/>
                  </a:lnTo>
                  <a:lnTo>
                    <a:pt x="44" y="34"/>
                  </a:lnTo>
                  <a:lnTo>
                    <a:pt x="40" y="38"/>
                  </a:lnTo>
                  <a:lnTo>
                    <a:pt x="38" y="40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26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8" y="26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2" y="3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2" y="60"/>
                  </a:lnTo>
                  <a:lnTo>
                    <a:pt x="6" y="68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20" y="78"/>
                  </a:lnTo>
                  <a:lnTo>
                    <a:pt x="30" y="82"/>
                  </a:lnTo>
                  <a:lnTo>
                    <a:pt x="42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0"/>
                  </a:lnTo>
                  <a:lnTo>
                    <a:pt x="48" y="74"/>
                  </a:lnTo>
                  <a:lnTo>
                    <a:pt x="48" y="72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4" y="68"/>
                  </a:lnTo>
                  <a:lnTo>
                    <a:pt x="58" y="70"/>
                  </a:lnTo>
                  <a:lnTo>
                    <a:pt x="70" y="80"/>
                  </a:lnTo>
                  <a:lnTo>
                    <a:pt x="70" y="8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64" y="62"/>
                  </a:lnTo>
                  <a:lnTo>
                    <a:pt x="66" y="58"/>
                  </a:lnTo>
                  <a:lnTo>
                    <a:pt x="70" y="58"/>
                  </a:lnTo>
                  <a:lnTo>
                    <a:pt x="72" y="58"/>
                  </a:lnTo>
                  <a:lnTo>
                    <a:pt x="76" y="62"/>
                  </a:lnTo>
                  <a:lnTo>
                    <a:pt x="82" y="68"/>
                  </a:lnTo>
                  <a:lnTo>
                    <a:pt x="82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0" name="Freeform 76"/>
            <p:cNvSpPr>
              <a:spLocks/>
            </p:cNvSpPr>
            <p:nvPr/>
          </p:nvSpPr>
          <p:spPr bwMode="auto">
            <a:xfrm>
              <a:off x="1636295" y="-348916"/>
              <a:ext cx="176463" cy="160421"/>
            </a:xfrm>
            <a:custGeom>
              <a:avLst/>
              <a:gdLst/>
              <a:ahLst/>
              <a:cxnLst>
                <a:cxn ang="0">
                  <a:pos x="20" y="16"/>
                </a:cxn>
                <a:cxn ang="0">
                  <a:pos x="20" y="16"/>
                </a:cxn>
                <a:cxn ang="0">
                  <a:pos x="16" y="18"/>
                </a:cxn>
                <a:cxn ang="0">
                  <a:pos x="12" y="20"/>
                </a:cxn>
                <a:cxn ang="0">
                  <a:pos x="8" y="18"/>
                </a:cxn>
                <a:cxn ang="0">
                  <a:pos x="4" y="18"/>
                </a:cxn>
                <a:cxn ang="0">
                  <a:pos x="4" y="18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2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20" y="4"/>
                </a:cxn>
                <a:cxn ang="0">
                  <a:pos x="22" y="8"/>
                </a:cxn>
                <a:cxn ang="0">
                  <a:pos x="22" y="12"/>
                </a:cxn>
                <a:cxn ang="0">
                  <a:pos x="20" y="16"/>
                </a:cxn>
                <a:cxn ang="0">
                  <a:pos x="20" y="16"/>
                </a:cxn>
              </a:cxnLst>
              <a:rect l="0" t="0" r="r" b="b"/>
              <a:pathLst>
                <a:path w="22" h="20">
                  <a:moveTo>
                    <a:pt x="20" y="16"/>
                  </a:moveTo>
                  <a:lnTo>
                    <a:pt x="20" y="16"/>
                  </a:lnTo>
                  <a:lnTo>
                    <a:pt x="16" y="18"/>
                  </a:lnTo>
                  <a:lnTo>
                    <a:pt x="12" y="20"/>
                  </a:lnTo>
                  <a:lnTo>
                    <a:pt x="8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2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2" y="8"/>
                  </a:lnTo>
                  <a:lnTo>
                    <a:pt x="22" y="12"/>
                  </a:lnTo>
                  <a:lnTo>
                    <a:pt x="20" y="16"/>
                  </a:lnTo>
                  <a:lnTo>
                    <a:pt x="20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1" name="Freeform 77"/>
            <p:cNvSpPr>
              <a:spLocks/>
            </p:cNvSpPr>
            <p:nvPr/>
          </p:nvSpPr>
          <p:spPr bwMode="auto">
            <a:xfrm>
              <a:off x="3914274" y="-284747"/>
              <a:ext cx="465221" cy="882316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8" y="4"/>
                </a:cxn>
                <a:cxn ang="0">
                  <a:pos x="28" y="14"/>
                </a:cxn>
                <a:cxn ang="0">
                  <a:pos x="28" y="22"/>
                </a:cxn>
                <a:cxn ang="0">
                  <a:pos x="24" y="28"/>
                </a:cxn>
                <a:cxn ang="0">
                  <a:pos x="20" y="36"/>
                </a:cxn>
                <a:cxn ang="0">
                  <a:pos x="12" y="44"/>
                </a:cxn>
                <a:cxn ang="0">
                  <a:pos x="12" y="44"/>
                </a:cxn>
                <a:cxn ang="0">
                  <a:pos x="6" y="54"/>
                </a:cxn>
                <a:cxn ang="0">
                  <a:pos x="2" y="66"/>
                </a:cxn>
                <a:cxn ang="0">
                  <a:pos x="0" y="80"/>
                </a:cxn>
                <a:cxn ang="0">
                  <a:pos x="4" y="92"/>
                </a:cxn>
                <a:cxn ang="0">
                  <a:pos x="8" y="102"/>
                </a:cxn>
                <a:cxn ang="0">
                  <a:pos x="14" y="106"/>
                </a:cxn>
                <a:cxn ang="0">
                  <a:pos x="18" y="110"/>
                </a:cxn>
                <a:cxn ang="0">
                  <a:pos x="24" y="110"/>
                </a:cxn>
                <a:cxn ang="0">
                  <a:pos x="30" y="110"/>
                </a:cxn>
                <a:cxn ang="0">
                  <a:pos x="38" y="110"/>
                </a:cxn>
                <a:cxn ang="0">
                  <a:pos x="48" y="106"/>
                </a:cxn>
                <a:cxn ang="0">
                  <a:pos x="48" y="106"/>
                </a:cxn>
                <a:cxn ang="0">
                  <a:pos x="52" y="102"/>
                </a:cxn>
                <a:cxn ang="0">
                  <a:pos x="56" y="96"/>
                </a:cxn>
                <a:cxn ang="0">
                  <a:pos x="58" y="90"/>
                </a:cxn>
                <a:cxn ang="0">
                  <a:pos x="58" y="86"/>
                </a:cxn>
                <a:cxn ang="0">
                  <a:pos x="54" y="76"/>
                </a:cxn>
                <a:cxn ang="0">
                  <a:pos x="54" y="72"/>
                </a:cxn>
                <a:cxn ang="0">
                  <a:pos x="54" y="72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8" y="82"/>
                </a:cxn>
                <a:cxn ang="0">
                  <a:pos x="34" y="80"/>
                </a:cxn>
                <a:cxn ang="0">
                  <a:pos x="34" y="80"/>
                </a:cxn>
                <a:cxn ang="0">
                  <a:pos x="36" y="78"/>
                </a:cxn>
                <a:cxn ang="0">
                  <a:pos x="42" y="74"/>
                </a:cxn>
                <a:cxn ang="0">
                  <a:pos x="46" y="66"/>
                </a:cxn>
                <a:cxn ang="0">
                  <a:pos x="48" y="62"/>
                </a:cxn>
                <a:cxn ang="0">
                  <a:pos x="48" y="54"/>
                </a:cxn>
                <a:cxn ang="0">
                  <a:pos x="48" y="54"/>
                </a:cxn>
                <a:cxn ang="0">
                  <a:pos x="46" y="48"/>
                </a:cxn>
                <a:cxn ang="0">
                  <a:pos x="44" y="38"/>
                </a:cxn>
                <a:cxn ang="0">
                  <a:pos x="36" y="20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58" h="110">
                  <a:moveTo>
                    <a:pt x="26" y="0"/>
                  </a:moveTo>
                  <a:lnTo>
                    <a:pt x="26" y="0"/>
                  </a:lnTo>
                  <a:lnTo>
                    <a:pt x="28" y="4"/>
                  </a:lnTo>
                  <a:lnTo>
                    <a:pt x="28" y="14"/>
                  </a:lnTo>
                  <a:lnTo>
                    <a:pt x="28" y="22"/>
                  </a:lnTo>
                  <a:lnTo>
                    <a:pt x="24" y="28"/>
                  </a:lnTo>
                  <a:lnTo>
                    <a:pt x="20" y="36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6" y="54"/>
                  </a:lnTo>
                  <a:lnTo>
                    <a:pt x="2" y="66"/>
                  </a:lnTo>
                  <a:lnTo>
                    <a:pt x="0" y="80"/>
                  </a:lnTo>
                  <a:lnTo>
                    <a:pt x="4" y="92"/>
                  </a:lnTo>
                  <a:lnTo>
                    <a:pt x="8" y="102"/>
                  </a:lnTo>
                  <a:lnTo>
                    <a:pt x="14" y="106"/>
                  </a:lnTo>
                  <a:lnTo>
                    <a:pt x="18" y="110"/>
                  </a:lnTo>
                  <a:lnTo>
                    <a:pt x="24" y="110"/>
                  </a:lnTo>
                  <a:lnTo>
                    <a:pt x="30" y="110"/>
                  </a:lnTo>
                  <a:lnTo>
                    <a:pt x="38" y="110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52" y="102"/>
                  </a:lnTo>
                  <a:lnTo>
                    <a:pt x="56" y="96"/>
                  </a:lnTo>
                  <a:lnTo>
                    <a:pt x="58" y="90"/>
                  </a:lnTo>
                  <a:lnTo>
                    <a:pt x="58" y="86"/>
                  </a:lnTo>
                  <a:lnTo>
                    <a:pt x="54" y="76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8" y="82"/>
                  </a:lnTo>
                  <a:lnTo>
                    <a:pt x="34" y="80"/>
                  </a:lnTo>
                  <a:lnTo>
                    <a:pt x="34" y="80"/>
                  </a:lnTo>
                  <a:lnTo>
                    <a:pt x="36" y="78"/>
                  </a:lnTo>
                  <a:lnTo>
                    <a:pt x="42" y="74"/>
                  </a:lnTo>
                  <a:lnTo>
                    <a:pt x="46" y="66"/>
                  </a:lnTo>
                  <a:lnTo>
                    <a:pt x="48" y="62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6" y="48"/>
                  </a:lnTo>
                  <a:lnTo>
                    <a:pt x="44" y="38"/>
                  </a:lnTo>
                  <a:lnTo>
                    <a:pt x="36" y="20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2" name="Freeform 78"/>
            <p:cNvSpPr>
              <a:spLocks/>
            </p:cNvSpPr>
            <p:nvPr/>
          </p:nvSpPr>
          <p:spPr bwMode="auto">
            <a:xfrm>
              <a:off x="7058526" y="2795337"/>
              <a:ext cx="368968" cy="52938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6" y="2"/>
                </a:cxn>
                <a:cxn ang="0">
                  <a:pos x="42" y="8"/>
                </a:cxn>
                <a:cxn ang="0">
                  <a:pos x="36" y="16"/>
                </a:cxn>
                <a:cxn ang="0">
                  <a:pos x="30" y="20"/>
                </a:cxn>
                <a:cxn ang="0">
                  <a:pos x="22" y="24"/>
                </a:cxn>
                <a:cxn ang="0">
                  <a:pos x="22" y="24"/>
                </a:cxn>
                <a:cxn ang="0">
                  <a:pos x="14" y="28"/>
                </a:cxn>
                <a:cxn ang="0">
                  <a:pos x="6" y="34"/>
                </a:cxn>
                <a:cxn ang="0">
                  <a:pos x="2" y="42"/>
                </a:cxn>
                <a:cxn ang="0">
                  <a:pos x="0" y="50"/>
                </a:cxn>
                <a:cxn ang="0">
                  <a:pos x="0" y="58"/>
                </a:cxn>
                <a:cxn ang="0">
                  <a:pos x="4" y="64"/>
                </a:cxn>
                <a:cxn ang="0">
                  <a:pos x="12" y="66"/>
                </a:cxn>
                <a:cxn ang="0">
                  <a:pos x="24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4" y="62"/>
                </a:cxn>
                <a:cxn ang="0">
                  <a:pos x="38" y="56"/>
                </a:cxn>
                <a:cxn ang="0">
                  <a:pos x="40" y="50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36" y="50"/>
                </a:cxn>
                <a:cxn ang="0">
                  <a:pos x="30" y="50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2" y="46"/>
                </a:cxn>
                <a:cxn ang="0">
                  <a:pos x="38" y="42"/>
                </a:cxn>
                <a:cxn ang="0">
                  <a:pos x="42" y="36"/>
                </a:cxn>
                <a:cxn ang="0">
                  <a:pos x="42" y="36"/>
                </a:cxn>
                <a:cxn ang="0">
                  <a:pos x="46" y="26"/>
                </a:cxn>
                <a:cxn ang="0">
                  <a:pos x="46" y="14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66">
                  <a:moveTo>
                    <a:pt x="46" y="0"/>
                  </a:moveTo>
                  <a:lnTo>
                    <a:pt x="46" y="0"/>
                  </a:lnTo>
                  <a:lnTo>
                    <a:pt x="46" y="2"/>
                  </a:lnTo>
                  <a:lnTo>
                    <a:pt x="42" y="8"/>
                  </a:lnTo>
                  <a:lnTo>
                    <a:pt x="36" y="16"/>
                  </a:lnTo>
                  <a:lnTo>
                    <a:pt x="30" y="20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14" y="28"/>
                  </a:lnTo>
                  <a:lnTo>
                    <a:pt x="6" y="34"/>
                  </a:lnTo>
                  <a:lnTo>
                    <a:pt x="2" y="42"/>
                  </a:lnTo>
                  <a:lnTo>
                    <a:pt x="0" y="50"/>
                  </a:lnTo>
                  <a:lnTo>
                    <a:pt x="0" y="58"/>
                  </a:lnTo>
                  <a:lnTo>
                    <a:pt x="4" y="64"/>
                  </a:lnTo>
                  <a:lnTo>
                    <a:pt x="12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4" y="62"/>
                  </a:lnTo>
                  <a:lnTo>
                    <a:pt x="38" y="56"/>
                  </a:lnTo>
                  <a:lnTo>
                    <a:pt x="40" y="50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36" y="50"/>
                  </a:lnTo>
                  <a:lnTo>
                    <a:pt x="30" y="50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2" y="46"/>
                  </a:lnTo>
                  <a:lnTo>
                    <a:pt x="38" y="42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6" y="26"/>
                  </a:lnTo>
                  <a:lnTo>
                    <a:pt x="46" y="14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3" name="Freeform 79"/>
            <p:cNvSpPr>
              <a:spLocks/>
            </p:cNvSpPr>
            <p:nvPr/>
          </p:nvSpPr>
          <p:spPr bwMode="auto">
            <a:xfrm>
              <a:off x="5101389" y="3196389"/>
              <a:ext cx="753979" cy="417095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0" y="38"/>
                </a:cxn>
                <a:cxn ang="0">
                  <a:pos x="2" y="36"/>
                </a:cxn>
                <a:cxn ang="0">
                  <a:pos x="12" y="34"/>
                </a:cxn>
                <a:cxn ang="0">
                  <a:pos x="18" y="34"/>
                </a:cxn>
                <a:cxn ang="0">
                  <a:pos x="24" y="36"/>
                </a:cxn>
                <a:cxn ang="0">
                  <a:pos x="32" y="40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50" y="50"/>
                </a:cxn>
                <a:cxn ang="0">
                  <a:pos x="60" y="52"/>
                </a:cxn>
                <a:cxn ang="0">
                  <a:pos x="72" y="52"/>
                </a:cxn>
                <a:cxn ang="0">
                  <a:pos x="82" y="48"/>
                </a:cxn>
                <a:cxn ang="0">
                  <a:pos x="90" y="42"/>
                </a:cxn>
                <a:cxn ang="0">
                  <a:pos x="92" y="38"/>
                </a:cxn>
                <a:cxn ang="0">
                  <a:pos x="94" y="32"/>
                </a:cxn>
                <a:cxn ang="0">
                  <a:pos x="94" y="28"/>
                </a:cxn>
                <a:cxn ang="0">
                  <a:pos x="94" y="20"/>
                </a:cxn>
                <a:cxn ang="0">
                  <a:pos x="92" y="14"/>
                </a:cxn>
                <a:cxn ang="0">
                  <a:pos x="88" y="6"/>
                </a:cxn>
                <a:cxn ang="0">
                  <a:pos x="88" y="6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0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0"/>
                </a:cxn>
                <a:cxn ang="0">
                  <a:pos x="66" y="14"/>
                </a:cxn>
                <a:cxn ang="0">
                  <a:pos x="68" y="18"/>
                </a:cxn>
                <a:cxn ang="0">
                  <a:pos x="68" y="20"/>
                </a:cxn>
                <a:cxn ang="0">
                  <a:pos x="68" y="20"/>
                </a:cxn>
                <a:cxn ang="0">
                  <a:pos x="62" y="16"/>
                </a:cxn>
                <a:cxn ang="0">
                  <a:pos x="54" y="12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30" y="16"/>
                </a:cxn>
                <a:cxn ang="0">
                  <a:pos x="16" y="26"/>
                </a:cxn>
                <a:cxn ang="0">
                  <a:pos x="0" y="38"/>
                </a:cxn>
                <a:cxn ang="0">
                  <a:pos x="0" y="38"/>
                </a:cxn>
              </a:cxnLst>
              <a:rect l="0" t="0" r="r" b="b"/>
              <a:pathLst>
                <a:path w="94" h="52">
                  <a:moveTo>
                    <a:pt x="0" y="38"/>
                  </a:moveTo>
                  <a:lnTo>
                    <a:pt x="0" y="38"/>
                  </a:lnTo>
                  <a:lnTo>
                    <a:pt x="2" y="36"/>
                  </a:lnTo>
                  <a:lnTo>
                    <a:pt x="12" y="34"/>
                  </a:lnTo>
                  <a:lnTo>
                    <a:pt x="18" y="34"/>
                  </a:lnTo>
                  <a:lnTo>
                    <a:pt x="24" y="36"/>
                  </a:lnTo>
                  <a:lnTo>
                    <a:pt x="32" y="40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60" y="52"/>
                  </a:lnTo>
                  <a:lnTo>
                    <a:pt x="72" y="52"/>
                  </a:lnTo>
                  <a:lnTo>
                    <a:pt x="82" y="48"/>
                  </a:lnTo>
                  <a:lnTo>
                    <a:pt x="90" y="42"/>
                  </a:lnTo>
                  <a:lnTo>
                    <a:pt x="92" y="38"/>
                  </a:lnTo>
                  <a:lnTo>
                    <a:pt x="94" y="32"/>
                  </a:lnTo>
                  <a:lnTo>
                    <a:pt x="94" y="28"/>
                  </a:lnTo>
                  <a:lnTo>
                    <a:pt x="94" y="20"/>
                  </a:lnTo>
                  <a:lnTo>
                    <a:pt x="92" y="14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0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0"/>
                  </a:lnTo>
                  <a:lnTo>
                    <a:pt x="66" y="14"/>
                  </a:lnTo>
                  <a:lnTo>
                    <a:pt x="68" y="18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2" y="16"/>
                  </a:lnTo>
                  <a:lnTo>
                    <a:pt x="5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30" y="16"/>
                  </a:lnTo>
                  <a:lnTo>
                    <a:pt x="16" y="26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4" name="Freeform 80"/>
            <p:cNvSpPr>
              <a:spLocks/>
            </p:cNvSpPr>
            <p:nvPr/>
          </p:nvSpPr>
          <p:spPr bwMode="auto">
            <a:xfrm>
              <a:off x="6015789" y="2474495"/>
              <a:ext cx="529389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0" y="6"/>
                </a:cxn>
                <a:cxn ang="0">
                  <a:pos x="60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2"/>
                </a:cxn>
                <a:cxn ang="0">
                  <a:pos x="38" y="2"/>
                </a:cxn>
                <a:cxn ang="0">
                  <a:pos x="44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10"/>
                </a:cxn>
                <a:cxn ang="0">
                  <a:pos x="10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6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44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10"/>
                  </a:lnTo>
                  <a:lnTo>
                    <a:pt x="10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5" name="Freeform 81"/>
            <p:cNvSpPr>
              <a:spLocks/>
            </p:cNvSpPr>
            <p:nvPr/>
          </p:nvSpPr>
          <p:spPr bwMode="auto">
            <a:xfrm>
              <a:off x="4122821" y="2330116"/>
              <a:ext cx="545432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30" y="28"/>
                </a:cxn>
                <a:cxn ang="0">
                  <a:pos x="30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8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62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0" y="4"/>
                </a:cxn>
                <a:cxn ang="0">
                  <a:pos x="40" y="4"/>
                </a:cxn>
                <a:cxn ang="0">
                  <a:pos x="44" y="6"/>
                </a:cxn>
                <a:cxn ang="0">
                  <a:pos x="48" y="10"/>
                </a:cxn>
                <a:cxn ang="0">
                  <a:pos x="48" y="14"/>
                </a:cxn>
                <a:cxn ang="0">
                  <a:pos x="48" y="14"/>
                </a:cxn>
                <a:cxn ang="0">
                  <a:pos x="44" y="10"/>
                </a:cxn>
                <a:cxn ang="0">
                  <a:pos x="38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2" y="10"/>
                </a:cxn>
                <a:cxn ang="0">
                  <a:pos x="12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8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8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6"/>
                  </a:lnTo>
                  <a:lnTo>
                    <a:pt x="48" y="10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4" y="10"/>
                  </a:lnTo>
                  <a:lnTo>
                    <a:pt x="38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2" y="10"/>
                  </a:lnTo>
                  <a:lnTo>
                    <a:pt x="12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6" name="Freeform 82"/>
            <p:cNvSpPr>
              <a:spLocks/>
            </p:cNvSpPr>
            <p:nvPr/>
          </p:nvSpPr>
          <p:spPr bwMode="auto">
            <a:xfrm>
              <a:off x="3336758" y="2891589"/>
              <a:ext cx="385011" cy="753979"/>
            </a:xfrm>
            <a:custGeom>
              <a:avLst/>
              <a:gdLst/>
              <a:ahLst/>
              <a:cxnLst>
                <a:cxn ang="0">
                  <a:pos x="48" y="94"/>
                </a:cxn>
                <a:cxn ang="0">
                  <a:pos x="48" y="94"/>
                </a:cxn>
                <a:cxn ang="0">
                  <a:pos x="46" y="92"/>
                </a:cxn>
                <a:cxn ang="0">
                  <a:pos x="42" y="84"/>
                </a:cxn>
                <a:cxn ang="0">
                  <a:pos x="40" y="70"/>
                </a:cxn>
                <a:cxn ang="0">
                  <a:pos x="40" y="62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4" y="38"/>
                </a:cxn>
                <a:cxn ang="0">
                  <a:pos x="44" y="26"/>
                </a:cxn>
                <a:cxn ang="0">
                  <a:pos x="40" y="16"/>
                </a:cxn>
                <a:cxn ang="0">
                  <a:pos x="36" y="6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8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0" y="40"/>
                </a:cxn>
                <a:cxn ang="0">
                  <a:pos x="2" y="44"/>
                </a:cxn>
                <a:cxn ang="0">
                  <a:pos x="6" y="50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0" y="44"/>
                </a:cxn>
                <a:cxn ang="0">
                  <a:pos x="14" y="38"/>
                </a:cxn>
                <a:cxn ang="0">
                  <a:pos x="16" y="3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6" y="44"/>
                </a:cxn>
                <a:cxn ang="0">
                  <a:pos x="16" y="52"/>
                </a:cxn>
                <a:cxn ang="0">
                  <a:pos x="18" y="64"/>
                </a:cxn>
                <a:cxn ang="0">
                  <a:pos x="18" y="64"/>
                </a:cxn>
                <a:cxn ang="0">
                  <a:pos x="24" y="74"/>
                </a:cxn>
                <a:cxn ang="0">
                  <a:pos x="34" y="84"/>
                </a:cxn>
                <a:cxn ang="0">
                  <a:pos x="48" y="94"/>
                </a:cxn>
                <a:cxn ang="0">
                  <a:pos x="48" y="94"/>
                </a:cxn>
              </a:cxnLst>
              <a:rect l="0" t="0" r="r" b="b"/>
              <a:pathLst>
                <a:path w="48" h="94">
                  <a:moveTo>
                    <a:pt x="48" y="94"/>
                  </a:moveTo>
                  <a:lnTo>
                    <a:pt x="48" y="94"/>
                  </a:lnTo>
                  <a:lnTo>
                    <a:pt x="46" y="92"/>
                  </a:lnTo>
                  <a:lnTo>
                    <a:pt x="42" y="84"/>
                  </a:lnTo>
                  <a:lnTo>
                    <a:pt x="40" y="70"/>
                  </a:lnTo>
                  <a:lnTo>
                    <a:pt x="40" y="62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4" y="38"/>
                  </a:lnTo>
                  <a:lnTo>
                    <a:pt x="44" y="26"/>
                  </a:lnTo>
                  <a:lnTo>
                    <a:pt x="40" y="16"/>
                  </a:lnTo>
                  <a:lnTo>
                    <a:pt x="36" y="6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8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6" y="50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44"/>
                  </a:lnTo>
                  <a:lnTo>
                    <a:pt x="14" y="38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6" y="44"/>
                  </a:lnTo>
                  <a:lnTo>
                    <a:pt x="16" y="52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24" y="74"/>
                  </a:lnTo>
                  <a:lnTo>
                    <a:pt x="34" y="84"/>
                  </a:lnTo>
                  <a:lnTo>
                    <a:pt x="48" y="94"/>
                  </a:lnTo>
                  <a:lnTo>
                    <a:pt x="48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7" name="Freeform 83"/>
            <p:cNvSpPr>
              <a:spLocks/>
            </p:cNvSpPr>
            <p:nvPr/>
          </p:nvSpPr>
          <p:spPr bwMode="auto">
            <a:xfrm>
              <a:off x="6545179" y="7271084"/>
              <a:ext cx="737937" cy="497305"/>
            </a:xfrm>
            <a:custGeom>
              <a:avLst/>
              <a:gdLst/>
              <a:ahLst/>
              <a:cxnLst>
                <a:cxn ang="0">
                  <a:pos x="0" y="62"/>
                </a:cxn>
                <a:cxn ang="0">
                  <a:pos x="0" y="62"/>
                </a:cxn>
                <a:cxn ang="0">
                  <a:pos x="2" y="58"/>
                </a:cxn>
                <a:cxn ang="0">
                  <a:pos x="10" y="54"/>
                </a:cxn>
                <a:cxn ang="0">
                  <a:pos x="16" y="52"/>
                </a:cxn>
                <a:cxn ang="0">
                  <a:pos x="24" y="52"/>
                </a:cxn>
                <a:cxn ang="0">
                  <a:pos x="32" y="52"/>
                </a:cxn>
                <a:cxn ang="0">
                  <a:pos x="42" y="54"/>
                </a:cxn>
                <a:cxn ang="0">
                  <a:pos x="42" y="54"/>
                </a:cxn>
                <a:cxn ang="0">
                  <a:pos x="52" y="56"/>
                </a:cxn>
                <a:cxn ang="0">
                  <a:pos x="64" y="54"/>
                </a:cxn>
                <a:cxn ang="0">
                  <a:pos x="74" y="50"/>
                </a:cxn>
                <a:cxn ang="0">
                  <a:pos x="84" y="42"/>
                </a:cxn>
                <a:cxn ang="0">
                  <a:pos x="90" y="34"/>
                </a:cxn>
                <a:cxn ang="0">
                  <a:pos x="90" y="30"/>
                </a:cxn>
                <a:cxn ang="0">
                  <a:pos x="92" y="24"/>
                </a:cxn>
                <a:cxn ang="0">
                  <a:pos x="90" y="20"/>
                </a:cxn>
                <a:cxn ang="0">
                  <a:pos x="88" y="14"/>
                </a:cxn>
                <a:cxn ang="0">
                  <a:pos x="84" y="8"/>
                </a:cxn>
                <a:cxn ang="0">
                  <a:pos x="76" y="2"/>
                </a:cxn>
                <a:cxn ang="0">
                  <a:pos x="76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2" y="0"/>
                </a:cxn>
                <a:cxn ang="0">
                  <a:pos x="56" y="4"/>
                </a:cxn>
                <a:cxn ang="0">
                  <a:pos x="50" y="8"/>
                </a:cxn>
                <a:cxn ang="0">
                  <a:pos x="46" y="12"/>
                </a:cxn>
                <a:cxn ang="0">
                  <a:pos x="46" y="12"/>
                </a:cxn>
                <a:cxn ang="0">
                  <a:pos x="54" y="14"/>
                </a:cxn>
                <a:cxn ang="0">
                  <a:pos x="58" y="16"/>
                </a:cxn>
                <a:cxn ang="0">
                  <a:pos x="60" y="20"/>
                </a:cxn>
                <a:cxn ang="0">
                  <a:pos x="60" y="22"/>
                </a:cxn>
                <a:cxn ang="0">
                  <a:pos x="60" y="22"/>
                </a:cxn>
                <a:cxn ang="0">
                  <a:pos x="54" y="20"/>
                </a:cxn>
                <a:cxn ang="0">
                  <a:pos x="46" y="20"/>
                </a:cxn>
                <a:cxn ang="0">
                  <a:pos x="36" y="22"/>
                </a:cxn>
                <a:cxn ang="0">
                  <a:pos x="36" y="22"/>
                </a:cxn>
                <a:cxn ang="0">
                  <a:pos x="24" y="32"/>
                </a:cxn>
                <a:cxn ang="0">
                  <a:pos x="12" y="44"/>
                </a:cxn>
                <a:cxn ang="0">
                  <a:pos x="0" y="62"/>
                </a:cxn>
                <a:cxn ang="0">
                  <a:pos x="0" y="62"/>
                </a:cxn>
              </a:cxnLst>
              <a:rect l="0" t="0" r="r" b="b"/>
              <a:pathLst>
                <a:path w="92" h="62">
                  <a:moveTo>
                    <a:pt x="0" y="62"/>
                  </a:moveTo>
                  <a:lnTo>
                    <a:pt x="0" y="62"/>
                  </a:lnTo>
                  <a:lnTo>
                    <a:pt x="2" y="58"/>
                  </a:lnTo>
                  <a:lnTo>
                    <a:pt x="10" y="54"/>
                  </a:lnTo>
                  <a:lnTo>
                    <a:pt x="16" y="52"/>
                  </a:lnTo>
                  <a:lnTo>
                    <a:pt x="24" y="52"/>
                  </a:lnTo>
                  <a:lnTo>
                    <a:pt x="32" y="52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52" y="56"/>
                  </a:lnTo>
                  <a:lnTo>
                    <a:pt x="64" y="54"/>
                  </a:lnTo>
                  <a:lnTo>
                    <a:pt x="74" y="50"/>
                  </a:lnTo>
                  <a:lnTo>
                    <a:pt x="84" y="42"/>
                  </a:lnTo>
                  <a:lnTo>
                    <a:pt x="90" y="34"/>
                  </a:lnTo>
                  <a:lnTo>
                    <a:pt x="90" y="30"/>
                  </a:lnTo>
                  <a:lnTo>
                    <a:pt x="92" y="24"/>
                  </a:lnTo>
                  <a:lnTo>
                    <a:pt x="90" y="20"/>
                  </a:lnTo>
                  <a:lnTo>
                    <a:pt x="88" y="14"/>
                  </a:lnTo>
                  <a:lnTo>
                    <a:pt x="84" y="8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54" y="14"/>
                  </a:lnTo>
                  <a:lnTo>
                    <a:pt x="58" y="16"/>
                  </a:lnTo>
                  <a:lnTo>
                    <a:pt x="60" y="20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4" y="20"/>
                  </a:lnTo>
                  <a:lnTo>
                    <a:pt x="46" y="20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24" y="32"/>
                  </a:lnTo>
                  <a:lnTo>
                    <a:pt x="12" y="44"/>
                  </a:lnTo>
                  <a:lnTo>
                    <a:pt x="0" y="62"/>
                  </a:lnTo>
                  <a:lnTo>
                    <a:pt x="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8" name="Freeform 84"/>
            <p:cNvSpPr>
              <a:spLocks/>
            </p:cNvSpPr>
            <p:nvPr/>
          </p:nvSpPr>
          <p:spPr bwMode="auto">
            <a:xfrm>
              <a:off x="1347537" y="1207168"/>
              <a:ext cx="545432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2" y="28"/>
                </a:cxn>
                <a:cxn ang="0">
                  <a:pos x="8" y="26"/>
                </a:cxn>
                <a:cxn ang="0">
                  <a:pos x="18" y="26"/>
                </a:cxn>
                <a:cxn ang="0">
                  <a:pos x="24" y="28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8" y="38"/>
                </a:cxn>
                <a:cxn ang="0">
                  <a:pos x="46" y="38"/>
                </a:cxn>
                <a:cxn ang="0">
                  <a:pos x="54" y="38"/>
                </a:cxn>
                <a:cxn ang="0">
                  <a:pos x="60" y="36"/>
                </a:cxn>
                <a:cxn ang="0">
                  <a:pos x="66" y="30"/>
                </a:cxn>
                <a:cxn ang="0">
                  <a:pos x="68" y="24"/>
                </a:cxn>
                <a:cxn ang="0">
                  <a:pos x="66" y="14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56" y="0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42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0" y="12"/>
                </a:cxn>
                <a:cxn ang="0">
                  <a:pos x="10" y="18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68" h="38">
                  <a:moveTo>
                    <a:pt x="0" y="28"/>
                  </a:moveTo>
                  <a:lnTo>
                    <a:pt x="0" y="28"/>
                  </a:lnTo>
                  <a:lnTo>
                    <a:pt x="2" y="28"/>
                  </a:lnTo>
                  <a:lnTo>
                    <a:pt x="8" y="26"/>
                  </a:lnTo>
                  <a:lnTo>
                    <a:pt x="18" y="26"/>
                  </a:lnTo>
                  <a:lnTo>
                    <a:pt x="24" y="28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8" y="38"/>
                  </a:lnTo>
                  <a:lnTo>
                    <a:pt x="46" y="38"/>
                  </a:lnTo>
                  <a:lnTo>
                    <a:pt x="54" y="38"/>
                  </a:lnTo>
                  <a:lnTo>
                    <a:pt x="60" y="36"/>
                  </a:lnTo>
                  <a:lnTo>
                    <a:pt x="66" y="30"/>
                  </a:lnTo>
                  <a:lnTo>
                    <a:pt x="68" y="24"/>
                  </a:lnTo>
                  <a:lnTo>
                    <a:pt x="66" y="1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2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0" y="12"/>
                  </a:lnTo>
                  <a:lnTo>
                    <a:pt x="10" y="1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9" name="Freeform 85"/>
            <p:cNvSpPr>
              <a:spLocks/>
            </p:cNvSpPr>
            <p:nvPr/>
          </p:nvSpPr>
          <p:spPr bwMode="auto">
            <a:xfrm>
              <a:off x="5085347" y="1720516"/>
              <a:ext cx="657726" cy="673768"/>
            </a:xfrm>
            <a:custGeom>
              <a:avLst/>
              <a:gdLst/>
              <a:ahLst/>
              <a:cxnLst>
                <a:cxn ang="0">
                  <a:pos x="82" y="10"/>
                </a:cxn>
                <a:cxn ang="0">
                  <a:pos x="82" y="10"/>
                </a:cxn>
                <a:cxn ang="0">
                  <a:pos x="78" y="8"/>
                </a:cxn>
                <a:cxn ang="0">
                  <a:pos x="66" y="2"/>
                </a:cxn>
                <a:cxn ang="0">
                  <a:pos x="58" y="0"/>
                </a:cxn>
                <a:cxn ang="0">
                  <a:pos x="48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20"/>
                </a:cxn>
                <a:cxn ang="0">
                  <a:pos x="2" y="26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4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12" y="34"/>
                </a:cxn>
                <a:cxn ang="0">
                  <a:pos x="16" y="30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6"/>
                </a:cxn>
                <a:cxn ang="0">
                  <a:pos x="16" y="32"/>
                </a:cxn>
                <a:cxn ang="0">
                  <a:pos x="12" y="40"/>
                </a:cxn>
                <a:cxn ang="0">
                  <a:pos x="10" y="4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0" y="62"/>
                </a:cxn>
                <a:cxn ang="0">
                  <a:pos x="10" y="70"/>
                </a:cxn>
                <a:cxn ang="0">
                  <a:pos x="8" y="76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4" y="82"/>
                </a:cxn>
                <a:cxn ang="0">
                  <a:pos x="12" y="78"/>
                </a:cxn>
                <a:cxn ang="0">
                  <a:pos x="16" y="72"/>
                </a:cxn>
                <a:cxn ang="0">
                  <a:pos x="20" y="66"/>
                </a:cxn>
                <a:cxn ang="0">
                  <a:pos x="22" y="58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36" y="28"/>
                </a:cxn>
                <a:cxn ang="0">
                  <a:pos x="40" y="24"/>
                </a:cxn>
                <a:cxn ang="0">
                  <a:pos x="46" y="20"/>
                </a:cxn>
                <a:cxn ang="0">
                  <a:pos x="46" y="20"/>
                </a:cxn>
                <a:cxn ang="0">
                  <a:pos x="54" y="16"/>
                </a:cxn>
                <a:cxn ang="0">
                  <a:pos x="66" y="14"/>
                </a:cxn>
                <a:cxn ang="0">
                  <a:pos x="82" y="10"/>
                </a:cxn>
                <a:cxn ang="0">
                  <a:pos x="82" y="10"/>
                </a:cxn>
              </a:cxnLst>
              <a:rect l="0" t="0" r="r" b="b"/>
              <a:pathLst>
                <a:path w="82" h="84">
                  <a:moveTo>
                    <a:pt x="82" y="10"/>
                  </a:moveTo>
                  <a:lnTo>
                    <a:pt x="82" y="10"/>
                  </a:lnTo>
                  <a:lnTo>
                    <a:pt x="78" y="8"/>
                  </a:lnTo>
                  <a:lnTo>
                    <a:pt x="66" y="2"/>
                  </a:lnTo>
                  <a:lnTo>
                    <a:pt x="58" y="0"/>
                  </a:lnTo>
                  <a:lnTo>
                    <a:pt x="48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20"/>
                  </a:lnTo>
                  <a:lnTo>
                    <a:pt x="2" y="26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4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12" y="34"/>
                  </a:lnTo>
                  <a:lnTo>
                    <a:pt x="16" y="30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6"/>
                  </a:lnTo>
                  <a:lnTo>
                    <a:pt x="16" y="32"/>
                  </a:lnTo>
                  <a:lnTo>
                    <a:pt x="12" y="40"/>
                  </a:lnTo>
                  <a:lnTo>
                    <a:pt x="10" y="4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62"/>
                  </a:lnTo>
                  <a:lnTo>
                    <a:pt x="10" y="70"/>
                  </a:lnTo>
                  <a:lnTo>
                    <a:pt x="8" y="76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4" y="82"/>
                  </a:lnTo>
                  <a:lnTo>
                    <a:pt x="12" y="78"/>
                  </a:lnTo>
                  <a:lnTo>
                    <a:pt x="16" y="72"/>
                  </a:lnTo>
                  <a:lnTo>
                    <a:pt x="20" y="66"/>
                  </a:lnTo>
                  <a:lnTo>
                    <a:pt x="22" y="5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36" y="28"/>
                  </a:lnTo>
                  <a:lnTo>
                    <a:pt x="40" y="24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54" y="16"/>
                  </a:lnTo>
                  <a:lnTo>
                    <a:pt x="66" y="14"/>
                  </a:lnTo>
                  <a:lnTo>
                    <a:pt x="82" y="10"/>
                  </a:lnTo>
                  <a:lnTo>
                    <a:pt x="8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0" name="Freeform 86"/>
            <p:cNvSpPr>
              <a:spLocks/>
            </p:cNvSpPr>
            <p:nvPr/>
          </p:nvSpPr>
          <p:spPr bwMode="auto">
            <a:xfrm>
              <a:off x="2197768" y="501316"/>
              <a:ext cx="449179" cy="898358"/>
            </a:xfrm>
            <a:custGeom>
              <a:avLst/>
              <a:gdLst/>
              <a:ahLst/>
              <a:cxnLst>
                <a:cxn ang="0">
                  <a:pos x="40" y="112"/>
                </a:cxn>
                <a:cxn ang="0">
                  <a:pos x="40" y="112"/>
                </a:cxn>
                <a:cxn ang="0">
                  <a:pos x="36" y="110"/>
                </a:cxn>
                <a:cxn ang="0">
                  <a:pos x="26" y="102"/>
                </a:cxn>
                <a:cxn ang="0">
                  <a:pos x="18" y="96"/>
                </a:cxn>
                <a:cxn ang="0">
                  <a:pos x="12" y="88"/>
                </a:cxn>
                <a:cxn ang="0">
                  <a:pos x="6" y="78"/>
                </a:cxn>
                <a:cxn ang="0">
                  <a:pos x="2" y="66"/>
                </a:cxn>
                <a:cxn ang="0">
                  <a:pos x="2" y="66"/>
                </a:cxn>
                <a:cxn ang="0">
                  <a:pos x="0" y="54"/>
                </a:cxn>
                <a:cxn ang="0">
                  <a:pos x="2" y="48"/>
                </a:cxn>
                <a:cxn ang="0">
                  <a:pos x="4" y="40"/>
                </a:cxn>
                <a:cxn ang="0">
                  <a:pos x="8" y="34"/>
                </a:cxn>
                <a:cxn ang="0">
                  <a:pos x="14" y="30"/>
                </a:cxn>
                <a:cxn ang="0">
                  <a:pos x="22" y="24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0" y="22"/>
                </a:cxn>
                <a:cxn ang="0">
                  <a:pos x="24" y="28"/>
                </a:cxn>
                <a:cxn ang="0">
                  <a:pos x="22" y="32"/>
                </a:cxn>
                <a:cxn ang="0">
                  <a:pos x="20" y="38"/>
                </a:cxn>
                <a:cxn ang="0">
                  <a:pos x="18" y="46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0" y="52"/>
                </a:cxn>
                <a:cxn ang="0">
                  <a:pos x="20" y="44"/>
                </a:cxn>
                <a:cxn ang="0">
                  <a:pos x="26" y="36"/>
                </a:cxn>
                <a:cxn ang="0">
                  <a:pos x="30" y="30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42" y="22"/>
                </a:cxn>
                <a:cxn ang="0">
                  <a:pos x="48" y="18"/>
                </a:cxn>
                <a:cxn ang="0">
                  <a:pos x="52" y="12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56" y="4"/>
                </a:cxn>
                <a:cxn ang="0">
                  <a:pos x="54" y="14"/>
                </a:cxn>
                <a:cxn ang="0">
                  <a:pos x="54" y="20"/>
                </a:cxn>
                <a:cxn ang="0">
                  <a:pos x="50" y="28"/>
                </a:cxn>
                <a:cxn ang="0">
                  <a:pos x="46" y="34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36" y="44"/>
                </a:cxn>
                <a:cxn ang="0">
                  <a:pos x="32" y="52"/>
                </a:cxn>
                <a:cxn ang="0">
                  <a:pos x="28" y="62"/>
                </a:cxn>
                <a:cxn ang="0">
                  <a:pos x="28" y="68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84"/>
                </a:cxn>
                <a:cxn ang="0">
                  <a:pos x="34" y="96"/>
                </a:cxn>
                <a:cxn ang="0">
                  <a:pos x="40" y="112"/>
                </a:cxn>
                <a:cxn ang="0">
                  <a:pos x="40" y="112"/>
                </a:cxn>
              </a:cxnLst>
              <a:rect l="0" t="0" r="r" b="b"/>
              <a:pathLst>
                <a:path w="56" h="112">
                  <a:moveTo>
                    <a:pt x="40" y="112"/>
                  </a:moveTo>
                  <a:lnTo>
                    <a:pt x="40" y="112"/>
                  </a:lnTo>
                  <a:lnTo>
                    <a:pt x="36" y="110"/>
                  </a:lnTo>
                  <a:lnTo>
                    <a:pt x="26" y="102"/>
                  </a:lnTo>
                  <a:lnTo>
                    <a:pt x="18" y="96"/>
                  </a:lnTo>
                  <a:lnTo>
                    <a:pt x="12" y="88"/>
                  </a:lnTo>
                  <a:lnTo>
                    <a:pt x="6" y="78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0" y="54"/>
                  </a:lnTo>
                  <a:lnTo>
                    <a:pt x="2" y="48"/>
                  </a:lnTo>
                  <a:lnTo>
                    <a:pt x="4" y="40"/>
                  </a:lnTo>
                  <a:lnTo>
                    <a:pt x="8" y="34"/>
                  </a:lnTo>
                  <a:lnTo>
                    <a:pt x="14" y="30"/>
                  </a:lnTo>
                  <a:lnTo>
                    <a:pt x="22" y="24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0" y="22"/>
                  </a:lnTo>
                  <a:lnTo>
                    <a:pt x="24" y="28"/>
                  </a:lnTo>
                  <a:lnTo>
                    <a:pt x="22" y="32"/>
                  </a:lnTo>
                  <a:lnTo>
                    <a:pt x="20" y="38"/>
                  </a:lnTo>
                  <a:lnTo>
                    <a:pt x="18" y="46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2"/>
                  </a:lnTo>
                  <a:lnTo>
                    <a:pt x="20" y="44"/>
                  </a:lnTo>
                  <a:lnTo>
                    <a:pt x="26" y="36"/>
                  </a:lnTo>
                  <a:lnTo>
                    <a:pt x="30" y="30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42" y="22"/>
                  </a:lnTo>
                  <a:lnTo>
                    <a:pt x="48" y="18"/>
                  </a:lnTo>
                  <a:lnTo>
                    <a:pt x="52" y="1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6" y="4"/>
                  </a:lnTo>
                  <a:lnTo>
                    <a:pt x="54" y="14"/>
                  </a:lnTo>
                  <a:lnTo>
                    <a:pt x="54" y="20"/>
                  </a:lnTo>
                  <a:lnTo>
                    <a:pt x="50" y="28"/>
                  </a:lnTo>
                  <a:lnTo>
                    <a:pt x="46" y="34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6" y="44"/>
                  </a:lnTo>
                  <a:lnTo>
                    <a:pt x="32" y="52"/>
                  </a:lnTo>
                  <a:lnTo>
                    <a:pt x="28" y="62"/>
                  </a:lnTo>
                  <a:lnTo>
                    <a:pt x="28" y="68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84"/>
                  </a:lnTo>
                  <a:lnTo>
                    <a:pt x="34" y="96"/>
                  </a:lnTo>
                  <a:lnTo>
                    <a:pt x="40" y="112"/>
                  </a:lnTo>
                  <a:lnTo>
                    <a:pt x="40" y="1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1" name="Freeform 87"/>
            <p:cNvSpPr>
              <a:spLocks/>
            </p:cNvSpPr>
            <p:nvPr/>
          </p:nvSpPr>
          <p:spPr bwMode="auto">
            <a:xfrm>
              <a:off x="1379621" y="3420979"/>
              <a:ext cx="513347" cy="545432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58" y="4"/>
                </a:cxn>
                <a:cxn ang="0">
                  <a:pos x="62" y="14"/>
                </a:cxn>
                <a:cxn ang="0">
                  <a:pos x="64" y="30"/>
                </a:cxn>
                <a:cxn ang="0">
                  <a:pos x="62" y="40"/>
                </a:cxn>
                <a:cxn ang="0">
                  <a:pos x="60" y="50"/>
                </a:cxn>
                <a:cxn ang="0">
                  <a:pos x="60" y="50"/>
                </a:cxn>
                <a:cxn ang="0">
                  <a:pos x="56" y="58"/>
                </a:cxn>
                <a:cxn ang="0">
                  <a:pos x="52" y="62"/>
                </a:cxn>
                <a:cxn ang="0">
                  <a:pos x="48" y="66"/>
                </a:cxn>
                <a:cxn ang="0">
                  <a:pos x="44" y="68"/>
                </a:cxn>
                <a:cxn ang="0">
                  <a:pos x="36" y="68"/>
                </a:cxn>
                <a:cxn ang="0">
                  <a:pos x="30" y="68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8" y="60"/>
                </a:cxn>
                <a:cxn ang="0">
                  <a:pos x="42" y="54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4" y="50"/>
                </a:cxn>
                <a:cxn ang="0">
                  <a:pos x="40" y="54"/>
                </a:cxn>
                <a:cxn ang="0">
                  <a:pos x="32" y="58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12" y="58"/>
                </a:cxn>
                <a:cxn ang="0">
                  <a:pos x="6" y="62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2" y="64"/>
                </a:cxn>
                <a:cxn ang="0">
                  <a:pos x="6" y="58"/>
                </a:cxn>
                <a:cxn ang="0">
                  <a:pos x="14" y="52"/>
                </a:cxn>
                <a:cxn ang="0">
                  <a:pos x="20" y="48"/>
                </a:cxn>
                <a:cxn ang="0">
                  <a:pos x="28" y="48"/>
                </a:cxn>
                <a:cxn ang="0">
                  <a:pos x="28" y="48"/>
                </a:cxn>
                <a:cxn ang="0">
                  <a:pos x="36" y="44"/>
                </a:cxn>
                <a:cxn ang="0">
                  <a:pos x="42" y="40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50" y="24"/>
                </a:cxn>
                <a:cxn ang="0">
                  <a:pos x="54" y="14"/>
                </a:cxn>
                <a:cxn ang="0">
                  <a:pos x="56" y="0"/>
                </a:cxn>
                <a:cxn ang="0">
                  <a:pos x="56" y="0"/>
                </a:cxn>
              </a:cxnLst>
              <a:rect l="0" t="0" r="r" b="b"/>
              <a:pathLst>
                <a:path w="64" h="68">
                  <a:moveTo>
                    <a:pt x="56" y="0"/>
                  </a:moveTo>
                  <a:lnTo>
                    <a:pt x="56" y="0"/>
                  </a:lnTo>
                  <a:lnTo>
                    <a:pt x="58" y="4"/>
                  </a:lnTo>
                  <a:lnTo>
                    <a:pt x="62" y="14"/>
                  </a:lnTo>
                  <a:lnTo>
                    <a:pt x="64" y="30"/>
                  </a:lnTo>
                  <a:lnTo>
                    <a:pt x="62" y="40"/>
                  </a:lnTo>
                  <a:lnTo>
                    <a:pt x="60" y="50"/>
                  </a:lnTo>
                  <a:lnTo>
                    <a:pt x="60" y="50"/>
                  </a:lnTo>
                  <a:lnTo>
                    <a:pt x="56" y="58"/>
                  </a:lnTo>
                  <a:lnTo>
                    <a:pt x="52" y="62"/>
                  </a:lnTo>
                  <a:lnTo>
                    <a:pt x="48" y="66"/>
                  </a:lnTo>
                  <a:lnTo>
                    <a:pt x="44" y="68"/>
                  </a:lnTo>
                  <a:lnTo>
                    <a:pt x="36" y="68"/>
                  </a:lnTo>
                  <a:lnTo>
                    <a:pt x="30" y="68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8" y="60"/>
                  </a:lnTo>
                  <a:lnTo>
                    <a:pt x="42" y="5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2" y="58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12" y="58"/>
                  </a:lnTo>
                  <a:lnTo>
                    <a:pt x="6" y="62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2" y="64"/>
                  </a:lnTo>
                  <a:lnTo>
                    <a:pt x="6" y="58"/>
                  </a:lnTo>
                  <a:lnTo>
                    <a:pt x="14" y="52"/>
                  </a:lnTo>
                  <a:lnTo>
                    <a:pt x="20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36" y="44"/>
                  </a:lnTo>
                  <a:lnTo>
                    <a:pt x="42" y="40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0" y="24"/>
                  </a:lnTo>
                  <a:lnTo>
                    <a:pt x="54" y="14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2" name="Freeform 88"/>
            <p:cNvSpPr>
              <a:spLocks/>
            </p:cNvSpPr>
            <p:nvPr/>
          </p:nvSpPr>
          <p:spPr bwMode="auto">
            <a:xfrm>
              <a:off x="8133347" y="838200"/>
              <a:ext cx="609600" cy="1042737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38" y="4"/>
                </a:cxn>
                <a:cxn ang="0">
                  <a:pos x="50" y="16"/>
                </a:cxn>
                <a:cxn ang="0">
                  <a:pos x="58" y="24"/>
                </a:cxn>
                <a:cxn ang="0">
                  <a:pos x="64" y="36"/>
                </a:cxn>
                <a:cxn ang="0">
                  <a:pos x="70" y="48"/>
                </a:cxn>
                <a:cxn ang="0">
                  <a:pos x="76" y="66"/>
                </a:cxn>
                <a:cxn ang="0">
                  <a:pos x="76" y="66"/>
                </a:cxn>
                <a:cxn ang="0">
                  <a:pos x="76" y="72"/>
                </a:cxn>
                <a:cxn ang="0">
                  <a:pos x="76" y="80"/>
                </a:cxn>
                <a:cxn ang="0">
                  <a:pos x="74" y="88"/>
                </a:cxn>
                <a:cxn ang="0">
                  <a:pos x="70" y="94"/>
                </a:cxn>
                <a:cxn ang="0">
                  <a:pos x="62" y="100"/>
                </a:cxn>
                <a:cxn ang="0">
                  <a:pos x="54" y="106"/>
                </a:cxn>
                <a:cxn ang="0">
                  <a:pos x="44" y="110"/>
                </a:cxn>
                <a:cxn ang="0">
                  <a:pos x="28" y="114"/>
                </a:cxn>
                <a:cxn ang="0">
                  <a:pos x="28" y="114"/>
                </a:cxn>
                <a:cxn ang="0">
                  <a:pos x="32" y="112"/>
                </a:cxn>
                <a:cxn ang="0">
                  <a:pos x="42" y="106"/>
                </a:cxn>
                <a:cxn ang="0">
                  <a:pos x="46" y="100"/>
                </a:cxn>
                <a:cxn ang="0">
                  <a:pos x="50" y="94"/>
                </a:cxn>
                <a:cxn ang="0">
                  <a:pos x="52" y="84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50" y="78"/>
                </a:cxn>
                <a:cxn ang="0">
                  <a:pos x="48" y="86"/>
                </a:cxn>
                <a:cxn ang="0">
                  <a:pos x="46" y="90"/>
                </a:cxn>
                <a:cxn ang="0">
                  <a:pos x="42" y="96"/>
                </a:cxn>
                <a:cxn ang="0">
                  <a:pos x="36" y="100"/>
                </a:cxn>
                <a:cxn ang="0">
                  <a:pos x="28" y="104"/>
                </a:cxn>
                <a:cxn ang="0">
                  <a:pos x="28" y="104"/>
                </a:cxn>
                <a:cxn ang="0">
                  <a:pos x="20" y="106"/>
                </a:cxn>
                <a:cxn ang="0">
                  <a:pos x="10" y="110"/>
                </a:cxn>
                <a:cxn ang="0">
                  <a:pos x="4" y="118"/>
                </a:cxn>
                <a:cxn ang="0">
                  <a:pos x="2" y="124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26"/>
                </a:cxn>
                <a:cxn ang="0">
                  <a:pos x="2" y="114"/>
                </a:cxn>
                <a:cxn ang="0">
                  <a:pos x="4" y="106"/>
                </a:cxn>
                <a:cxn ang="0">
                  <a:pos x="8" y="100"/>
                </a:cxn>
                <a:cxn ang="0">
                  <a:pos x="16" y="92"/>
                </a:cxn>
                <a:cxn ang="0">
                  <a:pos x="26" y="84"/>
                </a:cxn>
                <a:cxn ang="0">
                  <a:pos x="26" y="84"/>
                </a:cxn>
                <a:cxn ang="0">
                  <a:pos x="28" y="82"/>
                </a:cxn>
                <a:cxn ang="0">
                  <a:pos x="36" y="74"/>
                </a:cxn>
                <a:cxn ang="0">
                  <a:pos x="42" y="64"/>
                </a:cxn>
                <a:cxn ang="0">
                  <a:pos x="44" y="5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2" y="36"/>
                </a:cxn>
                <a:cxn ang="0">
                  <a:pos x="40" y="22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76" h="130">
                  <a:moveTo>
                    <a:pt x="32" y="0"/>
                  </a:moveTo>
                  <a:lnTo>
                    <a:pt x="32" y="0"/>
                  </a:lnTo>
                  <a:lnTo>
                    <a:pt x="38" y="4"/>
                  </a:lnTo>
                  <a:lnTo>
                    <a:pt x="50" y="16"/>
                  </a:lnTo>
                  <a:lnTo>
                    <a:pt x="58" y="24"/>
                  </a:lnTo>
                  <a:lnTo>
                    <a:pt x="64" y="36"/>
                  </a:lnTo>
                  <a:lnTo>
                    <a:pt x="70" y="48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6" y="72"/>
                  </a:lnTo>
                  <a:lnTo>
                    <a:pt x="76" y="80"/>
                  </a:lnTo>
                  <a:lnTo>
                    <a:pt x="74" y="88"/>
                  </a:lnTo>
                  <a:lnTo>
                    <a:pt x="70" y="94"/>
                  </a:lnTo>
                  <a:lnTo>
                    <a:pt x="62" y="100"/>
                  </a:lnTo>
                  <a:lnTo>
                    <a:pt x="54" y="106"/>
                  </a:lnTo>
                  <a:lnTo>
                    <a:pt x="44" y="110"/>
                  </a:lnTo>
                  <a:lnTo>
                    <a:pt x="28" y="114"/>
                  </a:lnTo>
                  <a:lnTo>
                    <a:pt x="28" y="114"/>
                  </a:lnTo>
                  <a:lnTo>
                    <a:pt x="32" y="112"/>
                  </a:lnTo>
                  <a:lnTo>
                    <a:pt x="42" y="106"/>
                  </a:lnTo>
                  <a:lnTo>
                    <a:pt x="46" y="100"/>
                  </a:lnTo>
                  <a:lnTo>
                    <a:pt x="50" y="94"/>
                  </a:lnTo>
                  <a:lnTo>
                    <a:pt x="52" y="84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50" y="78"/>
                  </a:lnTo>
                  <a:lnTo>
                    <a:pt x="48" y="86"/>
                  </a:lnTo>
                  <a:lnTo>
                    <a:pt x="46" y="90"/>
                  </a:lnTo>
                  <a:lnTo>
                    <a:pt x="42" y="96"/>
                  </a:lnTo>
                  <a:lnTo>
                    <a:pt x="36" y="100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0" y="106"/>
                  </a:lnTo>
                  <a:lnTo>
                    <a:pt x="10" y="110"/>
                  </a:lnTo>
                  <a:lnTo>
                    <a:pt x="4" y="118"/>
                  </a:lnTo>
                  <a:lnTo>
                    <a:pt x="2" y="124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26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8" y="100"/>
                  </a:lnTo>
                  <a:lnTo>
                    <a:pt x="16" y="92"/>
                  </a:lnTo>
                  <a:lnTo>
                    <a:pt x="26" y="84"/>
                  </a:lnTo>
                  <a:lnTo>
                    <a:pt x="26" y="84"/>
                  </a:lnTo>
                  <a:lnTo>
                    <a:pt x="28" y="82"/>
                  </a:lnTo>
                  <a:lnTo>
                    <a:pt x="36" y="74"/>
                  </a:lnTo>
                  <a:lnTo>
                    <a:pt x="42" y="64"/>
                  </a:lnTo>
                  <a:lnTo>
                    <a:pt x="44" y="5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2" y="36"/>
                  </a:lnTo>
                  <a:lnTo>
                    <a:pt x="40" y="22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3" name="Freeform 89"/>
            <p:cNvSpPr>
              <a:spLocks/>
            </p:cNvSpPr>
            <p:nvPr/>
          </p:nvSpPr>
          <p:spPr bwMode="auto">
            <a:xfrm>
              <a:off x="2951747" y="1415716"/>
              <a:ext cx="4924926" cy="6432884"/>
            </a:xfrm>
            <a:custGeom>
              <a:avLst/>
              <a:gdLst/>
              <a:ahLst/>
              <a:cxnLst>
                <a:cxn ang="0">
                  <a:pos x="516" y="572"/>
                </a:cxn>
                <a:cxn ang="0">
                  <a:pos x="516" y="500"/>
                </a:cxn>
                <a:cxn ang="0">
                  <a:pos x="524" y="428"/>
                </a:cxn>
                <a:cxn ang="0">
                  <a:pos x="528" y="394"/>
                </a:cxn>
                <a:cxn ang="0">
                  <a:pos x="528" y="324"/>
                </a:cxn>
                <a:cxn ang="0">
                  <a:pos x="526" y="288"/>
                </a:cxn>
                <a:cxn ang="0">
                  <a:pos x="520" y="256"/>
                </a:cxn>
                <a:cxn ang="0">
                  <a:pos x="506" y="212"/>
                </a:cxn>
                <a:cxn ang="0">
                  <a:pos x="480" y="160"/>
                </a:cxn>
                <a:cxn ang="0">
                  <a:pos x="446" y="108"/>
                </a:cxn>
                <a:cxn ang="0">
                  <a:pos x="400" y="60"/>
                </a:cxn>
                <a:cxn ang="0">
                  <a:pos x="344" y="24"/>
                </a:cxn>
                <a:cxn ang="0">
                  <a:pos x="312" y="10"/>
                </a:cxn>
                <a:cxn ang="0">
                  <a:pos x="276" y="2"/>
                </a:cxn>
                <a:cxn ang="0">
                  <a:pos x="238" y="0"/>
                </a:cxn>
                <a:cxn ang="0">
                  <a:pos x="196" y="4"/>
                </a:cxn>
                <a:cxn ang="0">
                  <a:pos x="182" y="8"/>
                </a:cxn>
                <a:cxn ang="0">
                  <a:pos x="156" y="18"/>
                </a:cxn>
                <a:cxn ang="0">
                  <a:pos x="120" y="40"/>
                </a:cxn>
                <a:cxn ang="0">
                  <a:pos x="80" y="82"/>
                </a:cxn>
                <a:cxn ang="0">
                  <a:pos x="48" y="132"/>
                </a:cxn>
                <a:cxn ang="0">
                  <a:pos x="34" y="158"/>
                </a:cxn>
                <a:cxn ang="0">
                  <a:pos x="10" y="224"/>
                </a:cxn>
                <a:cxn ang="0">
                  <a:pos x="0" y="296"/>
                </a:cxn>
                <a:cxn ang="0">
                  <a:pos x="2" y="296"/>
                </a:cxn>
                <a:cxn ang="0">
                  <a:pos x="8" y="252"/>
                </a:cxn>
                <a:cxn ang="0">
                  <a:pos x="24" y="202"/>
                </a:cxn>
                <a:cxn ang="0">
                  <a:pos x="50" y="146"/>
                </a:cxn>
                <a:cxn ang="0">
                  <a:pos x="92" y="86"/>
                </a:cxn>
                <a:cxn ang="0">
                  <a:pos x="104" y="72"/>
                </a:cxn>
                <a:cxn ang="0">
                  <a:pos x="128" y="48"/>
                </a:cxn>
                <a:cxn ang="0">
                  <a:pos x="152" y="32"/>
                </a:cxn>
                <a:cxn ang="0">
                  <a:pos x="178" y="20"/>
                </a:cxn>
                <a:cxn ang="0">
                  <a:pos x="218" y="10"/>
                </a:cxn>
                <a:cxn ang="0">
                  <a:pos x="272" y="14"/>
                </a:cxn>
                <a:cxn ang="0">
                  <a:pos x="322" y="28"/>
                </a:cxn>
                <a:cxn ang="0">
                  <a:pos x="368" y="52"/>
                </a:cxn>
                <a:cxn ang="0">
                  <a:pos x="408" y="82"/>
                </a:cxn>
                <a:cxn ang="0">
                  <a:pos x="438" y="112"/>
                </a:cxn>
                <a:cxn ang="0">
                  <a:pos x="448" y="128"/>
                </a:cxn>
                <a:cxn ang="0">
                  <a:pos x="478" y="176"/>
                </a:cxn>
                <a:cxn ang="0">
                  <a:pos x="500" y="230"/>
                </a:cxn>
                <a:cxn ang="0">
                  <a:pos x="516" y="286"/>
                </a:cxn>
                <a:cxn ang="0">
                  <a:pos x="522" y="346"/>
                </a:cxn>
                <a:cxn ang="0">
                  <a:pos x="520" y="376"/>
                </a:cxn>
                <a:cxn ang="0">
                  <a:pos x="508" y="462"/>
                </a:cxn>
                <a:cxn ang="0">
                  <a:pos x="500" y="520"/>
                </a:cxn>
                <a:cxn ang="0">
                  <a:pos x="504" y="580"/>
                </a:cxn>
                <a:cxn ang="0">
                  <a:pos x="508" y="608"/>
                </a:cxn>
                <a:cxn ang="0">
                  <a:pos x="524" y="660"/>
                </a:cxn>
                <a:cxn ang="0">
                  <a:pos x="544" y="710"/>
                </a:cxn>
                <a:cxn ang="0">
                  <a:pos x="582" y="782"/>
                </a:cxn>
                <a:cxn ang="0">
                  <a:pos x="594" y="802"/>
                </a:cxn>
                <a:cxn ang="0">
                  <a:pos x="614" y="802"/>
                </a:cxn>
                <a:cxn ang="0">
                  <a:pos x="560" y="710"/>
                </a:cxn>
                <a:cxn ang="0">
                  <a:pos x="546" y="676"/>
                </a:cxn>
                <a:cxn ang="0">
                  <a:pos x="524" y="608"/>
                </a:cxn>
                <a:cxn ang="0">
                  <a:pos x="516" y="572"/>
                </a:cxn>
              </a:cxnLst>
              <a:rect l="0" t="0" r="r" b="b"/>
              <a:pathLst>
                <a:path w="614" h="802">
                  <a:moveTo>
                    <a:pt x="516" y="572"/>
                  </a:moveTo>
                  <a:lnTo>
                    <a:pt x="516" y="572"/>
                  </a:lnTo>
                  <a:lnTo>
                    <a:pt x="514" y="536"/>
                  </a:lnTo>
                  <a:lnTo>
                    <a:pt x="516" y="500"/>
                  </a:lnTo>
                  <a:lnTo>
                    <a:pt x="520" y="464"/>
                  </a:lnTo>
                  <a:lnTo>
                    <a:pt x="524" y="428"/>
                  </a:lnTo>
                  <a:lnTo>
                    <a:pt x="524" y="428"/>
                  </a:lnTo>
                  <a:lnTo>
                    <a:pt x="528" y="394"/>
                  </a:lnTo>
                  <a:lnTo>
                    <a:pt x="530" y="358"/>
                  </a:lnTo>
                  <a:lnTo>
                    <a:pt x="528" y="324"/>
                  </a:lnTo>
                  <a:lnTo>
                    <a:pt x="526" y="288"/>
                  </a:lnTo>
                  <a:lnTo>
                    <a:pt x="526" y="288"/>
                  </a:lnTo>
                  <a:lnTo>
                    <a:pt x="524" y="274"/>
                  </a:lnTo>
                  <a:lnTo>
                    <a:pt x="520" y="256"/>
                  </a:lnTo>
                  <a:lnTo>
                    <a:pt x="514" y="236"/>
                  </a:lnTo>
                  <a:lnTo>
                    <a:pt x="506" y="212"/>
                  </a:lnTo>
                  <a:lnTo>
                    <a:pt x="494" y="186"/>
                  </a:lnTo>
                  <a:lnTo>
                    <a:pt x="480" y="160"/>
                  </a:lnTo>
                  <a:lnTo>
                    <a:pt x="464" y="134"/>
                  </a:lnTo>
                  <a:lnTo>
                    <a:pt x="446" y="108"/>
                  </a:lnTo>
                  <a:lnTo>
                    <a:pt x="424" y="84"/>
                  </a:lnTo>
                  <a:lnTo>
                    <a:pt x="400" y="60"/>
                  </a:lnTo>
                  <a:lnTo>
                    <a:pt x="374" y="40"/>
                  </a:lnTo>
                  <a:lnTo>
                    <a:pt x="344" y="24"/>
                  </a:lnTo>
                  <a:lnTo>
                    <a:pt x="328" y="16"/>
                  </a:lnTo>
                  <a:lnTo>
                    <a:pt x="312" y="10"/>
                  </a:lnTo>
                  <a:lnTo>
                    <a:pt x="294" y="6"/>
                  </a:lnTo>
                  <a:lnTo>
                    <a:pt x="276" y="2"/>
                  </a:lnTo>
                  <a:lnTo>
                    <a:pt x="258" y="0"/>
                  </a:lnTo>
                  <a:lnTo>
                    <a:pt x="238" y="0"/>
                  </a:lnTo>
                  <a:lnTo>
                    <a:pt x="218" y="2"/>
                  </a:lnTo>
                  <a:lnTo>
                    <a:pt x="196" y="4"/>
                  </a:lnTo>
                  <a:lnTo>
                    <a:pt x="196" y="4"/>
                  </a:lnTo>
                  <a:lnTo>
                    <a:pt x="182" y="8"/>
                  </a:lnTo>
                  <a:lnTo>
                    <a:pt x="168" y="12"/>
                  </a:lnTo>
                  <a:lnTo>
                    <a:pt x="156" y="18"/>
                  </a:lnTo>
                  <a:lnTo>
                    <a:pt x="144" y="24"/>
                  </a:lnTo>
                  <a:lnTo>
                    <a:pt x="120" y="40"/>
                  </a:lnTo>
                  <a:lnTo>
                    <a:pt x="100" y="60"/>
                  </a:lnTo>
                  <a:lnTo>
                    <a:pt x="80" y="82"/>
                  </a:lnTo>
                  <a:lnTo>
                    <a:pt x="64" y="106"/>
                  </a:lnTo>
                  <a:lnTo>
                    <a:pt x="48" y="132"/>
                  </a:lnTo>
                  <a:lnTo>
                    <a:pt x="34" y="158"/>
                  </a:lnTo>
                  <a:lnTo>
                    <a:pt x="34" y="158"/>
                  </a:lnTo>
                  <a:lnTo>
                    <a:pt x="20" y="190"/>
                  </a:lnTo>
                  <a:lnTo>
                    <a:pt x="10" y="224"/>
                  </a:lnTo>
                  <a:lnTo>
                    <a:pt x="2" y="260"/>
                  </a:lnTo>
                  <a:lnTo>
                    <a:pt x="0" y="296"/>
                  </a:lnTo>
                  <a:lnTo>
                    <a:pt x="2" y="296"/>
                  </a:lnTo>
                  <a:lnTo>
                    <a:pt x="2" y="296"/>
                  </a:lnTo>
                  <a:lnTo>
                    <a:pt x="4" y="274"/>
                  </a:lnTo>
                  <a:lnTo>
                    <a:pt x="8" y="252"/>
                  </a:lnTo>
                  <a:lnTo>
                    <a:pt x="14" y="228"/>
                  </a:lnTo>
                  <a:lnTo>
                    <a:pt x="24" y="202"/>
                  </a:lnTo>
                  <a:lnTo>
                    <a:pt x="36" y="174"/>
                  </a:lnTo>
                  <a:lnTo>
                    <a:pt x="50" y="146"/>
                  </a:lnTo>
                  <a:lnTo>
                    <a:pt x="70" y="116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104" y="72"/>
                  </a:lnTo>
                  <a:lnTo>
                    <a:pt x="114" y="60"/>
                  </a:lnTo>
                  <a:lnTo>
                    <a:pt x="128" y="48"/>
                  </a:lnTo>
                  <a:lnTo>
                    <a:pt x="140" y="40"/>
                  </a:lnTo>
                  <a:lnTo>
                    <a:pt x="152" y="32"/>
                  </a:lnTo>
                  <a:lnTo>
                    <a:pt x="166" y="24"/>
                  </a:lnTo>
                  <a:lnTo>
                    <a:pt x="178" y="20"/>
                  </a:lnTo>
                  <a:lnTo>
                    <a:pt x="192" y="16"/>
                  </a:lnTo>
                  <a:lnTo>
                    <a:pt x="218" y="10"/>
                  </a:lnTo>
                  <a:lnTo>
                    <a:pt x="244" y="10"/>
                  </a:lnTo>
                  <a:lnTo>
                    <a:pt x="272" y="14"/>
                  </a:lnTo>
                  <a:lnTo>
                    <a:pt x="296" y="20"/>
                  </a:lnTo>
                  <a:lnTo>
                    <a:pt x="322" y="28"/>
                  </a:lnTo>
                  <a:lnTo>
                    <a:pt x="346" y="40"/>
                  </a:lnTo>
                  <a:lnTo>
                    <a:pt x="368" y="52"/>
                  </a:lnTo>
                  <a:lnTo>
                    <a:pt x="388" y="66"/>
                  </a:lnTo>
                  <a:lnTo>
                    <a:pt x="408" y="82"/>
                  </a:lnTo>
                  <a:lnTo>
                    <a:pt x="424" y="98"/>
                  </a:lnTo>
                  <a:lnTo>
                    <a:pt x="438" y="112"/>
                  </a:lnTo>
                  <a:lnTo>
                    <a:pt x="448" y="128"/>
                  </a:lnTo>
                  <a:lnTo>
                    <a:pt x="448" y="128"/>
                  </a:lnTo>
                  <a:lnTo>
                    <a:pt x="464" y="152"/>
                  </a:lnTo>
                  <a:lnTo>
                    <a:pt x="478" y="176"/>
                  </a:lnTo>
                  <a:lnTo>
                    <a:pt x="490" y="204"/>
                  </a:lnTo>
                  <a:lnTo>
                    <a:pt x="500" y="230"/>
                  </a:lnTo>
                  <a:lnTo>
                    <a:pt x="510" y="258"/>
                  </a:lnTo>
                  <a:lnTo>
                    <a:pt x="516" y="286"/>
                  </a:lnTo>
                  <a:lnTo>
                    <a:pt x="520" y="316"/>
                  </a:lnTo>
                  <a:lnTo>
                    <a:pt x="522" y="346"/>
                  </a:lnTo>
                  <a:lnTo>
                    <a:pt x="522" y="346"/>
                  </a:lnTo>
                  <a:lnTo>
                    <a:pt x="520" y="376"/>
                  </a:lnTo>
                  <a:lnTo>
                    <a:pt x="518" y="404"/>
                  </a:lnTo>
                  <a:lnTo>
                    <a:pt x="508" y="462"/>
                  </a:lnTo>
                  <a:lnTo>
                    <a:pt x="504" y="492"/>
                  </a:lnTo>
                  <a:lnTo>
                    <a:pt x="500" y="520"/>
                  </a:lnTo>
                  <a:lnTo>
                    <a:pt x="500" y="550"/>
                  </a:lnTo>
                  <a:lnTo>
                    <a:pt x="504" y="580"/>
                  </a:lnTo>
                  <a:lnTo>
                    <a:pt x="504" y="580"/>
                  </a:lnTo>
                  <a:lnTo>
                    <a:pt x="508" y="608"/>
                  </a:lnTo>
                  <a:lnTo>
                    <a:pt x="516" y="634"/>
                  </a:lnTo>
                  <a:lnTo>
                    <a:pt x="524" y="660"/>
                  </a:lnTo>
                  <a:lnTo>
                    <a:pt x="532" y="686"/>
                  </a:lnTo>
                  <a:lnTo>
                    <a:pt x="544" y="710"/>
                  </a:lnTo>
                  <a:lnTo>
                    <a:pt x="556" y="734"/>
                  </a:lnTo>
                  <a:lnTo>
                    <a:pt x="582" y="782"/>
                  </a:lnTo>
                  <a:lnTo>
                    <a:pt x="582" y="782"/>
                  </a:lnTo>
                  <a:lnTo>
                    <a:pt x="594" y="802"/>
                  </a:lnTo>
                  <a:lnTo>
                    <a:pt x="614" y="802"/>
                  </a:lnTo>
                  <a:lnTo>
                    <a:pt x="614" y="802"/>
                  </a:lnTo>
                  <a:lnTo>
                    <a:pt x="586" y="756"/>
                  </a:lnTo>
                  <a:lnTo>
                    <a:pt x="560" y="710"/>
                  </a:lnTo>
                  <a:lnTo>
                    <a:pt x="560" y="710"/>
                  </a:lnTo>
                  <a:lnTo>
                    <a:pt x="546" y="676"/>
                  </a:lnTo>
                  <a:lnTo>
                    <a:pt x="532" y="644"/>
                  </a:lnTo>
                  <a:lnTo>
                    <a:pt x="524" y="608"/>
                  </a:lnTo>
                  <a:lnTo>
                    <a:pt x="516" y="572"/>
                  </a:lnTo>
                  <a:lnTo>
                    <a:pt x="516" y="57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4" name="Freeform 90"/>
            <p:cNvSpPr>
              <a:spLocks/>
            </p:cNvSpPr>
            <p:nvPr/>
          </p:nvSpPr>
          <p:spPr bwMode="auto">
            <a:xfrm>
              <a:off x="1556084" y="4011"/>
              <a:ext cx="2614863" cy="1684421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4" y="28"/>
                </a:cxn>
                <a:cxn ang="0">
                  <a:pos x="0" y="58"/>
                </a:cxn>
                <a:cxn ang="0">
                  <a:pos x="4" y="84"/>
                </a:cxn>
                <a:cxn ang="0">
                  <a:pos x="12" y="110"/>
                </a:cxn>
                <a:cxn ang="0">
                  <a:pos x="26" y="134"/>
                </a:cxn>
                <a:cxn ang="0">
                  <a:pos x="44" y="154"/>
                </a:cxn>
                <a:cxn ang="0">
                  <a:pos x="66" y="168"/>
                </a:cxn>
                <a:cxn ang="0">
                  <a:pos x="90" y="180"/>
                </a:cxn>
                <a:cxn ang="0">
                  <a:pos x="112" y="184"/>
                </a:cxn>
                <a:cxn ang="0">
                  <a:pos x="154" y="184"/>
                </a:cxn>
                <a:cxn ang="0">
                  <a:pos x="176" y="182"/>
                </a:cxn>
                <a:cxn ang="0">
                  <a:pos x="240" y="174"/>
                </a:cxn>
                <a:cxn ang="0">
                  <a:pos x="274" y="176"/>
                </a:cxn>
                <a:cxn ang="0">
                  <a:pos x="298" y="186"/>
                </a:cxn>
                <a:cxn ang="0">
                  <a:pos x="310" y="200"/>
                </a:cxn>
                <a:cxn ang="0">
                  <a:pos x="318" y="210"/>
                </a:cxn>
                <a:cxn ang="0">
                  <a:pos x="322" y="208"/>
                </a:cxn>
                <a:cxn ang="0">
                  <a:pos x="326" y="204"/>
                </a:cxn>
                <a:cxn ang="0">
                  <a:pos x="300" y="180"/>
                </a:cxn>
                <a:cxn ang="0">
                  <a:pos x="290" y="174"/>
                </a:cxn>
                <a:cxn ang="0">
                  <a:pos x="266" y="166"/>
                </a:cxn>
                <a:cxn ang="0">
                  <a:pos x="256" y="166"/>
                </a:cxn>
                <a:cxn ang="0">
                  <a:pos x="198" y="172"/>
                </a:cxn>
                <a:cxn ang="0">
                  <a:pos x="144" y="178"/>
                </a:cxn>
                <a:cxn ang="0">
                  <a:pos x="108" y="174"/>
                </a:cxn>
                <a:cxn ang="0">
                  <a:pos x="74" y="162"/>
                </a:cxn>
                <a:cxn ang="0">
                  <a:pos x="44" y="140"/>
                </a:cxn>
                <a:cxn ang="0">
                  <a:pos x="20" y="112"/>
                </a:cxn>
                <a:cxn ang="0">
                  <a:pos x="14" y="102"/>
                </a:cxn>
                <a:cxn ang="0">
                  <a:pos x="4" y="74"/>
                </a:cxn>
                <a:cxn ang="0">
                  <a:pos x="6" y="36"/>
                </a:cxn>
                <a:cxn ang="0">
                  <a:pos x="12" y="10"/>
                </a:cxn>
                <a:cxn ang="0">
                  <a:pos x="16" y="0"/>
                </a:cxn>
              </a:cxnLst>
              <a:rect l="0" t="0" r="r" b="b"/>
              <a:pathLst>
                <a:path w="326" h="210">
                  <a:moveTo>
                    <a:pt x="16" y="0"/>
                  </a:moveTo>
                  <a:lnTo>
                    <a:pt x="16" y="0"/>
                  </a:lnTo>
                  <a:lnTo>
                    <a:pt x="10" y="14"/>
                  </a:lnTo>
                  <a:lnTo>
                    <a:pt x="4" y="28"/>
                  </a:lnTo>
                  <a:lnTo>
                    <a:pt x="2" y="42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6" y="98"/>
                  </a:lnTo>
                  <a:lnTo>
                    <a:pt x="12" y="110"/>
                  </a:lnTo>
                  <a:lnTo>
                    <a:pt x="18" y="122"/>
                  </a:lnTo>
                  <a:lnTo>
                    <a:pt x="26" y="134"/>
                  </a:lnTo>
                  <a:lnTo>
                    <a:pt x="34" y="144"/>
                  </a:lnTo>
                  <a:lnTo>
                    <a:pt x="44" y="154"/>
                  </a:lnTo>
                  <a:lnTo>
                    <a:pt x="54" y="162"/>
                  </a:lnTo>
                  <a:lnTo>
                    <a:pt x="66" y="168"/>
                  </a:lnTo>
                  <a:lnTo>
                    <a:pt x="78" y="174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112" y="184"/>
                  </a:lnTo>
                  <a:lnTo>
                    <a:pt x="132" y="186"/>
                  </a:lnTo>
                  <a:lnTo>
                    <a:pt x="154" y="184"/>
                  </a:lnTo>
                  <a:lnTo>
                    <a:pt x="176" y="182"/>
                  </a:lnTo>
                  <a:lnTo>
                    <a:pt x="176" y="182"/>
                  </a:lnTo>
                  <a:lnTo>
                    <a:pt x="240" y="174"/>
                  </a:lnTo>
                  <a:lnTo>
                    <a:pt x="240" y="174"/>
                  </a:lnTo>
                  <a:lnTo>
                    <a:pt x="258" y="174"/>
                  </a:lnTo>
                  <a:lnTo>
                    <a:pt x="274" y="176"/>
                  </a:lnTo>
                  <a:lnTo>
                    <a:pt x="288" y="180"/>
                  </a:lnTo>
                  <a:lnTo>
                    <a:pt x="298" y="186"/>
                  </a:lnTo>
                  <a:lnTo>
                    <a:pt x="304" y="194"/>
                  </a:lnTo>
                  <a:lnTo>
                    <a:pt x="310" y="200"/>
                  </a:lnTo>
                  <a:lnTo>
                    <a:pt x="318" y="210"/>
                  </a:lnTo>
                  <a:lnTo>
                    <a:pt x="318" y="210"/>
                  </a:lnTo>
                  <a:lnTo>
                    <a:pt x="320" y="210"/>
                  </a:lnTo>
                  <a:lnTo>
                    <a:pt x="322" y="208"/>
                  </a:lnTo>
                  <a:lnTo>
                    <a:pt x="326" y="204"/>
                  </a:lnTo>
                  <a:lnTo>
                    <a:pt x="326" y="204"/>
                  </a:lnTo>
                  <a:lnTo>
                    <a:pt x="310" y="188"/>
                  </a:lnTo>
                  <a:lnTo>
                    <a:pt x="300" y="180"/>
                  </a:lnTo>
                  <a:lnTo>
                    <a:pt x="290" y="174"/>
                  </a:lnTo>
                  <a:lnTo>
                    <a:pt x="290" y="174"/>
                  </a:lnTo>
                  <a:lnTo>
                    <a:pt x="274" y="168"/>
                  </a:lnTo>
                  <a:lnTo>
                    <a:pt x="266" y="166"/>
                  </a:lnTo>
                  <a:lnTo>
                    <a:pt x="256" y="166"/>
                  </a:lnTo>
                  <a:lnTo>
                    <a:pt x="256" y="166"/>
                  </a:lnTo>
                  <a:lnTo>
                    <a:pt x="226" y="168"/>
                  </a:lnTo>
                  <a:lnTo>
                    <a:pt x="198" y="172"/>
                  </a:lnTo>
                  <a:lnTo>
                    <a:pt x="144" y="178"/>
                  </a:lnTo>
                  <a:lnTo>
                    <a:pt x="144" y="178"/>
                  </a:lnTo>
                  <a:lnTo>
                    <a:pt x="126" y="178"/>
                  </a:lnTo>
                  <a:lnTo>
                    <a:pt x="108" y="174"/>
                  </a:lnTo>
                  <a:lnTo>
                    <a:pt x="90" y="170"/>
                  </a:lnTo>
                  <a:lnTo>
                    <a:pt x="74" y="162"/>
                  </a:lnTo>
                  <a:lnTo>
                    <a:pt x="58" y="152"/>
                  </a:lnTo>
                  <a:lnTo>
                    <a:pt x="44" y="140"/>
                  </a:lnTo>
                  <a:lnTo>
                    <a:pt x="30" y="128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14" y="102"/>
                  </a:lnTo>
                  <a:lnTo>
                    <a:pt x="10" y="92"/>
                  </a:lnTo>
                  <a:lnTo>
                    <a:pt x="4" y="74"/>
                  </a:lnTo>
                  <a:lnTo>
                    <a:pt x="4" y="54"/>
                  </a:lnTo>
                  <a:lnTo>
                    <a:pt x="6" y="36"/>
                  </a:lnTo>
                  <a:lnTo>
                    <a:pt x="8" y="22"/>
                  </a:lnTo>
                  <a:lnTo>
                    <a:pt x="12" y="1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5" name="Freeform 91"/>
            <p:cNvSpPr>
              <a:spLocks/>
            </p:cNvSpPr>
            <p:nvPr/>
          </p:nvSpPr>
          <p:spPr bwMode="auto">
            <a:xfrm>
              <a:off x="1171074" y="1704474"/>
              <a:ext cx="2646947" cy="1732547"/>
            </a:xfrm>
            <a:custGeom>
              <a:avLst/>
              <a:gdLst/>
              <a:ahLst/>
              <a:cxnLst>
                <a:cxn ang="0">
                  <a:pos x="312" y="12"/>
                </a:cxn>
                <a:cxn ang="0">
                  <a:pos x="266" y="0"/>
                </a:cxn>
                <a:cxn ang="0">
                  <a:pos x="232" y="6"/>
                </a:cxn>
                <a:cxn ang="0">
                  <a:pos x="196" y="32"/>
                </a:cxn>
                <a:cxn ang="0">
                  <a:pos x="178" y="58"/>
                </a:cxn>
                <a:cxn ang="0">
                  <a:pos x="160" y="130"/>
                </a:cxn>
                <a:cxn ang="0">
                  <a:pos x="150" y="158"/>
                </a:cxn>
                <a:cxn ang="0">
                  <a:pos x="118" y="192"/>
                </a:cxn>
                <a:cxn ang="0">
                  <a:pos x="72" y="208"/>
                </a:cxn>
                <a:cxn ang="0">
                  <a:pos x="44" y="208"/>
                </a:cxn>
                <a:cxn ang="0">
                  <a:pos x="12" y="182"/>
                </a:cxn>
                <a:cxn ang="0">
                  <a:pos x="8" y="140"/>
                </a:cxn>
                <a:cxn ang="0">
                  <a:pos x="16" y="110"/>
                </a:cxn>
                <a:cxn ang="0">
                  <a:pos x="46" y="80"/>
                </a:cxn>
                <a:cxn ang="0">
                  <a:pos x="68" y="80"/>
                </a:cxn>
                <a:cxn ang="0">
                  <a:pos x="86" y="104"/>
                </a:cxn>
                <a:cxn ang="0">
                  <a:pos x="84" y="114"/>
                </a:cxn>
                <a:cxn ang="0">
                  <a:pos x="76" y="124"/>
                </a:cxn>
                <a:cxn ang="0">
                  <a:pos x="56" y="128"/>
                </a:cxn>
                <a:cxn ang="0">
                  <a:pos x="42" y="122"/>
                </a:cxn>
                <a:cxn ang="0">
                  <a:pos x="68" y="134"/>
                </a:cxn>
                <a:cxn ang="0">
                  <a:pos x="86" y="122"/>
                </a:cxn>
                <a:cxn ang="0">
                  <a:pos x="92" y="106"/>
                </a:cxn>
                <a:cxn ang="0">
                  <a:pos x="84" y="88"/>
                </a:cxn>
                <a:cxn ang="0">
                  <a:pos x="66" y="76"/>
                </a:cxn>
                <a:cxn ang="0">
                  <a:pos x="52" y="74"/>
                </a:cxn>
                <a:cxn ang="0">
                  <a:pos x="22" y="90"/>
                </a:cxn>
                <a:cxn ang="0">
                  <a:pos x="2" y="130"/>
                </a:cxn>
                <a:cxn ang="0">
                  <a:pos x="0" y="158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82" y="214"/>
                </a:cxn>
                <a:cxn ang="0">
                  <a:pos x="112" y="206"/>
                </a:cxn>
                <a:cxn ang="0">
                  <a:pos x="146" y="178"/>
                </a:cxn>
                <a:cxn ang="0">
                  <a:pos x="168" y="138"/>
                </a:cxn>
                <a:cxn ang="0">
                  <a:pos x="178" y="90"/>
                </a:cxn>
                <a:cxn ang="0">
                  <a:pos x="188" y="58"/>
                </a:cxn>
                <a:cxn ang="0">
                  <a:pos x="214" y="26"/>
                </a:cxn>
                <a:cxn ang="0">
                  <a:pos x="242" y="14"/>
                </a:cxn>
                <a:cxn ang="0">
                  <a:pos x="280" y="14"/>
                </a:cxn>
                <a:cxn ang="0">
                  <a:pos x="320" y="30"/>
                </a:cxn>
                <a:cxn ang="0">
                  <a:pos x="326" y="28"/>
                </a:cxn>
              </a:cxnLst>
              <a:rect l="0" t="0" r="r" b="b"/>
              <a:pathLst>
                <a:path w="330" h="216">
                  <a:moveTo>
                    <a:pt x="330" y="24"/>
                  </a:moveTo>
                  <a:lnTo>
                    <a:pt x="330" y="24"/>
                  </a:lnTo>
                  <a:lnTo>
                    <a:pt x="312" y="12"/>
                  </a:lnTo>
                  <a:lnTo>
                    <a:pt x="296" y="6"/>
                  </a:lnTo>
                  <a:lnTo>
                    <a:pt x="276" y="2"/>
                  </a:lnTo>
                  <a:lnTo>
                    <a:pt x="266" y="0"/>
                  </a:lnTo>
                  <a:lnTo>
                    <a:pt x="254" y="0"/>
                  </a:lnTo>
                  <a:lnTo>
                    <a:pt x="244" y="2"/>
                  </a:lnTo>
                  <a:lnTo>
                    <a:pt x="232" y="6"/>
                  </a:lnTo>
                  <a:lnTo>
                    <a:pt x="220" y="12"/>
                  </a:lnTo>
                  <a:lnTo>
                    <a:pt x="208" y="22"/>
                  </a:lnTo>
                  <a:lnTo>
                    <a:pt x="196" y="32"/>
                  </a:lnTo>
                  <a:lnTo>
                    <a:pt x="184" y="48"/>
                  </a:lnTo>
                  <a:lnTo>
                    <a:pt x="184" y="48"/>
                  </a:lnTo>
                  <a:lnTo>
                    <a:pt x="178" y="58"/>
                  </a:lnTo>
                  <a:lnTo>
                    <a:pt x="172" y="70"/>
                  </a:lnTo>
                  <a:lnTo>
                    <a:pt x="166" y="100"/>
                  </a:lnTo>
                  <a:lnTo>
                    <a:pt x="160" y="130"/>
                  </a:lnTo>
                  <a:lnTo>
                    <a:pt x="156" y="144"/>
                  </a:lnTo>
                  <a:lnTo>
                    <a:pt x="150" y="158"/>
                  </a:lnTo>
                  <a:lnTo>
                    <a:pt x="150" y="158"/>
                  </a:lnTo>
                  <a:lnTo>
                    <a:pt x="142" y="170"/>
                  </a:lnTo>
                  <a:lnTo>
                    <a:pt x="132" y="182"/>
                  </a:lnTo>
                  <a:lnTo>
                    <a:pt x="118" y="192"/>
                  </a:lnTo>
                  <a:lnTo>
                    <a:pt x="104" y="200"/>
                  </a:lnTo>
                  <a:lnTo>
                    <a:pt x="88" y="206"/>
                  </a:lnTo>
                  <a:lnTo>
                    <a:pt x="72" y="208"/>
                  </a:lnTo>
                  <a:lnTo>
                    <a:pt x="58" y="210"/>
                  </a:lnTo>
                  <a:lnTo>
                    <a:pt x="44" y="208"/>
                  </a:lnTo>
                  <a:lnTo>
                    <a:pt x="44" y="208"/>
                  </a:lnTo>
                  <a:lnTo>
                    <a:pt x="30" y="202"/>
                  </a:lnTo>
                  <a:lnTo>
                    <a:pt x="20" y="192"/>
                  </a:lnTo>
                  <a:lnTo>
                    <a:pt x="12" y="182"/>
                  </a:lnTo>
                  <a:lnTo>
                    <a:pt x="8" y="168"/>
                  </a:lnTo>
                  <a:lnTo>
                    <a:pt x="6" y="154"/>
                  </a:lnTo>
                  <a:lnTo>
                    <a:pt x="8" y="140"/>
                  </a:lnTo>
                  <a:lnTo>
                    <a:pt x="12" y="124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24" y="96"/>
                  </a:lnTo>
                  <a:lnTo>
                    <a:pt x="36" y="86"/>
                  </a:lnTo>
                  <a:lnTo>
                    <a:pt x="46" y="80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68" y="80"/>
                  </a:lnTo>
                  <a:lnTo>
                    <a:pt x="76" y="84"/>
                  </a:lnTo>
                  <a:lnTo>
                    <a:pt x="82" y="94"/>
                  </a:lnTo>
                  <a:lnTo>
                    <a:pt x="86" y="104"/>
                  </a:lnTo>
                  <a:lnTo>
                    <a:pt x="86" y="104"/>
                  </a:lnTo>
                  <a:lnTo>
                    <a:pt x="86" y="108"/>
                  </a:lnTo>
                  <a:lnTo>
                    <a:pt x="84" y="114"/>
                  </a:lnTo>
                  <a:lnTo>
                    <a:pt x="80" y="120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2" y="128"/>
                  </a:lnTo>
                  <a:lnTo>
                    <a:pt x="68" y="128"/>
                  </a:lnTo>
                  <a:lnTo>
                    <a:pt x="56" y="128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54" y="130"/>
                  </a:lnTo>
                  <a:lnTo>
                    <a:pt x="62" y="132"/>
                  </a:lnTo>
                  <a:lnTo>
                    <a:pt x="68" y="134"/>
                  </a:lnTo>
                  <a:lnTo>
                    <a:pt x="74" y="132"/>
                  </a:lnTo>
                  <a:lnTo>
                    <a:pt x="80" y="128"/>
                  </a:lnTo>
                  <a:lnTo>
                    <a:pt x="86" y="122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2" y="106"/>
                  </a:lnTo>
                  <a:lnTo>
                    <a:pt x="92" y="100"/>
                  </a:lnTo>
                  <a:lnTo>
                    <a:pt x="90" y="92"/>
                  </a:lnTo>
                  <a:lnTo>
                    <a:pt x="84" y="88"/>
                  </a:lnTo>
                  <a:lnTo>
                    <a:pt x="78" y="82"/>
                  </a:lnTo>
                  <a:lnTo>
                    <a:pt x="72" y="78"/>
                  </a:lnTo>
                  <a:lnTo>
                    <a:pt x="66" y="76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2" y="74"/>
                  </a:lnTo>
                  <a:lnTo>
                    <a:pt x="46" y="76"/>
                  </a:lnTo>
                  <a:lnTo>
                    <a:pt x="34" y="82"/>
                  </a:lnTo>
                  <a:lnTo>
                    <a:pt x="22" y="90"/>
                  </a:lnTo>
                  <a:lnTo>
                    <a:pt x="14" y="102"/>
                  </a:lnTo>
                  <a:lnTo>
                    <a:pt x="8" y="116"/>
                  </a:lnTo>
                  <a:lnTo>
                    <a:pt x="2" y="130"/>
                  </a:lnTo>
                  <a:lnTo>
                    <a:pt x="0" y="144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8"/>
                  </a:lnTo>
                  <a:lnTo>
                    <a:pt x="2" y="176"/>
                  </a:lnTo>
                  <a:lnTo>
                    <a:pt x="6" y="184"/>
                  </a:lnTo>
                  <a:lnTo>
                    <a:pt x="10" y="190"/>
                  </a:lnTo>
                  <a:lnTo>
                    <a:pt x="20" y="202"/>
                  </a:lnTo>
                  <a:lnTo>
                    <a:pt x="34" y="208"/>
                  </a:lnTo>
                  <a:lnTo>
                    <a:pt x="50" y="214"/>
                  </a:lnTo>
                  <a:lnTo>
                    <a:pt x="66" y="216"/>
                  </a:lnTo>
                  <a:lnTo>
                    <a:pt x="82" y="214"/>
                  </a:lnTo>
                  <a:lnTo>
                    <a:pt x="98" y="212"/>
                  </a:lnTo>
                  <a:lnTo>
                    <a:pt x="98" y="212"/>
                  </a:lnTo>
                  <a:lnTo>
                    <a:pt x="112" y="206"/>
                  </a:lnTo>
                  <a:lnTo>
                    <a:pt x="124" y="198"/>
                  </a:lnTo>
                  <a:lnTo>
                    <a:pt x="136" y="188"/>
                  </a:lnTo>
                  <a:lnTo>
                    <a:pt x="146" y="178"/>
                  </a:lnTo>
                  <a:lnTo>
                    <a:pt x="156" y="166"/>
                  </a:lnTo>
                  <a:lnTo>
                    <a:pt x="162" y="152"/>
                  </a:lnTo>
                  <a:lnTo>
                    <a:pt x="168" y="138"/>
                  </a:lnTo>
                  <a:lnTo>
                    <a:pt x="172" y="124"/>
                  </a:lnTo>
                  <a:lnTo>
                    <a:pt x="172" y="124"/>
                  </a:lnTo>
                  <a:lnTo>
                    <a:pt x="178" y="90"/>
                  </a:lnTo>
                  <a:lnTo>
                    <a:pt x="182" y="74"/>
                  </a:lnTo>
                  <a:lnTo>
                    <a:pt x="188" y="58"/>
                  </a:lnTo>
                  <a:lnTo>
                    <a:pt x="188" y="58"/>
                  </a:lnTo>
                  <a:lnTo>
                    <a:pt x="196" y="46"/>
                  </a:lnTo>
                  <a:lnTo>
                    <a:pt x="204" y="36"/>
                  </a:lnTo>
                  <a:lnTo>
                    <a:pt x="214" y="26"/>
                  </a:lnTo>
                  <a:lnTo>
                    <a:pt x="224" y="20"/>
                  </a:lnTo>
                  <a:lnTo>
                    <a:pt x="234" y="16"/>
                  </a:lnTo>
                  <a:lnTo>
                    <a:pt x="242" y="14"/>
                  </a:lnTo>
                  <a:lnTo>
                    <a:pt x="252" y="12"/>
                  </a:lnTo>
                  <a:lnTo>
                    <a:pt x="262" y="12"/>
                  </a:lnTo>
                  <a:lnTo>
                    <a:pt x="280" y="14"/>
                  </a:lnTo>
                  <a:lnTo>
                    <a:pt x="296" y="20"/>
                  </a:lnTo>
                  <a:lnTo>
                    <a:pt x="310" y="26"/>
                  </a:lnTo>
                  <a:lnTo>
                    <a:pt x="320" y="30"/>
                  </a:lnTo>
                  <a:lnTo>
                    <a:pt x="320" y="30"/>
                  </a:lnTo>
                  <a:lnTo>
                    <a:pt x="322" y="30"/>
                  </a:lnTo>
                  <a:lnTo>
                    <a:pt x="326" y="28"/>
                  </a:lnTo>
                  <a:lnTo>
                    <a:pt x="330" y="24"/>
                  </a:lnTo>
                  <a:lnTo>
                    <a:pt x="33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6" name="Freeform 92"/>
            <p:cNvSpPr>
              <a:spLocks/>
            </p:cNvSpPr>
            <p:nvPr/>
          </p:nvSpPr>
          <p:spPr bwMode="auto">
            <a:xfrm>
              <a:off x="7684168" y="6565232"/>
              <a:ext cx="1459832" cy="1283368"/>
            </a:xfrm>
            <a:custGeom>
              <a:avLst/>
              <a:gdLst/>
              <a:ahLst/>
              <a:cxnLst>
                <a:cxn ang="0">
                  <a:pos x="76" y="34"/>
                </a:cxn>
                <a:cxn ang="0">
                  <a:pos x="76" y="34"/>
                </a:cxn>
                <a:cxn ang="0">
                  <a:pos x="92" y="30"/>
                </a:cxn>
                <a:cxn ang="0">
                  <a:pos x="106" y="28"/>
                </a:cxn>
                <a:cxn ang="0">
                  <a:pos x="138" y="24"/>
                </a:cxn>
                <a:cxn ang="0">
                  <a:pos x="138" y="24"/>
                </a:cxn>
                <a:cxn ang="0">
                  <a:pos x="160" y="20"/>
                </a:cxn>
                <a:cxn ang="0">
                  <a:pos x="172" y="16"/>
                </a:cxn>
                <a:cxn ang="0">
                  <a:pos x="182" y="10"/>
                </a:cxn>
                <a:cxn ang="0">
                  <a:pos x="182" y="0"/>
                </a:cxn>
                <a:cxn ang="0">
                  <a:pos x="182" y="0"/>
                </a:cxn>
                <a:cxn ang="0">
                  <a:pos x="172" y="6"/>
                </a:cxn>
                <a:cxn ang="0">
                  <a:pos x="172" y="6"/>
                </a:cxn>
                <a:cxn ang="0">
                  <a:pos x="158" y="10"/>
                </a:cxn>
                <a:cxn ang="0">
                  <a:pos x="146" y="14"/>
                </a:cxn>
                <a:cxn ang="0">
                  <a:pos x="118" y="16"/>
                </a:cxn>
                <a:cxn ang="0">
                  <a:pos x="92" y="20"/>
                </a:cxn>
                <a:cxn ang="0">
                  <a:pos x="78" y="22"/>
                </a:cxn>
                <a:cxn ang="0">
                  <a:pos x="66" y="26"/>
                </a:cxn>
                <a:cxn ang="0">
                  <a:pos x="66" y="26"/>
                </a:cxn>
                <a:cxn ang="0">
                  <a:pos x="52" y="34"/>
                </a:cxn>
                <a:cxn ang="0">
                  <a:pos x="38" y="44"/>
                </a:cxn>
                <a:cxn ang="0">
                  <a:pos x="26" y="54"/>
                </a:cxn>
                <a:cxn ang="0">
                  <a:pos x="16" y="68"/>
                </a:cxn>
                <a:cxn ang="0">
                  <a:pos x="6" y="84"/>
                </a:cxn>
                <a:cxn ang="0">
                  <a:pos x="2" y="102"/>
                </a:cxn>
                <a:cxn ang="0">
                  <a:pos x="0" y="122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4" y="150"/>
                </a:cxn>
                <a:cxn ang="0">
                  <a:pos x="6" y="152"/>
                </a:cxn>
                <a:cxn ang="0">
                  <a:pos x="8" y="156"/>
                </a:cxn>
                <a:cxn ang="0">
                  <a:pos x="10" y="160"/>
                </a:cxn>
                <a:cxn ang="0">
                  <a:pos x="26" y="160"/>
                </a:cxn>
                <a:cxn ang="0">
                  <a:pos x="26" y="160"/>
                </a:cxn>
                <a:cxn ang="0">
                  <a:pos x="24" y="148"/>
                </a:cxn>
                <a:cxn ang="0">
                  <a:pos x="22" y="132"/>
                </a:cxn>
                <a:cxn ang="0">
                  <a:pos x="20" y="112"/>
                </a:cxn>
                <a:cxn ang="0">
                  <a:pos x="22" y="94"/>
                </a:cxn>
                <a:cxn ang="0">
                  <a:pos x="28" y="76"/>
                </a:cxn>
                <a:cxn ang="0">
                  <a:pos x="32" y="66"/>
                </a:cxn>
                <a:cxn ang="0">
                  <a:pos x="38" y="58"/>
                </a:cxn>
                <a:cxn ang="0">
                  <a:pos x="46" y="50"/>
                </a:cxn>
                <a:cxn ang="0">
                  <a:pos x="54" y="44"/>
                </a:cxn>
                <a:cxn ang="0">
                  <a:pos x="64" y="38"/>
                </a:cxn>
                <a:cxn ang="0">
                  <a:pos x="76" y="34"/>
                </a:cxn>
                <a:cxn ang="0">
                  <a:pos x="76" y="34"/>
                </a:cxn>
              </a:cxnLst>
              <a:rect l="0" t="0" r="r" b="b"/>
              <a:pathLst>
                <a:path w="182" h="160">
                  <a:moveTo>
                    <a:pt x="76" y="34"/>
                  </a:moveTo>
                  <a:lnTo>
                    <a:pt x="76" y="34"/>
                  </a:lnTo>
                  <a:lnTo>
                    <a:pt x="92" y="30"/>
                  </a:lnTo>
                  <a:lnTo>
                    <a:pt x="106" y="28"/>
                  </a:lnTo>
                  <a:lnTo>
                    <a:pt x="138" y="24"/>
                  </a:lnTo>
                  <a:lnTo>
                    <a:pt x="138" y="24"/>
                  </a:lnTo>
                  <a:lnTo>
                    <a:pt x="160" y="20"/>
                  </a:lnTo>
                  <a:lnTo>
                    <a:pt x="172" y="16"/>
                  </a:lnTo>
                  <a:lnTo>
                    <a:pt x="182" y="1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2" y="6"/>
                  </a:lnTo>
                  <a:lnTo>
                    <a:pt x="172" y="6"/>
                  </a:lnTo>
                  <a:lnTo>
                    <a:pt x="158" y="10"/>
                  </a:lnTo>
                  <a:lnTo>
                    <a:pt x="146" y="14"/>
                  </a:lnTo>
                  <a:lnTo>
                    <a:pt x="118" y="16"/>
                  </a:lnTo>
                  <a:lnTo>
                    <a:pt x="92" y="20"/>
                  </a:lnTo>
                  <a:lnTo>
                    <a:pt x="78" y="22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52" y="34"/>
                  </a:lnTo>
                  <a:lnTo>
                    <a:pt x="38" y="44"/>
                  </a:lnTo>
                  <a:lnTo>
                    <a:pt x="26" y="54"/>
                  </a:lnTo>
                  <a:lnTo>
                    <a:pt x="16" y="68"/>
                  </a:lnTo>
                  <a:lnTo>
                    <a:pt x="6" y="84"/>
                  </a:lnTo>
                  <a:lnTo>
                    <a:pt x="2" y="102"/>
                  </a:lnTo>
                  <a:lnTo>
                    <a:pt x="0" y="122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4" y="150"/>
                  </a:lnTo>
                  <a:lnTo>
                    <a:pt x="6" y="152"/>
                  </a:lnTo>
                  <a:lnTo>
                    <a:pt x="8" y="156"/>
                  </a:lnTo>
                  <a:lnTo>
                    <a:pt x="10" y="160"/>
                  </a:lnTo>
                  <a:lnTo>
                    <a:pt x="26" y="160"/>
                  </a:lnTo>
                  <a:lnTo>
                    <a:pt x="26" y="160"/>
                  </a:lnTo>
                  <a:lnTo>
                    <a:pt x="24" y="148"/>
                  </a:lnTo>
                  <a:lnTo>
                    <a:pt x="22" y="132"/>
                  </a:lnTo>
                  <a:lnTo>
                    <a:pt x="20" y="112"/>
                  </a:lnTo>
                  <a:lnTo>
                    <a:pt x="22" y="94"/>
                  </a:lnTo>
                  <a:lnTo>
                    <a:pt x="28" y="76"/>
                  </a:lnTo>
                  <a:lnTo>
                    <a:pt x="32" y="66"/>
                  </a:lnTo>
                  <a:lnTo>
                    <a:pt x="38" y="58"/>
                  </a:lnTo>
                  <a:lnTo>
                    <a:pt x="46" y="50"/>
                  </a:lnTo>
                  <a:lnTo>
                    <a:pt x="54" y="44"/>
                  </a:lnTo>
                  <a:lnTo>
                    <a:pt x="64" y="38"/>
                  </a:lnTo>
                  <a:lnTo>
                    <a:pt x="76" y="34"/>
                  </a:lnTo>
                  <a:lnTo>
                    <a:pt x="76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7" name="Freeform 93"/>
            <p:cNvSpPr>
              <a:spLocks/>
            </p:cNvSpPr>
            <p:nvPr/>
          </p:nvSpPr>
          <p:spPr bwMode="auto">
            <a:xfrm>
              <a:off x="8550442" y="5297905"/>
              <a:ext cx="593558" cy="737937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0" y="54"/>
                </a:cxn>
                <a:cxn ang="0">
                  <a:pos x="0" y="68"/>
                </a:cxn>
                <a:cxn ang="0">
                  <a:pos x="4" y="80"/>
                </a:cxn>
                <a:cxn ang="0">
                  <a:pos x="8" y="86"/>
                </a:cxn>
                <a:cxn ang="0">
                  <a:pos x="12" y="90"/>
                </a:cxn>
                <a:cxn ang="0">
                  <a:pos x="18" y="92"/>
                </a:cxn>
                <a:cxn ang="0">
                  <a:pos x="26" y="92"/>
                </a:cxn>
                <a:cxn ang="0">
                  <a:pos x="26" y="92"/>
                </a:cxn>
                <a:cxn ang="0">
                  <a:pos x="36" y="92"/>
                </a:cxn>
                <a:cxn ang="0">
                  <a:pos x="44" y="88"/>
                </a:cxn>
                <a:cxn ang="0">
                  <a:pos x="48" y="82"/>
                </a:cxn>
                <a:cxn ang="0">
                  <a:pos x="50" y="76"/>
                </a:cxn>
                <a:cxn ang="0">
                  <a:pos x="52" y="68"/>
                </a:cxn>
                <a:cxn ang="0">
                  <a:pos x="50" y="60"/>
                </a:cxn>
                <a:cxn ang="0">
                  <a:pos x="48" y="52"/>
                </a:cxn>
                <a:cxn ang="0">
                  <a:pos x="44" y="44"/>
                </a:cxn>
                <a:cxn ang="0">
                  <a:pos x="44" y="44"/>
                </a:cxn>
                <a:cxn ang="0">
                  <a:pos x="46" y="48"/>
                </a:cxn>
                <a:cxn ang="0">
                  <a:pos x="48" y="58"/>
                </a:cxn>
                <a:cxn ang="0">
                  <a:pos x="48" y="68"/>
                </a:cxn>
                <a:cxn ang="0">
                  <a:pos x="46" y="74"/>
                </a:cxn>
                <a:cxn ang="0">
                  <a:pos x="44" y="78"/>
                </a:cxn>
                <a:cxn ang="0">
                  <a:pos x="44" y="78"/>
                </a:cxn>
                <a:cxn ang="0">
                  <a:pos x="38" y="82"/>
                </a:cxn>
                <a:cxn ang="0">
                  <a:pos x="32" y="84"/>
                </a:cxn>
                <a:cxn ang="0">
                  <a:pos x="28" y="86"/>
                </a:cxn>
                <a:cxn ang="0">
                  <a:pos x="22" y="84"/>
                </a:cxn>
                <a:cxn ang="0">
                  <a:pos x="22" y="84"/>
                </a:cxn>
                <a:cxn ang="0">
                  <a:pos x="12" y="80"/>
                </a:cxn>
                <a:cxn ang="0">
                  <a:pos x="6" y="74"/>
                </a:cxn>
                <a:cxn ang="0">
                  <a:pos x="2" y="70"/>
                </a:cxn>
                <a:cxn ang="0">
                  <a:pos x="0" y="64"/>
                </a:cxn>
                <a:cxn ang="0">
                  <a:pos x="0" y="5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8" y="42"/>
                </a:cxn>
                <a:cxn ang="0">
                  <a:pos x="16" y="32"/>
                </a:cxn>
                <a:cxn ang="0">
                  <a:pos x="26" y="24"/>
                </a:cxn>
                <a:cxn ang="0">
                  <a:pos x="38" y="18"/>
                </a:cxn>
                <a:cxn ang="0">
                  <a:pos x="38" y="18"/>
                </a:cxn>
                <a:cxn ang="0">
                  <a:pos x="56" y="12"/>
                </a:cxn>
                <a:cxn ang="0">
                  <a:pos x="74" y="12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2" y="2"/>
                </a:cxn>
                <a:cxn ang="0">
                  <a:pos x="50" y="4"/>
                </a:cxn>
                <a:cxn ang="0">
                  <a:pos x="36" y="8"/>
                </a:cxn>
                <a:cxn ang="0">
                  <a:pos x="26" y="14"/>
                </a:cxn>
                <a:cxn ang="0">
                  <a:pos x="16" y="22"/>
                </a:cxn>
                <a:cxn ang="0">
                  <a:pos x="8" y="30"/>
                </a:cxn>
                <a:cxn ang="0">
                  <a:pos x="2" y="42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74" h="92">
                  <a:moveTo>
                    <a:pt x="0" y="54"/>
                  </a:moveTo>
                  <a:lnTo>
                    <a:pt x="0" y="54"/>
                  </a:lnTo>
                  <a:lnTo>
                    <a:pt x="0" y="68"/>
                  </a:lnTo>
                  <a:lnTo>
                    <a:pt x="4" y="80"/>
                  </a:lnTo>
                  <a:lnTo>
                    <a:pt x="8" y="86"/>
                  </a:lnTo>
                  <a:lnTo>
                    <a:pt x="12" y="90"/>
                  </a:lnTo>
                  <a:lnTo>
                    <a:pt x="18" y="92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36" y="92"/>
                  </a:lnTo>
                  <a:lnTo>
                    <a:pt x="44" y="88"/>
                  </a:lnTo>
                  <a:lnTo>
                    <a:pt x="48" y="82"/>
                  </a:lnTo>
                  <a:lnTo>
                    <a:pt x="50" y="76"/>
                  </a:lnTo>
                  <a:lnTo>
                    <a:pt x="52" y="68"/>
                  </a:lnTo>
                  <a:lnTo>
                    <a:pt x="50" y="60"/>
                  </a:lnTo>
                  <a:lnTo>
                    <a:pt x="48" y="52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6" y="48"/>
                  </a:lnTo>
                  <a:lnTo>
                    <a:pt x="48" y="58"/>
                  </a:lnTo>
                  <a:lnTo>
                    <a:pt x="48" y="68"/>
                  </a:lnTo>
                  <a:lnTo>
                    <a:pt x="46" y="74"/>
                  </a:lnTo>
                  <a:lnTo>
                    <a:pt x="44" y="78"/>
                  </a:lnTo>
                  <a:lnTo>
                    <a:pt x="44" y="78"/>
                  </a:lnTo>
                  <a:lnTo>
                    <a:pt x="38" y="82"/>
                  </a:lnTo>
                  <a:lnTo>
                    <a:pt x="32" y="84"/>
                  </a:lnTo>
                  <a:lnTo>
                    <a:pt x="28" y="86"/>
                  </a:lnTo>
                  <a:lnTo>
                    <a:pt x="22" y="84"/>
                  </a:lnTo>
                  <a:lnTo>
                    <a:pt x="22" y="84"/>
                  </a:lnTo>
                  <a:lnTo>
                    <a:pt x="12" y="80"/>
                  </a:lnTo>
                  <a:lnTo>
                    <a:pt x="6" y="74"/>
                  </a:lnTo>
                  <a:lnTo>
                    <a:pt x="2" y="70"/>
                  </a:lnTo>
                  <a:lnTo>
                    <a:pt x="0" y="64"/>
                  </a:lnTo>
                  <a:lnTo>
                    <a:pt x="0" y="5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8" y="42"/>
                  </a:lnTo>
                  <a:lnTo>
                    <a:pt x="16" y="32"/>
                  </a:lnTo>
                  <a:lnTo>
                    <a:pt x="26" y="24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56" y="12"/>
                  </a:lnTo>
                  <a:lnTo>
                    <a:pt x="74" y="12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2" y="2"/>
                  </a:lnTo>
                  <a:lnTo>
                    <a:pt x="50" y="4"/>
                  </a:lnTo>
                  <a:lnTo>
                    <a:pt x="36" y="8"/>
                  </a:lnTo>
                  <a:lnTo>
                    <a:pt x="26" y="14"/>
                  </a:lnTo>
                  <a:lnTo>
                    <a:pt x="16" y="22"/>
                  </a:lnTo>
                  <a:lnTo>
                    <a:pt x="8" y="30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8" name="Freeform 94"/>
            <p:cNvSpPr>
              <a:spLocks/>
            </p:cNvSpPr>
            <p:nvPr/>
          </p:nvSpPr>
          <p:spPr bwMode="auto">
            <a:xfrm>
              <a:off x="4042611" y="2602832"/>
              <a:ext cx="3128211" cy="2213811"/>
            </a:xfrm>
            <a:custGeom>
              <a:avLst/>
              <a:gdLst/>
              <a:ahLst/>
              <a:cxnLst>
                <a:cxn ang="0">
                  <a:pos x="390" y="276"/>
                </a:cxn>
                <a:cxn ang="0">
                  <a:pos x="356" y="246"/>
                </a:cxn>
                <a:cxn ang="0">
                  <a:pos x="326" y="212"/>
                </a:cxn>
                <a:cxn ang="0">
                  <a:pos x="278" y="132"/>
                </a:cxn>
                <a:cxn ang="0">
                  <a:pos x="240" y="74"/>
                </a:cxn>
                <a:cxn ang="0">
                  <a:pos x="208" y="42"/>
                </a:cxn>
                <a:cxn ang="0">
                  <a:pos x="172" y="16"/>
                </a:cxn>
                <a:cxn ang="0">
                  <a:pos x="150" y="8"/>
                </a:cxn>
                <a:cxn ang="0">
                  <a:pos x="120" y="0"/>
                </a:cxn>
                <a:cxn ang="0">
                  <a:pos x="88" y="0"/>
                </a:cxn>
                <a:cxn ang="0">
                  <a:pos x="58" y="8"/>
                </a:cxn>
                <a:cxn ang="0">
                  <a:pos x="32" y="26"/>
                </a:cxn>
                <a:cxn ang="0">
                  <a:pos x="24" y="34"/>
                </a:cxn>
                <a:cxn ang="0">
                  <a:pos x="8" y="62"/>
                </a:cxn>
                <a:cxn ang="0">
                  <a:pos x="0" y="108"/>
                </a:cxn>
                <a:cxn ang="0">
                  <a:pos x="6" y="140"/>
                </a:cxn>
                <a:cxn ang="0">
                  <a:pos x="14" y="160"/>
                </a:cxn>
                <a:cxn ang="0">
                  <a:pos x="28" y="176"/>
                </a:cxn>
                <a:cxn ang="0">
                  <a:pos x="36" y="182"/>
                </a:cxn>
                <a:cxn ang="0">
                  <a:pos x="22" y="170"/>
                </a:cxn>
                <a:cxn ang="0">
                  <a:pos x="8" y="142"/>
                </a:cxn>
                <a:cxn ang="0">
                  <a:pos x="4" y="120"/>
                </a:cxn>
                <a:cxn ang="0">
                  <a:pos x="8" y="92"/>
                </a:cxn>
                <a:cxn ang="0">
                  <a:pos x="16" y="60"/>
                </a:cxn>
                <a:cxn ang="0">
                  <a:pos x="22" y="48"/>
                </a:cxn>
                <a:cxn ang="0">
                  <a:pos x="36" y="30"/>
                </a:cxn>
                <a:cxn ang="0">
                  <a:pos x="54" y="18"/>
                </a:cxn>
                <a:cxn ang="0">
                  <a:pos x="86" y="8"/>
                </a:cxn>
                <a:cxn ang="0">
                  <a:pos x="132" y="10"/>
                </a:cxn>
                <a:cxn ang="0">
                  <a:pos x="174" y="24"/>
                </a:cxn>
                <a:cxn ang="0">
                  <a:pos x="190" y="34"/>
                </a:cxn>
                <a:cxn ang="0">
                  <a:pos x="218" y="62"/>
                </a:cxn>
                <a:cxn ang="0">
                  <a:pos x="254" y="112"/>
                </a:cxn>
                <a:cxn ang="0">
                  <a:pos x="274" y="148"/>
                </a:cxn>
                <a:cxn ang="0">
                  <a:pos x="320" y="218"/>
                </a:cxn>
                <a:cxn ang="0">
                  <a:pos x="348" y="250"/>
                </a:cxn>
                <a:cxn ang="0">
                  <a:pos x="380" y="276"/>
                </a:cxn>
                <a:cxn ang="0">
                  <a:pos x="382" y="276"/>
                </a:cxn>
                <a:cxn ang="0">
                  <a:pos x="390" y="276"/>
                </a:cxn>
              </a:cxnLst>
              <a:rect l="0" t="0" r="r" b="b"/>
              <a:pathLst>
                <a:path w="390" h="276">
                  <a:moveTo>
                    <a:pt x="390" y="276"/>
                  </a:moveTo>
                  <a:lnTo>
                    <a:pt x="390" y="276"/>
                  </a:lnTo>
                  <a:lnTo>
                    <a:pt x="372" y="262"/>
                  </a:lnTo>
                  <a:lnTo>
                    <a:pt x="356" y="246"/>
                  </a:lnTo>
                  <a:lnTo>
                    <a:pt x="340" y="230"/>
                  </a:lnTo>
                  <a:lnTo>
                    <a:pt x="326" y="212"/>
                  </a:lnTo>
                  <a:lnTo>
                    <a:pt x="302" y="172"/>
                  </a:lnTo>
                  <a:lnTo>
                    <a:pt x="278" y="132"/>
                  </a:lnTo>
                  <a:lnTo>
                    <a:pt x="252" y="92"/>
                  </a:lnTo>
                  <a:lnTo>
                    <a:pt x="240" y="74"/>
                  </a:lnTo>
                  <a:lnTo>
                    <a:pt x="224" y="56"/>
                  </a:lnTo>
                  <a:lnTo>
                    <a:pt x="208" y="42"/>
                  </a:lnTo>
                  <a:lnTo>
                    <a:pt x="192" y="28"/>
                  </a:lnTo>
                  <a:lnTo>
                    <a:pt x="172" y="16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36" y="4"/>
                  </a:lnTo>
                  <a:lnTo>
                    <a:pt x="120" y="0"/>
                  </a:lnTo>
                  <a:lnTo>
                    <a:pt x="104" y="0"/>
                  </a:lnTo>
                  <a:lnTo>
                    <a:pt x="88" y="0"/>
                  </a:lnTo>
                  <a:lnTo>
                    <a:pt x="74" y="2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24" y="34"/>
                  </a:lnTo>
                  <a:lnTo>
                    <a:pt x="18" y="42"/>
                  </a:lnTo>
                  <a:lnTo>
                    <a:pt x="8" y="62"/>
                  </a:lnTo>
                  <a:lnTo>
                    <a:pt x="2" y="84"/>
                  </a:lnTo>
                  <a:lnTo>
                    <a:pt x="0" y="108"/>
                  </a:lnTo>
                  <a:lnTo>
                    <a:pt x="2" y="130"/>
                  </a:lnTo>
                  <a:lnTo>
                    <a:pt x="6" y="140"/>
                  </a:lnTo>
                  <a:lnTo>
                    <a:pt x="10" y="150"/>
                  </a:lnTo>
                  <a:lnTo>
                    <a:pt x="14" y="160"/>
                  </a:lnTo>
                  <a:lnTo>
                    <a:pt x="20" y="168"/>
                  </a:lnTo>
                  <a:lnTo>
                    <a:pt x="28" y="176"/>
                  </a:lnTo>
                  <a:lnTo>
                    <a:pt x="36" y="182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2" y="170"/>
                  </a:lnTo>
                  <a:lnTo>
                    <a:pt x="14" y="158"/>
                  </a:lnTo>
                  <a:lnTo>
                    <a:pt x="8" y="142"/>
                  </a:lnTo>
                  <a:lnTo>
                    <a:pt x="6" y="132"/>
                  </a:lnTo>
                  <a:lnTo>
                    <a:pt x="4" y="120"/>
                  </a:lnTo>
                  <a:lnTo>
                    <a:pt x="6" y="108"/>
                  </a:lnTo>
                  <a:lnTo>
                    <a:pt x="8" y="92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8" y="40"/>
                  </a:lnTo>
                  <a:lnTo>
                    <a:pt x="36" y="30"/>
                  </a:lnTo>
                  <a:lnTo>
                    <a:pt x="44" y="24"/>
                  </a:lnTo>
                  <a:lnTo>
                    <a:pt x="54" y="18"/>
                  </a:lnTo>
                  <a:lnTo>
                    <a:pt x="64" y="14"/>
                  </a:lnTo>
                  <a:lnTo>
                    <a:pt x="86" y="8"/>
                  </a:lnTo>
                  <a:lnTo>
                    <a:pt x="110" y="8"/>
                  </a:lnTo>
                  <a:lnTo>
                    <a:pt x="132" y="10"/>
                  </a:lnTo>
                  <a:lnTo>
                    <a:pt x="154" y="16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90" y="34"/>
                  </a:lnTo>
                  <a:lnTo>
                    <a:pt x="204" y="48"/>
                  </a:lnTo>
                  <a:lnTo>
                    <a:pt x="218" y="62"/>
                  </a:lnTo>
                  <a:lnTo>
                    <a:pt x="232" y="78"/>
                  </a:lnTo>
                  <a:lnTo>
                    <a:pt x="254" y="112"/>
                  </a:lnTo>
                  <a:lnTo>
                    <a:pt x="274" y="148"/>
                  </a:lnTo>
                  <a:lnTo>
                    <a:pt x="274" y="148"/>
                  </a:lnTo>
                  <a:lnTo>
                    <a:pt x="296" y="184"/>
                  </a:lnTo>
                  <a:lnTo>
                    <a:pt x="320" y="218"/>
                  </a:lnTo>
                  <a:lnTo>
                    <a:pt x="334" y="236"/>
                  </a:lnTo>
                  <a:lnTo>
                    <a:pt x="348" y="250"/>
                  </a:lnTo>
                  <a:lnTo>
                    <a:pt x="364" y="264"/>
                  </a:lnTo>
                  <a:lnTo>
                    <a:pt x="380" y="276"/>
                  </a:lnTo>
                  <a:lnTo>
                    <a:pt x="380" y="276"/>
                  </a:lnTo>
                  <a:lnTo>
                    <a:pt x="382" y="276"/>
                  </a:lnTo>
                  <a:lnTo>
                    <a:pt x="386" y="276"/>
                  </a:lnTo>
                  <a:lnTo>
                    <a:pt x="390" y="276"/>
                  </a:lnTo>
                  <a:lnTo>
                    <a:pt x="390" y="2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9" name="Freeform 95"/>
            <p:cNvSpPr>
              <a:spLocks/>
            </p:cNvSpPr>
            <p:nvPr/>
          </p:nvSpPr>
          <p:spPr bwMode="auto">
            <a:xfrm>
              <a:off x="6497053" y="1399674"/>
              <a:ext cx="1171074" cy="1074821"/>
            </a:xfrm>
            <a:custGeom>
              <a:avLst/>
              <a:gdLst/>
              <a:ahLst/>
              <a:cxnLst>
                <a:cxn ang="0">
                  <a:pos x="18" y="134"/>
                </a:cxn>
                <a:cxn ang="0">
                  <a:pos x="10" y="8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32" y="32"/>
                </a:cxn>
                <a:cxn ang="0">
                  <a:pos x="62" y="10"/>
                </a:cxn>
                <a:cxn ang="0">
                  <a:pos x="76" y="6"/>
                </a:cxn>
                <a:cxn ang="0">
                  <a:pos x="104" y="8"/>
                </a:cxn>
                <a:cxn ang="0">
                  <a:pos x="126" y="24"/>
                </a:cxn>
                <a:cxn ang="0">
                  <a:pos x="138" y="48"/>
                </a:cxn>
                <a:cxn ang="0">
                  <a:pos x="140" y="64"/>
                </a:cxn>
                <a:cxn ang="0">
                  <a:pos x="134" y="82"/>
                </a:cxn>
                <a:cxn ang="0">
                  <a:pos x="120" y="96"/>
                </a:cxn>
                <a:cxn ang="0">
                  <a:pos x="114" y="100"/>
                </a:cxn>
                <a:cxn ang="0">
                  <a:pos x="100" y="96"/>
                </a:cxn>
                <a:cxn ang="0">
                  <a:pos x="80" y="82"/>
                </a:cxn>
                <a:cxn ang="0">
                  <a:pos x="72" y="72"/>
                </a:cxn>
                <a:cxn ang="0">
                  <a:pos x="66" y="56"/>
                </a:cxn>
                <a:cxn ang="0">
                  <a:pos x="70" y="40"/>
                </a:cxn>
                <a:cxn ang="0">
                  <a:pos x="72" y="36"/>
                </a:cxn>
                <a:cxn ang="0">
                  <a:pos x="82" y="34"/>
                </a:cxn>
                <a:cxn ang="0">
                  <a:pos x="94" y="42"/>
                </a:cxn>
                <a:cxn ang="0">
                  <a:pos x="98" y="50"/>
                </a:cxn>
                <a:cxn ang="0">
                  <a:pos x="96" y="64"/>
                </a:cxn>
                <a:cxn ang="0">
                  <a:pos x="88" y="74"/>
                </a:cxn>
                <a:cxn ang="0">
                  <a:pos x="92" y="72"/>
                </a:cxn>
                <a:cxn ang="0">
                  <a:pos x="102" y="52"/>
                </a:cxn>
                <a:cxn ang="0">
                  <a:pos x="102" y="40"/>
                </a:cxn>
                <a:cxn ang="0">
                  <a:pos x="98" y="36"/>
                </a:cxn>
                <a:cxn ang="0">
                  <a:pos x="86" y="30"/>
                </a:cxn>
                <a:cxn ang="0">
                  <a:pos x="80" y="30"/>
                </a:cxn>
                <a:cxn ang="0">
                  <a:pos x="70" y="34"/>
                </a:cxn>
                <a:cxn ang="0">
                  <a:pos x="62" y="42"/>
                </a:cxn>
                <a:cxn ang="0">
                  <a:pos x="60" y="54"/>
                </a:cxn>
                <a:cxn ang="0">
                  <a:pos x="64" y="66"/>
                </a:cxn>
                <a:cxn ang="0">
                  <a:pos x="70" y="78"/>
                </a:cxn>
                <a:cxn ang="0">
                  <a:pos x="86" y="94"/>
                </a:cxn>
                <a:cxn ang="0">
                  <a:pos x="108" y="104"/>
                </a:cxn>
                <a:cxn ang="0">
                  <a:pos x="128" y="98"/>
                </a:cxn>
                <a:cxn ang="0">
                  <a:pos x="138" y="88"/>
                </a:cxn>
                <a:cxn ang="0">
                  <a:pos x="144" y="74"/>
                </a:cxn>
                <a:cxn ang="0">
                  <a:pos x="142" y="42"/>
                </a:cxn>
                <a:cxn ang="0">
                  <a:pos x="136" y="28"/>
                </a:cxn>
                <a:cxn ang="0">
                  <a:pos x="116" y="8"/>
                </a:cxn>
                <a:cxn ang="0">
                  <a:pos x="88" y="0"/>
                </a:cxn>
                <a:cxn ang="0">
                  <a:pos x="70" y="4"/>
                </a:cxn>
                <a:cxn ang="0">
                  <a:pos x="38" y="18"/>
                </a:cxn>
                <a:cxn ang="0">
                  <a:pos x="24" y="32"/>
                </a:cxn>
                <a:cxn ang="0">
                  <a:pos x="8" y="52"/>
                </a:cxn>
                <a:cxn ang="0">
                  <a:pos x="0" y="76"/>
                </a:cxn>
                <a:cxn ang="0">
                  <a:pos x="0" y="84"/>
                </a:cxn>
                <a:cxn ang="0">
                  <a:pos x="2" y="114"/>
                </a:cxn>
                <a:cxn ang="0">
                  <a:pos x="6" y="130"/>
                </a:cxn>
                <a:cxn ang="0">
                  <a:pos x="6" y="128"/>
                </a:cxn>
                <a:cxn ang="0">
                  <a:pos x="8" y="124"/>
                </a:cxn>
                <a:cxn ang="0">
                  <a:pos x="18" y="134"/>
                </a:cxn>
              </a:cxnLst>
              <a:rect l="0" t="0" r="r" b="b"/>
              <a:pathLst>
                <a:path w="146" h="134">
                  <a:moveTo>
                    <a:pt x="18" y="134"/>
                  </a:moveTo>
                  <a:lnTo>
                    <a:pt x="18" y="134"/>
                  </a:lnTo>
                  <a:lnTo>
                    <a:pt x="12" y="100"/>
                  </a:lnTo>
                  <a:lnTo>
                    <a:pt x="10" y="82"/>
                  </a:lnTo>
                  <a:lnTo>
                    <a:pt x="10" y="7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0" y="48"/>
                  </a:lnTo>
                  <a:lnTo>
                    <a:pt x="32" y="32"/>
                  </a:lnTo>
                  <a:lnTo>
                    <a:pt x="46" y="2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76" y="6"/>
                  </a:lnTo>
                  <a:lnTo>
                    <a:pt x="90" y="6"/>
                  </a:lnTo>
                  <a:lnTo>
                    <a:pt x="104" y="8"/>
                  </a:lnTo>
                  <a:lnTo>
                    <a:pt x="116" y="14"/>
                  </a:lnTo>
                  <a:lnTo>
                    <a:pt x="126" y="24"/>
                  </a:lnTo>
                  <a:lnTo>
                    <a:pt x="134" y="34"/>
                  </a:lnTo>
                  <a:lnTo>
                    <a:pt x="138" y="48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38" y="72"/>
                  </a:lnTo>
                  <a:lnTo>
                    <a:pt x="134" y="82"/>
                  </a:lnTo>
                  <a:lnTo>
                    <a:pt x="128" y="90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14" y="100"/>
                  </a:lnTo>
                  <a:lnTo>
                    <a:pt x="106" y="98"/>
                  </a:lnTo>
                  <a:lnTo>
                    <a:pt x="100" y="96"/>
                  </a:lnTo>
                  <a:lnTo>
                    <a:pt x="92" y="92"/>
                  </a:lnTo>
                  <a:lnTo>
                    <a:pt x="80" y="8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68" y="64"/>
                  </a:lnTo>
                  <a:lnTo>
                    <a:pt x="66" y="56"/>
                  </a:lnTo>
                  <a:lnTo>
                    <a:pt x="66" y="48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2" y="36"/>
                  </a:lnTo>
                  <a:lnTo>
                    <a:pt x="76" y="34"/>
                  </a:lnTo>
                  <a:lnTo>
                    <a:pt x="82" y="34"/>
                  </a:lnTo>
                  <a:lnTo>
                    <a:pt x="86" y="36"/>
                  </a:lnTo>
                  <a:lnTo>
                    <a:pt x="94" y="42"/>
                  </a:lnTo>
                  <a:lnTo>
                    <a:pt x="98" y="50"/>
                  </a:lnTo>
                  <a:lnTo>
                    <a:pt x="98" y="50"/>
                  </a:lnTo>
                  <a:lnTo>
                    <a:pt x="98" y="56"/>
                  </a:lnTo>
                  <a:lnTo>
                    <a:pt x="96" y="64"/>
                  </a:lnTo>
                  <a:lnTo>
                    <a:pt x="92" y="70"/>
                  </a:lnTo>
                  <a:lnTo>
                    <a:pt x="88" y="74"/>
                  </a:lnTo>
                  <a:lnTo>
                    <a:pt x="88" y="74"/>
                  </a:lnTo>
                  <a:lnTo>
                    <a:pt x="92" y="72"/>
                  </a:lnTo>
                  <a:lnTo>
                    <a:pt x="98" y="64"/>
                  </a:lnTo>
                  <a:lnTo>
                    <a:pt x="102" y="52"/>
                  </a:lnTo>
                  <a:lnTo>
                    <a:pt x="102" y="46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98" y="36"/>
                  </a:lnTo>
                  <a:lnTo>
                    <a:pt x="92" y="32"/>
                  </a:lnTo>
                  <a:lnTo>
                    <a:pt x="86" y="30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74" y="30"/>
                  </a:lnTo>
                  <a:lnTo>
                    <a:pt x="70" y="34"/>
                  </a:lnTo>
                  <a:lnTo>
                    <a:pt x="66" y="38"/>
                  </a:lnTo>
                  <a:lnTo>
                    <a:pt x="62" y="42"/>
                  </a:lnTo>
                  <a:lnTo>
                    <a:pt x="60" y="48"/>
                  </a:lnTo>
                  <a:lnTo>
                    <a:pt x="60" y="54"/>
                  </a:lnTo>
                  <a:lnTo>
                    <a:pt x="60" y="6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70" y="78"/>
                  </a:lnTo>
                  <a:lnTo>
                    <a:pt x="78" y="86"/>
                  </a:lnTo>
                  <a:lnTo>
                    <a:pt x="86" y="94"/>
                  </a:lnTo>
                  <a:lnTo>
                    <a:pt x="96" y="100"/>
                  </a:lnTo>
                  <a:lnTo>
                    <a:pt x="108" y="104"/>
                  </a:lnTo>
                  <a:lnTo>
                    <a:pt x="118" y="102"/>
                  </a:lnTo>
                  <a:lnTo>
                    <a:pt x="128" y="98"/>
                  </a:lnTo>
                  <a:lnTo>
                    <a:pt x="138" y="88"/>
                  </a:lnTo>
                  <a:lnTo>
                    <a:pt x="138" y="88"/>
                  </a:lnTo>
                  <a:lnTo>
                    <a:pt x="142" y="82"/>
                  </a:lnTo>
                  <a:lnTo>
                    <a:pt x="144" y="74"/>
                  </a:lnTo>
                  <a:lnTo>
                    <a:pt x="146" y="58"/>
                  </a:lnTo>
                  <a:lnTo>
                    <a:pt x="142" y="42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28" y="16"/>
                  </a:lnTo>
                  <a:lnTo>
                    <a:pt x="116" y="8"/>
                  </a:lnTo>
                  <a:lnTo>
                    <a:pt x="102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70" y="4"/>
                  </a:lnTo>
                  <a:lnTo>
                    <a:pt x="54" y="10"/>
                  </a:lnTo>
                  <a:lnTo>
                    <a:pt x="38" y="18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4" y="40"/>
                  </a:lnTo>
                  <a:lnTo>
                    <a:pt x="8" y="52"/>
                  </a:lnTo>
                  <a:lnTo>
                    <a:pt x="4" y="6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14"/>
                  </a:lnTo>
                  <a:lnTo>
                    <a:pt x="6" y="128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6" y="124"/>
                  </a:lnTo>
                  <a:lnTo>
                    <a:pt x="8" y="124"/>
                  </a:lnTo>
                  <a:lnTo>
                    <a:pt x="12" y="126"/>
                  </a:lnTo>
                  <a:lnTo>
                    <a:pt x="18" y="134"/>
                  </a:lnTo>
                  <a:lnTo>
                    <a:pt x="18" y="1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0" name="Freeform 96"/>
            <p:cNvSpPr>
              <a:spLocks/>
            </p:cNvSpPr>
            <p:nvPr/>
          </p:nvSpPr>
          <p:spPr bwMode="auto">
            <a:xfrm>
              <a:off x="5871411" y="5731042"/>
              <a:ext cx="1219200" cy="1090863"/>
            </a:xfrm>
            <a:custGeom>
              <a:avLst/>
              <a:gdLst/>
              <a:ahLst/>
              <a:cxnLst>
                <a:cxn ang="0">
                  <a:pos x="144" y="62"/>
                </a:cxn>
                <a:cxn ang="0">
                  <a:pos x="122" y="24"/>
                </a:cxn>
                <a:cxn ang="0">
                  <a:pos x="110" y="16"/>
                </a:cxn>
                <a:cxn ang="0">
                  <a:pos x="94" y="10"/>
                </a:cxn>
                <a:cxn ang="0">
                  <a:pos x="78" y="8"/>
                </a:cxn>
                <a:cxn ang="0">
                  <a:pos x="42" y="18"/>
                </a:cxn>
                <a:cxn ang="0">
                  <a:pos x="30" y="26"/>
                </a:cxn>
                <a:cxn ang="0">
                  <a:pos x="12" y="50"/>
                </a:cxn>
                <a:cxn ang="0">
                  <a:pos x="6" y="78"/>
                </a:cxn>
                <a:cxn ang="0">
                  <a:pos x="14" y="106"/>
                </a:cxn>
                <a:cxn ang="0">
                  <a:pos x="22" y="118"/>
                </a:cxn>
                <a:cxn ang="0">
                  <a:pos x="36" y="126"/>
                </a:cxn>
                <a:cxn ang="0">
                  <a:pos x="52" y="126"/>
                </a:cxn>
                <a:cxn ang="0">
                  <a:pos x="58" y="122"/>
                </a:cxn>
                <a:cxn ang="0">
                  <a:pos x="68" y="110"/>
                </a:cxn>
                <a:cxn ang="0">
                  <a:pos x="72" y="84"/>
                </a:cxn>
                <a:cxn ang="0">
                  <a:pos x="72" y="68"/>
                </a:cxn>
                <a:cxn ang="0">
                  <a:pos x="68" y="54"/>
                </a:cxn>
                <a:cxn ang="0">
                  <a:pos x="56" y="44"/>
                </a:cxn>
                <a:cxn ang="0">
                  <a:pos x="50" y="44"/>
                </a:cxn>
                <a:cxn ang="0">
                  <a:pos x="44" y="50"/>
                </a:cxn>
                <a:cxn ang="0">
                  <a:pos x="38" y="66"/>
                </a:cxn>
                <a:cxn ang="0">
                  <a:pos x="40" y="74"/>
                </a:cxn>
                <a:cxn ang="0">
                  <a:pos x="50" y="82"/>
                </a:cxn>
                <a:cxn ang="0">
                  <a:pos x="62" y="84"/>
                </a:cxn>
                <a:cxn ang="0">
                  <a:pos x="58" y="84"/>
                </a:cxn>
                <a:cxn ang="0">
                  <a:pos x="44" y="82"/>
                </a:cxn>
                <a:cxn ang="0">
                  <a:pos x="34" y="76"/>
                </a:cxn>
                <a:cxn ang="0">
                  <a:pos x="32" y="72"/>
                </a:cxn>
                <a:cxn ang="0">
                  <a:pos x="34" y="58"/>
                </a:cxn>
                <a:cxn ang="0">
                  <a:pos x="40" y="46"/>
                </a:cxn>
                <a:cxn ang="0">
                  <a:pos x="46" y="42"/>
                </a:cxn>
                <a:cxn ang="0">
                  <a:pos x="56" y="40"/>
                </a:cxn>
                <a:cxn ang="0">
                  <a:pos x="66" y="42"/>
                </a:cxn>
                <a:cxn ang="0">
                  <a:pos x="72" y="52"/>
                </a:cxn>
                <a:cxn ang="0">
                  <a:pos x="76" y="58"/>
                </a:cxn>
                <a:cxn ang="0">
                  <a:pos x="78" y="84"/>
                </a:cxn>
                <a:cxn ang="0">
                  <a:pos x="72" y="110"/>
                </a:cxn>
                <a:cxn ang="0">
                  <a:pos x="58" y="128"/>
                </a:cxn>
                <a:cxn ang="0">
                  <a:pos x="34" y="136"/>
                </a:cxn>
                <a:cxn ang="0">
                  <a:pos x="28" y="134"/>
                </a:cxn>
                <a:cxn ang="0">
                  <a:pos x="16" y="126"/>
                </a:cxn>
                <a:cxn ang="0">
                  <a:pos x="4" y="106"/>
                </a:cxn>
                <a:cxn ang="0">
                  <a:pos x="0" y="92"/>
                </a:cxn>
                <a:cxn ang="0">
                  <a:pos x="2" y="60"/>
                </a:cxn>
                <a:cxn ang="0">
                  <a:pos x="18" y="32"/>
                </a:cxn>
                <a:cxn ang="0">
                  <a:pos x="32" y="20"/>
                </a:cxn>
                <a:cxn ang="0">
                  <a:pos x="64" y="4"/>
                </a:cxn>
                <a:cxn ang="0">
                  <a:pos x="82" y="0"/>
                </a:cxn>
                <a:cxn ang="0">
                  <a:pos x="106" y="2"/>
                </a:cxn>
                <a:cxn ang="0">
                  <a:pos x="126" y="14"/>
                </a:cxn>
                <a:cxn ang="0">
                  <a:pos x="134" y="22"/>
                </a:cxn>
                <a:cxn ang="0">
                  <a:pos x="152" y="56"/>
                </a:cxn>
                <a:cxn ang="0">
                  <a:pos x="148" y="60"/>
                </a:cxn>
                <a:cxn ang="0">
                  <a:pos x="144" y="62"/>
                </a:cxn>
              </a:cxnLst>
              <a:rect l="0" t="0" r="r" b="b"/>
              <a:pathLst>
                <a:path w="152" h="136">
                  <a:moveTo>
                    <a:pt x="144" y="62"/>
                  </a:moveTo>
                  <a:lnTo>
                    <a:pt x="144" y="62"/>
                  </a:lnTo>
                  <a:lnTo>
                    <a:pt x="130" y="36"/>
                  </a:lnTo>
                  <a:lnTo>
                    <a:pt x="122" y="24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02" y="12"/>
                  </a:lnTo>
                  <a:lnTo>
                    <a:pt x="94" y="10"/>
                  </a:lnTo>
                  <a:lnTo>
                    <a:pt x="86" y="8"/>
                  </a:lnTo>
                  <a:lnTo>
                    <a:pt x="78" y="8"/>
                  </a:lnTo>
                  <a:lnTo>
                    <a:pt x="60" y="10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0" y="26"/>
                  </a:lnTo>
                  <a:lnTo>
                    <a:pt x="20" y="36"/>
                  </a:lnTo>
                  <a:lnTo>
                    <a:pt x="12" y="50"/>
                  </a:lnTo>
                  <a:lnTo>
                    <a:pt x="8" y="64"/>
                  </a:lnTo>
                  <a:lnTo>
                    <a:pt x="6" y="78"/>
                  </a:lnTo>
                  <a:lnTo>
                    <a:pt x="8" y="92"/>
                  </a:lnTo>
                  <a:lnTo>
                    <a:pt x="14" y="106"/>
                  </a:lnTo>
                  <a:lnTo>
                    <a:pt x="22" y="118"/>
                  </a:lnTo>
                  <a:lnTo>
                    <a:pt x="22" y="118"/>
                  </a:lnTo>
                  <a:lnTo>
                    <a:pt x="28" y="124"/>
                  </a:lnTo>
                  <a:lnTo>
                    <a:pt x="36" y="126"/>
                  </a:lnTo>
                  <a:lnTo>
                    <a:pt x="44" y="128"/>
                  </a:lnTo>
                  <a:lnTo>
                    <a:pt x="52" y="126"/>
                  </a:lnTo>
                  <a:lnTo>
                    <a:pt x="52" y="126"/>
                  </a:lnTo>
                  <a:lnTo>
                    <a:pt x="58" y="122"/>
                  </a:lnTo>
                  <a:lnTo>
                    <a:pt x="64" y="116"/>
                  </a:lnTo>
                  <a:lnTo>
                    <a:pt x="68" y="110"/>
                  </a:lnTo>
                  <a:lnTo>
                    <a:pt x="70" y="100"/>
                  </a:lnTo>
                  <a:lnTo>
                    <a:pt x="72" y="84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0" y="60"/>
                  </a:lnTo>
                  <a:lnTo>
                    <a:pt x="68" y="54"/>
                  </a:lnTo>
                  <a:lnTo>
                    <a:pt x="62" y="48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0" y="44"/>
                  </a:lnTo>
                  <a:lnTo>
                    <a:pt x="46" y="46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8" y="66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44" y="80"/>
                  </a:lnTo>
                  <a:lnTo>
                    <a:pt x="50" y="82"/>
                  </a:lnTo>
                  <a:lnTo>
                    <a:pt x="56" y="84"/>
                  </a:lnTo>
                  <a:lnTo>
                    <a:pt x="62" y="84"/>
                  </a:lnTo>
                  <a:lnTo>
                    <a:pt x="62" y="84"/>
                  </a:lnTo>
                  <a:lnTo>
                    <a:pt x="58" y="84"/>
                  </a:lnTo>
                  <a:lnTo>
                    <a:pt x="48" y="84"/>
                  </a:lnTo>
                  <a:lnTo>
                    <a:pt x="44" y="82"/>
                  </a:lnTo>
                  <a:lnTo>
                    <a:pt x="38" y="80"/>
                  </a:lnTo>
                  <a:lnTo>
                    <a:pt x="34" y="76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64"/>
                  </a:lnTo>
                  <a:lnTo>
                    <a:pt x="34" y="58"/>
                  </a:lnTo>
                  <a:lnTo>
                    <a:pt x="36" y="5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6" y="42"/>
                  </a:lnTo>
                  <a:lnTo>
                    <a:pt x="50" y="40"/>
                  </a:lnTo>
                  <a:lnTo>
                    <a:pt x="56" y="40"/>
                  </a:lnTo>
                  <a:lnTo>
                    <a:pt x="62" y="40"/>
                  </a:lnTo>
                  <a:lnTo>
                    <a:pt x="66" y="42"/>
                  </a:lnTo>
                  <a:lnTo>
                    <a:pt x="70" y="46"/>
                  </a:lnTo>
                  <a:lnTo>
                    <a:pt x="72" y="52"/>
                  </a:lnTo>
                  <a:lnTo>
                    <a:pt x="76" y="58"/>
                  </a:lnTo>
                  <a:lnTo>
                    <a:pt x="76" y="58"/>
                  </a:lnTo>
                  <a:lnTo>
                    <a:pt x="76" y="72"/>
                  </a:lnTo>
                  <a:lnTo>
                    <a:pt x="78" y="84"/>
                  </a:lnTo>
                  <a:lnTo>
                    <a:pt x="76" y="98"/>
                  </a:lnTo>
                  <a:lnTo>
                    <a:pt x="72" y="110"/>
                  </a:lnTo>
                  <a:lnTo>
                    <a:pt x="66" y="120"/>
                  </a:lnTo>
                  <a:lnTo>
                    <a:pt x="58" y="128"/>
                  </a:lnTo>
                  <a:lnTo>
                    <a:pt x="48" y="134"/>
                  </a:lnTo>
                  <a:lnTo>
                    <a:pt x="34" y="136"/>
                  </a:lnTo>
                  <a:lnTo>
                    <a:pt x="34" y="136"/>
                  </a:lnTo>
                  <a:lnTo>
                    <a:pt x="28" y="134"/>
                  </a:lnTo>
                  <a:lnTo>
                    <a:pt x="22" y="130"/>
                  </a:lnTo>
                  <a:lnTo>
                    <a:pt x="16" y="126"/>
                  </a:lnTo>
                  <a:lnTo>
                    <a:pt x="12" y="120"/>
                  </a:lnTo>
                  <a:lnTo>
                    <a:pt x="4" y="10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76"/>
                  </a:lnTo>
                  <a:lnTo>
                    <a:pt x="2" y="60"/>
                  </a:lnTo>
                  <a:lnTo>
                    <a:pt x="8" y="46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32" y="20"/>
                  </a:lnTo>
                  <a:lnTo>
                    <a:pt x="48" y="10"/>
                  </a:lnTo>
                  <a:lnTo>
                    <a:pt x="64" y="4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94" y="0"/>
                  </a:lnTo>
                  <a:lnTo>
                    <a:pt x="106" y="2"/>
                  </a:lnTo>
                  <a:lnTo>
                    <a:pt x="116" y="8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34" y="22"/>
                  </a:lnTo>
                  <a:lnTo>
                    <a:pt x="140" y="32"/>
                  </a:lnTo>
                  <a:lnTo>
                    <a:pt x="152" y="56"/>
                  </a:lnTo>
                  <a:lnTo>
                    <a:pt x="152" y="56"/>
                  </a:lnTo>
                  <a:lnTo>
                    <a:pt x="148" y="60"/>
                  </a:lnTo>
                  <a:lnTo>
                    <a:pt x="144" y="62"/>
                  </a:lnTo>
                  <a:lnTo>
                    <a:pt x="144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1" name="Freeform 97"/>
            <p:cNvSpPr>
              <a:spLocks/>
            </p:cNvSpPr>
            <p:nvPr/>
          </p:nvSpPr>
          <p:spPr bwMode="auto">
            <a:xfrm>
              <a:off x="6593305" y="854242"/>
              <a:ext cx="256674" cy="737937"/>
            </a:xfrm>
            <a:custGeom>
              <a:avLst/>
              <a:gdLst/>
              <a:ahLst/>
              <a:cxnLst>
                <a:cxn ang="0">
                  <a:pos x="22" y="56"/>
                </a:cxn>
                <a:cxn ang="0">
                  <a:pos x="22" y="56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6" y="18"/>
                </a:cxn>
                <a:cxn ang="0">
                  <a:pos x="24" y="6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0" y="8"/>
                </a:cxn>
                <a:cxn ang="0">
                  <a:pos x="16" y="16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2" y="44"/>
                </a:cxn>
                <a:cxn ang="0">
                  <a:pos x="0" y="56"/>
                </a:cxn>
                <a:cxn ang="0">
                  <a:pos x="0" y="66"/>
                </a:cxn>
                <a:cxn ang="0">
                  <a:pos x="4" y="76"/>
                </a:cxn>
                <a:cxn ang="0">
                  <a:pos x="6" y="82"/>
                </a:cxn>
                <a:cxn ang="0">
                  <a:pos x="10" y="88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0" y="82"/>
                </a:cxn>
                <a:cxn ang="0">
                  <a:pos x="10" y="70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2" y="78"/>
                </a:cxn>
                <a:cxn ang="0">
                  <a:pos x="12" y="78"/>
                </a:cxn>
                <a:cxn ang="0">
                  <a:pos x="14" y="86"/>
                </a:cxn>
                <a:cxn ang="0">
                  <a:pos x="14" y="86"/>
                </a:cxn>
                <a:cxn ang="0">
                  <a:pos x="16" y="88"/>
                </a:cxn>
                <a:cxn ang="0">
                  <a:pos x="16" y="88"/>
                </a:cxn>
                <a:cxn ang="0">
                  <a:pos x="18" y="82"/>
                </a:cxn>
                <a:cxn ang="0">
                  <a:pos x="24" y="76"/>
                </a:cxn>
                <a:cxn ang="0">
                  <a:pos x="24" y="76"/>
                </a:cxn>
                <a:cxn ang="0">
                  <a:pos x="30" y="68"/>
                </a:cxn>
                <a:cxn ang="0">
                  <a:pos x="32" y="60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30" y="5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6"/>
                </a:cxn>
                <a:cxn ang="0">
                  <a:pos x="22" y="56"/>
                </a:cxn>
              </a:cxnLst>
              <a:rect l="0" t="0" r="r" b="b"/>
              <a:pathLst>
                <a:path w="32" h="92">
                  <a:moveTo>
                    <a:pt x="22" y="56"/>
                  </a:moveTo>
                  <a:lnTo>
                    <a:pt x="22" y="56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6" y="18"/>
                  </a:lnTo>
                  <a:lnTo>
                    <a:pt x="24" y="6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0" y="8"/>
                  </a:lnTo>
                  <a:lnTo>
                    <a:pt x="16" y="1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2" y="44"/>
                  </a:lnTo>
                  <a:lnTo>
                    <a:pt x="0" y="56"/>
                  </a:lnTo>
                  <a:lnTo>
                    <a:pt x="0" y="66"/>
                  </a:lnTo>
                  <a:lnTo>
                    <a:pt x="4" y="76"/>
                  </a:lnTo>
                  <a:lnTo>
                    <a:pt x="6" y="82"/>
                  </a:lnTo>
                  <a:lnTo>
                    <a:pt x="10" y="88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0" y="82"/>
                  </a:lnTo>
                  <a:lnTo>
                    <a:pt x="10" y="7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4" y="86"/>
                  </a:lnTo>
                  <a:lnTo>
                    <a:pt x="14" y="86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82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30" y="68"/>
                  </a:lnTo>
                  <a:lnTo>
                    <a:pt x="32" y="60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0" y="5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6"/>
                  </a:lnTo>
                  <a:lnTo>
                    <a:pt x="22" y="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2" name="Freeform 98"/>
            <p:cNvSpPr>
              <a:spLocks/>
            </p:cNvSpPr>
            <p:nvPr/>
          </p:nvSpPr>
          <p:spPr bwMode="auto">
            <a:xfrm>
              <a:off x="5518484" y="838200"/>
              <a:ext cx="336884" cy="946484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4" y="16"/>
                </a:cxn>
                <a:cxn ang="0">
                  <a:pos x="2" y="26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8" y="80"/>
                </a:cxn>
                <a:cxn ang="0">
                  <a:pos x="18" y="80"/>
                </a:cxn>
                <a:cxn ang="0">
                  <a:pos x="28" y="98"/>
                </a:cxn>
                <a:cxn ang="0">
                  <a:pos x="34" y="106"/>
                </a:cxn>
                <a:cxn ang="0">
                  <a:pos x="38" y="116"/>
                </a:cxn>
                <a:cxn ang="0">
                  <a:pos x="38" y="116"/>
                </a:cxn>
                <a:cxn ang="0">
                  <a:pos x="38" y="118"/>
                </a:cxn>
                <a:cxn ang="0">
                  <a:pos x="40" y="118"/>
                </a:cxn>
                <a:cxn ang="0">
                  <a:pos x="40" y="118"/>
                </a:cxn>
                <a:cxn ang="0">
                  <a:pos x="42" y="116"/>
                </a:cxn>
                <a:cxn ang="0">
                  <a:pos x="42" y="114"/>
                </a:cxn>
                <a:cxn ang="0">
                  <a:pos x="42" y="114"/>
                </a:cxn>
                <a:cxn ang="0">
                  <a:pos x="36" y="100"/>
                </a:cxn>
                <a:cxn ang="0">
                  <a:pos x="28" y="88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8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6" y="26"/>
                </a:cxn>
                <a:cxn ang="0">
                  <a:pos x="12" y="10"/>
                </a:cxn>
                <a:cxn ang="0">
                  <a:pos x="12" y="10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6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42" h="118">
                  <a:moveTo>
                    <a:pt x="12" y="2"/>
                  </a:moveTo>
                  <a:lnTo>
                    <a:pt x="12" y="2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16"/>
                  </a:lnTo>
                  <a:lnTo>
                    <a:pt x="2" y="2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28" y="98"/>
                  </a:lnTo>
                  <a:lnTo>
                    <a:pt x="34" y="106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38" y="118"/>
                  </a:lnTo>
                  <a:lnTo>
                    <a:pt x="40" y="118"/>
                  </a:lnTo>
                  <a:lnTo>
                    <a:pt x="40" y="118"/>
                  </a:lnTo>
                  <a:lnTo>
                    <a:pt x="42" y="116"/>
                  </a:lnTo>
                  <a:lnTo>
                    <a:pt x="42" y="114"/>
                  </a:lnTo>
                  <a:lnTo>
                    <a:pt x="42" y="114"/>
                  </a:lnTo>
                  <a:lnTo>
                    <a:pt x="36" y="100"/>
                  </a:lnTo>
                  <a:lnTo>
                    <a:pt x="28" y="88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8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26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3" name="Freeform 99"/>
            <p:cNvSpPr>
              <a:spLocks/>
            </p:cNvSpPr>
            <p:nvPr/>
          </p:nvSpPr>
          <p:spPr bwMode="auto">
            <a:xfrm>
              <a:off x="3481137" y="469232"/>
              <a:ext cx="1283368" cy="978568"/>
            </a:xfrm>
            <a:custGeom>
              <a:avLst/>
              <a:gdLst/>
              <a:ahLst/>
              <a:cxnLst>
                <a:cxn ang="0">
                  <a:pos x="30" y="40"/>
                </a:cxn>
                <a:cxn ang="0">
                  <a:pos x="20" y="44"/>
                </a:cxn>
                <a:cxn ang="0">
                  <a:pos x="10" y="42"/>
                </a:cxn>
                <a:cxn ang="0">
                  <a:pos x="8" y="40"/>
                </a:cxn>
                <a:cxn ang="0">
                  <a:pos x="6" y="36"/>
                </a:cxn>
                <a:cxn ang="0">
                  <a:pos x="8" y="24"/>
                </a:cxn>
                <a:cxn ang="0">
                  <a:pos x="10" y="22"/>
                </a:cxn>
                <a:cxn ang="0">
                  <a:pos x="14" y="16"/>
                </a:cxn>
                <a:cxn ang="0">
                  <a:pos x="26" y="8"/>
                </a:cxn>
                <a:cxn ang="0">
                  <a:pos x="32" y="6"/>
                </a:cxn>
                <a:cxn ang="0">
                  <a:pos x="46" y="6"/>
                </a:cxn>
                <a:cxn ang="0">
                  <a:pos x="60" y="12"/>
                </a:cxn>
                <a:cxn ang="0">
                  <a:pos x="74" y="20"/>
                </a:cxn>
                <a:cxn ang="0">
                  <a:pos x="82" y="32"/>
                </a:cxn>
                <a:cxn ang="0">
                  <a:pos x="86" y="48"/>
                </a:cxn>
                <a:cxn ang="0">
                  <a:pos x="88" y="64"/>
                </a:cxn>
                <a:cxn ang="0">
                  <a:pos x="96" y="90"/>
                </a:cxn>
                <a:cxn ang="0">
                  <a:pos x="102" y="96"/>
                </a:cxn>
                <a:cxn ang="0">
                  <a:pos x="128" y="114"/>
                </a:cxn>
                <a:cxn ang="0">
                  <a:pos x="142" y="120"/>
                </a:cxn>
                <a:cxn ang="0">
                  <a:pos x="150" y="122"/>
                </a:cxn>
                <a:cxn ang="0">
                  <a:pos x="158" y="122"/>
                </a:cxn>
                <a:cxn ang="0">
                  <a:pos x="160" y="120"/>
                </a:cxn>
                <a:cxn ang="0">
                  <a:pos x="158" y="118"/>
                </a:cxn>
                <a:cxn ang="0">
                  <a:pos x="156" y="118"/>
                </a:cxn>
                <a:cxn ang="0">
                  <a:pos x="144" y="116"/>
                </a:cxn>
                <a:cxn ang="0">
                  <a:pos x="130" y="110"/>
                </a:cxn>
                <a:cxn ang="0">
                  <a:pos x="116" y="102"/>
                </a:cxn>
                <a:cxn ang="0">
                  <a:pos x="104" y="92"/>
                </a:cxn>
                <a:cxn ang="0">
                  <a:pos x="96" y="80"/>
                </a:cxn>
                <a:cxn ang="0">
                  <a:pos x="92" y="64"/>
                </a:cxn>
                <a:cxn ang="0">
                  <a:pos x="88" y="38"/>
                </a:cxn>
                <a:cxn ang="0">
                  <a:pos x="86" y="30"/>
                </a:cxn>
                <a:cxn ang="0">
                  <a:pos x="76" y="16"/>
                </a:cxn>
                <a:cxn ang="0">
                  <a:pos x="62" y="6"/>
                </a:cxn>
                <a:cxn ang="0">
                  <a:pos x="48" y="2"/>
                </a:cxn>
                <a:cxn ang="0">
                  <a:pos x="32" y="2"/>
                </a:cxn>
                <a:cxn ang="0">
                  <a:pos x="24" y="4"/>
                </a:cxn>
                <a:cxn ang="0">
                  <a:pos x="10" y="12"/>
                </a:cxn>
                <a:cxn ang="0">
                  <a:pos x="6" y="20"/>
                </a:cxn>
                <a:cxn ang="0">
                  <a:pos x="4" y="22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8" y="48"/>
                </a:cxn>
                <a:cxn ang="0">
                  <a:pos x="20" y="48"/>
                </a:cxn>
                <a:cxn ang="0">
                  <a:pos x="32" y="44"/>
                </a:cxn>
                <a:cxn ang="0">
                  <a:pos x="34" y="42"/>
                </a:cxn>
                <a:cxn ang="0">
                  <a:pos x="32" y="40"/>
                </a:cxn>
                <a:cxn ang="0">
                  <a:pos x="30" y="40"/>
                </a:cxn>
              </a:cxnLst>
              <a:rect l="0" t="0" r="r" b="b"/>
              <a:pathLst>
                <a:path w="160" h="122">
                  <a:moveTo>
                    <a:pt x="30" y="40"/>
                  </a:moveTo>
                  <a:lnTo>
                    <a:pt x="30" y="40"/>
                  </a:lnTo>
                  <a:lnTo>
                    <a:pt x="24" y="42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8" y="40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16"/>
                  </a:lnTo>
                  <a:lnTo>
                    <a:pt x="20" y="10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40" y="6"/>
                  </a:lnTo>
                  <a:lnTo>
                    <a:pt x="46" y="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8" y="16"/>
                  </a:lnTo>
                  <a:lnTo>
                    <a:pt x="74" y="20"/>
                  </a:lnTo>
                  <a:lnTo>
                    <a:pt x="78" y="26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6" y="48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92" y="82"/>
                  </a:lnTo>
                  <a:lnTo>
                    <a:pt x="96" y="90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12" y="106"/>
                  </a:lnTo>
                  <a:lnTo>
                    <a:pt x="128" y="114"/>
                  </a:lnTo>
                  <a:lnTo>
                    <a:pt x="128" y="114"/>
                  </a:lnTo>
                  <a:lnTo>
                    <a:pt x="142" y="120"/>
                  </a:lnTo>
                  <a:lnTo>
                    <a:pt x="142" y="120"/>
                  </a:lnTo>
                  <a:lnTo>
                    <a:pt x="150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58" y="118"/>
                  </a:lnTo>
                  <a:lnTo>
                    <a:pt x="156" y="118"/>
                  </a:lnTo>
                  <a:lnTo>
                    <a:pt x="156" y="118"/>
                  </a:lnTo>
                  <a:lnTo>
                    <a:pt x="152" y="118"/>
                  </a:lnTo>
                  <a:lnTo>
                    <a:pt x="144" y="116"/>
                  </a:lnTo>
                  <a:lnTo>
                    <a:pt x="144" y="116"/>
                  </a:lnTo>
                  <a:lnTo>
                    <a:pt x="130" y="110"/>
                  </a:lnTo>
                  <a:lnTo>
                    <a:pt x="130" y="110"/>
                  </a:lnTo>
                  <a:lnTo>
                    <a:pt x="116" y="10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0" y="86"/>
                  </a:lnTo>
                  <a:lnTo>
                    <a:pt x="96" y="80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0" y="48"/>
                  </a:lnTo>
                  <a:lnTo>
                    <a:pt x="88" y="38"/>
                  </a:lnTo>
                  <a:lnTo>
                    <a:pt x="86" y="30"/>
                  </a:lnTo>
                  <a:lnTo>
                    <a:pt x="86" y="30"/>
                  </a:lnTo>
                  <a:lnTo>
                    <a:pt x="82" y="24"/>
                  </a:lnTo>
                  <a:lnTo>
                    <a:pt x="76" y="16"/>
                  </a:lnTo>
                  <a:lnTo>
                    <a:pt x="70" y="12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24" y="4"/>
                  </a:lnTo>
                  <a:lnTo>
                    <a:pt x="18" y="6"/>
                  </a:lnTo>
                  <a:lnTo>
                    <a:pt x="10" y="12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4" y="48"/>
                  </a:lnTo>
                  <a:lnTo>
                    <a:pt x="20" y="48"/>
                  </a:lnTo>
                  <a:lnTo>
                    <a:pt x="26" y="46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42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4" name="Freeform 100"/>
            <p:cNvSpPr>
              <a:spLocks/>
            </p:cNvSpPr>
            <p:nvPr/>
          </p:nvSpPr>
          <p:spPr bwMode="auto">
            <a:xfrm>
              <a:off x="7010400" y="4608095"/>
              <a:ext cx="1925053" cy="1251284"/>
            </a:xfrm>
            <a:custGeom>
              <a:avLst/>
              <a:gdLst/>
              <a:ahLst/>
              <a:cxnLst>
                <a:cxn ang="0">
                  <a:pos x="240" y="24"/>
                </a:cxn>
                <a:cxn ang="0">
                  <a:pos x="224" y="26"/>
                </a:cxn>
                <a:cxn ang="0">
                  <a:pos x="188" y="16"/>
                </a:cxn>
                <a:cxn ang="0">
                  <a:pos x="170" y="10"/>
                </a:cxn>
                <a:cxn ang="0">
                  <a:pos x="144" y="2"/>
                </a:cxn>
                <a:cxn ang="0">
                  <a:pos x="122" y="0"/>
                </a:cxn>
                <a:cxn ang="0">
                  <a:pos x="104" y="2"/>
                </a:cxn>
                <a:cxn ang="0">
                  <a:pos x="76" y="18"/>
                </a:cxn>
                <a:cxn ang="0">
                  <a:pos x="58" y="38"/>
                </a:cxn>
                <a:cxn ang="0">
                  <a:pos x="52" y="46"/>
                </a:cxn>
                <a:cxn ang="0">
                  <a:pos x="48" y="52"/>
                </a:cxn>
                <a:cxn ang="0">
                  <a:pos x="14" y="100"/>
                </a:cxn>
                <a:cxn ang="0">
                  <a:pos x="8" y="114"/>
                </a:cxn>
                <a:cxn ang="0">
                  <a:pos x="0" y="140"/>
                </a:cxn>
                <a:cxn ang="0">
                  <a:pos x="0" y="152"/>
                </a:cxn>
                <a:cxn ang="0">
                  <a:pos x="2" y="156"/>
                </a:cxn>
                <a:cxn ang="0">
                  <a:pos x="4" y="154"/>
                </a:cxn>
                <a:cxn ang="0">
                  <a:pos x="4" y="152"/>
                </a:cxn>
                <a:cxn ang="0">
                  <a:pos x="8" y="130"/>
                </a:cxn>
                <a:cxn ang="0">
                  <a:pos x="18" y="102"/>
                </a:cxn>
                <a:cxn ang="0">
                  <a:pos x="28" y="86"/>
                </a:cxn>
                <a:cxn ang="0">
                  <a:pos x="50" y="54"/>
                </a:cxn>
                <a:cxn ang="0">
                  <a:pos x="64" y="42"/>
                </a:cxn>
                <a:cxn ang="0">
                  <a:pos x="96" y="28"/>
                </a:cxn>
                <a:cxn ang="0">
                  <a:pos x="112" y="24"/>
                </a:cxn>
                <a:cxn ang="0">
                  <a:pos x="76" y="40"/>
                </a:cxn>
                <a:cxn ang="0">
                  <a:pos x="62" y="48"/>
                </a:cxn>
                <a:cxn ang="0">
                  <a:pos x="58" y="52"/>
                </a:cxn>
                <a:cxn ang="0">
                  <a:pos x="70" y="56"/>
                </a:cxn>
                <a:cxn ang="0">
                  <a:pos x="88" y="66"/>
                </a:cxn>
                <a:cxn ang="0">
                  <a:pos x="108" y="74"/>
                </a:cxn>
                <a:cxn ang="0">
                  <a:pos x="126" y="76"/>
                </a:cxn>
                <a:cxn ang="0">
                  <a:pos x="146" y="72"/>
                </a:cxn>
                <a:cxn ang="0">
                  <a:pos x="138" y="70"/>
                </a:cxn>
                <a:cxn ang="0">
                  <a:pos x="116" y="52"/>
                </a:cxn>
                <a:cxn ang="0">
                  <a:pos x="114" y="50"/>
                </a:cxn>
                <a:cxn ang="0">
                  <a:pos x="130" y="54"/>
                </a:cxn>
                <a:cxn ang="0">
                  <a:pos x="150" y="56"/>
                </a:cxn>
                <a:cxn ang="0">
                  <a:pos x="188" y="50"/>
                </a:cxn>
                <a:cxn ang="0">
                  <a:pos x="220" y="38"/>
                </a:cxn>
                <a:cxn ang="0">
                  <a:pos x="240" y="24"/>
                </a:cxn>
              </a:cxnLst>
              <a:rect l="0" t="0" r="r" b="b"/>
              <a:pathLst>
                <a:path w="240" h="156">
                  <a:moveTo>
                    <a:pt x="240" y="24"/>
                  </a:moveTo>
                  <a:lnTo>
                    <a:pt x="240" y="24"/>
                  </a:lnTo>
                  <a:lnTo>
                    <a:pt x="236" y="26"/>
                  </a:lnTo>
                  <a:lnTo>
                    <a:pt x="224" y="26"/>
                  </a:lnTo>
                  <a:lnTo>
                    <a:pt x="202" y="22"/>
                  </a:lnTo>
                  <a:lnTo>
                    <a:pt x="188" y="16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56" y="4"/>
                  </a:lnTo>
                  <a:lnTo>
                    <a:pt x="144" y="2"/>
                  </a:lnTo>
                  <a:lnTo>
                    <a:pt x="134" y="0"/>
                  </a:lnTo>
                  <a:lnTo>
                    <a:pt x="122" y="0"/>
                  </a:lnTo>
                  <a:lnTo>
                    <a:pt x="114" y="0"/>
                  </a:lnTo>
                  <a:lnTo>
                    <a:pt x="104" y="2"/>
                  </a:lnTo>
                  <a:lnTo>
                    <a:pt x="88" y="10"/>
                  </a:lnTo>
                  <a:lnTo>
                    <a:pt x="76" y="18"/>
                  </a:lnTo>
                  <a:lnTo>
                    <a:pt x="64" y="28"/>
                  </a:lnTo>
                  <a:lnTo>
                    <a:pt x="58" y="38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30" y="74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8" y="114"/>
                  </a:lnTo>
                  <a:lnTo>
                    <a:pt x="4" y="128"/>
                  </a:lnTo>
                  <a:lnTo>
                    <a:pt x="0" y="14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4" y="154"/>
                  </a:lnTo>
                  <a:lnTo>
                    <a:pt x="4" y="152"/>
                  </a:lnTo>
                  <a:lnTo>
                    <a:pt x="4" y="152"/>
                  </a:lnTo>
                  <a:lnTo>
                    <a:pt x="4" y="142"/>
                  </a:lnTo>
                  <a:lnTo>
                    <a:pt x="8" y="130"/>
                  </a:lnTo>
                  <a:lnTo>
                    <a:pt x="12" y="116"/>
                  </a:lnTo>
                  <a:lnTo>
                    <a:pt x="18" y="102"/>
                  </a:lnTo>
                  <a:lnTo>
                    <a:pt x="18" y="102"/>
                  </a:lnTo>
                  <a:lnTo>
                    <a:pt x="28" y="86"/>
                  </a:lnTo>
                  <a:lnTo>
                    <a:pt x="38" y="70"/>
                  </a:lnTo>
                  <a:lnTo>
                    <a:pt x="50" y="54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80" y="34"/>
                  </a:lnTo>
                  <a:lnTo>
                    <a:pt x="96" y="28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92" y="32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70" y="56"/>
                  </a:lnTo>
                  <a:lnTo>
                    <a:pt x="88" y="66"/>
                  </a:lnTo>
                  <a:lnTo>
                    <a:pt x="88" y="66"/>
                  </a:lnTo>
                  <a:lnTo>
                    <a:pt x="98" y="72"/>
                  </a:lnTo>
                  <a:lnTo>
                    <a:pt x="108" y="74"/>
                  </a:lnTo>
                  <a:lnTo>
                    <a:pt x="118" y="76"/>
                  </a:lnTo>
                  <a:lnTo>
                    <a:pt x="126" y="76"/>
                  </a:lnTo>
                  <a:lnTo>
                    <a:pt x="140" y="74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38" y="70"/>
                  </a:lnTo>
                  <a:lnTo>
                    <a:pt x="130" y="64"/>
                  </a:lnTo>
                  <a:lnTo>
                    <a:pt x="116" y="52"/>
                  </a:lnTo>
                  <a:lnTo>
                    <a:pt x="116" y="52"/>
                  </a:lnTo>
                  <a:lnTo>
                    <a:pt x="114" y="50"/>
                  </a:lnTo>
                  <a:lnTo>
                    <a:pt x="114" y="50"/>
                  </a:lnTo>
                  <a:lnTo>
                    <a:pt x="130" y="54"/>
                  </a:lnTo>
                  <a:lnTo>
                    <a:pt x="130" y="54"/>
                  </a:lnTo>
                  <a:lnTo>
                    <a:pt x="150" y="56"/>
                  </a:lnTo>
                  <a:lnTo>
                    <a:pt x="170" y="54"/>
                  </a:lnTo>
                  <a:lnTo>
                    <a:pt x="188" y="50"/>
                  </a:lnTo>
                  <a:lnTo>
                    <a:pt x="206" y="44"/>
                  </a:lnTo>
                  <a:lnTo>
                    <a:pt x="220" y="38"/>
                  </a:lnTo>
                  <a:lnTo>
                    <a:pt x="230" y="32"/>
                  </a:lnTo>
                  <a:lnTo>
                    <a:pt x="240" y="24"/>
                  </a:lnTo>
                  <a:lnTo>
                    <a:pt x="24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5" name="Freeform 101"/>
            <p:cNvSpPr>
              <a:spLocks/>
            </p:cNvSpPr>
            <p:nvPr/>
          </p:nvSpPr>
          <p:spPr bwMode="auto">
            <a:xfrm>
              <a:off x="7138737" y="3276600"/>
              <a:ext cx="978568" cy="914400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0"/>
                </a:cxn>
                <a:cxn ang="0">
                  <a:pos x="104" y="0"/>
                </a:cxn>
                <a:cxn ang="0">
                  <a:pos x="88" y="4"/>
                </a:cxn>
                <a:cxn ang="0">
                  <a:pos x="88" y="4"/>
                </a:cxn>
                <a:cxn ang="0">
                  <a:pos x="76" y="10"/>
                </a:cxn>
                <a:cxn ang="0">
                  <a:pos x="64" y="16"/>
                </a:cxn>
                <a:cxn ang="0">
                  <a:pos x="54" y="26"/>
                </a:cxn>
                <a:cxn ang="0">
                  <a:pos x="44" y="36"/>
                </a:cxn>
                <a:cxn ang="0">
                  <a:pos x="44" y="36"/>
                </a:cxn>
                <a:cxn ang="0">
                  <a:pos x="26" y="58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4" y="96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4" y="114"/>
                </a:cxn>
                <a:cxn ang="0">
                  <a:pos x="6" y="112"/>
                </a:cxn>
                <a:cxn ang="0">
                  <a:pos x="6" y="112"/>
                </a:cxn>
                <a:cxn ang="0">
                  <a:pos x="8" y="98"/>
                </a:cxn>
                <a:cxn ang="0">
                  <a:pos x="16" y="82"/>
                </a:cxn>
                <a:cxn ang="0">
                  <a:pos x="16" y="82"/>
                </a:cxn>
                <a:cxn ang="0">
                  <a:pos x="24" y="68"/>
                </a:cxn>
                <a:cxn ang="0">
                  <a:pos x="34" y="52"/>
                </a:cxn>
                <a:cxn ang="0">
                  <a:pos x="46" y="38"/>
                </a:cxn>
                <a:cxn ang="0">
                  <a:pos x="60" y="26"/>
                </a:cxn>
                <a:cxn ang="0">
                  <a:pos x="60" y="26"/>
                </a:cxn>
                <a:cxn ang="0">
                  <a:pos x="74" y="16"/>
                </a:cxn>
                <a:cxn ang="0">
                  <a:pos x="90" y="10"/>
                </a:cxn>
                <a:cxn ang="0">
                  <a:pos x="90" y="10"/>
                </a:cxn>
                <a:cxn ang="0">
                  <a:pos x="104" y="6"/>
                </a:cxn>
                <a:cxn ang="0">
                  <a:pos x="120" y="6"/>
                </a:cxn>
                <a:cxn ang="0">
                  <a:pos x="120" y="6"/>
                </a:cxn>
                <a:cxn ang="0">
                  <a:pos x="122" y="6"/>
                </a:cxn>
                <a:cxn ang="0">
                  <a:pos x="122" y="4"/>
                </a:cxn>
                <a:cxn ang="0">
                  <a:pos x="122" y="4"/>
                </a:cxn>
                <a:cxn ang="0">
                  <a:pos x="122" y="2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2" h="114">
                  <a:moveTo>
                    <a:pt x="120" y="2"/>
                  </a:moveTo>
                  <a:lnTo>
                    <a:pt x="120" y="2"/>
                  </a:lnTo>
                  <a:lnTo>
                    <a:pt x="112" y="0"/>
                  </a:lnTo>
                  <a:lnTo>
                    <a:pt x="104" y="0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76" y="10"/>
                  </a:lnTo>
                  <a:lnTo>
                    <a:pt x="64" y="16"/>
                  </a:lnTo>
                  <a:lnTo>
                    <a:pt x="54" y="2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26" y="58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4" y="96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4" y="114"/>
                  </a:lnTo>
                  <a:lnTo>
                    <a:pt x="6" y="112"/>
                  </a:lnTo>
                  <a:lnTo>
                    <a:pt x="6" y="112"/>
                  </a:lnTo>
                  <a:lnTo>
                    <a:pt x="8" y="98"/>
                  </a:lnTo>
                  <a:lnTo>
                    <a:pt x="16" y="82"/>
                  </a:lnTo>
                  <a:lnTo>
                    <a:pt x="16" y="82"/>
                  </a:lnTo>
                  <a:lnTo>
                    <a:pt x="24" y="68"/>
                  </a:lnTo>
                  <a:lnTo>
                    <a:pt x="34" y="52"/>
                  </a:lnTo>
                  <a:lnTo>
                    <a:pt x="46" y="38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74" y="16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104" y="6"/>
                  </a:lnTo>
                  <a:lnTo>
                    <a:pt x="120" y="6"/>
                  </a:lnTo>
                  <a:lnTo>
                    <a:pt x="120" y="6"/>
                  </a:lnTo>
                  <a:lnTo>
                    <a:pt x="122" y="6"/>
                  </a:lnTo>
                  <a:lnTo>
                    <a:pt x="122" y="4"/>
                  </a:lnTo>
                  <a:lnTo>
                    <a:pt x="122" y="4"/>
                  </a:lnTo>
                  <a:lnTo>
                    <a:pt x="122" y="2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6" name="Freeform 102"/>
            <p:cNvSpPr>
              <a:spLocks/>
            </p:cNvSpPr>
            <p:nvPr/>
          </p:nvSpPr>
          <p:spPr bwMode="auto">
            <a:xfrm>
              <a:off x="3304674" y="2490537"/>
              <a:ext cx="240632" cy="59355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24" y="64"/>
                </a:cxn>
                <a:cxn ang="0">
                  <a:pos x="18" y="58"/>
                </a:cxn>
                <a:cxn ang="0">
                  <a:pos x="12" y="50"/>
                </a:cxn>
                <a:cxn ang="0">
                  <a:pos x="8" y="42"/>
                </a:cxn>
                <a:cxn ang="0">
                  <a:pos x="8" y="42"/>
                </a:cxn>
                <a:cxn ang="0">
                  <a:pos x="6" y="32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6" y="12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8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6" y="66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74"/>
                </a:cxn>
                <a:cxn ang="0">
                  <a:pos x="30" y="74"/>
                </a:cxn>
                <a:cxn ang="0">
                  <a:pos x="30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30" h="74">
                  <a:moveTo>
                    <a:pt x="30" y="70"/>
                  </a:moveTo>
                  <a:lnTo>
                    <a:pt x="30" y="70"/>
                  </a:lnTo>
                  <a:lnTo>
                    <a:pt x="24" y="64"/>
                  </a:lnTo>
                  <a:lnTo>
                    <a:pt x="18" y="58"/>
                  </a:lnTo>
                  <a:lnTo>
                    <a:pt x="12" y="50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6" y="3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2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1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8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6" y="66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7" name="Freeform 103"/>
            <p:cNvSpPr>
              <a:spLocks/>
            </p:cNvSpPr>
            <p:nvPr/>
          </p:nvSpPr>
          <p:spPr bwMode="auto">
            <a:xfrm>
              <a:off x="8261684" y="-1070811"/>
              <a:ext cx="368968" cy="75397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0" y="10"/>
                </a:cxn>
                <a:cxn ang="0">
                  <a:pos x="40" y="24"/>
                </a:cxn>
                <a:cxn ang="0">
                  <a:pos x="40" y="32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56"/>
                </a:cxn>
                <a:cxn ang="0">
                  <a:pos x="42" y="68"/>
                </a:cxn>
                <a:cxn ang="0">
                  <a:pos x="40" y="78"/>
                </a:cxn>
                <a:cxn ang="0">
                  <a:pos x="34" y="88"/>
                </a:cxn>
                <a:cxn ang="0">
                  <a:pos x="28" y="92"/>
                </a:cxn>
                <a:cxn ang="0">
                  <a:pos x="24" y="94"/>
                </a:cxn>
                <a:cxn ang="0">
                  <a:pos x="20" y="92"/>
                </a:cxn>
                <a:cxn ang="0">
                  <a:pos x="16" y="90"/>
                </a:cxn>
                <a:cxn ang="0">
                  <a:pos x="12" y="86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66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2" y="50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0" y="50"/>
                </a:cxn>
                <a:cxn ang="0">
                  <a:pos x="12" y="56"/>
                </a:cxn>
                <a:cxn ang="0">
                  <a:pos x="14" y="58"/>
                </a:cxn>
                <a:cxn ang="0">
                  <a:pos x="18" y="58"/>
                </a:cxn>
                <a:cxn ang="0">
                  <a:pos x="18" y="58"/>
                </a:cxn>
                <a:cxn ang="0">
                  <a:pos x="14" y="50"/>
                </a:cxn>
                <a:cxn ang="0">
                  <a:pos x="14" y="4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4" y="20"/>
                </a:cxn>
                <a:cxn ang="0">
                  <a:pos x="34" y="1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94">
                  <a:moveTo>
                    <a:pt x="46" y="0"/>
                  </a:moveTo>
                  <a:lnTo>
                    <a:pt x="46" y="0"/>
                  </a:lnTo>
                  <a:lnTo>
                    <a:pt x="44" y="2"/>
                  </a:lnTo>
                  <a:lnTo>
                    <a:pt x="40" y="10"/>
                  </a:lnTo>
                  <a:lnTo>
                    <a:pt x="40" y="24"/>
                  </a:lnTo>
                  <a:lnTo>
                    <a:pt x="40" y="32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56"/>
                  </a:lnTo>
                  <a:lnTo>
                    <a:pt x="42" y="68"/>
                  </a:lnTo>
                  <a:lnTo>
                    <a:pt x="40" y="78"/>
                  </a:lnTo>
                  <a:lnTo>
                    <a:pt x="34" y="88"/>
                  </a:lnTo>
                  <a:lnTo>
                    <a:pt x="28" y="92"/>
                  </a:lnTo>
                  <a:lnTo>
                    <a:pt x="24" y="94"/>
                  </a:lnTo>
                  <a:lnTo>
                    <a:pt x="20" y="92"/>
                  </a:lnTo>
                  <a:lnTo>
                    <a:pt x="16" y="90"/>
                  </a:lnTo>
                  <a:lnTo>
                    <a:pt x="12" y="86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66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2" y="50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50"/>
                  </a:lnTo>
                  <a:lnTo>
                    <a:pt x="12" y="56"/>
                  </a:lnTo>
                  <a:lnTo>
                    <a:pt x="14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4" y="50"/>
                  </a:lnTo>
                  <a:lnTo>
                    <a:pt x="14" y="4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4" y="20"/>
                  </a:lnTo>
                  <a:lnTo>
                    <a:pt x="34" y="1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8" name="Freeform 104"/>
            <p:cNvSpPr>
              <a:spLocks/>
            </p:cNvSpPr>
            <p:nvPr/>
          </p:nvSpPr>
          <p:spPr bwMode="auto">
            <a:xfrm>
              <a:off x="8229600" y="-509337"/>
              <a:ext cx="240632" cy="577516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6" y="16"/>
                </a:cxn>
                <a:cxn ang="0">
                  <a:pos x="12" y="24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6" y="42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60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6" y="72"/>
                </a:cxn>
                <a:cxn ang="0">
                  <a:pos x="4" y="72"/>
                </a:cxn>
                <a:cxn ang="0">
                  <a:pos x="4" y="72"/>
                </a:cxn>
                <a:cxn ang="0">
                  <a:pos x="0" y="6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2" y="36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8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8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0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0" h="72">
                  <a:moveTo>
                    <a:pt x="28" y="4"/>
                  </a:moveTo>
                  <a:lnTo>
                    <a:pt x="28" y="4"/>
                  </a:lnTo>
                  <a:lnTo>
                    <a:pt x="22" y="8"/>
                  </a:lnTo>
                  <a:lnTo>
                    <a:pt x="16" y="16"/>
                  </a:lnTo>
                  <a:lnTo>
                    <a:pt x="12" y="24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6" y="4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6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6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2" y="36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9" name="Freeform 105"/>
            <p:cNvSpPr>
              <a:spLocks/>
            </p:cNvSpPr>
            <p:nvPr/>
          </p:nvSpPr>
          <p:spPr bwMode="auto">
            <a:xfrm>
              <a:off x="7042484" y="7511716"/>
              <a:ext cx="721895" cy="33688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52" y="8"/>
                </a:cxn>
                <a:cxn ang="0">
                  <a:pos x="42" y="4"/>
                </a:cxn>
                <a:cxn ang="0">
                  <a:pos x="32" y="2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4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6" y="8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30" y="6"/>
                </a:cxn>
                <a:cxn ang="0">
                  <a:pos x="40" y="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58" y="18"/>
                </a:cxn>
                <a:cxn ang="0">
                  <a:pos x="66" y="24"/>
                </a:cxn>
                <a:cxn ang="0">
                  <a:pos x="76" y="32"/>
                </a:cxn>
                <a:cxn ang="0">
                  <a:pos x="84" y="42"/>
                </a:cxn>
                <a:cxn ang="0">
                  <a:pos x="90" y="42"/>
                </a:cxn>
                <a:cxn ang="0">
                  <a:pos x="90" y="42"/>
                </a:cxn>
                <a:cxn ang="0">
                  <a:pos x="80" y="30"/>
                </a:cxn>
                <a:cxn ang="0">
                  <a:pos x="70" y="20"/>
                </a:cxn>
                <a:cxn ang="0">
                  <a:pos x="60" y="14"/>
                </a:cxn>
                <a:cxn ang="0">
                  <a:pos x="52" y="8"/>
                </a:cxn>
                <a:cxn ang="0">
                  <a:pos x="52" y="8"/>
                </a:cxn>
              </a:cxnLst>
              <a:rect l="0" t="0" r="r" b="b"/>
              <a:pathLst>
                <a:path w="90" h="42">
                  <a:moveTo>
                    <a:pt x="52" y="8"/>
                  </a:moveTo>
                  <a:lnTo>
                    <a:pt x="52" y="8"/>
                  </a:lnTo>
                  <a:lnTo>
                    <a:pt x="42" y="4"/>
                  </a:lnTo>
                  <a:lnTo>
                    <a:pt x="32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4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6" y="8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30" y="6"/>
                  </a:lnTo>
                  <a:lnTo>
                    <a:pt x="40" y="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8" y="18"/>
                  </a:lnTo>
                  <a:lnTo>
                    <a:pt x="66" y="24"/>
                  </a:lnTo>
                  <a:lnTo>
                    <a:pt x="76" y="32"/>
                  </a:lnTo>
                  <a:lnTo>
                    <a:pt x="84" y="42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80" y="30"/>
                  </a:lnTo>
                  <a:lnTo>
                    <a:pt x="70" y="20"/>
                  </a:lnTo>
                  <a:lnTo>
                    <a:pt x="60" y="14"/>
                  </a:lnTo>
                  <a:lnTo>
                    <a:pt x="52" y="8"/>
                  </a:lnTo>
                  <a:lnTo>
                    <a:pt x="5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0" name="Freeform 106"/>
            <p:cNvSpPr>
              <a:spLocks/>
            </p:cNvSpPr>
            <p:nvPr/>
          </p:nvSpPr>
          <p:spPr bwMode="auto">
            <a:xfrm>
              <a:off x="8053137" y="6821905"/>
              <a:ext cx="1058779" cy="256674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16" y="4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38" y="8"/>
                </a:cxn>
                <a:cxn ang="0">
                  <a:pos x="50" y="14"/>
                </a:cxn>
                <a:cxn ang="0">
                  <a:pos x="50" y="14"/>
                </a:cxn>
                <a:cxn ang="0">
                  <a:pos x="70" y="26"/>
                </a:cxn>
                <a:cxn ang="0">
                  <a:pos x="70" y="26"/>
                </a:cxn>
                <a:cxn ang="0">
                  <a:pos x="80" y="30"/>
                </a:cxn>
                <a:cxn ang="0">
                  <a:pos x="90" y="32"/>
                </a:cxn>
                <a:cxn ang="0">
                  <a:pos x="90" y="32"/>
                </a:cxn>
                <a:cxn ang="0">
                  <a:pos x="102" y="32"/>
                </a:cxn>
                <a:cxn ang="0">
                  <a:pos x="112" y="30"/>
                </a:cxn>
                <a:cxn ang="0">
                  <a:pos x="112" y="30"/>
                </a:cxn>
                <a:cxn ang="0">
                  <a:pos x="120" y="28"/>
                </a:cxn>
                <a:cxn ang="0">
                  <a:pos x="130" y="26"/>
                </a:cxn>
                <a:cxn ang="0">
                  <a:pos x="130" y="26"/>
                </a:cxn>
                <a:cxn ang="0">
                  <a:pos x="132" y="24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0" y="20"/>
                </a:cxn>
                <a:cxn ang="0">
                  <a:pos x="130" y="20"/>
                </a:cxn>
                <a:cxn ang="0">
                  <a:pos x="120" y="22"/>
                </a:cxn>
                <a:cxn ang="0">
                  <a:pos x="110" y="26"/>
                </a:cxn>
                <a:cxn ang="0">
                  <a:pos x="110" y="26"/>
                </a:cxn>
                <a:cxn ang="0">
                  <a:pos x="102" y="2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82" y="24"/>
                </a:cxn>
                <a:cxn ang="0">
                  <a:pos x="72" y="20"/>
                </a:cxn>
                <a:cxn ang="0">
                  <a:pos x="72" y="20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40" y="4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16" y="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8"/>
                </a:cxn>
                <a:cxn ang="0">
                  <a:pos x="4" y="8"/>
                </a:cxn>
                <a:cxn ang="0">
                  <a:pos x="4" y="8"/>
                </a:cxn>
              </a:cxnLst>
              <a:rect l="0" t="0" r="r" b="b"/>
              <a:pathLst>
                <a:path w="132" h="32">
                  <a:moveTo>
                    <a:pt x="4" y="8"/>
                  </a:moveTo>
                  <a:lnTo>
                    <a:pt x="4" y="8"/>
                  </a:lnTo>
                  <a:lnTo>
                    <a:pt x="16" y="4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38" y="8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70" y="26"/>
                  </a:lnTo>
                  <a:lnTo>
                    <a:pt x="70" y="26"/>
                  </a:lnTo>
                  <a:lnTo>
                    <a:pt x="80" y="30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102" y="32"/>
                  </a:lnTo>
                  <a:lnTo>
                    <a:pt x="112" y="30"/>
                  </a:lnTo>
                  <a:lnTo>
                    <a:pt x="112" y="30"/>
                  </a:lnTo>
                  <a:lnTo>
                    <a:pt x="120" y="28"/>
                  </a:lnTo>
                  <a:lnTo>
                    <a:pt x="130" y="26"/>
                  </a:lnTo>
                  <a:lnTo>
                    <a:pt x="130" y="26"/>
                  </a:lnTo>
                  <a:lnTo>
                    <a:pt x="132" y="24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20" y="22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02" y="2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82" y="24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40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6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1" name="Freeform 107"/>
            <p:cNvSpPr>
              <a:spLocks/>
            </p:cNvSpPr>
            <p:nvPr/>
          </p:nvSpPr>
          <p:spPr bwMode="auto">
            <a:xfrm>
              <a:off x="4636168" y="2667000"/>
              <a:ext cx="641684" cy="641684"/>
            </a:xfrm>
            <a:custGeom>
              <a:avLst/>
              <a:gdLst/>
              <a:ahLst/>
              <a:cxnLst>
                <a:cxn ang="0">
                  <a:pos x="4" y="78"/>
                </a:cxn>
                <a:cxn ang="0">
                  <a:pos x="4" y="78"/>
                </a:cxn>
                <a:cxn ang="0">
                  <a:pos x="6" y="60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20" y="32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40" y="16"/>
                </a:cxn>
                <a:cxn ang="0">
                  <a:pos x="52" y="12"/>
                </a:cxn>
                <a:cxn ang="0">
                  <a:pos x="52" y="12"/>
                </a:cxn>
                <a:cxn ang="0">
                  <a:pos x="66" y="8"/>
                </a:cxn>
                <a:cxn ang="0">
                  <a:pos x="78" y="4"/>
                </a:cxn>
                <a:cxn ang="0">
                  <a:pos x="78" y="4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64" y="4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38" y="12"/>
                </a:cxn>
                <a:cxn ang="0">
                  <a:pos x="32" y="16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6" y="30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2" y="60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0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4" y="78"/>
                </a:cxn>
                <a:cxn ang="0">
                  <a:pos x="4" y="78"/>
                </a:cxn>
              </a:cxnLst>
              <a:rect l="0" t="0" r="r" b="b"/>
              <a:pathLst>
                <a:path w="80" h="80">
                  <a:moveTo>
                    <a:pt x="4" y="78"/>
                  </a:moveTo>
                  <a:lnTo>
                    <a:pt x="4" y="78"/>
                  </a:lnTo>
                  <a:lnTo>
                    <a:pt x="6" y="60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20" y="32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40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66" y="8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64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38" y="12"/>
                  </a:lnTo>
                  <a:lnTo>
                    <a:pt x="32" y="16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6" y="30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2" y="6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4" y="80"/>
                  </a:lnTo>
                  <a:lnTo>
                    <a:pt x="4" y="78"/>
                  </a:lnTo>
                  <a:lnTo>
                    <a:pt x="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2" name="Freeform 108"/>
            <p:cNvSpPr>
              <a:spLocks/>
            </p:cNvSpPr>
            <p:nvPr/>
          </p:nvSpPr>
          <p:spPr bwMode="auto">
            <a:xfrm>
              <a:off x="673768" y="3116179"/>
              <a:ext cx="625642" cy="208547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" y="4"/>
                </a:cxn>
                <a:cxn ang="0">
                  <a:pos x="10" y="12"/>
                </a:cxn>
                <a:cxn ang="0">
                  <a:pos x="22" y="20"/>
                </a:cxn>
                <a:cxn ang="0">
                  <a:pos x="22" y="20"/>
                </a:cxn>
                <a:cxn ang="0">
                  <a:pos x="36" y="24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58" y="26"/>
                </a:cxn>
                <a:cxn ang="0">
                  <a:pos x="66" y="24"/>
                </a:cxn>
                <a:cxn ang="0">
                  <a:pos x="66" y="24"/>
                </a:cxn>
                <a:cxn ang="0">
                  <a:pos x="72" y="20"/>
                </a:cxn>
                <a:cxn ang="0">
                  <a:pos x="78" y="16"/>
                </a:cxn>
                <a:cxn ang="0">
                  <a:pos x="78" y="16"/>
                </a:cxn>
                <a:cxn ang="0">
                  <a:pos x="78" y="14"/>
                </a:cxn>
                <a:cxn ang="0">
                  <a:pos x="78" y="12"/>
                </a:cxn>
                <a:cxn ang="0">
                  <a:pos x="78" y="12"/>
                </a:cxn>
                <a:cxn ang="0">
                  <a:pos x="76" y="12"/>
                </a:cxn>
                <a:cxn ang="0">
                  <a:pos x="74" y="12"/>
                </a:cxn>
                <a:cxn ang="0">
                  <a:pos x="74" y="12"/>
                </a:cxn>
                <a:cxn ang="0">
                  <a:pos x="70" y="16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4" y="22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34" y="18"/>
                </a:cxn>
                <a:cxn ang="0">
                  <a:pos x="24" y="14"/>
                </a:cxn>
                <a:cxn ang="0">
                  <a:pos x="24" y="14"/>
                </a:cxn>
                <a:cxn ang="0">
                  <a:pos x="14" y="8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78" h="26">
                  <a:moveTo>
                    <a:pt x="2" y="4"/>
                  </a:moveTo>
                  <a:lnTo>
                    <a:pt x="2" y="4"/>
                  </a:lnTo>
                  <a:lnTo>
                    <a:pt x="10" y="1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36" y="24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8" y="26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72" y="20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6" y="12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0" y="16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34" y="18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14" y="8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3" name="Freeform 109"/>
            <p:cNvSpPr>
              <a:spLocks/>
            </p:cNvSpPr>
            <p:nvPr/>
          </p:nvSpPr>
          <p:spPr bwMode="auto">
            <a:xfrm>
              <a:off x="5694947" y="-413084"/>
              <a:ext cx="786063" cy="673768"/>
            </a:xfrm>
            <a:custGeom>
              <a:avLst/>
              <a:gdLst/>
              <a:ahLst/>
              <a:cxnLst>
                <a:cxn ang="0">
                  <a:pos x="4" y="84"/>
                </a:cxn>
                <a:cxn ang="0">
                  <a:pos x="4" y="84"/>
                </a:cxn>
                <a:cxn ang="0">
                  <a:pos x="16" y="82"/>
                </a:cxn>
                <a:cxn ang="0">
                  <a:pos x="52" y="80"/>
                </a:cxn>
                <a:cxn ang="0">
                  <a:pos x="52" y="80"/>
                </a:cxn>
                <a:cxn ang="0">
                  <a:pos x="62" y="80"/>
                </a:cxn>
                <a:cxn ang="0">
                  <a:pos x="72" y="76"/>
                </a:cxn>
                <a:cxn ang="0">
                  <a:pos x="80" y="72"/>
                </a:cxn>
                <a:cxn ang="0">
                  <a:pos x="88" y="66"/>
                </a:cxn>
                <a:cxn ang="0">
                  <a:pos x="94" y="60"/>
                </a:cxn>
                <a:cxn ang="0">
                  <a:pos x="96" y="54"/>
                </a:cxn>
                <a:cxn ang="0">
                  <a:pos x="98" y="48"/>
                </a:cxn>
                <a:cxn ang="0">
                  <a:pos x="96" y="44"/>
                </a:cxn>
                <a:cxn ang="0">
                  <a:pos x="96" y="44"/>
                </a:cxn>
                <a:cxn ang="0">
                  <a:pos x="90" y="36"/>
                </a:cxn>
                <a:cxn ang="0">
                  <a:pos x="82" y="34"/>
                </a:cxn>
                <a:cxn ang="0">
                  <a:pos x="74" y="32"/>
                </a:cxn>
                <a:cxn ang="0">
                  <a:pos x="74" y="32"/>
                </a:cxn>
                <a:cxn ang="0">
                  <a:pos x="76" y="28"/>
                </a:cxn>
                <a:cxn ang="0">
                  <a:pos x="78" y="18"/>
                </a:cxn>
                <a:cxn ang="0">
                  <a:pos x="78" y="12"/>
                </a:cxn>
                <a:cxn ang="0">
                  <a:pos x="76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2" y="2"/>
                </a:cxn>
                <a:cxn ang="0">
                  <a:pos x="34" y="4"/>
                </a:cxn>
                <a:cxn ang="0">
                  <a:pos x="24" y="10"/>
                </a:cxn>
                <a:cxn ang="0">
                  <a:pos x="16" y="20"/>
                </a:cxn>
                <a:cxn ang="0">
                  <a:pos x="10" y="32"/>
                </a:cxn>
                <a:cxn ang="0">
                  <a:pos x="4" y="50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2" y="62"/>
                </a:cxn>
                <a:cxn ang="0">
                  <a:pos x="24" y="54"/>
                </a:cxn>
                <a:cxn ang="0">
                  <a:pos x="32" y="52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4" y="52"/>
                </a:cxn>
                <a:cxn ang="0">
                  <a:pos x="24" y="58"/>
                </a:cxn>
                <a:cxn ang="0">
                  <a:pos x="14" y="68"/>
                </a:cxn>
                <a:cxn ang="0">
                  <a:pos x="8" y="76"/>
                </a:cxn>
                <a:cxn ang="0">
                  <a:pos x="4" y="84"/>
                </a:cxn>
                <a:cxn ang="0">
                  <a:pos x="4" y="84"/>
                </a:cxn>
              </a:cxnLst>
              <a:rect l="0" t="0" r="r" b="b"/>
              <a:pathLst>
                <a:path w="98" h="84">
                  <a:moveTo>
                    <a:pt x="4" y="84"/>
                  </a:moveTo>
                  <a:lnTo>
                    <a:pt x="4" y="84"/>
                  </a:lnTo>
                  <a:lnTo>
                    <a:pt x="16" y="82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62" y="80"/>
                  </a:lnTo>
                  <a:lnTo>
                    <a:pt x="72" y="76"/>
                  </a:lnTo>
                  <a:lnTo>
                    <a:pt x="80" y="72"/>
                  </a:lnTo>
                  <a:lnTo>
                    <a:pt x="88" y="66"/>
                  </a:lnTo>
                  <a:lnTo>
                    <a:pt x="94" y="60"/>
                  </a:lnTo>
                  <a:lnTo>
                    <a:pt x="96" y="54"/>
                  </a:lnTo>
                  <a:lnTo>
                    <a:pt x="98" y="48"/>
                  </a:lnTo>
                  <a:lnTo>
                    <a:pt x="96" y="44"/>
                  </a:lnTo>
                  <a:lnTo>
                    <a:pt x="96" y="44"/>
                  </a:lnTo>
                  <a:lnTo>
                    <a:pt x="90" y="36"/>
                  </a:lnTo>
                  <a:lnTo>
                    <a:pt x="82" y="34"/>
                  </a:lnTo>
                  <a:lnTo>
                    <a:pt x="74" y="32"/>
                  </a:lnTo>
                  <a:lnTo>
                    <a:pt x="74" y="32"/>
                  </a:lnTo>
                  <a:lnTo>
                    <a:pt x="76" y="28"/>
                  </a:lnTo>
                  <a:lnTo>
                    <a:pt x="78" y="18"/>
                  </a:lnTo>
                  <a:lnTo>
                    <a:pt x="78" y="12"/>
                  </a:lnTo>
                  <a:lnTo>
                    <a:pt x="76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2" y="2"/>
                  </a:lnTo>
                  <a:lnTo>
                    <a:pt x="34" y="4"/>
                  </a:lnTo>
                  <a:lnTo>
                    <a:pt x="24" y="10"/>
                  </a:lnTo>
                  <a:lnTo>
                    <a:pt x="16" y="20"/>
                  </a:lnTo>
                  <a:lnTo>
                    <a:pt x="10" y="32"/>
                  </a:lnTo>
                  <a:lnTo>
                    <a:pt x="4" y="50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2" y="62"/>
                  </a:lnTo>
                  <a:lnTo>
                    <a:pt x="24" y="54"/>
                  </a:lnTo>
                  <a:lnTo>
                    <a:pt x="32" y="52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4" y="52"/>
                  </a:lnTo>
                  <a:lnTo>
                    <a:pt x="24" y="58"/>
                  </a:lnTo>
                  <a:lnTo>
                    <a:pt x="14" y="68"/>
                  </a:lnTo>
                  <a:lnTo>
                    <a:pt x="8" y="76"/>
                  </a:lnTo>
                  <a:lnTo>
                    <a:pt x="4" y="84"/>
                  </a:lnTo>
                  <a:lnTo>
                    <a:pt x="4" y="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4" name="Freeform 110"/>
            <p:cNvSpPr>
              <a:spLocks/>
            </p:cNvSpPr>
            <p:nvPr/>
          </p:nvSpPr>
          <p:spPr bwMode="auto">
            <a:xfrm>
              <a:off x="5646821" y="276726"/>
              <a:ext cx="770021" cy="705853"/>
            </a:xfrm>
            <a:custGeom>
              <a:avLst/>
              <a:gdLst/>
              <a:ahLst/>
              <a:cxnLst>
                <a:cxn ang="0">
                  <a:pos x="92" y="16"/>
                </a:cxn>
                <a:cxn ang="0">
                  <a:pos x="92" y="16"/>
                </a:cxn>
                <a:cxn ang="0">
                  <a:pos x="96" y="24"/>
                </a:cxn>
                <a:cxn ang="0">
                  <a:pos x="96" y="30"/>
                </a:cxn>
                <a:cxn ang="0">
                  <a:pos x="92" y="36"/>
                </a:cxn>
                <a:cxn ang="0">
                  <a:pos x="88" y="42"/>
                </a:cxn>
                <a:cxn ang="0">
                  <a:pos x="82" y="46"/>
                </a:cxn>
                <a:cxn ang="0">
                  <a:pos x="76" y="50"/>
                </a:cxn>
                <a:cxn ang="0">
                  <a:pos x="70" y="50"/>
                </a:cxn>
                <a:cxn ang="0">
                  <a:pos x="66" y="50"/>
                </a:cxn>
                <a:cxn ang="0">
                  <a:pos x="66" y="50"/>
                </a:cxn>
                <a:cxn ang="0">
                  <a:pos x="68" y="54"/>
                </a:cxn>
                <a:cxn ang="0">
                  <a:pos x="68" y="64"/>
                </a:cxn>
                <a:cxn ang="0">
                  <a:pos x="68" y="70"/>
                </a:cxn>
                <a:cxn ang="0">
                  <a:pos x="66" y="74"/>
                </a:cxn>
                <a:cxn ang="0">
                  <a:pos x="60" y="80"/>
                </a:cxn>
                <a:cxn ang="0">
                  <a:pos x="54" y="84"/>
                </a:cxn>
                <a:cxn ang="0">
                  <a:pos x="54" y="84"/>
                </a:cxn>
                <a:cxn ang="0">
                  <a:pos x="44" y="86"/>
                </a:cxn>
                <a:cxn ang="0">
                  <a:pos x="38" y="88"/>
                </a:cxn>
                <a:cxn ang="0">
                  <a:pos x="32" y="86"/>
                </a:cxn>
                <a:cxn ang="0">
                  <a:pos x="28" y="84"/>
                </a:cxn>
                <a:cxn ang="0">
                  <a:pos x="24" y="80"/>
                </a:cxn>
                <a:cxn ang="0">
                  <a:pos x="22" y="74"/>
                </a:cxn>
                <a:cxn ang="0">
                  <a:pos x="18" y="62"/>
                </a:cxn>
                <a:cxn ang="0">
                  <a:pos x="16" y="48"/>
                </a:cxn>
                <a:cxn ang="0">
                  <a:pos x="14" y="36"/>
                </a:cxn>
                <a:cxn ang="0">
                  <a:pos x="8" y="24"/>
                </a:cxn>
                <a:cxn ang="0">
                  <a:pos x="4" y="2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18" y="20"/>
                </a:cxn>
                <a:cxn ang="0">
                  <a:pos x="34" y="24"/>
                </a:cxn>
                <a:cxn ang="0">
                  <a:pos x="42" y="28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46" y="30"/>
                </a:cxn>
                <a:cxn ang="0">
                  <a:pos x="40" y="22"/>
                </a:cxn>
                <a:cxn ang="0">
                  <a:pos x="34" y="18"/>
                </a:cxn>
                <a:cxn ang="0">
                  <a:pos x="26" y="14"/>
                </a:cxn>
                <a:cxn ang="0">
                  <a:pos x="18" y="12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18" y="6"/>
                </a:cxn>
                <a:cxn ang="0">
                  <a:pos x="42" y="2"/>
                </a:cxn>
                <a:cxn ang="0">
                  <a:pos x="58" y="0"/>
                </a:cxn>
                <a:cxn ang="0">
                  <a:pos x="72" y="2"/>
                </a:cxn>
                <a:cxn ang="0">
                  <a:pos x="84" y="8"/>
                </a:cxn>
                <a:cxn ang="0">
                  <a:pos x="88" y="12"/>
                </a:cxn>
                <a:cxn ang="0">
                  <a:pos x="92" y="16"/>
                </a:cxn>
                <a:cxn ang="0">
                  <a:pos x="92" y="16"/>
                </a:cxn>
              </a:cxnLst>
              <a:rect l="0" t="0" r="r" b="b"/>
              <a:pathLst>
                <a:path w="96" h="88">
                  <a:moveTo>
                    <a:pt x="92" y="16"/>
                  </a:moveTo>
                  <a:lnTo>
                    <a:pt x="92" y="16"/>
                  </a:lnTo>
                  <a:lnTo>
                    <a:pt x="96" y="24"/>
                  </a:lnTo>
                  <a:lnTo>
                    <a:pt x="96" y="30"/>
                  </a:lnTo>
                  <a:lnTo>
                    <a:pt x="92" y="36"/>
                  </a:lnTo>
                  <a:lnTo>
                    <a:pt x="88" y="42"/>
                  </a:lnTo>
                  <a:lnTo>
                    <a:pt x="82" y="46"/>
                  </a:lnTo>
                  <a:lnTo>
                    <a:pt x="76" y="50"/>
                  </a:lnTo>
                  <a:lnTo>
                    <a:pt x="70" y="50"/>
                  </a:lnTo>
                  <a:lnTo>
                    <a:pt x="66" y="50"/>
                  </a:lnTo>
                  <a:lnTo>
                    <a:pt x="66" y="50"/>
                  </a:lnTo>
                  <a:lnTo>
                    <a:pt x="68" y="54"/>
                  </a:lnTo>
                  <a:lnTo>
                    <a:pt x="68" y="64"/>
                  </a:lnTo>
                  <a:lnTo>
                    <a:pt x="68" y="70"/>
                  </a:lnTo>
                  <a:lnTo>
                    <a:pt x="66" y="74"/>
                  </a:lnTo>
                  <a:lnTo>
                    <a:pt x="60" y="80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4" y="86"/>
                  </a:lnTo>
                  <a:lnTo>
                    <a:pt x="38" y="88"/>
                  </a:lnTo>
                  <a:lnTo>
                    <a:pt x="32" y="86"/>
                  </a:lnTo>
                  <a:lnTo>
                    <a:pt x="28" y="84"/>
                  </a:lnTo>
                  <a:lnTo>
                    <a:pt x="24" y="80"/>
                  </a:lnTo>
                  <a:lnTo>
                    <a:pt x="22" y="74"/>
                  </a:lnTo>
                  <a:lnTo>
                    <a:pt x="18" y="62"/>
                  </a:lnTo>
                  <a:lnTo>
                    <a:pt x="16" y="48"/>
                  </a:lnTo>
                  <a:lnTo>
                    <a:pt x="14" y="36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8" y="20"/>
                  </a:lnTo>
                  <a:lnTo>
                    <a:pt x="34" y="24"/>
                  </a:lnTo>
                  <a:lnTo>
                    <a:pt x="42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6" y="30"/>
                  </a:lnTo>
                  <a:lnTo>
                    <a:pt x="40" y="22"/>
                  </a:lnTo>
                  <a:lnTo>
                    <a:pt x="34" y="18"/>
                  </a:lnTo>
                  <a:lnTo>
                    <a:pt x="26" y="14"/>
                  </a:lnTo>
                  <a:lnTo>
                    <a:pt x="18" y="12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18" y="6"/>
                  </a:lnTo>
                  <a:lnTo>
                    <a:pt x="42" y="2"/>
                  </a:lnTo>
                  <a:lnTo>
                    <a:pt x="58" y="0"/>
                  </a:lnTo>
                  <a:lnTo>
                    <a:pt x="72" y="2"/>
                  </a:lnTo>
                  <a:lnTo>
                    <a:pt x="84" y="8"/>
                  </a:lnTo>
                  <a:lnTo>
                    <a:pt x="88" y="12"/>
                  </a:lnTo>
                  <a:lnTo>
                    <a:pt x="92" y="16"/>
                  </a:lnTo>
                  <a:lnTo>
                    <a:pt x="9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5" name="Freeform 111"/>
            <p:cNvSpPr>
              <a:spLocks/>
            </p:cNvSpPr>
            <p:nvPr/>
          </p:nvSpPr>
          <p:spPr bwMode="auto">
            <a:xfrm>
              <a:off x="4973053" y="453189"/>
              <a:ext cx="737937" cy="689811"/>
            </a:xfrm>
            <a:custGeom>
              <a:avLst/>
              <a:gdLst/>
              <a:ahLst/>
              <a:cxnLst>
                <a:cxn ang="0">
                  <a:pos x="74" y="4"/>
                </a:cxn>
                <a:cxn ang="0">
                  <a:pos x="74" y="4"/>
                </a:cxn>
                <a:cxn ang="0">
                  <a:pos x="76" y="6"/>
                </a:cxn>
                <a:cxn ang="0">
                  <a:pos x="82" y="14"/>
                </a:cxn>
                <a:cxn ang="0">
                  <a:pos x="88" y="26"/>
                </a:cxn>
                <a:cxn ang="0">
                  <a:pos x="92" y="36"/>
                </a:cxn>
                <a:cxn ang="0">
                  <a:pos x="92" y="46"/>
                </a:cxn>
                <a:cxn ang="0">
                  <a:pos x="92" y="46"/>
                </a:cxn>
                <a:cxn ang="0">
                  <a:pos x="92" y="54"/>
                </a:cxn>
                <a:cxn ang="0">
                  <a:pos x="92" y="62"/>
                </a:cxn>
                <a:cxn ang="0">
                  <a:pos x="88" y="68"/>
                </a:cxn>
                <a:cxn ang="0">
                  <a:pos x="84" y="74"/>
                </a:cxn>
                <a:cxn ang="0">
                  <a:pos x="80" y="78"/>
                </a:cxn>
                <a:cxn ang="0">
                  <a:pos x="74" y="82"/>
                </a:cxn>
                <a:cxn ang="0">
                  <a:pos x="66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6"/>
                </a:cxn>
                <a:cxn ang="0">
                  <a:pos x="46" y="84"/>
                </a:cxn>
                <a:cxn ang="0">
                  <a:pos x="40" y="80"/>
                </a:cxn>
                <a:cxn ang="0">
                  <a:pos x="38" y="74"/>
                </a:cxn>
                <a:cxn ang="0">
                  <a:pos x="38" y="72"/>
                </a:cxn>
                <a:cxn ang="0">
                  <a:pos x="38" y="72"/>
                </a:cxn>
                <a:cxn ang="0">
                  <a:pos x="32" y="74"/>
                </a:cxn>
                <a:cxn ang="0">
                  <a:pos x="22" y="76"/>
                </a:cxn>
                <a:cxn ang="0">
                  <a:pos x="16" y="76"/>
                </a:cxn>
                <a:cxn ang="0">
                  <a:pos x="10" y="76"/>
                </a:cxn>
                <a:cxn ang="0">
                  <a:pos x="4" y="72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0" y="48"/>
                </a:cxn>
                <a:cxn ang="0">
                  <a:pos x="4" y="42"/>
                </a:cxn>
                <a:cxn ang="0">
                  <a:pos x="12" y="34"/>
                </a:cxn>
                <a:cxn ang="0">
                  <a:pos x="22" y="26"/>
                </a:cxn>
                <a:cxn ang="0">
                  <a:pos x="48" y="14"/>
                </a:cxn>
                <a:cxn ang="0">
                  <a:pos x="56" y="8"/>
                </a:cxn>
                <a:cxn ang="0">
                  <a:pos x="60" y="4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64" y="4"/>
                </a:cxn>
                <a:cxn ang="0">
                  <a:pos x="64" y="12"/>
                </a:cxn>
                <a:cxn ang="0">
                  <a:pos x="62" y="26"/>
                </a:cxn>
                <a:cxn ang="0">
                  <a:pos x="60" y="32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8" y="38"/>
                </a:cxn>
                <a:cxn ang="0">
                  <a:pos x="64" y="32"/>
                </a:cxn>
                <a:cxn ang="0">
                  <a:pos x="70" y="20"/>
                </a:cxn>
                <a:cxn ang="0">
                  <a:pos x="74" y="4"/>
                </a:cxn>
                <a:cxn ang="0">
                  <a:pos x="74" y="4"/>
                </a:cxn>
              </a:cxnLst>
              <a:rect l="0" t="0" r="r" b="b"/>
              <a:pathLst>
                <a:path w="92" h="86">
                  <a:moveTo>
                    <a:pt x="74" y="4"/>
                  </a:moveTo>
                  <a:lnTo>
                    <a:pt x="74" y="4"/>
                  </a:lnTo>
                  <a:lnTo>
                    <a:pt x="76" y="6"/>
                  </a:lnTo>
                  <a:lnTo>
                    <a:pt x="82" y="14"/>
                  </a:lnTo>
                  <a:lnTo>
                    <a:pt x="88" y="26"/>
                  </a:lnTo>
                  <a:lnTo>
                    <a:pt x="92" y="3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54"/>
                  </a:lnTo>
                  <a:lnTo>
                    <a:pt x="92" y="62"/>
                  </a:lnTo>
                  <a:lnTo>
                    <a:pt x="88" y="68"/>
                  </a:lnTo>
                  <a:lnTo>
                    <a:pt x="84" y="74"/>
                  </a:lnTo>
                  <a:lnTo>
                    <a:pt x="80" y="78"/>
                  </a:lnTo>
                  <a:lnTo>
                    <a:pt x="74" y="82"/>
                  </a:lnTo>
                  <a:lnTo>
                    <a:pt x="66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6"/>
                  </a:lnTo>
                  <a:lnTo>
                    <a:pt x="46" y="84"/>
                  </a:lnTo>
                  <a:lnTo>
                    <a:pt x="40" y="80"/>
                  </a:lnTo>
                  <a:lnTo>
                    <a:pt x="38" y="74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2" y="74"/>
                  </a:lnTo>
                  <a:lnTo>
                    <a:pt x="22" y="76"/>
                  </a:lnTo>
                  <a:lnTo>
                    <a:pt x="16" y="76"/>
                  </a:lnTo>
                  <a:lnTo>
                    <a:pt x="10" y="76"/>
                  </a:lnTo>
                  <a:lnTo>
                    <a:pt x="4" y="72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4" y="42"/>
                  </a:lnTo>
                  <a:lnTo>
                    <a:pt x="12" y="34"/>
                  </a:lnTo>
                  <a:lnTo>
                    <a:pt x="22" y="26"/>
                  </a:lnTo>
                  <a:lnTo>
                    <a:pt x="48" y="14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4" y="4"/>
                  </a:lnTo>
                  <a:lnTo>
                    <a:pt x="64" y="12"/>
                  </a:lnTo>
                  <a:lnTo>
                    <a:pt x="62" y="26"/>
                  </a:lnTo>
                  <a:lnTo>
                    <a:pt x="60" y="32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8" y="38"/>
                  </a:lnTo>
                  <a:lnTo>
                    <a:pt x="64" y="32"/>
                  </a:lnTo>
                  <a:lnTo>
                    <a:pt x="70" y="20"/>
                  </a:lnTo>
                  <a:lnTo>
                    <a:pt x="74" y="4"/>
                  </a:lnTo>
                  <a:lnTo>
                    <a:pt x="7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6" name="Freeform 112"/>
            <p:cNvSpPr>
              <a:spLocks/>
            </p:cNvSpPr>
            <p:nvPr/>
          </p:nvSpPr>
          <p:spPr bwMode="auto">
            <a:xfrm>
              <a:off x="4572000" y="36095"/>
              <a:ext cx="802105" cy="721895"/>
            </a:xfrm>
            <a:custGeom>
              <a:avLst/>
              <a:gdLst/>
              <a:ahLst/>
              <a:cxnLst>
                <a:cxn ang="0">
                  <a:pos x="98" y="40"/>
                </a:cxn>
                <a:cxn ang="0">
                  <a:pos x="98" y="40"/>
                </a:cxn>
                <a:cxn ang="0">
                  <a:pos x="94" y="48"/>
                </a:cxn>
                <a:cxn ang="0">
                  <a:pos x="80" y="64"/>
                </a:cxn>
                <a:cxn ang="0">
                  <a:pos x="70" y="72"/>
                </a:cxn>
                <a:cxn ang="0">
                  <a:pos x="58" y="80"/>
                </a:cxn>
                <a:cxn ang="0">
                  <a:pos x="48" y="88"/>
                </a:cxn>
                <a:cxn ang="0">
                  <a:pos x="34" y="90"/>
                </a:cxn>
                <a:cxn ang="0">
                  <a:pos x="34" y="90"/>
                </a:cxn>
                <a:cxn ang="0">
                  <a:pos x="24" y="90"/>
                </a:cxn>
                <a:cxn ang="0">
                  <a:pos x="14" y="88"/>
                </a:cxn>
                <a:cxn ang="0">
                  <a:pos x="6" y="84"/>
                </a:cxn>
                <a:cxn ang="0">
                  <a:pos x="2" y="78"/>
                </a:cxn>
                <a:cxn ang="0">
                  <a:pos x="0" y="70"/>
                </a:cxn>
                <a:cxn ang="0">
                  <a:pos x="2" y="62"/>
                </a:cxn>
                <a:cxn ang="0">
                  <a:pos x="6" y="54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10" y="46"/>
                </a:cxn>
                <a:cxn ang="0">
                  <a:pos x="6" y="36"/>
                </a:cxn>
                <a:cxn ang="0">
                  <a:pos x="4" y="32"/>
                </a:cxn>
                <a:cxn ang="0">
                  <a:pos x="4" y="26"/>
                </a:cxn>
                <a:cxn ang="0">
                  <a:pos x="8" y="18"/>
                </a:cxn>
                <a:cxn ang="0">
                  <a:pos x="14" y="12"/>
                </a:cxn>
                <a:cxn ang="0">
                  <a:pos x="14" y="12"/>
                </a:cxn>
                <a:cxn ang="0">
                  <a:pos x="20" y="6"/>
                </a:cxn>
                <a:cxn ang="0">
                  <a:pos x="26" y="4"/>
                </a:cxn>
                <a:cxn ang="0">
                  <a:pos x="30" y="2"/>
                </a:cxn>
                <a:cxn ang="0">
                  <a:pos x="36" y="0"/>
                </a:cxn>
                <a:cxn ang="0">
                  <a:pos x="46" y="2"/>
                </a:cxn>
                <a:cxn ang="0">
                  <a:pos x="56" y="8"/>
                </a:cxn>
                <a:cxn ang="0">
                  <a:pos x="78" y="20"/>
                </a:cxn>
                <a:cxn ang="0">
                  <a:pos x="88" y="26"/>
                </a:cxn>
                <a:cxn ang="0">
                  <a:pos x="100" y="28"/>
                </a:cxn>
                <a:cxn ang="0">
                  <a:pos x="100" y="28"/>
                </a:cxn>
                <a:cxn ang="0">
                  <a:pos x="82" y="36"/>
                </a:cxn>
                <a:cxn ang="0">
                  <a:pos x="66" y="42"/>
                </a:cxn>
                <a:cxn ang="0">
                  <a:pos x="52" y="46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62" y="48"/>
                </a:cxn>
                <a:cxn ang="0">
                  <a:pos x="78" y="46"/>
                </a:cxn>
                <a:cxn ang="0">
                  <a:pos x="98" y="40"/>
                </a:cxn>
                <a:cxn ang="0">
                  <a:pos x="98" y="40"/>
                </a:cxn>
              </a:cxnLst>
              <a:rect l="0" t="0" r="r" b="b"/>
              <a:pathLst>
                <a:path w="100" h="90">
                  <a:moveTo>
                    <a:pt x="98" y="40"/>
                  </a:moveTo>
                  <a:lnTo>
                    <a:pt x="98" y="40"/>
                  </a:lnTo>
                  <a:lnTo>
                    <a:pt x="94" y="48"/>
                  </a:lnTo>
                  <a:lnTo>
                    <a:pt x="80" y="64"/>
                  </a:lnTo>
                  <a:lnTo>
                    <a:pt x="70" y="72"/>
                  </a:lnTo>
                  <a:lnTo>
                    <a:pt x="58" y="80"/>
                  </a:lnTo>
                  <a:lnTo>
                    <a:pt x="48" y="88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24" y="90"/>
                  </a:lnTo>
                  <a:lnTo>
                    <a:pt x="14" y="88"/>
                  </a:lnTo>
                  <a:lnTo>
                    <a:pt x="6" y="84"/>
                  </a:lnTo>
                  <a:lnTo>
                    <a:pt x="2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6" y="5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0" y="46"/>
                  </a:lnTo>
                  <a:lnTo>
                    <a:pt x="6" y="36"/>
                  </a:lnTo>
                  <a:lnTo>
                    <a:pt x="4" y="32"/>
                  </a:lnTo>
                  <a:lnTo>
                    <a:pt x="4" y="26"/>
                  </a:lnTo>
                  <a:lnTo>
                    <a:pt x="8" y="18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20" y="6"/>
                  </a:lnTo>
                  <a:lnTo>
                    <a:pt x="26" y="4"/>
                  </a:lnTo>
                  <a:lnTo>
                    <a:pt x="30" y="2"/>
                  </a:lnTo>
                  <a:lnTo>
                    <a:pt x="36" y="0"/>
                  </a:lnTo>
                  <a:lnTo>
                    <a:pt x="46" y="2"/>
                  </a:lnTo>
                  <a:lnTo>
                    <a:pt x="56" y="8"/>
                  </a:lnTo>
                  <a:lnTo>
                    <a:pt x="78" y="20"/>
                  </a:lnTo>
                  <a:lnTo>
                    <a:pt x="88" y="26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82" y="36"/>
                  </a:lnTo>
                  <a:lnTo>
                    <a:pt x="66" y="42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62" y="48"/>
                  </a:lnTo>
                  <a:lnTo>
                    <a:pt x="78" y="46"/>
                  </a:lnTo>
                  <a:lnTo>
                    <a:pt x="98" y="40"/>
                  </a:lnTo>
                  <a:lnTo>
                    <a:pt x="98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7" name="Freeform 113"/>
            <p:cNvSpPr>
              <a:spLocks/>
            </p:cNvSpPr>
            <p:nvPr/>
          </p:nvSpPr>
          <p:spPr bwMode="auto">
            <a:xfrm>
              <a:off x="5053263" y="-589547"/>
              <a:ext cx="770021" cy="705853"/>
            </a:xfrm>
            <a:custGeom>
              <a:avLst/>
              <a:gdLst/>
              <a:ahLst/>
              <a:cxnLst>
                <a:cxn ang="0">
                  <a:pos x="72" y="88"/>
                </a:cxn>
                <a:cxn ang="0">
                  <a:pos x="72" y="88"/>
                </a:cxn>
                <a:cxn ang="0">
                  <a:pos x="76" y="68"/>
                </a:cxn>
                <a:cxn ang="0">
                  <a:pos x="82" y="4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94" y="24"/>
                </a:cxn>
                <a:cxn ang="0">
                  <a:pos x="96" y="18"/>
                </a:cxn>
                <a:cxn ang="0">
                  <a:pos x="94" y="12"/>
                </a:cxn>
                <a:cxn ang="0">
                  <a:pos x="92" y="8"/>
                </a:cxn>
                <a:cxn ang="0">
                  <a:pos x="88" y="4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0" y="2"/>
                </a:cxn>
                <a:cxn ang="0">
                  <a:pos x="50" y="8"/>
                </a:cxn>
                <a:cxn ang="0">
                  <a:pos x="46" y="16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38" y="18"/>
                </a:cxn>
                <a:cxn ang="0">
                  <a:pos x="26" y="18"/>
                </a:cxn>
                <a:cxn ang="0">
                  <a:pos x="20" y="20"/>
                </a:cxn>
                <a:cxn ang="0">
                  <a:pos x="14" y="22"/>
                </a:cxn>
                <a:cxn ang="0">
                  <a:pos x="8" y="26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40"/>
                </a:cxn>
                <a:cxn ang="0">
                  <a:pos x="0" y="48"/>
                </a:cxn>
                <a:cxn ang="0">
                  <a:pos x="0" y="56"/>
                </a:cxn>
                <a:cxn ang="0">
                  <a:pos x="2" y="64"/>
                </a:cxn>
                <a:cxn ang="0">
                  <a:pos x="8" y="72"/>
                </a:cxn>
                <a:cxn ang="0">
                  <a:pos x="20" y="78"/>
                </a:cxn>
                <a:cxn ang="0">
                  <a:pos x="34" y="84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52" y="86"/>
                </a:cxn>
                <a:cxn ang="0">
                  <a:pos x="48" y="80"/>
                </a:cxn>
                <a:cxn ang="0">
                  <a:pos x="46" y="70"/>
                </a:cxn>
                <a:cxn ang="0">
                  <a:pos x="46" y="62"/>
                </a:cxn>
                <a:cxn ang="0">
                  <a:pos x="48" y="56"/>
                </a:cxn>
                <a:cxn ang="0">
                  <a:pos x="48" y="56"/>
                </a:cxn>
                <a:cxn ang="0">
                  <a:pos x="54" y="68"/>
                </a:cxn>
                <a:cxn ang="0">
                  <a:pos x="62" y="78"/>
                </a:cxn>
                <a:cxn ang="0">
                  <a:pos x="72" y="88"/>
                </a:cxn>
                <a:cxn ang="0">
                  <a:pos x="72" y="88"/>
                </a:cxn>
              </a:cxnLst>
              <a:rect l="0" t="0" r="r" b="b"/>
              <a:pathLst>
                <a:path w="96" h="88">
                  <a:moveTo>
                    <a:pt x="72" y="88"/>
                  </a:moveTo>
                  <a:lnTo>
                    <a:pt x="72" y="88"/>
                  </a:lnTo>
                  <a:lnTo>
                    <a:pt x="76" y="68"/>
                  </a:lnTo>
                  <a:lnTo>
                    <a:pt x="82" y="4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4" y="24"/>
                  </a:lnTo>
                  <a:lnTo>
                    <a:pt x="96" y="18"/>
                  </a:lnTo>
                  <a:lnTo>
                    <a:pt x="94" y="12"/>
                  </a:lnTo>
                  <a:lnTo>
                    <a:pt x="92" y="8"/>
                  </a:lnTo>
                  <a:lnTo>
                    <a:pt x="88" y="4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2"/>
                  </a:lnTo>
                  <a:lnTo>
                    <a:pt x="50" y="8"/>
                  </a:lnTo>
                  <a:lnTo>
                    <a:pt x="46" y="16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38" y="18"/>
                  </a:lnTo>
                  <a:lnTo>
                    <a:pt x="26" y="18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8" y="2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40"/>
                  </a:lnTo>
                  <a:lnTo>
                    <a:pt x="0" y="48"/>
                  </a:lnTo>
                  <a:lnTo>
                    <a:pt x="0" y="56"/>
                  </a:lnTo>
                  <a:lnTo>
                    <a:pt x="2" y="64"/>
                  </a:lnTo>
                  <a:lnTo>
                    <a:pt x="8" y="72"/>
                  </a:lnTo>
                  <a:lnTo>
                    <a:pt x="20" y="78"/>
                  </a:lnTo>
                  <a:lnTo>
                    <a:pt x="34" y="84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52" y="86"/>
                  </a:lnTo>
                  <a:lnTo>
                    <a:pt x="48" y="80"/>
                  </a:lnTo>
                  <a:lnTo>
                    <a:pt x="46" y="70"/>
                  </a:lnTo>
                  <a:lnTo>
                    <a:pt x="46" y="62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54" y="68"/>
                  </a:lnTo>
                  <a:lnTo>
                    <a:pt x="62" y="78"/>
                  </a:lnTo>
                  <a:lnTo>
                    <a:pt x="72" y="88"/>
                  </a:lnTo>
                  <a:lnTo>
                    <a:pt x="72" y="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8" name="Freeform 114"/>
            <p:cNvSpPr>
              <a:spLocks/>
            </p:cNvSpPr>
            <p:nvPr/>
          </p:nvSpPr>
          <p:spPr bwMode="auto">
            <a:xfrm>
              <a:off x="5438274" y="212558"/>
              <a:ext cx="192505" cy="176463"/>
            </a:xfrm>
            <a:custGeom>
              <a:avLst/>
              <a:gdLst/>
              <a:ahLst/>
              <a:cxnLst>
                <a:cxn ang="0">
                  <a:pos x="24" y="12"/>
                </a:cxn>
                <a:cxn ang="0">
                  <a:pos x="24" y="12"/>
                </a:cxn>
                <a:cxn ang="0">
                  <a:pos x="22" y="16"/>
                </a:cxn>
                <a:cxn ang="0">
                  <a:pos x="18" y="18"/>
                </a:cxn>
                <a:cxn ang="0">
                  <a:pos x="14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6" y="20"/>
                </a:cxn>
                <a:cxn ang="0">
                  <a:pos x="2" y="18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6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22" y="4"/>
                </a:cxn>
                <a:cxn ang="0">
                  <a:pos x="24" y="6"/>
                </a:cxn>
                <a:cxn ang="0">
                  <a:pos x="24" y="12"/>
                </a:cxn>
                <a:cxn ang="0">
                  <a:pos x="24" y="12"/>
                </a:cxn>
              </a:cxnLst>
              <a:rect l="0" t="0" r="r" b="b"/>
              <a:pathLst>
                <a:path w="24" h="22">
                  <a:moveTo>
                    <a:pt x="24" y="12"/>
                  </a:moveTo>
                  <a:lnTo>
                    <a:pt x="24" y="12"/>
                  </a:lnTo>
                  <a:lnTo>
                    <a:pt x="22" y="16"/>
                  </a:lnTo>
                  <a:lnTo>
                    <a:pt x="18" y="18"/>
                  </a:lnTo>
                  <a:lnTo>
                    <a:pt x="14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6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9" name="Freeform 115"/>
            <p:cNvSpPr>
              <a:spLocks/>
            </p:cNvSpPr>
            <p:nvPr/>
          </p:nvSpPr>
          <p:spPr bwMode="auto">
            <a:xfrm>
              <a:off x="8181474" y="2570747"/>
              <a:ext cx="529389" cy="513347"/>
            </a:xfrm>
            <a:custGeom>
              <a:avLst/>
              <a:gdLst/>
              <a:ahLst/>
              <a:cxnLst>
                <a:cxn ang="0">
                  <a:pos x="36" y="64"/>
                </a:cxn>
                <a:cxn ang="0">
                  <a:pos x="36" y="64"/>
                </a:cxn>
                <a:cxn ang="0">
                  <a:pos x="44" y="52"/>
                </a:cxn>
                <a:cxn ang="0">
                  <a:pos x="52" y="40"/>
                </a:cxn>
                <a:cxn ang="0">
                  <a:pos x="62" y="30"/>
                </a:cxn>
                <a:cxn ang="0">
                  <a:pos x="62" y="30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56" y="2"/>
                </a:cxn>
                <a:cxn ang="0">
                  <a:pos x="56" y="2"/>
                </a:cxn>
                <a:cxn ang="0">
                  <a:pos x="52" y="0"/>
                </a:cxn>
                <a:cxn ang="0">
                  <a:pos x="48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2" y="6"/>
                </a:cxn>
                <a:cxn ang="0">
                  <a:pos x="24" y="2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2" y="38"/>
                </a:cxn>
                <a:cxn ang="0">
                  <a:pos x="8" y="44"/>
                </a:cxn>
                <a:cxn ang="0">
                  <a:pos x="16" y="54"/>
                </a:cxn>
                <a:cxn ang="0">
                  <a:pos x="26" y="62"/>
                </a:cxn>
                <a:cxn ang="0">
                  <a:pos x="26" y="62"/>
                </a:cxn>
                <a:cxn ang="0">
                  <a:pos x="26" y="54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6" y="64"/>
                </a:cxn>
                <a:cxn ang="0">
                  <a:pos x="36" y="64"/>
                </a:cxn>
              </a:cxnLst>
              <a:rect l="0" t="0" r="r" b="b"/>
              <a:pathLst>
                <a:path w="66" h="64">
                  <a:moveTo>
                    <a:pt x="36" y="64"/>
                  </a:moveTo>
                  <a:lnTo>
                    <a:pt x="36" y="64"/>
                  </a:lnTo>
                  <a:lnTo>
                    <a:pt x="44" y="52"/>
                  </a:lnTo>
                  <a:lnTo>
                    <a:pt x="52" y="40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24" y="2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8" y="44"/>
                  </a:lnTo>
                  <a:lnTo>
                    <a:pt x="16" y="54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6" y="54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6" y="64"/>
                  </a:lnTo>
                  <a:lnTo>
                    <a:pt x="36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0" name="Freeform 116"/>
            <p:cNvSpPr>
              <a:spLocks/>
            </p:cNvSpPr>
            <p:nvPr/>
          </p:nvSpPr>
          <p:spPr bwMode="auto">
            <a:xfrm>
              <a:off x="7844589" y="2923674"/>
              <a:ext cx="513347" cy="561474"/>
            </a:xfrm>
            <a:custGeom>
              <a:avLst/>
              <a:gdLst/>
              <a:ahLst/>
              <a:cxnLst>
                <a:cxn ang="0">
                  <a:pos x="64" y="28"/>
                </a:cxn>
                <a:cxn ang="0">
                  <a:pos x="64" y="28"/>
                </a:cxn>
                <a:cxn ang="0">
                  <a:pos x="52" y="22"/>
                </a:cxn>
                <a:cxn ang="0">
                  <a:pos x="42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18" y="0"/>
                </a:cxn>
                <a:cxn ang="0">
                  <a:pos x="12" y="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2" y="46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4" y="64"/>
                </a:cxn>
                <a:cxn ang="0">
                  <a:pos x="4" y="64"/>
                </a:cxn>
                <a:cxn ang="0">
                  <a:pos x="8" y="68"/>
                </a:cxn>
                <a:cxn ang="0">
                  <a:pos x="12" y="70"/>
                </a:cxn>
                <a:cxn ang="0">
                  <a:pos x="18" y="70"/>
                </a:cxn>
                <a:cxn ang="0">
                  <a:pos x="24" y="68"/>
                </a:cxn>
                <a:cxn ang="0">
                  <a:pos x="32" y="66"/>
                </a:cxn>
                <a:cxn ang="0">
                  <a:pos x="40" y="60"/>
                </a:cxn>
                <a:cxn ang="0">
                  <a:pos x="50" y="52"/>
                </a:cxn>
                <a:cxn ang="0">
                  <a:pos x="60" y="40"/>
                </a:cxn>
                <a:cxn ang="0">
                  <a:pos x="60" y="40"/>
                </a:cxn>
                <a:cxn ang="0">
                  <a:pos x="52" y="42"/>
                </a:cxn>
                <a:cxn ang="0">
                  <a:pos x="44" y="42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46" y="38"/>
                </a:cxn>
                <a:cxn ang="0">
                  <a:pos x="56" y="34"/>
                </a:cxn>
                <a:cxn ang="0">
                  <a:pos x="64" y="28"/>
                </a:cxn>
                <a:cxn ang="0">
                  <a:pos x="64" y="28"/>
                </a:cxn>
              </a:cxnLst>
              <a:rect l="0" t="0" r="r" b="b"/>
              <a:pathLst>
                <a:path w="64" h="70">
                  <a:moveTo>
                    <a:pt x="64" y="28"/>
                  </a:moveTo>
                  <a:lnTo>
                    <a:pt x="64" y="28"/>
                  </a:lnTo>
                  <a:lnTo>
                    <a:pt x="52" y="22"/>
                  </a:lnTo>
                  <a:lnTo>
                    <a:pt x="42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2" y="46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8" y="68"/>
                  </a:lnTo>
                  <a:lnTo>
                    <a:pt x="12" y="70"/>
                  </a:lnTo>
                  <a:lnTo>
                    <a:pt x="18" y="70"/>
                  </a:lnTo>
                  <a:lnTo>
                    <a:pt x="24" y="68"/>
                  </a:lnTo>
                  <a:lnTo>
                    <a:pt x="32" y="66"/>
                  </a:lnTo>
                  <a:lnTo>
                    <a:pt x="40" y="60"/>
                  </a:lnTo>
                  <a:lnTo>
                    <a:pt x="50" y="52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52" y="42"/>
                  </a:lnTo>
                  <a:lnTo>
                    <a:pt x="44" y="42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46" y="38"/>
                  </a:lnTo>
                  <a:lnTo>
                    <a:pt x="56" y="34"/>
                  </a:lnTo>
                  <a:lnTo>
                    <a:pt x="64" y="28"/>
                  </a:lnTo>
                  <a:lnTo>
                    <a:pt x="64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1" name="Freeform 117"/>
            <p:cNvSpPr>
              <a:spLocks/>
            </p:cNvSpPr>
            <p:nvPr/>
          </p:nvSpPr>
          <p:spPr bwMode="auto">
            <a:xfrm>
              <a:off x="8149389" y="3244516"/>
              <a:ext cx="529389" cy="529389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4" y="12"/>
                </a:cxn>
                <a:cxn ang="0">
                  <a:pos x="16" y="24"/>
                </a:cxn>
                <a:cxn ang="0">
                  <a:pos x="6" y="34"/>
                </a:cxn>
                <a:cxn ang="0">
                  <a:pos x="6" y="34"/>
                </a:cxn>
                <a:cxn ang="0">
                  <a:pos x="0" y="42"/>
                </a:cxn>
                <a:cxn ang="0">
                  <a:pos x="0" y="50"/>
                </a:cxn>
                <a:cxn ang="0">
                  <a:pos x="4" y="5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64"/>
                </a:cxn>
                <a:cxn ang="0">
                  <a:pos x="18" y="66"/>
                </a:cxn>
                <a:cxn ang="0">
                  <a:pos x="24" y="64"/>
                </a:cxn>
                <a:cxn ang="0">
                  <a:pos x="30" y="58"/>
                </a:cxn>
                <a:cxn ang="0">
                  <a:pos x="30" y="58"/>
                </a:cxn>
                <a:cxn ang="0">
                  <a:pos x="34" y="60"/>
                </a:cxn>
                <a:cxn ang="0">
                  <a:pos x="40" y="64"/>
                </a:cxn>
                <a:cxn ang="0">
                  <a:pos x="50" y="66"/>
                </a:cxn>
                <a:cxn ang="0">
                  <a:pos x="54" y="64"/>
                </a:cxn>
                <a:cxn ang="0">
                  <a:pos x="58" y="62"/>
                </a:cxn>
                <a:cxn ang="0">
                  <a:pos x="58" y="62"/>
                </a:cxn>
                <a:cxn ang="0">
                  <a:pos x="64" y="52"/>
                </a:cxn>
                <a:cxn ang="0">
                  <a:pos x="66" y="46"/>
                </a:cxn>
                <a:cxn ang="0">
                  <a:pos x="66" y="38"/>
                </a:cxn>
                <a:cxn ang="0">
                  <a:pos x="64" y="32"/>
                </a:cxn>
                <a:cxn ang="0">
                  <a:pos x="60" y="22"/>
                </a:cxn>
                <a:cxn ang="0">
                  <a:pos x="52" y="14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4" y="12"/>
                </a:cxn>
                <a:cxn ang="0">
                  <a:pos x="42" y="20"/>
                </a:cxn>
                <a:cxn ang="0">
                  <a:pos x="38" y="30"/>
                </a:cxn>
                <a:cxn ang="0">
                  <a:pos x="38" y="30"/>
                </a:cxn>
                <a:cxn ang="0">
                  <a:pos x="38" y="20"/>
                </a:cxn>
                <a:cxn ang="0">
                  <a:pos x="36" y="1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66" h="66">
                  <a:moveTo>
                    <a:pt x="32" y="0"/>
                  </a:moveTo>
                  <a:lnTo>
                    <a:pt x="32" y="0"/>
                  </a:lnTo>
                  <a:lnTo>
                    <a:pt x="24" y="12"/>
                  </a:lnTo>
                  <a:lnTo>
                    <a:pt x="16" y="24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0" y="42"/>
                  </a:lnTo>
                  <a:lnTo>
                    <a:pt x="0" y="50"/>
                  </a:lnTo>
                  <a:lnTo>
                    <a:pt x="4" y="5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64"/>
                  </a:lnTo>
                  <a:lnTo>
                    <a:pt x="18" y="66"/>
                  </a:lnTo>
                  <a:lnTo>
                    <a:pt x="24" y="64"/>
                  </a:lnTo>
                  <a:lnTo>
                    <a:pt x="30" y="58"/>
                  </a:lnTo>
                  <a:lnTo>
                    <a:pt x="30" y="58"/>
                  </a:lnTo>
                  <a:lnTo>
                    <a:pt x="34" y="60"/>
                  </a:lnTo>
                  <a:lnTo>
                    <a:pt x="40" y="64"/>
                  </a:lnTo>
                  <a:lnTo>
                    <a:pt x="50" y="66"/>
                  </a:lnTo>
                  <a:lnTo>
                    <a:pt x="54" y="64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64" y="52"/>
                  </a:lnTo>
                  <a:lnTo>
                    <a:pt x="66" y="46"/>
                  </a:lnTo>
                  <a:lnTo>
                    <a:pt x="66" y="38"/>
                  </a:lnTo>
                  <a:lnTo>
                    <a:pt x="64" y="32"/>
                  </a:lnTo>
                  <a:lnTo>
                    <a:pt x="60" y="22"/>
                  </a:lnTo>
                  <a:lnTo>
                    <a:pt x="52" y="1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4" y="12"/>
                  </a:lnTo>
                  <a:lnTo>
                    <a:pt x="42" y="20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38" y="20"/>
                  </a:lnTo>
                  <a:lnTo>
                    <a:pt x="36" y="1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2" name="Freeform 118"/>
            <p:cNvSpPr>
              <a:spLocks/>
            </p:cNvSpPr>
            <p:nvPr/>
          </p:nvSpPr>
          <p:spPr bwMode="auto">
            <a:xfrm>
              <a:off x="8518358" y="2907632"/>
              <a:ext cx="529389" cy="561474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10" y="44"/>
                </a:cxn>
                <a:cxn ang="0">
                  <a:pos x="18" y="5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28" y="68"/>
                </a:cxn>
                <a:cxn ang="0">
                  <a:pos x="32" y="70"/>
                </a:cxn>
                <a:cxn ang="0">
                  <a:pos x="40" y="70"/>
                </a:cxn>
                <a:cxn ang="0">
                  <a:pos x="48" y="68"/>
                </a:cxn>
                <a:cxn ang="0">
                  <a:pos x="54" y="62"/>
                </a:cxn>
                <a:cxn ang="0">
                  <a:pos x="54" y="62"/>
                </a:cxn>
                <a:cxn ang="0">
                  <a:pos x="58" y="52"/>
                </a:cxn>
                <a:cxn ang="0">
                  <a:pos x="58" y="46"/>
                </a:cxn>
                <a:cxn ang="0">
                  <a:pos x="54" y="38"/>
                </a:cxn>
                <a:cxn ang="0">
                  <a:pos x="54" y="38"/>
                </a:cxn>
                <a:cxn ang="0">
                  <a:pos x="62" y="28"/>
                </a:cxn>
                <a:cxn ang="0">
                  <a:pos x="66" y="20"/>
                </a:cxn>
                <a:cxn ang="0">
                  <a:pos x="66" y="14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0" y="6"/>
                </a:cxn>
                <a:cxn ang="0">
                  <a:pos x="56" y="2"/>
                </a:cxn>
                <a:cxn ang="0">
                  <a:pos x="50" y="0"/>
                </a:cxn>
                <a:cxn ang="0">
                  <a:pos x="44" y="0"/>
                </a:cxn>
                <a:cxn ang="0">
                  <a:pos x="36" y="2"/>
                </a:cxn>
                <a:cxn ang="0">
                  <a:pos x="28" y="6"/>
                </a:cxn>
                <a:cxn ang="0">
                  <a:pos x="18" y="12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4" y="22"/>
                </a:cxn>
                <a:cxn ang="0">
                  <a:pos x="22" y="2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0" y="30"/>
                </a:cxn>
                <a:cxn ang="0">
                  <a:pos x="10" y="32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66" h="70">
                  <a:moveTo>
                    <a:pt x="0" y="34"/>
                  </a:moveTo>
                  <a:lnTo>
                    <a:pt x="0" y="34"/>
                  </a:lnTo>
                  <a:lnTo>
                    <a:pt x="10" y="44"/>
                  </a:lnTo>
                  <a:lnTo>
                    <a:pt x="18" y="5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8" y="68"/>
                  </a:lnTo>
                  <a:lnTo>
                    <a:pt x="32" y="70"/>
                  </a:lnTo>
                  <a:lnTo>
                    <a:pt x="40" y="70"/>
                  </a:lnTo>
                  <a:lnTo>
                    <a:pt x="48" y="68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58" y="52"/>
                  </a:lnTo>
                  <a:lnTo>
                    <a:pt x="58" y="46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62" y="28"/>
                  </a:lnTo>
                  <a:lnTo>
                    <a:pt x="66" y="20"/>
                  </a:lnTo>
                  <a:lnTo>
                    <a:pt x="66" y="14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0" y="6"/>
                  </a:lnTo>
                  <a:lnTo>
                    <a:pt x="56" y="2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6" y="2"/>
                  </a:lnTo>
                  <a:lnTo>
                    <a:pt x="28" y="6"/>
                  </a:lnTo>
                  <a:lnTo>
                    <a:pt x="18" y="1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4" y="22"/>
                  </a:lnTo>
                  <a:lnTo>
                    <a:pt x="22" y="2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0" y="30"/>
                  </a:lnTo>
                  <a:lnTo>
                    <a:pt x="10" y="32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3" name="Freeform 119"/>
            <p:cNvSpPr>
              <a:spLocks/>
            </p:cNvSpPr>
            <p:nvPr/>
          </p:nvSpPr>
          <p:spPr bwMode="auto">
            <a:xfrm>
              <a:off x="8486274" y="2699084"/>
              <a:ext cx="545432" cy="465221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8" y="0"/>
                </a:cxn>
                <a:cxn ang="0">
                  <a:pos x="60" y="0"/>
                </a:cxn>
                <a:cxn ang="0">
                  <a:pos x="54" y="4"/>
                </a:cxn>
                <a:cxn ang="0">
                  <a:pos x="44" y="8"/>
                </a:cxn>
                <a:cxn ang="0">
                  <a:pos x="32" y="14"/>
                </a:cxn>
                <a:cxn ang="0">
                  <a:pos x="22" y="26"/>
                </a:cxn>
                <a:cxn ang="0">
                  <a:pos x="10" y="40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6" y="50"/>
                </a:cxn>
                <a:cxn ang="0">
                  <a:pos x="22" y="34"/>
                </a:cxn>
                <a:cxn ang="0">
                  <a:pos x="42" y="14"/>
                </a:cxn>
                <a:cxn ang="0">
                  <a:pos x="56" y="6"/>
                </a:cxn>
                <a:cxn ang="0">
                  <a:pos x="68" y="0"/>
                </a:cxn>
                <a:cxn ang="0">
                  <a:pos x="68" y="0"/>
                </a:cxn>
              </a:cxnLst>
              <a:rect l="0" t="0" r="r" b="b"/>
              <a:pathLst>
                <a:path w="68" h="58">
                  <a:moveTo>
                    <a:pt x="68" y="0"/>
                  </a:moveTo>
                  <a:lnTo>
                    <a:pt x="68" y="0"/>
                  </a:lnTo>
                  <a:lnTo>
                    <a:pt x="60" y="0"/>
                  </a:lnTo>
                  <a:lnTo>
                    <a:pt x="54" y="4"/>
                  </a:lnTo>
                  <a:lnTo>
                    <a:pt x="44" y="8"/>
                  </a:lnTo>
                  <a:lnTo>
                    <a:pt x="32" y="14"/>
                  </a:lnTo>
                  <a:lnTo>
                    <a:pt x="22" y="26"/>
                  </a:lnTo>
                  <a:lnTo>
                    <a:pt x="10" y="40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6" y="50"/>
                  </a:lnTo>
                  <a:lnTo>
                    <a:pt x="22" y="34"/>
                  </a:lnTo>
                  <a:lnTo>
                    <a:pt x="42" y="14"/>
                  </a:lnTo>
                  <a:lnTo>
                    <a:pt x="56" y="6"/>
                  </a:lnTo>
                  <a:lnTo>
                    <a:pt x="68" y="0"/>
                  </a:lnTo>
                  <a:lnTo>
                    <a:pt x="6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4" name="Freeform 120"/>
            <p:cNvSpPr>
              <a:spLocks/>
            </p:cNvSpPr>
            <p:nvPr/>
          </p:nvSpPr>
          <p:spPr bwMode="auto">
            <a:xfrm>
              <a:off x="8454189" y="3180347"/>
              <a:ext cx="352926" cy="625642"/>
            </a:xfrm>
            <a:custGeom>
              <a:avLst/>
              <a:gdLst/>
              <a:ahLst/>
              <a:cxnLst>
                <a:cxn ang="0">
                  <a:pos x="44" y="78"/>
                </a:cxn>
                <a:cxn ang="0">
                  <a:pos x="44" y="78"/>
                </a:cxn>
                <a:cxn ang="0">
                  <a:pos x="44" y="70"/>
                </a:cxn>
                <a:cxn ang="0">
                  <a:pos x="44" y="62"/>
                </a:cxn>
                <a:cxn ang="0">
                  <a:pos x="40" y="50"/>
                </a:cxn>
                <a:cxn ang="0">
                  <a:pos x="36" y="38"/>
                </a:cxn>
                <a:cxn ang="0">
                  <a:pos x="28" y="26"/>
                </a:cxn>
                <a:cxn ang="0">
                  <a:pos x="16" y="1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6"/>
                </a:cxn>
                <a:cxn ang="0">
                  <a:pos x="18" y="20"/>
                </a:cxn>
                <a:cxn ang="0">
                  <a:pos x="26" y="32"/>
                </a:cxn>
                <a:cxn ang="0">
                  <a:pos x="34" y="44"/>
                </a:cxn>
                <a:cxn ang="0">
                  <a:pos x="40" y="60"/>
                </a:cxn>
                <a:cxn ang="0">
                  <a:pos x="44" y="78"/>
                </a:cxn>
                <a:cxn ang="0">
                  <a:pos x="44" y="78"/>
                </a:cxn>
              </a:cxnLst>
              <a:rect l="0" t="0" r="r" b="b"/>
              <a:pathLst>
                <a:path w="44" h="78">
                  <a:moveTo>
                    <a:pt x="44" y="78"/>
                  </a:moveTo>
                  <a:lnTo>
                    <a:pt x="44" y="78"/>
                  </a:lnTo>
                  <a:lnTo>
                    <a:pt x="44" y="70"/>
                  </a:lnTo>
                  <a:lnTo>
                    <a:pt x="44" y="62"/>
                  </a:lnTo>
                  <a:lnTo>
                    <a:pt x="40" y="50"/>
                  </a:lnTo>
                  <a:lnTo>
                    <a:pt x="36" y="38"/>
                  </a:lnTo>
                  <a:lnTo>
                    <a:pt x="28" y="26"/>
                  </a:lnTo>
                  <a:lnTo>
                    <a:pt x="16" y="12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6"/>
                  </a:lnTo>
                  <a:lnTo>
                    <a:pt x="18" y="20"/>
                  </a:lnTo>
                  <a:lnTo>
                    <a:pt x="26" y="32"/>
                  </a:lnTo>
                  <a:lnTo>
                    <a:pt x="34" y="44"/>
                  </a:lnTo>
                  <a:lnTo>
                    <a:pt x="40" y="60"/>
                  </a:lnTo>
                  <a:lnTo>
                    <a:pt x="44" y="78"/>
                  </a:lnTo>
                  <a:lnTo>
                    <a:pt x="4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5" name="Freeform 121"/>
            <p:cNvSpPr>
              <a:spLocks/>
            </p:cNvSpPr>
            <p:nvPr/>
          </p:nvSpPr>
          <p:spPr bwMode="auto">
            <a:xfrm>
              <a:off x="7828547" y="3164305"/>
              <a:ext cx="593558" cy="513347"/>
            </a:xfrm>
            <a:custGeom>
              <a:avLst/>
              <a:gdLst/>
              <a:ahLst/>
              <a:cxnLst>
                <a:cxn ang="0">
                  <a:pos x="0" y="64"/>
                </a:cxn>
                <a:cxn ang="0">
                  <a:pos x="0" y="64"/>
                </a:cxn>
                <a:cxn ang="0">
                  <a:pos x="8" y="62"/>
                </a:cxn>
                <a:cxn ang="0">
                  <a:pos x="16" y="58"/>
                </a:cxn>
                <a:cxn ang="0">
                  <a:pos x="26" y="52"/>
                </a:cxn>
                <a:cxn ang="0">
                  <a:pos x="38" y="44"/>
                </a:cxn>
                <a:cxn ang="0">
                  <a:pos x="50" y="34"/>
                </a:cxn>
                <a:cxn ang="0">
                  <a:pos x="62" y="20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6" y="8"/>
                </a:cxn>
                <a:cxn ang="0">
                  <a:pos x="50" y="28"/>
                </a:cxn>
                <a:cxn ang="0">
                  <a:pos x="26" y="48"/>
                </a:cxn>
                <a:cxn ang="0">
                  <a:pos x="14" y="58"/>
                </a:cxn>
                <a:cxn ang="0">
                  <a:pos x="0" y="64"/>
                </a:cxn>
                <a:cxn ang="0">
                  <a:pos x="0" y="64"/>
                </a:cxn>
              </a:cxnLst>
              <a:rect l="0" t="0" r="r" b="b"/>
              <a:pathLst>
                <a:path w="74" h="64">
                  <a:moveTo>
                    <a:pt x="0" y="64"/>
                  </a:moveTo>
                  <a:lnTo>
                    <a:pt x="0" y="64"/>
                  </a:lnTo>
                  <a:lnTo>
                    <a:pt x="8" y="62"/>
                  </a:lnTo>
                  <a:lnTo>
                    <a:pt x="16" y="58"/>
                  </a:lnTo>
                  <a:lnTo>
                    <a:pt x="26" y="52"/>
                  </a:lnTo>
                  <a:lnTo>
                    <a:pt x="38" y="44"/>
                  </a:lnTo>
                  <a:lnTo>
                    <a:pt x="50" y="34"/>
                  </a:lnTo>
                  <a:lnTo>
                    <a:pt x="62" y="2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6" y="8"/>
                  </a:lnTo>
                  <a:lnTo>
                    <a:pt x="50" y="28"/>
                  </a:lnTo>
                  <a:lnTo>
                    <a:pt x="26" y="48"/>
                  </a:lnTo>
                  <a:lnTo>
                    <a:pt x="14" y="58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6" name="Freeform 122"/>
            <p:cNvSpPr>
              <a:spLocks/>
            </p:cNvSpPr>
            <p:nvPr/>
          </p:nvSpPr>
          <p:spPr bwMode="auto">
            <a:xfrm>
              <a:off x="8005011" y="2650958"/>
              <a:ext cx="417095" cy="5133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2" y="14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46"/>
                </a:cxn>
                <a:cxn ang="0">
                  <a:pos x="36" y="54"/>
                </a:cxn>
                <a:cxn ang="0">
                  <a:pos x="52" y="64"/>
                </a:cxn>
                <a:cxn ang="0">
                  <a:pos x="52" y="64"/>
                </a:cxn>
                <a:cxn ang="0">
                  <a:pos x="46" y="58"/>
                </a:cxn>
                <a:cxn ang="0">
                  <a:pos x="30" y="44"/>
                </a:cxn>
                <a:cxn ang="0">
                  <a:pos x="14" y="24"/>
                </a:cxn>
                <a:cxn ang="0">
                  <a:pos x="6" y="1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2" h="64"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2" y="14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46"/>
                  </a:lnTo>
                  <a:lnTo>
                    <a:pt x="36" y="5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46" y="58"/>
                  </a:lnTo>
                  <a:lnTo>
                    <a:pt x="30" y="44"/>
                  </a:lnTo>
                  <a:lnTo>
                    <a:pt x="14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7" name="Freeform 123"/>
            <p:cNvSpPr>
              <a:spLocks/>
            </p:cNvSpPr>
            <p:nvPr/>
          </p:nvSpPr>
          <p:spPr bwMode="auto">
            <a:xfrm>
              <a:off x="8390021" y="310013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2" y="14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8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8" name="Freeform 124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9" name="Freeform 125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0" name="Freeform 126"/>
            <p:cNvSpPr>
              <a:spLocks/>
            </p:cNvSpPr>
            <p:nvPr/>
          </p:nvSpPr>
          <p:spPr bwMode="auto">
            <a:xfrm>
              <a:off x="8470232" y="-1295400"/>
              <a:ext cx="433137" cy="866274"/>
            </a:xfrm>
            <a:custGeom>
              <a:avLst/>
              <a:gdLst/>
              <a:ahLst/>
              <a:cxnLst>
                <a:cxn ang="0">
                  <a:pos x="54" y="108"/>
                </a:cxn>
                <a:cxn ang="0">
                  <a:pos x="54" y="108"/>
                </a:cxn>
                <a:cxn ang="0">
                  <a:pos x="54" y="92"/>
                </a:cxn>
                <a:cxn ang="0">
                  <a:pos x="54" y="76"/>
                </a:cxn>
                <a:cxn ang="0">
                  <a:pos x="50" y="60"/>
                </a:cxn>
                <a:cxn ang="0">
                  <a:pos x="46" y="46"/>
                </a:cxn>
                <a:cxn ang="0">
                  <a:pos x="38" y="34"/>
                </a:cxn>
                <a:cxn ang="0">
                  <a:pos x="30" y="22"/>
                </a:cxn>
                <a:cxn ang="0">
                  <a:pos x="22" y="10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18" y="12"/>
                </a:cxn>
                <a:cxn ang="0">
                  <a:pos x="24" y="20"/>
                </a:cxn>
                <a:cxn ang="0">
                  <a:pos x="36" y="36"/>
                </a:cxn>
                <a:cxn ang="0">
                  <a:pos x="44" y="54"/>
                </a:cxn>
                <a:cxn ang="0">
                  <a:pos x="50" y="70"/>
                </a:cxn>
                <a:cxn ang="0">
                  <a:pos x="52" y="86"/>
                </a:cxn>
                <a:cxn ang="0">
                  <a:pos x="54" y="98"/>
                </a:cxn>
                <a:cxn ang="0">
                  <a:pos x="54" y="108"/>
                </a:cxn>
                <a:cxn ang="0">
                  <a:pos x="54" y="108"/>
                </a:cxn>
              </a:cxnLst>
              <a:rect l="0" t="0" r="r" b="b"/>
              <a:pathLst>
                <a:path w="54" h="108">
                  <a:moveTo>
                    <a:pt x="54" y="108"/>
                  </a:moveTo>
                  <a:lnTo>
                    <a:pt x="54" y="108"/>
                  </a:lnTo>
                  <a:lnTo>
                    <a:pt x="54" y="92"/>
                  </a:lnTo>
                  <a:lnTo>
                    <a:pt x="54" y="76"/>
                  </a:lnTo>
                  <a:lnTo>
                    <a:pt x="50" y="60"/>
                  </a:lnTo>
                  <a:lnTo>
                    <a:pt x="46" y="46"/>
                  </a:lnTo>
                  <a:lnTo>
                    <a:pt x="38" y="34"/>
                  </a:lnTo>
                  <a:lnTo>
                    <a:pt x="30" y="22"/>
                  </a:lnTo>
                  <a:lnTo>
                    <a:pt x="22" y="1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8" y="6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4" y="20"/>
                  </a:lnTo>
                  <a:lnTo>
                    <a:pt x="36" y="36"/>
                  </a:lnTo>
                  <a:lnTo>
                    <a:pt x="44" y="54"/>
                  </a:lnTo>
                  <a:lnTo>
                    <a:pt x="50" y="70"/>
                  </a:lnTo>
                  <a:lnTo>
                    <a:pt x="52" y="86"/>
                  </a:lnTo>
                  <a:lnTo>
                    <a:pt x="54" y="98"/>
                  </a:lnTo>
                  <a:lnTo>
                    <a:pt x="54" y="108"/>
                  </a:lnTo>
                  <a:lnTo>
                    <a:pt x="54" y="10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1" name="Freeform 127"/>
            <p:cNvSpPr>
              <a:spLocks/>
            </p:cNvSpPr>
            <p:nvPr/>
          </p:nvSpPr>
          <p:spPr bwMode="auto">
            <a:xfrm>
              <a:off x="2614863" y="-1295400"/>
              <a:ext cx="4668253" cy="1684421"/>
            </a:xfrm>
            <a:custGeom>
              <a:avLst/>
              <a:gdLst/>
              <a:ahLst/>
              <a:cxnLst>
                <a:cxn ang="0">
                  <a:pos x="116" y="88"/>
                </a:cxn>
                <a:cxn ang="0">
                  <a:pos x="126" y="118"/>
                </a:cxn>
                <a:cxn ang="0">
                  <a:pos x="120" y="156"/>
                </a:cxn>
                <a:cxn ang="0">
                  <a:pos x="102" y="188"/>
                </a:cxn>
                <a:cxn ang="0">
                  <a:pos x="64" y="206"/>
                </a:cxn>
                <a:cxn ang="0">
                  <a:pos x="26" y="192"/>
                </a:cxn>
                <a:cxn ang="0">
                  <a:pos x="8" y="168"/>
                </a:cxn>
                <a:cxn ang="0">
                  <a:pos x="10" y="138"/>
                </a:cxn>
                <a:cxn ang="0">
                  <a:pos x="20" y="126"/>
                </a:cxn>
                <a:cxn ang="0">
                  <a:pos x="42" y="124"/>
                </a:cxn>
                <a:cxn ang="0">
                  <a:pos x="70" y="134"/>
                </a:cxn>
                <a:cxn ang="0">
                  <a:pos x="82" y="154"/>
                </a:cxn>
                <a:cxn ang="0">
                  <a:pos x="82" y="168"/>
                </a:cxn>
                <a:cxn ang="0">
                  <a:pos x="70" y="172"/>
                </a:cxn>
                <a:cxn ang="0">
                  <a:pos x="52" y="164"/>
                </a:cxn>
                <a:cxn ang="0">
                  <a:pos x="50" y="144"/>
                </a:cxn>
                <a:cxn ang="0">
                  <a:pos x="50" y="142"/>
                </a:cxn>
                <a:cxn ang="0">
                  <a:pos x="50" y="170"/>
                </a:cxn>
                <a:cxn ang="0">
                  <a:pos x="58" y="178"/>
                </a:cxn>
                <a:cxn ang="0">
                  <a:pos x="76" y="176"/>
                </a:cxn>
                <a:cxn ang="0">
                  <a:pos x="86" y="168"/>
                </a:cxn>
                <a:cxn ang="0">
                  <a:pos x="88" y="152"/>
                </a:cxn>
                <a:cxn ang="0">
                  <a:pos x="78" y="136"/>
                </a:cxn>
                <a:cxn ang="0">
                  <a:pos x="58" y="122"/>
                </a:cxn>
                <a:cxn ang="0">
                  <a:pos x="24" y="118"/>
                </a:cxn>
                <a:cxn ang="0">
                  <a:pos x="0" y="144"/>
                </a:cxn>
                <a:cxn ang="0">
                  <a:pos x="0" y="160"/>
                </a:cxn>
                <a:cxn ang="0">
                  <a:pos x="24" y="198"/>
                </a:cxn>
                <a:cxn ang="0">
                  <a:pos x="52" y="210"/>
                </a:cxn>
                <a:cxn ang="0">
                  <a:pos x="80" y="206"/>
                </a:cxn>
                <a:cxn ang="0">
                  <a:pos x="120" y="170"/>
                </a:cxn>
                <a:cxn ang="0">
                  <a:pos x="132" y="142"/>
                </a:cxn>
                <a:cxn ang="0">
                  <a:pos x="134" y="104"/>
                </a:cxn>
                <a:cxn ang="0">
                  <a:pos x="120" y="74"/>
                </a:cxn>
                <a:cxn ang="0">
                  <a:pos x="180" y="102"/>
                </a:cxn>
                <a:cxn ang="0">
                  <a:pos x="262" y="114"/>
                </a:cxn>
                <a:cxn ang="0">
                  <a:pos x="316" y="106"/>
                </a:cxn>
                <a:cxn ang="0">
                  <a:pos x="370" y="86"/>
                </a:cxn>
                <a:cxn ang="0">
                  <a:pos x="398" y="68"/>
                </a:cxn>
                <a:cxn ang="0">
                  <a:pos x="426" y="40"/>
                </a:cxn>
                <a:cxn ang="0">
                  <a:pos x="464" y="52"/>
                </a:cxn>
                <a:cxn ang="0">
                  <a:pos x="490" y="48"/>
                </a:cxn>
                <a:cxn ang="0">
                  <a:pos x="542" y="22"/>
                </a:cxn>
                <a:cxn ang="0">
                  <a:pos x="568" y="0"/>
                </a:cxn>
                <a:cxn ang="0">
                  <a:pos x="510" y="30"/>
                </a:cxn>
                <a:cxn ang="0">
                  <a:pos x="482" y="42"/>
                </a:cxn>
                <a:cxn ang="0">
                  <a:pos x="452" y="42"/>
                </a:cxn>
                <a:cxn ang="0">
                  <a:pos x="432" y="32"/>
                </a:cxn>
                <a:cxn ang="0">
                  <a:pos x="438" y="0"/>
                </a:cxn>
                <a:cxn ang="0">
                  <a:pos x="406" y="46"/>
                </a:cxn>
                <a:cxn ang="0">
                  <a:pos x="344" y="86"/>
                </a:cxn>
                <a:cxn ang="0">
                  <a:pos x="272" y="100"/>
                </a:cxn>
                <a:cxn ang="0">
                  <a:pos x="200" y="94"/>
                </a:cxn>
                <a:cxn ang="0">
                  <a:pos x="138" y="74"/>
                </a:cxn>
                <a:cxn ang="0">
                  <a:pos x="108" y="56"/>
                </a:cxn>
                <a:cxn ang="0">
                  <a:pos x="106" y="56"/>
                </a:cxn>
                <a:cxn ang="0">
                  <a:pos x="40" y="0"/>
                </a:cxn>
                <a:cxn ang="0">
                  <a:pos x="40" y="16"/>
                </a:cxn>
                <a:cxn ang="0">
                  <a:pos x="98" y="62"/>
                </a:cxn>
              </a:cxnLst>
              <a:rect l="0" t="0" r="r" b="b"/>
              <a:pathLst>
                <a:path w="582" h="210">
                  <a:moveTo>
                    <a:pt x="98" y="62"/>
                  </a:moveTo>
                  <a:lnTo>
                    <a:pt x="98" y="62"/>
                  </a:lnTo>
                  <a:lnTo>
                    <a:pt x="116" y="88"/>
                  </a:lnTo>
                  <a:lnTo>
                    <a:pt x="122" y="104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6" y="128"/>
                  </a:lnTo>
                  <a:lnTo>
                    <a:pt x="126" y="138"/>
                  </a:lnTo>
                  <a:lnTo>
                    <a:pt x="120" y="156"/>
                  </a:lnTo>
                  <a:lnTo>
                    <a:pt x="112" y="172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90" y="198"/>
                  </a:lnTo>
                  <a:lnTo>
                    <a:pt x="76" y="204"/>
                  </a:lnTo>
                  <a:lnTo>
                    <a:pt x="64" y="206"/>
                  </a:lnTo>
                  <a:lnTo>
                    <a:pt x="50" y="204"/>
                  </a:lnTo>
                  <a:lnTo>
                    <a:pt x="38" y="200"/>
                  </a:lnTo>
                  <a:lnTo>
                    <a:pt x="26" y="192"/>
                  </a:lnTo>
                  <a:lnTo>
                    <a:pt x="16" y="182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6" y="158"/>
                  </a:lnTo>
                  <a:lnTo>
                    <a:pt x="6" y="148"/>
                  </a:lnTo>
                  <a:lnTo>
                    <a:pt x="10" y="138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20" y="126"/>
                  </a:lnTo>
                  <a:lnTo>
                    <a:pt x="26" y="122"/>
                  </a:lnTo>
                  <a:lnTo>
                    <a:pt x="34" y="122"/>
                  </a:lnTo>
                  <a:lnTo>
                    <a:pt x="42" y="124"/>
                  </a:lnTo>
                  <a:lnTo>
                    <a:pt x="58" y="128"/>
                  </a:lnTo>
                  <a:lnTo>
                    <a:pt x="70" y="134"/>
                  </a:lnTo>
                  <a:lnTo>
                    <a:pt x="70" y="134"/>
                  </a:lnTo>
                  <a:lnTo>
                    <a:pt x="76" y="140"/>
                  </a:lnTo>
                  <a:lnTo>
                    <a:pt x="80" y="146"/>
                  </a:lnTo>
                  <a:lnTo>
                    <a:pt x="82" y="154"/>
                  </a:lnTo>
                  <a:lnTo>
                    <a:pt x="82" y="162"/>
                  </a:lnTo>
                  <a:lnTo>
                    <a:pt x="82" y="162"/>
                  </a:lnTo>
                  <a:lnTo>
                    <a:pt x="82" y="168"/>
                  </a:lnTo>
                  <a:lnTo>
                    <a:pt x="78" y="170"/>
                  </a:lnTo>
                  <a:lnTo>
                    <a:pt x="74" y="172"/>
                  </a:lnTo>
                  <a:lnTo>
                    <a:pt x="70" y="172"/>
                  </a:lnTo>
                  <a:lnTo>
                    <a:pt x="60" y="170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0" y="158"/>
                  </a:lnTo>
                  <a:lnTo>
                    <a:pt x="50" y="152"/>
                  </a:lnTo>
                  <a:lnTo>
                    <a:pt x="50" y="144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50" y="142"/>
                  </a:lnTo>
                  <a:lnTo>
                    <a:pt x="48" y="152"/>
                  </a:lnTo>
                  <a:lnTo>
                    <a:pt x="48" y="164"/>
                  </a:lnTo>
                  <a:lnTo>
                    <a:pt x="50" y="170"/>
                  </a:lnTo>
                  <a:lnTo>
                    <a:pt x="54" y="174"/>
                  </a:lnTo>
                  <a:lnTo>
                    <a:pt x="54" y="174"/>
                  </a:lnTo>
                  <a:lnTo>
                    <a:pt x="58" y="178"/>
                  </a:lnTo>
                  <a:lnTo>
                    <a:pt x="64" y="178"/>
                  </a:lnTo>
                  <a:lnTo>
                    <a:pt x="70" y="178"/>
                  </a:lnTo>
                  <a:lnTo>
                    <a:pt x="76" y="176"/>
                  </a:lnTo>
                  <a:lnTo>
                    <a:pt x="76" y="176"/>
                  </a:lnTo>
                  <a:lnTo>
                    <a:pt x="82" y="174"/>
                  </a:lnTo>
                  <a:lnTo>
                    <a:pt x="86" y="168"/>
                  </a:lnTo>
                  <a:lnTo>
                    <a:pt x="88" y="164"/>
                  </a:lnTo>
                  <a:lnTo>
                    <a:pt x="88" y="158"/>
                  </a:lnTo>
                  <a:lnTo>
                    <a:pt x="88" y="152"/>
                  </a:lnTo>
                  <a:lnTo>
                    <a:pt x="86" y="146"/>
                  </a:lnTo>
                  <a:lnTo>
                    <a:pt x="84" y="142"/>
                  </a:lnTo>
                  <a:lnTo>
                    <a:pt x="78" y="136"/>
                  </a:lnTo>
                  <a:lnTo>
                    <a:pt x="78" y="136"/>
                  </a:lnTo>
                  <a:lnTo>
                    <a:pt x="68" y="128"/>
                  </a:lnTo>
                  <a:lnTo>
                    <a:pt x="58" y="122"/>
                  </a:lnTo>
                  <a:lnTo>
                    <a:pt x="46" y="118"/>
                  </a:lnTo>
                  <a:lnTo>
                    <a:pt x="34" y="118"/>
                  </a:lnTo>
                  <a:lnTo>
                    <a:pt x="24" y="118"/>
                  </a:lnTo>
                  <a:lnTo>
                    <a:pt x="14" y="124"/>
                  </a:lnTo>
                  <a:lnTo>
                    <a:pt x="6" y="132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52"/>
                  </a:lnTo>
                  <a:lnTo>
                    <a:pt x="0" y="160"/>
                  </a:lnTo>
                  <a:lnTo>
                    <a:pt x="6" y="174"/>
                  </a:lnTo>
                  <a:lnTo>
                    <a:pt x="14" y="18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38" y="206"/>
                  </a:lnTo>
                  <a:lnTo>
                    <a:pt x="52" y="210"/>
                  </a:lnTo>
                  <a:lnTo>
                    <a:pt x="66" y="210"/>
                  </a:lnTo>
                  <a:lnTo>
                    <a:pt x="80" y="206"/>
                  </a:lnTo>
                  <a:lnTo>
                    <a:pt x="80" y="206"/>
                  </a:lnTo>
                  <a:lnTo>
                    <a:pt x="96" y="198"/>
                  </a:lnTo>
                  <a:lnTo>
                    <a:pt x="108" y="186"/>
                  </a:lnTo>
                  <a:lnTo>
                    <a:pt x="120" y="170"/>
                  </a:lnTo>
                  <a:lnTo>
                    <a:pt x="128" y="154"/>
                  </a:lnTo>
                  <a:lnTo>
                    <a:pt x="128" y="154"/>
                  </a:lnTo>
                  <a:lnTo>
                    <a:pt x="132" y="142"/>
                  </a:lnTo>
                  <a:lnTo>
                    <a:pt x="136" y="128"/>
                  </a:lnTo>
                  <a:lnTo>
                    <a:pt x="136" y="116"/>
                  </a:lnTo>
                  <a:lnTo>
                    <a:pt x="134" y="104"/>
                  </a:lnTo>
                  <a:lnTo>
                    <a:pt x="134" y="104"/>
                  </a:lnTo>
                  <a:lnTo>
                    <a:pt x="128" y="90"/>
                  </a:lnTo>
                  <a:lnTo>
                    <a:pt x="120" y="74"/>
                  </a:lnTo>
                  <a:lnTo>
                    <a:pt x="120" y="74"/>
                  </a:lnTo>
                  <a:lnTo>
                    <a:pt x="148" y="90"/>
                  </a:lnTo>
                  <a:lnTo>
                    <a:pt x="180" y="102"/>
                  </a:lnTo>
                  <a:lnTo>
                    <a:pt x="212" y="110"/>
                  </a:lnTo>
                  <a:lnTo>
                    <a:pt x="246" y="114"/>
                  </a:lnTo>
                  <a:lnTo>
                    <a:pt x="262" y="114"/>
                  </a:lnTo>
                  <a:lnTo>
                    <a:pt x="280" y="112"/>
                  </a:lnTo>
                  <a:lnTo>
                    <a:pt x="298" y="110"/>
                  </a:lnTo>
                  <a:lnTo>
                    <a:pt x="316" y="106"/>
                  </a:lnTo>
                  <a:lnTo>
                    <a:pt x="332" y="102"/>
                  </a:lnTo>
                  <a:lnTo>
                    <a:pt x="352" y="94"/>
                  </a:lnTo>
                  <a:lnTo>
                    <a:pt x="370" y="86"/>
                  </a:lnTo>
                  <a:lnTo>
                    <a:pt x="388" y="76"/>
                  </a:lnTo>
                  <a:lnTo>
                    <a:pt x="388" y="76"/>
                  </a:lnTo>
                  <a:lnTo>
                    <a:pt x="398" y="68"/>
                  </a:lnTo>
                  <a:lnTo>
                    <a:pt x="408" y="58"/>
                  </a:lnTo>
                  <a:lnTo>
                    <a:pt x="426" y="40"/>
                  </a:lnTo>
                  <a:lnTo>
                    <a:pt x="426" y="40"/>
                  </a:lnTo>
                  <a:lnTo>
                    <a:pt x="446" y="48"/>
                  </a:lnTo>
                  <a:lnTo>
                    <a:pt x="454" y="50"/>
                  </a:lnTo>
                  <a:lnTo>
                    <a:pt x="464" y="52"/>
                  </a:lnTo>
                  <a:lnTo>
                    <a:pt x="464" y="52"/>
                  </a:lnTo>
                  <a:lnTo>
                    <a:pt x="482" y="50"/>
                  </a:lnTo>
                  <a:lnTo>
                    <a:pt x="490" y="48"/>
                  </a:lnTo>
                  <a:lnTo>
                    <a:pt x="498" y="46"/>
                  </a:lnTo>
                  <a:lnTo>
                    <a:pt x="498" y="46"/>
                  </a:lnTo>
                  <a:lnTo>
                    <a:pt x="542" y="22"/>
                  </a:lnTo>
                  <a:lnTo>
                    <a:pt x="582" y="0"/>
                  </a:lnTo>
                  <a:lnTo>
                    <a:pt x="568" y="0"/>
                  </a:lnTo>
                  <a:lnTo>
                    <a:pt x="568" y="0"/>
                  </a:lnTo>
                  <a:lnTo>
                    <a:pt x="566" y="0"/>
                  </a:lnTo>
                  <a:lnTo>
                    <a:pt x="566" y="0"/>
                  </a:lnTo>
                  <a:lnTo>
                    <a:pt x="510" y="30"/>
                  </a:lnTo>
                  <a:lnTo>
                    <a:pt x="510" y="30"/>
                  </a:lnTo>
                  <a:lnTo>
                    <a:pt x="496" y="38"/>
                  </a:lnTo>
                  <a:lnTo>
                    <a:pt x="482" y="42"/>
                  </a:lnTo>
                  <a:lnTo>
                    <a:pt x="470" y="44"/>
                  </a:lnTo>
                  <a:lnTo>
                    <a:pt x="460" y="44"/>
                  </a:lnTo>
                  <a:lnTo>
                    <a:pt x="452" y="42"/>
                  </a:lnTo>
                  <a:lnTo>
                    <a:pt x="444" y="38"/>
                  </a:lnTo>
                  <a:lnTo>
                    <a:pt x="432" y="32"/>
                  </a:lnTo>
                  <a:lnTo>
                    <a:pt x="432" y="32"/>
                  </a:lnTo>
                  <a:lnTo>
                    <a:pt x="442" y="16"/>
                  </a:lnTo>
                  <a:lnTo>
                    <a:pt x="450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24" y="26"/>
                  </a:lnTo>
                  <a:lnTo>
                    <a:pt x="406" y="46"/>
                  </a:lnTo>
                  <a:lnTo>
                    <a:pt x="388" y="64"/>
                  </a:lnTo>
                  <a:lnTo>
                    <a:pt x="366" y="76"/>
                  </a:lnTo>
                  <a:lnTo>
                    <a:pt x="344" y="86"/>
                  </a:lnTo>
                  <a:lnTo>
                    <a:pt x="320" y="94"/>
                  </a:lnTo>
                  <a:lnTo>
                    <a:pt x="296" y="98"/>
                  </a:lnTo>
                  <a:lnTo>
                    <a:pt x="272" y="100"/>
                  </a:lnTo>
                  <a:lnTo>
                    <a:pt x="248" y="100"/>
                  </a:lnTo>
                  <a:lnTo>
                    <a:pt x="224" y="98"/>
                  </a:lnTo>
                  <a:lnTo>
                    <a:pt x="200" y="94"/>
                  </a:lnTo>
                  <a:lnTo>
                    <a:pt x="178" y="88"/>
                  </a:lnTo>
                  <a:lnTo>
                    <a:pt x="158" y="82"/>
                  </a:lnTo>
                  <a:lnTo>
                    <a:pt x="138" y="74"/>
                  </a:lnTo>
                  <a:lnTo>
                    <a:pt x="122" y="6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6" y="56"/>
                  </a:lnTo>
                  <a:lnTo>
                    <a:pt x="106" y="56"/>
                  </a:lnTo>
                  <a:lnTo>
                    <a:pt x="72" y="30"/>
                  </a:lnTo>
                  <a:lnTo>
                    <a:pt x="4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40" y="16"/>
                  </a:lnTo>
                  <a:lnTo>
                    <a:pt x="58" y="32"/>
                  </a:lnTo>
                  <a:lnTo>
                    <a:pt x="78" y="48"/>
                  </a:lnTo>
                  <a:lnTo>
                    <a:pt x="98" y="62"/>
                  </a:lnTo>
                  <a:lnTo>
                    <a:pt x="98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2" name="Freeform 128"/>
            <p:cNvSpPr>
              <a:spLocks/>
            </p:cNvSpPr>
            <p:nvPr/>
          </p:nvSpPr>
          <p:spPr bwMode="auto">
            <a:xfrm>
              <a:off x="946484" y="1367589"/>
              <a:ext cx="497305" cy="497305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0" y="48"/>
                </a:cxn>
                <a:cxn ang="0">
                  <a:pos x="8" y="50"/>
                </a:cxn>
                <a:cxn ang="0">
                  <a:pos x="28" y="58"/>
                </a:cxn>
                <a:cxn ang="0">
                  <a:pos x="28" y="58"/>
                </a:cxn>
                <a:cxn ang="0">
                  <a:pos x="36" y="62"/>
                </a:cxn>
                <a:cxn ang="0">
                  <a:pos x="42" y="62"/>
                </a:cxn>
                <a:cxn ang="0">
                  <a:pos x="48" y="60"/>
                </a:cxn>
                <a:cxn ang="0">
                  <a:pos x="52" y="58"/>
                </a:cxn>
                <a:cxn ang="0">
                  <a:pos x="58" y="56"/>
                </a:cxn>
                <a:cxn ang="0">
                  <a:pos x="60" y="52"/>
                </a:cxn>
                <a:cxn ang="0">
                  <a:pos x="62" y="48"/>
                </a:cxn>
                <a:cxn ang="0">
                  <a:pos x="62" y="44"/>
                </a:cxn>
                <a:cxn ang="0">
                  <a:pos x="62" y="44"/>
                </a:cxn>
                <a:cxn ang="0">
                  <a:pos x="60" y="38"/>
                </a:cxn>
                <a:cxn ang="0">
                  <a:pos x="56" y="3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54" y="28"/>
                </a:cxn>
                <a:cxn ang="0">
                  <a:pos x="56" y="20"/>
                </a:cxn>
                <a:cxn ang="0">
                  <a:pos x="58" y="16"/>
                </a:cxn>
                <a:cxn ang="0">
                  <a:pos x="58" y="12"/>
                </a:cxn>
                <a:cxn ang="0">
                  <a:pos x="56" y="8"/>
                </a:cxn>
                <a:cxn ang="0">
                  <a:pos x="50" y="4"/>
                </a:cxn>
                <a:cxn ang="0">
                  <a:pos x="50" y="4"/>
                </a:cxn>
                <a:cxn ang="0">
                  <a:pos x="40" y="0"/>
                </a:cxn>
                <a:cxn ang="0">
                  <a:pos x="34" y="0"/>
                </a:cxn>
                <a:cxn ang="0">
                  <a:pos x="26" y="0"/>
                </a:cxn>
                <a:cxn ang="0">
                  <a:pos x="20" y="4"/>
                </a:cxn>
                <a:cxn ang="0">
                  <a:pos x="14" y="12"/>
                </a:cxn>
                <a:cxn ang="0">
                  <a:pos x="8" y="24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10" y="34"/>
                </a:cxn>
                <a:cxn ang="0">
                  <a:pos x="18" y="32"/>
                </a:cxn>
                <a:cxn ang="0">
                  <a:pos x="22" y="32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18" y="34"/>
                </a:cxn>
                <a:cxn ang="0">
                  <a:pos x="8" y="4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62" h="62">
                  <a:moveTo>
                    <a:pt x="0" y="48"/>
                  </a:moveTo>
                  <a:lnTo>
                    <a:pt x="0" y="48"/>
                  </a:lnTo>
                  <a:lnTo>
                    <a:pt x="8" y="50"/>
                  </a:lnTo>
                  <a:lnTo>
                    <a:pt x="28" y="58"/>
                  </a:lnTo>
                  <a:lnTo>
                    <a:pt x="28" y="58"/>
                  </a:lnTo>
                  <a:lnTo>
                    <a:pt x="36" y="62"/>
                  </a:lnTo>
                  <a:lnTo>
                    <a:pt x="42" y="62"/>
                  </a:lnTo>
                  <a:lnTo>
                    <a:pt x="48" y="60"/>
                  </a:lnTo>
                  <a:lnTo>
                    <a:pt x="52" y="58"/>
                  </a:lnTo>
                  <a:lnTo>
                    <a:pt x="58" y="56"/>
                  </a:lnTo>
                  <a:lnTo>
                    <a:pt x="60" y="52"/>
                  </a:lnTo>
                  <a:lnTo>
                    <a:pt x="62" y="48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0" y="38"/>
                  </a:lnTo>
                  <a:lnTo>
                    <a:pt x="56" y="3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4" y="28"/>
                  </a:lnTo>
                  <a:lnTo>
                    <a:pt x="56" y="20"/>
                  </a:lnTo>
                  <a:lnTo>
                    <a:pt x="58" y="16"/>
                  </a:lnTo>
                  <a:lnTo>
                    <a:pt x="58" y="12"/>
                  </a:lnTo>
                  <a:lnTo>
                    <a:pt x="56" y="8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6" y="0"/>
                  </a:lnTo>
                  <a:lnTo>
                    <a:pt x="20" y="4"/>
                  </a:lnTo>
                  <a:lnTo>
                    <a:pt x="14" y="12"/>
                  </a:lnTo>
                  <a:lnTo>
                    <a:pt x="8" y="2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10" y="34"/>
                  </a:lnTo>
                  <a:lnTo>
                    <a:pt x="18" y="32"/>
                  </a:lnTo>
                  <a:lnTo>
                    <a:pt x="22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18" y="34"/>
                  </a:lnTo>
                  <a:lnTo>
                    <a:pt x="8" y="4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3" name="Freeform 129"/>
            <p:cNvSpPr>
              <a:spLocks/>
            </p:cNvSpPr>
            <p:nvPr/>
          </p:nvSpPr>
          <p:spPr bwMode="auto">
            <a:xfrm>
              <a:off x="866274" y="1800726"/>
              <a:ext cx="449179" cy="545432"/>
            </a:xfrm>
            <a:custGeom>
              <a:avLst/>
              <a:gdLst/>
              <a:ahLst/>
              <a:cxnLst>
                <a:cxn ang="0">
                  <a:pos x="54" y="30"/>
                </a:cxn>
                <a:cxn ang="0">
                  <a:pos x="54" y="30"/>
                </a:cxn>
                <a:cxn ang="0">
                  <a:pos x="56" y="36"/>
                </a:cxn>
                <a:cxn ang="0">
                  <a:pos x="54" y="40"/>
                </a:cxn>
                <a:cxn ang="0">
                  <a:pos x="50" y="44"/>
                </a:cxn>
                <a:cxn ang="0">
                  <a:pos x="46" y="48"/>
                </a:cxn>
                <a:cxn ang="0">
                  <a:pos x="38" y="50"/>
                </a:cxn>
                <a:cxn ang="0">
                  <a:pos x="36" y="48"/>
                </a:cxn>
                <a:cxn ang="0">
                  <a:pos x="32" y="46"/>
                </a:cxn>
                <a:cxn ang="0">
                  <a:pos x="32" y="46"/>
                </a:cxn>
                <a:cxn ang="0">
                  <a:pos x="32" y="50"/>
                </a:cxn>
                <a:cxn ang="0">
                  <a:pos x="32" y="56"/>
                </a:cxn>
                <a:cxn ang="0">
                  <a:pos x="30" y="60"/>
                </a:cxn>
                <a:cxn ang="0">
                  <a:pos x="28" y="64"/>
                </a:cxn>
                <a:cxn ang="0">
                  <a:pos x="24" y="66"/>
                </a:cxn>
                <a:cxn ang="0">
                  <a:pos x="18" y="68"/>
                </a:cxn>
                <a:cxn ang="0">
                  <a:pos x="18" y="68"/>
                </a:cxn>
                <a:cxn ang="0">
                  <a:pos x="14" y="68"/>
                </a:cxn>
                <a:cxn ang="0">
                  <a:pos x="8" y="66"/>
                </a:cxn>
                <a:cxn ang="0">
                  <a:pos x="6" y="64"/>
                </a:cxn>
                <a:cxn ang="0">
                  <a:pos x="4" y="60"/>
                </a:cxn>
                <a:cxn ang="0">
                  <a:pos x="2" y="52"/>
                </a:cxn>
                <a:cxn ang="0">
                  <a:pos x="2" y="42"/>
                </a:cxn>
                <a:cxn ang="0">
                  <a:pos x="6" y="22"/>
                </a:cxn>
                <a:cxn ang="0">
                  <a:pos x="4" y="1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2" y="12"/>
                </a:cxn>
                <a:cxn ang="0">
                  <a:pos x="20" y="20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6" y="26"/>
                </a:cxn>
                <a:cxn ang="0">
                  <a:pos x="22" y="20"/>
                </a:cxn>
                <a:cxn ang="0">
                  <a:pos x="18" y="10"/>
                </a:cxn>
                <a:cxn ang="0">
                  <a:pos x="12" y="6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4" y="2"/>
                </a:cxn>
                <a:cxn ang="0">
                  <a:pos x="28" y="6"/>
                </a:cxn>
                <a:cxn ang="0">
                  <a:pos x="38" y="10"/>
                </a:cxn>
                <a:cxn ang="0">
                  <a:pos x="46" y="14"/>
                </a:cxn>
                <a:cxn ang="0">
                  <a:pos x="52" y="22"/>
                </a:cxn>
                <a:cxn ang="0">
                  <a:pos x="54" y="30"/>
                </a:cxn>
                <a:cxn ang="0">
                  <a:pos x="54" y="30"/>
                </a:cxn>
              </a:cxnLst>
              <a:rect l="0" t="0" r="r" b="b"/>
              <a:pathLst>
                <a:path w="56" h="68">
                  <a:moveTo>
                    <a:pt x="54" y="30"/>
                  </a:moveTo>
                  <a:lnTo>
                    <a:pt x="54" y="30"/>
                  </a:lnTo>
                  <a:lnTo>
                    <a:pt x="56" y="36"/>
                  </a:lnTo>
                  <a:lnTo>
                    <a:pt x="54" y="40"/>
                  </a:lnTo>
                  <a:lnTo>
                    <a:pt x="50" y="44"/>
                  </a:lnTo>
                  <a:lnTo>
                    <a:pt x="46" y="48"/>
                  </a:lnTo>
                  <a:lnTo>
                    <a:pt x="38" y="50"/>
                  </a:lnTo>
                  <a:lnTo>
                    <a:pt x="36" y="48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2" y="50"/>
                  </a:lnTo>
                  <a:lnTo>
                    <a:pt x="32" y="56"/>
                  </a:lnTo>
                  <a:lnTo>
                    <a:pt x="30" y="60"/>
                  </a:lnTo>
                  <a:lnTo>
                    <a:pt x="28" y="64"/>
                  </a:lnTo>
                  <a:lnTo>
                    <a:pt x="24" y="66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4" y="68"/>
                  </a:lnTo>
                  <a:lnTo>
                    <a:pt x="8" y="66"/>
                  </a:lnTo>
                  <a:lnTo>
                    <a:pt x="6" y="64"/>
                  </a:lnTo>
                  <a:lnTo>
                    <a:pt x="4" y="60"/>
                  </a:lnTo>
                  <a:lnTo>
                    <a:pt x="2" y="52"/>
                  </a:lnTo>
                  <a:lnTo>
                    <a:pt x="2" y="42"/>
                  </a:lnTo>
                  <a:lnTo>
                    <a:pt x="6" y="2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2" y="12"/>
                  </a:lnTo>
                  <a:lnTo>
                    <a:pt x="20" y="20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6" y="26"/>
                  </a:lnTo>
                  <a:lnTo>
                    <a:pt x="22" y="20"/>
                  </a:lnTo>
                  <a:lnTo>
                    <a:pt x="18" y="10"/>
                  </a:lnTo>
                  <a:lnTo>
                    <a:pt x="12" y="6"/>
                  </a:lnTo>
                  <a:lnTo>
                    <a:pt x="6" y="0"/>
                  </a:lnTo>
                  <a:lnTo>
                    <a:pt x="6" y="0"/>
                  </a:lnTo>
                  <a:lnTo>
                    <a:pt x="14" y="2"/>
                  </a:lnTo>
                  <a:lnTo>
                    <a:pt x="28" y="6"/>
                  </a:lnTo>
                  <a:lnTo>
                    <a:pt x="38" y="10"/>
                  </a:lnTo>
                  <a:lnTo>
                    <a:pt x="46" y="14"/>
                  </a:lnTo>
                  <a:lnTo>
                    <a:pt x="52" y="22"/>
                  </a:lnTo>
                  <a:lnTo>
                    <a:pt x="54" y="30"/>
                  </a:lnTo>
                  <a:lnTo>
                    <a:pt x="5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4" name="Freeform 130"/>
            <p:cNvSpPr>
              <a:spLocks/>
            </p:cNvSpPr>
            <p:nvPr/>
          </p:nvSpPr>
          <p:spPr bwMode="auto">
            <a:xfrm>
              <a:off x="368968" y="1816768"/>
              <a:ext cx="481263" cy="497305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56" y="6"/>
                </a:cxn>
                <a:cxn ang="0">
                  <a:pos x="58" y="16"/>
                </a:cxn>
                <a:cxn ang="0">
                  <a:pos x="60" y="26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4" y="52"/>
                </a:cxn>
                <a:cxn ang="0">
                  <a:pos x="48" y="60"/>
                </a:cxn>
                <a:cxn ang="0">
                  <a:pos x="44" y="62"/>
                </a:cxn>
                <a:cxn ang="0">
                  <a:pos x="40" y="62"/>
                </a:cxn>
                <a:cxn ang="0">
                  <a:pos x="36" y="62"/>
                </a:cxn>
                <a:cxn ang="0">
                  <a:pos x="30" y="60"/>
                </a:cxn>
                <a:cxn ang="0">
                  <a:pos x="30" y="60"/>
                </a:cxn>
                <a:cxn ang="0">
                  <a:pos x="24" y="56"/>
                </a:cxn>
                <a:cxn ang="0">
                  <a:pos x="20" y="5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18" y="44"/>
                </a:cxn>
                <a:cxn ang="0">
                  <a:pos x="10" y="44"/>
                </a:cxn>
                <a:cxn ang="0">
                  <a:pos x="4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20"/>
                </a:cxn>
                <a:cxn ang="0">
                  <a:pos x="6" y="14"/>
                </a:cxn>
                <a:cxn ang="0">
                  <a:pos x="12" y="10"/>
                </a:cxn>
                <a:cxn ang="0">
                  <a:pos x="20" y="8"/>
                </a:cxn>
                <a:cxn ang="0">
                  <a:pos x="38" y="6"/>
                </a:cxn>
                <a:cxn ang="0">
                  <a:pos x="44" y="4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8" y="10"/>
                </a:cxn>
                <a:cxn ang="0">
                  <a:pos x="44" y="18"/>
                </a:cxn>
                <a:cxn ang="0">
                  <a:pos x="38" y="26"/>
                </a:cxn>
                <a:cxn ang="0">
                  <a:pos x="38" y="26"/>
                </a:cxn>
                <a:cxn ang="0">
                  <a:pos x="44" y="22"/>
                </a:cxn>
                <a:cxn ang="0">
                  <a:pos x="50" y="16"/>
                </a:cxn>
                <a:cxn ang="0">
                  <a:pos x="56" y="6"/>
                </a:cxn>
                <a:cxn ang="0">
                  <a:pos x="56" y="6"/>
                </a:cxn>
              </a:cxnLst>
              <a:rect l="0" t="0" r="r" b="b"/>
              <a:pathLst>
                <a:path w="60" h="62">
                  <a:moveTo>
                    <a:pt x="56" y="6"/>
                  </a:moveTo>
                  <a:lnTo>
                    <a:pt x="56" y="6"/>
                  </a:lnTo>
                  <a:lnTo>
                    <a:pt x="58" y="16"/>
                  </a:lnTo>
                  <a:lnTo>
                    <a:pt x="60" y="26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4" y="52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0" y="62"/>
                  </a:lnTo>
                  <a:lnTo>
                    <a:pt x="36" y="62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24" y="56"/>
                  </a:lnTo>
                  <a:lnTo>
                    <a:pt x="20" y="5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18" y="44"/>
                  </a:lnTo>
                  <a:lnTo>
                    <a:pt x="10" y="44"/>
                  </a:lnTo>
                  <a:lnTo>
                    <a:pt x="4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20"/>
                  </a:lnTo>
                  <a:lnTo>
                    <a:pt x="6" y="14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38" y="6"/>
                  </a:lnTo>
                  <a:lnTo>
                    <a:pt x="44" y="4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8" y="10"/>
                  </a:lnTo>
                  <a:lnTo>
                    <a:pt x="44" y="18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44" y="22"/>
                  </a:lnTo>
                  <a:lnTo>
                    <a:pt x="50" y="16"/>
                  </a:lnTo>
                  <a:lnTo>
                    <a:pt x="56" y="6"/>
                  </a:lnTo>
                  <a:lnTo>
                    <a:pt x="56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5" name="Freeform 131"/>
            <p:cNvSpPr>
              <a:spLocks/>
            </p:cNvSpPr>
            <p:nvPr/>
          </p:nvSpPr>
          <p:spPr bwMode="auto">
            <a:xfrm>
              <a:off x="208547" y="1335505"/>
              <a:ext cx="545432" cy="545432"/>
            </a:xfrm>
            <a:custGeom>
              <a:avLst/>
              <a:gdLst/>
              <a:ahLst/>
              <a:cxnLst>
                <a:cxn ang="0">
                  <a:pos x="64" y="48"/>
                </a:cxn>
                <a:cxn ang="0">
                  <a:pos x="64" y="48"/>
                </a:cxn>
                <a:cxn ang="0">
                  <a:pos x="58" y="52"/>
                </a:cxn>
                <a:cxn ang="0">
                  <a:pos x="48" y="60"/>
                </a:cxn>
                <a:cxn ang="0">
                  <a:pos x="40" y="64"/>
                </a:cxn>
                <a:cxn ang="0">
                  <a:pos x="32" y="66"/>
                </a:cxn>
                <a:cxn ang="0">
                  <a:pos x="24" y="68"/>
                </a:cxn>
                <a:cxn ang="0">
                  <a:pos x="16" y="66"/>
                </a:cxn>
                <a:cxn ang="0">
                  <a:pos x="16" y="66"/>
                </a:cxn>
                <a:cxn ang="0">
                  <a:pos x="10" y="62"/>
                </a:cxn>
                <a:cxn ang="0">
                  <a:pos x="4" y="58"/>
                </a:cxn>
                <a:cxn ang="0">
                  <a:pos x="2" y="54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2" y="36"/>
                </a:cxn>
                <a:cxn ang="0">
                  <a:pos x="6" y="32"/>
                </a:cxn>
                <a:cxn ang="0">
                  <a:pos x="12" y="30"/>
                </a:cxn>
                <a:cxn ang="0">
                  <a:pos x="12" y="30"/>
                </a:cxn>
                <a:cxn ang="0">
                  <a:pos x="12" y="26"/>
                </a:cxn>
                <a:cxn ang="0">
                  <a:pos x="10" y="20"/>
                </a:cxn>
                <a:cxn ang="0">
                  <a:pos x="10" y="16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8" y="0"/>
                </a:cxn>
                <a:cxn ang="0">
                  <a:pos x="34" y="2"/>
                </a:cxn>
                <a:cxn ang="0">
                  <a:pos x="40" y="6"/>
                </a:cxn>
                <a:cxn ang="0">
                  <a:pos x="46" y="12"/>
                </a:cxn>
                <a:cxn ang="0">
                  <a:pos x="54" y="28"/>
                </a:cxn>
                <a:cxn ang="0">
                  <a:pos x="60" y="34"/>
                </a:cxn>
                <a:cxn ang="0">
                  <a:pos x="68" y="40"/>
                </a:cxn>
                <a:cxn ang="0">
                  <a:pos x="68" y="40"/>
                </a:cxn>
                <a:cxn ang="0">
                  <a:pos x="54" y="40"/>
                </a:cxn>
                <a:cxn ang="0">
                  <a:pos x="44" y="40"/>
                </a:cxn>
                <a:cxn ang="0">
                  <a:pos x="36" y="38"/>
                </a:cxn>
                <a:cxn ang="0">
                  <a:pos x="36" y="38"/>
                </a:cxn>
                <a:cxn ang="0">
                  <a:pos x="42" y="42"/>
                </a:cxn>
                <a:cxn ang="0">
                  <a:pos x="50" y="46"/>
                </a:cxn>
                <a:cxn ang="0">
                  <a:pos x="64" y="48"/>
                </a:cxn>
                <a:cxn ang="0">
                  <a:pos x="64" y="48"/>
                </a:cxn>
              </a:cxnLst>
              <a:rect l="0" t="0" r="r" b="b"/>
              <a:pathLst>
                <a:path w="68" h="68">
                  <a:moveTo>
                    <a:pt x="64" y="48"/>
                  </a:moveTo>
                  <a:lnTo>
                    <a:pt x="64" y="48"/>
                  </a:lnTo>
                  <a:lnTo>
                    <a:pt x="58" y="52"/>
                  </a:lnTo>
                  <a:lnTo>
                    <a:pt x="48" y="60"/>
                  </a:lnTo>
                  <a:lnTo>
                    <a:pt x="40" y="64"/>
                  </a:lnTo>
                  <a:lnTo>
                    <a:pt x="32" y="66"/>
                  </a:lnTo>
                  <a:lnTo>
                    <a:pt x="24" y="68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0" y="62"/>
                  </a:lnTo>
                  <a:lnTo>
                    <a:pt x="4" y="58"/>
                  </a:lnTo>
                  <a:lnTo>
                    <a:pt x="2" y="54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2" y="36"/>
                  </a:lnTo>
                  <a:lnTo>
                    <a:pt x="6" y="32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26"/>
                  </a:lnTo>
                  <a:lnTo>
                    <a:pt x="10" y="20"/>
                  </a:lnTo>
                  <a:lnTo>
                    <a:pt x="10" y="16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8" y="0"/>
                  </a:lnTo>
                  <a:lnTo>
                    <a:pt x="34" y="2"/>
                  </a:lnTo>
                  <a:lnTo>
                    <a:pt x="40" y="6"/>
                  </a:lnTo>
                  <a:lnTo>
                    <a:pt x="46" y="12"/>
                  </a:lnTo>
                  <a:lnTo>
                    <a:pt x="54" y="28"/>
                  </a:lnTo>
                  <a:lnTo>
                    <a:pt x="60" y="34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54" y="40"/>
                  </a:lnTo>
                  <a:lnTo>
                    <a:pt x="44" y="40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42" y="42"/>
                  </a:lnTo>
                  <a:lnTo>
                    <a:pt x="50" y="46"/>
                  </a:lnTo>
                  <a:lnTo>
                    <a:pt x="64" y="48"/>
                  </a:lnTo>
                  <a:lnTo>
                    <a:pt x="64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6" name="Freeform 132"/>
            <p:cNvSpPr>
              <a:spLocks/>
            </p:cNvSpPr>
            <p:nvPr/>
          </p:nvSpPr>
          <p:spPr bwMode="auto">
            <a:xfrm>
              <a:off x="625642" y="1094874"/>
              <a:ext cx="513347" cy="529389"/>
            </a:xfrm>
            <a:custGeom>
              <a:avLst/>
              <a:gdLst/>
              <a:ahLst/>
              <a:cxnLst>
                <a:cxn ang="0">
                  <a:pos x="38" y="66"/>
                </a:cxn>
                <a:cxn ang="0">
                  <a:pos x="38" y="66"/>
                </a:cxn>
                <a:cxn ang="0">
                  <a:pos x="44" y="52"/>
                </a:cxn>
                <a:cxn ang="0">
                  <a:pos x="50" y="40"/>
                </a:cxn>
                <a:cxn ang="0">
                  <a:pos x="60" y="28"/>
                </a:cxn>
                <a:cxn ang="0">
                  <a:pos x="60" y="28"/>
                </a:cxn>
                <a:cxn ang="0">
                  <a:pos x="64" y="22"/>
                </a:cxn>
                <a:cxn ang="0">
                  <a:pos x="64" y="14"/>
                </a:cxn>
                <a:cxn ang="0">
                  <a:pos x="60" y="6"/>
                </a:cxn>
                <a:cxn ang="0">
                  <a:pos x="54" y="2"/>
                </a:cxn>
                <a:cxn ang="0">
                  <a:pos x="54" y="2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24" y="4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2" y="28"/>
                </a:cxn>
                <a:cxn ang="0">
                  <a:pos x="4" y="36"/>
                </a:cxn>
                <a:cxn ang="0">
                  <a:pos x="8" y="44"/>
                </a:cxn>
                <a:cxn ang="0">
                  <a:pos x="16" y="52"/>
                </a:cxn>
                <a:cxn ang="0">
                  <a:pos x="26" y="60"/>
                </a:cxn>
                <a:cxn ang="0">
                  <a:pos x="26" y="60"/>
                </a:cxn>
                <a:cxn ang="0">
                  <a:pos x="26" y="54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8" y="66"/>
                </a:cxn>
                <a:cxn ang="0">
                  <a:pos x="38" y="66"/>
                </a:cxn>
              </a:cxnLst>
              <a:rect l="0" t="0" r="r" b="b"/>
              <a:pathLst>
                <a:path w="64" h="66">
                  <a:moveTo>
                    <a:pt x="38" y="66"/>
                  </a:moveTo>
                  <a:lnTo>
                    <a:pt x="38" y="66"/>
                  </a:lnTo>
                  <a:lnTo>
                    <a:pt x="44" y="52"/>
                  </a:lnTo>
                  <a:lnTo>
                    <a:pt x="50" y="40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4" y="22"/>
                  </a:lnTo>
                  <a:lnTo>
                    <a:pt x="64" y="14"/>
                  </a:lnTo>
                  <a:lnTo>
                    <a:pt x="60" y="6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24" y="4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4" y="36"/>
                  </a:lnTo>
                  <a:lnTo>
                    <a:pt x="8" y="44"/>
                  </a:lnTo>
                  <a:lnTo>
                    <a:pt x="16" y="52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6" y="54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8" y="66"/>
                  </a:lnTo>
                  <a:lnTo>
                    <a:pt x="3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7" name="Freeform 133"/>
            <p:cNvSpPr>
              <a:spLocks/>
            </p:cNvSpPr>
            <p:nvPr/>
          </p:nvSpPr>
          <p:spPr bwMode="auto">
            <a:xfrm>
              <a:off x="770021" y="165634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6" y="2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2" y="6"/>
                  </a:lnTo>
                  <a:lnTo>
                    <a:pt x="2" y="6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8" name="Freeform 134"/>
            <p:cNvSpPr>
              <a:spLocks/>
            </p:cNvSpPr>
            <p:nvPr/>
          </p:nvSpPr>
          <p:spPr bwMode="auto">
            <a:xfrm>
              <a:off x="6785811" y="-621632"/>
              <a:ext cx="288758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4" y="30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24" y="38"/>
                </a:cxn>
                <a:cxn ang="0">
                  <a:pos x="30" y="36"/>
                </a:cxn>
                <a:cxn ang="0">
                  <a:pos x="34" y="32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34" y="24"/>
                </a:cxn>
                <a:cxn ang="0">
                  <a:pos x="32" y="20"/>
                </a:cxn>
                <a:cxn ang="0">
                  <a:pos x="30" y="18"/>
                </a:cxn>
                <a:cxn ang="0">
                  <a:pos x="30" y="18"/>
                </a:cxn>
                <a:cxn ang="0">
                  <a:pos x="32" y="14"/>
                </a:cxn>
                <a:cxn ang="0">
                  <a:pos x="32" y="8"/>
                </a:cxn>
                <a:cxn ang="0">
                  <a:pos x="32" y="6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2" y="4"/>
                </a:cxn>
                <a:cxn ang="0">
                  <a:pos x="8" y="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2"/>
                </a:cxn>
                <a:cxn ang="0">
                  <a:pos x="10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0" y="22"/>
                </a:cxn>
                <a:cxn ang="0">
                  <a:pos x="4" y="24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36" h="38">
                  <a:moveTo>
                    <a:pt x="0" y="28"/>
                  </a:moveTo>
                  <a:lnTo>
                    <a:pt x="0" y="28"/>
                  </a:lnTo>
                  <a:lnTo>
                    <a:pt x="4" y="3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24" y="38"/>
                  </a:lnTo>
                  <a:lnTo>
                    <a:pt x="30" y="36"/>
                  </a:lnTo>
                  <a:lnTo>
                    <a:pt x="34" y="32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4" y="24"/>
                  </a:lnTo>
                  <a:lnTo>
                    <a:pt x="32" y="20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2" y="14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2"/>
                  </a:lnTo>
                  <a:lnTo>
                    <a:pt x="10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0" y="22"/>
                  </a:lnTo>
                  <a:lnTo>
                    <a:pt x="4" y="24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9" name="Freeform 135"/>
            <p:cNvSpPr>
              <a:spLocks/>
            </p:cNvSpPr>
            <p:nvPr/>
          </p:nvSpPr>
          <p:spPr bwMode="auto">
            <a:xfrm>
              <a:off x="6737684" y="-348916"/>
              <a:ext cx="256674" cy="304800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6" y="26"/>
                </a:cxn>
                <a:cxn ang="0">
                  <a:pos x="22" y="28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16" y="36"/>
                </a:cxn>
                <a:cxn ang="0">
                  <a:pos x="14" y="38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36"/>
                </a:cxn>
                <a:cxn ang="0">
                  <a:pos x="2" y="34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2" y="12"/>
                </a:cxn>
                <a:cxn ang="0">
                  <a:pos x="2" y="6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6" y="6"/>
                </a:cxn>
                <a:cxn ang="0">
                  <a:pos x="10" y="10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12" y="10"/>
                </a:cxn>
                <a:cxn ang="0">
                  <a:pos x="10" y="4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6" y="2"/>
                </a:cxn>
                <a:cxn ang="0">
                  <a:pos x="26" y="6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8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6" y="26"/>
                  </a:lnTo>
                  <a:lnTo>
                    <a:pt x="22" y="28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16" y="36"/>
                  </a:lnTo>
                  <a:lnTo>
                    <a:pt x="14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2" y="12"/>
                  </a:lnTo>
                  <a:lnTo>
                    <a:pt x="2" y="6"/>
                  </a:lnTo>
                  <a:lnTo>
                    <a:pt x="0" y="2"/>
                  </a:lnTo>
                  <a:lnTo>
                    <a:pt x="0" y="2"/>
                  </a:lnTo>
                  <a:lnTo>
                    <a:pt x="6" y="6"/>
                  </a:lnTo>
                  <a:lnTo>
                    <a:pt x="10" y="10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2" y="10"/>
                  </a:lnTo>
                  <a:lnTo>
                    <a:pt x="1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0" name="Freeform 136"/>
            <p:cNvSpPr>
              <a:spLocks/>
            </p:cNvSpPr>
            <p:nvPr/>
          </p:nvSpPr>
          <p:spPr bwMode="auto">
            <a:xfrm>
              <a:off x="6448926" y="-348916"/>
              <a:ext cx="272716" cy="288758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4" y="8"/>
                </a:cxn>
                <a:cxn ang="0">
                  <a:pos x="34" y="16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0" y="30"/>
                </a:cxn>
                <a:cxn ang="0">
                  <a:pos x="26" y="34"/>
                </a:cxn>
                <a:cxn ang="0">
                  <a:pos x="22" y="36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12" y="32"/>
                </a:cxn>
                <a:cxn ang="0">
                  <a:pos x="10" y="30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6" y="26"/>
                </a:cxn>
                <a:cxn ang="0">
                  <a:pos x="2" y="2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12"/>
                </a:cxn>
                <a:cxn ang="0">
                  <a:pos x="2" y="8"/>
                </a:cxn>
                <a:cxn ang="0">
                  <a:pos x="6" y="6"/>
                </a:cxn>
                <a:cxn ang="0">
                  <a:pos x="12" y="4"/>
                </a:cxn>
                <a:cxn ang="0">
                  <a:pos x="22" y="4"/>
                </a:cxn>
                <a:cxn ang="0">
                  <a:pos x="26" y="2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28" y="6"/>
                </a:cxn>
                <a:cxn ang="0">
                  <a:pos x="24" y="10"/>
                </a:cxn>
                <a:cxn ang="0">
                  <a:pos x="22" y="16"/>
                </a:cxn>
                <a:cxn ang="0">
                  <a:pos x="22" y="16"/>
                </a:cxn>
                <a:cxn ang="0">
                  <a:pos x="24" y="14"/>
                </a:cxn>
                <a:cxn ang="0">
                  <a:pos x="28" y="10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34" h="36">
                  <a:moveTo>
                    <a:pt x="32" y="4"/>
                  </a:moveTo>
                  <a:lnTo>
                    <a:pt x="32" y="4"/>
                  </a:lnTo>
                  <a:lnTo>
                    <a:pt x="34" y="8"/>
                  </a:lnTo>
                  <a:lnTo>
                    <a:pt x="34" y="16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0" y="30"/>
                  </a:lnTo>
                  <a:lnTo>
                    <a:pt x="26" y="34"/>
                  </a:lnTo>
                  <a:lnTo>
                    <a:pt x="22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2" y="32"/>
                  </a:lnTo>
                  <a:lnTo>
                    <a:pt x="10" y="30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8"/>
                  </a:lnTo>
                  <a:lnTo>
                    <a:pt x="6" y="6"/>
                  </a:lnTo>
                  <a:lnTo>
                    <a:pt x="12" y="4"/>
                  </a:lnTo>
                  <a:lnTo>
                    <a:pt x="22" y="4"/>
                  </a:lnTo>
                  <a:lnTo>
                    <a:pt x="26" y="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6"/>
                  </a:lnTo>
                  <a:lnTo>
                    <a:pt x="24" y="10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4" y="14"/>
                  </a:lnTo>
                  <a:lnTo>
                    <a:pt x="28" y="10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1" name="Freeform 137"/>
            <p:cNvSpPr>
              <a:spLocks/>
            </p:cNvSpPr>
            <p:nvPr/>
          </p:nvSpPr>
          <p:spPr bwMode="auto">
            <a:xfrm>
              <a:off x="6352674" y="-621632"/>
              <a:ext cx="304800" cy="304800"/>
            </a:xfrm>
            <a:custGeom>
              <a:avLst/>
              <a:gdLst/>
              <a:ahLst/>
              <a:cxnLst>
                <a:cxn ang="0">
                  <a:pos x="36" y="26"/>
                </a:cxn>
                <a:cxn ang="0">
                  <a:pos x="36" y="26"/>
                </a:cxn>
                <a:cxn ang="0">
                  <a:pos x="28" y="34"/>
                </a:cxn>
                <a:cxn ang="0">
                  <a:pos x="18" y="38"/>
                </a:cxn>
                <a:cxn ang="0">
                  <a:pos x="14" y="38"/>
                </a:cxn>
                <a:cxn ang="0">
                  <a:pos x="8" y="38"/>
                </a:cxn>
                <a:cxn ang="0">
                  <a:pos x="8" y="38"/>
                </a:cxn>
                <a:cxn ang="0">
                  <a:pos x="4" y="36"/>
                </a:cxn>
                <a:cxn ang="0">
                  <a:pos x="2" y="32"/>
                </a:cxn>
                <a:cxn ang="0">
                  <a:pos x="0" y="26"/>
                </a:cxn>
                <a:cxn ang="0">
                  <a:pos x="2" y="20"/>
                </a:cxn>
                <a:cxn ang="0">
                  <a:pos x="4" y="18"/>
                </a:cxn>
                <a:cxn ang="0">
                  <a:pos x="6" y="16"/>
                </a:cxn>
                <a:cxn ang="0">
                  <a:pos x="6" y="16"/>
                </a:cxn>
                <a:cxn ang="0">
                  <a:pos x="6" y="10"/>
                </a:cxn>
                <a:cxn ang="0">
                  <a:pos x="6" y="6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4" y="2"/>
                </a:cxn>
                <a:cxn ang="0">
                  <a:pos x="26" y="6"/>
                </a:cxn>
                <a:cxn ang="0">
                  <a:pos x="32" y="14"/>
                </a:cxn>
                <a:cxn ang="0">
                  <a:pos x="34" y="18"/>
                </a:cxn>
                <a:cxn ang="0">
                  <a:pos x="38" y="22"/>
                </a:cxn>
                <a:cxn ang="0">
                  <a:pos x="38" y="22"/>
                </a:cxn>
                <a:cxn ang="0">
                  <a:pos x="32" y="22"/>
                </a:cxn>
                <a:cxn ang="0">
                  <a:pos x="26" y="22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24" y="24"/>
                </a:cxn>
                <a:cxn ang="0">
                  <a:pos x="28" y="26"/>
                </a:cxn>
                <a:cxn ang="0">
                  <a:pos x="36" y="26"/>
                </a:cxn>
                <a:cxn ang="0">
                  <a:pos x="36" y="26"/>
                </a:cxn>
              </a:cxnLst>
              <a:rect l="0" t="0" r="r" b="b"/>
              <a:pathLst>
                <a:path w="38" h="38">
                  <a:moveTo>
                    <a:pt x="36" y="26"/>
                  </a:moveTo>
                  <a:lnTo>
                    <a:pt x="36" y="26"/>
                  </a:lnTo>
                  <a:lnTo>
                    <a:pt x="28" y="34"/>
                  </a:lnTo>
                  <a:lnTo>
                    <a:pt x="18" y="38"/>
                  </a:lnTo>
                  <a:lnTo>
                    <a:pt x="14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4" y="36"/>
                  </a:lnTo>
                  <a:lnTo>
                    <a:pt x="2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4" y="18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0"/>
                  </a:lnTo>
                  <a:lnTo>
                    <a:pt x="6" y="6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6" y="6"/>
                  </a:lnTo>
                  <a:lnTo>
                    <a:pt x="32" y="14"/>
                  </a:lnTo>
                  <a:lnTo>
                    <a:pt x="34" y="18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2" y="22"/>
                  </a:lnTo>
                  <a:lnTo>
                    <a:pt x="26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4" y="24"/>
                  </a:lnTo>
                  <a:lnTo>
                    <a:pt x="28" y="26"/>
                  </a:lnTo>
                  <a:lnTo>
                    <a:pt x="36" y="26"/>
                  </a:lnTo>
                  <a:lnTo>
                    <a:pt x="36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2" name="Freeform 138"/>
            <p:cNvSpPr>
              <a:spLocks/>
            </p:cNvSpPr>
            <p:nvPr/>
          </p:nvSpPr>
          <p:spPr bwMode="auto">
            <a:xfrm>
              <a:off x="6593305" y="-766011"/>
              <a:ext cx="304800" cy="304800"/>
            </a:xfrm>
            <a:custGeom>
              <a:avLst/>
              <a:gdLst/>
              <a:ahLst/>
              <a:cxnLst>
                <a:cxn ang="0">
                  <a:pos x="22" y="38"/>
                </a:cxn>
                <a:cxn ang="0">
                  <a:pos x="22" y="38"/>
                </a:cxn>
                <a:cxn ang="0">
                  <a:pos x="26" y="30"/>
                </a:cxn>
                <a:cxn ang="0">
                  <a:pos x="30" y="22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38" y="12"/>
                </a:cxn>
                <a:cxn ang="0">
                  <a:pos x="38" y="8"/>
                </a:cxn>
                <a:cxn ang="0">
                  <a:pos x="36" y="4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4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14" y="2"/>
                </a:cxn>
                <a:cxn ang="0">
                  <a:pos x="10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8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14" y="30"/>
                </a:cxn>
                <a:cxn ang="0">
                  <a:pos x="14" y="2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22" y="38"/>
                </a:cxn>
                <a:cxn ang="0">
                  <a:pos x="22" y="38"/>
                </a:cxn>
              </a:cxnLst>
              <a:rect l="0" t="0" r="r" b="b"/>
              <a:pathLst>
                <a:path w="38" h="38">
                  <a:moveTo>
                    <a:pt x="22" y="38"/>
                  </a:moveTo>
                  <a:lnTo>
                    <a:pt x="22" y="38"/>
                  </a:lnTo>
                  <a:lnTo>
                    <a:pt x="26" y="30"/>
                  </a:lnTo>
                  <a:lnTo>
                    <a:pt x="30" y="22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8" y="12"/>
                  </a:lnTo>
                  <a:lnTo>
                    <a:pt x="38" y="8"/>
                  </a:lnTo>
                  <a:lnTo>
                    <a:pt x="36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4" y="2"/>
                  </a:lnTo>
                  <a:lnTo>
                    <a:pt x="10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8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4" y="30"/>
                  </a:lnTo>
                  <a:lnTo>
                    <a:pt x="14" y="2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22" y="38"/>
                  </a:lnTo>
                  <a:lnTo>
                    <a:pt x="22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3" name="Freeform 139"/>
            <p:cNvSpPr>
              <a:spLocks/>
            </p:cNvSpPr>
            <p:nvPr/>
          </p:nvSpPr>
          <p:spPr bwMode="auto">
            <a:xfrm>
              <a:off x="6673516" y="-445168"/>
              <a:ext cx="64168" cy="80211"/>
            </a:xfrm>
            <a:custGeom>
              <a:avLst/>
              <a:gdLst/>
              <a:ahLst/>
              <a:cxnLst>
                <a:cxn ang="0">
                  <a:pos x="8" y="8"/>
                </a:cxn>
                <a:cxn ang="0">
                  <a:pos x="8" y="8"/>
                </a:cxn>
                <a:cxn ang="0">
                  <a:pos x="6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8" y="8"/>
                </a:cxn>
              </a:cxnLst>
              <a:rect l="0" t="0" r="r" b="b"/>
              <a:pathLst>
                <a:path w="8" h="10">
                  <a:moveTo>
                    <a:pt x="8" y="8"/>
                  </a:moveTo>
                  <a:lnTo>
                    <a:pt x="8" y="8"/>
                  </a:lnTo>
                  <a:lnTo>
                    <a:pt x="6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4" name="Freeform 140"/>
            <p:cNvSpPr>
              <a:spLocks/>
            </p:cNvSpPr>
            <p:nvPr/>
          </p:nvSpPr>
          <p:spPr bwMode="auto">
            <a:xfrm>
              <a:off x="8742947" y="-1295400"/>
              <a:ext cx="401053" cy="144379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12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30" y="6"/>
                </a:cxn>
                <a:cxn ang="0">
                  <a:pos x="40" y="10"/>
                </a:cxn>
                <a:cxn ang="0">
                  <a:pos x="40" y="10"/>
                </a:cxn>
                <a:cxn ang="0">
                  <a:pos x="50" y="1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50" h="18">
                  <a:moveTo>
                    <a:pt x="2" y="2"/>
                  </a:moveTo>
                  <a:lnTo>
                    <a:pt x="2" y="2"/>
                  </a:lnTo>
                  <a:lnTo>
                    <a:pt x="12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30" y="6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50" y="1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5" name="Freeform 141"/>
            <p:cNvSpPr>
              <a:spLocks/>
            </p:cNvSpPr>
            <p:nvPr/>
          </p:nvSpPr>
          <p:spPr bwMode="auto">
            <a:xfrm>
              <a:off x="336884" y="4191000"/>
              <a:ext cx="1042737" cy="1058779"/>
            </a:xfrm>
            <a:custGeom>
              <a:avLst/>
              <a:gdLst/>
              <a:ahLst/>
              <a:cxnLst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2" y="90"/>
                </a:cxn>
                <a:cxn ang="0">
                  <a:pos x="24" y="98"/>
                </a:cxn>
                <a:cxn ang="0">
                  <a:pos x="18" y="108"/>
                </a:cxn>
                <a:cxn ang="0">
                  <a:pos x="14" y="118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28" y="128"/>
                </a:cxn>
                <a:cxn ang="0">
                  <a:pos x="48" y="128"/>
                </a:cxn>
                <a:cxn ang="0">
                  <a:pos x="76" y="126"/>
                </a:cxn>
                <a:cxn ang="0">
                  <a:pos x="76" y="126"/>
                </a:cxn>
                <a:cxn ang="0">
                  <a:pos x="90" y="124"/>
                </a:cxn>
                <a:cxn ang="0">
                  <a:pos x="104" y="120"/>
                </a:cxn>
                <a:cxn ang="0">
                  <a:pos x="114" y="112"/>
                </a:cxn>
                <a:cxn ang="0">
                  <a:pos x="122" y="102"/>
                </a:cxn>
                <a:cxn ang="0">
                  <a:pos x="128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8" y="66"/>
                </a:cxn>
                <a:cxn ang="0">
                  <a:pos x="128" y="66"/>
                </a:cxn>
                <a:cxn ang="0">
                  <a:pos x="122" y="60"/>
                </a:cxn>
                <a:cxn ang="0">
                  <a:pos x="116" y="56"/>
                </a:cxn>
                <a:cxn ang="0">
                  <a:pos x="104" y="52"/>
                </a:cxn>
                <a:cxn ang="0">
                  <a:pos x="96" y="50"/>
                </a:cxn>
                <a:cxn ang="0">
                  <a:pos x="92" y="50"/>
                </a:cxn>
                <a:cxn ang="0">
                  <a:pos x="92" y="50"/>
                </a:cxn>
                <a:cxn ang="0">
                  <a:pos x="94" y="42"/>
                </a:cxn>
                <a:cxn ang="0">
                  <a:pos x="94" y="34"/>
                </a:cxn>
                <a:cxn ang="0">
                  <a:pos x="94" y="26"/>
                </a:cxn>
                <a:cxn ang="0">
                  <a:pos x="90" y="16"/>
                </a:cxn>
                <a:cxn ang="0">
                  <a:pos x="86" y="8"/>
                </a:cxn>
                <a:cxn ang="0">
                  <a:pos x="78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6"/>
                </a:cxn>
                <a:cxn ang="0">
                  <a:pos x="22" y="10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2" y="116"/>
                </a:cxn>
                <a:cxn ang="0">
                  <a:pos x="2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</a:cxnLst>
              <a:rect l="0" t="0" r="r" b="b"/>
              <a:pathLst>
                <a:path w="130" h="132">
                  <a:moveTo>
                    <a:pt x="48" y="78"/>
                  </a:moveTo>
                  <a:lnTo>
                    <a:pt x="48" y="78"/>
                  </a:lnTo>
                  <a:lnTo>
                    <a:pt x="42" y="80"/>
                  </a:lnTo>
                  <a:lnTo>
                    <a:pt x="32" y="90"/>
                  </a:lnTo>
                  <a:lnTo>
                    <a:pt x="24" y="98"/>
                  </a:lnTo>
                  <a:lnTo>
                    <a:pt x="18" y="108"/>
                  </a:lnTo>
                  <a:lnTo>
                    <a:pt x="14" y="118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28" y="128"/>
                  </a:lnTo>
                  <a:lnTo>
                    <a:pt x="48" y="128"/>
                  </a:lnTo>
                  <a:lnTo>
                    <a:pt x="76" y="126"/>
                  </a:lnTo>
                  <a:lnTo>
                    <a:pt x="76" y="126"/>
                  </a:lnTo>
                  <a:lnTo>
                    <a:pt x="90" y="124"/>
                  </a:lnTo>
                  <a:lnTo>
                    <a:pt x="104" y="120"/>
                  </a:lnTo>
                  <a:lnTo>
                    <a:pt x="114" y="112"/>
                  </a:lnTo>
                  <a:lnTo>
                    <a:pt x="122" y="102"/>
                  </a:lnTo>
                  <a:lnTo>
                    <a:pt x="128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8" y="66"/>
                  </a:lnTo>
                  <a:lnTo>
                    <a:pt x="128" y="66"/>
                  </a:lnTo>
                  <a:lnTo>
                    <a:pt x="122" y="60"/>
                  </a:lnTo>
                  <a:lnTo>
                    <a:pt x="116" y="56"/>
                  </a:lnTo>
                  <a:lnTo>
                    <a:pt x="104" y="52"/>
                  </a:lnTo>
                  <a:lnTo>
                    <a:pt x="96" y="50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4" y="42"/>
                  </a:lnTo>
                  <a:lnTo>
                    <a:pt x="94" y="34"/>
                  </a:lnTo>
                  <a:lnTo>
                    <a:pt x="94" y="26"/>
                  </a:lnTo>
                  <a:lnTo>
                    <a:pt x="90" y="16"/>
                  </a:lnTo>
                  <a:lnTo>
                    <a:pt x="86" y="8"/>
                  </a:lnTo>
                  <a:lnTo>
                    <a:pt x="78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6"/>
                  </a:lnTo>
                  <a:lnTo>
                    <a:pt x="22" y="10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6" name="Freeform 142"/>
            <p:cNvSpPr>
              <a:spLocks/>
            </p:cNvSpPr>
            <p:nvPr/>
          </p:nvSpPr>
          <p:spPr bwMode="auto">
            <a:xfrm>
              <a:off x="352926" y="5281863"/>
              <a:ext cx="1106905" cy="1090863"/>
            </a:xfrm>
            <a:custGeom>
              <a:avLst/>
              <a:gdLst/>
              <a:ahLst/>
              <a:cxnLst>
                <a:cxn ang="0">
                  <a:pos x="8" y="14"/>
                </a:cxn>
                <a:cxn ang="0">
                  <a:pos x="8" y="14"/>
                </a:cxn>
                <a:cxn ang="0">
                  <a:pos x="24" y="16"/>
                </a:cxn>
                <a:cxn ang="0">
                  <a:pos x="36" y="22"/>
                </a:cxn>
                <a:cxn ang="0">
                  <a:pos x="48" y="26"/>
                </a:cxn>
                <a:cxn ang="0">
                  <a:pos x="56" y="34"/>
                </a:cxn>
                <a:cxn ang="0">
                  <a:pos x="68" y="44"/>
                </a:cxn>
                <a:cxn ang="0">
                  <a:pos x="72" y="50"/>
                </a:cxn>
                <a:cxn ang="0">
                  <a:pos x="72" y="50"/>
                </a:cxn>
                <a:cxn ang="0">
                  <a:pos x="62" y="42"/>
                </a:cxn>
                <a:cxn ang="0">
                  <a:pos x="50" y="36"/>
                </a:cxn>
                <a:cxn ang="0">
                  <a:pos x="28" y="30"/>
                </a:cxn>
                <a:cxn ang="0">
                  <a:pos x="8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30"/>
                </a:cxn>
                <a:cxn ang="0">
                  <a:pos x="14" y="36"/>
                </a:cxn>
                <a:cxn ang="0">
                  <a:pos x="20" y="44"/>
                </a:cxn>
                <a:cxn ang="0">
                  <a:pos x="24" y="54"/>
                </a:cxn>
                <a:cxn ang="0">
                  <a:pos x="32" y="76"/>
                </a:cxn>
                <a:cxn ang="0">
                  <a:pos x="40" y="96"/>
                </a:cxn>
                <a:cxn ang="0">
                  <a:pos x="48" y="116"/>
                </a:cxn>
                <a:cxn ang="0">
                  <a:pos x="54" y="124"/>
                </a:cxn>
                <a:cxn ang="0">
                  <a:pos x="60" y="130"/>
                </a:cxn>
                <a:cxn ang="0">
                  <a:pos x="66" y="134"/>
                </a:cxn>
                <a:cxn ang="0">
                  <a:pos x="74" y="136"/>
                </a:cxn>
                <a:cxn ang="0">
                  <a:pos x="84" y="134"/>
                </a:cxn>
                <a:cxn ang="0">
                  <a:pos x="96" y="130"/>
                </a:cxn>
                <a:cxn ang="0">
                  <a:pos x="96" y="130"/>
                </a:cxn>
                <a:cxn ang="0">
                  <a:pos x="104" y="124"/>
                </a:cxn>
                <a:cxn ang="0">
                  <a:pos x="110" y="116"/>
                </a:cxn>
                <a:cxn ang="0">
                  <a:pos x="112" y="106"/>
                </a:cxn>
                <a:cxn ang="0">
                  <a:pos x="110" y="98"/>
                </a:cxn>
                <a:cxn ang="0">
                  <a:pos x="106" y="82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10" y="78"/>
                </a:cxn>
                <a:cxn ang="0">
                  <a:pos x="116" y="76"/>
                </a:cxn>
                <a:cxn ang="0">
                  <a:pos x="124" y="72"/>
                </a:cxn>
                <a:cxn ang="0">
                  <a:pos x="130" y="64"/>
                </a:cxn>
                <a:cxn ang="0">
                  <a:pos x="136" y="56"/>
                </a:cxn>
                <a:cxn ang="0">
                  <a:pos x="138" y="46"/>
                </a:cxn>
                <a:cxn ang="0">
                  <a:pos x="136" y="34"/>
                </a:cxn>
                <a:cxn ang="0">
                  <a:pos x="130" y="22"/>
                </a:cxn>
                <a:cxn ang="0">
                  <a:pos x="130" y="22"/>
                </a:cxn>
                <a:cxn ang="0">
                  <a:pos x="122" y="16"/>
                </a:cxn>
                <a:cxn ang="0">
                  <a:pos x="114" y="10"/>
                </a:cxn>
                <a:cxn ang="0">
                  <a:pos x="106" y="4"/>
                </a:cxn>
                <a:cxn ang="0">
                  <a:pos x="96" y="2"/>
                </a:cxn>
                <a:cxn ang="0">
                  <a:pos x="76" y="0"/>
                </a:cxn>
                <a:cxn ang="0">
                  <a:pos x="56" y="2"/>
                </a:cxn>
                <a:cxn ang="0">
                  <a:pos x="36" y="4"/>
                </a:cxn>
                <a:cxn ang="0">
                  <a:pos x="22" y="8"/>
                </a:cxn>
                <a:cxn ang="0">
                  <a:pos x="8" y="14"/>
                </a:cxn>
                <a:cxn ang="0">
                  <a:pos x="8" y="14"/>
                </a:cxn>
              </a:cxnLst>
              <a:rect l="0" t="0" r="r" b="b"/>
              <a:pathLst>
                <a:path w="138" h="136">
                  <a:moveTo>
                    <a:pt x="8" y="14"/>
                  </a:moveTo>
                  <a:lnTo>
                    <a:pt x="8" y="14"/>
                  </a:lnTo>
                  <a:lnTo>
                    <a:pt x="24" y="16"/>
                  </a:lnTo>
                  <a:lnTo>
                    <a:pt x="36" y="22"/>
                  </a:lnTo>
                  <a:lnTo>
                    <a:pt x="48" y="26"/>
                  </a:lnTo>
                  <a:lnTo>
                    <a:pt x="56" y="34"/>
                  </a:lnTo>
                  <a:lnTo>
                    <a:pt x="68" y="44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62" y="42"/>
                  </a:lnTo>
                  <a:lnTo>
                    <a:pt x="50" y="36"/>
                  </a:lnTo>
                  <a:lnTo>
                    <a:pt x="28" y="30"/>
                  </a:lnTo>
                  <a:lnTo>
                    <a:pt x="8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30"/>
                  </a:lnTo>
                  <a:lnTo>
                    <a:pt x="14" y="36"/>
                  </a:lnTo>
                  <a:lnTo>
                    <a:pt x="20" y="44"/>
                  </a:lnTo>
                  <a:lnTo>
                    <a:pt x="24" y="54"/>
                  </a:lnTo>
                  <a:lnTo>
                    <a:pt x="32" y="76"/>
                  </a:lnTo>
                  <a:lnTo>
                    <a:pt x="40" y="96"/>
                  </a:lnTo>
                  <a:lnTo>
                    <a:pt x="48" y="116"/>
                  </a:lnTo>
                  <a:lnTo>
                    <a:pt x="54" y="124"/>
                  </a:lnTo>
                  <a:lnTo>
                    <a:pt x="60" y="130"/>
                  </a:lnTo>
                  <a:lnTo>
                    <a:pt x="66" y="134"/>
                  </a:lnTo>
                  <a:lnTo>
                    <a:pt x="74" y="136"/>
                  </a:lnTo>
                  <a:lnTo>
                    <a:pt x="84" y="134"/>
                  </a:lnTo>
                  <a:lnTo>
                    <a:pt x="96" y="130"/>
                  </a:lnTo>
                  <a:lnTo>
                    <a:pt x="96" y="130"/>
                  </a:lnTo>
                  <a:lnTo>
                    <a:pt x="104" y="124"/>
                  </a:lnTo>
                  <a:lnTo>
                    <a:pt x="110" y="116"/>
                  </a:lnTo>
                  <a:lnTo>
                    <a:pt x="112" y="106"/>
                  </a:lnTo>
                  <a:lnTo>
                    <a:pt x="110" y="98"/>
                  </a:lnTo>
                  <a:lnTo>
                    <a:pt x="106" y="82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10" y="78"/>
                  </a:lnTo>
                  <a:lnTo>
                    <a:pt x="116" y="76"/>
                  </a:lnTo>
                  <a:lnTo>
                    <a:pt x="124" y="72"/>
                  </a:lnTo>
                  <a:lnTo>
                    <a:pt x="130" y="64"/>
                  </a:lnTo>
                  <a:lnTo>
                    <a:pt x="136" y="56"/>
                  </a:lnTo>
                  <a:lnTo>
                    <a:pt x="138" y="46"/>
                  </a:lnTo>
                  <a:lnTo>
                    <a:pt x="136" y="34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22" y="16"/>
                  </a:lnTo>
                  <a:lnTo>
                    <a:pt x="114" y="10"/>
                  </a:lnTo>
                  <a:lnTo>
                    <a:pt x="106" y="4"/>
                  </a:lnTo>
                  <a:lnTo>
                    <a:pt x="96" y="2"/>
                  </a:lnTo>
                  <a:lnTo>
                    <a:pt x="76" y="0"/>
                  </a:lnTo>
                  <a:lnTo>
                    <a:pt x="56" y="2"/>
                  </a:lnTo>
                  <a:lnTo>
                    <a:pt x="36" y="4"/>
                  </a:lnTo>
                  <a:lnTo>
                    <a:pt x="22" y="8"/>
                  </a:lnTo>
                  <a:lnTo>
                    <a:pt x="8" y="14"/>
                  </a:lnTo>
                  <a:lnTo>
                    <a:pt x="8" y="1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7" name="Freeform 143"/>
            <p:cNvSpPr>
              <a:spLocks/>
            </p:cNvSpPr>
            <p:nvPr/>
          </p:nvSpPr>
          <p:spPr bwMode="auto">
            <a:xfrm>
              <a:off x="0" y="5554579"/>
              <a:ext cx="593558" cy="1090863"/>
            </a:xfrm>
            <a:custGeom>
              <a:avLst/>
              <a:gdLst/>
              <a:ahLst/>
              <a:cxnLst>
                <a:cxn ang="0">
                  <a:pos x="38" y="136"/>
                </a:cxn>
                <a:cxn ang="0">
                  <a:pos x="38" y="136"/>
                </a:cxn>
                <a:cxn ang="0">
                  <a:pos x="48" y="134"/>
                </a:cxn>
                <a:cxn ang="0">
                  <a:pos x="58" y="130"/>
                </a:cxn>
                <a:cxn ang="0">
                  <a:pos x="64" y="124"/>
                </a:cxn>
                <a:cxn ang="0">
                  <a:pos x="70" y="116"/>
                </a:cxn>
                <a:cxn ang="0">
                  <a:pos x="74" y="106"/>
                </a:cxn>
                <a:cxn ang="0">
                  <a:pos x="74" y="96"/>
                </a:cxn>
                <a:cxn ang="0">
                  <a:pos x="74" y="84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68" y="56"/>
                </a:cxn>
                <a:cxn ang="0">
                  <a:pos x="60" y="42"/>
                </a:cxn>
                <a:cxn ang="0">
                  <a:pos x="54" y="30"/>
                </a:cxn>
                <a:cxn ang="0">
                  <a:pos x="48" y="22"/>
                </a:cxn>
                <a:cxn ang="0">
                  <a:pos x="38" y="1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20"/>
                </a:cxn>
                <a:cxn ang="0">
                  <a:pos x="32" y="32"/>
                </a:cxn>
                <a:cxn ang="0">
                  <a:pos x="28" y="50"/>
                </a:cxn>
                <a:cxn ang="0">
                  <a:pos x="22" y="60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2"/>
                </a:cxn>
                <a:cxn ang="0">
                  <a:pos x="24" y="40"/>
                </a:cxn>
                <a:cxn ang="0">
                  <a:pos x="24" y="30"/>
                </a:cxn>
                <a:cxn ang="0">
                  <a:pos x="22" y="20"/>
                </a:cxn>
                <a:cxn ang="0">
                  <a:pos x="18" y="6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4" y="6"/>
                </a:cxn>
                <a:cxn ang="0">
                  <a:pos x="10" y="12"/>
                </a:cxn>
                <a:cxn ang="0">
                  <a:pos x="0" y="22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4" y="118"/>
                </a:cxn>
                <a:cxn ang="0">
                  <a:pos x="8" y="126"/>
                </a:cxn>
                <a:cxn ang="0">
                  <a:pos x="12" y="130"/>
                </a:cxn>
                <a:cxn ang="0">
                  <a:pos x="18" y="132"/>
                </a:cxn>
                <a:cxn ang="0">
                  <a:pos x="26" y="136"/>
                </a:cxn>
                <a:cxn ang="0">
                  <a:pos x="38" y="136"/>
                </a:cxn>
                <a:cxn ang="0">
                  <a:pos x="38" y="136"/>
                </a:cxn>
              </a:cxnLst>
              <a:rect l="0" t="0" r="r" b="b"/>
              <a:pathLst>
                <a:path w="74" h="136">
                  <a:moveTo>
                    <a:pt x="38" y="136"/>
                  </a:moveTo>
                  <a:lnTo>
                    <a:pt x="38" y="136"/>
                  </a:lnTo>
                  <a:lnTo>
                    <a:pt x="48" y="134"/>
                  </a:lnTo>
                  <a:lnTo>
                    <a:pt x="58" y="130"/>
                  </a:lnTo>
                  <a:lnTo>
                    <a:pt x="64" y="124"/>
                  </a:lnTo>
                  <a:lnTo>
                    <a:pt x="70" y="116"/>
                  </a:lnTo>
                  <a:lnTo>
                    <a:pt x="74" y="106"/>
                  </a:lnTo>
                  <a:lnTo>
                    <a:pt x="74" y="96"/>
                  </a:lnTo>
                  <a:lnTo>
                    <a:pt x="74" y="84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68" y="56"/>
                  </a:lnTo>
                  <a:lnTo>
                    <a:pt x="60" y="42"/>
                  </a:lnTo>
                  <a:lnTo>
                    <a:pt x="54" y="30"/>
                  </a:lnTo>
                  <a:lnTo>
                    <a:pt x="48" y="22"/>
                  </a:lnTo>
                  <a:lnTo>
                    <a:pt x="38" y="1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20"/>
                  </a:lnTo>
                  <a:lnTo>
                    <a:pt x="32" y="32"/>
                  </a:lnTo>
                  <a:lnTo>
                    <a:pt x="28" y="50"/>
                  </a:lnTo>
                  <a:lnTo>
                    <a:pt x="22" y="60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2"/>
                  </a:lnTo>
                  <a:lnTo>
                    <a:pt x="24" y="40"/>
                  </a:lnTo>
                  <a:lnTo>
                    <a:pt x="24" y="30"/>
                  </a:lnTo>
                  <a:lnTo>
                    <a:pt x="22" y="20"/>
                  </a:lnTo>
                  <a:lnTo>
                    <a:pt x="18" y="6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6"/>
                  </a:lnTo>
                  <a:lnTo>
                    <a:pt x="10" y="12"/>
                  </a:lnTo>
                  <a:lnTo>
                    <a:pt x="0" y="22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4" y="118"/>
                  </a:lnTo>
                  <a:lnTo>
                    <a:pt x="8" y="126"/>
                  </a:lnTo>
                  <a:lnTo>
                    <a:pt x="12" y="130"/>
                  </a:lnTo>
                  <a:lnTo>
                    <a:pt x="18" y="132"/>
                  </a:lnTo>
                  <a:lnTo>
                    <a:pt x="26" y="136"/>
                  </a:lnTo>
                  <a:lnTo>
                    <a:pt x="38" y="136"/>
                  </a:lnTo>
                  <a:lnTo>
                    <a:pt x="38" y="1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8" name="Freeform 144"/>
            <p:cNvSpPr>
              <a:spLocks/>
            </p:cNvSpPr>
            <p:nvPr/>
          </p:nvSpPr>
          <p:spPr bwMode="auto">
            <a:xfrm>
              <a:off x="0" y="3902242"/>
              <a:ext cx="336884" cy="1122947"/>
            </a:xfrm>
            <a:custGeom>
              <a:avLst/>
              <a:gdLst/>
              <a:ahLst/>
              <a:cxnLst>
                <a:cxn ang="0">
                  <a:pos x="30" y="140"/>
                </a:cxn>
                <a:cxn ang="0">
                  <a:pos x="30" y="140"/>
                </a:cxn>
                <a:cxn ang="0">
                  <a:pos x="30" y="108"/>
                </a:cxn>
                <a:cxn ang="0">
                  <a:pos x="32" y="78"/>
                </a:cxn>
                <a:cxn ang="0">
                  <a:pos x="36" y="62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42" y="38"/>
                </a:cxn>
                <a:cxn ang="0">
                  <a:pos x="40" y="28"/>
                </a:cxn>
                <a:cxn ang="0">
                  <a:pos x="38" y="22"/>
                </a:cxn>
                <a:cxn ang="0">
                  <a:pos x="34" y="14"/>
                </a:cxn>
                <a:cxn ang="0">
                  <a:pos x="28" y="8"/>
                </a:cxn>
                <a:cxn ang="0">
                  <a:pos x="20" y="4"/>
                </a:cxn>
                <a:cxn ang="0">
                  <a:pos x="12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14" y="126"/>
                </a:cxn>
                <a:cxn ang="0">
                  <a:pos x="22" y="134"/>
                </a:cxn>
                <a:cxn ang="0">
                  <a:pos x="30" y="140"/>
                </a:cxn>
                <a:cxn ang="0">
                  <a:pos x="30" y="140"/>
                </a:cxn>
              </a:cxnLst>
              <a:rect l="0" t="0" r="r" b="b"/>
              <a:pathLst>
                <a:path w="42" h="140">
                  <a:moveTo>
                    <a:pt x="30" y="140"/>
                  </a:moveTo>
                  <a:lnTo>
                    <a:pt x="30" y="140"/>
                  </a:lnTo>
                  <a:lnTo>
                    <a:pt x="30" y="108"/>
                  </a:lnTo>
                  <a:lnTo>
                    <a:pt x="32" y="78"/>
                  </a:lnTo>
                  <a:lnTo>
                    <a:pt x="36" y="6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2" y="38"/>
                  </a:lnTo>
                  <a:lnTo>
                    <a:pt x="40" y="28"/>
                  </a:lnTo>
                  <a:lnTo>
                    <a:pt x="38" y="22"/>
                  </a:lnTo>
                  <a:lnTo>
                    <a:pt x="34" y="14"/>
                  </a:lnTo>
                  <a:lnTo>
                    <a:pt x="28" y="8"/>
                  </a:lnTo>
                  <a:lnTo>
                    <a:pt x="20" y="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14" y="126"/>
                  </a:lnTo>
                  <a:lnTo>
                    <a:pt x="22" y="134"/>
                  </a:lnTo>
                  <a:lnTo>
                    <a:pt x="30" y="140"/>
                  </a:lnTo>
                  <a:lnTo>
                    <a:pt x="30" y="1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9" name="Freeform 145"/>
            <p:cNvSpPr>
              <a:spLocks/>
            </p:cNvSpPr>
            <p:nvPr/>
          </p:nvSpPr>
          <p:spPr bwMode="auto">
            <a:xfrm>
              <a:off x="0" y="4977063"/>
              <a:ext cx="48126" cy="481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0" name="Freeform 146"/>
            <p:cNvSpPr>
              <a:spLocks/>
            </p:cNvSpPr>
            <p:nvPr/>
          </p:nvSpPr>
          <p:spPr bwMode="auto">
            <a:xfrm>
              <a:off x="32084" y="5185611"/>
              <a:ext cx="256674" cy="272716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0" y="24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0" y="24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1" name="Freeform 147"/>
            <p:cNvSpPr>
              <a:spLocks/>
            </p:cNvSpPr>
            <p:nvPr/>
          </p:nvSpPr>
          <p:spPr bwMode="auto">
            <a:xfrm>
              <a:off x="946484" y="5811253"/>
              <a:ext cx="978568" cy="89835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10" y="0"/>
                </a:cxn>
                <a:cxn ang="0">
                  <a:pos x="18" y="0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46" y="8"/>
                </a:cxn>
                <a:cxn ang="0">
                  <a:pos x="58" y="16"/>
                </a:cxn>
                <a:cxn ang="0">
                  <a:pos x="70" y="24"/>
                </a:cxn>
                <a:cxn ang="0">
                  <a:pos x="80" y="34"/>
                </a:cxn>
                <a:cxn ang="0">
                  <a:pos x="80" y="34"/>
                </a:cxn>
                <a:cxn ang="0">
                  <a:pos x="98" y="56"/>
                </a:cxn>
                <a:cxn ang="0">
                  <a:pos x="112" y="78"/>
                </a:cxn>
                <a:cxn ang="0">
                  <a:pos x="112" y="78"/>
                </a:cxn>
                <a:cxn ang="0">
                  <a:pos x="118" y="96"/>
                </a:cxn>
                <a:cxn ang="0">
                  <a:pos x="122" y="110"/>
                </a:cxn>
                <a:cxn ang="0">
                  <a:pos x="122" y="110"/>
                </a:cxn>
                <a:cxn ang="0">
                  <a:pos x="122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18" y="110"/>
                </a:cxn>
                <a:cxn ang="0">
                  <a:pos x="118" y="110"/>
                </a:cxn>
                <a:cxn ang="0">
                  <a:pos x="114" y="96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00" y="66"/>
                </a:cxn>
                <a:cxn ang="0">
                  <a:pos x="88" y="52"/>
                </a:cxn>
                <a:cxn ang="0">
                  <a:pos x="76" y="38"/>
                </a:cxn>
                <a:cxn ang="0">
                  <a:pos x="64" y="24"/>
                </a:cxn>
                <a:cxn ang="0">
                  <a:pos x="64" y="24"/>
                </a:cxn>
                <a:cxn ang="0">
                  <a:pos x="48" y="1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8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22" h="11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8" y="0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70" y="24"/>
                  </a:lnTo>
                  <a:lnTo>
                    <a:pt x="80" y="34"/>
                  </a:lnTo>
                  <a:lnTo>
                    <a:pt x="80" y="34"/>
                  </a:lnTo>
                  <a:lnTo>
                    <a:pt x="98" y="56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118" y="96"/>
                  </a:lnTo>
                  <a:lnTo>
                    <a:pt x="122" y="110"/>
                  </a:lnTo>
                  <a:lnTo>
                    <a:pt x="122" y="110"/>
                  </a:lnTo>
                  <a:lnTo>
                    <a:pt x="122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18" y="110"/>
                  </a:lnTo>
                  <a:lnTo>
                    <a:pt x="118" y="110"/>
                  </a:lnTo>
                  <a:lnTo>
                    <a:pt x="114" y="96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0" y="66"/>
                  </a:lnTo>
                  <a:lnTo>
                    <a:pt x="88" y="52"/>
                  </a:lnTo>
                  <a:lnTo>
                    <a:pt x="76" y="38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48" y="1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2" name="Freeform 148"/>
            <p:cNvSpPr>
              <a:spLocks/>
            </p:cNvSpPr>
            <p:nvPr/>
          </p:nvSpPr>
          <p:spPr bwMode="auto">
            <a:xfrm>
              <a:off x="368968" y="5089358"/>
              <a:ext cx="529389" cy="529389"/>
            </a:xfrm>
            <a:custGeom>
              <a:avLst/>
              <a:gdLst/>
              <a:ahLst/>
              <a:cxnLst>
                <a:cxn ang="0">
                  <a:pos x="28" y="66"/>
                </a:cxn>
                <a:cxn ang="0">
                  <a:pos x="28" y="66"/>
                </a:cxn>
                <a:cxn ang="0">
                  <a:pos x="22" y="52"/>
                </a:cxn>
                <a:cxn ang="0">
                  <a:pos x="14" y="42"/>
                </a:cxn>
                <a:cxn ang="0">
                  <a:pos x="4" y="30"/>
                </a:cxn>
                <a:cxn ang="0">
                  <a:pos x="4" y="30"/>
                </a:cxn>
                <a:cxn ang="0">
                  <a:pos x="0" y="22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8"/>
                </a:cxn>
                <a:cxn ang="0">
                  <a:pos x="30" y="8"/>
                </a:cxn>
                <a:cxn ang="0">
                  <a:pos x="34" y="6"/>
                </a:cxn>
                <a:cxn ang="0">
                  <a:pos x="42" y="4"/>
                </a:cxn>
                <a:cxn ang="0">
                  <a:pos x="50" y="2"/>
                </a:cxn>
                <a:cxn ang="0">
                  <a:pos x="54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8"/>
                </a:cxn>
                <a:cxn ang="0">
                  <a:pos x="66" y="24"/>
                </a:cxn>
                <a:cxn ang="0">
                  <a:pos x="66" y="30"/>
                </a:cxn>
                <a:cxn ang="0">
                  <a:pos x="62" y="38"/>
                </a:cxn>
                <a:cxn ang="0">
                  <a:pos x="58" y="46"/>
                </a:cxn>
                <a:cxn ang="0">
                  <a:pos x="50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0" y="56"/>
                </a:cxn>
                <a:cxn ang="0">
                  <a:pos x="40" y="46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36" y="48"/>
                </a:cxn>
                <a:cxn ang="0">
                  <a:pos x="34" y="56"/>
                </a:cxn>
                <a:cxn ang="0">
                  <a:pos x="28" y="66"/>
                </a:cxn>
                <a:cxn ang="0">
                  <a:pos x="28" y="66"/>
                </a:cxn>
              </a:cxnLst>
              <a:rect l="0" t="0" r="r" b="b"/>
              <a:pathLst>
                <a:path w="66" h="66">
                  <a:moveTo>
                    <a:pt x="28" y="66"/>
                  </a:moveTo>
                  <a:lnTo>
                    <a:pt x="28" y="66"/>
                  </a:lnTo>
                  <a:lnTo>
                    <a:pt x="22" y="52"/>
                  </a:lnTo>
                  <a:lnTo>
                    <a:pt x="14" y="42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2" y="8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4" y="6"/>
                  </a:lnTo>
                  <a:lnTo>
                    <a:pt x="42" y="4"/>
                  </a:lnTo>
                  <a:lnTo>
                    <a:pt x="50" y="2"/>
                  </a:lnTo>
                  <a:lnTo>
                    <a:pt x="54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8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62" y="38"/>
                  </a:lnTo>
                  <a:lnTo>
                    <a:pt x="58" y="46"/>
                  </a:lnTo>
                  <a:lnTo>
                    <a:pt x="50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0" y="56"/>
                  </a:lnTo>
                  <a:lnTo>
                    <a:pt x="40" y="4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48"/>
                  </a:lnTo>
                  <a:lnTo>
                    <a:pt x="34" y="56"/>
                  </a:lnTo>
                  <a:lnTo>
                    <a:pt x="28" y="66"/>
                  </a:lnTo>
                  <a:lnTo>
                    <a:pt x="2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3" name="Freeform 149"/>
            <p:cNvSpPr>
              <a:spLocks/>
            </p:cNvSpPr>
            <p:nvPr/>
          </p:nvSpPr>
          <p:spPr bwMode="auto">
            <a:xfrm>
              <a:off x="705853" y="5442284"/>
              <a:ext cx="513347" cy="561474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0" y="30"/>
                </a:cxn>
                <a:cxn ang="0">
                  <a:pos x="12" y="22"/>
                </a:cxn>
                <a:cxn ang="0">
                  <a:pos x="24" y="1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6" y="2"/>
                </a:cxn>
                <a:cxn ang="0">
                  <a:pos x="40" y="0"/>
                </a:cxn>
                <a:cxn ang="0">
                  <a:pos x="46" y="2"/>
                </a:cxn>
                <a:cxn ang="0">
                  <a:pos x="54" y="6"/>
                </a:cxn>
                <a:cxn ang="0">
                  <a:pos x="60" y="14"/>
                </a:cxn>
                <a:cxn ang="0">
                  <a:pos x="60" y="14"/>
                </a:cxn>
                <a:cxn ang="0">
                  <a:pos x="62" y="22"/>
                </a:cxn>
                <a:cxn ang="0">
                  <a:pos x="62" y="2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62" y="46"/>
                </a:cxn>
                <a:cxn ang="0">
                  <a:pos x="64" y="56"/>
                </a:cxn>
                <a:cxn ang="0">
                  <a:pos x="64" y="60"/>
                </a:cxn>
                <a:cxn ang="0">
                  <a:pos x="62" y="64"/>
                </a:cxn>
                <a:cxn ang="0">
                  <a:pos x="62" y="64"/>
                </a:cxn>
                <a:cxn ang="0">
                  <a:pos x="58" y="68"/>
                </a:cxn>
                <a:cxn ang="0">
                  <a:pos x="52" y="70"/>
                </a:cxn>
                <a:cxn ang="0">
                  <a:pos x="46" y="70"/>
                </a:cxn>
                <a:cxn ang="0">
                  <a:pos x="40" y="70"/>
                </a:cxn>
                <a:cxn ang="0">
                  <a:pos x="34" y="66"/>
                </a:cxn>
                <a:cxn ang="0">
                  <a:pos x="26" y="60"/>
                </a:cxn>
                <a:cxn ang="0">
                  <a:pos x="16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4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38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64" h="70">
                  <a:moveTo>
                    <a:pt x="0" y="30"/>
                  </a:moveTo>
                  <a:lnTo>
                    <a:pt x="0" y="30"/>
                  </a:lnTo>
                  <a:lnTo>
                    <a:pt x="12" y="22"/>
                  </a:lnTo>
                  <a:lnTo>
                    <a:pt x="24" y="1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6" y="2"/>
                  </a:lnTo>
                  <a:lnTo>
                    <a:pt x="40" y="0"/>
                  </a:lnTo>
                  <a:lnTo>
                    <a:pt x="46" y="2"/>
                  </a:lnTo>
                  <a:lnTo>
                    <a:pt x="54" y="6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2" y="22"/>
                  </a:lnTo>
                  <a:lnTo>
                    <a:pt x="62" y="2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62" y="4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58" y="68"/>
                  </a:lnTo>
                  <a:lnTo>
                    <a:pt x="52" y="70"/>
                  </a:lnTo>
                  <a:lnTo>
                    <a:pt x="46" y="70"/>
                  </a:lnTo>
                  <a:lnTo>
                    <a:pt x="40" y="70"/>
                  </a:lnTo>
                  <a:lnTo>
                    <a:pt x="34" y="66"/>
                  </a:lnTo>
                  <a:lnTo>
                    <a:pt x="26" y="60"/>
                  </a:lnTo>
                  <a:lnTo>
                    <a:pt x="16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4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38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4" name="Freeform 150"/>
            <p:cNvSpPr>
              <a:spLocks/>
            </p:cNvSpPr>
            <p:nvPr/>
          </p:nvSpPr>
          <p:spPr bwMode="auto">
            <a:xfrm>
              <a:off x="385011" y="5763126"/>
              <a:ext cx="545432" cy="529389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42" y="12"/>
                </a:cxn>
                <a:cxn ang="0">
                  <a:pos x="52" y="24"/>
                </a:cxn>
                <a:cxn ang="0">
                  <a:pos x="62" y="34"/>
                </a:cxn>
                <a:cxn ang="0">
                  <a:pos x="62" y="34"/>
                </a:cxn>
                <a:cxn ang="0">
                  <a:pos x="66" y="42"/>
                </a:cxn>
                <a:cxn ang="0">
                  <a:pos x="68" y="50"/>
                </a:cxn>
                <a:cxn ang="0">
                  <a:pos x="64" y="58"/>
                </a:cxn>
                <a:cxn ang="0">
                  <a:pos x="58" y="64"/>
                </a:cxn>
                <a:cxn ang="0">
                  <a:pos x="58" y="64"/>
                </a:cxn>
                <a:cxn ang="0">
                  <a:pos x="54" y="66"/>
                </a:cxn>
                <a:cxn ang="0">
                  <a:pos x="50" y="66"/>
                </a:cxn>
                <a:cxn ang="0">
                  <a:pos x="44" y="64"/>
                </a:cxn>
                <a:cxn ang="0">
                  <a:pos x="36" y="60"/>
                </a:cxn>
                <a:cxn ang="0">
                  <a:pos x="36" y="60"/>
                </a:cxn>
                <a:cxn ang="0">
                  <a:pos x="34" y="62"/>
                </a:cxn>
                <a:cxn ang="0">
                  <a:pos x="26" y="64"/>
                </a:cxn>
                <a:cxn ang="0">
                  <a:pos x="18" y="66"/>
                </a:cxn>
                <a:cxn ang="0">
                  <a:pos x="14" y="6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2" y="52"/>
                </a:cxn>
                <a:cxn ang="0">
                  <a:pos x="2" y="46"/>
                </a:cxn>
                <a:cxn ang="0">
                  <a:pos x="0" y="40"/>
                </a:cxn>
                <a:cxn ang="0">
                  <a:pos x="2" y="32"/>
                </a:cxn>
                <a:cxn ang="0">
                  <a:pos x="8" y="24"/>
                </a:cxn>
                <a:cxn ang="0">
                  <a:pos x="14" y="14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4" y="12"/>
                </a:cxn>
                <a:cxn ang="0">
                  <a:pos x="24" y="20"/>
                </a:cxn>
                <a:cxn ang="0">
                  <a:pos x="28" y="30"/>
                </a:cxn>
                <a:cxn ang="0">
                  <a:pos x="28" y="30"/>
                </a:cxn>
                <a:cxn ang="0">
                  <a:pos x="30" y="20"/>
                </a:cxn>
                <a:cxn ang="0">
                  <a:pos x="32" y="10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68" h="66">
                  <a:moveTo>
                    <a:pt x="34" y="0"/>
                  </a:moveTo>
                  <a:lnTo>
                    <a:pt x="34" y="0"/>
                  </a:lnTo>
                  <a:lnTo>
                    <a:pt x="42" y="12"/>
                  </a:lnTo>
                  <a:lnTo>
                    <a:pt x="52" y="2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6" y="42"/>
                  </a:lnTo>
                  <a:lnTo>
                    <a:pt x="68" y="50"/>
                  </a:lnTo>
                  <a:lnTo>
                    <a:pt x="64" y="58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4" y="66"/>
                  </a:lnTo>
                  <a:lnTo>
                    <a:pt x="50" y="66"/>
                  </a:lnTo>
                  <a:lnTo>
                    <a:pt x="44" y="64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4" y="62"/>
                  </a:lnTo>
                  <a:lnTo>
                    <a:pt x="26" y="64"/>
                  </a:lnTo>
                  <a:lnTo>
                    <a:pt x="18" y="66"/>
                  </a:lnTo>
                  <a:lnTo>
                    <a:pt x="14" y="6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2" y="52"/>
                  </a:lnTo>
                  <a:lnTo>
                    <a:pt x="2" y="46"/>
                  </a:lnTo>
                  <a:lnTo>
                    <a:pt x="0" y="40"/>
                  </a:lnTo>
                  <a:lnTo>
                    <a:pt x="2" y="32"/>
                  </a:lnTo>
                  <a:lnTo>
                    <a:pt x="8" y="24"/>
                  </a:lnTo>
                  <a:lnTo>
                    <a:pt x="14" y="1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4" y="12"/>
                  </a:lnTo>
                  <a:lnTo>
                    <a:pt x="24" y="2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30" y="20"/>
                  </a:lnTo>
                  <a:lnTo>
                    <a:pt x="32" y="1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5" name="Freeform 151"/>
            <p:cNvSpPr>
              <a:spLocks/>
            </p:cNvSpPr>
            <p:nvPr/>
          </p:nvSpPr>
          <p:spPr bwMode="auto">
            <a:xfrm>
              <a:off x="32084" y="5426242"/>
              <a:ext cx="513347" cy="577516"/>
            </a:xfrm>
            <a:custGeom>
              <a:avLst/>
              <a:gdLst/>
              <a:ahLst/>
              <a:cxnLst>
                <a:cxn ang="0">
                  <a:pos x="64" y="36"/>
                </a:cxn>
                <a:cxn ang="0">
                  <a:pos x="64" y="36"/>
                </a:cxn>
                <a:cxn ang="0">
                  <a:pos x="56" y="44"/>
                </a:cxn>
                <a:cxn ang="0">
                  <a:pos x="46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36" y="68"/>
                </a:cxn>
                <a:cxn ang="0">
                  <a:pos x="34" y="70"/>
                </a:cxn>
                <a:cxn ang="0">
                  <a:pos x="26" y="72"/>
                </a:cxn>
                <a:cxn ang="0">
                  <a:pos x="18" y="68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8" y="54"/>
                </a:cxn>
                <a:cxn ang="0">
                  <a:pos x="8" y="46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28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22" y="0"/>
                </a:cxn>
                <a:cxn ang="0">
                  <a:pos x="28" y="2"/>
                </a:cxn>
                <a:cxn ang="0">
                  <a:pos x="38" y="6"/>
                </a:cxn>
                <a:cxn ang="0">
                  <a:pos x="48" y="14"/>
                </a:cxn>
                <a:cxn ang="0">
                  <a:pos x="60" y="24"/>
                </a:cxn>
                <a:cxn ang="0">
                  <a:pos x="60" y="24"/>
                </a:cxn>
                <a:cxn ang="0">
                  <a:pos x="52" y="24"/>
                </a:cxn>
                <a:cxn ang="0">
                  <a:pos x="44" y="24"/>
                </a:cxn>
                <a:cxn ang="0">
                  <a:pos x="36" y="30"/>
                </a:cxn>
                <a:cxn ang="0">
                  <a:pos x="36" y="30"/>
                </a:cxn>
                <a:cxn ang="0">
                  <a:pos x="46" y="30"/>
                </a:cxn>
                <a:cxn ang="0">
                  <a:pos x="56" y="32"/>
                </a:cxn>
                <a:cxn ang="0">
                  <a:pos x="64" y="36"/>
                </a:cxn>
                <a:cxn ang="0">
                  <a:pos x="64" y="36"/>
                </a:cxn>
              </a:cxnLst>
              <a:rect l="0" t="0" r="r" b="b"/>
              <a:pathLst>
                <a:path w="64" h="72">
                  <a:moveTo>
                    <a:pt x="64" y="36"/>
                  </a:moveTo>
                  <a:lnTo>
                    <a:pt x="64" y="36"/>
                  </a:lnTo>
                  <a:lnTo>
                    <a:pt x="56" y="44"/>
                  </a:lnTo>
                  <a:lnTo>
                    <a:pt x="46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6" y="68"/>
                  </a:lnTo>
                  <a:lnTo>
                    <a:pt x="34" y="70"/>
                  </a:lnTo>
                  <a:lnTo>
                    <a:pt x="26" y="72"/>
                  </a:lnTo>
                  <a:lnTo>
                    <a:pt x="18" y="68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8" y="54"/>
                  </a:lnTo>
                  <a:lnTo>
                    <a:pt x="8" y="46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28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52" y="24"/>
                  </a:lnTo>
                  <a:lnTo>
                    <a:pt x="44" y="24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46" y="30"/>
                  </a:lnTo>
                  <a:lnTo>
                    <a:pt x="56" y="32"/>
                  </a:lnTo>
                  <a:lnTo>
                    <a:pt x="64" y="36"/>
                  </a:lnTo>
                  <a:lnTo>
                    <a:pt x="64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6" name="Freeform 152"/>
            <p:cNvSpPr>
              <a:spLocks/>
            </p:cNvSpPr>
            <p:nvPr/>
          </p:nvSpPr>
          <p:spPr bwMode="auto">
            <a:xfrm>
              <a:off x="561474" y="5618747"/>
              <a:ext cx="128337" cy="144379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2" y="12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r" b="b"/>
              <a:pathLst>
                <a:path w="16" h="18">
                  <a:moveTo>
                    <a:pt x="2" y="12"/>
                  </a:moveTo>
                  <a:lnTo>
                    <a:pt x="2" y="12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7" name="Freeform 153"/>
            <p:cNvSpPr>
              <a:spLocks/>
            </p:cNvSpPr>
            <p:nvPr/>
          </p:nvSpPr>
          <p:spPr bwMode="auto">
            <a:xfrm>
              <a:off x="6561221" y="-1295400"/>
              <a:ext cx="1925053" cy="2326105"/>
            </a:xfrm>
            <a:custGeom>
              <a:avLst/>
              <a:gdLst/>
              <a:ahLst/>
              <a:cxnLst>
                <a:cxn ang="0">
                  <a:pos x="58" y="120"/>
                </a:cxn>
                <a:cxn ang="0">
                  <a:pos x="82" y="128"/>
                </a:cxn>
                <a:cxn ang="0">
                  <a:pos x="142" y="132"/>
                </a:cxn>
                <a:cxn ang="0">
                  <a:pos x="170" y="138"/>
                </a:cxn>
                <a:cxn ang="0">
                  <a:pos x="184" y="146"/>
                </a:cxn>
                <a:cxn ang="0">
                  <a:pos x="210" y="166"/>
                </a:cxn>
                <a:cxn ang="0">
                  <a:pos x="226" y="194"/>
                </a:cxn>
                <a:cxn ang="0">
                  <a:pos x="234" y="224"/>
                </a:cxn>
                <a:cxn ang="0">
                  <a:pos x="234" y="238"/>
                </a:cxn>
                <a:cxn ang="0">
                  <a:pos x="222" y="264"/>
                </a:cxn>
                <a:cxn ang="0">
                  <a:pos x="200" y="278"/>
                </a:cxn>
                <a:cxn ang="0">
                  <a:pos x="172" y="284"/>
                </a:cxn>
                <a:cxn ang="0">
                  <a:pos x="140" y="278"/>
                </a:cxn>
                <a:cxn ang="0">
                  <a:pos x="126" y="272"/>
                </a:cxn>
                <a:cxn ang="0">
                  <a:pos x="108" y="252"/>
                </a:cxn>
                <a:cxn ang="0">
                  <a:pos x="104" y="242"/>
                </a:cxn>
                <a:cxn ang="0">
                  <a:pos x="108" y="222"/>
                </a:cxn>
                <a:cxn ang="0">
                  <a:pos x="126" y="210"/>
                </a:cxn>
                <a:cxn ang="0">
                  <a:pos x="132" y="210"/>
                </a:cxn>
                <a:cxn ang="0">
                  <a:pos x="142" y="212"/>
                </a:cxn>
                <a:cxn ang="0">
                  <a:pos x="148" y="216"/>
                </a:cxn>
                <a:cxn ang="0">
                  <a:pos x="152" y="226"/>
                </a:cxn>
                <a:cxn ang="0">
                  <a:pos x="152" y="246"/>
                </a:cxn>
                <a:cxn ang="0">
                  <a:pos x="150" y="250"/>
                </a:cxn>
                <a:cxn ang="0">
                  <a:pos x="158" y="230"/>
                </a:cxn>
                <a:cxn ang="0">
                  <a:pos x="156" y="218"/>
                </a:cxn>
                <a:cxn ang="0">
                  <a:pos x="144" y="208"/>
                </a:cxn>
                <a:cxn ang="0">
                  <a:pos x="136" y="204"/>
                </a:cxn>
                <a:cxn ang="0">
                  <a:pos x="120" y="204"/>
                </a:cxn>
                <a:cxn ang="0">
                  <a:pos x="110" y="214"/>
                </a:cxn>
                <a:cxn ang="0">
                  <a:pos x="102" y="226"/>
                </a:cxn>
                <a:cxn ang="0">
                  <a:pos x="100" y="240"/>
                </a:cxn>
                <a:cxn ang="0">
                  <a:pos x="102" y="248"/>
                </a:cxn>
                <a:cxn ang="0">
                  <a:pos x="110" y="266"/>
                </a:cxn>
                <a:cxn ang="0">
                  <a:pos x="134" y="282"/>
                </a:cxn>
                <a:cxn ang="0">
                  <a:pos x="164" y="288"/>
                </a:cxn>
                <a:cxn ang="0">
                  <a:pos x="192" y="288"/>
                </a:cxn>
                <a:cxn ang="0">
                  <a:pos x="200" y="286"/>
                </a:cxn>
                <a:cxn ang="0">
                  <a:pos x="216" y="280"/>
                </a:cxn>
                <a:cxn ang="0">
                  <a:pos x="232" y="262"/>
                </a:cxn>
                <a:cxn ang="0">
                  <a:pos x="240" y="232"/>
                </a:cxn>
                <a:cxn ang="0">
                  <a:pos x="236" y="200"/>
                </a:cxn>
                <a:cxn ang="0">
                  <a:pos x="230" y="184"/>
                </a:cxn>
                <a:cxn ang="0">
                  <a:pos x="214" y="160"/>
                </a:cxn>
                <a:cxn ang="0">
                  <a:pos x="192" y="140"/>
                </a:cxn>
                <a:cxn ang="0">
                  <a:pos x="164" y="128"/>
                </a:cxn>
                <a:cxn ang="0">
                  <a:pos x="134" y="122"/>
                </a:cxn>
                <a:cxn ang="0">
                  <a:pos x="102" y="120"/>
                </a:cxn>
                <a:cxn ang="0">
                  <a:pos x="68" y="114"/>
                </a:cxn>
                <a:cxn ang="0">
                  <a:pos x="56" y="110"/>
                </a:cxn>
                <a:cxn ang="0">
                  <a:pos x="38" y="96"/>
                </a:cxn>
                <a:cxn ang="0">
                  <a:pos x="24" y="82"/>
                </a:cxn>
                <a:cxn ang="0">
                  <a:pos x="14" y="58"/>
                </a:cxn>
                <a:cxn ang="0">
                  <a:pos x="12" y="26"/>
                </a:cxn>
                <a:cxn ang="0">
                  <a:pos x="18" y="0"/>
                </a:cxn>
                <a:cxn ang="0">
                  <a:pos x="6" y="0"/>
                </a:cxn>
                <a:cxn ang="0">
                  <a:pos x="0" y="26"/>
                </a:cxn>
                <a:cxn ang="0">
                  <a:pos x="2" y="58"/>
                </a:cxn>
                <a:cxn ang="0">
                  <a:pos x="18" y="90"/>
                </a:cxn>
                <a:cxn ang="0">
                  <a:pos x="58" y="120"/>
                </a:cxn>
              </a:cxnLst>
              <a:rect l="0" t="0" r="r" b="b"/>
              <a:pathLst>
                <a:path w="240" h="290">
                  <a:moveTo>
                    <a:pt x="58" y="120"/>
                  </a:moveTo>
                  <a:lnTo>
                    <a:pt x="58" y="120"/>
                  </a:lnTo>
                  <a:lnTo>
                    <a:pt x="68" y="126"/>
                  </a:lnTo>
                  <a:lnTo>
                    <a:pt x="82" y="128"/>
                  </a:lnTo>
                  <a:lnTo>
                    <a:pt x="110" y="130"/>
                  </a:lnTo>
                  <a:lnTo>
                    <a:pt x="142" y="132"/>
                  </a:lnTo>
                  <a:lnTo>
                    <a:pt x="156" y="134"/>
                  </a:lnTo>
                  <a:lnTo>
                    <a:pt x="170" y="138"/>
                  </a:lnTo>
                  <a:lnTo>
                    <a:pt x="170" y="138"/>
                  </a:lnTo>
                  <a:lnTo>
                    <a:pt x="184" y="146"/>
                  </a:lnTo>
                  <a:lnTo>
                    <a:pt x="198" y="154"/>
                  </a:lnTo>
                  <a:lnTo>
                    <a:pt x="210" y="166"/>
                  </a:lnTo>
                  <a:lnTo>
                    <a:pt x="218" y="180"/>
                  </a:lnTo>
                  <a:lnTo>
                    <a:pt x="226" y="194"/>
                  </a:lnTo>
                  <a:lnTo>
                    <a:pt x="232" y="210"/>
                  </a:lnTo>
                  <a:lnTo>
                    <a:pt x="234" y="224"/>
                  </a:lnTo>
                  <a:lnTo>
                    <a:pt x="234" y="238"/>
                  </a:lnTo>
                  <a:lnTo>
                    <a:pt x="234" y="238"/>
                  </a:lnTo>
                  <a:lnTo>
                    <a:pt x="230" y="252"/>
                  </a:lnTo>
                  <a:lnTo>
                    <a:pt x="222" y="264"/>
                  </a:lnTo>
                  <a:lnTo>
                    <a:pt x="212" y="274"/>
                  </a:lnTo>
                  <a:lnTo>
                    <a:pt x="200" y="278"/>
                  </a:lnTo>
                  <a:lnTo>
                    <a:pt x="186" y="282"/>
                  </a:lnTo>
                  <a:lnTo>
                    <a:pt x="172" y="284"/>
                  </a:lnTo>
                  <a:lnTo>
                    <a:pt x="156" y="282"/>
                  </a:lnTo>
                  <a:lnTo>
                    <a:pt x="140" y="278"/>
                  </a:lnTo>
                  <a:lnTo>
                    <a:pt x="140" y="278"/>
                  </a:lnTo>
                  <a:lnTo>
                    <a:pt x="126" y="272"/>
                  </a:lnTo>
                  <a:lnTo>
                    <a:pt x="116" y="262"/>
                  </a:lnTo>
                  <a:lnTo>
                    <a:pt x="108" y="252"/>
                  </a:lnTo>
                  <a:lnTo>
                    <a:pt x="104" y="242"/>
                  </a:lnTo>
                  <a:lnTo>
                    <a:pt x="104" y="242"/>
                  </a:lnTo>
                  <a:lnTo>
                    <a:pt x="104" y="232"/>
                  </a:lnTo>
                  <a:lnTo>
                    <a:pt x="108" y="222"/>
                  </a:lnTo>
                  <a:lnTo>
                    <a:pt x="116" y="214"/>
                  </a:lnTo>
                  <a:lnTo>
                    <a:pt x="126" y="210"/>
                  </a:lnTo>
                  <a:lnTo>
                    <a:pt x="126" y="210"/>
                  </a:lnTo>
                  <a:lnTo>
                    <a:pt x="132" y="210"/>
                  </a:lnTo>
                  <a:lnTo>
                    <a:pt x="136" y="210"/>
                  </a:lnTo>
                  <a:lnTo>
                    <a:pt x="142" y="212"/>
                  </a:lnTo>
                  <a:lnTo>
                    <a:pt x="148" y="216"/>
                  </a:lnTo>
                  <a:lnTo>
                    <a:pt x="148" y="216"/>
                  </a:lnTo>
                  <a:lnTo>
                    <a:pt x="152" y="220"/>
                  </a:lnTo>
                  <a:lnTo>
                    <a:pt x="152" y="226"/>
                  </a:lnTo>
                  <a:lnTo>
                    <a:pt x="154" y="236"/>
                  </a:lnTo>
                  <a:lnTo>
                    <a:pt x="152" y="246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56" y="238"/>
                  </a:lnTo>
                  <a:lnTo>
                    <a:pt x="158" y="230"/>
                  </a:lnTo>
                  <a:lnTo>
                    <a:pt x="158" y="224"/>
                  </a:lnTo>
                  <a:lnTo>
                    <a:pt x="156" y="218"/>
                  </a:lnTo>
                  <a:lnTo>
                    <a:pt x="152" y="212"/>
                  </a:lnTo>
                  <a:lnTo>
                    <a:pt x="144" y="208"/>
                  </a:lnTo>
                  <a:lnTo>
                    <a:pt x="136" y="204"/>
                  </a:lnTo>
                  <a:lnTo>
                    <a:pt x="136" y="204"/>
                  </a:lnTo>
                  <a:lnTo>
                    <a:pt x="128" y="204"/>
                  </a:lnTo>
                  <a:lnTo>
                    <a:pt x="120" y="204"/>
                  </a:lnTo>
                  <a:lnTo>
                    <a:pt x="114" y="208"/>
                  </a:lnTo>
                  <a:lnTo>
                    <a:pt x="110" y="214"/>
                  </a:lnTo>
                  <a:lnTo>
                    <a:pt x="106" y="220"/>
                  </a:lnTo>
                  <a:lnTo>
                    <a:pt x="102" y="226"/>
                  </a:lnTo>
                  <a:lnTo>
                    <a:pt x="102" y="234"/>
                  </a:lnTo>
                  <a:lnTo>
                    <a:pt x="100" y="240"/>
                  </a:lnTo>
                  <a:lnTo>
                    <a:pt x="100" y="240"/>
                  </a:lnTo>
                  <a:lnTo>
                    <a:pt x="102" y="248"/>
                  </a:lnTo>
                  <a:lnTo>
                    <a:pt x="104" y="254"/>
                  </a:lnTo>
                  <a:lnTo>
                    <a:pt x="110" y="266"/>
                  </a:lnTo>
                  <a:lnTo>
                    <a:pt x="122" y="274"/>
                  </a:lnTo>
                  <a:lnTo>
                    <a:pt x="134" y="282"/>
                  </a:lnTo>
                  <a:lnTo>
                    <a:pt x="148" y="286"/>
                  </a:lnTo>
                  <a:lnTo>
                    <a:pt x="164" y="288"/>
                  </a:lnTo>
                  <a:lnTo>
                    <a:pt x="178" y="290"/>
                  </a:lnTo>
                  <a:lnTo>
                    <a:pt x="192" y="288"/>
                  </a:lnTo>
                  <a:lnTo>
                    <a:pt x="192" y="288"/>
                  </a:lnTo>
                  <a:lnTo>
                    <a:pt x="200" y="286"/>
                  </a:lnTo>
                  <a:lnTo>
                    <a:pt x="208" y="284"/>
                  </a:lnTo>
                  <a:lnTo>
                    <a:pt x="216" y="280"/>
                  </a:lnTo>
                  <a:lnTo>
                    <a:pt x="222" y="274"/>
                  </a:lnTo>
                  <a:lnTo>
                    <a:pt x="232" y="262"/>
                  </a:lnTo>
                  <a:lnTo>
                    <a:pt x="238" y="248"/>
                  </a:lnTo>
                  <a:lnTo>
                    <a:pt x="240" y="232"/>
                  </a:lnTo>
                  <a:lnTo>
                    <a:pt x="240" y="216"/>
                  </a:lnTo>
                  <a:lnTo>
                    <a:pt x="236" y="200"/>
                  </a:lnTo>
                  <a:lnTo>
                    <a:pt x="230" y="184"/>
                  </a:lnTo>
                  <a:lnTo>
                    <a:pt x="230" y="184"/>
                  </a:lnTo>
                  <a:lnTo>
                    <a:pt x="224" y="170"/>
                  </a:lnTo>
                  <a:lnTo>
                    <a:pt x="214" y="160"/>
                  </a:lnTo>
                  <a:lnTo>
                    <a:pt x="204" y="148"/>
                  </a:lnTo>
                  <a:lnTo>
                    <a:pt x="192" y="140"/>
                  </a:lnTo>
                  <a:lnTo>
                    <a:pt x="178" y="134"/>
                  </a:lnTo>
                  <a:lnTo>
                    <a:pt x="164" y="128"/>
                  </a:lnTo>
                  <a:lnTo>
                    <a:pt x="150" y="124"/>
                  </a:lnTo>
                  <a:lnTo>
                    <a:pt x="134" y="122"/>
                  </a:lnTo>
                  <a:lnTo>
                    <a:pt x="134" y="122"/>
                  </a:lnTo>
                  <a:lnTo>
                    <a:pt x="102" y="120"/>
                  </a:lnTo>
                  <a:lnTo>
                    <a:pt x="84" y="118"/>
                  </a:lnTo>
                  <a:lnTo>
                    <a:pt x="68" y="114"/>
                  </a:lnTo>
                  <a:lnTo>
                    <a:pt x="68" y="114"/>
                  </a:lnTo>
                  <a:lnTo>
                    <a:pt x="56" y="110"/>
                  </a:lnTo>
                  <a:lnTo>
                    <a:pt x="46" y="104"/>
                  </a:lnTo>
                  <a:lnTo>
                    <a:pt x="38" y="96"/>
                  </a:lnTo>
                  <a:lnTo>
                    <a:pt x="30" y="90"/>
                  </a:lnTo>
                  <a:lnTo>
                    <a:pt x="24" y="82"/>
                  </a:lnTo>
                  <a:lnTo>
                    <a:pt x="20" y="74"/>
                  </a:lnTo>
                  <a:lnTo>
                    <a:pt x="14" y="58"/>
                  </a:lnTo>
                  <a:lnTo>
                    <a:pt x="12" y="42"/>
                  </a:lnTo>
                  <a:lnTo>
                    <a:pt x="12" y="26"/>
                  </a:lnTo>
                  <a:lnTo>
                    <a:pt x="14" y="12"/>
                  </a:lnTo>
                  <a:lnTo>
                    <a:pt x="1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12"/>
                  </a:lnTo>
                  <a:lnTo>
                    <a:pt x="0" y="26"/>
                  </a:lnTo>
                  <a:lnTo>
                    <a:pt x="0" y="42"/>
                  </a:lnTo>
                  <a:lnTo>
                    <a:pt x="2" y="58"/>
                  </a:lnTo>
                  <a:lnTo>
                    <a:pt x="8" y="74"/>
                  </a:lnTo>
                  <a:lnTo>
                    <a:pt x="18" y="90"/>
                  </a:lnTo>
                  <a:lnTo>
                    <a:pt x="36" y="106"/>
                  </a:lnTo>
                  <a:lnTo>
                    <a:pt x="58" y="120"/>
                  </a:lnTo>
                  <a:lnTo>
                    <a:pt x="58" y="1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8" name="Freeform 154"/>
            <p:cNvSpPr>
              <a:spLocks/>
            </p:cNvSpPr>
            <p:nvPr/>
          </p:nvSpPr>
          <p:spPr bwMode="auto">
            <a:xfrm>
              <a:off x="6866021" y="-268705"/>
              <a:ext cx="320842" cy="497305"/>
            </a:xfrm>
            <a:custGeom>
              <a:avLst/>
              <a:gdLst/>
              <a:ahLst/>
              <a:cxnLst>
                <a:cxn ang="0">
                  <a:pos x="40" y="62"/>
                </a:cxn>
                <a:cxn ang="0">
                  <a:pos x="40" y="62"/>
                </a:cxn>
                <a:cxn ang="0">
                  <a:pos x="38" y="60"/>
                </a:cxn>
                <a:cxn ang="0">
                  <a:pos x="34" y="56"/>
                </a:cxn>
                <a:cxn ang="0">
                  <a:pos x="32" y="46"/>
                </a:cxn>
                <a:cxn ang="0">
                  <a:pos x="34" y="34"/>
                </a:cxn>
                <a:cxn ang="0">
                  <a:pos x="34" y="34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8" y="4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2" y="26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8" y="28"/>
                </a:cxn>
                <a:cxn ang="0">
                  <a:pos x="10" y="24"/>
                </a:cxn>
                <a:cxn ang="0">
                  <a:pos x="14" y="22"/>
                </a:cxn>
                <a:cxn ang="0">
                  <a:pos x="14" y="22"/>
                </a:cxn>
                <a:cxn ang="0">
                  <a:pos x="12" y="28"/>
                </a:cxn>
                <a:cxn ang="0">
                  <a:pos x="12" y="34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20" y="48"/>
                </a:cxn>
                <a:cxn ang="0">
                  <a:pos x="28" y="54"/>
                </a:cxn>
                <a:cxn ang="0">
                  <a:pos x="40" y="62"/>
                </a:cxn>
                <a:cxn ang="0">
                  <a:pos x="40" y="62"/>
                </a:cxn>
              </a:cxnLst>
              <a:rect l="0" t="0" r="r" b="b"/>
              <a:pathLst>
                <a:path w="40" h="62">
                  <a:moveTo>
                    <a:pt x="40" y="62"/>
                  </a:moveTo>
                  <a:lnTo>
                    <a:pt x="40" y="62"/>
                  </a:lnTo>
                  <a:lnTo>
                    <a:pt x="38" y="60"/>
                  </a:lnTo>
                  <a:lnTo>
                    <a:pt x="34" y="56"/>
                  </a:lnTo>
                  <a:lnTo>
                    <a:pt x="32" y="46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28"/>
                  </a:lnTo>
                  <a:lnTo>
                    <a:pt x="10" y="24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2" y="28"/>
                  </a:lnTo>
                  <a:lnTo>
                    <a:pt x="12" y="34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20" y="48"/>
                  </a:lnTo>
                  <a:lnTo>
                    <a:pt x="28" y="54"/>
                  </a:lnTo>
                  <a:lnTo>
                    <a:pt x="40" y="62"/>
                  </a:lnTo>
                  <a:lnTo>
                    <a:pt x="4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9" name="Freeform 155"/>
            <p:cNvSpPr>
              <a:spLocks/>
            </p:cNvSpPr>
            <p:nvPr/>
          </p:nvSpPr>
          <p:spPr bwMode="auto">
            <a:xfrm>
              <a:off x="4026568" y="4126832"/>
              <a:ext cx="1187116" cy="1203158"/>
            </a:xfrm>
            <a:custGeom>
              <a:avLst/>
              <a:gdLst/>
              <a:ahLst/>
              <a:cxnLst>
                <a:cxn ang="0">
                  <a:pos x="12" y="150"/>
                </a:cxn>
                <a:cxn ang="0">
                  <a:pos x="12" y="150"/>
                </a:cxn>
                <a:cxn ang="0">
                  <a:pos x="32" y="146"/>
                </a:cxn>
                <a:cxn ang="0">
                  <a:pos x="54" y="144"/>
                </a:cxn>
                <a:cxn ang="0">
                  <a:pos x="86" y="144"/>
                </a:cxn>
                <a:cxn ang="0">
                  <a:pos x="86" y="144"/>
                </a:cxn>
                <a:cxn ang="0">
                  <a:pos x="102" y="142"/>
                </a:cxn>
                <a:cxn ang="0">
                  <a:pos x="118" y="136"/>
                </a:cxn>
                <a:cxn ang="0">
                  <a:pos x="130" y="128"/>
                </a:cxn>
                <a:cxn ang="0">
                  <a:pos x="138" y="116"/>
                </a:cxn>
                <a:cxn ang="0">
                  <a:pos x="146" y="106"/>
                </a:cxn>
                <a:cxn ang="0">
                  <a:pos x="148" y="94"/>
                </a:cxn>
                <a:cxn ang="0">
                  <a:pos x="148" y="84"/>
                </a:cxn>
                <a:cxn ang="0">
                  <a:pos x="144" y="76"/>
                </a:cxn>
                <a:cxn ang="0">
                  <a:pos x="144" y="76"/>
                </a:cxn>
                <a:cxn ang="0">
                  <a:pos x="138" y="68"/>
                </a:cxn>
                <a:cxn ang="0">
                  <a:pos x="132" y="64"/>
                </a:cxn>
                <a:cxn ang="0">
                  <a:pos x="118" y="58"/>
                </a:cxn>
                <a:cxn ang="0">
                  <a:pos x="108" y="58"/>
                </a:cxn>
                <a:cxn ang="0">
                  <a:pos x="104" y="58"/>
                </a:cxn>
                <a:cxn ang="0">
                  <a:pos x="104" y="58"/>
                </a:cxn>
                <a:cxn ang="0">
                  <a:pos x="106" y="48"/>
                </a:cxn>
                <a:cxn ang="0">
                  <a:pos x="106" y="40"/>
                </a:cxn>
                <a:cxn ang="0">
                  <a:pos x="106" y="30"/>
                </a:cxn>
                <a:cxn ang="0">
                  <a:pos x="104" y="18"/>
                </a:cxn>
                <a:cxn ang="0">
                  <a:pos x="98" y="10"/>
                </a:cxn>
                <a:cxn ang="0">
                  <a:pos x="94" y="6"/>
                </a:cxn>
                <a:cxn ang="0">
                  <a:pos x="88" y="2"/>
                </a:cxn>
                <a:cxn ang="0">
                  <a:pos x="82" y="0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60" y="0"/>
                </a:cxn>
                <a:cxn ang="0">
                  <a:pos x="44" y="2"/>
                </a:cxn>
                <a:cxn ang="0">
                  <a:pos x="30" y="8"/>
                </a:cxn>
                <a:cxn ang="0">
                  <a:pos x="24" y="12"/>
                </a:cxn>
                <a:cxn ang="0">
                  <a:pos x="18" y="18"/>
                </a:cxn>
                <a:cxn ang="0">
                  <a:pos x="14" y="26"/>
                </a:cxn>
                <a:cxn ang="0">
                  <a:pos x="10" y="34"/>
                </a:cxn>
                <a:cxn ang="0">
                  <a:pos x="6" y="46"/>
                </a:cxn>
                <a:cxn ang="0">
                  <a:pos x="2" y="58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6" y="126"/>
                </a:cxn>
                <a:cxn ang="0">
                  <a:pos x="16" y="112"/>
                </a:cxn>
                <a:cxn ang="0">
                  <a:pos x="24" y="104"/>
                </a:cxn>
                <a:cxn ang="0">
                  <a:pos x="34" y="96"/>
                </a:cxn>
                <a:cxn ang="0">
                  <a:pos x="44" y="90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48" y="92"/>
                </a:cxn>
                <a:cxn ang="0">
                  <a:pos x="36" y="102"/>
                </a:cxn>
                <a:cxn ang="0">
                  <a:pos x="28" y="112"/>
                </a:cxn>
                <a:cxn ang="0">
                  <a:pos x="20" y="122"/>
                </a:cxn>
                <a:cxn ang="0">
                  <a:pos x="16" y="134"/>
                </a:cxn>
                <a:cxn ang="0">
                  <a:pos x="12" y="150"/>
                </a:cxn>
                <a:cxn ang="0">
                  <a:pos x="12" y="150"/>
                </a:cxn>
              </a:cxnLst>
              <a:rect l="0" t="0" r="r" b="b"/>
              <a:pathLst>
                <a:path w="148" h="150">
                  <a:moveTo>
                    <a:pt x="12" y="150"/>
                  </a:moveTo>
                  <a:lnTo>
                    <a:pt x="12" y="150"/>
                  </a:lnTo>
                  <a:lnTo>
                    <a:pt x="32" y="146"/>
                  </a:lnTo>
                  <a:lnTo>
                    <a:pt x="54" y="144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102" y="142"/>
                  </a:lnTo>
                  <a:lnTo>
                    <a:pt x="118" y="136"/>
                  </a:lnTo>
                  <a:lnTo>
                    <a:pt x="130" y="128"/>
                  </a:lnTo>
                  <a:lnTo>
                    <a:pt x="138" y="116"/>
                  </a:lnTo>
                  <a:lnTo>
                    <a:pt x="146" y="106"/>
                  </a:lnTo>
                  <a:lnTo>
                    <a:pt x="148" y="94"/>
                  </a:lnTo>
                  <a:lnTo>
                    <a:pt x="148" y="84"/>
                  </a:lnTo>
                  <a:lnTo>
                    <a:pt x="144" y="76"/>
                  </a:lnTo>
                  <a:lnTo>
                    <a:pt x="144" y="76"/>
                  </a:lnTo>
                  <a:lnTo>
                    <a:pt x="138" y="68"/>
                  </a:lnTo>
                  <a:lnTo>
                    <a:pt x="132" y="64"/>
                  </a:lnTo>
                  <a:lnTo>
                    <a:pt x="118" y="58"/>
                  </a:lnTo>
                  <a:lnTo>
                    <a:pt x="108" y="58"/>
                  </a:lnTo>
                  <a:lnTo>
                    <a:pt x="104" y="58"/>
                  </a:lnTo>
                  <a:lnTo>
                    <a:pt x="104" y="58"/>
                  </a:lnTo>
                  <a:lnTo>
                    <a:pt x="106" y="48"/>
                  </a:lnTo>
                  <a:lnTo>
                    <a:pt x="106" y="40"/>
                  </a:lnTo>
                  <a:lnTo>
                    <a:pt x="106" y="30"/>
                  </a:lnTo>
                  <a:lnTo>
                    <a:pt x="104" y="18"/>
                  </a:lnTo>
                  <a:lnTo>
                    <a:pt x="98" y="10"/>
                  </a:lnTo>
                  <a:lnTo>
                    <a:pt x="94" y="6"/>
                  </a:lnTo>
                  <a:lnTo>
                    <a:pt x="88" y="2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60" y="0"/>
                  </a:lnTo>
                  <a:lnTo>
                    <a:pt x="44" y="2"/>
                  </a:lnTo>
                  <a:lnTo>
                    <a:pt x="30" y="8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10" y="34"/>
                  </a:lnTo>
                  <a:lnTo>
                    <a:pt x="6" y="46"/>
                  </a:lnTo>
                  <a:lnTo>
                    <a:pt x="2" y="58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6" y="126"/>
                  </a:lnTo>
                  <a:lnTo>
                    <a:pt x="16" y="112"/>
                  </a:lnTo>
                  <a:lnTo>
                    <a:pt x="24" y="104"/>
                  </a:lnTo>
                  <a:lnTo>
                    <a:pt x="34" y="96"/>
                  </a:lnTo>
                  <a:lnTo>
                    <a:pt x="44" y="90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48" y="92"/>
                  </a:lnTo>
                  <a:lnTo>
                    <a:pt x="36" y="102"/>
                  </a:lnTo>
                  <a:lnTo>
                    <a:pt x="28" y="112"/>
                  </a:lnTo>
                  <a:lnTo>
                    <a:pt x="20" y="122"/>
                  </a:lnTo>
                  <a:lnTo>
                    <a:pt x="16" y="134"/>
                  </a:lnTo>
                  <a:lnTo>
                    <a:pt x="12" y="150"/>
                  </a:lnTo>
                  <a:lnTo>
                    <a:pt x="12" y="1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0" name="Freeform 156"/>
            <p:cNvSpPr>
              <a:spLocks/>
            </p:cNvSpPr>
            <p:nvPr/>
          </p:nvSpPr>
          <p:spPr bwMode="auto">
            <a:xfrm>
              <a:off x="4042611" y="5362074"/>
              <a:ext cx="1251284" cy="1235242"/>
            </a:xfrm>
            <a:custGeom>
              <a:avLst/>
              <a:gdLst/>
              <a:ahLst/>
              <a:cxnLst>
                <a:cxn ang="0">
                  <a:pos x="148" y="26"/>
                </a:cxn>
                <a:cxn ang="0">
                  <a:pos x="148" y="26"/>
                </a:cxn>
                <a:cxn ang="0">
                  <a:pos x="152" y="32"/>
                </a:cxn>
                <a:cxn ang="0">
                  <a:pos x="154" y="40"/>
                </a:cxn>
                <a:cxn ang="0">
                  <a:pos x="156" y="52"/>
                </a:cxn>
                <a:cxn ang="0">
                  <a:pos x="154" y="64"/>
                </a:cxn>
                <a:cxn ang="0">
                  <a:pos x="148" y="74"/>
                </a:cxn>
                <a:cxn ang="0">
                  <a:pos x="142" y="82"/>
                </a:cxn>
                <a:cxn ang="0">
                  <a:pos x="134" y="86"/>
                </a:cxn>
                <a:cxn ang="0">
                  <a:pos x="124" y="88"/>
                </a:cxn>
                <a:cxn ang="0">
                  <a:pos x="116" y="86"/>
                </a:cxn>
                <a:cxn ang="0">
                  <a:pos x="116" y="86"/>
                </a:cxn>
                <a:cxn ang="0">
                  <a:pos x="120" y="94"/>
                </a:cxn>
                <a:cxn ang="0">
                  <a:pos x="124" y="102"/>
                </a:cxn>
                <a:cxn ang="0">
                  <a:pos x="126" y="112"/>
                </a:cxn>
                <a:cxn ang="0">
                  <a:pos x="126" y="122"/>
                </a:cxn>
                <a:cxn ang="0">
                  <a:pos x="124" y="132"/>
                </a:cxn>
                <a:cxn ang="0">
                  <a:pos x="120" y="142"/>
                </a:cxn>
                <a:cxn ang="0">
                  <a:pos x="114" y="146"/>
                </a:cxn>
                <a:cxn ang="0">
                  <a:pos x="110" y="148"/>
                </a:cxn>
                <a:cxn ang="0">
                  <a:pos x="110" y="148"/>
                </a:cxn>
                <a:cxn ang="0">
                  <a:pos x="96" y="154"/>
                </a:cxn>
                <a:cxn ang="0">
                  <a:pos x="86" y="154"/>
                </a:cxn>
                <a:cxn ang="0">
                  <a:pos x="76" y="152"/>
                </a:cxn>
                <a:cxn ang="0">
                  <a:pos x="68" y="148"/>
                </a:cxn>
                <a:cxn ang="0">
                  <a:pos x="62" y="142"/>
                </a:cxn>
                <a:cxn ang="0">
                  <a:pos x="56" y="132"/>
                </a:cxn>
                <a:cxn ang="0">
                  <a:pos x="46" y="110"/>
                </a:cxn>
                <a:cxn ang="0">
                  <a:pos x="38" y="86"/>
                </a:cxn>
                <a:cxn ang="0">
                  <a:pos x="28" y="62"/>
                </a:cxn>
                <a:cxn ang="0">
                  <a:pos x="22" y="52"/>
                </a:cxn>
                <a:cxn ang="0">
                  <a:pos x="16" y="42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10" y="30"/>
                </a:cxn>
                <a:cxn ang="0">
                  <a:pos x="32" y="34"/>
                </a:cxn>
                <a:cxn ang="0">
                  <a:pos x="44" y="38"/>
                </a:cxn>
                <a:cxn ang="0">
                  <a:pos x="58" y="42"/>
                </a:cxn>
                <a:cxn ang="0">
                  <a:pos x="70" y="48"/>
                </a:cxn>
                <a:cxn ang="0">
                  <a:pos x="82" y="56"/>
                </a:cxn>
                <a:cxn ang="0">
                  <a:pos x="82" y="56"/>
                </a:cxn>
                <a:cxn ang="0">
                  <a:pos x="78" y="50"/>
                </a:cxn>
                <a:cxn ang="0">
                  <a:pos x="64" y="38"/>
                </a:cxn>
                <a:cxn ang="0">
                  <a:pos x="54" y="32"/>
                </a:cxn>
                <a:cxn ang="0">
                  <a:pos x="42" y="24"/>
                </a:cxn>
                <a:cxn ang="0">
                  <a:pos x="26" y="20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24" y="10"/>
                </a:cxn>
                <a:cxn ang="0">
                  <a:pos x="42" y="6"/>
                </a:cxn>
                <a:cxn ang="0">
                  <a:pos x="64" y="2"/>
                </a:cxn>
                <a:cxn ang="0">
                  <a:pos x="86" y="0"/>
                </a:cxn>
                <a:cxn ang="0">
                  <a:pos x="98" y="2"/>
                </a:cxn>
                <a:cxn ang="0">
                  <a:pos x="110" y="2"/>
                </a:cxn>
                <a:cxn ang="0">
                  <a:pos x="120" y="6"/>
                </a:cxn>
                <a:cxn ang="0">
                  <a:pos x="130" y="12"/>
                </a:cxn>
                <a:cxn ang="0">
                  <a:pos x="140" y="18"/>
                </a:cxn>
                <a:cxn ang="0">
                  <a:pos x="148" y="26"/>
                </a:cxn>
                <a:cxn ang="0">
                  <a:pos x="148" y="26"/>
                </a:cxn>
              </a:cxnLst>
              <a:rect l="0" t="0" r="r" b="b"/>
              <a:pathLst>
                <a:path w="156" h="154">
                  <a:moveTo>
                    <a:pt x="148" y="26"/>
                  </a:moveTo>
                  <a:lnTo>
                    <a:pt x="148" y="26"/>
                  </a:lnTo>
                  <a:lnTo>
                    <a:pt x="152" y="32"/>
                  </a:lnTo>
                  <a:lnTo>
                    <a:pt x="154" y="40"/>
                  </a:lnTo>
                  <a:lnTo>
                    <a:pt x="156" y="52"/>
                  </a:lnTo>
                  <a:lnTo>
                    <a:pt x="154" y="64"/>
                  </a:lnTo>
                  <a:lnTo>
                    <a:pt x="148" y="74"/>
                  </a:lnTo>
                  <a:lnTo>
                    <a:pt x="142" y="82"/>
                  </a:lnTo>
                  <a:lnTo>
                    <a:pt x="134" y="86"/>
                  </a:lnTo>
                  <a:lnTo>
                    <a:pt x="124" y="88"/>
                  </a:lnTo>
                  <a:lnTo>
                    <a:pt x="116" y="86"/>
                  </a:lnTo>
                  <a:lnTo>
                    <a:pt x="116" y="86"/>
                  </a:lnTo>
                  <a:lnTo>
                    <a:pt x="120" y="94"/>
                  </a:lnTo>
                  <a:lnTo>
                    <a:pt x="124" y="102"/>
                  </a:lnTo>
                  <a:lnTo>
                    <a:pt x="126" y="112"/>
                  </a:lnTo>
                  <a:lnTo>
                    <a:pt x="126" y="122"/>
                  </a:lnTo>
                  <a:lnTo>
                    <a:pt x="124" y="132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10" y="148"/>
                  </a:lnTo>
                  <a:lnTo>
                    <a:pt x="110" y="148"/>
                  </a:lnTo>
                  <a:lnTo>
                    <a:pt x="96" y="154"/>
                  </a:lnTo>
                  <a:lnTo>
                    <a:pt x="86" y="154"/>
                  </a:lnTo>
                  <a:lnTo>
                    <a:pt x="76" y="152"/>
                  </a:lnTo>
                  <a:lnTo>
                    <a:pt x="68" y="148"/>
                  </a:lnTo>
                  <a:lnTo>
                    <a:pt x="62" y="142"/>
                  </a:lnTo>
                  <a:lnTo>
                    <a:pt x="56" y="132"/>
                  </a:lnTo>
                  <a:lnTo>
                    <a:pt x="46" y="110"/>
                  </a:lnTo>
                  <a:lnTo>
                    <a:pt x="38" y="86"/>
                  </a:lnTo>
                  <a:lnTo>
                    <a:pt x="28" y="62"/>
                  </a:lnTo>
                  <a:lnTo>
                    <a:pt x="22" y="52"/>
                  </a:lnTo>
                  <a:lnTo>
                    <a:pt x="16" y="42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0" y="30"/>
                  </a:lnTo>
                  <a:lnTo>
                    <a:pt x="32" y="34"/>
                  </a:lnTo>
                  <a:lnTo>
                    <a:pt x="44" y="38"/>
                  </a:lnTo>
                  <a:lnTo>
                    <a:pt x="58" y="42"/>
                  </a:lnTo>
                  <a:lnTo>
                    <a:pt x="70" y="48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78" y="50"/>
                  </a:lnTo>
                  <a:lnTo>
                    <a:pt x="64" y="38"/>
                  </a:lnTo>
                  <a:lnTo>
                    <a:pt x="54" y="32"/>
                  </a:lnTo>
                  <a:lnTo>
                    <a:pt x="42" y="24"/>
                  </a:lnTo>
                  <a:lnTo>
                    <a:pt x="26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24" y="10"/>
                  </a:lnTo>
                  <a:lnTo>
                    <a:pt x="42" y="6"/>
                  </a:lnTo>
                  <a:lnTo>
                    <a:pt x="64" y="2"/>
                  </a:lnTo>
                  <a:lnTo>
                    <a:pt x="86" y="0"/>
                  </a:lnTo>
                  <a:lnTo>
                    <a:pt x="98" y="2"/>
                  </a:lnTo>
                  <a:lnTo>
                    <a:pt x="110" y="2"/>
                  </a:lnTo>
                  <a:lnTo>
                    <a:pt x="120" y="6"/>
                  </a:lnTo>
                  <a:lnTo>
                    <a:pt x="130" y="12"/>
                  </a:lnTo>
                  <a:lnTo>
                    <a:pt x="140" y="18"/>
                  </a:lnTo>
                  <a:lnTo>
                    <a:pt x="148" y="26"/>
                  </a:lnTo>
                  <a:lnTo>
                    <a:pt x="148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1" name="Freeform 157"/>
            <p:cNvSpPr>
              <a:spLocks/>
            </p:cNvSpPr>
            <p:nvPr/>
          </p:nvSpPr>
          <p:spPr bwMode="auto">
            <a:xfrm>
              <a:off x="3128211" y="5682916"/>
              <a:ext cx="1203158" cy="1235242"/>
            </a:xfrm>
            <a:custGeom>
              <a:avLst/>
              <a:gdLst/>
              <a:ahLst/>
              <a:cxnLst>
                <a:cxn ang="0">
                  <a:pos x="102" y="6"/>
                </a:cxn>
                <a:cxn ang="0">
                  <a:pos x="102" y="6"/>
                </a:cxn>
                <a:cxn ang="0">
                  <a:pos x="108" y="10"/>
                </a:cxn>
                <a:cxn ang="0">
                  <a:pos x="120" y="24"/>
                </a:cxn>
                <a:cxn ang="0">
                  <a:pos x="126" y="34"/>
                </a:cxn>
                <a:cxn ang="0">
                  <a:pos x="134" y="46"/>
                </a:cxn>
                <a:cxn ang="0">
                  <a:pos x="140" y="62"/>
                </a:cxn>
                <a:cxn ang="0">
                  <a:pos x="146" y="82"/>
                </a:cxn>
                <a:cxn ang="0">
                  <a:pos x="146" y="82"/>
                </a:cxn>
                <a:cxn ang="0">
                  <a:pos x="148" y="96"/>
                </a:cxn>
                <a:cxn ang="0">
                  <a:pos x="150" y="108"/>
                </a:cxn>
                <a:cxn ang="0">
                  <a:pos x="148" y="120"/>
                </a:cxn>
                <a:cxn ang="0">
                  <a:pos x="144" y="132"/>
                </a:cxn>
                <a:cxn ang="0">
                  <a:pos x="138" y="140"/>
                </a:cxn>
                <a:cxn ang="0">
                  <a:pos x="130" y="148"/>
                </a:cxn>
                <a:cxn ang="0">
                  <a:pos x="120" y="152"/>
                </a:cxn>
                <a:cxn ang="0">
                  <a:pos x="106" y="154"/>
                </a:cxn>
                <a:cxn ang="0">
                  <a:pos x="106" y="154"/>
                </a:cxn>
                <a:cxn ang="0">
                  <a:pos x="94" y="152"/>
                </a:cxn>
                <a:cxn ang="0">
                  <a:pos x="86" y="150"/>
                </a:cxn>
                <a:cxn ang="0">
                  <a:pos x="78" y="146"/>
                </a:cxn>
                <a:cxn ang="0">
                  <a:pos x="74" y="142"/>
                </a:cxn>
                <a:cxn ang="0">
                  <a:pos x="68" y="134"/>
                </a:cxn>
                <a:cxn ang="0">
                  <a:pos x="68" y="130"/>
                </a:cxn>
                <a:cxn ang="0">
                  <a:pos x="68" y="130"/>
                </a:cxn>
                <a:cxn ang="0">
                  <a:pos x="62" y="132"/>
                </a:cxn>
                <a:cxn ang="0">
                  <a:pos x="44" y="138"/>
                </a:cxn>
                <a:cxn ang="0">
                  <a:pos x="34" y="138"/>
                </a:cxn>
                <a:cxn ang="0">
                  <a:pos x="24" y="136"/>
                </a:cxn>
                <a:cxn ang="0">
                  <a:pos x="16" y="130"/>
                </a:cxn>
                <a:cxn ang="0">
                  <a:pos x="8" y="122"/>
                </a:cxn>
                <a:cxn ang="0">
                  <a:pos x="8" y="122"/>
                </a:cxn>
                <a:cxn ang="0">
                  <a:pos x="2" y="108"/>
                </a:cxn>
                <a:cxn ang="0">
                  <a:pos x="0" y="98"/>
                </a:cxn>
                <a:cxn ang="0">
                  <a:pos x="0" y="86"/>
                </a:cxn>
                <a:cxn ang="0">
                  <a:pos x="2" y="78"/>
                </a:cxn>
                <a:cxn ang="0">
                  <a:pos x="8" y="70"/>
                </a:cxn>
                <a:cxn ang="0">
                  <a:pos x="14" y="62"/>
                </a:cxn>
                <a:cxn ang="0">
                  <a:pos x="28" y="48"/>
                </a:cxn>
                <a:cxn ang="0">
                  <a:pos x="62" y="26"/>
                </a:cxn>
                <a:cxn ang="0">
                  <a:pos x="70" y="20"/>
                </a:cxn>
                <a:cxn ang="0">
                  <a:pos x="76" y="14"/>
                </a:cxn>
                <a:cxn ang="0">
                  <a:pos x="80" y="6"/>
                </a:cxn>
                <a:cxn ang="0">
                  <a:pos x="82" y="0"/>
                </a:cxn>
                <a:cxn ang="0">
                  <a:pos x="82" y="0"/>
                </a:cxn>
                <a:cxn ang="0">
                  <a:pos x="86" y="6"/>
                </a:cxn>
                <a:cxn ang="0">
                  <a:pos x="90" y="22"/>
                </a:cxn>
                <a:cxn ang="0">
                  <a:pos x="90" y="32"/>
                </a:cxn>
                <a:cxn ang="0">
                  <a:pos x="92" y="44"/>
                </a:cxn>
                <a:cxn ang="0">
                  <a:pos x="90" y="58"/>
                </a:cxn>
                <a:cxn ang="0">
                  <a:pos x="86" y="70"/>
                </a:cxn>
                <a:cxn ang="0">
                  <a:pos x="86" y="70"/>
                </a:cxn>
                <a:cxn ang="0">
                  <a:pos x="90" y="66"/>
                </a:cxn>
                <a:cxn ang="0">
                  <a:pos x="96" y="56"/>
                </a:cxn>
                <a:cxn ang="0">
                  <a:pos x="98" y="46"/>
                </a:cxn>
                <a:cxn ang="0">
                  <a:pos x="100" y="36"/>
                </a:cxn>
                <a:cxn ang="0">
                  <a:pos x="102" y="22"/>
                </a:cxn>
                <a:cxn ang="0">
                  <a:pos x="102" y="6"/>
                </a:cxn>
                <a:cxn ang="0">
                  <a:pos x="102" y="6"/>
                </a:cxn>
              </a:cxnLst>
              <a:rect l="0" t="0" r="r" b="b"/>
              <a:pathLst>
                <a:path w="150" h="154">
                  <a:moveTo>
                    <a:pt x="102" y="6"/>
                  </a:moveTo>
                  <a:lnTo>
                    <a:pt x="102" y="6"/>
                  </a:lnTo>
                  <a:lnTo>
                    <a:pt x="108" y="10"/>
                  </a:lnTo>
                  <a:lnTo>
                    <a:pt x="120" y="24"/>
                  </a:lnTo>
                  <a:lnTo>
                    <a:pt x="126" y="34"/>
                  </a:lnTo>
                  <a:lnTo>
                    <a:pt x="134" y="46"/>
                  </a:lnTo>
                  <a:lnTo>
                    <a:pt x="140" y="62"/>
                  </a:lnTo>
                  <a:lnTo>
                    <a:pt x="146" y="82"/>
                  </a:lnTo>
                  <a:lnTo>
                    <a:pt x="146" y="82"/>
                  </a:lnTo>
                  <a:lnTo>
                    <a:pt x="148" y="96"/>
                  </a:lnTo>
                  <a:lnTo>
                    <a:pt x="150" y="108"/>
                  </a:lnTo>
                  <a:lnTo>
                    <a:pt x="148" y="120"/>
                  </a:lnTo>
                  <a:lnTo>
                    <a:pt x="144" y="132"/>
                  </a:lnTo>
                  <a:lnTo>
                    <a:pt x="138" y="140"/>
                  </a:lnTo>
                  <a:lnTo>
                    <a:pt x="130" y="148"/>
                  </a:lnTo>
                  <a:lnTo>
                    <a:pt x="120" y="152"/>
                  </a:lnTo>
                  <a:lnTo>
                    <a:pt x="106" y="154"/>
                  </a:lnTo>
                  <a:lnTo>
                    <a:pt x="106" y="154"/>
                  </a:lnTo>
                  <a:lnTo>
                    <a:pt x="94" y="152"/>
                  </a:lnTo>
                  <a:lnTo>
                    <a:pt x="86" y="150"/>
                  </a:lnTo>
                  <a:lnTo>
                    <a:pt x="78" y="146"/>
                  </a:lnTo>
                  <a:lnTo>
                    <a:pt x="74" y="142"/>
                  </a:lnTo>
                  <a:lnTo>
                    <a:pt x="68" y="134"/>
                  </a:lnTo>
                  <a:lnTo>
                    <a:pt x="68" y="130"/>
                  </a:lnTo>
                  <a:lnTo>
                    <a:pt x="68" y="130"/>
                  </a:lnTo>
                  <a:lnTo>
                    <a:pt x="62" y="132"/>
                  </a:lnTo>
                  <a:lnTo>
                    <a:pt x="44" y="138"/>
                  </a:lnTo>
                  <a:lnTo>
                    <a:pt x="34" y="138"/>
                  </a:lnTo>
                  <a:lnTo>
                    <a:pt x="24" y="136"/>
                  </a:lnTo>
                  <a:lnTo>
                    <a:pt x="16" y="130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2" y="108"/>
                  </a:lnTo>
                  <a:lnTo>
                    <a:pt x="0" y="98"/>
                  </a:lnTo>
                  <a:lnTo>
                    <a:pt x="0" y="86"/>
                  </a:lnTo>
                  <a:lnTo>
                    <a:pt x="2" y="78"/>
                  </a:lnTo>
                  <a:lnTo>
                    <a:pt x="8" y="70"/>
                  </a:lnTo>
                  <a:lnTo>
                    <a:pt x="14" y="62"/>
                  </a:lnTo>
                  <a:lnTo>
                    <a:pt x="28" y="48"/>
                  </a:lnTo>
                  <a:lnTo>
                    <a:pt x="62" y="26"/>
                  </a:lnTo>
                  <a:lnTo>
                    <a:pt x="70" y="20"/>
                  </a:lnTo>
                  <a:lnTo>
                    <a:pt x="76" y="14"/>
                  </a:lnTo>
                  <a:lnTo>
                    <a:pt x="80" y="6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6" y="6"/>
                  </a:lnTo>
                  <a:lnTo>
                    <a:pt x="90" y="22"/>
                  </a:lnTo>
                  <a:lnTo>
                    <a:pt x="90" y="32"/>
                  </a:lnTo>
                  <a:lnTo>
                    <a:pt x="92" y="44"/>
                  </a:lnTo>
                  <a:lnTo>
                    <a:pt x="90" y="58"/>
                  </a:lnTo>
                  <a:lnTo>
                    <a:pt x="86" y="70"/>
                  </a:lnTo>
                  <a:lnTo>
                    <a:pt x="86" y="70"/>
                  </a:lnTo>
                  <a:lnTo>
                    <a:pt x="90" y="66"/>
                  </a:lnTo>
                  <a:lnTo>
                    <a:pt x="96" y="56"/>
                  </a:lnTo>
                  <a:lnTo>
                    <a:pt x="98" y="46"/>
                  </a:lnTo>
                  <a:lnTo>
                    <a:pt x="100" y="36"/>
                  </a:lnTo>
                  <a:lnTo>
                    <a:pt x="102" y="22"/>
                  </a:lnTo>
                  <a:lnTo>
                    <a:pt x="102" y="6"/>
                  </a:lnTo>
                  <a:lnTo>
                    <a:pt x="10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2" name="Freeform 158"/>
            <p:cNvSpPr>
              <a:spLocks/>
            </p:cNvSpPr>
            <p:nvPr/>
          </p:nvSpPr>
          <p:spPr bwMode="auto">
            <a:xfrm>
              <a:off x="2342147" y="4961021"/>
              <a:ext cx="1235242" cy="1299411"/>
            </a:xfrm>
            <a:custGeom>
              <a:avLst/>
              <a:gdLst/>
              <a:ahLst/>
              <a:cxnLst>
                <a:cxn ang="0">
                  <a:pos x="154" y="70"/>
                </a:cxn>
                <a:cxn ang="0">
                  <a:pos x="154" y="70"/>
                </a:cxn>
                <a:cxn ang="0">
                  <a:pos x="148" y="82"/>
                </a:cxn>
                <a:cxn ang="0">
                  <a:pos x="140" y="96"/>
                </a:cxn>
                <a:cxn ang="0">
                  <a:pos x="132" y="112"/>
                </a:cxn>
                <a:cxn ang="0">
                  <a:pos x="120" y="128"/>
                </a:cxn>
                <a:cxn ang="0">
                  <a:pos x="106" y="142"/>
                </a:cxn>
                <a:cxn ang="0">
                  <a:pos x="98" y="148"/>
                </a:cxn>
                <a:cxn ang="0">
                  <a:pos x="88" y="154"/>
                </a:cxn>
                <a:cxn ang="0">
                  <a:pos x="80" y="158"/>
                </a:cxn>
                <a:cxn ang="0">
                  <a:pos x="70" y="160"/>
                </a:cxn>
                <a:cxn ang="0">
                  <a:pos x="70" y="160"/>
                </a:cxn>
                <a:cxn ang="0">
                  <a:pos x="60" y="162"/>
                </a:cxn>
                <a:cxn ang="0">
                  <a:pos x="52" y="160"/>
                </a:cxn>
                <a:cxn ang="0">
                  <a:pos x="44" y="160"/>
                </a:cxn>
                <a:cxn ang="0">
                  <a:pos x="36" y="156"/>
                </a:cxn>
                <a:cxn ang="0">
                  <a:pos x="24" y="148"/>
                </a:cxn>
                <a:cxn ang="0">
                  <a:pos x="14" y="138"/>
                </a:cxn>
                <a:cxn ang="0">
                  <a:pos x="10" y="124"/>
                </a:cxn>
                <a:cxn ang="0">
                  <a:pos x="8" y="110"/>
                </a:cxn>
                <a:cxn ang="0">
                  <a:pos x="10" y="104"/>
                </a:cxn>
                <a:cxn ang="0">
                  <a:pos x="12" y="98"/>
                </a:cxn>
                <a:cxn ang="0">
                  <a:pos x="16" y="92"/>
                </a:cxn>
                <a:cxn ang="0">
                  <a:pos x="22" y="86"/>
                </a:cxn>
                <a:cxn ang="0">
                  <a:pos x="22" y="86"/>
                </a:cxn>
                <a:cxn ang="0">
                  <a:pos x="16" y="80"/>
                </a:cxn>
                <a:cxn ang="0">
                  <a:pos x="12" y="74"/>
                </a:cxn>
                <a:cxn ang="0">
                  <a:pos x="6" y="66"/>
                </a:cxn>
                <a:cxn ang="0">
                  <a:pos x="2" y="56"/>
                </a:cxn>
                <a:cxn ang="0">
                  <a:pos x="0" y="44"/>
                </a:cxn>
                <a:cxn ang="0">
                  <a:pos x="2" y="32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10"/>
                </a:cxn>
                <a:cxn ang="0">
                  <a:pos x="24" y="4"/>
                </a:cxn>
                <a:cxn ang="0">
                  <a:pos x="32" y="2"/>
                </a:cxn>
                <a:cxn ang="0">
                  <a:pos x="42" y="0"/>
                </a:cxn>
                <a:cxn ang="0">
                  <a:pos x="50" y="0"/>
                </a:cxn>
                <a:cxn ang="0">
                  <a:pos x="58" y="4"/>
                </a:cxn>
                <a:cxn ang="0">
                  <a:pos x="76" y="12"/>
                </a:cxn>
                <a:cxn ang="0">
                  <a:pos x="112" y="34"/>
                </a:cxn>
                <a:cxn ang="0">
                  <a:pos x="132" y="44"/>
                </a:cxn>
                <a:cxn ang="0">
                  <a:pos x="142" y="46"/>
                </a:cxn>
                <a:cxn ang="0">
                  <a:pos x="152" y="46"/>
                </a:cxn>
                <a:cxn ang="0">
                  <a:pos x="152" y="46"/>
                </a:cxn>
                <a:cxn ang="0">
                  <a:pos x="146" y="52"/>
                </a:cxn>
                <a:cxn ang="0">
                  <a:pos x="126" y="64"/>
                </a:cxn>
                <a:cxn ang="0">
                  <a:pos x="104" y="74"/>
                </a:cxn>
                <a:cxn ang="0">
                  <a:pos x="92" y="78"/>
                </a:cxn>
                <a:cxn ang="0">
                  <a:pos x="82" y="80"/>
                </a:cxn>
                <a:cxn ang="0">
                  <a:pos x="82" y="80"/>
                </a:cxn>
                <a:cxn ang="0">
                  <a:pos x="86" y="82"/>
                </a:cxn>
                <a:cxn ang="0">
                  <a:pos x="100" y="82"/>
                </a:cxn>
                <a:cxn ang="0">
                  <a:pos x="110" y="82"/>
                </a:cxn>
                <a:cxn ang="0">
                  <a:pos x="122" y="80"/>
                </a:cxn>
                <a:cxn ang="0">
                  <a:pos x="136" y="76"/>
                </a:cxn>
                <a:cxn ang="0">
                  <a:pos x="154" y="70"/>
                </a:cxn>
                <a:cxn ang="0">
                  <a:pos x="154" y="70"/>
                </a:cxn>
              </a:cxnLst>
              <a:rect l="0" t="0" r="r" b="b"/>
              <a:pathLst>
                <a:path w="154" h="162">
                  <a:moveTo>
                    <a:pt x="154" y="70"/>
                  </a:moveTo>
                  <a:lnTo>
                    <a:pt x="154" y="70"/>
                  </a:lnTo>
                  <a:lnTo>
                    <a:pt x="148" y="82"/>
                  </a:lnTo>
                  <a:lnTo>
                    <a:pt x="140" y="96"/>
                  </a:lnTo>
                  <a:lnTo>
                    <a:pt x="132" y="112"/>
                  </a:lnTo>
                  <a:lnTo>
                    <a:pt x="120" y="128"/>
                  </a:lnTo>
                  <a:lnTo>
                    <a:pt x="106" y="142"/>
                  </a:lnTo>
                  <a:lnTo>
                    <a:pt x="98" y="148"/>
                  </a:lnTo>
                  <a:lnTo>
                    <a:pt x="88" y="154"/>
                  </a:lnTo>
                  <a:lnTo>
                    <a:pt x="80" y="158"/>
                  </a:lnTo>
                  <a:lnTo>
                    <a:pt x="70" y="160"/>
                  </a:lnTo>
                  <a:lnTo>
                    <a:pt x="70" y="160"/>
                  </a:lnTo>
                  <a:lnTo>
                    <a:pt x="60" y="162"/>
                  </a:lnTo>
                  <a:lnTo>
                    <a:pt x="52" y="160"/>
                  </a:lnTo>
                  <a:lnTo>
                    <a:pt x="44" y="160"/>
                  </a:lnTo>
                  <a:lnTo>
                    <a:pt x="36" y="156"/>
                  </a:lnTo>
                  <a:lnTo>
                    <a:pt x="24" y="148"/>
                  </a:lnTo>
                  <a:lnTo>
                    <a:pt x="14" y="138"/>
                  </a:lnTo>
                  <a:lnTo>
                    <a:pt x="10" y="124"/>
                  </a:lnTo>
                  <a:lnTo>
                    <a:pt x="8" y="110"/>
                  </a:lnTo>
                  <a:lnTo>
                    <a:pt x="10" y="104"/>
                  </a:lnTo>
                  <a:lnTo>
                    <a:pt x="12" y="98"/>
                  </a:lnTo>
                  <a:lnTo>
                    <a:pt x="16" y="92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16" y="80"/>
                  </a:lnTo>
                  <a:lnTo>
                    <a:pt x="12" y="74"/>
                  </a:lnTo>
                  <a:lnTo>
                    <a:pt x="6" y="66"/>
                  </a:lnTo>
                  <a:lnTo>
                    <a:pt x="2" y="56"/>
                  </a:lnTo>
                  <a:lnTo>
                    <a:pt x="0" y="44"/>
                  </a:lnTo>
                  <a:lnTo>
                    <a:pt x="2" y="32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10"/>
                  </a:lnTo>
                  <a:lnTo>
                    <a:pt x="24" y="4"/>
                  </a:lnTo>
                  <a:lnTo>
                    <a:pt x="32" y="2"/>
                  </a:lnTo>
                  <a:lnTo>
                    <a:pt x="42" y="0"/>
                  </a:lnTo>
                  <a:lnTo>
                    <a:pt x="50" y="0"/>
                  </a:lnTo>
                  <a:lnTo>
                    <a:pt x="58" y="4"/>
                  </a:lnTo>
                  <a:lnTo>
                    <a:pt x="76" y="12"/>
                  </a:lnTo>
                  <a:lnTo>
                    <a:pt x="112" y="34"/>
                  </a:lnTo>
                  <a:lnTo>
                    <a:pt x="132" y="44"/>
                  </a:lnTo>
                  <a:lnTo>
                    <a:pt x="142" y="4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46" y="52"/>
                  </a:lnTo>
                  <a:lnTo>
                    <a:pt x="126" y="64"/>
                  </a:lnTo>
                  <a:lnTo>
                    <a:pt x="104" y="74"/>
                  </a:lnTo>
                  <a:lnTo>
                    <a:pt x="92" y="78"/>
                  </a:lnTo>
                  <a:lnTo>
                    <a:pt x="82" y="80"/>
                  </a:lnTo>
                  <a:lnTo>
                    <a:pt x="82" y="80"/>
                  </a:lnTo>
                  <a:lnTo>
                    <a:pt x="86" y="82"/>
                  </a:lnTo>
                  <a:lnTo>
                    <a:pt x="100" y="82"/>
                  </a:lnTo>
                  <a:lnTo>
                    <a:pt x="110" y="82"/>
                  </a:lnTo>
                  <a:lnTo>
                    <a:pt x="122" y="80"/>
                  </a:lnTo>
                  <a:lnTo>
                    <a:pt x="136" y="76"/>
                  </a:lnTo>
                  <a:lnTo>
                    <a:pt x="154" y="70"/>
                  </a:lnTo>
                  <a:lnTo>
                    <a:pt x="154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3" name="Freeform 159"/>
            <p:cNvSpPr>
              <a:spLocks/>
            </p:cNvSpPr>
            <p:nvPr/>
          </p:nvSpPr>
          <p:spPr bwMode="auto">
            <a:xfrm>
              <a:off x="2871537" y="3805989"/>
              <a:ext cx="1155032" cy="1283368"/>
            </a:xfrm>
            <a:custGeom>
              <a:avLst/>
              <a:gdLst/>
              <a:ahLst/>
              <a:cxnLst>
                <a:cxn ang="0">
                  <a:pos x="130" y="158"/>
                </a:cxn>
                <a:cxn ang="0">
                  <a:pos x="130" y="158"/>
                </a:cxn>
                <a:cxn ang="0">
                  <a:pos x="130" y="148"/>
                </a:cxn>
                <a:cxn ang="0">
                  <a:pos x="130" y="122"/>
                </a:cxn>
                <a:cxn ang="0">
                  <a:pos x="134" y="88"/>
                </a:cxn>
                <a:cxn ang="0">
                  <a:pos x="136" y="70"/>
                </a:cxn>
                <a:cxn ang="0">
                  <a:pos x="142" y="52"/>
                </a:cxn>
                <a:cxn ang="0">
                  <a:pos x="142" y="52"/>
                </a:cxn>
                <a:cxn ang="0">
                  <a:pos x="144" y="42"/>
                </a:cxn>
                <a:cxn ang="0">
                  <a:pos x="142" y="32"/>
                </a:cxn>
                <a:cxn ang="0">
                  <a:pos x="140" y="24"/>
                </a:cxn>
                <a:cxn ang="0">
                  <a:pos x="134" y="16"/>
                </a:cxn>
                <a:cxn ang="0">
                  <a:pos x="128" y="10"/>
                </a:cxn>
                <a:cxn ang="0">
                  <a:pos x="118" y="4"/>
                </a:cxn>
                <a:cxn ang="0">
                  <a:pos x="110" y="2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8" y="2"/>
                </a:cxn>
                <a:cxn ang="0">
                  <a:pos x="80" y="6"/>
                </a:cxn>
                <a:cxn ang="0">
                  <a:pos x="74" y="10"/>
                </a:cxn>
                <a:cxn ang="0">
                  <a:pos x="68" y="18"/>
                </a:cxn>
                <a:cxn ang="0">
                  <a:pos x="62" y="28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52" y="34"/>
                </a:cxn>
                <a:cxn ang="0">
                  <a:pos x="34" y="36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4" y="104"/>
                </a:cxn>
                <a:cxn ang="0">
                  <a:pos x="12" y="118"/>
                </a:cxn>
                <a:cxn ang="0">
                  <a:pos x="18" y="124"/>
                </a:cxn>
                <a:cxn ang="0">
                  <a:pos x="24" y="130"/>
                </a:cxn>
                <a:cxn ang="0">
                  <a:pos x="32" y="136"/>
                </a:cxn>
                <a:cxn ang="0">
                  <a:pos x="44" y="142"/>
                </a:cxn>
                <a:cxn ang="0">
                  <a:pos x="70" y="152"/>
                </a:cxn>
                <a:cxn ang="0">
                  <a:pos x="102" y="160"/>
                </a:cxn>
                <a:cxn ang="0">
                  <a:pos x="102" y="160"/>
                </a:cxn>
                <a:cxn ang="0">
                  <a:pos x="100" y="156"/>
                </a:cxn>
                <a:cxn ang="0">
                  <a:pos x="90" y="144"/>
                </a:cxn>
                <a:cxn ang="0">
                  <a:pos x="86" y="136"/>
                </a:cxn>
                <a:cxn ang="0">
                  <a:pos x="82" y="126"/>
                </a:cxn>
                <a:cxn ang="0">
                  <a:pos x="80" y="114"/>
                </a:cxn>
                <a:cxn ang="0">
                  <a:pos x="80" y="102"/>
                </a:cxn>
                <a:cxn ang="0">
                  <a:pos x="80" y="102"/>
                </a:cxn>
                <a:cxn ang="0">
                  <a:pos x="84" y="108"/>
                </a:cxn>
                <a:cxn ang="0">
                  <a:pos x="94" y="124"/>
                </a:cxn>
                <a:cxn ang="0">
                  <a:pos x="112" y="142"/>
                </a:cxn>
                <a:cxn ang="0">
                  <a:pos x="120" y="150"/>
                </a:cxn>
                <a:cxn ang="0">
                  <a:pos x="130" y="158"/>
                </a:cxn>
                <a:cxn ang="0">
                  <a:pos x="130" y="158"/>
                </a:cxn>
              </a:cxnLst>
              <a:rect l="0" t="0" r="r" b="b"/>
              <a:pathLst>
                <a:path w="144" h="160">
                  <a:moveTo>
                    <a:pt x="130" y="158"/>
                  </a:moveTo>
                  <a:lnTo>
                    <a:pt x="130" y="158"/>
                  </a:lnTo>
                  <a:lnTo>
                    <a:pt x="130" y="148"/>
                  </a:lnTo>
                  <a:lnTo>
                    <a:pt x="130" y="122"/>
                  </a:lnTo>
                  <a:lnTo>
                    <a:pt x="134" y="88"/>
                  </a:lnTo>
                  <a:lnTo>
                    <a:pt x="136" y="70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44" y="42"/>
                  </a:lnTo>
                  <a:lnTo>
                    <a:pt x="142" y="32"/>
                  </a:lnTo>
                  <a:lnTo>
                    <a:pt x="140" y="24"/>
                  </a:lnTo>
                  <a:lnTo>
                    <a:pt x="134" y="16"/>
                  </a:lnTo>
                  <a:lnTo>
                    <a:pt x="128" y="10"/>
                  </a:lnTo>
                  <a:lnTo>
                    <a:pt x="118" y="4"/>
                  </a:lnTo>
                  <a:lnTo>
                    <a:pt x="110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8" y="2"/>
                  </a:lnTo>
                  <a:lnTo>
                    <a:pt x="80" y="6"/>
                  </a:lnTo>
                  <a:lnTo>
                    <a:pt x="74" y="10"/>
                  </a:lnTo>
                  <a:lnTo>
                    <a:pt x="68" y="18"/>
                  </a:lnTo>
                  <a:lnTo>
                    <a:pt x="62" y="28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52" y="34"/>
                  </a:lnTo>
                  <a:lnTo>
                    <a:pt x="34" y="36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4" y="104"/>
                  </a:lnTo>
                  <a:lnTo>
                    <a:pt x="12" y="118"/>
                  </a:lnTo>
                  <a:lnTo>
                    <a:pt x="18" y="124"/>
                  </a:lnTo>
                  <a:lnTo>
                    <a:pt x="24" y="130"/>
                  </a:lnTo>
                  <a:lnTo>
                    <a:pt x="32" y="136"/>
                  </a:lnTo>
                  <a:lnTo>
                    <a:pt x="44" y="142"/>
                  </a:lnTo>
                  <a:lnTo>
                    <a:pt x="70" y="152"/>
                  </a:lnTo>
                  <a:lnTo>
                    <a:pt x="102" y="160"/>
                  </a:lnTo>
                  <a:lnTo>
                    <a:pt x="102" y="160"/>
                  </a:lnTo>
                  <a:lnTo>
                    <a:pt x="100" y="156"/>
                  </a:lnTo>
                  <a:lnTo>
                    <a:pt x="90" y="144"/>
                  </a:lnTo>
                  <a:lnTo>
                    <a:pt x="86" y="136"/>
                  </a:lnTo>
                  <a:lnTo>
                    <a:pt x="82" y="126"/>
                  </a:lnTo>
                  <a:lnTo>
                    <a:pt x="80" y="114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84" y="108"/>
                  </a:lnTo>
                  <a:lnTo>
                    <a:pt x="94" y="124"/>
                  </a:lnTo>
                  <a:lnTo>
                    <a:pt x="112" y="142"/>
                  </a:lnTo>
                  <a:lnTo>
                    <a:pt x="120" y="150"/>
                  </a:lnTo>
                  <a:lnTo>
                    <a:pt x="130" y="158"/>
                  </a:lnTo>
                  <a:lnTo>
                    <a:pt x="130" y="1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4" name="Freeform 160"/>
            <p:cNvSpPr>
              <a:spLocks/>
            </p:cNvSpPr>
            <p:nvPr/>
          </p:nvSpPr>
          <p:spPr bwMode="auto">
            <a:xfrm>
              <a:off x="3689684" y="5249779"/>
              <a:ext cx="288758" cy="320842"/>
            </a:xfrm>
            <a:custGeom>
              <a:avLst/>
              <a:gdLst/>
              <a:ahLst/>
              <a:cxnLst>
                <a:cxn ang="0">
                  <a:pos x="36" y="20"/>
                </a:cxn>
                <a:cxn ang="0">
                  <a:pos x="36" y="20"/>
                </a:cxn>
                <a:cxn ang="0">
                  <a:pos x="34" y="28"/>
                </a:cxn>
                <a:cxn ang="0">
                  <a:pos x="30" y="34"/>
                </a:cxn>
                <a:cxn ang="0">
                  <a:pos x="24" y="38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10" y="38"/>
                </a:cxn>
                <a:cxn ang="0">
                  <a:pos x="6" y="34"/>
                </a:cxn>
                <a:cxn ang="0">
                  <a:pos x="2" y="28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2" y="12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6"/>
                </a:cxn>
                <a:cxn ang="0">
                  <a:pos x="34" y="12"/>
                </a:cxn>
                <a:cxn ang="0">
                  <a:pos x="36" y="20"/>
                </a:cxn>
                <a:cxn ang="0">
                  <a:pos x="36" y="20"/>
                </a:cxn>
              </a:cxnLst>
              <a:rect l="0" t="0" r="r" b="b"/>
              <a:pathLst>
                <a:path w="36" h="40">
                  <a:moveTo>
                    <a:pt x="36" y="20"/>
                  </a:moveTo>
                  <a:lnTo>
                    <a:pt x="36" y="20"/>
                  </a:lnTo>
                  <a:lnTo>
                    <a:pt x="34" y="28"/>
                  </a:lnTo>
                  <a:lnTo>
                    <a:pt x="30" y="34"/>
                  </a:lnTo>
                  <a:lnTo>
                    <a:pt x="24" y="38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0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6"/>
                  </a:lnTo>
                  <a:lnTo>
                    <a:pt x="34" y="12"/>
                  </a:lnTo>
                  <a:lnTo>
                    <a:pt x="36" y="20"/>
                  </a:lnTo>
                  <a:lnTo>
                    <a:pt x="36" y="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" name="Group 315"/>
          <p:cNvGrpSpPr/>
          <p:nvPr/>
        </p:nvGrpSpPr>
        <p:grpSpPr>
          <a:xfrm>
            <a:off x="0" y="0"/>
            <a:ext cx="9144000" cy="6858000"/>
            <a:chOff x="0" y="-1295400"/>
            <a:chExt cx="9144000" cy="9144000"/>
          </a:xfrm>
          <a:gradFill flip="none" rotWithShape="1">
            <a:gsLst>
              <a:gs pos="0">
                <a:schemeClr val="bg1">
                  <a:alpha val="10000"/>
                </a:schemeClr>
              </a:gs>
              <a:gs pos="36000">
                <a:schemeClr val="bg1">
                  <a:alpha val="0"/>
                </a:schemeClr>
              </a:gs>
              <a:gs pos="95000">
                <a:schemeClr val="bg1">
                  <a:alpha val="15000"/>
                </a:schemeClr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60" name="Freeform 7"/>
            <p:cNvSpPr>
              <a:spLocks/>
            </p:cNvSpPr>
            <p:nvPr/>
          </p:nvSpPr>
          <p:spPr bwMode="auto">
            <a:xfrm>
              <a:off x="5181600" y="3340768"/>
              <a:ext cx="465221" cy="449179"/>
            </a:xfrm>
            <a:custGeom>
              <a:avLst/>
              <a:gdLst/>
              <a:ahLst/>
              <a:cxnLst>
                <a:cxn ang="0">
                  <a:pos x="2" y="44"/>
                </a:cxn>
                <a:cxn ang="0">
                  <a:pos x="2" y="44"/>
                </a:cxn>
                <a:cxn ang="0">
                  <a:pos x="8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8" y="56"/>
                </a:cxn>
                <a:cxn ang="0">
                  <a:pos x="44" y="56"/>
                </a:cxn>
                <a:cxn ang="0">
                  <a:pos x="48" y="54"/>
                </a:cxn>
                <a:cxn ang="0">
                  <a:pos x="56" y="48"/>
                </a:cxn>
                <a:cxn ang="0">
                  <a:pos x="58" y="44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6" y="36"/>
                </a:cxn>
                <a:cxn ang="0">
                  <a:pos x="52" y="32"/>
                </a:cxn>
                <a:cxn ang="0">
                  <a:pos x="48" y="28"/>
                </a:cxn>
                <a:cxn ang="0">
                  <a:pos x="48" y="28"/>
                </a:cxn>
                <a:cxn ang="0">
                  <a:pos x="50" y="26"/>
                </a:cxn>
                <a:cxn ang="0">
                  <a:pos x="52" y="20"/>
                </a:cxn>
                <a:cxn ang="0">
                  <a:pos x="54" y="16"/>
                </a:cxn>
                <a:cxn ang="0">
                  <a:pos x="54" y="12"/>
                </a:cxn>
                <a:cxn ang="0">
                  <a:pos x="52" y="8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0" y="6"/>
                </a:cxn>
                <a:cxn ang="0">
                  <a:pos x="14" y="12"/>
                </a:cxn>
                <a:cxn ang="0">
                  <a:pos x="8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32"/>
                </a:cxn>
                <a:cxn ang="0">
                  <a:pos x="18" y="30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2" y="44"/>
                </a:cxn>
                <a:cxn ang="0">
                  <a:pos x="2" y="44"/>
                </a:cxn>
              </a:cxnLst>
              <a:rect l="0" t="0" r="r" b="b"/>
              <a:pathLst>
                <a:path w="58" h="56">
                  <a:moveTo>
                    <a:pt x="2" y="44"/>
                  </a:moveTo>
                  <a:lnTo>
                    <a:pt x="2" y="44"/>
                  </a:lnTo>
                  <a:lnTo>
                    <a:pt x="8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8" y="56"/>
                  </a:lnTo>
                  <a:lnTo>
                    <a:pt x="44" y="56"/>
                  </a:lnTo>
                  <a:lnTo>
                    <a:pt x="48" y="54"/>
                  </a:lnTo>
                  <a:lnTo>
                    <a:pt x="56" y="48"/>
                  </a:lnTo>
                  <a:lnTo>
                    <a:pt x="58" y="44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6" y="36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50" y="26"/>
                  </a:lnTo>
                  <a:lnTo>
                    <a:pt x="52" y="20"/>
                  </a:lnTo>
                  <a:lnTo>
                    <a:pt x="54" y="16"/>
                  </a:lnTo>
                  <a:lnTo>
                    <a:pt x="54" y="12"/>
                  </a:lnTo>
                  <a:lnTo>
                    <a:pt x="52" y="8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0" y="6"/>
                  </a:lnTo>
                  <a:lnTo>
                    <a:pt x="14" y="12"/>
                  </a:lnTo>
                  <a:lnTo>
                    <a:pt x="8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32"/>
                  </a:lnTo>
                  <a:lnTo>
                    <a:pt x="18" y="30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2" y="44"/>
                  </a:lnTo>
                  <a:lnTo>
                    <a:pt x="2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2" name="Freeform 8"/>
            <p:cNvSpPr>
              <a:spLocks/>
            </p:cNvSpPr>
            <p:nvPr/>
          </p:nvSpPr>
          <p:spPr bwMode="auto">
            <a:xfrm>
              <a:off x="5117432" y="3741821"/>
              <a:ext cx="401053" cy="497305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8"/>
                </a:cxn>
                <a:cxn ang="0">
                  <a:pos x="46" y="40"/>
                </a:cxn>
                <a:cxn ang="0">
                  <a:pos x="42" y="44"/>
                </a:cxn>
                <a:cxn ang="0">
                  <a:pos x="34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6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2"/>
                </a:cxn>
                <a:cxn ang="0">
                  <a:pos x="16" y="62"/>
                </a:cxn>
                <a:cxn ang="0">
                  <a:pos x="8" y="60"/>
                </a:cxn>
                <a:cxn ang="0">
                  <a:pos x="4" y="54"/>
                </a:cxn>
                <a:cxn ang="0">
                  <a:pos x="2" y="48"/>
                </a:cxn>
                <a:cxn ang="0">
                  <a:pos x="2" y="38"/>
                </a:cxn>
                <a:cxn ang="0">
                  <a:pos x="4" y="20"/>
                </a:cxn>
                <a:cxn ang="0">
                  <a:pos x="4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0" y="10"/>
                </a:cxn>
                <a:cxn ang="0">
                  <a:pos x="18" y="18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2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0" y="12"/>
                </a:cxn>
                <a:cxn ang="0">
                  <a:pos x="46" y="20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2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8"/>
                  </a:lnTo>
                  <a:lnTo>
                    <a:pt x="46" y="40"/>
                  </a:lnTo>
                  <a:lnTo>
                    <a:pt x="42" y="44"/>
                  </a:lnTo>
                  <a:lnTo>
                    <a:pt x="34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6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8" y="60"/>
                  </a:lnTo>
                  <a:lnTo>
                    <a:pt x="4" y="54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4" y="20"/>
                  </a:lnTo>
                  <a:lnTo>
                    <a:pt x="4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10" y="10"/>
                  </a:lnTo>
                  <a:lnTo>
                    <a:pt x="18" y="18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2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0" y="12"/>
                  </a:lnTo>
                  <a:lnTo>
                    <a:pt x="46" y="20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3" name="Freeform 9"/>
            <p:cNvSpPr>
              <a:spLocks/>
            </p:cNvSpPr>
            <p:nvPr/>
          </p:nvSpPr>
          <p:spPr bwMode="auto">
            <a:xfrm>
              <a:off x="4668253" y="3757863"/>
              <a:ext cx="433137" cy="449179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50" y="6"/>
                </a:cxn>
                <a:cxn ang="0">
                  <a:pos x="52" y="14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8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4" y="12"/>
                </a:cxn>
                <a:cxn ang="0">
                  <a:pos x="10" y="10"/>
                </a:cxn>
                <a:cxn ang="0">
                  <a:pos x="18" y="8"/>
                </a:cxn>
                <a:cxn ang="0">
                  <a:pos x="34" y="6"/>
                </a:cxn>
                <a:cxn ang="0">
                  <a:pos x="40" y="4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6"/>
                </a:cxn>
                <a:cxn ang="0">
                  <a:pos x="50" y="6"/>
                </a:cxn>
              </a:cxnLst>
              <a:rect l="0" t="0" r="r" b="b"/>
              <a:pathLst>
                <a:path w="54" h="56">
                  <a:moveTo>
                    <a:pt x="50" y="6"/>
                  </a:moveTo>
                  <a:lnTo>
                    <a:pt x="50" y="6"/>
                  </a:lnTo>
                  <a:lnTo>
                    <a:pt x="52" y="14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8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4" y="12"/>
                  </a:lnTo>
                  <a:lnTo>
                    <a:pt x="10" y="10"/>
                  </a:lnTo>
                  <a:lnTo>
                    <a:pt x="18" y="8"/>
                  </a:lnTo>
                  <a:lnTo>
                    <a:pt x="34" y="6"/>
                  </a:lnTo>
                  <a:lnTo>
                    <a:pt x="40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6"/>
                  </a:lnTo>
                  <a:lnTo>
                    <a:pt x="5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4" name="Freeform 10"/>
            <p:cNvSpPr>
              <a:spLocks/>
            </p:cNvSpPr>
            <p:nvPr/>
          </p:nvSpPr>
          <p:spPr bwMode="auto">
            <a:xfrm>
              <a:off x="4523874" y="3324726"/>
              <a:ext cx="481263" cy="481263"/>
            </a:xfrm>
            <a:custGeom>
              <a:avLst/>
              <a:gdLst/>
              <a:ahLst/>
              <a:cxnLst>
                <a:cxn ang="0">
                  <a:pos x="56" y="42"/>
                </a:cxn>
                <a:cxn ang="0">
                  <a:pos x="56" y="42"/>
                </a:cxn>
                <a:cxn ang="0">
                  <a:pos x="52" y="46"/>
                </a:cxn>
                <a:cxn ang="0">
                  <a:pos x="42" y="54"/>
                </a:cxn>
                <a:cxn ang="0">
                  <a:pos x="28" y="58"/>
                </a:cxn>
                <a:cxn ang="0">
                  <a:pos x="22" y="60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6"/>
                </a:cxn>
                <a:cxn ang="0">
                  <a:pos x="4" y="52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0" y="36"/>
                </a:cxn>
                <a:cxn ang="0">
                  <a:pos x="2" y="32"/>
                </a:cxn>
                <a:cxn ang="0">
                  <a:pos x="6" y="28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10" y="24"/>
                </a:cxn>
                <a:cxn ang="0">
                  <a:pos x="8" y="16"/>
                </a:cxn>
                <a:cxn ang="0">
                  <a:pos x="10" y="8"/>
                </a:cxn>
                <a:cxn ang="0">
                  <a:pos x="12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24" y="0"/>
                </a:cxn>
                <a:cxn ang="0">
                  <a:pos x="30" y="0"/>
                </a:cxn>
                <a:cxn ang="0">
                  <a:pos x="36" y="4"/>
                </a:cxn>
                <a:cxn ang="0">
                  <a:pos x="40" y="10"/>
                </a:cxn>
                <a:cxn ang="0">
                  <a:pos x="48" y="24"/>
                </a:cxn>
                <a:cxn ang="0">
                  <a:pos x="54" y="30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48" y="36"/>
                </a:cxn>
                <a:cxn ang="0">
                  <a:pos x="40" y="36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6" y="38"/>
                </a:cxn>
                <a:cxn ang="0">
                  <a:pos x="44" y="40"/>
                </a:cxn>
                <a:cxn ang="0">
                  <a:pos x="56" y="42"/>
                </a:cxn>
                <a:cxn ang="0">
                  <a:pos x="56" y="42"/>
                </a:cxn>
              </a:cxnLst>
              <a:rect l="0" t="0" r="r" b="b"/>
              <a:pathLst>
                <a:path w="60" h="60">
                  <a:moveTo>
                    <a:pt x="56" y="42"/>
                  </a:moveTo>
                  <a:lnTo>
                    <a:pt x="56" y="42"/>
                  </a:lnTo>
                  <a:lnTo>
                    <a:pt x="52" y="46"/>
                  </a:lnTo>
                  <a:lnTo>
                    <a:pt x="42" y="54"/>
                  </a:lnTo>
                  <a:lnTo>
                    <a:pt x="28" y="58"/>
                  </a:lnTo>
                  <a:lnTo>
                    <a:pt x="22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6"/>
                  </a:lnTo>
                  <a:lnTo>
                    <a:pt x="4" y="52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2" y="32"/>
                  </a:lnTo>
                  <a:lnTo>
                    <a:pt x="6" y="28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4"/>
                  </a:lnTo>
                  <a:lnTo>
                    <a:pt x="8" y="16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4"/>
                  </a:lnTo>
                  <a:lnTo>
                    <a:pt x="40" y="10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48" y="36"/>
                  </a:lnTo>
                  <a:lnTo>
                    <a:pt x="40" y="36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6" y="38"/>
                  </a:lnTo>
                  <a:lnTo>
                    <a:pt x="44" y="40"/>
                  </a:lnTo>
                  <a:lnTo>
                    <a:pt x="56" y="42"/>
                  </a:lnTo>
                  <a:lnTo>
                    <a:pt x="56" y="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5" name="Freeform 11"/>
            <p:cNvSpPr>
              <a:spLocks/>
            </p:cNvSpPr>
            <p:nvPr/>
          </p:nvSpPr>
          <p:spPr bwMode="auto">
            <a:xfrm>
              <a:off x="4908884" y="3100137"/>
              <a:ext cx="449179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8"/>
                </a:cxn>
                <a:cxn ang="0">
                  <a:pos x="44" y="36"/>
                </a:cxn>
                <a:cxn ang="0">
                  <a:pos x="54" y="26"/>
                </a:cxn>
                <a:cxn ang="0">
                  <a:pos x="54" y="26"/>
                </a:cxn>
                <a:cxn ang="0">
                  <a:pos x="56" y="20"/>
                </a:cxn>
                <a:cxn ang="0">
                  <a:pos x="56" y="12"/>
                </a:cxn>
                <a:cxn ang="0">
                  <a:pos x="54" y="6"/>
                </a:cxn>
                <a:cxn ang="0">
                  <a:pos x="48" y="2"/>
                </a:cxn>
                <a:cxn ang="0">
                  <a:pos x="48" y="2"/>
                </a:cxn>
                <a:cxn ang="0">
                  <a:pos x="40" y="0"/>
                </a:cxn>
                <a:cxn ang="0">
                  <a:pos x="34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2" y="2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2" y="46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6" h="58">
                  <a:moveTo>
                    <a:pt x="32" y="58"/>
                  </a:moveTo>
                  <a:lnTo>
                    <a:pt x="32" y="58"/>
                  </a:lnTo>
                  <a:lnTo>
                    <a:pt x="38" y="48"/>
                  </a:lnTo>
                  <a:lnTo>
                    <a:pt x="44" y="36"/>
                  </a:lnTo>
                  <a:lnTo>
                    <a:pt x="54" y="26"/>
                  </a:lnTo>
                  <a:lnTo>
                    <a:pt x="54" y="26"/>
                  </a:lnTo>
                  <a:lnTo>
                    <a:pt x="56" y="20"/>
                  </a:lnTo>
                  <a:lnTo>
                    <a:pt x="56" y="12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4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2" y="46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6" name="Freeform 12"/>
            <p:cNvSpPr>
              <a:spLocks/>
            </p:cNvSpPr>
            <p:nvPr/>
          </p:nvSpPr>
          <p:spPr bwMode="auto">
            <a:xfrm>
              <a:off x="5037221" y="3613484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7" name="Freeform 13"/>
            <p:cNvSpPr>
              <a:spLocks/>
            </p:cNvSpPr>
            <p:nvPr/>
          </p:nvSpPr>
          <p:spPr bwMode="auto">
            <a:xfrm>
              <a:off x="8213558" y="4207042"/>
              <a:ext cx="449179" cy="449179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0" y="44"/>
                </a:cxn>
                <a:cxn ang="0">
                  <a:pos x="6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6" y="56"/>
                </a:cxn>
                <a:cxn ang="0">
                  <a:pos x="42" y="56"/>
                </a:cxn>
                <a:cxn ang="0">
                  <a:pos x="48" y="54"/>
                </a:cxn>
                <a:cxn ang="0">
                  <a:pos x="54" y="48"/>
                </a:cxn>
                <a:cxn ang="0">
                  <a:pos x="56" y="44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4" y="34"/>
                </a:cxn>
                <a:cxn ang="0">
                  <a:pos x="50" y="30"/>
                </a:cxn>
                <a:cxn ang="0">
                  <a:pos x="46" y="28"/>
                </a:cxn>
                <a:cxn ang="0">
                  <a:pos x="46" y="28"/>
                </a:cxn>
                <a:cxn ang="0">
                  <a:pos x="48" y="26"/>
                </a:cxn>
                <a:cxn ang="0">
                  <a:pos x="50" y="18"/>
                </a:cxn>
                <a:cxn ang="0">
                  <a:pos x="52" y="14"/>
                </a:cxn>
                <a:cxn ang="0">
                  <a:pos x="52" y="10"/>
                </a:cxn>
                <a:cxn ang="0">
                  <a:pos x="50" y="6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18" y="4"/>
                </a:cxn>
                <a:cxn ang="0">
                  <a:pos x="12" y="12"/>
                </a:cxn>
                <a:cxn ang="0">
                  <a:pos x="6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8" y="32"/>
                </a:cxn>
                <a:cxn ang="0">
                  <a:pos x="16" y="30"/>
                </a:cxn>
                <a:cxn ang="0">
                  <a:pos x="24" y="30"/>
                </a:cxn>
                <a:cxn ang="0">
                  <a:pos x="24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0" y="44"/>
                </a:cxn>
                <a:cxn ang="0">
                  <a:pos x="0" y="44"/>
                </a:cxn>
              </a:cxnLst>
              <a:rect l="0" t="0" r="r" b="b"/>
              <a:pathLst>
                <a:path w="56" h="56">
                  <a:moveTo>
                    <a:pt x="0" y="44"/>
                  </a:moveTo>
                  <a:lnTo>
                    <a:pt x="0" y="44"/>
                  </a:lnTo>
                  <a:lnTo>
                    <a:pt x="6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6" y="56"/>
                  </a:lnTo>
                  <a:lnTo>
                    <a:pt x="42" y="56"/>
                  </a:lnTo>
                  <a:lnTo>
                    <a:pt x="48" y="54"/>
                  </a:lnTo>
                  <a:lnTo>
                    <a:pt x="54" y="48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34"/>
                  </a:lnTo>
                  <a:lnTo>
                    <a:pt x="50" y="30"/>
                  </a:lnTo>
                  <a:lnTo>
                    <a:pt x="46" y="28"/>
                  </a:lnTo>
                  <a:lnTo>
                    <a:pt x="46" y="28"/>
                  </a:lnTo>
                  <a:lnTo>
                    <a:pt x="48" y="26"/>
                  </a:lnTo>
                  <a:lnTo>
                    <a:pt x="50" y="18"/>
                  </a:lnTo>
                  <a:lnTo>
                    <a:pt x="52" y="14"/>
                  </a:lnTo>
                  <a:lnTo>
                    <a:pt x="52" y="10"/>
                  </a:lnTo>
                  <a:lnTo>
                    <a:pt x="50" y="6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4"/>
                  </a:lnTo>
                  <a:lnTo>
                    <a:pt x="12" y="12"/>
                  </a:lnTo>
                  <a:lnTo>
                    <a:pt x="6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8" y="32"/>
                  </a:lnTo>
                  <a:lnTo>
                    <a:pt x="16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0" y="44"/>
                  </a:lnTo>
                  <a:lnTo>
                    <a:pt x="0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8" name="Freeform 14"/>
            <p:cNvSpPr>
              <a:spLocks/>
            </p:cNvSpPr>
            <p:nvPr/>
          </p:nvSpPr>
          <p:spPr bwMode="auto">
            <a:xfrm>
              <a:off x="8133347" y="4608095"/>
              <a:ext cx="401053" cy="481263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6"/>
                </a:cxn>
                <a:cxn ang="0">
                  <a:pos x="46" y="40"/>
                </a:cxn>
                <a:cxn ang="0">
                  <a:pos x="42" y="42"/>
                </a:cxn>
                <a:cxn ang="0">
                  <a:pos x="36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4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0"/>
                </a:cxn>
                <a:cxn ang="0">
                  <a:pos x="16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2" y="46"/>
                </a:cxn>
                <a:cxn ang="0">
                  <a:pos x="2" y="38"/>
                </a:cxn>
                <a:cxn ang="0">
                  <a:pos x="4" y="18"/>
                </a:cxn>
                <a:cxn ang="0">
                  <a:pos x="4" y="1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0" y="10"/>
                </a:cxn>
                <a:cxn ang="0">
                  <a:pos x="18" y="16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2"/>
                </a:cxn>
                <a:cxn ang="0">
                  <a:pos x="20" y="16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0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2" y="12"/>
                </a:cxn>
                <a:cxn ang="0">
                  <a:pos x="46" y="18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0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6"/>
                  </a:lnTo>
                  <a:lnTo>
                    <a:pt x="46" y="40"/>
                  </a:lnTo>
                  <a:lnTo>
                    <a:pt x="42" y="42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4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2" y="46"/>
                  </a:lnTo>
                  <a:lnTo>
                    <a:pt x="2" y="38"/>
                  </a:lnTo>
                  <a:lnTo>
                    <a:pt x="4" y="18"/>
                  </a:lnTo>
                  <a:lnTo>
                    <a:pt x="4" y="1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0" y="10"/>
                  </a:lnTo>
                  <a:lnTo>
                    <a:pt x="18" y="1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2"/>
                  </a:lnTo>
                  <a:lnTo>
                    <a:pt x="20" y="16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2" y="12"/>
                  </a:lnTo>
                  <a:lnTo>
                    <a:pt x="46" y="18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9" name="Freeform 15"/>
            <p:cNvSpPr>
              <a:spLocks/>
            </p:cNvSpPr>
            <p:nvPr/>
          </p:nvSpPr>
          <p:spPr bwMode="auto">
            <a:xfrm>
              <a:off x="7684168" y="4624137"/>
              <a:ext cx="433137" cy="449179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50" y="4"/>
                </a:cxn>
                <a:cxn ang="0">
                  <a:pos x="52" y="12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6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38"/>
                </a:cxn>
                <a:cxn ang="0">
                  <a:pos x="2" y="34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6" y="12"/>
                </a:cxn>
                <a:cxn ang="0">
                  <a:pos x="12" y="8"/>
                </a:cxn>
                <a:cxn ang="0">
                  <a:pos x="18" y="6"/>
                </a:cxn>
                <a:cxn ang="0">
                  <a:pos x="34" y="4"/>
                </a:cxn>
                <a:cxn ang="0">
                  <a:pos x="40" y="2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54" h="56">
                  <a:moveTo>
                    <a:pt x="50" y="4"/>
                  </a:moveTo>
                  <a:lnTo>
                    <a:pt x="50" y="4"/>
                  </a:lnTo>
                  <a:lnTo>
                    <a:pt x="52" y="12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6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12" y="8"/>
                  </a:lnTo>
                  <a:lnTo>
                    <a:pt x="18" y="6"/>
                  </a:lnTo>
                  <a:lnTo>
                    <a:pt x="34" y="4"/>
                  </a:lnTo>
                  <a:lnTo>
                    <a:pt x="40" y="2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0" name="Freeform 16"/>
            <p:cNvSpPr>
              <a:spLocks/>
            </p:cNvSpPr>
            <p:nvPr/>
          </p:nvSpPr>
          <p:spPr bwMode="auto">
            <a:xfrm>
              <a:off x="7539789" y="4174958"/>
              <a:ext cx="481263" cy="497305"/>
            </a:xfrm>
            <a:custGeom>
              <a:avLst/>
              <a:gdLst/>
              <a:ahLst/>
              <a:cxnLst>
                <a:cxn ang="0">
                  <a:pos x="56" y="44"/>
                </a:cxn>
                <a:cxn ang="0">
                  <a:pos x="56" y="44"/>
                </a:cxn>
                <a:cxn ang="0">
                  <a:pos x="52" y="48"/>
                </a:cxn>
                <a:cxn ang="0">
                  <a:pos x="42" y="54"/>
                </a:cxn>
                <a:cxn ang="0">
                  <a:pos x="28" y="60"/>
                </a:cxn>
                <a:cxn ang="0">
                  <a:pos x="22" y="62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0" y="38"/>
                </a:cxn>
                <a:cxn ang="0">
                  <a:pos x="2" y="34"/>
                </a:cxn>
                <a:cxn ang="0">
                  <a:pos x="6" y="30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4"/>
                </a:cxn>
                <a:cxn ang="0">
                  <a:pos x="8" y="18"/>
                </a:cxn>
                <a:cxn ang="0">
                  <a:pos x="10" y="10"/>
                </a:cxn>
                <a:cxn ang="0">
                  <a:pos x="12" y="6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24" y="0"/>
                </a:cxn>
                <a:cxn ang="0">
                  <a:pos x="32" y="2"/>
                </a:cxn>
                <a:cxn ang="0">
                  <a:pos x="36" y="6"/>
                </a:cxn>
                <a:cxn ang="0">
                  <a:pos x="40" y="12"/>
                </a:cxn>
                <a:cxn ang="0">
                  <a:pos x="50" y="26"/>
                </a:cxn>
                <a:cxn ang="0">
                  <a:pos x="54" y="32"/>
                </a:cxn>
                <a:cxn ang="0">
                  <a:pos x="60" y="36"/>
                </a:cxn>
                <a:cxn ang="0">
                  <a:pos x="60" y="36"/>
                </a:cxn>
                <a:cxn ang="0">
                  <a:pos x="48" y="38"/>
                </a:cxn>
                <a:cxn ang="0">
                  <a:pos x="40" y="38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6" y="40"/>
                </a:cxn>
                <a:cxn ang="0">
                  <a:pos x="44" y="42"/>
                </a:cxn>
                <a:cxn ang="0">
                  <a:pos x="56" y="44"/>
                </a:cxn>
                <a:cxn ang="0">
                  <a:pos x="56" y="44"/>
                </a:cxn>
              </a:cxnLst>
              <a:rect l="0" t="0" r="r" b="b"/>
              <a:pathLst>
                <a:path w="60" h="62">
                  <a:moveTo>
                    <a:pt x="56" y="44"/>
                  </a:moveTo>
                  <a:lnTo>
                    <a:pt x="56" y="44"/>
                  </a:lnTo>
                  <a:lnTo>
                    <a:pt x="52" y="48"/>
                  </a:lnTo>
                  <a:lnTo>
                    <a:pt x="42" y="54"/>
                  </a:lnTo>
                  <a:lnTo>
                    <a:pt x="28" y="60"/>
                  </a:lnTo>
                  <a:lnTo>
                    <a:pt x="22" y="62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38"/>
                  </a:lnTo>
                  <a:lnTo>
                    <a:pt x="2" y="34"/>
                  </a:lnTo>
                  <a:lnTo>
                    <a:pt x="6" y="30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4"/>
                  </a:lnTo>
                  <a:lnTo>
                    <a:pt x="8" y="18"/>
                  </a:lnTo>
                  <a:lnTo>
                    <a:pt x="10" y="10"/>
                  </a:lnTo>
                  <a:lnTo>
                    <a:pt x="12" y="6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6" y="6"/>
                  </a:lnTo>
                  <a:lnTo>
                    <a:pt x="40" y="12"/>
                  </a:lnTo>
                  <a:lnTo>
                    <a:pt x="50" y="26"/>
                  </a:lnTo>
                  <a:lnTo>
                    <a:pt x="54" y="32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48" y="38"/>
                  </a:lnTo>
                  <a:lnTo>
                    <a:pt x="40" y="38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6" y="40"/>
                  </a:lnTo>
                  <a:lnTo>
                    <a:pt x="44" y="42"/>
                  </a:lnTo>
                  <a:lnTo>
                    <a:pt x="56" y="44"/>
                  </a:lnTo>
                  <a:lnTo>
                    <a:pt x="56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1" name="Freeform 17"/>
            <p:cNvSpPr>
              <a:spLocks/>
            </p:cNvSpPr>
            <p:nvPr/>
          </p:nvSpPr>
          <p:spPr bwMode="auto">
            <a:xfrm>
              <a:off x="7924800" y="3966411"/>
              <a:ext cx="465221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6"/>
                </a:cxn>
                <a:cxn ang="0">
                  <a:pos x="46" y="36"/>
                </a:cxn>
                <a:cxn ang="0">
                  <a:pos x="54" y="24"/>
                </a:cxn>
                <a:cxn ang="0">
                  <a:pos x="54" y="24"/>
                </a:cxn>
                <a:cxn ang="0">
                  <a:pos x="58" y="18"/>
                </a:cxn>
                <a:cxn ang="0">
                  <a:pos x="58" y="12"/>
                </a:cxn>
                <a:cxn ang="0">
                  <a:pos x="54" y="6"/>
                </a:cxn>
                <a:cxn ang="0">
                  <a:pos x="48" y="0"/>
                </a:cxn>
                <a:cxn ang="0">
                  <a:pos x="48" y="0"/>
                </a:cxn>
                <a:cxn ang="0">
                  <a:pos x="42" y="0"/>
                </a:cxn>
                <a:cxn ang="0">
                  <a:pos x="36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4" y="2"/>
                </a:cxn>
                <a:cxn ang="0">
                  <a:pos x="10" y="2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38"/>
                </a:cxn>
                <a:cxn ang="0">
                  <a:pos x="14" y="46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8" h="58">
                  <a:moveTo>
                    <a:pt x="32" y="58"/>
                  </a:moveTo>
                  <a:lnTo>
                    <a:pt x="32" y="58"/>
                  </a:lnTo>
                  <a:lnTo>
                    <a:pt x="38" y="46"/>
                  </a:lnTo>
                  <a:lnTo>
                    <a:pt x="46" y="36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8" y="18"/>
                  </a:lnTo>
                  <a:lnTo>
                    <a:pt x="58" y="12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6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38"/>
                  </a:lnTo>
                  <a:lnTo>
                    <a:pt x="14" y="46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2" name="Freeform 18"/>
            <p:cNvSpPr>
              <a:spLocks/>
            </p:cNvSpPr>
            <p:nvPr/>
          </p:nvSpPr>
          <p:spPr bwMode="auto">
            <a:xfrm>
              <a:off x="8053137" y="4479758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3" name="Freeform 19"/>
            <p:cNvSpPr>
              <a:spLocks/>
            </p:cNvSpPr>
            <p:nvPr/>
          </p:nvSpPr>
          <p:spPr bwMode="auto">
            <a:xfrm>
              <a:off x="0" y="2442411"/>
              <a:ext cx="1122947" cy="1155032"/>
            </a:xfrm>
            <a:custGeom>
              <a:avLst/>
              <a:gdLst/>
              <a:ahLst/>
              <a:cxnLst>
                <a:cxn ang="0">
                  <a:pos x="114" y="24"/>
                </a:cxn>
                <a:cxn ang="0">
                  <a:pos x="130" y="46"/>
                </a:cxn>
                <a:cxn ang="0">
                  <a:pos x="132" y="74"/>
                </a:cxn>
                <a:cxn ang="0">
                  <a:pos x="122" y="100"/>
                </a:cxn>
                <a:cxn ang="0">
                  <a:pos x="102" y="124"/>
                </a:cxn>
                <a:cxn ang="0">
                  <a:pos x="88" y="134"/>
                </a:cxn>
                <a:cxn ang="0">
                  <a:pos x="62" y="140"/>
                </a:cxn>
                <a:cxn ang="0">
                  <a:pos x="52" y="138"/>
                </a:cxn>
                <a:cxn ang="0">
                  <a:pos x="36" y="124"/>
                </a:cxn>
                <a:cxn ang="0">
                  <a:pos x="36" y="104"/>
                </a:cxn>
                <a:cxn ang="0">
                  <a:pos x="38" y="98"/>
                </a:cxn>
                <a:cxn ang="0">
                  <a:pos x="46" y="90"/>
                </a:cxn>
                <a:cxn ang="0">
                  <a:pos x="52" y="88"/>
                </a:cxn>
                <a:cxn ang="0">
                  <a:pos x="62" y="88"/>
                </a:cxn>
                <a:cxn ang="0">
                  <a:pos x="80" y="100"/>
                </a:cxn>
                <a:cxn ang="0">
                  <a:pos x="82" y="102"/>
                </a:cxn>
                <a:cxn ang="0">
                  <a:pos x="68" y="86"/>
                </a:cxn>
                <a:cxn ang="0">
                  <a:pos x="56" y="82"/>
                </a:cxn>
                <a:cxn ang="0">
                  <a:pos x="42" y="86"/>
                </a:cxn>
                <a:cxn ang="0">
                  <a:pos x="34" y="92"/>
                </a:cxn>
                <a:cxn ang="0">
                  <a:pos x="28" y="106"/>
                </a:cxn>
                <a:cxn ang="0">
                  <a:pos x="30" y="120"/>
                </a:cxn>
                <a:cxn ang="0">
                  <a:pos x="38" y="132"/>
                </a:cxn>
                <a:cxn ang="0">
                  <a:pos x="50" y="140"/>
                </a:cxn>
                <a:cxn ang="0">
                  <a:pos x="56" y="144"/>
                </a:cxn>
                <a:cxn ang="0">
                  <a:pos x="76" y="144"/>
                </a:cxn>
                <a:cxn ang="0">
                  <a:pos x="100" y="132"/>
                </a:cxn>
                <a:cxn ang="0">
                  <a:pos x="122" y="110"/>
                </a:cxn>
                <a:cxn ang="0">
                  <a:pos x="136" y="86"/>
                </a:cxn>
                <a:cxn ang="0">
                  <a:pos x="138" y="78"/>
                </a:cxn>
                <a:cxn ang="0">
                  <a:pos x="140" y="60"/>
                </a:cxn>
                <a:cxn ang="0">
                  <a:pos x="132" y="38"/>
                </a:cxn>
                <a:cxn ang="0">
                  <a:pos x="110" y="16"/>
                </a:cxn>
                <a:cxn ang="0">
                  <a:pos x="80" y="2"/>
                </a:cxn>
                <a:cxn ang="0">
                  <a:pos x="64" y="0"/>
                </a:cxn>
                <a:cxn ang="0">
                  <a:pos x="30" y="2"/>
                </a:cxn>
                <a:cxn ang="0">
                  <a:pos x="0" y="16"/>
                </a:cxn>
                <a:cxn ang="0">
                  <a:pos x="0" y="26"/>
                </a:cxn>
                <a:cxn ang="0">
                  <a:pos x="26" y="12"/>
                </a:cxn>
                <a:cxn ang="0">
                  <a:pos x="58" y="8"/>
                </a:cxn>
                <a:cxn ang="0">
                  <a:pos x="88" y="12"/>
                </a:cxn>
                <a:cxn ang="0">
                  <a:pos x="114" y="24"/>
                </a:cxn>
              </a:cxnLst>
              <a:rect l="0" t="0" r="r" b="b"/>
              <a:pathLst>
                <a:path w="140" h="144">
                  <a:moveTo>
                    <a:pt x="114" y="24"/>
                  </a:moveTo>
                  <a:lnTo>
                    <a:pt x="114" y="24"/>
                  </a:lnTo>
                  <a:lnTo>
                    <a:pt x="124" y="34"/>
                  </a:lnTo>
                  <a:lnTo>
                    <a:pt x="130" y="46"/>
                  </a:lnTo>
                  <a:lnTo>
                    <a:pt x="132" y="60"/>
                  </a:lnTo>
                  <a:lnTo>
                    <a:pt x="132" y="74"/>
                  </a:lnTo>
                  <a:lnTo>
                    <a:pt x="128" y="86"/>
                  </a:lnTo>
                  <a:lnTo>
                    <a:pt x="122" y="100"/>
                  </a:lnTo>
                  <a:lnTo>
                    <a:pt x="112" y="112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88" y="134"/>
                  </a:lnTo>
                  <a:lnTo>
                    <a:pt x="76" y="138"/>
                  </a:lnTo>
                  <a:lnTo>
                    <a:pt x="62" y="140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42" y="132"/>
                  </a:lnTo>
                  <a:lnTo>
                    <a:pt x="36" y="124"/>
                  </a:lnTo>
                  <a:lnTo>
                    <a:pt x="34" y="11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8" y="98"/>
                  </a:lnTo>
                  <a:lnTo>
                    <a:pt x="42" y="94"/>
                  </a:lnTo>
                  <a:lnTo>
                    <a:pt x="46" y="90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6" y="86"/>
                  </a:lnTo>
                  <a:lnTo>
                    <a:pt x="62" y="88"/>
                  </a:lnTo>
                  <a:lnTo>
                    <a:pt x="72" y="92"/>
                  </a:lnTo>
                  <a:lnTo>
                    <a:pt x="80" y="100"/>
                  </a:lnTo>
                  <a:lnTo>
                    <a:pt x="82" y="102"/>
                  </a:lnTo>
                  <a:lnTo>
                    <a:pt x="82" y="102"/>
                  </a:lnTo>
                  <a:lnTo>
                    <a:pt x="74" y="92"/>
                  </a:lnTo>
                  <a:lnTo>
                    <a:pt x="68" y="86"/>
                  </a:lnTo>
                  <a:lnTo>
                    <a:pt x="64" y="84"/>
                  </a:lnTo>
                  <a:lnTo>
                    <a:pt x="56" y="82"/>
                  </a:lnTo>
                  <a:lnTo>
                    <a:pt x="50" y="82"/>
                  </a:lnTo>
                  <a:lnTo>
                    <a:pt x="42" y="86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30" y="98"/>
                  </a:lnTo>
                  <a:lnTo>
                    <a:pt x="28" y="106"/>
                  </a:lnTo>
                  <a:lnTo>
                    <a:pt x="28" y="112"/>
                  </a:lnTo>
                  <a:lnTo>
                    <a:pt x="30" y="120"/>
                  </a:lnTo>
                  <a:lnTo>
                    <a:pt x="34" y="126"/>
                  </a:lnTo>
                  <a:lnTo>
                    <a:pt x="38" y="132"/>
                  </a:lnTo>
                  <a:lnTo>
                    <a:pt x="44" y="136"/>
                  </a:lnTo>
                  <a:lnTo>
                    <a:pt x="50" y="140"/>
                  </a:lnTo>
                  <a:lnTo>
                    <a:pt x="50" y="140"/>
                  </a:lnTo>
                  <a:lnTo>
                    <a:pt x="56" y="144"/>
                  </a:lnTo>
                  <a:lnTo>
                    <a:pt x="62" y="144"/>
                  </a:lnTo>
                  <a:lnTo>
                    <a:pt x="76" y="144"/>
                  </a:lnTo>
                  <a:lnTo>
                    <a:pt x="88" y="140"/>
                  </a:lnTo>
                  <a:lnTo>
                    <a:pt x="100" y="132"/>
                  </a:lnTo>
                  <a:lnTo>
                    <a:pt x="112" y="122"/>
                  </a:lnTo>
                  <a:lnTo>
                    <a:pt x="122" y="110"/>
                  </a:lnTo>
                  <a:lnTo>
                    <a:pt x="130" y="98"/>
                  </a:lnTo>
                  <a:lnTo>
                    <a:pt x="136" y="86"/>
                  </a:lnTo>
                  <a:lnTo>
                    <a:pt x="136" y="86"/>
                  </a:lnTo>
                  <a:lnTo>
                    <a:pt x="138" y="78"/>
                  </a:lnTo>
                  <a:lnTo>
                    <a:pt x="140" y="68"/>
                  </a:lnTo>
                  <a:lnTo>
                    <a:pt x="140" y="60"/>
                  </a:lnTo>
                  <a:lnTo>
                    <a:pt x="138" y="52"/>
                  </a:lnTo>
                  <a:lnTo>
                    <a:pt x="132" y="38"/>
                  </a:lnTo>
                  <a:lnTo>
                    <a:pt x="124" y="26"/>
                  </a:lnTo>
                  <a:lnTo>
                    <a:pt x="110" y="16"/>
                  </a:lnTo>
                  <a:lnTo>
                    <a:pt x="96" y="8"/>
                  </a:lnTo>
                  <a:lnTo>
                    <a:pt x="80" y="2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48" y="0"/>
                  </a:lnTo>
                  <a:lnTo>
                    <a:pt x="30" y="2"/>
                  </a:lnTo>
                  <a:lnTo>
                    <a:pt x="14" y="8"/>
                  </a:lnTo>
                  <a:lnTo>
                    <a:pt x="0" y="1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2" y="18"/>
                  </a:lnTo>
                  <a:lnTo>
                    <a:pt x="26" y="12"/>
                  </a:lnTo>
                  <a:lnTo>
                    <a:pt x="42" y="8"/>
                  </a:lnTo>
                  <a:lnTo>
                    <a:pt x="58" y="8"/>
                  </a:lnTo>
                  <a:lnTo>
                    <a:pt x="74" y="8"/>
                  </a:lnTo>
                  <a:lnTo>
                    <a:pt x="88" y="12"/>
                  </a:lnTo>
                  <a:lnTo>
                    <a:pt x="102" y="16"/>
                  </a:lnTo>
                  <a:lnTo>
                    <a:pt x="114" y="24"/>
                  </a:lnTo>
                  <a:lnTo>
                    <a:pt x="114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4" name="Freeform 20"/>
            <p:cNvSpPr>
              <a:spLocks/>
            </p:cNvSpPr>
            <p:nvPr/>
          </p:nvSpPr>
          <p:spPr bwMode="auto">
            <a:xfrm>
              <a:off x="1171074" y="7463589"/>
              <a:ext cx="1796716" cy="385011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12" y="0"/>
                </a:cxn>
                <a:cxn ang="0">
                  <a:pos x="92" y="4"/>
                </a:cxn>
                <a:cxn ang="0">
                  <a:pos x="72" y="12"/>
                </a:cxn>
                <a:cxn ang="0">
                  <a:pos x="52" y="20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0" y="48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80" y="16"/>
                </a:cxn>
                <a:cxn ang="0">
                  <a:pos x="98" y="12"/>
                </a:cxn>
                <a:cxn ang="0">
                  <a:pos x="116" y="10"/>
                </a:cxn>
                <a:cxn ang="0">
                  <a:pos x="134" y="10"/>
                </a:cxn>
                <a:cxn ang="0">
                  <a:pos x="152" y="14"/>
                </a:cxn>
                <a:cxn ang="0">
                  <a:pos x="170" y="18"/>
                </a:cxn>
                <a:cxn ang="0">
                  <a:pos x="188" y="26"/>
                </a:cxn>
                <a:cxn ang="0">
                  <a:pos x="204" y="36"/>
                </a:cxn>
                <a:cxn ang="0">
                  <a:pos x="204" y="36"/>
                </a:cxn>
                <a:cxn ang="0">
                  <a:pos x="218" y="48"/>
                </a:cxn>
                <a:cxn ang="0">
                  <a:pos x="224" y="48"/>
                </a:cxn>
                <a:cxn ang="0">
                  <a:pos x="224" y="48"/>
                </a:cxn>
                <a:cxn ang="0">
                  <a:pos x="214" y="38"/>
                </a:cxn>
                <a:cxn ang="0">
                  <a:pos x="202" y="26"/>
                </a:cxn>
                <a:cxn ang="0">
                  <a:pos x="188" y="18"/>
                </a:cxn>
                <a:cxn ang="0">
                  <a:pos x="174" y="10"/>
                </a:cxn>
                <a:cxn ang="0">
                  <a:pos x="158" y="6"/>
                </a:cxn>
                <a:cxn ang="0">
                  <a:pos x="144" y="2"/>
                </a:cxn>
                <a:cxn ang="0">
                  <a:pos x="128" y="0"/>
                </a:cxn>
                <a:cxn ang="0">
                  <a:pos x="112" y="0"/>
                </a:cxn>
                <a:cxn ang="0">
                  <a:pos x="112" y="0"/>
                </a:cxn>
              </a:cxnLst>
              <a:rect l="0" t="0" r="r" b="b"/>
              <a:pathLst>
                <a:path w="224" h="48">
                  <a:moveTo>
                    <a:pt x="112" y="0"/>
                  </a:moveTo>
                  <a:lnTo>
                    <a:pt x="112" y="0"/>
                  </a:lnTo>
                  <a:lnTo>
                    <a:pt x="92" y="4"/>
                  </a:lnTo>
                  <a:lnTo>
                    <a:pt x="72" y="12"/>
                  </a:lnTo>
                  <a:lnTo>
                    <a:pt x="52" y="20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0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80" y="16"/>
                  </a:lnTo>
                  <a:lnTo>
                    <a:pt x="98" y="12"/>
                  </a:lnTo>
                  <a:lnTo>
                    <a:pt x="116" y="10"/>
                  </a:lnTo>
                  <a:lnTo>
                    <a:pt x="134" y="10"/>
                  </a:lnTo>
                  <a:lnTo>
                    <a:pt x="152" y="14"/>
                  </a:lnTo>
                  <a:lnTo>
                    <a:pt x="170" y="18"/>
                  </a:lnTo>
                  <a:lnTo>
                    <a:pt x="188" y="26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18" y="48"/>
                  </a:lnTo>
                  <a:lnTo>
                    <a:pt x="224" y="48"/>
                  </a:lnTo>
                  <a:lnTo>
                    <a:pt x="224" y="48"/>
                  </a:lnTo>
                  <a:lnTo>
                    <a:pt x="214" y="38"/>
                  </a:lnTo>
                  <a:lnTo>
                    <a:pt x="202" y="26"/>
                  </a:lnTo>
                  <a:lnTo>
                    <a:pt x="188" y="18"/>
                  </a:lnTo>
                  <a:lnTo>
                    <a:pt x="174" y="10"/>
                  </a:lnTo>
                  <a:lnTo>
                    <a:pt x="158" y="6"/>
                  </a:lnTo>
                  <a:lnTo>
                    <a:pt x="144" y="2"/>
                  </a:lnTo>
                  <a:lnTo>
                    <a:pt x="128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5" name="Freeform 21"/>
            <p:cNvSpPr>
              <a:spLocks/>
            </p:cNvSpPr>
            <p:nvPr/>
          </p:nvSpPr>
          <p:spPr bwMode="auto">
            <a:xfrm>
              <a:off x="320842" y="5362074"/>
              <a:ext cx="2277979" cy="2486526"/>
            </a:xfrm>
            <a:custGeom>
              <a:avLst/>
              <a:gdLst/>
              <a:ahLst/>
              <a:cxnLst>
                <a:cxn ang="0">
                  <a:pos x="148" y="194"/>
                </a:cxn>
                <a:cxn ang="0">
                  <a:pos x="136" y="122"/>
                </a:cxn>
                <a:cxn ang="0">
                  <a:pos x="136" y="92"/>
                </a:cxn>
                <a:cxn ang="0">
                  <a:pos x="152" y="48"/>
                </a:cxn>
                <a:cxn ang="0">
                  <a:pos x="188" y="14"/>
                </a:cxn>
                <a:cxn ang="0">
                  <a:pos x="216" y="4"/>
                </a:cxn>
                <a:cxn ang="0">
                  <a:pos x="254" y="18"/>
                </a:cxn>
                <a:cxn ang="0">
                  <a:pos x="274" y="54"/>
                </a:cxn>
                <a:cxn ang="0">
                  <a:pos x="278" y="86"/>
                </a:cxn>
                <a:cxn ang="0">
                  <a:pos x="262" y="124"/>
                </a:cxn>
                <a:cxn ang="0">
                  <a:pos x="242" y="132"/>
                </a:cxn>
                <a:cxn ang="0">
                  <a:pos x="216" y="118"/>
                </a:cxn>
                <a:cxn ang="0">
                  <a:pos x="214" y="106"/>
                </a:cxn>
                <a:cxn ang="0">
                  <a:pos x="216" y="94"/>
                </a:cxn>
                <a:cxn ang="0">
                  <a:pos x="234" y="84"/>
                </a:cxn>
                <a:cxn ang="0">
                  <a:pos x="248" y="84"/>
                </a:cxn>
                <a:cxn ang="0">
                  <a:pos x="222" y="82"/>
                </a:cxn>
                <a:cxn ang="0">
                  <a:pos x="208" y="100"/>
                </a:cxn>
                <a:cxn ang="0">
                  <a:pos x="208" y="118"/>
                </a:cxn>
                <a:cxn ang="0">
                  <a:pos x="224" y="132"/>
                </a:cxn>
                <a:cxn ang="0">
                  <a:pos x="244" y="134"/>
                </a:cxn>
                <a:cxn ang="0">
                  <a:pos x="258" y="130"/>
                </a:cxn>
                <a:cxn ang="0">
                  <a:pos x="278" y="104"/>
                </a:cxn>
                <a:cxn ang="0">
                  <a:pos x="282" y="60"/>
                </a:cxn>
                <a:cxn ang="0">
                  <a:pos x="276" y="34"/>
                </a:cxn>
                <a:cxn ang="0">
                  <a:pos x="260" y="12"/>
                </a:cxn>
                <a:cxn ang="0">
                  <a:pos x="224" y="0"/>
                </a:cxn>
                <a:cxn ang="0">
                  <a:pos x="178" y="12"/>
                </a:cxn>
                <a:cxn ang="0">
                  <a:pos x="152" y="32"/>
                </a:cxn>
                <a:cxn ang="0">
                  <a:pos x="132" y="70"/>
                </a:cxn>
                <a:cxn ang="0">
                  <a:pos x="126" y="116"/>
                </a:cxn>
                <a:cxn ang="0">
                  <a:pos x="136" y="164"/>
                </a:cxn>
                <a:cxn ang="0">
                  <a:pos x="138" y="196"/>
                </a:cxn>
                <a:cxn ang="0">
                  <a:pos x="126" y="234"/>
                </a:cxn>
                <a:cxn ang="0">
                  <a:pos x="106" y="258"/>
                </a:cxn>
                <a:cxn ang="0">
                  <a:pos x="72" y="272"/>
                </a:cxn>
                <a:cxn ang="0">
                  <a:pos x="30" y="274"/>
                </a:cxn>
                <a:cxn ang="0">
                  <a:pos x="44" y="220"/>
                </a:cxn>
                <a:cxn ang="0">
                  <a:pos x="50" y="164"/>
                </a:cxn>
                <a:cxn ang="0">
                  <a:pos x="42" y="58"/>
                </a:cxn>
                <a:cxn ang="0">
                  <a:pos x="30" y="24"/>
                </a:cxn>
                <a:cxn ang="0">
                  <a:pos x="42" y="92"/>
                </a:cxn>
                <a:cxn ang="0">
                  <a:pos x="40" y="182"/>
                </a:cxn>
                <a:cxn ang="0">
                  <a:pos x="26" y="252"/>
                </a:cxn>
                <a:cxn ang="0">
                  <a:pos x="0" y="310"/>
                </a:cxn>
                <a:cxn ang="0">
                  <a:pos x="26" y="284"/>
                </a:cxn>
                <a:cxn ang="0">
                  <a:pos x="52" y="286"/>
                </a:cxn>
                <a:cxn ang="0">
                  <a:pos x="96" y="278"/>
                </a:cxn>
                <a:cxn ang="0">
                  <a:pos x="122" y="258"/>
                </a:cxn>
                <a:cxn ang="0">
                  <a:pos x="142" y="222"/>
                </a:cxn>
              </a:cxnLst>
              <a:rect l="0" t="0" r="r" b="b"/>
              <a:pathLst>
                <a:path w="284" h="310">
                  <a:moveTo>
                    <a:pt x="146" y="206"/>
                  </a:moveTo>
                  <a:lnTo>
                    <a:pt x="146" y="206"/>
                  </a:lnTo>
                  <a:lnTo>
                    <a:pt x="148" y="194"/>
                  </a:lnTo>
                  <a:lnTo>
                    <a:pt x="148" y="180"/>
                  </a:lnTo>
                  <a:lnTo>
                    <a:pt x="142" y="152"/>
                  </a:lnTo>
                  <a:lnTo>
                    <a:pt x="136" y="122"/>
                  </a:lnTo>
                  <a:lnTo>
                    <a:pt x="136" y="106"/>
                  </a:lnTo>
                  <a:lnTo>
                    <a:pt x="136" y="92"/>
                  </a:lnTo>
                  <a:lnTo>
                    <a:pt x="136" y="92"/>
                  </a:lnTo>
                  <a:lnTo>
                    <a:pt x="138" y="76"/>
                  </a:lnTo>
                  <a:lnTo>
                    <a:pt x="144" y="62"/>
                  </a:lnTo>
                  <a:lnTo>
                    <a:pt x="152" y="48"/>
                  </a:lnTo>
                  <a:lnTo>
                    <a:pt x="162" y="34"/>
                  </a:lnTo>
                  <a:lnTo>
                    <a:pt x="174" y="24"/>
                  </a:lnTo>
                  <a:lnTo>
                    <a:pt x="188" y="14"/>
                  </a:lnTo>
                  <a:lnTo>
                    <a:pt x="202" y="8"/>
                  </a:lnTo>
                  <a:lnTo>
                    <a:pt x="216" y="4"/>
                  </a:lnTo>
                  <a:lnTo>
                    <a:pt x="216" y="4"/>
                  </a:lnTo>
                  <a:lnTo>
                    <a:pt x="230" y="6"/>
                  </a:lnTo>
                  <a:lnTo>
                    <a:pt x="244" y="10"/>
                  </a:lnTo>
                  <a:lnTo>
                    <a:pt x="254" y="18"/>
                  </a:lnTo>
                  <a:lnTo>
                    <a:pt x="264" y="28"/>
                  </a:lnTo>
                  <a:lnTo>
                    <a:pt x="270" y="40"/>
                  </a:lnTo>
                  <a:lnTo>
                    <a:pt x="274" y="54"/>
                  </a:lnTo>
                  <a:lnTo>
                    <a:pt x="278" y="70"/>
                  </a:lnTo>
                  <a:lnTo>
                    <a:pt x="278" y="86"/>
                  </a:lnTo>
                  <a:lnTo>
                    <a:pt x="278" y="86"/>
                  </a:lnTo>
                  <a:lnTo>
                    <a:pt x="274" y="100"/>
                  </a:lnTo>
                  <a:lnTo>
                    <a:pt x="270" y="114"/>
                  </a:lnTo>
                  <a:lnTo>
                    <a:pt x="262" y="124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42" y="132"/>
                  </a:lnTo>
                  <a:lnTo>
                    <a:pt x="232" y="130"/>
                  </a:lnTo>
                  <a:lnTo>
                    <a:pt x="222" y="126"/>
                  </a:lnTo>
                  <a:lnTo>
                    <a:pt x="216" y="118"/>
                  </a:lnTo>
                  <a:lnTo>
                    <a:pt x="216" y="118"/>
                  </a:lnTo>
                  <a:lnTo>
                    <a:pt x="214" y="112"/>
                  </a:lnTo>
                  <a:lnTo>
                    <a:pt x="214" y="106"/>
                  </a:lnTo>
                  <a:lnTo>
                    <a:pt x="214" y="100"/>
                  </a:lnTo>
                  <a:lnTo>
                    <a:pt x="216" y="94"/>
                  </a:lnTo>
                  <a:lnTo>
                    <a:pt x="216" y="94"/>
                  </a:lnTo>
                  <a:lnTo>
                    <a:pt x="220" y="90"/>
                  </a:lnTo>
                  <a:lnTo>
                    <a:pt x="224" y="86"/>
                  </a:lnTo>
                  <a:lnTo>
                    <a:pt x="234" y="84"/>
                  </a:lnTo>
                  <a:lnTo>
                    <a:pt x="244" y="82"/>
                  </a:lnTo>
                  <a:lnTo>
                    <a:pt x="248" y="84"/>
                  </a:lnTo>
                  <a:lnTo>
                    <a:pt x="248" y="84"/>
                  </a:lnTo>
                  <a:lnTo>
                    <a:pt x="234" y="80"/>
                  </a:lnTo>
                  <a:lnTo>
                    <a:pt x="228" y="82"/>
                  </a:lnTo>
                  <a:lnTo>
                    <a:pt x="222" y="82"/>
                  </a:lnTo>
                  <a:lnTo>
                    <a:pt x="216" y="86"/>
                  </a:lnTo>
                  <a:lnTo>
                    <a:pt x="212" y="92"/>
                  </a:lnTo>
                  <a:lnTo>
                    <a:pt x="208" y="100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118"/>
                  </a:lnTo>
                  <a:lnTo>
                    <a:pt x="212" y="124"/>
                  </a:lnTo>
                  <a:lnTo>
                    <a:pt x="216" y="128"/>
                  </a:lnTo>
                  <a:lnTo>
                    <a:pt x="224" y="132"/>
                  </a:lnTo>
                  <a:lnTo>
                    <a:pt x="230" y="134"/>
                  </a:lnTo>
                  <a:lnTo>
                    <a:pt x="238" y="134"/>
                  </a:lnTo>
                  <a:lnTo>
                    <a:pt x="244" y="134"/>
                  </a:lnTo>
                  <a:lnTo>
                    <a:pt x="252" y="134"/>
                  </a:lnTo>
                  <a:lnTo>
                    <a:pt x="252" y="134"/>
                  </a:lnTo>
                  <a:lnTo>
                    <a:pt x="258" y="130"/>
                  </a:lnTo>
                  <a:lnTo>
                    <a:pt x="264" y="128"/>
                  </a:lnTo>
                  <a:lnTo>
                    <a:pt x="272" y="118"/>
                  </a:lnTo>
                  <a:lnTo>
                    <a:pt x="278" y="104"/>
                  </a:lnTo>
                  <a:lnTo>
                    <a:pt x="282" y="90"/>
                  </a:lnTo>
                  <a:lnTo>
                    <a:pt x="284" y="76"/>
                  </a:lnTo>
                  <a:lnTo>
                    <a:pt x="282" y="60"/>
                  </a:lnTo>
                  <a:lnTo>
                    <a:pt x="280" y="46"/>
                  </a:lnTo>
                  <a:lnTo>
                    <a:pt x="276" y="34"/>
                  </a:lnTo>
                  <a:lnTo>
                    <a:pt x="276" y="34"/>
                  </a:lnTo>
                  <a:lnTo>
                    <a:pt x="270" y="26"/>
                  </a:lnTo>
                  <a:lnTo>
                    <a:pt x="266" y="18"/>
                  </a:lnTo>
                  <a:lnTo>
                    <a:pt x="260" y="12"/>
                  </a:lnTo>
                  <a:lnTo>
                    <a:pt x="254" y="8"/>
                  </a:lnTo>
                  <a:lnTo>
                    <a:pt x="240" y="2"/>
                  </a:lnTo>
                  <a:lnTo>
                    <a:pt x="224" y="0"/>
                  </a:lnTo>
                  <a:lnTo>
                    <a:pt x="208" y="2"/>
                  </a:lnTo>
                  <a:lnTo>
                    <a:pt x="192" y="6"/>
                  </a:lnTo>
                  <a:lnTo>
                    <a:pt x="178" y="12"/>
                  </a:lnTo>
                  <a:lnTo>
                    <a:pt x="164" y="22"/>
                  </a:lnTo>
                  <a:lnTo>
                    <a:pt x="164" y="22"/>
                  </a:lnTo>
                  <a:lnTo>
                    <a:pt x="152" y="32"/>
                  </a:lnTo>
                  <a:lnTo>
                    <a:pt x="144" y="44"/>
                  </a:lnTo>
                  <a:lnTo>
                    <a:pt x="136" y="58"/>
                  </a:lnTo>
                  <a:lnTo>
                    <a:pt x="132" y="70"/>
                  </a:lnTo>
                  <a:lnTo>
                    <a:pt x="128" y="86"/>
                  </a:lnTo>
                  <a:lnTo>
                    <a:pt x="126" y="100"/>
                  </a:lnTo>
                  <a:lnTo>
                    <a:pt x="126" y="116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36" y="164"/>
                  </a:lnTo>
                  <a:lnTo>
                    <a:pt x="138" y="180"/>
                  </a:lnTo>
                  <a:lnTo>
                    <a:pt x="138" y="196"/>
                  </a:lnTo>
                  <a:lnTo>
                    <a:pt x="138" y="196"/>
                  </a:lnTo>
                  <a:lnTo>
                    <a:pt x="136" y="212"/>
                  </a:lnTo>
                  <a:lnTo>
                    <a:pt x="132" y="224"/>
                  </a:lnTo>
                  <a:lnTo>
                    <a:pt x="126" y="234"/>
                  </a:lnTo>
                  <a:lnTo>
                    <a:pt x="120" y="244"/>
                  </a:lnTo>
                  <a:lnTo>
                    <a:pt x="114" y="252"/>
                  </a:lnTo>
                  <a:lnTo>
                    <a:pt x="106" y="258"/>
                  </a:lnTo>
                  <a:lnTo>
                    <a:pt x="98" y="264"/>
                  </a:lnTo>
                  <a:lnTo>
                    <a:pt x="90" y="268"/>
                  </a:lnTo>
                  <a:lnTo>
                    <a:pt x="72" y="272"/>
                  </a:lnTo>
                  <a:lnTo>
                    <a:pt x="56" y="274"/>
                  </a:lnTo>
                  <a:lnTo>
                    <a:pt x="42" y="274"/>
                  </a:lnTo>
                  <a:lnTo>
                    <a:pt x="30" y="274"/>
                  </a:lnTo>
                  <a:lnTo>
                    <a:pt x="30" y="274"/>
                  </a:lnTo>
                  <a:lnTo>
                    <a:pt x="38" y="246"/>
                  </a:lnTo>
                  <a:lnTo>
                    <a:pt x="44" y="220"/>
                  </a:lnTo>
                  <a:lnTo>
                    <a:pt x="48" y="192"/>
                  </a:lnTo>
                  <a:lnTo>
                    <a:pt x="50" y="164"/>
                  </a:lnTo>
                  <a:lnTo>
                    <a:pt x="50" y="164"/>
                  </a:lnTo>
                  <a:lnTo>
                    <a:pt x="52" y="130"/>
                  </a:lnTo>
                  <a:lnTo>
                    <a:pt x="48" y="94"/>
                  </a:lnTo>
                  <a:lnTo>
                    <a:pt x="42" y="58"/>
                  </a:lnTo>
                  <a:lnTo>
                    <a:pt x="32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6" y="46"/>
                  </a:lnTo>
                  <a:lnTo>
                    <a:pt x="40" y="68"/>
                  </a:lnTo>
                  <a:lnTo>
                    <a:pt x="42" y="92"/>
                  </a:lnTo>
                  <a:lnTo>
                    <a:pt x="44" y="120"/>
                  </a:lnTo>
                  <a:lnTo>
                    <a:pt x="44" y="150"/>
                  </a:lnTo>
                  <a:lnTo>
                    <a:pt x="40" y="182"/>
                  </a:lnTo>
                  <a:lnTo>
                    <a:pt x="34" y="216"/>
                  </a:lnTo>
                  <a:lnTo>
                    <a:pt x="26" y="252"/>
                  </a:lnTo>
                  <a:lnTo>
                    <a:pt x="26" y="252"/>
                  </a:lnTo>
                  <a:lnTo>
                    <a:pt x="20" y="268"/>
                  </a:lnTo>
                  <a:lnTo>
                    <a:pt x="14" y="284"/>
                  </a:lnTo>
                  <a:lnTo>
                    <a:pt x="0" y="310"/>
                  </a:lnTo>
                  <a:lnTo>
                    <a:pt x="12" y="310"/>
                  </a:lnTo>
                  <a:lnTo>
                    <a:pt x="12" y="310"/>
                  </a:lnTo>
                  <a:lnTo>
                    <a:pt x="26" y="284"/>
                  </a:lnTo>
                  <a:lnTo>
                    <a:pt x="26" y="284"/>
                  </a:lnTo>
                  <a:lnTo>
                    <a:pt x="36" y="286"/>
                  </a:lnTo>
                  <a:lnTo>
                    <a:pt x="52" y="286"/>
                  </a:lnTo>
                  <a:lnTo>
                    <a:pt x="68" y="286"/>
                  </a:lnTo>
                  <a:lnTo>
                    <a:pt x="86" y="282"/>
                  </a:lnTo>
                  <a:lnTo>
                    <a:pt x="96" y="278"/>
                  </a:lnTo>
                  <a:lnTo>
                    <a:pt x="104" y="272"/>
                  </a:lnTo>
                  <a:lnTo>
                    <a:pt x="112" y="266"/>
                  </a:lnTo>
                  <a:lnTo>
                    <a:pt x="122" y="258"/>
                  </a:lnTo>
                  <a:lnTo>
                    <a:pt x="128" y="248"/>
                  </a:lnTo>
                  <a:lnTo>
                    <a:pt x="136" y="236"/>
                  </a:lnTo>
                  <a:lnTo>
                    <a:pt x="142" y="222"/>
                  </a:lnTo>
                  <a:lnTo>
                    <a:pt x="146" y="206"/>
                  </a:lnTo>
                  <a:lnTo>
                    <a:pt x="146" y="20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6" name="Freeform 22"/>
            <p:cNvSpPr>
              <a:spLocks/>
            </p:cNvSpPr>
            <p:nvPr/>
          </p:nvSpPr>
          <p:spPr bwMode="auto">
            <a:xfrm>
              <a:off x="8710863" y="-733926"/>
              <a:ext cx="433137" cy="1138989"/>
            </a:xfrm>
            <a:custGeom>
              <a:avLst/>
              <a:gdLst/>
              <a:ahLst/>
              <a:cxnLst>
                <a:cxn ang="0">
                  <a:pos x="2" y="126"/>
                </a:cxn>
                <a:cxn ang="0">
                  <a:pos x="2" y="126"/>
                </a:cxn>
                <a:cxn ang="0">
                  <a:pos x="6" y="120"/>
                </a:cxn>
                <a:cxn ang="0">
                  <a:pos x="18" y="106"/>
                </a:cxn>
                <a:cxn ang="0">
                  <a:pos x="24" y="100"/>
                </a:cxn>
                <a:cxn ang="0">
                  <a:pos x="34" y="92"/>
                </a:cxn>
                <a:cxn ang="0">
                  <a:pos x="42" y="88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48" y="88"/>
                </a:cxn>
                <a:cxn ang="0">
                  <a:pos x="34" y="98"/>
                </a:cxn>
                <a:cxn ang="0">
                  <a:pos x="28" y="106"/>
                </a:cxn>
                <a:cxn ang="0">
                  <a:pos x="20" y="116"/>
                </a:cxn>
                <a:cxn ang="0">
                  <a:pos x="16" y="128"/>
                </a:cxn>
                <a:cxn ang="0">
                  <a:pos x="12" y="142"/>
                </a:cxn>
                <a:cxn ang="0">
                  <a:pos x="12" y="142"/>
                </a:cxn>
                <a:cxn ang="0">
                  <a:pos x="22" y="142"/>
                </a:cxn>
                <a:cxn ang="0">
                  <a:pos x="54" y="138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2" y="4"/>
                </a:cxn>
                <a:cxn ang="0">
                  <a:pos x="30" y="8"/>
                </a:cxn>
                <a:cxn ang="0">
                  <a:pos x="20" y="16"/>
                </a:cxn>
                <a:cxn ang="0">
                  <a:pos x="12" y="28"/>
                </a:cxn>
                <a:cxn ang="0">
                  <a:pos x="6" y="44"/>
                </a:cxn>
                <a:cxn ang="0">
                  <a:pos x="2" y="64"/>
                </a:cxn>
                <a:cxn ang="0">
                  <a:pos x="0" y="92"/>
                </a:cxn>
                <a:cxn ang="0">
                  <a:pos x="2" y="126"/>
                </a:cxn>
                <a:cxn ang="0">
                  <a:pos x="2" y="126"/>
                </a:cxn>
              </a:cxnLst>
              <a:rect l="0" t="0" r="r" b="b"/>
              <a:pathLst>
                <a:path w="54" h="142">
                  <a:moveTo>
                    <a:pt x="2" y="126"/>
                  </a:moveTo>
                  <a:lnTo>
                    <a:pt x="2" y="126"/>
                  </a:lnTo>
                  <a:lnTo>
                    <a:pt x="6" y="120"/>
                  </a:lnTo>
                  <a:lnTo>
                    <a:pt x="18" y="106"/>
                  </a:lnTo>
                  <a:lnTo>
                    <a:pt x="24" y="100"/>
                  </a:lnTo>
                  <a:lnTo>
                    <a:pt x="34" y="92"/>
                  </a:lnTo>
                  <a:lnTo>
                    <a:pt x="42" y="88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48" y="88"/>
                  </a:lnTo>
                  <a:lnTo>
                    <a:pt x="34" y="98"/>
                  </a:lnTo>
                  <a:lnTo>
                    <a:pt x="28" y="106"/>
                  </a:lnTo>
                  <a:lnTo>
                    <a:pt x="20" y="116"/>
                  </a:lnTo>
                  <a:lnTo>
                    <a:pt x="16" y="128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22" y="142"/>
                  </a:lnTo>
                  <a:lnTo>
                    <a:pt x="54" y="138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2" y="4"/>
                  </a:lnTo>
                  <a:lnTo>
                    <a:pt x="30" y="8"/>
                  </a:lnTo>
                  <a:lnTo>
                    <a:pt x="20" y="16"/>
                  </a:lnTo>
                  <a:lnTo>
                    <a:pt x="12" y="28"/>
                  </a:lnTo>
                  <a:lnTo>
                    <a:pt x="6" y="44"/>
                  </a:lnTo>
                  <a:lnTo>
                    <a:pt x="2" y="64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2" y="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7" name="Freeform 23"/>
            <p:cNvSpPr>
              <a:spLocks/>
            </p:cNvSpPr>
            <p:nvPr/>
          </p:nvSpPr>
          <p:spPr bwMode="auto">
            <a:xfrm>
              <a:off x="8791074" y="469232"/>
              <a:ext cx="352926" cy="208547"/>
            </a:xfrm>
            <a:custGeom>
              <a:avLst/>
              <a:gdLst/>
              <a:ahLst/>
              <a:cxnLst>
                <a:cxn ang="0">
                  <a:pos x="44" y="26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26" y="4"/>
                </a:cxn>
                <a:cxn ang="0">
                  <a:pos x="14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4" y="14"/>
                </a:cxn>
                <a:cxn ang="0">
                  <a:pos x="24" y="18"/>
                </a:cxn>
                <a:cxn ang="0">
                  <a:pos x="34" y="22"/>
                </a:cxn>
                <a:cxn ang="0">
                  <a:pos x="44" y="26"/>
                </a:cxn>
                <a:cxn ang="0">
                  <a:pos x="44" y="26"/>
                </a:cxn>
              </a:cxnLst>
              <a:rect l="0" t="0" r="r" b="b"/>
              <a:pathLst>
                <a:path w="44" h="26">
                  <a:moveTo>
                    <a:pt x="44" y="26"/>
                  </a:moveTo>
                  <a:lnTo>
                    <a:pt x="44" y="0"/>
                  </a:lnTo>
                  <a:lnTo>
                    <a:pt x="44" y="0"/>
                  </a:lnTo>
                  <a:lnTo>
                    <a:pt x="26" y="4"/>
                  </a:lnTo>
                  <a:lnTo>
                    <a:pt x="14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24" y="18"/>
                  </a:lnTo>
                  <a:lnTo>
                    <a:pt x="34" y="22"/>
                  </a:lnTo>
                  <a:lnTo>
                    <a:pt x="44" y="26"/>
                  </a:lnTo>
                  <a:lnTo>
                    <a:pt x="44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8" name="Freeform 24"/>
            <p:cNvSpPr>
              <a:spLocks/>
            </p:cNvSpPr>
            <p:nvPr/>
          </p:nvSpPr>
          <p:spPr bwMode="auto">
            <a:xfrm>
              <a:off x="8726905" y="677779"/>
              <a:ext cx="417095" cy="753979"/>
            </a:xfrm>
            <a:custGeom>
              <a:avLst/>
              <a:gdLst/>
              <a:ahLst/>
              <a:cxnLst>
                <a:cxn ang="0">
                  <a:pos x="52" y="94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34" y="4"/>
                </a:cxn>
                <a:cxn ang="0">
                  <a:pos x="18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0" y="6"/>
                </a:cxn>
                <a:cxn ang="0">
                  <a:pos x="18" y="14"/>
                </a:cxn>
                <a:cxn ang="0">
                  <a:pos x="26" y="26"/>
                </a:cxn>
                <a:cxn ang="0">
                  <a:pos x="32" y="40"/>
                </a:cxn>
                <a:cxn ang="0">
                  <a:pos x="42" y="68"/>
                </a:cxn>
                <a:cxn ang="0">
                  <a:pos x="52" y="94"/>
                </a:cxn>
                <a:cxn ang="0">
                  <a:pos x="52" y="94"/>
                </a:cxn>
              </a:cxnLst>
              <a:rect l="0" t="0" r="r" b="b"/>
              <a:pathLst>
                <a:path w="52" h="94">
                  <a:moveTo>
                    <a:pt x="52" y="94"/>
                  </a:moveTo>
                  <a:lnTo>
                    <a:pt x="52" y="10"/>
                  </a:lnTo>
                  <a:lnTo>
                    <a:pt x="52" y="10"/>
                  </a:lnTo>
                  <a:lnTo>
                    <a:pt x="34" y="4"/>
                  </a:lnTo>
                  <a:lnTo>
                    <a:pt x="18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6"/>
                  </a:lnTo>
                  <a:lnTo>
                    <a:pt x="18" y="14"/>
                  </a:lnTo>
                  <a:lnTo>
                    <a:pt x="26" y="26"/>
                  </a:lnTo>
                  <a:lnTo>
                    <a:pt x="32" y="40"/>
                  </a:lnTo>
                  <a:lnTo>
                    <a:pt x="42" y="68"/>
                  </a:lnTo>
                  <a:lnTo>
                    <a:pt x="52" y="94"/>
                  </a:lnTo>
                  <a:lnTo>
                    <a:pt x="52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9" name="Freeform 25"/>
            <p:cNvSpPr>
              <a:spLocks/>
            </p:cNvSpPr>
            <p:nvPr/>
          </p:nvSpPr>
          <p:spPr bwMode="auto">
            <a:xfrm>
              <a:off x="7860632" y="741947"/>
              <a:ext cx="1138989" cy="1187116"/>
            </a:xfrm>
            <a:custGeom>
              <a:avLst/>
              <a:gdLst/>
              <a:ahLst/>
              <a:cxnLst>
                <a:cxn ang="0">
                  <a:pos x="98" y="8"/>
                </a:cxn>
                <a:cxn ang="0">
                  <a:pos x="98" y="8"/>
                </a:cxn>
                <a:cxn ang="0">
                  <a:pos x="98" y="22"/>
                </a:cxn>
                <a:cxn ang="0">
                  <a:pos x="96" y="36"/>
                </a:cxn>
                <a:cxn ang="0">
                  <a:pos x="94" y="46"/>
                </a:cxn>
                <a:cxn ang="0">
                  <a:pos x="90" y="54"/>
                </a:cxn>
                <a:cxn ang="0">
                  <a:pos x="86" y="66"/>
                </a:cxn>
                <a:cxn ang="0">
                  <a:pos x="82" y="68"/>
                </a:cxn>
                <a:cxn ang="0">
                  <a:pos x="82" y="68"/>
                </a:cxn>
                <a:cxn ang="0">
                  <a:pos x="86" y="56"/>
                </a:cxn>
                <a:cxn ang="0">
                  <a:pos x="86" y="44"/>
                </a:cxn>
                <a:cxn ang="0">
                  <a:pos x="86" y="32"/>
                </a:cxn>
                <a:cxn ang="0">
                  <a:pos x="86" y="22"/>
                </a:cxn>
                <a:cxn ang="0">
                  <a:pos x="82" y="6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6" y="8"/>
                </a:cxn>
                <a:cxn ang="0">
                  <a:pos x="72" y="14"/>
                </a:cxn>
                <a:cxn ang="0">
                  <a:pos x="60" y="26"/>
                </a:cxn>
                <a:cxn ang="0">
                  <a:pos x="28" y="48"/>
                </a:cxn>
                <a:cxn ang="0">
                  <a:pos x="12" y="60"/>
                </a:cxn>
                <a:cxn ang="0">
                  <a:pos x="6" y="68"/>
                </a:cxn>
                <a:cxn ang="0">
                  <a:pos x="2" y="76"/>
                </a:cxn>
                <a:cxn ang="0">
                  <a:pos x="0" y="84"/>
                </a:cxn>
                <a:cxn ang="0">
                  <a:pos x="0" y="94"/>
                </a:cxn>
                <a:cxn ang="0">
                  <a:pos x="2" y="104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4" y="126"/>
                </a:cxn>
                <a:cxn ang="0">
                  <a:pos x="24" y="130"/>
                </a:cxn>
                <a:cxn ang="0">
                  <a:pos x="32" y="132"/>
                </a:cxn>
                <a:cxn ang="0">
                  <a:pos x="42" y="132"/>
                </a:cxn>
                <a:cxn ang="0">
                  <a:pos x="58" y="128"/>
                </a:cxn>
                <a:cxn ang="0">
                  <a:pos x="64" y="126"/>
                </a:cxn>
                <a:cxn ang="0">
                  <a:pos x="64" y="126"/>
                </a:cxn>
                <a:cxn ang="0">
                  <a:pos x="66" y="130"/>
                </a:cxn>
                <a:cxn ang="0">
                  <a:pos x="70" y="136"/>
                </a:cxn>
                <a:cxn ang="0">
                  <a:pos x="76" y="140"/>
                </a:cxn>
                <a:cxn ang="0">
                  <a:pos x="82" y="144"/>
                </a:cxn>
                <a:cxn ang="0">
                  <a:pos x="90" y="148"/>
                </a:cxn>
                <a:cxn ang="0">
                  <a:pos x="102" y="148"/>
                </a:cxn>
                <a:cxn ang="0">
                  <a:pos x="102" y="148"/>
                </a:cxn>
                <a:cxn ang="0">
                  <a:pos x="114" y="146"/>
                </a:cxn>
                <a:cxn ang="0">
                  <a:pos x="124" y="142"/>
                </a:cxn>
                <a:cxn ang="0">
                  <a:pos x="132" y="136"/>
                </a:cxn>
                <a:cxn ang="0">
                  <a:pos x="136" y="126"/>
                </a:cxn>
                <a:cxn ang="0">
                  <a:pos x="140" y="116"/>
                </a:cxn>
                <a:cxn ang="0">
                  <a:pos x="142" y="104"/>
                </a:cxn>
                <a:cxn ang="0">
                  <a:pos x="142" y="92"/>
                </a:cxn>
                <a:cxn ang="0">
                  <a:pos x="140" y="80"/>
                </a:cxn>
                <a:cxn ang="0">
                  <a:pos x="140" y="80"/>
                </a:cxn>
                <a:cxn ang="0">
                  <a:pos x="134" y="62"/>
                </a:cxn>
                <a:cxn ang="0">
                  <a:pos x="128" y="46"/>
                </a:cxn>
                <a:cxn ang="0">
                  <a:pos x="120" y="34"/>
                </a:cxn>
                <a:cxn ang="0">
                  <a:pos x="114" y="24"/>
                </a:cxn>
                <a:cxn ang="0">
                  <a:pos x="102" y="12"/>
                </a:cxn>
                <a:cxn ang="0">
                  <a:pos x="98" y="8"/>
                </a:cxn>
                <a:cxn ang="0">
                  <a:pos x="98" y="8"/>
                </a:cxn>
              </a:cxnLst>
              <a:rect l="0" t="0" r="r" b="b"/>
              <a:pathLst>
                <a:path w="142" h="148">
                  <a:moveTo>
                    <a:pt x="98" y="8"/>
                  </a:moveTo>
                  <a:lnTo>
                    <a:pt x="98" y="8"/>
                  </a:lnTo>
                  <a:lnTo>
                    <a:pt x="98" y="22"/>
                  </a:lnTo>
                  <a:lnTo>
                    <a:pt x="96" y="36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86" y="66"/>
                  </a:lnTo>
                  <a:lnTo>
                    <a:pt x="82" y="68"/>
                  </a:lnTo>
                  <a:lnTo>
                    <a:pt x="82" y="68"/>
                  </a:lnTo>
                  <a:lnTo>
                    <a:pt x="86" y="56"/>
                  </a:lnTo>
                  <a:lnTo>
                    <a:pt x="86" y="44"/>
                  </a:lnTo>
                  <a:lnTo>
                    <a:pt x="86" y="32"/>
                  </a:lnTo>
                  <a:lnTo>
                    <a:pt x="86" y="22"/>
                  </a:lnTo>
                  <a:lnTo>
                    <a:pt x="82" y="6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6" y="8"/>
                  </a:lnTo>
                  <a:lnTo>
                    <a:pt x="72" y="14"/>
                  </a:lnTo>
                  <a:lnTo>
                    <a:pt x="60" y="26"/>
                  </a:lnTo>
                  <a:lnTo>
                    <a:pt x="28" y="48"/>
                  </a:lnTo>
                  <a:lnTo>
                    <a:pt x="12" y="60"/>
                  </a:lnTo>
                  <a:lnTo>
                    <a:pt x="6" y="68"/>
                  </a:lnTo>
                  <a:lnTo>
                    <a:pt x="2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04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4" y="126"/>
                  </a:lnTo>
                  <a:lnTo>
                    <a:pt x="24" y="130"/>
                  </a:lnTo>
                  <a:lnTo>
                    <a:pt x="32" y="132"/>
                  </a:lnTo>
                  <a:lnTo>
                    <a:pt x="42" y="132"/>
                  </a:lnTo>
                  <a:lnTo>
                    <a:pt x="58" y="128"/>
                  </a:lnTo>
                  <a:lnTo>
                    <a:pt x="64" y="126"/>
                  </a:lnTo>
                  <a:lnTo>
                    <a:pt x="64" y="126"/>
                  </a:lnTo>
                  <a:lnTo>
                    <a:pt x="66" y="130"/>
                  </a:lnTo>
                  <a:lnTo>
                    <a:pt x="70" y="136"/>
                  </a:lnTo>
                  <a:lnTo>
                    <a:pt x="76" y="140"/>
                  </a:lnTo>
                  <a:lnTo>
                    <a:pt x="82" y="144"/>
                  </a:lnTo>
                  <a:lnTo>
                    <a:pt x="90" y="148"/>
                  </a:lnTo>
                  <a:lnTo>
                    <a:pt x="102" y="148"/>
                  </a:lnTo>
                  <a:lnTo>
                    <a:pt x="102" y="148"/>
                  </a:lnTo>
                  <a:lnTo>
                    <a:pt x="114" y="146"/>
                  </a:lnTo>
                  <a:lnTo>
                    <a:pt x="124" y="142"/>
                  </a:lnTo>
                  <a:lnTo>
                    <a:pt x="132" y="136"/>
                  </a:lnTo>
                  <a:lnTo>
                    <a:pt x="136" y="126"/>
                  </a:lnTo>
                  <a:lnTo>
                    <a:pt x="140" y="116"/>
                  </a:lnTo>
                  <a:lnTo>
                    <a:pt x="142" y="104"/>
                  </a:lnTo>
                  <a:lnTo>
                    <a:pt x="142" y="92"/>
                  </a:lnTo>
                  <a:lnTo>
                    <a:pt x="140" y="80"/>
                  </a:lnTo>
                  <a:lnTo>
                    <a:pt x="140" y="80"/>
                  </a:lnTo>
                  <a:lnTo>
                    <a:pt x="134" y="62"/>
                  </a:lnTo>
                  <a:lnTo>
                    <a:pt x="128" y="46"/>
                  </a:lnTo>
                  <a:lnTo>
                    <a:pt x="120" y="34"/>
                  </a:lnTo>
                  <a:lnTo>
                    <a:pt x="114" y="24"/>
                  </a:lnTo>
                  <a:lnTo>
                    <a:pt x="102" y="12"/>
                  </a:lnTo>
                  <a:lnTo>
                    <a:pt x="98" y="8"/>
                  </a:lnTo>
                  <a:lnTo>
                    <a:pt x="9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0" name="Freeform 26"/>
            <p:cNvSpPr>
              <a:spLocks/>
            </p:cNvSpPr>
            <p:nvPr/>
          </p:nvSpPr>
          <p:spPr bwMode="auto">
            <a:xfrm>
              <a:off x="7106653" y="68179"/>
              <a:ext cx="1171074" cy="1235242"/>
            </a:xfrm>
            <a:custGeom>
              <a:avLst/>
              <a:gdLst/>
              <a:ahLst/>
              <a:cxnLst>
                <a:cxn ang="0">
                  <a:pos x="146" y="66"/>
                </a:cxn>
                <a:cxn ang="0">
                  <a:pos x="146" y="66"/>
                </a:cxn>
                <a:cxn ang="0">
                  <a:pos x="132" y="72"/>
                </a:cxn>
                <a:cxn ang="0">
                  <a:pos x="118" y="76"/>
                </a:cxn>
                <a:cxn ang="0">
                  <a:pos x="106" y="78"/>
                </a:cxn>
                <a:cxn ang="0">
                  <a:pos x="96" y="78"/>
                </a:cxn>
                <a:cxn ang="0">
                  <a:pos x="82" y="78"/>
                </a:cxn>
                <a:cxn ang="0">
                  <a:pos x="78" y="76"/>
                </a:cxn>
                <a:cxn ang="0">
                  <a:pos x="78" y="76"/>
                </a:cxn>
                <a:cxn ang="0">
                  <a:pos x="88" y="74"/>
                </a:cxn>
                <a:cxn ang="0">
                  <a:pos x="100" y="72"/>
                </a:cxn>
                <a:cxn ang="0">
                  <a:pos x="122" y="60"/>
                </a:cxn>
                <a:cxn ang="0">
                  <a:pos x="146" y="44"/>
                </a:cxn>
                <a:cxn ang="0">
                  <a:pos x="146" y="44"/>
                </a:cxn>
                <a:cxn ang="0">
                  <a:pos x="136" y="44"/>
                </a:cxn>
                <a:cxn ang="0">
                  <a:pos x="126" y="42"/>
                </a:cxn>
                <a:cxn ang="0">
                  <a:pos x="108" y="32"/>
                </a:cxn>
                <a:cxn ang="0">
                  <a:pos x="72" y="12"/>
                </a:cxn>
                <a:cxn ang="0">
                  <a:pos x="56" y="2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30"/>
                </a:cxn>
                <a:cxn ang="0">
                  <a:pos x="0" y="42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2" y="70"/>
                </a:cxn>
                <a:cxn ang="0">
                  <a:pos x="16" y="76"/>
                </a:cxn>
                <a:cxn ang="0">
                  <a:pos x="22" y="82"/>
                </a:cxn>
                <a:cxn ang="0">
                  <a:pos x="22" y="82"/>
                </a:cxn>
                <a:cxn ang="0">
                  <a:pos x="16" y="86"/>
                </a:cxn>
                <a:cxn ang="0">
                  <a:pos x="12" y="92"/>
                </a:cxn>
                <a:cxn ang="0">
                  <a:pos x="10" y="98"/>
                </a:cxn>
                <a:cxn ang="0">
                  <a:pos x="8" y="106"/>
                </a:cxn>
                <a:cxn ang="0">
                  <a:pos x="10" y="118"/>
                </a:cxn>
                <a:cxn ang="0">
                  <a:pos x="14" y="130"/>
                </a:cxn>
                <a:cxn ang="0">
                  <a:pos x="22" y="142"/>
                </a:cxn>
                <a:cxn ang="0">
                  <a:pos x="36" y="150"/>
                </a:cxn>
                <a:cxn ang="0">
                  <a:pos x="42" y="152"/>
                </a:cxn>
                <a:cxn ang="0">
                  <a:pos x="50" y="154"/>
                </a:cxn>
                <a:cxn ang="0">
                  <a:pos x="58" y="154"/>
                </a:cxn>
                <a:cxn ang="0">
                  <a:pos x="68" y="152"/>
                </a:cxn>
                <a:cxn ang="0">
                  <a:pos x="68" y="152"/>
                </a:cxn>
                <a:cxn ang="0">
                  <a:pos x="76" y="150"/>
                </a:cxn>
                <a:cxn ang="0">
                  <a:pos x="86" y="146"/>
                </a:cxn>
                <a:cxn ang="0">
                  <a:pos x="102" y="136"/>
                </a:cxn>
                <a:cxn ang="0">
                  <a:pos x="114" y="122"/>
                </a:cxn>
                <a:cxn ang="0">
                  <a:pos x="126" y="106"/>
                </a:cxn>
                <a:cxn ang="0">
                  <a:pos x="134" y="92"/>
                </a:cxn>
                <a:cxn ang="0">
                  <a:pos x="142" y="78"/>
                </a:cxn>
                <a:cxn ang="0">
                  <a:pos x="146" y="66"/>
                </a:cxn>
                <a:cxn ang="0">
                  <a:pos x="146" y="66"/>
                </a:cxn>
              </a:cxnLst>
              <a:rect l="0" t="0" r="r" b="b"/>
              <a:pathLst>
                <a:path w="146" h="154">
                  <a:moveTo>
                    <a:pt x="146" y="66"/>
                  </a:moveTo>
                  <a:lnTo>
                    <a:pt x="146" y="66"/>
                  </a:lnTo>
                  <a:lnTo>
                    <a:pt x="132" y="72"/>
                  </a:lnTo>
                  <a:lnTo>
                    <a:pt x="118" y="76"/>
                  </a:lnTo>
                  <a:lnTo>
                    <a:pt x="106" y="78"/>
                  </a:lnTo>
                  <a:lnTo>
                    <a:pt x="96" y="78"/>
                  </a:lnTo>
                  <a:lnTo>
                    <a:pt x="82" y="78"/>
                  </a:lnTo>
                  <a:lnTo>
                    <a:pt x="78" y="76"/>
                  </a:lnTo>
                  <a:lnTo>
                    <a:pt x="78" y="76"/>
                  </a:lnTo>
                  <a:lnTo>
                    <a:pt x="88" y="74"/>
                  </a:lnTo>
                  <a:lnTo>
                    <a:pt x="100" y="72"/>
                  </a:lnTo>
                  <a:lnTo>
                    <a:pt x="122" y="60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36" y="44"/>
                  </a:lnTo>
                  <a:lnTo>
                    <a:pt x="126" y="42"/>
                  </a:lnTo>
                  <a:lnTo>
                    <a:pt x="108" y="32"/>
                  </a:lnTo>
                  <a:lnTo>
                    <a:pt x="72" y="12"/>
                  </a:lnTo>
                  <a:lnTo>
                    <a:pt x="56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30"/>
                  </a:lnTo>
                  <a:lnTo>
                    <a:pt x="0" y="42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2" y="70"/>
                  </a:lnTo>
                  <a:lnTo>
                    <a:pt x="16" y="76"/>
                  </a:lnTo>
                  <a:lnTo>
                    <a:pt x="22" y="82"/>
                  </a:lnTo>
                  <a:lnTo>
                    <a:pt x="22" y="82"/>
                  </a:lnTo>
                  <a:lnTo>
                    <a:pt x="16" y="86"/>
                  </a:lnTo>
                  <a:lnTo>
                    <a:pt x="12" y="92"/>
                  </a:lnTo>
                  <a:lnTo>
                    <a:pt x="10" y="98"/>
                  </a:lnTo>
                  <a:lnTo>
                    <a:pt x="8" y="106"/>
                  </a:lnTo>
                  <a:lnTo>
                    <a:pt x="10" y="118"/>
                  </a:lnTo>
                  <a:lnTo>
                    <a:pt x="14" y="130"/>
                  </a:lnTo>
                  <a:lnTo>
                    <a:pt x="22" y="142"/>
                  </a:lnTo>
                  <a:lnTo>
                    <a:pt x="36" y="150"/>
                  </a:lnTo>
                  <a:lnTo>
                    <a:pt x="42" y="152"/>
                  </a:lnTo>
                  <a:lnTo>
                    <a:pt x="50" y="154"/>
                  </a:lnTo>
                  <a:lnTo>
                    <a:pt x="58" y="154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76" y="150"/>
                  </a:lnTo>
                  <a:lnTo>
                    <a:pt x="86" y="146"/>
                  </a:lnTo>
                  <a:lnTo>
                    <a:pt x="102" y="136"/>
                  </a:lnTo>
                  <a:lnTo>
                    <a:pt x="114" y="122"/>
                  </a:lnTo>
                  <a:lnTo>
                    <a:pt x="126" y="106"/>
                  </a:lnTo>
                  <a:lnTo>
                    <a:pt x="134" y="92"/>
                  </a:lnTo>
                  <a:lnTo>
                    <a:pt x="142" y="78"/>
                  </a:lnTo>
                  <a:lnTo>
                    <a:pt x="146" y="66"/>
                  </a:lnTo>
                  <a:lnTo>
                    <a:pt x="14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1" name="Freeform 27"/>
            <p:cNvSpPr>
              <a:spLocks/>
            </p:cNvSpPr>
            <p:nvPr/>
          </p:nvSpPr>
          <p:spPr bwMode="auto">
            <a:xfrm>
              <a:off x="7620000" y="-1038726"/>
              <a:ext cx="1090863" cy="1219200"/>
            </a:xfrm>
            <a:custGeom>
              <a:avLst/>
              <a:gdLst/>
              <a:ahLst/>
              <a:cxnLst>
                <a:cxn ang="0">
                  <a:pos x="98" y="152"/>
                </a:cxn>
                <a:cxn ang="0">
                  <a:pos x="98" y="152"/>
                </a:cxn>
                <a:cxn ang="0">
                  <a:pos x="94" y="148"/>
                </a:cxn>
                <a:cxn ang="0">
                  <a:pos x="86" y="138"/>
                </a:cxn>
                <a:cxn ang="0">
                  <a:pos x="82" y="130"/>
                </a:cxn>
                <a:cxn ang="0">
                  <a:pos x="78" y="120"/>
                </a:cxn>
                <a:cxn ang="0">
                  <a:pos x="76" y="110"/>
                </a:cxn>
                <a:cxn ang="0">
                  <a:pos x="76" y="96"/>
                </a:cxn>
                <a:cxn ang="0">
                  <a:pos x="76" y="96"/>
                </a:cxn>
                <a:cxn ang="0">
                  <a:pos x="80" y="104"/>
                </a:cxn>
                <a:cxn ang="0">
                  <a:pos x="90" y="118"/>
                </a:cxn>
                <a:cxn ang="0">
                  <a:pos x="106" y="136"/>
                </a:cxn>
                <a:cxn ang="0">
                  <a:pos x="114" y="144"/>
                </a:cxn>
                <a:cxn ang="0">
                  <a:pos x="124" y="150"/>
                </a:cxn>
                <a:cxn ang="0">
                  <a:pos x="124" y="150"/>
                </a:cxn>
                <a:cxn ang="0">
                  <a:pos x="124" y="140"/>
                </a:cxn>
                <a:cxn ang="0">
                  <a:pos x="124" y="116"/>
                </a:cxn>
                <a:cxn ang="0">
                  <a:pos x="126" y="84"/>
                </a:cxn>
                <a:cxn ang="0">
                  <a:pos x="130" y="66"/>
                </a:cxn>
                <a:cxn ang="0">
                  <a:pos x="134" y="50"/>
                </a:cxn>
                <a:cxn ang="0">
                  <a:pos x="134" y="50"/>
                </a:cxn>
                <a:cxn ang="0">
                  <a:pos x="136" y="40"/>
                </a:cxn>
                <a:cxn ang="0">
                  <a:pos x="136" y="32"/>
                </a:cxn>
                <a:cxn ang="0">
                  <a:pos x="132" y="22"/>
                </a:cxn>
                <a:cxn ang="0">
                  <a:pos x="128" y="16"/>
                </a:cxn>
                <a:cxn ang="0">
                  <a:pos x="120" y="10"/>
                </a:cxn>
                <a:cxn ang="0">
                  <a:pos x="112" y="4"/>
                </a:cxn>
                <a:cxn ang="0">
                  <a:pos x="104" y="2"/>
                </a:cxn>
                <a:cxn ang="0">
                  <a:pos x="94" y="0"/>
                </a:cxn>
                <a:cxn ang="0">
                  <a:pos x="94" y="0"/>
                </a:cxn>
                <a:cxn ang="0">
                  <a:pos x="84" y="2"/>
                </a:cxn>
                <a:cxn ang="0">
                  <a:pos x="76" y="6"/>
                </a:cxn>
                <a:cxn ang="0">
                  <a:pos x="70" y="10"/>
                </a:cxn>
                <a:cxn ang="0">
                  <a:pos x="64" y="16"/>
                </a:cxn>
                <a:cxn ang="0">
                  <a:pos x="58" y="28"/>
                </a:cxn>
                <a:cxn ang="0">
                  <a:pos x="56" y="34"/>
                </a:cxn>
                <a:cxn ang="0">
                  <a:pos x="56" y="34"/>
                </a:cxn>
                <a:cxn ang="0">
                  <a:pos x="50" y="32"/>
                </a:cxn>
                <a:cxn ang="0">
                  <a:pos x="32" y="34"/>
                </a:cxn>
                <a:cxn ang="0">
                  <a:pos x="22" y="38"/>
                </a:cxn>
                <a:cxn ang="0">
                  <a:pos x="14" y="42"/>
                </a:cxn>
                <a:cxn ang="0">
                  <a:pos x="6" y="48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72"/>
                </a:cxn>
                <a:cxn ang="0">
                  <a:pos x="0" y="86"/>
                </a:cxn>
                <a:cxn ang="0">
                  <a:pos x="4" y="100"/>
                </a:cxn>
                <a:cxn ang="0">
                  <a:pos x="10" y="112"/>
                </a:cxn>
                <a:cxn ang="0">
                  <a:pos x="22" y="124"/>
                </a:cxn>
                <a:cxn ang="0">
                  <a:pos x="40" y="136"/>
                </a:cxn>
                <a:cxn ang="0">
                  <a:pos x="66" y="144"/>
                </a:cxn>
                <a:cxn ang="0">
                  <a:pos x="98" y="152"/>
                </a:cxn>
                <a:cxn ang="0">
                  <a:pos x="98" y="152"/>
                </a:cxn>
              </a:cxnLst>
              <a:rect l="0" t="0" r="r" b="b"/>
              <a:pathLst>
                <a:path w="136" h="152">
                  <a:moveTo>
                    <a:pt x="98" y="152"/>
                  </a:moveTo>
                  <a:lnTo>
                    <a:pt x="98" y="152"/>
                  </a:lnTo>
                  <a:lnTo>
                    <a:pt x="94" y="148"/>
                  </a:lnTo>
                  <a:lnTo>
                    <a:pt x="86" y="138"/>
                  </a:lnTo>
                  <a:lnTo>
                    <a:pt x="82" y="130"/>
                  </a:lnTo>
                  <a:lnTo>
                    <a:pt x="78" y="120"/>
                  </a:lnTo>
                  <a:lnTo>
                    <a:pt x="76" y="110"/>
                  </a:lnTo>
                  <a:lnTo>
                    <a:pt x="76" y="96"/>
                  </a:lnTo>
                  <a:lnTo>
                    <a:pt x="76" y="96"/>
                  </a:lnTo>
                  <a:lnTo>
                    <a:pt x="80" y="104"/>
                  </a:lnTo>
                  <a:lnTo>
                    <a:pt x="90" y="118"/>
                  </a:lnTo>
                  <a:lnTo>
                    <a:pt x="106" y="136"/>
                  </a:lnTo>
                  <a:lnTo>
                    <a:pt x="114" y="144"/>
                  </a:lnTo>
                  <a:lnTo>
                    <a:pt x="124" y="150"/>
                  </a:lnTo>
                  <a:lnTo>
                    <a:pt x="124" y="150"/>
                  </a:lnTo>
                  <a:lnTo>
                    <a:pt x="124" y="140"/>
                  </a:lnTo>
                  <a:lnTo>
                    <a:pt x="124" y="116"/>
                  </a:lnTo>
                  <a:lnTo>
                    <a:pt x="126" y="84"/>
                  </a:lnTo>
                  <a:lnTo>
                    <a:pt x="130" y="66"/>
                  </a:lnTo>
                  <a:lnTo>
                    <a:pt x="134" y="50"/>
                  </a:lnTo>
                  <a:lnTo>
                    <a:pt x="134" y="50"/>
                  </a:lnTo>
                  <a:lnTo>
                    <a:pt x="136" y="40"/>
                  </a:lnTo>
                  <a:lnTo>
                    <a:pt x="136" y="32"/>
                  </a:lnTo>
                  <a:lnTo>
                    <a:pt x="132" y="22"/>
                  </a:lnTo>
                  <a:lnTo>
                    <a:pt x="128" y="16"/>
                  </a:lnTo>
                  <a:lnTo>
                    <a:pt x="120" y="10"/>
                  </a:lnTo>
                  <a:lnTo>
                    <a:pt x="112" y="4"/>
                  </a:lnTo>
                  <a:lnTo>
                    <a:pt x="104" y="2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84" y="2"/>
                  </a:lnTo>
                  <a:lnTo>
                    <a:pt x="76" y="6"/>
                  </a:lnTo>
                  <a:lnTo>
                    <a:pt x="70" y="10"/>
                  </a:lnTo>
                  <a:lnTo>
                    <a:pt x="64" y="16"/>
                  </a:lnTo>
                  <a:lnTo>
                    <a:pt x="58" y="28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0" y="32"/>
                  </a:lnTo>
                  <a:lnTo>
                    <a:pt x="32" y="34"/>
                  </a:lnTo>
                  <a:lnTo>
                    <a:pt x="22" y="38"/>
                  </a:lnTo>
                  <a:lnTo>
                    <a:pt x="14" y="42"/>
                  </a:lnTo>
                  <a:lnTo>
                    <a:pt x="6" y="4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72"/>
                  </a:lnTo>
                  <a:lnTo>
                    <a:pt x="0" y="86"/>
                  </a:lnTo>
                  <a:lnTo>
                    <a:pt x="4" y="100"/>
                  </a:lnTo>
                  <a:lnTo>
                    <a:pt x="10" y="112"/>
                  </a:lnTo>
                  <a:lnTo>
                    <a:pt x="22" y="124"/>
                  </a:lnTo>
                  <a:lnTo>
                    <a:pt x="40" y="136"/>
                  </a:lnTo>
                  <a:lnTo>
                    <a:pt x="66" y="144"/>
                  </a:lnTo>
                  <a:lnTo>
                    <a:pt x="98" y="152"/>
                  </a:lnTo>
                  <a:lnTo>
                    <a:pt x="98" y="1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2" name="Freeform 28"/>
            <p:cNvSpPr>
              <a:spLocks/>
            </p:cNvSpPr>
            <p:nvPr/>
          </p:nvSpPr>
          <p:spPr bwMode="auto">
            <a:xfrm>
              <a:off x="8390021" y="340895"/>
              <a:ext cx="272716" cy="304800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6" y="32"/>
                </a:cxn>
                <a:cxn ang="0">
                  <a:pos x="10" y="36"/>
                </a:cxn>
                <a:cxn ang="0">
                  <a:pos x="18" y="38"/>
                </a:cxn>
                <a:cxn ang="0">
                  <a:pos x="18" y="38"/>
                </a:cxn>
                <a:cxn ang="0">
                  <a:pos x="24" y="36"/>
                </a:cxn>
                <a:cxn ang="0">
                  <a:pos x="30" y="32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4" y="12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</a:cxnLst>
              <a:rect l="0" t="0" r="r" b="b"/>
              <a:pathLst>
                <a:path w="34" h="38">
                  <a:moveTo>
                    <a:pt x="0" y="18"/>
                  </a:moveTo>
                  <a:lnTo>
                    <a:pt x="0" y="18"/>
                  </a:lnTo>
                  <a:lnTo>
                    <a:pt x="2" y="26"/>
                  </a:lnTo>
                  <a:lnTo>
                    <a:pt x="6" y="32"/>
                  </a:lnTo>
                  <a:lnTo>
                    <a:pt x="10" y="36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24" y="36"/>
                  </a:lnTo>
                  <a:lnTo>
                    <a:pt x="30" y="32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2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3" name="Freeform 29"/>
            <p:cNvSpPr>
              <a:spLocks/>
            </p:cNvSpPr>
            <p:nvPr/>
          </p:nvSpPr>
          <p:spPr bwMode="auto">
            <a:xfrm>
              <a:off x="433137" y="-669758"/>
              <a:ext cx="641684" cy="641684"/>
            </a:xfrm>
            <a:custGeom>
              <a:avLst/>
              <a:gdLst/>
              <a:ahLst/>
              <a:cxnLst>
                <a:cxn ang="0">
                  <a:pos x="30" y="46"/>
                </a:cxn>
                <a:cxn ang="0">
                  <a:pos x="30" y="46"/>
                </a:cxn>
                <a:cxn ang="0">
                  <a:pos x="26" y="48"/>
                </a:cxn>
                <a:cxn ang="0">
                  <a:pos x="20" y="54"/>
                </a:cxn>
                <a:cxn ang="0">
                  <a:pos x="12" y="66"/>
                </a:cxn>
                <a:cxn ang="0">
                  <a:pos x="8" y="72"/>
                </a:cxn>
                <a:cxn ang="0">
                  <a:pos x="6" y="80"/>
                </a:cxn>
                <a:cxn ang="0">
                  <a:pos x="6" y="80"/>
                </a:cxn>
                <a:cxn ang="0">
                  <a:pos x="16" y="7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56" y="76"/>
                </a:cxn>
                <a:cxn ang="0">
                  <a:pos x="64" y="72"/>
                </a:cxn>
                <a:cxn ang="0">
                  <a:pos x="70" y="68"/>
                </a:cxn>
                <a:cxn ang="0">
                  <a:pos x="76" y="62"/>
                </a:cxn>
                <a:cxn ang="0">
                  <a:pos x="78" y="56"/>
                </a:cxn>
                <a:cxn ang="0">
                  <a:pos x="80" y="50"/>
                </a:cxn>
                <a:cxn ang="0">
                  <a:pos x="80" y="44"/>
                </a:cxn>
                <a:cxn ang="0">
                  <a:pos x="78" y="40"/>
                </a:cxn>
                <a:cxn ang="0">
                  <a:pos x="78" y="40"/>
                </a:cxn>
                <a:cxn ang="0">
                  <a:pos x="70" y="34"/>
                </a:cxn>
                <a:cxn ang="0">
                  <a:pos x="64" y="30"/>
                </a:cxn>
                <a:cxn ang="0">
                  <a:pos x="56" y="30"/>
                </a:cxn>
                <a:cxn ang="0">
                  <a:pos x="56" y="30"/>
                </a:cxn>
                <a:cxn ang="0">
                  <a:pos x="58" y="26"/>
                </a:cxn>
                <a:cxn ang="0">
                  <a:pos x="58" y="14"/>
                </a:cxn>
                <a:cxn ang="0">
                  <a:pos x="56" y="10"/>
                </a:cxn>
                <a:cxn ang="0">
                  <a:pos x="52" y="4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4"/>
                </a:cxn>
                <a:cxn ang="0">
                  <a:pos x="10" y="10"/>
                </a:cxn>
                <a:cxn ang="0">
                  <a:pos x="4" y="18"/>
                </a:cxn>
                <a:cxn ang="0">
                  <a:pos x="2" y="30"/>
                </a:cxn>
                <a:cxn ang="0">
                  <a:pos x="0" y="48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10" y="60"/>
                </a:cxn>
                <a:cxn ang="0">
                  <a:pos x="18" y="52"/>
                </a:cxn>
                <a:cxn ang="0">
                  <a:pos x="24" y="48"/>
                </a:cxn>
                <a:cxn ang="0">
                  <a:pos x="30" y="46"/>
                </a:cxn>
                <a:cxn ang="0">
                  <a:pos x="30" y="46"/>
                </a:cxn>
              </a:cxnLst>
              <a:rect l="0" t="0" r="r" b="b"/>
              <a:pathLst>
                <a:path w="80" h="80">
                  <a:moveTo>
                    <a:pt x="30" y="46"/>
                  </a:moveTo>
                  <a:lnTo>
                    <a:pt x="30" y="46"/>
                  </a:lnTo>
                  <a:lnTo>
                    <a:pt x="26" y="48"/>
                  </a:lnTo>
                  <a:lnTo>
                    <a:pt x="20" y="54"/>
                  </a:lnTo>
                  <a:lnTo>
                    <a:pt x="12" y="66"/>
                  </a:lnTo>
                  <a:lnTo>
                    <a:pt x="8" y="72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16" y="7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56" y="76"/>
                  </a:lnTo>
                  <a:lnTo>
                    <a:pt x="64" y="72"/>
                  </a:lnTo>
                  <a:lnTo>
                    <a:pt x="70" y="68"/>
                  </a:lnTo>
                  <a:lnTo>
                    <a:pt x="76" y="62"/>
                  </a:lnTo>
                  <a:lnTo>
                    <a:pt x="78" y="56"/>
                  </a:lnTo>
                  <a:lnTo>
                    <a:pt x="80" y="50"/>
                  </a:lnTo>
                  <a:lnTo>
                    <a:pt x="80" y="44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70" y="34"/>
                  </a:lnTo>
                  <a:lnTo>
                    <a:pt x="64" y="30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58" y="26"/>
                  </a:lnTo>
                  <a:lnTo>
                    <a:pt x="58" y="14"/>
                  </a:lnTo>
                  <a:lnTo>
                    <a:pt x="56" y="10"/>
                  </a:lnTo>
                  <a:lnTo>
                    <a:pt x="52" y="4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4"/>
                  </a:lnTo>
                  <a:lnTo>
                    <a:pt x="10" y="10"/>
                  </a:lnTo>
                  <a:lnTo>
                    <a:pt x="4" y="18"/>
                  </a:lnTo>
                  <a:lnTo>
                    <a:pt x="2" y="30"/>
                  </a:lnTo>
                  <a:lnTo>
                    <a:pt x="0" y="48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0" y="60"/>
                  </a:lnTo>
                  <a:lnTo>
                    <a:pt x="18" y="52"/>
                  </a:lnTo>
                  <a:lnTo>
                    <a:pt x="24" y="48"/>
                  </a:lnTo>
                  <a:lnTo>
                    <a:pt x="30" y="46"/>
                  </a:lnTo>
                  <a:lnTo>
                    <a:pt x="30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4" name="Freeform 30"/>
            <p:cNvSpPr>
              <a:spLocks/>
            </p:cNvSpPr>
            <p:nvPr/>
          </p:nvSpPr>
          <p:spPr bwMode="auto">
            <a:xfrm>
              <a:off x="449179" y="-12032"/>
              <a:ext cx="673768" cy="673768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0"/>
                </a:cxn>
                <a:cxn ang="0">
                  <a:pos x="14" y="12"/>
                </a:cxn>
                <a:cxn ang="0">
                  <a:pos x="22" y="14"/>
                </a:cxn>
                <a:cxn ang="0">
                  <a:pos x="34" y="22"/>
                </a:cxn>
                <a:cxn ang="0">
                  <a:pos x="42" y="28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38" y="26"/>
                </a:cxn>
                <a:cxn ang="0">
                  <a:pos x="30" y="24"/>
                </a:cxn>
                <a:cxn ang="0">
                  <a:pos x="16" y="18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60"/>
                </a:cxn>
                <a:cxn ang="0">
                  <a:pos x="30" y="72"/>
                </a:cxn>
                <a:cxn ang="0">
                  <a:pos x="36" y="80"/>
                </a:cxn>
                <a:cxn ang="0">
                  <a:pos x="40" y="84"/>
                </a:cxn>
                <a:cxn ang="0">
                  <a:pos x="46" y="84"/>
                </a:cxn>
                <a:cxn ang="0">
                  <a:pos x="52" y="84"/>
                </a:cxn>
                <a:cxn ang="0">
                  <a:pos x="58" y="80"/>
                </a:cxn>
                <a:cxn ang="0">
                  <a:pos x="58" y="80"/>
                </a:cxn>
                <a:cxn ang="0">
                  <a:pos x="64" y="76"/>
                </a:cxn>
                <a:cxn ang="0">
                  <a:pos x="66" y="72"/>
                </a:cxn>
                <a:cxn ang="0">
                  <a:pos x="68" y="66"/>
                </a:cxn>
                <a:cxn ang="0">
                  <a:pos x="66" y="60"/>
                </a:cxn>
                <a:cxn ang="0">
                  <a:pos x="64" y="52"/>
                </a:cxn>
                <a:cxn ang="0">
                  <a:pos x="62" y="48"/>
                </a:cxn>
                <a:cxn ang="0">
                  <a:pos x="62" y="48"/>
                </a:cxn>
                <a:cxn ang="0">
                  <a:pos x="66" y="48"/>
                </a:cxn>
                <a:cxn ang="0">
                  <a:pos x="70" y="48"/>
                </a:cxn>
                <a:cxn ang="0">
                  <a:pos x="76" y="44"/>
                </a:cxn>
                <a:cxn ang="0">
                  <a:pos x="80" y="40"/>
                </a:cxn>
                <a:cxn ang="0">
                  <a:pos x="82" y="34"/>
                </a:cxn>
                <a:cxn ang="0">
                  <a:pos x="84" y="28"/>
                </a:cxn>
                <a:cxn ang="0">
                  <a:pos x="82" y="22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4" y="10"/>
                </a:cxn>
                <a:cxn ang="0">
                  <a:pos x="70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4" y="2"/>
                </a:cxn>
                <a:cxn ang="0">
                  <a:pos x="12" y="6"/>
                </a:cxn>
                <a:cxn ang="0">
                  <a:pos x="4" y="10"/>
                </a:cxn>
                <a:cxn ang="0">
                  <a:pos x="4" y="10"/>
                </a:cxn>
              </a:cxnLst>
              <a:rect l="0" t="0" r="r" b="b"/>
              <a:pathLst>
                <a:path w="84" h="84">
                  <a:moveTo>
                    <a:pt x="4" y="10"/>
                  </a:moveTo>
                  <a:lnTo>
                    <a:pt x="4" y="10"/>
                  </a:lnTo>
                  <a:lnTo>
                    <a:pt x="14" y="12"/>
                  </a:lnTo>
                  <a:lnTo>
                    <a:pt x="22" y="14"/>
                  </a:lnTo>
                  <a:lnTo>
                    <a:pt x="34" y="22"/>
                  </a:lnTo>
                  <a:lnTo>
                    <a:pt x="42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38" y="26"/>
                  </a:lnTo>
                  <a:lnTo>
                    <a:pt x="30" y="24"/>
                  </a:lnTo>
                  <a:lnTo>
                    <a:pt x="16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60"/>
                  </a:lnTo>
                  <a:lnTo>
                    <a:pt x="30" y="72"/>
                  </a:lnTo>
                  <a:lnTo>
                    <a:pt x="36" y="80"/>
                  </a:lnTo>
                  <a:lnTo>
                    <a:pt x="40" y="84"/>
                  </a:lnTo>
                  <a:lnTo>
                    <a:pt x="46" y="84"/>
                  </a:lnTo>
                  <a:lnTo>
                    <a:pt x="52" y="84"/>
                  </a:lnTo>
                  <a:lnTo>
                    <a:pt x="58" y="80"/>
                  </a:lnTo>
                  <a:lnTo>
                    <a:pt x="58" y="80"/>
                  </a:lnTo>
                  <a:lnTo>
                    <a:pt x="64" y="76"/>
                  </a:lnTo>
                  <a:lnTo>
                    <a:pt x="66" y="72"/>
                  </a:lnTo>
                  <a:lnTo>
                    <a:pt x="68" y="66"/>
                  </a:lnTo>
                  <a:lnTo>
                    <a:pt x="66" y="60"/>
                  </a:lnTo>
                  <a:lnTo>
                    <a:pt x="64" y="52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66" y="48"/>
                  </a:lnTo>
                  <a:lnTo>
                    <a:pt x="70" y="48"/>
                  </a:lnTo>
                  <a:lnTo>
                    <a:pt x="76" y="44"/>
                  </a:lnTo>
                  <a:lnTo>
                    <a:pt x="80" y="40"/>
                  </a:lnTo>
                  <a:lnTo>
                    <a:pt x="82" y="34"/>
                  </a:lnTo>
                  <a:lnTo>
                    <a:pt x="84" y="28"/>
                  </a:lnTo>
                  <a:lnTo>
                    <a:pt x="82" y="22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4" y="10"/>
                  </a:lnTo>
                  <a:lnTo>
                    <a:pt x="70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4" y="2"/>
                  </a:lnTo>
                  <a:lnTo>
                    <a:pt x="12" y="6"/>
                  </a:lnTo>
                  <a:lnTo>
                    <a:pt x="4" y="10"/>
                  </a:lnTo>
                  <a:lnTo>
                    <a:pt x="4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5" name="Freeform 31"/>
            <p:cNvSpPr>
              <a:spLocks/>
            </p:cNvSpPr>
            <p:nvPr/>
          </p:nvSpPr>
          <p:spPr bwMode="auto">
            <a:xfrm>
              <a:off x="0" y="164432"/>
              <a:ext cx="593558" cy="67376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30" y="72"/>
                </a:cxn>
                <a:cxn ang="0">
                  <a:pos x="34" y="76"/>
                </a:cxn>
                <a:cxn ang="0">
                  <a:pos x="40" y="82"/>
                </a:cxn>
                <a:cxn ang="0">
                  <a:pos x="44" y="82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58" y="82"/>
                </a:cxn>
                <a:cxn ang="0">
                  <a:pos x="64" y="80"/>
                </a:cxn>
                <a:cxn ang="0">
                  <a:pos x="68" y="76"/>
                </a:cxn>
                <a:cxn ang="0">
                  <a:pos x="72" y="72"/>
                </a:cxn>
                <a:cxn ang="0">
                  <a:pos x="74" y="66"/>
                </a:cxn>
                <a:cxn ang="0">
                  <a:pos x="74" y="58"/>
                </a:cxn>
                <a:cxn ang="0">
                  <a:pos x="72" y="44"/>
                </a:cxn>
                <a:cxn ang="0">
                  <a:pos x="72" y="44"/>
                </a:cxn>
                <a:cxn ang="0">
                  <a:pos x="66" y="26"/>
                </a:cxn>
                <a:cxn ang="0">
                  <a:pos x="58" y="12"/>
                </a:cxn>
                <a:cxn ang="0">
                  <a:pos x="52" y="6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0"/>
                </a:cxn>
                <a:cxn ang="0">
                  <a:pos x="44" y="30"/>
                </a:cxn>
                <a:cxn ang="0">
                  <a:pos x="42" y="36"/>
                </a:cxn>
                <a:cxn ang="0">
                  <a:pos x="40" y="38"/>
                </a:cxn>
                <a:cxn ang="0">
                  <a:pos x="40" y="38"/>
                </a:cxn>
                <a:cxn ang="0">
                  <a:pos x="42" y="32"/>
                </a:cxn>
                <a:cxn ang="0">
                  <a:pos x="42" y="24"/>
                </a:cxn>
                <a:cxn ang="0">
                  <a:pos x="42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6" y="4"/>
                </a:cxn>
                <a:cxn ang="0">
                  <a:pos x="32" y="10"/>
                </a:cxn>
                <a:cxn ang="0">
                  <a:pos x="22" y="18"/>
                </a:cxn>
                <a:cxn ang="0">
                  <a:pos x="10" y="26"/>
                </a:cxn>
                <a:cxn ang="0">
                  <a:pos x="0" y="3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4" y="72"/>
                </a:cxn>
                <a:cxn ang="0">
                  <a:pos x="8" y="74"/>
                </a:cxn>
                <a:cxn ang="0">
                  <a:pos x="18" y="74"/>
                </a:cxn>
                <a:cxn ang="0">
                  <a:pos x="26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74" h="84">
                  <a:moveTo>
                    <a:pt x="30" y="70"/>
                  </a:moveTo>
                  <a:lnTo>
                    <a:pt x="30" y="70"/>
                  </a:lnTo>
                  <a:lnTo>
                    <a:pt x="30" y="72"/>
                  </a:lnTo>
                  <a:lnTo>
                    <a:pt x="34" y="76"/>
                  </a:lnTo>
                  <a:lnTo>
                    <a:pt x="40" y="82"/>
                  </a:lnTo>
                  <a:lnTo>
                    <a:pt x="44" y="82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8" y="82"/>
                  </a:lnTo>
                  <a:lnTo>
                    <a:pt x="64" y="80"/>
                  </a:lnTo>
                  <a:lnTo>
                    <a:pt x="68" y="76"/>
                  </a:lnTo>
                  <a:lnTo>
                    <a:pt x="72" y="72"/>
                  </a:lnTo>
                  <a:lnTo>
                    <a:pt x="74" y="66"/>
                  </a:lnTo>
                  <a:lnTo>
                    <a:pt x="74" y="58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66" y="26"/>
                  </a:lnTo>
                  <a:lnTo>
                    <a:pt x="58" y="12"/>
                  </a:lnTo>
                  <a:lnTo>
                    <a:pt x="52" y="6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0"/>
                  </a:lnTo>
                  <a:lnTo>
                    <a:pt x="44" y="30"/>
                  </a:lnTo>
                  <a:lnTo>
                    <a:pt x="42" y="36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2" y="32"/>
                  </a:lnTo>
                  <a:lnTo>
                    <a:pt x="42" y="24"/>
                  </a:lnTo>
                  <a:lnTo>
                    <a:pt x="42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4"/>
                  </a:lnTo>
                  <a:lnTo>
                    <a:pt x="32" y="10"/>
                  </a:lnTo>
                  <a:lnTo>
                    <a:pt x="22" y="18"/>
                  </a:lnTo>
                  <a:lnTo>
                    <a:pt x="10" y="26"/>
                  </a:lnTo>
                  <a:lnTo>
                    <a:pt x="0" y="3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4" y="72"/>
                  </a:lnTo>
                  <a:lnTo>
                    <a:pt x="8" y="74"/>
                  </a:lnTo>
                  <a:lnTo>
                    <a:pt x="18" y="74"/>
                  </a:lnTo>
                  <a:lnTo>
                    <a:pt x="26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6" name="Freeform 32"/>
            <p:cNvSpPr>
              <a:spLocks/>
            </p:cNvSpPr>
            <p:nvPr/>
          </p:nvSpPr>
          <p:spPr bwMode="auto">
            <a:xfrm>
              <a:off x="0" y="-92242"/>
              <a:ext cx="176463" cy="176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6" y="14"/>
                </a:cxn>
                <a:cxn ang="0">
                  <a:pos x="22" y="8"/>
                </a:cxn>
                <a:cxn ang="0">
                  <a:pos x="22" y="8"/>
                </a:cxn>
                <a:cxn ang="0">
                  <a:pos x="10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" h="22">
                  <a:moveTo>
                    <a:pt x="0" y="0"/>
                  </a:moveTo>
                  <a:lnTo>
                    <a:pt x="0" y="22"/>
                  </a:lnTo>
                  <a:lnTo>
                    <a:pt x="0" y="22"/>
                  </a:lnTo>
                  <a:lnTo>
                    <a:pt x="16" y="14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10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7" name="Freeform 33"/>
            <p:cNvSpPr>
              <a:spLocks/>
            </p:cNvSpPr>
            <p:nvPr/>
          </p:nvSpPr>
          <p:spPr bwMode="auto">
            <a:xfrm>
              <a:off x="0" y="84221"/>
              <a:ext cx="192505" cy="288758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0" y="4"/>
                </a:cxn>
                <a:cxn ang="0">
                  <a:pos x="0" y="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24"/>
                </a:cxn>
                <a:cxn ang="0">
                  <a:pos x="18" y="12"/>
                </a:cxn>
                <a:cxn ang="0">
                  <a:pos x="24" y="0"/>
                </a:cxn>
                <a:cxn ang="0">
                  <a:pos x="24" y="0"/>
                </a:cxn>
              </a:cxnLst>
              <a:rect l="0" t="0" r="r" b="b"/>
              <a:pathLst>
                <a:path w="24" h="36">
                  <a:moveTo>
                    <a:pt x="24" y="0"/>
                  </a:moveTo>
                  <a:lnTo>
                    <a:pt x="24" y="0"/>
                  </a:lnTo>
                  <a:lnTo>
                    <a:pt x="10" y="4"/>
                  </a:lnTo>
                  <a:lnTo>
                    <a:pt x="0" y="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24"/>
                  </a:lnTo>
                  <a:lnTo>
                    <a:pt x="18" y="12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8" name="Freeform 34"/>
            <p:cNvSpPr>
              <a:spLocks/>
            </p:cNvSpPr>
            <p:nvPr/>
          </p:nvSpPr>
          <p:spPr bwMode="auto">
            <a:xfrm>
              <a:off x="0" y="-846221"/>
              <a:ext cx="433137" cy="689811"/>
            </a:xfrm>
            <a:custGeom>
              <a:avLst/>
              <a:gdLst/>
              <a:ahLst/>
              <a:cxnLst>
                <a:cxn ang="0">
                  <a:pos x="18" y="54"/>
                </a:cxn>
                <a:cxn ang="0">
                  <a:pos x="18" y="54"/>
                </a:cxn>
                <a:cxn ang="0">
                  <a:pos x="28" y="66"/>
                </a:cxn>
                <a:cxn ang="0">
                  <a:pos x="36" y="76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46" y="66"/>
                </a:cxn>
                <a:cxn ang="0">
                  <a:pos x="48" y="46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54" y="22"/>
                </a:cxn>
                <a:cxn ang="0">
                  <a:pos x="54" y="18"/>
                </a:cxn>
                <a:cxn ang="0">
                  <a:pos x="52" y="12"/>
                </a:cxn>
                <a:cxn ang="0">
                  <a:pos x="48" y="8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2" y="8"/>
                </a:cxn>
                <a:cxn ang="0">
                  <a:pos x="10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0" y="18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4" y="82"/>
                </a:cxn>
                <a:cxn ang="0">
                  <a:pos x="32" y="86"/>
                </a:cxn>
                <a:cxn ang="0">
                  <a:pos x="32" y="86"/>
                </a:cxn>
                <a:cxn ang="0">
                  <a:pos x="26" y="78"/>
                </a:cxn>
                <a:cxn ang="0">
                  <a:pos x="20" y="68"/>
                </a:cxn>
                <a:cxn ang="0">
                  <a:pos x="18" y="54"/>
                </a:cxn>
                <a:cxn ang="0">
                  <a:pos x="18" y="54"/>
                </a:cxn>
              </a:cxnLst>
              <a:rect l="0" t="0" r="r" b="b"/>
              <a:pathLst>
                <a:path w="54" h="86">
                  <a:moveTo>
                    <a:pt x="18" y="54"/>
                  </a:moveTo>
                  <a:lnTo>
                    <a:pt x="18" y="54"/>
                  </a:lnTo>
                  <a:lnTo>
                    <a:pt x="28" y="66"/>
                  </a:lnTo>
                  <a:lnTo>
                    <a:pt x="36" y="76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46" y="66"/>
                  </a:lnTo>
                  <a:lnTo>
                    <a:pt x="48" y="46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4" y="22"/>
                  </a:lnTo>
                  <a:lnTo>
                    <a:pt x="54" y="18"/>
                  </a:lnTo>
                  <a:lnTo>
                    <a:pt x="52" y="12"/>
                  </a:lnTo>
                  <a:lnTo>
                    <a:pt x="48" y="8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2" y="8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0" y="18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4" y="82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26" y="78"/>
                  </a:lnTo>
                  <a:lnTo>
                    <a:pt x="20" y="68"/>
                  </a:lnTo>
                  <a:lnTo>
                    <a:pt x="18" y="54"/>
                  </a:lnTo>
                  <a:lnTo>
                    <a:pt x="18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9" name="Freeform 35"/>
            <p:cNvSpPr>
              <a:spLocks/>
            </p:cNvSpPr>
            <p:nvPr/>
          </p:nvSpPr>
          <p:spPr bwMode="auto">
            <a:xfrm>
              <a:off x="256674" y="-60158"/>
              <a:ext cx="144379" cy="160421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2" y="20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18" h="20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0" name="Freeform 36"/>
            <p:cNvSpPr>
              <a:spLocks/>
            </p:cNvSpPr>
            <p:nvPr/>
          </p:nvSpPr>
          <p:spPr bwMode="auto">
            <a:xfrm>
              <a:off x="5743074" y="6067926"/>
              <a:ext cx="962526" cy="978568"/>
            </a:xfrm>
            <a:custGeom>
              <a:avLst/>
              <a:gdLst/>
              <a:ahLst/>
              <a:cxnLst>
                <a:cxn ang="0">
                  <a:pos x="84" y="46"/>
                </a:cxn>
                <a:cxn ang="0">
                  <a:pos x="84" y="46"/>
                </a:cxn>
                <a:cxn ang="0">
                  <a:pos x="86" y="40"/>
                </a:cxn>
                <a:cxn ang="0">
                  <a:pos x="86" y="24"/>
                </a:cxn>
                <a:cxn ang="0">
                  <a:pos x="84" y="16"/>
                </a:cxn>
                <a:cxn ang="0">
                  <a:pos x="80" y="8"/>
                </a:cxn>
                <a:cxn ang="0">
                  <a:pos x="72" y="2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48" y="0"/>
                </a:cxn>
                <a:cxn ang="0">
                  <a:pos x="36" y="2"/>
                </a:cxn>
                <a:cxn ang="0">
                  <a:pos x="24" y="6"/>
                </a:cxn>
                <a:cxn ang="0">
                  <a:pos x="14" y="14"/>
                </a:cxn>
                <a:cxn ang="0">
                  <a:pos x="10" y="20"/>
                </a:cxn>
                <a:cxn ang="0">
                  <a:pos x="6" y="28"/>
                </a:cxn>
                <a:cxn ang="0">
                  <a:pos x="2" y="48"/>
                </a:cxn>
                <a:cxn ang="0">
                  <a:pos x="0" y="74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4" y="102"/>
                </a:cxn>
                <a:cxn ang="0">
                  <a:pos x="14" y="90"/>
                </a:cxn>
                <a:cxn ang="0">
                  <a:pos x="20" y="84"/>
                </a:cxn>
                <a:cxn ang="0">
                  <a:pos x="26" y="78"/>
                </a:cxn>
                <a:cxn ang="0">
                  <a:pos x="36" y="74"/>
                </a:cxn>
                <a:cxn ang="0">
                  <a:pos x="44" y="72"/>
                </a:cxn>
                <a:cxn ang="0">
                  <a:pos x="44" y="72"/>
                </a:cxn>
                <a:cxn ang="0">
                  <a:pos x="40" y="74"/>
                </a:cxn>
                <a:cxn ang="0">
                  <a:pos x="28" y="84"/>
                </a:cxn>
                <a:cxn ang="0">
                  <a:pos x="22" y="90"/>
                </a:cxn>
                <a:cxn ang="0">
                  <a:pos x="16" y="100"/>
                </a:cxn>
                <a:cxn ang="0">
                  <a:pos x="12" y="110"/>
                </a:cxn>
                <a:cxn ang="0">
                  <a:pos x="10" y="122"/>
                </a:cxn>
                <a:cxn ang="0">
                  <a:pos x="10" y="122"/>
                </a:cxn>
                <a:cxn ang="0">
                  <a:pos x="24" y="120"/>
                </a:cxn>
                <a:cxn ang="0">
                  <a:pos x="44" y="118"/>
                </a:cxn>
                <a:cxn ang="0">
                  <a:pos x="70" y="118"/>
                </a:cxn>
                <a:cxn ang="0">
                  <a:pos x="70" y="118"/>
                </a:cxn>
                <a:cxn ang="0">
                  <a:pos x="84" y="116"/>
                </a:cxn>
                <a:cxn ang="0">
                  <a:pos x="96" y="110"/>
                </a:cxn>
                <a:cxn ang="0">
                  <a:pos x="104" y="104"/>
                </a:cxn>
                <a:cxn ang="0">
                  <a:pos x="112" y="96"/>
                </a:cxn>
                <a:cxn ang="0">
                  <a:pos x="118" y="86"/>
                </a:cxn>
                <a:cxn ang="0">
                  <a:pos x="120" y="76"/>
                </a:cxn>
                <a:cxn ang="0">
                  <a:pos x="120" y="68"/>
                </a:cxn>
                <a:cxn ang="0">
                  <a:pos x="118" y="62"/>
                </a:cxn>
                <a:cxn ang="0">
                  <a:pos x="118" y="62"/>
                </a:cxn>
                <a:cxn ang="0">
                  <a:pos x="112" y="56"/>
                </a:cxn>
                <a:cxn ang="0">
                  <a:pos x="106" y="52"/>
                </a:cxn>
                <a:cxn ang="0">
                  <a:pos x="96" y="48"/>
                </a:cxn>
                <a:cxn ang="0">
                  <a:pos x="88" y="46"/>
                </a:cxn>
                <a:cxn ang="0">
                  <a:pos x="84" y="46"/>
                </a:cxn>
                <a:cxn ang="0">
                  <a:pos x="84" y="46"/>
                </a:cxn>
              </a:cxnLst>
              <a:rect l="0" t="0" r="r" b="b"/>
              <a:pathLst>
                <a:path w="120" h="122">
                  <a:moveTo>
                    <a:pt x="84" y="46"/>
                  </a:moveTo>
                  <a:lnTo>
                    <a:pt x="84" y="46"/>
                  </a:lnTo>
                  <a:lnTo>
                    <a:pt x="86" y="40"/>
                  </a:lnTo>
                  <a:lnTo>
                    <a:pt x="86" y="24"/>
                  </a:lnTo>
                  <a:lnTo>
                    <a:pt x="84" y="16"/>
                  </a:lnTo>
                  <a:lnTo>
                    <a:pt x="80" y="8"/>
                  </a:lnTo>
                  <a:lnTo>
                    <a:pt x="72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48" y="0"/>
                  </a:lnTo>
                  <a:lnTo>
                    <a:pt x="36" y="2"/>
                  </a:lnTo>
                  <a:lnTo>
                    <a:pt x="24" y="6"/>
                  </a:lnTo>
                  <a:lnTo>
                    <a:pt x="14" y="14"/>
                  </a:lnTo>
                  <a:lnTo>
                    <a:pt x="10" y="20"/>
                  </a:lnTo>
                  <a:lnTo>
                    <a:pt x="6" y="28"/>
                  </a:lnTo>
                  <a:lnTo>
                    <a:pt x="2" y="48"/>
                  </a:lnTo>
                  <a:lnTo>
                    <a:pt x="0" y="74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4" y="102"/>
                  </a:lnTo>
                  <a:lnTo>
                    <a:pt x="14" y="90"/>
                  </a:lnTo>
                  <a:lnTo>
                    <a:pt x="20" y="84"/>
                  </a:lnTo>
                  <a:lnTo>
                    <a:pt x="26" y="78"/>
                  </a:lnTo>
                  <a:lnTo>
                    <a:pt x="36" y="74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0" y="74"/>
                  </a:lnTo>
                  <a:lnTo>
                    <a:pt x="28" y="84"/>
                  </a:lnTo>
                  <a:lnTo>
                    <a:pt x="22" y="90"/>
                  </a:lnTo>
                  <a:lnTo>
                    <a:pt x="16" y="100"/>
                  </a:lnTo>
                  <a:lnTo>
                    <a:pt x="12" y="110"/>
                  </a:lnTo>
                  <a:lnTo>
                    <a:pt x="10" y="122"/>
                  </a:lnTo>
                  <a:lnTo>
                    <a:pt x="10" y="122"/>
                  </a:lnTo>
                  <a:lnTo>
                    <a:pt x="24" y="120"/>
                  </a:lnTo>
                  <a:lnTo>
                    <a:pt x="44" y="118"/>
                  </a:lnTo>
                  <a:lnTo>
                    <a:pt x="70" y="118"/>
                  </a:lnTo>
                  <a:lnTo>
                    <a:pt x="70" y="118"/>
                  </a:lnTo>
                  <a:lnTo>
                    <a:pt x="84" y="116"/>
                  </a:lnTo>
                  <a:lnTo>
                    <a:pt x="96" y="110"/>
                  </a:lnTo>
                  <a:lnTo>
                    <a:pt x="104" y="104"/>
                  </a:lnTo>
                  <a:lnTo>
                    <a:pt x="112" y="96"/>
                  </a:lnTo>
                  <a:lnTo>
                    <a:pt x="118" y="86"/>
                  </a:lnTo>
                  <a:lnTo>
                    <a:pt x="120" y="76"/>
                  </a:lnTo>
                  <a:lnTo>
                    <a:pt x="120" y="68"/>
                  </a:lnTo>
                  <a:lnTo>
                    <a:pt x="118" y="62"/>
                  </a:lnTo>
                  <a:lnTo>
                    <a:pt x="118" y="62"/>
                  </a:lnTo>
                  <a:lnTo>
                    <a:pt x="112" y="56"/>
                  </a:lnTo>
                  <a:lnTo>
                    <a:pt x="106" y="52"/>
                  </a:lnTo>
                  <a:lnTo>
                    <a:pt x="96" y="48"/>
                  </a:lnTo>
                  <a:lnTo>
                    <a:pt x="88" y="46"/>
                  </a:lnTo>
                  <a:lnTo>
                    <a:pt x="84" y="46"/>
                  </a:lnTo>
                  <a:lnTo>
                    <a:pt x="84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1" name="Freeform 37"/>
            <p:cNvSpPr>
              <a:spLocks/>
            </p:cNvSpPr>
            <p:nvPr/>
          </p:nvSpPr>
          <p:spPr bwMode="auto">
            <a:xfrm>
              <a:off x="5759116" y="7078579"/>
              <a:ext cx="1010653" cy="770021"/>
            </a:xfrm>
            <a:custGeom>
              <a:avLst/>
              <a:gdLst/>
              <a:ahLst/>
              <a:cxnLst>
                <a:cxn ang="0">
                  <a:pos x="120" y="22"/>
                </a:cxn>
                <a:cxn ang="0">
                  <a:pos x="120" y="22"/>
                </a:cxn>
                <a:cxn ang="0">
                  <a:pos x="112" y="14"/>
                </a:cxn>
                <a:cxn ang="0">
                  <a:pos x="106" y="8"/>
                </a:cxn>
                <a:cxn ang="0">
                  <a:pos x="96" y="4"/>
                </a:cxn>
                <a:cxn ang="0">
                  <a:pos x="88" y="2"/>
                </a:cxn>
                <a:cxn ang="0">
                  <a:pos x="70" y="0"/>
                </a:cxn>
                <a:cxn ang="0">
                  <a:pos x="50" y="2"/>
                </a:cxn>
                <a:cxn ang="0">
                  <a:pos x="34" y="4"/>
                </a:cxn>
                <a:cxn ang="0">
                  <a:pos x="20" y="8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16"/>
                </a:cxn>
                <a:cxn ang="0">
                  <a:pos x="34" y="20"/>
                </a:cxn>
                <a:cxn ang="0">
                  <a:pos x="44" y="24"/>
                </a:cxn>
                <a:cxn ang="0">
                  <a:pos x="52" y="30"/>
                </a:cxn>
                <a:cxn ang="0">
                  <a:pos x="62" y="42"/>
                </a:cxn>
                <a:cxn ang="0">
                  <a:pos x="66" y="46"/>
                </a:cxn>
                <a:cxn ang="0">
                  <a:pos x="66" y="46"/>
                </a:cxn>
                <a:cxn ang="0">
                  <a:pos x="56" y="40"/>
                </a:cxn>
                <a:cxn ang="0">
                  <a:pos x="46" y="34"/>
                </a:cxn>
                <a:cxn ang="0">
                  <a:pos x="24" y="28"/>
                </a:cxn>
                <a:cxn ang="0">
                  <a:pos x="6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6" y="28"/>
                </a:cxn>
                <a:cxn ang="0">
                  <a:pos x="14" y="36"/>
                </a:cxn>
                <a:cxn ang="0">
                  <a:pos x="18" y="44"/>
                </a:cxn>
                <a:cxn ang="0">
                  <a:pos x="24" y="54"/>
                </a:cxn>
                <a:cxn ang="0">
                  <a:pos x="40" y="96"/>
                </a:cxn>
                <a:cxn ang="0">
                  <a:pos x="102" y="96"/>
                </a:cxn>
                <a:cxn ang="0">
                  <a:pos x="102" y="96"/>
                </a:cxn>
                <a:cxn ang="0">
                  <a:pos x="100" y="88"/>
                </a:cxn>
                <a:cxn ang="0">
                  <a:pos x="98" y="78"/>
                </a:cxn>
                <a:cxn ang="0">
                  <a:pos x="94" y="70"/>
                </a:cxn>
                <a:cxn ang="0">
                  <a:pos x="94" y="70"/>
                </a:cxn>
                <a:cxn ang="0">
                  <a:pos x="100" y="72"/>
                </a:cxn>
                <a:cxn ang="0">
                  <a:pos x="108" y="70"/>
                </a:cxn>
                <a:cxn ang="0">
                  <a:pos x="114" y="66"/>
                </a:cxn>
                <a:cxn ang="0">
                  <a:pos x="120" y="60"/>
                </a:cxn>
                <a:cxn ang="0">
                  <a:pos x="124" y="52"/>
                </a:cxn>
                <a:cxn ang="0">
                  <a:pos x="126" y="42"/>
                </a:cxn>
                <a:cxn ang="0">
                  <a:pos x="126" y="32"/>
                </a:cxn>
                <a:cxn ang="0">
                  <a:pos x="120" y="22"/>
                </a:cxn>
                <a:cxn ang="0">
                  <a:pos x="120" y="22"/>
                </a:cxn>
              </a:cxnLst>
              <a:rect l="0" t="0" r="r" b="b"/>
              <a:pathLst>
                <a:path w="126" h="96">
                  <a:moveTo>
                    <a:pt x="120" y="22"/>
                  </a:moveTo>
                  <a:lnTo>
                    <a:pt x="120" y="22"/>
                  </a:lnTo>
                  <a:lnTo>
                    <a:pt x="112" y="14"/>
                  </a:lnTo>
                  <a:lnTo>
                    <a:pt x="106" y="8"/>
                  </a:lnTo>
                  <a:lnTo>
                    <a:pt x="96" y="4"/>
                  </a:lnTo>
                  <a:lnTo>
                    <a:pt x="88" y="2"/>
                  </a:lnTo>
                  <a:lnTo>
                    <a:pt x="70" y="0"/>
                  </a:lnTo>
                  <a:lnTo>
                    <a:pt x="50" y="2"/>
                  </a:lnTo>
                  <a:lnTo>
                    <a:pt x="34" y="4"/>
                  </a:lnTo>
                  <a:lnTo>
                    <a:pt x="20" y="8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16"/>
                  </a:lnTo>
                  <a:lnTo>
                    <a:pt x="34" y="20"/>
                  </a:lnTo>
                  <a:lnTo>
                    <a:pt x="44" y="24"/>
                  </a:lnTo>
                  <a:lnTo>
                    <a:pt x="52" y="30"/>
                  </a:lnTo>
                  <a:lnTo>
                    <a:pt x="62" y="42"/>
                  </a:lnTo>
                  <a:lnTo>
                    <a:pt x="66" y="46"/>
                  </a:lnTo>
                  <a:lnTo>
                    <a:pt x="66" y="46"/>
                  </a:lnTo>
                  <a:lnTo>
                    <a:pt x="56" y="40"/>
                  </a:lnTo>
                  <a:lnTo>
                    <a:pt x="46" y="34"/>
                  </a:lnTo>
                  <a:lnTo>
                    <a:pt x="24" y="28"/>
                  </a:lnTo>
                  <a:lnTo>
                    <a:pt x="6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6" y="28"/>
                  </a:lnTo>
                  <a:lnTo>
                    <a:pt x="14" y="36"/>
                  </a:lnTo>
                  <a:lnTo>
                    <a:pt x="18" y="44"/>
                  </a:lnTo>
                  <a:lnTo>
                    <a:pt x="24" y="54"/>
                  </a:lnTo>
                  <a:lnTo>
                    <a:pt x="40" y="96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00" y="88"/>
                  </a:lnTo>
                  <a:lnTo>
                    <a:pt x="98" y="78"/>
                  </a:lnTo>
                  <a:lnTo>
                    <a:pt x="94" y="70"/>
                  </a:lnTo>
                  <a:lnTo>
                    <a:pt x="94" y="70"/>
                  </a:lnTo>
                  <a:lnTo>
                    <a:pt x="100" y="72"/>
                  </a:lnTo>
                  <a:lnTo>
                    <a:pt x="108" y="70"/>
                  </a:lnTo>
                  <a:lnTo>
                    <a:pt x="114" y="66"/>
                  </a:lnTo>
                  <a:lnTo>
                    <a:pt x="120" y="60"/>
                  </a:lnTo>
                  <a:lnTo>
                    <a:pt x="124" y="52"/>
                  </a:lnTo>
                  <a:lnTo>
                    <a:pt x="126" y="42"/>
                  </a:lnTo>
                  <a:lnTo>
                    <a:pt x="126" y="32"/>
                  </a:lnTo>
                  <a:lnTo>
                    <a:pt x="120" y="22"/>
                  </a:lnTo>
                  <a:lnTo>
                    <a:pt x="12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2" name="Freeform 38"/>
            <p:cNvSpPr>
              <a:spLocks/>
            </p:cNvSpPr>
            <p:nvPr/>
          </p:nvSpPr>
          <p:spPr bwMode="auto">
            <a:xfrm>
              <a:off x="5021179" y="7335253"/>
              <a:ext cx="930442" cy="513347"/>
            </a:xfrm>
            <a:custGeom>
              <a:avLst/>
              <a:gdLst/>
              <a:ahLst/>
              <a:cxnLst>
                <a:cxn ang="0">
                  <a:pos x="82" y="6"/>
                </a:cxn>
                <a:cxn ang="0">
                  <a:pos x="82" y="6"/>
                </a:cxn>
                <a:cxn ang="0">
                  <a:pos x="82" y="18"/>
                </a:cxn>
                <a:cxn ang="0">
                  <a:pos x="80" y="30"/>
                </a:cxn>
                <a:cxn ang="0">
                  <a:pos x="76" y="46"/>
                </a:cxn>
                <a:cxn ang="0">
                  <a:pos x="70" y="54"/>
                </a:cxn>
                <a:cxn ang="0">
                  <a:pos x="68" y="58"/>
                </a:cxn>
                <a:cxn ang="0">
                  <a:pos x="68" y="58"/>
                </a:cxn>
                <a:cxn ang="0">
                  <a:pos x="72" y="48"/>
                </a:cxn>
                <a:cxn ang="0">
                  <a:pos x="72" y="36"/>
                </a:cxn>
                <a:cxn ang="0">
                  <a:pos x="70" y="18"/>
                </a:cxn>
                <a:cxn ang="0">
                  <a:pos x="68" y="4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62" y="8"/>
                </a:cxn>
                <a:cxn ang="0">
                  <a:pos x="54" y="16"/>
                </a:cxn>
                <a:cxn ang="0">
                  <a:pos x="46" y="24"/>
                </a:cxn>
                <a:cxn ang="0">
                  <a:pos x="36" y="30"/>
                </a:cxn>
                <a:cxn ang="0">
                  <a:pos x="14" y="46"/>
                </a:cxn>
                <a:cxn ang="0">
                  <a:pos x="6" y="54"/>
                </a:cxn>
                <a:cxn ang="0">
                  <a:pos x="0" y="64"/>
                </a:cxn>
                <a:cxn ang="0">
                  <a:pos x="116" y="64"/>
                </a:cxn>
                <a:cxn ang="0">
                  <a:pos x="116" y="64"/>
                </a:cxn>
                <a:cxn ang="0">
                  <a:pos x="112" y="50"/>
                </a:cxn>
                <a:cxn ang="0">
                  <a:pos x="106" y="36"/>
                </a:cxn>
                <a:cxn ang="0">
                  <a:pos x="100" y="26"/>
                </a:cxn>
                <a:cxn ang="0">
                  <a:pos x="94" y="18"/>
                </a:cxn>
                <a:cxn ang="0">
                  <a:pos x="86" y="8"/>
                </a:cxn>
                <a:cxn ang="0">
                  <a:pos x="82" y="6"/>
                </a:cxn>
                <a:cxn ang="0">
                  <a:pos x="82" y="6"/>
                </a:cxn>
              </a:cxnLst>
              <a:rect l="0" t="0" r="r" b="b"/>
              <a:pathLst>
                <a:path w="116" h="64">
                  <a:moveTo>
                    <a:pt x="82" y="6"/>
                  </a:moveTo>
                  <a:lnTo>
                    <a:pt x="82" y="6"/>
                  </a:lnTo>
                  <a:lnTo>
                    <a:pt x="82" y="18"/>
                  </a:lnTo>
                  <a:lnTo>
                    <a:pt x="80" y="30"/>
                  </a:lnTo>
                  <a:lnTo>
                    <a:pt x="76" y="46"/>
                  </a:lnTo>
                  <a:lnTo>
                    <a:pt x="70" y="54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72" y="48"/>
                  </a:lnTo>
                  <a:lnTo>
                    <a:pt x="72" y="36"/>
                  </a:lnTo>
                  <a:lnTo>
                    <a:pt x="70" y="18"/>
                  </a:lnTo>
                  <a:lnTo>
                    <a:pt x="68" y="4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4" y="16"/>
                  </a:lnTo>
                  <a:lnTo>
                    <a:pt x="46" y="24"/>
                  </a:lnTo>
                  <a:lnTo>
                    <a:pt x="36" y="30"/>
                  </a:lnTo>
                  <a:lnTo>
                    <a:pt x="14" y="46"/>
                  </a:lnTo>
                  <a:lnTo>
                    <a:pt x="6" y="54"/>
                  </a:lnTo>
                  <a:lnTo>
                    <a:pt x="0" y="64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12" y="50"/>
                  </a:lnTo>
                  <a:lnTo>
                    <a:pt x="106" y="36"/>
                  </a:lnTo>
                  <a:lnTo>
                    <a:pt x="100" y="26"/>
                  </a:lnTo>
                  <a:lnTo>
                    <a:pt x="94" y="18"/>
                  </a:lnTo>
                  <a:lnTo>
                    <a:pt x="86" y="8"/>
                  </a:lnTo>
                  <a:lnTo>
                    <a:pt x="82" y="6"/>
                  </a:lnTo>
                  <a:lnTo>
                    <a:pt x="8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3" name="Freeform 39"/>
            <p:cNvSpPr>
              <a:spLocks/>
            </p:cNvSpPr>
            <p:nvPr/>
          </p:nvSpPr>
          <p:spPr bwMode="auto">
            <a:xfrm>
              <a:off x="4363453" y="6741695"/>
              <a:ext cx="1010653" cy="1058779"/>
            </a:xfrm>
            <a:custGeom>
              <a:avLst/>
              <a:gdLst/>
              <a:ahLst/>
              <a:cxnLst>
                <a:cxn ang="0">
                  <a:pos x="66" y="66"/>
                </a:cxn>
                <a:cxn ang="0">
                  <a:pos x="66" y="66"/>
                </a:cxn>
                <a:cxn ang="0">
                  <a:pos x="74" y="66"/>
                </a:cxn>
                <a:cxn ang="0">
                  <a:pos x="84" y="62"/>
                </a:cxn>
                <a:cxn ang="0">
                  <a:pos x="104" y="52"/>
                </a:cxn>
                <a:cxn ang="0">
                  <a:pos x="124" y="40"/>
                </a:cxn>
                <a:cxn ang="0">
                  <a:pos x="124" y="40"/>
                </a:cxn>
                <a:cxn ang="0">
                  <a:pos x="116" y="38"/>
                </a:cxn>
                <a:cxn ang="0">
                  <a:pos x="108" y="36"/>
                </a:cxn>
                <a:cxn ang="0">
                  <a:pos x="92" y="30"/>
                </a:cxn>
                <a:cxn ang="0">
                  <a:pos x="62" y="10"/>
                </a:cxn>
                <a:cxn ang="0">
                  <a:pos x="48" y="4"/>
                </a:cxn>
                <a:cxn ang="0">
                  <a:pos x="40" y="2"/>
                </a:cxn>
                <a:cxn ang="0">
                  <a:pos x="34" y="0"/>
                </a:cxn>
                <a:cxn ang="0">
                  <a:pos x="26" y="2"/>
                </a:cxn>
                <a:cxn ang="0">
                  <a:pos x="20" y="4"/>
                </a:cxn>
                <a:cxn ang="0">
                  <a:pos x="14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28"/>
                </a:cxn>
                <a:cxn ang="0">
                  <a:pos x="0" y="38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14" y="66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10" y="80"/>
                </a:cxn>
                <a:cxn ang="0">
                  <a:pos x="6" y="92"/>
                </a:cxn>
                <a:cxn ang="0">
                  <a:pos x="8" y="102"/>
                </a:cxn>
                <a:cxn ang="0">
                  <a:pos x="12" y="112"/>
                </a:cxn>
                <a:cxn ang="0">
                  <a:pos x="20" y="122"/>
                </a:cxn>
                <a:cxn ang="0">
                  <a:pos x="30" y="128"/>
                </a:cxn>
                <a:cxn ang="0">
                  <a:pos x="42" y="132"/>
                </a:cxn>
                <a:cxn ang="0">
                  <a:pos x="58" y="132"/>
                </a:cxn>
                <a:cxn ang="0">
                  <a:pos x="58" y="132"/>
                </a:cxn>
                <a:cxn ang="0">
                  <a:pos x="66" y="130"/>
                </a:cxn>
                <a:cxn ang="0">
                  <a:pos x="72" y="126"/>
                </a:cxn>
                <a:cxn ang="0">
                  <a:pos x="86" y="118"/>
                </a:cxn>
                <a:cxn ang="0">
                  <a:pos x="98" y="106"/>
                </a:cxn>
                <a:cxn ang="0">
                  <a:pos x="108" y="92"/>
                </a:cxn>
                <a:cxn ang="0">
                  <a:pos x="120" y="68"/>
                </a:cxn>
                <a:cxn ang="0">
                  <a:pos x="126" y="58"/>
                </a:cxn>
                <a:cxn ang="0">
                  <a:pos x="126" y="58"/>
                </a:cxn>
                <a:cxn ang="0">
                  <a:pos x="112" y="62"/>
                </a:cxn>
                <a:cxn ang="0">
                  <a:pos x="100" y="66"/>
                </a:cxn>
                <a:cxn ang="0">
                  <a:pos x="82" y="68"/>
                </a:cxn>
                <a:cxn ang="0">
                  <a:pos x="70" y="68"/>
                </a:cxn>
                <a:cxn ang="0">
                  <a:pos x="66" y="66"/>
                </a:cxn>
                <a:cxn ang="0">
                  <a:pos x="66" y="66"/>
                </a:cxn>
              </a:cxnLst>
              <a:rect l="0" t="0" r="r" b="b"/>
              <a:pathLst>
                <a:path w="126" h="132">
                  <a:moveTo>
                    <a:pt x="66" y="66"/>
                  </a:moveTo>
                  <a:lnTo>
                    <a:pt x="66" y="66"/>
                  </a:lnTo>
                  <a:lnTo>
                    <a:pt x="74" y="66"/>
                  </a:lnTo>
                  <a:lnTo>
                    <a:pt x="84" y="62"/>
                  </a:lnTo>
                  <a:lnTo>
                    <a:pt x="104" y="52"/>
                  </a:lnTo>
                  <a:lnTo>
                    <a:pt x="124" y="40"/>
                  </a:lnTo>
                  <a:lnTo>
                    <a:pt x="124" y="40"/>
                  </a:lnTo>
                  <a:lnTo>
                    <a:pt x="116" y="38"/>
                  </a:lnTo>
                  <a:lnTo>
                    <a:pt x="108" y="36"/>
                  </a:lnTo>
                  <a:lnTo>
                    <a:pt x="92" y="30"/>
                  </a:lnTo>
                  <a:lnTo>
                    <a:pt x="62" y="10"/>
                  </a:lnTo>
                  <a:lnTo>
                    <a:pt x="48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6" y="2"/>
                  </a:lnTo>
                  <a:lnTo>
                    <a:pt x="20" y="4"/>
                  </a:lnTo>
                  <a:lnTo>
                    <a:pt x="14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28"/>
                  </a:lnTo>
                  <a:lnTo>
                    <a:pt x="0" y="38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14" y="66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0" y="80"/>
                  </a:lnTo>
                  <a:lnTo>
                    <a:pt x="6" y="92"/>
                  </a:lnTo>
                  <a:lnTo>
                    <a:pt x="8" y="102"/>
                  </a:lnTo>
                  <a:lnTo>
                    <a:pt x="12" y="112"/>
                  </a:lnTo>
                  <a:lnTo>
                    <a:pt x="20" y="122"/>
                  </a:lnTo>
                  <a:lnTo>
                    <a:pt x="30" y="128"/>
                  </a:lnTo>
                  <a:lnTo>
                    <a:pt x="42" y="132"/>
                  </a:lnTo>
                  <a:lnTo>
                    <a:pt x="58" y="132"/>
                  </a:lnTo>
                  <a:lnTo>
                    <a:pt x="58" y="132"/>
                  </a:lnTo>
                  <a:lnTo>
                    <a:pt x="66" y="130"/>
                  </a:lnTo>
                  <a:lnTo>
                    <a:pt x="72" y="126"/>
                  </a:lnTo>
                  <a:lnTo>
                    <a:pt x="86" y="118"/>
                  </a:lnTo>
                  <a:lnTo>
                    <a:pt x="98" y="106"/>
                  </a:lnTo>
                  <a:lnTo>
                    <a:pt x="108" y="92"/>
                  </a:lnTo>
                  <a:lnTo>
                    <a:pt x="120" y="68"/>
                  </a:lnTo>
                  <a:lnTo>
                    <a:pt x="126" y="58"/>
                  </a:lnTo>
                  <a:lnTo>
                    <a:pt x="126" y="58"/>
                  </a:lnTo>
                  <a:lnTo>
                    <a:pt x="112" y="62"/>
                  </a:lnTo>
                  <a:lnTo>
                    <a:pt x="100" y="66"/>
                  </a:lnTo>
                  <a:lnTo>
                    <a:pt x="82" y="68"/>
                  </a:lnTo>
                  <a:lnTo>
                    <a:pt x="70" y="68"/>
                  </a:lnTo>
                  <a:lnTo>
                    <a:pt x="66" y="66"/>
                  </a:lnTo>
                  <a:lnTo>
                    <a:pt x="6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4" name="Freeform 40"/>
            <p:cNvSpPr>
              <a:spLocks/>
            </p:cNvSpPr>
            <p:nvPr/>
          </p:nvSpPr>
          <p:spPr bwMode="auto">
            <a:xfrm>
              <a:off x="4796589" y="5811253"/>
              <a:ext cx="930442" cy="1042737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80" y="0"/>
                </a:cxn>
                <a:cxn ang="0">
                  <a:pos x="72" y="0"/>
                </a:cxn>
                <a:cxn ang="0">
                  <a:pos x="66" y="4"/>
                </a:cxn>
                <a:cxn ang="0">
                  <a:pos x="60" y="8"/>
                </a:cxn>
                <a:cxn ang="0">
                  <a:pos x="56" y="14"/>
                </a:cxn>
                <a:cxn ang="0">
                  <a:pos x="50" y="22"/>
                </a:cxn>
                <a:cxn ang="0">
                  <a:pos x="50" y="28"/>
                </a:cxn>
                <a:cxn ang="0">
                  <a:pos x="50" y="28"/>
                </a:cxn>
                <a:cxn ang="0">
                  <a:pos x="42" y="28"/>
                </a:cxn>
                <a:cxn ang="0">
                  <a:pos x="28" y="28"/>
                </a:cxn>
                <a:cxn ang="0">
                  <a:pos x="20" y="30"/>
                </a:cxn>
                <a:cxn ang="0">
                  <a:pos x="12" y="34"/>
                </a:cxn>
                <a:cxn ang="0">
                  <a:pos x="6" y="40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0" y="60"/>
                </a:cxn>
                <a:cxn ang="0">
                  <a:pos x="0" y="72"/>
                </a:cxn>
                <a:cxn ang="0">
                  <a:pos x="4" y="84"/>
                </a:cxn>
                <a:cxn ang="0">
                  <a:pos x="10" y="96"/>
                </a:cxn>
                <a:cxn ang="0">
                  <a:pos x="20" y="106"/>
                </a:cxn>
                <a:cxn ang="0">
                  <a:pos x="36" y="114"/>
                </a:cxn>
                <a:cxn ang="0">
                  <a:pos x="56" y="122"/>
                </a:cxn>
                <a:cxn ang="0">
                  <a:pos x="84" y="130"/>
                </a:cxn>
                <a:cxn ang="0">
                  <a:pos x="84" y="130"/>
                </a:cxn>
                <a:cxn ang="0">
                  <a:pos x="80" y="126"/>
                </a:cxn>
                <a:cxn ang="0">
                  <a:pos x="74" y="116"/>
                </a:cxn>
                <a:cxn ang="0">
                  <a:pos x="68" y="102"/>
                </a:cxn>
                <a:cxn ang="0">
                  <a:pos x="66" y="92"/>
                </a:cxn>
                <a:cxn ang="0">
                  <a:pos x="64" y="82"/>
                </a:cxn>
                <a:cxn ang="0">
                  <a:pos x="64" y="82"/>
                </a:cxn>
                <a:cxn ang="0">
                  <a:pos x="78" y="100"/>
                </a:cxn>
                <a:cxn ang="0">
                  <a:pos x="90" y="116"/>
                </a:cxn>
                <a:cxn ang="0">
                  <a:pos x="98" y="122"/>
                </a:cxn>
                <a:cxn ang="0">
                  <a:pos x="106" y="128"/>
                </a:cxn>
                <a:cxn ang="0">
                  <a:pos x="106" y="128"/>
                </a:cxn>
                <a:cxn ang="0">
                  <a:pos x="106" y="98"/>
                </a:cxn>
                <a:cxn ang="0">
                  <a:pos x="108" y="70"/>
                </a:cxn>
                <a:cxn ang="0">
                  <a:pos x="112" y="56"/>
                </a:cxn>
                <a:cxn ang="0">
                  <a:pos x="116" y="42"/>
                </a:cxn>
                <a:cxn ang="0">
                  <a:pos x="116" y="42"/>
                </a:cxn>
                <a:cxn ang="0">
                  <a:pos x="116" y="34"/>
                </a:cxn>
                <a:cxn ang="0">
                  <a:pos x="116" y="26"/>
                </a:cxn>
                <a:cxn ang="0">
                  <a:pos x="114" y="18"/>
                </a:cxn>
                <a:cxn ang="0">
                  <a:pos x="110" y="12"/>
                </a:cxn>
                <a:cxn ang="0">
                  <a:pos x="104" y="6"/>
                </a:cxn>
                <a:cxn ang="0">
                  <a:pos x="96" y="2"/>
                </a:cxn>
                <a:cxn ang="0">
                  <a:pos x="88" y="0"/>
                </a:cxn>
                <a:cxn ang="0">
                  <a:pos x="80" y="0"/>
                </a:cxn>
                <a:cxn ang="0">
                  <a:pos x="80" y="0"/>
                </a:cxn>
              </a:cxnLst>
              <a:rect l="0" t="0" r="r" b="b"/>
              <a:pathLst>
                <a:path w="116" h="130">
                  <a:moveTo>
                    <a:pt x="80" y="0"/>
                  </a:moveTo>
                  <a:lnTo>
                    <a:pt x="80" y="0"/>
                  </a:lnTo>
                  <a:lnTo>
                    <a:pt x="72" y="0"/>
                  </a:lnTo>
                  <a:lnTo>
                    <a:pt x="66" y="4"/>
                  </a:lnTo>
                  <a:lnTo>
                    <a:pt x="60" y="8"/>
                  </a:lnTo>
                  <a:lnTo>
                    <a:pt x="56" y="14"/>
                  </a:lnTo>
                  <a:lnTo>
                    <a:pt x="50" y="22"/>
                  </a:lnTo>
                  <a:lnTo>
                    <a:pt x="50" y="28"/>
                  </a:lnTo>
                  <a:lnTo>
                    <a:pt x="50" y="28"/>
                  </a:lnTo>
                  <a:lnTo>
                    <a:pt x="42" y="28"/>
                  </a:lnTo>
                  <a:lnTo>
                    <a:pt x="28" y="28"/>
                  </a:lnTo>
                  <a:lnTo>
                    <a:pt x="20" y="30"/>
                  </a:lnTo>
                  <a:lnTo>
                    <a:pt x="12" y="34"/>
                  </a:lnTo>
                  <a:lnTo>
                    <a:pt x="6" y="4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10" y="96"/>
                  </a:lnTo>
                  <a:lnTo>
                    <a:pt x="20" y="106"/>
                  </a:lnTo>
                  <a:lnTo>
                    <a:pt x="36" y="114"/>
                  </a:lnTo>
                  <a:lnTo>
                    <a:pt x="56" y="122"/>
                  </a:lnTo>
                  <a:lnTo>
                    <a:pt x="84" y="130"/>
                  </a:lnTo>
                  <a:lnTo>
                    <a:pt x="84" y="130"/>
                  </a:lnTo>
                  <a:lnTo>
                    <a:pt x="80" y="126"/>
                  </a:lnTo>
                  <a:lnTo>
                    <a:pt x="74" y="116"/>
                  </a:lnTo>
                  <a:lnTo>
                    <a:pt x="68" y="102"/>
                  </a:lnTo>
                  <a:lnTo>
                    <a:pt x="66" y="92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78" y="100"/>
                  </a:lnTo>
                  <a:lnTo>
                    <a:pt x="90" y="116"/>
                  </a:lnTo>
                  <a:lnTo>
                    <a:pt x="98" y="122"/>
                  </a:lnTo>
                  <a:lnTo>
                    <a:pt x="106" y="128"/>
                  </a:lnTo>
                  <a:lnTo>
                    <a:pt x="106" y="128"/>
                  </a:lnTo>
                  <a:lnTo>
                    <a:pt x="106" y="98"/>
                  </a:lnTo>
                  <a:lnTo>
                    <a:pt x="108" y="70"/>
                  </a:lnTo>
                  <a:lnTo>
                    <a:pt x="112" y="56"/>
                  </a:lnTo>
                  <a:lnTo>
                    <a:pt x="116" y="42"/>
                  </a:lnTo>
                  <a:lnTo>
                    <a:pt x="116" y="42"/>
                  </a:lnTo>
                  <a:lnTo>
                    <a:pt x="116" y="34"/>
                  </a:lnTo>
                  <a:lnTo>
                    <a:pt x="116" y="26"/>
                  </a:lnTo>
                  <a:lnTo>
                    <a:pt x="114" y="18"/>
                  </a:lnTo>
                  <a:lnTo>
                    <a:pt x="110" y="12"/>
                  </a:lnTo>
                  <a:lnTo>
                    <a:pt x="104" y="6"/>
                  </a:lnTo>
                  <a:lnTo>
                    <a:pt x="96" y="2"/>
                  </a:lnTo>
                  <a:lnTo>
                    <a:pt x="88" y="0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5" name="Freeform 41"/>
            <p:cNvSpPr>
              <a:spLocks/>
            </p:cNvSpPr>
            <p:nvPr/>
          </p:nvSpPr>
          <p:spPr bwMode="auto">
            <a:xfrm>
              <a:off x="5470358" y="6982326"/>
              <a:ext cx="224589" cy="256674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8" y="30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20" y="30"/>
                </a:cxn>
                <a:cxn ang="0">
                  <a:pos x="24" y="28"/>
                </a:cxn>
                <a:cxn ang="0">
                  <a:pos x="26" y="22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6" y="10"/>
                </a:cxn>
                <a:cxn ang="0">
                  <a:pos x="24" y="6"/>
                </a:cxn>
                <a:cxn ang="0">
                  <a:pos x="20" y="2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28" h="32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8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0" y="30"/>
                  </a:lnTo>
                  <a:lnTo>
                    <a:pt x="24" y="28"/>
                  </a:lnTo>
                  <a:lnTo>
                    <a:pt x="26" y="22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6" y="10"/>
                  </a:lnTo>
                  <a:lnTo>
                    <a:pt x="24" y="6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6" name="Freeform 42"/>
            <p:cNvSpPr>
              <a:spLocks/>
            </p:cNvSpPr>
            <p:nvPr/>
          </p:nvSpPr>
          <p:spPr bwMode="auto">
            <a:xfrm>
              <a:off x="3192379" y="725905"/>
              <a:ext cx="1042737" cy="1058779"/>
            </a:xfrm>
            <a:custGeom>
              <a:avLst/>
              <a:gdLst/>
              <a:ahLst/>
              <a:cxnLst>
                <a:cxn ang="0">
                  <a:pos x="10" y="132"/>
                </a:cxn>
                <a:cxn ang="0">
                  <a:pos x="10" y="132"/>
                </a:cxn>
                <a:cxn ang="0">
                  <a:pos x="26" y="128"/>
                </a:cxn>
                <a:cxn ang="0">
                  <a:pos x="48" y="126"/>
                </a:cxn>
                <a:cxn ang="0">
                  <a:pos x="74" y="126"/>
                </a:cxn>
                <a:cxn ang="0">
                  <a:pos x="74" y="126"/>
                </a:cxn>
                <a:cxn ang="0">
                  <a:pos x="90" y="124"/>
                </a:cxn>
                <a:cxn ang="0">
                  <a:pos x="102" y="120"/>
                </a:cxn>
                <a:cxn ang="0">
                  <a:pos x="112" y="112"/>
                </a:cxn>
                <a:cxn ang="0">
                  <a:pos x="122" y="102"/>
                </a:cxn>
                <a:cxn ang="0">
                  <a:pos x="126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6" y="66"/>
                </a:cxn>
                <a:cxn ang="0">
                  <a:pos x="126" y="66"/>
                </a:cxn>
                <a:cxn ang="0">
                  <a:pos x="120" y="60"/>
                </a:cxn>
                <a:cxn ang="0">
                  <a:pos x="114" y="56"/>
                </a:cxn>
                <a:cxn ang="0">
                  <a:pos x="104" y="52"/>
                </a:cxn>
                <a:cxn ang="0">
                  <a:pos x="94" y="50"/>
                </a:cxn>
                <a:cxn ang="0">
                  <a:pos x="90" y="50"/>
                </a:cxn>
                <a:cxn ang="0">
                  <a:pos x="90" y="50"/>
                </a:cxn>
                <a:cxn ang="0">
                  <a:pos x="92" y="42"/>
                </a:cxn>
                <a:cxn ang="0">
                  <a:pos x="92" y="34"/>
                </a:cxn>
                <a:cxn ang="0">
                  <a:pos x="92" y="26"/>
                </a:cxn>
                <a:cxn ang="0">
                  <a:pos x="90" y="16"/>
                </a:cxn>
                <a:cxn ang="0">
                  <a:pos x="84" y="8"/>
                </a:cxn>
                <a:cxn ang="0">
                  <a:pos x="78" y="2"/>
                </a:cxn>
                <a:cxn ang="0">
                  <a:pos x="72" y="2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8"/>
                </a:cxn>
                <a:cxn ang="0">
                  <a:pos x="20" y="12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0" y="90"/>
                </a:cxn>
                <a:cxn ang="0">
                  <a:pos x="24" y="98"/>
                </a:cxn>
                <a:cxn ang="0">
                  <a:pos x="18" y="106"/>
                </a:cxn>
                <a:cxn ang="0">
                  <a:pos x="12" y="118"/>
                </a:cxn>
                <a:cxn ang="0">
                  <a:pos x="10" y="132"/>
                </a:cxn>
                <a:cxn ang="0">
                  <a:pos x="10" y="132"/>
                </a:cxn>
              </a:cxnLst>
              <a:rect l="0" t="0" r="r" b="b"/>
              <a:pathLst>
                <a:path w="130" h="132">
                  <a:moveTo>
                    <a:pt x="10" y="132"/>
                  </a:moveTo>
                  <a:lnTo>
                    <a:pt x="10" y="132"/>
                  </a:lnTo>
                  <a:lnTo>
                    <a:pt x="26" y="128"/>
                  </a:lnTo>
                  <a:lnTo>
                    <a:pt x="48" y="126"/>
                  </a:lnTo>
                  <a:lnTo>
                    <a:pt x="74" y="126"/>
                  </a:lnTo>
                  <a:lnTo>
                    <a:pt x="74" y="126"/>
                  </a:lnTo>
                  <a:lnTo>
                    <a:pt x="90" y="124"/>
                  </a:lnTo>
                  <a:lnTo>
                    <a:pt x="102" y="120"/>
                  </a:lnTo>
                  <a:lnTo>
                    <a:pt x="112" y="112"/>
                  </a:lnTo>
                  <a:lnTo>
                    <a:pt x="122" y="102"/>
                  </a:lnTo>
                  <a:lnTo>
                    <a:pt x="126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0" y="60"/>
                  </a:lnTo>
                  <a:lnTo>
                    <a:pt x="114" y="56"/>
                  </a:lnTo>
                  <a:lnTo>
                    <a:pt x="104" y="52"/>
                  </a:lnTo>
                  <a:lnTo>
                    <a:pt x="94" y="50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92" y="42"/>
                  </a:lnTo>
                  <a:lnTo>
                    <a:pt x="92" y="34"/>
                  </a:lnTo>
                  <a:lnTo>
                    <a:pt x="92" y="26"/>
                  </a:lnTo>
                  <a:lnTo>
                    <a:pt x="90" y="16"/>
                  </a:lnTo>
                  <a:lnTo>
                    <a:pt x="84" y="8"/>
                  </a:lnTo>
                  <a:lnTo>
                    <a:pt x="78" y="2"/>
                  </a:lnTo>
                  <a:lnTo>
                    <a:pt x="72" y="2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0" y="90"/>
                  </a:lnTo>
                  <a:lnTo>
                    <a:pt x="24" y="98"/>
                  </a:lnTo>
                  <a:lnTo>
                    <a:pt x="18" y="106"/>
                  </a:lnTo>
                  <a:lnTo>
                    <a:pt x="12" y="118"/>
                  </a:lnTo>
                  <a:lnTo>
                    <a:pt x="10" y="132"/>
                  </a:lnTo>
                  <a:lnTo>
                    <a:pt x="10" y="1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7" name="Freeform 43"/>
            <p:cNvSpPr>
              <a:spLocks/>
            </p:cNvSpPr>
            <p:nvPr/>
          </p:nvSpPr>
          <p:spPr bwMode="auto">
            <a:xfrm>
              <a:off x="3208421" y="1816768"/>
              <a:ext cx="1090863" cy="1074821"/>
            </a:xfrm>
            <a:custGeom>
              <a:avLst/>
              <a:gdLst/>
              <a:ahLst/>
              <a:cxnLst>
                <a:cxn ang="0">
                  <a:pos x="128" y="22"/>
                </a:cxn>
                <a:cxn ang="0">
                  <a:pos x="128" y="22"/>
                </a:cxn>
                <a:cxn ang="0">
                  <a:pos x="134" y="34"/>
                </a:cxn>
                <a:cxn ang="0">
                  <a:pos x="136" y="44"/>
                </a:cxn>
                <a:cxn ang="0">
                  <a:pos x="134" y="54"/>
                </a:cxn>
                <a:cxn ang="0">
                  <a:pos x="130" y="64"/>
                </a:cxn>
                <a:cxn ang="0">
                  <a:pos x="124" y="70"/>
                </a:cxn>
                <a:cxn ang="0">
                  <a:pos x="116" y="76"/>
                </a:cxn>
                <a:cxn ang="0">
                  <a:pos x="108" y="76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04" y="82"/>
                </a:cxn>
                <a:cxn ang="0">
                  <a:pos x="110" y="96"/>
                </a:cxn>
                <a:cxn ang="0">
                  <a:pos x="110" y="106"/>
                </a:cxn>
                <a:cxn ang="0">
                  <a:pos x="108" y="114"/>
                </a:cxn>
                <a:cxn ang="0">
                  <a:pos x="104" y="122"/>
                </a:cxn>
                <a:cxn ang="0">
                  <a:pos x="94" y="130"/>
                </a:cxn>
                <a:cxn ang="0">
                  <a:pos x="94" y="130"/>
                </a:cxn>
                <a:cxn ang="0">
                  <a:pos x="84" y="134"/>
                </a:cxn>
                <a:cxn ang="0">
                  <a:pos x="74" y="134"/>
                </a:cxn>
                <a:cxn ang="0">
                  <a:pos x="66" y="132"/>
                </a:cxn>
                <a:cxn ang="0">
                  <a:pos x="58" y="128"/>
                </a:cxn>
                <a:cxn ang="0">
                  <a:pos x="54" y="122"/>
                </a:cxn>
                <a:cxn ang="0">
                  <a:pos x="48" y="116"/>
                </a:cxn>
                <a:cxn ang="0">
                  <a:pos x="40" y="96"/>
                </a:cxn>
                <a:cxn ang="0">
                  <a:pos x="32" y="74"/>
                </a:cxn>
                <a:cxn ang="0">
                  <a:pos x="24" y="54"/>
                </a:cxn>
                <a:cxn ang="0">
                  <a:pos x="20" y="44"/>
                </a:cxn>
                <a:cxn ang="0">
                  <a:pos x="14" y="36"/>
                </a:cxn>
                <a:cxn ang="0">
                  <a:pos x="8" y="30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26"/>
                </a:cxn>
                <a:cxn ang="0">
                  <a:pos x="26" y="30"/>
                </a:cxn>
                <a:cxn ang="0">
                  <a:pos x="50" y="36"/>
                </a:cxn>
                <a:cxn ang="0">
                  <a:pos x="62" y="42"/>
                </a:cxn>
                <a:cxn ang="0">
                  <a:pos x="70" y="48"/>
                </a:cxn>
                <a:cxn ang="0">
                  <a:pos x="70" y="48"/>
                </a:cxn>
                <a:cxn ang="0">
                  <a:pos x="68" y="44"/>
                </a:cxn>
                <a:cxn ang="0">
                  <a:pos x="56" y="32"/>
                </a:cxn>
                <a:cxn ang="0">
                  <a:pos x="48" y="26"/>
                </a:cxn>
                <a:cxn ang="0">
                  <a:pos x="36" y="20"/>
                </a:cxn>
                <a:cxn ang="0">
                  <a:pos x="22" y="16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8"/>
                </a:cxn>
                <a:cxn ang="0">
                  <a:pos x="36" y="4"/>
                </a:cxn>
                <a:cxn ang="0">
                  <a:pos x="54" y="0"/>
                </a:cxn>
                <a:cxn ang="0">
                  <a:pos x="74" y="0"/>
                </a:cxn>
                <a:cxn ang="0">
                  <a:pos x="94" y="2"/>
                </a:cxn>
                <a:cxn ang="0">
                  <a:pos x="104" y="4"/>
                </a:cxn>
                <a:cxn ang="0">
                  <a:pos x="114" y="8"/>
                </a:cxn>
                <a:cxn ang="0">
                  <a:pos x="122" y="14"/>
                </a:cxn>
                <a:cxn ang="0">
                  <a:pos x="128" y="22"/>
                </a:cxn>
                <a:cxn ang="0">
                  <a:pos x="128" y="22"/>
                </a:cxn>
              </a:cxnLst>
              <a:rect l="0" t="0" r="r" b="b"/>
              <a:pathLst>
                <a:path w="136" h="134">
                  <a:moveTo>
                    <a:pt x="128" y="22"/>
                  </a:moveTo>
                  <a:lnTo>
                    <a:pt x="128" y="22"/>
                  </a:lnTo>
                  <a:lnTo>
                    <a:pt x="134" y="34"/>
                  </a:lnTo>
                  <a:lnTo>
                    <a:pt x="136" y="44"/>
                  </a:lnTo>
                  <a:lnTo>
                    <a:pt x="134" y="54"/>
                  </a:lnTo>
                  <a:lnTo>
                    <a:pt x="130" y="64"/>
                  </a:lnTo>
                  <a:lnTo>
                    <a:pt x="124" y="70"/>
                  </a:lnTo>
                  <a:lnTo>
                    <a:pt x="116" y="76"/>
                  </a:lnTo>
                  <a:lnTo>
                    <a:pt x="108" y="76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04" y="82"/>
                  </a:lnTo>
                  <a:lnTo>
                    <a:pt x="110" y="96"/>
                  </a:lnTo>
                  <a:lnTo>
                    <a:pt x="110" y="106"/>
                  </a:lnTo>
                  <a:lnTo>
                    <a:pt x="108" y="114"/>
                  </a:lnTo>
                  <a:lnTo>
                    <a:pt x="104" y="122"/>
                  </a:lnTo>
                  <a:lnTo>
                    <a:pt x="94" y="130"/>
                  </a:lnTo>
                  <a:lnTo>
                    <a:pt x="94" y="130"/>
                  </a:lnTo>
                  <a:lnTo>
                    <a:pt x="84" y="134"/>
                  </a:lnTo>
                  <a:lnTo>
                    <a:pt x="74" y="134"/>
                  </a:lnTo>
                  <a:lnTo>
                    <a:pt x="66" y="132"/>
                  </a:lnTo>
                  <a:lnTo>
                    <a:pt x="58" y="128"/>
                  </a:lnTo>
                  <a:lnTo>
                    <a:pt x="54" y="122"/>
                  </a:lnTo>
                  <a:lnTo>
                    <a:pt x="48" y="116"/>
                  </a:lnTo>
                  <a:lnTo>
                    <a:pt x="40" y="96"/>
                  </a:lnTo>
                  <a:lnTo>
                    <a:pt x="32" y="74"/>
                  </a:lnTo>
                  <a:lnTo>
                    <a:pt x="24" y="54"/>
                  </a:lnTo>
                  <a:lnTo>
                    <a:pt x="20" y="44"/>
                  </a:lnTo>
                  <a:lnTo>
                    <a:pt x="14" y="36"/>
                  </a:lnTo>
                  <a:lnTo>
                    <a:pt x="8" y="3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26"/>
                  </a:lnTo>
                  <a:lnTo>
                    <a:pt x="26" y="30"/>
                  </a:lnTo>
                  <a:lnTo>
                    <a:pt x="50" y="36"/>
                  </a:lnTo>
                  <a:lnTo>
                    <a:pt x="62" y="42"/>
                  </a:lnTo>
                  <a:lnTo>
                    <a:pt x="70" y="48"/>
                  </a:lnTo>
                  <a:lnTo>
                    <a:pt x="70" y="48"/>
                  </a:lnTo>
                  <a:lnTo>
                    <a:pt x="68" y="44"/>
                  </a:lnTo>
                  <a:lnTo>
                    <a:pt x="56" y="32"/>
                  </a:lnTo>
                  <a:lnTo>
                    <a:pt x="48" y="26"/>
                  </a:lnTo>
                  <a:lnTo>
                    <a:pt x="36" y="20"/>
                  </a:lnTo>
                  <a:lnTo>
                    <a:pt x="22" y="16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8"/>
                  </a:lnTo>
                  <a:lnTo>
                    <a:pt x="36" y="4"/>
                  </a:lnTo>
                  <a:lnTo>
                    <a:pt x="54" y="0"/>
                  </a:lnTo>
                  <a:lnTo>
                    <a:pt x="74" y="0"/>
                  </a:lnTo>
                  <a:lnTo>
                    <a:pt x="94" y="2"/>
                  </a:lnTo>
                  <a:lnTo>
                    <a:pt x="104" y="4"/>
                  </a:lnTo>
                  <a:lnTo>
                    <a:pt x="114" y="8"/>
                  </a:lnTo>
                  <a:lnTo>
                    <a:pt x="122" y="14"/>
                  </a:lnTo>
                  <a:lnTo>
                    <a:pt x="128" y="22"/>
                  </a:lnTo>
                  <a:lnTo>
                    <a:pt x="128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8" name="Freeform 44"/>
            <p:cNvSpPr>
              <a:spLocks/>
            </p:cNvSpPr>
            <p:nvPr/>
          </p:nvSpPr>
          <p:spPr bwMode="auto">
            <a:xfrm>
              <a:off x="2406316" y="2089484"/>
              <a:ext cx="1042737" cy="1074821"/>
            </a:xfrm>
            <a:custGeom>
              <a:avLst/>
              <a:gdLst/>
              <a:ahLst/>
              <a:cxnLst>
                <a:cxn ang="0">
                  <a:pos x="90" y="6"/>
                </a:cxn>
                <a:cxn ang="0">
                  <a:pos x="90" y="6"/>
                </a:cxn>
                <a:cxn ang="0">
                  <a:pos x="94" y="10"/>
                </a:cxn>
                <a:cxn ang="0">
                  <a:pos x="104" y="20"/>
                </a:cxn>
                <a:cxn ang="0">
                  <a:pos x="110" y="30"/>
                </a:cxn>
                <a:cxn ang="0">
                  <a:pos x="116" y="40"/>
                </a:cxn>
                <a:cxn ang="0">
                  <a:pos x="122" y="56"/>
                </a:cxn>
                <a:cxn ang="0">
                  <a:pos x="128" y="72"/>
                </a:cxn>
                <a:cxn ang="0">
                  <a:pos x="128" y="72"/>
                </a:cxn>
                <a:cxn ang="0">
                  <a:pos x="130" y="84"/>
                </a:cxn>
                <a:cxn ang="0">
                  <a:pos x="130" y="94"/>
                </a:cxn>
                <a:cxn ang="0">
                  <a:pos x="128" y="106"/>
                </a:cxn>
                <a:cxn ang="0">
                  <a:pos x="126" y="114"/>
                </a:cxn>
                <a:cxn ang="0">
                  <a:pos x="120" y="122"/>
                </a:cxn>
                <a:cxn ang="0">
                  <a:pos x="112" y="130"/>
                </a:cxn>
                <a:cxn ang="0">
                  <a:pos x="104" y="134"/>
                </a:cxn>
                <a:cxn ang="0">
                  <a:pos x="94" y="134"/>
                </a:cxn>
                <a:cxn ang="0">
                  <a:pos x="94" y="134"/>
                </a:cxn>
                <a:cxn ang="0">
                  <a:pos x="82" y="134"/>
                </a:cxn>
                <a:cxn ang="0">
                  <a:pos x="74" y="132"/>
                </a:cxn>
                <a:cxn ang="0">
                  <a:pos x="68" y="128"/>
                </a:cxn>
                <a:cxn ang="0">
                  <a:pos x="64" y="124"/>
                </a:cxn>
                <a:cxn ang="0">
                  <a:pos x="60" y="118"/>
                </a:cxn>
                <a:cxn ang="0">
                  <a:pos x="60" y="114"/>
                </a:cxn>
                <a:cxn ang="0">
                  <a:pos x="60" y="114"/>
                </a:cxn>
                <a:cxn ang="0">
                  <a:pos x="52" y="116"/>
                </a:cxn>
                <a:cxn ang="0">
                  <a:pos x="38" y="120"/>
                </a:cxn>
                <a:cxn ang="0">
                  <a:pos x="30" y="120"/>
                </a:cxn>
                <a:cxn ang="0">
                  <a:pos x="22" y="118"/>
                </a:cxn>
                <a:cxn ang="0">
                  <a:pos x="14" y="114"/>
                </a:cxn>
                <a:cxn ang="0">
                  <a:pos x="6" y="106"/>
                </a:cxn>
                <a:cxn ang="0">
                  <a:pos x="6" y="106"/>
                </a:cxn>
                <a:cxn ang="0">
                  <a:pos x="2" y="94"/>
                </a:cxn>
                <a:cxn ang="0">
                  <a:pos x="0" y="86"/>
                </a:cxn>
                <a:cxn ang="0">
                  <a:pos x="0" y="76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2" y="54"/>
                </a:cxn>
                <a:cxn ang="0">
                  <a:pos x="24" y="42"/>
                </a:cxn>
                <a:cxn ang="0">
                  <a:pos x="54" y="22"/>
                </a:cxn>
                <a:cxn ang="0">
                  <a:pos x="66" y="12"/>
                </a:cxn>
                <a:cxn ang="0">
                  <a:pos x="70" y="6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74" y="4"/>
                </a:cxn>
                <a:cxn ang="0">
                  <a:pos x="78" y="20"/>
                </a:cxn>
                <a:cxn ang="0">
                  <a:pos x="80" y="40"/>
                </a:cxn>
                <a:cxn ang="0">
                  <a:pos x="78" y="50"/>
                </a:cxn>
                <a:cxn ang="0">
                  <a:pos x="76" y="62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2" y="48"/>
                </a:cxn>
                <a:cxn ang="0">
                  <a:pos x="88" y="32"/>
                </a:cxn>
                <a:cxn ang="0">
                  <a:pos x="90" y="20"/>
                </a:cxn>
                <a:cxn ang="0">
                  <a:pos x="90" y="6"/>
                </a:cxn>
                <a:cxn ang="0">
                  <a:pos x="90" y="6"/>
                </a:cxn>
              </a:cxnLst>
              <a:rect l="0" t="0" r="r" b="b"/>
              <a:pathLst>
                <a:path w="130" h="134">
                  <a:moveTo>
                    <a:pt x="90" y="6"/>
                  </a:moveTo>
                  <a:lnTo>
                    <a:pt x="90" y="6"/>
                  </a:lnTo>
                  <a:lnTo>
                    <a:pt x="94" y="10"/>
                  </a:lnTo>
                  <a:lnTo>
                    <a:pt x="104" y="20"/>
                  </a:lnTo>
                  <a:lnTo>
                    <a:pt x="110" y="30"/>
                  </a:lnTo>
                  <a:lnTo>
                    <a:pt x="116" y="40"/>
                  </a:lnTo>
                  <a:lnTo>
                    <a:pt x="122" y="56"/>
                  </a:lnTo>
                  <a:lnTo>
                    <a:pt x="128" y="72"/>
                  </a:lnTo>
                  <a:lnTo>
                    <a:pt x="128" y="72"/>
                  </a:lnTo>
                  <a:lnTo>
                    <a:pt x="130" y="84"/>
                  </a:lnTo>
                  <a:lnTo>
                    <a:pt x="130" y="94"/>
                  </a:lnTo>
                  <a:lnTo>
                    <a:pt x="128" y="106"/>
                  </a:lnTo>
                  <a:lnTo>
                    <a:pt x="126" y="114"/>
                  </a:lnTo>
                  <a:lnTo>
                    <a:pt x="120" y="122"/>
                  </a:lnTo>
                  <a:lnTo>
                    <a:pt x="112" y="130"/>
                  </a:lnTo>
                  <a:lnTo>
                    <a:pt x="104" y="134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82" y="134"/>
                  </a:lnTo>
                  <a:lnTo>
                    <a:pt x="74" y="132"/>
                  </a:lnTo>
                  <a:lnTo>
                    <a:pt x="68" y="128"/>
                  </a:lnTo>
                  <a:lnTo>
                    <a:pt x="64" y="124"/>
                  </a:lnTo>
                  <a:lnTo>
                    <a:pt x="60" y="118"/>
                  </a:lnTo>
                  <a:lnTo>
                    <a:pt x="60" y="114"/>
                  </a:lnTo>
                  <a:lnTo>
                    <a:pt x="60" y="114"/>
                  </a:lnTo>
                  <a:lnTo>
                    <a:pt x="52" y="116"/>
                  </a:lnTo>
                  <a:lnTo>
                    <a:pt x="38" y="120"/>
                  </a:lnTo>
                  <a:lnTo>
                    <a:pt x="30" y="120"/>
                  </a:lnTo>
                  <a:lnTo>
                    <a:pt x="22" y="118"/>
                  </a:lnTo>
                  <a:lnTo>
                    <a:pt x="14" y="114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2" y="94"/>
                  </a:lnTo>
                  <a:lnTo>
                    <a:pt x="0" y="8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6" y="62"/>
                  </a:lnTo>
                  <a:lnTo>
                    <a:pt x="12" y="54"/>
                  </a:lnTo>
                  <a:lnTo>
                    <a:pt x="24" y="42"/>
                  </a:lnTo>
                  <a:lnTo>
                    <a:pt x="54" y="22"/>
                  </a:lnTo>
                  <a:lnTo>
                    <a:pt x="66" y="12"/>
                  </a:lnTo>
                  <a:lnTo>
                    <a:pt x="70" y="6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4" y="4"/>
                  </a:lnTo>
                  <a:lnTo>
                    <a:pt x="78" y="20"/>
                  </a:lnTo>
                  <a:lnTo>
                    <a:pt x="80" y="40"/>
                  </a:lnTo>
                  <a:lnTo>
                    <a:pt x="78" y="50"/>
                  </a:lnTo>
                  <a:lnTo>
                    <a:pt x="76" y="62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2" y="48"/>
                  </a:lnTo>
                  <a:lnTo>
                    <a:pt x="88" y="32"/>
                  </a:lnTo>
                  <a:lnTo>
                    <a:pt x="90" y="20"/>
                  </a:lnTo>
                  <a:lnTo>
                    <a:pt x="90" y="6"/>
                  </a:lnTo>
                  <a:lnTo>
                    <a:pt x="9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9" name="Freeform 45"/>
            <p:cNvSpPr>
              <a:spLocks/>
            </p:cNvSpPr>
            <p:nvPr/>
          </p:nvSpPr>
          <p:spPr bwMode="auto">
            <a:xfrm>
              <a:off x="1716505" y="1463842"/>
              <a:ext cx="1074821" cy="1122947"/>
            </a:xfrm>
            <a:custGeom>
              <a:avLst/>
              <a:gdLst/>
              <a:ahLst/>
              <a:cxnLst>
                <a:cxn ang="0">
                  <a:pos x="134" y="60"/>
                </a:cxn>
                <a:cxn ang="0">
                  <a:pos x="134" y="60"/>
                </a:cxn>
                <a:cxn ang="0">
                  <a:pos x="130" y="72"/>
                </a:cxn>
                <a:cxn ang="0">
                  <a:pos x="124" y="84"/>
                </a:cxn>
                <a:cxn ang="0">
                  <a:pos x="114" y="98"/>
                </a:cxn>
                <a:cxn ang="0">
                  <a:pos x="104" y="112"/>
                </a:cxn>
                <a:cxn ang="0">
                  <a:pos x="92" y="124"/>
                </a:cxn>
                <a:cxn ang="0">
                  <a:pos x="78" y="134"/>
                </a:cxn>
                <a:cxn ang="0">
                  <a:pos x="70" y="138"/>
                </a:cxn>
                <a:cxn ang="0">
                  <a:pos x="62" y="140"/>
                </a:cxn>
                <a:cxn ang="0">
                  <a:pos x="62" y="140"/>
                </a:cxn>
                <a:cxn ang="0">
                  <a:pos x="54" y="140"/>
                </a:cxn>
                <a:cxn ang="0">
                  <a:pos x="46" y="140"/>
                </a:cxn>
                <a:cxn ang="0">
                  <a:pos x="32" y="136"/>
                </a:cxn>
                <a:cxn ang="0">
                  <a:pos x="20" y="130"/>
                </a:cxn>
                <a:cxn ang="0">
                  <a:pos x="12" y="120"/>
                </a:cxn>
                <a:cxn ang="0">
                  <a:pos x="8" y="108"/>
                </a:cxn>
                <a:cxn ang="0">
                  <a:pos x="8" y="96"/>
                </a:cxn>
                <a:cxn ang="0">
                  <a:pos x="10" y="84"/>
                </a:cxn>
                <a:cxn ang="0">
                  <a:pos x="14" y="80"/>
                </a:cxn>
                <a:cxn ang="0">
                  <a:pos x="18" y="74"/>
                </a:cxn>
                <a:cxn ang="0">
                  <a:pos x="18" y="74"/>
                </a:cxn>
                <a:cxn ang="0">
                  <a:pos x="14" y="70"/>
                </a:cxn>
                <a:cxn ang="0">
                  <a:pos x="10" y="64"/>
                </a:cxn>
                <a:cxn ang="0">
                  <a:pos x="4" y="56"/>
                </a:cxn>
                <a:cxn ang="0">
                  <a:pos x="2" y="48"/>
                </a:cxn>
                <a:cxn ang="0">
                  <a:pos x="0" y="38"/>
                </a:cxn>
                <a:cxn ang="0">
                  <a:pos x="2" y="28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4" y="8"/>
                </a:cxn>
                <a:cxn ang="0">
                  <a:pos x="22" y="4"/>
                </a:cxn>
                <a:cxn ang="0">
                  <a:pos x="28" y="0"/>
                </a:cxn>
                <a:cxn ang="0">
                  <a:pos x="36" y="0"/>
                </a:cxn>
                <a:cxn ang="0">
                  <a:pos x="44" y="0"/>
                </a:cxn>
                <a:cxn ang="0">
                  <a:pos x="50" y="2"/>
                </a:cxn>
                <a:cxn ang="0">
                  <a:pos x="66" y="10"/>
                </a:cxn>
                <a:cxn ang="0">
                  <a:pos x="98" y="30"/>
                </a:cxn>
                <a:cxn ang="0">
                  <a:pos x="116" y="38"/>
                </a:cxn>
                <a:cxn ang="0">
                  <a:pos x="124" y="40"/>
                </a:cxn>
                <a:cxn ang="0">
                  <a:pos x="134" y="40"/>
                </a:cxn>
                <a:cxn ang="0">
                  <a:pos x="134" y="40"/>
                </a:cxn>
                <a:cxn ang="0">
                  <a:pos x="110" y="54"/>
                </a:cxn>
                <a:cxn ang="0">
                  <a:pos x="90" y="64"/>
                </a:cxn>
                <a:cxn ang="0">
                  <a:pos x="80" y="68"/>
                </a:cxn>
                <a:cxn ang="0">
                  <a:pos x="72" y="70"/>
                </a:cxn>
                <a:cxn ang="0">
                  <a:pos x="72" y="70"/>
                </a:cxn>
                <a:cxn ang="0">
                  <a:pos x="76" y="70"/>
                </a:cxn>
                <a:cxn ang="0">
                  <a:pos x="88" y="72"/>
                </a:cxn>
                <a:cxn ang="0">
                  <a:pos x="106" y="70"/>
                </a:cxn>
                <a:cxn ang="0">
                  <a:pos x="120" y="66"/>
                </a:cxn>
                <a:cxn ang="0">
                  <a:pos x="134" y="60"/>
                </a:cxn>
                <a:cxn ang="0">
                  <a:pos x="134" y="60"/>
                </a:cxn>
              </a:cxnLst>
              <a:rect l="0" t="0" r="r" b="b"/>
              <a:pathLst>
                <a:path w="134" h="140">
                  <a:moveTo>
                    <a:pt x="134" y="60"/>
                  </a:moveTo>
                  <a:lnTo>
                    <a:pt x="134" y="60"/>
                  </a:lnTo>
                  <a:lnTo>
                    <a:pt x="130" y="72"/>
                  </a:lnTo>
                  <a:lnTo>
                    <a:pt x="124" y="84"/>
                  </a:lnTo>
                  <a:lnTo>
                    <a:pt x="114" y="98"/>
                  </a:lnTo>
                  <a:lnTo>
                    <a:pt x="104" y="112"/>
                  </a:lnTo>
                  <a:lnTo>
                    <a:pt x="92" y="124"/>
                  </a:lnTo>
                  <a:lnTo>
                    <a:pt x="78" y="134"/>
                  </a:lnTo>
                  <a:lnTo>
                    <a:pt x="70" y="138"/>
                  </a:lnTo>
                  <a:lnTo>
                    <a:pt x="62" y="140"/>
                  </a:lnTo>
                  <a:lnTo>
                    <a:pt x="62" y="140"/>
                  </a:lnTo>
                  <a:lnTo>
                    <a:pt x="54" y="140"/>
                  </a:lnTo>
                  <a:lnTo>
                    <a:pt x="46" y="140"/>
                  </a:lnTo>
                  <a:lnTo>
                    <a:pt x="32" y="136"/>
                  </a:lnTo>
                  <a:lnTo>
                    <a:pt x="20" y="130"/>
                  </a:lnTo>
                  <a:lnTo>
                    <a:pt x="12" y="120"/>
                  </a:lnTo>
                  <a:lnTo>
                    <a:pt x="8" y="108"/>
                  </a:lnTo>
                  <a:lnTo>
                    <a:pt x="8" y="96"/>
                  </a:lnTo>
                  <a:lnTo>
                    <a:pt x="10" y="84"/>
                  </a:lnTo>
                  <a:lnTo>
                    <a:pt x="14" y="80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4" y="70"/>
                  </a:lnTo>
                  <a:lnTo>
                    <a:pt x="10" y="64"/>
                  </a:lnTo>
                  <a:lnTo>
                    <a:pt x="4" y="56"/>
                  </a:lnTo>
                  <a:lnTo>
                    <a:pt x="2" y="48"/>
                  </a:lnTo>
                  <a:lnTo>
                    <a:pt x="0" y="38"/>
                  </a:lnTo>
                  <a:lnTo>
                    <a:pt x="2" y="2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4" y="8"/>
                  </a:lnTo>
                  <a:lnTo>
                    <a:pt x="22" y="4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50" y="2"/>
                  </a:lnTo>
                  <a:lnTo>
                    <a:pt x="66" y="10"/>
                  </a:lnTo>
                  <a:lnTo>
                    <a:pt x="98" y="30"/>
                  </a:lnTo>
                  <a:lnTo>
                    <a:pt x="116" y="38"/>
                  </a:lnTo>
                  <a:lnTo>
                    <a:pt x="124" y="40"/>
                  </a:lnTo>
                  <a:lnTo>
                    <a:pt x="134" y="40"/>
                  </a:lnTo>
                  <a:lnTo>
                    <a:pt x="134" y="40"/>
                  </a:lnTo>
                  <a:lnTo>
                    <a:pt x="110" y="54"/>
                  </a:lnTo>
                  <a:lnTo>
                    <a:pt x="90" y="64"/>
                  </a:lnTo>
                  <a:lnTo>
                    <a:pt x="80" y="68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6" y="70"/>
                  </a:lnTo>
                  <a:lnTo>
                    <a:pt x="88" y="72"/>
                  </a:lnTo>
                  <a:lnTo>
                    <a:pt x="106" y="70"/>
                  </a:lnTo>
                  <a:lnTo>
                    <a:pt x="120" y="66"/>
                  </a:lnTo>
                  <a:lnTo>
                    <a:pt x="134" y="60"/>
                  </a:lnTo>
                  <a:lnTo>
                    <a:pt x="134" y="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0" name="Freeform 46"/>
            <p:cNvSpPr>
              <a:spLocks/>
            </p:cNvSpPr>
            <p:nvPr/>
          </p:nvSpPr>
          <p:spPr bwMode="auto">
            <a:xfrm>
              <a:off x="2181726" y="453189"/>
              <a:ext cx="994611" cy="1106905"/>
            </a:xfrm>
            <a:custGeom>
              <a:avLst/>
              <a:gdLst/>
              <a:ahLst/>
              <a:cxnLst>
                <a:cxn ang="0">
                  <a:pos x="114" y="138"/>
                </a:cxn>
                <a:cxn ang="0">
                  <a:pos x="114" y="138"/>
                </a:cxn>
                <a:cxn ang="0">
                  <a:pos x="114" y="106"/>
                </a:cxn>
                <a:cxn ang="0">
                  <a:pos x="116" y="76"/>
                </a:cxn>
                <a:cxn ang="0">
                  <a:pos x="120" y="60"/>
                </a:cxn>
                <a:cxn ang="0">
                  <a:pos x="124" y="46"/>
                </a:cxn>
                <a:cxn ang="0">
                  <a:pos x="124" y="46"/>
                </a:cxn>
                <a:cxn ang="0">
                  <a:pos x="124" y="36"/>
                </a:cxn>
                <a:cxn ang="0">
                  <a:pos x="124" y="28"/>
                </a:cxn>
                <a:cxn ang="0">
                  <a:pos x="122" y="20"/>
                </a:cxn>
                <a:cxn ang="0">
                  <a:pos x="116" y="14"/>
                </a:cxn>
                <a:cxn ang="0">
                  <a:pos x="110" y="8"/>
                </a:cxn>
                <a:cxn ang="0">
                  <a:pos x="104" y="4"/>
                </a:cxn>
                <a:cxn ang="0">
                  <a:pos x="96" y="0"/>
                </a:cxn>
                <a:cxn ang="0">
                  <a:pos x="86" y="0"/>
                </a:cxn>
                <a:cxn ang="0">
                  <a:pos x="86" y="0"/>
                </a:cxn>
                <a:cxn ang="0">
                  <a:pos x="76" y="0"/>
                </a:cxn>
                <a:cxn ang="0">
                  <a:pos x="70" y="4"/>
                </a:cxn>
                <a:cxn ang="0">
                  <a:pos x="64" y="8"/>
                </a:cxn>
                <a:cxn ang="0">
                  <a:pos x="60" y="14"/>
                </a:cxn>
                <a:cxn ang="0">
                  <a:pos x="54" y="2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46" y="30"/>
                </a:cxn>
                <a:cxn ang="0">
                  <a:pos x="30" y="30"/>
                </a:cxn>
                <a:cxn ang="0">
                  <a:pos x="20" y="34"/>
                </a:cxn>
                <a:cxn ang="0">
                  <a:pos x="12" y="38"/>
                </a:cxn>
                <a:cxn ang="0">
                  <a:pos x="6" y="44"/>
                </a:cxn>
                <a:cxn ang="0">
                  <a:pos x="2" y="52"/>
                </a:cxn>
                <a:cxn ang="0">
                  <a:pos x="2" y="52"/>
                </a:cxn>
                <a:cxn ang="0">
                  <a:pos x="0" y="64"/>
                </a:cxn>
                <a:cxn ang="0">
                  <a:pos x="0" y="78"/>
                </a:cxn>
                <a:cxn ang="0">
                  <a:pos x="2" y="90"/>
                </a:cxn>
                <a:cxn ang="0">
                  <a:pos x="10" y="102"/>
                </a:cxn>
                <a:cxn ang="0">
                  <a:pos x="20" y="114"/>
                </a:cxn>
                <a:cxn ang="0">
                  <a:pos x="38" y="124"/>
                </a:cxn>
                <a:cxn ang="0">
                  <a:pos x="60" y="132"/>
                </a:cxn>
                <a:cxn ang="0">
                  <a:pos x="90" y="138"/>
                </a:cxn>
                <a:cxn ang="0">
                  <a:pos x="90" y="138"/>
                </a:cxn>
                <a:cxn ang="0">
                  <a:pos x="86" y="136"/>
                </a:cxn>
                <a:cxn ang="0">
                  <a:pos x="80" y="126"/>
                </a:cxn>
                <a:cxn ang="0">
                  <a:pos x="76" y="118"/>
                </a:cxn>
                <a:cxn ang="0">
                  <a:pos x="72" y="110"/>
                </a:cxn>
                <a:cxn ang="0">
                  <a:pos x="70" y="100"/>
                </a:cxn>
                <a:cxn ang="0">
                  <a:pos x="68" y="88"/>
                </a:cxn>
                <a:cxn ang="0">
                  <a:pos x="68" y="88"/>
                </a:cxn>
                <a:cxn ang="0">
                  <a:pos x="82" y="108"/>
                </a:cxn>
                <a:cxn ang="0">
                  <a:pos x="96" y="124"/>
                </a:cxn>
                <a:cxn ang="0">
                  <a:pos x="104" y="132"/>
                </a:cxn>
                <a:cxn ang="0">
                  <a:pos x="114" y="138"/>
                </a:cxn>
                <a:cxn ang="0">
                  <a:pos x="114" y="138"/>
                </a:cxn>
              </a:cxnLst>
              <a:rect l="0" t="0" r="r" b="b"/>
              <a:pathLst>
                <a:path w="124" h="138">
                  <a:moveTo>
                    <a:pt x="114" y="138"/>
                  </a:moveTo>
                  <a:lnTo>
                    <a:pt x="114" y="138"/>
                  </a:lnTo>
                  <a:lnTo>
                    <a:pt x="114" y="106"/>
                  </a:lnTo>
                  <a:lnTo>
                    <a:pt x="116" y="76"/>
                  </a:lnTo>
                  <a:lnTo>
                    <a:pt x="120" y="60"/>
                  </a:lnTo>
                  <a:lnTo>
                    <a:pt x="124" y="46"/>
                  </a:lnTo>
                  <a:lnTo>
                    <a:pt x="124" y="46"/>
                  </a:lnTo>
                  <a:lnTo>
                    <a:pt x="124" y="36"/>
                  </a:lnTo>
                  <a:lnTo>
                    <a:pt x="124" y="28"/>
                  </a:lnTo>
                  <a:lnTo>
                    <a:pt x="122" y="20"/>
                  </a:lnTo>
                  <a:lnTo>
                    <a:pt x="116" y="14"/>
                  </a:lnTo>
                  <a:lnTo>
                    <a:pt x="110" y="8"/>
                  </a:lnTo>
                  <a:lnTo>
                    <a:pt x="104" y="4"/>
                  </a:lnTo>
                  <a:lnTo>
                    <a:pt x="96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76" y="0"/>
                  </a:lnTo>
                  <a:lnTo>
                    <a:pt x="70" y="4"/>
                  </a:lnTo>
                  <a:lnTo>
                    <a:pt x="64" y="8"/>
                  </a:lnTo>
                  <a:lnTo>
                    <a:pt x="60" y="14"/>
                  </a:lnTo>
                  <a:lnTo>
                    <a:pt x="54" y="2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46" y="30"/>
                  </a:lnTo>
                  <a:lnTo>
                    <a:pt x="30" y="30"/>
                  </a:lnTo>
                  <a:lnTo>
                    <a:pt x="20" y="34"/>
                  </a:lnTo>
                  <a:lnTo>
                    <a:pt x="12" y="38"/>
                  </a:lnTo>
                  <a:lnTo>
                    <a:pt x="6" y="44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64"/>
                  </a:lnTo>
                  <a:lnTo>
                    <a:pt x="0" y="78"/>
                  </a:lnTo>
                  <a:lnTo>
                    <a:pt x="2" y="90"/>
                  </a:lnTo>
                  <a:lnTo>
                    <a:pt x="10" y="102"/>
                  </a:lnTo>
                  <a:lnTo>
                    <a:pt x="20" y="114"/>
                  </a:lnTo>
                  <a:lnTo>
                    <a:pt x="38" y="124"/>
                  </a:lnTo>
                  <a:lnTo>
                    <a:pt x="60" y="132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86" y="136"/>
                  </a:lnTo>
                  <a:lnTo>
                    <a:pt x="80" y="126"/>
                  </a:lnTo>
                  <a:lnTo>
                    <a:pt x="76" y="118"/>
                  </a:lnTo>
                  <a:lnTo>
                    <a:pt x="72" y="110"/>
                  </a:lnTo>
                  <a:lnTo>
                    <a:pt x="70" y="100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82" y="108"/>
                  </a:lnTo>
                  <a:lnTo>
                    <a:pt x="96" y="124"/>
                  </a:lnTo>
                  <a:lnTo>
                    <a:pt x="104" y="132"/>
                  </a:lnTo>
                  <a:lnTo>
                    <a:pt x="114" y="138"/>
                  </a:lnTo>
                  <a:lnTo>
                    <a:pt x="114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1" name="Freeform 47"/>
            <p:cNvSpPr>
              <a:spLocks/>
            </p:cNvSpPr>
            <p:nvPr/>
          </p:nvSpPr>
          <p:spPr bwMode="auto">
            <a:xfrm>
              <a:off x="2887579" y="1720516"/>
              <a:ext cx="256674" cy="256674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8" y="28"/>
                </a:cxn>
                <a:cxn ang="0">
                  <a:pos x="22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0" y="32"/>
                </a:cxn>
                <a:cxn ang="0">
                  <a:pos x="6" y="28"/>
                </a:cxn>
                <a:cxn ang="0">
                  <a:pos x="2" y="22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8" y="4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2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8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0" y="32"/>
                  </a:lnTo>
                  <a:lnTo>
                    <a:pt x="6" y="28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4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2" name="Freeform 48"/>
            <p:cNvSpPr>
              <a:spLocks/>
            </p:cNvSpPr>
            <p:nvPr/>
          </p:nvSpPr>
          <p:spPr bwMode="auto">
            <a:xfrm>
              <a:off x="577516" y="2699084"/>
              <a:ext cx="272716" cy="256674"/>
            </a:xfrm>
            <a:custGeom>
              <a:avLst/>
              <a:gdLst/>
              <a:ahLst/>
              <a:cxnLst>
                <a:cxn ang="0">
                  <a:pos x="2" y="32"/>
                </a:cxn>
                <a:cxn ang="0">
                  <a:pos x="2" y="32"/>
                </a:cxn>
                <a:cxn ang="0">
                  <a:pos x="6" y="32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26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6"/>
                </a:cxn>
                <a:cxn ang="0">
                  <a:pos x="28" y="14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2" y="1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14" y="20"/>
                </a:cxn>
                <a:cxn ang="0">
                  <a:pos x="14" y="20"/>
                </a:cxn>
                <a:cxn ang="0">
                  <a:pos x="8" y="22"/>
                </a:cxn>
                <a:cxn ang="0">
                  <a:pos x="4" y="26"/>
                </a:cxn>
                <a:cxn ang="0">
                  <a:pos x="2" y="32"/>
                </a:cxn>
                <a:cxn ang="0">
                  <a:pos x="2" y="32"/>
                </a:cxn>
              </a:cxnLst>
              <a:rect l="0" t="0" r="r" b="b"/>
              <a:pathLst>
                <a:path w="34" h="32">
                  <a:moveTo>
                    <a:pt x="2" y="32"/>
                  </a:moveTo>
                  <a:lnTo>
                    <a:pt x="2" y="32"/>
                  </a:lnTo>
                  <a:lnTo>
                    <a:pt x="6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6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6"/>
                  </a:lnTo>
                  <a:lnTo>
                    <a:pt x="28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8" y="22"/>
                  </a:lnTo>
                  <a:lnTo>
                    <a:pt x="4" y="26"/>
                  </a:lnTo>
                  <a:lnTo>
                    <a:pt x="2" y="32"/>
                  </a:lnTo>
                  <a:lnTo>
                    <a:pt x="2" y="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3" name="Freeform 49"/>
            <p:cNvSpPr>
              <a:spLocks/>
            </p:cNvSpPr>
            <p:nvPr/>
          </p:nvSpPr>
          <p:spPr bwMode="auto">
            <a:xfrm>
              <a:off x="561474" y="2971800"/>
              <a:ext cx="272716" cy="288758"/>
            </a:xfrm>
            <a:custGeom>
              <a:avLst/>
              <a:gdLst/>
              <a:ahLst/>
              <a:cxnLst>
                <a:cxn ang="0">
                  <a:pos x="32" y="8"/>
                </a:cxn>
                <a:cxn ang="0">
                  <a:pos x="32" y="8"/>
                </a:cxn>
                <a:cxn ang="0">
                  <a:pos x="34" y="14"/>
                </a:cxn>
                <a:cxn ang="0">
                  <a:pos x="32" y="18"/>
                </a:cxn>
                <a:cxn ang="0">
                  <a:pos x="28" y="22"/>
                </a:cxn>
                <a:cxn ang="0">
                  <a:pos x="24" y="22"/>
                </a:cxn>
                <a:cxn ang="0">
                  <a:pos x="24" y="22"/>
                </a:cxn>
                <a:cxn ang="0">
                  <a:pos x="24" y="28"/>
                </a:cxn>
                <a:cxn ang="0">
                  <a:pos x="24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4" y="36"/>
                </a:cxn>
                <a:cxn ang="0">
                  <a:pos x="10" y="34"/>
                </a:cxn>
                <a:cxn ang="0">
                  <a:pos x="8" y="30"/>
                </a:cxn>
                <a:cxn ang="0">
                  <a:pos x="8" y="26"/>
                </a:cxn>
                <a:cxn ang="0">
                  <a:pos x="4" y="14"/>
                </a:cxn>
                <a:cxn ang="0">
                  <a:pos x="4" y="1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8"/>
                </a:cxn>
                <a:cxn ang="0">
                  <a:pos x="12" y="10"/>
                </a:cxn>
                <a:cxn ang="0">
                  <a:pos x="18" y="14"/>
                </a:cxn>
                <a:cxn ang="0">
                  <a:pos x="18" y="14"/>
                </a:cxn>
                <a:cxn ang="0">
                  <a:pos x="14" y="10"/>
                </a:cxn>
                <a:cxn ang="0">
                  <a:pos x="10" y="6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4" y="0"/>
                </a:cxn>
                <a:cxn ang="0">
                  <a:pos x="26" y="2"/>
                </a:cxn>
                <a:cxn ang="0">
                  <a:pos x="30" y="4"/>
                </a:cxn>
                <a:cxn ang="0">
                  <a:pos x="32" y="8"/>
                </a:cxn>
                <a:cxn ang="0">
                  <a:pos x="32" y="8"/>
                </a:cxn>
              </a:cxnLst>
              <a:rect l="0" t="0" r="r" b="b"/>
              <a:pathLst>
                <a:path w="34" h="36">
                  <a:moveTo>
                    <a:pt x="32" y="8"/>
                  </a:moveTo>
                  <a:lnTo>
                    <a:pt x="32" y="8"/>
                  </a:lnTo>
                  <a:lnTo>
                    <a:pt x="34" y="14"/>
                  </a:lnTo>
                  <a:lnTo>
                    <a:pt x="32" y="18"/>
                  </a:lnTo>
                  <a:lnTo>
                    <a:pt x="28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4" y="36"/>
                  </a:lnTo>
                  <a:lnTo>
                    <a:pt x="10" y="34"/>
                  </a:lnTo>
                  <a:lnTo>
                    <a:pt x="8" y="30"/>
                  </a:lnTo>
                  <a:lnTo>
                    <a:pt x="8" y="26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0" y="6"/>
                  </a:lnTo>
                  <a:lnTo>
                    <a:pt x="0" y="6"/>
                  </a:lnTo>
                  <a:lnTo>
                    <a:pt x="6" y="8"/>
                  </a:lnTo>
                  <a:lnTo>
                    <a:pt x="12" y="10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4" y="10"/>
                  </a:lnTo>
                  <a:lnTo>
                    <a:pt x="1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4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2" y="8"/>
                  </a:lnTo>
                  <a:lnTo>
                    <a:pt x="3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4" name="Freeform 50"/>
            <p:cNvSpPr>
              <a:spLocks/>
            </p:cNvSpPr>
            <p:nvPr/>
          </p:nvSpPr>
          <p:spPr bwMode="auto">
            <a:xfrm>
              <a:off x="320842" y="3035968"/>
              <a:ext cx="272716" cy="272716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30" y="6"/>
                </a:cxn>
                <a:cxn ang="0">
                  <a:pos x="32" y="12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4" y="26"/>
                </a:cxn>
                <a:cxn ang="0">
                  <a:pos x="32" y="30"/>
                </a:cxn>
                <a:cxn ang="0">
                  <a:pos x="28" y="34"/>
                </a:cxn>
                <a:cxn ang="0">
                  <a:pos x="22" y="34"/>
                </a:cxn>
                <a:cxn ang="0">
                  <a:pos x="22" y="34"/>
                </a:cxn>
                <a:cxn ang="0">
                  <a:pos x="18" y="34"/>
                </a:cxn>
                <a:cxn ang="0">
                  <a:pos x="16" y="32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8" y="30"/>
                </a:cxn>
                <a:cxn ang="0">
                  <a:pos x="4" y="28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20"/>
                </a:cxn>
                <a:cxn ang="0">
                  <a:pos x="2" y="16"/>
                </a:cxn>
                <a:cxn ang="0">
                  <a:pos x="4" y="12"/>
                </a:cxn>
                <a:cxn ang="0">
                  <a:pos x="8" y="10"/>
                </a:cxn>
                <a:cxn ang="0">
                  <a:pos x="18" y="4"/>
                </a:cxn>
                <a:cxn ang="0">
                  <a:pos x="20" y="2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4" y="4"/>
                </a:cxn>
                <a:cxn ang="0">
                  <a:pos x="22" y="10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4" y="12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34">
                  <a:moveTo>
                    <a:pt x="26" y="2"/>
                  </a:moveTo>
                  <a:lnTo>
                    <a:pt x="26" y="2"/>
                  </a:lnTo>
                  <a:lnTo>
                    <a:pt x="30" y="6"/>
                  </a:lnTo>
                  <a:lnTo>
                    <a:pt x="32" y="12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4" y="26"/>
                  </a:lnTo>
                  <a:lnTo>
                    <a:pt x="32" y="30"/>
                  </a:lnTo>
                  <a:lnTo>
                    <a:pt x="28" y="34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18" y="34"/>
                  </a:lnTo>
                  <a:lnTo>
                    <a:pt x="16" y="32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8" y="30"/>
                  </a:lnTo>
                  <a:lnTo>
                    <a:pt x="4" y="28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0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8" y="10"/>
                  </a:lnTo>
                  <a:lnTo>
                    <a:pt x="18" y="4"/>
                  </a:lnTo>
                  <a:lnTo>
                    <a:pt x="2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4"/>
                  </a:lnTo>
                  <a:lnTo>
                    <a:pt x="22" y="1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4" y="12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5" name="Freeform 51"/>
            <p:cNvSpPr>
              <a:spLocks/>
            </p:cNvSpPr>
            <p:nvPr/>
          </p:nvSpPr>
          <p:spPr bwMode="auto">
            <a:xfrm>
              <a:off x="192505" y="2843463"/>
              <a:ext cx="272716" cy="304800"/>
            </a:xfrm>
            <a:custGeom>
              <a:avLst/>
              <a:gdLst/>
              <a:ahLst/>
              <a:cxnLst>
                <a:cxn ang="0">
                  <a:pos x="34" y="18"/>
                </a:cxn>
                <a:cxn ang="0">
                  <a:pos x="34" y="18"/>
                </a:cxn>
                <a:cxn ang="0">
                  <a:pos x="26" y="28"/>
                </a:cxn>
                <a:cxn ang="0">
                  <a:pos x="20" y="34"/>
                </a:cxn>
                <a:cxn ang="0">
                  <a:pos x="16" y="36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36"/>
                </a:cxn>
                <a:cxn ang="0">
                  <a:pos x="4" y="36"/>
                </a:cxn>
                <a:cxn ang="0">
                  <a:pos x="0" y="30"/>
                </a:cxn>
                <a:cxn ang="0">
                  <a:pos x="0" y="24"/>
                </a:cxn>
                <a:cxn ang="0">
                  <a:pos x="0" y="22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2"/>
                </a:cxn>
                <a:cxn ang="0">
                  <a:pos x="18" y="4"/>
                </a:cxn>
                <a:cxn ang="0">
                  <a:pos x="26" y="10"/>
                </a:cxn>
                <a:cxn ang="0">
                  <a:pos x="30" y="12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28" y="16"/>
                </a:cxn>
                <a:cxn ang="0">
                  <a:pos x="22" y="18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20" y="20"/>
                </a:cxn>
                <a:cxn ang="0">
                  <a:pos x="26" y="20"/>
                </a:cxn>
                <a:cxn ang="0">
                  <a:pos x="34" y="18"/>
                </a:cxn>
                <a:cxn ang="0">
                  <a:pos x="34" y="18"/>
                </a:cxn>
              </a:cxnLst>
              <a:rect l="0" t="0" r="r" b="b"/>
              <a:pathLst>
                <a:path w="34" h="38">
                  <a:moveTo>
                    <a:pt x="34" y="18"/>
                  </a:moveTo>
                  <a:lnTo>
                    <a:pt x="34" y="18"/>
                  </a:lnTo>
                  <a:lnTo>
                    <a:pt x="26" y="28"/>
                  </a:lnTo>
                  <a:lnTo>
                    <a:pt x="20" y="34"/>
                  </a:lnTo>
                  <a:lnTo>
                    <a:pt x="16" y="36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26" y="10"/>
                  </a:lnTo>
                  <a:lnTo>
                    <a:pt x="30" y="12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28" y="16"/>
                  </a:lnTo>
                  <a:lnTo>
                    <a:pt x="22" y="18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6" y="20"/>
                  </a:lnTo>
                  <a:lnTo>
                    <a:pt x="34" y="18"/>
                  </a:lnTo>
                  <a:lnTo>
                    <a:pt x="34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6" name="Freeform 52"/>
            <p:cNvSpPr>
              <a:spLocks/>
            </p:cNvSpPr>
            <p:nvPr/>
          </p:nvSpPr>
          <p:spPr bwMode="auto">
            <a:xfrm>
              <a:off x="336884" y="2602832"/>
              <a:ext cx="272716" cy="288758"/>
            </a:xfrm>
            <a:custGeom>
              <a:avLst/>
              <a:gdLst/>
              <a:ahLst/>
              <a:cxnLst>
                <a:cxn ang="0">
                  <a:pos x="26" y="36"/>
                </a:cxn>
                <a:cxn ang="0">
                  <a:pos x="26" y="36"/>
                </a:cxn>
                <a:cxn ang="0">
                  <a:pos x="28" y="28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34" y="8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0" y="8"/>
                </a:cxn>
                <a:cxn ang="0">
                  <a:pos x="6" y="8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8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8" y="32"/>
                </a:cxn>
                <a:cxn ang="0">
                  <a:pos x="18" y="28"/>
                </a:cxn>
                <a:cxn ang="0">
                  <a:pos x="18" y="22"/>
                </a:cxn>
                <a:cxn ang="0">
                  <a:pos x="18" y="22"/>
                </a:cxn>
                <a:cxn ang="0">
                  <a:pos x="20" y="28"/>
                </a:cxn>
                <a:cxn ang="0">
                  <a:pos x="24" y="32"/>
                </a:cxn>
                <a:cxn ang="0">
                  <a:pos x="26" y="36"/>
                </a:cxn>
                <a:cxn ang="0">
                  <a:pos x="26" y="36"/>
                </a:cxn>
              </a:cxnLst>
              <a:rect l="0" t="0" r="r" b="b"/>
              <a:pathLst>
                <a:path w="34" h="36">
                  <a:moveTo>
                    <a:pt x="26" y="36"/>
                  </a:moveTo>
                  <a:lnTo>
                    <a:pt x="26" y="36"/>
                  </a:lnTo>
                  <a:lnTo>
                    <a:pt x="28" y="28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4" y="8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0" y="8"/>
                  </a:lnTo>
                  <a:lnTo>
                    <a:pt x="6" y="8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2" y="26"/>
                  </a:lnTo>
                  <a:lnTo>
                    <a:pt x="8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0" y="28"/>
                  </a:lnTo>
                  <a:lnTo>
                    <a:pt x="24" y="32"/>
                  </a:lnTo>
                  <a:lnTo>
                    <a:pt x="26" y="36"/>
                  </a:lnTo>
                  <a:lnTo>
                    <a:pt x="26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7" name="Freeform 53"/>
            <p:cNvSpPr>
              <a:spLocks/>
            </p:cNvSpPr>
            <p:nvPr/>
          </p:nvSpPr>
          <p:spPr bwMode="auto">
            <a:xfrm>
              <a:off x="481263" y="2939716"/>
              <a:ext cx="64168" cy="6416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2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2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4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8" name="Freeform 54"/>
            <p:cNvSpPr>
              <a:spLocks/>
            </p:cNvSpPr>
            <p:nvPr/>
          </p:nvSpPr>
          <p:spPr bwMode="auto">
            <a:xfrm>
              <a:off x="4732421" y="-1295400"/>
              <a:ext cx="609600" cy="673768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60" y="6"/>
                </a:cxn>
                <a:cxn ang="0">
                  <a:pos x="52" y="2"/>
                </a:cxn>
                <a:cxn ang="0">
                  <a:pos x="42" y="0"/>
                </a:cxn>
                <a:cxn ang="0">
                  <a:pos x="32" y="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26" y="8"/>
                </a:cxn>
                <a:cxn ang="0">
                  <a:pos x="30" y="12"/>
                </a:cxn>
                <a:cxn ang="0">
                  <a:pos x="30" y="16"/>
                </a:cxn>
                <a:cxn ang="0">
                  <a:pos x="28" y="18"/>
                </a:cxn>
                <a:cxn ang="0">
                  <a:pos x="28" y="18"/>
                </a:cxn>
                <a:cxn ang="0">
                  <a:pos x="26" y="20"/>
                </a:cxn>
                <a:cxn ang="0">
                  <a:pos x="22" y="18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8" y="24"/>
                </a:cxn>
                <a:cxn ang="0">
                  <a:pos x="18" y="24"/>
                </a:cxn>
                <a:cxn ang="0">
                  <a:pos x="18" y="28"/>
                </a:cxn>
                <a:cxn ang="0">
                  <a:pos x="16" y="32"/>
                </a:cxn>
                <a:cxn ang="0">
                  <a:pos x="14" y="34"/>
                </a:cxn>
                <a:cxn ang="0">
                  <a:pos x="12" y="32"/>
                </a:cxn>
                <a:cxn ang="0">
                  <a:pos x="8" y="30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60"/>
                </a:cxn>
                <a:cxn ang="0">
                  <a:pos x="8" y="68"/>
                </a:cxn>
                <a:cxn ang="0">
                  <a:pos x="18" y="78"/>
                </a:cxn>
                <a:cxn ang="0">
                  <a:pos x="32" y="84"/>
                </a:cxn>
                <a:cxn ang="0">
                  <a:pos x="32" y="84"/>
                </a:cxn>
                <a:cxn ang="0">
                  <a:pos x="42" y="84"/>
                </a:cxn>
                <a:cxn ang="0">
                  <a:pos x="44" y="84"/>
                </a:cxn>
                <a:cxn ang="0">
                  <a:pos x="46" y="82"/>
                </a:cxn>
                <a:cxn ang="0">
                  <a:pos x="46" y="74"/>
                </a:cxn>
                <a:cxn ang="0">
                  <a:pos x="44" y="66"/>
                </a:cxn>
                <a:cxn ang="0">
                  <a:pos x="44" y="66"/>
                </a:cxn>
                <a:cxn ang="0">
                  <a:pos x="40" y="58"/>
                </a:cxn>
                <a:cxn ang="0">
                  <a:pos x="40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4" y="46"/>
                </a:cxn>
                <a:cxn ang="0">
                  <a:pos x="62" y="50"/>
                </a:cxn>
                <a:cxn ang="0">
                  <a:pos x="70" y="52"/>
                </a:cxn>
                <a:cxn ang="0">
                  <a:pos x="72" y="52"/>
                </a:cxn>
                <a:cxn ang="0">
                  <a:pos x="74" y="48"/>
                </a:cxn>
                <a:cxn ang="0">
                  <a:pos x="74" y="48"/>
                </a:cxn>
                <a:cxn ang="0">
                  <a:pos x="76" y="38"/>
                </a:cxn>
                <a:cxn ang="0">
                  <a:pos x="76" y="28"/>
                </a:cxn>
                <a:cxn ang="0">
                  <a:pos x="74" y="22"/>
                </a:cxn>
                <a:cxn ang="0">
                  <a:pos x="70" y="16"/>
                </a:cxn>
                <a:cxn ang="0">
                  <a:pos x="66" y="10"/>
                </a:cxn>
                <a:cxn ang="0">
                  <a:pos x="60" y="6"/>
                </a:cxn>
                <a:cxn ang="0">
                  <a:pos x="60" y="6"/>
                </a:cxn>
              </a:cxnLst>
              <a:rect l="0" t="0" r="r" b="b"/>
              <a:pathLst>
                <a:path w="76" h="84">
                  <a:moveTo>
                    <a:pt x="60" y="6"/>
                  </a:moveTo>
                  <a:lnTo>
                    <a:pt x="60" y="6"/>
                  </a:lnTo>
                  <a:lnTo>
                    <a:pt x="52" y="2"/>
                  </a:lnTo>
                  <a:lnTo>
                    <a:pt x="42" y="0"/>
                  </a:lnTo>
                  <a:lnTo>
                    <a:pt x="32" y="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26" y="8"/>
                  </a:lnTo>
                  <a:lnTo>
                    <a:pt x="30" y="12"/>
                  </a:lnTo>
                  <a:lnTo>
                    <a:pt x="30" y="16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6" y="20"/>
                  </a:lnTo>
                  <a:lnTo>
                    <a:pt x="22" y="18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8"/>
                  </a:lnTo>
                  <a:lnTo>
                    <a:pt x="16" y="32"/>
                  </a:lnTo>
                  <a:lnTo>
                    <a:pt x="14" y="34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60"/>
                  </a:lnTo>
                  <a:lnTo>
                    <a:pt x="8" y="68"/>
                  </a:lnTo>
                  <a:lnTo>
                    <a:pt x="18" y="78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42" y="84"/>
                  </a:lnTo>
                  <a:lnTo>
                    <a:pt x="44" y="84"/>
                  </a:lnTo>
                  <a:lnTo>
                    <a:pt x="46" y="82"/>
                  </a:lnTo>
                  <a:lnTo>
                    <a:pt x="46" y="74"/>
                  </a:lnTo>
                  <a:lnTo>
                    <a:pt x="44" y="66"/>
                  </a:lnTo>
                  <a:lnTo>
                    <a:pt x="44" y="66"/>
                  </a:lnTo>
                  <a:lnTo>
                    <a:pt x="40" y="58"/>
                  </a:lnTo>
                  <a:lnTo>
                    <a:pt x="40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4" y="46"/>
                  </a:lnTo>
                  <a:lnTo>
                    <a:pt x="62" y="50"/>
                  </a:lnTo>
                  <a:lnTo>
                    <a:pt x="70" y="52"/>
                  </a:lnTo>
                  <a:lnTo>
                    <a:pt x="72" y="52"/>
                  </a:lnTo>
                  <a:lnTo>
                    <a:pt x="74" y="48"/>
                  </a:lnTo>
                  <a:lnTo>
                    <a:pt x="74" y="48"/>
                  </a:lnTo>
                  <a:lnTo>
                    <a:pt x="76" y="38"/>
                  </a:lnTo>
                  <a:lnTo>
                    <a:pt x="76" y="28"/>
                  </a:lnTo>
                  <a:lnTo>
                    <a:pt x="74" y="22"/>
                  </a:lnTo>
                  <a:lnTo>
                    <a:pt x="70" y="16"/>
                  </a:lnTo>
                  <a:lnTo>
                    <a:pt x="66" y="10"/>
                  </a:lnTo>
                  <a:lnTo>
                    <a:pt x="60" y="6"/>
                  </a:lnTo>
                  <a:lnTo>
                    <a:pt x="6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9" name="Freeform 55"/>
            <p:cNvSpPr>
              <a:spLocks/>
            </p:cNvSpPr>
            <p:nvPr/>
          </p:nvSpPr>
          <p:spPr bwMode="auto">
            <a:xfrm>
              <a:off x="4010526" y="-1263316"/>
              <a:ext cx="641684" cy="641684"/>
            </a:xfrm>
            <a:custGeom>
              <a:avLst/>
              <a:gdLst/>
              <a:ahLst/>
              <a:cxnLst>
                <a:cxn ang="0">
                  <a:pos x="64" y="30"/>
                </a:cxn>
                <a:cxn ang="0">
                  <a:pos x="64" y="30"/>
                </a:cxn>
                <a:cxn ang="0">
                  <a:pos x="64" y="26"/>
                </a:cxn>
                <a:cxn ang="0">
                  <a:pos x="64" y="22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60" y="18"/>
                </a:cxn>
                <a:cxn ang="0">
                  <a:pos x="60" y="18"/>
                </a:cxn>
                <a:cxn ang="0">
                  <a:pos x="56" y="18"/>
                </a:cxn>
                <a:cxn ang="0">
                  <a:pos x="52" y="18"/>
                </a:cxn>
                <a:cxn ang="0">
                  <a:pos x="52" y="16"/>
                </a:cxn>
                <a:cxn ang="0">
                  <a:pos x="52" y="1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28" y="4"/>
                </a:cxn>
                <a:cxn ang="0">
                  <a:pos x="18" y="10"/>
                </a:cxn>
                <a:cxn ang="0">
                  <a:pos x="10" y="20"/>
                </a:cxn>
                <a:cxn ang="0">
                  <a:pos x="2" y="36"/>
                </a:cxn>
                <a:cxn ang="0">
                  <a:pos x="2" y="3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2"/>
                </a:cxn>
                <a:cxn ang="0">
                  <a:pos x="8" y="50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4" y="44"/>
                </a:cxn>
                <a:cxn ang="0">
                  <a:pos x="32" y="44"/>
                </a:cxn>
                <a:cxn ang="0">
                  <a:pos x="36" y="46"/>
                </a:cxn>
                <a:cxn ang="0">
                  <a:pos x="38" y="48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6" y="58"/>
                </a:cxn>
                <a:cxn ang="0">
                  <a:pos x="30" y="68"/>
                </a:cxn>
                <a:cxn ang="0">
                  <a:pos x="26" y="76"/>
                </a:cxn>
                <a:cxn ang="0">
                  <a:pos x="28" y="78"/>
                </a:cxn>
                <a:cxn ang="0">
                  <a:pos x="30" y="80"/>
                </a:cxn>
                <a:cxn ang="0">
                  <a:pos x="30" y="80"/>
                </a:cxn>
                <a:cxn ang="0">
                  <a:pos x="38" y="80"/>
                </a:cxn>
                <a:cxn ang="0">
                  <a:pos x="50" y="80"/>
                </a:cxn>
                <a:cxn ang="0">
                  <a:pos x="54" y="78"/>
                </a:cxn>
                <a:cxn ang="0">
                  <a:pos x="60" y="74"/>
                </a:cxn>
                <a:cxn ang="0">
                  <a:pos x="66" y="70"/>
                </a:cxn>
                <a:cxn ang="0">
                  <a:pos x="70" y="62"/>
                </a:cxn>
                <a:cxn ang="0">
                  <a:pos x="70" y="62"/>
                </a:cxn>
                <a:cxn ang="0">
                  <a:pos x="76" y="54"/>
                </a:cxn>
                <a:cxn ang="0">
                  <a:pos x="78" y="44"/>
                </a:cxn>
                <a:cxn ang="0">
                  <a:pos x="80" y="32"/>
                </a:cxn>
                <a:cxn ang="0">
                  <a:pos x="78" y="18"/>
                </a:cxn>
                <a:cxn ang="0">
                  <a:pos x="78" y="18"/>
                </a:cxn>
                <a:cxn ang="0">
                  <a:pos x="74" y="26"/>
                </a:cxn>
                <a:cxn ang="0">
                  <a:pos x="68" y="30"/>
                </a:cxn>
                <a:cxn ang="0">
                  <a:pos x="66" y="30"/>
                </a:cxn>
                <a:cxn ang="0">
                  <a:pos x="64" y="30"/>
                </a:cxn>
                <a:cxn ang="0">
                  <a:pos x="64" y="30"/>
                </a:cxn>
              </a:cxnLst>
              <a:rect l="0" t="0" r="r" b="b"/>
              <a:pathLst>
                <a:path w="80" h="80">
                  <a:moveTo>
                    <a:pt x="64" y="30"/>
                  </a:moveTo>
                  <a:lnTo>
                    <a:pt x="64" y="30"/>
                  </a:lnTo>
                  <a:lnTo>
                    <a:pt x="64" y="26"/>
                  </a:lnTo>
                  <a:lnTo>
                    <a:pt x="64" y="22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56" y="18"/>
                  </a:lnTo>
                  <a:lnTo>
                    <a:pt x="52" y="18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28" y="4"/>
                  </a:lnTo>
                  <a:lnTo>
                    <a:pt x="18" y="10"/>
                  </a:lnTo>
                  <a:lnTo>
                    <a:pt x="10" y="20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4" y="44"/>
                  </a:lnTo>
                  <a:lnTo>
                    <a:pt x="32" y="44"/>
                  </a:lnTo>
                  <a:lnTo>
                    <a:pt x="36" y="46"/>
                  </a:lnTo>
                  <a:lnTo>
                    <a:pt x="38" y="48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6" y="58"/>
                  </a:lnTo>
                  <a:lnTo>
                    <a:pt x="30" y="68"/>
                  </a:lnTo>
                  <a:lnTo>
                    <a:pt x="26" y="76"/>
                  </a:lnTo>
                  <a:lnTo>
                    <a:pt x="28" y="78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8" y="80"/>
                  </a:lnTo>
                  <a:lnTo>
                    <a:pt x="50" y="80"/>
                  </a:lnTo>
                  <a:lnTo>
                    <a:pt x="54" y="78"/>
                  </a:lnTo>
                  <a:lnTo>
                    <a:pt x="60" y="74"/>
                  </a:lnTo>
                  <a:lnTo>
                    <a:pt x="66" y="70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76" y="54"/>
                  </a:lnTo>
                  <a:lnTo>
                    <a:pt x="78" y="44"/>
                  </a:lnTo>
                  <a:lnTo>
                    <a:pt x="80" y="32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4" y="26"/>
                  </a:lnTo>
                  <a:lnTo>
                    <a:pt x="68" y="30"/>
                  </a:lnTo>
                  <a:lnTo>
                    <a:pt x="66" y="30"/>
                  </a:lnTo>
                  <a:lnTo>
                    <a:pt x="64" y="30"/>
                  </a:lnTo>
                  <a:lnTo>
                    <a:pt x="6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0" name="Freeform 56"/>
            <p:cNvSpPr>
              <a:spLocks/>
            </p:cNvSpPr>
            <p:nvPr/>
          </p:nvSpPr>
          <p:spPr bwMode="auto">
            <a:xfrm>
              <a:off x="4604084" y="-1295400"/>
              <a:ext cx="144379" cy="64168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8" y="8"/>
                </a:cxn>
                <a:cxn ang="0">
                  <a:pos x="12" y="6"/>
                </a:cxn>
                <a:cxn ang="0">
                  <a:pos x="14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8" h="8">
                  <a:moveTo>
                    <a:pt x="4" y="6"/>
                  </a:moveTo>
                  <a:lnTo>
                    <a:pt x="4" y="6"/>
                  </a:lnTo>
                  <a:lnTo>
                    <a:pt x="8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1" name="Freeform 57"/>
            <p:cNvSpPr>
              <a:spLocks/>
            </p:cNvSpPr>
            <p:nvPr/>
          </p:nvSpPr>
          <p:spPr bwMode="auto">
            <a:xfrm>
              <a:off x="5406189" y="4592053"/>
              <a:ext cx="497305" cy="481263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48" y="6"/>
                </a:cxn>
                <a:cxn ang="0">
                  <a:pos x="44" y="2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2"/>
                </a:cxn>
                <a:cxn ang="0">
                  <a:pos x="8" y="8"/>
                </a:cxn>
                <a:cxn ang="0">
                  <a:pos x="2" y="18"/>
                </a:cxn>
                <a:cxn ang="0">
                  <a:pos x="2" y="18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6" y="30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24" y="30"/>
                </a:cxn>
                <a:cxn ang="0">
                  <a:pos x="28" y="32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26" y="42"/>
                </a:cxn>
                <a:cxn ang="0">
                  <a:pos x="20" y="46"/>
                </a:cxn>
                <a:cxn ang="0">
                  <a:pos x="18" y="52"/>
                </a:cxn>
                <a:cxn ang="0">
                  <a:pos x="18" y="54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8" y="58"/>
                </a:cxn>
                <a:cxn ang="0">
                  <a:pos x="36" y="60"/>
                </a:cxn>
                <a:cxn ang="0">
                  <a:pos x="44" y="58"/>
                </a:cxn>
                <a:cxn ang="0">
                  <a:pos x="48" y="56"/>
                </a:cxn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60" y="40"/>
                </a:cxn>
                <a:cxn ang="0">
                  <a:pos x="62" y="32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58" y="26"/>
                </a:cxn>
                <a:cxn ang="0">
                  <a:pos x="54" y="28"/>
                </a:cxn>
                <a:cxn ang="0">
                  <a:pos x="50" y="26"/>
                </a:cxn>
                <a:cxn ang="0">
                  <a:pos x="50" y="26"/>
                </a:cxn>
                <a:cxn ang="0">
                  <a:pos x="50" y="24"/>
                </a:cxn>
                <a:cxn ang="0">
                  <a:pos x="50" y="20"/>
                </a:cxn>
                <a:cxn ang="0">
                  <a:pos x="58" y="14"/>
                </a:cxn>
                <a:cxn ang="0">
                  <a:pos x="58" y="14"/>
                </a:cxn>
                <a:cxn ang="0">
                  <a:pos x="48" y="16"/>
                </a:cxn>
                <a:cxn ang="0">
                  <a:pos x="48" y="16"/>
                </a:cxn>
                <a:cxn ang="0">
                  <a:pos x="44" y="16"/>
                </a:cxn>
                <a:cxn ang="0">
                  <a:pos x="42" y="14"/>
                </a:cxn>
                <a:cxn ang="0">
                  <a:pos x="40" y="14"/>
                </a:cxn>
                <a:cxn ang="0">
                  <a:pos x="42" y="10"/>
                </a:cxn>
                <a:cxn ang="0">
                  <a:pos x="48" y="6"/>
                </a:cxn>
                <a:cxn ang="0">
                  <a:pos x="48" y="6"/>
                </a:cxn>
              </a:cxnLst>
              <a:rect l="0" t="0" r="r" b="b"/>
              <a:pathLst>
                <a:path w="62" h="60">
                  <a:moveTo>
                    <a:pt x="48" y="6"/>
                  </a:moveTo>
                  <a:lnTo>
                    <a:pt x="48" y="6"/>
                  </a:lnTo>
                  <a:lnTo>
                    <a:pt x="44" y="2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6" y="30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24" y="30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6" y="42"/>
                  </a:lnTo>
                  <a:lnTo>
                    <a:pt x="20" y="46"/>
                  </a:lnTo>
                  <a:lnTo>
                    <a:pt x="18" y="52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8" y="58"/>
                  </a:lnTo>
                  <a:lnTo>
                    <a:pt x="36" y="60"/>
                  </a:lnTo>
                  <a:lnTo>
                    <a:pt x="44" y="58"/>
                  </a:lnTo>
                  <a:lnTo>
                    <a:pt x="48" y="56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6" y="46"/>
                  </a:lnTo>
                  <a:lnTo>
                    <a:pt x="60" y="40"/>
                  </a:lnTo>
                  <a:lnTo>
                    <a:pt x="62" y="3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8" y="26"/>
                  </a:lnTo>
                  <a:lnTo>
                    <a:pt x="54" y="28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4"/>
                  </a:lnTo>
                  <a:lnTo>
                    <a:pt x="50" y="20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0" y="14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4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2" name="Freeform 58"/>
            <p:cNvSpPr>
              <a:spLocks/>
            </p:cNvSpPr>
            <p:nvPr/>
          </p:nvSpPr>
          <p:spPr bwMode="auto">
            <a:xfrm>
              <a:off x="5470358" y="4046621"/>
              <a:ext cx="465221" cy="513347"/>
            </a:xfrm>
            <a:custGeom>
              <a:avLst/>
              <a:gdLst/>
              <a:ahLst/>
              <a:cxnLst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58" y="42"/>
                </a:cxn>
                <a:cxn ang="0">
                  <a:pos x="58" y="34"/>
                </a:cxn>
                <a:cxn ang="0">
                  <a:pos x="56" y="28"/>
                </a:cxn>
                <a:cxn ang="0">
                  <a:pos x="54" y="20"/>
                </a:cxn>
                <a:cxn ang="0">
                  <a:pos x="46" y="12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28" y="0"/>
                </a:cxn>
                <a:cxn ang="0">
                  <a:pos x="26" y="2"/>
                </a:cxn>
                <a:cxn ang="0">
                  <a:pos x="26" y="2"/>
                </a:cxn>
                <a:cxn ang="0">
                  <a:pos x="26" y="8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8" y="26"/>
                </a:cxn>
                <a:cxn ang="0">
                  <a:pos x="26" y="30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6" y="26"/>
                </a:cxn>
                <a:cxn ang="0">
                  <a:pos x="10" y="22"/>
                </a:cxn>
                <a:cxn ang="0">
                  <a:pos x="6" y="18"/>
                </a:cxn>
                <a:cxn ang="0">
                  <a:pos x="4" y="18"/>
                </a:cxn>
                <a:cxn ang="0">
                  <a:pos x="2" y="20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6"/>
                </a:cxn>
                <a:cxn ang="0">
                  <a:pos x="2" y="4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4" y="58"/>
                </a:cxn>
                <a:cxn ang="0">
                  <a:pos x="22" y="60"/>
                </a:cxn>
                <a:cxn ang="0">
                  <a:pos x="30" y="64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36" y="60"/>
                </a:cxn>
                <a:cxn ang="0">
                  <a:pos x="32" y="56"/>
                </a:cxn>
                <a:cxn ang="0">
                  <a:pos x="34" y="52"/>
                </a:cxn>
                <a:cxn ang="0">
                  <a:pos x="34" y="52"/>
                </a:cxn>
                <a:cxn ang="0">
                  <a:pos x="36" y="52"/>
                </a:cxn>
                <a:cxn ang="0">
                  <a:pos x="40" y="52"/>
                </a:cxn>
                <a:cxn ang="0">
                  <a:pos x="48" y="60"/>
                </a:cxn>
                <a:cxn ang="0">
                  <a:pos x="48" y="60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4"/>
                </a:cxn>
                <a:cxn ang="0">
                  <a:pos x="54" y="52"/>
                </a:cxn>
                <a:cxn ang="0">
                  <a:pos x="54" y="52"/>
                </a:cxn>
              </a:cxnLst>
              <a:rect l="0" t="0" r="r" b="b"/>
              <a:pathLst>
                <a:path w="58" h="64">
                  <a:moveTo>
                    <a:pt x="54" y="52"/>
                  </a:moveTo>
                  <a:lnTo>
                    <a:pt x="54" y="52"/>
                  </a:lnTo>
                  <a:lnTo>
                    <a:pt x="56" y="46"/>
                  </a:lnTo>
                  <a:lnTo>
                    <a:pt x="58" y="42"/>
                  </a:lnTo>
                  <a:lnTo>
                    <a:pt x="58" y="34"/>
                  </a:lnTo>
                  <a:lnTo>
                    <a:pt x="56" y="28"/>
                  </a:lnTo>
                  <a:lnTo>
                    <a:pt x="54" y="20"/>
                  </a:lnTo>
                  <a:lnTo>
                    <a:pt x="46" y="12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28" y="0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8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8" y="26"/>
                  </a:lnTo>
                  <a:lnTo>
                    <a:pt x="26" y="30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6" y="26"/>
                  </a:lnTo>
                  <a:lnTo>
                    <a:pt x="10" y="22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2" y="4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4" y="58"/>
                  </a:lnTo>
                  <a:lnTo>
                    <a:pt x="22" y="60"/>
                  </a:lnTo>
                  <a:lnTo>
                    <a:pt x="3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36" y="60"/>
                  </a:lnTo>
                  <a:lnTo>
                    <a:pt x="32" y="56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4"/>
                  </a:lnTo>
                  <a:lnTo>
                    <a:pt x="54" y="52"/>
                  </a:lnTo>
                  <a:lnTo>
                    <a:pt x="54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3" name="Freeform 59"/>
            <p:cNvSpPr>
              <a:spLocks/>
            </p:cNvSpPr>
            <p:nvPr/>
          </p:nvSpPr>
          <p:spPr bwMode="auto">
            <a:xfrm>
              <a:off x="5983705" y="4191000"/>
              <a:ext cx="497305" cy="481263"/>
            </a:xfrm>
            <a:custGeom>
              <a:avLst/>
              <a:gdLst/>
              <a:ahLst/>
              <a:cxnLst>
                <a:cxn ang="0">
                  <a:pos x="12" y="54"/>
                </a:cxn>
                <a:cxn ang="0">
                  <a:pos x="12" y="54"/>
                </a:cxn>
                <a:cxn ang="0">
                  <a:pos x="18" y="56"/>
                </a:cxn>
                <a:cxn ang="0">
                  <a:pos x="30" y="60"/>
                </a:cxn>
                <a:cxn ang="0">
                  <a:pos x="36" y="60"/>
                </a:cxn>
                <a:cxn ang="0">
                  <a:pos x="44" y="56"/>
                </a:cxn>
                <a:cxn ang="0">
                  <a:pos x="52" y="52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62" y="34"/>
                </a:cxn>
                <a:cxn ang="0">
                  <a:pos x="62" y="32"/>
                </a:cxn>
                <a:cxn ang="0">
                  <a:pos x="60" y="30"/>
                </a:cxn>
                <a:cxn ang="0">
                  <a:pos x="56" y="30"/>
                </a:cxn>
                <a:cxn ang="0">
                  <a:pos x="50" y="30"/>
                </a:cxn>
                <a:cxn ang="0">
                  <a:pos x="50" y="30"/>
                </a:cxn>
                <a:cxn ang="0">
                  <a:pos x="38" y="30"/>
                </a:cxn>
                <a:cxn ang="0">
                  <a:pos x="34" y="28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6" y="18"/>
                </a:cxn>
                <a:cxn ang="0">
                  <a:pos x="40" y="14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6" y="14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4" y="34"/>
                </a:cxn>
                <a:cxn ang="0">
                  <a:pos x="8" y="32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2" y="36"/>
                </a:cxn>
                <a:cxn ang="0">
                  <a:pos x="10" y="40"/>
                </a:cxn>
                <a:cxn ang="0">
                  <a:pos x="4" y="46"/>
                </a:cxn>
                <a:cxn ang="0">
                  <a:pos x="4" y="46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18" y="42"/>
                </a:cxn>
                <a:cxn ang="0">
                  <a:pos x="20" y="44"/>
                </a:cxn>
                <a:cxn ang="0">
                  <a:pos x="20" y="46"/>
                </a:cxn>
                <a:cxn ang="0">
                  <a:pos x="20" y="48"/>
                </a:cxn>
                <a:cxn ang="0">
                  <a:pos x="12" y="54"/>
                </a:cxn>
                <a:cxn ang="0">
                  <a:pos x="12" y="54"/>
                </a:cxn>
              </a:cxnLst>
              <a:rect l="0" t="0" r="r" b="b"/>
              <a:pathLst>
                <a:path w="62" h="60">
                  <a:moveTo>
                    <a:pt x="12" y="54"/>
                  </a:moveTo>
                  <a:lnTo>
                    <a:pt x="12" y="54"/>
                  </a:lnTo>
                  <a:lnTo>
                    <a:pt x="18" y="56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4" y="56"/>
                  </a:lnTo>
                  <a:lnTo>
                    <a:pt x="52" y="52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62" y="34"/>
                  </a:lnTo>
                  <a:lnTo>
                    <a:pt x="62" y="32"/>
                  </a:lnTo>
                  <a:lnTo>
                    <a:pt x="60" y="30"/>
                  </a:lnTo>
                  <a:lnTo>
                    <a:pt x="56" y="30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38" y="30"/>
                  </a:lnTo>
                  <a:lnTo>
                    <a:pt x="34" y="28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6" y="18"/>
                  </a:lnTo>
                  <a:lnTo>
                    <a:pt x="40" y="14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4" y="34"/>
                  </a:lnTo>
                  <a:lnTo>
                    <a:pt x="8" y="32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6"/>
                  </a:lnTo>
                  <a:lnTo>
                    <a:pt x="10" y="40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8" y="42"/>
                  </a:lnTo>
                  <a:lnTo>
                    <a:pt x="20" y="44"/>
                  </a:lnTo>
                  <a:lnTo>
                    <a:pt x="20" y="46"/>
                  </a:lnTo>
                  <a:lnTo>
                    <a:pt x="20" y="48"/>
                  </a:lnTo>
                  <a:lnTo>
                    <a:pt x="12" y="54"/>
                  </a:lnTo>
                  <a:lnTo>
                    <a:pt x="12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4" name="Freeform 60"/>
            <p:cNvSpPr>
              <a:spLocks/>
            </p:cNvSpPr>
            <p:nvPr/>
          </p:nvSpPr>
          <p:spPr bwMode="auto">
            <a:xfrm>
              <a:off x="5951621" y="4704347"/>
              <a:ext cx="465221" cy="513347"/>
            </a:xfrm>
            <a:custGeom>
              <a:avLst/>
              <a:gdLst/>
              <a:ahLst/>
              <a:cxnLst>
                <a:cxn ang="0">
                  <a:pos x="4" y="12"/>
                </a:cxn>
                <a:cxn ang="0">
                  <a:pos x="4" y="12"/>
                </a:cxn>
                <a:cxn ang="0">
                  <a:pos x="2" y="18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0" y="36"/>
                </a:cxn>
                <a:cxn ang="0">
                  <a:pos x="4" y="44"/>
                </a:cxn>
                <a:cxn ang="0">
                  <a:pos x="10" y="52"/>
                </a:cxn>
                <a:cxn ang="0">
                  <a:pos x="20" y="60"/>
                </a:cxn>
                <a:cxn ang="0">
                  <a:pos x="20" y="60"/>
                </a:cxn>
                <a:cxn ang="0">
                  <a:pos x="28" y="64"/>
                </a:cxn>
                <a:cxn ang="0">
                  <a:pos x="30" y="64"/>
                </a:cxn>
                <a:cxn ang="0">
                  <a:pos x="32" y="62"/>
                </a:cxn>
                <a:cxn ang="0">
                  <a:pos x="32" y="5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30" y="38"/>
                </a:cxn>
                <a:cxn ang="0">
                  <a:pos x="32" y="36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40" y="38"/>
                </a:cxn>
                <a:cxn ang="0">
                  <a:pos x="46" y="42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56" y="44"/>
                </a:cxn>
                <a:cxn ang="0">
                  <a:pos x="56" y="44"/>
                </a:cxn>
                <a:cxn ang="0">
                  <a:pos x="58" y="38"/>
                </a:cxn>
                <a:cxn ang="0">
                  <a:pos x="58" y="30"/>
                </a:cxn>
                <a:cxn ang="0">
                  <a:pos x="56" y="20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2" y="6"/>
                </a:cxn>
                <a:cxn ang="0">
                  <a:pos x="36" y="4"/>
                </a:cxn>
                <a:cxn ang="0">
                  <a:pos x="28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2" y="6"/>
                </a:cxn>
                <a:cxn ang="0">
                  <a:pos x="24" y="10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14"/>
                </a:cxn>
                <a:cxn ang="0">
                  <a:pos x="18" y="1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4" y="14"/>
                </a:cxn>
                <a:cxn ang="0">
                  <a:pos x="14" y="14"/>
                </a:cxn>
                <a:cxn ang="0">
                  <a:pos x="14" y="18"/>
                </a:cxn>
                <a:cxn ang="0">
                  <a:pos x="14" y="20"/>
                </a:cxn>
                <a:cxn ang="0">
                  <a:pos x="10" y="20"/>
                </a:cxn>
                <a:cxn ang="0">
                  <a:pos x="4" y="12"/>
                </a:cxn>
                <a:cxn ang="0">
                  <a:pos x="4" y="12"/>
                </a:cxn>
              </a:cxnLst>
              <a:rect l="0" t="0" r="r" b="b"/>
              <a:pathLst>
                <a:path w="58" h="64">
                  <a:moveTo>
                    <a:pt x="4" y="12"/>
                  </a:moveTo>
                  <a:lnTo>
                    <a:pt x="4" y="12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4" y="44"/>
                  </a:lnTo>
                  <a:lnTo>
                    <a:pt x="10" y="5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2" y="62"/>
                  </a:lnTo>
                  <a:lnTo>
                    <a:pt x="32" y="5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40" y="38"/>
                  </a:lnTo>
                  <a:lnTo>
                    <a:pt x="46" y="42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8" y="38"/>
                  </a:lnTo>
                  <a:lnTo>
                    <a:pt x="58" y="30"/>
                  </a:lnTo>
                  <a:lnTo>
                    <a:pt x="56" y="2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2" y="6"/>
                  </a:lnTo>
                  <a:lnTo>
                    <a:pt x="36" y="4"/>
                  </a:lnTo>
                  <a:lnTo>
                    <a:pt x="28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6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8" y="1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8"/>
                  </a:lnTo>
                  <a:lnTo>
                    <a:pt x="14" y="20"/>
                  </a:lnTo>
                  <a:lnTo>
                    <a:pt x="10" y="20"/>
                  </a:lnTo>
                  <a:lnTo>
                    <a:pt x="4" y="12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5" name="Freeform 61"/>
            <p:cNvSpPr>
              <a:spLocks/>
            </p:cNvSpPr>
            <p:nvPr/>
          </p:nvSpPr>
          <p:spPr bwMode="auto">
            <a:xfrm>
              <a:off x="5887453" y="4576011"/>
              <a:ext cx="112295" cy="112295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6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8" y="1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14" h="14">
                  <a:moveTo>
                    <a:pt x="2" y="2"/>
                  </a:moveTo>
                  <a:lnTo>
                    <a:pt x="2" y="2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1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8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6" name="Freeform 62"/>
            <p:cNvSpPr>
              <a:spLocks/>
            </p:cNvSpPr>
            <p:nvPr/>
          </p:nvSpPr>
          <p:spPr bwMode="auto">
            <a:xfrm>
              <a:off x="7748337" y="5442284"/>
              <a:ext cx="465221" cy="513347"/>
            </a:xfrm>
            <a:custGeom>
              <a:avLst/>
              <a:gdLst/>
              <a:ahLst/>
              <a:cxnLst>
                <a:cxn ang="0">
                  <a:pos x="30" y="64"/>
                </a:cxn>
                <a:cxn ang="0">
                  <a:pos x="30" y="64"/>
                </a:cxn>
                <a:cxn ang="0">
                  <a:pos x="36" y="62"/>
                </a:cxn>
                <a:cxn ang="0">
                  <a:pos x="42" y="60"/>
                </a:cxn>
                <a:cxn ang="0">
                  <a:pos x="48" y="56"/>
                </a:cxn>
                <a:cxn ang="0">
                  <a:pos x="52" y="50"/>
                </a:cxn>
                <a:cxn ang="0">
                  <a:pos x="56" y="42"/>
                </a:cxn>
                <a:cxn ang="0">
                  <a:pos x="58" y="32"/>
                </a:cxn>
                <a:cxn ang="0">
                  <a:pos x="58" y="18"/>
                </a:cxn>
                <a:cxn ang="0">
                  <a:pos x="58" y="18"/>
                </a:cxn>
                <a:cxn ang="0">
                  <a:pos x="54" y="10"/>
                </a:cxn>
                <a:cxn ang="0">
                  <a:pos x="54" y="8"/>
                </a:cxn>
                <a:cxn ang="0">
                  <a:pos x="52" y="8"/>
                </a:cxn>
                <a:cxn ang="0">
                  <a:pos x="48" y="12"/>
                </a:cxn>
                <a:cxn ang="0">
                  <a:pos x="44" y="16"/>
                </a:cxn>
                <a:cxn ang="0">
                  <a:pos x="44" y="16"/>
                </a:cxn>
                <a:cxn ang="0">
                  <a:pos x="38" y="22"/>
                </a:cxn>
                <a:cxn ang="0">
                  <a:pos x="34" y="26"/>
                </a:cxn>
                <a:cxn ang="0">
                  <a:pos x="30" y="26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16"/>
                </a:cxn>
                <a:cxn ang="0">
                  <a:pos x="26" y="8"/>
                </a:cxn>
                <a:cxn ang="0">
                  <a:pos x="24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2"/>
                </a:cxn>
                <a:cxn ang="0">
                  <a:pos x="8" y="8"/>
                </a:cxn>
                <a:cxn ang="0">
                  <a:pos x="2" y="16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2" y="42"/>
                </a:cxn>
                <a:cxn ang="0">
                  <a:pos x="6" y="52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2" y="54"/>
                </a:cxn>
                <a:cxn ang="0">
                  <a:pos x="14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8"/>
                </a:cxn>
                <a:cxn ang="0">
                  <a:pos x="20" y="52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8" y="50"/>
                </a:cxn>
                <a:cxn ang="0">
                  <a:pos x="30" y="50"/>
                </a:cxn>
                <a:cxn ang="0">
                  <a:pos x="32" y="52"/>
                </a:cxn>
                <a:cxn ang="0">
                  <a:pos x="32" y="54"/>
                </a:cxn>
                <a:cxn ang="0">
                  <a:pos x="30" y="64"/>
                </a:cxn>
                <a:cxn ang="0">
                  <a:pos x="30" y="64"/>
                </a:cxn>
              </a:cxnLst>
              <a:rect l="0" t="0" r="r" b="b"/>
              <a:pathLst>
                <a:path w="58" h="64">
                  <a:moveTo>
                    <a:pt x="30" y="64"/>
                  </a:moveTo>
                  <a:lnTo>
                    <a:pt x="30" y="64"/>
                  </a:lnTo>
                  <a:lnTo>
                    <a:pt x="36" y="62"/>
                  </a:lnTo>
                  <a:lnTo>
                    <a:pt x="42" y="60"/>
                  </a:lnTo>
                  <a:lnTo>
                    <a:pt x="48" y="56"/>
                  </a:lnTo>
                  <a:lnTo>
                    <a:pt x="52" y="50"/>
                  </a:lnTo>
                  <a:lnTo>
                    <a:pt x="56" y="42"/>
                  </a:lnTo>
                  <a:lnTo>
                    <a:pt x="58" y="32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2" y="8"/>
                  </a:lnTo>
                  <a:lnTo>
                    <a:pt x="48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38" y="22"/>
                  </a:lnTo>
                  <a:lnTo>
                    <a:pt x="34" y="26"/>
                  </a:lnTo>
                  <a:lnTo>
                    <a:pt x="30" y="26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16"/>
                  </a:lnTo>
                  <a:lnTo>
                    <a:pt x="26" y="8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6" y="52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4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8"/>
                  </a:lnTo>
                  <a:lnTo>
                    <a:pt x="20" y="52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8" y="50"/>
                  </a:lnTo>
                  <a:lnTo>
                    <a:pt x="30" y="50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0" y="64"/>
                  </a:lnTo>
                  <a:lnTo>
                    <a:pt x="3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7" name="Freeform 63"/>
            <p:cNvSpPr>
              <a:spLocks/>
            </p:cNvSpPr>
            <p:nvPr/>
          </p:nvSpPr>
          <p:spPr bwMode="auto">
            <a:xfrm>
              <a:off x="8021053" y="5907505"/>
              <a:ext cx="465221" cy="513347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2" y="40"/>
                </a:cxn>
                <a:cxn ang="0">
                  <a:pos x="4" y="46"/>
                </a:cxn>
                <a:cxn ang="0">
                  <a:pos x="8" y="52"/>
                </a:cxn>
                <a:cxn ang="0">
                  <a:pos x="14" y="58"/>
                </a:cxn>
                <a:cxn ang="0">
                  <a:pos x="22" y="62"/>
                </a:cxn>
                <a:cxn ang="0">
                  <a:pos x="30" y="64"/>
                </a:cxn>
                <a:cxn ang="0">
                  <a:pos x="42" y="62"/>
                </a:cxn>
                <a:cxn ang="0">
                  <a:pos x="42" y="62"/>
                </a:cxn>
                <a:cxn ang="0">
                  <a:pos x="50" y="58"/>
                </a:cxn>
                <a:cxn ang="0">
                  <a:pos x="52" y="56"/>
                </a:cxn>
                <a:cxn ang="0">
                  <a:pos x="52" y="54"/>
                </a:cxn>
                <a:cxn ang="0">
                  <a:pos x="48" y="50"/>
                </a:cxn>
                <a:cxn ang="0">
                  <a:pos x="44" y="46"/>
                </a:cxn>
                <a:cxn ang="0">
                  <a:pos x="44" y="46"/>
                </a:cxn>
                <a:cxn ang="0">
                  <a:pos x="36" y="36"/>
                </a:cxn>
                <a:cxn ang="0">
                  <a:pos x="34" y="32"/>
                </a:cxn>
                <a:cxn ang="0">
                  <a:pos x="38" y="28"/>
                </a:cxn>
                <a:cxn ang="0">
                  <a:pos x="38" y="28"/>
                </a:cxn>
                <a:cxn ang="0">
                  <a:pos x="44" y="28"/>
                </a:cxn>
                <a:cxn ang="0">
                  <a:pos x="50" y="28"/>
                </a:cxn>
                <a:cxn ang="0">
                  <a:pos x="56" y="26"/>
                </a:cxn>
                <a:cxn ang="0">
                  <a:pos x="58" y="24"/>
                </a:cxn>
                <a:cxn ang="0">
                  <a:pos x="58" y="22"/>
                </a:cxn>
                <a:cxn ang="0">
                  <a:pos x="58" y="22"/>
                </a:cxn>
                <a:cxn ang="0">
                  <a:pos x="54" y="14"/>
                </a:cxn>
                <a:cxn ang="0">
                  <a:pos x="50" y="8"/>
                </a:cxn>
                <a:cxn ang="0">
                  <a:pos x="42" y="2"/>
                </a:cxn>
                <a:cxn ang="0">
                  <a:pos x="3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6"/>
                </a:cxn>
                <a:cxn ang="0">
                  <a:pos x="4" y="14"/>
                </a:cxn>
                <a:cxn ang="0">
                  <a:pos x="4" y="14"/>
                </a:cxn>
                <a:cxn ang="0">
                  <a:pos x="10" y="14"/>
                </a:cxn>
                <a:cxn ang="0">
                  <a:pos x="14" y="16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4" y="22"/>
                </a:cxn>
                <a:cxn ang="0">
                  <a:pos x="10" y="2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2" y="30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0" y="36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58" h="64">
                  <a:moveTo>
                    <a:pt x="0" y="34"/>
                  </a:move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2"/>
                  </a:lnTo>
                  <a:lnTo>
                    <a:pt x="14" y="58"/>
                  </a:lnTo>
                  <a:lnTo>
                    <a:pt x="22" y="62"/>
                  </a:lnTo>
                  <a:lnTo>
                    <a:pt x="30" y="64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50" y="58"/>
                  </a:lnTo>
                  <a:lnTo>
                    <a:pt x="52" y="56"/>
                  </a:lnTo>
                  <a:lnTo>
                    <a:pt x="52" y="54"/>
                  </a:lnTo>
                  <a:lnTo>
                    <a:pt x="48" y="50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36" y="36"/>
                  </a:lnTo>
                  <a:lnTo>
                    <a:pt x="34" y="32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44" y="28"/>
                  </a:lnTo>
                  <a:lnTo>
                    <a:pt x="50" y="28"/>
                  </a:lnTo>
                  <a:lnTo>
                    <a:pt x="56" y="26"/>
                  </a:lnTo>
                  <a:lnTo>
                    <a:pt x="58" y="24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4" y="14"/>
                  </a:lnTo>
                  <a:lnTo>
                    <a:pt x="50" y="8"/>
                  </a:lnTo>
                  <a:lnTo>
                    <a:pt x="42" y="2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6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4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4" y="22"/>
                  </a:lnTo>
                  <a:lnTo>
                    <a:pt x="1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8" name="Freeform 64"/>
            <p:cNvSpPr>
              <a:spLocks/>
            </p:cNvSpPr>
            <p:nvPr/>
          </p:nvSpPr>
          <p:spPr bwMode="auto">
            <a:xfrm>
              <a:off x="7571874" y="6180221"/>
              <a:ext cx="465221" cy="51334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2" y="8"/>
                </a:cxn>
                <a:cxn ang="0">
                  <a:pos x="6" y="14"/>
                </a:cxn>
                <a:cxn ang="0">
                  <a:pos x="2" y="22"/>
                </a:cxn>
                <a:cxn ang="0">
                  <a:pos x="0" y="32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12" y="52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2"/>
                </a:cxn>
                <a:cxn ang="0">
                  <a:pos x="24" y="38"/>
                </a:cxn>
                <a:cxn ang="0">
                  <a:pos x="28" y="38"/>
                </a:cxn>
                <a:cxn ang="0">
                  <a:pos x="32" y="42"/>
                </a:cxn>
                <a:cxn ang="0">
                  <a:pos x="32" y="42"/>
                </a:cxn>
                <a:cxn ang="0">
                  <a:pos x="32" y="48"/>
                </a:cxn>
                <a:cxn ang="0">
                  <a:pos x="32" y="56"/>
                </a:cxn>
                <a:cxn ang="0">
                  <a:pos x="34" y="62"/>
                </a:cxn>
                <a:cxn ang="0">
                  <a:pos x="34" y="6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4" y="62"/>
                </a:cxn>
                <a:cxn ang="0">
                  <a:pos x="50" y="56"/>
                </a:cxn>
                <a:cxn ang="0">
                  <a:pos x="56" y="4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58" y="30"/>
                </a:cxn>
                <a:cxn ang="0">
                  <a:pos x="56" y="22"/>
                </a:cxn>
                <a:cxn ang="0">
                  <a:pos x="52" y="12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46" y="10"/>
                </a:cxn>
                <a:cxn ang="0">
                  <a:pos x="44" y="16"/>
                </a:cxn>
                <a:cxn ang="0">
                  <a:pos x="42" y="16"/>
                </a:cxn>
                <a:cxn ang="0">
                  <a:pos x="42" y="18"/>
                </a:cxn>
                <a:cxn ang="0">
                  <a:pos x="42" y="18"/>
                </a:cxn>
                <a:cxn ang="0">
                  <a:pos x="38" y="16"/>
                </a:cxn>
                <a:cxn ang="0">
                  <a:pos x="38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0" y="14"/>
                </a:cxn>
                <a:cxn ang="0">
                  <a:pos x="28" y="14"/>
                </a:cxn>
                <a:cxn ang="0">
                  <a:pos x="26" y="12"/>
                </a:cxn>
                <a:cxn ang="0">
                  <a:pos x="26" y="10"/>
                </a:cxn>
                <a:cxn ang="0">
                  <a:pos x="28" y="0"/>
                </a:cxn>
                <a:cxn ang="0">
                  <a:pos x="28" y="0"/>
                </a:cxn>
              </a:cxnLst>
              <a:rect l="0" t="0" r="r" b="b"/>
              <a:pathLst>
                <a:path w="58" h="64">
                  <a:moveTo>
                    <a:pt x="28" y="0"/>
                  </a:moveTo>
                  <a:lnTo>
                    <a:pt x="28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2" y="8"/>
                  </a:lnTo>
                  <a:lnTo>
                    <a:pt x="6" y="14"/>
                  </a:lnTo>
                  <a:lnTo>
                    <a:pt x="2" y="22"/>
                  </a:lnTo>
                  <a:lnTo>
                    <a:pt x="0" y="32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2" y="52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2"/>
                  </a:lnTo>
                  <a:lnTo>
                    <a:pt x="24" y="38"/>
                  </a:lnTo>
                  <a:lnTo>
                    <a:pt x="28" y="38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8"/>
                  </a:lnTo>
                  <a:lnTo>
                    <a:pt x="32" y="56"/>
                  </a:lnTo>
                  <a:lnTo>
                    <a:pt x="34" y="62"/>
                  </a:lnTo>
                  <a:lnTo>
                    <a:pt x="34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4" y="62"/>
                  </a:lnTo>
                  <a:lnTo>
                    <a:pt x="50" y="56"/>
                  </a:lnTo>
                  <a:lnTo>
                    <a:pt x="56" y="4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58" y="30"/>
                  </a:lnTo>
                  <a:lnTo>
                    <a:pt x="56" y="22"/>
                  </a:lnTo>
                  <a:lnTo>
                    <a:pt x="52" y="12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10"/>
                  </a:lnTo>
                  <a:lnTo>
                    <a:pt x="44" y="16"/>
                  </a:lnTo>
                  <a:lnTo>
                    <a:pt x="42" y="16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8" y="16"/>
                  </a:lnTo>
                  <a:lnTo>
                    <a:pt x="38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0" y="14"/>
                  </a:lnTo>
                  <a:lnTo>
                    <a:pt x="28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9" name="Freeform 65"/>
            <p:cNvSpPr>
              <a:spLocks/>
            </p:cNvSpPr>
            <p:nvPr/>
          </p:nvSpPr>
          <p:spPr bwMode="auto">
            <a:xfrm>
              <a:off x="7299158" y="5715000"/>
              <a:ext cx="465221" cy="513347"/>
            </a:xfrm>
            <a:custGeom>
              <a:avLst/>
              <a:gdLst/>
              <a:ahLst/>
              <a:cxnLst>
                <a:cxn ang="0">
                  <a:pos x="58" y="30"/>
                </a:cxn>
                <a:cxn ang="0">
                  <a:pos x="58" y="30"/>
                </a:cxn>
                <a:cxn ang="0">
                  <a:pos x="56" y="24"/>
                </a:cxn>
                <a:cxn ang="0">
                  <a:pos x="54" y="18"/>
                </a:cxn>
                <a:cxn ang="0">
                  <a:pos x="50" y="12"/>
                </a:cxn>
                <a:cxn ang="0">
                  <a:pos x="44" y="6"/>
                </a:cxn>
                <a:cxn ang="0">
                  <a:pos x="38" y="2"/>
                </a:cxn>
                <a:cxn ang="0">
                  <a:pos x="28" y="0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8" y="4"/>
                </a:cxn>
                <a:cxn ang="0">
                  <a:pos x="8" y="6"/>
                </a:cxn>
                <a:cxn ang="0">
                  <a:pos x="6" y="8"/>
                </a:cxn>
                <a:cxn ang="0">
                  <a:pos x="10" y="12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22" y="26"/>
                </a:cxn>
                <a:cxn ang="0">
                  <a:pos x="24" y="30"/>
                </a:cxn>
                <a:cxn ang="0">
                  <a:pos x="20" y="34"/>
                </a:cxn>
                <a:cxn ang="0">
                  <a:pos x="20" y="34"/>
                </a:cxn>
                <a:cxn ang="0">
                  <a:pos x="14" y="36"/>
                </a:cxn>
                <a:cxn ang="0">
                  <a:pos x="8" y="36"/>
                </a:cxn>
                <a:cxn ang="0">
                  <a:pos x="2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4" y="48"/>
                </a:cxn>
                <a:cxn ang="0">
                  <a:pos x="8" y="56"/>
                </a:cxn>
                <a:cxn ang="0">
                  <a:pos x="16" y="62"/>
                </a:cxn>
                <a:cxn ang="0">
                  <a:pos x="20" y="6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32" y="64"/>
                </a:cxn>
                <a:cxn ang="0">
                  <a:pos x="40" y="60"/>
                </a:cxn>
                <a:cxn ang="0">
                  <a:pos x="48" y="56"/>
                </a:cxn>
                <a:cxn ang="0">
                  <a:pos x="54" y="50"/>
                </a:cxn>
                <a:cxn ang="0">
                  <a:pos x="54" y="50"/>
                </a:cxn>
                <a:cxn ang="0">
                  <a:pos x="48" y="50"/>
                </a:cxn>
                <a:cxn ang="0">
                  <a:pos x="44" y="48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42"/>
                </a:cxn>
                <a:cxn ang="0">
                  <a:pos x="48" y="40"/>
                </a:cxn>
                <a:cxn ang="0">
                  <a:pos x="58" y="40"/>
                </a:cxn>
                <a:cxn ang="0">
                  <a:pos x="58" y="40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6" y="32"/>
                </a:cxn>
                <a:cxn ang="0">
                  <a:pos x="46" y="30"/>
                </a:cxn>
                <a:cxn ang="0">
                  <a:pos x="46" y="28"/>
                </a:cxn>
                <a:cxn ang="0">
                  <a:pos x="48" y="28"/>
                </a:cxn>
                <a:cxn ang="0">
                  <a:pos x="58" y="30"/>
                </a:cxn>
                <a:cxn ang="0">
                  <a:pos x="58" y="30"/>
                </a:cxn>
              </a:cxnLst>
              <a:rect l="0" t="0" r="r" b="b"/>
              <a:pathLst>
                <a:path w="58" h="64">
                  <a:moveTo>
                    <a:pt x="58" y="30"/>
                  </a:moveTo>
                  <a:lnTo>
                    <a:pt x="58" y="30"/>
                  </a:lnTo>
                  <a:lnTo>
                    <a:pt x="56" y="24"/>
                  </a:lnTo>
                  <a:lnTo>
                    <a:pt x="54" y="18"/>
                  </a:lnTo>
                  <a:lnTo>
                    <a:pt x="50" y="12"/>
                  </a:lnTo>
                  <a:lnTo>
                    <a:pt x="44" y="6"/>
                  </a:lnTo>
                  <a:lnTo>
                    <a:pt x="38" y="2"/>
                  </a:lnTo>
                  <a:lnTo>
                    <a:pt x="28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10" y="12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22" y="26"/>
                  </a:lnTo>
                  <a:lnTo>
                    <a:pt x="24" y="30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4" y="36"/>
                  </a:lnTo>
                  <a:lnTo>
                    <a:pt x="8" y="36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4" y="48"/>
                  </a:lnTo>
                  <a:lnTo>
                    <a:pt x="8" y="56"/>
                  </a:lnTo>
                  <a:lnTo>
                    <a:pt x="16" y="62"/>
                  </a:lnTo>
                  <a:lnTo>
                    <a:pt x="20" y="6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32" y="64"/>
                  </a:lnTo>
                  <a:lnTo>
                    <a:pt x="40" y="60"/>
                  </a:lnTo>
                  <a:lnTo>
                    <a:pt x="48" y="56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48" y="50"/>
                  </a:lnTo>
                  <a:lnTo>
                    <a:pt x="44" y="48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42"/>
                  </a:lnTo>
                  <a:lnTo>
                    <a:pt x="48" y="40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6" y="32"/>
                  </a:lnTo>
                  <a:lnTo>
                    <a:pt x="46" y="30"/>
                  </a:lnTo>
                  <a:lnTo>
                    <a:pt x="46" y="28"/>
                  </a:lnTo>
                  <a:lnTo>
                    <a:pt x="48" y="28"/>
                  </a:lnTo>
                  <a:lnTo>
                    <a:pt x="58" y="30"/>
                  </a:lnTo>
                  <a:lnTo>
                    <a:pt x="58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0" name="Freeform 66"/>
            <p:cNvSpPr>
              <a:spLocks/>
            </p:cNvSpPr>
            <p:nvPr/>
          </p:nvSpPr>
          <p:spPr bwMode="auto">
            <a:xfrm>
              <a:off x="7828547" y="6003758"/>
              <a:ext cx="112295" cy="128337"/>
            </a:xfrm>
            <a:custGeom>
              <a:avLst/>
              <a:gdLst/>
              <a:ahLst/>
              <a:cxnLst>
                <a:cxn ang="0">
                  <a:pos x="14" y="8"/>
                </a:cxn>
                <a:cxn ang="0">
                  <a:pos x="14" y="8"/>
                </a:cxn>
                <a:cxn ang="0">
                  <a:pos x="12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4" y="1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4" y="8"/>
                </a:cxn>
                <a:cxn ang="0">
                  <a:pos x="14" y="8"/>
                </a:cxn>
              </a:cxnLst>
              <a:rect l="0" t="0" r="r" b="b"/>
              <a:pathLst>
                <a:path w="14" h="16">
                  <a:moveTo>
                    <a:pt x="14" y="8"/>
                  </a:moveTo>
                  <a:lnTo>
                    <a:pt x="14" y="8"/>
                  </a:lnTo>
                  <a:lnTo>
                    <a:pt x="12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8"/>
                  </a:lnTo>
                  <a:lnTo>
                    <a:pt x="1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1" name="Freeform 67"/>
            <p:cNvSpPr>
              <a:spLocks/>
            </p:cNvSpPr>
            <p:nvPr/>
          </p:nvSpPr>
          <p:spPr bwMode="auto">
            <a:xfrm>
              <a:off x="1844842" y="3164305"/>
              <a:ext cx="689811" cy="609600"/>
            </a:xfrm>
            <a:custGeom>
              <a:avLst/>
              <a:gdLst/>
              <a:ahLst/>
              <a:cxnLst>
                <a:cxn ang="0">
                  <a:pos x="46" y="76"/>
                </a:cxn>
                <a:cxn ang="0">
                  <a:pos x="46" y="76"/>
                </a:cxn>
                <a:cxn ang="0">
                  <a:pos x="54" y="74"/>
                </a:cxn>
                <a:cxn ang="0">
                  <a:pos x="62" y="72"/>
                </a:cxn>
                <a:cxn ang="0">
                  <a:pos x="70" y="66"/>
                </a:cxn>
                <a:cxn ang="0">
                  <a:pos x="78" y="60"/>
                </a:cxn>
                <a:cxn ang="0">
                  <a:pos x="84" y="50"/>
                </a:cxn>
                <a:cxn ang="0">
                  <a:pos x="86" y="38"/>
                </a:cxn>
                <a:cxn ang="0">
                  <a:pos x="86" y="30"/>
                </a:cxn>
                <a:cxn ang="0">
                  <a:pos x="84" y="22"/>
                </a:cxn>
                <a:cxn ang="0">
                  <a:pos x="84" y="22"/>
                </a:cxn>
                <a:cxn ang="0">
                  <a:pos x="80" y="12"/>
                </a:cxn>
                <a:cxn ang="0">
                  <a:pos x="78" y="10"/>
                </a:cxn>
                <a:cxn ang="0">
                  <a:pos x="76" y="10"/>
                </a:cxn>
                <a:cxn ang="0">
                  <a:pos x="70" y="14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6" y="26"/>
                </a:cxn>
                <a:cxn ang="0">
                  <a:pos x="50" y="30"/>
                </a:cxn>
                <a:cxn ang="0">
                  <a:pos x="44" y="30"/>
                </a:cxn>
                <a:cxn ang="0">
                  <a:pos x="42" y="30"/>
                </a:cxn>
                <a:cxn ang="0">
                  <a:pos x="40" y="26"/>
                </a:cxn>
                <a:cxn ang="0">
                  <a:pos x="40" y="26"/>
                </a:cxn>
                <a:cxn ang="0">
                  <a:pos x="38" y="20"/>
                </a:cxn>
                <a:cxn ang="0">
                  <a:pos x="38" y="10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2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18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42"/>
                </a:cxn>
                <a:cxn ang="0">
                  <a:pos x="4" y="50"/>
                </a:cxn>
                <a:cxn ang="0">
                  <a:pos x="10" y="60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20" y="62"/>
                </a:cxn>
                <a:cxn ang="0">
                  <a:pos x="22" y="58"/>
                </a:cxn>
                <a:cxn ang="0">
                  <a:pos x="24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30" y="58"/>
                </a:cxn>
                <a:cxn ang="0">
                  <a:pos x="30" y="62"/>
                </a:cxn>
                <a:cxn ang="0">
                  <a:pos x="30" y="76"/>
                </a:cxn>
                <a:cxn ang="0">
                  <a:pos x="30" y="76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42" y="60"/>
                </a:cxn>
                <a:cxn ang="0">
                  <a:pos x="46" y="60"/>
                </a:cxn>
                <a:cxn ang="0">
                  <a:pos x="48" y="60"/>
                </a:cxn>
                <a:cxn ang="0">
                  <a:pos x="48" y="64"/>
                </a:cxn>
                <a:cxn ang="0">
                  <a:pos x="48" y="68"/>
                </a:cxn>
                <a:cxn ang="0">
                  <a:pos x="46" y="76"/>
                </a:cxn>
                <a:cxn ang="0">
                  <a:pos x="46" y="76"/>
                </a:cxn>
              </a:cxnLst>
              <a:rect l="0" t="0" r="r" b="b"/>
              <a:pathLst>
                <a:path w="86" h="76">
                  <a:moveTo>
                    <a:pt x="46" y="76"/>
                  </a:moveTo>
                  <a:lnTo>
                    <a:pt x="46" y="76"/>
                  </a:lnTo>
                  <a:lnTo>
                    <a:pt x="54" y="74"/>
                  </a:lnTo>
                  <a:lnTo>
                    <a:pt x="62" y="72"/>
                  </a:lnTo>
                  <a:lnTo>
                    <a:pt x="70" y="66"/>
                  </a:lnTo>
                  <a:lnTo>
                    <a:pt x="78" y="60"/>
                  </a:lnTo>
                  <a:lnTo>
                    <a:pt x="84" y="50"/>
                  </a:lnTo>
                  <a:lnTo>
                    <a:pt x="86" y="38"/>
                  </a:lnTo>
                  <a:lnTo>
                    <a:pt x="86" y="30"/>
                  </a:lnTo>
                  <a:lnTo>
                    <a:pt x="84" y="22"/>
                  </a:lnTo>
                  <a:lnTo>
                    <a:pt x="84" y="22"/>
                  </a:lnTo>
                  <a:lnTo>
                    <a:pt x="80" y="12"/>
                  </a:lnTo>
                  <a:lnTo>
                    <a:pt x="78" y="10"/>
                  </a:lnTo>
                  <a:lnTo>
                    <a:pt x="76" y="10"/>
                  </a:lnTo>
                  <a:lnTo>
                    <a:pt x="70" y="14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6" y="26"/>
                  </a:lnTo>
                  <a:lnTo>
                    <a:pt x="50" y="30"/>
                  </a:lnTo>
                  <a:lnTo>
                    <a:pt x="44" y="30"/>
                  </a:lnTo>
                  <a:lnTo>
                    <a:pt x="42" y="30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38" y="20"/>
                  </a:lnTo>
                  <a:lnTo>
                    <a:pt x="38" y="10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2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18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42"/>
                  </a:lnTo>
                  <a:lnTo>
                    <a:pt x="4" y="50"/>
                  </a:lnTo>
                  <a:lnTo>
                    <a:pt x="10" y="6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20" y="62"/>
                  </a:lnTo>
                  <a:lnTo>
                    <a:pt x="22" y="58"/>
                  </a:lnTo>
                  <a:lnTo>
                    <a:pt x="24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30" y="58"/>
                  </a:lnTo>
                  <a:lnTo>
                    <a:pt x="30" y="62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42" y="60"/>
                  </a:lnTo>
                  <a:lnTo>
                    <a:pt x="46" y="60"/>
                  </a:lnTo>
                  <a:lnTo>
                    <a:pt x="48" y="60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46" y="76"/>
                  </a:lnTo>
                  <a:lnTo>
                    <a:pt x="46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2" name="Freeform 68"/>
            <p:cNvSpPr>
              <a:spLocks/>
            </p:cNvSpPr>
            <p:nvPr/>
          </p:nvSpPr>
          <p:spPr bwMode="auto">
            <a:xfrm>
              <a:off x="2261937" y="3709737"/>
              <a:ext cx="657726" cy="59355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0" y="40"/>
                </a:cxn>
                <a:cxn ang="0">
                  <a:pos x="2" y="48"/>
                </a:cxn>
                <a:cxn ang="0">
                  <a:pos x="6" y="54"/>
                </a:cxn>
                <a:cxn ang="0">
                  <a:pos x="10" y="62"/>
                </a:cxn>
                <a:cxn ang="0">
                  <a:pos x="18" y="68"/>
                </a:cxn>
                <a:cxn ang="0">
                  <a:pos x="30" y="72"/>
                </a:cxn>
                <a:cxn ang="0">
                  <a:pos x="42" y="74"/>
                </a:cxn>
                <a:cxn ang="0">
                  <a:pos x="60" y="74"/>
                </a:cxn>
                <a:cxn ang="0">
                  <a:pos x="60" y="74"/>
                </a:cxn>
                <a:cxn ang="0">
                  <a:pos x="70" y="70"/>
                </a:cxn>
                <a:cxn ang="0">
                  <a:pos x="72" y="68"/>
                </a:cxn>
                <a:cxn ang="0">
                  <a:pos x="72" y="66"/>
                </a:cxn>
                <a:cxn ang="0">
                  <a:pos x="68" y="60"/>
                </a:cxn>
                <a:cxn ang="0">
                  <a:pos x="62" y="54"/>
                </a:cxn>
                <a:cxn ang="0">
                  <a:pos x="62" y="54"/>
                </a:cxn>
                <a:cxn ang="0">
                  <a:pos x="54" y="48"/>
                </a:cxn>
                <a:cxn ang="0">
                  <a:pos x="50" y="44"/>
                </a:cxn>
                <a:cxn ang="0">
                  <a:pos x="48" y="38"/>
                </a:cxn>
                <a:cxn ang="0">
                  <a:pos x="50" y="36"/>
                </a:cxn>
                <a:cxn ang="0">
                  <a:pos x="52" y="34"/>
                </a:cxn>
                <a:cxn ang="0">
                  <a:pos x="52" y="34"/>
                </a:cxn>
                <a:cxn ang="0">
                  <a:pos x="60" y="32"/>
                </a:cxn>
                <a:cxn ang="0">
                  <a:pos x="72" y="32"/>
                </a:cxn>
                <a:cxn ang="0">
                  <a:pos x="80" y="32"/>
                </a:cxn>
                <a:cxn ang="0">
                  <a:pos x="82" y="30"/>
                </a:cxn>
                <a:cxn ang="0">
                  <a:pos x="82" y="26"/>
                </a:cxn>
                <a:cxn ang="0">
                  <a:pos x="82" y="26"/>
                </a:cxn>
                <a:cxn ang="0">
                  <a:pos x="78" y="18"/>
                </a:cxn>
                <a:cxn ang="0">
                  <a:pos x="70" y="8"/>
                </a:cxn>
                <a:cxn ang="0">
                  <a:pos x="66" y="6"/>
                </a:cxn>
                <a:cxn ang="0">
                  <a:pos x="60" y="2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14" y="8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12" y="16"/>
                </a:cxn>
                <a:cxn ang="0">
                  <a:pos x="18" y="18"/>
                </a:cxn>
                <a:cxn ang="0">
                  <a:pos x="20" y="20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8" y="26"/>
                </a:cxn>
                <a:cxn ang="0">
                  <a:pos x="14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14" y="34"/>
                </a:cxn>
                <a:cxn ang="0">
                  <a:pos x="14" y="34"/>
                </a:cxn>
                <a:cxn ang="0">
                  <a:pos x="16" y="36"/>
                </a:cxn>
                <a:cxn ang="0">
                  <a:pos x="18" y="40"/>
                </a:cxn>
                <a:cxn ang="0">
                  <a:pos x="16" y="42"/>
                </a:cxn>
                <a:cxn ang="0">
                  <a:pos x="12" y="42"/>
                </a:cxn>
                <a:cxn ang="0">
                  <a:pos x="0" y="40"/>
                </a:cxn>
                <a:cxn ang="0">
                  <a:pos x="0" y="40"/>
                </a:cxn>
              </a:cxnLst>
              <a:rect l="0" t="0" r="r" b="b"/>
              <a:pathLst>
                <a:path w="82" h="74">
                  <a:moveTo>
                    <a:pt x="0" y="40"/>
                  </a:moveTo>
                  <a:lnTo>
                    <a:pt x="0" y="40"/>
                  </a:lnTo>
                  <a:lnTo>
                    <a:pt x="2" y="48"/>
                  </a:lnTo>
                  <a:lnTo>
                    <a:pt x="6" y="54"/>
                  </a:lnTo>
                  <a:lnTo>
                    <a:pt x="10" y="62"/>
                  </a:lnTo>
                  <a:lnTo>
                    <a:pt x="18" y="68"/>
                  </a:lnTo>
                  <a:lnTo>
                    <a:pt x="30" y="72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70" y="70"/>
                  </a:lnTo>
                  <a:lnTo>
                    <a:pt x="72" y="68"/>
                  </a:lnTo>
                  <a:lnTo>
                    <a:pt x="72" y="66"/>
                  </a:lnTo>
                  <a:lnTo>
                    <a:pt x="68" y="60"/>
                  </a:lnTo>
                  <a:lnTo>
                    <a:pt x="62" y="54"/>
                  </a:lnTo>
                  <a:lnTo>
                    <a:pt x="62" y="54"/>
                  </a:lnTo>
                  <a:lnTo>
                    <a:pt x="54" y="48"/>
                  </a:lnTo>
                  <a:lnTo>
                    <a:pt x="50" y="44"/>
                  </a:lnTo>
                  <a:lnTo>
                    <a:pt x="48" y="38"/>
                  </a:lnTo>
                  <a:lnTo>
                    <a:pt x="50" y="36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60" y="32"/>
                  </a:lnTo>
                  <a:lnTo>
                    <a:pt x="72" y="32"/>
                  </a:lnTo>
                  <a:lnTo>
                    <a:pt x="80" y="32"/>
                  </a:lnTo>
                  <a:lnTo>
                    <a:pt x="82" y="30"/>
                  </a:lnTo>
                  <a:lnTo>
                    <a:pt x="82" y="26"/>
                  </a:lnTo>
                  <a:lnTo>
                    <a:pt x="82" y="26"/>
                  </a:lnTo>
                  <a:lnTo>
                    <a:pt x="78" y="18"/>
                  </a:lnTo>
                  <a:lnTo>
                    <a:pt x="70" y="8"/>
                  </a:lnTo>
                  <a:lnTo>
                    <a:pt x="66" y="6"/>
                  </a:lnTo>
                  <a:lnTo>
                    <a:pt x="60" y="2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14" y="8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12" y="16"/>
                  </a:lnTo>
                  <a:lnTo>
                    <a:pt x="18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6" y="36"/>
                  </a:lnTo>
                  <a:lnTo>
                    <a:pt x="18" y="40"/>
                  </a:lnTo>
                  <a:lnTo>
                    <a:pt x="16" y="42"/>
                  </a:lnTo>
                  <a:lnTo>
                    <a:pt x="12" y="42"/>
                  </a:lnTo>
                  <a:lnTo>
                    <a:pt x="0" y="40"/>
                  </a:lnTo>
                  <a:lnTo>
                    <a:pt x="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3" name="Freeform 69"/>
            <p:cNvSpPr>
              <a:spLocks/>
            </p:cNvSpPr>
            <p:nvPr/>
          </p:nvSpPr>
          <p:spPr bwMode="auto">
            <a:xfrm>
              <a:off x="1620253" y="4030579"/>
              <a:ext cx="657726" cy="6096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6"/>
                </a:cxn>
                <a:cxn ang="0">
                  <a:pos x="2" y="26"/>
                </a:cxn>
                <a:cxn ang="0">
                  <a:pos x="0" y="3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6" y="64"/>
                </a:cxn>
                <a:cxn ang="0">
                  <a:pos x="8" y="66"/>
                </a:cxn>
                <a:cxn ang="0">
                  <a:pos x="10" y="66"/>
                </a:cxn>
                <a:cxn ang="0">
                  <a:pos x="16" y="62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8" y="50"/>
                </a:cxn>
                <a:cxn ang="0">
                  <a:pos x="34" y="46"/>
                </a:cxn>
                <a:cxn ang="0">
                  <a:pos x="40" y="46"/>
                </a:cxn>
                <a:cxn ang="0">
                  <a:pos x="42" y="4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6" y="56"/>
                </a:cxn>
                <a:cxn ang="0">
                  <a:pos x="46" y="66"/>
                </a:cxn>
                <a:cxn ang="0">
                  <a:pos x="46" y="74"/>
                </a:cxn>
                <a:cxn ang="0">
                  <a:pos x="48" y="76"/>
                </a:cxn>
                <a:cxn ang="0">
                  <a:pos x="52" y="76"/>
                </a:cxn>
                <a:cxn ang="0">
                  <a:pos x="52" y="76"/>
                </a:cxn>
                <a:cxn ang="0">
                  <a:pos x="62" y="72"/>
                </a:cxn>
                <a:cxn ang="0">
                  <a:pos x="72" y="66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0" y="50"/>
                </a:cxn>
                <a:cxn ang="0">
                  <a:pos x="82" y="44"/>
                </a:cxn>
                <a:cxn ang="0">
                  <a:pos x="82" y="44"/>
                </a:cxn>
                <a:cxn ang="0">
                  <a:pos x="82" y="34"/>
                </a:cxn>
                <a:cxn ang="0">
                  <a:pos x="78" y="26"/>
                </a:cxn>
                <a:cxn ang="0">
                  <a:pos x="74" y="16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4" y="14"/>
                </a:cxn>
                <a:cxn ang="0">
                  <a:pos x="62" y="18"/>
                </a:cxn>
                <a:cxn ang="0">
                  <a:pos x="60" y="20"/>
                </a:cxn>
                <a:cxn ang="0">
                  <a:pos x="58" y="20"/>
                </a:cxn>
                <a:cxn ang="0">
                  <a:pos x="58" y="20"/>
                </a:cxn>
                <a:cxn ang="0">
                  <a:pos x="54" y="18"/>
                </a:cxn>
                <a:cxn ang="0">
                  <a:pos x="54" y="14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6"/>
                </a:cxn>
                <a:cxn ang="0">
                  <a:pos x="38" y="16"/>
                </a:cxn>
                <a:cxn ang="0">
                  <a:pos x="36" y="16"/>
                </a:cxn>
                <a:cxn ang="0">
                  <a:pos x="36" y="12"/>
                </a:cxn>
                <a:cxn ang="0">
                  <a:pos x="36" y="8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82" h="76">
                  <a:moveTo>
                    <a:pt x="38" y="0"/>
                  </a:moveTo>
                  <a:lnTo>
                    <a:pt x="38" y="0"/>
                  </a:lnTo>
                  <a:lnTo>
                    <a:pt x="30" y="2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6"/>
                  </a:lnTo>
                  <a:lnTo>
                    <a:pt x="2" y="26"/>
                  </a:lnTo>
                  <a:lnTo>
                    <a:pt x="0" y="3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6" y="64"/>
                  </a:lnTo>
                  <a:lnTo>
                    <a:pt x="8" y="66"/>
                  </a:lnTo>
                  <a:lnTo>
                    <a:pt x="10" y="66"/>
                  </a:lnTo>
                  <a:lnTo>
                    <a:pt x="16" y="62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8" y="50"/>
                  </a:lnTo>
                  <a:lnTo>
                    <a:pt x="34" y="46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6" y="56"/>
                  </a:lnTo>
                  <a:lnTo>
                    <a:pt x="46" y="66"/>
                  </a:lnTo>
                  <a:lnTo>
                    <a:pt x="46" y="74"/>
                  </a:lnTo>
                  <a:lnTo>
                    <a:pt x="48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62" y="72"/>
                  </a:lnTo>
                  <a:lnTo>
                    <a:pt x="72" y="66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0" y="50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34"/>
                  </a:lnTo>
                  <a:lnTo>
                    <a:pt x="78" y="26"/>
                  </a:lnTo>
                  <a:lnTo>
                    <a:pt x="74" y="1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4" y="14"/>
                  </a:lnTo>
                  <a:lnTo>
                    <a:pt x="62" y="18"/>
                  </a:lnTo>
                  <a:lnTo>
                    <a:pt x="60" y="20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4" y="18"/>
                  </a:lnTo>
                  <a:lnTo>
                    <a:pt x="54" y="1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6"/>
                  </a:lnTo>
                  <a:lnTo>
                    <a:pt x="38" y="16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4" name="Freeform 70"/>
            <p:cNvSpPr>
              <a:spLocks/>
            </p:cNvSpPr>
            <p:nvPr/>
          </p:nvSpPr>
          <p:spPr bwMode="auto">
            <a:xfrm>
              <a:off x="1219200" y="3485147"/>
              <a:ext cx="657726" cy="609600"/>
            </a:xfrm>
            <a:custGeom>
              <a:avLst/>
              <a:gdLst/>
              <a:ahLst/>
              <a:cxnLst>
                <a:cxn ang="0">
                  <a:pos x="82" y="34"/>
                </a:cxn>
                <a:cxn ang="0">
                  <a:pos x="82" y="34"/>
                </a:cxn>
                <a:cxn ang="0">
                  <a:pos x="80" y="28"/>
                </a:cxn>
                <a:cxn ang="0">
                  <a:pos x="76" y="22"/>
                </a:cxn>
                <a:cxn ang="0">
                  <a:pos x="72" y="14"/>
                </a:cxn>
                <a:cxn ang="0">
                  <a:pos x="64" y="8"/>
                </a:cxn>
                <a:cxn ang="0">
                  <a:pos x="52" y="2"/>
                </a:cxn>
                <a:cxn ang="0">
                  <a:pos x="40" y="0"/>
                </a:cxn>
                <a:cxn ang="0">
                  <a:pos x="22" y="2"/>
                </a:cxn>
                <a:cxn ang="0">
                  <a:pos x="22" y="2"/>
                </a:cxn>
                <a:cxn ang="0">
                  <a:pos x="12" y="4"/>
                </a:cxn>
                <a:cxn ang="0">
                  <a:pos x="10" y="6"/>
                </a:cxn>
                <a:cxn ang="0">
                  <a:pos x="10" y="10"/>
                </a:cxn>
                <a:cxn ang="0">
                  <a:pos x="14" y="14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6" y="26"/>
                </a:cxn>
                <a:cxn ang="0">
                  <a:pos x="32" y="32"/>
                </a:cxn>
                <a:cxn ang="0">
                  <a:pos x="32" y="36"/>
                </a:cxn>
                <a:cxn ang="0">
                  <a:pos x="32" y="38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42"/>
                </a:cxn>
                <a:cxn ang="0">
                  <a:pos x="10" y="42"/>
                </a:cxn>
                <a:cxn ang="0">
                  <a:pos x="2" y="42"/>
                </a:cxn>
                <a:cxn ang="0">
                  <a:pos x="0" y="44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4" y="56"/>
                </a:cxn>
                <a:cxn ang="0">
                  <a:pos x="10" y="66"/>
                </a:cxn>
                <a:cxn ang="0">
                  <a:pos x="16" y="70"/>
                </a:cxn>
                <a:cxn ang="0">
                  <a:pos x="22" y="72"/>
                </a:cxn>
                <a:cxn ang="0">
                  <a:pos x="28" y="74"/>
                </a:cxn>
                <a:cxn ang="0">
                  <a:pos x="38" y="76"/>
                </a:cxn>
                <a:cxn ang="0">
                  <a:pos x="38" y="76"/>
                </a:cxn>
                <a:cxn ang="0">
                  <a:pos x="46" y="74"/>
                </a:cxn>
                <a:cxn ang="0">
                  <a:pos x="56" y="72"/>
                </a:cxn>
                <a:cxn ang="0">
                  <a:pos x="68" y="66"/>
                </a:cxn>
                <a:cxn ang="0">
                  <a:pos x="78" y="60"/>
                </a:cxn>
                <a:cxn ang="0">
                  <a:pos x="78" y="60"/>
                </a:cxn>
                <a:cxn ang="0">
                  <a:pos x="68" y="58"/>
                </a:cxn>
                <a:cxn ang="0">
                  <a:pos x="62" y="56"/>
                </a:cxn>
                <a:cxn ang="0">
                  <a:pos x="62" y="54"/>
                </a:cxn>
                <a:cxn ang="0">
                  <a:pos x="60" y="52"/>
                </a:cxn>
                <a:cxn ang="0">
                  <a:pos x="60" y="52"/>
                </a:cxn>
                <a:cxn ang="0">
                  <a:pos x="64" y="50"/>
                </a:cxn>
                <a:cxn ang="0">
                  <a:pos x="68" y="48"/>
                </a:cxn>
                <a:cxn ang="0">
                  <a:pos x="82" y="48"/>
                </a:cxn>
                <a:cxn ang="0">
                  <a:pos x="82" y="48"/>
                </a:cxn>
                <a:cxn ang="0">
                  <a:pos x="68" y="42"/>
                </a:cxn>
                <a:cxn ang="0">
                  <a:pos x="68" y="42"/>
                </a:cxn>
                <a:cxn ang="0">
                  <a:pos x="66" y="38"/>
                </a:cxn>
                <a:cxn ang="0">
                  <a:pos x="64" y="34"/>
                </a:cxn>
                <a:cxn ang="0">
                  <a:pos x="66" y="34"/>
                </a:cxn>
                <a:cxn ang="0">
                  <a:pos x="68" y="32"/>
                </a:cxn>
                <a:cxn ang="0">
                  <a:pos x="82" y="34"/>
                </a:cxn>
                <a:cxn ang="0">
                  <a:pos x="82" y="34"/>
                </a:cxn>
              </a:cxnLst>
              <a:rect l="0" t="0" r="r" b="b"/>
              <a:pathLst>
                <a:path w="82" h="76">
                  <a:moveTo>
                    <a:pt x="82" y="34"/>
                  </a:moveTo>
                  <a:lnTo>
                    <a:pt x="82" y="34"/>
                  </a:lnTo>
                  <a:lnTo>
                    <a:pt x="80" y="28"/>
                  </a:lnTo>
                  <a:lnTo>
                    <a:pt x="76" y="22"/>
                  </a:lnTo>
                  <a:lnTo>
                    <a:pt x="72" y="14"/>
                  </a:lnTo>
                  <a:lnTo>
                    <a:pt x="64" y="8"/>
                  </a:lnTo>
                  <a:lnTo>
                    <a:pt x="52" y="2"/>
                  </a:lnTo>
                  <a:lnTo>
                    <a:pt x="40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2" y="4"/>
                  </a:lnTo>
                  <a:lnTo>
                    <a:pt x="10" y="6"/>
                  </a:lnTo>
                  <a:lnTo>
                    <a:pt x="10" y="10"/>
                  </a:lnTo>
                  <a:lnTo>
                    <a:pt x="14" y="1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6" y="26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42"/>
                  </a:lnTo>
                  <a:lnTo>
                    <a:pt x="10" y="42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56"/>
                  </a:lnTo>
                  <a:lnTo>
                    <a:pt x="10" y="66"/>
                  </a:lnTo>
                  <a:lnTo>
                    <a:pt x="16" y="70"/>
                  </a:lnTo>
                  <a:lnTo>
                    <a:pt x="22" y="72"/>
                  </a:lnTo>
                  <a:lnTo>
                    <a:pt x="28" y="74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46" y="74"/>
                  </a:lnTo>
                  <a:lnTo>
                    <a:pt x="56" y="72"/>
                  </a:lnTo>
                  <a:lnTo>
                    <a:pt x="68" y="66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68" y="58"/>
                  </a:lnTo>
                  <a:lnTo>
                    <a:pt x="62" y="56"/>
                  </a:lnTo>
                  <a:lnTo>
                    <a:pt x="62" y="54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4" y="50"/>
                  </a:lnTo>
                  <a:lnTo>
                    <a:pt x="68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6" y="38"/>
                  </a:lnTo>
                  <a:lnTo>
                    <a:pt x="64" y="34"/>
                  </a:lnTo>
                  <a:lnTo>
                    <a:pt x="66" y="34"/>
                  </a:lnTo>
                  <a:lnTo>
                    <a:pt x="68" y="32"/>
                  </a:lnTo>
                  <a:lnTo>
                    <a:pt x="82" y="34"/>
                  </a:lnTo>
                  <a:lnTo>
                    <a:pt x="82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5" name="Freeform 71"/>
            <p:cNvSpPr>
              <a:spLocks/>
            </p:cNvSpPr>
            <p:nvPr/>
          </p:nvSpPr>
          <p:spPr bwMode="auto">
            <a:xfrm>
              <a:off x="1989221" y="3822032"/>
              <a:ext cx="160421" cy="144379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20" y="10"/>
                </a:cxn>
                <a:cxn ang="0">
                  <a:pos x="18" y="12"/>
                </a:cxn>
                <a:cxn ang="0">
                  <a:pos x="16" y="16"/>
                </a:cxn>
                <a:cxn ang="0">
                  <a:pos x="14" y="18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6" y="18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4"/>
                </a:cxn>
                <a:cxn ang="0">
                  <a:pos x="4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6" y="2"/>
                </a:cxn>
                <a:cxn ang="0">
                  <a:pos x="18" y="6"/>
                </a:cxn>
                <a:cxn ang="0">
                  <a:pos x="20" y="10"/>
                </a:cxn>
                <a:cxn ang="0">
                  <a:pos x="20" y="10"/>
                </a:cxn>
              </a:cxnLst>
              <a:rect l="0" t="0" r="r" b="b"/>
              <a:pathLst>
                <a:path w="20" h="18">
                  <a:moveTo>
                    <a:pt x="20" y="10"/>
                  </a:moveTo>
                  <a:lnTo>
                    <a:pt x="20" y="10"/>
                  </a:lnTo>
                  <a:lnTo>
                    <a:pt x="18" y="12"/>
                  </a:lnTo>
                  <a:lnTo>
                    <a:pt x="16" y="16"/>
                  </a:lnTo>
                  <a:lnTo>
                    <a:pt x="14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6" y="2"/>
                  </a:lnTo>
                  <a:lnTo>
                    <a:pt x="18" y="6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6" name="Freeform 72"/>
            <p:cNvSpPr>
              <a:spLocks/>
            </p:cNvSpPr>
            <p:nvPr/>
          </p:nvSpPr>
          <p:spPr bwMode="auto">
            <a:xfrm>
              <a:off x="1812758" y="-894347"/>
              <a:ext cx="786063" cy="673768"/>
            </a:xfrm>
            <a:custGeom>
              <a:avLst/>
              <a:gdLst/>
              <a:ahLst/>
              <a:cxnLst>
                <a:cxn ang="0">
                  <a:pos x="18" y="76"/>
                </a:cxn>
                <a:cxn ang="0">
                  <a:pos x="18" y="76"/>
                </a:cxn>
                <a:cxn ang="0">
                  <a:pos x="24" y="80"/>
                </a:cxn>
                <a:cxn ang="0">
                  <a:pos x="34" y="82"/>
                </a:cxn>
                <a:cxn ang="0">
                  <a:pos x="44" y="84"/>
                </a:cxn>
                <a:cxn ang="0">
                  <a:pos x="56" y="82"/>
                </a:cxn>
                <a:cxn ang="0">
                  <a:pos x="68" y="78"/>
                </a:cxn>
                <a:cxn ang="0">
                  <a:pos x="80" y="70"/>
                </a:cxn>
                <a:cxn ang="0">
                  <a:pos x="86" y="64"/>
                </a:cxn>
                <a:cxn ang="0">
                  <a:pos x="92" y="56"/>
                </a:cxn>
                <a:cxn ang="0">
                  <a:pos x="92" y="56"/>
                </a:cxn>
                <a:cxn ang="0">
                  <a:pos x="98" y="46"/>
                </a:cxn>
                <a:cxn ang="0">
                  <a:pos x="96" y="42"/>
                </a:cxn>
                <a:cxn ang="0">
                  <a:pos x="96" y="42"/>
                </a:cxn>
                <a:cxn ang="0">
                  <a:pos x="88" y="40"/>
                </a:cxn>
                <a:cxn ang="0">
                  <a:pos x="78" y="42"/>
                </a:cxn>
                <a:cxn ang="0">
                  <a:pos x="78" y="42"/>
                </a:cxn>
                <a:cxn ang="0">
                  <a:pos x="68" y="42"/>
                </a:cxn>
                <a:cxn ang="0">
                  <a:pos x="58" y="42"/>
                </a:cxn>
                <a:cxn ang="0">
                  <a:pos x="54" y="38"/>
                </a:cxn>
                <a:cxn ang="0">
                  <a:pos x="52" y="36"/>
                </a:cxn>
                <a:cxn ang="0">
                  <a:pos x="54" y="32"/>
                </a:cxn>
                <a:cxn ang="0">
                  <a:pos x="54" y="32"/>
                </a:cxn>
                <a:cxn ang="0">
                  <a:pos x="58" y="26"/>
                </a:cxn>
                <a:cxn ang="0">
                  <a:pos x="66" y="18"/>
                </a:cxn>
                <a:cxn ang="0">
                  <a:pos x="72" y="10"/>
                </a:cxn>
                <a:cxn ang="0">
                  <a:pos x="72" y="8"/>
                </a:cxn>
                <a:cxn ang="0">
                  <a:pos x="68" y="6"/>
                </a:cxn>
                <a:cxn ang="0">
                  <a:pos x="68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4" y="6"/>
                </a:cxn>
                <a:cxn ang="0">
                  <a:pos x="18" y="12"/>
                </a:cxn>
                <a:cxn ang="0">
                  <a:pos x="18" y="12"/>
                </a:cxn>
                <a:cxn ang="0">
                  <a:pos x="10" y="20"/>
                </a:cxn>
                <a:cxn ang="0">
                  <a:pos x="6" y="30"/>
                </a:cxn>
                <a:cxn ang="0">
                  <a:pos x="2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8" y="48"/>
                </a:cxn>
                <a:cxn ang="0">
                  <a:pos x="14" y="46"/>
                </a:cxn>
                <a:cxn ang="0">
                  <a:pos x="16" y="46"/>
                </a:cxn>
                <a:cxn ang="0">
                  <a:pos x="18" y="46"/>
                </a:cxn>
                <a:cxn ang="0">
                  <a:pos x="18" y="46"/>
                </a:cxn>
                <a:cxn ang="0">
                  <a:pos x="20" y="52"/>
                </a:cxn>
                <a:cxn ang="0">
                  <a:pos x="16" y="56"/>
                </a:cxn>
                <a:cxn ang="0">
                  <a:pos x="6" y="66"/>
                </a:cxn>
                <a:cxn ang="0">
                  <a:pos x="6" y="66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26" y="60"/>
                </a:cxn>
                <a:cxn ang="0">
                  <a:pos x="30" y="62"/>
                </a:cxn>
                <a:cxn ang="0">
                  <a:pos x="30" y="64"/>
                </a:cxn>
                <a:cxn ang="0">
                  <a:pos x="30" y="68"/>
                </a:cxn>
                <a:cxn ang="0">
                  <a:pos x="24" y="72"/>
                </a:cxn>
                <a:cxn ang="0">
                  <a:pos x="18" y="76"/>
                </a:cxn>
                <a:cxn ang="0">
                  <a:pos x="18" y="76"/>
                </a:cxn>
              </a:cxnLst>
              <a:rect l="0" t="0" r="r" b="b"/>
              <a:pathLst>
                <a:path w="98" h="84">
                  <a:moveTo>
                    <a:pt x="18" y="76"/>
                  </a:moveTo>
                  <a:lnTo>
                    <a:pt x="18" y="76"/>
                  </a:lnTo>
                  <a:lnTo>
                    <a:pt x="24" y="80"/>
                  </a:lnTo>
                  <a:lnTo>
                    <a:pt x="34" y="82"/>
                  </a:lnTo>
                  <a:lnTo>
                    <a:pt x="44" y="84"/>
                  </a:lnTo>
                  <a:lnTo>
                    <a:pt x="56" y="82"/>
                  </a:lnTo>
                  <a:lnTo>
                    <a:pt x="68" y="78"/>
                  </a:lnTo>
                  <a:lnTo>
                    <a:pt x="80" y="70"/>
                  </a:lnTo>
                  <a:lnTo>
                    <a:pt x="86" y="64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8" y="46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88" y="40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68" y="42"/>
                  </a:lnTo>
                  <a:lnTo>
                    <a:pt x="58" y="42"/>
                  </a:lnTo>
                  <a:lnTo>
                    <a:pt x="54" y="38"/>
                  </a:lnTo>
                  <a:lnTo>
                    <a:pt x="52" y="36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8" y="26"/>
                  </a:lnTo>
                  <a:lnTo>
                    <a:pt x="66" y="18"/>
                  </a:lnTo>
                  <a:lnTo>
                    <a:pt x="72" y="10"/>
                  </a:lnTo>
                  <a:lnTo>
                    <a:pt x="72" y="8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2" y="4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0" y="20"/>
                  </a:lnTo>
                  <a:lnTo>
                    <a:pt x="6" y="30"/>
                  </a:lnTo>
                  <a:lnTo>
                    <a:pt x="2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8" y="48"/>
                  </a:lnTo>
                  <a:lnTo>
                    <a:pt x="14" y="46"/>
                  </a:lnTo>
                  <a:lnTo>
                    <a:pt x="16" y="4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20" y="52"/>
                  </a:lnTo>
                  <a:lnTo>
                    <a:pt x="16" y="5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6" y="60"/>
                  </a:lnTo>
                  <a:lnTo>
                    <a:pt x="30" y="62"/>
                  </a:lnTo>
                  <a:lnTo>
                    <a:pt x="30" y="64"/>
                  </a:lnTo>
                  <a:lnTo>
                    <a:pt x="30" y="68"/>
                  </a:lnTo>
                  <a:lnTo>
                    <a:pt x="24" y="72"/>
                  </a:lnTo>
                  <a:lnTo>
                    <a:pt x="18" y="76"/>
                  </a:lnTo>
                  <a:lnTo>
                    <a:pt x="18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7" name="Freeform 73"/>
            <p:cNvSpPr>
              <a:spLocks/>
            </p:cNvSpPr>
            <p:nvPr/>
          </p:nvSpPr>
          <p:spPr bwMode="auto">
            <a:xfrm>
              <a:off x="1700463" y="-188495"/>
              <a:ext cx="721895" cy="705853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8" y="18"/>
                </a:cxn>
                <a:cxn ang="0">
                  <a:pos x="4" y="26"/>
                </a:cxn>
                <a:cxn ang="0">
                  <a:pos x="2" y="34"/>
                </a:cxn>
                <a:cxn ang="0">
                  <a:pos x="0" y="42"/>
                </a:cxn>
                <a:cxn ang="0">
                  <a:pos x="0" y="54"/>
                </a:cxn>
                <a:cxn ang="0">
                  <a:pos x="6" y="64"/>
                </a:cxn>
                <a:cxn ang="0">
                  <a:pos x="14" y="74"/>
                </a:cxn>
                <a:cxn ang="0">
                  <a:pos x="20" y="80"/>
                </a:cxn>
                <a:cxn ang="0">
                  <a:pos x="28" y="84"/>
                </a:cxn>
                <a:cxn ang="0">
                  <a:pos x="28" y="84"/>
                </a:cxn>
                <a:cxn ang="0">
                  <a:pos x="40" y="88"/>
                </a:cxn>
                <a:cxn ang="0">
                  <a:pos x="44" y="86"/>
                </a:cxn>
                <a:cxn ang="0">
                  <a:pos x="46" y="86"/>
                </a:cxn>
                <a:cxn ang="0">
                  <a:pos x="46" y="78"/>
                </a:cxn>
                <a:cxn ang="0">
                  <a:pos x="46" y="70"/>
                </a:cxn>
                <a:cxn ang="0">
                  <a:pos x="46" y="70"/>
                </a:cxn>
                <a:cxn ang="0">
                  <a:pos x="46" y="60"/>
                </a:cxn>
                <a:cxn ang="0">
                  <a:pos x="46" y="54"/>
                </a:cxn>
                <a:cxn ang="0">
                  <a:pos x="50" y="48"/>
                </a:cxn>
                <a:cxn ang="0">
                  <a:pos x="52" y="46"/>
                </a:cxn>
                <a:cxn ang="0">
                  <a:pos x="56" y="48"/>
                </a:cxn>
                <a:cxn ang="0">
                  <a:pos x="56" y="48"/>
                </a:cxn>
                <a:cxn ang="0">
                  <a:pos x="64" y="52"/>
                </a:cxn>
                <a:cxn ang="0">
                  <a:pos x="72" y="58"/>
                </a:cxn>
                <a:cxn ang="0">
                  <a:pos x="78" y="62"/>
                </a:cxn>
                <a:cxn ang="0">
                  <a:pos x="82" y="62"/>
                </a:cxn>
                <a:cxn ang="0">
                  <a:pos x="84" y="58"/>
                </a:cxn>
                <a:cxn ang="0">
                  <a:pos x="84" y="58"/>
                </a:cxn>
                <a:cxn ang="0">
                  <a:pos x="88" y="50"/>
                </a:cxn>
                <a:cxn ang="0">
                  <a:pos x="90" y="38"/>
                </a:cxn>
                <a:cxn ang="0">
                  <a:pos x="90" y="32"/>
                </a:cxn>
                <a:cxn ang="0">
                  <a:pos x="88" y="26"/>
                </a:cxn>
                <a:cxn ang="0">
                  <a:pos x="84" y="20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0" y="8"/>
                </a:cxn>
                <a:cxn ang="0">
                  <a:pos x="60" y="4"/>
                </a:cxn>
                <a:cxn ang="0">
                  <a:pos x="46" y="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8" y="8"/>
                </a:cxn>
                <a:cxn ang="0">
                  <a:pos x="42" y="12"/>
                </a:cxn>
                <a:cxn ang="0">
                  <a:pos x="42" y="16"/>
                </a:cxn>
                <a:cxn ang="0">
                  <a:pos x="40" y="18"/>
                </a:cxn>
                <a:cxn ang="0">
                  <a:pos x="40" y="18"/>
                </a:cxn>
                <a:cxn ang="0">
                  <a:pos x="36" y="18"/>
                </a:cxn>
                <a:cxn ang="0">
                  <a:pos x="32" y="16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26"/>
                </a:cxn>
                <a:cxn ang="0">
                  <a:pos x="22" y="30"/>
                </a:cxn>
                <a:cxn ang="0">
                  <a:pos x="20" y="30"/>
                </a:cxn>
                <a:cxn ang="0">
                  <a:pos x="18" y="28"/>
                </a:cxn>
                <a:cxn ang="0">
                  <a:pos x="14" y="26"/>
                </a:cxn>
                <a:cxn ang="0">
                  <a:pos x="8" y="18"/>
                </a:cxn>
                <a:cxn ang="0">
                  <a:pos x="8" y="18"/>
                </a:cxn>
              </a:cxnLst>
              <a:rect l="0" t="0" r="r" b="b"/>
              <a:pathLst>
                <a:path w="90" h="88">
                  <a:moveTo>
                    <a:pt x="8" y="18"/>
                  </a:moveTo>
                  <a:lnTo>
                    <a:pt x="8" y="18"/>
                  </a:lnTo>
                  <a:lnTo>
                    <a:pt x="4" y="26"/>
                  </a:lnTo>
                  <a:lnTo>
                    <a:pt x="2" y="34"/>
                  </a:lnTo>
                  <a:lnTo>
                    <a:pt x="0" y="42"/>
                  </a:lnTo>
                  <a:lnTo>
                    <a:pt x="0" y="54"/>
                  </a:lnTo>
                  <a:lnTo>
                    <a:pt x="6" y="64"/>
                  </a:lnTo>
                  <a:lnTo>
                    <a:pt x="14" y="74"/>
                  </a:lnTo>
                  <a:lnTo>
                    <a:pt x="20" y="80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40" y="88"/>
                  </a:lnTo>
                  <a:lnTo>
                    <a:pt x="44" y="86"/>
                  </a:lnTo>
                  <a:lnTo>
                    <a:pt x="46" y="86"/>
                  </a:lnTo>
                  <a:lnTo>
                    <a:pt x="46" y="78"/>
                  </a:lnTo>
                  <a:lnTo>
                    <a:pt x="46" y="70"/>
                  </a:lnTo>
                  <a:lnTo>
                    <a:pt x="46" y="70"/>
                  </a:lnTo>
                  <a:lnTo>
                    <a:pt x="46" y="60"/>
                  </a:lnTo>
                  <a:lnTo>
                    <a:pt x="46" y="54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64" y="52"/>
                  </a:lnTo>
                  <a:lnTo>
                    <a:pt x="72" y="58"/>
                  </a:lnTo>
                  <a:lnTo>
                    <a:pt x="78" y="62"/>
                  </a:lnTo>
                  <a:lnTo>
                    <a:pt x="82" y="62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88" y="50"/>
                  </a:lnTo>
                  <a:lnTo>
                    <a:pt x="90" y="38"/>
                  </a:lnTo>
                  <a:lnTo>
                    <a:pt x="90" y="32"/>
                  </a:lnTo>
                  <a:lnTo>
                    <a:pt x="88" y="26"/>
                  </a:lnTo>
                  <a:lnTo>
                    <a:pt x="84" y="20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0" y="8"/>
                  </a:lnTo>
                  <a:lnTo>
                    <a:pt x="60" y="4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8" y="8"/>
                  </a:lnTo>
                  <a:lnTo>
                    <a:pt x="42" y="12"/>
                  </a:lnTo>
                  <a:lnTo>
                    <a:pt x="42" y="16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6"/>
                  </a:lnTo>
                  <a:lnTo>
                    <a:pt x="22" y="30"/>
                  </a:lnTo>
                  <a:lnTo>
                    <a:pt x="20" y="30"/>
                  </a:lnTo>
                  <a:lnTo>
                    <a:pt x="18" y="28"/>
                  </a:lnTo>
                  <a:lnTo>
                    <a:pt x="14" y="26"/>
                  </a:lnTo>
                  <a:lnTo>
                    <a:pt x="8" y="18"/>
                  </a:lnTo>
                  <a:lnTo>
                    <a:pt x="8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8" name="Freeform 74"/>
            <p:cNvSpPr>
              <a:spLocks/>
            </p:cNvSpPr>
            <p:nvPr/>
          </p:nvSpPr>
          <p:spPr bwMode="auto">
            <a:xfrm>
              <a:off x="882316" y="-300789"/>
              <a:ext cx="770021" cy="657726"/>
            </a:xfrm>
            <a:custGeom>
              <a:avLst/>
              <a:gdLst/>
              <a:ahLst/>
              <a:cxnLst>
                <a:cxn ang="0">
                  <a:pos x="78" y="6"/>
                </a:cxn>
                <a:cxn ang="0">
                  <a:pos x="78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0" y="0"/>
                </a:cxn>
                <a:cxn ang="0">
                  <a:pos x="28" y="4"/>
                </a:cxn>
                <a:cxn ang="0">
                  <a:pos x="16" y="12"/>
                </a:cxn>
                <a:cxn ang="0">
                  <a:pos x="4" y="26"/>
                </a:cxn>
                <a:cxn ang="0">
                  <a:pos x="4" y="2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8" y="42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8" y="40"/>
                </a:cxn>
                <a:cxn ang="0">
                  <a:pos x="36" y="42"/>
                </a:cxn>
                <a:cxn ang="0">
                  <a:pos x="42" y="44"/>
                </a:cxn>
                <a:cxn ang="0">
                  <a:pos x="42" y="46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36" y="58"/>
                </a:cxn>
                <a:cxn ang="0">
                  <a:pos x="28" y="64"/>
                </a:cxn>
                <a:cxn ang="0">
                  <a:pos x="24" y="72"/>
                </a:cxn>
                <a:cxn ang="0">
                  <a:pos x="24" y="74"/>
                </a:cxn>
                <a:cxn ang="0">
                  <a:pos x="26" y="76"/>
                </a:cxn>
                <a:cxn ang="0">
                  <a:pos x="26" y="76"/>
                </a:cxn>
                <a:cxn ang="0">
                  <a:pos x="36" y="80"/>
                </a:cxn>
                <a:cxn ang="0">
                  <a:pos x="48" y="82"/>
                </a:cxn>
                <a:cxn ang="0">
                  <a:pos x="56" y="80"/>
                </a:cxn>
                <a:cxn ang="0">
                  <a:pos x="62" y="78"/>
                </a:cxn>
                <a:cxn ang="0">
                  <a:pos x="70" y="74"/>
                </a:cxn>
                <a:cxn ang="0">
                  <a:pos x="78" y="70"/>
                </a:cxn>
                <a:cxn ang="0">
                  <a:pos x="78" y="70"/>
                </a:cxn>
                <a:cxn ang="0">
                  <a:pos x="84" y="62"/>
                </a:cxn>
                <a:cxn ang="0">
                  <a:pos x="88" y="52"/>
                </a:cxn>
                <a:cxn ang="0">
                  <a:pos x="94" y="40"/>
                </a:cxn>
                <a:cxn ang="0">
                  <a:pos x="96" y="28"/>
                </a:cxn>
                <a:cxn ang="0">
                  <a:pos x="96" y="28"/>
                </a:cxn>
                <a:cxn ang="0">
                  <a:pos x="88" y="34"/>
                </a:cxn>
                <a:cxn ang="0">
                  <a:pos x="82" y="36"/>
                </a:cxn>
                <a:cxn ang="0">
                  <a:pos x="78" y="36"/>
                </a:cxn>
                <a:cxn ang="0">
                  <a:pos x="76" y="36"/>
                </a:cxn>
                <a:cxn ang="0">
                  <a:pos x="76" y="36"/>
                </a:cxn>
                <a:cxn ang="0">
                  <a:pos x="76" y="32"/>
                </a:cxn>
                <a:cxn ang="0">
                  <a:pos x="78" y="26"/>
                </a:cxn>
                <a:cxn ang="0">
                  <a:pos x="90" y="16"/>
                </a:cxn>
                <a:cxn ang="0">
                  <a:pos x="90" y="16"/>
                </a:cxn>
                <a:cxn ang="0">
                  <a:pos x="74" y="22"/>
                </a:cxn>
                <a:cxn ang="0">
                  <a:pos x="74" y="22"/>
                </a:cxn>
                <a:cxn ang="0">
                  <a:pos x="68" y="22"/>
                </a:cxn>
                <a:cxn ang="0">
                  <a:pos x="64" y="20"/>
                </a:cxn>
                <a:cxn ang="0">
                  <a:pos x="64" y="18"/>
                </a:cxn>
                <a:cxn ang="0">
                  <a:pos x="66" y="14"/>
                </a:cxn>
                <a:cxn ang="0">
                  <a:pos x="78" y="6"/>
                </a:cxn>
                <a:cxn ang="0">
                  <a:pos x="78" y="6"/>
                </a:cxn>
              </a:cxnLst>
              <a:rect l="0" t="0" r="r" b="b"/>
              <a:pathLst>
                <a:path w="96" h="82">
                  <a:moveTo>
                    <a:pt x="78" y="6"/>
                  </a:moveTo>
                  <a:lnTo>
                    <a:pt x="78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0" y="0"/>
                  </a:lnTo>
                  <a:lnTo>
                    <a:pt x="28" y="4"/>
                  </a:lnTo>
                  <a:lnTo>
                    <a:pt x="16" y="12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8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8" y="40"/>
                  </a:lnTo>
                  <a:lnTo>
                    <a:pt x="36" y="42"/>
                  </a:lnTo>
                  <a:lnTo>
                    <a:pt x="42" y="44"/>
                  </a:lnTo>
                  <a:lnTo>
                    <a:pt x="42" y="46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36" y="58"/>
                  </a:lnTo>
                  <a:lnTo>
                    <a:pt x="28" y="64"/>
                  </a:lnTo>
                  <a:lnTo>
                    <a:pt x="24" y="72"/>
                  </a:lnTo>
                  <a:lnTo>
                    <a:pt x="24" y="74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6" y="80"/>
                  </a:lnTo>
                  <a:lnTo>
                    <a:pt x="48" y="82"/>
                  </a:lnTo>
                  <a:lnTo>
                    <a:pt x="56" y="80"/>
                  </a:lnTo>
                  <a:lnTo>
                    <a:pt x="62" y="78"/>
                  </a:lnTo>
                  <a:lnTo>
                    <a:pt x="70" y="74"/>
                  </a:lnTo>
                  <a:lnTo>
                    <a:pt x="78" y="70"/>
                  </a:lnTo>
                  <a:lnTo>
                    <a:pt x="78" y="70"/>
                  </a:lnTo>
                  <a:lnTo>
                    <a:pt x="84" y="62"/>
                  </a:lnTo>
                  <a:lnTo>
                    <a:pt x="88" y="52"/>
                  </a:lnTo>
                  <a:lnTo>
                    <a:pt x="94" y="40"/>
                  </a:lnTo>
                  <a:lnTo>
                    <a:pt x="96" y="28"/>
                  </a:lnTo>
                  <a:lnTo>
                    <a:pt x="96" y="28"/>
                  </a:lnTo>
                  <a:lnTo>
                    <a:pt x="88" y="34"/>
                  </a:lnTo>
                  <a:lnTo>
                    <a:pt x="82" y="36"/>
                  </a:lnTo>
                  <a:lnTo>
                    <a:pt x="78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8" y="26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74" y="22"/>
                  </a:lnTo>
                  <a:lnTo>
                    <a:pt x="74" y="22"/>
                  </a:lnTo>
                  <a:lnTo>
                    <a:pt x="68" y="22"/>
                  </a:lnTo>
                  <a:lnTo>
                    <a:pt x="64" y="20"/>
                  </a:lnTo>
                  <a:lnTo>
                    <a:pt x="64" y="18"/>
                  </a:lnTo>
                  <a:lnTo>
                    <a:pt x="66" y="14"/>
                  </a:lnTo>
                  <a:lnTo>
                    <a:pt x="78" y="6"/>
                  </a:lnTo>
                  <a:lnTo>
                    <a:pt x="7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9" name="Freeform 75"/>
            <p:cNvSpPr>
              <a:spLocks/>
            </p:cNvSpPr>
            <p:nvPr/>
          </p:nvSpPr>
          <p:spPr bwMode="auto">
            <a:xfrm>
              <a:off x="1042737" y="-1054768"/>
              <a:ext cx="721895" cy="689811"/>
            </a:xfrm>
            <a:custGeom>
              <a:avLst/>
              <a:gdLst/>
              <a:ahLst/>
              <a:cxnLst>
                <a:cxn ang="0">
                  <a:pos x="82" y="68"/>
                </a:cxn>
                <a:cxn ang="0">
                  <a:pos x="82" y="68"/>
                </a:cxn>
                <a:cxn ang="0">
                  <a:pos x="86" y="62"/>
                </a:cxn>
                <a:cxn ang="0">
                  <a:pos x="88" y="54"/>
                </a:cxn>
                <a:cxn ang="0">
                  <a:pos x="90" y="44"/>
                </a:cxn>
                <a:cxn ang="0">
                  <a:pos x="90" y="34"/>
                </a:cxn>
                <a:cxn ang="0">
                  <a:pos x="84" y="24"/>
                </a:cxn>
                <a:cxn ang="0">
                  <a:pos x="76" y="12"/>
                </a:cxn>
                <a:cxn ang="0">
                  <a:pos x="70" y="8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4" y="8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44" y="26"/>
                </a:cxn>
                <a:cxn ang="0">
                  <a:pos x="44" y="34"/>
                </a:cxn>
                <a:cxn ang="0">
                  <a:pos x="40" y="38"/>
                </a:cxn>
                <a:cxn ang="0">
                  <a:pos x="38" y="40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26" y="36"/>
                </a:cxn>
                <a:cxn ang="0">
                  <a:pos x="18" y="30"/>
                </a:cxn>
                <a:cxn ang="0">
                  <a:pos x="12" y="24"/>
                </a:cxn>
                <a:cxn ang="0">
                  <a:pos x="8" y="26"/>
                </a:cxn>
                <a:cxn ang="0">
                  <a:pos x="6" y="28"/>
                </a:cxn>
                <a:cxn ang="0">
                  <a:pos x="6" y="28"/>
                </a:cxn>
                <a:cxn ang="0">
                  <a:pos x="2" y="38"/>
                </a:cxn>
                <a:cxn ang="0">
                  <a:pos x="0" y="48"/>
                </a:cxn>
                <a:cxn ang="0">
                  <a:pos x="0" y="54"/>
                </a:cxn>
                <a:cxn ang="0">
                  <a:pos x="2" y="60"/>
                </a:cxn>
                <a:cxn ang="0">
                  <a:pos x="6" y="68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20" y="78"/>
                </a:cxn>
                <a:cxn ang="0">
                  <a:pos x="30" y="82"/>
                </a:cxn>
                <a:cxn ang="0">
                  <a:pos x="42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0"/>
                </a:cxn>
                <a:cxn ang="0">
                  <a:pos x="48" y="74"/>
                </a:cxn>
                <a:cxn ang="0">
                  <a:pos x="48" y="72"/>
                </a:cxn>
                <a:cxn ang="0">
                  <a:pos x="50" y="70"/>
                </a:cxn>
                <a:cxn ang="0">
                  <a:pos x="50" y="70"/>
                </a:cxn>
                <a:cxn ang="0">
                  <a:pos x="54" y="68"/>
                </a:cxn>
                <a:cxn ang="0">
                  <a:pos x="58" y="70"/>
                </a:cxn>
                <a:cxn ang="0">
                  <a:pos x="70" y="80"/>
                </a:cxn>
                <a:cxn ang="0">
                  <a:pos x="70" y="80"/>
                </a:cxn>
                <a:cxn ang="0">
                  <a:pos x="64" y="66"/>
                </a:cxn>
                <a:cxn ang="0">
                  <a:pos x="64" y="66"/>
                </a:cxn>
                <a:cxn ang="0">
                  <a:pos x="64" y="62"/>
                </a:cxn>
                <a:cxn ang="0">
                  <a:pos x="66" y="58"/>
                </a:cxn>
                <a:cxn ang="0">
                  <a:pos x="70" y="58"/>
                </a:cxn>
                <a:cxn ang="0">
                  <a:pos x="72" y="58"/>
                </a:cxn>
                <a:cxn ang="0">
                  <a:pos x="76" y="62"/>
                </a:cxn>
                <a:cxn ang="0">
                  <a:pos x="82" y="68"/>
                </a:cxn>
                <a:cxn ang="0">
                  <a:pos x="82" y="68"/>
                </a:cxn>
              </a:cxnLst>
              <a:rect l="0" t="0" r="r" b="b"/>
              <a:pathLst>
                <a:path w="90" h="86">
                  <a:moveTo>
                    <a:pt x="82" y="68"/>
                  </a:moveTo>
                  <a:lnTo>
                    <a:pt x="82" y="68"/>
                  </a:lnTo>
                  <a:lnTo>
                    <a:pt x="86" y="62"/>
                  </a:lnTo>
                  <a:lnTo>
                    <a:pt x="88" y="54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84" y="24"/>
                  </a:lnTo>
                  <a:lnTo>
                    <a:pt x="76" y="12"/>
                  </a:lnTo>
                  <a:lnTo>
                    <a:pt x="70" y="8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8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4" y="26"/>
                  </a:lnTo>
                  <a:lnTo>
                    <a:pt x="44" y="34"/>
                  </a:lnTo>
                  <a:lnTo>
                    <a:pt x="40" y="38"/>
                  </a:lnTo>
                  <a:lnTo>
                    <a:pt x="38" y="40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26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8" y="26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2" y="3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2" y="60"/>
                  </a:lnTo>
                  <a:lnTo>
                    <a:pt x="6" y="68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20" y="78"/>
                  </a:lnTo>
                  <a:lnTo>
                    <a:pt x="30" y="82"/>
                  </a:lnTo>
                  <a:lnTo>
                    <a:pt x="42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0"/>
                  </a:lnTo>
                  <a:lnTo>
                    <a:pt x="48" y="74"/>
                  </a:lnTo>
                  <a:lnTo>
                    <a:pt x="48" y="72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4" y="68"/>
                  </a:lnTo>
                  <a:lnTo>
                    <a:pt x="58" y="70"/>
                  </a:lnTo>
                  <a:lnTo>
                    <a:pt x="70" y="80"/>
                  </a:lnTo>
                  <a:lnTo>
                    <a:pt x="70" y="8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64" y="62"/>
                  </a:lnTo>
                  <a:lnTo>
                    <a:pt x="66" y="58"/>
                  </a:lnTo>
                  <a:lnTo>
                    <a:pt x="70" y="58"/>
                  </a:lnTo>
                  <a:lnTo>
                    <a:pt x="72" y="58"/>
                  </a:lnTo>
                  <a:lnTo>
                    <a:pt x="76" y="62"/>
                  </a:lnTo>
                  <a:lnTo>
                    <a:pt x="82" y="68"/>
                  </a:lnTo>
                  <a:lnTo>
                    <a:pt x="82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0" name="Freeform 76"/>
            <p:cNvSpPr>
              <a:spLocks/>
            </p:cNvSpPr>
            <p:nvPr/>
          </p:nvSpPr>
          <p:spPr bwMode="auto">
            <a:xfrm>
              <a:off x="1636295" y="-348916"/>
              <a:ext cx="176463" cy="160421"/>
            </a:xfrm>
            <a:custGeom>
              <a:avLst/>
              <a:gdLst/>
              <a:ahLst/>
              <a:cxnLst>
                <a:cxn ang="0">
                  <a:pos x="20" y="16"/>
                </a:cxn>
                <a:cxn ang="0">
                  <a:pos x="20" y="16"/>
                </a:cxn>
                <a:cxn ang="0">
                  <a:pos x="16" y="18"/>
                </a:cxn>
                <a:cxn ang="0">
                  <a:pos x="12" y="20"/>
                </a:cxn>
                <a:cxn ang="0">
                  <a:pos x="8" y="18"/>
                </a:cxn>
                <a:cxn ang="0">
                  <a:pos x="4" y="18"/>
                </a:cxn>
                <a:cxn ang="0">
                  <a:pos x="4" y="18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2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20" y="4"/>
                </a:cxn>
                <a:cxn ang="0">
                  <a:pos x="22" y="8"/>
                </a:cxn>
                <a:cxn ang="0">
                  <a:pos x="22" y="12"/>
                </a:cxn>
                <a:cxn ang="0">
                  <a:pos x="20" y="16"/>
                </a:cxn>
                <a:cxn ang="0">
                  <a:pos x="20" y="16"/>
                </a:cxn>
              </a:cxnLst>
              <a:rect l="0" t="0" r="r" b="b"/>
              <a:pathLst>
                <a:path w="22" h="20">
                  <a:moveTo>
                    <a:pt x="20" y="16"/>
                  </a:moveTo>
                  <a:lnTo>
                    <a:pt x="20" y="16"/>
                  </a:lnTo>
                  <a:lnTo>
                    <a:pt x="16" y="18"/>
                  </a:lnTo>
                  <a:lnTo>
                    <a:pt x="12" y="20"/>
                  </a:lnTo>
                  <a:lnTo>
                    <a:pt x="8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2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2" y="8"/>
                  </a:lnTo>
                  <a:lnTo>
                    <a:pt x="22" y="12"/>
                  </a:lnTo>
                  <a:lnTo>
                    <a:pt x="20" y="16"/>
                  </a:lnTo>
                  <a:lnTo>
                    <a:pt x="20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1" name="Freeform 77"/>
            <p:cNvSpPr>
              <a:spLocks/>
            </p:cNvSpPr>
            <p:nvPr/>
          </p:nvSpPr>
          <p:spPr bwMode="auto">
            <a:xfrm>
              <a:off x="3914274" y="-284747"/>
              <a:ext cx="465221" cy="882316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8" y="4"/>
                </a:cxn>
                <a:cxn ang="0">
                  <a:pos x="28" y="14"/>
                </a:cxn>
                <a:cxn ang="0">
                  <a:pos x="28" y="22"/>
                </a:cxn>
                <a:cxn ang="0">
                  <a:pos x="24" y="28"/>
                </a:cxn>
                <a:cxn ang="0">
                  <a:pos x="20" y="36"/>
                </a:cxn>
                <a:cxn ang="0">
                  <a:pos x="12" y="44"/>
                </a:cxn>
                <a:cxn ang="0">
                  <a:pos x="12" y="44"/>
                </a:cxn>
                <a:cxn ang="0">
                  <a:pos x="6" y="54"/>
                </a:cxn>
                <a:cxn ang="0">
                  <a:pos x="2" y="66"/>
                </a:cxn>
                <a:cxn ang="0">
                  <a:pos x="0" y="80"/>
                </a:cxn>
                <a:cxn ang="0">
                  <a:pos x="4" y="92"/>
                </a:cxn>
                <a:cxn ang="0">
                  <a:pos x="8" y="102"/>
                </a:cxn>
                <a:cxn ang="0">
                  <a:pos x="14" y="106"/>
                </a:cxn>
                <a:cxn ang="0">
                  <a:pos x="18" y="110"/>
                </a:cxn>
                <a:cxn ang="0">
                  <a:pos x="24" y="110"/>
                </a:cxn>
                <a:cxn ang="0">
                  <a:pos x="30" y="110"/>
                </a:cxn>
                <a:cxn ang="0">
                  <a:pos x="38" y="110"/>
                </a:cxn>
                <a:cxn ang="0">
                  <a:pos x="48" y="106"/>
                </a:cxn>
                <a:cxn ang="0">
                  <a:pos x="48" y="106"/>
                </a:cxn>
                <a:cxn ang="0">
                  <a:pos x="52" y="102"/>
                </a:cxn>
                <a:cxn ang="0">
                  <a:pos x="56" y="96"/>
                </a:cxn>
                <a:cxn ang="0">
                  <a:pos x="58" y="90"/>
                </a:cxn>
                <a:cxn ang="0">
                  <a:pos x="58" y="86"/>
                </a:cxn>
                <a:cxn ang="0">
                  <a:pos x="54" y="76"/>
                </a:cxn>
                <a:cxn ang="0">
                  <a:pos x="54" y="72"/>
                </a:cxn>
                <a:cxn ang="0">
                  <a:pos x="54" y="72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8" y="82"/>
                </a:cxn>
                <a:cxn ang="0">
                  <a:pos x="34" y="80"/>
                </a:cxn>
                <a:cxn ang="0">
                  <a:pos x="34" y="80"/>
                </a:cxn>
                <a:cxn ang="0">
                  <a:pos x="36" y="78"/>
                </a:cxn>
                <a:cxn ang="0">
                  <a:pos x="42" y="74"/>
                </a:cxn>
                <a:cxn ang="0">
                  <a:pos x="46" y="66"/>
                </a:cxn>
                <a:cxn ang="0">
                  <a:pos x="48" y="62"/>
                </a:cxn>
                <a:cxn ang="0">
                  <a:pos x="48" y="54"/>
                </a:cxn>
                <a:cxn ang="0">
                  <a:pos x="48" y="54"/>
                </a:cxn>
                <a:cxn ang="0">
                  <a:pos x="46" y="48"/>
                </a:cxn>
                <a:cxn ang="0">
                  <a:pos x="44" y="38"/>
                </a:cxn>
                <a:cxn ang="0">
                  <a:pos x="36" y="20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58" h="110">
                  <a:moveTo>
                    <a:pt x="26" y="0"/>
                  </a:moveTo>
                  <a:lnTo>
                    <a:pt x="26" y="0"/>
                  </a:lnTo>
                  <a:lnTo>
                    <a:pt x="28" y="4"/>
                  </a:lnTo>
                  <a:lnTo>
                    <a:pt x="28" y="14"/>
                  </a:lnTo>
                  <a:lnTo>
                    <a:pt x="28" y="22"/>
                  </a:lnTo>
                  <a:lnTo>
                    <a:pt x="24" y="28"/>
                  </a:lnTo>
                  <a:lnTo>
                    <a:pt x="20" y="36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6" y="54"/>
                  </a:lnTo>
                  <a:lnTo>
                    <a:pt x="2" y="66"/>
                  </a:lnTo>
                  <a:lnTo>
                    <a:pt x="0" y="80"/>
                  </a:lnTo>
                  <a:lnTo>
                    <a:pt x="4" y="92"/>
                  </a:lnTo>
                  <a:lnTo>
                    <a:pt x="8" y="102"/>
                  </a:lnTo>
                  <a:lnTo>
                    <a:pt x="14" y="106"/>
                  </a:lnTo>
                  <a:lnTo>
                    <a:pt x="18" y="110"/>
                  </a:lnTo>
                  <a:lnTo>
                    <a:pt x="24" y="110"/>
                  </a:lnTo>
                  <a:lnTo>
                    <a:pt x="30" y="110"/>
                  </a:lnTo>
                  <a:lnTo>
                    <a:pt x="38" y="110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52" y="102"/>
                  </a:lnTo>
                  <a:lnTo>
                    <a:pt x="56" y="96"/>
                  </a:lnTo>
                  <a:lnTo>
                    <a:pt x="58" y="90"/>
                  </a:lnTo>
                  <a:lnTo>
                    <a:pt x="58" y="86"/>
                  </a:lnTo>
                  <a:lnTo>
                    <a:pt x="54" y="76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8" y="82"/>
                  </a:lnTo>
                  <a:lnTo>
                    <a:pt x="34" y="80"/>
                  </a:lnTo>
                  <a:lnTo>
                    <a:pt x="34" y="80"/>
                  </a:lnTo>
                  <a:lnTo>
                    <a:pt x="36" y="78"/>
                  </a:lnTo>
                  <a:lnTo>
                    <a:pt x="42" y="74"/>
                  </a:lnTo>
                  <a:lnTo>
                    <a:pt x="46" y="66"/>
                  </a:lnTo>
                  <a:lnTo>
                    <a:pt x="48" y="62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6" y="48"/>
                  </a:lnTo>
                  <a:lnTo>
                    <a:pt x="44" y="38"/>
                  </a:lnTo>
                  <a:lnTo>
                    <a:pt x="36" y="20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2" name="Freeform 78"/>
            <p:cNvSpPr>
              <a:spLocks/>
            </p:cNvSpPr>
            <p:nvPr/>
          </p:nvSpPr>
          <p:spPr bwMode="auto">
            <a:xfrm>
              <a:off x="7058526" y="2795337"/>
              <a:ext cx="368968" cy="52938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6" y="2"/>
                </a:cxn>
                <a:cxn ang="0">
                  <a:pos x="42" y="8"/>
                </a:cxn>
                <a:cxn ang="0">
                  <a:pos x="36" y="16"/>
                </a:cxn>
                <a:cxn ang="0">
                  <a:pos x="30" y="20"/>
                </a:cxn>
                <a:cxn ang="0">
                  <a:pos x="22" y="24"/>
                </a:cxn>
                <a:cxn ang="0">
                  <a:pos x="22" y="24"/>
                </a:cxn>
                <a:cxn ang="0">
                  <a:pos x="14" y="28"/>
                </a:cxn>
                <a:cxn ang="0">
                  <a:pos x="6" y="34"/>
                </a:cxn>
                <a:cxn ang="0">
                  <a:pos x="2" y="42"/>
                </a:cxn>
                <a:cxn ang="0">
                  <a:pos x="0" y="50"/>
                </a:cxn>
                <a:cxn ang="0">
                  <a:pos x="0" y="58"/>
                </a:cxn>
                <a:cxn ang="0">
                  <a:pos x="4" y="64"/>
                </a:cxn>
                <a:cxn ang="0">
                  <a:pos x="12" y="66"/>
                </a:cxn>
                <a:cxn ang="0">
                  <a:pos x="24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4" y="62"/>
                </a:cxn>
                <a:cxn ang="0">
                  <a:pos x="38" y="56"/>
                </a:cxn>
                <a:cxn ang="0">
                  <a:pos x="40" y="50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36" y="50"/>
                </a:cxn>
                <a:cxn ang="0">
                  <a:pos x="30" y="50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2" y="46"/>
                </a:cxn>
                <a:cxn ang="0">
                  <a:pos x="38" y="42"/>
                </a:cxn>
                <a:cxn ang="0">
                  <a:pos x="42" y="36"/>
                </a:cxn>
                <a:cxn ang="0">
                  <a:pos x="42" y="36"/>
                </a:cxn>
                <a:cxn ang="0">
                  <a:pos x="46" y="26"/>
                </a:cxn>
                <a:cxn ang="0">
                  <a:pos x="46" y="14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66">
                  <a:moveTo>
                    <a:pt x="46" y="0"/>
                  </a:moveTo>
                  <a:lnTo>
                    <a:pt x="46" y="0"/>
                  </a:lnTo>
                  <a:lnTo>
                    <a:pt x="46" y="2"/>
                  </a:lnTo>
                  <a:lnTo>
                    <a:pt x="42" y="8"/>
                  </a:lnTo>
                  <a:lnTo>
                    <a:pt x="36" y="16"/>
                  </a:lnTo>
                  <a:lnTo>
                    <a:pt x="30" y="20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14" y="28"/>
                  </a:lnTo>
                  <a:lnTo>
                    <a:pt x="6" y="34"/>
                  </a:lnTo>
                  <a:lnTo>
                    <a:pt x="2" y="42"/>
                  </a:lnTo>
                  <a:lnTo>
                    <a:pt x="0" y="50"/>
                  </a:lnTo>
                  <a:lnTo>
                    <a:pt x="0" y="58"/>
                  </a:lnTo>
                  <a:lnTo>
                    <a:pt x="4" y="64"/>
                  </a:lnTo>
                  <a:lnTo>
                    <a:pt x="12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4" y="62"/>
                  </a:lnTo>
                  <a:lnTo>
                    <a:pt x="38" y="56"/>
                  </a:lnTo>
                  <a:lnTo>
                    <a:pt x="40" y="50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36" y="50"/>
                  </a:lnTo>
                  <a:lnTo>
                    <a:pt x="30" y="50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2" y="46"/>
                  </a:lnTo>
                  <a:lnTo>
                    <a:pt x="38" y="42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6" y="26"/>
                  </a:lnTo>
                  <a:lnTo>
                    <a:pt x="46" y="14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3" name="Freeform 79"/>
            <p:cNvSpPr>
              <a:spLocks/>
            </p:cNvSpPr>
            <p:nvPr/>
          </p:nvSpPr>
          <p:spPr bwMode="auto">
            <a:xfrm>
              <a:off x="5101389" y="3196389"/>
              <a:ext cx="753979" cy="417095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0" y="38"/>
                </a:cxn>
                <a:cxn ang="0">
                  <a:pos x="2" y="36"/>
                </a:cxn>
                <a:cxn ang="0">
                  <a:pos x="12" y="34"/>
                </a:cxn>
                <a:cxn ang="0">
                  <a:pos x="18" y="34"/>
                </a:cxn>
                <a:cxn ang="0">
                  <a:pos x="24" y="36"/>
                </a:cxn>
                <a:cxn ang="0">
                  <a:pos x="32" y="40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50" y="50"/>
                </a:cxn>
                <a:cxn ang="0">
                  <a:pos x="60" y="52"/>
                </a:cxn>
                <a:cxn ang="0">
                  <a:pos x="72" y="52"/>
                </a:cxn>
                <a:cxn ang="0">
                  <a:pos x="82" y="48"/>
                </a:cxn>
                <a:cxn ang="0">
                  <a:pos x="90" y="42"/>
                </a:cxn>
                <a:cxn ang="0">
                  <a:pos x="92" y="38"/>
                </a:cxn>
                <a:cxn ang="0">
                  <a:pos x="94" y="32"/>
                </a:cxn>
                <a:cxn ang="0">
                  <a:pos x="94" y="28"/>
                </a:cxn>
                <a:cxn ang="0">
                  <a:pos x="94" y="20"/>
                </a:cxn>
                <a:cxn ang="0">
                  <a:pos x="92" y="14"/>
                </a:cxn>
                <a:cxn ang="0">
                  <a:pos x="88" y="6"/>
                </a:cxn>
                <a:cxn ang="0">
                  <a:pos x="88" y="6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0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0"/>
                </a:cxn>
                <a:cxn ang="0">
                  <a:pos x="66" y="14"/>
                </a:cxn>
                <a:cxn ang="0">
                  <a:pos x="68" y="18"/>
                </a:cxn>
                <a:cxn ang="0">
                  <a:pos x="68" y="20"/>
                </a:cxn>
                <a:cxn ang="0">
                  <a:pos x="68" y="20"/>
                </a:cxn>
                <a:cxn ang="0">
                  <a:pos x="62" y="16"/>
                </a:cxn>
                <a:cxn ang="0">
                  <a:pos x="54" y="12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30" y="16"/>
                </a:cxn>
                <a:cxn ang="0">
                  <a:pos x="16" y="26"/>
                </a:cxn>
                <a:cxn ang="0">
                  <a:pos x="0" y="38"/>
                </a:cxn>
                <a:cxn ang="0">
                  <a:pos x="0" y="38"/>
                </a:cxn>
              </a:cxnLst>
              <a:rect l="0" t="0" r="r" b="b"/>
              <a:pathLst>
                <a:path w="94" h="52">
                  <a:moveTo>
                    <a:pt x="0" y="38"/>
                  </a:moveTo>
                  <a:lnTo>
                    <a:pt x="0" y="38"/>
                  </a:lnTo>
                  <a:lnTo>
                    <a:pt x="2" y="36"/>
                  </a:lnTo>
                  <a:lnTo>
                    <a:pt x="12" y="34"/>
                  </a:lnTo>
                  <a:lnTo>
                    <a:pt x="18" y="34"/>
                  </a:lnTo>
                  <a:lnTo>
                    <a:pt x="24" y="36"/>
                  </a:lnTo>
                  <a:lnTo>
                    <a:pt x="32" y="40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60" y="52"/>
                  </a:lnTo>
                  <a:lnTo>
                    <a:pt x="72" y="52"/>
                  </a:lnTo>
                  <a:lnTo>
                    <a:pt x="82" y="48"/>
                  </a:lnTo>
                  <a:lnTo>
                    <a:pt x="90" y="42"/>
                  </a:lnTo>
                  <a:lnTo>
                    <a:pt x="92" y="38"/>
                  </a:lnTo>
                  <a:lnTo>
                    <a:pt x="94" y="32"/>
                  </a:lnTo>
                  <a:lnTo>
                    <a:pt x="94" y="28"/>
                  </a:lnTo>
                  <a:lnTo>
                    <a:pt x="94" y="20"/>
                  </a:lnTo>
                  <a:lnTo>
                    <a:pt x="92" y="14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0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0"/>
                  </a:lnTo>
                  <a:lnTo>
                    <a:pt x="66" y="14"/>
                  </a:lnTo>
                  <a:lnTo>
                    <a:pt x="68" y="18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2" y="16"/>
                  </a:lnTo>
                  <a:lnTo>
                    <a:pt x="5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30" y="16"/>
                  </a:lnTo>
                  <a:lnTo>
                    <a:pt x="16" y="26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4" name="Freeform 80"/>
            <p:cNvSpPr>
              <a:spLocks/>
            </p:cNvSpPr>
            <p:nvPr/>
          </p:nvSpPr>
          <p:spPr bwMode="auto">
            <a:xfrm>
              <a:off x="6015789" y="2474495"/>
              <a:ext cx="529389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0" y="6"/>
                </a:cxn>
                <a:cxn ang="0">
                  <a:pos x="60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2"/>
                </a:cxn>
                <a:cxn ang="0">
                  <a:pos x="38" y="2"/>
                </a:cxn>
                <a:cxn ang="0">
                  <a:pos x="44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10"/>
                </a:cxn>
                <a:cxn ang="0">
                  <a:pos x="10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6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44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10"/>
                  </a:lnTo>
                  <a:lnTo>
                    <a:pt x="10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5" name="Freeform 81"/>
            <p:cNvSpPr>
              <a:spLocks/>
            </p:cNvSpPr>
            <p:nvPr/>
          </p:nvSpPr>
          <p:spPr bwMode="auto">
            <a:xfrm>
              <a:off x="4122821" y="2330116"/>
              <a:ext cx="545432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30" y="28"/>
                </a:cxn>
                <a:cxn ang="0">
                  <a:pos x="30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8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62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0" y="4"/>
                </a:cxn>
                <a:cxn ang="0">
                  <a:pos x="40" y="4"/>
                </a:cxn>
                <a:cxn ang="0">
                  <a:pos x="44" y="6"/>
                </a:cxn>
                <a:cxn ang="0">
                  <a:pos x="48" y="10"/>
                </a:cxn>
                <a:cxn ang="0">
                  <a:pos x="48" y="14"/>
                </a:cxn>
                <a:cxn ang="0">
                  <a:pos x="48" y="14"/>
                </a:cxn>
                <a:cxn ang="0">
                  <a:pos x="44" y="10"/>
                </a:cxn>
                <a:cxn ang="0">
                  <a:pos x="38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2" y="10"/>
                </a:cxn>
                <a:cxn ang="0">
                  <a:pos x="12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8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8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6"/>
                  </a:lnTo>
                  <a:lnTo>
                    <a:pt x="48" y="10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4" y="10"/>
                  </a:lnTo>
                  <a:lnTo>
                    <a:pt x="38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2" y="10"/>
                  </a:lnTo>
                  <a:lnTo>
                    <a:pt x="12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6" name="Freeform 82"/>
            <p:cNvSpPr>
              <a:spLocks/>
            </p:cNvSpPr>
            <p:nvPr/>
          </p:nvSpPr>
          <p:spPr bwMode="auto">
            <a:xfrm>
              <a:off x="3336758" y="2891589"/>
              <a:ext cx="385011" cy="753979"/>
            </a:xfrm>
            <a:custGeom>
              <a:avLst/>
              <a:gdLst/>
              <a:ahLst/>
              <a:cxnLst>
                <a:cxn ang="0">
                  <a:pos x="48" y="94"/>
                </a:cxn>
                <a:cxn ang="0">
                  <a:pos x="48" y="94"/>
                </a:cxn>
                <a:cxn ang="0">
                  <a:pos x="46" y="92"/>
                </a:cxn>
                <a:cxn ang="0">
                  <a:pos x="42" y="84"/>
                </a:cxn>
                <a:cxn ang="0">
                  <a:pos x="40" y="70"/>
                </a:cxn>
                <a:cxn ang="0">
                  <a:pos x="40" y="62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4" y="38"/>
                </a:cxn>
                <a:cxn ang="0">
                  <a:pos x="44" y="26"/>
                </a:cxn>
                <a:cxn ang="0">
                  <a:pos x="40" y="16"/>
                </a:cxn>
                <a:cxn ang="0">
                  <a:pos x="36" y="6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8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0" y="40"/>
                </a:cxn>
                <a:cxn ang="0">
                  <a:pos x="2" y="44"/>
                </a:cxn>
                <a:cxn ang="0">
                  <a:pos x="6" y="50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0" y="44"/>
                </a:cxn>
                <a:cxn ang="0">
                  <a:pos x="14" y="38"/>
                </a:cxn>
                <a:cxn ang="0">
                  <a:pos x="16" y="3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6" y="44"/>
                </a:cxn>
                <a:cxn ang="0">
                  <a:pos x="16" y="52"/>
                </a:cxn>
                <a:cxn ang="0">
                  <a:pos x="18" y="64"/>
                </a:cxn>
                <a:cxn ang="0">
                  <a:pos x="18" y="64"/>
                </a:cxn>
                <a:cxn ang="0">
                  <a:pos x="24" y="74"/>
                </a:cxn>
                <a:cxn ang="0">
                  <a:pos x="34" y="84"/>
                </a:cxn>
                <a:cxn ang="0">
                  <a:pos x="48" y="94"/>
                </a:cxn>
                <a:cxn ang="0">
                  <a:pos x="48" y="94"/>
                </a:cxn>
              </a:cxnLst>
              <a:rect l="0" t="0" r="r" b="b"/>
              <a:pathLst>
                <a:path w="48" h="94">
                  <a:moveTo>
                    <a:pt x="48" y="94"/>
                  </a:moveTo>
                  <a:lnTo>
                    <a:pt x="48" y="94"/>
                  </a:lnTo>
                  <a:lnTo>
                    <a:pt x="46" y="92"/>
                  </a:lnTo>
                  <a:lnTo>
                    <a:pt x="42" y="84"/>
                  </a:lnTo>
                  <a:lnTo>
                    <a:pt x="40" y="70"/>
                  </a:lnTo>
                  <a:lnTo>
                    <a:pt x="40" y="62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4" y="38"/>
                  </a:lnTo>
                  <a:lnTo>
                    <a:pt x="44" y="26"/>
                  </a:lnTo>
                  <a:lnTo>
                    <a:pt x="40" y="16"/>
                  </a:lnTo>
                  <a:lnTo>
                    <a:pt x="36" y="6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8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6" y="50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44"/>
                  </a:lnTo>
                  <a:lnTo>
                    <a:pt x="14" y="38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6" y="44"/>
                  </a:lnTo>
                  <a:lnTo>
                    <a:pt x="16" y="52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24" y="74"/>
                  </a:lnTo>
                  <a:lnTo>
                    <a:pt x="34" y="84"/>
                  </a:lnTo>
                  <a:lnTo>
                    <a:pt x="48" y="94"/>
                  </a:lnTo>
                  <a:lnTo>
                    <a:pt x="48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7" name="Freeform 83"/>
            <p:cNvSpPr>
              <a:spLocks/>
            </p:cNvSpPr>
            <p:nvPr/>
          </p:nvSpPr>
          <p:spPr bwMode="auto">
            <a:xfrm>
              <a:off x="6545179" y="7271084"/>
              <a:ext cx="737937" cy="497305"/>
            </a:xfrm>
            <a:custGeom>
              <a:avLst/>
              <a:gdLst/>
              <a:ahLst/>
              <a:cxnLst>
                <a:cxn ang="0">
                  <a:pos x="0" y="62"/>
                </a:cxn>
                <a:cxn ang="0">
                  <a:pos x="0" y="62"/>
                </a:cxn>
                <a:cxn ang="0">
                  <a:pos x="2" y="58"/>
                </a:cxn>
                <a:cxn ang="0">
                  <a:pos x="10" y="54"/>
                </a:cxn>
                <a:cxn ang="0">
                  <a:pos x="16" y="52"/>
                </a:cxn>
                <a:cxn ang="0">
                  <a:pos x="24" y="52"/>
                </a:cxn>
                <a:cxn ang="0">
                  <a:pos x="32" y="52"/>
                </a:cxn>
                <a:cxn ang="0">
                  <a:pos x="42" y="54"/>
                </a:cxn>
                <a:cxn ang="0">
                  <a:pos x="42" y="54"/>
                </a:cxn>
                <a:cxn ang="0">
                  <a:pos x="52" y="56"/>
                </a:cxn>
                <a:cxn ang="0">
                  <a:pos x="64" y="54"/>
                </a:cxn>
                <a:cxn ang="0">
                  <a:pos x="74" y="50"/>
                </a:cxn>
                <a:cxn ang="0">
                  <a:pos x="84" y="42"/>
                </a:cxn>
                <a:cxn ang="0">
                  <a:pos x="90" y="34"/>
                </a:cxn>
                <a:cxn ang="0">
                  <a:pos x="90" y="30"/>
                </a:cxn>
                <a:cxn ang="0">
                  <a:pos x="92" y="24"/>
                </a:cxn>
                <a:cxn ang="0">
                  <a:pos x="90" y="20"/>
                </a:cxn>
                <a:cxn ang="0">
                  <a:pos x="88" y="14"/>
                </a:cxn>
                <a:cxn ang="0">
                  <a:pos x="84" y="8"/>
                </a:cxn>
                <a:cxn ang="0">
                  <a:pos x="76" y="2"/>
                </a:cxn>
                <a:cxn ang="0">
                  <a:pos x="76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2" y="0"/>
                </a:cxn>
                <a:cxn ang="0">
                  <a:pos x="56" y="4"/>
                </a:cxn>
                <a:cxn ang="0">
                  <a:pos x="50" y="8"/>
                </a:cxn>
                <a:cxn ang="0">
                  <a:pos x="46" y="12"/>
                </a:cxn>
                <a:cxn ang="0">
                  <a:pos x="46" y="12"/>
                </a:cxn>
                <a:cxn ang="0">
                  <a:pos x="54" y="14"/>
                </a:cxn>
                <a:cxn ang="0">
                  <a:pos x="58" y="16"/>
                </a:cxn>
                <a:cxn ang="0">
                  <a:pos x="60" y="20"/>
                </a:cxn>
                <a:cxn ang="0">
                  <a:pos x="60" y="22"/>
                </a:cxn>
                <a:cxn ang="0">
                  <a:pos x="60" y="22"/>
                </a:cxn>
                <a:cxn ang="0">
                  <a:pos x="54" y="20"/>
                </a:cxn>
                <a:cxn ang="0">
                  <a:pos x="46" y="20"/>
                </a:cxn>
                <a:cxn ang="0">
                  <a:pos x="36" y="22"/>
                </a:cxn>
                <a:cxn ang="0">
                  <a:pos x="36" y="22"/>
                </a:cxn>
                <a:cxn ang="0">
                  <a:pos x="24" y="32"/>
                </a:cxn>
                <a:cxn ang="0">
                  <a:pos x="12" y="44"/>
                </a:cxn>
                <a:cxn ang="0">
                  <a:pos x="0" y="62"/>
                </a:cxn>
                <a:cxn ang="0">
                  <a:pos x="0" y="62"/>
                </a:cxn>
              </a:cxnLst>
              <a:rect l="0" t="0" r="r" b="b"/>
              <a:pathLst>
                <a:path w="92" h="62">
                  <a:moveTo>
                    <a:pt x="0" y="62"/>
                  </a:moveTo>
                  <a:lnTo>
                    <a:pt x="0" y="62"/>
                  </a:lnTo>
                  <a:lnTo>
                    <a:pt x="2" y="58"/>
                  </a:lnTo>
                  <a:lnTo>
                    <a:pt x="10" y="54"/>
                  </a:lnTo>
                  <a:lnTo>
                    <a:pt x="16" y="52"/>
                  </a:lnTo>
                  <a:lnTo>
                    <a:pt x="24" y="52"/>
                  </a:lnTo>
                  <a:lnTo>
                    <a:pt x="32" y="52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52" y="56"/>
                  </a:lnTo>
                  <a:lnTo>
                    <a:pt x="64" y="54"/>
                  </a:lnTo>
                  <a:lnTo>
                    <a:pt x="74" y="50"/>
                  </a:lnTo>
                  <a:lnTo>
                    <a:pt x="84" y="42"/>
                  </a:lnTo>
                  <a:lnTo>
                    <a:pt x="90" y="34"/>
                  </a:lnTo>
                  <a:lnTo>
                    <a:pt x="90" y="30"/>
                  </a:lnTo>
                  <a:lnTo>
                    <a:pt x="92" y="24"/>
                  </a:lnTo>
                  <a:lnTo>
                    <a:pt x="90" y="20"/>
                  </a:lnTo>
                  <a:lnTo>
                    <a:pt x="88" y="14"/>
                  </a:lnTo>
                  <a:lnTo>
                    <a:pt x="84" y="8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54" y="14"/>
                  </a:lnTo>
                  <a:lnTo>
                    <a:pt x="58" y="16"/>
                  </a:lnTo>
                  <a:lnTo>
                    <a:pt x="60" y="20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4" y="20"/>
                  </a:lnTo>
                  <a:lnTo>
                    <a:pt x="46" y="20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24" y="32"/>
                  </a:lnTo>
                  <a:lnTo>
                    <a:pt x="12" y="44"/>
                  </a:lnTo>
                  <a:lnTo>
                    <a:pt x="0" y="62"/>
                  </a:lnTo>
                  <a:lnTo>
                    <a:pt x="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8" name="Freeform 84"/>
            <p:cNvSpPr>
              <a:spLocks/>
            </p:cNvSpPr>
            <p:nvPr/>
          </p:nvSpPr>
          <p:spPr bwMode="auto">
            <a:xfrm>
              <a:off x="1347537" y="1207168"/>
              <a:ext cx="545432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2" y="28"/>
                </a:cxn>
                <a:cxn ang="0">
                  <a:pos x="8" y="26"/>
                </a:cxn>
                <a:cxn ang="0">
                  <a:pos x="18" y="26"/>
                </a:cxn>
                <a:cxn ang="0">
                  <a:pos x="24" y="28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8" y="38"/>
                </a:cxn>
                <a:cxn ang="0">
                  <a:pos x="46" y="38"/>
                </a:cxn>
                <a:cxn ang="0">
                  <a:pos x="54" y="38"/>
                </a:cxn>
                <a:cxn ang="0">
                  <a:pos x="60" y="36"/>
                </a:cxn>
                <a:cxn ang="0">
                  <a:pos x="66" y="30"/>
                </a:cxn>
                <a:cxn ang="0">
                  <a:pos x="68" y="24"/>
                </a:cxn>
                <a:cxn ang="0">
                  <a:pos x="66" y="14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56" y="0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42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0" y="12"/>
                </a:cxn>
                <a:cxn ang="0">
                  <a:pos x="10" y="18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68" h="38">
                  <a:moveTo>
                    <a:pt x="0" y="28"/>
                  </a:moveTo>
                  <a:lnTo>
                    <a:pt x="0" y="28"/>
                  </a:lnTo>
                  <a:lnTo>
                    <a:pt x="2" y="28"/>
                  </a:lnTo>
                  <a:lnTo>
                    <a:pt x="8" y="26"/>
                  </a:lnTo>
                  <a:lnTo>
                    <a:pt x="18" y="26"/>
                  </a:lnTo>
                  <a:lnTo>
                    <a:pt x="24" y="28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8" y="38"/>
                  </a:lnTo>
                  <a:lnTo>
                    <a:pt x="46" y="38"/>
                  </a:lnTo>
                  <a:lnTo>
                    <a:pt x="54" y="38"/>
                  </a:lnTo>
                  <a:lnTo>
                    <a:pt x="60" y="36"/>
                  </a:lnTo>
                  <a:lnTo>
                    <a:pt x="66" y="30"/>
                  </a:lnTo>
                  <a:lnTo>
                    <a:pt x="68" y="24"/>
                  </a:lnTo>
                  <a:lnTo>
                    <a:pt x="66" y="1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2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0" y="12"/>
                  </a:lnTo>
                  <a:lnTo>
                    <a:pt x="10" y="1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9" name="Freeform 85"/>
            <p:cNvSpPr>
              <a:spLocks/>
            </p:cNvSpPr>
            <p:nvPr/>
          </p:nvSpPr>
          <p:spPr bwMode="auto">
            <a:xfrm>
              <a:off x="5085347" y="1720516"/>
              <a:ext cx="657726" cy="673768"/>
            </a:xfrm>
            <a:custGeom>
              <a:avLst/>
              <a:gdLst/>
              <a:ahLst/>
              <a:cxnLst>
                <a:cxn ang="0">
                  <a:pos x="82" y="10"/>
                </a:cxn>
                <a:cxn ang="0">
                  <a:pos x="82" y="10"/>
                </a:cxn>
                <a:cxn ang="0">
                  <a:pos x="78" y="8"/>
                </a:cxn>
                <a:cxn ang="0">
                  <a:pos x="66" y="2"/>
                </a:cxn>
                <a:cxn ang="0">
                  <a:pos x="58" y="0"/>
                </a:cxn>
                <a:cxn ang="0">
                  <a:pos x="48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20"/>
                </a:cxn>
                <a:cxn ang="0">
                  <a:pos x="2" y="26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4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12" y="34"/>
                </a:cxn>
                <a:cxn ang="0">
                  <a:pos x="16" y="30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6"/>
                </a:cxn>
                <a:cxn ang="0">
                  <a:pos x="16" y="32"/>
                </a:cxn>
                <a:cxn ang="0">
                  <a:pos x="12" y="40"/>
                </a:cxn>
                <a:cxn ang="0">
                  <a:pos x="10" y="4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0" y="62"/>
                </a:cxn>
                <a:cxn ang="0">
                  <a:pos x="10" y="70"/>
                </a:cxn>
                <a:cxn ang="0">
                  <a:pos x="8" y="76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4" y="82"/>
                </a:cxn>
                <a:cxn ang="0">
                  <a:pos x="12" y="78"/>
                </a:cxn>
                <a:cxn ang="0">
                  <a:pos x="16" y="72"/>
                </a:cxn>
                <a:cxn ang="0">
                  <a:pos x="20" y="66"/>
                </a:cxn>
                <a:cxn ang="0">
                  <a:pos x="22" y="58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36" y="28"/>
                </a:cxn>
                <a:cxn ang="0">
                  <a:pos x="40" y="24"/>
                </a:cxn>
                <a:cxn ang="0">
                  <a:pos x="46" y="20"/>
                </a:cxn>
                <a:cxn ang="0">
                  <a:pos x="46" y="20"/>
                </a:cxn>
                <a:cxn ang="0">
                  <a:pos x="54" y="16"/>
                </a:cxn>
                <a:cxn ang="0">
                  <a:pos x="66" y="14"/>
                </a:cxn>
                <a:cxn ang="0">
                  <a:pos x="82" y="10"/>
                </a:cxn>
                <a:cxn ang="0">
                  <a:pos x="82" y="10"/>
                </a:cxn>
              </a:cxnLst>
              <a:rect l="0" t="0" r="r" b="b"/>
              <a:pathLst>
                <a:path w="82" h="84">
                  <a:moveTo>
                    <a:pt x="82" y="10"/>
                  </a:moveTo>
                  <a:lnTo>
                    <a:pt x="82" y="10"/>
                  </a:lnTo>
                  <a:lnTo>
                    <a:pt x="78" y="8"/>
                  </a:lnTo>
                  <a:lnTo>
                    <a:pt x="66" y="2"/>
                  </a:lnTo>
                  <a:lnTo>
                    <a:pt x="58" y="0"/>
                  </a:lnTo>
                  <a:lnTo>
                    <a:pt x="48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20"/>
                  </a:lnTo>
                  <a:lnTo>
                    <a:pt x="2" y="26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4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12" y="34"/>
                  </a:lnTo>
                  <a:lnTo>
                    <a:pt x="16" y="30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6"/>
                  </a:lnTo>
                  <a:lnTo>
                    <a:pt x="16" y="32"/>
                  </a:lnTo>
                  <a:lnTo>
                    <a:pt x="12" y="40"/>
                  </a:lnTo>
                  <a:lnTo>
                    <a:pt x="10" y="4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62"/>
                  </a:lnTo>
                  <a:lnTo>
                    <a:pt x="10" y="70"/>
                  </a:lnTo>
                  <a:lnTo>
                    <a:pt x="8" y="76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4" y="82"/>
                  </a:lnTo>
                  <a:lnTo>
                    <a:pt x="12" y="78"/>
                  </a:lnTo>
                  <a:lnTo>
                    <a:pt x="16" y="72"/>
                  </a:lnTo>
                  <a:lnTo>
                    <a:pt x="20" y="66"/>
                  </a:lnTo>
                  <a:lnTo>
                    <a:pt x="22" y="5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36" y="28"/>
                  </a:lnTo>
                  <a:lnTo>
                    <a:pt x="40" y="24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54" y="16"/>
                  </a:lnTo>
                  <a:lnTo>
                    <a:pt x="66" y="14"/>
                  </a:lnTo>
                  <a:lnTo>
                    <a:pt x="82" y="10"/>
                  </a:lnTo>
                  <a:lnTo>
                    <a:pt x="8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0" name="Freeform 86"/>
            <p:cNvSpPr>
              <a:spLocks/>
            </p:cNvSpPr>
            <p:nvPr/>
          </p:nvSpPr>
          <p:spPr bwMode="auto">
            <a:xfrm>
              <a:off x="2197768" y="501316"/>
              <a:ext cx="449179" cy="898358"/>
            </a:xfrm>
            <a:custGeom>
              <a:avLst/>
              <a:gdLst/>
              <a:ahLst/>
              <a:cxnLst>
                <a:cxn ang="0">
                  <a:pos x="40" y="112"/>
                </a:cxn>
                <a:cxn ang="0">
                  <a:pos x="40" y="112"/>
                </a:cxn>
                <a:cxn ang="0">
                  <a:pos x="36" y="110"/>
                </a:cxn>
                <a:cxn ang="0">
                  <a:pos x="26" y="102"/>
                </a:cxn>
                <a:cxn ang="0">
                  <a:pos x="18" y="96"/>
                </a:cxn>
                <a:cxn ang="0">
                  <a:pos x="12" y="88"/>
                </a:cxn>
                <a:cxn ang="0">
                  <a:pos x="6" y="78"/>
                </a:cxn>
                <a:cxn ang="0">
                  <a:pos x="2" y="66"/>
                </a:cxn>
                <a:cxn ang="0">
                  <a:pos x="2" y="66"/>
                </a:cxn>
                <a:cxn ang="0">
                  <a:pos x="0" y="54"/>
                </a:cxn>
                <a:cxn ang="0">
                  <a:pos x="2" y="48"/>
                </a:cxn>
                <a:cxn ang="0">
                  <a:pos x="4" y="40"/>
                </a:cxn>
                <a:cxn ang="0">
                  <a:pos x="8" y="34"/>
                </a:cxn>
                <a:cxn ang="0">
                  <a:pos x="14" y="30"/>
                </a:cxn>
                <a:cxn ang="0">
                  <a:pos x="22" y="24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0" y="22"/>
                </a:cxn>
                <a:cxn ang="0">
                  <a:pos x="24" y="28"/>
                </a:cxn>
                <a:cxn ang="0">
                  <a:pos x="22" y="32"/>
                </a:cxn>
                <a:cxn ang="0">
                  <a:pos x="20" y="38"/>
                </a:cxn>
                <a:cxn ang="0">
                  <a:pos x="18" y="46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0" y="52"/>
                </a:cxn>
                <a:cxn ang="0">
                  <a:pos x="20" y="44"/>
                </a:cxn>
                <a:cxn ang="0">
                  <a:pos x="26" y="36"/>
                </a:cxn>
                <a:cxn ang="0">
                  <a:pos x="30" y="30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42" y="22"/>
                </a:cxn>
                <a:cxn ang="0">
                  <a:pos x="48" y="18"/>
                </a:cxn>
                <a:cxn ang="0">
                  <a:pos x="52" y="12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56" y="4"/>
                </a:cxn>
                <a:cxn ang="0">
                  <a:pos x="54" y="14"/>
                </a:cxn>
                <a:cxn ang="0">
                  <a:pos x="54" y="20"/>
                </a:cxn>
                <a:cxn ang="0">
                  <a:pos x="50" y="28"/>
                </a:cxn>
                <a:cxn ang="0">
                  <a:pos x="46" y="34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36" y="44"/>
                </a:cxn>
                <a:cxn ang="0">
                  <a:pos x="32" y="52"/>
                </a:cxn>
                <a:cxn ang="0">
                  <a:pos x="28" y="62"/>
                </a:cxn>
                <a:cxn ang="0">
                  <a:pos x="28" y="68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84"/>
                </a:cxn>
                <a:cxn ang="0">
                  <a:pos x="34" y="96"/>
                </a:cxn>
                <a:cxn ang="0">
                  <a:pos x="40" y="112"/>
                </a:cxn>
                <a:cxn ang="0">
                  <a:pos x="40" y="112"/>
                </a:cxn>
              </a:cxnLst>
              <a:rect l="0" t="0" r="r" b="b"/>
              <a:pathLst>
                <a:path w="56" h="112">
                  <a:moveTo>
                    <a:pt x="40" y="112"/>
                  </a:moveTo>
                  <a:lnTo>
                    <a:pt x="40" y="112"/>
                  </a:lnTo>
                  <a:lnTo>
                    <a:pt x="36" y="110"/>
                  </a:lnTo>
                  <a:lnTo>
                    <a:pt x="26" y="102"/>
                  </a:lnTo>
                  <a:lnTo>
                    <a:pt x="18" y="96"/>
                  </a:lnTo>
                  <a:lnTo>
                    <a:pt x="12" y="88"/>
                  </a:lnTo>
                  <a:lnTo>
                    <a:pt x="6" y="78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0" y="54"/>
                  </a:lnTo>
                  <a:lnTo>
                    <a:pt x="2" y="48"/>
                  </a:lnTo>
                  <a:lnTo>
                    <a:pt x="4" y="40"/>
                  </a:lnTo>
                  <a:lnTo>
                    <a:pt x="8" y="34"/>
                  </a:lnTo>
                  <a:lnTo>
                    <a:pt x="14" y="30"/>
                  </a:lnTo>
                  <a:lnTo>
                    <a:pt x="22" y="24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0" y="22"/>
                  </a:lnTo>
                  <a:lnTo>
                    <a:pt x="24" y="28"/>
                  </a:lnTo>
                  <a:lnTo>
                    <a:pt x="22" y="32"/>
                  </a:lnTo>
                  <a:lnTo>
                    <a:pt x="20" y="38"/>
                  </a:lnTo>
                  <a:lnTo>
                    <a:pt x="18" y="46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2"/>
                  </a:lnTo>
                  <a:lnTo>
                    <a:pt x="20" y="44"/>
                  </a:lnTo>
                  <a:lnTo>
                    <a:pt x="26" y="36"/>
                  </a:lnTo>
                  <a:lnTo>
                    <a:pt x="30" y="30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42" y="22"/>
                  </a:lnTo>
                  <a:lnTo>
                    <a:pt x="48" y="18"/>
                  </a:lnTo>
                  <a:lnTo>
                    <a:pt x="52" y="1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6" y="4"/>
                  </a:lnTo>
                  <a:lnTo>
                    <a:pt x="54" y="14"/>
                  </a:lnTo>
                  <a:lnTo>
                    <a:pt x="54" y="20"/>
                  </a:lnTo>
                  <a:lnTo>
                    <a:pt x="50" y="28"/>
                  </a:lnTo>
                  <a:lnTo>
                    <a:pt x="46" y="34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6" y="44"/>
                  </a:lnTo>
                  <a:lnTo>
                    <a:pt x="32" y="52"/>
                  </a:lnTo>
                  <a:lnTo>
                    <a:pt x="28" y="62"/>
                  </a:lnTo>
                  <a:lnTo>
                    <a:pt x="28" y="68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84"/>
                  </a:lnTo>
                  <a:lnTo>
                    <a:pt x="34" y="96"/>
                  </a:lnTo>
                  <a:lnTo>
                    <a:pt x="40" y="112"/>
                  </a:lnTo>
                  <a:lnTo>
                    <a:pt x="40" y="1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1" name="Freeform 87"/>
            <p:cNvSpPr>
              <a:spLocks/>
            </p:cNvSpPr>
            <p:nvPr/>
          </p:nvSpPr>
          <p:spPr bwMode="auto">
            <a:xfrm>
              <a:off x="1379621" y="3420979"/>
              <a:ext cx="513347" cy="545432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58" y="4"/>
                </a:cxn>
                <a:cxn ang="0">
                  <a:pos x="62" y="14"/>
                </a:cxn>
                <a:cxn ang="0">
                  <a:pos x="64" y="30"/>
                </a:cxn>
                <a:cxn ang="0">
                  <a:pos x="62" y="40"/>
                </a:cxn>
                <a:cxn ang="0">
                  <a:pos x="60" y="50"/>
                </a:cxn>
                <a:cxn ang="0">
                  <a:pos x="60" y="50"/>
                </a:cxn>
                <a:cxn ang="0">
                  <a:pos x="56" y="58"/>
                </a:cxn>
                <a:cxn ang="0">
                  <a:pos x="52" y="62"/>
                </a:cxn>
                <a:cxn ang="0">
                  <a:pos x="48" y="66"/>
                </a:cxn>
                <a:cxn ang="0">
                  <a:pos x="44" y="68"/>
                </a:cxn>
                <a:cxn ang="0">
                  <a:pos x="36" y="68"/>
                </a:cxn>
                <a:cxn ang="0">
                  <a:pos x="30" y="68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8" y="60"/>
                </a:cxn>
                <a:cxn ang="0">
                  <a:pos x="42" y="54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4" y="50"/>
                </a:cxn>
                <a:cxn ang="0">
                  <a:pos x="40" y="54"/>
                </a:cxn>
                <a:cxn ang="0">
                  <a:pos x="32" y="58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12" y="58"/>
                </a:cxn>
                <a:cxn ang="0">
                  <a:pos x="6" y="62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2" y="64"/>
                </a:cxn>
                <a:cxn ang="0">
                  <a:pos x="6" y="58"/>
                </a:cxn>
                <a:cxn ang="0">
                  <a:pos x="14" y="52"/>
                </a:cxn>
                <a:cxn ang="0">
                  <a:pos x="20" y="48"/>
                </a:cxn>
                <a:cxn ang="0">
                  <a:pos x="28" y="48"/>
                </a:cxn>
                <a:cxn ang="0">
                  <a:pos x="28" y="48"/>
                </a:cxn>
                <a:cxn ang="0">
                  <a:pos x="36" y="44"/>
                </a:cxn>
                <a:cxn ang="0">
                  <a:pos x="42" y="40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50" y="24"/>
                </a:cxn>
                <a:cxn ang="0">
                  <a:pos x="54" y="14"/>
                </a:cxn>
                <a:cxn ang="0">
                  <a:pos x="56" y="0"/>
                </a:cxn>
                <a:cxn ang="0">
                  <a:pos x="56" y="0"/>
                </a:cxn>
              </a:cxnLst>
              <a:rect l="0" t="0" r="r" b="b"/>
              <a:pathLst>
                <a:path w="64" h="68">
                  <a:moveTo>
                    <a:pt x="56" y="0"/>
                  </a:moveTo>
                  <a:lnTo>
                    <a:pt x="56" y="0"/>
                  </a:lnTo>
                  <a:lnTo>
                    <a:pt x="58" y="4"/>
                  </a:lnTo>
                  <a:lnTo>
                    <a:pt x="62" y="14"/>
                  </a:lnTo>
                  <a:lnTo>
                    <a:pt x="64" y="30"/>
                  </a:lnTo>
                  <a:lnTo>
                    <a:pt x="62" y="40"/>
                  </a:lnTo>
                  <a:lnTo>
                    <a:pt x="60" y="50"/>
                  </a:lnTo>
                  <a:lnTo>
                    <a:pt x="60" y="50"/>
                  </a:lnTo>
                  <a:lnTo>
                    <a:pt x="56" y="58"/>
                  </a:lnTo>
                  <a:lnTo>
                    <a:pt x="52" y="62"/>
                  </a:lnTo>
                  <a:lnTo>
                    <a:pt x="48" y="66"/>
                  </a:lnTo>
                  <a:lnTo>
                    <a:pt x="44" y="68"/>
                  </a:lnTo>
                  <a:lnTo>
                    <a:pt x="36" y="68"/>
                  </a:lnTo>
                  <a:lnTo>
                    <a:pt x="30" y="68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8" y="60"/>
                  </a:lnTo>
                  <a:lnTo>
                    <a:pt x="42" y="5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2" y="58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12" y="58"/>
                  </a:lnTo>
                  <a:lnTo>
                    <a:pt x="6" y="62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2" y="64"/>
                  </a:lnTo>
                  <a:lnTo>
                    <a:pt x="6" y="58"/>
                  </a:lnTo>
                  <a:lnTo>
                    <a:pt x="14" y="52"/>
                  </a:lnTo>
                  <a:lnTo>
                    <a:pt x="20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36" y="44"/>
                  </a:lnTo>
                  <a:lnTo>
                    <a:pt x="42" y="40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0" y="24"/>
                  </a:lnTo>
                  <a:lnTo>
                    <a:pt x="54" y="14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2" name="Freeform 88"/>
            <p:cNvSpPr>
              <a:spLocks/>
            </p:cNvSpPr>
            <p:nvPr/>
          </p:nvSpPr>
          <p:spPr bwMode="auto">
            <a:xfrm>
              <a:off x="8133347" y="838200"/>
              <a:ext cx="609600" cy="1042737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38" y="4"/>
                </a:cxn>
                <a:cxn ang="0">
                  <a:pos x="50" y="16"/>
                </a:cxn>
                <a:cxn ang="0">
                  <a:pos x="58" y="24"/>
                </a:cxn>
                <a:cxn ang="0">
                  <a:pos x="64" y="36"/>
                </a:cxn>
                <a:cxn ang="0">
                  <a:pos x="70" y="48"/>
                </a:cxn>
                <a:cxn ang="0">
                  <a:pos x="76" y="66"/>
                </a:cxn>
                <a:cxn ang="0">
                  <a:pos x="76" y="66"/>
                </a:cxn>
                <a:cxn ang="0">
                  <a:pos x="76" y="72"/>
                </a:cxn>
                <a:cxn ang="0">
                  <a:pos x="76" y="80"/>
                </a:cxn>
                <a:cxn ang="0">
                  <a:pos x="74" y="88"/>
                </a:cxn>
                <a:cxn ang="0">
                  <a:pos x="70" y="94"/>
                </a:cxn>
                <a:cxn ang="0">
                  <a:pos x="62" y="100"/>
                </a:cxn>
                <a:cxn ang="0">
                  <a:pos x="54" y="106"/>
                </a:cxn>
                <a:cxn ang="0">
                  <a:pos x="44" y="110"/>
                </a:cxn>
                <a:cxn ang="0">
                  <a:pos x="28" y="114"/>
                </a:cxn>
                <a:cxn ang="0">
                  <a:pos x="28" y="114"/>
                </a:cxn>
                <a:cxn ang="0">
                  <a:pos x="32" y="112"/>
                </a:cxn>
                <a:cxn ang="0">
                  <a:pos x="42" y="106"/>
                </a:cxn>
                <a:cxn ang="0">
                  <a:pos x="46" y="100"/>
                </a:cxn>
                <a:cxn ang="0">
                  <a:pos x="50" y="94"/>
                </a:cxn>
                <a:cxn ang="0">
                  <a:pos x="52" y="84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50" y="78"/>
                </a:cxn>
                <a:cxn ang="0">
                  <a:pos x="48" y="86"/>
                </a:cxn>
                <a:cxn ang="0">
                  <a:pos x="46" y="90"/>
                </a:cxn>
                <a:cxn ang="0">
                  <a:pos x="42" y="96"/>
                </a:cxn>
                <a:cxn ang="0">
                  <a:pos x="36" y="100"/>
                </a:cxn>
                <a:cxn ang="0">
                  <a:pos x="28" y="104"/>
                </a:cxn>
                <a:cxn ang="0">
                  <a:pos x="28" y="104"/>
                </a:cxn>
                <a:cxn ang="0">
                  <a:pos x="20" y="106"/>
                </a:cxn>
                <a:cxn ang="0">
                  <a:pos x="10" y="110"/>
                </a:cxn>
                <a:cxn ang="0">
                  <a:pos x="4" y="118"/>
                </a:cxn>
                <a:cxn ang="0">
                  <a:pos x="2" y="124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26"/>
                </a:cxn>
                <a:cxn ang="0">
                  <a:pos x="2" y="114"/>
                </a:cxn>
                <a:cxn ang="0">
                  <a:pos x="4" y="106"/>
                </a:cxn>
                <a:cxn ang="0">
                  <a:pos x="8" y="100"/>
                </a:cxn>
                <a:cxn ang="0">
                  <a:pos x="16" y="92"/>
                </a:cxn>
                <a:cxn ang="0">
                  <a:pos x="26" y="84"/>
                </a:cxn>
                <a:cxn ang="0">
                  <a:pos x="26" y="84"/>
                </a:cxn>
                <a:cxn ang="0">
                  <a:pos x="28" y="82"/>
                </a:cxn>
                <a:cxn ang="0">
                  <a:pos x="36" y="74"/>
                </a:cxn>
                <a:cxn ang="0">
                  <a:pos x="42" y="64"/>
                </a:cxn>
                <a:cxn ang="0">
                  <a:pos x="44" y="5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2" y="36"/>
                </a:cxn>
                <a:cxn ang="0">
                  <a:pos x="40" y="22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76" h="130">
                  <a:moveTo>
                    <a:pt x="32" y="0"/>
                  </a:moveTo>
                  <a:lnTo>
                    <a:pt x="32" y="0"/>
                  </a:lnTo>
                  <a:lnTo>
                    <a:pt x="38" y="4"/>
                  </a:lnTo>
                  <a:lnTo>
                    <a:pt x="50" y="16"/>
                  </a:lnTo>
                  <a:lnTo>
                    <a:pt x="58" y="24"/>
                  </a:lnTo>
                  <a:lnTo>
                    <a:pt x="64" y="36"/>
                  </a:lnTo>
                  <a:lnTo>
                    <a:pt x="70" y="48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6" y="72"/>
                  </a:lnTo>
                  <a:lnTo>
                    <a:pt x="76" y="80"/>
                  </a:lnTo>
                  <a:lnTo>
                    <a:pt x="74" y="88"/>
                  </a:lnTo>
                  <a:lnTo>
                    <a:pt x="70" y="94"/>
                  </a:lnTo>
                  <a:lnTo>
                    <a:pt x="62" y="100"/>
                  </a:lnTo>
                  <a:lnTo>
                    <a:pt x="54" y="106"/>
                  </a:lnTo>
                  <a:lnTo>
                    <a:pt x="44" y="110"/>
                  </a:lnTo>
                  <a:lnTo>
                    <a:pt x="28" y="114"/>
                  </a:lnTo>
                  <a:lnTo>
                    <a:pt x="28" y="114"/>
                  </a:lnTo>
                  <a:lnTo>
                    <a:pt x="32" y="112"/>
                  </a:lnTo>
                  <a:lnTo>
                    <a:pt x="42" y="106"/>
                  </a:lnTo>
                  <a:lnTo>
                    <a:pt x="46" y="100"/>
                  </a:lnTo>
                  <a:lnTo>
                    <a:pt x="50" y="94"/>
                  </a:lnTo>
                  <a:lnTo>
                    <a:pt x="52" y="84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50" y="78"/>
                  </a:lnTo>
                  <a:lnTo>
                    <a:pt x="48" y="86"/>
                  </a:lnTo>
                  <a:lnTo>
                    <a:pt x="46" y="90"/>
                  </a:lnTo>
                  <a:lnTo>
                    <a:pt x="42" y="96"/>
                  </a:lnTo>
                  <a:lnTo>
                    <a:pt x="36" y="100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0" y="106"/>
                  </a:lnTo>
                  <a:lnTo>
                    <a:pt x="10" y="110"/>
                  </a:lnTo>
                  <a:lnTo>
                    <a:pt x="4" y="118"/>
                  </a:lnTo>
                  <a:lnTo>
                    <a:pt x="2" y="124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26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8" y="100"/>
                  </a:lnTo>
                  <a:lnTo>
                    <a:pt x="16" y="92"/>
                  </a:lnTo>
                  <a:lnTo>
                    <a:pt x="26" y="84"/>
                  </a:lnTo>
                  <a:lnTo>
                    <a:pt x="26" y="84"/>
                  </a:lnTo>
                  <a:lnTo>
                    <a:pt x="28" y="82"/>
                  </a:lnTo>
                  <a:lnTo>
                    <a:pt x="36" y="74"/>
                  </a:lnTo>
                  <a:lnTo>
                    <a:pt x="42" y="64"/>
                  </a:lnTo>
                  <a:lnTo>
                    <a:pt x="44" y="5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2" y="36"/>
                  </a:lnTo>
                  <a:lnTo>
                    <a:pt x="40" y="22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3" name="Freeform 89"/>
            <p:cNvSpPr>
              <a:spLocks/>
            </p:cNvSpPr>
            <p:nvPr/>
          </p:nvSpPr>
          <p:spPr bwMode="auto">
            <a:xfrm>
              <a:off x="2951747" y="1415716"/>
              <a:ext cx="4924926" cy="6432884"/>
            </a:xfrm>
            <a:custGeom>
              <a:avLst/>
              <a:gdLst/>
              <a:ahLst/>
              <a:cxnLst>
                <a:cxn ang="0">
                  <a:pos x="516" y="572"/>
                </a:cxn>
                <a:cxn ang="0">
                  <a:pos x="516" y="500"/>
                </a:cxn>
                <a:cxn ang="0">
                  <a:pos x="524" y="428"/>
                </a:cxn>
                <a:cxn ang="0">
                  <a:pos x="528" y="394"/>
                </a:cxn>
                <a:cxn ang="0">
                  <a:pos x="528" y="324"/>
                </a:cxn>
                <a:cxn ang="0">
                  <a:pos x="526" y="288"/>
                </a:cxn>
                <a:cxn ang="0">
                  <a:pos x="520" y="256"/>
                </a:cxn>
                <a:cxn ang="0">
                  <a:pos x="506" y="212"/>
                </a:cxn>
                <a:cxn ang="0">
                  <a:pos x="480" y="160"/>
                </a:cxn>
                <a:cxn ang="0">
                  <a:pos x="446" y="108"/>
                </a:cxn>
                <a:cxn ang="0">
                  <a:pos x="400" y="60"/>
                </a:cxn>
                <a:cxn ang="0">
                  <a:pos x="344" y="24"/>
                </a:cxn>
                <a:cxn ang="0">
                  <a:pos x="312" y="10"/>
                </a:cxn>
                <a:cxn ang="0">
                  <a:pos x="276" y="2"/>
                </a:cxn>
                <a:cxn ang="0">
                  <a:pos x="238" y="0"/>
                </a:cxn>
                <a:cxn ang="0">
                  <a:pos x="196" y="4"/>
                </a:cxn>
                <a:cxn ang="0">
                  <a:pos x="182" y="8"/>
                </a:cxn>
                <a:cxn ang="0">
                  <a:pos x="156" y="18"/>
                </a:cxn>
                <a:cxn ang="0">
                  <a:pos x="120" y="40"/>
                </a:cxn>
                <a:cxn ang="0">
                  <a:pos x="80" y="82"/>
                </a:cxn>
                <a:cxn ang="0">
                  <a:pos x="48" y="132"/>
                </a:cxn>
                <a:cxn ang="0">
                  <a:pos x="34" y="158"/>
                </a:cxn>
                <a:cxn ang="0">
                  <a:pos x="10" y="224"/>
                </a:cxn>
                <a:cxn ang="0">
                  <a:pos x="0" y="296"/>
                </a:cxn>
                <a:cxn ang="0">
                  <a:pos x="2" y="296"/>
                </a:cxn>
                <a:cxn ang="0">
                  <a:pos x="8" y="252"/>
                </a:cxn>
                <a:cxn ang="0">
                  <a:pos x="24" y="202"/>
                </a:cxn>
                <a:cxn ang="0">
                  <a:pos x="50" y="146"/>
                </a:cxn>
                <a:cxn ang="0">
                  <a:pos x="92" y="86"/>
                </a:cxn>
                <a:cxn ang="0">
                  <a:pos x="104" y="72"/>
                </a:cxn>
                <a:cxn ang="0">
                  <a:pos x="128" y="48"/>
                </a:cxn>
                <a:cxn ang="0">
                  <a:pos x="152" y="32"/>
                </a:cxn>
                <a:cxn ang="0">
                  <a:pos x="178" y="20"/>
                </a:cxn>
                <a:cxn ang="0">
                  <a:pos x="218" y="10"/>
                </a:cxn>
                <a:cxn ang="0">
                  <a:pos x="272" y="14"/>
                </a:cxn>
                <a:cxn ang="0">
                  <a:pos x="322" y="28"/>
                </a:cxn>
                <a:cxn ang="0">
                  <a:pos x="368" y="52"/>
                </a:cxn>
                <a:cxn ang="0">
                  <a:pos x="408" y="82"/>
                </a:cxn>
                <a:cxn ang="0">
                  <a:pos x="438" y="112"/>
                </a:cxn>
                <a:cxn ang="0">
                  <a:pos x="448" y="128"/>
                </a:cxn>
                <a:cxn ang="0">
                  <a:pos x="478" y="176"/>
                </a:cxn>
                <a:cxn ang="0">
                  <a:pos x="500" y="230"/>
                </a:cxn>
                <a:cxn ang="0">
                  <a:pos x="516" y="286"/>
                </a:cxn>
                <a:cxn ang="0">
                  <a:pos x="522" y="346"/>
                </a:cxn>
                <a:cxn ang="0">
                  <a:pos x="520" y="376"/>
                </a:cxn>
                <a:cxn ang="0">
                  <a:pos x="508" y="462"/>
                </a:cxn>
                <a:cxn ang="0">
                  <a:pos x="500" y="520"/>
                </a:cxn>
                <a:cxn ang="0">
                  <a:pos x="504" y="580"/>
                </a:cxn>
                <a:cxn ang="0">
                  <a:pos x="508" y="608"/>
                </a:cxn>
                <a:cxn ang="0">
                  <a:pos x="524" y="660"/>
                </a:cxn>
                <a:cxn ang="0">
                  <a:pos x="544" y="710"/>
                </a:cxn>
                <a:cxn ang="0">
                  <a:pos x="582" y="782"/>
                </a:cxn>
                <a:cxn ang="0">
                  <a:pos x="594" y="802"/>
                </a:cxn>
                <a:cxn ang="0">
                  <a:pos x="614" y="802"/>
                </a:cxn>
                <a:cxn ang="0">
                  <a:pos x="560" y="710"/>
                </a:cxn>
                <a:cxn ang="0">
                  <a:pos x="546" y="676"/>
                </a:cxn>
                <a:cxn ang="0">
                  <a:pos x="524" y="608"/>
                </a:cxn>
                <a:cxn ang="0">
                  <a:pos x="516" y="572"/>
                </a:cxn>
              </a:cxnLst>
              <a:rect l="0" t="0" r="r" b="b"/>
              <a:pathLst>
                <a:path w="614" h="802">
                  <a:moveTo>
                    <a:pt x="516" y="572"/>
                  </a:moveTo>
                  <a:lnTo>
                    <a:pt x="516" y="572"/>
                  </a:lnTo>
                  <a:lnTo>
                    <a:pt x="514" y="536"/>
                  </a:lnTo>
                  <a:lnTo>
                    <a:pt x="516" y="500"/>
                  </a:lnTo>
                  <a:lnTo>
                    <a:pt x="520" y="464"/>
                  </a:lnTo>
                  <a:lnTo>
                    <a:pt x="524" y="428"/>
                  </a:lnTo>
                  <a:lnTo>
                    <a:pt x="524" y="428"/>
                  </a:lnTo>
                  <a:lnTo>
                    <a:pt x="528" y="394"/>
                  </a:lnTo>
                  <a:lnTo>
                    <a:pt x="530" y="358"/>
                  </a:lnTo>
                  <a:lnTo>
                    <a:pt x="528" y="324"/>
                  </a:lnTo>
                  <a:lnTo>
                    <a:pt x="526" y="288"/>
                  </a:lnTo>
                  <a:lnTo>
                    <a:pt x="526" y="288"/>
                  </a:lnTo>
                  <a:lnTo>
                    <a:pt x="524" y="274"/>
                  </a:lnTo>
                  <a:lnTo>
                    <a:pt x="520" y="256"/>
                  </a:lnTo>
                  <a:lnTo>
                    <a:pt x="514" y="236"/>
                  </a:lnTo>
                  <a:lnTo>
                    <a:pt x="506" y="212"/>
                  </a:lnTo>
                  <a:lnTo>
                    <a:pt x="494" y="186"/>
                  </a:lnTo>
                  <a:lnTo>
                    <a:pt x="480" y="160"/>
                  </a:lnTo>
                  <a:lnTo>
                    <a:pt x="464" y="134"/>
                  </a:lnTo>
                  <a:lnTo>
                    <a:pt x="446" y="108"/>
                  </a:lnTo>
                  <a:lnTo>
                    <a:pt x="424" y="84"/>
                  </a:lnTo>
                  <a:lnTo>
                    <a:pt x="400" y="60"/>
                  </a:lnTo>
                  <a:lnTo>
                    <a:pt x="374" y="40"/>
                  </a:lnTo>
                  <a:lnTo>
                    <a:pt x="344" y="24"/>
                  </a:lnTo>
                  <a:lnTo>
                    <a:pt x="328" y="16"/>
                  </a:lnTo>
                  <a:lnTo>
                    <a:pt x="312" y="10"/>
                  </a:lnTo>
                  <a:lnTo>
                    <a:pt x="294" y="6"/>
                  </a:lnTo>
                  <a:lnTo>
                    <a:pt x="276" y="2"/>
                  </a:lnTo>
                  <a:lnTo>
                    <a:pt x="258" y="0"/>
                  </a:lnTo>
                  <a:lnTo>
                    <a:pt x="238" y="0"/>
                  </a:lnTo>
                  <a:lnTo>
                    <a:pt x="218" y="2"/>
                  </a:lnTo>
                  <a:lnTo>
                    <a:pt x="196" y="4"/>
                  </a:lnTo>
                  <a:lnTo>
                    <a:pt x="196" y="4"/>
                  </a:lnTo>
                  <a:lnTo>
                    <a:pt x="182" y="8"/>
                  </a:lnTo>
                  <a:lnTo>
                    <a:pt x="168" y="12"/>
                  </a:lnTo>
                  <a:lnTo>
                    <a:pt x="156" y="18"/>
                  </a:lnTo>
                  <a:lnTo>
                    <a:pt x="144" y="24"/>
                  </a:lnTo>
                  <a:lnTo>
                    <a:pt x="120" y="40"/>
                  </a:lnTo>
                  <a:lnTo>
                    <a:pt x="100" y="60"/>
                  </a:lnTo>
                  <a:lnTo>
                    <a:pt x="80" y="82"/>
                  </a:lnTo>
                  <a:lnTo>
                    <a:pt x="64" y="106"/>
                  </a:lnTo>
                  <a:lnTo>
                    <a:pt x="48" y="132"/>
                  </a:lnTo>
                  <a:lnTo>
                    <a:pt x="34" y="158"/>
                  </a:lnTo>
                  <a:lnTo>
                    <a:pt x="34" y="158"/>
                  </a:lnTo>
                  <a:lnTo>
                    <a:pt x="20" y="190"/>
                  </a:lnTo>
                  <a:lnTo>
                    <a:pt x="10" y="224"/>
                  </a:lnTo>
                  <a:lnTo>
                    <a:pt x="2" y="260"/>
                  </a:lnTo>
                  <a:lnTo>
                    <a:pt x="0" y="296"/>
                  </a:lnTo>
                  <a:lnTo>
                    <a:pt x="2" y="296"/>
                  </a:lnTo>
                  <a:lnTo>
                    <a:pt x="2" y="296"/>
                  </a:lnTo>
                  <a:lnTo>
                    <a:pt x="4" y="274"/>
                  </a:lnTo>
                  <a:lnTo>
                    <a:pt x="8" y="252"/>
                  </a:lnTo>
                  <a:lnTo>
                    <a:pt x="14" y="228"/>
                  </a:lnTo>
                  <a:lnTo>
                    <a:pt x="24" y="202"/>
                  </a:lnTo>
                  <a:lnTo>
                    <a:pt x="36" y="174"/>
                  </a:lnTo>
                  <a:lnTo>
                    <a:pt x="50" y="146"/>
                  </a:lnTo>
                  <a:lnTo>
                    <a:pt x="70" y="116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104" y="72"/>
                  </a:lnTo>
                  <a:lnTo>
                    <a:pt x="114" y="60"/>
                  </a:lnTo>
                  <a:lnTo>
                    <a:pt x="128" y="48"/>
                  </a:lnTo>
                  <a:lnTo>
                    <a:pt x="140" y="40"/>
                  </a:lnTo>
                  <a:lnTo>
                    <a:pt x="152" y="32"/>
                  </a:lnTo>
                  <a:lnTo>
                    <a:pt x="166" y="24"/>
                  </a:lnTo>
                  <a:lnTo>
                    <a:pt x="178" y="20"/>
                  </a:lnTo>
                  <a:lnTo>
                    <a:pt x="192" y="16"/>
                  </a:lnTo>
                  <a:lnTo>
                    <a:pt x="218" y="10"/>
                  </a:lnTo>
                  <a:lnTo>
                    <a:pt x="244" y="10"/>
                  </a:lnTo>
                  <a:lnTo>
                    <a:pt x="272" y="14"/>
                  </a:lnTo>
                  <a:lnTo>
                    <a:pt x="296" y="20"/>
                  </a:lnTo>
                  <a:lnTo>
                    <a:pt x="322" y="28"/>
                  </a:lnTo>
                  <a:lnTo>
                    <a:pt x="346" y="40"/>
                  </a:lnTo>
                  <a:lnTo>
                    <a:pt x="368" y="52"/>
                  </a:lnTo>
                  <a:lnTo>
                    <a:pt x="388" y="66"/>
                  </a:lnTo>
                  <a:lnTo>
                    <a:pt x="408" y="82"/>
                  </a:lnTo>
                  <a:lnTo>
                    <a:pt x="424" y="98"/>
                  </a:lnTo>
                  <a:lnTo>
                    <a:pt x="438" y="112"/>
                  </a:lnTo>
                  <a:lnTo>
                    <a:pt x="448" y="128"/>
                  </a:lnTo>
                  <a:lnTo>
                    <a:pt x="448" y="128"/>
                  </a:lnTo>
                  <a:lnTo>
                    <a:pt x="464" y="152"/>
                  </a:lnTo>
                  <a:lnTo>
                    <a:pt x="478" y="176"/>
                  </a:lnTo>
                  <a:lnTo>
                    <a:pt x="490" y="204"/>
                  </a:lnTo>
                  <a:lnTo>
                    <a:pt x="500" y="230"/>
                  </a:lnTo>
                  <a:lnTo>
                    <a:pt x="510" y="258"/>
                  </a:lnTo>
                  <a:lnTo>
                    <a:pt x="516" y="286"/>
                  </a:lnTo>
                  <a:lnTo>
                    <a:pt x="520" y="316"/>
                  </a:lnTo>
                  <a:lnTo>
                    <a:pt x="522" y="346"/>
                  </a:lnTo>
                  <a:lnTo>
                    <a:pt x="522" y="346"/>
                  </a:lnTo>
                  <a:lnTo>
                    <a:pt x="520" y="376"/>
                  </a:lnTo>
                  <a:lnTo>
                    <a:pt x="518" y="404"/>
                  </a:lnTo>
                  <a:lnTo>
                    <a:pt x="508" y="462"/>
                  </a:lnTo>
                  <a:lnTo>
                    <a:pt x="504" y="492"/>
                  </a:lnTo>
                  <a:lnTo>
                    <a:pt x="500" y="520"/>
                  </a:lnTo>
                  <a:lnTo>
                    <a:pt x="500" y="550"/>
                  </a:lnTo>
                  <a:lnTo>
                    <a:pt x="504" y="580"/>
                  </a:lnTo>
                  <a:lnTo>
                    <a:pt x="504" y="580"/>
                  </a:lnTo>
                  <a:lnTo>
                    <a:pt x="508" y="608"/>
                  </a:lnTo>
                  <a:lnTo>
                    <a:pt x="516" y="634"/>
                  </a:lnTo>
                  <a:lnTo>
                    <a:pt x="524" y="660"/>
                  </a:lnTo>
                  <a:lnTo>
                    <a:pt x="532" y="686"/>
                  </a:lnTo>
                  <a:lnTo>
                    <a:pt x="544" y="710"/>
                  </a:lnTo>
                  <a:lnTo>
                    <a:pt x="556" y="734"/>
                  </a:lnTo>
                  <a:lnTo>
                    <a:pt x="582" y="782"/>
                  </a:lnTo>
                  <a:lnTo>
                    <a:pt x="582" y="782"/>
                  </a:lnTo>
                  <a:lnTo>
                    <a:pt x="594" y="802"/>
                  </a:lnTo>
                  <a:lnTo>
                    <a:pt x="614" y="802"/>
                  </a:lnTo>
                  <a:lnTo>
                    <a:pt x="614" y="802"/>
                  </a:lnTo>
                  <a:lnTo>
                    <a:pt x="586" y="756"/>
                  </a:lnTo>
                  <a:lnTo>
                    <a:pt x="560" y="710"/>
                  </a:lnTo>
                  <a:lnTo>
                    <a:pt x="560" y="710"/>
                  </a:lnTo>
                  <a:lnTo>
                    <a:pt x="546" y="676"/>
                  </a:lnTo>
                  <a:lnTo>
                    <a:pt x="532" y="644"/>
                  </a:lnTo>
                  <a:lnTo>
                    <a:pt x="524" y="608"/>
                  </a:lnTo>
                  <a:lnTo>
                    <a:pt x="516" y="572"/>
                  </a:lnTo>
                  <a:lnTo>
                    <a:pt x="516" y="57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4" name="Freeform 90"/>
            <p:cNvSpPr>
              <a:spLocks/>
            </p:cNvSpPr>
            <p:nvPr/>
          </p:nvSpPr>
          <p:spPr bwMode="auto">
            <a:xfrm>
              <a:off x="1556084" y="4011"/>
              <a:ext cx="2614863" cy="1684421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4" y="28"/>
                </a:cxn>
                <a:cxn ang="0">
                  <a:pos x="0" y="58"/>
                </a:cxn>
                <a:cxn ang="0">
                  <a:pos x="4" y="84"/>
                </a:cxn>
                <a:cxn ang="0">
                  <a:pos x="12" y="110"/>
                </a:cxn>
                <a:cxn ang="0">
                  <a:pos x="26" y="134"/>
                </a:cxn>
                <a:cxn ang="0">
                  <a:pos x="44" y="154"/>
                </a:cxn>
                <a:cxn ang="0">
                  <a:pos x="66" y="168"/>
                </a:cxn>
                <a:cxn ang="0">
                  <a:pos x="90" y="180"/>
                </a:cxn>
                <a:cxn ang="0">
                  <a:pos x="112" y="184"/>
                </a:cxn>
                <a:cxn ang="0">
                  <a:pos x="154" y="184"/>
                </a:cxn>
                <a:cxn ang="0">
                  <a:pos x="176" y="182"/>
                </a:cxn>
                <a:cxn ang="0">
                  <a:pos x="240" y="174"/>
                </a:cxn>
                <a:cxn ang="0">
                  <a:pos x="274" y="176"/>
                </a:cxn>
                <a:cxn ang="0">
                  <a:pos x="298" y="186"/>
                </a:cxn>
                <a:cxn ang="0">
                  <a:pos x="310" y="200"/>
                </a:cxn>
                <a:cxn ang="0">
                  <a:pos x="318" y="210"/>
                </a:cxn>
                <a:cxn ang="0">
                  <a:pos x="322" y="208"/>
                </a:cxn>
                <a:cxn ang="0">
                  <a:pos x="326" y="204"/>
                </a:cxn>
                <a:cxn ang="0">
                  <a:pos x="300" y="180"/>
                </a:cxn>
                <a:cxn ang="0">
                  <a:pos x="290" y="174"/>
                </a:cxn>
                <a:cxn ang="0">
                  <a:pos x="266" y="166"/>
                </a:cxn>
                <a:cxn ang="0">
                  <a:pos x="256" y="166"/>
                </a:cxn>
                <a:cxn ang="0">
                  <a:pos x="198" y="172"/>
                </a:cxn>
                <a:cxn ang="0">
                  <a:pos x="144" y="178"/>
                </a:cxn>
                <a:cxn ang="0">
                  <a:pos x="108" y="174"/>
                </a:cxn>
                <a:cxn ang="0">
                  <a:pos x="74" y="162"/>
                </a:cxn>
                <a:cxn ang="0">
                  <a:pos x="44" y="140"/>
                </a:cxn>
                <a:cxn ang="0">
                  <a:pos x="20" y="112"/>
                </a:cxn>
                <a:cxn ang="0">
                  <a:pos x="14" y="102"/>
                </a:cxn>
                <a:cxn ang="0">
                  <a:pos x="4" y="74"/>
                </a:cxn>
                <a:cxn ang="0">
                  <a:pos x="6" y="36"/>
                </a:cxn>
                <a:cxn ang="0">
                  <a:pos x="12" y="10"/>
                </a:cxn>
                <a:cxn ang="0">
                  <a:pos x="16" y="0"/>
                </a:cxn>
              </a:cxnLst>
              <a:rect l="0" t="0" r="r" b="b"/>
              <a:pathLst>
                <a:path w="326" h="210">
                  <a:moveTo>
                    <a:pt x="16" y="0"/>
                  </a:moveTo>
                  <a:lnTo>
                    <a:pt x="16" y="0"/>
                  </a:lnTo>
                  <a:lnTo>
                    <a:pt x="10" y="14"/>
                  </a:lnTo>
                  <a:lnTo>
                    <a:pt x="4" y="28"/>
                  </a:lnTo>
                  <a:lnTo>
                    <a:pt x="2" y="42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6" y="98"/>
                  </a:lnTo>
                  <a:lnTo>
                    <a:pt x="12" y="110"/>
                  </a:lnTo>
                  <a:lnTo>
                    <a:pt x="18" y="122"/>
                  </a:lnTo>
                  <a:lnTo>
                    <a:pt x="26" y="134"/>
                  </a:lnTo>
                  <a:lnTo>
                    <a:pt x="34" y="144"/>
                  </a:lnTo>
                  <a:lnTo>
                    <a:pt x="44" y="154"/>
                  </a:lnTo>
                  <a:lnTo>
                    <a:pt x="54" y="162"/>
                  </a:lnTo>
                  <a:lnTo>
                    <a:pt x="66" y="168"/>
                  </a:lnTo>
                  <a:lnTo>
                    <a:pt x="78" y="174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112" y="184"/>
                  </a:lnTo>
                  <a:lnTo>
                    <a:pt x="132" y="186"/>
                  </a:lnTo>
                  <a:lnTo>
                    <a:pt x="154" y="184"/>
                  </a:lnTo>
                  <a:lnTo>
                    <a:pt x="176" y="182"/>
                  </a:lnTo>
                  <a:lnTo>
                    <a:pt x="176" y="182"/>
                  </a:lnTo>
                  <a:lnTo>
                    <a:pt x="240" y="174"/>
                  </a:lnTo>
                  <a:lnTo>
                    <a:pt x="240" y="174"/>
                  </a:lnTo>
                  <a:lnTo>
                    <a:pt x="258" y="174"/>
                  </a:lnTo>
                  <a:lnTo>
                    <a:pt x="274" y="176"/>
                  </a:lnTo>
                  <a:lnTo>
                    <a:pt x="288" y="180"/>
                  </a:lnTo>
                  <a:lnTo>
                    <a:pt x="298" y="186"/>
                  </a:lnTo>
                  <a:lnTo>
                    <a:pt x="304" y="194"/>
                  </a:lnTo>
                  <a:lnTo>
                    <a:pt x="310" y="200"/>
                  </a:lnTo>
                  <a:lnTo>
                    <a:pt x="318" y="210"/>
                  </a:lnTo>
                  <a:lnTo>
                    <a:pt x="318" y="210"/>
                  </a:lnTo>
                  <a:lnTo>
                    <a:pt x="320" y="210"/>
                  </a:lnTo>
                  <a:lnTo>
                    <a:pt x="322" y="208"/>
                  </a:lnTo>
                  <a:lnTo>
                    <a:pt x="326" y="204"/>
                  </a:lnTo>
                  <a:lnTo>
                    <a:pt x="326" y="204"/>
                  </a:lnTo>
                  <a:lnTo>
                    <a:pt x="310" y="188"/>
                  </a:lnTo>
                  <a:lnTo>
                    <a:pt x="300" y="180"/>
                  </a:lnTo>
                  <a:lnTo>
                    <a:pt x="290" y="174"/>
                  </a:lnTo>
                  <a:lnTo>
                    <a:pt x="290" y="174"/>
                  </a:lnTo>
                  <a:lnTo>
                    <a:pt x="274" y="168"/>
                  </a:lnTo>
                  <a:lnTo>
                    <a:pt x="266" y="166"/>
                  </a:lnTo>
                  <a:lnTo>
                    <a:pt x="256" y="166"/>
                  </a:lnTo>
                  <a:lnTo>
                    <a:pt x="256" y="166"/>
                  </a:lnTo>
                  <a:lnTo>
                    <a:pt x="226" y="168"/>
                  </a:lnTo>
                  <a:lnTo>
                    <a:pt x="198" y="172"/>
                  </a:lnTo>
                  <a:lnTo>
                    <a:pt x="144" y="178"/>
                  </a:lnTo>
                  <a:lnTo>
                    <a:pt x="144" y="178"/>
                  </a:lnTo>
                  <a:lnTo>
                    <a:pt x="126" y="178"/>
                  </a:lnTo>
                  <a:lnTo>
                    <a:pt x="108" y="174"/>
                  </a:lnTo>
                  <a:lnTo>
                    <a:pt x="90" y="170"/>
                  </a:lnTo>
                  <a:lnTo>
                    <a:pt x="74" y="162"/>
                  </a:lnTo>
                  <a:lnTo>
                    <a:pt x="58" y="152"/>
                  </a:lnTo>
                  <a:lnTo>
                    <a:pt x="44" y="140"/>
                  </a:lnTo>
                  <a:lnTo>
                    <a:pt x="30" y="128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14" y="102"/>
                  </a:lnTo>
                  <a:lnTo>
                    <a:pt x="10" y="92"/>
                  </a:lnTo>
                  <a:lnTo>
                    <a:pt x="4" y="74"/>
                  </a:lnTo>
                  <a:lnTo>
                    <a:pt x="4" y="54"/>
                  </a:lnTo>
                  <a:lnTo>
                    <a:pt x="6" y="36"/>
                  </a:lnTo>
                  <a:lnTo>
                    <a:pt x="8" y="22"/>
                  </a:lnTo>
                  <a:lnTo>
                    <a:pt x="12" y="1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5" name="Freeform 91"/>
            <p:cNvSpPr>
              <a:spLocks/>
            </p:cNvSpPr>
            <p:nvPr/>
          </p:nvSpPr>
          <p:spPr bwMode="auto">
            <a:xfrm>
              <a:off x="1171074" y="1704474"/>
              <a:ext cx="2646947" cy="1732547"/>
            </a:xfrm>
            <a:custGeom>
              <a:avLst/>
              <a:gdLst/>
              <a:ahLst/>
              <a:cxnLst>
                <a:cxn ang="0">
                  <a:pos x="312" y="12"/>
                </a:cxn>
                <a:cxn ang="0">
                  <a:pos x="266" y="0"/>
                </a:cxn>
                <a:cxn ang="0">
                  <a:pos x="232" y="6"/>
                </a:cxn>
                <a:cxn ang="0">
                  <a:pos x="196" y="32"/>
                </a:cxn>
                <a:cxn ang="0">
                  <a:pos x="178" y="58"/>
                </a:cxn>
                <a:cxn ang="0">
                  <a:pos x="160" y="130"/>
                </a:cxn>
                <a:cxn ang="0">
                  <a:pos x="150" y="158"/>
                </a:cxn>
                <a:cxn ang="0">
                  <a:pos x="118" y="192"/>
                </a:cxn>
                <a:cxn ang="0">
                  <a:pos x="72" y="208"/>
                </a:cxn>
                <a:cxn ang="0">
                  <a:pos x="44" y="208"/>
                </a:cxn>
                <a:cxn ang="0">
                  <a:pos x="12" y="182"/>
                </a:cxn>
                <a:cxn ang="0">
                  <a:pos x="8" y="140"/>
                </a:cxn>
                <a:cxn ang="0">
                  <a:pos x="16" y="110"/>
                </a:cxn>
                <a:cxn ang="0">
                  <a:pos x="46" y="80"/>
                </a:cxn>
                <a:cxn ang="0">
                  <a:pos x="68" y="80"/>
                </a:cxn>
                <a:cxn ang="0">
                  <a:pos x="86" y="104"/>
                </a:cxn>
                <a:cxn ang="0">
                  <a:pos x="84" y="114"/>
                </a:cxn>
                <a:cxn ang="0">
                  <a:pos x="76" y="124"/>
                </a:cxn>
                <a:cxn ang="0">
                  <a:pos x="56" y="128"/>
                </a:cxn>
                <a:cxn ang="0">
                  <a:pos x="42" y="122"/>
                </a:cxn>
                <a:cxn ang="0">
                  <a:pos x="68" y="134"/>
                </a:cxn>
                <a:cxn ang="0">
                  <a:pos x="86" y="122"/>
                </a:cxn>
                <a:cxn ang="0">
                  <a:pos x="92" y="106"/>
                </a:cxn>
                <a:cxn ang="0">
                  <a:pos x="84" y="88"/>
                </a:cxn>
                <a:cxn ang="0">
                  <a:pos x="66" y="76"/>
                </a:cxn>
                <a:cxn ang="0">
                  <a:pos x="52" y="74"/>
                </a:cxn>
                <a:cxn ang="0">
                  <a:pos x="22" y="90"/>
                </a:cxn>
                <a:cxn ang="0">
                  <a:pos x="2" y="130"/>
                </a:cxn>
                <a:cxn ang="0">
                  <a:pos x="0" y="158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82" y="214"/>
                </a:cxn>
                <a:cxn ang="0">
                  <a:pos x="112" y="206"/>
                </a:cxn>
                <a:cxn ang="0">
                  <a:pos x="146" y="178"/>
                </a:cxn>
                <a:cxn ang="0">
                  <a:pos x="168" y="138"/>
                </a:cxn>
                <a:cxn ang="0">
                  <a:pos x="178" y="90"/>
                </a:cxn>
                <a:cxn ang="0">
                  <a:pos x="188" y="58"/>
                </a:cxn>
                <a:cxn ang="0">
                  <a:pos x="214" y="26"/>
                </a:cxn>
                <a:cxn ang="0">
                  <a:pos x="242" y="14"/>
                </a:cxn>
                <a:cxn ang="0">
                  <a:pos x="280" y="14"/>
                </a:cxn>
                <a:cxn ang="0">
                  <a:pos x="320" y="30"/>
                </a:cxn>
                <a:cxn ang="0">
                  <a:pos x="326" y="28"/>
                </a:cxn>
              </a:cxnLst>
              <a:rect l="0" t="0" r="r" b="b"/>
              <a:pathLst>
                <a:path w="330" h="216">
                  <a:moveTo>
                    <a:pt x="330" y="24"/>
                  </a:moveTo>
                  <a:lnTo>
                    <a:pt x="330" y="24"/>
                  </a:lnTo>
                  <a:lnTo>
                    <a:pt x="312" y="12"/>
                  </a:lnTo>
                  <a:lnTo>
                    <a:pt x="296" y="6"/>
                  </a:lnTo>
                  <a:lnTo>
                    <a:pt x="276" y="2"/>
                  </a:lnTo>
                  <a:lnTo>
                    <a:pt x="266" y="0"/>
                  </a:lnTo>
                  <a:lnTo>
                    <a:pt x="254" y="0"/>
                  </a:lnTo>
                  <a:lnTo>
                    <a:pt x="244" y="2"/>
                  </a:lnTo>
                  <a:lnTo>
                    <a:pt x="232" y="6"/>
                  </a:lnTo>
                  <a:lnTo>
                    <a:pt x="220" y="12"/>
                  </a:lnTo>
                  <a:lnTo>
                    <a:pt x="208" y="22"/>
                  </a:lnTo>
                  <a:lnTo>
                    <a:pt x="196" y="32"/>
                  </a:lnTo>
                  <a:lnTo>
                    <a:pt x="184" y="48"/>
                  </a:lnTo>
                  <a:lnTo>
                    <a:pt x="184" y="48"/>
                  </a:lnTo>
                  <a:lnTo>
                    <a:pt x="178" y="58"/>
                  </a:lnTo>
                  <a:lnTo>
                    <a:pt x="172" y="70"/>
                  </a:lnTo>
                  <a:lnTo>
                    <a:pt x="166" y="100"/>
                  </a:lnTo>
                  <a:lnTo>
                    <a:pt x="160" y="130"/>
                  </a:lnTo>
                  <a:lnTo>
                    <a:pt x="156" y="144"/>
                  </a:lnTo>
                  <a:lnTo>
                    <a:pt x="150" y="158"/>
                  </a:lnTo>
                  <a:lnTo>
                    <a:pt x="150" y="158"/>
                  </a:lnTo>
                  <a:lnTo>
                    <a:pt x="142" y="170"/>
                  </a:lnTo>
                  <a:lnTo>
                    <a:pt x="132" y="182"/>
                  </a:lnTo>
                  <a:lnTo>
                    <a:pt x="118" y="192"/>
                  </a:lnTo>
                  <a:lnTo>
                    <a:pt x="104" y="200"/>
                  </a:lnTo>
                  <a:lnTo>
                    <a:pt x="88" y="206"/>
                  </a:lnTo>
                  <a:lnTo>
                    <a:pt x="72" y="208"/>
                  </a:lnTo>
                  <a:lnTo>
                    <a:pt x="58" y="210"/>
                  </a:lnTo>
                  <a:lnTo>
                    <a:pt x="44" y="208"/>
                  </a:lnTo>
                  <a:lnTo>
                    <a:pt x="44" y="208"/>
                  </a:lnTo>
                  <a:lnTo>
                    <a:pt x="30" y="202"/>
                  </a:lnTo>
                  <a:lnTo>
                    <a:pt x="20" y="192"/>
                  </a:lnTo>
                  <a:lnTo>
                    <a:pt x="12" y="182"/>
                  </a:lnTo>
                  <a:lnTo>
                    <a:pt x="8" y="168"/>
                  </a:lnTo>
                  <a:lnTo>
                    <a:pt x="6" y="154"/>
                  </a:lnTo>
                  <a:lnTo>
                    <a:pt x="8" y="140"/>
                  </a:lnTo>
                  <a:lnTo>
                    <a:pt x="12" y="124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24" y="96"/>
                  </a:lnTo>
                  <a:lnTo>
                    <a:pt x="36" y="86"/>
                  </a:lnTo>
                  <a:lnTo>
                    <a:pt x="46" y="80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68" y="80"/>
                  </a:lnTo>
                  <a:lnTo>
                    <a:pt x="76" y="84"/>
                  </a:lnTo>
                  <a:lnTo>
                    <a:pt x="82" y="94"/>
                  </a:lnTo>
                  <a:lnTo>
                    <a:pt x="86" y="104"/>
                  </a:lnTo>
                  <a:lnTo>
                    <a:pt x="86" y="104"/>
                  </a:lnTo>
                  <a:lnTo>
                    <a:pt x="86" y="108"/>
                  </a:lnTo>
                  <a:lnTo>
                    <a:pt x="84" y="114"/>
                  </a:lnTo>
                  <a:lnTo>
                    <a:pt x="80" y="120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2" y="128"/>
                  </a:lnTo>
                  <a:lnTo>
                    <a:pt x="68" y="128"/>
                  </a:lnTo>
                  <a:lnTo>
                    <a:pt x="56" y="128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54" y="130"/>
                  </a:lnTo>
                  <a:lnTo>
                    <a:pt x="62" y="132"/>
                  </a:lnTo>
                  <a:lnTo>
                    <a:pt x="68" y="134"/>
                  </a:lnTo>
                  <a:lnTo>
                    <a:pt x="74" y="132"/>
                  </a:lnTo>
                  <a:lnTo>
                    <a:pt x="80" y="128"/>
                  </a:lnTo>
                  <a:lnTo>
                    <a:pt x="86" y="122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2" y="106"/>
                  </a:lnTo>
                  <a:lnTo>
                    <a:pt x="92" y="100"/>
                  </a:lnTo>
                  <a:lnTo>
                    <a:pt x="90" y="92"/>
                  </a:lnTo>
                  <a:lnTo>
                    <a:pt x="84" y="88"/>
                  </a:lnTo>
                  <a:lnTo>
                    <a:pt x="78" y="82"/>
                  </a:lnTo>
                  <a:lnTo>
                    <a:pt x="72" y="78"/>
                  </a:lnTo>
                  <a:lnTo>
                    <a:pt x="66" y="76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2" y="74"/>
                  </a:lnTo>
                  <a:lnTo>
                    <a:pt x="46" y="76"/>
                  </a:lnTo>
                  <a:lnTo>
                    <a:pt x="34" y="82"/>
                  </a:lnTo>
                  <a:lnTo>
                    <a:pt x="22" y="90"/>
                  </a:lnTo>
                  <a:lnTo>
                    <a:pt x="14" y="102"/>
                  </a:lnTo>
                  <a:lnTo>
                    <a:pt x="8" y="116"/>
                  </a:lnTo>
                  <a:lnTo>
                    <a:pt x="2" y="130"/>
                  </a:lnTo>
                  <a:lnTo>
                    <a:pt x="0" y="144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8"/>
                  </a:lnTo>
                  <a:lnTo>
                    <a:pt x="2" y="176"/>
                  </a:lnTo>
                  <a:lnTo>
                    <a:pt x="6" y="184"/>
                  </a:lnTo>
                  <a:lnTo>
                    <a:pt x="10" y="190"/>
                  </a:lnTo>
                  <a:lnTo>
                    <a:pt x="20" y="202"/>
                  </a:lnTo>
                  <a:lnTo>
                    <a:pt x="34" y="208"/>
                  </a:lnTo>
                  <a:lnTo>
                    <a:pt x="50" y="214"/>
                  </a:lnTo>
                  <a:lnTo>
                    <a:pt x="66" y="216"/>
                  </a:lnTo>
                  <a:lnTo>
                    <a:pt x="82" y="214"/>
                  </a:lnTo>
                  <a:lnTo>
                    <a:pt x="98" y="212"/>
                  </a:lnTo>
                  <a:lnTo>
                    <a:pt x="98" y="212"/>
                  </a:lnTo>
                  <a:lnTo>
                    <a:pt x="112" y="206"/>
                  </a:lnTo>
                  <a:lnTo>
                    <a:pt x="124" y="198"/>
                  </a:lnTo>
                  <a:lnTo>
                    <a:pt x="136" y="188"/>
                  </a:lnTo>
                  <a:lnTo>
                    <a:pt x="146" y="178"/>
                  </a:lnTo>
                  <a:lnTo>
                    <a:pt x="156" y="166"/>
                  </a:lnTo>
                  <a:lnTo>
                    <a:pt x="162" y="152"/>
                  </a:lnTo>
                  <a:lnTo>
                    <a:pt x="168" y="138"/>
                  </a:lnTo>
                  <a:lnTo>
                    <a:pt x="172" y="124"/>
                  </a:lnTo>
                  <a:lnTo>
                    <a:pt x="172" y="124"/>
                  </a:lnTo>
                  <a:lnTo>
                    <a:pt x="178" y="90"/>
                  </a:lnTo>
                  <a:lnTo>
                    <a:pt x="182" y="74"/>
                  </a:lnTo>
                  <a:lnTo>
                    <a:pt x="188" y="58"/>
                  </a:lnTo>
                  <a:lnTo>
                    <a:pt x="188" y="58"/>
                  </a:lnTo>
                  <a:lnTo>
                    <a:pt x="196" y="46"/>
                  </a:lnTo>
                  <a:lnTo>
                    <a:pt x="204" y="36"/>
                  </a:lnTo>
                  <a:lnTo>
                    <a:pt x="214" y="26"/>
                  </a:lnTo>
                  <a:lnTo>
                    <a:pt x="224" y="20"/>
                  </a:lnTo>
                  <a:lnTo>
                    <a:pt x="234" y="16"/>
                  </a:lnTo>
                  <a:lnTo>
                    <a:pt x="242" y="14"/>
                  </a:lnTo>
                  <a:lnTo>
                    <a:pt x="252" y="12"/>
                  </a:lnTo>
                  <a:lnTo>
                    <a:pt x="262" y="12"/>
                  </a:lnTo>
                  <a:lnTo>
                    <a:pt x="280" y="14"/>
                  </a:lnTo>
                  <a:lnTo>
                    <a:pt x="296" y="20"/>
                  </a:lnTo>
                  <a:lnTo>
                    <a:pt x="310" y="26"/>
                  </a:lnTo>
                  <a:lnTo>
                    <a:pt x="320" y="30"/>
                  </a:lnTo>
                  <a:lnTo>
                    <a:pt x="320" y="30"/>
                  </a:lnTo>
                  <a:lnTo>
                    <a:pt x="322" y="30"/>
                  </a:lnTo>
                  <a:lnTo>
                    <a:pt x="326" y="28"/>
                  </a:lnTo>
                  <a:lnTo>
                    <a:pt x="330" y="24"/>
                  </a:lnTo>
                  <a:lnTo>
                    <a:pt x="33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6" name="Freeform 92"/>
            <p:cNvSpPr>
              <a:spLocks/>
            </p:cNvSpPr>
            <p:nvPr/>
          </p:nvSpPr>
          <p:spPr bwMode="auto">
            <a:xfrm>
              <a:off x="7684168" y="6565232"/>
              <a:ext cx="1459832" cy="1283368"/>
            </a:xfrm>
            <a:custGeom>
              <a:avLst/>
              <a:gdLst/>
              <a:ahLst/>
              <a:cxnLst>
                <a:cxn ang="0">
                  <a:pos x="76" y="34"/>
                </a:cxn>
                <a:cxn ang="0">
                  <a:pos x="76" y="34"/>
                </a:cxn>
                <a:cxn ang="0">
                  <a:pos x="92" y="30"/>
                </a:cxn>
                <a:cxn ang="0">
                  <a:pos x="106" y="28"/>
                </a:cxn>
                <a:cxn ang="0">
                  <a:pos x="138" y="24"/>
                </a:cxn>
                <a:cxn ang="0">
                  <a:pos x="138" y="24"/>
                </a:cxn>
                <a:cxn ang="0">
                  <a:pos x="160" y="20"/>
                </a:cxn>
                <a:cxn ang="0">
                  <a:pos x="172" y="16"/>
                </a:cxn>
                <a:cxn ang="0">
                  <a:pos x="182" y="10"/>
                </a:cxn>
                <a:cxn ang="0">
                  <a:pos x="182" y="0"/>
                </a:cxn>
                <a:cxn ang="0">
                  <a:pos x="182" y="0"/>
                </a:cxn>
                <a:cxn ang="0">
                  <a:pos x="172" y="6"/>
                </a:cxn>
                <a:cxn ang="0">
                  <a:pos x="172" y="6"/>
                </a:cxn>
                <a:cxn ang="0">
                  <a:pos x="158" y="10"/>
                </a:cxn>
                <a:cxn ang="0">
                  <a:pos x="146" y="14"/>
                </a:cxn>
                <a:cxn ang="0">
                  <a:pos x="118" y="16"/>
                </a:cxn>
                <a:cxn ang="0">
                  <a:pos x="92" y="20"/>
                </a:cxn>
                <a:cxn ang="0">
                  <a:pos x="78" y="22"/>
                </a:cxn>
                <a:cxn ang="0">
                  <a:pos x="66" y="26"/>
                </a:cxn>
                <a:cxn ang="0">
                  <a:pos x="66" y="26"/>
                </a:cxn>
                <a:cxn ang="0">
                  <a:pos x="52" y="34"/>
                </a:cxn>
                <a:cxn ang="0">
                  <a:pos x="38" y="44"/>
                </a:cxn>
                <a:cxn ang="0">
                  <a:pos x="26" y="54"/>
                </a:cxn>
                <a:cxn ang="0">
                  <a:pos x="16" y="68"/>
                </a:cxn>
                <a:cxn ang="0">
                  <a:pos x="6" y="84"/>
                </a:cxn>
                <a:cxn ang="0">
                  <a:pos x="2" y="102"/>
                </a:cxn>
                <a:cxn ang="0">
                  <a:pos x="0" y="122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4" y="150"/>
                </a:cxn>
                <a:cxn ang="0">
                  <a:pos x="6" y="152"/>
                </a:cxn>
                <a:cxn ang="0">
                  <a:pos x="8" y="156"/>
                </a:cxn>
                <a:cxn ang="0">
                  <a:pos x="10" y="160"/>
                </a:cxn>
                <a:cxn ang="0">
                  <a:pos x="26" y="160"/>
                </a:cxn>
                <a:cxn ang="0">
                  <a:pos x="26" y="160"/>
                </a:cxn>
                <a:cxn ang="0">
                  <a:pos x="24" y="148"/>
                </a:cxn>
                <a:cxn ang="0">
                  <a:pos x="22" y="132"/>
                </a:cxn>
                <a:cxn ang="0">
                  <a:pos x="20" y="112"/>
                </a:cxn>
                <a:cxn ang="0">
                  <a:pos x="22" y="94"/>
                </a:cxn>
                <a:cxn ang="0">
                  <a:pos x="28" y="76"/>
                </a:cxn>
                <a:cxn ang="0">
                  <a:pos x="32" y="66"/>
                </a:cxn>
                <a:cxn ang="0">
                  <a:pos x="38" y="58"/>
                </a:cxn>
                <a:cxn ang="0">
                  <a:pos x="46" y="50"/>
                </a:cxn>
                <a:cxn ang="0">
                  <a:pos x="54" y="44"/>
                </a:cxn>
                <a:cxn ang="0">
                  <a:pos x="64" y="38"/>
                </a:cxn>
                <a:cxn ang="0">
                  <a:pos x="76" y="34"/>
                </a:cxn>
                <a:cxn ang="0">
                  <a:pos x="76" y="34"/>
                </a:cxn>
              </a:cxnLst>
              <a:rect l="0" t="0" r="r" b="b"/>
              <a:pathLst>
                <a:path w="182" h="160">
                  <a:moveTo>
                    <a:pt x="76" y="34"/>
                  </a:moveTo>
                  <a:lnTo>
                    <a:pt x="76" y="34"/>
                  </a:lnTo>
                  <a:lnTo>
                    <a:pt x="92" y="30"/>
                  </a:lnTo>
                  <a:lnTo>
                    <a:pt x="106" y="28"/>
                  </a:lnTo>
                  <a:lnTo>
                    <a:pt x="138" y="24"/>
                  </a:lnTo>
                  <a:lnTo>
                    <a:pt x="138" y="24"/>
                  </a:lnTo>
                  <a:lnTo>
                    <a:pt x="160" y="20"/>
                  </a:lnTo>
                  <a:lnTo>
                    <a:pt x="172" y="16"/>
                  </a:lnTo>
                  <a:lnTo>
                    <a:pt x="182" y="1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2" y="6"/>
                  </a:lnTo>
                  <a:lnTo>
                    <a:pt x="172" y="6"/>
                  </a:lnTo>
                  <a:lnTo>
                    <a:pt x="158" y="10"/>
                  </a:lnTo>
                  <a:lnTo>
                    <a:pt x="146" y="14"/>
                  </a:lnTo>
                  <a:lnTo>
                    <a:pt x="118" y="16"/>
                  </a:lnTo>
                  <a:lnTo>
                    <a:pt x="92" y="20"/>
                  </a:lnTo>
                  <a:lnTo>
                    <a:pt x="78" y="22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52" y="34"/>
                  </a:lnTo>
                  <a:lnTo>
                    <a:pt x="38" y="44"/>
                  </a:lnTo>
                  <a:lnTo>
                    <a:pt x="26" y="54"/>
                  </a:lnTo>
                  <a:lnTo>
                    <a:pt x="16" y="68"/>
                  </a:lnTo>
                  <a:lnTo>
                    <a:pt x="6" y="84"/>
                  </a:lnTo>
                  <a:lnTo>
                    <a:pt x="2" y="102"/>
                  </a:lnTo>
                  <a:lnTo>
                    <a:pt x="0" y="122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4" y="150"/>
                  </a:lnTo>
                  <a:lnTo>
                    <a:pt x="6" y="152"/>
                  </a:lnTo>
                  <a:lnTo>
                    <a:pt x="8" y="156"/>
                  </a:lnTo>
                  <a:lnTo>
                    <a:pt x="10" y="160"/>
                  </a:lnTo>
                  <a:lnTo>
                    <a:pt x="26" y="160"/>
                  </a:lnTo>
                  <a:lnTo>
                    <a:pt x="26" y="160"/>
                  </a:lnTo>
                  <a:lnTo>
                    <a:pt x="24" y="148"/>
                  </a:lnTo>
                  <a:lnTo>
                    <a:pt x="22" y="132"/>
                  </a:lnTo>
                  <a:lnTo>
                    <a:pt x="20" y="112"/>
                  </a:lnTo>
                  <a:lnTo>
                    <a:pt x="22" y="94"/>
                  </a:lnTo>
                  <a:lnTo>
                    <a:pt x="28" y="76"/>
                  </a:lnTo>
                  <a:lnTo>
                    <a:pt x="32" y="66"/>
                  </a:lnTo>
                  <a:lnTo>
                    <a:pt x="38" y="58"/>
                  </a:lnTo>
                  <a:lnTo>
                    <a:pt x="46" y="50"/>
                  </a:lnTo>
                  <a:lnTo>
                    <a:pt x="54" y="44"/>
                  </a:lnTo>
                  <a:lnTo>
                    <a:pt x="64" y="38"/>
                  </a:lnTo>
                  <a:lnTo>
                    <a:pt x="76" y="34"/>
                  </a:lnTo>
                  <a:lnTo>
                    <a:pt x="76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7" name="Freeform 93"/>
            <p:cNvSpPr>
              <a:spLocks/>
            </p:cNvSpPr>
            <p:nvPr/>
          </p:nvSpPr>
          <p:spPr bwMode="auto">
            <a:xfrm>
              <a:off x="8550442" y="5297905"/>
              <a:ext cx="593558" cy="737937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0" y="54"/>
                </a:cxn>
                <a:cxn ang="0">
                  <a:pos x="0" y="68"/>
                </a:cxn>
                <a:cxn ang="0">
                  <a:pos x="4" y="80"/>
                </a:cxn>
                <a:cxn ang="0">
                  <a:pos x="8" y="86"/>
                </a:cxn>
                <a:cxn ang="0">
                  <a:pos x="12" y="90"/>
                </a:cxn>
                <a:cxn ang="0">
                  <a:pos x="18" y="92"/>
                </a:cxn>
                <a:cxn ang="0">
                  <a:pos x="26" y="92"/>
                </a:cxn>
                <a:cxn ang="0">
                  <a:pos x="26" y="92"/>
                </a:cxn>
                <a:cxn ang="0">
                  <a:pos x="36" y="92"/>
                </a:cxn>
                <a:cxn ang="0">
                  <a:pos x="44" y="88"/>
                </a:cxn>
                <a:cxn ang="0">
                  <a:pos x="48" y="82"/>
                </a:cxn>
                <a:cxn ang="0">
                  <a:pos x="50" y="76"/>
                </a:cxn>
                <a:cxn ang="0">
                  <a:pos x="52" y="68"/>
                </a:cxn>
                <a:cxn ang="0">
                  <a:pos x="50" y="60"/>
                </a:cxn>
                <a:cxn ang="0">
                  <a:pos x="48" y="52"/>
                </a:cxn>
                <a:cxn ang="0">
                  <a:pos x="44" y="44"/>
                </a:cxn>
                <a:cxn ang="0">
                  <a:pos x="44" y="44"/>
                </a:cxn>
                <a:cxn ang="0">
                  <a:pos x="46" y="48"/>
                </a:cxn>
                <a:cxn ang="0">
                  <a:pos x="48" y="58"/>
                </a:cxn>
                <a:cxn ang="0">
                  <a:pos x="48" y="68"/>
                </a:cxn>
                <a:cxn ang="0">
                  <a:pos x="46" y="74"/>
                </a:cxn>
                <a:cxn ang="0">
                  <a:pos x="44" y="78"/>
                </a:cxn>
                <a:cxn ang="0">
                  <a:pos x="44" y="78"/>
                </a:cxn>
                <a:cxn ang="0">
                  <a:pos x="38" y="82"/>
                </a:cxn>
                <a:cxn ang="0">
                  <a:pos x="32" y="84"/>
                </a:cxn>
                <a:cxn ang="0">
                  <a:pos x="28" y="86"/>
                </a:cxn>
                <a:cxn ang="0">
                  <a:pos x="22" y="84"/>
                </a:cxn>
                <a:cxn ang="0">
                  <a:pos x="22" y="84"/>
                </a:cxn>
                <a:cxn ang="0">
                  <a:pos x="12" y="80"/>
                </a:cxn>
                <a:cxn ang="0">
                  <a:pos x="6" y="74"/>
                </a:cxn>
                <a:cxn ang="0">
                  <a:pos x="2" y="70"/>
                </a:cxn>
                <a:cxn ang="0">
                  <a:pos x="0" y="64"/>
                </a:cxn>
                <a:cxn ang="0">
                  <a:pos x="0" y="5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8" y="42"/>
                </a:cxn>
                <a:cxn ang="0">
                  <a:pos x="16" y="32"/>
                </a:cxn>
                <a:cxn ang="0">
                  <a:pos x="26" y="24"/>
                </a:cxn>
                <a:cxn ang="0">
                  <a:pos x="38" y="18"/>
                </a:cxn>
                <a:cxn ang="0">
                  <a:pos x="38" y="18"/>
                </a:cxn>
                <a:cxn ang="0">
                  <a:pos x="56" y="12"/>
                </a:cxn>
                <a:cxn ang="0">
                  <a:pos x="74" y="12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2" y="2"/>
                </a:cxn>
                <a:cxn ang="0">
                  <a:pos x="50" y="4"/>
                </a:cxn>
                <a:cxn ang="0">
                  <a:pos x="36" y="8"/>
                </a:cxn>
                <a:cxn ang="0">
                  <a:pos x="26" y="14"/>
                </a:cxn>
                <a:cxn ang="0">
                  <a:pos x="16" y="22"/>
                </a:cxn>
                <a:cxn ang="0">
                  <a:pos x="8" y="30"/>
                </a:cxn>
                <a:cxn ang="0">
                  <a:pos x="2" y="42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74" h="92">
                  <a:moveTo>
                    <a:pt x="0" y="54"/>
                  </a:moveTo>
                  <a:lnTo>
                    <a:pt x="0" y="54"/>
                  </a:lnTo>
                  <a:lnTo>
                    <a:pt x="0" y="68"/>
                  </a:lnTo>
                  <a:lnTo>
                    <a:pt x="4" y="80"/>
                  </a:lnTo>
                  <a:lnTo>
                    <a:pt x="8" y="86"/>
                  </a:lnTo>
                  <a:lnTo>
                    <a:pt x="12" y="90"/>
                  </a:lnTo>
                  <a:lnTo>
                    <a:pt x="18" y="92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36" y="92"/>
                  </a:lnTo>
                  <a:lnTo>
                    <a:pt x="44" y="88"/>
                  </a:lnTo>
                  <a:lnTo>
                    <a:pt x="48" y="82"/>
                  </a:lnTo>
                  <a:lnTo>
                    <a:pt x="50" y="76"/>
                  </a:lnTo>
                  <a:lnTo>
                    <a:pt x="52" y="68"/>
                  </a:lnTo>
                  <a:lnTo>
                    <a:pt x="50" y="60"/>
                  </a:lnTo>
                  <a:lnTo>
                    <a:pt x="48" y="52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6" y="48"/>
                  </a:lnTo>
                  <a:lnTo>
                    <a:pt x="48" y="58"/>
                  </a:lnTo>
                  <a:lnTo>
                    <a:pt x="48" y="68"/>
                  </a:lnTo>
                  <a:lnTo>
                    <a:pt x="46" y="74"/>
                  </a:lnTo>
                  <a:lnTo>
                    <a:pt x="44" y="78"/>
                  </a:lnTo>
                  <a:lnTo>
                    <a:pt x="44" y="78"/>
                  </a:lnTo>
                  <a:lnTo>
                    <a:pt x="38" y="82"/>
                  </a:lnTo>
                  <a:lnTo>
                    <a:pt x="32" y="84"/>
                  </a:lnTo>
                  <a:lnTo>
                    <a:pt x="28" y="86"/>
                  </a:lnTo>
                  <a:lnTo>
                    <a:pt x="22" y="84"/>
                  </a:lnTo>
                  <a:lnTo>
                    <a:pt x="22" y="84"/>
                  </a:lnTo>
                  <a:lnTo>
                    <a:pt x="12" y="80"/>
                  </a:lnTo>
                  <a:lnTo>
                    <a:pt x="6" y="74"/>
                  </a:lnTo>
                  <a:lnTo>
                    <a:pt x="2" y="70"/>
                  </a:lnTo>
                  <a:lnTo>
                    <a:pt x="0" y="64"/>
                  </a:lnTo>
                  <a:lnTo>
                    <a:pt x="0" y="5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8" y="42"/>
                  </a:lnTo>
                  <a:lnTo>
                    <a:pt x="16" y="32"/>
                  </a:lnTo>
                  <a:lnTo>
                    <a:pt x="26" y="24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56" y="12"/>
                  </a:lnTo>
                  <a:lnTo>
                    <a:pt x="74" y="12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2" y="2"/>
                  </a:lnTo>
                  <a:lnTo>
                    <a:pt x="50" y="4"/>
                  </a:lnTo>
                  <a:lnTo>
                    <a:pt x="36" y="8"/>
                  </a:lnTo>
                  <a:lnTo>
                    <a:pt x="26" y="14"/>
                  </a:lnTo>
                  <a:lnTo>
                    <a:pt x="16" y="22"/>
                  </a:lnTo>
                  <a:lnTo>
                    <a:pt x="8" y="30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8" name="Freeform 94"/>
            <p:cNvSpPr>
              <a:spLocks/>
            </p:cNvSpPr>
            <p:nvPr/>
          </p:nvSpPr>
          <p:spPr bwMode="auto">
            <a:xfrm>
              <a:off x="4042611" y="2602832"/>
              <a:ext cx="3128211" cy="2213811"/>
            </a:xfrm>
            <a:custGeom>
              <a:avLst/>
              <a:gdLst/>
              <a:ahLst/>
              <a:cxnLst>
                <a:cxn ang="0">
                  <a:pos x="390" y="276"/>
                </a:cxn>
                <a:cxn ang="0">
                  <a:pos x="356" y="246"/>
                </a:cxn>
                <a:cxn ang="0">
                  <a:pos x="326" y="212"/>
                </a:cxn>
                <a:cxn ang="0">
                  <a:pos x="278" y="132"/>
                </a:cxn>
                <a:cxn ang="0">
                  <a:pos x="240" y="74"/>
                </a:cxn>
                <a:cxn ang="0">
                  <a:pos x="208" y="42"/>
                </a:cxn>
                <a:cxn ang="0">
                  <a:pos x="172" y="16"/>
                </a:cxn>
                <a:cxn ang="0">
                  <a:pos x="150" y="8"/>
                </a:cxn>
                <a:cxn ang="0">
                  <a:pos x="120" y="0"/>
                </a:cxn>
                <a:cxn ang="0">
                  <a:pos x="88" y="0"/>
                </a:cxn>
                <a:cxn ang="0">
                  <a:pos x="58" y="8"/>
                </a:cxn>
                <a:cxn ang="0">
                  <a:pos x="32" y="26"/>
                </a:cxn>
                <a:cxn ang="0">
                  <a:pos x="24" y="34"/>
                </a:cxn>
                <a:cxn ang="0">
                  <a:pos x="8" y="62"/>
                </a:cxn>
                <a:cxn ang="0">
                  <a:pos x="0" y="108"/>
                </a:cxn>
                <a:cxn ang="0">
                  <a:pos x="6" y="140"/>
                </a:cxn>
                <a:cxn ang="0">
                  <a:pos x="14" y="160"/>
                </a:cxn>
                <a:cxn ang="0">
                  <a:pos x="28" y="176"/>
                </a:cxn>
                <a:cxn ang="0">
                  <a:pos x="36" y="182"/>
                </a:cxn>
                <a:cxn ang="0">
                  <a:pos x="22" y="170"/>
                </a:cxn>
                <a:cxn ang="0">
                  <a:pos x="8" y="142"/>
                </a:cxn>
                <a:cxn ang="0">
                  <a:pos x="4" y="120"/>
                </a:cxn>
                <a:cxn ang="0">
                  <a:pos x="8" y="92"/>
                </a:cxn>
                <a:cxn ang="0">
                  <a:pos x="16" y="60"/>
                </a:cxn>
                <a:cxn ang="0">
                  <a:pos x="22" y="48"/>
                </a:cxn>
                <a:cxn ang="0">
                  <a:pos x="36" y="30"/>
                </a:cxn>
                <a:cxn ang="0">
                  <a:pos x="54" y="18"/>
                </a:cxn>
                <a:cxn ang="0">
                  <a:pos x="86" y="8"/>
                </a:cxn>
                <a:cxn ang="0">
                  <a:pos x="132" y="10"/>
                </a:cxn>
                <a:cxn ang="0">
                  <a:pos x="174" y="24"/>
                </a:cxn>
                <a:cxn ang="0">
                  <a:pos x="190" y="34"/>
                </a:cxn>
                <a:cxn ang="0">
                  <a:pos x="218" y="62"/>
                </a:cxn>
                <a:cxn ang="0">
                  <a:pos x="254" y="112"/>
                </a:cxn>
                <a:cxn ang="0">
                  <a:pos x="274" y="148"/>
                </a:cxn>
                <a:cxn ang="0">
                  <a:pos x="320" y="218"/>
                </a:cxn>
                <a:cxn ang="0">
                  <a:pos x="348" y="250"/>
                </a:cxn>
                <a:cxn ang="0">
                  <a:pos x="380" y="276"/>
                </a:cxn>
                <a:cxn ang="0">
                  <a:pos x="382" y="276"/>
                </a:cxn>
                <a:cxn ang="0">
                  <a:pos x="390" y="276"/>
                </a:cxn>
              </a:cxnLst>
              <a:rect l="0" t="0" r="r" b="b"/>
              <a:pathLst>
                <a:path w="390" h="276">
                  <a:moveTo>
                    <a:pt x="390" y="276"/>
                  </a:moveTo>
                  <a:lnTo>
                    <a:pt x="390" y="276"/>
                  </a:lnTo>
                  <a:lnTo>
                    <a:pt x="372" y="262"/>
                  </a:lnTo>
                  <a:lnTo>
                    <a:pt x="356" y="246"/>
                  </a:lnTo>
                  <a:lnTo>
                    <a:pt x="340" y="230"/>
                  </a:lnTo>
                  <a:lnTo>
                    <a:pt x="326" y="212"/>
                  </a:lnTo>
                  <a:lnTo>
                    <a:pt x="302" y="172"/>
                  </a:lnTo>
                  <a:lnTo>
                    <a:pt x="278" y="132"/>
                  </a:lnTo>
                  <a:lnTo>
                    <a:pt x="252" y="92"/>
                  </a:lnTo>
                  <a:lnTo>
                    <a:pt x="240" y="74"/>
                  </a:lnTo>
                  <a:lnTo>
                    <a:pt x="224" y="56"/>
                  </a:lnTo>
                  <a:lnTo>
                    <a:pt x="208" y="42"/>
                  </a:lnTo>
                  <a:lnTo>
                    <a:pt x="192" y="28"/>
                  </a:lnTo>
                  <a:lnTo>
                    <a:pt x="172" y="16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36" y="4"/>
                  </a:lnTo>
                  <a:lnTo>
                    <a:pt x="120" y="0"/>
                  </a:lnTo>
                  <a:lnTo>
                    <a:pt x="104" y="0"/>
                  </a:lnTo>
                  <a:lnTo>
                    <a:pt x="88" y="0"/>
                  </a:lnTo>
                  <a:lnTo>
                    <a:pt x="74" y="2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24" y="34"/>
                  </a:lnTo>
                  <a:lnTo>
                    <a:pt x="18" y="42"/>
                  </a:lnTo>
                  <a:lnTo>
                    <a:pt x="8" y="62"/>
                  </a:lnTo>
                  <a:lnTo>
                    <a:pt x="2" y="84"/>
                  </a:lnTo>
                  <a:lnTo>
                    <a:pt x="0" y="108"/>
                  </a:lnTo>
                  <a:lnTo>
                    <a:pt x="2" y="130"/>
                  </a:lnTo>
                  <a:lnTo>
                    <a:pt x="6" y="140"/>
                  </a:lnTo>
                  <a:lnTo>
                    <a:pt x="10" y="150"/>
                  </a:lnTo>
                  <a:lnTo>
                    <a:pt x="14" y="160"/>
                  </a:lnTo>
                  <a:lnTo>
                    <a:pt x="20" y="168"/>
                  </a:lnTo>
                  <a:lnTo>
                    <a:pt x="28" y="176"/>
                  </a:lnTo>
                  <a:lnTo>
                    <a:pt x="36" y="182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2" y="170"/>
                  </a:lnTo>
                  <a:lnTo>
                    <a:pt x="14" y="158"/>
                  </a:lnTo>
                  <a:lnTo>
                    <a:pt x="8" y="142"/>
                  </a:lnTo>
                  <a:lnTo>
                    <a:pt x="6" y="132"/>
                  </a:lnTo>
                  <a:lnTo>
                    <a:pt x="4" y="120"/>
                  </a:lnTo>
                  <a:lnTo>
                    <a:pt x="6" y="108"/>
                  </a:lnTo>
                  <a:lnTo>
                    <a:pt x="8" y="92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8" y="40"/>
                  </a:lnTo>
                  <a:lnTo>
                    <a:pt x="36" y="30"/>
                  </a:lnTo>
                  <a:lnTo>
                    <a:pt x="44" y="24"/>
                  </a:lnTo>
                  <a:lnTo>
                    <a:pt x="54" y="18"/>
                  </a:lnTo>
                  <a:lnTo>
                    <a:pt x="64" y="14"/>
                  </a:lnTo>
                  <a:lnTo>
                    <a:pt x="86" y="8"/>
                  </a:lnTo>
                  <a:lnTo>
                    <a:pt x="110" y="8"/>
                  </a:lnTo>
                  <a:lnTo>
                    <a:pt x="132" y="10"/>
                  </a:lnTo>
                  <a:lnTo>
                    <a:pt x="154" y="16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90" y="34"/>
                  </a:lnTo>
                  <a:lnTo>
                    <a:pt x="204" y="48"/>
                  </a:lnTo>
                  <a:lnTo>
                    <a:pt x="218" y="62"/>
                  </a:lnTo>
                  <a:lnTo>
                    <a:pt x="232" y="78"/>
                  </a:lnTo>
                  <a:lnTo>
                    <a:pt x="254" y="112"/>
                  </a:lnTo>
                  <a:lnTo>
                    <a:pt x="274" y="148"/>
                  </a:lnTo>
                  <a:lnTo>
                    <a:pt x="274" y="148"/>
                  </a:lnTo>
                  <a:lnTo>
                    <a:pt x="296" y="184"/>
                  </a:lnTo>
                  <a:lnTo>
                    <a:pt x="320" y="218"/>
                  </a:lnTo>
                  <a:lnTo>
                    <a:pt x="334" y="236"/>
                  </a:lnTo>
                  <a:lnTo>
                    <a:pt x="348" y="250"/>
                  </a:lnTo>
                  <a:lnTo>
                    <a:pt x="364" y="264"/>
                  </a:lnTo>
                  <a:lnTo>
                    <a:pt x="380" y="276"/>
                  </a:lnTo>
                  <a:lnTo>
                    <a:pt x="380" y="276"/>
                  </a:lnTo>
                  <a:lnTo>
                    <a:pt x="382" y="276"/>
                  </a:lnTo>
                  <a:lnTo>
                    <a:pt x="386" y="276"/>
                  </a:lnTo>
                  <a:lnTo>
                    <a:pt x="390" y="276"/>
                  </a:lnTo>
                  <a:lnTo>
                    <a:pt x="390" y="2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9" name="Freeform 95"/>
            <p:cNvSpPr>
              <a:spLocks/>
            </p:cNvSpPr>
            <p:nvPr/>
          </p:nvSpPr>
          <p:spPr bwMode="auto">
            <a:xfrm>
              <a:off x="6497053" y="1399674"/>
              <a:ext cx="1171074" cy="1074821"/>
            </a:xfrm>
            <a:custGeom>
              <a:avLst/>
              <a:gdLst/>
              <a:ahLst/>
              <a:cxnLst>
                <a:cxn ang="0">
                  <a:pos x="18" y="134"/>
                </a:cxn>
                <a:cxn ang="0">
                  <a:pos x="10" y="8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32" y="32"/>
                </a:cxn>
                <a:cxn ang="0">
                  <a:pos x="62" y="10"/>
                </a:cxn>
                <a:cxn ang="0">
                  <a:pos x="76" y="6"/>
                </a:cxn>
                <a:cxn ang="0">
                  <a:pos x="104" y="8"/>
                </a:cxn>
                <a:cxn ang="0">
                  <a:pos x="126" y="24"/>
                </a:cxn>
                <a:cxn ang="0">
                  <a:pos x="138" y="48"/>
                </a:cxn>
                <a:cxn ang="0">
                  <a:pos x="140" y="64"/>
                </a:cxn>
                <a:cxn ang="0">
                  <a:pos x="134" y="82"/>
                </a:cxn>
                <a:cxn ang="0">
                  <a:pos x="120" y="96"/>
                </a:cxn>
                <a:cxn ang="0">
                  <a:pos x="114" y="100"/>
                </a:cxn>
                <a:cxn ang="0">
                  <a:pos x="100" y="96"/>
                </a:cxn>
                <a:cxn ang="0">
                  <a:pos x="80" y="82"/>
                </a:cxn>
                <a:cxn ang="0">
                  <a:pos x="72" y="72"/>
                </a:cxn>
                <a:cxn ang="0">
                  <a:pos x="66" y="56"/>
                </a:cxn>
                <a:cxn ang="0">
                  <a:pos x="70" y="40"/>
                </a:cxn>
                <a:cxn ang="0">
                  <a:pos x="72" y="36"/>
                </a:cxn>
                <a:cxn ang="0">
                  <a:pos x="82" y="34"/>
                </a:cxn>
                <a:cxn ang="0">
                  <a:pos x="94" y="42"/>
                </a:cxn>
                <a:cxn ang="0">
                  <a:pos x="98" y="50"/>
                </a:cxn>
                <a:cxn ang="0">
                  <a:pos x="96" y="64"/>
                </a:cxn>
                <a:cxn ang="0">
                  <a:pos x="88" y="74"/>
                </a:cxn>
                <a:cxn ang="0">
                  <a:pos x="92" y="72"/>
                </a:cxn>
                <a:cxn ang="0">
                  <a:pos x="102" y="52"/>
                </a:cxn>
                <a:cxn ang="0">
                  <a:pos x="102" y="40"/>
                </a:cxn>
                <a:cxn ang="0">
                  <a:pos x="98" y="36"/>
                </a:cxn>
                <a:cxn ang="0">
                  <a:pos x="86" y="30"/>
                </a:cxn>
                <a:cxn ang="0">
                  <a:pos x="80" y="30"/>
                </a:cxn>
                <a:cxn ang="0">
                  <a:pos x="70" y="34"/>
                </a:cxn>
                <a:cxn ang="0">
                  <a:pos x="62" y="42"/>
                </a:cxn>
                <a:cxn ang="0">
                  <a:pos x="60" y="54"/>
                </a:cxn>
                <a:cxn ang="0">
                  <a:pos x="64" y="66"/>
                </a:cxn>
                <a:cxn ang="0">
                  <a:pos x="70" y="78"/>
                </a:cxn>
                <a:cxn ang="0">
                  <a:pos x="86" y="94"/>
                </a:cxn>
                <a:cxn ang="0">
                  <a:pos x="108" y="104"/>
                </a:cxn>
                <a:cxn ang="0">
                  <a:pos x="128" y="98"/>
                </a:cxn>
                <a:cxn ang="0">
                  <a:pos x="138" y="88"/>
                </a:cxn>
                <a:cxn ang="0">
                  <a:pos x="144" y="74"/>
                </a:cxn>
                <a:cxn ang="0">
                  <a:pos x="142" y="42"/>
                </a:cxn>
                <a:cxn ang="0">
                  <a:pos x="136" y="28"/>
                </a:cxn>
                <a:cxn ang="0">
                  <a:pos x="116" y="8"/>
                </a:cxn>
                <a:cxn ang="0">
                  <a:pos x="88" y="0"/>
                </a:cxn>
                <a:cxn ang="0">
                  <a:pos x="70" y="4"/>
                </a:cxn>
                <a:cxn ang="0">
                  <a:pos x="38" y="18"/>
                </a:cxn>
                <a:cxn ang="0">
                  <a:pos x="24" y="32"/>
                </a:cxn>
                <a:cxn ang="0">
                  <a:pos x="8" y="52"/>
                </a:cxn>
                <a:cxn ang="0">
                  <a:pos x="0" y="76"/>
                </a:cxn>
                <a:cxn ang="0">
                  <a:pos x="0" y="84"/>
                </a:cxn>
                <a:cxn ang="0">
                  <a:pos x="2" y="114"/>
                </a:cxn>
                <a:cxn ang="0">
                  <a:pos x="6" y="130"/>
                </a:cxn>
                <a:cxn ang="0">
                  <a:pos x="6" y="128"/>
                </a:cxn>
                <a:cxn ang="0">
                  <a:pos x="8" y="124"/>
                </a:cxn>
                <a:cxn ang="0">
                  <a:pos x="18" y="134"/>
                </a:cxn>
              </a:cxnLst>
              <a:rect l="0" t="0" r="r" b="b"/>
              <a:pathLst>
                <a:path w="146" h="134">
                  <a:moveTo>
                    <a:pt x="18" y="134"/>
                  </a:moveTo>
                  <a:lnTo>
                    <a:pt x="18" y="134"/>
                  </a:lnTo>
                  <a:lnTo>
                    <a:pt x="12" y="100"/>
                  </a:lnTo>
                  <a:lnTo>
                    <a:pt x="10" y="82"/>
                  </a:lnTo>
                  <a:lnTo>
                    <a:pt x="10" y="7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0" y="48"/>
                  </a:lnTo>
                  <a:lnTo>
                    <a:pt x="32" y="32"/>
                  </a:lnTo>
                  <a:lnTo>
                    <a:pt x="46" y="2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76" y="6"/>
                  </a:lnTo>
                  <a:lnTo>
                    <a:pt x="90" y="6"/>
                  </a:lnTo>
                  <a:lnTo>
                    <a:pt x="104" y="8"/>
                  </a:lnTo>
                  <a:lnTo>
                    <a:pt x="116" y="14"/>
                  </a:lnTo>
                  <a:lnTo>
                    <a:pt x="126" y="24"/>
                  </a:lnTo>
                  <a:lnTo>
                    <a:pt x="134" y="34"/>
                  </a:lnTo>
                  <a:lnTo>
                    <a:pt x="138" y="48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38" y="72"/>
                  </a:lnTo>
                  <a:lnTo>
                    <a:pt x="134" y="82"/>
                  </a:lnTo>
                  <a:lnTo>
                    <a:pt x="128" y="90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14" y="100"/>
                  </a:lnTo>
                  <a:lnTo>
                    <a:pt x="106" y="98"/>
                  </a:lnTo>
                  <a:lnTo>
                    <a:pt x="100" y="96"/>
                  </a:lnTo>
                  <a:lnTo>
                    <a:pt x="92" y="92"/>
                  </a:lnTo>
                  <a:lnTo>
                    <a:pt x="80" y="8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68" y="64"/>
                  </a:lnTo>
                  <a:lnTo>
                    <a:pt x="66" y="56"/>
                  </a:lnTo>
                  <a:lnTo>
                    <a:pt x="66" y="48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2" y="36"/>
                  </a:lnTo>
                  <a:lnTo>
                    <a:pt x="76" y="34"/>
                  </a:lnTo>
                  <a:lnTo>
                    <a:pt x="82" y="34"/>
                  </a:lnTo>
                  <a:lnTo>
                    <a:pt x="86" y="36"/>
                  </a:lnTo>
                  <a:lnTo>
                    <a:pt x="94" y="42"/>
                  </a:lnTo>
                  <a:lnTo>
                    <a:pt x="98" y="50"/>
                  </a:lnTo>
                  <a:lnTo>
                    <a:pt x="98" y="50"/>
                  </a:lnTo>
                  <a:lnTo>
                    <a:pt x="98" y="56"/>
                  </a:lnTo>
                  <a:lnTo>
                    <a:pt x="96" y="64"/>
                  </a:lnTo>
                  <a:lnTo>
                    <a:pt x="92" y="70"/>
                  </a:lnTo>
                  <a:lnTo>
                    <a:pt x="88" y="74"/>
                  </a:lnTo>
                  <a:lnTo>
                    <a:pt x="88" y="74"/>
                  </a:lnTo>
                  <a:lnTo>
                    <a:pt x="92" y="72"/>
                  </a:lnTo>
                  <a:lnTo>
                    <a:pt x="98" y="64"/>
                  </a:lnTo>
                  <a:lnTo>
                    <a:pt x="102" y="52"/>
                  </a:lnTo>
                  <a:lnTo>
                    <a:pt x="102" y="46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98" y="36"/>
                  </a:lnTo>
                  <a:lnTo>
                    <a:pt x="92" y="32"/>
                  </a:lnTo>
                  <a:lnTo>
                    <a:pt x="86" y="30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74" y="30"/>
                  </a:lnTo>
                  <a:lnTo>
                    <a:pt x="70" y="34"/>
                  </a:lnTo>
                  <a:lnTo>
                    <a:pt x="66" y="38"/>
                  </a:lnTo>
                  <a:lnTo>
                    <a:pt x="62" y="42"/>
                  </a:lnTo>
                  <a:lnTo>
                    <a:pt x="60" y="48"/>
                  </a:lnTo>
                  <a:lnTo>
                    <a:pt x="60" y="54"/>
                  </a:lnTo>
                  <a:lnTo>
                    <a:pt x="60" y="6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70" y="78"/>
                  </a:lnTo>
                  <a:lnTo>
                    <a:pt x="78" y="86"/>
                  </a:lnTo>
                  <a:lnTo>
                    <a:pt x="86" y="94"/>
                  </a:lnTo>
                  <a:lnTo>
                    <a:pt x="96" y="100"/>
                  </a:lnTo>
                  <a:lnTo>
                    <a:pt x="108" y="104"/>
                  </a:lnTo>
                  <a:lnTo>
                    <a:pt x="118" y="102"/>
                  </a:lnTo>
                  <a:lnTo>
                    <a:pt x="128" y="98"/>
                  </a:lnTo>
                  <a:lnTo>
                    <a:pt x="138" y="88"/>
                  </a:lnTo>
                  <a:lnTo>
                    <a:pt x="138" y="88"/>
                  </a:lnTo>
                  <a:lnTo>
                    <a:pt x="142" y="82"/>
                  </a:lnTo>
                  <a:lnTo>
                    <a:pt x="144" y="74"/>
                  </a:lnTo>
                  <a:lnTo>
                    <a:pt x="146" y="58"/>
                  </a:lnTo>
                  <a:lnTo>
                    <a:pt x="142" y="42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28" y="16"/>
                  </a:lnTo>
                  <a:lnTo>
                    <a:pt x="116" y="8"/>
                  </a:lnTo>
                  <a:lnTo>
                    <a:pt x="102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70" y="4"/>
                  </a:lnTo>
                  <a:lnTo>
                    <a:pt x="54" y="10"/>
                  </a:lnTo>
                  <a:lnTo>
                    <a:pt x="38" y="18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4" y="40"/>
                  </a:lnTo>
                  <a:lnTo>
                    <a:pt x="8" y="52"/>
                  </a:lnTo>
                  <a:lnTo>
                    <a:pt x="4" y="6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14"/>
                  </a:lnTo>
                  <a:lnTo>
                    <a:pt x="6" y="128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6" y="124"/>
                  </a:lnTo>
                  <a:lnTo>
                    <a:pt x="8" y="124"/>
                  </a:lnTo>
                  <a:lnTo>
                    <a:pt x="12" y="126"/>
                  </a:lnTo>
                  <a:lnTo>
                    <a:pt x="18" y="134"/>
                  </a:lnTo>
                  <a:lnTo>
                    <a:pt x="18" y="1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0" name="Freeform 96"/>
            <p:cNvSpPr>
              <a:spLocks/>
            </p:cNvSpPr>
            <p:nvPr/>
          </p:nvSpPr>
          <p:spPr bwMode="auto">
            <a:xfrm>
              <a:off x="5871411" y="5731042"/>
              <a:ext cx="1219200" cy="1090863"/>
            </a:xfrm>
            <a:custGeom>
              <a:avLst/>
              <a:gdLst/>
              <a:ahLst/>
              <a:cxnLst>
                <a:cxn ang="0">
                  <a:pos x="144" y="62"/>
                </a:cxn>
                <a:cxn ang="0">
                  <a:pos x="122" y="24"/>
                </a:cxn>
                <a:cxn ang="0">
                  <a:pos x="110" y="16"/>
                </a:cxn>
                <a:cxn ang="0">
                  <a:pos x="94" y="10"/>
                </a:cxn>
                <a:cxn ang="0">
                  <a:pos x="78" y="8"/>
                </a:cxn>
                <a:cxn ang="0">
                  <a:pos x="42" y="18"/>
                </a:cxn>
                <a:cxn ang="0">
                  <a:pos x="30" y="26"/>
                </a:cxn>
                <a:cxn ang="0">
                  <a:pos x="12" y="50"/>
                </a:cxn>
                <a:cxn ang="0">
                  <a:pos x="6" y="78"/>
                </a:cxn>
                <a:cxn ang="0">
                  <a:pos x="14" y="106"/>
                </a:cxn>
                <a:cxn ang="0">
                  <a:pos x="22" y="118"/>
                </a:cxn>
                <a:cxn ang="0">
                  <a:pos x="36" y="126"/>
                </a:cxn>
                <a:cxn ang="0">
                  <a:pos x="52" y="126"/>
                </a:cxn>
                <a:cxn ang="0">
                  <a:pos x="58" y="122"/>
                </a:cxn>
                <a:cxn ang="0">
                  <a:pos x="68" y="110"/>
                </a:cxn>
                <a:cxn ang="0">
                  <a:pos x="72" y="84"/>
                </a:cxn>
                <a:cxn ang="0">
                  <a:pos x="72" y="68"/>
                </a:cxn>
                <a:cxn ang="0">
                  <a:pos x="68" y="54"/>
                </a:cxn>
                <a:cxn ang="0">
                  <a:pos x="56" y="44"/>
                </a:cxn>
                <a:cxn ang="0">
                  <a:pos x="50" y="44"/>
                </a:cxn>
                <a:cxn ang="0">
                  <a:pos x="44" y="50"/>
                </a:cxn>
                <a:cxn ang="0">
                  <a:pos x="38" y="66"/>
                </a:cxn>
                <a:cxn ang="0">
                  <a:pos x="40" y="74"/>
                </a:cxn>
                <a:cxn ang="0">
                  <a:pos x="50" y="82"/>
                </a:cxn>
                <a:cxn ang="0">
                  <a:pos x="62" y="84"/>
                </a:cxn>
                <a:cxn ang="0">
                  <a:pos x="58" y="84"/>
                </a:cxn>
                <a:cxn ang="0">
                  <a:pos x="44" y="82"/>
                </a:cxn>
                <a:cxn ang="0">
                  <a:pos x="34" y="76"/>
                </a:cxn>
                <a:cxn ang="0">
                  <a:pos x="32" y="72"/>
                </a:cxn>
                <a:cxn ang="0">
                  <a:pos x="34" y="58"/>
                </a:cxn>
                <a:cxn ang="0">
                  <a:pos x="40" y="46"/>
                </a:cxn>
                <a:cxn ang="0">
                  <a:pos x="46" y="42"/>
                </a:cxn>
                <a:cxn ang="0">
                  <a:pos x="56" y="40"/>
                </a:cxn>
                <a:cxn ang="0">
                  <a:pos x="66" y="42"/>
                </a:cxn>
                <a:cxn ang="0">
                  <a:pos x="72" y="52"/>
                </a:cxn>
                <a:cxn ang="0">
                  <a:pos x="76" y="58"/>
                </a:cxn>
                <a:cxn ang="0">
                  <a:pos x="78" y="84"/>
                </a:cxn>
                <a:cxn ang="0">
                  <a:pos x="72" y="110"/>
                </a:cxn>
                <a:cxn ang="0">
                  <a:pos x="58" y="128"/>
                </a:cxn>
                <a:cxn ang="0">
                  <a:pos x="34" y="136"/>
                </a:cxn>
                <a:cxn ang="0">
                  <a:pos x="28" y="134"/>
                </a:cxn>
                <a:cxn ang="0">
                  <a:pos x="16" y="126"/>
                </a:cxn>
                <a:cxn ang="0">
                  <a:pos x="4" y="106"/>
                </a:cxn>
                <a:cxn ang="0">
                  <a:pos x="0" y="92"/>
                </a:cxn>
                <a:cxn ang="0">
                  <a:pos x="2" y="60"/>
                </a:cxn>
                <a:cxn ang="0">
                  <a:pos x="18" y="32"/>
                </a:cxn>
                <a:cxn ang="0">
                  <a:pos x="32" y="20"/>
                </a:cxn>
                <a:cxn ang="0">
                  <a:pos x="64" y="4"/>
                </a:cxn>
                <a:cxn ang="0">
                  <a:pos x="82" y="0"/>
                </a:cxn>
                <a:cxn ang="0">
                  <a:pos x="106" y="2"/>
                </a:cxn>
                <a:cxn ang="0">
                  <a:pos x="126" y="14"/>
                </a:cxn>
                <a:cxn ang="0">
                  <a:pos x="134" y="22"/>
                </a:cxn>
                <a:cxn ang="0">
                  <a:pos x="152" y="56"/>
                </a:cxn>
                <a:cxn ang="0">
                  <a:pos x="148" y="60"/>
                </a:cxn>
                <a:cxn ang="0">
                  <a:pos x="144" y="62"/>
                </a:cxn>
              </a:cxnLst>
              <a:rect l="0" t="0" r="r" b="b"/>
              <a:pathLst>
                <a:path w="152" h="136">
                  <a:moveTo>
                    <a:pt x="144" y="62"/>
                  </a:moveTo>
                  <a:lnTo>
                    <a:pt x="144" y="62"/>
                  </a:lnTo>
                  <a:lnTo>
                    <a:pt x="130" y="36"/>
                  </a:lnTo>
                  <a:lnTo>
                    <a:pt x="122" y="24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02" y="12"/>
                  </a:lnTo>
                  <a:lnTo>
                    <a:pt x="94" y="10"/>
                  </a:lnTo>
                  <a:lnTo>
                    <a:pt x="86" y="8"/>
                  </a:lnTo>
                  <a:lnTo>
                    <a:pt x="78" y="8"/>
                  </a:lnTo>
                  <a:lnTo>
                    <a:pt x="60" y="10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0" y="26"/>
                  </a:lnTo>
                  <a:lnTo>
                    <a:pt x="20" y="36"/>
                  </a:lnTo>
                  <a:lnTo>
                    <a:pt x="12" y="50"/>
                  </a:lnTo>
                  <a:lnTo>
                    <a:pt x="8" y="64"/>
                  </a:lnTo>
                  <a:lnTo>
                    <a:pt x="6" y="78"/>
                  </a:lnTo>
                  <a:lnTo>
                    <a:pt x="8" y="92"/>
                  </a:lnTo>
                  <a:lnTo>
                    <a:pt x="14" y="106"/>
                  </a:lnTo>
                  <a:lnTo>
                    <a:pt x="22" y="118"/>
                  </a:lnTo>
                  <a:lnTo>
                    <a:pt x="22" y="118"/>
                  </a:lnTo>
                  <a:lnTo>
                    <a:pt x="28" y="124"/>
                  </a:lnTo>
                  <a:lnTo>
                    <a:pt x="36" y="126"/>
                  </a:lnTo>
                  <a:lnTo>
                    <a:pt x="44" y="128"/>
                  </a:lnTo>
                  <a:lnTo>
                    <a:pt x="52" y="126"/>
                  </a:lnTo>
                  <a:lnTo>
                    <a:pt x="52" y="126"/>
                  </a:lnTo>
                  <a:lnTo>
                    <a:pt x="58" y="122"/>
                  </a:lnTo>
                  <a:lnTo>
                    <a:pt x="64" y="116"/>
                  </a:lnTo>
                  <a:lnTo>
                    <a:pt x="68" y="110"/>
                  </a:lnTo>
                  <a:lnTo>
                    <a:pt x="70" y="100"/>
                  </a:lnTo>
                  <a:lnTo>
                    <a:pt x="72" y="84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0" y="60"/>
                  </a:lnTo>
                  <a:lnTo>
                    <a:pt x="68" y="54"/>
                  </a:lnTo>
                  <a:lnTo>
                    <a:pt x="62" y="48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0" y="44"/>
                  </a:lnTo>
                  <a:lnTo>
                    <a:pt x="46" y="46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8" y="66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44" y="80"/>
                  </a:lnTo>
                  <a:lnTo>
                    <a:pt x="50" y="82"/>
                  </a:lnTo>
                  <a:lnTo>
                    <a:pt x="56" y="84"/>
                  </a:lnTo>
                  <a:lnTo>
                    <a:pt x="62" y="84"/>
                  </a:lnTo>
                  <a:lnTo>
                    <a:pt x="62" y="84"/>
                  </a:lnTo>
                  <a:lnTo>
                    <a:pt x="58" y="84"/>
                  </a:lnTo>
                  <a:lnTo>
                    <a:pt x="48" y="84"/>
                  </a:lnTo>
                  <a:lnTo>
                    <a:pt x="44" y="82"/>
                  </a:lnTo>
                  <a:lnTo>
                    <a:pt x="38" y="80"/>
                  </a:lnTo>
                  <a:lnTo>
                    <a:pt x="34" y="76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64"/>
                  </a:lnTo>
                  <a:lnTo>
                    <a:pt x="34" y="58"/>
                  </a:lnTo>
                  <a:lnTo>
                    <a:pt x="36" y="5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6" y="42"/>
                  </a:lnTo>
                  <a:lnTo>
                    <a:pt x="50" y="40"/>
                  </a:lnTo>
                  <a:lnTo>
                    <a:pt x="56" y="40"/>
                  </a:lnTo>
                  <a:lnTo>
                    <a:pt x="62" y="40"/>
                  </a:lnTo>
                  <a:lnTo>
                    <a:pt x="66" y="42"/>
                  </a:lnTo>
                  <a:lnTo>
                    <a:pt x="70" y="46"/>
                  </a:lnTo>
                  <a:lnTo>
                    <a:pt x="72" y="52"/>
                  </a:lnTo>
                  <a:lnTo>
                    <a:pt x="76" y="58"/>
                  </a:lnTo>
                  <a:lnTo>
                    <a:pt x="76" y="58"/>
                  </a:lnTo>
                  <a:lnTo>
                    <a:pt x="76" y="72"/>
                  </a:lnTo>
                  <a:lnTo>
                    <a:pt x="78" y="84"/>
                  </a:lnTo>
                  <a:lnTo>
                    <a:pt x="76" y="98"/>
                  </a:lnTo>
                  <a:lnTo>
                    <a:pt x="72" y="110"/>
                  </a:lnTo>
                  <a:lnTo>
                    <a:pt x="66" y="120"/>
                  </a:lnTo>
                  <a:lnTo>
                    <a:pt x="58" y="128"/>
                  </a:lnTo>
                  <a:lnTo>
                    <a:pt x="48" y="134"/>
                  </a:lnTo>
                  <a:lnTo>
                    <a:pt x="34" y="136"/>
                  </a:lnTo>
                  <a:lnTo>
                    <a:pt x="34" y="136"/>
                  </a:lnTo>
                  <a:lnTo>
                    <a:pt x="28" y="134"/>
                  </a:lnTo>
                  <a:lnTo>
                    <a:pt x="22" y="130"/>
                  </a:lnTo>
                  <a:lnTo>
                    <a:pt x="16" y="126"/>
                  </a:lnTo>
                  <a:lnTo>
                    <a:pt x="12" y="120"/>
                  </a:lnTo>
                  <a:lnTo>
                    <a:pt x="4" y="10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76"/>
                  </a:lnTo>
                  <a:lnTo>
                    <a:pt x="2" y="60"/>
                  </a:lnTo>
                  <a:lnTo>
                    <a:pt x="8" y="46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32" y="20"/>
                  </a:lnTo>
                  <a:lnTo>
                    <a:pt x="48" y="10"/>
                  </a:lnTo>
                  <a:lnTo>
                    <a:pt x="64" y="4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94" y="0"/>
                  </a:lnTo>
                  <a:lnTo>
                    <a:pt x="106" y="2"/>
                  </a:lnTo>
                  <a:lnTo>
                    <a:pt x="116" y="8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34" y="22"/>
                  </a:lnTo>
                  <a:lnTo>
                    <a:pt x="140" y="32"/>
                  </a:lnTo>
                  <a:lnTo>
                    <a:pt x="152" y="56"/>
                  </a:lnTo>
                  <a:lnTo>
                    <a:pt x="152" y="56"/>
                  </a:lnTo>
                  <a:lnTo>
                    <a:pt x="148" y="60"/>
                  </a:lnTo>
                  <a:lnTo>
                    <a:pt x="144" y="62"/>
                  </a:lnTo>
                  <a:lnTo>
                    <a:pt x="144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1" name="Freeform 97"/>
            <p:cNvSpPr>
              <a:spLocks/>
            </p:cNvSpPr>
            <p:nvPr/>
          </p:nvSpPr>
          <p:spPr bwMode="auto">
            <a:xfrm>
              <a:off x="6593305" y="854242"/>
              <a:ext cx="256674" cy="737937"/>
            </a:xfrm>
            <a:custGeom>
              <a:avLst/>
              <a:gdLst/>
              <a:ahLst/>
              <a:cxnLst>
                <a:cxn ang="0">
                  <a:pos x="22" y="56"/>
                </a:cxn>
                <a:cxn ang="0">
                  <a:pos x="22" y="56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6" y="18"/>
                </a:cxn>
                <a:cxn ang="0">
                  <a:pos x="24" y="6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0" y="8"/>
                </a:cxn>
                <a:cxn ang="0">
                  <a:pos x="16" y="16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2" y="44"/>
                </a:cxn>
                <a:cxn ang="0">
                  <a:pos x="0" y="56"/>
                </a:cxn>
                <a:cxn ang="0">
                  <a:pos x="0" y="66"/>
                </a:cxn>
                <a:cxn ang="0">
                  <a:pos x="4" y="76"/>
                </a:cxn>
                <a:cxn ang="0">
                  <a:pos x="6" y="82"/>
                </a:cxn>
                <a:cxn ang="0">
                  <a:pos x="10" y="88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0" y="82"/>
                </a:cxn>
                <a:cxn ang="0">
                  <a:pos x="10" y="70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2" y="78"/>
                </a:cxn>
                <a:cxn ang="0">
                  <a:pos x="12" y="78"/>
                </a:cxn>
                <a:cxn ang="0">
                  <a:pos x="14" y="86"/>
                </a:cxn>
                <a:cxn ang="0">
                  <a:pos x="14" y="86"/>
                </a:cxn>
                <a:cxn ang="0">
                  <a:pos x="16" y="88"/>
                </a:cxn>
                <a:cxn ang="0">
                  <a:pos x="16" y="88"/>
                </a:cxn>
                <a:cxn ang="0">
                  <a:pos x="18" y="82"/>
                </a:cxn>
                <a:cxn ang="0">
                  <a:pos x="24" y="76"/>
                </a:cxn>
                <a:cxn ang="0">
                  <a:pos x="24" y="76"/>
                </a:cxn>
                <a:cxn ang="0">
                  <a:pos x="30" y="68"/>
                </a:cxn>
                <a:cxn ang="0">
                  <a:pos x="32" y="60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30" y="5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6"/>
                </a:cxn>
                <a:cxn ang="0">
                  <a:pos x="22" y="56"/>
                </a:cxn>
              </a:cxnLst>
              <a:rect l="0" t="0" r="r" b="b"/>
              <a:pathLst>
                <a:path w="32" h="92">
                  <a:moveTo>
                    <a:pt x="22" y="56"/>
                  </a:moveTo>
                  <a:lnTo>
                    <a:pt x="22" y="56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6" y="18"/>
                  </a:lnTo>
                  <a:lnTo>
                    <a:pt x="24" y="6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0" y="8"/>
                  </a:lnTo>
                  <a:lnTo>
                    <a:pt x="16" y="1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2" y="44"/>
                  </a:lnTo>
                  <a:lnTo>
                    <a:pt x="0" y="56"/>
                  </a:lnTo>
                  <a:lnTo>
                    <a:pt x="0" y="66"/>
                  </a:lnTo>
                  <a:lnTo>
                    <a:pt x="4" y="76"/>
                  </a:lnTo>
                  <a:lnTo>
                    <a:pt x="6" y="82"/>
                  </a:lnTo>
                  <a:lnTo>
                    <a:pt x="10" y="88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0" y="82"/>
                  </a:lnTo>
                  <a:lnTo>
                    <a:pt x="10" y="7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4" y="86"/>
                  </a:lnTo>
                  <a:lnTo>
                    <a:pt x="14" y="86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82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30" y="68"/>
                  </a:lnTo>
                  <a:lnTo>
                    <a:pt x="32" y="60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0" y="5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6"/>
                  </a:lnTo>
                  <a:lnTo>
                    <a:pt x="22" y="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2" name="Freeform 98"/>
            <p:cNvSpPr>
              <a:spLocks/>
            </p:cNvSpPr>
            <p:nvPr/>
          </p:nvSpPr>
          <p:spPr bwMode="auto">
            <a:xfrm>
              <a:off x="5518484" y="838200"/>
              <a:ext cx="336884" cy="946484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4" y="16"/>
                </a:cxn>
                <a:cxn ang="0">
                  <a:pos x="2" y="26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8" y="80"/>
                </a:cxn>
                <a:cxn ang="0">
                  <a:pos x="18" y="80"/>
                </a:cxn>
                <a:cxn ang="0">
                  <a:pos x="28" y="98"/>
                </a:cxn>
                <a:cxn ang="0">
                  <a:pos x="34" y="106"/>
                </a:cxn>
                <a:cxn ang="0">
                  <a:pos x="38" y="116"/>
                </a:cxn>
                <a:cxn ang="0">
                  <a:pos x="38" y="116"/>
                </a:cxn>
                <a:cxn ang="0">
                  <a:pos x="38" y="118"/>
                </a:cxn>
                <a:cxn ang="0">
                  <a:pos x="40" y="118"/>
                </a:cxn>
                <a:cxn ang="0">
                  <a:pos x="40" y="118"/>
                </a:cxn>
                <a:cxn ang="0">
                  <a:pos x="42" y="116"/>
                </a:cxn>
                <a:cxn ang="0">
                  <a:pos x="42" y="114"/>
                </a:cxn>
                <a:cxn ang="0">
                  <a:pos x="42" y="114"/>
                </a:cxn>
                <a:cxn ang="0">
                  <a:pos x="36" y="100"/>
                </a:cxn>
                <a:cxn ang="0">
                  <a:pos x="28" y="88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8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6" y="26"/>
                </a:cxn>
                <a:cxn ang="0">
                  <a:pos x="12" y="10"/>
                </a:cxn>
                <a:cxn ang="0">
                  <a:pos x="12" y="10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6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42" h="118">
                  <a:moveTo>
                    <a:pt x="12" y="2"/>
                  </a:moveTo>
                  <a:lnTo>
                    <a:pt x="12" y="2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16"/>
                  </a:lnTo>
                  <a:lnTo>
                    <a:pt x="2" y="2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28" y="98"/>
                  </a:lnTo>
                  <a:lnTo>
                    <a:pt x="34" y="106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38" y="118"/>
                  </a:lnTo>
                  <a:lnTo>
                    <a:pt x="40" y="118"/>
                  </a:lnTo>
                  <a:lnTo>
                    <a:pt x="40" y="118"/>
                  </a:lnTo>
                  <a:lnTo>
                    <a:pt x="42" y="116"/>
                  </a:lnTo>
                  <a:lnTo>
                    <a:pt x="42" y="114"/>
                  </a:lnTo>
                  <a:lnTo>
                    <a:pt x="42" y="114"/>
                  </a:lnTo>
                  <a:lnTo>
                    <a:pt x="36" y="100"/>
                  </a:lnTo>
                  <a:lnTo>
                    <a:pt x="28" y="88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8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26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3" name="Freeform 99"/>
            <p:cNvSpPr>
              <a:spLocks/>
            </p:cNvSpPr>
            <p:nvPr/>
          </p:nvSpPr>
          <p:spPr bwMode="auto">
            <a:xfrm>
              <a:off x="3481137" y="469232"/>
              <a:ext cx="1283368" cy="978568"/>
            </a:xfrm>
            <a:custGeom>
              <a:avLst/>
              <a:gdLst/>
              <a:ahLst/>
              <a:cxnLst>
                <a:cxn ang="0">
                  <a:pos x="30" y="40"/>
                </a:cxn>
                <a:cxn ang="0">
                  <a:pos x="20" y="44"/>
                </a:cxn>
                <a:cxn ang="0">
                  <a:pos x="10" y="42"/>
                </a:cxn>
                <a:cxn ang="0">
                  <a:pos x="8" y="40"/>
                </a:cxn>
                <a:cxn ang="0">
                  <a:pos x="6" y="36"/>
                </a:cxn>
                <a:cxn ang="0">
                  <a:pos x="8" y="24"/>
                </a:cxn>
                <a:cxn ang="0">
                  <a:pos x="10" y="22"/>
                </a:cxn>
                <a:cxn ang="0">
                  <a:pos x="14" y="16"/>
                </a:cxn>
                <a:cxn ang="0">
                  <a:pos x="26" y="8"/>
                </a:cxn>
                <a:cxn ang="0">
                  <a:pos x="32" y="6"/>
                </a:cxn>
                <a:cxn ang="0">
                  <a:pos x="46" y="6"/>
                </a:cxn>
                <a:cxn ang="0">
                  <a:pos x="60" y="12"/>
                </a:cxn>
                <a:cxn ang="0">
                  <a:pos x="74" y="20"/>
                </a:cxn>
                <a:cxn ang="0">
                  <a:pos x="82" y="32"/>
                </a:cxn>
                <a:cxn ang="0">
                  <a:pos x="86" y="48"/>
                </a:cxn>
                <a:cxn ang="0">
                  <a:pos x="88" y="64"/>
                </a:cxn>
                <a:cxn ang="0">
                  <a:pos x="96" y="90"/>
                </a:cxn>
                <a:cxn ang="0">
                  <a:pos x="102" y="96"/>
                </a:cxn>
                <a:cxn ang="0">
                  <a:pos x="128" y="114"/>
                </a:cxn>
                <a:cxn ang="0">
                  <a:pos x="142" y="120"/>
                </a:cxn>
                <a:cxn ang="0">
                  <a:pos x="150" y="122"/>
                </a:cxn>
                <a:cxn ang="0">
                  <a:pos x="158" y="122"/>
                </a:cxn>
                <a:cxn ang="0">
                  <a:pos x="160" y="120"/>
                </a:cxn>
                <a:cxn ang="0">
                  <a:pos x="158" y="118"/>
                </a:cxn>
                <a:cxn ang="0">
                  <a:pos x="156" y="118"/>
                </a:cxn>
                <a:cxn ang="0">
                  <a:pos x="144" y="116"/>
                </a:cxn>
                <a:cxn ang="0">
                  <a:pos x="130" y="110"/>
                </a:cxn>
                <a:cxn ang="0">
                  <a:pos x="116" y="102"/>
                </a:cxn>
                <a:cxn ang="0">
                  <a:pos x="104" y="92"/>
                </a:cxn>
                <a:cxn ang="0">
                  <a:pos x="96" y="80"/>
                </a:cxn>
                <a:cxn ang="0">
                  <a:pos x="92" y="64"/>
                </a:cxn>
                <a:cxn ang="0">
                  <a:pos x="88" y="38"/>
                </a:cxn>
                <a:cxn ang="0">
                  <a:pos x="86" y="30"/>
                </a:cxn>
                <a:cxn ang="0">
                  <a:pos x="76" y="16"/>
                </a:cxn>
                <a:cxn ang="0">
                  <a:pos x="62" y="6"/>
                </a:cxn>
                <a:cxn ang="0">
                  <a:pos x="48" y="2"/>
                </a:cxn>
                <a:cxn ang="0">
                  <a:pos x="32" y="2"/>
                </a:cxn>
                <a:cxn ang="0">
                  <a:pos x="24" y="4"/>
                </a:cxn>
                <a:cxn ang="0">
                  <a:pos x="10" y="12"/>
                </a:cxn>
                <a:cxn ang="0">
                  <a:pos x="6" y="20"/>
                </a:cxn>
                <a:cxn ang="0">
                  <a:pos x="4" y="22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8" y="48"/>
                </a:cxn>
                <a:cxn ang="0">
                  <a:pos x="20" y="48"/>
                </a:cxn>
                <a:cxn ang="0">
                  <a:pos x="32" y="44"/>
                </a:cxn>
                <a:cxn ang="0">
                  <a:pos x="34" y="42"/>
                </a:cxn>
                <a:cxn ang="0">
                  <a:pos x="32" y="40"/>
                </a:cxn>
                <a:cxn ang="0">
                  <a:pos x="30" y="40"/>
                </a:cxn>
              </a:cxnLst>
              <a:rect l="0" t="0" r="r" b="b"/>
              <a:pathLst>
                <a:path w="160" h="122">
                  <a:moveTo>
                    <a:pt x="30" y="40"/>
                  </a:moveTo>
                  <a:lnTo>
                    <a:pt x="30" y="40"/>
                  </a:lnTo>
                  <a:lnTo>
                    <a:pt x="24" y="42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8" y="40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16"/>
                  </a:lnTo>
                  <a:lnTo>
                    <a:pt x="20" y="10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40" y="6"/>
                  </a:lnTo>
                  <a:lnTo>
                    <a:pt x="46" y="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8" y="16"/>
                  </a:lnTo>
                  <a:lnTo>
                    <a:pt x="74" y="20"/>
                  </a:lnTo>
                  <a:lnTo>
                    <a:pt x="78" y="26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6" y="48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92" y="82"/>
                  </a:lnTo>
                  <a:lnTo>
                    <a:pt x="96" y="90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12" y="106"/>
                  </a:lnTo>
                  <a:lnTo>
                    <a:pt x="128" y="114"/>
                  </a:lnTo>
                  <a:lnTo>
                    <a:pt x="128" y="114"/>
                  </a:lnTo>
                  <a:lnTo>
                    <a:pt x="142" y="120"/>
                  </a:lnTo>
                  <a:lnTo>
                    <a:pt x="142" y="120"/>
                  </a:lnTo>
                  <a:lnTo>
                    <a:pt x="150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58" y="118"/>
                  </a:lnTo>
                  <a:lnTo>
                    <a:pt x="156" y="118"/>
                  </a:lnTo>
                  <a:lnTo>
                    <a:pt x="156" y="118"/>
                  </a:lnTo>
                  <a:lnTo>
                    <a:pt x="152" y="118"/>
                  </a:lnTo>
                  <a:lnTo>
                    <a:pt x="144" y="116"/>
                  </a:lnTo>
                  <a:lnTo>
                    <a:pt x="144" y="116"/>
                  </a:lnTo>
                  <a:lnTo>
                    <a:pt x="130" y="110"/>
                  </a:lnTo>
                  <a:lnTo>
                    <a:pt x="130" y="110"/>
                  </a:lnTo>
                  <a:lnTo>
                    <a:pt x="116" y="10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0" y="86"/>
                  </a:lnTo>
                  <a:lnTo>
                    <a:pt x="96" y="80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0" y="48"/>
                  </a:lnTo>
                  <a:lnTo>
                    <a:pt x="88" y="38"/>
                  </a:lnTo>
                  <a:lnTo>
                    <a:pt x="86" y="30"/>
                  </a:lnTo>
                  <a:lnTo>
                    <a:pt x="86" y="30"/>
                  </a:lnTo>
                  <a:lnTo>
                    <a:pt x="82" y="24"/>
                  </a:lnTo>
                  <a:lnTo>
                    <a:pt x="76" y="16"/>
                  </a:lnTo>
                  <a:lnTo>
                    <a:pt x="70" y="12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24" y="4"/>
                  </a:lnTo>
                  <a:lnTo>
                    <a:pt x="18" y="6"/>
                  </a:lnTo>
                  <a:lnTo>
                    <a:pt x="10" y="12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4" y="48"/>
                  </a:lnTo>
                  <a:lnTo>
                    <a:pt x="20" y="48"/>
                  </a:lnTo>
                  <a:lnTo>
                    <a:pt x="26" y="46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42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4" name="Freeform 100"/>
            <p:cNvSpPr>
              <a:spLocks/>
            </p:cNvSpPr>
            <p:nvPr/>
          </p:nvSpPr>
          <p:spPr bwMode="auto">
            <a:xfrm>
              <a:off x="7010400" y="4608095"/>
              <a:ext cx="1925053" cy="1251284"/>
            </a:xfrm>
            <a:custGeom>
              <a:avLst/>
              <a:gdLst/>
              <a:ahLst/>
              <a:cxnLst>
                <a:cxn ang="0">
                  <a:pos x="240" y="24"/>
                </a:cxn>
                <a:cxn ang="0">
                  <a:pos x="224" y="26"/>
                </a:cxn>
                <a:cxn ang="0">
                  <a:pos x="188" y="16"/>
                </a:cxn>
                <a:cxn ang="0">
                  <a:pos x="170" y="10"/>
                </a:cxn>
                <a:cxn ang="0">
                  <a:pos x="144" y="2"/>
                </a:cxn>
                <a:cxn ang="0">
                  <a:pos x="122" y="0"/>
                </a:cxn>
                <a:cxn ang="0">
                  <a:pos x="104" y="2"/>
                </a:cxn>
                <a:cxn ang="0">
                  <a:pos x="76" y="18"/>
                </a:cxn>
                <a:cxn ang="0">
                  <a:pos x="58" y="38"/>
                </a:cxn>
                <a:cxn ang="0">
                  <a:pos x="52" y="46"/>
                </a:cxn>
                <a:cxn ang="0">
                  <a:pos x="48" y="52"/>
                </a:cxn>
                <a:cxn ang="0">
                  <a:pos x="14" y="100"/>
                </a:cxn>
                <a:cxn ang="0">
                  <a:pos x="8" y="114"/>
                </a:cxn>
                <a:cxn ang="0">
                  <a:pos x="0" y="140"/>
                </a:cxn>
                <a:cxn ang="0">
                  <a:pos x="0" y="152"/>
                </a:cxn>
                <a:cxn ang="0">
                  <a:pos x="2" y="156"/>
                </a:cxn>
                <a:cxn ang="0">
                  <a:pos x="4" y="154"/>
                </a:cxn>
                <a:cxn ang="0">
                  <a:pos x="4" y="152"/>
                </a:cxn>
                <a:cxn ang="0">
                  <a:pos x="8" y="130"/>
                </a:cxn>
                <a:cxn ang="0">
                  <a:pos x="18" y="102"/>
                </a:cxn>
                <a:cxn ang="0">
                  <a:pos x="28" y="86"/>
                </a:cxn>
                <a:cxn ang="0">
                  <a:pos x="50" y="54"/>
                </a:cxn>
                <a:cxn ang="0">
                  <a:pos x="64" y="42"/>
                </a:cxn>
                <a:cxn ang="0">
                  <a:pos x="96" y="28"/>
                </a:cxn>
                <a:cxn ang="0">
                  <a:pos x="112" y="24"/>
                </a:cxn>
                <a:cxn ang="0">
                  <a:pos x="76" y="40"/>
                </a:cxn>
                <a:cxn ang="0">
                  <a:pos x="62" y="48"/>
                </a:cxn>
                <a:cxn ang="0">
                  <a:pos x="58" y="52"/>
                </a:cxn>
                <a:cxn ang="0">
                  <a:pos x="70" y="56"/>
                </a:cxn>
                <a:cxn ang="0">
                  <a:pos x="88" y="66"/>
                </a:cxn>
                <a:cxn ang="0">
                  <a:pos x="108" y="74"/>
                </a:cxn>
                <a:cxn ang="0">
                  <a:pos x="126" y="76"/>
                </a:cxn>
                <a:cxn ang="0">
                  <a:pos x="146" y="72"/>
                </a:cxn>
                <a:cxn ang="0">
                  <a:pos x="138" y="70"/>
                </a:cxn>
                <a:cxn ang="0">
                  <a:pos x="116" y="52"/>
                </a:cxn>
                <a:cxn ang="0">
                  <a:pos x="114" y="50"/>
                </a:cxn>
                <a:cxn ang="0">
                  <a:pos x="130" y="54"/>
                </a:cxn>
                <a:cxn ang="0">
                  <a:pos x="150" y="56"/>
                </a:cxn>
                <a:cxn ang="0">
                  <a:pos x="188" y="50"/>
                </a:cxn>
                <a:cxn ang="0">
                  <a:pos x="220" y="38"/>
                </a:cxn>
                <a:cxn ang="0">
                  <a:pos x="240" y="24"/>
                </a:cxn>
              </a:cxnLst>
              <a:rect l="0" t="0" r="r" b="b"/>
              <a:pathLst>
                <a:path w="240" h="156">
                  <a:moveTo>
                    <a:pt x="240" y="24"/>
                  </a:moveTo>
                  <a:lnTo>
                    <a:pt x="240" y="24"/>
                  </a:lnTo>
                  <a:lnTo>
                    <a:pt x="236" y="26"/>
                  </a:lnTo>
                  <a:lnTo>
                    <a:pt x="224" y="26"/>
                  </a:lnTo>
                  <a:lnTo>
                    <a:pt x="202" y="22"/>
                  </a:lnTo>
                  <a:lnTo>
                    <a:pt x="188" y="16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56" y="4"/>
                  </a:lnTo>
                  <a:lnTo>
                    <a:pt x="144" y="2"/>
                  </a:lnTo>
                  <a:lnTo>
                    <a:pt x="134" y="0"/>
                  </a:lnTo>
                  <a:lnTo>
                    <a:pt x="122" y="0"/>
                  </a:lnTo>
                  <a:lnTo>
                    <a:pt x="114" y="0"/>
                  </a:lnTo>
                  <a:lnTo>
                    <a:pt x="104" y="2"/>
                  </a:lnTo>
                  <a:lnTo>
                    <a:pt x="88" y="10"/>
                  </a:lnTo>
                  <a:lnTo>
                    <a:pt x="76" y="18"/>
                  </a:lnTo>
                  <a:lnTo>
                    <a:pt x="64" y="28"/>
                  </a:lnTo>
                  <a:lnTo>
                    <a:pt x="58" y="38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30" y="74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8" y="114"/>
                  </a:lnTo>
                  <a:lnTo>
                    <a:pt x="4" y="128"/>
                  </a:lnTo>
                  <a:lnTo>
                    <a:pt x="0" y="14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4" y="154"/>
                  </a:lnTo>
                  <a:lnTo>
                    <a:pt x="4" y="152"/>
                  </a:lnTo>
                  <a:lnTo>
                    <a:pt x="4" y="152"/>
                  </a:lnTo>
                  <a:lnTo>
                    <a:pt x="4" y="142"/>
                  </a:lnTo>
                  <a:lnTo>
                    <a:pt x="8" y="130"/>
                  </a:lnTo>
                  <a:lnTo>
                    <a:pt x="12" y="116"/>
                  </a:lnTo>
                  <a:lnTo>
                    <a:pt x="18" y="102"/>
                  </a:lnTo>
                  <a:lnTo>
                    <a:pt x="18" y="102"/>
                  </a:lnTo>
                  <a:lnTo>
                    <a:pt x="28" y="86"/>
                  </a:lnTo>
                  <a:lnTo>
                    <a:pt x="38" y="70"/>
                  </a:lnTo>
                  <a:lnTo>
                    <a:pt x="50" y="54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80" y="34"/>
                  </a:lnTo>
                  <a:lnTo>
                    <a:pt x="96" y="28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92" y="32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70" y="56"/>
                  </a:lnTo>
                  <a:lnTo>
                    <a:pt x="88" y="66"/>
                  </a:lnTo>
                  <a:lnTo>
                    <a:pt x="88" y="66"/>
                  </a:lnTo>
                  <a:lnTo>
                    <a:pt x="98" y="72"/>
                  </a:lnTo>
                  <a:lnTo>
                    <a:pt x="108" y="74"/>
                  </a:lnTo>
                  <a:lnTo>
                    <a:pt x="118" y="76"/>
                  </a:lnTo>
                  <a:lnTo>
                    <a:pt x="126" y="76"/>
                  </a:lnTo>
                  <a:lnTo>
                    <a:pt x="140" y="74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38" y="70"/>
                  </a:lnTo>
                  <a:lnTo>
                    <a:pt x="130" y="64"/>
                  </a:lnTo>
                  <a:lnTo>
                    <a:pt x="116" y="52"/>
                  </a:lnTo>
                  <a:lnTo>
                    <a:pt x="116" y="52"/>
                  </a:lnTo>
                  <a:lnTo>
                    <a:pt x="114" y="50"/>
                  </a:lnTo>
                  <a:lnTo>
                    <a:pt x="114" y="50"/>
                  </a:lnTo>
                  <a:lnTo>
                    <a:pt x="130" y="54"/>
                  </a:lnTo>
                  <a:lnTo>
                    <a:pt x="130" y="54"/>
                  </a:lnTo>
                  <a:lnTo>
                    <a:pt x="150" y="56"/>
                  </a:lnTo>
                  <a:lnTo>
                    <a:pt x="170" y="54"/>
                  </a:lnTo>
                  <a:lnTo>
                    <a:pt x="188" y="50"/>
                  </a:lnTo>
                  <a:lnTo>
                    <a:pt x="206" y="44"/>
                  </a:lnTo>
                  <a:lnTo>
                    <a:pt x="220" y="38"/>
                  </a:lnTo>
                  <a:lnTo>
                    <a:pt x="230" y="32"/>
                  </a:lnTo>
                  <a:lnTo>
                    <a:pt x="240" y="24"/>
                  </a:lnTo>
                  <a:lnTo>
                    <a:pt x="24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5" name="Freeform 101"/>
            <p:cNvSpPr>
              <a:spLocks/>
            </p:cNvSpPr>
            <p:nvPr/>
          </p:nvSpPr>
          <p:spPr bwMode="auto">
            <a:xfrm>
              <a:off x="7138737" y="3276600"/>
              <a:ext cx="978568" cy="914400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0"/>
                </a:cxn>
                <a:cxn ang="0">
                  <a:pos x="104" y="0"/>
                </a:cxn>
                <a:cxn ang="0">
                  <a:pos x="88" y="4"/>
                </a:cxn>
                <a:cxn ang="0">
                  <a:pos x="88" y="4"/>
                </a:cxn>
                <a:cxn ang="0">
                  <a:pos x="76" y="10"/>
                </a:cxn>
                <a:cxn ang="0">
                  <a:pos x="64" y="16"/>
                </a:cxn>
                <a:cxn ang="0">
                  <a:pos x="54" y="26"/>
                </a:cxn>
                <a:cxn ang="0">
                  <a:pos x="44" y="36"/>
                </a:cxn>
                <a:cxn ang="0">
                  <a:pos x="44" y="36"/>
                </a:cxn>
                <a:cxn ang="0">
                  <a:pos x="26" y="58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4" y="96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4" y="114"/>
                </a:cxn>
                <a:cxn ang="0">
                  <a:pos x="6" y="112"/>
                </a:cxn>
                <a:cxn ang="0">
                  <a:pos x="6" y="112"/>
                </a:cxn>
                <a:cxn ang="0">
                  <a:pos x="8" y="98"/>
                </a:cxn>
                <a:cxn ang="0">
                  <a:pos x="16" y="82"/>
                </a:cxn>
                <a:cxn ang="0">
                  <a:pos x="16" y="82"/>
                </a:cxn>
                <a:cxn ang="0">
                  <a:pos x="24" y="68"/>
                </a:cxn>
                <a:cxn ang="0">
                  <a:pos x="34" y="52"/>
                </a:cxn>
                <a:cxn ang="0">
                  <a:pos x="46" y="38"/>
                </a:cxn>
                <a:cxn ang="0">
                  <a:pos x="60" y="26"/>
                </a:cxn>
                <a:cxn ang="0">
                  <a:pos x="60" y="26"/>
                </a:cxn>
                <a:cxn ang="0">
                  <a:pos x="74" y="16"/>
                </a:cxn>
                <a:cxn ang="0">
                  <a:pos x="90" y="10"/>
                </a:cxn>
                <a:cxn ang="0">
                  <a:pos x="90" y="10"/>
                </a:cxn>
                <a:cxn ang="0">
                  <a:pos x="104" y="6"/>
                </a:cxn>
                <a:cxn ang="0">
                  <a:pos x="120" y="6"/>
                </a:cxn>
                <a:cxn ang="0">
                  <a:pos x="120" y="6"/>
                </a:cxn>
                <a:cxn ang="0">
                  <a:pos x="122" y="6"/>
                </a:cxn>
                <a:cxn ang="0">
                  <a:pos x="122" y="4"/>
                </a:cxn>
                <a:cxn ang="0">
                  <a:pos x="122" y="4"/>
                </a:cxn>
                <a:cxn ang="0">
                  <a:pos x="122" y="2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2" h="114">
                  <a:moveTo>
                    <a:pt x="120" y="2"/>
                  </a:moveTo>
                  <a:lnTo>
                    <a:pt x="120" y="2"/>
                  </a:lnTo>
                  <a:lnTo>
                    <a:pt x="112" y="0"/>
                  </a:lnTo>
                  <a:lnTo>
                    <a:pt x="104" y="0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76" y="10"/>
                  </a:lnTo>
                  <a:lnTo>
                    <a:pt x="64" y="16"/>
                  </a:lnTo>
                  <a:lnTo>
                    <a:pt x="54" y="2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26" y="58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4" y="96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4" y="114"/>
                  </a:lnTo>
                  <a:lnTo>
                    <a:pt x="6" y="112"/>
                  </a:lnTo>
                  <a:lnTo>
                    <a:pt x="6" y="112"/>
                  </a:lnTo>
                  <a:lnTo>
                    <a:pt x="8" y="98"/>
                  </a:lnTo>
                  <a:lnTo>
                    <a:pt x="16" y="82"/>
                  </a:lnTo>
                  <a:lnTo>
                    <a:pt x="16" y="82"/>
                  </a:lnTo>
                  <a:lnTo>
                    <a:pt x="24" y="68"/>
                  </a:lnTo>
                  <a:lnTo>
                    <a:pt x="34" y="52"/>
                  </a:lnTo>
                  <a:lnTo>
                    <a:pt x="46" y="38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74" y="16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104" y="6"/>
                  </a:lnTo>
                  <a:lnTo>
                    <a:pt x="120" y="6"/>
                  </a:lnTo>
                  <a:lnTo>
                    <a:pt x="120" y="6"/>
                  </a:lnTo>
                  <a:lnTo>
                    <a:pt x="122" y="6"/>
                  </a:lnTo>
                  <a:lnTo>
                    <a:pt x="122" y="4"/>
                  </a:lnTo>
                  <a:lnTo>
                    <a:pt x="122" y="4"/>
                  </a:lnTo>
                  <a:lnTo>
                    <a:pt x="122" y="2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6" name="Freeform 102"/>
            <p:cNvSpPr>
              <a:spLocks/>
            </p:cNvSpPr>
            <p:nvPr/>
          </p:nvSpPr>
          <p:spPr bwMode="auto">
            <a:xfrm>
              <a:off x="3304674" y="2490537"/>
              <a:ext cx="240632" cy="59355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24" y="64"/>
                </a:cxn>
                <a:cxn ang="0">
                  <a:pos x="18" y="58"/>
                </a:cxn>
                <a:cxn ang="0">
                  <a:pos x="12" y="50"/>
                </a:cxn>
                <a:cxn ang="0">
                  <a:pos x="8" y="42"/>
                </a:cxn>
                <a:cxn ang="0">
                  <a:pos x="8" y="42"/>
                </a:cxn>
                <a:cxn ang="0">
                  <a:pos x="6" y="32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6" y="12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8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6" y="66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74"/>
                </a:cxn>
                <a:cxn ang="0">
                  <a:pos x="30" y="74"/>
                </a:cxn>
                <a:cxn ang="0">
                  <a:pos x="30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30" h="74">
                  <a:moveTo>
                    <a:pt x="30" y="70"/>
                  </a:moveTo>
                  <a:lnTo>
                    <a:pt x="30" y="70"/>
                  </a:lnTo>
                  <a:lnTo>
                    <a:pt x="24" y="64"/>
                  </a:lnTo>
                  <a:lnTo>
                    <a:pt x="18" y="58"/>
                  </a:lnTo>
                  <a:lnTo>
                    <a:pt x="12" y="50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6" y="3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2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1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8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6" y="66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7" name="Freeform 103"/>
            <p:cNvSpPr>
              <a:spLocks/>
            </p:cNvSpPr>
            <p:nvPr/>
          </p:nvSpPr>
          <p:spPr bwMode="auto">
            <a:xfrm>
              <a:off x="8261684" y="-1070811"/>
              <a:ext cx="368968" cy="75397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0" y="10"/>
                </a:cxn>
                <a:cxn ang="0">
                  <a:pos x="40" y="24"/>
                </a:cxn>
                <a:cxn ang="0">
                  <a:pos x="40" y="32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56"/>
                </a:cxn>
                <a:cxn ang="0">
                  <a:pos x="42" y="68"/>
                </a:cxn>
                <a:cxn ang="0">
                  <a:pos x="40" y="78"/>
                </a:cxn>
                <a:cxn ang="0">
                  <a:pos x="34" y="88"/>
                </a:cxn>
                <a:cxn ang="0">
                  <a:pos x="28" y="92"/>
                </a:cxn>
                <a:cxn ang="0">
                  <a:pos x="24" y="94"/>
                </a:cxn>
                <a:cxn ang="0">
                  <a:pos x="20" y="92"/>
                </a:cxn>
                <a:cxn ang="0">
                  <a:pos x="16" y="90"/>
                </a:cxn>
                <a:cxn ang="0">
                  <a:pos x="12" y="86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66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2" y="50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0" y="50"/>
                </a:cxn>
                <a:cxn ang="0">
                  <a:pos x="12" y="56"/>
                </a:cxn>
                <a:cxn ang="0">
                  <a:pos x="14" y="58"/>
                </a:cxn>
                <a:cxn ang="0">
                  <a:pos x="18" y="58"/>
                </a:cxn>
                <a:cxn ang="0">
                  <a:pos x="18" y="58"/>
                </a:cxn>
                <a:cxn ang="0">
                  <a:pos x="14" y="50"/>
                </a:cxn>
                <a:cxn ang="0">
                  <a:pos x="14" y="4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4" y="20"/>
                </a:cxn>
                <a:cxn ang="0">
                  <a:pos x="34" y="1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94">
                  <a:moveTo>
                    <a:pt x="46" y="0"/>
                  </a:moveTo>
                  <a:lnTo>
                    <a:pt x="46" y="0"/>
                  </a:lnTo>
                  <a:lnTo>
                    <a:pt x="44" y="2"/>
                  </a:lnTo>
                  <a:lnTo>
                    <a:pt x="40" y="10"/>
                  </a:lnTo>
                  <a:lnTo>
                    <a:pt x="40" y="24"/>
                  </a:lnTo>
                  <a:lnTo>
                    <a:pt x="40" y="32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56"/>
                  </a:lnTo>
                  <a:lnTo>
                    <a:pt x="42" y="68"/>
                  </a:lnTo>
                  <a:lnTo>
                    <a:pt x="40" y="78"/>
                  </a:lnTo>
                  <a:lnTo>
                    <a:pt x="34" y="88"/>
                  </a:lnTo>
                  <a:lnTo>
                    <a:pt x="28" y="92"/>
                  </a:lnTo>
                  <a:lnTo>
                    <a:pt x="24" y="94"/>
                  </a:lnTo>
                  <a:lnTo>
                    <a:pt x="20" y="92"/>
                  </a:lnTo>
                  <a:lnTo>
                    <a:pt x="16" y="90"/>
                  </a:lnTo>
                  <a:lnTo>
                    <a:pt x="12" y="86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66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2" y="50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50"/>
                  </a:lnTo>
                  <a:lnTo>
                    <a:pt x="12" y="56"/>
                  </a:lnTo>
                  <a:lnTo>
                    <a:pt x="14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4" y="50"/>
                  </a:lnTo>
                  <a:lnTo>
                    <a:pt x="14" y="4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4" y="20"/>
                  </a:lnTo>
                  <a:lnTo>
                    <a:pt x="34" y="1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8" name="Freeform 104"/>
            <p:cNvSpPr>
              <a:spLocks/>
            </p:cNvSpPr>
            <p:nvPr/>
          </p:nvSpPr>
          <p:spPr bwMode="auto">
            <a:xfrm>
              <a:off x="8229600" y="-509337"/>
              <a:ext cx="240632" cy="577516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6" y="16"/>
                </a:cxn>
                <a:cxn ang="0">
                  <a:pos x="12" y="24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6" y="42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60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6" y="72"/>
                </a:cxn>
                <a:cxn ang="0">
                  <a:pos x="4" y="72"/>
                </a:cxn>
                <a:cxn ang="0">
                  <a:pos x="4" y="72"/>
                </a:cxn>
                <a:cxn ang="0">
                  <a:pos x="0" y="6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2" y="36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8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8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0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0" h="72">
                  <a:moveTo>
                    <a:pt x="28" y="4"/>
                  </a:moveTo>
                  <a:lnTo>
                    <a:pt x="28" y="4"/>
                  </a:lnTo>
                  <a:lnTo>
                    <a:pt x="22" y="8"/>
                  </a:lnTo>
                  <a:lnTo>
                    <a:pt x="16" y="16"/>
                  </a:lnTo>
                  <a:lnTo>
                    <a:pt x="12" y="24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6" y="4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6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6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2" y="36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9" name="Freeform 105"/>
            <p:cNvSpPr>
              <a:spLocks/>
            </p:cNvSpPr>
            <p:nvPr/>
          </p:nvSpPr>
          <p:spPr bwMode="auto">
            <a:xfrm>
              <a:off x="7042484" y="7511716"/>
              <a:ext cx="721895" cy="33688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52" y="8"/>
                </a:cxn>
                <a:cxn ang="0">
                  <a:pos x="42" y="4"/>
                </a:cxn>
                <a:cxn ang="0">
                  <a:pos x="32" y="2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4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6" y="8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30" y="6"/>
                </a:cxn>
                <a:cxn ang="0">
                  <a:pos x="40" y="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58" y="18"/>
                </a:cxn>
                <a:cxn ang="0">
                  <a:pos x="66" y="24"/>
                </a:cxn>
                <a:cxn ang="0">
                  <a:pos x="76" y="32"/>
                </a:cxn>
                <a:cxn ang="0">
                  <a:pos x="84" y="42"/>
                </a:cxn>
                <a:cxn ang="0">
                  <a:pos x="90" y="42"/>
                </a:cxn>
                <a:cxn ang="0">
                  <a:pos x="90" y="42"/>
                </a:cxn>
                <a:cxn ang="0">
                  <a:pos x="80" y="30"/>
                </a:cxn>
                <a:cxn ang="0">
                  <a:pos x="70" y="20"/>
                </a:cxn>
                <a:cxn ang="0">
                  <a:pos x="60" y="14"/>
                </a:cxn>
                <a:cxn ang="0">
                  <a:pos x="52" y="8"/>
                </a:cxn>
                <a:cxn ang="0">
                  <a:pos x="52" y="8"/>
                </a:cxn>
              </a:cxnLst>
              <a:rect l="0" t="0" r="r" b="b"/>
              <a:pathLst>
                <a:path w="90" h="42">
                  <a:moveTo>
                    <a:pt x="52" y="8"/>
                  </a:moveTo>
                  <a:lnTo>
                    <a:pt x="52" y="8"/>
                  </a:lnTo>
                  <a:lnTo>
                    <a:pt x="42" y="4"/>
                  </a:lnTo>
                  <a:lnTo>
                    <a:pt x="32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4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6" y="8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30" y="6"/>
                  </a:lnTo>
                  <a:lnTo>
                    <a:pt x="40" y="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8" y="18"/>
                  </a:lnTo>
                  <a:lnTo>
                    <a:pt x="66" y="24"/>
                  </a:lnTo>
                  <a:lnTo>
                    <a:pt x="76" y="32"/>
                  </a:lnTo>
                  <a:lnTo>
                    <a:pt x="84" y="42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80" y="30"/>
                  </a:lnTo>
                  <a:lnTo>
                    <a:pt x="70" y="20"/>
                  </a:lnTo>
                  <a:lnTo>
                    <a:pt x="60" y="14"/>
                  </a:lnTo>
                  <a:lnTo>
                    <a:pt x="52" y="8"/>
                  </a:lnTo>
                  <a:lnTo>
                    <a:pt x="5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0" name="Freeform 106"/>
            <p:cNvSpPr>
              <a:spLocks/>
            </p:cNvSpPr>
            <p:nvPr/>
          </p:nvSpPr>
          <p:spPr bwMode="auto">
            <a:xfrm>
              <a:off x="8053137" y="6821905"/>
              <a:ext cx="1058779" cy="256674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16" y="4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38" y="8"/>
                </a:cxn>
                <a:cxn ang="0">
                  <a:pos x="50" y="14"/>
                </a:cxn>
                <a:cxn ang="0">
                  <a:pos x="50" y="14"/>
                </a:cxn>
                <a:cxn ang="0">
                  <a:pos x="70" y="26"/>
                </a:cxn>
                <a:cxn ang="0">
                  <a:pos x="70" y="26"/>
                </a:cxn>
                <a:cxn ang="0">
                  <a:pos x="80" y="30"/>
                </a:cxn>
                <a:cxn ang="0">
                  <a:pos x="90" y="32"/>
                </a:cxn>
                <a:cxn ang="0">
                  <a:pos x="90" y="32"/>
                </a:cxn>
                <a:cxn ang="0">
                  <a:pos x="102" y="32"/>
                </a:cxn>
                <a:cxn ang="0">
                  <a:pos x="112" y="30"/>
                </a:cxn>
                <a:cxn ang="0">
                  <a:pos x="112" y="30"/>
                </a:cxn>
                <a:cxn ang="0">
                  <a:pos x="120" y="28"/>
                </a:cxn>
                <a:cxn ang="0">
                  <a:pos x="130" y="26"/>
                </a:cxn>
                <a:cxn ang="0">
                  <a:pos x="130" y="26"/>
                </a:cxn>
                <a:cxn ang="0">
                  <a:pos x="132" y="24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0" y="20"/>
                </a:cxn>
                <a:cxn ang="0">
                  <a:pos x="130" y="20"/>
                </a:cxn>
                <a:cxn ang="0">
                  <a:pos x="120" y="22"/>
                </a:cxn>
                <a:cxn ang="0">
                  <a:pos x="110" y="26"/>
                </a:cxn>
                <a:cxn ang="0">
                  <a:pos x="110" y="26"/>
                </a:cxn>
                <a:cxn ang="0">
                  <a:pos x="102" y="2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82" y="24"/>
                </a:cxn>
                <a:cxn ang="0">
                  <a:pos x="72" y="20"/>
                </a:cxn>
                <a:cxn ang="0">
                  <a:pos x="72" y="20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40" y="4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16" y="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8"/>
                </a:cxn>
                <a:cxn ang="0">
                  <a:pos x="4" y="8"/>
                </a:cxn>
                <a:cxn ang="0">
                  <a:pos x="4" y="8"/>
                </a:cxn>
              </a:cxnLst>
              <a:rect l="0" t="0" r="r" b="b"/>
              <a:pathLst>
                <a:path w="132" h="32">
                  <a:moveTo>
                    <a:pt x="4" y="8"/>
                  </a:moveTo>
                  <a:lnTo>
                    <a:pt x="4" y="8"/>
                  </a:lnTo>
                  <a:lnTo>
                    <a:pt x="16" y="4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38" y="8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70" y="26"/>
                  </a:lnTo>
                  <a:lnTo>
                    <a:pt x="70" y="26"/>
                  </a:lnTo>
                  <a:lnTo>
                    <a:pt x="80" y="30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102" y="32"/>
                  </a:lnTo>
                  <a:lnTo>
                    <a:pt x="112" y="30"/>
                  </a:lnTo>
                  <a:lnTo>
                    <a:pt x="112" y="30"/>
                  </a:lnTo>
                  <a:lnTo>
                    <a:pt x="120" y="28"/>
                  </a:lnTo>
                  <a:lnTo>
                    <a:pt x="130" y="26"/>
                  </a:lnTo>
                  <a:lnTo>
                    <a:pt x="130" y="26"/>
                  </a:lnTo>
                  <a:lnTo>
                    <a:pt x="132" y="24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20" y="22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02" y="2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82" y="24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40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6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1" name="Freeform 107"/>
            <p:cNvSpPr>
              <a:spLocks/>
            </p:cNvSpPr>
            <p:nvPr/>
          </p:nvSpPr>
          <p:spPr bwMode="auto">
            <a:xfrm>
              <a:off x="4636168" y="2667000"/>
              <a:ext cx="641684" cy="641684"/>
            </a:xfrm>
            <a:custGeom>
              <a:avLst/>
              <a:gdLst/>
              <a:ahLst/>
              <a:cxnLst>
                <a:cxn ang="0">
                  <a:pos x="4" y="78"/>
                </a:cxn>
                <a:cxn ang="0">
                  <a:pos x="4" y="78"/>
                </a:cxn>
                <a:cxn ang="0">
                  <a:pos x="6" y="60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20" y="32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40" y="16"/>
                </a:cxn>
                <a:cxn ang="0">
                  <a:pos x="52" y="12"/>
                </a:cxn>
                <a:cxn ang="0">
                  <a:pos x="52" y="12"/>
                </a:cxn>
                <a:cxn ang="0">
                  <a:pos x="66" y="8"/>
                </a:cxn>
                <a:cxn ang="0">
                  <a:pos x="78" y="4"/>
                </a:cxn>
                <a:cxn ang="0">
                  <a:pos x="78" y="4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64" y="4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38" y="12"/>
                </a:cxn>
                <a:cxn ang="0">
                  <a:pos x="32" y="16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6" y="30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2" y="60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0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4" y="78"/>
                </a:cxn>
                <a:cxn ang="0">
                  <a:pos x="4" y="78"/>
                </a:cxn>
              </a:cxnLst>
              <a:rect l="0" t="0" r="r" b="b"/>
              <a:pathLst>
                <a:path w="80" h="80">
                  <a:moveTo>
                    <a:pt x="4" y="78"/>
                  </a:moveTo>
                  <a:lnTo>
                    <a:pt x="4" y="78"/>
                  </a:lnTo>
                  <a:lnTo>
                    <a:pt x="6" y="60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20" y="32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40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66" y="8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64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38" y="12"/>
                  </a:lnTo>
                  <a:lnTo>
                    <a:pt x="32" y="16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6" y="30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2" y="6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4" y="80"/>
                  </a:lnTo>
                  <a:lnTo>
                    <a:pt x="4" y="78"/>
                  </a:lnTo>
                  <a:lnTo>
                    <a:pt x="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2" name="Freeform 108"/>
            <p:cNvSpPr>
              <a:spLocks/>
            </p:cNvSpPr>
            <p:nvPr/>
          </p:nvSpPr>
          <p:spPr bwMode="auto">
            <a:xfrm>
              <a:off x="673768" y="3116179"/>
              <a:ext cx="625642" cy="208547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" y="4"/>
                </a:cxn>
                <a:cxn ang="0">
                  <a:pos x="10" y="12"/>
                </a:cxn>
                <a:cxn ang="0">
                  <a:pos x="22" y="20"/>
                </a:cxn>
                <a:cxn ang="0">
                  <a:pos x="22" y="20"/>
                </a:cxn>
                <a:cxn ang="0">
                  <a:pos x="36" y="24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58" y="26"/>
                </a:cxn>
                <a:cxn ang="0">
                  <a:pos x="66" y="24"/>
                </a:cxn>
                <a:cxn ang="0">
                  <a:pos x="66" y="24"/>
                </a:cxn>
                <a:cxn ang="0">
                  <a:pos x="72" y="20"/>
                </a:cxn>
                <a:cxn ang="0">
                  <a:pos x="78" y="16"/>
                </a:cxn>
                <a:cxn ang="0">
                  <a:pos x="78" y="16"/>
                </a:cxn>
                <a:cxn ang="0">
                  <a:pos x="78" y="14"/>
                </a:cxn>
                <a:cxn ang="0">
                  <a:pos x="78" y="12"/>
                </a:cxn>
                <a:cxn ang="0">
                  <a:pos x="78" y="12"/>
                </a:cxn>
                <a:cxn ang="0">
                  <a:pos x="76" y="12"/>
                </a:cxn>
                <a:cxn ang="0">
                  <a:pos x="74" y="12"/>
                </a:cxn>
                <a:cxn ang="0">
                  <a:pos x="74" y="12"/>
                </a:cxn>
                <a:cxn ang="0">
                  <a:pos x="70" y="16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4" y="22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34" y="18"/>
                </a:cxn>
                <a:cxn ang="0">
                  <a:pos x="24" y="14"/>
                </a:cxn>
                <a:cxn ang="0">
                  <a:pos x="24" y="14"/>
                </a:cxn>
                <a:cxn ang="0">
                  <a:pos x="14" y="8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78" h="26">
                  <a:moveTo>
                    <a:pt x="2" y="4"/>
                  </a:moveTo>
                  <a:lnTo>
                    <a:pt x="2" y="4"/>
                  </a:lnTo>
                  <a:lnTo>
                    <a:pt x="10" y="1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36" y="24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8" y="26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72" y="20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6" y="12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0" y="16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34" y="18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14" y="8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3" name="Freeform 109"/>
            <p:cNvSpPr>
              <a:spLocks/>
            </p:cNvSpPr>
            <p:nvPr/>
          </p:nvSpPr>
          <p:spPr bwMode="auto">
            <a:xfrm>
              <a:off x="5694947" y="-413084"/>
              <a:ext cx="786063" cy="673768"/>
            </a:xfrm>
            <a:custGeom>
              <a:avLst/>
              <a:gdLst/>
              <a:ahLst/>
              <a:cxnLst>
                <a:cxn ang="0">
                  <a:pos x="4" y="84"/>
                </a:cxn>
                <a:cxn ang="0">
                  <a:pos x="4" y="84"/>
                </a:cxn>
                <a:cxn ang="0">
                  <a:pos x="16" y="82"/>
                </a:cxn>
                <a:cxn ang="0">
                  <a:pos x="52" y="80"/>
                </a:cxn>
                <a:cxn ang="0">
                  <a:pos x="52" y="80"/>
                </a:cxn>
                <a:cxn ang="0">
                  <a:pos x="62" y="80"/>
                </a:cxn>
                <a:cxn ang="0">
                  <a:pos x="72" y="76"/>
                </a:cxn>
                <a:cxn ang="0">
                  <a:pos x="80" y="72"/>
                </a:cxn>
                <a:cxn ang="0">
                  <a:pos x="88" y="66"/>
                </a:cxn>
                <a:cxn ang="0">
                  <a:pos x="94" y="60"/>
                </a:cxn>
                <a:cxn ang="0">
                  <a:pos x="96" y="54"/>
                </a:cxn>
                <a:cxn ang="0">
                  <a:pos x="98" y="48"/>
                </a:cxn>
                <a:cxn ang="0">
                  <a:pos x="96" y="44"/>
                </a:cxn>
                <a:cxn ang="0">
                  <a:pos x="96" y="44"/>
                </a:cxn>
                <a:cxn ang="0">
                  <a:pos x="90" y="36"/>
                </a:cxn>
                <a:cxn ang="0">
                  <a:pos x="82" y="34"/>
                </a:cxn>
                <a:cxn ang="0">
                  <a:pos x="74" y="32"/>
                </a:cxn>
                <a:cxn ang="0">
                  <a:pos x="74" y="32"/>
                </a:cxn>
                <a:cxn ang="0">
                  <a:pos x="76" y="28"/>
                </a:cxn>
                <a:cxn ang="0">
                  <a:pos x="78" y="18"/>
                </a:cxn>
                <a:cxn ang="0">
                  <a:pos x="78" y="12"/>
                </a:cxn>
                <a:cxn ang="0">
                  <a:pos x="76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2" y="2"/>
                </a:cxn>
                <a:cxn ang="0">
                  <a:pos x="34" y="4"/>
                </a:cxn>
                <a:cxn ang="0">
                  <a:pos x="24" y="10"/>
                </a:cxn>
                <a:cxn ang="0">
                  <a:pos x="16" y="20"/>
                </a:cxn>
                <a:cxn ang="0">
                  <a:pos x="10" y="32"/>
                </a:cxn>
                <a:cxn ang="0">
                  <a:pos x="4" y="50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2" y="62"/>
                </a:cxn>
                <a:cxn ang="0">
                  <a:pos x="24" y="54"/>
                </a:cxn>
                <a:cxn ang="0">
                  <a:pos x="32" y="52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4" y="52"/>
                </a:cxn>
                <a:cxn ang="0">
                  <a:pos x="24" y="58"/>
                </a:cxn>
                <a:cxn ang="0">
                  <a:pos x="14" y="68"/>
                </a:cxn>
                <a:cxn ang="0">
                  <a:pos x="8" y="76"/>
                </a:cxn>
                <a:cxn ang="0">
                  <a:pos x="4" y="84"/>
                </a:cxn>
                <a:cxn ang="0">
                  <a:pos x="4" y="84"/>
                </a:cxn>
              </a:cxnLst>
              <a:rect l="0" t="0" r="r" b="b"/>
              <a:pathLst>
                <a:path w="98" h="84">
                  <a:moveTo>
                    <a:pt x="4" y="84"/>
                  </a:moveTo>
                  <a:lnTo>
                    <a:pt x="4" y="84"/>
                  </a:lnTo>
                  <a:lnTo>
                    <a:pt x="16" y="82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62" y="80"/>
                  </a:lnTo>
                  <a:lnTo>
                    <a:pt x="72" y="76"/>
                  </a:lnTo>
                  <a:lnTo>
                    <a:pt x="80" y="72"/>
                  </a:lnTo>
                  <a:lnTo>
                    <a:pt x="88" y="66"/>
                  </a:lnTo>
                  <a:lnTo>
                    <a:pt x="94" y="60"/>
                  </a:lnTo>
                  <a:lnTo>
                    <a:pt x="96" y="54"/>
                  </a:lnTo>
                  <a:lnTo>
                    <a:pt x="98" y="48"/>
                  </a:lnTo>
                  <a:lnTo>
                    <a:pt x="96" y="44"/>
                  </a:lnTo>
                  <a:lnTo>
                    <a:pt x="96" y="44"/>
                  </a:lnTo>
                  <a:lnTo>
                    <a:pt x="90" y="36"/>
                  </a:lnTo>
                  <a:lnTo>
                    <a:pt x="82" y="34"/>
                  </a:lnTo>
                  <a:lnTo>
                    <a:pt x="74" y="32"/>
                  </a:lnTo>
                  <a:lnTo>
                    <a:pt x="74" y="32"/>
                  </a:lnTo>
                  <a:lnTo>
                    <a:pt x="76" y="28"/>
                  </a:lnTo>
                  <a:lnTo>
                    <a:pt x="78" y="18"/>
                  </a:lnTo>
                  <a:lnTo>
                    <a:pt x="78" y="12"/>
                  </a:lnTo>
                  <a:lnTo>
                    <a:pt x="76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2" y="2"/>
                  </a:lnTo>
                  <a:lnTo>
                    <a:pt x="34" y="4"/>
                  </a:lnTo>
                  <a:lnTo>
                    <a:pt x="24" y="10"/>
                  </a:lnTo>
                  <a:lnTo>
                    <a:pt x="16" y="20"/>
                  </a:lnTo>
                  <a:lnTo>
                    <a:pt x="10" y="32"/>
                  </a:lnTo>
                  <a:lnTo>
                    <a:pt x="4" y="50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2" y="62"/>
                  </a:lnTo>
                  <a:lnTo>
                    <a:pt x="24" y="54"/>
                  </a:lnTo>
                  <a:lnTo>
                    <a:pt x="32" y="52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4" y="52"/>
                  </a:lnTo>
                  <a:lnTo>
                    <a:pt x="24" y="58"/>
                  </a:lnTo>
                  <a:lnTo>
                    <a:pt x="14" y="68"/>
                  </a:lnTo>
                  <a:lnTo>
                    <a:pt x="8" y="76"/>
                  </a:lnTo>
                  <a:lnTo>
                    <a:pt x="4" y="84"/>
                  </a:lnTo>
                  <a:lnTo>
                    <a:pt x="4" y="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4" name="Freeform 110"/>
            <p:cNvSpPr>
              <a:spLocks/>
            </p:cNvSpPr>
            <p:nvPr/>
          </p:nvSpPr>
          <p:spPr bwMode="auto">
            <a:xfrm>
              <a:off x="5646821" y="276726"/>
              <a:ext cx="770021" cy="705853"/>
            </a:xfrm>
            <a:custGeom>
              <a:avLst/>
              <a:gdLst/>
              <a:ahLst/>
              <a:cxnLst>
                <a:cxn ang="0">
                  <a:pos x="92" y="16"/>
                </a:cxn>
                <a:cxn ang="0">
                  <a:pos x="92" y="16"/>
                </a:cxn>
                <a:cxn ang="0">
                  <a:pos x="96" y="24"/>
                </a:cxn>
                <a:cxn ang="0">
                  <a:pos x="96" y="30"/>
                </a:cxn>
                <a:cxn ang="0">
                  <a:pos x="92" y="36"/>
                </a:cxn>
                <a:cxn ang="0">
                  <a:pos x="88" y="42"/>
                </a:cxn>
                <a:cxn ang="0">
                  <a:pos x="82" y="46"/>
                </a:cxn>
                <a:cxn ang="0">
                  <a:pos x="76" y="50"/>
                </a:cxn>
                <a:cxn ang="0">
                  <a:pos x="70" y="50"/>
                </a:cxn>
                <a:cxn ang="0">
                  <a:pos x="66" y="50"/>
                </a:cxn>
                <a:cxn ang="0">
                  <a:pos x="66" y="50"/>
                </a:cxn>
                <a:cxn ang="0">
                  <a:pos x="68" y="54"/>
                </a:cxn>
                <a:cxn ang="0">
                  <a:pos x="68" y="64"/>
                </a:cxn>
                <a:cxn ang="0">
                  <a:pos x="68" y="70"/>
                </a:cxn>
                <a:cxn ang="0">
                  <a:pos x="66" y="74"/>
                </a:cxn>
                <a:cxn ang="0">
                  <a:pos x="60" y="80"/>
                </a:cxn>
                <a:cxn ang="0">
                  <a:pos x="54" y="84"/>
                </a:cxn>
                <a:cxn ang="0">
                  <a:pos x="54" y="84"/>
                </a:cxn>
                <a:cxn ang="0">
                  <a:pos x="44" y="86"/>
                </a:cxn>
                <a:cxn ang="0">
                  <a:pos x="38" y="88"/>
                </a:cxn>
                <a:cxn ang="0">
                  <a:pos x="32" y="86"/>
                </a:cxn>
                <a:cxn ang="0">
                  <a:pos x="28" y="84"/>
                </a:cxn>
                <a:cxn ang="0">
                  <a:pos x="24" y="80"/>
                </a:cxn>
                <a:cxn ang="0">
                  <a:pos x="22" y="74"/>
                </a:cxn>
                <a:cxn ang="0">
                  <a:pos x="18" y="62"/>
                </a:cxn>
                <a:cxn ang="0">
                  <a:pos x="16" y="48"/>
                </a:cxn>
                <a:cxn ang="0">
                  <a:pos x="14" y="36"/>
                </a:cxn>
                <a:cxn ang="0">
                  <a:pos x="8" y="24"/>
                </a:cxn>
                <a:cxn ang="0">
                  <a:pos x="4" y="2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18" y="20"/>
                </a:cxn>
                <a:cxn ang="0">
                  <a:pos x="34" y="24"/>
                </a:cxn>
                <a:cxn ang="0">
                  <a:pos x="42" y="28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46" y="30"/>
                </a:cxn>
                <a:cxn ang="0">
                  <a:pos x="40" y="22"/>
                </a:cxn>
                <a:cxn ang="0">
                  <a:pos x="34" y="18"/>
                </a:cxn>
                <a:cxn ang="0">
                  <a:pos x="26" y="14"/>
                </a:cxn>
                <a:cxn ang="0">
                  <a:pos x="18" y="12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18" y="6"/>
                </a:cxn>
                <a:cxn ang="0">
                  <a:pos x="42" y="2"/>
                </a:cxn>
                <a:cxn ang="0">
                  <a:pos x="58" y="0"/>
                </a:cxn>
                <a:cxn ang="0">
                  <a:pos x="72" y="2"/>
                </a:cxn>
                <a:cxn ang="0">
                  <a:pos x="84" y="8"/>
                </a:cxn>
                <a:cxn ang="0">
                  <a:pos x="88" y="12"/>
                </a:cxn>
                <a:cxn ang="0">
                  <a:pos x="92" y="16"/>
                </a:cxn>
                <a:cxn ang="0">
                  <a:pos x="92" y="16"/>
                </a:cxn>
              </a:cxnLst>
              <a:rect l="0" t="0" r="r" b="b"/>
              <a:pathLst>
                <a:path w="96" h="88">
                  <a:moveTo>
                    <a:pt x="92" y="16"/>
                  </a:moveTo>
                  <a:lnTo>
                    <a:pt x="92" y="16"/>
                  </a:lnTo>
                  <a:lnTo>
                    <a:pt x="96" y="24"/>
                  </a:lnTo>
                  <a:lnTo>
                    <a:pt x="96" y="30"/>
                  </a:lnTo>
                  <a:lnTo>
                    <a:pt x="92" y="36"/>
                  </a:lnTo>
                  <a:lnTo>
                    <a:pt x="88" y="42"/>
                  </a:lnTo>
                  <a:lnTo>
                    <a:pt x="82" y="46"/>
                  </a:lnTo>
                  <a:lnTo>
                    <a:pt x="76" y="50"/>
                  </a:lnTo>
                  <a:lnTo>
                    <a:pt x="70" y="50"/>
                  </a:lnTo>
                  <a:lnTo>
                    <a:pt x="66" y="50"/>
                  </a:lnTo>
                  <a:lnTo>
                    <a:pt x="66" y="50"/>
                  </a:lnTo>
                  <a:lnTo>
                    <a:pt x="68" y="54"/>
                  </a:lnTo>
                  <a:lnTo>
                    <a:pt x="68" y="64"/>
                  </a:lnTo>
                  <a:lnTo>
                    <a:pt x="68" y="70"/>
                  </a:lnTo>
                  <a:lnTo>
                    <a:pt x="66" y="74"/>
                  </a:lnTo>
                  <a:lnTo>
                    <a:pt x="60" y="80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4" y="86"/>
                  </a:lnTo>
                  <a:lnTo>
                    <a:pt x="38" y="88"/>
                  </a:lnTo>
                  <a:lnTo>
                    <a:pt x="32" y="86"/>
                  </a:lnTo>
                  <a:lnTo>
                    <a:pt x="28" y="84"/>
                  </a:lnTo>
                  <a:lnTo>
                    <a:pt x="24" y="80"/>
                  </a:lnTo>
                  <a:lnTo>
                    <a:pt x="22" y="74"/>
                  </a:lnTo>
                  <a:lnTo>
                    <a:pt x="18" y="62"/>
                  </a:lnTo>
                  <a:lnTo>
                    <a:pt x="16" y="48"/>
                  </a:lnTo>
                  <a:lnTo>
                    <a:pt x="14" y="36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8" y="20"/>
                  </a:lnTo>
                  <a:lnTo>
                    <a:pt x="34" y="24"/>
                  </a:lnTo>
                  <a:lnTo>
                    <a:pt x="42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6" y="30"/>
                  </a:lnTo>
                  <a:lnTo>
                    <a:pt x="40" y="22"/>
                  </a:lnTo>
                  <a:lnTo>
                    <a:pt x="34" y="18"/>
                  </a:lnTo>
                  <a:lnTo>
                    <a:pt x="26" y="14"/>
                  </a:lnTo>
                  <a:lnTo>
                    <a:pt x="18" y="12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18" y="6"/>
                  </a:lnTo>
                  <a:lnTo>
                    <a:pt x="42" y="2"/>
                  </a:lnTo>
                  <a:lnTo>
                    <a:pt x="58" y="0"/>
                  </a:lnTo>
                  <a:lnTo>
                    <a:pt x="72" y="2"/>
                  </a:lnTo>
                  <a:lnTo>
                    <a:pt x="84" y="8"/>
                  </a:lnTo>
                  <a:lnTo>
                    <a:pt x="88" y="12"/>
                  </a:lnTo>
                  <a:lnTo>
                    <a:pt x="92" y="16"/>
                  </a:lnTo>
                  <a:lnTo>
                    <a:pt x="9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5" name="Freeform 111"/>
            <p:cNvSpPr>
              <a:spLocks/>
            </p:cNvSpPr>
            <p:nvPr/>
          </p:nvSpPr>
          <p:spPr bwMode="auto">
            <a:xfrm>
              <a:off x="4973053" y="453189"/>
              <a:ext cx="737937" cy="689811"/>
            </a:xfrm>
            <a:custGeom>
              <a:avLst/>
              <a:gdLst/>
              <a:ahLst/>
              <a:cxnLst>
                <a:cxn ang="0">
                  <a:pos x="74" y="4"/>
                </a:cxn>
                <a:cxn ang="0">
                  <a:pos x="74" y="4"/>
                </a:cxn>
                <a:cxn ang="0">
                  <a:pos x="76" y="6"/>
                </a:cxn>
                <a:cxn ang="0">
                  <a:pos x="82" y="14"/>
                </a:cxn>
                <a:cxn ang="0">
                  <a:pos x="88" y="26"/>
                </a:cxn>
                <a:cxn ang="0">
                  <a:pos x="92" y="36"/>
                </a:cxn>
                <a:cxn ang="0">
                  <a:pos x="92" y="46"/>
                </a:cxn>
                <a:cxn ang="0">
                  <a:pos x="92" y="46"/>
                </a:cxn>
                <a:cxn ang="0">
                  <a:pos x="92" y="54"/>
                </a:cxn>
                <a:cxn ang="0">
                  <a:pos x="92" y="62"/>
                </a:cxn>
                <a:cxn ang="0">
                  <a:pos x="88" y="68"/>
                </a:cxn>
                <a:cxn ang="0">
                  <a:pos x="84" y="74"/>
                </a:cxn>
                <a:cxn ang="0">
                  <a:pos x="80" y="78"/>
                </a:cxn>
                <a:cxn ang="0">
                  <a:pos x="74" y="82"/>
                </a:cxn>
                <a:cxn ang="0">
                  <a:pos x="66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6"/>
                </a:cxn>
                <a:cxn ang="0">
                  <a:pos x="46" y="84"/>
                </a:cxn>
                <a:cxn ang="0">
                  <a:pos x="40" y="80"/>
                </a:cxn>
                <a:cxn ang="0">
                  <a:pos x="38" y="74"/>
                </a:cxn>
                <a:cxn ang="0">
                  <a:pos x="38" y="72"/>
                </a:cxn>
                <a:cxn ang="0">
                  <a:pos x="38" y="72"/>
                </a:cxn>
                <a:cxn ang="0">
                  <a:pos x="32" y="74"/>
                </a:cxn>
                <a:cxn ang="0">
                  <a:pos x="22" y="76"/>
                </a:cxn>
                <a:cxn ang="0">
                  <a:pos x="16" y="76"/>
                </a:cxn>
                <a:cxn ang="0">
                  <a:pos x="10" y="76"/>
                </a:cxn>
                <a:cxn ang="0">
                  <a:pos x="4" y="72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0" y="48"/>
                </a:cxn>
                <a:cxn ang="0">
                  <a:pos x="4" y="42"/>
                </a:cxn>
                <a:cxn ang="0">
                  <a:pos x="12" y="34"/>
                </a:cxn>
                <a:cxn ang="0">
                  <a:pos x="22" y="26"/>
                </a:cxn>
                <a:cxn ang="0">
                  <a:pos x="48" y="14"/>
                </a:cxn>
                <a:cxn ang="0">
                  <a:pos x="56" y="8"/>
                </a:cxn>
                <a:cxn ang="0">
                  <a:pos x="60" y="4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64" y="4"/>
                </a:cxn>
                <a:cxn ang="0">
                  <a:pos x="64" y="12"/>
                </a:cxn>
                <a:cxn ang="0">
                  <a:pos x="62" y="26"/>
                </a:cxn>
                <a:cxn ang="0">
                  <a:pos x="60" y="32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8" y="38"/>
                </a:cxn>
                <a:cxn ang="0">
                  <a:pos x="64" y="32"/>
                </a:cxn>
                <a:cxn ang="0">
                  <a:pos x="70" y="20"/>
                </a:cxn>
                <a:cxn ang="0">
                  <a:pos x="74" y="4"/>
                </a:cxn>
                <a:cxn ang="0">
                  <a:pos x="74" y="4"/>
                </a:cxn>
              </a:cxnLst>
              <a:rect l="0" t="0" r="r" b="b"/>
              <a:pathLst>
                <a:path w="92" h="86">
                  <a:moveTo>
                    <a:pt x="74" y="4"/>
                  </a:moveTo>
                  <a:lnTo>
                    <a:pt x="74" y="4"/>
                  </a:lnTo>
                  <a:lnTo>
                    <a:pt x="76" y="6"/>
                  </a:lnTo>
                  <a:lnTo>
                    <a:pt x="82" y="14"/>
                  </a:lnTo>
                  <a:lnTo>
                    <a:pt x="88" y="26"/>
                  </a:lnTo>
                  <a:lnTo>
                    <a:pt x="92" y="3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54"/>
                  </a:lnTo>
                  <a:lnTo>
                    <a:pt x="92" y="62"/>
                  </a:lnTo>
                  <a:lnTo>
                    <a:pt x="88" y="68"/>
                  </a:lnTo>
                  <a:lnTo>
                    <a:pt x="84" y="74"/>
                  </a:lnTo>
                  <a:lnTo>
                    <a:pt x="80" y="78"/>
                  </a:lnTo>
                  <a:lnTo>
                    <a:pt x="74" y="82"/>
                  </a:lnTo>
                  <a:lnTo>
                    <a:pt x="66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6"/>
                  </a:lnTo>
                  <a:lnTo>
                    <a:pt x="46" y="84"/>
                  </a:lnTo>
                  <a:lnTo>
                    <a:pt x="40" y="80"/>
                  </a:lnTo>
                  <a:lnTo>
                    <a:pt x="38" y="74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2" y="74"/>
                  </a:lnTo>
                  <a:lnTo>
                    <a:pt x="22" y="76"/>
                  </a:lnTo>
                  <a:lnTo>
                    <a:pt x="16" y="76"/>
                  </a:lnTo>
                  <a:lnTo>
                    <a:pt x="10" y="76"/>
                  </a:lnTo>
                  <a:lnTo>
                    <a:pt x="4" y="72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4" y="42"/>
                  </a:lnTo>
                  <a:lnTo>
                    <a:pt x="12" y="34"/>
                  </a:lnTo>
                  <a:lnTo>
                    <a:pt x="22" y="26"/>
                  </a:lnTo>
                  <a:lnTo>
                    <a:pt x="48" y="14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4" y="4"/>
                  </a:lnTo>
                  <a:lnTo>
                    <a:pt x="64" y="12"/>
                  </a:lnTo>
                  <a:lnTo>
                    <a:pt x="62" y="26"/>
                  </a:lnTo>
                  <a:lnTo>
                    <a:pt x="60" y="32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8" y="38"/>
                  </a:lnTo>
                  <a:lnTo>
                    <a:pt x="64" y="32"/>
                  </a:lnTo>
                  <a:lnTo>
                    <a:pt x="70" y="20"/>
                  </a:lnTo>
                  <a:lnTo>
                    <a:pt x="74" y="4"/>
                  </a:lnTo>
                  <a:lnTo>
                    <a:pt x="7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6" name="Freeform 112"/>
            <p:cNvSpPr>
              <a:spLocks/>
            </p:cNvSpPr>
            <p:nvPr/>
          </p:nvSpPr>
          <p:spPr bwMode="auto">
            <a:xfrm>
              <a:off x="4572000" y="36095"/>
              <a:ext cx="802105" cy="721895"/>
            </a:xfrm>
            <a:custGeom>
              <a:avLst/>
              <a:gdLst/>
              <a:ahLst/>
              <a:cxnLst>
                <a:cxn ang="0">
                  <a:pos x="98" y="40"/>
                </a:cxn>
                <a:cxn ang="0">
                  <a:pos x="98" y="40"/>
                </a:cxn>
                <a:cxn ang="0">
                  <a:pos x="94" y="48"/>
                </a:cxn>
                <a:cxn ang="0">
                  <a:pos x="80" y="64"/>
                </a:cxn>
                <a:cxn ang="0">
                  <a:pos x="70" y="72"/>
                </a:cxn>
                <a:cxn ang="0">
                  <a:pos x="58" y="80"/>
                </a:cxn>
                <a:cxn ang="0">
                  <a:pos x="48" y="88"/>
                </a:cxn>
                <a:cxn ang="0">
                  <a:pos x="34" y="90"/>
                </a:cxn>
                <a:cxn ang="0">
                  <a:pos x="34" y="90"/>
                </a:cxn>
                <a:cxn ang="0">
                  <a:pos x="24" y="90"/>
                </a:cxn>
                <a:cxn ang="0">
                  <a:pos x="14" y="88"/>
                </a:cxn>
                <a:cxn ang="0">
                  <a:pos x="6" y="84"/>
                </a:cxn>
                <a:cxn ang="0">
                  <a:pos x="2" y="78"/>
                </a:cxn>
                <a:cxn ang="0">
                  <a:pos x="0" y="70"/>
                </a:cxn>
                <a:cxn ang="0">
                  <a:pos x="2" y="62"/>
                </a:cxn>
                <a:cxn ang="0">
                  <a:pos x="6" y="54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10" y="46"/>
                </a:cxn>
                <a:cxn ang="0">
                  <a:pos x="6" y="36"/>
                </a:cxn>
                <a:cxn ang="0">
                  <a:pos x="4" y="32"/>
                </a:cxn>
                <a:cxn ang="0">
                  <a:pos x="4" y="26"/>
                </a:cxn>
                <a:cxn ang="0">
                  <a:pos x="8" y="18"/>
                </a:cxn>
                <a:cxn ang="0">
                  <a:pos x="14" y="12"/>
                </a:cxn>
                <a:cxn ang="0">
                  <a:pos x="14" y="12"/>
                </a:cxn>
                <a:cxn ang="0">
                  <a:pos x="20" y="6"/>
                </a:cxn>
                <a:cxn ang="0">
                  <a:pos x="26" y="4"/>
                </a:cxn>
                <a:cxn ang="0">
                  <a:pos x="30" y="2"/>
                </a:cxn>
                <a:cxn ang="0">
                  <a:pos x="36" y="0"/>
                </a:cxn>
                <a:cxn ang="0">
                  <a:pos x="46" y="2"/>
                </a:cxn>
                <a:cxn ang="0">
                  <a:pos x="56" y="8"/>
                </a:cxn>
                <a:cxn ang="0">
                  <a:pos x="78" y="20"/>
                </a:cxn>
                <a:cxn ang="0">
                  <a:pos x="88" y="26"/>
                </a:cxn>
                <a:cxn ang="0">
                  <a:pos x="100" y="28"/>
                </a:cxn>
                <a:cxn ang="0">
                  <a:pos x="100" y="28"/>
                </a:cxn>
                <a:cxn ang="0">
                  <a:pos x="82" y="36"/>
                </a:cxn>
                <a:cxn ang="0">
                  <a:pos x="66" y="42"/>
                </a:cxn>
                <a:cxn ang="0">
                  <a:pos x="52" y="46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62" y="48"/>
                </a:cxn>
                <a:cxn ang="0">
                  <a:pos x="78" y="46"/>
                </a:cxn>
                <a:cxn ang="0">
                  <a:pos x="98" y="40"/>
                </a:cxn>
                <a:cxn ang="0">
                  <a:pos x="98" y="40"/>
                </a:cxn>
              </a:cxnLst>
              <a:rect l="0" t="0" r="r" b="b"/>
              <a:pathLst>
                <a:path w="100" h="90">
                  <a:moveTo>
                    <a:pt x="98" y="40"/>
                  </a:moveTo>
                  <a:lnTo>
                    <a:pt x="98" y="40"/>
                  </a:lnTo>
                  <a:lnTo>
                    <a:pt x="94" y="48"/>
                  </a:lnTo>
                  <a:lnTo>
                    <a:pt x="80" y="64"/>
                  </a:lnTo>
                  <a:lnTo>
                    <a:pt x="70" y="72"/>
                  </a:lnTo>
                  <a:lnTo>
                    <a:pt x="58" y="80"/>
                  </a:lnTo>
                  <a:lnTo>
                    <a:pt x="48" y="88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24" y="90"/>
                  </a:lnTo>
                  <a:lnTo>
                    <a:pt x="14" y="88"/>
                  </a:lnTo>
                  <a:lnTo>
                    <a:pt x="6" y="84"/>
                  </a:lnTo>
                  <a:lnTo>
                    <a:pt x="2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6" y="5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0" y="46"/>
                  </a:lnTo>
                  <a:lnTo>
                    <a:pt x="6" y="36"/>
                  </a:lnTo>
                  <a:lnTo>
                    <a:pt x="4" y="32"/>
                  </a:lnTo>
                  <a:lnTo>
                    <a:pt x="4" y="26"/>
                  </a:lnTo>
                  <a:lnTo>
                    <a:pt x="8" y="18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20" y="6"/>
                  </a:lnTo>
                  <a:lnTo>
                    <a:pt x="26" y="4"/>
                  </a:lnTo>
                  <a:lnTo>
                    <a:pt x="30" y="2"/>
                  </a:lnTo>
                  <a:lnTo>
                    <a:pt x="36" y="0"/>
                  </a:lnTo>
                  <a:lnTo>
                    <a:pt x="46" y="2"/>
                  </a:lnTo>
                  <a:lnTo>
                    <a:pt x="56" y="8"/>
                  </a:lnTo>
                  <a:lnTo>
                    <a:pt x="78" y="20"/>
                  </a:lnTo>
                  <a:lnTo>
                    <a:pt x="88" y="26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82" y="36"/>
                  </a:lnTo>
                  <a:lnTo>
                    <a:pt x="66" y="42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62" y="48"/>
                  </a:lnTo>
                  <a:lnTo>
                    <a:pt x="78" y="46"/>
                  </a:lnTo>
                  <a:lnTo>
                    <a:pt x="98" y="40"/>
                  </a:lnTo>
                  <a:lnTo>
                    <a:pt x="98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7" name="Freeform 113"/>
            <p:cNvSpPr>
              <a:spLocks/>
            </p:cNvSpPr>
            <p:nvPr/>
          </p:nvSpPr>
          <p:spPr bwMode="auto">
            <a:xfrm>
              <a:off x="5053263" y="-589547"/>
              <a:ext cx="770021" cy="705853"/>
            </a:xfrm>
            <a:custGeom>
              <a:avLst/>
              <a:gdLst/>
              <a:ahLst/>
              <a:cxnLst>
                <a:cxn ang="0">
                  <a:pos x="72" y="88"/>
                </a:cxn>
                <a:cxn ang="0">
                  <a:pos x="72" y="88"/>
                </a:cxn>
                <a:cxn ang="0">
                  <a:pos x="76" y="68"/>
                </a:cxn>
                <a:cxn ang="0">
                  <a:pos x="82" y="4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94" y="24"/>
                </a:cxn>
                <a:cxn ang="0">
                  <a:pos x="96" y="18"/>
                </a:cxn>
                <a:cxn ang="0">
                  <a:pos x="94" y="12"/>
                </a:cxn>
                <a:cxn ang="0">
                  <a:pos x="92" y="8"/>
                </a:cxn>
                <a:cxn ang="0">
                  <a:pos x="88" y="4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0" y="2"/>
                </a:cxn>
                <a:cxn ang="0">
                  <a:pos x="50" y="8"/>
                </a:cxn>
                <a:cxn ang="0">
                  <a:pos x="46" y="16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38" y="18"/>
                </a:cxn>
                <a:cxn ang="0">
                  <a:pos x="26" y="18"/>
                </a:cxn>
                <a:cxn ang="0">
                  <a:pos x="20" y="20"/>
                </a:cxn>
                <a:cxn ang="0">
                  <a:pos x="14" y="22"/>
                </a:cxn>
                <a:cxn ang="0">
                  <a:pos x="8" y="26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40"/>
                </a:cxn>
                <a:cxn ang="0">
                  <a:pos x="0" y="48"/>
                </a:cxn>
                <a:cxn ang="0">
                  <a:pos x="0" y="56"/>
                </a:cxn>
                <a:cxn ang="0">
                  <a:pos x="2" y="64"/>
                </a:cxn>
                <a:cxn ang="0">
                  <a:pos x="8" y="72"/>
                </a:cxn>
                <a:cxn ang="0">
                  <a:pos x="20" y="78"/>
                </a:cxn>
                <a:cxn ang="0">
                  <a:pos x="34" y="84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52" y="86"/>
                </a:cxn>
                <a:cxn ang="0">
                  <a:pos x="48" y="80"/>
                </a:cxn>
                <a:cxn ang="0">
                  <a:pos x="46" y="70"/>
                </a:cxn>
                <a:cxn ang="0">
                  <a:pos x="46" y="62"/>
                </a:cxn>
                <a:cxn ang="0">
                  <a:pos x="48" y="56"/>
                </a:cxn>
                <a:cxn ang="0">
                  <a:pos x="48" y="56"/>
                </a:cxn>
                <a:cxn ang="0">
                  <a:pos x="54" y="68"/>
                </a:cxn>
                <a:cxn ang="0">
                  <a:pos x="62" y="78"/>
                </a:cxn>
                <a:cxn ang="0">
                  <a:pos x="72" y="88"/>
                </a:cxn>
                <a:cxn ang="0">
                  <a:pos x="72" y="88"/>
                </a:cxn>
              </a:cxnLst>
              <a:rect l="0" t="0" r="r" b="b"/>
              <a:pathLst>
                <a:path w="96" h="88">
                  <a:moveTo>
                    <a:pt x="72" y="88"/>
                  </a:moveTo>
                  <a:lnTo>
                    <a:pt x="72" y="88"/>
                  </a:lnTo>
                  <a:lnTo>
                    <a:pt x="76" y="68"/>
                  </a:lnTo>
                  <a:lnTo>
                    <a:pt x="82" y="4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4" y="24"/>
                  </a:lnTo>
                  <a:lnTo>
                    <a:pt x="96" y="18"/>
                  </a:lnTo>
                  <a:lnTo>
                    <a:pt x="94" y="12"/>
                  </a:lnTo>
                  <a:lnTo>
                    <a:pt x="92" y="8"/>
                  </a:lnTo>
                  <a:lnTo>
                    <a:pt x="88" y="4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2"/>
                  </a:lnTo>
                  <a:lnTo>
                    <a:pt x="50" y="8"/>
                  </a:lnTo>
                  <a:lnTo>
                    <a:pt x="46" y="16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38" y="18"/>
                  </a:lnTo>
                  <a:lnTo>
                    <a:pt x="26" y="18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8" y="2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40"/>
                  </a:lnTo>
                  <a:lnTo>
                    <a:pt x="0" y="48"/>
                  </a:lnTo>
                  <a:lnTo>
                    <a:pt x="0" y="56"/>
                  </a:lnTo>
                  <a:lnTo>
                    <a:pt x="2" y="64"/>
                  </a:lnTo>
                  <a:lnTo>
                    <a:pt x="8" y="72"/>
                  </a:lnTo>
                  <a:lnTo>
                    <a:pt x="20" y="78"/>
                  </a:lnTo>
                  <a:lnTo>
                    <a:pt x="34" y="84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52" y="86"/>
                  </a:lnTo>
                  <a:lnTo>
                    <a:pt x="48" y="80"/>
                  </a:lnTo>
                  <a:lnTo>
                    <a:pt x="46" y="70"/>
                  </a:lnTo>
                  <a:lnTo>
                    <a:pt x="46" y="62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54" y="68"/>
                  </a:lnTo>
                  <a:lnTo>
                    <a:pt x="62" y="78"/>
                  </a:lnTo>
                  <a:lnTo>
                    <a:pt x="72" y="88"/>
                  </a:lnTo>
                  <a:lnTo>
                    <a:pt x="72" y="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8" name="Freeform 114"/>
            <p:cNvSpPr>
              <a:spLocks/>
            </p:cNvSpPr>
            <p:nvPr/>
          </p:nvSpPr>
          <p:spPr bwMode="auto">
            <a:xfrm>
              <a:off x="5438274" y="212558"/>
              <a:ext cx="192505" cy="176463"/>
            </a:xfrm>
            <a:custGeom>
              <a:avLst/>
              <a:gdLst/>
              <a:ahLst/>
              <a:cxnLst>
                <a:cxn ang="0">
                  <a:pos x="24" y="12"/>
                </a:cxn>
                <a:cxn ang="0">
                  <a:pos x="24" y="12"/>
                </a:cxn>
                <a:cxn ang="0">
                  <a:pos x="22" y="16"/>
                </a:cxn>
                <a:cxn ang="0">
                  <a:pos x="18" y="18"/>
                </a:cxn>
                <a:cxn ang="0">
                  <a:pos x="14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6" y="20"/>
                </a:cxn>
                <a:cxn ang="0">
                  <a:pos x="2" y="18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6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22" y="4"/>
                </a:cxn>
                <a:cxn ang="0">
                  <a:pos x="24" y="6"/>
                </a:cxn>
                <a:cxn ang="0">
                  <a:pos x="24" y="12"/>
                </a:cxn>
                <a:cxn ang="0">
                  <a:pos x="24" y="12"/>
                </a:cxn>
              </a:cxnLst>
              <a:rect l="0" t="0" r="r" b="b"/>
              <a:pathLst>
                <a:path w="24" h="22">
                  <a:moveTo>
                    <a:pt x="24" y="12"/>
                  </a:moveTo>
                  <a:lnTo>
                    <a:pt x="24" y="12"/>
                  </a:lnTo>
                  <a:lnTo>
                    <a:pt x="22" y="16"/>
                  </a:lnTo>
                  <a:lnTo>
                    <a:pt x="18" y="18"/>
                  </a:lnTo>
                  <a:lnTo>
                    <a:pt x="14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6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9" name="Freeform 115"/>
            <p:cNvSpPr>
              <a:spLocks/>
            </p:cNvSpPr>
            <p:nvPr/>
          </p:nvSpPr>
          <p:spPr bwMode="auto">
            <a:xfrm>
              <a:off x="8181474" y="2570747"/>
              <a:ext cx="529389" cy="513347"/>
            </a:xfrm>
            <a:custGeom>
              <a:avLst/>
              <a:gdLst/>
              <a:ahLst/>
              <a:cxnLst>
                <a:cxn ang="0">
                  <a:pos x="36" y="64"/>
                </a:cxn>
                <a:cxn ang="0">
                  <a:pos x="36" y="64"/>
                </a:cxn>
                <a:cxn ang="0">
                  <a:pos x="44" y="52"/>
                </a:cxn>
                <a:cxn ang="0">
                  <a:pos x="52" y="40"/>
                </a:cxn>
                <a:cxn ang="0">
                  <a:pos x="62" y="30"/>
                </a:cxn>
                <a:cxn ang="0">
                  <a:pos x="62" y="30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56" y="2"/>
                </a:cxn>
                <a:cxn ang="0">
                  <a:pos x="56" y="2"/>
                </a:cxn>
                <a:cxn ang="0">
                  <a:pos x="52" y="0"/>
                </a:cxn>
                <a:cxn ang="0">
                  <a:pos x="48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2" y="6"/>
                </a:cxn>
                <a:cxn ang="0">
                  <a:pos x="24" y="2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2" y="38"/>
                </a:cxn>
                <a:cxn ang="0">
                  <a:pos x="8" y="44"/>
                </a:cxn>
                <a:cxn ang="0">
                  <a:pos x="16" y="54"/>
                </a:cxn>
                <a:cxn ang="0">
                  <a:pos x="26" y="62"/>
                </a:cxn>
                <a:cxn ang="0">
                  <a:pos x="26" y="62"/>
                </a:cxn>
                <a:cxn ang="0">
                  <a:pos x="26" y="54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6" y="64"/>
                </a:cxn>
                <a:cxn ang="0">
                  <a:pos x="36" y="64"/>
                </a:cxn>
              </a:cxnLst>
              <a:rect l="0" t="0" r="r" b="b"/>
              <a:pathLst>
                <a:path w="66" h="64">
                  <a:moveTo>
                    <a:pt x="36" y="64"/>
                  </a:moveTo>
                  <a:lnTo>
                    <a:pt x="36" y="64"/>
                  </a:lnTo>
                  <a:lnTo>
                    <a:pt x="44" y="52"/>
                  </a:lnTo>
                  <a:lnTo>
                    <a:pt x="52" y="40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24" y="2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8" y="44"/>
                  </a:lnTo>
                  <a:lnTo>
                    <a:pt x="16" y="54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6" y="54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6" y="64"/>
                  </a:lnTo>
                  <a:lnTo>
                    <a:pt x="36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0" name="Freeform 116"/>
            <p:cNvSpPr>
              <a:spLocks/>
            </p:cNvSpPr>
            <p:nvPr/>
          </p:nvSpPr>
          <p:spPr bwMode="auto">
            <a:xfrm>
              <a:off x="7844589" y="2923674"/>
              <a:ext cx="513347" cy="561474"/>
            </a:xfrm>
            <a:custGeom>
              <a:avLst/>
              <a:gdLst/>
              <a:ahLst/>
              <a:cxnLst>
                <a:cxn ang="0">
                  <a:pos x="64" y="28"/>
                </a:cxn>
                <a:cxn ang="0">
                  <a:pos x="64" y="28"/>
                </a:cxn>
                <a:cxn ang="0">
                  <a:pos x="52" y="22"/>
                </a:cxn>
                <a:cxn ang="0">
                  <a:pos x="42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18" y="0"/>
                </a:cxn>
                <a:cxn ang="0">
                  <a:pos x="12" y="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2" y="46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4" y="64"/>
                </a:cxn>
                <a:cxn ang="0">
                  <a:pos x="4" y="64"/>
                </a:cxn>
                <a:cxn ang="0">
                  <a:pos x="8" y="68"/>
                </a:cxn>
                <a:cxn ang="0">
                  <a:pos x="12" y="70"/>
                </a:cxn>
                <a:cxn ang="0">
                  <a:pos x="18" y="70"/>
                </a:cxn>
                <a:cxn ang="0">
                  <a:pos x="24" y="68"/>
                </a:cxn>
                <a:cxn ang="0">
                  <a:pos x="32" y="66"/>
                </a:cxn>
                <a:cxn ang="0">
                  <a:pos x="40" y="60"/>
                </a:cxn>
                <a:cxn ang="0">
                  <a:pos x="50" y="52"/>
                </a:cxn>
                <a:cxn ang="0">
                  <a:pos x="60" y="40"/>
                </a:cxn>
                <a:cxn ang="0">
                  <a:pos x="60" y="40"/>
                </a:cxn>
                <a:cxn ang="0">
                  <a:pos x="52" y="42"/>
                </a:cxn>
                <a:cxn ang="0">
                  <a:pos x="44" y="42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46" y="38"/>
                </a:cxn>
                <a:cxn ang="0">
                  <a:pos x="56" y="34"/>
                </a:cxn>
                <a:cxn ang="0">
                  <a:pos x="64" y="28"/>
                </a:cxn>
                <a:cxn ang="0">
                  <a:pos x="64" y="28"/>
                </a:cxn>
              </a:cxnLst>
              <a:rect l="0" t="0" r="r" b="b"/>
              <a:pathLst>
                <a:path w="64" h="70">
                  <a:moveTo>
                    <a:pt x="64" y="28"/>
                  </a:moveTo>
                  <a:lnTo>
                    <a:pt x="64" y="28"/>
                  </a:lnTo>
                  <a:lnTo>
                    <a:pt x="52" y="22"/>
                  </a:lnTo>
                  <a:lnTo>
                    <a:pt x="42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2" y="46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8" y="68"/>
                  </a:lnTo>
                  <a:lnTo>
                    <a:pt x="12" y="70"/>
                  </a:lnTo>
                  <a:lnTo>
                    <a:pt x="18" y="70"/>
                  </a:lnTo>
                  <a:lnTo>
                    <a:pt x="24" y="68"/>
                  </a:lnTo>
                  <a:lnTo>
                    <a:pt x="32" y="66"/>
                  </a:lnTo>
                  <a:lnTo>
                    <a:pt x="40" y="60"/>
                  </a:lnTo>
                  <a:lnTo>
                    <a:pt x="50" y="52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52" y="42"/>
                  </a:lnTo>
                  <a:lnTo>
                    <a:pt x="44" y="42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46" y="38"/>
                  </a:lnTo>
                  <a:lnTo>
                    <a:pt x="56" y="34"/>
                  </a:lnTo>
                  <a:lnTo>
                    <a:pt x="64" y="28"/>
                  </a:lnTo>
                  <a:lnTo>
                    <a:pt x="64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1" name="Freeform 117"/>
            <p:cNvSpPr>
              <a:spLocks/>
            </p:cNvSpPr>
            <p:nvPr/>
          </p:nvSpPr>
          <p:spPr bwMode="auto">
            <a:xfrm>
              <a:off x="8149389" y="3244516"/>
              <a:ext cx="529389" cy="529389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4" y="12"/>
                </a:cxn>
                <a:cxn ang="0">
                  <a:pos x="16" y="24"/>
                </a:cxn>
                <a:cxn ang="0">
                  <a:pos x="6" y="34"/>
                </a:cxn>
                <a:cxn ang="0">
                  <a:pos x="6" y="34"/>
                </a:cxn>
                <a:cxn ang="0">
                  <a:pos x="0" y="42"/>
                </a:cxn>
                <a:cxn ang="0">
                  <a:pos x="0" y="50"/>
                </a:cxn>
                <a:cxn ang="0">
                  <a:pos x="4" y="5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64"/>
                </a:cxn>
                <a:cxn ang="0">
                  <a:pos x="18" y="66"/>
                </a:cxn>
                <a:cxn ang="0">
                  <a:pos x="24" y="64"/>
                </a:cxn>
                <a:cxn ang="0">
                  <a:pos x="30" y="58"/>
                </a:cxn>
                <a:cxn ang="0">
                  <a:pos x="30" y="58"/>
                </a:cxn>
                <a:cxn ang="0">
                  <a:pos x="34" y="60"/>
                </a:cxn>
                <a:cxn ang="0">
                  <a:pos x="40" y="64"/>
                </a:cxn>
                <a:cxn ang="0">
                  <a:pos x="50" y="66"/>
                </a:cxn>
                <a:cxn ang="0">
                  <a:pos x="54" y="64"/>
                </a:cxn>
                <a:cxn ang="0">
                  <a:pos x="58" y="62"/>
                </a:cxn>
                <a:cxn ang="0">
                  <a:pos x="58" y="62"/>
                </a:cxn>
                <a:cxn ang="0">
                  <a:pos x="64" y="52"/>
                </a:cxn>
                <a:cxn ang="0">
                  <a:pos x="66" y="46"/>
                </a:cxn>
                <a:cxn ang="0">
                  <a:pos x="66" y="38"/>
                </a:cxn>
                <a:cxn ang="0">
                  <a:pos x="64" y="32"/>
                </a:cxn>
                <a:cxn ang="0">
                  <a:pos x="60" y="22"/>
                </a:cxn>
                <a:cxn ang="0">
                  <a:pos x="52" y="14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4" y="12"/>
                </a:cxn>
                <a:cxn ang="0">
                  <a:pos x="42" y="20"/>
                </a:cxn>
                <a:cxn ang="0">
                  <a:pos x="38" y="30"/>
                </a:cxn>
                <a:cxn ang="0">
                  <a:pos x="38" y="30"/>
                </a:cxn>
                <a:cxn ang="0">
                  <a:pos x="38" y="20"/>
                </a:cxn>
                <a:cxn ang="0">
                  <a:pos x="36" y="1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66" h="66">
                  <a:moveTo>
                    <a:pt x="32" y="0"/>
                  </a:moveTo>
                  <a:lnTo>
                    <a:pt x="32" y="0"/>
                  </a:lnTo>
                  <a:lnTo>
                    <a:pt x="24" y="12"/>
                  </a:lnTo>
                  <a:lnTo>
                    <a:pt x="16" y="24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0" y="42"/>
                  </a:lnTo>
                  <a:lnTo>
                    <a:pt x="0" y="50"/>
                  </a:lnTo>
                  <a:lnTo>
                    <a:pt x="4" y="5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64"/>
                  </a:lnTo>
                  <a:lnTo>
                    <a:pt x="18" y="66"/>
                  </a:lnTo>
                  <a:lnTo>
                    <a:pt x="24" y="64"/>
                  </a:lnTo>
                  <a:lnTo>
                    <a:pt x="30" y="58"/>
                  </a:lnTo>
                  <a:lnTo>
                    <a:pt x="30" y="58"/>
                  </a:lnTo>
                  <a:lnTo>
                    <a:pt x="34" y="60"/>
                  </a:lnTo>
                  <a:lnTo>
                    <a:pt x="40" y="64"/>
                  </a:lnTo>
                  <a:lnTo>
                    <a:pt x="50" y="66"/>
                  </a:lnTo>
                  <a:lnTo>
                    <a:pt x="54" y="64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64" y="52"/>
                  </a:lnTo>
                  <a:lnTo>
                    <a:pt x="66" y="46"/>
                  </a:lnTo>
                  <a:lnTo>
                    <a:pt x="66" y="38"/>
                  </a:lnTo>
                  <a:lnTo>
                    <a:pt x="64" y="32"/>
                  </a:lnTo>
                  <a:lnTo>
                    <a:pt x="60" y="22"/>
                  </a:lnTo>
                  <a:lnTo>
                    <a:pt x="52" y="1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4" y="12"/>
                  </a:lnTo>
                  <a:lnTo>
                    <a:pt x="42" y="20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38" y="20"/>
                  </a:lnTo>
                  <a:lnTo>
                    <a:pt x="36" y="1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2" name="Freeform 118"/>
            <p:cNvSpPr>
              <a:spLocks/>
            </p:cNvSpPr>
            <p:nvPr/>
          </p:nvSpPr>
          <p:spPr bwMode="auto">
            <a:xfrm>
              <a:off x="8518358" y="2907632"/>
              <a:ext cx="529389" cy="561474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10" y="44"/>
                </a:cxn>
                <a:cxn ang="0">
                  <a:pos x="18" y="5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28" y="68"/>
                </a:cxn>
                <a:cxn ang="0">
                  <a:pos x="32" y="70"/>
                </a:cxn>
                <a:cxn ang="0">
                  <a:pos x="40" y="70"/>
                </a:cxn>
                <a:cxn ang="0">
                  <a:pos x="48" y="68"/>
                </a:cxn>
                <a:cxn ang="0">
                  <a:pos x="54" y="62"/>
                </a:cxn>
                <a:cxn ang="0">
                  <a:pos x="54" y="62"/>
                </a:cxn>
                <a:cxn ang="0">
                  <a:pos x="58" y="52"/>
                </a:cxn>
                <a:cxn ang="0">
                  <a:pos x="58" y="46"/>
                </a:cxn>
                <a:cxn ang="0">
                  <a:pos x="54" y="38"/>
                </a:cxn>
                <a:cxn ang="0">
                  <a:pos x="54" y="38"/>
                </a:cxn>
                <a:cxn ang="0">
                  <a:pos x="62" y="28"/>
                </a:cxn>
                <a:cxn ang="0">
                  <a:pos x="66" y="20"/>
                </a:cxn>
                <a:cxn ang="0">
                  <a:pos x="66" y="14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0" y="6"/>
                </a:cxn>
                <a:cxn ang="0">
                  <a:pos x="56" y="2"/>
                </a:cxn>
                <a:cxn ang="0">
                  <a:pos x="50" y="0"/>
                </a:cxn>
                <a:cxn ang="0">
                  <a:pos x="44" y="0"/>
                </a:cxn>
                <a:cxn ang="0">
                  <a:pos x="36" y="2"/>
                </a:cxn>
                <a:cxn ang="0">
                  <a:pos x="28" y="6"/>
                </a:cxn>
                <a:cxn ang="0">
                  <a:pos x="18" y="12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4" y="22"/>
                </a:cxn>
                <a:cxn ang="0">
                  <a:pos x="22" y="2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0" y="30"/>
                </a:cxn>
                <a:cxn ang="0">
                  <a:pos x="10" y="32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66" h="70">
                  <a:moveTo>
                    <a:pt x="0" y="34"/>
                  </a:moveTo>
                  <a:lnTo>
                    <a:pt x="0" y="34"/>
                  </a:lnTo>
                  <a:lnTo>
                    <a:pt x="10" y="44"/>
                  </a:lnTo>
                  <a:lnTo>
                    <a:pt x="18" y="5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8" y="68"/>
                  </a:lnTo>
                  <a:lnTo>
                    <a:pt x="32" y="70"/>
                  </a:lnTo>
                  <a:lnTo>
                    <a:pt x="40" y="70"/>
                  </a:lnTo>
                  <a:lnTo>
                    <a:pt x="48" y="68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58" y="52"/>
                  </a:lnTo>
                  <a:lnTo>
                    <a:pt x="58" y="46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62" y="28"/>
                  </a:lnTo>
                  <a:lnTo>
                    <a:pt x="66" y="20"/>
                  </a:lnTo>
                  <a:lnTo>
                    <a:pt x="66" y="14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0" y="6"/>
                  </a:lnTo>
                  <a:lnTo>
                    <a:pt x="56" y="2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6" y="2"/>
                  </a:lnTo>
                  <a:lnTo>
                    <a:pt x="28" y="6"/>
                  </a:lnTo>
                  <a:lnTo>
                    <a:pt x="18" y="1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4" y="22"/>
                  </a:lnTo>
                  <a:lnTo>
                    <a:pt x="22" y="2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0" y="30"/>
                  </a:lnTo>
                  <a:lnTo>
                    <a:pt x="10" y="32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3" name="Freeform 119"/>
            <p:cNvSpPr>
              <a:spLocks/>
            </p:cNvSpPr>
            <p:nvPr/>
          </p:nvSpPr>
          <p:spPr bwMode="auto">
            <a:xfrm>
              <a:off x="8486274" y="2699084"/>
              <a:ext cx="545432" cy="465221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8" y="0"/>
                </a:cxn>
                <a:cxn ang="0">
                  <a:pos x="60" y="0"/>
                </a:cxn>
                <a:cxn ang="0">
                  <a:pos x="54" y="4"/>
                </a:cxn>
                <a:cxn ang="0">
                  <a:pos x="44" y="8"/>
                </a:cxn>
                <a:cxn ang="0">
                  <a:pos x="32" y="14"/>
                </a:cxn>
                <a:cxn ang="0">
                  <a:pos x="22" y="26"/>
                </a:cxn>
                <a:cxn ang="0">
                  <a:pos x="10" y="40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6" y="50"/>
                </a:cxn>
                <a:cxn ang="0">
                  <a:pos x="22" y="34"/>
                </a:cxn>
                <a:cxn ang="0">
                  <a:pos x="42" y="14"/>
                </a:cxn>
                <a:cxn ang="0">
                  <a:pos x="56" y="6"/>
                </a:cxn>
                <a:cxn ang="0">
                  <a:pos x="68" y="0"/>
                </a:cxn>
                <a:cxn ang="0">
                  <a:pos x="68" y="0"/>
                </a:cxn>
              </a:cxnLst>
              <a:rect l="0" t="0" r="r" b="b"/>
              <a:pathLst>
                <a:path w="68" h="58">
                  <a:moveTo>
                    <a:pt x="68" y="0"/>
                  </a:moveTo>
                  <a:lnTo>
                    <a:pt x="68" y="0"/>
                  </a:lnTo>
                  <a:lnTo>
                    <a:pt x="60" y="0"/>
                  </a:lnTo>
                  <a:lnTo>
                    <a:pt x="54" y="4"/>
                  </a:lnTo>
                  <a:lnTo>
                    <a:pt x="44" y="8"/>
                  </a:lnTo>
                  <a:lnTo>
                    <a:pt x="32" y="14"/>
                  </a:lnTo>
                  <a:lnTo>
                    <a:pt x="22" y="26"/>
                  </a:lnTo>
                  <a:lnTo>
                    <a:pt x="10" y="40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6" y="50"/>
                  </a:lnTo>
                  <a:lnTo>
                    <a:pt x="22" y="34"/>
                  </a:lnTo>
                  <a:lnTo>
                    <a:pt x="42" y="14"/>
                  </a:lnTo>
                  <a:lnTo>
                    <a:pt x="56" y="6"/>
                  </a:lnTo>
                  <a:lnTo>
                    <a:pt x="68" y="0"/>
                  </a:lnTo>
                  <a:lnTo>
                    <a:pt x="6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4" name="Freeform 120"/>
            <p:cNvSpPr>
              <a:spLocks/>
            </p:cNvSpPr>
            <p:nvPr/>
          </p:nvSpPr>
          <p:spPr bwMode="auto">
            <a:xfrm>
              <a:off x="8454189" y="3180347"/>
              <a:ext cx="352926" cy="625642"/>
            </a:xfrm>
            <a:custGeom>
              <a:avLst/>
              <a:gdLst/>
              <a:ahLst/>
              <a:cxnLst>
                <a:cxn ang="0">
                  <a:pos x="44" y="78"/>
                </a:cxn>
                <a:cxn ang="0">
                  <a:pos x="44" y="78"/>
                </a:cxn>
                <a:cxn ang="0">
                  <a:pos x="44" y="70"/>
                </a:cxn>
                <a:cxn ang="0">
                  <a:pos x="44" y="62"/>
                </a:cxn>
                <a:cxn ang="0">
                  <a:pos x="40" y="50"/>
                </a:cxn>
                <a:cxn ang="0">
                  <a:pos x="36" y="38"/>
                </a:cxn>
                <a:cxn ang="0">
                  <a:pos x="28" y="26"/>
                </a:cxn>
                <a:cxn ang="0">
                  <a:pos x="16" y="1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6"/>
                </a:cxn>
                <a:cxn ang="0">
                  <a:pos x="18" y="20"/>
                </a:cxn>
                <a:cxn ang="0">
                  <a:pos x="26" y="32"/>
                </a:cxn>
                <a:cxn ang="0">
                  <a:pos x="34" y="44"/>
                </a:cxn>
                <a:cxn ang="0">
                  <a:pos x="40" y="60"/>
                </a:cxn>
                <a:cxn ang="0">
                  <a:pos x="44" y="78"/>
                </a:cxn>
                <a:cxn ang="0">
                  <a:pos x="44" y="78"/>
                </a:cxn>
              </a:cxnLst>
              <a:rect l="0" t="0" r="r" b="b"/>
              <a:pathLst>
                <a:path w="44" h="78">
                  <a:moveTo>
                    <a:pt x="44" y="78"/>
                  </a:moveTo>
                  <a:lnTo>
                    <a:pt x="44" y="78"/>
                  </a:lnTo>
                  <a:lnTo>
                    <a:pt x="44" y="70"/>
                  </a:lnTo>
                  <a:lnTo>
                    <a:pt x="44" y="62"/>
                  </a:lnTo>
                  <a:lnTo>
                    <a:pt x="40" y="50"/>
                  </a:lnTo>
                  <a:lnTo>
                    <a:pt x="36" y="38"/>
                  </a:lnTo>
                  <a:lnTo>
                    <a:pt x="28" y="26"/>
                  </a:lnTo>
                  <a:lnTo>
                    <a:pt x="16" y="12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6"/>
                  </a:lnTo>
                  <a:lnTo>
                    <a:pt x="18" y="20"/>
                  </a:lnTo>
                  <a:lnTo>
                    <a:pt x="26" y="32"/>
                  </a:lnTo>
                  <a:lnTo>
                    <a:pt x="34" y="44"/>
                  </a:lnTo>
                  <a:lnTo>
                    <a:pt x="40" y="60"/>
                  </a:lnTo>
                  <a:lnTo>
                    <a:pt x="44" y="78"/>
                  </a:lnTo>
                  <a:lnTo>
                    <a:pt x="4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5" name="Freeform 121"/>
            <p:cNvSpPr>
              <a:spLocks/>
            </p:cNvSpPr>
            <p:nvPr/>
          </p:nvSpPr>
          <p:spPr bwMode="auto">
            <a:xfrm>
              <a:off x="7828547" y="3164305"/>
              <a:ext cx="593558" cy="513347"/>
            </a:xfrm>
            <a:custGeom>
              <a:avLst/>
              <a:gdLst/>
              <a:ahLst/>
              <a:cxnLst>
                <a:cxn ang="0">
                  <a:pos x="0" y="64"/>
                </a:cxn>
                <a:cxn ang="0">
                  <a:pos x="0" y="64"/>
                </a:cxn>
                <a:cxn ang="0">
                  <a:pos x="8" y="62"/>
                </a:cxn>
                <a:cxn ang="0">
                  <a:pos x="16" y="58"/>
                </a:cxn>
                <a:cxn ang="0">
                  <a:pos x="26" y="52"/>
                </a:cxn>
                <a:cxn ang="0">
                  <a:pos x="38" y="44"/>
                </a:cxn>
                <a:cxn ang="0">
                  <a:pos x="50" y="34"/>
                </a:cxn>
                <a:cxn ang="0">
                  <a:pos x="62" y="20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6" y="8"/>
                </a:cxn>
                <a:cxn ang="0">
                  <a:pos x="50" y="28"/>
                </a:cxn>
                <a:cxn ang="0">
                  <a:pos x="26" y="48"/>
                </a:cxn>
                <a:cxn ang="0">
                  <a:pos x="14" y="58"/>
                </a:cxn>
                <a:cxn ang="0">
                  <a:pos x="0" y="64"/>
                </a:cxn>
                <a:cxn ang="0">
                  <a:pos x="0" y="64"/>
                </a:cxn>
              </a:cxnLst>
              <a:rect l="0" t="0" r="r" b="b"/>
              <a:pathLst>
                <a:path w="74" h="64">
                  <a:moveTo>
                    <a:pt x="0" y="64"/>
                  </a:moveTo>
                  <a:lnTo>
                    <a:pt x="0" y="64"/>
                  </a:lnTo>
                  <a:lnTo>
                    <a:pt x="8" y="62"/>
                  </a:lnTo>
                  <a:lnTo>
                    <a:pt x="16" y="58"/>
                  </a:lnTo>
                  <a:lnTo>
                    <a:pt x="26" y="52"/>
                  </a:lnTo>
                  <a:lnTo>
                    <a:pt x="38" y="44"/>
                  </a:lnTo>
                  <a:lnTo>
                    <a:pt x="50" y="34"/>
                  </a:lnTo>
                  <a:lnTo>
                    <a:pt x="62" y="2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6" y="8"/>
                  </a:lnTo>
                  <a:lnTo>
                    <a:pt x="50" y="28"/>
                  </a:lnTo>
                  <a:lnTo>
                    <a:pt x="26" y="48"/>
                  </a:lnTo>
                  <a:lnTo>
                    <a:pt x="14" y="58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6" name="Freeform 122"/>
            <p:cNvSpPr>
              <a:spLocks/>
            </p:cNvSpPr>
            <p:nvPr/>
          </p:nvSpPr>
          <p:spPr bwMode="auto">
            <a:xfrm>
              <a:off x="8005011" y="2650958"/>
              <a:ext cx="417095" cy="5133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2" y="14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46"/>
                </a:cxn>
                <a:cxn ang="0">
                  <a:pos x="36" y="54"/>
                </a:cxn>
                <a:cxn ang="0">
                  <a:pos x="52" y="64"/>
                </a:cxn>
                <a:cxn ang="0">
                  <a:pos x="52" y="64"/>
                </a:cxn>
                <a:cxn ang="0">
                  <a:pos x="46" y="58"/>
                </a:cxn>
                <a:cxn ang="0">
                  <a:pos x="30" y="44"/>
                </a:cxn>
                <a:cxn ang="0">
                  <a:pos x="14" y="24"/>
                </a:cxn>
                <a:cxn ang="0">
                  <a:pos x="6" y="1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2" h="64"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2" y="14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46"/>
                  </a:lnTo>
                  <a:lnTo>
                    <a:pt x="36" y="5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46" y="58"/>
                  </a:lnTo>
                  <a:lnTo>
                    <a:pt x="30" y="44"/>
                  </a:lnTo>
                  <a:lnTo>
                    <a:pt x="14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7" name="Freeform 123"/>
            <p:cNvSpPr>
              <a:spLocks/>
            </p:cNvSpPr>
            <p:nvPr/>
          </p:nvSpPr>
          <p:spPr bwMode="auto">
            <a:xfrm>
              <a:off x="8390021" y="310013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2" y="14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8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8" name="Freeform 124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9" name="Freeform 125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0" name="Freeform 126"/>
            <p:cNvSpPr>
              <a:spLocks/>
            </p:cNvSpPr>
            <p:nvPr/>
          </p:nvSpPr>
          <p:spPr bwMode="auto">
            <a:xfrm>
              <a:off x="8470232" y="-1295400"/>
              <a:ext cx="433137" cy="866274"/>
            </a:xfrm>
            <a:custGeom>
              <a:avLst/>
              <a:gdLst/>
              <a:ahLst/>
              <a:cxnLst>
                <a:cxn ang="0">
                  <a:pos x="54" y="108"/>
                </a:cxn>
                <a:cxn ang="0">
                  <a:pos x="54" y="108"/>
                </a:cxn>
                <a:cxn ang="0">
                  <a:pos x="54" y="92"/>
                </a:cxn>
                <a:cxn ang="0">
                  <a:pos x="54" y="76"/>
                </a:cxn>
                <a:cxn ang="0">
                  <a:pos x="50" y="60"/>
                </a:cxn>
                <a:cxn ang="0">
                  <a:pos x="46" y="46"/>
                </a:cxn>
                <a:cxn ang="0">
                  <a:pos x="38" y="34"/>
                </a:cxn>
                <a:cxn ang="0">
                  <a:pos x="30" y="22"/>
                </a:cxn>
                <a:cxn ang="0">
                  <a:pos x="22" y="10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18" y="12"/>
                </a:cxn>
                <a:cxn ang="0">
                  <a:pos x="24" y="20"/>
                </a:cxn>
                <a:cxn ang="0">
                  <a:pos x="36" y="36"/>
                </a:cxn>
                <a:cxn ang="0">
                  <a:pos x="44" y="54"/>
                </a:cxn>
                <a:cxn ang="0">
                  <a:pos x="50" y="70"/>
                </a:cxn>
                <a:cxn ang="0">
                  <a:pos x="52" y="86"/>
                </a:cxn>
                <a:cxn ang="0">
                  <a:pos x="54" y="98"/>
                </a:cxn>
                <a:cxn ang="0">
                  <a:pos x="54" y="108"/>
                </a:cxn>
                <a:cxn ang="0">
                  <a:pos x="54" y="108"/>
                </a:cxn>
              </a:cxnLst>
              <a:rect l="0" t="0" r="r" b="b"/>
              <a:pathLst>
                <a:path w="54" h="108">
                  <a:moveTo>
                    <a:pt x="54" y="108"/>
                  </a:moveTo>
                  <a:lnTo>
                    <a:pt x="54" y="108"/>
                  </a:lnTo>
                  <a:lnTo>
                    <a:pt x="54" y="92"/>
                  </a:lnTo>
                  <a:lnTo>
                    <a:pt x="54" y="76"/>
                  </a:lnTo>
                  <a:lnTo>
                    <a:pt x="50" y="60"/>
                  </a:lnTo>
                  <a:lnTo>
                    <a:pt x="46" y="46"/>
                  </a:lnTo>
                  <a:lnTo>
                    <a:pt x="38" y="34"/>
                  </a:lnTo>
                  <a:lnTo>
                    <a:pt x="30" y="22"/>
                  </a:lnTo>
                  <a:lnTo>
                    <a:pt x="22" y="1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8" y="6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4" y="20"/>
                  </a:lnTo>
                  <a:lnTo>
                    <a:pt x="36" y="36"/>
                  </a:lnTo>
                  <a:lnTo>
                    <a:pt x="44" y="54"/>
                  </a:lnTo>
                  <a:lnTo>
                    <a:pt x="50" y="70"/>
                  </a:lnTo>
                  <a:lnTo>
                    <a:pt x="52" y="86"/>
                  </a:lnTo>
                  <a:lnTo>
                    <a:pt x="54" y="98"/>
                  </a:lnTo>
                  <a:lnTo>
                    <a:pt x="54" y="108"/>
                  </a:lnTo>
                  <a:lnTo>
                    <a:pt x="54" y="10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1" name="Freeform 127"/>
            <p:cNvSpPr>
              <a:spLocks/>
            </p:cNvSpPr>
            <p:nvPr/>
          </p:nvSpPr>
          <p:spPr bwMode="auto">
            <a:xfrm>
              <a:off x="2614863" y="-1295400"/>
              <a:ext cx="4668253" cy="1684421"/>
            </a:xfrm>
            <a:custGeom>
              <a:avLst/>
              <a:gdLst/>
              <a:ahLst/>
              <a:cxnLst>
                <a:cxn ang="0">
                  <a:pos x="116" y="88"/>
                </a:cxn>
                <a:cxn ang="0">
                  <a:pos x="126" y="118"/>
                </a:cxn>
                <a:cxn ang="0">
                  <a:pos x="120" y="156"/>
                </a:cxn>
                <a:cxn ang="0">
                  <a:pos x="102" y="188"/>
                </a:cxn>
                <a:cxn ang="0">
                  <a:pos x="64" y="206"/>
                </a:cxn>
                <a:cxn ang="0">
                  <a:pos x="26" y="192"/>
                </a:cxn>
                <a:cxn ang="0">
                  <a:pos x="8" y="168"/>
                </a:cxn>
                <a:cxn ang="0">
                  <a:pos x="10" y="138"/>
                </a:cxn>
                <a:cxn ang="0">
                  <a:pos x="20" y="126"/>
                </a:cxn>
                <a:cxn ang="0">
                  <a:pos x="42" y="124"/>
                </a:cxn>
                <a:cxn ang="0">
                  <a:pos x="70" y="134"/>
                </a:cxn>
                <a:cxn ang="0">
                  <a:pos x="82" y="154"/>
                </a:cxn>
                <a:cxn ang="0">
                  <a:pos x="82" y="168"/>
                </a:cxn>
                <a:cxn ang="0">
                  <a:pos x="70" y="172"/>
                </a:cxn>
                <a:cxn ang="0">
                  <a:pos x="52" y="164"/>
                </a:cxn>
                <a:cxn ang="0">
                  <a:pos x="50" y="144"/>
                </a:cxn>
                <a:cxn ang="0">
                  <a:pos x="50" y="142"/>
                </a:cxn>
                <a:cxn ang="0">
                  <a:pos x="50" y="170"/>
                </a:cxn>
                <a:cxn ang="0">
                  <a:pos x="58" y="178"/>
                </a:cxn>
                <a:cxn ang="0">
                  <a:pos x="76" y="176"/>
                </a:cxn>
                <a:cxn ang="0">
                  <a:pos x="86" y="168"/>
                </a:cxn>
                <a:cxn ang="0">
                  <a:pos x="88" y="152"/>
                </a:cxn>
                <a:cxn ang="0">
                  <a:pos x="78" y="136"/>
                </a:cxn>
                <a:cxn ang="0">
                  <a:pos x="58" y="122"/>
                </a:cxn>
                <a:cxn ang="0">
                  <a:pos x="24" y="118"/>
                </a:cxn>
                <a:cxn ang="0">
                  <a:pos x="0" y="144"/>
                </a:cxn>
                <a:cxn ang="0">
                  <a:pos x="0" y="160"/>
                </a:cxn>
                <a:cxn ang="0">
                  <a:pos x="24" y="198"/>
                </a:cxn>
                <a:cxn ang="0">
                  <a:pos x="52" y="210"/>
                </a:cxn>
                <a:cxn ang="0">
                  <a:pos x="80" y="206"/>
                </a:cxn>
                <a:cxn ang="0">
                  <a:pos x="120" y="170"/>
                </a:cxn>
                <a:cxn ang="0">
                  <a:pos x="132" y="142"/>
                </a:cxn>
                <a:cxn ang="0">
                  <a:pos x="134" y="104"/>
                </a:cxn>
                <a:cxn ang="0">
                  <a:pos x="120" y="74"/>
                </a:cxn>
                <a:cxn ang="0">
                  <a:pos x="180" y="102"/>
                </a:cxn>
                <a:cxn ang="0">
                  <a:pos x="262" y="114"/>
                </a:cxn>
                <a:cxn ang="0">
                  <a:pos x="316" y="106"/>
                </a:cxn>
                <a:cxn ang="0">
                  <a:pos x="370" y="86"/>
                </a:cxn>
                <a:cxn ang="0">
                  <a:pos x="398" y="68"/>
                </a:cxn>
                <a:cxn ang="0">
                  <a:pos x="426" y="40"/>
                </a:cxn>
                <a:cxn ang="0">
                  <a:pos x="464" y="52"/>
                </a:cxn>
                <a:cxn ang="0">
                  <a:pos x="490" y="48"/>
                </a:cxn>
                <a:cxn ang="0">
                  <a:pos x="542" y="22"/>
                </a:cxn>
                <a:cxn ang="0">
                  <a:pos x="568" y="0"/>
                </a:cxn>
                <a:cxn ang="0">
                  <a:pos x="510" y="30"/>
                </a:cxn>
                <a:cxn ang="0">
                  <a:pos x="482" y="42"/>
                </a:cxn>
                <a:cxn ang="0">
                  <a:pos x="452" y="42"/>
                </a:cxn>
                <a:cxn ang="0">
                  <a:pos x="432" y="32"/>
                </a:cxn>
                <a:cxn ang="0">
                  <a:pos x="438" y="0"/>
                </a:cxn>
                <a:cxn ang="0">
                  <a:pos x="406" y="46"/>
                </a:cxn>
                <a:cxn ang="0">
                  <a:pos x="344" y="86"/>
                </a:cxn>
                <a:cxn ang="0">
                  <a:pos x="272" y="100"/>
                </a:cxn>
                <a:cxn ang="0">
                  <a:pos x="200" y="94"/>
                </a:cxn>
                <a:cxn ang="0">
                  <a:pos x="138" y="74"/>
                </a:cxn>
                <a:cxn ang="0">
                  <a:pos x="108" y="56"/>
                </a:cxn>
                <a:cxn ang="0">
                  <a:pos x="106" y="56"/>
                </a:cxn>
                <a:cxn ang="0">
                  <a:pos x="40" y="0"/>
                </a:cxn>
                <a:cxn ang="0">
                  <a:pos x="40" y="16"/>
                </a:cxn>
                <a:cxn ang="0">
                  <a:pos x="98" y="62"/>
                </a:cxn>
              </a:cxnLst>
              <a:rect l="0" t="0" r="r" b="b"/>
              <a:pathLst>
                <a:path w="582" h="210">
                  <a:moveTo>
                    <a:pt x="98" y="62"/>
                  </a:moveTo>
                  <a:lnTo>
                    <a:pt x="98" y="62"/>
                  </a:lnTo>
                  <a:lnTo>
                    <a:pt x="116" y="88"/>
                  </a:lnTo>
                  <a:lnTo>
                    <a:pt x="122" y="104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6" y="128"/>
                  </a:lnTo>
                  <a:lnTo>
                    <a:pt x="126" y="138"/>
                  </a:lnTo>
                  <a:lnTo>
                    <a:pt x="120" y="156"/>
                  </a:lnTo>
                  <a:lnTo>
                    <a:pt x="112" y="172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90" y="198"/>
                  </a:lnTo>
                  <a:lnTo>
                    <a:pt x="76" y="204"/>
                  </a:lnTo>
                  <a:lnTo>
                    <a:pt x="64" y="206"/>
                  </a:lnTo>
                  <a:lnTo>
                    <a:pt x="50" y="204"/>
                  </a:lnTo>
                  <a:lnTo>
                    <a:pt x="38" y="200"/>
                  </a:lnTo>
                  <a:lnTo>
                    <a:pt x="26" y="192"/>
                  </a:lnTo>
                  <a:lnTo>
                    <a:pt x="16" y="182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6" y="158"/>
                  </a:lnTo>
                  <a:lnTo>
                    <a:pt x="6" y="148"/>
                  </a:lnTo>
                  <a:lnTo>
                    <a:pt x="10" y="138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20" y="126"/>
                  </a:lnTo>
                  <a:lnTo>
                    <a:pt x="26" y="122"/>
                  </a:lnTo>
                  <a:lnTo>
                    <a:pt x="34" y="122"/>
                  </a:lnTo>
                  <a:lnTo>
                    <a:pt x="42" y="124"/>
                  </a:lnTo>
                  <a:lnTo>
                    <a:pt x="58" y="128"/>
                  </a:lnTo>
                  <a:lnTo>
                    <a:pt x="70" y="134"/>
                  </a:lnTo>
                  <a:lnTo>
                    <a:pt x="70" y="134"/>
                  </a:lnTo>
                  <a:lnTo>
                    <a:pt x="76" y="140"/>
                  </a:lnTo>
                  <a:lnTo>
                    <a:pt x="80" y="146"/>
                  </a:lnTo>
                  <a:lnTo>
                    <a:pt x="82" y="154"/>
                  </a:lnTo>
                  <a:lnTo>
                    <a:pt x="82" y="162"/>
                  </a:lnTo>
                  <a:lnTo>
                    <a:pt x="82" y="162"/>
                  </a:lnTo>
                  <a:lnTo>
                    <a:pt x="82" y="168"/>
                  </a:lnTo>
                  <a:lnTo>
                    <a:pt x="78" y="170"/>
                  </a:lnTo>
                  <a:lnTo>
                    <a:pt x="74" y="172"/>
                  </a:lnTo>
                  <a:lnTo>
                    <a:pt x="70" y="172"/>
                  </a:lnTo>
                  <a:lnTo>
                    <a:pt x="60" y="170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0" y="158"/>
                  </a:lnTo>
                  <a:lnTo>
                    <a:pt x="50" y="152"/>
                  </a:lnTo>
                  <a:lnTo>
                    <a:pt x="50" y="144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50" y="142"/>
                  </a:lnTo>
                  <a:lnTo>
                    <a:pt x="48" y="152"/>
                  </a:lnTo>
                  <a:lnTo>
                    <a:pt x="48" y="164"/>
                  </a:lnTo>
                  <a:lnTo>
                    <a:pt x="50" y="170"/>
                  </a:lnTo>
                  <a:lnTo>
                    <a:pt x="54" y="174"/>
                  </a:lnTo>
                  <a:lnTo>
                    <a:pt x="54" y="174"/>
                  </a:lnTo>
                  <a:lnTo>
                    <a:pt x="58" y="178"/>
                  </a:lnTo>
                  <a:lnTo>
                    <a:pt x="64" y="178"/>
                  </a:lnTo>
                  <a:lnTo>
                    <a:pt x="70" y="178"/>
                  </a:lnTo>
                  <a:lnTo>
                    <a:pt x="76" y="176"/>
                  </a:lnTo>
                  <a:lnTo>
                    <a:pt x="76" y="176"/>
                  </a:lnTo>
                  <a:lnTo>
                    <a:pt x="82" y="174"/>
                  </a:lnTo>
                  <a:lnTo>
                    <a:pt x="86" y="168"/>
                  </a:lnTo>
                  <a:lnTo>
                    <a:pt x="88" y="164"/>
                  </a:lnTo>
                  <a:lnTo>
                    <a:pt x="88" y="158"/>
                  </a:lnTo>
                  <a:lnTo>
                    <a:pt x="88" y="152"/>
                  </a:lnTo>
                  <a:lnTo>
                    <a:pt x="86" y="146"/>
                  </a:lnTo>
                  <a:lnTo>
                    <a:pt x="84" y="142"/>
                  </a:lnTo>
                  <a:lnTo>
                    <a:pt x="78" y="136"/>
                  </a:lnTo>
                  <a:lnTo>
                    <a:pt x="78" y="136"/>
                  </a:lnTo>
                  <a:lnTo>
                    <a:pt x="68" y="128"/>
                  </a:lnTo>
                  <a:lnTo>
                    <a:pt x="58" y="122"/>
                  </a:lnTo>
                  <a:lnTo>
                    <a:pt x="46" y="118"/>
                  </a:lnTo>
                  <a:lnTo>
                    <a:pt x="34" y="118"/>
                  </a:lnTo>
                  <a:lnTo>
                    <a:pt x="24" y="118"/>
                  </a:lnTo>
                  <a:lnTo>
                    <a:pt x="14" y="124"/>
                  </a:lnTo>
                  <a:lnTo>
                    <a:pt x="6" y="132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52"/>
                  </a:lnTo>
                  <a:lnTo>
                    <a:pt x="0" y="160"/>
                  </a:lnTo>
                  <a:lnTo>
                    <a:pt x="6" y="174"/>
                  </a:lnTo>
                  <a:lnTo>
                    <a:pt x="14" y="18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38" y="206"/>
                  </a:lnTo>
                  <a:lnTo>
                    <a:pt x="52" y="210"/>
                  </a:lnTo>
                  <a:lnTo>
                    <a:pt x="66" y="210"/>
                  </a:lnTo>
                  <a:lnTo>
                    <a:pt x="80" y="206"/>
                  </a:lnTo>
                  <a:lnTo>
                    <a:pt x="80" y="206"/>
                  </a:lnTo>
                  <a:lnTo>
                    <a:pt x="96" y="198"/>
                  </a:lnTo>
                  <a:lnTo>
                    <a:pt x="108" y="186"/>
                  </a:lnTo>
                  <a:lnTo>
                    <a:pt x="120" y="170"/>
                  </a:lnTo>
                  <a:lnTo>
                    <a:pt x="128" y="154"/>
                  </a:lnTo>
                  <a:lnTo>
                    <a:pt x="128" y="154"/>
                  </a:lnTo>
                  <a:lnTo>
                    <a:pt x="132" y="142"/>
                  </a:lnTo>
                  <a:lnTo>
                    <a:pt x="136" y="128"/>
                  </a:lnTo>
                  <a:lnTo>
                    <a:pt x="136" y="116"/>
                  </a:lnTo>
                  <a:lnTo>
                    <a:pt x="134" y="104"/>
                  </a:lnTo>
                  <a:lnTo>
                    <a:pt x="134" y="104"/>
                  </a:lnTo>
                  <a:lnTo>
                    <a:pt x="128" y="90"/>
                  </a:lnTo>
                  <a:lnTo>
                    <a:pt x="120" y="74"/>
                  </a:lnTo>
                  <a:lnTo>
                    <a:pt x="120" y="74"/>
                  </a:lnTo>
                  <a:lnTo>
                    <a:pt x="148" y="90"/>
                  </a:lnTo>
                  <a:lnTo>
                    <a:pt x="180" y="102"/>
                  </a:lnTo>
                  <a:lnTo>
                    <a:pt x="212" y="110"/>
                  </a:lnTo>
                  <a:lnTo>
                    <a:pt x="246" y="114"/>
                  </a:lnTo>
                  <a:lnTo>
                    <a:pt x="262" y="114"/>
                  </a:lnTo>
                  <a:lnTo>
                    <a:pt x="280" y="112"/>
                  </a:lnTo>
                  <a:lnTo>
                    <a:pt x="298" y="110"/>
                  </a:lnTo>
                  <a:lnTo>
                    <a:pt x="316" y="106"/>
                  </a:lnTo>
                  <a:lnTo>
                    <a:pt x="332" y="102"/>
                  </a:lnTo>
                  <a:lnTo>
                    <a:pt x="352" y="94"/>
                  </a:lnTo>
                  <a:lnTo>
                    <a:pt x="370" y="86"/>
                  </a:lnTo>
                  <a:lnTo>
                    <a:pt x="388" y="76"/>
                  </a:lnTo>
                  <a:lnTo>
                    <a:pt x="388" y="76"/>
                  </a:lnTo>
                  <a:lnTo>
                    <a:pt x="398" y="68"/>
                  </a:lnTo>
                  <a:lnTo>
                    <a:pt x="408" y="58"/>
                  </a:lnTo>
                  <a:lnTo>
                    <a:pt x="426" y="40"/>
                  </a:lnTo>
                  <a:lnTo>
                    <a:pt x="426" y="40"/>
                  </a:lnTo>
                  <a:lnTo>
                    <a:pt x="446" y="48"/>
                  </a:lnTo>
                  <a:lnTo>
                    <a:pt x="454" y="50"/>
                  </a:lnTo>
                  <a:lnTo>
                    <a:pt x="464" y="52"/>
                  </a:lnTo>
                  <a:lnTo>
                    <a:pt x="464" y="52"/>
                  </a:lnTo>
                  <a:lnTo>
                    <a:pt x="482" y="50"/>
                  </a:lnTo>
                  <a:lnTo>
                    <a:pt x="490" y="48"/>
                  </a:lnTo>
                  <a:lnTo>
                    <a:pt x="498" y="46"/>
                  </a:lnTo>
                  <a:lnTo>
                    <a:pt x="498" y="46"/>
                  </a:lnTo>
                  <a:lnTo>
                    <a:pt x="542" y="22"/>
                  </a:lnTo>
                  <a:lnTo>
                    <a:pt x="582" y="0"/>
                  </a:lnTo>
                  <a:lnTo>
                    <a:pt x="568" y="0"/>
                  </a:lnTo>
                  <a:lnTo>
                    <a:pt x="568" y="0"/>
                  </a:lnTo>
                  <a:lnTo>
                    <a:pt x="566" y="0"/>
                  </a:lnTo>
                  <a:lnTo>
                    <a:pt x="566" y="0"/>
                  </a:lnTo>
                  <a:lnTo>
                    <a:pt x="510" y="30"/>
                  </a:lnTo>
                  <a:lnTo>
                    <a:pt x="510" y="30"/>
                  </a:lnTo>
                  <a:lnTo>
                    <a:pt x="496" y="38"/>
                  </a:lnTo>
                  <a:lnTo>
                    <a:pt x="482" y="42"/>
                  </a:lnTo>
                  <a:lnTo>
                    <a:pt x="470" y="44"/>
                  </a:lnTo>
                  <a:lnTo>
                    <a:pt x="460" y="44"/>
                  </a:lnTo>
                  <a:lnTo>
                    <a:pt x="452" y="42"/>
                  </a:lnTo>
                  <a:lnTo>
                    <a:pt x="444" y="38"/>
                  </a:lnTo>
                  <a:lnTo>
                    <a:pt x="432" y="32"/>
                  </a:lnTo>
                  <a:lnTo>
                    <a:pt x="432" y="32"/>
                  </a:lnTo>
                  <a:lnTo>
                    <a:pt x="442" y="16"/>
                  </a:lnTo>
                  <a:lnTo>
                    <a:pt x="450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24" y="26"/>
                  </a:lnTo>
                  <a:lnTo>
                    <a:pt x="406" y="46"/>
                  </a:lnTo>
                  <a:lnTo>
                    <a:pt x="388" y="64"/>
                  </a:lnTo>
                  <a:lnTo>
                    <a:pt x="366" y="76"/>
                  </a:lnTo>
                  <a:lnTo>
                    <a:pt x="344" y="86"/>
                  </a:lnTo>
                  <a:lnTo>
                    <a:pt x="320" y="94"/>
                  </a:lnTo>
                  <a:lnTo>
                    <a:pt x="296" y="98"/>
                  </a:lnTo>
                  <a:lnTo>
                    <a:pt x="272" y="100"/>
                  </a:lnTo>
                  <a:lnTo>
                    <a:pt x="248" y="100"/>
                  </a:lnTo>
                  <a:lnTo>
                    <a:pt x="224" y="98"/>
                  </a:lnTo>
                  <a:lnTo>
                    <a:pt x="200" y="94"/>
                  </a:lnTo>
                  <a:lnTo>
                    <a:pt x="178" y="88"/>
                  </a:lnTo>
                  <a:lnTo>
                    <a:pt x="158" y="82"/>
                  </a:lnTo>
                  <a:lnTo>
                    <a:pt x="138" y="74"/>
                  </a:lnTo>
                  <a:lnTo>
                    <a:pt x="122" y="6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6" y="56"/>
                  </a:lnTo>
                  <a:lnTo>
                    <a:pt x="106" y="56"/>
                  </a:lnTo>
                  <a:lnTo>
                    <a:pt x="72" y="30"/>
                  </a:lnTo>
                  <a:lnTo>
                    <a:pt x="4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40" y="16"/>
                  </a:lnTo>
                  <a:lnTo>
                    <a:pt x="58" y="32"/>
                  </a:lnTo>
                  <a:lnTo>
                    <a:pt x="78" y="48"/>
                  </a:lnTo>
                  <a:lnTo>
                    <a:pt x="98" y="62"/>
                  </a:lnTo>
                  <a:lnTo>
                    <a:pt x="98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2" name="Freeform 128"/>
            <p:cNvSpPr>
              <a:spLocks/>
            </p:cNvSpPr>
            <p:nvPr/>
          </p:nvSpPr>
          <p:spPr bwMode="auto">
            <a:xfrm>
              <a:off x="946484" y="1367589"/>
              <a:ext cx="497305" cy="497305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0" y="48"/>
                </a:cxn>
                <a:cxn ang="0">
                  <a:pos x="8" y="50"/>
                </a:cxn>
                <a:cxn ang="0">
                  <a:pos x="28" y="58"/>
                </a:cxn>
                <a:cxn ang="0">
                  <a:pos x="28" y="58"/>
                </a:cxn>
                <a:cxn ang="0">
                  <a:pos x="36" y="62"/>
                </a:cxn>
                <a:cxn ang="0">
                  <a:pos x="42" y="62"/>
                </a:cxn>
                <a:cxn ang="0">
                  <a:pos x="48" y="60"/>
                </a:cxn>
                <a:cxn ang="0">
                  <a:pos x="52" y="58"/>
                </a:cxn>
                <a:cxn ang="0">
                  <a:pos x="58" y="56"/>
                </a:cxn>
                <a:cxn ang="0">
                  <a:pos x="60" y="52"/>
                </a:cxn>
                <a:cxn ang="0">
                  <a:pos x="62" y="48"/>
                </a:cxn>
                <a:cxn ang="0">
                  <a:pos x="62" y="44"/>
                </a:cxn>
                <a:cxn ang="0">
                  <a:pos x="62" y="44"/>
                </a:cxn>
                <a:cxn ang="0">
                  <a:pos x="60" y="38"/>
                </a:cxn>
                <a:cxn ang="0">
                  <a:pos x="56" y="3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54" y="28"/>
                </a:cxn>
                <a:cxn ang="0">
                  <a:pos x="56" y="20"/>
                </a:cxn>
                <a:cxn ang="0">
                  <a:pos x="58" y="16"/>
                </a:cxn>
                <a:cxn ang="0">
                  <a:pos x="58" y="12"/>
                </a:cxn>
                <a:cxn ang="0">
                  <a:pos x="56" y="8"/>
                </a:cxn>
                <a:cxn ang="0">
                  <a:pos x="50" y="4"/>
                </a:cxn>
                <a:cxn ang="0">
                  <a:pos x="50" y="4"/>
                </a:cxn>
                <a:cxn ang="0">
                  <a:pos x="40" y="0"/>
                </a:cxn>
                <a:cxn ang="0">
                  <a:pos x="34" y="0"/>
                </a:cxn>
                <a:cxn ang="0">
                  <a:pos x="26" y="0"/>
                </a:cxn>
                <a:cxn ang="0">
                  <a:pos x="20" y="4"/>
                </a:cxn>
                <a:cxn ang="0">
                  <a:pos x="14" y="12"/>
                </a:cxn>
                <a:cxn ang="0">
                  <a:pos x="8" y="24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10" y="34"/>
                </a:cxn>
                <a:cxn ang="0">
                  <a:pos x="18" y="32"/>
                </a:cxn>
                <a:cxn ang="0">
                  <a:pos x="22" y="32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18" y="34"/>
                </a:cxn>
                <a:cxn ang="0">
                  <a:pos x="8" y="4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62" h="62">
                  <a:moveTo>
                    <a:pt x="0" y="48"/>
                  </a:moveTo>
                  <a:lnTo>
                    <a:pt x="0" y="48"/>
                  </a:lnTo>
                  <a:lnTo>
                    <a:pt x="8" y="50"/>
                  </a:lnTo>
                  <a:lnTo>
                    <a:pt x="28" y="58"/>
                  </a:lnTo>
                  <a:lnTo>
                    <a:pt x="28" y="58"/>
                  </a:lnTo>
                  <a:lnTo>
                    <a:pt x="36" y="62"/>
                  </a:lnTo>
                  <a:lnTo>
                    <a:pt x="42" y="62"/>
                  </a:lnTo>
                  <a:lnTo>
                    <a:pt x="48" y="60"/>
                  </a:lnTo>
                  <a:lnTo>
                    <a:pt x="52" y="58"/>
                  </a:lnTo>
                  <a:lnTo>
                    <a:pt x="58" y="56"/>
                  </a:lnTo>
                  <a:lnTo>
                    <a:pt x="60" y="52"/>
                  </a:lnTo>
                  <a:lnTo>
                    <a:pt x="62" y="48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0" y="38"/>
                  </a:lnTo>
                  <a:lnTo>
                    <a:pt x="56" y="3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4" y="28"/>
                  </a:lnTo>
                  <a:lnTo>
                    <a:pt x="56" y="20"/>
                  </a:lnTo>
                  <a:lnTo>
                    <a:pt x="58" y="16"/>
                  </a:lnTo>
                  <a:lnTo>
                    <a:pt x="58" y="12"/>
                  </a:lnTo>
                  <a:lnTo>
                    <a:pt x="56" y="8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6" y="0"/>
                  </a:lnTo>
                  <a:lnTo>
                    <a:pt x="20" y="4"/>
                  </a:lnTo>
                  <a:lnTo>
                    <a:pt x="14" y="12"/>
                  </a:lnTo>
                  <a:lnTo>
                    <a:pt x="8" y="2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10" y="34"/>
                  </a:lnTo>
                  <a:lnTo>
                    <a:pt x="18" y="32"/>
                  </a:lnTo>
                  <a:lnTo>
                    <a:pt x="22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18" y="34"/>
                  </a:lnTo>
                  <a:lnTo>
                    <a:pt x="8" y="4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3" name="Freeform 129"/>
            <p:cNvSpPr>
              <a:spLocks/>
            </p:cNvSpPr>
            <p:nvPr/>
          </p:nvSpPr>
          <p:spPr bwMode="auto">
            <a:xfrm>
              <a:off x="866274" y="1800726"/>
              <a:ext cx="449179" cy="545432"/>
            </a:xfrm>
            <a:custGeom>
              <a:avLst/>
              <a:gdLst/>
              <a:ahLst/>
              <a:cxnLst>
                <a:cxn ang="0">
                  <a:pos x="54" y="30"/>
                </a:cxn>
                <a:cxn ang="0">
                  <a:pos x="54" y="30"/>
                </a:cxn>
                <a:cxn ang="0">
                  <a:pos x="56" y="36"/>
                </a:cxn>
                <a:cxn ang="0">
                  <a:pos x="54" y="40"/>
                </a:cxn>
                <a:cxn ang="0">
                  <a:pos x="50" y="44"/>
                </a:cxn>
                <a:cxn ang="0">
                  <a:pos x="46" y="48"/>
                </a:cxn>
                <a:cxn ang="0">
                  <a:pos x="38" y="50"/>
                </a:cxn>
                <a:cxn ang="0">
                  <a:pos x="36" y="48"/>
                </a:cxn>
                <a:cxn ang="0">
                  <a:pos x="32" y="46"/>
                </a:cxn>
                <a:cxn ang="0">
                  <a:pos x="32" y="46"/>
                </a:cxn>
                <a:cxn ang="0">
                  <a:pos x="32" y="50"/>
                </a:cxn>
                <a:cxn ang="0">
                  <a:pos x="32" y="56"/>
                </a:cxn>
                <a:cxn ang="0">
                  <a:pos x="30" y="60"/>
                </a:cxn>
                <a:cxn ang="0">
                  <a:pos x="28" y="64"/>
                </a:cxn>
                <a:cxn ang="0">
                  <a:pos x="24" y="66"/>
                </a:cxn>
                <a:cxn ang="0">
                  <a:pos x="18" y="68"/>
                </a:cxn>
                <a:cxn ang="0">
                  <a:pos x="18" y="68"/>
                </a:cxn>
                <a:cxn ang="0">
                  <a:pos x="14" y="68"/>
                </a:cxn>
                <a:cxn ang="0">
                  <a:pos x="8" y="66"/>
                </a:cxn>
                <a:cxn ang="0">
                  <a:pos x="6" y="64"/>
                </a:cxn>
                <a:cxn ang="0">
                  <a:pos x="4" y="60"/>
                </a:cxn>
                <a:cxn ang="0">
                  <a:pos x="2" y="52"/>
                </a:cxn>
                <a:cxn ang="0">
                  <a:pos x="2" y="42"/>
                </a:cxn>
                <a:cxn ang="0">
                  <a:pos x="6" y="22"/>
                </a:cxn>
                <a:cxn ang="0">
                  <a:pos x="4" y="1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2" y="12"/>
                </a:cxn>
                <a:cxn ang="0">
                  <a:pos x="20" y="20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6" y="26"/>
                </a:cxn>
                <a:cxn ang="0">
                  <a:pos x="22" y="20"/>
                </a:cxn>
                <a:cxn ang="0">
                  <a:pos x="18" y="10"/>
                </a:cxn>
                <a:cxn ang="0">
                  <a:pos x="12" y="6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4" y="2"/>
                </a:cxn>
                <a:cxn ang="0">
                  <a:pos x="28" y="6"/>
                </a:cxn>
                <a:cxn ang="0">
                  <a:pos x="38" y="10"/>
                </a:cxn>
                <a:cxn ang="0">
                  <a:pos x="46" y="14"/>
                </a:cxn>
                <a:cxn ang="0">
                  <a:pos x="52" y="22"/>
                </a:cxn>
                <a:cxn ang="0">
                  <a:pos x="54" y="30"/>
                </a:cxn>
                <a:cxn ang="0">
                  <a:pos x="54" y="30"/>
                </a:cxn>
              </a:cxnLst>
              <a:rect l="0" t="0" r="r" b="b"/>
              <a:pathLst>
                <a:path w="56" h="68">
                  <a:moveTo>
                    <a:pt x="54" y="30"/>
                  </a:moveTo>
                  <a:lnTo>
                    <a:pt x="54" y="30"/>
                  </a:lnTo>
                  <a:lnTo>
                    <a:pt x="56" y="36"/>
                  </a:lnTo>
                  <a:lnTo>
                    <a:pt x="54" y="40"/>
                  </a:lnTo>
                  <a:lnTo>
                    <a:pt x="50" y="44"/>
                  </a:lnTo>
                  <a:lnTo>
                    <a:pt x="46" y="48"/>
                  </a:lnTo>
                  <a:lnTo>
                    <a:pt x="38" y="50"/>
                  </a:lnTo>
                  <a:lnTo>
                    <a:pt x="36" y="48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2" y="50"/>
                  </a:lnTo>
                  <a:lnTo>
                    <a:pt x="32" y="56"/>
                  </a:lnTo>
                  <a:lnTo>
                    <a:pt x="30" y="60"/>
                  </a:lnTo>
                  <a:lnTo>
                    <a:pt x="28" y="64"/>
                  </a:lnTo>
                  <a:lnTo>
                    <a:pt x="24" y="66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4" y="68"/>
                  </a:lnTo>
                  <a:lnTo>
                    <a:pt x="8" y="66"/>
                  </a:lnTo>
                  <a:lnTo>
                    <a:pt x="6" y="64"/>
                  </a:lnTo>
                  <a:lnTo>
                    <a:pt x="4" y="60"/>
                  </a:lnTo>
                  <a:lnTo>
                    <a:pt x="2" y="52"/>
                  </a:lnTo>
                  <a:lnTo>
                    <a:pt x="2" y="42"/>
                  </a:lnTo>
                  <a:lnTo>
                    <a:pt x="6" y="2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2" y="12"/>
                  </a:lnTo>
                  <a:lnTo>
                    <a:pt x="20" y="20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6" y="26"/>
                  </a:lnTo>
                  <a:lnTo>
                    <a:pt x="22" y="20"/>
                  </a:lnTo>
                  <a:lnTo>
                    <a:pt x="18" y="10"/>
                  </a:lnTo>
                  <a:lnTo>
                    <a:pt x="12" y="6"/>
                  </a:lnTo>
                  <a:lnTo>
                    <a:pt x="6" y="0"/>
                  </a:lnTo>
                  <a:lnTo>
                    <a:pt x="6" y="0"/>
                  </a:lnTo>
                  <a:lnTo>
                    <a:pt x="14" y="2"/>
                  </a:lnTo>
                  <a:lnTo>
                    <a:pt x="28" y="6"/>
                  </a:lnTo>
                  <a:lnTo>
                    <a:pt x="38" y="10"/>
                  </a:lnTo>
                  <a:lnTo>
                    <a:pt x="46" y="14"/>
                  </a:lnTo>
                  <a:lnTo>
                    <a:pt x="52" y="22"/>
                  </a:lnTo>
                  <a:lnTo>
                    <a:pt x="54" y="30"/>
                  </a:lnTo>
                  <a:lnTo>
                    <a:pt x="5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4" name="Freeform 130"/>
            <p:cNvSpPr>
              <a:spLocks/>
            </p:cNvSpPr>
            <p:nvPr/>
          </p:nvSpPr>
          <p:spPr bwMode="auto">
            <a:xfrm>
              <a:off x="368968" y="1816768"/>
              <a:ext cx="481263" cy="497305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56" y="6"/>
                </a:cxn>
                <a:cxn ang="0">
                  <a:pos x="58" y="16"/>
                </a:cxn>
                <a:cxn ang="0">
                  <a:pos x="60" y="26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4" y="52"/>
                </a:cxn>
                <a:cxn ang="0">
                  <a:pos x="48" y="60"/>
                </a:cxn>
                <a:cxn ang="0">
                  <a:pos x="44" y="62"/>
                </a:cxn>
                <a:cxn ang="0">
                  <a:pos x="40" y="62"/>
                </a:cxn>
                <a:cxn ang="0">
                  <a:pos x="36" y="62"/>
                </a:cxn>
                <a:cxn ang="0">
                  <a:pos x="30" y="60"/>
                </a:cxn>
                <a:cxn ang="0">
                  <a:pos x="30" y="60"/>
                </a:cxn>
                <a:cxn ang="0">
                  <a:pos x="24" y="56"/>
                </a:cxn>
                <a:cxn ang="0">
                  <a:pos x="20" y="5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18" y="44"/>
                </a:cxn>
                <a:cxn ang="0">
                  <a:pos x="10" y="44"/>
                </a:cxn>
                <a:cxn ang="0">
                  <a:pos x="4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20"/>
                </a:cxn>
                <a:cxn ang="0">
                  <a:pos x="6" y="14"/>
                </a:cxn>
                <a:cxn ang="0">
                  <a:pos x="12" y="10"/>
                </a:cxn>
                <a:cxn ang="0">
                  <a:pos x="20" y="8"/>
                </a:cxn>
                <a:cxn ang="0">
                  <a:pos x="38" y="6"/>
                </a:cxn>
                <a:cxn ang="0">
                  <a:pos x="44" y="4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8" y="10"/>
                </a:cxn>
                <a:cxn ang="0">
                  <a:pos x="44" y="18"/>
                </a:cxn>
                <a:cxn ang="0">
                  <a:pos x="38" y="26"/>
                </a:cxn>
                <a:cxn ang="0">
                  <a:pos x="38" y="26"/>
                </a:cxn>
                <a:cxn ang="0">
                  <a:pos x="44" y="22"/>
                </a:cxn>
                <a:cxn ang="0">
                  <a:pos x="50" y="16"/>
                </a:cxn>
                <a:cxn ang="0">
                  <a:pos x="56" y="6"/>
                </a:cxn>
                <a:cxn ang="0">
                  <a:pos x="56" y="6"/>
                </a:cxn>
              </a:cxnLst>
              <a:rect l="0" t="0" r="r" b="b"/>
              <a:pathLst>
                <a:path w="60" h="62">
                  <a:moveTo>
                    <a:pt x="56" y="6"/>
                  </a:moveTo>
                  <a:lnTo>
                    <a:pt x="56" y="6"/>
                  </a:lnTo>
                  <a:lnTo>
                    <a:pt x="58" y="16"/>
                  </a:lnTo>
                  <a:lnTo>
                    <a:pt x="60" y="26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4" y="52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0" y="62"/>
                  </a:lnTo>
                  <a:lnTo>
                    <a:pt x="36" y="62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24" y="56"/>
                  </a:lnTo>
                  <a:lnTo>
                    <a:pt x="20" y="5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18" y="44"/>
                  </a:lnTo>
                  <a:lnTo>
                    <a:pt x="10" y="44"/>
                  </a:lnTo>
                  <a:lnTo>
                    <a:pt x="4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20"/>
                  </a:lnTo>
                  <a:lnTo>
                    <a:pt x="6" y="14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38" y="6"/>
                  </a:lnTo>
                  <a:lnTo>
                    <a:pt x="44" y="4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8" y="10"/>
                  </a:lnTo>
                  <a:lnTo>
                    <a:pt x="44" y="18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44" y="22"/>
                  </a:lnTo>
                  <a:lnTo>
                    <a:pt x="50" y="16"/>
                  </a:lnTo>
                  <a:lnTo>
                    <a:pt x="56" y="6"/>
                  </a:lnTo>
                  <a:lnTo>
                    <a:pt x="56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5" name="Freeform 131"/>
            <p:cNvSpPr>
              <a:spLocks/>
            </p:cNvSpPr>
            <p:nvPr/>
          </p:nvSpPr>
          <p:spPr bwMode="auto">
            <a:xfrm>
              <a:off x="208547" y="1335505"/>
              <a:ext cx="545432" cy="545432"/>
            </a:xfrm>
            <a:custGeom>
              <a:avLst/>
              <a:gdLst/>
              <a:ahLst/>
              <a:cxnLst>
                <a:cxn ang="0">
                  <a:pos x="64" y="48"/>
                </a:cxn>
                <a:cxn ang="0">
                  <a:pos x="64" y="48"/>
                </a:cxn>
                <a:cxn ang="0">
                  <a:pos x="58" y="52"/>
                </a:cxn>
                <a:cxn ang="0">
                  <a:pos x="48" y="60"/>
                </a:cxn>
                <a:cxn ang="0">
                  <a:pos x="40" y="64"/>
                </a:cxn>
                <a:cxn ang="0">
                  <a:pos x="32" y="66"/>
                </a:cxn>
                <a:cxn ang="0">
                  <a:pos x="24" y="68"/>
                </a:cxn>
                <a:cxn ang="0">
                  <a:pos x="16" y="66"/>
                </a:cxn>
                <a:cxn ang="0">
                  <a:pos x="16" y="66"/>
                </a:cxn>
                <a:cxn ang="0">
                  <a:pos x="10" y="62"/>
                </a:cxn>
                <a:cxn ang="0">
                  <a:pos x="4" y="58"/>
                </a:cxn>
                <a:cxn ang="0">
                  <a:pos x="2" y="54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2" y="36"/>
                </a:cxn>
                <a:cxn ang="0">
                  <a:pos x="6" y="32"/>
                </a:cxn>
                <a:cxn ang="0">
                  <a:pos x="12" y="30"/>
                </a:cxn>
                <a:cxn ang="0">
                  <a:pos x="12" y="30"/>
                </a:cxn>
                <a:cxn ang="0">
                  <a:pos x="12" y="26"/>
                </a:cxn>
                <a:cxn ang="0">
                  <a:pos x="10" y="20"/>
                </a:cxn>
                <a:cxn ang="0">
                  <a:pos x="10" y="16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8" y="0"/>
                </a:cxn>
                <a:cxn ang="0">
                  <a:pos x="34" y="2"/>
                </a:cxn>
                <a:cxn ang="0">
                  <a:pos x="40" y="6"/>
                </a:cxn>
                <a:cxn ang="0">
                  <a:pos x="46" y="12"/>
                </a:cxn>
                <a:cxn ang="0">
                  <a:pos x="54" y="28"/>
                </a:cxn>
                <a:cxn ang="0">
                  <a:pos x="60" y="34"/>
                </a:cxn>
                <a:cxn ang="0">
                  <a:pos x="68" y="40"/>
                </a:cxn>
                <a:cxn ang="0">
                  <a:pos x="68" y="40"/>
                </a:cxn>
                <a:cxn ang="0">
                  <a:pos x="54" y="40"/>
                </a:cxn>
                <a:cxn ang="0">
                  <a:pos x="44" y="40"/>
                </a:cxn>
                <a:cxn ang="0">
                  <a:pos x="36" y="38"/>
                </a:cxn>
                <a:cxn ang="0">
                  <a:pos x="36" y="38"/>
                </a:cxn>
                <a:cxn ang="0">
                  <a:pos x="42" y="42"/>
                </a:cxn>
                <a:cxn ang="0">
                  <a:pos x="50" y="46"/>
                </a:cxn>
                <a:cxn ang="0">
                  <a:pos x="64" y="48"/>
                </a:cxn>
                <a:cxn ang="0">
                  <a:pos x="64" y="48"/>
                </a:cxn>
              </a:cxnLst>
              <a:rect l="0" t="0" r="r" b="b"/>
              <a:pathLst>
                <a:path w="68" h="68">
                  <a:moveTo>
                    <a:pt x="64" y="48"/>
                  </a:moveTo>
                  <a:lnTo>
                    <a:pt x="64" y="48"/>
                  </a:lnTo>
                  <a:lnTo>
                    <a:pt x="58" y="52"/>
                  </a:lnTo>
                  <a:lnTo>
                    <a:pt x="48" y="60"/>
                  </a:lnTo>
                  <a:lnTo>
                    <a:pt x="40" y="64"/>
                  </a:lnTo>
                  <a:lnTo>
                    <a:pt x="32" y="66"/>
                  </a:lnTo>
                  <a:lnTo>
                    <a:pt x="24" y="68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0" y="62"/>
                  </a:lnTo>
                  <a:lnTo>
                    <a:pt x="4" y="58"/>
                  </a:lnTo>
                  <a:lnTo>
                    <a:pt x="2" y="54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2" y="36"/>
                  </a:lnTo>
                  <a:lnTo>
                    <a:pt x="6" y="32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26"/>
                  </a:lnTo>
                  <a:lnTo>
                    <a:pt x="10" y="20"/>
                  </a:lnTo>
                  <a:lnTo>
                    <a:pt x="10" y="16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8" y="0"/>
                  </a:lnTo>
                  <a:lnTo>
                    <a:pt x="34" y="2"/>
                  </a:lnTo>
                  <a:lnTo>
                    <a:pt x="40" y="6"/>
                  </a:lnTo>
                  <a:lnTo>
                    <a:pt x="46" y="12"/>
                  </a:lnTo>
                  <a:lnTo>
                    <a:pt x="54" y="28"/>
                  </a:lnTo>
                  <a:lnTo>
                    <a:pt x="60" y="34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54" y="40"/>
                  </a:lnTo>
                  <a:lnTo>
                    <a:pt x="44" y="40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42" y="42"/>
                  </a:lnTo>
                  <a:lnTo>
                    <a:pt x="50" y="46"/>
                  </a:lnTo>
                  <a:lnTo>
                    <a:pt x="64" y="48"/>
                  </a:lnTo>
                  <a:lnTo>
                    <a:pt x="64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6" name="Freeform 132"/>
            <p:cNvSpPr>
              <a:spLocks/>
            </p:cNvSpPr>
            <p:nvPr/>
          </p:nvSpPr>
          <p:spPr bwMode="auto">
            <a:xfrm>
              <a:off x="625642" y="1094874"/>
              <a:ext cx="513347" cy="529389"/>
            </a:xfrm>
            <a:custGeom>
              <a:avLst/>
              <a:gdLst/>
              <a:ahLst/>
              <a:cxnLst>
                <a:cxn ang="0">
                  <a:pos x="38" y="66"/>
                </a:cxn>
                <a:cxn ang="0">
                  <a:pos x="38" y="66"/>
                </a:cxn>
                <a:cxn ang="0">
                  <a:pos x="44" y="52"/>
                </a:cxn>
                <a:cxn ang="0">
                  <a:pos x="50" y="40"/>
                </a:cxn>
                <a:cxn ang="0">
                  <a:pos x="60" y="28"/>
                </a:cxn>
                <a:cxn ang="0">
                  <a:pos x="60" y="28"/>
                </a:cxn>
                <a:cxn ang="0">
                  <a:pos x="64" y="22"/>
                </a:cxn>
                <a:cxn ang="0">
                  <a:pos x="64" y="14"/>
                </a:cxn>
                <a:cxn ang="0">
                  <a:pos x="60" y="6"/>
                </a:cxn>
                <a:cxn ang="0">
                  <a:pos x="54" y="2"/>
                </a:cxn>
                <a:cxn ang="0">
                  <a:pos x="54" y="2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24" y="4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2" y="28"/>
                </a:cxn>
                <a:cxn ang="0">
                  <a:pos x="4" y="36"/>
                </a:cxn>
                <a:cxn ang="0">
                  <a:pos x="8" y="44"/>
                </a:cxn>
                <a:cxn ang="0">
                  <a:pos x="16" y="52"/>
                </a:cxn>
                <a:cxn ang="0">
                  <a:pos x="26" y="60"/>
                </a:cxn>
                <a:cxn ang="0">
                  <a:pos x="26" y="60"/>
                </a:cxn>
                <a:cxn ang="0">
                  <a:pos x="26" y="54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8" y="66"/>
                </a:cxn>
                <a:cxn ang="0">
                  <a:pos x="38" y="66"/>
                </a:cxn>
              </a:cxnLst>
              <a:rect l="0" t="0" r="r" b="b"/>
              <a:pathLst>
                <a:path w="64" h="66">
                  <a:moveTo>
                    <a:pt x="38" y="66"/>
                  </a:moveTo>
                  <a:lnTo>
                    <a:pt x="38" y="66"/>
                  </a:lnTo>
                  <a:lnTo>
                    <a:pt x="44" y="52"/>
                  </a:lnTo>
                  <a:lnTo>
                    <a:pt x="50" y="40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4" y="22"/>
                  </a:lnTo>
                  <a:lnTo>
                    <a:pt x="64" y="14"/>
                  </a:lnTo>
                  <a:lnTo>
                    <a:pt x="60" y="6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24" y="4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4" y="36"/>
                  </a:lnTo>
                  <a:lnTo>
                    <a:pt x="8" y="44"/>
                  </a:lnTo>
                  <a:lnTo>
                    <a:pt x="16" y="52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6" y="54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8" y="66"/>
                  </a:lnTo>
                  <a:lnTo>
                    <a:pt x="3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7" name="Freeform 133"/>
            <p:cNvSpPr>
              <a:spLocks/>
            </p:cNvSpPr>
            <p:nvPr/>
          </p:nvSpPr>
          <p:spPr bwMode="auto">
            <a:xfrm>
              <a:off x="770021" y="165634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6" y="2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2" y="6"/>
                  </a:lnTo>
                  <a:lnTo>
                    <a:pt x="2" y="6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8" name="Freeform 134"/>
            <p:cNvSpPr>
              <a:spLocks/>
            </p:cNvSpPr>
            <p:nvPr/>
          </p:nvSpPr>
          <p:spPr bwMode="auto">
            <a:xfrm>
              <a:off x="6785811" y="-621632"/>
              <a:ext cx="288758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4" y="30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24" y="38"/>
                </a:cxn>
                <a:cxn ang="0">
                  <a:pos x="30" y="36"/>
                </a:cxn>
                <a:cxn ang="0">
                  <a:pos x="34" y="32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34" y="24"/>
                </a:cxn>
                <a:cxn ang="0">
                  <a:pos x="32" y="20"/>
                </a:cxn>
                <a:cxn ang="0">
                  <a:pos x="30" y="18"/>
                </a:cxn>
                <a:cxn ang="0">
                  <a:pos x="30" y="18"/>
                </a:cxn>
                <a:cxn ang="0">
                  <a:pos x="32" y="14"/>
                </a:cxn>
                <a:cxn ang="0">
                  <a:pos x="32" y="8"/>
                </a:cxn>
                <a:cxn ang="0">
                  <a:pos x="32" y="6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2" y="4"/>
                </a:cxn>
                <a:cxn ang="0">
                  <a:pos x="8" y="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2"/>
                </a:cxn>
                <a:cxn ang="0">
                  <a:pos x="10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0" y="22"/>
                </a:cxn>
                <a:cxn ang="0">
                  <a:pos x="4" y="24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36" h="38">
                  <a:moveTo>
                    <a:pt x="0" y="28"/>
                  </a:moveTo>
                  <a:lnTo>
                    <a:pt x="0" y="28"/>
                  </a:lnTo>
                  <a:lnTo>
                    <a:pt x="4" y="3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24" y="38"/>
                  </a:lnTo>
                  <a:lnTo>
                    <a:pt x="30" y="36"/>
                  </a:lnTo>
                  <a:lnTo>
                    <a:pt x="34" y="32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4" y="24"/>
                  </a:lnTo>
                  <a:lnTo>
                    <a:pt x="32" y="20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2" y="14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2"/>
                  </a:lnTo>
                  <a:lnTo>
                    <a:pt x="10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0" y="22"/>
                  </a:lnTo>
                  <a:lnTo>
                    <a:pt x="4" y="24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9" name="Freeform 135"/>
            <p:cNvSpPr>
              <a:spLocks/>
            </p:cNvSpPr>
            <p:nvPr/>
          </p:nvSpPr>
          <p:spPr bwMode="auto">
            <a:xfrm>
              <a:off x="6737684" y="-348916"/>
              <a:ext cx="256674" cy="304800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6" y="26"/>
                </a:cxn>
                <a:cxn ang="0">
                  <a:pos x="22" y="28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16" y="36"/>
                </a:cxn>
                <a:cxn ang="0">
                  <a:pos x="14" y="38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36"/>
                </a:cxn>
                <a:cxn ang="0">
                  <a:pos x="2" y="34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2" y="12"/>
                </a:cxn>
                <a:cxn ang="0">
                  <a:pos x="2" y="6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6" y="6"/>
                </a:cxn>
                <a:cxn ang="0">
                  <a:pos x="10" y="10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12" y="10"/>
                </a:cxn>
                <a:cxn ang="0">
                  <a:pos x="10" y="4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6" y="2"/>
                </a:cxn>
                <a:cxn ang="0">
                  <a:pos x="26" y="6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8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6" y="26"/>
                  </a:lnTo>
                  <a:lnTo>
                    <a:pt x="22" y="28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16" y="36"/>
                  </a:lnTo>
                  <a:lnTo>
                    <a:pt x="14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2" y="12"/>
                  </a:lnTo>
                  <a:lnTo>
                    <a:pt x="2" y="6"/>
                  </a:lnTo>
                  <a:lnTo>
                    <a:pt x="0" y="2"/>
                  </a:lnTo>
                  <a:lnTo>
                    <a:pt x="0" y="2"/>
                  </a:lnTo>
                  <a:lnTo>
                    <a:pt x="6" y="6"/>
                  </a:lnTo>
                  <a:lnTo>
                    <a:pt x="10" y="10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2" y="10"/>
                  </a:lnTo>
                  <a:lnTo>
                    <a:pt x="1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0" name="Freeform 136"/>
            <p:cNvSpPr>
              <a:spLocks/>
            </p:cNvSpPr>
            <p:nvPr/>
          </p:nvSpPr>
          <p:spPr bwMode="auto">
            <a:xfrm>
              <a:off x="6448926" y="-348916"/>
              <a:ext cx="272716" cy="288758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4" y="8"/>
                </a:cxn>
                <a:cxn ang="0">
                  <a:pos x="34" y="16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0" y="30"/>
                </a:cxn>
                <a:cxn ang="0">
                  <a:pos x="26" y="34"/>
                </a:cxn>
                <a:cxn ang="0">
                  <a:pos x="22" y="36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12" y="32"/>
                </a:cxn>
                <a:cxn ang="0">
                  <a:pos x="10" y="30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6" y="26"/>
                </a:cxn>
                <a:cxn ang="0">
                  <a:pos x="2" y="2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12"/>
                </a:cxn>
                <a:cxn ang="0">
                  <a:pos x="2" y="8"/>
                </a:cxn>
                <a:cxn ang="0">
                  <a:pos x="6" y="6"/>
                </a:cxn>
                <a:cxn ang="0">
                  <a:pos x="12" y="4"/>
                </a:cxn>
                <a:cxn ang="0">
                  <a:pos x="22" y="4"/>
                </a:cxn>
                <a:cxn ang="0">
                  <a:pos x="26" y="2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28" y="6"/>
                </a:cxn>
                <a:cxn ang="0">
                  <a:pos x="24" y="10"/>
                </a:cxn>
                <a:cxn ang="0">
                  <a:pos x="22" y="16"/>
                </a:cxn>
                <a:cxn ang="0">
                  <a:pos x="22" y="16"/>
                </a:cxn>
                <a:cxn ang="0">
                  <a:pos x="24" y="14"/>
                </a:cxn>
                <a:cxn ang="0">
                  <a:pos x="28" y="10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34" h="36">
                  <a:moveTo>
                    <a:pt x="32" y="4"/>
                  </a:moveTo>
                  <a:lnTo>
                    <a:pt x="32" y="4"/>
                  </a:lnTo>
                  <a:lnTo>
                    <a:pt x="34" y="8"/>
                  </a:lnTo>
                  <a:lnTo>
                    <a:pt x="34" y="16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0" y="30"/>
                  </a:lnTo>
                  <a:lnTo>
                    <a:pt x="26" y="34"/>
                  </a:lnTo>
                  <a:lnTo>
                    <a:pt x="22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2" y="32"/>
                  </a:lnTo>
                  <a:lnTo>
                    <a:pt x="10" y="30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8"/>
                  </a:lnTo>
                  <a:lnTo>
                    <a:pt x="6" y="6"/>
                  </a:lnTo>
                  <a:lnTo>
                    <a:pt x="12" y="4"/>
                  </a:lnTo>
                  <a:lnTo>
                    <a:pt x="22" y="4"/>
                  </a:lnTo>
                  <a:lnTo>
                    <a:pt x="26" y="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6"/>
                  </a:lnTo>
                  <a:lnTo>
                    <a:pt x="24" y="10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4" y="14"/>
                  </a:lnTo>
                  <a:lnTo>
                    <a:pt x="28" y="10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1" name="Freeform 137"/>
            <p:cNvSpPr>
              <a:spLocks/>
            </p:cNvSpPr>
            <p:nvPr/>
          </p:nvSpPr>
          <p:spPr bwMode="auto">
            <a:xfrm>
              <a:off x="6352674" y="-621632"/>
              <a:ext cx="304800" cy="304800"/>
            </a:xfrm>
            <a:custGeom>
              <a:avLst/>
              <a:gdLst/>
              <a:ahLst/>
              <a:cxnLst>
                <a:cxn ang="0">
                  <a:pos x="36" y="26"/>
                </a:cxn>
                <a:cxn ang="0">
                  <a:pos x="36" y="26"/>
                </a:cxn>
                <a:cxn ang="0">
                  <a:pos x="28" y="34"/>
                </a:cxn>
                <a:cxn ang="0">
                  <a:pos x="18" y="38"/>
                </a:cxn>
                <a:cxn ang="0">
                  <a:pos x="14" y="38"/>
                </a:cxn>
                <a:cxn ang="0">
                  <a:pos x="8" y="38"/>
                </a:cxn>
                <a:cxn ang="0">
                  <a:pos x="8" y="38"/>
                </a:cxn>
                <a:cxn ang="0">
                  <a:pos x="4" y="36"/>
                </a:cxn>
                <a:cxn ang="0">
                  <a:pos x="2" y="32"/>
                </a:cxn>
                <a:cxn ang="0">
                  <a:pos x="0" y="26"/>
                </a:cxn>
                <a:cxn ang="0">
                  <a:pos x="2" y="20"/>
                </a:cxn>
                <a:cxn ang="0">
                  <a:pos x="4" y="18"/>
                </a:cxn>
                <a:cxn ang="0">
                  <a:pos x="6" y="16"/>
                </a:cxn>
                <a:cxn ang="0">
                  <a:pos x="6" y="16"/>
                </a:cxn>
                <a:cxn ang="0">
                  <a:pos x="6" y="10"/>
                </a:cxn>
                <a:cxn ang="0">
                  <a:pos x="6" y="6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4" y="2"/>
                </a:cxn>
                <a:cxn ang="0">
                  <a:pos x="26" y="6"/>
                </a:cxn>
                <a:cxn ang="0">
                  <a:pos x="32" y="14"/>
                </a:cxn>
                <a:cxn ang="0">
                  <a:pos x="34" y="18"/>
                </a:cxn>
                <a:cxn ang="0">
                  <a:pos x="38" y="22"/>
                </a:cxn>
                <a:cxn ang="0">
                  <a:pos x="38" y="22"/>
                </a:cxn>
                <a:cxn ang="0">
                  <a:pos x="32" y="22"/>
                </a:cxn>
                <a:cxn ang="0">
                  <a:pos x="26" y="22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24" y="24"/>
                </a:cxn>
                <a:cxn ang="0">
                  <a:pos x="28" y="26"/>
                </a:cxn>
                <a:cxn ang="0">
                  <a:pos x="36" y="26"/>
                </a:cxn>
                <a:cxn ang="0">
                  <a:pos x="36" y="26"/>
                </a:cxn>
              </a:cxnLst>
              <a:rect l="0" t="0" r="r" b="b"/>
              <a:pathLst>
                <a:path w="38" h="38">
                  <a:moveTo>
                    <a:pt x="36" y="26"/>
                  </a:moveTo>
                  <a:lnTo>
                    <a:pt x="36" y="26"/>
                  </a:lnTo>
                  <a:lnTo>
                    <a:pt x="28" y="34"/>
                  </a:lnTo>
                  <a:lnTo>
                    <a:pt x="18" y="38"/>
                  </a:lnTo>
                  <a:lnTo>
                    <a:pt x="14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4" y="36"/>
                  </a:lnTo>
                  <a:lnTo>
                    <a:pt x="2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4" y="18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0"/>
                  </a:lnTo>
                  <a:lnTo>
                    <a:pt x="6" y="6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6" y="6"/>
                  </a:lnTo>
                  <a:lnTo>
                    <a:pt x="32" y="14"/>
                  </a:lnTo>
                  <a:lnTo>
                    <a:pt x="34" y="18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2" y="22"/>
                  </a:lnTo>
                  <a:lnTo>
                    <a:pt x="26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4" y="24"/>
                  </a:lnTo>
                  <a:lnTo>
                    <a:pt x="28" y="26"/>
                  </a:lnTo>
                  <a:lnTo>
                    <a:pt x="36" y="26"/>
                  </a:lnTo>
                  <a:lnTo>
                    <a:pt x="36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2" name="Freeform 138"/>
            <p:cNvSpPr>
              <a:spLocks/>
            </p:cNvSpPr>
            <p:nvPr/>
          </p:nvSpPr>
          <p:spPr bwMode="auto">
            <a:xfrm>
              <a:off x="6593305" y="-766011"/>
              <a:ext cx="304800" cy="304800"/>
            </a:xfrm>
            <a:custGeom>
              <a:avLst/>
              <a:gdLst/>
              <a:ahLst/>
              <a:cxnLst>
                <a:cxn ang="0">
                  <a:pos x="22" y="38"/>
                </a:cxn>
                <a:cxn ang="0">
                  <a:pos x="22" y="38"/>
                </a:cxn>
                <a:cxn ang="0">
                  <a:pos x="26" y="30"/>
                </a:cxn>
                <a:cxn ang="0">
                  <a:pos x="30" y="22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38" y="12"/>
                </a:cxn>
                <a:cxn ang="0">
                  <a:pos x="38" y="8"/>
                </a:cxn>
                <a:cxn ang="0">
                  <a:pos x="36" y="4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4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14" y="2"/>
                </a:cxn>
                <a:cxn ang="0">
                  <a:pos x="10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8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14" y="30"/>
                </a:cxn>
                <a:cxn ang="0">
                  <a:pos x="14" y="2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22" y="38"/>
                </a:cxn>
                <a:cxn ang="0">
                  <a:pos x="22" y="38"/>
                </a:cxn>
              </a:cxnLst>
              <a:rect l="0" t="0" r="r" b="b"/>
              <a:pathLst>
                <a:path w="38" h="38">
                  <a:moveTo>
                    <a:pt x="22" y="38"/>
                  </a:moveTo>
                  <a:lnTo>
                    <a:pt x="22" y="38"/>
                  </a:lnTo>
                  <a:lnTo>
                    <a:pt x="26" y="30"/>
                  </a:lnTo>
                  <a:lnTo>
                    <a:pt x="30" y="22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8" y="12"/>
                  </a:lnTo>
                  <a:lnTo>
                    <a:pt x="38" y="8"/>
                  </a:lnTo>
                  <a:lnTo>
                    <a:pt x="36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4" y="2"/>
                  </a:lnTo>
                  <a:lnTo>
                    <a:pt x="10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8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4" y="30"/>
                  </a:lnTo>
                  <a:lnTo>
                    <a:pt x="14" y="2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22" y="38"/>
                  </a:lnTo>
                  <a:lnTo>
                    <a:pt x="22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3" name="Freeform 139"/>
            <p:cNvSpPr>
              <a:spLocks/>
            </p:cNvSpPr>
            <p:nvPr/>
          </p:nvSpPr>
          <p:spPr bwMode="auto">
            <a:xfrm>
              <a:off x="6673516" y="-445168"/>
              <a:ext cx="64168" cy="80211"/>
            </a:xfrm>
            <a:custGeom>
              <a:avLst/>
              <a:gdLst/>
              <a:ahLst/>
              <a:cxnLst>
                <a:cxn ang="0">
                  <a:pos x="8" y="8"/>
                </a:cxn>
                <a:cxn ang="0">
                  <a:pos x="8" y="8"/>
                </a:cxn>
                <a:cxn ang="0">
                  <a:pos x="6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8" y="8"/>
                </a:cxn>
              </a:cxnLst>
              <a:rect l="0" t="0" r="r" b="b"/>
              <a:pathLst>
                <a:path w="8" h="10">
                  <a:moveTo>
                    <a:pt x="8" y="8"/>
                  </a:moveTo>
                  <a:lnTo>
                    <a:pt x="8" y="8"/>
                  </a:lnTo>
                  <a:lnTo>
                    <a:pt x="6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4" name="Freeform 140"/>
            <p:cNvSpPr>
              <a:spLocks/>
            </p:cNvSpPr>
            <p:nvPr/>
          </p:nvSpPr>
          <p:spPr bwMode="auto">
            <a:xfrm>
              <a:off x="8742947" y="-1295400"/>
              <a:ext cx="401053" cy="144379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12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30" y="6"/>
                </a:cxn>
                <a:cxn ang="0">
                  <a:pos x="40" y="10"/>
                </a:cxn>
                <a:cxn ang="0">
                  <a:pos x="40" y="10"/>
                </a:cxn>
                <a:cxn ang="0">
                  <a:pos x="50" y="1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50" h="18">
                  <a:moveTo>
                    <a:pt x="2" y="2"/>
                  </a:moveTo>
                  <a:lnTo>
                    <a:pt x="2" y="2"/>
                  </a:lnTo>
                  <a:lnTo>
                    <a:pt x="12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30" y="6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50" y="1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5" name="Freeform 141"/>
            <p:cNvSpPr>
              <a:spLocks/>
            </p:cNvSpPr>
            <p:nvPr/>
          </p:nvSpPr>
          <p:spPr bwMode="auto">
            <a:xfrm>
              <a:off x="336884" y="4191000"/>
              <a:ext cx="1042737" cy="1058779"/>
            </a:xfrm>
            <a:custGeom>
              <a:avLst/>
              <a:gdLst/>
              <a:ahLst/>
              <a:cxnLst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2" y="90"/>
                </a:cxn>
                <a:cxn ang="0">
                  <a:pos x="24" y="98"/>
                </a:cxn>
                <a:cxn ang="0">
                  <a:pos x="18" y="108"/>
                </a:cxn>
                <a:cxn ang="0">
                  <a:pos x="14" y="118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28" y="128"/>
                </a:cxn>
                <a:cxn ang="0">
                  <a:pos x="48" y="128"/>
                </a:cxn>
                <a:cxn ang="0">
                  <a:pos x="76" y="126"/>
                </a:cxn>
                <a:cxn ang="0">
                  <a:pos x="76" y="126"/>
                </a:cxn>
                <a:cxn ang="0">
                  <a:pos x="90" y="124"/>
                </a:cxn>
                <a:cxn ang="0">
                  <a:pos x="104" y="120"/>
                </a:cxn>
                <a:cxn ang="0">
                  <a:pos x="114" y="112"/>
                </a:cxn>
                <a:cxn ang="0">
                  <a:pos x="122" y="102"/>
                </a:cxn>
                <a:cxn ang="0">
                  <a:pos x="128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8" y="66"/>
                </a:cxn>
                <a:cxn ang="0">
                  <a:pos x="128" y="66"/>
                </a:cxn>
                <a:cxn ang="0">
                  <a:pos x="122" y="60"/>
                </a:cxn>
                <a:cxn ang="0">
                  <a:pos x="116" y="56"/>
                </a:cxn>
                <a:cxn ang="0">
                  <a:pos x="104" y="52"/>
                </a:cxn>
                <a:cxn ang="0">
                  <a:pos x="96" y="50"/>
                </a:cxn>
                <a:cxn ang="0">
                  <a:pos x="92" y="50"/>
                </a:cxn>
                <a:cxn ang="0">
                  <a:pos x="92" y="50"/>
                </a:cxn>
                <a:cxn ang="0">
                  <a:pos x="94" y="42"/>
                </a:cxn>
                <a:cxn ang="0">
                  <a:pos x="94" y="34"/>
                </a:cxn>
                <a:cxn ang="0">
                  <a:pos x="94" y="26"/>
                </a:cxn>
                <a:cxn ang="0">
                  <a:pos x="90" y="16"/>
                </a:cxn>
                <a:cxn ang="0">
                  <a:pos x="86" y="8"/>
                </a:cxn>
                <a:cxn ang="0">
                  <a:pos x="78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6"/>
                </a:cxn>
                <a:cxn ang="0">
                  <a:pos x="22" y="10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2" y="116"/>
                </a:cxn>
                <a:cxn ang="0">
                  <a:pos x="2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</a:cxnLst>
              <a:rect l="0" t="0" r="r" b="b"/>
              <a:pathLst>
                <a:path w="130" h="132">
                  <a:moveTo>
                    <a:pt x="48" y="78"/>
                  </a:moveTo>
                  <a:lnTo>
                    <a:pt x="48" y="78"/>
                  </a:lnTo>
                  <a:lnTo>
                    <a:pt x="42" y="80"/>
                  </a:lnTo>
                  <a:lnTo>
                    <a:pt x="32" y="90"/>
                  </a:lnTo>
                  <a:lnTo>
                    <a:pt x="24" y="98"/>
                  </a:lnTo>
                  <a:lnTo>
                    <a:pt x="18" y="108"/>
                  </a:lnTo>
                  <a:lnTo>
                    <a:pt x="14" y="118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28" y="128"/>
                  </a:lnTo>
                  <a:lnTo>
                    <a:pt x="48" y="128"/>
                  </a:lnTo>
                  <a:lnTo>
                    <a:pt x="76" y="126"/>
                  </a:lnTo>
                  <a:lnTo>
                    <a:pt x="76" y="126"/>
                  </a:lnTo>
                  <a:lnTo>
                    <a:pt x="90" y="124"/>
                  </a:lnTo>
                  <a:lnTo>
                    <a:pt x="104" y="120"/>
                  </a:lnTo>
                  <a:lnTo>
                    <a:pt x="114" y="112"/>
                  </a:lnTo>
                  <a:lnTo>
                    <a:pt x="122" y="102"/>
                  </a:lnTo>
                  <a:lnTo>
                    <a:pt x="128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8" y="66"/>
                  </a:lnTo>
                  <a:lnTo>
                    <a:pt x="128" y="66"/>
                  </a:lnTo>
                  <a:lnTo>
                    <a:pt x="122" y="60"/>
                  </a:lnTo>
                  <a:lnTo>
                    <a:pt x="116" y="56"/>
                  </a:lnTo>
                  <a:lnTo>
                    <a:pt x="104" y="52"/>
                  </a:lnTo>
                  <a:lnTo>
                    <a:pt x="96" y="50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4" y="42"/>
                  </a:lnTo>
                  <a:lnTo>
                    <a:pt x="94" y="34"/>
                  </a:lnTo>
                  <a:lnTo>
                    <a:pt x="94" y="26"/>
                  </a:lnTo>
                  <a:lnTo>
                    <a:pt x="90" y="16"/>
                  </a:lnTo>
                  <a:lnTo>
                    <a:pt x="86" y="8"/>
                  </a:lnTo>
                  <a:lnTo>
                    <a:pt x="78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6"/>
                  </a:lnTo>
                  <a:lnTo>
                    <a:pt x="22" y="10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6" name="Freeform 142"/>
            <p:cNvSpPr>
              <a:spLocks/>
            </p:cNvSpPr>
            <p:nvPr/>
          </p:nvSpPr>
          <p:spPr bwMode="auto">
            <a:xfrm>
              <a:off x="352926" y="5281863"/>
              <a:ext cx="1106905" cy="1090863"/>
            </a:xfrm>
            <a:custGeom>
              <a:avLst/>
              <a:gdLst/>
              <a:ahLst/>
              <a:cxnLst>
                <a:cxn ang="0">
                  <a:pos x="8" y="14"/>
                </a:cxn>
                <a:cxn ang="0">
                  <a:pos x="8" y="14"/>
                </a:cxn>
                <a:cxn ang="0">
                  <a:pos x="24" y="16"/>
                </a:cxn>
                <a:cxn ang="0">
                  <a:pos x="36" y="22"/>
                </a:cxn>
                <a:cxn ang="0">
                  <a:pos x="48" y="26"/>
                </a:cxn>
                <a:cxn ang="0">
                  <a:pos x="56" y="34"/>
                </a:cxn>
                <a:cxn ang="0">
                  <a:pos x="68" y="44"/>
                </a:cxn>
                <a:cxn ang="0">
                  <a:pos x="72" y="50"/>
                </a:cxn>
                <a:cxn ang="0">
                  <a:pos x="72" y="50"/>
                </a:cxn>
                <a:cxn ang="0">
                  <a:pos x="62" y="42"/>
                </a:cxn>
                <a:cxn ang="0">
                  <a:pos x="50" y="36"/>
                </a:cxn>
                <a:cxn ang="0">
                  <a:pos x="28" y="30"/>
                </a:cxn>
                <a:cxn ang="0">
                  <a:pos x="8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30"/>
                </a:cxn>
                <a:cxn ang="0">
                  <a:pos x="14" y="36"/>
                </a:cxn>
                <a:cxn ang="0">
                  <a:pos x="20" y="44"/>
                </a:cxn>
                <a:cxn ang="0">
                  <a:pos x="24" y="54"/>
                </a:cxn>
                <a:cxn ang="0">
                  <a:pos x="32" y="76"/>
                </a:cxn>
                <a:cxn ang="0">
                  <a:pos x="40" y="96"/>
                </a:cxn>
                <a:cxn ang="0">
                  <a:pos x="48" y="116"/>
                </a:cxn>
                <a:cxn ang="0">
                  <a:pos x="54" y="124"/>
                </a:cxn>
                <a:cxn ang="0">
                  <a:pos x="60" y="130"/>
                </a:cxn>
                <a:cxn ang="0">
                  <a:pos x="66" y="134"/>
                </a:cxn>
                <a:cxn ang="0">
                  <a:pos x="74" y="136"/>
                </a:cxn>
                <a:cxn ang="0">
                  <a:pos x="84" y="134"/>
                </a:cxn>
                <a:cxn ang="0">
                  <a:pos x="96" y="130"/>
                </a:cxn>
                <a:cxn ang="0">
                  <a:pos x="96" y="130"/>
                </a:cxn>
                <a:cxn ang="0">
                  <a:pos x="104" y="124"/>
                </a:cxn>
                <a:cxn ang="0">
                  <a:pos x="110" y="116"/>
                </a:cxn>
                <a:cxn ang="0">
                  <a:pos x="112" y="106"/>
                </a:cxn>
                <a:cxn ang="0">
                  <a:pos x="110" y="98"/>
                </a:cxn>
                <a:cxn ang="0">
                  <a:pos x="106" y="82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10" y="78"/>
                </a:cxn>
                <a:cxn ang="0">
                  <a:pos x="116" y="76"/>
                </a:cxn>
                <a:cxn ang="0">
                  <a:pos x="124" y="72"/>
                </a:cxn>
                <a:cxn ang="0">
                  <a:pos x="130" y="64"/>
                </a:cxn>
                <a:cxn ang="0">
                  <a:pos x="136" y="56"/>
                </a:cxn>
                <a:cxn ang="0">
                  <a:pos x="138" y="46"/>
                </a:cxn>
                <a:cxn ang="0">
                  <a:pos x="136" y="34"/>
                </a:cxn>
                <a:cxn ang="0">
                  <a:pos x="130" y="22"/>
                </a:cxn>
                <a:cxn ang="0">
                  <a:pos x="130" y="22"/>
                </a:cxn>
                <a:cxn ang="0">
                  <a:pos x="122" y="16"/>
                </a:cxn>
                <a:cxn ang="0">
                  <a:pos x="114" y="10"/>
                </a:cxn>
                <a:cxn ang="0">
                  <a:pos x="106" y="4"/>
                </a:cxn>
                <a:cxn ang="0">
                  <a:pos x="96" y="2"/>
                </a:cxn>
                <a:cxn ang="0">
                  <a:pos x="76" y="0"/>
                </a:cxn>
                <a:cxn ang="0">
                  <a:pos x="56" y="2"/>
                </a:cxn>
                <a:cxn ang="0">
                  <a:pos x="36" y="4"/>
                </a:cxn>
                <a:cxn ang="0">
                  <a:pos x="22" y="8"/>
                </a:cxn>
                <a:cxn ang="0">
                  <a:pos x="8" y="14"/>
                </a:cxn>
                <a:cxn ang="0">
                  <a:pos x="8" y="14"/>
                </a:cxn>
              </a:cxnLst>
              <a:rect l="0" t="0" r="r" b="b"/>
              <a:pathLst>
                <a:path w="138" h="136">
                  <a:moveTo>
                    <a:pt x="8" y="14"/>
                  </a:moveTo>
                  <a:lnTo>
                    <a:pt x="8" y="14"/>
                  </a:lnTo>
                  <a:lnTo>
                    <a:pt x="24" y="16"/>
                  </a:lnTo>
                  <a:lnTo>
                    <a:pt x="36" y="22"/>
                  </a:lnTo>
                  <a:lnTo>
                    <a:pt x="48" y="26"/>
                  </a:lnTo>
                  <a:lnTo>
                    <a:pt x="56" y="34"/>
                  </a:lnTo>
                  <a:lnTo>
                    <a:pt x="68" y="44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62" y="42"/>
                  </a:lnTo>
                  <a:lnTo>
                    <a:pt x="50" y="36"/>
                  </a:lnTo>
                  <a:lnTo>
                    <a:pt x="28" y="30"/>
                  </a:lnTo>
                  <a:lnTo>
                    <a:pt x="8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30"/>
                  </a:lnTo>
                  <a:lnTo>
                    <a:pt x="14" y="36"/>
                  </a:lnTo>
                  <a:lnTo>
                    <a:pt x="20" y="44"/>
                  </a:lnTo>
                  <a:lnTo>
                    <a:pt x="24" y="54"/>
                  </a:lnTo>
                  <a:lnTo>
                    <a:pt x="32" y="76"/>
                  </a:lnTo>
                  <a:lnTo>
                    <a:pt x="40" y="96"/>
                  </a:lnTo>
                  <a:lnTo>
                    <a:pt x="48" y="116"/>
                  </a:lnTo>
                  <a:lnTo>
                    <a:pt x="54" y="124"/>
                  </a:lnTo>
                  <a:lnTo>
                    <a:pt x="60" y="130"/>
                  </a:lnTo>
                  <a:lnTo>
                    <a:pt x="66" y="134"/>
                  </a:lnTo>
                  <a:lnTo>
                    <a:pt x="74" y="136"/>
                  </a:lnTo>
                  <a:lnTo>
                    <a:pt x="84" y="134"/>
                  </a:lnTo>
                  <a:lnTo>
                    <a:pt x="96" y="130"/>
                  </a:lnTo>
                  <a:lnTo>
                    <a:pt x="96" y="130"/>
                  </a:lnTo>
                  <a:lnTo>
                    <a:pt x="104" y="124"/>
                  </a:lnTo>
                  <a:lnTo>
                    <a:pt x="110" y="116"/>
                  </a:lnTo>
                  <a:lnTo>
                    <a:pt x="112" y="106"/>
                  </a:lnTo>
                  <a:lnTo>
                    <a:pt x="110" y="98"/>
                  </a:lnTo>
                  <a:lnTo>
                    <a:pt x="106" y="82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10" y="78"/>
                  </a:lnTo>
                  <a:lnTo>
                    <a:pt x="116" y="76"/>
                  </a:lnTo>
                  <a:lnTo>
                    <a:pt x="124" y="72"/>
                  </a:lnTo>
                  <a:lnTo>
                    <a:pt x="130" y="64"/>
                  </a:lnTo>
                  <a:lnTo>
                    <a:pt x="136" y="56"/>
                  </a:lnTo>
                  <a:lnTo>
                    <a:pt x="138" y="46"/>
                  </a:lnTo>
                  <a:lnTo>
                    <a:pt x="136" y="34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22" y="16"/>
                  </a:lnTo>
                  <a:lnTo>
                    <a:pt x="114" y="10"/>
                  </a:lnTo>
                  <a:lnTo>
                    <a:pt x="106" y="4"/>
                  </a:lnTo>
                  <a:lnTo>
                    <a:pt x="96" y="2"/>
                  </a:lnTo>
                  <a:lnTo>
                    <a:pt x="76" y="0"/>
                  </a:lnTo>
                  <a:lnTo>
                    <a:pt x="56" y="2"/>
                  </a:lnTo>
                  <a:lnTo>
                    <a:pt x="36" y="4"/>
                  </a:lnTo>
                  <a:lnTo>
                    <a:pt x="22" y="8"/>
                  </a:lnTo>
                  <a:lnTo>
                    <a:pt x="8" y="14"/>
                  </a:lnTo>
                  <a:lnTo>
                    <a:pt x="8" y="1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7" name="Freeform 143"/>
            <p:cNvSpPr>
              <a:spLocks/>
            </p:cNvSpPr>
            <p:nvPr/>
          </p:nvSpPr>
          <p:spPr bwMode="auto">
            <a:xfrm>
              <a:off x="0" y="5554579"/>
              <a:ext cx="593558" cy="1090863"/>
            </a:xfrm>
            <a:custGeom>
              <a:avLst/>
              <a:gdLst/>
              <a:ahLst/>
              <a:cxnLst>
                <a:cxn ang="0">
                  <a:pos x="38" y="136"/>
                </a:cxn>
                <a:cxn ang="0">
                  <a:pos x="38" y="136"/>
                </a:cxn>
                <a:cxn ang="0">
                  <a:pos x="48" y="134"/>
                </a:cxn>
                <a:cxn ang="0">
                  <a:pos x="58" y="130"/>
                </a:cxn>
                <a:cxn ang="0">
                  <a:pos x="64" y="124"/>
                </a:cxn>
                <a:cxn ang="0">
                  <a:pos x="70" y="116"/>
                </a:cxn>
                <a:cxn ang="0">
                  <a:pos x="74" y="106"/>
                </a:cxn>
                <a:cxn ang="0">
                  <a:pos x="74" y="96"/>
                </a:cxn>
                <a:cxn ang="0">
                  <a:pos x="74" y="84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68" y="56"/>
                </a:cxn>
                <a:cxn ang="0">
                  <a:pos x="60" y="42"/>
                </a:cxn>
                <a:cxn ang="0">
                  <a:pos x="54" y="30"/>
                </a:cxn>
                <a:cxn ang="0">
                  <a:pos x="48" y="22"/>
                </a:cxn>
                <a:cxn ang="0">
                  <a:pos x="38" y="1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20"/>
                </a:cxn>
                <a:cxn ang="0">
                  <a:pos x="32" y="32"/>
                </a:cxn>
                <a:cxn ang="0">
                  <a:pos x="28" y="50"/>
                </a:cxn>
                <a:cxn ang="0">
                  <a:pos x="22" y="60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2"/>
                </a:cxn>
                <a:cxn ang="0">
                  <a:pos x="24" y="40"/>
                </a:cxn>
                <a:cxn ang="0">
                  <a:pos x="24" y="30"/>
                </a:cxn>
                <a:cxn ang="0">
                  <a:pos x="22" y="20"/>
                </a:cxn>
                <a:cxn ang="0">
                  <a:pos x="18" y="6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4" y="6"/>
                </a:cxn>
                <a:cxn ang="0">
                  <a:pos x="10" y="12"/>
                </a:cxn>
                <a:cxn ang="0">
                  <a:pos x="0" y="22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4" y="118"/>
                </a:cxn>
                <a:cxn ang="0">
                  <a:pos x="8" y="126"/>
                </a:cxn>
                <a:cxn ang="0">
                  <a:pos x="12" y="130"/>
                </a:cxn>
                <a:cxn ang="0">
                  <a:pos x="18" y="132"/>
                </a:cxn>
                <a:cxn ang="0">
                  <a:pos x="26" y="136"/>
                </a:cxn>
                <a:cxn ang="0">
                  <a:pos x="38" y="136"/>
                </a:cxn>
                <a:cxn ang="0">
                  <a:pos x="38" y="136"/>
                </a:cxn>
              </a:cxnLst>
              <a:rect l="0" t="0" r="r" b="b"/>
              <a:pathLst>
                <a:path w="74" h="136">
                  <a:moveTo>
                    <a:pt x="38" y="136"/>
                  </a:moveTo>
                  <a:lnTo>
                    <a:pt x="38" y="136"/>
                  </a:lnTo>
                  <a:lnTo>
                    <a:pt x="48" y="134"/>
                  </a:lnTo>
                  <a:lnTo>
                    <a:pt x="58" y="130"/>
                  </a:lnTo>
                  <a:lnTo>
                    <a:pt x="64" y="124"/>
                  </a:lnTo>
                  <a:lnTo>
                    <a:pt x="70" y="116"/>
                  </a:lnTo>
                  <a:lnTo>
                    <a:pt x="74" y="106"/>
                  </a:lnTo>
                  <a:lnTo>
                    <a:pt x="74" y="96"/>
                  </a:lnTo>
                  <a:lnTo>
                    <a:pt x="74" y="84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68" y="56"/>
                  </a:lnTo>
                  <a:lnTo>
                    <a:pt x="60" y="42"/>
                  </a:lnTo>
                  <a:lnTo>
                    <a:pt x="54" y="30"/>
                  </a:lnTo>
                  <a:lnTo>
                    <a:pt x="48" y="22"/>
                  </a:lnTo>
                  <a:lnTo>
                    <a:pt x="38" y="1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20"/>
                  </a:lnTo>
                  <a:lnTo>
                    <a:pt x="32" y="32"/>
                  </a:lnTo>
                  <a:lnTo>
                    <a:pt x="28" y="50"/>
                  </a:lnTo>
                  <a:lnTo>
                    <a:pt x="22" y="60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2"/>
                  </a:lnTo>
                  <a:lnTo>
                    <a:pt x="24" y="40"/>
                  </a:lnTo>
                  <a:lnTo>
                    <a:pt x="24" y="30"/>
                  </a:lnTo>
                  <a:lnTo>
                    <a:pt x="22" y="20"/>
                  </a:lnTo>
                  <a:lnTo>
                    <a:pt x="18" y="6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6"/>
                  </a:lnTo>
                  <a:lnTo>
                    <a:pt x="10" y="12"/>
                  </a:lnTo>
                  <a:lnTo>
                    <a:pt x="0" y="22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4" y="118"/>
                  </a:lnTo>
                  <a:lnTo>
                    <a:pt x="8" y="126"/>
                  </a:lnTo>
                  <a:lnTo>
                    <a:pt x="12" y="130"/>
                  </a:lnTo>
                  <a:lnTo>
                    <a:pt x="18" y="132"/>
                  </a:lnTo>
                  <a:lnTo>
                    <a:pt x="26" y="136"/>
                  </a:lnTo>
                  <a:lnTo>
                    <a:pt x="38" y="136"/>
                  </a:lnTo>
                  <a:lnTo>
                    <a:pt x="38" y="1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8" name="Freeform 144"/>
            <p:cNvSpPr>
              <a:spLocks/>
            </p:cNvSpPr>
            <p:nvPr/>
          </p:nvSpPr>
          <p:spPr bwMode="auto">
            <a:xfrm>
              <a:off x="0" y="3902242"/>
              <a:ext cx="336884" cy="1122947"/>
            </a:xfrm>
            <a:custGeom>
              <a:avLst/>
              <a:gdLst/>
              <a:ahLst/>
              <a:cxnLst>
                <a:cxn ang="0">
                  <a:pos x="30" y="140"/>
                </a:cxn>
                <a:cxn ang="0">
                  <a:pos x="30" y="140"/>
                </a:cxn>
                <a:cxn ang="0">
                  <a:pos x="30" y="108"/>
                </a:cxn>
                <a:cxn ang="0">
                  <a:pos x="32" y="78"/>
                </a:cxn>
                <a:cxn ang="0">
                  <a:pos x="36" y="62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42" y="38"/>
                </a:cxn>
                <a:cxn ang="0">
                  <a:pos x="40" y="28"/>
                </a:cxn>
                <a:cxn ang="0">
                  <a:pos x="38" y="22"/>
                </a:cxn>
                <a:cxn ang="0">
                  <a:pos x="34" y="14"/>
                </a:cxn>
                <a:cxn ang="0">
                  <a:pos x="28" y="8"/>
                </a:cxn>
                <a:cxn ang="0">
                  <a:pos x="20" y="4"/>
                </a:cxn>
                <a:cxn ang="0">
                  <a:pos x="12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14" y="126"/>
                </a:cxn>
                <a:cxn ang="0">
                  <a:pos x="22" y="134"/>
                </a:cxn>
                <a:cxn ang="0">
                  <a:pos x="30" y="140"/>
                </a:cxn>
                <a:cxn ang="0">
                  <a:pos x="30" y="140"/>
                </a:cxn>
              </a:cxnLst>
              <a:rect l="0" t="0" r="r" b="b"/>
              <a:pathLst>
                <a:path w="42" h="140">
                  <a:moveTo>
                    <a:pt x="30" y="140"/>
                  </a:moveTo>
                  <a:lnTo>
                    <a:pt x="30" y="140"/>
                  </a:lnTo>
                  <a:lnTo>
                    <a:pt x="30" y="108"/>
                  </a:lnTo>
                  <a:lnTo>
                    <a:pt x="32" y="78"/>
                  </a:lnTo>
                  <a:lnTo>
                    <a:pt x="36" y="6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2" y="38"/>
                  </a:lnTo>
                  <a:lnTo>
                    <a:pt x="40" y="28"/>
                  </a:lnTo>
                  <a:lnTo>
                    <a:pt x="38" y="22"/>
                  </a:lnTo>
                  <a:lnTo>
                    <a:pt x="34" y="14"/>
                  </a:lnTo>
                  <a:lnTo>
                    <a:pt x="28" y="8"/>
                  </a:lnTo>
                  <a:lnTo>
                    <a:pt x="20" y="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14" y="126"/>
                  </a:lnTo>
                  <a:lnTo>
                    <a:pt x="22" y="134"/>
                  </a:lnTo>
                  <a:lnTo>
                    <a:pt x="30" y="140"/>
                  </a:lnTo>
                  <a:lnTo>
                    <a:pt x="30" y="1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9" name="Freeform 145"/>
            <p:cNvSpPr>
              <a:spLocks/>
            </p:cNvSpPr>
            <p:nvPr/>
          </p:nvSpPr>
          <p:spPr bwMode="auto">
            <a:xfrm>
              <a:off x="0" y="4977063"/>
              <a:ext cx="48126" cy="481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0" name="Freeform 146"/>
            <p:cNvSpPr>
              <a:spLocks/>
            </p:cNvSpPr>
            <p:nvPr/>
          </p:nvSpPr>
          <p:spPr bwMode="auto">
            <a:xfrm>
              <a:off x="32084" y="5185611"/>
              <a:ext cx="256674" cy="272716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0" y="24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0" y="24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1" name="Freeform 147"/>
            <p:cNvSpPr>
              <a:spLocks/>
            </p:cNvSpPr>
            <p:nvPr/>
          </p:nvSpPr>
          <p:spPr bwMode="auto">
            <a:xfrm>
              <a:off x="946484" y="5811253"/>
              <a:ext cx="978568" cy="89835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10" y="0"/>
                </a:cxn>
                <a:cxn ang="0">
                  <a:pos x="18" y="0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46" y="8"/>
                </a:cxn>
                <a:cxn ang="0">
                  <a:pos x="58" y="16"/>
                </a:cxn>
                <a:cxn ang="0">
                  <a:pos x="70" y="24"/>
                </a:cxn>
                <a:cxn ang="0">
                  <a:pos x="80" y="34"/>
                </a:cxn>
                <a:cxn ang="0">
                  <a:pos x="80" y="34"/>
                </a:cxn>
                <a:cxn ang="0">
                  <a:pos x="98" y="56"/>
                </a:cxn>
                <a:cxn ang="0">
                  <a:pos x="112" y="78"/>
                </a:cxn>
                <a:cxn ang="0">
                  <a:pos x="112" y="78"/>
                </a:cxn>
                <a:cxn ang="0">
                  <a:pos x="118" y="96"/>
                </a:cxn>
                <a:cxn ang="0">
                  <a:pos x="122" y="110"/>
                </a:cxn>
                <a:cxn ang="0">
                  <a:pos x="122" y="110"/>
                </a:cxn>
                <a:cxn ang="0">
                  <a:pos x="122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18" y="110"/>
                </a:cxn>
                <a:cxn ang="0">
                  <a:pos x="118" y="110"/>
                </a:cxn>
                <a:cxn ang="0">
                  <a:pos x="114" y="96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00" y="66"/>
                </a:cxn>
                <a:cxn ang="0">
                  <a:pos x="88" y="52"/>
                </a:cxn>
                <a:cxn ang="0">
                  <a:pos x="76" y="38"/>
                </a:cxn>
                <a:cxn ang="0">
                  <a:pos x="64" y="24"/>
                </a:cxn>
                <a:cxn ang="0">
                  <a:pos x="64" y="24"/>
                </a:cxn>
                <a:cxn ang="0">
                  <a:pos x="48" y="1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8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22" h="11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8" y="0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70" y="24"/>
                  </a:lnTo>
                  <a:lnTo>
                    <a:pt x="80" y="34"/>
                  </a:lnTo>
                  <a:lnTo>
                    <a:pt x="80" y="34"/>
                  </a:lnTo>
                  <a:lnTo>
                    <a:pt x="98" y="56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118" y="96"/>
                  </a:lnTo>
                  <a:lnTo>
                    <a:pt x="122" y="110"/>
                  </a:lnTo>
                  <a:lnTo>
                    <a:pt x="122" y="110"/>
                  </a:lnTo>
                  <a:lnTo>
                    <a:pt x="122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18" y="110"/>
                  </a:lnTo>
                  <a:lnTo>
                    <a:pt x="118" y="110"/>
                  </a:lnTo>
                  <a:lnTo>
                    <a:pt x="114" y="96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0" y="66"/>
                  </a:lnTo>
                  <a:lnTo>
                    <a:pt x="88" y="52"/>
                  </a:lnTo>
                  <a:lnTo>
                    <a:pt x="76" y="38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48" y="1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2" name="Freeform 148"/>
            <p:cNvSpPr>
              <a:spLocks/>
            </p:cNvSpPr>
            <p:nvPr/>
          </p:nvSpPr>
          <p:spPr bwMode="auto">
            <a:xfrm>
              <a:off x="368968" y="5089358"/>
              <a:ext cx="529389" cy="529389"/>
            </a:xfrm>
            <a:custGeom>
              <a:avLst/>
              <a:gdLst/>
              <a:ahLst/>
              <a:cxnLst>
                <a:cxn ang="0">
                  <a:pos x="28" y="66"/>
                </a:cxn>
                <a:cxn ang="0">
                  <a:pos x="28" y="66"/>
                </a:cxn>
                <a:cxn ang="0">
                  <a:pos x="22" y="52"/>
                </a:cxn>
                <a:cxn ang="0">
                  <a:pos x="14" y="42"/>
                </a:cxn>
                <a:cxn ang="0">
                  <a:pos x="4" y="30"/>
                </a:cxn>
                <a:cxn ang="0">
                  <a:pos x="4" y="30"/>
                </a:cxn>
                <a:cxn ang="0">
                  <a:pos x="0" y="22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8"/>
                </a:cxn>
                <a:cxn ang="0">
                  <a:pos x="30" y="8"/>
                </a:cxn>
                <a:cxn ang="0">
                  <a:pos x="34" y="6"/>
                </a:cxn>
                <a:cxn ang="0">
                  <a:pos x="42" y="4"/>
                </a:cxn>
                <a:cxn ang="0">
                  <a:pos x="50" y="2"/>
                </a:cxn>
                <a:cxn ang="0">
                  <a:pos x="54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8"/>
                </a:cxn>
                <a:cxn ang="0">
                  <a:pos x="66" y="24"/>
                </a:cxn>
                <a:cxn ang="0">
                  <a:pos x="66" y="30"/>
                </a:cxn>
                <a:cxn ang="0">
                  <a:pos x="62" y="38"/>
                </a:cxn>
                <a:cxn ang="0">
                  <a:pos x="58" y="46"/>
                </a:cxn>
                <a:cxn ang="0">
                  <a:pos x="50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0" y="56"/>
                </a:cxn>
                <a:cxn ang="0">
                  <a:pos x="40" y="46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36" y="48"/>
                </a:cxn>
                <a:cxn ang="0">
                  <a:pos x="34" y="56"/>
                </a:cxn>
                <a:cxn ang="0">
                  <a:pos x="28" y="66"/>
                </a:cxn>
                <a:cxn ang="0">
                  <a:pos x="28" y="66"/>
                </a:cxn>
              </a:cxnLst>
              <a:rect l="0" t="0" r="r" b="b"/>
              <a:pathLst>
                <a:path w="66" h="66">
                  <a:moveTo>
                    <a:pt x="28" y="66"/>
                  </a:moveTo>
                  <a:lnTo>
                    <a:pt x="28" y="66"/>
                  </a:lnTo>
                  <a:lnTo>
                    <a:pt x="22" y="52"/>
                  </a:lnTo>
                  <a:lnTo>
                    <a:pt x="14" y="42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2" y="8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4" y="6"/>
                  </a:lnTo>
                  <a:lnTo>
                    <a:pt x="42" y="4"/>
                  </a:lnTo>
                  <a:lnTo>
                    <a:pt x="50" y="2"/>
                  </a:lnTo>
                  <a:lnTo>
                    <a:pt x="54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8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62" y="38"/>
                  </a:lnTo>
                  <a:lnTo>
                    <a:pt x="58" y="46"/>
                  </a:lnTo>
                  <a:lnTo>
                    <a:pt x="50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0" y="56"/>
                  </a:lnTo>
                  <a:lnTo>
                    <a:pt x="40" y="4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48"/>
                  </a:lnTo>
                  <a:lnTo>
                    <a:pt x="34" y="56"/>
                  </a:lnTo>
                  <a:lnTo>
                    <a:pt x="28" y="66"/>
                  </a:lnTo>
                  <a:lnTo>
                    <a:pt x="2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3" name="Freeform 149"/>
            <p:cNvSpPr>
              <a:spLocks/>
            </p:cNvSpPr>
            <p:nvPr/>
          </p:nvSpPr>
          <p:spPr bwMode="auto">
            <a:xfrm>
              <a:off x="705853" y="5442284"/>
              <a:ext cx="513347" cy="561474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0" y="30"/>
                </a:cxn>
                <a:cxn ang="0">
                  <a:pos x="12" y="22"/>
                </a:cxn>
                <a:cxn ang="0">
                  <a:pos x="24" y="1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6" y="2"/>
                </a:cxn>
                <a:cxn ang="0">
                  <a:pos x="40" y="0"/>
                </a:cxn>
                <a:cxn ang="0">
                  <a:pos x="46" y="2"/>
                </a:cxn>
                <a:cxn ang="0">
                  <a:pos x="54" y="6"/>
                </a:cxn>
                <a:cxn ang="0">
                  <a:pos x="60" y="14"/>
                </a:cxn>
                <a:cxn ang="0">
                  <a:pos x="60" y="14"/>
                </a:cxn>
                <a:cxn ang="0">
                  <a:pos x="62" y="22"/>
                </a:cxn>
                <a:cxn ang="0">
                  <a:pos x="62" y="2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62" y="46"/>
                </a:cxn>
                <a:cxn ang="0">
                  <a:pos x="64" y="56"/>
                </a:cxn>
                <a:cxn ang="0">
                  <a:pos x="64" y="60"/>
                </a:cxn>
                <a:cxn ang="0">
                  <a:pos x="62" y="64"/>
                </a:cxn>
                <a:cxn ang="0">
                  <a:pos x="62" y="64"/>
                </a:cxn>
                <a:cxn ang="0">
                  <a:pos x="58" y="68"/>
                </a:cxn>
                <a:cxn ang="0">
                  <a:pos x="52" y="70"/>
                </a:cxn>
                <a:cxn ang="0">
                  <a:pos x="46" y="70"/>
                </a:cxn>
                <a:cxn ang="0">
                  <a:pos x="40" y="70"/>
                </a:cxn>
                <a:cxn ang="0">
                  <a:pos x="34" y="66"/>
                </a:cxn>
                <a:cxn ang="0">
                  <a:pos x="26" y="60"/>
                </a:cxn>
                <a:cxn ang="0">
                  <a:pos x="16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4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38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64" h="70">
                  <a:moveTo>
                    <a:pt x="0" y="30"/>
                  </a:moveTo>
                  <a:lnTo>
                    <a:pt x="0" y="30"/>
                  </a:lnTo>
                  <a:lnTo>
                    <a:pt x="12" y="22"/>
                  </a:lnTo>
                  <a:lnTo>
                    <a:pt x="24" y="1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6" y="2"/>
                  </a:lnTo>
                  <a:lnTo>
                    <a:pt x="40" y="0"/>
                  </a:lnTo>
                  <a:lnTo>
                    <a:pt x="46" y="2"/>
                  </a:lnTo>
                  <a:lnTo>
                    <a:pt x="54" y="6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2" y="22"/>
                  </a:lnTo>
                  <a:lnTo>
                    <a:pt x="62" y="2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62" y="4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58" y="68"/>
                  </a:lnTo>
                  <a:lnTo>
                    <a:pt x="52" y="70"/>
                  </a:lnTo>
                  <a:lnTo>
                    <a:pt x="46" y="70"/>
                  </a:lnTo>
                  <a:lnTo>
                    <a:pt x="40" y="70"/>
                  </a:lnTo>
                  <a:lnTo>
                    <a:pt x="34" y="66"/>
                  </a:lnTo>
                  <a:lnTo>
                    <a:pt x="26" y="60"/>
                  </a:lnTo>
                  <a:lnTo>
                    <a:pt x="16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4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38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4" name="Freeform 150"/>
            <p:cNvSpPr>
              <a:spLocks/>
            </p:cNvSpPr>
            <p:nvPr/>
          </p:nvSpPr>
          <p:spPr bwMode="auto">
            <a:xfrm>
              <a:off x="385011" y="5763126"/>
              <a:ext cx="545432" cy="529389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42" y="12"/>
                </a:cxn>
                <a:cxn ang="0">
                  <a:pos x="52" y="24"/>
                </a:cxn>
                <a:cxn ang="0">
                  <a:pos x="62" y="34"/>
                </a:cxn>
                <a:cxn ang="0">
                  <a:pos x="62" y="34"/>
                </a:cxn>
                <a:cxn ang="0">
                  <a:pos x="66" y="42"/>
                </a:cxn>
                <a:cxn ang="0">
                  <a:pos x="68" y="50"/>
                </a:cxn>
                <a:cxn ang="0">
                  <a:pos x="64" y="58"/>
                </a:cxn>
                <a:cxn ang="0">
                  <a:pos x="58" y="64"/>
                </a:cxn>
                <a:cxn ang="0">
                  <a:pos x="58" y="64"/>
                </a:cxn>
                <a:cxn ang="0">
                  <a:pos x="54" y="66"/>
                </a:cxn>
                <a:cxn ang="0">
                  <a:pos x="50" y="66"/>
                </a:cxn>
                <a:cxn ang="0">
                  <a:pos x="44" y="64"/>
                </a:cxn>
                <a:cxn ang="0">
                  <a:pos x="36" y="60"/>
                </a:cxn>
                <a:cxn ang="0">
                  <a:pos x="36" y="60"/>
                </a:cxn>
                <a:cxn ang="0">
                  <a:pos x="34" y="62"/>
                </a:cxn>
                <a:cxn ang="0">
                  <a:pos x="26" y="64"/>
                </a:cxn>
                <a:cxn ang="0">
                  <a:pos x="18" y="66"/>
                </a:cxn>
                <a:cxn ang="0">
                  <a:pos x="14" y="6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2" y="52"/>
                </a:cxn>
                <a:cxn ang="0">
                  <a:pos x="2" y="46"/>
                </a:cxn>
                <a:cxn ang="0">
                  <a:pos x="0" y="40"/>
                </a:cxn>
                <a:cxn ang="0">
                  <a:pos x="2" y="32"/>
                </a:cxn>
                <a:cxn ang="0">
                  <a:pos x="8" y="24"/>
                </a:cxn>
                <a:cxn ang="0">
                  <a:pos x="14" y="14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4" y="12"/>
                </a:cxn>
                <a:cxn ang="0">
                  <a:pos x="24" y="20"/>
                </a:cxn>
                <a:cxn ang="0">
                  <a:pos x="28" y="30"/>
                </a:cxn>
                <a:cxn ang="0">
                  <a:pos x="28" y="30"/>
                </a:cxn>
                <a:cxn ang="0">
                  <a:pos x="30" y="20"/>
                </a:cxn>
                <a:cxn ang="0">
                  <a:pos x="32" y="10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68" h="66">
                  <a:moveTo>
                    <a:pt x="34" y="0"/>
                  </a:moveTo>
                  <a:lnTo>
                    <a:pt x="34" y="0"/>
                  </a:lnTo>
                  <a:lnTo>
                    <a:pt x="42" y="12"/>
                  </a:lnTo>
                  <a:lnTo>
                    <a:pt x="52" y="2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6" y="42"/>
                  </a:lnTo>
                  <a:lnTo>
                    <a:pt x="68" y="50"/>
                  </a:lnTo>
                  <a:lnTo>
                    <a:pt x="64" y="58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4" y="66"/>
                  </a:lnTo>
                  <a:lnTo>
                    <a:pt x="50" y="66"/>
                  </a:lnTo>
                  <a:lnTo>
                    <a:pt x="44" y="64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4" y="62"/>
                  </a:lnTo>
                  <a:lnTo>
                    <a:pt x="26" y="64"/>
                  </a:lnTo>
                  <a:lnTo>
                    <a:pt x="18" y="66"/>
                  </a:lnTo>
                  <a:lnTo>
                    <a:pt x="14" y="6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2" y="52"/>
                  </a:lnTo>
                  <a:lnTo>
                    <a:pt x="2" y="46"/>
                  </a:lnTo>
                  <a:lnTo>
                    <a:pt x="0" y="40"/>
                  </a:lnTo>
                  <a:lnTo>
                    <a:pt x="2" y="32"/>
                  </a:lnTo>
                  <a:lnTo>
                    <a:pt x="8" y="24"/>
                  </a:lnTo>
                  <a:lnTo>
                    <a:pt x="14" y="1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4" y="12"/>
                  </a:lnTo>
                  <a:lnTo>
                    <a:pt x="24" y="2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30" y="20"/>
                  </a:lnTo>
                  <a:lnTo>
                    <a:pt x="32" y="1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5" name="Freeform 151"/>
            <p:cNvSpPr>
              <a:spLocks/>
            </p:cNvSpPr>
            <p:nvPr/>
          </p:nvSpPr>
          <p:spPr bwMode="auto">
            <a:xfrm>
              <a:off x="32084" y="5426242"/>
              <a:ext cx="513347" cy="577516"/>
            </a:xfrm>
            <a:custGeom>
              <a:avLst/>
              <a:gdLst/>
              <a:ahLst/>
              <a:cxnLst>
                <a:cxn ang="0">
                  <a:pos x="64" y="36"/>
                </a:cxn>
                <a:cxn ang="0">
                  <a:pos x="64" y="36"/>
                </a:cxn>
                <a:cxn ang="0">
                  <a:pos x="56" y="44"/>
                </a:cxn>
                <a:cxn ang="0">
                  <a:pos x="46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36" y="68"/>
                </a:cxn>
                <a:cxn ang="0">
                  <a:pos x="34" y="70"/>
                </a:cxn>
                <a:cxn ang="0">
                  <a:pos x="26" y="72"/>
                </a:cxn>
                <a:cxn ang="0">
                  <a:pos x="18" y="68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8" y="54"/>
                </a:cxn>
                <a:cxn ang="0">
                  <a:pos x="8" y="46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28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22" y="0"/>
                </a:cxn>
                <a:cxn ang="0">
                  <a:pos x="28" y="2"/>
                </a:cxn>
                <a:cxn ang="0">
                  <a:pos x="38" y="6"/>
                </a:cxn>
                <a:cxn ang="0">
                  <a:pos x="48" y="14"/>
                </a:cxn>
                <a:cxn ang="0">
                  <a:pos x="60" y="24"/>
                </a:cxn>
                <a:cxn ang="0">
                  <a:pos x="60" y="24"/>
                </a:cxn>
                <a:cxn ang="0">
                  <a:pos x="52" y="24"/>
                </a:cxn>
                <a:cxn ang="0">
                  <a:pos x="44" y="24"/>
                </a:cxn>
                <a:cxn ang="0">
                  <a:pos x="36" y="30"/>
                </a:cxn>
                <a:cxn ang="0">
                  <a:pos x="36" y="30"/>
                </a:cxn>
                <a:cxn ang="0">
                  <a:pos x="46" y="30"/>
                </a:cxn>
                <a:cxn ang="0">
                  <a:pos x="56" y="32"/>
                </a:cxn>
                <a:cxn ang="0">
                  <a:pos x="64" y="36"/>
                </a:cxn>
                <a:cxn ang="0">
                  <a:pos x="64" y="36"/>
                </a:cxn>
              </a:cxnLst>
              <a:rect l="0" t="0" r="r" b="b"/>
              <a:pathLst>
                <a:path w="64" h="72">
                  <a:moveTo>
                    <a:pt x="64" y="36"/>
                  </a:moveTo>
                  <a:lnTo>
                    <a:pt x="64" y="36"/>
                  </a:lnTo>
                  <a:lnTo>
                    <a:pt x="56" y="44"/>
                  </a:lnTo>
                  <a:lnTo>
                    <a:pt x="46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6" y="68"/>
                  </a:lnTo>
                  <a:lnTo>
                    <a:pt x="34" y="70"/>
                  </a:lnTo>
                  <a:lnTo>
                    <a:pt x="26" y="72"/>
                  </a:lnTo>
                  <a:lnTo>
                    <a:pt x="18" y="68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8" y="54"/>
                  </a:lnTo>
                  <a:lnTo>
                    <a:pt x="8" y="46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28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52" y="24"/>
                  </a:lnTo>
                  <a:lnTo>
                    <a:pt x="44" y="24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46" y="30"/>
                  </a:lnTo>
                  <a:lnTo>
                    <a:pt x="56" y="32"/>
                  </a:lnTo>
                  <a:lnTo>
                    <a:pt x="64" y="36"/>
                  </a:lnTo>
                  <a:lnTo>
                    <a:pt x="64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6" name="Freeform 152"/>
            <p:cNvSpPr>
              <a:spLocks/>
            </p:cNvSpPr>
            <p:nvPr/>
          </p:nvSpPr>
          <p:spPr bwMode="auto">
            <a:xfrm>
              <a:off x="561474" y="5618747"/>
              <a:ext cx="128337" cy="144379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2" y="12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r" b="b"/>
              <a:pathLst>
                <a:path w="16" h="18">
                  <a:moveTo>
                    <a:pt x="2" y="12"/>
                  </a:moveTo>
                  <a:lnTo>
                    <a:pt x="2" y="12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7" name="Freeform 153"/>
            <p:cNvSpPr>
              <a:spLocks/>
            </p:cNvSpPr>
            <p:nvPr/>
          </p:nvSpPr>
          <p:spPr bwMode="auto">
            <a:xfrm>
              <a:off x="6561221" y="-1295400"/>
              <a:ext cx="1925053" cy="2326105"/>
            </a:xfrm>
            <a:custGeom>
              <a:avLst/>
              <a:gdLst/>
              <a:ahLst/>
              <a:cxnLst>
                <a:cxn ang="0">
                  <a:pos x="58" y="120"/>
                </a:cxn>
                <a:cxn ang="0">
                  <a:pos x="82" y="128"/>
                </a:cxn>
                <a:cxn ang="0">
                  <a:pos x="142" y="132"/>
                </a:cxn>
                <a:cxn ang="0">
                  <a:pos x="170" y="138"/>
                </a:cxn>
                <a:cxn ang="0">
                  <a:pos x="184" y="146"/>
                </a:cxn>
                <a:cxn ang="0">
                  <a:pos x="210" y="166"/>
                </a:cxn>
                <a:cxn ang="0">
                  <a:pos x="226" y="194"/>
                </a:cxn>
                <a:cxn ang="0">
                  <a:pos x="234" y="224"/>
                </a:cxn>
                <a:cxn ang="0">
                  <a:pos x="234" y="238"/>
                </a:cxn>
                <a:cxn ang="0">
                  <a:pos x="222" y="264"/>
                </a:cxn>
                <a:cxn ang="0">
                  <a:pos x="200" y="278"/>
                </a:cxn>
                <a:cxn ang="0">
                  <a:pos x="172" y="284"/>
                </a:cxn>
                <a:cxn ang="0">
                  <a:pos x="140" y="278"/>
                </a:cxn>
                <a:cxn ang="0">
                  <a:pos x="126" y="272"/>
                </a:cxn>
                <a:cxn ang="0">
                  <a:pos x="108" y="252"/>
                </a:cxn>
                <a:cxn ang="0">
                  <a:pos x="104" y="242"/>
                </a:cxn>
                <a:cxn ang="0">
                  <a:pos x="108" y="222"/>
                </a:cxn>
                <a:cxn ang="0">
                  <a:pos x="126" y="210"/>
                </a:cxn>
                <a:cxn ang="0">
                  <a:pos x="132" y="210"/>
                </a:cxn>
                <a:cxn ang="0">
                  <a:pos x="142" y="212"/>
                </a:cxn>
                <a:cxn ang="0">
                  <a:pos x="148" y="216"/>
                </a:cxn>
                <a:cxn ang="0">
                  <a:pos x="152" y="226"/>
                </a:cxn>
                <a:cxn ang="0">
                  <a:pos x="152" y="246"/>
                </a:cxn>
                <a:cxn ang="0">
                  <a:pos x="150" y="250"/>
                </a:cxn>
                <a:cxn ang="0">
                  <a:pos x="158" y="230"/>
                </a:cxn>
                <a:cxn ang="0">
                  <a:pos x="156" y="218"/>
                </a:cxn>
                <a:cxn ang="0">
                  <a:pos x="144" y="208"/>
                </a:cxn>
                <a:cxn ang="0">
                  <a:pos x="136" y="204"/>
                </a:cxn>
                <a:cxn ang="0">
                  <a:pos x="120" y="204"/>
                </a:cxn>
                <a:cxn ang="0">
                  <a:pos x="110" y="214"/>
                </a:cxn>
                <a:cxn ang="0">
                  <a:pos x="102" y="226"/>
                </a:cxn>
                <a:cxn ang="0">
                  <a:pos x="100" y="240"/>
                </a:cxn>
                <a:cxn ang="0">
                  <a:pos x="102" y="248"/>
                </a:cxn>
                <a:cxn ang="0">
                  <a:pos x="110" y="266"/>
                </a:cxn>
                <a:cxn ang="0">
                  <a:pos x="134" y="282"/>
                </a:cxn>
                <a:cxn ang="0">
                  <a:pos x="164" y="288"/>
                </a:cxn>
                <a:cxn ang="0">
                  <a:pos x="192" y="288"/>
                </a:cxn>
                <a:cxn ang="0">
                  <a:pos x="200" y="286"/>
                </a:cxn>
                <a:cxn ang="0">
                  <a:pos x="216" y="280"/>
                </a:cxn>
                <a:cxn ang="0">
                  <a:pos x="232" y="262"/>
                </a:cxn>
                <a:cxn ang="0">
                  <a:pos x="240" y="232"/>
                </a:cxn>
                <a:cxn ang="0">
                  <a:pos x="236" y="200"/>
                </a:cxn>
                <a:cxn ang="0">
                  <a:pos x="230" y="184"/>
                </a:cxn>
                <a:cxn ang="0">
                  <a:pos x="214" y="160"/>
                </a:cxn>
                <a:cxn ang="0">
                  <a:pos x="192" y="140"/>
                </a:cxn>
                <a:cxn ang="0">
                  <a:pos x="164" y="128"/>
                </a:cxn>
                <a:cxn ang="0">
                  <a:pos x="134" y="122"/>
                </a:cxn>
                <a:cxn ang="0">
                  <a:pos x="102" y="120"/>
                </a:cxn>
                <a:cxn ang="0">
                  <a:pos x="68" y="114"/>
                </a:cxn>
                <a:cxn ang="0">
                  <a:pos x="56" y="110"/>
                </a:cxn>
                <a:cxn ang="0">
                  <a:pos x="38" y="96"/>
                </a:cxn>
                <a:cxn ang="0">
                  <a:pos x="24" y="82"/>
                </a:cxn>
                <a:cxn ang="0">
                  <a:pos x="14" y="58"/>
                </a:cxn>
                <a:cxn ang="0">
                  <a:pos x="12" y="26"/>
                </a:cxn>
                <a:cxn ang="0">
                  <a:pos x="18" y="0"/>
                </a:cxn>
                <a:cxn ang="0">
                  <a:pos x="6" y="0"/>
                </a:cxn>
                <a:cxn ang="0">
                  <a:pos x="0" y="26"/>
                </a:cxn>
                <a:cxn ang="0">
                  <a:pos x="2" y="58"/>
                </a:cxn>
                <a:cxn ang="0">
                  <a:pos x="18" y="90"/>
                </a:cxn>
                <a:cxn ang="0">
                  <a:pos x="58" y="120"/>
                </a:cxn>
              </a:cxnLst>
              <a:rect l="0" t="0" r="r" b="b"/>
              <a:pathLst>
                <a:path w="240" h="290">
                  <a:moveTo>
                    <a:pt x="58" y="120"/>
                  </a:moveTo>
                  <a:lnTo>
                    <a:pt x="58" y="120"/>
                  </a:lnTo>
                  <a:lnTo>
                    <a:pt x="68" y="126"/>
                  </a:lnTo>
                  <a:lnTo>
                    <a:pt x="82" y="128"/>
                  </a:lnTo>
                  <a:lnTo>
                    <a:pt x="110" y="130"/>
                  </a:lnTo>
                  <a:lnTo>
                    <a:pt x="142" y="132"/>
                  </a:lnTo>
                  <a:lnTo>
                    <a:pt x="156" y="134"/>
                  </a:lnTo>
                  <a:lnTo>
                    <a:pt x="170" y="138"/>
                  </a:lnTo>
                  <a:lnTo>
                    <a:pt x="170" y="138"/>
                  </a:lnTo>
                  <a:lnTo>
                    <a:pt x="184" y="146"/>
                  </a:lnTo>
                  <a:lnTo>
                    <a:pt x="198" y="154"/>
                  </a:lnTo>
                  <a:lnTo>
                    <a:pt x="210" y="166"/>
                  </a:lnTo>
                  <a:lnTo>
                    <a:pt x="218" y="180"/>
                  </a:lnTo>
                  <a:lnTo>
                    <a:pt x="226" y="194"/>
                  </a:lnTo>
                  <a:lnTo>
                    <a:pt x="232" y="210"/>
                  </a:lnTo>
                  <a:lnTo>
                    <a:pt x="234" y="224"/>
                  </a:lnTo>
                  <a:lnTo>
                    <a:pt x="234" y="238"/>
                  </a:lnTo>
                  <a:lnTo>
                    <a:pt x="234" y="238"/>
                  </a:lnTo>
                  <a:lnTo>
                    <a:pt x="230" y="252"/>
                  </a:lnTo>
                  <a:lnTo>
                    <a:pt x="222" y="264"/>
                  </a:lnTo>
                  <a:lnTo>
                    <a:pt x="212" y="274"/>
                  </a:lnTo>
                  <a:lnTo>
                    <a:pt x="200" y="278"/>
                  </a:lnTo>
                  <a:lnTo>
                    <a:pt x="186" y="282"/>
                  </a:lnTo>
                  <a:lnTo>
                    <a:pt x="172" y="284"/>
                  </a:lnTo>
                  <a:lnTo>
                    <a:pt x="156" y="282"/>
                  </a:lnTo>
                  <a:lnTo>
                    <a:pt x="140" y="278"/>
                  </a:lnTo>
                  <a:lnTo>
                    <a:pt x="140" y="278"/>
                  </a:lnTo>
                  <a:lnTo>
                    <a:pt x="126" y="272"/>
                  </a:lnTo>
                  <a:lnTo>
                    <a:pt x="116" y="262"/>
                  </a:lnTo>
                  <a:lnTo>
                    <a:pt x="108" y="252"/>
                  </a:lnTo>
                  <a:lnTo>
                    <a:pt x="104" y="242"/>
                  </a:lnTo>
                  <a:lnTo>
                    <a:pt x="104" y="242"/>
                  </a:lnTo>
                  <a:lnTo>
                    <a:pt x="104" y="232"/>
                  </a:lnTo>
                  <a:lnTo>
                    <a:pt x="108" y="222"/>
                  </a:lnTo>
                  <a:lnTo>
                    <a:pt x="116" y="214"/>
                  </a:lnTo>
                  <a:lnTo>
                    <a:pt x="126" y="210"/>
                  </a:lnTo>
                  <a:lnTo>
                    <a:pt x="126" y="210"/>
                  </a:lnTo>
                  <a:lnTo>
                    <a:pt x="132" y="210"/>
                  </a:lnTo>
                  <a:lnTo>
                    <a:pt x="136" y="210"/>
                  </a:lnTo>
                  <a:lnTo>
                    <a:pt x="142" y="212"/>
                  </a:lnTo>
                  <a:lnTo>
                    <a:pt x="148" y="216"/>
                  </a:lnTo>
                  <a:lnTo>
                    <a:pt x="148" y="216"/>
                  </a:lnTo>
                  <a:lnTo>
                    <a:pt x="152" y="220"/>
                  </a:lnTo>
                  <a:lnTo>
                    <a:pt x="152" y="226"/>
                  </a:lnTo>
                  <a:lnTo>
                    <a:pt x="154" y="236"/>
                  </a:lnTo>
                  <a:lnTo>
                    <a:pt x="152" y="246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56" y="238"/>
                  </a:lnTo>
                  <a:lnTo>
                    <a:pt x="158" y="230"/>
                  </a:lnTo>
                  <a:lnTo>
                    <a:pt x="158" y="224"/>
                  </a:lnTo>
                  <a:lnTo>
                    <a:pt x="156" y="218"/>
                  </a:lnTo>
                  <a:lnTo>
                    <a:pt x="152" y="212"/>
                  </a:lnTo>
                  <a:lnTo>
                    <a:pt x="144" y="208"/>
                  </a:lnTo>
                  <a:lnTo>
                    <a:pt x="136" y="204"/>
                  </a:lnTo>
                  <a:lnTo>
                    <a:pt x="136" y="204"/>
                  </a:lnTo>
                  <a:lnTo>
                    <a:pt x="128" y="204"/>
                  </a:lnTo>
                  <a:lnTo>
                    <a:pt x="120" y="204"/>
                  </a:lnTo>
                  <a:lnTo>
                    <a:pt x="114" y="208"/>
                  </a:lnTo>
                  <a:lnTo>
                    <a:pt x="110" y="214"/>
                  </a:lnTo>
                  <a:lnTo>
                    <a:pt x="106" y="220"/>
                  </a:lnTo>
                  <a:lnTo>
                    <a:pt x="102" y="226"/>
                  </a:lnTo>
                  <a:lnTo>
                    <a:pt x="102" y="234"/>
                  </a:lnTo>
                  <a:lnTo>
                    <a:pt x="100" y="240"/>
                  </a:lnTo>
                  <a:lnTo>
                    <a:pt x="100" y="240"/>
                  </a:lnTo>
                  <a:lnTo>
                    <a:pt x="102" y="248"/>
                  </a:lnTo>
                  <a:lnTo>
                    <a:pt x="104" y="254"/>
                  </a:lnTo>
                  <a:lnTo>
                    <a:pt x="110" y="266"/>
                  </a:lnTo>
                  <a:lnTo>
                    <a:pt x="122" y="274"/>
                  </a:lnTo>
                  <a:lnTo>
                    <a:pt x="134" y="282"/>
                  </a:lnTo>
                  <a:lnTo>
                    <a:pt x="148" y="286"/>
                  </a:lnTo>
                  <a:lnTo>
                    <a:pt x="164" y="288"/>
                  </a:lnTo>
                  <a:lnTo>
                    <a:pt x="178" y="290"/>
                  </a:lnTo>
                  <a:lnTo>
                    <a:pt x="192" y="288"/>
                  </a:lnTo>
                  <a:lnTo>
                    <a:pt x="192" y="288"/>
                  </a:lnTo>
                  <a:lnTo>
                    <a:pt x="200" y="286"/>
                  </a:lnTo>
                  <a:lnTo>
                    <a:pt x="208" y="284"/>
                  </a:lnTo>
                  <a:lnTo>
                    <a:pt x="216" y="280"/>
                  </a:lnTo>
                  <a:lnTo>
                    <a:pt x="222" y="274"/>
                  </a:lnTo>
                  <a:lnTo>
                    <a:pt x="232" y="262"/>
                  </a:lnTo>
                  <a:lnTo>
                    <a:pt x="238" y="248"/>
                  </a:lnTo>
                  <a:lnTo>
                    <a:pt x="240" y="232"/>
                  </a:lnTo>
                  <a:lnTo>
                    <a:pt x="240" y="216"/>
                  </a:lnTo>
                  <a:lnTo>
                    <a:pt x="236" y="200"/>
                  </a:lnTo>
                  <a:lnTo>
                    <a:pt x="230" y="184"/>
                  </a:lnTo>
                  <a:lnTo>
                    <a:pt x="230" y="184"/>
                  </a:lnTo>
                  <a:lnTo>
                    <a:pt x="224" y="170"/>
                  </a:lnTo>
                  <a:lnTo>
                    <a:pt x="214" y="160"/>
                  </a:lnTo>
                  <a:lnTo>
                    <a:pt x="204" y="148"/>
                  </a:lnTo>
                  <a:lnTo>
                    <a:pt x="192" y="140"/>
                  </a:lnTo>
                  <a:lnTo>
                    <a:pt x="178" y="134"/>
                  </a:lnTo>
                  <a:lnTo>
                    <a:pt x="164" y="128"/>
                  </a:lnTo>
                  <a:lnTo>
                    <a:pt x="150" y="124"/>
                  </a:lnTo>
                  <a:lnTo>
                    <a:pt x="134" y="122"/>
                  </a:lnTo>
                  <a:lnTo>
                    <a:pt x="134" y="122"/>
                  </a:lnTo>
                  <a:lnTo>
                    <a:pt x="102" y="120"/>
                  </a:lnTo>
                  <a:lnTo>
                    <a:pt x="84" y="118"/>
                  </a:lnTo>
                  <a:lnTo>
                    <a:pt x="68" y="114"/>
                  </a:lnTo>
                  <a:lnTo>
                    <a:pt x="68" y="114"/>
                  </a:lnTo>
                  <a:lnTo>
                    <a:pt x="56" y="110"/>
                  </a:lnTo>
                  <a:lnTo>
                    <a:pt x="46" y="104"/>
                  </a:lnTo>
                  <a:lnTo>
                    <a:pt x="38" y="96"/>
                  </a:lnTo>
                  <a:lnTo>
                    <a:pt x="30" y="90"/>
                  </a:lnTo>
                  <a:lnTo>
                    <a:pt x="24" y="82"/>
                  </a:lnTo>
                  <a:lnTo>
                    <a:pt x="20" y="74"/>
                  </a:lnTo>
                  <a:lnTo>
                    <a:pt x="14" y="58"/>
                  </a:lnTo>
                  <a:lnTo>
                    <a:pt x="12" y="42"/>
                  </a:lnTo>
                  <a:lnTo>
                    <a:pt x="12" y="26"/>
                  </a:lnTo>
                  <a:lnTo>
                    <a:pt x="14" y="12"/>
                  </a:lnTo>
                  <a:lnTo>
                    <a:pt x="1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12"/>
                  </a:lnTo>
                  <a:lnTo>
                    <a:pt x="0" y="26"/>
                  </a:lnTo>
                  <a:lnTo>
                    <a:pt x="0" y="42"/>
                  </a:lnTo>
                  <a:lnTo>
                    <a:pt x="2" y="58"/>
                  </a:lnTo>
                  <a:lnTo>
                    <a:pt x="8" y="74"/>
                  </a:lnTo>
                  <a:lnTo>
                    <a:pt x="18" y="90"/>
                  </a:lnTo>
                  <a:lnTo>
                    <a:pt x="36" y="106"/>
                  </a:lnTo>
                  <a:lnTo>
                    <a:pt x="58" y="120"/>
                  </a:lnTo>
                  <a:lnTo>
                    <a:pt x="58" y="1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8" name="Freeform 154"/>
            <p:cNvSpPr>
              <a:spLocks/>
            </p:cNvSpPr>
            <p:nvPr/>
          </p:nvSpPr>
          <p:spPr bwMode="auto">
            <a:xfrm>
              <a:off x="6866021" y="-268705"/>
              <a:ext cx="320842" cy="497305"/>
            </a:xfrm>
            <a:custGeom>
              <a:avLst/>
              <a:gdLst/>
              <a:ahLst/>
              <a:cxnLst>
                <a:cxn ang="0">
                  <a:pos x="40" y="62"/>
                </a:cxn>
                <a:cxn ang="0">
                  <a:pos x="40" y="62"/>
                </a:cxn>
                <a:cxn ang="0">
                  <a:pos x="38" y="60"/>
                </a:cxn>
                <a:cxn ang="0">
                  <a:pos x="34" y="56"/>
                </a:cxn>
                <a:cxn ang="0">
                  <a:pos x="32" y="46"/>
                </a:cxn>
                <a:cxn ang="0">
                  <a:pos x="34" y="34"/>
                </a:cxn>
                <a:cxn ang="0">
                  <a:pos x="34" y="34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8" y="4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2" y="26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8" y="28"/>
                </a:cxn>
                <a:cxn ang="0">
                  <a:pos x="10" y="24"/>
                </a:cxn>
                <a:cxn ang="0">
                  <a:pos x="14" y="22"/>
                </a:cxn>
                <a:cxn ang="0">
                  <a:pos x="14" y="22"/>
                </a:cxn>
                <a:cxn ang="0">
                  <a:pos x="12" y="28"/>
                </a:cxn>
                <a:cxn ang="0">
                  <a:pos x="12" y="34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20" y="48"/>
                </a:cxn>
                <a:cxn ang="0">
                  <a:pos x="28" y="54"/>
                </a:cxn>
                <a:cxn ang="0">
                  <a:pos x="40" y="62"/>
                </a:cxn>
                <a:cxn ang="0">
                  <a:pos x="40" y="62"/>
                </a:cxn>
              </a:cxnLst>
              <a:rect l="0" t="0" r="r" b="b"/>
              <a:pathLst>
                <a:path w="40" h="62">
                  <a:moveTo>
                    <a:pt x="40" y="62"/>
                  </a:moveTo>
                  <a:lnTo>
                    <a:pt x="40" y="62"/>
                  </a:lnTo>
                  <a:lnTo>
                    <a:pt x="38" y="60"/>
                  </a:lnTo>
                  <a:lnTo>
                    <a:pt x="34" y="56"/>
                  </a:lnTo>
                  <a:lnTo>
                    <a:pt x="32" y="46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28"/>
                  </a:lnTo>
                  <a:lnTo>
                    <a:pt x="10" y="24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2" y="28"/>
                  </a:lnTo>
                  <a:lnTo>
                    <a:pt x="12" y="34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20" y="48"/>
                  </a:lnTo>
                  <a:lnTo>
                    <a:pt x="28" y="54"/>
                  </a:lnTo>
                  <a:lnTo>
                    <a:pt x="40" y="62"/>
                  </a:lnTo>
                  <a:lnTo>
                    <a:pt x="4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9" name="Freeform 155"/>
            <p:cNvSpPr>
              <a:spLocks/>
            </p:cNvSpPr>
            <p:nvPr/>
          </p:nvSpPr>
          <p:spPr bwMode="auto">
            <a:xfrm>
              <a:off x="4026568" y="4126832"/>
              <a:ext cx="1187116" cy="1203158"/>
            </a:xfrm>
            <a:custGeom>
              <a:avLst/>
              <a:gdLst/>
              <a:ahLst/>
              <a:cxnLst>
                <a:cxn ang="0">
                  <a:pos x="12" y="150"/>
                </a:cxn>
                <a:cxn ang="0">
                  <a:pos x="12" y="150"/>
                </a:cxn>
                <a:cxn ang="0">
                  <a:pos x="32" y="146"/>
                </a:cxn>
                <a:cxn ang="0">
                  <a:pos x="54" y="144"/>
                </a:cxn>
                <a:cxn ang="0">
                  <a:pos x="86" y="144"/>
                </a:cxn>
                <a:cxn ang="0">
                  <a:pos x="86" y="144"/>
                </a:cxn>
                <a:cxn ang="0">
                  <a:pos x="102" y="142"/>
                </a:cxn>
                <a:cxn ang="0">
                  <a:pos x="118" y="136"/>
                </a:cxn>
                <a:cxn ang="0">
                  <a:pos x="130" y="128"/>
                </a:cxn>
                <a:cxn ang="0">
                  <a:pos x="138" y="116"/>
                </a:cxn>
                <a:cxn ang="0">
                  <a:pos x="146" y="106"/>
                </a:cxn>
                <a:cxn ang="0">
                  <a:pos x="148" y="94"/>
                </a:cxn>
                <a:cxn ang="0">
                  <a:pos x="148" y="84"/>
                </a:cxn>
                <a:cxn ang="0">
                  <a:pos x="144" y="76"/>
                </a:cxn>
                <a:cxn ang="0">
                  <a:pos x="144" y="76"/>
                </a:cxn>
                <a:cxn ang="0">
                  <a:pos x="138" y="68"/>
                </a:cxn>
                <a:cxn ang="0">
                  <a:pos x="132" y="64"/>
                </a:cxn>
                <a:cxn ang="0">
                  <a:pos x="118" y="58"/>
                </a:cxn>
                <a:cxn ang="0">
                  <a:pos x="108" y="58"/>
                </a:cxn>
                <a:cxn ang="0">
                  <a:pos x="104" y="58"/>
                </a:cxn>
                <a:cxn ang="0">
                  <a:pos x="104" y="58"/>
                </a:cxn>
                <a:cxn ang="0">
                  <a:pos x="106" y="48"/>
                </a:cxn>
                <a:cxn ang="0">
                  <a:pos x="106" y="40"/>
                </a:cxn>
                <a:cxn ang="0">
                  <a:pos x="106" y="30"/>
                </a:cxn>
                <a:cxn ang="0">
                  <a:pos x="104" y="18"/>
                </a:cxn>
                <a:cxn ang="0">
                  <a:pos x="98" y="10"/>
                </a:cxn>
                <a:cxn ang="0">
                  <a:pos x="94" y="6"/>
                </a:cxn>
                <a:cxn ang="0">
                  <a:pos x="88" y="2"/>
                </a:cxn>
                <a:cxn ang="0">
                  <a:pos x="82" y="0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60" y="0"/>
                </a:cxn>
                <a:cxn ang="0">
                  <a:pos x="44" y="2"/>
                </a:cxn>
                <a:cxn ang="0">
                  <a:pos x="30" y="8"/>
                </a:cxn>
                <a:cxn ang="0">
                  <a:pos x="24" y="12"/>
                </a:cxn>
                <a:cxn ang="0">
                  <a:pos x="18" y="18"/>
                </a:cxn>
                <a:cxn ang="0">
                  <a:pos x="14" y="26"/>
                </a:cxn>
                <a:cxn ang="0">
                  <a:pos x="10" y="34"/>
                </a:cxn>
                <a:cxn ang="0">
                  <a:pos x="6" y="46"/>
                </a:cxn>
                <a:cxn ang="0">
                  <a:pos x="2" y="58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6" y="126"/>
                </a:cxn>
                <a:cxn ang="0">
                  <a:pos x="16" y="112"/>
                </a:cxn>
                <a:cxn ang="0">
                  <a:pos x="24" y="104"/>
                </a:cxn>
                <a:cxn ang="0">
                  <a:pos x="34" y="96"/>
                </a:cxn>
                <a:cxn ang="0">
                  <a:pos x="44" y="90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48" y="92"/>
                </a:cxn>
                <a:cxn ang="0">
                  <a:pos x="36" y="102"/>
                </a:cxn>
                <a:cxn ang="0">
                  <a:pos x="28" y="112"/>
                </a:cxn>
                <a:cxn ang="0">
                  <a:pos x="20" y="122"/>
                </a:cxn>
                <a:cxn ang="0">
                  <a:pos x="16" y="134"/>
                </a:cxn>
                <a:cxn ang="0">
                  <a:pos x="12" y="150"/>
                </a:cxn>
                <a:cxn ang="0">
                  <a:pos x="12" y="150"/>
                </a:cxn>
              </a:cxnLst>
              <a:rect l="0" t="0" r="r" b="b"/>
              <a:pathLst>
                <a:path w="148" h="150">
                  <a:moveTo>
                    <a:pt x="12" y="150"/>
                  </a:moveTo>
                  <a:lnTo>
                    <a:pt x="12" y="150"/>
                  </a:lnTo>
                  <a:lnTo>
                    <a:pt x="32" y="146"/>
                  </a:lnTo>
                  <a:lnTo>
                    <a:pt x="54" y="144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102" y="142"/>
                  </a:lnTo>
                  <a:lnTo>
                    <a:pt x="118" y="136"/>
                  </a:lnTo>
                  <a:lnTo>
                    <a:pt x="130" y="128"/>
                  </a:lnTo>
                  <a:lnTo>
                    <a:pt x="138" y="116"/>
                  </a:lnTo>
                  <a:lnTo>
                    <a:pt x="146" y="106"/>
                  </a:lnTo>
                  <a:lnTo>
                    <a:pt x="148" y="94"/>
                  </a:lnTo>
                  <a:lnTo>
                    <a:pt x="148" y="84"/>
                  </a:lnTo>
                  <a:lnTo>
                    <a:pt x="144" y="76"/>
                  </a:lnTo>
                  <a:lnTo>
                    <a:pt x="144" y="76"/>
                  </a:lnTo>
                  <a:lnTo>
                    <a:pt x="138" y="68"/>
                  </a:lnTo>
                  <a:lnTo>
                    <a:pt x="132" y="64"/>
                  </a:lnTo>
                  <a:lnTo>
                    <a:pt x="118" y="58"/>
                  </a:lnTo>
                  <a:lnTo>
                    <a:pt x="108" y="58"/>
                  </a:lnTo>
                  <a:lnTo>
                    <a:pt x="104" y="58"/>
                  </a:lnTo>
                  <a:lnTo>
                    <a:pt x="104" y="58"/>
                  </a:lnTo>
                  <a:lnTo>
                    <a:pt x="106" y="48"/>
                  </a:lnTo>
                  <a:lnTo>
                    <a:pt x="106" y="40"/>
                  </a:lnTo>
                  <a:lnTo>
                    <a:pt x="106" y="30"/>
                  </a:lnTo>
                  <a:lnTo>
                    <a:pt x="104" y="18"/>
                  </a:lnTo>
                  <a:lnTo>
                    <a:pt x="98" y="10"/>
                  </a:lnTo>
                  <a:lnTo>
                    <a:pt x="94" y="6"/>
                  </a:lnTo>
                  <a:lnTo>
                    <a:pt x="88" y="2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60" y="0"/>
                  </a:lnTo>
                  <a:lnTo>
                    <a:pt x="44" y="2"/>
                  </a:lnTo>
                  <a:lnTo>
                    <a:pt x="30" y="8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10" y="34"/>
                  </a:lnTo>
                  <a:lnTo>
                    <a:pt x="6" y="46"/>
                  </a:lnTo>
                  <a:lnTo>
                    <a:pt x="2" y="58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6" y="126"/>
                  </a:lnTo>
                  <a:lnTo>
                    <a:pt x="16" y="112"/>
                  </a:lnTo>
                  <a:lnTo>
                    <a:pt x="24" y="104"/>
                  </a:lnTo>
                  <a:lnTo>
                    <a:pt x="34" y="96"/>
                  </a:lnTo>
                  <a:lnTo>
                    <a:pt x="44" y="90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48" y="92"/>
                  </a:lnTo>
                  <a:lnTo>
                    <a:pt x="36" y="102"/>
                  </a:lnTo>
                  <a:lnTo>
                    <a:pt x="28" y="112"/>
                  </a:lnTo>
                  <a:lnTo>
                    <a:pt x="20" y="122"/>
                  </a:lnTo>
                  <a:lnTo>
                    <a:pt x="16" y="134"/>
                  </a:lnTo>
                  <a:lnTo>
                    <a:pt x="12" y="150"/>
                  </a:lnTo>
                  <a:lnTo>
                    <a:pt x="12" y="1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0" name="Freeform 156"/>
            <p:cNvSpPr>
              <a:spLocks/>
            </p:cNvSpPr>
            <p:nvPr/>
          </p:nvSpPr>
          <p:spPr bwMode="auto">
            <a:xfrm>
              <a:off x="4042611" y="5362074"/>
              <a:ext cx="1251284" cy="1235242"/>
            </a:xfrm>
            <a:custGeom>
              <a:avLst/>
              <a:gdLst/>
              <a:ahLst/>
              <a:cxnLst>
                <a:cxn ang="0">
                  <a:pos x="148" y="26"/>
                </a:cxn>
                <a:cxn ang="0">
                  <a:pos x="148" y="26"/>
                </a:cxn>
                <a:cxn ang="0">
                  <a:pos x="152" y="32"/>
                </a:cxn>
                <a:cxn ang="0">
                  <a:pos x="154" y="40"/>
                </a:cxn>
                <a:cxn ang="0">
                  <a:pos x="156" y="52"/>
                </a:cxn>
                <a:cxn ang="0">
                  <a:pos x="154" y="64"/>
                </a:cxn>
                <a:cxn ang="0">
                  <a:pos x="148" y="74"/>
                </a:cxn>
                <a:cxn ang="0">
                  <a:pos x="142" y="82"/>
                </a:cxn>
                <a:cxn ang="0">
                  <a:pos x="134" y="86"/>
                </a:cxn>
                <a:cxn ang="0">
                  <a:pos x="124" y="88"/>
                </a:cxn>
                <a:cxn ang="0">
                  <a:pos x="116" y="86"/>
                </a:cxn>
                <a:cxn ang="0">
                  <a:pos x="116" y="86"/>
                </a:cxn>
                <a:cxn ang="0">
                  <a:pos x="120" y="94"/>
                </a:cxn>
                <a:cxn ang="0">
                  <a:pos x="124" y="102"/>
                </a:cxn>
                <a:cxn ang="0">
                  <a:pos x="126" y="112"/>
                </a:cxn>
                <a:cxn ang="0">
                  <a:pos x="126" y="122"/>
                </a:cxn>
                <a:cxn ang="0">
                  <a:pos x="124" y="132"/>
                </a:cxn>
                <a:cxn ang="0">
                  <a:pos x="120" y="142"/>
                </a:cxn>
                <a:cxn ang="0">
                  <a:pos x="114" y="146"/>
                </a:cxn>
                <a:cxn ang="0">
                  <a:pos x="110" y="148"/>
                </a:cxn>
                <a:cxn ang="0">
                  <a:pos x="110" y="148"/>
                </a:cxn>
                <a:cxn ang="0">
                  <a:pos x="96" y="154"/>
                </a:cxn>
                <a:cxn ang="0">
                  <a:pos x="86" y="154"/>
                </a:cxn>
                <a:cxn ang="0">
                  <a:pos x="76" y="152"/>
                </a:cxn>
                <a:cxn ang="0">
                  <a:pos x="68" y="148"/>
                </a:cxn>
                <a:cxn ang="0">
                  <a:pos x="62" y="142"/>
                </a:cxn>
                <a:cxn ang="0">
                  <a:pos x="56" y="132"/>
                </a:cxn>
                <a:cxn ang="0">
                  <a:pos x="46" y="110"/>
                </a:cxn>
                <a:cxn ang="0">
                  <a:pos x="38" y="86"/>
                </a:cxn>
                <a:cxn ang="0">
                  <a:pos x="28" y="62"/>
                </a:cxn>
                <a:cxn ang="0">
                  <a:pos x="22" y="52"/>
                </a:cxn>
                <a:cxn ang="0">
                  <a:pos x="16" y="42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10" y="30"/>
                </a:cxn>
                <a:cxn ang="0">
                  <a:pos x="32" y="34"/>
                </a:cxn>
                <a:cxn ang="0">
                  <a:pos x="44" y="38"/>
                </a:cxn>
                <a:cxn ang="0">
                  <a:pos x="58" y="42"/>
                </a:cxn>
                <a:cxn ang="0">
                  <a:pos x="70" y="48"/>
                </a:cxn>
                <a:cxn ang="0">
                  <a:pos x="82" y="56"/>
                </a:cxn>
                <a:cxn ang="0">
                  <a:pos x="82" y="56"/>
                </a:cxn>
                <a:cxn ang="0">
                  <a:pos x="78" y="50"/>
                </a:cxn>
                <a:cxn ang="0">
                  <a:pos x="64" y="38"/>
                </a:cxn>
                <a:cxn ang="0">
                  <a:pos x="54" y="32"/>
                </a:cxn>
                <a:cxn ang="0">
                  <a:pos x="42" y="24"/>
                </a:cxn>
                <a:cxn ang="0">
                  <a:pos x="26" y="20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24" y="10"/>
                </a:cxn>
                <a:cxn ang="0">
                  <a:pos x="42" y="6"/>
                </a:cxn>
                <a:cxn ang="0">
                  <a:pos x="64" y="2"/>
                </a:cxn>
                <a:cxn ang="0">
                  <a:pos x="86" y="0"/>
                </a:cxn>
                <a:cxn ang="0">
                  <a:pos x="98" y="2"/>
                </a:cxn>
                <a:cxn ang="0">
                  <a:pos x="110" y="2"/>
                </a:cxn>
                <a:cxn ang="0">
                  <a:pos x="120" y="6"/>
                </a:cxn>
                <a:cxn ang="0">
                  <a:pos x="130" y="12"/>
                </a:cxn>
                <a:cxn ang="0">
                  <a:pos x="140" y="18"/>
                </a:cxn>
                <a:cxn ang="0">
                  <a:pos x="148" y="26"/>
                </a:cxn>
                <a:cxn ang="0">
                  <a:pos x="148" y="26"/>
                </a:cxn>
              </a:cxnLst>
              <a:rect l="0" t="0" r="r" b="b"/>
              <a:pathLst>
                <a:path w="156" h="154">
                  <a:moveTo>
                    <a:pt x="148" y="26"/>
                  </a:moveTo>
                  <a:lnTo>
                    <a:pt x="148" y="26"/>
                  </a:lnTo>
                  <a:lnTo>
                    <a:pt x="152" y="32"/>
                  </a:lnTo>
                  <a:lnTo>
                    <a:pt x="154" y="40"/>
                  </a:lnTo>
                  <a:lnTo>
                    <a:pt x="156" y="52"/>
                  </a:lnTo>
                  <a:lnTo>
                    <a:pt x="154" y="64"/>
                  </a:lnTo>
                  <a:lnTo>
                    <a:pt x="148" y="74"/>
                  </a:lnTo>
                  <a:lnTo>
                    <a:pt x="142" y="82"/>
                  </a:lnTo>
                  <a:lnTo>
                    <a:pt x="134" y="86"/>
                  </a:lnTo>
                  <a:lnTo>
                    <a:pt x="124" y="88"/>
                  </a:lnTo>
                  <a:lnTo>
                    <a:pt x="116" y="86"/>
                  </a:lnTo>
                  <a:lnTo>
                    <a:pt x="116" y="86"/>
                  </a:lnTo>
                  <a:lnTo>
                    <a:pt x="120" y="94"/>
                  </a:lnTo>
                  <a:lnTo>
                    <a:pt x="124" y="102"/>
                  </a:lnTo>
                  <a:lnTo>
                    <a:pt x="126" y="112"/>
                  </a:lnTo>
                  <a:lnTo>
                    <a:pt x="126" y="122"/>
                  </a:lnTo>
                  <a:lnTo>
                    <a:pt x="124" y="132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10" y="148"/>
                  </a:lnTo>
                  <a:lnTo>
                    <a:pt x="110" y="148"/>
                  </a:lnTo>
                  <a:lnTo>
                    <a:pt x="96" y="154"/>
                  </a:lnTo>
                  <a:lnTo>
                    <a:pt x="86" y="154"/>
                  </a:lnTo>
                  <a:lnTo>
                    <a:pt x="76" y="152"/>
                  </a:lnTo>
                  <a:lnTo>
                    <a:pt x="68" y="148"/>
                  </a:lnTo>
                  <a:lnTo>
                    <a:pt x="62" y="142"/>
                  </a:lnTo>
                  <a:lnTo>
                    <a:pt x="56" y="132"/>
                  </a:lnTo>
                  <a:lnTo>
                    <a:pt x="46" y="110"/>
                  </a:lnTo>
                  <a:lnTo>
                    <a:pt x="38" y="86"/>
                  </a:lnTo>
                  <a:lnTo>
                    <a:pt x="28" y="62"/>
                  </a:lnTo>
                  <a:lnTo>
                    <a:pt x="22" y="52"/>
                  </a:lnTo>
                  <a:lnTo>
                    <a:pt x="16" y="42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0" y="30"/>
                  </a:lnTo>
                  <a:lnTo>
                    <a:pt x="32" y="34"/>
                  </a:lnTo>
                  <a:lnTo>
                    <a:pt x="44" y="38"/>
                  </a:lnTo>
                  <a:lnTo>
                    <a:pt x="58" y="42"/>
                  </a:lnTo>
                  <a:lnTo>
                    <a:pt x="70" y="48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78" y="50"/>
                  </a:lnTo>
                  <a:lnTo>
                    <a:pt x="64" y="38"/>
                  </a:lnTo>
                  <a:lnTo>
                    <a:pt x="54" y="32"/>
                  </a:lnTo>
                  <a:lnTo>
                    <a:pt x="42" y="24"/>
                  </a:lnTo>
                  <a:lnTo>
                    <a:pt x="26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24" y="10"/>
                  </a:lnTo>
                  <a:lnTo>
                    <a:pt x="42" y="6"/>
                  </a:lnTo>
                  <a:lnTo>
                    <a:pt x="64" y="2"/>
                  </a:lnTo>
                  <a:lnTo>
                    <a:pt x="86" y="0"/>
                  </a:lnTo>
                  <a:lnTo>
                    <a:pt x="98" y="2"/>
                  </a:lnTo>
                  <a:lnTo>
                    <a:pt x="110" y="2"/>
                  </a:lnTo>
                  <a:lnTo>
                    <a:pt x="120" y="6"/>
                  </a:lnTo>
                  <a:lnTo>
                    <a:pt x="130" y="12"/>
                  </a:lnTo>
                  <a:lnTo>
                    <a:pt x="140" y="18"/>
                  </a:lnTo>
                  <a:lnTo>
                    <a:pt x="148" y="26"/>
                  </a:lnTo>
                  <a:lnTo>
                    <a:pt x="148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1" name="Freeform 157"/>
            <p:cNvSpPr>
              <a:spLocks/>
            </p:cNvSpPr>
            <p:nvPr/>
          </p:nvSpPr>
          <p:spPr bwMode="auto">
            <a:xfrm>
              <a:off x="3128211" y="5682916"/>
              <a:ext cx="1203158" cy="1235242"/>
            </a:xfrm>
            <a:custGeom>
              <a:avLst/>
              <a:gdLst/>
              <a:ahLst/>
              <a:cxnLst>
                <a:cxn ang="0">
                  <a:pos x="102" y="6"/>
                </a:cxn>
                <a:cxn ang="0">
                  <a:pos x="102" y="6"/>
                </a:cxn>
                <a:cxn ang="0">
                  <a:pos x="108" y="10"/>
                </a:cxn>
                <a:cxn ang="0">
                  <a:pos x="120" y="24"/>
                </a:cxn>
                <a:cxn ang="0">
                  <a:pos x="126" y="34"/>
                </a:cxn>
                <a:cxn ang="0">
                  <a:pos x="134" y="46"/>
                </a:cxn>
                <a:cxn ang="0">
                  <a:pos x="140" y="62"/>
                </a:cxn>
                <a:cxn ang="0">
                  <a:pos x="146" y="82"/>
                </a:cxn>
                <a:cxn ang="0">
                  <a:pos x="146" y="82"/>
                </a:cxn>
                <a:cxn ang="0">
                  <a:pos x="148" y="96"/>
                </a:cxn>
                <a:cxn ang="0">
                  <a:pos x="150" y="108"/>
                </a:cxn>
                <a:cxn ang="0">
                  <a:pos x="148" y="120"/>
                </a:cxn>
                <a:cxn ang="0">
                  <a:pos x="144" y="132"/>
                </a:cxn>
                <a:cxn ang="0">
                  <a:pos x="138" y="140"/>
                </a:cxn>
                <a:cxn ang="0">
                  <a:pos x="130" y="148"/>
                </a:cxn>
                <a:cxn ang="0">
                  <a:pos x="120" y="152"/>
                </a:cxn>
                <a:cxn ang="0">
                  <a:pos x="106" y="154"/>
                </a:cxn>
                <a:cxn ang="0">
                  <a:pos x="106" y="154"/>
                </a:cxn>
                <a:cxn ang="0">
                  <a:pos x="94" y="152"/>
                </a:cxn>
                <a:cxn ang="0">
                  <a:pos x="86" y="150"/>
                </a:cxn>
                <a:cxn ang="0">
                  <a:pos x="78" y="146"/>
                </a:cxn>
                <a:cxn ang="0">
                  <a:pos x="74" y="142"/>
                </a:cxn>
                <a:cxn ang="0">
                  <a:pos x="68" y="134"/>
                </a:cxn>
                <a:cxn ang="0">
                  <a:pos x="68" y="130"/>
                </a:cxn>
                <a:cxn ang="0">
                  <a:pos x="68" y="130"/>
                </a:cxn>
                <a:cxn ang="0">
                  <a:pos x="62" y="132"/>
                </a:cxn>
                <a:cxn ang="0">
                  <a:pos x="44" y="138"/>
                </a:cxn>
                <a:cxn ang="0">
                  <a:pos x="34" y="138"/>
                </a:cxn>
                <a:cxn ang="0">
                  <a:pos x="24" y="136"/>
                </a:cxn>
                <a:cxn ang="0">
                  <a:pos x="16" y="130"/>
                </a:cxn>
                <a:cxn ang="0">
                  <a:pos x="8" y="122"/>
                </a:cxn>
                <a:cxn ang="0">
                  <a:pos x="8" y="122"/>
                </a:cxn>
                <a:cxn ang="0">
                  <a:pos x="2" y="108"/>
                </a:cxn>
                <a:cxn ang="0">
                  <a:pos x="0" y="98"/>
                </a:cxn>
                <a:cxn ang="0">
                  <a:pos x="0" y="86"/>
                </a:cxn>
                <a:cxn ang="0">
                  <a:pos x="2" y="78"/>
                </a:cxn>
                <a:cxn ang="0">
                  <a:pos x="8" y="70"/>
                </a:cxn>
                <a:cxn ang="0">
                  <a:pos x="14" y="62"/>
                </a:cxn>
                <a:cxn ang="0">
                  <a:pos x="28" y="48"/>
                </a:cxn>
                <a:cxn ang="0">
                  <a:pos x="62" y="26"/>
                </a:cxn>
                <a:cxn ang="0">
                  <a:pos x="70" y="20"/>
                </a:cxn>
                <a:cxn ang="0">
                  <a:pos x="76" y="14"/>
                </a:cxn>
                <a:cxn ang="0">
                  <a:pos x="80" y="6"/>
                </a:cxn>
                <a:cxn ang="0">
                  <a:pos x="82" y="0"/>
                </a:cxn>
                <a:cxn ang="0">
                  <a:pos x="82" y="0"/>
                </a:cxn>
                <a:cxn ang="0">
                  <a:pos x="86" y="6"/>
                </a:cxn>
                <a:cxn ang="0">
                  <a:pos x="90" y="22"/>
                </a:cxn>
                <a:cxn ang="0">
                  <a:pos x="90" y="32"/>
                </a:cxn>
                <a:cxn ang="0">
                  <a:pos x="92" y="44"/>
                </a:cxn>
                <a:cxn ang="0">
                  <a:pos x="90" y="58"/>
                </a:cxn>
                <a:cxn ang="0">
                  <a:pos x="86" y="70"/>
                </a:cxn>
                <a:cxn ang="0">
                  <a:pos x="86" y="70"/>
                </a:cxn>
                <a:cxn ang="0">
                  <a:pos x="90" y="66"/>
                </a:cxn>
                <a:cxn ang="0">
                  <a:pos x="96" y="56"/>
                </a:cxn>
                <a:cxn ang="0">
                  <a:pos x="98" y="46"/>
                </a:cxn>
                <a:cxn ang="0">
                  <a:pos x="100" y="36"/>
                </a:cxn>
                <a:cxn ang="0">
                  <a:pos x="102" y="22"/>
                </a:cxn>
                <a:cxn ang="0">
                  <a:pos x="102" y="6"/>
                </a:cxn>
                <a:cxn ang="0">
                  <a:pos x="102" y="6"/>
                </a:cxn>
              </a:cxnLst>
              <a:rect l="0" t="0" r="r" b="b"/>
              <a:pathLst>
                <a:path w="150" h="154">
                  <a:moveTo>
                    <a:pt x="102" y="6"/>
                  </a:moveTo>
                  <a:lnTo>
                    <a:pt x="102" y="6"/>
                  </a:lnTo>
                  <a:lnTo>
                    <a:pt x="108" y="10"/>
                  </a:lnTo>
                  <a:lnTo>
                    <a:pt x="120" y="24"/>
                  </a:lnTo>
                  <a:lnTo>
                    <a:pt x="126" y="34"/>
                  </a:lnTo>
                  <a:lnTo>
                    <a:pt x="134" y="46"/>
                  </a:lnTo>
                  <a:lnTo>
                    <a:pt x="140" y="62"/>
                  </a:lnTo>
                  <a:lnTo>
                    <a:pt x="146" y="82"/>
                  </a:lnTo>
                  <a:lnTo>
                    <a:pt x="146" y="82"/>
                  </a:lnTo>
                  <a:lnTo>
                    <a:pt x="148" y="96"/>
                  </a:lnTo>
                  <a:lnTo>
                    <a:pt x="150" y="108"/>
                  </a:lnTo>
                  <a:lnTo>
                    <a:pt x="148" y="120"/>
                  </a:lnTo>
                  <a:lnTo>
                    <a:pt x="144" y="132"/>
                  </a:lnTo>
                  <a:lnTo>
                    <a:pt x="138" y="140"/>
                  </a:lnTo>
                  <a:lnTo>
                    <a:pt x="130" y="148"/>
                  </a:lnTo>
                  <a:lnTo>
                    <a:pt x="120" y="152"/>
                  </a:lnTo>
                  <a:lnTo>
                    <a:pt x="106" y="154"/>
                  </a:lnTo>
                  <a:lnTo>
                    <a:pt x="106" y="154"/>
                  </a:lnTo>
                  <a:lnTo>
                    <a:pt x="94" y="152"/>
                  </a:lnTo>
                  <a:lnTo>
                    <a:pt x="86" y="150"/>
                  </a:lnTo>
                  <a:lnTo>
                    <a:pt x="78" y="146"/>
                  </a:lnTo>
                  <a:lnTo>
                    <a:pt x="74" y="142"/>
                  </a:lnTo>
                  <a:lnTo>
                    <a:pt x="68" y="134"/>
                  </a:lnTo>
                  <a:lnTo>
                    <a:pt x="68" y="130"/>
                  </a:lnTo>
                  <a:lnTo>
                    <a:pt x="68" y="130"/>
                  </a:lnTo>
                  <a:lnTo>
                    <a:pt x="62" y="132"/>
                  </a:lnTo>
                  <a:lnTo>
                    <a:pt x="44" y="138"/>
                  </a:lnTo>
                  <a:lnTo>
                    <a:pt x="34" y="138"/>
                  </a:lnTo>
                  <a:lnTo>
                    <a:pt x="24" y="136"/>
                  </a:lnTo>
                  <a:lnTo>
                    <a:pt x="16" y="130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2" y="108"/>
                  </a:lnTo>
                  <a:lnTo>
                    <a:pt x="0" y="98"/>
                  </a:lnTo>
                  <a:lnTo>
                    <a:pt x="0" y="86"/>
                  </a:lnTo>
                  <a:lnTo>
                    <a:pt x="2" y="78"/>
                  </a:lnTo>
                  <a:lnTo>
                    <a:pt x="8" y="70"/>
                  </a:lnTo>
                  <a:lnTo>
                    <a:pt x="14" y="62"/>
                  </a:lnTo>
                  <a:lnTo>
                    <a:pt x="28" y="48"/>
                  </a:lnTo>
                  <a:lnTo>
                    <a:pt x="62" y="26"/>
                  </a:lnTo>
                  <a:lnTo>
                    <a:pt x="70" y="20"/>
                  </a:lnTo>
                  <a:lnTo>
                    <a:pt x="76" y="14"/>
                  </a:lnTo>
                  <a:lnTo>
                    <a:pt x="80" y="6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6" y="6"/>
                  </a:lnTo>
                  <a:lnTo>
                    <a:pt x="90" y="22"/>
                  </a:lnTo>
                  <a:lnTo>
                    <a:pt x="90" y="32"/>
                  </a:lnTo>
                  <a:lnTo>
                    <a:pt x="92" y="44"/>
                  </a:lnTo>
                  <a:lnTo>
                    <a:pt x="90" y="58"/>
                  </a:lnTo>
                  <a:lnTo>
                    <a:pt x="86" y="70"/>
                  </a:lnTo>
                  <a:lnTo>
                    <a:pt x="86" y="70"/>
                  </a:lnTo>
                  <a:lnTo>
                    <a:pt x="90" y="66"/>
                  </a:lnTo>
                  <a:lnTo>
                    <a:pt x="96" y="56"/>
                  </a:lnTo>
                  <a:lnTo>
                    <a:pt x="98" y="46"/>
                  </a:lnTo>
                  <a:lnTo>
                    <a:pt x="100" y="36"/>
                  </a:lnTo>
                  <a:lnTo>
                    <a:pt x="102" y="22"/>
                  </a:lnTo>
                  <a:lnTo>
                    <a:pt x="102" y="6"/>
                  </a:lnTo>
                  <a:lnTo>
                    <a:pt x="10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2" name="Freeform 158"/>
            <p:cNvSpPr>
              <a:spLocks/>
            </p:cNvSpPr>
            <p:nvPr/>
          </p:nvSpPr>
          <p:spPr bwMode="auto">
            <a:xfrm>
              <a:off x="2342147" y="4961021"/>
              <a:ext cx="1235242" cy="1299411"/>
            </a:xfrm>
            <a:custGeom>
              <a:avLst/>
              <a:gdLst/>
              <a:ahLst/>
              <a:cxnLst>
                <a:cxn ang="0">
                  <a:pos x="154" y="70"/>
                </a:cxn>
                <a:cxn ang="0">
                  <a:pos x="154" y="70"/>
                </a:cxn>
                <a:cxn ang="0">
                  <a:pos x="148" y="82"/>
                </a:cxn>
                <a:cxn ang="0">
                  <a:pos x="140" y="96"/>
                </a:cxn>
                <a:cxn ang="0">
                  <a:pos x="132" y="112"/>
                </a:cxn>
                <a:cxn ang="0">
                  <a:pos x="120" y="128"/>
                </a:cxn>
                <a:cxn ang="0">
                  <a:pos x="106" y="142"/>
                </a:cxn>
                <a:cxn ang="0">
                  <a:pos x="98" y="148"/>
                </a:cxn>
                <a:cxn ang="0">
                  <a:pos x="88" y="154"/>
                </a:cxn>
                <a:cxn ang="0">
                  <a:pos x="80" y="158"/>
                </a:cxn>
                <a:cxn ang="0">
                  <a:pos x="70" y="160"/>
                </a:cxn>
                <a:cxn ang="0">
                  <a:pos x="70" y="160"/>
                </a:cxn>
                <a:cxn ang="0">
                  <a:pos x="60" y="162"/>
                </a:cxn>
                <a:cxn ang="0">
                  <a:pos x="52" y="160"/>
                </a:cxn>
                <a:cxn ang="0">
                  <a:pos x="44" y="160"/>
                </a:cxn>
                <a:cxn ang="0">
                  <a:pos x="36" y="156"/>
                </a:cxn>
                <a:cxn ang="0">
                  <a:pos x="24" y="148"/>
                </a:cxn>
                <a:cxn ang="0">
                  <a:pos x="14" y="138"/>
                </a:cxn>
                <a:cxn ang="0">
                  <a:pos x="10" y="124"/>
                </a:cxn>
                <a:cxn ang="0">
                  <a:pos x="8" y="110"/>
                </a:cxn>
                <a:cxn ang="0">
                  <a:pos x="10" y="104"/>
                </a:cxn>
                <a:cxn ang="0">
                  <a:pos x="12" y="98"/>
                </a:cxn>
                <a:cxn ang="0">
                  <a:pos x="16" y="92"/>
                </a:cxn>
                <a:cxn ang="0">
                  <a:pos x="22" y="86"/>
                </a:cxn>
                <a:cxn ang="0">
                  <a:pos x="22" y="86"/>
                </a:cxn>
                <a:cxn ang="0">
                  <a:pos x="16" y="80"/>
                </a:cxn>
                <a:cxn ang="0">
                  <a:pos x="12" y="74"/>
                </a:cxn>
                <a:cxn ang="0">
                  <a:pos x="6" y="66"/>
                </a:cxn>
                <a:cxn ang="0">
                  <a:pos x="2" y="56"/>
                </a:cxn>
                <a:cxn ang="0">
                  <a:pos x="0" y="44"/>
                </a:cxn>
                <a:cxn ang="0">
                  <a:pos x="2" y="32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10"/>
                </a:cxn>
                <a:cxn ang="0">
                  <a:pos x="24" y="4"/>
                </a:cxn>
                <a:cxn ang="0">
                  <a:pos x="32" y="2"/>
                </a:cxn>
                <a:cxn ang="0">
                  <a:pos x="42" y="0"/>
                </a:cxn>
                <a:cxn ang="0">
                  <a:pos x="50" y="0"/>
                </a:cxn>
                <a:cxn ang="0">
                  <a:pos x="58" y="4"/>
                </a:cxn>
                <a:cxn ang="0">
                  <a:pos x="76" y="12"/>
                </a:cxn>
                <a:cxn ang="0">
                  <a:pos x="112" y="34"/>
                </a:cxn>
                <a:cxn ang="0">
                  <a:pos x="132" y="44"/>
                </a:cxn>
                <a:cxn ang="0">
                  <a:pos x="142" y="46"/>
                </a:cxn>
                <a:cxn ang="0">
                  <a:pos x="152" y="46"/>
                </a:cxn>
                <a:cxn ang="0">
                  <a:pos x="152" y="46"/>
                </a:cxn>
                <a:cxn ang="0">
                  <a:pos x="146" y="52"/>
                </a:cxn>
                <a:cxn ang="0">
                  <a:pos x="126" y="64"/>
                </a:cxn>
                <a:cxn ang="0">
                  <a:pos x="104" y="74"/>
                </a:cxn>
                <a:cxn ang="0">
                  <a:pos x="92" y="78"/>
                </a:cxn>
                <a:cxn ang="0">
                  <a:pos x="82" y="80"/>
                </a:cxn>
                <a:cxn ang="0">
                  <a:pos x="82" y="80"/>
                </a:cxn>
                <a:cxn ang="0">
                  <a:pos x="86" y="82"/>
                </a:cxn>
                <a:cxn ang="0">
                  <a:pos x="100" y="82"/>
                </a:cxn>
                <a:cxn ang="0">
                  <a:pos x="110" y="82"/>
                </a:cxn>
                <a:cxn ang="0">
                  <a:pos x="122" y="80"/>
                </a:cxn>
                <a:cxn ang="0">
                  <a:pos x="136" y="76"/>
                </a:cxn>
                <a:cxn ang="0">
                  <a:pos x="154" y="70"/>
                </a:cxn>
                <a:cxn ang="0">
                  <a:pos x="154" y="70"/>
                </a:cxn>
              </a:cxnLst>
              <a:rect l="0" t="0" r="r" b="b"/>
              <a:pathLst>
                <a:path w="154" h="162">
                  <a:moveTo>
                    <a:pt x="154" y="70"/>
                  </a:moveTo>
                  <a:lnTo>
                    <a:pt x="154" y="70"/>
                  </a:lnTo>
                  <a:lnTo>
                    <a:pt x="148" y="82"/>
                  </a:lnTo>
                  <a:lnTo>
                    <a:pt x="140" y="96"/>
                  </a:lnTo>
                  <a:lnTo>
                    <a:pt x="132" y="112"/>
                  </a:lnTo>
                  <a:lnTo>
                    <a:pt x="120" y="128"/>
                  </a:lnTo>
                  <a:lnTo>
                    <a:pt x="106" y="142"/>
                  </a:lnTo>
                  <a:lnTo>
                    <a:pt x="98" y="148"/>
                  </a:lnTo>
                  <a:lnTo>
                    <a:pt x="88" y="154"/>
                  </a:lnTo>
                  <a:lnTo>
                    <a:pt x="80" y="158"/>
                  </a:lnTo>
                  <a:lnTo>
                    <a:pt x="70" y="160"/>
                  </a:lnTo>
                  <a:lnTo>
                    <a:pt x="70" y="160"/>
                  </a:lnTo>
                  <a:lnTo>
                    <a:pt x="60" y="162"/>
                  </a:lnTo>
                  <a:lnTo>
                    <a:pt x="52" y="160"/>
                  </a:lnTo>
                  <a:lnTo>
                    <a:pt x="44" y="160"/>
                  </a:lnTo>
                  <a:lnTo>
                    <a:pt x="36" y="156"/>
                  </a:lnTo>
                  <a:lnTo>
                    <a:pt x="24" y="148"/>
                  </a:lnTo>
                  <a:lnTo>
                    <a:pt x="14" y="138"/>
                  </a:lnTo>
                  <a:lnTo>
                    <a:pt x="10" y="124"/>
                  </a:lnTo>
                  <a:lnTo>
                    <a:pt x="8" y="110"/>
                  </a:lnTo>
                  <a:lnTo>
                    <a:pt x="10" y="104"/>
                  </a:lnTo>
                  <a:lnTo>
                    <a:pt x="12" y="98"/>
                  </a:lnTo>
                  <a:lnTo>
                    <a:pt x="16" y="92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16" y="80"/>
                  </a:lnTo>
                  <a:lnTo>
                    <a:pt x="12" y="74"/>
                  </a:lnTo>
                  <a:lnTo>
                    <a:pt x="6" y="66"/>
                  </a:lnTo>
                  <a:lnTo>
                    <a:pt x="2" y="56"/>
                  </a:lnTo>
                  <a:lnTo>
                    <a:pt x="0" y="44"/>
                  </a:lnTo>
                  <a:lnTo>
                    <a:pt x="2" y="32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10"/>
                  </a:lnTo>
                  <a:lnTo>
                    <a:pt x="24" y="4"/>
                  </a:lnTo>
                  <a:lnTo>
                    <a:pt x="32" y="2"/>
                  </a:lnTo>
                  <a:lnTo>
                    <a:pt x="42" y="0"/>
                  </a:lnTo>
                  <a:lnTo>
                    <a:pt x="50" y="0"/>
                  </a:lnTo>
                  <a:lnTo>
                    <a:pt x="58" y="4"/>
                  </a:lnTo>
                  <a:lnTo>
                    <a:pt x="76" y="12"/>
                  </a:lnTo>
                  <a:lnTo>
                    <a:pt x="112" y="34"/>
                  </a:lnTo>
                  <a:lnTo>
                    <a:pt x="132" y="44"/>
                  </a:lnTo>
                  <a:lnTo>
                    <a:pt x="142" y="4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46" y="52"/>
                  </a:lnTo>
                  <a:lnTo>
                    <a:pt x="126" y="64"/>
                  </a:lnTo>
                  <a:lnTo>
                    <a:pt x="104" y="74"/>
                  </a:lnTo>
                  <a:lnTo>
                    <a:pt x="92" y="78"/>
                  </a:lnTo>
                  <a:lnTo>
                    <a:pt x="82" y="80"/>
                  </a:lnTo>
                  <a:lnTo>
                    <a:pt x="82" y="80"/>
                  </a:lnTo>
                  <a:lnTo>
                    <a:pt x="86" y="82"/>
                  </a:lnTo>
                  <a:lnTo>
                    <a:pt x="100" y="82"/>
                  </a:lnTo>
                  <a:lnTo>
                    <a:pt x="110" y="82"/>
                  </a:lnTo>
                  <a:lnTo>
                    <a:pt x="122" y="80"/>
                  </a:lnTo>
                  <a:lnTo>
                    <a:pt x="136" y="76"/>
                  </a:lnTo>
                  <a:lnTo>
                    <a:pt x="154" y="70"/>
                  </a:lnTo>
                  <a:lnTo>
                    <a:pt x="154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3" name="Freeform 159"/>
            <p:cNvSpPr>
              <a:spLocks/>
            </p:cNvSpPr>
            <p:nvPr/>
          </p:nvSpPr>
          <p:spPr bwMode="auto">
            <a:xfrm>
              <a:off x="2871537" y="3805989"/>
              <a:ext cx="1155032" cy="1283368"/>
            </a:xfrm>
            <a:custGeom>
              <a:avLst/>
              <a:gdLst/>
              <a:ahLst/>
              <a:cxnLst>
                <a:cxn ang="0">
                  <a:pos x="130" y="158"/>
                </a:cxn>
                <a:cxn ang="0">
                  <a:pos x="130" y="158"/>
                </a:cxn>
                <a:cxn ang="0">
                  <a:pos x="130" y="148"/>
                </a:cxn>
                <a:cxn ang="0">
                  <a:pos x="130" y="122"/>
                </a:cxn>
                <a:cxn ang="0">
                  <a:pos x="134" y="88"/>
                </a:cxn>
                <a:cxn ang="0">
                  <a:pos x="136" y="70"/>
                </a:cxn>
                <a:cxn ang="0">
                  <a:pos x="142" y="52"/>
                </a:cxn>
                <a:cxn ang="0">
                  <a:pos x="142" y="52"/>
                </a:cxn>
                <a:cxn ang="0">
                  <a:pos x="144" y="42"/>
                </a:cxn>
                <a:cxn ang="0">
                  <a:pos x="142" y="32"/>
                </a:cxn>
                <a:cxn ang="0">
                  <a:pos x="140" y="24"/>
                </a:cxn>
                <a:cxn ang="0">
                  <a:pos x="134" y="16"/>
                </a:cxn>
                <a:cxn ang="0">
                  <a:pos x="128" y="10"/>
                </a:cxn>
                <a:cxn ang="0">
                  <a:pos x="118" y="4"/>
                </a:cxn>
                <a:cxn ang="0">
                  <a:pos x="110" y="2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8" y="2"/>
                </a:cxn>
                <a:cxn ang="0">
                  <a:pos x="80" y="6"/>
                </a:cxn>
                <a:cxn ang="0">
                  <a:pos x="74" y="10"/>
                </a:cxn>
                <a:cxn ang="0">
                  <a:pos x="68" y="18"/>
                </a:cxn>
                <a:cxn ang="0">
                  <a:pos x="62" y="28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52" y="34"/>
                </a:cxn>
                <a:cxn ang="0">
                  <a:pos x="34" y="36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4" y="104"/>
                </a:cxn>
                <a:cxn ang="0">
                  <a:pos x="12" y="118"/>
                </a:cxn>
                <a:cxn ang="0">
                  <a:pos x="18" y="124"/>
                </a:cxn>
                <a:cxn ang="0">
                  <a:pos x="24" y="130"/>
                </a:cxn>
                <a:cxn ang="0">
                  <a:pos x="32" y="136"/>
                </a:cxn>
                <a:cxn ang="0">
                  <a:pos x="44" y="142"/>
                </a:cxn>
                <a:cxn ang="0">
                  <a:pos x="70" y="152"/>
                </a:cxn>
                <a:cxn ang="0">
                  <a:pos x="102" y="160"/>
                </a:cxn>
                <a:cxn ang="0">
                  <a:pos x="102" y="160"/>
                </a:cxn>
                <a:cxn ang="0">
                  <a:pos x="100" y="156"/>
                </a:cxn>
                <a:cxn ang="0">
                  <a:pos x="90" y="144"/>
                </a:cxn>
                <a:cxn ang="0">
                  <a:pos x="86" y="136"/>
                </a:cxn>
                <a:cxn ang="0">
                  <a:pos x="82" y="126"/>
                </a:cxn>
                <a:cxn ang="0">
                  <a:pos x="80" y="114"/>
                </a:cxn>
                <a:cxn ang="0">
                  <a:pos x="80" y="102"/>
                </a:cxn>
                <a:cxn ang="0">
                  <a:pos x="80" y="102"/>
                </a:cxn>
                <a:cxn ang="0">
                  <a:pos x="84" y="108"/>
                </a:cxn>
                <a:cxn ang="0">
                  <a:pos x="94" y="124"/>
                </a:cxn>
                <a:cxn ang="0">
                  <a:pos x="112" y="142"/>
                </a:cxn>
                <a:cxn ang="0">
                  <a:pos x="120" y="150"/>
                </a:cxn>
                <a:cxn ang="0">
                  <a:pos x="130" y="158"/>
                </a:cxn>
                <a:cxn ang="0">
                  <a:pos x="130" y="158"/>
                </a:cxn>
              </a:cxnLst>
              <a:rect l="0" t="0" r="r" b="b"/>
              <a:pathLst>
                <a:path w="144" h="160">
                  <a:moveTo>
                    <a:pt x="130" y="158"/>
                  </a:moveTo>
                  <a:lnTo>
                    <a:pt x="130" y="158"/>
                  </a:lnTo>
                  <a:lnTo>
                    <a:pt x="130" y="148"/>
                  </a:lnTo>
                  <a:lnTo>
                    <a:pt x="130" y="122"/>
                  </a:lnTo>
                  <a:lnTo>
                    <a:pt x="134" y="88"/>
                  </a:lnTo>
                  <a:lnTo>
                    <a:pt x="136" y="70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44" y="42"/>
                  </a:lnTo>
                  <a:lnTo>
                    <a:pt x="142" y="32"/>
                  </a:lnTo>
                  <a:lnTo>
                    <a:pt x="140" y="24"/>
                  </a:lnTo>
                  <a:lnTo>
                    <a:pt x="134" y="16"/>
                  </a:lnTo>
                  <a:lnTo>
                    <a:pt x="128" y="10"/>
                  </a:lnTo>
                  <a:lnTo>
                    <a:pt x="118" y="4"/>
                  </a:lnTo>
                  <a:lnTo>
                    <a:pt x="110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8" y="2"/>
                  </a:lnTo>
                  <a:lnTo>
                    <a:pt x="80" y="6"/>
                  </a:lnTo>
                  <a:lnTo>
                    <a:pt x="74" y="10"/>
                  </a:lnTo>
                  <a:lnTo>
                    <a:pt x="68" y="18"/>
                  </a:lnTo>
                  <a:lnTo>
                    <a:pt x="62" y="28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52" y="34"/>
                  </a:lnTo>
                  <a:lnTo>
                    <a:pt x="34" y="36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4" y="104"/>
                  </a:lnTo>
                  <a:lnTo>
                    <a:pt x="12" y="118"/>
                  </a:lnTo>
                  <a:lnTo>
                    <a:pt x="18" y="124"/>
                  </a:lnTo>
                  <a:lnTo>
                    <a:pt x="24" y="130"/>
                  </a:lnTo>
                  <a:lnTo>
                    <a:pt x="32" y="136"/>
                  </a:lnTo>
                  <a:lnTo>
                    <a:pt x="44" y="142"/>
                  </a:lnTo>
                  <a:lnTo>
                    <a:pt x="70" y="152"/>
                  </a:lnTo>
                  <a:lnTo>
                    <a:pt x="102" y="160"/>
                  </a:lnTo>
                  <a:lnTo>
                    <a:pt x="102" y="160"/>
                  </a:lnTo>
                  <a:lnTo>
                    <a:pt x="100" y="156"/>
                  </a:lnTo>
                  <a:lnTo>
                    <a:pt x="90" y="144"/>
                  </a:lnTo>
                  <a:lnTo>
                    <a:pt x="86" y="136"/>
                  </a:lnTo>
                  <a:lnTo>
                    <a:pt x="82" y="126"/>
                  </a:lnTo>
                  <a:lnTo>
                    <a:pt x="80" y="114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84" y="108"/>
                  </a:lnTo>
                  <a:lnTo>
                    <a:pt x="94" y="124"/>
                  </a:lnTo>
                  <a:lnTo>
                    <a:pt x="112" y="142"/>
                  </a:lnTo>
                  <a:lnTo>
                    <a:pt x="120" y="150"/>
                  </a:lnTo>
                  <a:lnTo>
                    <a:pt x="130" y="158"/>
                  </a:lnTo>
                  <a:lnTo>
                    <a:pt x="130" y="1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4" name="Freeform 160"/>
            <p:cNvSpPr>
              <a:spLocks/>
            </p:cNvSpPr>
            <p:nvPr/>
          </p:nvSpPr>
          <p:spPr bwMode="auto">
            <a:xfrm>
              <a:off x="3689684" y="5249779"/>
              <a:ext cx="288758" cy="320842"/>
            </a:xfrm>
            <a:custGeom>
              <a:avLst/>
              <a:gdLst/>
              <a:ahLst/>
              <a:cxnLst>
                <a:cxn ang="0">
                  <a:pos x="36" y="20"/>
                </a:cxn>
                <a:cxn ang="0">
                  <a:pos x="36" y="20"/>
                </a:cxn>
                <a:cxn ang="0">
                  <a:pos x="34" y="28"/>
                </a:cxn>
                <a:cxn ang="0">
                  <a:pos x="30" y="34"/>
                </a:cxn>
                <a:cxn ang="0">
                  <a:pos x="24" y="38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10" y="38"/>
                </a:cxn>
                <a:cxn ang="0">
                  <a:pos x="6" y="34"/>
                </a:cxn>
                <a:cxn ang="0">
                  <a:pos x="2" y="28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2" y="12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6"/>
                </a:cxn>
                <a:cxn ang="0">
                  <a:pos x="34" y="12"/>
                </a:cxn>
                <a:cxn ang="0">
                  <a:pos x="36" y="20"/>
                </a:cxn>
                <a:cxn ang="0">
                  <a:pos x="36" y="20"/>
                </a:cxn>
              </a:cxnLst>
              <a:rect l="0" t="0" r="r" b="b"/>
              <a:pathLst>
                <a:path w="36" h="40">
                  <a:moveTo>
                    <a:pt x="36" y="20"/>
                  </a:moveTo>
                  <a:lnTo>
                    <a:pt x="36" y="20"/>
                  </a:lnTo>
                  <a:lnTo>
                    <a:pt x="34" y="28"/>
                  </a:lnTo>
                  <a:lnTo>
                    <a:pt x="30" y="34"/>
                  </a:lnTo>
                  <a:lnTo>
                    <a:pt x="24" y="38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0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6"/>
                  </a:lnTo>
                  <a:lnTo>
                    <a:pt x="34" y="12"/>
                  </a:lnTo>
                  <a:lnTo>
                    <a:pt x="36" y="20"/>
                  </a:lnTo>
                  <a:lnTo>
                    <a:pt x="36" y="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315" name="Title 314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Design and Implementation Cont.</a:t>
            </a:r>
            <a:br>
              <a:rPr lang="en-US" dirty="0" smtClean="0"/>
            </a:br>
            <a:r>
              <a:rPr lang="en-US" dirty="0" smtClean="0"/>
              <a:t>System Architecture</a:t>
            </a:r>
            <a:endParaRPr lang="en-US" dirty="0"/>
          </a:p>
        </p:txBody>
      </p:sp>
      <p:pic>
        <p:nvPicPr>
          <p:cNvPr id="161" name="Content Placeholder 160" descr="C:\Users\Huyen\Desktop\đồ án\image\MVP.jpg"/>
          <p:cNvPicPr>
            <a:picLocks noGrp="1"/>
          </p:cNvPicPr>
          <p:nvPr>
            <p:ph idx="1"/>
          </p:nvPr>
        </p:nvPicPr>
        <p:blipFill>
          <a:blip r:embed="rId3" cstate="print"/>
          <a:stretch>
            <a:fillRect/>
          </a:stretch>
        </p:blipFill>
        <p:spPr bwMode="auto">
          <a:xfrm>
            <a:off x="1295400" y="1447800"/>
            <a:ext cx="6477000" cy="525780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" name="Group 315"/>
          <p:cNvGrpSpPr/>
          <p:nvPr/>
        </p:nvGrpSpPr>
        <p:grpSpPr>
          <a:xfrm>
            <a:off x="0" y="0"/>
            <a:ext cx="9144000" cy="6858000"/>
            <a:chOff x="0" y="-1295400"/>
            <a:chExt cx="9144000" cy="9144000"/>
          </a:xfrm>
          <a:gradFill flip="none" rotWithShape="1">
            <a:gsLst>
              <a:gs pos="0">
                <a:schemeClr val="bg1">
                  <a:alpha val="10000"/>
                </a:schemeClr>
              </a:gs>
              <a:gs pos="36000">
                <a:schemeClr val="bg1">
                  <a:alpha val="0"/>
                </a:schemeClr>
              </a:gs>
              <a:gs pos="95000">
                <a:schemeClr val="bg1">
                  <a:alpha val="15000"/>
                </a:schemeClr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60" name="Freeform 7"/>
            <p:cNvSpPr>
              <a:spLocks/>
            </p:cNvSpPr>
            <p:nvPr/>
          </p:nvSpPr>
          <p:spPr bwMode="auto">
            <a:xfrm>
              <a:off x="5181600" y="3340768"/>
              <a:ext cx="465221" cy="449179"/>
            </a:xfrm>
            <a:custGeom>
              <a:avLst/>
              <a:gdLst/>
              <a:ahLst/>
              <a:cxnLst>
                <a:cxn ang="0">
                  <a:pos x="2" y="44"/>
                </a:cxn>
                <a:cxn ang="0">
                  <a:pos x="2" y="44"/>
                </a:cxn>
                <a:cxn ang="0">
                  <a:pos x="8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8" y="56"/>
                </a:cxn>
                <a:cxn ang="0">
                  <a:pos x="44" y="56"/>
                </a:cxn>
                <a:cxn ang="0">
                  <a:pos x="48" y="54"/>
                </a:cxn>
                <a:cxn ang="0">
                  <a:pos x="56" y="48"/>
                </a:cxn>
                <a:cxn ang="0">
                  <a:pos x="58" y="44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6" y="36"/>
                </a:cxn>
                <a:cxn ang="0">
                  <a:pos x="52" y="32"/>
                </a:cxn>
                <a:cxn ang="0">
                  <a:pos x="48" y="28"/>
                </a:cxn>
                <a:cxn ang="0">
                  <a:pos x="48" y="28"/>
                </a:cxn>
                <a:cxn ang="0">
                  <a:pos x="50" y="26"/>
                </a:cxn>
                <a:cxn ang="0">
                  <a:pos x="52" y="20"/>
                </a:cxn>
                <a:cxn ang="0">
                  <a:pos x="54" y="16"/>
                </a:cxn>
                <a:cxn ang="0">
                  <a:pos x="54" y="12"/>
                </a:cxn>
                <a:cxn ang="0">
                  <a:pos x="52" y="8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0" y="6"/>
                </a:cxn>
                <a:cxn ang="0">
                  <a:pos x="14" y="12"/>
                </a:cxn>
                <a:cxn ang="0">
                  <a:pos x="8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32"/>
                </a:cxn>
                <a:cxn ang="0">
                  <a:pos x="18" y="30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2" y="44"/>
                </a:cxn>
                <a:cxn ang="0">
                  <a:pos x="2" y="44"/>
                </a:cxn>
              </a:cxnLst>
              <a:rect l="0" t="0" r="r" b="b"/>
              <a:pathLst>
                <a:path w="58" h="56">
                  <a:moveTo>
                    <a:pt x="2" y="44"/>
                  </a:moveTo>
                  <a:lnTo>
                    <a:pt x="2" y="44"/>
                  </a:lnTo>
                  <a:lnTo>
                    <a:pt x="8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8" y="56"/>
                  </a:lnTo>
                  <a:lnTo>
                    <a:pt x="44" y="56"/>
                  </a:lnTo>
                  <a:lnTo>
                    <a:pt x="48" y="54"/>
                  </a:lnTo>
                  <a:lnTo>
                    <a:pt x="56" y="48"/>
                  </a:lnTo>
                  <a:lnTo>
                    <a:pt x="58" y="44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6" y="36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50" y="26"/>
                  </a:lnTo>
                  <a:lnTo>
                    <a:pt x="52" y="20"/>
                  </a:lnTo>
                  <a:lnTo>
                    <a:pt x="54" y="16"/>
                  </a:lnTo>
                  <a:lnTo>
                    <a:pt x="54" y="12"/>
                  </a:lnTo>
                  <a:lnTo>
                    <a:pt x="52" y="8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0" y="6"/>
                  </a:lnTo>
                  <a:lnTo>
                    <a:pt x="14" y="12"/>
                  </a:lnTo>
                  <a:lnTo>
                    <a:pt x="8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32"/>
                  </a:lnTo>
                  <a:lnTo>
                    <a:pt x="18" y="30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2" y="44"/>
                  </a:lnTo>
                  <a:lnTo>
                    <a:pt x="2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1" name="Freeform 8"/>
            <p:cNvSpPr>
              <a:spLocks/>
            </p:cNvSpPr>
            <p:nvPr/>
          </p:nvSpPr>
          <p:spPr bwMode="auto">
            <a:xfrm>
              <a:off x="5117432" y="3741821"/>
              <a:ext cx="401053" cy="497305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8"/>
                </a:cxn>
                <a:cxn ang="0">
                  <a:pos x="46" y="40"/>
                </a:cxn>
                <a:cxn ang="0">
                  <a:pos x="42" y="44"/>
                </a:cxn>
                <a:cxn ang="0">
                  <a:pos x="34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6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2"/>
                </a:cxn>
                <a:cxn ang="0">
                  <a:pos x="16" y="62"/>
                </a:cxn>
                <a:cxn ang="0">
                  <a:pos x="8" y="60"/>
                </a:cxn>
                <a:cxn ang="0">
                  <a:pos x="4" y="54"/>
                </a:cxn>
                <a:cxn ang="0">
                  <a:pos x="2" y="48"/>
                </a:cxn>
                <a:cxn ang="0">
                  <a:pos x="2" y="38"/>
                </a:cxn>
                <a:cxn ang="0">
                  <a:pos x="4" y="20"/>
                </a:cxn>
                <a:cxn ang="0">
                  <a:pos x="4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0" y="10"/>
                </a:cxn>
                <a:cxn ang="0">
                  <a:pos x="18" y="18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2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0" y="12"/>
                </a:cxn>
                <a:cxn ang="0">
                  <a:pos x="46" y="20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2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8"/>
                  </a:lnTo>
                  <a:lnTo>
                    <a:pt x="46" y="40"/>
                  </a:lnTo>
                  <a:lnTo>
                    <a:pt x="42" y="44"/>
                  </a:lnTo>
                  <a:lnTo>
                    <a:pt x="34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6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8" y="60"/>
                  </a:lnTo>
                  <a:lnTo>
                    <a:pt x="4" y="54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4" y="20"/>
                  </a:lnTo>
                  <a:lnTo>
                    <a:pt x="4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10" y="10"/>
                  </a:lnTo>
                  <a:lnTo>
                    <a:pt x="18" y="18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2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0" y="12"/>
                  </a:lnTo>
                  <a:lnTo>
                    <a:pt x="46" y="20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3" name="Freeform 9"/>
            <p:cNvSpPr>
              <a:spLocks/>
            </p:cNvSpPr>
            <p:nvPr/>
          </p:nvSpPr>
          <p:spPr bwMode="auto">
            <a:xfrm>
              <a:off x="4668253" y="3757863"/>
              <a:ext cx="433137" cy="449179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50" y="6"/>
                </a:cxn>
                <a:cxn ang="0">
                  <a:pos x="52" y="14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8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4" y="12"/>
                </a:cxn>
                <a:cxn ang="0">
                  <a:pos x="10" y="10"/>
                </a:cxn>
                <a:cxn ang="0">
                  <a:pos x="18" y="8"/>
                </a:cxn>
                <a:cxn ang="0">
                  <a:pos x="34" y="6"/>
                </a:cxn>
                <a:cxn ang="0">
                  <a:pos x="40" y="4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6"/>
                </a:cxn>
                <a:cxn ang="0">
                  <a:pos x="50" y="6"/>
                </a:cxn>
              </a:cxnLst>
              <a:rect l="0" t="0" r="r" b="b"/>
              <a:pathLst>
                <a:path w="54" h="56">
                  <a:moveTo>
                    <a:pt x="50" y="6"/>
                  </a:moveTo>
                  <a:lnTo>
                    <a:pt x="50" y="6"/>
                  </a:lnTo>
                  <a:lnTo>
                    <a:pt x="52" y="14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8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4" y="12"/>
                  </a:lnTo>
                  <a:lnTo>
                    <a:pt x="10" y="10"/>
                  </a:lnTo>
                  <a:lnTo>
                    <a:pt x="18" y="8"/>
                  </a:lnTo>
                  <a:lnTo>
                    <a:pt x="34" y="6"/>
                  </a:lnTo>
                  <a:lnTo>
                    <a:pt x="40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6"/>
                  </a:lnTo>
                  <a:lnTo>
                    <a:pt x="5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4" name="Freeform 10"/>
            <p:cNvSpPr>
              <a:spLocks/>
            </p:cNvSpPr>
            <p:nvPr/>
          </p:nvSpPr>
          <p:spPr bwMode="auto">
            <a:xfrm>
              <a:off x="4523874" y="3324726"/>
              <a:ext cx="481263" cy="481263"/>
            </a:xfrm>
            <a:custGeom>
              <a:avLst/>
              <a:gdLst/>
              <a:ahLst/>
              <a:cxnLst>
                <a:cxn ang="0">
                  <a:pos x="56" y="42"/>
                </a:cxn>
                <a:cxn ang="0">
                  <a:pos x="56" y="42"/>
                </a:cxn>
                <a:cxn ang="0">
                  <a:pos x="52" y="46"/>
                </a:cxn>
                <a:cxn ang="0">
                  <a:pos x="42" y="54"/>
                </a:cxn>
                <a:cxn ang="0">
                  <a:pos x="28" y="58"/>
                </a:cxn>
                <a:cxn ang="0">
                  <a:pos x="22" y="60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6"/>
                </a:cxn>
                <a:cxn ang="0">
                  <a:pos x="4" y="52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0" y="36"/>
                </a:cxn>
                <a:cxn ang="0">
                  <a:pos x="2" y="32"/>
                </a:cxn>
                <a:cxn ang="0">
                  <a:pos x="6" y="28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10" y="24"/>
                </a:cxn>
                <a:cxn ang="0">
                  <a:pos x="8" y="16"/>
                </a:cxn>
                <a:cxn ang="0">
                  <a:pos x="10" y="8"/>
                </a:cxn>
                <a:cxn ang="0">
                  <a:pos x="12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24" y="0"/>
                </a:cxn>
                <a:cxn ang="0">
                  <a:pos x="30" y="0"/>
                </a:cxn>
                <a:cxn ang="0">
                  <a:pos x="36" y="4"/>
                </a:cxn>
                <a:cxn ang="0">
                  <a:pos x="40" y="10"/>
                </a:cxn>
                <a:cxn ang="0">
                  <a:pos x="48" y="24"/>
                </a:cxn>
                <a:cxn ang="0">
                  <a:pos x="54" y="30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48" y="36"/>
                </a:cxn>
                <a:cxn ang="0">
                  <a:pos x="40" y="36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6" y="38"/>
                </a:cxn>
                <a:cxn ang="0">
                  <a:pos x="44" y="40"/>
                </a:cxn>
                <a:cxn ang="0">
                  <a:pos x="56" y="42"/>
                </a:cxn>
                <a:cxn ang="0">
                  <a:pos x="56" y="42"/>
                </a:cxn>
              </a:cxnLst>
              <a:rect l="0" t="0" r="r" b="b"/>
              <a:pathLst>
                <a:path w="60" h="60">
                  <a:moveTo>
                    <a:pt x="56" y="42"/>
                  </a:moveTo>
                  <a:lnTo>
                    <a:pt x="56" y="42"/>
                  </a:lnTo>
                  <a:lnTo>
                    <a:pt x="52" y="46"/>
                  </a:lnTo>
                  <a:lnTo>
                    <a:pt x="42" y="54"/>
                  </a:lnTo>
                  <a:lnTo>
                    <a:pt x="28" y="58"/>
                  </a:lnTo>
                  <a:lnTo>
                    <a:pt x="22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6"/>
                  </a:lnTo>
                  <a:lnTo>
                    <a:pt x="4" y="52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2" y="32"/>
                  </a:lnTo>
                  <a:lnTo>
                    <a:pt x="6" y="28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4"/>
                  </a:lnTo>
                  <a:lnTo>
                    <a:pt x="8" y="16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4"/>
                  </a:lnTo>
                  <a:lnTo>
                    <a:pt x="40" y="10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48" y="36"/>
                  </a:lnTo>
                  <a:lnTo>
                    <a:pt x="40" y="36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6" y="38"/>
                  </a:lnTo>
                  <a:lnTo>
                    <a:pt x="44" y="40"/>
                  </a:lnTo>
                  <a:lnTo>
                    <a:pt x="56" y="42"/>
                  </a:lnTo>
                  <a:lnTo>
                    <a:pt x="56" y="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5" name="Freeform 11"/>
            <p:cNvSpPr>
              <a:spLocks/>
            </p:cNvSpPr>
            <p:nvPr/>
          </p:nvSpPr>
          <p:spPr bwMode="auto">
            <a:xfrm>
              <a:off x="4908884" y="3100137"/>
              <a:ext cx="449179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8"/>
                </a:cxn>
                <a:cxn ang="0">
                  <a:pos x="44" y="36"/>
                </a:cxn>
                <a:cxn ang="0">
                  <a:pos x="54" y="26"/>
                </a:cxn>
                <a:cxn ang="0">
                  <a:pos x="54" y="26"/>
                </a:cxn>
                <a:cxn ang="0">
                  <a:pos x="56" y="20"/>
                </a:cxn>
                <a:cxn ang="0">
                  <a:pos x="56" y="12"/>
                </a:cxn>
                <a:cxn ang="0">
                  <a:pos x="54" y="6"/>
                </a:cxn>
                <a:cxn ang="0">
                  <a:pos x="48" y="2"/>
                </a:cxn>
                <a:cxn ang="0">
                  <a:pos x="48" y="2"/>
                </a:cxn>
                <a:cxn ang="0">
                  <a:pos x="40" y="0"/>
                </a:cxn>
                <a:cxn ang="0">
                  <a:pos x="34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2" y="2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2" y="46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6" h="58">
                  <a:moveTo>
                    <a:pt x="32" y="58"/>
                  </a:moveTo>
                  <a:lnTo>
                    <a:pt x="32" y="58"/>
                  </a:lnTo>
                  <a:lnTo>
                    <a:pt x="38" y="48"/>
                  </a:lnTo>
                  <a:lnTo>
                    <a:pt x="44" y="36"/>
                  </a:lnTo>
                  <a:lnTo>
                    <a:pt x="54" y="26"/>
                  </a:lnTo>
                  <a:lnTo>
                    <a:pt x="54" y="26"/>
                  </a:lnTo>
                  <a:lnTo>
                    <a:pt x="56" y="20"/>
                  </a:lnTo>
                  <a:lnTo>
                    <a:pt x="56" y="12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4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2" y="46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6" name="Freeform 12"/>
            <p:cNvSpPr>
              <a:spLocks/>
            </p:cNvSpPr>
            <p:nvPr/>
          </p:nvSpPr>
          <p:spPr bwMode="auto">
            <a:xfrm>
              <a:off x="5037221" y="3613484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7" name="Freeform 13"/>
            <p:cNvSpPr>
              <a:spLocks/>
            </p:cNvSpPr>
            <p:nvPr/>
          </p:nvSpPr>
          <p:spPr bwMode="auto">
            <a:xfrm>
              <a:off x="8213558" y="4207042"/>
              <a:ext cx="449179" cy="449179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0" y="44"/>
                </a:cxn>
                <a:cxn ang="0">
                  <a:pos x="6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6" y="56"/>
                </a:cxn>
                <a:cxn ang="0">
                  <a:pos x="42" y="56"/>
                </a:cxn>
                <a:cxn ang="0">
                  <a:pos x="48" y="54"/>
                </a:cxn>
                <a:cxn ang="0">
                  <a:pos x="54" y="48"/>
                </a:cxn>
                <a:cxn ang="0">
                  <a:pos x="56" y="44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4" y="34"/>
                </a:cxn>
                <a:cxn ang="0">
                  <a:pos x="50" y="30"/>
                </a:cxn>
                <a:cxn ang="0">
                  <a:pos x="46" y="28"/>
                </a:cxn>
                <a:cxn ang="0">
                  <a:pos x="46" y="28"/>
                </a:cxn>
                <a:cxn ang="0">
                  <a:pos x="48" y="26"/>
                </a:cxn>
                <a:cxn ang="0">
                  <a:pos x="50" y="18"/>
                </a:cxn>
                <a:cxn ang="0">
                  <a:pos x="52" y="14"/>
                </a:cxn>
                <a:cxn ang="0">
                  <a:pos x="52" y="10"/>
                </a:cxn>
                <a:cxn ang="0">
                  <a:pos x="50" y="6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18" y="4"/>
                </a:cxn>
                <a:cxn ang="0">
                  <a:pos x="12" y="12"/>
                </a:cxn>
                <a:cxn ang="0">
                  <a:pos x="6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8" y="32"/>
                </a:cxn>
                <a:cxn ang="0">
                  <a:pos x="16" y="30"/>
                </a:cxn>
                <a:cxn ang="0">
                  <a:pos x="24" y="30"/>
                </a:cxn>
                <a:cxn ang="0">
                  <a:pos x="24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0" y="44"/>
                </a:cxn>
                <a:cxn ang="0">
                  <a:pos x="0" y="44"/>
                </a:cxn>
              </a:cxnLst>
              <a:rect l="0" t="0" r="r" b="b"/>
              <a:pathLst>
                <a:path w="56" h="56">
                  <a:moveTo>
                    <a:pt x="0" y="44"/>
                  </a:moveTo>
                  <a:lnTo>
                    <a:pt x="0" y="44"/>
                  </a:lnTo>
                  <a:lnTo>
                    <a:pt x="6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6" y="56"/>
                  </a:lnTo>
                  <a:lnTo>
                    <a:pt x="42" y="56"/>
                  </a:lnTo>
                  <a:lnTo>
                    <a:pt x="48" y="54"/>
                  </a:lnTo>
                  <a:lnTo>
                    <a:pt x="54" y="48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34"/>
                  </a:lnTo>
                  <a:lnTo>
                    <a:pt x="50" y="30"/>
                  </a:lnTo>
                  <a:lnTo>
                    <a:pt x="46" y="28"/>
                  </a:lnTo>
                  <a:lnTo>
                    <a:pt x="46" y="28"/>
                  </a:lnTo>
                  <a:lnTo>
                    <a:pt x="48" y="26"/>
                  </a:lnTo>
                  <a:lnTo>
                    <a:pt x="50" y="18"/>
                  </a:lnTo>
                  <a:lnTo>
                    <a:pt x="52" y="14"/>
                  </a:lnTo>
                  <a:lnTo>
                    <a:pt x="52" y="10"/>
                  </a:lnTo>
                  <a:lnTo>
                    <a:pt x="50" y="6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4"/>
                  </a:lnTo>
                  <a:lnTo>
                    <a:pt x="12" y="12"/>
                  </a:lnTo>
                  <a:lnTo>
                    <a:pt x="6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8" y="32"/>
                  </a:lnTo>
                  <a:lnTo>
                    <a:pt x="16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0" y="44"/>
                  </a:lnTo>
                  <a:lnTo>
                    <a:pt x="0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8" name="Freeform 14"/>
            <p:cNvSpPr>
              <a:spLocks/>
            </p:cNvSpPr>
            <p:nvPr/>
          </p:nvSpPr>
          <p:spPr bwMode="auto">
            <a:xfrm>
              <a:off x="8133347" y="4608095"/>
              <a:ext cx="401053" cy="481263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6"/>
                </a:cxn>
                <a:cxn ang="0">
                  <a:pos x="46" y="40"/>
                </a:cxn>
                <a:cxn ang="0">
                  <a:pos x="42" y="42"/>
                </a:cxn>
                <a:cxn ang="0">
                  <a:pos x="36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4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0"/>
                </a:cxn>
                <a:cxn ang="0">
                  <a:pos x="16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2" y="46"/>
                </a:cxn>
                <a:cxn ang="0">
                  <a:pos x="2" y="38"/>
                </a:cxn>
                <a:cxn ang="0">
                  <a:pos x="4" y="18"/>
                </a:cxn>
                <a:cxn ang="0">
                  <a:pos x="4" y="1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0" y="10"/>
                </a:cxn>
                <a:cxn ang="0">
                  <a:pos x="18" y="16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2"/>
                </a:cxn>
                <a:cxn ang="0">
                  <a:pos x="20" y="16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0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2" y="12"/>
                </a:cxn>
                <a:cxn ang="0">
                  <a:pos x="46" y="18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0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6"/>
                  </a:lnTo>
                  <a:lnTo>
                    <a:pt x="46" y="40"/>
                  </a:lnTo>
                  <a:lnTo>
                    <a:pt x="42" y="42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4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2" y="46"/>
                  </a:lnTo>
                  <a:lnTo>
                    <a:pt x="2" y="38"/>
                  </a:lnTo>
                  <a:lnTo>
                    <a:pt x="4" y="18"/>
                  </a:lnTo>
                  <a:lnTo>
                    <a:pt x="4" y="1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0" y="10"/>
                  </a:lnTo>
                  <a:lnTo>
                    <a:pt x="18" y="1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2"/>
                  </a:lnTo>
                  <a:lnTo>
                    <a:pt x="20" y="16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2" y="12"/>
                  </a:lnTo>
                  <a:lnTo>
                    <a:pt x="46" y="18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9" name="Freeform 15"/>
            <p:cNvSpPr>
              <a:spLocks/>
            </p:cNvSpPr>
            <p:nvPr/>
          </p:nvSpPr>
          <p:spPr bwMode="auto">
            <a:xfrm>
              <a:off x="7684168" y="4624137"/>
              <a:ext cx="433137" cy="449179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50" y="4"/>
                </a:cxn>
                <a:cxn ang="0">
                  <a:pos x="52" y="12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6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38"/>
                </a:cxn>
                <a:cxn ang="0">
                  <a:pos x="2" y="34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6" y="12"/>
                </a:cxn>
                <a:cxn ang="0">
                  <a:pos x="12" y="8"/>
                </a:cxn>
                <a:cxn ang="0">
                  <a:pos x="18" y="6"/>
                </a:cxn>
                <a:cxn ang="0">
                  <a:pos x="34" y="4"/>
                </a:cxn>
                <a:cxn ang="0">
                  <a:pos x="40" y="2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54" h="56">
                  <a:moveTo>
                    <a:pt x="50" y="4"/>
                  </a:moveTo>
                  <a:lnTo>
                    <a:pt x="50" y="4"/>
                  </a:lnTo>
                  <a:lnTo>
                    <a:pt x="52" y="12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6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12" y="8"/>
                  </a:lnTo>
                  <a:lnTo>
                    <a:pt x="18" y="6"/>
                  </a:lnTo>
                  <a:lnTo>
                    <a:pt x="34" y="4"/>
                  </a:lnTo>
                  <a:lnTo>
                    <a:pt x="40" y="2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0" name="Freeform 16"/>
            <p:cNvSpPr>
              <a:spLocks/>
            </p:cNvSpPr>
            <p:nvPr/>
          </p:nvSpPr>
          <p:spPr bwMode="auto">
            <a:xfrm>
              <a:off x="7539789" y="4174958"/>
              <a:ext cx="481263" cy="497305"/>
            </a:xfrm>
            <a:custGeom>
              <a:avLst/>
              <a:gdLst/>
              <a:ahLst/>
              <a:cxnLst>
                <a:cxn ang="0">
                  <a:pos x="56" y="44"/>
                </a:cxn>
                <a:cxn ang="0">
                  <a:pos x="56" y="44"/>
                </a:cxn>
                <a:cxn ang="0">
                  <a:pos x="52" y="48"/>
                </a:cxn>
                <a:cxn ang="0">
                  <a:pos x="42" y="54"/>
                </a:cxn>
                <a:cxn ang="0">
                  <a:pos x="28" y="60"/>
                </a:cxn>
                <a:cxn ang="0">
                  <a:pos x="22" y="62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0" y="38"/>
                </a:cxn>
                <a:cxn ang="0">
                  <a:pos x="2" y="34"/>
                </a:cxn>
                <a:cxn ang="0">
                  <a:pos x="6" y="30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4"/>
                </a:cxn>
                <a:cxn ang="0">
                  <a:pos x="8" y="18"/>
                </a:cxn>
                <a:cxn ang="0">
                  <a:pos x="10" y="10"/>
                </a:cxn>
                <a:cxn ang="0">
                  <a:pos x="12" y="6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24" y="0"/>
                </a:cxn>
                <a:cxn ang="0">
                  <a:pos x="32" y="2"/>
                </a:cxn>
                <a:cxn ang="0">
                  <a:pos x="36" y="6"/>
                </a:cxn>
                <a:cxn ang="0">
                  <a:pos x="40" y="12"/>
                </a:cxn>
                <a:cxn ang="0">
                  <a:pos x="50" y="26"/>
                </a:cxn>
                <a:cxn ang="0">
                  <a:pos x="54" y="32"/>
                </a:cxn>
                <a:cxn ang="0">
                  <a:pos x="60" y="36"/>
                </a:cxn>
                <a:cxn ang="0">
                  <a:pos x="60" y="36"/>
                </a:cxn>
                <a:cxn ang="0">
                  <a:pos x="48" y="38"/>
                </a:cxn>
                <a:cxn ang="0">
                  <a:pos x="40" y="38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6" y="40"/>
                </a:cxn>
                <a:cxn ang="0">
                  <a:pos x="44" y="42"/>
                </a:cxn>
                <a:cxn ang="0">
                  <a:pos x="56" y="44"/>
                </a:cxn>
                <a:cxn ang="0">
                  <a:pos x="56" y="44"/>
                </a:cxn>
              </a:cxnLst>
              <a:rect l="0" t="0" r="r" b="b"/>
              <a:pathLst>
                <a:path w="60" h="62">
                  <a:moveTo>
                    <a:pt x="56" y="44"/>
                  </a:moveTo>
                  <a:lnTo>
                    <a:pt x="56" y="44"/>
                  </a:lnTo>
                  <a:lnTo>
                    <a:pt x="52" y="48"/>
                  </a:lnTo>
                  <a:lnTo>
                    <a:pt x="42" y="54"/>
                  </a:lnTo>
                  <a:lnTo>
                    <a:pt x="28" y="60"/>
                  </a:lnTo>
                  <a:lnTo>
                    <a:pt x="22" y="62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38"/>
                  </a:lnTo>
                  <a:lnTo>
                    <a:pt x="2" y="34"/>
                  </a:lnTo>
                  <a:lnTo>
                    <a:pt x="6" y="30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4"/>
                  </a:lnTo>
                  <a:lnTo>
                    <a:pt x="8" y="18"/>
                  </a:lnTo>
                  <a:lnTo>
                    <a:pt x="10" y="10"/>
                  </a:lnTo>
                  <a:lnTo>
                    <a:pt x="12" y="6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6" y="6"/>
                  </a:lnTo>
                  <a:lnTo>
                    <a:pt x="40" y="12"/>
                  </a:lnTo>
                  <a:lnTo>
                    <a:pt x="50" y="26"/>
                  </a:lnTo>
                  <a:lnTo>
                    <a:pt x="54" y="32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48" y="38"/>
                  </a:lnTo>
                  <a:lnTo>
                    <a:pt x="40" y="38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6" y="40"/>
                  </a:lnTo>
                  <a:lnTo>
                    <a:pt x="44" y="42"/>
                  </a:lnTo>
                  <a:lnTo>
                    <a:pt x="56" y="44"/>
                  </a:lnTo>
                  <a:lnTo>
                    <a:pt x="56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1" name="Freeform 17"/>
            <p:cNvSpPr>
              <a:spLocks/>
            </p:cNvSpPr>
            <p:nvPr/>
          </p:nvSpPr>
          <p:spPr bwMode="auto">
            <a:xfrm>
              <a:off x="7924800" y="3966411"/>
              <a:ext cx="465221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6"/>
                </a:cxn>
                <a:cxn ang="0">
                  <a:pos x="46" y="36"/>
                </a:cxn>
                <a:cxn ang="0">
                  <a:pos x="54" y="24"/>
                </a:cxn>
                <a:cxn ang="0">
                  <a:pos x="54" y="24"/>
                </a:cxn>
                <a:cxn ang="0">
                  <a:pos x="58" y="18"/>
                </a:cxn>
                <a:cxn ang="0">
                  <a:pos x="58" y="12"/>
                </a:cxn>
                <a:cxn ang="0">
                  <a:pos x="54" y="6"/>
                </a:cxn>
                <a:cxn ang="0">
                  <a:pos x="48" y="0"/>
                </a:cxn>
                <a:cxn ang="0">
                  <a:pos x="48" y="0"/>
                </a:cxn>
                <a:cxn ang="0">
                  <a:pos x="42" y="0"/>
                </a:cxn>
                <a:cxn ang="0">
                  <a:pos x="36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4" y="2"/>
                </a:cxn>
                <a:cxn ang="0">
                  <a:pos x="10" y="2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38"/>
                </a:cxn>
                <a:cxn ang="0">
                  <a:pos x="14" y="46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8" h="58">
                  <a:moveTo>
                    <a:pt x="32" y="58"/>
                  </a:moveTo>
                  <a:lnTo>
                    <a:pt x="32" y="58"/>
                  </a:lnTo>
                  <a:lnTo>
                    <a:pt x="38" y="46"/>
                  </a:lnTo>
                  <a:lnTo>
                    <a:pt x="46" y="36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8" y="18"/>
                  </a:lnTo>
                  <a:lnTo>
                    <a:pt x="58" y="12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6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38"/>
                  </a:lnTo>
                  <a:lnTo>
                    <a:pt x="14" y="46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2" name="Freeform 18"/>
            <p:cNvSpPr>
              <a:spLocks/>
            </p:cNvSpPr>
            <p:nvPr/>
          </p:nvSpPr>
          <p:spPr bwMode="auto">
            <a:xfrm>
              <a:off x="8053137" y="4479758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3" name="Freeform 19"/>
            <p:cNvSpPr>
              <a:spLocks/>
            </p:cNvSpPr>
            <p:nvPr/>
          </p:nvSpPr>
          <p:spPr bwMode="auto">
            <a:xfrm>
              <a:off x="0" y="2442411"/>
              <a:ext cx="1122947" cy="1155032"/>
            </a:xfrm>
            <a:custGeom>
              <a:avLst/>
              <a:gdLst/>
              <a:ahLst/>
              <a:cxnLst>
                <a:cxn ang="0">
                  <a:pos x="114" y="24"/>
                </a:cxn>
                <a:cxn ang="0">
                  <a:pos x="130" y="46"/>
                </a:cxn>
                <a:cxn ang="0">
                  <a:pos x="132" y="74"/>
                </a:cxn>
                <a:cxn ang="0">
                  <a:pos x="122" y="100"/>
                </a:cxn>
                <a:cxn ang="0">
                  <a:pos x="102" y="124"/>
                </a:cxn>
                <a:cxn ang="0">
                  <a:pos x="88" y="134"/>
                </a:cxn>
                <a:cxn ang="0">
                  <a:pos x="62" y="140"/>
                </a:cxn>
                <a:cxn ang="0">
                  <a:pos x="52" y="138"/>
                </a:cxn>
                <a:cxn ang="0">
                  <a:pos x="36" y="124"/>
                </a:cxn>
                <a:cxn ang="0">
                  <a:pos x="36" y="104"/>
                </a:cxn>
                <a:cxn ang="0">
                  <a:pos x="38" y="98"/>
                </a:cxn>
                <a:cxn ang="0">
                  <a:pos x="46" y="90"/>
                </a:cxn>
                <a:cxn ang="0">
                  <a:pos x="52" y="88"/>
                </a:cxn>
                <a:cxn ang="0">
                  <a:pos x="62" y="88"/>
                </a:cxn>
                <a:cxn ang="0">
                  <a:pos x="80" y="100"/>
                </a:cxn>
                <a:cxn ang="0">
                  <a:pos x="82" y="102"/>
                </a:cxn>
                <a:cxn ang="0">
                  <a:pos x="68" y="86"/>
                </a:cxn>
                <a:cxn ang="0">
                  <a:pos x="56" y="82"/>
                </a:cxn>
                <a:cxn ang="0">
                  <a:pos x="42" y="86"/>
                </a:cxn>
                <a:cxn ang="0">
                  <a:pos x="34" y="92"/>
                </a:cxn>
                <a:cxn ang="0">
                  <a:pos x="28" y="106"/>
                </a:cxn>
                <a:cxn ang="0">
                  <a:pos x="30" y="120"/>
                </a:cxn>
                <a:cxn ang="0">
                  <a:pos x="38" y="132"/>
                </a:cxn>
                <a:cxn ang="0">
                  <a:pos x="50" y="140"/>
                </a:cxn>
                <a:cxn ang="0">
                  <a:pos x="56" y="144"/>
                </a:cxn>
                <a:cxn ang="0">
                  <a:pos x="76" y="144"/>
                </a:cxn>
                <a:cxn ang="0">
                  <a:pos x="100" y="132"/>
                </a:cxn>
                <a:cxn ang="0">
                  <a:pos x="122" y="110"/>
                </a:cxn>
                <a:cxn ang="0">
                  <a:pos x="136" y="86"/>
                </a:cxn>
                <a:cxn ang="0">
                  <a:pos x="138" y="78"/>
                </a:cxn>
                <a:cxn ang="0">
                  <a:pos x="140" y="60"/>
                </a:cxn>
                <a:cxn ang="0">
                  <a:pos x="132" y="38"/>
                </a:cxn>
                <a:cxn ang="0">
                  <a:pos x="110" y="16"/>
                </a:cxn>
                <a:cxn ang="0">
                  <a:pos x="80" y="2"/>
                </a:cxn>
                <a:cxn ang="0">
                  <a:pos x="64" y="0"/>
                </a:cxn>
                <a:cxn ang="0">
                  <a:pos x="30" y="2"/>
                </a:cxn>
                <a:cxn ang="0">
                  <a:pos x="0" y="16"/>
                </a:cxn>
                <a:cxn ang="0">
                  <a:pos x="0" y="26"/>
                </a:cxn>
                <a:cxn ang="0">
                  <a:pos x="26" y="12"/>
                </a:cxn>
                <a:cxn ang="0">
                  <a:pos x="58" y="8"/>
                </a:cxn>
                <a:cxn ang="0">
                  <a:pos x="88" y="12"/>
                </a:cxn>
                <a:cxn ang="0">
                  <a:pos x="114" y="24"/>
                </a:cxn>
              </a:cxnLst>
              <a:rect l="0" t="0" r="r" b="b"/>
              <a:pathLst>
                <a:path w="140" h="144">
                  <a:moveTo>
                    <a:pt x="114" y="24"/>
                  </a:moveTo>
                  <a:lnTo>
                    <a:pt x="114" y="24"/>
                  </a:lnTo>
                  <a:lnTo>
                    <a:pt x="124" y="34"/>
                  </a:lnTo>
                  <a:lnTo>
                    <a:pt x="130" y="46"/>
                  </a:lnTo>
                  <a:lnTo>
                    <a:pt x="132" y="60"/>
                  </a:lnTo>
                  <a:lnTo>
                    <a:pt x="132" y="74"/>
                  </a:lnTo>
                  <a:lnTo>
                    <a:pt x="128" y="86"/>
                  </a:lnTo>
                  <a:lnTo>
                    <a:pt x="122" y="100"/>
                  </a:lnTo>
                  <a:lnTo>
                    <a:pt x="112" y="112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88" y="134"/>
                  </a:lnTo>
                  <a:lnTo>
                    <a:pt x="76" y="138"/>
                  </a:lnTo>
                  <a:lnTo>
                    <a:pt x="62" y="140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42" y="132"/>
                  </a:lnTo>
                  <a:lnTo>
                    <a:pt x="36" y="124"/>
                  </a:lnTo>
                  <a:lnTo>
                    <a:pt x="34" y="11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8" y="98"/>
                  </a:lnTo>
                  <a:lnTo>
                    <a:pt x="42" y="94"/>
                  </a:lnTo>
                  <a:lnTo>
                    <a:pt x="46" y="90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6" y="86"/>
                  </a:lnTo>
                  <a:lnTo>
                    <a:pt x="62" y="88"/>
                  </a:lnTo>
                  <a:lnTo>
                    <a:pt x="72" y="92"/>
                  </a:lnTo>
                  <a:lnTo>
                    <a:pt x="80" y="100"/>
                  </a:lnTo>
                  <a:lnTo>
                    <a:pt x="82" y="102"/>
                  </a:lnTo>
                  <a:lnTo>
                    <a:pt x="82" y="102"/>
                  </a:lnTo>
                  <a:lnTo>
                    <a:pt x="74" y="92"/>
                  </a:lnTo>
                  <a:lnTo>
                    <a:pt x="68" y="86"/>
                  </a:lnTo>
                  <a:lnTo>
                    <a:pt x="64" y="84"/>
                  </a:lnTo>
                  <a:lnTo>
                    <a:pt x="56" y="82"/>
                  </a:lnTo>
                  <a:lnTo>
                    <a:pt x="50" y="82"/>
                  </a:lnTo>
                  <a:lnTo>
                    <a:pt x="42" y="86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30" y="98"/>
                  </a:lnTo>
                  <a:lnTo>
                    <a:pt x="28" y="106"/>
                  </a:lnTo>
                  <a:lnTo>
                    <a:pt x="28" y="112"/>
                  </a:lnTo>
                  <a:lnTo>
                    <a:pt x="30" y="120"/>
                  </a:lnTo>
                  <a:lnTo>
                    <a:pt x="34" y="126"/>
                  </a:lnTo>
                  <a:lnTo>
                    <a:pt x="38" y="132"/>
                  </a:lnTo>
                  <a:lnTo>
                    <a:pt x="44" y="136"/>
                  </a:lnTo>
                  <a:lnTo>
                    <a:pt x="50" y="140"/>
                  </a:lnTo>
                  <a:lnTo>
                    <a:pt x="50" y="140"/>
                  </a:lnTo>
                  <a:lnTo>
                    <a:pt x="56" y="144"/>
                  </a:lnTo>
                  <a:lnTo>
                    <a:pt x="62" y="144"/>
                  </a:lnTo>
                  <a:lnTo>
                    <a:pt x="76" y="144"/>
                  </a:lnTo>
                  <a:lnTo>
                    <a:pt x="88" y="140"/>
                  </a:lnTo>
                  <a:lnTo>
                    <a:pt x="100" y="132"/>
                  </a:lnTo>
                  <a:lnTo>
                    <a:pt x="112" y="122"/>
                  </a:lnTo>
                  <a:lnTo>
                    <a:pt x="122" y="110"/>
                  </a:lnTo>
                  <a:lnTo>
                    <a:pt x="130" y="98"/>
                  </a:lnTo>
                  <a:lnTo>
                    <a:pt x="136" y="86"/>
                  </a:lnTo>
                  <a:lnTo>
                    <a:pt x="136" y="86"/>
                  </a:lnTo>
                  <a:lnTo>
                    <a:pt x="138" y="78"/>
                  </a:lnTo>
                  <a:lnTo>
                    <a:pt x="140" y="68"/>
                  </a:lnTo>
                  <a:lnTo>
                    <a:pt x="140" y="60"/>
                  </a:lnTo>
                  <a:lnTo>
                    <a:pt x="138" y="52"/>
                  </a:lnTo>
                  <a:lnTo>
                    <a:pt x="132" y="38"/>
                  </a:lnTo>
                  <a:lnTo>
                    <a:pt x="124" y="26"/>
                  </a:lnTo>
                  <a:lnTo>
                    <a:pt x="110" y="16"/>
                  </a:lnTo>
                  <a:lnTo>
                    <a:pt x="96" y="8"/>
                  </a:lnTo>
                  <a:lnTo>
                    <a:pt x="80" y="2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48" y="0"/>
                  </a:lnTo>
                  <a:lnTo>
                    <a:pt x="30" y="2"/>
                  </a:lnTo>
                  <a:lnTo>
                    <a:pt x="14" y="8"/>
                  </a:lnTo>
                  <a:lnTo>
                    <a:pt x="0" y="1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2" y="18"/>
                  </a:lnTo>
                  <a:lnTo>
                    <a:pt x="26" y="12"/>
                  </a:lnTo>
                  <a:lnTo>
                    <a:pt x="42" y="8"/>
                  </a:lnTo>
                  <a:lnTo>
                    <a:pt x="58" y="8"/>
                  </a:lnTo>
                  <a:lnTo>
                    <a:pt x="74" y="8"/>
                  </a:lnTo>
                  <a:lnTo>
                    <a:pt x="88" y="12"/>
                  </a:lnTo>
                  <a:lnTo>
                    <a:pt x="102" y="16"/>
                  </a:lnTo>
                  <a:lnTo>
                    <a:pt x="114" y="24"/>
                  </a:lnTo>
                  <a:lnTo>
                    <a:pt x="114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4" name="Freeform 20"/>
            <p:cNvSpPr>
              <a:spLocks/>
            </p:cNvSpPr>
            <p:nvPr/>
          </p:nvSpPr>
          <p:spPr bwMode="auto">
            <a:xfrm>
              <a:off x="1171074" y="7463589"/>
              <a:ext cx="1796716" cy="385011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12" y="0"/>
                </a:cxn>
                <a:cxn ang="0">
                  <a:pos x="92" y="4"/>
                </a:cxn>
                <a:cxn ang="0">
                  <a:pos x="72" y="12"/>
                </a:cxn>
                <a:cxn ang="0">
                  <a:pos x="52" y="20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0" y="48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80" y="16"/>
                </a:cxn>
                <a:cxn ang="0">
                  <a:pos x="98" y="12"/>
                </a:cxn>
                <a:cxn ang="0">
                  <a:pos x="116" y="10"/>
                </a:cxn>
                <a:cxn ang="0">
                  <a:pos x="134" y="10"/>
                </a:cxn>
                <a:cxn ang="0">
                  <a:pos x="152" y="14"/>
                </a:cxn>
                <a:cxn ang="0">
                  <a:pos x="170" y="18"/>
                </a:cxn>
                <a:cxn ang="0">
                  <a:pos x="188" y="26"/>
                </a:cxn>
                <a:cxn ang="0">
                  <a:pos x="204" y="36"/>
                </a:cxn>
                <a:cxn ang="0">
                  <a:pos x="204" y="36"/>
                </a:cxn>
                <a:cxn ang="0">
                  <a:pos x="218" y="48"/>
                </a:cxn>
                <a:cxn ang="0">
                  <a:pos x="224" y="48"/>
                </a:cxn>
                <a:cxn ang="0">
                  <a:pos x="224" y="48"/>
                </a:cxn>
                <a:cxn ang="0">
                  <a:pos x="214" y="38"/>
                </a:cxn>
                <a:cxn ang="0">
                  <a:pos x="202" y="26"/>
                </a:cxn>
                <a:cxn ang="0">
                  <a:pos x="188" y="18"/>
                </a:cxn>
                <a:cxn ang="0">
                  <a:pos x="174" y="10"/>
                </a:cxn>
                <a:cxn ang="0">
                  <a:pos x="158" y="6"/>
                </a:cxn>
                <a:cxn ang="0">
                  <a:pos x="144" y="2"/>
                </a:cxn>
                <a:cxn ang="0">
                  <a:pos x="128" y="0"/>
                </a:cxn>
                <a:cxn ang="0">
                  <a:pos x="112" y="0"/>
                </a:cxn>
                <a:cxn ang="0">
                  <a:pos x="112" y="0"/>
                </a:cxn>
              </a:cxnLst>
              <a:rect l="0" t="0" r="r" b="b"/>
              <a:pathLst>
                <a:path w="224" h="48">
                  <a:moveTo>
                    <a:pt x="112" y="0"/>
                  </a:moveTo>
                  <a:lnTo>
                    <a:pt x="112" y="0"/>
                  </a:lnTo>
                  <a:lnTo>
                    <a:pt x="92" y="4"/>
                  </a:lnTo>
                  <a:lnTo>
                    <a:pt x="72" y="12"/>
                  </a:lnTo>
                  <a:lnTo>
                    <a:pt x="52" y="20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0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80" y="16"/>
                  </a:lnTo>
                  <a:lnTo>
                    <a:pt x="98" y="12"/>
                  </a:lnTo>
                  <a:lnTo>
                    <a:pt x="116" y="10"/>
                  </a:lnTo>
                  <a:lnTo>
                    <a:pt x="134" y="10"/>
                  </a:lnTo>
                  <a:lnTo>
                    <a:pt x="152" y="14"/>
                  </a:lnTo>
                  <a:lnTo>
                    <a:pt x="170" y="18"/>
                  </a:lnTo>
                  <a:lnTo>
                    <a:pt x="188" y="26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18" y="48"/>
                  </a:lnTo>
                  <a:lnTo>
                    <a:pt x="224" y="48"/>
                  </a:lnTo>
                  <a:lnTo>
                    <a:pt x="224" y="48"/>
                  </a:lnTo>
                  <a:lnTo>
                    <a:pt x="214" y="38"/>
                  </a:lnTo>
                  <a:lnTo>
                    <a:pt x="202" y="26"/>
                  </a:lnTo>
                  <a:lnTo>
                    <a:pt x="188" y="18"/>
                  </a:lnTo>
                  <a:lnTo>
                    <a:pt x="174" y="10"/>
                  </a:lnTo>
                  <a:lnTo>
                    <a:pt x="158" y="6"/>
                  </a:lnTo>
                  <a:lnTo>
                    <a:pt x="144" y="2"/>
                  </a:lnTo>
                  <a:lnTo>
                    <a:pt x="128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5" name="Freeform 21"/>
            <p:cNvSpPr>
              <a:spLocks/>
            </p:cNvSpPr>
            <p:nvPr/>
          </p:nvSpPr>
          <p:spPr bwMode="auto">
            <a:xfrm>
              <a:off x="320842" y="5362074"/>
              <a:ext cx="2277979" cy="2486526"/>
            </a:xfrm>
            <a:custGeom>
              <a:avLst/>
              <a:gdLst/>
              <a:ahLst/>
              <a:cxnLst>
                <a:cxn ang="0">
                  <a:pos x="148" y="194"/>
                </a:cxn>
                <a:cxn ang="0">
                  <a:pos x="136" y="122"/>
                </a:cxn>
                <a:cxn ang="0">
                  <a:pos x="136" y="92"/>
                </a:cxn>
                <a:cxn ang="0">
                  <a:pos x="152" y="48"/>
                </a:cxn>
                <a:cxn ang="0">
                  <a:pos x="188" y="14"/>
                </a:cxn>
                <a:cxn ang="0">
                  <a:pos x="216" y="4"/>
                </a:cxn>
                <a:cxn ang="0">
                  <a:pos x="254" y="18"/>
                </a:cxn>
                <a:cxn ang="0">
                  <a:pos x="274" y="54"/>
                </a:cxn>
                <a:cxn ang="0">
                  <a:pos x="278" y="86"/>
                </a:cxn>
                <a:cxn ang="0">
                  <a:pos x="262" y="124"/>
                </a:cxn>
                <a:cxn ang="0">
                  <a:pos x="242" y="132"/>
                </a:cxn>
                <a:cxn ang="0">
                  <a:pos x="216" y="118"/>
                </a:cxn>
                <a:cxn ang="0">
                  <a:pos x="214" y="106"/>
                </a:cxn>
                <a:cxn ang="0">
                  <a:pos x="216" y="94"/>
                </a:cxn>
                <a:cxn ang="0">
                  <a:pos x="234" y="84"/>
                </a:cxn>
                <a:cxn ang="0">
                  <a:pos x="248" y="84"/>
                </a:cxn>
                <a:cxn ang="0">
                  <a:pos x="222" y="82"/>
                </a:cxn>
                <a:cxn ang="0">
                  <a:pos x="208" y="100"/>
                </a:cxn>
                <a:cxn ang="0">
                  <a:pos x="208" y="118"/>
                </a:cxn>
                <a:cxn ang="0">
                  <a:pos x="224" y="132"/>
                </a:cxn>
                <a:cxn ang="0">
                  <a:pos x="244" y="134"/>
                </a:cxn>
                <a:cxn ang="0">
                  <a:pos x="258" y="130"/>
                </a:cxn>
                <a:cxn ang="0">
                  <a:pos x="278" y="104"/>
                </a:cxn>
                <a:cxn ang="0">
                  <a:pos x="282" y="60"/>
                </a:cxn>
                <a:cxn ang="0">
                  <a:pos x="276" y="34"/>
                </a:cxn>
                <a:cxn ang="0">
                  <a:pos x="260" y="12"/>
                </a:cxn>
                <a:cxn ang="0">
                  <a:pos x="224" y="0"/>
                </a:cxn>
                <a:cxn ang="0">
                  <a:pos x="178" y="12"/>
                </a:cxn>
                <a:cxn ang="0">
                  <a:pos x="152" y="32"/>
                </a:cxn>
                <a:cxn ang="0">
                  <a:pos x="132" y="70"/>
                </a:cxn>
                <a:cxn ang="0">
                  <a:pos x="126" y="116"/>
                </a:cxn>
                <a:cxn ang="0">
                  <a:pos x="136" y="164"/>
                </a:cxn>
                <a:cxn ang="0">
                  <a:pos x="138" y="196"/>
                </a:cxn>
                <a:cxn ang="0">
                  <a:pos x="126" y="234"/>
                </a:cxn>
                <a:cxn ang="0">
                  <a:pos x="106" y="258"/>
                </a:cxn>
                <a:cxn ang="0">
                  <a:pos x="72" y="272"/>
                </a:cxn>
                <a:cxn ang="0">
                  <a:pos x="30" y="274"/>
                </a:cxn>
                <a:cxn ang="0">
                  <a:pos x="44" y="220"/>
                </a:cxn>
                <a:cxn ang="0">
                  <a:pos x="50" y="164"/>
                </a:cxn>
                <a:cxn ang="0">
                  <a:pos x="42" y="58"/>
                </a:cxn>
                <a:cxn ang="0">
                  <a:pos x="30" y="24"/>
                </a:cxn>
                <a:cxn ang="0">
                  <a:pos x="42" y="92"/>
                </a:cxn>
                <a:cxn ang="0">
                  <a:pos x="40" y="182"/>
                </a:cxn>
                <a:cxn ang="0">
                  <a:pos x="26" y="252"/>
                </a:cxn>
                <a:cxn ang="0">
                  <a:pos x="0" y="310"/>
                </a:cxn>
                <a:cxn ang="0">
                  <a:pos x="26" y="284"/>
                </a:cxn>
                <a:cxn ang="0">
                  <a:pos x="52" y="286"/>
                </a:cxn>
                <a:cxn ang="0">
                  <a:pos x="96" y="278"/>
                </a:cxn>
                <a:cxn ang="0">
                  <a:pos x="122" y="258"/>
                </a:cxn>
                <a:cxn ang="0">
                  <a:pos x="142" y="222"/>
                </a:cxn>
              </a:cxnLst>
              <a:rect l="0" t="0" r="r" b="b"/>
              <a:pathLst>
                <a:path w="284" h="310">
                  <a:moveTo>
                    <a:pt x="146" y="206"/>
                  </a:moveTo>
                  <a:lnTo>
                    <a:pt x="146" y="206"/>
                  </a:lnTo>
                  <a:lnTo>
                    <a:pt x="148" y="194"/>
                  </a:lnTo>
                  <a:lnTo>
                    <a:pt x="148" y="180"/>
                  </a:lnTo>
                  <a:lnTo>
                    <a:pt x="142" y="152"/>
                  </a:lnTo>
                  <a:lnTo>
                    <a:pt x="136" y="122"/>
                  </a:lnTo>
                  <a:lnTo>
                    <a:pt x="136" y="106"/>
                  </a:lnTo>
                  <a:lnTo>
                    <a:pt x="136" y="92"/>
                  </a:lnTo>
                  <a:lnTo>
                    <a:pt x="136" y="92"/>
                  </a:lnTo>
                  <a:lnTo>
                    <a:pt x="138" y="76"/>
                  </a:lnTo>
                  <a:lnTo>
                    <a:pt x="144" y="62"/>
                  </a:lnTo>
                  <a:lnTo>
                    <a:pt x="152" y="48"/>
                  </a:lnTo>
                  <a:lnTo>
                    <a:pt x="162" y="34"/>
                  </a:lnTo>
                  <a:lnTo>
                    <a:pt x="174" y="24"/>
                  </a:lnTo>
                  <a:lnTo>
                    <a:pt x="188" y="14"/>
                  </a:lnTo>
                  <a:lnTo>
                    <a:pt x="202" y="8"/>
                  </a:lnTo>
                  <a:lnTo>
                    <a:pt x="216" y="4"/>
                  </a:lnTo>
                  <a:lnTo>
                    <a:pt x="216" y="4"/>
                  </a:lnTo>
                  <a:lnTo>
                    <a:pt x="230" y="6"/>
                  </a:lnTo>
                  <a:lnTo>
                    <a:pt x="244" y="10"/>
                  </a:lnTo>
                  <a:lnTo>
                    <a:pt x="254" y="18"/>
                  </a:lnTo>
                  <a:lnTo>
                    <a:pt x="264" y="28"/>
                  </a:lnTo>
                  <a:lnTo>
                    <a:pt x="270" y="40"/>
                  </a:lnTo>
                  <a:lnTo>
                    <a:pt x="274" y="54"/>
                  </a:lnTo>
                  <a:lnTo>
                    <a:pt x="278" y="70"/>
                  </a:lnTo>
                  <a:lnTo>
                    <a:pt x="278" y="86"/>
                  </a:lnTo>
                  <a:lnTo>
                    <a:pt x="278" y="86"/>
                  </a:lnTo>
                  <a:lnTo>
                    <a:pt x="274" y="100"/>
                  </a:lnTo>
                  <a:lnTo>
                    <a:pt x="270" y="114"/>
                  </a:lnTo>
                  <a:lnTo>
                    <a:pt x="262" y="124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42" y="132"/>
                  </a:lnTo>
                  <a:lnTo>
                    <a:pt x="232" y="130"/>
                  </a:lnTo>
                  <a:lnTo>
                    <a:pt x="222" y="126"/>
                  </a:lnTo>
                  <a:lnTo>
                    <a:pt x="216" y="118"/>
                  </a:lnTo>
                  <a:lnTo>
                    <a:pt x="216" y="118"/>
                  </a:lnTo>
                  <a:lnTo>
                    <a:pt x="214" y="112"/>
                  </a:lnTo>
                  <a:lnTo>
                    <a:pt x="214" y="106"/>
                  </a:lnTo>
                  <a:lnTo>
                    <a:pt x="214" y="100"/>
                  </a:lnTo>
                  <a:lnTo>
                    <a:pt x="216" y="94"/>
                  </a:lnTo>
                  <a:lnTo>
                    <a:pt x="216" y="94"/>
                  </a:lnTo>
                  <a:lnTo>
                    <a:pt x="220" y="90"/>
                  </a:lnTo>
                  <a:lnTo>
                    <a:pt x="224" y="86"/>
                  </a:lnTo>
                  <a:lnTo>
                    <a:pt x="234" y="84"/>
                  </a:lnTo>
                  <a:lnTo>
                    <a:pt x="244" y="82"/>
                  </a:lnTo>
                  <a:lnTo>
                    <a:pt x="248" y="84"/>
                  </a:lnTo>
                  <a:lnTo>
                    <a:pt x="248" y="84"/>
                  </a:lnTo>
                  <a:lnTo>
                    <a:pt x="234" y="80"/>
                  </a:lnTo>
                  <a:lnTo>
                    <a:pt x="228" y="82"/>
                  </a:lnTo>
                  <a:lnTo>
                    <a:pt x="222" y="82"/>
                  </a:lnTo>
                  <a:lnTo>
                    <a:pt x="216" y="86"/>
                  </a:lnTo>
                  <a:lnTo>
                    <a:pt x="212" y="92"/>
                  </a:lnTo>
                  <a:lnTo>
                    <a:pt x="208" y="100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118"/>
                  </a:lnTo>
                  <a:lnTo>
                    <a:pt x="212" y="124"/>
                  </a:lnTo>
                  <a:lnTo>
                    <a:pt x="216" y="128"/>
                  </a:lnTo>
                  <a:lnTo>
                    <a:pt x="224" y="132"/>
                  </a:lnTo>
                  <a:lnTo>
                    <a:pt x="230" y="134"/>
                  </a:lnTo>
                  <a:lnTo>
                    <a:pt x="238" y="134"/>
                  </a:lnTo>
                  <a:lnTo>
                    <a:pt x="244" y="134"/>
                  </a:lnTo>
                  <a:lnTo>
                    <a:pt x="252" y="134"/>
                  </a:lnTo>
                  <a:lnTo>
                    <a:pt x="252" y="134"/>
                  </a:lnTo>
                  <a:lnTo>
                    <a:pt x="258" y="130"/>
                  </a:lnTo>
                  <a:lnTo>
                    <a:pt x="264" y="128"/>
                  </a:lnTo>
                  <a:lnTo>
                    <a:pt x="272" y="118"/>
                  </a:lnTo>
                  <a:lnTo>
                    <a:pt x="278" y="104"/>
                  </a:lnTo>
                  <a:lnTo>
                    <a:pt x="282" y="90"/>
                  </a:lnTo>
                  <a:lnTo>
                    <a:pt x="284" y="76"/>
                  </a:lnTo>
                  <a:lnTo>
                    <a:pt x="282" y="60"/>
                  </a:lnTo>
                  <a:lnTo>
                    <a:pt x="280" y="46"/>
                  </a:lnTo>
                  <a:lnTo>
                    <a:pt x="276" y="34"/>
                  </a:lnTo>
                  <a:lnTo>
                    <a:pt x="276" y="34"/>
                  </a:lnTo>
                  <a:lnTo>
                    <a:pt x="270" y="26"/>
                  </a:lnTo>
                  <a:lnTo>
                    <a:pt x="266" y="18"/>
                  </a:lnTo>
                  <a:lnTo>
                    <a:pt x="260" y="12"/>
                  </a:lnTo>
                  <a:lnTo>
                    <a:pt x="254" y="8"/>
                  </a:lnTo>
                  <a:lnTo>
                    <a:pt x="240" y="2"/>
                  </a:lnTo>
                  <a:lnTo>
                    <a:pt x="224" y="0"/>
                  </a:lnTo>
                  <a:lnTo>
                    <a:pt x="208" y="2"/>
                  </a:lnTo>
                  <a:lnTo>
                    <a:pt x="192" y="6"/>
                  </a:lnTo>
                  <a:lnTo>
                    <a:pt x="178" y="12"/>
                  </a:lnTo>
                  <a:lnTo>
                    <a:pt x="164" y="22"/>
                  </a:lnTo>
                  <a:lnTo>
                    <a:pt x="164" y="22"/>
                  </a:lnTo>
                  <a:lnTo>
                    <a:pt x="152" y="32"/>
                  </a:lnTo>
                  <a:lnTo>
                    <a:pt x="144" y="44"/>
                  </a:lnTo>
                  <a:lnTo>
                    <a:pt x="136" y="58"/>
                  </a:lnTo>
                  <a:lnTo>
                    <a:pt x="132" y="70"/>
                  </a:lnTo>
                  <a:lnTo>
                    <a:pt x="128" y="86"/>
                  </a:lnTo>
                  <a:lnTo>
                    <a:pt x="126" y="100"/>
                  </a:lnTo>
                  <a:lnTo>
                    <a:pt x="126" y="116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36" y="164"/>
                  </a:lnTo>
                  <a:lnTo>
                    <a:pt x="138" y="180"/>
                  </a:lnTo>
                  <a:lnTo>
                    <a:pt x="138" y="196"/>
                  </a:lnTo>
                  <a:lnTo>
                    <a:pt x="138" y="196"/>
                  </a:lnTo>
                  <a:lnTo>
                    <a:pt x="136" y="212"/>
                  </a:lnTo>
                  <a:lnTo>
                    <a:pt x="132" y="224"/>
                  </a:lnTo>
                  <a:lnTo>
                    <a:pt x="126" y="234"/>
                  </a:lnTo>
                  <a:lnTo>
                    <a:pt x="120" y="244"/>
                  </a:lnTo>
                  <a:lnTo>
                    <a:pt x="114" y="252"/>
                  </a:lnTo>
                  <a:lnTo>
                    <a:pt x="106" y="258"/>
                  </a:lnTo>
                  <a:lnTo>
                    <a:pt x="98" y="264"/>
                  </a:lnTo>
                  <a:lnTo>
                    <a:pt x="90" y="268"/>
                  </a:lnTo>
                  <a:lnTo>
                    <a:pt x="72" y="272"/>
                  </a:lnTo>
                  <a:lnTo>
                    <a:pt x="56" y="274"/>
                  </a:lnTo>
                  <a:lnTo>
                    <a:pt x="42" y="274"/>
                  </a:lnTo>
                  <a:lnTo>
                    <a:pt x="30" y="274"/>
                  </a:lnTo>
                  <a:lnTo>
                    <a:pt x="30" y="274"/>
                  </a:lnTo>
                  <a:lnTo>
                    <a:pt x="38" y="246"/>
                  </a:lnTo>
                  <a:lnTo>
                    <a:pt x="44" y="220"/>
                  </a:lnTo>
                  <a:lnTo>
                    <a:pt x="48" y="192"/>
                  </a:lnTo>
                  <a:lnTo>
                    <a:pt x="50" y="164"/>
                  </a:lnTo>
                  <a:lnTo>
                    <a:pt x="50" y="164"/>
                  </a:lnTo>
                  <a:lnTo>
                    <a:pt x="52" y="130"/>
                  </a:lnTo>
                  <a:lnTo>
                    <a:pt x="48" y="94"/>
                  </a:lnTo>
                  <a:lnTo>
                    <a:pt x="42" y="58"/>
                  </a:lnTo>
                  <a:lnTo>
                    <a:pt x="32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6" y="46"/>
                  </a:lnTo>
                  <a:lnTo>
                    <a:pt x="40" y="68"/>
                  </a:lnTo>
                  <a:lnTo>
                    <a:pt x="42" y="92"/>
                  </a:lnTo>
                  <a:lnTo>
                    <a:pt x="44" y="120"/>
                  </a:lnTo>
                  <a:lnTo>
                    <a:pt x="44" y="150"/>
                  </a:lnTo>
                  <a:lnTo>
                    <a:pt x="40" y="182"/>
                  </a:lnTo>
                  <a:lnTo>
                    <a:pt x="34" y="216"/>
                  </a:lnTo>
                  <a:lnTo>
                    <a:pt x="26" y="252"/>
                  </a:lnTo>
                  <a:lnTo>
                    <a:pt x="26" y="252"/>
                  </a:lnTo>
                  <a:lnTo>
                    <a:pt x="20" y="268"/>
                  </a:lnTo>
                  <a:lnTo>
                    <a:pt x="14" y="284"/>
                  </a:lnTo>
                  <a:lnTo>
                    <a:pt x="0" y="310"/>
                  </a:lnTo>
                  <a:lnTo>
                    <a:pt x="12" y="310"/>
                  </a:lnTo>
                  <a:lnTo>
                    <a:pt x="12" y="310"/>
                  </a:lnTo>
                  <a:lnTo>
                    <a:pt x="26" y="284"/>
                  </a:lnTo>
                  <a:lnTo>
                    <a:pt x="26" y="284"/>
                  </a:lnTo>
                  <a:lnTo>
                    <a:pt x="36" y="286"/>
                  </a:lnTo>
                  <a:lnTo>
                    <a:pt x="52" y="286"/>
                  </a:lnTo>
                  <a:lnTo>
                    <a:pt x="68" y="286"/>
                  </a:lnTo>
                  <a:lnTo>
                    <a:pt x="86" y="282"/>
                  </a:lnTo>
                  <a:lnTo>
                    <a:pt x="96" y="278"/>
                  </a:lnTo>
                  <a:lnTo>
                    <a:pt x="104" y="272"/>
                  </a:lnTo>
                  <a:lnTo>
                    <a:pt x="112" y="266"/>
                  </a:lnTo>
                  <a:lnTo>
                    <a:pt x="122" y="258"/>
                  </a:lnTo>
                  <a:lnTo>
                    <a:pt x="128" y="248"/>
                  </a:lnTo>
                  <a:lnTo>
                    <a:pt x="136" y="236"/>
                  </a:lnTo>
                  <a:lnTo>
                    <a:pt x="142" y="222"/>
                  </a:lnTo>
                  <a:lnTo>
                    <a:pt x="146" y="206"/>
                  </a:lnTo>
                  <a:lnTo>
                    <a:pt x="146" y="20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6" name="Freeform 22"/>
            <p:cNvSpPr>
              <a:spLocks/>
            </p:cNvSpPr>
            <p:nvPr/>
          </p:nvSpPr>
          <p:spPr bwMode="auto">
            <a:xfrm>
              <a:off x="8710863" y="-733926"/>
              <a:ext cx="433137" cy="1138989"/>
            </a:xfrm>
            <a:custGeom>
              <a:avLst/>
              <a:gdLst/>
              <a:ahLst/>
              <a:cxnLst>
                <a:cxn ang="0">
                  <a:pos x="2" y="126"/>
                </a:cxn>
                <a:cxn ang="0">
                  <a:pos x="2" y="126"/>
                </a:cxn>
                <a:cxn ang="0">
                  <a:pos x="6" y="120"/>
                </a:cxn>
                <a:cxn ang="0">
                  <a:pos x="18" y="106"/>
                </a:cxn>
                <a:cxn ang="0">
                  <a:pos x="24" y="100"/>
                </a:cxn>
                <a:cxn ang="0">
                  <a:pos x="34" y="92"/>
                </a:cxn>
                <a:cxn ang="0">
                  <a:pos x="42" y="88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48" y="88"/>
                </a:cxn>
                <a:cxn ang="0">
                  <a:pos x="34" y="98"/>
                </a:cxn>
                <a:cxn ang="0">
                  <a:pos x="28" y="106"/>
                </a:cxn>
                <a:cxn ang="0">
                  <a:pos x="20" y="116"/>
                </a:cxn>
                <a:cxn ang="0">
                  <a:pos x="16" y="128"/>
                </a:cxn>
                <a:cxn ang="0">
                  <a:pos x="12" y="142"/>
                </a:cxn>
                <a:cxn ang="0">
                  <a:pos x="12" y="142"/>
                </a:cxn>
                <a:cxn ang="0">
                  <a:pos x="22" y="142"/>
                </a:cxn>
                <a:cxn ang="0">
                  <a:pos x="54" y="138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2" y="4"/>
                </a:cxn>
                <a:cxn ang="0">
                  <a:pos x="30" y="8"/>
                </a:cxn>
                <a:cxn ang="0">
                  <a:pos x="20" y="16"/>
                </a:cxn>
                <a:cxn ang="0">
                  <a:pos x="12" y="28"/>
                </a:cxn>
                <a:cxn ang="0">
                  <a:pos x="6" y="44"/>
                </a:cxn>
                <a:cxn ang="0">
                  <a:pos x="2" y="64"/>
                </a:cxn>
                <a:cxn ang="0">
                  <a:pos x="0" y="92"/>
                </a:cxn>
                <a:cxn ang="0">
                  <a:pos x="2" y="126"/>
                </a:cxn>
                <a:cxn ang="0">
                  <a:pos x="2" y="126"/>
                </a:cxn>
              </a:cxnLst>
              <a:rect l="0" t="0" r="r" b="b"/>
              <a:pathLst>
                <a:path w="54" h="142">
                  <a:moveTo>
                    <a:pt x="2" y="126"/>
                  </a:moveTo>
                  <a:lnTo>
                    <a:pt x="2" y="126"/>
                  </a:lnTo>
                  <a:lnTo>
                    <a:pt x="6" y="120"/>
                  </a:lnTo>
                  <a:lnTo>
                    <a:pt x="18" y="106"/>
                  </a:lnTo>
                  <a:lnTo>
                    <a:pt x="24" y="100"/>
                  </a:lnTo>
                  <a:lnTo>
                    <a:pt x="34" y="92"/>
                  </a:lnTo>
                  <a:lnTo>
                    <a:pt x="42" y="88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48" y="88"/>
                  </a:lnTo>
                  <a:lnTo>
                    <a:pt x="34" y="98"/>
                  </a:lnTo>
                  <a:lnTo>
                    <a:pt x="28" y="106"/>
                  </a:lnTo>
                  <a:lnTo>
                    <a:pt x="20" y="116"/>
                  </a:lnTo>
                  <a:lnTo>
                    <a:pt x="16" y="128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22" y="142"/>
                  </a:lnTo>
                  <a:lnTo>
                    <a:pt x="54" y="138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2" y="4"/>
                  </a:lnTo>
                  <a:lnTo>
                    <a:pt x="30" y="8"/>
                  </a:lnTo>
                  <a:lnTo>
                    <a:pt x="20" y="16"/>
                  </a:lnTo>
                  <a:lnTo>
                    <a:pt x="12" y="28"/>
                  </a:lnTo>
                  <a:lnTo>
                    <a:pt x="6" y="44"/>
                  </a:lnTo>
                  <a:lnTo>
                    <a:pt x="2" y="64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2" y="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7" name="Freeform 23"/>
            <p:cNvSpPr>
              <a:spLocks/>
            </p:cNvSpPr>
            <p:nvPr/>
          </p:nvSpPr>
          <p:spPr bwMode="auto">
            <a:xfrm>
              <a:off x="8791074" y="469232"/>
              <a:ext cx="352926" cy="208547"/>
            </a:xfrm>
            <a:custGeom>
              <a:avLst/>
              <a:gdLst/>
              <a:ahLst/>
              <a:cxnLst>
                <a:cxn ang="0">
                  <a:pos x="44" y="26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26" y="4"/>
                </a:cxn>
                <a:cxn ang="0">
                  <a:pos x="14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4" y="14"/>
                </a:cxn>
                <a:cxn ang="0">
                  <a:pos x="24" y="18"/>
                </a:cxn>
                <a:cxn ang="0">
                  <a:pos x="34" y="22"/>
                </a:cxn>
                <a:cxn ang="0">
                  <a:pos x="44" y="26"/>
                </a:cxn>
                <a:cxn ang="0">
                  <a:pos x="44" y="26"/>
                </a:cxn>
              </a:cxnLst>
              <a:rect l="0" t="0" r="r" b="b"/>
              <a:pathLst>
                <a:path w="44" h="26">
                  <a:moveTo>
                    <a:pt x="44" y="26"/>
                  </a:moveTo>
                  <a:lnTo>
                    <a:pt x="44" y="0"/>
                  </a:lnTo>
                  <a:lnTo>
                    <a:pt x="44" y="0"/>
                  </a:lnTo>
                  <a:lnTo>
                    <a:pt x="26" y="4"/>
                  </a:lnTo>
                  <a:lnTo>
                    <a:pt x="14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24" y="18"/>
                  </a:lnTo>
                  <a:lnTo>
                    <a:pt x="34" y="22"/>
                  </a:lnTo>
                  <a:lnTo>
                    <a:pt x="44" y="26"/>
                  </a:lnTo>
                  <a:lnTo>
                    <a:pt x="44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8" name="Freeform 24"/>
            <p:cNvSpPr>
              <a:spLocks/>
            </p:cNvSpPr>
            <p:nvPr/>
          </p:nvSpPr>
          <p:spPr bwMode="auto">
            <a:xfrm>
              <a:off x="8726905" y="677779"/>
              <a:ext cx="417095" cy="753979"/>
            </a:xfrm>
            <a:custGeom>
              <a:avLst/>
              <a:gdLst/>
              <a:ahLst/>
              <a:cxnLst>
                <a:cxn ang="0">
                  <a:pos x="52" y="94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34" y="4"/>
                </a:cxn>
                <a:cxn ang="0">
                  <a:pos x="18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0" y="6"/>
                </a:cxn>
                <a:cxn ang="0">
                  <a:pos x="18" y="14"/>
                </a:cxn>
                <a:cxn ang="0">
                  <a:pos x="26" y="26"/>
                </a:cxn>
                <a:cxn ang="0">
                  <a:pos x="32" y="40"/>
                </a:cxn>
                <a:cxn ang="0">
                  <a:pos x="42" y="68"/>
                </a:cxn>
                <a:cxn ang="0">
                  <a:pos x="52" y="94"/>
                </a:cxn>
                <a:cxn ang="0">
                  <a:pos x="52" y="94"/>
                </a:cxn>
              </a:cxnLst>
              <a:rect l="0" t="0" r="r" b="b"/>
              <a:pathLst>
                <a:path w="52" h="94">
                  <a:moveTo>
                    <a:pt x="52" y="94"/>
                  </a:moveTo>
                  <a:lnTo>
                    <a:pt x="52" y="10"/>
                  </a:lnTo>
                  <a:lnTo>
                    <a:pt x="52" y="10"/>
                  </a:lnTo>
                  <a:lnTo>
                    <a:pt x="34" y="4"/>
                  </a:lnTo>
                  <a:lnTo>
                    <a:pt x="18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6"/>
                  </a:lnTo>
                  <a:lnTo>
                    <a:pt x="18" y="14"/>
                  </a:lnTo>
                  <a:lnTo>
                    <a:pt x="26" y="26"/>
                  </a:lnTo>
                  <a:lnTo>
                    <a:pt x="32" y="40"/>
                  </a:lnTo>
                  <a:lnTo>
                    <a:pt x="42" y="68"/>
                  </a:lnTo>
                  <a:lnTo>
                    <a:pt x="52" y="94"/>
                  </a:lnTo>
                  <a:lnTo>
                    <a:pt x="52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9" name="Freeform 25"/>
            <p:cNvSpPr>
              <a:spLocks/>
            </p:cNvSpPr>
            <p:nvPr/>
          </p:nvSpPr>
          <p:spPr bwMode="auto">
            <a:xfrm>
              <a:off x="7860632" y="741947"/>
              <a:ext cx="1138989" cy="1187116"/>
            </a:xfrm>
            <a:custGeom>
              <a:avLst/>
              <a:gdLst/>
              <a:ahLst/>
              <a:cxnLst>
                <a:cxn ang="0">
                  <a:pos x="98" y="8"/>
                </a:cxn>
                <a:cxn ang="0">
                  <a:pos x="98" y="8"/>
                </a:cxn>
                <a:cxn ang="0">
                  <a:pos x="98" y="22"/>
                </a:cxn>
                <a:cxn ang="0">
                  <a:pos x="96" y="36"/>
                </a:cxn>
                <a:cxn ang="0">
                  <a:pos x="94" y="46"/>
                </a:cxn>
                <a:cxn ang="0">
                  <a:pos x="90" y="54"/>
                </a:cxn>
                <a:cxn ang="0">
                  <a:pos x="86" y="66"/>
                </a:cxn>
                <a:cxn ang="0">
                  <a:pos x="82" y="68"/>
                </a:cxn>
                <a:cxn ang="0">
                  <a:pos x="82" y="68"/>
                </a:cxn>
                <a:cxn ang="0">
                  <a:pos x="86" y="56"/>
                </a:cxn>
                <a:cxn ang="0">
                  <a:pos x="86" y="44"/>
                </a:cxn>
                <a:cxn ang="0">
                  <a:pos x="86" y="32"/>
                </a:cxn>
                <a:cxn ang="0">
                  <a:pos x="86" y="22"/>
                </a:cxn>
                <a:cxn ang="0">
                  <a:pos x="82" y="6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6" y="8"/>
                </a:cxn>
                <a:cxn ang="0">
                  <a:pos x="72" y="14"/>
                </a:cxn>
                <a:cxn ang="0">
                  <a:pos x="60" y="26"/>
                </a:cxn>
                <a:cxn ang="0">
                  <a:pos x="28" y="48"/>
                </a:cxn>
                <a:cxn ang="0">
                  <a:pos x="12" y="60"/>
                </a:cxn>
                <a:cxn ang="0">
                  <a:pos x="6" y="68"/>
                </a:cxn>
                <a:cxn ang="0">
                  <a:pos x="2" y="76"/>
                </a:cxn>
                <a:cxn ang="0">
                  <a:pos x="0" y="84"/>
                </a:cxn>
                <a:cxn ang="0">
                  <a:pos x="0" y="94"/>
                </a:cxn>
                <a:cxn ang="0">
                  <a:pos x="2" y="104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4" y="126"/>
                </a:cxn>
                <a:cxn ang="0">
                  <a:pos x="24" y="130"/>
                </a:cxn>
                <a:cxn ang="0">
                  <a:pos x="32" y="132"/>
                </a:cxn>
                <a:cxn ang="0">
                  <a:pos x="42" y="132"/>
                </a:cxn>
                <a:cxn ang="0">
                  <a:pos x="58" y="128"/>
                </a:cxn>
                <a:cxn ang="0">
                  <a:pos x="64" y="126"/>
                </a:cxn>
                <a:cxn ang="0">
                  <a:pos x="64" y="126"/>
                </a:cxn>
                <a:cxn ang="0">
                  <a:pos x="66" y="130"/>
                </a:cxn>
                <a:cxn ang="0">
                  <a:pos x="70" y="136"/>
                </a:cxn>
                <a:cxn ang="0">
                  <a:pos x="76" y="140"/>
                </a:cxn>
                <a:cxn ang="0">
                  <a:pos x="82" y="144"/>
                </a:cxn>
                <a:cxn ang="0">
                  <a:pos x="90" y="148"/>
                </a:cxn>
                <a:cxn ang="0">
                  <a:pos x="102" y="148"/>
                </a:cxn>
                <a:cxn ang="0">
                  <a:pos x="102" y="148"/>
                </a:cxn>
                <a:cxn ang="0">
                  <a:pos x="114" y="146"/>
                </a:cxn>
                <a:cxn ang="0">
                  <a:pos x="124" y="142"/>
                </a:cxn>
                <a:cxn ang="0">
                  <a:pos x="132" y="136"/>
                </a:cxn>
                <a:cxn ang="0">
                  <a:pos x="136" y="126"/>
                </a:cxn>
                <a:cxn ang="0">
                  <a:pos x="140" y="116"/>
                </a:cxn>
                <a:cxn ang="0">
                  <a:pos x="142" y="104"/>
                </a:cxn>
                <a:cxn ang="0">
                  <a:pos x="142" y="92"/>
                </a:cxn>
                <a:cxn ang="0">
                  <a:pos x="140" y="80"/>
                </a:cxn>
                <a:cxn ang="0">
                  <a:pos x="140" y="80"/>
                </a:cxn>
                <a:cxn ang="0">
                  <a:pos x="134" y="62"/>
                </a:cxn>
                <a:cxn ang="0">
                  <a:pos x="128" y="46"/>
                </a:cxn>
                <a:cxn ang="0">
                  <a:pos x="120" y="34"/>
                </a:cxn>
                <a:cxn ang="0">
                  <a:pos x="114" y="24"/>
                </a:cxn>
                <a:cxn ang="0">
                  <a:pos x="102" y="12"/>
                </a:cxn>
                <a:cxn ang="0">
                  <a:pos x="98" y="8"/>
                </a:cxn>
                <a:cxn ang="0">
                  <a:pos x="98" y="8"/>
                </a:cxn>
              </a:cxnLst>
              <a:rect l="0" t="0" r="r" b="b"/>
              <a:pathLst>
                <a:path w="142" h="148">
                  <a:moveTo>
                    <a:pt x="98" y="8"/>
                  </a:moveTo>
                  <a:lnTo>
                    <a:pt x="98" y="8"/>
                  </a:lnTo>
                  <a:lnTo>
                    <a:pt x="98" y="22"/>
                  </a:lnTo>
                  <a:lnTo>
                    <a:pt x="96" y="36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86" y="66"/>
                  </a:lnTo>
                  <a:lnTo>
                    <a:pt x="82" y="68"/>
                  </a:lnTo>
                  <a:lnTo>
                    <a:pt x="82" y="68"/>
                  </a:lnTo>
                  <a:lnTo>
                    <a:pt x="86" y="56"/>
                  </a:lnTo>
                  <a:lnTo>
                    <a:pt x="86" y="44"/>
                  </a:lnTo>
                  <a:lnTo>
                    <a:pt x="86" y="32"/>
                  </a:lnTo>
                  <a:lnTo>
                    <a:pt x="86" y="22"/>
                  </a:lnTo>
                  <a:lnTo>
                    <a:pt x="82" y="6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6" y="8"/>
                  </a:lnTo>
                  <a:lnTo>
                    <a:pt x="72" y="14"/>
                  </a:lnTo>
                  <a:lnTo>
                    <a:pt x="60" y="26"/>
                  </a:lnTo>
                  <a:lnTo>
                    <a:pt x="28" y="48"/>
                  </a:lnTo>
                  <a:lnTo>
                    <a:pt x="12" y="60"/>
                  </a:lnTo>
                  <a:lnTo>
                    <a:pt x="6" y="68"/>
                  </a:lnTo>
                  <a:lnTo>
                    <a:pt x="2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04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4" y="126"/>
                  </a:lnTo>
                  <a:lnTo>
                    <a:pt x="24" y="130"/>
                  </a:lnTo>
                  <a:lnTo>
                    <a:pt x="32" y="132"/>
                  </a:lnTo>
                  <a:lnTo>
                    <a:pt x="42" y="132"/>
                  </a:lnTo>
                  <a:lnTo>
                    <a:pt x="58" y="128"/>
                  </a:lnTo>
                  <a:lnTo>
                    <a:pt x="64" y="126"/>
                  </a:lnTo>
                  <a:lnTo>
                    <a:pt x="64" y="126"/>
                  </a:lnTo>
                  <a:lnTo>
                    <a:pt x="66" y="130"/>
                  </a:lnTo>
                  <a:lnTo>
                    <a:pt x="70" y="136"/>
                  </a:lnTo>
                  <a:lnTo>
                    <a:pt x="76" y="140"/>
                  </a:lnTo>
                  <a:lnTo>
                    <a:pt x="82" y="144"/>
                  </a:lnTo>
                  <a:lnTo>
                    <a:pt x="90" y="148"/>
                  </a:lnTo>
                  <a:lnTo>
                    <a:pt x="102" y="148"/>
                  </a:lnTo>
                  <a:lnTo>
                    <a:pt x="102" y="148"/>
                  </a:lnTo>
                  <a:lnTo>
                    <a:pt x="114" y="146"/>
                  </a:lnTo>
                  <a:lnTo>
                    <a:pt x="124" y="142"/>
                  </a:lnTo>
                  <a:lnTo>
                    <a:pt x="132" y="136"/>
                  </a:lnTo>
                  <a:lnTo>
                    <a:pt x="136" y="126"/>
                  </a:lnTo>
                  <a:lnTo>
                    <a:pt x="140" y="116"/>
                  </a:lnTo>
                  <a:lnTo>
                    <a:pt x="142" y="104"/>
                  </a:lnTo>
                  <a:lnTo>
                    <a:pt x="142" y="92"/>
                  </a:lnTo>
                  <a:lnTo>
                    <a:pt x="140" y="80"/>
                  </a:lnTo>
                  <a:lnTo>
                    <a:pt x="140" y="80"/>
                  </a:lnTo>
                  <a:lnTo>
                    <a:pt x="134" y="62"/>
                  </a:lnTo>
                  <a:lnTo>
                    <a:pt x="128" y="46"/>
                  </a:lnTo>
                  <a:lnTo>
                    <a:pt x="120" y="34"/>
                  </a:lnTo>
                  <a:lnTo>
                    <a:pt x="114" y="24"/>
                  </a:lnTo>
                  <a:lnTo>
                    <a:pt x="102" y="12"/>
                  </a:lnTo>
                  <a:lnTo>
                    <a:pt x="98" y="8"/>
                  </a:lnTo>
                  <a:lnTo>
                    <a:pt x="9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0" name="Freeform 26"/>
            <p:cNvSpPr>
              <a:spLocks/>
            </p:cNvSpPr>
            <p:nvPr/>
          </p:nvSpPr>
          <p:spPr bwMode="auto">
            <a:xfrm>
              <a:off x="7106653" y="68179"/>
              <a:ext cx="1171074" cy="1235242"/>
            </a:xfrm>
            <a:custGeom>
              <a:avLst/>
              <a:gdLst/>
              <a:ahLst/>
              <a:cxnLst>
                <a:cxn ang="0">
                  <a:pos x="146" y="66"/>
                </a:cxn>
                <a:cxn ang="0">
                  <a:pos x="146" y="66"/>
                </a:cxn>
                <a:cxn ang="0">
                  <a:pos x="132" y="72"/>
                </a:cxn>
                <a:cxn ang="0">
                  <a:pos x="118" y="76"/>
                </a:cxn>
                <a:cxn ang="0">
                  <a:pos x="106" y="78"/>
                </a:cxn>
                <a:cxn ang="0">
                  <a:pos x="96" y="78"/>
                </a:cxn>
                <a:cxn ang="0">
                  <a:pos x="82" y="78"/>
                </a:cxn>
                <a:cxn ang="0">
                  <a:pos x="78" y="76"/>
                </a:cxn>
                <a:cxn ang="0">
                  <a:pos x="78" y="76"/>
                </a:cxn>
                <a:cxn ang="0">
                  <a:pos x="88" y="74"/>
                </a:cxn>
                <a:cxn ang="0">
                  <a:pos x="100" y="72"/>
                </a:cxn>
                <a:cxn ang="0">
                  <a:pos x="122" y="60"/>
                </a:cxn>
                <a:cxn ang="0">
                  <a:pos x="146" y="44"/>
                </a:cxn>
                <a:cxn ang="0">
                  <a:pos x="146" y="44"/>
                </a:cxn>
                <a:cxn ang="0">
                  <a:pos x="136" y="44"/>
                </a:cxn>
                <a:cxn ang="0">
                  <a:pos x="126" y="42"/>
                </a:cxn>
                <a:cxn ang="0">
                  <a:pos x="108" y="32"/>
                </a:cxn>
                <a:cxn ang="0">
                  <a:pos x="72" y="12"/>
                </a:cxn>
                <a:cxn ang="0">
                  <a:pos x="56" y="2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30"/>
                </a:cxn>
                <a:cxn ang="0">
                  <a:pos x="0" y="42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2" y="70"/>
                </a:cxn>
                <a:cxn ang="0">
                  <a:pos x="16" y="76"/>
                </a:cxn>
                <a:cxn ang="0">
                  <a:pos x="22" y="82"/>
                </a:cxn>
                <a:cxn ang="0">
                  <a:pos x="22" y="82"/>
                </a:cxn>
                <a:cxn ang="0">
                  <a:pos x="16" y="86"/>
                </a:cxn>
                <a:cxn ang="0">
                  <a:pos x="12" y="92"/>
                </a:cxn>
                <a:cxn ang="0">
                  <a:pos x="10" y="98"/>
                </a:cxn>
                <a:cxn ang="0">
                  <a:pos x="8" y="106"/>
                </a:cxn>
                <a:cxn ang="0">
                  <a:pos x="10" y="118"/>
                </a:cxn>
                <a:cxn ang="0">
                  <a:pos x="14" y="130"/>
                </a:cxn>
                <a:cxn ang="0">
                  <a:pos x="22" y="142"/>
                </a:cxn>
                <a:cxn ang="0">
                  <a:pos x="36" y="150"/>
                </a:cxn>
                <a:cxn ang="0">
                  <a:pos x="42" y="152"/>
                </a:cxn>
                <a:cxn ang="0">
                  <a:pos x="50" y="154"/>
                </a:cxn>
                <a:cxn ang="0">
                  <a:pos x="58" y="154"/>
                </a:cxn>
                <a:cxn ang="0">
                  <a:pos x="68" y="152"/>
                </a:cxn>
                <a:cxn ang="0">
                  <a:pos x="68" y="152"/>
                </a:cxn>
                <a:cxn ang="0">
                  <a:pos x="76" y="150"/>
                </a:cxn>
                <a:cxn ang="0">
                  <a:pos x="86" y="146"/>
                </a:cxn>
                <a:cxn ang="0">
                  <a:pos x="102" y="136"/>
                </a:cxn>
                <a:cxn ang="0">
                  <a:pos x="114" y="122"/>
                </a:cxn>
                <a:cxn ang="0">
                  <a:pos x="126" y="106"/>
                </a:cxn>
                <a:cxn ang="0">
                  <a:pos x="134" y="92"/>
                </a:cxn>
                <a:cxn ang="0">
                  <a:pos x="142" y="78"/>
                </a:cxn>
                <a:cxn ang="0">
                  <a:pos x="146" y="66"/>
                </a:cxn>
                <a:cxn ang="0">
                  <a:pos x="146" y="66"/>
                </a:cxn>
              </a:cxnLst>
              <a:rect l="0" t="0" r="r" b="b"/>
              <a:pathLst>
                <a:path w="146" h="154">
                  <a:moveTo>
                    <a:pt x="146" y="66"/>
                  </a:moveTo>
                  <a:lnTo>
                    <a:pt x="146" y="66"/>
                  </a:lnTo>
                  <a:lnTo>
                    <a:pt x="132" y="72"/>
                  </a:lnTo>
                  <a:lnTo>
                    <a:pt x="118" y="76"/>
                  </a:lnTo>
                  <a:lnTo>
                    <a:pt x="106" y="78"/>
                  </a:lnTo>
                  <a:lnTo>
                    <a:pt x="96" y="78"/>
                  </a:lnTo>
                  <a:lnTo>
                    <a:pt x="82" y="78"/>
                  </a:lnTo>
                  <a:lnTo>
                    <a:pt x="78" y="76"/>
                  </a:lnTo>
                  <a:lnTo>
                    <a:pt x="78" y="76"/>
                  </a:lnTo>
                  <a:lnTo>
                    <a:pt x="88" y="74"/>
                  </a:lnTo>
                  <a:lnTo>
                    <a:pt x="100" y="72"/>
                  </a:lnTo>
                  <a:lnTo>
                    <a:pt x="122" y="60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36" y="44"/>
                  </a:lnTo>
                  <a:lnTo>
                    <a:pt x="126" y="42"/>
                  </a:lnTo>
                  <a:lnTo>
                    <a:pt x="108" y="32"/>
                  </a:lnTo>
                  <a:lnTo>
                    <a:pt x="72" y="12"/>
                  </a:lnTo>
                  <a:lnTo>
                    <a:pt x="56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30"/>
                  </a:lnTo>
                  <a:lnTo>
                    <a:pt x="0" y="42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2" y="70"/>
                  </a:lnTo>
                  <a:lnTo>
                    <a:pt x="16" y="76"/>
                  </a:lnTo>
                  <a:lnTo>
                    <a:pt x="22" y="82"/>
                  </a:lnTo>
                  <a:lnTo>
                    <a:pt x="22" y="82"/>
                  </a:lnTo>
                  <a:lnTo>
                    <a:pt x="16" y="86"/>
                  </a:lnTo>
                  <a:lnTo>
                    <a:pt x="12" y="92"/>
                  </a:lnTo>
                  <a:lnTo>
                    <a:pt x="10" y="98"/>
                  </a:lnTo>
                  <a:lnTo>
                    <a:pt x="8" y="106"/>
                  </a:lnTo>
                  <a:lnTo>
                    <a:pt x="10" y="118"/>
                  </a:lnTo>
                  <a:lnTo>
                    <a:pt x="14" y="130"/>
                  </a:lnTo>
                  <a:lnTo>
                    <a:pt x="22" y="142"/>
                  </a:lnTo>
                  <a:lnTo>
                    <a:pt x="36" y="150"/>
                  </a:lnTo>
                  <a:lnTo>
                    <a:pt x="42" y="152"/>
                  </a:lnTo>
                  <a:lnTo>
                    <a:pt x="50" y="154"/>
                  </a:lnTo>
                  <a:lnTo>
                    <a:pt x="58" y="154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76" y="150"/>
                  </a:lnTo>
                  <a:lnTo>
                    <a:pt x="86" y="146"/>
                  </a:lnTo>
                  <a:lnTo>
                    <a:pt x="102" y="136"/>
                  </a:lnTo>
                  <a:lnTo>
                    <a:pt x="114" y="122"/>
                  </a:lnTo>
                  <a:lnTo>
                    <a:pt x="126" y="106"/>
                  </a:lnTo>
                  <a:lnTo>
                    <a:pt x="134" y="92"/>
                  </a:lnTo>
                  <a:lnTo>
                    <a:pt x="142" y="78"/>
                  </a:lnTo>
                  <a:lnTo>
                    <a:pt x="146" y="66"/>
                  </a:lnTo>
                  <a:lnTo>
                    <a:pt x="14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1" name="Freeform 27"/>
            <p:cNvSpPr>
              <a:spLocks/>
            </p:cNvSpPr>
            <p:nvPr/>
          </p:nvSpPr>
          <p:spPr bwMode="auto">
            <a:xfrm>
              <a:off x="7620000" y="-1038726"/>
              <a:ext cx="1090863" cy="1219200"/>
            </a:xfrm>
            <a:custGeom>
              <a:avLst/>
              <a:gdLst/>
              <a:ahLst/>
              <a:cxnLst>
                <a:cxn ang="0">
                  <a:pos x="98" y="152"/>
                </a:cxn>
                <a:cxn ang="0">
                  <a:pos x="98" y="152"/>
                </a:cxn>
                <a:cxn ang="0">
                  <a:pos x="94" y="148"/>
                </a:cxn>
                <a:cxn ang="0">
                  <a:pos x="86" y="138"/>
                </a:cxn>
                <a:cxn ang="0">
                  <a:pos x="82" y="130"/>
                </a:cxn>
                <a:cxn ang="0">
                  <a:pos x="78" y="120"/>
                </a:cxn>
                <a:cxn ang="0">
                  <a:pos x="76" y="110"/>
                </a:cxn>
                <a:cxn ang="0">
                  <a:pos x="76" y="96"/>
                </a:cxn>
                <a:cxn ang="0">
                  <a:pos x="76" y="96"/>
                </a:cxn>
                <a:cxn ang="0">
                  <a:pos x="80" y="104"/>
                </a:cxn>
                <a:cxn ang="0">
                  <a:pos x="90" y="118"/>
                </a:cxn>
                <a:cxn ang="0">
                  <a:pos x="106" y="136"/>
                </a:cxn>
                <a:cxn ang="0">
                  <a:pos x="114" y="144"/>
                </a:cxn>
                <a:cxn ang="0">
                  <a:pos x="124" y="150"/>
                </a:cxn>
                <a:cxn ang="0">
                  <a:pos x="124" y="150"/>
                </a:cxn>
                <a:cxn ang="0">
                  <a:pos x="124" y="140"/>
                </a:cxn>
                <a:cxn ang="0">
                  <a:pos x="124" y="116"/>
                </a:cxn>
                <a:cxn ang="0">
                  <a:pos x="126" y="84"/>
                </a:cxn>
                <a:cxn ang="0">
                  <a:pos x="130" y="66"/>
                </a:cxn>
                <a:cxn ang="0">
                  <a:pos x="134" y="50"/>
                </a:cxn>
                <a:cxn ang="0">
                  <a:pos x="134" y="50"/>
                </a:cxn>
                <a:cxn ang="0">
                  <a:pos x="136" y="40"/>
                </a:cxn>
                <a:cxn ang="0">
                  <a:pos x="136" y="32"/>
                </a:cxn>
                <a:cxn ang="0">
                  <a:pos x="132" y="22"/>
                </a:cxn>
                <a:cxn ang="0">
                  <a:pos x="128" y="16"/>
                </a:cxn>
                <a:cxn ang="0">
                  <a:pos x="120" y="10"/>
                </a:cxn>
                <a:cxn ang="0">
                  <a:pos x="112" y="4"/>
                </a:cxn>
                <a:cxn ang="0">
                  <a:pos x="104" y="2"/>
                </a:cxn>
                <a:cxn ang="0">
                  <a:pos x="94" y="0"/>
                </a:cxn>
                <a:cxn ang="0">
                  <a:pos x="94" y="0"/>
                </a:cxn>
                <a:cxn ang="0">
                  <a:pos x="84" y="2"/>
                </a:cxn>
                <a:cxn ang="0">
                  <a:pos x="76" y="6"/>
                </a:cxn>
                <a:cxn ang="0">
                  <a:pos x="70" y="10"/>
                </a:cxn>
                <a:cxn ang="0">
                  <a:pos x="64" y="16"/>
                </a:cxn>
                <a:cxn ang="0">
                  <a:pos x="58" y="28"/>
                </a:cxn>
                <a:cxn ang="0">
                  <a:pos x="56" y="34"/>
                </a:cxn>
                <a:cxn ang="0">
                  <a:pos x="56" y="34"/>
                </a:cxn>
                <a:cxn ang="0">
                  <a:pos x="50" y="32"/>
                </a:cxn>
                <a:cxn ang="0">
                  <a:pos x="32" y="34"/>
                </a:cxn>
                <a:cxn ang="0">
                  <a:pos x="22" y="38"/>
                </a:cxn>
                <a:cxn ang="0">
                  <a:pos x="14" y="42"/>
                </a:cxn>
                <a:cxn ang="0">
                  <a:pos x="6" y="48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72"/>
                </a:cxn>
                <a:cxn ang="0">
                  <a:pos x="0" y="86"/>
                </a:cxn>
                <a:cxn ang="0">
                  <a:pos x="4" y="100"/>
                </a:cxn>
                <a:cxn ang="0">
                  <a:pos x="10" y="112"/>
                </a:cxn>
                <a:cxn ang="0">
                  <a:pos x="22" y="124"/>
                </a:cxn>
                <a:cxn ang="0">
                  <a:pos x="40" y="136"/>
                </a:cxn>
                <a:cxn ang="0">
                  <a:pos x="66" y="144"/>
                </a:cxn>
                <a:cxn ang="0">
                  <a:pos x="98" y="152"/>
                </a:cxn>
                <a:cxn ang="0">
                  <a:pos x="98" y="152"/>
                </a:cxn>
              </a:cxnLst>
              <a:rect l="0" t="0" r="r" b="b"/>
              <a:pathLst>
                <a:path w="136" h="152">
                  <a:moveTo>
                    <a:pt x="98" y="152"/>
                  </a:moveTo>
                  <a:lnTo>
                    <a:pt x="98" y="152"/>
                  </a:lnTo>
                  <a:lnTo>
                    <a:pt x="94" y="148"/>
                  </a:lnTo>
                  <a:lnTo>
                    <a:pt x="86" y="138"/>
                  </a:lnTo>
                  <a:lnTo>
                    <a:pt x="82" y="130"/>
                  </a:lnTo>
                  <a:lnTo>
                    <a:pt x="78" y="120"/>
                  </a:lnTo>
                  <a:lnTo>
                    <a:pt x="76" y="110"/>
                  </a:lnTo>
                  <a:lnTo>
                    <a:pt x="76" y="96"/>
                  </a:lnTo>
                  <a:lnTo>
                    <a:pt x="76" y="96"/>
                  </a:lnTo>
                  <a:lnTo>
                    <a:pt x="80" y="104"/>
                  </a:lnTo>
                  <a:lnTo>
                    <a:pt x="90" y="118"/>
                  </a:lnTo>
                  <a:lnTo>
                    <a:pt x="106" y="136"/>
                  </a:lnTo>
                  <a:lnTo>
                    <a:pt x="114" y="144"/>
                  </a:lnTo>
                  <a:lnTo>
                    <a:pt x="124" y="150"/>
                  </a:lnTo>
                  <a:lnTo>
                    <a:pt x="124" y="150"/>
                  </a:lnTo>
                  <a:lnTo>
                    <a:pt x="124" y="140"/>
                  </a:lnTo>
                  <a:lnTo>
                    <a:pt x="124" y="116"/>
                  </a:lnTo>
                  <a:lnTo>
                    <a:pt x="126" y="84"/>
                  </a:lnTo>
                  <a:lnTo>
                    <a:pt x="130" y="66"/>
                  </a:lnTo>
                  <a:lnTo>
                    <a:pt x="134" y="50"/>
                  </a:lnTo>
                  <a:lnTo>
                    <a:pt x="134" y="50"/>
                  </a:lnTo>
                  <a:lnTo>
                    <a:pt x="136" y="40"/>
                  </a:lnTo>
                  <a:lnTo>
                    <a:pt x="136" y="32"/>
                  </a:lnTo>
                  <a:lnTo>
                    <a:pt x="132" y="22"/>
                  </a:lnTo>
                  <a:lnTo>
                    <a:pt x="128" y="16"/>
                  </a:lnTo>
                  <a:lnTo>
                    <a:pt x="120" y="10"/>
                  </a:lnTo>
                  <a:lnTo>
                    <a:pt x="112" y="4"/>
                  </a:lnTo>
                  <a:lnTo>
                    <a:pt x="104" y="2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84" y="2"/>
                  </a:lnTo>
                  <a:lnTo>
                    <a:pt x="76" y="6"/>
                  </a:lnTo>
                  <a:lnTo>
                    <a:pt x="70" y="10"/>
                  </a:lnTo>
                  <a:lnTo>
                    <a:pt x="64" y="16"/>
                  </a:lnTo>
                  <a:lnTo>
                    <a:pt x="58" y="28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0" y="32"/>
                  </a:lnTo>
                  <a:lnTo>
                    <a:pt x="32" y="34"/>
                  </a:lnTo>
                  <a:lnTo>
                    <a:pt x="22" y="38"/>
                  </a:lnTo>
                  <a:lnTo>
                    <a:pt x="14" y="42"/>
                  </a:lnTo>
                  <a:lnTo>
                    <a:pt x="6" y="4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72"/>
                  </a:lnTo>
                  <a:lnTo>
                    <a:pt x="0" y="86"/>
                  </a:lnTo>
                  <a:lnTo>
                    <a:pt x="4" y="100"/>
                  </a:lnTo>
                  <a:lnTo>
                    <a:pt x="10" y="112"/>
                  </a:lnTo>
                  <a:lnTo>
                    <a:pt x="22" y="124"/>
                  </a:lnTo>
                  <a:lnTo>
                    <a:pt x="40" y="136"/>
                  </a:lnTo>
                  <a:lnTo>
                    <a:pt x="66" y="144"/>
                  </a:lnTo>
                  <a:lnTo>
                    <a:pt x="98" y="152"/>
                  </a:lnTo>
                  <a:lnTo>
                    <a:pt x="98" y="1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2" name="Freeform 28"/>
            <p:cNvSpPr>
              <a:spLocks/>
            </p:cNvSpPr>
            <p:nvPr/>
          </p:nvSpPr>
          <p:spPr bwMode="auto">
            <a:xfrm>
              <a:off x="8390021" y="340895"/>
              <a:ext cx="272716" cy="304800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6" y="32"/>
                </a:cxn>
                <a:cxn ang="0">
                  <a:pos x="10" y="36"/>
                </a:cxn>
                <a:cxn ang="0">
                  <a:pos x="18" y="38"/>
                </a:cxn>
                <a:cxn ang="0">
                  <a:pos x="18" y="38"/>
                </a:cxn>
                <a:cxn ang="0">
                  <a:pos x="24" y="36"/>
                </a:cxn>
                <a:cxn ang="0">
                  <a:pos x="30" y="32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4" y="12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</a:cxnLst>
              <a:rect l="0" t="0" r="r" b="b"/>
              <a:pathLst>
                <a:path w="34" h="38">
                  <a:moveTo>
                    <a:pt x="0" y="18"/>
                  </a:moveTo>
                  <a:lnTo>
                    <a:pt x="0" y="18"/>
                  </a:lnTo>
                  <a:lnTo>
                    <a:pt x="2" y="26"/>
                  </a:lnTo>
                  <a:lnTo>
                    <a:pt x="6" y="32"/>
                  </a:lnTo>
                  <a:lnTo>
                    <a:pt x="10" y="36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24" y="36"/>
                  </a:lnTo>
                  <a:lnTo>
                    <a:pt x="30" y="32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2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3" name="Freeform 29"/>
            <p:cNvSpPr>
              <a:spLocks/>
            </p:cNvSpPr>
            <p:nvPr/>
          </p:nvSpPr>
          <p:spPr bwMode="auto">
            <a:xfrm>
              <a:off x="433137" y="-669758"/>
              <a:ext cx="641684" cy="641684"/>
            </a:xfrm>
            <a:custGeom>
              <a:avLst/>
              <a:gdLst/>
              <a:ahLst/>
              <a:cxnLst>
                <a:cxn ang="0">
                  <a:pos x="30" y="46"/>
                </a:cxn>
                <a:cxn ang="0">
                  <a:pos x="30" y="46"/>
                </a:cxn>
                <a:cxn ang="0">
                  <a:pos x="26" y="48"/>
                </a:cxn>
                <a:cxn ang="0">
                  <a:pos x="20" y="54"/>
                </a:cxn>
                <a:cxn ang="0">
                  <a:pos x="12" y="66"/>
                </a:cxn>
                <a:cxn ang="0">
                  <a:pos x="8" y="72"/>
                </a:cxn>
                <a:cxn ang="0">
                  <a:pos x="6" y="80"/>
                </a:cxn>
                <a:cxn ang="0">
                  <a:pos x="6" y="80"/>
                </a:cxn>
                <a:cxn ang="0">
                  <a:pos x="16" y="7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56" y="76"/>
                </a:cxn>
                <a:cxn ang="0">
                  <a:pos x="64" y="72"/>
                </a:cxn>
                <a:cxn ang="0">
                  <a:pos x="70" y="68"/>
                </a:cxn>
                <a:cxn ang="0">
                  <a:pos x="76" y="62"/>
                </a:cxn>
                <a:cxn ang="0">
                  <a:pos x="78" y="56"/>
                </a:cxn>
                <a:cxn ang="0">
                  <a:pos x="80" y="50"/>
                </a:cxn>
                <a:cxn ang="0">
                  <a:pos x="80" y="44"/>
                </a:cxn>
                <a:cxn ang="0">
                  <a:pos x="78" y="40"/>
                </a:cxn>
                <a:cxn ang="0">
                  <a:pos x="78" y="40"/>
                </a:cxn>
                <a:cxn ang="0">
                  <a:pos x="70" y="34"/>
                </a:cxn>
                <a:cxn ang="0">
                  <a:pos x="64" y="30"/>
                </a:cxn>
                <a:cxn ang="0">
                  <a:pos x="56" y="30"/>
                </a:cxn>
                <a:cxn ang="0">
                  <a:pos x="56" y="30"/>
                </a:cxn>
                <a:cxn ang="0">
                  <a:pos x="58" y="26"/>
                </a:cxn>
                <a:cxn ang="0">
                  <a:pos x="58" y="14"/>
                </a:cxn>
                <a:cxn ang="0">
                  <a:pos x="56" y="10"/>
                </a:cxn>
                <a:cxn ang="0">
                  <a:pos x="52" y="4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4"/>
                </a:cxn>
                <a:cxn ang="0">
                  <a:pos x="10" y="10"/>
                </a:cxn>
                <a:cxn ang="0">
                  <a:pos x="4" y="18"/>
                </a:cxn>
                <a:cxn ang="0">
                  <a:pos x="2" y="30"/>
                </a:cxn>
                <a:cxn ang="0">
                  <a:pos x="0" y="48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10" y="60"/>
                </a:cxn>
                <a:cxn ang="0">
                  <a:pos x="18" y="52"/>
                </a:cxn>
                <a:cxn ang="0">
                  <a:pos x="24" y="48"/>
                </a:cxn>
                <a:cxn ang="0">
                  <a:pos x="30" y="46"/>
                </a:cxn>
                <a:cxn ang="0">
                  <a:pos x="30" y="46"/>
                </a:cxn>
              </a:cxnLst>
              <a:rect l="0" t="0" r="r" b="b"/>
              <a:pathLst>
                <a:path w="80" h="80">
                  <a:moveTo>
                    <a:pt x="30" y="46"/>
                  </a:moveTo>
                  <a:lnTo>
                    <a:pt x="30" y="46"/>
                  </a:lnTo>
                  <a:lnTo>
                    <a:pt x="26" y="48"/>
                  </a:lnTo>
                  <a:lnTo>
                    <a:pt x="20" y="54"/>
                  </a:lnTo>
                  <a:lnTo>
                    <a:pt x="12" y="66"/>
                  </a:lnTo>
                  <a:lnTo>
                    <a:pt x="8" y="72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16" y="7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56" y="76"/>
                  </a:lnTo>
                  <a:lnTo>
                    <a:pt x="64" y="72"/>
                  </a:lnTo>
                  <a:lnTo>
                    <a:pt x="70" y="68"/>
                  </a:lnTo>
                  <a:lnTo>
                    <a:pt x="76" y="62"/>
                  </a:lnTo>
                  <a:lnTo>
                    <a:pt x="78" y="56"/>
                  </a:lnTo>
                  <a:lnTo>
                    <a:pt x="80" y="50"/>
                  </a:lnTo>
                  <a:lnTo>
                    <a:pt x="80" y="44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70" y="34"/>
                  </a:lnTo>
                  <a:lnTo>
                    <a:pt x="64" y="30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58" y="26"/>
                  </a:lnTo>
                  <a:lnTo>
                    <a:pt x="58" y="14"/>
                  </a:lnTo>
                  <a:lnTo>
                    <a:pt x="56" y="10"/>
                  </a:lnTo>
                  <a:lnTo>
                    <a:pt x="52" y="4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4"/>
                  </a:lnTo>
                  <a:lnTo>
                    <a:pt x="10" y="10"/>
                  </a:lnTo>
                  <a:lnTo>
                    <a:pt x="4" y="18"/>
                  </a:lnTo>
                  <a:lnTo>
                    <a:pt x="2" y="30"/>
                  </a:lnTo>
                  <a:lnTo>
                    <a:pt x="0" y="48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0" y="60"/>
                  </a:lnTo>
                  <a:lnTo>
                    <a:pt x="18" y="52"/>
                  </a:lnTo>
                  <a:lnTo>
                    <a:pt x="24" y="48"/>
                  </a:lnTo>
                  <a:lnTo>
                    <a:pt x="30" y="46"/>
                  </a:lnTo>
                  <a:lnTo>
                    <a:pt x="30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4" name="Freeform 30"/>
            <p:cNvSpPr>
              <a:spLocks/>
            </p:cNvSpPr>
            <p:nvPr/>
          </p:nvSpPr>
          <p:spPr bwMode="auto">
            <a:xfrm>
              <a:off x="449179" y="-12032"/>
              <a:ext cx="673768" cy="673768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0"/>
                </a:cxn>
                <a:cxn ang="0">
                  <a:pos x="14" y="12"/>
                </a:cxn>
                <a:cxn ang="0">
                  <a:pos x="22" y="14"/>
                </a:cxn>
                <a:cxn ang="0">
                  <a:pos x="34" y="22"/>
                </a:cxn>
                <a:cxn ang="0">
                  <a:pos x="42" y="28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38" y="26"/>
                </a:cxn>
                <a:cxn ang="0">
                  <a:pos x="30" y="24"/>
                </a:cxn>
                <a:cxn ang="0">
                  <a:pos x="16" y="18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60"/>
                </a:cxn>
                <a:cxn ang="0">
                  <a:pos x="30" y="72"/>
                </a:cxn>
                <a:cxn ang="0">
                  <a:pos x="36" y="80"/>
                </a:cxn>
                <a:cxn ang="0">
                  <a:pos x="40" y="84"/>
                </a:cxn>
                <a:cxn ang="0">
                  <a:pos x="46" y="84"/>
                </a:cxn>
                <a:cxn ang="0">
                  <a:pos x="52" y="84"/>
                </a:cxn>
                <a:cxn ang="0">
                  <a:pos x="58" y="80"/>
                </a:cxn>
                <a:cxn ang="0">
                  <a:pos x="58" y="80"/>
                </a:cxn>
                <a:cxn ang="0">
                  <a:pos x="64" y="76"/>
                </a:cxn>
                <a:cxn ang="0">
                  <a:pos x="66" y="72"/>
                </a:cxn>
                <a:cxn ang="0">
                  <a:pos x="68" y="66"/>
                </a:cxn>
                <a:cxn ang="0">
                  <a:pos x="66" y="60"/>
                </a:cxn>
                <a:cxn ang="0">
                  <a:pos x="64" y="52"/>
                </a:cxn>
                <a:cxn ang="0">
                  <a:pos x="62" y="48"/>
                </a:cxn>
                <a:cxn ang="0">
                  <a:pos x="62" y="48"/>
                </a:cxn>
                <a:cxn ang="0">
                  <a:pos x="66" y="48"/>
                </a:cxn>
                <a:cxn ang="0">
                  <a:pos x="70" y="48"/>
                </a:cxn>
                <a:cxn ang="0">
                  <a:pos x="76" y="44"/>
                </a:cxn>
                <a:cxn ang="0">
                  <a:pos x="80" y="40"/>
                </a:cxn>
                <a:cxn ang="0">
                  <a:pos x="82" y="34"/>
                </a:cxn>
                <a:cxn ang="0">
                  <a:pos x="84" y="28"/>
                </a:cxn>
                <a:cxn ang="0">
                  <a:pos x="82" y="22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4" y="10"/>
                </a:cxn>
                <a:cxn ang="0">
                  <a:pos x="70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4" y="2"/>
                </a:cxn>
                <a:cxn ang="0">
                  <a:pos x="12" y="6"/>
                </a:cxn>
                <a:cxn ang="0">
                  <a:pos x="4" y="10"/>
                </a:cxn>
                <a:cxn ang="0">
                  <a:pos x="4" y="10"/>
                </a:cxn>
              </a:cxnLst>
              <a:rect l="0" t="0" r="r" b="b"/>
              <a:pathLst>
                <a:path w="84" h="84">
                  <a:moveTo>
                    <a:pt x="4" y="10"/>
                  </a:moveTo>
                  <a:lnTo>
                    <a:pt x="4" y="10"/>
                  </a:lnTo>
                  <a:lnTo>
                    <a:pt x="14" y="12"/>
                  </a:lnTo>
                  <a:lnTo>
                    <a:pt x="22" y="14"/>
                  </a:lnTo>
                  <a:lnTo>
                    <a:pt x="34" y="22"/>
                  </a:lnTo>
                  <a:lnTo>
                    <a:pt x="42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38" y="26"/>
                  </a:lnTo>
                  <a:lnTo>
                    <a:pt x="30" y="24"/>
                  </a:lnTo>
                  <a:lnTo>
                    <a:pt x="16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60"/>
                  </a:lnTo>
                  <a:lnTo>
                    <a:pt x="30" y="72"/>
                  </a:lnTo>
                  <a:lnTo>
                    <a:pt x="36" y="80"/>
                  </a:lnTo>
                  <a:lnTo>
                    <a:pt x="40" y="84"/>
                  </a:lnTo>
                  <a:lnTo>
                    <a:pt x="46" y="84"/>
                  </a:lnTo>
                  <a:lnTo>
                    <a:pt x="52" y="84"/>
                  </a:lnTo>
                  <a:lnTo>
                    <a:pt x="58" y="80"/>
                  </a:lnTo>
                  <a:lnTo>
                    <a:pt x="58" y="80"/>
                  </a:lnTo>
                  <a:lnTo>
                    <a:pt x="64" y="76"/>
                  </a:lnTo>
                  <a:lnTo>
                    <a:pt x="66" y="72"/>
                  </a:lnTo>
                  <a:lnTo>
                    <a:pt x="68" y="66"/>
                  </a:lnTo>
                  <a:lnTo>
                    <a:pt x="66" y="60"/>
                  </a:lnTo>
                  <a:lnTo>
                    <a:pt x="64" y="52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66" y="48"/>
                  </a:lnTo>
                  <a:lnTo>
                    <a:pt x="70" y="48"/>
                  </a:lnTo>
                  <a:lnTo>
                    <a:pt x="76" y="44"/>
                  </a:lnTo>
                  <a:lnTo>
                    <a:pt x="80" y="40"/>
                  </a:lnTo>
                  <a:lnTo>
                    <a:pt x="82" y="34"/>
                  </a:lnTo>
                  <a:lnTo>
                    <a:pt x="84" y="28"/>
                  </a:lnTo>
                  <a:lnTo>
                    <a:pt x="82" y="22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4" y="10"/>
                  </a:lnTo>
                  <a:lnTo>
                    <a:pt x="70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4" y="2"/>
                  </a:lnTo>
                  <a:lnTo>
                    <a:pt x="12" y="6"/>
                  </a:lnTo>
                  <a:lnTo>
                    <a:pt x="4" y="10"/>
                  </a:lnTo>
                  <a:lnTo>
                    <a:pt x="4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5" name="Freeform 31"/>
            <p:cNvSpPr>
              <a:spLocks/>
            </p:cNvSpPr>
            <p:nvPr/>
          </p:nvSpPr>
          <p:spPr bwMode="auto">
            <a:xfrm>
              <a:off x="0" y="164432"/>
              <a:ext cx="593558" cy="67376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30" y="72"/>
                </a:cxn>
                <a:cxn ang="0">
                  <a:pos x="34" y="76"/>
                </a:cxn>
                <a:cxn ang="0">
                  <a:pos x="40" y="82"/>
                </a:cxn>
                <a:cxn ang="0">
                  <a:pos x="44" y="82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58" y="82"/>
                </a:cxn>
                <a:cxn ang="0">
                  <a:pos x="64" y="80"/>
                </a:cxn>
                <a:cxn ang="0">
                  <a:pos x="68" y="76"/>
                </a:cxn>
                <a:cxn ang="0">
                  <a:pos x="72" y="72"/>
                </a:cxn>
                <a:cxn ang="0">
                  <a:pos x="74" y="66"/>
                </a:cxn>
                <a:cxn ang="0">
                  <a:pos x="74" y="58"/>
                </a:cxn>
                <a:cxn ang="0">
                  <a:pos x="72" y="44"/>
                </a:cxn>
                <a:cxn ang="0">
                  <a:pos x="72" y="44"/>
                </a:cxn>
                <a:cxn ang="0">
                  <a:pos x="66" y="26"/>
                </a:cxn>
                <a:cxn ang="0">
                  <a:pos x="58" y="12"/>
                </a:cxn>
                <a:cxn ang="0">
                  <a:pos x="52" y="6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0"/>
                </a:cxn>
                <a:cxn ang="0">
                  <a:pos x="44" y="30"/>
                </a:cxn>
                <a:cxn ang="0">
                  <a:pos x="42" y="36"/>
                </a:cxn>
                <a:cxn ang="0">
                  <a:pos x="40" y="38"/>
                </a:cxn>
                <a:cxn ang="0">
                  <a:pos x="40" y="38"/>
                </a:cxn>
                <a:cxn ang="0">
                  <a:pos x="42" y="32"/>
                </a:cxn>
                <a:cxn ang="0">
                  <a:pos x="42" y="24"/>
                </a:cxn>
                <a:cxn ang="0">
                  <a:pos x="42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6" y="4"/>
                </a:cxn>
                <a:cxn ang="0">
                  <a:pos x="32" y="10"/>
                </a:cxn>
                <a:cxn ang="0">
                  <a:pos x="22" y="18"/>
                </a:cxn>
                <a:cxn ang="0">
                  <a:pos x="10" y="26"/>
                </a:cxn>
                <a:cxn ang="0">
                  <a:pos x="0" y="3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4" y="72"/>
                </a:cxn>
                <a:cxn ang="0">
                  <a:pos x="8" y="74"/>
                </a:cxn>
                <a:cxn ang="0">
                  <a:pos x="18" y="74"/>
                </a:cxn>
                <a:cxn ang="0">
                  <a:pos x="26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74" h="84">
                  <a:moveTo>
                    <a:pt x="30" y="70"/>
                  </a:moveTo>
                  <a:lnTo>
                    <a:pt x="30" y="70"/>
                  </a:lnTo>
                  <a:lnTo>
                    <a:pt x="30" y="72"/>
                  </a:lnTo>
                  <a:lnTo>
                    <a:pt x="34" y="76"/>
                  </a:lnTo>
                  <a:lnTo>
                    <a:pt x="40" y="82"/>
                  </a:lnTo>
                  <a:lnTo>
                    <a:pt x="44" y="82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8" y="82"/>
                  </a:lnTo>
                  <a:lnTo>
                    <a:pt x="64" y="80"/>
                  </a:lnTo>
                  <a:lnTo>
                    <a:pt x="68" y="76"/>
                  </a:lnTo>
                  <a:lnTo>
                    <a:pt x="72" y="72"/>
                  </a:lnTo>
                  <a:lnTo>
                    <a:pt x="74" y="66"/>
                  </a:lnTo>
                  <a:lnTo>
                    <a:pt x="74" y="58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66" y="26"/>
                  </a:lnTo>
                  <a:lnTo>
                    <a:pt x="58" y="12"/>
                  </a:lnTo>
                  <a:lnTo>
                    <a:pt x="52" y="6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0"/>
                  </a:lnTo>
                  <a:lnTo>
                    <a:pt x="44" y="30"/>
                  </a:lnTo>
                  <a:lnTo>
                    <a:pt x="42" y="36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2" y="32"/>
                  </a:lnTo>
                  <a:lnTo>
                    <a:pt x="42" y="24"/>
                  </a:lnTo>
                  <a:lnTo>
                    <a:pt x="42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4"/>
                  </a:lnTo>
                  <a:lnTo>
                    <a:pt x="32" y="10"/>
                  </a:lnTo>
                  <a:lnTo>
                    <a:pt x="22" y="18"/>
                  </a:lnTo>
                  <a:lnTo>
                    <a:pt x="10" y="26"/>
                  </a:lnTo>
                  <a:lnTo>
                    <a:pt x="0" y="3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4" y="72"/>
                  </a:lnTo>
                  <a:lnTo>
                    <a:pt x="8" y="74"/>
                  </a:lnTo>
                  <a:lnTo>
                    <a:pt x="18" y="74"/>
                  </a:lnTo>
                  <a:lnTo>
                    <a:pt x="26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6" name="Freeform 32"/>
            <p:cNvSpPr>
              <a:spLocks/>
            </p:cNvSpPr>
            <p:nvPr/>
          </p:nvSpPr>
          <p:spPr bwMode="auto">
            <a:xfrm>
              <a:off x="0" y="-92242"/>
              <a:ext cx="176463" cy="176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6" y="14"/>
                </a:cxn>
                <a:cxn ang="0">
                  <a:pos x="22" y="8"/>
                </a:cxn>
                <a:cxn ang="0">
                  <a:pos x="22" y="8"/>
                </a:cxn>
                <a:cxn ang="0">
                  <a:pos x="10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" h="22">
                  <a:moveTo>
                    <a:pt x="0" y="0"/>
                  </a:moveTo>
                  <a:lnTo>
                    <a:pt x="0" y="22"/>
                  </a:lnTo>
                  <a:lnTo>
                    <a:pt x="0" y="22"/>
                  </a:lnTo>
                  <a:lnTo>
                    <a:pt x="16" y="14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10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7" name="Freeform 33"/>
            <p:cNvSpPr>
              <a:spLocks/>
            </p:cNvSpPr>
            <p:nvPr/>
          </p:nvSpPr>
          <p:spPr bwMode="auto">
            <a:xfrm>
              <a:off x="0" y="84221"/>
              <a:ext cx="192505" cy="288758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0" y="4"/>
                </a:cxn>
                <a:cxn ang="0">
                  <a:pos x="0" y="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24"/>
                </a:cxn>
                <a:cxn ang="0">
                  <a:pos x="18" y="12"/>
                </a:cxn>
                <a:cxn ang="0">
                  <a:pos x="24" y="0"/>
                </a:cxn>
                <a:cxn ang="0">
                  <a:pos x="24" y="0"/>
                </a:cxn>
              </a:cxnLst>
              <a:rect l="0" t="0" r="r" b="b"/>
              <a:pathLst>
                <a:path w="24" h="36">
                  <a:moveTo>
                    <a:pt x="24" y="0"/>
                  </a:moveTo>
                  <a:lnTo>
                    <a:pt x="24" y="0"/>
                  </a:lnTo>
                  <a:lnTo>
                    <a:pt x="10" y="4"/>
                  </a:lnTo>
                  <a:lnTo>
                    <a:pt x="0" y="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24"/>
                  </a:lnTo>
                  <a:lnTo>
                    <a:pt x="18" y="12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8" name="Freeform 34"/>
            <p:cNvSpPr>
              <a:spLocks/>
            </p:cNvSpPr>
            <p:nvPr/>
          </p:nvSpPr>
          <p:spPr bwMode="auto">
            <a:xfrm>
              <a:off x="0" y="-846221"/>
              <a:ext cx="433137" cy="689811"/>
            </a:xfrm>
            <a:custGeom>
              <a:avLst/>
              <a:gdLst/>
              <a:ahLst/>
              <a:cxnLst>
                <a:cxn ang="0">
                  <a:pos x="18" y="54"/>
                </a:cxn>
                <a:cxn ang="0">
                  <a:pos x="18" y="54"/>
                </a:cxn>
                <a:cxn ang="0">
                  <a:pos x="28" y="66"/>
                </a:cxn>
                <a:cxn ang="0">
                  <a:pos x="36" y="76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46" y="66"/>
                </a:cxn>
                <a:cxn ang="0">
                  <a:pos x="48" y="46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54" y="22"/>
                </a:cxn>
                <a:cxn ang="0">
                  <a:pos x="54" y="18"/>
                </a:cxn>
                <a:cxn ang="0">
                  <a:pos x="52" y="12"/>
                </a:cxn>
                <a:cxn ang="0">
                  <a:pos x="48" y="8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2" y="8"/>
                </a:cxn>
                <a:cxn ang="0">
                  <a:pos x="10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0" y="18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4" y="82"/>
                </a:cxn>
                <a:cxn ang="0">
                  <a:pos x="32" y="86"/>
                </a:cxn>
                <a:cxn ang="0">
                  <a:pos x="32" y="86"/>
                </a:cxn>
                <a:cxn ang="0">
                  <a:pos x="26" y="78"/>
                </a:cxn>
                <a:cxn ang="0">
                  <a:pos x="20" y="68"/>
                </a:cxn>
                <a:cxn ang="0">
                  <a:pos x="18" y="54"/>
                </a:cxn>
                <a:cxn ang="0">
                  <a:pos x="18" y="54"/>
                </a:cxn>
              </a:cxnLst>
              <a:rect l="0" t="0" r="r" b="b"/>
              <a:pathLst>
                <a:path w="54" h="86">
                  <a:moveTo>
                    <a:pt x="18" y="54"/>
                  </a:moveTo>
                  <a:lnTo>
                    <a:pt x="18" y="54"/>
                  </a:lnTo>
                  <a:lnTo>
                    <a:pt x="28" y="66"/>
                  </a:lnTo>
                  <a:lnTo>
                    <a:pt x="36" y="76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46" y="66"/>
                  </a:lnTo>
                  <a:lnTo>
                    <a:pt x="48" y="46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4" y="22"/>
                  </a:lnTo>
                  <a:lnTo>
                    <a:pt x="54" y="18"/>
                  </a:lnTo>
                  <a:lnTo>
                    <a:pt x="52" y="12"/>
                  </a:lnTo>
                  <a:lnTo>
                    <a:pt x="48" y="8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2" y="8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0" y="18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4" y="82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26" y="78"/>
                  </a:lnTo>
                  <a:lnTo>
                    <a:pt x="20" y="68"/>
                  </a:lnTo>
                  <a:lnTo>
                    <a:pt x="18" y="54"/>
                  </a:lnTo>
                  <a:lnTo>
                    <a:pt x="18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9" name="Freeform 35"/>
            <p:cNvSpPr>
              <a:spLocks/>
            </p:cNvSpPr>
            <p:nvPr/>
          </p:nvSpPr>
          <p:spPr bwMode="auto">
            <a:xfrm>
              <a:off x="256674" y="-60158"/>
              <a:ext cx="144379" cy="160421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2" y="20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18" h="20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0" name="Freeform 36"/>
            <p:cNvSpPr>
              <a:spLocks/>
            </p:cNvSpPr>
            <p:nvPr/>
          </p:nvSpPr>
          <p:spPr bwMode="auto">
            <a:xfrm>
              <a:off x="5743074" y="6067926"/>
              <a:ext cx="962526" cy="978568"/>
            </a:xfrm>
            <a:custGeom>
              <a:avLst/>
              <a:gdLst/>
              <a:ahLst/>
              <a:cxnLst>
                <a:cxn ang="0">
                  <a:pos x="84" y="46"/>
                </a:cxn>
                <a:cxn ang="0">
                  <a:pos x="84" y="46"/>
                </a:cxn>
                <a:cxn ang="0">
                  <a:pos x="86" y="40"/>
                </a:cxn>
                <a:cxn ang="0">
                  <a:pos x="86" y="24"/>
                </a:cxn>
                <a:cxn ang="0">
                  <a:pos x="84" y="16"/>
                </a:cxn>
                <a:cxn ang="0">
                  <a:pos x="80" y="8"/>
                </a:cxn>
                <a:cxn ang="0">
                  <a:pos x="72" y="2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48" y="0"/>
                </a:cxn>
                <a:cxn ang="0">
                  <a:pos x="36" y="2"/>
                </a:cxn>
                <a:cxn ang="0">
                  <a:pos x="24" y="6"/>
                </a:cxn>
                <a:cxn ang="0">
                  <a:pos x="14" y="14"/>
                </a:cxn>
                <a:cxn ang="0">
                  <a:pos x="10" y="20"/>
                </a:cxn>
                <a:cxn ang="0">
                  <a:pos x="6" y="28"/>
                </a:cxn>
                <a:cxn ang="0">
                  <a:pos x="2" y="48"/>
                </a:cxn>
                <a:cxn ang="0">
                  <a:pos x="0" y="74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4" y="102"/>
                </a:cxn>
                <a:cxn ang="0">
                  <a:pos x="14" y="90"/>
                </a:cxn>
                <a:cxn ang="0">
                  <a:pos x="20" y="84"/>
                </a:cxn>
                <a:cxn ang="0">
                  <a:pos x="26" y="78"/>
                </a:cxn>
                <a:cxn ang="0">
                  <a:pos x="36" y="74"/>
                </a:cxn>
                <a:cxn ang="0">
                  <a:pos x="44" y="72"/>
                </a:cxn>
                <a:cxn ang="0">
                  <a:pos x="44" y="72"/>
                </a:cxn>
                <a:cxn ang="0">
                  <a:pos x="40" y="74"/>
                </a:cxn>
                <a:cxn ang="0">
                  <a:pos x="28" y="84"/>
                </a:cxn>
                <a:cxn ang="0">
                  <a:pos x="22" y="90"/>
                </a:cxn>
                <a:cxn ang="0">
                  <a:pos x="16" y="100"/>
                </a:cxn>
                <a:cxn ang="0">
                  <a:pos x="12" y="110"/>
                </a:cxn>
                <a:cxn ang="0">
                  <a:pos x="10" y="122"/>
                </a:cxn>
                <a:cxn ang="0">
                  <a:pos x="10" y="122"/>
                </a:cxn>
                <a:cxn ang="0">
                  <a:pos x="24" y="120"/>
                </a:cxn>
                <a:cxn ang="0">
                  <a:pos x="44" y="118"/>
                </a:cxn>
                <a:cxn ang="0">
                  <a:pos x="70" y="118"/>
                </a:cxn>
                <a:cxn ang="0">
                  <a:pos x="70" y="118"/>
                </a:cxn>
                <a:cxn ang="0">
                  <a:pos x="84" y="116"/>
                </a:cxn>
                <a:cxn ang="0">
                  <a:pos x="96" y="110"/>
                </a:cxn>
                <a:cxn ang="0">
                  <a:pos x="104" y="104"/>
                </a:cxn>
                <a:cxn ang="0">
                  <a:pos x="112" y="96"/>
                </a:cxn>
                <a:cxn ang="0">
                  <a:pos x="118" y="86"/>
                </a:cxn>
                <a:cxn ang="0">
                  <a:pos x="120" y="76"/>
                </a:cxn>
                <a:cxn ang="0">
                  <a:pos x="120" y="68"/>
                </a:cxn>
                <a:cxn ang="0">
                  <a:pos x="118" y="62"/>
                </a:cxn>
                <a:cxn ang="0">
                  <a:pos x="118" y="62"/>
                </a:cxn>
                <a:cxn ang="0">
                  <a:pos x="112" y="56"/>
                </a:cxn>
                <a:cxn ang="0">
                  <a:pos x="106" y="52"/>
                </a:cxn>
                <a:cxn ang="0">
                  <a:pos x="96" y="48"/>
                </a:cxn>
                <a:cxn ang="0">
                  <a:pos x="88" y="46"/>
                </a:cxn>
                <a:cxn ang="0">
                  <a:pos x="84" y="46"/>
                </a:cxn>
                <a:cxn ang="0">
                  <a:pos x="84" y="46"/>
                </a:cxn>
              </a:cxnLst>
              <a:rect l="0" t="0" r="r" b="b"/>
              <a:pathLst>
                <a:path w="120" h="122">
                  <a:moveTo>
                    <a:pt x="84" y="46"/>
                  </a:moveTo>
                  <a:lnTo>
                    <a:pt x="84" y="46"/>
                  </a:lnTo>
                  <a:lnTo>
                    <a:pt x="86" y="40"/>
                  </a:lnTo>
                  <a:lnTo>
                    <a:pt x="86" y="24"/>
                  </a:lnTo>
                  <a:lnTo>
                    <a:pt x="84" y="16"/>
                  </a:lnTo>
                  <a:lnTo>
                    <a:pt x="80" y="8"/>
                  </a:lnTo>
                  <a:lnTo>
                    <a:pt x="72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48" y="0"/>
                  </a:lnTo>
                  <a:lnTo>
                    <a:pt x="36" y="2"/>
                  </a:lnTo>
                  <a:lnTo>
                    <a:pt x="24" y="6"/>
                  </a:lnTo>
                  <a:lnTo>
                    <a:pt x="14" y="14"/>
                  </a:lnTo>
                  <a:lnTo>
                    <a:pt x="10" y="20"/>
                  </a:lnTo>
                  <a:lnTo>
                    <a:pt x="6" y="28"/>
                  </a:lnTo>
                  <a:lnTo>
                    <a:pt x="2" y="48"/>
                  </a:lnTo>
                  <a:lnTo>
                    <a:pt x="0" y="74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4" y="102"/>
                  </a:lnTo>
                  <a:lnTo>
                    <a:pt x="14" y="90"/>
                  </a:lnTo>
                  <a:lnTo>
                    <a:pt x="20" y="84"/>
                  </a:lnTo>
                  <a:lnTo>
                    <a:pt x="26" y="78"/>
                  </a:lnTo>
                  <a:lnTo>
                    <a:pt x="36" y="74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0" y="74"/>
                  </a:lnTo>
                  <a:lnTo>
                    <a:pt x="28" y="84"/>
                  </a:lnTo>
                  <a:lnTo>
                    <a:pt x="22" y="90"/>
                  </a:lnTo>
                  <a:lnTo>
                    <a:pt x="16" y="100"/>
                  </a:lnTo>
                  <a:lnTo>
                    <a:pt x="12" y="110"/>
                  </a:lnTo>
                  <a:lnTo>
                    <a:pt x="10" y="122"/>
                  </a:lnTo>
                  <a:lnTo>
                    <a:pt x="10" y="122"/>
                  </a:lnTo>
                  <a:lnTo>
                    <a:pt x="24" y="120"/>
                  </a:lnTo>
                  <a:lnTo>
                    <a:pt x="44" y="118"/>
                  </a:lnTo>
                  <a:lnTo>
                    <a:pt x="70" y="118"/>
                  </a:lnTo>
                  <a:lnTo>
                    <a:pt x="70" y="118"/>
                  </a:lnTo>
                  <a:lnTo>
                    <a:pt x="84" y="116"/>
                  </a:lnTo>
                  <a:lnTo>
                    <a:pt x="96" y="110"/>
                  </a:lnTo>
                  <a:lnTo>
                    <a:pt x="104" y="104"/>
                  </a:lnTo>
                  <a:lnTo>
                    <a:pt x="112" y="96"/>
                  </a:lnTo>
                  <a:lnTo>
                    <a:pt x="118" y="86"/>
                  </a:lnTo>
                  <a:lnTo>
                    <a:pt x="120" y="76"/>
                  </a:lnTo>
                  <a:lnTo>
                    <a:pt x="120" y="68"/>
                  </a:lnTo>
                  <a:lnTo>
                    <a:pt x="118" y="62"/>
                  </a:lnTo>
                  <a:lnTo>
                    <a:pt x="118" y="62"/>
                  </a:lnTo>
                  <a:lnTo>
                    <a:pt x="112" y="56"/>
                  </a:lnTo>
                  <a:lnTo>
                    <a:pt x="106" y="52"/>
                  </a:lnTo>
                  <a:lnTo>
                    <a:pt x="96" y="48"/>
                  </a:lnTo>
                  <a:lnTo>
                    <a:pt x="88" y="46"/>
                  </a:lnTo>
                  <a:lnTo>
                    <a:pt x="84" y="46"/>
                  </a:lnTo>
                  <a:lnTo>
                    <a:pt x="84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1" name="Freeform 37"/>
            <p:cNvSpPr>
              <a:spLocks/>
            </p:cNvSpPr>
            <p:nvPr/>
          </p:nvSpPr>
          <p:spPr bwMode="auto">
            <a:xfrm>
              <a:off x="5759116" y="7078579"/>
              <a:ext cx="1010653" cy="770021"/>
            </a:xfrm>
            <a:custGeom>
              <a:avLst/>
              <a:gdLst/>
              <a:ahLst/>
              <a:cxnLst>
                <a:cxn ang="0">
                  <a:pos x="120" y="22"/>
                </a:cxn>
                <a:cxn ang="0">
                  <a:pos x="120" y="22"/>
                </a:cxn>
                <a:cxn ang="0">
                  <a:pos x="112" y="14"/>
                </a:cxn>
                <a:cxn ang="0">
                  <a:pos x="106" y="8"/>
                </a:cxn>
                <a:cxn ang="0">
                  <a:pos x="96" y="4"/>
                </a:cxn>
                <a:cxn ang="0">
                  <a:pos x="88" y="2"/>
                </a:cxn>
                <a:cxn ang="0">
                  <a:pos x="70" y="0"/>
                </a:cxn>
                <a:cxn ang="0">
                  <a:pos x="50" y="2"/>
                </a:cxn>
                <a:cxn ang="0">
                  <a:pos x="34" y="4"/>
                </a:cxn>
                <a:cxn ang="0">
                  <a:pos x="20" y="8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16"/>
                </a:cxn>
                <a:cxn ang="0">
                  <a:pos x="34" y="20"/>
                </a:cxn>
                <a:cxn ang="0">
                  <a:pos x="44" y="24"/>
                </a:cxn>
                <a:cxn ang="0">
                  <a:pos x="52" y="30"/>
                </a:cxn>
                <a:cxn ang="0">
                  <a:pos x="62" y="42"/>
                </a:cxn>
                <a:cxn ang="0">
                  <a:pos x="66" y="46"/>
                </a:cxn>
                <a:cxn ang="0">
                  <a:pos x="66" y="46"/>
                </a:cxn>
                <a:cxn ang="0">
                  <a:pos x="56" y="40"/>
                </a:cxn>
                <a:cxn ang="0">
                  <a:pos x="46" y="34"/>
                </a:cxn>
                <a:cxn ang="0">
                  <a:pos x="24" y="28"/>
                </a:cxn>
                <a:cxn ang="0">
                  <a:pos x="6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6" y="28"/>
                </a:cxn>
                <a:cxn ang="0">
                  <a:pos x="14" y="36"/>
                </a:cxn>
                <a:cxn ang="0">
                  <a:pos x="18" y="44"/>
                </a:cxn>
                <a:cxn ang="0">
                  <a:pos x="24" y="54"/>
                </a:cxn>
                <a:cxn ang="0">
                  <a:pos x="40" y="96"/>
                </a:cxn>
                <a:cxn ang="0">
                  <a:pos x="102" y="96"/>
                </a:cxn>
                <a:cxn ang="0">
                  <a:pos x="102" y="96"/>
                </a:cxn>
                <a:cxn ang="0">
                  <a:pos x="100" y="88"/>
                </a:cxn>
                <a:cxn ang="0">
                  <a:pos x="98" y="78"/>
                </a:cxn>
                <a:cxn ang="0">
                  <a:pos x="94" y="70"/>
                </a:cxn>
                <a:cxn ang="0">
                  <a:pos x="94" y="70"/>
                </a:cxn>
                <a:cxn ang="0">
                  <a:pos x="100" y="72"/>
                </a:cxn>
                <a:cxn ang="0">
                  <a:pos x="108" y="70"/>
                </a:cxn>
                <a:cxn ang="0">
                  <a:pos x="114" y="66"/>
                </a:cxn>
                <a:cxn ang="0">
                  <a:pos x="120" y="60"/>
                </a:cxn>
                <a:cxn ang="0">
                  <a:pos x="124" y="52"/>
                </a:cxn>
                <a:cxn ang="0">
                  <a:pos x="126" y="42"/>
                </a:cxn>
                <a:cxn ang="0">
                  <a:pos x="126" y="32"/>
                </a:cxn>
                <a:cxn ang="0">
                  <a:pos x="120" y="22"/>
                </a:cxn>
                <a:cxn ang="0">
                  <a:pos x="120" y="22"/>
                </a:cxn>
              </a:cxnLst>
              <a:rect l="0" t="0" r="r" b="b"/>
              <a:pathLst>
                <a:path w="126" h="96">
                  <a:moveTo>
                    <a:pt x="120" y="22"/>
                  </a:moveTo>
                  <a:lnTo>
                    <a:pt x="120" y="22"/>
                  </a:lnTo>
                  <a:lnTo>
                    <a:pt x="112" y="14"/>
                  </a:lnTo>
                  <a:lnTo>
                    <a:pt x="106" y="8"/>
                  </a:lnTo>
                  <a:lnTo>
                    <a:pt x="96" y="4"/>
                  </a:lnTo>
                  <a:lnTo>
                    <a:pt x="88" y="2"/>
                  </a:lnTo>
                  <a:lnTo>
                    <a:pt x="70" y="0"/>
                  </a:lnTo>
                  <a:lnTo>
                    <a:pt x="50" y="2"/>
                  </a:lnTo>
                  <a:lnTo>
                    <a:pt x="34" y="4"/>
                  </a:lnTo>
                  <a:lnTo>
                    <a:pt x="20" y="8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16"/>
                  </a:lnTo>
                  <a:lnTo>
                    <a:pt x="34" y="20"/>
                  </a:lnTo>
                  <a:lnTo>
                    <a:pt x="44" y="24"/>
                  </a:lnTo>
                  <a:lnTo>
                    <a:pt x="52" y="30"/>
                  </a:lnTo>
                  <a:lnTo>
                    <a:pt x="62" y="42"/>
                  </a:lnTo>
                  <a:lnTo>
                    <a:pt x="66" y="46"/>
                  </a:lnTo>
                  <a:lnTo>
                    <a:pt x="66" y="46"/>
                  </a:lnTo>
                  <a:lnTo>
                    <a:pt x="56" y="40"/>
                  </a:lnTo>
                  <a:lnTo>
                    <a:pt x="46" y="34"/>
                  </a:lnTo>
                  <a:lnTo>
                    <a:pt x="24" y="28"/>
                  </a:lnTo>
                  <a:lnTo>
                    <a:pt x="6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6" y="28"/>
                  </a:lnTo>
                  <a:lnTo>
                    <a:pt x="14" y="36"/>
                  </a:lnTo>
                  <a:lnTo>
                    <a:pt x="18" y="44"/>
                  </a:lnTo>
                  <a:lnTo>
                    <a:pt x="24" y="54"/>
                  </a:lnTo>
                  <a:lnTo>
                    <a:pt x="40" y="96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00" y="88"/>
                  </a:lnTo>
                  <a:lnTo>
                    <a:pt x="98" y="78"/>
                  </a:lnTo>
                  <a:lnTo>
                    <a:pt x="94" y="70"/>
                  </a:lnTo>
                  <a:lnTo>
                    <a:pt x="94" y="70"/>
                  </a:lnTo>
                  <a:lnTo>
                    <a:pt x="100" y="72"/>
                  </a:lnTo>
                  <a:lnTo>
                    <a:pt x="108" y="70"/>
                  </a:lnTo>
                  <a:lnTo>
                    <a:pt x="114" y="66"/>
                  </a:lnTo>
                  <a:lnTo>
                    <a:pt x="120" y="60"/>
                  </a:lnTo>
                  <a:lnTo>
                    <a:pt x="124" y="52"/>
                  </a:lnTo>
                  <a:lnTo>
                    <a:pt x="126" y="42"/>
                  </a:lnTo>
                  <a:lnTo>
                    <a:pt x="126" y="32"/>
                  </a:lnTo>
                  <a:lnTo>
                    <a:pt x="120" y="22"/>
                  </a:lnTo>
                  <a:lnTo>
                    <a:pt x="12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2" name="Freeform 38"/>
            <p:cNvSpPr>
              <a:spLocks/>
            </p:cNvSpPr>
            <p:nvPr/>
          </p:nvSpPr>
          <p:spPr bwMode="auto">
            <a:xfrm>
              <a:off x="5021179" y="7335253"/>
              <a:ext cx="930442" cy="513347"/>
            </a:xfrm>
            <a:custGeom>
              <a:avLst/>
              <a:gdLst/>
              <a:ahLst/>
              <a:cxnLst>
                <a:cxn ang="0">
                  <a:pos x="82" y="6"/>
                </a:cxn>
                <a:cxn ang="0">
                  <a:pos x="82" y="6"/>
                </a:cxn>
                <a:cxn ang="0">
                  <a:pos x="82" y="18"/>
                </a:cxn>
                <a:cxn ang="0">
                  <a:pos x="80" y="30"/>
                </a:cxn>
                <a:cxn ang="0">
                  <a:pos x="76" y="46"/>
                </a:cxn>
                <a:cxn ang="0">
                  <a:pos x="70" y="54"/>
                </a:cxn>
                <a:cxn ang="0">
                  <a:pos x="68" y="58"/>
                </a:cxn>
                <a:cxn ang="0">
                  <a:pos x="68" y="58"/>
                </a:cxn>
                <a:cxn ang="0">
                  <a:pos x="72" y="48"/>
                </a:cxn>
                <a:cxn ang="0">
                  <a:pos x="72" y="36"/>
                </a:cxn>
                <a:cxn ang="0">
                  <a:pos x="70" y="18"/>
                </a:cxn>
                <a:cxn ang="0">
                  <a:pos x="68" y="4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62" y="8"/>
                </a:cxn>
                <a:cxn ang="0">
                  <a:pos x="54" y="16"/>
                </a:cxn>
                <a:cxn ang="0">
                  <a:pos x="46" y="24"/>
                </a:cxn>
                <a:cxn ang="0">
                  <a:pos x="36" y="30"/>
                </a:cxn>
                <a:cxn ang="0">
                  <a:pos x="14" y="46"/>
                </a:cxn>
                <a:cxn ang="0">
                  <a:pos x="6" y="54"/>
                </a:cxn>
                <a:cxn ang="0">
                  <a:pos x="0" y="64"/>
                </a:cxn>
                <a:cxn ang="0">
                  <a:pos x="116" y="64"/>
                </a:cxn>
                <a:cxn ang="0">
                  <a:pos x="116" y="64"/>
                </a:cxn>
                <a:cxn ang="0">
                  <a:pos x="112" y="50"/>
                </a:cxn>
                <a:cxn ang="0">
                  <a:pos x="106" y="36"/>
                </a:cxn>
                <a:cxn ang="0">
                  <a:pos x="100" y="26"/>
                </a:cxn>
                <a:cxn ang="0">
                  <a:pos x="94" y="18"/>
                </a:cxn>
                <a:cxn ang="0">
                  <a:pos x="86" y="8"/>
                </a:cxn>
                <a:cxn ang="0">
                  <a:pos x="82" y="6"/>
                </a:cxn>
                <a:cxn ang="0">
                  <a:pos x="82" y="6"/>
                </a:cxn>
              </a:cxnLst>
              <a:rect l="0" t="0" r="r" b="b"/>
              <a:pathLst>
                <a:path w="116" h="64">
                  <a:moveTo>
                    <a:pt x="82" y="6"/>
                  </a:moveTo>
                  <a:lnTo>
                    <a:pt x="82" y="6"/>
                  </a:lnTo>
                  <a:lnTo>
                    <a:pt x="82" y="18"/>
                  </a:lnTo>
                  <a:lnTo>
                    <a:pt x="80" y="30"/>
                  </a:lnTo>
                  <a:lnTo>
                    <a:pt x="76" y="46"/>
                  </a:lnTo>
                  <a:lnTo>
                    <a:pt x="70" y="54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72" y="48"/>
                  </a:lnTo>
                  <a:lnTo>
                    <a:pt x="72" y="36"/>
                  </a:lnTo>
                  <a:lnTo>
                    <a:pt x="70" y="18"/>
                  </a:lnTo>
                  <a:lnTo>
                    <a:pt x="68" y="4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4" y="16"/>
                  </a:lnTo>
                  <a:lnTo>
                    <a:pt x="46" y="24"/>
                  </a:lnTo>
                  <a:lnTo>
                    <a:pt x="36" y="30"/>
                  </a:lnTo>
                  <a:lnTo>
                    <a:pt x="14" y="46"/>
                  </a:lnTo>
                  <a:lnTo>
                    <a:pt x="6" y="54"/>
                  </a:lnTo>
                  <a:lnTo>
                    <a:pt x="0" y="64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12" y="50"/>
                  </a:lnTo>
                  <a:lnTo>
                    <a:pt x="106" y="36"/>
                  </a:lnTo>
                  <a:lnTo>
                    <a:pt x="100" y="26"/>
                  </a:lnTo>
                  <a:lnTo>
                    <a:pt x="94" y="18"/>
                  </a:lnTo>
                  <a:lnTo>
                    <a:pt x="86" y="8"/>
                  </a:lnTo>
                  <a:lnTo>
                    <a:pt x="82" y="6"/>
                  </a:lnTo>
                  <a:lnTo>
                    <a:pt x="8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3" name="Freeform 39"/>
            <p:cNvSpPr>
              <a:spLocks/>
            </p:cNvSpPr>
            <p:nvPr/>
          </p:nvSpPr>
          <p:spPr bwMode="auto">
            <a:xfrm>
              <a:off x="4363453" y="6741695"/>
              <a:ext cx="1010653" cy="1058779"/>
            </a:xfrm>
            <a:custGeom>
              <a:avLst/>
              <a:gdLst/>
              <a:ahLst/>
              <a:cxnLst>
                <a:cxn ang="0">
                  <a:pos x="66" y="66"/>
                </a:cxn>
                <a:cxn ang="0">
                  <a:pos x="66" y="66"/>
                </a:cxn>
                <a:cxn ang="0">
                  <a:pos x="74" y="66"/>
                </a:cxn>
                <a:cxn ang="0">
                  <a:pos x="84" y="62"/>
                </a:cxn>
                <a:cxn ang="0">
                  <a:pos x="104" y="52"/>
                </a:cxn>
                <a:cxn ang="0">
                  <a:pos x="124" y="40"/>
                </a:cxn>
                <a:cxn ang="0">
                  <a:pos x="124" y="40"/>
                </a:cxn>
                <a:cxn ang="0">
                  <a:pos x="116" y="38"/>
                </a:cxn>
                <a:cxn ang="0">
                  <a:pos x="108" y="36"/>
                </a:cxn>
                <a:cxn ang="0">
                  <a:pos x="92" y="30"/>
                </a:cxn>
                <a:cxn ang="0">
                  <a:pos x="62" y="10"/>
                </a:cxn>
                <a:cxn ang="0">
                  <a:pos x="48" y="4"/>
                </a:cxn>
                <a:cxn ang="0">
                  <a:pos x="40" y="2"/>
                </a:cxn>
                <a:cxn ang="0">
                  <a:pos x="34" y="0"/>
                </a:cxn>
                <a:cxn ang="0">
                  <a:pos x="26" y="2"/>
                </a:cxn>
                <a:cxn ang="0">
                  <a:pos x="20" y="4"/>
                </a:cxn>
                <a:cxn ang="0">
                  <a:pos x="14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28"/>
                </a:cxn>
                <a:cxn ang="0">
                  <a:pos x="0" y="38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14" y="66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10" y="80"/>
                </a:cxn>
                <a:cxn ang="0">
                  <a:pos x="6" y="92"/>
                </a:cxn>
                <a:cxn ang="0">
                  <a:pos x="8" y="102"/>
                </a:cxn>
                <a:cxn ang="0">
                  <a:pos x="12" y="112"/>
                </a:cxn>
                <a:cxn ang="0">
                  <a:pos x="20" y="122"/>
                </a:cxn>
                <a:cxn ang="0">
                  <a:pos x="30" y="128"/>
                </a:cxn>
                <a:cxn ang="0">
                  <a:pos x="42" y="132"/>
                </a:cxn>
                <a:cxn ang="0">
                  <a:pos x="58" y="132"/>
                </a:cxn>
                <a:cxn ang="0">
                  <a:pos x="58" y="132"/>
                </a:cxn>
                <a:cxn ang="0">
                  <a:pos x="66" y="130"/>
                </a:cxn>
                <a:cxn ang="0">
                  <a:pos x="72" y="126"/>
                </a:cxn>
                <a:cxn ang="0">
                  <a:pos x="86" y="118"/>
                </a:cxn>
                <a:cxn ang="0">
                  <a:pos x="98" y="106"/>
                </a:cxn>
                <a:cxn ang="0">
                  <a:pos x="108" y="92"/>
                </a:cxn>
                <a:cxn ang="0">
                  <a:pos x="120" y="68"/>
                </a:cxn>
                <a:cxn ang="0">
                  <a:pos x="126" y="58"/>
                </a:cxn>
                <a:cxn ang="0">
                  <a:pos x="126" y="58"/>
                </a:cxn>
                <a:cxn ang="0">
                  <a:pos x="112" y="62"/>
                </a:cxn>
                <a:cxn ang="0">
                  <a:pos x="100" y="66"/>
                </a:cxn>
                <a:cxn ang="0">
                  <a:pos x="82" y="68"/>
                </a:cxn>
                <a:cxn ang="0">
                  <a:pos x="70" y="68"/>
                </a:cxn>
                <a:cxn ang="0">
                  <a:pos x="66" y="66"/>
                </a:cxn>
                <a:cxn ang="0">
                  <a:pos x="66" y="66"/>
                </a:cxn>
              </a:cxnLst>
              <a:rect l="0" t="0" r="r" b="b"/>
              <a:pathLst>
                <a:path w="126" h="132">
                  <a:moveTo>
                    <a:pt x="66" y="66"/>
                  </a:moveTo>
                  <a:lnTo>
                    <a:pt x="66" y="66"/>
                  </a:lnTo>
                  <a:lnTo>
                    <a:pt x="74" y="66"/>
                  </a:lnTo>
                  <a:lnTo>
                    <a:pt x="84" y="62"/>
                  </a:lnTo>
                  <a:lnTo>
                    <a:pt x="104" y="52"/>
                  </a:lnTo>
                  <a:lnTo>
                    <a:pt x="124" y="40"/>
                  </a:lnTo>
                  <a:lnTo>
                    <a:pt x="124" y="40"/>
                  </a:lnTo>
                  <a:lnTo>
                    <a:pt x="116" y="38"/>
                  </a:lnTo>
                  <a:lnTo>
                    <a:pt x="108" y="36"/>
                  </a:lnTo>
                  <a:lnTo>
                    <a:pt x="92" y="30"/>
                  </a:lnTo>
                  <a:lnTo>
                    <a:pt x="62" y="10"/>
                  </a:lnTo>
                  <a:lnTo>
                    <a:pt x="48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6" y="2"/>
                  </a:lnTo>
                  <a:lnTo>
                    <a:pt x="20" y="4"/>
                  </a:lnTo>
                  <a:lnTo>
                    <a:pt x="14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28"/>
                  </a:lnTo>
                  <a:lnTo>
                    <a:pt x="0" y="38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14" y="66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0" y="80"/>
                  </a:lnTo>
                  <a:lnTo>
                    <a:pt x="6" y="92"/>
                  </a:lnTo>
                  <a:lnTo>
                    <a:pt x="8" y="102"/>
                  </a:lnTo>
                  <a:lnTo>
                    <a:pt x="12" y="112"/>
                  </a:lnTo>
                  <a:lnTo>
                    <a:pt x="20" y="122"/>
                  </a:lnTo>
                  <a:lnTo>
                    <a:pt x="30" y="128"/>
                  </a:lnTo>
                  <a:lnTo>
                    <a:pt x="42" y="132"/>
                  </a:lnTo>
                  <a:lnTo>
                    <a:pt x="58" y="132"/>
                  </a:lnTo>
                  <a:lnTo>
                    <a:pt x="58" y="132"/>
                  </a:lnTo>
                  <a:lnTo>
                    <a:pt x="66" y="130"/>
                  </a:lnTo>
                  <a:lnTo>
                    <a:pt x="72" y="126"/>
                  </a:lnTo>
                  <a:lnTo>
                    <a:pt x="86" y="118"/>
                  </a:lnTo>
                  <a:lnTo>
                    <a:pt x="98" y="106"/>
                  </a:lnTo>
                  <a:lnTo>
                    <a:pt x="108" y="92"/>
                  </a:lnTo>
                  <a:lnTo>
                    <a:pt x="120" y="68"/>
                  </a:lnTo>
                  <a:lnTo>
                    <a:pt x="126" y="58"/>
                  </a:lnTo>
                  <a:lnTo>
                    <a:pt x="126" y="58"/>
                  </a:lnTo>
                  <a:lnTo>
                    <a:pt x="112" y="62"/>
                  </a:lnTo>
                  <a:lnTo>
                    <a:pt x="100" y="66"/>
                  </a:lnTo>
                  <a:lnTo>
                    <a:pt x="82" y="68"/>
                  </a:lnTo>
                  <a:lnTo>
                    <a:pt x="70" y="68"/>
                  </a:lnTo>
                  <a:lnTo>
                    <a:pt x="66" y="66"/>
                  </a:lnTo>
                  <a:lnTo>
                    <a:pt x="6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4" name="Freeform 40"/>
            <p:cNvSpPr>
              <a:spLocks/>
            </p:cNvSpPr>
            <p:nvPr/>
          </p:nvSpPr>
          <p:spPr bwMode="auto">
            <a:xfrm>
              <a:off x="4796589" y="5811253"/>
              <a:ext cx="930442" cy="1042737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80" y="0"/>
                </a:cxn>
                <a:cxn ang="0">
                  <a:pos x="72" y="0"/>
                </a:cxn>
                <a:cxn ang="0">
                  <a:pos x="66" y="4"/>
                </a:cxn>
                <a:cxn ang="0">
                  <a:pos x="60" y="8"/>
                </a:cxn>
                <a:cxn ang="0">
                  <a:pos x="56" y="14"/>
                </a:cxn>
                <a:cxn ang="0">
                  <a:pos x="50" y="22"/>
                </a:cxn>
                <a:cxn ang="0">
                  <a:pos x="50" y="28"/>
                </a:cxn>
                <a:cxn ang="0">
                  <a:pos x="50" y="28"/>
                </a:cxn>
                <a:cxn ang="0">
                  <a:pos x="42" y="28"/>
                </a:cxn>
                <a:cxn ang="0">
                  <a:pos x="28" y="28"/>
                </a:cxn>
                <a:cxn ang="0">
                  <a:pos x="20" y="30"/>
                </a:cxn>
                <a:cxn ang="0">
                  <a:pos x="12" y="34"/>
                </a:cxn>
                <a:cxn ang="0">
                  <a:pos x="6" y="40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0" y="60"/>
                </a:cxn>
                <a:cxn ang="0">
                  <a:pos x="0" y="72"/>
                </a:cxn>
                <a:cxn ang="0">
                  <a:pos x="4" y="84"/>
                </a:cxn>
                <a:cxn ang="0">
                  <a:pos x="10" y="96"/>
                </a:cxn>
                <a:cxn ang="0">
                  <a:pos x="20" y="106"/>
                </a:cxn>
                <a:cxn ang="0">
                  <a:pos x="36" y="114"/>
                </a:cxn>
                <a:cxn ang="0">
                  <a:pos x="56" y="122"/>
                </a:cxn>
                <a:cxn ang="0">
                  <a:pos x="84" y="130"/>
                </a:cxn>
                <a:cxn ang="0">
                  <a:pos x="84" y="130"/>
                </a:cxn>
                <a:cxn ang="0">
                  <a:pos x="80" y="126"/>
                </a:cxn>
                <a:cxn ang="0">
                  <a:pos x="74" y="116"/>
                </a:cxn>
                <a:cxn ang="0">
                  <a:pos x="68" y="102"/>
                </a:cxn>
                <a:cxn ang="0">
                  <a:pos x="66" y="92"/>
                </a:cxn>
                <a:cxn ang="0">
                  <a:pos x="64" y="82"/>
                </a:cxn>
                <a:cxn ang="0">
                  <a:pos x="64" y="82"/>
                </a:cxn>
                <a:cxn ang="0">
                  <a:pos x="78" y="100"/>
                </a:cxn>
                <a:cxn ang="0">
                  <a:pos x="90" y="116"/>
                </a:cxn>
                <a:cxn ang="0">
                  <a:pos x="98" y="122"/>
                </a:cxn>
                <a:cxn ang="0">
                  <a:pos x="106" y="128"/>
                </a:cxn>
                <a:cxn ang="0">
                  <a:pos x="106" y="128"/>
                </a:cxn>
                <a:cxn ang="0">
                  <a:pos x="106" y="98"/>
                </a:cxn>
                <a:cxn ang="0">
                  <a:pos x="108" y="70"/>
                </a:cxn>
                <a:cxn ang="0">
                  <a:pos x="112" y="56"/>
                </a:cxn>
                <a:cxn ang="0">
                  <a:pos x="116" y="42"/>
                </a:cxn>
                <a:cxn ang="0">
                  <a:pos x="116" y="42"/>
                </a:cxn>
                <a:cxn ang="0">
                  <a:pos x="116" y="34"/>
                </a:cxn>
                <a:cxn ang="0">
                  <a:pos x="116" y="26"/>
                </a:cxn>
                <a:cxn ang="0">
                  <a:pos x="114" y="18"/>
                </a:cxn>
                <a:cxn ang="0">
                  <a:pos x="110" y="12"/>
                </a:cxn>
                <a:cxn ang="0">
                  <a:pos x="104" y="6"/>
                </a:cxn>
                <a:cxn ang="0">
                  <a:pos x="96" y="2"/>
                </a:cxn>
                <a:cxn ang="0">
                  <a:pos x="88" y="0"/>
                </a:cxn>
                <a:cxn ang="0">
                  <a:pos x="80" y="0"/>
                </a:cxn>
                <a:cxn ang="0">
                  <a:pos x="80" y="0"/>
                </a:cxn>
              </a:cxnLst>
              <a:rect l="0" t="0" r="r" b="b"/>
              <a:pathLst>
                <a:path w="116" h="130">
                  <a:moveTo>
                    <a:pt x="80" y="0"/>
                  </a:moveTo>
                  <a:lnTo>
                    <a:pt x="80" y="0"/>
                  </a:lnTo>
                  <a:lnTo>
                    <a:pt x="72" y="0"/>
                  </a:lnTo>
                  <a:lnTo>
                    <a:pt x="66" y="4"/>
                  </a:lnTo>
                  <a:lnTo>
                    <a:pt x="60" y="8"/>
                  </a:lnTo>
                  <a:lnTo>
                    <a:pt x="56" y="14"/>
                  </a:lnTo>
                  <a:lnTo>
                    <a:pt x="50" y="22"/>
                  </a:lnTo>
                  <a:lnTo>
                    <a:pt x="50" y="28"/>
                  </a:lnTo>
                  <a:lnTo>
                    <a:pt x="50" y="28"/>
                  </a:lnTo>
                  <a:lnTo>
                    <a:pt x="42" y="28"/>
                  </a:lnTo>
                  <a:lnTo>
                    <a:pt x="28" y="28"/>
                  </a:lnTo>
                  <a:lnTo>
                    <a:pt x="20" y="30"/>
                  </a:lnTo>
                  <a:lnTo>
                    <a:pt x="12" y="34"/>
                  </a:lnTo>
                  <a:lnTo>
                    <a:pt x="6" y="4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10" y="96"/>
                  </a:lnTo>
                  <a:lnTo>
                    <a:pt x="20" y="106"/>
                  </a:lnTo>
                  <a:lnTo>
                    <a:pt x="36" y="114"/>
                  </a:lnTo>
                  <a:lnTo>
                    <a:pt x="56" y="122"/>
                  </a:lnTo>
                  <a:lnTo>
                    <a:pt x="84" y="130"/>
                  </a:lnTo>
                  <a:lnTo>
                    <a:pt x="84" y="130"/>
                  </a:lnTo>
                  <a:lnTo>
                    <a:pt x="80" y="126"/>
                  </a:lnTo>
                  <a:lnTo>
                    <a:pt x="74" y="116"/>
                  </a:lnTo>
                  <a:lnTo>
                    <a:pt x="68" y="102"/>
                  </a:lnTo>
                  <a:lnTo>
                    <a:pt x="66" y="92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78" y="100"/>
                  </a:lnTo>
                  <a:lnTo>
                    <a:pt x="90" y="116"/>
                  </a:lnTo>
                  <a:lnTo>
                    <a:pt x="98" y="122"/>
                  </a:lnTo>
                  <a:lnTo>
                    <a:pt x="106" y="128"/>
                  </a:lnTo>
                  <a:lnTo>
                    <a:pt x="106" y="128"/>
                  </a:lnTo>
                  <a:lnTo>
                    <a:pt x="106" y="98"/>
                  </a:lnTo>
                  <a:lnTo>
                    <a:pt x="108" y="70"/>
                  </a:lnTo>
                  <a:lnTo>
                    <a:pt x="112" y="56"/>
                  </a:lnTo>
                  <a:lnTo>
                    <a:pt x="116" y="42"/>
                  </a:lnTo>
                  <a:lnTo>
                    <a:pt x="116" y="42"/>
                  </a:lnTo>
                  <a:lnTo>
                    <a:pt x="116" y="34"/>
                  </a:lnTo>
                  <a:lnTo>
                    <a:pt x="116" y="26"/>
                  </a:lnTo>
                  <a:lnTo>
                    <a:pt x="114" y="18"/>
                  </a:lnTo>
                  <a:lnTo>
                    <a:pt x="110" y="12"/>
                  </a:lnTo>
                  <a:lnTo>
                    <a:pt x="104" y="6"/>
                  </a:lnTo>
                  <a:lnTo>
                    <a:pt x="96" y="2"/>
                  </a:lnTo>
                  <a:lnTo>
                    <a:pt x="88" y="0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5" name="Freeform 41"/>
            <p:cNvSpPr>
              <a:spLocks/>
            </p:cNvSpPr>
            <p:nvPr/>
          </p:nvSpPr>
          <p:spPr bwMode="auto">
            <a:xfrm>
              <a:off x="5470358" y="6982326"/>
              <a:ext cx="224589" cy="256674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8" y="30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20" y="30"/>
                </a:cxn>
                <a:cxn ang="0">
                  <a:pos x="24" y="28"/>
                </a:cxn>
                <a:cxn ang="0">
                  <a:pos x="26" y="22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6" y="10"/>
                </a:cxn>
                <a:cxn ang="0">
                  <a:pos x="24" y="6"/>
                </a:cxn>
                <a:cxn ang="0">
                  <a:pos x="20" y="2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28" h="32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8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0" y="30"/>
                  </a:lnTo>
                  <a:lnTo>
                    <a:pt x="24" y="28"/>
                  </a:lnTo>
                  <a:lnTo>
                    <a:pt x="26" y="22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6" y="10"/>
                  </a:lnTo>
                  <a:lnTo>
                    <a:pt x="24" y="6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6" name="Freeform 42"/>
            <p:cNvSpPr>
              <a:spLocks/>
            </p:cNvSpPr>
            <p:nvPr/>
          </p:nvSpPr>
          <p:spPr bwMode="auto">
            <a:xfrm>
              <a:off x="3192379" y="725905"/>
              <a:ext cx="1042737" cy="1058779"/>
            </a:xfrm>
            <a:custGeom>
              <a:avLst/>
              <a:gdLst/>
              <a:ahLst/>
              <a:cxnLst>
                <a:cxn ang="0">
                  <a:pos x="10" y="132"/>
                </a:cxn>
                <a:cxn ang="0">
                  <a:pos x="10" y="132"/>
                </a:cxn>
                <a:cxn ang="0">
                  <a:pos x="26" y="128"/>
                </a:cxn>
                <a:cxn ang="0">
                  <a:pos x="48" y="126"/>
                </a:cxn>
                <a:cxn ang="0">
                  <a:pos x="74" y="126"/>
                </a:cxn>
                <a:cxn ang="0">
                  <a:pos x="74" y="126"/>
                </a:cxn>
                <a:cxn ang="0">
                  <a:pos x="90" y="124"/>
                </a:cxn>
                <a:cxn ang="0">
                  <a:pos x="102" y="120"/>
                </a:cxn>
                <a:cxn ang="0">
                  <a:pos x="112" y="112"/>
                </a:cxn>
                <a:cxn ang="0">
                  <a:pos x="122" y="102"/>
                </a:cxn>
                <a:cxn ang="0">
                  <a:pos x="126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6" y="66"/>
                </a:cxn>
                <a:cxn ang="0">
                  <a:pos x="126" y="66"/>
                </a:cxn>
                <a:cxn ang="0">
                  <a:pos x="120" y="60"/>
                </a:cxn>
                <a:cxn ang="0">
                  <a:pos x="114" y="56"/>
                </a:cxn>
                <a:cxn ang="0">
                  <a:pos x="104" y="52"/>
                </a:cxn>
                <a:cxn ang="0">
                  <a:pos x="94" y="50"/>
                </a:cxn>
                <a:cxn ang="0">
                  <a:pos x="90" y="50"/>
                </a:cxn>
                <a:cxn ang="0">
                  <a:pos x="90" y="50"/>
                </a:cxn>
                <a:cxn ang="0">
                  <a:pos x="92" y="42"/>
                </a:cxn>
                <a:cxn ang="0">
                  <a:pos x="92" y="34"/>
                </a:cxn>
                <a:cxn ang="0">
                  <a:pos x="92" y="26"/>
                </a:cxn>
                <a:cxn ang="0">
                  <a:pos x="90" y="16"/>
                </a:cxn>
                <a:cxn ang="0">
                  <a:pos x="84" y="8"/>
                </a:cxn>
                <a:cxn ang="0">
                  <a:pos x="78" y="2"/>
                </a:cxn>
                <a:cxn ang="0">
                  <a:pos x="72" y="2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8"/>
                </a:cxn>
                <a:cxn ang="0">
                  <a:pos x="20" y="12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0" y="90"/>
                </a:cxn>
                <a:cxn ang="0">
                  <a:pos x="24" y="98"/>
                </a:cxn>
                <a:cxn ang="0">
                  <a:pos x="18" y="106"/>
                </a:cxn>
                <a:cxn ang="0">
                  <a:pos x="12" y="118"/>
                </a:cxn>
                <a:cxn ang="0">
                  <a:pos x="10" y="132"/>
                </a:cxn>
                <a:cxn ang="0">
                  <a:pos x="10" y="132"/>
                </a:cxn>
              </a:cxnLst>
              <a:rect l="0" t="0" r="r" b="b"/>
              <a:pathLst>
                <a:path w="130" h="132">
                  <a:moveTo>
                    <a:pt x="10" y="132"/>
                  </a:moveTo>
                  <a:lnTo>
                    <a:pt x="10" y="132"/>
                  </a:lnTo>
                  <a:lnTo>
                    <a:pt x="26" y="128"/>
                  </a:lnTo>
                  <a:lnTo>
                    <a:pt x="48" y="126"/>
                  </a:lnTo>
                  <a:lnTo>
                    <a:pt x="74" y="126"/>
                  </a:lnTo>
                  <a:lnTo>
                    <a:pt x="74" y="126"/>
                  </a:lnTo>
                  <a:lnTo>
                    <a:pt x="90" y="124"/>
                  </a:lnTo>
                  <a:lnTo>
                    <a:pt x="102" y="120"/>
                  </a:lnTo>
                  <a:lnTo>
                    <a:pt x="112" y="112"/>
                  </a:lnTo>
                  <a:lnTo>
                    <a:pt x="122" y="102"/>
                  </a:lnTo>
                  <a:lnTo>
                    <a:pt x="126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0" y="60"/>
                  </a:lnTo>
                  <a:lnTo>
                    <a:pt x="114" y="56"/>
                  </a:lnTo>
                  <a:lnTo>
                    <a:pt x="104" y="52"/>
                  </a:lnTo>
                  <a:lnTo>
                    <a:pt x="94" y="50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92" y="42"/>
                  </a:lnTo>
                  <a:lnTo>
                    <a:pt x="92" y="34"/>
                  </a:lnTo>
                  <a:lnTo>
                    <a:pt x="92" y="26"/>
                  </a:lnTo>
                  <a:lnTo>
                    <a:pt x="90" y="16"/>
                  </a:lnTo>
                  <a:lnTo>
                    <a:pt x="84" y="8"/>
                  </a:lnTo>
                  <a:lnTo>
                    <a:pt x="78" y="2"/>
                  </a:lnTo>
                  <a:lnTo>
                    <a:pt x="72" y="2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0" y="90"/>
                  </a:lnTo>
                  <a:lnTo>
                    <a:pt x="24" y="98"/>
                  </a:lnTo>
                  <a:lnTo>
                    <a:pt x="18" y="106"/>
                  </a:lnTo>
                  <a:lnTo>
                    <a:pt x="12" y="118"/>
                  </a:lnTo>
                  <a:lnTo>
                    <a:pt x="10" y="132"/>
                  </a:lnTo>
                  <a:lnTo>
                    <a:pt x="10" y="1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7" name="Freeform 43"/>
            <p:cNvSpPr>
              <a:spLocks/>
            </p:cNvSpPr>
            <p:nvPr/>
          </p:nvSpPr>
          <p:spPr bwMode="auto">
            <a:xfrm>
              <a:off x="3208421" y="1816768"/>
              <a:ext cx="1090863" cy="1074821"/>
            </a:xfrm>
            <a:custGeom>
              <a:avLst/>
              <a:gdLst/>
              <a:ahLst/>
              <a:cxnLst>
                <a:cxn ang="0">
                  <a:pos x="128" y="22"/>
                </a:cxn>
                <a:cxn ang="0">
                  <a:pos x="128" y="22"/>
                </a:cxn>
                <a:cxn ang="0">
                  <a:pos x="134" y="34"/>
                </a:cxn>
                <a:cxn ang="0">
                  <a:pos x="136" y="44"/>
                </a:cxn>
                <a:cxn ang="0">
                  <a:pos x="134" y="54"/>
                </a:cxn>
                <a:cxn ang="0">
                  <a:pos x="130" y="64"/>
                </a:cxn>
                <a:cxn ang="0">
                  <a:pos x="124" y="70"/>
                </a:cxn>
                <a:cxn ang="0">
                  <a:pos x="116" y="76"/>
                </a:cxn>
                <a:cxn ang="0">
                  <a:pos x="108" y="76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04" y="82"/>
                </a:cxn>
                <a:cxn ang="0">
                  <a:pos x="110" y="96"/>
                </a:cxn>
                <a:cxn ang="0">
                  <a:pos x="110" y="106"/>
                </a:cxn>
                <a:cxn ang="0">
                  <a:pos x="108" y="114"/>
                </a:cxn>
                <a:cxn ang="0">
                  <a:pos x="104" y="122"/>
                </a:cxn>
                <a:cxn ang="0">
                  <a:pos x="94" y="130"/>
                </a:cxn>
                <a:cxn ang="0">
                  <a:pos x="94" y="130"/>
                </a:cxn>
                <a:cxn ang="0">
                  <a:pos x="84" y="134"/>
                </a:cxn>
                <a:cxn ang="0">
                  <a:pos x="74" y="134"/>
                </a:cxn>
                <a:cxn ang="0">
                  <a:pos x="66" y="132"/>
                </a:cxn>
                <a:cxn ang="0">
                  <a:pos x="58" y="128"/>
                </a:cxn>
                <a:cxn ang="0">
                  <a:pos x="54" y="122"/>
                </a:cxn>
                <a:cxn ang="0">
                  <a:pos x="48" y="116"/>
                </a:cxn>
                <a:cxn ang="0">
                  <a:pos x="40" y="96"/>
                </a:cxn>
                <a:cxn ang="0">
                  <a:pos x="32" y="74"/>
                </a:cxn>
                <a:cxn ang="0">
                  <a:pos x="24" y="54"/>
                </a:cxn>
                <a:cxn ang="0">
                  <a:pos x="20" y="44"/>
                </a:cxn>
                <a:cxn ang="0">
                  <a:pos x="14" y="36"/>
                </a:cxn>
                <a:cxn ang="0">
                  <a:pos x="8" y="30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26"/>
                </a:cxn>
                <a:cxn ang="0">
                  <a:pos x="26" y="30"/>
                </a:cxn>
                <a:cxn ang="0">
                  <a:pos x="50" y="36"/>
                </a:cxn>
                <a:cxn ang="0">
                  <a:pos x="62" y="42"/>
                </a:cxn>
                <a:cxn ang="0">
                  <a:pos x="70" y="48"/>
                </a:cxn>
                <a:cxn ang="0">
                  <a:pos x="70" y="48"/>
                </a:cxn>
                <a:cxn ang="0">
                  <a:pos x="68" y="44"/>
                </a:cxn>
                <a:cxn ang="0">
                  <a:pos x="56" y="32"/>
                </a:cxn>
                <a:cxn ang="0">
                  <a:pos x="48" y="26"/>
                </a:cxn>
                <a:cxn ang="0">
                  <a:pos x="36" y="20"/>
                </a:cxn>
                <a:cxn ang="0">
                  <a:pos x="22" y="16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8"/>
                </a:cxn>
                <a:cxn ang="0">
                  <a:pos x="36" y="4"/>
                </a:cxn>
                <a:cxn ang="0">
                  <a:pos x="54" y="0"/>
                </a:cxn>
                <a:cxn ang="0">
                  <a:pos x="74" y="0"/>
                </a:cxn>
                <a:cxn ang="0">
                  <a:pos x="94" y="2"/>
                </a:cxn>
                <a:cxn ang="0">
                  <a:pos x="104" y="4"/>
                </a:cxn>
                <a:cxn ang="0">
                  <a:pos x="114" y="8"/>
                </a:cxn>
                <a:cxn ang="0">
                  <a:pos x="122" y="14"/>
                </a:cxn>
                <a:cxn ang="0">
                  <a:pos x="128" y="22"/>
                </a:cxn>
                <a:cxn ang="0">
                  <a:pos x="128" y="22"/>
                </a:cxn>
              </a:cxnLst>
              <a:rect l="0" t="0" r="r" b="b"/>
              <a:pathLst>
                <a:path w="136" h="134">
                  <a:moveTo>
                    <a:pt x="128" y="22"/>
                  </a:moveTo>
                  <a:lnTo>
                    <a:pt x="128" y="22"/>
                  </a:lnTo>
                  <a:lnTo>
                    <a:pt x="134" y="34"/>
                  </a:lnTo>
                  <a:lnTo>
                    <a:pt x="136" y="44"/>
                  </a:lnTo>
                  <a:lnTo>
                    <a:pt x="134" y="54"/>
                  </a:lnTo>
                  <a:lnTo>
                    <a:pt x="130" y="64"/>
                  </a:lnTo>
                  <a:lnTo>
                    <a:pt x="124" y="70"/>
                  </a:lnTo>
                  <a:lnTo>
                    <a:pt x="116" y="76"/>
                  </a:lnTo>
                  <a:lnTo>
                    <a:pt x="108" y="76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04" y="82"/>
                  </a:lnTo>
                  <a:lnTo>
                    <a:pt x="110" y="96"/>
                  </a:lnTo>
                  <a:lnTo>
                    <a:pt x="110" y="106"/>
                  </a:lnTo>
                  <a:lnTo>
                    <a:pt x="108" y="114"/>
                  </a:lnTo>
                  <a:lnTo>
                    <a:pt x="104" y="122"/>
                  </a:lnTo>
                  <a:lnTo>
                    <a:pt x="94" y="130"/>
                  </a:lnTo>
                  <a:lnTo>
                    <a:pt x="94" y="130"/>
                  </a:lnTo>
                  <a:lnTo>
                    <a:pt x="84" y="134"/>
                  </a:lnTo>
                  <a:lnTo>
                    <a:pt x="74" y="134"/>
                  </a:lnTo>
                  <a:lnTo>
                    <a:pt x="66" y="132"/>
                  </a:lnTo>
                  <a:lnTo>
                    <a:pt x="58" y="128"/>
                  </a:lnTo>
                  <a:lnTo>
                    <a:pt x="54" y="122"/>
                  </a:lnTo>
                  <a:lnTo>
                    <a:pt x="48" y="116"/>
                  </a:lnTo>
                  <a:lnTo>
                    <a:pt x="40" y="96"/>
                  </a:lnTo>
                  <a:lnTo>
                    <a:pt x="32" y="74"/>
                  </a:lnTo>
                  <a:lnTo>
                    <a:pt x="24" y="54"/>
                  </a:lnTo>
                  <a:lnTo>
                    <a:pt x="20" y="44"/>
                  </a:lnTo>
                  <a:lnTo>
                    <a:pt x="14" y="36"/>
                  </a:lnTo>
                  <a:lnTo>
                    <a:pt x="8" y="3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26"/>
                  </a:lnTo>
                  <a:lnTo>
                    <a:pt x="26" y="30"/>
                  </a:lnTo>
                  <a:lnTo>
                    <a:pt x="50" y="36"/>
                  </a:lnTo>
                  <a:lnTo>
                    <a:pt x="62" y="42"/>
                  </a:lnTo>
                  <a:lnTo>
                    <a:pt x="70" y="48"/>
                  </a:lnTo>
                  <a:lnTo>
                    <a:pt x="70" y="48"/>
                  </a:lnTo>
                  <a:lnTo>
                    <a:pt x="68" y="44"/>
                  </a:lnTo>
                  <a:lnTo>
                    <a:pt x="56" y="32"/>
                  </a:lnTo>
                  <a:lnTo>
                    <a:pt x="48" y="26"/>
                  </a:lnTo>
                  <a:lnTo>
                    <a:pt x="36" y="20"/>
                  </a:lnTo>
                  <a:lnTo>
                    <a:pt x="22" y="16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8"/>
                  </a:lnTo>
                  <a:lnTo>
                    <a:pt x="36" y="4"/>
                  </a:lnTo>
                  <a:lnTo>
                    <a:pt x="54" y="0"/>
                  </a:lnTo>
                  <a:lnTo>
                    <a:pt x="74" y="0"/>
                  </a:lnTo>
                  <a:lnTo>
                    <a:pt x="94" y="2"/>
                  </a:lnTo>
                  <a:lnTo>
                    <a:pt x="104" y="4"/>
                  </a:lnTo>
                  <a:lnTo>
                    <a:pt x="114" y="8"/>
                  </a:lnTo>
                  <a:lnTo>
                    <a:pt x="122" y="14"/>
                  </a:lnTo>
                  <a:lnTo>
                    <a:pt x="128" y="22"/>
                  </a:lnTo>
                  <a:lnTo>
                    <a:pt x="128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8" name="Freeform 44"/>
            <p:cNvSpPr>
              <a:spLocks/>
            </p:cNvSpPr>
            <p:nvPr/>
          </p:nvSpPr>
          <p:spPr bwMode="auto">
            <a:xfrm>
              <a:off x="2406316" y="2089484"/>
              <a:ext cx="1042737" cy="1074821"/>
            </a:xfrm>
            <a:custGeom>
              <a:avLst/>
              <a:gdLst/>
              <a:ahLst/>
              <a:cxnLst>
                <a:cxn ang="0">
                  <a:pos x="90" y="6"/>
                </a:cxn>
                <a:cxn ang="0">
                  <a:pos x="90" y="6"/>
                </a:cxn>
                <a:cxn ang="0">
                  <a:pos x="94" y="10"/>
                </a:cxn>
                <a:cxn ang="0">
                  <a:pos x="104" y="20"/>
                </a:cxn>
                <a:cxn ang="0">
                  <a:pos x="110" y="30"/>
                </a:cxn>
                <a:cxn ang="0">
                  <a:pos x="116" y="40"/>
                </a:cxn>
                <a:cxn ang="0">
                  <a:pos x="122" y="56"/>
                </a:cxn>
                <a:cxn ang="0">
                  <a:pos x="128" y="72"/>
                </a:cxn>
                <a:cxn ang="0">
                  <a:pos x="128" y="72"/>
                </a:cxn>
                <a:cxn ang="0">
                  <a:pos x="130" y="84"/>
                </a:cxn>
                <a:cxn ang="0">
                  <a:pos x="130" y="94"/>
                </a:cxn>
                <a:cxn ang="0">
                  <a:pos x="128" y="106"/>
                </a:cxn>
                <a:cxn ang="0">
                  <a:pos x="126" y="114"/>
                </a:cxn>
                <a:cxn ang="0">
                  <a:pos x="120" y="122"/>
                </a:cxn>
                <a:cxn ang="0">
                  <a:pos x="112" y="130"/>
                </a:cxn>
                <a:cxn ang="0">
                  <a:pos x="104" y="134"/>
                </a:cxn>
                <a:cxn ang="0">
                  <a:pos x="94" y="134"/>
                </a:cxn>
                <a:cxn ang="0">
                  <a:pos x="94" y="134"/>
                </a:cxn>
                <a:cxn ang="0">
                  <a:pos x="82" y="134"/>
                </a:cxn>
                <a:cxn ang="0">
                  <a:pos x="74" y="132"/>
                </a:cxn>
                <a:cxn ang="0">
                  <a:pos x="68" y="128"/>
                </a:cxn>
                <a:cxn ang="0">
                  <a:pos x="64" y="124"/>
                </a:cxn>
                <a:cxn ang="0">
                  <a:pos x="60" y="118"/>
                </a:cxn>
                <a:cxn ang="0">
                  <a:pos x="60" y="114"/>
                </a:cxn>
                <a:cxn ang="0">
                  <a:pos x="60" y="114"/>
                </a:cxn>
                <a:cxn ang="0">
                  <a:pos x="52" y="116"/>
                </a:cxn>
                <a:cxn ang="0">
                  <a:pos x="38" y="120"/>
                </a:cxn>
                <a:cxn ang="0">
                  <a:pos x="30" y="120"/>
                </a:cxn>
                <a:cxn ang="0">
                  <a:pos x="22" y="118"/>
                </a:cxn>
                <a:cxn ang="0">
                  <a:pos x="14" y="114"/>
                </a:cxn>
                <a:cxn ang="0">
                  <a:pos x="6" y="106"/>
                </a:cxn>
                <a:cxn ang="0">
                  <a:pos x="6" y="106"/>
                </a:cxn>
                <a:cxn ang="0">
                  <a:pos x="2" y="94"/>
                </a:cxn>
                <a:cxn ang="0">
                  <a:pos x="0" y="86"/>
                </a:cxn>
                <a:cxn ang="0">
                  <a:pos x="0" y="76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2" y="54"/>
                </a:cxn>
                <a:cxn ang="0">
                  <a:pos x="24" y="42"/>
                </a:cxn>
                <a:cxn ang="0">
                  <a:pos x="54" y="22"/>
                </a:cxn>
                <a:cxn ang="0">
                  <a:pos x="66" y="12"/>
                </a:cxn>
                <a:cxn ang="0">
                  <a:pos x="70" y="6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74" y="4"/>
                </a:cxn>
                <a:cxn ang="0">
                  <a:pos x="78" y="20"/>
                </a:cxn>
                <a:cxn ang="0">
                  <a:pos x="80" y="40"/>
                </a:cxn>
                <a:cxn ang="0">
                  <a:pos x="78" y="50"/>
                </a:cxn>
                <a:cxn ang="0">
                  <a:pos x="76" y="62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2" y="48"/>
                </a:cxn>
                <a:cxn ang="0">
                  <a:pos x="88" y="32"/>
                </a:cxn>
                <a:cxn ang="0">
                  <a:pos x="90" y="20"/>
                </a:cxn>
                <a:cxn ang="0">
                  <a:pos x="90" y="6"/>
                </a:cxn>
                <a:cxn ang="0">
                  <a:pos x="90" y="6"/>
                </a:cxn>
              </a:cxnLst>
              <a:rect l="0" t="0" r="r" b="b"/>
              <a:pathLst>
                <a:path w="130" h="134">
                  <a:moveTo>
                    <a:pt x="90" y="6"/>
                  </a:moveTo>
                  <a:lnTo>
                    <a:pt x="90" y="6"/>
                  </a:lnTo>
                  <a:lnTo>
                    <a:pt x="94" y="10"/>
                  </a:lnTo>
                  <a:lnTo>
                    <a:pt x="104" y="20"/>
                  </a:lnTo>
                  <a:lnTo>
                    <a:pt x="110" y="30"/>
                  </a:lnTo>
                  <a:lnTo>
                    <a:pt x="116" y="40"/>
                  </a:lnTo>
                  <a:lnTo>
                    <a:pt x="122" y="56"/>
                  </a:lnTo>
                  <a:lnTo>
                    <a:pt x="128" y="72"/>
                  </a:lnTo>
                  <a:lnTo>
                    <a:pt x="128" y="72"/>
                  </a:lnTo>
                  <a:lnTo>
                    <a:pt x="130" y="84"/>
                  </a:lnTo>
                  <a:lnTo>
                    <a:pt x="130" y="94"/>
                  </a:lnTo>
                  <a:lnTo>
                    <a:pt x="128" y="106"/>
                  </a:lnTo>
                  <a:lnTo>
                    <a:pt x="126" y="114"/>
                  </a:lnTo>
                  <a:lnTo>
                    <a:pt x="120" y="122"/>
                  </a:lnTo>
                  <a:lnTo>
                    <a:pt x="112" y="130"/>
                  </a:lnTo>
                  <a:lnTo>
                    <a:pt x="104" y="134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82" y="134"/>
                  </a:lnTo>
                  <a:lnTo>
                    <a:pt x="74" y="132"/>
                  </a:lnTo>
                  <a:lnTo>
                    <a:pt x="68" y="128"/>
                  </a:lnTo>
                  <a:lnTo>
                    <a:pt x="64" y="124"/>
                  </a:lnTo>
                  <a:lnTo>
                    <a:pt x="60" y="118"/>
                  </a:lnTo>
                  <a:lnTo>
                    <a:pt x="60" y="114"/>
                  </a:lnTo>
                  <a:lnTo>
                    <a:pt x="60" y="114"/>
                  </a:lnTo>
                  <a:lnTo>
                    <a:pt x="52" y="116"/>
                  </a:lnTo>
                  <a:lnTo>
                    <a:pt x="38" y="120"/>
                  </a:lnTo>
                  <a:lnTo>
                    <a:pt x="30" y="120"/>
                  </a:lnTo>
                  <a:lnTo>
                    <a:pt x="22" y="118"/>
                  </a:lnTo>
                  <a:lnTo>
                    <a:pt x="14" y="114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2" y="94"/>
                  </a:lnTo>
                  <a:lnTo>
                    <a:pt x="0" y="8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6" y="62"/>
                  </a:lnTo>
                  <a:lnTo>
                    <a:pt x="12" y="54"/>
                  </a:lnTo>
                  <a:lnTo>
                    <a:pt x="24" y="42"/>
                  </a:lnTo>
                  <a:lnTo>
                    <a:pt x="54" y="22"/>
                  </a:lnTo>
                  <a:lnTo>
                    <a:pt x="66" y="12"/>
                  </a:lnTo>
                  <a:lnTo>
                    <a:pt x="70" y="6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4" y="4"/>
                  </a:lnTo>
                  <a:lnTo>
                    <a:pt x="78" y="20"/>
                  </a:lnTo>
                  <a:lnTo>
                    <a:pt x="80" y="40"/>
                  </a:lnTo>
                  <a:lnTo>
                    <a:pt x="78" y="50"/>
                  </a:lnTo>
                  <a:lnTo>
                    <a:pt x="76" y="62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2" y="48"/>
                  </a:lnTo>
                  <a:lnTo>
                    <a:pt x="88" y="32"/>
                  </a:lnTo>
                  <a:lnTo>
                    <a:pt x="90" y="20"/>
                  </a:lnTo>
                  <a:lnTo>
                    <a:pt x="90" y="6"/>
                  </a:lnTo>
                  <a:lnTo>
                    <a:pt x="9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9" name="Freeform 45"/>
            <p:cNvSpPr>
              <a:spLocks/>
            </p:cNvSpPr>
            <p:nvPr/>
          </p:nvSpPr>
          <p:spPr bwMode="auto">
            <a:xfrm>
              <a:off x="1716505" y="1463842"/>
              <a:ext cx="1074821" cy="1122947"/>
            </a:xfrm>
            <a:custGeom>
              <a:avLst/>
              <a:gdLst/>
              <a:ahLst/>
              <a:cxnLst>
                <a:cxn ang="0">
                  <a:pos x="134" y="60"/>
                </a:cxn>
                <a:cxn ang="0">
                  <a:pos x="134" y="60"/>
                </a:cxn>
                <a:cxn ang="0">
                  <a:pos x="130" y="72"/>
                </a:cxn>
                <a:cxn ang="0">
                  <a:pos x="124" y="84"/>
                </a:cxn>
                <a:cxn ang="0">
                  <a:pos x="114" y="98"/>
                </a:cxn>
                <a:cxn ang="0">
                  <a:pos x="104" y="112"/>
                </a:cxn>
                <a:cxn ang="0">
                  <a:pos x="92" y="124"/>
                </a:cxn>
                <a:cxn ang="0">
                  <a:pos x="78" y="134"/>
                </a:cxn>
                <a:cxn ang="0">
                  <a:pos x="70" y="138"/>
                </a:cxn>
                <a:cxn ang="0">
                  <a:pos x="62" y="140"/>
                </a:cxn>
                <a:cxn ang="0">
                  <a:pos x="62" y="140"/>
                </a:cxn>
                <a:cxn ang="0">
                  <a:pos x="54" y="140"/>
                </a:cxn>
                <a:cxn ang="0">
                  <a:pos x="46" y="140"/>
                </a:cxn>
                <a:cxn ang="0">
                  <a:pos x="32" y="136"/>
                </a:cxn>
                <a:cxn ang="0">
                  <a:pos x="20" y="130"/>
                </a:cxn>
                <a:cxn ang="0">
                  <a:pos x="12" y="120"/>
                </a:cxn>
                <a:cxn ang="0">
                  <a:pos x="8" y="108"/>
                </a:cxn>
                <a:cxn ang="0">
                  <a:pos x="8" y="96"/>
                </a:cxn>
                <a:cxn ang="0">
                  <a:pos x="10" y="84"/>
                </a:cxn>
                <a:cxn ang="0">
                  <a:pos x="14" y="80"/>
                </a:cxn>
                <a:cxn ang="0">
                  <a:pos x="18" y="74"/>
                </a:cxn>
                <a:cxn ang="0">
                  <a:pos x="18" y="74"/>
                </a:cxn>
                <a:cxn ang="0">
                  <a:pos x="14" y="70"/>
                </a:cxn>
                <a:cxn ang="0">
                  <a:pos x="10" y="64"/>
                </a:cxn>
                <a:cxn ang="0">
                  <a:pos x="4" y="56"/>
                </a:cxn>
                <a:cxn ang="0">
                  <a:pos x="2" y="48"/>
                </a:cxn>
                <a:cxn ang="0">
                  <a:pos x="0" y="38"/>
                </a:cxn>
                <a:cxn ang="0">
                  <a:pos x="2" y="28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4" y="8"/>
                </a:cxn>
                <a:cxn ang="0">
                  <a:pos x="22" y="4"/>
                </a:cxn>
                <a:cxn ang="0">
                  <a:pos x="28" y="0"/>
                </a:cxn>
                <a:cxn ang="0">
                  <a:pos x="36" y="0"/>
                </a:cxn>
                <a:cxn ang="0">
                  <a:pos x="44" y="0"/>
                </a:cxn>
                <a:cxn ang="0">
                  <a:pos x="50" y="2"/>
                </a:cxn>
                <a:cxn ang="0">
                  <a:pos x="66" y="10"/>
                </a:cxn>
                <a:cxn ang="0">
                  <a:pos x="98" y="30"/>
                </a:cxn>
                <a:cxn ang="0">
                  <a:pos x="116" y="38"/>
                </a:cxn>
                <a:cxn ang="0">
                  <a:pos x="124" y="40"/>
                </a:cxn>
                <a:cxn ang="0">
                  <a:pos x="134" y="40"/>
                </a:cxn>
                <a:cxn ang="0">
                  <a:pos x="134" y="40"/>
                </a:cxn>
                <a:cxn ang="0">
                  <a:pos x="110" y="54"/>
                </a:cxn>
                <a:cxn ang="0">
                  <a:pos x="90" y="64"/>
                </a:cxn>
                <a:cxn ang="0">
                  <a:pos x="80" y="68"/>
                </a:cxn>
                <a:cxn ang="0">
                  <a:pos x="72" y="70"/>
                </a:cxn>
                <a:cxn ang="0">
                  <a:pos x="72" y="70"/>
                </a:cxn>
                <a:cxn ang="0">
                  <a:pos x="76" y="70"/>
                </a:cxn>
                <a:cxn ang="0">
                  <a:pos x="88" y="72"/>
                </a:cxn>
                <a:cxn ang="0">
                  <a:pos x="106" y="70"/>
                </a:cxn>
                <a:cxn ang="0">
                  <a:pos x="120" y="66"/>
                </a:cxn>
                <a:cxn ang="0">
                  <a:pos x="134" y="60"/>
                </a:cxn>
                <a:cxn ang="0">
                  <a:pos x="134" y="60"/>
                </a:cxn>
              </a:cxnLst>
              <a:rect l="0" t="0" r="r" b="b"/>
              <a:pathLst>
                <a:path w="134" h="140">
                  <a:moveTo>
                    <a:pt x="134" y="60"/>
                  </a:moveTo>
                  <a:lnTo>
                    <a:pt x="134" y="60"/>
                  </a:lnTo>
                  <a:lnTo>
                    <a:pt x="130" y="72"/>
                  </a:lnTo>
                  <a:lnTo>
                    <a:pt x="124" y="84"/>
                  </a:lnTo>
                  <a:lnTo>
                    <a:pt x="114" y="98"/>
                  </a:lnTo>
                  <a:lnTo>
                    <a:pt x="104" y="112"/>
                  </a:lnTo>
                  <a:lnTo>
                    <a:pt x="92" y="124"/>
                  </a:lnTo>
                  <a:lnTo>
                    <a:pt x="78" y="134"/>
                  </a:lnTo>
                  <a:lnTo>
                    <a:pt x="70" y="138"/>
                  </a:lnTo>
                  <a:lnTo>
                    <a:pt x="62" y="140"/>
                  </a:lnTo>
                  <a:lnTo>
                    <a:pt x="62" y="140"/>
                  </a:lnTo>
                  <a:lnTo>
                    <a:pt x="54" y="140"/>
                  </a:lnTo>
                  <a:lnTo>
                    <a:pt x="46" y="140"/>
                  </a:lnTo>
                  <a:lnTo>
                    <a:pt x="32" y="136"/>
                  </a:lnTo>
                  <a:lnTo>
                    <a:pt x="20" y="130"/>
                  </a:lnTo>
                  <a:lnTo>
                    <a:pt x="12" y="120"/>
                  </a:lnTo>
                  <a:lnTo>
                    <a:pt x="8" y="108"/>
                  </a:lnTo>
                  <a:lnTo>
                    <a:pt x="8" y="96"/>
                  </a:lnTo>
                  <a:lnTo>
                    <a:pt x="10" y="84"/>
                  </a:lnTo>
                  <a:lnTo>
                    <a:pt x="14" y="80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4" y="70"/>
                  </a:lnTo>
                  <a:lnTo>
                    <a:pt x="10" y="64"/>
                  </a:lnTo>
                  <a:lnTo>
                    <a:pt x="4" y="56"/>
                  </a:lnTo>
                  <a:lnTo>
                    <a:pt x="2" y="48"/>
                  </a:lnTo>
                  <a:lnTo>
                    <a:pt x="0" y="38"/>
                  </a:lnTo>
                  <a:lnTo>
                    <a:pt x="2" y="2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4" y="8"/>
                  </a:lnTo>
                  <a:lnTo>
                    <a:pt x="22" y="4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50" y="2"/>
                  </a:lnTo>
                  <a:lnTo>
                    <a:pt x="66" y="10"/>
                  </a:lnTo>
                  <a:lnTo>
                    <a:pt x="98" y="30"/>
                  </a:lnTo>
                  <a:lnTo>
                    <a:pt x="116" y="38"/>
                  </a:lnTo>
                  <a:lnTo>
                    <a:pt x="124" y="40"/>
                  </a:lnTo>
                  <a:lnTo>
                    <a:pt x="134" y="40"/>
                  </a:lnTo>
                  <a:lnTo>
                    <a:pt x="134" y="40"/>
                  </a:lnTo>
                  <a:lnTo>
                    <a:pt x="110" y="54"/>
                  </a:lnTo>
                  <a:lnTo>
                    <a:pt x="90" y="64"/>
                  </a:lnTo>
                  <a:lnTo>
                    <a:pt x="80" y="68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6" y="70"/>
                  </a:lnTo>
                  <a:lnTo>
                    <a:pt x="88" y="72"/>
                  </a:lnTo>
                  <a:lnTo>
                    <a:pt x="106" y="70"/>
                  </a:lnTo>
                  <a:lnTo>
                    <a:pt x="120" y="66"/>
                  </a:lnTo>
                  <a:lnTo>
                    <a:pt x="134" y="60"/>
                  </a:lnTo>
                  <a:lnTo>
                    <a:pt x="134" y="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0" name="Freeform 46"/>
            <p:cNvSpPr>
              <a:spLocks/>
            </p:cNvSpPr>
            <p:nvPr/>
          </p:nvSpPr>
          <p:spPr bwMode="auto">
            <a:xfrm>
              <a:off x="2181726" y="453189"/>
              <a:ext cx="994611" cy="1106905"/>
            </a:xfrm>
            <a:custGeom>
              <a:avLst/>
              <a:gdLst/>
              <a:ahLst/>
              <a:cxnLst>
                <a:cxn ang="0">
                  <a:pos x="114" y="138"/>
                </a:cxn>
                <a:cxn ang="0">
                  <a:pos x="114" y="138"/>
                </a:cxn>
                <a:cxn ang="0">
                  <a:pos x="114" y="106"/>
                </a:cxn>
                <a:cxn ang="0">
                  <a:pos x="116" y="76"/>
                </a:cxn>
                <a:cxn ang="0">
                  <a:pos x="120" y="60"/>
                </a:cxn>
                <a:cxn ang="0">
                  <a:pos x="124" y="46"/>
                </a:cxn>
                <a:cxn ang="0">
                  <a:pos x="124" y="46"/>
                </a:cxn>
                <a:cxn ang="0">
                  <a:pos x="124" y="36"/>
                </a:cxn>
                <a:cxn ang="0">
                  <a:pos x="124" y="28"/>
                </a:cxn>
                <a:cxn ang="0">
                  <a:pos x="122" y="20"/>
                </a:cxn>
                <a:cxn ang="0">
                  <a:pos x="116" y="14"/>
                </a:cxn>
                <a:cxn ang="0">
                  <a:pos x="110" y="8"/>
                </a:cxn>
                <a:cxn ang="0">
                  <a:pos x="104" y="4"/>
                </a:cxn>
                <a:cxn ang="0">
                  <a:pos x="96" y="0"/>
                </a:cxn>
                <a:cxn ang="0">
                  <a:pos x="86" y="0"/>
                </a:cxn>
                <a:cxn ang="0">
                  <a:pos x="86" y="0"/>
                </a:cxn>
                <a:cxn ang="0">
                  <a:pos x="76" y="0"/>
                </a:cxn>
                <a:cxn ang="0">
                  <a:pos x="70" y="4"/>
                </a:cxn>
                <a:cxn ang="0">
                  <a:pos x="64" y="8"/>
                </a:cxn>
                <a:cxn ang="0">
                  <a:pos x="60" y="14"/>
                </a:cxn>
                <a:cxn ang="0">
                  <a:pos x="54" y="2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46" y="30"/>
                </a:cxn>
                <a:cxn ang="0">
                  <a:pos x="30" y="30"/>
                </a:cxn>
                <a:cxn ang="0">
                  <a:pos x="20" y="34"/>
                </a:cxn>
                <a:cxn ang="0">
                  <a:pos x="12" y="38"/>
                </a:cxn>
                <a:cxn ang="0">
                  <a:pos x="6" y="44"/>
                </a:cxn>
                <a:cxn ang="0">
                  <a:pos x="2" y="52"/>
                </a:cxn>
                <a:cxn ang="0">
                  <a:pos x="2" y="52"/>
                </a:cxn>
                <a:cxn ang="0">
                  <a:pos x="0" y="64"/>
                </a:cxn>
                <a:cxn ang="0">
                  <a:pos x="0" y="78"/>
                </a:cxn>
                <a:cxn ang="0">
                  <a:pos x="2" y="90"/>
                </a:cxn>
                <a:cxn ang="0">
                  <a:pos x="10" y="102"/>
                </a:cxn>
                <a:cxn ang="0">
                  <a:pos x="20" y="114"/>
                </a:cxn>
                <a:cxn ang="0">
                  <a:pos x="38" y="124"/>
                </a:cxn>
                <a:cxn ang="0">
                  <a:pos x="60" y="132"/>
                </a:cxn>
                <a:cxn ang="0">
                  <a:pos x="90" y="138"/>
                </a:cxn>
                <a:cxn ang="0">
                  <a:pos x="90" y="138"/>
                </a:cxn>
                <a:cxn ang="0">
                  <a:pos x="86" y="136"/>
                </a:cxn>
                <a:cxn ang="0">
                  <a:pos x="80" y="126"/>
                </a:cxn>
                <a:cxn ang="0">
                  <a:pos x="76" y="118"/>
                </a:cxn>
                <a:cxn ang="0">
                  <a:pos x="72" y="110"/>
                </a:cxn>
                <a:cxn ang="0">
                  <a:pos x="70" y="100"/>
                </a:cxn>
                <a:cxn ang="0">
                  <a:pos x="68" y="88"/>
                </a:cxn>
                <a:cxn ang="0">
                  <a:pos x="68" y="88"/>
                </a:cxn>
                <a:cxn ang="0">
                  <a:pos x="82" y="108"/>
                </a:cxn>
                <a:cxn ang="0">
                  <a:pos x="96" y="124"/>
                </a:cxn>
                <a:cxn ang="0">
                  <a:pos x="104" y="132"/>
                </a:cxn>
                <a:cxn ang="0">
                  <a:pos x="114" y="138"/>
                </a:cxn>
                <a:cxn ang="0">
                  <a:pos x="114" y="138"/>
                </a:cxn>
              </a:cxnLst>
              <a:rect l="0" t="0" r="r" b="b"/>
              <a:pathLst>
                <a:path w="124" h="138">
                  <a:moveTo>
                    <a:pt x="114" y="138"/>
                  </a:moveTo>
                  <a:lnTo>
                    <a:pt x="114" y="138"/>
                  </a:lnTo>
                  <a:lnTo>
                    <a:pt x="114" y="106"/>
                  </a:lnTo>
                  <a:lnTo>
                    <a:pt x="116" y="76"/>
                  </a:lnTo>
                  <a:lnTo>
                    <a:pt x="120" y="60"/>
                  </a:lnTo>
                  <a:lnTo>
                    <a:pt x="124" y="46"/>
                  </a:lnTo>
                  <a:lnTo>
                    <a:pt x="124" y="46"/>
                  </a:lnTo>
                  <a:lnTo>
                    <a:pt x="124" y="36"/>
                  </a:lnTo>
                  <a:lnTo>
                    <a:pt x="124" y="28"/>
                  </a:lnTo>
                  <a:lnTo>
                    <a:pt x="122" y="20"/>
                  </a:lnTo>
                  <a:lnTo>
                    <a:pt x="116" y="14"/>
                  </a:lnTo>
                  <a:lnTo>
                    <a:pt x="110" y="8"/>
                  </a:lnTo>
                  <a:lnTo>
                    <a:pt x="104" y="4"/>
                  </a:lnTo>
                  <a:lnTo>
                    <a:pt x="96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76" y="0"/>
                  </a:lnTo>
                  <a:lnTo>
                    <a:pt x="70" y="4"/>
                  </a:lnTo>
                  <a:lnTo>
                    <a:pt x="64" y="8"/>
                  </a:lnTo>
                  <a:lnTo>
                    <a:pt x="60" y="14"/>
                  </a:lnTo>
                  <a:lnTo>
                    <a:pt x="54" y="2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46" y="30"/>
                  </a:lnTo>
                  <a:lnTo>
                    <a:pt x="30" y="30"/>
                  </a:lnTo>
                  <a:lnTo>
                    <a:pt x="20" y="34"/>
                  </a:lnTo>
                  <a:lnTo>
                    <a:pt x="12" y="38"/>
                  </a:lnTo>
                  <a:lnTo>
                    <a:pt x="6" y="44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64"/>
                  </a:lnTo>
                  <a:lnTo>
                    <a:pt x="0" y="78"/>
                  </a:lnTo>
                  <a:lnTo>
                    <a:pt x="2" y="90"/>
                  </a:lnTo>
                  <a:lnTo>
                    <a:pt x="10" y="102"/>
                  </a:lnTo>
                  <a:lnTo>
                    <a:pt x="20" y="114"/>
                  </a:lnTo>
                  <a:lnTo>
                    <a:pt x="38" y="124"/>
                  </a:lnTo>
                  <a:lnTo>
                    <a:pt x="60" y="132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86" y="136"/>
                  </a:lnTo>
                  <a:lnTo>
                    <a:pt x="80" y="126"/>
                  </a:lnTo>
                  <a:lnTo>
                    <a:pt x="76" y="118"/>
                  </a:lnTo>
                  <a:lnTo>
                    <a:pt x="72" y="110"/>
                  </a:lnTo>
                  <a:lnTo>
                    <a:pt x="70" y="100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82" y="108"/>
                  </a:lnTo>
                  <a:lnTo>
                    <a:pt x="96" y="124"/>
                  </a:lnTo>
                  <a:lnTo>
                    <a:pt x="104" y="132"/>
                  </a:lnTo>
                  <a:lnTo>
                    <a:pt x="114" y="138"/>
                  </a:lnTo>
                  <a:lnTo>
                    <a:pt x="114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1" name="Freeform 47"/>
            <p:cNvSpPr>
              <a:spLocks/>
            </p:cNvSpPr>
            <p:nvPr/>
          </p:nvSpPr>
          <p:spPr bwMode="auto">
            <a:xfrm>
              <a:off x="2887579" y="1720516"/>
              <a:ext cx="256674" cy="256674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8" y="28"/>
                </a:cxn>
                <a:cxn ang="0">
                  <a:pos x="22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0" y="32"/>
                </a:cxn>
                <a:cxn ang="0">
                  <a:pos x="6" y="28"/>
                </a:cxn>
                <a:cxn ang="0">
                  <a:pos x="2" y="22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8" y="4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2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8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0" y="32"/>
                  </a:lnTo>
                  <a:lnTo>
                    <a:pt x="6" y="28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4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2" name="Freeform 48"/>
            <p:cNvSpPr>
              <a:spLocks/>
            </p:cNvSpPr>
            <p:nvPr/>
          </p:nvSpPr>
          <p:spPr bwMode="auto">
            <a:xfrm>
              <a:off x="577516" y="2699084"/>
              <a:ext cx="272716" cy="256674"/>
            </a:xfrm>
            <a:custGeom>
              <a:avLst/>
              <a:gdLst/>
              <a:ahLst/>
              <a:cxnLst>
                <a:cxn ang="0">
                  <a:pos x="2" y="32"/>
                </a:cxn>
                <a:cxn ang="0">
                  <a:pos x="2" y="32"/>
                </a:cxn>
                <a:cxn ang="0">
                  <a:pos x="6" y="32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26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6"/>
                </a:cxn>
                <a:cxn ang="0">
                  <a:pos x="28" y="14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2" y="1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14" y="20"/>
                </a:cxn>
                <a:cxn ang="0">
                  <a:pos x="14" y="20"/>
                </a:cxn>
                <a:cxn ang="0">
                  <a:pos x="8" y="22"/>
                </a:cxn>
                <a:cxn ang="0">
                  <a:pos x="4" y="26"/>
                </a:cxn>
                <a:cxn ang="0">
                  <a:pos x="2" y="32"/>
                </a:cxn>
                <a:cxn ang="0">
                  <a:pos x="2" y="32"/>
                </a:cxn>
              </a:cxnLst>
              <a:rect l="0" t="0" r="r" b="b"/>
              <a:pathLst>
                <a:path w="34" h="32">
                  <a:moveTo>
                    <a:pt x="2" y="32"/>
                  </a:moveTo>
                  <a:lnTo>
                    <a:pt x="2" y="32"/>
                  </a:lnTo>
                  <a:lnTo>
                    <a:pt x="6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6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6"/>
                  </a:lnTo>
                  <a:lnTo>
                    <a:pt x="28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8" y="22"/>
                  </a:lnTo>
                  <a:lnTo>
                    <a:pt x="4" y="26"/>
                  </a:lnTo>
                  <a:lnTo>
                    <a:pt x="2" y="32"/>
                  </a:lnTo>
                  <a:lnTo>
                    <a:pt x="2" y="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3" name="Freeform 49"/>
            <p:cNvSpPr>
              <a:spLocks/>
            </p:cNvSpPr>
            <p:nvPr/>
          </p:nvSpPr>
          <p:spPr bwMode="auto">
            <a:xfrm>
              <a:off x="561474" y="2971800"/>
              <a:ext cx="272716" cy="288758"/>
            </a:xfrm>
            <a:custGeom>
              <a:avLst/>
              <a:gdLst/>
              <a:ahLst/>
              <a:cxnLst>
                <a:cxn ang="0">
                  <a:pos x="32" y="8"/>
                </a:cxn>
                <a:cxn ang="0">
                  <a:pos x="32" y="8"/>
                </a:cxn>
                <a:cxn ang="0">
                  <a:pos x="34" y="14"/>
                </a:cxn>
                <a:cxn ang="0">
                  <a:pos x="32" y="18"/>
                </a:cxn>
                <a:cxn ang="0">
                  <a:pos x="28" y="22"/>
                </a:cxn>
                <a:cxn ang="0">
                  <a:pos x="24" y="22"/>
                </a:cxn>
                <a:cxn ang="0">
                  <a:pos x="24" y="22"/>
                </a:cxn>
                <a:cxn ang="0">
                  <a:pos x="24" y="28"/>
                </a:cxn>
                <a:cxn ang="0">
                  <a:pos x="24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4" y="36"/>
                </a:cxn>
                <a:cxn ang="0">
                  <a:pos x="10" y="34"/>
                </a:cxn>
                <a:cxn ang="0">
                  <a:pos x="8" y="30"/>
                </a:cxn>
                <a:cxn ang="0">
                  <a:pos x="8" y="26"/>
                </a:cxn>
                <a:cxn ang="0">
                  <a:pos x="4" y="14"/>
                </a:cxn>
                <a:cxn ang="0">
                  <a:pos x="4" y="1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8"/>
                </a:cxn>
                <a:cxn ang="0">
                  <a:pos x="12" y="10"/>
                </a:cxn>
                <a:cxn ang="0">
                  <a:pos x="18" y="14"/>
                </a:cxn>
                <a:cxn ang="0">
                  <a:pos x="18" y="14"/>
                </a:cxn>
                <a:cxn ang="0">
                  <a:pos x="14" y="10"/>
                </a:cxn>
                <a:cxn ang="0">
                  <a:pos x="10" y="6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4" y="0"/>
                </a:cxn>
                <a:cxn ang="0">
                  <a:pos x="26" y="2"/>
                </a:cxn>
                <a:cxn ang="0">
                  <a:pos x="30" y="4"/>
                </a:cxn>
                <a:cxn ang="0">
                  <a:pos x="32" y="8"/>
                </a:cxn>
                <a:cxn ang="0">
                  <a:pos x="32" y="8"/>
                </a:cxn>
              </a:cxnLst>
              <a:rect l="0" t="0" r="r" b="b"/>
              <a:pathLst>
                <a:path w="34" h="36">
                  <a:moveTo>
                    <a:pt x="32" y="8"/>
                  </a:moveTo>
                  <a:lnTo>
                    <a:pt x="32" y="8"/>
                  </a:lnTo>
                  <a:lnTo>
                    <a:pt x="34" y="14"/>
                  </a:lnTo>
                  <a:lnTo>
                    <a:pt x="32" y="18"/>
                  </a:lnTo>
                  <a:lnTo>
                    <a:pt x="28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4" y="36"/>
                  </a:lnTo>
                  <a:lnTo>
                    <a:pt x="10" y="34"/>
                  </a:lnTo>
                  <a:lnTo>
                    <a:pt x="8" y="30"/>
                  </a:lnTo>
                  <a:lnTo>
                    <a:pt x="8" y="26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0" y="6"/>
                  </a:lnTo>
                  <a:lnTo>
                    <a:pt x="0" y="6"/>
                  </a:lnTo>
                  <a:lnTo>
                    <a:pt x="6" y="8"/>
                  </a:lnTo>
                  <a:lnTo>
                    <a:pt x="12" y="10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4" y="10"/>
                  </a:lnTo>
                  <a:lnTo>
                    <a:pt x="1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4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2" y="8"/>
                  </a:lnTo>
                  <a:lnTo>
                    <a:pt x="3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4" name="Freeform 50"/>
            <p:cNvSpPr>
              <a:spLocks/>
            </p:cNvSpPr>
            <p:nvPr/>
          </p:nvSpPr>
          <p:spPr bwMode="auto">
            <a:xfrm>
              <a:off x="320842" y="3035968"/>
              <a:ext cx="272716" cy="272716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30" y="6"/>
                </a:cxn>
                <a:cxn ang="0">
                  <a:pos x="32" y="12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4" y="26"/>
                </a:cxn>
                <a:cxn ang="0">
                  <a:pos x="32" y="30"/>
                </a:cxn>
                <a:cxn ang="0">
                  <a:pos x="28" y="34"/>
                </a:cxn>
                <a:cxn ang="0">
                  <a:pos x="22" y="34"/>
                </a:cxn>
                <a:cxn ang="0">
                  <a:pos x="22" y="34"/>
                </a:cxn>
                <a:cxn ang="0">
                  <a:pos x="18" y="34"/>
                </a:cxn>
                <a:cxn ang="0">
                  <a:pos x="16" y="32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8" y="30"/>
                </a:cxn>
                <a:cxn ang="0">
                  <a:pos x="4" y="28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20"/>
                </a:cxn>
                <a:cxn ang="0">
                  <a:pos x="2" y="16"/>
                </a:cxn>
                <a:cxn ang="0">
                  <a:pos x="4" y="12"/>
                </a:cxn>
                <a:cxn ang="0">
                  <a:pos x="8" y="10"/>
                </a:cxn>
                <a:cxn ang="0">
                  <a:pos x="18" y="4"/>
                </a:cxn>
                <a:cxn ang="0">
                  <a:pos x="20" y="2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4" y="4"/>
                </a:cxn>
                <a:cxn ang="0">
                  <a:pos x="22" y="10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4" y="12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34">
                  <a:moveTo>
                    <a:pt x="26" y="2"/>
                  </a:moveTo>
                  <a:lnTo>
                    <a:pt x="26" y="2"/>
                  </a:lnTo>
                  <a:lnTo>
                    <a:pt x="30" y="6"/>
                  </a:lnTo>
                  <a:lnTo>
                    <a:pt x="32" y="12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4" y="26"/>
                  </a:lnTo>
                  <a:lnTo>
                    <a:pt x="32" y="30"/>
                  </a:lnTo>
                  <a:lnTo>
                    <a:pt x="28" y="34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18" y="34"/>
                  </a:lnTo>
                  <a:lnTo>
                    <a:pt x="16" y="32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8" y="30"/>
                  </a:lnTo>
                  <a:lnTo>
                    <a:pt x="4" y="28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0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8" y="10"/>
                  </a:lnTo>
                  <a:lnTo>
                    <a:pt x="18" y="4"/>
                  </a:lnTo>
                  <a:lnTo>
                    <a:pt x="2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4"/>
                  </a:lnTo>
                  <a:lnTo>
                    <a:pt x="22" y="1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4" y="12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5" name="Freeform 51"/>
            <p:cNvSpPr>
              <a:spLocks/>
            </p:cNvSpPr>
            <p:nvPr/>
          </p:nvSpPr>
          <p:spPr bwMode="auto">
            <a:xfrm>
              <a:off x="192505" y="2843463"/>
              <a:ext cx="272716" cy="304800"/>
            </a:xfrm>
            <a:custGeom>
              <a:avLst/>
              <a:gdLst/>
              <a:ahLst/>
              <a:cxnLst>
                <a:cxn ang="0">
                  <a:pos x="34" y="18"/>
                </a:cxn>
                <a:cxn ang="0">
                  <a:pos x="34" y="18"/>
                </a:cxn>
                <a:cxn ang="0">
                  <a:pos x="26" y="28"/>
                </a:cxn>
                <a:cxn ang="0">
                  <a:pos x="20" y="34"/>
                </a:cxn>
                <a:cxn ang="0">
                  <a:pos x="16" y="36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36"/>
                </a:cxn>
                <a:cxn ang="0">
                  <a:pos x="4" y="36"/>
                </a:cxn>
                <a:cxn ang="0">
                  <a:pos x="0" y="30"/>
                </a:cxn>
                <a:cxn ang="0">
                  <a:pos x="0" y="24"/>
                </a:cxn>
                <a:cxn ang="0">
                  <a:pos x="0" y="22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2"/>
                </a:cxn>
                <a:cxn ang="0">
                  <a:pos x="18" y="4"/>
                </a:cxn>
                <a:cxn ang="0">
                  <a:pos x="26" y="10"/>
                </a:cxn>
                <a:cxn ang="0">
                  <a:pos x="30" y="12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28" y="16"/>
                </a:cxn>
                <a:cxn ang="0">
                  <a:pos x="22" y="18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20" y="20"/>
                </a:cxn>
                <a:cxn ang="0">
                  <a:pos x="26" y="20"/>
                </a:cxn>
                <a:cxn ang="0">
                  <a:pos x="34" y="18"/>
                </a:cxn>
                <a:cxn ang="0">
                  <a:pos x="34" y="18"/>
                </a:cxn>
              </a:cxnLst>
              <a:rect l="0" t="0" r="r" b="b"/>
              <a:pathLst>
                <a:path w="34" h="38">
                  <a:moveTo>
                    <a:pt x="34" y="18"/>
                  </a:moveTo>
                  <a:lnTo>
                    <a:pt x="34" y="18"/>
                  </a:lnTo>
                  <a:lnTo>
                    <a:pt x="26" y="28"/>
                  </a:lnTo>
                  <a:lnTo>
                    <a:pt x="20" y="34"/>
                  </a:lnTo>
                  <a:lnTo>
                    <a:pt x="16" y="36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26" y="10"/>
                  </a:lnTo>
                  <a:lnTo>
                    <a:pt x="30" y="12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28" y="16"/>
                  </a:lnTo>
                  <a:lnTo>
                    <a:pt x="22" y="18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6" y="20"/>
                  </a:lnTo>
                  <a:lnTo>
                    <a:pt x="34" y="18"/>
                  </a:lnTo>
                  <a:lnTo>
                    <a:pt x="34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6" name="Freeform 52"/>
            <p:cNvSpPr>
              <a:spLocks/>
            </p:cNvSpPr>
            <p:nvPr/>
          </p:nvSpPr>
          <p:spPr bwMode="auto">
            <a:xfrm>
              <a:off x="336884" y="2602832"/>
              <a:ext cx="272716" cy="288758"/>
            </a:xfrm>
            <a:custGeom>
              <a:avLst/>
              <a:gdLst/>
              <a:ahLst/>
              <a:cxnLst>
                <a:cxn ang="0">
                  <a:pos x="26" y="36"/>
                </a:cxn>
                <a:cxn ang="0">
                  <a:pos x="26" y="36"/>
                </a:cxn>
                <a:cxn ang="0">
                  <a:pos x="28" y="28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34" y="8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0" y="8"/>
                </a:cxn>
                <a:cxn ang="0">
                  <a:pos x="6" y="8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8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8" y="32"/>
                </a:cxn>
                <a:cxn ang="0">
                  <a:pos x="18" y="28"/>
                </a:cxn>
                <a:cxn ang="0">
                  <a:pos x="18" y="22"/>
                </a:cxn>
                <a:cxn ang="0">
                  <a:pos x="18" y="22"/>
                </a:cxn>
                <a:cxn ang="0">
                  <a:pos x="20" y="28"/>
                </a:cxn>
                <a:cxn ang="0">
                  <a:pos x="24" y="32"/>
                </a:cxn>
                <a:cxn ang="0">
                  <a:pos x="26" y="36"/>
                </a:cxn>
                <a:cxn ang="0">
                  <a:pos x="26" y="36"/>
                </a:cxn>
              </a:cxnLst>
              <a:rect l="0" t="0" r="r" b="b"/>
              <a:pathLst>
                <a:path w="34" h="36">
                  <a:moveTo>
                    <a:pt x="26" y="36"/>
                  </a:moveTo>
                  <a:lnTo>
                    <a:pt x="26" y="36"/>
                  </a:lnTo>
                  <a:lnTo>
                    <a:pt x="28" y="28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4" y="8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0" y="8"/>
                  </a:lnTo>
                  <a:lnTo>
                    <a:pt x="6" y="8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2" y="26"/>
                  </a:lnTo>
                  <a:lnTo>
                    <a:pt x="8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0" y="28"/>
                  </a:lnTo>
                  <a:lnTo>
                    <a:pt x="24" y="32"/>
                  </a:lnTo>
                  <a:lnTo>
                    <a:pt x="26" y="36"/>
                  </a:lnTo>
                  <a:lnTo>
                    <a:pt x="26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7" name="Freeform 53"/>
            <p:cNvSpPr>
              <a:spLocks/>
            </p:cNvSpPr>
            <p:nvPr/>
          </p:nvSpPr>
          <p:spPr bwMode="auto">
            <a:xfrm>
              <a:off x="481263" y="2939716"/>
              <a:ext cx="64168" cy="6416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2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2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4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8" name="Freeform 54"/>
            <p:cNvSpPr>
              <a:spLocks/>
            </p:cNvSpPr>
            <p:nvPr/>
          </p:nvSpPr>
          <p:spPr bwMode="auto">
            <a:xfrm>
              <a:off x="4732421" y="-1295400"/>
              <a:ext cx="609600" cy="673768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60" y="6"/>
                </a:cxn>
                <a:cxn ang="0">
                  <a:pos x="52" y="2"/>
                </a:cxn>
                <a:cxn ang="0">
                  <a:pos x="42" y="0"/>
                </a:cxn>
                <a:cxn ang="0">
                  <a:pos x="32" y="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26" y="8"/>
                </a:cxn>
                <a:cxn ang="0">
                  <a:pos x="30" y="12"/>
                </a:cxn>
                <a:cxn ang="0">
                  <a:pos x="30" y="16"/>
                </a:cxn>
                <a:cxn ang="0">
                  <a:pos x="28" y="18"/>
                </a:cxn>
                <a:cxn ang="0">
                  <a:pos x="28" y="18"/>
                </a:cxn>
                <a:cxn ang="0">
                  <a:pos x="26" y="20"/>
                </a:cxn>
                <a:cxn ang="0">
                  <a:pos x="22" y="18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8" y="24"/>
                </a:cxn>
                <a:cxn ang="0">
                  <a:pos x="18" y="24"/>
                </a:cxn>
                <a:cxn ang="0">
                  <a:pos x="18" y="28"/>
                </a:cxn>
                <a:cxn ang="0">
                  <a:pos x="16" y="32"/>
                </a:cxn>
                <a:cxn ang="0">
                  <a:pos x="14" y="34"/>
                </a:cxn>
                <a:cxn ang="0">
                  <a:pos x="12" y="32"/>
                </a:cxn>
                <a:cxn ang="0">
                  <a:pos x="8" y="30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60"/>
                </a:cxn>
                <a:cxn ang="0">
                  <a:pos x="8" y="68"/>
                </a:cxn>
                <a:cxn ang="0">
                  <a:pos x="18" y="78"/>
                </a:cxn>
                <a:cxn ang="0">
                  <a:pos x="32" y="84"/>
                </a:cxn>
                <a:cxn ang="0">
                  <a:pos x="32" y="84"/>
                </a:cxn>
                <a:cxn ang="0">
                  <a:pos x="42" y="84"/>
                </a:cxn>
                <a:cxn ang="0">
                  <a:pos x="44" y="84"/>
                </a:cxn>
                <a:cxn ang="0">
                  <a:pos x="46" y="82"/>
                </a:cxn>
                <a:cxn ang="0">
                  <a:pos x="46" y="74"/>
                </a:cxn>
                <a:cxn ang="0">
                  <a:pos x="44" y="66"/>
                </a:cxn>
                <a:cxn ang="0">
                  <a:pos x="44" y="66"/>
                </a:cxn>
                <a:cxn ang="0">
                  <a:pos x="40" y="58"/>
                </a:cxn>
                <a:cxn ang="0">
                  <a:pos x="40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4" y="46"/>
                </a:cxn>
                <a:cxn ang="0">
                  <a:pos x="62" y="50"/>
                </a:cxn>
                <a:cxn ang="0">
                  <a:pos x="70" y="52"/>
                </a:cxn>
                <a:cxn ang="0">
                  <a:pos x="72" y="52"/>
                </a:cxn>
                <a:cxn ang="0">
                  <a:pos x="74" y="48"/>
                </a:cxn>
                <a:cxn ang="0">
                  <a:pos x="74" y="48"/>
                </a:cxn>
                <a:cxn ang="0">
                  <a:pos x="76" y="38"/>
                </a:cxn>
                <a:cxn ang="0">
                  <a:pos x="76" y="28"/>
                </a:cxn>
                <a:cxn ang="0">
                  <a:pos x="74" y="22"/>
                </a:cxn>
                <a:cxn ang="0">
                  <a:pos x="70" y="16"/>
                </a:cxn>
                <a:cxn ang="0">
                  <a:pos x="66" y="10"/>
                </a:cxn>
                <a:cxn ang="0">
                  <a:pos x="60" y="6"/>
                </a:cxn>
                <a:cxn ang="0">
                  <a:pos x="60" y="6"/>
                </a:cxn>
              </a:cxnLst>
              <a:rect l="0" t="0" r="r" b="b"/>
              <a:pathLst>
                <a:path w="76" h="84">
                  <a:moveTo>
                    <a:pt x="60" y="6"/>
                  </a:moveTo>
                  <a:lnTo>
                    <a:pt x="60" y="6"/>
                  </a:lnTo>
                  <a:lnTo>
                    <a:pt x="52" y="2"/>
                  </a:lnTo>
                  <a:lnTo>
                    <a:pt x="42" y="0"/>
                  </a:lnTo>
                  <a:lnTo>
                    <a:pt x="32" y="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26" y="8"/>
                  </a:lnTo>
                  <a:lnTo>
                    <a:pt x="30" y="12"/>
                  </a:lnTo>
                  <a:lnTo>
                    <a:pt x="30" y="16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6" y="20"/>
                  </a:lnTo>
                  <a:lnTo>
                    <a:pt x="22" y="18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8"/>
                  </a:lnTo>
                  <a:lnTo>
                    <a:pt x="16" y="32"/>
                  </a:lnTo>
                  <a:lnTo>
                    <a:pt x="14" y="34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60"/>
                  </a:lnTo>
                  <a:lnTo>
                    <a:pt x="8" y="68"/>
                  </a:lnTo>
                  <a:lnTo>
                    <a:pt x="18" y="78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42" y="84"/>
                  </a:lnTo>
                  <a:lnTo>
                    <a:pt x="44" y="84"/>
                  </a:lnTo>
                  <a:lnTo>
                    <a:pt x="46" y="82"/>
                  </a:lnTo>
                  <a:lnTo>
                    <a:pt x="46" y="74"/>
                  </a:lnTo>
                  <a:lnTo>
                    <a:pt x="44" y="66"/>
                  </a:lnTo>
                  <a:lnTo>
                    <a:pt x="44" y="66"/>
                  </a:lnTo>
                  <a:lnTo>
                    <a:pt x="40" y="58"/>
                  </a:lnTo>
                  <a:lnTo>
                    <a:pt x="40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4" y="46"/>
                  </a:lnTo>
                  <a:lnTo>
                    <a:pt x="62" y="50"/>
                  </a:lnTo>
                  <a:lnTo>
                    <a:pt x="70" y="52"/>
                  </a:lnTo>
                  <a:lnTo>
                    <a:pt x="72" y="52"/>
                  </a:lnTo>
                  <a:lnTo>
                    <a:pt x="74" y="48"/>
                  </a:lnTo>
                  <a:lnTo>
                    <a:pt x="74" y="48"/>
                  </a:lnTo>
                  <a:lnTo>
                    <a:pt x="76" y="38"/>
                  </a:lnTo>
                  <a:lnTo>
                    <a:pt x="76" y="28"/>
                  </a:lnTo>
                  <a:lnTo>
                    <a:pt x="74" y="22"/>
                  </a:lnTo>
                  <a:lnTo>
                    <a:pt x="70" y="16"/>
                  </a:lnTo>
                  <a:lnTo>
                    <a:pt x="66" y="10"/>
                  </a:lnTo>
                  <a:lnTo>
                    <a:pt x="60" y="6"/>
                  </a:lnTo>
                  <a:lnTo>
                    <a:pt x="6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9" name="Freeform 55"/>
            <p:cNvSpPr>
              <a:spLocks/>
            </p:cNvSpPr>
            <p:nvPr/>
          </p:nvSpPr>
          <p:spPr bwMode="auto">
            <a:xfrm>
              <a:off x="4010526" y="-1263316"/>
              <a:ext cx="641684" cy="641684"/>
            </a:xfrm>
            <a:custGeom>
              <a:avLst/>
              <a:gdLst/>
              <a:ahLst/>
              <a:cxnLst>
                <a:cxn ang="0">
                  <a:pos x="64" y="30"/>
                </a:cxn>
                <a:cxn ang="0">
                  <a:pos x="64" y="30"/>
                </a:cxn>
                <a:cxn ang="0">
                  <a:pos x="64" y="26"/>
                </a:cxn>
                <a:cxn ang="0">
                  <a:pos x="64" y="22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60" y="18"/>
                </a:cxn>
                <a:cxn ang="0">
                  <a:pos x="60" y="18"/>
                </a:cxn>
                <a:cxn ang="0">
                  <a:pos x="56" y="18"/>
                </a:cxn>
                <a:cxn ang="0">
                  <a:pos x="52" y="18"/>
                </a:cxn>
                <a:cxn ang="0">
                  <a:pos x="52" y="16"/>
                </a:cxn>
                <a:cxn ang="0">
                  <a:pos x="52" y="1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28" y="4"/>
                </a:cxn>
                <a:cxn ang="0">
                  <a:pos x="18" y="10"/>
                </a:cxn>
                <a:cxn ang="0">
                  <a:pos x="10" y="20"/>
                </a:cxn>
                <a:cxn ang="0">
                  <a:pos x="2" y="36"/>
                </a:cxn>
                <a:cxn ang="0">
                  <a:pos x="2" y="3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2"/>
                </a:cxn>
                <a:cxn ang="0">
                  <a:pos x="8" y="50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4" y="44"/>
                </a:cxn>
                <a:cxn ang="0">
                  <a:pos x="32" y="44"/>
                </a:cxn>
                <a:cxn ang="0">
                  <a:pos x="36" y="46"/>
                </a:cxn>
                <a:cxn ang="0">
                  <a:pos x="38" y="48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6" y="58"/>
                </a:cxn>
                <a:cxn ang="0">
                  <a:pos x="30" y="68"/>
                </a:cxn>
                <a:cxn ang="0">
                  <a:pos x="26" y="76"/>
                </a:cxn>
                <a:cxn ang="0">
                  <a:pos x="28" y="78"/>
                </a:cxn>
                <a:cxn ang="0">
                  <a:pos x="30" y="80"/>
                </a:cxn>
                <a:cxn ang="0">
                  <a:pos x="30" y="80"/>
                </a:cxn>
                <a:cxn ang="0">
                  <a:pos x="38" y="80"/>
                </a:cxn>
                <a:cxn ang="0">
                  <a:pos x="50" y="80"/>
                </a:cxn>
                <a:cxn ang="0">
                  <a:pos x="54" y="78"/>
                </a:cxn>
                <a:cxn ang="0">
                  <a:pos x="60" y="74"/>
                </a:cxn>
                <a:cxn ang="0">
                  <a:pos x="66" y="70"/>
                </a:cxn>
                <a:cxn ang="0">
                  <a:pos x="70" y="62"/>
                </a:cxn>
                <a:cxn ang="0">
                  <a:pos x="70" y="62"/>
                </a:cxn>
                <a:cxn ang="0">
                  <a:pos x="76" y="54"/>
                </a:cxn>
                <a:cxn ang="0">
                  <a:pos x="78" y="44"/>
                </a:cxn>
                <a:cxn ang="0">
                  <a:pos x="80" y="32"/>
                </a:cxn>
                <a:cxn ang="0">
                  <a:pos x="78" y="18"/>
                </a:cxn>
                <a:cxn ang="0">
                  <a:pos x="78" y="18"/>
                </a:cxn>
                <a:cxn ang="0">
                  <a:pos x="74" y="26"/>
                </a:cxn>
                <a:cxn ang="0">
                  <a:pos x="68" y="30"/>
                </a:cxn>
                <a:cxn ang="0">
                  <a:pos x="66" y="30"/>
                </a:cxn>
                <a:cxn ang="0">
                  <a:pos x="64" y="30"/>
                </a:cxn>
                <a:cxn ang="0">
                  <a:pos x="64" y="30"/>
                </a:cxn>
              </a:cxnLst>
              <a:rect l="0" t="0" r="r" b="b"/>
              <a:pathLst>
                <a:path w="80" h="80">
                  <a:moveTo>
                    <a:pt x="64" y="30"/>
                  </a:moveTo>
                  <a:lnTo>
                    <a:pt x="64" y="30"/>
                  </a:lnTo>
                  <a:lnTo>
                    <a:pt x="64" y="26"/>
                  </a:lnTo>
                  <a:lnTo>
                    <a:pt x="64" y="22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56" y="18"/>
                  </a:lnTo>
                  <a:lnTo>
                    <a:pt x="52" y="18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28" y="4"/>
                  </a:lnTo>
                  <a:lnTo>
                    <a:pt x="18" y="10"/>
                  </a:lnTo>
                  <a:lnTo>
                    <a:pt x="10" y="20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4" y="44"/>
                  </a:lnTo>
                  <a:lnTo>
                    <a:pt x="32" y="44"/>
                  </a:lnTo>
                  <a:lnTo>
                    <a:pt x="36" y="46"/>
                  </a:lnTo>
                  <a:lnTo>
                    <a:pt x="38" y="48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6" y="58"/>
                  </a:lnTo>
                  <a:lnTo>
                    <a:pt x="30" y="68"/>
                  </a:lnTo>
                  <a:lnTo>
                    <a:pt x="26" y="76"/>
                  </a:lnTo>
                  <a:lnTo>
                    <a:pt x="28" y="78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8" y="80"/>
                  </a:lnTo>
                  <a:lnTo>
                    <a:pt x="50" y="80"/>
                  </a:lnTo>
                  <a:lnTo>
                    <a:pt x="54" y="78"/>
                  </a:lnTo>
                  <a:lnTo>
                    <a:pt x="60" y="74"/>
                  </a:lnTo>
                  <a:lnTo>
                    <a:pt x="66" y="70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76" y="54"/>
                  </a:lnTo>
                  <a:lnTo>
                    <a:pt x="78" y="44"/>
                  </a:lnTo>
                  <a:lnTo>
                    <a:pt x="80" y="32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4" y="26"/>
                  </a:lnTo>
                  <a:lnTo>
                    <a:pt x="68" y="30"/>
                  </a:lnTo>
                  <a:lnTo>
                    <a:pt x="66" y="30"/>
                  </a:lnTo>
                  <a:lnTo>
                    <a:pt x="64" y="30"/>
                  </a:lnTo>
                  <a:lnTo>
                    <a:pt x="6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0" name="Freeform 56"/>
            <p:cNvSpPr>
              <a:spLocks/>
            </p:cNvSpPr>
            <p:nvPr/>
          </p:nvSpPr>
          <p:spPr bwMode="auto">
            <a:xfrm>
              <a:off x="4604084" y="-1295400"/>
              <a:ext cx="144379" cy="64168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8" y="8"/>
                </a:cxn>
                <a:cxn ang="0">
                  <a:pos x="12" y="6"/>
                </a:cxn>
                <a:cxn ang="0">
                  <a:pos x="14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8" h="8">
                  <a:moveTo>
                    <a:pt x="4" y="6"/>
                  </a:moveTo>
                  <a:lnTo>
                    <a:pt x="4" y="6"/>
                  </a:lnTo>
                  <a:lnTo>
                    <a:pt x="8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1" name="Freeform 57"/>
            <p:cNvSpPr>
              <a:spLocks/>
            </p:cNvSpPr>
            <p:nvPr/>
          </p:nvSpPr>
          <p:spPr bwMode="auto">
            <a:xfrm>
              <a:off x="5406189" y="4592053"/>
              <a:ext cx="497305" cy="481263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48" y="6"/>
                </a:cxn>
                <a:cxn ang="0">
                  <a:pos x="44" y="2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2"/>
                </a:cxn>
                <a:cxn ang="0">
                  <a:pos x="8" y="8"/>
                </a:cxn>
                <a:cxn ang="0">
                  <a:pos x="2" y="18"/>
                </a:cxn>
                <a:cxn ang="0">
                  <a:pos x="2" y="18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6" y="30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24" y="30"/>
                </a:cxn>
                <a:cxn ang="0">
                  <a:pos x="28" y="32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26" y="42"/>
                </a:cxn>
                <a:cxn ang="0">
                  <a:pos x="20" y="46"/>
                </a:cxn>
                <a:cxn ang="0">
                  <a:pos x="18" y="52"/>
                </a:cxn>
                <a:cxn ang="0">
                  <a:pos x="18" y="54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8" y="58"/>
                </a:cxn>
                <a:cxn ang="0">
                  <a:pos x="36" y="60"/>
                </a:cxn>
                <a:cxn ang="0">
                  <a:pos x="44" y="58"/>
                </a:cxn>
                <a:cxn ang="0">
                  <a:pos x="48" y="56"/>
                </a:cxn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60" y="40"/>
                </a:cxn>
                <a:cxn ang="0">
                  <a:pos x="62" y="32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58" y="26"/>
                </a:cxn>
                <a:cxn ang="0">
                  <a:pos x="54" y="28"/>
                </a:cxn>
                <a:cxn ang="0">
                  <a:pos x="50" y="26"/>
                </a:cxn>
                <a:cxn ang="0">
                  <a:pos x="50" y="26"/>
                </a:cxn>
                <a:cxn ang="0">
                  <a:pos x="50" y="24"/>
                </a:cxn>
                <a:cxn ang="0">
                  <a:pos x="50" y="20"/>
                </a:cxn>
                <a:cxn ang="0">
                  <a:pos x="58" y="14"/>
                </a:cxn>
                <a:cxn ang="0">
                  <a:pos x="58" y="14"/>
                </a:cxn>
                <a:cxn ang="0">
                  <a:pos x="48" y="16"/>
                </a:cxn>
                <a:cxn ang="0">
                  <a:pos x="48" y="16"/>
                </a:cxn>
                <a:cxn ang="0">
                  <a:pos x="44" y="16"/>
                </a:cxn>
                <a:cxn ang="0">
                  <a:pos x="42" y="14"/>
                </a:cxn>
                <a:cxn ang="0">
                  <a:pos x="40" y="14"/>
                </a:cxn>
                <a:cxn ang="0">
                  <a:pos x="42" y="10"/>
                </a:cxn>
                <a:cxn ang="0">
                  <a:pos x="48" y="6"/>
                </a:cxn>
                <a:cxn ang="0">
                  <a:pos x="48" y="6"/>
                </a:cxn>
              </a:cxnLst>
              <a:rect l="0" t="0" r="r" b="b"/>
              <a:pathLst>
                <a:path w="62" h="60">
                  <a:moveTo>
                    <a:pt x="48" y="6"/>
                  </a:moveTo>
                  <a:lnTo>
                    <a:pt x="48" y="6"/>
                  </a:lnTo>
                  <a:lnTo>
                    <a:pt x="44" y="2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6" y="30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24" y="30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6" y="42"/>
                  </a:lnTo>
                  <a:lnTo>
                    <a:pt x="20" y="46"/>
                  </a:lnTo>
                  <a:lnTo>
                    <a:pt x="18" y="52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8" y="58"/>
                  </a:lnTo>
                  <a:lnTo>
                    <a:pt x="36" y="60"/>
                  </a:lnTo>
                  <a:lnTo>
                    <a:pt x="44" y="58"/>
                  </a:lnTo>
                  <a:lnTo>
                    <a:pt x="48" y="56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6" y="46"/>
                  </a:lnTo>
                  <a:lnTo>
                    <a:pt x="60" y="40"/>
                  </a:lnTo>
                  <a:lnTo>
                    <a:pt x="62" y="3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8" y="26"/>
                  </a:lnTo>
                  <a:lnTo>
                    <a:pt x="54" y="28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4"/>
                  </a:lnTo>
                  <a:lnTo>
                    <a:pt x="50" y="20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0" y="14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4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2" name="Freeform 58"/>
            <p:cNvSpPr>
              <a:spLocks/>
            </p:cNvSpPr>
            <p:nvPr/>
          </p:nvSpPr>
          <p:spPr bwMode="auto">
            <a:xfrm>
              <a:off x="5470358" y="4046621"/>
              <a:ext cx="465221" cy="513347"/>
            </a:xfrm>
            <a:custGeom>
              <a:avLst/>
              <a:gdLst/>
              <a:ahLst/>
              <a:cxnLst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58" y="42"/>
                </a:cxn>
                <a:cxn ang="0">
                  <a:pos x="58" y="34"/>
                </a:cxn>
                <a:cxn ang="0">
                  <a:pos x="56" y="28"/>
                </a:cxn>
                <a:cxn ang="0">
                  <a:pos x="54" y="20"/>
                </a:cxn>
                <a:cxn ang="0">
                  <a:pos x="46" y="12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28" y="0"/>
                </a:cxn>
                <a:cxn ang="0">
                  <a:pos x="26" y="2"/>
                </a:cxn>
                <a:cxn ang="0">
                  <a:pos x="26" y="2"/>
                </a:cxn>
                <a:cxn ang="0">
                  <a:pos x="26" y="8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8" y="26"/>
                </a:cxn>
                <a:cxn ang="0">
                  <a:pos x="26" y="30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6" y="26"/>
                </a:cxn>
                <a:cxn ang="0">
                  <a:pos x="10" y="22"/>
                </a:cxn>
                <a:cxn ang="0">
                  <a:pos x="6" y="18"/>
                </a:cxn>
                <a:cxn ang="0">
                  <a:pos x="4" y="18"/>
                </a:cxn>
                <a:cxn ang="0">
                  <a:pos x="2" y="20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6"/>
                </a:cxn>
                <a:cxn ang="0">
                  <a:pos x="2" y="4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4" y="58"/>
                </a:cxn>
                <a:cxn ang="0">
                  <a:pos x="22" y="60"/>
                </a:cxn>
                <a:cxn ang="0">
                  <a:pos x="30" y="64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36" y="60"/>
                </a:cxn>
                <a:cxn ang="0">
                  <a:pos x="32" y="56"/>
                </a:cxn>
                <a:cxn ang="0">
                  <a:pos x="34" y="52"/>
                </a:cxn>
                <a:cxn ang="0">
                  <a:pos x="34" y="52"/>
                </a:cxn>
                <a:cxn ang="0">
                  <a:pos x="36" y="52"/>
                </a:cxn>
                <a:cxn ang="0">
                  <a:pos x="40" y="52"/>
                </a:cxn>
                <a:cxn ang="0">
                  <a:pos x="48" y="60"/>
                </a:cxn>
                <a:cxn ang="0">
                  <a:pos x="48" y="60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4"/>
                </a:cxn>
                <a:cxn ang="0">
                  <a:pos x="54" y="52"/>
                </a:cxn>
                <a:cxn ang="0">
                  <a:pos x="54" y="52"/>
                </a:cxn>
              </a:cxnLst>
              <a:rect l="0" t="0" r="r" b="b"/>
              <a:pathLst>
                <a:path w="58" h="64">
                  <a:moveTo>
                    <a:pt x="54" y="52"/>
                  </a:moveTo>
                  <a:lnTo>
                    <a:pt x="54" y="52"/>
                  </a:lnTo>
                  <a:lnTo>
                    <a:pt x="56" y="46"/>
                  </a:lnTo>
                  <a:lnTo>
                    <a:pt x="58" y="42"/>
                  </a:lnTo>
                  <a:lnTo>
                    <a:pt x="58" y="34"/>
                  </a:lnTo>
                  <a:lnTo>
                    <a:pt x="56" y="28"/>
                  </a:lnTo>
                  <a:lnTo>
                    <a:pt x="54" y="20"/>
                  </a:lnTo>
                  <a:lnTo>
                    <a:pt x="46" y="12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28" y="0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8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8" y="26"/>
                  </a:lnTo>
                  <a:lnTo>
                    <a:pt x="26" y="30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6" y="26"/>
                  </a:lnTo>
                  <a:lnTo>
                    <a:pt x="10" y="22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2" y="4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4" y="58"/>
                  </a:lnTo>
                  <a:lnTo>
                    <a:pt x="22" y="60"/>
                  </a:lnTo>
                  <a:lnTo>
                    <a:pt x="3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36" y="60"/>
                  </a:lnTo>
                  <a:lnTo>
                    <a:pt x="32" y="56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4"/>
                  </a:lnTo>
                  <a:lnTo>
                    <a:pt x="54" y="52"/>
                  </a:lnTo>
                  <a:lnTo>
                    <a:pt x="54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3" name="Freeform 59"/>
            <p:cNvSpPr>
              <a:spLocks/>
            </p:cNvSpPr>
            <p:nvPr/>
          </p:nvSpPr>
          <p:spPr bwMode="auto">
            <a:xfrm>
              <a:off x="5983705" y="4191000"/>
              <a:ext cx="497305" cy="481263"/>
            </a:xfrm>
            <a:custGeom>
              <a:avLst/>
              <a:gdLst/>
              <a:ahLst/>
              <a:cxnLst>
                <a:cxn ang="0">
                  <a:pos x="12" y="54"/>
                </a:cxn>
                <a:cxn ang="0">
                  <a:pos x="12" y="54"/>
                </a:cxn>
                <a:cxn ang="0">
                  <a:pos x="18" y="56"/>
                </a:cxn>
                <a:cxn ang="0">
                  <a:pos x="30" y="60"/>
                </a:cxn>
                <a:cxn ang="0">
                  <a:pos x="36" y="60"/>
                </a:cxn>
                <a:cxn ang="0">
                  <a:pos x="44" y="56"/>
                </a:cxn>
                <a:cxn ang="0">
                  <a:pos x="52" y="52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62" y="34"/>
                </a:cxn>
                <a:cxn ang="0">
                  <a:pos x="62" y="32"/>
                </a:cxn>
                <a:cxn ang="0">
                  <a:pos x="60" y="30"/>
                </a:cxn>
                <a:cxn ang="0">
                  <a:pos x="56" y="30"/>
                </a:cxn>
                <a:cxn ang="0">
                  <a:pos x="50" y="30"/>
                </a:cxn>
                <a:cxn ang="0">
                  <a:pos x="50" y="30"/>
                </a:cxn>
                <a:cxn ang="0">
                  <a:pos x="38" y="30"/>
                </a:cxn>
                <a:cxn ang="0">
                  <a:pos x="34" y="28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6" y="18"/>
                </a:cxn>
                <a:cxn ang="0">
                  <a:pos x="40" y="14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6" y="14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4" y="34"/>
                </a:cxn>
                <a:cxn ang="0">
                  <a:pos x="8" y="32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2" y="36"/>
                </a:cxn>
                <a:cxn ang="0">
                  <a:pos x="10" y="40"/>
                </a:cxn>
                <a:cxn ang="0">
                  <a:pos x="4" y="46"/>
                </a:cxn>
                <a:cxn ang="0">
                  <a:pos x="4" y="46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18" y="42"/>
                </a:cxn>
                <a:cxn ang="0">
                  <a:pos x="20" y="44"/>
                </a:cxn>
                <a:cxn ang="0">
                  <a:pos x="20" y="46"/>
                </a:cxn>
                <a:cxn ang="0">
                  <a:pos x="20" y="48"/>
                </a:cxn>
                <a:cxn ang="0">
                  <a:pos x="12" y="54"/>
                </a:cxn>
                <a:cxn ang="0">
                  <a:pos x="12" y="54"/>
                </a:cxn>
              </a:cxnLst>
              <a:rect l="0" t="0" r="r" b="b"/>
              <a:pathLst>
                <a:path w="62" h="60">
                  <a:moveTo>
                    <a:pt x="12" y="54"/>
                  </a:moveTo>
                  <a:lnTo>
                    <a:pt x="12" y="54"/>
                  </a:lnTo>
                  <a:lnTo>
                    <a:pt x="18" y="56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4" y="56"/>
                  </a:lnTo>
                  <a:lnTo>
                    <a:pt x="52" y="52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62" y="34"/>
                  </a:lnTo>
                  <a:lnTo>
                    <a:pt x="62" y="32"/>
                  </a:lnTo>
                  <a:lnTo>
                    <a:pt x="60" y="30"/>
                  </a:lnTo>
                  <a:lnTo>
                    <a:pt x="56" y="30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38" y="30"/>
                  </a:lnTo>
                  <a:lnTo>
                    <a:pt x="34" y="28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6" y="18"/>
                  </a:lnTo>
                  <a:lnTo>
                    <a:pt x="40" y="14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4" y="34"/>
                  </a:lnTo>
                  <a:lnTo>
                    <a:pt x="8" y="32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6"/>
                  </a:lnTo>
                  <a:lnTo>
                    <a:pt x="10" y="40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8" y="42"/>
                  </a:lnTo>
                  <a:lnTo>
                    <a:pt x="20" y="44"/>
                  </a:lnTo>
                  <a:lnTo>
                    <a:pt x="20" y="46"/>
                  </a:lnTo>
                  <a:lnTo>
                    <a:pt x="20" y="48"/>
                  </a:lnTo>
                  <a:lnTo>
                    <a:pt x="12" y="54"/>
                  </a:lnTo>
                  <a:lnTo>
                    <a:pt x="12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4" name="Freeform 60"/>
            <p:cNvSpPr>
              <a:spLocks/>
            </p:cNvSpPr>
            <p:nvPr/>
          </p:nvSpPr>
          <p:spPr bwMode="auto">
            <a:xfrm>
              <a:off x="5951621" y="4704347"/>
              <a:ext cx="465221" cy="513347"/>
            </a:xfrm>
            <a:custGeom>
              <a:avLst/>
              <a:gdLst/>
              <a:ahLst/>
              <a:cxnLst>
                <a:cxn ang="0">
                  <a:pos x="4" y="12"/>
                </a:cxn>
                <a:cxn ang="0">
                  <a:pos x="4" y="12"/>
                </a:cxn>
                <a:cxn ang="0">
                  <a:pos x="2" y="18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0" y="36"/>
                </a:cxn>
                <a:cxn ang="0">
                  <a:pos x="4" y="44"/>
                </a:cxn>
                <a:cxn ang="0">
                  <a:pos x="10" y="52"/>
                </a:cxn>
                <a:cxn ang="0">
                  <a:pos x="20" y="60"/>
                </a:cxn>
                <a:cxn ang="0">
                  <a:pos x="20" y="60"/>
                </a:cxn>
                <a:cxn ang="0">
                  <a:pos x="28" y="64"/>
                </a:cxn>
                <a:cxn ang="0">
                  <a:pos x="30" y="64"/>
                </a:cxn>
                <a:cxn ang="0">
                  <a:pos x="32" y="62"/>
                </a:cxn>
                <a:cxn ang="0">
                  <a:pos x="32" y="5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30" y="38"/>
                </a:cxn>
                <a:cxn ang="0">
                  <a:pos x="32" y="36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40" y="38"/>
                </a:cxn>
                <a:cxn ang="0">
                  <a:pos x="46" y="42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56" y="44"/>
                </a:cxn>
                <a:cxn ang="0">
                  <a:pos x="56" y="44"/>
                </a:cxn>
                <a:cxn ang="0">
                  <a:pos x="58" y="38"/>
                </a:cxn>
                <a:cxn ang="0">
                  <a:pos x="58" y="30"/>
                </a:cxn>
                <a:cxn ang="0">
                  <a:pos x="56" y="20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2" y="6"/>
                </a:cxn>
                <a:cxn ang="0">
                  <a:pos x="36" y="4"/>
                </a:cxn>
                <a:cxn ang="0">
                  <a:pos x="28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2" y="6"/>
                </a:cxn>
                <a:cxn ang="0">
                  <a:pos x="24" y="10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14"/>
                </a:cxn>
                <a:cxn ang="0">
                  <a:pos x="18" y="1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4" y="14"/>
                </a:cxn>
                <a:cxn ang="0">
                  <a:pos x="14" y="14"/>
                </a:cxn>
                <a:cxn ang="0">
                  <a:pos x="14" y="18"/>
                </a:cxn>
                <a:cxn ang="0">
                  <a:pos x="14" y="20"/>
                </a:cxn>
                <a:cxn ang="0">
                  <a:pos x="10" y="20"/>
                </a:cxn>
                <a:cxn ang="0">
                  <a:pos x="4" y="12"/>
                </a:cxn>
                <a:cxn ang="0">
                  <a:pos x="4" y="12"/>
                </a:cxn>
              </a:cxnLst>
              <a:rect l="0" t="0" r="r" b="b"/>
              <a:pathLst>
                <a:path w="58" h="64">
                  <a:moveTo>
                    <a:pt x="4" y="12"/>
                  </a:moveTo>
                  <a:lnTo>
                    <a:pt x="4" y="12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4" y="44"/>
                  </a:lnTo>
                  <a:lnTo>
                    <a:pt x="10" y="5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2" y="62"/>
                  </a:lnTo>
                  <a:lnTo>
                    <a:pt x="32" y="5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40" y="38"/>
                  </a:lnTo>
                  <a:lnTo>
                    <a:pt x="46" y="42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8" y="38"/>
                  </a:lnTo>
                  <a:lnTo>
                    <a:pt x="58" y="30"/>
                  </a:lnTo>
                  <a:lnTo>
                    <a:pt x="56" y="2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2" y="6"/>
                  </a:lnTo>
                  <a:lnTo>
                    <a:pt x="36" y="4"/>
                  </a:lnTo>
                  <a:lnTo>
                    <a:pt x="28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6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8" y="1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8"/>
                  </a:lnTo>
                  <a:lnTo>
                    <a:pt x="14" y="20"/>
                  </a:lnTo>
                  <a:lnTo>
                    <a:pt x="10" y="20"/>
                  </a:lnTo>
                  <a:lnTo>
                    <a:pt x="4" y="12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5" name="Freeform 61"/>
            <p:cNvSpPr>
              <a:spLocks/>
            </p:cNvSpPr>
            <p:nvPr/>
          </p:nvSpPr>
          <p:spPr bwMode="auto">
            <a:xfrm>
              <a:off x="5887453" y="4576011"/>
              <a:ext cx="112295" cy="112295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6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8" y="1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14" h="14">
                  <a:moveTo>
                    <a:pt x="2" y="2"/>
                  </a:moveTo>
                  <a:lnTo>
                    <a:pt x="2" y="2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1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8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6" name="Freeform 62"/>
            <p:cNvSpPr>
              <a:spLocks/>
            </p:cNvSpPr>
            <p:nvPr/>
          </p:nvSpPr>
          <p:spPr bwMode="auto">
            <a:xfrm>
              <a:off x="7748337" y="5442284"/>
              <a:ext cx="465221" cy="513347"/>
            </a:xfrm>
            <a:custGeom>
              <a:avLst/>
              <a:gdLst/>
              <a:ahLst/>
              <a:cxnLst>
                <a:cxn ang="0">
                  <a:pos x="30" y="64"/>
                </a:cxn>
                <a:cxn ang="0">
                  <a:pos x="30" y="64"/>
                </a:cxn>
                <a:cxn ang="0">
                  <a:pos x="36" y="62"/>
                </a:cxn>
                <a:cxn ang="0">
                  <a:pos x="42" y="60"/>
                </a:cxn>
                <a:cxn ang="0">
                  <a:pos x="48" y="56"/>
                </a:cxn>
                <a:cxn ang="0">
                  <a:pos x="52" y="50"/>
                </a:cxn>
                <a:cxn ang="0">
                  <a:pos x="56" y="42"/>
                </a:cxn>
                <a:cxn ang="0">
                  <a:pos x="58" y="32"/>
                </a:cxn>
                <a:cxn ang="0">
                  <a:pos x="58" y="18"/>
                </a:cxn>
                <a:cxn ang="0">
                  <a:pos x="58" y="18"/>
                </a:cxn>
                <a:cxn ang="0">
                  <a:pos x="54" y="10"/>
                </a:cxn>
                <a:cxn ang="0">
                  <a:pos x="54" y="8"/>
                </a:cxn>
                <a:cxn ang="0">
                  <a:pos x="52" y="8"/>
                </a:cxn>
                <a:cxn ang="0">
                  <a:pos x="48" y="12"/>
                </a:cxn>
                <a:cxn ang="0">
                  <a:pos x="44" y="16"/>
                </a:cxn>
                <a:cxn ang="0">
                  <a:pos x="44" y="16"/>
                </a:cxn>
                <a:cxn ang="0">
                  <a:pos x="38" y="22"/>
                </a:cxn>
                <a:cxn ang="0">
                  <a:pos x="34" y="26"/>
                </a:cxn>
                <a:cxn ang="0">
                  <a:pos x="30" y="26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16"/>
                </a:cxn>
                <a:cxn ang="0">
                  <a:pos x="26" y="8"/>
                </a:cxn>
                <a:cxn ang="0">
                  <a:pos x="24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2"/>
                </a:cxn>
                <a:cxn ang="0">
                  <a:pos x="8" y="8"/>
                </a:cxn>
                <a:cxn ang="0">
                  <a:pos x="2" y="16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2" y="42"/>
                </a:cxn>
                <a:cxn ang="0">
                  <a:pos x="6" y="52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2" y="54"/>
                </a:cxn>
                <a:cxn ang="0">
                  <a:pos x="14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8"/>
                </a:cxn>
                <a:cxn ang="0">
                  <a:pos x="20" y="52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8" y="50"/>
                </a:cxn>
                <a:cxn ang="0">
                  <a:pos x="30" y="50"/>
                </a:cxn>
                <a:cxn ang="0">
                  <a:pos x="32" y="52"/>
                </a:cxn>
                <a:cxn ang="0">
                  <a:pos x="32" y="54"/>
                </a:cxn>
                <a:cxn ang="0">
                  <a:pos x="30" y="64"/>
                </a:cxn>
                <a:cxn ang="0">
                  <a:pos x="30" y="64"/>
                </a:cxn>
              </a:cxnLst>
              <a:rect l="0" t="0" r="r" b="b"/>
              <a:pathLst>
                <a:path w="58" h="64">
                  <a:moveTo>
                    <a:pt x="30" y="64"/>
                  </a:moveTo>
                  <a:lnTo>
                    <a:pt x="30" y="64"/>
                  </a:lnTo>
                  <a:lnTo>
                    <a:pt x="36" y="62"/>
                  </a:lnTo>
                  <a:lnTo>
                    <a:pt x="42" y="60"/>
                  </a:lnTo>
                  <a:lnTo>
                    <a:pt x="48" y="56"/>
                  </a:lnTo>
                  <a:lnTo>
                    <a:pt x="52" y="50"/>
                  </a:lnTo>
                  <a:lnTo>
                    <a:pt x="56" y="42"/>
                  </a:lnTo>
                  <a:lnTo>
                    <a:pt x="58" y="32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2" y="8"/>
                  </a:lnTo>
                  <a:lnTo>
                    <a:pt x="48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38" y="22"/>
                  </a:lnTo>
                  <a:lnTo>
                    <a:pt x="34" y="26"/>
                  </a:lnTo>
                  <a:lnTo>
                    <a:pt x="30" y="26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16"/>
                  </a:lnTo>
                  <a:lnTo>
                    <a:pt x="26" y="8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6" y="52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4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8"/>
                  </a:lnTo>
                  <a:lnTo>
                    <a:pt x="20" y="52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8" y="50"/>
                  </a:lnTo>
                  <a:lnTo>
                    <a:pt x="30" y="50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0" y="64"/>
                  </a:lnTo>
                  <a:lnTo>
                    <a:pt x="3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7" name="Freeform 63"/>
            <p:cNvSpPr>
              <a:spLocks/>
            </p:cNvSpPr>
            <p:nvPr/>
          </p:nvSpPr>
          <p:spPr bwMode="auto">
            <a:xfrm>
              <a:off x="8021053" y="5907505"/>
              <a:ext cx="465221" cy="513347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2" y="40"/>
                </a:cxn>
                <a:cxn ang="0">
                  <a:pos x="4" y="46"/>
                </a:cxn>
                <a:cxn ang="0">
                  <a:pos x="8" y="52"/>
                </a:cxn>
                <a:cxn ang="0">
                  <a:pos x="14" y="58"/>
                </a:cxn>
                <a:cxn ang="0">
                  <a:pos x="22" y="62"/>
                </a:cxn>
                <a:cxn ang="0">
                  <a:pos x="30" y="64"/>
                </a:cxn>
                <a:cxn ang="0">
                  <a:pos x="42" y="62"/>
                </a:cxn>
                <a:cxn ang="0">
                  <a:pos x="42" y="62"/>
                </a:cxn>
                <a:cxn ang="0">
                  <a:pos x="50" y="58"/>
                </a:cxn>
                <a:cxn ang="0">
                  <a:pos x="52" y="56"/>
                </a:cxn>
                <a:cxn ang="0">
                  <a:pos x="52" y="54"/>
                </a:cxn>
                <a:cxn ang="0">
                  <a:pos x="48" y="50"/>
                </a:cxn>
                <a:cxn ang="0">
                  <a:pos x="44" y="46"/>
                </a:cxn>
                <a:cxn ang="0">
                  <a:pos x="44" y="46"/>
                </a:cxn>
                <a:cxn ang="0">
                  <a:pos x="36" y="36"/>
                </a:cxn>
                <a:cxn ang="0">
                  <a:pos x="34" y="32"/>
                </a:cxn>
                <a:cxn ang="0">
                  <a:pos x="38" y="28"/>
                </a:cxn>
                <a:cxn ang="0">
                  <a:pos x="38" y="28"/>
                </a:cxn>
                <a:cxn ang="0">
                  <a:pos x="44" y="28"/>
                </a:cxn>
                <a:cxn ang="0">
                  <a:pos x="50" y="28"/>
                </a:cxn>
                <a:cxn ang="0">
                  <a:pos x="56" y="26"/>
                </a:cxn>
                <a:cxn ang="0">
                  <a:pos x="58" y="24"/>
                </a:cxn>
                <a:cxn ang="0">
                  <a:pos x="58" y="22"/>
                </a:cxn>
                <a:cxn ang="0">
                  <a:pos x="58" y="22"/>
                </a:cxn>
                <a:cxn ang="0">
                  <a:pos x="54" y="14"/>
                </a:cxn>
                <a:cxn ang="0">
                  <a:pos x="50" y="8"/>
                </a:cxn>
                <a:cxn ang="0">
                  <a:pos x="42" y="2"/>
                </a:cxn>
                <a:cxn ang="0">
                  <a:pos x="3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6"/>
                </a:cxn>
                <a:cxn ang="0">
                  <a:pos x="4" y="14"/>
                </a:cxn>
                <a:cxn ang="0">
                  <a:pos x="4" y="14"/>
                </a:cxn>
                <a:cxn ang="0">
                  <a:pos x="10" y="14"/>
                </a:cxn>
                <a:cxn ang="0">
                  <a:pos x="14" y="16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4" y="22"/>
                </a:cxn>
                <a:cxn ang="0">
                  <a:pos x="10" y="2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2" y="30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0" y="36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58" h="64">
                  <a:moveTo>
                    <a:pt x="0" y="34"/>
                  </a:move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2"/>
                  </a:lnTo>
                  <a:lnTo>
                    <a:pt x="14" y="58"/>
                  </a:lnTo>
                  <a:lnTo>
                    <a:pt x="22" y="62"/>
                  </a:lnTo>
                  <a:lnTo>
                    <a:pt x="30" y="64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50" y="58"/>
                  </a:lnTo>
                  <a:lnTo>
                    <a:pt x="52" y="56"/>
                  </a:lnTo>
                  <a:lnTo>
                    <a:pt x="52" y="54"/>
                  </a:lnTo>
                  <a:lnTo>
                    <a:pt x="48" y="50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36" y="36"/>
                  </a:lnTo>
                  <a:lnTo>
                    <a:pt x="34" y="32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44" y="28"/>
                  </a:lnTo>
                  <a:lnTo>
                    <a:pt x="50" y="28"/>
                  </a:lnTo>
                  <a:lnTo>
                    <a:pt x="56" y="26"/>
                  </a:lnTo>
                  <a:lnTo>
                    <a:pt x="58" y="24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4" y="14"/>
                  </a:lnTo>
                  <a:lnTo>
                    <a:pt x="50" y="8"/>
                  </a:lnTo>
                  <a:lnTo>
                    <a:pt x="42" y="2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6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4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4" y="22"/>
                  </a:lnTo>
                  <a:lnTo>
                    <a:pt x="1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8" name="Freeform 64"/>
            <p:cNvSpPr>
              <a:spLocks/>
            </p:cNvSpPr>
            <p:nvPr/>
          </p:nvSpPr>
          <p:spPr bwMode="auto">
            <a:xfrm>
              <a:off x="7571874" y="6180221"/>
              <a:ext cx="465221" cy="51334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2" y="8"/>
                </a:cxn>
                <a:cxn ang="0">
                  <a:pos x="6" y="14"/>
                </a:cxn>
                <a:cxn ang="0">
                  <a:pos x="2" y="22"/>
                </a:cxn>
                <a:cxn ang="0">
                  <a:pos x="0" y="32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12" y="52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2"/>
                </a:cxn>
                <a:cxn ang="0">
                  <a:pos x="24" y="38"/>
                </a:cxn>
                <a:cxn ang="0">
                  <a:pos x="28" y="38"/>
                </a:cxn>
                <a:cxn ang="0">
                  <a:pos x="32" y="42"/>
                </a:cxn>
                <a:cxn ang="0">
                  <a:pos x="32" y="42"/>
                </a:cxn>
                <a:cxn ang="0">
                  <a:pos x="32" y="48"/>
                </a:cxn>
                <a:cxn ang="0">
                  <a:pos x="32" y="56"/>
                </a:cxn>
                <a:cxn ang="0">
                  <a:pos x="34" y="62"/>
                </a:cxn>
                <a:cxn ang="0">
                  <a:pos x="34" y="6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4" y="62"/>
                </a:cxn>
                <a:cxn ang="0">
                  <a:pos x="50" y="56"/>
                </a:cxn>
                <a:cxn ang="0">
                  <a:pos x="56" y="4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58" y="30"/>
                </a:cxn>
                <a:cxn ang="0">
                  <a:pos x="56" y="22"/>
                </a:cxn>
                <a:cxn ang="0">
                  <a:pos x="52" y="12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46" y="10"/>
                </a:cxn>
                <a:cxn ang="0">
                  <a:pos x="44" y="16"/>
                </a:cxn>
                <a:cxn ang="0">
                  <a:pos x="42" y="16"/>
                </a:cxn>
                <a:cxn ang="0">
                  <a:pos x="42" y="18"/>
                </a:cxn>
                <a:cxn ang="0">
                  <a:pos x="42" y="18"/>
                </a:cxn>
                <a:cxn ang="0">
                  <a:pos x="38" y="16"/>
                </a:cxn>
                <a:cxn ang="0">
                  <a:pos x="38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0" y="14"/>
                </a:cxn>
                <a:cxn ang="0">
                  <a:pos x="28" y="14"/>
                </a:cxn>
                <a:cxn ang="0">
                  <a:pos x="26" y="12"/>
                </a:cxn>
                <a:cxn ang="0">
                  <a:pos x="26" y="10"/>
                </a:cxn>
                <a:cxn ang="0">
                  <a:pos x="28" y="0"/>
                </a:cxn>
                <a:cxn ang="0">
                  <a:pos x="28" y="0"/>
                </a:cxn>
              </a:cxnLst>
              <a:rect l="0" t="0" r="r" b="b"/>
              <a:pathLst>
                <a:path w="58" h="64">
                  <a:moveTo>
                    <a:pt x="28" y="0"/>
                  </a:moveTo>
                  <a:lnTo>
                    <a:pt x="28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2" y="8"/>
                  </a:lnTo>
                  <a:lnTo>
                    <a:pt x="6" y="14"/>
                  </a:lnTo>
                  <a:lnTo>
                    <a:pt x="2" y="22"/>
                  </a:lnTo>
                  <a:lnTo>
                    <a:pt x="0" y="32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2" y="52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2"/>
                  </a:lnTo>
                  <a:lnTo>
                    <a:pt x="24" y="38"/>
                  </a:lnTo>
                  <a:lnTo>
                    <a:pt x="28" y="38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8"/>
                  </a:lnTo>
                  <a:lnTo>
                    <a:pt x="32" y="56"/>
                  </a:lnTo>
                  <a:lnTo>
                    <a:pt x="34" y="62"/>
                  </a:lnTo>
                  <a:lnTo>
                    <a:pt x="34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4" y="62"/>
                  </a:lnTo>
                  <a:lnTo>
                    <a:pt x="50" y="56"/>
                  </a:lnTo>
                  <a:lnTo>
                    <a:pt x="56" y="4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58" y="30"/>
                  </a:lnTo>
                  <a:lnTo>
                    <a:pt x="56" y="22"/>
                  </a:lnTo>
                  <a:lnTo>
                    <a:pt x="52" y="12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10"/>
                  </a:lnTo>
                  <a:lnTo>
                    <a:pt x="44" y="16"/>
                  </a:lnTo>
                  <a:lnTo>
                    <a:pt x="42" y="16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8" y="16"/>
                  </a:lnTo>
                  <a:lnTo>
                    <a:pt x="38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0" y="14"/>
                  </a:lnTo>
                  <a:lnTo>
                    <a:pt x="28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9" name="Freeform 65"/>
            <p:cNvSpPr>
              <a:spLocks/>
            </p:cNvSpPr>
            <p:nvPr/>
          </p:nvSpPr>
          <p:spPr bwMode="auto">
            <a:xfrm>
              <a:off x="7299158" y="5715000"/>
              <a:ext cx="465221" cy="513347"/>
            </a:xfrm>
            <a:custGeom>
              <a:avLst/>
              <a:gdLst/>
              <a:ahLst/>
              <a:cxnLst>
                <a:cxn ang="0">
                  <a:pos x="58" y="30"/>
                </a:cxn>
                <a:cxn ang="0">
                  <a:pos x="58" y="30"/>
                </a:cxn>
                <a:cxn ang="0">
                  <a:pos x="56" y="24"/>
                </a:cxn>
                <a:cxn ang="0">
                  <a:pos x="54" y="18"/>
                </a:cxn>
                <a:cxn ang="0">
                  <a:pos x="50" y="12"/>
                </a:cxn>
                <a:cxn ang="0">
                  <a:pos x="44" y="6"/>
                </a:cxn>
                <a:cxn ang="0">
                  <a:pos x="38" y="2"/>
                </a:cxn>
                <a:cxn ang="0">
                  <a:pos x="28" y="0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8" y="4"/>
                </a:cxn>
                <a:cxn ang="0">
                  <a:pos x="8" y="6"/>
                </a:cxn>
                <a:cxn ang="0">
                  <a:pos x="6" y="8"/>
                </a:cxn>
                <a:cxn ang="0">
                  <a:pos x="10" y="12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22" y="26"/>
                </a:cxn>
                <a:cxn ang="0">
                  <a:pos x="24" y="30"/>
                </a:cxn>
                <a:cxn ang="0">
                  <a:pos x="20" y="34"/>
                </a:cxn>
                <a:cxn ang="0">
                  <a:pos x="20" y="34"/>
                </a:cxn>
                <a:cxn ang="0">
                  <a:pos x="14" y="36"/>
                </a:cxn>
                <a:cxn ang="0">
                  <a:pos x="8" y="36"/>
                </a:cxn>
                <a:cxn ang="0">
                  <a:pos x="2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4" y="48"/>
                </a:cxn>
                <a:cxn ang="0">
                  <a:pos x="8" y="56"/>
                </a:cxn>
                <a:cxn ang="0">
                  <a:pos x="16" y="62"/>
                </a:cxn>
                <a:cxn ang="0">
                  <a:pos x="20" y="6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32" y="64"/>
                </a:cxn>
                <a:cxn ang="0">
                  <a:pos x="40" y="60"/>
                </a:cxn>
                <a:cxn ang="0">
                  <a:pos x="48" y="56"/>
                </a:cxn>
                <a:cxn ang="0">
                  <a:pos x="54" y="50"/>
                </a:cxn>
                <a:cxn ang="0">
                  <a:pos x="54" y="50"/>
                </a:cxn>
                <a:cxn ang="0">
                  <a:pos x="48" y="50"/>
                </a:cxn>
                <a:cxn ang="0">
                  <a:pos x="44" y="48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42"/>
                </a:cxn>
                <a:cxn ang="0">
                  <a:pos x="48" y="40"/>
                </a:cxn>
                <a:cxn ang="0">
                  <a:pos x="58" y="40"/>
                </a:cxn>
                <a:cxn ang="0">
                  <a:pos x="58" y="40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6" y="32"/>
                </a:cxn>
                <a:cxn ang="0">
                  <a:pos x="46" y="30"/>
                </a:cxn>
                <a:cxn ang="0">
                  <a:pos x="46" y="28"/>
                </a:cxn>
                <a:cxn ang="0">
                  <a:pos x="48" y="28"/>
                </a:cxn>
                <a:cxn ang="0">
                  <a:pos x="58" y="30"/>
                </a:cxn>
                <a:cxn ang="0">
                  <a:pos x="58" y="30"/>
                </a:cxn>
              </a:cxnLst>
              <a:rect l="0" t="0" r="r" b="b"/>
              <a:pathLst>
                <a:path w="58" h="64">
                  <a:moveTo>
                    <a:pt x="58" y="30"/>
                  </a:moveTo>
                  <a:lnTo>
                    <a:pt x="58" y="30"/>
                  </a:lnTo>
                  <a:lnTo>
                    <a:pt x="56" y="24"/>
                  </a:lnTo>
                  <a:lnTo>
                    <a:pt x="54" y="18"/>
                  </a:lnTo>
                  <a:lnTo>
                    <a:pt x="50" y="12"/>
                  </a:lnTo>
                  <a:lnTo>
                    <a:pt x="44" y="6"/>
                  </a:lnTo>
                  <a:lnTo>
                    <a:pt x="38" y="2"/>
                  </a:lnTo>
                  <a:lnTo>
                    <a:pt x="28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10" y="12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22" y="26"/>
                  </a:lnTo>
                  <a:lnTo>
                    <a:pt x="24" y="30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4" y="36"/>
                  </a:lnTo>
                  <a:lnTo>
                    <a:pt x="8" y="36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4" y="48"/>
                  </a:lnTo>
                  <a:lnTo>
                    <a:pt x="8" y="56"/>
                  </a:lnTo>
                  <a:lnTo>
                    <a:pt x="16" y="62"/>
                  </a:lnTo>
                  <a:lnTo>
                    <a:pt x="20" y="6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32" y="64"/>
                  </a:lnTo>
                  <a:lnTo>
                    <a:pt x="40" y="60"/>
                  </a:lnTo>
                  <a:lnTo>
                    <a:pt x="48" y="56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48" y="50"/>
                  </a:lnTo>
                  <a:lnTo>
                    <a:pt x="44" y="48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42"/>
                  </a:lnTo>
                  <a:lnTo>
                    <a:pt x="48" y="40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6" y="32"/>
                  </a:lnTo>
                  <a:lnTo>
                    <a:pt x="46" y="30"/>
                  </a:lnTo>
                  <a:lnTo>
                    <a:pt x="46" y="28"/>
                  </a:lnTo>
                  <a:lnTo>
                    <a:pt x="48" y="28"/>
                  </a:lnTo>
                  <a:lnTo>
                    <a:pt x="58" y="30"/>
                  </a:lnTo>
                  <a:lnTo>
                    <a:pt x="58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0" name="Freeform 66"/>
            <p:cNvSpPr>
              <a:spLocks/>
            </p:cNvSpPr>
            <p:nvPr/>
          </p:nvSpPr>
          <p:spPr bwMode="auto">
            <a:xfrm>
              <a:off x="7828547" y="6003758"/>
              <a:ext cx="112295" cy="128337"/>
            </a:xfrm>
            <a:custGeom>
              <a:avLst/>
              <a:gdLst/>
              <a:ahLst/>
              <a:cxnLst>
                <a:cxn ang="0">
                  <a:pos x="14" y="8"/>
                </a:cxn>
                <a:cxn ang="0">
                  <a:pos x="14" y="8"/>
                </a:cxn>
                <a:cxn ang="0">
                  <a:pos x="12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4" y="1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4" y="8"/>
                </a:cxn>
                <a:cxn ang="0">
                  <a:pos x="14" y="8"/>
                </a:cxn>
              </a:cxnLst>
              <a:rect l="0" t="0" r="r" b="b"/>
              <a:pathLst>
                <a:path w="14" h="16">
                  <a:moveTo>
                    <a:pt x="14" y="8"/>
                  </a:moveTo>
                  <a:lnTo>
                    <a:pt x="14" y="8"/>
                  </a:lnTo>
                  <a:lnTo>
                    <a:pt x="12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8"/>
                  </a:lnTo>
                  <a:lnTo>
                    <a:pt x="1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1" name="Freeform 67"/>
            <p:cNvSpPr>
              <a:spLocks/>
            </p:cNvSpPr>
            <p:nvPr/>
          </p:nvSpPr>
          <p:spPr bwMode="auto">
            <a:xfrm>
              <a:off x="1844842" y="3164305"/>
              <a:ext cx="689811" cy="609600"/>
            </a:xfrm>
            <a:custGeom>
              <a:avLst/>
              <a:gdLst/>
              <a:ahLst/>
              <a:cxnLst>
                <a:cxn ang="0">
                  <a:pos x="46" y="76"/>
                </a:cxn>
                <a:cxn ang="0">
                  <a:pos x="46" y="76"/>
                </a:cxn>
                <a:cxn ang="0">
                  <a:pos x="54" y="74"/>
                </a:cxn>
                <a:cxn ang="0">
                  <a:pos x="62" y="72"/>
                </a:cxn>
                <a:cxn ang="0">
                  <a:pos x="70" y="66"/>
                </a:cxn>
                <a:cxn ang="0">
                  <a:pos x="78" y="60"/>
                </a:cxn>
                <a:cxn ang="0">
                  <a:pos x="84" y="50"/>
                </a:cxn>
                <a:cxn ang="0">
                  <a:pos x="86" y="38"/>
                </a:cxn>
                <a:cxn ang="0">
                  <a:pos x="86" y="30"/>
                </a:cxn>
                <a:cxn ang="0">
                  <a:pos x="84" y="22"/>
                </a:cxn>
                <a:cxn ang="0">
                  <a:pos x="84" y="22"/>
                </a:cxn>
                <a:cxn ang="0">
                  <a:pos x="80" y="12"/>
                </a:cxn>
                <a:cxn ang="0">
                  <a:pos x="78" y="10"/>
                </a:cxn>
                <a:cxn ang="0">
                  <a:pos x="76" y="10"/>
                </a:cxn>
                <a:cxn ang="0">
                  <a:pos x="70" y="14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6" y="26"/>
                </a:cxn>
                <a:cxn ang="0">
                  <a:pos x="50" y="30"/>
                </a:cxn>
                <a:cxn ang="0">
                  <a:pos x="44" y="30"/>
                </a:cxn>
                <a:cxn ang="0">
                  <a:pos x="42" y="30"/>
                </a:cxn>
                <a:cxn ang="0">
                  <a:pos x="40" y="26"/>
                </a:cxn>
                <a:cxn ang="0">
                  <a:pos x="40" y="26"/>
                </a:cxn>
                <a:cxn ang="0">
                  <a:pos x="38" y="20"/>
                </a:cxn>
                <a:cxn ang="0">
                  <a:pos x="38" y="10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2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18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42"/>
                </a:cxn>
                <a:cxn ang="0">
                  <a:pos x="4" y="50"/>
                </a:cxn>
                <a:cxn ang="0">
                  <a:pos x="10" y="60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20" y="62"/>
                </a:cxn>
                <a:cxn ang="0">
                  <a:pos x="22" y="58"/>
                </a:cxn>
                <a:cxn ang="0">
                  <a:pos x="24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30" y="58"/>
                </a:cxn>
                <a:cxn ang="0">
                  <a:pos x="30" y="62"/>
                </a:cxn>
                <a:cxn ang="0">
                  <a:pos x="30" y="76"/>
                </a:cxn>
                <a:cxn ang="0">
                  <a:pos x="30" y="76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42" y="60"/>
                </a:cxn>
                <a:cxn ang="0">
                  <a:pos x="46" y="60"/>
                </a:cxn>
                <a:cxn ang="0">
                  <a:pos x="48" y="60"/>
                </a:cxn>
                <a:cxn ang="0">
                  <a:pos x="48" y="64"/>
                </a:cxn>
                <a:cxn ang="0">
                  <a:pos x="48" y="68"/>
                </a:cxn>
                <a:cxn ang="0">
                  <a:pos x="46" y="76"/>
                </a:cxn>
                <a:cxn ang="0">
                  <a:pos x="46" y="76"/>
                </a:cxn>
              </a:cxnLst>
              <a:rect l="0" t="0" r="r" b="b"/>
              <a:pathLst>
                <a:path w="86" h="76">
                  <a:moveTo>
                    <a:pt x="46" y="76"/>
                  </a:moveTo>
                  <a:lnTo>
                    <a:pt x="46" y="76"/>
                  </a:lnTo>
                  <a:lnTo>
                    <a:pt x="54" y="74"/>
                  </a:lnTo>
                  <a:lnTo>
                    <a:pt x="62" y="72"/>
                  </a:lnTo>
                  <a:lnTo>
                    <a:pt x="70" y="66"/>
                  </a:lnTo>
                  <a:lnTo>
                    <a:pt x="78" y="60"/>
                  </a:lnTo>
                  <a:lnTo>
                    <a:pt x="84" y="50"/>
                  </a:lnTo>
                  <a:lnTo>
                    <a:pt x="86" y="38"/>
                  </a:lnTo>
                  <a:lnTo>
                    <a:pt x="86" y="30"/>
                  </a:lnTo>
                  <a:lnTo>
                    <a:pt x="84" y="22"/>
                  </a:lnTo>
                  <a:lnTo>
                    <a:pt x="84" y="22"/>
                  </a:lnTo>
                  <a:lnTo>
                    <a:pt x="80" y="12"/>
                  </a:lnTo>
                  <a:lnTo>
                    <a:pt x="78" y="10"/>
                  </a:lnTo>
                  <a:lnTo>
                    <a:pt x="76" y="10"/>
                  </a:lnTo>
                  <a:lnTo>
                    <a:pt x="70" y="14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6" y="26"/>
                  </a:lnTo>
                  <a:lnTo>
                    <a:pt x="50" y="30"/>
                  </a:lnTo>
                  <a:lnTo>
                    <a:pt x="44" y="30"/>
                  </a:lnTo>
                  <a:lnTo>
                    <a:pt x="42" y="30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38" y="20"/>
                  </a:lnTo>
                  <a:lnTo>
                    <a:pt x="38" y="10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2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18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42"/>
                  </a:lnTo>
                  <a:lnTo>
                    <a:pt x="4" y="50"/>
                  </a:lnTo>
                  <a:lnTo>
                    <a:pt x="10" y="6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20" y="62"/>
                  </a:lnTo>
                  <a:lnTo>
                    <a:pt x="22" y="58"/>
                  </a:lnTo>
                  <a:lnTo>
                    <a:pt x="24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30" y="58"/>
                  </a:lnTo>
                  <a:lnTo>
                    <a:pt x="30" y="62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42" y="60"/>
                  </a:lnTo>
                  <a:lnTo>
                    <a:pt x="46" y="60"/>
                  </a:lnTo>
                  <a:lnTo>
                    <a:pt x="48" y="60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46" y="76"/>
                  </a:lnTo>
                  <a:lnTo>
                    <a:pt x="46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2" name="Freeform 68"/>
            <p:cNvSpPr>
              <a:spLocks/>
            </p:cNvSpPr>
            <p:nvPr/>
          </p:nvSpPr>
          <p:spPr bwMode="auto">
            <a:xfrm>
              <a:off x="2261937" y="3709737"/>
              <a:ext cx="657726" cy="59355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0" y="40"/>
                </a:cxn>
                <a:cxn ang="0">
                  <a:pos x="2" y="48"/>
                </a:cxn>
                <a:cxn ang="0">
                  <a:pos x="6" y="54"/>
                </a:cxn>
                <a:cxn ang="0">
                  <a:pos x="10" y="62"/>
                </a:cxn>
                <a:cxn ang="0">
                  <a:pos x="18" y="68"/>
                </a:cxn>
                <a:cxn ang="0">
                  <a:pos x="30" y="72"/>
                </a:cxn>
                <a:cxn ang="0">
                  <a:pos x="42" y="74"/>
                </a:cxn>
                <a:cxn ang="0">
                  <a:pos x="60" y="74"/>
                </a:cxn>
                <a:cxn ang="0">
                  <a:pos x="60" y="74"/>
                </a:cxn>
                <a:cxn ang="0">
                  <a:pos x="70" y="70"/>
                </a:cxn>
                <a:cxn ang="0">
                  <a:pos x="72" y="68"/>
                </a:cxn>
                <a:cxn ang="0">
                  <a:pos x="72" y="66"/>
                </a:cxn>
                <a:cxn ang="0">
                  <a:pos x="68" y="60"/>
                </a:cxn>
                <a:cxn ang="0">
                  <a:pos x="62" y="54"/>
                </a:cxn>
                <a:cxn ang="0">
                  <a:pos x="62" y="54"/>
                </a:cxn>
                <a:cxn ang="0">
                  <a:pos x="54" y="48"/>
                </a:cxn>
                <a:cxn ang="0">
                  <a:pos x="50" y="44"/>
                </a:cxn>
                <a:cxn ang="0">
                  <a:pos x="48" y="38"/>
                </a:cxn>
                <a:cxn ang="0">
                  <a:pos x="50" y="36"/>
                </a:cxn>
                <a:cxn ang="0">
                  <a:pos x="52" y="34"/>
                </a:cxn>
                <a:cxn ang="0">
                  <a:pos x="52" y="34"/>
                </a:cxn>
                <a:cxn ang="0">
                  <a:pos x="60" y="32"/>
                </a:cxn>
                <a:cxn ang="0">
                  <a:pos x="72" y="32"/>
                </a:cxn>
                <a:cxn ang="0">
                  <a:pos x="80" y="32"/>
                </a:cxn>
                <a:cxn ang="0">
                  <a:pos x="82" y="30"/>
                </a:cxn>
                <a:cxn ang="0">
                  <a:pos x="82" y="26"/>
                </a:cxn>
                <a:cxn ang="0">
                  <a:pos x="82" y="26"/>
                </a:cxn>
                <a:cxn ang="0">
                  <a:pos x="78" y="18"/>
                </a:cxn>
                <a:cxn ang="0">
                  <a:pos x="70" y="8"/>
                </a:cxn>
                <a:cxn ang="0">
                  <a:pos x="66" y="6"/>
                </a:cxn>
                <a:cxn ang="0">
                  <a:pos x="60" y="2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14" y="8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12" y="16"/>
                </a:cxn>
                <a:cxn ang="0">
                  <a:pos x="18" y="18"/>
                </a:cxn>
                <a:cxn ang="0">
                  <a:pos x="20" y="20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8" y="26"/>
                </a:cxn>
                <a:cxn ang="0">
                  <a:pos x="14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14" y="34"/>
                </a:cxn>
                <a:cxn ang="0">
                  <a:pos x="14" y="34"/>
                </a:cxn>
                <a:cxn ang="0">
                  <a:pos x="16" y="36"/>
                </a:cxn>
                <a:cxn ang="0">
                  <a:pos x="18" y="40"/>
                </a:cxn>
                <a:cxn ang="0">
                  <a:pos x="16" y="42"/>
                </a:cxn>
                <a:cxn ang="0">
                  <a:pos x="12" y="42"/>
                </a:cxn>
                <a:cxn ang="0">
                  <a:pos x="0" y="40"/>
                </a:cxn>
                <a:cxn ang="0">
                  <a:pos x="0" y="40"/>
                </a:cxn>
              </a:cxnLst>
              <a:rect l="0" t="0" r="r" b="b"/>
              <a:pathLst>
                <a:path w="82" h="74">
                  <a:moveTo>
                    <a:pt x="0" y="40"/>
                  </a:moveTo>
                  <a:lnTo>
                    <a:pt x="0" y="40"/>
                  </a:lnTo>
                  <a:lnTo>
                    <a:pt x="2" y="48"/>
                  </a:lnTo>
                  <a:lnTo>
                    <a:pt x="6" y="54"/>
                  </a:lnTo>
                  <a:lnTo>
                    <a:pt x="10" y="62"/>
                  </a:lnTo>
                  <a:lnTo>
                    <a:pt x="18" y="68"/>
                  </a:lnTo>
                  <a:lnTo>
                    <a:pt x="30" y="72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70" y="70"/>
                  </a:lnTo>
                  <a:lnTo>
                    <a:pt x="72" y="68"/>
                  </a:lnTo>
                  <a:lnTo>
                    <a:pt x="72" y="66"/>
                  </a:lnTo>
                  <a:lnTo>
                    <a:pt x="68" y="60"/>
                  </a:lnTo>
                  <a:lnTo>
                    <a:pt x="62" y="54"/>
                  </a:lnTo>
                  <a:lnTo>
                    <a:pt x="62" y="54"/>
                  </a:lnTo>
                  <a:lnTo>
                    <a:pt x="54" y="48"/>
                  </a:lnTo>
                  <a:lnTo>
                    <a:pt x="50" y="44"/>
                  </a:lnTo>
                  <a:lnTo>
                    <a:pt x="48" y="38"/>
                  </a:lnTo>
                  <a:lnTo>
                    <a:pt x="50" y="36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60" y="32"/>
                  </a:lnTo>
                  <a:lnTo>
                    <a:pt x="72" y="32"/>
                  </a:lnTo>
                  <a:lnTo>
                    <a:pt x="80" y="32"/>
                  </a:lnTo>
                  <a:lnTo>
                    <a:pt x="82" y="30"/>
                  </a:lnTo>
                  <a:lnTo>
                    <a:pt x="82" y="26"/>
                  </a:lnTo>
                  <a:lnTo>
                    <a:pt x="82" y="26"/>
                  </a:lnTo>
                  <a:lnTo>
                    <a:pt x="78" y="18"/>
                  </a:lnTo>
                  <a:lnTo>
                    <a:pt x="70" y="8"/>
                  </a:lnTo>
                  <a:lnTo>
                    <a:pt x="66" y="6"/>
                  </a:lnTo>
                  <a:lnTo>
                    <a:pt x="60" y="2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14" y="8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12" y="16"/>
                  </a:lnTo>
                  <a:lnTo>
                    <a:pt x="18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6" y="36"/>
                  </a:lnTo>
                  <a:lnTo>
                    <a:pt x="18" y="40"/>
                  </a:lnTo>
                  <a:lnTo>
                    <a:pt x="16" y="42"/>
                  </a:lnTo>
                  <a:lnTo>
                    <a:pt x="12" y="42"/>
                  </a:lnTo>
                  <a:lnTo>
                    <a:pt x="0" y="40"/>
                  </a:lnTo>
                  <a:lnTo>
                    <a:pt x="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3" name="Freeform 69"/>
            <p:cNvSpPr>
              <a:spLocks/>
            </p:cNvSpPr>
            <p:nvPr/>
          </p:nvSpPr>
          <p:spPr bwMode="auto">
            <a:xfrm>
              <a:off x="1620253" y="4030579"/>
              <a:ext cx="657726" cy="6096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6"/>
                </a:cxn>
                <a:cxn ang="0">
                  <a:pos x="2" y="26"/>
                </a:cxn>
                <a:cxn ang="0">
                  <a:pos x="0" y="3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6" y="64"/>
                </a:cxn>
                <a:cxn ang="0">
                  <a:pos x="8" y="66"/>
                </a:cxn>
                <a:cxn ang="0">
                  <a:pos x="10" y="66"/>
                </a:cxn>
                <a:cxn ang="0">
                  <a:pos x="16" y="62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8" y="50"/>
                </a:cxn>
                <a:cxn ang="0">
                  <a:pos x="34" y="46"/>
                </a:cxn>
                <a:cxn ang="0">
                  <a:pos x="40" y="46"/>
                </a:cxn>
                <a:cxn ang="0">
                  <a:pos x="42" y="4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6" y="56"/>
                </a:cxn>
                <a:cxn ang="0">
                  <a:pos x="46" y="66"/>
                </a:cxn>
                <a:cxn ang="0">
                  <a:pos x="46" y="74"/>
                </a:cxn>
                <a:cxn ang="0">
                  <a:pos x="48" y="76"/>
                </a:cxn>
                <a:cxn ang="0">
                  <a:pos x="52" y="76"/>
                </a:cxn>
                <a:cxn ang="0">
                  <a:pos x="52" y="76"/>
                </a:cxn>
                <a:cxn ang="0">
                  <a:pos x="62" y="72"/>
                </a:cxn>
                <a:cxn ang="0">
                  <a:pos x="72" y="66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0" y="50"/>
                </a:cxn>
                <a:cxn ang="0">
                  <a:pos x="82" y="44"/>
                </a:cxn>
                <a:cxn ang="0">
                  <a:pos x="82" y="44"/>
                </a:cxn>
                <a:cxn ang="0">
                  <a:pos x="82" y="34"/>
                </a:cxn>
                <a:cxn ang="0">
                  <a:pos x="78" y="26"/>
                </a:cxn>
                <a:cxn ang="0">
                  <a:pos x="74" y="16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4" y="14"/>
                </a:cxn>
                <a:cxn ang="0">
                  <a:pos x="62" y="18"/>
                </a:cxn>
                <a:cxn ang="0">
                  <a:pos x="60" y="20"/>
                </a:cxn>
                <a:cxn ang="0">
                  <a:pos x="58" y="20"/>
                </a:cxn>
                <a:cxn ang="0">
                  <a:pos x="58" y="20"/>
                </a:cxn>
                <a:cxn ang="0">
                  <a:pos x="54" y="18"/>
                </a:cxn>
                <a:cxn ang="0">
                  <a:pos x="54" y="14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6"/>
                </a:cxn>
                <a:cxn ang="0">
                  <a:pos x="38" y="16"/>
                </a:cxn>
                <a:cxn ang="0">
                  <a:pos x="36" y="16"/>
                </a:cxn>
                <a:cxn ang="0">
                  <a:pos x="36" y="12"/>
                </a:cxn>
                <a:cxn ang="0">
                  <a:pos x="36" y="8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82" h="76">
                  <a:moveTo>
                    <a:pt x="38" y="0"/>
                  </a:moveTo>
                  <a:lnTo>
                    <a:pt x="38" y="0"/>
                  </a:lnTo>
                  <a:lnTo>
                    <a:pt x="30" y="2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6"/>
                  </a:lnTo>
                  <a:lnTo>
                    <a:pt x="2" y="26"/>
                  </a:lnTo>
                  <a:lnTo>
                    <a:pt x="0" y="3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6" y="64"/>
                  </a:lnTo>
                  <a:lnTo>
                    <a:pt x="8" y="66"/>
                  </a:lnTo>
                  <a:lnTo>
                    <a:pt x="10" y="66"/>
                  </a:lnTo>
                  <a:lnTo>
                    <a:pt x="16" y="62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8" y="50"/>
                  </a:lnTo>
                  <a:lnTo>
                    <a:pt x="34" y="46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6" y="56"/>
                  </a:lnTo>
                  <a:lnTo>
                    <a:pt x="46" y="66"/>
                  </a:lnTo>
                  <a:lnTo>
                    <a:pt x="46" y="74"/>
                  </a:lnTo>
                  <a:lnTo>
                    <a:pt x="48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62" y="72"/>
                  </a:lnTo>
                  <a:lnTo>
                    <a:pt x="72" y="66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0" y="50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34"/>
                  </a:lnTo>
                  <a:lnTo>
                    <a:pt x="78" y="26"/>
                  </a:lnTo>
                  <a:lnTo>
                    <a:pt x="74" y="1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4" y="14"/>
                  </a:lnTo>
                  <a:lnTo>
                    <a:pt x="62" y="18"/>
                  </a:lnTo>
                  <a:lnTo>
                    <a:pt x="60" y="20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4" y="18"/>
                  </a:lnTo>
                  <a:lnTo>
                    <a:pt x="54" y="1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6"/>
                  </a:lnTo>
                  <a:lnTo>
                    <a:pt x="38" y="16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4" name="Freeform 70"/>
            <p:cNvSpPr>
              <a:spLocks/>
            </p:cNvSpPr>
            <p:nvPr/>
          </p:nvSpPr>
          <p:spPr bwMode="auto">
            <a:xfrm>
              <a:off x="1219200" y="3485147"/>
              <a:ext cx="657726" cy="609600"/>
            </a:xfrm>
            <a:custGeom>
              <a:avLst/>
              <a:gdLst/>
              <a:ahLst/>
              <a:cxnLst>
                <a:cxn ang="0">
                  <a:pos x="82" y="34"/>
                </a:cxn>
                <a:cxn ang="0">
                  <a:pos x="82" y="34"/>
                </a:cxn>
                <a:cxn ang="0">
                  <a:pos x="80" y="28"/>
                </a:cxn>
                <a:cxn ang="0">
                  <a:pos x="76" y="22"/>
                </a:cxn>
                <a:cxn ang="0">
                  <a:pos x="72" y="14"/>
                </a:cxn>
                <a:cxn ang="0">
                  <a:pos x="64" y="8"/>
                </a:cxn>
                <a:cxn ang="0">
                  <a:pos x="52" y="2"/>
                </a:cxn>
                <a:cxn ang="0">
                  <a:pos x="40" y="0"/>
                </a:cxn>
                <a:cxn ang="0">
                  <a:pos x="22" y="2"/>
                </a:cxn>
                <a:cxn ang="0">
                  <a:pos x="22" y="2"/>
                </a:cxn>
                <a:cxn ang="0">
                  <a:pos x="12" y="4"/>
                </a:cxn>
                <a:cxn ang="0">
                  <a:pos x="10" y="6"/>
                </a:cxn>
                <a:cxn ang="0">
                  <a:pos x="10" y="10"/>
                </a:cxn>
                <a:cxn ang="0">
                  <a:pos x="14" y="14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6" y="26"/>
                </a:cxn>
                <a:cxn ang="0">
                  <a:pos x="32" y="32"/>
                </a:cxn>
                <a:cxn ang="0">
                  <a:pos x="32" y="36"/>
                </a:cxn>
                <a:cxn ang="0">
                  <a:pos x="32" y="38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42"/>
                </a:cxn>
                <a:cxn ang="0">
                  <a:pos x="10" y="42"/>
                </a:cxn>
                <a:cxn ang="0">
                  <a:pos x="2" y="42"/>
                </a:cxn>
                <a:cxn ang="0">
                  <a:pos x="0" y="44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4" y="56"/>
                </a:cxn>
                <a:cxn ang="0">
                  <a:pos x="10" y="66"/>
                </a:cxn>
                <a:cxn ang="0">
                  <a:pos x="16" y="70"/>
                </a:cxn>
                <a:cxn ang="0">
                  <a:pos x="22" y="72"/>
                </a:cxn>
                <a:cxn ang="0">
                  <a:pos x="28" y="74"/>
                </a:cxn>
                <a:cxn ang="0">
                  <a:pos x="38" y="76"/>
                </a:cxn>
                <a:cxn ang="0">
                  <a:pos x="38" y="76"/>
                </a:cxn>
                <a:cxn ang="0">
                  <a:pos x="46" y="74"/>
                </a:cxn>
                <a:cxn ang="0">
                  <a:pos x="56" y="72"/>
                </a:cxn>
                <a:cxn ang="0">
                  <a:pos x="68" y="66"/>
                </a:cxn>
                <a:cxn ang="0">
                  <a:pos x="78" y="60"/>
                </a:cxn>
                <a:cxn ang="0">
                  <a:pos x="78" y="60"/>
                </a:cxn>
                <a:cxn ang="0">
                  <a:pos x="68" y="58"/>
                </a:cxn>
                <a:cxn ang="0">
                  <a:pos x="62" y="56"/>
                </a:cxn>
                <a:cxn ang="0">
                  <a:pos x="62" y="54"/>
                </a:cxn>
                <a:cxn ang="0">
                  <a:pos x="60" y="52"/>
                </a:cxn>
                <a:cxn ang="0">
                  <a:pos x="60" y="52"/>
                </a:cxn>
                <a:cxn ang="0">
                  <a:pos x="64" y="50"/>
                </a:cxn>
                <a:cxn ang="0">
                  <a:pos x="68" y="48"/>
                </a:cxn>
                <a:cxn ang="0">
                  <a:pos x="82" y="48"/>
                </a:cxn>
                <a:cxn ang="0">
                  <a:pos x="82" y="48"/>
                </a:cxn>
                <a:cxn ang="0">
                  <a:pos x="68" y="42"/>
                </a:cxn>
                <a:cxn ang="0">
                  <a:pos x="68" y="42"/>
                </a:cxn>
                <a:cxn ang="0">
                  <a:pos x="66" y="38"/>
                </a:cxn>
                <a:cxn ang="0">
                  <a:pos x="64" y="34"/>
                </a:cxn>
                <a:cxn ang="0">
                  <a:pos x="66" y="34"/>
                </a:cxn>
                <a:cxn ang="0">
                  <a:pos x="68" y="32"/>
                </a:cxn>
                <a:cxn ang="0">
                  <a:pos x="82" y="34"/>
                </a:cxn>
                <a:cxn ang="0">
                  <a:pos x="82" y="34"/>
                </a:cxn>
              </a:cxnLst>
              <a:rect l="0" t="0" r="r" b="b"/>
              <a:pathLst>
                <a:path w="82" h="76">
                  <a:moveTo>
                    <a:pt x="82" y="34"/>
                  </a:moveTo>
                  <a:lnTo>
                    <a:pt x="82" y="34"/>
                  </a:lnTo>
                  <a:lnTo>
                    <a:pt x="80" y="28"/>
                  </a:lnTo>
                  <a:lnTo>
                    <a:pt x="76" y="22"/>
                  </a:lnTo>
                  <a:lnTo>
                    <a:pt x="72" y="14"/>
                  </a:lnTo>
                  <a:lnTo>
                    <a:pt x="64" y="8"/>
                  </a:lnTo>
                  <a:lnTo>
                    <a:pt x="52" y="2"/>
                  </a:lnTo>
                  <a:lnTo>
                    <a:pt x="40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2" y="4"/>
                  </a:lnTo>
                  <a:lnTo>
                    <a:pt x="10" y="6"/>
                  </a:lnTo>
                  <a:lnTo>
                    <a:pt x="10" y="10"/>
                  </a:lnTo>
                  <a:lnTo>
                    <a:pt x="14" y="1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6" y="26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42"/>
                  </a:lnTo>
                  <a:lnTo>
                    <a:pt x="10" y="42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56"/>
                  </a:lnTo>
                  <a:lnTo>
                    <a:pt x="10" y="66"/>
                  </a:lnTo>
                  <a:lnTo>
                    <a:pt x="16" y="70"/>
                  </a:lnTo>
                  <a:lnTo>
                    <a:pt x="22" y="72"/>
                  </a:lnTo>
                  <a:lnTo>
                    <a:pt x="28" y="74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46" y="74"/>
                  </a:lnTo>
                  <a:lnTo>
                    <a:pt x="56" y="72"/>
                  </a:lnTo>
                  <a:lnTo>
                    <a:pt x="68" y="66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68" y="58"/>
                  </a:lnTo>
                  <a:lnTo>
                    <a:pt x="62" y="56"/>
                  </a:lnTo>
                  <a:lnTo>
                    <a:pt x="62" y="54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4" y="50"/>
                  </a:lnTo>
                  <a:lnTo>
                    <a:pt x="68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6" y="38"/>
                  </a:lnTo>
                  <a:lnTo>
                    <a:pt x="64" y="34"/>
                  </a:lnTo>
                  <a:lnTo>
                    <a:pt x="66" y="34"/>
                  </a:lnTo>
                  <a:lnTo>
                    <a:pt x="68" y="32"/>
                  </a:lnTo>
                  <a:lnTo>
                    <a:pt x="82" y="34"/>
                  </a:lnTo>
                  <a:lnTo>
                    <a:pt x="82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5" name="Freeform 71"/>
            <p:cNvSpPr>
              <a:spLocks/>
            </p:cNvSpPr>
            <p:nvPr/>
          </p:nvSpPr>
          <p:spPr bwMode="auto">
            <a:xfrm>
              <a:off x="1989221" y="3822032"/>
              <a:ext cx="160421" cy="144379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20" y="10"/>
                </a:cxn>
                <a:cxn ang="0">
                  <a:pos x="18" y="12"/>
                </a:cxn>
                <a:cxn ang="0">
                  <a:pos x="16" y="16"/>
                </a:cxn>
                <a:cxn ang="0">
                  <a:pos x="14" y="18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6" y="18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4"/>
                </a:cxn>
                <a:cxn ang="0">
                  <a:pos x="4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6" y="2"/>
                </a:cxn>
                <a:cxn ang="0">
                  <a:pos x="18" y="6"/>
                </a:cxn>
                <a:cxn ang="0">
                  <a:pos x="20" y="10"/>
                </a:cxn>
                <a:cxn ang="0">
                  <a:pos x="20" y="10"/>
                </a:cxn>
              </a:cxnLst>
              <a:rect l="0" t="0" r="r" b="b"/>
              <a:pathLst>
                <a:path w="20" h="18">
                  <a:moveTo>
                    <a:pt x="20" y="10"/>
                  </a:moveTo>
                  <a:lnTo>
                    <a:pt x="20" y="10"/>
                  </a:lnTo>
                  <a:lnTo>
                    <a:pt x="18" y="12"/>
                  </a:lnTo>
                  <a:lnTo>
                    <a:pt x="16" y="16"/>
                  </a:lnTo>
                  <a:lnTo>
                    <a:pt x="14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6" y="2"/>
                  </a:lnTo>
                  <a:lnTo>
                    <a:pt x="18" y="6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6" name="Freeform 72"/>
            <p:cNvSpPr>
              <a:spLocks/>
            </p:cNvSpPr>
            <p:nvPr/>
          </p:nvSpPr>
          <p:spPr bwMode="auto">
            <a:xfrm>
              <a:off x="1812758" y="-894347"/>
              <a:ext cx="786063" cy="673768"/>
            </a:xfrm>
            <a:custGeom>
              <a:avLst/>
              <a:gdLst/>
              <a:ahLst/>
              <a:cxnLst>
                <a:cxn ang="0">
                  <a:pos x="18" y="76"/>
                </a:cxn>
                <a:cxn ang="0">
                  <a:pos x="18" y="76"/>
                </a:cxn>
                <a:cxn ang="0">
                  <a:pos x="24" y="80"/>
                </a:cxn>
                <a:cxn ang="0">
                  <a:pos x="34" y="82"/>
                </a:cxn>
                <a:cxn ang="0">
                  <a:pos x="44" y="84"/>
                </a:cxn>
                <a:cxn ang="0">
                  <a:pos x="56" y="82"/>
                </a:cxn>
                <a:cxn ang="0">
                  <a:pos x="68" y="78"/>
                </a:cxn>
                <a:cxn ang="0">
                  <a:pos x="80" y="70"/>
                </a:cxn>
                <a:cxn ang="0">
                  <a:pos x="86" y="64"/>
                </a:cxn>
                <a:cxn ang="0">
                  <a:pos x="92" y="56"/>
                </a:cxn>
                <a:cxn ang="0">
                  <a:pos x="92" y="56"/>
                </a:cxn>
                <a:cxn ang="0">
                  <a:pos x="98" y="46"/>
                </a:cxn>
                <a:cxn ang="0">
                  <a:pos x="96" y="42"/>
                </a:cxn>
                <a:cxn ang="0">
                  <a:pos x="96" y="42"/>
                </a:cxn>
                <a:cxn ang="0">
                  <a:pos x="88" y="40"/>
                </a:cxn>
                <a:cxn ang="0">
                  <a:pos x="78" y="42"/>
                </a:cxn>
                <a:cxn ang="0">
                  <a:pos x="78" y="42"/>
                </a:cxn>
                <a:cxn ang="0">
                  <a:pos x="68" y="42"/>
                </a:cxn>
                <a:cxn ang="0">
                  <a:pos x="58" y="42"/>
                </a:cxn>
                <a:cxn ang="0">
                  <a:pos x="54" y="38"/>
                </a:cxn>
                <a:cxn ang="0">
                  <a:pos x="52" y="36"/>
                </a:cxn>
                <a:cxn ang="0">
                  <a:pos x="54" y="32"/>
                </a:cxn>
                <a:cxn ang="0">
                  <a:pos x="54" y="32"/>
                </a:cxn>
                <a:cxn ang="0">
                  <a:pos x="58" y="26"/>
                </a:cxn>
                <a:cxn ang="0">
                  <a:pos x="66" y="18"/>
                </a:cxn>
                <a:cxn ang="0">
                  <a:pos x="72" y="10"/>
                </a:cxn>
                <a:cxn ang="0">
                  <a:pos x="72" y="8"/>
                </a:cxn>
                <a:cxn ang="0">
                  <a:pos x="68" y="6"/>
                </a:cxn>
                <a:cxn ang="0">
                  <a:pos x="68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4" y="6"/>
                </a:cxn>
                <a:cxn ang="0">
                  <a:pos x="18" y="12"/>
                </a:cxn>
                <a:cxn ang="0">
                  <a:pos x="18" y="12"/>
                </a:cxn>
                <a:cxn ang="0">
                  <a:pos x="10" y="20"/>
                </a:cxn>
                <a:cxn ang="0">
                  <a:pos x="6" y="30"/>
                </a:cxn>
                <a:cxn ang="0">
                  <a:pos x="2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8" y="48"/>
                </a:cxn>
                <a:cxn ang="0">
                  <a:pos x="14" y="46"/>
                </a:cxn>
                <a:cxn ang="0">
                  <a:pos x="16" y="46"/>
                </a:cxn>
                <a:cxn ang="0">
                  <a:pos x="18" y="46"/>
                </a:cxn>
                <a:cxn ang="0">
                  <a:pos x="18" y="46"/>
                </a:cxn>
                <a:cxn ang="0">
                  <a:pos x="20" y="52"/>
                </a:cxn>
                <a:cxn ang="0">
                  <a:pos x="16" y="56"/>
                </a:cxn>
                <a:cxn ang="0">
                  <a:pos x="6" y="66"/>
                </a:cxn>
                <a:cxn ang="0">
                  <a:pos x="6" y="66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26" y="60"/>
                </a:cxn>
                <a:cxn ang="0">
                  <a:pos x="30" y="62"/>
                </a:cxn>
                <a:cxn ang="0">
                  <a:pos x="30" y="64"/>
                </a:cxn>
                <a:cxn ang="0">
                  <a:pos x="30" y="68"/>
                </a:cxn>
                <a:cxn ang="0">
                  <a:pos x="24" y="72"/>
                </a:cxn>
                <a:cxn ang="0">
                  <a:pos x="18" y="76"/>
                </a:cxn>
                <a:cxn ang="0">
                  <a:pos x="18" y="76"/>
                </a:cxn>
              </a:cxnLst>
              <a:rect l="0" t="0" r="r" b="b"/>
              <a:pathLst>
                <a:path w="98" h="84">
                  <a:moveTo>
                    <a:pt x="18" y="76"/>
                  </a:moveTo>
                  <a:lnTo>
                    <a:pt x="18" y="76"/>
                  </a:lnTo>
                  <a:lnTo>
                    <a:pt x="24" y="80"/>
                  </a:lnTo>
                  <a:lnTo>
                    <a:pt x="34" y="82"/>
                  </a:lnTo>
                  <a:lnTo>
                    <a:pt x="44" y="84"/>
                  </a:lnTo>
                  <a:lnTo>
                    <a:pt x="56" y="82"/>
                  </a:lnTo>
                  <a:lnTo>
                    <a:pt x="68" y="78"/>
                  </a:lnTo>
                  <a:lnTo>
                    <a:pt x="80" y="70"/>
                  </a:lnTo>
                  <a:lnTo>
                    <a:pt x="86" y="64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8" y="46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88" y="40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68" y="42"/>
                  </a:lnTo>
                  <a:lnTo>
                    <a:pt x="58" y="42"/>
                  </a:lnTo>
                  <a:lnTo>
                    <a:pt x="54" y="38"/>
                  </a:lnTo>
                  <a:lnTo>
                    <a:pt x="52" y="36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8" y="26"/>
                  </a:lnTo>
                  <a:lnTo>
                    <a:pt x="66" y="18"/>
                  </a:lnTo>
                  <a:lnTo>
                    <a:pt x="72" y="10"/>
                  </a:lnTo>
                  <a:lnTo>
                    <a:pt x="72" y="8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2" y="4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0" y="20"/>
                  </a:lnTo>
                  <a:lnTo>
                    <a:pt x="6" y="30"/>
                  </a:lnTo>
                  <a:lnTo>
                    <a:pt x="2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8" y="48"/>
                  </a:lnTo>
                  <a:lnTo>
                    <a:pt x="14" y="46"/>
                  </a:lnTo>
                  <a:lnTo>
                    <a:pt x="16" y="4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20" y="52"/>
                  </a:lnTo>
                  <a:lnTo>
                    <a:pt x="16" y="5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6" y="60"/>
                  </a:lnTo>
                  <a:lnTo>
                    <a:pt x="30" y="62"/>
                  </a:lnTo>
                  <a:lnTo>
                    <a:pt x="30" y="64"/>
                  </a:lnTo>
                  <a:lnTo>
                    <a:pt x="30" y="68"/>
                  </a:lnTo>
                  <a:lnTo>
                    <a:pt x="24" y="72"/>
                  </a:lnTo>
                  <a:lnTo>
                    <a:pt x="18" y="76"/>
                  </a:lnTo>
                  <a:lnTo>
                    <a:pt x="18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7" name="Freeform 73"/>
            <p:cNvSpPr>
              <a:spLocks/>
            </p:cNvSpPr>
            <p:nvPr/>
          </p:nvSpPr>
          <p:spPr bwMode="auto">
            <a:xfrm>
              <a:off x="1700463" y="-188495"/>
              <a:ext cx="721895" cy="705853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8" y="18"/>
                </a:cxn>
                <a:cxn ang="0">
                  <a:pos x="4" y="26"/>
                </a:cxn>
                <a:cxn ang="0">
                  <a:pos x="2" y="34"/>
                </a:cxn>
                <a:cxn ang="0">
                  <a:pos x="0" y="42"/>
                </a:cxn>
                <a:cxn ang="0">
                  <a:pos x="0" y="54"/>
                </a:cxn>
                <a:cxn ang="0">
                  <a:pos x="6" y="64"/>
                </a:cxn>
                <a:cxn ang="0">
                  <a:pos x="14" y="74"/>
                </a:cxn>
                <a:cxn ang="0">
                  <a:pos x="20" y="80"/>
                </a:cxn>
                <a:cxn ang="0">
                  <a:pos x="28" y="84"/>
                </a:cxn>
                <a:cxn ang="0">
                  <a:pos x="28" y="84"/>
                </a:cxn>
                <a:cxn ang="0">
                  <a:pos x="40" y="88"/>
                </a:cxn>
                <a:cxn ang="0">
                  <a:pos x="44" y="86"/>
                </a:cxn>
                <a:cxn ang="0">
                  <a:pos x="46" y="86"/>
                </a:cxn>
                <a:cxn ang="0">
                  <a:pos x="46" y="78"/>
                </a:cxn>
                <a:cxn ang="0">
                  <a:pos x="46" y="70"/>
                </a:cxn>
                <a:cxn ang="0">
                  <a:pos x="46" y="70"/>
                </a:cxn>
                <a:cxn ang="0">
                  <a:pos x="46" y="60"/>
                </a:cxn>
                <a:cxn ang="0">
                  <a:pos x="46" y="54"/>
                </a:cxn>
                <a:cxn ang="0">
                  <a:pos x="50" y="48"/>
                </a:cxn>
                <a:cxn ang="0">
                  <a:pos x="52" y="46"/>
                </a:cxn>
                <a:cxn ang="0">
                  <a:pos x="56" y="48"/>
                </a:cxn>
                <a:cxn ang="0">
                  <a:pos x="56" y="48"/>
                </a:cxn>
                <a:cxn ang="0">
                  <a:pos x="64" y="52"/>
                </a:cxn>
                <a:cxn ang="0">
                  <a:pos x="72" y="58"/>
                </a:cxn>
                <a:cxn ang="0">
                  <a:pos x="78" y="62"/>
                </a:cxn>
                <a:cxn ang="0">
                  <a:pos x="82" y="62"/>
                </a:cxn>
                <a:cxn ang="0">
                  <a:pos x="84" y="58"/>
                </a:cxn>
                <a:cxn ang="0">
                  <a:pos x="84" y="58"/>
                </a:cxn>
                <a:cxn ang="0">
                  <a:pos x="88" y="50"/>
                </a:cxn>
                <a:cxn ang="0">
                  <a:pos x="90" y="38"/>
                </a:cxn>
                <a:cxn ang="0">
                  <a:pos x="90" y="32"/>
                </a:cxn>
                <a:cxn ang="0">
                  <a:pos x="88" y="26"/>
                </a:cxn>
                <a:cxn ang="0">
                  <a:pos x="84" y="20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0" y="8"/>
                </a:cxn>
                <a:cxn ang="0">
                  <a:pos x="60" y="4"/>
                </a:cxn>
                <a:cxn ang="0">
                  <a:pos x="46" y="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8" y="8"/>
                </a:cxn>
                <a:cxn ang="0">
                  <a:pos x="42" y="12"/>
                </a:cxn>
                <a:cxn ang="0">
                  <a:pos x="42" y="16"/>
                </a:cxn>
                <a:cxn ang="0">
                  <a:pos x="40" y="18"/>
                </a:cxn>
                <a:cxn ang="0">
                  <a:pos x="40" y="18"/>
                </a:cxn>
                <a:cxn ang="0">
                  <a:pos x="36" y="18"/>
                </a:cxn>
                <a:cxn ang="0">
                  <a:pos x="32" y="16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26"/>
                </a:cxn>
                <a:cxn ang="0">
                  <a:pos x="22" y="30"/>
                </a:cxn>
                <a:cxn ang="0">
                  <a:pos x="20" y="30"/>
                </a:cxn>
                <a:cxn ang="0">
                  <a:pos x="18" y="28"/>
                </a:cxn>
                <a:cxn ang="0">
                  <a:pos x="14" y="26"/>
                </a:cxn>
                <a:cxn ang="0">
                  <a:pos x="8" y="18"/>
                </a:cxn>
                <a:cxn ang="0">
                  <a:pos x="8" y="18"/>
                </a:cxn>
              </a:cxnLst>
              <a:rect l="0" t="0" r="r" b="b"/>
              <a:pathLst>
                <a:path w="90" h="88">
                  <a:moveTo>
                    <a:pt x="8" y="18"/>
                  </a:moveTo>
                  <a:lnTo>
                    <a:pt x="8" y="18"/>
                  </a:lnTo>
                  <a:lnTo>
                    <a:pt x="4" y="26"/>
                  </a:lnTo>
                  <a:lnTo>
                    <a:pt x="2" y="34"/>
                  </a:lnTo>
                  <a:lnTo>
                    <a:pt x="0" y="42"/>
                  </a:lnTo>
                  <a:lnTo>
                    <a:pt x="0" y="54"/>
                  </a:lnTo>
                  <a:lnTo>
                    <a:pt x="6" y="64"/>
                  </a:lnTo>
                  <a:lnTo>
                    <a:pt x="14" y="74"/>
                  </a:lnTo>
                  <a:lnTo>
                    <a:pt x="20" y="80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40" y="88"/>
                  </a:lnTo>
                  <a:lnTo>
                    <a:pt x="44" y="86"/>
                  </a:lnTo>
                  <a:lnTo>
                    <a:pt x="46" y="86"/>
                  </a:lnTo>
                  <a:lnTo>
                    <a:pt x="46" y="78"/>
                  </a:lnTo>
                  <a:lnTo>
                    <a:pt x="46" y="70"/>
                  </a:lnTo>
                  <a:lnTo>
                    <a:pt x="46" y="70"/>
                  </a:lnTo>
                  <a:lnTo>
                    <a:pt x="46" y="60"/>
                  </a:lnTo>
                  <a:lnTo>
                    <a:pt x="46" y="54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64" y="52"/>
                  </a:lnTo>
                  <a:lnTo>
                    <a:pt x="72" y="58"/>
                  </a:lnTo>
                  <a:lnTo>
                    <a:pt x="78" y="62"/>
                  </a:lnTo>
                  <a:lnTo>
                    <a:pt x="82" y="62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88" y="50"/>
                  </a:lnTo>
                  <a:lnTo>
                    <a:pt x="90" y="38"/>
                  </a:lnTo>
                  <a:lnTo>
                    <a:pt x="90" y="32"/>
                  </a:lnTo>
                  <a:lnTo>
                    <a:pt x="88" y="26"/>
                  </a:lnTo>
                  <a:lnTo>
                    <a:pt x="84" y="20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0" y="8"/>
                  </a:lnTo>
                  <a:lnTo>
                    <a:pt x="60" y="4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8" y="8"/>
                  </a:lnTo>
                  <a:lnTo>
                    <a:pt x="42" y="12"/>
                  </a:lnTo>
                  <a:lnTo>
                    <a:pt x="42" y="16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6"/>
                  </a:lnTo>
                  <a:lnTo>
                    <a:pt x="22" y="30"/>
                  </a:lnTo>
                  <a:lnTo>
                    <a:pt x="20" y="30"/>
                  </a:lnTo>
                  <a:lnTo>
                    <a:pt x="18" y="28"/>
                  </a:lnTo>
                  <a:lnTo>
                    <a:pt x="14" y="26"/>
                  </a:lnTo>
                  <a:lnTo>
                    <a:pt x="8" y="18"/>
                  </a:lnTo>
                  <a:lnTo>
                    <a:pt x="8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8" name="Freeform 74"/>
            <p:cNvSpPr>
              <a:spLocks/>
            </p:cNvSpPr>
            <p:nvPr/>
          </p:nvSpPr>
          <p:spPr bwMode="auto">
            <a:xfrm>
              <a:off x="882316" y="-300789"/>
              <a:ext cx="770021" cy="657726"/>
            </a:xfrm>
            <a:custGeom>
              <a:avLst/>
              <a:gdLst/>
              <a:ahLst/>
              <a:cxnLst>
                <a:cxn ang="0">
                  <a:pos x="78" y="6"/>
                </a:cxn>
                <a:cxn ang="0">
                  <a:pos x="78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0" y="0"/>
                </a:cxn>
                <a:cxn ang="0">
                  <a:pos x="28" y="4"/>
                </a:cxn>
                <a:cxn ang="0">
                  <a:pos x="16" y="12"/>
                </a:cxn>
                <a:cxn ang="0">
                  <a:pos x="4" y="26"/>
                </a:cxn>
                <a:cxn ang="0">
                  <a:pos x="4" y="2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8" y="42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8" y="40"/>
                </a:cxn>
                <a:cxn ang="0">
                  <a:pos x="36" y="42"/>
                </a:cxn>
                <a:cxn ang="0">
                  <a:pos x="42" y="44"/>
                </a:cxn>
                <a:cxn ang="0">
                  <a:pos x="42" y="46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36" y="58"/>
                </a:cxn>
                <a:cxn ang="0">
                  <a:pos x="28" y="64"/>
                </a:cxn>
                <a:cxn ang="0">
                  <a:pos x="24" y="72"/>
                </a:cxn>
                <a:cxn ang="0">
                  <a:pos x="24" y="74"/>
                </a:cxn>
                <a:cxn ang="0">
                  <a:pos x="26" y="76"/>
                </a:cxn>
                <a:cxn ang="0">
                  <a:pos x="26" y="76"/>
                </a:cxn>
                <a:cxn ang="0">
                  <a:pos x="36" y="80"/>
                </a:cxn>
                <a:cxn ang="0">
                  <a:pos x="48" y="82"/>
                </a:cxn>
                <a:cxn ang="0">
                  <a:pos x="56" y="80"/>
                </a:cxn>
                <a:cxn ang="0">
                  <a:pos x="62" y="78"/>
                </a:cxn>
                <a:cxn ang="0">
                  <a:pos x="70" y="74"/>
                </a:cxn>
                <a:cxn ang="0">
                  <a:pos x="78" y="70"/>
                </a:cxn>
                <a:cxn ang="0">
                  <a:pos x="78" y="70"/>
                </a:cxn>
                <a:cxn ang="0">
                  <a:pos x="84" y="62"/>
                </a:cxn>
                <a:cxn ang="0">
                  <a:pos x="88" y="52"/>
                </a:cxn>
                <a:cxn ang="0">
                  <a:pos x="94" y="40"/>
                </a:cxn>
                <a:cxn ang="0">
                  <a:pos x="96" y="28"/>
                </a:cxn>
                <a:cxn ang="0">
                  <a:pos x="96" y="28"/>
                </a:cxn>
                <a:cxn ang="0">
                  <a:pos x="88" y="34"/>
                </a:cxn>
                <a:cxn ang="0">
                  <a:pos x="82" y="36"/>
                </a:cxn>
                <a:cxn ang="0">
                  <a:pos x="78" y="36"/>
                </a:cxn>
                <a:cxn ang="0">
                  <a:pos x="76" y="36"/>
                </a:cxn>
                <a:cxn ang="0">
                  <a:pos x="76" y="36"/>
                </a:cxn>
                <a:cxn ang="0">
                  <a:pos x="76" y="32"/>
                </a:cxn>
                <a:cxn ang="0">
                  <a:pos x="78" y="26"/>
                </a:cxn>
                <a:cxn ang="0">
                  <a:pos x="90" y="16"/>
                </a:cxn>
                <a:cxn ang="0">
                  <a:pos x="90" y="16"/>
                </a:cxn>
                <a:cxn ang="0">
                  <a:pos x="74" y="22"/>
                </a:cxn>
                <a:cxn ang="0">
                  <a:pos x="74" y="22"/>
                </a:cxn>
                <a:cxn ang="0">
                  <a:pos x="68" y="22"/>
                </a:cxn>
                <a:cxn ang="0">
                  <a:pos x="64" y="20"/>
                </a:cxn>
                <a:cxn ang="0">
                  <a:pos x="64" y="18"/>
                </a:cxn>
                <a:cxn ang="0">
                  <a:pos x="66" y="14"/>
                </a:cxn>
                <a:cxn ang="0">
                  <a:pos x="78" y="6"/>
                </a:cxn>
                <a:cxn ang="0">
                  <a:pos x="78" y="6"/>
                </a:cxn>
              </a:cxnLst>
              <a:rect l="0" t="0" r="r" b="b"/>
              <a:pathLst>
                <a:path w="96" h="82">
                  <a:moveTo>
                    <a:pt x="78" y="6"/>
                  </a:moveTo>
                  <a:lnTo>
                    <a:pt x="78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0" y="0"/>
                  </a:lnTo>
                  <a:lnTo>
                    <a:pt x="28" y="4"/>
                  </a:lnTo>
                  <a:lnTo>
                    <a:pt x="16" y="12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8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8" y="40"/>
                  </a:lnTo>
                  <a:lnTo>
                    <a:pt x="36" y="42"/>
                  </a:lnTo>
                  <a:lnTo>
                    <a:pt x="42" y="44"/>
                  </a:lnTo>
                  <a:lnTo>
                    <a:pt x="42" y="46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36" y="58"/>
                  </a:lnTo>
                  <a:lnTo>
                    <a:pt x="28" y="64"/>
                  </a:lnTo>
                  <a:lnTo>
                    <a:pt x="24" y="72"/>
                  </a:lnTo>
                  <a:lnTo>
                    <a:pt x="24" y="74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6" y="80"/>
                  </a:lnTo>
                  <a:lnTo>
                    <a:pt x="48" y="82"/>
                  </a:lnTo>
                  <a:lnTo>
                    <a:pt x="56" y="80"/>
                  </a:lnTo>
                  <a:lnTo>
                    <a:pt x="62" y="78"/>
                  </a:lnTo>
                  <a:lnTo>
                    <a:pt x="70" y="74"/>
                  </a:lnTo>
                  <a:lnTo>
                    <a:pt x="78" y="70"/>
                  </a:lnTo>
                  <a:lnTo>
                    <a:pt x="78" y="70"/>
                  </a:lnTo>
                  <a:lnTo>
                    <a:pt x="84" y="62"/>
                  </a:lnTo>
                  <a:lnTo>
                    <a:pt x="88" y="52"/>
                  </a:lnTo>
                  <a:lnTo>
                    <a:pt x="94" y="40"/>
                  </a:lnTo>
                  <a:lnTo>
                    <a:pt x="96" y="28"/>
                  </a:lnTo>
                  <a:lnTo>
                    <a:pt x="96" y="28"/>
                  </a:lnTo>
                  <a:lnTo>
                    <a:pt x="88" y="34"/>
                  </a:lnTo>
                  <a:lnTo>
                    <a:pt x="82" y="36"/>
                  </a:lnTo>
                  <a:lnTo>
                    <a:pt x="78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8" y="26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74" y="22"/>
                  </a:lnTo>
                  <a:lnTo>
                    <a:pt x="74" y="22"/>
                  </a:lnTo>
                  <a:lnTo>
                    <a:pt x="68" y="22"/>
                  </a:lnTo>
                  <a:lnTo>
                    <a:pt x="64" y="20"/>
                  </a:lnTo>
                  <a:lnTo>
                    <a:pt x="64" y="18"/>
                  </a:lnTo>
                  <a:lnTo>
                    <a:pt x="66" y="14"/>
                  </a:lnTo>
                  <a:lnTo>
                    <a:pt x="78" y="6"/>
                  </a:lnTo>
                  <a:lnTo>
                    <a:pt x="7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9" name="Freeform 75"/>
            <p:cNvSpPr>
              <a:spLocks/>
            </p:cNvSpPr>
            <p:nvPr/>
          </p:nvSpPr>
          <p:spPr bwMode="auto">
            <a:xfrm>
              <a:off x="1042737" y="-1054768"/>
              <a:ext cx="721895" cy="689811"/>
            </a:xfrm>
            <a:custGeom>
              <a:avLst/>
              <a:gdLst/>
              <a:ahLst/>
              <a:cxnLst>
                <a:cxn ang="0">
                  <a:pos x="82" y="68"/>
                </a:cxn>
                <a:cxn ang="0">
                  <a:pos x="82" y="68"/>
                </a:cxn>
                <a:cxn ang="0">
                  <a:pos x="86" y="62"/>
                </a:cxn>
                <a:cxn ang="0">
                  <a:pos x="88" y="54"/>
                </a:cxn>
                <a:cxn ang="0">
                  <a:pos x="90" y="44"/>
                </a:cxn>
                <a:cxn ang="0">
                  <a:pos x="90" y="34"/>
                </a:cxn>
                <a:cxn ang="0">
                  <a:pos x="84" y="24"/>
                </a:cxn>
                <a:cxn ang="0">
                  <a:pos x="76" y="12"/>
                </a:cxn>
                <a:cxn ang="0">
                  <a:pos x="70" y="8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4" y="8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44" y="26"/>
                </a:cxn>
                <a:cxn ang="0">
                  <a:pos x="44" y="34"/>
                </a:cxn>
                <a:cxn ang="0">
                  <a:pos x="40" y="38"/>
                </a:cxn>
                <a:cxn ang="0">
                  <a:pos x="38" y="40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26" y="36"/>
                </a:cxn>
                <a:cxn ang="0">
                  <a:pos x="18" y="30"/>
                </a:cxn>
                <a:cxn ang="0">
                  <a:pos x="12" y="24"/>
                </a:cxn>
                <a:cxn ang="0">
                  <a:pos x="8" y="26"/>
                </a:cxn>
                <a:cxn ang="0">
                  <a:pos x="6" y="28"/>
                </a:cxn>
                <a:cxn ang="0">
                  <a:pos x="6" y="28"/>
                </a:cxn>
                <a:cxn ang="0">
                  <a:pos x="2" y="38"/>
                </a:cxn>
                <a:cxn ang="0">
                  <a:pos x="0" y="48"/>
                </a:cxn>
                <a:cxn ang="0">
                  <a:pos x="0" y="54"/>
                </a:cxn>
                <a:cxn ang="0">
                  <a:pos x="2" y="60"/>
                </a:cxn>
                <a:cxn ang="0">
                  <a:pos x="6" y="68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20" y="78"/>
                </a:cxn>
                <a:cxn ang="0">
                  <a:pos x="30" y="82"/>
                </a:cxn>
                <a:cxn ang="0">
                  <a:pos x="42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0"/>
                </a:cxn>
                <a:cxn ang="0">
                  <a:pos x="48" y="74"/>
                </a:cxn>
                <a:cxn ang="0">
                  <a:pos x="48" y="72"/>
                </a:cxn>
                <a:cxn ang="0">
                  <a:pos x="50" y="70"/>
                </a:cxn>
                <a:cxn ang="0">
                  <a:pos x="50" y="70"/>
                </a:cxn>
                <a:cxn ang="0">
                  <a:pos x="54" y="68"/>
                </a:cxn>
                <a:cxn ang="0">
                  <a:pos x="58" y="70"/>
                </a:cxn>
                <a:cxn ang="0">
                  <a:pos x="70" y="80"/>
                </a:cxn>
                <a:cxn ang="0">
                  <a:pos x="70" y="80"/>
                </a:cxn>
                <a:cxn ang="0">
                  <a:pos x="64" y="66"/>
                </a:cxn>
                <a:cxn ang="0">
                  <a:pos x="64" y="66"/>
                </a:cxn>
                <a:cxn ang="0">
                  <a:pos x="64" y="62"/>
                </a:cxn>
                <a:cxn ang="0">
                  <a:pos x="66" y="58"/>
                </a:cxn>
                <a:cxn ang="0">
                  <a:pos x="70" y="58"/>
                </a:cxn>
                <a:cxn ang="0">
                  <a:pos x="72" y="58"/>
                </a:cxn>
                <a:cxn ang="0">
                  <a:pos x="76" y="62"/>
                </a:cxn>
                <a:cxn ang="0">
                  <a:pos x="82" y="68"/>
                </a:cxn>
                <a:cxn ang="0">
                  <a:pos x="82" y="68"/>
                </a:cxn>
              </a:cxnLst>
              <a:rect l="0" t="0" r="r" b="b"/>
              <a:pathLst>
                <a:path w="90" h="86">
                  <a:moveTo>
                    <a:pt x="82" y="68"/>
                  </a:moveTo>
                  <a:lnTo>
                    <a:pt x="82" y="68"/>
                  </a:lnTo>
                  <a:lnTo>
                    <a:pt x="86" y="62"/>
                  </a:lnTo>
                  <a:lnTo>
                    <a:pt x="88" y="54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84" y="24"/>
                  </a:lnTo>
                  <a:lnTo>
                    <a:pt x="76" y="12"/>
                  </a:lnTo>
                  <a:lnTo>
                    <a:pt x="70" y="8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8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4" y="26"/>
                  </a:lnTo>
                  <a:lnTo>
                    <a:pt x="44" y="34"/>
                  </a:lnTo>
                  <a:lnTo>
                    <a:pt x="40" y="38"/>
                  </a:lnTo>
                  <a:lnTo>
                    <a:pt x="38" y="40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26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8" y="26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2" y="3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2" y="60"/>
                  </a:lnTo>
                  <a:lnTo>
                    <a:pt x="6" y="68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20" y="78"/>
                  </a:lnTo>
                  <a:lnTo>
                    <a:pt x="30" y="82"/>
                  </a:lnTo>
                  <a:lnTo>
                    <a:pt x="42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0"/>
                  </a:lnTo>
                  <a:lnTo>
                    <a:pt x="48" y="74"/>
                  </a:lnTo>
                  <a:lnTo>
                    <a:pt x="48" y="72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4" y="68"/>
                  </a:lnTo>
                  <a:lnTo>
                    <a:pt x="58" y="70"/>
                  </a:lnTo>
                  <a:lnTo>
                    <a:pt x="70" y="80"/>
                  </a:lnTo>
                  <a:lnTo>
                    <a:pt x="70" y="8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64" y="62"/>
                  </a:lnTo>
                  <a:lnTo>
                    <a:pt x="66" y="58"/>
                  </a:lnTo>
                  <a:lnTo>
                    <a:pt x="70" y="58"/>
                  </a:lnTo>
                  <a:lnTo>
                    <a:pt x="72" y="58"/>
                  </a:lnTo>
                  <a:lnTo>
                    <a:pt x="76" y="62"/>
                  </a:lnTo>
                  <a:lnTo>
                    <a:pt x="82" y="68"/>
                  </a:lnTo>
                  <a:lnTo>
                    <a:pt x="82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0" name="Freeform 76"/>
            <p:cNvSpPr>
              <a:spLocks/>
            </p:cNvSpPr>
            <p:nvPr/>
          </p:nvSpPr>
          <p:spPr bwMode="auto">
            <a:xfrm>
              <a:off x="1636295" y="-348916"/>
              <a:ext cx="176463" cy="160421"/>
            </a:xfrm>
            <a:custGeom>
              <a:avLst/>
              <a:gdLst/>
              <a:ahLst/>
              <a:cxnLst>
                <a:cxn ang="0">
                  <a:pos x="20" y="16"/>
                </a:cxn>
                <a:cxn ang="0">
                  <a:pos x="20" y="16"/>
                </a:cxn>
                <a:cxn ang="0">
                  <a:pos x="16" y="18"/>
                </a:cxn>
                <a:cxn ang="0">
                  <a:pos x="12" y="20"/>
                </a:cxn>
                <a:cxn ang="0">
                  <a:pos x="8" y="18"/>
                </a:cxn>
                <a:cxn ang="0">
                  <a:pos x="4" y="18"/>
                </a:cxn>
                <a:cxn ang="0">
                  <a:pos x="4" y="18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2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20" y="4"/>
                </a:cxn>
                <a:cxn ang="0">
                  <a:pos x="22" y="8"/>
                </a:cxn>
                <a:cxn ang="0">
                  <a:pos x="22" y="12"/>
                </a:cxn>
                <a:cxn ang="0">
                  <a:pos x="20" y="16"/>
                </a:cxn>
                <a:cxn ang="0">
                  <a:pos x="20" y="16"/>
                </a:cxn>
              </a:cxnLst>
              <a:rect l="0" t="0" r="r" b="b"/>
              <a:pathLst>
                <a:path w="22" h="20">
                  <a:moveTo>
                    <a:pt x="20" y="16"/>
                  </a:moveTo>
                  <a:lnTo>
                    <a:pt x="20" y="16"/>
                  </a:lnTo>
                  <a:lnTo>
                    <a:pt x="16" y="18"/>
                  </a:lnTo>
                  <a:lnTo>
                    <a:pt x="12" y="20"/>
                  </a:lnTo>
                  <a:lnTo>
                    <a:pt x="8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2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2" y="8"/>
                  </a:lnTo>
                  <a:lnTo>
                    <a:pt x="22" y="12"/>
                  </a:lnTo>
                  <a:lnTo>
                    <a:pt x="20" y="16"/>
                  </a:lnTo>
                  <a:lnTo>
                    <a:pt x="20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1" name="Freeform 77"/>
            <p:cNvSpPr>
              <a:spLocks/>
            </p:cNvSpPr>
            <p:nvPr/>
          </p:nvSpPr>
          <p:spPr bwMode="auto">
            <a:xfrm>
              <a:off x="3914274" y="-284747"/>
              <a:ext cx="465221" cy="882316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8" y="4"/>
                </a:cxn>
                <a:cxn ang="0">
                  <a:pos x="28" y="14"/>
                </a:cxn>
                <a:cxn ang="0">
                  <a:pos x="28" y="22"/>
                </a:cxn>
                <a:cxn ang="0">
                  <a:pos x="24" y="28"/>
                </a:cxn>
                <a:cxn ang="0">
                  <a:pos x="20" y="36"/>
                </a:cxn>
                <a:cxn ang="0">
                  <a:pos x="12" y="44"/>
                </a:cxn>
                <a:cxn ang="0">
                  <a:pos x="12" y="44"/>
                </a:cxn>
                <a:cxn ang="0">
                  <a:pos x="6" y="54"/>
                </a:cxn>
                <a:cxn ang="0">
                  <a:pos x="2" y="66"/>
                </a:cxn>
                <a:cxn ang="0">
                  <a:pos x="0" y="80"/>
                </a:cxn>
                <a:cxn ang="0">
                  <a:pos x="4" y="92"/>
                </a:cxn>
                <a:cxn ang="0">
                  <a:pos x="8" y="102"/>
                </a:cxn>
                <a:cxn ang="0">
                  <a:pos x="14" y="106"/>
                </a:cxn>
                <a:cxn ang="0">
                  <a:pos x="18" y="110"/>
                </a:cxn>
                <a:cxn ang="0">
                  <a:pos x="24" y="110"/>
                </a:cxn>
                <a:cxn ang="0">
                  <a:pos x="30" y="110"/>
                </a:cxn>
                <a:cxn ang="0">
                  <a:pos x="38" y="110"/>
                </a:cxn>
                <a:cxn ang="0">
                  <a:pos x="48" y="106"/>
                </a:cxn>
                <a:cxn ang="0">
                  <a:pos x="48" y="106"/>
                </a:cxn>
                <a:cxn ang="0">
                  <a:pos x="52" y="102"/>
                </a:cxn>
                <a:cxn ang="0">
                  <a:pos x="56" y="96"/>
                </a:cxn>
                <a:cxn ang="0">
                  <a:pos x="58" y="90"/>
                </a:cxn>
                <a:cxn ang="0">
                  <a:pos x="58" y="86"/>
                </a:cxn>
                <a:cxn ang="0">
                  <a:pos x="54" y="76"/>
                </a:cxn>
                <a:cxn ang="0">
                  <a:pos x="54" y="72"/>
                </a:cxn>
                <a:cxn ang="0">
                  <a:pos x="54" y="72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8" y="82"/>
                </a:cxn>
                <a:cxn ang="0">
                  <a:pos x="34" y="80"/>
                </a:cxn>
                <a:cxn ang="0">
                  <a:pos x="34" y="80"/>
                </a:cxn>
                <a:cxn ang="0">
                  <a:pos x="36" y="78"/>
                </a:cxn>
                <a:cxn ang="0">
                  <a:pos x="42" y="74"/>
                </a:cxn>
                <a:cxn ang="0">
                  <a:pos x="46" y="66"/>
                </a:cxn>
                <a:cxn ang="0">
                  <a:pos x="48" y="62"/>
                </a:cxn>
                <a:cxn ang="0">
                  <a:pos x="48" y="54"/>
                </a:cxn>
                <a:cxn ang="0">
                  <a:pos x="48" y="54"/>
                </a:cxn>
                <a:cxn ang="0">
                  <a:pos x="46" y="48"/>
                </a:cxn>
                <a:cxn ang="0">
                  <a:pos x="44" y="38"/>
                </a:cxn>
                <a:cxn ang="0">
                  <a:pos x="36" y="20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58" h="110">
                  <a:moveTo>
                    <a:pt x="26" y="0"/>
                  </a:moveTo>
                  <a:lnTo>
                    <a:pt x="26" y="0"/>
                  </a:lnTo>
                  <a:lnTo>
                    <a:pt x="28" y="4"/>
                  </a:lnTo>
                  <a:lnTo>
                    <a:pt x="28" y="14"/>
                  </a:lnTo>
                  <a:lnTo>
                    <a:pt x="28" y="22"/>
                  </a:lnTo>
                  <a:lnTo>
                    <a:pt x="24" y="28"/>
                  </a:lnTo>
                  <a:lnTo>
                    <a:pt x="20" y="36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6" y="54"/>
                  </a:lnTo>
                  <a:lnTo>
                    <a:pt x="2" y="66"/>
                  </a:lnTo>
                  <a:lnTo>
                    <a:pt x="0" y="80"/>
                  </a:lnTo>
                  <a:lnTo>
                    <a:pt x="4" y="92"/>
                  </a:lnTo>
                  <a:lnTo>
                    <a:pt x="8" y="102"/>
                  </a:lnTo>
                  <a:lnTo>
                    <a:pt x="14" y="106"/>
                  </a:lnTo>
                  <a:lnTo>
                    <a:pt x="18" y="110"/>
                  </a:lnTo>
                  <a:lnTo>
                    <a:pt x="24" y="110"/>
                  </a:lnTo>
                  <a:lnTo>
                    <a:pt x="30" y="110"/>
                  </a:lnTo>
                  <a:lnTo>
                    <a:pt x="38" y="110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52" y="102"/>
                  </a:lnTo>
                  <a:lnTo>
                    <a:pt x="56" y="96"/>
                  </a:lnTo>
                  <a:lnTo>
                    <a:pt x="58" y="90"/>
                  </a:lnTo>
                  <a:lnTo>
                    <a:pt x="58" y="86"/>
                  </a:lnTo>
                  <a:lnTo>
                    <a:pt x="54" y="76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8" y="82"/>
                  </a:lnTo>
                  <a:lnTo>
                    <a:pt x="34" y="80"/>
                  </a:lnTo>
                  <a:lnTo>
                    <a:pt x="34" y="80"/>
                  </a:lnTo>
                  <a:lnTo>
                    <a:pt x="36" y="78"/>
                  </a:lnTo>
                  <a:lnTo>
                    <a:pt x="42" y="74"/>
                  </a:lnTo>
                  <a:lnTo>
                    <a:pt x="46" y="66"/>
                  </a:lnTo>
                  <a:lnTo>
                    <a:pt x="48" y="62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6" y="48"/>
                  </a:lnTo>
                  <a:lnTo>
                    <a:pt x="44" y="38"/>
                  </a:lnTo>
                  <a:lnTo>
                    <a:pt x="36" y="20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2" name="Freeform 78"/>
            <p:cNvSpPr>
              <a:spLocks/>
            </p:cNvSpPr>
            <p:nvPr/>
          </p:nvSpPr>
          <p:spPr bwMode="auto">
            <a:xfrm>
              <a:off x="7058526" y="2795337"/>
              <a:ext cx="368968" cy="52938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6" y="2"/>
                </a:cxn>
                <a:cxn ang="0">
                  <a:pos x="42" y="8"/>
                </a:cxn>
                <a:cxn ang="0">
                  <a:pos x="36" y="16"/>
                </a:cxn>
                <a:cxn ang="0">
                  <a:pos x="30" y="20"/>
                </a:cxn>
                <a:cxn ang="0">
                  <a:pos x="22" y="24"/>
                </a:cxn>
                <a:cxn ang="0">
                  <a:pos x="22" y="24"/>
                </a:cxn>
                <a:cxn ang="0">
                  <a:pos x="14" y="28"/>
                </a:cxn>
                <a:cxn ang="0">
                  <a:pos x="6" y="34"/>
                </a:cxn>
                <a:cxn ang="0">
                  <a:pos x="2" y="42"/>
                </a:cxn>
                <a:cxn ang="0">
                  <a:pos x="0" y="50"/>
                </a:cxn>
                <a:cxn ang="0">
                  <a:pos x="0" y="58"/>
                </a:cxn>
                <a:cxn ang="0">
                  <a:pos x="4" y="64"/>
                </a:cxn>
                <a:cxn ang="0">
                  <a:pos x="12" y="66"/>
                </a:cxn>
                <a:cxn ang="0">
                  <a:pos x="24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4" y="62"/>
                </a:cxn>
                <a:cxn ang="0">
                  <a:pos x="38" y="56"/>
                </a:cxn>
                <a:cxn ang="0">
                  <a:pos x="40" y="50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36" y="50"/>
                </a:cxn>
                <a:cxn ang="0">
                  <a:pos x="30" y="50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2" y="46"/>
                </a:cxn>
                <a:cxn ang="0">
                  <a:pos x="38" y="42"/>
                </a:cxn>
                <a:cxn ang="0">
                  <a:pos x="42" y="36"/>
                </a:cxn>
                <a:cxn ang="0">
                  <a:pos x="42" y="36"/>
                </a:cxn>
                <a:cxn ang="0">
                  <a:pos x="46" y="26"/>
                </a:cxn>
                <a:cxn ang="0">
                  <a:pos x="46" y="14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66">
                  <a:moveTo>
                    <a:pt x="46" y="0"/>
                  </a:moveTo>
                  <a:lnTo>
                    <a:pt x="46" y="0"/>
                  </a:lnTo>
                  <a:lnTo>
                    <a:pt x="46" y="2"/>
                  </a:lnTo>
                  <a:lnTo>
                    <a:pt x="42" y="8"/>
                  </a:lnTo>
                  <a:lnTo>
                    <a:pt x="36" y="16"/>
                  </a:lnTo>
                  <a:lnTo>
                    <a:pt x="30" y="20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14" y="28"/>
                  </a:lnTo>
                  <a:lnTo>
                    <a:pt x="6" y="34"/>
                  </a:lnTo>
                  <a:lnTo>
                    <a:pt x="2" y="42"/>
                  </a:lnTo>
                  <a:lnTo>
                    <a:pt x="0" y="50"/>
                  </a:lnTo>
                  <a:lnTo>
                    <a:pt x="0" y="58"/>
                  </a:lnTo>
                  <a:lnTo>
                    <a:pt x="4" y="64"/>
                  </a:lnTo>
                  <a:lnTo>
                    <a:pt x="12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4" y="62"/>
                  </a:lnTo>
                  <a:lnTo>
                    <a:pt x="38" y="56"/>
                  </a:lnTo>
                  <a:lnTo>
                    <a:pt x="40" y="50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36" y="50"/>
                  </a:lnTo>
                  <a:lnTo>
                    <a:pt x="30" y="50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2" y="46"/>
                  </a:lnTo>
                  <a:lnTo>
                    <a:pt x="38" y="42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6" y="26"/>
                  </a:lnTo>
                  <a:lnTo>
                    <a:pt x="46" y="14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3" name="Freeform 79"/>
            <p:cNvSpPr>
              <a:spLocks/>
            </p:cNvSpPr>
            <p:nvPr/>
          </p:nvSpPr>
          <p:spPr bwMode="auto">
            <a:xfrm>
              <a:off x="5101389" y="3196389"/>
              <a:ext cx="753979" cy="417095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0" y="38"/>
                </a:cxn>
                <a:cxn ang="0">
                  <a:pos x="2" y="36"/>
                </a:cxn>
                <a:cxn ang="0">
                  <a:pos x="12" y="34"/>
                </a:cxn>
                <a:cxn ang="0">
                  <a:pos x="18" y="34"/>
                </a:cxn>
                <a:cxn ang="0">
                  <a:pos x="24" y="36"/>
                </a:cxn>
                <a:cxn ang="0">
                  <a:pos x="32" y="40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50" y="50"/>
                </a:cxn>
                <a:cxn ang="0">
                  <a:pos x="60" y="52"/>
                </a:cxn>
                <a:cxn ang="0">
                  <a:pos x="72" y="52"/>
                </a:cxn>
                <a:cxn ang="0">
                  <a:pos x="82" y="48"/>
                </a:cxn>
                <a:cxn ang="0">
                  <a:pos x="90" y="42"/>
                </a:cxn>
                <a:cxn ang="0">
                  <a:pos x="92" y="38"/>
                </a:cxn>
                <a:cxn ang="0">
                  <a:pos x="94" y="32"/>
                </a:cxn>
                <a:cxn ang="0">
                  <a:pos x="94" y="28"/>
                </a:cxn>
                <a:cxn ang="0">
                  <a:pos x="94" y="20"/>
                </a:cxn>
                <a:cxn ang="0">
                  <a:pos x="92" y="14"/>
                </a:cxn>
                <a:cxn ang="0">
                  <a:pos x="88" y="6"/>
                </a:cxn>
                <a:cxn ang="0">
                  <a:pos x="88" y="6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0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0"/>
                </a:cxn>
                <a:cxn ang="0">
                  <a:pos x="66" y="14"/>
                </a:cxn>
                <a:cxn ang="0">
                  <a:pos x="68" y="18"/>
                </a:cxn>
                <a:cxn ang="0">
                  <a:pos x="68" y="20"/>
                </a:cxn>
                <a:cxn ang="0">
                  <a:pos x="68" y="20"/>
                </a:cxn>
                <a:cxn ang="0">
                  <a:pos x="62" y="16"/>
                </a:cxn>
                <a:cxn ang="0">
                  <a:pos x="54" y="12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30" y="16"/>
                </a:cxn>
                <a:cxn ang="0">
                  <a:pos x="16" y="26"/>
                </a:cxn>
                <a:cxn ang="0">
                  <a:pos x="0" y="38"/>
                </a:cxn>
                <a:cxn ang="0">
                  <a:pos x="0" y="38"/>
                </a:cxn>
              </a:cxnLst>
              <a:rect l="0" t="0" r="r" b="b"/>
              <a:pathLst>
                <a:path w="94" h="52">
                  <a:moveTo>
                    <a:pt x="0" y="38"/>
                  </a:moveTo>
                  <a:lnTo>
                    <a:pt x="0" y="38"/>
                  </a:lnTo>
                  <a:lnTo>
                    <a:pt x="2" y="36"/>
                  </a:lnTo>
                  <a:lnTo>
                    <a:pt x="12" y="34"/>
                  </a:lnTo>
                  <a:lnTo>
                    <a:pt x="18" y="34"/>
                  </a:lnTo>
                  <a:lnTo>
                    <a:pt x="24" y="36"/>
                  </a:lnTo>
                  <a:lnTo>
                    <a:pt x="32" y="40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60" y="52"/>
                  </a:lnTo>
                  <a:lnTo>
                    <a:pt x="72" y="52"/>
                  </a:lnTo>
                  <a:lnTo>
                    <a:pt x="82" y="48"/>
                  </a:lnTo>
                  <a:lnTo>
                    <a:pt x="90" y="42"/>
                  </a:lnTo>
                  <a:lnTo>
                    <a:pt x="92" y="38"/>
                  </a:lnTo>
                  <a:lnTo>
                    <a:pt x="94" y="32"/>
                  </a:lnTo>
                  <a:lnTo>
                    <a:pt x="94" y="28"/>
                  </a:lnTo>
                  <a:lnTo>
                    <a:pt x="94" y="20"/>
                  </a:lnTo>
                  <a:lnTo>
                    <a:pt x="92" y="14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0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0"/>
                  </a:lnTo>
                  <a:lnTo>
                    <a:pt x="66" y="14"/>
                  </a:lnTo>
                  <a:lnTo>
                    <a:pt x="68" y="18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2" y="16"/>
                  </a:lnTo>
                  <a:lnTo>
                    <a:pt x="5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30" y="16"/>
                  </a:lnTo>
                  <a:lnTo>
                    <a:pt x="16" y="26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4" name="Freeform 80"/>
            <p:cNvSpPr>
              <a:spLocks/>
            </p:cNvSpPr>
            <p:nvPr/>
          </p:nvSpPr>
          <p:spPr bwMode="auto">
            <a:xfrm>
              <a:off x="6015789" y="2474495"/>
              <a:ext cx="529389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0" y="6"/>
                </a:cxn>
                <a:cxn ang="0">
                  <a:pos x="60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2"/>
                </a:cxn>
                <a:cxn ang="0">
                  <a:pos x="38" y="2"/>
                </a:cxn>
                <a:cxn ang="0">
                  <a:pos x="44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10"/>
                </a:cxn>
                <a:cxn ang="0">
                  <a:pos x="10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6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44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10"/>
                  </a:lnTo>
                  <a:lnTo>
                    <a:pt x="10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5" name="Freeform 81"/>
            <p:cNvSpPr>
              <a:spLocks/>
            </p:cNvSpPr>
            <p:nvPr/>
          </p:nvSpPr>
          <p:spPr bwMode="auto">
            <a:xfrm>
              <a:off x="4122821" y="2330116"/>
              <a:ext cx="545432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30" y="28"/>
                </a:cxn>
                <a:cxn ang="0">
                  <a:pos x="30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8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62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0" y="4"/>
                </a:cxn>
                <a:cxn ang="0">
                  <a:pos x="40" y="4"/>
                </a:cxn>
                <a:cxn ang="0">
                  <a:pos x="44" y="6"/>
                </a:cxn>
                <a:cxn ang="0">
                  <a:pos x="48" y="10"/>
                </a:cxn>
                <a:cxn ang="0">
                  <a:pos x="48" y="14"/>
                </a:cxn>
                <a:cxn ang="0">
                  <a:pos x="48" y="14"/>
                </a:cxn>
                <a:cxn ang="0">
                  <a:pos x="44" y="10"/>
                </a:cxn>
                <a:cxn ang="0">
                  <a:pos x="38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2" y="10"/>
                </a:cxn>
                <a:cxn ang="0">
                  <a:pos x="12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8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8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6"/>
                  </a:lnTo>
                  <a:lnTo>
                    <a:pt x="48" y="10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4" y="10"/>
                  </a:lnTo>
                  <a:lnTo>
                    <a:pt x="38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2" y="10"/>
                  </a:lnTo>
                  <a:lnTo>
                    <a:pt x="12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6" name="Freeform 82"/>
            <p:cNvSpPr>
              <a:spLocks/>
            </p:cNvSpPr>
            <p:nvPr/>
          </p:nvSpPr>
          <p:spPr bwMode="auto">
            <a:xfrm>
              <a:off x="3336758" y="2891589"/>
              <a:ext cx="385011" cy="753979"/>
            </a:xfrm>
            <a:custGeom>
              <a:avLst/>
              <a:gdLst/>
              <a:ahLst/>
              <a:cxnLst>
                <a:cxn ang="0">
                  <a:pos x="48" y="94"/>
                </a:cxn>
                <a:cxn ang="0">
                  <a:pos x="48" y="94"/>
                </a:cxn>
                <a:cxn ang="0">
                  <a:pos x="46" y="92"/>
                </a:cxn>
                <a:cxn ang="0">
                  <a:pos x="42" y="84"/>
                </a:cxn>
                <a:cxn ang="0">
                  <a:pos x="40" y="70"/>
                </a:cxn>
                <a:cxn ang="0">
                  <a:pos x="40" y="62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4" y="38"/>
                </a:cxn>
                <a:cxn ang="0">
                  <a:pos x="44" y="26"/>
                </a:cxn>
                <a:cxn ang="0">
                  <a:pos x="40" y="16"/>
                </a:cxn>
                <a:cxn ang="0">
                  <a:pos x="36" y="6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8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0" y="40"/>
                </a:cxn>
                <a:cxn ang="0">
                  <a:pos x="2" y="44"/>
                </a:cxn>
                <a:cxn ang="0">
                  <a:pos x="6" y="50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0" y="44"/>
                </a:cxn>
                <a:cxn ang="0">
                  <a:pos x="14" y="38"/>
                </a:cxn>
                <a:cxn ang="0">
                  <a:pos x="16" y="3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6" y="44"/>
                </a:cxn>
                <a:cxn ang="0">
                  <a:pos x="16" y="52"/>
                </a:cxn>
                <a:cxn ang="0">
                  <a:pos x="18" y="64"/>
                </a:cxn>
                <a:cxn ang="0">
                  <a:pos x="18" y="64"/>
                </a:cxn>
                <a:cxn ang="0">
                  <a:pos x="24" y="74"/>
                </a:cxn>
                <a:cxn ang="0">
                  <a:pos x="34" y="84"/>
                </a:cxn>
                <a:cxn ang="0">
                  <a:pos x="48" y="94"/>
                </a:cxn>
                <a:cxn ang="0">
                  <a:pos x="48" y="94"/>
                </a:cxn>
              </a:cxnLst>
              <a:rect l="0" t="0" r="r" b="b"/>
              <a:pathLst>
                <a:path w="48" h="94">
                  <a:moveTo>
                    <a:pt x="48" y="94"/>
                  </a:moveTo>
                  <a:lnTo>
                    <a:pt x="48" y="94"/>
                  </a:lnTo>
                  <a:lnTo>
                    <a:pt x="46" y="92"/>
                  </a:lnTo>
                  <a:lnTo>
                    <a:pt x="42" y="84"/>
                  </a:lnTo>
                  <a:lnTo>
                    <a:pt x="40" y="70"/>
                  </a:lnTo>
                  <a:lnTo>
                    <a:pt x="40" y="62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4" y="38"/>
                  </a:lnTo>
                  <a:lnTo>
                    <a:pt x="44" y="26"/>
                  </a:lnTo>
                  <a:lnTo>
                    <a:pt x="40" y="16"/>
                  </a:lnTo>
                  <a:lnTo>
                    <a:pt x="36" y="6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8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6" y="50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44"/>
                  </a:lnTo>
                  <a:lnTo>
                    <a:pt x="14" y="38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6" y="44"/>
                  </a:lnTo>
                  <a:lnTo>
                    <a:pt x="16" y="52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24" y="74"/>
                  </a:lnTo>
                  <a:lnTo>
                    <a:pt x="34" y="84"/>
                  </a:lnTo>
                  <a:lnTo>
                    <a:pt x="48" y="94"/>
                  </a:lnTo>
                  <a:lnTo>
                    <a:pt x="48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7" name="Freeform 83"/>
            <p:cNvSpPr>
              <a:spLocks/>
            </p:cNvSpPr>
            <p:nvPr/>
          </p:nvSpPr>
          <p:spPr bwMode="auto">
            <a:xfrm>
              <a:off x="6545179" y="7271084"/>
              <a:ext cx="737937" cy="497305"/>
            </a:xfrm>
            <a:custGeom>
              <a:avLst/>
              <a:gdLst/>
              <a:ahLst/>
              <a:cxnLst>
                <a:cxn ang="0">
                  <a:pos x="0" y="62"/>
                </a:cxn>
                <a:cxn ang="0">
                  <a:pos x="0" y="62"/>
                </a:cxn>
                <a:cxn ang="0">
                  <a:pos x="2" y="58"/>
                </a:cxn>
                <a:cxn ang="0">
                  <a:pos x="10" y="54"/>
                </a:cxn>
                <a:cxn ang="0">
                  <a:pos x="16" y="52"/>
                </a:cxn>
                <a:cxn ang="0">
                  <a:pos x="24" y="52"/>
                </a:cxn>
                <a:cxn ang="0">
                  <a:pos x="32" y="52"/>
                </a:cxn>
                <a:cxn ang="0">
                  <a:pos x="42" y="54"/>
                </a:cxn>
                <a:cxn ang="0">
                  <a:pos x="42" y="54"/>
                </a:cxn>
                <a:cxn ang="0">
                  <a:pos x="52" y="56"/>
                </a:cxn>
                <a:cxn ang="0">
                  <a:pos x="64" y="54"/>
                </a:cxn>
                <a:cxn ang="0">
                  <a:pos x="74" y="50"/>
                </a:cxn>
                <a:cxn ang="0">
                  <a:pos x="84" y="42"/>
                </a:cxn>
                <a:cxn ang="0">
                  <a:pos x="90" y="34"/>
                </a:cxn>
                <a:cxn ang="0">
                  <a:pos x="90" y="30"/>
                </a:cxn>
                <a:cxn ang="0">
                  <a:pos x="92" y="24"/>
                </a:cxn>
                <a:cxn ang="0">
                  <a:pos x="90" y="20"/>
                </a:cxn>
                <a:cxn ang="0">
                  <a:pos x="88" y="14"/>
                </a:cxn>
                <a:cxn ang="0">
                  <a:pos x="84" y="8"/>
                </a:cxn>
                <a:cxn ang="0">
                  <a:pos x="76" y="2"/>
                </a:cxn>
                <a:cxn ang="0">
                  <a:pos x="76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2" y="0"/>
                </a:cxn>
                <a:cxn ang="0">
                  <a:pos x="56" y="4"/>
                </a:cxn>
                <a:cxn ang="0">
                  <a:pos x="50" y="8"/>
                </a:cxn>
                <a:cxn ang="0">
                  <a:pos x="46" y="12"/>
                </a:cxn>
                <a:cxn ang="0">
                  <a:pos x="46" y="12"/>
                </a:cxn>
                <a:cxn ang="0">
                  <a:pos x="54" y="14"/>
                </a:cxn>
                <a:cxn ang="0">
                  <a:pos x="58" y="16"/>
                </a:cxn>
                <a:cxn ang="0">
                  <a:pos x="60" y="20"/>
                </a:cxn>
                <a:cxn ang="0">
                  <a:pos x="60" y="22"/>
                </a:cxn>
                <a:cxn ang="0">
                  <a:pos x="60" y="22"/>
                </a:cxn>
                <a:cxn ang="0">
                  <a:pos x="54" y="20"/>
                </a:cxn>
                <a:cxn ang="0">
                  <a:pos x="46" y="20"/>
                </a:cxn>
                <a:cxn ang="0">
                  <a:pos x="36" y="22"/>
                </a:cxn>
                <a:cxn ang="0">
                  <a:pos x="36" y="22"/>
                </a:cxn>
                <a:cxn ang="0">
                  <a:pos x="24" y="32"/>
                </a:cxn>
                <a:cxn ang="0">
                  <a:pos x="12" y="44"/>
                </a:cxn>
                <a:cxn ang="0">
                  <a:pos x="0" y="62"/>
                </a:cxn>
                <a:cxn ang="0">
                  <a:pos x="0" y="62"/>
                </a:cxn>
              </a:cxnLst>
              <a:rect l="0" t="0" r="r" b="b"/>
              <a:pathLst>
                <a:path w="92" h="62">
                  <a:moveTo>
                    <a:pt x="0" y="62"/>
                  </a:moveTo>
                  <a:lnTo>
                    <a:pt x="0" y="62"/>
                  </a:lnTo>
                  <a:lnTo>
                    <a:pt x="2" y="58"/>
                  </a:lnTo>
                  <a:lnTo>
                    <a:pt x="10" y="54"/>
                  </a:lnTo>
                  <a:lnTo>
                    <a:pt x="16" y="52"/>
                  </a:lnTo>
                  <a:lnTo>
                    <a:pt x="24" y="52"/>
                  </a:lnTo>
                  <a:lnTo>
                    <a:pt x="32" y="52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52" y="56"/>
                  </a:lnTo>
                  <a:lnTo>
                    <a:pt x="64" y="54"/>
                  </a:lnTo>
                  <a:lnTo>
                    <a:pt x="74" y="50"/>
                  </a:lnTo>
                  <a:lnTo>
                    <a:pt x="84" y="42"/>
                  </a:lnTo>
                  <a:lnTo>
                    <a:pt x="90" y="34"/>
                  </a:lnTo>
                  <a:lnTo>
                    <a:pt x="90" y="30"/>
                  </a:lnTo>
                  <a:lnTo>
                    <a:pt x="92" y="24"/>
                  </a:lnTo>
                  <a:lnTo>
                    <a:pt x="90" y="20"/>
                  </a:lnTo>
                  <a:lnTo>
                    <a:pt x="88" y="14"/>
                  </a:lnTo>
                  <a:lnTo>
                    <a:pt x="84" y="8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54" y="14"/>
                  </a:lnTo>
                  <a:lnTo>
                    <a:pt x="58" y="16"/>
                  </a:lnTo>
                  <a:lnTo>
                    <a:pt x="60" y="20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4" y="20"/>
                  </a:lnTo>
                  <a:lnTo>
                    <a:pt x="46" y="20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24" y="32"/>
                  </a:lnTo>
                  <a:lnTo>
                    <a:pt x="12" y="44"/>
                  </a:lnTo>
                  <a:lnTo>
                    <a:pt x="0" y="62"/>
                  </a:lnTo>
                  <a:lnTo>
                    <a:pt x="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8" name="Freeform 84"/>
            <p:cNvSpPr>
              <a:spLocks/>
            </p:cNvSpPr>
            <p:nvPr/>
          </p:nvSpPr>
          <p:spPr bwMode="auto">
            <a:xfrm>
              <a:off x="1347537" y="1207168"/>
              <a:ext cx="545432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2" y="28"/>
                </a:cxn>
                <a:cxn ang="0">
                  <a:pos x="8" y="26"/>
                </a:cxn>
                <a:cxn ang="0">
                  <a:pos x="18" y="26"/>
                </a:cxn>
                <a:cxn ang="0">
                  <a:pos x="24" y="28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8" y="38"/>
                </a:cxn>
                <a:cxn ang="0">
                  <a:pos x="46" y="38"/>
                </a:cxn>
                <a:cxn ang="0">
                  <a:pos x="54" y="38"/>
                </a:cxn>
                <a:cxn ang="0">
                  <a:pos x="60" y="36"/>
                </a:cxn>
                <a:cxn ang="0">
                  <a:pos x="66" y="30"/>
                </a:cxn>
                <a:cxn ang="0">
                  <a:pos x="68" y="24"/>
                </a:cxn>
                <a:cxn ang="0">
                  <a:pos x="66" y="14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56" y="0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42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0" y="12"/>
                </a:cxn>
                <a:cxn ang="0">
                  <a:pos x="10" y="18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68" h="38">
                  <a:moveTo>
                    <a:pt x="0" y="28"/>
                  </a:moveTo>
                  <a:lnTo>
                    <a:pt x="0" y="28"/>
                  </a:lnTo>
                  <a:lnTo>
                    <a:pt x="2" y="28"/>
                  </a:lnTo>
                  <a:lnTo>
                    <a:pt x="8" y="26"/>
                  </a:lnTo>
                  <a:lnTo>
                    <a:pt x="18" y="26"/>
                  </a:lnTo>
                  <a:lnTo>
                    <a:pt x="24" y="28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8" y="38"/>
                  </a:lnTo>
                  <a:lnTo>
                    <a:pt x="46" y="38"/>
                  </a:lnTo>
                  <a:lnTo>
                    <a:pt x="54" y="38"/>
                  </a:lnTo>
                  <a:lnTo>
                    <a:pt x="60" y="36"/>
                  </a:lnTo>
                  <a:lnTo>
                    <a:pt x="66" y="30"/>
                  </a:lnTo>
                  <a:lnTo>
                    <a:pt x="68" y="24"/>
                  </a:lnTo>
                  <a:lnTo>
                    <a:pt x="66" y="1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2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0" y="12"/>
                  </a:lnTo>
                  <a:lnTo>
                    <a:pt x="10" y="1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9" name="Freeform 85"/>
            <p:cNvSpPr>
              <a:spLocks/>
            </p:cNvSpPr>
            <p:nvPr/>
          </p:nvSpPr>
          <p:spPr bwMode="auto">
            <a:xfrm>
              <a:off x="5085347" y="1720516"/>
              <a:ext cx="657726" cy="673768"/>
            </a:xfrm>
            <a:custGeom>
              <a:avLst/>
              <a:gdLst/>
              <a:ahLst/>
              <a:cxnLst>
                <a:cxn ang="0">
                  <a:pos x="82" y="10"/>
                </a:cxn>
                <a:cxn ang="0">
                  <a:pos x="82" y="10"/>
                </a:cxn>
                <a:cxn ang="0">
                  <a:pos x="78" y="8"/>
                </a:cxn>
                <a:cxn ang="0">
                  <a:pos x="66" y="2"/>
                </a:cxn>
                <a:cxn ang="0">
                  <a:pos x="58" y="0"/>
                </a:cxn>
                <a:cxn ang="0">
                  <a:pos x="48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20"/>
                </a:cxn>
                <a:cxn ang="0">
                  <a:pos x="2" y="26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4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12" y="34"/>
                </a:cxn>
                <a:cxn ang="0">
                  <a:pos x="16" y="30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6"/>
                </a:cxn>
                <a:cxn ang="0">
                  <a:pos x="16" y="32"/>
                </a:cxn>
                <a:cxn ang="0">
                  <a:pos x="12" y="40"/>
                </a:cxn>
                <a:cxn ang="0">
                  <a:pos x="10" y="4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0" y="62"/>
                </a:cxn>
                <a:cxn ang="0">
                  <a:pos x="10" y="70"/>
                </a:cxn>
                <a:cxn ang="0">
                  <a:pos x="8" y="76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4" y="82"/>
                </a:cxn>
                <a:cxn ang="0">
                  <a:pos x="12" y="78"/>
                </a:cxn>
                <a:cxn ang="0">
                  <a:pos x="16" y="72"/>
                </a:cxn>
                <a:cxn ang="0">
                  <a:pos x="20" y="66"/>
                </a:cxn>
                <a:cxn ang="0">
                  <a:pos x="22" y="58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36" y="28"/>
                </a:cxn>
                <a:cxn ang="0">
                  <a:pos x="40" y="24"/>
                </a:cxn>
                <a:cxn ang="0">
                  <a:pos x="46" y="20"/>
                </a:cxn>
                <a:cxn ang="0">
                  <a:pos x="46" y="20"/>
                </a:cxn>
                <a:cxn ang="0">
                  <a:pos x="54" y="16"/>
                </a:cxn>
                <a:cxn ang="0">
                  <a:pos x="66" y="14"/>
                </a:cxn>
                <a:cxn ang="0">
                  <a:pos x="82" y="10"/>
                </a:cxn>
                <a:cxn ang="0">
                  <a:pos x="82" y="10"/>
                </a:cxn>
              </a:cxnLst>
              <a:rect l="0" t="0" r="r" b="b"/>
              <a:pathLst>
                <a:path w="82" h="84">
                  <a:moveTo>
                    <a:pt x="82" y="10"/>
                  </a:moveTo>
                  <a:lnTo>
                    <a:pt x="82" y="10"/>
                  </a:lnTo>
                  <a:lnTo>
                    <a:pt x="78" y="8"/>
                  </a:lnTo>
                  <a:lnTo>
                    <a:pt x="66" y="2"/>
                  </a:lnTo>
                  <a:lnTo>
                    <a:pt x="58" y="0"/>
                  </a:lnTo>
                  <a:lnTo>
                    <a:pt x="48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20"/>
                  </a:lnTo>
                  <a:lnTo>
                    <a:pt x="2" y="26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4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12" y="34"/>
                  </a:lnTo>
                  <a:lnTo>
                    <a:pt x="16" y="30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6"/>
                  </a:lnTo>
                  <a:lnTo>
                    <a:pt x="16" y="32"/>
                  </a:lnTo>
                  <a:lnTo>
                    <a:pt x="12" y="40"/>
                  </a:lnTo>
                  <a:lnTo>
                    <a:pt x="10" y="4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62"/>
                  </a:lnTo>
                  <a:lnTo>
                    <a:pt x="10" y="70"/>
                  </a:lnTo>
                  <a:lnTo>
                    <a:pt x="8" y="76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4" y="82"/>
                  </a:lnTo>
                  <a:lnTo>
                    <a:pt x="12" y="78"/>
                  </a:lnTo>
                  <a:lnTo>
                    <a:pt x="16" y="72"/>
                  </a:lnTo>
                  <a:lnTo>
                    <a:pt x="20" y="66"/>
                  </a:lnTo>
                  <a:lnTo>
                    <a:pt x="22" y="5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36" y="28"/>
                  </a:lnTo>
                  <a:lnTo>
                    <a:pt x="40" y="24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54" y="16"/>
                  </a:lnTo>
                  <a:lnTo>
                    <a:pt x="66" y="14"/>
                  </a:lnTo>
                  <a:lnTo>
                    <a:pt x="82" y="10"/>
                  </a:lnTo>
                  <a:lnTo>
                    <a:pt x="8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0" name="Freeform 86"/>
            <p:cNvSpPr>
              <a:spLocks/>
            </p:cNvSpPr>
            <p:nvPr/>
          </p:nvSpPr>
          <p:spPr bwMode="auto">
            <a:xfrm>
              <a:off x="2197768" y="501316"/>
              <a:ext cx="449179" cy="898358"/>
            </a:xfrm>
            <a:custGeom>
              <a:avLst/>
              <a:gdLst/>
              <a:ahLst/>
              <a:cxnLst>
                <a:cxn ang="0">
                  <a:pos x="40" y="112"/>
                </a:cxn>
                <a:cxn ang="0">
                  <a:pos x="40" y="112"/>
                </a:cxn>
                <a:cxn ang="0">
                  <a:pos x="36" y="110"/>
                </a:cxn>
                <a:cxn ang="0">
                  <a:pos x="26" y="102"/>
                </a:cxn>
                <a:cxn ang="0">
                  <a:pos x="18" y="96"/>
                </a:cxn>
                <a:cxn ang="0">
                  <a:pos x="12" y="88"/>
                </a:cxn>
                <a:cxn ang="0">
                  <a:pos x="6" y="78"/>
                </a:cxn>
                <a:cxn ang="0">
                  <a:pos x="2" y="66"/>
                </a:cxn>
                <a:cxn ang="0">
                  <a:pos x="2" y="66"/>
                </a:cxn>
                <a:cxn ang="0">
                  <a:pos x="0" y="54"/>
                </a:cxn>
                <a:cxn ang="0">
                  <a:pos x="2" y="48"/>
                </a:cxn>
                <a:cxn ang="0">
                  <a:pos x="4" y="40"/>
                </a:cxn>
                <a:cxn ang="0">
                  <a:pos x="8" y="34"/>
                </a:cxn>
                <a:cxn ang="0">
                  <a:pos x="14" y="30"/>
                </a:cxn>
                <a:cxn ang="0">
                  <a:pos x="22" y="24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0" y="22"/>
                </a:cxn>
                <a:cxn ang="0">
                  <a:pos x="24" y="28"/>
                </a:cxn>
                <a:cxn ang="0">
                  <a:pos x="22" y="32"/>
                </a:cxn>
                <a:cxn ang="0">
                  <a:pos x="20" y="38"/>
                </a:cxn>
                <a:cxn ang="0">
                  <a:pos x="18" y="46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0" y="52"/>
                </a:cxn>
                <a:cxn ang="0">
                  <a:pos x="20" y="44"/>
                </a:cxn>
                <a:cxn ang="0">
                  <a:pos x="26" y="36"/>
                </a:cxn>
                <a:cxn ang="0">
                  <a:pos x="30" y="30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42" y="22"/>
                </a:cxn>
                <a:cxn ang="0">
                  <a:pos x="48" y="18"/>
                </a:cxn>
                <a:cxn ang="0">
                  <a:pos x="52" y="12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56" y="4"/>
                </a:cxn>
                <a:cxn ang="0">
                  <a:pos x="54" y="14"/>
                </a:cxn>
                <a:cxn ang="0">
                  <a:pos x="54" y="20"/>
                </a:cxn>
                <a:cxn ang="0">
                  <a:pos x="50" y="28"/>
                </a:cxn>
                <a:cxn ang="0">
                  <a:pos x="46" y="34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36" y="44"/>
                </a:cxn>
                <a:cxn ang="0">
                  <a:pos x="32" y="52"/>
                </a:cxn>
                <a:cxn ang="0">
                  <a:pos x="28" y="62"/>
                </a:cxn>
                <a:cxn ang="0">
                  <a:pos x="28" y="68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84"/>
                </a:cxn>
                <a:cxn ang="0">
                  <a:pos x="34" y="96"/>
                </a:cxn>
                <a:cxn ang="0">
                  <a:pos x="40" y="112"/>
                </a:cxn>
                <a:cxn ang="0">
                  <a:pos x="40" y="112"/>
                </a:cxn>
              </a:cxnLst>
              <a:rect l="0" t="0" r="r" b="b"/>
              <a:pathLst>
                <a:path w="56" h="112">
                  <a:moveTo>
                    <a:pt x="40" y="112"/>
                  </a:moveTo>
                  <a:lnTo>
                    <a:pt x="40" y="112"/>
                  </a:lnTo>
                  <a:lnTo>
                    <a:pt x="36" y="110"/>
                  </a:lnTo>
                  <a:lnTo>
                    <a:pt x="26" y="102"/>
                  </a:lnTo>
                  <a:lnTo>
                    <a:pt x="18" y="96"/>
                  </a:lnTo>
                  <a:lnTo>
                    <a:pt x="12" y="88"/>
                  </a:lnTo>
                  <a:lnTo>
                    <a:pt x="6" y="78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0" y="54"/>
                  </a:lnTo>
                  <a:lnTo>
                    <a:pt x="2" y="48"/>
                  </a:lnTo>
                  <a:lnTo>
                    <a:pt x="4" y="40"/>
                  </a:lnTo>
                  <a:lnTo>
                    <a:pt x="8" y="34"/>
                  </a:lnTo>
                  <a:lnTo>
                    <a:pt x="14" y="30"/>
                  </a:lnTo>
                  <a:lnTo>
                    <a:pt x="22" y="24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0" y="22"/>
                  </a:lnTo>
                  <a:lnTo>
                    <a:pt x="24" y="28"/>
                  </a:lnTo>
                  <a:lnTo>
                    <a:pt x="22" y="32"/>
                  </a:lnTo>
                  <a:lnTo>
                    <a:pt x="20" y="38"/>
                  </a:lnTo>
                  <a:lnTo>
                    <a:pt x="18" y="46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2"/>
                  </a:lnTo>
                  <a:lnTo>
                    <a:pt x="20" y="44"/>
                  </a:lnTo>
                  <a:lnTo>
                    <a:pt x="26" y="36"/>
                  </a:lnTo>
                  <a:lnTo>
                    <a:pt x="30" y="30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42" y="22"/>
                  </a:lnTo>
                  <a:lnTo>
                    <a:pt x="48" y="18"/>
                  </a:lnTo>
                  <a:lnTo>
                    <a:pt x="52" y="1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6" y="4"/>
                  </a:lnTo>
                  <a:lnTo>
                    <a:pt x="54" y="14"/>
                  </a:lnTo>
                  <a:lnTo>
                    <a:pt x="54" y="20"/>
                  </a:lnTo>
                  <a:lnTo>
                    <a:pt x="50" y="28"/>
                  </a:lnTo>
                  <a:lnTo>
                    <a:pt x="46" y="34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6" y="44"/>
                  </a:lnTo>
                  <a:lnTo>
                    <a:pt x="32" y="52"/>
                  </a:lnTo>
                  <a:lnTo>
                    <a:pt x="28" y="62"/>
                  </a:lnTo>
                  <a:lnTo>
                    <a:pt x="28" y="68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84"/>
                  </a:lnTo>
                  <a:lnTo>
                    <a:pt x="34" y="96"/>
                  </a:lnTo>
                  <a:lnTo>
                    <a:pt x="40" y="112"/>
                  </a:lnTo>
                  <a:lnTo>
                    <a:pt x="40" y="1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1" name="Freeform 87"/>
            <p:cNvSpPr>
              <a:spLocks/>
            </p:cNvSpPr>
            <p:nvPr/>
          </p:nvSpPr>
          <p:spPr bwMode="auto">
            <a:xfrm>
              <a:off x="1379621" y="3420979"/>
              <a:ext cx="513347" cy="545432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58" y="4"/>
                </a:cxn>
                <a:cxn ang="0">
                  <a:pos x="62" y="14"/>
                </a:cxn>
                <a:cxn ang="0">
                  <a:pos x="64" y="30"/>
                </a:cxn>
                <a:cxn ang="0">
                  <a:pos x="62" y="40"/>
                </a:cxn>
                <a:cxn ang="0">
                  <a:pos x="60" y="50"/>
                </a:cxn>
                <a:cxn ang="0">
                  <a:pos x="60" y="50"/>
                </a:cxn>
                <a:cxn ang="0">
                  <a:pos x="56" y="58"/>
                </a:cxn>
                <a:cxn ang="0">
                  <a:pos x="52" y="62"/>
                </a:cxn>
                <a:cxn ang="0">
                  <a:pos x="48" y="66"/>
                </a:cxn>
                <a:cxn ang="0">
                  <a:pos x="44" y="68"/>
                </a:cxn>
                <a:cxn ang="0">
                  <a:pos x="36" y="68"/>
                </a:cxn>
                <a:cxn ang="0">
                  <a:pos x="30" y="68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8" y="60"/>
                </a:cxn>
                <a:cxn ang="0">
                  <a:pos x="42" y="54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4" y="50"/>
                </a:cxn>
                <a:cxn ang="0">
                  <a:pos x="40" y="54"/>
                </a:cxn>
                <a:cxn ang="0">
                  <a:pos x="32" y="58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12" y="58"/>
                </a:cxn>
                <a:cxn ang="0">
                  <a:pos x="6" y="62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2" y="64"/>
                </a:cxn>
                <a:cxn ang="0">
                  <a:pos x="6" y="58"/>
                </a:cxn>
                <a:cxn ang="0">
                  <a:pos x="14" y="52"/>
                </a:cxn>
                <a:cxn ang="0">
                  <a:pos x="20" y="48"/>
                </a:cxn>
                <a:cxn ang="0">
                  <a:pos x="28" y="48"/>
                </a:cxn>
                <a:cxn ang="0">
                  <a:pos x="28" y="48"/>
                </a:cxn>
                <a:cxn ang="0">
                  <a:pos x="36" y="44"/>
                </a:cxn>
                <a:cxn ang="0">
                  <a:pos x="42" y="40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50" y="24"/>
                </a:cxn>
                <a:cxn ang="0">
                  <a:pos x="54" y="14"/>
                </a:cxn>
                <a:cxn ang="0">
                  <a:pos x="56" y="0"/>
                </a:cxn>
                <a:cxn ang="0">
                  <a:pos x="56" y="0"/>
                </a:cxn>
              </a:cxnLst>
              <a:rect l="0" t="0" r="r" b="b"/>
              <a:pathLst>
                <a:path w="64" h="68">
                  <a:moveTo>
                    <a:pt x="56" y="0"/>
                  </a:moveTo>
                  <a:lnTo>
                    <a:pt x="56" y="0"/>
                  </a:lnTo>
                  <a:lnTo>
                    <a:pt x="58" y="4"/>
                  </a:lnTo>
                  <a:lnTo>
                    <a:pt x="62" y="14"/>
                  </a:lnTo>
                  <a:lnTo>
                    <a:pt x="64" y="30"/>
                  </a:lnTo>
                  <a:lnTo>
                    <a:pt x="62" y="40"/>
                  </a:lnTo>
                  <a:lnTo>
                    <a:pt x="60" y="50"/>
                  </a:lnTo>
                  <a:lnTo>
                    <a:pt x="60" y="50"/>
                  </a:lnTo>
                  <a:lnTo>
                    <a:pt x="56" y="58"/>
                  </a:lnTo>
                  <a:lnTo>
                    <a:pt x="52" y="62"/>
                  </a:lnTo>
                  <a:lnTo>
                    <a:pt x="48" y="66"/>
                  </a:lnTo>
                  <a:lnTo>
                    <a:pt x="44" y="68"/>
                  </a:lnTo>
                  <a:lnTo>
                    <a:pt x="36" y="68"/>
                  </a:lnTo>
                  <a:lnTo>
                    <a:pt x="30" y="68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8" y="60"/>
                  </a:lnTo>
                  <a:lnTo>
                    <a:pt x="42" y="5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2" y="58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12" y="58"/>
                  </a:lnTo>
                  <a:lnTo>
                    <a:pt x="6" y="62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2" y="64"/>
                  </a:lnTo>
                  <a:lnTo>
                    <a:pt x="6" y="58"/>
                  </a:lnTo>
                  <a:lnTo>
                    <a:pt x="14" y="52"/>
                  </a:lnTo>
                  <a:lnTo>
                    <a:pt x="20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36" y="44"/>
                  </a:lnTo>
                  <a:lnTo>
                    <a:pt x="42" y="40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0" y="24"/>
                  </a:lnTo>
                  <a:lnTo>
                    <a:pt x="54" y="14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2" name="Freeform 88"/>
            <p:cNvSpPr>
              <a:spLocks/>
            </p:cNvSpPr>
            <p:nvPr/>
          </p:nvSpPr>
          <p:spPr bwMode="auto">
            <a:xfrm>
              <a:off x="8133347" y="838200"/>
              <a:ext cx="609600" cy="1042737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38" y="4"/>
                </a:cxn>
                <a:cxn ang="0">
                  <a:pos x="50" y="16"/>
                </a:cxn>
                <a:cxn ang="0">
                  <a:pos x="58" y="24"/>
                </a:cxn>
                <a:cxn ang="0">
                  <a:pos x="64" y="36"/>
                </a:cxn>
                <a:cxn ang="0">
                  <a:pos x="70" y="48"/>
                </a:cxn>
                <a:cxn ang="0">
                  <a:pos x="76" y="66"/>
                </a:cxn>
                <a:cxn ang="0">
                  <a:pos x="76" y="66"/>
                </a:cxn>
                <a:cxn ang="0">
                  <a:pos x="76" y="72"/>
                </a:cxn>
                <a:cxn ang="0">
                  <a:pos x="76" y="80"/>
                </a:cxn>
                <a:cxn ang="0">
                  <a:pos x="74" y="88"/>
                </a:cxn>
                <a:cxn ang="0">
                  <a:pos x="70" y="94"/>
                </a:cxn>
                <a:cxn ang="0">
                  <a:pos x="62" y="100"/>
                </a:cxn>
                <a:cxn ang="0">
                  <a:pos x="54" y="106"/>
                </a:cxn>
                <a:cxn ang="0">
                  <a:pos x="44" y="110"/>
                </a:cxn>
                <a:cxn ang="0">
                  <a:pos x="28" y="114"/>
                </a:cxn>
                <a:cxn ang="0">
                  <a:pos x="28" y="114"/>
                </a:cxn>
                <a:cxn ang="0">
                  <a:pos x="32" y="112"/>
                </a:cxn>
                <a:cxn ang="0">
                  <a:pos x="42" y="106"/>
                </a:cxn>
                <a:cxn ang="0">
                  <a:pos x="46" y="100"/>
                </a:cxn>
                <a:cxn ang="0">
                  <a:pos x="50" y="94"/>
                </a:cxn>
                <a:cxn ang="0">
                  <a:pos x="52" y="84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50" y="78"/>
                </a:cxn>
                <a:cxn ang="0">
                  <a:pos x="48" y="86"/>
                </a:cxn>
                <a:cxn ang="0">
                  <a:pos x="46" y="90"/>
                </a:cxn>
                <a:cxn ang="0">
                  <a:pos x="42" y="96"/>
                </a:cxn>
                <a:cxn ang="0">
                  <a:pos x="36" y="100"/>
                </a:cxn>
                <a:cxn ang="0">
                  <a:pos x="28" y="104"/>
                </a:cxn>
                <a:cxn ang="0">
                  <a:pos x="28" y="104"/>
                </a:cxn>
                <a:cxn ang="0">
                  <a:pos x="20" y="106"/>
                </a:cxn>
                <a:cxn ang="0">
                  <a:pos x="10" y="110"/>
                </a:cxn>
                <a:cxn ang="0">
                  <a:pos x="4" y="118"/>
                </a:cxn>
                <a:cxn ang="0">
                  <a:pos x="2" y="124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26"/>
                </a:cxn>
                <a:cxn ang="0">
                  <a:pos x="2" y="114"/>
                </a:cxn>
                <a:cxn ang="0">
                  <a:pos x="4" y="106"/>
                </a:cxn>
                <a:cxn ang="0">
                  <a:pos x="8" y="100"/>
                </a:cxn>
                <a:cxn ang="0">
                  <a:pos x="16" y="92"/>
                </a:cxn>
                <a:cxn ang="0">
                  <a:pos x="26" y="84"/>
                </a:cxn>
                <a:cxn ang="0">
                  <a:pos x="26" y="84"/>
                </a:cxn>
                <a:cxn ang="0">
                  <a:pos x="28" y="82"/>
                </a:cxn>
                <a:cxn ang="0">
                  <a:pos x="36" y="74"/>
                </a:cxn>
                <a:cxn ang="0">
                  <a:pos x="42" y="64"/>
                </a:cxn>
                <a:cxn ang="0">
                  <a:pos x="44" y="5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2" y="36"/>
                </a:cxn>
                <a:cxn ang="0">
                  <a:pos x="40" y="22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76" h="130">
                  <a:moveTo>
                    <a:pt x="32" y="0"/>
                  </a:moveTo>
                  <a:lnTo>
                    <a:pt x="32" y="0"/>
                  </a:lnTo>
                  <a:lnTo>
                    <a:pt x="38" y="4"/>
                  </a:lnTo>
                  <a:lnTo>
                    <a:pt x="50" y="16"/>
                  </a:lnTo>
                  <a:lnTo>
                    <a:pt x="58" y="24"/>
                  </a:lnTo>
                  <a:lnTo>
                    <a:pt x="64" y="36"/>
                  </a:lnTo>
                  <a:lnTo>
                    <a:pt x="70" y="48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6" y="72"/>
                  </a:lnTo>
                  <a:lnTo>
                    <a:pt x="76" y="80"/>
                  </a:lnTo>
                  <a:lnTo>
                    <a:pt x="74" y="88"/>
                  </a:lnTo>
                  <a:lnTo>
                    <a:pt x="70" y="94"/>
                  </a:lnTo>
                  <a:lnTo>
                    <a:pt x="62" y="100"/>
                  </a:lnTo>
                  <a:lnTo>
                    <a:pt x="54" y="106"/>
                  </a:lnTo>
                  <a:lnTo>
                    <a:pt x="44" y="110"/>
                  </a:lnTo>
                  <a:lnTo>
                    <a:pt x="28" y="114"/>
                  </a:lnTo>
                  <a:lnTo>
                    <a:pt x="28" y="114"/>
                  </a:lnTo>
                  <a:lnTo>
                    <a:pt x="32" y="112"/>
                  </a:lnTo>
                  <a:lnTo>
                    <a:pt x="42" y="106"/>
                  </a:lnTo>
                  <a:lnTo>
                    <a:pt x="46" y="100"/>
                  </a:lnTo>
                  <a:lnTo>
                    <a:pt x="50" y="94"/>
                  </a:lnTo>
                  <a:lnTo>
                    <a:pt x="52" y="84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50" y="78"/>
                  </a:lnTo>
                  <a:lnTo>
                    <a:pt x="48" y="86"/>
                  </a:lnTo>
                  <a:lnTo>
                    <a:pt x="46" y="90"/>
                  </a:lnTo>
                  <a:lnTo>
                    <a:pt x="42" y="96"/>
                  </a:lnTo>
                  <a:lnTo>
                    <a:pt x="36" y="100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0" y="106"/>
                  </a:lnTo>
                  <a:lnTo>
                    <a:pt x="10" y="110"/>
                  </a:lnTo>
                  <a:lnTo>
                    <a:pt x="4" y="118"/>
                  </a:lnTo>
                  <a:lnTo>
                    <a:pt x="2" y="124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26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8" y="100"/>
                  </a:lnTo>
                  <a:lnTo>
                    <a:pt x="16" y="92"/>
                  </a:lnTo>
                  <a:lnTo>
                    <a:pt x="26" y="84"/>
                  </a:lnTo>
                  <a:lnTo>
                    <a:pt x="26" y="84"/>
                  </a:lnTo>
                  <a:lnTo>
                    <a:pt x="28" y="82"/>
                  </a:lnTo>
                  <a:lnTo>
                    <a:pt x="36" y="74"/>
                  </a:lnTo>
                  <a:lnTo>
                    <a:pt x="42" y="64"/>
                  </a:lnTo>
                  <a:lnTo>
                    <a:pt x="44" y="5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2" y="36"/>
                  </a:lnTo>
                  <a:lnTo>
                    <a:pt x="40" y="22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3" name="Freeform 89"/>
            <p:cNvSpPr>
              <a:spLocks/>
            </p:cNvSpPr>
            <p:nvPr/>
          </p:nvSpPr>
          <p:spPr bwMode="auto">
            <a:xfrm>
              <a:off x="2951747" y="1415716"/>
              <a:ext cx="4924926" cy="6432884"/>
            </a:xfrm>
            <a:custGeom>
              <a:avLst/>
              <a:gdLst/>
              <a:ahLst/>
              <a:cxnLst>
                <a:cxn ang="0">
                  <a:pos x="516" y="572"/>
                </a:cxn>
                <a:cxn ang="0">
                  <a:pos x="516" y="500"/>
                </a:cxn>
                <a:cxn ang="0">
                  <a:pos x="524" y="428"/>
                </a:cxn>
                <a:cxn ang="0">
                  <a:pos x="528" y="394"/>
                </a:cxn>
                <a:cxn ang="0">
                  <a:pos x="528" y="324"/>
                </a:cxn>
                <a:cxn ang="0">
                  <a:pos x="526" y="288"/>
                </a:cxn>
                <a:cxn ang="0">
                  <a:pos x="520" y="256"/>
                </a:cxn>
                <a:cxn ang="0">
                  <a:pos x="506" y="212"/>
                </a:cxn>
                <a:cxn ang="0">
                  <a:pos x="480" y="160"/>
                </a:cxn>
                <a:cxn ang="0">
                  <a:pos x="446" y="108"/>
                </a:cxn>
                <a:cxn ang="0">
                  <a:pos x="400" y="60"/>
                </a:cxn>
                <a:cxn ang="0">
                  <a:pos x="344" y="24"/>
                </a:cxn>
                <a:cxn ang="0">
                  <a:pos x="312" y="10"/>
                </a:cxn>
                <a:cxn ang="0">
                  <a:pos x="276" y="2"/>
                </a:cxn>
                <a:cxn ang="0">
                  <a:pos x="238" y="0"/>
                </a:cxn>
                <a:cxn ang="0">
                  <a:pos x="196" y="4"/>
                </a:cxn>
                <a:cxn ang="0">
                  <a:pos x="182" y="8"/>
                </a:cxn>
                <a:cxn ang="0">
                  <a:pos x="156" y="18"/>
                </a:cxn>
                <a:cxn ang="0">
                  <a:pos x="120" y="40"/>
                </a:cxn>
                <a:cxn ang="0">
                  <a:pos x="80" y="82"/>
                </a:cxn>
                <a:cxn ang="0">
                  <a:pos x="48" y="132"/>
                </a:cxn>
                <a:cxn ang="0">
                  <a:pos x="34" y="158"/>
                </a:cxn>
                <a:cxn ang="0">
                  <a:pos x="10" y="224"/>
                </a:cxn>
                <a:cxn ang="0">
                  <a:pos x="0" y="296"/>
                </a:cxn>
                <a:cxn ang="0">
                  <a:pos x="2" y="296"/>
                </a:cxn>
                <a:cxn ang="0">
                  <a:pos x="8" y="252"/>
                </a:cxn>
                <a:cxn ang="0">
                  <a:pos x="24" y="202"/>
                </a:cxn>
                <a:cxn ang="0">
                  <a:pos x="50" y="146"/>
                </a:cxn>
                <a:cxn ang="0">
                  <a:pos x="92" y="86"/>
                </a:cxn>
                <a:cxn ang="0">
                  <a:pos x="104" y="72"/>
                </a:cxn>
                <a:cxn ang="0">
                  <a:pos x="128" y="48"/>
                </a:cxn>
                <a:cxn ang="0">
                  <a:pos x="152" y="32"/>
                </a:cxn>
                <a:cxn ang="0">
                  <a:pos x="178" y="20"/>
                </a:cxn>
                <a:cxn ang="0">
                  <a:pos x="218" y="10"/>
                </a:cxn>
                <a:cxn ang="0">
                  <a:pos x="272" y="14"/>
                </a:cxn>
                <a:cxn ang="0">
                  <a:pos x="322" y="28"/>
                </a:cxn>
                <a:cxn ang="0">
                  <a:pos x="368" y="52"/>
                </a:cxn>
                <a:cxn ang="0">
                  <a:pos x="408" y="82"/>
                </a:cxn>
                <a:cxn ang="0">
                  <a:pos x="438" y="112"/>
                </a:cxn>
                <a:cxn ang="0">
                  <a:pos x="448" y="128"/>
                </a:cxn>
                <a:cxn ang="0">
                  <a:pos x="478" y="176"/>
                </a:cxn>
                <a:cxn ang="0">
                  <a:pos x="500" y="230"/>
                </a:cxn>
                <a:cxn ang="0">
                  <a:pos x="516" y="286"/>
                </a:cxn>
                <a:cxn ang="0">
                  <a:pos x="522" y="346"/>
                </a:cxn>
                <a:cxn ang="0">
                  <a:pos x="520" y="376"/>
                </a:cxn>
                <a:cxn ang="0">
                  <a:pos x="508" y="462"/>
                </a:cxn>
                <a:cxn ang="0">
                  <a:pos x="500" y="520"/>
                </a:cxn>
                <a:cxn ang="0">
                  <a:pos x="504" y="580"/>
                </a:cxn>
                <a:cxn ang="0">
                  <a:pos x="508" y="608"/>
                </a:cxn>
                <a:cxn ang="0">
                  <a:pos x="524" y="660"/>
                </a:cxn>
                <a:cxn ang="0">
                  <a:pos x="544" y="710"/>
                </a:cxn>
                <a:cxn ang="0">
                  <a:pos x="582" y="782"/>
                </a:cxn>
                <a:cxn ang="0">
                  <a:pos x="594" y="802"/>
                </a:cxn>
                <a:cxn ang="0">
                  <a:pos x="614" y="802"/>
                </a:cxn>
                <a:cxn ang="0">
                  <a:pos x="560" y="710"/>
                </a:cxn>
                <a:cxn ang="0">
                  <a:pos x="546" y="676"/>
                </a:cxn>
                <a:cxn ang="0">
                  <a:pos x="524" y="608"/>
                </a:cxn>
                <a:cxn ang="0">
                  <a:pos x="516" y="572"/>
                </a:cxn>
              </a:cxnLst>
              <a:rect l="0" t="0" r="r" b="b"/>
              <a:pathLst>
                <a:path w="614" h="802">
                  <a:moveTo>
                    <a:pt x="516" y="572"/>
                  </a:moveTo>
                  <a:lnTo>
                    <a:pt x="516" y="572"/>
                  </a:lnTo>
                  <a:lnTo>
                    <a:pt x="514" y="536"/>
                  </a:lnTo>
                  <a:lnTo>
                    <a:pt x="516" y="500"/>
                  </a:lnTo>
                  <a:lnTo>
                    <a:pt x="520" y="464"/>
                  </a:lnTo>
                  <a:lnTo>
                    <a:pt x="524" y="428"/>
                  </a:lnTo>
                  <a:lnTo>
                    <a:pt x="524" y="428"/>
                  </a:lnTo>
                  <a:lnTo>
                    <a:pt x="528" y="394"/>
                  </a:lnTo>
                  <a:lnTo>
                    <a:pt x="530" y="358"/>
                  </a:lnTo>
                  <a:lnTo>
                    <a:pt x="528" y="324"/>
                  </a:lnTo>
                  <a:lnTo>
                    <a:pt x="526" y="288"/>
                  </a:lnTo>
                  <a:lnTo>
                    <a:pt x="526" y="288"/>
                  </a:lnTo>
                  <a:lnTo>
                    <a:pt x="524" y="274"/>
                  </a:lnTo>
                  <a:lnTo>
                    <a:pt x="520" y="256"/>
                  </a:lnTo>
                  <a:lnTo>
                    <a:pt x="514" y="236"/>
                  </a:lnTo>
                  <a:lnTo>
                    <a:pt x="506" y="212"/>
                  </a:lnTo>
                  <a:lnTo>
                    <a:pt x="494" y="186"/>
                  </a:lnTo>
                  <a:lnTo>
                    <a:pt x="480" y="160"/>
                  </a:lnTo>
                  <a:lnTo>
                    <a:pt x="464" y="134"/>
                  </a:lnTo>
                  <a:lnTo>
                    <a:pt x="446" y="108"/>
                  </a:lnTo>
                  <a:lnTo>
                    <a:pt x="424" y="84"/>
                  </a:lnTo>
                  <a:lnTo>
                    <a:pt x="400" y="60"/>
                  </a:lnTo>
                  <a:lnTo>
                    <a:pt x="374" y="40"/>
                  </a:lnTo>
                  <a:lnTo>
                    <a:pt x="344" y="24"/>
                  </a:lnTo>
                  <a:lnTo>
                    <a:pt x="328" y="16"/>
                  </a:lnTo>
                  <a:lnTo>
                    <a:pt x="312" y="10"/>
                  </a:lnTo>
                  <a:lnTo>
                    <a:pt x="294" y="6"/>
                  </a:lnTo>
                  <a:lnTo>
                    <a:pt x="276" y="2"/>
                  </a:lnTo>
                  <a:lnTo>
                    <a:pt x="258" y="0"/>
                  </a:lnTo>
                  <a:lnTo>
                    <a:pt x="238" y="0"/>
                  </a:lnTo>
                  <a:lnTo>
                    <a:pt x="218" y="2"/>
                  </a:lnTo>
                  <a:lnTo>
                    <a:pt x="196" y="4"/>
                  </a:lnTo>
                  <a:lnTo>
                    <a:pt x="196" y="4"/>
                  </a:lnTo>
                  <a:lnTo>
                    <a:pt x="182" y="8"/>
                  </a:lnTo>
                  <a:lnTo>
                    <a:pt x="168" y="12"/>
                  </a:lnTo>
                  <a:lnTo>
                    <a:pt x="156" y="18"/>
                  </a:lnTo>
                  <a:lnTo>
                    <a:pt x="144" y="24"/>
                  </a:lnTo>
                  <a:lnTo>
                    <a:pt x="120" y="40"/>
                  </a:lnTo>
                  <a:lnTo>
                    <a:pt x="100" y="60"/>
                  </a:lnTo>
                  <a:lnTo>
                    <a:pt x="80" y="82"/>
                  </a:lnTo>
                  <a:lnTo>
                    <a:pt x="64" y="106"/>
                  </a:lnTo>
                  <a:lnTo>
                    <a:pt x="48" y="132"/>
                  </a:lnTo>
                  <a:lnTo>
                    <a:pt x="34" y="158"/>
                  </a:lnTo>
                  <a:lnTo>
                    <a:pt x="34" y="158"/>
                  </a:lnTo>
                  <a:lnTo>
                    <a:pt x="20" y="190"/>
                  </a:lnTo>
                  <a:lnTo>
                    <a:pt x="10" y="224"/>
                  </a:lnTo>
                  <a:lnTo>
                    <a:pt x="2" y="260"/>
                  </a:lnTo>
                  <a:lnTo>
                    <a:pt x="0" y="296"/>
                  </a:lnTo>
                  <a:lnTo>
                    <a:pt x="2" y="296"/>
                  </a:lnTo>
                  <a:lnTo>
                    <a:pt x="2" y="296"/>
                  </a:lnTo>
                  <a:lnTo>
                    <a:pt x="4" y="274"/>
                  </a:lnTo>
                  <a:lnTo>
                    <a:pt x="8" y="252"/>
                  </a:lnTo>
                  <a:lnTo>
                    <a:pt x="14" y="228"/>
                  </a:lnTo>
                  <a:lnTo>
                    <a:pt x="24" y="202"/>
                  </a:lnTo>
                  <a:lnTo>
                    <a:pt x="36" y="174"/>
                  </a:lnTo>
                  <a:lnTo>
                    <a:pt x="50" y="146"/>
                  </a:lnTo>
                  <a:lnTo>
                    <a:pt x="70" y="116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104" y="72"/>
                  </a:lnTo>
                  <a:lnTo>
                    <a:pt x="114" y="60"/>
                  </a:lnTo>
                  <a:lnTo>
                    <a:pt x="128" y="48"/>
                  </a:lnTo>
                  <a:lnTo>
                    <a:pt x="140" y="40"/>
                  </a:lnTo>
                  <a:lnTo>
                    <a:pt x="152" y="32"/>
                  </a:lnTo>
                  <a:lnTo>
                    <a:pt x="166" y="24"/>
                  </a:lnTo>
                  <a:lnTo>
                    <a:pt x="178" y="20"/>
                  </a:lnTo>
                  <a:lnTo>
                    <a:pt x="192" y="16"/>
                  </a:lnTo>
                  <a:lnTo>
                    <a:pt x="218" y="10"/>
                  </a:lnTo>
                  <a:lnTo>
                    <a:pt x="244" y="10"/>
                  </a:lnTo>
                  <a:lnTo>
                    <a:pt x="272" y="14"/>
                  </a:lnTo>
                  <a:lnTo>
                    <a:pt x="296" y="20"/>
                  </a:lnTo>
                  <a:lnTo>
                    <a:pt x="322" y="28"/>
                  </a:lnTo>
                  <a:lnTo>
                    <a:pt x="346" y="40"/>
                  </a:lnTo>
                  <a:lnTo>
                    <a:pt x="368" y="52"/>
                  </a:lnTo>
                  <a:lnTo>
                    <a:pt x="388" y="66"/>
                  </a:lnTo>
                  <a:lnTo>
                    <a:pt x="408" y="82"/>
                  </a:lnTo>
                  <a:lnTo>
                    <a:pt x="424" y="98"/>
                  </a:lnTo>
                  <a:lnTo>
                    <a:pt x="438" y="112"/>
                  </a:lnTo>
                  <a:lnTo>
                    <a:pt x="448" y="128"/>
                  </a:lnTo>
                  <a:lnTo>
                    <a:pt x="448" y="128"/>
                  </a:lnTo>
                  <a:lnTo>
                    <a:pt x="464" y="152"/>
                  </a:lnTo>
                  <a:lnTo>
                    <a:pt x="478" y="176"/>
                  </a:lnTo>
                  <a:lnTo>
                    <a:pt x="490" y="204"/>
                  </a:lnTo>
                  <a:lnTo>
                    <a:pt x="500" y="230"/>
                  </a:lnTo>
                  <a:lnTo>
                    <a:pt x="510" y="258"/>
                  </a:lnTo>
                  <a:lnTo>
                    <a:pt x="516" y="286"/>
                  </a:lnTo>
                  <a:lnTo>
                    <a:pt x="520" y="316"/>
                  </a:lnTo>
                  <a:lnTo>
                    <a:pt x="522" y="346"/>
                  </a:lnTo>
                  <a:lnTo>
                    <a:pt x="522" y="346"/>
                  </a:lnTo>
                  <a:lnTo>
                    <a:pt x="520" y="376"/>
                  </a:lnTo>
                  <a:lnTo>
                    <a:pt x="518" y="404"/>
                  </a:lnTo>
                  <a:lnTo>
                    <a:pt x="508" y="462"/>
                  </a:lnTo>
                  <a:lnTo>
                    <a:pt x="504" y="492"/>
                  </a:lnTo>
                  <a:lnTo>
                    <a:pt x="500" y="520"/>
                  </a:lnTo>
                  <a:lnTo>
                    <a:pt x="500" y="550"/>
                  </a:lnTo>
                  <a:lnTo>
                    <a:pt x="504" y="580"/>
                  </a:lnTo>
                  <a:lnTo>
                    <a:pt x="504" y="580"/>
                  </a:lnTo>
                  <a:lnTo>
                    <a:pt x="508" y="608"/>
                  </a:lnTo>
                  <a:lnTo>
                    <a:pt x="516" y="634"/>
                  </a:lnTo>
                  <a:lnTo>
                    <a:pt x="524" y="660"/>
                  </a:lnTo>
                  <a:lnTo>
                    <a:pt x="532" y="686"/>
                  </a:lnTo>
                  <a:lnTo>
                    <a:pt x="544" y="710"/>
                  </a:lnTo>
                  <a:lnTo>
                    <a:pt x="556" y="734"/>
                  </a:lnTo>
                  <a:lnTo>
                    <a:pt x="582" y="782"/>
                  </a:lnTo>
                  <a:lnTo>
                    <a:pt x="582" y="782"/>
                  </a:lnTo>
                  <a:lnTo>
                    <a:pt x="594" y="802"/>
                  </a:lnTo>
                  <a:lnTo>
                    <a:pt x="614" y="802"/>
                  </a:lnTo>
                  <a:lnTo>
                    <a:pt x="614" y="802"/>
                  </a:lnTo>
                  <a:lnTo>
                    <a:pt x="586" y="756"/>
                  </a:lnTo>
                  <a:lnTo>
                    <a:pt x="560" y="710"/>
                  </a:lnTo>
                  <a:lnTo>
                    <a:pt x="560" y="710"/>
                  </a:lnTo>
                  <a:lnTo>
                    <a:pt x="546" y="676"/>
                  </a:lnTo>
                  <a:lnTo>
                    <a:pt x="532" y="644"/>
                  </a:lnTo>
                  <a:lnTo>
                    <a:pt x="524" y="608"/>
                  </a:lnTo>
                  <a:lnTo>
                    <a:pt x="516" y="572"/>
                  </a:lnTo>
                  <a:lnTo>
                    <a:pt x="516" y="57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4" name="Freeform 90"/>
            <p:cNvSpPr>
              <a:spLocks/>
            </p:cNvSpPr>
            <p:nvPr/>
          </p:nvSpPr>
          <p:spPr bwMode="auto">
            <a:xfrm>
              <a:off x="1556084" y="4011"/>
              <a:ext cx="2614863" cy="1684421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4" y="28"/>
                </a:cxn>
                <a:cxn ang="0">
                  <a:pos x="0" y="58"/>
                </a:cxn>
                <a:cxn ang="0">
                  <a:pos x="4" y="84"/>
                </a:cxn>
                <a:cxn ang="0">
                  <a:pos x="12" y="110"/>
                </a:cxn>
                <a:cxn ang="0">
                  <a:pos x="26" y="134"/>
                </a:cxn>
                <a:cxn ang="0">
                  <a:pos x="44" y="154"/>
                </a:cxn>
                <a:cxn ang="0">
                  <a:pos x="66" y="168"/>
                </a:cxn>
                <a:cxn ang="0">
                  <a:pos x="90" y="180"/>
                </a:cxn>
                <a:cxn ang="0">
                  <a:pos x="112" y="184"/>
                </a:cxn>
                <a:cxn ang="0">
                  <a:pos x="154" y="184"/>
                </a:cxn>
                <a:cxn ang="0">
                  <a:pos x="176" y="182"/>
                </a:cxn>
                <a:cxn ang="0">
                  <a:pos x="240" y="174"/>
                </a:cxn>
                <a:cxn ang="0">
                  <a:pos x="274" y="176"/>
                </a:cxn>
                <a:cxn ang="0">
                  <a:pos x="298" y="186"/>
                </a:cxn>
                <a:cxn ang="0">
                  <a:pos x="310" y="200"/>
                </a:cxn>
                <a:cxn ang="0">
                  <a:pos x="318" y="210"/>
                </a:cxn>
                <a:cxn ang="0">
                  <a:pos x="322" y="208"/>
                </a:cxn>
                <a:cxn ang="0">
                  <a:pos x="326" y="204"/>
                </a:cxn>
                <a:cxn ang="0">
                  <a:pos x="300" y="180"/>
                </a:cxn>
                <a:cxn ang="0">
                  <a:pos x="290" y="174"/>
                </a:cxn>
                <a:cxn ang="0">
                  <a:pos x="266" y="166"/>
                </a:cxn>
                <a:cxn ang="0">
                  <a:pos x="256" y="166"/>
                </a:cxn>
                <a:cxn ang="0">
                  <a:pos x="198" y="172"/>
                </a:cxn>
                <a:cxn ang="0">
                  <a:pos x="144" y="178"/>
                </a:cxn>
                <a:cxn ang="0">
                  <a:pos x="108" y="174"/>
                </a:cxn>
                <a:cxn ang="0">
                  <a:pos x="74" y="162"/>
                </a:cxn>
                <a:cxn ang="0">
                  <a:pos x="44" y="140"/>
                </a:cxn>
                <a:cxn ang="0">
                  <a:pos x="20" y="112"/>
                </a:cxn>
                <a:cxn ang="0">
                  <a:pos x="14" y="102"/>
                </a:cxn>
                <a:cxn ang="0">
                  <a:pos x="4" y="74"/>
                </a:cxn>
                <a:cxn ang="0">
                  <a:pos x="6" y="36"/>
                </a:cxn>
                <a:cxn ang="0">
                  <a:pos x="12" y="10"/>
                </a:cxn>
                <a:cxn ang="0">
                  <a:pos x="16" y="0"/>
                </a:cxn>
              </a:cxnLst>
              <a:rect l="0" t="0" r="r" b="b"/>
              <a:pathLst>
                <a:path w="326" h="210">
                  <a:moveTo>
                    <a:pt x="16" y="0"/>
                  </a:moveTo>
                  <a:lnTo>
                    <a:pt x="16" y="0"/>
                  </a:lnTo>
                  <a:lnTo>
                    <a:pt x="10" y="14"/>
                  </a:lnTo>
                  <a:lnTo>
                    <a:pt x="4" y="28"/>
                  </a:lnTo>
                  <a:lnTo>
                    <a:pt x="2" y="42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6" y="98"/>
                  </a:lnTo>
                  <a:lnTo>
                    <a:pt x="12" y="110"/>
                  </a:lnTo>
                  <a:lnTo>
                    <a:pt x="18" y="122"/>
                  </a:lnTo>
                  <a:lnTo>
                    <a:pt x="26" y="134"/>
                  </a:lnTo>
                  <a:lnTo>
                    <a:pt x="34" y="144"/>
                  </a:lnTo>
                  <a:lnTo>
                    <a:pt x="44" y="154"/>
                  </a:lnTo>
                  <a:lnTo>
                    <a:pt x="54" y="162"/>
                  </a:lnTo>
                  <a:lnTo>
                    <a:pt x="66" y="168"/>
                  </a:lnTo>
                  <a:lnTo>
                    <a:pt x="78" y="174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112" y="184"/>
                  </a:lnTo>
                  <a:lnTo>
                    <a:pt x="132" y="186"/>
                  </a:lnTo>
                  <a:lnTo>
                    <a:pt x="154" y="184"/>
                  </a:lnTo>
                  <a:lnTo>
                    <a:pt x="176" y="182"/>
                  </a:lnTo>
                  <a:lnTo>
                    <a:pt x="176" y="182"/>
                  </a:lnTo>
                  <a:lnTo>
                    <a:pt x="240" y="174"/>
                  </a:lnTo>
                  <a:lnTo>
                    <a:pt x="240" y="174"/>
                  </a:lnTo>
                  <a:lnTo>
                    <a:pt x="258" y="174"/>
                  </a:lnTo>
                  <a:lnTo>
                    <a:pt x="274" y="176"/>
                  </a:lnTo>
                  <a:lnTo>
                    <a:pt x="288" y="180"/>
                  </a:lnTo>
                  <a:lnTo>
                    <a:pt x="298" y="186"/>
                  </a:lnTo>
                  <a:lnTo>
                    <a:pt x="304" y="194"/>
                  </a:lnTo>
                  <a:lnTo>
                    <a:pt x="310" y="200"/>
                  </a:lnTo>
                  <a:lnTo>
                    <a:pt x="318" y="210"/>
                  </a:lnTo>
                  <a:lnTo>
                    <a:pt x="318" y="210"/>
                  </a:lnTo>
                  <a:lnTo>
                    <a:pt x="320" y="210"/>
                  </a:lnTo>
                  <a:lnTo>
                    <a:pt x="322" y="208"/>
                  </a:lnTo>
                  <a:lnTo>
                    <a:pt x="326" y="204"/>
                  </a:lnTo>
                  <a:lnTo>
                    <a:pt x="326" y="204"/>
                  </a:lnTo>
                  <a:lnTo>
                    <a:pt x="310" y="188"/>
                  </a:lnTo>
                  <a:lnTo>
                    <a:pt x="300" y="180"/>
                  </a:lnTo>
                  <a:lnTo>
                    <a:pt x="290" y="174"/>
                  </a:lnTo>
                  <a:lnTo>
                    <a:pt x="290" y="174"/>
                  </a:lnTo>
                  <a:lnTo>
                    <a:pt x="274" y="168"/>
                  </a:lnTo>
                  <a:lnTo>
                    <a:pt x="266" y="166"/>
                  </a:lnTo>
                  <a:lnTo>
                    <a:pt x="256" y="166"/>
                  </a:lnTo>
                  <a:lnTo>
                    <a:pt x="256" y="166"/>
                  </a:lnTo>
                  <a:lnTo>
                    <a:pt x="226" y="168"/>
                  </a:lnTo>
                  <a:lnTo>
                    <a:pt x="198" y="172"/>
                  </a:lnTo>
                  <a:lnTo>
                    <a:pt x="144" y="178"/>
                  </a:lnTo>
                  <a:lnTo>
                    <a:pt x="144" y="178"/>
                  </a:lnTo>
                  <a:lnTo>
                    <a:pt x="126" y="178"/>
                  </a:lnTo>
                  <a:lnTo>
                    <a:pt x="108" y="174"/>
                  </a:lnTo>
                  <a:lnTo>
                    <a:pt x="90" y="170"/>
                  </a:lnTo>
                  <a:lnTo>
                    <a:pt x="74" y="162"/>
                  </a:lnTo>
                  <a:lnTo>
                    <a:pt x="58" y="152"/>
                  </a:lnTo>
                  <a:lnTo>
                    <a:pt x="44" y="140"/>
                  </a:lnTo>
                  <a:lnTo>
                    <a:pt x="30" y="128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14" y="102"/>
                  </a:lnTo>
                  <a:lnTo>
                    <a:pt x="10" y="92"/>
                  </a:lnTo>
                  <a:lnTo>
                    <a:pt x="4" y="74"/>
                  </a:lnTo>
                  <a:lnTo>
                    <a:pt x="4" y="54"/>
                  </a:lnTo>
                  <a:lnTo>
                    <a:pt x="6" y="36"/>
                  </a:lnTo>
                  <a:lnTo>
                    <a:pt x="8" y="22"/>
                  </a:lnTo>
                  <a:lnTo>
                    <a:pt x="12" y="1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5" name="Freeform 91"/>
            <p:cNvSpPr>
              <a:spLocks/>
            </p:cNvSpPr>
            <p:nvPr/>
          </p:nvSpPr>
          <p:spPr bwMode="auto">
            <a:xfrm>
              <a:off x="1171074" y="1704474"/>
              <a:ext cx="2646947" cy="1732547"/>
            </a:xfrm>
            <a:custGeom>
              <a:avLst/>
              <a:gdLst/>
              <a:ahLst/>
              <a:cxnLst>
                <a:cxn ang="0">
                  <a:pos x="312" y="12"/>
                </a:cxn>
                <a:cxn ang="0">
                  <a:pos x="266" y="0"/>
                </a:cxn>
                <a:cxn ang="0">
                  <a:pos x="232" y="6"/>
                </a:cxn>
                <a:cxn ang="0">
                  <a:pos x="196" y="32"/>
                </a:cxn>
                <a:cxn ang="0">
                  <a:pos x="178" y="58"/>
                </a:cxn>
                <a:cxn ang="0">
                  <a:pos x="160" y="130"/>
                </a:cxn>
                <a:cxn ang="0">
                  <a:pos x="150" y="158"/>
                </a:cxn>
                <a:cxn ang="0">
                  <a:pos x="118" y="192"/>
                </a:cxn>
                <a:cxn ang="0">
                  <a:pos x="72" y="208"/>
                </a:cxn>
                <a:cxn ang="0">
                  <a:pos x="44" y="208"/>
                </a:cxn>
                <a:cxn ang="0">
                  <a:pos x="12" y="182"/>
                </a:cxn>
                <a:cxn ang="0">
                  <a:pos x="8" y="140"/>
                </a:cxn>
                <a:cxn ang="0">
                  <a:pos x="16" y="110"/>
                </a:cxn>
                <a:cxn ang="0">
                  <a:pos x="46" y="80"/>
                </a:cxn>
                <a:cxn ang="0">
                  <a:pos x="68" y="80"/>
                </a:cxn>
                <a:cxn ang="0">
                  <a:pos x="86" y="104"/>
                </a:cxn>
                <a:cxn ang="0">
                  <a:pos x="84" y="114"/>
                </a:cxn>
                <a:cxn ang="0">
                  <a:pos x="76" y="124"/>
                </a:cxn>
                <a:cxn ang="0">
                  <a:pos x="56" y="128"/>
                </a:cxn>
                <a:cxn ang="0">
                  <a:pos x="42" y="122"/>
                </a:cxn>
                <a:cxn ang="0">
                  <a:pos x="68" y="134"/>
                </a:cxn>
                <a:cxn ang="0">
                  <a:pos x="86" y="122"/>
                </a:cxn>
                <a:cxn ang="0">
                  <a:pos x="92" y="106"/>
                </a:cxn>
                <a:cxn ang="0">
                  <a:pos x="84" y="88"/>
                </a:cxn>
                <a:cxn ang="0">
                  <a:pos x="66" y="76"/>
                </a:cxn>
                <a:cxn ang="0">
                  <a:pos x="52" y="74"/>
                </a:cxn>
                <a:cxn ang="0">
                  <a:pos x="22" y="90"/>
                </a:cxn>
                <a:cxn ang="0">
                  <a:pos x="2" y="130"/>
                </a:cxn>
                <a:cxn ang="0">
                  <a:pos x="0" y="158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82" y="214"/>
                </a:cxn>
                <a:cxn ang="0">
                  <a:pos x="112" y="206"/>
                </a:cxn>
                <a:cxn ang="0">
                  <a:pos x="146" y="178"/>
                </a:cxn>
                <a:cxn ang="0">
                  <a:pos x="168" y="138"/>
                </a:cxn>
                <a:cxn ang="0">
                  <a:pos x="178" y="90"/>
                </a:cxn>
                <a:cxn ang="0">
                  <a:pos x="188" y="58"/>
                </a:cxn>
                <a:cxn ang="0">
                  <a:pos x="214" y="26"/>
                </a:cxn>
                <a:cxn ang="0">
                  <a:pos x="242" y="14"/>
                </a:cxn>
                <a:cxn ang="0">
                  <a:pos x="280" y="14"/>
                </a:cxn>
                <a:cxn ang="0">
                  <a:pos x="320" y="30"/>
                </a:cxn>
                <a:cxn ang="0">
                  <a:pos x="326" y="28"/>
                </a:cxn>
              </a:cxnLst>
              <a:rect l="0" t="0" r="r" b="b"/>
              <a:pathLst>
                <a:path w="330" h="216">
                  <a:moveTo>
                    <a:pt x="330" y="24"/>
                  </a:moveTo>
                  <a:lnTo>
                    <a:pt x="330" y="24"/>
                  </a:lnTo>
                  <a:lnTo>
                    <a:pt x="312" y="12"/>
                  </a:lnTo>
                  <a:lnTo>
                    <a:pt x="296" y="6"/>
                  </a:lnTo>
                  <a:lnTo>
                    <a:pt x="276" y="2"/>
                  </a:lnTo>
                  <a:lnTo>
                    <a:pt x="266" y="0"/>
                  </a:lnTo>
                  <a:lnTo>
                    <a:pt x="254" y="0"/>
                  </a:lnTo>
                  <a:lnTo>
                    <a:pt x="244" y="2"/>
                  </a:lnTo>
                  <a:lnTo>
                    <a:pt x="232" y="6"/>
                  </a:lnTo>
                  <a:lnTo>
                    <a:pt x="220" y="12"/>
                  </a:lnTo>
                  <a:lnTo>
                    <a:pt x="208" y="22"/>
                  </a:lnTo>
                  <a:lnTo>
                    <a:pt x="196" y="32"/>
                  </a:lnTo>
                  <a:lnTo>
                    <a:pt x="184" y="48"/>
                  </a:lnTo>
                  <a:lnTo>
                    <a:pt x="184" y="48"/>
                  </a:lnTo>
                  <a:lnTo>
                    <a:pt x="178" y="58"/>
                  </a:lnTo>
                  <a:lnTo>
                    <a:pt x="172" y="70"/>
                  </a:lnTo>
                  <a:lnTo>
                    <a:pt x="166" y="100"/>
                  </a:lnTo>
                  <a:lnTo>
                    <a:pt x="160" y="130"/>
                  </a:lnTo>
                  <a:lnTo>
                    <a:pt x="156" y="144"/>
                  </a:lnTo>
                  <a:lnTo>
                    <a:pt x="150" y="158"/>
                  </a:lnTo>
                  <a:lnTo>
                    <a:pt x="150" y="158"/>
                  </a:lnTo>
                  <a:lnTo>
                    <a:pt x="142" y="170"/>
                  </a:lnTo>
                  <a:lnTo>
                    <a:pt x="132" y="182"/>
                  </a:lnTo>
                  <a:lnTo>
                    <a:pt x="118" y="192"/>
                  </a:lnTo>
                  <a:lnTo>
                    <a:pt x="104" y="200"/>
                  </a:lnTo>
                  <a:lnTo>
                    <a:pt x="88" y="206"/>
                  </a:lnTo>
                  <a:lnTo>
                    <a:pt x="72" y="208"/>
                  </a:lnTo>
                  <a:lnTo>
                    <a:pt x="58" y="210"/>
                  </a:lnTo>
                  <a:lnTo>
                    <a:pt x="44" y="208"/>
                  </a:lnTo>
                  <a:lnTo>
                    <a:pt x="44" y="208"/>
                  </a:lnTo>
                  <a:lnTo>
                    <a:pt x="30" y="202"/>
                  </a:lnTo>
                  <a:lnTo>
                    <a:pt x="20" y="192"/>
                  </a:lnTo>
                  <a:lnTo>
                    <a:pt x="12" y="182"/>
                  </a:lnTo>
                  <a:lnTo>
                    <a:pt x="8" y="168"/>
                  </a:lnTo>
                  <a:lnTo>
                    <a:pt x="6" y="154"/>
                  </a:lnTo>
                  <a:lnTo>
                    <a:pt x="8" y="140"/>
                  </a:lnTo>
                  <a:lnTo>
                    <a:pt x="12" y="124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24" y="96"/>
                  </a:lnTo>
                  <a:lnTo>
                    <a:pt x="36" y="86"/>
                  </a:lnTo>
                  <a:lnTo>
                    <a:pt x="46" y="80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68" y="80"/>
                  </a:lnTo>
                  <a:lnTo>
                    <a:pt x="76" y="84"/>
                  </a:lnTo>
                  <a:lnTo>
                    <a:pt x="82" y="94"/>
                  </a:lnTo>
                  <a:lnTo>
                    <a:pt x="86" y="104"/>
                  </a:lnTo>
                  <a:lnTo>
                    <a:pt x="86" y="104"/>
                  </a:lnTo>
                  <a:lnTo>
                    <a:pt x="86" y="108"/>
                  </a:lnTo>
                  <a:lnTo>
                    <a:pt x="84" y="114"/>
                  </a:lnTo>
                  <a:lnTo>
                    <a:pt x="80" y="120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2" y="128"/>
                  </a:lnTo>
                  <a:lnTo>
                    <a:pt x="68" y="128"/>
                  </a:lnTo>
                  <a:lnTo>
                    <a:pt x="56" y="128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54" y="130"/>
                  </a:lnTo>
                  <a:lnTo>
                    <a:pt x="62" y="132"/>
                  </a:lnTo>
                  <a:lnTo>
                    <a:pt x="68" y="134"/>
                  </a:lnTo>
                  <a:lnTo>
                    <a:pt x="74" y="132"/>
                  </a:lnTo>
                  <a:lnTo>
                    <a:pt x="80" y="128"/>
                  </a:lnTo>
                  <a:lnTo>
                    <a:pt x="86" y="122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2" y="106"/>
                  </a:lnTo>
                  <a:lnTo>
                    <a:pt x="92" y="100"/>
                  </a:lnTo>
                  <a:lnTo>
                    <a:pt x="90" y="92"/>
                  </a:lnTo>
                  <a:lnTo>
                    <a:pt x="84" y="88"/>
                  </a:lnTo>
                  <a:lnTo>
                    <a:pt x="78" y="82"/>
                  </a:lnTo>
                  <a:lnTo>
                    <a:pt x="72" y="78"/>
                  </a:lnTo>
                  <a:lnTo>
                    <a:pt x="66" y="76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2" y="74"/>
                  </a:lnTo>
                  <a:lnTo>
                    <a:pt x="46" y="76"/>
                  </a:lnTo>
                  <a:lnTo>
                    <a:pt x="34" y="82"/>
                  </a:lnTo>
                  <a:lnTo>
                    <a:pt x="22" y="90"/>
                  </a:lnTo>
                  <a:lnTo>
                    <a:pt x="14" y="102"/>
                  </a:lnTo>
                  <a:lnTo>
                    <a:pt x="8" y="116"/>
                  </a:lnTo>
                  <a:lnTo>
                    <a:pt x="2" y="130"/>
                  </a:lnTo>
                  <a:lnTo>
                    <a:pt x="0" y="144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8"/>
                  </a:lnTo>
                  <a:lnTo>
                    <a:pt x="2" y="176"/>
                  </a:lnTo>
                  <a:lnTo>
                    <a:pt x="6" y="184"/>
                  </a:lnTo>
                  <a:lnTo>
                    <a:pt x="10" y="190"/>
                  </a:lnTo>
                  <a:lnTo>
                    <a:pt x="20" y="202"/>
                  </a:lnTo>
                  <a:lnTo>
                    <a:pt x="34" y="208"/>
                  </a:lnTo>
                  <a:lnTo>
                    <a:pt x="50" y="214"/>
                  </a:lnTo>
                  <a:lnTo>
                    <a:pt x="66" y="216"/>
                  </a:lnTo>
                  <a:lnTo>
                    <a:pt x="82" y="214"/>
                  </a:lnTo>
                  <a:lnTo>
                    <a:pt x="98" y="212"/>
                  </a:lnTo>
                  <a:lnTo>
                    <a:pt x="98" y="212"/>
                  </a:lnTo>
                  <a:lnTo>
                    <a:pt x="112" y="206"/>
                  </a:lnTo>
                  <a:lnTo>
                    <a:pt x="124" y="198"/>
                  </a:lnTo>
                  <a:lnTo>
                    <a:pt x="136" y="188"/>
                  </a:lnTo>
                  <a:lnTo>
                    <a:pt x="146" y="178"/>
                  </a:lnTo>
                  <a:lnTo>
                    <a:pt x="156" y="166"/>
                  </a:lnTo>
                  <a:lnTo>
                    <a:pt x="162" y="152"/>
                  </a:lnTo>
                  <a:lnTo>
                    <a:pt x="168" y="138"/>
                  </a:lnTo>
                  <a:lnTo>
                    <a:pt x="172" y="124"/>
                  </a:lnTo>
                  <a:lnTo>
                    <a:pt x="172" y="124"/>
                  </a:lnTo>
                  <a:lnTo>
                    <a:pt x="178" y="90"/>
                  </a:lnTo>
                  <a:lnTo>
                    <a:pt x="182" y="74"/>
                  </a:lnTo>
                  <a:lnTo>
                    <a:pt x="188" y="58"/>
                  </a:lnTo>
                  <a:lnTo>
                    <a:pt x="188" y="58"/>
                  </a:lnTo>
                  <a:lnTo>
                    <a:pt x="196" y="46"/>
                  </a:lnTo>
                  <a:lnTo>
                    <a:pt x="204" y="36"/>
                  </a:lnTo>
                  <a:lnTo>
                    <a:pt x="214" y="26"/>
                  </a:lnTo>
                  <a:lnTo>
                    <a:pt x="224" y="20"/>
                  </a:lnTo>
                  <a:lnTo>
                    <a:pt x="234" y="16"/>
                  </a:lnTo>
                  <a:lnTo>
                    <a:pt x="242" y="14"/>
                  </a:lnTo>
                  <a:lnTo>
                    <a:pt x="252" y="12"/>
                  </a:lnTo>
                  <a:lnTo>
                    <a:pt x="262" y="12"/>
                  </a:lnTo>
                  <a:lnTo>
                    <a:pt x="280" y="14"/>
                  </a:lnTo>
                  <a:lnTo>
                    <a:pt x="296" y="20"/>
                  </a:lnTo>
                  <a:lnTo>
                    <a:pt x="310" y="26"/>
                  </a:lnTo>
                  <a:lnTo>
                    <a:pt x="320" y="30"/>
                  </a:lnTo>
                  <a:lnTo>
                    <a:pt x="320" y="30"/>
                  </a:lnTo>
                  <a:lnTo>
                    <a:pt x="322" y="30"/>
                  </a:lnTo>
                  <a:lnTo>
                    <a:pt x="326" y="28"/>
                  </a:lnTo>
                  <a:lnTo>
                    <a:pt x="330" y="24"/>
                  </a:lnTo>
                  <a:lnTo>
                    <a:pt x="33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6" name="Freeform 92"/>
            <p:cNvSpPr>
              <a:spLocks/>
            </p:cNvSpPr>
            <p:nvPr/>
          </p:nvSpPr>
          <p:spPr bwMode="auto">
            <a:xfrm>
              <a:off x="7684168" y="6565232"/>
              <a:ext cx="1459832" cy="1283368"/>
            </a:xfrm>
            <a:custGeom>
              <a:avLst/>
              <a:gdLst/>
              <a:ahLst/>
              <a:cxnLst>
                <a:cxn ang="0">
                  <a:pos x="76" y="34"/>
                </a:cxn>
                <a:cxn ang="0">
                  <a:pos x="76" y="34"/>
                </a:cxn>
                <a:cxn ang="0">
                  <a:pos x="92" y="30"/>
                </a:cxn>
                <a:cxn ang="0">
                  <a:pos x="106" y="28"/>
                </a:cxn>
                <a:cxn ang="0">
                  <a:pos x="138" y="24"/>
                </a:cxn>
                <a:cxn ang="0">
                  <a:pos x="138" y="24"/>
                </a:cxn>
                <a:cxn ang="0">
                  <a:pos x="160" y="20"/>
                </a:cxn>
                <a:cxn ang="0">
                  <a:pos x="172" y="16"/>
                </a:cxn>
                <a:cxn ang="0">
                  <a:pos x="182" y="10"/>
                </a:cxn>
                <a:cxn ang="0">
                  <a:pos x="182" y="0"/>
                </a:cxn>
                <a:cxn ang="0">
                  <a:pos x="182" y="0"/>
                </a:cxn>
                <a:cxn ang="0">
                  <a:pos x="172" y="6"/>
                </a:cxn>
                <a:cxn ang="0">
                  <a:pos x="172" y="6"/>
                </a:cxn>
                <a:cxn ang="0">
                  <a:pos x="158" y="10"/>
                </a:cxn>
                <a:cxn ang="0">
                  <a:pos x="146" y="14"/>
                </a:cxn>
                <a:cxn ang="0">
                  <a:pos x="118" y="16"/>
                </a:cxn>
                <a:cxn ang="0">
                  <a:pos x="92" y="20"/>
                </a:cxn>
                <a:cxn ang="0">
                  <a:pos x="78" y="22"/>
                </a:cxn>
                <a:cxn ang="0">
                  <a:pos x="66" y="26"/>
                </a:cxn>
                <a:cxn ang="0">
                  <a:pos x="66" y="26"/>
                </a:cxn>
                <a:cxn ang="0">
                  <a:pos x="52" y="34"/>
                </a:cxn>
                <a:cxn ang="0">
                  <a:pos x="38" y="44"/>
                </a:cxn>
                <a:cxn ang="0">
                  <a:pos x="26" y="54"/>
                </a:cxn>
                <a:cxn ang="0">
                  <a:pos x="16" y="68"/>
                </a:cxn>
                <a:cxn ang="0">
                  <a:pos x="6" y="84"/>
                </a:cxn>
                <a:cxn ang="0">
                  <a:pos x="2" y="102"/>
                </a:cxn>
                <a:cxn ang="0">
                  <a:pos x="0" y="122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4" y="150"/>
                </a:cxn>
                <a:cxn ang="0">
                  <a:pos x="6" y="152"/>
                </a:cxn>
                <a:cxn ang="0">
                  <a:pos x="8" y="156"/>
                </a:cxn>
                <a:cxn ang="0">
                  <a:pos x="10" y="160"/>
                </a:cxn>
                <a:cxn ang="0">
                  <a:pos x="26" y="160"/>
                </a:cxn>
                <a:cxn ang="0">
                  <a:pos x="26" y="160"/>
                </a:cxn>
                <a:cxn ang="0">
                  <a:pos x="24" y="148"/>
                </a:cxn>
                <a:cxn ang="0">
                  <a:pos x="22" y="132"/>
                </a:cxn>
                <a:cxn ang="0">
                  <a:pos x="20" y="112"/>
                </a:cxn>
                <a:cxn ang="0">
                  <a:pos x="22" y="94"/>
                </a:cxn>
                <a:cxn ang="0">
                  <a:pos x="28" y="76"/>
                </a:cxn>
                <a:cxn ang="0">
                  <a:pos x="32" y="66"/>
                </a:cxn>
                <a:cxn ang="0">
                  <a:pos x="38" y="58"/>
                </a:cxn>
                <a:cxn ang="0">
                  <a:pos x="46" y="50"/>
                </a:cxn>
                <a:cxn ang="0">
                  <a:pos x="54" y="44"/>
                </a:cxn>
                <a:cxn ang="0">
                  <a:pos x="64" y="38"/>
                </a:cxn>
                <a:cxn ang="0">
                  <a:pos x="76" y="34"/>
                </a:cxn>
                <a:cxn ang="0">
                  <a:pos x="76" y="34"/>
                </a:cxn>
              </a:cxnLst>
              <a:rect l="0" t="0" r="r" b="b"/>
              <a:pathLst>
                <a:path w="182" h="160">
                  <a:moveTo>
                    <a:pt x="76" y="34"/>
                  </a:moveTo>
                  <a:lnTo>
                    <a:pt x="76" y="34"/>
                  </a:lnTo>
                  <a:lnTo>
                    <a:pt x="92" y="30"/>
                  </a:lnTo>
                  <a:lnTo>
                    <a:pt x="106" y="28"/>
                  </a:lnTo>
                  <a:lnTo>
                    <a:pt x="138" y="24"/>
                  </a:lnTo>
                  <a:lnTo>
                    <a:pt x="138" y="24"/>
                  </a:lnTo>
                  <a:lnTo>
                    <a:pt x="160" y="20"/>
                  </a:lnTo>
                  <a:lnTo>
                    <a:pt x="172" y="16"/>
                  </a:lnTo>
                  <a:lnTo>
                    <a:pt x="182" y="1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2" y="6"/>
                  </a:lnTo>
                  <a:lnTo>
                    <a:pt x="172" y="6"/>
                  </a:lnTo>
                  <a:lnTo>
                    <a:pt x="158" y="10"/>
                  </a:lnTo>
                  <a:lnTo>
                    <a:pt x="146" y="14"/>
                  </a:lnTo>
                  <a:lnTo>
                    <a:pt x="118" y="16"/>
                  </a:lnTo>
                  <a:lnTo>
                    <a:pt x="92" y="20"/>
                  </a:lnTo>
                  <a:lnTo>
                    <a:pt x="78" y="22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52" y="34"/>
                  </a:lnTo>
                  <a:lnTo>
                    <a:pt x="38" y="44"/>
                  </a:lnTo>
                  <a:lnTo>
                    <a:pt x="26" y="54"/>
                  </a:lnTo>
                  <a:lnTo>
                    <a:pt x="16" y="68"/>
                  </a:lnTo>
                  <a:lnTo>
                    <a:pt x="6" y="84"/>
                  </a:lnTo>
                  <a:lnTo>
                    <a:pt x="2" y="102"/>
                  </a:lnTo>
                  <a:lnTo>
                    <a:pt x="0" y="122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4" y="150"/>
                  </a:lnTo>
                  <a:lnTo>
                    <a:pt x="6" y="152"/>
                  </a:lnTo>
                  <a:lnTo>
                    <a:pt x="8" y="156"/>
                  </a:lnTo>
                  <a:lnTo>
                    <a:pt x="10" y="160"/>
                  </a:lnTo>
                  <a:lnTo>
                    <a:pt x="26" y="160"/>
                  </a:lnTo>
                  <a:lnTo>
                    <a:pt x="26" y="160"/>
                  </a:lnTo>
                  <a:lnTo>
                    <a:pt x="24" y="148"/>
                  </a:lnTo>
                  <a:lnTo>
                    <a:pt x="22" y="132"/>
                  </a:lnTo>
                  <a:lnTo>
                    <a:pt x="20" y="112"/>
                  </a:lnTo>
                  <a:lnTo>
                    <a:pt x="22" y="94"/>
                  </a:lnTo>
                  <a:lnTo>
                    <a:pt x="28" y="76"/>
                  </a:lnTo>
                  <a:lnTo>
                    <a:pt x="32" y="66"/>
                  </a:lnTo>
                  <a:lnTo>
                    <a:pt x="38" y="58"/>
                  </a:lnTo>
                  <a:lnTo>
                    <a:pt x="46" y="50"/>
                  </a:lnTo>
                  <a:lnTo>
                    <a:pt x="54" y="44"/>
                  </a:lnTo>
                  <a:lnTo>
                    <a:pt x="64" y="38"/>
                  </a:lnTo>
                  <a:lnTo>
                    <a:pt x="76" y="34"/>
                  </a:lnTo>
                  <a:lnTo>
                    <a:pt x="76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7" name="Freeform 93"/>
            <p:cNvSpPr>
              <a:spLocks/>
            </p:cNvSpPr>
            <p:nvPr/>
          </p:nvSpPr>
          <p:spPr bwMode="auto">
            <a:xfrm>
              <a:off x="8550442" y="5297905"/>
              <a:ext cx="593558" cy="737937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0" y="54"/>
                </a:cxn>
                <a:cxn ang="0">
                  <a:pos x="0" y="68"/>
                </a:cxn>
                <a:cxn ang="0">
                  <a:pos x="4" y="80"/>
                </a:cxn>
                <a:cxn ang="0">
                  <a:pos x="8" y="86"/>
                </a:cxn>
                <a:cxn ang="0">
                  <a:pos x="12" y="90"/>
                </a:cxn>
                <a:cxn ang="0">
                  <a:pos x="18" y="92"/>
                </a:cxn>
                <a:cxn ang="0">
                  <a:pos x="26" y="92"/>
                </a:cxn>
                <a:cxn ang="0">
                  <a:pos x="26" y="92"/>
                </a:cxn>
                <a:cxn ang="0">
                  <a:pos x="36" y="92"/>
                </a:cxn>
                <a:cxn ang="0">
                  <a:pos x="44" y="88"/>
                </a:cxn>
                <a:cxn ang="0">
                  <a:pos x="48" y="82"/>
                </a:cxn>
                <a:cxn ang="0">
                  <a:pos x="50" y="76"/>
                </a:cxn>
                <a:cxn ang="0">
                  <a:pos x="52" y="68"/>
                </a:cxn>
                <a:cxn ang="0">
                  <a:pos x="50" y="60"/>
                </a:cxn>
                <a:cxn ang="0">
                  <a:pos x="48" y="52"/>
                </a:cxn>
                <a:cxn ang="0">
                  <a:pos x="44" y="44"/>
                </a:cxn>
                <a:cxn ang="0">
                  <a:pos x="44" y="44"/>
                </a:cxn>
                <a:cxn ang="0">
                  <a:pos x="46" y="48"/>
                </a:cxn>
                <a:cxn ang="0">
                  <a:pos x="48" y="58"/>
                </a:cxn>
                <a:cxn ang="0">
                  <a:pos x="48" y="68"/>
                </a:cxn>
                <a:cxn ang="0">
                  <a:pos x="46" y="74"/>
                </a:cxn>
                <a:cxn ang="0">
                  <a:pos x="44" y="78"/>
                </a:cxn>
                <a:cxn ang="0">
                  <a:pos x="44" y="78"/>
                </a:cxn>
                <a:cxn ang="0">
                  <a:pos x="38" y="82"/>
                </a:cxn>
                <a:cxn ang="0">
                  <a:pos x="32" y="84"/>
                </a:cxn>
                <a:cxn ang="0">
                  <a:pos x="28" y="86"/>
                </a:cxn>
                <a:cxn ang="0">
                  <a:pos x="22" y="84"/>
                </a:cxn>
                <a:cxn ang="0">
                  <a:pos x="22" y="84"/>
                </a:cxn>
                <a:cxn ang="0">
                  <a:pos x="12" y="80"/>
                </a:cxn>
                <a:cxn ang="0">
                  <a:pos x="6" y="74"/>
                </a:cxn>
                <a:cxn ang="0">
                  <a:pos x="2" y="70"/>
                </a:cxn>
                <a:cxn ang="0">
                  <a:pos x="0" y="64"/>
                </a:cxn>
                <a:cxn ang="0">
                  <a:pos x="0" y="5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8" y="42"/>
                </a:cxn>
                <a:cxn ang="0">
                  <a:pos x="16" y="32"/>
                </a:cxn>
                <a:cxn ang="0">
                  <a:pos x="26" y="24"/>
                </a:cxn>
                <a:cxn ang="0">
                  <a:pos x="38" y="18"/>
                </a:cxn>
                <a:cxn ang="0">
                  <a:pos x="38" y="18"/>
                </a:cxn>
                <a:cxn ang="0">
                  <a:pos x="56" y="12"/>
                </a:cxn>
                <a:cxn ang="0">
                  <a:pos x="74" y="12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2" y="2"/>
                </a:cxn>
                <a:cxn ang="0">
                  <a:pos x="50" y="4"/>
                </a:cxn>
                <a:cxn ang="0">
                  <a:pos x="36" y="8"/>
                </a:cxn>
                <a:cxn ang="0">
                  <a:pos x="26" y="14"/>
                </a:cxn>
                <a:cxn ang="0">
                  <a:pos x="16" y="22"/>
                </a:cxn>
                <a:cxn ang="0">
                  <a:pos x="8" y="30"/>
                </a:cxn>
                <a:cxn ang="0">
                  <a:pos x="2" y="42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74" h="92">
                  <a:moveTo>
                    <a:pt x="0" y="54"/>
                  </a:moveTo>
                  <a:lnTo>
                    <a:pt x="0" y="54"/>
                  </a:lnTo>
                  <a:lnTo>
                    <a:pt x="0" y="68"/>
                  </a:lnTo>
                  <a:lnTo>
                    <a:pt x="4" y="80"/>
                  </a:lnTo>
                  <a:lnTo>
                    <a:pt x="8" y="86"/>
                  </a:lnTo>
                  <a:lnTo>
                    <a:pt x="12" y="90"/>
                  </a:lnTo>
                  <a:lnTo>
                    <a:pt x="18" y="92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36" y="92"/>
                  </a:lnTo>
                  <a:lnTo>
                    <a:pt x="44" y="88"/>
                  </a:lnTo>
                  <a:lnTo>
                    <a:pt x="48" y="82"/>
                  </a:lnTo>
                  <a:lnTo>
                    <a:pt x="50" y="76"/>
                  </a:lnTo>
                  <a:lnTo>
                    <a:pt x="52" y="68"/>
                  </a:lnTo>
                  <a:lnTo>
                    <a:pt x="50" y="60"/>
                  </a:lnTo>
                  <a:lnTo>
                    <a:pt x="48" y="52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6" y="48"/>
                  </a:lnTo>
                  <a:lnTo>
                    <a:pt x="48" y="58"/>
                  </a:lnTo>
                  <a:lnTo>
                    <a:pt x="48" y="68"/>
                  </a:lnTo>
                  <a:lnTo>
                    <a:pt x="46" y="74"/>
                  </a:lnTo>
                  <a:lnTo>
                    <a:pt x="44" y="78"/>
                  </a:lnTo>
                  <a:lnTo>
                    <a:pt x="44" y="78"/>
                  </a:lnTo>
                  <a:lnTo>
                    <a:pt x="38" y="82"/>
                  </a:lnTo>
                  <a:lnTo>
                    <a:pt x="32" y="84"/>
                  </a:lnTo>
                  <a:lnTo>
                    <a:pt x="28" y="86"/>
                  </a:lnTo>
                  <a:lnTo>
                    <a:pt x="22" y="84"/>
                  </a:lnTo>
                  <a:lnTo>
                    <a:pt x="22" y="84"/>
                  </a:lnTo>
                  <a:lnTo>
                    <a:pt x="12" y="80"/>
                  </a:lnTo>
                  <a:lnTo>
                    <a:pt x="6" y="74"/>
                  </a:lnTo>
                  <a:lnTo>
                    <a:pt x="2" y="70"/>
                  </a:lnTo>
                  <a:lnTo>
                    <a:pt x="0" y="64"/>
                  </a:lnTo>
                  <a:lnTo>
                    <a:pt x="0" y="5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8" y="42"/>
                  </a:lnTo>
                  <a:lnTo>
                    <a:pt x="16" y="32"/>
                  </a:lnTo>
                  <a:lnTo>
                    <a:pt x="26" y="24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56" y="12"/>
                  </a:lnTo>
                  <a:lnTo>
                    <a:pt x="74" y="12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2" y="2"/>
                  </a:lnTo>
                  <a:lnTo>
                    <a:pt x="50" y="4"/>
                  </a:lnTo>
                  <a:lnTo>
                    <a:pt x="36" y="8"/>
                  </a:lnTo>
                  <a:lnTo>
                    <a:pt x="26" y="14"/>
                  </a:lnTo>
                  <a:lnTo>
                    <a:pt x="16" y="22"/>
                  </a:lnTo>
                  <a:lnTo>
                    <a:pt x="8" y="30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8" name="Freeform 94"/>
            <p:cNvSpPr>
              <a:spLocks/>
            </p:cNvSpPr>
            <p:nvPr/>
          </p:nvSpPr>
          <p:spPr bwMode="auto">
            <a:xfrm>
              <a:off x="4042611" y="2602832"/>
              <a:ext cx="3128211" cy="2213811"/>
            </a:xfrm>
            <a:custGeom>
              <a:avLst/>
              <a:gdLst/>
              <a:ahLst/>
              <a:cxnLst>
                <a:cxn ang="0">
                  <a:pos x="390" y="276"/>
                </a:cxn>
                <a:cxn ang="0">
                  <a:pos x="356" y="246"/>
                </a:cxn>
                <a:cxn ang="0">
                  <a:pos x="326" y="212"/>
                </a:cxn>
                <a:cxn ang="0">
                  <a:pos x="278" y="132"/>
                </a:cxn>
                <a:cxn ang="0">
                  <a:pos x="240" y="74"/>
                </a:cxn>
                <a:cxn ang="0">
                  <a:pos x="208" y="42"/>
                </a:cxn>
                <a:cxn ang="0">
                  <a:pos x="172" y="16"/>
                </a:cxn>
                <a:cxn ang="0">
                  <a:pos x="150" y="8"/>
                </a:cxn>
                <a:cxn ang="0">
                  <a:pos x="120" y="0"/>
                </a:cxn>
                <a:cxn ang="0">
                  <a:pos x="88" y="0"/>
                </a:cxn>
                <a:cxn ang="0">
                  <a:pos x="58" y="8"/>
                </a:cxn>
                <a:cxn ang="0">
                  <a:pos x="32" y="26"/>
                </a:cxn>
                <a:cxn ang="0">
                  <a:pos x="24" y="34"/>
                </a:cxn>
                <a:cxn ang="0">
                  <a:pos x="8" y="62"/>
                </a:cxn>
                <a:cxn ang="0">
                  <a:pos x="0" y="108"/>
                </a:cxn>
                <a:cxn ang="0">
                  <a:pos x="6" y="140"/>
                </a:cxn>
                <a:cxn ang="0">
                  <a:pos x="14" y="160"/>
                </a:cxn>
                <a:cxn ang="0">
                  <a:pos x="28" y="176"/>
                </a:cxn>
                <a:cxn ang="0">
                  <a:pos x="36" y="182"/>
                </a:cxn>
                <a:cxn ang="0">
                  <a:pos x="22" y="170"/>
                </a:cxn>
                <a:cxn ang="0">
                  <a:pos x="8" y="142"/>
                </a:cxn>
                <a:cxn ang="0">
                  <a:pos x="4" y="120"/>
                </a:cxn>
                <a:cxn ang="0">
                  <a:pos x="8" y="92"/>
                </a:cxn>
                <a:cxn ang="0">
                  <a:pos x="16" y="60"/>
                </a:cxn>
                <a:cxn ang="0">
                  <a:pos x="22" y="48"/>
                </a:cxn>
                <a:cxn ang="0">
                  <a:pos x="36" y="30"/>
                </a:cxn>
                <a:cxn ang="0">
                  <a:pos x="54" y="18"/>
                </a:cxn>
                <a:cxn ang="0">
                  <a:pos x="86" y="8"/>
                </a:cxn>
                <a:cxn ang="0">
                  <a:pos x="132" y="10"/>
                </a:cxn>
                <a:cxn ang="0">
                  <a:pos x="174" y="24"/>
                </a:cxn>
                <a:cxn ang="0">
                  <a:pos x="190" y="34"/>
                </a:cxn>
                <a:cxn ang="0">
                  <a:pos x="218" y="62"/>
                </a:cxn>
                <a:cxn ang="0">
                  <a:pos x="254" y="112"/>
                </a:cxn>
                <a:cxn ang="0">
                  <a:pos x="274" y="148"/>
                </a:cxn>
                <a:cxn ang="0">
                  <a:pos x="320" y="218"/>
                </a:cxn>
                <a:cxn ang="0">
                  <a:pos x="348" y="250"/>
                </a:cxn>
                <a:cxn ang="0">
                  <a:pos x="380" y="276"/>
                </a:cxn>
                <a:cxn ang="0">
                  <a:pos x="382" y="276"/>
                </a:cxn>
                <a:cxn ang="0">
                  <a:pos x="390" y="276"/>
                </a:cxn>
              </a:cxnLst>
              <a:rect l="0" t="0" r="r" b="b"/>
              <a:pathLst>
                <a:path w="390" h="276">
                  <a:moveTo>
                    <a:pt x="390" y="276"/>
                  </a:moveTo>
                  <a:lnTo>
                    <a:pt x="390" y="276"/>
                  </a:lnTo>
                  <a:lnTo>
                    <a:pt x="372" y="262"/>
                  </a:lnTo>
                  <a:lnTo>
                    <a:pt x="356" y="246"/>
                  </a:lnTo>
                  <a:lnTo>
                    <a:pt x="340" y="230"/>
                  </a:lnTo>
                  <a:lnTo>
                    <a:pt x="326" y="212"/>
                  </a:lnTo>
                  <a:lnTo>
                    <a:pt x="302" y="172"/>
                  </a:lnTo>
                  <a:lnTo>
                    <a:pt x="278" y="132"/>
                  </a:lnTo>
                  <a:lnTo>
                    <a:pt x="252" y="92"/>
                  </a:lnTo>
                  <a:lnTo>
                    <a:pt x="240" y="74"/>
                  </a:lnTo>
                  <a:lnTo>
                    <a:pt x="224" y="56"/>
                  </a:lnTo>
                  <a:lnTo>
                    <a:pt x="208" y="42"/>
                  </a:lnTo>
                  <a:lnTo>
                    <a:pt x="192" y="28"/>
                  </a:lnTo>
                  <a:lnTo>
                    <a:pt x="172" y="16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36" y="4"/>
                  </a:lnTo>
                  <a:lnTo>
                    <a:pt x="120" y="0"/>
                  </a:lnTo>
                  <a:lnTo>
                    <a:pt x="104" y="0"/>
                  </a:lnTo>
                  <a:lnTo>
                    <a:pt x="88" y="0"/>
                  </a:lnTo>
                  <a:lnTo>
                    <a:pt x="74" y="2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24" y="34"/>
                  </a:lnTo>
                  <a:lnTo>
                    <a:pt x="18" y="42"/>
                  </a:lnTo>
                  <a:lnTo>
                    <a:pt x="8" y="62"/>
                  </a:lnTo>
                  <a:lnTo>
                    <a:pt x="2" y="84"/>
                  </a:lnTo>
                  <a:lnTo>
                    <a:pt x="0" y="108"/>
                  </a:lnTo>
                  <a:lnTo>
                    <a:pt x="2" y="130"/>
                  </a:lnTo>
                  <a:lnTo>
                    <a:pt x="6" y="140"/>
                  </a:lnTo>
                  <a:lnTo>
                    <a:pt x="10" y="150"/>
                  </a:lnTo>
                  <a:lnTo>
                    <a:pt x="14" y="160"/>
                  </a:lnTo>
                  <a:lnTo>
                    <a:pt x="20" y="168"/>
                  </a:lnTo>
                  <a:lnTo>
                    <a:pt x="28" y="176"/>
                  </a:lnTo>
                  <a:lnTo>
                    <a:pt x="36" y="182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2" y="170"/>
                  </a:lnTo>
                  <a:lnTo>
                    <a:pt x="14" y="158"/>
                  </a:lnTo>
                  <a:lnTo>
                    <a:pt x="8" y="142"/>
                  </a:lnTo>
                  <a:lnTo>
                    <a:pt x="6" y="132"/>
                  </a:lnTo>
                  <a:lnTo>
                    <a:pt x="4" y="120"/>
                  </a:lnTo>
                  <a:lnTo>
                    <a:pt x="6" y="108"/>
                  </a:lnTo>
                  <a:lnTo>
                    <a:pt x="8" y="92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8" y="40"/>
                  </a:lnTo>
                  <a:lnTo>
                    <a:pt x="36" y="30"/>
                  </a:lnTo>
                  <a:lnTo>
                    <a:pt x="44" y="24"/>
                  </a:lnTo>
                  <a:lnTo>
                    <a:pt x="54" y="18"/>
                  </a:lnTo>
                  <a:lnTo>
                    <a:pt x="64" y="14"/>
                  </a:lnTo>
                  <a:lnTo>
                    <a:pt x="86" y="8"/>
                  </a:lnTo>
                  <a:lnTo>
                    <a:pt x="110" y="8"/>
                  </a:lnTo>
                  <a:lnTo>
                    <a:pt x="132" y="10"/>
                  </a:lnTo>
                  <a:lnTo>
                    <a:pt x="154" y="16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90" y="34"/>
                  </a:lnTo>
                  <a:lnTo>
                    <a:pt x="204" y="48"/>
                  </a:lnTo>
                  <a:lnTo>
                    <a:pt x="218" y="62"/>
                  </a:lnTo>
                  <a:lnTo>
                    <a:pt x="232" y="78"/>
                  </a:lnTo>
                  <a:lnTo>
                    <a:pt x="254" y="112"/>
                  </a:lnTo>
                  <a:lnTo>
                    <a:pt x="274" y="148"/>
                  </a:lnTo>
                  <a:lnTo>
                    <a:pt x="274" y="148"/>
                  </a:lnTo>
                  <a:lnTo>
                    <a:pt x="296" y="184"/>
                  </a:lnTo>
                  <a:lnTo>
                    <a:pt x="320" y="218"/>
                  </a:lnTo>
                  <a:lnTo>
                    <a:pt x="334" y="236"/>
                  </a:lnTo>
                  <a:lnTo>
                    <a:pt x="348" y="250"/>
                  </a:lnTo>
                  <a:lnTo>
                    <a:pt x="364" y="264"/>
                  </a:lnTo>
                  <a:lnTo>
                    <a:pt x="380" y="276"/>
                  </a:lnTo>
                  <a:lnTo>
                    <a:pt x="380" y="276"/>
                  </a:lnTo>
                  <a:lnTo>
                    <a:pt x="382" y="276"/>
                  </a:lnTo>
                  <a:lnTo>
                    <a:pt x="386" y="276"/>
                  </a:lnTo>
                  <a:lnTo>
                    <a:pt x="390" y="276"/>
                  </a:lnTo>
                  <a:lnTo>
                    <a:pt x="390" y="2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9" name="Freeform 95"/>
            <p:cNvSpPr>
              <a:spLocks/>
            </p:cNvSpPr>
            <p:nvPr/>
          </p:nvSpPr>
          <p:spPr bwMode="auto">
            <a:xfrm>
              <a:off x="6497053" y="1399674"/>
              <a:ext cx="1171074" cy="1074821"/>
            </a:xfrm>
            <a:custGeom>
              <a:avLst/>
              <a:gdLst/>
              <a:ahLst/>
              <a:cxnLst>
                <a:cxn ang="0">
                  <a:pos x="18" y="134"/>
                </a:cxn>
                <a:cxn ang="0">
                  <a:pos x="10" y="8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32" y="32"/>
                </a:cxn>
                <a:cxn ang="0">
                  <a:pos x="62" y="10"/>
                </a:cxn>
                <a:cxn ang="0">
                  <a:pos x="76" y="6"/>
                </a:cxn>
                <a:cxn ang="0">
                  <a:pos x="104" y="8"/>
                </a:cxn>
                <a:cxn ang="0">
                  <a:pos x="126" y="24"/>
                </a:cxn>
                <a:cxn ang="0">
                  <a:pos x="138" y="48"/>
                </a:cxn>
                <a:cxn ang="0">
                  <a:pos x="140" y="64"/>
                </a:cxn>
                <a:cxn ang="0">
                  <a:pos x="134" y="82"/>
                </a:cxn>
                <a:cxn ang="0">
                  <a:pos x="120" y="96"/>
                </a:cxn>
                <a:cxn ang="0">
                  <a:pos x="114" y="100"/>
                </a:cxn>
                <a:cxn ang="0">
                  <a:pos x="100" y="96"/>
                </a:cxn>
                <a:cxn ang="0">
                  <a:pos x="80" y="82"/>
                </a:cxn>
                <a:cxn ang="0">
                  <a:pos x="72" y="72"/>
                </a:cxn>
                <a:cxn ang="0">
                  <a:pos x="66" y="56"/>
                </a:cxn>
                <a:cxn ang="0">
                  <a:pos x="70" y="40"/>
                </a:cxn>
                <a:cxn ang="0">
                  <a:pos x="72" y="36"/>
                </a:cxn>
                <a:cxn ang="0">
                  <a:pos x="82" y="34"/>
                </a:cxn>
                <a:cxn ang="0">
                  <a:pos x="94" y="42"/>
                </a:cxn>
                <a:cxn ang="0">
                  <a:pos x="98" y="50"/>
                </a:cxn>
                <a:cxn ang="0">
                  <a:pos x="96" y="64"/>
                </a:cxn>
                <a:cxn ang="0">
                  <a:pos x="88" y="74"/>
                </a:cxn>
                <a:cxn ang="0">
                  <a:pos x="92" y="72"/>
                </a:cxn>
                <a:cxn ang="0">
                  <a:pos x="102" y="52"/>
                </a:cxn>
                <a:cxn ang="0">
                  <a:pos x="102" y="40"/>
                </a:cxn>
                <a:cxn ang="0">
                  <a:pos x="98" y="36"/>
                </a:cxn>
                <a:cxn ang="0">
                  <a:pos x="86" y="30"/>
                </a:cxn>
                <a:cxn ang="0">
                  <a:pos x="80" y="30"/>
                </a:cxn>
                <a:cxn ang="0">
                  <a:pos x="70" y="34"/>
                </a:cxn>
                <a:cxn ang="0">
                  <a:pos x="62" y="42"/>
                </a:cxn>
                <a:cxn ang="0">
                  <a:pos x="60" y="54"/>
                </a:cxn>
                <a:cxn ang="0">
                  <a:pos x="64" y="66"/>
                </a:cxn>
                <a:cxn ang="0">
                  <a:pos x="70" y="78"/>
                </a:cxn>
                <a:cxn ang="0">
                  <a:pos x="86" y="94"/>
                </a:cxn>
                <a:cxn ang="0">
                  <a:pos x="108" y="104"/>
                </a:cxn>
                <a:cxn ang="0">
                  <a:pos x="128" y="98"/>
                </a:cxn>
                <a:cxn ang="0">
                  <a:pos x="138" y="88"/>
                </a:cxn>
                <a:cxn ang="0">
                  <a:pos x="144" y="74"/>
                </a:cxn>
                <a:cxn ang="0">
                  <a:pos x="142" y="42"/>
                </a:cxn>
                <a:cxn ang="0">
                  <a:pos x="136" y="28"/>
                </a:cxn>
                <a:cxn ang="0">
                  <a:pos x="116" y="8"/>
                </a:cxn>
                <a:cxn ang="0">
                  <a:pos x="88" y="0"/>
                </a:cxn>
                <a:cxn ang="0">
                  <a:pos x="70" y="4"/>
                </a:cxn>
                <a:cxn ang="0">
                  <a:pos x="38" y="18"/>
                </a:cxn>
                <a:cxn ang="0">
                  <a:pos x="24" y="32"/>
                </a:cxn>
                <a:cxn ang="0">
                  <a:pos x="8" y="52"/>
                </a:cxn>
                <a:cxn ang="0">
                  <a:pos x="0" y="76"/>
                </a:cxn>
                <a:cxn ang="0">
                  <a:pos x="0" y="84"/>
                </a:cxn>
                <a:cxn ang="0">
                  <a:pos x="2" y="114"/>
                </a:cxn>
                <a:cxn ang="0">
                  <a:pos x="6" y="130"/>
                </a:cxn>
                <a:cxn ang="0">
                  <a:pos x="6" y="128"/>
                </a:cxn>
                <a:cxn ang="0">
                  <a:pos x="8" y="124"/>
                </a:cxn>
                <a:cxn ang="0">
                  <a:pos x="18" y="134"/>
                </a:cxn>
              </a:cxnLst>
              <a:rect l="0" t="0" r="r" b="b"/>
              <a:pathLst>
                <a:path w="146" h="134">
                  <a:moveTo>
                    <a:pt x="18" y="134"/>
                  </a:moveTo>
                  <a:lnTo>
                    <a:pt x="18" y="134"/>
                  </a:lnTo>
                  <a:lnTo>
                    <a:pt x="12" y="100"/>
                  </a:lnTo>
                  <a:lnTo>
                    <a:pt x="10" y="82"/>
                  </a:lnTo>
                  <a:lnTo>
                    <a:pt x="10" y="7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0" y="48"/>
                  </a:lnTo>
                  <a:lnTo>
                    <a:pt x="32" y="32"/>
                  </a:lnTo>
                  <a:lnTo>
                    <a:pt x="46" y="2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76" y="6"/>
                  </a:lnTo>
                  <a:lnTo>
                    <a:pt x="90" y="6"/>
                  </a:lnTo>
                  <a:lnTo>
                    <a:pt x="104" y="8"/>
                  </a:lnTo>
                  <a:lnTo>
                    <a:pt x="116" y="14"/>
                  </a:lnTo>
                  <a:lnTo>
                    <a:pt x="126" y="24"/>
                  </a:lnTo>
                  <a:lnTo>
                    <a:pt x="134" y="34"/>
                  </a:lnTo>
                  <a:lnTo>
                    <a:pt x="138" y="48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38" y="72"/>
                  </a:lnTo>
                  <a:lnTo>
                    <a:pt x="134" y="82"/>
                  </a:lnTo>
                  <a:lnTo>
                    <a:pt x="128" y="90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14" y="100"/>
                  </a:lnTo>
                  <a:lnTo>
                    <a:pt x="106" y="98"/>
                  </a:lnTo>
                  <a:lnTo>
                    <a:pt x="100" y="96"/>
                  </a:lnTo>
                  <a:lnTo>
                    <a:pt x="92" y="92"/>
                  </a:lnTo>
                  <a:lnTo>
                    <a:pt x="80" y="8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68" y="64"/>
                  </a:lnTo>
                  <a:lnTo>
                    <a:pt x="66" y="56"/>
                  </a:lnTo>
                  <a:lnTo>
                    <a:pt x="66" y="48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2" y="36"/>
                  </a:lnTo>
                  <a:lnTo>
                    <a:pt x="76" y="34"/>
                  </a:lnTo>
                  <a:lnTo>
                    <a:pt x="82" y="34"/>
                  </a:lnTo>
                  <a:lnTo>
                    <a:pt x="86" y="36"/>
                  </a:lnTo>
                  <a:lnTo>
                    <a:pt x="94" y="42"/>
                  </a:lnTo>
                  <a:lnTo>
                    <a:pt x="98" y="50"/>
                  </a:lnTo>
                  <a:lnTo>
                    <a:pt x="98" y="50"/>
                  </a:lnTo>
                  <a:lnTo>
                    <a:pt x="98" y="56"/>
                  </a:lnTo>
                  <a:lnTo>
                    <a:pt x="96" y="64"/>
                  </a:lnTo>
                  <a:lnTo>
                    <a:pt x="92" y="70"/>
                  </a:lnTo>
                  <a:lnTo>
                    <a:pt x="88" y="74"/>
                  </a:lnTo>
                  <a:lnTo>
                    <a:pt x="88" y="74"/>
                  </a:lnTo>
                  <a:lnTo>
                    <a:pt x="92" y="72"/>
                  </a:lnTo>
                  <a:lnTo>
                    <a:pt x="98" y="64"/>
                  </a:lnTo>
                  <a:lnTo>
                    <a:pt x="102" y="52"/>
                  </a:lnTo>
                  <a:lnTo>
                    <a:pt x="102" y="46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98" y="36"/>
                  </a:lnTo>
                  <a:lnTo>
                    <a:pt x="92" y="32"/>
                  </a:lnTo>
                  <a:lnTo>
                    <a:pt x="86" y="30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74" y="30"/>
                  </a:lnTo>
                  <a:lnTo>
                    <a:pt x="70" y="34"/>
                  </a:lnTo>
                  <a:lnTo>
                    <a:pt x="66" y="38"/>
                  </a:lnTo>
                  <a:lnTo>
                    <a:pt x="62" y="42"/>
                  </a:lnTo>
                  <a:lnTo>
                    <a:pt x="60" y="48"/>
                  </a:lnTo>
                  <a:lnTo>
                    <a:pt x="60" y="54"/>
                  </a:lnTo>
                  <a:lnTo>
                    <a:pt x="60" y="6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70" y="78"/>
                  </a:lnTo>
                  <a:lnTo>
                    <a:pt x="78" y="86"/>
                  </a:lnTo>
                  <a:lnTo>
                    <a:pt x="86" y="94"/>
                  </a:lnTo>
                  <a:lnTo>
                    <a:pt x="96" y="100"/>
                  </a:lnTo>
                  <a:lnTo>
                    <a:pt x="108" y="104"/>
                  </a:lnTo>
                  <a:lnTo>
                    <a:pt x="118" y="102"/>
                  </a:lnTo>
                  <a:lnTo>
                    <a:pt x="128" y="98"/>
                  </a:lnTo>
                  <a:lnTo>
                    <a:pt x="138" y="88"/>
                  </a:lnTo>
                  <a:lnTo>
                    <a:pt x="138" y="88"/>
                  </a:lnTo>
                  <a:lnTo>
                    <a:pt x="142" y="82"/>
                  </a:lnTo>
                  <a:lnTo>
                    <a:pt x="144" y="74"/>
                  </a:lnTo>
                  <a:lnTo>
                    <a:pt x="146" y="58"/>
                  </a:lnTo>
                  <a:lnTo>
                    <a:pt x="142" y="42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28" y="16"/>
                  </a:lnTo>
                  <a:lnTo>
                    <a:pt x="116" y="8"/>
                  </a:lnTo>
                  <a:lnTo>
                    <a:pt x="102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70" y="4"/>
                  </a:lnTo>
                  <a:lnTo>
                    <a:pt x="54" y="10"/>
                  </a:lnTo>
                  <a:lnTo>
                    <a:pt x="38" y="18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4" y="40"/>
                  </a:lnTo>
                  <a:lnTo>
                    <a:pt x="8" y="52"/>
                  </a:lnTo>
                  <a:lnTo>
                    <a:pt x="4" y="6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14"/>
                  </a:lnTo>
                  <a:lnTo>
                    <a:pt x="6" y="128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6" y="124"/>
                  </a:lnTo>
                  <a:lnTo>
                    <a:pt x="8" y="124"/>
                  </a:lnTo>
                  <a:lnTo>
                    <a:pt x="12" y="126"/>
                  </a:lnTo>
                  <a:lnTo>
                    <a:pt x="18" y="134"/>
                  </a:lnTo>
                  <a:lnTo>
                    <a:pt x="18" y="1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0" name="Freeform 96"/>
            <p:cNvSpPr>
              <a:spLocks/>
            </p:cNvSpPr>
            <p:nvPr/>
          </p:nvSpPr>
          <p:spPr bwMode="auto">
            <a:xfrm>
              <a:off x="5871411" y="5731042"/>
              <a:ext cx="1219200" cy="1090863"/>
            </a:xfrm>
            <a:custGeom>
              <a:avLst/>
              <a:gdLst/>
              <a:ahLst/>
              <a:cxnLst>
                <a:cxn ang="0">
                  <a:pos x="144" y="62"/>
                </a:cxn>
                <a:cxn ang="0">
                  <a:pos x="122" y="24"/>
                </a:cxn>
                <a:cxn ang="0">
                  <a:pos x="110" y="16"/>
                </a:cxn>
                <a:cxn ang="0">
                  <a:pos x="94" y="10"/>
                </a:cxn>
                <a:cxn ang="0">
                  <a:pos x="78" y="8"/>
                </a:cxn>
                <a:cxn ang="0">
                  <a:pos x="42" y="18"/>
                </a:cxn>
                <a:cxn ang="0">
                  <a:pos x="30" y="26"/>
                </a:cxn>
                <a:cxn ang="0">
                  <a:pos x="12" y="50"/>
                </a:cxn>
                <a:cxn ang="0">
                  <a:pos x="6" y="78"/>
                </a:cxn>
                <a:cxn ang="0">
                  <a:pos x="14" y="106"/>
                </a:cxn>
                <a:cxn ang="0">
                  <a:pos x="22" y="118"/>
                </a:cxn>
                <a:cxn ang="0">
                  <a:pos x="36" y="126"/>
                </a:cxn>
                <a:cxn ang="0">
                  <a:pos x="52" y="126"/>
                </a:cxn>
                <a:cxn ang="0">
                  <a:pos x="58" y="122"/>
                </a:cxn>
                <a:cxn ang="0">
                  <a:pos x="68" y="110"/>
                </a:cxn>
                <a:cxn ang="0">
                  <a:pos x="72" y="84"/>
                </a:cxn>
                <a:cxn ang="0">
                  <a:pos x="72" y="68"/>
                </a:cxn>
                <a:cxn ang="0">
                  <a:pos x="68" y="54"/>
                </a:cxn>
                <a:cxn ang="0">
                  <a:pos x="56" y="44"/>
                </a:cxn>
                <a:cxn ang="0">
                  <a:pos x="50" y="44"/>
                </a:cxn>
                <a:cxn ang="0">
                  <a:pos x="44" y="50"/>
                </a:cxn>
                <a:cxn ang="0">
                  <a:pos x="38" y="66"/>
                </a:cxn>
                <a:cxn ang="0">
                  <a:pos x="40" y="74"/>
                </a:cxn>
                <a:cxn ang="0">
                  <a:pos x="50" y="82"/>
                </a:cxn>
                <a:cxn ang="0">
                  <a:pos x="62" y="84"/>
                </a:cxn>
                <a:cxn ang="0">
                  <a:pos x="58" y="84"/>
                </a:cxn>
                <a:cxn ang="0">
                  <a:pos x="44" y="82"/>
                </a:cxn>
                <a:cxn ang="0">
                  <a:pos x="34" y="76"/>
                </a:cxn>
                <a:cxn ang="0">
                  <a:pos x="32" y="72"/>
                </a:cxn>
                <a:cxn ang="0">
                  <a:pos x="34" y="58"/>
                </a:cxn>
                <a:cxn ang="0">
                  <a:pos x="40" y="46"/>
                </a:cxn>
                <a:cxn ang="0">
                  <a:pos x="46" y="42"/>
                </a:cxn>
                <a:cxn ang="0">
                  <a:pos x="56" y="40"/>
                </a:cxn>
                <a:cxn ang="0">
                  <a:pos x="66" y="42"/>
                </a:cxn>
                <a:cxn ang="0">
                  <a:pos x="72" y="52"/>
                </a:cxn>
                <a:cxn ang="0">
                  <a:pos x="76" y="58"/>
                </a:cxn>
                <a:cxn ang="0">
                  <a:pos x="78" y="84"/>
                </a:cxn>
                <a:cxn ang="0">
                  <a:pos x="72" y="110"/>
                </a:cxn>
                <a:cxn ang="0">
                  <a:pos x="58" y="128"/>
                </a:cxn>
                <a:cxn ang="0">
                  <a:pos x="34" y="136"/>
                </a:cxn>
                <a:cxn ang="0">
                  <a:pos x="28" y="134"/>
                </a:cxn>
                <a:cxn ang="0">
                  <a:pos x="16" y="126"/>
                </a:cxn>
                <a:cxn ang="0">
                  <a:pos x="4" y="106"/>
                </a:cxn>
                <a:cxn ang="0">
                  <a:pos x="0" y="92"/>
                </a:cxn>
                <a:cxn ang="0">
                  <a:pos x="2" y="60"/>
                </a:cxn>
                <a:cxn ang="0">
                  <a:pos x="18" y="32"/>
                </a:cxn>
                <a:cxn ang="0">
                  <a:pos x="32" y="20"/>
                </a:cxn>
                <a:cxn ang="0">
                  <a:pos x="64" y="4"/>
                </a:cxn>
                <a:cxn ang="0">
                  <a:pos x="82" y="0"/>
                </a:cxn>
                <a:cxn ang="0">
                  <a:pos x="106" y="2"/>
                </a:cxn>
                <a:cxn ang="0">
                  <a:pos x="126" y="14"/>
                </a:cxn>
                <a:cxn ang="0">
                  <a:pos x="134" y="22"/>
                </a:cxn>
                <a:cxn ang="0">
                  <a:pos x="152" y="56"/>
                </a:cxn>
                <a:cxn ang="0">
                  <a:pos x="148" y="60"/>
                </a:cxn>
                <a:cxn ang="0">
                  <a:pos x="144" y="62"/>
                </a:cxn>
              </a:cxnLst>
              <a:rect l="0" t="0" r="r" b="b"/>
              <a:pathLst>
                <a:path w="152" h="136">
                  <a:moveTo>
                    <a:pt x="144" y="62"/>
                  </a:moveTo>
                  <a:lnTo>
                    <a:pt x="144" y="62"/>
                  </a:lnTo>
                  <a:lnTo>
                    <a:pt x="130" y="36"/>
                  </a:lnTo>
                  <a:lnTo>
                    <a:pt x="122" y="24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02" y="12"/>
                  </a:lnTo>
                  <a:lnTo>
                    <a:pt x="94" y="10"/>
                  </a:lnTo>
                  <a:lnTo>
                    <a:pt x="86" y="8"/>
                  </a:lnTo>
                  <a:lnTo>
                    <a:pt x="78" y="8"/>
                  </a:lnTo>
                  <a:lnTo>
                    <a:pt x="60" y="10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0" y="26"/>
                  </a:lnTo>
                  <a:lnTo>
                    <a:pt x="20" y="36"/>
                  </a:lnTo>
                  <a:lnTo>
                    <a:pt x="12" y="50"/>
                  </a:lnTo>
                  <a:lnTo>
                    <a:pt x="8" y="64"/>
                  </a:lnTo>
                  <a:lnTo>
                    <a:pt x="6" y="78"/>
                  </a:lnTo>
                  <a:lnTo>
                    <a:pt x="8" y="92"/>
                  </a:lnTo>
                  <a:lnTo>
                    <a:pt x="14" y="106"/>
                  </a:lnTo>
                  <a:lnTo>
                    <a:pt x="22" y="118"/>
                  </a:lnTo>
                  <a:lnTo>
                    <a:pt x="22" y="118"/>
                  </a:lnTo>
                  <a:lnTo>
                    <a:pt x="28" y="124"/>
                  </a:lnTo>
                  <a:lnTo>
                    <a:pt x="36" y="126"/>
                  </a:lnTo>
                  <a:lnTo>
                    <a:pt x="44" y="128"/>
                  </a:lnTo>
                  <a:lnTo>
                    <a:pt x="52" y="126"/>
                  </a:lnTo>
                  <a:lnTo>
                    <a:pt x="52" y="126"/>
                  </a:lnTo>
                  <a:lnTo>
                    <a:pt x="58" y="122"/>
                  </a:lnTo>
                  <a:lnTo>
                    <a:pt x="64" y="116"/>
                  </a:lnTo>
                  <a:lnTo>
                    <a:pt x="68" y="110"/>
                  </a:lnTo>
                  <a:lnTo>
                    <a:pt x="70" y="100"/>
                  </a:lnTo>
                  <a:lnTo>
                    <a:pt x="72" y="84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0" y="60"/>
                  </a:lnTo>
                  <a:lnTo>
                    <a:pt x="68" y="54"/>
                  </a:lnTo>
                  <a:lnTo>
                    <a:pt x="62" y="48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0" y="44"/>
                  </a:lnTo>
                  <a:lnTo>
                    <a:pt x="46" y="46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8" y="66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44" y="80"/>
                  </a:lnTo>
                  <a:lnTo>
                    <a:pt x="50" y="82"/>
                  </a:lnTo>
                  <a:lnTo>
                    <a:pt x="56" y="84"/>
                  </a:lnTo>
                  <a:lnTo>
                    <a:pt x="62" y="84"/>
                  </a:lnTo>
                  <a:lnTo>
                    <a:pt x="62" y="84"/>
                  </a:lnTo>
                  <a:lnTo>
                    <a:pt x="58" y="84"/>
                  </a:lnTo>
                  <a:lnTo>
                    <a:pt x="48" y="84"/>
                  </a:lnTo>
                  <a:lnTo>
                    <a:pt x="44" y="82"/>
                  </a:lnTo>
                  <a:lnTo>
                    <a:pt x="38" y="80"/>
                  </a:lnTo>
                  <a:lnTo>
                    <a:pt x="34" y="76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64"/>
                  </a:lnTo>
                  <a:lnTo>
                    <a:pt x="34" y="58"/>
                  </a:lnTo>
                  <a:lnTo>
                    <a:pt x="36" y="5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6" y="42"/>
                  </a:lnTo>
                  <a:lnTo>
                    <a:pt x="50" y="40"/>
                  </a:lnTo>
                  <a:lnTo>
                    <a:pt x="56" y="40"/>
                  </a:lnTo>
                  <a:lnTo>
                    <a:pt x="62" y="40"/>
                  </a:lnTo>
                  <a:lnTo>
                    <a:pt x="66" y="42"/>
                  </a:lnTo>
                  <a:lnTo>
                    <a:pt x="70" y="46"/>
                  </a:lnTo>
                  <a:lnTo>
                    <a:pt x="72" y="52"/>
                  </a:lnTo>
                  <a:lnTo>
                    <a:pt x="76" y="58"/>
                  </a:lnTo>
                  <a:lnTo>
                    <a:pt x="76" y="58"/>
                  </a:lnTo>
                  <a:lnTo>
                    <a:pt x="76" y="72"/>
                  </a:lnTo>
                  <a:lnTo>
                    <a:pt x="78" y="84"/>
                  </a:lnTo>
                  <a:lnTo>
                    <a:pt x="76" y="98"/>
                  </a:lnTo>
                  <a:lnTo>
                    <a:pt x="72" y="110"/>
                  </a:lnTo>
                  <a:lnTo>
                    <a:pt x="66" y="120"/>
                  </a:lnTo>
                  <a:lnTo>
                    <a:pt x="58" y="128"/>
                  </a:lnTo>
                  <a:lnTo>
                    <a:pt x="48" y="134"/>
                  </a:lnTo>
                  <a:lnTo>
                    <a:pt x="34" y="136"/>
                  </a:lnTo>
                  <a:lnTo>
                    <a:pt x="34" y="136"/>
                  </a:lnTo>
                  <a:lnTo>
                    <a:pt x="28" y="134"/>
                  </a:lnTo>
                  <a:lnTo>
                    <a:pt x="22" y="130"/>
                  </a:lnTo>
                  <a:lnTo>
                    <a:pt x="16" y="126"/>
                  </a:lnTo>
                  <a:lnTo>
                    <a:pt x="12" y="120"/>
                  </a:lnTo>
                  <a:lnTo>
                    <a:pt x="4" y="10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76"/>
                  </a:lnTo>
                  <a:lnTo>
                    <a:pt x="2" y="60"/>
                  </a:lnTo>
                  <a:lnTo>
                    <a:pt x="8" y="46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32" y="20"/>
                  </a:lnTo>
                  <a:lnTo>
                    <a:pt x="48" y="10"/>
                  </a:lnTo>
                  <a:lnTo>
                    <a:pt x="64" y="4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94" y="0"/>
                  </a:lnTo>
                  <a:lnTo>
                    <a:pt x="106" y="2"/>
                  </a:lnTo>
                  <a:lnTo>
                    <a:pt x="116" y="8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34" y="22"/>
                  </a:lnTo>
                  <a:lnTo>
                    <a:pt x="140" y="32"/>
                  </a:lnTo>
                  <a:lnTo>
                    <a:pt x="152" y="56"/>
                  </a:lnTo>
                  <a:lnTo>
                    <a:pt x="152" y="56"/>
                  </a:lnTo>
                  <a:lnTo>
                    <a:pt x="148" y="60"/>
                  </a:lnTo>
                  <a:lnTo>
                    <a:pt x="144" y="62"/>
                  </a:lnTo>
                  <a:lnTo>
                    <a:pt x="144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1" name="Freeform 97"/>
            <p:cNvSpPr>
              <a:spLocks/>
            </p:cNvSpPr>
            <p:nvPr/>
          </p:nvSpPr>
          <p:spPr bwMode="auto">
            <a:xfrm>
              <a:off x="6593305" y="854242"/>
              <a:ext cx="256674" cy="737937"/>
            </a:xfrm>
            <a:custGeom>
              <a:avLst/>
              <a:gdLst/>
              <a:ahLst/>
              <a:cxnLst>
                <a:cxn ang="0">
                  <a:pos x="22" y="56"/>
                </a:cxn>
                <a:cxn ang="0">
                  <a:pos x="22" y="56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6" y="18"/>
                </a:cxn>
                <a:cxn ang="0">
                  <a:pos x="24" y="6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0" y="8"/>
                </a:cxn>
                <a:cxn ang="0">
                  <a:pos x="16" y="16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2" y="44"/>
                </a:cxn>
                <a:cxn ang="0">
                  <a:pos x="0" y="56"/>
                </a:cxn>
                <a:cxn ang="0">
                  <a:pos x="0" y="66"/>
                </a:cxn>
                <a:cxn ang="0">
                  <a:pos x="4" y="76"/>
                </a:cxn>
                <a:cxn ang="0">
                  <a:pos x="6" y="82"/>
                </a:cxn>
                <a:cxn ang="0">
                  <a:pos x="10" y="88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0" y="82"/>
                </a:cxn>
                <a:cxn ang="0">
                  <a:pos x="10" y="70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2" y="78"/>
                </a:cxn>
                <a:cxn ang="0">
                  <a:pos x="12" y="78"/>
                </a:cxn>
                <a:cxn ang="0">
                  <a:pos x="14" y="86"/>
                </a:cxn>
                <a:cxn ang="0">
                  <a:pos x="14" y="86"/>
                </a:cxn>
                <a:cxn ang="0">
                  <a:pos x="16" y="88"/>
                </a:cxn>
                <a:cxn ang="0">
                  <a:pos x="16" y="88"/>
                </a:cxn>
                <a:cxn ang="0">
                  <a:pos x="18" y="82"/>
                </a:cxn>
                <a:cxn ang="0">
                  <a:pos x="24" y="76"/>
                </a:cxn>
                <a:cxn ang="0">
                  <a:pos x="24" y="76"/>
                </a:cxn>
                <a:cxn ang="0">
                  <a:pos x="30" y="68"/>
                </a:cxn>
                <a:cxn ang="0">
                  <a:pos x="32" y="60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30" y="5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6"/>
                </a:cxn>
                <a:cxn ang="0">
                  <a:pos x="22" y="56"/>
                </a:cxn>
              </a:cxnLst>
              <a:rect l="0" t="0" r="r" b="b"/>
              <a:pathLst>
                <a:path w="32" h="92">
                  <a:moveTo>
                    <a:pt x="22" y="56"/>
                  </a:moveTo>
                  <a:lnTo>
                    <a:pt x="22" y="56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6" y="18"/>
                  </a:lnTo>
                  <a:lnTo>
                    <a:pt x="24" y="6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0" y="8"/>
                  </a:lnTo>
                  <a:lnTo>
                    <a:pt x="16" y="1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2" y="44"/>
                  </a:lnTo>
                  <a:lnTo>
                    <a:pt x="0" y="56"/>
                  </a:lnTo>
                  <a:lnTo>
                    <a:pt x="0" y="66"/>
                  </a:lnTo>
                  <a:lnTo>
                    <a:pt x="4" y="76"/>
                  </a:lnTo>
                  <a:lnTo>
                    <a:pt x="6" y="82"/>
                  </a:lnTo>
                  <a:lnTo>
                    <a:pt x="10" y="88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0" y="82"/>
                  </a:lnTo>
                  <a:lnTo>
                    <a:pt x="10" y="7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4" y="86"/>
                  </a:lnTo>
                  <a:lnTo>
                    <a:pt x="14" y="86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82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30" y="68"/>
                  </a:lnTo>
                  <a:lnTo>
                    <a:pt x="32" y="60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0" y="5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6"/>
                  </a:lnTo>
                  <a:lnTo>
                    <a:pt x="22" y="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2" name="Freeform 98"/>
            <p:cNvSpPr>
              <a:spLocks/>
            </p:cNvSpPr>
            <p:nvPr/>
          </p:nvSpPr>
          <p:spPr bwMode="auto">
            <a:xfrm>
              <a:off x="5518484" y="838200"/>
              <a:ext cx="336884" cy="946484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4" y="16"/>
                </a:cxn>
                <a:cxn ang="0">
                  <a:pos x="2" y="26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8" y="80"/>
                </a:cxn>
                <a:cxn ang="0">
                  <a:pos x="18" y="80"/>
                </a:cxn>
                <a:cxn ang="0">
                  <a:pos x="28" y="98"/>
                </a:cxn>
                <a:cxn ang="0">
                  <a:pos x="34" y="106"/>
                </a:cxn>
                <a:cxn ang="0">
                  <a:pos x="38" y="116"/>
                </a:cxn>
                <a:cxn ang="0">
                  <a:pos x="38" y="116"/>
                </a:cxn>
                <a:cxn ang="0">
                  <a:pos x="38" y="118"/>
                </a:cxn>
                <a:cxn ang="0">
                  <a:pos x="40" y="118"/>
                </a:cxn>
                <a:cxn ang="0">
                  <a:pos x="40" y="118"/>
                </a:cxn>
                <a:cxn ang="0">
                  <a:pos x="42" y="116"/>
                </a:cxn>
                <a:cxn ang="0">
                  <a:pos x="42" y="114"/>
                </a:cxn>
                <a:cxn ang="0">
                  <a:pos x="42" y="114"/>
                </a:cxn>
                <a:cxn ang="0">
                  <a:pos x="36" y="100"/>
                </a:cxn>
                <a:cxn ang="0">
                  <a:pos x="28" y="88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8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6" y="26"/>
                </a:cxn>
                <a:cxn ang="0">
                  <a:pos x="12" y="10"/>
                </a:cxn>
                <a:cxn ang="0">
                  <a:pos x="12" y="10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6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42" h="118">
                  <a:moveTo>
                    <a:pt x="12" y="2"/>
                  </a:moveTo>
                  <a:lnTo>
                    <a:pt x="12" y="2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16"/>
                  </a:lnTo>
                  <a:lnTo>
                    <a:pt x="2" y="2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28" y="98"/>
                  </a:lnTo>
                  <a:lnTo>
                    <a:pt x="34" y="106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38" y="118"/>
                  </a:lnTo>
                  <a:lnTo>
                    <a:pt x="40" y="118"/>
                  </a:lnTo>
                  <a:lnTo>
                    <a:pt x="40" y="118"/>
                  </a:lnTo>
                  <a:lnTo>
                    <a:pt x="42" y="116"/>
                  </a:lnTo>
                  <a:lnTo>
                    <a:pt x="42" y="114"/>
                  </a:lnTo>
                  <a:lnTo>
                    <a:pt x="42" y="114"/>
                  </a:lnTo>
                  <a:lnTo>
                    <a:pt x="36" y="100"/>
                  </a:lnTo>
                  <a:lnTo>
                    <a:pt x="28" y="88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8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26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3" name="Freeform 99"/>
            <p:cNvSpPr>
              <a:spLocks/>
            </p:cNvSpPr>
            <p:nvPr/>
          </p:nvSpPr>
          <p:spPr bwMode="auto">
            <a:xfrm>
              <a:off x="3481137" y="469232"/>
              <a:ext cx="1283368" cy="978568"/>
            </a:xfrm>
            <a:custGeom>
              <a:avLst/>
              <a:gdLst/>
              <a:ahLst/>
              <a:cxnLst>
                <a:cxn ang="0">
                  <a:pos x="30" y="40"/>
                </a:cxn>
                <a:cxn ang="0">
                  <a:pos x="20" y="44"/>
                </a:cxn>
                <a:cxn ang="0">
                  <a:pos x="10" y="42"/>
                </a:cxn>
                <a:cxn ang="0">
                  <a:pos x="8" y="40"/>
                </a:cxn>
                <a:cxn ang="0">
                  <a:pos x="6" y="36"/>
                </a:cxn>
                <a:cxn ang="0">
                  <a:pos x="8" y="24"/>
                </a:cxn>
                <a:cxn ang="0">
                  <a:pos x="10" y="22"/>
                </a:cxn>
                <a:cxn ang="0">
                  <a:pos x="14" y="16"/>
                </a:cxn>
                <a:cxn ang="0">
                  <a:pos x="26" y="8"/>
                </a:cxn>
                <a:cxn ang="0">
                  <a:pos x="32" y="6"/>
                </a:cxn>
                <a:cxn ang="0">
                  <a:pos x="46" y="6"/>
                </a:cxn>
                <a:cxn ang="0">
                  <a:pos x="60" y="12"/>
                </a:cxn>
                <a:cxn ang="0">
                  <a:pos x="74" y="20"/>
                </a:cxn>
                <a:cxn ang="0">
                  <a:pos x="82" y="32"/>
                </a:cxn>
                <a:cxn ang="0">
                  <a:pos x="86" y="48"/>
                </a:cxn>
                <a:cxn ang="0">
                  <a:pos x="88" y="64"/>
                </a:cxn>
                <a:cxn ang="0">
                  <a:pos x="96" y="90"/>
                </a:cxn>
                <a:cxn ang="0">
                  <a:pos x="102" y="96"/>
                </a:cxn>
                <a:cxn ang="0">
                  <a:pos x="128" y="114"/>
                </a:cxn>
                <a:cxn ang="0">
                  <a:pos x="142" y="120"/>
                </a:cxn>
                <a:cxn ang="0">
                  <a:pos x="150" y="122"/>
                </a:cxn>
                <a:cxn ang="0">
                  <a:pos x="158" y="122"/>
                </a:cxn>
                <a:cxn ang="0">
                  <a:pos x="160" y="120"/>
                </a:cxn>
                <a:cxn ang="0">
                  <a:pos x="158" y="118"/>
                </a:cxn>
                <a:cxn ang="0">
                  <a:pos x="156" y="118"/>
                </a:cxn>
                <a:cxn ang="0">
                  <a:pos x="144" y="116"/>
                </a:cxn>
                <a:cxn ang="0">
                  <a:pos x="130" y="110"/>
                </a:cxn>
                <a:cxn ang="0">
                  <a:pos x="116" y="102"/>
                </a:cxn>
                <a:cxn ang="0">
                  <a:pos x="104" y="92"/>
                </a:cxn>
                <a:cxn ang="0">
                  <a:pos x="96" y="80"/>
                </a:cxn>
                <a:cxn ang="0">
                  <a:pos x="92" y="64"/>
                </a:cxn>
                <a:cxn ang="0">
                  <a:pos x="88" y="38"/>
                </a:cxn>
                <a:cxn ang="0">
                  <a:pos x="86" y="30"/>
                </a:cxn>
                <a:cxn ang="0">
                  <a:pos x="76" y="16"/>
                </a:cxn>
                <a:cxn ang="0">
                  <a:pos x="62" y="6"/>
                </a:cxn>
                <a:cxn ang="0">
                  <a:pos x="48" y="2"/>
                </a:cxn>
                <a:cxn ang="0">
                  <a:pos x="32" y="2"/>
                </a:cxn>
                <a:cxn ang="0">
                  <a:pos x="24" y="4"/>
                </a:cxn>
                <a:cxn ang="0">
                  <a:pos x="10" y="12"/>
                </a:cxn>
                <a:cxn ang="0">
                  <a:pos x="6" y="20"/>
                </a:cxn>
                <a:cxn ang="0">
                  <a:pos x="4" y="22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8" y="48"/>
                </a:cxn>
                <a:cxn ang="0">
                  <a:pos x="20" y="48"/>
                </a:cxn>
                <a:cxn ang="0">
                  <a:pos x="32" y="44"/>
                </a:cxn>
                <a:cxn ang="0">
                  <a:pos x="34" y="42"/>
                </a:cxn>
                <a:cxn ang="0">
                  <a:pos x="32" y="40"/>
                </a:cxn>
                <a:cxn ang="0">
                  <a:pos x="30" y="40"/>
                </a:cxn>
              </a:cxnLst>
              <a:rect l="0" t="0" r="r" b="b"/>
              <a:pathLst>
                <a:path w="160" h="122">
                  <a:moveTo>
                    <a:pt x="30" y="40"/>
                  </a:moveTo>
                  <a:lnTo>
                    <a:pt x="30" y="40"/>
                  </a:lnTo>
                  <a:lnTo>
                    <a:pt x="24" y="42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8" y="40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16"/>
                  </a:lnTo>
                  <a:lnTo>
                    <a:pt x="20" y="10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40" y="6"/>
                  </a:lnTo>
                  <a:lnTo>
                    <a:pt x="46" y="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8" y="16"/>
                  </a:lnTo>
                  <a:lnTo>
                    <a:pt x="74" y="20"/>
                  </a:lnTo>
                  <a:lnTo>
                    <a:pt x="78" y="26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6" y="48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92" y="82"/>
                  </a:lnTo>
                  <a:lnTo>
                    <a:pt x="96" y="90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12" y="106"/>
                  </a:lnTo>
                  <a:lnTo>
                    <a:pt x="128" y="114"/>
                  </a:lnTo>
                  <a:lnTo>
                    <a:pt x="128" y="114"/>
                  </a:lnTo>
                  <a:lnTo>
                    <a:pt x="142" y="120"/>
                  </a:lnTo>
                  <a:lnTo>
                    <a:pt x="142" y="120"/>
                  </a:lnTo>
                  <a:lnTo>
                    <a:pt x="150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58" y="118"/>
                  </a:lnTo>
                  <a:lnTo>
                    <a:pt x="156" y="118"/>
                  </a:lnTo>
                  <a:lnTo>
                    <a:pt x="156" y="118"/>
                  </a:lnTo>
                  <a:lnTo>
                    <a:pt x="152" y="118"/>
                  </a:lnTo>
                  <a:lnTo>
                    <a:pt x="144" y="116"/>
                  </a:lnTo>
                  <a:lnTo>
                    <a:pt x="144" y="116"/>
                  </a:lnTo>
                  <a:lnTo>
                    <a:pt x="130" y="110"/>
                  </a:lnTo>
                  <a:lnTo>
                    <a:pt x="130" y="110"/>
                  </a:lnTo>
                  <a:lnTo>
                    <a:pt x="116" y="10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0" y="86"/>
                  </a:lnTo>
                  <a:lnTo>
                    <a:pt x="96" y="80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0" y="48"/>
                  </a:lnTo>
                  <a:lnTo>
                    <a:pt x="88" y="38"/>
                  </a:lnTo>
                  <a:lnTo>
                    <a:pt x="86" y="30"/>
                  </a:lnTo>
                  <a:lnTo>
                    <a:pt x="86" y="30"/>
                  </a:lnTo>
                  <a:lnTo>
                    <a:pt x="82" y="24"/>
                  </a:lnTo>
                  <a:lnTo>
                    <a:pt x="76" y="16"/>
                  </a:lnTo>
                  <a:lnTo>
                    <a:pt x="70" y="12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24" y="4"/>
                  </a:lnTo>
                  <a:lnTo>
                    <a:pt x="18" y="6"/>
                  </a:lnTo>
                  <a:lnTo>
                    <a:pt x="10" y="12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4" y="48"/>
                  </a:lnTo>
                  <a:lnTo>
                    <a:pt x="20" y="48"/>
                  </a:lnTo>
                  <a:lnTo>
                    <a:pt x="26" y="46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42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4" name="Freeform 100"/>
            <p:cNvSpPr>
              <a:spLocks/>
            </p:cNvSpPr>
            <p:nvPr/>
          </p:nvSpPr>
          <p:spPr bwMode="auto">
            <a:xfrm>
              <a:off x="7010400" y="4608095"/>
              <a:ext cx="1925053" cy="1251284"/>
            </a:xfrm>
            <a:custGeom>
              <a:avLst/>
              <a:gdLst/>
              <a:ahLst/>
              <a:cxnLst>
                <a:cxn ang="0">
                  <a:pos x="240" y="24"/>
                </a:cxn>
                <a:cxn ang="0">
                  <a:pos x="224" y="26"/>
                </a:cxn>
                <a:cxn ang="0">
                  <a:pos x="188" y="16"/>
                </a:cxn>
                <a:cxn ang="0">
                  <a:pos x="170" y="10"/>
                </a:cxn>
                <a:cxn ang="0">
                  <a:pos x="144" y="2"/>
                </a:cxn>
                <a:cxn ang="0">
                  <a:pos x="122" y="0"/>
                </a:cxn>
                <a:cxn ang="0">
                  <a:pos x="104" y="2"/>
                </a:cxn>
                <a:cxn ang="0">
                  <a:pos x="76" y="18"/>
                </a:cxn>
                <a:cxn ang="0">
                  <a:pos x="58" y="38"/>
                </a:cxn>
                <a:cxn ang="0">
                  <a:pos x="52" y="46"/>
                </a:cxn>
                <a:cxn ang="0">
                  <a:pos x="48" y="52"/>
                </a:cxn>
                <a:cxn ang="0">
                  <a:pos x="14" y="100"/>
                </a:cxn>
                <a:cxn ang="0">
                  <a:pos x="8" y="114"/>
                </a:cxn>
                <a:cxn ang="0">
                  <a:pos x="0" y="140"/>
                </a:cxn>
                <a:cxn ang="0">
                  <a:pos x="0" y="152"/>
                </a:cxn>
                <a:cxn ang="0">
                  <a:pos x="2" y="156"/>
                </a:cxn>
                <a:cxn ang="0">
                  <a:pos x="4" y="154"/>
                </a:cxn>
                <a:cxn ang="0">
                  <a:pos x="4" y="152"/>
                </a:cxn>
                <a:cxn ang="0">
                  <a:pos x="8" y="130"/>
                </a:cxn>
                <a:cxn ang="0">
                  <a:pos x="18" y="102"/>
                </a:cxn>
                <a:cxn ang="0">
                  <a:pos x="28" y="86"/>
                </a:cxn>
                <a:cxn ang="0">
                  <a:pos x="50" y="54"/>
                </a:cxn>
                <a:cxn ang="0">
                  <a:pos x="64" y="42"/>
                </a:cxn>
                <a:cxn ang="0">
                  <a:pos x="96" y="28"/>
                </a:cxn>
                <a:cxn ang="0">
                  <a:pos x="112" y="24"/>
                </a:cxn>
                <a:cxn ang="0">
                  <a:pos x="76" y="40"/>
                </a:cxn>
                <a:cxn ang="0">
                  <a:pos x="62" y="48"/>
                </a:cxn>
                <a:cxn ang="0">
                  <a:pos x="58" y="52"/>
                </a:cxn>
                <a:cxn ang="0">
                  <a:pos x="70" y="56"/>
                </a:cxn>
                <a:cxn ang="0">
                  <a:pos x="88" y="66"/>
                </a:cxn>
                <a:cxn ang="0">
                  <a:pos x="108" y="74"/>
                </a:cxn>
                <a:cxn ang="0">
                  <a:pos x="126" y="76"/>
                </a:cxn>
                <a:cxn ang="0">
                  <a:pos x="146" y="72"/>
                </a:cxn>
                <a:cxn ang="0">
                  <a:pos x="138" y="70"/>
                </a:cxn>
                <a:cxn ang="0">
                  <a:pos x="116" y="52"/>
                </a:cxn>
                <a:cxn ang="0">
                  <a:pos x="114" y="50"/>
                </a:cxn>
                <a:cxn ang="0">
                  <a:pos x="130" y="54"/>
                </a:cxn>
                <a:cxn ang="0">
                  <a:pos x="150" y="56"/>
                </a:cxn>
                <a:cxn ang="0">
                  <a:pos x="188" y="50"/>
                </a:cxn>
                <a:cxn ang="0">
                  <a:pos x="220" y="38"/>
                </a:cxn>
                <a:cxn ang="0">
                  <a:pos x="240" y="24"/>
                </a:cxn>
              </a:cxnLst>
              <a:rect l="0" t="0" r="r" b="b"/>
              <a:pathLst>
                <a:path w="240" h="156">
                  <a:moveTo>
                    <a:pt x="240" y="24"/>
                  </a:moveTo>
                  <a:lnTo>
                    <a:pt x="240" y="24"/>
                  </a:lnTo>
                  <a:lnTo>
                    <a:pt x="236" y="26"/>
                  </a:lnTo>
                  <a:lnTo>
                    <a:pt x="224" y="26"/>
                  </a:lnTo>
                  <a:lnTo>
                    <a:pt x="202" y="22"/>
                  </a:lnTo>
                  <a:lnTo>
                    <a:pt x="188" y="16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56" y="4"/>
                  </a:lnTo>
                  <a:lnTo>
                    <a:pt x="144" y="2"/>
                  </a:lnTo>
                  <a:lnTo>
                    <a:pt x="134" y="0"/>
                  </a:lnTo>
                  <a:lnTo>
                    <a:pt x="122" y="0"/>
                  </a:lnTo>
                  <a:lnTo>
                    <a:pt x="114" y="0"/>
                  </a:lnTo>
                  <a:lnTo>
                    <a:pt x="104" y="2"/>
                  </a:lnTo>
                  <a:lnTo>
                    <a:pt x="88" y="10"/>
                  </a:lnTo>
                  <a:lnTo>
                    <a:pt x="76" y="18"/>
                  </a:lnTo>
                  <a:lnTo>
                    <a:pt x="64" y="28"/>
                  </a:lnTo>
                  <a:lnTo>
                    <a:pt x="58" y="38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30" y="74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8" y="114"/>
                  </a:lnTo>
                  <a:lnTo>
                    <a:pt x="4" y="128"/>
                  </a:lnTo>
                  <a:lnTo>
                    <a:pt x="0" y="14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4" y="154"/>
                  </a:lnTo>
                  <a:lnTo>
                    <a:pt x="4" y="152"/>
                  </a:lnTo>
                  <a:lnTo>
                    <a:pt x="4" y="152"/>
                  </a:lnTo>
                  <a:lnTo>
                    <a:pt x="4" y="142"/>
                  </a:lnTo>
                  <a:lnTo>
                    <a:pt x="8" y="130"/>
                  </a:lnTo>
                  <a:lnTo>
                    <a:pt x="12" y="116"/>
                  </a:lnTo>
                  <a:lnTo>
                    <a:pt x="18" y="102"/>
                  </a:lnTo>
                  <a:lnTo>
                    <a:pt x="18" y="102"/>
                  </a:lnTo>
                  <a:lnTo>
                    <a:pt x="28" y="86"/>
                  </a:lnTo>
                  <a:lnTo>
                    <a:pt x="38" y="70"/>
                  </a:lnTo>
                  <a:lnTo>
                    <a:pt x="50" y="54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80" y="34"/>
                  </a:lnTo>
                  <a:lnTo>
                    <a:pt x="96" y="28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92" y="32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70" y="56"/>
                  </a:lnTo>
                  <a:lnTo>
                    <a:pt x="88" y="66"/>
                  </a:lnTo>
                  <a:lnTo>
                    <a:pt x="88" y="66"/>
                  </a:lnTo>
                  <a:lnTo>
                    <a:pt x="98" y="72"/>
                  </a:lnTo>
                  <a:lnTo>
                    <a:pt x="108" y="74"/>
                  </a:lnTo>
                  <a:lnTo>
                    <a:pt x="118" y="76"/>
                  </a:lnTo>
                  <a:lnTo>
                    <a:pt x="126" y="76"/>
                  </a:lnTo>
                  <a:lnTo>
                    <a:pt x="140" y="74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38" y="70"/>
                  </a:lnTo>
                  <a:lnTo>
                    <a:pt x="130" y="64"/>
                  </a:lnTo>
                  <a:lnTo>
                    <a:pt x="116" y="52"/>
                  </a:lnTo>
                  <a:lnTo>
                    <a:pt x="116" y="52"/>
                  </a:lnTo>
                  <a:lnTo>
                    <a:pt x="114" y="50"/>
                  </a:lnTo>
                  <a:lnTo>
                    <a:pt x="114" y="50"/>
                  </a:lnTo>
                  <a:lnTo>
                    <a:pt x="130" y="54"/>
                  </a:lnTo>
                  <a:lnTo>
                    <a:pt x="130" y="54"/>
                  </a:lnTo>
                  <a:lnTo>
                    <a:pt x="150" y="56"/>
                  </a:lnTo>
                  <a:lnTo>
                    <a:pt x="170" y="54"/>
                  </a:lnTo>
                  <a:lnTo>
                    <a:pt x="188" y="50"/>
                  </a:lnTo>
                  <a:lnTo>
                    <a:pt x="206" y="44"/>
                  </a:lnTo>
                  <a:lnTo>
                    <a:pt x="220" y="38"/>
                  </a:lnTo>
                  <a:lnTo>
                    <a:pt x="230" y="32"/>
                  </a:lnTo>
                  <a:lnTo>
                    <a:pt x="240" y="24"/>
                  </a:lnTo>
                  <a:lnTo>
                    <a:pt x="24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5" name="Freeform 101"/>
            <p:cNvSpPr>
              <a:spLocks/>
            </p:cNvSpPr>
            <p:nvPr/>
          </p:nvSpPr>
          <p:spPr bwMode="auto">
            <a:xfrm>
              <a:off x="7138737" y="3276600"/>
              <a:ext cx="978568" cy="914400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0"/>
                </a:cxn>
                <a:cxn ang="0">
                  <a:pos x="104" y="0"/>
                </a:cxn>
                <a:cxn ang="0">
                  <a:pos x="88" y="4"/>
                </a:cxn>
                <a:cxn ang="0">
                  <a:pos x="88" y="4"/>
                </a:cxn>
                <a:cxn ang="0">
                  <a:pos x="76" y="10"/>
                </a:cxn>
                <a:cxn ang="0">
                  <a:pos x="64" y="16"/>
                </a:cxn>
                <a:cxn ang="0">
                  <a:pos x="54" y="26"/>
                </a:cxn>
                <a:cxn ang="0">
                  <a:pos x="44" y="36"/>
                </a:cxn>
                <a:cxn ang="0">
                  <a:pos x="44" y="36"/>
                </a:cxn>
                <a:cxn ang="0">
                  <a:pos x="26" y="58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4" y="96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4" y="114"/>
                </a:cxn>
                <a:cxn ang="0">
                  <a:pos x="6" y="112"/>
                </a:cxn>
                <a:cxn ang="0">
                  <a:pos x="6" y="112"/>
                </a:cxn>
                <a:cxn ang="0">
                  <a:pos x="8" y="98"/>
                </a:cxn>
                <a:cxn ang="0">
                  <a:pos x="16" y="82"/>
                </a:cxn>
                <a:cxn ang="0">
                  <a:pos x="16" y="82"/>
                </a:cxn>
                <a:cxn ang="0">
                  <a:pos x="24" y="68"/>
                </a:cxn>
                <a:cxn ang="0">
                  <a:pos x="34" y="52"/>
                </a:cxn>
                <a:cxn ang="0">
                  <a:pos x="46" y="38"/>
                </a:cxn>
                <a:cxn ang="0">
                  <a:pos x="60" y="26"/>
                </a:cxn>
                <a:cxn ang="0">
                  <a:pos x="60" y="26"/>
                </a:cxn>
                <a:cxn ang="0">
                  <a:pos x="74" y="16"/>
                </a:cxn>
                <a:cxn ang="0">
                  <a:pos x="90" y="10"/>
                </a:cxn>
                <a:cxn ang="0">
                  <a:pos x="90" y="10"/>
                </a:cxn>
                <a:cxn ang="0">
                  <a:pos x="104" y="6"/>
                </a:cxn>
                <a:cxn ang="0">
                  <a:pos x="120" y="6"/>
                </a:cxn>
                <a:cxn ang="0">
                  <a:pos x="120" y="6"/>
                </a:cxn>
                <a:cxn ang="0">
                  <a:pos x="122" y="6"/>
                </a:cxn>
                <a:cxn ang="0">
                  <a:pos x="122" y="4"/>
                </a:cxn>
                <a:cxn ang="0">
                  <a:pos x="122" y="4"/>
                </a:cxn>
                <a:cxn ang="0">
                  <a:pos x="122" y="2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2" h="114">
                  <a:moveTo>
                    <a:pt x="120" y="2"/>
                  </a:moveTo>
                  <a:lnTo>
                    <a:pt x="120" y="2"/>
                  </a:lnTo>
                  <a:lnTo>
                    <a:pt x="112" y="0"/>
                  </a:lnTo>
                  <a:lnTo>
                    <a:pt x="104" y="0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76" y="10"/>
                  </a:lnTo>
                  <a:lnTo>
                    <a:pt x="64" y="16"/>
                  </a:lnTo>
                  <a:lnTo>
                    <a:pt x="54" y="2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26" y="58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4" y="96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4" y="114"/>
                  </a:lnTo>
                  <a:lnTo>
                    <a:pt x="6" y="112"/>
                  </a:lnTo>
                  <a:lnTo>
                    <a:pt x="6" y="112"/>
                  </a:lnTo>
                  <a:lnTo>
                    <a:pt x="8" y="98"/>
                  </a:lnTo>
                  <a:lnTo>
                    <a:pt x="16" y="82"/>
                  </a:lnTo>
                  <a:lnTo>
                    <a:pt x="16" y="82"/>
                  </a:lnTo>
                  <a:lnTo>
                    <a:pt x="24" y="68"/>
                  </a:lnTo>
                  <a:lnTo>
                    <a:pt x="34" y="52"/>
                  </a:lnTo>
                  <a:lnTo>
                    <a:pt x="46" y="38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74" y="16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104" y="6"/>
                  </a:lnTo>
                  <a:lnTo>
                    <a:pt x="120" y="6"/>
                  </a:lnTo>
                  <a:lnTo>
                    <a:pt x="120" y="6"/>
                  </a:lnTo>
                  <a:lnTo>
                    <a:pt x="122" y="6"/>
                  </a:lnTo>
                  <a:lnTo>
                    <a:pt x="122" y="4"/>
                  </a:lnTo>
                  <a:lnTo>
                    <a:pt x="122" y="4"/>
                  </a:lnTo>
                  <a:lnTo>
                    <a:pt x="122" y="2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6" name="Freeform 102"/>
            <p:cNvSpPr>
              <a:spLocks/>
            </p:cNvSpPr>
            <p:nvPr/>
          </p:nvSpPr>
          <p:spPr bwMode="auto">
            <a:xfrm>
              <a:off x="3304674" y="2490537"/>
              <a:ext cx="240632" cy="59355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24" y="64"/>
                </a:cxn>
                <a:cxn ang="0">
                  <a:pos x="18" y="58"/>
                </a:cxn>
                <a:cxn ang="0">
                  <a:pos x="12" y="50"/>
                </a:cxn>
                <a:cxn ang="0">
                  <a:pos x="8" y="42"/>
                </a:cxn>
                <a:cxn ang="0">
                  <a:pos x="8" y="42"/>
                </a:cxn>
                <a:cxn ang="0">
                  <a:pos x="6" y="32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6" y="12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8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6" y="66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74"/>
                </a:cxn>
                <a:cxn ang="0">
                  <a:pos x="30" y="74"/>
                </a:cxn>
                <a:cxn ang="0">
                  <a:pos x="30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30" h="74">
                  <a:moveTo>
                    <a:pt x="30" y="70"/>
                  </a:moveTo>
                  <a:lnTo>
                    <a:pt x="30" y="70"/>
                  </a:lnTo>
                  <a:lnTo>
                    <a:pt x="24" y="64"/>
                  </a:lnTo>
                  <a:lnTo>
                    <a:pt x="18" y="58"/>
                  </a:lnTo>
                  <a:lnTo>
                    <a:pt x="12" y="50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6" y="3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2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1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8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6" y="66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7" name="Freeform 103"/>
            <p:cNvSpPr>
              <a:spLocks/>
            </p:cNvSpPr>
            <p:nvPr/>
          </p:nvSpPr>
          <p:spPr bwMode="auto">
            <a:xfrm>
              <a:off x="8261684" y="-1070811"/>
              <a:ext cx="368968" cy="75397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0" y="10"/>
                </a:cxn>
                <a:cxn ang="0">
                  <a:pos x="40" y="24"/>
                </a:cxn>
                <a:cxn ang="0">
                  <a:pos x="40" y="32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56"/>
                </a:cxn>
                <a:cxn ang="0">
                  <a:pos x="42" y="68"/>
                </a:cxn>
                <a:cxn ang="0">
                  <a:pos x="40" y="78"/>
                </a:cxn>
                <a:cxn ang="0">
                  <a:pos x="34" y="88"/>
                </a:cxn>
                <a:cxn ang="0">
                  <a:pos x="28" y="92"/>
                </a:cxn>
                <a:cxn ang="0">
                  <a:pos x="24" y="94"/>
                </a:cxn>
                <a:cxn ang="0">
                  <a:pos x="20" y="92"/>
                </a:cxn>
                <a:cxn ang="0">
                  <a:pos x="16" y="90"/>
                </a:cxn>
                <a:cxn ang="0">
                  <a:pos x="12" y="86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66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2" y="50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0" y="50"/>
                </a:cxn>
                <a:cxn ang="0">
                  <a:pos x="12" y="56"/>
                </a:cxn>
                <a:cxn ang="0">
                  <a:pos x="14" y="58"/>
                </a:cxn>
                <a:cxn ang="0">
                  <a:pos x="18" y="58"/>
                </a:cxn>
                <a:cxn ang="0">
                  <a:pos x="18" y="58"/>
                </a:cxn>
                <a:cxn ang="0">
                  <a:pos x="14" y="50"/>
                </a:cxn>
                <a:cxn ang="0">
                  <a:pos x="14" y="4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4" y="20"/>
                </a:cxn>
                <a:cxn ang="0">
                  <a:pos x="34" y="1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94">
                  <a:moveTo>
                    <a:pt x="46" y="0"/>
                  </a:moveTo>
                  <a:lnTo>
                    <a:pt x="46" y="0"/>
                  </a:lnTo>
                  <a:lnTo>
                    <a:pt x="44" y="2"/>
                  </a:lnTo>
                  <a:lnTo>
                    <a:pt x="40" y="10"/>
                  </a:lnTo>
                  <a:lnTo>
                    <a:pt x="40" y="24"/>
                  </a:lnTo>
                  <a:lnTo>
                    <a:pt x="40" y="32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56"/>
                  </a:lnTo>
                  <a:lnTo>
                    <a:pt x="42" y="68"/>
                  </a:lnTo>
                  <a:lnTo>
                    <a:pt x="40" y="78"/>
                  </a:lnTo>
                  <a:lnTo>
                    <a:pt x="34" y="88"/>
                  </a:lnTo>
                  <a:lnTo>
                    <a:pt x="28" y="92"/>
                  </a:lnTo>
                  <a:lnTo>
                    <a:pt x="24" y="94"/>
                  </a:lnTo>
                  <a:lnTo>
                    <a:pt x="20" y="92"/>
                  </a:lnTo>
                  <a:lnTo>
                    <a:pt x="16" y="90"/>
                  </a:lnTo>
                  <a:lnTo>
                    <a:pt x="12" y="86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66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2" y="50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50"/>
                  </a:lnTo>
                  <a:lnTo>
                    <a:pt x="12" y="56"/>
                  </a:lnTo>
                  <a:lnTo>
                    <a:pt x="14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4" y="50"/>
                  </a:lnTo>
                  <a:lnTo>
                    <a:pt x="14" y="4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4" y="20"/>
                  </a:lnTo>
                  <a:lnTo>
                    <a:pt x="34" y="1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8" name="Freeform 104"/>
            <p:cNvSpPr>
              <a:spLocks/>
            </p:cNvSpPr>
            <p:nvPr/>
          </p:nvSpPr>
          <p:spPr bwMode="auto">
            <a:xfrm>
              <a:off x="8229600" y="-509337"/>
              <a:ext cx="240632" cy="577516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6" y="16"/>
                </a:cxn>
                <a:cxn ang="0">
                  <a:pos x="12" y="24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6" y="42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60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6" y="72"/>
                </a:cxn>
                <a:cxn ang="0">
                  <a:pos x="4" y="72"/>
                </a:cxn>
                <a:cxn ang="0">
                  <a:pos x="4" y="72"/>
                </a:cxn>
                <a:cxn ang="0">
                  <a:pos x="0" y="6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2" y="36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8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8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0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0" h="72">
                  <a:moveTo>
                    <a:pt x="28" y="4"/>
                  </a:moveTo>
                  <a:lnTo>
                    <a:pt x="28" y="4"/>
                  </a:lnTo>
                  <a:lnTo>
                    <a:pt x="22" y="8"/>
                  </a:lnTo>
                  <a:lnTo>
                    <a:pt x="16" y="16"/>
                  </a:lnTo>
                  <a:lnTo>
                    <a:pt x="12" y="24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6" y="4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6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6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2" y="36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9" name="Freeform 105"/>
            <p:cNvSpPr>
              <a:spLocks/>
            </p:cNvSpPr>
            <p:nvPr/>
          </p:nvSpPr>
          <p:spPr bwMode="auto">
            <a:xfrm>
              <a:off x="7042484" y="7511716"/>
              <a:ext cx="721895" cy="33688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52" y="8"/>
                </a:cxn>
                <a:cxn ang="0">
                  <a:pos x="42" y="4"/>
                </a:cxn>
                <a:cxn ang="0">
                  <a:pos x="32" y="2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4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6" y="8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30" y="6"/>
                </a:cxn>
                <a:cxn ang="0">
                  <a:pos x="40" y="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58" y="18"/>
                </a:cxn>
                <a:cxn ang="0">
                  <a:pos x="66" y="24"/>
                </a:cxn>
                <a:cxn ang="0">
                  <a:pos x="76" y="32"/>
                </a:cxn>
                <a:cxn ang="0">
                  <a:pos x="84" y="42"/>
                </a:cxn>
                <a:cxn ang="0">
                  <a:pos x="90" y="42"/>
                </a:cxn>
                <a:cxn ang="0">
                  <a:pos x="90" y="42"/>
                </a:cxn>
                <a:cxn ang="0">
                  <a:pos x="80" y="30"/>
                </a:cxn>
                <a:cxn ang="0">
                  <a:pos x="70" y="20"/>
                </a:cxn>
                <a:cxn ang="0">
                  <a:pos x="60" y="14"/>
                </a:cxn>
                <a:cxn ang="0">
                  <a:pos x="52" y="8"/>
                </a:cxn>
                <a:cxn ang="0">
                  <a:pos x="52" y="8"/>
                </a:cxn>
              </a:cxnLst>
              <a:rect l="0" t="0" r="r" b="b"/>
              <a:pathLst>
                <a:path w="90" h="42">
                  <a:moveTo>
                    <a:pt x="52" y="8"/>
                  </a:moveTo>
                  <a:lnTo>
                    <a:pt x="52" y="8"/>
                  </a:lnTo>
                  <a:lnTo>
                    <a:pt x="42" y="4"/>
                  </a:lnTo>
                  <a:lnTo>
                    <a:pt x="32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4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6" y="8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30" y="6"/>
                  </a:lnTo>
                  <a:lnTo>
                    <a:pt x="40" y="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8" y="18"/>
                  </a:lnTo>
                  <a:lnTo>
                    <a:pt x="66" y="24"/>
                  </a:lnTo>
                  <a:lnTo>
                    <a:pt x="76" y="32"/>
                  </a:lnTo>
                  <a:lnTo>
                    <a:pt x="84" y="42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80" y="30"/>
                  </a:lnTo>
                  <a:lnTo>
                    <a:pt x="70" y="20"/>
                  </a:lnTo>
                  <a:lnTo>
                    <a:pt x="60" y="14"/>
                  </a:lnTo>
                  <a:lnTo>
                    <a:pt x="52" y="8"/>
                  </a:lnTo>
                  <a:lnTo>
                    <a:pt x="5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0" name="Freeform 106"/>
            <p:cNvSpPr>
              <a:spLocks/>
            </p:cNvSpPr>
            <p:nvPr/>
          </p:nvSpPr>
          <p:spPr bwMode="auto">
            <a:xfrm>
              <a:off x="8053137" y="6821905"/>
              <a:ext cx="1058779" cy="256674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16" y="4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38" y="8"/>
                </a:cxn>
                <a:cxn ang="0">
                  <a:pos x="50" y="14"/>
                </a:cxn>
                <a:cxn ang="0">
                  <a:pos x="50" y="14"/>
                </a:cxn>
                <a:cxn ang="0">
                  <a:pos x="70" y="26"/>
                </a:cxn>
                <a:cxn ang="0">
                  <a:pos x="70" y="26"/>
                </a:cxn>
                <a:cxn ang="0">
                  <a:pos x="80" y="30"/>
                </a:cxn>
                <a:cxn ang="0">
                  <a:pos x="90" y="32"/>
                </a:cxn>
                <a:cxn ang="0">
                  <a:pos x="90" y="32"/>
                </a:cxn>
                <a:cxn ang="0">
                  <a:pos x="102" y="32"/>
                </a:cxn>
                <a:cxn ang="0">
                  <a:pos x="112" y="30"/>
                </a:cxn>
                <a:cxn ang="0">
                  <a:pos x="112" y="30"/>
                </a:cxn>
                <a:cxn ang="0">
                  <a:pos x="120" y="28"/>
                </a:cxn>
                <a:cxn ang="0">
                  <a:pos x="130" y="26"/>
                </a:cxn>
                <a:cxn ang="0">
                  <a:pos x="130" y="26"/>
                </a:cxn>
                <a:cxn ang="0">
                  <a:pos x="132" y="24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0" y="20"/>
                </a:cxn>
                <a:cxn ang="0">
                  <a:pos x="130" y="20"/>
                </a:cxn>
                <a:cxn ang="0">
                  <a:pos x="120" y="22"/>
                </a:cxn>
                <a:cxn ang="0">
                  <a:pos x="110" y="26"/>
                </a:cxn>
                <a:cxn ang="0">
                  <a:pos x="110" y="26"/>
                </a:cxn>
                <a:cxn ang="0">
                  <a:pos x="102" y="2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82" y="24"/>
                </a:cxn>
                <a:cxn ang="0">
                  <a:pos x="72" y="20"/>
                </a:cxn>
                <a:cxn ang="0">
                  <a:pos x="72" y="20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40" y="4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16" y="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8"/>
                </a:cxn>
                <a:cxn ang="0">
                  <a:pos x="4" y="8"/>
                </a:cxn>
                <a:cxn ang="0">
                  <a:pos x="4" y="8"/>
                </a:cxn>
              </a:cxnLst>
              <a:rect l="0" t="0" r="r" b="b"/>
              <a:pathLst>
                <a:path w="132" h="32">
                  <a:moveTo>
                    <a:pt x="4" y="8"/>
                  </a:moveTo>
                  <a:lnTo>
                    <a:pt x="4" y="8"/>
                  </a:lnTo>
                  <a:lnTo>
                    <a:pt x="16" y="4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38" y="8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70" y="26"/>
                  </a:lnTo>
                  <a:lnTo>
                    <a:pt x="70" y="26"/>
                  </a:lnTo>
                  <a:lnTo>
                    <a:pt x="80" y="30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102" y="32"/>
                  </a:lnTo>
                  <a:lnTo>
                    <a:pt x="112" y="30"/>
                  </a:lnTo>
                  <a:lnTo>
                    <a:pt x="112" y="30"/>
                  </a:lnTo>
                  <a:lnTo>
                    <a:pt x="120" y="28"/>
                  </a:lnTo>
                  <a:lnTo>
                    <a:pt x="130" y="26"/>
                  </a:lnTo>
                  <a:lnTo>
                    <a:pt x="130" y="26"/>
                  </a:lnTo>
                  <a:lnTo>
                    <a:pt x="132" y="24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20" y="22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02" y="2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82" y="24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40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6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1" name="Freeform 107"/>
            <p:cNvSpPr>
              <a:spLocks/>
            </p:cNvSpPr>
            <p:nvPr/>
          </p:nvSpPr>
          <p:spPr bwMode="auto">
            <a:xfrm>
              <a:off x="4636168" y="2667000"/>
              <a:ext cx="641684" cy="641684"/>
            </a:xfrm>
            <a:custGeom>
              <a:avLst/>
              <a:gdLst/>
              <a:ahLst/>
              <a:cxnLst>
                <a:cxn ang="0">
                  <a:pos x="4" y="78"/>
                </a:cxn>
                <a:cxn ang="0">
                  <a:pos x="4" y="78"/>
                </a:cxn>
                <a:cxn ang="0">
                  <a:pos x="6" y="60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20" y="32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40" y="16"/>
                </a:cxn>
                <a:cxn ang="0">
                  <a:pos x="52" y="12"/>
                </a:cxn>
                <a:cxn ang="0">
                  <a:pos x="52" y="12"/>
                </a:cxn>
                <a:cxn ang="0">
                  <a:pos x="66" y="8"/>
                </a:cxn>
                <a:cxn ang="0">
                  <a:pos x="78" y="4"/>
                </a:cxn>
                <a:cxn ang="0">
                  <a:pos x="78" y="4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64" y="4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38" y="12"/>
                </a:cxn>
                <a:cxn ang="0">
                  <a:pos x="32" y="16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6" y="30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2" y="60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0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4" y="78"/>
                </a:cxn>
                <a:cxn ang="0">
                  <a:pos x="4" y="78"/>
                </a:cxn>
              </a:cxnLst>
              <a:rect l="0" t="0" r="r" b="b"/>
              <a:pathLst>
                <a:path w="80" h="80">
                  <a:moveTo>
                    <a:pt x="4" y="78"/>
                  </a:moveTo>
                  <a:lnTo>
                    <a:pt x="4" y="78"/>
                  </a:lnTo>
                  <a:lnTo>
                    <a:pt x="6" y="60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20" y="32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40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66" y="8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64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38" y="12"/>
                  </a:lnTo>
                  <a:lnTo>
                    <a:pt x="32" y="16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6" y="30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2" y="6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4" y="80"/>
                  </a:lnTo>
                  <a:lnTo>
                    <a:pt x="4" y="78"/>
                  </a:lnTo>
                  <a:lnTo>
                    <a:pt x="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2" name="Freeform 108"/>
            <p:cNvSpPr>
              <a:spLocks/>
            </p:cNvSpPr>
            <p:nvPr/>
          </p:nvSpPr>
          <p:spPr bwMode="auto">
            <a:xfrm>
              <a:off x="673768" y="3116179"/>
              <a:ext cx="625642" cy="208547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" y="4"/>
                </a:cxn>
                <a:cxn ang="0">
                  <a:pos x="10" y="12"/>
                </a:cxn>
                <a:cxn ang="0">
                  <a:pos x="22" y="20"/>
                </a:cxn>
                <a:cxn ang="0">
                  <a:pos x="22" y="20"/>
                </a:cxn>
                <a:cxn ang="0">
                  <a:pos x="36" y="24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58" y="26"/>
                </a:cxn>
                <a:cxn ang="0">
                  <a:pos x="66" y="24"/>
                </a:cxn>
                <a:cxn ang="0">
                  <a:pos x="66" y="24"/>
                </a:cxn>
                <a:cxn ang="0">
                  <a:pos x="72" y="20"/>
                </a:cxn>
                <a:cxn ang="0">
                  <a:pos x="78" y="16"/>
                </a:cxn>
                <a:cxn ang="0">
                  <a:pos x="78" y="16"/>
                </a:cxn>
                <a:cxn ang="0">
                  <a:pos x="78" y="14"/>
                </a:cxn>
                <a:cxn ang="0">
                  <a:pos x="78" y="12"/>
                </a:cxn>
                <a:cxn ang="0">
                  <a:pos x="78" y="12"/>
                </a:cxn>
                <a:cxn ang="0">
                  <a:pos x="76" y="12"/>
                </a:cxn>
                <a:cxn ang="0">
                  <a:pos x="74" y="12"/>
                </a:cxn>
                <a:cxn ang="0">
                  <a:pos x="74" y="12"/>
                </a:cxn>
                <a:cxn ang="0">
                  <a:pos x="70" y="16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4" y="22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34" y="18"/>
                </a:cxn>
                <a:cxn ang="0">
                  <a:pos x="24" y="14"/>
                </a:cxn>
                <a:cxn ang="0">
                  <a:pos x="24" y="14"/>
                </a:cxn>
                <a:cxn ang="0">
                  <a:pos x="14" y="8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78" h="26">
                  <a:moveTo>
                    <a:pt x="2" y="4"/>
                  </a:moveTo>
                  <a:lnTo>
                    <a:pt x="2" y="4"/>
                  </a:lnTo>
                  <a:lnTo>
                    <a:pt x="10" y="1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36" y="24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8" y="26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72" y="20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6" y="12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0" y="16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34" y="18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14" y="8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3" name="Freeform 109"/>
            <p:cNvSpPr>
              <a:spLocks/>
            </p:cNvSpPr>
            <p:nvPr/>
          </p:nvSpPr>
          <p:spPr bwMode="auto">
            <a:xfrm>
              <a:off x="5694947" y="-413084"/>
              <a:ext cx="786063" cy="673768"/>
            </a:xfrm>
            <a:custGeom>
              <a:avLst/>
              <a:gdLst/>
              <a:ahLst/>
              <a:cxnLst>
                <a:cxn ang="0">
                  <a:pos x="4" y="84"/>
                </a:cxn>
                <a:cxn ang="0">
                  <a:pos x="4" y="84"/>
                </a:cxn>
                <a:cxn ang="0">
                  <a:pos x="16" y="82"/>
                </a:cxn>
                <a:cxn ang="0">
                  <a:pos x="52" y="80"/>
                </a:cxn>
                <a:cxn ang="0">
                  <a:pos x="52" y="80"/>
                </a:cxn>
                <a:cxn ang="0">
                  <a:pos x="62" y="80"/>
                </a:cxn>
                <a:cxn ang="0">
                  <a:pos x="72" y="76"/>
                </a:cxn>
                <a:cxn ang="0">
                  <a:pos x="80" y="72"/>
                </a:cxn>
                <a:cxn ang="0">
                  <a:pos x="88" y="66"/>
                </a:cxn>
                <a:cxn ang="0">
                  <a:pos x="94" y="60"/>
                </a:cxn>
                <a:cxn ang="0">
                  <a:pos x="96" y="54"/>
                </a:cxn>
                <a:cxn ang="0">
                  <a:pos x="98" y="48"/>
                </a:cxn>
                <a:cxn ang="0">
                  <a:pos x="96" y="44"/>
                </a:cxn>
                <a:cxn ang="0">
                  <a:pos x="96" y="44"/>
                </a:cxn>
                <a:cxn ang="0">
                  <a:pos x="90" y="36"/>
                </a:cxn>
                <a:cxn ang="0">
                  <a:pos x="82" y="34"/>
                </a:cxn>
                <a:cxn ang="0">
                  <a:pos x="74" y="32"/>
                </a:cxn>
                <a:cxn ang="0">
                  <a:pos x="74" y="32"/>
                </a:cxn>
                <a:cxn ang="0">
                  <a:pos x="76" y="28"/>
                </a:cxn>
                <a:cxn ang="0">
                  <a:pos x="78" y="18"/>
                </a:cxn>
                <a:cxn ang="0">
                  <a:pos x="78" y="12"/>
                </a:cxn>
                <a:cxn ang="0">
                  <a:pos x="76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2" y="2"/>
                </a:cxn>
                <a:cxn ang="0">
                  <a:pos x="34" y="4"/>
                </a:cxn>
                <a:cxn ang="0">
                  <a:pos x="24" y="10"/>
                </a:cxn>
                <a:cxn ang="0">
                  <a:pos x="16" y="20"/>
                </a:cxn>
                <a:cxn ang="0">
                  <a:pos x="10" y="32"/>
                </a:cxn>
                <a:cxn ang="0">
                  <a:pos x="4" y="50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2" y="62"/>
                </a:cxn>
                <a:cxn ang="0">
                  <a:pos x="24" y="54"/>
                </a:cxn>
                <a:cxn ang="0">
                  <a:pos x="32" y="52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4" y="52"/>
                </a:cxn>
                <a:cxn ang="0">
                  <a:pos x="24" y="58"/>
                </a:cxn>
                <a:cxn ang="0">
                  <a:pos x="14" y="68"/>
                </a:cxn>
                <a:cxn ang="0">
                  <a:pos x="8" y="76"/>
                </a:cxn>
                <a:cxn ang="0">
                  <a:pos x="4" y="84"/>
                </a:cxn>
                <a:cxn ang="0">
                  <a:pos x="4" y="84"/>
                </a:cxn>
              </a:cxnLst>
              <a:rect l="0" t="0" r="r" b="b"/>
              <a:pathLst>
                <a:path w="98" h="84">
                  <a:moveTo>
                    <a:pt x="4" y="84"/>
                  </a:moveTo>
                  <a:lnTo>
                    <a:pt x="4" y="84"/>
                  </a:lnTo>
                  <a:lnTo>
                    <a:pt x="16" y="82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62" y="80"/>
                  </a:lnTo>
                  <a:lnTo>
                    <a:pt x="72" y="76"/>
                  </a:lnTo>
                  <a:lnTo>
                    <a:pt x="80" y="72"/>
                  </a:lnTo>
                  <a:lnTo>
                    <a:pt x="88" y="66"/>
                  </a:lnTo>
                  <a:lnTo>
                    <a:pt x="94" y="60"/>
                  </a:lnTo>
                  <a:lnTo>
                    <a:pt x="96" y="54"/>
                  </a:lnTo>
                  <a:lnTo>
                    <a:pt x="98" y="48"/>
                  </a:lnTo>
                  <a:lnTo>
                    <a:pt x="96" y="44"/>
                  </a:lnTo>
                  <a:lnTo>
                    <a:pt x="96" y="44"/>
                  </a:lnTo>
                  <a:lnTo>
                    <a:pt x="90" y="36"/>
                  </a:lnTo>
                  <a:lnTo>
                    <a:pt x="82" y="34"/>
                  </a:lnTo>
                  <a:lnTo>
                    <a:pt x="74" y="32"/>
                  </a:lnTo>
                  <a:lnTo>
                    <a:pt x="74" y="32"/>
                  </a:lnTo>
                  <a:lnTo>
                    <a:pt x="76" y="28"/>
                  </a:lnTo>
                  <a:lnTo>
                    <a:pt x="78" y="18"/>
                  </a:lnTo>
                  <a:lnTo>
                    <a:pt x="78" y="12"/>
                  </a:lnTo>
                  <a:lnTo>
                    <a:pt x="76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2" y="2"/>
                  </a:lnTo>
                  <a:lnTo>
                    <a:pt x="34" y="4"/>
                  </a:lnTo>
                  <a:lnTo>
                    <a:pt x="24" y="10"/>
                  </a:lnTo>
                  <a:lnTo>
                    <a:pt x="16" y="20"/>
                  </a:lnTo>
                  <a:lnTo>
                    <a:pt x="10" y="32"/>
                  </a:lnTo>
                  <a:lnTo>
                    <a:pt x="4" y="50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2" y="62"/>
                  </a:lnTo>
                  <a:lnTo>
                    <a:pt x="24" y="54"/>
                  </a:lnTo>
                  <a:lnTo>
                    <a:pt x="32" y="52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4" y="52"/>
                  </a:lnTo>
                  <a:lnTo>
                    <a:pt x="24" y="58"/>
                  </a:lnTo>
                  <a:lnTo>
                    <a:pt x="14" y="68"/>
                  </a:lnTo>
                  <a:lnTo>
                    <a:pt x="8" y="76"/>
                  </a:lnTo>
                  <a:lnTo>
                    <a:pt x="4" y="84"/>
                  </a:lnTo>
                  <a:lnTo>
                    <a:pt x="4" y="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4" name="Freeform 110"/>
            <p:cNvSpPr>
              <a:spLocks/>
            </p:cNvSpPr>
            <p:nvPr/>
          </p:nvSpPr>
          <p:spPr bwMode="auto">
            <a:xfrm>
              <a:off x="5646821" y="276726"/>
              <a:ext cx="770021" cy="705853"/>
            </a:xfrm>
            <a:custGeom>
              <a:avLst/>
              <a:gdLst/>
              <a:ahLst/>
              <a:cxnLst>
                <a:cxn ang="0">
                  <a:pos x="92" y="16"/>
                </a:cxn>
                <a:cxn ang="0">
                  <a:pos x="92" y="16"/>
                </a:cxn>
                <a:cxn ang="0">
                  <a:pos x="96" y="24"/>
                </a:cxn>
                <a:cxn ang="0">
                  <a:pos x="96" y="30"/>
                </a:cxn>
                <a:cxn ang="0">
                  <a:pos x="92" y="36"/>
                </a:cxn>
                <a:cxn ang="0">
                  <a:pos x="88" y="42"/>
                </a:cxn>
                <a:cxn ang="0">
                  <a:pos x="82" y="46"/>
                </a:cxn>
                <a:cxn ang="0">
                  <a:pos x="76" y="50"/>
                </a:cxn>
                <a:cxn ang="0">
                  <a:pos x="70" y="50"/>
                </a:cxn>
                <a:cxn ang="0">
                  <a:pos x="66" y="50"/>
                </a:cxn>
                <a:cxn ang="0">
                  <a:pos x="66" y="50"/>
                </a:cxn>
                <a:cxn ang="0">
                  <a:pos x="68" y="54"/>
                </a:cxn>
                <a:cxn ang="0">
                  <a:pos x="68" y="64"/>
                </a:cxn>
                <a:cxn ang="0">
                  <a:pos x="68" y="70"/>
                </a:cxn>
                <a:cxn ang="0">
                  <a:pos x="66" y="74"/>
                </a:cxn>
                <a:cxn ang="0">
                  <a:pos x="60" y="80"/>
                </a:cxn>
                <a:cxn ang="0">
                  <a:pos x="54" y="84"/>
                </a:cxn>
                <a:cxn ang="0">
                  <a:pos x="54" y="84"/>
                </a:cxn>
                <a:cxn ang="0">
                  <a:pos x="44" y="86"/>
                </a:cxn>
                <a:cxn ang="0">
                  <a:pos x="38" y="88"/>
                </a:cxn>
                <a:cxn ang="0">
                  <a:pos x="32" y="86"/>
                </a:cxn>
                <a:cxn ang="0">
                  <a:pos x="28" y="84"/>
                </a:cxn>
                <a:cxn ang="0">
                  <a:pos x="24" y="80"/>
                </a:cxn>
                <a:cxn ang="0">
                  <a:pos x="22" y="74"/>
                </a:cxn>
                <a:cxn ang="0">
                  <a:pos x="18" y="62"/>
                </a:cxn>
                <a:cxn ang="0">
                  <a:pos x="16" y="48"/>
                </a:cxn>
                <a:cxn ang="0">
                  <a:pos x="14" y="36"/>
                </a:cxn>
                <a:cxn ang="0">
                  <a:pos x="8" y="24"/>
                </a:cxn>
                <a:cxn ang="0">
                  <a:pos x="4" y="2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18" y="20"/>
                </a:cxn>
                <a:cxn ang="0">
                  <a:pos x="34" y="24"/>
                </a:cxn>
                <a:cxn ang="0">
                  <a:pos x="42" y="28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46" y="30"/>
                </a:cxn>
                <a:cxn ang="0">
                  <a:pos x="40" y="22"/>
                </a:cxn>
                <a:cxn ang="0">
                  <a:pos x="34" y="18"/>
                </a:cxn>
                <a:cxn ang="0">
                  <a:pos x="26" y="14"/>
                </a:cxn>
                <a:cxn ang="0">
                  <a:pos x="18" y="12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18" y="6"/>
                </a:cxn>
                <a:cxn ang="0">
                  <a:pos x="42" y="2"/>
                </a:cxn>
                <a:cxn ang="0">
                  <a:pos x="58" y="0"/>
                </a:cxn>
                <a:cxn ang="0">
                  <a:pos x="72" y="2"/>
                </a:cxn>
                <a:cxn ang="0">
                  <a:pos x="84" y="8"/>
                </a:cxn>
                <a:cxn ang="0">
                  <a:pos x="88" y="12"/>
                </a:cxn>
                <a:cxn ang="0">
                  <a:pos x="92" y="16"/>
                </a:cxn>
                <a:cxn ang="0">
                  <a:pos x="92" y="16"/>
                </a:cxn>
              </a:cxnLst>
              <a:rect l="0" t="0" r="r" b="b"/>
              <a:pathLst>
                <a:path w="96" h="88">
                  <a:moveTo>
                    <a:pt x="92" y="16"/>
                  </a:moveTo>
                  <a:lnTo>
                    <a:pt x="92" y="16"/>
                  </a:lnTo>
                  <a:lnTo>
                    <a:pt x="96" y="24"/>
                  </a:lnTo>
                  <a:lnTo>
                    <a:pt x="96" y="30"/>
                  </a:lnTo>
                  <a:lnTo>
                    <a:pt x="92" y="36"/>
                  </a:lnTo>
                  <a:lnTo>
                    <a:pt x="88" y="42"/>
                  </a:lnTo>
                  <a:lnTo>
                    <a:pt x="82" y="46"/>
                  </a:lnTo>
                  <a:lnTo>
                    <a:pt x="76" y="50"/>
                  </a:lnTo>
                  <a:lnTo>
                    <a:pt x="70" y="50"/>
                  </a:lnTo>
                  <a:lnTo>
                    <a:pt x="66" y="50"/>
                  </a:lnTo>
                  <a:lnTo>
                    <a:pt x="66" y="50"/>
                  </a:lnTo>
                  <a:lnTo>
                    <a:pt x="68" y="54"/>
                  </a:lnTo>
                  <a:lnTo>
                    <a:pt x="68" y="64"/>
                  </a:lnTo>
                  <a:lnTo>
                    <a:pt x="68" y="70"/>
                  </a:lnTo>
                  <a:lnTo>
                    <a:pt x="66" y="74"/>
                  </a:lnTo>
                  <a:lnTo>
                    <a:pt x="60" y="80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4" y="86"/>
                  </a:lnTo>
                  <a:lnTo>
                    <a:pt x="38" y="88"/>
                  </a:lnTo>
                  <a:lnTo>
                    <a:pt x="32" y="86"/>
                  </a:lnTo>
                  <a:lnTo>
                    <a:pt x="28" y="84"/>
                  </a:lnTo>
                  <a:lnTo>
                    <a:pt x="24" y="80"/>
                  </a:lnTo>
                  <a:lnTo>
                    <a:pt x="22" y="74"/>
                  </a:lnTo>
                  <a:lnTo>
                    <a:pt x="18" y="62"/>
                  </a:lnTo>
                  <a:lnTo>
                    <a:pt x="16" y="48"/>
                  </a:lnTo>
                  <a:lnTo>
                    <a:pt x="14" y="36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8" y="20"/>
                  </a:lnTo>
                  <a:lnTo>
                    <a:pt x="34" y="24"/>
                  </a:lnTo>
                  <a:lnTo>
                    <a:pt x="42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6" y="30"/>
                  </a:lnTo>
                  <a:lnTo>
                    <a:pt x="40" y="22"/>
                  </a:lnTo>
                  <a:lnTo>
                    <a:pt x="34" y="18"/>
                  </a:lnTo>
                  <a:lnTo>
                    <a:pt x="26" y="14"/>
                  </a:lnTo>
                  <a:lnTo>
                    <a:pt x="18" y="12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18" y="6"/>
                  </a:lnTo>
                  <a:lnTo>
                    <a:pt x="42" y="2"/>
                  </a:lnTo>
                  <a:lnTo>
                    <a:pt x="58" y="0"/>
                  </a:lnTo>
                  <a:lnTo>
                    <a:pt x="72" y="2"/>
                  </a:lnTo>
                  <a:lnTo>
                    <a:pt x="84" y="8"/>
                  </a:lnTo>
                  <a:lnTo>
                    <a:pt x="88" y="12"/>
                  </a:lnTo>
                  <a:lnTo>
                    <a:pt x="92" y="16"/>
                  </a:lnTo>
                  <a:lnTo>
                    <a:pt x="9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5" name="Freeform 111"/>
            <p:cNvSpPr>
              <a:spLocks/>
            </p:cNvSpPr>
            <p:nvPr/>
          </p:nvSpPr>
          <p:spPr bwMode="auto">
            <a:xfrm>
              <a:off x="4973053" y="453189"/>
              <a:ext cx="737937" cy="689811"/>
            </a:xfrm>
            <a:custGeom>
              <a:avLst/>
              <a:gdLst/>
              <a:ahLst/>
              <a:cxnLst>
                <a:cxn ang="0">
                  <a:pos x="74" y="4"/>
                </a:cxn>
                <a:cxn ang="0">
                  <a:pos x="74" y="4"/>
                </a:cxn>
                <a:cxn ang="0">
                  <a:pos x="76" y="6"/>
                </a:cxn>
                <a:cxn ang="0">
                  <a:pos x="82" y="14"/>
                </a:cxn>
                <a:cxn ang="0">
                  <a:pos x="88" y="26"/>
                </a:cxn>
                <a:cxn ang="0">
                  <a:pos x="92" y="36"/>
                </a:cxn>
                <a:cxn ang="0">
                  <a:pos x="92" y="46"/>
                </a:cxn>
                <a:cxn ang="0">
                  <a:pos x="92" y="46"/>
                </a:cxn>
                <a:cxn ang="0">
                  <a:pos x="92" y="54"/>
                </a:cxn>
                <a:cxn ang="0">
                  <a:pos x="92" y="62"/>
                </a:cxn>
                <a:cxn ang="0">
                  <a:pos x="88" y="68"/>
                </a:cxn>
                <a:cxn ang="0">
                  <a:pos x="84" y="74"/>
                </a:cxn>
                <a:cxn ang="0">
                  <a:pos x="80" y="78"/>
                </a:cxn>
                <a:cxn ang="0">
                  <a:pos x="74" y="82"/>
                </a:cxn>
                <a:cxn ang="0">
                  <a:pos x="66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6"/>
                </a:cxn>
                <a:cxn ang="0">
                  <a:pos x="46" y="84"/>
                </a:cxn>
                <a:cxn ang="0">
                  <a:pos x="40" y="80"/>
                </a:cxn>
                <a:cxn ang="0">
                  <a:pos x="38" y="74"/>
                </a:cxn>
                <a:cxn ang="0">
                  <a:pos x="38" y="72"/>
                </a:cxn>
                <a:cxn ang="0">
                  <a:pos x="38" y="72"/>
                </a:cxn>
                <a:cxn ang="0">
                  <a:pos x="32" y="74"/>
                </a:cxn>
                <a:cxn ang="0">
                  <a:pos x="22" y="76"/>
                </a:cxn>
                <a:cxn ang="0">
                  <a:pos x="16" y="76"/>
                </a:cxn>
                <a:cxn ang="0">
                  <a:pos x="10" y="76"/>
                </a:cxn>
                <a:cxn ang="0">
                  <a:pos x="4" y="72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0" y="48"/>
                </a:cxn>
                <a:cxn ang="0">
                  <a:pos x="4" y="42"/>
                </a:cxn>
                <a:cxn ang="0">
                  <a:pos x="12" y="34"/>
                </a:cxn>
                <a:cxn ang="0">
                  <a:pos x="22" y="26"/>
                </a:cxn>
                <a:cxn ang="0">
                  <a:pos x="48" y="14"/>
                </a:cxn>
                <a:cxn ang="0">
                  <a:pos x="56" y="8"/>
                </a:cxn>
                <a:cxn ang="0">
                  <a:pos x="60" y="4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64" y="4"/>
                </a:cxn>
                <a:cxn ang="0">
                  <a:pos x="64" y="12"/>
                </a:cxn>
                <a:cxn ang="0">
                  <a:pos x="62" y="26"/>
                </a:cxn>
                <a:cxn ang="0">
                  <a:pos x="60" y="32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8" y="38"/>
                </a:cxn>
                <a:cxn ang="0">
                  <a:pos x="64" y="32"/>
                </a:cxn>
                <a:cxn ang="0">
                  <a:pos x="70" y="20"/>
                </a:cxn>
                <a:cxn ang="0">
                  <a:pos x="74" y="4"/>
                </a:cxn>
                <a:cxn ang="0">
                  <a:pos x="74" y="4"/>
                </a:cxn>
              </a:cxnLst>
              <a:rect l="0" t="0" r="r" b="b"/>
              <a:pathLst>
                <a:path w="92" h="86">
                  <a:moveTo>
                    <a:pt x="74" y="4"/>
                  </a:moveTo>
                  <a:lnTo>
                    <a:pt x="74" y="4"/>
                  </a:lnTo>
                  <a:lnTo>
                    <a:pt x="76" y="6"/>
                  </a:lnTo>
                  <a:lnTo>
                    <a:pt x="82" y="14"/>
                  </a:lnTo>
                  <a:lnTo>
                    <a:pt x="88" y="26"/>
                  </a:lnTo>
                  <a:lnTo>
                    <a:pt x="92" y="3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54"/>
                  </a:lnTo>
                  <a:lnTo>
                    <a:pt x="92" y="62"/>
                  </a:lnTo>
                  <a:lnTo>
                    <a:pt x="88" y="68"/>
                  </a:lnTo>
                  <a:lnTo>
                    <a:pt x="84" y="74"/>
                  </a:lnTo>
                  <a:lnTo>
                    <a:pt x="80" y="78"/>
                  </a:lnTo>
                  <a:lnTo>
                    <a:pt x="74" y="82"/>
                  </a:lnTo>
                  <a:lnTo>
                    <a:pt x="66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6"/>
                  </a:lnTo>
                  <a:lnTo>
                    <a:pt x="46" y="84"/>
                  </a:lnTo>
                  <a:lnTo>
                    <a:pt x="40" y="80"/>
                  </a:lnTo>
                  <a:lnTo>
                    <a:pt x="38" y="74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2" y="74"/>
                  </a:lnTo>
                  <a:lnTo>
                    <a:pt x="22" y="76"/>
                  </a:lnTo>
                  <a:lnTo>
                    <a:pt x="16" y="76"/>
                  </a:lnTo>
                  <a:lnTo>
                    <a:pt x="10" y="76"/>
                  </a:lnTo>
                  <a:lnTo>
                    <a:pt x="4" y="72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4" y="42"/>
                  </a:lnTo>
                  <a:lnTo>
                    <a:pt x="12" y="34"/>
                  </a:lnTo>
                  <a:lnTo>
                    <a:pt x="22" y="26"/>
                  </a:lnTo>
                  <a:lnTo>
                    <a:pt x="48" y="14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4" y="4"/>
                  </a:lnTo>
                  <a:lnTo>
                    <a:pt x="64" y="12"/>
                  </a:lnTo>
                  <a:lnTo>
                    <a:pt x="62" y="26"/>
                  </a:lnTo>
                  <a:lnTo>
                    <a:pt x="60" y="32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8" y="38"/>
                  </a:lnTo>
                  <a:lnTo>
                    <a:pt x="64" y="32"/>
                  </a:lnTo>
                  <a:lnTo>
                    <a:pt x="70" y="20"/>
                  </a:lnTo>
                  <a:lnTo>
                    <a:pt x="74" y="4"/>
                  </a:lnTo>
                  <a:lnTo>
                    <a:pt x="7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6" name="Freeform 112"/>
            <p:cNvSpPr>
              <a:spLocks/>
            </p:cNvSpPr>
            <p:nvPr/>
          </p:nvSpPr>
          <p:spPr bwMode="auto">
            <a:xfrm>
              <a:off x="4572000" y="36095"/>
              <a:ext cx="802105" cy="721895"/>
            </a:xfrm>
            <a:custGeom>
              <a:avLst/>
              <a:gdLst/>
              <a:ahLst/>
              <a:cxnLst>
                <a:cxn ang="0">
                  <a:pos x="98" y="40"/>
                </a:cxn>
                <a:cxn ang="0">
                  <a:pos x="98" y="40"/>
                </a:cxn>
                <a:cxn ang="0">
                  <a:pos x="94" y="48"/>
                </a:cxn>
                <a:cxn ang="0">
                  <a:pos x="80" y="64"/>
                </a:cxn>
                <a:cxn ang="0">
                  <a:pos x="70" y="72"/>
                </a:cxn>
                <a:cxn ang="0">
                  <a:pos x="58" y="80"/>
                </a:cxn>
                <a:cxn ang="0">
                  <a:pos x="48" y="88"/>
                </a:cxn>
                <a:cxn ang="0">
                  <a:pos x="34" y="90"/>
                </a:cxn>
                <a:cxn ang="0">
                  <a:pos x="34" y="90"/>
                </a:cxn>
                <a:cxn ang="0">
                  <a:pos x="24" y="90"/>
                </a:cxn>
                <a:cxn ang="0">
                  <a:pos x="14" y="88"/>
                </a:cxn>
                <a:cxn ang="0">
                  <a:pos x="6" y="84"/>
                </a:cxn>
                <a:cxn ang="0">
                  <a:pos x="2" y="78"/>
                </a:cxn>
                <a:cxn ang="0">
                  <a:pos x="0" y="70"/>
                </a:cxn>
                <a:cxn ang="0">
                  <a:pos x="2" y="62"/>
                </a:cxn>
                <a:cxn ang="0">
                  <a:pos x="6" y="54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10" y="46"/>
                </a:cxn>
                <a:cxn ang="0">
                  <a:pos x="6" y="36"/>
                </a:cxn>
                <a:cxn ang="0">
                  <a:pos x="4" y="32"/>
                </a:cxn>
                <a:cxn ang="0">
                  <a:pos x="4" y="26"/>
                </a:cxn>
                <a:cxn ang="0">
                  <a:pos x="8" y="18"/>
                </a:cxn>
                <a:cxn ang="0">
                  <a:pos x="14" y="12"/>
                </a:cxn>
                <a:cxn ang="0">
                  <a:pos x="14" y="12"/>
                </a:cxn>
                <a:cxn ang="0">
                  <a:pos x="20" y="6"/>
                </a:cxn>
                <a:cxn ang="0">
                  <a:pos x="26" y="4"/>
                </a:cxn>
                <a:cxn ang="0">
                  <a:pos x="30" y="2"/>
                </a:cxn>
                <a:cxn ang="0">
                  <a:pos x="36" y="0"/>
                </a:cxn>
                <a:cxn ang="0">
                  <a:pos x="46" y="2"/>
                </a:cxn>
                <a:cxn ang="0">
                  <a:pos x="56" y="8"/>
                </a:cxn>
                <a:cxn ang="0">
                  <a:pos x="78" y="20"/>
                </a:cxn>
                <a:cxn ang="0">
                  <a:pos x="88" y="26"/>
                </a:cxn>
                <a:cxn ang="0">
                  <a:pos x="100" y="28"/>
                </a:cxn>
                <a:cxn ang="0">
                  <a:pos x="100" y="28"/>
                </a:cxn>
                <a:cxn ang="0">
                  <a:pos x="82" y="36"/>
                </a:cxn>
                <a:cxn ang="0">
                  <a:pos x="66" y="42"/>
                </a:cxn>
                <a:cxn ang="0">
                  <a:pos x="52" y="46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62" y="48"/>
                </a:cxn>
                <a:cxn ang="0">
                  <a:pos x="78" y="46"/>
                </a:cxn>
                <a:cxn ang="0">
                  <a:pos x="98" y="40"/>
                </a:cxn>
                <a:cxn ang="0">
                  <a:pos x="98" y="40"/>
                </a:cxn>
              </a:cxnLst>
              <a:rect l="0" t="0" r="r" b="b"/>
              <a:pathLst>
                <a:path w="100" h="90">
                  <a:moveTo>
                    <a:pt x="98" y="40"/>
                  </a:moveTo>
                  <a:lnTo>
                    <a:pt x="98" y="40"/>
                  </a:lnTo>
                  <a:lnTo>
                    <a:pt x="94" y="48"/>
                  </a:lnTo>
                  <a:lnTo>
                    <a:pt x="80" y="64"/>
                  </a:lnTo>
                  <a:lnTo>
                    <a:pt x="70" y="72"/>
                  </a:lnTo>
                  <a:lnTo>
                    <a:pt x="58" y="80"/>
                  </a:lnTo>
                  <a:lnTo>
                    <a:pt x="48" y="88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24" y="90"/>
                  </a:lnTo>
                  <a:lnTo>
                    <a:pt x="14" y="88"/>
                  </a:lnTo>
                  <a:lnTo>
                    <a:pt x="6" y="84"/>
                  </a:lnTo>
                  <a:lnTo>
                    <a:pt x="2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6" y="5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0" y="46"/>
                  </a:lnTo>
                  <a:lnTo>
                    <a:pt x="6" y="36"/>
                  </a:lnTo>
                  <a:lnTo>
                    <a:pt x="4" y="32"/>
                  </a:lnTo>
                  <a:lnTo>
                    <a:pt x="4" y="26"/>
                  </a:lnTo>
                  <a:lnTo>
                    <a:pt x="8" y="18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20" y="6"/>
                  </a:lnTo>
                  <a:lnTo>
                    <a:pt x="26" y="4"/>
                  </a:lnTo>
                  <a:lnTo>
                    <a:pt x="30" y="2"/>
                  </a:lnTo>
                  <a:lnTo>
                    <a:pt x="36" y="0"/>
                  </a:lnTo>
                  <a:lnTo>
                    <a:pt x="46" y="2"/>
                  </a:lnTo>
                  <a:lnTo>
                    <a:pt x="56" y="8"/>
                  </a:lnTo>
                  <a:lnTo>
                    <a:pt x="78" y="20"/>
                  </a:lnTo>
                  <a:lnTo>
                    <a:pt x="88" y="26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82" y="36"/>
                  </a:lnTo>
                  <a:lnTo>
                    <a:pt x="66" y="42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62" y="48"/>
                  </a:lnTo>
                  <a:lnTo>
                    <a:pt x="78" y="46"/>
                  </a:lnTo>
                  <a:lnTo>
                    <a:pt x="98" y="40"/>
                  </a:lnTo>
                  <a:lnTo>
                    <a:pt x="98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7" name="Freeform 113"/>
            <p:cNvSpPr>
              <a:spLocks/>
            </p:cNvSpPr>
            <p:nvPr/>
          </p:nvSpPr>
          <p:spPr bwMode="auto">
            <a:xfrm>
              <a:off x="5053263" y="-589547"/>
              <a:ext cx="770021" cy="705853"/>
            </a:xfrm>
            <a:custGeom>
              <a:avLst/>
              <a:gdLst/>
              <a:ahLst/>
              <a:cxnLst>
                <a:cxn ang="0">
                  <a:pos x="72" y="88"/>
                </a:cxn>
                <a:cxn ang="0">
                  <a:pos x="72" y="88"/>
                </a:cxn>
                <a:cxn ang="0">
                  <a:pos x="76" y="68"/>
                </a:cxn>
                <a:cxn ang="0">
                  <a:pos x="82" y="4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94" y="24"/>
                </a:cxn>
                <a:cxn ang="0">
                  <a:pos x="96" y="18"/>
                </a:cxn>
                <a:cxn ang="0">
                  <a:pos x="94" y="12"/>
                </a:cxn>
                <a:cxn ang="0">
                  <a:pos x="92" y="8"/>
                </a:cxn>
                <a:cxn ang="0">
                  <a:pos x="88" y="4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0" y="2"/>
                </a:cxn>
                <a:cxn ang="0">
                  <a:pos x="50" y="8"/>
                </a:cxn>
                <a:cxn ang="0">
                  <a:pos x="46" y="16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38" y="18"/>
                </a:cxn>
                <a:cxn ang="0">
                  <a:pos x="26" y="18"/>
                </a:cxn>
                <a:cxn ang="0">
                  <a:pos x="20" y="20"/>
                </a:cxn>
                <a:cxn ang="0">
                  <a:pos x="14" y="22"/>
                </a:cxn>
                <a:cxn ang="0">
                  <a:pos x="8" y="26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40"/>
                </a:cxn>
                <a:cxn ang="0">
                  <a:pos x="0" y="48"/>
                </a:cxn>
                <a:cxn ang="0">
                  <a:pos x="0" y="56"/>
                </a:cxn>
                <a:cxn ang="0">
                  <a:pos x="2" y="64"/>
                </a:cxn>
                <a:cxn ang="0">
                  <a:pos x="8" y="72"/>
                </a:cxn>
                <a:cxn ang="0">
                  <a:pos x="20" y="78"/>
                </a:cxn>
                <a:cxn ang="0">
                  <a:pos x="34" y="84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52" y="86"/>
                </a:cxn>
                <a:cxn ang="0">
                  <a:pos x="48" y="80"/>
                </a:cxn>
                <a:cxn ang="0">
                  <a:pos x="46" y="70"/>
                </a:cxn>
                <a:cxn ang="0">
                  <a:pos x="46" y="62"/>
                </a:cxn>
                <a:cxn ang="0">
                  <a:pos x="48" y="56"/>
                </a:cxn>
                <a:cxn ang="0">
                  <a:pos x="48" y="56"/>
                </a:cxn>
                <a:cxn ang="0">
                  <a:pos x="54" y="68"/>
                </a:cxn>
                <a:cxn ang="0">
                  <a:pos x="62" y="78"/>
                </a:cxn>
                <a:cxn ang="0">
                  <a:pos x="72" y="88"/>
                </a:cxn>
                <a:cxn ang="0">
                  <a:pos x="72" y="88"/>
                </a:cxn>
              </a:cxnLst>
              <a:rect l="0" t="0" r="r" b="b"/>
              <a:pathLst>
                <a:path w="96" h="88">
                  <a:moveTo>
                    <a:pt x="72" y="88"/>
                  </a:moveTo>
                  <a:lnTo>
                    <a:pt x="72" y="88"/>
                  </a:lnTo>
                  <a:lnTo>
                    <a:pt x="76" y="68"/>
                  </a:lnTo>
                  <a:lnTo>
                    <a:pt x="82" y="4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4" y="24"/>
                  </a:lnTo>
                  <a:lnTo>
                    <a:pt x="96" y="18"/>
                  </a:lnTo>
                  <a:lnTo>
                    <a:pt x="94" y="12"/>
                  </a:lnTo>
                  <a:lnTo>
                    <a:pt x="92" y="8"/>
                  </a:lnTo>
                  <a:lnTo>
                    <a:pt x="88" y="4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2"/>
                  </a:lnTo>
                  <a:lnTo>
                    <a:pt x="50" y="8"/>
                  </a:lnTo>
                  <a:lnTo>
                    <a:pt x="46" y="16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38" y="18"/>
                  </a:lnTo>
                  <a:lnTo>
                    <a:pt x="26" y="18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8" y="2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40"/>
                  </a:lnTo>
                  <a:lnTo>
                    <a:pt x="0" y="48"/>
                  </a:lnTo>
                  <a:lnTo>
                    <a:pt x="0" y="56"/>
                  </a:lnTo>
                  <a:lnTo>
                    <a:pt x="2" y="64"/>
                  </a:lnTo>
                  <a:lnTo>
                    <a:pt x="8" y="72"/>
                  </a:lnTo>
                  <a:lnTo>
                    <a:pt x="20" y="78"/>
                  </a:lnTo>
                  <a:lnTo>
                    <a:pt x="34" y="84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52" y="86"/>
                  </a:lnTo>
                  <a:lnTo>
                    <a:pt x="48" y="80"/>
                  </a:lnTo>
                  <a:lnTo>
                    <a:pt x="46" y="70"/>
                  </a:lnTo>
                  <a:lnTo>
                    <a:pt x="46" y="62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54" y="68"/>
                  </a:lnTo>
                  <a:lnTo>
                    <a:pt x="62" y="78"/>
                  </a:lnTo>
                  <a:lnTo>
                    <a:pt x="72" y="88"/>
                  </a:lnTo>
                  <a:lnTo>
                    <a:pt x="72" y="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8" name="Freeform 114"/>
            <p:cNvSpPr>
              <a:spLocks/>
            </p:cNvSpPr>
            <p:nvPr/>
          </p:nvSpPr>
          <p:spPr bwMode="auto">
            <a:xfrm>
              <a:off x="5438274" y="212558"/>
              <a:ext cx="192505" cy="176463"/>
            </a:xfrm>
            <a:custGeom>
              <a:avLst/>
              <a:gdLst/>
              <a:ahLst/>
              <a:cxnLst>
                <a:cxn ang="0">
                  <a:pos x="24" y="12"/>
                </a:cxn>
                <a:cxn ang="0">
                  <a:pos x="24" y="12"/>
                </a:cxn>
                <a:cxn ang="0">
                  <a:pos x="22" y="16"/>
                </a:cxn>
                <a:cxn ang="0">
                  <a:pos x="18" y="18"/>
                </a:cxn>
                <a:cxn ang="0">
                  <a:pos x="14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6" y="20"/>
                </a:cxn>
                <a:cxn ang="0">
                  <a:pos x="2" y="18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6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22" y="4"/>
                </a:cxn>
                <a:cxn ang="0">
                  <a:pos x="24" y="6"/>
                </a:cxn>
                <a:cxn ang="0">
                  <a:pos x="24" y="12"/>
                </a:cxn>
                <a:cxn ang="0">
                  <a:pos x="24" y="12"/>
                </a:cxn>
              </a:cxnLst>
              <a:rect l="0" t="0" r="r" b="b"/>
              <a:pathLst>
                <a:path w="24" h="22">
                  <a:moveTo>
                    <a:pt x="24" y="12"/>
                  </a:moveTo>
                  <a:lnTo>
                    <a:pt x="24" y="12"/>
                  </a:lnTo>
                  <a:lnTo>
                    <a:pt x="22" y="16"/>
                  </a:lnTo>
                  <a:lnTo>
                    <a:pt x="18" y="18"/>
                  </a:lnTo>
                  <a:lnTo>
                    <a:pt x="14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6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9" name="Freeform 115"/>
            <p:cNvSpPr>
              <a:spLocks/>
            </p:cNvSpPr>
            <p:nvPr/>
          </p:nvSpPr>
          <p:spPr bwMode="auto">
            <a:xfrm>
              <a:off x="8181474" y="2570747"/>
              <a:ext cx="529389" cy="513347"/>
            </a:xfrm>
            <a:custGeom>
              <a:avLst/>
              <a:gdLst/>
              <a:ahLst/>
              <a:cxnLst>
                <a:cxn ang="0">
                  <a:pos x="36" y="64"/>
                </a:cxn>
                <a:cxn ang="0">
                  <a:pos x="36" y="64"/>
                </a:cxn>
                <a:cxn ang="0">
                  <a:pos x="44" y="52"/>
                </a:cxn>
                <a:cxn ang="0">
                  <a:pos x="52" y="40"/>
                </a:cxn>
                <a:cxn ang="0">
                  <a:pos x="62" y="30"/>
                </a:cxn>
                <a:cxn ang="0">
                  <a:pos x="62" y="30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56" y="2"/>
                </a:cxn>
                <a:cxn ang="0">
                  <a:pos x="56" y="2"/>
                </a:cxn>
                <a:cxn ang="0">
                  <a:pos x="52" y="0"/>
                </a:cxn>
                <a:cxn ang="0">
                  <a:pos x="48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2" y="6"/>
                </a:cxn>
                <a:cxn ang="0">
                  <a:pos x="24" y="2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2" y="38"/>
                </a:cxn>
                <a:cxn ang="0">
                  <a:pos x="8" y="44"/>
                </a:cxn>
                <a:cxn ang="0">
                  <a:pos x="16" y="54"/>
                </a:cxn>
                <a:cxn ang="0">
                  <a:pos x="26" y="62"/>
                </a:cxn>
                <a:cxn ang="0">
                  <a:pos x="26" y="62"/>
                </a:cxn>
                <a:cxn ang="0">
                  <a:pos x="26" y="54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6" y="64"/>
                </a:cxn>
                <a:cxn ang="0">
                  <a:pos x="36" y="64"/>
                </a:cxn>
              </a:cxnLst>
              <a:rect l="0" t="0" r="r" b="b"/>
              <a:pathLst>
                <a:path w="66" h="64">
                  <a:moveTo>
                    <a:pt x="36" y="64"/>
                  </a:moveTo>
                  <a:lnTo>
                    <a:pt x="36" y="64"/>
                  </a:lnTo>
                  <a:lnTo>
                    <a:pt x="44" y="52"/>
                  </a:lnTo>
                  <a:lnTo>
                    <a:pt x="52" y="40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24" y="2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8" y="44"/>
                  </a:lnTo>
                  <a:lnTo>
                    <a:pt x="16" y="54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6" y="54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6" y="64"/>
                  </a:lnTo>
                  <a:lnTo>
                    <a:pt x="36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0" name="Freeform 116"/>
            <p:cNvSpPr>
              <a:spLocks/>
            </p:cNvSpPr>
            <p:nvPr/>
          </p:nvSpPr>
          <p:spPr bwMode="auto">
            <a:xfrm>
              <a:off x="7844589" y="2923674"/>
              <a:ext cx="513347" cy="561474"/>
            </a:xfrm>
            <a:custGeom>
              <a:avLst/>
              <a:gdLst/>
              <a:ahLst/>
              <a:cxnLst>
                <a:cxn ang="0">
                  <a:pos x="64" y="28"/>
                </a:cxn>
                <a:cxn ang="0">
                  <a:pos x="64" y="28"/>
                </a:cxn>
                <a:cxn ang="0">
                  <a:pos x="52" y="22"/>
                </a:cxn>
                <a:cxn ang="0">
                  <a:pos x="42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18" y="0"/>
                </a:cxn>
                <a:cxn ang="0">
                  <a:pos x="12" y="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2" y="46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4" y="64"/>
                </a:cxn>
                <a:cxn ang="0">
                  <a:pos x="4" y="64"/>
                </a:cxn>
                <a:cxn ang="0">
                  <a:pos x="8" y="68"/>
                </a:cxn>
                <a:cxn ang="0">
                  <a:pos x="12" y="70"/>
                </a:cxn>
                <a:cxn ang="0">
                  <a:pos x="18" y="70"/>
                </a:cxn>
                <a:cxn ang="0">
                  <a:pos x="24" y="68"/>
                </a:cxn>
                <a:cxn ang="0">
                  <a:pos x="32" y="66"/>
                </a:cxn>
                <a:cxn ang="0">
                  <a:pos x="40" y="60"/>
                </a:cxn>
                <a:cxn ang="0">
                  <a:pos x="50" y="52"/>
                </a:cxn>
                <a:cxn ang="0">
                  <a:pos x="60" y="40"/>
                </a:cxn>
                <a:cxn ang="0">
                  <a:pos x="60" y="40"/>
                </a:cxn>
                <a:cxn ang="0">
                  <a:pos x="52" y="42"/>
                </a:cxn>
                <a:cxn ang="0">
                  <a:pos x="44" y="42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46" y="38"/>
                </a:cxn>
                <a:cxn ang="0">
                  <a:pos x="56" y="34"/>
                </a:cxn>
                <a:cxn ang="0">
                  <a:pos x="64" y="28"/>
                </a:cxn>
                <a:cxn ang="0">
                  <a:pos x="64" y="28"/>
                </a:cxn>
              </a:cxnLst>
              <a:rect l="0" t="0" r="r" b="b"/>
              <a:pathLst>
                <a:path w="64" h="70">
                  <a:moveTo>
                    <a:pt x="64" y="28"/>
                  </a:moveTo>
                  <a:lnTo>
                    <a:pt x="64" y="28"/>
                  </a:lnTo>
                  <a:lnTo>
                    <a:pt x="52" y="22"/>
                  </a:lnTo>
                  <a:lnTo>
                    <a:pt x="42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2" y="46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8" y="68"/>
                  </a:lnTo>
                  <a:lnTo>
                    <a:pt x="12" y="70"/>
                  </a:lnTo>
                  <a:lnTo>
                    <a:pt x="18" y="70"/>
                  </a:lnTo>
                  <a:lnTo>
                    <a:pt x="24" y="68"/>
                  </a:lnTo>
                  <a:lnTo>
                    <a:pt x="32" y="66"/>
                  </a:lnTo>
                  <a:lnTo>
                    <a:pt x="40" y="60"/>
                  </a:lnTo>
                  <a:lnTo>
                    <a:pt x="50" y="52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52" y="42"/>
                  </a:lnTo>
                  <a:lnTo>
                    <a:pt x="44" y="42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46" y="38"/>
                  </a:lnTo>
                  <a:lnTo>
                    <a:pt x="56" y="34"/>
                  </a:lnTo>
                  <a:lnTo>
                    <a:pt x="64" y="28"/>
                  </a:lnTo>
                  <a:lnTo>
                    <a:pt x="64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1" name="Freeform 117"/>
            <p:cNvSpPr>
              <a:spLocks/>
            </p:cNvSpPr>
            <p:nvPr/>
          </p:nvSpPr>
          <p:spPr bwMode="auto">
            <a:xfrm>
              <a:off x="8149389" y="3244516"/>
              <a:ext cx="529389" cy="529389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4" y="12"/>
                </a:cxn>
                <a:cxn ang="0">
                  <a:pos x="16" y="24"/>
                </a:cxn>
                <a:cxn ang="0">
                  <a:pos x="6" y="34"/>
                </a:cxn>
                <a:cxn ang="0">
                  <a:pos x="6" y="34"/>
                </a:cxn>
                <a:cxn ang="0">
                  <a:pos x="0" y="42"/>
                </a:cxn>
                <a:cxn ang="0">
                  <a:pos x="0" y="50"/>
                </a:cxn>
                <a:cxn ang="0">
                  <a:pos x="4" y="5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64"/>
                </a:cxn>
                <a:cxn ang="0">
                  <a:pos x="18" y="66"/>
                </a:cxn>
                <a:cxn ang="0">
                  <a:pos x="24" y="64"/>
                </a:cxn>
                <a:cxn ang="0">
                  <a:pos x="30" y="58"/>
                </a:cxn>
                <a:cxn ang="0">
                  <a:pos x="30" y="58"/>
                </a:cxn>
                <a:cxn ang="0">
                  <a:pos x="34" y="60"/>
                </a:cxn>
                <a:cxn ang="0">
                  <a:pos x="40" y="64"/>
                </a:cxn>
                <a:cxn ang="0">
                  <a:pos x="50" y="66"/>
                </a:cxn>
                <a:cxn ang="0">
                  <a:pos x="54" y="64"/>
                </a:cxn>
                <a:cxn ang="0">
                  <a:pos x="58" y="62"/>
                </a:cxn>
                <a:cxn ang="0">
                  <a:pos x="58" y="62"/>
                </a:cxn>
                <a:cxn ang="0">
                  <a:pos x="64" y="52"/>
                </a:cxn>
                <a:cxn ang="0">
                  <a:pos x="66" y="46"/>
                </a:cxn>
                <a:cxn ang="0">
                  <a:pos x="66" y="38"/>
                </a:cxn>
                <a:cxn ang="0">
                  <a:pos x="64" y="32"/>
                </a:cxn>
                <a:cxn ang="0">
                  <a:pos x="60" y="22"/>
                </a:cxn>
                <a:cxn ang="0">
                  <a:pos x="52" y="14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4" y="12"/>
                </a:cxn>
                <a:cxn ang="0">
                  <a:pos x="42" y="20"/>
                </a:cxn>
                <a:cxn ang="0">
                  <a:pos x="38" y="30"/>
                </a:cxn>
                <a:cxn ang="0">
                  <a:pos x="38" y="30"/>
                </a:cxn>
                <a:cxn ang="0">
                  <a:pos x="38" y="20"/>
                </a:cxn>
                <a:cxn ang="0">
                  <a:pos x="36" y="1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66" h="66">
                  <a:moveTo>
                    <a:pt x="32" y="0"/>
                  </a:moveTo>
                  <a:lnTo>
                    <a:pt x="32" y="0"/>
                  </a:lnTo>
                  <a:lnTo>
                    <a:pt x="24" y="12"/>
                  </a:lnTo>
                  <a:lnTo>
                    <a:pt x="16" y="24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0" y="42"/>
                  </a:lnTo>
                  <a:lnTo>
                    <a:pt x="0" y="50"/>
                  </a:lnTo>
                  <a:lnTo>
                    <a:pt x="4" y="5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64"/>
                  </a:lnTo>
                  <a:lnTo>
                    <a:pt x="18" y="66"/>
                  </a:lnTo>
                  <a:lnTo>
                    <a:pt x="24" y="64"/>
                  </a:lnTo>
                  <a:lnTo>
                    <a:pt x="30" y="58"/>
                  </a:lnTo>
                  <a:lnTo>
                    <a:pt x="30" y="58"/>
                  </a:lnTo>
                  <a:lnTo>
                    <a:pt x="34" y="60"/>
                  </a:lnTo>
                  <a:lnTo>
                    <a:pt x="40" y="64"/>
                  </a:lnTo>
                  <a:lnTo>
                    <a:pt x="50" y="66"/>
                  </a:lnTo>
                  <a:lnTo>
                    <a:pt x="54" y="64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64" y="52"/>
                  </a:lnTo>
                  <a:lnTo>
                    <a:pt x="66" y="46"/>
                  </a:lnTo>
                  <a:lnTo>
                    <a:pt x="66" y="38"/>
                  </a:lnTo>
                  <a:lnTo>
                    <a:pt x="64" y="32"/>
                  </a:lnTo>
                  <a:lnTo>
                    <a:pt x="60" y="22"/>
                  </a:lnTo>
                  <a:lnTo>
                    <a:pt x="52" y="1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4" y="12"/>
                  </a:lnTo>
                  <a:lnTo>
                    <a:pt x="42" y="20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38" y="20"/>
                  </a:lnTo>
                  <a:lnTo>
                    <a:pt x="36" y="1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2" name="Freeform 118"/>
            <p:cNvSpPr>
              <a:spLocks/>
            </p:cNvSpPr>
            <p:nvPr/>
          </p:nvSpPr>
          <p:spPr bwMode="auto">
            <a:xfrm>
              <a:off x="8518358" y="2907632"/>
              <a:ext cx="529389" cy="561474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10" y="44"/>
                </a:cxn>
                <a:cxn ang="0">
                  <a:pos x="18" y="5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28" y="68"/>
                </a:cxn>
                <a:cxn ang="0">
                  <a:pos x="32" y="70"/>
                </a:cxn>
                <a:cxn ang="0">
                  <a:pos x="40" y="70"/>
                </a:cxn>
                <a:cxn ang="0">
                  <a:pos x="48" y="68"/>
                </a:cxn>
                <a:cxn ang="0">
                  <a:pos x="54" y="62"/>
                </a:cxn>
                <a:cxn ang="0">
                  <a:pos x="54" y="62"/>
                </a:cxn>
                <a:cxn ang="0">
                  <a:pos x="58" y="52"/>
                </a:cxn>
                <a:cxn ang="0">
                  <a:pos x="58" y="46"/>
                </a:cxn>
                <a:cxn ang="0">
                  <a:pos x="54" y="38"/>
                </a:cxn>
                <a:cxn ang="0">
                  <a:pos x="54" y="38"/>
                </a:cxn>
                <a:cxn ang="0">
                  <a:pos x="62" y="28"/>
                </a:cxn>
                <a:cxn ang="0">
                  <a:pos x="66" y="20"/>
                </a:cxn>
                <a:cxn ang="0">
                  <a:pos x="66" y="14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0" y="6"/>
                </a:cxn>
                <a:cxn ang="0">
                  <a:pos x="56" y="2"/>
                </a:cxn>
                <a:cxn ang="0">
                  <a:pos x="50" y="0"/>
                </a:cxn>
                <a:cxn ang="0">
                  <a:pos x="44" y="0"/>
                </a:cxn>
                <a:cxn ang="0">
                  <a:pos x="36" y="2"/>
                </a:cxn>
                <a:cxn ang="0">
                  <a:pos x="28" y="6"/>
                </a:cxn>
                <a:cxn ang="0">
                  <a:pos x="18" y="12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4" y="22"/>
                </a:cxn>
                <a:cxn ang="0">
                  <a:pos x="22" y="2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0" y="30"/>
                </a:cxn>
                <a:cxn ang="0">
                  <a:pos x="10" y="32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66" h="70">
                  <a:moveTo>
                    <a:pt x="0" y="34"/>
                  </a:moveTo>
                  <a:lnTo>
                    <a:pt x="0" y="34"/>
                  </a:lnTo>
                  <a:lnTo>
                    <a:pt x="10" y="44"/>
                  </a:lnTo>
                  <a:lnTo>
                    <a:pt x="18" y="5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8" y="68"/>
                  </a:lnTo>
                  <a:lnTo>
                    <a:pt x="32" y="70"/>
                  </a:lnTo>
                  <a:lnTo>
                    <a:pt x="40" y="70"/>
                  </a:lnTo>
                  <a:lnTo>
                    <a:pt x="48" y="68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58" y="52"/>
                  </a:lnTo>
                  <a:lnTo>
                    <a:pt x="58" y="46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62" y="28"/>
                  </a:lnTo>
                  <a:lnTo>
                    <a:pt x="66" y="20"/>
                  </a:lnTo>
                  <a:lnTo>
                    <a:pt x="66" y="14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0" y="6"/>
                  </a:lnTo>
                  <a:lnTo>
                    <a:pt x="56" y="2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6" y="2"/>
                  </a:lnTo>
                  <a:lnTo>
                    <a:pt x="28" y="6"/>
                  </a:lnTo>
                  <a:lnTo>
                    <a:pt x="18" y="1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4" y="22"/>
                  </a:lnTo>
                  <a:lnTo>
                    <a:pt x="22" y="2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0" y="30"/>
                  </a:lnTo>
                  <a:lnTo>
                    <a:pt x="10" y="32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3" name="Freeform 119"/>
            <p:cNvSpPr>
              <a:spLocks/>
            </p:cNvSpPr>
            <p:nvPr/>
          </p:nvSpPr>
          <p:spPr bwMode="auto">
            <a:xfrm>
              <a:off x="8486274" y="2699084"/>
              <a:ext cx="545432" cy="465221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8" y="0"/>
                </a:cxn>
                <a:cxn ang="0">
                  <a:pos x="60" y="0"/>
                </a:cxn>
                <a:cxn ang="0">
                  <a:pos x="54" y="4"/>
                </a:cxn>
                <a:cxn ang="0">
                  <a:pos x="44" y="8"/>
                </a:cxn>
                <a:cxn ang="0">
                  <a:pos x="32" y="14"/>
                </a:cxn>
                <a:cxn ang="0">
                  <a:pos x="22" y="26"/>
                </a:cxn>
                <a:cxn ang="0">
                  <a:pos x="10" y="40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6" y="50"/>
                </a:cxn>
                <a:cxn ang="0">
                  <a:pos x="22" y="34"/>
                </a:cxn>
                <a:cxn ang="0">
                  <a:pos x="42" y="14"/>
                </a:cxn>
                <a:cxn ang="0">
                  <a:pos x="56" y="6"/>
                </a:cxn>
                <a:cxn ang="0">
                  <a:pos x="68" y="0"/>
                </a:cxn>
                <a:cxn ang="0">
                  <a:pos x="68" y="0"/>
                </a:cxn>
              </a:cxnLst>
              <a:rect l="0" t="0" r="r" b="b"/>
              <a:pathLst>
                <a:path w="68" h="58">
                  <a:moveTo>
                    <a:pt x="68" y="0"/>
                  </a:moveTo>
                  <a:lnTo>
                    <a:pt x="68" y="0"/>
                  </a:lnTo>
                  <a:lnTo>
                    <a:pt x="60" y="0"/>
                  </a:lnTo>
                  <a:lnTo>
                    <a:pt x="54" y="4"/>
                  </a:lnTo>
                  <a:lnTo>
                    <a:pt x="44" y="8"/>
                  </a:lnTo>
                  <a:lnTo>
                    <a:pt x="32" y="14"/>
                  </a:lnTo>
                  <a:lnTo>
                    <a:pt x="22" y="26"/>
                  </a:lnTo>
                  <a:lnTo>
                    <a:pt x="10" y="40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6" y="50"/>
                  </a:lnTo>
                  <a:lnTo>
                    <a:pt x="22" y="34"/>
                  </a:lnTo>
                  <a:lnTo>
                    <a:pt x="42" y="14"/>
                  </a:lnTo>
                  <a:lnTo>
                    <a:pt x="56" y="6"/>
                  </a:lnTo>
                  <a:lnTo>
                    <a:pt x="68" y="0"/>
                  </a:lnTo>
                  <a:lnTo>
                    <a:pt x="6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4" name="Freeform 120"/>
            <p:cNvSpPr>
              <a:spLocks/>
            </p:cNvSpPr>
            <p:nvPr/>
          </p:nvSpPr>
          <p:spPr bwMode="auto">
            <a:xfrm>
              <a:off x="8454189" y="3180347"/>
              <a:ext cx="352926" cy="625642"/>
            </a:xfrm>
            <a:custGeom>
              <a:avLst/>
              <a:gdLst/>
              <a:ahLst/>
              <a:cxnLst>
                <a:cxn ang="0">
                  <a:pos x="44" y="78"/>
                </a:cxn>
                <a:cxn ang="0">
                  <a:pos x="44" y="78"/>
                </a:cxn>
                <a:cxn ang="0">
                  <a:pos x="44" y="70"/>
                </a:cxn>
                <a:cxn ang="0">
                  <a:pos x="44" y="62"/>
                </a:cxn>
                <a:cxn ang="0">
                  <a:pos x="40" y="50"/>
                </a:cxn>
                <a:cxn ang="0">
                  <a:pos x="36" y="38"/>
                </a:cxn>
                <a:cxn ang="0">
                  <a:pos x="28" y="26"/>
                </a:cxn>
                <a:cxn ang="0">
                  <a:pos x="16" y="1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6"/>
                </a:cxn>
                <a:cxn ang="0">
                  <a:pos x="18" y="20"/>
                </a:cxn>
                <a:cxn ang="0">
                  <a:pos x="26" y="32"/>
                </a:cxn>
                <a:cxn ang="0">
                  <a:pos x="34" y="44"/>
                </a:cxn>
                <a:cxn ang="0">
                  <a:pos x="40" y="60"/>
                </a:cxn>
                <a:cxn ang="0">
                  <a:pos x="44" y="78"/>
                </a:cxn>
                <a:cxn ang="0">
                  <a:pos x="44" y="78"/>
                </a:cxn>
              </a:cxnLst>
              <a:rect l="0" t="0" r="r" b="b"/>
              <a:pathLst>
                <a:path w="44" h="78">
                  <a:moveTo>
                    <a:pt x="44" y="78"/>
                  </a:moveTo>
                  <a:lnTo>
                    <a:pt x="44" y="78"/>
                  </a:lnTo>
                  <a:lnTo>
                    <a:pt x="44" y="70"/>
                  </a:lnTo>
                  <a:lnTo>
                    <a:pt x="44" y="62"/>
                  </a:lnTo>
                  <a:lnTo>
                    <a:pt x="40" y="50"/>
                  </a:lnTo>
                  <a:lnTo>
                    <a:pt x="36" y="38"/>
                  </a:lnTo>
                  <a:lnTo>
                    <a:pt x="28" y="26"/>
                  </a:lnTo>
                  <a:lnTo>
                    <a:pt x="16" y="12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6"/>
                  </a:lnTo>
                  <a:lnTo>
                    <a:pt x="18" y="20"/>
                  </a:lnTo>
                  <a:lnTo>
                    <a:pt x="26" y="32"/>
                  </a:lnTo>
                  <a:lnTo>
                    <a:pt x="34" y="44"/>
                  </a:lnTo>
                  <a:lnTo>
                    <a:pt x="40" y="60"/>
                  </a:lnTo>
                  <a:lnTo>
                    <a:pt x="44" y="78"/>
                  </a:lnTo>
                  <a:lnTo>
                    <a:pt x="4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5" name="Freeform 121"/>
            <p:cNvSpPr>
              <a:spLocks/>
            </p:cNvSpPr>
            <p:nvPr/>
          </p:nvSpPr>
          <p:spPr bwMode="auto">
            <a:xfrm>
              <a:off x="7828547" y="3164305"/>
              <a:ext cx="593558" cy="513347"/>
            </a:xfrm>
            <a:custGeom>
              <a:avLst/>
              <a:gdLst/>
              <a:ahLst/>
              <a:cxnLst>
                <a:cxn ang="0">
                  <a:pos x="0" y="64"/>
                </a:cxn>
                <a:cxn ang="0">
                  <a:pos x="0" y="64"/>
                </a:cxn>
                <a:cxn ang="0">
                  <a:pos x="8" y="62"/>
                </a:cxn>
                <a:cxn ang="0">
                  <a:pos x="16" y="58"/>
                </a:cxn>
                <a:cxn ang="0">
                  <a:pos x="26" y="52"/>
                </a:cxn>
                <a:cxn ang="0">
                  <a:pos x="38" y="44"/>
                </a:cxn>
                <a:cxn ang="0">
                  <a:pos x="50" y="34"/>
                </a:cxn>
                <a:cxn ang="0">
                  <a:pos x="62" y="20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6" y="8"/>
                </a:cxn>
                <a:cxn ang="0">
                  <a:pos x="50" y="28"/>
                </a:cxn>
                <a:cxn ang="0">
                  <a:pos x="26" y="48"/>
                </a:cxn>
                <a:cxn ang="0">
                  <a:pos x="14" y="58"/>
                </a:cxn>
                <a:cxn ang="0">
                  <a:pos x="0" y="64"/>
                </a:cxn>
                <a:cxn ang="0">
                  <a:pos x="0" y="64"/>
                </a:cxn>
              </a:cxnLst>
              <a:rect l="0" t="0" r="r" b="b"/>
              <a:pathLst>
                <a:path w="74" h="64">
                  <a:moveTo>
                    <a:pt x="0" y="64"/>
                  </a:moveTo>
                  <a:lnTo>
                    <a:pt x="0" y="64"/>
                  </a:lnTo>
                  <a:lnTo>
                    <a:pt x="8" y="62"/>
                  </a:lnTo>
                  <a:lnTo>
                    <a:pt x="16" y="58"/>
                  </a:lnTo>
                  <a:lnTo>
                    <a:pt x="26" y="52"/>
                  </a:lnTo>
                  <a:lnTo>
                    <a:pt x="38" y="44"/>
                  </a:lnTo>
                  <a:lnTo>
                    <a:pt x="50" y="34"/>
                  </a:lnTo>
                  <a:lnTo>
                    <a:pt x="62" y="2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6" y="8"/>
                  </a:lnTo>
                  <a:lnTo>
                    <a:pt x="50" y="28"/>
                  </a:lnTo>
                  <a:lnTo>
                    <a:pt x="26" y="48"/>
                  </a:lnTo>
                  <a:lnTo>
                    <a:pt x="14" y="58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6" name="Freeform 122"/>
            <p:cNvSpPr>
              <a:spLocks/>
            </p:cNvSpPr>
            <p:nvPr/>
          </p:nvSpPr>
          <p:spPr bwMode="auto">
            <a:xfrm>
              <a:off x="8005011" y="2650958"/>
              <a:ext cx="417095" cy="5133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2" y="14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46"/>
                </a:cxn>
                <a:cxn ang="0">
                  <a:pos x="36" y="54"/>
                </a:cxn>
                <a:cxn ang="0">
                  <a:pos x="52" y="64"/>
                </a:cxn>
                <a:cxn ang="0">
                  <a:pos x="52" y="64"/>
                </a:cxn>
                <a:cxn ang="0">
                  <a:pos x="46" y="58"/>
                </a:cxn>
                <a:cxn ang="0">
                  <a:pos x="30" y="44"/>
                </a:cxn>
                <a:cxn ang="0">
                  <a:pos x="14" y="24"/>
                </a:cxn>
                <a:cxn ang="0">
                  <a:pos x="6" y="1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2" h="64"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2" y="14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46"/>
                  </a:lnTo>
                  <a:lnTo>
                    <a:pt x="36" y="5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46" y="58"/>
                  </a:lnTo>
                  <a:lnTo>
                    <a:pt x="30" y="44"/>
                  </a:lnTo>
                  <a:lnTo>
                    <a:pt x="14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7" name="Freeform 123"/>
            <p:cNvSpPr>
              <a:spLocks/>
            </p:cNvSpPr>
            <p:nvPr/>
          </p:nvSpPr>
          <p:spPr bwMode="auto">
            <a:xfrm>
              <a:off x="8390021" y="310013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2" y="14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8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8" name="Freeform 124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9" name="Freeform 125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0" name="Freeform 126"/>
            <p:cNvSpPr>
              <a:spLocks/>
            </p:cNvSpPr>
            <p:nvPr/>
          </p:nvSpPr>
          <p:spPr bwMode="auto">
            <a:xfrm>
              <a:off x="8470232" y="-1295400"/>
              <a:ext cx="433137" cy="866274"/>
            </a:xfrm>
            <a:custGeom>
              <a:avLst/>
              <a:gdLst/>
              <a:ahLst/>
              <a:cxnLst>
                <a:cxn ang="0">
                  <a:pos x="54" y="108"/>
                </a:cxn>
                <a:cxn ang="0">
                  <a:pos x="54" y="108"/>
                </a:cxn>
                <a:cxn ang="0">
                  <a:pos x="54" y="92"/>
                </a:cxn>
                <a:cxn ang="0">
                  <a:pos x="54" y="76"/>
                </a:cxn>
                <a:cxn ang="0">
                  <a:pos x="50" y="60"/>
                </a:cxn>
                <a:cxn ang="0">
                  <a:pos x="46" y="46"/>
                </a:cxn>
                <a:cxn ang="0">
                  <a:pos x="38" y="34"/>
                </a:cxn>
                <a:cxn ang="0">
                  <a:pos x="30" y="22"/>
                </a:cxn>
                <a:cxn ang="0">
                  <a:pos x="22" y="10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18" y="12"/>
                </a:cxn>
                <a:cxn ang="0">
                  <a:pos x="24" y="20"/>
                </a:cxn>
                <a:cxn ang="0">
                  <a:pos x="36" y="36"/>
                </a:cxn>
                <a:cxn ang="0">
                  <a:pos x="44" y="54"/>
                </a:cxn>
                <a:cxn ang="0">
                  <a:pos x="50" y="70"/>
                </a:cxn>
                <a:cxn ang="0">
                  <a:pos x="52" y="86"/>
                </a:cxn>
                <a:cxn ang="0">
                  <a:pos x="54" y="98"/>
                </a:cxn>
                <a:cxn ang="0">
                  <a:pos x="54" y="108"/>
                </a:cxn>
                <a:cxn ang="0">
                  <a:pos x="54" y="108"/>
                </a:cxn>
              </a:cxnLst>
              <a:rect l="0" t="0" r="r" b="b"/>
              <a:pathLst>
                <a:path w="54" h="108">
                  <a:moveTo>
                    <a:pt x="54" y="108"/>
                  </a:moveTo>
                  <a:lnTo>
                    <a:pt x="54" y="108"/>
                  </a:lnTo>
                  <a:lnTo>
                    <a:pt x="54" y="92"/>
                  </a:lnTo>
                  <a:lnTo>
                    <a:pt x="54" y="76"/>
                  </a:lnTo>
                  <a:lnTo>
                    <a:pt x="50" y="60"/>
                  </a:lnTo>
                  <a:lnTo>
                    <a:pt x="46" y="46"/>
                  </a:lnTo>
                  <a:lnTo>
                    <a:pt x="38" y="34"/>
                  </a:lnTo>
                  <a:lnTo>
                    <a:pt x="30" y="22"/>
                  </a:lnTo>
                  <a:lnTo>
                    <a:pt x="22" y="1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8" y="6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4" y="20"/>
                  </a:lnTo>
                  <a:lnTo>
                    <a:pt x="36" y="36"/>
                  </a:lnTo>
                  <a:lnTo>
                    <a:pt x="44" y="54"/>
                  </a:lnTo>
                  <a:lnTo>
                    <a:pt x="50" y="70"/>
                  </a:lnTo>
                  <a:lnTo>
                    <a:pt x="52" y="86"/>
                  </a:lnTo>
                  <a:lnTo>
                    <a:pt x="54" y="98"/>
                  </a:lnTo>
                  <a:lnTo>
                    <a:pt x="54" y="108"/>
                  </a:lnTo>
                  <a:lnTo>
                    <a:pt x="54" y="10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1" name="Freeform 127"/>
            <p:cNvSpPr>
              <a:spLocks/>
            </p:cNvSpPr>
            <p:nvPr/>
          </p:nvSpPr>
          <p:spPr bwMode="auto">
            <a:xfrm>
              <a:off x="2614863" y="-1295400"/>
              <a:ext cx="4668253" cy="1684421"/>
            </a:xfrm>
            <a:custGeom>
              <a:avLst/>
              <a:gdLst/>
              <a:ahLst/>
              <a:cxnLst>
                <a:cxn ang="0">
                  <a:pos x="116" y="88"/>
                </a:cxn>
                <a:cxn ang="0">
                  <a:pos x="126" y="118"/>
                </a:cxn>
                <a:cxn ang="0">
                  <a:pos x="120" y="156"/>
                </a:cxn>
                <a:cxn ang="0">
                  <a:pos x="102" y="188"/>
                </a:cxn>
                <a:cxn ang="0">
                  <a:pos x="64" y="206"/>
                </a:cxn>
                <a:cxn ang="0">
                  <a:pos x="26" y="192"/>
                </a:cxn>
                <a:cxn ang="0">
                  <a:pos x="8" y="168"/>
                </a:cxn>
                <a:cxn ang="0">
                  <a:pos x="10" y="138"/>
                </a:cxn>
                <a:cxn ang="0">
                  <a:pos x="20" y="126"/>
                </a:cxn>
                <a:cxn ang="0">
                  <a:pos x="42" y="124"/>
                </a:cxn>
                <a:cxn ang="0">
                  <a:pos x="70" y="134"/>
                </a:cxn>
                <a:cxn ang="0">
                  <a:pos x="82" y="154"/>
                </a:cxn>
                <a:cxn ang="0">
                  <a:pos x="82" y="168"/>
                </a:cxn>
                <a:cxn ang="0">
                  <a:pos x="70" y="172"/>
                </a:cxn>
                <a:cxn ang="0">
                  <a:pos x="52" y="164"/>
                </a:cxn>
                <a:cxn ang="0">
                  <a:pos x="50" y="144"/>
                </a:cxn>
                <a:cxn ang="0">
                  <a:pos x="50" y="142"/>
                </a:cxn>
                <a:cxn ang="0">
                  <a:pos x="50" y="170"/>
                </a:cxn>
                <a:cxn ang="0">
                  <a:pos x="58" y="178"/>
                </a:cxn>
                <a:cxn ang="0">
                  <a:pos x="76" y="176"/>
                </a:cxn>
                <a:cxn ang="0">
                  <a:pos x="86" y="168"/>
                </a:cxn>
                <a:cxn ang="0">
                  <a:pos x="88" y="152"/>
                </a:cxn>
                <a:cxn ang="0">
                  <a:pos x="78" y="136"/>
                </a:cxn>
                <a:cxn ang="0">
                  <a:pos x="58" y="122"/>
                </a:cxn>
                <a:cxn ang="0">
                  <a:pos x="24" y="118"/>
                </a:cxn>
                <a:cxn ang="0">
                  <a:pos x="0" y="144"/>
                </a:cxn>
                <a:cxn ang="0">
                  <a:pos x="0" y="160"/>
                </a:cxn>
                <a:cxn ang="0">
                  <a:pos x="24" y="198"/>
                </a:cxn>
                <a:cxn ang="0">
                  <a:pos x="52" y="210"/>
                </a:cxn>
                <a:cxn ang="0">
                  <a:pos x="80" y="206"/>
                </a:cxn>
                <a:cxn ang="0">
                  <a:pos x="120" y="170"/>
                </a:cxn>
                <a:cxn ang="0">
                  <a:pos x="132" y="142"/>
                </a:cxn>
                <a:cxn ang="0">
                  <a:pos x="134" y="104"/>
                </a:cxn>
                <a:cxn ang="0">
                  <a:pos x="120" y="74"/>
                </a:cxn>
                <a:cxn ang="0">
                  <a:pos x="180" y="102"/>
                </a:cxn>
                <a:cxn ang="0">
                  <a:pos x="262" y="114"/>
                </a:cxn>
                <a:cxn ang="0">
                  <a:pos x="316" y="106"/>
                </a:cxn>
                <a:cxn ang="0">
                  <a:pos x="370" y="86"/>
                </a:cxn>
                <a:cxn ang="0">
                  <a:pos x="398" y="68"/>
                </a:cxn>
                <a:cxn ang="0">
                  <a:pos x="426" y="40"/>
                </a:cxn>
                <a:cxn ang="0">
                  <a:pos x="464" y="52"/>
                </a:cxn>
                <a:cxn ang="0">
                  <a:pos x="490" y="48"/>
                </a:cxn>
                <a:cxn ang="0">
                  <a:pos x="542" y="22"/>
                </a:cxn>
                <a:cxn ang="0">
                  <a:pos x="568" y="0"/>
                </a:cxn>
                <a:cxn ang="0">
                  <a:pos x="510" y="30"/>
                </a:cxn>
                <a:cxn ang="0">
                  <a:pos x="482" y="42"/>
                </a:cxn>
                <a:cxn ang="0">
                  <a:pos x="452" y="42"/>
                </a:cxn>
                <a:cxn ang="0">
                  <a:pos x="432" y="32"/>
                </a:cxn>
                <a:cxn ang="0">
                  <a:pos x="438" y="0"/>
                </a:cxn>
                <a:cxn ang="0">
                  <a:pos x="406" y="46"/>
                </a:cxn>
                <a:cxn ang="0">
                  <a:pos x="344" y="86"/>
                </a:cxn>
                <a:cxn ang="0">
                  <a:pos x="272" y="100"/>
                </a:cxn>
                <a:cxn ang="0">
                  <a:pos x="200" y="94"/>
                </a:cxn>
                <a:cxn ang="0">
                  <a:pos x="138" y="74"/>
                </a:cxn>
                <a:cxn ang="0">
                  <a:pos x="108" y="56"/>
                </a:cxn>
                <a:cxn ang="0">
                  <a:pos x="106" y="56"/>
                </a:cxn>
                <a:cxn ang="0">
                  <a:pos x="40" y="0"/>
                </a:cxn>
                <a:cxn ang="0">
                  <a:pos x="40" y="16"/>
                </a:cxn>
                <a:cxn ang="0">
                  <a:pos x="98" y="62"/>
                </a:cxn>
              </a:cxnLst>
              <a:rect l="0" t="0" r="r" b="b"/>
              <a:pathLst>
                <a:path w="582" h="210">
                  <a:moveTo>
                    <a:pt x="98" y="62"/>
                  </a:moveTo>
                  <a:lnTo>
                    <a:pt x="98" y="62"/>
                  </a:lnTo>
                  <a:lnTo>
                    <a:pt x="116" y="88"/>
                  </a:lnTo>
                  <a:lnTo>
                    <a:pt x="122" y="104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6" y="128"/>
                  </a:lnTo>
                  <a:lnTo>
                    <a:pt x="126" y="138"/>
                  </a:lnTo>
                  <a:lnTo>
                    <a:pt x="120" y="156"/>
                  </a:lnTo>
                  <a:lnTo>
                    <a:pt x="112" y="172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90" y="198"/>
                  </a:lnTo>
                  <a:lnTo>
                    <a:pt x="76" y="204"/>
                  </a:lnTo>
                  <a:lnTo>
                    <a:pt x="64" y="206"/>
                  </a:lnTo>
                  <a:lnTo>
                    <a:pt x="50" y="204"/>
                  </a:lnTo>
                  <a:lnTo>
                    <a:pt x="38" y="200"/>
                  </a:lnTo>
                  <a:lnTo>
                    <a:pt x="26" y="192"/>
                  </a:lnTo>
                  <a:lnTo>
                    <a:pt x="16" y="182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6" y="158"/>
                  </a:lnTo>
                  <a:lnTo>
                    <a:pt x="6" y="148"/>
                  </a:lnTo>
                  <a:lnTo>
                    <a:pt x="10" y="138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20" y="126"/>
                  </a:lnTo>
                  <a:lnTo>
                    <a:pt x="26" y="122"/>
                  </a:lnTo>
                  <a:lnTo>
                    <a:pt x="34" y="122"/>
                  </a:lnTo>
                  <a:lnTo>
                    <a:pt x="42" y="124"/>
                  </a:lnTo>
                  <a:lnTo>
                    <a:pt x="58" y="128"/>
                  </a:lnTo>
                  <a:lnTo>
                    <a:pt x="70" y="134"/>
                  </a:lnTo>
                  <a:lnTo>
                    <a:pt x="70" y="134"/>
                  </a:lnTo>
                  <a:lnTo>
                    <a:pt x="76" y="140"/>
                  </a:lnTo>
                  <a:lnTo>
                    <a:pt x="80" y="146"/>
                  </a:lnTo>
                  <a:lnTo>
                    <a:pt x="82" y="154"/>
                  </a:lnTo>
                  <a:lnTo>
                    <a:pt x="82" y="162"/>
                  </a:lnTo>
                  <a:lnTo>
                    <a:pt x="82" y="162"/>
                  </a:lnTo>
                  <a:lnTo>
                    <a:pt x="82" y="168"/>
                  </a:lnTo>
                  <a:lnTo>
                    <a:pt x="78" y="170"/>
                  </a:lnTo>
                  <a:lnTo>
                    <a:pt x="74" y="172"/>
                  </a:lnTo>
                  <a:lnTo>
                    <a:pt x="70" y="172"/>
                  </a:lnTo>
                  <a:lnTo>
                    <a:pt x="60" y="170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0" y="158"/>
                  </a:lnTo>
                  <a:lnTo>
                    <a:pt x="50" y="152"/>
                  </a:lnTo>
                  <a:lnTo>
                    <a:pt x="50" y="144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50" y="142"/>
                  </a:lnTo>
                  <a:lnTo>
                    <a:pt x="48" y="152"/>
                  </a:lnTo>
                  <a:lnTo>
                    <a:pt x="48" y="164"/>
                  </a:lnTo>
                  <a:lnTo>
                    <a:pt x="50" y="170"/>
                  </a:lnTo>
                  <a:lnTo>
                    <a:pt x="54" y="174"/>
                  </a:lnTo>
                  <a:lnTo>
                    <a:pt x="54" y="174"/>
                  </a:lnTo>
                  <a:lnTo>
                    <a:pt x="58" y="178"/>
                  </a:lnTo>
                  <a:lnTo>
                    <a:pt x="64" y="178"/>
                  </a:lnTo>
                  <a:lnTo>
                    <a:pt x="70" y="178"/>
                  </a:lnTo>
                  <a:lnTo>
                    <a:pt x="76" y="176"/>
                  </a:lnTo>
                  <a:lnTo>
                    <a:pt x="76" y="176"/>
                  </a:lnTo>
                  <a:lnTo>
                    <a:pt x="82" y="174"/>
                  </a:lnTo>
                  <a:lnTo>
                    <a:pt x="86" y="168"/>
                  </a:lnTo>
                  <a:lnTo>
                    <a:pt x="88" y="164"/>
                  </a:lnTo>
                  <a:lnTo>
                    <a:pt x="88" y="158"/>
                  </a:lnTo>
                  <a:lnTo>
                    <a:pt x="88" y="152"/>
                  </a:lnTo>
                  <a:lnTo>
                    <a:pt x="86" y="146"/>
                  </a:lnTo>
                  <a:lnTo>
                    <a:pt x="84" y="142"/>
                  </a:lnTo>
                  <a:lnTo>
                    <a:pt x="78" y="136"/>
                  </a:lnTo>
                  <a:lnTo>
                    <a:pt x="78" y="136"/>
                  </a:lnTo>
                  <a:lnTo>
                    <a:pt x="68" y="128"/>
                  </a:lnTo>
                  <a:lnTo>
                    <a:pt x="58" y="122"/>
                  </a:lnTo>
                  <a:lnTo>
                    <a:pt x="46" y="118"/>
                  </a:lnTo>
                  <a:lnTo>
                    <a:pt x="34" y="118"/>
                  </a:lnTo>
                  <a:lnTo>
                    <a:pt x="24" y="118"/>
                  </a:lnTo>
                  <a:lnTo>
                    <a:pt x="14" y="124"/>
                  </a:lnTo>
                  <a:lnTo>
                    <a:pt x="6" y="132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52"/>
                  </a:lnTo>
                  <a:lnTo>
                    <a:pt x="0" y="160"/>
                  </a:lnTo>
                  <a:lnTo>
                    <a:pt x="6" y="174"/>
                  </a:lnTo>
                  <a:lnTo>
                    <a:pt x="14" y="18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38" y="206"/>
                  </a:lnTo>
                  <a:lnTo>
                    <a:pt x="52" y="210"/>
                  </a:lnTo>
                  <a:lnTo>
                    <a:pt x="66" y="210"/>
                  </a:lnTo>
                  <a:lnTo>
                    <a:pt x="80" y="206"/>
                  </a:lnTo>
                  <a:lnTo>
                    <a:pt x="80" y="206"/>
                  </a:lnTo>
                  <a:lnTo>
                    <a:pt x="96" y="198"/>
                  </a:lnTo>
                  <a:lnTo>
                    <a:pt x="108" y="186"/>
                  </a:lnTo>
                  <a:lnTo>
                    <a:pt x="120" y="170"/>
                  </a:lnTo>
                  <a:lnTo>
                    <a:pt x="128" y="154"/>
                  </a:lnTo>
                  <a:lnTo>
                    <a:pt x="128" y="154"/>
                  </a:lnTo>
                  <a:lnTo>
                    <a:pt x="132" y="142"/>
                  </a:lnTo>
                  <a:lnTo>
                    <a:pt x="136" y="128"/>
                  </a:lnTo>
                  <a:lnTo>
                    <a:pt x="136" y="116"/>
                  </a:lnTo>
                  <a:lnTo>
                    <a:pt x="134" y="104"/>
                  </a:lnTo>
                  <a:lnTo>
                    <a:pt x="134" y="104"/>
                  </a:lnTo>
                  <a:lnTo>
                    <a:pt x="128" y="90"/>
                  </a:lnTo>
                  <a:lnTo>
                    <a:pt x="120" y="74"/>
                  </a:lnTo>
                  <a:lnTo>
                    <a:pt x="120" y="74"/>
                  </a:lnTo>
                  <a:lnTo>
                    <a:pt x="148" y="90"/>
                  </a:lnTo>
                  <a:lnTo>
                    <a:pt x="180" y="102"/>
                  </a:lnTo>
                  <a:lnTo>
                    <a:pt x="212" y="110"/>
                  </a:lnTo>
                  <a:lnTo>
                    <a:pt x="246" y="114"/>
                  </a:lnTo>
                  <a:lnTo>
                    <a:pt x="262" y="114"/>
                  </a:lnTo>
                  <a:lnTo>
                    <a:pt x="280" y="112"/>
                  </a:lnTo>
                  <a:lnTo>
                    <a:pt x="298" y="110"/>
                  </a:lnTo>
                  <a:lnTo>
                    <a:pt x="316" y="106"/>
                  </a:lnTo>
                  <a:lnTo>
                    <a:pt x="332" y="102"/>
                  </a:lnTo>
                  <a:lnTo>
                    <a:pt x="352" y="94"/>
                  </a:lnTo>
                  <a:lnTo>
                    <a:pt x="370" y="86"/>
                  </a:lnTo>
                  <a:lnTo>
                    <a:pt x="388" y="76"/>
                  </a:lnTo>
                  <a:lnTo>
                    <a:pt x="388" y="76"/>
                  </a:lnTo>
                  <a:lnTo>
                    <a:pt x="398" y="68"/>
                  </a:lnTo>
                  <a:lnTo>
                    <a:pt x="408" y="58"/>
                  </a:lnTo>
                  <a:lnTo>
                    <a:pt x="426" y="40"/>
                  </a:lnTo>
                  <a:lnTo>
                    <a:pt x="426" y="40"/>
                  </a:lnTo>
                  <a:lnTo>
                    <a:pt x="446" y="48"/>
                  </a:lnTo>
                  <a:lnTo>
                    <a:pt x="454" y="50"/>
                  </a:lnTo>
                  <a:lnTo>
                    <a:pt x="464" y="52"/>
                  </a:lnTo>
                  <a:lnTo>
                    <a:pt x="464" y="52"/>
                  </a:lnTo>
                  <a:lnTo>
                    <a:pt x="482" y="50"/>
                  </a:lnTo>
                  <a:lnTo>
                    <a:pt x="490" y="48"/>
                  </a:lnTo>
                  <a:lnTo>
                    <a:pt x="498" y="46"/>
                  </a:lnTo>
                  <a:lnTo>
                    <a:pt x="498" y="46"/>
                  </a:lnTo>
                  <a:lnTo>
                    <a:pt x="542" y="22"/>
                  </a:lnTo>
                  <a:lnTo>
                    <a:pt x="582" y="0"/>
                  </a:lnTo>
                  <a:lnTo>
                    <a:pt x="568" y="0"/>
                  </a:lnTo>
                  <a:lnTo>
                    <a:pt x="568" y="0"/>
                  </a:lnTo>
                  <a:lnTo>
                    <a:pt x="566" y="0"/>
                  </a:lnTo>
                  <a:lnTo>
                    <a:pt x="566" y="0"/>
                  </a:lnTo>
                  <a:lnTo>
                    <a:pt x="510" y="30"/>
                  </a:lnTo>
                  <a:lnTo>
                    <a:pt x="510" y="30"/>
                  </a:lnTo>
                  <a:lnTo>
                    <a:pt x="496" y="38"/>
                  </a:lnTo>
                  <a:lnTo>
                    <a:pt x="482" y="42"/>
                  </a:lnTo>
                  <a:lnTo>
                    <a:pt x="470" y="44"/>
                  </a:lnTo>
                  <a:lnTo>
                    <a:pt x="460" y="44"/>
                  </a:lnTo>
                  <a:lnTo>
                    <a:pt x="452" y="42"/>
                  </a:lnTo>
                  <a:lnTo>
                    <a:pt x="444" y="38"/>
                  </a:lnTo>
                  <a:lnTo>
                    <a:pt x="432" y="32"/>
                  </a:lnTo>
                  <a:lnTo>
                    <a:pt x="432" y="32"/>
                  </a:lnTo>
                  <a:lnTo>
                    <a:pt x="442" y="16"/>
                  </a:lnTo>
                  <a:lnTo>
                    <a:pt x="450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24" y="26"/>
                  </a:lnTo>
                  <a:lnTo>
                    <a:pt x="406" y="46"/>
                  </a:lnTo>
                  <a:lnTo>
                    <a:pt x="388" y="64"/>
                  </a:lnTo>
                  <a:lnTo>
                    <a:pt x="366" y="76"/>
                  </a:lnTo>
                  <a:lnTo>
                    <a:pt x="344" y="86"/>
                  </a:lnTo>
                  <a:lnTo>
                    <a:pt x="320" y="94"/>
                  </a:lnTo>
                  <a:lnTo>
                    <a:pt x="296" y="98"/>
                  </a:lnTo>
                  <a:lnTo>
                    <a:pt x="272" y="100"/>
                  </a:lnTo>
                  <a:lnTo>
                    <a:pt x="248" y="100"/>
                  </a:lnTo>
                  <a:lnTo>
                    <a:pt x="224" y="98"/>
                  </a:lnTo>
                  <a:lnTo>
                    <a:pt x="200" y="94"/>
                  </a:lnTo>
                  <a:lnTo>
                    <a:pt x="178" y="88"/>
                  </a:lnTo>
                  <a:lnTo>
                    <a:pt x="158" y="82"/>
                  </a:lnTo>
                  <a:lnTo>
                    <a:pt x="138" y="74"/>
                  </a:lnTo>
                  <a:lnTo>
                    <a:pt x="122" y="6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6" y="56"/>
                  </a:lnTo>
                  <a:lnTo>
                    <a:pt x="106" y="56"/>
                  </a:lnTo>
                  <a:lnTo>
                    <a:pt x="72" y="30"/>
                  </a:lnTo>
                  <a:lnTo>
                    <a:pt x="4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40" y="16"/>
                  </a:lnTo>
                  <a:lnTo>
                    <a:pt x="58" y="32"/>
                  </a:lnTo>
                  <a:lnTo>
                    <a:pt x="78" y="48"/>
                  </a:lnTo>
                  <a:lnTo>
                    <a:pt x="98" y="62"/>
                  </a:lnTo>
                  <a:lnTo>
                    <a:pt x="98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2" name="Freeform 128"/>
            <p:cNvSpPr>
              <a:spLocks/>
            </p:cNvSpPr>
            <p:nvPr/>
          </p:nvSpPr>
          <p:spPr bwMode="auto">
            <a:xfrm>
              <a:off x="946484" y="1367589"/>
              <a:ext cx="497305" cy="497305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0" y="48"/>
                </a:cxn>
                <a:cxn ang="0">
                  <a:pos x="8" y="50"/>
                </a:cxn>
                <a:cxn ang="0">
                  <a:pos x="28" y="58"/>
                </a:cxn>
                <a:cxn ang="0">
                  <a:pos x="28" y="58"/>
                </a:cxn>
                <a:cxn ang="0">
                  <a:pos x="36" y="62"/>
                </a:cxn>
                <a:cxn ang="0">
                  <a:pos x="42" y="62"/>
                </a:cxn>
                <a:cxn ang="0">
                  <a:pos x="48" y="60"/>
                </a:cxn>
                <a:cxn ang="0">
                  <a:pos x="52" y="58"/>
                </a:cxn>
                <a:cxn ang="0">
                  <a:pos x="58" y="56"/>
                </a:cxn>
                <a:cxn ang="0">
                  <a:pos x="60" y="52"/>
                </a:cxn>
                <a:cxn ang="0">
                  <a:pos x="62" y="48"/>
                </a:cxn>
                <a:cxn ang="0">
                  <a:pos x="62" y="44"/>
                </a:cxn>
                <a:cxn ang="0">
                  <a:pos x="62" y="44"/>
                </a:cxn>
                <a:cxn ang="0">
                  <a:pos x="60" y="38"/>
                </a:cxn>
                <a:cxn ang="0">
                  <a:pos x="56" y="3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54" y="28"/>
                </a:cxn>
                <a:cxn ang="0">
                  <a:pos x="56" y="20"/>
                </a:cxn>
                <a:cxn ang="0">
                  <a:pos x="58" y="16"/>
                </a:cxn>
                <a:cxn ang="0">
                  <a:pos x="58" y="12"/>
                </a:cxn>
                <a:cxn ang="0">
                  <a:pos x="56" y="8"/>
                </a:cxn>
                <a:cxn ang="0">
                  <a:pos x="50" y="4"/>
                </a:cxn>
                <a:cxn ang="0">
                  <a:pos x="50" y="4"/>
                </a:cxn>
                <a:cxn ang="0">
                  <a:pos x="40" y="0"/>
                </a:cxn>
                <a:cxn ang="0">
                  <a:pos x="34" y="0"/>
                </a:cxn>
                <a:cxn ang="0">
                  <a:pos x="26" y="0"/>
                </a:cxn>
                <a:cxn ang="0">
                  <a:pos x="20" y="4"/>
                </a:cxn>
                <a:cxn ang="0">
                  <a:pos x="14" y="12"/>
                </a:cxn>
                <a:cxn ang="0">
                  <a:pos x="8" y="24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10" y="34"/>
                </a:cxn>
                <a:cxn ang="0">
                  <a:pos x="18" y="32"/>
                </a:cxn>
                <a:cxn ang="0">
                  <a:pos x="22" y="32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18" y="34"/>
                </a:cxn>
                <a:cxn ang="0">
                  <a:pos x="8" y="4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62" h="62">
                  <a:moveTo>
                    <a:pt x="0" y="48"/>
                  </a:moveTo>
                  <a:lnTo>
                    <a:pt x="0" y="48"/>
                  </a:lnTo>
                  <a:lnTo>
                    <a:pt x="8" y="50"/>
                  </a:lnTo>
                  <a:lnTo>
                    <a:pt x="28" y="58"/>
                  </a:lnTo>
                  <a:lnTo>
                    <a:pt x="28" y="58"/>
                  </a:lnTo>
                  <a:lnTo>
                    <a:pt x="36" y="62"/>
                  </a:lnTo>
                  <a:lnTo>
                    <a:pt x="42" y="62"/>
                  </a:lnTo>
                  <a:lnTo>
                    <a:pt x="48" y="60"/>
                  </a:lnTo>
                  <a:lnTo>
                    <a:pt x="52" y="58"/>
                  </a:lnTo>
                  <a:lnTo>
                    <a:pt x="58" y="56"/>
                  </a:lnTo>
                  <a:lnTo>
                    <a:pt x="60" y="52"/>
                  </a:lnTo>
                  <a:lnTo>
                    <a:pt x="62" y="48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0" y="38"/>
                  </a:lnTo>
                  <a:lnTo>
                    <a:pt x="56" y="3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4" y="28"/>
                  </a:lnTo>
                  <a:lnTo>
                    <a:pt x="56" y="20"/>
                  </a:lnTo>
                  <a:lnTo>
                    <a:pt x="58" y="16"/>
                  </a:lnTo>
                  <a:lnTo>
                    <a:pt x="58" y="12"/>
                  </a:lnTo>
                  <a:lnTo>
                    <a:pt x="56" y="8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6" y="0"/>
                  </a:lnTo>
                  <a:lnTo>
                    <a:pt x="20" y="4"/>
                  </a:lnTo>
                  <a:lnTo>
                    <a:pt x="14" y="12"/>
                  </a:lnTo>
                  <a:lnTo>
                    <a:pt x="8" y="2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10" y="34"/>
                  </a:lnTo>
                  <a:lnTo>
                    <a:pt x="18" y="32"/>
                  </a:lnTo>
                  <a:lnTo>
                    <a:pt x="22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18" y="34"/>
                  </a:lnTo>
                  <a:lnTo>
                    <a:pt x="8" y="4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3" name="Freeform 129"/>
            <p:cNvSpPr>
              <a:spLocks/>
            </p:cNvSpPr>
            <p:nvPr/>
          </p:nvSpPr>
          <p:spPr bwMode="auto">
            <a:xfrm>
              <a:off x="866274" y="1800726"/>
              <a:ext cx="449179" cy="545432"/>
            </a:xfrm>
            <a:custGeom>
              <a:avLst/>
              <a:gdLst/>
              <a:ahLst/>
              <a:cxnLst>
                <a:cxn ang="0">
                  <a:pos x="54" y="30"/>
                </a:cxn>
                <a:cxn ang="0">
                  <a:pos x="54" y="30"/>
                </a:cxn>
                <a:cxn ang="0">
                  <a:pos x="56" y="36"/>
                </a:cxn>
                <a:cxn ang="0">
                  <a:pos x="54" y="40"/>
                </a:cxn>
                <a:cxn ang="0">
                  <a:pos x="50" y="44"/>
                </a:cxn>
                <a:cxn ang="0">
                  <a:pos x="46" y="48"/>
                </a:cxn>
                <a:cxn ang="0">
                  <a:pos x="38" y="50"/>
                </a:cxn>
                <a:cxn ang="0">
                  <a:pos x="36" y="48"/>
                </a:cxn>
                <a:cxn ang="0">
                  <a:pos x="32" y="46"/>
                </a:cxn>
                <a:cxn ang="0">
                  <a:pos x="32" y="46"/>
                </a:cxn>
                <a:cxn ang="0">
                  <a:pos x="32" y="50"/>
                </a:cxn>
                <a:cxn ang="0">
                  <a:pos x="32" y="56"/>
                </a:cxn>
                <a:cxn ang="0">
                  <a:pos x="30" y="60"/>
                </a:cxn>
                <a:cxn ang="0">
                  <a:pos x="28" y="64"/>
                </a:cxn>
                <a:cxn ang="0">
                  <a:pos x="24" y="66"/>
                </a:cxn>
                <a:cxn ang="0">
                  <a:pos x="18" y="68"/>
                </a:cxn>
                <a:cxn ang="0">
                  <a:pos x="18" y="68"/>
                </a:cxn>
                <a:cxn ang="0">
                  <a:pos x="14" y="68"/>
                </a:cxn>
                <a:cxn ang="0">
                  <a:pos x="8" y="66"/>
                </a:cxn>
                <a:cxn ang="0">
                  <a:pos x="6" y="64"/>
                </a:cxn>
                <a:cxn ang="0">
                  <a:pos x="4" y="60"/>
                </a:cxn>
                <a:cxn ang="0">
                  <a:pos x="2" y="52"/>
                </a:cxn>
                <a:cxn ang="0">
                  <a:pos x="2" y="42"/>
                </a:cxn>
                <a:cxn ang="0">
                  <a:pos x="6" y="22"/>
                </a:cxn>
                <a:cxn ang="0">
                  <a:pos x="4" y="1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2" y="12"/>
                </a:cxn>
                <a:cxn ang="0">
                  <a:pos x="20" y="20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6" y="26"/>
                </a:cxn>
                <a:cxn ang="0">
                  <a:pos x="22" y="20"/>
                </a:cxn>
                <a:cxn ang="0">
                  <a:pos x="18" y="10"/>
                </a:cxn>
                <a:cxn ang="0">
                  <a:pos x="12" y="6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4" y="2"/>
                </a:cxn>
                <a:cxn ang="0">
                  <a:pos x="28" y="6"/>
                </a:cxn>
                <a:cxn ang="0">
                  <a:pos x="38" y="10"/>
                </a:cxn>
                <a:cxn ang="0">
                  <a:pos x="46" y="14"/>
                </a:cxn>
                <a:cxn ang="0">
                  <a:pos x="52" y="22"/>
                </a:cxn>
                <a:cxn ang="0">
                  <a:pos x="54" y="30"/>
                </a:cxn>
                <a:cxn ang="0">
                  <a:pos x="54" y="30"/>
                </a:cxn>
              </a:cxnLst>
              <a:rect l="0" t="0" r="r" b="b"/>
              <a:pathLst>
                <a:path w="56" h="68">
                  <a:moveTo>
                    <a:pt x="54" y="30"/>
                  </a:moveTo>
                  <a:lnTo>
                    <a:pt x="54" y="30"/>
                  </a:lnTo>
                  <a:lnTo>
                    <a:pt x="56" y="36"/>
                  </a:lnTo>
                  <a:lnTo>
                    <a:pt x="54" y="40"/>
                  </a:lnTo>
                  <a:lnTo>
                    <a:pt x="50" y="44"/>
                  </a:lnTo>
                  <a:lnTo>
                    <a:pt x="46" y="48"/>
                  </a:lnTo>
                  <a:lnTo>
                    <a:pt x="38" y="50"/>
                  </a:lnTo>
                  <a:lnTo>
                    <a:pt x="36" y="48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2" y="50"/>
                  </a:lnTo>
                  <a:lnTo>
                    <a:pt x="32" y="56"/>
                  </a:lnTo>
                  <a:lnTo>
                    <a:pt x="30" y="60"/>
                  </a:lnTo>
                  <a:lnTo>
                    <a:pt x="28" y="64"/>
                  </a:lnTo>
                  <a:lnTo>
                    <a:pt x="24" y="66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4" y="68"/>
                  </a:lnTo>
                  <a:lnTo>
                    <a:pt x="8" y="66"/>
                  </a:lnTo>
                  <a:lnTo>
                    <a:pt x="6" y="64"/>
                  </a:lnTo>
                  <a:lnTo>
                    <a:pt x="4" y="60"/>
                  </a:lnTo>
                  <a:lnTo>
                    <a:pt x="2" y="52"/>
                  </a:lnTo>
                  <a:lnTo>
                    <a:pt x="2" y="42"/>
                  </a:lnTo>
                  <a:lnTo>
                    <a:pt x="6" y="2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2" y="12"/>
                  </a:lnTo>
                  <a:lnTo>
                    <a:pt x="20" y="20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6" y="26"/>
                  </a:lnTo>
                  <a:lnTo>
                    <a:pt x="22" y="20"/>
                  </a:lnTo>
                  <a:lnTo>
                    <a:pt x="18" y="10"/>
                  </a:lnTo>
                  <a:lnTo>
                    <a:pt x="12" y="6"/>
                  </a:lnTo>
                  <a:lnTo>
                    <a:pt x="6" y="0"/>
                  </a:lnTo>
                  <a:lnTo>
                    <a:pt x="6" y="0"/>
                  </a:lnTo>
                  <a:lnTo>
                    <a:pt x="14" y="2"/>
                  </a:lnTo>
                  <a:lnTo>
                    <a:pt x="28" y="6"/>
                  </a:lnTo>
                  <a:lnTo>
                    <a:pt x="38" y="10"/>
                  </a:lnTo>
                  <a:lnTo>
                    <a:pt x="46" y="14"/>
                  </a:lnTo>
                  <a:lnTo>
                    <a:pt x="52" y="22"/>
                  </a:lnTo>
                  <a:lnTo>
                    <a:pt x="54" y="30"/>
                  </a:lnTo>
                  <a:lnTo>
                    <a:pt x="5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4" name="Freeform 130"/>
            <p:cNvSpPr>
              <a:spLocks/>
            </p:cNvSpPr>
            <p:nvPr/>
          </p:nvSpPr>
          <p:spPr bwMode="auto">
            <a:xfrm>
              <a:off x="368968" y="1816768"/>
              <a:ext cx="481263" cy="497305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56" y="6"/>
                </a:cxn>
                <a:cxn ang="0">
                  <a:pos x="58" y="16"/>
                </a:cxn>
                <a:cxn ang="0">
                  <a:pos x="60" y="26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4" y="52"/>
                </a:cxn>
                <a:cxn ang="0">
                  <a:pos x="48" y="60"/>
                </a:cxn>
                <a:cxn ang="0">
                  <a:pos x="44" y="62"/>
                </a:cxn>
                <a:cxn ang="0">
                  <a:pos x="40" y="62"/>
                </a:cxn>
                <a:cxn ang="0">
                  <a:pos x="36" y="62"/>
                </a:cxn>
                <a:cxn ang="0">
                  <a:pos x="30" y="60"/>
                </a:cxn>
                <a:cxn ang="0">
                  <a:pos x="30" y="60"/>
                </a:cxn>
                <a:cxn ang="0">
                  <a:pos x="24" y="56"/>
                </a:cxn>
                <a:cxn ang="0">
                  <a:pos x="20" y="5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18" y="44"/>
                </a:cxn>
                <a:cxn ang="0">
                  <a:pos x="10" y="44"/>
                </a:cxn>
                <a:cxn ang="0">
                  <a:pos x="4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20"/>
                </a:cxn>
                <a:cxn ang="0">
                  <a:pos x="6" y="14"/>
                </a:cxn>
                <a:cxn ang="0">
                  <a:pos x="12" y="10"/>
                </a:cxn>
                <a:cxn ang="0">
                  <a:pos x="20" y="8"/>
                </a:cxn>
                <a:cxn ang="0">
                  <a:pos x="38" y="6"/>
                </a:cxn>
                <a:cxn ang="0">
                  <a:pos x="44" y="4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8" y="10"/>
                </a:cxn>
                <a:cxn ang="0">
                  <a:pos x="44" y="18"/>
                </a:cxn>
                <a:cxn ang="0">
                  <a:pos x="38" y="26"/>
                </a:cxn>
                <a:cxn ang="0">
                  <a:pos x="38" y="26"/>
                </a:cxn>
                <a:cxn ang="0">
                  <a:pos x="44" y="22"/>
                </a:cxn>
                <a:cxn ang="0">
                  <a:pos x="50" y="16"/>
                </a:cxn>
                <a:cxn ang="0">
                  <a:pos x="56" y="6"/>
                </a:cxn>
                <a:cxn ang="0">
                  <a:pos x="56" y="6"/>
                </a:cxn>
              </a:cxnLst>
              <a:rect l="0" t="0" r="r" b="b"/>
              <a:pathLst>
                <a:path w="60" h="62">
                  <a:moveTo>
                    <a:pt x="56" y="6"/>
                  </a:moveTo>
                  <a:lnTo>
                    <a:pt x="56" y="6"/>
                  </a:lnTo>
                  <a:lnTo>
                    <a:pt x="58" y="16"/>
                  </a:lnTo>
                  <a:lnTo>
                    <a:pt x="60" y="26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4" y="52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0" y="62"/>
                  </a:lnTo>
                  <a:lnTo>
                    <a:pt x="36" y="62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24" y="56"/>
                  </a:lnTo>
                  <a:lnTo>
                    <a:pt x="20" y="5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18" y="44"/>
                  </a:lnTo>
                  <a:lnTo>
                    <a:pt x="10" y="44"/>
                  </a:lnTo>
                  <a:lnTo>
                    <a:pt x="4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20"/>
                  </a:lnTo>
                  <a:lnTo>
                    <a:pt x="6" y="14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38" y="6"/>
                  </a:lnTo>
                  <a:lnTo>
                    <a:pt x="44" y="4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8" y="10"/>
                  </a:lnTo>
                  <a:lnTo>
                    <a:pt x="44" y="18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44" y="22"/>
                  </a:lnTo>
                  <a:lnTo>
                    <a:pt x="50" y="16"/>
                  </a:lnTo>
                  <a:lnTo>
                    <a:pt x="56" y="6"/>
                  </a:lnTo>
                  <a:lnTo>
                    <a:pt x="56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5" name="Freeform 131"/>
            <p:cNvSpPr>
              <a:spLocks/>
            </p:cNvSpPr>
            <p:nvPr/>
          </p:nvSpPr>
          <p:spPr bwMode="auto">
            <a:xfrm>
              <a:off x="208547" y="1335505"/>
              <a:ext cx="545432" cy="545432"/>
            </a:xfrm>
            <a:custGeom>
              <a:avLst/>
              <a:gdLst/>
              <a:ahLst/>
              <a:cxnLst>
                <a:cxn ang="0">
                  <a:pos x="64" y="48"/>
                </a:cxn>
                <a:cxn ang="0">
                  <a:pos x="64" y="48"/>
                </a:cxn>
                <a:cxn ang="0">
                  <a:pos x="58" y="52"/>
                </a:cxn>
                <a:cxn ang="0">
                  <a:pos x="48" y="60"/>
                </a:cxn>
                <a:cxn ang="0">
                  <a:pos x="40" y="64"/>
                </a:cxn>
                <a:cxn ang="0">
                  <a:pos x="32" y="66"/>
                </a:cxn>
                <a:cxn ang="0">
                  <a:pos x="24" y="68"/>
                </a:cxn>
                <a:cxn ang="0">
                  <a:pos x="16" y="66"/>
                </a:cxn>
                <a:cxn ang="0">
                  <a:pos x="16" y="66"/>
                </a:cxn>
                <a:cxn ang="0">
                  <a:pos x="10" y="62"/>
                </a:cxn>
                <a:cxn ang="0">
                  <a:pos x="4" y="58"/>
                </a:cxn>
                <a:cxn ang="0">
                  <a:pos x="2" y="54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2" y="36"/>
                </a:cxn>
                <a:cxn ang="0">
                  <a:pos x="6" y="32"/>
                </a:cxn>
                <a:cxn ang="0">
                  <a:pos x="12" y="30"/>
                </a:cxn>
                <a:cxn ang="0">
                  <a:pos x="12" y="30"/>
                </a:cxn>
                <a:cxn ang="0">
                  <a:pos x="12" y="26"/>
                </a:cxn>
                <a:cxn ang="0">
                  <a:pos x="10" y="20"/>
                </a:cxn>
                <a:cxn ang="0">
                  <a:pos x="10" y="16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8" y="0"/>
                </a:cxn>
                <a:cxn ang="0">
                  <a:pos x="34" y="2"/>
                </a:cxn>
                <a:cxn ang="0">
                  <a:pos x="40" y="6"/>
                </a:cxn>
                <a:cxn ang="0">
                  <a:pos x="46" y="12"/>
                </a:cxn>
                <a:cxn ang="0">
                  <a:pos x="54" y="28"/>
                </a:cxn>
                <a:cxn ang="0">
                  <a:pos x="60" y="34"/>
                </a:cxn>
                <a:cxn ang="0">
                  <a:pos x="68" y="40"/>
                </a:cxn>
                <a:cxn ang="0">
                  <a:pos x="68" y="40"/>
                </a:cxn>
                <a:cxn ang="0">
                  <a:pos x="54" y="40"/>
                </a:cxn>
                <a:cxn ang="0">
                  <a:pos x="44" y="40"/>
                </a:cxn>
                <a:cxn ang="0">
                  <a:pos x="36" y="38"/>
                </a:cxn>
                <a:cxn ang="0">
                  <a:pos x="36" y="38"/>
                </a:cxn>
                <a:cxn ang="0">
                  <a:pos x="42" y="42"/>
                </a:cxn>
                <a:cxn ang="0">
                  <a:pos x="50" y="46"/>
                </a:cxn>
                <a:cxn ang="0">
                  <a:pos x="64" y="48"/>
                </a:cxn>
                <a:cxn ang="0">
                  <a:pos x="64" y="48"/>
                </a:cxn>
              </a:cxnLst>
              <a:rect l="0" t="0" r="r" b="b"/>
              <a:pathLst>
                <a:path w="68" h="68">
                  <a:moveTo>
                    <a:pt x="64" y="48"/>
                  </a:moveTo>
                  <a:lnTo>
                    <a:pt x="64" y="48"/>
                  </a:lnTo>
                  <a:lnTo>
                    <a:pt x="58" y="52"/>
                  </a:lnTo>
                  <a:lnTo>
                    <a:pt x="48" y="60"/>
                  </a:lnTo>
                  <a:lnTo>
                    <a:pt x="40" y="64"/>
                  </a:lnTo>
                  <a:lnTo>
                    <a:pt x="32" y="66"/>
                  </a:lnTo>
                  <a:lnTo>
                    <a:pt x="24" y="68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0" y="62"/>
                  </a:lnTo>
                  <a:lnTo>
                    <a:pt x="4" y="58"/>
                  </a:lnTo>
                  <a:lnTo>
                    <a:pt x="2" y="54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2" y="36"/>
                  </a:lnTo>
                  <a:lnTo>
                    <a:pt x="6" y="32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26"/>
                  </a:lnTo>
                  <a:lnTo>
                    <a:pt x="10" y="20"/>
                  </a:lnTo>
                  <a:lnTo>
                    <a:pt x="10" y="16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8" y="0"/>
                  </a:lnTo>
                  <a:lnTo>
                    <a:pt x="34" y="2"/>
                  </a:lnTo>
                  <a:lnTo>
                    <a:pt x="40" y="6"/>
                  </a:lnTo>
                  <a:lnTo>
                    <a:pt x="46" y="12"/>
                  </a:lnTo>
                  <a:lnTo>
                    <a:pt x="54" y="28"/>
                  </a:lnTo>
                  <a:lnTo>
                    <a:pt x="60" y="34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54" y="40"/>
                  </a:lnTo>
                  <a:lnTo>
                    <a:pt x="44" y="40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42" y="42"/>
                  </a:lnTo>
                  <a:lnTo>
                    <a:pt x="50" y="46"/>
                  </a:lnTo>
                  <a:lnTo>
                    <a:pt x="64" y="48"/>
                  </a:lnTo>
                  <a:lnTo>
                    <a:pt x="64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6" name="Freeform 132"/>
            <p:cNvSpPr>
              <a:spLocks/>
            </p:cNvSpPr>
            <p:nvPr/>
          </p:nvSpPr>
          <p:spPr bwMode="auto">
            <a:xfrm>
              <a:off x="625642" y="1094874"/>
              <a:ext cx="513347" cy="529389"/>
            </a:xfrm>
            <a:custGeom>
              <a:avLst/>
              <a:gdLst/>
              <a:ahLst/>
              <a:cxnLst>
                <a:cxn ang="0">
                  <a:pos x="38" y="66"/>
                </a:cxn>
                <a:cxn ang="0">
                  <a:pos x="38" y="66"/>
                </a:cxn>
                <a:cxn ang="0">
                  <a:pos x="44" y="52"/>
                </a:cxn>
                <a:cxn ang="0">
                  <a:pos x="50" y="40"/>
                </a:cxn>
                <a:cxn ang="0">
                  <a:pos x="60" y="28"/>
                </a:cxn>
                <a:cxn ang="0">
                  <a:pos x="60" y="28"/>
                </a:cxn>
                <a:cxn ang="0">
                  <a:pos x="64" y="22"/>
                </a:cxn>
                <a:cxn ang="0">
                  <a:pos x="64" y="14"/>
                </a:cxn>
                <a:cxn ang="0">
                  <a:pos x="60" y="6"/>
                </a:cxn>
                <a:cxn ang="0">
                  <a:pos x="54" y="2"/>
                </a:cxn>
                <a:cxn ang="0">
                  <a:pos x="54" y="2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24" y="4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2" y="28"/>
                </a:cxn>
                <a:cxn ang="0">
                  <a:pos x="4" y="36"/>
                </a:cxn>
                <a:cxn ang="0">
                  <a:pos x="8" y="44"/>
                </a:cxn>
                <a:cxn ang="0">
                  <a:pos x="16" y="52"/>
                </a:cxn>
                <a:cxn ang="0">
                  <a:pos x="26" y="60"/>
                </a:cxn>
                <a:cxn ang="0">
                  <a:pos x="26" y="60"/>
                </a:cxn>
                <a:cxn ang="0">
                  <a:pos x="26" y="54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8" y="66"/>
                </a:cxn>
                <a:cxn ang="0">
                  <a:pos x="38" y="66"/>
                </a:cxn>
              </a:cxnLst>
              <a:rect l="0" t="0" r="r" b="b"/>
              <a:pathLst>
                <a:path w="64" h="66">
                  <a:moveTo>
                    <a:pt x="38" y="66"/>
                  </a:moveTo>
                  <a:lnTo>
                    <a:pt x="38" y="66"/>
                  </a:lnTo>
                  <a:lnTo>
                    <a:pt x="44" y="52"/>
                  </a:lnTo>
                  <a:lnTo>
                    <a:pt x="50" y="40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4" y="22"/>
                  </a:lnTo>
                  <a:lnTo>
                    <a:pt x="64" y="14"/>
                  </a:lnTo>
                  <a:lnTo>
                    <a:pt x="60" y="6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24" y="4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4" y="36"/>
                  </a:lnTo>
                  <a:lnTo>
                    <a:pt x="8" y="44"/>
                  </a:lnTo>
                  <a:lnTo>
                    <a:pt x="16" y="52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6" y="54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8" y="66"/>
                  </a:lnTo>
                  <a:lnTo>
                    <a:pt x="3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7" name="Freeform 133"/>
            <p:cNvSpPr>
              <a:spLocks/>
            </p:cNvSpPr>
            <p:nvPr/>
          </p:nvSpPr>
          <p:spPr bwMode="auto">
            <a:xfrm>
              <a:off x="770021" y="165634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6" y="2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2" y="6"/>
                  </a:lnTo>
                  <a:lnTo>
                    <a:pt x="2" y="6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8" name="Freeform 134"/>
            <p:cNvSpPr>
              <a:spLocks/>
            </p:cNvSpPr>
            <p:nvPr/>
          </p:nvSpPr>
          <p:spPr bwMode="auto">
            <a:xfrm>
              <a:off x="6785811" y="-621632"/>
              <a:ext cx="288758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4" y="30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24" y="38"/>
                </a:cxn>
                <a:cxn ang="0">
                  <a:pos x="30" y="36"/>
                </a:cxn>
                <a:cxn ang="0">
                  <a:pos x="34" y="32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34" y="24"/>
                </a:cxn>
                <a:cxn ang="0">
                  <a:pos x="32" y="20"/>
                </a:cxn>
                <a:cxn ang="0">
                  <a:pos x="30" y="18"/>
                </a:cxn>
                <a:cxn ang="0">
                  <a:pos x="30" y="18"/>
                </a:cxn>
                <a:cxn ang="0">
                  <a:pos x="32" y="14"/>
                </a:cxn>
                <a:cxn ang="0">
                  <a:pos x="32" y="8"/>
                </a:cxn>
                <a:cxn ang="0">
                  <a:pos x="32" y="6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2" y="4"/>
                </a:cxn>
                <a:cxn ang="0">
                  <a:pos x="8" y="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2"/>
                </a:cxn>
                <a:cxn ang="0">
                  <a:pos x="10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0" y="22"/>
                </a:cxn>
                <a:cxn ang="0">
                  <a:pos x="4" y="24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36" h="38">
                  <a:moveTo>
                    <a:pt x="0" y="28"/>
                  </a:moveTo>
                  <a:lnTo>
                    <a:pt x="0" y="28"/>
                  </a:lnTo>
                  <a:lnTo>
                    <a:pt x="4" y="3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24" y="38"/>
                  </a:lnTo>
                  <a:lnTo>
                    <a:pt x="30" y="36"/>
                  </a:lnTo>
                  <a:lnTo>
                    <a:pt x="34" y="32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4" y="24"/>
                  </a:lnTo>
                  <a:lnTo>
                    <a:pt x="32" y="20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2" y="14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2"/>
                  </a:lnTo>
                  <a:lnTo>
                    <a:pt x="10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0" y="22"/>
                  </a:lnTo>
                  <a:lnTo>
                    <a:pt x="4" y="24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9" name="Freeform 135"/>
            <p:cNvSpPr>
              <a:spLocks/>
            </p:cNvSpPr>
            <p:nvPr/>
          </p:nvSpPr>
          <p:spPr bwMode="auto">
            <a:xfrm>
              <a:off x="6737684" y="-348916"/>
              <a:ext cx="256674" cy="304800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6" y="26"/>
                </a:cxn>
                <a:cxn ang="0">
                  <a:pos x="22" y="28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16" y="36"/>
                </a:cxn>
                <a:cxn ang="0">
                  <a:pos x="14" y="38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36"/>
                </a:cxn>
                <a:cxn ang="0">
                  <a:pos x="2" y="34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2" y="12"/>
                </a:cxn>
                <a:cxn ang="0">
                  <a:pos x="2" y="6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6" y="6"/>
                </a:cxn>
                <a:cxn ang="0">
                  <a:pos x="10" y="10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12" y="10"/>
                </a:cxn>
                <a:cxn ang="0">
                  <a:pos x="10" y="4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6" y="2"/>
                </a:cxn>
                <a:cxn ang="0">
                  <a:pos x="26" y="6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8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6" y="26"/>
                  </a:lnTo>
                  <a:lnTo>
                    <a:pt x="22" y="28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16" y="36"/>
                  </a:lnTo>
                  <a:lnTo>
                    <a:pt x="14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2" y="12"/>
                  </a:lnTo>
                  <a:lnTo>
                    <a:pt x="2" y="6"/>
                  </a:lnTo>
                  <a:lnTo>
                    <a:pt x="0" y="2"/>
                  </a:lnTo>
                  <a:lnTo>
                    <a:pt x="0" y="2"/>
                  </a:lnTo>
                  <a:lnTo>
                    <a:pt x="6" y="6"/>
                  </a:lnTo>
                  <a:lnTo>
                    <a:pt x="10" y="10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2" y="10"/>
                  </a:lnTo>
                  <a:lnTo>
                    <a:pt x="1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0" name="Freeform 136"/>
            <p:cNvSpPr>
              <a:spLocks/>
            </p:cNvSpPr>
            <p:nvPr/>
          </p:nvSpPr>
          <p:spPr bwMode="auto">
            <a:xfrm>
              <a:off x="6448926" y="-348916"/>
              <a:ext cx="272716" cy="288758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4" y="8"/>
                </a:cxn>
                <a:cxn ang="0">
                  <a:pos x="34" y="16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0" y="30"/>
                </a:cxn>
                <a:cxn ang="0">
                  <a:pos x="26" y="34"/>
                </a:cxn>
                <a:cxn ang="0">
                  <a:pos x="22" y="36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12" y="32"/>
                </a:cxn>
                <a:cxn ang="0">
                  <a:pos x="10" y="30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6" y="26"/>
                </a:cxn>
                <a:cxn ang="0">
                  <a:pos x="2" y="2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12"/>
                </a:cxn>
                <a:cxn ang="0">
                  <a:pos x="2" y="8"/>
                </a:cxn>
                <a:cxn ang="0">
                  <a:pos x="6" y="6"/>
                </a:cxn>
                <a:cxn ang="0">
                  <a:pos x="12" y="4"/>
                </a:cxn>
                <a:cxn ang="0">
                  <a:pos x="22" y="4"/>
                </a:cxn>
                <a:cxn ang="0">
                  <a:pos x="26" y="2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28" y="6"/>
                </a:cxn>
                <a:cxn ang="0">
                  <a:pos x="24" y="10"/>
                </a:cxn>
                <a:cxn ang="0">
                  <a:pos x="22" y="16"/>
                </a:cxn>
                <a:cxn ang="0">
                  <a:pos x="22" y="16"/>
                </a:cxn>
                <a:cxn ang="0">
                  <a:pos x="24" y="14"/>
                </a:cxn>
                <a:cxn ang="0">
                  <a:pos x="28" y="10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34" h="36">
                  <a:moveTo>
                    <a:pt x="32" y="4"/>
                  </a:moveTo>
                  <a:lnTo>
                    <a:pt x="32" y="4"/>
                  </a:lnTo>
                  <a:lnTo>
                    <a:pt x="34" y="8"/>
                  </a:lnTo>
                  <a:lnTo>
                    <a:pt x="34" y="16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0" y="30"/>
                  </a:lnTo>
                  <a:lnTo>
                    <a:pt x="26" y="34"/>
                  </a:lnTo>
                  <a:lnTo>
                    <a:pt x="22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2" y="32"/>
                  </a:lnTo>
                  <a:lnTo>
                    <a:pt x="10" y="30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8"/>
                  </a:lnTo>
                  <a:lnTo>
                    <a:pt x="6" y="6"/>
                  </a:lnTo>
                  <a:lnTo>
                    <a:pt x="12" y="4"/>
                  </a:lnTo>
                  <a:lnTo>
                    <a:pt x="22" y="4"/>
                  </a:lnTo>
                  <a:lnTo>
                    <a:pt x="26" y="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6"/>
                  </a:lnTo>
                  <a:lnTo>
                    <a:pt x="24" y="10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4" y="14"/>
                  </a:lnTo>
                  <a:lnTo>
                    <a:pt x="28" y="10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1" name="Freeform 137"/>
            <p:cNvSpPr>
              <a:spLocks/>
            </p:cNvSpPr>
            <p:nvPr/>
          </p:nvSpPr>
          <p:spPr bwMode="auto">
            <a:xfrm>
              <a:off x="6352674" y="-621632"/>
              <a:ext cx="304800" cy="304800"/>
            </a:xfrm>
            <a:custGeom>
              <a:avLst/>
              <a:gdLst/>
              <a:ahLst/>
              <a:cxnLst>
                <a:cxn ang="0">
                  <a:pos x="36" y="26"/>
                </a:cxn>
                <a:cxn ang="0">
                  <a:pos x="36" y="26"/>
                </a:cxn>
                <a:cxn ang="0">
                  <a:pos x="28" y="34"/>
                </a:cxn>
                <a:cxn ang="0">
                  <a:pos x="18" y="38"/>
                </a:cxn>
                <a:cxn ang="0">
                  <a:pos x="14" y="38"/>
                </a:cxn>
                <a:cxn ang="0">
                  <a:pos x="8" y="38"/>
                </a:cxn>
                <a:cxn ang="0">
                  <a:pos x="8" y="38"/>
                </a:cxn>
                <a:cxn ang="0">
                  <a:pos x="4" y="36"/>
                </a:cxn>
                <a:cxn ang="0">
                  <a:pos x="2" y="32"/>
                </a:cxn>
                <a:cxn ang="0">
                  <a:pos x="0" y="26"/>
                </a:cxn>
                <a:cxn ang="0">
                  <a:pos x="2" y="20"/>
                </a:cxn>
                <a:cxn ang="0">
                  <a:pos x="4" y="18"/>
                </a:cxn>
                <a:cxn ang="0">
                  <a:pos x="6" y="16"/>
                </a:cxn>
                <a:cxn ang="0">
                  <a:pos x="6" y="16"/>
                </a:cxn>
                <a:cxn ang="0">
                  <a:pos x="6" y="10"/>
                </a:cxn>
                <a:cxn ang="0">
                  <a:pos x="6" y="6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4" y="2"/>
                </a:cxn>
                <a:cxn ang="0">
                  <a:pos x="26" y="6"/>
                </a:cxn>
                <a:cxn ang="0">
                  <a:pos x="32" y="14"/>
                </a:cxn>
                <a:cxn ang="0">
                  <a:pos x="34" y="18"/>
                </a:cxn>
                <a:cxn ang="0">
                  <a:pos x="38" y="22"/>
                </a:cxn>
                <a:cxn ang="0">
                  <a:pos x="38" y="22"/>
                </a:cxn>
                <a:cxn ang="0">
                  <a:pos x="32" y="22"/>
                </a:cxn>
                <a:cxn ang="0">
                  <a:pos x="26" y="22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24" y="24"/>
                </a:cxn>
                <a:cxn ang="0">
                  <a:pos x="28" y="26"/>
                </a:cxn>
                <a:cxn ang="0">
                  <a:pos x="36" y="26"/>
                </a:cxn>
                <a:cxn ang="0">
                  <a:pos x="36" y="26"/>
                </a:cxn>
              </a:cxnLst>
              <a:rect l="0" t="0" r="r" b="b"/>
              <a:pathLst>
                <a:path w="38" h="38">
                  <a:moveTo>
                    <a:pt x="36" y="26"/>
                  </a:moveTo>
                  <a:lnTo>
                    <a:pt x="36" y="26"/>
                  </a:lnTo>
                  <a:lnTo>
                    <a:pt x="28" y="34"/>
                  </a:lnTo>
                  <a:lnTo>
                    <a:pt x="18" y="38"/>
                  </a:lnTo>
                  <a:lnTo>
                    <a:pt x="14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4" y="36"/>
                  </a:lnTo>
                  <a:lnTo>
                    <a:pt x="2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4" y="18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0"/>
                  </a:lnTo>
                  <a:lnTo>
                    <a:pt x="6" y="6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6" y="6"/>
                  </a:lnTo>
                  <a:lnTo>
                    <a:pt x="32" y="14"/>
                  </a:lnTo>
                  <a:lnTo>
                    <a:pt x="34" y="18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2" y="22"/>
                  </a:lnTo>
                  <a:lnTo>
                    <a:pt x="26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4" y="24"/>
                  </a:lnTo>
                  <a:lnTo>
                    <a:pt x="28" y="26"/>
                  </a:lnTo>
                  <a:lnTo>
                    <a:pt x="36" y="26"/>
                  </a:lnTo>
                  <a:lnTo>
                    <a:pt x="36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2" name="Freeform 138"/>
            <p:cNvSpPr>
              <a:spLocks/>
            </p:cNvSpPr>
            <p:nvPr/>
          </p:nvSpPr>
          <p:spPr bwMode="auto">
            <a:xfrm>
              <a:off x="6593305" y="-766011"/>
              <a:ext cx="304800" cy="304800"/>
            </a:xfrm>
            <a:custGeom>
              <a:avLst/>
              <a:gdLst/>
              <a:ahLst/>
              <a:cxnLst>
                <a:cxn ang="0">
                  <a:pos x="22" y="38"/>
                </a:cxn>
                <a:cxn ang="0">
                  <a:pos x="22" y="38"/>
                </a:cxn>
                <a:cxn ang="0">
                  <a:pos x="26" y="30"/>
                </a:cxn>
                <a:cxn ang="0">
                  <a:pos x="30" y="22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38" y="12"/>
                </a:cxn>
                <a:cxn ang="0">
                  <a:pos x="38" y="8"/>
                </a:cxn>
                <a:cxn ang="0">
                  <a:pos x="36" y="4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4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14" y="2"/>
                </a:cxn>
                <a:cxn ang="0">
                  <a:pos x="10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8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14" y="30"/>
                </a:cxn>
                <a:cxn ang="0">
                  <a:pos x="14" y="2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22" y="38"/>
                </a:cxn>
                <a:cxn ang="0">
                  <a:pos x="22" y="38"/>
                </a:cxn>
              </a:cxnLst>
              <a:rect l="0" t="0" r="r" b="b"/>
              <a:pathLst>
                <a:path w="38" h="38">
                  <a:moveTo>
                    <a:pt x="22" y="38"/>
                  </a:moveTo>
                  <a:lnTo>
                    <a:pt x="22" y="38"/>
                  </a:lnTo>
                  <a:lnTo>
                    <a:pt x="26" y="30"/>
                  </a:lnTo>
                  <a:lnTo>
                    <a:pt x="30" y="22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8" y="12"/>
                  </a:lnTo>
                  <a:lnTo>
                    <a:pt x="38" y="8"/>
                  </a:lnTo>
                  <a:lnTo>
                    <a:pt x="36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4" y="2"/>
                  </a:lnTo>
                  <a:lnTo>
                    <a:pt x="10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8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4" y="30"/>
                  </a:lnTo>
                  <a:lnTo>
                    <a:pt x="14" y="2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22" y="38"/>
                  </a:lnTo>
                  <a:lnTo>
                    <a:pt x="22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3" name="Freeform 139"/>
            <p:cNvSpPr>
              <a:spLocks/>
            </p:cNvSpPr>
            <p:nvPr/>
          </p:nvSpPr>
          <p:spPr bwMode="auto">
            <a:xfrm>
              <a:off x="6673516" y="-445168"/>
              <a:ext cx="64168" cy="80211"/>
            </a:xfrm>
            <a:custGeom>
              <a:avLst/>
              <a:gdLst/>
              <a:ahLst/>
              <a:cxnLst>
                <a:cxn ang="0">
                  <a:pos x="8" y="8"/>
                </a:cxn>
                <a:cxn ang="0">
                  <a:pos x="8" y="8"/>
                </a:cxn>
                <a:cxn ang="0">
                  <a:pos x="6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8" y="8"/>
                </a:cxn>
              </a:cxnLst>
              <a:rect l="0" t="0" r="r" b="b"/>
              <a:pathLst>
                <a:path w="8" h="10">
                  <a:moveTo>
                    <a:pt x="8" y="8"/>
                  </a:moveTo>
                  <a:lnTo>
                    <a:pt x="8" y="8"/>
                  </a:lnTo>
                  <a:lnTo>
                    <a:pt x="6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4" name="Freeform 140"/>
            <p:cNvSpPr>
              <a:spLocks/>
            </p:cNvSpPr>
            <p:nvPr/>
          </p:nvSpPr>
          <p:spPr bwMode="auto">
            <a:xfrm>
              <a:off x="8742947" y="-1295400"/>
              <a:ext cx="401053" cy="144379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12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30" y="6"/>
                </a:cxn>
                <a:cxn ang="0">
                  <a:pos x="40" y="10"/>
                </a:cxn>
                <a:cxn ang="0">
                  <a:pos x="40" y="10"/>
                </a:cxn>
                <a:cxn ang="0">
                  <a:pos x="50" y="1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50" h="18">
                  <a:moveTo>
                    <a:pt x="2" y="2"/>
                  </a:moveTo>
                  <a:lnTo>
                    <a:pt x="2" y="2"/>
                  </a:lnTo>
                  <a:lnTo>
                    <a:pt x="12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30" y="6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50" y="1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5" name="Freeform 141"/>
            <p:cNvSpPr>
              <a:spLocks/>
            </p:cNvSpPr>
            <p:nvPr/>
          </p:nvSpPr>
          <p:spPr bwMode="auto">
            <a:xfrm>
              <a:off x="336884" y="4191000"/>
              <a:ext cx="1042737" cy="1058779"/>
            </a:xfrm>
            <a:custGeom>
              <a:avLst/>
              <a:gdLst/>
              <a:ahLst/>
              <a:cxnLst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2" y="90"/>
                </a:cxn>
                <a:cxn ang="0">
                  <a:pos x="24" y="98"/>
                </a:cxn>
                <a:cxn ang="0">
                  <a:pos x="18" y="108"/>
                </a:cxn>
                <a:cxn ang="0">
                  <a:pos x="14" y="118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28" y="128"/>
                </a:cxn>
                <a:cxn ang="0">
                  <a:pos x="48" y="128"/>
                </a:cxn>
                <a:cxn ang="0">
                  <a:pos x="76" y="126"/>
                </a:cxn>
                <a:cxn ang="0">
                  <a:pos x="76" y="126"/>
                </a:cxn>
                <a:cxn ang="0">
                  <a:pos x="90" y="124"/>
                </a:cxn>
                <a:cxn ang="0">
                  <a:pos x="104" y="120"/>
                </a:cxn>
                <a:cxn ang="0">
                  <a:pos x="114" y="112"/>
                </a:cxn>
                <a:cxn ang="0">
                  <a:pos x="122" y="102"/>
                </a:cxn>
                <a:cxn ang="0">
                  <a:pos x="128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8" y="66"/>
                </a:cxn>
                <a:cxn ang="0">
                  <a:pos x="128" y="66"/>
                </a:cxn>
                <a:cxn ang="0">
                  <a:pos x="122" y="60"/>
                </a:cxn>
                <a:cxn ang="0">
                  <a:pos x="116" y="56"/>
                </a:cxn>
                <a:cxn ang="0">
                  <a:pos x="104" y="52"/>
                </a:cxn>
                <a:cxn ang="0">
                  <a:pos x="96" y="50"/>
                </a:cxn>
                <a:cxn ang="0">
                  <a:pos x="92" y="50"/>
                </a:cxn>
                <a:cxn ang="0">
                  <a:pos x="92" y="50"/>
                </a:cxn>
                <a:cxn ang="0">
                  <a:pos x="94" y="42"/>
                </a:cxn>
                <a:cxn ang="0">
                  <a:pos x="94" y="34"/>
                </a:cxn>
                <a:cxn ang="0">
                  <a:pos x="94" y="26"/>
                </a:cxn>
                <a:cxn ang="0">
                  <a:pos x="90" y="16"/>
                </a:cxn>
                <a:cxn ang="0">
                  <a:pos x="86" y="8"/>
                </a:cxn>
                <a:cxn ang="0">
                  <a:pos x="78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6"/>
                </a:cxn>
                <a:cxn ang="0">
                  <a:pos x="22" y="10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2" y="116"/>
                </a:cxn>
                <a:cxn ang="0">
                  <a:pos x="2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</a:cxnLst>
              <a:rect l="0" t="0" r="r" b="b"/>
              <a:pathLst>
                <a:path w="130" h="132">
                  <a:moveTo>
                    <a:pt x="48" y="78"/>
                  </a:moveTo>
                  <a:lnTo>
                    <a:pt x="48" y="78"/>
                  </a:lnTo>
                  <a:lnTo>
                    <a:pt x="42" y="80"/>
                  </a:lnTo>
                  <a:lnTo>
                    <a:pt x="32" y="90"/>
                  </a:lnTo>
                  <a:lnTo>
                    <a:pt x="24" y="98"/>
                  </a:lnTo>
                  <a:lnTo>
                    <a:pt x="18" y="108"/>
                  </a:lnTo>
                  <a:lnTo>
                    <a:pt x="14" y="118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28" y="128"/>
                  </a:lnTo>
                  <a:lnTo>
                    <a:pt x="48" y="128"/>
                  </a:lnTo>
                  <a:lnTo>
                    <a:pt x="76" y="126"/>
                  </a:lnTo>
                  <a:lnTo>
                    <a:pt x="76" y="126"/>
                  </a:lnTo>
                  <a:lnTo>
                    <a:pt x="90" y="124"/>
                  </a:lnTo>
                  <a:lnTo>
                    <a:pt x="104" y="120"/>
                  </a:lnTo>
                  <a:lnTo>
                    <a:pt x="114" y="112"/>
                  </a:lnTo>
                  <a:lnTo>
                    <a:pt x="122" y="102"/>
                  </a:lnTo>
                  <a:lnTo>
                    <a:pt x="128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8" y="66"/>
                  </a:lnTo>
                  <a:lnTo>
                    <a:pt x="128" y="66"/>
                  </a:lnTo>
                  <a:lnTo>
                    <a:pt x="122" y="60"/>
                  </a:lnTo>
                  <a:lnTo>
                    <a:pt x="116" y="56"/>
                  </a:lnTo>
                  <a:lnTo>
                    <a:pt x="104" y="52"/>
                  </a:lnTo>
                  <a:lnTo>
                    <a:pt x="96" y="50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4" y="42"/>
                  </a:lnTo>
                  <a:lnTo>
                    <a:pt x="94" y="34"/>
                  </a:lnTo>
                  <a:lnTo>
                    <a:pt x="94" y="26"/>
                  </a:lnTo>
                  <a:lnTo>
                    <a:pt x="90" y="16"/>
                  </a:lnTo>
                  <a:lnTo>
                    <a:pt x="86" y="8"/>
                  </a:lnTo>
                  <a:lnTo>
                    <a:pt x="78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6"/>
                  </a:lnTo>
                  <a:lnTo>
                    <a:pt x="22" y="10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6" name="Freeform 142"/>
            <p:cNvSpPr>
              <a:spLocks/>
            </p:cNvSpPr>
            <p:nvPr/>
          </p:nvSpPr>
          <p:spPr bwMode="auto">
            <a:xfrm>
              <a:off x="352926" y="5281863"/>
              <a:ext cx="1106905" cy="1090863"/>
            </a:xfrm>
            <a:custGeom>
              <a:avLst/>
              <a:gdLst/>
              <a:ahLst/>
              <a:cxnLst>
                <a:cxn ang="0">
                  <a:pos x="8" y="14"/>
                </a:cxn>
                <a:cxn ang="0">
                  <a:pos x="8" y="14"/>
                </a:cxn>
                <a:cxn ang="0">
                  <a:pos x="24" y="16"/>
                </a:cxn>
                <a:cxn ang="0">
                  <a:pos x="36" y="22"/>
                </a:cxn>
                <a:cxn ang="0">
                  <a:pos x="48" y="26"/>
                </a:cxn>
                <a:cxn ang="0">
                  <a:pos x="56" y="34"/>
                </a:cxn>
                <a:cxn ang="0">
                  <a:pos x="68" y="44"/>
                </a:cxn>
                <a:cxn ang="0">
                  <a:pos x="72" y="50"/>
                </a:cxn>
                <a:cxn ang="0">
                  <a:pos x="72" y="50"/>
                </a:cxn>
                <a:cxn ang="0">
                  <a:pos x="62" y="42"/>
                </a:cxn>
                <a:cxn ang="0">
                  <a:pos x="50" y="36"/>
                </a:cxn>
                <a:cxn ang="0">
                  <a:pos x="28" y="30"/>
                </a:cxn>
                <a:cxn ang="0">
                  <a:pos x="8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30"/>
                </a:cxn>
                <a:cxn ang="0">
                  <a:pos x="14" y="36"/>
                </a:cxn>
                <a:cxn ang="0">
                  <a:pos x="20" y="44"/>
                </a:cxn>
                <a:cxn ang="0">
                  <a:pos x="24" y="54"/>
                </a:cxn>
                <a:cxn ang="0">
                  <a:pos x="32" y="76"/>
                </a:cxn>
                <a:cxn ang="0">
                  <a:pos x="40" y="96"/>
                </a:cxn>
                <a:cxn ang="0">
                  <a:pos x="48" y="116"/>
                </a:cxn>
                <a:cxn ang="0">
                  <a:pos x="54" y="124"/>
                </a:cxn>
                <a:cxn ang="0">
                  <a:pos x="60" y="130"/>
                </a:cxn>
                <a:cxn ang="0">
                  <a:pos x="66" y="134"/>
                </a:cxn>
                <a:cxn ang="0">
                  <a:pos x="74" y="136"/>
                </a:cxn>
                <a:cxn ang="0">
                  <a:pos x="84" y="134"/>
                </a:cxn>
                <a:cxn ang="0">
                  <a:pos x="96" y="130"/>
                </a:cxn>
                <a:cxn ang="0">
                  <a:pos x="96" y="130"/>
                </a:cxn>
                <a:cxn ang="0">
                  <a:pos x="104" y="124"/>
                </a:cxn>
                <a:cxn ang="0">
                  <a:pos x="110" y="116"/>
                </a:cxn>
                <a:cxn ang="0">
                  <a:pos x="112" y="106"/>
                </a:cxn>
                <a:cxn ang="0">
                  <a:pos x="110" y="98"/>
                </a:cxn>
                <a:cxn ang="0">
                  <a:pos x="106" y="82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10" y="78"/>
                </a:cxn>
                <a:cxn ang="0">
                  <a:pos x="116" y="76"/>
                </a:cxn>
                <a:cxn ang="0">
                  <a:pos x="124" y="72"/>
                </a:cxn>
                <a:cxn ang="0">
                  <a:pos x="130" y="64"/>
                </a:cxn>
                <a:cxn ang="0">
                  <a:pos x="136" y="56"/>
                </a:cxn>
                <a:cxn ang="0">
                  <a:pos x="138" y="46"/>
                </a:cxn>
                <a:cxn ang="0">
                  <a:pos x="136" y="34"/>
                </a:cxn>
                <a:cxn ang="0">
                  <a:pos x="130" y="22"/>
                </a:cxn>
                <a:cxn ang="0">
                  <a:pos x="130" y="22"/>
                </a:cxn>
                <a:cxn ang="0">
                  <a:pos x="122" y="16"/>
                </a:cxn>
                <a:cxn ang="0">
                  <a:pos x="114" y="10"/>
                </a:cxn>
                <a:cxn ang="0">
                  <a:pos x="106" y="4"/>
                </a:cxn>
                <a:cxn ang="0">
                  <a:pos x="96" y="2"/>
                </a:cxn>
                <a:cxn ang="0">
                  <a:pos x="76" y="0"/>
                </a:cxn>
                <a:cxn ang="0">
                  <a:pos x="56" y="2"/>
                </a:cxn>
                <a:cxn ang="0">
                  <a:pos x="36" y="4"/>
                </a:cxn>
                <a:cxn ang="0">
                  <a:pos x="22" y="8"/>
                </a:cxn>
                <a:cxn ang="0">
                  <a:pos x="8" y="14"/>
                </a:cxn>
                <a:cxn ang="0">
                  <a:pos x="8" y="14"/>
                </a:cxn>
              </a:cxnLst>
              <a:rect l="0" t="0" r="r" b="b"/>
              <a:pathLst>
                <a:path w="138" h="136">
                  <a:moveTo>
                    <a:pt x="8" y="14"/>
                  </a:moveTo>
                  <a:lnTo>
                    <a:pt x="8" y="14"/>
                  </a:lnTo>
                  <a:lnTo>
                    <a:pt x="24" y="16"/>
                  </a:lnTo>
                  <a:lnTo>
                    <a:pt x="36" y="22"/>
                  </a:lnTo>
                  <a:lnTo>
                    <a:pt x="48" y="26"/>
                  </a:lnTo>
                  <a:lnTo>
                    <a:pt x="56" y="34"/>
                  </a:lnTo>
                  <a:lnTo>
                    <a:pt x="68" y="44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62" y="42"/>
                  </a:lnTo>
                  <a:lnTo>
                    <a:pt x="50" y="36"/>
                  </a:lnTo>
                  <a:lnTo>
                    <a:pt x="28" y="30"/>
                  </a:lnTo>
                  <a:lnTo>
                    <a:pt x="8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30"/>
                  </a:lnTo>
                  <a:lnTo>
                    <a:pt x="14" y="36"/>
                  </a:lnTo>
                  <a:lnTo>
                    <a:pt x="20" y="44"/>
                  </a:lnTo>
                  <a:lnTo>
                    <a:pt x="24" y="54"/>
                  </a:lnTo>
                  <a:lnTo>
                    <a:pt x="32" y="76"/>
                  </a:lnTo>
                  <a:lnTo>
                    <a:pt x="40" y="96"/>
                  </a:lnTo>
                  <a:lnTo>
                    <a:pt x="48" y="116"/>
                  </a:lnTo>
                  <a:lnTo>
                    <a:pt x="54" y="124"/>
                  </a:lnTo>
                  <a:lnTo>
                    <a:pt x="60" y="130"/>
                  </a:lnTo>
                  <a:lnTo>
                    <a:pt x="66" y="134"/>
                  </a:lnTo>
                  <a:lnTo>
                    <a:pt x="74" y="136"/>
                  </a:lnTo>
                  <a:lnTo>
                    <a:pt x="84" y="134"/>
                  </a:lnTo>
                  <a:lnTo>
                    <a:pt x="96" y="130"/>
                  </a:lnTo>
                  <a:lnTo>
                    <a:pt x="96" y="130"/>
                  </a:lnTo>
                  <a:lnTo>
                    <a:pt x="104" y="124"/>
                  </a:lnTo>
                  <a:lnTo>
                    <a:pt x="110" y="116"/>
                  </a:lnTo>
                  <a:lnTo>
                    <a:pt x="112" y="106"/>
                  </a:lnTo>
                  <a:lnTo>
                    <a:pt x="110" y="98"/>
                  </a:lnTo>
                  <a:lnTo>
                    <a:pt x="106" y="82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10" y="78"/>
                  </a:lnTo>
                  <a:lnTo>
                    <a:pt x="116" y="76"/>
                  </a:lnTo>
                  <a:lnTo>
                    <a:pt x="124" y="72"/>
                  </a:lnTo>
                  <a:lnTo>
                    <a:pt x="130" y="64"/>
                  </a:lnTo>
                  <a:lnTo>
                    <a:pt x="136" y="56"/>
                  </a:lnTo>
                  <a:lnTo>
                    <a:pt x="138" y="46"/>
                  </a:lnTo>
                  <a:lnTo>
                    <a:pt x="136" y="34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22" y="16"/>
                  </a:lnTo>
                  <a:lnTo>
                    <a:pt x="114" y="10"/>
                  </a:lnTo>
                  <a:lnTo>
                    <a:pt x="106" y="4"/>
                  </a:lnTo>
                  <a:lnTo>
                    <a:pt x="96" y="2"/>
                  </a:lnTo>
                  <a:lnTo>
                    <a:pt x="76" y="0"/>
                  </a:lnTo>
                  <a:lnTo>
                    <a:pt x="56" y="2"/>
                  </a:lnTo>
                  <a:lnTo>
                    <a:pt x="36" y="4"/>
                  </a:lnTo>
                  <a:lnTo>
                    <a:pt x="22" y="8"/>
                  </a:lnTo>
                  <a:lnTo>
                    <a:pt x="8" y="14"/>
                  </a:lnTo>
                  <a:lnTo>
                    <a:pt x="8" y="1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7" name="Freeform 143"/>
            <p:cNvSpPr>
              <a:spLocks/>
            </p:cNvSpPr>
            <p:nvPr/>
          </p:nvSpPr>
          <p:spPr bwMode="auto">
            <a:xfrm>
              <a:off x="0" y="5554579"/>
              <a:ext cx="593558" cy="1090863"/>
            </a:xfrm>
            <a:custGeom>
              <a:avLst/>
              <a:gdLst/>
              <a:ahLst/>
              <a:cxnLst>
                <a:cxn ang="0">
                  <a:pos x="38" y="136"/>
                </a:cxn>
                <a:cxn ang="0">
                  <a:pos x="38" y="136"/>
                </a:cxn>
                <a:cxn ang="0">
                  <a:pos x="48" y="134"/>
                </a:cxn>
                <a:cxn ang="0">
                  <a:pos x="58" y="130"/>
                </a:cxn>
                <a:cxn ang="0">
                  <a:pos x="64" y="124"/>
                </a:cxn>
                <a:cxn ang="0">
                  <a:pos x="70" y="116"/>
                </a:cxn>
                <a:cxn ang="0">
                  <a:pos x="74" y="106"/>
                </a:cxn>
                <a:cxn ang="0">
                  <a:pos x="74" y="96"/>
                </a:cxn>
                <a:cxn ang="0">
                  <a:pos x="74" y="84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68" y="56"/>
                </a:cxn>
                <a:cxn ang="0">
                  <a:pos x="60" y="42"/>
                </a:cxn>
                <a:cxn ang="0">
                  <a:pos x="54" y="30"/>
                </a:cxn>
                <a:cxn ang="0">
                  <a:pos x="48" y="22"/>
                </a:cxn>
                <a:cxn ang="0">
                  <a:pos x="38" y="1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20"/>
                </a:cxn>
                <a:cxn ang="0">
                  <a:pos x="32" y="32"/>
                </a:cxn>
                <a:cxn ang="0">
                  <a:pos x="28" y="50"/>
                </a:cxn>
                <a:cxn ang="0">
                  <a:pos x="22" y="60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2"/>
                </a:cxn>
                <a:cxn ang="0">
                  <a:pos x="24" y="40"/>
                </a:cxn>
                <a:cxn ang="0">
                  <a:pos x="24" y="30"/>
                </a:cxn>
                <a:cxn ang="0">
                  <a:pos x="22" y="20"/>
                </a:cxn>
                <a:cxn ang="0">
                  <a:pos x="18" y="6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4" y="6"/>
                </a:cxn>
                <a:cxn ang="0">
                  <a:pos x="10" y="12"/>
                </a:cxn>
                <a:cxn ang="0">
                  <a:pos x="0" y="22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4" y="118"/>
                </a:cxn>
                <a:cxn ang="0">
                  <a:pos x="8" y="126"/>
                </a:cxn>
                <a:cxn ang="0">
                  <a:pos x="12" y="130"/>
                </a:cxn>
                <a:cxn ang="0">
                  <a:pos x="18" y="132"/>
                </a:cxn>
                <a:cxn ang="0">
                  <a:pos x="26" y="136"/>
                </a:cxn>
                <a:cxn ang="0">
                  <a:pos x="38" y="136"/>
                </a:cxn>
                <a:cxn ang="0">
                  <a:pos x="38" y="136"/>
                </a:cxn>
              </a:cxnLst>
              <a:rect l="0" t="0" r="r" b="b"/>
              <a:pathLst>
                <a:path w="74" h="136">
                  <a:moveTo>
                    <a:pt x="38" y="136"/>
                  </a:moveTo>
                  <a:lnTo>
                    <a:pt x="38" y="136"/>
                  </a:lnTo>
                  <a:lnTo>
                    <a:pt x="48" y="134"/>
                  </a:lnTo>
                  <a:lnTo>
                    <a:pt x="58" y="130"/>
                  </a:lnTo>
                  <a:lnTo>
                    <a:pt x="64" y="124"/>
                  </a:lnTo>
                  <a:lnTo>
                    <a:pt x="70" y="116"/>
                  </a:lnTo>
                  <a:lnTo>
                    <a:pt x="74" y="106"/>
                  </a:lnTo>
                  <a:lnTo>
                    <a:pt x="74" y="96"/>
                  </a:lnTo>
                  <a:lnTo>
                    <a:pt x="74" y="84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68" y="56"/>
                  </a:lnTo>
                  <a:lnTo>
                    <a:pt x="60" y="42"/>
                  </a:lnTo>
                  <a:lnTo>
                    <a:pt x="54" y="30"/>
                  </a:lnTo>
                  <a:lnTo>
                    <a:pt x="48" y="22"/>
                  </a:lnTo>
                  <a:lnTo>
                    <a:pt x="38" y="1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20"/>
                  </a:lnTo>
                  <a:lnTo>
                    <a:pt x="32" y="32"/>
                  </a:lnTo>
                  <a:lnTo>
                    <a:pt x="28" y="50"/>
                  </a:lnTo>
                  <a:lnTo>
                    <a:pt x="22" y="60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2"/>
                  </a:lnTo>
                  <a:lnTo>
                    <a:pt x="24" y="40"/>
                  </a:lnTo>
                  <a:lnTo>
                    <a:pt x="24" y="30"/>
                  </a:lnTo>
                  <a:lnTo>
                    <a:pt x="22" y="20"/>
                  </a:lnTo>
                  <a:lnTo>
                    <a:pt x="18" y="6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6"/>
                  </a:lnTo>
                  <a:lnTo>
                    <a:pt x="10" y="12"/>
                  </a:lnTo>
                  <a:lnTo>
                    <a:pt x="0" y="22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4" y="118"/>
                  </a:lnTo>
                  <a:lnTo>
                    <a:pt x="8" y="126"/>
                  </a:lnTo>
                  <a:lnTo>
                    <a:pt x="12" y="130"/>
                  </a:lnTo>
                  <a:lnTo>
                    <a:pt x="18" y="132"/>
                  </a:lnTo>
                  <a:lnTo>
                    <a:pt x="26" y="136"/>
                  </a:lnTo>
                  <a:lnTo>
                    <a:pt x="38" y="136"/>
                  </a:lnTo>
                  <a:lnTo>
                    <a:pt x="38" y="1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8" name="Freeform 144"/>
            <p:cNvSpPr>
              <a:spLocks/>
            </p:cNvSpPr>
            <p:nvPr/>
          </p:nvSpPr>
          <p:spPr bwMode="auto">
            <a:xfrm>
              <a:off x="0" y="3902242"/>
              <a:ext cx="336884" cy="1122947"/>
            </a:xfrm>
            <a:custGeom>
              <a:avLst/>
              <a:gdLst/>
              <a:ahLst/>
              <a:cxnLst>
                <a:cxn ang="0">
                  <a:pos x="30" y="140"/>
                </a:cxn>
                <a:cxn ang="0">
                  <a:pos x="30" y="140"/>
                </a:cxn>
                <a:cxn ang="0">
                  <a:pos x="30" y="108"/>
                </a:cxn>
                <a:cxn ang="0">
                  <a:pos x="32" y="78"/>
                </a:cxn>
                <a:cxn ang="0">
                  <a:pos x="36" y="62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42" y="38"/>
                </a:cxn>
                <a:cxn ang="0">
                  <a:pos x="40" y="28"/>
                </a:cxn>
                <a:cxn ang="0">
                  <a:pos x="38" y="22"/>
                </a:cxn>
                <a:cxn ang="0">
                  <a:pos x="34" y="14"/>
                </a:cxn>
                <a:cxn ang="0">
                  <a:pos x="28" y="8"/>
                </a:cxn>
                <a:cxn ang="0">
                  <a:pos x="20" y="4"/>
                </a:cxn>
                <a:cxn ang="0">
                  <a:pos x="12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14" y="126"/>
                </a:cxn>
                <a:cxn ang="0">
                  <a:pos x="22" y="134"/>
                </a:cxn>
                <a:cxn ang="0">
                  <a:pos x="30" y="140"/>
                </a:cxn>
                <a:cxn ang="0">
                  <a:pos x="30" y="140"/>
                </a:cxn>
              </a:cxnLst>
              <a:rect l="0" t="0" r="r" b="b"/>
              <a:pathLst>
                <a:path w="42" h="140">
                  <a:moveTo>
                    <a:pt x="30" y="140"/>
                  </a:moveTo>
                  <a:lnTo>
                    <a:pt x="30" y="140"/>
                  </a:lnTo>
                  <a:lnTo>
                    <a:pt x="30" y="108"/>
                  </a:lnTo>
                  <a:lnTo>
                    <a:pt x="32" y="78"/>
                  </a:lnTo>
                  <a:lnTo>
                    <a:pt x="36" y="6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2" y="38"/>
                  </a:lnTo>
                  <a:lnTo>
                    <a:pt x="40" y="28"/>
                  </a:lnTo>
                  <a:lnTo>
                    <a:pt x="38" y="22"/>
                  </a:lnTo>
                  <a:lnTo>
                    <a:pt x="34" y="14"/>
                  </a:lnTo>
                  <a:lnTo>
                    <a:pt x="28" y="8"/>
                  </a:lnTo>
                  <a:lnTo>
                    <a:pt x="20" y="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14" y="126"/>
                  </a:lnTo>
                  <a:lnTo>
                    <a:pt x="22" y="134"/>
                  </a:lnTo>
                  <a:lnTo>
                    <a:pt x="30" y="140"/>
                  </a:lnTo>
                  <a:lnTo>
                    <a:pt x="30" y="1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9" name="Freeform 145"/>
            <p:cNvSpPr>
              <a:spLocks/>
            </p:cNvSpPr>
            <p:nvPr/>
          </p:nvSpPr>
          <p:spPr bwMode="auto">
            <a:xfrm>
              <a:off x="0" y="4977063"/>
              <a:ext cx="48126" cy="481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0" name="Freeform 146"/>
            <p:cNvSpPr>
              <a:spLocks/>
            </p:cNvSpPr>
            <p:nvPr/>
          </p:nvSpPr>
          <p:spPr bwMode="auto">
            <a:xfrm>
              <a:off x="32084" y="5185611"/>
              <a:ext cx="256674" cy="272716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0" y="24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0" y="24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1" name="Freeform 147"/>
            <p:cNvSpPr>
              <a:spLocks/>
            </p:cNvSpPr>
            <p:nvPr/>
          </p:nvSpPr>
          <p:spPr bwMode="auto">
            <a:xfrm>
              <a:off x="946484" y="5811253"/>
              <a:ext cx="978568" cy="89835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10" y="0"/>
                </a:cxn>
                <a:cxn ang="0">
                  <a:pos x="18" y="0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46" y="8"/>
                </a:cxn>
                <a:cxn ang="0">
                  <a:pos x="58" y="16"/>
                </a:cxn>
                <a:cxn ang="0">
                  <a:pos x="70" y="24"/>
                </a:cxn>
                <a:cxn ang="0">
                  <a:pos x="80" y="34"/>
                </a:cxn>
                <a:cxn ang="0">
                  <a:pos x="80" y="34"/>
                </a:cxn>
                <a:cxn ang="0">
                  <a:pos x="98" y="56"/>
                </a:cxn>
                <a:cxn ang="0">
                  <a:pos x="112" y="78"/>
                </a:cxn>
                <a:cxn ang="0">
                  <a:pos x="112" y="78"/>
                </a:cxn>
                <a:cxn ang="0">
                  <a:pos x="118" y="96"/>
                </a:cxn>
                <a:cxn ang="0">
                  <a:pos x="122" y="110"/>
                </a:cxn>
                <a:cxn ang="0">
                  <a:pos x="122" y="110"/>
                </a:cxn>
                <a:cxn ang="0">
                  <a:pos x="122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18" y="110"/>
                </a:cxn>
                <a:cxn ang="0">
                  <a:pos x="118" y="110"/>
                </a:cxn>
                <a:cxn ang="0">
                  <a:pos x="114" y="96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00" y="66"/>
                </a:cxn>
                <a:cxn ang="0">
                  <a:pos x="88" y="52"/>
                </a:cxn>
                <a:cxn ang="0">
                  <a:pos x="76" y="38"/>
                </a:cxn>
                <a:cxn ang="0">
                  <a:pos x="64" y="24"/>
                </a:cxn>
                <a:cxn ang="0">
                  <a:pos x="64" y="24"/>
                </a:cxn>
                <a:cxn ang="0">
                  <a:pos x="48" y="1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8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22" h="11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8" y="0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70" y="24"/>
                  </a:lnTo>
                  <a:lnTo>
                    <a:pt x="80" y="34"/>
                  </a:lnTo>
                  <a:lnTo>
                    <a:pt x="80" y="34"/>
                  </a:lnTo>
                  <a:lnTo>
                    <a:pt x="98" y="56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118" y="96"/>
                  </a:lnTo>
                  <a:lnTo>
                    <a:pt x="122" y="110"/>
                  </a:lnTo>
                  <a:lnTo>
                    <a:pt x="122" y="110"/>
                  </a:lnTo>
                  <a:lnTo>
                    <a:pt x="122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18" y="110"/>
                  </a:lnTo>
                  <a:lnTo>
                    <a:pt x="118" y="110"/>
                  </a:lnTo>
                  <a:lnTo>
                    <a:pt x="114" y="96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0" y="66"/>
                  </a:lnTo>
                  <a:lnTo>
                    <a:pt x="88" y="52"/>
                  </a:lnTo>
                  <a:lnTo>
                    <a:pt x="76" y="38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48" y="1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2" name="Freeform 148"/>
            <p:cNvSpPr>
              <a:spLocks/>
            </p:cNvSpPr>
            <p:nvPr/>
          </p:nvSpPr>
          <p:spPr bwMode="auto">
            <a:xfrm>
              <a:off x="368968" y="5089358"/>
              <a:ext cx="529389" cy="529389"/>
            </a:xfrm>
            <a:custGeom>
              <a:avLst/>
              <a:gdLst/>
              <a:ahLst/>
              <a:cxnLst>
                <a:cxn ang="0">
                  <a:pos x="28" y="66"/>
                </a:cxn>
                <a:cxn ang="0">
                  <a:pos x="28" y="66"/>
                </a:cxn>
                <a:cxn ang="0">
                  <a:pos x="22" y="52"/>
                </a:cxn>
                <a:cxn ang="0">
                  <a:pos x="14" y="42"/>
                </a:cxn>
                <a:cxn ang="0">
                  <a:pos x="4" y="30"/>
                </a:cxn>
                <a:cxn ang="0">
                  <a:pos x="4" y="30"/>
                </a:cxn>
                <a:cxn ang="0">
                  <a:pos x="0" y="22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8"/>
                </a:cxn>
                <a:cxn ang="0">
                  <a:pos x="30" y="8"/>
                </a:cxn>
                <a:cxn ang="0">
                  <a:pos x="34" y="6"/>
                </a:cxn>
                <a:cxn ang="0">
                  <a:pos x="42" y="4"/>
                </a:cxn>
                <a:cxn ang="0">
                  <a:pos x="50" y="2"/>
                </a:cxn>
                <a:cxn ang="0">
                  <a:pos x="54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8"/>
                </a:cxn>
                <a:cxn ang="0">
                  <a:pos x="66" y="24"/>
                </a:cxn>
                <a:cxn ang="0">
                  <a:pos x="66" y="30"/>
                </a:cxn>
                <a:cxn ang="0">
                  <a:pos x="62" y="38"/>
                </a:cxn>
                <a:cxn ang="0">
                  <a:pos x="58" y="46"/>
                </a:cxn>
                <a:cxn ang="0">
                  <a:pos x="50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0" y="56"/>
                </a:cxn>
                <a:cxn ang="0">
                  <a:pos x="40" y="46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36" y="48"/>
                </a:cxn>
                <a:cxn ang="0">
                  <a:pos x="34" y="56"/>
                </a:cxn>
                <a:cxn ang="0">
                  <a:pos x="28" y="66"/>
                </a:cxn>
                <a:cxn ang="0">
                  <a:pos x="28" y="66"/>
                </a:cxn>
              </a:cxnLst>
              <a:rect l="0" t="0" r="r" b="b"/>
              <a:pathLst>
                <a:path w="66" h="66">
                  <a:moveTo>
                    <a:pt x="28" y="66"/>
                  </a:moveTo>
                  <a:lnTo>
                    <a:pt x="28" y="66"/>
                  </a:lnTo>
                  <a:lnTo>
                    <a:pt x="22" y="52"/>
                  </a:lnTo>
                  <a:lnTo>
                    <a:pt x="14" y="42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2" y="8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4" y="6"/>
                  </a:lnTo>
                  <a:lnTo>
                    <a:pt x="42" y="4"/>
                  </a:lnTo>
                  <a:lnTo>
                    <a:pt x="50" y="2"/>
                  </a:lnTo>
                  <a:lnTo>
                    <a:pt x="54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8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62" y="38"/>
                  </a:lnTo>
                  <a:lnTo>
                    <a:pt x="58" y="46"/>
                  </a:lnTo>
                  <a:lnTo>
                    <a:pt x="50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0" y="56"/>
                  </a:lnTo>
                  <a:lnTo>
                    <a:pt x="40" y="4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48"/>
                  </a:lnTo>
                  <a:lnTo>
                    <a:pt x="34" y="56"/>
                  </a:lnTo>
                  <a:lnTo>
                    <a:pt x="28" y="66"/>
                  </a:lnTo>
                  <a:lnTo>
                    <a:pt x="2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3" name="Freeform 149"/>
            <p:cNvSpPr>
              <a:spLocks/>
            </p:cNvSpPr>
            <p:nvPr/>
          </p:nvSpPr>
          <p:spPr bwMode="auto">
            <a:xfrm>
              <a:off x="705853" y="5442284"/>
              <a:ext cx="513347" cy="561474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0" y="30"/>
                </a:cxn>
                <a:cxn ang="0">
                  <a:pos x="12" y="22"/>
                </a:cxn>
                <a:cxn ang="0">
                  <a:pos x="24" y="1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6" y="2"/>
                </a:cxn>
                <a:cxn ang="0">
                  <a:pos x="40" y="0"/>
                </a:cxn>
                <a:cxn ang="0">
                  <a:pos x="46" y="2"/>
                </a:cxn>
                <a:cxn ang="0">
                  <a:pos x="54" y="6"/>
                </a:cxn>
                <a:cxn ang="0">
                  <a:pos x="60" y="14"/>
                </a:cxn>
                <a:cxn ang="0">
                  <a:pos x="60" y="14"/>
                </a:cxn>
                <a:cxn ang="0">
                  <a:pos x="62" y="22"/>
                </a:cxn>
                <a:cxn ang="0">
                  <a:pos x="62" y="2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62" y="46"/>
                </a:cxn>
                <a:cxn ang="0">
                  <a:pos x="64" y="56"/>
                </a:cxn>
                <a:cxn ang="0">
                  <a:pos x="64" y="60"/>
                </a:cxn>
                <a:cxn ang="0">
                  <a:pos x="62" y="64"/>
                </a:cxn>
                <a:cxn ang="0">
                  <a:pos x="62" y="64"/>
                </a:cxn>
                <a:cxn ang="0">
                  <a:pos x="58" y="68"/>
                </a:cxn>
                <a:cxn ang="0">
                  <a:pos x="52" y="70"/>
                </a:cxn>
                <a:cxn ang="0">
                  <a:pos x="46" y="70"/>
                </a:cxn>
                <a:cxn ang="0">
                  <a:pos x="40" y="70"/>
                </a:cxn>
                <a:cxn ang="0">
                  <a:pos x="34" y="66"/>
                </a:cxn>
                <a:cxn ang="0">
                  <a:pos x="26" y="60"/>
                </a:cxn>
                <a:cxn ang="0">
                  <a:pos x="16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4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38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64" h="70">
                  <a:moveTo>
                    <a:pt x="0" y="30"/>
                  </a:moveTo>
                  <a:lnTo>
                    <a:pt x="0" y="30"/>
                  </a:lnTo>
                  <a:lnTo>
                    <a:pt x="12" y="22"/>
                  </a:lnTo>
                  <a:lnTo>
                    <a:pt x="24" y="1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6" y="2"/>
                  </a:lnTo>
                  <a:lnTo>
                    <a:pt x="40" y="0"/>
                  </a:lnTo>
                  <a:lnTo>
                    <a:pt x="46" y="2"/>
                  </a:lnTo>
                  <a:lnTo>
                    <a:pt x="54" y="6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2" y="22"/>
                  </a:lnTo>
                  <a:lnTo>
                    <a:pt x="62" y="2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62" y="4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58" y="68"/>
                  </a:lnTo>
                  <a:lnTo>
                    <a:pt x="52" y="70"/>
                  </a:lnTo>
                  <a:lnTo>
                    <a:pt x="46" y="70"/>
                  </a:lnTo>
                  <a:lnTo>
                    <a:pt x="40" y="70"/>
                  </a:lnTo>
                  <a:lnTo>
                    <a:pt x="34" y="66"/>
                  </a:lnTo>
                  <a:lnTo>
                    <a:pt x="26" y="60"/>
                  </a:lnTo>
                  <a:lnTo>
                    <a:pt x="16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4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38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4" name="Freeform 150"/>
            <p:cNvSpPr>
              <a:spLocks/>
            </p:cNvSpPr>
            <p:nvPr/>
          </p:nvSpPr>
          <p:spPr bwMode="auto">
            <a:xfrm>
              <a:off x="385011" y="5763126"/>
              <a:ext cx="545432" cy="529389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42" y="12"/>
                </a:cxn>
                <a:cxn ang="0">
                  <a:pos x="52" y="24"/>
                </a:cxn>
                <a:cxn ang="0">
                  <a:pos x="62" y="34"/>
                </a:cxn>
                <a:cxn ang="0">
                  <a:pos x="62" y="34"/>
                </a:cxn>
                <a:cxn ang="0">
                  <a:pos x="66" y="42"/>
                </a:cxn>
                <a:cxn ang="0">
                  <a:pos x="68" y="50"/>
                </a:cxn>
                <a:cxn ang="0">
                  <a:pos x="64" y="58"/>
                </a:cxn>
                <a:cxn ang="0">
                  <a:pos x="58" y="64"/>
                </a:cxn>
                <a:cxn ang="0">
                  <a:pos x="58" y="64"/>
                </a:cxn>
                <a:cxn ang="0">
                  <a:pos x="54" y="66"/>
                </a:cxn>
                <a:cxn ang="0">
                  <a:pos x="50" y="66"/>
                </a:cxn>
                <a:cxn ang="0">
                  <a:pos x="44" y="64"/>
                </a:cxn>
                <a:cxn ang="0">
                  <a:pos x="36" y="60"/>
                </a:cxn>
                <a:cxn ang="0">
                  <a:pos x="36" y="60"/>
                </a:cxn>
                <a:cxn ang="0">
                  <a:pos x="34" y="62"/>
                </a:cxn>
                <a:cxn ang="0">
                  <a:pos x="26" y="64"/>
                </a:cxn>
                <a:cxn ang="0">
                  <a:pos x="18" y="66"/>
                </a:cxn>
                <a:cxn ang="0">
                  <a:pos x="14" y="6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2" y="52"/>
                </a:cxn>
                <a:cxn ang="0">
                  <a:pos x="2" y="46"/>
                </a:cxn>
                <a:cxn ang="0">
                  <a:pos x="0" y="40"/>
                </a:cxn>
                <a:cxn ang="0">
                  <a:pos x="2" y="32"/>
                </a:cxn>
                <a:cxn ang="0">
                  <a:pos x="8" y="24"/>
                </a:cxn>
                <a:cxn ang="0">
                  <a:pos x="14" y="14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4" y="12"/>
                </a:cxn>
                <a:cxn ang="0">
                  <a:pos x="24" y="20"/>
                </a:cxn>
                <a:cxn ang="0">
                  <a:pos x="28" y="30"/>
                </a:cxn>
                <a:cxn ang="0">
                  <a:pos x="28" y="30"/>
                </a:cxn>
                <a:cxn ang="0">
                  <a:pos x="30" y="20"/>
                </a:cxn>
                <a:cxn ang="0">
                  <a:pos x="32" y="10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68" h="66">
                  <a:moveTo>
                    <a:pt x="34" y="0"/>
                  </a:moveTo>
                  <a:lnTo>
                    <a:pt x="34" y="0"/>
                  </a:lnTo>
                  <a:lnTo>
                    <a:pt x="42" y="12"/>
                  </a:lnTo>
                  <a:lnTo>
                    <a:pt x="52" y="2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6" y="42"/>
                  </a:lnTo>
                  <a:lnTo>
                    <a:pt x="68" y="50"/>
                  </a:lnTo>
                  <a:lnTo>
                    <a:pt x="64" y="58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4" y="66"/>
                  </a:lnTo>
                  <a:lnTo>
                    <a:pt x="50" y="66"/>
                  </a:lnTo>
                  <a:lnTo>
                    <a:pt x="44" y="64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4" y="62"/>
                  </a:lnTo>
                  <a:lnTo>
                    <a:pt x="26" y="64"/>
                  </a:lnTo>
                  <a:lnTo>
                    <a:pt x="18" y="66"/>
                  </a:lnTo>
                  <a:lnTo>
                    <a:pt x="14" y="6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2" y="52"/>
                  </a:lnTo>
                  <a:lnTo>
                    <a:pt x="2" y="46"/>
                  </a:lnTo>
                  <a:lnTo>
                    <a:pt x="0" y="40"/>
                  </a:lnTo>
                  <a:lnTo>
                    <a:pt x="2" y="32"/>
                  </a:lnTo>
                  <a:lnTo>
                    <a:pt x="8" y="24"/>
                  </a:lnTo>
                  <a:lnTo>
                    <a:pt x="14" y="1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4" y="12"/>
                  </a:lnTo>
                  <a:lnTo>
                    <a:pt x="24" y="2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30" y="20"/>
                  </a:lnTo>
                  <a:lnTo>
                    <a:pt x="32" y="1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5" name="Freeform 151"/>
            <p:cNvSpPr>
              <a:spLocks/>
            </p:cNvSpPr>
            <p:nvPr/>
          </p:nvSpPr>
          <p:spPr bwMode="auto">
            <a:xfrm>
              <a:off x="32084" y="5426242"/>
              <a:ext cx="513347" cy="577516"/>
            </a:xfrm>
            <a:custGeom>
              <a:avLst/>
              <a:gdLst/>
              <a:ahLst/>
              <a:cxnLst>
                <a:cxn ang="0">
                  <a:pos x="64" y="36"/>
                </a:cxn>
                <a:cxn ang="0">
                  <a:pos x="64" y="36"/>
                </a:cxn>
                <a:cxn ang="0">
                  <a:pos x="56" y="44"/>
                </a:cxn>
                <a:cxn ang="0">
                  <a:pos x="46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36" y="68"/>
                </a:cxn>
                <a:cxn ang="0">
                  <a:pos x="34" y="70"/>
                </a:cxn>
                <a:cxn ang="0">
                  <a:pos x="26" y="72"/>
                </a:cxn>
                <a:cxn ang="0">
                  <a:pos x="18" y="68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8" y="54"/>
                </a:cxn>
                <a:cxn ang="0">
                  <a:pos x="8" y="46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28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22" y="0"/>
                </a:cxn>
                <a:cxn ang="0">
                  <a:pos x="28" y="2"/>
                </a:cxn>
                <a:cxn ang="0">
                  <a:pos x="38" y="6"/>
                </a:cxn>
                <a:cxn ang="0">
                  <a:pos x="48" y="14"/>
                </a:cxn>
                <a:cxn ang="0">
                  <a:pos x="60" y="24"/>
                </a:cxn>
                <a:cxn ang="0">
                  <a:pos x="60" y="24"/>
                </a:cxn>
                <a:cxn ang="0">
                  <a:pos x="52" y="24"/>
                </a:cxn>
                <a:cxn ang="0">
                  <a:pos x="44" y="24"/>
                </a:cxn>
                <a:cxn ang="0">
                  <a:pos x="36" y="30"/>
                </a:cxn>
                <a:cxn ang="0">
                  <a:pos x="36" y="30"/>
                </a:cxn>
                <a:cxn ang="0">
                  <a:pos x="46" y="30"/>
                </a:cxn>
                <a:cxn ang="0">
                  <a:pos x="56" y="32"/>
                </a:cxn>
                <a:cxn ang="0">
                  <a:pos x="64" y="36"/>
                </a:cxn>
                <a:cxn ang="0">
                  <a:pos x="64" y="36"/>
                </a:cxn>
              </a:cxnLst>
              <a:rect l="0" t="0" r="r" b="b"/>
              <a:pathLst>
                <a:path w="64" h="72">
                  <a:moveTo>
                    <a:pt x="64" y="36"/>
                  </a:moveTo>
                  <a:lnTo>
                    <a:pt x="64" y="36"/>
                  </a:lnTo>
                  <a:lnTo>
                    <a:pt x="56" y="44"/>
                  </a:lnTo>
                  <a:lnTo>
                    <a:pt x="46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6" y="68"/>
                  </a:lnTo>
                  <a:lnTo>
                    <a:pt x="34" y="70"/>
                  </a:lnTo>
                  <a:lnTo>
                    <a:pt x="26" y="72"/>
                  </a:lnTo>
                  <a:lnTo>
                    <a:pt x="18" y="68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8" y="54"/>
                  </a:lnTo>
                  <a:lnTo>
                    <a:pt x="8" y="46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28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52" y="24"/>
                  </a:lnTo>
                  <a:lnTo>
                    <a:pt x="44" y="24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46" y="30"/>
                  </a:lnTo>
                  <a:lnTo>
                    <a:pt x="56" y="32"/>
                  </a:lnTo>
                  <a:lnTo>
                    <a:pt x="64" y="36"/>
                  </a:lnTo>
                  <a:lnTo>
                    <a:pt x="64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6" name="Freeform 152"/>
            <p:cNvSpPr>
              <a:spLocks/>
            </p:cNvSpPr>
            <p:nvPr/>
          </p:nvSpPr>
          <p:spPr bwMode="auto">
            <a:xfrm>
              <a:off x="561474" y="5618747"/>
              <a:ext cx="128337" cy="144379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2" y="12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r" b="b"/>
              <a:pathLst>
                <a:path w="16" h="18">
                  <a:moveTo>
                    <a:pt x="2" y="12"/>
                  </a:moveTo>
                  <a:lnTo>
                    <a:pt x="2" y="12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7" name="Freeform 153"/>
            <p:cNvSpPr>
              <a:spLocks/>
            </p:cNvSpPr>
            <p:nvPr/>
          </p:nvSpPr>
          <p:spPr bwMode="auto">
            <a:xfrm>
              <a:off x="6561221" y="-1295400"/>
              <a:ext cx="1925053" cy="2326105"/>
            </a:xfrm>
            <a:custGeom>
              <a:avLst/>
              <a:gdLst/>
              <a:ahLst/>
              <a:cxnLst>
                <a:cxn ang="0">
                  <a:pos x="58" y="120"/>
                </a:cxn>
                <a:cxn ang="0">
                  <a:pos x="82" y="128"/>
                </a:cxn>
                <a:cxn ang="0">
                  <a:pos x="142" y="132"/>
                </a:cxn>
                <a:cxn ang="0">
                  <a:pos x="170" y="138"/>
                </a:cxn>
                <a:cxn ang="0">
                  <a:pos x="184" y="146"/>
                </a:cxn>
                <a:cxn ang="0">
                  <a:pos x="210" y="166"/>
                </a:cxn>
                <a:cxn ang="0">
                  <a:pos x="226" y="194"/>
                </a:cxn>
                <a:cxn ang="0">
                  <a:pos x="234" y="224"/>
                </a:cxn>
                <a:cxn ang="0">
                  <a:pos x="234" y="238"/>
                </a:cxn>
                <a:cxn ang="0">
                  <a:pos x="222" y="264"/>
                </a:cxn>
                <a:cxn ang="0">
                  <a:pos x="200" y="278"/>
                </a:cxn>
                <a:cxn ang="0">
                  <a:pos x="172" y="284"/>
                </a:cxn>
                <a:cxn ang="0">
                  <a:pos x="140" y="278"/>
                </a:cxn>
                <a:cxn ang="0">
                  <a:pos x="126" y="272"/>
                </a:cxn>
                <a:cxn ang="0">
                  <a:pos x="108" y="252"/>
                </a:cxn>
                <a:cxn ang="0">
                  <a:pos x="104" y="242"/>
                </a:cxn>
                <a:cxn ang="0">
                  <a:pos x="108" y="222"/>
                </a:cxn>
                <a:cxn ang="0">
                  <a:pos x="126" y="210"/>
                </a:cxn>
                <a:cxn ang="0">
                  <a:pos x="132" y="210"/>
                </a:cxn>
                <a:cxn ang="0">
                  <a:pos x="142" y="212"/>
                </a:cxn>
                <a:cxn ang="0">
                  <a:pos x="148" y="216"/>
                </a:cxn>
                <a:cxn ang="0">
                  <a:pos x="152" y="226"/>
                </a:cxn>
                <a:cxn ang="0">
                  <a:pos x="152" y="246"/>
                </a:cxn>
                <a:cxn ang="0">
                  <a:pos x="150" y="250"/>
                </a:cxn>
                <a:cxn ang="0">
                  <a:pos x="158" y="230"/>
                </a:cxn>
                <a:cxn ang="0">
                  <a:pos x="156" y="218"/>
                </a:cxn>
                <a:cxn ang="0">
                  <a:pos x="144" y="208"/>
                </a:cxn>
                <a:cxn ang="0">
                  <a:pos x="136" y="204"/>
                </a:cxn>
                <a:cxn ang="0">
                  <a:pos x="120" y="204"/>
                </a:cxn>
                <a:cxn ang="0">
                  <a:pos x="110" y="214"/>
                </a:cxn>
                <a:cxn ang="0">
                  <a:pos x="102" y="226"/>
                </a:cxn>
                <a:cxn ang="0">
                  <a:pos x="100" y="240"/>
                </a:cxn>
                <a:cxn ang="0">
                  <a:pos x="102" y="248"/>
                </a:cxn>
                <a:cxn ang="0">
                  <a:pos x="110" y="266"/>
                </a:cxn>
                <a:cxn ang="0">
                  <a:pos x="134" y="282"/>
                </a:cxn>
                <a:cxn ang="0">
                  <a:pos x="164" y="288"/>
                </a:cxn>
                <a:cxn ang="0">
                  <a:pos x="192" y="288"/>
                </a:cxn>
                <a:cxn ang="0">
                  <a:pos x="200" y="286"/>
                </a:cxn>
                <a:cxn ang="0">
                  <a:pos x="216" y="280"/>
                </a:cxn>
                <a:cxn ang="0">
                  <a:pos x="232" y="262"/>
                </a:cxn>
                <a:cxn ang="0">
                  <a:pos x="240" y="232"/>
                </a:cxn>
                <a:cxn ang="0">
                  <a:pos x="236" y="200"/>
                </a:cxn>
                <a:cxn ang="0">
                  <a:pos x="230" y="184"/>
                </a:cxn>
                <a:cxn ang="0">
                  <a:pos x="214" y="160"/>
                </a:cxn>
                <a:cxn ang="0">
                  <a:pos x="192" y="140"/>
                </a:cxn>
                <a:cxn ang="0">
                  <a:pos x="164" y="128"/>
                </a:cxn>
                <a:cxn ang="0">
                  <a:pos x="134" y="122"/>
                </a:cxn>
                <a:cxn ang="0">
                  <a:pos x="102" y="120"/>
                </a:cxn>
                <a:cxn ang="0">
                  <a:pos x="68" y="114"/>
                </a:cxn>
                <a:cxn ang="0">
                  <a:pos x="56" y="110"/>
                </a:cxn>
                <a:cxn ang="0">
                  <a:pos x="38" y="96"/>
                </a:cxn>
                <a:cxn ang="0">
                  <a:pos x="24" y="82"/>
                </a:cxn>
                <a:cxn ang="0">
                  <a:pos x="14" y="58"/>
                </a:cxn>
                <a:cxn ang="0">
                  <a:pos x="12" y="26"/>
                </a:cxn>
                <a:cxn ang="0">
                  <a:pos x="18" y="0"/>
                </a:cxn>
                <a:cxn ang="0">
                  <a:pos x="6" y="0"/>
                </a:cxn>
                <a:cxn ang="0">
                  <a:pos x="0" y="26"/>
                </a:cxn>
                <a:cxn ang="0">
                  <a:pos x="2" y="58"/>
                </a:cxn>
                <a:cxn ang="0">
                  <a:pos x="18" y="90"/>
                </a:cxn>
                <a:cxn ang="0">
                  <a:pos x="58" y="120"/>
                </a:cxn>
              </a:cxnLst>
              <a:rect l="0" t="0" r="r" b="b"/>
              <a:pathLst>
                <a:path w="240" h="290">
                  <a:moveTo>
                    <a:pt x="58" y="120"/>
                  </a:moveTo>
                  <a:lnTo>
                    <a:pt x="58" y="120"/>
                  </a:lnTo>
                  <a:lnTo>
                    <a:pt x="68" y="126"/>
                  </a:lnTo>
                  <a:lnTo>
                    <a:pt x="82" y="128"/>
                  </a:lnTo>
                  <a:lnTo>
                    <a:pt x="110" y="130"/>
                  </a:lnTo>
                  <a:lnTo>
                    <a:pt x="142" y="132"/>
                  </a:lnTo>
                  <a:lnTo>
                    <a:pt x="156" y="134"/>
                  </a:lnTo>
                  <a:lnTo>
                    <a:pt x="170" y="138"/>
                  </a:lnTo>
                  <a:lnTo>
                    <a:pt x="170" y="138"/>
                  </a:lnTo>
                  <a:lnTo>
                    <a:pt x="184" y="146"/>
                  </a:lnTo>
                  <a:lnTo>
                    <a:pt x="198" y="154"/>
                  </a:lnTo>
                  <a:lnTo>
                    <a:pt x="210" y="166"/>
                  </a:lnTo>
                  <a:lnTo>
                    <a:pt x="218" y="180"/>
                  </a:lnTo>
                  <a:lnTo>
                    <a:pt x="226" y="194"/>
                  </a:lnTo>
                  <a:lnTo>
                    <a:pt x="232" y="210"/>
                  </a:lnTo>
                  <a:lnTo>
                    <a:pt x="234" y="224"/>
                  </a:lnTo>
                  <a:lnTo>
                    <a:pt x="234" y="238"/>
                  </a:lnTo>
                  <a:lnTo>
                    <a:pt x="234" y="238"/>
                  </a:lnTo>
                  <a:lnTo>
                    <a:pt x="230" y="252"/>
                  </a:lnTo>
                  <a:lnTo>
                    <a:pt x="222" y="264"/>
                  </a:lnTo>
                  <a:lnTo>
                    <a:pt x="212" y="274"/>
                  </a:lnTo>
                  <a:lnTo>
                    <a:pt x="200" y="278"/>
                  </a:lnTo>
                  <a:lnTo>
                    <a:pt x="186" y="282"/>
                  </a:lnTo>
                  <a:lnTo>
                    <a:pt x="172" y="284"/>
                  </a:lnTo>
                  <a:lnTo>
                    <a:pt x="156" y="282"/>
                  </a:lnTo>
                  <a:lnTo>
                    <a:pt x="140" y="278"/>
                  </a:lnTo>
                  <a:lnTo>
                    <a:pt x="140" y="278"/>
                  </a:lnTo>
                  <a:lnTo>
                    <a:pt x="126" y="272"/>
                  </a:lnTo>
                  <a:lnTo>
                    <a:pt x="116" y="262"/>
                  </a:lnTo>
                  <a:lnTo>
                    <a:pt x="108" y="252"/>
                  </a:lnTo>
                  <a:lnTo>
                    <a:pt x="104" y="242"/>
                  </a:lnTo>
                  <a:lnTo>
                    <a:pt x="104" y="242"/>
                  </a:lnTo>
                  <a:lnTo>
                    <a:pt x="104" y="232"/>
                  </a:lnTo>
                  <a:lnTo>
                    <a:pt x="108" y="222"/>
                  </a:lnTo>
                  <a:lnTo>
                    <a:pt x="116" y="214"/>
                  </a:lnTo>
                  <a:lnTo>
                    <a:pt x="126" y="210"/>
                  </a:lnTo>
                  <a:lnTo>
                    <a:pt x="126" y="210"/>
                  </a:lnTo>
                  <a:lnTo>
                    <a:pt x="132" y="210"/>
                  </a:lnTo>
                  <a:lnTo>
                    <a:pt x="136" y="210"/>
                  </a:lnTo>
                  <a:lnTo>
                    <a:pt x="142" y="212"/>
                  </a:lnTo>
                  <a:lnTo>
                    <a:pt x="148" y="216"/>
                  </a:lnTo>
                  <a:lnTo>
                    <a:pt x="148" y="216"/>
                  </a:lnTo>
                  <a:lnTo>
                    <a:pt x="152" y="220"/>
                  </a:lnTo>
                  <a:lnTo>
                    <a:pt x="152" y="226"/>
                  </a:lnTo>
                  <a:lnTo>
                    <a:pt x="154" y="236"/>
                  </a:lnTo>
                  <a:lnTo>
                    <a:pt x="152" y="246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56" y="238"/>
                  </a:lnTo>
                  <a:lnTo>
                    <a:pt x="158" y="230"/>
                  </a:lnTo>
                  <a:lnTo>
                    <a:pt x="158" y="224"/>
                  </a:lnTo>
                  <a:lnTo>
                    <a:pt x="156" y="218"/>
                  </a:lnTo>
                  <a:lnTo>
                    <a:pt x="152" y="212"/>
                  </a:lnTo>
                  <a:lnTo>
                    <a:pt x="144" y="208"/>
                  </a:lnTo>
                  <a:lnTo>
                    <a:pt x="136" y="204"/>
                  </a:lnTo>
                  <a:lnTo>
                    <a:pt x="136" y="204"/>
                  </a:lnTo>
                  <a:lnTo>
                    <a:pt x="128" y="204"/>
                  </a:lnTo>
                  <a:lnTo>
                    <a:pt x="120" y="204"/>
                  </a:lnTo>
                  <a:lnTo>
                    <a:pt x="114" y="208"/>
                  </a:lnTo>
                  <a:lnTo>
                    <a:pt x="110" y="214"/>
                  </a:lnTo>
                  <a:lnTo>
                    <a:pt x="106" y="220"/>
                  </a:lnTo>
                  <a:lnTo>
                    <a:pt x="102" y="226"/>
                  </a:lnTo>
                  <a:lnTo>
                    <a:pt x="102" y="234"/>
                  </a:lnTo>
                  <a:lnTo>
                    <a:pt x="100" y="240"/>
                  </a:lnTo>
                  <a:lnTo>
                    <a:pt x="100" y="240"/>
                  </a:lnTo>
                  <a:lnTo>
                    <a:pt x="102" y="248"/>
                  </a:lnTo>
                  <a:lnTo>
                    <a:pt x="104" y="254"/>
                  </a:lnTo>
                  <a:lnTo>
                    <a:pt x="110" y="266"/>
                  </a:lnTo>
                  <a:lnTo>
                    <a:pt x="122" y="274"/>
                  </a:lnTo>
                  <a:lnTo>
                    <a:pt x="134" y="282"/>
                  </a:lnTo>
                  <a:lnTo>
                    <a:pt x="148" y="286"/>
                  </a:lnTo>
                  <a:lnTo>
                    <a:pt x="164" y="288"/>
                  </a:lnTo>
                  <a:lnTo>
                    <a:pt x="178" y="290"/>
                  </a:lnTo>
                  <a:lnTo>
                    <a:pt x="192" y="288"/>
                  </a:lnTo>
                  <a:lnTo>
                    <a:pt x="192" y="288"/>
                  </a:lnTo>
                  <a:lnTo>
                    <a:pt x="200" y="286"/>
                  </a:lnTo>
                  <a:lnTo>
                    <a:pt x="208" y="284"/>
                  </a:lnTo>
                  <a:lnTo>
                    <a:pt x="216" y="280"/>
                  </a:lnTo>
                  <a:lnTo>
                    <a:pt x="222" y="274"/>
                  </a:lnTo>
                  <a:lnTo>
                    <a:pt x="232" y="262"/>
                  </a:lnTo>
                  <a:lnTo>
                    <a:pt x="238" y="248"/>
                  </a:lnTo>
                  <a:lnTo>
                    <a:pt x="240" y="232"/>
                  </a:lnTo>
                  <a:lnTo>
                    <a:pt x="240" y="216"/>
                  </a:lnTo>
                  <a:lnTo>
                    <a:pt x="236" y="200"/>
                  </a:lnTo>
                  <a:lnTo>
                    <a:pt x="230" y="184"/>
                  </a:lnTo>
                  <a:lnTo>
                    <a:pt x="230" y="184"/>
                  </a:lnTo>
                  <a:lnTo>
                    <a:pt x="224" y="170"/>
                  </a:lnTo>
                  <a:lnTo>
                    <a:pt x="214" y="160"/>
                  </a:lnTo>
                  <a:lnTo>
                    <a:pt x="204" y="148"/>
                  </a:lnTo>
                  <a:lnTo>
                    <a:pt x="192" y="140"/>
                  </a:lnTo>
                  <a:lnTo>
                    <a:pt x="178" y="134"/>
                  </a:lnTo>
                  <a:lnTo>
                    <a:pt x="164" y="128"/>
                  </a:lnTo>
                  <a:lnTo>
                    <a:pt x="150" y="124"/>
                  </a:lnTo>
                  <a:lnTo>
                    <a:pt x="134" y="122"/>
                  </a:lnTo>
                  <a:lnTo>
                    <a:pt x="134" y="122"/>
                  </a:lnTo>
                  <a:lnTo>
                    <a:pt x="102" y="120"/>
                  </a:lnTo>
                  <a:lnTo>
                    <a:pt x="84" y="118"/>
                  </a:lnTo>
                  <a:lnTo>
                    <a:pt x="68" y="114"/>
                  </a:lnTo>
                  <a:lnTo>
                    <a:pt x="68" y="114"/>
                  </a:lnTo>
                  <a:lnTo>
                    <a:pt x="56" y="110"/>
                  </a:lnTo>
                  <a:lnTo>
                    <a:pt x="46" y="104"/>
                  </a:lnTo>
                  <a:lnTo>
                    <a:pt x="38" y="96"/>
                  </a:lnTo>
                  <a:lnTo>
                    <a:pt x="30" y="90"/>
                  </a:lnTo>
                  <a:lnTo>
                    <a:pt x="24" y="82"/>
                  </a:lnTo>
                  <a:lnTo>
                    <a:pt x="20" y="74"/>
                  </a:lnTo>
                  <a:lnTo>
                    <a:pt x="14" y="58"/>
                  </a:lnTo>
                  <a:lnTo>
                    <a:pt x="12" y="42"/>
                  </a:lnTo>
                  <a:lnTo>
                    <a:pt x="12" y="26"/>
                  </a:lnTo>
                  <a:lnTo>
                    <a:pt x="14" y="12"/>
                  </a:lnTo>
                  <a:lnTo>
                    <a:pt x="1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12"/>
                  </a:lnTo>
                  <a:lnTo>
                    <a:pt x="0" y="26"/>
                  </a:lnTo>
                  <a:lnTo>
                    <a:pt x="0" y="42"/>
                  </a:lnTo>
                  <a:lnTo>
                    <a:pt x="2" y="58"/>
                  </a:lnTo>
                  <a:lnTo>
                    <a:pt x="8" y="74"/>
                  </a:lnTo>
                  <a:lnTo>
                    <a:pt x="18" y="90"/>
                  </a:lnTo>
                  <a:lnTo>
                    <a:pt x="36" y="106"/>
                  </a:lnTo>
                  <a:lnTo>
                    <a:pt x="58" y="120"/>
                  </a:lnTo>
                  <a:lnTo>
                    <a:pt x="58" y="1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8" name="Freeform 154"/>
            <p:cNvSpPr>
              <a:spLocks/>
            </p:cNvSpPr>
            <p:nvPr/>
          </p:nvSpPr>
          <p:spPr bwMode="auto">
            <a:xfrm>
              <a:off x="6866021" y="-268705"/>
              <a:ext cx="320842" cy="497305"/>
            </a:xfrm>
            <a:custGeom>
              <a:avLst/>
              <a:gdLst/>
              <a:ahLst/>
              <a:cxnLst>
                <a:cxn ang="0">
                  <a:pos x="40" y="62"/>
                </a:cxn>
                <a:cxn ang="0">
                  <a:pos x="40" y="62"/>
                </a:cxn>
                <a:cxn ang="0">
                  <a:pos x="38" y="60"/>
                </a:cxn>
                <a:cxn ang="0">
                  <a:pos x="34" y="56"/>
                </a:cxn>
                <a:cxn ang="0">
                  <a:pos x="32" y="46"/>
                </a:cxn>
                <a:cxn ang="0">
                  <a:pos x="34" y="34"/>
                </a:cxn>
                <a:cxn ang="0">
                  <a:pos x="34" y="34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8" y="4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2" y="26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8" y="28"/>
                </a:cxn>
                <a:cxn ang="0">
                  <a:pos x="10" y="24"/>
                </a:cxn>
                <a:cxn ang="0">
                  <a:pos x="14" y="22"/>
                </a:cxn>
                <a:cxn ang="0">
                  <a:pos x="14" y="22"/>
                </a:cxn>
                <a:cxn ang="0">
                  <a:pos x="12" y="28"/>
                </a:cxn>
                <a:cxn ang="0">
                  <a:pos x="12" y="34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20" y="48"/>
                </a:cxn>
                <a:cxn ang="0">
                  <a:pos x="28" y="54"/>
                </a:cxn>
                <a:cxn ang="0">
                  <a:pos x="40" y="62"/>
                </a:cxn>
                <a:cxn ang="0">
                  <a:pos x="40" y="62"/>
                </a:cxn>
              </a:cxnLst>
              <a:rect l="0" t="0" r="r" b="b"/>
              <a:pathLst>
                <a:path w="40" h="62">
                  <a:moveTo>
                    <a:pt x="40" y="62"/>
                  </a:moveTo>
                  <a:lnTo>
                    <a:pt x="40" y="62"/>
                  </a:lnTo>
                  <a:lnTo>
                    <a:pt x="38" y="60"/>
                  </a:lnTo>
                  <a:lnTo>
                    <a:pt x="34" y="56"/>
                  </a:lnTo>
                  <a:lnTo>
                    <a:pt x="32" y="46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28"/>
                  </a:lnTo>
                  <a:lnTo>
                    <a:pt x="10" y="24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2" y="28"/>
                  </a:lnTo>
                  <a:lnTo>
                    <a:pt x="12" y="34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20" y="48"/>
                  </a:lnTo>
                  <a:lnTo>
                    <a:pt x="28" y="54"/>
                  </a:lnTo>
                  <a:lnTo>
                    <a:pt x="40" y="62"/>
                  </a:lnTo>
                  <a:lnTo>
                    <a:pt x="4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9" name="Freeform 155"/>
            <p:cNvSpPr>
              <a:spLocks/>
            </p:cNvSpPr>
            <p:nvPr/>
          </p:nvSpPr>
          <p:spPr bwMode="auto">
            <a:xfrm>
              <a:off x="4026568" y="4126832"/>
              <a:ext cx="1187116" cy="1203158"/>
            </a:xfrm>
            <a:custGeom>
              <a:avLst/>
              <a:gdLst/>
              <a:ahLst/>
              <a:cxnLst>
                <a:cxn ang="0">
                  <a:pos x="12" y="150"/>
                </a:cxn>
                <a:cxn ang="0">
                  <a:pos x="12" y="150"/>
                </a:cxn>
                <a:cxn ang="0">
                  <a:pos x="32" y="146"/>
                </a:cxn>
                <a:cxn ang="0">
                  <a:pos x="54" y="144"/>
                </a:cxn>
                <a:cxn ang="0">
                  <a:pos x="86" y="144"/>
                </a:cxn>
                <a:cxn ang="0">
                  <a:pos x="86" y="144"/>
                </a:cxn>
                <a:cxn ang="0">
                  <a:pos x="102" y="142"/>
                </a:cxn>
                <a:cxn ang="0">
                  <a:pos x="118" y="136"/>
                </a:cxn>
                <a:cxn ang="0">
                  <a:pos x="130" y="128"/>
                </a:cxn>
                <a:cxn ang="0">
                  <a:pos x="138" y="116"/>
                </a:cxn>
                <a:cxn ang="0">
                  <a:pos x="146" y="106"/>
                </a:cxn>
                <a:cxn ang="0">
                  <a:pos x="148" y="94"/>
                </a:cxn>
                <a:cxn ang="0">
                  <a:pos x="148" y="84"/>
                </a:cxn>
                <a:cxn ang="0">
                  <a:pos x="144" y="76"/>
                </a:cxn>
                <a:cxn ang="0">
                  <a:pos x="144" y="76"/>
                </a:cxn>
                <a:cxn ang="0">
                  <a:pos x="138" y="68"/>
                </a:cxn>
                <a:cxn ang="0">
                  <a:pos x="132" y="64"/>
                </a:cxn>
                <a:cxn ang="0">
                  <a:pos x="118" y="58"/>
                </a:cxn>
                <a:cxn ang="0">
                  <a:pos x="108" y="58"/>
                </a:cxn>
                <a:cxn ang="0">
                  <a:pos x="104" y="58"/>
                </a:cxn>
                <a:cxn ang="0">
                  <a:pos x="104" y="58"/>
                </a:cxn>
                <a:cxn ang="0">
                  <a:pos x="106" y="48"/>
                </a:cxn>
                <a:cxn ang="0">
                  <a:pos x="106" y="40"/>
                </a:cxn>
                <a:cxn ang="0">
                  <a:pos x="106" y="30"/>
                </a:cxn>
                <a:cxn ang="0">
                  <a:pos x="104" y="18"/>
                </a:cxn>
                <a:cxn ang="0">
                  <a:pos x="98" y="10"/>
                </a:cxn>
                <a:cxn ang="0">
                  <a:pos x="94" y="6"/>
                </a:cxn>
                <a:cxn ang="0">
                  <a:pos x="88" y="2"/>
                </a:cxn>
                <a:cxn ang="0">
                  <a:pos x="82" y="0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60" y="0"/>
                </a:cxn>
                <a:cxn ang="0">
                  <a:pos x="44" y="2"/>
                </a:cxn>
                <a:cxn ang="0">
                  <a:pos x="30" y="8"/>
                </a:cxn>
                <a:cxn ang="0">
                  <a:pos x="24" y="12"/>
                </a:cxn>
                <a:cxn ang="0">
                  <a:pos x="18" y="18"/>
                </a:cxn>
                <a:cxn ang="0">
                  <a:pos x="14" y="26"/>
                </a:cxn>
                <a:cxn ang="0">
                  <a:pos x="10" y="34"/>
                </a:cxn>
                <a:cxn ang="0">
                  <a:pos x="6" y="46"/>
                </a:cxn>
                <a:cxn ang="0">
                  <a:pos x="2" y="58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6" y="126"/>
                </a:cxn>
                <a:cxn ang="0">
                  <a:pos x="16" y="112"/>
                </a:cxn>
                <a:cxn ang="0">
                  <a:pos x="24" y="104"/>
                </a:cxn>
                <a:cxn ang="0">
                  <a:pos x="34" y="96"/>
                </a:cxn>
                <a:cxn ang="0">
                  <a:pos x="44" y="90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48" y="92"/>
                </a:cxn>
                <a:cxn ang="0">
                  <a:pos x="36" y="102"/>
                </a:cxn>
                <a:cxn ang="0">
                  <a:pos x="28" y="112"/>
                </a:cxn>
                <a:cxn ang="0">
                  <a:pos x="20" y="122"/>
                </a:cxn>
                <a:cxn ang="0">
                  <a:pos x="16" y="134"/>
                </a:cxn>
                <a:cxn ang="0">
                  <a:pos x="12" y="150"/>
                </a:cxn>
                <a:cxn ang="0">
                  <a:pos x="12" y="150"/>
                </a:cxn>
              </a:cxnLst>
              <a:rect l="0" t="0" r="r" b="b"/>
              <a:pathLst>
                <a:path w="148" h="150">
                  <a:moveTo>
                    <a:pt x="12" y="150"/>
                  </a:moveTo>
                  <a:lnTo>
                    <a:pt x="12" y="150"/>
                  </a:lnTo>
                  <a:lnTo>
                    <a:pt x="32" y="146"/>
                  </a:lnTo>
                  <a:lnTo>
                    <a:pt x="54" y="144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102" y="142"/>
                  </a:lnTo>
                  <a:lnTo>
                    <a:pt x="118" y="136"/>
                  </a:lnTo>
                  <a:lnTo>
                    <a:pt x="130" y="128"/>
                  </a:lnTo>
                  <a:lnTo>
                    <a:pt x="138" y="116"/>
                  </a:lnTo>
                  <a:lnTo>
                    <a:pt x="146" y="106"/>
                  </a:lnTo>
                  <a:lnTo>
                    <a:pt x="148" y="94"/>
                  </a:lnTo>
                  <a:lnTo>
                    <a:pt x="148" y="84"/>
                  </a:lnTo>
                  <a:lnTo>
                    <a:pt x="144" y="76"/>
                  </a:lnTo>
                  <a:lnTo>
                    <a:pt x="144" y="76"/>
                  </a:lnTo>
                  <a:lnTo>
                    <a:pt x="138" y="68"/>
                  </a:lnTo>
                  <a:lnTo>
                    <a:pt x="132" y="64"/>
                  </a:lnTo>
                  <a:lnTo>
                    <a:pt x="118" y="58"/>
                  </a:lnTo>
                  <a:lnTo>
                    <a:pt x="108" y="58"/>
                  </a:lnTo>
                  <a:lnTo>
                    <a:pt x="104" y="58"/>
                  </a:lnTo>
                  <a:lnTo>
                    <a:pt x="104" y="58"/>
                  </a:lnTo>
                  <a:lnTo>
                    <a:pt x="106" y="48"/>
                  </a:lnTo>
                  <a:lnTo>
                    <a:pt x="106" y="40"/>
                  </a:lnTo>
                  <a:lnTo>
                    <a:pt x="106" y="30"/>
                  </a:lnTo>
                  <a:lnTo>
                    <a:pt x="104" y="18"/>
                  </a:lnTo>
                  <a:lnTo>
                    <a:pt x="98" y="10"/>
                  </a:lnTo>
                  <a:lnTo>
                    <a:pt x="94" y="6"/>
                  </a:lnTo>
                  <a:lnTo>
                    <a:pt x="88" y="2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60" y="0"/>
                  </a:lnTo>
                  <a:lnTo>
                    <a:pt x="44" y="2"/>
                  </a:lnTo>
                  <a:lnTo>
                    <a:pt x="30" y="8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10" y="34"/>
                  </a:lnTo>
                  <a:lnTo>
                    <a:pt x="6" y="46"/>
                  </a:lnTo>
                  <a:lnTo>
                    <a:pt x="2" y="58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6" y="126"/>
                  </a:lnTo>
                  <a:lnTo>
                    <a:pt x="16" y="112"/>
                  </a:lnTo>
                  <a:lnTo>
                    <a:pt x="24" y="104"/>
                  </a:lnTo>
                  <a:lnTo>
                    <a:pt x="34" y="96"/>
                  </a:lnTo>
                  <a:lnTo>
                    <a:pt x="44" y="90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48" y="92"/>
                  </a:lnTo>
                  <a:lnTo>
                    <a:pt x="36" y="102"/>
                  </a:lnTo>
                  <a:lnTo>
                    <a:pt x="28" y="112"/>
                  </a:lnTo>
                  <a:lnTo>
                    <a:pt x="20" y="122"/>
                  </a:lnTo>
                  <a:lnTo>
                    <a:pt x="16" y="134"/>
                  </a:lnTo>
                  <a:lnTo>
                    <a:pt x="12" y="150"/>
                  </a:lnTo>
                  <a:lnTo>
                    <a:pt x="12" y="1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0" name="Freeform 156"/>
            <p:cNvSpPr>
              <a:spLocks/>
            </p:cNvSpPr>
            <p:nvPr/>
          </p:nvSpPr>
          <p:spPr bwMode="auto">
            <a:xfrm>
              <a:off x="4042611" y="5362074"/>
              <a:ext cx="1251284" cy="1235242"/>
            </a:xfrm>
            <a:custGeom>
              <a:avLst/>
              <a:gdLst/>
              <a:ahLst/>
              <a:cxnLst>
                <a:cxn ang="0">
                  <a:pos x="148" y="26"/>
                </a:cxn>
                <a:cxn ang="0">
                  <a:pos x="148" y="26"/>
                </a:cxn>
                <a:cxn ang="0">
                  <a:pos x="152" y="32"/>
                </a:cxn>
                <a:cxn ang="0">
                  <a:pos x="154" y="40"/>
                </a:cxn>
                <a:cxn ang="0">
                  <a:pos x="156" y="52"/>
                </a:cxn>
                <a:cxn ang="0">
                  <a:pos x="154" y="64"/>
                </a:cxn>
                <a:cxn ang="0">
                  <a:pos x="148" y="74"/>
                </a:cxn>
                <a:cxn ang="0">
                  <a:pos x="142" y="82"/>
                </a:cxn>
                <a:cxn ang="0">
                  <a:pos x="134" y="86"/>
                </a:cxn>
                <a:cxn ang="0">
                  <a:pos x="124" y="88"/>
                </a:cxn>
                <a:cxn ang="0">
                  <a:pos x="116" y="86"/>
                </a:cxn>
                <a:cxn ang="0">
                  <a:pos x="116" y="86"/>
                </a:cxn>
                <a:cxn ang="0">
                  <a:pos x="120" y="94"/>
                </a:cxn>
                <a:cxn ang="0">
                  <a:pos x="124" y="102"/>
                </a:cxn>
                <a:cxn ang="0">
                  <a:pos x="126" y="112"/>
                </a:cxn>
                <a:cxn ang="0">
                  <a:pos x="126" y="122"/>
                </a:cxn>
                <a:cxn ang="0">
                  <a:pos x="124" y="132"/>
                </a:cxn>
                <a:cxn ang="0">
                  <a:pos x="120" y="142"/>
                </a:cxn>
                <a:cxn ang="0">
                  <a:pos x="114" y="146"/>
                </a:cxn>
                <a:cxn ang="0">
                  <a:pos x="110" y="148"/>
                </a:cxn>
                <a:cxn ang="0">
                  <a:pos x="110" y="148"/>
                </a:cxn>
                <a:cxn ang="0">
                  <a:pos x="96" y="154"/>
                </a:cxn>
                <a:cxn ang="0">
                  <a:pos x="86" y="154"/>
                </a:cxn>
                <a:cxn ang="0">
                  <a:pos x="76" y="152"/>
                </a:cxn>
                <a:cxn ang="0">
                  <a:pos x="68" y="148"/>
                </a:cxn>
                <a:cxn ang="0">
                  <a:pos x="62" y="142"/>
                </a:cxn>
                <a:cxn ang="0">
                  <a:pos x="56" y="132"/>
                </a:cxn>
                <a:cxn ang="0">
                  <a:pos x="46" y="110"/>
                </a:cxn>
                <a:cxn ang="0">
                  <a:pos x="38" y="86"/>
                </a:cxn>
                <a:cxn ang="0">
                  <a:pos x="28" y="62"/>
                </a:cxn>
                <a:cxn ang="0">
                  <a:pos x="22" y="52"/>
                </a:cxn>
                <a:cxn ang="0">
                  <a:pos x="16" y="42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10" y="30"/>
                </a:cxn>
                <a:cxn ang="0">
                  <a:pos x="32" y="34"/>
                </a:cxn>
                <a:cxn ang="0">
                  <a:pos x="44" y="38"/>
                </a:cxn>
                <a:cxn ang="0">
                  <a:pos x="58" y="42"/>
                </a:cxn>
                <a:cxn ang="0">
                  <a:pos x="70" y="48"/>
                </a:cxn>
                <a:cxn ang="0">
                  <a:pos x="82" y="56"/>
                </a:cxn>
                <a:cxn ang="0">
                  <a:pos x="82" y="56"/>
                </a:cxn>
                <a:cxn ang="0">
                  <a:pos x="78" y="50"/>
                </a:cxn>
                <a:cxn ang="0">
                  <a:pos x="64" y="38"/>
                </a:cxn>
                <a:cxn ang="0">
                  <a:pos x="54" y="32"/>
                </a:cxn>
                <a:cxn ang="0">
                  <a:pos x="42" y="24"/>
                </a:cxn>
                <a:cxn ang="0">
                  <a:pos x="26" y="20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24" y="10"/>
                </a:cxn>
                <a:cxn ang="0">
                  <a:pos x="42" y="6"/>
                </a:cxn>
                <a:cxn ang="0">
                  <a:pos x="64" y="2"/>
                </a:cxn>
                <a:cxn ang="0">
                  <a:pos x="86" y="0"/>
                </a:cxn>
                <a:cxn ang="0">
                  <a:pos x="98" y="2"/>
                </a:cxn>
                <a:cxn ang="0">
                  <a:pos x="110" y="2"/>
                </a:cxn>
                <a:cxn ang="0">
                  <a:pos x="120" y="6"/>
                </a:cxn>
                <a:cxn ang="0">
                  <a:pos x="130" y="12"/>
                </a:cxn>
                <a:cxn ang="0">
                  <a:pos x="140" y="18"/>
                </a:cxn>
                <a:cxn ang="0">
                  <a:pos x="148" y="26"/>
                </a:cxn>
                <a:cxn ang="0">
                  <a:pos x="148" y="26"/>
                </a:cxn>
              </a:cxnLst>
              <a:rect l="0" t="0" r="r" b="b"/>
              <a:pathLst>
                <a:path w="156" h="154">
                  <a:moveTo>
                    <a:pt x="148" y="26"/>
                  </a:moveTo>
                  <a:lnTo>
                    <a:pt x="148" y="26"/>
                  </a:lnTo>
                  <a:lnTo>
                    <a:pt x="152" y="32"/>
                  </a:lnTo>
                  <a:lnTo>
                    <a:pt x="154" y="40"/>
                  </a:lnTo>
                  <a:lnTo>
                    <a:pt x="156" y="52"/>
                  </a:lnTo>
                  <a:lnTo>
                    <a:pt x="154" y="64"/>
                  </a:lnTo>
                  <a:lnTo>
                    <a:pt x="148" y="74"/>
                  </a:lnTo>
                  <a:lnTo>
                    <a:pt x="142" y="82"/>
                  </a:lnTo>
                  <a:lnTo>
                    <a:pt x="134" y="86"/>
                  </a:lnTo>
                  <a:lnTo>
                    <a:pt x="124" y="88"/>
                  </a:lnTo>
                  <a:lnTo>
                    <a:pt x="116" y="86"/>
                  </a:lnTo>
                  <a:lnTo>
                    <a:pt x="116" y="86"/>
                  </a:lnTo>
                  <a:lnTo>
                    <a:pt x="120" y="94"/>
                  </a:lnTo>
                  <a:lnTo>
                    <a:pt x="124" y="102"/>
                  </a:lnTo>
                  <a:lnTo>
                    <a:pt x="126" y="112"/>
                  </a:lnTo>
                  <a:lnTo>
                    <a:pt x="126" y="122"/>
                  </a:lnTo>
                  <a:lnTo>
                    <a:pt x="124" y="132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10" y="148"/>
                  </a:lnTo>
                  <a:lnTo>
                    <a:pt x="110" y="148"/>
                  </a:lnTo>
                  <a:lnTo>
                    <a:pt x="96" y="154"/>
                  </a:lnTo>
                  <a:lnTo>
                    <a:pt x="86" y="154"/>
                  </a:lnTo>
                  <a:lnTo>
                    <a:pt x="76" y="152"/>
                  </a:lnTo>
                  <a:lnTo>
                    <a:pt x="68" y="148"/>
                  </a:lnTo>
                  <a:lnTo>
                    <a:pt x="62" y="142"/>
                  </a:lnTo>
                  <a:lnTo>
                    <a:pt x="56" y="132"/>
                  </a:lnTo>
                  <a:lnTo>
                    <a:pt x="46" y="110"/>
                  </a:lnTo>
                  <a:lnTo>
                    <a:pt x="38" y="86"/>
                  </a:lnTo>
                  <a:lnTo>
                    <a:pt x="28" y="62"/>
                  </a:lnTo>
                  <a:lnTo>
                    <a:pt x="22" y="52"/>
                  </a:lnTo>
                  <a:lnTo>
                    <a:pt x="16" y="42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0" y="30"/>
                  </a:lnTo>
                  <a:lnTo>
                    <a:pt x="32" y="34"/>
                  </a:lnTo>
                  <a:lnTo>
                    <a:pt x="44" y="38"/>
                  </a:lnTo>
                  <a:lnTo>
                    <a:pt x="58" y="42"/>
                  </a:lnTo>
                  <a:lnTo>
                    <a:pt x="70" y="48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78" y="50"/>
                  </a:lnTo>
                  <a:lnTo>
                    <a:pt x="64" y="38"/>
                  </a:lnTo>
                  <a:lnTo>
                    <a:pt x="54" y="32"/>
                  </a:lnTo>
                  <a:lnTo>
                    <a:pt x="42" y="24"/>
                  </a:lnTo>
                  <a:lnTo>
                    <a:pt x="26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24" y="10"/>
                  </a:lnTo>
                  <a:lnTo>
                    <a:pt x="42" y="6"/>
                  </a:lnTo>
                  <a:lnTo>
                    <a:pt x="64" y="2"/>
                  </a:lnTo>
                  <a:lnTo>
                    <a:pt x="86" y="0"/>
                  </a:lnTo>
                  <a:lnTo>
                    <a:pt x="98" y="2"/>
                  </a:lnTo>
                  <a:lnTo>
                    <a:pt x="110" y="2"/>
                  </a:lnTo>
                  <a:lnTo>
                    <a:pt x="120" y="6"/>
                  </a:lnTo>
                  <a:lnTo>
                    <a:pt x="130" y="12"/>
                  </a:lnTo>
                  <a:lnTo>
                    <a:pt x="140" y="18"/>
                  </a:lnTo>
                  <a:lnTo>
                    <a:pt x="148" y="26"/>
                  </a:lnTo>
                  <a:lnTo>
                    <a:pt x="148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1" name="Freeform 157"/>
            <p:cNvSpPr>
              <a:spLocks/>
            </p:cNvSpPr>
            <p:nvPr/>
          </p:nvSpPr>
          <p:spPr bwMode="auto">
            <a:xfrm>
              <a:off x="3128211" y="5682916"/>
              <a:ext cx="1203158" cy="1235242"/>
            </a:xfrm>
            <a:custGeom>
              <a:avLst/>
              <a:gdLst/>
              <a:ahLst/>
              <a:cxnLst>
                <a:cxn ang="0">
                  <a:pos x="102" y="6"/>
                </a:cxn>
                <a:cxn ang="0">
                  <a:pos x="102" y="6"/>
                </a:cxn>
                <a:cxn ang="0">
                  <a:pos x="108" y="10"/>
                </a:cxn>
                <a:cxn ang="0">
                  <a:pos x="120" y="24"/>
                </a:cxn>
                <a:cxn ang="0">
                  <a:pos x="126" y="34"/>
                </a:cxn>
                <a:cxn ang="0">
                  <a:pos x="134" y="46"/>
                </a:cxn>
                <a:cxn ang="0">
                  <a:pos x="140" y="62"/>
                </a:cxn>
                <a:cxn ang="0">
                  <a:pos x="146" y="82"/>
                </a:cxn>
                <a:cxn ang="0">
                  <a:pos x="146" y="82"/>
                </a:cxn>
                <a:cxn ang="0">
                  <a:pos x="148" y="96"/>
                </a:cxn>
                <a:cxn ang="0">
                  <a:pos x="150" y="108"/>
                </a:cxn>
                <a:cxn ang="0">
                  <a:pos x="148" y="120"/>
                </a:cxn>
                <a:cxn ang="0">
                  <a:pos x="144" y="132"/>
                </a:cxn>
                <a:cxn ang="0">
                  <a:pos x="138" y="140"/>
                </a:cxn>
                <a:cxn ang="0">
                  <a:pos x="130" y="148"/>
                </a:cxn>
                <a:cxn ang="0">
                  <a:pos x="120" y="152"/>
                </a:cxn>
                <a:cxn ang="0">
                  <a:pos x="106" y="154"/>
                </a:cxn>
                <a:cxn ang="0">
                  <a:pos x="106" y="154"/>
                </a:cxn>
                <a:cxn ang="0">
                  <a:pos x="94" y="152"/>
                </a:cxn>
                <a:cxn ang="0">
                  <a:pos x="86" y="150"/>
                </a:cxn>
                <a:cxn ang="0">
                  <a:pos x="78" y="146"/>
                </a:cxn>
                <a:cxn ang="0">
                  <a:pos x="74" y="142"/>
                </a:cxn>
                <a:cxn ang="0">
                  <a:pos x="68" y="134"/>
                </a:cxn>
                <a:cxn ang="0">
                  <a:pos x="68" y="130"/>
                </a:cxn>
                <a:cxn ang="0">
                  <a:pos x="68" y="130"/>
                </a:cxn>
                <a:cxn ang="0">
                  <a:pos x="62" y="132"/>
                </a:cxn>
                <a:cxn ang="0">
                  <a:pos x="44" y="138"/>
                </a:cxn>
                <a:cxn ang="0">
                  <a:pos x="34" y="138"/>
                </a:cxn>
                <a:cxn ang="0">
                  <a:pos x="24" y="136"/>
                </a:cxn>
                <a:cxn ang="0">
                  <a:pos x="16" y="130"/>
                </a:cxn>
                <a:cxn ang="0">
                  <a:pos x="8" y="122"/>
                </a:cxn>
                <a:cxn ang="0">
                  <a:pos x="8" y="122"/>
                </a:cxn>
                <a:cxn ang="0">
                  <a:pos x="2" y="108"/>
                </a:cxn>
                <a:cxn ang="0">
                  <a:pos x="0" y="98"/>
                </a:cxn>
                <a:cxn ang="0">
                  <a:pos x="0" y="86"/>
                </a:cxn>
                <a:cxn ang="0">
                  <a:pos x="2" y="78"/>
                </a:cxn>
                <a:cxn ang="0">
                  <a:pos x="8" y="70"/>
                </a:cxn>
                <a:cxn ang="0">
                  <a:pos x="14" y="62"/>
                </a:cxn>
                <a:cxn ang="0">
                  <a:pos x="28" y="48"/>
                </a:cxn>
                <a:cxn ang="0">
                  <a:pos x="62" y="26"/>
                </a:cxn>
                <a:cxn ang="0">
                  <a:pos x="70" y="20"/>
                </a:cxn>
                <a:cxn ang="0">
                  <a:pos x="76" y="14"/>
                </a:cxn>
                <a:cxn ang="0">
                  <a:pos x="80" y="6"/>
                </a:cxn>
                <a:cxn ang="0">
                  <a:pos x="82" y="0"/>
                </a:cxn>
                <a:cxn ang="0">
                  <a:pos x="82" y="0"/>
                </a:cxn>
                <a:cxn ang="0">
                  <a:pos x="86" y="6"/>
                </a:cxn>
                <a:cxn ang="0">
                  <a:pos x="90" y="22"/>
                </a:cxn>
                <a:cxn ang="0">
                  <a:pos x="90" y="32"/>
                </a:cxn>
                <a:cxn ang="0">
                  <a:pos x="92" y="44"/>
                </a:cxn>
                <a:cxn ang="0">
                  <a:pos x="90" y="58"/>
                </a:cxn>
                <a:cxn ang="0">
                  <a:pos x="86" y="70"/>
                </a:cxn>
                <a:cxn ang="0">
                  <a:pos x="86" y="70"/>
                </a:cxn>
                <a:cxn ang="0">
                  <a:pos x="90" y="66"/>
                </a:cxn>
                <a:cxn ang="0">
                  <a:pos x="96" y="56"/>
                </a:cxn>
                <a:cxn ang="0">
                  <a:pos x="98" y="46"/>
                </a:cxn>
                <a:cxn ang="0">
                  <a:pos x="100" y="36"/>
                </a:cxn>
                <a:cxn ang="0">
                  <a:pos x="102" y="22"/>
                </a:cxn>
                <a:cxn ang="0">
                  <a:pos x="102" y="6"/>
                </a:cxn>
                <a:cxn ang="0">
                  <a:pos x="102" y="6"/>
                </a:cxn>
              </a:cxnLst>
              <a:rect l="0" t="0" r="r" b="b"/>
              <a:pathLst>
                <a:path w="150" h="154">
                  <a:moveTo>
                    <a:pt x="102" y="6"/>
                  </a:moveTo>
                  <a:lnTo>
                    <a:pt x="102" y="6"/>
                  </a:lnTo>
                  <a:lnTo>
                    <a:pt x="108" y="10"/>
                  </a:lnTo>
                  <a:lnTo>
                    <a:pt x="120" y="24"/>
                  </a:lnTo>
                  <a:lnTo>
                    <a:pt x="126" y="34"/>
                  </a:lnTo>
                  <a:lnTo>
                    <a:pt x="134" y="46"/>
                  </a:lnTo>
                  <a:lnTo>
                    <a:pt x="140" y="62"/>
                  </a:lnTo>
                  <a:lnTo>
                    <a:pt x="146" y="82"/>
                  </a:lnTo>
                  <a:lnTo>
                    <a:pt x="146" y="82"/>
                  </a:lnTo>
                  <a:lnTo>
                    <a:pt x="148" y="96"/>
                  </a:lnTo>
                  <a:lnTo>
                    <a:pt x="150" y="108"/>
                  </a:lnTo>
                  <a:lnTo>
                    <a:pt x="148" y="120"/>
                  </a:lnTo>
                  <a:lnTo>
                    <a:pt x="144" y="132"/>
                  </a:lnTo>
                  <a:lnTo>
                    <a:pt x="138" y="140"/>
                  </a:lnTo>
                  <a:lnTo>
                    <a:pt x="130" y="148"/>
                  </a:lnTo>
                  <a:lnTo>
                    <a:pt x="120" y="152"/>
                  </a:lnTo>
                  <a:lnTo>
                    <a:pt x="106" y="154"/>
                  </a:lnTo>
                  <a:lnTo>
                    <a:pt x="106" y="154"/>
                  </a:lnTo>
                  <a:lnTo>
                    <a:pt x="94" y="152"/>
                  </a:lnTo>
                  <a:lnTo>
                    <a:pt x="86" y="150"/>
                  </a:lnTo>
                  <a:lnTo>
                    <a:pt x="78" y="146"/>
                  </a:lnTo>
                  <a:lnTo>
                    <a:pt x="74" y="142"/>
                  </a:lnTo>
                  <a:lnTo>
                    <a:pt x="68" y="134"/>
                  </a:lnTo>
                  <a:lnTo>
                    <a:pt x="68" y="130"/>
                  </a:lnTo>
                  <a:lnTo>
                    <a:pt x="68" y="130"/>
                  </a:lnTo>
                  <a:lnTo>
                    <a:pt x="62" y="132"/>
                  </a:lnTo>
                  <a:lnTo>
                    <a:pt x="44" y="138"/>
                  </a:lnTo>
                  <a:lnTo>
                    <a:pt x="34" y="138"/>
                  </a:lnTo>
                  <a:lnTo>
                    <a:pt x="24" y="136"/>
                  </a:lnTo>
                  <a:lnTo>
                    <a:pt x="16" y="130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2" y="108"/>
                  </a:lnTo>
                  <a:lnTo>
                    <a:pt x="0" y="98"/>
                  </a:lnTo>
                  <a:lnTo>
                    <a:pt x="0" y="86"/>
                  </a:lnTo>
                  <a:lnTo>
                    <a:pt x="2" y="78"/>
                  </a:lnTo>
                  <a:lnTo>
                    <a:pt x="8" y="70"/>
                  </a:lnTo>
                  <a:lnTo>
                    <a:pt x="14" y="62"/>
                  </a:lnTo>
                  <a:lnTo>
                    <a:pt x="28" y="48"/>
                  </a:lnTo>
                  <a:lnTo>
                    <a:pt x="62" y="26"/>
                  </a:lnTo>
                  <a:lnTo>
                    <a:pt x="70" y="20"/>
                  </a:lnTo>
                  <a:lnTo>
                    <a:pt x="76" y="14"/>
                  </a:lnTo>
                  <a:lnTo>
                    <a:pt x="80" y="6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6" y="6"/>
                  </a:lnTo>
                  <a:lnTo>
                    <a:pt x="90" y="22"/>
                  </a:lnTo>
                  <a:lnTo>
                    <a:pt x="90" y="32"/>
                  </a:lnTo>
                  <a:lnTo>
                    <a:pt x="92" y="44"/>
                  </a:lnTo>
                  <a:lnTo>
                    <a:pt x="90" y="58"/>
                  </a:lnTo>
                  <a:lnTo>
                    <a:pt x="86" y="70"/>
                  </a:lnTo>
                  <a:lnTo>
                    <a:pt x="86" y="70"/>
                  </a:lnTo>
                  <a:lnTo>
                    <a:pt x="90" y="66"/>
                  </a:lnTo>
                  <a:lnTo>
                    <a:pt x="96" y="56"/>
                  </a:lnTo>
                  <a:lnTo>
                    <a:pt x="98" y="46"/>
                  </a:lnTo>
                  <a:lnTo>
                    <a:pt x="100" y="36"/>
                  </a:lnTo>
                  <a:lnTo>
                    <a:pt x="102" y="22"/>
                  </a:lnTo>
                  <a:lnTo>
                    <a:pt x="102" y="6"/>
                  </a:lnTo>
                  <a:lnTo>
                    <a:pt x="10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2" name="Freeform 158"/>
            <p:cNvSpPr>
              <a:spLocks/>
            </p:cNvSpPr>
            <p:nvPr/>
          </p:nvSpPr>
          <p:spPr bwMode="auto">
            <a:xfrm>
              <a:off x="2342147" y="4961021"/>
              <a:ext cx="1235242" cy="1299411"/>
            </a:xfrm>
            <a:custGeom>
              <a:avLst/>
              <a:gdLst/>
              <a:ahLst/>
              <a:cxnLst>
                <a:cxn ang="0">
                  <a:pos x="154" y="70"/>
                </a:cxn>
                <a:cxn ang="0">
                  <a:pos x="154" y="70"/>
                </a:cxn>
                <a:cxn ang="0">
                  <a:pos x="148" y="82"/>
                </a:cxn>
                <a:cxn ang="0">
                  <a:pos x="140" y="96"/>
                </a:cxn>
                <a:cxn ang="0">
                  <a:pos x="132" y="112"/>
                </a:cxn>
                <a:cxn ang="0">
                  <a:pos x="120" y="128"/>
                </a:cxn>
                <a:cxn ang="0">
                  <a:pos x="106" y="142"/>
                </a:cxn>
                <a:cxn ang="0">
                  <a:pos x="98" y="148"/>
                </a:cxn>
                <a:cxn ang="0">
                  <a:pos x="88" y="154"/>
                </a:cxn>
                <a:cxn ang="0">
                  <a:pos x="80" y="158"/>
                </a:cxn>
                <a:cxn ang="0">
                  <a:pos x="70" y="160"/>
                </a:cxn>
                <a:cxn ang="0">
                  <a:pos x="70" y="160"/>
                </a:cxn>
                <a:cxn ang="0">
                  <a:pos x="60" y="162"/>
                </a:cxn>
                <a:cxn ang="0">
                  <a:pos x="52" y="160"/>
                </a:cxn>
                <a:cxn ang="0">
                  <a:pos x="44" y="160"/>
                </a:cxn>
                <a:cxn ang="0">
                  <a:pos x="36" y="156"/>
                </a:cxn>
                <a:cxn ang="0">
                  <a:pos x="24" y="148"/>
                </a:cxn>
                <a:cxn ang="0">
                  <a:pos x="14" y="138"/>
                </a:cxn>
                <a:cxn ang="0">
                  <a:pos x="10" y="124"/>
                </a:cxn>
                <a:cxn ang="0">
                  <a:pos x="8" y="110"/>
                </a:cxn>
                <a:cxn ang="0">
                  <a:pos x="10" y="104"/>
                </a:cxn>
                <a:cxn ang="0">
                  <a:pos x="12" y="98"/>
                </a:cxn>
                <a:cxn ang="0">
                  <a:pos x="16" y="92"/>
                </a:cxn>
                <a:cxn ang="0">
                  <a:pos x="22" y="86"/>
                </a:cxn>
                <a:cxn ang="0">
                  <a:pos x="22" y="86"/>
                </a:cxn>
                <a:cxn ang="0">
                  <a:pos x="16" y="80"/>
                </a:cxn>
                <a:cxn ang="0">
                  <a:pos x="12" y="74"/>
                </a:cxn>
                <a:cxn ang="0">
                  <a:pos x="6" y="66"/>
                </a:cxn>
                <a:cxn ang="0">
                  <a:pos x="2" y="56"/>
                </a:cxn>
                <a:cxn ang="0">
                  <a:pos x="0" y="44"/>
                </a:cxn>
                <a:cxn ang="0">
                  <a:pos x="2" y="32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10"/>
                </a:cxn>
                <a:cxn ang="0">
                  <a:pos x="24" y="4"/>
                </a:cxn>
                <a:cxn ang="0">
                  <a:pos x="32" y="2"/>
                </a:cxn>
                <a:cxn ang="0">
                  <a:pos x="42" y="0"/>
                </a:cxn>
                <a:cxn ang="0">
                  <a:pos x="50" y="0"/>
                </a:cxn>
                <a:cxn ang="0">
                  <a:pos x="58" y="4"/>
                </a:cxn>
                <a:cxn ang="0">
                  <a:pos x="76" y="12"/>
                </a:cxn>
                <a:cxn ang="0">
                  <a:pos x="112" y="34"/>
                </a:cxn>
                <a:cxn ang="0">
                  <a:pos x="132" y="44"/>
                </a:cxn>
                <a:cxn ang="0">
                  <a:pos x="142" y="46"/>
                </a:cxn>
                <a:cxn ang="0">
                  <a:pos x="152" y="46"/>
                </a:cxn>
                <a:cxn ang="0">
                  <a:pos x="152" y="46"/>
                </a:cxn>
                <a:cxn ang="0">
                  <a:pos x="146" y="52"/>
                </a:cxn>
                <a:cxn ang="0">
                  <a:pos x="126" y="64"/>
                </a:cxn>
                <a:cxn ang="0">
                  <a:pos x="104" y="74"/>
                </a:cxn>
                <a:cxn ang="0">
                  <a:pos x="92" y="78"/>
                </a:cxn>
                <a:cxn ang="0">
                  <a:pos x="82" y="80"/>
                </a:cxn>
                <a:cxn ang="0">
                  <a:pos x="82" y="80"/>
                </a:cxn>
                <a:cxn ang="0">
                  <a:pos x="86" y="82"/>
                </a:cxn>
                <a:cxn ang="0">
                  <a:pos x="100" y="82"/>
                </a:cxn>
                <a:cxn ang="0">
                  <a:pos x="110" y="82"/>
                </a:cxn>
                <a:cxn ang="0">
                  <a:pos x="122" y="80"/>
                </a:cxn>
                <a:cxn ang="0">
                  <a:pos x="136" y="76"/>
                </a:cxn>
                <a:cxn ang="0">
                  <a:pos x="154" y="70"/>
                </a:cxn>
                <a:cxn ang="0">
                  <a:pos x="154" y="70"/>
                </a:cxn>
              </a:cxnLst>
              <a:rect l="0" t="0" r="r" b="b"/>
              <a:pathLst>
                <a:path w="154" h="162">
                  <a:moveTo>
                    <a:pt x="154" y="70"/>
                  </a:moveTo>
                  <a:lnTo>
                    <a:pt x="154" y="70"/>
                  </a:lnTo>
                  <a:lnTo>
                    <a:pt x="148" y="82"/>
                  </a:lnTo>
                  <a:lnTo>
                    <a:pt x="140" y="96"/>
                  </a:lnTo>
                  <a:lnTo>
                    <a:pt x="132" y="112"/>
                  </a:lnTo>
                  <a:lnTo>
                    <a:pt x="120" y="128"/>
                  </a:lnTo>
                  <a:lnTo>
                    <a:pt x="106" y="142"/>
                  </a:lnTo>
                  <a:lnTo>
                    <a:pt x="98" y="148"/>
                  </a:lnTo>
                  <a:lnTo>
                    <a:pt x="88" y="154"/>
                  </a:lnTo>
                  <a:lnTo>
                    <a:pt x="80" y="158"/>
                  </a:lnTo>
                  <a:lnTo>
                    <a:pt x="70" y="160"/>
                  </a:lnTo>
                  <a:lnTo>
                    <a:pt x="70" y="160"/>
                  </a:lnTo>
                  <a:lnTo>
                    <a:pt x="60" y="162"/>
                  </a:lnTo>
                  <a:lnTo>
                    <a:pt x="52" y="160"/>
                  </a:lnTo>
                  <a:lnTo>
                    <a:pt x="44" y="160"/>
                  </a:lnTo>
                  <a:lnTo>
                    <a:pt x="36" y="156"/>
                  </a:lnTo>
                  <a:lnTo>
                    <a:pt x="24" y="148"/>
                  </a:lnTo>
                  <a:lnTo>
                    <a:pt x="14" y="138"/>
                  </a:lnTo>
                  <a:lnTo>
                    <a:pt x="10" y="124"/>
                  </a:lnTo>
                  <a:lnTo>
                    <a:pt x="8" y="110"/>
                  </a:lnTo>
                  <a:lnTo>
                    <a:pt x="10" y="104"/>
                  </a:lnTo>
                  <a:lnTo>
                    <a:pt x="12" y="98"/>
                  </a:lnTo>
                  <a:lnTo>
                    <a:pt x="16" y="92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16" y="80"/>
                  </a:lnTo>
                  <a:lnTo>
                    <a:pt x="12" y="74"/>
                  </a:lnTo>
                  <a:lnTo>
                    <a:pt x="6" y="66"/>
                  </a:lnTo>
                  <a:lnTo>
                    <a:pt x="2" y="56"/>
                  </a:lnTo>
                  <a:lnTo>
                    <a:pt x="0" y="44"/>
                  </a:lnTo>
                  <a:lnTo>
                    <a:pt x="2" y="32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10"/>
                  </a:lnTo>
                  <a:lnTo>
                    <a:pt x="24" y="4"/>
                  </a:lnTo>
                  <a:lnTo>
                    <a:pt x="32" y="2"/>
                  </a:lnTo>
                  <a:lnTo>
                    <a:pt x="42" y="0"/>
                  </a:lnTo>
                  <a:lnTo>
                    <a:pt x="50" y="0"/>
                  </a:lnTo>
                  <a:lnTo>
                    <a:pt x="58" y="4"/>
                  </a:lnTo>
                  <a:lnTo>
                    <a:pt x="76" y="12"/>
                  </a:lnTo>
                  <a:lnTo>
                    <a:pt x="112" y="34"/>
                  </a:lnTo>
                  <a:lnTo>
                    <a:pt x="132" y="44"/>
                  </a:lnTo>
                  <a:lnTo>
                    <a:pt x="142" y="4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46" y="52"/>
                  </a:lnTo>
                  <a:lnTo>
                    <a:pt x="126" y="64"/>
                  </a:lnTo>
                  <a:lnTo>
                    <a:pt x="104" y="74"/>
                  </a:lnTo>
                  <a:lnTo>
                    <a:pt x="92" y="78"/>
                  </a:lnTo>
                  <a:lnTo>
                    <a:pt x="82" y="80"/>
                  </a:lnTo>
                  <a:lnTo>
                    <a:pt x="82" y="80"/>
                  </a:lnTo>
                  <a:lnTo>
                    <a:pt x="86" y="82"/>
                  </a:lnTo>
                  <a:lnTo>
                    <a:pt x="100" y="82"/>
                  </a:lnTo>
                  <a:lnTo>
                    <a:pt x="110" y="82"/>
                  </a:lnTo>
                  <a:lnTo>
                    <a:pt x="122" y="80"/>
                  </a:lnTo>
                  <a:lnTo>
                    <a:pt x="136" y="76"/>
                  </a:lnTo>
                  <a:lnTo>
                    <a:pt x="154" y="70"/>
                  </a:lnTo>
                  <a:lnTo>
                    <a:pt x="154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3" name="Freeform 159"/>
            <p:cNvSpPr>
              <a:spLocks/>
            </p:cNvSpPr>
            <p:nvPr/>
          </p:nvSpPr>
          <p:spPr bwMode="auto">
            <a:xfrm>
              <a:off x="2871537" y="3805989"/>
              <a:ext cx="1155032" cy="1283368"/>
            </a:xfrm>
            <a:custGeom>
              <a:avLst/>
              <a:gdLst/>
              <a:ahLst/>
              <a:cxnLst>
                <a:cxn ang="0">
                  <a:pos x="130" y="158"/>
                </a:cxn>
                <a:cxn ang="0">
                  <a:pos x="130" y="158"/>
                </a:cxn>
                <a:cxn ang="0">
                  <a:pos x="130" y="148"/>
                </a:cxn>
                <a:cxn ang="0">
                  <a:pos x="130" y="122"/>
                </a:cxn>
                <a:cxn ang="0">
                  <a:pos x="134" y="88"/>
                </a:cxn>
                <a:cxn ang="0">
                  <a:pos x="136" y="70"/>
                </a:cxn>
                <a:cxn ang="0">
                  <a:pos x="142" y="52"/>
                </a:cxn>
                <a:cxn ang="0">
                  <a:pos x="142" y="52"/>
                </a:cxn>
                <a:cxn ang="0">
                  <a:pos x="144" y="42"/>
                </a:cxn>
                <a:cxn ang="0">
                  <a:pos x="142" y="32"/>
                </a:cxn>
                <a:cxn ang="0">
                  <a:pos x="140" y="24"/>
                </a:cxn>
                <a:cxn ang="0">
                  <a:pos x="134" y="16"/>
                </a:cxn>
                <a:cxn ang="0">
                  <a:pos x="128" y="10"/>
                </a:cxn>
                <a:cxn ang="0">
                  <a:pos x="118" y="4"/>
                </a:cxn>
                <a:cxn ang="0">
                  <a:pos x="110" y="2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8" y="2"/>
                </a:cxn>
                <a:cxn ang="0">
                  <a:pos x="80" y="6"/>
                </a:cxn>
                <a:cxn ang="0">
                  <a:pos x="74" y="10"/>
                </a:cxn>
                <a:cxn ang="0">
                  <a:pos x="68" y="18"/>
                </a:cxn>
                <a:cxn ang="0">
                  <a:pos x="62" y="28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52" y="34"/>
                </a:cxn>
                <a:cxn ang="0">
                  <a:pos x="34" y="36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4" y="104"/>
                </a:cxn>
                <a:cxn ang="0">
                  <a:pos x="12" y="118"/>
                </a:cxn>
                <a:cxn ang="0">
                  <a:pos x="18" y="124"/>
                </a:cxn>
                <a:cxn ang="0">
                  <a:pos x="24" y="130"/>
                </a:cxn>
                <a:cxn ang="0">
                  <a:pos x="32" y="136"/>
                </a:cxn>
                <a:cxn ang="0">
                  <a:pos x="44" y="142"/>
                </a:cxn>
                <a:cxn ang="0">
                  <a:pos x="70" y="152"/>
                </a:cxn>
                <a:cxn ang="0">
                  <a:pos x="102" y="160"/>
                </a:cxn>
                <a:cxn ang="0">
                  <a:pos x="102" y="160"/>
                </a:cxn>
                <a:cxn ang="0">
                  <a:pos x="100" y="156"/>
                </a:cxn>
                <a:cxn ang="0">
                  <a:pos x="90" y="144"/>
                </a:cxn>
                <a:cxn ang="0">
                  <a:pos x="86" y="136"/>
                </a:cxn>
                <a:cxn ang="0">
                  <a:pos x="82" y="126"/>
                </a:cxn>
                <a:cxn ang="0">
                  <a:pos x="80" y="114"/>
                </a:cxn>
                <a:cxn ang="0">
                  <a:pos x="80" y="102"/>
                </a:cxn>
                <a:cxn ang="0">
                  <a:pos x="80" y="102"/>
                </a:cxn>
                <a:cxn ang="0">
                  <a:pos x="84" y="108"/>
                </a:cxn>
                <a:cxn ang="0">
                  <a:pos x="94" y="124"/>
                </a:cxn>
                <a:cxn ang="0">
                  <a:pos x="112" y="142"/>
                </a:cxn>
                <a:cxn ang="0">
                  <a:pos x="120" y="150"/>
                </a:cxn>
                <a:cxn ang="0">
                  <a:pos x="130" y="158"/>
                </a:cxn>
                <a:cxn ang="0">
                  <a:pos x="130" y="158"/>
                </a:cxn>
              </a:cxnLst>
              <a:rect l="0" t="0" r="r" b="b"/>
              <a:pathLst>
                <a:path w="144" h="160">
                  <a:moveTo>
                    <a:pt x="130" y="158"/>
                  </a:moveTo>
                  <a:lnTo>
                    <a:pt x="130" y="158"/>
                  </a:lnTo>
                  <a:lnTo>
                    <a:pt x="130" y="148"/>
                  </a:lnTo>
                  <a:lnTo>
                    <a:pt x="130" y="122"/>
                  </a:lnTo>
                  <a:lnTo>
                    <a:pt x="134" y="88"/>
                  </a:lnTo>
                  <a:lnTo>
                    <a:pt x="136" y="70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44" y="42"/>
                  </a:lnTo>
                  <a:lnTo>
                    <a:pt x="142" y="32"/>
                  </a:lnTo>
                  <a:lnTo>
                    <a:pt x="140" y="24"/>
                  </a:lnTo>
                  <a:lnTo>
                    <a:pt x="134" y="16"/>
                  </a:lnTo>
                  <a:lnTo>
                    <a:pt x="128" y="10"/>
                  </a:lnTo>
                  <a:lnTo>
                    <a:pt x="118" y="4"/>
                  </a:lnTo>
                  <a:lnTo>
                    <a:pt x="110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8" y="2"/>
                  </a:lnTo>
                  <a:lnTo>
                    <a:pt x="80" y="6"/>
                  </a:lnTo>
                  <a:lnTo>
                    <a:pt x="74" y="10"/>
                  </a:lnTo>
                  <a:lnTo>
                    <a:pt x="68" y="18"/>
                  </a:lnTo>
                  <a:lnTo>
                    <a:pt x="62" y="28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52" y="34"/>
                  </a:lnTo>
                  <a:lnTo>
                    <a:pt x="34" y="36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4" y="104"/>
                  </a:lnTo>
                  <a:lnTo>
                    <a:pt x="12" y="118"/>
                  </a:lnTo>
                  <a:lnTo>
                    <a:pt x="18" y="124"/>
                  </a:lnTo>
                  <a:lnTo>
                    <a:pt x="24" y="130"/>
                  </a:lnTo>
                  <a:lnTo>
                    <a:pt x="32" y="136"/>
                  </a:lnTo>
                  <a:lnTo>
                    <a:pt x="44" y="142"/>
                  </a:lnTo>
                  <a:lnTo>
                    <a:pt x="70" y="152"/>
                  </a:lnTo>
                  <a:lnTo>
                    <a:pt x="102" y="160"/>
                  </a:lnTo>
                  <a:lnTo>
                    <a:pt x="102" y="160"/>
                  </a:lnTo>
                  <a:lnTo>
                    <a:pt x="100" y="156"/>
                  </a:lnTo>
                  <a:lnTo>
                    <a:pt x="90" y="144"/>
                  </a:lnTo>
                  <a:lnTo>
                    <a:pt x="86" y="136"/>
                  </a:lnTo>
                  <a:lnTo>
                    <a:pt x="82" y="126"/>
                  </a:lnTo>
                  <a:lnTo>
                    <a:pt x="80" y="114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84" y="108"/>
                  </a:lnTo>
                  <a:lnTo>
                    <a:pt x="94" y="124"/>
                  </a:lnTo>
                  <a:lnTo>
                    <a:pt x="112" y="142"/>
                  </a:lnTo>
                  <a:lnTo>
                    <a:pt x="120" y="150"/>
                  </a:lnTo>
                  <a:lnTo>
                    <a:pt x="130" y="158"/>
                  </a:lnTo>
                  <a:lnTo>
                    <a:pt x="130" y="1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4" name="Freeform 160"/>
            <p:cNvSpPr>
              <a:spLocks/>
            </p:cNvSpPr>
            <p:nvPr/>
          </p:nvSpPr>
          <p:spPr bwMode="auto">
            <a:xfrm>
              <a:off x="3689684" y="5249779"/>
              <a:ext cx="288758" cy="320842"/>
            </a:xfrm>
            <a:custGeom>
              <a:avLst/>
              <a:gdLst/>
              <a:ahLst/>
              <a:cxnLst>
                <a:cxn ang="0">
                  <a:pos x="36" y="20"/>
                </a:cxn>
                <a:cxn ang="0">
                  <a:pos x="36" y="20"/>
                </a:cxn>
                <a:cxn ang="0">
                  <a:pos x="34" y="28"/>
                </a:cxn>
                <a:cxn ang="0">
                  <a:pos x="30" y="34"/>
                </a:cxn>
                <a:cxn ang="0">
                  <a:pos x="24" y="38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10" y="38"/>
                </a:cxn>
                <a:cxn ang="0">
                  <a:pos x="6" y="34"/>
                </a:cxn>
                <a:cxn ang="0">
                  <a:pos x="2" y="28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2" y="12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6"/>
                </a:cxn>
                <a:cxn ang="0">
                  <a:pos x="34" y="12"/>
                </a:cxn>
                <a:cxn ang="0">
                  <a:pos x="36" y="20"/>
                </a:cxn>
                <a:cxn ang="0">
                  <a:pos x="36" y="20"/>
                </a:cxn>
              </a:cxnLst>
              <a:rect l="0" t="0" r="r" b="b"/>
              <a:pathLst>
                <a:path w="36" h="40">
                  <a:moveTo>
                    <a:pt x="36" y="20"/>
                  </a:moveTo>
                  <a:lnTo>
                    <a:pt x="36" y="20"/>
                  </a:lnTo>
                  <a:lnTo>
                    <a:pt x="34" y="28"/>
                  </a:lnTo>
                  <a:lnTo>
                    <a:pt x="30" y="34"/>
                  </a:lnTo>
                  <a:lnTo>
                    <a:pt x="24" y="38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0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6"/>
                  </a:lnTo>
                  <a:lnTo>
                    <a:pt x="34" y="12"/>
                  </a:lnTo>
                  <a:lnTo>
                    <a:pt x="36" y="20"/>
                  </a:lnTo>
                  <a:lnTo>
                    <a:pt x="36" y="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315" name="Title 31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Contents</a:t>
            </a:r>
            <a:endParaRPr lang="en-US" dirty="0"/>
          </a:p>
        </p:txBody>
      </p:sp>
      <p:graphicFrame>
        <p:nvGraphicFramePr>
          <p:cNvPr id="162" name="Content Placeholder 161"/>
          <p:cNvGraphicFramePr>
            <a:graphicFrameLocks noGrp="1"/>
          </p:cNvGraphicFramePr>
          <p:nvPr>
            <p:ph idx="1"/>
          </p:nvPr>
        </p:nvGraphicFramePr>
        <p:xfrm>
          <a:off x="457200" y="1143000"/>
          <a:ext cx="8229600" cy="54864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graphicEl>
                                              <a:dgm id="{1C88D2EE-9E38-4B93-8687-84D14542C9CD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2">
                                            <p:graphicEl>
                                              <a:dgm id="{1C88D2EE-9E38-4B93-8687-84D14542C9CD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graphicEl>
                                              <a:dgm id="{EC048CE1-35B2-42C9-BAB8-D2657D2C9FB4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62">
                                            <p:graphicEl>
                                              <a:dgm id="{EC048CE1-35B2-42C9-BAB8-D2657D2C9FB4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graphicEl>
                                              <a:dgm id="{D1C1F042-A4DE-4D5E-9091-9B21D8480398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62">
                                            <p:graphicEl>
                                              <a:dgm id="{D1C1F042-A4DE-4D5E-9091-9B21D8480398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graphicEl>
                                              <a:dgm id="{D707F915-C5D8-4F53-8986-AFE2908D36E9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62">
                                            <p:graphicEl>
                                              <a:dgm id="{D707F915-C5D8-4F53-8986-AFE2908D36E9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graphicEl>
                                              <a:dgm id="{723C4676-C3CE-485B-994F-D8EDFAA56235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62">
                                            <p:graphicEl>
                                              <a:dgm id="{723C4676-C3CE-485B-994F-D8EDFAA56235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graphicEl>
                                              <a:dgm id="{3098B03A-3520-4FC1-9CE9-E373ED5843C5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62">
                                            <p:graphicEl>
                                              <a:dgm id="{3098B03A-3520-4FC1-9CE9-E373ED5843C5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graphicEl>
                                              <a:dgm id="{57F7ABEF-609F-4795-A7E8-3A5EAD8DDC03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62">
                                            <p:graphicEl>
                                              <a:dgm id="{57F7ABEF-609F-4795-A7E8-3A5EAD8DDC03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graphicEl>
                                              <a:dgm id="{2B70757D-DF04-411D-ADA1-E3A3733EC496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62">
                                            <p:graphicEl>
                                              <a:dgm id="{2B70757D-DF04-411D-ADA1-E3A3733EC496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graphicEl>
                                              <a:dgm id="{16A82A8A-1EBC-4E3F-8DB6-E4BB7B9DF9C0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62">
                                            <p:graphicEl>
                                              <a:dgm id="{16A82A8A-1EBC-4E3F-8DB6-E4BB7B9DF9C0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graphicEl>
                                              <a:dgm id="{4B9A65BB-DF6C-4E28-8B77-4581EBE2834F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62">
                                            <p:graphicEl>
                                              <a:dgm id="{4B9A65BB-DF6C-4E28-8B77-4581EBE2834F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graphicEl>
                                              <a:dgm id="{CB2E9ECD-947E-42AC-ABE3-8F06F839BC30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62">
                                            <p:graphicEl>
                                              <a:dgm id="{CB2E9ECD-947E-42AC-ABE3-8F06F839BC30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graphicEl>
                                              <a:dgm id="{D9C216C8-5814-4211-80A7-0CA2F9F30007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62">
                                            <p:graphicEl>
                                              <a:dgm id="{D9C216C8-5814-4211-80A7-0CA2F9F30007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graphicEl>
                                              <a:dgm id="{EA67A075-2396-4E78-9F5C-D77D225AEF39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62">
                                            <p:graphicEl>
                                              <a:dgm id="{EA67A075-2396-4E78-9F5C-D77D225AEF39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graphicEl>
                                              <a:dgm id="{E3F0DD39-913E-439B-9262-A7D9056F4F2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62">
                                            <p:graphicEl>
                                              <a:dgm id="{E3F0DD39-913E-439B-9262-A7D9056F4F2B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graphicEl>
                                              <a:dgm id="{B5791A02-89A8-4ADE-A59C-CF1ECC205D00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62">
                                            <p:graphicEl>
                                              <a:dgm id="{B5791A02-89A8-4ADE-A59C-CF1ECC205D00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162" grpId="0" uiExpand="1">
        <p:bldSub>
          <a:bldDgm bld="one"/>
        </p:bldSub>
      </p:bldGraphic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0" name="Group 315"/>
          <p:cNvGrpSpPr/>
          <p:nvPr/>
        </p:nvGrpSpPr>
        <p:grpSpPr>
          <a:xfrm>
            <a:off x="0" y="0"/>
            <a:ext cx="9144000" cy="6858000"/>
            <a:chOff x="0" y="-1295400"/>
            <a:chExt cx="9144000" cy="9144000"/>
          </a:xfrm>
          <a:gradFill flip="none" rotWithShape="1">
            <a:gsLst>
              <a:gs pos="0">
                <a:schemeClr val="bg1">
                  <a:alpha val="10000"/>
                </a:schemeClr>
              </a:gs>
              <a:gs pos="36000">
                <a:schemeClr val="bg1">
                  <a:alpha val="0"/>
                </a:schemeClr>
              </a:gs>
              <a:gs pos="95000">
                <a:schemeClr val="bg1">
                  <a:alpha val="15000"/>
                </a:schemeClr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61" name="Freeform 7"/>
            <p:cNvSpPr>
              <a:spLocks/>
            </p:cNvSpPr>
            <p:nvPr/>
          </p:nvSpPr>
          <p:spPr bwMode="auto">
            <a:xfrm>
              <a:off x="5181600" y="3340768"/>
              <a:ext cx="465221" cy="449179"/>
            </a:xfrm>
            <a:custGeom>
              <a:avLst/>
              <a:gdLst/>
              <a:ahLst/>
              <a:cxnLst>
                <a:cxn ang="0">
                  <a:pos x="2" y="44"/>
                </a:cxn>
                <a:cxn ang="0">
                  <a:pos x="2" y="44"/>
                </a:cxn>
                <a:cxn ang="0">
                  <a:pos x="8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8" y="56"/>
                </a:cxn>
                <a:cxn ang="0">
                  <a:pos x="44" y="56"/>
                </a:cxn>
                <a:cxn ang="0">
                  <a:pos x="48" y="54"/>
                </a:cxn>
                <a:cxn ang="0">
                  <a:pos x="56" y="48"/>
                </a:cxn>
                <a:cxn ang="0">
                  <a:pos x="58" y="44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6" y="36"/>
                </a:cxn>
                <a:cxn ang="0">
                  <a:pos x="52" y="32"/>
                </a:cxn>
                <a:cxn ang="0">
                  <a:pos x="48" y="28"/>
                </a:cxn>
                <a:cxn ang="0">
                  <a:pos x="48" y="28"/>
                </a:cxn>
                <a:cxn ang="0">
                  <a:pos x="50" y="26"/>
                </a:cxn>
                <a:cxn ang="0">
                  <a:pos x="52" y="20"/>
                </a:cxn>
                <a:cxn ang="0">
                  <a:pos x="54" y="16"/>
                </a:cxn>
                <a:cxn ang="0">
                  <a:pos x="54" y="12"/>
                </a:cxn>
                <a:cxn ang="0">
                  <a:pos x="52" y="8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0" y="6"/>
                </a:cxn>
                <a:cxn ang="0">
                  <a:pos x="14" y="12"/>
                </a:cxn>
                <a:cxn ang="0">
                  <a:pos x="8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32"/>
                </a:cxn>
                <a:cxn ang="0">
                  <a:pos x="18" y="30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2" y="44"/>
                </a:cxn>
                <a:cxn ang="0">
                  <a:pos x="2" y="44"/>
                </a:cxn>
              </a:cxnLst>
              <a:rect l="0" t="0" r="r" b="b"/>
              <a:pathLst>
                <a:path w="58" h="56">
                  <a:moveTo>
                    <a:pt x="2" y="44"/>
                  </a:moveTo>
                  <a:lnTo>
                    <a:pt x="2" y="44"/>
                  </a:lnTo>
                  <a:lnTo>
                    <a:pt x="8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8" y="56"/>
                  </a:lnTo>
                  <a:lnTo>
                    <a:pt x="44" y="56"/>
                  </a:lnTo>
                  <a:lnTo>
                    <a:pt x="48" y="54"/>
                  </a:lnTo>
                  <a:lnTo>
                    <a:pt x="56" y="48"/>
                  </a:lnTo>
                  <a:lnTo>
                    <a:pt x="58" y="44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6" y="36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50" y="26"/>
                  </a:lnTo>
                  <a:lnTo>
                    <a:pt x="52" y="20"/>
                  </a:lnTo>
                  <a:lnTo>
                    <a:pt x="54" y="16"/>
                  </a:lnTo>
                  <a:lnTo>
                    <a:pt x="54" y="12"/>
                  </a:lnTo>
                  <a:lnTo>
                    <a:pt x="52" y="8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0" y="6"/>
                  </a:lnTo>
                  <a:lnTo>
                    <a:pt x="14" y="12"/>
                  </a:lnTo>
                  <a:lnTo>
                    <a:pt x="8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32"/>
                  </a:lnTo>
                  <a:lnTo>
                    <a:pt x="18" y="30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2" y="44"/>
                  </a:lnTo>
                  <a:lnTo>
                    <a:pt x="2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2" name="Freeform 8"/>
            <p:cNvSpPr>
              <a:spLocks/>
            </p:cNvSpPr>
            <p:nvPr/>
          </p:nvSpPr>
          <p:spPr bwMode="auto">
            <a:xfrm>
              <a:off x="5117432" y="3741821"/>
              <a:ext cx="401053" cy="497305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8"/>
                </a:cxn>
                <a:cxn ang="0">
                  <a:pos x="46" y="40"/>
                </a:cxn>
                <a:cxn ang="0">
                  <a:pos x="42" y="44"/>
                </a:cxn>
                <a:cxn ang="0">
                  <a:pos x="34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6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2"/>
                </a:cxn>
                <a:cxn ang="0">
                  <a:pos x="16" y="62"/>
                </a:cxn>
                <a:cxn ang="0">
                  <a:pos x="8" y="60"/>
                </a:cxn>
                <a:cxn ang="0">
                  <a:pos x="4" y="54"/>
                </a:cxn>
                <a:cxn ang="0">
                  <a:pos x="2" y="48"/>
                </a:cxn>
                <a:cxn ang="0">
                  <a:pos x="2" y="38"/>
                </a:cxn>
                <a:cxn ang="0">
                  <a:pos x="4" y="20"/>
                </a:cxn>
                <a:cxn ang="0">
                  <a:pos x="4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0" y="10"/>
                </a:cxn>
                <a:cxn ang="0">
                  <a:pos x="18" y="18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2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0" y="12"/>
                </a:cxn>
                <a:cxn ang="0">
                  <a:pos x="46" y="20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2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8"/>
                  </a:lnTo>
                  <a:lnTo>
                    <a:pt x="46" y="40"/>
                  </a:lnTo>
                  <a:lnTo>
                    <a:pt x="42" y="44"/>
                  </a:lnTo>
                  <a:lnTo>
                    <a:pt x="34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6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8" y="60"/>
                  </a:lnTo>
                  <a:lnTo>
                    <a:pt x="4" y="54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4" y="20"/>
                  </a:lnTo>
                  <a:lnTo>
                    <a:pt x="4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10" y="10"/>
                  </a:lnTo>
                  <a:lnTo>
                    <a:pt x="18" y="18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2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0" y="12"/>
                  </a:lnTo>
                  <a:lnTo>
                    <a:pt x="46" y="20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3" name="Freeform 9"/>
            <p:cNvSpPr>
              <a:spLocks/>
            </p:cNvSpPr>
            <p:nvPr/>
          </p:nvSpPr>
          <p:spPr bwMode="auto">
            <a:xfrm>
              <a:off x="4668253" y="3757863"/>
              <a:ext cx="433137" cy="449179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50" y="6"/>
                </a:cxn>
                <a:cxn ang="0">
                  <a:pos x="52" y="14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8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4" y="12"/>
                </a:cxn>
                <a:cxn ang="0">
                  <a:pos x="10" y="10"/>
                </a:cxn>
                <a:cxn ang="0">
                  <a:pos x="18" y="8"/>
                </a:cxn>
                <a:cxn ang="0">
                  <a:pos x="34" y="6"/>
                </a:cxn>
                <a:cxn ang="0">
                  <a:pos x="40" y="4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6"/>
                </a:cxn>
                <a:cxn ang="0">
                  <a:pos x="50" y="6"/>
                </a:cxn>
              </a:cxnLst>
              <a:rect l="0" t="0" r="r" b="b"/>
              <a:pathLst>
                <a:path w="54" h="56">
                  <a:moveTo>
                    <a:pt x="50" y="6"/>
                  </a:moveTo>
                  <a:lnTo>
                    <a:pt x="50" y="6"/>
                  </a:lnTo>
                  <a:lnTo>
                    <a:pt x="52" y="14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8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4" y="12"/>
                  </a:lnTo>
                  <a:lnTo>
                    <a:pt x="10" y="10"/>
                  </a:lnTo>
                  <a:lnTo>
                    <a:pt x="18" y="8"/>
                  </a:lnTo>
                  <a:lnTo>
                    <a:pt x="34" y="6"/>
                  </a:lnTo>
                  <a:lnTo>
                    <a:pt x="40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6"/>
                  </a:lnTo>
                  <a:lnTo>
                    <a:pt x="5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4" name="Freeform 10"/>
            <p:cNvSpPr>
              <a:spLocks/>
            </p:cNvSpPr>
            <p:nvPr/>
          </p:nvSpPr>
          <p:spPr bwMode="auto">
            <a:xfrm>
              <a:off x="4523874" y="3324726"/>
              <a:ext cx="481263" cy="481263"/>
            </a:xfrm>
            <a:custGeom>
              <a:avLst/>
              <a:gdLst/>
              <a:ahLst/>
              <a:cxnLst>
                <a:cxn ang="0">
                  <a:pos x="56" y="42"/>
                </a:cxn>
                <a:cxn ang="0">
                  <a:pos x="56" y="42"/>
                </a:cxn>
                <a:cxn ang="0">
                  <a:pos x="52" y="46"/>
                </a:cxn>
                <a:cxn ang="0">
                  <a:pos x="42" y="54"/>
                </a:cxn>
                <a:cxn ang="0">
                  <a:pos x="28" y="58"/>
                </a:cxn>
                <a:cxn ang="0">
                  <a:pos x="22" y="60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6"/>
                </a:cxn>
                <a:cxn ang="0">
                  <a:pos x="4" y="52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0" y="36"/>
                </a:cxn>
                <a:cxn ang="0">
                  <a:pos x="2" y="32"/>
                </a:cxn>
                <a:cxn ang="0">
                  <a:pos x="6" y="28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10" y="24"/>
                </a:cxn>
                <a:cxn ang="0">
                  <a:pos x="8" y="16"/>
                </a:cxn>
                <a:cxn ang="0">
                  <a:pos x="10" y="8"/>
                </a:cxn>
                <a:cxn ang="0">
                  <a:pos x="12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24" y="0"/>
                </a:cxn>
                <a:cxn ang="0">
                  <a:pos x="30" y="0"/>
                </a:cxn>
                <a:cxn ang="0">
                  <a:pos x="36" y="4"/>
                </a:cxn>
                <a:cxn ang="0">
                  <a:pos x="40" y="10"/>
                </a:cxn>
                <a:cxn ang="0">
                  <a:pos x="48" y="24"/>
                </a:cxn>
                <a:cxn ang="0">
                  <a:pos x="54" y="30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48" y="36"/>
                </a:cxn>
                <a:cxn ang="0">
                  <a:pos x="40" y="36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6" y="38"/>
                </a:cxn>
                <a:cxn ang="0">
                  <a:pos x="44" y="40"/>
                </a:cxn>
                <a:cxn ang="0">
                  <a:pos x="56" y="42"/>
                </a:cxn>
                <a:cxn ang="0">
                  <a:pos x="56" y="42"/>
                </a:cxn>
              </a:cxnLst>
              <a:rect l="0" t="0" r="r" b="b"/>
              <a:pathLst>
                <a:path w="60" h="60">
                  <a:moveTo>
                    <a:pt x="56" y="42"/>
                  </a:moveTo>
                  <a:lnTo>
                    <a:pt x="56" y="42"/>
                  </a:lnTo>
                  <a:lnTo>
                    <a:pt x="52" y="46"/>
                  </a:lnTo>
                  <a:lnTo>
                    <a:pt x="42" y="54"/>
                  </a:lnTo>
                  <a:lnTo>
                    <a:pt x="28" y="58"/>
                  </a:lnTo>
                  <a:lnTo>
                    <a:pt x="22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6"/>
                  </a:lnTo>
                  <a:lnTo>
                    <a:pt x="4" y="52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2" y="32"/>
                  </a:lnTo>
                  <a:lnTo>
                    <a:pt x="6" y="28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4"/>
                  </a:lnTo>
                  <a:lnTo>
                    <a:pt x="8" y="16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4"/>
                  </a:lnTo>
                  <a:lnTo>
                    <a:pt x="40" y="10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48" y="36"/>
                  </a:lnTo>
                  <a:lnTo>
                    <a:pt x="40" y="36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6" y="38"/>
                  </a:lnTo>
                  <a:lnTo>
                    <a:pt x="44" y="40"/>
                  </a:lnTo>
                  <a:lnTo>
                    <a:pt x="56" y="42"/>
                  </a:lnTo>
                  <a:lnTo>
                    <a:pt x="56" y="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5" name="Freeform 11"/>
            <p:cNvSpPr>
              <a:spLocks/>
            </p:cNvSpPr>
            <p:nvPr/>
          </p:nvSpPr>
          <p:spPr bwMode="auto">
            <a:xfrm>
              <a:off x="4908884" y="3100137"/>
              <a:ext cx="449179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8"/>
                </a:cxn>
                <a:cxn ang="0">
                  <a:pos x="44" y="36"/>
                </a:cxn>
                <a:cxn ang="0">
                  <a:pos x="54" y="26"/>
                </a:cxn>
                <a:cxn ang="0">
                  <a:pos x="54" y="26"/>
                </a:cxn>
                <a:cxn ang="0">
                  <a:pos x="56" y="20"/>
                </a:cxn>
                <a:cxn ang="0">
                  <a:pos x="56" y="12"/>
                </a:cxn>
                <a:cxn ang="0">
                  <a:pos x="54" y="6"/>
                </a:cxn>
                <a:cxn ang="0">
                  <a:pos x="48" y="2"/>
                </a:cxn>
                <a:cxn ang="0">
                  <a:pos x="48" y="2"/>
                </a:cxn>
                <a:cxn ang="0">
                  <a:pos x="40" y="0"/>
                </a:cxn>
                <a:cxn ang="0">
                  <a:pos x="34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2" y="2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2" y="46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6" h="58">
                  <a:moveTo>
                    <a:pt x="32" y="58"/>
                  </a:moveTo>
                  <a:lnTo>
                    <a:pt x="32" y="58"/>
                  </a:lnTo>
                  <a:lnTo>
                    <a:pt x="38" y="48"/>
                  </a:lnTo>
                  <a:lnTo>
                    <a:pt x="44" y="36"/>
                  </a:lnTo>
                  <a:lnTo>
                    <a:pt x="54" y="26"/>
                  </a:lnTo>
                  <a:lnTo>
                    <a:pt x="54" y="26"/>
                  </a:lnTo>
                  <a:lnTo>
                    <a:pt x="56" y="20"/>
                  </a:lnTo>
                  <a:lnTo>
                    <a:pt x="56" y="12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4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2" y="46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6" name="Freeform 12"/>
            <p:cNvSpPr>
              <a:spLocks/>
            </p:cNvSpPr>
            <p:nvPr/>
          </p:nvSpPr>
          <p:spPr bwMode="auto">
            <a:xfrm>
              <a:off x="5037221" y="3613484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7" name="Freeform 13"/>
            <p:cNvSpPr>
              <a:spLocks/>
            </p:cNvSpPr>
            <p:nvPr/>
          </p:nvSpPr>
          <p:spPr bwMode="auto">
            <a:xfrm>
              <a:off x="8213558" y="4207042"/>
              <a:ext cx="449179" cy="449179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0" y="44"/>
                </a:cxn>
                <a:cxn ang="0">
                  <a:pos x="6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6" y="56"/>
                </a:cxn>
                <a:cxn ang="0">
                  <a:pos x="42" y="56"/>
                </a:cxn>
                <a:cxn ang="0">
                  <a:pos x="48" y="54"/>
                </a:cxn>
                <a:cxn ang="0">
                  <a:pos x="54" y="48"/>
                </a:cxn>
                <a:cxn ang="0">
                  <a:pos x="56" y="44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4" y="34"/>
                </a:cxn>
                <a:cxn ang="0">
                  <a:pos x="50" y="30"/>
                </a:cxn>
                <a:cxn ang="0">
                  <a:pos x="46" y="28"/>
                </a:cxn>
                <a:cxn ang="0">
                  <a:pos x="46" y="28"/>
                </a:cxn>
                <a:cxn ang="0">
                  <a:pos x="48" y="26"/>
                </a:cxn>
                <a:cxn ang="0">
                  <a:pos x="50" y="18"/>
                </a:cxn>
                <a:cxn ang="0">
                  <a:pos x="52" y="14"/>
                </a:cxn>
                <a:cxn ang="0">
                  <a:pos x="52" y="10"/>
                </a:cxn>
                <a:cxn ang="0">
                  <a:pos x="50" y="6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18" y="4"/>
                </a:cxn>
                <a:cxn ang="0">
                  <a:pos x="12" y="12"/>
                </a:cxn>
                <a:cxn ang="0">
                  <a:pos x="6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8" y="32"/>
                </a:cxn>
                <a:cxn ang="0">
                  <a:pos x="16" y="30"/>
                </a:cxn>
                <a:cxn ang="0">
                  <a:pos x="24" y="30"/>
                </a:cxn>
                <a:cxn ang="0">
                  <a:pos x="24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0" y="44"/>
                </a:cxn>
                <a:cxn ang="0">
                  <a:pos x="0" y="44"/>
                </a:cxn>
              </a:cxnLst>
              <a:rect l="0" t="0" r="r" b="b"/>
              <a:pathLst>
                <a:path w="56" h="56">
                  <a:moveTo>
                    <a:pt x="0" y="44"/>
                  </a:moveTo>
                  <a:lnTo>
                    <a:pt x="0" y="44"/>
                  </a:lnTo>
                  <a:lnTo>
                    <a:pt x="6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6" y="56"/>
                  </a:lnTo>
                  <a:lnTo>
                    <a:pt x="42" y="56"/>
                  </a:lnTo>
                  <a:lnTo>
                    <a:pt x="48" y="54"/>
                  </a:lnTo>
                  <a:lnTo>
                    <a:pt x="54" y="48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34"/>
                  </a:lnTo>
                  <a:lnTo>
                    <a:pt x="50" y="30"/>
                  </a:lnTo>
                  <a:lnTo>
                    <a:pt x="46" y="28"/>
                  </a:lnTo>
                  <a:lnTo>
                    <a:pt x="46" y="28"/>
                  </a:lnTo>
                  <a:lnTo>
                    <a:pt x="48" y="26"/>
                  </a:lnTo>
                  <a:lnTo>
                    <a:pt x="50" y="18"/>
                  </a:lnTo>
                  <a:lnTo>
                    <a:pt x="52" y="14"/>
                  </a:lnTo>
                  <a:lnTo>
                    <a:pt x="52" y="10"/>
                  </a:lnTo>
                  <a:lnTo>
                    <a:pt x="50" y="6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4"/>
                  </a:lnTo>
                  <a:lnTo>
                    <a:pt x="12" y="12"/>
                  </a:lnTo>
                  <a:lnTo>
                    <a:pt x="6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8" y="32"/>
                  </a:lnTo>
                  <a:lnTo>
                    <a:pt x="16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0" y="44"/>
                  </a:lnTo>
                  <a:lnTo>
                    <a:pt x="0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8" name="Freeform 14"/>
            <p:cNvSpPr>
              <a:spLocks/>
            </p:cNvSpPr>
            <p:nvPr/>
          </p:nvSpPr>
          <p:spPr bwMode="auto">
            <a:xfrm>
              <a:off x="8133347" y="4608095"/>
              <a:ext cx="401053" cy="481263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6"/>
                </a:cxn>
                <a:cxn ang="0">
                  <a:pos x="46" y="40"/>
                </a:cxn>
                <a:cxn ang="0">
                  <a:pos x="42" y="42"/>
                </a:cxn>
                <a:cxn ang="0">
                  <a:pos x="36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4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0"/>
                </a:cxn>
                <a:cxn ang="0">
                  <a:pos x="16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2" y="46"/>
                </a:cxn>
                <a:cxn ang="0">
                  <a:pos x="2" y="38"/>
                </a:cxn>
                <a:cxn ang="0">
                  <a:pos x="4" y="18"/>
                </a:cxn>
                <a:cxn ang="0">
                  <a:pos x="4" y="1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0" y="10"/>
                </a:cxn>
                <a:cxn ang="0">
                  <a:pos x="18" y="16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2"/>
                </a:cxn>
                <a:cxn ang="0">
                  <a:pos x="20" y="16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0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2" y="12"/>
                </a:cxn>
                <a:cxn ang="0">
                  <a:pos x="46" y="18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0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6"/>
                  </a:lnTo>
                  <a:lnTo>
                    <a:pt x="46" y="40"/>
                  </a:lnTo>
                  <a:lnTo>
                    <a:pt x="42" y="42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4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2" y="46"/>
                  </a:lnTo>
                  <a:lnTo>
                    <a:pt x="2" y="38"/>
                  </a:lnTo>
                  <a:lnTo>
                    <a:pt x="4" y="18"/>
                  </a:lnTo>
                  <a:lnTo>
                    <a:pt x="4" y="1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0" y="10"/>
                  </a:lnTo>
                  <a:lnTo>
                    <a:pt x="18" y="1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2"/>
                  </a:lnTo>
                  <a:lnTo>
                    <a:pt x="20" y="16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2" y="12"/>
                  </a:lnTo>
                  <a:lnTo>
                    <a:pt x="46" y="18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9" name="Freeform 15"/>
            <p:cNvSpPr>
              <a:spLocks/>
            </p:cNvSpPr>
            <p:nvPr/>
          </p:nvSpPr>
          <p:spPr bwMode="auto">
            <a:xfrm>
              <a:off x="7684168" y="4624137"/>
              <a:ext cx="433137" cy="449179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50" y="4"/>
                </a:cxn>
                <a:cxn ang="0">
                  <a:pos x="52" y="12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6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38"/>
                </a:cxn>
                <a:cxn ang="0">
                  <a:pos x="2" y="34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6" y="12"/>
                </a:cxn>
                <a:cxn ang="0">
                  <a:pos x="12" y="8"/>
                </a:cxn>
                <a:cxn ang="0">
                  <a:pos x="18" y="6"/>
                </a:cxn>
                <a:cxn ang="0">
                  <a:pos x="34" y="4"/>
                </a:cxn>
                <a:cxn ang="0">
                  <a:pos x="40" y="2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54" h="56">
                  <a:moveTo>
                    <a:pt x="50" y="4"/>
                  </a:moveTo>
                  <a:lnTo>
                    <a:pt x="50" y="4"/>
                  </a:lnTo>
                  <a:lnTo>
                    <a:pt x="52" y="12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6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12" y="8"/>
                  </a:lnTo>
                  <a:lnTo>
                    <a:pt x="18" y="6"/>
                  </a:lnTo>
                  <a:lnTo>
                    <a:pt x="34" y="4"/>
                  </a:lnTo>
                  <a:lnTo>
                    <a:pt x="40" y="2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0" name="Freeform 16"/>
            <p:cNvSpPr>
              <a:spLocks/>
            </p:cNvSpPr>
            <p:nvPr/>
          </p:nvSpPr>
          <p:spPr bwMode="auto">
            <a:xfrm>
              <a:off x="7539789" y="4174958"/>
              <a:ext cx="481263" cy="497305"/>
            </a:xfrm>
            <a:custGeom>
              <a:avLst/>
              <a:gdLst/>
              <a:ahLst/>
              <a:cxnLst>
                <a:cxn ang="0">
                  <a:pos x="56" y="44"/>
                </a:cxn>
                <a:cxn ang="0">
                  <a:pos x="56" y="44"/>
                </a:cxn>
                <a:cxn ang="0">
                  <a:pos x="52" y="48"/>
                </a:cxn>
                <a:cxn ang="0">
                  <a:pos x="42" y="54"/>
                </a:cxn>
                <a:cxn ang="0">
                  <a:pos x="28" y="60"/>
                </a:cxn>
                <a:cxn ang="0">
                  <a:pos x="22" y="62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0" y="38"/>
                </a:cxn>
                <a:cxn ang="0">
                  <a:pos x="2" y="34"/>
                </a:cxn>
                <a:cxn ang="0">
                  <a:pos x="6" y="30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4"/>
                </a:cxn>
                <a:cxn ang="0">
                  <a:pos x="8" y="18"/>
                </a:cxn>
                <a:cxn ang="0">
                  <a:pos x="10" y="10"/>
                </a:cxn>
                <a:cxn ang="0">
                  <a:pos x="12" y="6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24" y="0"/>
                </a:cxn>
                <a:cxn ang="0">
                  <a:pos x="32" y="2"/>
                </a:cxn>
                <a:cxn ang="0">
                  <a:pos x="36" y="6"/>
                </a:cxn>
                <a:cxn ang="0">
                  <a:pos x="40" y="12"/>
                </a:cxn>
                <a:cxn ang="0">
                  <a:pos x="50" y="26"/>
                </a:cxn>
                <a:cxn ang="0">
                  <a:pos x="54" y="32"/>
                </a:cxn>
                <a:cxn ang="0">
                  <a:pos x="60" y="36"/>
                </a:cxn>
                <a:cxn ang="0">
                  <a:pos x="60" y="36"/>
                </a:cxn>
                <a:cxn ang="0">
                  <a:pos x="48" y="38"/>
                </a:cxn>
                <a:cxn ang="0">
                  <a:pos x="40" y="38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6" y="40"/>
                </a:cxn>
                <a:cxn ang="0">
                  <a:pos x="44" y="42"/>
                </a:cxn>
                <a:cxn ang="0">
                  <a:pos x="56" y="44"/>
                </a:cxn>
                <a:cxn ang="0">
                  <a:pos x="56" y="44"/>
                </a:cxn>
              </a:cxnLst>
              <a:rect l="0" t="0" r="r" b="b"/>
              <a:pathLst>
                <a:path w="60" h="62">
                  <a:moveTo>
                    <a:pt x="56" y="44"/>
                  </a:moveTo>
                  <a:lnTo>
                    <a:pt x="56" y="44"/>
                  </a:lnTo>
                  <a:lnTo>
                    <a:pt x="52" y="48"/>
                  </a:lnTo>
                  <a:lnTo>
                    <a:pt x="42" y="54"/>
                  </a:lnTo>
                  <a:lnTo>
                    <a:pt x="28" y="60"/>
                  </a:lnTo>
                  <a:lnTo>
                    <a:pt x="22" y="62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38"/>
                  </a:lnTo>
                  <a:lnTo>
                    <a:pt x="2" y="34"/>
                  </a:lnTo>
                  <a:lnTo>
                    <a:pt x="6" y="30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4"/>
                  </a:lnTo>
                  <a:lnTo>
                    <a:pt x="8" y="18"/>
                  </a:lnTo>
                  <a:lnTo>
                    <a:pt x="10" y="10"/>
                  </a:lnTo>
                  <a:lnTo>
                    <a:pt x="12" y="6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6" y="6"/>
                  </a:lnTo>
                  <a:lnTo>
                    <a:pt x="40" y="12"/>
                  </a:lnTo>
                  <a:lnTo>
                    <a:pt x="50" y="26"/>
                  </a:lnTo>
                  <a:lnTo>
                    <a:pt x="54" y="32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48" y="38"/>
                  </a:lnTo>
                  <a:lnTo>
                    <a:pt x="40" y="38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6" y="40"/>
                  </a:lnTo>
                  <a:lnTo>
                    <a:pt x="44" y="42"/>
                  </a:lnTo>
                  <a:lnTo>
                    <a:pt x="56" y="44"/>
                  </a:lnTo>
                  <a:lnTo>
                    <a:pt x="56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1" name="Freeform 17"/>
            <p:cNvSpPr>
              <a:spLocks/>
            </p:cNvSpPr>
            <p:nvPr/>
          </p:nvSpPr>
          <p:spPr bwMode="auto">
            <a:xfrm>
              <a:off x="7924800" y="3966411"/>
              <a:ext cx="465221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6"/>
                </a:cxn>
                <a:cxn ang="0">
                  <a:pos x="46" y="36"/>
                </a:cxn>
                <a:cxn ang="0">
                  <a:pos x="54" y="24"/>
                </a:cxn>
                <a:cxn ang="0">
                  <a:pos x="54" y="24"/>
                </a:cxn>
                <a:cxn ang="0">
                  <a:pos x="58" y="18"/>
                </a:cxn>
                <a:cxn ang="0">
                  <a:pos x="58" y="12"/>
                </a:cxn>
                <a:cxn ang="0">
                  <a:pos x="54" y="6"/>
                </a:cxn>
                <a:cxn ang="0">
                  <a:pos x="48" y="0"/>
                </a:cxn>
                <a:cxn ang="0">
                  <a:pos x="48" y="0"/>
                </a:cxn>
                <a:cxn ang="0">
                  <a:pos x="42" y="0"/>
                </a:cxn>
                <a:cxn ang="0">
                  <a:pos x="36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4" y="2"/>
                </a:cxn>
                <a:cxn ang="0">
                  <a:pos x="10" y="2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38"/>
                </a:cxn>
                <a:cxn ang="0">
                  <a:pos x="14" y="46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8" h="58">
                  <a:moveTo>
                    <a:pt x="32" y="58"/>
                  </a:moveTo>
                  <a:lnTo>
                    <a:pt x="32" y="58"/>
                  </a:lnTo>
                  <a:lnTo>
                    <a:pt x="38" y="46"/>
                  </a:lnTo>
                  <a:lnTo>
                    <a:pt x="46" y="36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8" y="18"/>
                  </a:lnTo>
                  <a:lnTo>
                    <a:pt x="58" y="12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6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38"/>
                  </a:lnTo>
                  <a:lnTo>
                    <a:pt x="14" y="46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2" name="Freeform 18"/>
            <p:cNvSpPr>
              <a:spLocks/>
            </p:cNvSpPr>
            <p:nvPr/>
          </p:nvSpPr>
          <p:spPr bwMode="auto">
            <a:xfrm>
              <a:off x="8053137" y="4479758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3" name="Freeform 19"/>
            <p:cNvSpPr>
              <a:spLocks/>
            </p:cNvSpPr>
            <p:nvPr/>
          </p:nvSpPr>
          <p:spPr bwMode="auto">
            <a:xfrm>
              <a:off x="0" y="2442411"/>
              <a:ext cx="1122947" cy="1155032"/>
            </a:xfrm>
            <a:custGeom>
              <a:avLst/>
              <a:gdLst/>
              <a:ahLst/>
              <a:cxnLst>
                <a:cxn ang="0">
                  <a:pos x="114" y="24"/>
                </a:cxn>
                <a:cxn ang="0">
                  <a:pos x="130" y="46"/>
                </a:cxn>
                <a:cxn ang="0">
                  <a:pos x="132" y="74"/>
                </a:cxn>
                <a:cxn ang="0">
                  <a:pos x="122" y="100"/>
                </a:cxn>
                <a:cxn ang="0">
                  <a:pos x="102" y="124"/>
                </a:cxn>
                <a:cxn ang="0">
                  <a:pos x="88" y="134"/>
                </a:cxn>
                <a:cxn ang="0">
                  <a:pos x="62" y="140"/>
                </a:cxn>
                <a:cxn ang="0">
                  <a:pos x="52" y="138"/>
                </a:cxn>
                <a:cxn ang="0">
                  <a:pos x="36" y="124"/>
                </a:cxn>
                <a:cxn ang="0">
                  <a:pos x="36" y="104"/>
                </a:cxn>
                <a:cxn ang="0">
                  <a:pos x="38" y="98"/>
                </a:cxn>
                <a:cxn ang="0">
                  <a:pos x="46" y="90"/>
                </a:cxn>
                <a:cxn ang="0">
                  <a:pos x="52" y="88"/>
                </a:cxn>
                <a:cxn ang="0">
                  <a:pos x="62" y="88"/>
                </a:cxn>
                <a:cxn ang="0">
                  <a:pos x="80" y="100"/>
                </a:cxn>
                <a:cxn ang="0">
                  <a:pos x="82" y="102"/>
                </a:cxn>
                <a:cxn ang="0">
                  <a:pos x="68" y="86"/>
                </a:cxn>
                <a:cxn ang="0">
                  <a:pos x="56" y="82"/>
                </a:cxn>
                <a:cxn ang="0">
                  <a:pos x="42" y="86"/>
                </a:cxn>
                <a:cxn ang="0">
                  <a:pos x="34" y="92"/>
                </a:cxn>
                <a:cxn ang="0">
                  <a:pos x="28" y="106"/>
                </a:cxn>
                <a:cxn ang="0">
                  <a:pos x="30" y="120"/>
                </a:cxn>
                <a:cxn ang="0">
                  <a:pos x="38" y="132"/>
                </a:cxn>
                <a:cxn ang="0">
                  <a:pos x="50" y="140"/>
                </a:cxn>
                <a:cxn ang="0">
                  <a:pos x="56" y="144"/>
                </a:cxn>
                <a:cxn ang="0">
                  <a:pos x="76" y="144"/>
                </a:cxn>
                <a:cxn ang="0">
                  <a:pos x="100" y="132"/>
                </a:cxn>
                <a:cxn ang="0">
                  <a:pos x="122" y="110"/>
                </a:cxn>
                <a:cxn ang="0">
                  <a:pos x="136" y="86"/>
                </a:cxn>
                <a:cxn ang="0">
                  <a:pos x="138" y="78"/>
                </a:cxn>
                <a:cxn ang="0">
                  <a:pos x="140" y="60"/>
                </a:cxn>
                <a:cxn ang="0">
                  <a:pos x="132" y="38"/>
                </a:cxn>
                <a:cxn ang="0">
                  <a:pos x="110" y="16"/>
                </a:cxn>
                <a:cxn ang="0">
                  <a:pos x="80" y="2"/>
                </a:cxn>
                <a:cxn ang="0">
                  <a:pos x="64" y="0"/>
                </a:cxn>
                <a:cxn ang="0">
                  <a:pos x="30" y="2"/>
                </a:cxn>
                <a:cxn ang="0">
                  <a:pos x="0" y="16"/>
                </a:cxn>
                <a:cxn ang="0">
                  <a:pos x="0" y="26"/>
                </a:cxn>
                <a:cxn ang="0">
                  <a:pos x="26" y="12"/>
                </a:cxn>
                <a:cxn ang="0">
                  <a:pos x="58" y="8"/>
                </a:cxn>
                <a:cxn ang="0">
                  <a:pos x="88" y="12"/>
                </a:cxn>
                <a:cxn ang="0">
                  <a:pos x="114" y="24"/>
                </a:cxn>
              </a:cxnLst>
              <a:rect l="0" t="0" r="r" b="b"/>
              <a:pathLst>
                <a:path w="140" h="144">
                  <a:moveTo>
                    <a:pt x="114" y="24"/>
                  </a:moveTo>
                  <a:lnTo>
                    <a:pt x="114" y="24"/>
                  </a:lnTo>
                  <a:lnTo>
                    <a:pt x="124" y="34"/>
                  </a:lnTo>
                  <a:lnTo>
                    <a:pt x="130" y="46"/>
                  </a:lnTo>
                  <a:lnTo>
                    <a:pt x="132" y="60"/>
                  </a:lnTo>
                  <a:lnTo>
                    <a:pt x="132" y="74"/>
                  </a:lnTo>
                  <a:lnTo>
                    <a:pt x="128" y="86"/>
                  </a:lnTo>
                  <a:lnTo>
                    <a:pt x="122" y="100"/>
                  </a:lnTo>
                  <a:lnTo>
                    <a:pt x="112" y="112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88" y="134"/>
                  </a:lnTo>
                  <a:lnTo>
                    <a:pt x="76" y="138"/>
                  </a:lnTo>
                  <a:lnTo>
                    <a:pt x="62" y="140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42" y="132"/>
                  </a:lnTo>
                  <a:lnTo>
                    <a:pt x="36" y="124"/>
                  </a:lnTo>
                  <a:lnTo>
                    <a:pt x="34" y="11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8" y="98"/>
                  </a:lnTo>
                  <a:lnTo>
                    <a:pt x="42" y="94"/>
                  </a:lnTo>
                  <a:lnTo>
                    <a:pt x="46" y="90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6" y="86"/>
                  </a:lnTo>
                  <a:lnTo>
                    <a:pt x="62" y="88"/>
                  </a:lnTo>
                  <a:lnTo>
                    <a:pt x="72" y="92"/>
                  </a:lnTo>
                  <a:lnTo>
                    <a:pt x="80" y="100"/>
                  </a:lnTo>
                  <a:lnTo>
                    <a:pt x="82" y="102"/>
                  </a:lnTo>
                  <a:lnTo>
                    <a:pt x="82" y="102"/>
                  </a:lnTo>
                  <a:lnTo>
                    <a:pt x="74" y="92"/>
                  </a:lnTo>
                  <a:lnTo>
                    <a:pt x="68" y="86"/>
                  </a:lnTo>
                  <a:lnTo>
                    <a:pt x="64" y="84"/>
                  </a:lnTo>
                  <a:lnTo>
                    <a:pt x="56" y="82"/>
                  </a:lnTo>
                  <a:lnTo>
                    <a:pt x="50" y="82"/>
                  </a:lnTo>
                  <a:lnTo>
                    <a:pt x="42" y="86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30" y="98"/>
                  </a:lnTo>
                  <a:lnTo>
                    <a:pt x="28" y="106"/>
                  </a:lnTo>
                  <a:lnTo>
                    <a:pt x="28" y="112"/>
                  </a:lnTo>
                  <a:lnTo>
                    <a:pt x="30" y="120"/>
                  </a:lnTo>
                  <a:lnTo>
                    <a:pt x="34" y="126"/>
                  </a:lnTo>
                  <a:lnTo>
                    <a:pt x="38" y="132"/>
                  </a:lnTo>
                  <a:lnTo>
                    <a:pt x="44" y="136"/>
                  </a:lnTo>
                  <a:lnTo>
                    <a:pt x="50" y="140"/>
                  </a:lnTo>
                  <a:lnTo>
                    <a:pt x="50" y="140"/>
                  </a:lnTo>
                  <a:lnTo>
                    <a:pt x="56" y="144"/>
                  </a:lnTo>
                  <a:lnTo>
                    <a:pt x="62" y="144"/>
                  </a:lnTo>
                  <a:lnTo>
                    <a:pt x="76" y="144"/>
                  </a:lnTo>
                  <a:lnTo>
                    <a:pt x="88" y="140"/>
                  </a:lnTo>
                  <a:lnTo>
                    <a:pt x="100" y="132"/>
                  </a:lnTo>
                  <a:lnTo>
                    <a:pt x="112" y="122"/>
                  </a:lnTo>
                  <a:lnTo>
                    <a:pt x="122" y="110"/>
                  </a:lnTo>
                  <a:lnTo>
                    <a:pt x="130" y="98"/>
                  </a:lnTo>
                  <a:lnTo>
                    <a:pt x="136" y="86"/>
                  </a:lnTo>
                  <a:lnTo>
                    <a:pt x="136" y="86"/>
                  </a:lnTo>
                  <a:lnTo>
                    <a:pt x="138" y="78"/>
                  </a:lnTo>
                  <a:lnTo>
                    <a:pt x="140" y="68"/>
                  </a:lnTo>
                  <a:lnTo>
                    <a:pt x="140" y="60"/>
                  </a:lnTo>
                  <a:lnTo>
                    <a:pt x="138" y="52"/>
                  </a:lnTo>
                  <a:lnTo>
                    <a:pt x="132" y="38"/>
                  </a:lnTo>
                  <a:lnTo>
                    <a:pt x="124" y="26"/>
                  </a:lnTo>
                  <a:lnTo>
                    <a:pt x="110" y="16"/>
                  </a:lnTo>
                  <a:lnTo>
                    <a:pt x="96" y="8"/>
                  </a:lnTo>
                  <a:lnTo>
                    <a:pt x="80" y="2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48" y="0"/>
                  </a:lnTo>
                  <a:lnTo>
                    <a:pt x="30" y="2"/>
                  </a:lnTo>
                  <a:lnTo>
                    <a:pt x="14" y="8"/>
                  </a:lnTo>
                  <a:lnTo>
                    <a:pt x="0" y="1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2" y="18"/>
                  </a:lnTo>
                  <a:lnTo>
                    <a:pt x="26" y="12"/>
                  </a:lnTo>
                  <a:lnTo>
                    <a:pt x="42" y="8"/>
                  </a:lnTo>
                  <a:lnTo>
                    <a:pt x="58" y="8"/>
                  </a:lnTo>
                  <a:lnTo>
                    <a:pt x="74" y="8"/>
                  </a:lnTo>
                  <a:lnTo>
                    <a:pt x="88" y="12"/>
                  </a:lnTo>
                  <a:lnTo>
                    <a:pt x="102" y="16"/>
                  </a:lnTo>
                  <a:lnTo>
                    <a:pt x="114" y="24"/>
                  </a:lnTo>
                  <a:lnTo>
                    <a:pt x="114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4" name="Freeform 20"/>
            <p:cNvSpPr>
              <a:spLocks/>
            </p:cNvSpPr>
            <p:nvPr/>
          </p:nvSpPr>
          <p:spPr bwMode="auto">
            <a:xfrm>
              <a:off x="1171074" y="7463589"/>
              <a:ext cx="1796716" cy="385011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12" y="0"/>
                </a:cxn>
                <a:cxn ang="0">
                  <a:pos x="92" y="4"/>
                </a:cxn>
                <a:cxn ang="0">
                  <a:pos x="72" y="12"/>
                </a:cxn>
                <a:cxn ang="0">
                  <a:pos x="52" y="20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0" y="48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80" y="16"/>
                </a:cxn>
                <a:cxn ang="0">
                  <a:pos x="98" y="12"/>
                </a:cxn>
                <a:cxn ang="0">
                  <a:pos x="116" y="10"/>
                </a:cxn>
                <a:cxn ang="0">
                  <a:pos x="134" y="10"/>
                </a:cxn>
                <a:cxn ang="0">
                  <a:pos x="152" y="14"/>
                </a:cxn>
                <a:cxn ang="0">
                  <a:pos x="170" y="18"/>
                </a:cxn>
                <a:cxn ang="0">
                  <a:pos x="188" y="26"/>
                </a:cxn>
                <a:cxn ang="0">
                  <a:pos x="204" y="36"/>
                </a:cxn>
                <a:cxn ang="0">
                  <a:pos x="204" y="36"/>
                </a:cxn>
                <a:cxn ang="0">
                  <a:pos x="218" y="48"/>
                </a:cxn>
                <a:cxn ang="0">
                  <a:pos x="224" y="48"/>
                </a:cxn>
                <a:cxn ang="0">
                  <a:pos x="224" y="48"/>
                </a:cxn>
                <a:cxn ang="0">
                  <a:pos x="214" y="38"/>
                </a:cxn>
                <a:cxn ang="0">
                  <a:pos x="202" y="26"/>
                </a:cxn>
                <a:cxn ang="0">
                  <a:pos x="188" y="18"/>
                </a:cxn>
                <a:cxn ang="0">
                  <a:pos x="174" y="10"/>
                </a:cxn>
                <a:cxn ang="0">
                  <a:pos x="158" y="6"/>
                </a:cxn>
                <a:cxn ang="0">
                  <a:pos x="144" y="2"/>
                </a:cxn>
                <a:cxn ang="0">
                  <a:pos x="128" y="0"/>
                </a:cxn>
                <a:cxn ang="0">
                  <a:pos x="112" y="0"/>
                </a:cxn>
                <a:cxn ang="0">
                  <a:pos x="112" y="0"/>
                </a:cxn>
              </a:cxnLst>
              <a:rect l="0" t="0" r="r" b="b"/>
              <a:pathLst>
                <a:path w="224" h="48">
                  <a:moveTo>
                    <a:pt x="112" y="0"/>
                  </a:moveTo>
                  <a:lnTo>
                    <a:pt x="112" y="0"/>
                  </a:lnTo>
                  <a:lnTo>
                    <a:pt x="92" y="4"/>
                  </a:lnTo>
                  <a:lnTo>
                    <a:pt x="72" y="12"/>
                  </a:lnTo>
                  <a:lnTo>
                    <a:pt x="52" y="20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0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80" y="16"/>
                  </a:lnTo>
                  <a:lnTo>
                    <a:pt x="98" y="12"/>
                  </a:lnTo>
                  <a:lnTo>
                    <a:pt x="116" y="10"/>
                  </a:lnTo>
                  <a:lnTo>
                    <a:pt x="134" y="10"/>
                  </a:lnTo>
                  <a:lnTo>
                    <a:pt x="152" y="14"/>
                  </a:lnTo>
                  <a:lnTo>
                    <a:pt x="170" y="18"/>
                  </a:lnTo>
                  <a:lnTo>
                    <a:pt x="188" y="26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18" y="48"/>
                  </a:lnTo>
                  <a:lnTo>
                    <a:pt x="224" y="48"/>
                  </a:lnTo>
                  <a:lnTo>
                    <a:pt x="224" y="48"/>
                  </a:lnTo>
                  <a:lnTo>
                    <a:pt x="214" y="38"/>
                  </a:lnTo>
                  <a:lnTo>
                    <a:pt x="202" y="26"/>
                  </a:lnTo>
                  <a:lnTo>
                    <a:pt x="188" y="18"/>
                  </a:lnTo>
                  <a:lnTo>
                    <a:pt x="174" y="10"/>
                  </a:lnTo>
                  <a:lnTo>
                    <a:pt x="158" y="6"/>
                  </a:lnTo>
                  <a:lnTo>
                    <a:pt x="144" y="2"/>
                  </a:lnTo>
                  <a:lnTo>
                    <a:pt x="128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5" name="Freeform 21"/>
            <p:cNvSpPr>
              <a:spLocks/>
            </p:cNvSpPr>
            <p:nvPr/>
          </p:nvSpPr>
          <p:spPr bwMode="auto">
            <a:xfrm>
              <a:off x="320842" y="5362074"/>
              <a:ext cx="2277979" cy="2486526"/>
            </a:xfrm>
            <a:custGeom>
              <a:avLst/>
              <a:gdLst/>
              <a:ahLst/>
              <a:cxnLst>
                <a:cxn ang="0">
                  <a:pos x="148" y="194"/>
                </a:cxn>
                <a:cxn ang="0">
                  <a:pos x="136" y="122"/>
                </a:cxn>
                <a:cxn ang="0">
                  <a:pos x="136" y="92"/>
                </a:cxn>
                <a:cxn ang="0">
                  <a:pos x="152" y="48"/>
                </a:cxn>
                <a:cxn ang="0">
                  <a:pos x="188" y="14"/>
                </a:cxn>
                <a:cxn ang="0">
                  <a:pos x="216" y="4"/>
                </a:cxn>
                <a:cxn ang="0">
                  <a:pos x="254" y="18"/>
                </a:cxn>
                <a:cxn ang="0">
                  <a:pos x="274" y="54"/>
                </a:cxn>
                <a:cxn ang="0">
                  <a:pos x="278" y="86"/>
                </a:cxn>
                <a:cxn ang="0">
                  <a:pos x="262" y="124"/>
                </a:cxn>
                <a:cxn ang="0">
                  <a:pos x="242" y="132"/>
                </a:cxn>
                <a:cxn ang="0">
                  <a:pos x="216" y="118"/>
                </a:cxn>
                <a:cxn ang="0">
                  <a:pos x="214" y="106"/>
                </a:cxn>
                <a:cxn ang="0">
                  <a:pos x="216" y="94"/>
                </a:cxn>
                <a:cxn ang="0">
                  <a:pos x="234" y="84"/>
                </a:cxn>
                <a:cxn ang="0">
                  <a:pos x="248" y="84"/>
                </a:cxn>
                <a:cxn ang="0">
                  <a:pos x="222" y="82"/>
                </a:cxn>
                <a:cxn ang="0">
                  <a:pos x="208" y="100"/>
                </a:cxn>
                <a:cxn ang="0">
                  <a:pos x="208" y="118"/>
                </a:cxn>
                <a:cxn ang="0">
                  <a:pos x="224" y="132"/>
                </a:cxn>
                <a:cxn ang="0">
                  <a:pos x="244" y="134"/>
                </a:cxn>
                <a:cxn ang="0">
                  <a:pos x="258" y="130"/>
                </a:cxn>
                <a:cxn ang="0">
                  <a:pos x="278" y="104"/>
                </a:cxn>
                <a:cxn ang="0">
                  <a:pos x="282" y="60"/>
                </a:cxn>
                <a:cxn ang="0">
                  <a:pos x="276" y="34"/>
                </a:cxn>
                <a:cxn ang="0">
                  <a:pos x="260" y="12"/>
                </a:cxn>
                <a:cxn ang="0">
                  <a:pos x="224" y="0"/>
                </a:cxn>
                <a:cxn ang="0">
                  <a:pos x="178" y="12"/>
                </a:cxn>
                <a:cxn ang="0">
                  <a:pos x="152" y="32"/>
                </a:cxn>
                <a:cxn ang="0">
                  <a:pos x="132" y="70"/>
                </a:cxn>
                <a:cxn ang="0">
                  <a:pos x="126" y="116"/>
                </a:cxn>
                <a:cxn ang="0">
                  <a:pos x="136" y="164"/>
                </a:cxn>
                <a:cxn ang="0">
                  <a:pos x="138" y="196"/>
                </a:cxn>
                <a:cxn ang="0">
                  <a:pos x="126" y="234"/>
                </a:cxn>
                <a:cxn ang="0">
                  <a:pos x="106" y="258"/>
                </a:cxn>
                <a:cxn ang="0">
                  <a:pos x="72" y="272"/>
                </a:cxn>
                <a:cxn ang="0">
                  <a:pos x="30" y="274"/>
                </a:cxn>
                <a:cxn ang="0">
                  <a:pos x="44" y="220"/>
                </a:cxn>
                <a:cxn ang="0">
                  <a:pos x="50" y="164"/>
                </a:cxn>
                <a:cxn ang="0">
                  <a:pos x="42" y="58"/>
                </a:cxn>
                <a:cxn ang="0">
                  <a:pos x="30" y="24"/>
                </a:cxn>
                <a:cxn ang="0">
                  <a:pos x="42" y="92"/>
                </a:cxn>
                <a:cxn ang="0">
                  <a:pos x="40" y="182"/>
                </a:cxn>
                <a:cxn ang="0">
                  <a:pos x="26" y="252"/>
                </a:cxn>
                <a:cxn ang="0">
                  <a:pos x="0" y="310"/>
                </a:cxn>
                <a:cxn ang="0">
                  <a:pos x="26" y="284"/>
                </a:cxn>
                <a:cxn ang="0">
                  <a:pos x="52" y="286"/>
                </a:cxn>
                <a:cxn ang="0">
                  <a:pos x="96" y="278"/>
                </a:cxn>
                <a:cxn ang="0">
                  <a:pos x="122" y="258"/>
                </a:cxn>
                <a:cxn ang="0">
                  <a:pos x="142" y="222"/>
                </a:cxn>
              </a:cxnLst>
              <a:rect l="0" t="0" r="r" b="b"/>
              <a:pathLst>
                <a:path w="284" h="310">
                  <a:moveTo>
                    <a:pt x="146" y="206"/>
                  </a:moveTo>
                  <a:lnTo>
                    <a:pt x="146" y="206"/>
                  </a:lnTo>
                  <a:lnTo>
                    <a:pt x="148" y="194"/>
                  </a:lnTo>
                  <a:lnTo>
                    <a:pt x="148" y="180"/>
                  </a:lnTo>
                  <a:lnTo>
                    <a:pt x="142" y="152"/>
                  </a:lnTo>
                  <a:lnTo>
                    <a:pt x="136" y="122"/>
                  </a:lnTo>
                  <a:lnTo>
                    <a:pt x="136" y="106"/>
                  </a:lnTo>
                  <a:lnTo>
                    <a:pt x="136" y="92"/>
                  </a:lnTo>
                  <a:lnTo>
                    <a:pt x="136" y="92"/>
                  </a:lnTo>
                  <a:lnTo>
                    <a:pt x="138" y="76"/>
                  </a:lnTo>
                  <a:lnTo>
                    <a:pt x="144" y="62"/>
                  </a:lnTo>
                  <a:lnTo>
                    <a:pt x="152" y="48"/>
                  </a:lnTo>
                  <a:lnTo>
                    <a:pt x="162" y="34"/>
                  </a:lnTo>
                  <a:lnTo>
                    <a:pt x="174" y="24"/>
                  </a:lnTo>
                  <a:lnTo>
                    <a:pt x="188" y="14"/>
                  </a:lnTo>
                  <a:lnTo>
                    <a:pt x="202" y="8"/>
                  </a:lnTo>
                  <a:lnTo>
                    <a:pt x="216" y="4"/>
                  </a:lnTo>
                  <a:lnTo>
                    <a:pt x="216" y="4"/>
                  </a:lnTo>
                  <a:lnTo>
                    <a:pt x="230" y="6"/>
                  </a:lnTo>
                  <a:lnTo>
                    <a:pt x="244" y="10"/>
                  </a:lnTo>
                  <a:lnTo>
                    <a:pt x="254" y="18"/>
                  </a:lnTo>
                  <a:lnTo>
                    <a:pt x="264" y="28"/>
                  </a:lnTo>
                  <a:lnTo>
                    <a:pt x="270" y="40"/>
                  </a:lnTo>
                  <a:lnTo>
                    <a:pt x="274" y="54"/>
                  </a:lnTo>
                  <a:lnTo>
                    <a:pt x="278" y="70"/>
                  </a:lnTo>
                  <a:lnTo>
                    <a:pt x="278" y="86"/>
                  </a:lnTo>
                  <a:lnTo>
                    <a:pt x="278" y="86"/>
                  </a:lnTo>
                  <a:lnTo>
                    <a:pt x="274" y="100"/>
                  </a:lnTo>
                  <a:lnTo>
                    <a:pt x="270" y="114"/>
                  </a:lnTo>
                  <a:lnTo>
                    <a:pt x="262" y="124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42" y="132"/>
                  </a:lnTo>
                  <a:lnTo>
                    <a:pt x="232" y="130"/>
                  </a:lnTo>
                  <a:lnTo>
                    <a:pt x="222" y="126"/>
                  </a:lnTo>
                  <a:lnTo>
                    <a:pt x="216" y="118"/>
                  </a:lnTo>
                  <a:lnTo>
                    <a:pt x="216" y="118"/>
                  </a:lnTo>
                  <a:lnTo>
                    <a:pt x="214" y="112"/>
                  </a:lnTo>
                  <a:lnTo>
                    <a:pt x="214" y="106"/>
                  </a:lnTo>
                  <a:lnTo>
                    <a:pt x="214" y="100"/>
                  </a:lnTo>
                  <a:lnTo>
                    <a:pt x="216" y="94"/>
                  </a:lnTo>
                  <a:lnTo>
                    <a:pt x="216" y="94"/>
                  </a:lnTo>
                  <a:lnTo>
                    <a:pt x="220" y="90"/>
                  </a:lnTo>
                  <a:lnTo>
                    <a:pt x="224" y="86"/>
                  </a:lnTo>
                  <a:lnTo>
                    <a:pt x="234" y="84"/>
                  </a:lnTo>
                  <a:lnTo>
                    <a:pt x="244" y="82"/>
                  </a:lnTo>
                  <a:lnTo>
                    <a:pt x="248" y="84"/>
                  </a:lnTo>
                  <a:lnTo>
                    <a:pt x="248" y="84"/>
                  </a:lnTo>
                  <a:lnTo>
                    <a:pt x="234" y="80"/>
                  </a:lnTo>
                  <a:lnTo>
                    <a:pt x="228" y="82"/>
                  </a:lnTo>
                  <a:lnTo>
                    <a:pt x="222" y="82"/>
                  </a:lnTo>
                  <a:lnTo>
                    <a:pt x="216" y="86"/>
                  </a:lnTo>
                  <a:lnTo>
                    <a:pt x="212" y="92"/>
                  </a:lnTo>
                  <a:lnTo>
                    <a:pt x="208" y="100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118"/>
                  </a:lnTo>
                  <a:lnTo>
                    <a:pt x="212" y="124"/>
                  </a:lnTo>
                  <a:lnTo>
                    <a:pt x="216" y="128"/>
                  </a:lnTo>
                  <a:lnTo>
                    <a:pt x="224" y="132"/>
                  </a:lnTo>
                  <a:lnTo>
                    <a:pt x="230" y="134"/>
                  </a:lnTo>
                  <a:lnTo>
                    <a:pt x="238" y="134"/>
                  </a:lnTo>
                  <a:lnTo>
                    <a:pt x="244" y="134"/>
                  </a:lnTo>
                  <a:lnTo>
                    <a:pt x="252" y="134"/>
                  </a:lnTo>
                  <a:lnTo>
                    <a:pt x="252" y="134"/>
                  </a:lnTo>
                  <a:lnTo>
                    <a:pt x="258" y="130"/>
                  </a:lnTo>
                  <a:lnTo>
                    <a:pt x="264" y="128"/>
                  </a:lnTo>
                  <a:lnTo>
                    <a:pt x="272" y="118"/>
                  </a:lnTo>
                  <a:lnTo>
                    <a:pt x="278" y="104"/>
                  </a:lnTo>
                  <a:lnTo>
                    <a:pt x="282" y="90"/>
                  </a:lnTo>
                  <a:lnTo>
                    <a:pt x="284" y="76"/>
                  </a:lnTo>
                  <a:lnTo>
                    <a:pt x="282" y="60"/>
                  </a:lnTo>
                  <a:lnTo>
                    <a:pt x="280" y="46"/>
                  </a:lnTo>
                  <a:lnTo>
                    <a:pt x="276" y="34"/>
                  </a:lnTo>
                  <a:lnTo>
                    <a:pt x="276" y="34"/>
                  </a:lnTo>
                  <a:lnTo>
                    <a:pt x="270" y="26"/>
                  </a:lnTo>
                  <a:lnTo>
                    <a:pt x="266" y="18"/>
                  </a:lnTo>
                  <a:lnTo>
                    <a:pt x="260" y="12"/>
                  </a:lnTo>
                  <a:lnTo>
                    <a:pt x="254" y="8"/>
                  </a:lnTo>
                  <a:lnTo>
                    <a:pt x="240" y="2"/>
                  </a:lnTo>
                  <a:lnTo>
                    <a:pt x="224" y="0"/>
                  </a:lnTo>
                  <a:lnTo>
                    <a:pt x="208" y="2"/>
                  </a:lnTo>
                  <a:lnTo>
                    <a:pt x="192" y="6"/>
                  </a:lnTo>
                  <a:lnTo>
                    <a:pt x="178" y="12"/>
                  </a:lnTo>
                  <a:lnTo>
                    <a:pt x="164" y="22"/>
                  </a:lnTo>
                  <a:lnTo>
                    <a:pt x="164" y="22"/>
                  </a:lnTo>
                  <a:lnTo>
                    <a:pt x="152" y="32"/>
                  </a:lnTo>
                  <a:lnTo>
                    <a:pt x="144" y="44"/>
                  </a:lnTo>
                  <a:lnTo>
                    <a:pt x="136" y="58"/>
                  </a:lnTo>
                  <a:lnTo>
                    <a:pt x="132" y="70"/>
                  </a:lnTo>
                  <a:lnTo>
                    <a:pt x="128" y="86"/>
                  </a:lnTo>
                  <a:lnTo>
                    <a:pt x="126" y="100"/>
                  </a:lnTo>
                  <a:lnTo>
                    <a:pt x="126" y="116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36" y="164"/>
                  </a:lnTo>
                  <a:lnTo>
                    <a:pt x="138" y="180"/>
                  </a:lnTo>
                  <a:lnTo>
                    <a:pt x="138" y="196"/>
                  </a:lnTo>
                  <a:lnTo>
                    <a:pt x="138" y="196"/>
                  </a:lnTo>
                  <a:lnTo>
                    <a:pt x="136" y="212"/>
                  </a:lnTo>
                  <a:lnTo>
                    <a:pt x="132" y="224"/>
                  </a:lnTo>
                  <a:lnTo>
                    <a:pt x="126" y="234"/>
                  </a:lnTo>
                  <a:lnTo>
                    <a:pt x="120" y="244"/>
                  </a:lnTo>
                  <a:lnTo>
                    <a:pt x="114" y="252"/>
                  </a:lnTo>
                  <a:lnTo>
                    <a:pt x="106" y="258"/>
                  </a:lnTo>
                  <a:lnTo>
                    <a:pt x="98" y="264"/>
                  </a:lnTo>
                  <a:lnTo>
                    <a:pt x="90" y="268"/>
                  </a:lnTo>
                  <a:lnTo>
                    <a:pt x="72" y="272"/>
                  </a:lnTo>
                  <a:lnTo>
                    <a:pt x="56" y="274"/>
                  </a:lnTo>
                  <a:lnTo>
                    <a:pt x="42" y="274"/>
                  </a:lnTo>
                  <a:lnTo>
                    <a:pt x="30" y="274"/>
                  </a:lnTo>
                  <a:lnTo>
                    <a:pt x="30" y="274"/>
                  </a:lnTo>
                  <a:lnTo>
                    <a:pt x="38" y="246"/>
                  </a:lnTo>
                  <a:lnTo>
                    <a:pt x="44" y="220"/>
                  </a:lnTo>
                  <a:lnTo>
                    <a:pt x="48" y="192"/>
                  </a:lnTo>
                  <a:lnTo>
                    <a:pt x="50" y="164"/>
                  </a:lnTo>
                  <a:lnTo>
                    <a:pt x="50" y="164"/>
                  </a:lnTo>
                  <a:lnTo>
                    <a:pt x="52" y="130"/>
                  </a:lnTo>
                  <a:lnTo>
                    <a:pt x="48" y="94"/>
                  </a:lnTo>
                  <a:lnTo>
                    <a:pt x="42" y="58"/>
                  </a:lnTo>
                  <a:lnTo>
                    <a:pt x="32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6" y="46"/>
                  </a:lnTo>
                  <a:lnTo>
                    <a:pt x="40" y="68"/>
                  </a:lnTo>
                  <a:lnTo>
                    <a:pt x="42" y="92"/>
                  </a:lnTo>
                  <a:lnTo>
                    <a:pt x="44" y="120"/>
                  </a:lnTo>
                  <a:lnTo>
                    <a:pt x="44" y="150"/>
                  </a:lnTo>
                  <a:lnTo>
                    <a:pt x="40" y="182"/>
                  </a:lnTo>
                  <a:lnTo>
                    <a:pt x="34" y="216"/>
                  </a:lnTo>
                  <a:lnTo>
                    <a:pt x="26" y="252"/>
                  </a:lnTo>
                  <a:lnTo>
                    <a:pt x="26" y="252"/>
                  </a:lnTo>
                  <a:lnTo>
                    <a:pt x="20" y="268"/>
                  </a:lnTo>
                  <a:lnTo>
                    <a:pt x="14" y="284"/>
                  </a:lnTo>
                  <a:lnTo>
                    <a:pt x="0" y="310"/>
                  </a:lnTo>
                  <a:lnTo>
                    <a:pt x="12" y="310"/>
                  </a:lnTo>
                  <a:lnTo>
                    <a:pt x="12" y="310"/>
                  </a:lnTo>
                  <a:lnTo>
                    <a:pt x="26" y="284"/>
                  </a:lnTo>
                  <a:lnTo>
                    <a:pt x="26" y="284"/>
                  </a:lnTo>
                  <a:lnTo>
                    <a:pt x="36" y="286"/>
                  </a:lnTo>
                  <a:lnTo>
                    <a:pt x="52" y="286"/>
                  </a:lnTo>
                  <a:lnTo>
                    <a:pt x="68" y="286"/>
                  </a:lnTo>
                  <a:lnTo>
                    <a:pt x="86" y="282"/>
                  </a:lnTo>
                  <a:lnTo>
                    <a:pt x="96" y="278"/>
                  </a:lnTo>
                  <a:lnTo>
                    <a:pt x="104" y="272"/>
                  </a:lnTo>
                  <a:lnTo>
                    <a:pt x="112" y="266"/>
                  </a:lnTo>
                  <a:lnTo>
                    <a:pt x="122" y="258"/>
                  </a:lnTo>
                  <a:lnTo>
                    <a:pt x="128" y="248"/>
                  </a:lnTo>
                  <a:lnTo>
                    <a:pt x="136" y="236"/>
                  </a:lnTo>
                  <a:lnTo>
                    <a:pt x="142" y="222"/>
                  </a:lnTo>
                  <a:lnTo>
                    <a:pt x="146" y="206"/>
                  </a:lnTo>
                  <a:lnTo>
                    <a:pt x="146" y="20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6" name="Freeform 22"/>
            <p:cNvSpPr>
              <a:spLocks/>
            </p:cNvSpPr>
            <p:nvPr/>
          </p:nvSpPr>
          <p:spPr bwMode="auto">
            <a:xfrm>
              <a:off x="8710863" y="-733926"/>
              <a:ext cx="433137" cy="1138989"/>
            </a:xfrm>
            <a:custGeom>
              <a:avLst/>
              <a:gdLst/>
              <a:ahLst/>
              <a:cxnLst>
                <a:cxn ang="0">
                  <a:pos x="2" y="126"/>
                </a:cxn>
                <a:cxn ang="0">
                  <a:pos x="2" y="126"/>
                </a:cxn>
                <a:cxn ang="0">
                  <a:pos x="6" y="120"/>
                </a:cxn>
                <a:cxn ang="0">
                  <a:pos x="18" y="106"/>
                </a:cxn>
                <a:cxn ang="0">
                  <a:pos x="24" y="100"/>
                </a:cxn>
                <a:cxn ang="0">
                  <a:pos x="34" y="92"/>
                </a:cxn>
                <a:cxn ang="0">
                  <a:pos x="42" y="88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48" y="88"/>
                </a:cxn>
                <a:cxn ang="0">
                  <a:pos x="34" y="98"/>
                </a:cxn>
                <a:cxn ang="0">
                  <a:pos x="28" y="106"/>
                </a:cxn>
                <a:cxn ang="0">
                  <a:pos x="20" y="116"/>
                </a:cxn>
                <a:cxn ang="0">
                  <a:pos x="16" y="128"/>
                </a:cxn>
                <a:cxn ang="0">
                  <a:pos x="12" y="142"/>
                </a:cxn>
                <a:cxn ang="0">
                  <a:pos x="12" y="142"/>
                </a:cxn>
                <a:cxn ang="0">
                  <a:pos x="22" y="142"/>
                </a:cxn>
                <a:cxn ang="0">
                  <a:pos x="54" y="138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2" y="4"/>
                </a:cxn>
                <a:cxn ang="0">
                  <a:pos x="30" y="8"/>
                </a:cxn>
                <a:cxn ang="0">
                  <a:pos x="20" y="16"/>
                </a:cxn>
                <a:cxn ang="0">
                  <a:pos x="12" y="28"/>
                </a:cxn>
                <a:cxn ang="0">
                  <a:pos x="6" y="44"/>
                </a:cxn>
                <a:cxn ang="0">
                  <a:pos x="2" y="64"/>
                </a:cxn>
                <a:cxn ang="0">
                  <a:pos x="0" y="92"/>
                </a:cxn>
                <a:cxn ang="0">
                  <a:pos x="2" y="126"/>
                </a:cxn>
                <a:cxn ang="0">
                  <a:pos x="2" y="126"/>
                </a:cxn>
              </a:cxnLst>
              <a:rect l="0" t="0" r="r" b="b"/>
              <a:pathLst>
                <a:path w="54" h="142">
                  <a:moveTo>
                    <a:pt x="2" y="126"/>
                  </a:moveTo>
                  <a:lnTo>
                    <a:pt x="2" y="126"/>
                  </a:lnTo>
                  <a:lnTo>
                    <a:pt x="6" y="120"/>
                  </a:lnTo>
                  <a:lnTo>
                    <a:pt x="18" y="106"/>
                  </a:lnTo>
                  <a:lnTo>
                    <a:pt x="24" y="100"/>
                  </a:lnTo>
                  <a:lnTo>
                    <a:pt x="34" y="92"/>
                  </a:lnTo>
                  <a:lnTo>
                    <a:pt x="42" y="88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48" y="88"/>
                  </a:lnTo>
                  <a:lnTo>
                    <a:pt x="34" y="98"/>
                  </a:lnTo>
                  <a:lnTo>
                    <a:pt x="28" y="106"/>
                  </a:lnTo>
                  <a:lnTo>
                    <a:pt x="20" y="116"/>
                  </a:lnTo>
                  <a:lnTo>
                    <a:pt x="16" y="128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22" y="142"/>
                  </a:lnTo>
                  <a:lnTo>
                    <a:pt x="54" y="138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2" y="4"/>
                  </a:lnTo>
                  <a:lnTo>
                    <a:pt x="30" y="8"/>
                  </a:lnTo>
                  <a:lnTo>
                    <a:pt x="20" y="16"/>
                  </a:lnTo>
                  <a:lnTo>
                    <a:pt x="12" y="28"/>
                  </a:lnTo>
                  <a:lnTo>
                    <a:pt x="6" y="44"/>
                  </a:lnTo>
                  <a:lnTo>
                    <a:pt x="2" y="64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2" y="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7" name="Freeform 23"/>
            <p:cNvSpPr>
              <a:spLocks/>
            </p:cNvSpPr>
            <p:nvPr/>
          </p:nvSpPr>
          <p:spPr bwMode="auto">
            <a:xfrm>
              <a:off x="8791074" y="469232"/>
              <a:ext cx="352926" cy="208547"/>
            </a:xfrm>
            <a:custGeom>
              <a:avLst/>
              <a:gdLst/>
              <a:ahLst/>
              <a:cxnLst>
                <a:cxn ang="0">
                  <a:pos x="44" y="26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26" y="4"/>
                </a:cxn>
                <a:cxn ang="0">
                  <a:pos x="14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4" y="14"/>
                </a:cxn>
                <a:cxn ang="0">
                  <a:pos x="24" y="18"/>
                </a:cxn>
                <a:cxn ang="0">
                  <a:pos x="34" y="22"/>
                </a:cxn>
                <a:cxn ang="0">
                  <a:pos x="44" y="26"/>
                </a:cxn>
                <a:cxn ang="0">
                  <a:pos x="44" y="26"/>
                </a:cxn>
              </a:cxnLst>
              <a:rect l="0" t="0" r="r" b="b"/>
              <a:pathLst>
                <a:path w="44" h="26">
                  <a:moveTo>
                    <a:pt x="44" y="26"/>
                  </a:moveTo>
                  <a:lnTo>
                    <a:pt x="44" y="0"/>
                  </a:lnTo>
                  <a:lnTo>
                    <a:pt x="44" y="0"/>
                  </a:lnTo>
                  <a:lnTo>
                    <a:pt x="26" y="4"/>
                  </a:lnTo>
                  <a:lnTo>
                    <a:pt x="14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24" y="18"/>
                  </a:lnTo>
                  <a:lnTo>
                    <a:pt x="34" y="22"/>
                  </a:lnTo>
                  <a:lnTo>
                    <a:pt x="44" y="26"/>
                  </a:lnTo>
                  <a:lnTo>
                    <a:pt x="44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8" name="Freeform 24"/>
            <p:cNvSpPr>
              <a:spLocks/>
            </p:cNvSpPr>
            <p:nvPr/>
          </p:nvSpPr>
          <p:spPr bwMode="auto">
            <a:xfrm>
              <a:off x="8726905" y="677779"/>
              <a:ext cx="417095" cy="753979"/>
            </a:xfrm>
            <a:custGeom>
              <a:avLst/>
              <a:gdLst/>
              <a:ahLst/>
              <a:cxnLst>
                <a:cxn ang="0">
                  <a:pos x="52" y="94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34" y="4"/>
                </a:cxn>
                <a:cxn ang="0">
                  <a:pos x="18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0" y="6"/>
                </a:cxn>
                <a:cxn ang="0">
                  <a:pos x="18" y="14"/>
                </a:cxn>
                <a:cxn ang="0">
                  <a:pos x="26" y="26"/>
                </a:cxn>
                <a:cxn ang="0">
                  <a:pos x="32" y="40"/>
                </a:cxn>
                <a:cxn ang="0">
                  <a:pos x="42" y="68"/>
                </a:cxn>
                <a:cxn ang="0">
                  <a:pos x="52" y="94"/>
                </a:cxn>
                <a:cxn ang="0">
                  <a:pos x="52" y="94"/>
                </a:cxn>
              </a:cxnLst>
              <a:rect l="0" t="0" r="r" b="b"/>
              <a:pathLst>
                <a:path w="52" h="94">
                  <a:moveTo>
                    <a:pt x="52" y="94"/>
                  </a:moveTo>
                  <a:lnTo>
                    <a:pt x="52" y="10"/>
                  </a:lnTo>
                  <a:lnTo>
                    <a:pt x="52" y="10"/>
                  </a:lnTo>
                  <a:lnTo>
                    <a:pt x="34" y="4"/>
                  </a:lnTo>
                  <a:lnTo>
                    <a:pt x="18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6"/>
                  </a:lnTo>
                  <a:lnTo>
                    <a:pt x="18" y="14"/>
                  </a:lnTo>
                  <a:lnTo>
                    <a:pt x="26" y="26"/>
                  </a:lnTo>
                  <a:lnTo>
                    <a:pt x="32" y="40"/>
                  </a:lnTo>
                  <a:lnTo>
                    <a:pt x="42" y="68"/>
                  </a:lnTo>
                  <a:lnTo>
                    <a:pt x="52" y="94"/>
                  </a:lnTo>
                  <a:lnTo>
                    <a:pt x="52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9" name="Freeform 25"/>
            <p:cNvSpPr>
              <a:spLocks/>
            </p:cNvSpPr>
            <p:nvPr/>
          </p:nvSpPr>
          <p:spPr bwMode="auto">
            <a:xfrm>
              <a:off x="7860632" y="741947"/>
              <a:ext cx="1138989" cy="1187116"/>
            </a:xfrm>
            <a:custGeom>
              <a:avLst/>
              <a:gdLst/>
              <a:ahLst/>
              <a:cxnLst>
                <a:cxn ang="0">
                  <a:pos x="98" y="8"/>
                </a:cxn>
                <a:cxn ang="0">
                  <a:pos x="98" y="8"/>
                </a:cxn>
                <a:cxn ang="0">
                  <a:pos x="98" y="22"/>
                </a:cxn>
                <a:cxn ang="0">
                  <a:pos x="96" y="36"/>
                </a:cxn>
                <a:cxn ang="0">
                  <a:pos x="94" y="46"/>
                </a:cxn>
                <a:cxn ang="0">
                  <a:pos x="90" y="54"/>
                </a:cxn>
                <a:cxn ang="0">
                  <a:pos x="86" y="66"/>
                </a:cxn>
                <a:cxn ang="0">
                  <a:pos x="82" y="68"/>
                </a:cxn>
                <a:cxn ang="0">
                  <a:pos x="82" y="68"/>
                </a:cxn>
                <a:cxn ang="0">
                  <a:pos x="86" y="56"/>
                </a:cxn>
                <a:cxn ang="0">
                  <a:pos x="86" y="44"/>
                </a:cxn>
                <a:cxn ang="0">
                  <a:pos x="86" y="32"/>
                </a:cxn>
                <a:cxn ang="0">
                  <a:pos x="86" y="22"/>
                </a:cxn>
                <a:cxn ang="0">
                  <a:pos x="82" y="6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6" y="8"/>
                </a:cxn>
                <a:cxn ang="0">
                  <a:pos x="72" y="14"/>
                </a:cxn>
                <a:cxn ang="0">
                  <a:pos x="60" y="26"/>
                </a:cxn>
                <a:cxn ang="0">
                  <a:pos x="28" y="48"/>
                </a:cxn>
                <a:cxn ang="0">
                  <a:pos x="12" y="60"/>
                </a:cxn>
                <a:cxn ang="0">
                  <a:pos x="6" y="68"/>
                </a:cxn>
                <a:cxn ang="0">
                  <a:pos x="2" y="76"/>
                </a:cxn>
                <a:cxn ang="0">
                  <a:pos x="0" y="84"/>
                </a:cxn>
                <a:cxn ang="0">
                  <a:pos x="0" y="94"/>
                </a:cxn>
                <a:cxn ang="0">
                  <a:pos x="2" y="104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4" y="126"/>
                </a:cxn>
                <a:cxn ang="0">
                  <a:pos x="24" y="130"/>
                </a:cxn>
                <a:cxn ang="0">
                  <a:pos x="32" y="132"/>
                </a:cxn>
                <a:cxn ang="0">
                  <a:pos x="42" y="132"/>
                </a:cxn>
                <a:cxn ang="0">
                  <a:pos x="58" y="128"/>
                </a:cxn>
                <a:cxn ang="0">
                  <a:pos x="64" y="126"/>
                </a:cxn>
                <a:cxn ang="0">
                  <a:pos x="64" y="126"/>
                </a:cxn>
                <a:cxn ang="0">
                  <a:pos x="66" y="130"/>
                </a:cxn>
                <a:cxn ang="0">
                  <a:pos x="70" y="136"/>
                </a:cxn>
                <a:cxn ang="0">
                  <a:pos x="76" y="140"/>
                </a:cxn>
                <a:cxn ang="0">
                  <a:pos x="82" y="144"/>
                </a:cxn>
                <a:cxn ang="0">
                  <a:pos x="90" y="148"/>
                </a:cxn>
                <a:cxn ang="0">
                  <a:pos x="102" y="148"/>
                </a:cxn>
                <a:cxn ang="0">
                  <a:pos x="102" y="148"/>
                </a:cxn>
                <a:cxn ang="0">
                  <a:pos x="114" y="146"/>
                </a:cxn>
                <a:cxn ang="0">
                  <a:pos x="124" y="142"/>
                </a:cxn>
                <a:cxn ang="0">
                  <a:pos x="132" y="136"/>
                </a:cxn>
                <a:cxn ang="0">
                  <a:pos x="136" y="126"/>
                </a:cxn>
                <a:cxn ang="0">
                  <a:pos x="140" y="116"/>
                </a:cxn>
                <a:cxn ang="0">
                  <a:pos x="142" y="104"/>
                </a:cxn>
                <a:cxn ang="0">
                  <a:pos x="142" y="92"/>
                </a:cxn>
                <a:cxn ang="0">
                  <a:pos x="140" y="80"/>
                </a:cxn>
                <a:cxn ang="0">
                  <a:pos x="140" y="80"/>
                </a:cxn>
                <a:cxn ang="0">
                  <a:pos x="134" y="62"/>
                </a:cxn>
                <a:cxn ang="0">
                  <a:pos x="128" y="46"/>
                </a:cxn>
                <a:cxn ang="0">
                  <a:pos x="120" y="34"/>
                </a:cxn>
                <a:cxn ang="0">
                  <a:pos x="114" y="24"/>
                </a:cxn>
                <a:cxn ang="0">
                  <a:pos x="102" y="12"/>
                </a:cxn>
                <a:cxn ang="0">
                  <a:pos x="98" y="8"/>
                </a:cxn>
                <a:cxn ang="0">
                  <a:pos x="98" y="8"/>
                </a:cxn>
              </a:cxnLst>
              <a:rect l="0" t="0" r="r" b="b"/>
              <a:pathLst>
                <a:path w="142" h="148">
                  <a:moveTo>
                    <a:pt x="98" y="8"/>
                  </a:moveTo>
                  <a:lnTo>
                    <a:pt x="98" y="8"/>
                  </a:lnTo>
                  <a:lnTo>
                    <a:pt x="98" y="22"/>
                  </a:lnTo>
                  <a:lnTo>
                    <a:pt x="96" y="36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86" y="66"/>
                  </a:lnTo>
                  <a:lnTo>
                    <a:pt x="82" y="68"/>
                  </a:lnTo>
                  <a:lnTo>
                    <a:pt x="82" y="68"/>
                  </a:lnTo>
                  <a:lnTo>
                    <a:pt x="86" y="56"/>
                  </a:lnTo>
                  <a:lnTo>
                    <a:pt x="86" y="44"/>
                  </a:lnTo>
                  <a:lnTo>
                    <a:pt x="86" y="32"/>
                  </a:lnTo>
                  <a:lnTo>
                    <a:pt x="86" y="22"/>
                  </a:lnTo>
                  <a:lnTo>
                    <a:pt x="82" y="6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6" y="8"/>
                  </a:lnTo>
                  <a:lnTo>
                    <a:pt x="72" y="14"/>
                  </a:lnTo>
                  <a:lnTo>
                    <a:pt x="60" y="26"/>
                  </a:lnTo>
                  <a:lnTo>
                    <a:pt x="28" y="48"/>
                  </a:lnTo>
                  <a:lnTo>
                    <a:pt x="12" y="60"/>
                  </a:lnTo>
                  <a:lnTo>
                    <a:pt x="6" y="68"/>
                  </a:lnTo>
                  <a:lnTo>
                    <a:pt x="2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04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4" y="126"/>
                  </a:lnTo>
                  <a:lnTo>
                    <a:pt x="24" y="130"/>
                  </a:lnTo>
                  <a:lnTo>
                    <a:pt x="32" y="132"/>
                  </a:lnTo>
                  <a:lnTo>
                    <a:pt x="42" y="132"/>
                  </a:lnTo>
                  <a:lnTo>
                    <a:pt x="58" y="128"/>
                  </a:lnTo>
                  <a:lnTo>
                    <a:pt x="64" y="126"/>
                  </a:lnTo>
                  <a:lnTo>
                    <a:pt x="64" y="126"/>
                  </a:lnTo>
                  <a:lnTo>
                    <a:pt x="66" y="130"/>
                  </a:lnTo>
                  <a:lnTo>
                    <a:pt x="70" y="136"/>
                  </a:lnTo>
                  <a:lnTo>
                    <a:pt x="76" y="140"/>
                  </a:lnTo>
                  <a:lnTo>
                    <a:pt x="82" y="144"/>
                  </a:lnTo>
                  <a:lnTo>
                    <a:pt x="90" y="148"/>
                  </a:lnTo>
                  <a:lnTo>
                    <a:pt x="102" y="148"/>
                  </a:lnTo>
                  <a:lnTo>
                    <a:pt x="102" y="148"/>
                  </a:lnTo>
                  <a:lnTo>
                    <a:pt x="114" y="146"/>
                  </a:lnTo>
                  <a:lnTo>
                    <a:pt x="124" y="142"/>
                  </a:lnTo>
                  <a:lnTo>
                    <a:pt x="132" y="136"/>
                  </a:lnTo>
                  <a:lnTo>
                    <a:pt x="136" y="126"/>
                  </a:lnTo>
                  <a:lnTo>
                    <a:pt x="140" y="116"/>
                  </a:lnTo>
                  <a:lnTo>
                    <a:pt x="142" y="104"/>
                  </a:lnTo>
                  <a:lnTo>
                    <a:pt x="142" y="92"/>
                  </a:lnTo>
                  <a:lnTo>
                    <a:pt x="140" y="80"/>
                  </a:lnTo>
                  <a:lnTo>
                    <a:pt x="140" y="80"/>
                  </a:lnTo>
                  <a:lnTo>
                    <a:pt x="134" y="62"/>
                  </a:lnTo>
                  <a:lnTo>
                    <a:pt x="128" y="46"/>
                  </a:lnTo>
                  <a:lnTo>
                    <a:pt x="120" y="34"/>
                  </a:lnTo>
                  <a:lnTo>
                    <a:pt x="114" y="24"/>
                  </a:lnTo>
                  <a:lnTo>
                    <a:pt x="102" y="12"/>
                  </a:lnTo>
                  <a:lnTo>
                    <a:pt x="98" y="8"/>
                  </a:lnTo>
                  <a:lnTo>
                    <a:pt x="9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0" name="Freeform 26"/>
            <p:cNvSpPr>
              <a:spLocks/>
            </p:cNvSpPr>
            <p:nvPr/>
          </p:nvSpPr>
          <p:spPr bwMode="auto">
            <a:xfrm>
              <a:off x="7106653" y="68179"/>
              <a:ext cx="1171074" cy="1235242"/>
            </a:xfrm>
            <a:custGeom>
              <a:avLst/>
              <a:gdLst/>
              <a:ahLst/>
              <a:cxnLst>
                <a:cxn ang="0">
                  <a:pos x="146" y="66"/>
                </a:cxn>
                <a:cxn ang="0">
                  <a:pos x="146" y="66"/>
                </a:cxn>
                <a:cxn ang="0">
                  <a:pos x="132" y="72"/>
                </a:cxn>
                <a:cxn ang="0">
                  <a:pos x="118" y="76"/>
                </a:cxn>
                <a:cxn ang="0">
                  <a:pos x="106" y="78"/>
                </a:cxn>
                <a:cxn ang="0">
                  <a:pos x="96" y="78"/>
                </a:cxn>
                <a:cxn ang="0">
                  <a:pos x="82" y="78"/>
                </a:cxn>
                <a:cxn ang="0">
                  <a:pos x="78" y="76"/>
                </a:cxn>
                <a:cxn ang="0">
                  <a:pos x="78" y="76"/>
                </a:cxn>
                <a:cxn ang="0">
                  <a:pos x="88" y="74"/>
                </a:cxn>
                <a:cxn ang="0">
                  <a:pos x="100" y="72"/>
                </a:cxn>
                <a:cxn ang="0">
                  <a:pos x="122" y="60"/>
                </a:cxn>
                <a:cxn ang="0">
                  <a:pos x="146" y="44"/>
                </a:cxn>
                <a:cxn ang="0">
                  <a:pos x="146" y="44"/>
                </a:cxn>
                <a:cxn ang="0">
                  <a:pos x="136" y="44"/>
                </a:cxn>
                <a:cxn ang="0">
                  <a:pos x="126" y="42"/>
                </a:cxn>
                <a:cxn ang="0">
                  <a:pos x="108" y="32"/>
                </a:cxn>
                <a:cxn ang="0">
                  <a:pos x="72" y="12"/>
                </a:cxn>
                <a:cxn ang="0">
                  <a:pos x="56" y="2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30"/>
                </a:cxn>
                <a:cxn ang="0">
                  <a:pos x="0" y="42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2" y="70"/>
                </a:cxn>
                <a:cxn ang="0">
                  <a:pos x="16" y="76"/>
                </a:cxn>
                <a:cxn ang="0">
                  <a:pos x="22" y="82"/>
                </a:cxn>
                <a:cxn ang="0">
                  <a:pos x="22" y="82"/>
                </a:cxn>
                <a:cxn ang="0">
                  <a:pos x="16" y="86"/>
                </a:cxn>
                <a:cxn ang="0">
                  <a:pos x="12" y="92"/>
                </a:cxn>
                <a:cxn ang="0">
                  <a:pos x="10" y="98"/>
                </a:cxn>
                <a:cxn ang="0">
                  <a:pos x="8" y="106"/>
                </a:cxn>
                <a:cxn ang="0">
                  <a:pos x="10" y="118"/>
                </a:cxn>
                <a:cxn ang="0">
                  <a:pos x="14" y="130"/>
                </a:cxn>
                <a:cxn ang="0">
                  <a:pos x="22" y="142"/>
                </a:cxn>
                <a:cxn ang="0">
                  <a:pos x="36" y="150"/>
                </a:cxn>
                <a:cxn ang="0">
                  <a:pos x="42" y="152"/>
                </a:cxn>
                <a:cxn ang="0">
                  <a:pos x="50" y="154"/>
                </a:cxn>
                <a:cxn ang="0">
                  <a:pos x="58" y="154"/>
                </a:cxn>
                <a:cxn ang="0">
                  <a:pos x="68" y="152"/>
                </a:cxn>
                <a:cxn ang="0">
                  <a:pos x="68" y="152"/>
                </a:cxn>
                <a:cxn ang="0">
                  <a:pos x="76" y="150"/>
                </a:cxn>
                <a:cxn ang="0">
                  <a:pos x="86" y="146"/>
                </a:cxn>
                <a:cxn ang="0">
                  <a:pos x="102" y="136"/>
                </a:cxn>
                <a:cxn ang="0">
                  <a:pos x="114" y="122"/>
                </a:cxn>
                <a:cxn ang="0">
                  <a:pos x="126" y="106"/>
                </a:cxn>
                <a:cxn ang="0">
                  <a:pos x="134" y="92"/>
                </a:cxn>
                <a:cxn ang="0">
                  <a:pos x="142" y="78"/>
                </a:cxn>
                <a:cxn ang="0">
                  <a:pos x="146" y="66"/>
                </a:cxn>
                <a:cxn ang="0">
                  <a:pos x="146" y="66"/>
                </a:cxn>
              </a:cxnLst>
              <a:rect l="0" t="0" r="r" b="b"/>
              <a:pathLst>
                <a:path w="146" h="154">
                  <a:moveTo>
                    <a:pt x="146" y="66"/>
                  </a:moveTo>
                  <a:lnTo>
                    <a:pt x="146" y="66"/>
                  </a:lnTo>
                  <a:lnTo>
                    <a:pt x="132" y="72"/>
                  </a:lnTo>
                  <a:lnTo>
                    <a:pt x="118" y="76"/>
                  </a:lnTo>
                  <a:lnTo>
                    <a:pt x="106" y="78"/>
                  </a:lnTo>
                  <a:lnTo>
                    <a:pt x="96" y="78"/>
                  </a:lnTo>
                  <a:lnTo>
                    <a:pt x="82" y="78"/>
                  </a:lnTo>
                  <a:lnTo>
                    <a:pt x="78" y="76"/>
                  </a:lnTo>
                  <a:lnTo>
                    <a:pt x="78" y="76"/>
                  </a:lnTo>
                  <a:lnTo>
                    <a:pt x="88" y="74"/>
                  </a:lnTo>
                  <a:lnTo>
                    <a:pt x="100" y="72"/>
                  </a:lnTo>
                  <a:lnTo>
                    <a:pt x="122" y="60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36" y="44"/>
                  </a:lnTo>
                  <a:lnTo>
                    <a:pt x="126" y="42"/>
                  </a:lnTo>
                  <a:lnTo>
                    <a:pt x="108" y="32"/>
                  </a:lnTo>
                  <a:lnTo>
                    <a:pt x="72" y="12"/>
                  </a:lnTo>
                  <a:lnTo>
                    <a:pt x="56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30"/>
                  </a:lnTo>
                  <a:lnTo>
                    <a:pt x="0" y="42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2" y="70"/>
                  </a:lnTo>
                  <a:lnTo>
                    <a:pt x="16" y="76"/>
                  </a:lnTo>
                  <a:lnTo>
                    <a:pt x="22" y="82"/>
                  </a:lnTo>
                  <a:lnTo>
                    <a:pt x="22" y="82"/>
                  </a:lnTo>
                  <a:lnTo>
                    <a:pt x="16" y="86"/>
                  </a:lnTo>
                  <a:lnTo>
                    <a:pt x="12" y="92"/>
                  </a:lnTo>
                  <a:lnTo>
                    <a:pt x="10" y="98"/>
                  </a:lnTo>
                  <a:lnTo>
                    <a:pt x="8" y="106"/>
                  </a:lnTo>
                  <a:lnTo>
                    <a:pt x="10" y="118"/>
                  </a:lnTo>
                  <a:lnTo>
                    <a:pt x="14" y="130"/>
                  </a:lnTo>
                  <a:lnTo>
                    <a:pt x="22" y="142"/>
                  </a:lnTo>
                  <a:lnTo>
                    <a:pt x="36" y="150"/>
                  </a:lnTo>
                  <a:lnTo>
                    <a:pt x="42" y="152"/>
                  </a:lnTo>
                  <a:lnTo>
                    <a:pt x="50" y="154"/>
                  </a:lnTo>
                  <a:lnTo>
                    <a:pt x="58" y="154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76" y="150"/>
                  </a:lnTo>
                  <a:lnTo>
                    <a:pt x="86" y="146"/>
                  </a:lnTo>
                  <a:lnTo>
                    <a:pt x="102" y="136"/>
                  </a:lnTo>
                  <a:lnTo>
                    <a:pt x="114" y="122"/>
                  </a:lnTo>
                  <a:lnTo>
                    <a:pt x="126" y="106"/>
                  </a:lnTo>
                  <a:lnTo>
                    <a:pt x="134" y="92"/>
                  </a:lnTo>
                  <a:lnTo>
                    <a:pt x="142" y="78"/>
                  </a:lnTo>
                  <a:lnTo>
                    <a:pt x="146" y="66"/>
                  </a:lnTo>
                  <a:lnTo>
                    <a:pt x="14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1" name="Freeform 27"/>
            <p:cNvSpPr>
              <a:spLocks/>
            </p:cNvSpPr>
            <p:nvPr/>
          </p:nvSpPr>
          <p:spPr bwMode="auto">
            <a:xfrm>
              <a:off x="7620000" y="-1038726"/>
              <a:ext cx="1090863" cy="1219200"/>
            </a:xfrm>
            <a:custGeom>
              <a:avLst/>
              <a:gdLst/>
              <a:ahLst/>
              <a:cxnLst>
                <a:cxn ang="0">
                  <a:pos x="98" y="152"/>
                </a:cxn>
                <a:cxn ang="0">
                  <a:pos x="98" y="152"/>
                </a:cxn>
                <a:cxn ang="0">
                  <a:pos x="94" y="148"/>
                </a:cxn>
                <a:cxn ang="0">
                  <a:pos x="86" y="138"/>
                </a:cxn>
                <a:cxn ang="0">
                  <a:pos x="82" y="130"/>
                </a:cxn>
                <a:cxn ang="0">
                  <a:pos x="78" y="120"/>
                </a:cxn>
                <a:cxn ang="0">
                  <a:pos x="76" y="110"/>
                </a:cxn>
                <a:cxn ang="0">
                  <a:pos x="76" y="96"/>
                </a:cxn>
                <a:cxn ang="0">
                  <a:pos x="76" y="96"/>
                </a:cxn>
                <a:cxn ang="0">
                  <a:pos x="80" y="104"/>
                </a:cxn>
                <a:cxn ang="0">
                  <a:pos x="90" y="118"/>
                </a:cxn>
                <a:cxn ang="0">
                  <a:pos x="106" y="136"/>
                </a:cxn>
                <a:cxn ang="0">
                  <a:pos x="114" y="144"/>
                </a:cxn>
                <a:cxn ang="0">
                  <a:pos x="124" y="150"/>
                </a:cxn>
                <a:cxn ang="0">
                  <a:pos x="124" y="150"/>
                </a:cxn>
                <a:cxn ang="0">
                  <a:pos x="124" y="140"/>
                </a:cxn>
                <a:cxn ang="0">
                  <a:pos x="124" y="116"/>
                </a:cxn>
                <a:cxn ang="0">
                  <a:pos x="126" y="84"/>
                </a:cxn>
                <a:cxn ang="0">
                  <a:pos x="130" y="66"/>
                </a:cxn>
                <a:cxn ang="0">
                  <a:pos x="134" y="50"/>
                </a:cxn>
                <a:cxn ang="0">
                  <a:pos x="134" y="50"/>
                </a:cxn>
                <a:cxn ang="0">
                  <a:pos x="136" y="40"/>
                </a:cxn>
                <a:cxn ang="0">
                  <a:pos x="136" y="32"/>
                </a:cxn>
                <a:cxn ang="0">
                  <a:pos x="132" y="22"/>
                </a:cxn>
                <a:cxn ang="0">
                  <a:pos x="128" y="16"/>
                </a:cxn>
                <a:cxn ang="0">
                  <a:pos x="120" y="10"/>
                </a:cxn>
                <a:cxn ang="0">
                  <a:pos x="112" y="4"/>
                </a:cxn>
                <a:cxn ang="0">
                  <a:pos x="104" y="2"/>
                </a:cxn>
                <a:cxn ang="0">
                  <a:pos x="94" y="0"/>
                </a:cxn>
                <a:cxn ang="0">
                  <a:pos x="94" y="0"/>
                </a:cxn>
                <a:cxn ang="0">
                  <a:pos x="84" y="2"/>
                </a:cxn>
                <a:cxn ang="0">
                  <a:pos x="76" y="6"/>
                </a:cxn>
                <a:cxn ang="0">
                  <a:pos x="70" y="10"/>
                </a:cxn>
                <a:cxn ang="0">
                  <a:pos x="64" y="16"/>
                </a:cxn>
                <a:cxn ang="0">
                  <a:pos x="58" y="28"/>
                </a:cxn>
                <a:cxn ang="0">
                  <a:pos x="56" y="34"/>
                </a:cxn>
                <a:cxn ang="0">
                  <a:pos x="56" y="34"/>
                </a:cxn>
                <a:cxn ang="0">
                  <a:pos x="50" y="32"/>
                </a:cxn>
                <a:cxn ang="0">
                  <a:pos x="32" y="34"/>
                </a:cxn>
                <a:cxn ang="0">
                  <a:pos x="22" y="38"/>
                </a:cxn>
                <a:cxn ang="0">
                  <a:pos x="14" y="42"/>
                </a:cxn>
                <a:cxn ang="0">
                  <a:pos x="6" y="48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72"/>
                </a:cxn>
                <a:cxn ang="0">
                  <a:pos x="0" y="86"/>
                </a:cxn>
                <a:cxn ang="0">
                  <a:pos x="4" y="100"/>
                </a:cxn>
                <a:cxn ang="0">
                  <a:pos x="10" y="112"/>
                </a:cxn>
                <a:cxn ang="0">
                  <a:pos x="22" y="124"/>
                </a:cxn>
                <a:cxn ang="0">
                  <a:pos x="40" y="136"/>
                </a:cxn>
                <a:cxn ang="0">
                  <a:pos x="66" y="144"/>
                </a:cxn>
                <a:cxn ang="0">
                  <a:pos x="98" y="152"/>
                </a:cxn>
                <a:cxn ang="0">
                  <a:pos x="98" y="152"/>
                </a:cxn>
              </a:cxnLst>
              <a:rect l="0" t="0" r="r" b="b"/>
              <a:pathLst>
                <a:path w="136" h="152">
                  <a:moveTo>
                    <a:pt x="98" y="152"/>
                  </a:moveTo>
                  <a:lnTo>
                    <a:pt x="98" y="152"/>
                  </a:lnTo>
                  <a:lnTo>
                    <a:pt x="94" y="148"/>
                  </a:lnTo>
                  <a:lnTo>
                    <a:pt x="86" y="138"/>
                  </a:lnTo>
                  <a:lnTo>
                    <a:pt x="82" y="130"/>
                  </a:lnTo>
                  <a:lnTo>
                    <a:pt x="78" y="120"/>
                  </a:lnTo>
                  <a:lnTo>
                    <a:pt x="76" y="110"/>
                  </a:lnTo>
                  <a:lnTo>
                    <a:pt x="76" y="96"/>
                  </a:lnTo>
                  <a:lnTo>
                    <a:pt x="76" y="96"/>
                  </a:lnTo>
                  <a:lnTo>
                    <a:pt x="80" y="104"/>
                  </a:lnTo>
                  <a:lnTo>
                    <a:pt x="90" y="118"/>
                  </a:lnTo>
                  <a:lnTo>
                    <a:pt x="106" y="136"/>
                  </a:lnTo>
                  <a:lnTo>
                    <a:pt x="114" y="144"/>
                  </a:lnTo>
                  <a:lnTo>
                    <a:pt x="124" y="150"/>
                  </a:lnTo>
                  <a:lnTo>
                    <a:pt x="124" y="150"/>
                  </a:lnTo>
                  <a:lnTo>
                    <a:pt x="124" y="140"/>
                  </a:lnTo>
                  <a:lnTo>
                    <a:pt x="124" y="116"/>
                  </a:lnTo>
                  <a:lnTo>
                    <a:pt x="126" y="84"/>
                  </a:lnTo>
                  <a:lnTo>
                    <a:pt x="130" y="66"/>
                  </a:lnTo>
                  <a:lnTo>
                    <a:pt x="134" y="50"/>
                  </a:lnTo>
                  <a:lnTo>
                    <a:pt x="134" y="50"/>
                  </a:lnTo>
                  <a:lnTo>
                    <a:pt x="136" y="40"/>
                  </a:lnTo>
                  <a:lnTo>
                    <a:pt x="136" y="32"/>
                  </a:lnTo>
                  <a:lnTo>
                    <a:pt x="132" y="22"/>
                  </a:lnTo>
                  <a:lnTo>
                    <a:pt x="128" y="16"/>
                  </a:lnTo>
                  <a:lnTo>
                    <a:pt x="120" y="10"/>
                  </a:lnTo>
                  <a:lnTo>
                    <a:pt x="112" y="4"/>
                  </a:lnTo>
                  <a:lnTo>
                    <a:pt x="104" y="2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84" y="2"/>
                  </a:lnTo>
                  <a:lnTo>
                    <a:pt x="76" y="6"/>
                  </a:lnTo>
                  <a:lnTo>
                    <a:pt x="70" y="10"/>
                  </a:lnTo>
                  <a:lnTo>
                    <a:pt x="64" y="16"/>
                  </a:lnTo>
                  <a:lnTo>
                    <a:pt x="58" y="28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0" y="32"/>
                  </a:lnTo>
                  <a:lnTo>
                    <a:pt x="32" y="34"/>
                  </a:lnTo>
                  <a:lnTo>
                    <a:pt x="22" y="38"/>
                  </a:lnTo>
                  <a:lnTo>
                    <a:pt x="14" y="42"/>
                  </a:lnTo>
                  <a:lnTo>
                    <a:pt x="6" y="4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72"/>
                  </a:lnTo>
                  <a:lnTo>
                    <a:pt x="0" y="86"/>
                  </a:lnTo>
                  <a:lnTo>
                    <a:pt x="4" y="100"/>
                  </a:lnTo>
                  <a:lnTo>
                    <a:pt x="10" y="112"/>
                  </a:lnTo>
                  <a:lnTo>
                    <a:pt x="22" y="124"/>
                  </a:lnTo>
                  <a:lnTo>
                    <a:pt x="40" y="136"/>
                  </a:lnTo>
                  <a:lnTo>
                    <a:pt x="66" y="144"/>
                  </a:lnTo>
                  <a:lnTo>
                    <a:pt x="98" y="152"/>
                  </a:lnTo>
                  <a:lnTo>
                    <a:pt x="98" y="1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2" name="Freeform 28"/>
            <p:cNvSpPr>
              <a:spLocks/>
            </p:cNvSpPr>
            <p:nvPr/>
          </p:nvSpPr>
          <p:spPr bwMode="auto">
            <a:xfrm>
              <a:off x="8390021" y="340895"/>
              <a:ext cx="272716" cy="304800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6" y="32"/>
                </a:cxn>
                <a:cxn ang="0">
                  <a:pos x="10" y="36"/>
                </a:cxn>
                <a:cxn ang="0">
                  <a:pos x="18" y="38"/>
                </a:cxn>
                <a:cxn ang="0">
                  <a:pos x="18" y="38"/>
                </a:cxn>
                <a:cxn ang="0">
                  <a:pos x="24" y="36"/>
                </a:cxn>
                <a:cxn ang="0">
                  <a:pos x="30" y="32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4" y="12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</a:cxnLst>
              <a:rect l="0" t="0" r="r" b="b"/>
              <a:pathLst>
                <a:path w="34" h="38">
                  <a:moveTo>
                    <a:pt x="0" y="18"/>
                  </a:moveTo>
                  <a:lnTo>
                    <a:pt x="0" y="18"/>
                  </a:lnTo>
                  <a:lnTo>
                    <a:pt x="2" y="26"/>
                  </a:lnTo>
                  <a:lnTo>
                    <a:pt x="6" y="32"/>
                  </a:lnTo>
                  <a:lnTo>
                    <a:pt x="10" y="36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24" y="36"/>
                  </a:lnTo>
                  <a:lnTo>
                    <a:pt x="30" y="32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2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3" name="Freeform 29"/>
            <p:cNvSpPr>
              <a:spLocks/>
            </p:cNvSpPr>
            <p:nvPr/>
          </p:nvSpPr>
          <p:spPr bwMode="auto">
            <a:xfrm>
              <a:off x="433137" y="-669758"/>
              <a:ext cx="641684" cy="641684"/>
            </a:xfrm>
            <a:custGeom>
              <a:avLst/>
              <a:gdLst/>
              <a:ahLst/>
              <a:cxnLst>
                <a:cxn ang="0">
                  <a:pos x="30" y="46"/>
                </a:cxn>
                <a:cxn ang="0">
                  <a:pos x="30" y="46"/>
                </a:cxn>
                <a:cxn ang="0">
                  <a:pos x="26" y="48"/>
                </a:cxn>
                <a:cxn ang="0">
                  <a:pos x="20" y="54"/>
                </a:cxn>
                <a:cxn ang="0">
                  <a:pos x="12" y="66"/>
                </a:cxn>
                <a:cxn ang="0">
                  <a:pos x="8" y="72"/>
                </a:cxn>
                <a:cxn ang="0">
                  <a:pos x="6" y="80"/>
                </a:cxn>
                <a:cxn ang="0">
                  <a:pos x="6" y="80"/>
                </a:cxn>
                <a:cxn ang="0">
                  <a:pos x="16" y="7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56" y="76"/>
                </a:cxn>
                <a:cxn ang="0">
                  <a:pos x="64" y="72"/>
                </a:cxn>
                <a:cxn ang="0">
                  <a:pos x="70" y="68"/>
                </a:cxn>
                <a:cxn ang="0">
                  <a:pos x="76" y="62"/>
                </a:cxn>
                <a:cxn ang="0">
                  <a:pos x="78" y="56"/>
                </a:cxn>
                <a:cxn ang="0">
                  <a:pos x="80" y="50"/>
                </a:cxn>
                <a:cxn ang="0">
                  <a:pos x="80" y="44"/>
                </a:cxn>
                <a:cxn ang="0">
                  <a:pos x="78" y="40"/>
                </a:cxn>
                <a:cxn ang="0">
                  <a:pos x="78" y="40"/>
                </a:cxn>
                <a:cxn ang="0">
                  <a:pos x="70" y="34"/>
                </a:cxn>
                <a:cxn ang="0">
                  <a:pos x="64" y="30"/>
                </a:cxn>
                <a:cxn ang="0">
                  <a:pos x="56" y="30"/>
                </a:cxn>
                <a:cxn ang="0">
                  <a:pos x="56" y="30"/>
                </a:cxn>
                <a:cxn ang="0">
                  <a:pos x="58" y="26"/>
                </a:cxn>
                <a:cxn ang="0">
                  <a:pos x="58" y="14"/>
                </a:cxn>
                <a:cxn ang="0">
                  <a:pos x="56" y="10"/>
                </a:cxn>
                <a:cxn ang="0">
                  <a:pos x="52" y="4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4"/>
                </a:cxn>
                <a:cxn ang="0">
                  <a:pos x="10" y="10"/>
                </a:cxn>
                <a:cxn ang="0">
                  <a:pos x="4" y="18"/>
                </a:cxn>
                <a:cxn ang="0">
                  <a:pos x="2" y="30"/>
                </a:cxn>
                <a:cxn ang="0">
                  <a:pos x="0" y="48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10" y="60"/>
                </a:cxn>
                <a:cxn ang="0">
                  <a:pos x="18" y="52"/>
                </a:cxn>
                <a:cxn ang="0">
                  <a:pos x="24" y="48"/>
                </a:cxn>
                <a:cxn ang="0">
                  <a:pos x="30" y="46"/>
                </a:cxn>
                <a:cxn ang="0">
                  <a:pos x="30" y="46"/>
                </a:cxn>
              </a:cxnLst>
              <a:rect l="0" t="0" r="r" b="b"/>
              <a:pathLst>
                <a:path w="80" h="80">
                  <a:moveTo>
                    <a:pt x="30" y="46"/>
                  </a:moveTo>
                  <a:lnTo>
                    <a:pt x="30" y="46"/>
                  </a:lnTo>
                  <a:lnTo>
                    <a:pt x="26" y="48"/>
                  </a:lnTo>
                  <a:lnTo>
                    <a:pt x="20" y="54"/>
                  </a:lnTo>
                  <a:lnTo>
                    <a:pt x="12" y="66"/>
                  </a:lnTo>
                  <a:lnTo>
                    <a:pt x="8" y="72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16" y="7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56" y="76"/>
                  </a:lnTo>
                  <a:lnTo>
                    <a:pt x="64" y="72"/>
                  </a:lnTo>
                  <a:lnTo>
                    <a:pt x="70" y="68"/>
                  </a:lnTo>
                  <a:lnTo>
                    <a:pt x="76" y="62"/>
                  </a:lnTo>
                  <a:lnTo>
                    <a:pt x="78" y="56"/>
                  </a:lnTo>
                  <a:lnTo>
                    <a:pt x="80" y="50"/>
                  </a:lnTo>
                  <a:lnTo>
                    <a:pt x="80" y="44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70" y="34"/>
                  </a:lnTo>
                  <a:lnTo>
                    <a:pt x="64" y="30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58" y="26"/>
                  </a:lnTo>
                  <a:lnTo>
                    <a:pt x="58" y="14"/>
                  </a:lnTo>
                  <a:lnTo>
                    <a:pt x="56" y="10"/>
                  </a:lnTo>
                  <a:lnTo>
                    <a:pt x="52" y="4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4"/>
                  </a:lnTo>
                  <a:lnTo>
                    <a:pt x="10" y="10"/>
                  </a:lnTo>
                  <a:lnTo>
                    <a:pt x="4" y="18"/>
                  </a:lnTo>
                  <a:lnTo>
                    <a:pt x="2" y="30"/>
                  </a:lnTo>
                  <a:lnTo>
                    <a:pt x="0" y="48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0" y="60"/>
                  </a:lnTo>
                  <a:lnTo>
                    <a:pt x="18" y="52"/>
                  </a:lnTo>
                  <a:lnTo>
                    <a:pt x="24" y="48"/>
                  </a:lnTo>
                  <a:lnTo>
                    <a:pt x="30" y="46"/>
                  </a:lnTo>
                  <a:lnTo>
                    <a:pt x="30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4" name="Freeform 30"/>
            <p:cNvSpPr>
              <a:spLocks/>
            </p:cNvSpPr>
            <p:nvPr/>
          </p:nvSpPr>
          <p:spPr bwMode="auto">
            <a:xfrm>
              <a:off x="449179" y="-12032"/>
              <a:ext cx="673768" cy="673768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0"/>
                </a:cxn>
                <a:cxn ang="0">
                  <a:pos x="14" y="12"/>
                </a:cxn>
                <a:cxn ang="0">
                  <a:pos x="22" y="14"/>
                </a:cxn>
                <a:cxn ang="0">
                  <a:pos x="34" y="22"/>
                </a:cxn>
                <a:cxn ang="0">
                  <a:pos x="42" y="28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38" y="26"/>
                </a:cxn>
                <a:cxn ang="0">
                  <a:pos x="30" y="24"/>
                </a:cxn>
                <a:cxn ang="0">
                  <a:pos x="16" y="18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60"/>
                </a:cxn>
                <a:cxn ang="0">
                  <a:pos x="30" y="72"/>
                </a:cxn>
                <a:cxn ang="0">
                  <a:pos x="36" y="80"/>
                </a:cxn>
                <a:cxn ang="0">
                  <a:pos x="40" y="84"/>
                </a:cxn>
                <a:cxn ang="0">
                  <a:pos x="46" y="84"/>
                </a:cxn>
                <a:cxn ang="0">
                  <a:pos x="52" y="84"/>
                </a:cxn>
                <a:cxn ang="0">
                  <a:pos x="58" y="80"/>
                </a:cxn>
                <a:cxn ang="0">
                  <a:pos x="58" y="80"/>
                </a:cxn>
                <a:cxn ang="0">
                  <a:pos x="64" y="76"/>
                </a:cxn>
                <a:cxn ang="0">
                  <a:pos x="66" y="72"/>
                </a:cxn>
                <a:cxn ang="0">
                  <a:pos x="68" y="66"/>
                </a:cxn>
                <a:cxn ang="0">
                  <a:pos x="66" y="60"/>
                </a:cxn>
                <a:cxn ang="0">
                  <a:pos x="64" y="52"/>
                </a:cxn>
                <a:cxn ang="0">
                  <a:pos x="62" y="48"/>
                </a:cxn>
                <a:cxn ang="0">
                  <a:pos x="62" y="48"/>
                </a:cxn>
                <a:cxn ang="0">
                  <a:pos x="66" y="48"/>
                </a:cxn>
                <a:cxn ang="0">
                  <a:pos x="70" y="48"/>
                </a:cxn>
                <a:cxn ang="0">
                  <a:pos x="76" y="44"/>
                </a:cxn>
                <a:cxn ang="0">
                  <a:pos x="80" y="40"/>
                </a:cxn>
                <a:cxn ang="0">
                  <a:pos x="82" y="34"/>
                </a:cxn>
                <a:cxn ang="0">
                  <a:pos x="84" y="28"/>
                </a:cxn>
                <a:cxn ang="0">
                  <a:pos x="82" y="22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4" y="10"/>
                </a:cxn>
                <a:cxn ang="0">
                  <a:pos x="70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4" y="2"/>
                </a:cxn>
                <a:cxn ang="0">
                  <a:pos x="12" y="6"/>
                </a:cxn>
                <a:cxn ang="0">
                  <a:pos x="4" y="10"/>
                </a:cxn>
                <a:cxn ang="0">
                  <a:pos x="4" y="10"/>
                </a:cxn>
              </a:cxnLst>
              <a:rect l="0" t="0" r="r" b="b"/>
              <a:pathLst>
                <a:path w="84" h="84">
                  <a:moveTo>
                    <a:pt x="4" y="10"/>
                  </a:moveTo>
                  <a:lnTo>
                    <a:pt x="4" y="10"/>
                  </a:lnTo>
                  <a:lnTo>
                    <a:pt x="14" y="12"/>
                  </a:lnTo>
                  <a:lnTo>
                    <a:pt x="22" y="14"/>
                  </a:lnTo>
                  <a:lnTo>
                    <a:pt x="34" y="22"/>
                  </a:lnTo>
                  <a:lnTo>
                    <a:pt x="42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38" y="26"/>
                  </a:lnTo>
                  <a:lnTo>
                    <a:pt x="30" y="24"/>
                  </a:lnTo>
                  <a:lnTo>
                    <a:pt x="16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60"/>
                  </a:lnTo>
                  <a:lnTo>
                    <a:pt x="30" y="72"/>
                  </a:lnTo>
                  <a:lnTo>
                    <a:pt x="36" y="80"/>
                  </a:lnTo>
                  <a:lnTo>
                    <a:pt x="40" y="84"/>
                  </a:lnTo>
                  <a:lnTo>
                    <a:pt x="46" y="84"/>
                  </a:lnTo>
                  <a:lnTo>
                    <a:pt x="52" y="84"/>
                  </a:lnTo>
                  <a:lnTo>
                    <a:pt x="58" y="80"/>
                  </a:lnTo>
                  <a:lnTo>
                    <a:pt x="58" y="80"/>
                  </a:lnTo>
                  <a:lnTo>
                    <a:pt x="64" y="76"/>
                  </a:lnTo>
                  <a:lnTo>
                    <a:pt x="66" y="72"/>
                  </a:lnTo>
                  <a:lnTo>
                    <a:pt x="68" y="66"/>
                  </a:lnTo>
                  <a:lnTo>
                    <a:pt x="66" y="60"/>
                  </a:lnTo>
                  <a:lnTo>
                    <a:pt x="64" y="52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66" y="48"/>
                  </a:lnTo>
                  <a:lnTo>
                    <a:pt x="70" y="48"/>
                  </a:lnTo>
                  <a:lnTo>
                    <a:pt x="76" y="44"/>
                  </a:lnTo>
                  <a:lnTo>
                    <a:pt x="80" y="40"/>
                  </a:lnTo>
                  <a:lnTo>
                    <a:pt x="82" y="34"/>
                  </a:lnTo>
                  <a:lnTo>
                    <a:pt x="84" y="28"/>
                  </a:lnTo>
                  <a:lnTo>
                    <a:pt x="82" y="22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4" y="10"/>
                  </a:lnTo>
                  <a:lnTo>
                    <a:pt x="70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4" y="2"/>
                  </a:lnTo>
                  <a:lnTo>
                    <a:pt x="12" y="6"/>
                  </a:lnTo>
                  <a:lnTo>
                    <a:pt x="4" y="10"/>
                  </a:lnTo>
                  <a:lnTo>
                    <a:pt x="4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5" name="Freeform 31"/>
            <p:cNvSpPr>
              <a:spLocks/>
            </p:cNvSpPr>
            <p:nvPr/>
          </p:nvSpPr>
          <p:spPr bwMode="auto">
            <a:xfrm>
              <a:off x="0" y="164432"/>
              <a:ext cx="593558" cy="67376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30" y="72"/>
                </a:cxn>
                <a:cxn ang="0">
                  <a:pos x="34" y="76"/>
                </a:cxn>
                <a:cxn ang="0">
                  <a:pos x="40" y="82"/>
                </a:cxn>
                <a:cxn ang="0">
                  <a:pos x="44" y="82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58" y="82"/>
                </a:cxn>
                <a:cxn ang="0">
                  <a:pos x="64" y="80"/>
                </a:cxn>
                <a:cxn ang="0">
                  <a:pos x="68" y="76"/>
                </a:cxn>
                <a:cxn ang="0">
                  <a:pos x="72" y="72"/>
                </a:cxn>
                <a:cxn ang="0">
                  <a:pos x="74" y="66"/>
                </a:cxn>
                <a:cxn ang="0">
                  <a:pos x="74" y="58"/>
                </a:cxn>
                <a:cxn ang="0">
                  <a:pos x="72" y="44"/>
                </a:cxn>
                <a:cxn ang="0">
                  <a:pos x="72" y="44"/>
                </a:cxn>
                <a:cxn ang="0">
                  <a:pos x="66" y="26"/>
                </a:cxn>
                <a:cxn ang="0">
                  <a:pos x="58" y="12"/>
                </a:cxn>
                <a:cxn ang="0">
                  <a:pos x="52" y="6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0"/>
                </a:cxn>
                <a:cxn ang="0">
                  <a:pos x="44" y="30"/>
                </a:cxn>
                <a:cxn ang="0">
                  <a:pos x="42" y="36"/>
                </a:cxn>
                <a:cxn ang="0">
                  <a:pos x="40" y="38"/>
                </a:cxn>
                <a:cxn ang="0">
                  <a:pos x="40" y="38"/>
                </a:cxn>
                <a:cxn ang="0">
                  <a:pos x="42" y="32"/>
                </a:cxn>
                <a:cxn ang="0">
                  <a:pos x="42" y="24"/>
                </a:cxn>
                <a:cxn ang="0">
                  <a:pos x="42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6" y="4"/>
                </a:cxn>
                <a:cxn ang="0">
                  <a:pos x="32" y="10"/>
                </a:cxn>
                <a:cxn ang="0">
                  <a:pos x="22" y="18"/>
                </a:cxn>
                <a:cxn ang="0">
                  <a:pos x="10" y="26"/>
                </a:cxn>
                <a:cxn ang="0">
                  <a:pos x="0" y="3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4" y="72"/>
                </a:cxn>
                <a:cxn ang="0">
                  <a:pos x="8" y="74"/>
                </a:cxn>
                <a:cxn ang="0">
                  <a:pos x="18" y="74"/>
                </a:cxn>
                <a:cxn ang="0">
                  <a:pos x="26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74" h="84">
                  <a:moveTo>
                    <a:pt x="30" y="70"/>
                  </a:moveTo>
                  <a:lnTo>
                    <a:pt x="30" y="70"/>
                  </a:lnTo>
                  <a:lnTo>
                    <a:pt x="30" y="72"/>
                  </a:lnTo>
                  <a:lnTo>
                    <a:pt x="34" y="76"/>
                  </a:lnTo>
                  <a:lnTo>
                    <a:pt x="40" y="82"/>
                  </a:lnTo>
                  <a:lnTo>
                    <a:pt x="44" y="82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8" y="82"/>
                  </a:lnTo>
                  <a:lnTo>
                    <a:pt x="64" y="80"/>
                  </a:lnTo>
                  <a:lnTo>
                    <a:pt x="68" y="76"/>
                  </a:lnTo>
                  <a:lnTo>
                    <a:pt x="72" y="72"/>
                  </a:lnTo>
                  <a:lnTo>
                    <a:pt x="74" y="66"/>
                  </a:lnTo>
                  <a:lnTo>
                    <a:pt x="74" y="58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66" y="26"/>
                  </a:lnTo>
                  <a:lnTo>
                    <a:pt x="58" y="12"/>
                  </a:lnTo>
                  <a:lnTo>
                    <a:pt x="52" y="6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0"/>
                  </a:lnTo>
                  <a:lnTo>
                    <a:pt x="44" y="30"/>
                  </a:lnTo>
                  <a:lnTo>
                    <a:pt x="42" y="36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2" y="32"/>
                  </a:lnTo>
                  <a:lnTo>
                    <a:pt x="42" y="24"/>
                  </a:lnTo>
                  <a:lnTo>
                    <a:pt x="42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4"/>
                  </a:lnTo>
                  <a:lnTo>
                    <a:pt x="32" y="10"/>
                  </a:lnTo>
                  <a:lnTo>
                    <a:pt x="22" y="18"/>
                  </a:lnTo>
                  <a:lnTo>
                    <a:pt x="10" y="26"/>
                  </a:lnTo>
                  <a:lnTo>
                    <a:pt x="0" y="3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4" y="72"/>
                  </a:lnTo>
                  <a:lnTo>
                    <a:pt x="8" y="74"/>
                  </a:lnTo>
                  <a:lnTo>
                    <a:pt x="18" y="74"/>
                  </a:lnTo>
                  <a:lnTo>
                    <a:pt x="26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6" name="Freeform 32"/>
            <p:cNvSpPr>
              <a:spLocks/>
            </p:cNvSpPr>
            <p:nvPr/>
          </p:nvSpPr>
          <p:spPr bwMode="auto">
            <a:xfrm>
              <a:off x="0" y="-92242"/>
              <a:ext cx="176463" cy="176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6" y="14"/>
                </a:cxn>
                <a:cxn ang="0">
                  <a:pos x="22" y="8"/>
                </a:cxn>
                <a:cxn ang="0">
                  <a:pos x="22" y="8"/>
                </a:cxn>
                <a:cxn ang="0">
                  <a:pos x="10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" h="22">
                  <a:moveTo>
                    <a:pt x="0" y="0"/>
                  </a:moveTo>
                  <a:lnTo>
                    <a:pt x="0" y="22"/>
                  </a:lnTo>
                  <a:lnTo>
                    <a:pt x="0" y="22"/>
                  </a:lnTo>
                  <a:lnTo>
                    <a:pt x="16" y="14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10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7" name="Freeform 33"/>
            <p:cNvSpPr>
              <a:spLocks/>
            </p:cNvSpPr>
            <p:nvPr/>
          </p:nvSpPr>
          <p:spPr bwMode="auto">
            <a:xfrm>
              <a:off x="0" y="84221"/>
              <a:ext cx="192505" cy="288758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0" y="4"/>
                </a:cxn>
                <a:cxn ang="0">
                  <a:pos x="0" y="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24"/>
                </a:cxn>
                <a:cxn ang="0">
                  <a:pos x="18" y="12"/>
                </a:cxn>
                <a:cxn ang="0">
                  <a:pos x="24" y="0"/>
                </a:cxn>
                <a:cxn ang="0">
                  <a:pos x="24" y="0"/>
                </a:cxn>
              </a:cxnLst>
              <a:rect l="0" t="0" r="r" b="b"/>
              <a:pathLst>
                <a:path w="24" h="36">
                  <a:moveTo>
                    <a:pt x="24" y="0"/>
                  </a:moveTo>
                  <a:lnTo>
                    <a:pt x="24" y="0"/>
                  </a:lnTo>
                  <a:lnTo>
                    <a:pt x="10" y="4"/>
                  </a:lnTo>
                  <a:lnTo>
                    <a:pt x="0" y="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24"/>
                  </a:lnTo>
                  <a:lnTo>
                    <a:pt x="18" y="12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8" name="Freeform 34"/>
            <p:cNvSpPr>
              <a:spLocks/>
            </p:cNvSpPr>
            <p:nvPr/>
          </p:nvSpPr>
          <p:spPr bwMode="auto">
            <a:xfrm>
              <a:off x="0" y="-846221"/>
              <a:ext cx="433137" cy="689811"/>
            </a:xfrm>
            <a:custGeom>
              <a:avLst/>
              <a:gdLst/>
              <a:ahLst/>
              <a:cxnLst>
                <a:cxn ang="0">
                  <a:pos x="18" y="54"/>
                </a:cxn>
                <a:cxn ang="0">
                  <a:pos x="18" y="54"/>
                </a:cxn>
                <a:cxn ang="0">
                  <a:pos x="28" y="66"/>
                </a:cxn>
                <a:cxn ang="0">
                  <a:pos x="36" y="76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46" y="66"/>
                </a:cxn>
                <a:cxn ang="0">
                  <a:pos x="48" y="46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54" y="22"/>
                </a:cxn>
                <a:cxn ang="0">
                  <a:pos x="54" y="18"/>
                </a:cxn>
                <a:cxn ang="0">
                  <a:pos x="52" y="12"/>
                </a:cxn>
                <a:cxn ang="0">
                  <a:pos x="48" y="8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2" y="8"/>
                </a:cxn>
                <a:cxn ang="0">
                  <a:pos x="10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0" y="18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4" y="82"/>
                </a:cxn>
                <a:cxn ang="0">
                  <a:pos x="32" y="86"/>
                </a:cxn>
                <a:cxn ang="0">
                  <a:pos x="32" y="86"/>
                </a:cxn>
                <a:cxn ang="0">
                  <a:pos x="26" y="78"/>
                </a:cxn>
                <a:cxn ang="0">
                  <a:pos x="20" y="68"/>
                </a:cxn>
                <a:cxn ang="0">
                  <a:pos x="18" y="54"/>
                </a:cxn>
                <a:cxn ang="0">
                  <a:pos x="18" y="54"/>
                </a:cxn>
              </a:cxnLst>
              <a:rect l="0" t="0" r="r" b="b"/>
              <a:pathLst>
                <a:path w="54" h="86">
                  <a:moveTo>
                    <a:pt x="18" y="54"/>
                  </a:moveTo>
                  <a:lnTo>
                    <a:pt x="18" y="54"/>
                  </a:lnTo>
                  <a:lnTo>
                    <a:pt x="28" y="66"/>
                  </a:lnTo>
                  <a:lnTo>
                    <a:pt x="36" y="76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46" y="66"/>
                  </a:lnTo>
                  <a:lnTo>
                    <a:pt x="48" y="46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4" y="22"/>
                  </a:lnTo>
                  <a:lnTo>
                    <a:pt x="54" y="18"/>
                  </a:lnTo>
                  <a:lnTo>
                    <a:pt x="52" y="12"/>
                  </a:lnTo>
                  <a:lnTo>
                    <a:pt x="48" y="8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2" y="8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0" y="18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4" y="82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26" y="78"/>
                  </a:lnTo>
                  <a:lnTo>
                    <a:pt x="20" y="68"/>
                  </a:lnTo>
                  <a:lnTo>
                    <a:pt x="18" y="54"/>
                  </a:lnTo>
                  <a:lnTo>
                    <a:pt x="18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9" name="Freeform 35"/>
            <p:cNvSpPr>
              <a:spLocks/>
            </p:cNvSpPr>
            <p:nvPr/>
          </p:nvSpPr>
          <p:spPr bwMode="auto">
            <a:xfrm>
              <a:off x="256674" y="-60158"/>
              <a:ext cx="144379" cy="160421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2" y="20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18" h="20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0" name="Freeform 36"/>
            <p:cNvSpPr>
              <a:spLocks/>
            </p:cNvSpPr>
            <p:nvPr/>
          </p:nvSpPr>
          <p:spPr bwMode="auto">
            <a:xfrm>
              <a:off x="5743074" y="6067926"/>
              <a:ext cx="962526" cy="978568"/>
            </a:xfrm>
            <a:custGeom>
              <a:avLst/>
              <a:gdLst/>
              <a:ahLst/>
              <a:cxnLst>
                <a:cxn ang="0">
                  <a:pos x="84" y="46"/>
                </a:cxn>
                <a:cxn ang="0">
                  <a:pos x="84" y="46"/>
                </a:cxn>
                <a:cxn ang="0">
                  <a:pos x="86" y="40"/>
                </a:cxn>
                <a:cxn ang="0">
                  <a:pos x="86" y="24"/>
                </a:cxn>
                <a:cxn ang="0">
                  <a:pos x="84" y="16"/>
                </a:cxn>
                <a:cxn ang="0">
                  <a:pos x="80" y="8"/>
                </a:cxn>
                <a:cxn ang="0">
                  <a:pos x="72" y="2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48" y="0"/>
                </a:cxn>
                <a:cxn ang="0">
                  <a:pos x="36" y="2"/>
                </a:cxn>
                <a:cxn ang="0">
                  <a:pos x="24" y="6"/>
                </a:cxn>
                <a:cxn ang="0">
                  <a:pos x="14" y="14"/>
                </a:cxn>
                <a:cxn ang="0">
                  <a:pos x="10" y="20"/>
                </a:cxn>
                <a:cxn ang="0">
                  <a:pos x="6" y="28"/>
                </a:cxn>
                <a:cxn ang="0">
                  <a:pos x="2" y="48"/>
                </a:cxn>
                <a:cxn ang="0">
                  <a:pos x="0" y="74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4" y="102"/>
                </a:cxn>
                <a:cxn ang="0">
                  <a:pos x="14" y="90"/>
                </a:cxn>
                <a:cxn ang="0">
                  <a:pos x="20" y="84"/>
                </a:cxn>
                <a:cxn ang="0">
                  <a:pos x="26" y="78"/>
                </a:cxn>
                <a:cxn ang="0">
                  <a:pos x="36" y="74"/>
                </a:cxn>
                <a:cxn ang="0">
                  <a:pos x="44" y="72"/>
                </a:cxn>
                <a:cxn ang="0">
                  <a:pos x="44" y="72"/>
                </a:cxn>
                <a:cxn ang="0">
                  <a:pos x="40" y="74"/>
                </a:cxn>
                <a:cxn ang="0">
                  <a:pos x="28" y="84"/>
                </a:cxn>
                <a:cxn ang="0">
                  <a:pos x="22" y="90"/>
                </a:cxn>
                <a:cxn ang="0">
                  <a:pos x="16" y="100"/>
                </a:cxn>
                <a:cxn ang="0">
                  <a:pos x="12" y="110"/>
                </a:cxn>
                <a:cxn ang="0">
                  <a:pos x="10" y="122"/>
                </a:cxn>
                <a:cxn ang="0">
                  <a:pos x="10" y="122"/>
                </a:cxn>
                <a:cxn ang="0">
                  <a:pos x="24" y="120"/>
                </a:cxn>
                <a:cxn ang="0">
                  <a:pos x="44" y="118"/>
                </a:cxn>
                <a:cxn ang="0">
                  <a:pos x="70" y="118"/>
                </a:cxn>
                <a:cxn ang="0">
                  <a:pos x="70" y="118"/>
                </a:cxn>
                <a:cxn ang="0">
                  <a:pos x="84" y="116"/>
                </a:cxn>
                <a:cxn ang="0">
                  <a:pos x="96" y="110"/>
                </a:cxn>
                <a:cxn ang="0">
                  <a:pos x="104" y="104"/>
                </a:cxn>
                <a:cxn ang="0">
                  <a:pos x="112" y="96"/>
                </a:cxn>
                <a:cxn ang="0">
                  <a:pos x="118" y="86"/>
                </a:cxn>
                <a:cxn ang="0">
                  <a:pos x="120" y="76"/>
                </a:cxn>
                <a:cxn ang="0">
                  <a:pos x="120" y="68"/>
                </a:cxn>
                <a:cxn ang="0">
                  <a:pos x="118" y="62"/>
                </a:cxn>
                <a:cxn ang="0">
                  <a:pos x="118" y="62"/>
                </a:cxn>
                <a:cxn ang="0">
                  <a:pos x="112" y="56"/>
                </a:cxn>
                <a:cxn ang="0">
                  <a:pos x="106" y="52"/>
                </a:cxn>
                <a:cxn ang="0">
                  <a:pos x="96" y="48"/>
                </a:cxn>
                <a:cxn ang="0">
                  <a:pos x="88" y="46"/>
                </a:cxn>
                <a:cxn ang="0">
                  <a:pos x="84" y="46"/>
                </a:cxn>
                <a:cxn ang="0">
                  <a:pos x="84" y="46"/>
                </a:cxn>
              </a:cxnLst>
              <a:rect l="0" t="0" r="r" b="b"/>
              <a:pathLst>
                <a:path w="120" h="122">
                  <a:moveTo>
                    <a:pt x="84" y="46"/>
                  </a:moveTo>
                  <a:lnTo>
                    <a:pt x="84" y="46"/>
                  </a:lnTo>
                  <a:lnTo>
                    <a:pt x="86" y="40"/>
                  </a:lnTo>
                  <a:lnTo>
                    <a:pt x="86" y="24"/>
                  </a:lnTo>
                  <a:lnTo>
                    <a:pt x="84" y="16"/>
                  </a:lnTo>
                  <a:lnTo>
                    <a:pt x="80" y="8"/>
                  </a:lnTo>
                  <a:lnTo>
                    <a:pt x="72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48" y="0"/>
                  </a:lnTo>
                  <a:lnTo>
                    <a:pt x="36" y="2"/>
                  </a:lnTo>
                  <a:lnTo>
                    <a:pt x="24" y="6"/>
                  </a:lnTo>
                  <a:lnTo>
                    <a:pt x="14" y="14"/>
                  </a:lnTo>
                  <a:lnTo>
                    <a:pt x="10" y="20"/>
                  </a:lnTo>
                  <a:lnTo>
                    <a:pt x="6" y="28"/>
                  </a:lnTo>
                  <a:lnTo>
                    <a:pt x="2" y="48"/>
                  </a:lnTo>
                  <a:lnTo>
                    <a:pt x="0" y="74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4" y="102"/>
                  </a:lnTo>
                  <a:lnTo>
                    <a:pt x="14" y="90"/>
                  </a:lnTo>
                  <a:lnTo>
                    <a:pt x="20" y="84"/>
                  </a:lnTo>
                  <a:lnTo>
                    <a:pt x="26" y="78"/>
                  </a:lnTo>
                  <a:lnTo>
                    <a:pt x="36" y="74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0" y="74"/>
                  </a:lnTo>
                  <a:lnTo>
                    <a:pt x="28" y="84"/>
                  </a:lnTo>
                  <a:lnTo>
                    <a:pt x="22" y="90"/>
                  </a:lnTo>
                  <a:lnTo>
                    <a:pt x="16" y="100"/>
                  </a:lnTo>
                  <a:lnTo>
                    <a:pt x="12" y="110"/>
                  </a:lnTo>
                  <a:lnTo>
                    <a:pt x="10" y="122"/>
                  </a:lnTo>
                  <a:lnTo>
                    <a:pt x="10" y="122"/>
                  </a:lnTo>
                  <a:lnTo>
                    <a:pt x="24" y="120"/>
                  </a:lnTo>
                  <a:lnTo>
                    <a:pt x="44" y="118"/>
                  </a:lnTo>
                  <a:lnTo>
                    <a:pt x="70" y="118"/>
                  </a:lnTo>
                  <a:lnTo>
                    <a:pt x="70" y="118"/>
                  </a:lnTo>
                  <a:lnTo>
                    <a:pt x="84" y="116"/>
                  </a:lnTo>
                  <a:lnTo>
                    <a:pt x="96" y="110"/>
                  </a:lnTo>
                  <a:lnTo>
                    <a:pt x="104" y="104"/>
                  </a:lnTo>
                  <a:lnTo>
                    <a:pt x="112" y="96"/>
                  </a:lnTo>
                  <a:lnTo>
                    <a:pt x="118" y="86"/>
                  </a:lnTo>
                  <a:lnTo>
                    <a:pt x="120" y="76"/>
                  </a:lnTo>
                  <a:lnTo>
                    <a:pt x="120" y="68"/>
                  </a:lnTo>
                  <a:lnTo>
                    <a:pt x="118" y="62"/>
                  </a:lnTo>
                  <a:lnTo>
                    <a:pt x="118" y="62"/>
                  </a:lnTo>
                  <a:lnTo>
                    <a:pt x="112" y="56"/>
                  </a:lnTo>
                  <a:lnTo>
                    <a:pt x="106" y="52"/>
                  </a:lnTo>
                  <a:lnTo>
                    <a:pt x="96" y="48"/>
                  </a:lnTo>
                  <a:lnTo>
                    <a:pt x="88" y="46"/>
                  </a:lnTo>
                  <a:lnTo>
                    <a:pt x="84" y="46"/>
                  </a:lnTo>
                  <a:lnTo>
                    <a:pt x="84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1" name="Freeform 37"/>
            <p:cNvSpPr>
              <a:spLocks/>
            </p:cNvSpPr>
            <p:nvPr/>
          </p:nvSpPr>
          <p:spPr bwMode="auto">
            <a:xfrm>
              <a:off x="5759116" y="7078579"/>
              <a:ext cx="1010653" cy="770021"/>
            </a:xfrm>
            <a:custGeom>
              <a:avLst/>
              <a:gdLst/>
              <a:ahLst/>
              <a:cxnLst>
                <a:cxn ang="0">
                  <a:pos x="120" y="22"/>
                </a:cxn>
                <a:cxn ang="0">
                  <a:pos x="120" y="22"/>
                </a:cxn>
                <a:cxn ang="0">
                  <a:pos x="112" y="14"/>
                </a:cxn>
                <a:cxn ang="0">
                  <a:pos x="106" y="8"/>
                </a:cxn>
                <a:cxn ang="0">
                  <a:pos x="96" y="4"/>
                </a:cxn>
                <a:cxn ang="0">
                  <a:pos x="88" y="2"/>
                </a:cxn>
                <a:cxn ang="0">
                  <a:pos x="70" y="0"/>
                </a:cxn>
                <a:cxn ang="0">
                  <a:pos x="50" y="2"/>
                </a:cxn>
                <a:cxn ang="0">
                  <a:pos x="34" y="4"/>
                </a:cxn>
                <a:cxn ang="0">
                  <a:pos x="20" y="8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16"/>
                </a:cxn>
                <a:cxn ang="0">
                  <a:pos x="34" y="20"/>
                </a:cxn>
                <a:cxn ang="0">
                  <a:pos x="44" y="24"/>
                </a:cxn>
                <a:cxn ang="0">
                  <a:pos x="52" y="30"/>
                </a:cxn>
                <a:cxn ang="0">
                  <a:pos x="62" y="42"/>
                </a:cxn>
                <a:cxn ang="0">
                  <a:pos x="66" y="46"/>
                </a:cxn>
                <a:cxn ang="0">
                  <a:pos x="66" y="46"/>
                </a:cxn>
                <a:cxn ang="0">
                  <a:pos x="56" y="40"/>
                </a:cxn>
                <a:cxn ang="0">
                  <a:pos x="46" y="34"/>
                </a:cxn>
                <a:cxn ang="0">
                  <a:pos x="24" y="28"/>
                </a:cxn>
                <a:cxn ang="0">
                  <a:pos x="6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6" y="28"/>
                </a:cxn>
                <a:cxn ang="0">
                  <a:pos x="14" y="36"/>
                </a:cxn>
                <a:cxn ang="0">
                  <a:pos x="18" y="44"/>
                </a:cxn>
                <a:cxn ang="0">
                  <a:pos x="24" y="54"/>
                </a:cxn>
                <a:cxn ang="0">
                  <a:pos x="40" y="96"/>
                </a:cxn>
                <a:cxn ang="0">
                  <a:pos x="102" y="96"/>
                </a:cxn>
                <a:cxn ang="0">
                  <a:pos x="102" y="96"/>
                </a:cxn>
                <a:cxn ang="0">
                  <a:pos x="100" y="88"/>
                </a:cxn>
                <a:cxn ang="0">
                  <a:pos x="98" y="78"/>
                </a:cxn>
                <a:cxn ang="0">
                  <a:pos x="94" y="70"/>
                </a:cxn>
                <a:cxn ang="0">
                  <a:pos x="94" y="70"/>
                </a:cxn>
                <a:cxn ang="0">
                  <a:pos x="100" y="72"/>
                </a:cxn>
                <a:cxn ang="0">
                  <a:pos x="108" y="70"/>
                </a:cxn>
                <a:cxn ang="0">
                  <a:pos x="114" y="66"/>
                </a:cxn>
                <a:cxn ang="0">
                  <a:pos x="120" y="60"/>
                </a:cxn>
                <a:cxn ang="0">
                  <a:pos x="124" y="52"/>
                </a:cxn>
                <a:cxn ang="0">
                  <a:pos x="126" y="42"/>
                </a:cxn>
                <a:cxn ang="0">
                  <a:pos x="126" y="32"/>
                </a:cxn>
                <a:cxn ang="0">
                  <a:pos x="120" y="22"/>
                </a:cxn>
                <a:cxn ang="0">
                  <a:pos x="120" y="22"/>
                </a:cxn>
              </a:cxnLst>
              <a:rect l="0" t="0" r="r" b="b"/>
              <a:pathLst>
                <a:path w="126" h="96">
                  <a:moveTo>
                    <a:pt x="120" y="22"/>
                  </a:moveTo>
                  <a:lnTo>
                    <a:pt x="120" y="22"/>
                  </a:lnTo>
                  <a:lnTo>
                    <a:pt x="112" y="14"/>
                  </a:lnTo>
                  <a:lnTo>
                    <a:pt x="106" y="8"/>
                  </a:lnTo>
                  <a:lnTo>
                    <a:pt x="96" y="4"/>
                  </a:lnTo>
                  <a:lnTo>
                    <a:pt x="88" y="2"/>
                  </a:lnTo>
                  <a:lnTo>
                    <a:pt x="70" y="0"/>
                  </a:lnTo>
                  <a:lnTo>
                    <a:pt x="50" y="2"/>
                  </a:lnTo>
                  <a:lnTo>
                    <a:pt x="34" y="4"/>
                  </a:lnTo>
                  <a:lnTo>
                    <a:pt x="20" y="8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16"/>
                  </a:lnTo>
                  <a:lnTo>
                    <a:pt x="34" y="20"/>
                  </a:lnTo>
                  <a:lnTo>
                    <a:pt x="44" y="24"/>
                  </a:lnTo>
                  <a:lnTo>
                    <a:pt x="52" y="30"/>
                  </a:lnTo>
                  <a:lnTo>
                    <a:pt x="62" y="42"/>
                  </a:lnTo>
                  <a:lnTo>
                    <a:pt x="66" y="46"/>
                  </a:lnTo>
                  <a:lnTo>
                    <a:pt x="66" y="46"/>
                  </a:lnTo>
                  <a:lnTo>
                    <a:pt x="56" y="40"/>
                  </a:lnTo>
                  <a:lnTo>
                    <a:pt x="46" y="34"/>
                  </a:lnTo>
                  <a:lnTo>
                    <a:pt x="24" y="28"/>
                  </a:lnTo>
                  <a:lnTo>
                    <a:pt x="6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6" y="28"/>
                  </a:lnTo>
                  <a:lnTo>
                    <a:pt x="14" y="36"/>
                  </a:lnTo>
                  <a:lnTo>
                    <a:pt x="18" y="44"/>
                  </a:lnTo>
                  <a:lnTo>
                    <a:pt x="24" y="54"/>
                  </a:lnTo>
                  <a:lnTo>
                    <a:pt x="40" y="96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00" y="88"/>
                  </a:lnTo>
                  <a:lnTo>
                    <a:pt x="98" y="78"/>
                  </a:lnTo>
                  <a:lnTo>
                    <a:pt x="94" y="70"/>
                  </a:lnTo>
                  <a:lnTo>
                    <a:pt x="94" y="70"/>
                  </a:lnTo>
                  <a:lnTo>
                    <a:pt x="100" y="72"/>
                  </a:lnTo>
                  <a:lnTo>
                    <a:pt x="108" y="70"/>
                  </a:lnTo>
                  <a:lnTo>
                    <a:pt x="114" y="66"/>
                  </a:lnTo>
                  <a:lnTo>
                    <a:pt x="120" y="60"/>
                  </a:lnTo>
                  <a:lnTo>
                    <a:pt x="124" y="52"/>
                  </a:lnTo>
                  <a:lnTo>
                    <a:pt x="126" y="42"/>
                  </a:lnTo>
                  <a:lnTo>
                    <a:pt x="126" y="32"/>
                  </a:lnTo>
                  <a:lnTo>
                    <a:pt x="120" y="22"/>
                  </a:lnTo>
                  <a:lnTo>
                    <a:pt x="12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2" name="Freeform 38"/>
            <p:cNvSpPr>
              <a:spLocks/>
            </p:cNvSpPr>
            <p:nvPr/>
          </p:nvSpPr>
          <p:spPr bwMode="auto">
            <a:xfrm>
              <a:off x="5021179" y="7335253"/>
              <a:ext cx="930442" cy="513347"/>
            </a:xfrm>
            <a:custGeom>
              <a:avLst/>
              <a:gdLst/>
              <a:ahLst/>
              <a:cxnLst>
                <a:cxn ang="0">
                  <a:pos x="82" y="6"/>
                </a:cxn>
                <a:cxn ang="0">
                  <a:pos x="82" y="6"/>
                </a:cxn>
                <a:cxn ang="0">
                  <a:pos x="82" y="18"/>
                </a:cxn>
                <a:cxn ang="0">
                  <a:pos x="80" y="30"/>
                </a:cxn>
                <a:cxn ang="0">
                  <a:pos x="76" y="46"/>
                </a:cxn>
                <a:cxn ang="0">
                  <a:pos x="70" y="54"/>
                </a:cxn>
                <a:cxn ang="0">
                  <a:pos x="68" y="58"/>
                </a:cxn>
                <a:cxn ang="0">
                  <a:pos x="68" y="58"/>
                </a:cxn>
                <a:cxn ang="0">
                  <a:pos x="72" y="48"/>
                </a:cxn>
                <a:cxn ang="0">
                  <a:pos x="72" y="36"/>
                </a:cxn>
                <a:cxn ang="0">
                  <a:pos x="70" y="18"/>
                </a:cxn>
                <a:cxn ang="0">
                  <a:pos x="68" y="4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62" y="8"/>
                </a:cxn>
                <a:cxn ang="0">
                  <a:pos x="54" y="16"/>
                </a:cxn>
                <a:cxn ang="0">
                  <a:pos x="46" y="24"/>
                </a:cxn>
                <a:cxn ang="0">
                  <a:pos x="36" y="30"/>
                </a:cxn>
                <a:cxn ang="0">
                  <a:pos x="14" y="46"/>
                </a:cxn>
                <a:cxn ang="0">
                  <a:pos x="6" y="54"/>
                </a:cxn>
                <a:cxn ang="0">
                  <a:pos x="0" y="64"/>
                </a:cxn>
                <a:cxn ang="0">
                  <a:pos x="116" y="64"/>
                </a:cxn>
                <a:cxn ang="0">
                  <a:pos x="116" y="64"/>
                </a:cxn>
                <a:cxn ang="0">
                  <a:pos x="112" y="50"/>
                </a:cxn>
                <a:cxn ang="0">
                  <a:pos x="106" y="36"/>
                </a:cxn>
                <a:cxn ang="0">
                  <a:pos x="100" y="26"/>
                </a:cxn>
                <a:cxn ang="0">
                  <a:pos x="94" y="18"/>
                </a:cxn>
                <a:cxn ang="0">
                  <a:pos x="86" y="8"/>
                </a:cxn>
                <a:cxn ang="0">
                  <a:pos x="82" y="6"/>
                </a:cxn>
                <a:cxn ang="0">
                  <a:pos x="82" y="6"/>
                </a:cxn>
              </a:cxnLst>
              <a:rect l="0" t="0" r="r" b="b"/>
              <a:pathLst>
                <a:path w="116" h="64">
                  <a:moveTo>
                    <a:pt x="82" y="6"/>
                  </a:moveTo>
                  <a:lnTo>
                    <a:pt x="82" y="6"/>
                  </a:lnTo>
                  <a:lnTo>
                    <a:pt x="82" y="18"/>
                  </a:lnTo>
                  <a:lnTo>
                    <a:pt x="80" y="30"/>
                  </a:lnTo>
                  <a:lnTo>
                    <a:pt x="76" y="46"/>
                  </a:lnTo>
                  <a:lnTo>
                    <a:pt x="70" y="54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72" y="48"/>
                  </a:lnTo>
                  <a:lnTo>
                    <a:pt x="72" y="36"/>
                  </a:lnTo>
                  <a:lnTo>
                    <a:pt x="70" y="18"/>
                  </a:lnTo>
                  <a:lnTo>
                    <a:pt x="68" y="4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4" y="16"/>
                  </a:lnTo>
                  <a:lnTo>
                    <a:pt x="46" y="24"/>
                  </a:lnTo>
                  <a:lnTo>
                    <a:pt x="36" y="30"/>
                  </a:lnTo>
                  <a:lnTo>
                    <a:pt x="14" y="46"/>
                  </a:lnTo>
                  <a:lnTo>
                    <a:pt x="6" y="54"/>
                  </a:lnTo>
                  <a:lnTo>
                    <a:pt x="0" y="64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12" y="50"/>
                  </a:lnTo>
                  <a:lnTo>
                    <a:pt x="106" y="36"/>
                  </a:lnTo>
                  <a:lnTo>
                    <a:pt x="100" y="26"/>
                  </a:lnTo>
                  <a:lnTo>
                    <a:pt x="94" y="18"/>
                  </a:lnTo>
                  <a:lnTo>
                    <a:pt x="86" y="8"/>
                  </a:lnTo>
                  <a:lnTo>
                    <a:pt x="82" y="6"/>
                  </a:lnTo>
                  <a:lnTo>
                    <a:pt x="8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3" name="Freeform 39"/>
            <p:cNvSpPr>
              <a:spLocks/>
            </p:cNvSpPr>
            <p:nvPr/>
          </p:nvSpPr>
          <p:spPr bwMode="auto">
            <a:xfrm>
              <a:off x="4363453" y="6741695"/>
              <a:ext cx="1010653" cy="1058779"/>
            </a:xfrm>
            <a:custGeom>
              <a:avLst/>
              <a:gdLst/>
              <a:ahLst/>
              <a:cxnLst>
                <a:cxn ang="0">
                  <a:pos x="66" y="66"/>
                </a:cxn>
                <a:cxn ang="0">
                  <a:pos x="66" y="66"/>
                </a:cxn>
                <a:cxn ang="0">
                  <a:pos x="74" y="66"/>
                </a:cxn>
                <a:cxn ang="0">
                  <a:pos x="84" y="62"/>
                </a:cxn>
                <a:cxn ang="0">
                  <a:pos x="104" y="52"/>
                </a:cxn>
                <a:cxn ang="0">
                  <a:pos x="124" y="40"/>
                </a:cxn>
                <a:cxn ang="0">
                  <a:pos x="124" y="40"/>
                </a:cxn>
                <a:cxn ang="0">
                  <a:pos x="116" y="38"/>
                </a:cxn>
                <a:cxn ang="0">
                  <a:pos x="108" y="36"/>
                </a:cxn>
                <a:cxn ang="0">
                  <a:pos x="92" y="30"/>
                </a:cxn>
                <a:cxn ang="0">
                  <a:pos x="62" y="10"/>
                </a:cxn>
                <a:cxn ang="0">
                  <a:pos x="48" y="4"/>
                </a:cxn>
                <a:cxn ang="0">
                  <a:pos x="40" y="2"/>
                </a:cxn>
                <a:cxn ang="0">
                  <a:pos x="34" y="0"/>
                </a:cxn>
                <a:cxn ang="0">
                  <a:pos x="26" y="2"/>
                </a:cxn>
                <a:cxn ang="0">
                  <a:pos x="20" y="4"/>
                </a:cxn>
                <a:cxn ang="0">
                  <a:pos x="14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28"/>
                </a:cxn>
                <a:cxn ang="0">
                  <a:pos x="0" y="38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14" y="66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10" y="80"/>
                </a:cxn>
                <a:cxn ang="0">
                  <a:pos x="6" y="92"/>
                </a:cxn>
                <a:cxn ang="0">
                  <a:pos x="8" y="102"/>
                </a:cxn>
                <a:cxn ang="0">
                  <a:pos x="12" y="112"/>
                </a:cxn>
                <a:cxn ang="0">
                  <a:pos x="20" y="122"/>
                </a:cxn>
                <a:cxn ang="0">
                  <a:pos x="30" y="128"/>
                </a:cxn>
                <a:cxn ang="0">
                  <a:pos x="42" y="132"/>
                </a:cxn>
                <a:cxn ang="0">
                  <a:pos x="58" y="132"/>
                </a:cxn>
                <a:cxn ang="0">
                  <a:pos x="58" y="132"/>
                </a:cxn>
                <a:cxn ang="0">
                  <a:pos x="66" y="130"/>
                </a:cxn>
                <a:cxn ang="0">
                  <a:pos x="72" y="126"/>
                </a:cxn>
                <a:cxn ang="0">
                  <a:pos x="86" y="118"/>
                </a:cxn>
                <a:cxn ang="0">
                  <a:pos x="98" y="106"/>
                </a:cxn>
                <a:cxn ang="0">
                  <a:pos x="108" y="92"/>
                </a:cxn>
                <a:cxn ang="0">
                  <a:pos x="120" y="68"/>
                </a:cxn>
                <a:cxn ang="0">
                  <a:pos x="126" y="58"/>
                </a:cxn>
                <a:cxn ang="0">
                  <a:pos x="126" y="58"/>
                </a:cxn>
                <a:cxn ang="0">
                  <a:pos x="112" y="62"/>
                </a:cxn>
                <a:cxn ang="0">
                  <a:pos x="100" y="66"/>
                </a:cxn>
                <a:cxn ang="0">
                  <a:pos x="82" y="68"/>
                </a:cxn>
                <a:cxn ang="0">
                  <a:pos x="70" y="68"/>
                </a:cxn>
                <a:cxn ang="0">
                  <a:pos x="66" y="66"/>
                </a:cxn>
                <a:cxn ang="0">
                  <a:pos x="66" y="66"/>
                </a:cxn>
              </a:cxnLst>
              <a:rect l="0" t="0" r="r" b="b"/>
              <a:pathLst>
                <a:path w="126" h="132">
                  <a:moveTo>
                    <a:pt x="66" y="66"/>
                  </a:moveTo>
                  <a:lnTo>
                    <a:pt x="66" y="66"/>
                  </a:lnTo>
                  <a:lnTo>
                    <a:pt x="74" y="66"/>
                  </a:lnTo>
                  <a:lnTo>
                    <a:pt x="84" y="62"/>
                  </a:lnTo>
                  <a:lnTo>
                    <a:pt x="104" y="52"/>
                  </a:lnTo>
                  <a:lnTo>
                    <a:pt x="124" y="40"/>
                  </a:lnTo>
                  <a:lnTo>
                    <a:pt x="124" y="40"/>
                  </a:lnTo>
                  <a:lnTo>
                    <a:pt x="116" y="38"/>
                  </a:lnTo>
                  <a:lnTo>
                    <a:pt x="108" y="36"/>
                  </a:lnTo>
                  <a:lnTo>
                    <a:pt x="92" y="30"/>
                  </a:lnTo>
                  <a:lnTo>
                    <a:pt x="62" y="10"/>
                  </a:lnTo>
                  <a:lnTo>
                    <a:pt x="48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6" y="2"/>
                  </a:lnTo>
                  <a:lnTo>
                    <a:pt x="20" y="4"/>
                  </a:lnTo>
                  <a:lnTo>
                    <a:pt x="14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28"/>
                  </a:lnTo>
                  <a:lnTo>
                    <a:pt x="0" y="38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14" y="66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0" y="80"/>
                  </a:lnTo>
                  <a:lnTo>
                    <a:pt x="6" y="92"/>
                  </a:lnTo>
                  <a:lnTo>
                    <a:pt x="8" y="102"/>
                  </a:lnTo>
                  <a:lnTo>
                    <a:pt x="12" y="112"/>
                  </a:lnTo>
                  <a:lnTo>
                    <a:pt x="20" y="122"/>
                  </a:lnTo>
                  <a:lnTo>
                    <a:pt x="30" y="128"/>
                  </a:lnTo>
                  <a:lnTo>
                    <a:pt x="42" y="132"/>
                  </a:lnTo>
                  <a:lnTo>
                    <a:pt x="58" y="132"/>
                  </a:lnTo>
                  <a:lnTo>
                    <a:pt x="58" y="132"/>
                  </a:lnTo>
                  <a:lnTo>
                    <a:pt x="66" y="130"/>
                  </a:lnTo>
                  <a:lnTo>
                    <a:pt x="72" y="126"/>
                  </a:lnTo>
                  <a:lnTo>
                    <a:pt x="86" y="118"/>
                  </a:lnTo>
                  <a:lnTo>
                    <a:pt x="98" y="106"/>
                  </a:lnTo>
                  <a:lnTo>
                    <a:pt x="108" y="92"/>
                  </a:lnTo>
                  <a:lnTo>
                    <a:pt x="120" y="68"/>
                  </a:lnTo>
                  <a:lnTo>
                    <a:pt x="126" y="58"/>
                  </a:lnTo>
                  <a:lnTo>
                    <a:pt x="126" y="58"/>
                  </a:lnTo>
                  <a:lnTo>
                    <a:pt x="112" y="62"/>
                  </a:lnTo>
                  <a:lnTo>
                    <a:pt x="100" y="66"/>
                  </a:lnTo>
                  <a:lnTo>
                    <a:pt x="82" y="68"/>
                  </a:lnTo>
                  <a:lnTo>
                    <a:pt x="70" y="68"/>
                  </a:lnTo>
                  <a:lnTo>
                    <a:pt x="66" y="66"/>
                  </a:lnTo>
                  <a:lnTo>
                    <a:pt x="6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4" name="Freeform 40"/>
            <p:cNvSpPr>
              <a:spLocks/>
            </p:cNvSpPr>
            <p:nvPr/>
          </p:nvSpPr>
          <p:spPr bwMode="auto">
            <a:xfrm>
              <a:off x="4796589" y="5811253"/>
              <a:ext cx="930442" cy="1042737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80" y="0"/>
                </a:cxn>
                <a:cxn ang="0">
                  <a:pos x="72" y="0"/>
                </a:cxn>
                <a:cxn ang="0">
                  <a:pos x="66" y="4"/>
                </a:cxn>
                <a:cxn ang="0">
                  <a:pos x="60" y="8"/>
                </a:cxn>
                <a:cxn ang="0">
                  <a:pos x="56" y="14"/>
                </a:cxn>
                <a:cxn ang="0">
                  <a:pos x="50" y="22"/>
                </a:cxn>
                <a:cxn ang="0">
                  <a:pos x="50" y="28"/>
                </a:cxn>
                <a:cxn ang="0">
                  <a:pos x="50" y="28"/>
                </a:cxn>
                <a:cxn ang="0">
                  <a:pos x="42" y="28"/>
                </a:cxn>
                <a:cxn ang="0">
                  <a:pos x="28" y="28"/>
                </a:cxn>
                <a:cxn ang="0">
                  <a:pos x="20" y="30"/>
                </a:cxn>
                <a:cxn ang="0">
                  <a:pos x="12" y="34"/>
                </a:cxn>
                <a:cxn ang="0">
                  <a:pos x="6" y="40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0" y="60"/>
                </a:cxn>
                <a:cxn ang="0">
                  <a:pos x="0" y="72"/>
                </a:cxn>
                <a:cxn ang="0">
                  <a:pos x="4" y="84"/>
                </a:cxn>
                <a:cxn ang="0">
                  <a:pos x="10" y="96"/>
                </a:cxn>
                <a:cxn ang="0">
                  <a:pos x="20" y="106"/>
                </a:cxn>
                <a:cxn ang="0">
                  <a:pos x="36" y="114"/>
                </a:cxn>
                <a:cxn ang="0">
                  <a:pos x="56" y="122"/>
                </a:cxn>
                <a:cxn ang="0">
                  <a:pos x="84" y="130"/>
                </a:cxn>
                <a:cxn ang="0">
                  <a:pos x="84" y="130"/>
                </a:cxn>
                <a:cxn ang="0">
                  <a:pos x="80" y="126"/>
                </a:cxn>
                <a:cxn ang="0">
                  <a:pos x="74" y="116"/>
                </a:cxn>
                <a:cxn ang="0">
                  <a:pos x="68" y="102"/>
                </a:cxn>
                <a:cxn ang="0">
                  <a:pos x="66" y="92"/>
                </a:cxn>
                <a:cxn ang="0">
                  <a:pos x="64" y="82"/>
                </a:cxn>
                <a:cxn ang="0">
                  <a:pos x="64" y="82"/>
                </a:cxn>
                <a:cxn ang="0">
                  <a:pos x="78" y="100"/>
                </a:cxn>
                <a:cxn ang="0">
                  <a:pos x="90" y="116"/>
                </a:cxn>
                <a:cxn ang="0">
                  <a:pos x="98" y="122"/>
                </a:cxn>
                <a:cxn ang="0">
                  <a:pos x="106" y="128"/>
                </a:cxn>
                <a:cxn ang="0">
                  <a:pos x="106" y="128"/>
                </a:cxn>
                <a:cxn ang="0">
                  <a:pos x="106" y="98"/>
                </a:cxn>
                <a:cxn ang="0">
                  <a:pos x="108" y="70"/>
                </a:cxn>
                <a:cxn ang="0">
                  <a:pos x="112" y="56"/>
                </a:cxn>
                <a:cxn ang="0">
                  <a:pos x="116" y="42"/>
                </a:cxn>
                <a:cxn ang="0">
                  <a:pos x="116" y="42"/>
                </a:cxn>
                <a:cxn ang="0">
                  <a:pos x="116" y="34"/>
                </a:cxn>
                <a:cxn ang="0">
                  <a:pos x="116" y="26"/>
                </a:cxn>
                <a:cxn ang="0">
                  <a:pos x="114" y="18"/>
                </a:cxn>
                <a:cxn ang="0">
                  <a:pos x="110" y="12"/>
                </a:cxn>
                <a:cxn ang="0">
                  <a:pos x="104" y="6"/>
                </a:cxn>
                <a:cxn ang="0">
                  <a:pos x="96" y="2"/>
                </a:cxn>
                <a:cxn ang="0">
                  <a:pos x="88" y="0"/>
                </a:cxn>
                <a:cxn ang="0">
                  <a:pos x="80" y="0"/>
                </a:cxn>
                <a:cxn ang="0">
                  <a:pos x="80" y="0"/>
                </a:cxn>
              </a:cxnLst>
              <a:rect l="0" t="0" r="r" b="b"/>
              <a:pathLst>
                <a:path w="116" h="130">
                  <a:moveTo>
                    <a:pt x="80" y="0"/>
                  </a:moveTo>
                  <a:lnTo>
                    <a:pt x="80" y="0"/>
                  </a:lnTo>
                  <a:lnTo>
                    <a:pt x="72" y="0"/>
                  </a:lnTo>
                  <a:lnTo>
                    <a:pt x="66" y="4"/>
                  </a:lnTo>
                  <a:lnTo>
                    <a:pt x="60" y="8"/>
                  </a:lnTo>
                  <a:lnTo>
                    <a:pt x="56" y="14"/>
                  </a:lnTo>
                  <a:lnTo>
                    <a:pt x="50" y="22"/>
                  </a:lnTo>
                  <a:lnTo>
                    <a:pt x="50" y="28"/>
                  </a:lnTo>
                  <a:lnTo>
                    <a:pt x="50" y="28"/>
                  </a:lnTo>
                  <a:lnTo>
                    <a:pt x="42" y="28"/>
                  </a:lnTo>
                  <a:lnTo>
                    <a:pt x="28" y="28"/>
                  </a:lnTo>
                  <a:lnTo>
                    <a:pt x="20" y="30"/>
                  </a:lnTo>
                  <a:lnTo>
                    <a:pt x="12" y="34"/>
                  </a:lnTo>
                  <a:lnTo>
                    <a:pt x="6" y="4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10" y="96"/>
                  </a:lnTo>
                  <a:lnTo>
                    <a:pt x="20" y="106"/>
                  </a:lnTo>
                  <a:lnTo>
                    <a:pt x="36" y="114"/>
                  </a:lnTo>
                  <a:lnTo>
                    <a:pt x="56" y="122"/>
                  </a:lnTo>
                  <a:lnTo>
                    <a:pt x="84" y="130"/>
                  </a:lnTo>
                  <a:lnTo>
                    <a:pt x="84" y="130"/>
                  </a:lnTo>
                  <a:lnTo>
                    <a:pt x="80" y="126"/>
                  </a:lnTo>
                  <a:lnTo>
                    <a:pt x="74" y="116"/>
                  </a:lnTo>
                  <a:lnTo>
                    <a:pt x="68" y="102"/>
                  </a:lnTo>
                  <a:lnTo>
                    <a:pt x="66" y="92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78" y="100"/>
                  </a:lnTo>
                  <a:lnTo>
                    <a:pt x="90" y="116"/>
                  </a:lnTo>
                  <a:lnTo>
                    <a:pt x="98" y="122"/>
                  </a:lnTo>
                  <a:lnTo>
                    <a:pt x="106" y="128"/>
                  </a:lnTo>
                  <a:lnTo>
                    <a:pt x="106" y="128"/>
                  </a:lnTo>
                  <a:lnTo>
                    <a:pt x="106" y="98"/>
                  </a:lnTo>
                  <a:lnTo>
                    <a:pt x="108" y="70"/>
                  </a:lnTo>
                  <a:lnTo>
                    <a:pt x="112" y="56"/>
                  </a:lnTo>
                  <a:lnTo>
                    <a:pt x="116" y="42"/>
                  </a:lnTo>
                  <a:lnTo>
                    <a:pt x="116" y="42"/>
                  </a:lnTo>
                  <a:lnTo>
                    <a:pt x="116" y="34"/>
                  </a:lnTo>
                  <a:lnTo>
                    <a:pt x="116" y="26"/>
                  </a:lnTo>
                  <a:lnTo>
                    <a:pt x="114" y="18"/>
                  </a:lnTo>
                  <a:lnTo>
                    <a:pt x="110" y="12"/>
                  </a:lnTo>
                  <a:lnTo>
                    <a:pt x="104" y="6"/>
                  </a:lnTo>
                  <a:lnTo>
                    <a:pt x="96" y="2"/>
                  </a:lnTo>
                  <a:lnTo>
                    <a:pt x="88" y="0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5" name="Freeform 41"/>
            <p:cNvSpPr>
              <a:spLocks/>
            </p:cNvSpPr>
            <p:nvPr/>
          </p:nvSpPr>
          <p:spPr bwMode="auto">
            <a:xfrm>
              <a:off x="5470358" y="6982326"/>
              <a:ext cx="224589" cy="256674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8" y="30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20" y="30"/>
                </a:cxn>
                <a:cxn ang="0">
                  <a:pos x="24" y="28"/>
                </a:cxn>
                <a:cxn ang="0">
                  <a:pos x="26" y="22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6" y="10"/>
                </a:cxn>
                <a:cxn ang="0">
                  <a:pos x="24" y="6"/>
                </a:cxn>
                <a:cxn ang="0">
                  <a:pos x="20" y="2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28" h="32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8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0" y="30"/>
                  </a:lnTo>
                  <a:lnTo>
                    <a:pt x="24" y="28"/>
                  </a:lnTo>
                  <a:lnTo>
                    <a:pt x="26" y="22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6" y="10"/>
                  </a:lnTo>
                  <a:lnTo>
                    <a:pt x="24" y="6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6" name="Freeform 42"/>
            <p:cNvSpPr>
              <a:spLocks/>
            </p:cNvSpPr>
            <p:nvPr/>
          </p:nvSpPr>
          <p:spPr bwMode="auto">
            <a:xfrm>
              <a:off x="3192379" y="725905"/>
              <a:ext cx="1042737" cy="1058779"/>
            </a:xfrm>
            <a:custGeom>
              <a:avLst/>
              <a:gdLst/>
              <a:ahLst/>
              <a:cxnLst>
                <a:cxn ang="0">
                  <a:pos x="10" y="132"/>
                </a:cxn>
                <a:cxn ang="0">
                  <a:pos x="10" y="132"/>
                </a:cxn>
                <a:cxn ang="0">
                  <a:pos x="26" y="128"/>
                </a:cxn>
                <a:cxn ang="0">
                  <a:pos x="48" y="126"/>
                </a:cxn>
                <a:cxn ang="0">
                  <a:pos x="74" y="126"/>
                </a:cxn>
                <a:cxn ang="0">
                  <a:pos x="74" y="126"/>
                </a:cxn>
                <a:cxn ang="0">
                  <a:pos x="90" y="124"/>
                </a:cxn>
                <a:cxn ang="0">
                  <a:pos x="102" y="120"/>
                </a:cxn>
                <a:cxn ang="0">
                  <a:pos x="112" y="112"/>
                </a:cxn>
                <a:cxn ang="0">
                  <a:pos x="122" y="102"/>
                </a:cxn>
                <a:cxn ang="0">
                  <a:pos x="126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6" y="66"/>
                </a:cxn>
                <a:cxn ang="0">
                  <a:pos x="126" y="66"/>
                </a:cxn>
                <a:cxn ang="0">
                  <a:pos x="120" y="60"/>
                </a:cxn>
                <a:cxn ang="0">
                  <a:pos x="114" y="56"/>
                </a:cxn>
                <a:cxn ang="0">
                  <a:pos x="104" y="52"/>
                </a:cxn>
                <a:cxn ang="0">
                  <a:pos x="94" y="50"/>
                </a:cxn>
                <a:cxn ang="0">
                  <a:pos x="90" y="50"/>
                </a:cxn>
                <a:cxn ang="0">
                  <a:pos x="90" y="50"/>
                </a:cxn>
                <a:cxn ang="0">
                  <a:pos x="92" y="42"/>
                </a:cxn>
                <a:cxn ang="0">
                  <a:pos x="92" y="34"/>
                </a:cxn>
                <a:cxn ang="0">
                  <a:pos x="92" y="26"/>
                </a:cxn>
                <a:cxn ang="0">
                  <a:pos x="90" y="16"/>
                </a:cxn>
                <a:cxn ang="0">
                  <a:pos x="84" y="8"/>
                </a:cxn>
                <a:cxn ang="0">
                  <a:pos x="78" y="2"/>
                </a:cxn>
                <a:cxn ang="0">
                  <a:pos x="72" y="2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8"/>
                </a:cxn>
                <a:cxn ang="0">
                  <a:pos x="20" y="12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0" y="90"/>
                </a:cxn>
                <a:cxn ang="0">
                  <a:pos x="24" y="98"/>
                </a:cxn>
                <a:cxn ang="0">
                  <a:pos x="18" y="106"/>
                </a:cxn>
                <a:cxn ang="0">
                  <a:pos x="12" y="118"/>
                </a:cxn>
                <a:cxn ang="0">
                  <a:pos x="10" y="132"/>
                </a:cxn>
                <a:cxn ang="0">
                  <a:pos x="10" y="132"/>
                </a:cxn>
              </a:cxnLst>
              <a:rect l="0" t="0" r="r" b="b"/>
              <a:pathLst>
                <a:path w="130" h="132">
                  <a:moveTo>
                    <a:pt x="10" y="132"/>
                  </a:moveTo>
                  <a:lnTo>
                    <a:pt x="10" y="132"/>
                  </a:lnTo>
                  <a:lnTo>
                    <a:pt x="26" y="128"/>
                  </a:lnTo>
                  <a:lnTo>
                    <a:pt x="48" y="126"/>
                  </a:lnTo>
                  <a:lnTo>
                    <a:pt x="74" y="126"/>
                  </a:lnTo>
                  <a:lnTo>
                    <a:pt x="74" y="126"/>
                  </a:lnTo>
                  <a:lnTo>
                    <a:pt x="90" y="124"/>
                  </a:lnTo>
                  <a:lnTo>
                    <a:pt x="102" y="120"/>
                  </a:lnTo>
                  <a:lnTo>
                    <a:pt x="112" y="112"/>
                  </a:lnTo>
                  <a:lnTo>
                    <a:pt x="122" y="102"/>
                  </a:lnTo>
                  <a:lnTo>
                    <a:pt x="126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0" y="60"/>
                  </a:lnTo>
                  <a:lnTo>
                    <a:pt x="114" y="56"/>
                  </a:lnTo>
                  <a:lnTo>
                    <a:pt x="104" y="52"/>
                  </a:lnTo>
                  <a:lnTo>
                    <a:pt x="94" y="50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92" y="42"/>
                  </a:lnTo>
                  <a:lnTo>
                    <a:pt x="92" y="34"/>
                  </a:lnTo>
                  <a:lnTo>
                    <a:pt x="92" y="26"/>
                  </a:lnTo>
                  <a:lnTo>
                    <a:pt x="90" y="16"/>
                  </a:lnTo>
                  <a:lnTo>
                    <a:pt x="84" y="8"/>
                  </a:lnTo>
                  <a:lnTo>
                    <a:pt x="78" y="2"/>
                  </a:lnTo>
                  <a:lnTo>
                    <a:pt x="72" y="2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0" y="90"/>
                  </a:lnTo>
                  <a:lnTo>
                    <a:pt x="24" y="98"/>
                  </a:lnTo>
                  <a:lnTo>
                    <a:pt x="18" y="106"/>
                  </a:lnTo>
                  <a:lnTo>
                    <a:pt x="12" y="118"/>
                  </a:lnTo>
                  <a:lnTo>
                    <a:pt x="10" y="132"/>
                  </a:lnTo>
                  <a:lnTo>
                    <a:pt x="10" y="1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7" name="Freeform 43"/>
            <p:cNvSpPr>
              <a:spLocks/>
            </p:cNvSpPr>
            <p:nvPr/>
          </p:nvSpPr>
          <p:spPr bwMode="auto">
            <a:xfrm>
              <a:off x="3208421" y="1816768"/>
              <a:ext cx="1090863" cy="1074821"/>
            </a:xfrm>
            <a:custGeom>
              <a:avLst/>
              <a:gdLst/>
              <a:ahLst/>
              <a:cxnLst>
                <a:cxn ang="0">
                  <a:pos x="128" y="22"/>
                </a:cxn>
                <a:cxn ang="0">
                  <a:pos x="128" y="22"/>
                </a:cxn>
                <a:cxn ang="0">
                  <a:pos x="134" y="34"/>
                </a:cxn>
                <a:cxn ang="0">
                  <a:pos x="136" y="44"/>
                </a:cxn>
                <a:cxn ang="0">
                  <a:pos x="134" y="54"/>
                </a:cxn>
                <a:cxn ang="0">
                  <a:pos x="130" y="64"/>
                </a:cxn>
                <a:cxn ang="0">
                  <a:pos x="124" y="70"/>
                </a:cxn>
                <a:cxn ang="0">
                  <a:pos x="116" y="76"/>
                </a:cxn>
                <a:cxn ang="0">
                  <a:pos x="108" y="76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04" y="82"/>
                </a:cxn>
                <a:cxn ang="0">
                  <a:pos x="110" y="96"/>
                </a:cxn>
                <a:cxn ang="0">
                  <a:pos x="110" y="106"/>
                </a:cxn>
                <a:cxn ang="0">
                  <a:pos x="108" y="114"/>
                </a:cxn>
                <a:cxn ang="0">
                  <a:pos x="104" y="122"/>
                </a:cxn>
                <a:cxn ang="0">
                  <a:pos x="94" y="130"/>
                </a:cxn>
                <a:cxn ang="0">
                  <a:pos x="94" y="130"/>
                </a:cxn>
                <a:cxn ang="0">
                  <a:pos x="84" y="134"/>
                </a:cxn>
                <a:cxn ang="0">
                  <a:pos x="74" y="134"/>
                </a:cxn>
                <a:cxn ang="0">
                  <a:pos x="66" y="132"/>
                </a:cxn>
                <a:cxn ang="0">
                  <a:pos x="58" y="128"/>
                </a:cxn>
                <a:cxn ang="0">
                  <a:pos x="54" y="122"/>
                </a:cxn>
                <a:cxn ang="0">
                  <a:pos x="48" y="116"/>
                </a:cxn>
                <a:cxn ang="0">
                  <a:pos x="40" y="96"/>
                </a:cxn>
                <a:cxn ang="0">
                  <a:pos x="32" y="74"/>
                </a:cxn>
                <a:cxn ang="0">
                  <a:pos x="24" y="54"/>
                </a:cxn>
                <a:cxn ang="0">
                  <a:pos x="20" y="44"/>
                </a:cxn>
                <a:cxn ang="0">
                  <a:pos x="14" y="36"/>
                </a:cxn>
                <a:cxn ang="0">
                  <a:pos x="8" y="30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26"/>
                </a:cxn>
                <a:cxn ang="0">
                  <a:pos x="26" y="30"/>
                </a:cxn>
                <a:cxn ang="0">
                  <a:pos x="50" y="36"/>
                </a:cxn>
                <a:cxn ang="0">
                  <a:pos x="62" y="42"/>
                </a:cxn>
                <a:cxn ang="0">
                  <a:pos x="70" y="48"/>
                </a:cxn>
                <a:cxn ang="0">
                  <a:pos x="70" y="48"/>
                </a:cxn>
                <a:cxn ang="0">
                  <a:pos x="68" y="44"/>
                </a:cxn>
                <a:cxn ang="0">
                  <a:pos x="56" y="32"/>
                </a:cxn>
                <a:cxn ang="0">
                  <a:pos x="48" y="26"/>
                </a:cxn>
                <a:cxn ang="0">
                  <a:pos x="36" y="20"/>
                </a:cxn>
                <a:cxn ang="0">
                  <a:pos x="22" y="16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8"/>
                </a:cxn>
                <a:cxn ang="0">
                  <a:pos x="36" y="4"/>
                </a:cxn>
                <a:cxn ang="0">
                  <a:pos x="54" y="0"/>
                </a:cxn>
                <a:cxn ang="0">
                  <a:pos x="74" y="0"/>
                </a:cxn>
                <a:cxn ang="0">
                  <a:pos x="94" y="2"/>
                </a:cxn>
                <a:cxn ang="0">
                  <a:pos x="104" y="4"/>
                </a:cxn>
                <a:cxn ang="0">
                  <a:pos x="114" y="8"/>
                </a:cxn>
                <a:cxn ang="0">
                  <a:pos x="122" y="14"/>
                </a:cxn>
                <a:cxn ang="0">
                  <a:pos x="128" y="22"/>
                </a:cxn>
                <a:cxn ang="0">
                  <a:pos x="128" y="22"/>
                </a:cxn>
              </a:cxnLst>
              <a:rect l="0" t="0" r="r" b="b"/>
              <a:pathLst>
                <a:path w="136" h="134">
                  <a:moveTo>
                    <a:pt x="128" y="22"/>
                  </a:moveTo>
                  <a:lnTo>
                    <a:pt x="128" y="22"/>
                  </a:lnTo>
                  <a:lnTo>
                    <a:pt x="134" y="34"/>
                  </a:lnTo>
                  <a:lnTo>
                    <a:pt x="136" y="44"/>
                  </a:lnTo>
                  <a:lnTo>
                    <a:pt x="134" y="54"/>
                  </a:lnTo>
                  <a:lnTo>
                    <a:pt x="130" y="64"/>
                  </a:lnTo>
                  <a:lnTo>
                    <a:pt x="124" y="70"/>
                  </a:lnTo>
                  <a:lnTo>
                    <a:pt x="116" y="76"/>
                  </a:lnTo>
                  <a:lnTo>
                    <a:pt x="108" y="76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04" y="82"/>
                  </a:lnTo>
                  <a:lnTo>
                    <a:pt x="110" y="96"/>
                  </a:lnTo>
                  <a:lnTo>
                    <a:pt x="110" y="106"/>
                  </a:lnTo>
                  <a:lnTo>
                    <a:pt x="108" y="114"/>
                  </a:lnTo>
                  <a:lnTo>
                    <a:pt x="104" y="122"/>
                  </a:lnTo>
                  <a:lnTo>
                    <a:pt x="94" y="130"/>
                  </a:lnTo>
                  <a:lnTo>
                    <a:pt x="94" y="130"/>
                  </a:lnTo>
                  <a:lnTo>
                    <a:pt x="84" y="134"/>
                  </a:lnTo>
                  <a:lnTo>
                    <a:pt x="74" y="134"/>
                  </a:lnTo>
                  <a:lnTo>
                    <a:pt x="66" y="132"/>
                  </a:lnTo>
                  <a:lnTo>
                    <a:pt x="58" y="128"/>
                  </a:lnTo>
                  <a:lnTo>
                    <a:pt x="54" y="122"/>
                  </a:lnTo>
                  <a:lnTo>
                    <a:pt x="48" y="116"/>
                  </a:lnTo>
                  <a:lnTo>
                    <a:pt x="40" y="96"/>
                  </a:lnTo>
                  <a:lnTo>
                    <a:pt x="32" y="74"/>
                  </a:lnTo>
                  <a:lnTo>
                    <a:pt x="24" y="54"/>
                  </a:lnTo>
                  <a:lnTo>
                    <a:pt x="20" y="44"/>
                  </a:lnTo>
                  <a:lnTo>
                    <a:pt x="14" y="36"/>
                  </a:lnTo>
                  <a:lnTo>
                    <a:pt x="8" y="3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26"/>
                  </a:lnTo>
                  <a:lnTo>
                    <a:pt x="26" y="30"/>
                  </a:lnTo>
                  <a:lnTo>
                    <a:pt x="50" y="36"/>
                  </a:lnTo>
                  <a:lnTo>
                    <a:pt x="62" y="42"/>
                  </a:lnTo>
                  <a:lnTo>
                    <a:pt x="70" y="48"/>
                  </a:lnTo>
                  <a:lnTo>
                    <a:pt x="70" y="48"/>
                  </a:lnTo>
                  <a:lnTo>
                    <a:pt x="68" y="44"/>
                  </a:lnTo>
                  <a:lnTo>
                    <a:pt x="56" y="32"/>
                  </a:lnTo>
                  <a:lnTo>
                    <a:pt x="48" y="26"/>
                  </a:lnTo>
                  <a:lnTo>
                    <a:pt x="36" y="20"/>
                  </a:lnTo>
                  <a:lnTo>
                    <a:pt x="22" y="16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8"/>
                  </a:lnTo>
                  <a:lnTo>
                    <a:pt x="36" y="4"/>
                  </a:lnTo>
                  <a:lnTo>
                    <a:pt x="54" y="0"/>
                  </a:lnTo>
                  <a:lnTo>
                    <a:pt x="74" y="0"/>
                  </a:lnTo>
                  <a:lnTo>
                    <a:pt x="94" y="2"/>
                  </a:lnTo>
                  <a:lnTo>
                    <a:pt x="104" y="4"/>
                  </a:lnTo>
                  <a:lnTo>
                    <a:pt x="114" y="8"/>
                  </a:lnTo>
                  <a:lnTo>
                    <a:pt x="122" y="14"/>
                  </a:lnTo>
                  <a:lnTo>
                    <a:pt x="128" y="22"/>
                  </a:lnTo>
                  <a:lnTo>
                    <a:pt x="128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8" name="Freeform 44"/>
            <p:cNvSpPr>
              <a:spLocks/>
            </p:cNvSpPr>
            <p:nvPr/>
          </p:nvSpPr>
          <p:spPr bwMode="auto">
            <a:xfrm>
              <a:off x="2406316" y="2089484"/>
              <a:ext cx="1042737" cy="1074821"/>
            </a:xfrm>
            <a:custGeom>
              <a:avLst/>
              <a:gdLst/>
              <a:ahLst/>
              <a:cxnLst>
                <a:cxn ang="0">
                  <a:pos x="90" y="6"/>
                </a:cxn>
                <a:cxn ang="0">
                  <a:pos x="90" y="6"/>
                </a:cxn>
                <a:cxn ang="0">
                  <a:pos x="94" y="10"/>
                </a:cxn>
                <a:cxn ang="0">
                  <a:pos x="104" y="20"/>
                </a:cxn>
                <a:cxn ang="0">
                  <a:pos x="110" y="30"/>
                </a:cxn>
                <a:cxn ang="0">
                  <a:pos x="116" y="40"/>
                </a:cxn>
                <a:cxn ang="0">
                  <a:pos x="122" y="56"/>
                </a:cxn>
                <a:cxn ang="0">
                  <a:pos x="128" y="72"/>
                </a:cxn>
                <a:cxn ang="0">
                  <a:pos x="128" y="72"/>
                </a:cxn>
                <a:cxn ang="0">
                  <a:pos x="130" y="84"/>
                </a:cxn>
                <a:cxn ang="0">
                  <a:pos x="130" y="94"/>
                </a:cxn>
                <a:cxn ang="0">
                  <a:pos x="128" y="106"/>
                </a:cxn>
                <a:cxn ang="0">
                  <a:pos x="126" y="114"/>
                </a:cxn>
                <a:cxn ang="0">
                  <a:pos x="120" y="122"/>
                </a:cxn>
                <a:cxn ang="0">
                  <a:pos x="112" y="130"/>
                </a:cxn>
                <a:cxn ang="0">
                  <a:pos x="104" y="134"/>
                </a:cxn>
                <a:cxn ang="0">
                  <a:pos x="94" y="134"/>
                </a:cxn>
                <a:cxn ang="0">
                  <a:pos x="94" y="134"/>
                </a:cxn>
                <a:cxn ang="0">
                  <a:pos x="82" y="134"/>
                </a:cxn>
                <a:cxn ang="0">
                  <a:pos x="74" y="132"/>
                </a:cxn>
                <a:cxn ang="0">
                  <a:pos x="68" y="128"/>
                </a:cxn>
                <a:cxn ang="0">
                  <a:pos x="64" y="124"/>
                </a:cxn>
                <a:cxn ang="0">
                  <a:pos x="60" y="118"/>
                </a:cxn>
                <a:cxn ang="0">
                  <a:pos x="60" y="114"/>
                </a:cxn>
                <a:cxn ang="0">
                  <a:pos x="60" y="114"/>
                </a:cxn>
                <a:cxn ang="0">
                  <a:pos x="52" y="116"/>
                </a:cxn>
                <a:cxn ang="0">
                  <a:pos x="38" y="120"/>
                </a:cxn>
                <a:cxn ang="0">
                  <a:pos x="30" y="120"/>
                </a:cxn>
                <a:cxn ang="0">
                  <a:pos x="22" y="118"/>
                </a:cxn>
                <a:cxn ang="0">
                  <a:pos x="14" y="114"/>
                </a:cxn>
                <a:cxn ang="0">
                  <a:pos x="6" y="106"/>
                </a:cxn>
                <a:cxn ang="0">
                  <a:pos x="6" y="106"/>
                </a:cxn>
                <a:cxn ang="0">
                  <a:pos x="2" y="94"/>
                </a:cxn>
                <a:cxn ang="0">
                  <a:pos x="0" y="86"/>
                </a:cxn>
                <a:cxn ang="0">
                  <a:pos x="0" y="76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2" y="54"/>
                </a:cxn>
                <a:cxn ang="0">
                  <a:pos x="24" y="42"/>
                </a:cxn>
                <a:cxn ang="0">
                  <a:pos x="54" y="22"/>
                </a:cxn>
                <a:cxn ang="0">
                  <a:pos x="66" y="12"/>
                </a:cxn>
                <a:cxn ang="0">
                  <a:pos x="70" y="6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74" y="4"/>
                </a:cxn>
                <a:cxn ang="0">
                  <a:pos x="78" y="20"/>
                </a:cxn>
                <a:cxn ang="0">
                  <a:pos x="80" y="40"/>
                </a:cxn>
                <a:cxn ang="0">
                  <a:pos x="78" y="50"/>
                </a:cxn>
                <a:cxn ang="0">
                  <a:pos x="76" y="62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2" y="48"/>
                </a:cxn>
                <a:cxn ang="0">
                  <a:pos x="88" y="32"/>
                </a:cxn>
                <a:cxn ang="0">
                  <a:pos x="90" y="20"/>
                </a:cxn>
                <a:cxn ang="0">
                  <a:pos x="90" y="6"/>
                </a:cxn>
                <a:cxn ang="0">
                  <a:pos x="90" y="6"/>
                </a:cxn>
              </a:cxnLst>
              <a:rect l="0" t="0" r="r" b="b"/>
              <a:pathLst>
                <a:path w="130" h="134">
                  <a:moveTo>
                    <a:pt x="90" y="6"/>
                  </a:moveTo>
                  <a:lnTo>
                    <a:pt x="90" y="6"/>
                  </a:lnTo>
                  <a:lnTo>
                    <a:pt x="94" y="10"/>
                  </a:lnTo>
                  <a:lnTo>
                    <a:pt x="104" y="20"/>
                  </a:lnTo>
                  <a:lnTo>
                    <a:pt x="110" y="30"/>
                  </a:lnTo>
                  <a:lnTo>
                    <a:pt x="116" y="40"/>
                  </a:lnTo>
                  <a:lnTo>
                    <a:pt x="122" y="56"/>
                  </a:lnTo>
                  <a:lnTo>
                    <a:pt x="128" y="72"/>
                  </a:lnTo>
                  <a:lnTo>
                    <a:pt x="128" y="72"/>
                  </a:lnTo>
                  <a:lnTo>
                    <a:pt x="130" y="84"/>
                  </a:lnTo>
                  <a:lnTo>
                    <a:pt x="130" y="94"/>
                  </a:lnTo>
                  <a:lnTo>
                    <a:pt x="128" y="106"/>
                  </a:lnTo>
                  <a:lnTo>
                    <a:pt x="126" y="114"/>
                  </a:lnTo>
                  <a:lnTo>
                    <a:pt x="120" y="122"/>
                  </a:lnTo>
                  <a:lnTo>
                    <a:pt x="112" y="130"/>
                  </a:lnTo>
                  <a:lnTo>
                    <a:pt x="104" y="134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82" y="134"/>
                  </a:lnTo>
                  <a:lnTo>
                    <a:pt x="74" y="132"/>
                  </a:lnTo>
                  <a:lnTo>
                    <a:pt x="68" y="128"/>
                  </a:lnTo>
                  <a:lnTo>
                    <a:pt x="64" y="124"/>
                  </a:lnTo>
                  <a:lnTo>
                    <a:pt x="60" y="118"/>
                  </a:lnTo>
                  <a:lnTo>
                    <a:pt x="60" y="114"/>
                  </a:lnTo>
                  <a:lnTo>
                    <a:pt x="60" y="114"/>
                  </a:lnTo>
                  <a:lnTo>
                    <a:pt x="52" y="116"/>
                  </a:lnTo>
                  <a:lnTo>
                    <a:pt x="38" y="120"/>
                  </a:lnTo>
                  <a:lnTo>
                    <a:pt x="30" y="120"/>
                  </a:lnTo>
                  <a:lnTo>
                    <a:pt x="22" y="118"/>
                  </a:lnTo>
                  <a:lnTo>
                    <a:pt x="14" y="114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2" y="94"/>
                  </a:lnTo>
                  <a:lnTo>
                    <a:pt x="0" y="8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6" y="62"/>
                  </a:lnTo>
                  <a:lnTo>
                    <a:pt x="12" y="54"/>
                  </a:lnTo>
                  <a:lnTo>
                    <a:pt x="24" y="42"/>
                  </a:lnTo>
                  <a:lnTo>
                    <a:pt x="54" y="22"/>
                  </a:lnTo>
                  <a:lnTo>
                    <a:pt x="66" y="12"/>
                  </a:lnTo>
                  <a:lnTo>
                    <a:pt x="70" y="6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4" y="4"/>
                  </a:lnTo>
                  <a:lnTo>
                    <a:pt x="78" y="20"/>
                  </a:lnTo>
                  <a:lnTo>
                    <a:pt x="80" y="40"/>
                  </a:lnTo>
                  <a:lnTo>
                    <a:pt x="78" y="50"/>
                  </a:lnTo>
                  <a:lnTo>
                    <a:pt x="76" y="62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2" y="48"/>
                  </a:lnTo>
                  <a:lnTo>
                    <a:pt x="88" y="32"/>
                  </a:lnTo>
                  <a:lnTo>
                    <a:pt x="90" y="20"/>
                  </a:lnTo>
                  <a:lnTo>
                    <a:pt x="90" y="6"/>
                  </a:lnTo>
                  <a:lnTo>
                    <a:pt x="9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9" name="Freeform 45"/>
            <p:cNvSpPr>
              <a:spLocks/>
            </p:cNvSpPr>
            <p:nvPr/>
          </p:nvSpPr>
          <p:spPr bwMode="auto">
            <a:xfrm>
              <a:off x="1716505" y="1463842"/>
              <a:ext cx="1074821" cy="1122947"/>
            </a:xfrm>
            <a:custGeom>
              <a:avLst/>
              <a:gdLst/>
              <a:ahLst/>
              <a:cxnLst>
                <a:cxn ang="0">
                  <a:pos x="134" y="60"/>
                </a:cxn>
                <a:cxn ang="0">
                  <a:pos x="134" y="60"/>
                </a:cxn>
                <a:cxn ang="0">
                  <a:pos x="130" y="72"/>
                </a:cxn>
                <a:cxn ang="0">
                  <a:pos x="124" y="84"/>
                </a:cxn>
                <a:cxn ang="0">
                  <a:pos x="114" y="98"/>
                </a:cxn>
                <a:cxn ang="0">
                  <a:pos x="104" y="112"/>
                </a:cxn>
                <a:cxn ang="0">
                  <a:pos x="92" y="124"/>
                </a:cxn>
                <a:cxn ang="0">
                  <a:pos x="78" y="134"/>
                </a:cxn>
                <a:cxn ang="0">
                  <a:pos x="70" y="138"/>
                </a:cxn>
                <a:cxn ang="0">
                  <a:pos x="62" y="140"/>
                </a:cxn>
                <a:cxn ang="0">
                  <a:pos x="62" y="140"/>
                </a:cxn>
                <a:cxn ang="0">
                  <a:pos x="54" y="140"/>
                </a:cxn>
                <a:cxn ang="0">
                  <a:pos x="46" y="140"/>
                </a:cxn>
                <a:cxn ang="0">
                  <a:pos x="32" y="136"/>
                </a:cxn>
                <a:cxn ang="0">
                  <a:pos x="20" y="130"/>
                </a:cxn>
                <a:cxn ang="0">
                  <a:pos x="12" y="120"/>
                </a:cxn>
                <a:cxn ang="0">
                  <a:pos x="8" y="108"/>
                </a:cxn>
                <a:cxn ang="0">
                  <a:pos x="8" y="96"/>
                </a:cxn>
                <a:cxn ang="0">
                  <a:pos x="10" y="84"/>
                </a:cxn>
                <a:cxn ang="0">
                  <a:pos x="14" y="80"/>
                </a:cxn>
                <a:cxn ang="0">
                  <a:pos x="18" y="74"/>
                </a:cxn>
                <a:cxn ang="0">
                  <a:pos x="18" y="74"/>
                </a:cxn>
                <a:cxn ang="0">
                  <a:pos x="14" y="70"/>
                </a:cxn>
                <a:cxn ang="0">
                  <a:pos x="10" y="64"/>
                </a:cxn>
                <a:cxn ang="0">
                  <a:pos x="4" y="56"/>
                </a:cxn>
                <a:cxn ang="0">
                  <a:pos x="2" y="48"/>
                </a:cxn>
                <a:cxn ang="0">
                  <a:pos x="0" y="38"/>
                </a:cxn>
                <a:cxn ang="0">
                  <a:pos x="2" y="28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4" y="8"/>
                </a:cxn>
                <a:cxn ang="0">
                  <a:pos x="22" y="4"/>
                </a:cxn>
                <a:cxn ang="0">
                  <a:pos x="28" y="0"/>
                </a:cxn>
                <a:cxn ang="0">
                  <a:pos x="36" y="0"/>
                </a:cxn>
                <a:cxn ang="0">
                  <a:pos x="44" y="0"/>
                </a:cxn>
                <a:cxn ang="0">
                  <a:pos x="50" y="2"/>
                </a:cxn>
                <a:cxn ang="0">
                  <a:pos x="66" y="10"/>
                </a:cxn>
                <a:cxn ang="0">
                  <a:pos x="98" y="30"/>
                </a:cxn>
                <a:cxn ang="0">
                  <a:pos x="116" y="38"/>
                </a:cxn>
                <a:cxn ang="0">
                  <a:pos x="124" y="40"/>
                </a:cxn>
                <a:cxn ang="0">
                  <a:pos x="134" y="40"/>
                </a:cxn>
                <a:cxn ang="0">
                  <a:pos x="134" y="40"/>
                </a:cxn>
                <a:cxn ang="0">
                  <a:pos x="110" y="54"/>
                </a:cxn>
                <a:cxn ang="0">
                  <a:pos x="90" y="64"/>
                </a:cxn>
                <a:cxn ang="0">
                  <a:pos x="80" y="68"/>
                </a:cxn>
                <a:cxn ang="0">
                  <a:pos x="72" y="70"/>
                </a:cxn>
                <a:cxn ang="0">
                  <a:pos x="72" y="70"/>
                </a:cxn>
                <a:cxn ang="0">
                  <a:pos x="76" y="70"/>
                </a:cxn>
                <a:cxn ang="0">
                  <a:pos x="88" y="72"/>
                </a:cxn>
                <a:cxn ang="0">
                  <a:pos x="106" y="70"/>
                </a:cxn>
                <a:cxn ang="0">
                  <a:pos x="120" y="66"/>
                </a:cxn>
                <a:cxn ang="0">
                  <a:pos x="134" y="60"/>
                </a:cxn>
                <a:cxn ang="0">
                  <a:pos x="134" y="60"/>
                </a:cxn>
              </a:cxnLst>
              <a:rect l="0" t="0" r="r" b="b"/>
              <a:pathLst>
                <a:path w="134" h="140">
                  <a:moveTo>
                    <a:pt x="134" y="60"/>
                  </a:moveTo>
                  <a:lnTo>
                    <a:pt x="134" y="60"/>
                  </a:lnTo>
                  <a:lnTo>
                    <a:pt x="130" y="72"/>
                  </a:lnTo>
                  <a:lnTo>
                    <a:pt x="124" y="84"/>
                  </a:lnTo>
                  <a:lnTo>
                    <a:pt x="114" y="98"/>
                  </a:lnTo>
                  <a:lnTo>
                    <a:pt x="104" y="112"/>
                  </a:lnTo>
                  <a:lnTo>
                    <a:pt x="92" y="124"/>
                  </a:lnTo>
                  <a:lnTo>
                    <a:pt x="78" y="134"/>
                  </a:lnTo>
                  <a:lnTo>
                    <a:pt x="70" y="138"/>
                  </a:lnTo>
                  <a:lnTo>
                    <a:pt x="62" y="140"/>
                  </a:lnTo>
                  <a:lnTo>
                    <a:pt x="62" y="140"/>
                  </a:lnTo>
                  <a:lnTo>
                    <a:pt x="54" y="140"/>
                  </a:lnTo>
                  <a:lnTo>
                    <a:pt x="46" y="140"/>
                  </a:lnTo>
                  <a:lnTo>
                    <a:pt x="32" y="136"/>
                  </a:lnTo>
                  <a:lnTo>
                    <a:pt x="20" y="130"/>
                  </a:lnTo>
                  <a:lnTo>
                    <a:pt x="12" y="120"/>
                  </a:lnTo>
                  <a:lnTo>
                    <a:pt x="8" y="108"/>
                  </a:lnTo>
                  <a:lnTo>
                    <a:pt x="8" y="96"/>
                  </a:lnTo>
                  <a:lnTo>
                    <a:pt x="10" y="84"/>
                  </a:lnTo>
                  <a:lnTo>
                    <a:pt x="14" y="80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4" y="70"/>
                  </a:lnTo>
                  <a:lnTo>
                    <a:pt x="10" y="64"/>
                  </a:lnTo>
                  <a:lnTo>
                    <a:pt x="4" y="56"/>
                  </a:lnTo>
                  <a:lnTo>
                    <a:pt x="2" y="48"/>
                  </a:lnTo>
                  <a:lnTo>
                    <a:pt x="0" y="38"/>
                  </a:lnTo>
                  <a:lnTo>
                    <a:pt x="2" y="2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4" y="8"/>
                  </a:lnTo>
                  <a:lnTo>
                    <a:pt x="22" y="4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50" y="2"/>
                  </a:lnTo>
                  <a:lnTo>
                    <a:pt x="66" y="10"/>
                  </a:lnTo>
                  <a:lnTo>
                    <a:pt x="98" y="30"/>
                  </a:lnTo>
                  <a:lnTo>
                    <a:pt x="116" y="38"/>
                  </a:lnTo>
                  <a:lnTo>
                    <a:pt x="124" y="40"/>
                  </a:lnTo>
                  <a:lnTo>
                    <a:pt x="134" y="40"/>
                  </a:lnTo>
                  <a:lnTo>
                    <a:pt x="134" y="40"/>
                  </a:lnTo>
                  <a:lnTo>
                    <a:pt x="110" y="54"/>
                  </a:lnTo>
                  <a:lnTo>
                    <a:pt x="90" y="64"/>
                  </a:lnTo>
                  <a:lnTo>
                    <a:pt x="80" y="68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6" y="70"/>
                  </a:lnTo>
                  <a:lnTo>
                    <a:pt x="88" y="72"/>
                  </a:lnTo>
                  <a:lnTo>
                    <a:pt x="106" y="70"/>
                  </a:lnTo>
                  <a:lnTo>
                    <a:pt x="120" y="66"/>
                  </a:lnTo>
                  <a:lnTo>
                    <a:pt x="134" y="60"/>
                  </a:lnTo>
                  <a:lnTo>
                    <a:pt x="134" y="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0" name="Freeform 46"/>
            <p:cNvSpPr>
              <a:spLocks/>
            </p:cNvSpPr>
            <p:nvPr/>
          </p:nvSpPr>
          <p:spPr bwMode="auto">
            <a:xfrm>
              <a:off x="2181726" y="453189"/>
              <a:ext cx="994611" cy="1106905"/>
            </a:xfrm>
            <a:custGeom>
              <a:avLst/>
              <a:gdLst/>
              <a:ahLst/>
              <a:cxnLst>
                <a:cxn ang="0">
                  <a:pos x="114" y="138"/>
                </a:cxn>
                <a:cxn ang="0">
                  <a:pos x="114" y="138"/>
                </a:cxn>
                <a:cxn ang="0">
                  <a:pos x="114" y="106"/>
                </a:cxn>
                <a:cxn ang="0">
                  <a:pos x="116" y="76"/>
                </a:cxn>
                <a:cxn ang="0">
                  <a:pos x="120" y="60"/>
                </a:cxn>
                <a:cxn ang="0">
                  <a:pos x="124" y="46"/>
                </a:cxn>
                <a:cxn ang="0">
                  <a:pos x="124" y="46"/>
                </a:cxn>
                <a:cxn ang="0">
                  <a:pos x="124" y="36"/>
                </a:cxn>
                <a:cxn ang="0">
                  <a:pos x="124" y="28"/>
                </a:cxn>
                <a:cxn ang="0">
                  <a:pos x="122" y="20"/>
                </a:cxn>
                <a:cxn ang="0">
                  <a:pos x="116" y="14"/>
                </a:cxn>
                <a:cxn ang="0">
                  <a:pos x="110" y="8"/>
                </a:cxn>
                <a:cxn ang="0">
                  <a:pos x="104" y="4"/>
                </a:cxn>
                <a:cxn ang="0">
                  <a:pos x="96" y="0"/>
                </a:cxn>
                <a:cxn ang="0">
                  <a:pos x="86" y="0"/>
                </a:cxn>
                <a:cxn ang="0">
                  <a:pos x="86" y="0"/>
                </a:cxn>
                <a:cxn ang="0">
                  <a:pos x="76" y="0"/>
                </a:cxn>
                <a:cxn ang="0">
                  <a:pos x="70" y="4"/>
                </a:cxn>
                <a:cxn ang="0">
                  <a:pos x="64" y="8"/>
                </a:cxn>
                <a:cxn ang="0">
                  <a:pos x="60" y="14"/>
                </a:cxn>
                <a:cxn ang="0">
                  <a:pos x="54" y="2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46" y="30"/>
                </a:cxn>
                <a:cxn ang="0">
                  <a:pos x="30" y="30"/>
                </a:cxn>
                <a:cxn ang="0">
                  <a:pos x="20" y="34"/>
                </a:cxn>
                <a:cxn ang="0">
                  <a:pos x="12" y="38"/>
                </a:cxn>
                <a:cxn ang="0">
                  <a:pos x="6" y="44"/>
                </a:cxn>
                <a:cxn ang="0">
                  <a:pos x="2" y="52"/>
                </a:cxn>
                <a:cxn ang="0">
                  <a:pos x="2" y="52"/>
                </a:cxn>
                <a:cxn ang="0">
                  <a:pos x="0" y="64"/>
                </a:cxn>
                <a:cxn ang="0">
                  <a:pos x="0" y="78"/>
                </a:cxn>
                <a:cxn ang="0">
                  <a:pos x="2" y="90"/>
                </a:cxn>
                <a:cxn ang="0">
                  <a:pos x="10" y="102"/>
                </a:cxn>
                <a:cxn ang="0">
                  <a:pos x="20" y="114"/>
                </a:cxn>
                <a:cxn ang="0">
                  <a:pos x="38" y="124"/>
                </a:cxn>
                <a:cxn ang="0">
                  <a:pos x="60" y="132"/>
                </a:cxn>
                <a:cxn ang="0">
                  <a:pos x="90" y="138"/>
                </a:cxn>
                <a:cxn ang="0">
                  <a:pos x="90" y="138"/>
                </a:cxn>
                <a:cxn ang="0">
                  <a:pos x="86" y="136"/>
                </a:cxn>
                <a:cxn ang="0">
                  <a:pos x="80" y="126"/>
                </a:cxn>
                <a:cxn ang="0">
                  <a:pos x="76" y="118"/>
                </a:cxn>
                <a:cxn ang="0">
                  <a:pos x="72" y="110"/>
                </a:cxn>
                <a:cxn ang="0">
                  <a:pos x="70" y="100"/>
                </a:cxn>
                <a:cxn ang="0">
                  <a:pos x="68" y="88"/>
                </a:cxn>
                <a:cxn ang="0">
                  <a:pos x="68" y="88"/>
                </a:cxn>
                <a:cxn ang="0">
                  <a:pos x="82" y="108"/>
                </a:cxn>
                <a:cxn ang="0">
                  <a:pos x="96" y="124"/>
                </a:cxn>
                <a:cxn ang="0">
                  <a:pos x="104" y="132"/>
                </a:cxn>
                <a:cxn ang="0">
                  <a:pos x="114" y="138"/>
                </a:cxn>
                <a:cxn ang="0">
                  <a:pos x="114" y="138"/>
                </a:cxn>
              </a:cxnLst>
              <a:rect l="0" t="0" r="r" b="b"/>
              <a:pathLst>
                <a:path w="124" h="138">
                  <a:moveTo>
                    <a:pt x="114" y="138"/>
                  </a:moveTo>
                  <a:lnTo>
                    <a:pt x="114" y="138"/>
                  </a:lnTo>
                  <a:lnTo>
                    <a:pt x="114" y="106"/>
                  </a:lnTo>
                  <a:lnTo>
                    <a:pt x="116" y="76"/>
                  </a:lnTo>
                  <a:lnTo>
                    <a:pt x="120" y="60"/>
                  </a:lnTo>
                  <a:lnTo>
                    <a:pt x="124" y="46"/>
                  </a:lnTo>
                  <a:lnTo>
                    <a:pt x="124" y="46"/>
                  </a:lnTo>
                  <a:lnTo>
                    <a:pt x="124" y="36"/>
                  </a:lnTo>
                  <a:lnTo>
                    <a:pt x="124" y="28"/>
                  </a:lnTo>
                  <a:lnTo>
                    <a:pt x="122" y="20"/>
                  </a:lnTo>
                  <a:lnTo>
                    <a:pt x="116" y="14"/>
                  </a:lnTo>
                  <a:lnTo>
                    <a:pt x="110" y="8"/>
                  </a:lnTo>
                  <a:lnTo>
                    <a:pt x="104" y="4"/>
                  </a:lnTo>
                  <a:lnTo>
                    <a:pt x="96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76" y="0"/>
                  </a:lnTo>
                  <a:lnTo>
                    <a:pt x="70" y="4"/>
                  </a:lnTo>
                  <a:lnTo>
                    <a:pt x="64" y="8"/>
                  </a:lnTo>
                  <a:lnTo>
                    <a:pt x="60" y="14"/>
                  </a:lnTo>
                  <a:lnTo>
                    <a:pt x="54" y="2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46" y="30"/>
                  </a:lnTo>
                  <a:lnTo>
                    <a:pt x="30" y="30"/>
                  </a:lnTo>
                  <a:lnTo>
                    <a:pt x="20" y="34"/>
                  </a:lnTo>
                  <a:lnTo>
                    <a:pt x="12" y="38"/>
                  </a:lnTo>
                  <a:lnTo>
                    <a:pt x="6" y="44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64"/>
                  </a:lnTo>
                  <a:lnTo>
                    <a:pt x="0" y="78"/>
                  </a:lnTo>
                  <a:lnTo>
                    <a:pt x="2" y="90"/>
                  </a:lnTo>
                  <a:lnTo>
                    <a:pt x="10" y="102"/>
                  </a:lnTo>
                  <a:lnTo>
                    <a:pt x="20" y="114"/>
                  </a:lnTo>
                  <a:lnTo>
                    <a:pt x="38" y="124"/>
                  </a:lnTo>
                  <a:lnTo>
                    <a:pt x="60" y="132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86" y="136"/>
                  </a:lnTo>
                  <a:lnTo>
                    <a:pt x="80" y="126"/>
                  </a:lnTo>
                  <a:lnTo>
                    <a:pt x="76" y="118"/>
                  </a:lnTo>
                  <a:lnTo>
                    <a:pt x="72" y="110"/>
                  </a:lnTo>
                  <a:lnTo>
                    <a:pt x="70" y="100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82" y="108"/>
                  </a:lnTo>
                  <a:lnTo>
                    <a:pt x="96" y="124"/>
                  </a:lnTo>
                  <a:lnTo>
                    <a:pt x="104" y="132"/>
                  </a:lnTo>
                  <a:lnTo>
                    <a:pt x="114" y="138"/>
                  </a:lnTo>
                  <a:lnTo>
                    <a:pt x="114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1" name="Freeform 47"/>
            <p:cNvSpPr>
              <a:spLocks/>
            </p:cNvSpPr>
            <p:nvPr/>
          </p:nvSpPr>
          <p:spPr bwMode="auto">
            <a:xfrm>
              <a:off x="2887579" y="1720516"/>
              <a:ext cx="256674" cy="256674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8" y="28"/>
                </a:cxn>
                <a:cxn ang="0">
                  <a:pos x="22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0" y="32"/>
                </a:cxn>
                <a:cxn ang="0">
                  <a:pos x="6" y="28"/>
                </a:cxn>
                <a:cxn ang="0">
                  <a:pos x="2" y="22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8" y="4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2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8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0" y="32"/>
                  </a:lnTo>
                  <a:lnTo>
                    <a:pt x="6" y="28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4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2" name="Freeform 48"/>
            <p:cNvSpPr>
              <a:spLocks/>
            </p:cNvSpPr>
            <p:nvPr/>
          </p:nvSpPr>
          <p:spPr bwMode="auto">
            <a:xfrm>
              <a:off x="577516" y="2699084"/>
              <a:ext cx="272716" cy="256674"/>
            </a:xfrm>
            <a:custGeom>
              <a:avLst/>
              <a:gdLst/>
              <a:ahLst/>
              <a:cxnLst>
                <a:cxn ang="0">
                  <a:pos x="2" y="32"/>
                </a:cxn>
                <a:cxn ang="0">
                  <a:pos x="2" y="32"/>
                </a:cxn>
                <a:cxn ang="0">
                  <a:pos x="6" y="32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26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6"/>
                </a:cxn>
                <a:cxn ang="0">
                  <a:pos x="28" y="14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2" y="1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14" y="20"/>
                </a:cxn>
                <a:cxn ang="0">
                  <a:pos x="14" y="20"/>
                </a:cxn>
                <a:cxn ang="0">
                  <a:pos x="8" y="22"/>
                </a:cxn>
                <a:cxn ang="0">
                  <a:pos x="4" y="26"/>
                </a:cxn>
                <a:cxn ang="0">
                  <a:pos x="2" y="32"/>
                </a:cxn>
                <a:cxn ang="0">
                  <a:pos x="2" y="32"/>
                </a:cxn>
              </a:cxnLst>
              <a:rect l="0" t="0" r="r" b="b"/>
              <a:pathLst>
                <a:path w="34" h="32">
                  <a:moveTo>
                    <a:pt x="2" y="32"/>
                  </a:moveTo>
                  <a:lnTo>
                    <a:pt x="2" y="32"/>
                  </a:lnTo>
                  <a:lnTo>
                    <a:pt x="6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6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6"/>
                  </a:lnTo>
                  <a:lnTo>
                    <a:pt x="28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8" y="22"/>
                  </a:lnTo>
                  <a:lnTo>
                    <a:pt x="4" y="26"/>
                  </a:lnTo>
                  <a:lnTo>
                    <a:pt x="2" y="32"/>
                  </a:lnTo>
                  <a:lnTo>
                    <a:pt x="2" y="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3" name="Freeform 49"/>
            <p:cNvSpPr>
              <a:spLocks/>
            </p:cNvSpPr>
            <p:nvPr/>
          </p:nvSpPr>
          <p:spPr bwMode="auto">
            <a:xfrm>
              <a:off x="561474" y="2971800"/>
              <a:ext cx="272716" cy="288758"/>
            </a:xfrm>
            <a:custGeom>
              <a:avLst/>
              <a:gdLst/>
              <a:ahLst/>
              <a:cxnLst>
                <a:cxn ang="0">
                  <a:pos x="32" y="8"/>
                </a:cxn>
                <a:cxn ang="0">
                  <a:pos x="32" y="8"/>
                </a:cxn>
                <a:cxn ang="0">
                  <a:pos x="34" y="14"/>
                </a:cxn>
                <a:cxn ang="0">
                  <a:pos x="32" y="18"/>
                </a:cxn>
                <a:cxn ang="0">
                  <a:pos x="28" y="22"/>
                </a:cxn>
                <a:cxn ang="0">
                  <a:pos x="24" y="22"/>
                </a:cxn>
                <a:cxn ang="0">
                  <a:pos x="24" y="22"/>
                </a:cxn>
                <a:cxn ang="0">
                  <a:pos x="24" y="28"/>
                </a:cxn>
                <a:cxn ang="0">
                  <a:pos x="24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4" y="36"/>
                </a:cxn>
                <a:cxn ang="0">
                  <a:pos x="10" y="34"/>
                </a:cxn>
                <a:cxn ang="0">
                  <a:pos x="8" y="30"/>
                </a:cxn>
                <a:cxn ang="0">
                  <a:pos x="8" y="26"/>
                </a:cxn>
                <a:cxn ang="0">
                  <a:pos x="4" y="14"/>
                </a:cxn>
                <a:cxn ang="0">
                  <a:pos x="4" y="1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8"/>
                </a:cxn>
                <a:cxn ang="0">
                  <a:pos x="12" y="10"/>
                </a:cxn>
                <a:cxn ang="0">
                  <a:pos x="18" y="14"/>
                </a:cxn>
                <a:cxn ang="0">
                  <a:pos x="18" y="14"/>
                </a:cxn>
                <a:cxn ang="0">
                  <a:pos x="14" y="10"/>
                </a:cxn>
                <a:cxn ang="0">
                  <a:pos x="10" y="6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4" y="0"/>
                </a:cxn>
                <a:cxn ang="0">
                  <a:pos x="26" y="2"/>
                </a:cxn>
                <a:cxn ang="0">
                  <a:pos x="30" y="4"/>
                </a:cxn>
                <a:cxn ang="0">
                  <a:pos x="32" y="8"/>
                </a:cxn>
                <a:cxn ang="0">
                  <a:pos x="32" y="8"/>
                </a:cxn>
              </a:cxnLst>
              <a:rect l="0" t="0" r="r" b="b"/>
              <a:pathLst>
                <a:path w="34" h="36">
                  <a:moveTo>
                    <a:pt x="32" y="8"/>
                  </a:moveTo>
                  <a:lnTo>
                    <a:pt x="32" y="8"/>
                  </a:lnTo>
                  <a:lnTo>
                    <a:pt x="34" y="14"/>
                  </a:lnTo>
                  <a:lnTo>
                    <a:pt x="32" y="18"/>
                  </a:lnTo>
                  <a:lnTo>
                    <a:pt x="28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4" y="36"/>
                  </a:lnTo>
                  <a:lnTo>
                    <a:pt x="10" y="34"/>
                  </a:lnTo>
                  <a:lnTo>
                    <a:pt x="8" y="30"/>
                  </a:lnTo>
                  <a:lnTo>
                    <a:pt x="8" y="26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0" y="6"/>
                  </a:lnTo>
                  <a:lnTo>
                    <a:pt x="0" y="6"/>
                  </a:lnTo>
                  <a:lnTo>
                    <a:pt x="6" y="8"/>
                  </a:lnTo>
                  <a:lnTo>
                    <a:pt x="12" y="10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4" y="10"/>
                  </a:lnTo>
                  <a:lnTo>
                    <a:pt x="1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4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2" y="8"/>
                  </a:lnTo>
                  <a:lnTo>
                    <a:pt x="3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4" name="Freeform 50"/>
            <p:cNvSpPr>
              <a:spLocks/>
            </p:cNvSpPr>
            <p:nvPr/>
          </p:nvSpPr>
          <p:spPr bwMode="auto">
            <a:xfrm>
              <a:off x="320842" y="3035968"/>
              <a:ext cx="272716" cy="272716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30" y="6"/>
                </a:cxn>
                <a:cxn ang="0">
                  <a:pos x="32" y="12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4" y="26"/>
                </a:cxn>
                <a:cxn ang="0">
                  <a:pos x="32" y="30"/>
                </a:cxn>
                <a:cxn ang="0">
                  <a:pos x="28" y="34"/>
                </a:cxn>
                <a:cxn ang="0">
                  <a:pos x="22" y="34"/>
                </a:cxn>
                <a:cxn ang="0">
                  <a:pos x="22" y="34"/>
                </a:cxn>
                <a:cxn ang="0">
                  <a:pos x="18" y="34"/>
                </a:cxn>
                <a:cxn ang="0">
                  <a:pos x="16" y="32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8" y="30"/>
                </a:cxn>
                <a:cxn ang="0">
                  <a:pos x="4" y="28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20"/>
                </a:cxn>
                <a:cxn ang="0">
                  <a:pos x="2" y="16"/>
                </a:cxn>
                <a:cxn ang="0">
                  <a:pos x="4" y="12"/>
                </a:cxn>
                <a:cxn ang="0">
                  <a:pos x="8" y="10"/>
                </a:cxn>
                <a:cxn ang="0">
                  <a:pos x="18" y="4"/>
                </a:cxn>
                <a:cxn ang="0">
                  <a:pos x="20" y="2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4" y="4"/>
                </a:cxn>
                <a:cxn ang="0">
                  <a:pos x="22" y="10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4" y="12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34">
                  <a:moveTo>
                    <a:pt x="26" y="2"/>
                  </a:moveTo>
                  <a:lnTo>
                    <a:pt x="26" y="2"/>
                  </a:lnTo>
                  <a:lnTo>
                    <a:pt x="30" y="6"/>
                  </a:lnTo>
                  <a:lnTo>
                    <a:pt x="32" y="12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4" y="26"/>
                  </a:lnTo>
                  <a:lnTo>
                    <a:pt x="32" y="30"/>
                  </a:lnTo>
                  <a:lnTo>
                    <a:pt x="28" y="34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18" y="34"/>
                  </a:lnTo>
                  <a:lnTo>
                    <a:pt x="16" y="32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8" y="30"/>
                  </a:lnTo>
                  <a:lnTo>
                    <a:pt x="4" y="28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0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8" y="10"/>
                  </a:lnTo>
                  <a:lnTo>
                    <a:pt x="18" y="4"/>
                  </a:lnTo>
                  <a:lnTo>
                    <a:pt x="2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4"/>
                  </a:lnTo>
                  <a:lnTo>
                    <a:pt x="22" y="1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4" y="12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5" name="Freeform 51"/>
            <p:cNvSpPr>
              <a:spLocks/>
            </p:cNvSpPr>
            <p:nvPr/>
          </p:nvSpPr>
          <p:spPr bwMode="auto">
            <a:xfrm>
              <a:off x="192505" y="2843463"/>
              <a:ext cx="272716" cy="304800"/>
            </a:xfrm>
            <a:custGeom>
              <a:avLst/>
              <a:gdLst/>
              <a:ahLst/>
              <a:cxnLst>
                <a:cxn ang="0">
                  <a:pos x="34" y="18"/>
                </a:cxn>
                <a:cxn ang="0">
                  <a:pos x="34" y="18"/>
                </a:cxn>
                <a:cxn ang="0">
                  <a:pos x="26" y="28"/>
                </a:cxn>
                <a:cxn ang="0">
                  <a:pos x="20" y="34"/>
                </a:cxn>
                <a:cxn ang="0">
                  <a:pos x="16" y="36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36"/>
                </a:cxn>
                <a:cxn ang="0">
                  <a:pos x="4" y="36"/>
                </a:cxn>
                <a:cxn ang="0">
                  <a:pos x="0" y="30"/>
                </a:cxn>
                <a:cxn ang="0">
                  <a:pos x="0" y="24"/>
                </a:cxn>
                <a:cxn ang="0">
                  <a:pos x="0" y="22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2"/>
                </a:cxn>
                <a:cxn ang="0">
                  <a:pos x="18" y="4"/>
                </a:cxn>
                <a:cxn ang="0">
                  <a:pos x="26" y="10"/>
                </a:cxn>
                <a:cxn ang="0">
                  <a:pos x="30" y="12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28" y="16"/>
                </a:cxn>
                <a:cxn ang="0">
                  <a:pos x="22" y="18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20" y="20"/>
                </a:cxn>
                <a:cxn ang="0">
                  <a:pos x="26" y="20"/>
                </a:cxn>
                <a:cxn ang="0">
                  <a:pos x="34" y="18"/>
                </a:cxn>
                <a:cxn ang="0">
                  <a:pos x="34" y="18"/>
                </a:cxn>
              </a:cxnLst>
              <a:rect l="0" t="0" r="r" b="b"/>
              <a:pathLst>
                <a:path w="34" h="38">
                  <a:moveTo>
                    <a:pt x="34" y="18"/>
                  </a:moveTo>
                  <a:lnTo>
                    <a:pt x="34" y="18"/>
                  </a:lnTo>
                  <a:lnTo>
                    <a:pt x="26" y="28"/>
                  </a:lnTo>
                  <a:lnTo>
                    <a:pt x="20" y="34"/>
                  </a:lnTo>
                  <a:lnTo>
                    <a:pt x="16" y="36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26" y="10"/>
                  </a:lnTo>
                  <a:lnTo>
                    <a:pt x="30" y="12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28" y="16"/>
                  </a:lnTo>
                  <a:lnTo>
                    <a:pt x="22" y="18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6" y="20"/>
                  </a:lnTo>
                  <a:lnTo>
                    <a:pt x="34" y="18"/>
                  </a:lnTo>
                  <a:lnTo>
                    <a:pt x="34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6" name="Freeform 52"/>
            <p:cNvSpPr>
              <a:spLocks/>
            </p:cNvSpPr>
            <p:nvPr/>
          </p:nvSpPr>
          <p:spPr bwMode="auto">
            <a:xfrm>
              <a:off x="336884" y="2602832"/>
              <a:ext cx="272716" cy="288758"/>
            </a:xfrm>
            <a:custGeom>
              <a:avLst/>
              <a:gdLst/>
              <a:ahLst/>
              <a:cxnLst>
                <a:cxn ang="0">
                  <a:pos x="26" y="36"/>
                </a:cxn>
                <a:cxn ang="0">
                  <a:pos x="26" y="36"/>
                </a:cxn>
                <a:cxn ang="0">
                  <a:pos x="28" y="28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34" y="8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0" y="8"/>
                </a:cxn>
                <a:cxn ang="0">
                  <a:pos x="6" y="8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8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8" y="32"/>
                </a:cxn>
                <a:cxn ang="0">
                  <a:pos x="18" y="28"/>
                </a:cxn>
                <a:cxn ang="0">
                  <a:pos x="18" y="22"/>
                </a:cxn>
                <a:cxn ang="0">
                  <a:pos x="18" y="22"/>
                </a:cxn>
                <a:cxn ang="0">
                  <a:pos x="20" y="28"/>
                </a:cxn>
                <a:cxn ang="0">
                  <a:pos x="24" y="32"/>
                </a:cxn>
                <a:cxn ang="0">
                  <a:pos x="26" y="36"/>
                </a:cxn>
                <a:cxn ang="0">
                  <a:pos x="26" y="36"/>
                </a:cxn>
              </a:cxnLst>
              <a:rect l="0" t="0" r="r" b="b"/>
              <a:pathLst>
                <a:path w="34" h="36">
                  <a:moveTo>
                    <a:pt x="26" y="36"/>
                  </a:moveTo>
                  <a:lnTo>
                    <a:pt x="26" y="36"/>
                  </a:lnTo>
                  <a:lnTo>
                    <a:pt x="28" y="28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4" y="8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0" y="8"/>
                  </a:lnTo>
                  <a:lnTo>
                    <a:pt x="6" y="8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2" y="26"/>
                  </a:lnTo>
                  <a:lnTo>
                    <a:pt x="8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0" y="28"/>
                  </a:lnTo>
                  <a:lnTo>
                    <a:pt x="24" y="32"/>
                  </a:lnTo>
                  <a:lnTo>
                    <a:pt x="26" y="36"/>
                  </a:lnTo>
                  <a:lnTo>
                    <a:pt x="26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7" name="Freeform 53"/>
            <p:cNvSpPr>
              <a:spLocks/>
            </p:cNvSpPr>
            <p:nvPr/>
          </p:nvSpPr>
          <p:spPr bwMode="auto">
            <a:xfrm>
              <a:off x="481263" y="2939716"/>
              <a:ext cx="64168" cy="6416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2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2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4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8" name="Freeform 54"/>
            <p:cNvSpPr>
              <a:spLocks/>
            </p:cNvSpPr>
            <p:nvPr/>
          </p:nvSpPr>
          <p:spPr bwMode="auto">
            <a:xfrm>
              <a:off x="4732421" y="-1295400"/>
              <a:ext cx="609600" cy="673768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60" y="6"/>
                </a:cxn>
                <a:cxn ang="0">
                  <a:pos x="52" y="2"/>
                </a:cxn>
                <a:cxn ang="0">
                  <a:pos x="42" y="0"/>
                </a:cxn>
                <a:cxn ang="0">
                  <a:pos x="32" y="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26" y="8"/>
                </a:cxn>
                <a:cxn ang="0">
                  <a:pos x="30" y="12"/>
                </a:cxn>
                <a:cxn ang="0">
                  <a:pos x="30" y="16"/>
                </a:cxn>
                <a:cxn ang="0">
                  <a:pos x="28" y="18"/>
                </a:cxn>
                <a:cxn ang="0">
                  <a:pos x="28" y="18"/>
                </a:cxn>
                <a:cxn ang="0">
                  <a:pos x="26" y="20"/>
                </a:cxn>
                <a:cxn ang="0">
                  <a:pos x="22" y="18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8" y="24"/>
                </a:cxn>
                <a:cxn ang="0">
                  <a:pos x="18" y="24"/>
                </a:cxn>
                <a:cxn ang="0">
                  <a:pos x="18" y="28"/>
                </a:cxn>
                <a:cxn ang="0">
                  <a:pos x="16" y="32"/>
                </a:cxn>
                <a:cxn ang="0">
                  <a:pos x="14" y="34"/>
                </a:cxn>
                <a:cxn ang="0">
                  <a:pos x="12" y="32"/>
                </a:cxn>
                <a:cxn ang="0">
                  <a:pos x="8" y="30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60"/>
                </a:cxn>
                <a:cxn ang="0">
                  <a:pos x="8" y="68"/>
                </a:cxn>
                <a:cxn ang="0">
                  <a:pos x="18" y="78"/>
                </a:cxn>
                <a:cxn ang="0">
                  <a:pos x="32" y="84"/>
                </a:cxn>
                <a:cxn ang="0">
                  <a:pos x="32" y="84"/>
                </a:cxn>
                <a:cxn ang="0">
                  <a:pos x="42" y="84"/>
                </a:cxn>
                <a:cxn ang="0">
                  <a:pos x="44" y="84"/>
                </a:cxn>
                <a:cxn ang="0">
                  <a:pos x="46" y="82"/>
                </a:cxn>
                <a:cxn ang="0">
                  <a:pos x="46" y="74"/>
                </a:cxn>
                <a:cxn ang="0">
                  <a:pos x="44" y="66"/>
                </a:cxn>
                <a:cxn ang="0">
                  <a:pos x="44" y="66"/>
                </a:cxn>
                <a:cxn ang="0">
                  <a:pos x="40" y="58"/>
                </a:cxn>
                <a:cxn ang="0">
                  <a:pos x="40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4" y="46"/>
                </a:cxn>
                <a:cxn ang="0">
                  <a:pos x="62" y="50"/>
                </a:cxn>
                <a:cxn ang="0">
                  <a:pos x="70" y="52"/>
                </a:cxn>
                <a:cxn ang="0">
                  <a:pos x="72" y="52"/>
                </a:cxn>
                <a:cxn ang="0">
                  <a:pos x="74" y="48"/>
                </a:cxn>
                <a:cxn ang="0">
                  <a:pos x="74" y="48"/>
                </a:cxn>
                <a:cxn ang="0">
                  <a:pos x="76" y="38"/>
                </a:cxn>
                <a:cxn ang="0">
                  <a:pos x="76" y="28"/>
                </a:cxn>
                <a:cxn ang="0">
                  <a:pos x="74" y="22"/>
                </a:cxn>
                <a:cxn ang="0">
                  <a:pos x="70" y="16"/>
                </a:cxn>
                <a:cxn ang="0">
                  <a:pos x="66" y="10"/>
                </a:cxn>
                <a:cxn ang="0">
                  <a:pos x="60" y="6"/>
                </a:cxn>
                <a:cxn ang="0">
                  <a:pos x="60" y="6"/>
                </a:cxn>
              </a:cxnLst>
              <a:rect l="0" t="0" r="r" b="b"/>
              <a:pathLst>
                <a:path w="76" h="84">
                  <a:moveTo>
                    <a:pt x="60" y="6"/>
                  </a:moveTo>
                  <a:lnTo>
                    <a:pt x="60" y="6"/>
                  </a:lnTo>
                  <a:lnTo>
                    <a:pt x="52" y="2"/>
                  </a:lnTo>
                  <a:lnTo>
                    <a:pt x="42" y="0"/>
                  </a:lnTo>
                  <a:lnTo>
                    <a:pt x="32" y="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26" y="8"/>
                  </a:lnTo>
                  <a:lnTo>
                    <a:pt x="30" y="12"/>
                  </a:lnTo>
                  <a:lnTo>
                    <a:pt x="30" y="16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6" y="20"/>
                  </a:lnTo>
                  <a:lnTo>
                    <a:pt x="22" y="18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8"/>
                  </a:lnTo>
                  <a:lnTo>
                    <a:pt x="16" y="32"/>
                  </a:lnTo>
                  <a:lnTo>
                    <a:pt x="14" y="34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60"/>
                  </a:lnTo>
                  <a:lnTo>
                    <a:pt x="8" y="68"/>
                  </a:lnTo>
                  <a:lnTo>
                    <a:pt x="18" y="78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42" y="84"/>
                  </a:lnTo>
                  <a:lnTo>
                    <a:pt x="44" y="84"/>
                  </a:lnTo>
                  <a:lnTo>
                    <a:pt x="46" y="82"/>
                  </a:lnTo>
                  <a:lnTo>
                    <a:pt x="46" y="74"/>
                  </a:lnTo>
                  <a:lnTo>
                    <a:pt x="44" y="66"/>
                  </a:lnTo>
                  <a:lnTo>
                    <a:pt x="44" y="66"/>
                  </a:lnTo>
                  <a:lnTo>
                    <a:pt x="40" y="58"/>
                  </a:lnTo>
                  <a:lnTo>
                    <a:pt x="40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4" y="46"/>
                  </a:lnTo>
                  <a:lnTo>
                    <a:pt x="62" y="50"/>
                  </a:lnTo>
                  <a:lnTo>
                    <a:pt x="70" y="52"/>
                  </a:lnTo>
                  <a:lnTo>
                    <a:pt x="72" y="52"/>
                  </a:lnTo>
                  <a:lnTo>
                    <a:pt x="74" y="48"/>
                  </a:lnTo>
                  <a:lnTo>
                    <a:pt x="74" y="48"/>
                  </a:lnTo>
                  <a:lnTo>
                    <a:pt x="76" y="38"/>
                  </a:lnTo>
                  <a:lnTo>
                    <a:pt x="76" y="28"/>
                  </a:lnTo>
                  <a:lnTo>
                    <a:pt x="74" y="22"/>
                  </a:lnTo>
                  <a:lnTo>
                    <a:pt x="70" y="16"/>
                  </a:lnTo>
                  <a:lnTo>
                    <a:pt x="66" y="10"/>
                  </a:lnTo>
                  <a:lnTo>
                    <a:pt x="60" y="6"/>
                  </a:lnTo>
                  <a:lnTo>
                    <a:pt x="6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9" name="Freeform 55"/>
            <p:cNvSpPr>
              <a:spLocks/>
            </p:cNvSpPr>
            <p:nvPr/>
          </p:nvSpPr>
          <p:spPr bwMode="auto">
            <a:xfrm>
              <a:off x="4010526" y="-1263316"/>
              <a:ext cx="641684" cy="641684"/>
            </a:xfrm>
            <a:custGeom>
              <a:avLst/>
              <a:gdLst/>
              <a:ahLst/>
              <a:cxnLst>
                <a:cxn ang="0">
                  <a:pos x="64" y="30"/>
                </a:cxn>
                <a:cxn ang="0">
                  <a:pos x="64" y="30"/>
                </a:cxn>
                <a:cxn ang="0">
                  <a:pos x="64" y="26"/>
                </a:cxn>
                <a:cxn ang="0">
                  <a:pos x="64" y="22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60" y="18"/>
                </a:cxn>
                <a:cxn ang="0">
                  <a:pos x="60" y="18"/>
                </a:cxn>
                <a:cxn ang="0">
                  <a:pos x="56" y="18"/>
                </a:cxn>
                <a:cxn ang="0">
                  <a:pos x="52" y="18"/>
                </a:cxn>
                <a:cxn ang="0">
                  <a:pos x="52" y="16"/>
                </a:cxn>
                <a:cxn ang="0">
                  <a:pos x="52" y="1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28" y="4"/>
                </a:cxn>
                <a:cxn ang="0">
                  <a:pos x="18" y="10"/>
                </a:cxn>
                <a:cxn ang="0">
                  <a:pos x="10" y="20"/>
                </a:cxn>
                <a:cxn ang="0">
                  <a:pos x="2" y="36"/>
                </a:cxn>
                <a:cxn ang="0">
                  <a:pos x="2" y="3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2"/>
                </a:cxn>
                <a:cxn ang="0">
                  <a:pos x="8" y="50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4" y="44"/>
                </a:cxn>
                <a:cxn ang="0">
                  <a:pos x="32" y="44"/>
                </a:cxn>
                <a:cxn ang="0">
                  <a:pos x="36" y="46"/>
                </a:cxn>
                <a:cxn ang="0">
                  <a:pos x="38" y="48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6" y="58"/>
                </a:cxn>
                <a:cxn ang="0">
                  <a:pos x="30" y="68"/>
                </a:cxn>
                <a:cxn ang="0">
                  <a:pos x="26" y="76"/>
                </a:cxn>
                <a:cxn ang="0">
                  <a:pos x="28" y="78"/>
                </a:cxn>
                <a:cxn ang="0">
                  <a:pos x="30" y="80"/>
                </a:cxn>
                <a:cxn ang="0">
                  <a:pos x="30" y="80"/>
                </a:cxn>
                <a:cxn ang="0">
                  <a:pos x="38" y="80"/>
                </a:cxn>
                <a:cxn ang="0">
                  <a:pos x="50" y="80"/>
                </a:cxn>
                <a:cxn ang="0">
                  <a:pos x="54" y="78"/>
                </a:cxn>
                <a:cxn ang="0">
                  <a:pos x="60" y="74"/>
                </a:cxn>
                <a:cxn ang="0">
                  <a:pos x="66" y="70"/>
                </a:cxn>
                <a:cxn ang="0">
                  <a:pos x="70" y="62"/>
                </a:cxn>
                <a:cxn ang="0">
                  <a:pos x="70" y="62"/>
                </a:cxn>
                <a:cxn ang="0">
                  <a:pos x="76" y="54"/>
                </a:cxn>
                <a:cxn ang="0">
                  <a:pos x="78" y="44"/>
                </a:cxn>
                <a:cxn ang="0">
                  <a:pos x="80" y="32"/>
                </a:cxn>
                <a:cxn ang="0">
                  <a:pos x="78" y="18"/>
                </a:cxn>
                <a:cxn ang="0">
                  <a:pos x="78" y="18"/>
                </a:cxn>
                <a:cxn ang="0">
                  <a:pos x="74" y="26"/>
                </a:cxn>
                <a:cxn ang="0">
                  <a:pos x="68" y="30"/>
                </a:cxn>
                <a:cxn ang="0">
                  <a:pos x="66" y="30"/>
                </a:cxn>
                <a:cxn ang="0">
                  <a:pos x="64" y="30"/>
                </a:cxn>
                <a:cxn ang="0">
                  <a:pos x="64" y="30"/>
                </a:cxn>
              </a:cxnLst>
              <a:rect l="0" t="0" r="r" b="b"/>
              <a:pathLst>
                <a:path w="80" h="80">
                  <a:moveTo>
                    <a:pt x="64" y="30"/>
                  </a:moveTo>
                  <a:lnTo>
                    <a:pt x="64" y="30"/>
                  </a:lnTo>
                  <a:lnTo>
                    <a:pt x="64" y="26"/>
                  </a:lnTo>
                  <a:lnTo>
                    <a:pt x="64" y="22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56" y="18"/>
                  </a:lnTo>
                  <a:lnTo>
                    <a:pt x="52" y="18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28" y="4"/>
                  </a:lnTo>
                  <a:lnTo>
                    <a:pt x="18" y="10"/>
                  </a:lnTo>
                  <a:lnTo>
                    <a:pt x="10" y="20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4" y="44"/>
                  </a:lnTo>
                  <a:lnTo>
                    <a:pt x="32" y="44"/>
                  </a:lnTo>
                  <a:lnTo>
                    <a:pt x="36" y="46"/>
                  </a:lnTo>
                  <a:lnTo>
                    <a:pt x="38" y="48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6" y="58"/>
                  </a:lnTo>
                  <a:lnTo>
                    <a:pt x="30" y="68"/>
                  </a:lnTo>
                  <a:lnTo>
                    <a:pt x="26" y="76"/>
                  </a:lnTo>
                  <a:lnTo>
                    <a:pt x="28" y="78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8" y="80"/>
                  </a:lnTo>
                  <a:lnTo>
                    <a:pt x="50" y="80"/>
                  </a:lnTo>
                  <a:lnTo>
                    <a:pt x="54" y="78"/>
                  </a:lnTo>
                  <a:lnTo>
                    <a:pt x="60" y="74"/>
                  </a:lnTo>
                  <a:lnTo>
                    <a:pt x="66" y="70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76" y="54"/>
                  </a:lnTo>
                  <a:lnTo>
                    <a:pt x="78" y="44"/>
                  </a:lnTo>
                  <a:lnTo>
                    <a:pt x="80" y="32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4" y="26"/>
                  </a:lnTo>
                  <a:lnTo>
                    <a:pt x="68" y="30"/>
                  </a:lnTo>
                  <a:lnTo>
                    <a:pt x="66" y="30"/>
                  </a:lnTo>
                  <a:lnTo>
                    <a:pt x="64" y="30"/>
                  </a:lnTo>
                  <a:lnTo>
                    <a:pt x="6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0" name="Freeform 56"/>
            <p:cNvSpPr>
              <a:spLocks/>
            </p:cNvSpPr>
            <p:nvPr/>
          </p:nvSpPr>
          <p:spPr bwMode="auto">
            <a:xfrm>
              <a:off x="4604084" y="-1295400"/>
              <a:ext cx="144379" cy="64168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8" y="8"/>
                </a:cxn>
                <a:cxn ang="0">
                  <a:pos x="12" y="6"/>
                </a:cxn>
                <a:cxn ang="0">
                  <a:pos x="14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8" h="8">
                  <a:moveTo>
                    <a:pt x="4" y="6"/>
                  </a:moveTo>
                  <a:lnTo>
                    <a:pt x="4" y="6"/>
                  </a:lnTo>
                  <a:lnTo>
                    <a:pt x="8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1" name="Freeform 57"/>
            <p:cNvSpPr>
              <a:spLocks/>
            </p:cNvSpPr>
            <p:nvPr/>
          </p:nvSpPr>
          <p:spPr bwMode="auto">
            <a:xfrm>
              <a:off x="5406189" y="4592053"/>
              <a:ext cx="497305" cy="481263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48" y="6"/>
                </a:cxn>
                <a:cxn ang="0">
                  <a:pos x="44" y="2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2"/>
                </a:cxn>
                <a:cxn ang="0">
                  <a:pos x="8" y="8"/>
                </a:cxn>
                <a:cxn ang="0">
                  <a:pos x="2" y="18"/>
                </a:cxn>
                <a:cxn ang="0">
                  <a:pos x="2" y="18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6" y="30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24" y="30"/>
                </a:cxn>
                <a:cxn ang="0">
                  <a:pos x="28" y="32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26" y="42"/>
                </a:cxn>
                <a:cxn ang="0">
                  <a:pos x="20" y="46"/>
                </a:cxn>
                <a:cxn ang="0">
                  <a:pos x="18" y="52"/>
                </a:cxn>
                <a:cxn ang="0">
                  <a:pos x="18" y="54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8" y="58"/>
                </a:cxn>
                <a:cxn ang="0">
                  <a:pos x="36" y="60"/>
                </a:cxn>
                <a:cxn ang="0">
                  <a:pos x="44" y="58"/>
                </a:cxn>
                <a:cxn ang="0">
                  <a:pos x="48" y="56"/>
                </a:cxn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60" y="40"/>
                </a:cxn>
                <a:cxn ang="0">
                  <a:pos x="62" y="32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58" y="26"/>
                </a:cxn>
                <a:cxn ang="0">
                  <a:pos x="54" y="28"/>
                </a:cxn>
                <a:cxn ang="0">
                  <a:pos x="50" y="26"/>
                </a:cxn>
                <a:cxn ang="0">
                  <a:pos x="50" y="26"/>
                </a:cxn>
                <a:cxn ang="0">
                  <a:pos x="50" y="24"/>
                </a:cxn>
                <a:cxn ang="0">
                  <a:pos x="50" y="20"/>
                </a:cxn>
                <a:cxn ang="0">
                  <a:pos x="58" y="14"/>
                </a:cxn>
                <a:cxn ang="0">
                  <a:pos x="58" y="14"/>
                </a:cxn>
                <a:cxn ang="0">
                  <a:pos x="48" y="16"/>
                </a:cxn>
                <a:cxn ang="0">
                  <a:pos x="48" y="16"/>
                </a:cxn>
                <a:cxn ang="0">
                  <a:pos x="44" y="16"/>
                </a:cxn>
                <a:cxn ang="0">
                  <a:pos x="42" y="14"/>
                </a:cxn>
                <a:cxn ang="0">
                  <a:pos x="40" y="14"/>
                </a:cxn>
                <a:cxn ang="0">
                  <a:pos x="42" y="10"/>
                </a:cxn>
                <a:cxn ang="0">
                  <a:pos x="48" y="6"/>
                </a:cxn>
                <a:cxn ang="0">
                  <a:pos x="48" y="6"/>
                </a:cxn>
              </a:cxnLst>
              <a:rect l="0" t="0" r="r" b="b"/>
              <a:pathLst>
                <a:path w="62" h="60">
                  <a:moveTo>
                    <a:pt x="48" y="6"/>
                  </a:moveTo>
                  <a:lnTo>
                    <a:pt x="48" y="6"/>
                  </a:lnTo>
                  <a:lnTo>
                    <a:pt x="44" y="2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6" y="30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24" y="30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6" y="42"/>
                  </a:lnTo>
                  <a:lnTo>
                    <a:pt x="20" y="46"/>
                  </a:lnTo>
                  <a:lnTo>
                    <a:pt x="18" y="52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8" y="58"/>
                  </a:lnTo>
                  <a:lnTo>
                    <a:pt x="36" y="60"/>
                  </a:lnTo>
                  <a:lnTo>
                    <a:pt x="44" y="58"/>
                  </a:lnTo>
                  <a:lnTo>
                    <a:pt x="48" y="56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6" y="46"/>
                  </a:lnTo>
                  <a:lnTo>
                    <a:pt x="60" y="40"/>
                  </a:lnTo>
                  <a:lnTo>
                    <a:pt x="62" y="3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8" y="26"/>
                  </a:lnTo>
                  <a:lnTo>
                    <a:pt x="54" y="28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4"/>
                  </a:lnTo>
                  <a:lnTo>
                    <a:pt x="50" y="20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0" y="14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4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2" name="Freeform 58"/>
            <p:cNvSpPr>
              <a:spLocks/>
            </p:cNvSpPr>
            <p:nvPr/>
          </p:nvSpPr>
          <p:spPr bwMode="auto">
            <a:xfrm>
              <a:off x="5470358" y="4046621"/>
              <a:ext cx="465221" cy="513347"/>
            </a:xfrm>
            <a:custGeom>
              <a:avLst/>
              <a:gdLst/>
              <a:ahLst/>
              <a:cxnLst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58" y="42"/>
                </a:cxn>
                <a:cxn ang="0">
                  <a:pos x="58" y="34"/>
                </a:cxn>
                <a:cxn ang="0">
                  <a:pos x="56" y="28"/>
                </a:cxn>
                <a:cxn ang="0">
                  <a:pos x="54" y="20"/>
                </a:cxn>
                <a:cxn ang="0">
                  <a:pos x="46" y="12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28" y="0"/>
                </a:cxn>
                <a:cxn ang="0">
                  <a:pos x="26" y="2"/>
                </a:cxn>
                <a:cxn ang="0">
                  <a:pos x="26" y="2"/>
                </a:cxn>
                <a:cxn ang="0">
                  <a:pos x="26" y="8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8" y="26"/>
                </a:cxn>
                <a:cxn ang="0">
                  <a:pos x="26" y="30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6" y="26"/>
                </a:cxn>
                <a:cxn ang="0">
                  <a:pos x="10" y="22"/>
                </a:cxn>
                <a:cxn ang="0">
                  <a:pos x="6" y="18"/>
                </a:cxn>
                <a:cxn ang="0">
                  <a:pos x="4" y="18"/>
                </a:cxn>
                <a:cxn ang="0">
                  <a:pos x="2" y="20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6"/>
                </a:cxn>
                <a:cxn ang="0">
                  <a:pos x="2" y="4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4" y="58"/>
                </a:cxn>
                <a:cxn ang="0">
                  <a:pos x="22" y="60"/>
                </a:cxn>
                <a:cxn ang="0">
                  <a:pos x="30" y="64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36" y="60"/>
                </a:cxn>
                <a:cxn ang="0">
                  <a:pos x="32" y="56"/>
                </a:cxn>
                <a:cxn ang="0">
                  <a:pos x="34" y="52"/>
                </a:cxn>
                <a:cxn ang="0">
                  <a:pos x="34" y="52"/>
                </a:cxn>
                <a:cxn ang="0">
                  <a:pos x="36" y="52"/>
                </a:cxn>
                <a:cxn ang="0">
                  <a:pos x="40" y="52"/>
                </a:cxn>
                <a:cxn ang="0">
                  <a:pos x="48" y="60"/>
                </a:cxn>
                <a:cxn ang="0">
                  <a:pos x="48" y="60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4"/>
                </a:cxn>
                <a:cxn ang="0">
                  <a:pos x="54" y="52"/>
                </a:cxn>
                <a:cxn ang="0">
                  <a:pos x="54" y="52"/>
                </a:cxn>
              </a:cxnLst>
              <a:rect l="0" t="0" r="r" b="b"/>
              <a:pathLst>
                <a:path w="58" h="64">
                  <a:moveTo>
                    <a:pt x="54" y="52"/>
                  </a:moveTo>
                  <a:lnTo>
                    <a:pt x="54" y="52"/>
                  </a:lnTo>
                  <a:lnTo>
                    <a:pt x="56" y="46"/>
                  </a:lnTo>
                  <a:lnTo>
                    <a:pt x="58" y="42"/>
                  </a:lnTo>
                  <a:lnTo>
                    <a:pt x="58" y="34"/>
                  </a:lnTo>
                  <a:lnTo>
                    <a:pt x="56" y="28"/>
                  </a:lnTo>
                  <a:lnTo>
                    <a:pt x="54" y="20"/>
                  </a:lnTo>
                  <a:lnTo>
                    <a:pt x="46" y="12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28" y="0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8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8" y="26"/>
                  </a:lnTo>
                  <a:lnTo>
                    <a:pt x="26" y="30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6" y="26"/>
                  </a:lnTo>
                  <a:lnTo>
                    <a:pt x="10" y="22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2" y="4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4" y="58"/>
                  </a:lnTo>
                  <a:lnTo>
                    <a:pt x="22" y="60"/>
                  </a:lnTo>
                  <a:lnTo>
                    <a:pt x="3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36" y="60"/>
                  </a:lnTo>
                  <a:lnTo>
                    <a:pt x="32" y="56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4"/>
                  </a:lnTo>
                  <a:lnTo>
                    <a:pt x="54" y="52"/>
                  </a:lnTo>
                  <a:lnTo>
                    <a:pt x="54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3" name="Freeform 59"/>
            <p:cNvSpPr>
              <a:spLocks/>
            </p:cNvSpPr>
            <p:nvPr/>
          </p:nvSpPr>
          <p:spPr bwMode="auto">
            <a:xfrm>
              <a:off x="5983705" y="4191000"/>
              <a:ext cx="497305" cy="481263"/>
            </a:xfrm>
            <a:custGeom>
              <a:avLst/>
              <a:gdLst/>
              <a:ahLst/>
              <a:cxnLst>
                <a:cxn ang="0">
                  <a:pos x="12" y="54"/>
                </a:cxn>
                <a:cxn ang="0">
                  <a:pos x="12" y="54"/>
                </a:cxn>
                <a:cxn ang="0">
                  <a:pos x="18" y="56"/>
                </a:cxn>
                <a:cxn ang="0">
                  <a:pos x="30" y="60"/>
                </a:cxn>
                <a:cxn ang="0">
                  <a:pos x="36" y="60"/>
                </a:cxn>
                <a:cxn ang="0">
                  <a:pos x="44" y="56"/>
                </a:cxn>
                <a:cxn ang="0">
                  <a:pos x="52" y="52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62" y="34"/>
                </a:cxn>
                <a:cxn ang="0">
                  <a:pos x="62" y="32"/>
                </a:cxn>
                <a:cxn ang="0">
                  <a:pos x="60" y="30"/>
                </a:cxn>
                <a:cxn ang="0">
                  <a:pos x="56" y="30"/>
                </a:cxn>
                <a:cxn ang="0">
                  <a:pos x="50" y="30"/>
                </a:cxn>
                <a:cxn ang="0">
                  <a:pos x="50" y="30"/>
                </a:cxn>
                <a:cxn ang="0">
                  <a:pos x="38" y="30"/>
                </a:cxn>
                <a:cxn ang="0">
                  <a:pos x="34" y="28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6" y="18"/>
                </a:cxn>
                <a:cxn ang="0">
                  <a:pos x="40" y="14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6" y="14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4" y="34"/>
                </a:cxn>
                <a:cxn ang="0">
                  <a:pos x="8" y="32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2" y="36"/>
                </a:cxn>
                <a:cxn ang="0">
                  <a:pos x="10" y="40"/>
                </a:cxn>
                <a:cxn ang="0">
                  <a:pos x="4" y="46"/>
                </a:cxn>
                <a:cxn ang="0">
                  <a:pos x="4" y="46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18" y="42"/>
                </a:cxn>
                <a:cxn ang="0">
                  <a:pos x="20" y="44"/>
                </a:cxn>
                <a:cxn ang="0">
                  <a:pos x="20" y="46"/>
                </a:cxn>
                <a:cxn ang="0">
                  <a:pos x="20" y="48"/>
                </a:cxn>
                <a:cxn ang="0">
                  <a:pos x="12" y="54"/>
                </a:cxn>
                <a:cxn ang="0">
                  <a:pos x="12" y="54"/>
                </a:cxn>
              </a:cxnLst>
              <a:rect l="0" t="0" r="r" b="b"/>
              <a:pathLst>
                <a:path w="62" h="60">
                  <a:moveTo>
                    <a:pt x="12" y="54"/>
                  </a:moveTo>
                  <a:lnTo>
                    <a:pt x="12" y="54"/>
                  </a:lnTo>
                  <a:lnTo>
                    <a:pt x="18" y="56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4" y="56"/>
                  </a:lnTo>
                  <a:lnTo>
                    <a:pt x="52" y="52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62" y="34"/>
                  </a:lnTo>
                  <a:lnTo>
                    <a:pt x="62" y="32"/>
                  </a:lnTo>
                  <a:lnTo>
                    <a:pt x="60" y="30"/>
                  </a:lnTo>
                  <a:lnTo>
                    <a:pt x="56" y="30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38" y="30"/>
                  </a:lnTo>
                  <a:lnTo>
                    <a:pt x="34" y="28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6" y="18"/>
                  </a:lnTo>
                  <a:lnTo>
                    <a:pt x="40" y="14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4" y="34"/>
                  </a:lnTo>
                  <a:lnTo>
                    <a:pt x="8" y="32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6"/>
                  </a:lnTo>
                  <a:lnTo>
                    <a:pt x="10" y="40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8" y="42"/>
                  </a:lnTo>
                  <a:lnTo>
                    <a:pt x="20" y="44"/>
                  </a:lnTo>
                  <a:lnTo>
                    <a:pt x="20" y="46"/>
                  </a:lnTo>
                  <a:lnTo>
                    <a:pt x="20" y="48"/>
                  </a:lnTo>
                  <a:lnTo>
                    <a:pt x="12" y="54"/>
                  </a:lnTo>
                  <a:lnTo>
                    <a:pt x="12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4" name="Freeform 60"/>
            <p:cNvSpPr>
              <a:spLocks/>
            </p:cNvSpPr>
            <p:nvPr/>
          </p:nvSpPr>
          <p:spPr bwMode="auto">
            <a:xfrm>
              <a:off x="5951621" y="4704347"/>
              <a:ext cx="465221" cy="513347"/>
            </a:xfrm>
            <a:custGeom>
              <a:avLst/>
              <a:gdLst/>
              <a:ahLst/>
              <a:cxnLst>
                <a:cxn ang="0">
                  <a:pos x="4" y="12"/>
                </a:cxn>
                <a:cxn ang="0">
                  <a:pos x="4" y="12"/>
                </a:cxn>
                <a:cxn ang="0">
                  <a:pos x="2" y="18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0" y="36"/>
                </a:cxn>
                <a:cxn ang="0">
                  <a:pos x="4" y="44"/>
                </a:cxn>
                <a:cxn ang="0">
                  <a:pos x="10" y="52"/>
                </a:cxn>
                <a:cxn ang="0">
                  <a:pos x="20" y="60"/>
                </a:cxn>
                <a:cxn ang="0">
                  <a:pos x="20" y="60"/>
                </a:cxn>
                <a:cxn ang="0">
                  <a:pos x="28" y="64"/>
                </a:cxn>
                <a:cxn ang="0">
                  <a:pos x="30" y="64"/>
                </a:cxn>
                <a:cxn ang="0">
                  <a:pos x="32" y="62"/>
                </a:cxn>
                <a:cxn ang="0">
                  <a:pos x="32" y="5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30" y="38"/>
                </a:cxn>
                <a:cxn ang="0">
                  <a:pos x="32" y="36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40" y="38"/>
                </a:cxn>
                <a:cxn ang="0">
                  <a:pos x="46" y="42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56" y="44"/>
                </a:cxn>
                <a:cxn ang="0">
                  <a:pos x="56" y="44"/>
                </a:cxn>
                <a:cxn ang="0">
                  <a:pos x="58" y="38"/>
                </a:cxn>
                <a:cxn ang="0">
                  <a:pos x="58" y="30"/>
                </a:cxn>
                <a:cxn ang="0">
                  <a:pos x="56" y="20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2" y="6"/>
                </a:cxn>
                <a:cxn ang="0">
                  <a:pos x="36" y="4"/>
                </a:cxn>
                <a:cxn ang="0">
                  <a:pos x="28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2" y="6"/>
                </a:cxn>
                <a:cxn ang="0">
                  <a:pos x="24" y="10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14"/>
                </a:cxn>
                <a:cxn ang="0">
                  <a:pos x="18" y="1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4" y="14"/>
                </a:cxn>
                <a:cxn ang="0">
                  <a:pos x="14" y="14"/>
                </a:cxn>
                <a:cxn ang="0">
                  <a:pos x="14" y="18"/>
                </a:cxn>
                <a:cxn ang="0">
                  <a:pos x="14" y="20"/>
                </a:cxn>
                <a:cxn ang="0">
                  <a:pos x="10" y="20"/>
                </a:cxn>
                <a:cxn ang="0">
                  <a:pos x="4" y="12"/>
                </a:cxn>
                <a:cxn ang="0">
                  <a:pos x="4" y="12"/>
                </a:cxn>
              </a:cxnLst>
              <a:rect l="0" t="0" r="r" b="b"/>
              <a:pathLst>
                <a:path w="58" h="64">
                  <a:moveTo>
                    <a:pt x="4" y="12"/>
                  </a:moveTo>
                  <a:lnTo>
                    <a:pt x="4" y="12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4" y="44"/>
                  </a:lnTo>
                  <a:lnTo>
                    <a:pt x="10" y="5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2" y="62"/>
                  </a:lnTo>
                  <a:lnTo>
                    <a:pt x="32" y="5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40" y="38"/>
                  </a:lnTo>
                  <a:lnTo>
                    <a:pt x="46" y="42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8" y="38"/>
                  </a:lnTo>
                  <a:lnTo>
                    <a:pt x="58" y="30"/>
                  </a:lnTo>
                  <a:lnTo>
                    <a:pt x="56" y="2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2" y="6"/>
                  </a:lnTo>
                  <a:lnTo>
                    <a:pt x="36" y="4"/>
                  </a:lnTo>
                  <a:lnTo>
                    <a:pt x="28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6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8" y="1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8"/>
                  </a:lnTo>
                  <a:lnTo>
                    <a:pt x="14" y="20"/>
                  </a:lnTo>
                  <a:lnTo>
                    <a:pt x="10" y="20"/>
                  </a:lnTo>
                  <a:lnTo>
                    <a:pt x="4" y="12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5" name="Freeform 61"/>
            <p:cNvSpPr>
              <a:spLocks/>
            </p:cNvSpPr>
            <p:nvPr/>
          </p:nvSpPr>
          <p:spPr bwMode="auto">
            <a:xfrm>
              <a:off x="5887453" y="4576011"/>
              <a:ext cx="112295" cy="112295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6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8" y="1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14" h="14">
                  <a:moveTo>
                    <a:pt x="2" y="2"/>
                  </a:moveTo>
                  <a:lnTo>
                    <a:pt x="2" y="2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1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8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6" name="Freeform 62"/>
            <p:cNvSpPr>
              <a:spLocks/>
            </p:cNvSpPr>
            <p:nvPr/>
          </p:nvSpPr>
          <p:spPr bwMode="auto">
            <a:xfrm>
              <a:off x="7748337" y="5442284"/>
              <a:ext cx="465221" cy="513347"/>
            </a:xfrm>
            <a:custGeom>
              <a:avLst/>
              <a:gdLst/>
              <a:ahLst/>
              <a:cxnLst>
                <a:cxn ang="0">
                  <a:pos x="30" y="64"/>
                </a:cxn>
                <a:cxn ang="0">
                  <a:pos x="30" y="64"/>
                </a:cxn>
                <a:cxn ang="0">
                  <a:pos x="36" y="62"/>
                </a:cxn>
                <a:cxn ang="0">
                  <a:pos x="42" y="60"/>
                </a:cxn>
                <a:cxn ang="0">
                  <a:pos x="48" y="56"/>
                </a:cxn>
                <a:cxn ang="0">
                  <a:pos x="52" y="50"/>
                </a:cxn>
                <a:cxn ang="0">
                  <a:pos x="56" y="42"/>
                </a:cxn>
                <a:cxn ang="0">
                  <a:pos x="58" y="32"/>
                </a:cxn>
                <a:cxn ang="0">
                  <a:pos x="58" y="18"/>
                </a:cxn>
                <a:cxn ang="0">
                  <a:pos x="58" y="18"/>
                </a:cxn>
                <a:cxn ang="0">
                  <a:pos x="54" y="10"/>
                </a:cxn>
                <a:cxn ang="0">
                  <a:pos x="54" y="8"/>
                </a:cxn>
                <a:cxn ang="0">
                  <a:pos x="52" y="8"/>
                </a:cxn>
                <a:cxn ang="0">
                  <a:pos x="48" y="12"/>
                </a:cxn>
                <a:cxn ang="0">
                  <a:pos x="44" y="16"/>
                </a:cxn>
                <a:cxn ang="0">
                  <a:pos x="44" y="16"/>
                </a:cxn>
                <a:cxn ang="0">
                  <a:pos x="38" y="22"/>
                </a:cxn>
                <a:cxn ang="0">
                  <a:pos x="34" y="26"/>
                </a:cxn>
                <a:cxn ang="0">
                  <a:pos x="30" y="26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16"/>
                </a:cxn>
                <a:cxn ang="0">
                  <a:pos x="26" y="8"/>
                </a:cxn>
                <a:cxn ang="0">
                  <a:pos x="24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2"/>
                </a:cxn>
                <a:cxn ang="0">
                  <a:pos x="8" y="8"/>
                </a:cxn>
                <a:cxn ang="0">
                  <a:pos x="2" y="16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2" y="42"/>
                </a:cxn>
                <a:cxn ang="0">
                  <a:pos x="6" y="52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2" y="54"/>
                </a:cxn>
                <a:cxn ang="0">
                  <a:pos x="14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8"/>
                </a:cxn>
                <a:cxn ang="0">
                  <a:pos x="20" y="52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8" y="50"/>
                </a:cxn>
                <a:cxn ang="0">
                  <a:pos x="30" y="50"/>
                </a:cxn>
                <a:cxn ang="0">
                  <a:pos x="32" y="52"/>
                </a:cxn>
                <a:cxn ang="0">
                  <a:pos x="32" y="54"/>
                </a:cxn>
                <a:cxn ang="0">
                  <a:pos x="30" y="64"/>
                </a:cxn>
                <a:cxn ang="0">
                  <a:pos x="30" y="64"/>
                </a:cxn>
              </a:cxnLst>
              <a:rect l="0" t="0" r="r" b="b"/>
              <a:pathLst>
                <a:path w="58" h="64">
                  <a:moveTo>
                    <a:pt x="30" y="64"/>
                  </a:moveTo>
                  <a:lnTo>
                    <a:pt x="30" y="64"/>
                  </a:lnTo>
                  <a:lnTo>
                    <a:pt x="36" y="62"/>
                  </a:lnTo>
                  <a:lnTo>
                    <a:pt x="42" y="60"/>
                  </a:lnTo>
                  <a:lnTo>
                    <a:pt x="48" y="56"/>
                  </a:lnTo>
                  <a:lnTo>
                    <a:pt x="52" y="50"/>
                  </a:lnTo>
                  <a:lnTo>
                    <a:pt x="56" y="42"/>
                  </a:lnTo>
                  <a:lnTo>
                    <a:pt x="58" y="32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2" y="8"/>
                  </a:lnTo>
                  <a:lnTo>
                    <a:pt x="48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38" y="22"/>
                  </a:lnTo>
                  <a:lnTo>
                    <a:pt x="34" y="26"/>
                  </a:lnTo>
                  <a:lnTo>
                    <a:pt x="30" y="26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16"/>
                  </a:lnTo>
                  <a:lnTo>
                    <a:pt x="26" y="8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6" y="52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4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8"/>
                  </a:lnTo>
                  <a:lnTo>
                    <a:pt x="20" y="52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8" y="50"/>
                  </a:lnTo>
                  <a:lnTo>
                    <a:pt x="30" y="50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0" y="64"/>
                  </a:lnTo>
                  <a:lnTo>
                    <a:pt x="3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7" name="Freeform 63"/>
            <p:cNvSpPr>
              <a:spLocks/>
            </p:cNvSpPr>
            <p:nvPr/>
          </p:nvSpPr>
          <p:spPr bwMode="auto">
            <a:xfrm>
              <a:off x="8021053" y="5907505"/>
              <a:ext cx="465221" cy="513347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2" y="40"/>
                </a:cxn>
                <a:cxn ang="0">
                  <a:pos x="4" y="46"/>
                </a:cxn>
                <a:cxn ang="0">
                  <a:pos x="8" y="52"/>
                </a:cxn>
                <a:cxn ang="0">
                  <a:pos x="14" y="58"/>
                </a:cxn>
                <a:cxn ang="0">
                  <a:pos x="22" y="62"/>
                </a:cxn>
                <a:cxn ang="0">
                  <a:pos x="30" y="64"/>
                </a:cxn>
                <a:cxn ang="0">
                  <a:pos x="42" y="62"/>
                </a:cxn>
                <a:cxn ang="0">
                  <a:pos x="42" y="62"/>
                </a:cxn>
                <a:cxn ang="0">
                  <a:pos x="50" y="58"/>
                </a:cxn>
                <a:cxn ang="0">
                  <a:pos x="52" y="56"/>
                </a:cxn>
                <a:cxn ang="0">
                  <a:pos x="52" y="54"/>
                </a:cxn>
                <a:cxn ang="0">
                  <a:pos x="48" y="50"/>
                </a:cxn>
                <a:cxn ang="0">
                  <a:pos x="44" y="46"/>
                </a:cxn>
                <a:cxn ang="0">
                  <a:pos x="44" y="46"/>
                </a:cxn>
                <a:cxn ang="0">
                  <a:pos x="36" y="36"/>
                </a:cxn>
                <a:cxn ang="0">
                  <a:pos x="34" y="32"/>
                </a:cxn>
                <a:cxn ang="0">
                  <a:pos x="38" y="28"/>
                </a:cxn>
                <a:cxn ang="0">
                  <a:pos x="38" y="28"/>
                </a:cxn>
                <a:cxn ang="0">
                  <a:pos x="44" y="28"/>
                </a:cxn>
                <a:cxn ang="0">
                  <a:pos x="50" y="28"/>
                </a:cxn>
                <a:cxn ang="0">
                  <a:pos x="56" y="26"/>
                </a:cxn>
                <a:cxn ang="0">
                  <a:pos x="58" y="24"/>
                </a:cxn>
                <a:cxn ang="0">
                  <a:pos x="58" y="22"/>
                </a:cxn>
                <a:cxn ang="0">
                  <a:pos x="58" y="22"/>
                </a:cxn>
                <a:cxn ang="0">
                  <a:pos x="54" y="14"/>
                </a:cxn>
                <a:cxn ang="0">
                  <a:pos x="50" y="8"/>
                </a:cxn>
                <a:cxn ang="0">
                  <a:pos x="42" y="2"/>
                </a:cxn>
                <a:cxn ang="0">
                  <a:pos x="3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6"/>
                </a:cxn>
                <a:cxn ang="0">
                  <a:pos x="4" y="14"/>
                </a:cxn>
                <a:cxn ang="0">
                  <a:pos x="4" y="14"/>
                </a:cxn>
                <a:cxn ang="0">
                  <a:pos x="10" y="14"/>
                </a:cxn>
                <a:cxn ang="0">
                  <a:pos x="14" y="16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4" y="22"/>
                </a:cxn>
                <a:cxn ang="0">
                  <a:pos x="10" y="2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2" y="30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0" y="36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58" h="64">
                  <a:moveTo>
                    <a:pt x="0" y="34"/>
                  </a:move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2"/>
                  </a:lnTo>
                  <a:lnTo>
                    <a:pt x="14" y="58"/>
                  </a:lnTo>
                  <a:lnTo>
                    <a:pt x="22" y="62"/>
                  </a:lnTo>
                  <a:lnTo>
                    <a:pt x="30" y="64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50" y="58"/>
                  </a:lnTo>
                  <a:lnTo>
                    <a:pt x="52" y="56"/>
                  </a:lnTo>
                  <a:lnTo>
                    <a:pt x="52" y="54"/>
                  </a:lnTo>
                  <a:lnTo>
                    <a:pt x="48" y="50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36" y="36"/>
                  </a:lnTo>
                  <a:lnTo>
                    <a:pt x="34" y="32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44" y="28"/>
                  </a:lnTo>
                  <a:lnTo>
                    <a:pt x="50" y="28"/>
                  </a:lnTo>
                  <a:lnTo>
                    <a:pt x="56" y="26"/>
                  </a:lnTo>
                  <a:lnTo>
                    <a:pt x="58" y="24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4" y="14"/>
                  </a:lnTo>
                  <a:lnTo>
                    <a:pt x="50" y="8"/>
                  </a:lnTo>
                  <a:lnTo>
                    <a:pt x="42" y="2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6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4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4" y="22"/>
                  </a:lnTo>
                  <a:lnTo>
                    <a:pt x="1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8" name="Freeform 64"/>
            <p:cNvSpPr>
              <a:spLocks/>
            </p:cNvSpPr>
            <p:nvPr/>
          </p:nvSpPr>
          <p:spPr bwMode="auto">
            <a:xfrm>
              <a:off x="7571874" y="6180221"/>
              <a:ext cx="465221" cy="51334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2" y="8"/>
                </a:cxn>
                <a:cxn ang="0">
                  <a:pos x="6" y="14"/>
                </a:cxn>
                <a:cxn ang="0">
                  <a:pos x="2" y="22"/>
                </a:cxn>
                <a:cxn ang="0">
                  <a:pos x="0" y="32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12" y="52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2"/>
                </a:cxn>
                <a:cxn ang="0">
                  <a:pos x="24" y="38"/>
                </a:cxn>
                <a:cxn ang="0">
                  <a:pos x="28" y="38"/>
                </a:cxn>
                <a:cxn ang="0">
                  <a:pos x="32" y="42"/>
                </a:cxn>
                <a:cxn ang="0">
                  <a:pos x="32" y="42"/>
                </a:cxn>
                <a:cxn ang="0">
                  <a:pos x="32" y="48"/>
                </a:cxn>
                <a:cxn ang="0">
                  <a:pos x="32" y="56"/>
                </a:cxn>
                <a:cxn ang="0">
                  <a:pos x="34" y="62"/>
                </a:cxn>
                <a:cxn ang="0">
                  <a:pos x="34" y="6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4" y="62"/>
                </a:cxn>
                <a:cxn ang="0">
                  <a:pos x="50" y="56"/>
                </a:cxn>
                <a:cxn ang="0">
                  <a:pos x="56" y="4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58" y="30"/>
                </a:cxn>
                <a:cxn ang="0">
                  <a:pos x="56" y="22"/>
                </a:cxn>
                <a:cxn ang="0">
                  <a:pos x="52" y="12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46" y="10"/>
                </a:cxn>
                <a:cxn ang="0">
                  <a:pos x="44" y="16"/>
                </a:cxn>
                <a:cxn ang="0">
                  <a:pos x="42" y="16"/>
                </a:cxn>
                <a:cxn ang="0">
                  <a:pos x="42" y="18"/>
                </a:cxn>
                <a:cxn ang="0">
                  <a:pos x="42" y="18"/>
                </a:cxn>
                <a:cxn ang="0">
                  <a:pos x="38" y="16"/>
                </a:cxn>
                <a:cxn ang="0">
                  <a:pos x="38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0" y="14"/>
                </a:cxn>
                <a:cxn ang="0">
                  <a:pos x="28" y="14"/>
                </a:cxn>
                <a:cxn ang="0">
                  <a:pos x="26" y="12"/>
                </a:cxn>
                <a:cxn ang="0">
                  <a:pos x="26" y="10"/>
                </a:cxn>
                <a:cxn ang="0">
                  <a:pos x="28" y="0"/>
                </a:cxn>
                <a:cxn ang="0">
                  <a:pos x="28" y="0"/>
                </a:cxn>
              </a:cxnLst>
              <a:rect l="0" t="0" r="r" b="b"/>
              <a:pathLst>
                <a:path w="58" h="64">
                  <a:moveTo>
                    <a:pt x="28" y="0"/>
                  </a:moveTo>
                  <a:lnTo>
                    <a:pt x="28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2" y="8"/>
                  </a:lnTo>
                  <a:lnTo>
                    <a:pt x="6" y="14"/>
                  </a:lnTo>
                  <a:lnTo>
                    <a:pt x="2" y="22"/>
                  </a:lnTo>
                  <a:lnTo>
                    <a:pt x="0" y="32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2" y="52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2"/>
                  </a:lnTo>
                  <a:lnTo>
                    <a:pt x="24" y="38"/>
                  </a:lnTo>
                  <a:lnTo>
                    <a:pt x="28" y="38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8"/>
                  </a:lnTo>
                  <a:lnTo>
                    <a:pt x="32" y="56"/>
                  </a:lnTo>
                  <a:lnTo>
                    <a:pt x="34" y="62"/>
                  </a:lnTo>
                  <a:lnTo>
                    <a:pt x="34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4" y="62"/>
                  </a:lnTo>
                  <a:lnTo>
                    <a:pt x="50" y="56"/>
                  </a:lnTo>
                  <a:lnTo>
                    <a:pt x="56" y="4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58" y="30"/>
                  </a:lnTo>
                  <a:lnTo>
                    <a:pt x="56" y="22"/>
                  </a:lnTo>
                  <a:lnTo>
                    <a:pt x="52" y="12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10"/>
                  </a:lnTo>
                  <a:lnTo>
                    <a:pt x="44" y="16"/>
                  </a:lnTo>
                  <a:lnTo>
                    <a:pt x="42" y="16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8" y="16"/>
                  </a:lnTo>
                  <a:lnTo>
                    <a:pt x="38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0" y="14"/>
                  </a:lnTo>
                  <a:lnTo>
                    <a:pt x="28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9" name="Freeform 65"/>
            <p:cNvSpPr>
              <a:spLocks/>
            </p:cNvSpPr>
            <p:nvPr/>
          </p:nvSpPr>
          <p:spPr bwMode="auto">
            <a:xfrm>
              <a:off x="7299158" y="5715000"/>
              <a:ext cx="465221" cy="513347"/>
            </a:xfrm>
            <a:custGeom>
              <a:avLst/>
              <a:gdLst/>
              <a:ahLst/>
              <a:cxnLst>
                <a:cxn ang="0">
                  <a:pos x="58" y="30"/>
                </a:cxn>
                <a:cxn ang="0">
                  <a:pos x="58" y="30"/>
                </a:cxn>
                <a:cxn ang="0">
                  <a:pos x="56" y="24"/>
                </a:cxn>
                <a:cxn ang="0">
                  <a:pos x="54" y="18"/>
                </a:cxn>
                <a:cxn ang="0">
                  <a:pos x="50" y="12"/>
                </a:cxn>
                <a:cxn ang="0">
                  <a:pos x="44" y="6"/>
                </a:cxn>
                <a:cxn ang="0">
                  <a:pos x="38" y="2"/>
                </a:cxn>
                <a:cxn ang="0">
                  <a:pos x="28" y="0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8" y="4"/>
                </a:cxn>
                <a:cxn ang="0">
                  <a:pos x="8" y="6"/>
                </a:cxn>
                <a:cxn ang="0">
                  <a:pos x="6" y="8"/>
                </a:cxn>
                <a:cxn ang="0">
                  <a:pos x="10" y="12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22" y="26"/>
                </a:cxn>
                <a:cxn ang="0">
                  <a:pos x="24" y="30"/>
                </a:cxn>
                <a:cxn ang="0">
                  <a:pos x="20" y="34"/>
                </a:cxn>
                <a:cxn ang="0">
                  <a:pos x="20" y="34"/>
                </a:cxn>
                <a:cxn ang="0">
                  <a:pos x="14" y="36"/>
                </a:cxn>
                <a:cxn ang="0">
                  <a:pos x="8" y="36"/>
                </a:cxn>
                <a:cxn ang="0">
                  <a:pos x="2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4" y="48"/>
                </a:cxn>
                <a:cxn ang="0">
                  <a:pos x="8" y="56"/>
                </a:cxn>
                <a:cxn ang="0">
                  <a:pos x="16" y="62"/>
                </a:cxn>
                <a:cxn ang="0">
                  <a:pos x="20" y="6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32" y="64"/>
                </a:cxn>
                <a:cxn ang="0">
                  <a:pos x="40" y="60"/>
                </a:cxn>
                <a:cxn ang="0">
                  <a:pos x="48" y="56"/>
                </a:cxn>
                <a:cxn ang="0">
                  <a:pos x="54" y="50"/>
                </a:cxn>
                <a:cxn ang="0">
                  <a:pos x="54" y="50"/>
                </a:cxn>
                <a:cxn ang="0">
                  <a:pos x="48" y="50"/>
                </a:cxn>
                <a:cxn ang="0">
                  <a:pos x="44" y="48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42"/>
                </a:cxn>
                <a:cxn ang="0">
                  <a:pos x="48" y="40"/>
                </a:cxn>
                <a:cxn ang="0">
                  <a:pos x="58" y="40"/>
                </a:cxn>
                <a:cxn ang="0">
                  <a:pos x="58" y="40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6" y="32"/>
                </a:cxn>
                <a:cxn ang="0">
                  <a:pos x="46" y="30"/>
                </a:cxn>
                <a:cxn ang="0">
                  <a:pos x="46" y="28"/>
                </a:cxn>
                <a:cxn ang="0">
                  <a:pos x="48" y="28"/>
                </a:cxn>
                <a:cxn ang="0">
                  <a:pos x="58" y="30"/>
                </a:cxn>
                <a:cxn ang="0">
                  <a:pos x="58" y="30"/>
                </a:cxn>
              </a:cxnLst>
              <a:rect l="0" t="0" r="r" b="b"/>
              <a:pathLst>
                <a:path w="58" h="64">
                  <a:moveTo>
                    <a:pt x="58" y="30"/>
                  </a:moveTo>
                  <a:lnTo>
                    <a:pt x="58" y="30"/>
                  </a:lnTo>
                  <a:lnTo>
                    <a:pt x="56" y="24"/>
                  </a:lnTo>
                  <a:lnTo>
                    <a:pt x="54" y="18"/>
                  </a:lnTo>
                  <a:lnTo>
                    <a:pt x="50" y="12"/>
                  </a:lnTo>
                  <a:lnTo>
                    <a:pt x="44" y="6"/>
                  </a:lnTo>
                  <a:lnTo>
                    <a:pt x="38" y="2"/>
                  </a:lnTo>
                  <a:lnTo>
                    <a:pt x="28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10" y="12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22" y="26"/>
                  </a:lnTo>
                  <a:lnTo>
                    <a:pt x="24" y="30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4" y="36"/>
                  </a:lnTo>
                  <a:lnTo>
                    <a:pt x="8" y="36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4" y="48"/>
                  </a:lnTo>
                  <a:lnTo>
                    <a:pt x="8" y="56"/>
                  </a:lnTo>
                  <a:lnTo>
                    <a:pt x="16" y="62"/>
                  </a:lnTo>
                  <a:lnTo>
                    <a:pt x="20" y="6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32" y="64"/>
                  </a:lnTo>
                  <a:lnTo>
                    <a:pt x="40" y="60"/>
                  </a:lnTo>
                  <a:lnTo>
                    <a:pt x="48" y="56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48" y="50"/>
                  </a:lnTo>
                  <a:lnTo>
                    <a:pt x="44" y="48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42"/>
                  </a:lnTo>
                  <a:lnTo>
                    <a:pt x="48" y="40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6" y="32"/>
                  </a:lnTo>
                  <a:lnTo>
                    <a:pt x="46" y="30"/>
                  </a:lnTo>
                  <a:lnTo>
                    <a:pt x="46" y="28"/>
                  </a:lnTo>
                  <a:lnTo>
                    <a:pt x="48" y="28"/>
                  </a:lnTo>
                  <a:lnTo>
                    <a:pt x="58" y="30"/>
                  </a:lnTo>
                  <a:lnTo>
                    <a:pt x="58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0" name="Freeform 66"/>
            <p:cNvSpPr>
              <a:spLocks/>
            </p:cNvSpPr>
            <p:nvPr/>
          </p:nvSpPr>
          <p:spPr bwMode="auto">
            <a:xfrm>
              <a:off x="7828547" y="6003758"/>
              <a:ext cx="112295" cy="128337"/>
            </a:xfrm>
            <a:custGeom>
              <a:avLst/>
              <a:gdLst/>
              <a:ahLst/>
              <a:cxnLst>
                <a:cxn ang="0">
                  <a:pos x="14" y="8"/>
                </a:cxn>
                <a:cxn ang="0">
                  <a:pos x="14" y="8"/>
                </a:cxn>
                <a:cxn ang="0">
                  <a:pos x="12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4" y="1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4" y="8"/>
                </a:cxn>
                <a:cxn ang="0">
                  <a:pos x="14" y="8"/>
                </a:cxn>
              </a:cxnLst>
              <a:rect l="0" t="0" r="r" b="b"/>
              <a:pathLst>
                <a:path w="14" h="16">
                  <a:moveTo>
                    <a:pt x="14" y="8"/>
                  </a:moveTo>
                  <a:lnTo>
                    <a:pt x="14" y="8"/>
                  </a:lnTo>
                  <a:lnTo>
                    <a:pt x="12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8"/>
                  </a:lnTo>
                  <a:lnTo>
                    <a:pt x="1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1" name="Freeform 67"/>
            <p:cNvSpPr>
              <a:spLocks/>
            </p:cNvSpPr>
            <p:nvPr/>
          </p:nvSpPr>
          <p:spPr bwMode="auto">
            <a:xfrm>
              <a:off x="1844842" y="3164305"/>
              <a:ext cx="689811" cy="609600"/>
            </a:xfrm>
            <a:custGeom>
              <a:avLst/>
              <a:gdLst/>
              <a:ahLst/>
              <a:cxnLst>
                <a:cxn ang="0">
                  <a:pos x="46" y="76"/>
                </a:cxn>
                <a:cxn ang="0">
                  <a:pos x="46" y="76"/>
                </a:cxn>
                <a:cxn ang="0">
                  <a:pos x="54" y="74"/>
                </a:cxn>
                <a:cxn ang="0">
                  <a:pos x="62" y="72"/>
                </a:cxn>
                <a:cxn ang="0">
                  <a:pos x="70" y="66"/>
                </a:cxn>
                <a:cxn ang="0">
                  <a:pos x="78" y="60"/>
                </a:cxn>
                <a:cxn ang="0">
                  <a:pos x="84" y="50"/>
                </a:cxn>
                <a:cxn ang="0">
                  <a:pos x="86" y="38"/>
                </a:cxn>
                <a:cxn ang="0">
                  <a:pos x="86" y="30"/>
                </a:cxn>
                <a:cxn ang="0">
                  <a:pos x="84" y="22"/>
                </a:cxn>
                <a:cxn ang="0">
                  <a:pos x="84" y="22"/>
                </a:cxn>
                <a:cxn ang="0">
                  <a:pos x="80" y="12"/>
                </a:cxn>
                <a:cxn ang="0">
                  <a:pos x="78" y="10"/>
                </a:cxn>
                <a:cxn ang="0">
                  <a:pos x="76" y="10"/>
                </a:cxn>
                <a:cxn ang="0">
                  <a:pos x="70" y="14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6" y="26"/>
                </a:cxn>
                <a:cxn ang="0">
                  <a:pos x="50" y="30"/>
                </a:cxn>
                <a:cxn ang="0">
                  <a:pos x="44" y="30"/>
                </a:cxn>
                <a:cxn ang="0">
                  <a:pos x="42" y="30"/>
                </a:cxn>
                <a:cxn ang="0">
                  <a:pos x="40" y="26"/>
                </a:cxn>
                <a:cxn ang="0">
                  <a:pos x="40" y="26"/>
                </a:cxn>
                <a:cxn ang="0">
                  <a:pos x="38" y="20"/>
                </a:cxn>
                <a:cxn ang="0">
                  <a:pos x="38" y="10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2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18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42"/>
                </a:cxn>
                <a:cxn ang="0">
                  <a:pos x="4" y="50"/>
                </a:cxn>
                <a:cxn ang="0">
                  <a:pos x="10" y="60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20" y="62"/>
                </a:cxn>
                <a:cxn ang="0">
                  <a:pos x="22" y="58"/>
                </a:cxn>
                <a:cxn ang="0">
                  <a:pos x="24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30" y="58"/>
                </a:cxn>
                <a:cxn ang="0">
                  <a:pos x="30" y="62"/>
                </a:cxn>
                <a:cxn ang="0">
                  <a:pos x="30" y="76"/>
                </a:cxn>
                <a:cxn ang="0">
                  <a:pos x="30" y="76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42" y="60"/>
                </a:cxn>
                <a:cxn ang="0">
                  <a:pos x="46" y="60"/>
                </a:cxn>
                <a:cxn ang="0">
                  <a:pos x="48" y="60"/>
                </a:cxn>
                <a:cxn ang="0">
                  <a:pos x="48" y="64"/>
                </a:cxn>
                <a:cxn ang="0">
                  <a:pos x="48" y="68"/>
                </a:cxn>
                <a:cxn ang="0">
                  <a:pos x="46" y="76"/>
                </a:cxn>
                <a:cxn ang="0">
                  <a:pos x="46" y="76"/>
                </a:cxn>
              </a:cxnLst>
              <a:rect l="0" t="0" r="r" b="b"/>
              <a:pathLst>
                <a:path w="86" h="76">
                  <a:moveTo>
                    <a:pt x="46" y="76"/>
                  </a:moveTo>
                  <a:lnTo>
                    <a:pt x="46" y="76"/>
                  </a:lnTo>
                  <a:lnTo>
                    <a:pt x="54" y="74"/>
                  </a:lnTo>
                  <a:lnTo>
                    <a:pt x="62" y="72"/>
                  </a:lnTo>
                  <a:lnTo>
                    <a:pt x="70" y="66"/>
                  </a:lnTo>
                  <a:lnTo>
                    <a:pt x="78" y="60"/>
                  </a:lnTo>
                  <a:lnTo>
                    <a:pt x="84" y="50"/>
                  </a:lnTo>
                  <a:lnTo>
                    <a:pt x="86" y="38"/>
                  </a:lnTo>
                  <a:lnTo>
                    <a:pt x="86" y="30"/>
                  </a:lnTo>
                  <a:lnTo>
                    <a:pt x="84" y="22"/>
                  </a:lnTo>
                  <a:lnTo>
                    <a:pt x="84" y="22"/>
                  </a:lnTo>
                  <a:lnTo>
                    <a:pt x="80" y="12"/>
                  </a:lnTo>
                  <a:lnTo>
                    <a:pt x="78" y="10"/>
                  </a:lnTo>
                  <a:lnTo>
                    <a:pt x="76" y="10"/>
                  </a:lnTo>
                  <a:lnTo>
                    <a:pt x="70" y="14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6" y="26"/>
                  </a:lnTo>
                  <a:lnTo>
                    <a:pt x="50" y="30"/>
                  </a:lnTo>
                  <a:lnTo>
                    <a:pt x="44" y="30"/>
                  </a:lnTo>
                  <a:lnTo>
                    <a:pt x="42" y="30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38" y="20"/>
                  </a:lnTo>
                  <a:lnTo>
                    <a:pt x="38" y="10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2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18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42"/>
                  </a:lnTo>
                  <a:lnTo>
                    <a:pt x="4" y="50"/>
                  </a:lnTo>
                  <a:lnTo>
                    <a:pt x="10" y="6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20" y="62"/>
                  </a:lnTo>
                  <a:lnTo>
                    <a:pt x="22" y="58"/>
                  </a:lnTo>
                  <a:lnTo>
                    <a:pt x="24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30" y="58"/>
                  </a:lnTo>
                  <a:lnTo>
                    <a:pt x="30" y="62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42" y="60"/>
                  </a:lnTo>
                  <a:lnTo>
                    <a:pt x="46" y="60"/>
                  </a:lnTo>
                  <a:lnTo>
                    <a:pt x="48" y="60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46" y="76"/>
                  </a:lnTo>
                  <a:lnTo>
                    <a:pt x="46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2" name="Freeform 68"/>
            <p:cNvSpPr>
              <a:spLocks/>
            </p:cNvSpPr>
            <p:nvPr/>
          </p:nvSpPr>
          <p:spPr bwMode="auto">
            <a:xfrm>
              <a:off x="2261937" y="3709737"/>
              <a:ext cx="657726" cy="59355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0" y="40"/>
                </a:cxn>
                <a:cxn ang="0">
                  <a:pos x="2" y="48"/>
                </a:cxn>
                <a:cxn ang="0">
                  <a:pos x="6" y="54"/>
                </a:cxn>
                <a:cxn ang="0">
                  <a:pos x="10" y="62"/>
                </a:cxn>
                <a:cxn ang="0">
                  <a:pos x="18" y="68"/>
                </a:cxn>
                <a:cxn ang="0">
                  <a:pos x="30" y="72"/>
                </a:cxn>
                <a:cxn ang="0">
                  <a:pos x="42" y="74"/>
                </a:cxn>
                <a:cxn ang="0">
                  <a:pos x="60" y="74"/>
                </a:cxn>
                <a:cxn ang="0">
                  <a:pos x="60" y="74"/>
                </a:cxn>
                <a:cxn ang="0">
                  <a:pos x="70" y="70"/>
                </a:cxn>
                <a:cxn ang="0">
                  <a:pos x="72" y="68"/>
                </a:cxn>
                <a:cxn ang="0">
                  <a:pos x="72" y="66"/>
                </a:cxn>
                <a:cxn ang="0">
                  <a:pos x="68" y="60"/>
                </a:cxn>
                <a:cxn ang="0">
                  <a:pos x="62" y="54"/>
                </a:cxn>
                <a:cxn ang="0">
                  <a:pos x="62" y="54"/>
                </a:cxn>
                <a:cxn ang="0">
                  <a:pos x="54" y="48"/>
                </a:cxn>
                <a:cxn ang="0">
                  <a:pos x="50" y="44"/>
                </a:cxn>
                <a:cxn ang="0">
                  <a:pos x="48" y="38"/>
                </a:cxn>
                <a:cxn ang="0">
                  <a:pos x="50" y="36"/>
                </a:cxn>
                <a:cxn ang="0">
                  <a:pos x="52" y="34"/>
                </a:cxn>
                <a:cxn ang="0">
                  <a:pos x="52" y="34"/>
                </a:cxn>
                <a:cxn ang="0">
                  <a:pos x="60" y="32"/>
                </a:cxn>
                <a:cxn ang="0">
                  <a:pos x="72" y="32"/>
                </a:cxn>
                <a:cxn ang="0">
                  <a:pos x="80" y="32"/>
                </a:cxn>
                <a:cxn ang="0">
                  <a:pos x="82" y="30"/>
                </a:cxn>
                <a:cxn ang="0">
                  <a:pos x="82" y="26"/>
                </a:cxn>
                <a:cxn ang="0">
                  <a:pos x="82" y="26"/>
                </a:cxn>
                <a:cxn ang="0">
                  <a:pos x="78" y="18"/>
                </a:cxn>
                <a:cxn ang="0">
                  <a:pos x="70" y="8"/>
                </a:cxn>
                <a:cxn ang="0">
                  <a:pos x="66" y="6"/>
                </a:cxn>
                <a:cxn ang="0">
                  <a:pos x="60" y="2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14" y="8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12" y="16"/>
                </a:cxn>
                <a:cxn ang="0">
                  <a:pos x="18" y="18"/>
                </a:cxn>
                <a:cxn ang="0">
                  <a:pos x="20" y="20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8" y="26"/>
                </a:cxn>
                <a:cxn ang="0">
                  <a:pos x="14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14" y="34"/>
                </a:cxn>
                <a:cxn ang="0">
                  <a:pos x="14" y="34"/>
                </a:cxn>
                <a:cxn ang="0">
                  <a:pos x="16" y="36"/>
                </a:cxn>
                <a:cxn ang="0">
                  <a:pos x="18" y="40"/>
                </a:cxn>
                <a:cxn ang="0">
                  <a:pos x="16" y="42"/>
                </a:cxn>
                <a:cxn ang="0">
                  <a:pos x="12" y="42"/>
                </a:cxn>
                <a:cxn ang="0">
                  <a:pos x="0" y="40"/>
                </a:cxn>
                <a:cxn ang="0">
                  <a:pos x="0" y="40"/>
                </a:cxn>
              </a:cxnLst>
              <a:rect l="0" t="0" r="r" b="b"/>
              <a:pathLst>
                <a:path w="82" h="74">
                  <a:moveTo>
                    <a:pt x="0" y="40"/>
                  </a:moveTo>
                  <a:lnTo>
                    <a:pt x="0" y="40"/>
                  </a:lnTo>
                  <a:lnTo>
                    <a:pt x="2" y="48"/>
                  </a:lnTo>
                  <a:lnTo>
                    <a:pt x="6" y="54"/>
                  </a:lnTo>
                  <a:lnTo>
                    <a:pt x="10" y="62"/>
                  </a:lnTo>
                  <a:lnTo>
                    <a:pt x="18" y="68"/>
                  </a:lnTo>
                  <a:lnTo>
                    <a:pt x="30" y="72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70" y="70"/>
                  </a:lnTo>
                  <a:lnTo>
                    <a:pt x="72" y="68"/>
                  </a:lnTo>
                  <a:lnTo>
                    <a:pt x="72" y="66"/>
                  </a:lnTo>
                  <a:lnTo>
                    <a:pt x="68" y="60"/>
                  </a:lnTo>
                  <a:lnTo>
                    <a:pt x="62" y="54"/>
                  </a:lnTo>
                  <a:lnTo>
                    <a:pt x="62" y="54"/>
                  </a:lnTo>
                  <a:lnTo>
                    <a:pt x="54" y="48"/>
                  </a:lnTo>
                  <a:lnTo>
                    <a:pt x="50" y="44"/>
                  </a:lnTo>
                  <a:lnTo>
                    <a:pt x="48" y="38"/>
                  </a:lnTo>
                  <a:lnTo>
                    <a:pt x="50" y="36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60" y="32"/>
                  </a:lnTo>
                  <a:lnTo>
                    <a:pt x="72" y="32"/>
                  </a:lnTo>
                  <a:lnTo>
                    <a:pt x="80" y="32"/>
                  </a:lnTo>
                  <a:lnTo>
                    <a:pt x="82" y="30"/>
                  </a:lnTo>
                  <a:lnTo>
                    <a:pt x="82" y="26"/>
                  </a:lnTo>
                  <a:lnTo>
                    <a:pt x="82" y="26"/>
                  </a:lnTo>
                  <a:lnTo>
                    <a:pt x="78" y="18"/>
                  </a:lnTo>
                  <a:lnTo>
                    <a:pt x="70" y="8"/>
                  </a:lnTo>
                  <a:lnTo>
                    <a:pt x="66" y="6"/>
                  </a:lnTo>
                  <a:lnTo>
                    <a:pt x="60" y="2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14" y="8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12" y="16"/>
                  </a:lnTo>
                  <a:lnTo>
                    <a:pt x="18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6" y="36"/>
                  </a:lnTo>
                  <a:lnTo>
                    <a:pt x="18" y="40"/>
                  </a:lnTo>
                  <a:lnTo>
                    <a:pt x="16" y="42"/>
                  </a:lnTo>
                  <a:lnTo>
                    <a:pt x="12" y="42"/>
                  </a:lnTo>
                  <a:lnTo>
                    <a:pt x="0" y="40"/>
                  </a:lnTo>
                  <a:lnTo>
                    <a:pt x="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3" name="Freeform 69"/>
            <p:cNvSpPr>
              <a:spLocks/>
            </p:cNvSpPr>
            <p:nvPr/>
          </p:nvSpPr>
          <p:spPr bwMode="auto">
            <a:xfrm>
              <a:off x="1620253" y="4030579"/>
              <a:ext cx="657726" cy="6096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6"/>
                </a:cxn>
                <a:cxn ang="0">
                  <a:pos x="2" y="26"/>
                </a:cxn>
                <a:cxn ang="0">
                  <a:pos x="0" y="3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6" y="64"/>
                </a:cxn>
                <a:cxn ang="0">
                  <a:pos x="8" y="66"/>
                </a:cxn>
                <a:cxn ang="0">
                  <a:pos x="10" y="66"/>
                </a:cxn>
                <a:cxn ang="0">
                  <a:pos x="16" y="62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8" y="50"/>
                </a:cxn>
                <a:cxn ang="0">
                  <a:pos x="34" y="46"/>
                </a:cxn>
                <a:cxn ang="0">
                  <a:pos x="40" y="46"/>
                </a:cxn>
                <a:cxn ang="0">
                  <a:pos x="42" y="4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6" y="56"/>
                </a:cxn>
                <a:cxn ang="0">
                  <a:pos x="46" y="66"/>
                </a:cxn>
                <a:cxn ang="0">
                  <a:pos x="46" y="74"/>
                </a:cxn>
                <a:cxn ang="0">
                  <a:pos x="48" y="76"/>
                </a:cxn>
                <a:cxn ang="0">
                  <a:pos x="52" y="76"/>
                </a:cxn>
                <a:cxn ang="0">
                  <a:pos x="52" y="76"/>
                </a:cxn>
                <a:cxn ang="0">
                  <a:pos x="62" y="72"/>
                </a:cxn>
                <a:cxn ang="0">
                  <a:pos x="72" y="66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0" y="50"/>
                </a:cxn>
                <a:cxn ang="0">
                  <a:pos x="82" y="44"/>
                </a:cxn>
                <a:cxn ang="0">
                  <a:pos x="82" y="44"/>
                </a:cxn>
                <a:cxn ang="0">
                  <a:pos x="82" y="34"/>
                </a:cxn>
                <a:cxn ang="0">
                  <a:pos x="78" y="26"/>
                </a:cxn>
                <a:cxn ang="0">
                  <a:pos x="74" y="16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4" y="14"/>
                </a:cxn>
                <a:cxn ang="0">
                  <a:pos x="62" y="18"/>
                </a:cxn>
                <a:cxn ang="0">
                  <a:pos x="60" y="20"/>
                </a:cxn>
                <a:cxn ang="0">
                  <a:pos x="58" y="20"/>
                </a:cxn>
                <a:cxn ang="0">
                  <a:pos x="58" y="20"/>
                </a:cxn>
                <a:cxn ang="0">
                  <a:pos x="54" y="18"/>
                </a:cxn>
                <a:cxn ang="0">
                  <a:pos x="54" y="14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6"/>
                </a:cxn>
                <a:cxn ang="0">
                  <a:pos x="38" y="16"/>
                </a:cxn>
                <a:cxn ang="0">
                  <a:pos x="36" y="16"/>
                </a:cxn>
                <a:cxn ang="0">
                  <a:pos x="36" y="12"/>
                </a:cxn>
                <a:cxn ang="0">
                  <a:pos x="36" y="8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82" h="76">
                  <a:moveTo>
                    <a:pt x="38" y="0"/>
                  </a:moveTo>
                  <a:lnTo>
                    <a:pt x="38" y="0"/>
                  </a:lnTo>
                  <a:lnTo>
                    <a:pt x="30" y="2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6"/>
                  </a:lnTo>
                  <a:lnTo>
                    <a:pt x="2" y="26"/>
                  </a:lnTo>
                  <a:lnTo>
                    <a:pt x="0" y="3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6" y="64"/>
                  </a:lnTo>
                  <a:lnTo>
                    <a:pt x="8" y="66"/>
                  </a:lnTo>
                  <a:lnTo>
                    <a:pt x="10" y="66"/>
                  </a:lnTo>
                  <a:lnTo>
                    <a:pt x="16" y="62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8" y="50"/>
                  </a:lnTo>
                  <a:lnTo>
                    <a:pt x="34" y="46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6" y="56"/>
                  </a:lnTo>
                  <a:lnTo>
                    <a:pt x="46" y="66"/>
                  </a:lnTo>
                  <a:lnTo>
                    <a:pt x="46" y="74"/>
                  </a:lnTo>
                  <a:lnTo>
                    <a:pt x="48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62" y="72"/>
                  </a:lnTo>
                  <a:lnTo>
                    <a:pt x="72" y="66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0" y="50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34"/>
                  </a:lnTo>
                  <a:lnTo>
                    <a:pt x="78" y="26"/>
                  </a:lnTo>
                  <a:lnTo>
                    <a:pt x="74" y="1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4" y="14"/>
                  </a:lnTo>
                  <a:lnTo>
                    <a:pt x="62" y="18"/>
                  </a:lnTo>
                  <a:lnTo>
                    <a:pt x="60" y="20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4" y="18"/>
                  </a:lnTo>
                  <a:lnTo>
                    <a:pt x="54" y="1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6"/>
                  </a:lnTo>
                  <a:lnTo>
                    <a:pt x="38" y="16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4" name="Freeform 70"/>
            <p:cNvSpPr>
              <a:spLocks/>
            </p:cNvSpPr>
            <p:nvPr/>
          </p:nvSpPr>
          <p:spPr bwMode="auto">
            <a:xfrm>
              <a:off x="1219200" y="3485147"/>
              <a:ext cx="657726" cy="609600"/>
            </a:xfrm>
            <a:custGeom>
              <a:avLst/>
              <a:gdLst/>
              <a:ahLst/>
              <a:cxnLst>
                <a:cxn ang="0">
                  <a:pos x="82" y="34"/>
                </a:cxn>
                <a:cxn ang="0">
                  <a:pos x="82" y="34"/>
                </a:cxn>
                <a:cxn ang="0">
                  <a:pos x="80" y="28"/>
                </a:cxn>
                <a:cxn ang="0">
                  <a:pos x="76" y="22"/>
                </a:cxn>
                <a:cxn ang="0">
                  <a:pos x="72" y="14"/>
                </a:cxn>
                <a:cxn ang="0">
                  <a:pos x="64" y="8"/>
                </a:cxn>
                <a:cxn ang="0">
                  <a:pos x="52" y="2"/>
                </a:cxn>
                <a:cxn ang="0">
                  <a:pos x="40" y="0"/>
                </a:cxn>
                <a:cxn ang="0">
                  <a:pos x="22" y="2"/>
                </a:cxn>
                <a:cxn ang="0">
                  <a:pos x="22" y="2"/>
                </a:cxn>
                <a:cxn ang="0">
                  <a:pos x="12" y="4"/>
                </a:cxn>
                <a:cxn ang="0">
                  <a:pos x="10" y="6"/>
                </a:cxn>
                <a:cxn ang="0">
                  <a:pos x="10" y="10"/>
                </a:cxn>
                <a:cxn ang="0">
                  <a:pos x="14" y="14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6" y="26"/>
                </a:cxn>
                <a:cxn ang="0">
                  <a:pos x="32" y="32"/>
                </a:cxn>
                <a:cxn ang="0">
                  <a:pos x="32" y="36"/>
                </a:cxn>
                <a:cxn ang="0">
                  <a:pos x="32" y="38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42"/>
                </a:cxn>
                <a:cxn ang="0">
                  <a:pos x="10" y="42"/>
                </a:cxn>
                <a:cxn ang="0">
                  <a:pos x="2" y="42"/>
                </a:cxn>
                <a:cxn ang="0">
                  <a:pos x="0" y="44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4" y="56"/>
                </a:cxn>
                <a:cxn ang="0">
                  <a:pos x="10" y="66"/>
                </a:cxn>
                <a:cxn ang="0">
                  <a:pos x="16" y="70"/>
                </a:cxn>
                <a:cxn ang="0">
                  <a:pos x="22" y="72"/>
                </a:cxn>
                <a:cxn ang="0">
                  <a:pos x="28" y="74"/>
                </a:cxn>
                <a:cxn ang="0">
                  <a:pos x="38" y="76"/>
                </a:cxn>
                <a:cxn ang="0">
                  <a:pos x="38" y="76"/>
                </a:cxn>
                <a:cxn ang="0">
                  <a:pos x="46" y="74"/>
                </a:cxn>
                <a:cxn ang="0">
                  <a:pos x="56" y="72"/>
                </a:cxn>
                <a:cxn ang="0">
                  <a:pos x="68" y="66"/>
                </a:cxn>
                <a:cxn ang="0">
                  <a:pos x="78" y="60"/>
                </a:cxn>
                <a:cxn ang="0">
                  <a:pos x="78" y="60"/>
                </a:cxn>
                <a:cxn ang="0">
                  <a:pos x="68" y="58"/>
                </a:cxn>
                <a:cxn ang="0">
                  <a:pos x="62" y="56"/>
                </a:cxn>
                <a:cxn ang="0">
                  <a:pos x="62" y="54"/>
                </a:cxn>
                <a:cxn ang="0">
                  <a:pos x="60" y="52"/>
                </a:cxn>
                <a:cxn ang="0">
                  <a:pos x="60" y="52"/>
                </a:cxn>
                <a:cxn ang="0">
                  <a:pos x="64" y="50"/>
                </a:cxn>
                <a:cxn ang="0">
                  <a:pos x="68" y="48"/>
                </a:cxn>
                <a:cxn ang="0">
                  <a:pos x="82" y="48"/>
                </a:cxn>
                <a:cxn ang="0">
                  <a:pos x="82" y="48"/>
                </a:cxn>
                <a:cxn ang="0">
                  <a:pos x="68" y="42"/>
                </a:cxn>
                <a:cxn ang="0">
                  <a:pos x="68" y="42"/>
                </a:cxn>
                <a:cxn ang="0">
                  <a:pos x="66" y="38"/>
                </a:cxn>
                <a:cxn ang="0">
                  <a:pos x="64" y="34"/>
                </a:cxn>
                <a:cxn ang="0">
                  <a:pos x="66" y="34"/>
                </a:cxn>
                <a:cxn ang="0">
                  <a:pos x="68" y="32"/>
                </a:cxn>
                <a:cxn ang="0">
                  <a:pos x="82" y="34"/>
                </a:cxn>
                <a:cxn ang="0">
                  <a:pos x="82" y="34"/>
                </a:cxn>
              </a:cxnLst>
              <a:rect l="0" t="0" r="r" b="b"/>
              <a:pathLst>
                <a:path w="82" h="76">
                  <a:moveTo>
                    <a:pt x="82" y="34"/>
                  </a:moveTo>
                  <a:lnTo>
                    <a:pt x="82" y="34"/>
                  </a:lnTo>
                  <a:lnTo>
                    <a:pt x="80" y="28"/>
                  </a:lnTo>
                  <a:lnTo>
                    <a:pt x="76" y="22"/>
                  </a:lnTo>
                  <a:lnTo>
                    <a:pt x="72" y="14"/>
                  </a:lnTo>
                  <a:lnTo>
                    <a:pt x="64" y="8"/>
                  </a:lnTo>
                  <a:lnTo>
                    <a:pt x="52" y="2"/>
                  </a:lnTo>
                  <a:lnTo>
                    <a:pt x="40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2" y="4"/>
                  </a:lnTo>
                  <a:lnTo>
                    <a:pt x="10" y="6"/>
                  </a:lnTo>
                  <a:lnTo>
                    <a:pt x="10" y="10"/>
                  </a:lnTo>
                  <a:lnTo>
                    <a:pt x="14" y="1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6" y="26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42"/>
                  </a:lnTo>
                  <a:lnTo>
                    <a:pt x="10" y="42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56"/>
                  </a:lnTo>
                  <a:lnTo>
                    <a:pt x="10" y="66"/>
                  </a:lnTo>
                  <a:lnTo>
                    <a:pt x="16" y="70"/>
                  </a:lnTo>
                  <a:lnTo>
                    <a:pt x="22" y="72"/>
                  </a:lnTo>
                  <a:lnTo>
                    <a:pt x="28" y="74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46" y="74"/>
                  </a:lnTo>
                  <a:lnTo>
                    <a:pt x="56" y="72"/>
                  </a:lnTo>
                  <a:lnTo>
                    <a:pt x="68" y="66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68" y="58"/>
                  </a:lnTo>
                  <a:lnTo>
                    <a:pt x="62" y="56"/>
                  </a:lnTo>
                  <a:lnTo>
                    <a:pt x="62" y="54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4" y="50"/>
                  </a:lnTo>
                  <a:lnTo>
                    <a:pt x="68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6" y="38"/>
                  </a:lnTo>
                  <a:lnTo>
                    <a:pt x="64" y="34"/>
                  </a:lnTo>
                  <a:lnTo>
                    <a:pt x="66" y="34"/>
                  </a:lnTo>
                  <a:lnTo>
                    <a:pt x="68" y="32"/>
                  </a:lnTo>
                  <a:lnTo>
                    <a:pt x="82" y="34"/>
                  </a:lnTo>
                  <a:lnTo>
                    <a:pt x="82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5" name="Freeform 71"/>
            <p:cNvSpPr>
              <a:spLocks/>
            </p:cNvSpPr>
            <p:nvPr/>
          </p:nvSpPr>
          <p:spPr bwMode="auto">
            <a:xfrm>
              <a:off x="1989221" y="3822032"/>
              <a:ext cx="160421" cy="144379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20" y="10"/>
                </a:cxn>
                <a:cxn ang="0">
                  <a:pos x="18" y="12"/>
                </a:cxn>
                <a:cxn ang="0">
                  <a:pos x="16" y="16"/>
                </a:cxn>
                <a:cxn ang="0">
                  <a:pos x="14" y="18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6" y="18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4"/>
                </a:cxn>
                <a:cxn ang="0">
                  <a:pos x="4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6" y="2"/>
                </a:cxn>
                <a:cxn ang="0">
                  <a:pos x="18" y="6"/>
                </a:cxn>
                <a:cxn ang="0">
                  <a:pos x="20" y="10"/>
                </a:cxn>
                <a:cxn ang="0">
                  <a:pos x="20" y="10"/>
                </a:cxn>
              </a:cxnLst>
              <a:rect l="0" t="0" r="r" b="b"/>
              <a:pathLst>
                <a:path w="20" h="18">
                  <a:moveTo>
                    <a:pt x="20" y="10"/>
                  </a:moveTo>
                  <a:lnTo>
                    <a:pt x="20" y="10"/>
                  </a:lnTo>
                  <a:lnTo>
                    <a:pt x="18" y="12"/>
                  </a:lnTo>
                  <a:lnTo>
                    <a:pt x="16" y="16"/>
                  </a:lnTo>
                  <a:lnTo>
                    <a:pt x="14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6" y="2"/>
                  </a:lnTo>
                  <a:lnTo>
                    <a:pt x="18" y="6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6" name="Freeform 72"/>
            <p:cNvSpPr>
              <a:spLocks/>
            </p:cNvSpPr>
            <p:nvPr/>
          </p:nvSpPr>
          <p:spPr bwMode="auto">
            <a:xfrm>
              <a:off x="1812758" y="-894347"/>
              <a:ext cx="786063" cy="673768"/>
            </a:xfrm>
            <a:custGeom>
              <a:avLst/>
              <a:gdLst/>
              <a:ahLst/>
              <a:cxnLst>
                <a:cxn ang="0">
                  <a:pos x="18" y="76"/>
                </a:cxn>
                <a:cxn ang="0">
                  <a:pos x="18" y="76"/>
                </a:cxn>
                <a:cxn ang="0">
                  <a:pos x="24" y="80"/>
                </a:cxn>
                <a:cxn ang="0">
                  <a:pos x="34" y="82"/>
                </a:cxn>
                <a:cxn ang="0">
                  <a:pos x="44" y="84"/>
                </a:cxn>
                <a:cxn ang="0">
                  <a:pos x="56" y="82"/>
                </a:cxn>
                <a:cxn ang="0">
                  <a:pos x="68" y="78"/>
                </a:cxn>
                <a:cxn ang="0">
                  <a:pos x="80" y="70"/>
                </a:cxn>
                <a:cxn ang="0">
                  <a:pos x="86" y="64"/>
                </a:cxn>
                <a:cxn ang="0">
                  <a:pos x="92" y="56"/>
                </a:cxn>
                <a:cxn ang="0">
                  <a:pos x="92" y="56"/>
                </a:cxn>
                <a:cxn ang="0">
                  <a:pos x="98" y="46"/>
                </a:cxn>
                <a:cxn ang="0">
                  <a:pos x="96" y="42"/>
                </a:cxn>
                <a:cxn ang="0">
                  <a:pos x="96" y="42"/>
                </a:cxn>
                <a:cxn ang="0">
                  <a:pos x="88" y="40"/>
                </a:cxn>
                <a:cxn ang="0">
                  <a:pos x="78" y="42"/>
                </a:cxn>
                <a:cxn ang="0">
                  <a:pos x="78" y="42"/>
                </a:cxn>
                <a:cxn ang="0">
                  <a:pos x="68" y="42"/>
                </a:cxn>
                <a:cxn ang="0">
                  <a:pos x="58" y="42"/>
                </a:cxn>
                <a:cxn ang="0">
                  <a:pos x="54" y="38"/>
                </a:cxn>
                <a:cxn ang="0">
                  <a:pos x="52" y="36"/>
                </a:cxn>
                <a:cxn ang="0">
                  <a:pos x="54" y="32"/>
                </a:cxn>
                <a:cxn ang="0">
                  <a:pos x="54" y="32"/>
                </a:cxn>
                <a:cxn ang="0">
                  <a:pos x="58" y="26"/>
                </a:cxn>
                <a:cxn ang="0">
                  <a:pos x="66" y="18"/>
                </a:cxn>
                <a:cxn ang="0">
                  <a:pos x="72" y="10"/>
                </a:cxn>
                <a:cxn ang="0">
                  <a:pos x="72" y="8"/>
                </a:cxn>
                <a:cxn ang="0">
                  <a:pos x="68" y="6"/>
                </a:cxn>
                <a:cxn ang="0">
                  <a:pos x="68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4" y="6"/>
                </a:cxn>
                <a:cxn ang="0">
                  <a:pos x="18" y="12"/>
                </a:cxn>
                <a:cxn ang="0">
                  <a:pos x="18" y="12"/>
                </a:cxn>
                <a:cxn ang="0">
                  <a:pos x="10" y="20"/>
                </a:cxn>
                <a:cxn ang="0">
                  <a:pos x="6" y="30"/>
                </a:cxn>
                <a:cxn ang="0">
                  <a:pos x="2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8" y="48"/>
                </a:cxn>
                <a:cxn ang="0">
                  <a:pos x="14" y="46"/>
                </a:cxn>
                <a:cxn ang="0">
                  <a:pos x="16" y="46"/>
                </a:cxn>
                <a:cxn ang="0">
                  <a:pos x="18" y="46"/>
                </a:cxn>
                <a:cxn ang="0">
                  <a:pos x="18" y="46"/>
                </a:cxn>
                <a:cxn ang="0">
                  <a:pos x="20" y="52"/>
                </a:cxn>
                <a:cxn ang="0">
                  <a:pos x="16" y="56"/>
                </a:cxn>
                <a:cxn ang="0">
                  <a:pos x="6" y="66"/>
                </a:cxn>
                <a:cxn ang="0">
                  <a:pos x="6" y="66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26" y="60"/>
                </a:cxn>
                <a:cxn ang="0">
                  <a:pos x="30" y="62"/>
                </a:cxn>
                <a:cxn ang="0">
                  <a:pos x="30" y="64"/>
                </a:cxn>
                <a:cxn ang="0">
                  <a:pos x="30" y="68"/>
                </a:cxn>
                <a:cxn ang="0">
                  <a:pos x="24" y="72"/>
                </a:cxn>
                <a:cxn ang="0">
                  <a:pos x="18" y="76"/>
                </a:cxn>
                <a:cxn ang="0">
                  <a:pos x="18" y="76"/>
                </a:cxn>
              </a:cxnLst>
              <a:rect l="0" t="0" r="r" b="b"/>
              <a:pathLst>
                <a:path w="98" h="84">
                  <a:moveTo>
                    <a:pt x="18" y="76"/>
                  </a:moveTo>
                  <a:lnTo>
                    <a:pt x="18" y="76"/>
                  </a:lnTo>
                  <a:lnTo>
                    <a:pt x="24" y="80"/>
                  </a:lnTo>
                  <a:lnTo>
                    <a:pt x="34" y="82"/>
                  </a:lnTo>
                  <a:lnTo>
                    <a:pt x="44" y="84"/>
                  </a:lnTo>
                  <a:lnTo>
                    <a:pt x="56" y="82"/>
                  </a:lnTo>
                  <a:lnTo>
                    <a:pt x="68" y="78"/>
                  </a:lnTo>
                  <a:lnTo>
                    <a:pt x="80" y="70"/>
                  </a:lnTo>
                  <a:lnTo>
                    <a:pt x="86" y="64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8" y="46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88" y="40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68" y="42"/>
                  </a:lnTo>
                  <a:lnTo>
                    <a:pt x="58" y="42"/>
                  </a:lnTo>
                  <a:lnTo>
                    <a:pt x="54" y="38"/>
                  </a:lnTo>
                  <a:lnTo>
                    <a:pt x="52" y="36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8" y="26"/>
                  </a:lnTo>
                  <a:lnTo>
                    <a:pt x="66" y="18"/>
                  </a:lnTo>
                  <a:lnTo>
                    <a:pt x="72" y="10"/>
                  </a:lnTo>
                  <a:lnTo>
                    <a:pt x="72" y="8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2" y="4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0" y="20"/>
                  </a:lnTo>
                  <a:lnTo>
                    <a:pt x="6" y="30"/>
                  </a:lnTo>
                  <a:lnTo>
                    <a:pt x="2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8" y="48"/>
                  </a:lnTo>
                  <a:lnTo>
                    <a:pt x="14" y="46"/>
                  </a:lnTo>
                  <a:lnTo>
                    <a:pt x="16" y="4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20" y="52"/>
                  </a:lnTo>
                  <a:lnTo>
                    <a:pt x="16" y="5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6" y="60"/>
                  </a:lnTo>
                  <a:lnTo>
                    <a:pt x="30" y="62"/>
                  </a:lnTo>
                  <a:lnTo>
                    <a:pt x="30" y="64"/>
                  </a:lnTo>
                  <a:lnTo>
                    <a:pt x="30" y="68"/>
                  </a:lnTo>
                  <a:lnTo>
                    <a:pt x="24" y="72"/>
                  </a:lnTo>
                  <a:lnTo>
                    <a:pt x="18" y="76"/>
                  </a:lnTo>
                  <a:lnTo>
                    <a:pt x="18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7" name="Freeform 73"/>
            <p:cNvSpPr>
              <a:spLocks/>
            </p:cNvSpPr>
            <p:nvPr/>
          </p:nvSpPr>
          <p:spPr bwMode="auto">
            <a:xfrm>
              <a:off x="1700463" y="-188495"/>
              <a:ext cx="721895" cy="705853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8" y="18"/>
                </a:cxn>
                <a:cxn ang="0">
                  <a:pos x="4" y="26"/>
                </a:cxn>
                <a:cxn ang="0">
                  <a:pos x="2" y="34"/>
                </a:cxn>
                <a:cxn ang="0">
                  <a:pos x="0" y="42"/>
                </a:cxn>
                <a:cxn ang="0">
                  <a:pos x="0" y="54"/>
                </a:cxn>
                <a:cxn ang="0">
                  <a:pos x="6" y="64"/>
                </a:cxn>
                <a:cxn ang="0">
                  <a:pos x="14" y="74"/>
                </a:cxn>
                <a:cxn ang="0">
                  <a:pos x="20" y="80"/>
                </a:cxn>
                <a:cxn ang="0">
                  <a:pos x="28" y="84"/>
                </a:cxn>
                <a:cxn ang="0">
                  <a:pos x="28" y="84"/>
                </a:cxn>
                <a:cxn ang="0">
                  <a:pos x="40" y="88"/>
                </a:cxn>
                <a:cxn ang="0">
                  <a:pos x="44" y="86"/>
                </a:cxn>
                <a:cxn ang="0">
                  <a:pos x="46" y="86"/>
                </a:cxn>
                <a:cxn ang="0">
                  <a:pos x="46" y="78"/>
                </a:cxn>
                <a:cxn ang="0">
                  <a:pos x="46" y="70"/>
                </a:cxn>
                <a:cxn ang="0">
                  <a:pos x="46" y="70"/>
                </a:cxn>
                <a:cxn ang="0">
                  <a:pos x="46" y="60"/>
                </a:cxn>
                <a:cxn ang="0">
                  <a:pos x="46" y="54"/>
                </a:cxn>
                <a:cxn ang="0">
                  <a:pos x="50" y="48"/>
                </a:cxn>
                <a:cxn ang="0">
                  <a:pos x="52" y="46"/>
                </a:cxn>
                <a:cxn ang="0">
                  <a:pos x="56" y="48"/>
                </a:cxn>
                <a:cxn ang="0">
                  <a:pos x="56" y="48"/>
                </a:cxn>
                <a:cxn ang="0">
                  <a:pos x="64" y="52"/>
                </a:cxn>
                <a:cxn ang="0">
                  <a:pos x="72" y="58"/>
                </a:cxn>
                <a:cxn ang="0">
                  <a:pos x="78" y="62"/>
                </a:cxn>
                <a:cxn ang="0">
                  <a:pos x="82" y="62"/>
                </a:cxn>
                <a:cxn ang="0">
                  <a:pos x="84" y="58"/>
                </a:cxn>
                <a:cxn ang="0">
                  <a:pos x="84" y="58"/>
                </a:cxn>
                <a:cxn ang="0">
                  <a:pos x="88" y="50"/>
                </a:cxn>
                <a:cxn ang="0">
                  <a:pos x="90" y="38"/>
                </a:cxn>
                <a:cxn ang="0">
                  <a:pos x="90" y="32"/>
                </a:cxn>
                <a:cxn ang="0">
                  <a:pos x="88" y="26"/>
                </a:cxn>
                <a:cxn ang="0">
                  <a:pos x="84" y="20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0" y="8"/>
                </a:cxn>
                <a:cxn ang="0">
                  <a:pos x="60" y="4"/>
                </a:cxn>
                <a:cxn ang="0">
                  <a:pos x="46" y="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8" y="8"/>
                </a:cxn>
                <a:cxn ang="0">
                  <a:pos x="42" y="12"/>
                </a:cxn>
                <a:cxn ang="0">
                  <a:pos x="42" y="16"/>
                </a:cxn>
                <a:cxn ang="0">
                  <a:pos x="40" y="18"/>
                </a:cxn>
                <a:cxn ang="0">
                  <a:pos x="40" y="18"/>
                </a:cxn>
                <a:cxn ang="0">
                  <a:pos x="36" y="18"/>
                </a:cxn>
                <a:cxn ang="0">
                  <a:pos x="32" y="16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26"/>
                </a:cxn>
                <a:cxn ang="0">
                  <a:pos x="22" y="30"/>
                </a:cxn>
                <a:cxn ang="0">
                  <a:pos x="20" y="30"/>
                </a:cxn>
                <a:cxn ang="0">
                  <a:pos x="18" y="28"/>
                </a:cxn>
                <a:cxn ang="0">
                  <a:pos x="14" y="26"/>
                </a:cxn>
                <a:cxn ang="0">
                  <a:pos x="8" y="18"/>
                </a:cxn>
                <a:cxn ang="0">
                  <a:pos x="8" y="18"/>
                </a:cxn>
              </a:cxnLst>
              <a:rect l="0" t="0" r="r" b="b"/>
              <a:pathLst>
                <a:path w="90" h="88">
                  <a:moveTo>
                    <a:pt x="8" y="18"/>
                  </a:moveTo>
                  <a:lnTo>
                    <a:pt x="8" y="18"/>
                  </a:lnTo>
                  <a:lnTo>
                    <a:pt x="4" y="26"/>
                  </a:lnTo>
                  <a:lnTo>
                    <a:pt x="2" y="34"/>
                  </a:lnTo>
                  <a:lnTo>
                    <a:pt x="0" y="42"/>
                  </a:lnTo>
                  <a:lnTo>
                    <a:pt x="0" y="54"/>
                  </a:lnTo>
                  <a:lnTo>
                    <a:pt x="6" y="64"/>
                  </a:lnTo>
                  <a:lnTo>
                    <a:pt x="14" y="74"/>
                  </a:lnTo>
                  <a:lnTo>
                    <a:pt x="20" y="80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40" y="88"/>
                  </a:lnTo>
                  <a:lnTo>
                    <a:pt x="44" y="86"/>
                  </a:lnTo>
                  <a:lnTo>
                    <a:pt x="46" y="86"/>
                  </a:lnTo>
                  <a:lnTo>
                    <a:pt x="46" y="78"/>
                  </a:lnTo>
                  <a:lnTo>
                    <a:pt x="46" y="70"/>
                  </a:lnTo>
                  <a:lnTo>
                    <a:pt x="46" y="70"/>
                  </a:lnTo>
                  <a:lnTo>
                    <a:pt x="46" y="60"/>
                  </a:lnTo>
                  <a:lnTo>
                    <a:pt x="46" y="54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64" y="52"/>
                  </a:lnTo>
                  <a:lnTo>
                    <a:pt x="72" y="58"/>
                  </a:lnTo>
                  <a:lnTo>
                    <a:pt x="78" y="62"/>
                  </a:lnTo>
                  <a:lnTo>
                    <a:pt x="82" y="62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88" y="50"/>
                  </a:lnTo>
                  <a:lnTo>
                    <a:pt x="90" y="38"/>
                  </a:lnTo>
                  <a:lnTo>
                    <a:pt x="90" y="32"/>
                  </a:lnTo>
                  <a:lnTo>
                    <a:pt x="88" y="26"/>
                  </a:lnTo>
                  <a:lnTo>
                    <a:pt x="84" y="20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0" y="8"/>
                  </a:lnTo>
                  <a:lnTo>
                    <a:pt x="60" y="4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8" y="8"/>
                  </a:lnTo>
                  <a:lnTo>
                    <a:pt x="42" y="12"/>
                  </a:lnTo>
                  <a:lnTo>
                    <a:pt x="42" y="16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6"/>
                  </a:lnTo>
                  <a:lnTo>
                    <a:pt x="22" y="30"/>
                  </a:lnTo>
                  <a:lnTo>
                    <a:pt x="20" y="30"/>
                  </a:lnTo>
                  <a:lnTo>
                    <a:pt x="18" y="28"/>
                  </a:lnTo>
                  <a:lnTo>
                    <a:pt x="14" y="26"/>
                  </a:lnTo>
                  <a:lnTo>
                    <a:pt x="8" y="18"/>
                  </a:lnTo>
                  <a:lnTo>
                    <a:pt x="8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8" name="Freeform 74"/>
            <p:cNvSpPr>
              <a:spLocks/>
            </p:cNvSpPr>
            <p:nvPr/>
          </p:nvSpPr>
          <p:spPr bwMode="auto">
            <a:xfrm>
              <a:off x="882316" y="-300789"/>
              <a:ext cx="770021" cy="657726"/>
            </a:xfrm>
            <a:custGeom>
              <a:avLst/>
              <a:gdLst/>
              <a:ahLst/>
              <a:cxnLst>
                <a:cxn ang="0">
                  <a:pos x="78" y="6"/>
                </a:cxn>
                <a:cxn ang="0">
                  <a:pos x="78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0" y="0"/>
                </a:cxn>
                <a:cxn ang="0">
                  <a:pos x="28" y="4"/>
                </a:cxn>
                <a:cxn ang="0">
                  <a:pos x="16" y="12"/>
                </a:cxn>
                <a:cxn ang="0">
                  <a:pos x="4" y="26"/>
                </a:cxn>
                <a:cxn ang="0">
                  <a:pos x="4" y="2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8" y="42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8" y="40"/>
                </a:cxn>
                <a:cxn ang="0">
                  <a:pos x="36" y="42"/>
                </a:cxn>
                <a:cxn ang="0">
                  <a:pos x="42" y="44"/>
                </a:cxn>
                <a:cxn ang="0">
                  <a:pos x="42" y="46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36" y="58"/>
                </a:cxn>
                <a:cxn ang="0">
                  <a:pos x="28" y="64"/>
                </a:cxn>
                <a:cxn ang="0">
                  <a:pos x="24" y="72"/>
                </a:cxn>
                <a:cxn ang="0">
                  <a:pos x="24" y="74"/>
                </a:cxn>
                <a:cxn ang="0">
                  <a:pos x="26" y="76"/>
                </a:cxn>
                <a:cxn ang="0">
                  <a:pos x="26" y="76"/>
                </a:cxn>
                <a:cxn ang="0">
                  <a:pos x="36" y="80"/>
                </a:cxn>
                <a:cxn ang="0">
                  <a:pos x="48" y="82"/>
                </a:cxn>
                <a:cxn ang="0">
                  <a:pos x="56" y="80"/>
                </a:cxn>
                <a:cxn ang="0">
                  <a:pos x="62" y="78"/>
                </a:cxn>
                <a:cxn ang="0">
                  <a:pos x="70" y="74"/>
                </a:cxn>
                <a:cxn ang="0">
                  <a:pos x="78" y="70"/>
                </a:cxn>
                <a:cxn ang="0">
                  <a:pos x="78" y="70"/>
                </a:cxn>
                <a:cxn ang="0">
                  <a:pos x="84" y="62"/>
                </a:cxn>
                <a:cxn ang="0">
                  <a:pos x="88" y="52"/>
                </a:cxn>
                <a:cxn ang="0">
                  <a:pos x="94" y="40"/>
                </a:cxn>
                <a:cxn ang="0">
                  <a:pos x="96" y="28"/>
                </a:cxn>
                <a:cxn ang="0">
                  <a:pos x="96" y="28"/>
                </a:cxn>
                <a:cxn ang="0">
                  <a:pos x="88" y="34"/>
                </a:cxn>
                <a:cxn ang="0">
                  <a:pos x="82" y="36"/>
                </a:cxn>
                <a:cxn ang="0">
                  <a:pos x="78" y="36"/>
                </a:cxn>
                <a:cxn ang="0">
                  <a:pos x="76" y="36"/>
                </a:cxn>
                <a:cxn ang="0">
                  <a:pos x="76" y="36"/>
                </a:cxn>
                <a:cxn ang="0">
                  <a:pos x="76" y="32"/>
                </a:cxn>
                <a:cxn ang="0">
                  <a:pos x="78" y="26"/>
                </a:cxn>
                <a:cxn ang="0">
                  <a:pos x="90" y="16"/>
                </a:cxn>
                <a:cxn ang="0">
                  <a:pos x="90" y="16"/>
                </a:cxn>
                <a:cxn ang="0">
                  <a:pos x="74" y="22"/>
                </a:cxn>
                <a:cxn ang="0">
                  <a:pos x="74" y="22"/>
                </a:cxn>
                <a:cxn ang="0">
                  <a:pos x="68" y="22"/>
                </a:cxn>
                <a:cxn ang="0">
                  <a:pos x="64" y="20"/>
                </a:cxn>
                <a:cxn ang="0">
                  <a:pos x="64" y="18"/>
                </a:cxn>
                <a:cxn ang="0">
                  <a:pos x="66" y="14"/>
                </a:cxn>
                <a:cxn ang="0">
                  <a:pos x="78" y="6"/>
                </a:cxn>
                <a:cxn ang="0">
                  <a:pos x="78" y="6"/>
                </a:cxn>
              </a:cxnLst>
              <a:rect l="0" t="0" r="r" b="b"/>
              <a:pathLst>
                <a:path w="96" h="82">
                  <a:moveTo>
                    <a:pt x="78" y="6"/>
                  </a:moveTo>
                  <a:lnTo>
                    <a:pt x="78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0" y="0"/>
                  </a:lnTo>
                  <a:lnTo>
                    <a:pt x="28" y="4"/>
                  </a:lnTo>
                  <a:lnTo>
                    <a:pt x="16" y="12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8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8" y="40"/>
                  </a:lnTo>
                  <a:lnTo>
                    <a:pt x="36" y="42"/>
                  </a:lnTo>
                  <a:lnTo>
                    <a:pt x="42" y="44"/>
                  </a:lnTo>
                  <a:lnTo>
                    <a:pt x="42" y="46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36" y="58"/>
                  </a:lnTo>
                  <a:lnTo>
                    <a:pt x="28" y="64"/>
                  </a:lnTo>
                  <a:lnTo>
                    <a:pt x="24" y="72"/>
                  </a:lnTo>
                  <a:lnTo>
                    <a:pt x="24" y="74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6" y="80"/>
                  </a:lnTo>
                  <a:lnTo>
                    <a:pt x="48" y="82"/>
                  </a:lnTo>
                  <a:lnTo>
                    <a:pt x="56" y="80"/>
                  </a:lnTo>
                  <a:lnTo>
                    <a:pt x="62" y="78"/>
                  </a:lnTo>
                  <a:lnTo>
                    <a:pt x="70" y="74"/>
                  </a:lnTo>
                  <a:lnTo>
                    <a:pt x="78" y="70"/>
                  </a:lnTo>
                  <a:lnTo>
                    <a:pt x="78" y="70"/>
                  </a:lnTo>
                  <a:lnTo>
                    <a:pt x="84" y="62"/>
                  </a:lnTo>
                  <a:lnTo>
                    <a:pt x="88" y="52"/>
                  </a:lnTo>
                  <a:lnTo>
                    <a:pt x="94" y="40"/>
                  </a:lnTo>
                  <a:lnTo>
                    <a:pt x="96" y="28"/>
                  </a:lnTo>
                  <a:lnTo>
                    <a:pt x="96" y="28"/>
                  </a:lnTo>
                  <a:lnTo>
                    <a:pt x="88" y="34"/>
                  </a:lnTo>
                  <a:lnTo>
                    <a:pt x="82" y="36"/>
                  </a:lnTo>
                  <a:lnTo>
                    <a:pt x="78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8" y="26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74" y="22"/>
                  </a:lnTo>
                  <a:lnTo>
                    <a:pt x="74" y="22"/>
                  </a:lnTo>
                  <a:lnTo>
                    <a:pt x="68" y="22"/>
                  </a:lnTo>
                  <a:lnTo>
                    <a:pt x="64" y="20"/>
                  </a:lnTo>
                  <a:lnTo>
                    <a:pt x="64" y="18"/>
                  </a:lnTo>
                  <a:lnTo>
                    <a:pt x="66" y="14"/>
                  </a:lnTo>
                  <a:lnTo>
                    <a:pt x="78" y="6"/>
                  </a:lnTo>
                  <a:lnTo>
                    <a:pt x="7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9" name="Freeform 75"/>
            <p:cNvSpPr>
              <a:spLocks/>
            </p:cNvSpPr>
            <p:nvPr/>
          </p:nvSpPr>
          <p:spPr bwMode="auto">
            <a:xfrm>
              <a:off x="1042737" y="-1054768"/>
              <a:ext cx="721895" cy="689811"/>
            </a:xfrm>
            <a:custGeom>
              <a:avLst/>
              <a:gdLst/>
              <a:ahLst/>
              <a:cxnLst>
                <a:cxn ang="0">
                  <a:pos x="82" y="68"/>
                </a:cxn>
                <a:cxn ang="0">
                  <a:pos x="82" y="68"/>
                </a:cxn>
                <a:cxn ang="0">
                  <a:pos x="86" y="62"/>
                </a:cxn>
                <a:cxn ang="0">
                  <a:pos x="88" y="54"/>
                </a:cxn>
                <a:cxn ang="0">
                  <a:pos x="90" y="44"/>
                </a:cxn>
                <a:cxn ang="0">
                  <a:pos x="90" y="34"/>
                </a:cxn>
                <a:cxn ang="0">
                  <a:pos x="84" y="24"/>
                </a:cxn>
                <a:cxn ang="0">
                  <a:pos x="76" y="12"/>
                </a:cxn>
                <a:cxn ang="0">
                  <a:pos x="70" y="8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4" y="8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44" y="26"/>
                </a:cxn>
                <a:cxn ang="0">
                  <a:pos x="44" y="34"/>
                </a:cxn>
                <a:cxn ang="0">
                  <a:pos x="40" y="38"/>
                </a:cxn>
                <a:cxn ang="0">
                  <a:pos x="38" y="40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26" y="36"/>
                </a:cxn>
                <a:cxn ang="0">
                  <a:pos x="18" y="30"/>
                </a:cxn>
                <a:cxn ang="0">
                  <a:pos x="12" y="24"/>
                </a:cxn>
                <a:cxn ang="0">
                  <a:pos x="8" y="26"/>
                </a:cxn>
                <a:cxn ang="0">
                  <a:pos x="6" y="28"/>
                </a:cxn>
                <a:cxn ang="0">
                  <a:pos x="6" y="28"/>
                </a:cxn>
                <a:cxn ang="0">
                  <a:pos x="2" y="38"/>
                </a:cxn>
                <a:cxn ang="0">
                  <a:pos x="0" y="48"/>
                </a:cxn>
                <a:cxn ang="0">
                  <a:pos x="0" y="54"/>
                </a:cxn>
                <a:cxn ang="0">
                  <a:pos x="2" y="60"/>
                </a:cxn>
                <a:cxn ang="0">
                  <a:pos x="6" y="68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20" y="78"/>
                </a:cxn>
                <a:cxn ang="0">
                  <a:pos x="30" y="82"/>
                </a:cxn>
                <a:cxn ang="0">
                  <a:pos x="42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0"/>
                </a:cxn>
                <a:cxn ang="0">
                  <a:pos x="48" y="74"/>
                </a:cxn>
                <a:cxn ang="0">
                  <a:pos x="48" y="72"/>
                </a:cxn>
                <a:cxn ang="0">
                  <a:pos x="50" y="70"/>
                </a:cxn>
                <a:cxn ang="0">
                  <a:pos x="50" y="70"/>
                </a:cxn>
                <a:cxn ang="0">
                  <a:pos x="54" y="68"/>
                </a:cxn>
                <a:cxn ang="0">
                  <a:pos x="58" y="70"/>
                </a:cxn>
                <a:cxn ang="0">
                  <a:pos x="70" y="80"/>
                </a:cxn>
                <a:cxn ang="0">
                  <a:pos x="70" y="80"/>
                </a:cxn>
                <a:cxn ang="0">
                  <a:pos x="64" y="66"/>
                </a:cxn>
                <a:cxn ang="0">
                  <a:pos x="64" y="66"/>
                </a:cxn>
                <a:cxn ang="0">
                  <a:pos x="64" y="62"/>
                </a:cxn>
                <a:cxn ang="0">
                  <a:pos x="66" y="58"/>
                </a:cxn>
                <a:cxn ang="0">
                  <a:pos x="70" y="58"/>
                </a:cxn>
                <a:cxn ang="0">
                  <a:pos x="72" y="58"/>
                </a:cxn>
                <a:cxn ang="0">
                  <a:pos x="76" y="62"/>
                </a:cxn>
                <a:cxn ang="0">
                  <a:pos x="82" y="68"/>
                </a:cxn>
                <a:cxn ang="0">
                  <a:pos x="82" y="68"/>
                </a:cxn>
              </a:cxnLst>
              <a:rect l="0" t="0" r="r" b="b"/>
              <a:pathLst>
                <a:path w="90" h="86">
                  <a:moveTo>
                    <a:pt x="82" y="68"/>
                  </a:moveTo>
                  <a:lnTo>
                    <a:pt x="82" y="68"/>
                  </a:lnTo>
                  <a:lnTo>
                    <a:pt x="86" y="62"/>
                  </a:lnTo>
                  <a:lnTo>
                    <a:pt x="88" y="54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84" y="24"/>
                  </a:lnTo>
                  <a:lnTo>
                    <a:pt x="76" y="12"/>
                  </a:lnTo>
                  <a:lnTo>
                    <a:pt x="70" y="8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8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4" y="26"/>
                  </a:lnTo>
                  <a:lnTo>
                    <a:pt x="44" y="34"/>
                  </a:lnTo>
                  <a:lnTo>
                    <a:pt x="40" y="38"/>
                  </a:lnTo>
                  <a:lnTo>
                    <a:pt x="38" y="40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26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8" y="26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2" y="3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2" y="60"/>
                  </a:lnTo>
                  <a:lnTo>
                    <a:pt x="6" y="68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20" y="78"/>
                  </a:lnTo>
                  <a:lnTo>
                    <a:pt x="30" y="82"/>
                  </a:lnTo>
                  <a:lnTo>
                    <a:pt x="42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0"/>
                  </a:lnTo>
                  <a:lnTo>
                    <a:pt x="48" y="74"/>
                  </a:lnTo>
                  <a:lnTo>
                    <a:pt x="48" y="72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4" y="68"/>
                  </a:lnTo>
                  <a:lnTo>
                    <a:pt x="58" y="70"/>
                  </a:lnTo>
                  <a:lnTo>
                    <a:pt x="70" y="80"/>
                  </a:lnTo>
                  <a:lnTo>
                    <a:pt x="70" y="8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64" y="62"/>
                  </a:lnTo>
                  <a:lnTo>
                    <a:pt x="66" y="58"/>
                  </a:lnTo>
                  <a:lnTo>
                    <a:pt x="70" y="58"/>
                  </a:lnTo>
                  <a:lnTo>
                    <a:pt x="72" y="58"/>
                  </a:lnTo>
                  <a:lnTo>
                    <a:pt x="76" y="62"/>
                  </a:lnTo>
                  <a:lnTo>
                    <a:pt x="82" y="68"/>
                  </a:lnTo>
                  <a:lnTo>
                    <a:pt x="82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0" name="Freeform 76"/>
            <p:cNvSpPr>
              <a:spLocks/>
            </p:cNvSpPr>
            <p:nvPr/>
          </p:nvSpPr>
          <p:spPr bwMode="auto">
            <a:xfrm>
              <a:off x="1636295" y="-348916"/>
              <a:ext cx="176463" cy="160421"/>
            </a:xfrm>
            <a:custGeom>
              <a:avLst/>
              <a:gdLst/>
              <a:ahLst/>
              <a:cxnLst>
                <a:cxn ang="0">
                  <a:pos x="20" y="16"/>
                </a:cxn>
                <a:cxn ang="0">
                  <a:pos x="20" y="16"/>
                </a:cxn>
                <a:cxn ang="0">
                  <a:pos x="16" y="18"/>
                </a:cxn>
                <a:cxn ang="0">
                  <a:pos x="12" y="20"/>
                </a:cxn>
                <a:cxn ang="0">
                  <a:pos x="8" y="18"/>
                </a:cxn>
                <a:cxn ang="0">
                  <a:pos x="4" y="18"/>
                </a:cxn>
                <a:cxn ang="0">
                  <a:pos x="4" y="18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2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20" y="4"/>
                </a:cxn>
                <a:cxn ang="0">
                  <a:pos x="22" y="8"/>
                </a:cxn>
                <a:cxn ang="0">
                  <a:pos x="22" y="12"/>
                </a:cxn>
                <a:cxn ang="0">
                  <a:pos x="20" y="16"/>
                </a:cxn>
                <a:cxn ang="0">
                  <a:pos x="20" y="16"/>
                </a:cxn>
              </a:cxnLst>
              <a:rect l="0" t="0" r="r" b="b"/>
              <a:pathLst>
                <a:path w="22" h="20">
                  <a:moveTo>
                    <a:pt x="20" y="16"/>
                  </a:moveTo>
                  <a:lnTo>
                    <a:pt x="20" y="16"/>
                  </a:lnTo>
                  <a:lnTo>
                    <a:pt x="16" y="18"/>
                  </a:lnTo>
                  <a:lnTo>
                    <a:pt x="12" y="20"/>
                  </a:lnTo>
                  <a:lnTo>
                    <a:pt x="8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2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2" y="8"/>
                  </a:lnTo>
                  <a:lnTo>
                    <a:pt x="22" y="12"/>
                  </a:lnTo>
                  <a:lnTo>
                    <a:pt x="20" y="16"/>
                  </a:lnTo>
                  <a:lnTo>
                    <a:pt x="20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1" name="Freeform 77"/>
            <p:cNvSpPr>
              <a:spLocks/>
            </p:cNvSpPr>
            <p:nvPr/>
          </p:nvSpPr>
          <p:spPr bwMode="auto">
            <a:xfrm>
              <a:off x="3914274" y="-284747"/>
              <a:ext cx="465221" cy="882316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8" y="4"/>
                </a:cxn>
                <a:cxn ang="0">
                  <a:pos x="28" y="14"/>
                </a:cxn>
                <a:cxn ang="0">
                  <a:pos x="28" y="22"/>
                </a:cxn>
                <a:cxn ang="0">
                  <a:pos x="24" y="28"/>
                </a:cxn>
                <a:cxn ang="0">
                  <a:pos x="20" y="36"/>
                </a:cxn>
                <a:cxn ang="0">
                  <a:pos x="12" y="44"/>
                </a:cxn>
                <a:cxn ang="0">
                  <a:pos x="12" y="44"/>
                </a:cxn>
                <a:cxn ang="0">
                  <a:pos x="6" y="54"/>
                </a:cxn>
                <a:cxn ang="0">
                  <a:pos x="2" y="66"/>
                </a:cxn>
                <a:cxn ang="0">
                  <a:pos x="0" y="80"/>
                </a:cxn>
                <a:cxn ang="0">
                  <a:pos x="4" y="92"/>
                </a:cxn>
                <a:cxn ang="0">
                  <a:pos x="8" y="102"/>
                </a:cxn>
                <a:cxn ang="0">
                  <a:pos x="14" y="106"/>
                </a:cxn>
                <a:cxn ang="0">
                  <a:pos x="18" y="110"/>
                </a:cxn>
                <a:cxn ang="0">
                  <a:pos x="24" y="110"/>
                </a:cxn>
                <a:cxn ang="0">
                  <a:pos x="30" y="110"/>
                </a:cxn>
                <a:cxn ang="0">
                  <a:pos x="38" y="110"/>
                </a:cxn>
                <a:cxn ang="0">
                  <a:pos x="48" y="106"/>
                </a:cxn>
                <a:cxn ang="0">
                  <a:pos x="48" y="106"/>
                </a:cxn>
                <a:cxn ang="0">
                  <a:pos x="52" y="102"/>
                </a:cxn>
                <a:cxn ang="0">
                  <a:pos x="56" y="96"/>
                </a:cxn>
                <a:cxn ang="0">
                  <a:pos x="58" y="90"/>
                </a:cxn>
                <a:cxn ang="0">
                  <a:pos x="58" y="86"/>
                </a:cxn>
                <a:cxn ang="0">
                  <a:pos x="54" y="76"/>
                </a:cxn>
                <a:cxn ang="0">
                  <a:pos x="54" y="72"/>
                </a:cxn>
                <a:cxn ang="0">
                  <a:pos x="54" y="72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8" y="82"/>
                </a:cxn>
                <a:cxn ang="0">
                  <a:pos x="34" y="80"/>
                </a:cxn>
                <a:cxn ang="0">
                  <a:pos x="34" y="80"/>
                </a:cxn>
                <a:cxn ang="0">
                  <a:pos x="36" y="78"/>
                </a:cxn>
                <a:cxn ang="0">
                  <a:pos x="42" y="74"/>
                </a:cxn>
                <a:cxn ang="0">
                  <a:pos x="46" y="66"/>
                </a:cxn>
                <a:cxn ang="0">
                  <a:pos x="48" y="62"/>
                </a:cxn>
                <a:cxn ang="0">
                  <a:pos x="48" y="54"/>
                </a:cxn>
                <a:cxn ang="0">
                  <a:pos x="48" y="54"/>
                </a:cxn>
                <a:cxn ang="0">
                  <a:pos x="46" y="48"/>
                </a:cxn>
                <a:cxn ang="0">
                  <a:pos x="44" y="38"/>
                </a:cxn>
                <a:cxn ang="0">
                  <a:pos x="36" y="20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58" h="110">
                  <a:moveTo>
                    <a:pt x="26" y="0"/>
                  </a:moveTo>
                  <a:lnTo>
                    <a:pt x="26" y="0"/>
                  </a:lnTo>
                  <a:lnTo>
                    <a:pt x="28" y="4"/>
                  </a:lnTo>
                  <a:lnTo>
                    <a:pt x="28" y="14"/>
                  </a:lnTo>
                  <a:lnTo>
                    <a:pt x="28" y="22"/>
                  </a:lnTo>
                  <a:lnTo>
                    <a:pt x="24" y="28"/>
                  </a:lnTo>
                  <a:lnTo>
                    <a:pt x="20" y="36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6" y="54"/>
                  </a:lnTo>
                  <a:lnTo>
                    <a:pt x="2" y="66"/>
                  </a:lnTo>
                  <a:lnTo>
                    <a:pt x="0" y="80"/>
                  </a:lnTo>
                  <a:lnTo>
                    <a:pt x="4" y="92"/>
                  </a:lnTo>
                  <a:lnTo>
                    <a:pt x="8" y="102"/>
                  </a:lnTo>
                  <a:lnTo>
                    <a:pt x="14" y="106"/>
                  </a:lnTo>
                  <a:lnTo>
                    <a:pt x="18" y="110"/>
                  </a:lnTo>
                  <a:lnTo>
                    <a:pt x="24" y="110"/>
                  </a:lnTo>
                  <a:lnTo>
                    <a:pt x="30" y="110"/>
                  </a:lnTo>
                  <a:lnTo>
                    <a:pt x="38" y="110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52" y="102"/>
                  </a:lnTo>
                  <a:lnTo>
                    <a:pt x="56" y="96"/>
                  </a:lnTo>
                  <a:lnTo>
                    <a:pt x="58" y="90"/>
                  </a:lnTo>
                  <a:lnTo>
                    <a:pt x="58" y="86"/>
                  </a:lnTo>
                  <a:lnTo>
                    <a:pt x="54" y="76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8" y="82"/>
                  </a:lnTo>
                  <a:lnTo>
                    <a:pt x="34" y="80"/>
                  </a:lnTo>
                  <a:lnTo>
                    <a:pt x="34" y="80"/>
                  </a:lnTo>
                  <a:lnTo>
                    <a:pt x="36" y="78"/>
                  </a:lnTo>
                  <a:lnTo>
                    <a:pt x="42" y="74"/>
                  </a:lnTo>
                  <a:lnTo>
                    <a:pt x="46" y="66"/>
                  </a:lnTo>
                  <a:lnTo>
                    <a:pt x="48" y="62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6" y="48"/>
                  </a:lnTo>
                  <a:lnTo>
                    <a:pt x="44" y="38"/>
                  </a:lnTo>
                  <a:lnTo>
                    <a:pt x="36" y="20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2" name="Freeform 78"/>
            <p:cNvSpPr>
              <a:spLocks/>
            </p:cNvSpPr>
            <p:nvPr/>
          </p:nvSpPr>
          <p:spPr bwMode="auto">
            <a:xfrm>
              <a:off x="7058526" y="2795337"/>
              <a:ext cx="368968" cy="52938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6" y="2"/>
                </a:cxn>
                <a:cxn ang="0">
                  <a:pos x="42" y="8"/>
                </a:cxn>
                <a:cxn ang="0">
                  <a:pos x="36" y="16"/>
                </a:cxn>
                <a:cxn ang="0">
                  <a:pos x="30" y="20"/>
                </a:cxn>
                <a:cxn ang="0">
                  <a:pos x="22" y="24"/>
                </a:cxn>
                <a:cxn ang="0">
                  <a:pos x="22" y="24"/>
                </a:cxn>
                <a:cxn ang="0">
                  <a:pos x="14" y="28"/>
                </a:cxn>
                <a:cxn ang="0">
                  <a:pos x="6" y="34"/>
                </a:cxn>
                <a:cxn ang="0">
                  <a:pos x="2" y="42"/>
                </a:cxn>
                <a:cxn ang="0">
                  <a:pos x="0" y="50"/>
                </a:cxn>
                <a:cxn ang="0">
                  <a:pos x="0" y="58"/>
                </a:cxn>
                <a:cxn ang="0">
                  <a:pos x="4" y="64"/>
                </a:cxn>
                <a:cxn ang="0">
                  <a:pos x="12" y="66"/>
                </a:cxn>
                <a:cxn ang="0">
                  <a:pos x="24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4" y="62"/>
                </a:cxn>
                <a:cxn ang="0">
                  <a:pos x="38" y="56"/>
                </a:cxn>
                <a:cxn ang="0">
                  <a:pos x="40" y="50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36" y="50"/>
                </a:cxn>
                <a:cxn ang="0">
                  <a:pos x="30" y="50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2" y="46"/>
                </a:cxn>
                <a:cxn ang="0">
                  <a:pos x="38" y="42"/>
                </a:cxn>
                <a:cxn ang="0">
                  <a:pos x="42" y="36"/>
                </a:cxn>
                <a:cxn ang="0">
                  <a:pos x="42" y="36"/>
                </a:cxn>
                <a:cxn ang="0">
                  <a:pos x="46" y="26"/>
                </a:cxn>
                <a:cxn ang="0">
                  <a:pos x="46" y="14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66">
                  <a:moveTo>
                    <a:pt x="46" y="0"/>
                  </a:moveTo>
                  <a:lnTo>
                    <a:pt x="46" y="0"/>
                  </a:lnTo>
                  <a:lnTo>
                    <a:pt x="46" y="2"/>
                  </a:lnTo>
                  <a:lnTo>
                    <a:pt x="42" y="8"/>
                  </a:lnTo>
                  <a:lnTo>
                    <a:pt x="36" y="16"/>
                  </a:lnTo>
                  <a:lnTo>
                    <a:pt x="30" y="20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14" y="28"/>
                  </a:lnTo>
                  <a:lnTo>
                    <a:pt x="6" y="34"/>
                  </a:lnTo>
                  <a:lnTo>
                    <a:pt x="2" y="42"/>
                  </a:lnTo>
                  <a:lnTo>
                    <a:pt x="0" y="50"/>
                  </a:lnTo>
                  <a:lnTo>
                    <a:pt x="0" y="58"/>
                  </a:lnTo>
                  <a:lnTo>
                    <a:pt x="4" y="64"/>
                  </a:lnTo>
                  <a:lnTo>
                    <a:pt x="12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4" y="62"/>
                  </a:lnTo>
                  <a:lnTo>
                    <a:pt x="38" y="56"/>
                  </a:lnTo>
                  <a:lnTo>
                    <a:pt x="40" y="50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36" y="50"/>
                  </a:lnTo>
                  <a:lnTo>
                    <a:pt x="30" y="50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2" y="46"/>
                  </a:lnTo>
                  <a:lnTo>
                    <a:pt x="38" y="42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6" y="26"/>
                  </a:lnTo>
                  <a:lnTo>
                    <a:pt x="46" y="14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3" name="Freeform 79"/>
            <p:cNvSpPr>
              <a:spLocks/>
            </p:cNvSpPr>
            <p:nvPr/>
          </p:nvSpPr>
          <p:spPr bwMode="auto">
            <a:xfrm>
              <a:off x="5101389" y="3196389"/>
              <a:ext cx="753979" cy="417095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0" y="38"/>
                </a:cxn>
                <a:cxn ang="0">
                  <a:pos x="2" y="36"/>
                </a:cxn>
                <a:cxn ang="0">
                  <a:pos x="12" y="34"/>
                </a:cxn>
                <a:cxn ang="0">
                  <a:pos x="18" y="34"/>
                </a:cxn>
                <a:cxn ang="0">
                  <a:pos x="24" y="36"/>
                </a:cxn>
                <a:cxn ang="0">
                  <a:pos x="32" y="40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50" y="50"/>
                </a:cxn>
                <a:cxn ang="0">
                  <a:pos x="60" y="52"/>
                </a:cxn>
                <a:cxn ang="0">
                  <a:pos x="72" y="52"/>
                </a:cxn>
                <a:cxn ang="0">
                  <a:pos x="82" y="48"/>
                </a:cxn>
                <a:cxn ang="0">
                  <a:pos x="90" y="42"/>
                </a:cxn>
                <a:cxn ang="0">
                  <a:pos x="92" y="38"/>
                </a:cxn>
                <a:cxn ang="0">
                  <a:pos x="94" y="32"/>
                </a:cxn>
                <a:cxn ang="0">
                  <a:pos x="94" y="28"/>
                </a:cxn>
                <a:cxn ang="0">
                  <a:pos x="94" y="20"/>
                </a:cxn>
                <a:cxn ang="0">
                  <a:pos x="92" y="14"/>
                </a:cxn>
                <a:cxn ang="0">
                  <a:pos x="88" y="6"/>
                </a:cxn>
                <a:cxn ang="0">
                  <a:pos x="88" y="6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0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0"/>
                </a:cxn>
                <a:cxn ang="0">
                  <a:pos x="66" y="14"/>
                </a:cxn>
                <a:cxn ang="0">
                  <a:pos x="68" y="18"/>
                </a:cxn>
                <a:cxn ang="0">
                  <a:pos x="68" y="20"/>
                </a:cxn>
                <a:cxn ang="0">
                  <a:pos x="68" y="20"/>
                </a:cxn>
                <a:cxn ang="0">
                  <a:pos x="62" y="16"/>
                </a:cxn>
                <a:cxn ang="0">
                  <a:pos x="54" y="12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30" y="16"/>
                </a:cxn>
                <a:cxn ang="0">
                  <a:pos x="16" y="26"/>
                </a:cxn>
                <a:cxn ang="0">
                  <a:pos x="0" y="38"/>
                </a:cxn>
                <a:cxn ang="0">
                  <a:pos x="0" y="38"/>
                </a:cxn>
              </a:cxnLst>
              <a:rect l="0" t="0" r="r" b="b"/>
              <a:pathLst>
                <a:path w="94" h="52">
                  <a:moveTo>
                    <a:pt x="0" y="38"/>
                  </a:moveTo>
                  <a:lnTo>
                    <a:pt x="0" y="38"/>
                  </a:lnTo>
                  <a:lnTo>
                    <a:pt x="2" y="36"/>
                  </a:lnTo>
                  <a:lnTo>
                    <a:pt x="12" y="34"/>
                  </a:lnTo>
                  <a:lnTo>
                    <a:pt x="18" y="34"/>
                  </a:lnTo>
                  <a:lnTo>
                    <a:pt x="24" y="36"/>
                  </a:lnTo>
                  <a:lnTo>
                    <a:pt x="32" y="40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60" y="52"/>
                  </a:lnTo>
                  <a:lnTo>
                    <a:pt x="72" y="52"/>
                  </a:lnTo>
                  <a:lnTo>
                    <a:pt x="82" y="48"/>
                  </a:lnTo>
                  <a:lnTo>
                    <a:pt x="90" y="42"/>
                  </a:lnTo>
                  <a:lnTo>
                    <a:pt x="92" y="38"/>
                  </a:lnTo>
                  <a:lnTo>
                    <a:pt x="94" y="32"/>
                  </a:lnTo>
                  <a:lnTo>
                    <a:pt x="94" y="28"/>
                  </a:lnTo>
                  <a:lnTo>
                    <a:pt x="94" y="20"/>
                  </a:lnTo>
                  <a:lnTo>
                    <a:pt x="92" y="14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0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0"/>
                  </a:lnTo>
                  <a:lnTo>
                    <a:pt x="66" y="14"/>
                  </a:lnTo>
                  <a:lnTo>
                    <a:pt x="68" y="18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2" y="16"/>
                  </a:lnTo>
                  <a:lnTo>
                    <a:pt x="5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30" y="16"/>
                  </a:lnTo>
                  <a:lnTo>
                    <a:pt x="16" y="26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4" name="Freeform 80"/>
            <p:cNvSpPr>
              <a:spLocks/>
            </p:cNvSpPr>
            <p:nvPr/>
          </p:nvSpPr>
          <p:spPr bwMode="auto">
            <a:xfrm>
              <a:off x="6015789" y="2474495"/>
              <a:ext cx="529389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0" y="6"/>
                </a:cxn>
                <a:cxn ang="0">
                  <a:pos x="60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2"/>
                </a:cxn>
                <a:cxn ang="0">
                  <a:pos x="38" y="2"/>
                </a:cxn>
                <a:cxn ang="0">
                  <a:pos x="44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10"/>
                </a:cxn>
                <a:cxn ang="0">
                  <a:pos x="10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6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44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10"/>
                  </a:lnTo>
                  <a:lnTo>
                    <a:pt x="10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5" name="Freeform 81"/>
            <p:cNvSpPr>
              <a:spLocks/>
            </p:cNvSpPr>
            <p:nvPr/>
          </p:nvSpPr>
          <p:spPr bwMode="auto">
            <a:xfrm>
              <a:off x="4122821" y="2330116"/>
              <a:ext cx="545432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30" y="28"/>
                </a:cxn>
                <a:cxn ang="0">
                  <a:pos x="30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8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62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0" y="4"/>
                </a:cxn>
                <a:cxn ang="0">
                  <a:pos x="40" y="4"/>
                </a:cxn>
                <a:cxn ang="0">
                  <a:pos x="44" y="6"/>
                </a:cxn>
                <a:cxn ang="0">
                  <a:pos x="48" y="10"/>
                </a:cxn>
                <a:cxn ang="0">
                  <a:pos x="48" y="14"/>
                </a:cxn>
                <a:cxn ang="0">
                  <a:pos x="48" y="14"/>
                </a:cxn>
                <a:cxn ang="0">
                  <a:pos x="44" y="10"/>
                </a:cxn>
                <a:cxn ang="0">
                  <a:pos x="38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2" y="10"/>
                </a:cxn>
                <a:cxn ang="0">
                  <a:pos x="12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8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8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6"/>
                  </a:lnTo>
                  <a:lnTo>
                    <a:pt x="48" y="10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4" y="10"/>
                  </a:lnTo>
                  <a:lnTo>
                    <a:pt x="38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2" y="10"/>
                  </a:lnTo>
                  <a:lnTo>
                    <a:pt x="12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6" name="Freeform 82"/>
            <p:cNvSpPr>
              <a:spLocks/>
            </p:cNvSpPr>
            <p:nvPr/>
          </p:nvSpPr>
          <p:spPr bwMode="auto">
            <a:xfrm>
              <a:off x="3336758" y="2891589"/>
              <a:ext cx="385011" cy="753979"/>
            </a:xfrm>
            <a:custGeom>
              <a:avLst/>
              <a:gdLst/>
              <a:ahLst/>
              <a:cxnLst>
                <a:cxn ang="0">
                  <a:pos x="48" y="94"/>
                </a:cxn>
                <a:cxn ang="0">
                  <a:pos x="48" y="94"/>
                </a:cxn>
                <a:cxn ang="0">
                  <a:pos x="46" y="92"/>
                </a:cxn>
                <a:cxn ang="0">
                  <a:pos x="42" y="84"/>
                </a:cxn>
                <a:cxn ang="0">
                  <a:pos x="40" y="70"/>
                </a:cxn>
                <a:cxn ang="0">
                  <a:pos x="40" y="62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4" y="38"/>
                </a:cxn>
                <a:cxn ang="0">
                  <a:pos x="44" y="26"/>
                </a:cxn>
                <a:cxn ang="0">
                  <a:pos x="40" y="16"/>
                </a:cxn>
                <a:cxn ang="0">
                  <a:pos x="36" y="6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8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0" y="40"/>
                </a:cxn>
                <a:cxn ang="0">
                  <a:pos x="2" y="44"/>
                </a:cxn>
                <a:cxn ang="0">
                  <a:pos x="6" y="50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0" y="44"/>
                </a:cxn>
                <a:cxn ang="0">
                  <a:pos x="14" y="38"/>
                </a:cxn>
                <a:cxn ang="0">
                  <a:pos x="16" y="3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6" y="44"/>
                </a:cxn>
                <a:cxn ang="0">
                  <a:pos x="16" y="52"/>
                </a:cxn>
                <a:cxn ang="0">
                  <a:pos x="18" y="64"/>
                </a:cxn>
                <a:cxn ang="0">
                  <a:pos x="18" y="64"/>
                </a:cxn>
                <a:cxn ang="0">
                  <a:pos x="24" y="74"/>
                </a:cxn>
                <a:cxn ang="0">
                  <a:pos x="34" y="84"/>
                </a:cxn>
                <a:cxn ang="0">
                  <a:pos x="48" y="94"/>
                </a:cxn>
                <a:cxn ang="0">
                  <a:pos x="48" y="94"/>
                </a:cxn>
              </a:cxnLst>
              <a:rect l="0" t="0" r="r" b="b"/>
              <a:pathLst>
                <a:path w="48" h="94">
                  <a:moveTo>
                    <a:pt x="48" y="94"/>
                  </a:moveTo>
                  <a:lnTo>
                    <a:pt x="48" y="94"/>
                  </a:lnTo>
                  <a:lnTo>
                    <a:pt x="46" y="92"/>
                  </a:lnTo>
                  <a:lnTo>
                    <a:pt x="42" y="84"/>
                  </a:lnTo>
                  <a:lnTo>
                    <a:pt x="40" y="70"/>
                  </a:lnTo>
                  <a:lnTo>
                    <a:pt x="40" y="62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4" y="38"/>
                  </a:lnTo>
                  <a:lnTo>
                    <a:pt x="44" y="26"/>
                  </a:lnTo>
                  <a:lnTo>
                    <a:pt x="40" y="16"/>
                  </a:lnTo>
                  <a:lnTo>
                    <a:pt x="36" y="6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8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6" y="50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44"/>
                  </a:lnTo>
                  <a:lnTo>
                    <a:pt x="14" y="38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6" y="44"/>
                  </a:lnTo>
                  <a:lnTo>
                    <a:pt x="16" y="52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24" y="74"/>
                  </a:lnTo>
                  <a:lnTo>
                    <a:pt x="34" y="84"/>
                  </a:lnTo>
                  <a:lnTo>
                    <a:pt x="48" y="94"/>
                  </a:lnTo>
                  <a:lnTo>
                    <a:pt x="48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7" name="Freeform 83"/>
            <p:cNvSpPr>
              <a:spLocks/>
            </p:cNvSpPr>
            <p:nvPr/>
          </p:nvSpPr>
          <p:spPr bwMode="auto">
            <a:xfrm>
              <a:off x="6545179" y="7271084"/>
              <a:ext cx="737937" cy="497305"/>
            </a:xfrm>
            <a:custGeom>
              <a:avLst/>
              <a:gdLst/>
              <a:ahLst/>
              <a:cxnLst>
                <a:cxn ang="0">
                  <a:pos x="0" y="62"/>
                </a:cxn>
                <a:cxn ang="0">
                  <a:pos x="0" y="62"/>
                </a:cxn>
                <a:cxn ang="0">
                  <a:pos x="2" y="58"/>
                </a:cxn>
                <a:cxn ang="0">
                  <a:pos x="10" y="54"/>
                </a:cxn>
                <a:cxn ang="0">
                  <a:pos x="16" y="52"/>
                </a:cxn>
                <a:cxn ang="0">
                  <a:pos x="24" y="52"/>
                </a:cxn>
                <a:cxn ang="0">
                  <a:pos x="32" y="52"/>
                </a:cxn>
                <a:cxn ang="0">
                  <a:pos x="42" y="54"/>
                </a:cxn>
                <a:cxn ang="0">
                  <a:pos x="42" y="54"/>
                </a:cxn>
                <a:cxn ang="0">
                  <a:pos x="52" y="56"/>
                </a:cxn>
                <a:cxn ang="0">
                  <a:pos x="64" y="54"/>
                </a:cxn>
                <a:cxn ang="0">
                  <a:pos x="74" y="50"/>
                </a:cxn>
                <a:cxn ang="0">
                  <a:pos x="84" y="42"/>
                </a:cxn>
                <a:cxn ang="0">
                  <a:pos x="90" y="34"/>
                </a:cxn>
                <a:cxn ang="0">
                  <a:pos x="90" y="30"/>
                </a:cxn>
                <a:cxn ang="0">
                  <a:pos x="92" y="24"/>
                </a:cxn>
                <a:cxn ang="0">
                  <a:pos x="90" y="20"/>
                </a:cxn>
                <a:cxn ang="0">
                  <a:pos x="88" y="14"/>
                </a:cxn>
                <a:cxn ang="0">
                  <a:pos x="84" y="8"/>
                </a:cxn>
                <a:cxn ang="0">
                  <a:pos x="76" y="2"/>
                </a:cxn>
                <a:cxn ang="0">
                  <a:pos x="76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2" y="0"/>
                </a:cxn>
                <a:cxn ang="0">
                  <a:pos x="56" y="4"/>
                </a:cxn>
                <a:cxn ang="0">
                  <a:pos x="50" y="8"/>
                </a:cxn>
                <a:cxn ang="0">
                  <a:pos x="46" y="12"/>
                </a:cxn>
                <a:cxn ang="0">
                  <a:pos x="46" y="12"/>
                </a:cxn>
                <a:cxn ang="0">
                  <a:pos x="54" y="14"/>
                </a:cxn>
                <a:cxn ang="0">
                  <a:pos x="58" y="16"/>
                </a:cxn>
                <a:cxn ang="0">
                  <a:pos x="60" y="20"/>
                </a:cxn>
                <a:cxn ang="0">
                  <a:pos x="60" y="22"/>
                </a:cxn>
                <a:cxn ang="0">
                  <a:pos x="60" y="22"/>
                </a:cxn>
                <a:cxn ang="0">
                  <a:pos x="54" y="20"/>
                </a:cxn>
                <a:cxn ang="0">
                  <a:pos x="46" y="20"/>
                </a:cxn>
                <a:cxn ang="0">
                  <a:pos x="36" y="22"/>
                </a:cxn>
                <a:cxn ang="0">
                  <a:pos x="36" y="22"/>
                </a:cxn>
                <a:cxn ang="0">
                  <a:pos x="24" y="32"/>
                </a:cxn>
                <a:cxn ang="0">
                  <a:pos x="12" y="44"/>
                </a:cxn>
                <a:cxn ang="0">
                  <a:pos x="0" y="62"/>
                </a:cxn>
                <a:cxn ang="0">
                  <a:pos x="0" y="62"/>
                </a:cxn>
              </a:cxnLst>
              <a:rect l="0" t="0" r="r" b="b"/>
              <a:pathLst>
                <a:path w="92" h="62">
                  <a:moveTo>
                    <a:pt x="0" y="62"/>
                  </a:moveTo>
                  <a:lnTo>
                    <a:pt x="0" y="62"/>
                  </a:lnTo>
                  <a:lnTo>
                    <a:pt x="2" y="58"/>
                  </a:lnTo>
                  <a:lnTo>
                    <a:pt x="10" y="54"/>
                  </a:lnTo>
                  <a:lnTo>
                    <a:pt x="16" y="52"/>
                  </a:lnTo>
                  <a:lnTo>
                    <a:pt x="24" y="52"/>
                  </a:lnTo>
                  <a:lnTo>
                    <a:pt x="32" y="52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52" y="56"/>
                  </a:lnTo>
                  <a:lnTo>
                    <a:pt x="64" y="54"/>
                  </a:lnTo>
                  <a:lnTo>
                    <a:pt x="74" y="50"/>
                  </a:lnTo>
                  <a:lnTo>
                    <a:pt x="84" y="42"/>
                  </a:lnTo>
                  <a:lnTo>
                    <a:pt x="90" y="34"/>
                  </a:lnTo>
                  <a:lnTo>
                    <a:pt x="90" y="30"/>
                  </a:lnTo>
                  <a:lnTo>
                    <a:pt x="92" y="24"/>
                  </a:lnTo>
                  <a:lnTo>
                    <a:pt x="90" y="20"/>
                  </a:lnTo>
                  <a:lnTo>
                    <a:pt x="88" y="14"/>
                  </a:lnTo>
                  <a:lnTo>
                    <a:pt x="84" y="8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54" y="14"/>
                  </a:lnTo>
                  <a:lnTo>
                    <a:pt x="58" y="16"/>
                  </a:lnTo>
                  <a:lnTo>
                    <a:pt x="60" y="20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4" y="20"/>
                  </a:lnTo>
                  <a:lnTo>
                    <a:pt x="46" y="20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24" y="32"/>
                  </a:lnTo>
                  <a:lnTo>
                    <a:pt x="12" y="44"/>
                  </a:lnTo>
                  <a:lnTo>
                    <a:pt x="0" y="62"/>
                  </a:lnTo>
                  <a:lnTo>
                    <a:pt x="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8" name="Freeform 84"/>
            <p:cNvSpPr>
              <a:spLocks/>
            </p:cNvSpPr>
            <p:nvPr/>
          </p:nvSpPr>
          <p:spPr bwMode="auto">
            <a:xfrm>
              <a:off x="1347537" y="1207168"/>
              <a:ext cx="545432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2" y="28"/>
                </a:cxn>
                <a:cxn ang="0">
                  <a:pos x="8" y="26"/>
                </a:cxn>
                <a:cxn ang="0">
                  <a:pos x="18" y="26"/>
                </a:cxn>
                <a:cxn ang="0">
                  <a:pos x="24" y="28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8" y="38"/>
                </a:cxn>
                <a:cxn ang="0">
                  <a:pos x="46" y="38"/>
                </a:cxn>
                <a:cxn ang="0">
                  <a:pos x="54" y="38"/>
                </a:cxn>
                <a:cxn ang="0">
                  <a:pos x="60" y="36"/>
                </a:cxn>
                <a:cxn ang="0">
                  <a:pos x="66" y="30"/>
                </a:cxn>
                <a:cxn ang="0">
                  <a:pos x="68" y="24"/>
                </a:cxn>
                <a:cxn ang="0">
                  <a:pos x="66" y="14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56" y="0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42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0" y="12"/>
                </a:cxn>
                <a:cxn ang="0">
                  <a:pos x="10" y="18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68" h="38">
                  <a:moveTo>
                    <a:pt x="0" y="28"/>
                  </a:moveTo>
                  <a:lnTo>
                    <a:pt x="0" y="28"/>
                  </a:lnTo>
                  <a:lnTo>
                    <a:pt x="2" y="28"/>
                  </a:lnTo>
                  <a:lnTo>
                    <a:pt x="8" y="26"/>
                  </a:lnTo>
                  <a:lnTo>
                    <a:pt x="18" y="26"/>
                  </a:lnTo>
                  <a:lnTo>
                    <a:pt x="24" y="28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8" y="38"/>
                  </a:lnTo>
                  <a:lnTo>
                    <a:pt x="46" y="38"/>
                  </a:lnTo>
                  <a:lnTo>
                    <a:pt x="54" y="38"/>
                  </a:lnTo>
                  <a:lnTo>
                    <a:pt x="60" y="36"/>
                  </a:lnTo>
                  <a:lnTo>
                    <a:pt x="66" y="30"/>
                  </a:lnTo>
                  <a:lnTo>
                    <a:pt x="68" y="24"/>
                  </a:lnTo>
                  <a:lnTo>
                    <a:pt x="66" y="1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2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0" y="12"/>
                  </a:lnTo>
                  <a:lnTo>
                    <a:pt x="10" y="1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9" name="Freeform 85"/>
            <p:cNvSpPr>
              <a:spLocks/>
            </p:cNvSpPr>
            <p:nvPr/>
          </p:nvSpPr>
          <p:spPr bwMode="auto">
            <a:xfrm>
              <a:off x="5085347" y="1720516"/>
              <a:ext cx="657726" cy="673768"/>
            </a:xfrm>
            <a:custGeom>
              <a:avLst/>
              <a:gdLst/>
              <a:ahLst/>
              <a:cxnLst>
                <a:cxn ang="0">
                  <a:pos x="82" y="10"/>
                </a:cxn>
                <a:cxn ang="0">
                  <a:pos x="82" y="10"/>
                </a:cxn>
                <a:cxn ang="0">
                  <a:pos x="78" y="8"/>
                </a:cxn>
                <a:cxn ang="0">
                  <a:pos x="66" y="2"/>
                </a:cxn>
                <a:cxn ang="0">
                  <a:pos x="58" y="0"/>
                </a:cxn>
                <a:cxn ang="0">
                  <a:pos x="48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20"/>
                </a:cxn>
                <a:cxn ang="0">
                  <a:pos x="2" y="26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4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12" y="34"/>
                </a:cxn>
                <a:cxn ang="0">
                  <a:pos x="16" y="30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6"/>
                </a:cxn>
                <a:cxn ang="0">
                  <a:pos x="16" y="32"/>
                </a:cxn>
                <a:cxn ang="0">
                  <a:pos x="12" y="40"/>
                </a:cxn>
                <a:cxn ang="0">
                  <a:pos x="10" y="4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0" y="62"/>
                </a:cxn>
                <a:cxn ang="0">
                  <a:pos x="10" y="70"/>
                </a:cxn>
                <a:cxn ang="0">
                  <a:pos x="8" y="76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4" y="82"/>
                </a:cxn>
                <a:cxn ang="0">
                  <a:pos x="12" y="78"/>
                </a:cxn>
                <a:cxn ang="0">
                  <a:pos x="16" y="72"/>
                </a:cxn>
                <a:cxn ang="0">
                  <a:pos x="20" y="66"/>
                </a:cxn>
                <a:cxn ang="0">
                  <a:pos x="22" y="58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36" y="28"/>
                </a:cxn>
                <a:cxn ang="0">
                  <a:pos x="40" y="24"/>
                </a:cxn>
                <a:cxn ang="0">
                  <a:pos x="46" y="20"/>
                </a:cxn>
                <a:cxn ang="0">
                  <a:pos x="46" y="20"/>
                </a:cxn>
                <a:cxn ang="0">
                  <a:pos x="54" y="16"/>
                </a:cxn>
                <a:cxn ang="0">
                  <a:pos x="66" y="14"/>
                </a:cxn>
                <a:cxn ang="0">
                  <a:pos x="82" y="10"/>
                </a:cxn>
                <a:cxn ang="0">
                  <a:pos x="82" y="10"/>
                </a:cxn>
              </a:cxnLst>
              <a:rect l="0" t="0" r="r" b="b"/>
              <a:pathLst>
                <a:path w="82" h="84">
                  <a:moveTo>
                    <a:pt x="82" y="10"/>
                  </a:moveTo>
                  <a:lnTo>
                    <a:pt x="82" y="10"/>
                  </a:lnTo>
                  <a:lnTo>
                    <a:pt x="78" y="8"/>
                  </a:lnTo>
                  <a:lnTo>
                    <a:pt x="66" y="2"/>
                  </a:lnTo>
                  <a:lnTo>
                    <a:pt x="58" y="0"/>
                  </a:lnTo>
                  <a:lnTo>
                    <a:pt x="48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20"/>
                  </a:lnTo>
                  <a:lnTo>
                    <a:pt x="2" y="26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4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12" y="34"/>
                  </a:lnTo>
                  <a:lnTo>
                    <a:pt x="16" y="30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6"/>
                  </a:lnTo>
                  <a:lnTo>
                    <a:pt x="16" y="32"/>
                  </a:lnTo>
                  <a:lnTo>
                    <a:pt x="12" y="40"/>
                  </a:lnTo>
                  <a:lnTo>
                    <a:pt x="10" y="4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62"/>
                  </a:lnTo>
                  <a:lnTo>
                    <a:pt x="10" y="70"/>
                  </a:lnTo>
                  <a:lnTo>
                    <a:pt x="8" y="76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4" y="82"/>
                  </a:lnTo>
                  <a:lnTo>
                    <a:pt x="12" y="78"/>
                  </a:lnTo>
                  <a:lnTo>
                    <a:pt x="16" y="72"/>
                  </a:lnTo>
                  <a:lnTo>
                    <a:pt x="20" y="66"/>
                  </a:lnTo>
                  <a:lnTo>
                    <a:pt x="22" y="5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36" y="28"/>
                  </a:lnTo>
                  <a:lnTo>
                    <a:pt x="40" y="24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54" y="16"/>
                  </a:lnTo>
                  <a:lnTo>
                    <a:pt x="66" y="14"/>
                  </a:lnTo>
                  <a:lnTo>
                    <a:pt x="82" y="10"/>
                  </a:lnTo>
                  <a:lnTo>
                    <a:pt x="8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0" name="Freeform 86"/>
            <p:cNvSpPr>
              <a:spLocks/>
            </p:cNvSpPr>
            <p:nvPr/>
          </p:nvSpPr>
          <p:spPr bwMode="auto">
            <a:xfrm>
              <a:off x="2197768" y="501316"/>
              <a:ext cx="449179" cy="898358"/>
            </a:xfrm>
            <a:custGeom>
              <a:avLst/>
              <a:gdLst/>
              <a:ahLst/>
              <a:cxnLst>
                <a:cxn ang="0">
                  <a:pos x="40" y="112"/>
                </a:cxn>
                <a:cxn ang="0">
                  <a:pos x="40" y="112"/>
                </a:cxn>
                <a:cxn ang="0">
                  <a:pos x="36" y="110"/>
                </a:cxn>
                <a:cxn ang="0">
                  <a:pos x="26" y="102"/>
                </a:cxn>
                <a:cxn ang="0">
                  <a:pos x="18" y="96"/>
                </a:cxn>
                <a:cxn ang="0">
                  <a:pos x="12" y="88"/>
                </a:cxn>
                <a:cxn ang="0">
                  <a:pos x="6" y="78"/>
                </a:cxn>
                <a:cxn ang="0">
                  <a:pos x="2" y="66"/>
                </a:cxn>
                <a:cxn ang="0">
                  <a:pos x="2" y="66"/>
                </a:cxn>
                <a:cxn ang="0">
                  <a:pos x="0" y="54"/>
                </a:cxn>
                <a:cxn ang="0">
                  <a:pos x="2" y="48"/>
                </a:cxn>
                <a:cxn ang="0">
                  <a:pos x="4" y="40"/>
                </a:cxn>
                <a:cxn ang="0">
                  <a:pos x="8" y="34"/>
                </a:cxn>
                <a:cxn ang="0">
                  <a:pos x="14" y="30"/>
                </a:cxn>
                <a:cxn ang="0">
                  <a:pos x="22" y="24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0" y="22"/>
                </a:cxn>
                <a:cxn ang="0">
                  <a:pos x="24" y="28"/>
                </a:cxn>
                <a:cxn ang="0">
                  <a:pos x="22" y="32"/>
                </a:cxn>
                <a:cxn ang="0">
                  <a:pos x="20" y="38"/>
                </a:cxn>
                <a:cxn ang="0">
                  <a:pos x="18" y="46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0" y="52"/>
                </a:cxn>
                <a:cxn ang="0">
                  <a:pos x="20" y="44"/>
                </a:cxn>
                <a:cxn ang="0">
                  <a:pos x="26" y="36"/>
                </a:cxn>
                <a:cxn ang="0">
                  <a:pos x="30" y="30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42" y="22"/>
                </a:cxn>
                <a:cxn ang="0">
                  <a:pos x="48" y="18"/>
                </a:cxn>
                <a:cxn ang="0">
                  <a:pos x="52" y="12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56" y="4"/>
                </a:cxn>
                <a:cxn ang="0">
                  <a:pos x="54" y="14"/>
                </a:cxn>
                <a:cxn ang="0">
                  <a:pos x="54" y="20"/>
                </a:cxn>
                <a:cxn ang="0">
                  <a:pos x="50" y="28"/>
                </a:cxn>
                <a:cxn ang="0">
                  <a:pos x="46" y="34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36" y="44"/>
                </a:cxn>
                <a:cxn ang="0">
                  <a:pos x="32" y="52"/>
                </a:cxn>
                <a:cxn ang="0">
                  <a:pos x="28" y="62"/>
                </a:cxn>
                <a:cxn ang="0">
                  <a:pos x="28" y="68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84"/>
                </a:cxn>
                <a:cxn ang="0">
                  <a:pos x="34" y="96"/>
                </a:cxn>
                <a:cxn ang="0">
                  <a:pos x="40" y="112"/>
                </a:cxn>
                <a:cxn ang="0">
                  <a:pos x="40" y="112"/>
                </a:cxn>
              </a:cxnLst>
              <a:rect l="0" t="0" r="r" b="b"/>
              <a:pathLst>
                <a:path w="56" h="112">
                  <a:moveTo>
                    <a:pt x="40" y="112"/>
                  </a:moveTo>
                  <a:lnTo>
                    <a:pt x="40" y="112"/>
                  </a:lnTo>
                  <a:lnTo>
                    <a:pt x="36" y="110"/>
                  </a:lnTo>
                  <a:lnTo>
                    <a:pt x="26" y="102"/>
                  </a:lnTo>
                  <a:lnTo>
                    <a:pt x="18" y="96"/>
                  </a:lnTo>
                  <a:lnTo>
                    <a:pt x="12" y="88"/>
                  </a:lnTo>
                  <a:lnTo>
                    <a:pt x="6" y="78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0" y="54"/>
                  </a:lnTo>
                  <a:lnTo>
                    <a:pt x="2" y="48"/>
                  </a:lnTo>
                  <a:lnTo>
                    <a:pt x="4" y="40"/>
                  </a:lnTo>
                  <a:lnTo>
                    <a:pt x="8" y="34"/>
                  </a:lnTo>
                  <a:lnTo>
                    <a:pt x="14" y="30"/>
                  </a:lnTo>
                  <a:lnTo>
                    <a:pt x="22" y="24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0" y="22"/>
                  </a:lnTo>
                  <a:lnTo>
                    <a:pt x="24" y="28"/>
                  </a:lnTo>
                  <a:lnTo>
                    <a:pt x="22" y="32"/>
                  </a:lnTo>
                  <a:lnTo>
                    <a:pt x="20" y="38"/>
                  </a:lnTo>
                  <a:lnTo>
                    <a:pt x="18" y="46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2"/>
                  </a:lnTo>
                  <a:lnTo>
                    <a:pt x="20" y="44"/>
                  </a:lnTo>
                  <a:lnTo>
                    <a:pt x="26" y="36"/>
                  </a:lnTo>
                  <a:lnTo>
                    <a:pt x="30" y="30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42" y="22"/>
                  </a:lnTo>
                  <a:lnTo>
                    <a:pt x="48" y="18"/>
                  </a:lnTo>
                  <a:lnTo>
                    <a:pt x="52" y="1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6" y="4"/>
                  </a:lnTo>
                  <a:lnTo>
                    <a:pt x="54" y="14"/>
                  </a:lnTo>
                  <a:lnTo>
                    <a:pt x="54" y="20"/>
                  </a:lnTo>
                  <a:lnTo>
                    <a:pt x="50" y="28"/>
                  </a:lnTo>
                  <a:lnTo>
                    <a:pt x="46" y="34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6" y="44"/>
                  </a:lnTo>
                  <a:lnTo>
                    <a:pt x="32" y="52"/>
                  </a:lnTo>
                  <a:lnTo>
                    <a:pt x="28" y="62"/>
                  </a:lnTo>
                  <a:lnTo>
                    <a:pt x="28" y="68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84"/>
                  </a:lnTo>
                  <a:lnTo>
                    <a:pt x="34" y="96"/>
                  </a:lnTo>
                  <a:lnTo>
                    <a:pt x="40" y="112"/>
                  </a:lnTo>
                  <a:lnTo>
                    <a:pt x="40" y="1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1" name="Freeform 87"/>
            <p:cNvSpPr>
              <a:spLocks/>
            </p:cNvSpPr>
            <p:nvPr/>
          </p:nvSpPr>
          <p:spPr bwMode="auto">
            <a:xfrm>
              <a:off x="1379621" y="3420979"/>
              <a:ext cx="513347" cy="545432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58" y="4"/>
                </a:cxn>
                <a:cxn ang="0">
                  <a:pos x="62" y="14"/>
                </a:cxn>
                <a:cxn ang="0">
                  <a:pos x="64" y="30"/>
                </a:cxn>
                <a:cxn ang="0">
                  <a:pos x="62" y="40"/>
                </a:cxn>
                <a:cxn ang="0">
                  <a:pos x="60" y="50"/>
                </a:cxn>
                <a:cxn ang="0">
                  <a:pos x="60" y="50"/>
                </a:cxn>
                <a:cxn ang="0">
                  <a:pos x="56" y="58"/>
                </a:cxn>
                <a:cxn ang="0">
                  <a:pos x="52" y="62"/>
                </a:cxn>
                <a:cxn ang="0">
                  <a:pos x="48" y="66"/>
                </a:cxn>
                <a:cxn ang="0">
                  <a:pos x="44" y="68"/>
                </a:cxn>
                <a:cxn ang="0">
                  <a:pos x="36" y="68"/>
                </a:cxn>
                <a:cxn ang="0">
                  <a:pos x="30" y="68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8" y="60"/>
                </a:cxn>
                <a:cxn ang="0">
                  <a:pos x="42" y="54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4" y="50"/>
                </a:cxn>
                <a:cxn ang="0">
                  <a:pos x="40" y="54"/>
                </a:cxn>
                <a:cxn ang="0">
                  <a:pos x="32" y="58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12" y="58"/>
                </a:cxn>
                <a:cxn ang="0">
                  <a:pos x="6" y="62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2" y="64"/>
                </a:cxn>
                <a:cxn ang="0">
                  <a:pos x="6" y="58"/>
                </a:cxn>
                <a:cxn ang="0">
                  <a:pos x="14" y="52"/>
                </a:cxn>
                <a:cxn ang="0">
                  <a:pos x="20" y="48"/>
                </a:cxn>
                <a:cxn ang="0">
                  <a:pos x="28" y="48"/>
                </a:cxn>
                <a:cxn ang="0">
                  <a:pos x="28" y="48"/>
                </a:cxn>
                <a:cxn ang="0">
                  <a:pos x="36" y="44"/>
                </a:cxn>
                <a:cxn ang="0">
                  <a:pos x="42" y="40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50" y="24"/>
                </a:cxn>
                <a:cxn ang="0">
                  <a:pos x="54" y="14"/>
                </a:cxn>
                <a:cxn ang="0">
                  <a:pos x="56" y="0"/>
                </a:cxn>
                <a:cxn ang="0">
                  <a:pos x="56" y="0"/>
                </a:cxn>
              </a:cxnLst>
              <a:rect l="0" t="0" r="r" b="b"/>
              <a:pathLst>
                <a:path w="64" h="68">
                  <a:moveTo>
                    <a:pt x="56" y="0"/>
                  </a:moveTo>
                  <a:lnTo>
                    <a:pt x="56" y="0"/>
                  </a:lnTo>
                  <a:lnTo>
                    <a:pt x="58" y="4"/>
                  </a:lnTo>
                  <a:lnTo>
                    <a:pt x="62" y="14"/>
                  </a:lnTo>
                  <a:lnTo>
                    <a:pt x="64" y="30"/>
                  </a:lnTo>
                  <a:lnTo>
                    <a:pt x="62" y="40"/>
                  </a:lnTo>
                  <a:lnTo>
                    <a:pt x="60" y="50"/>
                  </a:lnTo>
                  <a:lnTo>
                    <a:pt x="60" y="50"/>
                  </a:lnTo>
                  <a:lnTo>
                    <a:pt x="56" y="58"/>
                  </a:lnTo>
                  <a:lnTo>
                    <a:pt x="52" y="62"/>
                  </a:lnTo>
                  <a:lnTo>
                    <a:pt x="48" y="66"/>
                  </a:lnTo>
                  <a:lnTo>
                    <a:pt x="44" y="68"/>
                  </a:lnTo>
                  <a:lnTo>
                    <a:pt x="36" y="68"/>
                  </a:lnTo>
                  <a:lnTo>
                    <a:pt x="30" y="68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8" y="60"/>
                  </a:lnTo>
                  <a:lnTo>
                    <a:pt x="42" y="5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2" y="58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12" y="58"/>
                  </a:lnTo>
                  <a:lnTo>
                    <a:pt x="6" y="62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2" y="64"/>
                  </a:lnTo>
                  <a:lnTo>
                    <a:pt x="6" y="58"/>
                  </a:lnTo>
                  <a:lnTo>
                    <a:pt x="14" y="52"/>
                  </a:lnTo>
                  <a:lnTo>
                    <a:pt x="20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36" y="44"/>
                  </a:lnTo>
                  <a:lnTo>
                    <a:pt x="42" y="40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0" y="24"/>
                  </a:lnTo>
                  <a:lnTo>
                    <a:pt x="54" y="14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2" name="Freeform 88"/>
            <p:cNvSpPr>
              <a:spLocks/>
            </p:cNvSpPr>
            <p:nvPr/>
          </p:nvSpPr>
          <p:spPr bwMode="auto">
            <a:xfrm>
              <a:off x="8133347" y="838200"/>
              <a:ext cx="609600" cy="1042737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38" y="4"/>
                </a:cxn>
                <a:cxn ang="0">
                  <a:pos x="50" y="16"/>
                </a:cxn>
                <a:cxn ang="0">
                  <a:pos x="58" y="24"/>
                </a:cxn>
                <a:cxn ang="0">
                  <a:pos x="64" y="36"/>
                </a:cxn>
                <a:cxn ang="0">
                  <a:pos x="70" y="48"/>
                </a:cxn>
                <a:cxn ang="0">
                  <a:pos x="76" y="66"/>
                </a:cxn>
                <a:cxn ang="0">
                  <a:pos x="76" y="66"/>
                </a:cxn>
                <a:cxn ang="0">
                  <a:pos x="76" y="72"/>
                </a:cxn>
                <a:cxn ang="0">
                  <a:pos x="76" y="80"/>
                </a:cxn>
                <a:cxn ang="0">
                  <a:pos x="74" y="88"/>
                </a:cxn>
                <a:cxn ang="0">
                  <a:pos x="70" y="94"/>
                </a:cxn>
                <a:cxn ang="0">
                  <a:pos x="62" y="100"/>
                </a:cxn>
                <a:cxn ang="0">
                  <a:pos x="54" y="106"/>
                </a:cxn>
                <a:cxn ang="0">
                  <a:pos x="44" y="110"/>
                </a:cxn>
                <a:cxn ang="0">
                  <a:pos x="28" y="114"/>
                </a:cxn>
                <a:cxn ang="0">
                  <a:pos x="28" y="114"/>
                </a:cxn>
                <a:cxn ang="0">
                  <a:pos x="32" y="112"/>
                </a:cxn>
                <a:cxn ang="0">
                  <a:pos x="42" y="106"/>
                </a:cxn>
                <a:cxn ang="0">
                  <a:pos x="46" y="100"/>
                </a:cxn>
                <a:cxn ang="0">
                  <a:pos x="50" y="94"/>
                </a:cxn>
                <a:cxn ang="0">
                  <a:pos x="52" y="84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50" y="78"/>
                </a:cxn>
                <a:cxn ang="0">
                  <a:pos x="48" y="86"/>
                </a:cxn>
                <a:cxn ang="0">
                  <a:pos x="46" y="90"/>
                </a:cxn>
                <a:cxn ang="0">
                  <a:pos x="42" y="96"/>
                </a:cxn>
                <a:cxn ang="0">
                  <a:pos x="36" y="100"/>
                </a:cxn>
                <a:cxn ang="0">
                  <a:pos x="28" y="104"/>
                </a:cxn>
                <a:cxn ang="0">
                  <a:pos x="28" y="104"/>
                </a:cxn>
                <a:cxn ang="0">
                  <a:pos x="20" y="106"/>
                </a:cxn>
                <a:cxn ang="0">
                  <a:pos x="10" y="110"/>
                </a:cxn>
                <a:cxn ang="0">
                  <a:pos x="4" y="118"/>
                </a:cxn>
                <a:cxn ang="0">
                  <a:pos x="2" y="124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26"/>
                </a:cxn>
                <a:cxn ang="0">
                  <a:pos x="2" y="114"/>
                </a:cxn>
                <a:cxn ang="0">
                  <a:pos x="4" y="106"/>
                </a:cxn>
                <a:cxn ang="0">
                  <a:pos x="8" y="100"/>
                </a:cxn>
                <a:cxn ang="0">
                  <a:pos x="16" y="92"/>
                </a:cxn>
                <a:cxn ang="0">
                  <a:pos x="26" y="84"/>
                </a:cxn>
                <a:cxn ang="0">
                  <a:pos x="26" y="84"/>
                </a:cxn>
                <a:cxn ang="0">
                  <a:pos x="28" y="82"/>
                </a:cxn>
                <a:cxn ang="0">
                  <a:pos x="36" y="74"/>
                </a:cxn>
                <a:cxn ang="0">
                  <a:pos x="42" y="64"/>
                </a:cxn>
                <a:cxn ang="0">
                  <a:pos x="44" y="5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2" y="36"/>
                </a:cxn>
                <a:cxn ang="0">
                  <a:pos x="40" y="22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76" h="130">
                  <a:moveTo>
                    <a:pt x="32" y="0"/>
                  </a:moveTo>
                  <a:lnTo>
                    <a:pt x="32" y="0"/>
                  </a:lnTo>
                  <a:lnTo>
                    <a:pt x="38" y="4"/>
                  </a:lnTo>
                  <a:lnTo>
                    <a:pt x="50" y="16"/>
                  </a:lnTo>
                  <a:lnTo>
                    <a:pt x="58" y="24"/>
                  </a:lnTo>
                  <a:lnTo>
                    <a:pt x="64" y="36"/>
                  </a:lnTo>
                  <a:lnTo>
                    <a:pt x="70" y="48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6" y="72"/>
                  </a:lnTo>
                  <a:lnTo>
                    <a:pt x="76" y="80"/>
                  </a:lnTo>
                  <a:lnTo>
                    <a:pt x="74" y="88"/>
                  </a:lnTo>
                  <a:lnTo>
                    <a:pt x="70" y="94"/>
                  </a:lnTo>
                  <a:lnTo>
                    <a:pt x="62" y="100"/>
                  </a:lnTo>
                  <a:lnTo>
                    <a:pt x="54" y="106"/>
                  </a:lnTo>
                  <a:lnTo>
                    <a:pt x="44" y="110"/>
                  </a:lnTo>
                  <a:lnTo>
                    <a:pt x="28" y="114"/>
                  </a:lnTo>
                  <a:lnTo>
                    <a:pt x="28" y="114"/>
                  </a:lnTo>
                  <a:lnTo>
                    <a:pt x="32" y="112"/>
                  </a:lnTo>
                  <a:lnTo>
                    <a:pt x="42" y="106"/>
                  </a:lnTo>
                  <a:lnTo>
                    <a:pt x="46" y="100"/>
                  </a:lnTo>
                  <a:lnTo>
                    <a:pt x="50" y="94"/>
                  </a:lnTo>
                  <a:lnTo>
                    <a:pt x="52" y="84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50" y="78"/>
                  </a:lnTo>
                  <a:lnTo>
                    <a:pt x="48" y="86"/>
                  </a:lnTo>
                  <a:lnTo>
                    <a:pt x="46" y="90"/>
                  </a:lnTo>
                  <a:lnTo>
                    <a:pt x="42" y="96"/>
                  </a:lnTo>
                  <a:lnTo>
                    <a:pt x="36" y="100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0" y="106"/>
                  </a:lnTo>
                  <a:lnTo>
                    <a:pt x="10" y="110"/>
                  </a:lnTo>
                  <a:lnTo>
                    <a:pt x="4" y="118"/>
                  </a:lnTo>
                  <a:lnTo>
                    <a:pt x="2" y="124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26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8" y="100"/>
                  </a:lnTo>
                  <a:lnTo>
                    <a:pt x="16" y="92"/>
                  </a:lnTo>
                  <a:lnTo>
                    <a:pt x="26" y="84"/>
                  </a:lnTo>
                  <a:lnTo>
                    <a:pt x="26" y="84"/>
                  </a:lnTo>
                  <a:lnTo>
                    <a:pt x="28" y="82"/>
                  </a:lnTo>
                  <a:lnTo>
                    <a:pt x="36" y="74"/>
                  </a:lnTo>
                  <a:lnTo>
                    <a:pt x="42" y="64"/>
                  </a:lnTo>
                  <a:lnTo>
                    <a:pt x="44" y="5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2" y="36"/>
                  </a:lnTo>
                  <a:lnTo>
                    <a:pt x="40" y="22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3" name="Freeform 89"/>
            <p:cNvSpPr>
              <a:spLocks/>
            </p:cNvSpPr>
            <p:nvPr/>
          </p:nvSpPr>
          <p:spPr bwMode="auto">
            <a:xfrm>
              <a:off x="2951747" y="1415716"/>
              <a:ext cx="4924926" cy="6432884"/>
            </a:xfrm>
            <a:custGeom>
              <a:avLst/>
              <a:gdLst/>
              <a:ahLst/>
              <a:cxnLst>
                <a:cxn ang="0">
                  <a:pos x="516" y="572"/>
                </a:cxn>
                <a:cxn ang="0">
                  <a:pos x="516" y="500"/>
                </a:cxn>
                <a:cxn ang="0">
                  <a:pos x="524" y="428"/>
                </a:cxn>
                <a:cxn ang="0">
                  <a:pos x="528" y="394"/>
                </a:cxn>
                <a:cxn ang="0">
                  <a:pos x="528" y="324"/>
                </a:cxn>
                <a:cxn ang="0">
                  <a:pos x="526" y="288"/>
                </a:cxn>
                <a:cxn ang="0">
                  <a:pos x="520" y="256"/>
                </a:cxn>
                <a:cxn ang="0">
                  <a:pos x="506" y="212"/>
                </a:cxn>
                <a:cxn ang="0">
                  <a:pos x="480" y="160"/>
                </a:cxn>
                <a:cxn ang="0">
                  <a:pos x="446" y="108"/>
                </a:cxn>
                <a:cxn ang="0">
                  <a:pos x="400" y="60"/>
                </a:cxn>
                <a:cxn ang="0">
                  <a:pos x="344" y="24"/>
                </a:cxn>
                <a:cxn ang="0">
                  <a:pos x="312" y="10"/>
                </a:cxn>
                <a:cxn ang="0">
                  <a:pos x="276" y="2"/>
                </a:cxn>
                <a:cxn ang="0">
                  <a:pos x="238" y="0"/>
                </a:cxn>
                <a:cxn ang="0">
                  <a:pos x="196" y="4"/>
                </a:cxn>
                <a:cxn ang="0">
                  <a:pos x="182" y="8"/>
                </a:cxn>
                <a:cxn ang="0">
                  <a:pos x="156" y="18"/>
                </a:cxn>
                <a:cxn ang="0">
                  <a:pos x="120" y="40"/>
                </a:cxn>
                <a:cxn ang="0">
                  <a:pos x="80" y="82"/>
                </a:cxn>
                <a:cxn ang="0">
                  <a:pos x="48" y="132"/>
                </a:cxn>
                <a:cxn ang="0">
                  <a:pos x="34" y="158"/>
                </a:cxn>
                <a:cxn ang="0">
                  <a:pos x="10" y="224"/>
                </a:cxn>
                <a:cxn ang="0">
                  <a:pos x="0" y="296"/>
                </a:cxn>
                <a:cxn ang="0">
                  <a:pos x="2" y="296"/>
                </a:cxn>
                <a:cxn ang="0">
                  <a:pos x="8" y="252"/>
                </a:cxn>
                <a:cxn ang="0">
                  <a:pos x="24" y="202"/>
                </a:cxn>
                <a:cxn ang="0">
                  <a:pos x="50" y="146"/>
                </a:cxn>
                <a:cxn ang="0">
                  <a:pos x="92" y="86"/>
                </a:cxn>
                <a:cxn ang="0">
                  <a:pos x="104" y="72"/>
                </a:cxn>
                <a:cxn ang="0">
                  <a:pos x="128" y="48"/>
                </a:cxn>
                <a:cxn ang="0">
                  <a:pos x="152" y="32"/>
                </a:cxn>
                <a:cxn ang="0">
                  <a:pos x="178" y="20"/>
                </a:cxn>
                <a:cxn ang="0">
                  <a:pos x="218" y="10"/>
                </a:cxn>
                <a:cxn ang="0">
                  <a:pos x="272" y="14"/>
                </a:cxn>
                <a:cxn ang="0">
                  <a:pos x="322" y="28"/>
                </a:cxn>
                <a:cxn ang="0">
                  <a:pos x="368" y="52"/>
                </a:cxn>
                <a:cxn ang="0">
                  <a:pos x="408" y="82"/>
                </a:cxn>
                <a:cxn ang="0">
                  <a:pos x="438" y="112"/>
                </a:cxn>
                <a:cxn ang="0">
                  <a:pos x="448" y="128"/>
                </a:cxn>
                <a:cxn ang="0">
                  <a:pos x="478" y="176"/>
                </a:cxn>
                <a:cxn ang="0">
                  <a:pos x="500" y="230"/>
                </a:cxn>
                <a:cxn ang="0">
                  <a:pos x="516" y="286"/>
                </a:cxn>
                <a:cxn ang="0">
                  <a:pos x="522" y="346"/>
                </a:cxn>
                <a:cxn ang="0">
                  <a:pos x="520" y="376"/>
                </a:cxn>
                <a:cxn ang="0">
                  <a:pos x="508" y="462"/>
                </a:cxn>
                <a:cxn ang="0">
                  <a:pos x="500" y="520"/>
                </a:cxn>
                <a:cxn ang="0">
                  <a:pos x="504" y="580"/>
                </a:cxn>
                <a:cxn ang="0">
                  <a:pos x="508" y="608"/>
                </a:cxn>
                <a:cxn ang="0">
                  <a:pos x="524" y="660"/>
                </a:cxn>
                <a:cxn ang="0">
                  <a:pos x="544" y="710"/>
                </a:cxn>
                <a:cxn ang="0">
                  <a:pos x="582" y="782"/>
                </a:cxn>
                <a:cxn ang="0">
                  <a:pos x="594" y="802"/>
                </a:cxn>
                <a:cxn ang="0">
                  <a:pos x="614" y="802"/>
                </a:cxn>
                <a:cxn ang="0">
                  <a:pos x="560" y="710"/>
                </a:cxn>
                <a:cxn ang="0">
                  <a:pos x="546" y="676"/>
                </a:cxn>
                <a:cxn ang="0">
                  <a:pos x="524" y="608"/>
                </a:cxn>
                <a:cxn ang="0">
                  <a:pos x="516" y="572"/>
                </a:cxn>
              </a:cxnLst>
              <a:rect l="0" t="0" r="r" b="b"/>
              <a:pathLst>
                <a:path w="614" h="802">
                  <a:moveTo>
                    <a:pt x="516" y="572"/>
                  </a:moveTo>
                  <a:lnTo>
                    <a:pt x="516" y="572"/>
                  </a:lnTo>
                  <a:lnTo>
                    <a:pt x="514" y="536"/>
                  </a:lnTo>
                  <a:lnTo>
                    <a:pt x="516" y="500"/>
                  </a:lnTo>
                  <a:lnTo>
                    <a:pt x="520" y="464"/>
                  </a:lnTo>
                  <a:lnTo>
                    <a:pt x="524" y="428"/>
                  </a:lnTo>
                  <a:lnTo>
                    <a:pt x="524" y="428"/>
                  </a:lnTo>
                  <a:lnTo>
                    <a:pt x="528" y="394"/>
                  </a:lnTo>
                  <a:lnTo>
                    <a:pt x="530" y="358"/>
                  </a:lnTo>
                  <a:lnTo>
                    <a:pt x="528" y="324"/>
                  </a:lnTo>
                  <a:lnTo>
                    <a:pt x="526" y="288"/>
                  </a:lnTo>
                  <a:lnTo>
                    <a:pt x="526" y="288"/>
                  </a:lnTo>
                  <a:lnTo>
                    <a:pt x="524" y="274"/>
                  </a:lnTo>
                  <a:lnTo>
                    <a:pt x="520" y="256"/>
                  </a:lnTo>
                  <a:lnTo>
                    <a:pt x="514" y="236"/>
                  </a:lnTo>
                  <a:lnTo>
                    <a:pt x="506" y="212"/>
                  </a:lnTo>
                  <a:lnTo>
                    <a:pt x="494" y="186"/>
                  </a:lnTo>
                  <a:lnTo>
                    <a:pt x="480" y="160"/>
                  </a:lnTo>
                  <a:lnTo>
                    <a:pt x="464" y="134"/>
                  </a:lnTo>
                  <a:lnTo>
                    <a:pt x="446" y="108"/>
                  </a:lnTo>
                  <a:lnTo>
                    <a:pt x="424" y="84"/>
                  </a:lnTo>
                  <a:lnTo>
                    <a:pt x="400" y="60"/>
                  </a:lnTo>
                  <a:lnTo>
                    <a:pt x="374" y="40"/>
                  </a:lnTo>
                  <a:lnTo>
                    <a:pt x="344" y="24"/>
                  </a:lnTo>
                  <a:lnTo>
                    <a:pt x="328" y="16"/>
                  </a:lnTo>
                  <a:lnTo>
                    <a:pt x="312" y="10"/>
                  </a:lnTo>
                  <a:lnTo>
                    <a:pt x="294" y="6"/>
                  </a:lnTo>
                  <a:lnTo>
                    <a:pt x="276" y="2"/>
                  </a:lnTo>
                  <a:lnTo>
                    <a:pt x="258" y="0"/>
                  </a:lnTo>
                  <a:lnTo>
                    <a:pt x="238" y="0"/>
                  </a:lnTo>
                  <a:lnTo>
                    <a:pt x="218" y="2"/>
                  </a:lnTo>
                  <a:lnTo>
                    <a:pt x="196" y="4"/>
                  </a:lnTo>
                  <a:lnTo>
                    <a:pt x="196" y="4"/>
                  </a:lnTo>
                  <a:lnTo>
                    <a:pt x="182" y="8"/>
                  </a:lnTo>
                  <a:lnTo>
                    <a:pt x="168" y="12"/>
                  </a:lnTo>
                  <a:lnTo>
                    <a:pt x="156" y="18"/>
                  </a:lnTo>
                  <a:lnTo>
                    <a:pt x="144" y="24"/>
                  </a:lnTo>
                  <a:lnTo>
                    <a:pt x="120" y="40"/>
                  </a:lnTo>
                  <a:lnTo>
                    <a:pt x="100" y="60"/>
                  </a:lnTo>
                  <a:lnTo>
                    <a:pt x="80" y="82"/>
                  </a:lnTo>
                  <a:lnTo>
                    <a:pt x="64" y="106"/>
                  </a:lnTo>
                  <a:lnTo>
                    <a:pt x="48" y="132"/>
                  </a:lnTo>
                  <a:lnTo>
                    <a:pt x="34" y="158"/>
                  </a:lnTo>
                  <a:lnTo>
                    <a:pt x="34" y="158"/>
                  </a:lnTo>
                  <a:lnTo>
                    <a:pt x="20" y="190"/>
                  </a:lnTo>
                  <a:lnTo>
                    <a:pt x="10" y="224"/>
                  </a:lnTo>
                  <a:lnTo>
                    <a:pt x="2" y="260"/>
                  </a:lnTo>
                  <a:lnTo>
                    <a:pt x="0" y="296"/>
                  </a:lnTo>
                  <a:lnTo>
                    <a:pt x="2" y="296"/>
                  </a:lnTo>
                  <a:lnTo>
                    <a:pt x="2" y="296"/>
                  </a:lnTo>
                  <a:lnTo>
                    <a:pt x="4" y="274"/>
                  </a:lnTo>
                  <a:lnTo>
                    <a:pt x="8" y="252"/>
                  </a:lnTo>
                  <a:lnTo>
                    <a:pt x="14" y="228"/>
                  </a:lnTo>
                  <a:lnTo>
                    <a:pt x="24" y="202"/>
                  </a:lnTo>
                  <a:lnTo>
                    <a:pt x="36" y="174"/>
                  </a:lnTo>
                  <a:lnTo>
                    <a:pt x="50" y="146"/>
                  </a:lnTo>
                  <a:lnTo>
                    <a:pt x="70" y="116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104" y="72"/>
                  </a:lnTo>
                  <a:lnTo>
                    <a:pt x="114" y="60"/>
                  </a:lnTo>
                  <a:lnTo>
                    <a:pt x="128" y="48"/>
                  </a:lnTo>
                  <a:lnTo>
                    <a:pt x="140" y="40"/>
                  </a:lnTo>
                  <a:lnTo>
                    <a:pt x="152" y="32"/>
                  </a:lnTo>
                  <a:lnTo>
                    <a:pt x="166" y="24"/>
                  </a:lnTo>
                  <a:lnTo>
                    <a:pt x="178" y="20"/>
                  </a:lnTo>
                  <a:lnTo>
                    <a:pt x="192" y="16"/>
                  </a:lnTo>
                  <a:lnTo>
                    <a:pt x="218" y="10"/>
                  </a:lnTo>
                  <a:lnTo>
                    <a:pt x="244" y="10"/>
                  </a:lnTo>
                  <a:lnTo>
                    <a:pt x="272" y="14"/>
                  </a:lnTo>
                  <a:lnTo>
                    <a:pt x="296" y="20"/>
                  </a:lnTo>
                  <a:lnTo>
                    <a:pt x="322" y="28"/>
                  </a:lnTo>
                  <a:lnTo>
                    <a:pt x="346" y="40"/>
                  </a:lnTo>
                  <a:lnTo>
                    <a:pt x="368" y="52"/>
                  </a:lnTo>
                  <a:lnTo>
                    <a:pt x="388" y="66"/>
                  </a:lnTo>
                  <a:lnTo>
                    <a:pt x="408" y="82"/>
                  </a:lnTo>
                  <a:lnTo>
                    <a:pt x="424" y="98"/>
                  </a:lnTo>
                  <a:lnTo>
                    <a:pt x="438" y="112"/>
                  </a:lnTo>
                  <a:lnTo>
                    <a:pt x="448" y="128"/>
                  </a:lnTo>
                  <a:lnTo>
                    <a:pt x="448" y="128"/>
                  </a:lnTo>
                  <a:lnTo>
                    <a:pt x="464" y="152"/>
                  </a:lnTo>
                  <a:lnTo>
                    <a:pt x="478" y="176"/>
                  </a:lnTo>
                  <a:lnTo>
                    <a:pt x="490" y="204"/>
                  </a:lnTo>
                  <a:lnTo>
                    <a:pt x="500" y="230"/>
                  </a:lnTo>
                  <a:lnTo>
                    <a:pt x="510" y="258"/>
                  </a:lnTo>
                  <a:lnTo>
                    <a:pt x="516" y="286"/>
                  </a:lnTo>
                  <a:lnTo>
                    <a:pt x="520" y="316"/>
                  </a:lnTo>
                  <a:lnTo>
                    <a:pt x="522" y="346"/>
                  </a:lnTo>
                  <a:lnTo>
                    <a:pt x="522" y="346"/>
                  </a:lnTo>
                  <a:lnTo>
                    <a:pt x="520" y="376"/>
                  </a:lnTo>
                  <a:lnTo>
                    <a:pt x="518" y="404"/>
                  </a:lnTo>
                  <a:lnTo>
                    <a:pt x="508" y="462"/>
                  </a:lnTo>
                  <a:lnTo>
                    <a:pt x="504" y="492"/>
                  </a:lnTo>
                  <a:lnTo>
                    <a:pt x="500" y="520"/>
                  </a:lnTo>
                  <a:lnTo>
                    <a:pt x="500" y="550"/>
                  </a:lnTo>
                  <a:lnTo>
                    <a:pt x="504" y="580"/>
                  </a:lnTo>
                  <a:lnTo>
                    <a:pt x="504" y="580"/>
                  </a:lnTo>
                  <a:lnTo>
                    <a:pt x="508" y="608"/>
                  </a:lnTo>
                  <a:lnTo>
                    <a:pt x="516" y="634"/>
                  </a:lnTo>
                  <a:lnTo>
                    <a:pt x="524" y="660"/>
                  </a:lnTo>
                  <a:lnTo>
                    <a:pt x="532" y="686"/>
                  </a:lnTo>
                  <a:lnTo>
                    <a:pt x="544" y="710"/>
                  </a:lnTo>
                  <a:lnTo>
                    <a:pt x="556" y="734"/>
                  </a:lnTo>
                  <a:lnTo>
                    <a:pt x="582" y="782"/>
                  </a:lnTo>
                  <a:lnTo>
                    <a:pt x="582" y="782"/>
                  </a:lnTo>
                  <a:lnTo>
                    <a:pt x="594" y="802"/>
                  </a:lnTo>
                  <a:lnTo>
                    <a:pt x="614" y="802"/>
                  </a:lnTo>
                  <a:lnTo>
                    <a:pt x="614" y="802"/>
                  </a:lnTo>
                  <a:lnTo>
                    <a:pt x="586" y="756"/>
                  </a:lnTo>
                  <a:lnTo>
                    <a:pt x="560" y="710"/>
                  </a:lnTo>
                  <a:lnTo>
                    <a:pt x="560" y="710"/>
                  </a:lnTo>
                  <a:lnTo>
                    <a:pt x="546" y="676"/>
                  </a:lnTo>
                  <a:lnTo>
                    <a:pt x="532" y="644"/>
                  </a:lnTo>
                  <a:lnTo>
                    <a:pt x="524" y="608"/>
                  </a:lnTo>
                  <a:lnTo>
                    <a:pt x="516" y="572"/>
                  </a:lnTo>
                  <a:lnTo>
                    <a:pt x="516" y="57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4" name="Freeform 90"/>
            <p:cNvSpPr>
              <a:spLocks/>
            </p:cNvSpPr>
            <p:nvPr/>
          </p:nvSpPr>
          <p:spPr bwMode="auto">
            <a:xfrm>
              <a:off x="1556084" y="4011"/>
              <a:ext cx="2614863" cy="1684421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4" y="28"/>
                </a:cxn>
                <a:cxn ang="0">
                  <a:pos x="0" y="58"/>
                </a:cxn>
                <a:cxn ang="0">
                  <a:pos x="4" y="84"/>
                </a:cxn>
                <a:cxn ang="0">
                  <a:pos x="12" y="110"/>
                </a:cxn>
                <a:cxn ang="0">
                  <a:pos x="26" y="134"/>
                </a:cxn>
                <a:cxn ang="0">
                  <a:pos x="44" y="154"/>
                </a:cxn>
                <a:cxn ang="0">
                  <a:pos x="66" y="168"/>
                </a:cxn>
                <a:cxn ang="0">
                  <a:pos x="90" y="180"/>
                </a:cxn>
                <a:cxn ang="0">
                  <a:pos x="112" y="184"/>
                </a:cxn>
                <a:cxn ang="0">
                  <a:pos x="154" y="184"/>
                </a:cxn>
                <a:cxn ang="0">
                  <a:pos x="176" y="182"/>
                </a:cxn>
                <a:cxn ang="0">
                  <a:pos x="240" y="174"/>
                </a:cxn>
                <a:cxn ang="0">
                  <a:pos x="274" y="176"/>
                </a:cxn>
                <a:cxn ang="0">
                  <a:pos x="298" y="186"/>
                </a:cxn>
                <a:cxn ang="0">
                  <a:pos x="310" y="200"/>
                </a:cxn>
                <a:cxn ang="0">
                  <a:pos x="318" y="210"/>
                </a:cxn>
                <a:cxn ang="0">
                  <a:pos x="322" y="208"/>
                </a:cxn>
                <a:cxn ang="0">
                  <a:pos x="326" y="204"/>
                </a:cxn>
                <a:cxn ang="0">
                  <a:pos x="300" y="180"/>
                </a:cxn>
                <a:cxn ang="0">
                  <a:pos x="290" y="174"/>
                </a:cxn>
                <a:cxn ang="0">
                  <a:pos x="266" y="166"/>
                </a:cxn>
                <a:cxn ang="0">
                  <a:pos x="256" y="166"/>
                </a:cxn>
                <a:cxn ang="0">
                  <a:pos x="198" y="172"/>
                </a:cxn>
                <a:cxn ang="0">
                  <a:pos x="144" y="178"/>
                </a:cxn>
                <a:cxn ang="0">
                  <a:pos x="108" y="174"/>
                </a:cxn>
                <a:cxn ang="0">
                  <a:pos x="74" y="162"/>
                </a:cxn>
                <a:cxn ang="0">
                  <a:pos x="44" y="140"/>
                </a:cxn>
                <a:cxn ang="0">
                  <a:pos x="20" y="112"/>
                </a:cxn>
                <a:cxn ang="0">
                  <a:pos x="14" y="102"/>
                </a:cxn>
                <a:cxn ang="0">
                  <a:pos x="4" y="74"/>
                </a:cxn>
                <a:cxn ang="0">
                  <a:pos x="6" y="36"/>
                </a:cxn>
                <a:cxn ang="0">
                  <a:pos x="12" y="10"/>
                </a:cxn>
                <a:cxn ang="0">
                  <a:pos x="16" y="0"/>
                </a:cxn>
              </a:cxnLst>
              <a:rect l="0" t="0" r="r" b="b"/>
              <a:pathLst>
                <a:path w="326" h="210">
                  <a:moveTo>
                    <a:pt x="16" y="0"/>
                  </a:moveTo>
                  <a:lnTo>
                    <a:pt x="16" y="0"/>
                  </a:lnTo>
                  <a:lnTo>
                    <a:pt x="10" y="14"/>
                  </a:lnTo>
                  <a:lnTo>
                    <a:pt x="4" y="28"/>
                  </a:lnTo>
                  <a:lnTo>
                    <a:pt x="2" y="42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6" y="98"/>
                  </a:lnTo>
                  <a:lnTo>
                    <a:pt x="12" y="110"/>
                  </a:lnTo>
                  <a:lnTo>
                    <a:pt x="18" y="122"/>
                  </a:lnTo>
                  <a:lnTo>
                    <a:pt x="26" y="134"/>
                  </a:lnTo>
                  <a:lnTo>
                    <a:pt x="34" y="144"/>
                  </a:lnTo>
                  <a:lnTo>
                    <a:pt x="44" y="154"/>
                  </a:lnTo>
                  <a:lnTo>
                    <a:pt x="54" y="162"/>
                  </a:lnTo>
                  <a:lnTo>
                    <a:pt x="66" y="168"/>
                  </a:lnTo>
                  <a:lnTo>
                    <a:pt x="78" y="174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112" y="184"/>
                  </a:lnTo>
                  <a:lnTo>
                    <a:pt x="132" y="186"/>
                  </a:lnTo>
                  <a:lnTo>
                    <a:pt x="154" y="184"/>
                  </a:lnTo>
                  <a:lnTo>
                    <a:pt x="176" y="182"/>
                  </a:lnTo>
                  <a:lnTo>
                    <a:pt x="176" y="182"/>
                  </a:lnTo>
                  <a:lnTo>
                    <a:pt x="240" y="174"/>
                  </a:lnTo>
                  <a:lnTo>
                    <a:pt x="240" y="174"/>
                  </a:lnTo>
                  <a:lnTo>
                    <a:pt x="258" y="174"/>
                  </a:lnTo>
                  <a:lnTo>
                    <a:pt x="274" y="176"/>
                  </a:lnTo>
                  <a:lnTo>
                    <a:pt x="288" y="180"/>
                  </a:lnTo>
                  <a:lnTo>
                    <a:pt x="298" y="186"/>
                  </a:lnTo>
                  <a:lnTo>
                    <a:pt x="304" y="194"/>
                  </a:lnTo>
                  <a:lnTo>
                    <a:pt x="310" y="200"/>
                  </a:lnTo>
                  <a:lnTo>
                    <a:pt x="318" y="210"/>
                  </a:lnTo>
                  <a:lnTo>
                    <a:pt x="318" y="210"/>
                  </a:lnTo>
                  <a:lnTo>
                    <a:pt x="320" y="210"/>
                  </a:lnTo>
                  <a:lnTo>
                    <a:pt x="322" y="208"/>
                  </a:lnTo>
                  <a:lnTo>
                    <a:pt x="326" y="204"/>
                  </a:lnTo>
                  <a:lnTo>
                    <a:pt x="326" y="204"/>
                  </a:lnTo>
                  <a:lnTo>
                    <a:pt x="310" y="188"/>
                  </a:lnTo>
                  <a:lnTo>
                    <a:pt x="300" y="180"/>
                  </a:lnTo>
                  <a:lnTo>
                    <a:pt x="290" y="174"/>
                  </a:lnTo>
                  <a:lnTo>
                    <a:pt x="290" y="174"/>
                  </a:lnTo>
                  <a:lnTo>
                    <a:pt x="274" y="168"/>
                  </a:lnTo>
                  <a:lnTo>
                    <a:pt x="266" y="166"/>
                  </a:lnTo>
                  <a:lnTo>
                    <a:pt x="256" y="166"/>
                  </a:lnTo>
                  <a:lnTo>
                    <a:pt x="256" y="166"/>
                  </a:lnTo>
                  <a:lnTo>
                    <a:pt x="226" y="168"/>
                  </a:lnTo>
                  <a:lnTo>
                    <a:pt x="198" y="172"/>
                  </a:lnTo>
                  <a:lnTo>
                    <a:pt x="144" y="178"/>
                  </a:lnTo>
                  <a:lnTo>
                    <a:pt x="144" y="178"/>
                  </a:lnTo>
                  <a:lnTo>
                    <a:pt x="126" y="178"/>
                  </a:lnTo>
                  <a:lnTo>
                    <a:pt x="108" y="174"/>
                  </a:lnTo>
                  <a:lnTo>
                    <a:pt x="90" y="170"/>
                  </a:lnTo>
                  <a:lnTo>
                    <a:pt x="74" y="162"/>
                  </a:lnTo>
                  <a:lnTo>
                    <a:pt x="58" y="152"/>
                  </a:lnTo>
                  <a:lnTo>
                    <a:pt x="44" y="140"/>
                  </a:lnTo>
                  <a:lnTo>
                    <a:pt x="30" y="128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14" y="102"/>
                  </a:lnTo>
                  <a:lnTo>
                    <a:pt x="10" y="92"/>
                  </a:lnTo>
                  <a:lnTo>
                    <a:pt x="4" y="74"/>
                  </a:lnTo>
                  <a:lnTo>
                    <a:pt x="4" y="54"/>
                  </a:lnTo>
                  <a:lnTo>
                    <a:pt x="6" y="36"/>
                  </a:lnTo>
                  <a:lnTo>
                    <a:pt x="8" y="22"/>
                  </a:lnTo>
                  <a:lnTo>
                    <a:pt x="12" y="1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5" name="Freeform 91"/>
            <p:cNvSpPr>
              <a:spLocks/>
            </p:cNvSpPr>
            <p:nvPr/>
          </p:nvSpPr>
          <p:spPr bwMode="auto">
            <a:xfrm>
              <a:off x="1171074" y="1704474"/>
              <a:ext cx="2646947" cy="1732547"/>
            </a:xfrm>
            <a:custGeom>
              <a:avLst/>
              <a:gdLst/>
              <a:ahLst/>
              <a:cxnLst>
                <a:cxn ang="0">
                  <a:pos x="312" y="12"/>
                </a:cxn>
                <a:cxn ang="0">
                  <a:pos x="266" y="0"/>
                </a:cxn>
                <a:cxn ang="0">
                  <a:pos x="232" y="6"/>
                </a:cxn>
                <a:cxn ang="0">
                  <a:pos x="196" y="32"/>
                </a:cxn>
                <a:cxn ang="0">
                  <a:pos x="178" y="58"/>
                </a:cxn>
                <a:cxn ang="0">
                  <a:pos x="160" y="130"/>
                </a:cxn>
                <a:cxn ang="0">
                  <a:pos x="150" y="158"/>
                </a:cxn>
                <a:cxn ang="0">
                  <a:pos x="118" y="192"/>
                </a:cxn>
                <a:cxn ang="0">
                  <a:pos x="72" y="208"/>
                </a:cxn>
                <a:cxn ang="0">
                  <a:pos x="44" y="208"/>
                </a:cxn>
                <a:cxn ang="0">
                  <a:pos x="12" y="182"/>
                </a:cxn>
                <a:cxn ang="0">
                  <a:pos x="8" y="140"/>
                </a:cxn>
                <a:cxn ang="0">
                  <a:pos x="16" y="110"/>
                </a:cxn>
                <a:cxn ang="0">
                  <a:pos x="46" y="80"/>
                </a:cxn>
                <a:cxn ang="0">
                  <a:pos x="68" y="80"/>
                </a:cxn>
                <a:cxn ang="0">
                  <a:pos x="86" y="104"/>
                </a:cxn>
                <a:cxn ang="0">
                  <a:pos x="84" y="114"/>
                </a:cxn>
                <a:cxn ang="0">
                  <a:pos x="76" y="124"/>
                </a:cxn>
                <a:cxn ang="0">
                  <a:pos x="56" y="128"/>
                </a:cxn>
                <a:cxn ang="0">
                  <a:pos x="42" y="122"/>
                </a:cxn>
                <a:cxn ang="0">
                  <a:pos x="68" y="134"/>
                </a:cxn>
                <a:cxn ang="0">
                  <a:pos x="86" y="122"/>
                </a:cxn>
                <a:cxn ang="0">
                  <a:pos x="92" y="106"/>
                </a:cxn>
                <a:cxn ang="0">
                  <a:pos x="84" y="88"/>
                </a:cxn>
                <a:cxn ang="0">
                  <a:pos x="66" y="76"/>
                </a:cxn>
                <a:cxn ang="0">
                  <a:pos x="52" y="74"/>
                </a:cxn>
                <a:cxn ang="0">
                  <a:pos x="22" y="90"/>
                </a:cxn>
                <a:cxn ang="0">
                  <a:pos x="2" y="130"/>
                </a:cxn>
                <a:cxn ang="0">
                  <a:pos x="0" y="158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82" y="214"/>
                </a:cxn>
                <a:cxn ang="0">
                  <a:pos x="112" y="206"/>
                </a:cxn>
                <a:cxn ang="0">
                  <a:pos x="146" y="178"/>
                </a:cxn>
                <a:cxn ang="0">
                  <a:pos x="168" y="138"/>
                </a:cxn>
                <a:cxn ang="0">
                  <a:pos x="178" y="90"/>
                </a:cxn>
                <a:cxn ang="0">
                  <a:pos x="188" y="58"/>
                </a:cxn>
                <a:cxn ang="0">
                  <a:pos x="214" y="26"/>
                </a:cxn>
                <a:cxn ang="0">
                  <a:pos x="242" y="14"/>
                </a:cxn>
                <a:cxn ang="0">
                  <a:pos x="280" y="14"/>
                </a:cxn>
                <a:cxn ang="0">
                  <a:pos x="320" y="30"/>
                </a:cxn>
                <a:cxn ang="0">
                  <a:pos x="326" y="28"/>
                </a:cxn>
              </a:cxnLst>
              <a:rect l="0" t="0" r="r" b="b"/>
              <a:pathLst>
                <a:path w="330" h="216">
                  <a:moveTo>
                    <a:pt x="330" y="24"/>
                  </a:moveTo>
                  <a:lnTo>
                    <a:pt x="330" y="24"/>
                  </a:lnTo>
                  <a:lnTo>
                    <a:pt x="312" y="12"/>
                  </a:lnTo>
                  <a:lnTo>
                    <a:pt x="296" y="6"/>
                  </a:lnTo>
                  <a:lnTo>
                    <a:pt x="276" y="2"/>
                  </a:lnTo>
                  <a:lnTo>
                    <a:pt x="266" y="0"/>
                  </a:lnTo>
                  <a:lnTo>
                    <a:pt x="254" y="0"/>
                  </a:lnTo>
                  <a:lnTo>
                    <a:pt x="244" y="2"/>
                  </a:lnTo>
                  <a:lnTo>
                    <a:pt x="232" y="6"/>
                  </a:lnTo>
                  <a:lnTo>
                    <a:pt x="220" y="12"/>
                  </a:lnTo>
                  <a:lnTo>
                    <a:pt x="208" y="22"/>
                  </a:lnTo>
                  <a:lnTo>
                    <a:pt x="196" y="32"/>
                  </a:lnTo>
                  <a:lnTo>
                    <a:pt x="184" y="48"/>
                  </a:lnTo>
                  <a:lnTo>
                    <a:pt x="184" y="48"/>
                  </a:lnTo>
                  <a:lnTo>
                    <a:pt x="178" y="58"/>
                  </a:lnTo>
                  <a:lnTo>
                    <a:pt x="172" y="70"/>
                  </a:lnTo>
                  <a:lnTo>
                    <a:pt x="166" y="100"/>
                  </a:lnTo>
                  <a:lnTo>
                    <a:pt x="160" y="130"/>
                  </a:lnTo>
                  <a:lnTo>
                    <a:pt x="156" y="144"/>
                  </a:lnTo>
                  <a:lnTo>
                    <a:pt x="150" y="158"/>
                  </a:lnTo>
                  <a:lnTo>
                    <a:pt x="150" y="158"/>
                  </a:lnTo>
                  <a:lnTo>
                    <a:pt x="142" y="170"/>
                  </a:lnTo>
                  <a:lnTo>
                    <a:pt x="132" y="182"/>
                  </a:lnTo>
                  <a:lnTo>
                    <a:pt x="118" y="192"/>
                  </a:lnTo>
                  <a:lnTo>
                    <a:pt x="104" y="200"/>
                  </a:lnTo>
                  <a:lnTo>
                    <a:pt x="88" y="206"/>
                  </a:lnTo>
                  <a:lnTo>
                    <a:pt x="72" y="208"/>
                  </a:lnTo>
                  <a:lnTo>
                    <a:pt x="58" y="210"/>
                  </a:lnTo>
                  <a:lnTo>
                    <a:pt x="44" y="208"/>
                  </a:lnTo>
                  <a:lnTo>
                    <a:pt x="44" y="208"/>
                  </a:lnTo>
                  <a:lnTo>
                    <a:pt x="30" y="202"/>
                  </a:lnTo>
                  <a:lnTo>
                    <a:pt x="20" y="192"/>
                  </a:lnTo>
                  <a:lnTo>
                    <a:pt x="12" y="182"/>
                  </a:lnTo>
                  <a:lnTo>
                    <a:pt x="8" y="168"/>
                  </a:lnTo>
                  <a:lnTo>
                    <a:pt x="6" y="154"/>
                  </a:lnTo>
                  <a:lnTo>
                    <a:pt x="8" y="140"/>
                  </a:lnTo>
                  <a:lnTo>
                    <a:pt x="12" y="124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24" y="96"/>
                  </a:lnTo>
                  <a:lnTo>
                    <a:pt x="36" y="86"/>
                  </a:lnTo>
                  <a:lnTo>
                    <a:pt x="46" y="80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68" y="80"/>
                  </a:lnTo>
                  <a:lnTo>
                    <a:pt x="76" y="84"/>
                  </a:lnTo>
                  <a:lnTo>
                    <a:pt x="82" y="94"/>
                  </a:lnTo>
                  <a:lnTo>
                    <a:pt x="86" y="104"/>
                  </a:lnTo>
                  <a:lnTo>
                    <a:pt x="86" y="104"/>
                  </a:lnTo>
                  <a:lnTo>
                    <a:pt x="86" y="108"/>
                  </a:lnTo>
                  <a:lnTo>
                    <a:pt x="84" y="114"/>
                  </a:lnTo>
                  <a:lnTo>
                    <a:pt x="80" y="120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2" y="128"/>
                  </a:lnTo>
                  <a:lnTo>
                    <a:pt x="68" y="128"/>
                  </a:lnTo>
                  <a:lnTo>
                    <a:pt x="56" y="128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54" y="130"/>
                  </a:lnTo>
                  <a:lnTo>
                    <a:pt x="62" y="132"/>
                  </a:lnTo>
                  <a:lnTo>
                    <a:pt x="68" y="134"/>
                  </a:lnTo>
                  <a:lnTo>
                    <a:pt x="74" y="132"/>
                  </a:lnTo>
                  <a:lnTo>
                    <a:pt x="80" y="128"/>
                  </a:lnTo>
                  <a:lnTo>
                    <a:pt x="86" y="122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2" y="106"/>
                  </a:lnTo>
                  <a:lnTo>
                    <a:pt x="92" y="100"/>
                  </a:lnTo>
                  <a:lnTo>
                    <a:pt x="90" y="92"/>
                  </a:lnTo>
                  <a:lnTo>
                    <a:pt x="84" y="88"/>
                  </a:lnTo>
                  <a:lnTo>
                    <a:pt x="78" y="82"/>
                  </a:lnTo>
                  <a:lnTo>
                    <a:pt x="72" y="78"/>
                  </a:lnTo>
                  <a:lnTo>
                    <a:pt x="66" y="76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2" y="74"/>
                  </a:lnTo>
                  <a:lnTo>
                    <a:pt x="46" y="76"/>
                  </a:lnTo>
                  <a:lnTo>
                    <a:pt x="34" y="82"/>
                  </a:lnTo>
                  <a:lnTo>
                    <a:pt x="22" y="90"/>
                  </a:lnTo>
                  <a:lnTo>
                    <a:pt x="14" y="102"/>
                  </a:lnTo>
                  <a:lnTo>
                    <a:pt x="8" y="116"/>
                  </a:lnTo>
                  <a:lnTo>
                    <a:pt x="2" y="130"/>
                  </a:lnTo>
                  <a:lnTo>
                    <a:pt x="0" y="144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8"/>
                  </a:lnTo>
                  <a:lnTo>
                    <a:pt x="2" y="176"/>
                  </a:lnTo>
                  <a:lnTo>
                    <a:pt x="6" y="184"/>
                  </a:lnTo>
                  <a:lnTo>
                    <a:pt x="10" y="190"/>
                  </a:lnTo>
                  <a:lnTo>
                    <a:pt x="20" y="202"/>
                  </a:lnTo>
                  <a:lnTo>
                    <a:pt x="34" y="208"/>
                  </a:lnTo>
                  <a:lnTo>
                    <a:pt x="50" y="214"/>
                  </a:lnTo>
                  <a:lnTo>
                    <a:pt x="66" y="216"/>
                  </a:lnTo>
                  <a:lnTo>
                    <a:pt x="82" y="214"/>
                  </a:lnTo>
                  <a:lnTo>
                    <a:pt x="98" y="212"/>
                  </a:lnTo>
                  <a:lnTo>
                    <a:pt x="98" y="212"/>
                  </a:lnTo>
                  <a:lnTo>
                    <a:pt x="112" y="206"/>
                  </a:lnTo>
                  <a:lnTo>
                    <a:pt x="124" y="198"/>
                  </a:lnTo>
                  <a:lnTo>
                    <a:pt x="136" y="188"/>
                  </a:lnTo>
                  <a:lnTo>
                    <a:pt x="146" y="178"/>
                  </a:lnTo>
                  <a:lnTo>
                    <a:pt x="156" y="166"/>
                  </a:lnTo>
                  <a:lnTo>
                    <a:pt x="162" y="152"/>
                  </a:lnTo>
                  <a:lnTo>
                    <a:pt x="168" y="138"/>
                  </a:lnTo>
                  <a:lnTo>
                    <a:pt x="172" y="124"/>
                  </a:lnTo>
                  <a:lnTo>
                    <a:pt x="172" y="124"/>
                  </a:lnTo>
                  <a:lnTo>
                    <a:pt x="178" y="90"/>
                  </a:lnTo>
                  <a:lnTo>
                    <a:pt x="182" y="74"/>
                  </a:lnTo>
                  <a:lnTo>
                    <a:pt x="188" y="58"/>
                  </a:lnTo>
                  <a:lnTo>
                    <a:pt x="188" y="58"/>
                  </a:lnTo>
                  <a:lnTo>
                    <a:pt x="196" y="46"/>
                  </a:lnTo>
                  <a:lnTo>
                    <a:pt x="204" y="36"/>
                  </a:lnTo>
                  <a:lnTo>
                    <a:pt x="214" y="26"/>
                  </a:lnTo>
                  <a:lnTo>
                    <a:pt x="224" y="20"/>
                  </a:lnTo>
                  <a:lnTo>
                    <a:pt x="234" y="16"/>
                  </a:lnTo>
                  <a:lnTo>
                    <a:pt x="242" y="14"/>
                  </a:lnTo>
                  <a:lnTo>
                    <a:pt x="252" y="12"/>
                  </a:lnTo>
                  <a:lnTo>
                    <a:pt x="262" y="12"/>
                  </a:lnTo>
                  <a:lnTo>
                    <a:pt x="280" y="14"/>
                  </a:lnTo>
                  <a:lnTo>
                    <a:pt x="296" y="20"/>
                  </a:lnTo>
                  <a:lnTo>
                    <a:pt x="310" y="26"/>
                  </a:lnTo>
                  <a:lnTo>
                    <a:pt x="320" y="30"/>
                  </a:lnTo>
                  <a:lnTo>
                    <a:pt x="320" y="30"/>
                  </a:lnTo>
                  <a:lnTo>
                    <a:pt x="322" y="30"/>
                  </a:lnTo>
                  <a:lnTo>
                    <a:pt x="326" y="28"/>
                  </a:lnTo>
                  <a:lnTo>
                    <a:pt x="330" y="24"/>
                  </a:lnTo>
                  <a:lnTo>
                    <a:pt x="33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6" name="Freeform 92"/>
            <p:cNvSpPr>
              <a:spLocks/>
            </p:cNvSpPr>
            <p:nvPr/>
          </p:nvSpPr>
          <p:spPr bwMode="auto">
            <a:xfrm>
              <a:off x="7684168" y="6565232"/>
              <a:ext cx="1459832" cy="1283368"/>
            </a:xfrm>
            <a:custGeom>
              <a:avLst/>
              <a:gdLst/>
              <a:ahLst/>
              <a:cxnLst>
                <a:cxn ang="0">
                  <a:pos x="76" y="34"/>
                </a:cxn>
                <a:cxn ang="0">
                  <a:pos x="76" y="34"/>
                </a:cxn>
                <a:cxn ang="0">
                  <a:pos x="92" y="30"/>
                </a:cxn>
                <a:cxn ang="0">
                  <a:pos x="106" y="28"/>
                </a:cxn>
                <a:cxn ang="0">
                  <a:pos x="138" y="24"/>
                </a:cxn>
                <a:cxn ang="0">
                  <a:pos x="138" y="24"/>
                </a:cxn>
                <a:cxn ang="0">
                  <a:pos x="160" y="20"/>
                </a:cxn>
                <a:cxn ang="0">
                  <a:pos x="172" y="16"/>
                </a:cxn>
                <a:cxn ang="0">
                  <a:pos x="182" y="10"/>
                </a:cxn>
                <a:cxn ang="0">
                  <a:pos x="182" y="0"/>
                </a:cxn>
                <a:cxn ang="0">
                  <a:pos x="182" y="0"/>
                </a:cxn>
                <a:cxn ang="0">
                  <a:pos x="172" y="6"/>
                </a:cxn>
                <a:cxn ang="0">
                  <a:pos x="172" y="6"/>
                </a:cxn>
                <a:cxn ang="0">
                  <a:pos x="158" y="10"/>
                </a:cxn>
                <a:cxn ang="0">
                  <a:pos x="146" y="14"/>
                </a:cxn>
                <a:cxn ang="0">
                  <a:pos x="118" y="16"/>
                </a:cxn>
                <a:cxn ang="0">
                  <a:pos x="92" y="20"/>
                </a:cxn>
                <a:cxn ang="0">
                  <a:pos x="78" y="22"/>
                </a:cxn>
                <a:cxn ang="0">
                  <a:pos x="66" y="26"/>
                </a:cxn>
                <a:cxn ang="0">
                  <a:pos x="66" y="26"/>
                </a:cxn>
                <a:cxn ang="0">
                  <a:pos x="52" y="34"/>
                </a:cxn>
                <a:cxn ang="0">
                  <a:pos x="38" y="44"/>
                </a:cxn>
                <a:cxn ang="0">
                  <a:pos x="26" y="54"/>
                </a:cxn>
                <a:cxn ang="0">
                  <a:pos x="16" y="68"/>
                </a:cxn>
                <a:cxn ang="0">
                  <a:pos x="6" y="84"/>
                </a:cxn>
                <a:cxn ang="0">
                  <a:pos x="2" y="102"/>
                </a:cxn>
                <a:cxn ang="0">
                  <a:pos x="0" y="122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4" y="150"/>
                </a:cxn>
                <a:cxn ang="0">
                  <a:pos x="6" y="152"/>
                </a:cxn>
                <a:cxn ang="0">
                  <a:pos x="8" y="156"/>
                </a:cxn>
                <a:cxn ang="0">
                  <a:pos x="10" y="160"/>
                </a:cxn>
                <a:cxn ang="0">
                  <a:pos x="26" y="160"/>
                </a:cxn>
                <a:cxn ang="0">
                  <a:pos x="26" y="160"/>
                </a:cxn>
                <a:cxn ang="0">
                  <a:pos x="24" y="148"/>
                </a:cxn>
                <a:cxn ang="0">
                  <a:pos x="22" y="132"/>
                </a:cxn>
                <a:cxn ang="0">
                  <a:pos x="20" y="112"/>
                </a:cxn>
                <a:cxn ang="0">
                  <a:pos x="22" y="94"/>
                </a:cxn>
                <a:cxn ang="0">
                  <a:pos x="28" y="76"/>
                </a:cxn>
                <a:cxn ang="0">
                  <a:pos x="32" y="66"/>
                </a:cxn>
                <a:cxn ang="0">
                  <a:pos x="38" y="58"/>
                </a:cxn>
                <a:cxn ang="0">
                  <a:pos x="46" y="50"/>
                </a:cxn>
                <a:cxn ang="0">
                  <a:pos x="54" y="44"/>
                </a:cxn>
                <a:cxn ang="0">
                  <a:pos x="64" y="38"/>
                </a:cxn>
                <a:cxn ang="0">
                  <a:pos x="76" y="34"/>
                </a:cxn>
                <a:cxn ang="0">
                  <a:pos x="76" y="34"/>
                </a:cxn>
              </a:cxnLst>
              <a:rect l="0" t="0" r="r" b="b"/>
              <a:pathLst>
                <a:path w="182" h="160">
                  <a:moveTo>
                    <a:pt x="76" y="34"/>
                  </a:moveTo>
                  <a:lnTo>
                    <a:pt x="76" y="34"/>
                  </a:lnTo>
                  <a:lnTo>
                    <a:pt x="92" y="30"/>
                  </a:lnTo>
                  <a:lnTo>
                    <a:pt x="106" y="28"/>
                  </a:lnTo>
                  <a:lnTo>
                    <a:pt x="138" y="24"/>
                  </a:lnTo>
                  <a:lnTo>
                    <a:pt x="138" y="24"/>
                  </a:lnTo>
                  <a:lnTo>
                    <a:pt x="160" y="20"/>
                  </a:lnTo>
                  <a:lnTo>
                    <a:pt x="172" y="16"/>
                  </a:lnTo>
                  <a:lnTo>
                    <a:pt x="182" y="1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2" y="6"/>
                  </a:lnTo>
                  <a:lnTo>
                    <a:pt x="172" y="6"/>
                  </a:lnTo>
                  <a:lnTo>
                    <a:pt x="158" y="10"/>
                  </a:lnTo>
                  <a:lnTo>
                    <a:pt x="146" y="14"/>
                  </a:lnTo>
                  <a:lnTo>
                    <a:pt x="118" y="16"/>
                  </a:lnTo>
                  <a:lnTo>
                    <a:pt x="92" y="20"/>
                  </a:lnTo>
                  <a:lnTo>
                    <a:pt x="78" y="22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52" y="34"/>
                  </a:lnTo>
                  <a:lnTo>
                    <a:pt x="38" y="44"/>
                  </a:lnTo>
                  <a:lnTo>
                    <a:pt x="26" y="54"/>
                  </a:lnTo>
                  <a:lnTo>
                    <a:pt x="16" y="68"/>
                  </a:lnTo>
                  <a:lnTo>
                    <a:pt x="6" y="84"/>
                  </a:lnTo>
                  <a:lnTo>
                    <a:pt x="2" y="102"/>
                  </a:lnTo>
                  <a:lnTo>
                    <a:pt x="0" y="122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4" y="150"/>
                  </a:lnTo>
                  <a:lnTo>
                    <a:pt x="6" y="152"/>
                  </a:lnTo>
                  <a:lnTo>
                    <a:pt x="8" y="156"/>
                  </a:lnTo>
                  <a:lnTo>
                    <a:pt x="10" y="160"/>
                  </a:lnTo>
                  <a:lnTo>
                    <a:pt x="26" y="160"/>
                  </a:lnTo>
                  <a:lnTo>
                    <a:pt x="26" y="160"/>
                  </a:lnTo>
                  <a:lnTo>
                    <a:pt x="24" y="148"/>
                  </a:lnTo>
                  <a:lnTo>
                    <a:pt x="22" y="132"/>
                  </a:lnTo>
                  <a:lnTo>
                    <a:pt x="20" y="112"/>
                  </a:lnTo>
                  <a:lnTo>
                    <a:pt x="22" y="94"/>
                  </a:lnTo>
                  <a:lnTo>
                    <a:pt x="28" y="76"/>
                  </a:lnTo>
                  <a:lnTo>
                    <a:pt x="32" y="66"/>
                  </a:lnTo>
                  <a:lnTo>
                    <a:pt x="38" y="58"/>
                  </a:lnTo>
                  <a:lnTo>
                    <a:pt x="46" y="50"/>
                  </a:lnTo>
                  <a:lnTo>
                    <a:pt x="54" y="44"/>
                  </a:lnTo>
                  <a:lnTo>
                    <a:pt x="64" y="38"/>
                  </a:lnTo>
                  <a:lnTo>
                    <a:pt x="76" y="34"/>
                  </a:lnTo>
                  <a:lnTo>
                    <a:pt x="76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7" name="Freeform 93"/>
            <p:cNvSpPr>
              <a:spLocks/>
            </p:cNvSpPr>
            <p:nvPr/>
          </p:nvSpPr>
          <p:spPr bwMode="auto">
            <a:xfrm>
              <a:off x="8550442" y="5297905"/>
              <a:ext cx="593558" cy="737937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0" y="54"/>
                </a:cxn>
                <a:cxn ang="0">
                  <a:pos x="0" y="68"/>
                </a:cxn>
                <a:cxn ang="0">
                  <a:pos x="4" y="80"/>
                </a:cxn>
                <a:cxn ang="0">
                  <a:pos x="8" y="86"/>
                </a:cxn>
                <a:cxn ang="0">
                  <a:pos x="12" y="90"/>
                </a:cxn>
                <a:cxn ang="0">
                  <a:pos x="18" y="92"/>
                </a:cxn>
                <a:cxn ang="0">
                  <a:pos x="26" y="92"/>
                </a:cxn>
                <a:cxn ang="0">
                  <a:pos x="26" y="92"/>
                </a:cxn>
                <a:cxn ang="0">
                  <a:pos x="36" y="92"/>
                </a:cxn>
                <a:cxn ang="0">
                  <a:pos x="44" y="88"/>
                </a:cxn>
                <a:cxn ang="0">
                  <a:pos x="48" y="82"/>
                </a:cxn>
                <a:cxn ang="0">
                  <a:pos x="50" y="76"/>
                </a:cxn>
                <a:cxn ang="0">
                  <a:pos x="52" y="68"/>
                </a:cxn>
                <a:cxn ang="0">
                  <a:pos x="50" y="60"/>
                </a:cxn>
                <a:cxn ang="0">
                  <a:pos x="48" y="52"/>
                </a:cxn>
                <a:cxn ang="0">
                  <a:pos x="44" y="44"/>
                </a:cxn>
                <a:cxn ang="0">
                  <a:pos x="44" y="44"/>
                </a:cxn>
                <a:cxn ang="0">
                  <a:pos x="46" y="48"/>
                </a:cxn>
                <a:cxn ang="0">
                  <a:pos x="48" y="58"/>
                </a:cxn>
                <a:cxn ang="0">
                  <a:pos x="48" y="68"/>
                </a:cxn>
                <a:cxn ang="0">
                  <a:pos x="46" y="74"/>
                </a:cxn>
                <a:cxn ang="0">
                  <a:pos x="44" y="78"/>
                </a:cxn>
                <a:cxn ang="0">
                  <a:pos x="44" y="78"/>
                </a:cxn>
                <a:cxn ang="0">
                  <a:pos x="38" y="82"/>
                </a:cxn>
                <a:cxn ang="0">
                  <a:pos x="32" y="84"/>
                </a:cxn>
                <a:cxn ang="0">
                  <a:pos x="28" y="86"/>
                </a:cxn>
                <a:cxn ang="0">
                  <a:pos x="22" y="84"/>
                </a:cxn>
                <a:cxn ang="0">
                  <a:pos x="22" y="84"/>
                </a:cxn>
                <a:cxn ang="0">
                  <a:pos x="12" y="80"/>
                </a:cxn>
                <a:cxn ang="0">
                  <a:pos x="6" y="74"/>
                </a:cxn>
                <a:cxn ang="0">
                  <a:pos x="2" y="70"/>
                </a:cxn>
                <a:cxn ang="0">
                  <a:pos x="0" y="64"/>
                </a:cxn>
                <a:cxn ang="0">
                  <a:pos x="0" y="5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8" y="42"/>
                </a:cxn>
                <a:cxn ang="0">
                  <a:pos x="16" y="32"/>
                </a:cxn>
                <a:cxn ang="0">
                  <a:pos x="26" y="24"/>
                </a:cxn>
                <a:cxn ang="0">
                  <a:pos x="38" y="18"/>
                </a:cxn>
                <a:cxn ang="0">
                  <a:pos x="38" y="18"/>
                </a:cxn>
                <a:cxn ang="0">
                  <a:pos x="56" y="12"/>
                </a:cxn>
                <a:cxn ang="0">
                  <a:pos x="74" y="12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2" y="2"/>
                </a:cxn>
                <a:cxn ang="0">
                  <a:pos x="50" y="4"/>
                </a:cxn>
                <a:cxn ang="0">
                  <a:pos x="36" y="8"/>
                </a:cxn>
                <a:cxn ang="0">
                  <a:pos x="26" y="14"/>
                </a:cxn>
                <a:cxn ang="0">
                  <a:pos x="16" y="22"/>
                </a:cxn>
                <a:cxn ang="0">
                  <a:pos x="8" y="30"/>
                </a:cxn>
                <a:cxn ang="0">
                  <a:pos x="2" y="42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74" h="92">
                  <a:moveTo>
                    <a:pt x="0" y="54"/>
                  </a:moveTo>
                  <a:lnTo>
                    <a:pt x="0" y="54"/>
                  </a:lnTo>
                  <a:lnTo>
                    <a:pt x="0" y="68"/>
                  </a:lnTo>
                  <a:lnTo>
                    <a:pt x="4" y="80"/>
                  </a:lnTo>
                  <a:lnTo>
                    <a:pt x="8" y="86"/>
                  </a:lnTo>
                  <a:lnTo>
                    <a:pt x="12" y="90"/>
                  </a:lnTo>
                  <a:lnTo>
                    <a:pt x="18" y="92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36" y="92"/>
                  </a:lnTo>
                  <a:lnTo>
                    <a:pt x="44" y="88"/>
                  </a:lnTo>
                  <a:lnTo>
                    <a:pt x="48" y="82"/>
                  </a:lnTo>
                  <a:lnTo>
                    <a:pt x="50" y="76"/>
                  </a:lnTo>
                  <a:lnTo>
                    <a:pt x="52" y="68"/>
                  </a:lnTo>
                  <a:lnTo>
                    <a:pt x="50" y="60"/>
                  </a:lnTo>
                  <a:lnTo>
                    <a:pt x="48" y="52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6" y="48"/>
                  </a:lnTo>
                  <a:lnTo>
                    <a:pt x="48" y="58"/>
                  </a:lnTo>
                  <a:lnTo>
                    <a:pt x="48" y="68"/>
                  </a:lnTo>
                  <a:lnTo>
                    <a:pt x="46" y="74"/>
                  </a:lnTo>
                  <a:lnTo>
                    <a:pt x="44" y="78"/>
                  </a:lnTo>
                  <a:lnTo>
                    <a:pt x="44" y="78"/>
                  </a:lnTo>
                  <a:lnTo>
                    <a:pt x="38" y="82"/>
                  </a:lnTo>
                  <a:lnTo>
                    <a:pt x="32" y="84"/>
                  </a:lnTo>
                  <a:lnTo>
                    <a:pt x="28" y="86"/>
                  </a:lnTo>
                  <a:lnTo>
                    <a:pt x="22" y="84"/>
                  </a:lnTo>
                  <a:lnTo>
                    <a:pt x="22" y="84"/>
                  </a:lnTo>
                  <a:lnTo>
                    <a:pt x="12" y="80"/>
                  </a:lnTo>
                  <a:lnTo>
                    <a:pt x="6" y="74"/>
                  </a:lnTo>
                  <a:lnTo>
                    <a:pt x="2" y="70"/>
                  </a:lnTo>
                  <a:lnTo>
                    <a:pt x="0" y="64"/>
                  </a:lnTo>
                  <a:lnTo>
                    <a:pt x="0" y="5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8" y="42"/>
                  </a:lnTo>
                  <a:lnTo>
                    <a:pt x="16" y="32"/>
                  </a:lnTo>
                  <a:lnTo>
                    <a:pt x="26" y="24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56" y="12"/>
                  </a:lnTo>
                  <a:lnTo>
                    <a:pt x="74" y="12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2" y="2"/>
                  </a:lnTo>
                  <a:lnTo>
                    <a:pt x="50" y="4"/>
                  </a:lnTo>
                  <a:lnTo>
                    <a:pt x="36" y="8"/>
                  </a:lnTo>
                  <a:lnTo>
                    <a:pt x="26" y="14"/>
                  </a:lnTo>
                  <a:lnTo>
                    <a:pt x="16" y="22"/>
                  </a:lnTo>
                  <a:lnTo>
                    <a:pt x="8" y="30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8" name="Freeform 94"/>
            <p:cNvSpPr>
              <a:spLocks/>
            </p:cNvSpPr>
            <p:nvPr/>
          </p:nvSpPr>
          <p:spPr bwMode="auto">
            <a:xfrm>
              <a:off x="4042611" y="2602832"/>
              <a:ext cx="3128211" cy="2213811"/>
            </a:xfrm>
            <a:custGeom>
              <a:avLst/>
              <a:gdLst/>
              <a:ahLst/>
              <a:cxnLst>
                <a:cxn ang="0">
                  <a:pos x="390" y="276"/>
                </a:cxn>
                <a:cxn ang="0">
                  <a:pos x="356" y="246"/>
                </a:cxn>
                <a:cxn ang="0">
                  <a:pos x="326" y="212"/>
                </a:cxn>
                <a:cxn ang="0">
                  <a:pos x="278" y="132"/>
                </a:cxn>
                <a:cxn ang="0">
                  <a:pos x="240" y="74"/>
                </a:cxn>
                <a:cxn ang="0">
                  <a:pos x="208" y="42"/>
                </a:cxn>
                <a:cxn ang="0">
                  <a:pos x="172" y="16"/>
                </a:cxn>
                <a:cxn ang="0">
                  <a:pos x="150" y="8"/>
                </a:cxn>
                <a:cxn ang="0">
                  <a:pos x="120" y="0"/>
                </a:cxn>
                <a:cxn ang="0">
                  <a:pos x="88" y="0"/>
                </a:cxn>
                <a:cxn ang="0">
                  <a:pos x="58" y="8"/>
                </a:cxn>
                <a:cxn ang="0">
                  <a:pos x="32" y="26"/>
                </a:cxn>
                <a:cxn ang="0">
                  <a:pos x="24" y="34"/>
                </a:cxn>
                <a:cxn ang="0">
                  <a:pos x="8" y="62"/>
                </a:cxn>
                <a:cxn ang="0">
                  <a:pos x="0" y="108"/>
                </a:cxn>
                <a:cxn ang="0">
                  <a:pos x="6" y="140"/>
                </a:cxn>
                <a:cxn ang="0">
                  <a:pos x="14" y="160"/>
                </a:cxn>
                <a:cxn ang="0">
                  <a:pos x="28" y="176"/>
                </a:cxn>
                <a:cxn ang="0">
                  <a:pos x="36" y="182"/>
                </a:cxn>
                <a:cxn ang="0">
                  <a:pos x="22" y="170"/>
                </a:cxn>
                <a:cxn ang="0">
                  <a:pos x="8" y="142"/>
                </a:cxn>
                <a:cxn ang="0">
                  <a:pos x="4" y="120"/>
                </a:cxn>
                <a:cxn ang="0">
                  <a:pos x="8" y="92"/>
                </a:cxn>
                <a:cxn ang="0">
                  <a:pos x="16" y="60"/>
                </a:cxn>
                <a:cxn ang="0">
                  <a:pos x="22" y="48"/>
                </a:cxn>
                <a:cxn ang="0">
                  <a:pos x="36" y="30"/>
                </a:cxn>
                <a:cxn ang="0">
                  <a:pos x="54" y="18"/>
                </a:cxn>
                <a:cxn ang="0">
                  <a:pos x="86" y="8"/>
                </a:cxn>
                <a:cxn ang="0">
                  <a:pos x="132" y="10"/>
                </a:cxn>
                <a:cxn ang="0">
                  <a:pos x="174" y="24"/>
                </a:cxn>
                <a:cxn ang="0">
                  <a:pos x="190" y="34"/>
                </a:cxn>
                <a:cxn ang="0">
                  <a:pos x="218" y="62"/>
                </a:cxn>
                <a:cxn ang="0">
                  <a:pos x="254" y="112"/>
                </a:cxn>
                <a:cxn ang="0">
                  <a:pos x="274" y="148"/>
                </a:cxn>
                <a:cxn ang="0">
                  <a:pos x="320" y="218"/>
                </a:cxn>
                <a:cxn ang="0">
                  <a:pos x="348" y="250"/>
                </a:cxn>
                <a:cxn ang="0">
                  <a:pos x="380" y="276"/>
                </a:cxn>
                <a:cxn ang="0">
                  <a:pos x="382" y="276"/>
                </a:cxn>
                <a:cxn ang="0">
                  <a:pos x="390" y="276"/>
                </a:cxn>
              </a:cxnLst>
              <a:rect l="0" t="0" r="r" b="b"/>
              <a:pathLst>
                <a:path w="390" h="276">
                  <a:moveTo>
                    <a:pt x="390" y="276"/>
                  </a:moveTo>
                  <a:lnTo>
                    <a:pt x="390" y="276"/>
                  </a:lnTo>
                  <a:lnTo>
                    <a:pt x="372" y="262"/>
                  </a:lnTo>
                  <a:lnTo>
                    <a:pt x="356" y="246"/>
                  </a:lnTo>
                  <a:lnTo>
                    <a:pt x="340" y="230"/>
                  </a:lnTo>
                  <a:lnTo>
                    <a:pt x="326" y="212"/>
                  </a:lnTo>
                  <a:lnTo>
                    <a:pt x="302" y="172"/>
                  </a:lnTo>
                  <a:lnTo>
                    <a:pt x="278" y="132"/>
                  </a:lnTo>
                  <a:lnTo>
                    <a:pt x="252" y="92"/>
                  </a:lnTo>
                  <a:lnTo>
                    <a:pt x="240" y="74"/>
                  </a:lnTo>
                  <a:lnTo>
                    <a:pt x="224" y="56"/>
                  </a:lnTo>
                  <a:lnTo>
                    <a:pt x="208" y="42"/>
                  </a:lnTo>
                  <a:lnTo>
                    <a:pt x="192" y="28"/>
                  </a:lnTo>
                  <a:lnTo>
                    <a:pt x="172" y="16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36" y="4"/>
                  </a:lnTo>
                  <a:lnTo>
                    <a:pt x="120" y="0"/>
                  </a:lnTo>
                  <a:lnTo>
                    <a:pt x="104" y="0"/>
                  </a:lnTo>
                  <a:lnTo>
                    <a:pt x="88" y="0"/>
                  </a:lnTo>
                  <a:lnTo>
                    <a:pt x="74" y="2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24" y="34"/>
                  </a:lnTo>
                  <a:lnTo>
                    <a:pt x="18" y="42"/>
                  </a:lnTo>
                  <a:lnTo>
                    <a:pt x="8" y="62"/>
                  </a:lnTo>
                  <a:lnTo>
                    <a:pt x="2" y="84"/>
                  </a:lnTo>
                  <a:lnTo>
                    <a:pt x="0" y="108"/>
                  </a:lnTo>
                  <a:lnTo>
                    <a:pt x="2" y="130"/>
                  </a:lnTo>
                  <a:lnTo>
                    <a:pt x="6" y="140"/>
                  </a:lnTo>
                  <a:lnTo>
                    <a:pt x="10" y="150"/>
                  </a:lnTo>
                  <a:lnTo>
                    <a:pt x="14" y="160"/>
                  </a:lnTo>
                  <a:lnTo>
                    <a:pt x="20" y="168"/>
                  </a:lnTo>
                  <a:lnTo>
                    <a:pt x="28" y="176"/>
                  </a:lnTo>
                  <a:lnTo>
                    <a:pt x="36" y="182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2" y="170"/>
                  </a:lnTo>
                  <a:lnTo>
                    <a:pt x="14" y="158"/>
                  </a:lnTo>
                  <a:lnTo>
                    <a:pt x="8" y="142"/>
                  </a:lnTo>
                  <a:lnTo>
                    <a:pt x="6" y="132"/>
                  </a:lnTo>
                  <a:lnTo>
                    <a:pt x="4" y="120"/>
                  </a:lnTo>
                  <a:lnTo>
                    <a:pt x="6" y="108"/>
                  </a:lnTo>
                  <a:lnTo>
                    <a:pt x="8" y="92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8" y="40"/>
                  </a:lnTo>
                  <a:lnTo>
                    <a:pt x="36" y="30"/>
                  </a:lnTo>
                  <a:lnTo>
                    <a:pt x="44" y="24"/>
                  </a:lnTo>
                  <a:lnTo>
                    <a:pt x="54" y="18"/>
                  </a:lnTo>
                  <a:lnTo>
                    <a:pt x="64" y="14"/>
                  </a:lnTo>
                  <a:lnTo>
                    <a:pt x="86" y="8"/>
                  </a:lnTo>
                  <a:lnTo>
                    <a:pt x="110" y="8"/>
                  </a:lnTo>
                  <a:lnTo>
                    <a:pt x="132" y="10"/>
                  </a:lnTo>
                  <a:lnTo>
                    <a:pt x="154" y="16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90" y="34"/>
                  </a:lnTo>
                  <a:lnTo>
                    <a:pt x="204" y="48"/>
                  </a:lnTo>
                  <a:lnTo>
                    <a:pt x="218" y="62"/>
                  </a:lnTo>
                  <a:lnTo>
                    <a:pt x="232" y="78"/>
                  </a:lnTo>
                  <a:lnTo>
                    <a:pt x="254" y="112"/>
                  </a:lnTo>
                  <a:lnTo>
                    <a:pt x="274" y="148"/>
                  </a:lnTo>
                  <a:lnTo>
                    <a:pt x="274" y="148"/>
                  </a:lnTo>
                  <a:lnTo>
                    <a:pt x="296" y="184"/>
                  </a:lnTo>
                  <a:lnTo>
                    <a:pt x="320" y="218"/>
                  </a:lnTo>
                  <a:lnTo>
                    <a:pt x="334" y="236"/>
                  </a:lnTo>
                  <a:lnTo>
                    <a:pt x="348" y="250"/>
                  </a:lnTo>
                  <a:lnTo>
                    <a:pt x="364" y="264"/>
                  </a:lnTo>
                  <a:lnTo>
                    <a:pt x="380" y="276"/>
                  </a:lnTo>
                  <a:lnTo>
                    <a:pt x="380" y="276"/>
                  </a:lnTo>
                  <a:lnTo>
                    <a:pt x="382" y="276"/>
                  </a:lnTo>
                  <a:lnTo>
                    <a:pt x="386" y="276"/>
                  </a:lnTo>
                  <a:lnTo>
                    <a:pt x="390" y="276"/>
                  </a:lnTo>
                  <a:lnTo>
                    <a:pt x="390" y="2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9" name="Freeform 95"/>
            <p:cNvSpPr>
              <a:spLocks/>
            </p:cNvSpPr>
            <p:nvPr/>
          </p:nvSpPr>
          <p:spPr bwMode="auto">
            <a:xfrm>
              <a:off x="6497053" y="1399674"/>
              <a:ext cx="1171074" cy="1074821"/>
            </a:xfrm>
            <a:custGeom>
              <a:avLst/>
              <a:gdLst/>
              <a:ahLst/>
              <a:cxnLst>
                <a:cxn ang="0">
                  <a:pos x="18" y="134"/>
                </a:cxn>
                <a:cxn ang="0">
                  <a:pos x="10" y="8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32" y="32"/>
                </a:cxn>
                <a:cxn ang="0">
                  <a:pos x="62" y="10"/>
                </a:cxn>
                <a:cxn ang="0">
                  <a:pos x="76" y="6"/>
                </a:cxn>
                <a:cxn ang="0">
                  <a:pos x="104" y="8"/>
                </a:cxn>
                <a:cxn ang="0">
                  <a:pos x="126" y="24"/>
                </a:cxn>
                <a:cxn ang="0">
                  <a:pos x="138" y="48"/>
                </a:cxn>
                <a:cxn ang="0">
                  <a:pos x="140" y="64"/>
                </a:cxn>
                <a:cxn ang="0">
                  <a:pos x="134" y="82"/>
                </a:cxn>
                <a:cxn ang="0">
                  <a:pos x="120" y="96"/>
                </a:cxn>
                <a:cxn ang="0">
                  <a:pos x="114" y="100"/>
                </a:cxn>
                <a:cxn ang="0">
                  <a:pos x="100" y="96"/>
                </a:cxn>
                <a:cxn ang="0">
                  <a:pos x="80" y="82"/>
                </a:cxn>
                <a:cxn ang="0">
                  <a:pos x="72" y="72"/>
                </a:cxn>
                <a:cxn ang="0">
                  <a:pos x="66" y="56"/>
                </a:cxn>
                <a:cxn ang="0">
                  <a:pos x="70" y="40"/>
                </a:cxn>
                <a:cxn ang="0">
                  <a:pos x="72" y="36"/>
                </a:cxn>
                <a:cxn ang="0">
                  <a:pos x="82" y="34"/>
                </a:cxn>
                <a:cxn ang="0">
                  <a:pos x="94" y="42"/>
                </a:cxn>
                <a:cxn ang="0">
                  <a:pos x="98" y="50"/>
                </a:cxn>
                <a:cxn ang="0">
                  <a:pos x="96" y="64"/>
                </a:cxn>
                <a:cxn ang="0">
                  <a:pos x="88" y="74"/>
                </a:cxn>
                <a:cxn ang="0">
                  <a:pos x="92" y="72"/>
                </a:cxn>
                <a:cxn ang="0">
                  <a:pos x="102" y="52"/>
                </a:cxn>
                <a:cxn ang="0">
                  <a:pos x="102" y="40"/>
                </a:cxn>
                <a:cxn ang="0">
                  <a:pos x="98" y="36"/>
                </a:cxn>
                <a:cxn ang="0">
                  <a:pos x="86" y="30"/>
                </a:cxn>
                <a:cxn ang="0">
                  <a:pos x="80" y="30"/>
                </a:cxn>
                <a:cxn ang="0">
                  <a:pos x="70" y="34"/>
                </a:cxn>
                <a:cxn ang="0">
                  <a:pos x="62" y="42"/>
                </a:cxn>
                <a:cxn ang="0">
                  <a:pos x="60" y="54"/>
                </a:cxn>
                <a:cxn ang="0">
                  <a:pos x="64" y="66"/>
                </a:cxn>
                <a:cxn ang="0">
                  <a:pos x="70" y="78"/>
                </a:cxn>
                <a:cxn ang="0">
                  <a:pos x="86" y="94"/>
                </a:cxn>
                <a:cxn ang="0">
                  <a:pos x="108" y="104"/>
                </a:cxn>
                <a:cxn ang="0">
                  <a:pos x="128" y="98"/>
                </a:cxn>
                <a:cxn ang="0">
                  <a:pos x="138" y="88"/>
                </a:cxn>
                <a:cxn ang="0">
                  <a:pos x="144" y="74"/>
                </a:cxn>
                <a:cxn ang="0">
                  <a:pos x="142" y="42"/>
                </a:cxn>
                <a:cxn ang="0">
                  <a:pos x="136" y="28"/>
                </a:cxn>
                <a:cxn ang="0">
                  <a:pos x="116" y="8"/>
                </a:cxn>
                <a:cxn ang="0">
                  <a:pos x="88" y="0"/>
                </a:cxn>
                <a:cxn ang="0">
                  <a:pos x="70" y="4"/>
                </a:cxn>
                <a:cxn ang="0">
                  <a:pos x="38" y="18"/>
                </a:cxn>
                <a:cxn ang="0">
                  <a:pos x="24" y="32"/>
                </a:cxn>
                <a:cxn ang="0">
                  <a:pos x="8" y="52"/>
                </a:cxn>
                <a:cxn ang="0">
                  <a:pos x="0" y="76"/>
                </a:cxn>
                <a:cxn ang="0">
                  <a:pos x="0" y="84"/>
                </a:cxn>
                <a:cxn ang="0">
                  <a:pos x="2" y="114"/>
                </a:cxn>
                <a:cxn ang="0">
                  <a:pos x="6" y="130"/>
                </a:cxn>
                <a:cxn ang="0">
                  <a:pos x="6" y="128"/>
                </a:cxn>
                <a:cxn ang="0">
                  <a:pos x="8" y="124"/>
                </a:cxn>
                <a:cxn ang="0">
                  <a:pos x="18" y="134"/>
                </a:cxn>
              </a:cxnLst>
              <a:rect l="0" t="0" r="r" b="b"/>
              <a:pathLst>
                <a:path w="146" h="134">
                  <a:moveTo>
                    <a:pt x="18" y="134"/>
                  </a:moveTo>
                  <a:lnTo>
                    <a:pt x="18" y="134"/>
                  </a:lnTo>
                  <a:lnTo>
                    <a:pt x="12" y="100"/>
                  </a:lnTo>
                  <a:lnTo>
                    <a:pt x="10" y="82"/>
                  </a:lnTo>
                  <a:lnTo>
                    <a:pt x="10" y="7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0" y="48"/>
                  </a:lnTo>
                  <a:lnTo>
                    <a:pt x="32" y="32"/>
                  </a:lnTo>
                  <a:lnTo>
                    <a:pt x="46" y="2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76" y="6"/>
                  </a:lnTo>
                  <a:lnTo>
                    <a:pt x="90" y="6"/>
                  </a:lnTo>
                  <a:lnTo>
                    <a:pt x="104" y="8"/>
                  </a:lnTo>
                  <a:lnTo>
                    <a:pt x="116" y="14"/>
                  </a:lnTo>
                  <a:lnTo>
                    <a:pt x="126" y="24"/>
                  </a:lnTo>
                  <a:lnTo>
                    <a:pt x="134" y="34"/>
                  </a:lnTo>
                  <a:lnTo>
                    <a:pt x="138" y="48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38" y="72"/>
                  </a:lnTo>
                  <a:lnTo>
                    <a:pt x="134" y="82"/>
                  </a:lnTo>
                  <a:lnTo>
                    <a:pt x="128" y="90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14" y="100"/>
                  </a:lnTo>
                  <a:lnTo>
                    <a:pt x="106" y="98"/>
                  </a:lnTo>
                  <a:lnTo>
                    <a:pt x="100" y="96"/>
                  </a:lnTo>
                  <a:lnTo>
                    <a:pt x="92" y="92"/>
                  </a:lnTo>
                  <a:lnTo>
                    <a:pt x="80" y="8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68" y="64"/>
                  </a:lnTo>
                  <a:lnTo>
                    <a:pt x="66" y="56"/>
                  </a:lnTo>
                  <a:lnTo>
                    <a:pt x="66" y="48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2" y="36"/>
                  </a:lnTo>
                  <a:lnTo>
                    <a:pt x="76" y="34"/>
                  </a:lnTo>
                  <a:lnTo>
                    <a:pt x="82" y="34"/>
                  </a:lnTo>
                  <a:lnTo>
                    <a:pt x="86" y="36"/>
                  </a:lnTo>
                  <a:lnTo>
                    <a:pt x="94" y="42"/>
                  </a:lnTo>
                  <a:lnTo>
                    <a:pt x="98" y="50"/>
                  </a:lnTo>
                  <a:lnTo>
                    <a:pt x="98" y="50"/>
                  </a:lnTo>
                  <a:lnTo>
                    <a:pt x="98" y="56"/>
                  </a:lnTo>
                  <a:lnTo>
                    <a:pt x="96" y="64"/>
                  </a:lnTo>
                  <a:lnTo>
                    <a:pt x="92" y="70"/>
                  </a:lnTo>
                  <a:lnTo>
                    <a:pt x="88" y="74"/>
                  </a:lnTo>
                  <a:lnTo>
                    <a:pt x="88" y="74"/>
                  </a:lnTo>
                  <a:lnTo>
                    <a:pt x="92" y="72"/>
                  </a:lnTo>
                  <a:lnTo>
                    <a:pt x="98" y="64"/>
                  </a:lnTo>
                  <a:lnTo>
                    <a:pt x="102" y="52"/>
                  </a:lnTo>
                  <a:lnTo>
                    <a:pt x="102" y="46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98" y="36"/>
                  </a:lnTo>
                  <a:lnTo>
                    <a:pt x="92" y="32"/>
                  </a:lnTo>
                  <a:lnTo>
                    <a:pt x="86" y="30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74" y="30"/>
                  </a:lnTo>
                  <a:lnTo>
                    <a:pt x="70" y="34"/>
                  </a:lnTo>
                  <a:lnTo>
                    <a:pt x="66" y="38"/>
                  </a:lnTo>
                  <a:lnTo>
                    <a:pt x="62" y="42"/>
                  </a:lnTo>
                  <a:lnTo>
                    <a:pt x="60" y="48"/>
                  </a:lnTo>
                  <a:lnTo>
                    <a:pt x="60" y="54"/>
                  </a:lnTo>
                  <a:lnTo>
                    <a:pt x="60" y="6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70" y="78"/>
                  </a:lnTo>
                  <a:lnTo>
                    <a:pt x="78" y="86"/>
                  </a:lnTo>
                  <a:lnTo>
                    <a:pt x="86" y="94"/>
                  </a:lnTo>
                  <a:lnTo>
                    <a:pt x="96" y="100"/>
                  </a:lnTo>
                  <a:lnTo>
                    <a:pt x="108" y="104"/>
                  </a:lnTo>
                  <a:lnTo>
                    <a:pt x="118" y="102"/>
                  </a:lnTo>
                  <a:lnTo>
                    <a:pt x="128" y="98"/>
                  </a:lnTo>
                  <a:lnTo>
                    <a:pt x="138" y="88"/>
                  </a:lnTo>
                  <a:lnTo>
                    <a:pt x="138" y="88"/>
                  </a:lnTo>
                  <a:lnTo>
                    <a:pt x="142" y="82"/>
                  </a:lnTo>
                  <a:lnTo>
                    <a:pt x="144" y="74"/>
                  </a:lnTo>
                  <a:lnTo>
                    <a:pt x="146" y="58"/>
                  </a:lnTo>
                  <a:lnTo>
                    <a:pt x="142" y="42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28" y="16"/>
                  </a:lnTo>
                  <a:lnTo>
                    <a:pt x="116" y="8"/>
                  </a:lnTo>
                  <a:lnTo>
                    <a:pt x="102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70" y="4"/>
                  </a:lnTo>
                  <a:lnTo>
                    <a:pt x="54" y="10"/>
                  </a:lnTo>
                  <a:lnTo>
                    <a:pt x="38" y="18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4" y="40"/>
                  </a:lnTo>
                  <a:lnTo>
                    <a:pt x="8" y="52"/>
                  </a:lnTo>
                  <a:lnTo>
                    <a:pt x="4" y="6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14"/>
                  </a:lnTo>
                  <a:lnTo>
                    <a:pt x="6" y="128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6" y="124"/>
                  </a:lnTo>
                  <a:lnTo>
                    <a:pt x="8" y="124"/>
                  </a:lnTo>
                  <a:lnTo>
                    <a:pt x="12" y="126"/>
                  </a:lnTo>
                  <a:lnTo>
                    <a:pt x="18" y="134"/>
                  </a:lnTo>
                  <a:lnTo>
                    <a:pt x="18" y="1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0" name="Freeform 96"/>
            <p:cNvSpPr>
              <a:spLocks/>
            </p:cNvSpPr>
            <p:nvPr/>
          </p:nvSpPr>
          <p:spPr bwMode="auto">
            <a:xfrm>
              <a:off x="5871411" y="5731042"/>
              <a:ext cx="1219200" cy="1090863"/>
            </a:xfrm>
            <a:custGeom>
              <a:avLst/>
              <a:gdLst/>
              <a:ahLst/>
              <a:cxnLst>
                <a:cxn ang="0">
                  <a:pos x="144" y="62"/>
                </a:cxn>
                <a:cxn ang="0">
                  <a:pos x="122" y="24"/>
                </a:cxn>
                <a:cxn ang="0">
                  <a:pos x="110" y="16"/>
                </a:cxn>
                <a:cxn ang="0">
                  <a:pos x="94" y="10"/>
                </a:cxn>
                <a:cxn ang="0">
                  <a:pos x="78" y="8"/>
                </a:cxn>
                <a:cxn ang="0">
                  <a:pos x="42" y="18"/>
                </a:cxn>
                <a:cxn ang="0">
                  <a:pos x="30" y="26"/>
                </a:cxn>
                <a:cxn ang="0">
                  <a:pos x="12" y="50"/>
                </a:cxn>
                <a:cxn ang="0">
                  <a:pos x="6" y="78"/>
                </a:cxn>
                <a:cxn ang="0">
                  <a:pos x="14" y="106"/>
                </a:cxn>
                <a:cxn ang="0">
                  <a:pos x="22" y="118"/>
                </a:cxn>
                <a:cxn ang="0">
                  <a:pos x="36" y="126"/>
                </a:cxn>
                <a:cxn ang="0">
                  <a:pos x="52" y="126"/>
                </a:cxn>
                <a:cxn ang="0">
                  <a:pos x="58" y="122"/>
                </a:cxn>
                <a:cxn ang="0">
                  <a:pos x="68" y="110"/>
                </a:cxn>
                <a:cxn ang="0">
                  <a:pos x="72" y="84"/>
                </a:cxn>
                <a:cxn ang="0">
                  <a:pos x="72" y="68"/>
                </a:cxn>
                <a:cxn ang="0">
                  <a:pos x="68" y="54"/>
                </a:cxn>
                <a:cxn ang="0">
                  <a:pos x="56" y="44"/>
                </a:cxn>
                <a:cxn ang="0">
                  <a:pos x="50" y="44"/>
                </a:cxn>
                <a:cxn ang="0">
                  <a:pos x="44" y="50"/>
                </a:cxn>
                <a:cxn ang="0">
                  <a:pos x="38" y="66"/>
                </a:cxn>
                <a:cxn ang="0">
                  <a:pos x="40" y="74"/>
                </a:cxn>
                <a:cxn ang="0">
                  <a:pos x="50" y="82"/>
                </a:cxn>
                <a:cxn ang="0">
                  <a:pos x="62" y="84"/>
                </a:cxn>
                <a:cxn ang="0">
                  <a:pos x="58" y="84"/>
                </a:cxn>
                <a:cxn ang="0">
                  <a:pos x="44" y="82"/>
                </a:cxn>
                <a:cxn ang="0">
                  <a:pos x="34" y="76"/>
                </a:cxn>
                <a:cxn ang="0">
                  <a:pos x="32" y="72"/>
                </a:cxn>
                <a:cxn ang="0">
                  <a:pos x="34" y="58"/>
                </a:cxn>
                <a:cxn ang="0">
                  <a:pos x="40" y="46"/>
                </a:cxn>
                <a:cxn ang="0">
                  <a:pos x="46" y="42"/>
                </a:cxn>
                <a:cxn ang="0">
                  <a:pos x="56" y="40"/>
                </a:cxn>
                <a:cxn ang="0">
                  <a:pos x="66" y="42"/>
                </a:cxn>
                <a:cxn ang="0">
                  <a:pos x="72" y="52"/>
                </a:cxn>
                <a:cxn ang="0">
                  <a:pos x="76" y="58"/>
                </a:cxn>
                <a:cxn ang="0">
                  <a:pos x="78" y="84"/>
                </a:cxn>
                <a:cxn ang="0">
                  <a:pos x="72" y="110"/>
                </a:cxn>
                <a:cxn ang="0">
                  <a:pos x="58" y="128"/>
                </a:cxn>
                <a:cxn ang="0">
                  <a:pos x="34" y="136"/>
                </a:cxn>
                <a:cxn ang="0">
                  <a:pos x="28" y="134"/>
                </a:cxn>
                <a:cxn ang="0">
                  <a:pos x="16" y="126"/>
                </a:cxn>
                <a:cxn ang="0">
                  <a:pos x="4" y="106"/>
                </a:cxn>
                <a:cxn ang="0">
                  <a:pos x="0" y="92"/>
                </a:cxn>
                <a:cxn ang="0">
                  <a:pos x="2" y="60"/>
                </a:cxn>
                <a:cxn ang="0">
                  <a:pos x="18" y="32"/>
                </a:cxn>
                <a:cxn ang="0">
                  <a:pos x="32" y="20"/>
                </a:cxn>
                <a:cxn ang="0">
                  <a:pos x="64" y="4"/>
                </a:cxn>
                <a:cxn ang="0">
                  <a:pos x="82" y="0"/>
                </a:cxn>
                <a:cxn ang="0">
                  <a:pos x="106" y="2"/>
                </a:cxn>
                <a:cxn ang="0">
                  <a:pos x="126" y="14"/>
                </a:cxn>
                <a:cxn ang="0">
                  <a:pos x="134" y="22"/>
                </a:cxn>
                <a:cxn ang="0">
                  <a:pos x="152" y="56"/>
                </a:cxn>
                <a:cxn ang="0">
                  <a:pos x="148" y="60"/>
                </a:cxn>
                <a:cxn ang="0">
                  <a:pos x="144" y="62"/>
                </a:cxn>
              </a:cxnLst>
              <a:rect l="0" t="0" r="r" b="b"/>
              <a:pathLst>
                <a:path w="152" h="136">
                  <a:moveTo>
                    <a:pt x="144" y="62"/>
                  </a:moveTo>
                  <a:lnTo>
                    <a:pt x="144" y="62"/>
                  </a:lnTo>
                  <a:lnTo>
                    <a:pt x="130" y="36"/>
                  </a:lnTo>
                  <a:lnTo>
                    <a:pt x="122" y="24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02" y="12"/>
                  </a:lnTo>
                  <a:lnTo>
                    <a:pt x="94" y="10"/>
                  </a:lnTo>
                  <a:lnTo>
                    <a:pt x="86" y="8"/>
                  </a:lnTo>
                  <a:lnTo>
                    <a:pt x="78" y="8"/>
                  </a:lnTo>
                  <a:lnTo>
                    <a:pt x="60" y="10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0" y="26"/>
                  </a:lnTo>
                  <a:lnTo>
                    <a:pt x="20" y="36"/>
                  </a:lnTo>
                  <a:lnTo>
                    <a:pt x="12" y="50"/>
                  </a:lnTo>
                  <a:lnTo>
                    <a:pt x="8" y="64"/>
                  </a:lnTo>
                  <a:lnTo>
                    <a:pt x="6" y="78"/>
                  </a:lnTo>
                  <a:lnTo>
                    <a:pt x="8" y="92"/>
                  </a:lnTo>
                  <a:lnTo>
                    <a:pt x="14" y="106"/>
                  </a:lnTo>
                  <a:lnTo>
                    <a:pt x="22" y="118"/>
                  </a:lnTo>
                  <a:lnTo>
                    <a:pt x="22" y="118"/>
                  </a:lnTo>
                  <a:lnTo>
                    <a:pt x="28" y="124"/>
                  </a:lnTo>
                  <a:lnTo>
                    <a:pt x="36" y="126"/>
                  </a:lnTo>
                  <a:lnTo>
                    <a:pt x="44" y="128"/>
                  </a:lnTo>
                  <a:lnTo>
                    <a:pt x="52" y="126"/>
                  </a:lnTo>
                  <a:lnTo>
                    <a:pt x="52" y="126"/>
                  </a:lnTo>
                  <a:lnTo>
                    <a:pt x="58" y="122"/>
                  </a:lnTo>
                  <a:lnTo>
                    <a:pt x="64" y="116"/>
                  </a:lnTo>
                  <a:lnTo>
                    <a:pt x="68" y="110"/>
                  </a:lnTo>
                  <a:lnTo>
                    <a:pt x="70" y="100"/>
                  </a:lnTo>
                  <a:lnTo>
                    <a:pt x="72" y="84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0" y="60"/>
                  </a:lnTo>
                  <a:lnTo>
                    <a:pt x="68" y="54"/>
                  </a:lnTo>
                  <a:lnTo>
                    <a:pt x="62" y="48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0" y="44"/>
                  </a:lnTo>
                  <a:lnTo>
                    <a:pt x="46" y="46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8" y="66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44" y="80"/>
                  </a:lnTo>
                  <a:lnTo>
                    <a:pt x="50" y="82"/>
                  </a:lnTo>
                  <a:lnTo>
                    <a:pt x="56" y="84"/>
                  </a:lnTo>
                  <a:lnTo>
                    <a:pt x="62" y="84"/>
                  </a:lnTo>
                  <a:lnTo>
                    <a:pt x="62" y="84"/>
                  </a:lnTo>
                  <a:lnTo>
                    <a:pt x="58" y="84"/>
                  </a:lnTo>
                  <a:lnTo>
                    <a:pt x="48" y="84"/>
                  </a:lnTo>
                  <a:lnTo>
                    <a:pt x="44" y="82"/>
                  </a:lnTo>
                  <a:lnTo>
                    <a:pt x="38" y="80"/>
                  </a:lnTo>
                  <a:lnTo>
                    <a:pt x="34" y="76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64"/>
                  </a:lnTo>
                  <a:lnTo>
                    <a:pt x="34" y="58"/>
                  </a:lnTo>
                  <a:lnTo>
                    <a:pt x="36" y="5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6" y="42"/>
                  </a:lnTo>
                  <a:lnTo>
                    <a:pt x="50" y="40"/>
                  </a:lnTo>
                  <a:lnTo>
                    <a:pt x="56" y="40"/>
                  </a:lnTo>
                  <a:lnTo>
                    <a:pt x="62" y="40"/>
                  </a:lnTo>
                  <a:lnTo>
                    <a:pt x="66" y="42"/>
                  </a:lnTo>
                  <a:lnTo>
                    <a:pt x="70" y="46"/>
                  </a:lnTo>
                  <a:lnTo>
                    <a:pt x="72" y="52"/>
                  </a:lnTo>
                  <a:lnTo>
                    <a:pt x="76" y="58"/>
                  </a:lnTo>
                  <a:lnTo>
                    <a:pt x="76" y="58"/>
                  </a:lnTo>
                  <a:lnTo>
                    <a:pt x="76" y="72"/>
                  </a:lnTo>
                  <a:lnTo>
                    <a:pt x="78" y="84"/>
                  </a:lnTo>
                  <a:lnTo>
                    <a:pt x="76" y="98"/>
                  </a:lnTo>
                  <a:lnTo>
                    <a:pt x="72" y="110"/>
                  </a:lnTo>
                  <a:lnTo>
                    <a:pt x="66" y="120"/>
                  </a:lnTo>
                  <a:lnTo>
                    <a:pt x="58" y="128"/>
                  </a:lnTo>
                  <a:lnTo>
                    <a:pt x="48" y="134"/>
                  </a:lnTo>
                  <a:lnTo>
                    <a:pt x="34" y="136"/>
                  </a:lnTo>
                  <a:lnTo>
                    <a:pt x="34" y="136"/>
                  </a:lnTo>
                  <a:lnTo>
                    <a:pt x="28" y="134"/>
                  </a:lnTo>
                  <a:lnTo>
                    <a:pt x="22" y="130"/>
                  </a:lnTo>
                  <a:lnTo>
                    <a:pt x="16" y="126"/>
                  </a:lnTo>
                  <a:lnTo>
                    <a:pt x="12" y="120"/>
                  </a:lnTo>
                  <a:lnTo>
                    <a:pt x="4" y="10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76"/>
                  </a:lnTo>
                  <a:lnTo>
                    <a:pt x="2" y="60"/>
                  </a:lnTo>
                  <a:lnTo>
                    <a:pt x="8" y="46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32" y="20"/>
                  </a:lnTo>
                  <a:lnTo>
                    <a:pt x="48" y="10"/>
                  </a:lnTo>
                  <a:lnTo>
                    <a:pt x="64" y="4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94" y="0"/>
                  </a:lnTo>
                  <a:lnTo>
                    <a:pt x="106" y="2"/>
                  </a:lnTo>
                  <a:lnTo>
                    <a:pt x="116" y="8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34" y="22"/>
                  </a:lnTo>
                  <a:lnTo>
                    <a:pt x="140" y="32"/>
                  </a:lnTo>
                  <a:lnTo>
                    <a:pt x="152" y="56"/>
                  </a:lnTo>
                  <a:lnTo>
                    <a:pt x="152" y="56"/>
                  </a:lnTo>
                  <a:lnTo>
                    <a:pt x="148" y="60"/>
                  </a:lnTo>
                  <a:lnTo>
                    <a:pt x="144" y="62"/>
                  </a:lnTo>
                  <a:lnTo>
                    <a:pt x="144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1" name="Freeform 97"/>
            <p:cNvSpPr>
              <a:spLocks/>
            </p:cNvSpPr>
            <p:nvPr/>
          </p:nvSpPr>
          <p:spPr bwMode="auto">
            <a:xfrm>
              <a:off x="6593305" y="854242"/>
              <a:ext cx="256674" cy="737937"/>
            </a:xfrm>
            <a:custGeom>
              <a:avLst/>
              <a:gdLst/>
              <a:ahLst/>
              <a:cxnLst>
                <a:cxn ang="0">
                  <a:pos x="22" y="56"/>
                </a:cxn>
                <a:cxn ang="0">
                  <a:pos x="22" y="56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6" y="18"/>
                </a:cxn>
                <a:cxn ang="0">
                  <a:pos x="24" y="6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0" y="8"/>
                </a:cxn>
                <a:cxn ang="0">
                  <a:pos x="16" y="16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2" y="44"/>
                </a:cxn>
                <a:cxn ang="0">
                  <a:pos x="0" y="56"/>
                </a:cxn>
                <a:cxn ang="0">
                  <a:pos x="0" y="66"/>
                </a:cxn>
                <a:cxn ang="0">
                  <a:pos x="4" y="76"/>
                </a:cxn>
                <a:cxn ang="0">
                  <a:pos x="6" y="82"/>
                </a:cxn>
                <a:cxn ang="0">
                  <a:pos x="10" y="88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0" y="82"/>
                </a:cxn>
                <a:cxn ang="0">
                  <a:pos x="10" y="70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2" y="78"/>
                </a:cxn>
                <a:cxn ang="0">
                  <a:pos x="12" y="78"/>
                </a:cxn>
                <a:cxn ang="0">
                  <a:pos x="14" y="86"/>
                </a:cxn>
                <a:cxn ang="0">
                  <a:pos x="14" y="86"/>
                </a:cxn>
                <a:cxn ang="0">
                  <a:pos x="16" y="88"/>
                </a:cxn>
                <a:cxn ang="0">
                  <a:pos x="16" y="88"/>
                </a:cxn>
                <a:cxn ang="0">
                  <a:pos x="18" y="82"/>
                </a:cxn>
                <a:cxn ang="0">
                  <a:pos x="24" y="76"/>
                </a:cxn>
                <a:cxn ang="0">
                  <a:pos x="24" y="76"/>
                </a:cxn>
                <a:cxn ang="0">
                  <a:pos x="30" y="68"/>
                </a:cxn>
                <a:cxn ang="0">
                  <a:pos x="32" y="60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30" y="5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6"/>
                </a:cxn>
                <a:cxn ang="0">
                  <a:pos x="22" y="56"/>
                </a:cxn>
              </a:cxnLst>
              <a:rect l="0" t="0" r="r" b="b"/>
              <a:pathLst>
                <a:path w="32" h="92">
                  <a:moveTo>
                    <a:pt x="22" y="56"/>
                  </a:moveTo>
                  <a:lnTo>
                    <a:pt x="22" y="56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6" y="18"/>
                  </a:lnTo>
                  <a:lnTo>
                    <a:pt x="24" y="6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0" y="8"/>
                  </a:lnTo>
                  <a:lnTo>
                    <a:pt x="16" y="1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2" y="44"/>
                  </a:lnTo>
                  <a:lnTo>
                    <a:pt x="0" y="56"/>
                  </a:lnTo>
                  <a:lnTo>
                    <a:pt x="0" y="66"/>
                  </a:lnTo>
                  <a:lnTo>
                    <a:pt x="4" y="76"/>
                  </a:lnTo>
                  <a:lnTo>
                    <a:pt x="6" y="82"/>
                  </a:lnTo>
                  <a:lnTo>
                    <a:pt x="10" y="88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0" y="82"/>
                  </a:lnTo>
                  <a:lnTo>
                    <a:pt x="10" y="7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4" y="86"/>
                  </a:lnTo>
                  <a:lnTo>
                    <a:pt x="14" y="86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82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30" y="68"/>
                  </a:lnTo>
                  <a:lnTo>
                    <a:pt x="32" y="60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0" y="5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6"/>
                  </a:lnTo>
                  <a:lnTo>
                    <a:pt x="22" y="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2" name="Freeform 98"/>
            <p:cNvSpPr>
              <a:spLocks/>
            </p:cNvSpPr>
            <p:nvPr/>
          </p:nvSpPr>
          <p:spPr bwMode="auto">
            <a:xfrm>
              <a:off x="5518484" y="838200"/>
              <a:ext cx="336884" cy="946484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4" y="16"/>
                </a:cxn>
                <a:cxn ang="0">
                  <a:pos x="2" y="26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8" y="80"/>
                </a:cxn>
                <a:cxn ang="0">
                  <a:pos x="18" y="80"/>
                </a:cxn>
                <a:cxn ang="0">
                  <a:pos x="28" y="98"/>
                </a:cxn>
                <a:cxn ang="0">
                  <a:pos x="34" y="106"/>
                </a:cxn>
                <a:cxn ang="0">
                  <a:pos x="38" y="116"/>
                </a:cxn>
                <a:cxn ang="0">
                  <a:pos x="38" y="116"/>
                </a:cxn>
                <a:cxn ang="0">
                  <a:pos x="38" y="118"/>
                </a:cxn>
                <a:cxn ang="0">
                  <a:pos x="40" y="118"/>
                </a:cxn>
                <a:cxn ang="0">
                  <a:pos x="40" y="118"/>
                </a:cxn>
                <a:cxn ang="0">
                  <a:pos x="42" y="116"/>
                </a:cxn>
                <a:cxn ang="0">
                  <a:pos x="42" y="114"/>
                </a:cxn>
                <a:cxn ang="0">
                  <a:pos x="42" y="114"/>
                </a:cxn>
                <a:cxn ang="0">
                  <a:pos x="36" y="100"/>
                </a:cxn>
                <a:cxn ang="0">
                  <a:pos x="28" y="88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8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6" y="26"/>
                </a:cxn>
                <a:cxn ang="0">
                  <a:pos x="12" y="10"/>
                </a:cxn>
                <a:cxn ang="0">
                  <a:pos x="12" y="10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6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42" h="118">
                  <a:moveTo>
                    <a:pt x="12" y="2"/>
                  </a:moveTo>
                  <a:lnTo>
                    <a:pt x="12" y="2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16"/>
                  </a:lnTo>
                  <a:lnTo>
                    <a:pt x="2" y="2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28" y="98"/>
                  </a:lnTo>
                  <a:lnTo>
                    <a:pt x="34" y="106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38" y="118"/>
                  </a:lnTo>
                  <a:lnTo>
                    <a:pt x="40" y="118"/>
                  </a:lnTo>
                  <a:lnTo>
                    <a:pt x="40" y="118"/>
                  </a:lnTo>
                  <a:lnTo>
                    <a:pt x="42" y="116"/>
                  </a:lnTo>
                  <a:lnTo>
                    <a:pt x="42" y="114"/>
                  </a:lnTo>
                  <a:lnTo>
                    <a:pt x="42" y="114"/>
                  </a:lnTo>
                  <a:lnTo>
                    <a:pt x="36" y="100"/>
                  </a:lnTo>
                  <a:lnTo>
                    <a:pt x="28" y="88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8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26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3" name="Freeform 99"/>
            <p:cNvSpPr>
              <a:spLocks/>
            </p:cNvSpPr>
            <p:nvPr/>
          </p:nvSpPr>
          <p:spPr bwMode="auto">
            <a:xfrm>
              <a:off x="3481137" y="469232"/>
              <a:ext cx="1283368" cy="978568"/>
            </a:xfrm>
            <a:custGeom>
              <a:avLst/>
              <a:gdLst/>
              <a:ahLst/>
              <a:cxnLst>
                <a:cxn ang="0">
                  <a:pos x="30" y="40"/>
                </a:cxn>
                <a:cxn ang="0">
                  <a:pos x="20" y="44"/>
                </a:cxn>
                <a:cxn ang="0">
                  <a:pos x="10" y="42"/>
                </a:cxn>
                <a:cxn ang="0">
                  <a:pos x="8" y="40"/>
                </a:cxn>
                <a:cxn ang="0">
                  <a:pos x="6" y="36"/>
                </a:cxn>
                <a:cxn ang="0">
                  <a:pos x="8" y="24"/>
                </a:cxn>
                <a:cxn ang="0">
                  <a:pos x="10" y="22"/>
                </a:cxn>
                <a:cxn ang="0">
                  <a:pos x="14" y="16"/>
                </a:cxn>
                <a:cxn ang="0">
                  <a:pos x="26" y="8"/>
                </a:cxn>
                <a:cxn ang="0">
                  <a:pos x="32" y="6"/>
                </a:cxn>
                <a:cxn ang="0">
                  <a:pos x="46" y="6"/>
                </a:cxn>
                <a:cxn ang="0">
                  <a:pos x="60" y="12"/>
                </a:cxn>
                <a:cxn ang="0">
                  <a:pos x="74" y="20"/>
                </a:cxn>
                <a:cxn ang="0">
                  <a:pos x="82" y="32"/>
                </a:cxn>
                <a:cxn ang="0">
                  <a:pos x="86" y="48"/>
                </a:cxn>
                <a:cxn ang="0">
                  <a:pos x="88" y="64"/>
                </a:cxn>
                <a:cxn ang="0">
                  <a:pos x="96" y="90"/>
                </a:cxn>
                <a:cxn ang="0">
                  <a:pos x="102" y="96"/>
                </a:cxn>
                <a:cxn ang="0">
                  <a:pos x="128" y="114"/>
                </a:cxn>
                <a:cxn ang="0">
                  <a:pos x="142" y="120"/>
                </a:cxn>
                <a:cxn ang="0">
                  <a:pos x="150" y="122"/>
                </a:cxn>
                <a:cxn ang="0">
                  <a:pos x="158" y="122"/>
                </a:cxn>
                <a:cxn ang="0">
                  <a:pos x="160" y="120"/>
                </a:cxn>
                <a:cxn ang="0">
                  <a:pos x="158" y="118"/>
                </a:cxn>
                <a:cxn ang="0">
                  <a:pos x="156" y="118"/>
                </a:cxn>
                <a:cxn ang="0">
                  <a:pos x="144" y="116"/>
                </a:cxn>
                <a:cxn ang="0">
                  <a:pos x="130" y="110"/>
                </a:cxn>
                <a:cxn ang="0">
                  <a:pos x="116" y="102"/>
                </a:cxn>
                <a:cxn ang="0">
                  <a:pos x="104" y="92"/>
                </a:cxn>
                <a:cxn ang="0">
                  <a:pos x="96" y="80"/>
                </a:cxn>
                <a:cxn ang="0">
                  <a:pos x="92" y="64"/>
                </a:cxn>
                <a:cxn ang="0">
                  <a:pos x="88" y="38"/>
                </a:cxn>
                <a:cxn ang="0">
                  <a:pos x="86" y="30"/>
                </a:cxn>
                <a:cxn ang="0">
                  <a:pos x="76" y="16"/>
                </a:cxn>
                <a:cxn ang="0">
                  <a:pos x="62" y="6"/>
                </a:cxn>
                <a:cxn ang="0">
                  <a:pos x="48" y="2"/>
                </a:cxn>
                <a:cxn ang="0">
                  <a:pos x="32" y="2"/>
                </a:cxn>
                <a:cxn ang="0">
                  <a:pos x="24" y="4"/>
                </a:cxn>
                <a:cxn ang="0">
                  <a:pos x="10" y="12"/>
                </a:cxn>
                <a:cxn ang="0">
                  <a:pos x="6" y="20"/>
                </a:cxn>
                <a:cxn ang="0">
                  <a:pos x="4" y="22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8" y="48"/>
                </a:cxn>
                <a:cxn ang="0">
                  <a:pos x="20" y="48"/>
                </a:cxn>
                <a:cxn ang="0">
                  <a:pos x="32" y="44"/>
                </a:cxn>
                <a:cxn ang="0">
                  <a:pos x="34" y="42"/>
                </a:cxn>
                <a:cxn ang="0">
                  <a:pos x="32" y="40"/>
                </a:cxn>
                <a:cxn ang="0">
                  <a:pos x="30" y="40"/>
                </a:cxn>
              </a:cxnLst>
              <a:rect l="0" t="0" r="r" b="b"/>
              <a:pathLst>
                <a:path w="160" h="122">
                  <a:moveTo>
                    <a:pt x="30" y="40"/>
                  </a:moveTo>
                  <a:lnTo>
                    <a:pt x="30" y="40"/>
                  </a:lnTo>
                  <a:lnTo>
                    <a:pt x="24" y="42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8" y="40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16"/>
                  </a:lnTo>
                  <a:lnTo>
                    <a:pt x="20" y="10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40" y="6"/>
                  </a:lnTo>
                  <a:lnTo>
                    <a:pt x="46" y="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8" y="16"/>
                  </a:lnTo>
                  <a:lnTo>
                    <a:pt x="74" y="20"/>
                  </a:lnTo>
                  <a:lnTo>
                    <a:pt x="78" y="26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6" y="48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92" y="82"/>
                  </a:lnTo>
                  <a:lnTo>
                    <a:pt x="96" y="90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12" y="106"/>
                  </a:lnTo>
                  <a:lnTo>
                    <a:pt x="128" y="114"/>
                  </a:lnTo>
                  <a:lnTo>
                    <a:pt x="128" y="114"/>
                  </a:lnTo>
                  <a:lnTo>
                    <a:pt x="142" y="120"/>
                  </a:lnTo>
                  <a:lnTo>
                    <a:pt x="142" y="120"/>
                  </a:lnTo>
                  <a:lnTo>
                    <a:pt x="150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58" y="118"/>
                  </a:lnTo>
                  <a:lnTo>
                    <a:pt x="156" y="118"/>
                  </a:lnTo>
                  <a:lnTo>
                    <a:pt x="156" y="118"/>
                  </a:lnTo>
                  <a:lnTo>
                    <a:pt x="152" y="118"/>
                  </a:lnTo>
                  <a:lnTo>
                    <a:pt x="144" y="116"/>
                  </a:lnTo>
                  <a:lnTo>
                    <a:pt x="144" y="116"/>
                  </a:lnTo>
                  <a:lnTo>
                    <a:pt x="130" y="110"/>
                  </a:lnTo>
                  <a:lnTo>
                    <a:pt x="130" y="110"/>
                  </a:lnTo>
                  <a:lnTo>
                    <a:pt x="116" y="10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0" y="86"/>
                  </a:lnTo>
                  <a:lnTo>
                    <a:pt x="96" y="80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0" y="48"/>
                  </a:lnTo>
                  <a:lnTo>
                    <a:pt x="88" y="38"/>
                  </a:lnTo>
                  <a:lnTo>
                    <a:pt x="86" y="30"/>
                  </a:lnTo>
                  <a:lnTo>
                    <a:pt x="86" y="30"/>
                  </a:lnTo>
                  <a:lnTo>
                    <a:pt x="82" y="24"/>
                  </a:lnTo>
                  <a:lnTo>
                    <a:pt x="76" y="16"/>
                  </a:lnTo>
                  <a:lnTo>
                    <a:pt x="70" y="12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24" y="4"/>
                  </a:lnTo>
                  <a:lnTo>
                    <a:pt x="18" y="6"/>
                  </a:lnTo>
                  <a:lnTo>
                    <a:pt x="10" y="12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4" y="48"/>
                  </a:lnTo>
                  <a:lnTo>
                    <a:pt x="20" y="48"/>
                  </a:lnTo>
                  <a:lnTo>
                    <a:pt x="26" y="46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42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4" name="Freeform 100"/>
            <p:cNvSpPr>
              <a:spLocks/>
            </p:cNvSpPr>
            <p:nvPr/>
          </p:nvSpPr>
          <p:spPr bwMode="auto">
            <a:xfrm>
              <a:off x="7010400" y="4608095"/>
              <a:ext cx="1925053" cy="1251284"/>
            </a:xfrm>
            <a:custGeom>
              <a:avLst/>
              <a:gdLst/>
              <a:ahLst/>
              <a:cxnLst>
                <a:cxn ang="0">
                  <a:pos x="240" y="24"/>
                </a:cxn>
                <a:cxn ang="0">
                  <a:pos x="224" y="26"/>
                </a:cxn>
                <a:cxn ang="0">
                  <a:pos x="188" y="16"/>
                </a:cxn>
                <a:cxn ang="0">
                  <a:pos x="170" y="10"/>
                </a:cxn>
                <a:cxn ang="0">
                  <a:pos x="144" y="2"/>
                </a:cxn>
                <a:cxn ang="0">
                  <a:pos x="122" y="0"/>
                </a:cxn>
                <a:cxn ang="0">
                  <a:pos x="104" y="2"/>
                </a:cxn>
                <a:cxn ang="0">
                  <a:pos x="76" y="18"/>
                </a:cxn>
                <a:cxn ang="0">
                  <a:pos x="58" y="38"/>
                </a:cxn>
                <a:cxn ang="0">
                  <a:pos x="52" y="46"/>
                </a:cxn>
                <a:cxn ang="0">
                  <a:pos x="48" y="52"/>
                </a:cxn>
                <a:cxn ang="0">
                  <a:pos x="14" y="100"/>
                </a:cxn>
                <a:cxn ang="0">
                  <a:pos x="8" y="114"/>
                </a:cxn>
                <a:cxn ang="0">
                  <a:pos x="0" y="140"/>
                </a:cxn>
                <a:cxn ang="0">
                  <a:pos x="0" y="152"/>
                </a:cxn>
                <a:cxn ang="0">
                  <a:pos x="2" y="156"/>
                </a:cxn>
                <a:cxn ang="0">
                  <a:pos x="4" y="154"/>
                </a:cxn>
                <a:cxn ang="0">
                  <a:pos x="4" y="152"/>
                </a:cxn>
                <a:cxn ang="0">
                  <a:pos x="8" y="130"/>
                </a:cxn>
                <a:cxn ang="0">
                  <a:pos x="18" y="102"/>
                </a:cxn>
                <a:cxn ang="0">
                  <a:pos x="28" y="86"/>
                </a:cxn>
                <a:cxn ang="0">
                  <a:pos x="50" y="54"/>
                </a:cxn>
                <a:cxn ang="0">
                  <a:pos x="64" y="42"/>
                </a:cxn>
                <a:cxn ang="0">
                  <a:pos x="96" y="28"/>
                </a:cxn>
                <a:cxn ang="0">
                  <a:pos x="112" y="24"/>
                </a:cxn>
                <a:cxn ang="0">
                  <a:pos x="76" y="40"/>
                </a:cxn>
                <a:cxn ang="0">
                  <a:pos x="62" y="48"/>
                </a:cxn>
                <a:cxn ang="0">
                  <a:pos x="58" y="52"/>
                </a:cxn>
                <a:cxn ang="0">
                  <a:pos x="70" y="56"/>
                </a:cxn>
                <a:cxn ang="0">
                  <a:pos x="88" y="66"/>
                </a:cxn>
                <a:cxn ang="0">
                  <a:pos x="108" y="74"/>
                </a:cxn>
                <a:cxn ang="0">
                  <a:pos x="126" y="76"/>
                </a:cxn>
                <a:cxn ang="0">
                  <a:pos x="146" y="72"/>
                </a:cxn>
                <a:cxn ang="0">
                  <a:pos x="138" y="70"/>
                </a:cxn>
                <a:cxn ang="0">
                  <a:pos x="116" y="52"/>
                </a:cxn>
                <a:cxn ang="0">
                  <a:pos x="114" y="50"/>
                </a:cxn>
                <a:cxn ang="0">
                  <a:pos x="130" y="54"/>
                </a:cxn>
                <a:cxn ang="0">
                  <a:pos x="150" y="56"/>
                </a:cxn>
                <a:cxn ang="0">
                  <a:pos x="188" y="50"/>
                </a:cxn>
                <a:cxn ang="0">
                  <a:pos x="220" y="38"/>
                </a:cxn>
                <a:cxn ang="0">
                  <a:pos x="240" y="24"/>
                </a:cxn>
              </a:cxnLst>
              <a:rect l="0" t="0" r="r" b="b"/>
              <a:pathLst>
                <a:path w="240" h="156">
                  <a:moveTo>
                    <a:pt x="240" y="24"/>
                  </a:moveTo>
                  <a:lnTo>
                    <a:pt x="240" y="24"/>
                  </a:lnTo>
                  <a:lnTo>
                    <a:pt x="236" y="26"/>
                  </a:lnTo>
                  <a:lnTo>
                    <a:pt x="224" y="26"/>
                  </a:lnTo>
                  <a:lnTo>
                    <a:pt x="202" y="22"/>
                  </a:lnTo>
                  <a:lnTo>
                    <a:pt x="188" y="16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56" y="4"/>
                  </a:lnTo>
                  <a:lnTo>
                    <a:pt x="144" y="2"/>
                  </a:lnTo>
                  <a:lnTo>
                    <a:pt x="134" y="0"/>
                  </a:lnTo>
                  <a:lnTo>
                    <a:pt x="122" y="0"/>
                  </a:lnTo>
                  <a:lnTo>
                    <a:pt x="114" y="0"/>
                  </a:lnTo>
                  <a:lnTo>
                    <a:pt x="104" y="2"/>
                  </a:lnTo>
                  <a:lnTo>
                    <a:pt x="88" y="10"/>
                  </a:lnTo>
                  <a:lnTo>
                    <a:pt x="76" y="18"/>
                  </a:lnTo>
                  <a:lnTo>
                    <a:pt x="64" y="28"/>
                  </a:lnTo>
                  <a:lnTo>
                    <a:pt x="58" y="38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30" y="74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8" y="114"/>
                  </a:lnTo>
                  <a:lnTo>
                    <a:pt x="4" y="128"/>
                  </a:lnTo>
                  <a:lnTo>
                    <a:pt x="0" y="14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4" y="154"/>
                  </a:lnTo>
                  <a:lnTo>
                    <a:pt x="4" y="152"/>
                  </a:lnTo>
                  <a:lnTo>
                    <a:pt x="4" y="152"/>
                  </a:lnTo>
                  <a:lnTo>
                    <a:pt x="4" y="142"/>
                  </a:lnTo>
                  <a:lnTo>
                    <a:pt x="8" y="130"/>
                  </a:lnTo>
                  <a:lnTo>
                    <a:pt x="12" y="116"/>
                  </a:lnTo>
                  <a:lnTo>
                    <a:pt x="18" y="102"/>
                  </a:lnTo>
                  <a:lnTo>
                    <a:pt x="18" y="102"/>
                  </a:lnTo>
                  <a:lnTo>
                    <a:pt x="28" y="86"/>
                  </a:lnTo>
                  <a:lnTo>
                    <a:pt x="38" y="70"/>
                  </a:lnTo>
                  <a:lnTo>
                    <a:pt x="50" y="54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80" y="34"/>
                  </a:lnTo>
                  <a:lnTo>
                    <a:pt x="96" y="28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92" y="32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70" y="56"/>
                  </a:lnTo>
                  <a:lnTo>
                    <a:pt x="88" y="66"/>
                  </a:lnTo>
                  <a:lnTo>
                    <a:pt x="88" y="66"/>
                  </a:lnTo>
                  <a:lnTo>
                    <a:pt x="98" y="72"/>
                  </a:lnTo>
                  <a:lnTo>
                    <a:pt x="108" y="74"/>
                  </a:lnTo>
                  <a:lnTo>
                    <a:pt x="118" y="76"/>
                  </a:lnTo>
                  <a:lnTo>
                    <a:pt x="126" y="76"/>
                  </a:lnTo>
                  <a:lnTo>
                    <a:pt x="140" y="74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38" y="70"/>
                  </a:lnTo>
                  <a:lnTo>
                    <a:pt x="130" y="64"/>
                  </a:lnTo>
                  <a:lnTo>
                    <a:pt x="116" y="52"/>
                  </a:lnTo>
                  <a:lnTo>
                    <a:pt x="116" y="52"/>
                  </a:lnTo>
                  <a:lnTo>
                    <a:pt x="114" y="50"/>
                  </a:lnTo>
                  <a:lnTo>
                    <a:pt x="114" y="50"/>
                  </a:lnTo>
                  <a:lnTo>
                    <a:pt x="130" y="54"/>
                  </a:lnTo>
                  <a:lnTo>
                    <a:pt x="130" y="54"/>
                  </a:lnTo>
                  <a:lnTo>
                    <a:pt x="150" y="56"/>
                  </a:lnTo>
                  <a:lnTo>
                    <a:pt x="170" y="54"/>
                  </a:lnTo>
                  <a:lnTo>
                    <a:pt x="188" y="50"/>
                  </a:lnTo>
                  <a:lnTo>
                    <a:pt x="206" y="44"/>
                  </a:lnTo>
                  <a:lnTo>
                    <a:pt x="220" y="38"/>
                  </a:lnTo>
                  <a:lnTo>
                    <a:pt x="230" y="32"/>
                  </a:lnTo>
                  <a:lnTo>
                    <a:pt x="240" y="24"/>
                  </a:lnTo>
                  <a:lnTo>
                    <a:pt x="24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5" name="Freeform 101"/>
            <p:cNvSpPr>
              <a:spLocks/>
            </p:cNvSpPr>
            <p:nvPr/>
          </p:nvSpPr>
          <p:spPr bwMode="auto">
            <a:xfrm>
              <a:off x="7138737" y="3276600"/>
              <a:ext cx="978568" cy="914400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0"/>
                </a:cxn>
                <a:cxn ang="0">
                  <a:pos x="104" y="0"/>
                </a:cxn>
                <a:cxn ang="0">
                  <a:pos x="88" y="4"/>
                </a:cxn>
                <a:cxn ang="0">
                  <a:pos x="88" y="4"/>
                </a:cxn>
                <a:cxn ang="0">
                  <a:pos x="76" y="10"/>
                </a:cxn>
                <a:cxn ang="0">
                  <a:pos x="64" y="16"/>
                </a:cxn>
                <a:cxn ang="0">
                  <a:pos x="54" y="26"/>
                </a:cxn>
                <a:cxn ang="0">
                  <a:pos x="44" y="36"/>
                </a:cxn>
                <a:cxn ang="0">
                  <a:pos x="44" y="36"/>
                </a:cxn>
                <a:cxn ang="0">
                  <a:pos x="26" y="58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4" y="96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4" y="114"/>
                </a:cxn>
                <a:cxn ang="0">
                  <a:pos x="6" y="112"/>
                </a:cxn>
                <a:cxn ang="0">
                  <a:pos x="6" y="112"/>
                </a:cxn>
                <a:cxn ang="0">
                  <a:pos x="8" y="98"/>
                </a:cxn>
                <a:cxn ang="0">
                  <a:pos x="16" y="82"/>
                </a:cxn>
                <a:cxn ang="0">
                  <a:pos x="16" y="82"/>
                </a:cxn>
                <a:cxn ang="0">
                  <a:pos x="24" y="68"/>
                </a:cxn>
                <a:cxn ang="0">
                  <a:pos x="34" y="52"/>
                </a:cxn>
                <a:cxn ang="0">
                  <a:pos x="46" y="38"/>
                </a:cxn>
                <a:cxn ang="0">
                  <a:pos x="60" y="26"/>
                </a:cxn>
                <a:cxn ang="0">
                  <a:pos x="60" y="26"/>
                </a:cxn>
                <a:cxn ang="0">
                  <a:pos x="74" y="16"/>
                </a:cxn>
                <a:cxn ang="0">
                  <a:pos x="90" y="10"/>
                </a:cxn>
                <a:cxn ang="0">
                  <a:pos x="90" y="10"/>
                </a:cxn>
                <a:cxn ang="0">
                  <a:pos x="104" y="6"/>
                </a:cxn>
                <a:cxn ang="0">
                  <a:pos x="120" y="6"/>
                </a:cxn>
                <a:cxn ang="0">
                  <a:pos x="120" y="6"/>
                </a:cxn>
                <a:cxn ang="0">
                  <a:pos x="122" y="6"/>
                </a:cxn>
                <a:cxn ang="0">
                  <a:pos x="122" y="4"/>
                </a:cxn>
                <a:cxn ang="0">
                  <a:pos x="122" y="4"/>
                </a:cxn>
                <a:cxn ang="0">
                  <a:pos x="122" y="2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2" h="114">
                  <a:moveTo>
                    <a:pt x="120" y="2"/>
                  </a:moveTo>
                  <a:lnTo>
                    <a:pt x="120" y="2"/>
                  </a:lnTo>
                  <a:lnTo>
                    <a:pt x="112" y="0"/>
                  </a:lnTo>
                  <a:lnTo>
                    <a:pt x="104" y="0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76" y="10"/>
                  </a:lnTo>
                  <a:lnTo>
                    <a:pt x="64" y="16"/>
                  </a:lnTo>
                  <a:lnTo>
                    <a:pt x="54" y="2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26" y="58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4" y="96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4" y="114"/>
                  </a:lnTo>
                  <a:lnTo>
                    <a:pt x="6" y="112"/>
                  </a:lnTo>
                  <a:lnTo>
                    <a:pt x="6" y="112"/>
                  </a:lnTo>
                  <a:lnTo>
                    <a:pt x="8" y="98"/>
                  </a:lnTo>
                  <a:lnTo>
                    <a:pt x="16" y="82"/>
                  </a:lnTo>
                  <a:lnTo>
                    <a:pt x="16" y="82"/>
                  </a:lnTo>
                  <a:lnTo>
                    <a:pt x="24" y="68"/>
                  </a:lnTo>
                  <a:lnTo>
                    <a:pt x="34" y="52"/>
                  </a:lnTo>
                  <a:lnTo>
                    <a:pt x="46" y="38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74" y="16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104" y="6"/>
                  </a:lnTo>
                  <a:lnTo>
                    <a:pt x="120" y="6"/>
                  </a:lnTo>
                  <a:lnTo>
                    <a:pt x="120" y="6"/>
                  </a:lnTo>
                  <a:lnTo>
                    <a:pt x="122" y="6"/>
                  </a:lnTo>
                  <a:lnTo>
                    <a:pt x="122" y="4"/>
                  </a:lnTo>
                  <a:lnTo>
                    <a:pt x="122" y="4"/>
                  </a:lnTo>
                  <a:lnTo>
                    <a:pt x="122" y="2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6" name="Freeform 102"/>
            <p:cNvSpPr>
              <a:spLocks/>
            </p:cNvSpPr>
            <p:nvPr/>
          </p:nvSpPr>
          <p:spPr bwMode="auto">
            <a:xfrm>
              <a:off x="3304674" y="2490537"/>
              <a:ext cx="240632" cy="59355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24" y="64"/>
                </a:cxn>
                <a:cxn ang="0">
                  <a:pos x="18" y="58"/>
                </a:cxn>
                <a:cxn ang="0">
                  <a:pos x="12" y="50"/>
                </a:cxn>
                <a:cxn ang="0">
                  <a:pos x="8" y="42"/>
                </a:cxn>
                <a:cxn ang="0">
                  <a:pos x="8" y="42"/>
                </a:cxn>
                <a:cxn ang="0">
                  <a:pos x="6" y="32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6" y="12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8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6" y="66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74"/>
                </a:cxn>
                <a:cxn ang="0">
                  <a:pos x="30" y="74"/>
                </a:cxn>
                <a:cxn ang="0">
                  <a:pos x="30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30" h="74">
                  <a:moveTo>
                    <a:pt x="30" y="70"/>
                  </a:moveTo>
                  <a:lnTo>
                    <a:pt x="30" y="70"/>
                  </a:lnTo>
                  <a:lnTo>
                    <a:pt x="24" y="64"/>
                  </a:lnTo>
                  <a:lnTo>
                    <a:pt x="18" y="58"/>
                  </a:lnTo>
                  <a:lnTo>
                    <a:pt x="12" y="50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6" y="3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2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1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8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6" y="66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7" name="Freeform 103"/>
            <p:cNvSpPr>
              <a:spLocks/>
            </p:cNvSpPr>
            <p:nvPr/>
          </p:nvSpPr>
          <p:spPr bwMode="auto">
            <a:xfrm>
              <a:off x="8261684" y="-1070811"/>
              <a:ext cx="368968" cy="75397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0" y="10"/>
                </a:cxn>
                <a:cxn ang="0">
                  <a:pos x="40" y="24"/>
                </a:cxn>
                <a:cxn ang="0">
                  <a:pos x="40" y="32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56"/>
                </a:cxn>
                <a:cxn ang="0">
                  <a:pos x="42" y="68"/>
                </a:cxn>
                <a:cxn ang="0">
                  <a:pos x="40" y="78"/>
                </a:cxn>
                <a:cxn ang="0">
                  <a:pos x="34" y="88"/>
                </a:cxn>
                <a:cxn ang="0">
                  <a:pos x="28" y="92"/>
                </a:cxn>
                <a:cxn ang="0">
                  <a:pos x="24" y="94"/>
                </a:cxn>
                <a:cxn ang="0">
                  <a:pos x="20" y="92"/>
                </a:cxn>
                <a:cxn ang="0">
                  <a:pos x="16" y="90"/>
                </a:cxn>
                <a:cxn ang="0">
                  <a:pos x="12" y="86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66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2" y="50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0" y="50"/>
                </a:cxn>
                <a:cxn ang="0">
                  <a:pos x="12" y="56"/>
                </a:cxn>
                <a:cxn ang="0">
                  <a:pos x="14" y="58"/>
                </a:cxn>
                <a:cxn ang="0">
                  <a:pos x="18" y="58"/>
                </a:cxn>
                <a:cxn ang="0">
                  <a:pos x="18" y="58"/>
                </a:cxn>
                <a:cxn ang="0">
                  <a:pos x="14" y="50"/>
                </a:cxn>
                <a:cxn ang="0">
                  <a:pos x="14" y="4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4" y="20"/>
                </a:cxn>
                <a:cxn ang="0">
                  <a:pos x="34" y="1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94">
                  <a:moveTo>
                    <a:pt x="46" y="0"/>
                  </a:moveTo>
                  <a:lnTo>
                    <a:pt x="46" y="0"/>
                  </a:lnTo>
                  <a:lnTo>
                    <a:pt x="44" y="2"/>
                  </a:lnTo>
                  <a:lnTo>
                    <a:pt x="40" y="10"/>
                  </a:lnTo>
                  <a:lnTo>
                    <a:pt x="40" y="24"/>
                  </a:lnTo>
                  <a:lnTo>
                    <a:pt x="40" y="32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56"/>
                  </a:lnTo>
                  <a:lnTo>
                    <a:pt x="42" y="68"/>
                  </a:lnTo>
                  <a:lnTo>
                    <a:pt x="40" y="78"/>
                  </a:lnTo>
                  <a:lnTo>
                    <a:pt x="34" y="88"/>
                  </a:lnTo>
                  <a:lnTo>
                    <a:pt x="28" y="92"/>
                  </a:lnTo>
                  <a:lnTo>
                    <a:pt x="24" y="94"/>
                  </a:lnTo>
                  <a:lnTo>
                    <a:pt x="20" y="92"/>
                  </a:lnTo>
                  <a:lnTo>
                    <a:pt x="16" y="90"/>
                  </a:lnTo>
                  <a:lnTo>
                    <a:pt x="12" y="86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66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2" y="50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50"/>
                  </a:lnTo>
                  <a:lnTo>
                    <a:pt x="12" y="56"/>
                  </a:lnTo>
                  <a:lnTo>
                    <a:pt x="14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4" y="50"/>
                  </a:lnTo>
                  <a:lnTo>
                    <a:pt x="14" y="4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4" y="20"/>
                  </a:lnTo>
                  <a:lnTo>
                    <a:pt x="34" y="1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8" name="Freeform 104"/>
            <p:cNvSpPr>
              <a:spLocks/>
            </p:cNvSpPr>
            <p:nvPr/>
          </p:nvSpPr>
          <p:spPr bwMode="auto">
            <a:xfrm>
              <a:off x="8229600" y="-509337"/>
              <a:ext cx="240632" cy="577516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6" y="16"/>
                </a:cxn>
                <a:cxn ang="0">
                  <a:pos x="12" y="24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6" y="42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60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6" y="72"/>
                </a:cxn>
                <a:cxn ang="0">
                  <a:pos x="4" y="72"/>
                </a:cxn>
                <a:cxn ang="0">
                  <a:pos x="4" y="72"/>
                </a:cxn>
                <a:cxn ang="0">
                  <a:pos x="0" y="6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2" y="36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8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8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0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0" h="72">
                  <a:moveTo>
                    <a:pt x="28" y="4"/>
                  </a:moveTo>
                  <a:lnTo>
                    <a:pt x="28" y="4"/>
                  </a:lnTo>
                  <a:lnTo>
                    <a:pt x="22" y="8"/>
                  </a:lnTo>
                  <a:lnTo>
                    <a:pt x="16" y="16"/>
                  </a:lnTo>
                  <a:lnTo>
                    <a:pt x="12" y="24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6" y="4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6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6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2" y="36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9" name="Freeform 105"/>
            <p:cNvSpPr>
              <a:spLocks/>
            </p:cNvSpPr>
            <p:nvPr/>
          </p:nvSpPr>
          <p:spPr bwMode="auto">
            <a:xfrm>
              <a:off x="7042484" y="7511716"/>
              <a:ext cx="721895" cy="33688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52" y="8"/>
                </a:cxn>
                <a:cxn ang="0">
                  <a:pos x="42" y="4"/>
                </a:cxn>
                <a:cxn ang="0">
                  <a:pos x="32" y="2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4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6" y="8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30" y="6"/>
                </a:cxn>
                <a:cxn ang="0">
                  <a:pos x="40" y="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58" y="18"/>
                </a:cxn>
                <a:cxn ang="0">
                  <a:pos x="66" y="24"/>
                </a:cxn>
                <a:cxn ang="0">
                  <a:pos x="76" y="32"/>
                </a:cxn>
                <a:cxn ang="0">
                  <a:pos x="84" y="42"/>
                </a:cxn>
                <a:cxn ang="0">
                  <a:pos x="90" y="42"/>
                </a:cxn>
                <a:cxn ang="0">
                  <a:pos x="90" y="42"/>
                </a:cxn>
                <a:cxn ang="0">
                  <a:pos x="80" y="30"/>
                </a:cxn>
                <a:cxn ang="0">
                  <a:pos x="70" y="20"/>
                </a:cxn>
                <a:cxn ang="0">
                  <a:pos x="60" y="14"/>
                </a:cxn>
                <a:cxn ang="0">
                  <a:pos x="52" y="8"/>
                </a:cxn>
                <a:cxn ang="0">
                  <a:pos x="52" y="8"/>
                </a:cxn>
              </a:cxnLst>
              <a:rect l="0" t="0" r="r" b="b"/>
              <a:pathLst>
                <a:path w="90" h="42">
                  <a:moveTo>
                    <a:pt x="52" y="8"/>
                  </a:moveTo>
                  <a:lnTo>
                    <a:pt x="52" y="8"/>
                  </a:lnTo>
                  <a:lnTo>
                    <a:pt x="42" y="4"/>
                  </a:lnTo>
                  <a:lnTo>
                    <a:pt x="32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4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6" y="8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30" y="6"/>
                  </a:lnTo>
                  <a:lnTo>
                    <a:pt x="40" y="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8" y="18"/>
                  </a:lnTo>
                  <a:lnTo>
                    <a:pt x="66" y="24"/>
                  </a:lnTo>
                  <a:lnTo>
                    <a:pt x="76" y="32"/>
                  </a:lnTo>
                  <a:lnTo>
                    <a:pt x="84" y="42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80" y="30"/>
                  </a:lnTo>
                  <a:lnTo>
                    <a:pt x="70" y="20"/>
                  </a:lnTo>
                  <a:lnTo>
                    <a:pt x="60" y="14"/>
                  </a:lnTo>
                  <a:lnTo>
                    <a:pt x="52" y="8"/>
                  </a:lnTo>
                  <a:lnTo>
                    <a:pt x="5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0" name="Freeform 106"/>
            <p:cNvSpPr>
              <a:spLocks/>
            </p:cNvSpPr>
            <p:nvPr/>
          </p:nvSpPr>
          <p:spPr bwMode="auto">
            <a:xfrm>
              <a:off x="8053137" y="6821905"/>
              <a:ext cx="1058779" cy="256674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16" y="4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38" y="8"/>
                </a:cxn>
                <a:cxn ang="0">
                  <a:pos x="50" y="14"/>
                </a:cxn>
                <a:cxn ang="0">
                  <a:pos x="50" y="14"/>
                </a:cxn>
                <a:cxn ang="0">
                  <a:pos x="70" y="26"/>
                </a:cxn>
                <a:cxn ang="0">
                  <a:pos x="70" y="26"/>
                </a:cxn>
                <a:cxn ang="0">
                  <a:pos x="80" y="30"/>
                </a:cxn>
                <a:cxn ang="0">
                  <a:pos x="90" y="32"/>
                </a:cxn>
                <a:cxn ang="0">
                  <a:pos x="90" y="32"/>
                </a:cxn>
                <a:cxn ang="0">
                  <a:pos x="102" y="32"/>
                </a:cxn>
                <a:cxn ang="0">
                  <a:pos x="112" y="30"/>
                </a:cxn>
                <a:cxn ang="0">
                  <a:pos x="112" y="30"/>
                </a:cxn>
                <a:cxn ang="0">
                  <a:pos x="120" y="28"/>
                </a:cxn>
                <a:cxn ang="0">
                  <a:pos x="130" y="26"/>
                </a:cxn>
                <a:cxn ang="0">
                  <a:pos x="130" y="26"/>
                </a:cxn>
                <a:cxn ang="0">
                  <a:pos x="132" y="24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0" y="20"/>
                </a:cxn>
                <a:cxn ang="0">
                  <a:pos x="130" y="20"/>
                </a:cxn>
                <a:cxn ang="0">
                  <a:pos x="120" y="22"/>
                </a:cxn>
                <a:cxn ang="0">
                  <a:pos x="110" y="26"/>
                </a:cxn>
                <a:cxn ang="0">
                  <a:pos x="110" y="26"/>
                </a:cxn>
                <a:cxn ang="0">
                  <a:pos x="102" y="2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82" y="24"/>
                </a:cxn>
                <a:cxn ang="0">
                  <a:pos x="72" y="20"/>
                </a:cxn>
                <a:cxn ang="0">
                  <a:pos x="72" y="20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40" y="4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16" y="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8"/>
                </a:cxn>
                <a:cxn ang="0">
                  <a:pos x="4" y="8"/>
                </a:cxn>
                <a:cxn ang="0">
                  <a:pos x="4" y="8"/>
                </a:cxn>
              </a:cxnLst>
              <a:rect l="0" t="0" r="r" b="b"/>
              <a:pathLst>
                <a:path w="132" h="32">
                  <a:moveTo>
                    <a:pt x="4" y="8"/>
                  </a:moveTo>
                  <a:lnTo>
                    <a:pt x="4" y="8"/>
                  </a:lnTo>
                  <a:lnTo>
                    <a:pt x="16" y="4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38" y="8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70" y="26"/>
                  </a:lnTo>
                  <a:lnTo>
                    <a:pt x="70" y="26"/>
                  </a:lnTo>
                  <a:lnTo>
                    <a:pt x="80" y="30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102" y="32"/>
                  </a:lnTo>
                  <a:lnTo>
                    <a:pt x="112" y="30"/>
                  </a:lnTo>
                  <a:lnTo>
                    <a:pt x="112" y="30"/>
                  </a:lnTo>
                  <a:lnTo>
                    <a:pt x="120" y="28"/>
                  </a:lnTo>
                  <a:lnTo>
                    <a:pt x="130" y="26"/>
                  </a:lnTo>
                  <a:lnTo>
                    <a:pt x="130" y="26"/>
                  </a:lnTo>
                  <a:lnTo>
                    <a:pt x="132" y="24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20" y="22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02" y="2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82" y="24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40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6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1" name="Freeform 107"/>
            <p:cNvSpPr>
              <a:spLocks/>
            </p:cNvSpPr>
            <p:nvPr/>
          </p:nvSpPr>
          <p:spPr bwMode="auto">
            <a:xfrm>
              <a:off x="4636168" y="2667000"/>
              <a:ext cx="641684" cy="641684"/>
            </a:xfrm>
            <a:custGeom>
              <a:avLst/>
              <a:gdLst/>
              <a:ahLst/>
              <a:cxnLst>
                <a:cxn ang="0">
                  <a:pos x="4" y="78"/>
                </a:cxn>
                <a:cxn ang="0">
                  <a:pos x="4" y="78"/>
                </a:cxn>
                <a:cxn ang="0">
                  <a:pos x="6" y="60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20" y="32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40" y="16"/>
                </a:cxn>
                <a:cxn ang="0">
                  <a:pos x="52" y="12"/>
                </a:cxn>
                <a:cxn ang="0">
                  <a:pos x="52" y="12"/>
                </a:cxn>
                <a:cxn ang="0">
                  <a:pos x="66" y="8"/>
                </a:cxn>
                <a:cxn ang="0">
                  <a:pos x="78" y="4"/>
                </a:cxn>
                <a:cxn ang="0">
                  <a:pos x="78" y="4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64" y="4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38" y="12"/>
                </a:cxn>
                <a:cxn ang="0">
                  <a:pos x="32" y="16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6" y="30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2" y="60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0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4" y="78"/>
                </a:cxn>
                <a:cxn ang="0">
                  <a:pos x="4" y="78"/>
                </a:cxn>
              </a:cxnLst>
              <a:rect l="0" t="0" r="r" b="b"/>
              <a:pathLst>
                <a:path w="80" h="80">
                  <a:moveTo>
                    <a:pt x="4" y="78"/>
                  </a:moveTo>
                  <a:lnTo>
                    <a:pt x="4" y="78"/>
                  </a:lnTo>
                  <a:lnTo>
                    <a:pt x="6" y="60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20" y="32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40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66" y="8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64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38" y="12"/>
                  </a:lnTo>
                  <a:lnTo>
                    <a:pt x="32" y="16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6" y="30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2" y="6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4" y="80"/>
                  </a:lnTo>
                  <a:lnTo>
                    <a:pt x="4" y="78"/>
                  </a:lnTo>
                  <a:lnTo>
                    <a:pt x="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2" name="Freeform 108"/>
            <p:cNvSpPr>
              <a:spLocks/>
            </p:cNvSpPr>
            <p:nvPr/>
          </p:nvSpPr>
          <p:spPr bwMode="auto">
            <a:xfrm>
              <a:off x="673768" y="3116179"/>
              <a:ext cx="625642" cy="208547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" y="4"/>
                </a:cxn>
                <a:cxn ang="0">
                  <a:pos x="10" y="12"/>
                </a:cxn>
                <a:cxn ang="0">
                  <a:pos x="22" y="20"/>
                </a:cxn>
                <a:cxn ang="0">
                  <a:pos x="22" y="20"/>
                </a:cxn>
                <a:cxn ang="0">
                  <a:pos x="36" y="24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58" y="26"/>
                </a:cxn>
                <a:cxn ang="0">
                  <a:pos x="66" y="24"/>
                </a:cxn>
                <a:cxn ang="0">
                  <a:pos x="66" y="24"/>
                </a:cxn>
                <a:cxn ang="0">
                  <a:pos x="72" y="20"/>
                </a:cxn>
                <a:cxn ang="0">
                  <a:pos x="78" y="16"/>
                </a:cxn>
                <a:cxn ang="0">
                  <a:pos x="78" y="16"/>
                </a:cxn>
                <a:cxn ang="0">
                  <a:pos x="78" y="14"/>
                </a:cxn>
                <a:cxn ang="0">
                  <a:pos x="78" y="12"/>
                </a:cxn>
                <a:cxn ang="0">
                  <a:pos x="78" y="12"/>
                </a:cxn>
                <a:cxn ang="0">
                  <a:pos x="76" y="12"/>
                </a:cxn>
                <a:cxn ang="0">
                  <a:pos x="74" y="12"/>
                </a:cxn>
                <a:cxn ang="0">
                  <a:pos x="74" y="12"/>
                </a:cxn>
                <a:cxn ang="0">
                  <a:pos x="70" y="16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4" y="22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34" y="18"/>
                </a:cxn>
                <a:cxn ang="0">
                  <a:pos x="24" y="14"/>
                </a:cxn>
                <a:cxn ang="0">
                  <a:pos x="24" y="14"/>
                </a:cxn>
                <a:cxn ang="0">
                  <a:pos x="14" y="8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78" h="26">
                  <a:moveTo>
                    <a:pt x="2" y="4"/>
                  </a:moveTo>
                  <a:lnTo>
                    <a:pt x="2" y="4"/>
                  </a:lnTo>
                  <a:lnTo>
                    <a:pt x="10" y="1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36" y="24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8" y="26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72" y="20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6" y="12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0" y="16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34" y="18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14" y="8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3" name="Freeform 109"/>
            <p:cNvSpPr>
              <a:spLocks/>
            </p:cNvSpPr>
            <p:nvPr/>
          </p:nvSpPr>
          <p:spPr bwMode="auto">
            <a:xfrm>
              <a:off x="5694947" y="-413084"/>
              <a:ext cx="786063" cy="673768"/>
            </a:xfrm>
            <a:custGeom>
              <a:avLst/>
              <a:gdLst/>
              <a:ahLst/>
              <a:cxnLst>
                <a:cxn ang="0">
                  <a:pos x="4" y="84"/>
                </a:cxn>
                <a:cxn ang="0">
                  <a:pos x="4" y="84"/>
                </a:cxn>
                <a:cxn ang="0">
                  <a:pos x="16" y="82"/>
                </a:cxn>
                <a:cxn ang="0">
                  <a:pos x="52" y="80"/>
                </a:cxn>
                <a:cxn ang="0">
                  <a:pos x="52" y="80"/>
                </a:cxn>
                <a:cxn ang="0">
                  <a:pos x="62" y="80"/>
                </a:cxn>
                <a:cxn ang="0">
                  <a:pos x="72" y="76"/>
                </a:cxn>
                <a:cxn ang="0">
                  <a:pos x="80" y="72"/>
                </a:cxn>
                <a:cxn ang="0">
                  <a:pos x="88" y="66"/>
                </a:cxn>
                <a:cxn ang="0">
                  <a:pos x="94" y="60"/>
                </a:cxn>
                <a:cxn ang="0">
                  <a:pos x="96" y="54"/>
                </a:cxn>
                <a:cxn ang="0">
                  <a:pos x="98" y="48"/>
                </a:cxn>
                <a:cxn ang="0">
                  <a:pos x="96" y="44"/>
                </a:cxn>
                <a:cxn ang="0">
                  <a:pos x="96" y="44"/>
                </a:cxn>
                <a:cxn ang="0">
                  <a:pos x="90" y="36"/>
                </a:cxn>
                <a:cxn ang="0">
                  <a:pos x="82" y="34"/>
                </a:cxn>
                <a:cxn ang="0">
                  <a:pos x="74" y="32"/>
                </a:cxn>
                <a:cxn ang="0">
                  <a:pos x="74" y="32"/>
                </a:cxn>
                <a:cxn ang="0">
                  <a:pos x="76" y="28"/>
                </a:cxn>
                <a:cxn ang="0">
                  <a:pos x="78" y="18"/>
                </a:cxn>
                <a:cxn ang="0">
                  <a:pos x="78" y="12"/>
                </a:cxn>
                <a:cxn ang="0">
                  <a:pos x="76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2" y="2"/>
                </a:cxn>
                <a:cxn ang="0">
                  <a:pos x="34" y="4"/>
                </a:cxn>
                <a:cxn ang="0">
                  <a:pos x="24" y="10"/>
                </a:cxn>
                <a:cxn ang="0">
                  <a:pos x="16" y="20"/>
                </a:cxn>
                <a:cxn ang="0">
                  <a:pos x="10" y="32"/>
                </a:cxn>
                <a:cxn ang="0">
                  <a:pos x="4" y="50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2" y="62"/>
                </a:cxn>
                <a:cxn ang="0">
                  <a:pos x="24" y="54"/>
                </a:cxn>
                <a:cxn ang="0">
                  <a:pos x="32" y="52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4" y="52"/>
                </a:cxn>
                <a:cxn ang="0">
                  <a:pos x="24" y="58"/>
                </a:cxn>
                <a:cxn ang="0">
                  <a:pos x="14" y="68"/>
                </a:cxn>
                <a:cxn ang="0">
                  <a:pos x="8" y="76"/>
                </a:cxn>
                <a:cxn ang="0">
                  <a:pos x="4" y="84"/>
                </a:cxn>
                <a:cxn ang="0">
                  <a:pos x="4" y="84"/>
                </a:cxn>
              </a:cxnLst>
              <a:rect l="0" t="0" r="r" b="b"/>
              <a:pathLst>
                <a:path w="98" h="84">
                  <a:moveTo>
                    <a:pt x="4" y="84"/>
                  </a:moveTo>
                  <a:lnTo>
                    <a:pt x="4" y="84"/>
                  </a:lnTo>
                  <a:lnTo>
                    <a:pt x="16" y="82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62" y="80"/>
                  </a:lnTo>
                  <a:lnTo>
                    <a:pt x="72" y="76"/>
                  </a:lnTo>
                  <a:lnTo>
                    <a:pt x="80" y="72"/>
                  </a:lnTo>
                  <a:lnTo>
                    <a:pt x="88" y="66"/>
                  </a:lnTo>
                  <a:lnTo>
                    <a:pt x="94" y="60"/>
                  </a:lnTo>
                  <a:lnTo>
                    <a:pt x="96" y="54"/>
                  </a:lnTo>
                  <a:lnTo>
                    <a:pt x="98" y="48"/>
                  </a:lnTo>
                  <a:lnTo>
                    <a:pt x="96" y="44"/>
                  </a:lnTo>
                  <a:lnTo>
                    <a:pt x="96" y="44"/>
                  </a:lnTo>
                  <a:lnTo>
                    <a:pt x="90" y="36"/>
                  </a:lnTo>
                  <a:lnTo>
                    <a:pt x="82" y="34"/>
                  </a:lnTo>
                  <a:lnTo>
                    <a:pt x="74" y="32"/>
                  </a:lnTo>
                  <a:lnTo>
                    <a:pt x="74" y="32"/>
                  </a:lnTo>
                  <a:lnTo>
                    <a:pt x="76" y="28"/>
                  </a:lnTo>
                  <a:lnTo>
                    <a:pt x="78" y="18"/>
                  </a:lnTo>
                  <a:lnTo>
                    <a:pt x="78" y="12"/>
                  </a:lnTo>
                  <a:lnTo>
                    <a:pt x="76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2" y="2"/>
                  </a:lnTo>
                  <a:lnTo>
                    <a:pt x="34" y="4"/>
                  </a:lnTo>
                  <a:lnTo>
                    <a:pt x="24" y="10"/>
                  </a:lnTo>
                  <a:lnTo>
                    <a:pt x="16" y="20"/>
                  </a:lnTo>
                  <a:lnTo>
                    <a:pt x="10" y="32"/>
                  </a:lnTo>
                  <a:lnTo>
                    <a:pt x="4" y="50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2" y="62"/>
                  </a:lnTo>
                  <a:lnTo>
                    <a:pt x="24" y="54"/>
                  </a:lnTo>
                  <a:lnTo>
                    <a:pt x="32" y="52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4" y="52"/>
                  </a:lnTo>
                  <a:lnTo>
                    <a:pt x="24" y="58"/>
                  </a:lnTo>
                  <a:lnTo>
                    <a:pt x="14" y="68"/>
                  </a:lnTo>
                  <a:lnTo>
                    <a:pt x="8" y="76"/>
                  </a:lnTo>
                  <a:lnTo>
                    <a:pt x="4" y="84"/>
                  </a:lnTo>
                  <a:lnTo>
                    <a:pt x="4" y="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4" name="Freeform 110"/>
            <p:cNvSpPr>
              <a:spLocks/>
            </p:cNvSpPr>
            <p:nvPr/>
          </p:nvSpPr>
          <p:spPr bwMode="auto">
            <a:xfrm>
              <a:off x="5646821" y="276726"/>
              <a:ext cx="770021" cy="705853"/>
            </a:xfrm>
            <a:custGeom>
              <a:avLst/>
              <a:gdLst/>
              <a:ahLst/>
              <a:cxnLst>
                <a:cxn ang="0">
                  <a:pos x="92" y="16"/>
                </a:cxn>
                <a:cxn ang="0">
                  <a:pos x="92" y="16"/>
                </a:cxn>
                <a:cxn ang="0">
                  <a:pos x="96" y="24"/>
                </a:cxn>
                <a:cxn ang="0">
                  <a:pos x="96" y="30"/>
                </a:cxn>
                <a:cxn ang="0">
                  <a:pos x="92" y="36"/>
                </a:cxn>
                <a:cxn ang="0">
                  <a:pos x="88" y="42"/>
                </a:cxn>
                <a:cxn ang="0">
                  <a:pos x="82" y="46"/>
                </a:cxn>
                <a:cxn ang="0">
                  <a:pos x="76" y="50"/>
                </a:cxn>
                <a:cxn ang="0">
                  <a:pos x="70" y="50"/>
                </a:cxn>
                <a:cxn ang="0">
                  <a:pos x="66" y="50"/>
                </a:cxn>
                <a:cxn ang="0">
                  <a:pos x="66" y="50"/>
                </a:cxn>
                <a:cxn ang="0">
                  <a:pos x="68" y="54"/>
                </a:cxn>
                <a:cxn ang="0">
                  <a:pos x="68" y="64"/>
                </a:cxn>
                <a:cxn ang="0">
                  <a:pos x="68" y="70"/>
                </a:cxn>
                <a:cxn ang="0">
                  <a:pos x="66" y="74"/>
                </a:cxn>
                <a:cxn ang="0">
                  <a:pos x="60" y="80"/>
                </a:cxn>
                <a:cxn ang="0">
                  <a:pos x="54" y="84"/>
                </a:cxn>
                <a:cxn ang="0">
                  <a:pos x="54" y="84"/>
                </a:cxn>
                <a:cxn ang="0">
                  <a:pos x="44" y="86"/>
                </a:cxn>
                <a:cxn ang="0">
                  <a:pos x="38" y="88"/>
                </a:cxn>
                <a:cxn ang="0">
                  <a:pos x="32" y="86"/>
                </a:cxn>
                <a:cxn ang="0">
                  <a:pos x="28" y="84"/>
                </a:cxn>
                <a:cxn ang="0">
                  <a:pos x="24" y="80"/>
                </a:cxn>
                <a:cxn ang="0">
                  <a:pos x="22" y="74"/>
                </a:cxn>
                <a:cxn ang="0">
                  <a:pos x="18" y="62"/>
                </a:cxn>
                <a:cxn ang="0">
                  <a:pos x="16" y="48"/>
                </a:cxn>
                <a:cxn ang="0">
                  <a:pos x="14" y="36"/>
                </a:cxn>
                <a:cxn ang="0">
                  <a:pos x="8" y="24"/>
                </a:cxn>
                <a:cxn ang="0">
                  <a:pos x="4" y="2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18" y="20"/>
                </a:cxn>
                <a:cxn ang="0">
                  <a:pos x="34" y="24"/>
                </a:cxn>
                <a:cxn ang="0">
                  <a:pos x="42" y="28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46" y="30"/>
                </a:cxn>
                <a:cxn ang="0">
                  <a:pos x="40" y="22"/>
                </a:cxn>
                <a:cxn ang="0">
                  <a:pos x="34" y="18"/>
                </a:cxn>
                <a:cxn ang="0">
                  <a:pos x="26" y="14"/>
                </a:cxn>
                <a:cxn ang="0">
                  <a:pos x="18" y="12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18" y="6"/>
                </a:cxn>
                <a:cxn ang="0">
                  <a:pos x="42" y="2"/>
                </a:cxn>
                <a:cxn ang="0">
                  <a:pos x="58" y="0"/>
                </a:cxn>
                <a:cxn ang="0">
                  <a:pos x="72" y="2"/>
                </a:cxn>
                <a:cxn ang="0">
                  <a:pos x="84" y="8"/>
                </a:cxn>
                <a:cxn ang="0">
                  <a:pos x="88" y="12"/>
                </a:cxn>
                <a:cxn ang="0">
                  <a:pos x="92" y="16"/>
                </a:cxn>
                <a:cxn ang="0">
                  <a:pos x="92" y="16"/>
                </a:cxn>
              </a:cxnLst>
              <a:rect l="0" t="0" r="r" b="b"/>
              <a:pathLst>
                <a:path w="96" h="88">
                  <a:moveTo>
                    <a:pt x="92" y="16"/>
                  </a:moveTo>
                  <a:lnTo>
                    <a:pt x="92" y="16"/>
                  </a:lnTo>
                  <a:lnTo>
                    <a:pt x="96" y="24"/>
                  </a:lnTo>
                  <a:lnTo>
                    <a:pt x="96" y="30"/>
                  </a:lnTo>
                  <a:lnTo>
                    <a:pt x="92" y="36"/>
                  </a:lnTo>
                  <a:lnTo>
                    <a:pt x="88" y="42"/>
                  </a:lnTo>
                  <a:lnTo>
                    <a:pt x="82" y="46"/>
                  </a:lnTo>
                  <a:lnTo>
                    <a:pt x="76" y="50"/>
                  </a:lnTo>
                  <a:lnTo>
                    <a:pt x="70" y="50"/>
                  </a:lnTo>
                  <a:lnTo>
                    <a:pt x="66" y="50"/>
                  </a:lnTo>
                  <a:lnTo>
                    <a:pt x="66" y="50"/>
                  </a:lnTo>
                  <a:lnTo>
                    <a:pt x="68" y="54"/>
                  </a:lnTo>
                  <a:lnTo>
                    <a:pt x="68" y="64"/>
                  </a:lnTo>
                  <a:lnTo>
                    <a:pt x="68" y="70"/>
                  </a:lnTo>
                  <a:lnTo>
                    <a:pt x="66" y="74"/>
                  </a:lnTo>
                  <a:lnTo>
                    <a:pt x="60" y="80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4" y="86"/>
                  </a:lnTo>
                  <a:lnTo>
                    <a:pt x="38" y="88"/>
                  </a:lnTo>
                  <a:lnTo>
                    <a:pt x="32" y="86"/>
                  </a:lnTo>
                  <a:lnTo>
                    <a:pt x="28" y="84"/>
                  </a:lnTo>
                  <a:lnTo>
                    <a:pt x="24" y="80"/>
                  </a:lnTo>
                  <a:lnTo>
                    <a:pt x="22" y="74"/>
                  </a:lnTo>
                  <a:lnTo>
                    <a:pt x="18" y="62"/>
                  </a:lnTo>
                  <a:lnTo>
                    <a:pt x="16" y="48"/>
                  </a:lnTo>
                  <a:lnTo>
                    <a:pt x="14" y="36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8" y="20"/>
                  </a:lnTo>
                  <a:lnTo>
                    <a:pt x="34" y="24"/>
                  </a:lnTo>
                  <a:lnTo>
                    <a:pt x="42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6" y="30"/>
                  </a:lnTo>
                  <a:lnTo>
                    <a:pt x="40" y="22"/>
                  </a:lnTo>
                  <a:lnTo>
                    <a:pt x="34" y="18"/>
                  </a:lnTo>
                  <a:lnTo>
                    <a:pt x="26" y="14"/>
                  </a:lnTo>
                  <a:lnTo>
                    <a:pt x="18" y="12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18" y="6"/>
                  </a:lnTo>
                  <a:lnTo>
                    <a:pt x="42" y="2"/>
                  </a:lnTo>
                  <a:lnTo>
                    <a:pt x="58" y="0"/>
                  </a:lnTo>
                  <a:lnTo>
                    <a:pt x="72" y="2"/>
                  </a:lnTo>
                  <a:lnTo>
                    <a:pt x="84" y="8"/>
                  </a:lnTo>
                  <a:lnTo>
                    <a:pt x="88" y="12"/>
                  </a:lnTo>
                  <a:lnTo>
                    <a:pt x="92" y="16"/>
                  </a:lnTo>
                  <a:lnTo>
                    <a:pt x="9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5" name="Freeform 111"/>
            <p:cNvSpPr>
              <a:spLocks/>
            </p:cNvSpPr>
            <p:nvPr/>
          </p:nvSpPr>
          <p:spPr bwMode="auto">
            <a:xfrm>
              <a:off x="4973053" y="453189"/>
              <a:ext cx="737937" cy="689811"/>
            </a:xfrm>
            <a:custGeom>
              <a:avLst/>
              <a:gdLst/>
              <a:ahLst/>
              <a:cxnLst>
                <a:cxn ang="0">
                  <a:pos x="74" y="4"/>
                </a:cxn>
                <a:cxn ang="0">
                  <a:pos x="74" y="4"/>
                </a:cxn>
                <a:cxn ang="0">
                  <a:pos x="76" y="6"/>
                </a:cxn>
                <a:cxn ang="0">
                  <a:pos x="82" y="14"/>
                </a:cxn>
                <a:cxn ang="0">
                  <a:pos x="88" y="26"/>
                </a:cxn>
                <a:cxn ang="0">
                  <a:pos x="92" y="36"/>
                </a:cxn>
                <a:cxn ang="0">
                  <a:pos x="92" y="46"/>
                </a:cxn>
                <a:cxn ang="0">
                  <a:pos x="92" y="46"/>
                </a:cxn>
                <a:cxn ang="0">
                  <a:pos x="92" y="54"/>
                </a:cxn>
                <a:cxn ang="0">
                  <a:pos x="92" y="62"/>
                </a:cxn>
                <a:cxn ang="0">
                  <a:pos x="88" y="68"/>
                </a:cxn>
                <a:cxn ang="0">
                  <a:pos x="84" y="74"/>
                </a:cxn>
                <a:cxn ang="0">
                  <a:pos x="80" y="78"/>
                </a:cxn>
                <a:cxn ang="0">
                  <a:pos x="74" y="82"/>
                </a:cxn>
                <a:cxn ang="0">
                  <a:pos x="66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6"/>
                </a:cxn>
                <a:cxn ang="0">
                  <a:pos x="46" y="84"/>
                </a:cxn>
                <a:cxn ang="0">
                  <a:pos x="40" y="80"/>
                </a:cxn>
                <a:cxn ang="0">
                  <a:pos x="38" y="74"/>
                </a:cxn>
                <a:cxn ang="0">
                  <a:pos x="38" y="72"/>
                </a:cxn>
                <a:cxn ang="0">
                  <a:pos x="38" y="72"/>
                </a:cxn>
                <a:cxn ang="0">
                  <a:pos x="32" y="74"/>
                </a:cxn>
                <a:cxn ang="0">
                  <a:pos x="22" y="76"/>
                </a:cxn>
                <a:cxn ang="0">
                  <a:pos x="16" y="76"/>
                </a:cxn>
                <a:cxn ang="0">
                  <a:pos x="10" y="76"/>
                </a:cxn>
                <a:cxn ang="0">
                  <a:pos x="4" y="72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0" y="48"/>
                </a:cxn>
                <a:cxn ang="0">
                  <a:pos x="4" y="42"/>
                </a:cxn>
                <a:cxn ang="0">
                  <a:pos x="12" y="34"/>
                </a:cxn>
                <a:cxn ang="0">
                  <a:pos x="22" y="26"/>
                </a:cxn>
                <a:cxn ang="0">
                  <a:pos x="48" y="14"/>
                </a:cxn>
                <a:cxn ang="0">
                  <a:pos x="56" y="8"/>
                </a:cxn>
                <a:cxn ang="0">
                  <a:pos x="60" y="4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64" y="4"/>
                </a:cxn>
                <a:cxn ang="0">
                  <a:pos x="64" y="12"/>
                </a:cxn>
                <a:cxn ang="0">
                  <a:pos x="62" y="26"/>
                </a:cxn>
                <a:cxn ang="0">
                  <a:pos x="60" y="32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8" y="38"/>
                </a:cxn>
                <a:cxn ang="0">
                  <a:pos x="64" y="32"/>
                </a:cxn>
                <a:cxn ang="0">
                  <a:pos x="70" y="20"/>
                </a:cxn>
                <a:cxn ang="0">
                  <a:pos x="74" y="4"/>
                </a:cxn>
                <a:cxn ang="0">
                  <a:pos x="74" y="4"/>
                </a:cxn>
              </a:cxnLst>
              <a:rect l="0" t="0" r="r" b="b"/>
              <a:pathLst>
                <a:path w="92" h="86">
                  <a:moveTo>
                    <a:pt x="74" y="4"/>
                  </a:moveTo>
                  <a:lnTo>
                    <a:pt x="74" y="4"/>
                  </a:lnTo>
                  <a:lnTo>
                    <a:pt x="76" y="6"/>
                  </a:lnTo>
                  <a:lnTo>
                    <a:pt x="82" y="14"/>
                  </a:lnTo>
                  <a:lnTo>
                    <a:pt x="88" y="26"/>
                  </a:lnTo>
                  <a:lnTo>
                    <a:pt x="92" y="3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54"/>
                  </a:lnTo>
                  <a:lnTo>
                    <a:pt x="92" y="62"/>
                  </a:lnTo>
                  <a:lnTo>
                    <a:pt x="88" y="68"/>
                  </a:lnTo>
                  <a:lnTo>
                    <a:pt x="84" y="74"/>
                  </a:lnTo>
                  <a:lnTo>
                    <a:pt x="80" y="78"/>
                  </a:lnTo>
                  <a:lnTo>
                    <a:pt x="74" y="82"/>
                  </a:lnTo>
                  <a:lnTo>
                    <a:pt x="66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6"/>
                  </a:lnTo>
                  <a:lnTo>
                    <a:pt x="46" y="84"/>
                  </a:lnTo>
                  <a:lnTo>
                    <a:pt x="40" y="80"/>
                  </a:lnTo>
                  <a:lnTo>
                    <a:pt x="38" y="74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2" y="74"/>
                  </a:lnTo>
                  <a:lnTo>
                    <a:pt x="22" y="76"/>
                  </a:lnTo>
                  <a:lnTo>
                    <a:pt x="16" y="76"/>
                  </a:lnTo>
                  <a:lnTo>
                    <a:pt x="10" y="76"/>
                  </a:lnTo>
                  <a:lnTo>
                    <a:pt x="4" y="72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4" y="42"/>
                  </a:lnTo>
                  <a:lnTo>
                    <a:pt x="12" y="34"/>
                  </a:lnTo>
                  <a:lnTo>
                    <a:pt x="22" y="26"/>
                  </a:lnTo>
                  <a:lnTo>
                    <a:pt x="48" y="14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4" y="4"/>
                  </a:lnTo>
                  <a:lnTo>
                    <a:pt x="64" y="12"/>
                  </a:lnTo>
                  <a:lnTo>
                    <a:pt x="62" y="26"/>
                  </a:lnTo>
                  <a:lnTo>
                    <a:pt x="60" y="32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8" y="38"/>
                  </a:lnTo>
                  <a:lnTo>
                    <a:pt x="64" y="32"/>
                  </a:lnTo>
                  <a:lnTo>
                    <a:pt x="70" y="20"/>
                  </a:lnTo>
                  <a:lnTo>
                    <a:pt x="74" y="4"/>
                  </a:lnTo>
                  <a:lnTo>
                    <a:pt x="7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6" name="Freeform 112"/>
            <p:cNvSpPr>
              <a:spLocks/>
            </p:cNvSpPr>
            <p:nvPr/>
          </p:nvSpPr>
          <p:spPr bwMode="auto">
            <a:xfrm>
              <a:off x="4572000" y="36095"/>
              <a:ext cx="802105" cy="721895"/>
            </a:xfrm>
            <a:custGeom>
              <a:avLst/>
              <a:gdLst/>
              <a:ahLst/>
              <a:cxnLst>
                <a:cxn ang="0">
                  <a:pos x="98" y="40"/>
                </a:cxn>
                <a:cxn ang="0">
                  <a:pos x="98" y="40"/>
                </a:cxn>
                <a:cxn ang="0">
                  <a:pos x="94" y="48"/>
                </a:cxn>
                <a:cxn ang="0">
                  <a:pos x="80" y="64"/>
                </a:cxn>
                <a:cxn ang="0">
                  <a:pos x="70" y="72"/>
                </a:cxn>
                <a:cxn ang="0">
                  <a:pos x="58" y="80"/>
                </a:cxn>
                <a:cxn ang="0">
                  <a:pos x="48" y="88"/>
                </a:cxn>
                <a:cxn ang="0">
                  <a:pos x="34" y="90"/>
                </a:cxn>
                <a:cxn ang="0">
                  <a:pos x="34" y="90"/>
                </a:cxn>
                <a:cxn ang="0">
                  <a:pos x="24" y="90"/>
                </a:cxn>
                <a:cxn ang="0">
                  <a:pos x="14" y="88"/>
                </a:cxn>
                <a:cxn ang="0">
                  <a:pos x="6" y="84"/>
                </a:cxn>
                <a:cxn ang="0">
                  <a:pos x="2" y="78"/>
                </a:cxn>
                <a:cxn ang="0">
                  <a:pos x="0" y="70"/>
                </a:cxn>
                <a:cxn ang="0">
                  <a:pos x="2" y="62"/>
                </a:cxn>
                <a:cxn ang="0">
                  <a:pos x="6" y="54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10" y="46"/>
                </a:cxn>
                <a:cxn ang="0">
                  <a:pos x="6" y="36"/>
                </a:cxn>
                <a:cxn ang="0">
                  <a:pos x="4" y="32"/>
                </a:cxn>
                <a:cxn ang="0">
                  <a:pos x="4" y="26"/>
                </a:cxn>
                <a:cxn ang="0">
                  <a:pos x="8" y="18"/>
                </a:cxn>
                <a:cxn ang="0">
                  <a:pos x="14" y="12"/>
                </a:cxn>
                <a:cxn ang="0">
                  <a:pos x="14" y="12"/>
                </a:cxn>
                <a:cxn ang="0">
                  <a:pos x="20" y="6"/>
                </a:cxn>
                <a:cxn ang="0">
                  <a:pos x="26" y="4"/>
                </a:cxn>
                <a:cxn ang="0">
                  <a:pos x="30" y="2"/>
                </a:cxn>
                <a:cxn ang="0">
                  <a:pos x="36" y="0"/>
                </a:cxn>
                <a:cxn ang="0">
                  <a:pos x="46" y="2"/>
                </a:cxn>
                <a:cxn ang="0">
                  <a:pos x="56" y="8"/>
                </a:cxn>
                <a:cxn ang="0">
                  <a:pos x="78" y="20"/>
                </a:cxn>
                <a:cxn ang="0">
                  <a:pos x="88" y="26"/>
                </a:cxn>
                <a:cxn ang="0">
                  <a:pos x="100" y="28"/>
                </a:cxn>
                <a:cxn ang="0">
                  <a:pos x="100" y="28"/>
                </a:cxn>
                <a:cxn ang="0">
                  <a:pos x="82" y="36"/>
                </a:cxn>
                <a:cxn ang="0">
                  <a:pos x="66" y="42"/>
                </a:cxn>
                <a:cxn ang="0">
                  <a:pos x="52" y="46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62" y="48"/>
                </a:cxn>
                <a:cxn ang="0">
                  <a:pos x="78" y="46"/>
                </a:cxn>
                <a:cxn ang="0">
                  <a:pos x="98" y="40"/>
                </a:cxn>
                <a:cxn ang="0">
                  <a:pos x="98" y="40"/>
                </a:cxn>
              </a:cxnLst>
              <a:rect l="0" t="0" r="r" b="b"/>
              <a:pathLst>
                <a:path w="100" h="90">
                  <a:moveTo>
                    <a:pt x="98" y="40"/>
                  </a:moveTo>
                  <a:lnTo>
                    <a:pt x="98" y="40"/>
                  </a:lnTo>
                  <a:lnTo>
                    <a:pt x="94" y="48"/>
                  </a:lnTo>
                  <a:lnTo>
                    <a:pt x="80" y="64"/>
                  </a:lnTo>
                  <a:lnTo>
                    <a:pt x="70" y="72"/>
                  </a:lnTo>
                  <a:lnTo>
                    <a:pt x="58" y="80"/>
                  </a:lnTo>
                  <a:lnTo>
                    <a:pt x="48" y="88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24" y="90"/>
                  </a:lnTo>
                  <a:lnTo>
                    <a:pt x="14" y="88"/>
                  </a:lnTo>
                  <a:lnTo>
                    <a:pt x="6" y="84"/>
                  </a:lnTo>
                  <a:lnTo>
                    <a:pt x="2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6" y="5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0" y="46"/>
                  </a:lnTo>
                  <a:lnTo>
                    <a:pt x="6" y="36"/>
                  </a:lnTo>
                  <a:lnTo>
                    <a:pt x="4" y="32"/>
                  </a:lnTo>
                  <a:lnTo>
                    <a:pt x="4" y="26"/>
                  </a:lnTo>
                  <a:lnTo>
                    <a:pt x="8" y="18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20" y="6"/>
                  </a:lnTo>
                  <a:lnTo>
                    <a:pt x="26" y="4"/>
                  </a:lnTo>
                  <a:lnTo>
                    <a:pt x="30" y="2"/>
                  </a:lnTo>
                  <a:lnTo>
                    <a:pt x="36" y="0"/>
                  </a:lnTo>
                  <a:lnTo>
                    <a:pt x="46" y="2"/>
                  </a:lnTo>
                  <a:lnTo>
                    <a:pt x="56" y="8"/>
                  </a:lnTo>
                  <a:lnTo>
                    <a:pt x="78" y="20"/>
                  </a:lnTo>
                  <a:lnTo>
                    <a:pt x="88" y="26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82" y="36"/>
                  </a:lnTo>
                  <a:lnTo>
                    <a:pt x="66" y="42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62" y="48"/>
                  </a:lnTo>
                  <a:lnTo>
                    <a:pt x="78" y="46"/>
                  </a:lnTo>
                  <a:lnTo>
                    <a:pt x="98" y="40"/>
                  </a:lnTo>
                  <a:lnTo>
                    <a:pt x="98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7" name="Freeform 113"/>
            <p:cNvSpPr>
              <a:spLocks/>
            </p:cNvSpPr>
            <p:nvPr/>
          </p:nvSpPr>
          <p:spPr bwMode="auto">
            <a:xfrm>
              <a:off x="5053263" y="-589547"/>
              <a:ext cx="770021" cy="705853"/>
            </a:xfrm>
            <a:custGeom>
              <a:avLst/>
              <a:gdLst/>
              <a:ahLst/>
              <a:cxnLst>
                <a:cxn ang="0">
                  <a:pos x="72" y="88"/>
                </a:cxn>
                <a:cxn ang="0">
                  <a:pos x="72" y="88"/>
                </a:cxn>
                <a:cxn ang="0">
                  <a:pos x="76" y="68"/>
                </a:cxn>
                <a:cxn ang="0">
                  <a:pos x="82" y="4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94" y="24"/>
                </a:cxn>
                <a:cxn ang="0">
                  <a:pos x="96" y="18"/>
                </a:cxn>
                <a:cxn ang="0">
                  <a:pos x="94" y="12"/>
                </a:cxn>
                <a:cxn ang="0">
                  <a:pos x="92" y="8"/>
                </a:cxn>
                <a:cxn ang="0">
                  <a:pos x="88" y="4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0" y="2"/>
                </a:cxn>
                <a:cxn ang="0">
                  <a:pos x="50" y="8"/>
                </a:cxn>
                <a:cxn ang="0">
                  <a:pos x="46" y="16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38" y="18"/>
                </a:cxn>
                <a:cxn ang="0">
                  <a:pos x="26" y="18"/>
                </a:cxn>
                <a:cxn ang="0">
                  <a:pos x="20" y="20"/>
                </a:cxn>
                <a:cxn ang="0">
                  <a:pos x="14" y="22"/>
                </a:cxn>
                <a:cxn ang="0">
                  <a:pos x="8" y="26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40"/>
                </a:cxn>
                <a:cxn ang="0">
                  <a:pos x="0" y="48"/>
                </a:cxn>
                <a:cxn ang="0">
                  <a:pos x="0" y="56"/>
                </a:cxn>
                <a:cxn ang="0">
                  <a:pos x="2" y="64"/>
                </a:cxn>
                <a:cxn ang="0">
                  <a:pos x="8" y="72"/>
                </a:cxn>
                <a:cxn ang="0">
                  <a:pos x="20" y="78"/>
                </a:cxn>
                <a:cxn ang="0">
                  <a:pos x="34" y="84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52" y="86"/>
                </a:cxn>
                <a:cxn ang="0">
                  <a:pos x="48" y="80"/>
                </a:cxn>
                <a:cxn ang="0">
                  <a:pos x="46" y="70"/>
                </a:cxn>
                <a:cxn ang="0">
                  <a:pos x="46" y="62"/>
                </a:cxn>
                <a:cxn ang="0">
                  <a:pos x="48" y="56"/>
                </a:cxn>
                <a:cxn ang="0">
                  <a:pos x="48" y="56"/>
                </a:cxn>
                <a:cxn ang="0">
                  <a:pos x="54" y="68"/>
                </a:cxn>
                <a:cxn ang="0">
                  <a:pos x="62" y="78"/>
                </a:cxn>
                <a:cxn ang="0">
                  <a:pos x="72" y="88"/>
                </a:cxn>
                <a:cxn ang="0">
                  <a:pos x="72" y="88"/>
                </a:cxn>
              </a:cxnLst>
              <a:rect l="0" t="0" r="r" b="b"/>
              <a:pathLst>
                <a:path w="96" h="88">
                  <a:moveTo>
                    <a:pt x="72" y="88"/>
                  </a:moveTo>
                  <a:lnTo>
                    <a:pt x="72" y="88"/>
                  </a:lnTo>
                  <a:lnTo>
                    <a:pt x="76" y="68"/>
                  </a:lnTo>
                  <a:lnTo>
                    <a:pt x="82" y="4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4" y="24"/>
                  </a:lnTo>
                  <a:lnTo>
                    <a:pt x="96" y="18"/>
                  </a:lnTo>
                  <a:lnTo>
                    <a:pt x="94" y="12"/>
                  </a:lnTo>
                  <a:lnTo>
                    <a:pt x="92" y="8"/>
                  </a:lnTo>
                  <a:lnTo>
                    <a:pt x="88" y="4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2"/>
                  </a:lnTo>
                  <a:lnTo>
                    <a:pt x="50" y="8"/>
                  </a:lnTo>
                  <a:lnTo>
                    <a:pt x="46" y="16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38" y="18"/>
                  </a:lnTo>
                  <a:lnTo>
                    <a:pt x="26" y="18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8" y="2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40"/>
                  </a:lnTo>
                  <a:lnTo>
                    <a:pt x="0" y="48"/>
                  </a:lnTo>
                  <a:lnTo>
                    <a:pt x="0" y="56"/>
                  </a:lnTo>
                  <a:lnTo>
                    <a:pt x="2" y="64"/>
                  </a:lnTo>
                  <a:lnTo>
                    <a:pt x="8" y="72"/>
                  </a:lnTo>
                  <a:lnTo>
                    <a:pt x="20" y="78"/>
                  </a:lnTo>
                  <a:lnTo>
                    <a:pt x="34" y="84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52" y="86"/>
                  </a:lnTo>
                  <a:lnTo>
                    <a:pt x="48" y="80"/>
                  </a:lnTo>
                  <a:lnTo>
                    <a:pt x="46" y="70"/>
                  </a:lnTo>
                  <a:lnTo>
                    <a:pt x="46" y="62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54" y="68"/>
                  </a:lnTo>
                  <a:lnTo>
                    <a:pt x="62" y="78"/>
                  </a:lnTo>
                  <a:lnTo>
                    <a:pt x="72" y="88"/>
                  </a:lnTo>
                  <a:lnTo>
                    <a:pt x="72" y="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8" name="Freeform 114"/>
            <p:cNvSpPr>
              <a:spLocks/>
            </p:cNvSpPr>
            <p:nvPr/>
          </p:nvSpPr>
          <p:spPr bwMode="auto">
            <a:xfrm>
              <a:off x="5438274" y="212558"/>
              <a:ext cx="192505" cy="176463"/>
            </a:xfrm>
            <a:custGeom>
              <a:avLst/>
              <a:gdLst/>
              <a:ahLst/>
              <a:cxnLst>
                <a:cxn ang="0">
                  <a:pos x="24" y="12"/>
                </a:cxn>
                <a:cxn ang="0">
                  <a:pos x="24" y="12"/>
                </a:cxn>
                <a:cxn ang="0">
                  <a:pos x="22" y="16"/>
                </a:cxn>
                <a:cxn ang="0">
                  <a:pos x="18" y="18"/>
                </a:cxn>
                <a:cxn ang="0">
                  <a:pos x="14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6" y="20"/>
                </a:cxn>
                <a:cxn ang="0">
                  <a:pos x="2" y="18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6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22" y="4"/>
                </a:cxn>
                <a:cxn ang="0">
                  <a:pos x="24" y="6"/>
                </a:cxn>
                <a:cxn ang="0">
                  <a:pos x="24" y="12"/>
                </a:cxn>
                <a:cxn ang="0">
                  <a:pos x="24" y="12"/>
                </a:cxn>
              </a:cxnLst>
              <a:rect l="0" t="0" r="r" b="b"/>
              <a:pathLst>
                <a:path w="24" h="22">
                  <a:moveTo>
                    <a:pt x="24" y="12"/>
                  </a:moveTo>
                  <a:lnTo>
                    <a:pt x="24" y="12"/>
                  </a:lnTo>
                  <a:lnTo>
                    <a:pt x="22" y="16"/>
                  </a:lnTo>
                  <a:lnTo>
                    <a:pt x="18" y="18"/>
                  </a:lnTo>
                  <a:lnTo>
                    <a:pt x="14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6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9" name="Freeform 115"/>
            <p:cNvSpPr>
              <a:spLocks/>
            </p:cNvSpPr>
            <p:nvPr/>
          </p:nvSpPr>
          <p:spPr bwMode="auto">
            <a:xfrm>
              <a:off x="8181474" y="2570747"/>
              <a:ext cx="529389" cy="513347"/>
            </a:xfrm>
            <a:custGeom>
              <a:avLst/>
              <a:gdLst/>
              <a:ahLst/>
              <a:cxnLst>
                <a:cxn ang="0">
                  <a:pos x="36" y="64"/>
                </a:cxn>
                <a:cxn ang="0">
                  <a:pos x="36" y="64"/>
                </a:cxn>
                <a:cxn ang="0">
                  <a:pos x="44" y="52"/>
                </a:cxn>
                <a:cxn ang="0">
                  <a:pos x="52" y="40"/>
                </a:cxn>
                <a:cxn ang="0">
                  <a:pos x="62" y="30"/>
                </a:cxn>
                <a:cxn ang="0">
                  <a:pos x="62" y="30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56" y="2"/>
                </a:cxn>
                <a:cxn ang="0">
                  <a:pos x="56" y="2"/>
                </a:cxn>
                <a:cxn ang="0">
                  <a:pos x="52" y="0"/>
                </a:cxn>
                <a:cxn ang="0">
                  <a:pos x="48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2" y="6"/>
                </a:cxn>
                <a:cxn ang="0">
                  <a:pos x="24" y="2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2" y="38"/>
                </a:cxn>
                <a:cxn ang="0">
                  <a:pos x="8" y="44"/>
                </a:cxn>
                <a:cxn ang="0">
                  <a:pos x="16" y="54"/>
                </a:cxn>
                <a:cxn ang="0">
                  <a:pos x="26" y="62"/>
                </a:cxn>
                <a:cxn ang="0">
                  <a:pos x="26" y="62"/>
                </a:cxn>
                <a:cxn ang="0">
                  <a:pos x="26" y="54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6" y="64"/>
                </a:cxn>
                <a:cxn ang="0">
                  <a:pos x="36" y="64"/>
                </a:cxn>
              </a:cxnLst>
              <a:rect l="0" t="0" r="r" b="b"/>
              <a:pathLst>
                <a:path w="66" h="64">
                  <a:moveTo>
                    <a:pt x="36" y="64"/>
                  </a:moveTo>
                  <a:lnTo>
                    <a:pt x="36" y="64"/>
                  </a:lnTo>
                  <a:lnTo>
                    <a:pt x="44" y="52"/>
                  </a:lnTo>
                  <a:lnTo>
                    <a:pt x="52" y="40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24" y="2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8" y="44"/>
                  </a:lnTo>
                  <a:lnTo>
                    <a:pt x="16" y="54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6" y="54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6" y="64"/>
                  </a:lnTo>
                  <a:lnTo>
                    <a:pt x="36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0" name="Freeform 116"/>
            <p:cNvSpPr>
              <a:spLocks/>
            </p:cNvSpPr>
            <p:nvPr/>
          </p:nvSpPr>
          <p:spPr bwMode="auto">
            <a:xfrm>
              <a:off x="7844589" y="2923674"/>
              <a:ext cx="513347" cy="561474"/>
            </a:xfrm>
            <a:custGeom>
              <a:avLst/>
              <a:gdLst/>
              <a:ahLst/>
              <a:cxnLst>
                <a:cxn ang="0">
                  <a:pos x="64" y="28"/>
                </a:cxn>
                <a:cxn ang="0">
                  <a:pos x="64" y="28"/>
                </a:cxn>
                <a:cxn ang="0">
                  <a:pos x="52" y="22"/>
                </a:cxn>
                <a:cxn ang="0">
                  <a:pos x="42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18" y="0"/>
                </a:cxn>
                <a:cxn ang="0">
                  <a:pos x="12" y="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2" y="46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4" y="64"/>
                </a:cxn>
                <a:cxn ang="0">
                  <a:pos x="4" y="64"/>
                </a:cxn>
                <a:cxn ang="0">
                  <a:pos x="8" y="68"/>
                </a:cxn>
                <a:cxn ang="0">
                  <a:pos x="12" y="70"/>
                </a:cxn>
                <a:cxn ang="0">
                  <a:pos x="18" y="70"/>
                </a:cxn>
                <a:cxn ang="0">
                  <a:pos x="24" y="68"/>
                </a:cxn>
                <a:cxn ang="0">
                  <a:pos x="32" y="66"/>
                </a:cxn>
                <a:cxn ang="0">
                  <a:pos x="40" y="60"/>
                </a:cxn>
                <a:cxn ang="0">
                  <a:pos x="50" y="52"/>
                </a:cxn>
                <a:cxn ang="0">
                  <a:pos x="60" y="40"/>
                </a:cxn>
                <a:cxn ang="0">
                  <a:pos x="60" y="40"/>
                </a:cxn>
                <a:cxn ang="0">
                  <a:pos x="52" y="42"/>
                </a:cxn>
                <a:cxn ang="0">
                  <a:pos x="44" y="42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46" y="38"/>
                </a:cxn>
                <a:cxn ang="0">
                  <a:pos x="56" y="34"/>
                </a:cxn>
                <a:cxn ang="0">
                  <a:pos x="64" y="28"/>
                </a:cxn>
                <a:cxn ang="0">
                  <a:pos x="64" y="28"/>
                </a:cxn>
              </a:cxnLst>
              <a:rect l="0" t="0" r="r" b="b"/>
              <a:pathLst>
                <a:path w="64" h="70">
                  <a:moveTo>
                    <a:pt x="64" y="28"/>
                  </a:moveTo>
                  <a:lnTo>
                    <a:pt x="64" y="28"/>
                  </a:lnTo>
                  <a:lnTo>
                    <a:pt x="52" y="22"/>
                  </a:lnTo>
                  <a:lnTo>
                    <a:pt x="42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2" y="46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8" y="68"/>
                  </a:lnTo>
                  <a:lnTo>
                    <a:pt x="12" y="70"/>
                  </a:lnTo>
                  <a:lnTo>
                    <a:pt x="18" y="70"/>
                  </a:lnTo>
                  <a:lnTo>
                    <a:pt x="24" y="68"/>
                  </a:lnTo>
                  <a:lnTo>
                    <a:pt x="32" y="66"/>
                  </a:lnTo>
                  <a:lnTo>
                    <a:pt x="40" y="60"/>
                  </a:lnTo>
                  <a:lnTo>
                    <a:pt x="50" y="52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52" y="42"/>
                  </a:lnTo>
                  <a:lnTo>
                    <a:pt x="44" y="42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46" y="38"/>
                  </a:lnTo>
                  <a:lnTo>
                    <a:pt x="56" y="34"/>
                  </a:lnTo>
                  <a:lnTo>
                    <a:pt x="64" y="28"/>
                  </a:lnTo>
                  <a:lnTo>
                    <a:pt x="64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1" name="Freeform 117"/>
            <p:cNvSpPr>
              <a:spLocks/>
            </p:cNvSpPr>
            <p:nvPr/>
          </p:nvSpPr>
          <p:spPr bwMode="auto">
            <a:xfrm>
              <a:off x="8149389" y="3244516"/>
              <a:ext cx="529389" cy="529389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4" y="12"/>
                </a:cxn>
                <a:cxn ang="0">
                  <a:pos x="16" y="24"/>
                </a:cxn>
                <a:cxn ang="0">
                  <a:pos x="6" y="34"/>
                </a:cxn>
                <a:cxn ang="0">
                  <a:pos x="6" y="34"/>
                </a:cxn>
                <a:cxn ang="0">
                  <a:pos x="0" y="42"/>
                </a:cxn>
                <a:cxn ang="0">
                  <a:pos x="0" y="50"/>
                </a:cxn>
                <a:cxn ang="0">
                  <a:pos x="4" y="5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64"/>
                </a:cxn>
                <a:cxn ang="0">
                  <a:pos x="18" y="66"/>
                </a:cxn>
                <a:cxn ang="0">
                  <a:pos x="24" y="64"/>
                </a:cxn>
                <a:cxn ang="0">
                  <a:pos x="30" y="58"/>
                </a:cxn>
                <a:cxn ang="0">
                  <a:pos x="30" y="58"/>
                </a:cxn>
                <a:cxn ang="0">
                  <a:pos x="34" y="60"/>
                </a:cxn>
                <a:cxn ang="0">
                  <a:pos x="40" y="64"/>
                </a:cxn>
                <a:cxn ang="0">
                  <a:pos x="50" y="66"/>
                </a:cxn>
                <a:cxn ang="0">
                  <a:pos x="54" y="64"/>
                </a:cxn>
                <a:cxn ang="0">
                  <a:pos x="58" y="62"/>
                </a:cxn>
                <a:cxn ang="0">
                  <a:pos x="58" y="62"/>
                </a:cxn>
                <a:cxn ang="0">
                  <a:pos x="64" y="52"/>
                </a:cxn>
                <a:cxn ang="0">
                  <a:pos x="66" y="46"/>
                </a:cxn>
                <a:cxn ang="0">
                  <a:pos x="66" y="38"/>
                </a:cxn>
                <a:cxn ang="0">
                  <a:pos x="64" y="32"/>
                </a:cxn>
                <a:cxn ang="0">
                  <a:pos x="60" y="22"/>
                </a:cxn>
                <a:cxn ang="0">
                  <a:pos x="52" y="14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4" y="12"/>
                </a:cxn>
                <a:cxn ang="0">
                  <a:pos x="42" y="20"/>
                </a:cxn>
                <a:cxn ang="0">
                  <a:pos x="38" y="30"/>
                </a:cxn>
                <a:cxn ang="0">
                  <a:pos x="38" y="30"/>
                </a:cxn>
                <a:cxn ang="0">
                  <a:pos x="38" y="20"/>
                </a:cxn>
                <a:cxn ang="0">
                  <a:pos x="36" y="1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66" h="66">
                  <a:moveTo>
                    <a:pt x="32" y="0"/>
                  </a:moveTo>
                  <a:lnTo>
                    <a:pt x="32" y="0"/>
                  </a:lnTo>
                  <a:lnTo>
                    <a:pt x="24" y="12"/>
                  </a:lnTo>
                  <a:lnTo>
                    <a:pt x="16" y="24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0" y="42"/>
                  </a:lnTo>
                  <a:lnTo>
                    <a:pt x="0" y="50"/>
                  </a:lnTo>
                  <a:lnTo>
                    <a:pt x="4" y="5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64"/>
                  </a:lnTo>
                  <a:lnTo>
                    <a:pt x="18" y="66"/>
                  </a:lnTo>
                  <a:lnTo>
                    <a:pt x="24" y="64"/>
                  </a:lnTo>
                  <a:lnTo>
                    <a:pt x="30" y="58"/>
                  </a:lnTo>
                  <a:lnTo>
                    <a:pt x="30" y="58"/>
                  </a:lnTo>
                  <a:lnTo>
                    <a:pt x="34" y="60"/>
                  </a:lnTo>
                  <a:lnTo>
                    <a:pt x="40" y="64"/>
                  </a:lnTo>
                  <a:lnTo>
                    <a:pt x="50" y="66"/>
                  </a:lnTo>
                  <a:lnTo>
                    <a:pt x="54" y="64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64" y="52"/>
                  </a:lnTo>
                  <a:lnTo>
                    <a:pt x="66" y="46"/>
                  </a:lnTo>
                  <a:lnTo>
                    <a:pt x="66" y="38"/>
                  </a:lnTo>
                  <a:lnTo>
                    <a:pt x="64" y="32"/>
                  </a:lnTo>
                  <a:lnTo>
                    <a:pt x="60" y="22"/>
                  </a:lnTo>
                  <a:lnTo>
                    <a:pt x="52" y="1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4" y="12"/>
                  </a:lnTo>
                  <a:lnTo>
                    <a:pt x="42" y="20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38" y="20"/>
                  </a:lnTo>
                  <a:lnTo>
                    <a:pt x="36" y="1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2" name="Freeform 118"/>
            <p:cNvSpPr>
              <a:spLocks/>
            </p:cNvSpPr>
            <p:nvPr/>
          </p:nvSpPr>
          <p:spPr bwMode="auto">
            <a:xfrm>
              <a:off x="8518358" y="2907632"/>
              <a:ext cx="529389" cy="561474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10" y="44"/>
                </a:cxn>
                <a:cxn ang="0">
                  <a:pos x="18" y="5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28" y="68"/>
                </a:cxn>
                <a:cxn ang="0">
                  <a:pos x="32" y="70"/>
                </a:cxn>
                <a:cxn ang="0">
                  <a:pos x="40" y="70"/>
                </a:cxn>
                <a:cxn ang="0">
                  <a:pos x="48" y="68"/>
                </a:cxn>
                <a:cxn ang="0">
                  <a:pos x="54" y="62"/>
                </a:cxn>
                <a:cxn ang="0">
                  <a:pos x="54" y="62"/>
                </a:cxn>
                <a:cxn ang="0">
                  <a:pos x="58" y="52"/>
                </a:cxn>
                <a:cxn ang="0">
                  <a:pos x="58" y="46"/>
                </a:cxn>
                <a:cxn ang="0">
                  <a:pos x="54" y="38"/>
                </a:cxn>
                <a:cxn ang="0">
                  <a:pos x="54" y="38"/>
                </a:cxn>
                <a:cxn ang="0">
                  <a:pos x="62" y="28"/>
                </a:cxn>
                <a:cxn ang="0">
                  <a:pos x="66" y="20"/>
                </a:cxn>
                <a:cxn ang="0">
                  <a:pos x="66" y="14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0" y="6"/>
                </a:cxn>
                <a:cxn ang="0">
                  <a:pos x="56" y="2"/>
                </a:cxn>
                <a:cxn ang="0">
                  <a:pos x="50" y="0"/>
                </a:cxn>
                <a:cxn ang="0">
                  <a:pos x="44" y="0"/>
                </a:cxn>
                <a:cxn ang="0">
                  <a:pos x="36" y="2"/>
                </a:cxn>
                <a:cxn ang="0">
                  <a:pos x="28" y="6"/>
                </a:cxn>
                <a:cxn ang="0">
                  <a:pos x="18" y="12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4" y="22"/>
                </a:cxn>
                <a:cxn ang="0">
                  <a:pos x="22" y="2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0" y="30"/>
                </a:cxn>
                <a:cxn ang="0">
                  <a:pos x="10" y="32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66" h="70">
                  <a:moveTo>
                    <a:pt x="0" y="34"/>
                  </a:moveTo>
                  <a:lnTo>
                    <a:pt x="0" y="34"/>
                  </a:lnTo>
                  <a:lnTo>
                    <a:pt x="10" y="44"/>
                  </a:lnTo>
                  <a:lnTo>
                    <a:pt x="18" y="5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8" y="68"/>
                  </a:lnTo>
                  <a:lnTo>
                    <a:pt x="32" y="70"/>
                  </a:lnTo>
                  <a:lnTo>
                    <a:pt x="40" y="70"/>
                  </a:lnTo>
                  <a:lnTo>
                    <a:pt x="48" y="68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58" y="52"/>
                  </a:lnTo>
                  <a:lnTo>
                    <a:pt x="58" y="46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62" y="28"/>
                  </a:lnTo>
                  <a:lnTo>
                    <a:pt x="66" y="20"/>
                  </a:lnTo>
                  <a:lnTo>
                    <a:pt x="66" y="14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0" y="6"/>
                  </a:lnTo>
                  <a:lnTo>
                    <a:pt x="56" y="2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6" y="2"/>
                  </a:lnTo>
                  <a:lnTo>
                    <a:pt x="28" y="6"/>
                  </a:lnTo>
                  <a:lnTo>
                    <a:pt x="18" y="1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4" y="22"/>
                  </a:lnTo>
                  <a:lnTo>
                    <a:pt x="22" y="2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0" y="30"/>
                  </a:lnTo>
                  <a:lnTo>
                    <a:pt x="10" y="32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3" name="Freeform 119"/>
            <p:cNvSpPr>
              <a:spLocks/>
            </p:cNvSpPr>
            <p:nvPr/>
          </p:nvSpPr>
          <p:spPr bwMode="auto">
            <a:xfrm>
              <a:off x="8486274" y="2699084"/>
              <a:ext cx="545432" cy="465221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8" y="0"/>
                </a:cxn>
                <a:cxn ang="0">
                  <a:pos x="60" y="0"/>
                </a:cxn>
                <a:cxn ang="0">
                  <a:pos x="54" y="4"/>
                </a:cxn>
                <a:cxn ang="0">
                  <a:pos x="44" y="8"/>
                </a:cxn>
                <a:cxn ang="0">
                  <a:pos x="32" y="14"/>
                </a:cxn>
                <a:cxn ang="0">
                  <a:pos x="22" y="26"/>
                </a:cxn>
                <a:cxn ang="0">
                  <a:pos x="10" y="40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6" y="50"/>
                </a:cxn>
                <a:cxn ang="0">
                  <a:pos x="22" y="34"/>
                </a:cxn>
                <a:cxn ang="0">
                  <a:pos x="42" y="14"/>
                </a:cxn>
                <a:cxn ang="0">
                  <a:pos x="56" y="6"/>
                </a:cxn>
                <a:cxn ang="0">
                  <a:pos x="68" y="0"/>
                </a:cxn>
                <a:cxn ang="0">
                  <a:pos x="68" y="0"/>
                </a:cxn>
              </a:cxnLst>
              <a:rect l="0" t="0" r="r" b="b"/>
              <a:pathLst>
                <a:path w="68" h="58">
                  <a:moveTo>
                    <a:pt x="68" y="0"/>
                  </a:moveTo>
                  <a:lnTo>
                    <a:pt x="68" y="0"/>
                  </a:lnTo>
                  <a:lnTo>
                    <a:pt x="60" y="0"/>
                  </a:lnTo>
                  <a:lnTo>
                    <a:pt x="54" y="4"/>
                  </a:lnTo>
                  <a:lnTo>
                    <a:pt x="44" y="8"/>
                  </a:lnTo>
                  <a:lnTo>
                    <a:pt x="32" y="14"/>
                  </a:lnTo>
                  <a:lnTo>
                    <a:pt x="22" y="26"/>
                  </a:lnTo>
                  <a:lnTo>
                    <a:pt x="10" y="40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6" y="50"/>
                  </a:lnTo>
                  <a:lnTo>
                    <a:pt x="22" y="34"/>
                  </a:lnTo>
                  <a:lnTo>
                    <a:pt x="42" y="14"/>
                  </a:lnTo>
                  <a:lnTo>
                    <a:pt x="56" y="6"/>
                  </a:lnTo>
                  <a:lnTo>
                    <a:pt x="68" y="0"/>
                  </a:lnTo>
                  <a:lnTo>
                    <a:pt x="6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4" name="Freeform 120"/>
            <p:cNvSpPr>
              <a:spLocks/>
            </p:cNvSpPr>
            <p:nvPr/>
          </p:nvSpPr>
          <p:spPr bwMode="auto">
            <a:xfrm>
              <a:off x="8454189" y="3180347"/>
              <a:ext cx="352926" cy="625642"/>
            </a:xfrm>
            <a:custGeom>
              <a:avLst/>
              <a:gdLst/>
              <a:ahLst/>
              <a:cxnLst>
                <a:cxn ang="0">
                  <a:pos x="44" y="78"/>
                </a:cxn>
                <a:cxn ang="0">
                  <a:pos x="44" y="78"/>
                </a:cxn>
                <a:cxn ang="0">
                  <a:pos x="44" y="70"/>
                </a:cxn>
                <a:cxn ang="0">
                  <a:pos x="44" y="62"/>
                </a:cxn>
                <a:cxn ang="0">
                  <a:pos x="40" y="50"/>
                </a:cxn>
                <a:cxn ang="0">
                  <a:pos x="36" y="38"/>
                </a:cxn>
                <a:cxn ang="0">
                  <a:pos x="28" y="26"/>
                </a:cxn>
                <a:cxn ang="0">
                  <a:pos x="16" y="1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6"/>
                </a:cxn>
                <a:cxn ang="0">
                  <a:pos x="18" y="20"/>
                </a:cxn>
                <a:cxn ang="0">
                  <a:pos x="26" y="32"/>
                </a:cxn>
                <a:cxn ang="0">
                  <a:pos x="34" y="44"/>
                </a:cxn>
                <a:cxn ang="0">
                  <a:pos x="40" y="60"/>
                </a:cxn>
                <a:cxn ang="0">
                  <a:pos x="44" y="78"/>
                </a:cxn>
                <a:cxn ang="0">
                  <a:pos x="44" y="78"/>
                </a:cxn>
              </a:cxnLst>
              <a:rect l="0" t="0" r="r" b="b"/>
              <a:pathLst>
                <a:path w="44" h="78">
                  <a:moveTo>
                    <a:pt x="44" y="78"/>
                  </a:moveTo>
                  <a:lnTo>
                    <a:pt x="44" y="78"/>
                  </a:lnTo>
                  <a:lnTo>
                    <a:pt x="44" y="70"/>
                  </a:lnTo>
                  <a:lnTo>
                    <a:pt x="44" y="62"/>
                  </a:lnTo>
                  <a:lnTo>
                    <a:pt x="40" y="50"/>
                  </a:lnTo>
                  <a:lnTo>
                    <a:pt x="36" y="38"/>
                  </a:lnTo>
                  <a:lnTo>
                    <a:pt x="28" y="26"/>
                  </a:lnTo>
                  <a:lnTo>
                    <a:pt x="16" y="12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6"/>
                  </a:lnTo>
                  <a:lnTo>
                    <a:pt x="18" y="20"/>
                  </a:lnTo>
                  <a:lnTo>
                    <a:pt x="26" y="32"/>
                  </a:lnTo>
                  <a:lnTo>
                    <a:pt x="34" y="44"/>
                  </a:lnTo>
                  <a:lnTo>
                    <a:pt x="40" y="60"/>
                  </a:lnTo>
                  <a:lnTo>
                    <a:pt x="44" y="78"/>
                  </a:lnTo>
                  <a:lnTo>
                    <a:pt x="4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5" name="Freeform 121"/>
            <p:cNvSpPr>
              <a:spLocks/>
            </p:cNvSpPr>
            <p:nvPr/>
          </p:nvSpPr>
          <p:spPr bwMode="auto">
            <a:xfrm>
              <a:off x="7828547" y="3164305"/>
              <a:ext cx="593558" cy="513347"/>
            </a:xfrm>
            <a:custGeom>
              <a:avLst/>
              <a:gdLst/>
              <a:ahLst/>
              <a:cxnLst>
                <a:cxn ang="0">
                  <a:pos x="0" y="64"/>
                </a:cxn>
                <a:cxn ang="0">
                  <a:pos x="0" y="64"/>
                </a:cxn>
                <a:cxn ang="0">
                  <a:pos x="8" y="62"/>
                </a:cxn>
                <a:cxn ang="0">
                  <a:pos x="16" y="58"/>
                </a:cxn>
                <a:cxn ang="0">
                  <a:pos x="26" y="52"/>
                </a:cxn>
                <a:cxn ang="0">
                  <a:pos x="38" y="44"/>
                </a:cxn>
                <a:cxn ang="0">
                  <a:pos x="50" y="34"/>
                </a:cxn>
                <a:cxn ang="0">
                  <a:pos x="62" y="20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6" y="8"/>
                </a:cxn>
                <a:cxn ang="0">
                  <a:pos x="50" y="28"/>
                </a:cxn>
                <a:cxn ang="0">
                  <a:pos x="26" y="48"/>
                </a:cxn>
                <a:cxn ang="0">
                  <a:pos x="14" y="58"/>
                </a:cxn>
                <a:cxn ang="0">
                  <a:pos x="0" y="64"/>
                </a:cxn>
                <a:cxn ang="0">
                  <a:pos x="0" y="64"/>
                </a:cxn>
              </a:cxnLst>
              <a:rect l="0" t="0" r="r" b="b"/>
              <a:pathLst>
                <a:path w="74" h="64">
                  <a:moveTo>
                    <a:pt x="0" y="64"/>
                  </a:moveTo>
                  <a:lnTo>
                    <a:pt x="0" y="64"/>
                  </a:lnTo>
                  <a:lnTo>
                    <a:pt x="8" y="62"/>
                  </a:lnTo>
                  <a:lnTo>
                    <a:pt x="16" y="58"/>
                  </a:lnTo>
                  <a:lnTo>
                    <a:pt x="26" y="52"/>
                  </a:lnTo>
                  <a:lnTo>
                    <a:pt x="38" y="44"/>
                  </a:lnTo>
                  <a:lnTo>
                    <a:pt x="50" y="34"/>
                  </a:lnTo>
                  <a:lnTo>
                    <a:pt x="62" y="2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6" y="8"/>
                  </a:lnTo>
                  <a:lnTo>
                    <a:pt x="50" y="28"/>
                  </a:lnTo>
                  <a:lnTo>
                    <a:pt x="26" y="48"/>
                  </a:lnTo>
                  <a:lnTo>
                    <a:pt x="14" y="58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6" name="Freeform 122"/>
            <p:cNvSpPr>
              <a:spLocks/>
            </p:cNvSpPr>
            <p:nvPr/>
          </p:nvSpPr>
          <p:spPr bwMode="auto">
            <a:xfrm>
              <a:off x="8005011" y="2650958"/>
              <a:ext cx="417095" cy="5133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2" y="14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46"/>
                </a:cxn>
                <a:cxn ang="0">
                  <a:pos x="36" y="54"/>
                </a:cxn>
                <a:cxn ang="0">
                  <a:pos x="52" y="64"/>
                </a:cxn>
                <a:cxn ang="0">
                  <a:pos x="52" y="64"/>
                </a:cxn>
                <a:cxn ang="0">
                  <a:pos x="46" y="58"/>
                </a:cxn>
                <a:cxn ang="0">
                  <a:pos x="30" y="44"/>
                </a:cxn>
                <a:cxn ang="0">
                  <a:pos x="14" y="24"/>
                </a:cxn>
                <a:cxn ang="0">
                  <a:pos x="6" y="1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2" h="64"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2" y="14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46"/>
                  </a:lnTo>
                  <a:lnTo>
                    <a:pt x="36" y="5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46" y="58"/>
                  </a:lnTo>
                  <a:lnTo>
                    <a:pt x="30" y="44"/>
                  </a:lnTo>
                  <a:lnTo>
                    <a:pt x="14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7" name="Freeform 123"/>
            <p:cNvSpPr>
              <a:spLocks/>
            </p:cNvSpPr>
            <p:nvPr/>
          </p:nvSpPr>
          <p:spPr bwMode="auto">
            <a:xfrm>
              <a:off x="8390021" y="310013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2" y="14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8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8" name="Freeform 124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9" name="Freeform 125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0" name="Freeform 126"/>
            <p:cNvSpPr>
              <a:spLocks/>
            </p:cNvSpPr>
            <p:nvPr/>
          </p:nvSpPr>
          <p:spPr bwMode="auto">
            <a:xfrm>
              <a:off x="8470232" y="-1295400"/>
              <a:ext cx="433137" cy="866274"/>
            </a:xfrm>
            <a:custGeom>
              <a:avLst/>
              <a:gdLst/>
              <a:ahLst/>
              <a:cxnLst>
                <a:cxn ang="0">
                  <a:pos x="54" y="108"/>
                </a:cxn>
                <a:cxn ang="0">
                  <a:pos x="54" y="108"/>
                </a:cxn>
                <a:cxn ang="0">
                  <a:pos x="54" y="92"/>
                </a:cxn>
                <a:cxn ang="0">
                  <a:pos x="54" y="76"/>
                </a:cxn>
                <a:cxn ang="0">
                  <a:pos x="50" y="60"/>
                </a:cxn>
                <a:cxn ang="0">
                  <a:pos x="46" y="46"/>
                </a:cxn>
                <a:cxn ang="0">
                  <a:pos x="38" y="34"/>
                </a:cxn>
                <a:cxn ang="0">
                  <a:pos x="30" y="22"/>
                </a:cxn>
                <a:cxn ang="0">
                  <a:pos x="22" y="10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18" y="12"/>
                </a:cxn>
                <a:cxn ang="0">
                  <a:pos x="24" y="20"/>
                </a:cxn>
                <a:cxn ang="0">
                  <a:pos x="36" y="36"/>
                </a:cxn>
                <a:cxn ang="0">
                  <a:pos x="44" y="54"/>
                </a:cxn>
                <a:cxn ang="0">
                  <a:pos x="50" y="70"/>
                </a:cxn>
                <a:cxn ang="0">
                  <a:pos x="52" y="86"/>
                </a:cxn>
                <a:cxn ang="0">
                  <a:pos x="54" y="98"/>
                </a:cxn>
                <a:cxn ang="0">
                  <a:pos x="54" y="108"/>
                </a:cxn>
                <a:cxn ang="0">
                  <a:pos x="54" y="108"/>
                </a:cxn>
              </a:cxnLst>
              <a:rect l="0" t="0" r="r" b="b"/>
              <a:pathLst>
                <a:path w="54" h="108">
                  <a:moveTo>
                    <a:pt x="54" y="108"/>
                  </a:moveTo>
                  <a:lnTo>
                    <a:pt x="54" y="108"/>
                  </a:lnTo>
                  <a:lnTo>
                    <a:pt x="54" y="92"/>
                  </a:lnTo>
                  <a:lnTo>
                    <a:pt x="54" y="76"/>
                  </a:lnTo>
                  <a:lnTo>
                    <a:pt x="50" y="60"/>
                  </a:lnTo>
                  <a:lnTo>
                    <a:pt x="46" y="46"/>
                  </a:lnTo>
                  <a:lnTo>
                    <a:pt x="38" y="34"/>
                  </a:lnTo>
                  <a:lnTo>
                    <a:pt x="30" y="22"/>
                  </a:lnTo>
                  <a:lnTo>
                    <a:pt x="22" y="1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8" y="6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4" y="20"/>
                  </a:lnTo>
                  <a:lnTo>
                    <a:pt x="36" y="36"/>
                  </a:lnTo>
                  <a:lnTo>
                    <a:pt x="44" y="54"/>
                  </a:lnTo>
                  <a:lnTo>
                    <a:pt x="50" y="70"/>
                  </a:lnTo>
                  <a:lnTo>
                    <a:pt x="52" y="86"/>
                  </a:lnTo>
                  <a:lnTo>
                    <a:pt x="54" y="98"/>
                  </a:lnTo>
                  <a:lnTo>
                    <a:pt x="54" y="108"/>
                  </a:lnTo>
                  <a:lnTo>
                    <a:pt x="54" y="10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1" name="Freeform 127"/>
            <p:cNvSpPr>
              <a:spLocks/>
            </p:cNvSpPr>
            <p:nvPr/>
          </p:nvSpPr>
          <p:spPr bwMode="auto">
            <a:xfrm>
              <a:off x="2614863" y="-1295400"/>
              <a:ext cx="4668253" cy="1684421"/>
            </a:xfrm>
            <a:custGeom>
              <a:avLst/>
              <a:gdLst/>
              <a:ahLst/>
              <a:cxnLst>
                <a:cxn ang="0">
                  <a:pos x="116" y="88"/>
                </a:cxn>
                <a:cxn ang="0">
                  <a:pos x="126" y="118"/>
                </a:cxn>
                <a:cxn ang="0">
                  <a:pos x="120" y="156"/>
                </a:cxn>
                <a:cxn ang="0">
                  <a:pos x="102" y="188"/>
                </a:cxn>
                <a:cxn ang="0">
                  <a:pos x="64" y="206"/>
                </a:cxn>
                <a:cxn ang="0">
                  <a:pos x="26" y="192"/>
                </a:cxn>
                <a:cxn ang="0">
                  <a:pos x="8" y="168"/>
                </a:cxn>
                <a:cxn ang="0">
                  <a:pos x="10" y="138"/>
                </a:cxn>
                <a:cxn ang="0">
                  <a:pos x="20" y="126"/>
                </a:cxn>
                <a:cxn ang="0">
                  <a:pos x="42" y="124"/>
                </a:cxn>
                <a:cxn ang="0">
                  <a:pos x="70" y="134"/>
                </a:cxn>
                <a:cxn ang="0">
                  <a:pos x="82" y="154"/>
                </a:cxn>
                <a:cxn ang="0">
                  <a:pos x="82" y="168"/>
                </a:cxn>
                <a:cxn ang="0">
                  <a:pos x="70" y="172"/>
                </a:cxn>
                <a:cxn ang="0">
                  <a:pos x="52" y="164"/>
                </a:cxn>
                <a:cxn ang="0">
                  <a:pos x="50" y="144"/>
                </a:cxn>
                <a:cxn ang="0">
                  <a:pos x="50" y="142"/>
                </a:cxn>
                <a:cxn ang="0">
                  <a:pos x="50" y="170"/>
                </a:cxn>
                <a:cxn ang="0">
                  <a:pos x="58" y="178"/>
                </a:cxn>
                <a:cxn ang="0">
                  <a:pos x="76" y="176"/>
                </a:cxn>
                <a:cxn ang="0">
                  <a:pos x="86" y="168"/>
                </a:cxn>
                <a:cxn ang="0">
                  <a:pos x="88" y="152"/>
                </a:cxn>
                <a:cxn ang="0">
                  <a:pos x="78" y="136"/>
                </a:cxn>
                <a:cxn ang="0">
                  <a:pos x="58" y="122"/>
                </a:cxn>
                <a:cxn ang="0">
                  <a:pos x="24" y="118"/>
                </a:cxn>
                <a:cxn ang="0">
                  <a:pos x="0" y="144"/>
                </a:cxn>
                <a:cxn ang="0">
                  <a:pos x="0" y="160"/>
                </a:cxn>
                <a:cxn ang="0">
                  <a:pos x="24" y="198"/>
                </a:cxn>
                <a:cxn ang="0">
                  <a:pos x="52" y="210"/>
                </a:cxn>
                <a:cxn ang="0">
                  <a:pos x="80" y="206"/>
                </a:cxn>
                <a:cxn ang="0">
                  <a:pos x="120" y="170"/>
                </a:cxn>
                <a:cxn ang="0">
                  <a:pos x="132" y="142"/>
                </a:cxn>
                <a:cxn ang="0">
                  <a:pos x="134" y="104"/>
                </a:cxn>
                <a:cxn ang="0">
                  <a:pos x="120" y="74"/>
                </a:cxn>
                <a:cxn ang="0">
                  <a:pos x="180" y="102"/>
                </a:cxn>
                <a:cxn ang="0">
                  <a:pos x="262" y="114"/>
                </a:cxn>
                <a:cxn ang="0">
                  <a:pos x="316" y="106"/>
                </a:cxn>
                <a:cxn ang="0">
                  <a:pos x="370" y="86"/>
                </a:cxn>
                <a:cxn ang="0">
                  <a:pos x="398" y="68"/>
                </a:cxn>
                <a:cxn ang="0">
                  <a:pos x="426" y="40"/>
                </a:cxn>
                <a:cxn ang="0">
                  <a:pos x="464" y="52"/>
                </a:cxn>
                <a:cxn ang="0">
                  <a:pos x="490" y="48"/>
                </a:cxn>
                <a:cxn ang="0">
                  <a:pos x="542" y="22"/>
                </a:cxn>
                <a:cxn ang="0">
                  <a:pos x="568" y="0"/>
                </a:cxn>
                <a:cxn ang="0">
                  <a:pos x="510" y="30"/>
                </a:cxn>
                <a:cxn ang="0">
                  <a:pos x="482" y="42"/>
                </a:cxn>
                <a:cxn ang="0">
                  <a:pos x="452" y="42"/>
                </a:cxn>
                <a:cxn ang="0">
                  <a:pos x="432" y="32"/>
                </a:cxn>
                <a:cxn ang="0">
                  <a:pos x="438" y="0"/>
                </a:cxn>
                <a:cxn ang="0">
                  <a:pos x="406" y="46"/>
                </a:cxn>
                <a:cxn ang="0">
                  <a:pos x="344" y="86"/>
                </a:cxn>
                <a:cxn ang="0">
                  <a:pos x="272" y="100"/>
                </a:cxn>
                <a:cxn ang="0">
                  <a:pos x="200" y="94"/>
                </a:cxn>
                <a:cxn ang="0">
                  <a:pos x="138" y="74"/>
                </a:cxn>
                <a:cxn ang="0">
                  <a:pos x="108" y="56"/>
                </a:cxn>
                <a:cxn ang="0">
                  <a:pos x="106" y="56"/>
                </a:cxn>
                <a:cxn ang="0">
                  <a:pos x="40" y="0"/>
                </a:cxn>
                <a:cxn ang="0">
                  <a:pos x="40" y="16"/>
                </a:cxn>
                <a:cxn ang="0">
                  <a:pos x="98" y="62"/>
                </a:cxn>
              </a:cxnLst>
              <a:rect l="0" t="0" r="r" b="b"/>
              <a:pathLst>
                <a:path w="582" h="210">
                  <a:moveTo>
                    <a:pt x="98" y="62"/>
                  </a:moveTo>
                  <a:lnTo>
                    <a:pt x="98" y="62"/>
                  </a:lnTo>
                  <a:lnTo>
                    <a:pt x="116" y="88"/>
                  </a:lnTo>
                  <a:lnTo>
                    <a:pt x="122" y="104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6" y="128"/>
                  </a:lnTo>
                  <a:lnTo>
                    <a:pt x="126" y="138"/>
                  </a:lnTo>
                  <a:lnTo>
                    <a:pt x="120" y="156"/>
                  </a:lnTo>
                  <a:lnTo>
                    <a:pt x="112" y="172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90" y="198"/>
                  </a:lnTo>
                  <a:lnTo>
                    <a:pt x="76" y="204"/>
                  </a:lnTo>
                  <a:lnTo>
                    <a:pt x="64" y="206"/>
                  </a:lnTo>
                  <a:lnTo>
                    <a:pt x="50" y="204"/>
                  </a:lnTo>
                  <a:lnTo>
                    <a:pt x="38" y="200"/>
                  </a:lnTo>
                  <a:lnTo>
                    <a:pt x="26" y="192"/>
                  </a:lnTo>
                  <a:lnTo>
                    <a:pt x="16" y="182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6" y="158"/>
                  </a:lnTo>
                  <a:lnTo>
                    <a:pt x="6" y="148"/>
                  </a:lnTo>
                  <a:lnTo>
                    <a:pt x="10" y="138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20" y="126"/>
                  </a:lnTo>
                  <a:lnTo>
                    <a:pt x="26" y="122"/>
                  </a:lnTo>
                  <a:lnTo>
                    <a:pt x="34" y="122"/>
                  </a:lnTo>
                  <a:lnTo>
                    <a:pt x="42" y="124"/>
                  </a:lnTo>
                  <a:lnTo>
                    <a:pt x="58" y="128"/>
                  </a:lnTo>
                  <a:lnTo>
                    <a:pt x="70" y="134"/>
                  </a:lnTo>
                  <a:lnTo>
                    <a:pt x="70" y="134"/>
                  </a:lnTo>
                  <a:lnTo>
                    <a:pt x="76" y="140"/>
                  </a:lnTo>
                  <a:lnTo>
                    <a:pt x="80" y="146"/>
                  </a:lnTo>
                  <a:lnTo>
                    <a:pt x="82" y="154"/>
                  </a:lnTo>
                  <a:lnTo>
                    <a:pt x="82" y="162"/>
                  </a:lnTo>
                  <a:lnTo>
                    <a:pt x="82" y="162"/>
                  </a:lnTo>
                  <a:lnTo>
                    <a:pt x="82" y="168"/>
                  </a:lnTo>
                  <a:lnTo>
                    <a:pt x="78" y="170"/>
                  </a:lnTo>
                  <a:lnTo>
                    <a:pt x="74" y="172"/>
                  </a:lnTo>
                  <a:lnTo>
                    <a:pt x="70" y="172"/>
                  </a:lnTo>
                  <a:lnTo>
                    <a:pt x="60" y="170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0" y="158"/>
                  </a:lnTo>
                  <a:lnTo>
                    <a:pt x="50" y="152"/>
                  </a:lnTo>
                  <a:lnTo>
                    <a:pt x="50" y="144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50" y="142"/>
                  </a:lnTo>
                  <a:lnTo>
                    <a:pt x="48" y="152"/>
                  </a:lnTo>
                  <a:lnTo>
                    <a:pt x="48" y="164"/>
                  </a:lnTo>
                  <a:lnTo>
                    <a:pt x="50" y="170"/>
                  </a:lnTo>
                  <a:lnTo>
                    <a:pt x="54" y="174"/>
                  </a:lnTo>
                  <a:lnTo>
                    <a:pt x="54" y="174"/>
                  </a:lnTo>
                  <a:lnTo>
                    <a:pt x="58" y="178"/>
                  </a:lnTo>
                  <a:lnTo>
                    <a:pt x="64" y="178"/>
                  </a:lnTo>
                  <a:lnTo>
                    <a:pt x="70" y="178"/>
                  </a:lnTo>
                  <a:lnTo>
                    <a:pt x="76" y="176"/>
                  </a:lnTo>
                  <a:lnTo>
                    <a:pt x="76" y="176"/>
                  </a:lnTo>
                  <a:lnTo>
                    <a:pt x="82" y="174"/>
                  </a:lnTo>
                  <a:lnTo>
                    <a:pt x="86" y="168"/>
                  </a:lnTo>
                  <a:lnTo>
                    <a:pt x="88" y="164"/>
                  </a:lnTo>
                  <a:lnTo>
                    <a:pt x="88" y="158"/>
                  </a:lnTo>
                  <a:lnTo>
                    <a:pt x="88" y="152"/>
                  </a:lnTo>
                  <a:lnTo>
                    <a:pt x="86" y="146"/>
                  </a:lnTo>
                  <a:lnTo>
                    <a:pt x="84" y="142"/>
                  </a:lnTo>
                  <a:lnTo>
                    <a:pt x="78" y="136"/>
                  </a:lnTo>
                  <a:lnTo>
                    <a:pt x="78" y="136"/>
                  </a:lnTo>
                  <a:lnTo>
                    <a:pt x="68" y="128"/>
                  </a:lnTo>
                  <a:lnTo>
                    <a:pt x="58" y="122"/>
                  </a:lnTo>
                  <a:lnTo>
                    <a:pt x="46" y="118"/>
                  </a:lnTo>
                  <a:lnTo>
                    <a:pt x="34" y="118"/>
                  </a:lnTo>
                  <a:lnTo>
                    <a:pt x="24" y="118"/>
                  </a:lnTo>
                  <a:lnTo>
                    <a:pt x="14" y="124"/>
                  </a:lnTo>
                  <a:lnTo>
                    <a:pt x="6" y="132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52"/>
                  </a:lnTo>
                  <a:lnTo>
                    <a:pt x="0" y="160"/>
                  </a:lnTo>
                  <a:lnTo>
                    <a:pt x="6" y="174"/>
                  </a:lnTo>
                  <a:lnTo>
                    <a:pt x="14" y="18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38" y="206"/>
                  </a:lnTo>
                  <a:lnTo>
                    <a:pt x="52" y="210"/>
                  </a:lnTo>
                  <a:lnTo>
                    <a:pt x="66" y="210"/>
                  </a:lnTo>
                  <a:lnTo>
                    <a:pt x="80" y="206"/>
                  </a:lnTo>
                  <a:lnTo>
                    <a:pt x="80" y="206"/>
                  </a:lnTo>
                  <a:lnTo>
                    <a:pt x="96" y="198"/>
                  </a:lnTo>
                  <a:lnTo>
                    <a:pt x="108" y="186"/>
                  </a:lnTo>
                  <a:lnTo>
                    <a:pt x="120" y="170"/>
                  </a:lnTo>
                  <a:lnTo>
                    <a:pt x="128" y="154"/>
                  </a:lnTo>
                  <a:lnTo>
                    <a:pt x="128" y="154"/>
                  </a:lnTo>
                  <a:lnTo>
                    <a:pt x="132" y="142"/>
                  </a:lnTo>
                  <a:lnTo>
                    <a:pt x="136" y="128"/>
                  </a:lnTo>
                  <a:lnTo>
                    <a:pt x="136" y="116"/>
                  </a:lnTo>
                  <a:lnTo>
                    <a:pt x="134" y="104"/>
                  </a:lnTo>
                  <a:lnTo>
                    <a:pt x="134" y="104"/>
                  </a:lnTo>
                  <a:lnTo>
                    <a:pt x="128" y="90"/>
                  </a:lnTo>
                  <a:lnTo>
                    <a:pt x="120" y="74"/>
                  </a:lnTo>
                  <a:lnTo>
                    <a:pt x="120" y="74"/>
                  </a:lnTo>
                  <a:lnTo>
                    <a:pt x="148" y="90"/>
                  </a:lnTo>
                  <a:lnTo>
                    <a:pt x="180" y="102"/>
                  </a:lnTo>
                  <a:lnTo>
                    <a:pt x="212" y="110"/>
                  </a:lnTo>
                  <a:lnTo>
                    <a:pt x="246" y="114"/>
                  </a:lnTo>
                  <a:lnTo>
                    <a:pt x="262" y="114"/>
                  </a:lnTo>
                  <a:lnTo>
                    <a:pt x="280" y="112"/>
                  </a:lnTo>
                  <a:lnTo>
                    <a:pt x="298" y="110"/>
                  </a:lnTo>
                  <a:lnTo>
                    <a:pt x="316" y="106"/>
                  </a:lnTo>
                  <a:lnTo>
                    <a:pt x="332" y="102"/>
                  </a:lnTo>
                  <a:lnTo>
                    <a:pt x="352" y="94"/>
                  </a:lnTo>
                  <a:lnTo>
                    <a:pt x="370" y="86"/>
                  </a:lnTo>
                  <a:lnTo>
                    <a:pt x="388" y="76"/>
                  </a:lnTo>
                  <a:lnTo>
                    <a:pt x="388" y="76"/>
                  </a:lnTo>
                  <a:lnTo>
                    <a:pt x="398" y="68"/>
                  </a:lnTo>
                  <a:lnTo>
                    <a:pt x="408" y="58"/>
                  </a:lnTo>
                  <a:lnTo>
                    <a:pt x="426" y="40"/>
                  </a:lnTo>
                  <a:lnTo>
                    <a:pt x="426" y="40"/>
                  </a:lnTo>
                  <a:lnTo>
                    <a:pt x="446" y="48"/>
                  </a:lnTo>
                  <a:lnTo>
                    <a:pt x="454" y="50"/>
                  </a:lnTo>
                  <a:lnTo>
                    <a:pt x="464" y="52"/>
                  </a:lnTo>
                  <a:lnTo>
                    <a:pt x="464" y="52"/>
                  </a:lnTo>
                  <a:lnTo>
                    <a:pt x="482" y="50"/>
                  </a:lnTo>
                  <a:lnTo>
                    <a:pt x="490" y="48"/>
                  </a:lnTo>
                  <a:lnTo>
                    <a:pt x="498" y="46"/>
                  </a:lnTo>
                  <a:lnTo>
                    <a:pt x="498" y="46"/>
                  </a:lnTo>
                  <a:lnTo>
                    <a:pt x="542" y="22"/>
                  </a:lnTo>
                  <a:lnTo>
                    <a:pt x="582" y="0"/>
                  </a:lnTo>
                  <a:lnTo>
                    <a:pt x="568" y="0"/>
                  </a:lnTo>
                  <a:lnTo>
                    <a:pt x="568" y="0"/>
                  </a:lnTo>
                  <a:lnTo>
                    <a:pt x="566" y="0"/>
                  </a:lnTo>
                  <a:lnTo>
                    <a:pt x="566" y="0"/>
                  </a:lnTo>
                  <a:lnTo>
                    <a:pt x="510" y="30"/>
                  </a:lnTo>
                  <a:lnTo>
                    <a:pt x="510" y="30"/>
                  </a:lnTo>
                  <a:lnTo>
                    <a:pt x="496" y="38"/>
                  </a:lnTo>
                  <a:lnTo>
                    <a:pt x="482" y="42"/>
                  </a:lnTo>
                  <a:lnTo>
                    <a:pt x="470" y="44"/>
                  </a:lnTo>
                  <a:lnTo>
                    <a:pt x="460" y="44"/>
                  </a:lnTo>
                  <a:lnTo>
                    <a:pt x="452" y="42"/>
                  </a:lnTo>
                  <a:lnTo>
                    <a:pt x="444" y="38"/>
                  </a:lnTo>
                  <a:lnTo>
                    <a:pt x="432" y="32"/>
                  </a:lnTo>
                  <a:lnTo>
                    <a:pt x="432" y="32"/>
                  </a:lnTo>
                  <a:lnTo>
                    <a:pt x="442" y="16"/>
                  </a:lnTo>
                  <a:lnTo>
                    <a:pt x="450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24" y="26"/>
                  </a:lnTo>
                  <a:lnTo>
                    <a:pt x="406" y="46"/>
                  </a:lnTo>
                  <a:lnTo>
                    <a:pt x="388" y="64"/>
                  </a:lnTo>
                  <a:lnTo>
                    <a:pt x="366" y="76"/>
                  </a:lnTo>
                  <a:lnTo>
                    <a:pt x="344" y="86"/>
                  </a:lnTo>
                  <a:lnTo>
                    <a:pt x="320" y="94"/>
                  </a:lnTo>
                  <a:lnTo>
                    <a:pt x="296" y="98"/>
                  </a:lnTo>
                  <a:lnTo>
                    <a:pt x="272" y="100"/>
                  </a:lnTo>
                  <a:lnTo>
                    <a:pt x="248" y="100"/>
                  </a:lnTo>
                  <a:lnTo>
                    <a:pt x="224" y="98"/>
                  </a:lnTo>
                  <a:lnTo>
                    <a:pt x="200" y="94"/>
                  </a:lnTo>
                  <a:lnTo>
                    <a:pt x="178" y="88"/>
                  </a:lnTo>
                  <a:lnTo>
                    <a:pt x="158" y="82"/>
                  </a:lnTo>
                  <a:lnTo>
                    <a:pt x="138" y="74"/>
                  </a:lnTo>
                  <a:lnTo>
                    <a:pt x="122" y="6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6" y="56"/>
                  </a:lnTo>
                  <a:lnTo>
                    <a:pt x="106" y="56"/>
                  </a:lnTo>
                  <a:lnTo>
                    <a:pt x="72" y="30"/>
                  </a:lnTo>
                  <a:lnTo>
                    <a:pt x="4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40" y="16"/>
                  </a:lnTo>
                  <a:lnTo>
                    <a:pt x="58" y="32"/>
                  </a:lnTo>
                  <a:lnTo>
                    <a:pt x="78" y="48"/>
                  </a:lnTo>
                  <a:lnTo>
                    <a:pt x="98" y="62"/>
                  </a:lnTo>
                  <a:lnTo>
                    <a:pt x="98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2" name="Freeform 128"/>
            <p:cNvSpPr>
              <a:spLocks/>
            </p:cNvSpPr>
            <p:nvPr/>
          </p:nvSpPr>
          <p:spPr bwMode="auto">
            <a:xfrm>
              <a:off x="946484" y="1367589"/>
              <a:ext cx="497305" cy="497305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0" y="48"/>
                </a:cxn>
                <a:cxn ang="0">
                  <a:pos x="8" y="50"/>
                </a:cxn>
                <a:cxn ang="0">
                  <a:pos x="28" y="58"/>
                </a:cxn>
                <a:cxn ang="0">
                  <a:pos x="28" y="58"/>
                </a:cxn>
                <a:cxn ang="0">
                  <a:pos x="36" y="62"/>
                </a:cxn>
                <a:cxn ang="0">
                  <a:pos x="42" y="62"/>
                </a:cxn>
                <a:cxn ang="0">
                  <a:pos x="48" y="60"/>
                </a:cxn>
                <a:cxn ang="0">
                  <a:pos x="52" y="58"/>
                </a:cxn>
                <a:cxn ang="0">
                  <a:pos x="58" y="56"/>
                </a:cxn>
                <a:cxn ang="0">
                  <a:pos x="60" y="52"/>
                </a:cxn>
                <a:cxn ang="0">
                  <a:pos x="62" y="48"/>
                </a:cxn>
                <a:cxn ang="0">
                  <a:pos x="62" y="44"/>
                </a:cxn>
                <a:cxn ang="0">
                  <a:pos x="62" y="44"/>
                </a:cxn>
                <a:cxn ang="0">
                  <a:pos x="60" y="38"/>
                </a:cxn>
                <a:cxn ang="0">
                  <a:pos x="56" y="3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54" y="28"/>
                </a:cxn>
                <a:cxn ang="0">
                  <a:pos x="56" y="20"/>
                </a:cxn>
                <a:cxn ang="0">
                  <a:pos x="58" y="16"/>
                </a:cxn>
                <a:cxn ang="0">
                  <a:pos x="58" y="12"/>
                </a:cxn>
                <a:cxn ang="0">
                  <a:pos x="56" y="8"/>
                </a:cxn>
                <a:cxn ang="0">
                  <a:pos x="50" y="4"/>
                </a:cxn>
                <a:cxn ang="0">
                  <a:pos x="50" y="4"/>
                </a:cxn>
                <a:cxn ang="0">
                  <a:pos x="40" y="0"/>
                </a:cxn>
                <a:cxn ang="0">
                  <a:pos x="34" y="0"/>
                </a:cxn>
                <a:cxn ang="0">
                  <a:pos x="26" y="0"/>
                </a:cxn>
                <a:cxn ang="0">
                  <a:pos x="20" y="4"/>
                </a:cxn>
                <a:cxn ang="0">
                  <a:pos x="14" y="12"/>
                </a:cxn>
                <a:cxn ang="0">
                  <a:pos x="8" y="24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10" y="34"/>
                </a:cxn>
                <a:cxn ang="0">
                  <a:pos x="18" y="32"/>
                </a:cxn>
                <a:cxn ang="0">
                  <a:pos x="22" y="32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18" y="34"/>
                </a:cxn>
                <a:cxn ang="0">
                  <a:pos x="8" y="4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62" h="62">
                  <a:moveTo>
                    <a:pt x="0" y="48"/>
                  </a:moveTo>
                  <a:lnTo>
                    <a:pt x="0" y="48"/>
                  </a:lnTo>
                  <a:lnTo>
                    <a:pt x="8" y="50"/>
                  </a:lnTo>
                  <a:lnTo>
                    <a:pt x="28" y="58"/>
                  </a:lnTo>
                  <a:lnTo>
                    <a:pt x="28" y="58"/>
                  </a:lnTo>
                  <a:lnTo>
                    <a:pt x="36" y="62"/>
                  </a:lnTo>
                  <a:lnTo>
                    <a:pt x="42" y="62"/>
                  </a:lnTo>
                  <a:lnTo>
                    <a:pt x="48" y="60"/>
                  </a:lnTo>
                  <a:lnTo>
                    <a:pt x="52" y="58"/>
                  </a:lnTo>
                  <a:lnTo>
                    <a:pt x="58" y="56"/>
                  </a:lnTo>
                  <a:lnTo>
                    <a:pt x="60" y="52"/>
                  </a:lnTo>
                  <a:lnTo>
                    <a:pt x="62" y="48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0" y="38"/>
                  </a:lnTo>
                  <a:lnTo>
                    <a:pt x="56" y="3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4" y="28"/>
                  </a:lnTo>
                  <a:lnTo>
                    <a:pt x="56" y="20"/>
                  </a:lnTo>
                  <a:lnTo>
                    <a:pt x="58" y="16"/>
                  </a:lnTo>
                  <a:lnTo>
                    <a:pt x="58" y="12"/>
                  </a:lnTo>
                  <a:lnTo>
                    <a:pt x="56" y="8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6" y="0"/>
                  </a:lnTo>
                  <a:lnTo>
                    <a:pt x="20" y="4"/>
                  </a:lnTo>
                  <a:lnTo>
                    <a:pt x="14" y="12"/>
                  </a:lnTo>
                  <a:lnTo>
                    <a:pt x="8" y="2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10" y="34"/>
                  </a:lnTo>
                  <a:lnTo>
                    <a:pt x="18" y="32"/>
                  </a:lnTo>
                  <a:lnTo>
                    <a:pt x="22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18" y="34"/>
                  </a:lnTo>
                  <a:lnTo>
                    <a:pt x="8" y="4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3" name="Freeform 129"/>
            <p:cNvSpPr>
              <a:spLocks/>
            </p:cNvSpPr>
            <p:nvPr/>
          </p:nvSpPr>
          <p:spPr bwMode="auto">
            <a:xfrm>
              <a:off x="866274" y="1800726"/>
              <a:ext cx="449179" cy="545432"/>
            </a:xfrm>
            <a:custGeom>
              <a:avLst/>
              <a:gdLst/>
              <a:ahLst/>
              <a:cxnLst>
                <a:cxn ang="0">
                  <a:pos x="54" y="30"/>
                </a:cxn>
                <a:cxn ang="0">
                  <a:pos x="54" y="30"/>
                </a:cxn>
                <a:cxn ang="0">
                  <a:pos x="56" y="36"/>
                </a:cxn>
                <a:cxn ang="0">
                  <a:pos x="54" y="40"/>
                </a:cxn>
                <a:cxn ang="0">
                  <a:pos x="50" y="44"/>
                </a:cxn>
                <a:cxn ang="0">
                  <a:pos x="46" y="48"/>
                </a:cxn>
                <a:cxn ang="0">
                  <a:pos x="38" y="50"/>
                </a:cxn>
                <a:cxn ang="0">
                  <a:pos x="36" y="48"/>
                </a:cxn>
                <a:cxn ang="0">
                  <a:pos x="32" y="46"/>
                </a:cxn>
                <a:cxn ang="0">
                  <a:pos x="32" y="46"/>
                </a:cxn>
                <a:cxn ang="0">
                  <a:pos x="32" y="50"/>
                </a:cxn>
                <a:cxn ang="0">
                  <a:pos x="32" y="56"/>
                </a:cxn>
                <a:cxn ang="0">
                  <a:pos x="30" y="60"/>
                </a:cxn>
                <a:cxn ang="0">
                  <a:pos x="28" y="64"/>
                </a:cxn>
                <a:cxn ang="0">
                  <a:pos x="24" y="66"/>
                </a:cxn>
                <a:cxn ang="0">
                  <a:pos x="18" y="68"/>
                </a:cxn>
                <a:cxn ang="0">
                  <a:pos x="18" y="68"/>
                </a:cxn>
                <a:cxn ang="0">
                  <a:pos x="14" y="68"/>
                </a:cxn>
                <a:cxn ang="0">
                  <a:pos x="8" y="66"/>
                </a:cxn>
                <a:cxn ang="0">
                  <a:pos x="6" y="64"/>
                </a:cxn>
                <a:cxn ang="0">
                  <a:pos x="4" y="60"/>
                </a:cxn>
                <a:cxn ang="0">
                  <a:pos x="2" y="52"/>
                </a:cxn>
                <a:cxn ang="0">
                  <a:pos x="2" y="42"/>
                </a:cxn>
                <a:cxn ang="0">
                  <a:pos x="6" y="22"/>
                </a:cxn>
                <a:cxn ang="0">
                  <a:pos x="4" y="1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2" y="12"/>
                </a:cxn>
                <a:cxn ang="0">
                  <a:pos x="20" y="20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6" y="26"/>
                </a:cxn>
                <a:cxn ang="0">
                  <a:pos x="22" y="20"/>
                </a:cxn>
                <a:cxn ang="0">
                  <a:pos x="18" y="10"/>
                </a:cxn>
                <a:cxn ang="0">
                  <a:pos x="12" y="6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4" y="2"/>
                </a:cxn>
                <a:cxn ang="0">
                  <a:pos x="28" y="6"/>
                </a:cxn>
                <a:cxn ang="0">
                  <a:pos x="38" y="10"/>
                </a:cxn>
                <a:cxn ang="0">
                  <a:pos x="46" y="14"/>
                </a:cxn>
                <a:cxn ang="0">
                  <a:pos x="52" y="22"/>
                </a:cxn>
                <a:cxn ang="0">
                  <a:pos x="54" y="30"/>
                </a:cxn>
                <a:cxn ang="0">
                  <a:pos x="54" y="30"/>
                </a:cxn>
              </a:cxnLst>
              <a:rect l="0" t="0" r="r" b="b"/>
              <a:pathLst>
                <a:path w="56" h="68">
                  <a:moveTo>
                    <a:pt x="54" y="30"/>
                  </a:moveTo>
                  <a:lnTo>
                    <a:pt x="54" y="30"/>
                  </a:lnTo>
                  <a:lnTo>
                    <a:pt x="56" y="36"/>
                  </a:lnTo>
                  <a:lnTo>
                    <a:pt x="54" y="40"/>
                  </a:lnTo>
                  <a:lnTo>
                    <a:pt x="50" y="44"/>
                  </a:lnTo>
                  <a:lnTo>
                    <a:pt x="46" y="48"/>
                  </a:lnTo>
                  <a:lnTo>
                    <a:pt x="38" y="50"/>
                  </a:lnTo>
                  <a:lnTo>
                    <a:pt x="36" y="48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2" y="50"/>
                  </a:lnTo>
                  <a:lnTo>
                    <a:pt x="32" y="56"/>
                  </a:lnTo>
                  <a:lnTo>
                    <a:pt x="30" y="60"/>
                  </a:lnTo>
                  <a:lnTo>
                    <a:pt x="28" y="64"/>
                  </a:lnTo>
                  <a:lnTo>
                    <a:pt x="24" y="66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4" y="68"/>
                  </a:lnTo>
                  <a:lnTo>
                    <a:pt x="8" y="66"/>
                  </a:lnTo>
                  <a:lnTo>
                    <a:pt x="6" y="64"/>
                  </a:lnTo>
                  <a:lnTo>
                    <a:pt x="4" y="60"/>
                  </a:lnTo>
                  <a:lnTo>
                    <a:pt x="2" y="52"/>
                  </a:lnTo>
                  <a:lnTo>
                    <a:pt x="2" y="42"/>
                  </a:lnTo>
                  <a:lnTo>
                    <a:pt x="6" y="2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2" y="12"/>
                  </a:lnTo>
                  <a:lnTo>
                    <a:pt x="20" y="20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6" y="26"/>
                  </a:lnTo>
                  <a:lnTo>
                    <a:pt x="22" y="20"/>
                  </a:lnTo>
                  <a:lnTo>
                    <a:pt x="18" y="10"/>
                  </a:lnTo>
                  <a:lnTo>
                    <a:pt x="12" y="6"/>
                  </a:lnTo>
                  <a:lnTo>
                    <a:pt x="6" y="0"/>
                  </a:lnTo>
                  <a:lnTo>
                    <a:pt x="6" y="0"/>
                  </a:lnTo>
                  <a:lnTo>
                    <a:pt x="14" y="2"/>
                  </a:lnTo>
                  <a:lnTo>
                    <a:pt x="28" y="6"/>
                  </a:lnTo>
                  <a:lnTo>
                    <a:pt x="38" y="10"/>
                  </a:lnTo>
                  <a:lnTo>
                    <a:pt x="46" y="14"/>
                  </a:lnTo>
                  <a:lnTo>
                    <a:pt x="52" y="22"/>
                  </a:lnTo>
                  <a:lnTo>
                    <a:pt x="54" y="30"/>
                  </a:lnTo>
                  <a:lnTo>
                    <a:pt x="5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4" name="Freeform 130"/>
            <p:cNvSpPr>
              <a:spLocks/>
            </p:cNvSpPr>
            <p:nvPr/>
          </p:nvSpPr>
          <p:spPr bwMode="auto">
            <a:xfrm>
              <a:off x="368968" y="1816768"/>
              <a:ext cx="481263" cy="497305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56" y="6"/>
                </a:cxn>
                <a:cxn ang="0">
                  <a:pos x="58" y="16"/>
                </a:cxn>
                <a:cxn ang="0">
                  <a:pos x="60" y="26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4" y="52"/>
                </a:cxn>
                <a:cxn ang="0">
                  <a:pos x="48" y="60"/>
                </a:cxn>
                <a:cxn ang="0">
                  <a:pos x="44" y="62"/>
                </a:cxn>
                <a:cxn ang="0">
                  <a:pos x="40" y="62"/>
                </a:cxn>
                <a:cxn ang="0">
                  <a:pos x="36" y="62"/>
                </a:cxn>
                <a:cxn ang="0">
                  <a:pos x="30" y="60"/>
                </a:cxn>
                <a:cxn ang="0">
                  <a:pos x="30" y="60"/>
                </a:cxn>
                <a:cxn ang="0">
                  <a:pos x="24" y="56"/>
                </a:cxn>
                <a:cxn ang="0">
                  <a:pos x="20" y="5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18" y="44"/>
                </a:cxn>
                <a:cxn ang="0">
                  <a:pos x="10" y="44"/>
                </a:cxn>
                <a:cxn ang="0">
                  <a:pos x="4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20"/>
                </a:cxn>
                <a:cxn ang="0">
                  <a:pos x="6" y="14"/>
                </a:cxn>
                <a:cxn ang="0">
                  <a:pos x="12" y="10"/>
                </a:cxn>
                <a:cxn ang="0">
                  <a:pos x="20" y="8"/>
                </a:cxn>
                <a:cxn ang="0">
                  <a:pos x="38" y="6"/>
                </a:cxn>
                <a:cxn ang="0">
                  <a:pos x="44" y="4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8" y="10"/>
                </a:cxn>
                <a:cxn ang="0">
                  <a:pos x="44" y="18"/>
                </a:cxn>
                <a:cxn ang="0">
                  <a:pos x="38" y="26"/>
                </a:cxn>
                <a:cxn ang="0">
                  <a:pos x="38" y="26"/>
                </a:cxn>
                <a:cxn ang="0">
                  <a:pos x="44" y="22"/>
                </a:cxn>
                <a:cxn ang="0">
                  <a:pos x="50" y="16"/>
                </a:cxn>
                <a:cxn ang="0">
                  <a:pos x="56" y="6"/>
                </a:cxn>
                <a:cxn ang="0">
                  <a:pos x="56" y="6"/>
                </a:cxn>
              </a:cxnLst>
              <a:rect l="0" t="0" r="r" b="b"/>
              <a:pathLst>
                <a:path w="60" h="62">
                  <a:moveTo>
                    <a:pt x="56" y="6"/>
                  </a:moveTo>
                  <a:lnTo>
                    <a:pt x="56" y="6"/>
                  </a:lnTo>
                  <a:lnTo>
                    <a:pt x="58" y="16"/>
                  </a:lnTo>
                  <a:lnTo>
                    <a:pt x="60" y="26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4" y="52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0" y="62"/>
                  </a:lnTo>
                  <a:lnTo>
                    <a:pt x="36" y="62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24" y="56"/>
                  </a:lnTo>
                  <a:lnTo>
                    <a:pt x="20" y="5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18" y="44"/>
                  </a:lnTo>
                  <a:lnTo>
                    <a:pt x="10" y="44"/>
                  </a:lnTo>
                  <a:lnTo>
                    <a:pt x="4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20"/>
                  </a:lnTo>
                  <a:lnTo>
                    <a:pt x="6" y="14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38" y="6"/>
                  </a:lnTo>
                  <a:lnTo>
                    <a:pt x="44" y="4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8" y="10"/>
                  </a:lnTo>
                  <a:lnTo>
                    <a:pt x="44" y="18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44" y="22"/>
                  </a:lnTo>
                  <a:lnTo>
                    <a:pt x="50" y="16"/>
                  </a:lnTo>
                  <a:lnTo>
                    <a:pt x="56" y="6"/>
                  </a:lnTo>
                  <a:lnTo>
                    <a:pt x="56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5" name="Freeform 131"/>
            <p:cNvSpPr>
              <a:spLocks/>
            </p:cNvSpPr>
            <p:nvPr/>
          </p:nvSpPr>
          <p:spPr bwMode="auto">
            <a:xfrm>
              <a:off x="208547" y="1335505"/>
              <a:ext cx="545432" cy="545432"/>
            </a:xfrm>
            <a:custGeom>
              <a:avLst/>
              <a:gdLst/>
              <a:ahLst/>
              <a:cxnLst>
                <a:cxn ang="0">
                  <a:pos x="64" y="48"/>
                </a:cxn>
                <a:cxn ang="0">
                  <a:pos x="64" y="48"/>
                </a:cxn>
                <a:cxn ang="0">
                  <a:pos x="58" y="52"/>
                </a:cxn>
                <a:cxn ang="0">
                  <a:pos x="48" y="60"/>
                </a:cxn>
                <a:cxn ang="0">
                  <a:pos x="40" y="64"/>
                </a:cxn>
                <a:cxn ang="0">
                  <a:pos x="32" y="66"/>
                </a:cxn>
                <a:cxn ang="0">
                  <a:pos x="24" y="68"/>
                </a:cxn>
                <a:cxn ang="0">
                  <a:pos x="16" y="66"/>
                </a:cxn>
                <a:cxn ang="0">
                  <a:pos x="16" y="66"/>
                </a:cxn>
                <a:cxn ang="0">
                  <a:pos x="10" y="62"/>
                </a:cxn>
                <a:cxn ang="0">
                  <a:pos x="4" y="58"/>
                </a:cxn>
                <a:cxn ang="0">
                  <a:pos x="2" y="54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2" y="36"/>
                </a:cxn>
                <a:cxn ang="0">
                  <a:pos x="6" y="32"/>
                </a:cxn>
                <a:cxn ang="0">
                  <a:pos x="12" y="30"/>
                </a:cxn>
                <a:cxn ang="0">
                  <a:pos x="12" y="30"/>
                </a:cxn>
                <a:cxn ang="0">
                  <a:pos x="12" y="26"/>
                </a:cxn>
                <a:cxn ang="0">
                  <a:pos x="10" y="20"/>
                </a:cxn>
                <a:cxn ang="0">
                  <a:pos x="10" y="16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8" y="0"/>
                </a:cxn>
                <a:cxn ang="0">
                  <a:pos x="34" y="2"/>
                </a:cxn>
                <a:cxn ang="0">
                  <a:pos x="40" y="6"/>
                </a:cxn>
                <a:cxn ang="0">
                  <a:pos x="46" y="12"/>
                </a:cxn>
                <a:cxn ang="0">
                  <a:pos x="54" y="28"/>
                </a:cxn>
                <a:cxn ang="0">
                  <a:pos x="60" y="34"/>
                </a:cxn>
                <a:cxn ang="0">
                  <a:pos x="68" y="40"/>
                </a:cxn>
                <a:cxn ang="0">
                  <a:pos x="68" y="40"/>
                </a:cxn>
                <a:cxn ang="0">
                  <a:pos x="54" y="40"/>
                </a:cxn>
                <a:cxn ang="0">
                  <a:pos x="44" y="40"/>
                </a:cxn>
                <a:cxn ang="0">
                  <a:pos x="36" y="38"/>
                </a:cxn>
                <a:cxn ang="0">
                  <a:pos x="36" y="38"/>
                </a:cxn>
                <a:cxn ang="0">
                  <a:pos x="42" y="42"/>
                </a:cxn>
                <a:cxn ang="0">
                  <a:pos x="50" y="46"/>
                </a:cxn>
                <a:cxn ang="0">
                  <a:pos x="64" y="48"/>
                </a:cxn>
                <a:cxn ang="0">
                  <a:pos x="64" y="48"/>
                </a:cxn>
              </a:cxnLst>
              <a:rect l="0" t="0" r="r" b="b"/>
              <a:pathLst>
                <a:path w="68" h="68">
                  <a:moveTo>
                    <a:pt x="64" y="48"/>
                  </a:moveTo>
                  <a:lnTo>
                    <a:pt x="64" y="48"/>
                  </a:lnTo>
                  <a:lnTo>
                    <a:pt x="58" y="52"/>
                  </a:lnTo>
                  <a:lnTo>
                    <a:pt x="48" y="60"/>
                  </a:lnTo>
                  <a:lnTo>
                    <a:pt x="40" y="64"/>
                  </a:lnTo>
                  <a:lnTo>
                    <a:pt x="32" y="66"/>
                  </a:lnTo>
                  <a:lnTo>
                    <a:pt x="24" y="68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0" y="62"/>
                  </a:lnTo>
                  <a:lnTo>
                    <a:pt x="4" y="58"/>
                  </a:lnTo>
                  <a:lnTo>
                    <a:pt x="2" y="54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2" y="36"/>
                  </a:lnTo>
                  <a:lnTo>
                    <a:pt x="6" y="32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26"/>
                  </a:lnTo>
                  <a:lnTo>
                    <a:pt x="10" y="20"/>
                  </a:lnTo>
                  <a:lnTo>
                    <a:pt x="10" y="16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8" y="0"/>
                  </a:lnTo>
                  <a:lnTo>
                    <a:pt x="34" y="2"/>
                  </a:lnTo>
                  <a:lnTo>
                    <a:pt x="40" y="6"/>
                  </a:lnTo>
                  <a:lnTo>
                    <a:pt x="46" y="12"/>
                  </a:lnTo>
                  <a:lnTo>
                    <a:pt x="54" y="28"/>
                  </a:lnTo>
                  <a:lnTo>
                    <a:pt x="60" y="34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54" y="40"/>
                  </a:lnTo>
                  <a:lnTo>
                    <a:pt x="44" y="40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42" y="42"/>
                  </a:lnTo>
                  <a:lnTo>
                    <a:pt x="50" y="46"/>
                  </a:lnTo>
                  <a:lnTo>
                    <a:pt x="64" y="48"/>
                  </a:lnTo>
                  <a:lnTo>
                    <a:pt x="64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6" name="Freeform 132"/>
            <p:cNvSpPr>
              <a:spLocks/>
            </p:cNvSpPr>
            <p:nvPr/>
          </p:nvSpPr>
          <p:spPr bwMode="auto">
            <a:xfrm>
              <a:off x="625642" y="1094874"/>
              <a:ext cx="513347" cy="529389"/>
            </a:xfrm>
            <a:custGeom>
              <a:avLst/>
              <a:gdLst/>
              <a:ahLst/>
              <a:cxnLst>
                <a:cxn ang="0">
                  <a:pos x="38" y="66"/>
                </a:cxn>
                <a:cxn ang="0">
                  <a:pos x="38" y="66"/>
                </a:cxn>
                <a:cxn ang="0">
                  <a:pos x="44" y="52"/>
                </a:cxn>
                <a:cxn ang="0">
                  <a:pos x="50" y="40"/>
                </a:cxn>
                <a:cxn ang="0">
                  <a:pos x="60" y="28"/>
                </a:cxn>
                <a:cxn ang="0">
                  <a:pos x="60" y="28"/>
                </a:cxn>
                <a:cxn ang="0">
                  <a:pos x="64" y="22"/>
                </a:cxn>
                <a:cxn ang="0">
                  <a:pos x="64" y="14"/>
                </a:cxn>
                <a:cxn ang="0">
                  <a:pos x="60" y="6"/>
                </a:cxn>
                <a:cxn ang="0">
                  <a:pos x="54" y="2"/>
                </a:cxn>
                <a:cxn ang="0">
                  <a:pos x="54" y="2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24" y="4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2" y="28"/>
                </a:cxn>
                <a:cxn ang="0">
                  <a:pos x="4" y="36"/>
                </a:cxn>
                <a:cxn ang="0">
                  <a:pos x="8" y="44"/>
                </a:cxn>
                <a:cxn ang="0">
                  <a:pos x="16" y="52"/>
                </a:cxn>
                <a:cxn ang="0">
                  <a:pos x="26" y="60"/>
                </a:cxn>
                <a:cxn ang="0">
                  <a:pos x="26" y="60"/>
                </a:cxn>
                <a:cxn ang="0">
                  <a:pos x="26" y="54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8" y="66"/>
                </a:cxn>
                <a:cxn ang="0">
                  <a:pos x="38" y="66"/>
                </a:cxn>
              </a:cxnLst>
              <a:rect l="0" t="0" r="r" b="b"/>
              <a:pathLst>
                <a:path w="64" h="66">
                  <a:moveTo>
                    <a:pt x="38" y="66"/>
                  </a:moveTo>
                  <a:lnTo>
                    <a:pt x="38" y="66"/>
                  </a:lnTo>
                  <a:lnTo>
                    <a:pt x="44" y="52"/>
                  </a:lnTo>
                  <a:lnTo>
                    <a:pt x="50" y="40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4" y="22"/>
                  </a:lnTo>
                  <a:lnTo>
                    <a:pt x="64" y="14"/>
                  </a:lnTo>
                  <a:lnTo>
                    <a:pt x="60" y="6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24" y="4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4" y="36"/>
                  </a:lnTo>
                  <a:lnTo>
                    <a:pt x="8" y="44"/>
                  </a:lnTo>
                  <a:lnTo>
                    <a:pt x="16" y="52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6" y="54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8" y="66"/>
                  </a:lnTo>
                  <a:lnTo>
                    <a:pt x="3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7" name="Freeform 133"/>
            <p:cNvSpPr>
              <a:spLocks/>
            </p:cNvSpPr>
            <p:nvPr/>
          </p:nvSpPr>
          <p:spPr bwMode="auto">
            <a:xfrm>
              <a:off x="770021" y="165634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6" y="2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2" y="6"/>
                  </a:lnTo>
                  <a:lnTo>
                    <a:pt x="2" y="6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8" name="Freeform 134"/>
            <p:cNvSpPr>
              <a:spLocks/>
            </p:cNvSpPr>
            <p:nvPr/>
          </p:nvSpPr>
          <p:spPr bwMode="auto">
            <a:xfrm>
              <a:off x="6785811" y="-621632"/>
              <a:ext cx="288758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4" y="30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24" y="38"/>
                </a:cxn>
                <a:cxn ang="0">
                  <a:pos x="30" y="36"/>
                </a:cxn>
                <a:cxn ang="0">
                  <a:pos x="34" y="32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34" y="24"/>
                </a:cxn>
                <a:cxn ang="0">
                  <a:pos x="32" y="20"/>
                </a:cxn>
                <a:cxn ang="0">
                  <a:pos x="30" y="18"/>
                </a:cxn>
                <a:cxn ang="0">
                  <a:pos x="30" y="18"/>
                </a:cxn>
                <a:cxn ang="0">
                  <a:pos x="32" y="14"/>
                </a:cxn>
                <a:cxn ang="0">
                  <a:pos x="32" y="8"/>
                </a:cxn>
                <a:cxn ang="0">
                  <a:pos x="32" y="6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2" y="4"/>
                </a:cxn>
                <a:cxn ang="0">
                  <a:pos x="8" y="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2"/>
                </a:cxn>
                <a:cxn ang="0">
                  <a:pos x="10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0" y="22"/>
                </a:cxn>
                <a:cxn ang="0">
                  <a:pos x="4" y="24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36" h="38">
                  <a:moveTo>
                    <a:pt x="0" y="28"/>
                  </a:moveTo>
                  <a:lnTo>
                    <a:pt x="0" y="28"/>
                  </a:lnTo>
                  <a:lnTo>
                    <a:pt x="4" y="3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24" y="38"/>
                  </a:lnTo>
                  <a:lnTo>
                    <a:pt x="30" y="36"/>
                  </a:lnTo>
                  <a:lnTo>
                    <a:pt x="34" y="32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4" y="24"/>
                  </a:lnTo>
                  <a:lnTo>
                    <a:pt x="32" y="20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2" y="14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2"/>
                  </a:lnTo>
                  <a:lnTo>
                    <a:pt x="10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0" y="22"/>
                  </a:lnTo>
                  <a:lnTo>
                    <a:pt x="4" y="24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9" name="Freeform 135"/>
            <p:cNvSpPr>
              <a:spLocks/>
            </p:cNvSpPr>
            <p:nvPr/>
          </p:nvSpPr>
          <p:spPr bwMode="auto">
            <a:xfrm>
              <a:off x="6737684" y="-348916"/>
              <a:ext cx="256674" cy="304800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6" y="26"/>
                </a:cxn>
                <a:cxn ang="0">
                  <a:pos x="22" y="28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16" y="36"/>
                </a:cxn>
                <a:cxn ang="0">
                  <a:pos x="14" y="38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36"/>
                </a:cxn>
                <a:cxn ang="0">
                  <a:pos x="2" y="34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2" y="12"/>
                </a:cxn>
                <a:cxn ang="0">
                  <a:pos x="2" y="6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6" y="6"/>
                </a:cxn>
                <a:cxn ang="0">
                  <a:pos x="10" y="10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12" y="10"/>
                </a:cxn>
                <a:cxn ang="0">
                  <a:pos x="10" y="4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6" y="2"/>
                </a:cxn>
                <a:cxn ang="0">
                  <a:pos x="26" y="6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8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6" y="26"/>
                  </a:lnTo>
                  <a:lnTo>
                    <a:pt x="22" y="28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16" y="36"/>
                  </a:lnTo>
                  <a:lnTo>
                    <a:pt x="14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2" y="12"/>
                  </a:lnTo>
                  <a:lnTo>
                    <a:pt x="2" y="6"/>
                  </a:lnTo>
                  <a:lnTo>
                    <a:pt x="0" y="2"/>
                  </a:lnTo>
                  <a:lnTo>
                    <a:pt x="0" y="2"/>
                  </a:lnTo>
                  <a:lnTo>
                    <a:pt x="6" y="6"/>
                  </a:lnTo>
                  <a:lnTo>
                    <a:pt x="10" y="10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2" y="10"/>
                  </a:lnTo>
                  <a:lnTo>
                    <a:pt x="1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0" name="Freeform 136"/>
            <p:cNvSpPr>
              <a:spLocks/>
            </p:cNvSpPr>
            <p:nvPr/>
          </p:nvSpPr>
          <p:spPr bwMode="auto">
            <a:xfrm>
              <a:off x="6448926" y="-348916"/>
              <a:ext cx="272716" cy="288758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4" y="8"/>
                </a:cxn>
                <a:cxn ang="0">
                  <a:pos x="34" y="16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0" y="30"/>
                </a:cxn>
                <a:cxn ang="0">
                  <a:pos x="26" y="34"/>
                </a:cxn>
                <a:cxn ang="0">
                  <a:pos x="22" y="36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12" y="32"/>
                </a:cxn>
                <a:cxn ang="0">
                  <a:pos x="10" y="30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6" y="26"/>
                </a:cxn>
                <a:cxn ang="0">
                  <a:pos x="2" y="2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12"/>
                </a:cxn>
                <a:cxn ang="0">
                  <a:pos x="2" y="8"/>
                </a:cxn>
                <a:cxn ang="0">
                  <a:pos x="6" y="6"/>
                </a:cxn>
                <a:cxn ang="0">
                  <a:pos x="12" y="4"/>
                </a:cxn>
                <a:cxn ang="0">
                  <a:pos x="22" y="4"/>
                </a:cxn>
                <a:cxn ang="0">
                  <a:pos x="26" y="2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28" y="6"/>
                </a:cxn>
                <a:cxn ang="0">
                  <a:pos x="24" y="10"/>
                </a:cxn>
                <a:cxn ang="0">
                  <a:pos x="22" y="16"/>
                </a:cxn>
                <a:cxn ang="0">
                  <a:pos x="22" y="16"/>
                </a:cxn>
                <a:cxn ang="0">
                  <a:pos x="24" y="14"/>
                </a:cxn>
                <a:cxn ang="0">
                  <a:pos x="28" y="10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34" h="36">
                  <a:moveTo>
                    <a:pt x="32" y="4"/>
                  </a:moveTo>
                  <a:lnTo>
                    <a:pt x="32" y="4"/>
                  </a:lnTo>
                  <a:lnTo>
                    <a:pt x="34" y="8"/>
                  </a:lnTo>
                  <a:lnTo>
                    <a:pt x="34" y="16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0" y="30"/>
                  </a:lnTo>
                  <a:lnTo>
                    <a:pt x="26" y="34"/>
                  </a:lnTo>
                  <a:lnTo>
                    <a:pt x="22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2" y="32"/>
                  </a:lnTo>
                  <a:lnTo>
                    <a:pt x="10" y="30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8"/>
                  </a:lnTo>
                  <a:lnTo>
                    <a:pt x="6" y="6"/>
                  </a:lnTo>
                  <a:lnTo>
                    <a:pt x="12" y="4"/>
                  </a:lnTo>
                  <a:lnTo>
                    <a:pt x="22" y="4"/>
                  </a:lnTo>
                  <a:lnTo>
                    <a:pt x="26" y="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6"/>
                  </a:lnTo>
                  <a:lnTo>
                    <a:pt x="24" y="10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4" y="14"/>
                  </a:lnTo>
                  <a:lnTo>
                    <a:pt x="28" y="10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1" name="Freeform 137"/>
            <p:cNvSpPr>
              <a:spLocks/>
            </p:cNvSpPr>
            <p:nvPr/>
          </p:nvSpPr>
          <p:spPr bwMode="auto">
            <a:xfrm>
              <a:off x="6352674" y="-621632"/>
              <a:ext cx="304800" cy="304800"/>
            </a:xfrm>
            <a:custGeom>
              <a:avLst/>
              <a:gdLst/>
              <a:ahLst/>
              <a:cxnLst>
                <a:cxn ang="0">
                  <a:pos x="36" y="26"/>
                </a:cxn>
                <a:cxn ang="0">
                  <a:pos x="36" y="26"/>
                </a:cxn>
                <a:cxn ang="0">
                  <a:pos x="28" y="34"/>
                </a:cxn>
                <a:cxn ang="0">
                  <a:pos x="18" y="38"/>
                </a:cxn>
                <a:cxn ang="0">
                  <a:pos x="14" y="38"/>
                </a:cxn>
                <a:cxn ang="0">
                  <a:pos x="8" y="38"/>
                </a:cxn>
                <a:cxn ang="0">
                  <a:pos x="8" y="38"/>
                </a:cxn>
                <a:cxn ang="0">
                  <a:pos x="4" y="36"/>
                </a:cxn>
                <a:cxn ang="0">
                  <a:pos x="2" y="32"/>
                </a:cxn>
                <a:cxn ang="0">
                  <a:pos x="0" y="26"/>
                </a:cxn>
                <a:cxn ang="0">
                  <a:pos x="2" y="20"/>
                </a:cxn>
                <a:cxn ang="0">
                  <a:pos x="4" y="18"/>
                </a:cxn>
                <a:cxn ang="0">
                  <a:pos x="6" y="16"/>
                </a:cxn>
                <a:cxn ang="0">
                  <a:pos x="6" y="16"/>
                </a:cxn>
                <a:cxn ang="0">
                  <a:pos x="6" y="10"/>
                </a:cxn>
                <a:cxn ang="0">
                  <a:pos x="6" y="6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4" y="2"/>
                </a:cxn>
                <a:cxn ang="0">
                  <a:pos x="26" y="6"/>
                </a:cxn>
                <a:cxn ang="0">
                  <a:pos x="32" y="14"/>
                </a:cxn>
                <a:cxn ang="0">
                  <a:pos x="34" y="18"/>
                </a:cxn>
                <a:cxn ang="0">
                  <a:pos x="38" y="22"/>
                </a:cxn>
                <a:cxn ang="0">
                  <a:pos x="38" y="22"/>
                </a:cxn>
                <a:cxn ang="0">
                  <a:pos x="32" y="22"/>
                </a:cxn>
                <a:cxn ang="0">
                  <a:pos x="26" y="22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24" y="24"/>
                </a:cxn>
                <a:cxn ang="0">
                  <a:pos x="28" y="26"/>
                </a:cxn>
                <a:cxn ang="0">
                  <a:pos x="36" y="26"/>
                </a:cxn>
                <a:cxn ang="0">
                  <a:pos x="36" y="26"/>
                </a:cxn>
              </a:cxnLst>
              <a:rect l="0" t="0" r="r" b="b"/>
              <a:pathLst>
                <a:path w="38" h="38">
                  <a:moveTo>
                    <a:pt x="36" y="26"/>
                  </a:moveTo>
                  <a:lnTo>
                    <a:pt x="36" y="26"/>
                  </a:lnTo>
                  <a:lnTo>
                    <a:pt x="28" y="34"/>
                  </a:lnTo>
                  <a:lnTo>
                    <a:pt x="18" y="38"/>
                  </a:lnTo>
                  <a:lnTo>
                    <a:pt x="14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4" y="36"/>
                  </a:lnTo>
                  <a:lnTo>
                    <a:pt x="2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4" y="18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0"/>
                  </a:lnTo>
                  <a:lnTo>
                    <a:pt x="6" y="6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6" y="6"/>
                  </a:lnTo>
                  <a:lnTo>
                    <a:pt x="32" y="14"/>
                  </a:lnTo>
                  <a:lnTo>
                    <a:pt x="34" y="18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2" y="22"/>
                  </a:lnTo>
                  <a:lnTo>
                    <a:pt x="26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4" y="24"/>
                  </a:lnTo>
                  <a:lnTo>
                    <a:pt x="28" y="26"/>
                  </a:lnTo>
                  <a:lnTo>
                    <a:pt x="36" y="26"/>
                  </a:lnTo>
                  <a:lnTo>
                    <a:pt x="36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2" name="Freeform 138"/>
            <p:cNvSpPr>
              <a:spLocks/>
            </p:cNvSpPr>
            <p:nvPr/>
          </p:nvSpPr>
          <p:spPr bwMode="auto">
            <a:xfrm>
              <a:off x="6593305" y="-766011"/>
              <a:ext cx="304800" cy="304800"/>
            </a:xfrm>
            <a:custGeom>
              <a:avLst/>
              <a:gdLst/>
              <a:ahLst/>
              <a:cxnLst>
                <a:cxn ang="0">
                  <a:pos x="22" y="38"/>
                </a:cxn>
                <a:cxn ang="0">
                  <a:pos x="22" y="38"/>
                </a:cxn>
                <a:cxn ang="0">
                  <a:pos x="26" y="30"/>
                </a:cxn>
                <a:cxn ang="0">
                  <a:pos x="30" y="22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38" y="12"/>
                </a:cxn>
                <a:cxn ang="0">
                  <a:pos x="38" y="8"/>
                </a:cxn>
                <a:cxn ang="0">
                  <a:pos x="36" y="4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4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14" y="2"/>
                </a:cxn>
                <a:cxn ang="0">
                  <a:pos x="10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8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14" y="30"/>
                </a:cxn>
                <a:cxn ang="0">
                  <a:pos x="14" y="2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22" y="38"/>
                </a:cxn>
                <a:cxn ang="0">
                  <a:pos x="22" y="38"/>
                </a:cxn>
              </a:cxnLst>
              <a:rect l="0" t="0" r="r" b="b"/>
              <a:pathLst>
                <a:path w="38" h="38">
                  <a:moveTo>
                    <a:pt x="22" y="38"/>
                  </a:moveTo>
                  <a:lnTo>
                    <a:pt x="22" y="38"/>
                  </a:lnTo>
                  <a:lnTo>
                    <a:pt x="26" y="30"/>
                  </a:lnTo>
                  <a:lnTo>
                    <a:pt x="30" y="22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8" y="12"/>
                  </a:lnTo>
                  <a:lnTo>
                    <a:pt x="38" y="8"/>
                  </a:lnTo>
                  <a:lnTo>
                    <a:pt x="36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4" y="2"/>
                  </a:lnTo>
                  <a:lnTo>
                    <a:pt x="10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8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4" y="30"/>
                  </a:lnTo>
                  <a:lnTo>
                    <a:pt x="14" y="2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22" y="38"/>
                  </a:lnTo>
                  <a:lnTo>
                    <a:pt x="22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3" name="Freeform 139"/>
            <p:cNvSpPr>
              <a:spLocks/>
            </p:cNvSpPr>
            <p:nvPr/>
          </p:nvSpPr>
          <p:spPr bwMode="auto">
            <a:xfrm>
              <a:off x="6673516" y="-445168"/>
              <a:ext cx="64168" cy="80211"/>
            </a:xfrm>
            <a:custGeom>
              <a:avLst/>
              <a:gdLst/>
              <a:ahLst/>
              <a:cxnLst>
                <a:cxn ang="0">
                  <a:pos x="8" y="8"/>
                </a:cxn>
                <a:cxn ang="0">
                  <a:pos x="8" y="8"/>
                </a:cxn>
                <a:cxn ang="0">
                  <a:pos x="6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8" y="8"/>
                </a:cxn>
              </a:cxnLst>
              <a:rect l="0" t="0" r="r" b="b"/>
              <a:pathLst>
                <a:path w="8" h="10">
                  <a:moveTo>
                    <a:pt x="8" y="8"/>
                  </a:moveTo>
                  <a:lnTo>
                    <a:pt x="8" y="8"/>
                  </a:lnTo>
                  <a:lnTo>
                    <a:pt x="6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4" name="Freeform 140"/>
            <p:cNvSpPr>
              <a:spLocks/>
            </p:cNvSpPr>
            <p:nvPr/>
          </p:nvSpPr>
          <p:spPr bwMode="auto">
            <a:xfrm>
              <a:off x="8742947" y="-1295400"/>
              <a:ext cx="401053" cy="144379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12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30" y="6"/>
                </a:cxn>
                <a:cxn ang="0">
                  <a:pos x="40" y="10"/>
                </a:cxn>
                <a:cxn ang="0">
                  <a:pos x="40" y="10"/>
                </a:cxn>
                <a:cxn ang="0">
                  <a:pos x="50" y="1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50" h="18">
                  <a:moveTo>
                    <a:pt x="2" y="2"/>
                  </a:moveTo>
                  <a:lnTo>
                    <a:pt x="2" y="2"/>
                  </a:lnTo>
                  <a:lnTo>
                    <a:pt x="12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30" y="6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50" y="1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5" name="Freeform 141"/>
            <p:cNvSpPr>
              <a:spLocks/>
            </p:cNvSpPr>
            <p:nvPr/>
          </p:nvSpPr>
          <p:spPr bwMode="auto">
            <a:xfrm>
              <a:off x="336884" y="4191000"/>
              <a:ext cx="1042737" cy="1058779"/>
            </a:xfrm>
            <a:custGeom>
              <a:avLst/>
              <a:gdLst/>
              <a:ahLst/>
              <a:cxnLst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2" y="90"/>
                </a:cxn>
                <a:cxn ang="0">
                  <a:pos x="24" y="98"/>
                </a:cxn>
                <a:cxn ang="0">
                  <a:pos x="18" y="108"/>
                </a:cxn>
                <a:cxn ang="0">
                  <a:pos x="14" y="118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28" y="128"/>
                </a:cxn>
                <a:cxn ang="0">
                  <a:pos x="48" y="128"/>
                </a:cxn>
                <a:cxn ang="0">
                  <a:pos x="76" y="126"/>
                </a:cxn>
                <a:cxn ang="0">
                  <a:pos x="76" y="126"/>
                </a:cxn>
                <a:cxn ang="0">
                  <a:pos x="90" y="124"/>
                </a:cxn>
                <a:cxn ang="0">
                  <a:pos x="104" y="120"/>
                </a:cxn>
                <a:cxn ang="0">
                  <a:pos x="114" y="112"/>
                </a:cxn>
                <a:cxn ang="0">
                  <a:pos x="122" y="102"/>
                </a:cxn>
                <a:cxn ang="0">
                  <a:pos x="128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8" y="66"/>
                </a:cxn>
                <a:cxn ang="0">
                  <a:pos x="128" y="66"/>
                </a:cxn>
                <a:cxn ang="0">
                  <a:pos x="122" y="60"/>
                </a:cxn>
                <a:cxn ang="0">
                  <a:pos x="116" y="56"/>
                </a:cxn>
                <a:cxn ang="0">
                  <a:pos x="104" y="52"/>
                </a:cxn>
                <a:cxn ang="0">
                  <a:pos x="96" y="50"/>
                </a:cxn>
                <a:cxn ang="0">
                  <a:pos x="92" y="50"/>
                </a:cxn>
                <a:cxn ang="0">
                  <a:pos x="92" y="50"/>
                </a:cxn>
                <a:cxn ang="0">
                  <a:pos x="94" y="42"/>
                </a:cxn>
                <a:cxn ang="0">
                  <a:pos x="94" y="34"/>
                </a:cxn>
                <a:cxn ang="0">
                  <a:pos x="94" y="26"/>
                </a:cxn>
                <a:cxn ang="0">
                  <a:pos x="90" y="16"/>
                </a:cxn>
                <a:cxn ang="0">
                  <a:pos x="86" y="8"/>
                </a:cxn>
                <a:cxn ang="0">
                  <a:pos x="78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6"/>
                </a:cxn>
                <a:cxn ang="0">
                  <a:pos x="22" y="10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2" y="116"/>
                </a:cxn>
                <a:cxn ang="0">
                  <a:pos x="2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</a:cxnLst>
              <a:rect l="0" t="0" r="r" b="b"/>
              <a:pathLst>
                <a:path w="130" h="132">
                  <a:moveTo>
                    <a:pt x="48" y="78"/>
                  </a:moveTo>
                  <a:lnTo>
                    <a:pt x="48" y="78"/>
                  </a:lnTo>
                  <a:lnTo>
                    <a:pt x="42" y="80"/>
                  </a:lnTo>
                  <a:lnTo>
                    <a:pt x="32" y="90"/>
                  </a:lnTo>
                  <a:lnTo>
                    <a:pt x="24" y="98"/>
                  </a:lnTo>
                  <a:lnTo>
                    <a:pt x="18" y="108"/>
                  </a:lnTo>
                  <a:lnTo>
                    <a:pt x="14" y="118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28" y="128"/>
                  </a:lnTo>
                  <a:lnTo>
                    <a:pt x="48" y="128"/>
                  </a:lnTo>
                  <a:lnTo>
                    <a:pt x="76" y="126"/>
                  </a:lnTo>
                  <a:lnTo>
                    <a:pt x="76" y="126"/>
                  </a:lnTo>
                  <a:lnTo>
                    <a:pt x="90" y="124"/>
                  </a:lnTo>
                  <a:lnTo>
                    <a:pt x="104" y="120"/>
                  </a:lnTo>
                  <a:lnTo>
                    <a:pt x="114" y="112"/>
                  </a:lnTo>
                  <a:lnTo>
                    <a:pt x="122" y="102"/>
                  </a:lnTo>
                  <a:lnTo>
                    <a:pt x="128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8" y="66"/>
                  </a:lnTo>
                  <a:lnTo>
                    <a:pt x="128" y="66"/>
                  </a:lnTo>
                  <a:lnTo>
                    <a:pt x="122" y="60"/>
                  </a:lnTo>
                  <a:lnTo>
                    <a:pt x="116" y="56"/>
                  </a:lnTo>
                  <a:lnTo>
                    <a:pt x="104" y="52"/>
                  </a:lnTo>
                  <a:lnTo>
                    <a:pt x="96" y="50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4" y="42"/>
                  </a:lnTo>
                  <a:lnTo>
                    <a:pt x="94" y="34"/>
                  </a:lnTo>
                  <a:lnTo>
                    <a:pt x="94" y="26"/>
                  </a:lnTo>
                  <a:lnTo>
                    <a:pt x="90" y="16"/>
                  </a:lnTo>
                  <a:lnTo>
                    <a:pt x="86" y="8"/>
                  </a:lnTo>
                  <a:lnTo>
                    <a:pt x="78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6"/>
                  </a:lnTo>
                  <a:lnTo>
                    <a:pt x="22" y="10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6" name="Freeform 142"/>
            <p:cNvSpPr>
              <a:spLocks/>
            </p:cNvSpPr>
            <p:nvPr/>
          </p:nvSpPr>
          <p:spPr bwMode="auto">
            <a:xfrm>
              <a:off x="352926" y="5281863"/>
              <a:ext cx="1106905" cy="1090863"/>
            </a:xfrm>
            <a:custGeom>
              <a:avLst/>
              <a:gdLst/>
              <a:ahLst/>
              <a:cxnLst>
                <a:cxn ang="0">
                  <a:pos x="8" y="14"/>
                </a:cxn>
                <a:cxn ang="0">
                  <a:pos x="8" y="14"/>
                </a:cxn>
                <a:cxn ang="0">
                  <a:pos x="24" y="16"/>
                </a:cxn>
                <a:cxn ang="0">
                  <a:pos x="36" y="22"/>
                </a:cxn>
                <a:cxn ang="0">
                  <a:pos x="48" y="26"/>
                </a:cxn>
                <a:cxn ang="0">
                  <a:pos x="56" y="34"/>
                </a:cxn>
                <a:cxn ang="0">
                  <a:pos x="68" y="44"/>
                </a:cxn>
                <a:cxn ang="0">
                  <a:pos x="72" y="50"/>
                </a:cxn>
                <a:cxn ang="0">
                  <a:pos x="72" y="50"/>
                </a:cxn>
                <a:cxn ang="0">
                  <a:pos x="62" y="42"/>
                </a:cxn>
                <a:cxn ang="0">
                  <a:pos x="50" y="36"/>
                </a:cxn>
                <a:cxn ang="0">
                  <a:pos x="28" y="30"/>
                </a:cxn>
                <a:cxn ang="0">
                  <a:pos x="8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30"/>
                </a:cxn>
                <a:cxn ang="0">
                  <a:pos x="14" y="36"/>
                </a:cxn>
                <a:cxn ang="0">
                  <a:pos x="20" y="44"/>
                </a:cxn>
                <a:cxn ang="0">
                  <a:pos x="24" y="54"/>
                </a:cxn>
                <a:cxn ang="0">
                  <a:pos x="32" y="76"/>
                </a:cxn>
                <a:cxn ang="0">
                  <a:pos x="40" y="96"/>
                </a:cxn>
                <a:cxn ang="0">
                  <a:pos x="48" y="116"/>
                </a:cxn>
                <a:cxn ang="0">
                  <a:pos x="54" y="124"/>
                </a:cxn>
                <a:cxn ang="0">
                  <a:pos x="60" y="130"/>
                </a:cxn>
                <a:cxn ang="0">
                  <a:pos x="66" y="134"/>
                </a:cxn>
                <a:cxn ang="0">
                  <a:pos x="74" y="136"/>
                </a:cxn>
                <a:cxn ang="0">
                  <a:pos x="84" y="134"/>
                </a:cxn>
                <a:cxn ang="0">
                  <a:pos x="96" y="130"/>
                </a:cxn>
                <a:cxn ang="0">
                  <a:pos x="96" y="130"/>
                </a:cxn>
                <a:cxn ang="0">
                  <a:pos x="104" y="124"/>
                </a:cxn>
                <a:cxn ang="0">
                  <a:pos x="110" y="116"/>
                </a:cxn>
                <a:cxn ang="0">
                  <a:pos x="112" y="106"/>
                </a:cxn>
                <a:cxn ang="0">
                  <a:pos x="110" y="98"/>
                </a:cxn>
                <a:cxn ang="0">
                  <a:pos x="106" y="82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10" y="78"/>
                </a:cxn>
                <a:cxn ang="0">
                  <a:pos x="116" y="76"/>
                </a:cxn>
                <a:cxn ang="0">
                  <a:pos x="124" y="72"/>
                </a:cxn>
                <a:cxn ang="0">
                  <a:pos x="130" y="64"/>
                </a:cxn>
                <a:cxn ang="0">
                  <a:pos x="136" y="56"/>
                </a:cxn>
                <a:cxn ang="0">
                  <a:pos x="138" y="46"/>
                </a:cxn>
                <a:cxn ang="0">
                  <a:pos x="136" y="34"/>
                </a:cxn>
                <a:cxn ang="0">
                  <a:pos x="130" y="22"/>
                </a:cxn>
                <a:cxn ang="0">
                  <a:pos x="130" y="22"/>
                </a:cxn>
                <a:cxn ang="0">
                  <a:pos x="122" y="16"/>
                </a:cxn>
                <a:cxn ang="0">
                  <a:pos x="114" y="10"/>
                </a:cxn>
                <a:cxn ang="0">
                  <a:pos x="106" y="4"/>
                </a:cxn>
                <a:cxn ang="0">
                  <a:pos x="96" y="2"/>
                </a:cxn>
                <a:cxn ang="0">
                  <a:pos x="76" y="0"/>
                </a:cxn>
                <a:cxn ang="0">
                  <a:pos x="56" y="2"/>
                </a:cxn>
                <a:cxn ang="0">
                  <a:pos x="36" y="4"/>
                </a:cxn>
                <a:cxn ang="0">
                  <a:pos x="22" y="8"/>
                </a:cxn>
                <a:cxn ang="0">
                  <a:pos x="8" y="14"/>
                </a:cxn>
                <a:cxn ang="0">
                  <a:pos x="8" y="14"/>
                </a:cxn>
              </a:cxnLst>
              <a:rect l="0" t="0" r="r" b="b"/>
              <a:pathLst>
                <a:path w="138" h="136">
                  <a:moveTo>
                    <a:pt x="8" y="14"/>
                  </a:moveTo>
                  <a:lnTo>
                    <a:pt x="8" y="14"/>
                  </a:lnTo>
                  <a:lnTo>
                    <a:pt x="24" y="16"/>
                  </a:lnTo>
                  <a:lnTo>
                    <a:pt x="36" y="22"/>
                  </a:lnTo>
                  <a:lnTo>
                    <a:pt x="48" y="26"/>
                  </a:lnTo>
                  <a:lnTo>
                    <a:pt x="56" y="34"/>
                  </a:lnTo>
                  <a:lnTo>
                    <a:pt x="68" y="44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62" y="42"/>
                  </a:lnTo>
                  <a:lnTo>
                    <a:pt x="50" y="36"/>
                  </a:lnTo>
                  <a:lnTo>
                    <a:pt x="28" y="30"/>
                  </a:lnTo>
                  <a:lnTo>
                    <a:pt x="8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30"/>
                  </a:lnTo>
                  <a:lnTo>
                    <a:pt x="14" y="36"/>
                  </a:lnTo>
                  <a:lnTo>
                    <a:pt x="20" y="44"/>
                  </a:lnTo>
                  <a:lnTo>
                    <a:pt x="24" y="54"/>
                  </a:lnTo>
                  <a:lnTo>
                    <a:pt x="32" y="76"/>
                  </a:lnTo>
                  <a:lnTo>
                    <a:pt x="40" y="96"/>
                  </a:lnTo>
                  <a:lnTo>
                    <a:pt x="48" y="116"/>
                  </a:lnTo>
                  <a:lnTo>
                    <a:pt x="54" y="124"/>
                  </a:lnTo>
                  <a:lnTo>
                    <a:pt x="60" y="130"/>
                  </a:lnTo>
                  <a:lnTo>
                    <a:pt x="66" y="134"/>
                  </a:lnTo>
                  <a:lnTo>
                    <a:pt x="74" y="136"/>
                  </a:lnTo>
                  <a:lnTo>
                    <a:pt x="84" y="134"/>
                  </a:lnTo>
                  <a:lnTo>
                    <a:pt x="96" y="130"/>
                  </a:lnTo>
                  <a:lnTo>
                    <a:pt x="96" y="130"/>
                  </a:lnTo>
                  <a:lnTo>
                    <a:pt x="104" y="124"/>
                  </a:lnTo>
                  <a:lnTo>
                    <a:pt x="110" y="116"/>
                  </a:lnTo>
                  <a:lnTo>
                    <a:pt x="112" y="106"/>
                  </a:lnTo>
                  <a:lnTo>
                    <a:pt x="110" y="98"/>
                  </a:lnTo>
                  <a:lnTo>
                    <a:pt x="106" y="82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10" y="78"/>
                  </a:lnTo>
                  <a:lnTo>
                    <a:pt x="116" y="76"/>
                  </a:lnTo>
                  <a:lnTo>
                    <a:pt x="124" y="72"/>
                  </a:lnTo>
                  <a:lnTo>
                    <a:pt x="130" y="64"/>
                  </a:lnTo>
                  <a:lnTo>
                    <a:pt x="136" y="56"/>
                  </a:lnTo>
                  <a:lnTo>
                    <a:pt x="138" y="46"/>
                  </a:lnTo>
                  <a:lnTo>
                    <a:pt x="136" y="34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22" y="16"/>
                  </a:lnTo>
                  <a:lnTo>
                    <a:pt x="114" y="10"/>
                  </a:lnTo>
                  <a:lnTo>
                    <a:pt x="106" y="4"/>
                  </a:lnTo>
                  <a:lnTo>
                    <a:pt x="96" y="2"/>
                  </a:lnTo>
                  <a:lnTo>
                    <a:pt x="76" y="0"/>
                  </a:lnTo>
                  <a:lnTo>
                    <a:pt x="56" y="2"/>
                  </a:lnTo>
                  <a:lnTo>
                    <a:pt x="36" y="4"/>
                  </a:lnTo>
                  <a:lnTo>
                    <a:pt x="22" y="8"/>
                  </a:lnTo>
                  <a:lnTo>
                    <a:pt x="8" y="14"/>
                  </a:lnTo>
                  <a:lnTo>
                    <a:pt x="8" y="1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7" name="Freeform 143"/>
            <p:cNvSpPr>
              <a:spLocks/>
            </p:cNvSpPr>
            <p:nvPr/>
          </p:nvSpPr>
          <p:spPr bwMode="auto">
            <a:xfrm>
              <a:off x="0" y="5554579"/>
              <a:ext cx="593558" cy="1090863"/>
            </a:xfrm>
            <a:custGeom>
              <a:avLst/>
              <a:gdLst/>
              <a:ahLst/>
              <a:cxnLst>
                <a:cxn ang="0">
                  <a:pos x="38" y="136"/>
                </a:cxn>
                <a:cxn ang="0">
                  <a:pos x="38" y="136"/>
                </a:cxn>
                <a:cxn ang="0">
                  <a:pos x="48" y="134"/>
                </a:cxn>
                <a:cxn ang="0">
                  <a:pos x="58" y="130"/>
                </a:cxn>
                <a:cxn ang="0">
                  <a:pos x="64" y="124"/>
                </a:cxn>
                <a:cxn ang="0">
                  <a:pos x="70" y="116"/>
                </a:cxn>
                <a:cxn ang="0">
                  <a:pos x="74" y="106"/>
                </a:cxn>
                <a:cxn ang="0">
                  <a:pos x="74" y="96"/>
                </a:cxn>
                <a:cxn ang="0">
                  <a:pos x="74" y="84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68" y="56"/>
                </a:cxn>
                <a:cxn ang="0">
                  <a:pos x="60" y="42"/>
                </a:cxn>
                <a:cxn ang="0">
                  <a:pos x="54" y="30"/>
                </a:cxn>
                <a:cxn ang="0">
                  <a:pos x="48" y="22"/>
                </a:cxn>
                <a:cxn ang="0">
                  <a:pos x="38" y="1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20"/>
                </a:cxn>
                <a:cxn ang="0">
                  <a:pos x="32" y="32"/>
                </a:cxn>
                <a:cxn ang="0">
                  <a:pos x="28" y="50"/>
                </a:cxn>
                <a:cxn ang="0">
                  <a:pos x="22" y="60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2"/>
                </a:cxn>
                <a:cxn ang="0">
                  <a:pos x="24" y="40"/>
                </a:cxn>
                <a:cxn ang="0">
                  <a:pos x="24" y="30"/>
                </a:cxn>
                <a:cxn ang="0">
                  <a:pos x="22" y="20"/>
                </a:cxn>
                <a:cxn ang="0">
                  <a:pos x="18" y="6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4" y="6"/>
                </a:cxn>
                <a:cxn ang="0">
                  <a:pos x="10" y="12"/>
                </a:cxn>
                <a:cxn ang="0">
                  <a:pos x="0" y="22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4" y="118"/>
                </a:cxn>
                <a:cxn ang="0">
                  <a:pos x="8" y="126"/>
                </a:cxn>
                <a:cxn ang="0">
                  <a:pos x="12" y="130"/>
                </a:cxn>
                <a:cxn ang="0">
                  <a:pos x="18" y="132"/>
                </a:cxn>
                <a:cxn ang="0">
                  <a:pos x="26" y="136"/>
                </a:cxn>
                <a:cxn ang="0">
                  <a:pos x="38" y="136"/>
                </a:cxn>
                <a:cxn ang="0">
                  <a:pos x="38" y="136"/>
                </a:cxn>
              </a:cxnLst>
              <a:rect l="0" t="0" r="r" b="b"/>
              <a:pathLst>
                <a:path w="74" h="136">
                  <a:moveTo>
                    <a:pt x="38" y="136"/>
                  </a:moveTo>
                  <a:lnTo>
                    <a:pt x="38" y="136"/>
                  </a:lnTo>
                  <a:lnTo>
                    <a:pt x="48" y="134"/>
                  </a:lnTo>
                  <a:lnTo>
                    <a:pt x="58" y="130"/>
                  </a:lnTo>
                  <a:lnTo>
                    <a:pt x="64" y="124"/>
                  </a:lnTo>
                  <a:lnTo>
                    <a:pt x="70" y="116"/>
                  </a:lnTo>
                  <a:lnTo>
                    <a:pt x="74" y="106"/>
                  </a:lnTo>
                  <a:lnTo>
                    <a:pt x="74" y="96"/>
                  </a:lnTo>
                  <a:lnTo>
                    <a:pt x="74" y="84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68" y="56"/>
                  </a:lnTo>
                  <a:lnTo>
                    <a:pt x="60" y="42"/>
                  </a:lnTo>
                  <a:lnTo>
                    <a:pt x="54" y="30"/>
                  </a:lnTo>
                  <a:lnTo>
                    <a:pt x="48" y="22"/>
                  </a:lnTo>
                  <a:lnTo>
                    <a:pt x="38" y="1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20"/>
                  </a:lnTo>
                  <a:lnTo>
                    <a:pt x="32" y="32"/>
                  </a:lnTo>
                  <a:lnTo>
                    <a:pt x="28" y="50"/>
                  </a:lnTo>
                  <a:lnTo>
                    <a:pt x="22" y="60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2"/>
                  </a:lnTo>
                  <a:lnTo>
                    <a:pt x="24" y="40"/>
                  </a:lnTo>
                  <a:lnTo>
                    <a:pt x="24" y="30"/>
                  </a:lnTo>
                  <a:lnTo>
                    <a:pt x="22" y="20"/>
                  </a:lnTo>
                  <a:lnTo>
                    <a:pt x="18" y="6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6"/>
                  </a:lnTo>
                  <a:lnTo>
                    <a:pt x="10" y="12"/>
                  </a:lnTo>
                  <a:lnTo>
                    <a:pt x="0" y="22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4" y="118"/>
                  </a:lnTo>
                  <a:lnTo>
                    <a:pt x="8" y="126"/>
                  </a:lnTo>
                  <a:lnTo>
                    <a:pt x="12" y="130"/>
                  </a:lnTo>
                  <a:lnTo>
                    <a:pt x="18" y="132"/>
                  </a:lnTo>
                  <a:lnTo>
                    <a:pt x="26" y="136"/>
                  </a:lnTo>
                  <a:lnTo>
                    <a:pt x="38" y="136"/>
                  </a:lnTo>
                  <a:lnTo>
                    <a:pt x="38" y="1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8" name="Freeform 144"/>
            <p:cNvSpPr>
              <a:spLocks/>
            </p:cNvSpPr>
            <p:nvPr/>
          </p:nvSpPr>
          <p:spPr bwMode="auto">
            <a:xfrm>
              <a:off x="0" y="3902242"/>
              <a:ext cx="336884" cy="1122947"/>
            </a:xfrm>
            <a:custGeom>
              <a:avLst/>
              <a:gdLst/>
              <a:ahLst/>
              <a:cxnLst>
                <a:cxn ang="0">
                  <a:pos x="30" y="140"/>
                </a:cxn>
                <a:cxn ang="0">
                  <a:pos x="30" y="140"/>
                </a:cxn>
                <a:cxn ang="0">
                  <a:pos x="30" y="108"/>
                </a:cxn>
                <a:cxn ang="0">
                  <a:pos x="32" y="78"/>
                </a:cxn>
                <a:cxn ang="0">
                  <a:pos x="36" y="62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42" y="38"/>
                </a:cxn>
                <a:cxn ang="0">
                  <a:pos x="40" y="28"/>
                </a:cxn>
                <a:cxn ang="0">
                  <a:pos x="38" y="22"/>
                </a:cxn>
                <a:cxn ang="0">
                  <a:pos x="34" y="14"/>
                </a:cxn>
                <a:cxn ang="0">
                  <a:pos x="28" y="8"/>
                </a:cxn>
                <a:cxn ang="0">
                  <a:pos x="20" y="4"/>
                </a:cxn>
                <a:cxn ang="0">
                  <a:pos x="12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14" y="126"/>
                </a:cxn>
                <a:cxn ang="0">
                  <a:pos x="22" y="134"/>
                </a:cxn>
                <a:cxn ang="0">
                  <a:pos x="30" y="140"/>
                </a:cxn>
                <a:cxn ang="0">
                  <a:pos x="30" y="140"/>
                </a:cxn>
              </a:cxnLst>
              <a:rect l="0" t="0" r="r" b="b"/>
              <a:pathLst>
                <a:path w="42" h="140">
                  <a:moveTo>
                    <a:pt x="30" y="140"/>
                  </a:moveTo>
                  <a:lnTo>
                    <a:pt x="30" y="140"/>
                  </a:lnTo>
                  <a:lnTo>
                    <a:pt x="30" y="108"/>
                  </a:lnTo>
                  <a:lnTo>
                    <a:pt x="32" y="78"/>
                  </a:lnTo>
                  <a:lnTo>
                    <a:pt x="36" y="6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2" y="38"/>
                  </a:lnTo>
                  <a:lnTo>
                    <a:pt x="40" y="28"/>
                  </a:lnTo>
                  <a:lnTo>
                    <a:pt x="38" y="22"/>
                  </a:lnTo>
                  <a:lnTo>
                    <a:pt x="34" y="14"/>
                  </a:lnTo>
                  <a:lnTo>
                    <a:pt x="28" y="8"/>
                  </a:lnTo>
                  <a:lnTo>
                    <a:pt x="20" y="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14" y="126"/>
                  </a:lnTo>
                  <a:lnTo>
                    <a:pt x="22" y="134"/>
                  </a:lnTo>
                  <a:lnTo>
                    <a:pt x="30" y="140"/>
                  </a:lnTo>
                  <a:lnTo>
                    <a:pt x="30" y="1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9" name="Freeform 145"/>
            <p:cNvSpPr>
              <a:spLocks/>
            </p:cNvSpPr>
            <p:nvPr/>
          </p:nvSpPr>
          <p:spPr bwMode="auto">
            <a:xfrm>
              <a:off x="0" y="4977063"/>
              <a:ext cx="48126" cy="481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0" name="Freeform 146"/>
            <p:cNvSpPr>
              <a:spLocks/>
            </p:cNvSpPr>
            <p:nvPr/>
          </p:nvSpPr>
          <p:spPr bwMode="auto">
            <a:xfrm>
              <a:off x="32084" y="5185611"/>
              <a:ext cx="256674" cy="272716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0" y="24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0" y="24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1" name="Freeform 147"/>
            <p:cNvSpPr>
              <a:spLocks/>
            </p:cNvSpPr>
            <p:nvPr/>
          </p:nvSpPr>
          <p:spPr bwMode="auto">
            <a:xfrm>
              <a:off x="946484" y="5811253"/>
              <a:ext cx="978568" cy="89835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10" y="0"/>
                </a:cxn>
                <a:cxn ang="0">
                  <a:pos x="18" y="0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46" y="8"/>
                </a:cxn>
                <a:cxn ang="0">
                  <a:pos x="58" y="16"/>
                </a:cxn>
                <a:cxn ang="0">
                  <a:pos x="70" y="24"/>
                </a:cxn>
                <a:cxn ang="0">
                  <a:pos x="80" y="34"/>
                </a:cxn>
                <a:cxn ang="0">
                  <a:pos x="80" y="34"/>
                </a:cxn>
                <a:cxn ang="0">
                  <a:pos x="98" y="56"/>
                </a:cxn>
                <a:cxn ang="0">
                  <a:pos x="112" y="78"/>
                </a:cxn>
                <a:cxn ang="0">
                  <a:pos x="112" y="78"/>
                </a:cxn>
                <a:cxn ang="0">
                  <a:pos x="118" y="96"/>
                </a:cxn>
                <a:cxn ang="0">
                  <a:pos x="122" y="110"/>
                </a:cxn>
                <a:cxn ang="0">
                  <a:pos x="122" y="110"/>
                </a:cxn>
                <a:cxn ang="0">
                  <a:pos x="122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18" y="110"/>
                </a:cxn>
                <a:cxn ang="0">
                  <a:pos x="118" y="110"/>
                </a:cxn>
                <a:cxn ang="0">
                  <a:pos x="114" y="96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00" y="66"/>
                </a:cxn>
                <a:cxn ang="0">
                  <a:pos x="88" y="52"/>
                </a:cxn>
                <a:cxn ang="0">
                  <a:pos x="76" y="38"/>
                </a:cxn>
                <a:cxn ang="0">
                  <a:pos x="64" y="24"/>
                </a:cxn>
                <a:cxn ang="0">
                  <a:pos x="64" y="24"/>
                </a:cxn>
                <a:cxn ang="0">
                  <a:pos x="48" y="1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8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22" h="11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8" y="0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70" y="24"/>
                  </a:lnTo>
                  <a:lnTo>
                    <a:pt x="80" y="34"/>
                  </a:lnTo>
                  <a:lnTo>
                    <a:pt x="80" y="34"/>
                  </a:lnTo>
                  <a:lnTo>
                    <a:pt x="98" y="56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118" y="96"/>
                  </a:lnTo>
                  <a:lnTo>
                    <a:pt x="122" y="110"/>
                  </a:lnTo>
                  <a:lnTo>
                    <a:pt x="122" y="110"/>
                  </a:lnTo>
                  <a:lnTo>
                    <a:pt x="122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18" y="110"/>
                  </a:lnTo>
                  <a:lnTo>
                    <a:pt x="118" y="110"/>
                  </a:lnTo>
                  <a:lnTo>
                    <a:pt x="114" y="96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0" y="66"/>
                  </a:lnTo>
                  <a:lnTo>
                    <a:pt x="88" y="52"/>
                  </a:lnTo>
                  <a:lnTo>
                    <a:pt x="76" y="38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48" y="1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2" name="Freeform 148"/>
            <p:cNvSpPr>
              <a:spLocks/>
            </p:cNvSpPr>
            <p:nvPr/>
          </p:nvSpPr>
          <p:spPr bwMode="auto">
            <a:xfrm>
              <a:off x="368968" y="5089358"/>
              <a:ext cx="529389" cy="529389"/>
            </a:xfrm>
            <a:custGeom>
              <a:avLst/>
              <a:gdLst/>
              <a:ahLst/>
              <a:cxnLst>
                <a:cxn ang="0">
                  <a:pos x="28" y="66"/>
                </a:cxn>
                <a:cxn ang="0">
                  <a:pos x="28" y="66"/>
                </a:cxn>
                <a:cxn ang="0">
                  <a:pos x="22" y="52"/>
                </a:cxn>
                <a:cxn ang="0">
                  <a:pos x="14" y="42"/>
                </a:cxn>
                <a:cxn ang="0">
                  <a:pos x="4" y="30"/>
                </a:cxn>
                <a:cxn ang="0">
                  <a:pos x="4" y="30"/>
                </a:cxn>
                <a:cxn ang="0">
                  <a:pos x="0" y="22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8"/>
                </a:cxn>
                <a:cxn ang="0">
                  <a:pos x="30" y="8"/>
                </a:cxn>
                <a:cxn ang="0">
                  <a:pos x="34" y="6"/>
                </a:cxn>
                <a:cxn ang="0">
                  <a:pos x="42" y="4"/>
                </a:cxn>
                <a:cxn ang="0">
                  <a:pos x="50" y="2"/>
                </a:cxn>
                <a:cxn ang="0">
                  <a:pos x="54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8"/>
                </a:cxn>
                <a:cxn ang="0">
                  <a:pos x="66" y="24"/>
                </a:cxn>
                <a:cxn ang="0">
                  <a:pos x="66" y="30"/>
                </a:cxn>
                <a:cxn ang="0">
                  <a:pos x="62" y="38"/>
                </a:cxn>
                <a:cxn ang="0">
                  <a:pos x="58" y="46"/>
                </a:cxn>
                <a:cxn ang="0">
                  <a:pos x="50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0" y="56"/>
                </a:cxn>
                <a:cxn ang="0">
                  <a:pos x="40" y="46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36" y="48"/>
                </a:cxn>
                <a:cxn ang="0">
                  <a:pos x="34" y="56"/>
                </a:cxn>
                <a:cxn ang="0">
                  <a:pos x="28" y="66"/>
                </a:cxn>
                <a:cxn ang="0">
                  <a:pos x="28" y="66"/>
                </a:cxn>
              </a:cxnLst>
              <a:rect l="0" t="0" r="r" b="b"/>
              <a:pathLst>
                <a:path w="66" h="66">
                  <a:moveTo>
                    <a:pt x="28" y="66"/>
                  </a:moveTo>
                  <a:lnTo>
                    <a:pt x="28" y="66"/>
                  </a:lnTo>
                  <a:lnTo>
                    <a:pt x="22" y="52"/>
                  </a:lnTo>
                  <a:lnTo>
                    <a:pt x="14" y="42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2" y="8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4" y="6"/>
                  </a:lnTo>
                  <a:lnTo>
                    <a:pt x="42" y="4"/>
                  </a:lnTo>
                  <a:lnTo>
                    <a:pt x="50" y="2"/>
                  </a:lnTo>
                  <a:lnTo>
                    <a:pt x="54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8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62" y="38"/>
                  </a:lnTo>
                  <a:lnTo>
                    <a:pt x="58" y="46"/>
                  </a:lnTo>
                  <a:lnTo>
                    <a:pt x="50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0" y="56"/>
                  </a:lnTo>
                  <a:lnTo>
                    <a:pt x="40" y="4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48"/>
                  </a:lnTo>
                  <a:lnTo>
                    <a:pt x="34" y="56"/>
                  </a:lnTo>
                  <a:lnTo>
                    <a:pt x="28" y="66"/>
                  </a:lnTo>
                  <a:lnTo>
                    <a:pt x="2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3" name="Freeform 149"/>
            <p:cNvSpPr>
              <a:spLocks/>
            </p:cNvSpPr>
            <p:nvPr/>
          </p:nvSpPr>
          <p:spPr bwMode="auto">
            <a:xfrm>
              <a:off x="705853" y="5442284"/>
              <a:ext cx="513347" cy="561474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0" y="30"/>
                </a:cxn>
                <a:cxn ang="0">
                  <a:pos x="12" y="22"/>
                </a:cxn>
                <a:cxn ang="0">
                  <a:pos x="24" y="1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6" y="2"/>
                </a:cxn>
                <a:cxn ang="0">
                  <a:pos x="40" y="0"/>
                </a:cxn>
                <a:cxn ang="0">
                  <a:pos x="46" y="2"/>
                </a:cxn>
                <a:cxn ang="0">
                  <a:pos x="54" y="6"/>
                </a:cxn>
                <a:cxn ang="0">
                  <a:pos x="60" y="14"/>
                </a:cxn>
                <a:cxn ang="0">
                  <a:pos x="60" y="14"/>
                </a:cxn>
                <a:cxn ang="0">
                  <a:pos x="62" y="22"/>
                </a:cxn>
                <a:cxn ang="0">
                  <a:pos x="62" y="2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62" y="46"/>
                </a:cxn>
                <a:cxn ang="0">
                  <a:pos x="64" y="56"/>
                </a:cxn>
                <a:cxn ang="0">
                  <a:pos x="64" y="60"/>
                </a:cxn>
                <a:cxn ang="0">
                  <a:pos x="62" y="64"/>
                </a:cxn>
                <a:cxn ang="0">
                  <a:pos x="62" y="64"/>
                </a:cxn>
                <a:cxn ang="0">
                  <a:pos x="58" y="68"/>
                </a:cxn>
                <a:cxn ang="0">
                  <a:pos x="52" y="70"/>
                </a:cxn>
                <a:cxn ang="0">
                  <a:pos x="46" y="70"/>
                </a:cxn>
                <a:cxn ang="0">
                  <a:pos x="40" y="70"/>
                </a:cxn>
                <a:cxn ang="0">
                  <a:pos x="34" y="66"/>
                </a:cxn>
                <a:cxn ang="0">
                  <a:pos x="26" y="60"/>
                </a:cxn>
                <a:cxn ang="0">
                  <a:pos x="16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4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38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64" h="70">
                  <a:moveTo>
                    <a:pt x="0" y="30"/>
                  </a:moveTo>
                  <a:lnTo>
                    <a:pt x="0" y="30"/>
                  </a:lnTo>
                  <a:lnTo>
                    <a:pt x="12" y="22"/>
                  </a:lnTo>
                  <a:lnTo>
                    <a:pt x="24" y="1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6" y="2"/>
                  </a:lnTo>
                  <a:lnTo>
                    <a:pt x="40" y="0"/>
                  </a:lnTo>
                  <a:lnTo>
                    <a:pt x="46" y="2"/>
                  </a:lnTo>
                  <a:lnTo>
                    <a:pt x="54" y="6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2" y="22"/>
                  </a:lnTo>
                  <a:lnTo>
                    <a:pt x="62" y="2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62" y="4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58" y="68"/>
                  </a:lnTo>
                  <a:lnTo>
                    <a:pt x="52" y="70"/>
                  </a:lnTo>
                  <a:lnTo>
                    <a:pt x="46" y="70"/>
                  </a:lnTo>
                  <a:lnTo>
                    <a:pt x="40" y="70"/>
                  </a:lnTo>
                  <a:lnTo>
                    <a:pt x="34" y="66"/>
                  </a:lnTo>
                  <a:lnTo>
                    <a:pt x="26" y="60"/>
                  </a:lnTo>
                  <a:lnTo>
                    <a:pt x="16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4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38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4" name="Freeform 150"/>
            <p:cNvSpPr>
              <a:spLocks/>
            </p:cNvSpPr>
            <p:nvPr/>
          </p:nvSpPr>
          <p:spPr bwMode="auto">
            <a:xfrm>
              <a:off x="385011" y="5763126"/>
              <a:ext cx="545432" cy="529389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42" y="12"/>
                </a:cxn>
                <a:cxn ang="0">
                  <a:pos x="52" y="24"/>
                </a:cxn>
                <a:cxn ang="0">
                  <a:pos x="62" y="34"/>
                </a:cxn>
                <a:cxn ang="0">
                  <a:pos x="62" y="34"/>
                </a:cxn>
                <a:cxn ang="0">
                  <a:pos x="66" y="42"/>
                </a:cxn>
                <a:cxn ang="0">
                  <a:pos x="68" y="50"/>
                </a:cxn>
                <a:cxn ang="0">
                  <a:pos x="64" y="58"/>
                </a:cxn>
                <a:cxn ang="0">
                  <a:pos x="58" y="64"/>
                </a:cxn>
                <a:cxn ang="0">
                  <a:pos x="58" y="64"/>
                </a:cxn>
                <a:cxn ang="0">
                  <a:pos x="54" y="66"/>
                </a:cxn>
                <a:cxn ang="0">
                  <a:pos x="50" y="66"/>
                </a:cxn>
                <a:cxn ang="0">
                  <a:pos x="44" y="64"/>
                </a:cxn>
                <a:cxn ang="0">
                  <a:pos x="36" y="60"/>
                </a:cxn>
                <a:cxn ang="0">
                  <a:pos x="36" y="60"/>
                </a:cxn>
                <a:cxn ang="0">
                  <a:pos x="34" y="62"/>
                </a:cxn>
                <a:cxn ang="0">
                  <a:pos x="26" y="64"/>
                </a:cxn>
                <a:cxn ang="0">
                  <a:pos x="18" y="66"/>
                </a:cxn>
                <a:cxn ang="0">
                  <a:pos x="14" y="6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2" y="52"/>
                </a:cxn>
                <a:cxn ang="0">
                  <a:pos x="2" y="46"/>
                </a:cxn>
                <a:cxn ang="0">
                  <a:pos x="0" y="40"/>
                </a:cxn>
                <a:cxn ang="0">
                  <a:pos x="2" y="32"/>
                </a:cxn>
                <a:cxn ang="0">
                  <a:pos x="8" y="24"/>
                </a:cxn>
                <a:cxn ang="0">
                  <a:pos x="14" y="14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4" y="12"/>
                </a:cxn>
                <a:cxn ang="0">
                  <a:pos x="24" y="20"/>
                </a:cxn>
                <a:cxn ang="0">
                  <a:pos x="28" y="30"/>
                </a:cxn>
                <a:cxn ang="0">
                  <a:pos x="28" y="30"/>
                </a:cxn>
                <a:cxn ang="0">
                  <a:pos x="30" y="20"/>
                </a:cxn>
                <a:cxn ang="0">
                  <a:pos x="32" y="10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68" h="66">
                  <a:moveTo>
                    <a:pt x="34" y="0"/>
                  </a:moveTo>
                  <a:lnTo>
                    <a:pt x="34" y="0"/>
                  </a:lnTo>
                  <a:lnTo>
                    <a:pt x="42" y="12"/>
                  </a:lnTo>
                  <a:lnTo>
                    <a:pt x="52" y="2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6" y="42"/>
                  </a:lnTo>
                  <a:lnTo>
                    <a:pt x="68" y="50"/>
                  </a:lnTo>
                  <a:lnTo>
                    <a:pt x="64" y="58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4" y="66"/>
                  </a:lnTo>
                  <a:lnTo>
                    <a:pt x="50" y="66"/>
                  </a:lnTo>
                  <a:lnTo>
                    <a:pt x="44" y="64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4" y="62"/>
                  </a:lnTo>
                  <a:lnTo>
                    <a:pt x="26" y="64"/>
                  </a:lnTo>
                  <a:lnTo>
                    <a:pt x="18" y="66"/>
                  </a:lnTo>
                  <a:lnTo>
                    <a:pt x="14" y="6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2" y="52"/>
                  </a:lnTo>
                  <a:lnTo>
                    <a:pt x="2" y="46"/>
                  </a:lnTo>
                  <a:lnTo>
                    <a:pt x="0" y="40"/>
                  </a:lnTo>
                  <a:lnTo>
                    <a:pt x="2" y="32"/>
                  </a:lnTo>
                  <a:lnTo>
                    <a:pt x="8" y="24"/>
                  </a:lnTo>
                  <a:lnTo>
                    <a:pt x="14" y="1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4" y="12"/>
                  </a:lnTo>
                  <a:lnTo>
                    <a:pt x="24" y="2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30" y="20"/>
                  </a:lnTo>
                  <a:lnTo>
                    <a:pt x="32" y="1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5" name="Freeform 151"/>
            <p:cNvSpPr>
              <a:spLocks/>
            </p:cNvSpPr>
            <p:nvPr/>
          </p:nvSpPr>
          <p:spPr bwMode="auto">
            <a:xfrm>
              <a:off x="32084" y="5426242"/>
              <a:ext cx="513347" cy="577516"/>
            </a:xfrm>
            <a:custGeom>
              <a:avLst/>
              <a:gdLst/>
              <a:ahLst/>
              <a:cxnLst>
                <a:cxn ang="0">
                  <a:pos x="64" y="36"/>
                </a:cxn>
                <a:cxn ang="0">
                  <a:pos x="64" y="36"/>
                </a:cxn>
                <a:cxn ang="0">
                  <a:pos x="56" y="44"/>
                </a:cxn>
                <a:cxn ang="0">
                  <a:pos x="46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36" y="68"/>
                </a:cxn>
                <a:cxn ang="0">
                  <a:pos x="34" y="70"/>
                </a:cxn>
                <a:cxn ang="0">
                  <a:pos x="26" y="72"/>
                </a:cxn>
                <a:cxn ang="0">
                  <a:pos x="18" y="68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8" y="54"/>
                </a:cxn>
                <a:cxn ang="0">
                  <a:pos x="8" y="46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28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22" y="0"/>
                </a:cxn>
                <a:cxn ang="0">
                  <a:pos x="28" y="2"/>
                </a:cxn>
                <a:cxn ang="0">
                  <a:pos x="38" y="6"/>
                </a:cxn>
                <a:cxn ang="0">
                  <a:pos x="48" y="14"/>
                </a:cxn>
                <a:cxn ang="0">
                  <a:pos x="60" y="24"/>
                </a:cxn>
                <a:cxn ang="0">
                  <a:pos x="60" y="24"/>
                </a:cxn>
                <a:cxn ang="0">
                  <a:pos x="52" y="24"/>
                </a:cxn>
                <a:cxn ang="0">
                  <a:pos x="44" y="24"/>
                </a:cxn>
                <a:cxn ang="0">
                  <a:pos x="36" y="30"/>
                </a:cxn>
                <a:cxn ang="0">
                  <a:pos x="36" y="30"/>
                </a:cxn>
                <a:cxn ang="0">
                  <a:pos x="46" y="30"/>
                </a:cxn>
                <a:cxn ang="0">
                  <a:pos x="56" y="32"/>
                </a:cxn>
                <a:cxn ang="0">
                  <a:pos x="64" y="36"/>
                </a:cxn>
                <a:cxn ang="0">
                  <a:pos x="64" y="36"/>
                </a:cxn>
              </a:cxnLst>
              <a:rect l="0" t="0" r="r" b="b"/>
              <a:pathLst>
                <a:path w="64" h="72">
                  <a:moveTo>
                    <a:pt x="64" y="36"/>
                  </a:moveTo>
                  <a:lnTo>
                    <a:pt x="64" y="36"/>
                  </a:lnTo>
                  <a:lnTo>
                    <a:pt x="56" y="44"/>
                  </a:lnTo>
                  <a:lnTo>
                    <a:pt x="46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6" y="68"/>
                  </a:lnTo>
                  <a:lnTo>
                    <a:pt x="34" y="70"/>
                  </a:lnTo>
                  <a:lnTo>
                    <a:pt x="26" y="72"/>
                  </a:lnTo>
                  <a:lnTo>
                    <a:pt x="18" y="68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8" y="54"/>
                  </a:lnTo>
                  <a:lnTo>
                    <a:pt x="8" y="46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28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52" y="24"/>
                  </a:lnTo>
                  <a:lnTo>
                    <a:pt x="44" y="24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46" y="30"/>
                  </a:lnTo>
                  <a:lnTo>
                    <a:pt x="56" y="32"/>
                  </a:lnTo>
                  <a:lnTo>
                    <a:pt x="64" y="36"/>
                  </a:lnTo>
                  <a:lnTo>
                    <a:pt x="64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6" name="Freeform 152"/>
            <p:cNvSpPr>
              <a:spLocks/>
            </p:cNvSpPr>
            <p:nvPr/>
          </p:nvSpPr>
          <p:spPr bwMode="auto">
            <a:xfrm>
              <a:off x="561474" y="5618747"/>
              <a:ext cx="128337" cy="144379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2" y="12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r" b="b"/>
              <a:pathLst>
                <a:path w="16" h="18">
                  <a:moveTo>
                    <a:pt x="2" y="12"/>
                  </a:moveTo>
                  <a:lnTo>
                    <a:pt x="2" y="12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7" name="Freeform 153"/>
            <p:cNvSpPr>
              <a:spLocks/>
            </p:cNvSpPr>
            <p:nvPr/>
          </p:nvSpPr>
          <p:spPr bwMode="auto">
            <a:xfrm>
              <a:off x="6561221" y="-1295400"/>
              <a:ext cx="1925053" cy="2326105"/>
            </a:xfrm>
            <a:custGeom>
              <a:avLst/>
              <a:gdLst/>
              <a:ahLst/>
              <a:cxnLst>
                <a:cxn ang="0">
                  <a:pos x="58" y="120"/>
                </a:cxn>
                <a:cxn ang="0">
                  <a:pos x="82" y="128"/>
                </a:cxn>
                <a:cxn ang="0">
                  <a:pos x="142" y="132"/>
                </a:cxn>
                <a:cxn ang="0">
                  <a:pos x="170" y="138"/>
                </a:cxn>
                <a:cxn ang="0">
                  <a:pos x="184" y="146"/>
                </a:cxn>
                <a:cxn ang="0">
                  <a:pos x="210" y="166"/>
                </a:cxn>
                <a:cxn ang="0">
                  <a:pos x="226" y="194"/>
                </a:cxn>
                <a:cxn ang="0">
                  <a:pos x="234" y="224"/>
                </a:cxn>
                <a:cxn ang="0">
                  <a:pos x="234" y="238"/>
                </a:cxn>
                <a:cxn ang="0">
                  <a:pos x="222" y="264"/>
                </a:cxn>
                <a:cxn ang="0">
                  <a:pos x="200" y="278"/>
                </a:cxn>
                <a:cxn ang="0">
                  <a:pos x="172" y="284"/>
                </a:cxn>
                <a:cxn ang="0">
                  <a:pos x="140" y="278"/>
                </a:cxn>
                <a:cxn ang="0">
                  <a:pos x="126" y="272"/>
                </a:cxn>
                <a:cxn ang="0">
                  <a:pos x="108" y="252"/>
                </a:cxn>
                <a:cxn ang="0">
                  <a:pos x="104" y="242"/>
                </a:cxn>
                <a:cxn ang="0">
                  <a:pos x="108" y="222"/>
                </a:cxn>
                <a:cxn ang="0">
                  <a:pos x="126" y="210"/>
                </a:cxn>
                <a:cxn ang="0">
                  <a:pos x="132" y="210"/>
                </a:cxn>
                <a:cxn ang="0">
                  <a:pos x="142" y="212"/>
                </a:cxn>
                <a:cxn ang="0">
                  <a:pos x="148" y="216"/>
                </a:cxn>
                <a:cxn ang="0">
                  <a:pos x="152" y="226"/>
                </a:cxn>
                <a:cxn ang="0">
                  <a:pos x="152" y="246"/>
                </a:cxn>
                <a:cxn ang="0">
                  <a:pos x="150" y="250"/>
                </a:cxn>
                <a:cxn ang="0">
                  <a:pos x="158" y="230"/>
                </a:cxn>
                <a:cxn ang="0">
                  <a:pos x="156" y="218"/>
                </a:cxn>
                <a:cxn ang="0">
                  <a:pos x="144" y="208"/>
                </a:cxn>
                <a:cxn ang="0">
                  <a:pos x="136" y="204"/>
                </a:cxn>
                <a:cxn ang="0">
                  <a:pos x="120" y="204"/>
                </a:cxn>
                <a:cxn ang="0">
                  <a:pos x="110" y="214"/>
                </a:cxn>
                <a:cxn ang="0">
                  <a:pos x="102" y="226"/>
                </a:cxn>
                <a:cxn ang="0">
                  <a:pos x="100" y="240"/>
                </a:cxn>
                <a:cxn ang="0">
                  <a:pos x="102" y="248"/>
                </a:cxn>
                <a:cxn ang="0">
                  <a:pos x="110" y="266"/>
                </a:cxn>
                <a:cxn ang="0">
                  <a:pos x="134" y="282"/>
                </a:cxn>
                <a:cxn ang="0">
                  <a:pos x="164" y="288"/>
                </a:cxn>
                <a:cxn ang="0">
                  <a:pos x="192" y="288"/>
                </a:cxn>
                <a:cxn ang="0">
                  <a:pos x="200" y="286"/>
                </a:cxn>
                <a:cxn ang="0">
                  <a:pos x="216" y="280"/>
                </a:cxn>
                <a:cxn ang="0">
                  <a:pos x="232" y="262"/>
                </a:cxn>
                <a:cxn ang="0">
                  <a:pos x="240" y="232"/>
                </a:cxn>
                <a:cxn ang="0">
                  <a:pos x="236" y="200"/>
                </a:cxn>
                <a:cxn ang="0">
                  <a:pos x="230" y="184"/>
                </a:cxn>
                <a:cxn ang="0">
                  <a:pos x="214" y="160"/>
                </a:cxn>
                <a:cxn ang="0">
                  <a:pos x="192" y="140"/>
                </a:cxn>
                <a:cxn ang="0">
                  <a:pos x="164" y="128"/>
                </a:cxn>
                <a:cxn ang="0">
                  <a:pos x="134" y="122"/>
                </a:cxn>
                <a:cxn ang="0">
                  <a:pos x="102" y="120"/>
                </a:cxn>
                <a:cxn ang="0">
                  <a:pos x="68" y="114"/>
                </a:cxn>
                <a:cxn ang="0">
                  <a:pos x="56" y="110"/>
                </a:cxn>
                <a:cxn ang="0">
                  <a:pos x="38" y="96"/>
                </a:cxn>
                <a:cxn ang="0">
                  <a:pos x="24" y="82"/>
                </a:cxn>
                <a:cxn ang="0">
                  <a:pos x="14" y="58"/>
                </a:cxn>
                <a:cxn ang="0">
                  <a:pos x="12" y="26"/>
                </a:cxn>
                <a:cxn ang="0">
                  <a:pos x="18" y="0"/>
                </a:cxn>
                <a:cxn ang="0">
                  <a:pos x="6" y="0"/>
                </a:cxn>
                <a:cxn ang="0">
                  <a:pos x="0" y="26"/>
                </a:cxn>
                <a:cxn ang="0">
                  <a:pos x="2" y="58"/>
                </a:cxn>
                <a:cxn ang="0">
                  <a:pos x="18" y="90"/>
                </a:cxn>
                <a:cxn ang="0">
                  <a:pos x="58" y="120"/>
                </a:cxn>
              </a:cxnLst>
              <a:rect l="0" t="0" r="r" b="b"/>
              <a:pathLst>
                <a:path w="240" h="290">
                  <a:moveTo>
                    <a:pt x="58" y="120"/>
                  </a:moveTo>
                  <a:lnTo>
                    <a:pt x="58" y="120"/>
                  </a:lnTo>
                  <a:lnTo>
                    <a:pt x="68" y="126"/>
                  </a:lnTo>
                  <a:lnTo>
                    <a:pt x="82" y="128"/>
                  </a:lnTo>
                  <a:lnTo>
                    <a:pt x="110" y="130"/>
                  </a:lnTo>
                  <a:lnTo>
                    <a:pt x="142" y="132"/>
                  </a:lnTo>
                  <a:lnTo>
                    <a:pt x="156" y="134"/>
                  </a:lnTo>
                  <a:lnTo>
                    <a:pt x="170" y="138"/>
                  </a:lnTo>
                  <a:lnTo>
                    <a:pt x="170" y="138"/>
                  </a:lnTo>
                  <a:lnTo>
                    <a:pt x="184" y="146"/>
                  </a:lnTo>
                  <a:lnTo>
                    <a:pt x="198" y="154"/>
                  </a:lnTo>
                  <a:lnTo>
                    <a:pt x="210" y="166"/>
                  </a:lnTo>
                  <a:lnTo>
                    <a:pt x="218" y="180"/>
                  </a:lnTo>
                  <a:lnTo>
                    <a:pt x="226" y="194"/>
                  </a:lnTo>
                  <a:lnTo>
                    <a:pt x="232" y="210"/>
                  </a:lnTo>
                  <a:lnTo>
                    <a:pt x="234" y="224"/>
                  </a:lnTo>
                  <a:lnTo>
                    <a:pt x="234" y="238"/>
                  </a:lnTo>
                  <a:lnTo>
                    <a:pt x="234" y="238"/>
                  </a:lnTo>
                  <a:lnTo>
                    <a:pt x="230" y="252"/>
                  </a:lnTo>
                  <a:lnTo>
                    <a:pt x="222" y="264"/>
                  </a:lnTo>
                  <a:lnTo>
                    <a:pt x="212" y="274"/>
                  </a:lnTo>
                  <a:lnTo>
                    <a:pt x="200" y="278"/>
                  </a:lnTo>
                  <a:lnTo>
                    <a:pt x="186" y="282"/>
                  </a:lnTo>
                  <a:lnTo>
                    <a:pt x="172" y="284"/>
                  </a:lnTo>
                  <a:lnTo>
                    <a:pt x="156" y="282"/>
                  </a:lnTo>
                  <a:lnTo>
                    <a:pt x="140" y="278"/>
                  </a:lnTo>
                  <a:lnTo>
                    <a:pt x="140" y="278"/>
                  </a:lnTo>
                  <a:lnTo>
                    <a:pt x="126" y="272"/>
                  </a:lnTo>
                  <a:lnTo>
                    <a:pt x="116" y="262"/>
                  </a:lnTo>
                  <a:lnTo>
                    <a:pt x="108" y="252"/>
                  </a:lnTo>
                  <a:lnTo>
                    <a:pt x="104" y="242"/>
                  </a:lnTo>
                  <a:lnTo>
                    <a:pt x="104" y="242"/>
                  </a:lnTo>
                  <a:lnTo>
                    <a:pt x="104" y="232"/>
                  </a:lnTo>
                  <a:lnTo>
                    <a:pt x="108" y="222"/>
                  </a:lnTo>
                  <a:lnTo>
                    <a:pt x="116" y="214"/>
                  </a:lnTo>
                  <a:lnTo>
                    <a:pt x="126" y="210"/>
                  </a:lnTo>
                  <a:lnTo>
                    <a:pt x="126" y="210"/>
                  </a:lnTo>
                  <a:lnTo>
                    <a:pt x="132" y="210"/>
                  </a:lnTo>
                  <a:lnTo>
                    <a:pt x="136" y="210"/>
                  </a:lnTo>
                  <a:lnTo>
                    <a:pt x="142" y="212"/>
                  </a:lnTo>
                  <a:lnTo>
                    <a:pt x="148" y="216"/>
                  </a:lnTo>
                  <a:lnTo>
                    <a:pt x="148" y="216"/>
                  </a:lnTo>
                  <a:lnTo>
                    <a:pt x="152" y="220"/>
                  </a:lnTo>
                  <a:lnTo>
                    <a:pt x="152" y="226"/>
                  </a:lnTo>
                  <a:lnTo>
                    <a:pt x="154" y="236"/>
                  </a:lnTo>
                  <a:lnTo>
                    <a:pt x="152" y="246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56" y="238"/>
                  </a:lnTo>
                  <a:lnTo>
                    <a:pt x="158" y="230"/>
                  </a:lnTo>
                  <a:lnTo>
                    <a:pt x="158" y="224"/>
                  </a:lnTo>
                  <a:lnTo>
                    <a:pt x="156" y="218"/>
                  </a:lnTo>
                  <a:lnTo>
                    <a:pt x="152" y="212"/>
                  </a:lnTo>
                  <a:lnTo>
                    <a:pt x="144" y="208"/>
                  </a:lnTo>
                  <a:lnTo>
                    <a:pt x="136" y="204"/>
                  </a:lnTo>
                  <a:lnTo>
                    <a:pt x="136" y="204"/>
                  </a:lnTo>
                  <a:lnTo>
                    <a:pt x="128" y="204"/>
                  </a:lnTo>
                  <a:lnTo>
                    <a:pt x="120" y="204"/>
                  </a:lnTo>
                  <a:lnTo>
                    <a:pt x="114" y="208"/>
                  </a:lnTo>
                  <a:lnTo>
                    <a:pt x="110" y="214"/>
                  </a:lnTo>
                  <a:lnTo>
                    <a:pt x="106" y="220"/>
                  </a:lnTo>
                  <a:lnTo>
                    <a:pt x="102" y="226"/>
                  </a:lnTo>
                  <a:lnTo>
                    <a:pt x="102" y="234"/>
                  </a:lnTo>
                  <a:lnTo>
                    <a:pt x="100" y="240"/>
                  </a:lnTo>
                  <a:lnTo>
                    <a:pt x="100" y="240"/>
                  </a:lnTo>
                  <a:lnTo>
                    <a:pt x="102" y="248"/>
                  </a:lnTo>
                  <a:lnTo>
                    <a:pt x="104" y="254"/>
                  </a:lnTo>
                  <a:lnTo>
                    <a:pt x="110" y="266"/>
                  </a:lnTo>
                  <a:lnTo>
                    <a:pt x="122" y="274"/>
                  </a:lnTo>
                  <a:lnTo>
                    <a:pt x="134" y="282"/>
                  </a:lnTo>
                  <a:lnTo>
                    <a:pt x="148" y="286"/>
                  </a:lnTo>
                  <a:lnTo>
                    <a:pt x="164" y="288"/>
                  </a:lnTo>
                  <a:lnTo>
                    <a:pt x="178" y="290"/>
                  </a:lnTo>
                  <a:lnTo>
                    <a:pt x="192" y="288"/>
                  </a:lnTo>
                  <a:lnTo>
                    <a:pt x="192" y="288"/>
                  </a:lnTo>
                  <a:lnTo>
                    <a:pt x="200" y="286"/>
                  </a:lnTo>
                  <a:lnTo>
                    <a:pt x="208" y="284"/>
                  </a:lnTo>
                  <a:lnTo>
                    <a:pt x="216" y="280"/>
                  </a:lnTo>
                  <a:lnTo>
                    <a:pt x="222" y="274"/>
                  </a:lnTo>
                  <a:lnTo>
                    <a:pt x="232" y="262"/>
                  </a:lnTo>
                  <a:lnTo>
                    <a:pt x="238" y="248"/>
                  </a:lnTo>
                  <a:lnTo>
                    <a:pt x="240" y="232"/>
                  </a:lnTo>
                  <a:lnTo>
                    <a:pt x="240" y="216"/>
                  </a:lnTo>
                  <a:lnTo>
                    <a:pt x="236" y="200"/>
                  </a:lnTo>
                  <a:lnTo>
                    <a:pt x="230" y="184"/>
                  </a:lnTo>
                  <a:lnTo>
                    <a:pt x="230" y="184"/>
                  </a:lnTo>
                  <a:lnTo>
                    <a:pt x="224" y="170"/>
                  </a:lnTo>
                  <a:lnTo>
                    <a:pt x="214" y="160"/>
                  </a:lnTo>
                  <a:lnTo>
                    <a:pt x="204" y="148"/>
                  </a:lnTo>
                  <a:lnTo>
                    <a:pt x="192" y="140"/>
                  </a:lnTo>
                  <a:lnTo>
                    <a:pt x="178" y="134"/>
                  </a:lnTo>
                  <a:lnTo>
                    <a:pt x="164" y="128"/>
                  </a:lnTo>
                  <a:lnTo>
                    <a:pt x="150" y="124"/>
                  </a:lnTo>
                  <a:lnTo>
                    <a:pt x="134" y="122"/>
                  </a:lnTo>
                  <a:lnTo>
                    <a:pt x="134" y="122"/>
                  </a:lnTo>
                  <a:lnTo>
                    <a:pt x="102" y="120"/>
                  </a:lnTo>
                  <a:lnTo>
                    <a:pt x="84" y="118"/>
                  </a:lnTo>
                  <a:lnTo>
                    <a:pt x="68" y="114"/>
                  </a:lnTo>
                  <a:lnTo>
                    <a:pt x="68" y="114"/>
                  </a:lnTo>
                  <a:lnTo>
                    <a:pt x="56" y="110"/>
                  </a:lnTo>
                  <a:lnTo>
                    <a:pt x="46" y="104"/>
                  </a:lnTo>
                  <a:lnTo>
                    <a:pt x="38" y="96"/>
                  </a:lnTo>
                  <a:lnTo>
                    <a:pt x="30" y="90"/>
                  </a:lnTo>
                  <a:lnTo>
                    <a:pt x="24" y="82"/>
                  </a:lnTo>
                  <a:lnTo>
                    <a:pt x="20" y="74"/>
                  </a:lnTo>
                  <a:lnTo>
                    <a:pt x="14" y="58"/>
                  </a:lnTo>
                  <a:lnTo>
                    <a:pt x="12" y="42"/>
                  </a:lnTo>
                  <a:lnTo>
                    <a:pt x="12" y="26"/>
                  </a:lnTo>
                  <a:lnTo>
                    <a:pt x="14" y="12"/>
                  </a:lnTo>
                  <a:lnTo>
                    <a:pt x="1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12"/>
                  </a:lnTo>
                  <a:lnTo>
                    <a:pt x="0" y="26"/>
                  </a:lnTo>
                  <a:lnTo>
                    <a:pt x="0" y="42"/>
                  </a:lnTo>
                  <a:lnTo>
                    <a:pt x="2" y="58"/>
                  </a:lnTo>
                  <a:lnTo>
                    <a:pt x="8" y="74"/>
                  </a:lnTo>
                  <a:lnTo>
                    <a:pt x="18" y="90"/>
                  </a:lnTo>
                  <a:lnTo>
                    <a:pt x="36" y="106"/>
                  </a:lnTo>
                  <a:lnTo>
                    <a:pt x="58" y="120"/>
                  </a:lnTo>
                  <a:lnTo>
                    <a:pt x="58" y="1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8" name="Freeform 154"/>
            <p:cNvSpPr>
              <a:spLocks/>
            </p:cNvSpPr>
            <p:nvPr/>
          </p:nvSpPr>
          <p:spPr bwMode="auto">
            <a:xfrm>
              <a:off x="6866021" y="-268705"/>
              <a:ext cx="320842" cy="497305"/>
            </a:xfrm>
            <a:custGeom>
              <a:avLst/>
              <a:gdLst/>
              <a:ahLst/>
              <a:cxnLst>
                <a:cxn ang="0">
                  <a:pos x="40" y="62"/>
                </a:cxn>
                <a:cxn ang="0">
                  <a:pos x="40" y="62"/>
                </a:cxn>
                <a:cxn ang="0">
                  <a:pos x="38" y="60"/>
                </a:cxn>
                <a:cxn ang="0">
                  <a:pos x="34" y="56"/>
                </a:cxn>
                <a:cxn ang="0">
                  <a:pos x="32" y="46"/>
                </a:cxn>
                <a:cxn ang="0">
                  <a:pos x="34" y="34"/>
                </a:cxn>
                <a:cxn ang="0">
                  <a:pos x="34" y="34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8" y="4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2" y="26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8" y="28"/>
                </a:cxn>
                <a:cxn ang="0">
                  <a:pos x="10" y="24"/>
                </a:cxn>
                <a:cxn ang="0">
                  <a:pos x="14" y="22"/>
                </a:cxn>
                <a:cxn ang="0">
                  <a:pos x="14" y="22"/>
                </a:cxn>
                <a:cxn ang="0">
                  <a:pos x="12" y="28"/>
                </a:cxn>
                <a:cxn ang="0">
                  <a:pos x="12" y="34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20" y="48"/>
                </a:cxn>
                <a:cxn ang="0">
                  <a:pos x="28" y="54"/>
                </a:cxn>
                <a:cxn ang="0">
                  <a:pos x="40" y="62"/>
                </a:cxn>
                <a:cxn ang="0">
                  <a:pos x="40" y="62"/>
                </a:cxn>
              </a:cxnLst>
              <a:rect l="0" t="0" r="r" b="b"/>
              <a:pathLst>
                <a:path w="40" h="62">
                  <a:moveTo>
                    <a:pt x="40" y="62"/>
                  </a:moveTo>
                  <a:lnTo>
                    <a:pt x="40" y="62"/>
                  </a:lnTo>
                  <a:lnTo>
                    <a:pt x="38" y="60"/>
                  </a:lnTo>
                  <a:lnTo>
                    <a:pt x="34" y="56"/>
                  </a:lnTo>
                  <a:lnTo>
                    <a:pt x="32" y="46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28"/>
                  </a:lnTo>
                  <a:lnTo>
                    <a:pt x="10" y="24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2" y="28"/>
                  </a:lnTo>
                  <a:lnTo>
                    <a:pt x="12" y="34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20" y="48"/>
                  </a:lnTo>
                  <a:lnTo>
                    <a:pt x="28" y="54"/>
                  </a:lnTo>
                  <a:lnTo>
                    <a:pt x="40" y="62"/>
                  </a:lnTo>
                  <a:lnTo>
                    <a:pt x="4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9" name="Freeform 155"/>
            <p:cNvSpPr>
              <a:spLocks/>
            </p:cNvSpPr>
            <p:nvPr/>
          </p:nvSpPr>
          <p:spPr bwMode="auto">
            <a:xfrm>
              <a:off x="4026568" y="4126832"/>
              <a:ext cx="1187116" cy="1203158"/>
            </a:xfrm>
            <a:custGeom>
              <a:avLst/>
              <a:gdLst/>
              <a:ahLst/>
              <a:cxnLst>
                <a:cxn ang="0">
                  <a:pos x="12" y="150"/>
                </a:cxn>
                <a:cxn ang="0">
                  <a:pos x="12" y="150"/>
                </a:cxn>
                <a:cxn ang="0">
                  <a:pos x="32" y="146"/>
                </a:cxn>
                <a:cxn ang="0">
                  <a:pos x="54" y="144"/>
                </a:cxn>
                <a:cxn ang="0">
                  <a:pos x="86" y="144"/>
                </a:cxn>
                <a:cxn ang="0">
                  <a:pos x="86" y="144"/>
                </a:cxn>
                <a:cxn ang="0">
                  <a:pos x="102" y="142"/>
                </a:cxn>
                <a:cxn ang="0">
                  <a:pos x="118" y="136"/>
                </a:cxn>
                <a:cxn ang="0">
                  <a:pos x="130" y="128"/>
                </a:cxn>
                <a:cxn ang="0">
                  <a:pos x="138" y="116"/>
                </a:cxn>
                <a:cxn ang="0">
                  <a:pos x="146" y="106"/>
                </a:cxn>
                <a:cxn ang="0">
                  <a:pos x="148" y="94"/>
                </a:cxn>
                <a:cxn ang="0">
                  <a:pos x="148" y="84"/>
                </a:cxn>
                <a:cxn ang="0">
                  <a:pos x="144" y="76"/>
                </a:cxn>
                <a:cxn ang="0">
                  <a:pos x="144" y="76"/>
                </a:cxn>
                <a:cxn ang="0">
                  <a:pos x="138" y="68"/>
                </a:cxn>
                <a:cxn ang="0">
                  <a:pos x="132" y="64"/>
                </a:cxn>
                <a:cxn ang="0">
                  <a:pos x="118" y="58"/>
                </a:cxn>
                <a:cxn ang="0">
                  <a:pos x="108" y="58"/>
                </a:cxn>
                <a:cxn ang="0">
                  <a:pos x="104" y="58"/>
                </a:cxn>
                <a:cxn ang="0">
                  <a:pos x="104" y="58"/>
                </a:cxn>
                <a:cxn ang="0">
                  <a:pos x="106" y="48"/>
                </a:cxn>
                <a:cxn ang="0">
                  <a:pos x="106" y="40"/>
                </a:cxn>
                <a:cxn ang="0">
                  <a:pos x="106" y="30"/>
                </a:cxn>
                <a:cxn ang="0">
                  <a:pos x="104" y="18"/>
                </a:cxn>
                <a:cxn ang="0">
                  <a:pos x="98" y="10"/>
                </a:cxn>
                <a:cxn ang="0">
                  <a:pos x="94" y="6"/>
                </a:cxn>
                <a:cxn ang="0">
                  <a:pos x="88" y="2"/>
                </a:cxn>
                <a:cxn ang="0">
                  <a:pos x="82" y="0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60" y="0"/>
                </a:cxn>
                <a:cxn ang="0">
                  <a:pos x="44" y="2"/>
                </a:cxn>
                <a:cxn ang="0">
                  <a:pos x="30" y="8"/>
                </a:cxn>
                <a:cxn ang="0">
                  <a:pos x="24" y="12"/>
                </a:cxn>
                <a:cxn ang="0">
                  <a:pos x="18" y="18"/>
                </a:cxn>
                <a:cxn ang="0">
                  <a:pos x="14" y="26"/>
                </a:cxn>
                <a:cxn ang="0">
                  <a:pos x="10" y="34"/>
                </a:cxn>
                <a:cxn ang="0">
                  <a:pos x="6" y="46"/>
                </a:cxn>
                <a:cxn ang="0">
                  <a:pos x="2" y="58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6" y="126"/>
                </a:cxn>
                <a:cxn ang="0">
                  <a:pos x="16" y="112"/>
                </a:cxn>
                <a:cxn ang="0">
                  <a:pos x="24" y="104"/>
                </a:cxn>
                <a:cxn ang="0">
                  <a:pos x="34" y="96"/>
                </a:cxn>
                <a:cxn ang="0">
                  <a:pos x="44" y="90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48" y="92"/>
                </a:cxn>
                <a:cxn ang="0">
                  <a:pos x="36" y="102"/>
                </a:cxn>
                <a:cxn ang="0">
                  <a:pos x="28" y="112"/>
                </a:cxn>
                <a:cxn ang="0">
                  <a:pos x="20" y="122"/>
                </a:cxn>
                <a:cxn ang="0">
                  <a:pos x="16" y="134"/>
                </a:cxn>
                <a:cxn ang="0">
                  <a:pos x="12" y="150"/>
                </a:cxn>
                <a:cxn ang="0">
                  <a:pos x="12" y="150"/>
                </a:cxn>
              </a:cxnLst>
              <a:rect l="0" t="0" r="r" b="b"/>
              <a:pathLst>
                <a:path w="148" h="150">
                  <a:moveTo>
                    <a:pt x="12" y="150"/>
                  </a:moveTo>
                  <a:lnTo>
                    <a:pt x="12" y="150"/>
                  </a:lnTo>
                  <a:lnTo>
                    <a:pt x="32" y="146"/>
                  </a:lnTo>
                  <a:lnTo>
                    <a:pt x="54" y="144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102" y="142"/>
                  </a:lnTo>
                  <a:lnTo>
                    <a:pt x="118" y="136"/>
                  </a:lnTo>
                  <a:lnTo>
                    <a:pt x="130" y="128"/>
                  </a:lnTo>
                  <a:lnTo>
                    <a:pt x="138" y="116"/>
                  </a:lnTo>
                  <a:lnTo>
                    <a:pt x="146" y="106"/>
                  </a:lnTo>
                  <a:lnTo>
                    <a:pt x="148" y="94"/>
                  </a:lnTo>
                  <a:lnTo>
                    <a:pt x="148" y="84"/>
                  </a:lnTo>
                  <a:lnTo>
                    <a:pt x="144" y="76"/>
                  </a:lnTo>
                  <a:lnTo>
                    <a:pt x="144" y="76"/>
                  </a:lnTo>
                  <a:lnTo>
                    <a:pt x="138" y="68"/>
                  </a:lnTo>
                  <a:lnTo>
                    <a:pt x="132" y="64"/>
                  </a:lnTo>
                  <a:lnTo>
                    <a:pt x="118" y="58"/>
                  </a:lnTo>
                  <a:lnTo>
                    <a:pt x="108" y="58"/>
                  </a:lnTo>
                  <a:lnTo>
                    <a:pt x="104" y="58"/>
                  </a:lnTo>
                  <a:lnTo>
                    <a:pt x="104" y="58"/>
                  </a:lnTo>
                  <a:lnTo>
                    <a:pt x="106" y="48"/>
                  </a:lnTo>
                  <a:lnTo>
                    <a:pt x="106" y="40"/>
                  </a:lnTo>
                  <a:lnTo>
                    <a:pt x="106" y="30"/>
                  </a:lnTo>
                  <a:lnTo>
                    <a:pt x="104" y="18"/>
                  </a:lnTo>
                  <a:lnTo>
                    <a:pt x="98" y="10"/>
                  </a:lnTo>
                  <a:lnTo>
                    <a:pt x="94" y="6"/>
                  </a:lnTo>
                  <a:lnTo>
                    <a:pt x="88" y="2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60" y="0"/>
                  </a:lnTo>
                  <a:lnTo>
                    <a:pt x="44" y="2"/>
                  </a:lnTo>
                  <a:lnTo>
                    <a:pt x="30" y="8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10" y="34"/>
                  </a:lnTo>
                  <a:lnTo>
                    <a:pt x="6" y="46"/>
                  </a:lnTo>
                  <a:lnTo>
                    <a:pt x="2" y="58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6" y="126"/>
                  </a:lnTo>
                  <a:lnTo>
                    <a:pt x="16" y="112"/>
                  </a:lnTo>
                  <a:lnTo>
                    <a:pt x="24" y="104"/>
                  </a:lnTo>
                  <a:lnTo>
                    <a:pt x="34" y="96"/>
                  </a:lnTo>
                  <a:lnTo>
                    <a:pt x="44" y="90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48" y="92"/>
                  </a:lnTo>
                  <a:lnTo>
                    <a:pt x="36" y="102"/>
                  </a:lnTo>
                  <a:lnTo>
                    <a:pt x="28" y="112"/>
                  </a:lnTo>
                  <a:lnTo>
                    <a:pt x="20" y="122"/>
                  </a:lnTo>
                  <a:lnTo>
                    <a:pt x="16" y="134"/>
                  </a:lnTo>
                  <a:lnTo>
                    <a:pt x="12" y="150"/>
                  </a:lnTo>
                  <a:lnTo>
                    <a:pt x="12" y="1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0" name="Freeform 156"/>
            <p:cNvSpPr>
              <a:spLocks/>
            </p:cNvSpPr>
            <p:nvPr/>
          </p:nvSpPr>
          <p:spPr bwMode="auto">
            <a:xfrm>
              <a:off x="4042611" y="5362074"/>
              <a:ext cx="1251284" cy="1235242"/>
            </a:xfrm>
            <a:custGeom>
              <a:avLst/>
              <a:gdLst/>
              <a:ahLst/>
              <a:cxnLst>
                <a:cxn ang="0">
                  <a:pos x="148" y="26"/>
                </a:cxn>
                <a:cxn ang="0">
                  <a:pos x="148" y="26"/>
                </a:cxn>
                <a:cxn ang="0">
                  <a:pos x="152" y="32"/>
                </a:cxn>
                <a:cxn ang="0">
                  <a:pos x="154" y="40"/>
                </a:cxn>
                <a:cxn ang="0">
                  <a:pos x="156" y="52"/>
                </a:cxn>
                <a:cxn ang="0">
                  <a:pos x="154" y="64"/>
                </a:cxn>
                <a:cxn ang="0">
                  <a:pos x="148" y="74"/>
                </a:cxn>
                <a:cxn ang="0">
                  <a:pos x="142" y="82"/>
                </a:cxn>
                <a:cxn ang="0">
                  <a:pos x="134" y="86"/>
                </a:cxn>
                <a:cxn ang="0">
                  <a:pos x="124" y="88"/>
                </a:cxn>
                <a:cxn ang="0">
                  <a:pos x="116" y="86"/>
                </a:cxn>
                <a:cxn ang="0">
                  <a:pos x="116" y="86"/>
                </a:cxn>
                <a:cxn ang="0">
                  <a:pos x="120" y="94"/>
                </a:cxn>
                <a:cxn ang="0">
                  <a:pos x="124" y="102"/>
                </a:cxn>
                <a:cxn ang="0">
                  <a:pos x="126" y="112"/>
                </a:cxn>
                <a:cxn ang="0">
                  <a:pos x="126" y="122"/>
                </a:cxn>
                <a:cxn ang="0">
                  <a:pos x="124" y="132"/>
                </a:cxn>
                <a:cxn ang="0">
                  <a:pos x="120" y="142"/>
                </a:cxn>
                <a:cxn ang="0">
                  <a:pos x="114" y="146"/>
                </a:cxn>
                <a:cxn ang="0">
                  <a:pos x="110" y="148"/>
                </a:cxn>
                <a:cxn ang="0">
                  <a:pos x="110" y="148"/>
                </a:cxn>
                <a:cxn ang="0">
                  <a:pos x="96" y="154"/>
                </a:cxn>
                <a:cxn ang="0">
                  <a:pos x="86" y="154"/>
                </a:cxn>
                <a:cxn ang="0">
                  <a:pos x="76" y="152"/>
                </a:cxn>
                <a:cxn ang="0">
                  <a:pos x="68" y="148"/>
                </a:cxn>
                <a:cxn ang="0">
                  <a:pos x="62" y="142"/>
                </a:cxn>
                <a:cxn ang="0">
                  <a:pos x="56" y="132"/>
                </a:cxn>
                <a:cxn ang="0">
                  <a:pos x="46" y="110"/>
                </a:cxn>
                <a:cxn ang="0">
                  <a:pos x="38" y="86"/>
                </a:cxn>
                <a:cxn ang="0">
                  <a:pos x="28" y="62"/>
                </a:cxn>
                <a:cxn ang="0">
                  <a:pos x="22" y="52"/>
                </a:cxn>
                <a:cxn ang="0">
                  <a:pos x="16" y="42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10" y="30"/>
                </a:cxn>
                <a:cxn ang="0">
                  <a:pos x="32" y="34"/>
                </a:cxn>
                <a:cxn ang="0">
                  <a:pos x="44" y="38"/>
                </a:cxn>
                <a:cxn ang="0">
                  <a:pos x="58" y="42"/>
                </a:cxn>
                <a:cxn ang="0">
                  <a:pos x="70" y="48"/>
                </a:cxn>
                <a:cxn ang="0">
                  <a:pos x="82" y="56"/>
                </a:cxn>
                <a:cxn ang="0">
                  <a:pos x="82" y="56"/>
                </a:cxn>
                <a:cxn ang="0">
                  <a:pos x="78" y="50"/>
                </a:cxn>
                <a:cxn ang="0">
                  <a:pos x="64" y="38"/>
                </a:cxn>
                <a:cxn ang="0">
                  <a:pos x="54" y="32"/>
                </a:cxn>
                <a:cxn ang="0">
                  <a:pos x="42" y="24"/>
                </a:cxn>
                <a:cxn ang="0">
                  <a:pos x="26" y="20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24" y="10"/>
                </a:cxn>
                <a:cxn ang="0">
                  <a:pos x="42" y="6"/>
                </a:cxn>
                <a:cxn ang="0">
                  <a:pos x="64" y="2"/>
                </a:cxn>
                <a:cxn ang="0">
                  <a:pos x="86" y="0"/>
                </a:cxn>
                <a:cxn ang="0">
                  <a:pos x="98" y="2"/>
                </a:cxn>
                <a:cxn ang="0">
                  <a:pos x="110" y="2"/>
                </a:cxn>
                <a:cxn ang="0">
                  <a:pos x="120" y="6"/>
                </a:cxn>
                <a:cxn ang="0">
                  <a:pos x="130" y="12"/>
                </a:cxn>
                <a:cxn ang="0">
                  <a:pos x="140" y="18"/>
                </a:cxn>
                <a:cxn ang="0">
                  <a:pos x="148" y="26"/>
                </a:cxn>
                <a:cxn ang="0">
                  <a:pos x="148" y="26"/>
                </a:cxn>
              </a:cxnLst>
              <a:rect l="0" t="0" r="r" b="b"/>
              <a:pathLst>
                <a:path w="156" h="154">
                  <a:moveTo>
                    <a:pt x="148" y="26"/>
                  </a:moveTo>
                  <a:lnTo>
                    <a:pt x="148" y="26"/>
                  </a:lnTo>
                  <a:lnTo>
                    <a:pt x="152" y="32"/>
                  </a:lnTo>
                  <a:lnTo>
                    <a:pt x="154" y="40"/>
                  </a:lnTo>
                  <a:lnTo>
                    <a:pt x="156" y="52"/>
                  </a:lnTo>
                  <a:lnTo>
                    <a:pt x="154" y="64"/>
                  </a:lnTo>
                  <a:lnTo>
                    <a:pt x="148" y="74"/>
                  </a:lnTo>
                  <a:lnTo>
                    <a:pt x="142" y="82"/>
                  </a:lnTo>
                  <a:lnTo>
                    <a:pt x="134" y="86"/>
                  </a:lnTo>
                  <a:lnTo>
                    <a:pt x="124" y="88"/>
                  </a:lnTo>
                  <a:lnTo>
                    <a:pt x="116" y="86"/>
                  </a:lnTo>
                  <a:lnTo>
                    <a:pt x="116" y="86"/>
                  </a:lnTo>
                  <a:lnTo>
                    <a:pt x="120" y="94"/>
                  </a:lnTo>
                  <a:lnTo>
                    <a:pt x="124" y="102"/>
                  </a:lnTo>
                  <a:lnTo>
                    <a:pt x="126" y="112"/>
                  </a:lnTo>
                  <a:lnTo>
                    <a:pt x="126" y="122"/>
                  </a:lnTo>
                  <a:lnTo>
                    <a:pt x="124" y="132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10" y="148"/>
                  </a:lnTo>
                  <a:lnTo>
                    <a:pt x="110" y="148"/>
                  </a:lnTo>
                  <a:lnTo>
                    <a:pt x="96" y="154"/>
                  </a:lnTo>
                  <a:lnTo>
                    <a:pt x="86" y="154"/>
                  </a:lnTo>
                  <a:lnTo>
                    <a:pt x="76" y="152"/>
                  </a:lnTo>
                  <a:lnTo>
                    <a:pt x="68" y="148"/>
                  </a:lnTo>
                  <a:lnTo>
                    <a:pt x="62" y="142"/>
                  </a:lnTo>
                  <a:lnTo>
                    <a:pt x="56" y="132"/>
                  </a:lnTo>
                  <a:lnTo>
                    <a:pt x="46" y="110"/>
                  </a:lnTo>
                  <a:lnTo>
                    <a:pt x="38" y="86"/>
                  </a:lnTo>
                  <a:lnTo>
                    <a:pt x="28" y="62"/>
                  </a:lnTo>
                  <a:lnTo>
                    <a:pt x="22" y="52"/>
                  </a:lnTo>
                  <a:lnTo>
                    <a:pt x="16" y="42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0" y="30"/>
                  </a:lnTo>
                  <a:lnTo>
                    <a:pt x="32" y="34"/>
                  </a:lnTo>
                  <a:lnTo>
                    <a:pt x="44" y="38"/>
                  </a:lnTo>
                  <a:lnTo>
                    <a:pt x="58" y="42"/>
                  </a:lnTo>
                  <a:lnTo>
                    <a:pt x="70" y="48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78" y="50"/>
                  </a:lnTo>
                  <a:lnTo>
                    <a:pt x="64" y="38"/>
                  </a:lnTo>
                  <a:lnTo>
                    <a:pt x="54" y="32"/>
                  </a:lnTo>
                  <a:lnTo>
                    <a:pt x="42" y="24"/>
                  </a:lnTo>
                  <a:lnTo>
                    <a:pt x="26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24" y="10"/>
                  </a:lnTo>
                  <a:lnTo>
                    <a:pt x="42" y="6"/>
                  </a:lnTo>
                  <a:lnTo>
                    <a:pt x="64" y="2"/>
                  </a:lnTo>
                  <a:lnTo>
                    <a:pt x="86" y="0"/>
                  </a:lnTo>
                  <a:lnTo>
                    <a:pt x="98" y="2"/>
                  </a:lnTo>
                  <a:lnTo>
                    <a:pt x="110" y="2"/>
                  </a:lnTo>
                  <a:lnTo>
                    <a:pt x="120" y="6"/>
                  </a:lnTo>
                  <a:lnTo>
                    <a:pt x="130" y="12"/>
                  </a:lnTo>
                  <a:lnTo>
                    <a:pt x="140" y="18"/>
                  </a:lnTo>
                  <a:lnTo>
                    <a:pt x="148" y="26"/>
                  </a:lnTo>
                  <a:lnTo>
                    <a:pt x="148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1" name="Freeform 157"/>
            <p:cNvSpPr>
              <a:spLocks/>
            </p:cNvSpPr>
            <p:nvPr/>
          </p:nvSpPr>
          <p:spPr bwMode="auto">
            <a:xfrm>
              <a:off x="3128211" y="5682916"/>
              <a:ext cx="1203158" cy="1235242"/>
            </a:xfrm>
            <a:custGeom>
              <a:avLst/>
              <a:gdLst/>
              <a:ahLst/>
              <a:cxnLst>
                <a:cxn ang="0">
                  <a:pos x="102" y="6"/>
                </a:cxn>
                <a:cxn ang="0">
                  <a:pos x="102" y="6"/>
                </a:cxn>
                <a:cxn ang="0">
                  <a:pos x="108" y="10"/>
                </a:cxn>
                <a:cxn ang="0">
                  <a:pos x="120" y="24"/>
                </a:cxn>
                <a:cxn ang="0">
                  <a:pos x="126" y="34"/>
                </a:cxn>
                <a:cxn ang="0">
                  <a:pos x="134" y="46"/>
                </a:cxn>
                <a:cxn ang="0">
                  <a:pos x="140" y="62"/>
                </a:cxn>
                <a:cxn ang="0">
                  <a:pos x="146" y="82"/>
                </a:cxn>
                <a:cxn ang="0">
                  <a:pos x="146" y="82"/>
                </a:cxn>
                <a:cxn ang="0">
                  <a:pos x="148" y="96"/>
                </a:cxn>
                <a:cxn ang="0">
                  <a:pos x="150" y="108"/>
                </a:cxn>
                <a:cxn ang="0">
                  <a:pos x="148" y="120"/>
                </a:cxn>
                <a:cxn ang="0">
                  <a:pos x="144" y="132"/>
                </a:cxn>
                <a:cxn ang="0">
                  <a:pos x="138" y="140"/>
                </a:cxn>
                <a:cxn ang="0">
                  <a:pos x="130" y="148"/>
                </a:cxn>
                <a:cxn ang="0">
                  <a:pos x="120" y="152"/>
                </a:cxn>
                <a:cxn ang="0">
                  <a:pos x="106" y="154"/>
                </a:cxn>
                <a:cxn ang="0">
                  <a:pos x="106" y="154"/>
                </a:cxn>
                <a:cxn ang="0">
                  <a:pos x="94" y="152"/>
                </a:cxn>
                <a:cxn ang="0">
                  <a:pos x="86" y="150"/>
                </a:cxn>
                <a:cxn ang="0">
                  <a:pos x="78" y="146"/>
                </a:cxn>
                <a:cxn ang="0">
                  <a:pos x="74" y="142"/>
                </a:cxn>
                <a:cxn ang="0">
                  <a:pos x="68" y="134"/>
                </a:cxn>
                <a:cxn ang="0">
                  <a:pos x="68" y="130"/>
                </a:cxn>
                <a:cxn ang="0">
                  <a:pos x="68" y="130"/>
                </a:cxn>
                <a:cxn ang="0">
                  <a:pos x="62" y="132"/>
                </a:cxn>
                <a:cxn ang="0">
                  <a:pos x="44" y="138"/>
                </a:cxn>
                <a:cxn ang="0">
                  <a:pos x="34" y="138"/>
                </a:cxn>
                <a:cxn ang="0">
                  <a:pos x="24" y="136"/>
                </a:cxn>
                <a:cxn ang="0">
                  <a:pos x="16" y="130"/>
                </a:cxn>
                <a:cxn ang="0">
                  <a:pos x="8" y="122"/>
                </a:cxn>
                <a:cxn ang="0">
                  <a:pos x="8" y="122"/>
                </a:cxn>
                <a:cxn ang="0">
                  <a:pos x="2" y="108"/>
                </a:cxn>
                <a:cxn ang="0">
                  <a:pos x="0" y="98"/>
                </a:cxn>
                <a:cxn ang="0">
                  <a:pos x="0" y="86"/>
                </a:cxn>
                <a:cxn ang="0">
                  <a:pos x="2" y="78"/>
                </a:cxn>
                <a:cxn ang="0">
                  <a:pos x="8" y="70"/>
                </a:cxn>
                <a:cxn ang="0">
                  <a:pos x="14" y="62"/>
                </a:cxn>
                <a:cxn ang="0">
                  <a:pos x="28" y="48"/>
                </a:cxn>
                <a:cxn ang="0">
                  <a:pos x="62" y="26"/>
                </a:cxn>
                <a:cxn ang="0">
                  <a:pos x="70" y="20"/>
                </a:cxn>
                <a:cxn ang="0">
                  <a:pos x="76" y="14"/>
                </a:cxn>
                <a:cxn ang="0">
                  <a:pos x="80" y="6"/>
                </a:cxn>
                <a:cxn ang="0">
                  <a:pos x="82" y="0"/>
                </a:cxn>
                <a:cxn ang="0">
                  <a:pos x="82" y="0"/>
                </a:cxn>
                <a:cxn ang="0">
                  <a:pos x="86" y="6"/>
                </a:cxn>
                <a:cxn ang="0">
                  <a:pos x="90" y="22"/>
                </a:cxn>
                <a:cxn ang="0">
                  <a:pos x="90" y="32"/>
                </a:cxn>
                <a:cxn ang="0">
                  <a:pos x="92" y="44"/>
                </a:cxn>
                <a:cxn ang="0">
                  <a:pos x="90" y="58"/>
                </a:cxn>
                <a:cxn ang="0">
                  <a:pos x="86" y="70"/>
                </a:cxn>
                <a:cxn ang="0">
                  <a:pos x="86" y="70"/>
                </a:cxn>
                <a:cxn ang="0">
                  <a:pos x="90" y="66"/>
                </a:cxn>
                <a:cxn ang="0">
                  <a:pos x="96" y="56"/>
                </a:cxn>
                <a:cxn ang="0">
                  <a:pos x="98" y="46"/>
                </a:cxn>
                <a:cxn ang="0">
                  <a:pos x="100" y="36"/>
                </a:cxn>
                <a:cxn ang="0">
                  <a:pos x="102" y="22"/>
                </a:cxn>
                <a:cxn ang="0">
                  <a:pos x="102" y="6"/>
                </a:cxn>
                <a:cxn ang="0">
                  <a:pos x="102" y="6"/>
                </a:cxn>
              </a:cxnLst>
              <a:rect l="0" t="0" r="r" b="b"/>
              <a:pathLst>
                <a:path w="150" h="154">
                  <a:moveTo>
                    <a:pt x="102" y="6"/>
                  </a:moveTo>
                  <a:lnTo>
                    <a:pt x="102" y="6"/>
                  </a:lnTo>
                  <a:lnTo>
                    <a:pt x="108" y="10"/>
                  </a:lnTo>
                  <a:lnTo>
                    <a:pt x="120" y="24"/>
                  </a:lnTo>
                  <a:lnTo>
                    <a:pt x="126" y="34"/>
                  </a:lnTo>
                  <a:lnTo>
                    <a:pt x="134" y="46"/>
                  </a:lnTo>
                  <a:lnTo>
                    <a:pt x="140" y="62"/>
                  </a:lnTo>
                  <a:lnTo>
                    <a:pt x="146" y="82"/>
                  </a:lnTo>
                  <a:lnTo>
                    <a:pt x="146" y="82"/>
                  </a:lnTo>
                  <a:lnTo>
                    <a:pt x="148" y="96"/>
                  </a:lnTo>
                  <a:lnTo>
                    <a:pt x="150" y="108"/>
                  </a:lnTo>
                  <a:lnTo>
                    <a:pt x="148" y="120"/>
                  </a:lnTo>
                  <a:lnTo>
                    <a:pt x="144" y="132"/>
                  </a:lnTo>
                  <a:lnTo>
                    <a:pt x="138" y="140"/>
                  </a:lnTo>
                  <a:lnTo>
                    <a:pt x="130" y="148"/>
                  </a:lnTo>
                  <a:lnTo>
                    <a:pt x="120" y="152"/>
                  </a:lnTo>
                  <a:lnTo>
                    <a:pt x="106" y="154"/>
                  </a:lnTo>
                  <a:lnTo>
                    <a:pt x="106" y="154"/>
                  </a:lnTo>
                  <a:lnTo>
                    <a:pt x="94" y="152"/>
                  </a:lnTo>
                  <a:lnTo>
                    <a:pt x="86" y="150"/>
                  </a:lnTo>
                  <a:lnTo>
                    <a:pt x="78" y="146"/>
                  </a:lnTo>
                  <a:lnTo>
                    <a:pt x="74" y="142"/>
                  </a:lnTo>
                  <a:lnTo>
                    <a:pt x="68" y="134"/>
                  </a:lnTo>
                  <a:lnTo>
                    <a:pt x="68" y="130"/>
                  </a:lnTo>
                  <a:lnTo>
                    <a:pt x="68" y="130"/>
                  </a:lnTo>
                  <a:lnTo>
                    <a:pt x="62" y="132"/>
                  </a:lnTo>
                  <a:lnTo>
                    <a:pt x="44" y="138"/>
                  </a:lnTo>
                  <a:lnTo>
                    <a:pt x="34" y="138"/>
                  </a:lnTo>
                  <a:lnTo>
                    <a:pt x="24" y="136"/>
                  </a:lnTo>
                  <a:lnTo>
                    <a:pt x="16" y="130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2" y="108"/>
                  </a:lnTo>
                  <a:lnTo>
                    <a:pt x="0" y="98"/>
                  </a:lnTo>
                  <a:lnTo>
                    <a:pt x="0" y="86"/>
                  </a:lnTo>
                  <a:lnTo>
                    <a:pt x="2" y="78"/>
                  </a:lnTo>
                  <a:lnTo>
                    <a:pt x="8" y="70"/>
                  </a:lnTo>
                  <a:lnTo>
                    <a:pt x="14" y="62"/>
                  </a:lnTo>
                  <a:lnTo>
                    <a:pt x="28" y="48"/>
                  </a:lnTo>
                  <a:lnTo>
                    <a:pt x="62" y="26"/>
                  </a:lnTo>
                  <a:lnTo>
                    <a:pt x="70" y="20"/>
                  </a:lnTo>
                  <a:lnTo>
                    <a:pt x="76" y="14"/>
                  </a:lnTo>
                  <a:lnTo>
                    <a:pt x="80" y="6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6" y="6"/>
                  </a:lnTo>
                  <a:lnTo>
                    <a:pt x="90" y="22"/>
                  </a:lnTo>
                  <a:lnTo>
                    <a:pt x="90" y="32"/>
                  </a:lnTo>
                  <a:lnTo>
                    <a:pt x="92" y="44"/>
                  </a:lnTo>
                  <a:lnTo>
                    <a:pt x="90" y="58"/>
                  </a:lnTo>
                  <a:lnTo>
                    <a:pt x="86" y="70"/>
                  </a:lnTo>
                  <a:lnTo>
                    <a:pt x="86" y="70"/>
                  </a:lnTo>
                  <a:lnTo>
                    <a:pt x="90" y="66"/>
                  </a:lnTo>
                  <a:lnTo>
                    <a:pt x="96" y="56"/>
                  </a:lnTo>
                  <a:lnTo>
                    <a:pt x="98" y="46"/>
                  </a:lnTo>
                  <a:lnTo>
                    <a:pt x="100" y="36"/>
                  </a:lnTo>
                  <a:lnTo>
                    <a:pt x="102" y="22"/>
                  </a:lnTo>
                  <a:lnTo>
                    <a:pt x="102" y="6"/>
                  </a:lnTo>
                  <a:lnTo>
                    <a:pt x="10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2" name="Freeform 158"/>
            <p:cNvSpPr>
              <a:spLocks/>
            </p:cNvSpPr>
            <p:nvPr/>
          </p:nvSpPr>
          <p:spPr bwMode="auto">
            <a:xfrm>
              <a:off x="2342147" y="4961021"/>
              <a:ext cx="1235242" cy="1299411"/>
            </a:xfrm>
            <a:custGeom>
              <a:avLst/>
              <a:gdLst/>
              <a:ahLst/>
              <a:cxnLst>
                <a:cxn ang="0">
                  <a:pos x="154" y="70"/>
                </a:cxn>
                <a:cxn ang="0">
                  <a:pos x="154" y="70"/>
                </a:cxn>
                <a:cxn ang="0">
                  <a:pos x="148" y="82"/>
                </a:cxn>
                <a:cxn ang="0">
                  <a:pos x="140" y="96"/>
                </a:cxn>
                <a:cxn ang="0">
                  <a:pos x="132" y="112"/>
                </a:cxn>
                <a:cxn ang="0">
                  <a:pos x="120" y="128"/>
                </a:cxn>
                <a:cxn ang="0">
                  <a:pos x="106" y="142"/>
                </a:cxn>
                <a:cxn ang="0">
                  <a:pos x="98" y="148"/>
                </a:cxn>
                <a:cxn ang="0">
                  <a:pos x="88" y="154"/>
                </a:cxn>
                <a:cxn ang="0">
                  <a:pos x="80" y="158"/>
                </a:cxn>
                <a:cxn ang="0">
                  <a:pos x="70" y="160"/>
                </a:cxn>
                <a:cxn ang="0">
                  <a:pos x="70" y="160"/>
                </a:cxn>
                <a:cxn ang="0">
                  <a:pos x="60" y="162"/>
                </a:cxn>
                <a:cxn ang="0">
                  <a:pos x="52" y="160"/>
                </a:cxn>
                <a:cxn ang="0">
                  <a:pos x="44" y="160"/>
                </a:cxn>
                <a:cxn ang="0">
                  <a:pos x="36" y="156"/>
                </a:cxn>
                <a:cxn ang="0">
                  <a:pos x="24" y="148"/>
                </a:cxn>
                <a:cxn ang="0">
                  <a:pos x="14" y="138"/>
                </a:cxn>
                <a:cxn ang="0">
                  <a:pos x="10" y="124"/>
                </a:cxn>
                <a:cxn ang="0">
                  <a:pos x="8" y="110"/>
                </a:cxn>
                <a:cxn ang="0">
                  <a:pos x="10" y="104"/>
                </a:cxn>
                <a:cxn ang="0">
                  <a:pos x="12" y="98"/>
                </a:cxn>
                <a:cxn ang="0">
                  <a:pos x="16" y="92"/>
                </a:cxn>
                <a:cxn ang="0">
                  <a:pos x="22" y="86"/>
                </a:cxn>
                <a:cxn ang="0">
                  <a:pos x="22" y="86"/>
                </a:cxn>
                <a:cxn ang="0">
                  <a:pos x="16" y="80"/>
                </a:cxn>
                <a:cxn ang="0">
                  <a:pos x="12" y="74"/>
                </a:cxn>
                <a:cxn ang="0">
                  <a:pos x="6" y="66"/>
                </a:cxn>
                <a:cxn ang="0">
                  <a:pos x="2" y="56"/>
                </a:cxn>
                <a:cxn ang="0">
                  <a:pos x="0" y="44"/>
                </a:cxn>
                <a:cxn ang="0">
                  <a:pos x="2" y="32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10"/>
                </a:cxn>
                <a:cxn ang="0">
                  <a:pos x="24" y="4"/>
                </a:cxn>
                <a:cxn ang="0">
                  <a:pos x="32" y="2"/>
                </a:cxn>
                <a:cxn ang="0">
                  <a:pos x="42" y="0"/>
                </a:cxn>
                <a:cxn ang="0">
                  <a:pos x="50" y="0"/>
                </a:cxn>
                <a:cxn ang="0">
                  <a:pos x="58" y="4"/>
                </a:cxn>
                <a:cxn ang="0">
                  <a:pos x="76" y="12"/>
                </a:cxn>
                <a:cxn ang="0">
                  <a:pos x="112" y="34"/>
                </a:cxn>
                <a:cxn ang="0">
                  <a:pos x="132" y="44"/>
                </a:cxn>
                <a:cxn ang="0">
                  <a:pos x="142" y="46"/>
                </a:cxn>
                <a:cxn ang="0">
                  <a:pos x="152" y="46"/>
                </a:cxn>
                <a:cxn ang="0">
                  <a:pos x="152" y="46"/>
                </a:cxn>
                <a:cxn ang="0">
                  <a:pos x="146" y="52"/>
                </a:cxn>
                <a:cxn ang="0">
                  <a:pos x="126" y="64"/>
                </a:cxn>
                <a:cxn ang="0">
                  <a:pos x="104" y="74"/>
                </a:cxn>
                <a:cxn ang="0">
                  <a:pos x="92" y="78"/>
                </a:cxn>
                <a:cxn ang="0">
                  <a:pos x="82" y="80"/>
                </a:cxn>
                <a:cxn ang="0">
                  <a:pos x="82" y="80"/>
                </a:cxn>
                <a:cxn ang="0">
                  <a:pos x="86" y="82"/>
                </a:cxn>
                <a:cxn ang="0">
                  <a:pos x="100" y="82"/>
                </a:cxn>
                <a:cxn ang="0">
                  <a:pos x="110" y="82"/>
                </a:cxn>
                <a:cxn ang="0">
                  <a:pos x="122" y="80"/>
                </a:cxn>
                <a:cxn ang="0">
                  <a:pos x="136" y="76"/>
                </a:cxn>
                <a:cxn ang="0">
                  <a:pos x="154" y="70"/>
                </a:cxn>
                <a:cxn ang="0">
                  <a:pos x="154" y="70"/>
                </a:cxn>
              </a:cxnLst>
              <a:rect l="0" t="0" r="r" b="b"/>
              <a:pathLst>
                <a:path w="154" h="162">
                  <a:moveTo>
                    <a:pt x="154" y="70"/>
                  </a:moveTo>
                  <a:lnTo>
                    <a:pt x="154" y="70"/>
                  </a:lnTo>
                  <a:lnTo>
                    <a:pt x="148" y="82"/>
                  </a:lnTo>
                  <a:lnTo>
                    <a:pt x="140" y="96"/>
                  </a:lnTo>
                  <a:lnTo>
                    <a:pt x="132" y="112"/>
                  </a:lnTo>
                  <a:lnTo>
                    <a:pt x="120" y="128"/>
                  </a:lnTo>
                  <a:lnTo>
                    <a:pt x="106" y="142"/>
                  </a:lnTo>
                  <a:lnTo>
                    <a:pt x="98" y="148"/>
                  </a:lnTo>
                  <a:lnTo>
                    <a:pt x="88" y="154"/>
                  </a:lnTo>
                  <a:lnTo>
                    <a:pt x="80" y="158"/>
                  </a:lnTo>
                  <a:lnTo>
                    <a:pt x="70" y="160"/>
                  </a:lnTo>
                  <a:lnTo>
                    <a:pt x="70" y="160"/>
                  </a:lnTo>
                  <a:lnTo>
                    <a:pt x="60" y="162"/>
                  </a:lnTo>
                  <a:lnTo>
                    <a:pt x="52" y="160"/>
                  </a:lnTo>
                  <a:lnTo>
                    <a:pt x="44" y="160"/>
                  </a:lnTo>
                  <a:lnTo>
                    <a:pt x="36" y="156"/>
                  </a:lnTo>
                  <a:lnTo>
                    <a:pt x="24" y="148"/>
                  </a:lnTo>
                  <a:lnTo>
                    <a:pt x="14" y="138"/>
                  </a:lnTo>
                  <a:lnTo>
                    <a:pt x="10" y="124"/>
                  </a:lnTo>
                  <a:lnTo>
                    <a:pt x="8" y="110"/>
                  </a:lnTo>
                  <a:lnTo>
                    <a:pt x="10" y="104"/>
                  </a:lnTo>
                  <a:lnTo>
                    <a:pt x="12" y="98"/>
                  </a:lnTo>
                  <a:lnTo>
                    <a:pt x="16" y="92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16" y="80"/>
                  </a:lnTo>
                  <a:lnTo>
                    <a:pt x="12" y="74"/>
                  </a:lnTo>
                  <a:lnTo>
                    <a:pt x="6" y="66"/>
                  </a:lnTo>
                  <a:lnTo>
                    <a:pt x="2" y="56"/>
                  </a:lnTo>
                  <a:lnTo>
                    <a:pt x="0" y="44"/>
                  </a:lnTo>
                  <a:lnTo>
                    <a:pt x="2" y="32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10"/>
                  </a:lnTo>
                  <a:lnTo>
                    <a:pt x="24" y="4"/>
                  </a:lnTo>
                  <a:lnTo>
                    <a:pt x="32" y="2"/>
                  </a:lnTo>
                  <a:lnTo>
                    <a:pt x="42" y="0"/>
                  </a:lnTo>
                  <a:lnTo>
                    <a:pt x="50" y="0"/>
                  </a:lnTo>
                  <a:lnTo>
                    <a:pt x="58" y="4"/>
                  </a:lnTo>
                  <a:lnTo>
                    <a:pt x="76" y="12"/>
                  </a:lnTo>
                  <a:lnTo>
                    <a:pt x="112" y="34"/>
                  </a:lnTo>
                  <a:lnTo>
                    <a:pt x="132" y="44"/>
                  </a:lnTo>
                  <a:lnTo>
                    <a:pt x="142" y="4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46" y="52"/>
                  </a:lnTo>
                  <a:lnTo>
                    <a:pt x="126" y="64"/>
                  </a:lnTo>
                  <a:lnTo>
                    <a:pt x="104" y="74"/>
                  </a:lnTo>
                  <a:lnTo>
                    <a:pt x="92" y="78"/>
                  </a:lnTo>
                  <a:lnTo>
                    <a:pt x="82" y="80"/>
                  </a:lnTo>
                  <a:lnTo>
                    <a:pt x="82" y="80"/>
                  </a:lnTo>
                  <a:lnTo>
                    <a:pt x="86" y="82"/>
                  </a:lnTo>
                  <a:lnTo>
                    <a:pt x="100" y="82"/>
                  </a:lnTo>
                  <a:lnTo>
                    <a:pt x="110" y="82"/>
                  </a:lnTo>
                  <a:lnTo>
                    <a:pt x="122" y="80"/>
                  </a:lnTo>
                  <a:lnTo>
                    <a:pt x="136" y="76"/>
                  </a:lnTo>
                  <a:lnTo>
                    <a:pt x="154" y="70"/>
                  </a:lnTo>
                  <a:lnTo>
                    <a:pt x="154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3" name="Freeform 159"/>
            <p:cNvSpPr>
              <a:spLocks/>
            </p:cNvSpPr>
            <p:nvPr/>
          </p:nvSpPr>
          <p:spPr bwMode="auto">
            <a:xfrm>
              <a:off x="2871537" y="3805989"/>
              <a:ext cx="1155032" cy="1283368"/>
            </a:xfrm>
            <a:custGeom>
              <a:avLst/>
              <a:gdLst/>
              <a:ahLst/>
              <a:cxnLst>
                <a:cxn ang="0">
                  <a:pos x="130" y="158"/>
                </a:cxn>
                <a:cxn ang="0">
                  <a:pos x="130" y="158"/>
                </a:cxn>
                <a:cxn ang="0">
                  <a:pos x="130" y="148"/>
                </a:cxn>
                <a:cxn ang="0">
                  <a:pos x="130" y="122"/>
                </a:cxn>
                <a:cxn ang="0">
                  <a:pos x="134" y="88"/>
                </a:cxn>
                <a:cxn ang="0">
                  <a:pos x="136" y="70"/>
                </a:cxn>
                <a:cxn ang="0">
                  <a:pos x="142" y="52"/>
                </a:cxn>
                <a:cxn ang="0">
                  <a:pos x="142" y="52"/>
                </a:cxn>
                <a:cxn ang="0">
                  <a:pos x="144" y="42"/>
                </a:cxn>
                <a:cxn ang="0">
                  <a:pos x="142" y="32"/>
                </a:cxn>
                <a:cxn ang="0">
                  <a:pos x="140" y="24"/>
                </a:cxn>
                <a:cxn ang="0">
                  <a:pos x="134" y="16"/>
                </a:cxn>
                <a:cxn ang="0">
                  <a:pos x="128" y="10"/>
                </a:cxn>
                <a:cxn ang="0">
                  <a:pos x="118" y="4"/>
                </a:cxn>
                <a:cxn ang="0">
                  <a:pos x="110" y="2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8" y="2"/>
                </a:cxn>
                <a:cxn ang="0">
                  <a:pos x="80" y="6"/>
                </a:cxn>
                <a:cxn ang="0">
                  <a:pos x="74" y="10"/>
                </a:cxn>
                <a:cxn ang="0">
                  <a:pos x="68" y="18"/>
                </a:cxn>
                <a:cxn ang="0">
                  <a:pos x="62" y="28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52" y="34"/>
                </a:cxn>
                <a:cxn ang="0">
                  <a:pos x="34" y="36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4" y="104"/>
                </a:cxn>
                <a:cxn ang="0">
                  <a:pos x="12" y="118"/>
                </a:cxn>
                <a:cxn ang="0">
                  <a:pos x="18" y="124"/>
                </a:cxn>
                <a:cxn ang="0">
                  <a:pos x="24" y="130"/>
                </a:cxn>
                <a:cxn ang="0">
                  <a:pos x="32" y="136"/>
                </a:cxn>
                <a:cxn ang="0">
                  <a:pos x="44" y="142"/>
                </a:cxn>
                <a:cxn ang="0">
                  <a:pos x="70" y="152"/>
                </a:cxn>
                <a:cxn ang="0">
                  <a:pos x="102" y="160"/>
                </a:cxn>
                <a:cxn ang="0">
                  <a:pos x="102" y="160"/>
                </a:cxn>
                <a:cxn ang="0">
                  <a:pos x="100" y="156"/>
                </a:cxn>
                <a:cxn ang="0">
                  <a:pos x="90" y="144"/>
                </a:cxn>
                <a:cxn ang="0">
                  <a:pos x="86" y="136"/>
                </a:cxn>
                <a:cxn ang="0">
                  <a:pos x="82" y="126"/>
                </a:cxn>
                <a:cxn ang="0">
                  <a:pos x="80" y="114"/>
                </a:cxn>
                <a:cxn ang="0">
                  <a:pos x="80" y="102"/>
                </a:cxn>
                <a:cxn ang="0">
                  <a:pos x="80" y="102"/>
                </a:cxn>
                <a:cxn ang="0">
                  <a:pos x="84" y="108"/>
                </a:cxn>
                <a:cxn ang="0">
                  <a:pos x="94" y="124"/>
                </a:cxn>
                <a:cxn ang="0">
                  <a:pos x="112" y="142"/>
                </a:cxn>
                <a:cxn ang="0">
                  <a:pos x="120" y="150"/>
                </a:cxn>
                <a:cxn ang="0">
                  <a:pos x="130" y="158"/>
                </a:cxn>
                <a:cxn ang="0">
                  <a:pos x="130" y="158"/>
                </a:cxn>
              </a:cxnLst>
              <a:rect l="0" t="0" r="r" b="b"/>
              <a:pathLst>
                <a:path w="144" h="160">
                  <a:moveTo>
                    <a:pt x="130" y="158"/>
                  </a:moveTo>
                  <a:lnTo>
                    <a:pt x="130" y="158"/>
                  </a:lnTo>
                  <a:lnTo>
                    <a:pt x="130" y="148"/>
                  </a:lnTo>
                  <a:lnTo>
                    <a:pt x="130" y="122"/>
                  </a:lnTo>
                  <a:lnTo>
                    <a:pt x="134" y="88"/>
                  </a:lnTo>
                  <a:lnTo>
                    <a:pt x="136" y="70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44" y="42"/>
                  </a:lnTo>
                  <a:lnTo>
                    <a:pt x="142" y="32"/>
                  </a:lnTo>
                  <a:lnTo>
                    <a:pt x="140" y="24"/>
                  </a:lnTo>
                  <a:lnTo>
                    <a:pt x="134" y="16"/>
                  </a:lnTo>
                  <a:lnTo>
                    <a:pt x="128" y="10"/>
                  </a:lnTo>
                  <a:lnTo>
                    <a:pt x="118" y="4"/>
                  </a:lnTo>
                  <a:lnTo>
                    <a:pt x="110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8" y="2"/>
                  </a:lnTo>
                  <a:lnTo>
                    <a:pt x="80" y="6"/>
                  </a:lnTo>
                  <a:lnTo>
                    <a:pt x="74" y="10"/>
                  </a:lnTo>
                  <a:lnTo>
                    <a:pt x="68" y="18"/>
                  </a:lnTo>
                  <a:lnTo>
                    <a:pt x="62" y="28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52" y="34"/>
                  </a:lnTo>
                  <a:lnTo>
                    <a:pt x="34" y="36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4" y="104"/>
                  </a:lnTo>
                  <a:lnTo>
                    <a:pt x="12" y="118"/>
                  </a:lnTo>
                  <a:lnTo>
                    <a:pt x="18" y="124"/>
                  </a:lnTo>
                  <a:lnTo>
                    <a:pt x="24" y="130"/>
                  </a:lnTo>
                  <a:lnTo>
                    <a:pt x="32" y="136"/>
                  </a:lnTo>
                  <a:lnTo>
                    <a:pt x="44" y="142"/>
                  </a:lnTo>
                  <a:lnTo>
                    <a:pt x="70" y="152"/>
                  </a:lnTo>
                  <a:lnTo>
                    <a:pt x="102" y="160"/>
                  </a:lnTo>
                  <a:lnTo>
                    <a:pt x="102" y="160"/>
                  </a:lnTo>
                  <a:lnTo>
                    <a:pt x="100" y="156"/>
                  </a:lnTo>
                  <a:lnTo>
                    <a:pt x="90" y="144"/>
                  </a:lnTo>
                  <a:lnTo>
                    <a:pt x="86" y="136"/>
                  </a:lnTo>
                  <a:lnTo>
                    <a:pt x="82" y="126"/>
                  </a:lnTo>
                  <a:lnTo>
                    <a:pt x="80" y="114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84" y="108"/>
                  </a:lnTo>
                  <a:lnTo>
                    <a:pt x="94" y="124"/>
                  </a:lnTo>
                  <a:lnTo>
                    <a:pt x="112" y="142"/>
                  </a:lnTo>
                  <a:lnTo>
                    <a:pt x="120" y="150"/>
                  </a:lnTo>
                  <a:lnTo>
                    <a:pt x="130" y="158"/>
                  </a:lnTo>
                  <a:lnTo>
                    <a:pt x="130" y="1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4" name="Freeform 160"/>
            <p:cNvSpPr>
              <a:spLocks/>
            </p:cNvSpPr>
            <p:nvPr/>
          </p:nvSpPr>
          <p:spPr bwMode="auto">
            <a:xfrm>
              <a:off x="3689684" y="5249779"/>
              <a:ext cx="288758" cy="320842"/>
            </a:xfrm>
            <a:custGeom>
              <a:avLst/>
              <a:gdLst/>
              <a:ahLst/>
              <a:cxnLst>
                <a:cxn ang="0">
                  <a:pos x="36" y="20"/>
                </a:cxn>
                <a:cxn ang="0">
                  <a:pos x="36" y="20"/>
                </a:cxn>
                <a:cxn ang="0">
                  <a:pos x="34" y="28"/>
                </a:cxn>
                <a:cxn ang="0">
                  <a:pos x="30" y="34"/>
                </a:cxn>
                <a:cxn ang="0">
                  <a:pos x="24" y="38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10" y="38"/>
                </a:cxn>
                <a:cxn ang="0">
                  <a:pos x="6" y="34"/>
                </a:cxn>
                <a:cxn ang="0">
                  <a:pos x="2" y="28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2" y="12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6"/>
                </a:cxn>
                <a:cxn ang="0">
                  <a:pos x="34" y="12"/>
                </a:cxn>
                <a:cxn ang="0">
                  <a:pos x="36" y="20"/>
                </a:cxn>
                <a:cxn ang="0">
                  <a:pos x="36" y="20"/>
                </a:cxn>
              </a:cxnLst>
              <a:rect l="0" t="0" r="r" b="b"/>
              <a:pathLst>
                <a:path w="36" h="40">
                  <a:moveTo>
                    <a:pt x="36" y="20"/>
                  </a:moveTo>
                  <a:lnTo>
                    <a:pt x="36" y="20"/>
                  </a:lnTo>
                  <a:lnTo>
                    <a:pt x="34" y="28"/>
                  </a:lnTo>
                  <a:lnTo>
                    <a:pt x="30" y="34"/>
                  </a:lnTo>
                  <a:lnTo>
                    <a:pt x="24" y="38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0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6"/>
                  </a:lnTo>
                  <a:lnTo>
                    <a:pt x="34" y="12"/>
                  </a:lnTo>
                  <a:lnTo>
                    <a:pt x="36" y="20"/>
                  </a:lnTo>
                  <a:lnTo>
                    <a:pt x="36" y="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315" name="Title 314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Design and Implementation Cont.</a:t>
            </a:r>
            <a:br>
              <a:rPr lang="en-US" dirty="0" smtClean="0"/>
            </a:br>
            <a:r>
              <a:rPr lang="en-US" dirty="0" smtClean="0"/>
              <a:t>System Interface</a:t>
            </a:r>
            <a:endParaRPr lang="en-US" dirty="0"/>
          </a:p>
        </p:txBody>
      </p:sp>
      <p:pic>
        <p:nvPicPr>
          <p:cNvPr id="159" name="Content Placeholder 158" descr="G:\all report\Fig 4.2.png"/>
          <p:cNvPicPr>
            <a:picLocks noGrp="1"/>
          </p:cNvPicPr>
          <p:nvPr>
            <p:ph idx="1"/>
          </p:nvPr>
        </p:nvPicPr>
        <p:blipFill>
          <a:blip r:embed="rId3" cstate="print"/>
          <a:stretch>
            <a:fillRect/>
          </a:stretch>
        </p:blipFill>
        <p:spPr bwMode="auto">
          <a:xfrm>
            <a:off x="457200" y="1831070"/>
            <a:ext cx="8229600" cy="424678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0" name="Group 315"/>
          <p:cNvGrpSpPr/>
          <p:nvPr/>
        </p:nvGrpSpPr>
        <p:grpSpPr>
          <a:xfrm>
            <a:off x="0" y="0"/>
            <a:ext cx="9144000" cy="6858000"/>
            <a:chOff x="0" y="-1295400"/>
            <a:chExt cx="9144000" cy="9144000"/>
          </a:xfrm>
          <a:gradFill flip="none" rotWithShape="1">
            <a:gsLst>
              <a:gs pos="0">
                <a:schemeClr val="bg1">
                  <a:alpha val="10000"/>
                </a:schemeClr>
              </a:gs>
              <a:gs pos="36000">
                <a:schemeClr val="bg1">
                  <a:alpha val="0"/>
                </a:schemeClr>
              </a:gs>
              <a:gs pos="95000">
                <a:schemeClr val="bg1">
                  <a:alpha val="15000"/>
                </a:schemeClr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61" name="Freeform 7"/>
            <p:cNvSpPr>
              <a:spLocks/>
            </p:cNvSpPr>
            <p:nvPr/>
          </p:nvSpPr>
          <p:spPr bwMode="auto">
            <a:xfrm>
              <a:off x="5181600" y="3340768"/>
              <a:ext cx="465221" cy="449179"/>
            </a:xfrm>
            <a:custGeom>
              <a:avLst/>
              <a:gdLst/>
              <a:ahLst/>
              <a:cxnLst>
                <a:cxn ang="0">
                  <a:pos x="2" y="44"/>
                </a:cxn>
                <a:cxn ang="0">
                  <a:pos x="2" y="44"/>
                </a:cxn>
                <a:cxn ang="0">
                  <a:pos x="8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8" y="56"/>
                </a:cxn>
                <a:cxn ang="0">
                  <a:pos x="44" y="56"/>
                </a:cxn>
                <a:cxn ang="0">
                  <a:pos x="48" y="54"/>
                </a:cxn>
                <a:cxn ang="0">
                  <a:pos x="56" y="48"/>
                </a:cxn>
                <a:cxn ang="0">
                  <a:pos x="58" y="44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6" y="36"/>
                </a:cxn>
                <a:cxn ang="0">
                  <a:pos x="52" y="32"/>
                </a:cxn>
                <a:cxn ang="0">
                  <a:pos x="48" y="28"/>
                </a:cxn>
                <a:cxn ang="0">
                  <a:pos x="48" y="28"/>
                </a:cxn>
                <a:cxn ang="0">
                  <a:pos x="50" y="26"/>
                </a:cxn>
                <a:cxn ang="0">
                  <a:pos x="52" y="20"/>
                </a:cxn>
                <a:cxn ang="0">
                  <a:pos x="54" y="16"/>
                </a:cxn>
                <a:cxn ang="0">
                  <a:pos x="54" y="12"/>
                </a:cxn>
                <a:cxn ang="0">
                  <a:pos x="52" y="8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0" y="6"/>
                </a:cxn>
                <a:cxn ang="0">
                  <a:pos x="14" y="12"/>
                </a:cxn>
                <a:cxn ang="0">
                  <a:pos x="8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32"/>
                </a:cxn>
                <a:cxn ang="0">
                  <a:pos x="18" y="30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2" y="44"/>
                </a:cxn>
                <a:cxn ang="0">
                  <a:pos x="2" y="44"/>
                </a:cxn>
              </a:cxnLst>
              <a:rect l="0" t="0" r="r" b="b"/>
              <a:pathLst>
                <a:path w="58" h="56">
                  <a:moveTo>
                    <a:pt x="2" y="44"/>
                  </a:moveTo>
                  <a:lnTo>
                    <a:pt x="2" y="44"/>
                  </a:lnTo>
                  <a:lnTo>
                    <a:pt x="8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8" y="56"/>
                  </a:lnTo>
                  <a:lnTo>
                    <a:pt x="44" y="56"/>
                  </a:lnTo>
                  <a:lnTo>
                    <a:pt x="48" y="54"/>
                  </a:lnTo>
                  <a:lnTo>
                    <a:pt x="56" y="48"/>
                  </a:lnTo>
                  <a:lnTo>
                    <a:pt x="58" y="44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6" y="36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50" y="26"/>
                  </a:lnTo>
                  <a:lnTo>
                    <a:pt x="52" y="20"/>
                  </a:lnTo>
                  <a:lnTo>
                    <a:pt x="54" y="16"/>
                  </a:lnTo>
                  <a:lnTo>
                    <a:pt x="54" y="12"/>
                  </a:lnTo>
                  <a:lnTo>
                    <a:pt x="52" y="8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0" y="6"/>
                  </a:lnTo>
                  <a:lnTo>
                    <a:pt x="14" y="12"/>
                  </a:lnTo>
                  <a:lnTo>
                    <a:pt x="8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32"/>
                  </a:lnTo>
                  <a:lnTo>
                    <a:pt x="18" y="30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2" y="44"/>
                  </a:lnTo>
                  <a:lnTo>
                    <a:pt x="2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2" name="Freeform 8"/>
            <p:cNvSpPr>
              <a:spLocks/>
            </p:cNvSpPr>
            <p:nvPr/>
          </p:nvSpPr>
          <p:spPr bwMode="auto">
            <a:xfrm>
              <a:off x="5117432" y="3741821"/>
              <a:ext cx="401053" cy="497305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8"/>
                </a:cxn>
                <a:cxn ang="0">
                  <a:pos x="46" y="40"/>
                </a:cxn>
                <a:cxn ang="0">
                  <a:pos x="42" y="44"/>
                </a:cxn>
                <a:cxn ang="0">
                  <a:pos x="34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6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2"/>
                </a:cxn>
                <a:cxn ang="0">
                  <a:pos x="16" y="62"/>
                </a:cxn>
                <a:cxn ang="0">
                  <a:pos x="8" y="60"/>
                </a:cxn>
                <a:cxn ang="0">
                  <a:pos x="4" y="54"/>
                </a:cxn>
                <a:cxn ang="0">
                  <a:pos x="2" y="48"/>
                </a:cxn>
                <a:cxn ang="0">
                  <a:pos x="2" y="38"/>
                </a:cxn>
                <a:cxn ang="0">
                  <a:pos x="4" y="20"/>
                </a:cxn>
                <a:cxn ang="0">
                  <a:pos x="4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0" y="10"/>
                </a:cxn>
                <a:cxn ang="0">
                  <a:pos x="18" y="18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2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0" y="12"/>
                </a:cxn>
                <a:cxn ang="0">
                  <a:pos x="46" y="20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2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8"/>
                  </a:lnTo>
                  <a:lnTo>
                    <a:pt x="46" y="40"/>
                  </a:lnTo>
                  <a:lnTo>
                    <a:pt x="42" y="44"/>
                  </a:lnTo>
                  <a:lnTo>
                    <a:pt x="34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6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8" y="60"/>
                  </a:lnTo>
                  <a:lnTo>
                    <a:pt x="4" y="54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4" y="20"/>
                  </a:lnTo>
                  <a:lnTo>
                    <a:pt x="4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10" y="10"/>
                  </a:lnTo>
                  <a:lnTo>
                    <a:pt x="18" y="18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2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0" y="12"/>
                  </a:lnTo>
                  <a:lnTo>
                    <a:pt x="46" y="20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3" name="Freeform 9"/>
            <p:cNvSpPr>
              <a:spLocks/>
            </p:cNvSpPr>
            <p:nvPr/>
          </p:nvSpPr>
          <p:spPr bwMode="auto">
            <a:xfrm>
              <a:off x="4668253" y="3757863"/>
              <a:ext cx="433137" cy="449179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50" y="6"/>
                </a:cxn>
                <a:cxn ang="0">
                  <a:pos x="52" y="14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8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4" y="12"/>
                </a:cxn>
                <a:cxn ang="0">
                  <a:pos x="10" y="10"/>
                </a:cxn>
                <a:cxn ang="0">
                  <a:pos x="18" y="8"/>
                </a:cxn>
                <a:cxn ang="0">
                  <a:pos x="34" y="6"/>
                </a:cxn>
                <a:cxn ang="0">
                  <a:pos x="40" y="4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6"/>
                </a:cxn>
                <a:cxn ang="0">
                  <a:pos x="50" y="6"/>
                </a:cxn>
              </a:cxnLst>
              <a:rect l="0" t="0" r="r" b="b"/>
              <a:pathLst>
                <a:path w="54" h="56">
                  <a:moveTo>
                    <a:pt x="50" y="6"/>
                  </a:moveTo>
                  <a:lnTo>
                    <a:pt x="50" y="6"/>
                  </a:lnTo>
                  <a:lnTo>
                    <a:pt x="52" y="14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8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4" y="12"/>
                  </a:lnTo>
                  <a:lnTo>
                    <a:pt x="10" y="10"/>
                  </a:lnTo>
                  <a:lnTo>
                    <a:pt x="18" y="8"/>
                  </a:lnTo>
                  <a:lnTo>
                    <a:pt x="34" y="6"/>
                  </a:lnTo>
                  <a:lnTo>
                    <a:pt x="40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6"/>
                  </a:lnTo>
                  <a:lnTo>
                    <a:pt x="5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4" name="Freeform 10"/>
            <p:cNvSpPr>
              <a:spLocks/>
            </p:cNvSpPr>
            <p:nvPr/>
          </p:nvSpPr>
          <p:spPr bwMode="auto">
            <a:xfrm>
              <a:off x="4523874" y="3324726"/>
              <a:ext cx="481263" cy="481263"/>
            </a:xfrm>
            <a:custGeom>
              <a:avLst/>
              <a:gdLst/>
              <a:ahLst/>
              <a:cxnLst>
                <a:cxn ang="0">
                  <a:pos x="56" y="42"/>
                </a:cxn>
                <a:cxn ang="0">
                  <a:pos x="56" y="42"/>
                </a:cxn>
                <a:cxn ang="0">
                  <a:pos x="52" y="46"/>
                </a:cxn>
                <a:cxn ang="0">
                  <a:pos x="42" y="54"/>
                </a:cxn>
                <a:cxn ang="0">
                  <a:pos x="28" y="58"/>
                </a:cxn>
                <a:cxn ang="0">
                  <a:pos x="22" y="60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6"/>
                </a:cxn>
                <a:cxn ang="0">
                  <a:pos x="4" y="52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0" y="36"/>
                </a:cxn>
                <a:cxn ang="0">
                  <a:pos x="2" y="32"/>
                </a:cxn>
                <a:cxn ang="0">
                  <a:pos x="6" y="28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10" y="24"/>
                </a:cxn>
                <a:cxn ang="0">
                  <a:pos x="8" y="16"/>
                </a:cxn>
                <a:cxn ang="0">
                  <a:pos x="10" y="8"/>
                </a:cxn>
                <a:cxn ang="0">
                  <a:pos x="12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24" y="0"/>
                </a:cxn>
                <a:cxn ang="0">
                  <a:pos x="30" y="0"/>
                </a:cxn>
                <a:cxn ang="0">
                  <a:pos x="36" y="4"/>
                </a:cxn>
                <a:cxn ang="0">
                  <a:pos x="40" y="10"/>
                </a:cxn>
                <a:cxn ang="0">
                  <a:pos x="48" y="24"/>
                </a:cxn>
                <a:cxn ang="0">
                  <a:pos x="54" y="30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48" y="36"/>
                </a:cxn>
                <a:cxn ang="0">
                  <a:pos x="40" y="36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6" y="38"/>
                </a:cxn>
                <a:cxn ang="0">
                  <a:pos x="44" y="40"/>
                </a:cxn>
                <a:cxn ang="0">
                  <a:pos x="56" y="42"/>
                </a:cxn>
                <a:cxn ang="0">
                  <a:pos x="56" y="42"/>
                </a:cxn>
              </a:cxnLst>
              <a:rect l="0" t="0" r="r" b="b"/>
              <a:pathLst>
                <a:path w="60" h="60">
                  <a:moveTo>
                    <a:pt x="56" y="42"/>
                  </a:moveTo>
                  <a:lnTo>
                    <a:pt x="56" y="42"/>
                  </a:lnTo>
                  <a:lnTo>
                    <a:pt x="52" y="46"/>
                  </a:lnTo>
                  <a:lnTo>
                    <a:pt x="42" y="54"/>
                  </a:lnTo>
                  <a:lnTo>
                    <a:pt x="28" y="58"/>
                  </a:lnTo>
                  <a:lnTo>
                    <a:pt x="22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6"/>
                  </a:lnTo>
                  <a:lnTo>
                    <a:pt x="4" y="52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2" y="32"/>
                  </a:lnTo>
                  <a:lnTo>
                    <a:pt x="6" y="28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4"/>
                  </a:lnTo>
                  <a:lnTo>
                    <a:pt x="8" y="16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4"/>
                  </a:lnTo>
                  <a:lnTo>
                    <a:pt x="40" y="10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48" y="36"/>
                  </a:lnTo>
                  <a:lnTo>
                    <a:pt x="40" y="36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6" y="38"/>
                  </a:lnTo>
                  <a:lnTo>
                    <a:pt x="44" y="40"/>
                  </a:lnTo>
                  <a:lnTo>
                    <a:pt x="56" y="42"/>
                  </a:lnTo>
                  <a:lnTo>
                    <a:pt x="56" y="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5" name="Freeform 11"/>
            <p:cNvSpPr>
              <a:spLocks/>
            </p:cNvSpPr>
            <p:nvPr/>
          </p:nvSpPr>
          <p:spPr bwMode="auto">
            <a:xfrm>
              <a:off x="4908884" y="3100137"/>
              <a:ext cx="449179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8"/>
                </a:cxn>
                <a:cxn ang="0">
                  <a:pos x="44" y="36"/>
                </a:cxn>
                <a:cxn ang="0">
                  <a:pos x="54" y="26"/>
                </a:cxn>
                <a:cxn ang="0">
                  <a:pos x="54" y="26"/>
                </a:cxn>
                <a:cxn ang="0">
                  <a:pos x="56" y="20"/>
                </a:cxn>
                <a:cxn ang="0">
                  <a:pos x="56" y="12"/>
                </a:cxn>
                <a:cxn ang="0">
                  <a:pos x="54" y="6"/>
                </a:cxn>
                <a:cxn ang="0">
                  <a:pos x="48" y="2"/>
                </a:cxn>
                <a:cxn ang="0">
                  <a:pos x="48" y="2"/>
                </a:cxn>
                <a:cxn ang="0">
                  <a:pos x="40" y="0"/>
                </a:cxn>
                <a:cxn ang="0">
                  <a:pos x="34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2" y="2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2" y="46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6" h="58">
                  <a:moveTo>
                    <a:pt x="32" y="58"/>
                  </a:moveTo>
                  <a:lnTo>
                    <a:pt x="32" y="58"/>
                  </a:lnTo>
                  <a:lnTo>
                    <a:pt x="38" y="48"/>
                  </a:lnTo>
                  <a:lnTo>
                    <a:pt x="44" y="36"/>
                  </a:lnTo>
                  <a:lnTo>
                    <a:pt x="54" y="26"/>
                  </a:lnTo>
                  <a:lnTo>
                    <a:pt x="54" y="26"/>
                  </a:lnTo>
                  <a:lnTo>
                    <a:pt x="56" y="20"/>
                  </a:lnTo>
                  <a:lnTo>
                    <a:pt x="56" y="12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4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2" y="46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6" name="Freeform 12"/>
            <p:cNvSpPr>
              <a:spLocks/>
            </p:cNvSpPr>
            <p:nvPr/>
          </p:nvSpPr>
          <p:spPr bwMode="auto">
            <a:xfrm>
              <a:off x="5037221" y="3613484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7" name="Freeform 13"/>
            <p:cNvSpPr>
              <a:spLocks/>
            </p:cNvSpPr>
            <p:nvPr/>
          </p:nvSpPr>
          <p:spPr bwMode="auto">
            <a:xfrm>
              <a:off x="8213558" y="4207042"/>
              <a:ext cx="449179" cy="449179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0" y="44"/>
                </a:cxn>
                <a:cxn ang="0">
                  <a:pos x="6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6" y="56"/>
                </a:cxn>
                <a:cxn ang="0">
                  <a:pos x="42" y="56"/>
                </a:cxn>
                <a:cxn ang="0">
                  <a:pos x="48" y="54"/>
                </a:cxn>
                <a:cxn ang="0">
                  <a:pos x="54" y="48"/>
                </a:cxn>
                <a:cxn ang="0">
                  <a:pos x="56" y="44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4" y="34"/>
                </a:cxn>
                <a:cxn ang="0">
                  <a:pos x="50" y="30"/>
                </a:cxn>
                <a:cxn ang="0">
                  <a:pos x="46" y="28"/>
                </a:cxn>
                <a:cxn ang="0">
                  <a:pos x="46" y="28"/>
                </a:cxn>
                <a:cxn ang="0">
                  <a:pos x="48" y="26"/>
                </a:cxn>
                <a:cxn ang="0">
                  <a:pos x="50" y="18"/>
                </a:cxn>
                <a:cxn ang="0">
                  <a:pos x="52" y="14"/>
                </a:cxn>
                <a:cxn ang="0">
                  <a:pos x="52" y="10"/>
                </a:cxn>
                <a:cxn ang="0">
                  <a:pos x="50" y="6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18" y="4"/>
                </a:cxn>
                <a:cxn ang="0">
                  <a:pos x="12" y="12"/>
                </a:cxn>
                <a:cxn ang="0">
                  <a:pos x="6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8" y="32"/>
                </a:cxn>
                <a:cxn ang="0">
                  <a:pos x="16" y="30"/>
                </a:cxn>
                <a:cxn ang="0">
                  <a:pos x="24" y="30"/>
                </a:cxn>
                <a:cxn ang="0">
                  <a:pos x="24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0" y="44"/>
                </a:cxn>
                <a:cxn ang="0">
                  <a:pos x="0" y="44"/>
                </a:cxn>
              </a:cxnLst>
              <a:rect l="0" t="0" r="r" b="b"/>
              <a:pathLst>
                <a:path w="56" h="56">
                  <a:moveTo>
                    <a:pt x="0" y="44"/>
                  </a:moveTo>
                  <a:lnTo>
                    <a:pt x="0" y="44"/>
                  </a:lnTo>
                  <a:lnTo>
                    <a:pt x="6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6" y="56"/>
                  </a:lnTo>
                  <a:lnTo>
                    <a:pt x="42" y="56"/>
                  </a:lnTo>
                  <a:lnTo>
                    <a:pt x="48" y="54"/>
                  </a:lnTo>
                  <a:lnTo>
                    <a:pt x="54" y="48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34"/>
                  </a:lnTo>
                  <a:lnTo>
                    <a:pt x="50" y="30"/>
                  </a:lnTo>
                  <a:lnTo>
                    <a:pt x="46" y="28"/>
                  </a:lnTo>
                  <a:lnTo>
                    <a:pt x="46" y="28"/>
                  </a:lnTo>
                  <a:lnTo>
                    <a:pt x="48" y="26"/>
                  </a:lnTo>
                  <a:lnTo>
                    <a:pt x="50" y="18"/>
                  </a:lnTo>
                  <a:lnTo>
                    <a:pt x="52" y="14"/>
                  </a:lnTo>
                  <a:lnTo>
                    <a:pt x="52" y="10"/>
                  </a:lnTo>
                  <a:lnTo>
                    <a:pt x="50" y="6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4"/>
                  </a:lnTo>
                  <a:lnTo>
                    <a:pt x="12" y="12"/>
                  </a:lnTo>
                  <a:lnTo>
                    <a:pt x="6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8" y="32"/>
                  </a:lnTo>
                  <a:lnTo>
                    <a:pt x="16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0" y="44"/>
                  </a:lnTo>
                  <a:lnTo>
                    <a:pt x="0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8" name="Freeform 14"/>
            <p:cNvSpPr>
              <a:spLocks/>
            </p:cNvSpPr>
            <p:nvPr/>
          </p:nvSpPr>
          <p:spPr bwMode="auto">
            <a:xfrm>
              <a:off x="8133347" y="4608095"/>
              <a:ext cx="401053" cy="481263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6"/>
                </a:cxn>
                <a:cxn ang="0">
                  <a:pos x="46" y="40"/>
                </a:cxn>
                <a:cxn ang="0">
                  <a:pos x="42" y="42"/>
                </a:cxn>
                <a:cxn ang="0">
                  <a:pos x="36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4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0"/>
                </a:cxn>
                <a:cxn ang="0">
                  <a:pos x="16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2" y="46"/>
                </a:cxn>
                <a:cxn ang="0">
                  <a:pos x="2" y="38"/>
                </a:cxn>
                <a:cxn ang="0">
                  <a:pos x="4" y="18"/>
                </a:cxn>
                <a:cxn ang="0">
                  <a:pos x="4" y="1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0" y="10"/>
                </a:cxn>
                <a:cxn ang="0">
                  <a:pos x="18" y="16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2"/>
                </a:cxn>
                <a:cxn ang="0">
                  <a:pos x="20" y="16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0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2" y="12"/>
                </a:cxn>
                <a:cxn ang="0">
                  <a:pos x="46" y="18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0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6"/>
                  </a:lnTo>
                  <a:lnTo>
                    <a:pt x="46" y="40"/>
                  </a:lnTo>
                  <a:lnTo>
                    <a:pt x="42" y="42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4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2" y="46"/>
                  </a:lnTo>
                  <a:lnTo>
                    <a:pt x="2" y="38"/>
                  </a:lnTo>
                  <a:lnTo>
                    <a:pt x="4" y="18"/>
                  </a:lnTo>
                  <a:lnTo>
                    <a:pt x="4" y="1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0" y="10"/>
                  </a:lnTo>
                  <a:lnTo>
                    <a:pt x="18" y="1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2"/>
                  </a:lnTo>
                  <a:lnTo>
                    <a:pt x="20" y="16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2" y="12"/>
                  </a:lnTo>
                  <a:lnTo>
                    <a:pt x="46" y="18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9" name="Freeform 15"/>
            <p:cNvSpPr>
              <a:spLocks/>
            </p:cNvSpPr>
            <p:nvPr/>
          </p:nvSpPr>
          <p:spPr bwMode="auto">
            <a:xfrm>
              <a:off x="7684168" y="4624137"/>
              <a:ext cx="433137" cy="449179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50" y="4"/>
                </a:cxn>
                <a:cxn ang="0">
                  <a:pos x="52" y="12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6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38"/>
                </a:cxn>
                <a:cxn ang="0">
                  <a:pos x="2" y="34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6" y="12"/>
                </a:cxn>
                <a:cxn ang="0">
                  <a:pos x="12" y="8"/>
                </a:cxn>
                <a:cxn ang="0">
                  <a:pos x="18" y="6"/>
                </a:cxn>
                <a:cxn ang="0">
                  <a:pos x="34" y="4"/>
                </a:cxn>
                <a:cxn ang="0">
                  <a:pos x="40" y="2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54" h="56">
                  <a:moveTo>
                    <a:pt x="50" y="4"/>
                  </a:moveTo>
                  <a:lnTo>
                    <a:pt x="50" y="4"/>
                  </a:lnTo>
                  <a:lnTo>
                    <a:pt x="52" y="12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6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12" y="8"/>
                  </a:lnTo>
                  <a:lnTo>
                    <a:pt x="18" y="6"/>
                  </a:lnTo>
                  <a:lnTo>
                    <a:pt x="34" y="4"/>
                  </a:lnTo>
                  <a:lnTo>
                    <a:pt x="40" y="2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0" name="Freeform 16"/>
            <p:cNvSpPr>
              <a:spLocks/>
            </p:cNvSpPr>
            <p:nvPr/>
          </p:nvSpPr>
          <p:spPr bwMode="auto">
            <a:xfrm>
              <a:off x="7539789" y="4174958"/>
              <a:ext cx="481263" cy="497305"/>
            </a:xfrm>
            <a:custGeom>
              <a:avLst/>
              <a:gdLst/>
              <a:ahLst/>
              <a:cxnLst>
                <a:cxn ang="0">
                  <a:pos x="56" y="44"/>
                </a:cxn>
                <a:cxn ang="0">
                  <a:pos x="56" y="44"/>
                </a:cxn>
                <a:cxn ang="0">
                  <a:pos x="52" y="48"/>
                </a:cxn>
                <a:cxn ang="0">
                  <a:pos x="42" y="54"/>
                </a:cxn>
                <a:cxn ang="0">
                  <a:pos x="28" y="60"/>
                </a:cxn>
                <a:cxn ang="0">
                  <a:pos x="22" y="62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0" y="38"/>
                </a:cxn>
                <a:cxn ang="0">
                  <a:pos x="2" y="34"/>
                </a:cxn>
                <a:cxn ang="0">
                  <a:pos x="6" y="30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4"/>
                </a:cxn>
                <a:cxn ang="0">
                  <a:pos x="8" y="18"/>
                </a:cxn>
                <a:cxn ang="0">
                  <a:pos x="10" y="10"/>
                </a:cxn>
                <a:cxn ang="0">
                  <a:pos x="12" y="6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24" y="0"/>
                </a:cxn>
                <a:cxn ang="0">
                  <a:pos x="32" y="2"/>
                </a:cxn>
                <a:cxn ang="0">
                  <a:pos x="36" y="6"/>
                </a:cxn>
                <a:cxn ang="0">
                  <a:pos x="40" y="12"/>
                </a:cxn>
                <a:cxn ang="0">
                  <a:pos x="50" y="26"/>
                </a:cxn>
                <a:cxn ang="0">
                  <a:pos x="54" y="32"/>
                </a:cxn>
                <a:cxn ang="0">
                  <a:pos x="60" y="36"/>
                </a:cxn>
                <a:cxn ang="0">
                  <a:pos x="60" y="36"/>
                </a:cxn>
                <a:cxn ang="0">
                  <a:pos x="48" y="38"/>
                </a:cxn>
                <a:cxn ang="0">
                  <a:pos x="40" y="38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6" y="40"/>
                </a:cxn>
                <a:cxn ang="0">
                  <a:pos x="44" y="42"/>
                </a:cxn>
                <a:cxn ang="0">
                  <a:pos x="56" y="44"/>
                </a:cxn>
                <a:cxn ang="0">
                  <a:pos x="56" y="44"/>
                </a:cxn>
              </a:cxnLst>
              <a:rect l="0" t="0" r="r" b="b"/>
              <a:pathLst>
                <a:path w="60" h="62">
                  <a:moveTo>
                    <a:pt x="56" y="44"/>
                  </a:moveTo>
                  <a:lnTo>
                    <a:pt x="56" y="44"/>
                  </a:lnTo>
                  <a:lnTo>
                    <a:pt x="52" y="48"/>
                  </a:lnTo>
                  <a:lnTo>
                    <a:pt x="42" y="54"/>
                  </a:lnTo>
                  <a:lnTo>
                    <a:pt x="28" y="60"/>
                  </a:lnTo>
                  <a:lnTo>
                    <a:pt x="22" y="62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38"/>
                  </a:lnTo>
                  <a:lnTo>
                    <a:pt x="2" y="34"/>
                  </a:lnTo>
                  <a:lnTo>
                    <a:pt x="6" y="30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4"/>
                  </a:lnTo>
                  <a:lnTo>
                    <a:pt x="8" y="18"/>
                  </a:lnTo>
                  <a:lnTo>
                    <a:pt x="10" y="10"/>
                  </a:lnTo>
                  <a:lnTo>
                    <a:pt x="12" y="6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6" y="6"/>
                  </a:lnTo>
                  <a:lnTo>
                    <a:pt x="40" y="12"/>
                  </a:lnTo>
                  <a:lnTo>
                    <a:pt x="50" y="26"/>
                  </a:lnTo>
                  <a:lnTo>
                    <a:pt x="54" y="32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48" y="38"/>
                  </a:lnTo>
                  <a:lnTo>
                    <a:pt x="40" y="38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6" y="40"/>
                  </a:lnTo>
                  <a:lnTo>
                    <a:pt x="44" y="42"/>
                  </a:lnTo>
                  <a:lnTo>
                    <a:pt x="56" y="44"/>
                  </a:lnTo>
                  <a:lnTo>
                    <a:pt x="56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1" name="Freeform 17"/>
            <p:cNvSpPr>
              <a:spLocks/>
            </p:cNvSpPr>
            <p:nvPr/>
          </p:nvSpPr>
          <p:spPr bwMode="auto">
            <a:xfrm>
              <a:off x="7924800" y="3966411"/>
              <a:ext cx="465221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6"/>
                </a:cxn>
                <a:cxn ang="0">
                  <a:pos x="46" y="36"/>
                </a:cxn>
                <a:cxn ang="0">
                  <a:pos x="54" y="24"/>
                </a:cxn>
                <a:cxn ang="0">
                  <a:pos x="54" y="24"/>
                </a:cxn>
                <a:cxn ang="0">
                  <a:pos x="58" y="18"/>
                </a:cxn>
                <a:cxn ang="0">
                  <a:pos x="58" y="12"/>
                </a:cxn>
                <a:cxn ang="0">
                  <a:pos x="54" y="6"/>
                </a:cxn>
                <a:cxn ang="0">
                  <a:pos x="48" y="0"/>
                </a:cxn>
                <a:cxn ang="0">
                  <a:pos x="48" y="0"/>
                </a:cxn>
                <a:cxn ang="0">
                  <a:pos x="42" y="0"/>
                </a:cxn>
                <a:cxn ang="0">
                  <a:pos x="36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4" y="2"/>
                </a:cxn>
                <a:cxn ang="0">
                  <a:pos x="10" y="2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38"/>
                </a:cxn>
                <a:cxn ang="0">
                  <a:pos x="14" y="46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8" h="58">
                  <a:moveTo>
                    <a:pt x="32" y="58"/>
                  </a:moveTo>
                  <a:lnTo>
                    <a:pt x="32" y="58"/>
                  </a:lnTo>
                  <a:lnTo>
                    <a:pt x="38" y="46"/>
                  </a:lnTo>
                  <a:lnTo>
                    <a:pt x="46" y="36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8" y="18"/>
                  </a:lnTo>
                  <a:lnTo>
                    <a:pt x="58" y="12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6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38"/>
                  </a:lnTo>
                  <a:lnTo>
                    <a:pt x="14" y="46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2" name="Freeform 18"/>
            <p:cNvSpPr>
              <a:spLocks/>
            </p:cNvSpPr>
            <p:nvPr/>
          </p:nvSpPr>
          <p:spPr bwMode="auto">
            <a:xfrm>
              <a:off x="8053137" y="4479758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3" name="Freeform 19"/>
            <p:cNvSpPr>
              <a:spLocks/>
            </p:cNvSpPr>
            <p:nvPr/>
          </p:nvSpPr>
          <p:spPr bwMode="auto">
            <a:xfrm>
              <a:off x="0" y="2442411"/>
              <a:ext cx="1122947" cy="1155032"/>
            </a:xfrm>
            <a:custGeom>
              <a:avLst/>
              <a:gdLst/>
              <a:ahLst/>
              <a:cxnLst>
                <a:cxn ang="0">
                  <a:pos x="114" y="24"/>
                </a:cxn>
                <a:cxn ang="0">
                  <a:pos x="130" y="46"/>
                </a:cxn>
                <a:cxn ang="0">
                  <a:pos x="132" y="74"/>
                </a:cxn>
                <a:cxn ang="0">
                  <a:pos x="122" y="100"/>
                </a:cxn>
                <a:cxn ang="0">
                  <a:pos x="102" y="124"/>
                </a:cxn>
                <a:cxn ang="0">
                  <a:pos x="88" y="134"/>
                </a:cxn>
                <a:cxn ang="0">
                  <a:pos x="62" y="140"/>
                </a:cxn>
                <a:cxn ang="0">
                  <a:pos x="52" y="138"/>
                </a:cxn>
                <a:cxn ang="0">
                  <a:pos x="36" y="124"/>
                </a:cxn>
                <a:cxn ang="0">
                  <a:pos x="36" y="104"/>
                </a:cxn>
                <a:cxn ang="0">
                  <a:pos x="38" y="98"/>
                </a:cxn>
                <a:cxn ang="0">
                  <a:pos x="46" y="90"/>
                </a:cxn>
                <a:cxn ang="0">
                  <a:pos x="52" y="88"/>
                </a:cxn>
                <a:cxn ang="0">
                  <a:pos x="62" y="88"/>
                </a:cxn>
                <a:cxn ang="0">
                  <a:pos x="80" y="100"/>
                </a:cxn>
                <a:cxn ang="0">
                  <a:pos x="82" y="102"/>
                </a:cxn>
                <a:cxn ang="0">
                  <a:pos x="68" y="86"/>
                </a:cxn>
                <a:cxn ang="0">
                  <a:pos x="56" y="82"/>
                </a:cxn>
                <a:cxn ang="0">
                  <a:pos x="42" y="86"/>
                </a:cxn>
                <a:cxn ang="0">
                  <a:pos x="34" y="92"/>
                </a:cxn>
                <a:cxn ang="0">
                  <a:pos x="28" y="106"/>
                </a:cxn>
                <a:cxn ang="0">
                  <a:pos x="30" y="120"/>
                </a:cxn>
                <a:cxn ang="0">
                  <a:pos x="38" y="132"/>
                </a:cxn>
                <a:cxn ang="0">
                  <a:pos x="50" y="140"/>
                </a:cxn>
                <a:cxn ang="0">
                  <a:pos x="56" y="144"/>
                </a:cxn>
                <a:cxn ang="0">
                  <a:pos x="76" y="144"/>
                </a:cxn>
                <a:cxn ang="0">
                  <a:pos x="100" y="132"/>
                </a:cxn>
                <a:cxn ang="0">
                  <a:pos x="122" y="110"/>
                </a:cxn>
                <a:cxn ang="0">
                  <a:pos x="136" y="86"/>
                </a:cxn>
                <a:cxn ang="0">
                  <a:pos x="138" y="78"/>
                </a:cxn>
                <a:cxn ang="0">
                  <a:pos x="140" y="60"/>
                </a:cxn>
                <a:cxn ang="0">
                  <a:pos x="132" y="38"/>
                </a:cxn>
                <a:cxn ang="0">
                  <a:pos x="110" y="16"/>
                </a:cxn>
                <a:cxn ang="0">
                  <a:pos x="80" y="2"/>
                </a:cxn>
                <a:cxn ang="0">
                  <a:pos x="64" y="0"/>
                </a:cxn>
                <a:cxn ang="0">
                  <a:pos x="30" y="2"/>
                </a:cxn>
                <a:cxn ang="0">
                  <a:pos x="0" y="16"/>
                </a:cxn>
                <a:cxn ang="0">
                  <a:pos x="0" y="26"/>
                </a:cxn>
                <a:cxn ang="0">
                  <a:pos x="26" y="12"/>
                </a:cxn>
                <a:cxn ang="0">
                  <a:pos x="58" y="8"/>
                </a:cxn>
                <a:cxn ang="0">
                  <a:pos x="88" y="12"/>
                </a:cxn>
                <a:cxn ang="0">
                  <a:pos x="114" y="24"/>
                </a:cxn>
              </a:cxnLst>
              <a:rect l="0" t="0" r="r" b="b"/>
              <a:pathLst>
                <a:path w="140" h="144">
                  <a:moveTo>
                    <a:pt x="114" y="24"/>
                  </a:moveTo>
                  <a:lnTo>
                    <a:pt x="114" y="24"/>
                  </a:lnTo>
                  <a:lnTo>
                    <a:pt x="124" y="34"/>
                  </a:lnTo>
                  <a:lnTo>
                    <a:pt x="130" y="46"/>
                  </a:lnTo>
                  <a:lnTo>
                    <a:pt x="132" y="60"/>
                  </a:lnTo>
                  <a:lnTo>
                    <a:pt x="132" y="74"/>
                  </a:lnTo>
                  <a:lnTo>
                    <a:pt x="128" y="86"/>
                  </a:lnTo>
                  <a:lnTo>
                    <a:pt x="122" y="100"/>
                  </a:lnTo>
                  <a:lnTo>
                    <a:pt x="112" y="112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88" y="134"/>
                  </a:lnTo>
                  <a:lnTo>
                    <a:pt x="76" y="138"/>
                  </a:lnTo>
                  <a:lnTo>
                    <a:pt x="62" y="140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42" y="132"/>
                  </a:lnTo>
                  <a:lnTo>
                    <a:pt x="36" y="124"/>
                  </a:lnTo>
                  <a:lnTo>
                    <a:pt x="34" y="11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8" y="98"/>
                  </a:lnTo>
                  <a:lnTo>
                    <a:pt x="42" y="94"/>
                  </a:lnTo>
                  <a:lnTo>
                    <a:pt x="46" y="90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6" y="86"/>
                  </a:lnTo>
                  <a:lnTo>
                    <a:pt x="62" y="88"/>
                  </a:lnTo>
                  <a:lnTo>
                    <a:pt x="72" y="92"/>
                  </a:lnTo>
                  <a:lnTo>
                    <a:pt x="80" y="100"/>
                  </a:lnTo>
                  <a:lnTo>
                    <a:pt x="82" y="102"/>
                  </a:lnTo>
                  <a:lnTo>
                    <a:pt x="82" y="102"/>
                  </a:lnTo>
                  <a:lnTo>
                    <a:pt x="74" y="92"/>
                  </a:lnTo>
                  <a:lnTo>
                    <a:pt x="68" y="86"/>
                  </a:lnTo>
                  <a:lnTo>
                    <a:pt x="64" y="84"/>
                  </a:lnTo>
                  <a:lnTo>
                    <a:pt x="56" y="82"/>
                  </a:lnTo>
                  <a:lnTo>
                    <a:pt x="50" y="82"/>
                  </a:lnTo>
                  <a:lnTo>
                    <a:pt x="42" y="86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30" y="98"/>
                  </a:lnTo>
                  <a:lnTo>
                    <a:pt x="28" y="106"/>
                  </a:lnTo>
                  <a:lnTo>
                    <a:pt x="28" y="112"/>
                  </a:lnTo>
                  <a:lnTo>
                    <a:pt x="30" y="120"/>
                  </a:lnTo>
                  <a:lnTo>
                    <a:pt x="34" y="126"/>
                  </a:lnTo>
                  <a:lnTo>
                    <a:pt x="38" y="132"/>
                  </a:lnTo>
                  <a:lnTo>
                    <a:pt x="44" y="136"/>
                  </a:lnTo>
                  <a:lnTo>
                    <a:pt x="50" y="140"/>
                  </a:lnTo>
                  <a:lnTo>
                    <a:pt x="50" y="140"/>
                  </a:lnTo>
                  <a:lnTo>
                    <a:pt x="56" y="144"/>
                  </a:lnTo>
                  <a:lnTo>
                    <a:pt x="62" y="144"/>
                  </a:lnTo>
                  <a:lnTo>
                    <a:pt x="76" y="144"/>
                  </a:lnTo>
                  <a:lnTo>
                    <a:pt x="88" y="140"/>
                  </a:lnTo>
                  <a:lnTo>
                    <a:pt x="100" y="132"/>
                  </a:lnTo>
                  <a:lnTo>
                    <a:pt x="112" y="122"/>
                  </a:lnTo>
                  <a:lnTo>
                    <a:pt x="122" y="110"/>
                  </a:lnTo>
                  <a:lnTo>
                    <a:pt x="130" y="98"/>
                  </a:lnTo>
                  <a:lnTo>
                    <a:pt x="136" y="86"/>
                  </a:lnTo>
                  <a:lnTo>
                    <a:pt x="136" y="86"/>
                  </a:lnTo>
                  <a:lnTo>
                    <a:pt x="138" y="78"/>
                  </a:lnTo>
                  <a:lnTo>
                    <a:pt x="140" y="68"/>
                  </a:lnTo>
                  <a:lnTo>
                    <a:pt x="140" y="60"/>
                  </a:lnTo>
                  <a:lnTo>
                    <a:pt x="138" y="52"/>
                  </a:lnTo>
                  <a:lnTo>
                    <a:pt x="132" y="38"/>
                  </a:lnTo>
                  <a:lnTo>
                    <a:pt x="124" y="26"/>
                  </a:lnTo>
                  <a:lnTo>
                    <a:pt x="110" y="16"/>
                  </a:lnTo>
                  <a:lnTo>
                    <a:pt x="96" y="8"/>
                  </a:lnTo>
                  <a:lnTo>
                    <a:pt x="80" y="2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48" y="0"/>
                  </a:lnTo>
                  <a:lnTo>
                    <a:pt x="30" y="2"/>
                  </a:lnTo>
                  <a:lnTo>
                    <a:pt x="14" y="8"/>
                  </a:lnTo>
                  <a:lnTo>
                    <a:pt x="0" y="1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2" y="18"/>
                  </a:lnTo>
                  <a:lnTo>
                    <a:pt x="26" y="12"/>
                  </a:lnTo>
                  <a:lnTo>
                    <a:pt x="42" y="8"/>
                  </a:lnTo>
                  <a:lnTo>
                    <a:pt x="58" y="8"/>
                  </a:lnTo>
                  <a:lnTo>
                    <a:pt x="74" y="8"/>
                  </a:lnTo>
                  <a:lnTo>
                    <a:pt x="88" y="12"/>
                  </a:lnTo>
                  <a:lnTo>
                    <a:pt x="102" y="16"/>
                  </a:lnTo>
                  <a:lnTo>
                    <a:pt x="114" y="24"/>
                  </a:lnTo>
                  <a:lnTo>
                    <a:pt x="114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4" name="Freeform 20"/>
            <p:cNvSpPr>
              <a:spLocks/>
            </p:cNvSpPr>
            <p:nvPr/>
          </p:nvSpPr>
          <p:spPr bwMode="auto">
            <a:xfrm>
              <a:off x="1171074" y="7463589"/>
              <a:ext cx="1796716" cy="385011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12" y="0"/>
                </a:cxn>
                <a:cxn ang="0">
                  <a:pos x="92" y="4"/>
                </a:cxn>
                <a:cxn ang="0">
                  <a:pos x="72" y="12"/>
                </a:cxn>
                <a:cxn ang="0">
                  <a:pos x="52" y="20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0" y="48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80" y="16"/>
                </a:cxn>
                <a:cxn ang="0">
                  <a:pos x="98" y="12"/>
                </a:cxn>
                <a:cxn ang="0">
                  <a:pos x="116" y="10"/>
                </a:cxn>
                <a:cxn ang="0">
                  <a:pos x="134" y="10"/>
                </a:cxn>
                <a:cxn ang="0">
                  <a:pos x="152" y="14"/>
                </a:cxn>
                <a:cxn ang="0">
                  <a:pos x="170" y="18"/>
                </a:cxn>
                <a:cxn ang="0">
                  <a:pos x="188" y="26"/>
                </a:cxn>
                <a:cxn ang="0">
                  <a:pos x="204" y="36"/>
                </a:cxn>
                <a:cxn ang="0">
                  <a:pos x="204" y="36"/>
                </a:cxn>
                <a:cxn ang="0">
                  <a:pos x="218" y="48"/>
                </a:cxn>
                <a:cxn ang="0">
                  <a:pos x="224" y="48"/>
                </a:cxn>
                <a:cxn ang="0">
                  <a:pos x="224" y="48"/>
                </a:cxn>
                <a:cxn ang="0">
                  <a:pos x="214" y="38"/>
                </a:cxn>
                <a:cxn ang="0">
                  <a:pos x="202" y="26"/>
                </a:cxn>
                <a:cxn ang="0">
                  <a:pos x="188" y="18"/>
                </a:cxn>
                <a:cxn ang="0">
                  <a:pos x="174" y="10"/>
                </a:cxn>
                <a:cxn ang="0">
                  <a:pos x="158" y="6"/>
                </a:cxn>
                <a:cxn ang="0">
                  <a:pos x="144" y="2"/>
                </a:cxn>
                <a:cxn ang="0">
                  <a:pos x="128" y="0"/>
                </a:cxn>
                <a:cxn ang="0">
                  <a:pos x="112" y="0"/>
                </a:cxn>
                <a:cxn ang="0">
                  <a:pos x="112" y="0"/>
                </a:cxn>
              </a:cxnLst>
              <a:rect l="0" t="0" r="r" b="b"/>
              <a:pathLst>
                <a:path w="224" h="48">
                  <a:moveTo>
                    <a:pt x="112" y="0"/>
                  </a:moveTo>
                  <a:lnTo>
                    <a:pt x="112" y="0"/>
                  </a:lnTo>
                  <a:lnTo>
                    <a:pt x="92" y="4"/>
                  </a:lnTo>
                  <a:lnTo>
                    <a:pt x="72" y="12"/>
                  </a:lnTo>
                  <a:lnTo>
                    <a:pt x="52" y="20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0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80" y="16"/>
                  </a:lnTo>
                  <a:lnTo>
                    <a:pt x="98" y="12"/>
                  </a:lnTo>
                  <a:lnTo>
                    <a:pt x="116" y="10"/>
                  </a:lnTo>
                  <a:lnTo>
                    <a:pt x="134" y="10"/>
                  </a:lnTo>
                  <a:lnTo>
                    <a:pt x="152" y="14"/>
                  </a:lnTo>
                  <a:lnTo>
                    <a:pt x="170" y="18"/>
                  </a:lnTo>
                  <a:lnTo>
                    <a:pt x="188" y="26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18" y="48"/>
                  </a:lnTo>
                  <a:lnTo>
                    <a:pt x="224" y="48"/>
                  </a:lnTo>
                  <a:lnTo>
                    <a:pt x="224" y="48"/>
                  </a:lnTo>
                  <a:lnTo>
                    <a:pt x="214" y="38"/>
                  </a:lnTo>
                  <a:lnTo>
                    <a:pt x="202" y="26"/>
                  </a:lnTo>
                  <a:lnTo>
                    <a:pt x="188" y="18"/>
                  </a:lnTo>
                  <a:lnTo>
                    <a:pt x="174" y="10"/>
                  </a:lnTo>
                  <a:lnTo>
                    <a:pt x="158" y="6"/>
                  </a:lnTo>
                  <a:lnTo>
                    <a:pt x="144" y="2"/>
                  </a:lnTo>
                  <a:lnTo>
                    <a:pt x="128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5" name="Freeform 21"/>
            <p:cNvSpPr>
              <a:spLocks/>
            </p:cNvSpPr>
            <p:nvPr/>
          </p:nvSpPr>
          <p:spPr bwMode="auto">
            <a:xfrm>
              <a:off x="320842" y="5362074"/>
              <a:ext cx="2277979" cy="2486526"/>
            </a:xfrm>
            <a:custGeom>
              <a:avLst/>
              <a:gdLst/>
              <a:ahLst/>
              <a:cxnLst>
                <a:cxn ang="0">
                  <a:pos x="148" y="194"/>
                </a:cxn>
                <a:cxn ang="0">
                  <a:pos x="136" y="122"/>
                </a:cxn>
                <a:cxn ang="0">
                  <a:pos x="136" y="92"/>
                </a:cxn>
                <a:cxn ang="0">
                  <a:pos x="152" y="48"/>
                </a:cxn>
                <a:cxn ang="0">
                  <a:pos x="188" y="14"/>
                </a:cxn>
                <a:cxn ang="0">
                  <a:pos x="216" y="4"/>
                </a:cxn>
                <a:cxn ang="0">
                  <a:pos x="254" y="18"/>
                </a:cxn>
                <a:cxn ang="0">
                  <a:pos x="274" y="54"/>
                </a:cxn>
                <a:cxn ang="0">
                  <a:pos x="278" y="86"/>
                </a:cxn>
                <a:cxn ang="0">
                  <a:pos x="262" y="124"/>
                </a:cxn>
                <a:cxn ang="0">
                  <a:pos x="242" y="132"/>
                </a:cxn>
                <a:cxn ang="0">
                  <a:pos x="216" y="118"/>
                </a:cxn>
                <a:cxn ang="0">
                  <a:pos x="214" y="106"/>
                </a:cxn>
                <a:cxn ang="0">
                  <a:pos x="216" y="94"/>
                </a:cxn>
                <a:cxn ang="0">
                  <a:pos x="234" y="84"/>
                </a:cxn>
                <a:cxn ang="0">
                  <a:pos x="248" y="84"/>
                </a:cxn>
                <a:cxn ang="0">
                  <a:pos x="222" y="82"/>
                </a:cxn>
                <a:cxn ang="0">
                  <a:pos x="208" y="100"/>
                </a:cxn>
                <a:cxn ang="0">
                  <a:pos x="208" y="118"/>
                </a:cxn>
                <a:cxn ang="0">
                  <a:pos x="224" y="132"/>
                </a:cxn>
                <a:cxn ang="0">
                  <a:pos x="244" y="134"/>
                </a:cxn>
                <a:cxn ang="0">
                  <a:pos x="258" y="130"/>
                </a:cxn>
                <a:cxn ang="0">
                  <a:pos x="278" y="104"/>
                </a:cxn>
                <a:cxn ang="0">
                  <a:pos x="282" y="60"/>
                </a:cxn>
                <a:cxn ang="0">
                  <a:pos x="276" y="34"/>
                </a:cxn>
                <a:cxn ang="0">
                  <a:pos x="260" y="12"/>
                </a:cxn>
                <a:cxn ang="0">
                  <a:pos x="224" y="0"/>
                </a:cxn>
                <a:cxn ang="0">
                  <a:pos x="178" y="12"/>
                </a:cxn>
                <a:cxn ang="0">
                  <a:pos x="152" y="32"/>
                </a:cxn>
                <a:cxn ang="0">
                  <a:pos x="132" y="70"/>
                </a:cxn>
                <a:cxn ang="0">
                  <a:pos x="126" y="116"/>
                </a:cxn>
                <a:cxn ang="0">
                  <a:pos x="136" y="164"/>
                </a:cxn>
                <a:cxn ang="0">
                  <a:pos x="138" y="196"/>
                </a:cxn>
                <a:cxn ang="0">
                  <a:pos x="126" y="234"/>
                </a:cxn>
                <a:cxn ang="0">
                  <a:pos x="106" y="258"/>
                </a:cxn>
                <a:cxn ang="0">
                  <a:pos x="72" y="272"/>
                </a:cxn>
                <a:cxn ang="0">
                  <a:pos x="30" y="274"/>
                </a:cxn>
                <a:cxn ang="0">
                  <a:pos x="44" y="220"/>
                </a:cxn>
                <a:cxn ang="0">
                  <a:pos x="50" y="164"/>
                </a:cxn>
                <a:cxn ang="0">
                  <a:pos x="42" y="58"/>
                </a:cxn>
                <a:cxn ang="0">
                  <a:pos x="30" y="24"/>
                </a:cxn>
                <a:cxn ang="0">
                  <a:pos x="42" y="92"/>
                </a:cxn>
                <a:cxn ang="0">
                  <a:pos x="40" y="182"/>
                </a:cxn>
                <a:cxn ang="0">
                  <a:pos x="26" y="252"/>
                </a:cxn>
                <a:cxn ang="0">
                  <a:pos x="0" y="310"/>
                </a:cxn>
                <a:cxn ang="0">
                  <a:pos x="26" y="284"/>
                </a:cxn>
                <a:cxn ang="0">
                  <a:pos x="52" y="286"/>
                </a:cxn>
                <a:cxn ang="0">
                  <a:pos x="96" y="278"/>
                </a:cxn>
                <a:cxn ang="0">
                  <a:pos x="122" y="258"/>
                </a:cxn>
                <a:cxn ang="0">
                  <a:pos x="142" y="222"/>
                </a:cxn>
              </a:cxnLst>
              <a:rect l="0" t="0" r="r" b="b"/>
              <a:pathLst>
                <a:path w="284" h="310">
                  <a:moveTo>
                    <a:pt x="146" y="206"/>
                  </a:moveTo>
                  <a:lnTo>
                    <a:pt x="146" y="206"/>
                  </a:lnTo>
                  <a:lnTo>
                    <a:pt x="148" y="194"/>
                  </a:lnTo>
                  <a:lnTo>
                    <a:pt x="148" y="180"/>
                  </a:lnTo>
                  <a:lnTo>
                    <a:pt x="142" y="152"/>
                  </a:lnTo>
                  <a:lnTo>
                    <a:pt x="136" y="122"/>
                  </a:lnTo>
                  <a:lnTo>
                    <a:pt x="136" y="106"/>
                  </a:lnTo>
                  <a:lnTo>
                    <a:pt x="136" y="92"/>
                  </a:lnTo>
                  <a:lnTo>
                    <a:pt x="136" y="92"/>
                  </a:lnTo>
                  <a:lnTo>
                    <a:pt x="138" y="76"/>
                  </a:lnTo>
                  <a:lnTo>
                    <a:pt x="144" y="62"/>
                  </a:lnTo>
                  <a:lnTo>
                    <a:pt x="152" y="48"/>
                  </a:lnTo>
                  <a:lnTo>
                    <a:pt x="162" y="34"/>
                  </a:lnTo>
                  <a:lnTo>
                    <a:pt x="174" y="24"/>
                  </a:lnTo>
                  <a:lnTo>
                    <a:pt x="188" y="14"/>
                  </a:lnTo>
                  <a:lnTo>
                    <a:pt x="202" y="8"/>
                  </a:lnTo>
                  <a:lnTo>
                    <a:pt x="216" y="4"/>
                  </a:lnTo>
                  <a:lnTo>
                    <a:pt x="216" y="4"/>
                  </a:lnTo>
                  <a:lnTo>
                    <a:pt x="230" y="6"/>
                  </a:lnTo>
                  <a:lnTo>
                    <a:pt x="244" y="10"/>
                  </a:lnTo>
                  <a:lnTo>
                    <a:pt x="254" y="18"/>
                  </a:lnTo>
                  <a:lnTo>
                    <a:pt x="264" y="28"/>
                  </a:lnTo>
                  <a:lnTo>
                    <a:pt x="270" y="40"/>
                  </a:lnTo>
                  <a:lnTo>
                    <a:pt x="274" y="54"/>
                  </a:lnTo>
                  <a:lnTo>
                    <a:pt x="278" y="70"/>
                  </a:lnTo>
                  <a:lnTo>
                    <a:pt x="278" y="86"/>
                  </a:lnTo>
                  <a:lnTo>
                    <a:pt x="278" y="86"/>
                  </a:lnTo>
                  <a:lnTo>
                    <a:pt x="274" y="100"/>
                  </a:lnTo>
                  <a:lnTo>
                    <a:pt x="270" y="114"/>
                  </a:lnTo>
                  <a:lnTo>
                    <a:pt x="262" y="124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42" y="132"/>
                  </a:lnTo>
                  <a:lnTo>
                    <a:pt x="232" y="130"/>
                  </a:lnTo>
                  <a:lnTo>
                    <a:pt x="222" y="126"/>
                  </a:lnTo>
                  <a:lnTo>
                    <a:pt x="216" y="118"/>
                  </a:lnTo>
                  <a:lnTo>
                    <a:pt x="216" y="118"/>
                  </a:lnTo>
                  <a:lnTo>
                    <a:pt x="214" y="112"/>
                  </a:lnTo>
                  <a:lnTo>
                    <a:pt x="214" y="106"/>
                  </a:lnTo>
                  <a:lnTo>
                    <a:pt x="214" y="100"/>
                  </a:lnTo>
                  <a:lnTo>
                    <a:pt x="216" y="94"/>
                  </a:lnTo>
                  <a:lnTo>
                    <a:pt x="216" y="94"/>
                  </a:lnTo>
                  <a:lnTo>
                    <a:pt x="220" y="90"/>
                  </a:lnTo>
                  <a:lnTo>
                    <a:pt x="224" y="86"/>
                  </a:lnTo>
                  <a:lnTo>
                    <a:pt x="234" y="84"/>
                  </a:lnTo>
                  <a:lnTo>
                    <a:pt x="244" y="82"/>
                  </a:lnTo>
                  <a:lnTo>
                    <a:pt x="248" y="84"/>
                  </a:lnTo>
                  <a:lnTo>
                    <a:pt x="248" y="84"/>
                  </a:lnTo>
                  <a:lnTo>
                    <a:pt x="234" y="80"/>
                  </a:lnTo>
                  <a:lnTo>
                    <a:pt x="228" y="82"/>
                  </a:lnTo>
                  <a:lnTo>
                    <a:pt x="222" y="82"/>
                  </a:lnTo>
                  <a:lnTo>
                    <a:pt x="216" y="86"/>
                  </a:lnTo>
                  <a:lnTo>
                    <a:pt x="212" y="92"/>
                  </a:lnTo>
                  <a:lnTo>
                    <a:pt x="208" y="100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118"/>
                  </a:lnTo>
                  <a:lnTo>
                    <a:pt x="212" y="124"/>
                  </a:lnTo>
                  <a:lnTo>
                    <a:pt x="216" y="128"/>
                  </a:lnTo>
                  <a:lnTo>
                    <a:pt x="224" y="132"/>
                  </a:lnTo>
                  <a:lnTo>
                    <a:pt x="230" y="134"/>
                  </a:lnTo>
                  <a:lnTo>
                    <a:pt x="238" y="134"/>
                  </a:lnTo>
                  <a:lnTo>
                    <a:pt x="244" y="134"/>
                  </a:lnTo>
                  <a:lnTo>
                    <a:pt x="252" y="134"/>
                  </a:lnTo>
                  <a:lnTo>
                    <a:pt x="252" y="134"/>
                  </a:lnTo>
                  <a:lnTo>
                    <a:pt x="258" y="130"/>
                  </a:lnTo>
                  <a:lnTo>
                    <a:pt x="264" y="128"/>
                  </a:lnTo>
                  <a:lnTo>
                    <a:pt x="272" y="118"/>
                  </a:lnTo>
                  <a:lnTo>
                    <a:pt x="278" y="104"/>
                  </a:lnTo>
                  <a:lnTo>
                    <a:pt x="282" y="90"/>
                  </a:lnTo>
                  <a:lnTo>
                    <a:pt x="284" y="76"/>
                  </a:lnTo>
                  <a:lnTo>
                    <a:pt x="282" y="60"/>
                  </a:lnTo>
                  <a:lnTo>
                    <a:pt x="280" y="46"/>
                  </a:lnTo>
                  <a:lnTo>
                    <a:pt x="276" y="34"/>
                  </a:lnTo>
                  <a:lnTo>
                    <a:pt x="276" y="34"/>
                  </a:lnTo>
                  <a:lnTo>
                    <a:pt x="270" y="26"/>
                  </a:lnTo>
                  <a:lnTo>
                    <a:pt x="266" y="18"/>
                  </a:lnTo>
                  <a:lnTo>
                    <a:pt x="260" y="12"/>
                  </a:lnTo>
                  <a:lnTo>
                    <a:pt x="254" y="8"/>
                  </a:lnTo>
                  <a:lnTo>
                    <a:pt x="240" y="2"/>
                  </a:lnTo>
                  <a:lnTo>
                    <a:pt x="224" y="0"/>
                  </a:lnTo>
                  <a:lnTo>
                    <a:pt x="208" y="2"/>
                  </a:lnTo>
                  <a:lnTo>
                    <a:pt x="192" y="6"/>
                  </a:lnTo>
                  <a:lnTo>
                    <a:pt x="178" y="12"/>
                  </a:lnTo>
                  <a:lnTo>
                    <a:pt x="164" y="22"/>
                  </a:lnTo>
                  <a:lnTo>
                    <a:pt x="164" y="22"/>
                  </a:lnTo>
                  <a:lnTo>
                    <a:pt x="152" y="32"/>
                  </a:lnTo>
                  <a:lnTo>
                    <a:pt x="144" y="44"/>
                  </a:lnTo>
                  <a:lnTo>
                    <a:pt x="136" y="58"/>
                  </a:lnTo>
                  <a:lnTo>
                    <a:pt x="132" y="70"/>
                  </a:lnTo>
                  <a:lnTo>
                    <a:pt x="128" y="86"/>
                  </a:lnTo>
                  <a:lnTo>
                    <a:pt x="126" y="100"/>
                  </a:lnTo>
                  <a:lnTo>
                    <a:pt x="126" y="116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36" y="164"/>
                  </a:lnTo>
                  <a:lnTo>
                    <a:pt x="138" y="180"/>
                  </a:lnTo>
                  <a:lnTo>
                    <a:pt x="138" y="196"/>
                  </a:lnTo>
                  <a:lnTo>
                    <a:pt x="138" y="196"/>
                  </a:lnTo>
                  <a:lnTo>
                    <a:pt x="136" y="212"/>
                  </a:lnTo>
                  <a:lnTo>
                    <a:pt x="132" y="224"/>
                  </a:lnTo>
                  <a:lnTo>
                    <a:pt x="126" y="234"/>
                  </a:lnTo>
                  <a:lnTo>
                    <a:pt x="120" y="244"/>
                  </a:lnTo>
                  <a:lnTo>
                    <a:pt x="114" y="252"/>
                  </a:lnTo>
                  <a:lnTo>
                    <a:pt x="106" y="258"/>
                  </a:lnTo>
                  <a:lnTo>
                    <a:pt x="98" y="264"/>
                  </a:lnTo>
                  <a:lnTo>
                    <a:pt x="90" y="268"/>
                  </a:lnTo>
                  <a:lnTo>
                    <a:pt x="72" y="272"/>
                  </a:lnTo>
                  <a:lnTo>
                    <a:pt x="56" y="274"/>
                  </a:lnTo>
                  <a:lnTo>
                    <a:pt x="42" y="274"/>
                  </a:lnTo>
                  <a:lnTo>
                    <a:pt x="30" y="274"/>
                  </a:lnTo>
                  <a:lnTo>
                    <a:pt x="30" y="274"/>
                  </a:lnTo>
                  <a:lnTo>
                    <a:pt x="38" y="246"/>
                  </a:lnTo>
                  <a:lnTo>
                    <a:pt x="44" y="220"/>
                  </a:lnTo>
                  <a:lnTo>
                    <a:pt x="48" y="192"/>
                  </a:lnTo>
                  <a:lnTo>
                    <a:pt x="50" y="164"/>
                  </a:lnTo>
                  <a:lnTo>
                    <a:pt x="50" y="164"/>
                  </a:lnTo>
                  <a:lnTo>
                    <a:pt x="52" y="130"/>
                  </a:lnTo>
                  <a:lnTo>
                    <a:pt x="48" y="94"/>
                  </a:lnTo>
                  <a:lnTo>
                    <a:pt x="42" y="58"/>
                  </a:lnTo>
                  <a:lnTo>
                    <a:pt x="32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6" y="46"/>
                  </a:lnTo>
                  <a:lnTo>
                    <a:pt x="40" y="68"/>
                  </a:lnTo>
                  <a:lnTo>
                    <a:pt x="42" y="92"/>
                  </a:lnTo>
                  <a:lnTo>
                    <a:pt x="44" y="120"/>
                  </a:lnTo>
                  <a:lnTo>
                    <a:pt x="44" y="150"/>
                  </a:lnTo>
                  <a:lnTo>
                    <a:pt x="40" y="182"/>
                  </a:lnTo>
                  <a:lnTo>
                    <a:pt x="34" y="216"/>
                  </a:lnTo>
                  <a:lnTo>
                    <a:pt x="26" y="252"/>
                  </a:lnTo>
                  <a:lnTo>
                    <a:pt x="26" y="252"/>
                  </a:lnTo>
                  <a:lnTo>
                    <a:pt x="20" y="268"/>
                  </a:lnTo>
                  <a:lnTo>
                    <a:pt x="14" y="284"/>
                  </a:lnTo>
                  <a:lnTo>
                    <a:pt x="0" y="310"/>
                  </a:lnTo>
                  <a:lnTo>
                    <a:pt x="12" y="310"/>
                  </a:lnTo>
                  <a:lnTo>
                    <a:pt x="12" y="310"/>
                  </a:lnTo>
                  <a:lnTo>
                    <a:pt x="26" y="284"/>
                  </a:lnTo>
                  <a:lnTo>
                    <a:pt x="26" y="284"/>
                  </a:lnTo>
                  <a:lnTo>
                    <a:pt x="36" y="286"/>
                  </a:lnTo>
                  <a:lnTo>
                    <a:pt x="52" y="286"/>
                  </a:lnTo>
                  <a:lnTo>
                    <a:pt x="68" y="286"/>
                  </a:lnTo>
                  <a:lnTo>
                    <a:pt x="86" y="282"/>
                  </a:lnTo>
                  <a:lnTo>
                    <a:pt x="96" y="278"/>
                  </a:lnTo>
                  <a:lnTo>
                    <a:pt x="104" y="272"/>
                  </a:lnTo>
                  <a:lnTo>
                    <a:pt x="112" y="266"/>
                  </a:lnTo>
                  <a:lnTo>
                    <a:pt x="122" y="258"/>
                  </a:lnTo>
                  <a:lnTo>
                    <a:pt x="128" y="248"/>
                  </a:lnTo>
                  <a:lnTo>
                    <a:pt x="136" y="236"/>
                  </a:lnTo>
                  <a:lnTo>
                    <a:pt x="142" y="222"/>
                  </a:lnTo>
                  <a:lnTo>
                    <a:pt x="146" y="206"/>
                  </a:lnTo>
                  <a:lnTo>
                    <a:pt x="146" y="20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6" name="Freeform 22"/>
            <p:cNvSpPr>
              <a:spLocks/>
            </p:cNvSpPr>
            <p:nvPr/>
          </p:nvSpPr>
          <p:spPr bwMode="auto">
            <a:xfrm>
              <a:off x="8710863" y="-733926"/>
              <a:ext cx="433137" cy="1138989"/>
            </a:xfrm>
            <a:custGeom>
              <a:avLst/>
              <a:gdLst/>
              <a:ahLst/>
              <a:cxnLst>
                <a:cxn ang="0">
                  <a:pos x="2" y="126"/>
                </a:cxn>
                <a:cxn ang="0">
                  <a:pos x="2" y="126"/>
                </a:cxn>
                <a:cxn ang="0">
                  <a:pos x="6" y="120"/>
                </a:cxn>
                <a:cxn ang="0">
                  <a:pos x="18" y="106"/>
                </a:cxn>
                <a:cxn ang="0">
                  <a:pos x="24" y="100"/>
                </a:cxn>
                <a:cxn ang="0">
                  <a:pos x="34" y="92"/>
                </a:cxn>
                <a:cxn ang="0">
                  <a:pos x="42" y="88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48" y="88"/>
                </a:cxn>
                <a:cxn ang="0">
                  <a:pos x="34" y="98"/>
                </a:cxn>
                <a:cxn ang="0">
                  <a:pos x="28" y="106"/>
                </a:cxn>
                <a:cxn ang="0">
                  <a:pos x="20" y="116"/>
                </a:cxn>
                <a:cxn ang="0">
                  <a:pos x="16" y="128"/>
                </a:cxn>
                <a:cxn ang="0">
                  <a:pos x="12" y="142"/>
                </a:cxn>
                <a:cxn ang="0">
                  <a:pos x="12" y="142"/>
                </a:cxn>
                <a:cxn ang="0">
                  <a:pos x="22" y="142"/>
                </a:cxn>
                <a:cxn ang="0">
                  <a:pos x="54" y="138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2" y="4"/>
                </a:cxn>
                <a:cxn ang="0">
                  <a:pos x="30" y="8"/>
                </a:cxn>
                <a:cxn ang="0">
                  <a:pos x="20" y="16"/>
                </a:cxn>
                <a:cxn ang="0">
                  <a:pos x="12" y="28"/>
                </a:cxn>
                <a:cxn ang="0">
                  <a:pos x="6" y="44"/>
                </a:cxn>
                <a:cxn ang="0">
                  <a:pos x="2" y="64"/>
                </a:cxn>
                <a:cxn ang="0">
                  <a:pos x="0" y="92"/>
                </a:cxn>
                <a:cxn ang="0">
                  <a:pos x="2" y="126"/>
                </a:cxn>
                <a:cxn ang="0">
                  <a:pos x="2" y="126"/>
                </a:cxn>
              </a:cxnLst>
              <a:rect l="0" t="0" r="r" b="b"/>
              <a:pathLst>
                <a:path w="54" h="142">
                  <a:moveTo>
                    <a:pt x="2" y="126"/>
                  </a:moveTo>
                  <a:lnTo>
                    <a:pt x="2" y="126"/>
                  </a:lnTo>
                  <a:lnTo>
                    <a:pt x="6" y="120"/>
                  </a:lnTo>
                  <a:lnTo>
                    <a:pt x="18" y="106"/>
                  </a:lnTo>
                  <a:lnTo>
                    <a:pt x="24" y="100"/>
                  </a:lnTo>
                  <a:lnTo>
                    <a:pt x="34" y="92"/>
                  </a:lnTo>
                  <a:lnTo>
                    <a:pt x="42" y="88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48" y="88"/>
                  </a:lnTo>
                  <a:lnTo>
                    <a:pt x="34" y="98"/>
                  </a:lnTo>
                  <a:lnTo>
                    <a:pt x="28" y="106"/>
                  </a:lnTo>
                  <a:lnTo>
                    <a:pt x="20" y="116"/>
                  </a:lnTo>
                  <a:lnTo>
                    <a:pt x="16" y="128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22" y="142"/>
                  </a:lnTo>
                  <a:lnTo>
                    <a:pt x="54" y="138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2" y="4"/>
                  </a:lnTo>
                  <a:lnTo>
                    <a:pt x="30" y="8"/>
                  </a:lnTo>
                  <a:lnTo>
                    <a:pt x="20" y="16"/>
                  </a:lnTo>
                  <a:lnTo>
                    <a:pt x="12" y="28"/>
                  </a:lnTo>
                  <a:lnTo>
                    <a:pt x="6" y="44"/>
                  </a:lnTo>
                  <a:lnTo>
                    <a:pt x="2" y="64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2" y="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7" name="Freeform 23"/>
            <p:cNvSpPr>
              <a:spLocks/>
            </p:cNvSpPr>
            <p:nvPr/>
          </p:nvSpPr>
          <p:spPr bwMode="auto">
            <a:xfrm>
              <a:off x="8791074" y="469232"/>
              <a:ext cx="352926" cy="208547"/>
            </a:xfrm>
            <a:custGeom>
              <a:avLst/>
              <a:gdLst/>
              <a:ahLst/>
              <a:cxnLst>
                <a:cxn ang="0">
                  <a:pos x="44" y="26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26" y="4"/>
                </a:cxn>
                <a:cxn ang="0">
                  <a:pos x="14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4" y="14"/>
                </a:cxn>
                <a:cxn ang="0">
                  <a:pos x="24" y="18"/>
                </a:cxn>
                <a:cxn ang="0">
                  <a:pos x="34" y="22"/>
                </a:cxn>
                <a:cxn ang="0">
                  <a:pos x="44" y="26"/>
                </a:cxn>
                <a:cxn ang="0">
                  <a:pos x="44" y="26"/>
                </a:cxn>
              </a:cxnLst>
              <a:rect l="0" t="0" r="r" b="b"/>
              <a:pathLst>
                <a:path w="44" h="26">
                  <a:moveTo>
                    <a:pt x="44" y="26"/>
                  </a:moveTo>
                  <a:lnTo>
                    <a:pt x="44" y="0"/>
                  </a:lnTo>
                  <a:lnTo>
                    <a:pt x="44" y="0"/>
                  </a:lnTo>
                  <a:lnTo>
                    <a:pt x="26" y="4"/>
                  </a:lnTo>
                  <a:lnTo>
                    <a:pt x="14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24" y="18"/>
                  </a:lnTo>
                  <a:lnTo>
                    <a:pt x="34" y="22"/>
                  </a:lnTo>
                  <a:lnTo>
                    <a:pt x="44" y="26"/>
                  </a:lnTo>
                  <a:lnTo>
                    <a:pt x="44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8" name="Freeform 24"/>
            <p:cNvSpPr>
              <a:spLocks/>
            </p:cNvSpPr>
            <p:nvPr/>
          </p:nvSpPr>
          <p:spPr bwMode="auto">
            <a:xfrm>
              <a:off x="8726905" y="677779"/>
              <a:ext cx="417095" cy="753979"/>
            </a:xfrm>
            <a:custGeom>
              <a:avLst/>
              <a:gdLst/>
              <a:ahLst/>
              <a:cxnLst>
                <a:cxn ang="0">
                  <a:pos x="52" y="94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34" y="4"/>
                </a:cxn>
                <a:cxn ang="0">
                  <a:pos x="18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0" y="6"/>
                </a:cxn>
                <a:cxn ang="0">
                  <a:pos x="18" y="14"/>
                </a:cxn>
                <a:cxn ang="0">
                  <a:pos x="26" y="26"/>
                </a:cxn>
                <a:cxn ang="0">
                  <a:pos x="32" y="40"/>
                </a:cxn>
                <a:cxn ang="0">
                  <a:pos x="42" y="68"/>
                </a:cxn>
                <a:cxn ang="0">
                  <a:pos x="52" y="94"/>
                </a:cxn>
                <a:cxn ang="0">
                  <a:pos x="52" y="94"/>
                </a:cxn>
              </a:cxnLst>
              <a:rect l="0" t="0" r="r" b="b"/>
              <a:pathLst>
                <a:path w="52" h="94">
                  <a:moveTo>
                    <a:pt x="52" y="94"/>
                  </a:moveTo>
                  <a:lnTo>
                    <a:pt x="52" y="10"/>
                  </a:lnTo>
                  <a:lnTo>
                    <a:pt x="52" y="10"/>
                  </a:lnTo>
                  <a:lnTo>
                    <a:pt x="34" y="4"/>
                  </a:lnTo>
                  <a:lnTo>
                    <a:pt x="18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6"/>
                  </a:lnTo>
                  <a:lnTo>
                    <a:pt x="18" y="14"/>
                  </a:lnTo>
                  <a:lnTo>
                    <a:pt x="26" y="26"/>
                  </a:lnTo>
                  <a:lnTo>
                    <a:pt x="32" y="40"/>
                  </a:lnTo>
                  <a:lnTo>
                    <a:pt x="42" y="68"/>
                  </a:lnTo>
                  <a:lnTo>
                    <a:pt x="52" y="94"/>
                  </a:lnTo>
                  <a:lnTo>
                    <a:pt x="52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9" name="Freeform 25"/>
            <p:cNvSpPr>
              <a:spLocks/>
            </p:cNvSpPr>
            <p:nvPr/>
          </p:nvSpPr>
          <p:spPr bwMode="auto">
            <a:xfrm>
              <a:off x="7860632" y="741947"/>
              <a:ext cx="1138989" cy="1187116"/>
            </a:xfrm>
            <a:custGeom>
              <a:avLst/>
              <a:gdLst/>
              <a:ahLst/>
              <a:cxnLst>
                <a:cxn ang="0">
                  <a:pos x="98" y="8"/>
                </a:cxn>
                <a:cxn ang="0">
                  <a:pos x="98" y="8"/>
                </a:cxn>
                <a:cxn ang="0">
                  <a:pos x="98" y="22"/>
                </a:cxn>
                <a:cxn ang="0">
                  <a:pos x="96" y="36"/>
                </a:cxn>
                <a:cxn ang="0">
                  <a:pos x="94" y="46"/>
                </a:cxn>
                <a:cxn ang="0">
                  <a:pos x="90" y="54"/>
                </a:cxn>
                <a:cxn ang="0">
                  <a:pos x="86" y="66"/>
                </a:cxn>
                <a:cxn ang="0">
                  <a:pos x="82" y="68"/>
                </a:cxn>
                <a:cxn ang="0">
                  <a:pos x="82" y="68"/>
                </a:cxn>
                <a:cxn ang="0">
                  <a:pos x="86" y="56"/>
                </a:cxn>
                <a:cxn ang="0">
                  <a:pos x="86" y="44"/>
                </a:cxn>
                <a:cxn ang="0">
                  <a:pos x="86" y="32"/>
                </a:cxn>
                <a:cxn ang="0">
                  <a:pos x="86" y="22"/>
                </a:cxn>
                <a:cxn ang="0">
                  <a:pos x="82" y="6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6" y="8"/>
                </a:cxn>
                <a:cxn ang="0">
                  <a:pos x="72" y="14"/>
                </a:cxn>
                <a:cxn ang="0">
                  <a:pos x="60" y="26"/>
                </a:cxn>
                <a:cxn ang="0">
                  <a:pos x="28" y="48"/>
                </a:cxn>
                <a:cxn ang="0">
                  <a:pos x="12" y="60"/>
                </a:cxn>
                <a:cxn ang="0">
                  <a:pos x="6" y="68"/>
                </a:cxn>
                <a:cxn ang="0">
                  <a:pos x="2" y="76"/>
                </a:cxn>
                <a:cxn ang="0">
                  <a:pos x="0" y="84"/>
                </a:cxn>
                <a:cxn ang="0">
                  <a:pos x="0" y="94"/>
                </a:cxn>
                <a:cxn ang="0">
                  <a:pos x="2" y="104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4" y="126"/>
                </a:cxn>
                <a:cxn ang="0">
                  <a:pos x="24" y="130"/>
                </a:cxn>
                <a:cxn ang="0">
                  <a:pos x="32" y="132"/>
                </a:cxn>
                <a:cxn ang="0">
                  <a:pos x="42" y="132"/>
                </a:cxn>
                <a:cxn ang="0">
                  <a:pos x="58" y="128"/>
                </a:cxn>
                <a:cxn ang="0">
                  <a:pos x="64" y="126"/>
                </a:cxn>
                <a:cxn ang="0">
                  <a:pos x="64" y="126"/>
                </a:cxn>
                <a:cxn ang="0">
                  <a:pos x="66" y="130"/>
                </a:cxn>
                <a:cxn ang="0">
                  <a:pos x="70" y="136"/>
                </a:cxn>
                <a:cxn ang="0">
                  <a:pos x="76" y="140"/>
                </a:cxn>
                <a:cxn ang="0">
                  <a:pos x="82" y="144"/>
                </a:cxn>
                <a:cxn ang="0">
                  <a:pos x="90" y="148"/>
                </a:cxn>
                <a:cxn ang="0">
                  <a:pos x="102" y="148"/>
                </a:cxn>
                <a:cxn ang="0">
                  <a:pos x="102" y="148"/>
                </a:cxn>
                <a:cxn ang="0">
                  <a:pos x="114" y="146"/>
                </a:cxn>
                <a:cxn ang="0">
                  <a:pos x="124" y="142"/>
                </a:cxn>
                <a:cxn ang="0">
                  <a:pos x="132" y="136"/>
                </a:cxn>
                <a:cxn ang="0">
                  <a:pos x="136" y="126"/>
                </a:cxn>
                <a:cxn ang="0">
                  <a:pos x="140" y="116"/>
                </a:cxn>
                <a:cxn ang="0">
                  <a:pos x="142" y="104"/>
                </a:cxn>
                <a:cxn ang="0">
                  <a:pos x="142" y="92"/>
                </a:cxn>
                <a:cxn ang="0">
                  <a:pos x="140" y="80"/>
                </a:cxn>
                <a:cxn ang="0">
                  <a:pos x="140" y="80"/>
                </a:cxn>
                <a:cxn ang="0">
                  <a:pos x="134" y="62"/>
                </a:cxn>
                <a:cxn ang="0">
                  <a:pos x="128" y="46"/>
                </a:cxn>
                <a:cxn ang="0">
                  <a:pos x="120" y="34"/>
                </a:cxn>
                <a:cxn ang="0">
                  <a:pos x="114" y="24"/>
                </a:cxn>
                <a:cxn ang="0">
                  <a:pos x="102" y="12"/>
                </a:cxn>
                <a:cxn ang="0">
                  <a:pos x="98" y="8"/>
                </a:cxn>
                <a:cxn ang="0">
                  <a:pos x="98" y="8"/>
                </a:cxn>
              </a:cxnLst>
              <a:rect l="0" t="0" r="r" b="b"/>
              <a:pathLst>
                <a:path w="142" h="148">
                  <a:moveTo>
                    <a:pt x="98" y="8"/>
                  </a:moveTo>
                  <a:lnTo>
                    <a:pt x="98" y="8"/>
                  </a:lnTo>
                  <a:lnTo>
                    <a:pt x="98" y="22"/>
                  </a:lnTo>
                  <a:lnTo>
                    <a:pt x="96" y="36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86" y="66"/>
                  </a:lnTo>
                  <a:lnTo>
                    <a:pt x="82" y="68"/>
                  </a:lnTo>
                  <a:lnTo>
                    <a:pt x="82" y="68"/>
                  </a:lnTo>
                  <a:lnTo>
                    <a:pt x="86" y="56"/>
                  </a:lnTo>
                  <a:lnTo>
                    <a:pt x="86" y="44"/>
                  </a:lnTo>
                  <a:lnTo>
                    <a:pt x="86" y="32"/>
                  </a:lnTo>
                  <a:lnTo>
                    <a:pt x="86" y="22"/>
                  </a:lnTo>
                  <a:lnTo>
                    <a:pt x="82" y="6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6" y="8"/>
                  </a:lnTo>
                  <a:lnTo>
                    <a:pt x="72" y="14"/>
                  </a:lnTo>
                  <a:lnTo>
                    <a:pt x="60" y="26"/>
                  </a:lnTo>
                  <a:lnTo>
                    <a:pt x="28" y="48"/>
                  </a:lnTo>
                  <a:lnTo>
                    <a:pt x="12" y="60"/>
                  </a:lnTo>
                  <a:lnTo>
                    <a:pt x="6" y="68"/>
                  </a:lnTo>
                  <a:lnTo>
                    <a:pt x="2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04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4" y="126"/>
                  </a:lnTo>
                  <a:lnTo>
                    <a:pt x="24" y="130"/>
                  </a:lnTo>
                  <a:lnTo>
                    <a:pt x="32" y="132"/>
                  </a:lnTo>
                  <a:lnTo>
                    <a:pt x="42" y="132"/>
                  </a:lnTo>
                  <a:lnTo>
                    <a:pt x="58" y="128"/>
                  </a:lnTo>
                  <a:lnTo>
                    <a:pt x="64" y="126"/>
                  </a:lnTo>
                  <a:lnTo>
                    <a:pt x="64" y="126"/>
                  </a:lnTo>
                  <a:lnTo>
                    <a:pt x="66" y="130"/>
                  </a:lnTo>
                  <a:lnTo>
                    <a:pt x="70" y="136"/>
                  </a:lnTo>
                  <a:lnTo>
                    <a:pt x="76" y="140"/>
                  </a:lnTo>
                  <a:lnTo>
                    <a:pt x="82" y="144"/>
                  </a:lnTo>
                  <a:lnTo>
                    <a:pt x="90" y="148"/>
                  </a:lnTo>
                  <a:lnTo>
                    <a:pt x="102" y="148"/>
                  </a:lnTo>
                  <a:lnTo>
                    <a:pt x="102" y="148"/>
                  </a:lnTo>
                  <a:lnTo>
                    <a:pt x="114" y="146"/>
                  </a:lnTo>
                  <a:lnTo>
                    <a:pt x="124" y="142"/>
                  </a:lnTo>
                  <a:lnTo>
                    <a:pt x="132" y="136"/>
                  </a:lnTo>
                  <a:lnTo>
                    <a:pt x="136" y="126"/>
                  </a:lnTo>
                  <a:lnTo>
                    <a:pt x="140" y="116"/>
                  </a:lnTo>
                  <a:lnTo>
                    <a:pt x="142" y="104"/>
                  </a:lnTo>
                  <a:lnTo>
                    <a:pt x="142" y="92"/>
                  </a:lnTo>
                  <a:lnTo>
                    <a:pt x="140" y="80"/>
                  </a:lnTo>
                  <a:lnTo>
                    <a:pt x="140" y="80"/>
                  </a:lnTo>
                  <a:lnTo>
                    <a:pt x="134" y="62"/>
                  </a:lnTo>
                  <a:lnTo>
                    <a:pt x="128" y="46"/>
                  </a:lnTo>
                  <a:lnTo>
                    <a:pt x="120" y="34"/>
                  </a:lnTo>
                  <a:lnTo>
                    <a:pt x="114" y="24"/>
                  </a:lnTo>
                  <a:lnTo>
                    <a:pt x="102" y="12"/>
                  </a:lnTo>
                  <a:lnTo>
                    <a:pt x="98" y="8"/>
                  </a:lnTo>
                  <a:lnTo>
                    <a:pt x="9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0" name="Freeform 26"/>
            <p:cNvSpPr>
              <a:spLocks/>
            </p:cNvSpPr>
            <p:nvPr/>
          </p:nvSpPr>
          <p:spPr bwMode="auto">
            <a:xfrm>
              <a:off x="7106653" y="68179"/>
              <a:ext cx="1171074" cy="1235242"/>
            </a:xfrm>
            <a:custGeom>
              <a:avLst/>
              <a:gdLst/>
              <a:ahLst/>
              <a:cxnLst>
                <a:cxn ang="0">
                  <a:pos x="146" y="66"/>
                </a:cxn>
                <a:cxn ang="0">
                  <a:pos x="146" y="66"/>
                </a:cxn>
                <a:cxn ang="0">
                  <a:pos x="132" y="72"/>
                </a:cxn>
                <a:cxn ang="0">
                  <a:pos x="118" y="76"/>
                </a:cxn>
                <a:cxn ang="0">
                  <a:pos x="106" y="78"/>
                </a:cxn>
                <a:cxn ang="0">
                  <a:pos x="96" y="78"/>
                </a:cxn>
                <a:cxn ang="0">
                  <a:pos x="82" y="78"/>
                </a:cxn>
                <a:cxn ang="0">
                  <a:pos x="78" y="76"/>
                </a:cxn>
                <a:cxn ang="0">
                  <a:pos x="78" y="76"/>
                </a:cxn>
                <a:cxn ang="0">
                  <a:pos x="88" y="74"/>
                </a:cxn>
                <a:cxn ang="0">
                  <a:pos x="100" y="72"/>
                </a:cxn>
                <a:cxn ang="0">
                  <a:pos x="122" y="60"/>
                </a:cxn>
                <a:cxn ang="0">
                  <a:pos x="146" y="44"/>
                </a:cxn>
                <a:cxn ang="0">
                  <a:pos x="146" y="44"/>
                </a:cxn>
                <a:cxn ang="0">
                  <a:pos x="136" y="44"/>
                </a:cxn>
                <a:cxn ang="0">
                  <a:pos x="126" y="42"/>
                </a:cxn>
                <a:cxn ang="0">
                  <a:pos x="108" y="32"/>
                </a:cxn>
                <a:cxn ang="0">
                  <a:pos x="72" y="12"/>
                </a:cxn>
                <a:cxn ang="0">
                  <a:pos x="56" y="2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30"/>
                </a:cxn>
                <a:cxn ang="0">
                  <a:pos x="0" y="42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2" y="70"/>
                </a:cxn>
                <a:cxn ang="0">
                  <a:pos x="16" y="76"/>
                </a:cxn>
                <a:cxn ang="0">
                  <a:pos x="22" y="82"/>
                </a:cxn>
                <a:cxn ang="0">
                  <a:pos x="22" y="82"/>
                </a:cxn>
                <a:cxn ang="0">
                  <a:pos x="16" y="86"/>
                </a:cxn>
                <a:cxn ang="0">
                  <a:pos x="12" y="92"/>
                </a:cxn>
                <a:cxn ang="0">
                  <a:pos x="10" y="98"/>
                </a:cxn>
                <a:cxn ang="0">
                  <a:pos x="8" y="106"/>
                </a:cxn>
                <a:cxn ang="0">
                  <a:pos x="10" y="118"/>
                </a:cxn>
                <a:cxn ang="0">
                  <a:pos x="14" y="130"/>
                </a:cxn>
                <a:cxn ang="0">
                  <a:pos x="22" y="142"/>
                </a:cxn>
                <a:cxn ang="0">
                  <a:pos x="36" y="150"/>
                </a:cxn>
                <a:cxn ang="0">
                  <a:pos x="42" y="152"/>
                </a:cxn>
                <a:cxn ang="0">
                  <a:pos x="50" y="154"/>
                </a:cxn>
                <a:cxn ang="0">
                  <a:pos x="58" y="154"/>
                </a:cxn>
                <a:cxn ang="0">
                  <a:pos x="68" y="152"/>
                </a:cxn>
                <a:cxn ang="0">
                  <a:pos x="68" y="152"/>
                </a:cxn>
                <a:cxn ang="0">
                  <a:pos x="76" y="150"/>
                </a:cxn>
                <a:cxn ang="0">
                  <a:pos x="86" y="146"/>
                </a:cxn>
                <a:cxn ang="0">
                  <a:pos x="102" y="136"/>
                </a:cxn>
                <a:cxn ang="0">
                  <a:pos x="114" y="122"/>
                </a:cxn>
                <a:cxn ang="0">
                  <a:pos x="126" y="106"/>
                </a:cxn>
                <a:cxn ang="0">
                  <a:pos x="134" y="92"/>
                </a:cxn>
                <a:cxn ang="0">
                  <a:pos x="142" y="78"/>
                </a:cxn>
                <a:cxn ang="0">
                  <a:pos x="146" y="66"/>
                </a:cxn>
                <a:cxn ang="0">
                  <a:pos x="146" y="66"/>
                </a:cxn>
              </a:cxnLst>
              <a:rect l="0" t="0" r="r" b="b"/>
              <a:pathLst>
                <a:path w="146" h="154">
                  <a:moveTo>
                    <a:pt x="146" y="66"/>
                  </a:moveTo>
                  <a:lnTo>
                    <a:pt x="146" y="66"/>
                  </a:lnTo>
                  <a:lnTo>
                    <a:pt x="132" y="72"/>
                  </a:lnTo>
                  <a:lnTo>
                    <a:pt x="118" y="76"/>
                  </a:lnTo>
                  <a:lnTo>
                    <a:pt x="106" y="78"/>
                  </a:lnTo>
                  <a:lnTo>
                    <a:pt x="96" y="78"/>
                  </a:lnTo>
                  <a:lnTo>
                    <a:pt x="82" y="78"/>
                  </a:lnTo>
                  <a:lnTo>
                    <a:pt x="78" y="76"/>
                  </a:lnTo>
                  <a:lnTo>
                    <a:pt x="78" y="76"/>
                  </a:lnTo>
                  <a:lnTo>
                    <a:pt x="88" y="74"/>
                  </a:lnTo>
                  <a:lnTo>
                    <a:pt x="100" y="72"/>
                  </a:lnTo>
                  <a:lnTo>
                    <a:pt x="122" y="60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36" y="44"/>
                  </a:lnTo>
                  <a:lnTo>
                    <a:pt x="126" y="42"/>
                  </a:lnTo>
                  <a:lnTo>
                    <a:pt x="108" y="32"/>
                  </a:lnTo>
                  <a:lnTo>
                    <a:pt x="72" y="12"/>
                  </a:lnTo>
                  <a:lnTo>
                    <a:pt x="56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30"/>
                  </a:lnTo>
                  <a:lnTo>
                    <a:pt x="0" y="42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2" y="70"/>
                  </a:lnTo>
                  <a:lnTo>
                    <a:pt x="16" y="76"/>
                  </a:lnTo>
                  <a:lnTo>
                    <a:pt x="22" y="82"/>
                  </a:lnTo>
                  <a:lnTo>
                    <a:pt x="22" y="82"/>
                  </a:lnTo>
                  <a:lnTo>
                    <a:pt x="16" y="86"/>
                  </a:lnTo>
                  <a:lnTo>
                    <a:pt x="12" y="92"/>
                  </a:lnTo>
                  <a:lnTo>
                    <a:pt x="10" y="98"/>
                  </a:lnTo>
                  <a:lnTo>
                    <a:pt x="8" y="106"/>
                  </a:lnTo>
                  <a:lnTo>
                    <a:pt x="10" y="118"/>
                  </a:lnTo>
                  <a:lnTo>
                    <a:pt x="14" y="130"/>
                  </a:lnTo>
                  <a:lnTo>
                    <a:pt x="22" y="142"/>
                  </a:lnTo>
                  <a:lnTo>
                    <a:pt x="36" y="150"/>
                  </a:lnTo>
                  <a:lnTo>
                    <a:pt x="42" y="152"/>
                  </a:lnTo>
                  <a:lnTo>
                    <a:pt x="50" y="154"/>
                  </a:lnTo>
                  <a:lnTo>
                    <a:pt x="58" y="154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76" y="150"/>
                  </a:lnTo>
                  <a:lnTo>
                    <a:pt x="86" y="146"/>
                  </a:lnTo>
                  <a:lnTo>
                    <a:pt x="102" y="136"/>
                  </a:lnTo>
                  <a:lnTo>
                    <a:pt x="114" y="122"/>
                  </a:lnTo>
                  <a:lnTo>
                    <a:pt x="126" y="106"/>
                  </a:lnTo>
                  <a:lnTo>
                    <a:pt x="134" y="92"/>
                  </a:lnTo>
                  <a:lnTo>
                    <a:pt x="142" y="78"/>
                  </a:lnTo>
                  <a:lnTo>
                    <a:pt x="146" y="66"/>
                  </a:lnTo>
                  <a:lnTo>
                    <a:pt x="14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1" name="Freeform 27"/>
            <p:cNvSpPr>
              <a:spLocks/>
            </p:cNvSpPr>
            <p:nvPr/>
          </p:nvSpPr>
          <p:spPr bwMode="auto">
            <a:xfrm>
              <a:off x="7620000" y="-1038726"/>
              <a:ext cx="1090863" cy="1219200"/>
            </a:xfrm>
            <a:custGeom>
              <a:avLst/>
              <a:gdLst/>
              <a:ahLst/>
              <a:cxnLst>
                <a:cxn ang="0">
                  <a:pos x="98" y="152"/>
                </a:cxn>
                <a:cxn ang="0">
                  <a:pos x="98" y="152"/>
                </a:cxn>
                <a:cxn ang="0">
                  <a:pos x="94" y="148"/>
                </a:cxn>
                <a:cxn ang="0">
                  <a:pos x="86" y="138"/>
                </a:cxn>
                <a:cxn ang="0">
                  <a:pos x="82" y="130"/>
                </a:cxn>
                <a:cxn ang="0">
                  <a:pos x="78" y="120"/>
                </a:cxn>
                <a:cxn ang="0">
                  <a:pos x="76" y="110"/>
                </a:cxn>
                <a:cxn ang="0">
                  <a:pos x="76" y="96"/>
                </a:cxn>
                <a:cxn ang="0">
                  <a:pos x="76" y="96"/>
                </a:cxn>
                <a:cxn ang="0">
                  <a:pos x="80" y="104"/>
                </a:cxn>
                <a:cxn ang="0">
                  <a:pos x="90" y="118"/>
                </a:cxn>
                <a:cxn ang="0">
                  <a:pos x="106" y="136"/>
                </a:cxn>
                <a:cxn ang="0">
                  <a:pos x="114" y="144"/>
                </a:cxn>
                <a:cxn ang="0">
                  <a:pos x="124" y="150"/>
                </a:cxn>
                <a:cxn ang="0">
                  <a:pos x="124" y="150"/>
                </a:cxn>
                <a:cxn ang="0">
                  <a:pos x="124" y="140"/>
                </a:cxn>
                <a:cxn ang="0">
                  <a:pos x="124" y="116"/>
                </a:cxn>
                <a:cxn ang="0">
                  <a:pos x="126" y="84"/>
                </a:cxn>
                <a:cxn ang="0">
                  <a:pos x="130" y="66"/>
                </a:cxn>
                <a:cxn ang="0">
                  <a:pos x="134" y="50"/>
                </a:cxn>
                <a:cxn ang="0">
                  <a:pos x="134" y="50"/>
                </a:cxn>
                <a:cxn ang="0">
                  <a:pos x="136" y="40"/>
                </a:cxn>
                <a:cxn ang="0">
                  <a:pos x="136" y="32"/>
                </a:cxn>
                <a:cxn ang="0">
                  <a:pos x="132" y="22"/>
                </a:cxn>
                <a:cxn ang="0">
                  <a:pos x="128" y="16"/>
                </a:cxn>
                <a:cxn ang="0">
                  <a:pos x="120" y="10"/>
                </a:cxn>
                <a:cxn ang="0">
                  <a:pos x="112" y="4"/>
                </a:cxn>
                <a:cxn ang="0">
                  <a:pos x="104" y="2"/>
                </a:cxn>
                <a:cxn ang="0">
                  <a:pos x="94" y="0"/>
                </a:cxn>
                <a:cxn ang="0">
                  <a:pos x="94" y="0"/>
                </a:cxn>
                <a:cxn ang="0">
                  <a:pos x="84" y="2"/>
                </a:cxn>
                <a:cxn ang="0">
                  <a:pos x="76" y="6"/>
                </a:cxn>
                <a:cxn ang="0">
                  <a:pos x="70" y="10"/>
                </a:cxn>
                <a:cxn ang="0">
                  <a:pos x="64" y="16"/>
                </a:cxn>
                <a:cxn ang="0">
                  <a:pos x="58" y="28"/>
                </a:cxn>
                <a:cxn ang="0">
                  <a:pos x="56" y="34"/>
                </a:cxn>
                <a:cxn ang="0">
                  <a:pos x="56" y="34"/>
                </a:cxn>
                <a:cxn ang="0">
                  <a:pos x="50" y="32"/>
                </a:cxn>
                <a:cxn ang="0">
                  <a:pos x="32" y="34"/>
                </a:cxn>
                <a:cxn ang="0">
                  <a:pos x="22" y="38"/>
                </a:cxn>
                <a:cxn ang="0">
                  <a:pos x="14" y="42"/>
                </a:cxn>
                <a:cxn ang="0">
                  <a:pos x="6" y="48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72"/>
                </a:cxn>
                <a:cxn ang="0">
                  <a:pos x="0" y="86"/>
                </a:cxn>
                <a:cxn ang="0">
                  <a:pos x="4" y="100"/>
                </a:cxn>
                <a:cxn ang="0">
                  <a:pos x="10" y="112"/>
                </a:cxn>
                <a:cxn ang="0">
                  <a:pos x="22" y="124"/>
                </a:cxn>
                <a:cxn ang="0">
                  <a:pos x="40" y="136"/>
                </a:cxn>
                <a:cxn ang="0">
                  <a:pos x="66" y="144"/>
                </a:cxn>
                <a:cxn ang="0">
                  <a:pos x="98" y="152"/>
                </a:cxn>
                <a:cxn ang="0">
                  <a:pos x="98" y="152"/>
                </a:cxn>
              </a:cxnLst>
              <a:rect l="0" t="0" r="r" b="b"/>
              <a:pathLst>
                <a:path w="136" h="152">
                  <a:moveTo>
                    <a:pt x="98" y="152"/>
                  </a:moveTo>
                  <a:lnTo>
                    <a:pt x="98" y="152"/>
                  </a:lnTo>
                  <a:lnTo>
                    <a:pt x="94" y="148"/>
                  </a:lnTo>
                  <a:lnTo>
                    <a:pt x="86" y="138"/>
                  </a:lnTo>
                  <a:lnTo>
                    <a:pt x="82" y="130"/>
                  </a:lnTo>
                  <a:lnTo>
                    <a:pt x="78" y="120"/>
                  </a:lnTo>
                  <a:lnTo>
                    <a:pt x="76" y="110"/>
                  </a:lnTo>
                  <a:lnTo>
                    <a:pt x="76" y="96"/>
                  </a:lnTo>
                  <a:lnTo>
                    <a:pt x="76" y="96"/>
                  </a:lnTo>
                  <a:lnTo>
                    <a:pt x="80" y="104"/>
                  </a:lnTo>
                  <a:lnTo>
                    <a:pt x="90" y="118"/>
                  </a:lnTo>
                  <a:lnTo>
                    <a:pt x="106" y="136"/>
                  </a:lnTo>
                  <a:lnTo>
                    <a:pt x="114" y="144"/>
                  </a:lnTo>
                  <a:lnTo>
                    <a:pt x="124" y="150"/>
                  </a:lnTo>
                  <a:lnTo>
                    <a:pt x="124" y="150"/>
                  </a:lnTo>
                  <a:lnTo>
                    <a:pt x="124" y="140"/>
                  </a:lnTo>
                  <a:lnTo>
                    <a:pt x="124" y="116"/>
                  </a:lnTo>
                  <a:lnTo>
                    <a:pt x="126" y="84"/>
                  </a:lnTo>
                  <a:lnTo>
                    <a:pt x="130" y="66"/>
                  </a:lnTo>
                  <a:lnTo>
                    <a:pt x="134" y="50"/>
                  </a:lnTo>
                  <a:lnTo>
                    <a:pt x="134" y="50"/>
                  </a:lnTo>
                  <a:lnTo>
                    <a:pt x="136" y="40"/>
                  </a:lnTo>
                  <a:lnTo>
                    <a:pt x="136" y="32"/>
                  </a:lnTo>
                  <a:lnTo>
                    <a:pt x="132" y="22"/>
                  </a:lnTo>
                  <a:lnTo>
                    <a:pt x="128" y="16"/>
                  </a:lnTo>
                  <a:lnTo>
                    <a:pt x="120" y="10"/>
                  </a:lnTo>
                  <a:lnTo>
                    <a:pt x="112" y="4"/>
                  </a:lnTo>
                  <a:lnTo>
                    <a:pt x="104" y="2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84" y="2"/>
                  </a:lnTo>
                  <a:lnTo>
                    <a:pt x="76" y="6"/>
                  </a:lnTo>
                  <a:lnTo>
                    <a:pt x="70" y="10"/>
                  </a:lnTo>
                  <a:lnTo>
                    <a:pt x="64" y="16"/>
                  </a:lnTo>
                  <a:lnTo>
                    <a:pt x="58" y="28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0" y="32"/>
                  </a:lnTo>
                  <a:lnTo>
                    <a:pt x="32" y="34"/>
                  </a:lnTo>
                  <a:lnTo>
                    <a:pt x="22" y="38"/>
                  </a:lnTo>
                  <a:lnTo>
                    <a:pt x="14" y="42"/>
                  </a:lnTo>
                  <a:lnTo>
                    <a:pt x="6" y="4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72"/>
                  </a:lnTo>
                  <a:lnTo>
                    <a:pt x="0" y="86"/>
                  </a:lnTo>
                  <a:lnTo>
                    <a:pt x="4" y="100"/>
                  </a:lnTo>
                  <a:lnTo>
                    <a:pt x="10" y="112"/>
                  </a:lnTo>
                  <a:lnTo>
                    <a:pt x="22" y="124"/>
                  </a:lnTo>
                  <a:lnTo>
                    <a:pt x="40" y="136"/>
                  </a:lnTo>
                  <a:lnTo>
                    <a:pt x="66" y="144"/>
                  </a:lnTo>
                  <a:lnTo>
                    <a:pt x="98" y="152"/>
                  </a:lnTo>
                  <a:lnTo>
                    <a:pt x="98" y="1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2" name="Freeform 28"/>
            <p:cNvSpPr>
              <a:spLocks/>
            </p:cNvSpPr>
            <p:nvPr/>
          </p:nvSpPr>
          <p:spPr bwMode="auto">
            <a:xfrm>
              <a:off x="8390021" y="340895"/>
              <a:ext cx="272716" cy="304800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6" y="32"/>
                </a:cxn>
                <a:cxn ang="0">
                  <a:pos x="10" y="36"/>
                </a:cxn>
                <a:cxn ang="0">
                  <a:pos x="18" y="38"/>
                </a:cxn>
                <a:cxn ang="0">
                  <a:pos x="18" y="38"/>
                </a:cxn>
                <a:cxn ang="0">
                  <a:pos x="24" y="36"/>
                </a:cxn>
                <a:cxn ang="0">
                  <a:pos x="30" y="32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4" y="12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</a:cxnLst>
              <a:rect l="0" t="0" r="r" b="b"/>
              <a:pathLst>
                <a:path w="34" h="38">
                  <a:moveTo>
                    <a:pt x="0" y="18"/>
                  </a:moveTo>
                  <a:lnTo>
                    <a:pt x="0" y="18"/>
                  </a:lnTo>
                  <a:lnTo>
                    <a:pt x="2" y="26"/>
                  </a:lnTo>
                  <a:lnTo>
                    <a:pt x="6" y="32"/>
                  </a:lnTo>
                  <a:lnTo>
                    <a:pt x="10" y="36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24" y="36"/>
                  </a:lnTo>
                  <a:lnTo>
                    <a:pt x="30" y="32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2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3" name="Freeform 29"/>
            <p:cNvSpPr>
              <a:spLocks/>
            </p:cNvSpPr>
            <p:nvPr/>
          </p:nvSpPr>
          <p:spPr bwMode="auto">
            <a:xfrm>
              <a:off x="433137" y="-669758"/>
              <a:ext cx="641684" cy="641684"/>
            </a:xfrm>
            <a:custGeom>
              <a:avLst/>
              <a:gdLst/>
              <a:ahLst/>
              <a:cxnLst>
                <a:cxn ang="0">
                  <a:pos x="30" y="46"/>
                </a:cxn>
                <a:cxn ang="0">
                  <a:pos x="30" y="46"/>
                </a:cxn>
                <a:cxn ang="0">
                  <a:pos x="26" y="48"/>
                </a:cxn>
                <a:cxn ang="0">
                  <a:pos x="20" y="54"/>
                </a:cxn>
                <a:cxn ang="0">
                  <a:pos x="12" y="66"/>
                </a:cxn>
                <a:cxn ang="0">
                  <a:pos x="8" y="72"/>
                </a:cxn>
                <a:cxn ang="0">
                  <a:pos x="6" y="80"/>
                </a:cxn>
                <a:cxn ang="0">
                  <a:pos x="6" y="80"/>
                </a:cxn>
                <a:cxn ang="0">
                  <a:pos x="16" y="7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56" y="76"/>
                </a:cxn>
                <a:cxn ang="0">
                  <a:pos x="64" y="72"/>
                </a:cxn>
                <a:cxn ang="0">
                  <a:pos x="70" y="68"/>
                </a:cxn>
                <a:cxn ang="0">
                  <a:pos x="76" y="62"/>
                </a:cxn>
                <a:cxn ang="0">
                  <a:pos x="78" y="56"/>
                </a:cxn>
                <a:cxn ang="0">
                  <a:pos x="80" y="50"/>
                </a:cxn>
                <a:cxn ang="0">
                  <a:pos x="80" y="44"/>
                </a:cxn>
                <a:cxn ang="0">
                  <a:pos x="78" y="40"/>
                </a:cxn>
                <a:cxn ang="0">
                  <a:pos x="78" y="40"/>
                </a:cxn>
                <a:cxn ang="0">
                  <a:pos x="70" y="34"/>
                </a:cxn>
                <a:cxn ang="0">
                  <a:pos x="64" y="30"/>
                </a:cxn>
                <a:cxn ang="0">
                  <a:pos x="56" y="30"/>
                </a:cxn>
                <a:cxn ang="0">
                  <a:pos x="56" y="30"/>
                </a:cxn>
                <a:cxn ang="0">
                  <a:pos x="58" y="26"/>
                </a:cxn>
                <a:cxn ang="0">
                  <a:pos x="58" y="14"/>
                </a:cxn>
                <a:cxn ang="0">
                  <a:pos x="56" y="10"/>
                </a:cxn>
                <a:cxn ang="0">
                  <a:pos x="52" y="4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4"/>
                </a:cxn>
                <a:cxn ang="0">
                  <a:pos x="10" y="10"/>
                </a:cxn>
                <a:cxn ang="0">
                  <a:pos x="4" y="18"/>
                </a:cxn>
                <a:cxn ang="0">
                  <a:pos x="2" y="30"/>
                </a:cxn>
                <a:cxn ang="0">
                  <a:pos x="0" y="48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10" y="60"/>
                </a:cxn>
                <a:cxn ang="0">
                  <a:pos x="18" y="52"/>
                </a:cxn>
                <a:cxn ang="0">
                  <a:pos x="24" y="48"/>
                </a:cxn>
                <a:cxn ang="0">
                  <a:pos x="30" y="46"/>
                </a:cxn>
                <a:cxn ang="0">
                  <a:pos x="30" y="46"/>
                </a:cxn>
              </a:cxnLst>
              <a:rect l="0" t="0" r="r" b="b"/>
              <a:pathLst>
                <a:path w="80" h="80">
                  <a:moveTo>
                    <a:pt x="30" y="46"/>
                  </a:moveTo>
                  <a:lnTo>
                    <a:pt x="30" y="46"/>
                  </a:lnTo>
                  <a:lnTo>
                    <a:pt x="26" y="48"/>
                  </a:lnTo>
                  <a:lnTo>
                    <a:pt x="20" y="54"/>
                  </a:lnTo>
                  <a:lnTo>
                    <a:pt x="12" y="66"/>
                  </a:lnTo>
                  <a:lnTo>
                    <a:pt x="8" y="72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16" y="7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56" y="76"/>
                  </a:lnTo>
                  <a:lnTo>
                    <a:pt x="64" y="72"/>
                  </a:lnTo>
                  <a:lnTo>
                    <a:pt x="70" y="68"/>
                  </a:lnTo>
                  <a:lnTo>
                    <a:pt x="76" y="62"/>
                  </a:lnTo>
                  <a:lnTo>
                    <a:pt x="78" y="56"/>
                  </a:lnTo>
                  <a:lnTo>
                    <a:pt x="80" y="50"/>
                  </a:lnTo>
                  <a:lnTo>
                    <a:pt x="80" y="44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70" y="34"/>
                  </a:lnTo>
                  <a:lnTo>
                    <a:pt x="64" y="30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58" y="26"/>
                  </a:lnTo>
                  <a:lnTo>
                    <a:pt x="58" y="14"/>
                  </a:lnTo>
                  <a:lnTo>
                    <a:pt x="56" y="10"/>
                  </a:lnTo>
                  <a:lnTo>
                    <a:pt x="52" y="4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4"/>
                  </a:lnTo>
                  <a:lnTo>
                    <a:pt x="10" y="10"/>
                  </a:lnTo>
                  <a:lnTo>
                    <a:pt x="4" y="18"/>
                  </a:lnTo>
                  <a:lnTo>
                    <a:pt x="2" y="30"/>
                  </a:lnTo>
                  <a:lnTo>
                    <a:pt x="0" y="48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0" y="60"/>
                  </a:lnTo>
                  <a:lnTo>
                    <a:pt x="18" y="52"/>
                  </a:lnTo>
                  <a:lnTo>
                    <a:pt x="24" y="48"/>
                  </a:lnTo>
                  <a:lnTo>
                    <a:pt x="30" y="46"/>
                  </a:lnTo>
                  <a:lnTo>
                    <a:pt x="30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4" name="Freeform 30"/>
            <p:cNvSpPr>
              <a:spLocks/>
            </p:cNvSpPr>
            <p:nvPr/>
          </p:nvSpPr>
          <p:spPr bwMode="auto">
            <a:xfrm>
              <a:off x="449179" y="-12032"/>
              <a:ext cx="673768" cy="673768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0"/>
                </a:cxn>
                <a:cxn ang="0">
                  <a:pos x="14" y="12"/>
                </a:cxn>
                <a:cxn ang="0">
                  <a:pos x="22" y="14"/>
                </a:cxn>
                <a:cxn ang="0">
                  <a:pos x="34" y="22"/>
                </a:cxn>
                <a:cxn ang="0">
                  <a:pos x="42" y="28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38" y="26"/>
                </a:cxn>
                <a:cxn ang="0">
                  <a:pos x="30" y="24"/>
                </a:cxn>
                <a:cxn ang="0">
                  <a:pos x="16" y="18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60"/>
                </a:cxn>
                <a:cxn ang="0">
                  <a:pos x="30" y="72"/>
                </a:cxn>
                <a:cxn ang="0">
                  <a:pos x="36" y="80"/>
                </a:cxn>
                <a:cxn ang="0">
                  <a:pos x="40" y="84"/>
                </a:cxn>
                <a:cxn ang="0">
                  <a:pos x="46" y="84"/>
                </a:cxn>
                <a:cxn ang="0">
                  <a:pos x="52" y="84"/>
                </a:cxn>
                <a:cxn ang="0">
                  <a:pos x="58" y="80"/>
                </a:cxn>
                <a:cxn ang="0">
                  <a:pos x="58" y="80"/>
                </a:cxn>
                <a:cxn ang="0">
                  <a:pos x="64" y="76"/>
                </a:cxn>
                <a:cxn ang="0">
                  <a:pos x="66" y="72"/>
                </a:cxn>
                <a:cxn ang="0">
                  <a:pos x="68" y="66"/>
                </a:cxn>
                <a:cxn ang="0">
                  <a:pos x="66" y="60"/>
                </a:cxn>
                <a:cxn ang="0">
                  <a:pos x="64" y="52"/>
                </a:cxn>
                <a:cxn ang="0">
                  <a:pos x="62" y="48"/>
                </a:cxn>
                <a:cxn ang="0">
                  <a:pos x="62" y="48"/>
                </a:cxn>
                <a:cxn ang="0">
                  <a:pos x="66" y="48"/>
                </a:cxn>
                <a:cxn ang="0">
                  <a:pos x="70" y="48"/>
                </a:cxn>
                <a:cxn ang="0">
                  <a:pos x="76" y="44"/>
                </a:cxn>
                <a:cxn ang="0">
                  <a:pos x="80" y="40"/>
                </a:cxn>
                <a:cxn ang="0">
                  <a:pos x="82" y="34"/>
                </a:cxn>
                <a:cxn ang="0">
                  <a:pos x="84" y="28"/>
                </a:cxn>
                <a:cxn ang="0">
                  <a:pos x="82" y="22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4" y="10"/>
                </a:cxn>
                <a:cxn ang="0">
                  <a:pos x="70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4" y="2"/>
                </a:cxn>
                <a:cxn ang="0">
                  <a:pos x="12" y="6"/>
                </a:cxn>
                <a:cxn ang="0">
                  <a:pos x="4" y="10"/>
                </a:cxn>
                <a:cxn ang="0">
                  <a:pos x="4" y="10"/>
                </a:cxn>
              </a:cxnLst>
              <a:rect l="0" t="0" r="r" b="b"/>
              <a:pathLst>
                <a:path w="84" h="84">
                  <a:moveTo>
                    <a:pt x="4" y="10"/>
                  </a:moveTo>
                  <a:lnTo>
                    <a:pt x="4" y="10"/>
                  </a:lnTo>
                  <a:lnTo>
                    <a:pt x="14" y="12"/>
                  </a:lnTo>
                  <a:lnTo>
                    <a:pt x="22" y="14"/>
                  </a:lnTo>
                  <a:lnTo>
                    <a:pt x="34" y="22"/>
                  </a:lnTo>
                  <a:lnTo>
                    <a:pt x="42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38" y="26"/>
                  </a:lnTo>
                  <a:lnTo>
                    <a:pt x="30" y="24"/>
                  </a:lnTo>
                  <a:lnTo>
                    <a:pt x="16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60"/>
                  </a:lnTo>
                  <a:lnTo>
                    <a:pt x="30" y="72"/>
                  </a:lnTo>
                  <a:lnTo>
                    <a:pt x="36" y="80"/>
                  </a:lnTo>
                  <a:lnTo>
                    <a:pt x="40" y="84"/>
                  </a:lnTo>
                  <a:lnTo>
                    <a:pt x="46" y="84"/>
                  </a:lnTo>
                  <a:lnTo>
                    <a:pt x="52" y="84"/>
                  </a:lnTo>
                  <a:lnTo>
                    <a:pt x="58" y="80"/>
                  </a:lnTo>
                  <a:lnTo>
                    <a:pt x="58" y="80"/>
                  </a:lnTo>
                  <a:lnTo>
                    <a:pt x="64" y="76"/>
                  </a:lnTo>
                  <a:lnTo>
                    <a:pt x="66" y="72"/>
                  </a:lnTo>
                  <a:lnTo>
                    <a:pt x="68" y="66"/>
                  </a:lnTo>
                  <a:lnTo>
                    <a:pt x="66" y="60"/>
                  </a:lnTo>
                  <a:lnTo>
                    <a:pt x="64" y="52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66" y="48"/>
                  </a:lnTo>
                  <a:lnTo>
                    <a:pt x="70" y="48"/>
                  </a:lnTo>
                  <a:lnTo>
                    <a:pt x="76" y="44"/>
                  </a:lnTo>
                  <a:lnTo>
                    <a:pt x="80" y="40"/>
                  </a:lnTo>
                  <a:lnTo>
                    <a:pt x="82" y="34"/>
                  </a:lnTo>
                  <a:lnTo>
                    <a:pt x="84" y="28"/>
                  </a:lnTo>
                  <a:lnTo>
                    <a:pt x="82" y="22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4" y="10"/>
                  </a:lnTo>
                  <a:lnTo>
                    <a:pt x="70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4" y="2"/>
                  </a:lnTo>
                  <a:lnTo>
                    <a:pt x="12" y="6"/>
                  </a:lnTo>
                  <a:lnTo>
                    <a:pt x="4" y="10"/>
                  </a:lnTo>
                  <a:lnTo>
                    <a:pt x="4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5" name="Freeform 31"/>
            <p:cNvSpPr>
              <a:spLocks/>
            </p:cNvSpPr>
            <p:nvPr/>
          </p:nvSpPr>
          <p:spPr bwMode="auto">
            <a:xfrm>
              <a:off x="0" y="164432"/>
              <a:ext cx="593558" cy="67376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30" y="72"/>
                </a:cxn>
                <a:cxn ang="0">
                  <a:pos x="34" y="76"/>
                </a:cxn>
                <a:cxn ang="0">
                  <a:pos x="40" y="82"/>
                </a:cxn>
                <a:cxn ang="0">
                  <a:pos x="44" y="82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58" y="82"/>
                </a:cxn>
                <a:cxn ang="0">
                  <a:pos x="64" y="80"/>
                </a:cxn>
                <a:cxn ang="0">
                  <a:pos x="68" y="76"/>
                </a:cxn>
                <a:cxn ang="0">
                  <a:pos x="72" y="72"/>
                </a:cxn>
                <a:cxn ang="0">
                  <a:pos x="74" y="66"/>
                </a:cxn>
                <a:cxn ang="0">
                  <a:pos x="74" y="58"/>
                </a:cxn>
                <a:cxn ang="0">
                  <a:pos x="72" y="44"/>
                </a:cxn>
                <a:cxn ang="0">
                  <a:pos x="72" y="44"/>
                </a:cxn>
                <a:cxn ang="0">
                  <a:pos x="66" y="26"/>
                </a:cxn>
                <a:cxn ang="0">
                  <a:pos x="58" y="12"/>
                </a:cxn>
                <a:cxn ang="0">
                  <a:pos x="52" y="6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0"/>
                </a:cxn>
                <a:cxn ang="0">
                  <a:pos x="44" y="30"/>
                </a:cxn>
                <a:cxn ang="0">
                  <a:pos x="42" y="36"/>
                </a:cxn>
                <a:cxn ang="0">
                  <a:pos x="40" y="38"/>
                </a:cxn>
                <a:cxn ang="0">
                  <a:pos x="40" y="38"/>
                </a:cxn>
                <a:cxn ang="0">
                  <a:pos x="42" y="32"/>
                </a:cxn>
                <a:cxn ang="0">
                  <a:pos x="42" y="24"/>
                </a:cxn>
                <a:cxn ang="0">
                  <a:pos x="42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6" y="4"/>
                </a:cxn>
                <a:cxn ang="0">
                  <a:pos x="32" y="10"/>
                </a:cxn>
                <a:cxn ang="0">
                  <a:pos x="22" y="18"/>
                </a:cxn>
                <a:cxn ang="0">
                  <a:pos x="10" y="26"/>
                </a:cxn>
                <a:cxn ang="0">
                  <a:pos x="0" y="3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4" y="72"/>
                </a:cxn>
                <a:cxn ang="0">
                  <a:pos x="8" y="74"/>
                </a:cxn>
                <a:cxn ang="0">
                  <a:pos x="18" y="74"/>
                </a:cxn>
                <a:cxn ang="0">
                  <a:pos x="26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74" h="84">
                  <a:moveTo>
                    <a:pt x="30" y="70"/>
                  </a:moveTo>
                  <a:lnTo>
                    <a:pt x="30" y="70"/>
                  </a:lnTo>
                  <a:lnTo>
                    <a:pt x="30" y="72"/>
                  </a:lnTo>
                  <a:lnTo>
                    <a:pt x="34" y="76"/>
                  </a:lnTo>
                  <a:lnTo>
                    <a:pt x="40" y="82"/>
                  </a:lnTo>
                  <a:lnTo>
                    <a:pt x="44" y="82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8" y="82"/>
                  </a:lnTo>
                  <a:lnTo>
                    <a:pt x="64" y="80"/>
                  </a:lnTo>
                  <a:lnTo>
                    <a:pt x="68" y="76"/>
                  </a:lnTo>
                  <a:lnTo>
                    <a:pt x="72" y="72"/>
                  </a:lnTo>
                  <a:lnTo>
                    <a:pt x="74" y="66"/>
                  </a:lnTo>
                  <a:lnTo>
                    <a:pt x="74" y="58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66" y="26"/>
                  </a:lnTo>
                  <a:lnTo>
                    <a:pt x="58" y="12"/>
                  </a:lnTo>
                  <a:lnTo>
                    <a:pt x="52" y="6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0"/>
                  </a:lnTo>
                  <a:lnTo>
                    <a:pt x="44" y="30"/>
                  </a:lnTo>
                  <a:lnTo>
                    <a:pt x="42" y="36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2" y="32"/>
                  </a:lnTo>
                  <a:lnTo>
                    <a:pt x="42" y="24"/>
                  </a:lnTo>
                  <a:lnTo>
                    <a:pt x="42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4"/>
                  </a:lnTo>
                  <a:lnTo>
                    <a:pt x="32" y="10"/>
                  </a:lnTo>
                  <a:lnTo>
                    <a:pt x="22" y="18"/>
                  </a:lnTo>
                  <a:lnTo>
                    <a:pt x="10" y="26"/>
                  </a:lnTo>
                  <a:lnTo>
                    <a:pt x="0" y="3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4" y="72"/>
                  </a:lnTo>
                  <a:lnTo>
                    <a:pt x="8" y="74"/>
                  </a:lnTo>
                  <a:lnTo>
                    <a:pt x="18" y="74"/>
                  </a:lnTo>
                  <a:lnTo>
                    <a:pt x="26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6" name="Freeform 32"/>
            <p:cNvSpPr>
              <a:spLocks/>
            </p:cNvSpPr>
            <p:nvPr/>
          </p:nvSpPr>
          <p:spPr bwMode="auto">
            <a:xfrm>
              <a:off x="0" y="-92242"/>
              <a:ext cx="176463" cy="176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6" y="14"/>
                </a:cxn>
                <a:cxn ang="0">
                  <a:pos x="22" y="8"/>
                </a:cxn>
                <a:cxn ang="0">
                  <a:pos x="22" y="8"/>
                </a:cxn>
                <a:cxn ang="0">
                  <a:pos x="10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" h="22">
                  <a:moveTo>
                    <a:pt x="0" y="0"/>
                  </a:moveTo>
                  <a:lnTo>
                    <a:pt x="0" y="22"/>
                  </a:lnTo>
                  <a:lnTo>
                    <a:pt x="0" y="22"/>
                  </a:lnTo>
                  <a:lnTo>
                    <a:pt x="16" y="14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10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7" name="Freeform 33"/>
            <p:cNvSpPr>
              <a:spLocks/>
            </p:cNvSpPr>
            <p:nvPr/>
          </p:nvSpPr>
          <p:spPr bwMode="auto">
            <a:xfrm>
              <a:off x="0" y="84221"/>
              <a:ext cx="192505" cy="288758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0" y="4"/>
                </a:cxn>
                <a:cxn ang="0">
                  <a:pos x="0" y="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24"/>
                </a:cxn>
                <a:cxn ang="0">
                  <a:pos x="18" y="12"/>
                </a:cxn>
                <a:cxn ang="0">
                  <a:pos x="24" y="0"/>
                </a:cxn>
                <a:cxn ang="0">
                  <a:pos x="24" y="0"/>
                </a:cxn>
              </a:cxnLst>
              <a:rect l="0" t="0" r="r" b="b"/>
              <a:pathLst>
                <a:path w="24" h="36">
                  <a:moveTo>
                    <a:pt x="24" y="0"/>
                  </a:moveTo>
                  <a:lnTo>
                    <a:pt x="24" y="0"/>
                  </a:lnTo>
                  <a:lnTo>
                    <a:pt x="10" y="4"/>
                  </a:lnTo>
                  <a:lnTo>
                    <a:pt x="0" y="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24"/>
                  </a:lnTo>
                  <a:lnTo>
                    <a:pt x="18" y="12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8" name="Freeform 34"/>
            <p:cNvSpPr>
              <a:spLocks/>
            </p:cNvSpPr>
            <p:nvPr/>
          </p:nvSpPr>
          <p:spPr bwMode="auto">
            <a:xfrm>
              <a:off x="0" y="-846221"/>
              <a:ext cx="433137" cy="689811"/>
            </a:xfrm>
            <a:custGeom>
              <a:avLst/>
              <a:gdLst/>
              <a:ahLst/>
              <a:cxnLst>
                <a:cxn ang="0">
                  <a:pos x="18" y="54"/>
                </a:cxn>
                <a:cxn ang="0">
                  <a:pos x="18" y="54"/>
                </a:cxn>
                <a:cxn ang="0">
                  <a:pos x="28" y="66"/>
                </a:cxn>
                <a:cxn ang="0">
                  <a:pos x="36" y="76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46" y="66"/>
                </a:cxn>
                <a:cxn ang="0">
                  <a:pos x="48" y="46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54" y="22"/>
                </a:cxn>
                <a:cxn ang="0">
                  <a:pos x="54" y="18"/>
                </a:cxn>
                <a:cxn ang="0">
                  <a:pos x="52" y="12"/>
                </a:cxn>
                <a:cxn ang="0">
                  <a:pos x="48" y="8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2" y="8"/>
                </a:cxn>
                <a:cxn ang="0">
                  <a:pos x="10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0" y="18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4" y="82"/>
                </a:cxn>
                <a:cxn ang="0">
                  <a:pos x="32" y="86"/>
                </a:cxn>
                <a:cxn ang="0">
                  <a:pos x="32" y="86"/>
                </a:cxn>
                <a:cxn ang="0">
                  <a:pos x="26" y="78"/>
                </a:cxn>
                <a:cxn ang="0">
                  <a:pos x="20" y="68"/>
                </a:cxn>
                <a:cxn ang="0">
                  <a:pos x="18" y="54"/>
                </a:cxn>
                <a:cxn ang="0">
                  <a:pos x="18" y="54"/>
                </a:cxn>
              </a:cxnLst>
              <a:rect l="0" t="0" r="r" b="b"/>
              <a:pathLst>
                <a:path w="54" h="86">
                  <a:moveTo>
                    <a:pt x="18" y="54"/>
                  </a:moveTo>
                  <a:lnTo>
                    <a:pt x="18" y="54"/>
                  </a:lnTo>
                  <a:lnTo>
                    <a:pt x="28" y="66"/>
                  </a:lnTo>
                  <a:lnTo>
                    <a:pt x="36" y="76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46" y="66"/>
                  </a:lnTo>
                  <a:lnTo>
                    <a:pt x="48" y="46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4" y="22"/>
                  </a:lnTo>
                  <a:lnTo>
                    <a:pt x="54" y="18"/>
                  </a:lnTo>
                  <a:lnTo>
                    <a:pt x="52" y="12"/>
                  </a:lnTo>
                  <a:lnTo>
                    <a:pt x="48" y="8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2" y="8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0" y="18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4" y="82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26" y="78"/>
                  </a:lnTo>
                  <a:lnTo>
                    <a:pt x="20" y="68"/>
                  </a:lnTo>
                  <a:lnTo>
                    <a:pt x="18" y="54"/>
                  </a:lnTo>
                  <a:lnTo>
                    <a:pt x="18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9" name="Freeform 35"/>
            <p:cNvSpPr>
              <a:spLocks/>
            </p:cNvSpPr>
            <p:nvPr/>
          </p:nvSpPr>
          <p:spPr bwMode="auto">
            <a:xfrm>
              <a:off x="256674" y="-60158"/>
              <a:ext cx="144379" cy="160421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2" y="20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18" h="20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0" name="Freeform 36"/>
            <p:cNvSpPr>
              <a:spLocks/>
            </p:cNvSpPr>
            <p:nvPr/>
          </p:nvSpPr>
          <p:spPr bwMode="auto">
            <a:xfrm>
              <a:off x="5743074" y="6067926"/>
              <a:ext cx="962526" cy="978568"/>
            </a:xfrm>
            <a:custGeom>
              <a:avLst/>
              <a:gdLst/>
              <a:ahLst/>
              <a:cxnLst>
                <a:cxn ang="0">
                  <a:pos x="84" y="46"/>
                </a:cxn>
                <a:cxn ang="0">
                  <a:pos x="84" y="46"/>
                </a:cxn>
                <a:cxn ang="0">
                  <a:pos x="86" y="40"/>
                </a:cxn>
                <a:cxn ang="0">
                  <a:pos x="86" y="24"/>
                </a:cxn>
                <a:cxn ang="0">
                  <a:pos x="84" y="16"/>
                </a:cxn>
                <a:cxn ang="0">
                  <a:pos x="80" y="8"/>
                </a:cxn>
                <a:cxn ang="0">
                  <a:pos x="72" y="2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48" y="0"/>
                </a:cxn>
                <a:cxn ang="0">
                  <a:pos x="36" y="2"/>
                </a:cxn>
                <a:cxn ang="0">
                  <a:pos x="24" y="6"/>
                </a:cxn>
                <a:cxn ang="0">
                  <a:pos x="14" y="14"/>
                </a:cxn>
                <a:cxn ang="0">
                  <a:pos x="10" y="20"/>
                </a:cxn>
                <a:cxn ang="0">
                  <a:pos x="6" y="28"/>
                </a:cxn>
                <a:cxn ang="0">
                  <a:pos x="2" y="48"/>
                </a:cxn>
                <a:cxn ang="0">
                  <a:pos x="0" y="74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4" y="102"/>
                </a:cxn>
                <a:cxn ang="0">
                  <a:pos x="14" y="90"/>
                </a:cxn>
                <a:cxn ang="0">
                  <a:pos x="20" y="84"/>
                </a:cxn>
                <a:cxn ang="0">
                  <a:pos x="26" y="78"/>
                </a:cxn>
                <a:cxn ang="0">
                  <a:pos x="36" y="74"/>
                </a:cxn>
                <a:cxn ang="0">
                  <a:pos x="44" y="72"/>
                </a:cxn>
                <a:cxn ang="0">
                  <a:pos x="44" y="72"/>
                </a:cxn>
                <a:cxn ang="0">
                  <a:pos x="40" y="74"/>
                </a:cxn>
                <a:cxn ang="0">
                  <a:pos x="28" y="84"/>
                </a:cxn>
                <a:cxn ang="0">
                  <a:pos x="22" y="90"/>
                </a:cxn>
                <a:cxn ang="0">
                  <a:pos x="16" y="100"/>
                </a:cxn>
                <a:cxn ang="0">
                  <a:pos x="12" y="110"/>
                </a:cxn>
                <a:cxn ang="0">
                  <a:pos x="10" y="122"/>
                </a:cxn>
                <a:cxn ang="0">
                  <a:pos x="10" y="122"/>
                </a:cxn>
                <a:cxn ang="0">
                  <a:pos x="24" y="120"/>
                </a:cxn>
                <a:cxn ang="0">
                  <a:pos x="44" y="118"/>
                </a:cxn>
                <a:cxn ang="0">
                  <a:pos x="70" y="118"/>
                </a:cxn>
                <a:cxn ang="0">
                  <a:pos x="70" y="118"/>
                </a:cxn>
                <a:cxn ang="0">
                  <a:pos x="84" y="116"/>
                </a:cxn>
                <a:cxn ang="0">
                  <a:pos x="96" y="110"/>
                </a:cxn>
                <a:cxn ang="0">
                  <a:pos x="104" y="104"/>
                </a:cxn>
                <a:cxn ang="0">
                  <a:pos x="112" y="96"/>
                </a:cxn>
                <a:cxn ang="0">
                  <a:pos x="118" y="86"/>
                </a:cxn>
                <a:cxn ang="0">
                  <a:pos x="120" y="76"/>
                </a:cxn>
                <a:cxn ang="0">
                  <a:pos x="120" y="68"/>
                </a:cxn>
                <a:cxn ang="0">
                  <a:pos x="118" y="62"/>
                </a:cxn>
                <a:cxn ang="0">
                  <a:pos x="118" y="62"/>
                </a:cxn>
                <a:cxn ang="0">
                  <a:pos x="112" y="56"/>
                </a:cxn>
                <a:cxn ang="0">
                  <a:pos x="106" y="52"/>
                </a:cxn>
                <a:cxn ang="0">
                  <a:pos x="96" y="48"/>
                </a:cxn>
                <a:cxn ang="0">
                  <a:pos x="88" y="46"/>
                </a:cxn>
                <a:cxn ang="0">
                  <a:pos x="84" y="46"/>
                </a:cxn>
                <a:cxn ang="0">
                  <a:pos x="84" y="46"/>
                </a:cxn>
              </a:cxnLst>
              <a:rect l="0" t="0" r="r" b="b"/>
              <a:pathLst>
                <a:path w="120" h="122">
                  <a:moveTo>
                    <a:pt x="84" y="46"/>
                  </a:moveTo>
                  <a:lnTo>
                    <a:pt x="84" y="46"/>
                  </a:lnTo>
                  <a:lnTo>
                    <a:pt x="86" y="40"/>
                  </a:lnTo>
                  <a:lnTo>
                    <a:pt x="86" y="24"/>
                  </a:lnTo>
                  <a:lnTo>
                    <a:pt x="84" y="16"/>
                  </a:lnTo>
                  <a:lnTo>
                    <a:pt x="80" y="8"/>
                  </a:lnTo>
                  <a:lnTo>
                    <a:pt x="72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48" y="0"/>
                  </a:lnTo>
                  <a:lnTo>
                    <a:pt x="36" y="2"/>
                  </a:lnTo>
                  <a:lnTo>
                    <a:pt x="24" y="6"/>
                  </a:lnTo>
                  <a:lnTo>
                    <a:pt x="14" y="14"/>
                  </a:lnTo>
                  <a:lnTo>
                    <a:pt x="10" y="20"/>
                  </a:lnTo>
                  <a:lnTo>
                    <a:pt x="6" y="28"/>
                  </a:lnTo>
                  <a:lnTo>
                    <a:pt x="2" y="48"/>
                  </a:lnTo>
                  <a:lnTo>
                    <a:pt x="0" y="74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4" y="102"/>
                  </a:lnTo>
                  <a:lnTo>
                    <a:pt x="14" y="90"/>
                  </a:lnTo>
                  <a:lnTo>
                    <a:pt x="20" y="84"/>
                  </a:lnTo>
                  <a:lnTo>
                    <a:pt x="26" y="78"/>
                  </a:lnTo>
                  <a:lnTo>
                    <a:pt x="36" y="74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0" y="74"/>
                  </a:lnTo>
                  <a:lnTo>
                    <a:pt x="28" y="84"/>
                  </a:lnTo>
                  <a:lnTo>
                    <a:pt x="22" y="90"/>
                  </a:lnTo>
                  <a:lnTo>
                    <a:pt x="16" y="100"/>
                  </a:lnTo>
                  <a:lnTo>
                    <a:pt x="12" y="110"/>
                  </a:lnTo>
                  <a:lnTo>
                    <a:pt x="10" y="122"/>
                  </a:lnTo>
                  <a:lnTo>
                    <a:pt x="10" y="122"/>
                  </a:lnTo>
                  <a:lnTo>
                    <a:pt x="24" y="120"/>
                  </a:lnTo>
                  <a:lnTo>
                    <a:pt x="44" y="118"/>
                  </a:lnTo>
                  <a:lnTo>
                    <a:pt x="70" y="118"/>
                  </a:lnTo>
                  <a:lnTo>
                    <a:pt x="70" y="118"/>
                  </a:lnTo>
                  <a:lnTo>
                    <a:pt x="84" y="116"/>
                  </a:lnTo>
                  <a:lnTo>
                    <a:pt x="96" y="110"/>
                  </a:lnTo>
                  <a:lnTo>
                    <a:pt x="104" y="104"/>
                  </a:lnTo>
                  <a:lnTo>
                    <a:pt x="112" y="96"/>
                  </a:lnTo>
                  <a:lnTo>
                    <a:pt x="118" y="86"/>
                  </a:lnTo>
                  <a:lnTo>
                    <a:pt x="120" y="76"/>
                  </a:lnTo>
                  <a:lnTo>
                    <a:pt x="120" y="68"/>
                  </a:lnTo>
                  <a:lnTo>
                    <a:pt x="118" y="62"/>
                  </a:lnTo>
                  <a:lnTo>
                    <a:pt x="118" y="62"/>
                  </a:lnTo>
                  <a:lnTo>
                    <a:pt x="112" y="56"/>
                  </a:lnTo>
                  <a:lnTo>
                    <a:pt x="106" y="52"/>
                  </a:lnTo>
                  <a:lnTo>
                    <a:pt x="96" y="48"/>
                  </a:lnTo>
                  <a:lnTo>
                    <a:pt x="88" y="46"/>
                  </a:lnTo>
                  <a:lnTo>
                    <a:pt x="84" y="46"/>
                  </a:lnTo>
                  <a:lnTo>
                    <a:pt x="84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1" name="Freeform 37"/>
            <p:cNvSpPr>
              <a:spLocks/>
            </p:cNvSpPr>
            <p:nvPr/>
          </p:nvSpPr>
          <p:spPr bwMode="auto">
            <a:xfrm>
              <a:off x="5759116" y="7078579"/>
              <a:ext cx="1010653" cy="770021"/>
            </a:xfrm>
            <a:custGeom>
              <a:avLst/>
              <a:gdLst/>
              <a:ahLst/>
              <a:cxnLst>
                <a:cxn ang="0">
                  <a:pos x="120" y="22"/>
                </a:cxn>
                <a:cxn ang="0">
                  <a:pos x="120" y="22"/>
                </a:cxn>
                <a:cxn ang="0">
                  <a:pos x="112" y="14"/>
                </a:cxn>
                <a:cxn ang="0">
                  <a:pos x="106" y="8"/>
                </a:cxn>
                <a:cxn ang="0">
                  <a:pos x="96" y="4"/>
                </a:cxn>
                <a:cxn ang="0">
                  <a:pos x="88" y="2"/>
                </a:cxn>
                <a:cxn ang="0">
                  <a:pos x="70" y="0"/>
                </a:cxn>
                <a:cxn ang="0">
                  <a:pos x="50" y="2"/>
                </a:cxn>
                <a:cxn ang="0">
                  <a:pos x="34" y="4"/>
                </a:cxn>
                <a:cxn ang="0">
                  <a:pos x="20" y="8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16"/>
                </a:cxn>
                <a:cxn ang="0">
                  <a:pos x="34" y="20"/>
                </a:cxn>
                <a:cxn ang="0">
                  <a:pos x="44" y="24"/>
                </a:cxn>
                <a:cxn ang="0">
                  <a:pos x="52" y="30"/>
                </a:cxn>
                <a:cxn ang="0">
                  <a:pos x="62" y="42"/>
                </a:cxn>
                <a:cxn ang="0">
                  <a:pos x="66" y="46"/>
                </a:cxn>
                <a:cxn ang="0">
                  <a:pos x="66" y="46"/>
                </a:cxn>
                <a:cxn ang="0">
                  <a:pos x="56" y="40"/>
                </a:cxn>
                <a:cxn ang="0">
                  <a:pos x="46" y="34"/>
                </a:cxn>
                <a:cxn ang="0">
                  <a:pos x="24" y="28"/>
                </a:cxn>
                <a:cxn ang="0">
                  <a:pos x="6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6" y="28"/>
                </a:cxn>
                <a:cxn ang="0">
                  <a:pos x="14" y="36"/>
                </a:cxn>
                <a:cxn ang="0">
                  <a:pos x="18" y="44"/>
                </a:cxn>
                <a:cxn ang="0">
                  <a:pos x="24" y="54"/>
                </a:cxn>
                <a:cxn ang="0">
                  <a:pos x="40" y="96"/>
                </a:cxn>
                <a:cxn ang="0">
                  <a:pos x="102" y="96"/>
                </a:cxn>
                <a:cxn ang="0">
                  <a:pos x="102" y="96"/>
                </a:cxn>
                <a:cxn ang="0">
                  <a:pos x="100" y="88"/>
                </a:cxn>
                <a:cxn ang="0">
                  <a:pos x="98" y="78"/>
                </a:cxn>
                <a:cxn ang="0">
                  <a:pos x="94" y="70"/>
                </a:cxn>
                <a:cxn ang="0">
                  <a:pos x="94" y="70"/>
                </a:cxn>
                <a:cxn ang="0">
                  <a:pos x="100" y="72"/>
                </a:cxn>
                <a:cxn ang="0">
                  <a:pos x="108" y="70"/>
                </a:cxn>
                <a:cxn ang="0">
                  <a:pos x="114" y="66"/>
                </a:cxn>
                <a:cxn ang="0">
                  <a:pos x="120" y="60"/>
                </a:cxn>
                <a:cxn ang="0">
                  <a:pos x="124" y="52"/>
                </a:cxn>
                <a:cxn ang="0">
                  <a:pos x="126" y="42"/>
                </a:cxn>
                <a:cxn ang="0">
                  <a:pos x="126" y="32"/>
                </a:cxn>
                <a:cxn ang="0">
                  <a:pos x="120" y="22"/>
                </a:cxn>
                <a:cxn ang="0">
                  <a:pos x="120" y="22"/>
                </a:cxn>
              </a:cxnLst>
              <a:rect l="0" t="0" r="r" b="b"/>
              <a:pathLst>
                <a:path w="126" h="96">
                  <a:moveTo>
                    <a:pt x="120" y="22"/>
                  </a:moveTo>
                  <a:lnTo>
                    <a:pt x="120" y="22"/>
                  </a:lnTo>
                  <a:lnTo>
                    <a:pt x="112" y="14"/>
                  </a:lnTo>
                  <a:lnTo>
                    <a:pt x="106" y="8"/>
                  </a:lnTo>
                  <a:lnTo>
                    <a:pt x="96" y="4"/>
                  </a:lnTo>
                  <a:lnTo>
                    <a:pt x="88" y="2"/>
                  </a:lnTo>
                  <a:lnTo>
                    <a:pt x="70" y="0"/>
                  </a:lnTo>
                  <a:lnTo>
                    <a:pt x="50" y="2"/>
                  </a:lnTo>
                  <a:lnTo>
                    <a:pt x="34" y="4"/>
                  </a:lnTo>
                  <a:lnTo>
                    <a:pt x="20" y="8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16"/>
                  </a:lnTo>
                  <a:lnTo>
                    <a:pt x="34" y="20"/>
                  </a:lnTo>
                  <a:lnTo>
                    <a:pt x="44" y="24"/>
                  </a:lnTo>
                  <a:lnTo>
                    <a:pt x="52" y="30"/>
                  </a:lnTo>
                  <a:lnTo>
                    <a:pt x="62" y="42"/>
                  </a:lnTo>
                  <a:lnTo>
                    <a:pt x="66" y="46"/>
                  </a:lnTo>
                  <a:lnTo>
                    <a:pt x="66" y="46"/>
                  </a:lnTo>
                  <a:lnTo>
                    <a:pt x="56" y="40"/>
                  </a:lnTo>
                  <a:lnTo>
                    <a:pt x="46" y="34"/>
                  </a:lnTo>
                  <a:lnTo>
                    <a:pt x="24" y="28"/>
                  </a:lnTo>
                  <a:lnTo>
                    <a:pt x="6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6" y="28"/>
                  </a:lnTo>
                  <a:lnTo>
                    <a:pt x="14" y="36"/>
                  </a:lnTo>
                  <a:lnTo>
                    <a:pt x="18" y="44"/>
                  </a:lnTo>
                  <a:lnTo>
                    <a:pt x="24" y="54"/>
                  </a:lnTo>
                  <a:lnTo>
                    <a:pt x="40" y="96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00" y="88"/>
                  </a:lnTo>
                  <a:lnTo>
                    <a:pt x="98" y="78"/>
                  </a:lnTo>
                  <a:lnTo>
                    <a:pt x="94" y="70"/>
                  </a:lnTo>
                  <a:lnTo>
                    <a:pt x="94" y="70"/>
                  </a:lnTo>
                  <a:lnTo>
                    <a:pt x="100" y="72"/>
                  </a:lnTo>
                  <a:lnTo>
                    <a:pt x="108" y="70"/>
                  </a:lnTo>
                  <a:lnTo>
                    <a:pt x="114" y="66"/>
                  </a:lnTo>
                  <a:lnTo>
                    <a:pt x="120" y="60"/>
                  </a:lnTo>
                  <a:lnTo>
                    <a:pt x="124" y="52"/>
                  </a:lnTo>
                  <a:lnTo>
                    <a:pt x="126" y="42"/>
                  </a:lnTo>
                  <a:lnTo>
                    <a:pt x="126" y="32"/>
                  </a:lnTo>
                  <a:lnTo>
                    <a:pt x="120" y="22"/>
                  </a:lnTo>
                  <a:lnTo>
                    <a:pt x="12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2" name="Freeform 38"/>
            <p:cNvSpPr>
              <a:spLocks/>
            </p:cNvSpPr>
            <p:nvPr/>
          </p:nvSpPr>
          <p:spPr bwMode="auto">
            <a:xfrm>
              <a:off x="5021179" y="7335253"/>
              <a:ext cx="930442" cy="513347"/>
            </a:xfrm>
            <a:custGeom>
              <a:avLst/>
              <a:gdLst/>
              <a:ahLst/>
              <a:cxnLst>
                <a:cxn ang="0">
                  <a:pos x="82" y="6"/>
                </a:cxn>
                <a:cxn ang="0">
                  <a:pos x="82" y="6"/>
                </a:cxn>
                <a:cxn ang="0">
                  <a:pos x="82" y="18"/>
                </a:cxn>
                <a:cxn ang="0">
                  <a:pos x="80" y="30"/>
                </a:cxn>
                <a:cxn ang="0">
                  <a:pos x="76" y="46"/>
                </a:cxn>
                <a:cxn ang="0">
                  <a:pos x="70" y="54"/>
                </a:cxn>
                <a:cxn ang="0">
                  <a:pos x="68" y="58"/>
                </a:cxn>
                <a:cxn ang="0">
                  <a:pos x="68" y="58"/>
                </a:cxn>
                <a:cxn ang="0">
                  <a:pos x="72" y="48"/>
                </a:cxn>
                <a:cxn ang="0">
                  <a:pos x="72" y="36"/>
                </a:cxn>
                <a:cxn ang="0">
                  <a:pos x="70" y="18"/>
                </a:cxn>
                <a:cxn ang="0">
                  <a:pos x="68" y="4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62" y="8"/>
                </a:cxn>
                <a:cxn ang="0">
                  <a:pos x="54" y="16"/>
                </a:cxn>
                <a:cxn ang="0">
                  <a:pos x="46" y="24"/>
                </a:cxn>
                <a:cxn ang="0">
                  <a:pos x="36" y="30"/>
                </a:cxn>
                <a:cxn ang="0">
                  <a:pos x="14" y="46"/>
                </a:cxn>
                <a:cxn ang="0">
                  <a:pos x="6" y="54"/>
                </a:cxn>
                <a:cxn ang="0">
                  <a:pos x="0" y="64"/>
                </a:cxn>
                <a:cxn ang="0">
                  <a:pos x="116" y="64"/>
                </a:cxn>
                <a:cxn ang="0">
                  <a:pos x="116" y="64"/>
                </a:cxn>
                <a:cxn ang="0">
                  <a:pos x="112" y="50"/>
                </a:cxn>
                <a:cxn ang="0">
                  <a:pos x="106" y="36"/>
                </a:cxn>
                <a:cxn ang="0">
                  <a:pos x="100" y="26"/>
                </a:cxn>
                <a:cxn ang="0">
                  <a:pos x="94" y="18"/>
                </a:cxn>
                <a:cxn ang="0">
                  <a:pos x="86" y="8"/>
                </a:cxn>
                <a:cxn ang="0">
                  <a:pos x="82" y="6"/>
                </a:cxn>
                <a:cxn ang="0">
                  <a:pos x="82" y="6"/>
                </a:cxn>
              </a:cxnLst>
              <a:rect l="0" t="0" r="r" b="b"/>
              <a:pathLst>
                <a:path w="116" h="64">
                  <a:moveTo>
                    <a:pt x="82" y="6"/>
                  </a:moveTo>
                  <a:lnTo>
                    <a:pt x="82" y="6"/>
                  </a:lnTo>
                  <a:lnTo>
                    <a:pt x="82" y="18"/>
                  </a:lnTo>
                  <a:lnTo>
                    <a:pt x="80" y="30"/>
                  </a:lnTo>
                  <a:lnTo>
                    <a:pt x="76" y="46"/>
                  </a:lnTo>
                  <a:lnTo>
                    <a:pt x="70" y="54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72" y="48"/>
                  </a:lnTo>
                  <a:lnTo>
                    <a:pt x="72" y="36"/>
                  </a:lnTo>
                  <a:lnTo>
                    <a:pt x="70" y="18"/>
                  </a:lnTo>
                  <a:lnTo>
                    <a:pt x="68" y="4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4" y="16"/>
                  </a:lnTo>
                  <a:lnTo>
                    <a:pt x="46" y="24"/>
                  </a:lnTo>
                  <a:lnTo>
                    <a:pt x="36" y="30"/>
                  </a:lnTo>
                  <a:lnTo>
                    <a:pt x="14" y="46"/>
                  </a:lnTo>
                  <a:lnTo>
                    <a:pt x="6" y="54"/>
                  </a:lnTo>
                  <a:lnTo>
                    <a:pt x="0" y="64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12" y="50"/>
                  </a:lnTo>
                  <a:lnTo>
                    <a:pt x="106" y="36"/>
                  </a:lnTo>
                  <a:lnTo>
                    <a:pt x="100" y="26"/>
                  </a:lnTo>
                  <a:lnTo>
                    <a:pt x="94" y="18"/>
                  </a:lnTo>
                  <a:lnTo>
                    <a:pt x="86" y="8"/>
                  </a:lnTo>
                  <a:lnTo>
                    <a:pt x="82" y="6"/>
                  </a:lnTo>
                  <a:lnTo>
                    <a:pt x="8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3" name="Freeform 39"/>
            <p:cNvSpPr>
              <a:spLocks/>
            </p:cNvSpPr>
            <p:nvPr/>
          </p:nvSpPr>
          <p:spPr bwMode="auto">
            <a:xfrm>
              <a:off x="4363453" y="6741695"/>
              <a:ext cx="1010653" cy="1058779"/>
            </a:xfrm>
            <a:custGeom>
              <a:avLst/>
              <a:gdLst/>
              <a:ahLst/>
              <a:cxnLst>
                <a:cxn ang="0">
                  <a:pos x="66" y="66"/>
                </a:cxn>
                <a:cxn ang="0">
                  <a:pos x="66" y="66"/>
                </a:cxn>
                <a:cxn ang="0">
                  <a:pos x="74" y="66"/>
                </a:cxn>
                <a:cxn ang="0">
                  <a:pos x="84" y="62"/>
                </a:cxn>
                <a:cxn ang="0">
                  <a:pos x="104" y="52"/>
                </a:cxn>
                <a:cxn ang="0">
                  <a:pos x="124" y="40"/>
                </a:cxn>
                <a:cxn ang="0">
                  <a:pos x="124" y="40"/>
                </a:cxn>
                <a:cxn ang="0">
                  <a:pos x="116" y="38"/>
                </a:cxn>
                <a:cxn ang="0">
                  <a:pos x="108" y="36"/>
                </a:cxn>
                <a:cxn ang="0">
                  <a:pos x="92" y="30"/>
                </a:cxn>
                <a:cxn ang="0">
                  <a:pos x="62" y="10"/>
                </a:cxn>
                <a:cxn ang="0">
                  <a:pos x="48" y="4"/>
                </a:cxn>
                <a:cxn ang="0">
                  <a:pos x="40" y="2"/>
                </a:cxn>
                <a:cxn ang="0">
                  <a:pos x="34" y="0"/>
                </a:cxn>
                <a:cxn ang="0">
                  <a:pos x="26" y="2"/>
                </a:cxn>
                <a:cxn ang="0">
                  <a:pos x="20" y="4"/>
                </a:cxn>
                <a:cxn ang="0">
                  <a:pos x="14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28"/>
                </a:cxn>
                <a:cxn ang="0">
                  <a:pos x="0" y="38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14" y="66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10" y="80"/>
                </a:cxn>
                <a:cxn ang="0">
                  <a:pos x="6" y="92"/>
                </a:cxn>
                <a:cxn ang="0">
                  <a:pos x="8" y="102"/>
                </a:cxn>
                <a:cxn ang="0">
                  <a:pos x="12" y="112"/>
                </a:cxn>
                <a:cxn ang="0">
                  <a:pos x="20" y="122"/>
                </a:cxn>
                <a:cxn ang="0">
                  <a:pos x="30" y="128"/>
                </a:cxn>
                <a:cxn ang="0">
                  <a:pos x="42" y="132"/>
                </a:cxn>
                <a:cxn ang="0">
                  <a:pos x="58" y="132"/>
                </a:cxn>
                <a:cxn ang="0">
                  <a:pos x="58" y="132"/>
                </a:cxn>
                <a:cxn ang="0">
                  <a:pos x="66" y="130"/>
                </a:cxn>
                <a:cxn ang="0">
                  <a:pos x="72" y="126"/>
                </a:cxn>
                <a:cxn ang="0">
                  <a:pos x="86" y="118"/>
                </a:cxn>
                <a:cxn ang="0">
                  <a:pos x="98" y="106"/>
                </a:cxn>
                <a:cxn ang="0">
                  <a:pos x="108" y="92"/>
                </a:cxn>
                <a:cxn ang="0">
                  <a:pos x="120" y="68"/>
                </a:cxn>
                <a:cxn ang="0">
                  <a:pos x="126" y="58"/>
                </a:cxn>
                <a:cxn ang="0">
                  <a:pos x="126" y="58"/>
                </a:cxn>
                <a:cxn ang="0">
                  <a:pos x="112" y="62"/>
                </a:cxn>
                <a:cxn ang="0">
                  <a:pos x="100" y="66"/>
                </a:cxn>
                <a:cxn ang="0">
                  <a:pos x="82" y="68"/>
                </a:cxn>
                <a:cxn ang="0">
                  <a:pos x="70" y="68"/>
                </a:cxn>
                <a:cxn ang="0">
                  <a:pos x="66" y="66"/>
                </a:cxn>
                <a:cxn ang="0">
                  <a:pos x="66" y="66"/>
                </a:cxn>
              </a:cxnLst>
              <a:rect l="0" t="0" r="r" b="b"/>
              <a:pathLst>
                <a:path w="126" h="132">
                  <a:moveTo>
                    <a:pt x="66" y="66"/>
                  </a:moveTo>
                  <a:lnTo>
                    <a:pt x="66" y="66"/>
                  </a:lnTo>
                  <a:lnTo>
                    <a:pt x="74" y="66"/>
                  </a:lnTo>
                  <a:lnTo>
                    <a:pt x="84" y="62"/>
                  </a:lnTo>
                  <a:lnTo>
                    <a:pt x="104" y="52"/>
                  </a:lnTo>
                  <a:lnTo>
                    <a:pt x="124" y="40"/>
                  </a:lnTo>
                  <a:lnTo>
                    <a:pt x="124" y="40"/>
                  </a:lnTo>
                  <a:lnTo>
                    <a:pt x="116" y="38"/>
                  </a:lnTo>
                  <a:lnTo>
                    <a:pt x="108" y="36"/>
                  </a:lnTo>
                  <a:lnTo>
                    <a:pt x="92" y="30"/>
                  </a:lnTo>
                  <a:lnTo>
                    <a:pt x="62" y="10"/>
                  </a:lnTo>
                  <a:lnTo>
                    <a:pt x="48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6" y="2"/>
                  </a:lnTo>
                  <a:lnTo>
                    <a:pt x="20" y="4"/>
                  </a:lnTo>
                  <a:lnTo>
                    <a:pt x="14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28"/>
                  </a:lnTo>
                  <a:lnTo>
                    <a:pt x="0" y="38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14" y="66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0" y="80"/>
                  </a:lnTo>
                  <a:lnTo>
                    <a:pt x="6" y="92"/>
                  </a:lnTo>
                  <a:lnTo>
                    <a:pt x="8" y="102"/>
                  </a:lnTo>
                  <a:lnTo>
                    <a:pt x="12" y="112"/>
                  </a:lnTo>
                  <a:lnTo>
                    <a:pt x="20" y="122"/>
                  </a:lnTo>
                  <a:lnTo>
                    <a:pt x="30" y="128"/>
                  </a:lnTo>
                  <a:lnTo>
                    <a:pt x="42" y="132"/>
                  </a:lnTo>
                  <a:lnTo>
                    <a:pt x="58" y="132"/>
                  </a:lnTo>
                  <a:lnTo>
                    <a:pt x="58" y="132"/>
                  </a:lnTo>
                  <a:lnTo>
                    <a:pt x="66" y="130"/>
                  </a:lnTo>
                  <a:lnTo>
                    <a:pt x="72" y="126"/>
                  </a:lnTo>
                  <a:lnTo>
                    <a:pt x="86" y="118"/>
                  </a:lnTo>
                  <a:lnTo>
                    <a:pt x="98" y="106"/>
                  </a:lnTo>
                  <a:lnTo>
                    <a:pt x="108" y="92"/>
                  </a:lnTo>
                  <a:lnTo>
                    <a:pt x="120" y="68"/>
                  </a:lnTo>
                  <a:lnTo>
                    <a:pt x="126" y="58"/>
                  </a:lnTo>
                  <a:lnTo>
                    <a:pt x="126" y="58"/>
                  </a:lnTo>
                  <a:lnTo>
                    <a:pt x="112" y="62"/>
                  </a:lnTo>
                  <a:lnTo>
                    <a:pt x="100" y="66"/>
                  </a:lnTo>
                  <a:lnTo>
                    <a:pt x="82" y="68"/>
                  </a:lnTo>
                  <a:lnTo>
                    <a:pt x="70" y="68"/>
                  </a:lnTo>
                  <a:lnTo>
                    <a:pt x="66" y="66"/>
                  </a:lnTo>
                  <a:lnTo>
                    <a:pt x="6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4" name="Freeform 40"/>
            <p:cNvSpPr>
              <a:spLocks/>
            </p:cNvSpPr>
            <p:nvPr/>
          </p:nvSpPr>
          <p:spPr bwMode="auto">
            <a:xfrm>
              <a:off x="4796589" y="5811253"/>
              <a:ext cx="930442" cy="1042737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80" y="0"/>
                </a:cxn>
                <a:cxn ang="0">
                  <a:pos x="72" y="0"/>
                </a:cxn>
                <a:cxn ang="0">
                  <a:pos x="66" y="4"/>
                </a:cxn>
                <a:cxn ang="0">
                  <a:pos x="60" y="8"/>
                </a:cxn>
                <a:cxn ang="0">
                  <a:pos x="56" y="14"/>
                </a:cxn>
                <a:cxn ang="0">
                  <a:pos x="50" y="22"/>
                </a:cxn>
                <a:cxn ang="0">
                  <a:pos x="50" y="28"/>
                </a:cxn>
                <a:cxn ang="0">
                  <a:pos x="50" y="28"/>
                </a:cxn>
                <a:cxn ang="0">
                  <a:pos x="42" y="28"/>
                </a:cxn>
                <a:cxn ang="0">
                  <a:pos x="28" y="28"/>
                </a:cxn>
                <a:cxn ang="0">
                  <a:pos x="20" y="30"/>
                </a:cxn>
                <a:cxn ang="0">
                  <a:pos x="12" y="34"/>
                </a:cxn>
                <a:cxn ang="0">
                  <a:pos x="6" y="40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0" y="60"/>
                </a:cxn>
                <a:cxn ang="0">
                  <a:pos x="0" y="72"/>
                </a:cxn>
                <a:cxn ang="0">
                  <a:pos x="4" y="84"/>
                </a:cxn>
                <a:cxn ang="0">
                  <a:pos x="10" y="96"/>
                </a:cxn>
                <a:cxn ang="0">
                  <a:pos x="20" y="106"/>
                </a:cxn>
                <a:cxn ang="0">
                  <a:pos x="36" y="114"/>
                </a:cxn>
                <a:cxn ang="0">
                  <a:pos x="56" y="122"/>
                </a:cxn>
                <a:cxn ang="0">
                  <a:pos x="84" y="130"/>
                </a:cxn>
                <a:cxn ang="0">
                  <a:pos x="84" y="130"/>
                </a:cxn>
                <a:cxn ang="0">
                  <a:pos x="80" y="126"/>
                </a:cxn>
                <a:cxn ang="0">
                  <a:pos x="74" y="116"/>
                </a:cxn>
                <a:cxn ang="0">
                  <a:pos x="68" y="102"/>
                </a:cxn>
                <a:cxn ang="0">
                  <a:pos x="66" y="92"/>
                </a:cxn>
                <a:cxn ang="0">
                  <a:pos x="64" y="82"/>
                </a:cxn>
                <a:cxn ang="0">
                  <a:pos x="64" y="82"/>
                </a:cxn>
                <a:cxn ang="0">
                  <a:pos x="78" y="100"/>
                </a:cxn>
                <a:cxn ang="0">
                  <a:pos x="90" y="116"/>
                </a:cxn>
                <a:cxn ang="0">
                  <a:pos x="98" y="122"/>
                </a:cxn>
                <a:cxn ang="0">
                  <a:pos x="106" y="128"/>
                </a:cxn>
                <a:cxn ang="0">
                  <a:pos x="106" y="128"/>
                </a:cxn>
                <a:cxn ang="0">
                  <a:pos x="106" y="98"/>
                </a:cxn>
                <a:cxn ang="0">
                  <a:pos x="108" y="70"/>
                </a:cxn>
                <a:cxn ang="0">
                  <a:pos x="112" y="56"/>
                </a:cxn>
                <a:cxn ang="0">
                  <a:pos x="116" y="42"/>
                </a:cxn>
                <a:cxn ang="0">
                  <a:pos x="116" y="42"/>
                </a:cxn>
                <a:cxn ang="0">
                  <a:pos x="116" y="34"/>
                </a:cxn>
                <a:cxn ang="0">
                  <a:pos x="116" y="26"/>
                </a:cxn>
                <a:cxn ang="0">
                  <a:pos x="114" y="18"/>
                </a:cxn>
                <a:cxn ang="0">
                  <a:pos x="110" y="12"/>
                </a:cxn>
                <a:cxn ang="0">
                  <a:pos x="104" y="6"/>
                </a:cxn>
                <a:cxn ang="0">
                  <a:pos x="96" y="2"/>
                </a:cxn>
                <a:cxn ang="0">
                  <a:pos x="88" y="0"/>
                </a:cxn>
                <a:cxn ang="0">
                  <a:pos x="80" y="0"/>
                </a:cxn>
                <a:cxn ang="0">
                  <a:pos x="80" y="0"/>
                </a:cxn>
              </a:cxnLst>
              <a:rect l="0" t="0" r="r" b="b"/>
              <a:pathLst>
                <a:path w="116" h="130">
                  <a:moveTo>
                    <a:pt x="80" y="0"/>
                  </a:moveTo>
                  <a:lnTo>
                    <a:pt x="80" y="0"/>
                  </a:lnTo>
                  <a:lnTo>
                    <a:pt x="72" y="0"/>
                  </a:lnTo>
                  <a:lnTo>
                    <a:pt x="66" y="4"/>
                  </a:lnTo>
                  <a:lnTo>
                    <a:pt x="60" y="8"/>
                  </a:lnTo>
                  <a:lnTo>
                    <a:pt x="56" y="14"/>
                  </a:lnTo>
                  <a:lnTo>
                    <a:pt x="50" y="22"/>
                  </a:lnTo>
                  <a:lnTo>
                    <a:pt x="50" y="28"/>
                  </a:lnTo>
                  <a:lnTo>
                    <a:pt x="50" y="28"/>
                  </a:lnTo>
                  <a:lnTo>
                    <a:pt x="42" y="28"/>
                  </a:lnTo>
                  <a:lnTo>
                    <a:pt x="28" y="28"/>
                  </a:lnTo>
                  <a:lnTo>
                    <a:pt x="20" y="30"/>
                  </a:lnTo>
                  <a:lnTo>
                    <a:pt x="12" y="34"/>
                  </a:lnTo>
                  <a:lnTo>
                    <a:pt x="6" y="4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10" y="96"/>
                  </a:lnTo>
                  <a:lnTo>
                    <a:pt x="20" y="106"/>
                  </a:lnTo>
                  <a:lnTo>
                    <a:pt x="36" y="114"/>
                  </a:lnTo>
                  <a:lnTo>
                    <a:pt x="56" y="122"/>
                  </a:lnTo>
                  <a:lnTo>
                    <a:pt x="84" y="130"/>
                  </a:lnTo>
                  <a:lnTo>
                    <a:pt x="84" y="130"/>
                  </a:lnTo>
                  <a:lnTo>
                    <a:pt x="80" y="126"/>
                  </a:lnTo>
                  <a:lnTo>
                    <a:pt x="74" y="116"/>
                  </a:lnTo>
                  <a:lnTo>
                    <a:pt x="68" y="102"/>
                  </a:lnTo>
                  <a:lnTo>
                    <a:pt x="66" y="92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78" y="100"/>
                  </a:lnTo>
                  <a:lnTo>
                    <a:pt x="90" y="116"/>
                  </a:lnTo>
                  <a:lnTo>
                    <a:pt x="98" y="122"/>
                  </a:lnTo>
                  <a:lnTo>
                    <a:pt x="106" y="128"/>
                  </a:lnTo>
                  <a:lnTo>
                    <a:pt x="106" y="128"/>
                  </a:lnTo>
                  <a:lnTo>
                    <a:pt x="106" y="98"/>
                  </a:lnTo>
                  <a:lnTo>
                    <a:pt x="108" y="70"/>
                  </a:lnTo>
                  <a:lnTo>
                    <a:pt x="112" y="56"/>
                  </a:lnTo>
                  <a:lnTo>
                    <a:pt x="116" y="42"/>
                  </a:lnTo>
                  <a:lnTo>
                    <a:pt x="116" y="42"/>
                  </a:lnTo>
                  <a:lnTo>
                    <a:pt x="116" y="34"/>
                  </a:lnTo>
                  <a:lnTo>
                    <a:pt x="116" y="26"/>
                  </a:lnTo>
                  <a:lnTo>
                    <a:pt x="114" y="18"/>
                  </a:lnTo>
                  <a:lnTo>
                    <a:pt x="110" y="12"/>
                  </a:lnTo>
                  <a:lnTo>
                    <a:pt x="104" y="6"/>
                  </a:lnTo>
                  <a:lnTo>
                    <a:pt x="96" y="2"/>
                  </a:lnTo>
                  <a:lnTo>
                    <a:pt x="88" y="0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5" name="Freeform 41"/>
            <p:cNvSpPr>
              <a:spLocks/>
            </p:cNvSpPr>
            <p:nvPr/>
          </p:nvSpPr>
          <p:spPr bwMode="auto">
            <a:xfrm>
              <a:off x="5470358" y="6982326"/>
              <a:ext cx="224589" cy="256674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8" y="30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20" y="30"/>
                </a:cxn>
                <a:cxn ang="0">
                  <a:pos x="24" y="28"/>
                </a:cxn>
                <a:cxn ang="0">
                  <a:pos x="26" y="22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6" y="10"/>
                </a:cxn>
                <a:cxn ang="0">
                  <a:pos x="24" y="6"/>
                </a:cxn>
                <a:cxn ang="0">
                  <a:pos x="20" y="2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28" h="32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8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0" y="30"/>
                  </a:lnTo>
                  <a:lnTo>
                    <a:pt x="24" y="28"/>
                  </a:lnTo>
                  <a:lnTo>
                    <a:pt x="26" y="22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6" y="10"/>
                  </a:lnTo>
                  <a:lnTo>
                    <a:pt x="24" y="6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6" name="Freeform 42"/>
            <p:cNvSpPr>
              <a:spLocks/>
            </p:cNvSpPr>
            <p:nvPr/>
          </p:nvSpPr>
          <p:spPr bwMode="auto">
            <a:xfrm>
              <a:off x="3192379" y="725905"/>
              <a:ext cx="1042737" cy="1058779"/>
            </a:xfrm>
            <a:custGeom>
              <a:avLst/>
              <a:gdLst/>
              <a:ahLst/>
              <a:cxnLst>
                <a:cxn ang="0">
                  <a:pos x="10" y="132"/>
                </a:cxn>
                <a:cxn ang="0">
                  <a:pos x="10" y="132"/>
                </a:cxn>
                <a:cxn ang="0">
                  <a:pos x="26" y="128"/>
                </a:cxn>
                <a:cxn ang="0">
                  <a:pos x="48" y="126"/>
                </a:cxn>
                <a:cxn ang="0">
                  <a:pos x="74" y="126"/>
                </a:cxn>
                <a:cxn ang="0">
                  <a:pos x="74" y="126"/>
                </a:cxn>
                <a:cxn ang="0">
                  <a:pos x="90" y="124"/>
                </a:cxn>
                <a:cxn ang="0">
                  <a:pos x="102" y="120"/>
                </a:cxn>
                <a:cxn ang="0">
                  <a:pos x="112" y="112"/>
                </a:cxn>
                <a:cxn ang="0">
                  <a:pos x="122" y="102"/>
                </a:cxn>
                <a:cxn ang="0">
                  <a:pos x="126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6" y="66"/>
                </a:cxn>
                <a:cxn ang="0">
                  <a:pos x="126" y="66"/>
                </a:cxn>
                <a:cxn ang="0">
                  <a:pos x="120" y="60"/>
                </a:cxn>
                <a:cxn ang="0">
                  <a:pos x="114" y="56"/>
                </a:cxn>
                <a:cxn ang="0">
                  <a:pos x="104" y="52"/>
                </a:cxn>
                <a:cxn ang="0">
                  <a:pos x="94" y="50"/>
                </a:cxn>
                <a:cxn ang="0">
                  <a:pos x="90" y="50"/>
                </a:cxn>
                <a:cxn ang="0">
                  <a:pos x="90" y="50"/>
                </a:cxn>
                <a:cxn ang="0">
                  <a:pos x="92" y="42"/>
                </a:cxn>
                <a:cxn ang="0">
                  <a:pos x="92" y="34"/>
                </a:cxn>
                <a:cxn ang="0">
                  <a:pos x="92" y="26"/>
                </a:cxn>
                <a:cxn ang="0">
                  <a:pos x="90" y="16"/>
                </a:cxn>
                <a:cxn ang="0">
                  <a:pos x="84" y="8"/>
                </a:cxn>
                <a:cxn ang="0">
                  <a:pos x="78" y="2"/>
                </a:cxn>
                <a:cxn ang="0">
                  <a:pos x="72" y="2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8"/>
                </a:cxn>
                <a:cxn ang="0">
                  <a:pos x="20" y="12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0" y="90"/>
                </a:cxn>
                <a:cxn ang="0">
                  <a:pos x="24" y="98"/>
                </a:cxn>
                <a:cxn ang="0">
                  <a:pos x="18" y="106"/>
                </a:cxn>
                <a:cxn ang="0">
                  <a:pos x="12" y="118"/>
                </a:cxn>
                <a:cxn ang="0">
                  <a:pos x="10" y="132"/>
                </a:cxn>
                <a:cxn ang="0">
                  <a:pos x="10" y="132"/>
                </a:cxn>
              </a:cxnLst>
              <a:rect l="0" t="0" r="r" b="b"/>
              <a:pathLst>
                <a:path w="130" h="132">
                  <a:moveTo>
                    <a:pt x="10" y="132"/>
                  </a:moveTo>
                  <a:lnTo>
                    <a:pt x="10" y="132"/>
                  </a:lnTo>
                  <a:lnTo>
                    <a:pt x="26" y="128"/>
                  </a:lnTo>
                  <a:lnTo>
                    <a:pt x="48" y="126"/>
                  </a:lnTo>
                  <a:lnTo>
                    <a:pt x="74" y="126"/>
                  </a:lnTo>
                  <a:lnTo>
                    <a:pt x="74" y="126"/>
                  </a:lnTo>
                  <a:lnTo>
                    <a:pt x="90" y="124"/>
                  </a:lnTo>
                  <a:lnTo>
                    <a:pt x="102" y="120"/>
                  </a:lnTo>
                  <a:lnTo>
                    <a:pt x="112" y="112"/>
                  </a:lnTo>
                  <a:lnTo>
                    <a:pt x="122" y="102"/>
                  </a:lnTo>
                  <a:lnTo>
                    <a:pt x="126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0" y="60"/>
                  </a:lnTo>
                  <a:lnTo>
                    <a:pt x="114" y="56"/>
                  </a:lnTo>
                  <a:lnTo>
                    <a:pt x="104" y="52"/>
                  </a:lnTo>
                  <a:lnTo>
                    <a:pt x="94" y="50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92" y="42"/>
                  </a:lnTo>
                  <a:lnTo>
                    <a:pt x="92" y="34"/>
                  </a:lnTo>
                  <a:lnTo>
                    <a:pt x="92" y="26"/>
                  </a:lnTo>
                  <a:lnTo>
                    <a:pt x="90" y="16"/>
                  </a:lnTo>
                  <a:lnTo>
                    <a:pt x="84" y="8"/>
                  </a:lnTo>
                  <a:lnTo>
                    <a:pt x="78" y="2"/>
                  </a:lnTo>
                  <a:lnTo>
                    <a:pt x="72" y="2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0" y="90"/>
                  </a:lnTo>
                  <a:lnTo>
                    <a:pt x="24" y="98"/>
                  </a:lnTo>
                  <a:lnTo>
                    <a:pt x="18" y="106"/>
                  </a:lnTo>
                  <a:lnTo>
                    <a:pt x="12" y="118"/>
                  </a:lnTo>
                  <a:lnTo>
                    <a:pt x="10" y="132"/>
                  </a:lnTo>
                  <a:lnTo>
                    <a:pt x="10" y="1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7" name="Freeform 43"/>
            <p:cNvSpPr>
              <a:spLocks/>
            </p:cNvSpPr>
            <p:nvPr/>
          </p:nvSpPr>
          <p:spPr bwMode="auto">
            <a:xfrm>
              <a:off x="3208421" y="1816768"/>
              <a:ext cx="1090863" cy="1074821"/>
            </a:xfrm>
            <a:custGeom>
              <a:avLst/>
              <a:gdLst/>
              <a:ahLst/>
              <a:cxnLst>
                <a:cxn ang="0">
                  <a:pos x="128" y="22"/>
                </a:cxn>
                <a:cxn ang="0">
                  <a:pos x="128" y="22"/>
                </a:cxn>
                <a:cxn ang="0">
                  <a:pos x="134" y="34"/>
                </a:cxn>
                <a:cxn ang="0">
                  <a:pos x="136" y="44"/>
                </a:cxn>
                <a:cxn ang="0">
                  <a:pos x="134" y="54"/>
                </a:cxn>
                <a:cxn ang="0">
                  <a:pos x="130" y="64"/>
                </a:cxn>
                <a:cxn ang="0">
                  <a:pos x="124" y="70"/>
                </a:cxn>
                <a:cxn ang="0">
                  <a:pos x="116" y="76"/>
                </a:cxn>
                <a:cxn ang="0">
                  <a:pos x="108" y="76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04" y="82"/>
                </a:cxn>
                <a:cxn ang="0">
                  <a:pos x="110" y="96"/>
                </a:cxn>
                <a:cxn ang="0">
                  <a:pos x="110" y="106"/>
                </a:cxn>
                <a:cxn ang="0">
                  <a:pos x="108" y="114"/>
                </a:cxn>
                <a:cxn ang="0">
                  <a:pos x="104" y="122"/>
                </a:cxn>
                <a:cxn ang="0">
                  <a:pos x="94" y="130"/>
                </a:cxn>
                <a:cxn ang="0">
                  <a:pos x="94" y="130"/>
                </a:cxn>
                <a:cxn ang="0">
                  <a:pos x="84" y="134"/>
                </a:cxn>
                <a:cxn ang="0">
                  <a:pos x="74" y="134"/>
                </a:cxn>
                <a:cxn ang="0">
                  <a:pos x="66" y="132"/>
                </a:cxn>
                <a:cxn ang="0">
                  <a:pos x="58" y="128"/>
                </a:cxn>
                <a:cxn ang="0">
                  <a:pos x="54" y="122"/>
                </a:cxn>
                <a:cxn ang="0">
                  <a:pos x="48" y="116"/>
                </a:cxn>
                <a:cxn ang="0">
                  <a:pos x="40" y="96"/>
                </a:cxn>
                <a:cxn ang="0">
                  <a:pos x="32" y="74"/>
                </a:cxn>
                <a:cxn ang="0">
                  <a:pos x="24" y="54"/>
                </a:cxn>
                <a:cxn ang="0">
                  <a:pos x="20" y="44"/>
                </a:cxn>
                <a:cxn ang="0">
                  <a:pos x="14" y="36"/>
                </a:cxn>
                <a:cxn ang="0">
                  <a:pos x="8" y="30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26"/>
                </a:cxn>
                <a:cxn ang="0">
                  <a:pos x="26" y="30"/>
                </a:cxn>
                <a:cxn ang="0">
                  <a:pos x="50" y="36"/>
                </a:cxn>
                <a:cxn ang="0">
                  <a:pos x="62" y="42"/>
                </a:cxn>
                <a:cxn ang="0">
                  <a:pos x="70" y="48"/>
                </a:cxn>
                <a:cxn ang="0">
                  <a:pos x="70" y="48"/>
                </a:cxn>
                <a:cxn ang="0">
                  <a:pos x="68" y="44"/>
                </a:cxn>
                <a:cxn ang="0">
                  <a:pos x="56" y="32"/>
                </a:cxn>
                <a:cxn ang="0">
                  <a:pos x="48" y="26"/>
                </a:cxn>
                <a:cxn ang="0">
                  <a:pos x="36" y="20"/>
                </a:cxn>
                <a:cxn ang="0">
                  <a:pos x="22" y="16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8"/>
                </a:cxn>
                <a:cxn ang="0">
                  <a:pos x="36" y="4"/>
                </a:cxn>
                <a:cxn ang="0">
                  <a:pos x="54" y="0"/>
                </a:cxn>
                <a:cxn ang="0">
                  <a:pos x="74" y="0"/>
                </a:cxn>
                <a:cxn ang="0">
                  <a:pos x="94" y="2"/>
                </a:cxn>
                <a:cxn ang="0">
                  <a:pos x="104" y="4"/>
                </a:cxn>
                <a:cxn ang="0">
                  <a:pos x="114" y="8"/>
                </a:cxn>
                <a:cxn ang="0">
                  <a:pos x="122" y="14"/>
                </a:cxn>
                <a:cxn ang="0">
                  <a:pos x="128" y="22"/>
                </a:cxn>
                <a:cxn ang="0">
                  <a:pos x="128" y="22"/>
                </a:cxn>
              </a:cxnLst>
              <a:rect l="0" t="0" r="r" b="b"/>
              <a:pathLst>
                <a:path w="136" h="134">
                  <a:moveTo>
                    <a:pt x="128" y="22"/>
                  </a:moveTo>
                  <a:lnTo>
                    <a:pt x="128" y="22"/>
                  </a:lnTo>
                  <a:lnTo>
                    <a:pt x="134" y="34"/>
                  </a:lnTo>
                  <a:lnTo>
                    <a:pt x="136" y="44"/>
                  </a:lnTo>
                  <a:lnTo>
                    <a:pt x="134" y="54"/>
                  </a:lnTo>
                  <a:lnTo>
                    <a:pt x="130" y="64"/>
                  </a:lnTo>
                  <a:lnTo>
                    <a:pt x="124" y="70"/>
                  </a:lnTo>
                  <a:lnTo>
                    <a:pt x="116" y="76"/>
                  </a:lnTo>
                  <a:lnTo>
                    <a:pt x="108" y="76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04" y="82"/>
                  </a:lnTo>
                  <a:lnTo>
                    <a:pt x="110" y="96"/>
                  </a:lnTo>
                  <a:lnTo>
                    <a:pt x="110" y="106"/>
                  </a:lnTo>
                  <a:lnTo>
                    <a:pt x="108" y="114"/>
                  </a:lnTo>
                  <a:lnTo>
                    <a:pt x="104" y="122"/>
                  </a:lnTo>
                  <a:lnTo>
                    <a:pt x="94" y="130"/>
                  </a:lnTo>
                  <a:lnTo>
                    <a:pt x="94" y="130"/>
                  </a:lnTo>
                  <a:lnTo>
                    <a:pt x="84" y="134"/>
                  </a:lnTo>
                  <a:lnTo>
                    <a:pt x="74" y="134"/>
                  </a:lnTo>
                  <a:lnTo>
                    <a:pt x="66" y="132"/>
                  </a:lnTo>
                  <a:lnTo>
                    <a:pt x="58" y="128"/>
                  </a:lnTo>
                  <a:lnTo>
                    <a:pt x="54" y="122"/>
                  </a:lnTo>
                  <a:lnTo>
                    <a:pt x="48" y="116"/>
                  </a:lnTo>
                  <a:lnTo>
                    <a:pt x="40" y="96"/>
                  </a:lnTo>
                  <a:lnTo>
                    <a:pt x="32" y="74"/>
                  </a:lnTo>
                  <a:lnTo>
                    <a:pt x="24" y="54"/>
                  </a:lnTo>
                  <a:lnTo>
                    <a:pt x="20" y="44"/>
                  </a:lnTo>
                  <a:lnTo>
                    <a:pt x="14" y="36"/>
                  </a:lnTo>
                  <a:lnTo>
                    <a:pt x="8" y="3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26"/>
                  </a:lnTo>
                  <a:lnTo>
                    <a:pt x="26" y="30"/>
                  </a:lnTo>
                  <a:lnTo>
                    <a:pt x="50" y="36"/>
                  </a:lnTo>
                  <a:lnTo>
                    <a:pt x="62" y="42"/>
                  </a:lnTo>
                  <a:lnTo>
                    <a:pt x="70" y="48"/>
                  </a:lnTo>
                  <a:lnTo>
                    <a:pt x="70" y="48"/>
                  </a:lnTo>
                  <a:lnTo>
                    <a:pt x="68" y="44"/>
                  </a:lnTo>
                  <a:lnTo>
                    <a:pt x="56" y="32"/>
                  </a:lnTo>
                  <a:lnTo>
                    <a:pt x="48" y="26"/>
                  </a:lnTo>
                  <a:lnTo>
                    <a:pt x="36" y="20"/>
                  </a:lnTo>
                  <a:lnTo>
                    <a:pt x="22" y="16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8"/>
                  </a:lnTo>
                  <a:lnTo>
                    <a:pt x="36" y="4"/>
                  </a:lnTo>
                  <a:lnTo>
                    <a:pt x="54" y="0"/>
                  </a:lnTo>
                  <a:lnTo>
                    <a:pt x="74" y="0"/>
                  </a:lnTo>
                  <a:lnTo>
                    <a:pt x="94" y="2"/>
                  </a:lnTo>
                  <a:lnTo>
                    <a:pt x="104" y="4"/>
                  </a:lnTo>
                  <a:lnTo>
                    <a:pt x="114" y="8"/>
                  </a:lnTo>
                  <a:lnTo>
                    <a:pt x="122" y="14"/>
                  </a:lnTo>
                  <a:lnTo>
                    <a:pt x="128" y="22"/>
                  </a:lnTo>
                  <a:lnTo>
                    <a:pt x="128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8" name="Freeform 44"/>
            <p:cNvSpPr>
              <a:spLocks/>
            </p:cNvSpPr>
            <p:nvPr/>
          </p:nvSpPr>
          <p:spPr bwMode="auto">
            <a:xfrm>
              <a:off x="2406316" y="2089484"/>
              <a:ext cx="1042737" cy="1074821"/>
            </a:xfrm>
            <a:custGeom>
              <a:avLst/>
              <a:gdLst/>
              <a:ahLst/>
              <a:cxnLst>
                <a:cxn ang="0">
                  <a:pos x="90" y="6"/>
                </a:cxn>
                <a:cxn ang="0">
                  <a:pos x="90" y="6"/>
                </a:cxn>
                <a:cxn ang="0">
                  <a:pos x="94" y="10"/>
                </a:cxn>
                <a:cxn ang="0">
                  <a:pos x="104" y="20"/>
                </a:cxn>
                <a:cxn ang="0">
                  <a:pos x="110" y="30"/>
                </a:cxn>
                <a:cxn ang="0">
                  <a:pos x="116" y="40"/>
                </a:cxn>
                <a:cxn ang="0">
                  <a:pos x="122" y="56"/>
                </a:cxn>
                <a:cxn ang="0">
                  <a:pos x="128" y="72"/>
                </a:cxn>
                <a:cxn ang="0">
                  <a:pos x="128" y="72"/>
                </a:cxn>
                <a:cxn ang="0">
                  <a:pos x="130" y="84"/>
                </a:cxn>
                <a:cxn ang="0">
                  <a:pos x="130" y="94"/>
                </a:cxn>
                <a:cxn ang="0">
                  <a:pos x="128" y="106"/>
                </a:cxn>
                <a:cxn ang="0">
                  <a:pos x="126" y="114"/>
                </a:cxn>
                <a:cxn ang="0">
                  <a:pos x="120" y="122"/>
                </a:cxn>
                <a:cxn ang="0">
                  <a:pos x="112" y="130"/>
                </a:cxn>
                <a:cxn ang="0">
                  <a:pos x="104" y="134"/>
                </a:cxn>
                <a:cxn ang="0">
                  <a:pos x="94" y="134"/>
                </a:cxn>
                <a:cxn ang="0">
                  <a:pos x="94" y="134"/>
                </a:cxn>
                <a:cxn ang="0">
                  <a:pos x="82" y="134"/>
                </a:cxn>
                <a:cxn ang="0">
                  <a:pos x="74" y="132"/>
                </a:cxn>
                <a:cxn ang="0">
                  <a:pos x="68" y="128"/>
                </a:cxn>
                <a:cxn ang="0">
                  <a:pos x="64" y="124"/>
                </a:cxn>
                <a:cxn ang="0">
                  <a:pos x="60" y="118"/>
                </a:cxn>
                <a:cxn ang="0">
                  <a:pos x="60" y="114"/>
                </a:cxn>
                <a:cxn ang="0">
                  <a:pos x="60" y="114"/>
                </a:cxn>
                <a:cxn ang="0">
                  <a:pos x="52" y="116"/>
                </a:cxn>
                <a:cxn ang="0">
                  <a:pos x="38" y="120"/>
                </a:cxn>
                <a:cxn ang="0">
                  <a:pos x="30" y="120"/>
                </a:cxn>
                <a:cxn ang="0">
                  <a:pos x="22" y="118"/>
                </a:cxn>
                <a:cxn ang="0">
                  <a:pos x="14" y="114"/>
                </a:cxn>
                <a:cxn ang="0">
                  <a:pos x="6" y="106"/>
                </a:cxn>
                <a:cxn ang="0">
                  <a:pos x="6" y="106"/>
                </a:cxn>
                <a:cxn ang="0">
                  <a:pos x="2" y="94"/>
                </a:cxn>
                <a:cxn ang="0">
                  <a:pos x="0" y="86"/>
                </a:cxn>
                <a:cxn ang="0">
                  <a:pos x="0" y="76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2" y="54"/>
                </a:cxn>
                <a:cxn ang="0">
                  <a:pos x="24" y="42"/>
                </a:cxn>
                <a:cxn ang="0">
                  <a:pos x="54" y="22"/>
                </a:cxn>
                <a:cxn ang="0">
                  <a:pos x="66" y="12"/>
                </a:cxn>
                <a:cxn ang="0">
                  <a:pos x="70" y="6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74" y="4"/>
                </a:cxn>
                <a:cxn ang="0">
                  <a:pos x="78" y="20"/>
                </a:cxn>
                <a:cxn ang="0">
                  <a:pos x="80" y="40"/>
                </a:cxn>
                <a:cxn ang="0">
                  <a:pos x="78" y="50"/>
                </a:cxn>
                <a:cxn ang="0">
                  <a:pos x="76" y="62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2" y="48"/>
                </a:cxn>
                <a:cxn ang="0">
                  <a:pos x="88" y="32"/>
                </a:cxn>
                <a:cxn ang="0">
                  <a:pos x="90" y="20"/>
                </a:cxn>
                <a:cxn ang="0">
                  <a:pos x="90" y="6"/>
                </a:cxn>
                <a:cxn ang="0">
                  <a:pos x="90" y="6"/>
                </a:cxn>
              </a:cxnLst>
              <a:rect l="0" t="0" r="r" b="b"/>
              <a:pathLst>
                <a:path w="130" h="134">
                  <a:moveTo>
                    <a:pt x="90" y="6"/>
                  </a:moveTo>
                  <a:lnTo>
                    <a:pt x="90" y="6"/>
                  </a:lnTo>
                  <a:lnTo>
                    <a:pt x="94" y="10"/>
                  </a:lnTo>
                  <a:lnTo>
                    <a:pt x="104" y="20"/>
                  </a:lnTo>
                  <a:lnTo>
                    <a:pt x="110" y="30"/>
                  </a:lnTo>
                  <a:lnTo>
                    <a:pt x="116" y="40"/>
                  </a:lnTo>
                  <a:lnTo>
                    <a:pt x="122" y="56"/>
                  </a:lnTo>
                  <a:lnTo>
                    <a:pt x="128" y="72"/>
                  </a:lnTo>
                  <a:lnTo>
                    <a:pt x="128" y="72"/>
                  </a:lnTo>
                  <a:lnTo>
                    <a:pt x="130" y="84"/>
                  </a:lnTo>
                  <a:lnTo>
                    <a:pt x="130" y="94"/>
                  </a:lnTo>
                  <a:lnTo>
                    <a:pt x="128" y="106"/>
                  </a:lnTo>
                  <a:lnTo>
                    <a:pt x="126" y="114"/>
                  </a:lnTo>
                  <a:lnTo>
                    <a:pt x="120" y="122"/>
                  </a:lnTo>
                  <a:lnTo>
                    <a:pt x="112" y="130"/>
                  </a:lnTo>
                  <a:lnTo>
                    <a:pt x="104" y="134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82" y="134"/>
                  </a:lnTo>
                  <a:lnTo>
                    <a:pt x="74" y="132"/>
                  </a:lnTo>
                  <a:lnTo>
                    <a:pt x="68" y="128"/>
                  </a:lnTo>
                  <a:lnTo>
                    <a:pt x="64" y="124"/>
                  </a:lnTo>
                  <a:lnTo>
                    <a:pt x="60" y="118"/>
                  </a:lnTo>
                  <a:lnTo>
                    <a:pt x="60" y="114"/>
                  </a:lnTo>
                  <a:lnTo>
                    <a:pt x="60" y="114"/>
                  </a:lnTo>
                  <a:lnTo>
                    <a:pt x="52" y="116"/>
                  </a:lnTo>
                  <a:lnTo>
                    <a:pt x="38" y="120"/>
                  </a:lnTo>
                  <a:lnTo>
                    <a:pt x="30" y="120"/>
                  </a:lnTo>
                  <a:lnTo>
                    <a:pt x="22" y="118"/>
                  </a:lnTo>
                  <a:lnTo>
                    <a:pt x="14" y="114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2" y="94"/>
                  </a:lnTo>
                  <a:lnTo>
                    <a:pt x="0" y="8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6" y="62"/>
                  </a:lnTo>
                  <a:lnTo>
                    <a:pt x="12" y="54"/>
                  </a:lnTo>
                  <a:lnTo>
                    <a:pt x="24" y="42"/>
                  </a:lnTo>
                  <a:lnTo>
                    <a:pt x="54" y="22"/>
                  </a:lnTo>
                  <a:lnTo>
                    <a:pt x="66" y="12"/>
                  </a:lnTo>
                  <a:lnTo>
                    <a:pt x="70" y="6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4" y="4"/>
                  </a:lnTo>
                  <a:lnTo>
                    <a:pt x="78" y="20"/>
                  </a:lnTo>
                  <a:lnTo>
                    <a:pt x="80" y="40"/>
                  </a:lnTo>
                  <a:lnTo>
                    <a:pt x="78" y="50"/>
                  </a:lnTo>
                  <a:lnTo>
                    <a:pt x="76" y="62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2" y="48"/>
                  </a:lnTo>
                  <a:lnTo>
                    <a:pt x="88" y="32"/>
                  </a:lnTo>
                  <a:lnTo>
                    <a:pt x="90" y="20"/>
                  </a:lnTo>
                  <a:lnTo>
                    <a:pt x="90" y="6"/>
                  </a:lnTo>
                  <a:lnTo>
                    <a:pt x="9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9" name="Freeform 45"/>
            <p:cNvSpPr>
              <a:spLocks/>
            </p:cNvSpPr>
            <p:nvPr/>
          </p:nvSpPr>
          <p:spPr bwMode="auto">
            <a:xfrm>
              <a:off x="1716505" y="1463842"/>
              <a:ext cx="1074821" cy="1122947"/>
            </a:xfrm>
            <a:custGeom>
              <a:avLst/>
              <a:gdLst/>
              <a:ahLst/>
              <a:cxnLst>
                <a:cxn ang="0">
                  <a:pos x="134" y="60"/>
                </a:cxn>
                <a:cxn ang="0">
                  <a:pos x="134" y="60"/>
                </a:cxn>
                <a:cxn ang="0">
                  <a:pos x="130" y="72"/>
                </a:cxn>
                <a:cxn ang="0">
                  <a:pos x="124" y="84"/>
                </a:cxn>
                <a:cxn ang="0">
                  <a:pos x="114" y="98"/>
                </a:cxn>
                <a:cxn ang="0">
                  <a:pos x="104" y="112"/>
                </a:cxn>
                <a:cxn ang="0">
                  <a:pos x="92" y="124"/>
                </a:cxn>
                <a:cxn ang="0">
                  <a:pos x="78" y="134"/>
                </a:cxn>
                <a:cxn ang="0">
                  <a:pos x="70" y="138"/>
                </a:cxn>
                <a:cxn ang="0">
                  <a:pos x="62" y="140"/>
                </a:cxn>
                <a:cxn ang="0">
                  <a:pos x="62" y="140"/>
                </a:cxn>
                <a:cxn ang="0">
                  <a:pos x="54" y="140"/>
                </a:cxn>
                <a:cxn ang="0">
                  <a:pos x="46" y="140"/>
                </a:cxn>
                <a:cxn ang="0">
                  <a:pos x="32" y="136"/>
                </a:cxn>
                <a:cxn ang="0">
                  <a:pos x="20" y="130"/>
                </a:cxn>
                <a:cxn ang="0">
                  <a:pos x="12" y="120"/>
                </a:cxn>
                <a:cxn ang="0">
                  <a:pos x="8" y="108"/>
                </a:cxn>
                <a:cxn ang="0">
                  <a:pos x="8" y="96"/>
                </a:cxn>
                <a:cxn ang="0">
                  <a:pos x="10" y="84"/>
                </a:cxn>
                <a:cxn ang="0">
                  <a:pos x="14" y="80"/>
                </a:cxn>
                <a:cxn ang="0">
                  <a:pos x="18" y="74"/>
                </a:cxn>
                <a:cxn ang="0">
                  <a:pos x="18" y="74"/>
                </a:cxn>
                <a:cxn ang="0">
                  <a:pos x="14" y="70"/>
                </a:cxn>
                <a:cxn ang="0">
                  <a:pos x="10" y="64"/>
                </a:cxn>
                <a:cxn ang="0">
                  <a:pos x="4" y="56"/>
                </a:cxn>
                <a:cxn ang="0">
                  <a:pos x="2" y="48"/>
                </a:cxn>
                <a:cxn ang="0">
                  <a:pos x="0" y="38"/>
                </a:cxn>
                <a:cxn ang="0">
                  <a:pos x="2" y="28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4" y="8"/>
                </a:cxn>
                <a:cxn ang="0">
                  <a:pos x="22" y="4"/>
                </a:cxn>
                <a:cxn ang="0">
                  <a:pos x="28" y="0"/>
                </a:cxn>
                <a:cxn ang="0">
                  <a:pos x="36" y="0"/>
                </a:cxn>
                <a:cxn ang="0">
                  <a:pos x="44" y="0"/>
                </a:cxn>
                <a:cxn ang="0">
                  <a:pos x="50" y="2"/>
                </a:cxn>
                <a:cxn ang="0">
                  <a:pos x="66" y="10"/>
                </a:cxn>
                <a:cxn ang="0">
                  <a:pos x="98" y="30"/>
                </a:cxn>
                <a:cxn ang="0">
                  <a:pos x="116" y="38"/>
                </a:cxn>
                <a:cxn ang="0">
                  <a:pos x="124" y="40"/>
                </a:cxn>
                <a:cxn ang="0">
                  <a:pos x="134" y="40"/>
                </a:cxn>
                <a:cxn ang="0">
                  <a:pos x="134" y="40"/>
                </a:cxn>
                <a:cxn ang="0">
                  <a:pos x="110" y="54"/>
                </a:cxn>
                <a:cxn ang="0">
                  <a:pos x="90" y="64"/>
                </a:cxn>
                <a:cxn ang="0">
                  <a:pos x="80" y="68"/>
                </a:cxn>
                <a:cxn ang="0">
                  <a:pos x="72" y="70"/>
                </a:cxn>
                <a:cxn ang="0">
                  <a:pos x="72" y="70"/>
                </a:cxn>
                <a:cxn ang="0">
                  <a:pos x="76" y="70"/>
                </a:cxn>
                <a:cxn ang="0">
                  <a:pos x="88" y="72"/>
                </a:cxn>
                <a:cxn ang="0">
                  <a:pos x="106" y="70"/>
                </a:cxn>
                <a:cxn ang="0">
                  <a:pos x="120" y="66"/>
                </a:cxn>
                <a:cxn ang="0">
                  <a:pos x="134" y="60"/>
                </a:cxn>
                <a:cxn ang="0">
                  <a:pos x="134" y="60"/>
                </a:cxn>
              </a:cxnLst>
              <a:rect l="0" t="0" r="r" b="b"/>
              <a:pathLst>
                <a:path w="134" h="140">
                  <a:moveTo>
                    <a:pt x="134" y="60"/>
                  </a:moveTo>
                  <a:lnTo>
                    <a:pt x="134" y="60"/>
                  </a:lnTo>
                  <a:lnTo>
                    <a:pt x="130" y="72"/>
                  </a:lnTo>
                  <a:lnTo>
                    <a:pt x="124" y="84"/>
                  </a:lnTo>
                  <a:lnTo>
                    <a:pt x="114" y="98"/>
                  </a:lnTo>
                  <a:lnTo>
                    <a:pt x="104" y="112"/>
                  </a:lnTo>
                  <a:lnTo>
                    <a:pt x="92" y="124"/>
                  </a:lnTo>
                  <a:lnTo>
                    <a:pt x="78" y="134"/>
                  </a:lnTo>
                  <a:lnTo>
                    <a:pt x="70" y="138"/>
                  </a:lnTo>
                  <a:lnTo>
                    <a:pt x="62" y="140"/>
                  </a:lnTo>
                  <a:lnTo>
                    <a:pt x="62" y="140"/>
                  </a:lnTo>
                  <a:lnTo>
                    <a:pt x="54" y="140"/>
                  </a:lnTo>
                  <a:lnTo>
                    <a:pt x="46" y="140"/>
                  </a:lnTo>
                  <a:lnTo>
                    <a:pt x="32" y="136"/>
                  </a:lnTo>
                  <a:lnTo>
                    <a:pt x="20" y="130"/>
                  </a:lnTo>
                  <a:lnTo>
                    <a:pt x="12" y="120"/>
                  </a:lnTo>
                  <a:lnTo>
                    <a:pt x="8" y="108"/>
                  </a:lnTo>
                  <a:lnTo>
                    <a:pt x="8" y="96"/>
                  </a:lnTo>
                  <a:lnTo>
                    <a:pt x="10" y="84"/>
                  </a:lnTo>
                  <a:lnTo>
                    <a:pt x="14" y="80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4" y="70"/>
                  </a:lnTo>
                  <a:lnTo>
                    <a:pt x="10" y="64"/>
                  </a:lnTo>
                  <a:lnTo>
                    <a:pt x="4" y="56"/>
                  </a:lnTo>
                  <a:lnTo>
                    <a:pt x="2" y="48"/>
                  </a:lnTo>
                  <a:lnTo>
                    <a:pt x="0" y="38"/>
                  </a:lnTo>
                  <a:lnTo>
                    <a:pt x="2" y="2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4" y="8"/>
                  </a:lnTo>
                  <a:lnTo>
                    <a:pt x="22" y="4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50" y="2"/>
                  </a:lnTo>
                  <a:lnTo>
                    <a:pt x="66" y="10"/>
                  </a:lnTo>
                  <a:lnTo>
                    <a:pt x="98" y="30"/>
                  </a:lnTo>
                  <a:lnTo>
                    <a:pt x="116" y="38"/>
                  </a:lnTo>
                  <a:lnTo>
                    <a:pt x="124" y="40"/>
                  </a:lnTo>
                  <a:lnTo>
                    <a:pt x="134" y="40"/>
                  </a:lnTo>
                  <a:lnTo>
                    <a:pt x="134" y="40"/>
                  </a:lnTo>
                  <a:lnTo>
                    <a:pt x="110" y="54"/>
                  </a:lnTo>
                  <a:lnTo>
                    <a:pt x="90" y="64"/>
                  </a:lnTo>
                  <a:lnTo>
                    <a:pt x="80" y="68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6" y="70"/>
                  </a:lnTo>
                  <a:lnTo>
                    <a:pt x="88" y="72"/>
                  </a:lnTo>
                  <a:lnTo>
                    <a:pt x="106" y="70"/>
                  </a:lnTo>
                  <a:lnTo>
                    <a:pt x="120" y="66"/>
                  </a:lnTo>
                  <a:lnTo>
                    <a:pt x="134" y="60"/>
                  </a:lnTo>
                  <a:lnTo>
                    <a:pt x="134" y="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0" name="Freeform 46"/>
            <p:cNvSpPr>
              <a:spLocks/>
            </p:cNvSpPr>
            <p:nvPr/>
          </p:nvSpPr>
          <p:spPr bwMode="auto">
            <a:xfrm>
              <a:off x="2181726" y="453189"/>
              <a:ext cx="994611" cy="1106905"/>
            </a:xfrm>
            <a:custGeom>
              <a:avLst/>
              <a:gdLst/>
              <a:ahLst/>
              <a:cxnLst>
                <a:cxn ang="0">
                  <a:pos x="114" y="138"/>
                </a:cxn>
                <a:cxn ang="0">
                  <a:pos x="114" y="138"/>
                </a:cxn>
                <a:cxn ang="0">
                  <a:pos x="114" y="106"/>
                </a:cxn>
                <a:cxn ang="0">
                  <a:pos x="116" y="76"/>
                </a:cxn>
                <a:cxn ang="0">
                  <a:pos x="120" y="60"/>
                </a:cxn>
                <a:cxn ang="0">
                  <a:pos x="124" y="46"/>
                </a:cxn>
                <a:cxn ang="0">
                  <a:pos x="124" y="46"/>
                </a:cxn>
                <a:cxn ang="0">
                  <a:pos x="124" y="36"/>
                </a:cxn>
                <a:cxn ang="0">
                  <a:pos x="124" y="28"/>
                </a:cxn>
                <a:cxn ang="0">
                  <a:pos x="122" y="20"/>
                </a:cxn>
                <a:cxn ang="0">
                  <a:pos x="116" y="14"/>
                </a:cxn>
                <a:cxn ang="0">
                  <a:pos x="110" y="8"/>
                </a:cxn>
                <a:cxn ang="0">
                  <a:pos x="104" y="4"/>
                </a:cxn>
                <a:cxn ang="0">
                  <a:pos x="96" y="0"/>
                </a:cxn>
                <a:cxn ang="0">
                  <a:pos x="86" y="0"/>
                </a:cxn>
                <a:cxn ang="0">
                  <a:pos x="86" y="0"/>
                </a:cxn>
                <a:cxn ang="0">
                  <a:pos x="76" y="0"/>
                </a:cxn>
                <a:cxn ang="0">
                  <a:pos x="70" y="4"/>
                </a:cxn>
                <a:cxn ang="0">
                  <a:pos x="64" y="8"/>
                </a:cxn>
                <a:cxn ang="0">
                  <a:pos x="60" y="14"/>
                </a:cxn>
                <a:cxn ang="0">
                  <a:pos x="54" y="2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46" y="30"/>
                </a:cxn>
                <a:cxn ang="0">
                  <a:pos x="30" y="30"/>
                </a:cxn>
                <a:cxn ang="0">
                  <a:pos x="20" y="34"/>
                </a:cxn>
                <a:cxn ang="0">
                  <a:pos x="12" y="38"/>
                </a:cxn>
                <a:cxn ang="0">
                  <a:pos x="6" y="44"/>
                </a:cxn>
                <a:cxn ang="0">
                  <a:pos x="2" y="52"/>
                </a:cxn>
                <a:cxn ang="0">
                  <a:pos x="2" y="52"/>
                </a:cxn>
                <a:cxn ang="0">
                  <a:pos x="0" y="64"/>
                </a:cxn>
                <a:cxn ang="0">
                  <a:pos x="0" y="78"/>
                </a:cxn>
                <a:cxn ang="0">
                  <a:pos x="2" y="90"/>
                </a:cxn>
                <a:cxn ang="0">
                  <a:pos x="10" y="102"/>
                </a:cxn>
                <a:cxn ang="0">
                  <a:pos x="20" y="114"/>
                </a:cxn>
                <a:cxn ang="0">
                  <a:pos x="38" y="124"/>
                </a:cxn>
                <a:cxn ang="0">
                  <a:pos x="60" y="132"/>
                </a:cxn>
                <a:cxn ang="0">
                  <a:pos x="90" y="138"/>
                </a:cxn>
                <a:cxn ang="0">
                  <a:pos x="90" y="138"/>
                </a:cxn>
                <a:cxn ang="0">
                  <a:pos x="86" y="136"/>
                </a:cxn>
                <a:cxn ang="0">
                  <a:pos x="80" y="126"/>
                </a:cxn>
                <a:cxn ang="0">
                  <a:pos x="76" y="118"/>
                </a:cxn>
                <a:cxn ang="0">
                  <a:pos x="72" y="110"/>
                </a:cxn>
                <a:cxn ang="0">
                  <a:pos x="70" y="100"/>
                </a:cxn>
                <a:cxn ang="0">
                  <a:pos x="68" y="88"/>
                </a:cxn>
                <a:cxn ang="0">
                  <a:pos x="68" y="88"/>
                </a:cxn>
                <a:cxn ang="0">
                  <a:pos x="82" y="108"/>
                </a:cxn>
                <a:cxn ang="0">
                  <a:pos x="96" y="124"/>
                </a:cxn>
                <a:cxn ang="0">
                  <a:pos x="104" y="132"/>
                </a:cxn>
                <a:cxn ang="0">
                  <a:pos x="114" y="138"/>
                </a:cxn>
                <a:cxn ang="0">
                  <a:pos x="114" y="138"/>
                </a:cxn>
              </a:cxnLst>
              <a:rect l="0" t="0" r="r" b="b"/>
              <a:pathLst>
                <a:path w="124" h="138">
                  <a:moveTo>
                    <a:pt x="114" y="138"/>
                  </a:moveTo>
                  <a:lnTo>
                    <a:pt x="114" y="138"/>
                  </a:lnTo>
                  <a:lnTo>
                    <a:pt x="114" y="106"/>
                  </a:lnTo>
                  <a:lnTo>
                    <a:pt x="116" y="76"/>
                  </a:lnTo>
                  <a:lnTo>
                    <a:pt x="120" y="60"/>
                  </a:lnTo>
                  <a:lnTo>
                    <a:pt x="124" y="46"/>
                  </a:lnTo>
                  <a:lnTo>
                    <a:pt x="124" y="46"/>
                  </a:lnTo>
                  <a:lnTo>
                    <a:pt x="124" y="36"/>
                  </a:lnTo>
                  <a:lnTo>
                    <a:pt x="124" y="28"/>
                  </a:lnTo>
                  <a:lnTo>
                    <a:pt x="122" y="20"/>
                  </a:lnTo>
                  <a:lnTo>
                    <a:pt x="116" y="14"/>
                  </a:lnTo>
                  <a:lnTo>
                    <a:pt x="110" y="8"/>
                  </a:lnTo>
                  <a:lnTo>
                    <a:pt x="104" y="4"/>
                  </a:lnTo>
                  <a:lnTo>
                    <a:pt x="96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76" y="0"/>
                  </a:lnTo>
                  <a:lnTo>
                    <a:pt x="70" y="4"/>
                  </a:lnTo>
                  <a:lnTo>
                    <a:pt x="64" y="8"/>
                  </a:lnTo>
                  <a:lnTo>
                    <a:pt x="60" y="14"/>
                  </a:lnTo>
                  <a:lnTo>
                    <a:pt x="54" y="2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46" y="30"/>
                  </a:lnTo>
                  <a:lnTo>
                    <a:pt x="30" y="30"/>
                  </a:lnTo>
                  <a:lnTo>
                    <a:pt x="20" y="34"/>
                  </a:lnTo>
                  <a:lnTo>
                    <a:pt x="12" y="38"/>
                  </a:lnTo>
                  <a:lnTo>
                    <a:pt x="6" y="44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64"/>
                  </a:lnTo>
                  <a:lnTo>
                    <a:pt x="0" y="78"/>
                  </a:lnTo>
                  <a:lnTo>
                    <a:pt x="2" y="90"/>
                  </a:lnTo>
                  <a:lnTo>
                    <a:pt x="10" y="102"/>
                  </a:lnTo>
                  <a:lnTo>
                    <a:pt x="20" y="114"/>
                  </a:lnTo>
                  <a:lnTo>
                    <a:pt x="38" y="124"/>
                  </a:lnTo>
                  <a:lnTo>
                    <a:pt x="60" y="132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86" y="136"/>
                  </a:lnTo>
                  <a:lnTo>
                    <a:pt x="80" y="126"/>
                  </a:lnTo>
                  <a:lnTo>
                    <a:pt x="76" y="118"/>
                  </a:lnTo>
                  <a:lnTo>
                    <a:pt x="72" y="110"/>
                  </a:lnTo>
                  <a:lnTo>
                    <a:pt x="70" y="100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82" y="108"/>
                  </a:lnTo>
                  <a:lnTo>
                    <a:pt x="96" y="124"/>
                  </a:lnTo>
                  <a:lnTo>
                    <a:pt x="104" y="132"/>
                  </a:lnTo>
                  <a:lnTo>
                    <a:pt x="114" y="138"/>
                  </a:lnTo>
                  <a:lnTo>
                    <a:pt x="114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1" name="Freeform 47"/>
            <p:cNvSpPr>
              <a:spLocks/>
            </p:cNvSpPr>
            <p:nvPr/>
          </p:nvSpPr>
          <p:spPr bwMode="auto">
            <a:xfrm>
              <a:off x="2887579" y="1720516"/>
              <a:ext cx="256674" cy="256674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8" y="28"/>
                </a:cxn>
                <a:cxn ang="0">
                  <a:pos x="22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0" y="32"/>
                </a:cxn>
                <a:cxn ang="0">
                  <a:pos x="6" y="28"/>
                </a:cxn>
                <a:cxn ang="0">
                  <a:pos x="2" y="22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8" y="4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2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8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0" y="32"/>
                  </a:lnTo>
                  <a:lnTo>
                    <a:pt x="6" y="28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4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2" name="Freeform 48"/>
            <p:cNvSpPr>
              <a:spLocks/>
            </p:cNvSpPr>
            <p:nvPr/>
          </p:nvSpPr>
          <p:spPr bwMode="auto">
            <a:xfrm>
              <a:off x="577516" y="2699084"/>
              <a:ext cx="272716" cy="256674"/>
            </a:xfrm>
            <a:custGeom>
              <a:avLst/>
              <a:gdLst/>
              <a:ahLst/>
              <a:cxnLst>
                <a:cxn ang="0">
                  <a:pos x="2" y="32"/>
                </a:cxn>
                <a:cxn ang="0">
                  <a:pos x="2" y="32"/>
                </a:cxn>
                <a:cxn ang="0">
                  <a:pos x="6" y="32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26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6"/>
                </a:cxn>
                <a:cxn ang="0">
                  <a:pos x="28" y="14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2" y="1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14" y="20"/>
                </a:cxn>
                <a:cxn ang="0">
                  <a:pos x="14" y="20"/>
                </a:cxn>
                <a:cxn ang="0">
                  <a:pos x="8" y="22"/>
                </a:cxn>
                <a:cxn ang="0">
                  <a:pos x="4" y="26"/>
                </a:cxn>
                <a:cxn ang="0">
                  <a:pos x="2" y="32"/>
                </a:cxn>
                <a:cxn ang="0">
                  <a:pos x="2" y="32"/>
                </a:cxn>
              </a:cxnLst>
              <a:rect l="0" t="0" r="r" b="b"/>
              <a:pathLst>
                <a:path w="34" h="32">
                  <a:moveTo>
                    <a:pt x="2" y="32"/>
                  </a:moveTo>
                  <a:lnTo>
                    <a:pt x="2" y="32"/>
                  </a:lnTo>
                  <a:lnTo>
                    <a:pt x="6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6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6"/>
                  </a:lnTo>
                  <a:lnTo>
                    <a:pt x="28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8" y="22"/>
                  </a:lnTo>
                  <a:lnTo>
                    <a:pt x="4" y="26"/>
                  </a:lnTo>
                  <a:lnTo>
                    <a:pt x="2" y="32"/>
                  </a:lnTo>
                  <a:lnTo>
                    <a:pt x="2" y="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3" name="Freeform 49"/>
            <p:cNvSpPr>
              <a:spLocks/>
            </p:cNvSpPr>
            <p:nvPr/>
          </p:nvSpPr>
          <p:spPr bwMode="auto">
            <a:xfrm>
              <a:off x="561474" y="2971800"/>
              <a:ext cx="272716" cy="288758"/>
            </a:xfrm>
            <a:custGeom>
              <a:avLst/>
              <a:gdLst/>
              <a:ahLst/>
              <a:cxnLst>
                <a:cxn ang="0">
                  <a:pos x="32" y="8"/>
                </a:cxn>
                <a:cxn ang="0">
                  <a:pos x="32" y="8"/>
                </a:cxn>
                <a:cxn ang="0">
                  <a:pos x="34" y="14"/>
                </a:cxn>
                <a:cxn ang="0">
                  <a:pos x="32" y="18"/>
                </a:cxn>
                <a:cxn ang="0">
                  <a:pos x="28" y="22"/>
                </a:cxn>
                <a:cxn ang="0">
                  <a:pos x="24" y="22"/>
                </a:cxn>
                <a:cxn ang="0">
                  <a:pos x="24" y="22"/>
                </a:cxn>
                <a:cxn ang="0">
                  <a:pos x="24" y="28"/>
                </a:cxn>
                <a:cxn ang="0">
                  <a:pos x="24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4" y="36"/>
                </a:cxn>
                <a:cxn ang="0">
                  <a:pos x="10" y="34"/>
                </a:cxn>
                <a:cxn ang="0">
                  <a:pos x="8" y="30"/>
                </a:cxn>
                <a:cxn ang="0">
                  <a:pos x="8" y="26"/>
                </a:cxn>
                <a:cxn ang="0">
                  <a:pos x="4" y="14"/>
                </a:cxn>
                <a:cxn ang="0">
                  <a:pos x="4" y="1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8"/>
                </a:cxn>
                <a:cxn ang="0">
                  <a:pos x="12" y="10"/>
                </a:cxn>
                <a:cxn ang="0">
                  <a:pos x="18" y="14"/>
                </a:cxn>
                <a:cxn ang="0">
                  <a:pos x="18" y="14"/>
                </a:cxn>
                <a:cxn ang="0">
                  <a:pos x="14" y="10"/>
                </a:cxn>
                <a:cxn ang="0">
                  <a:pos x="10" y="6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4" y="0"/>
                </a:cxn>
                <a:cxn ang="0">
                  <a:pos x="26" y="2"/>
                </a:cxn>
                <a:cxn ang="0">
                  <a:pos x="30" y="4"/>
                </a:cxn>
                <a:cxn ang="0">
                  <a:pos x="32" y="8"/>
                </a:cxn>
                <a:cxn ang="0">
                  <a:pos x="32" y="8"/>
                </a:cxn>
              </a:cxnLst>
              <a:rect l="0" t="0" r="r" b="b"/>
              <a:pathLst>
                <a:path w="34" h="36">
                  <a:moveTo>
                    <a:pt x="32" y="8"/>
                  </a:moveTo>
                  <a:lnTo>
                    <a:pt x="32" y="8"/>
                  </a:lnTo>
                  <a:lnTo>
                    <a:pt x="34" y="14"/>
                  </a:lnTo>
                  <a:lnTo>
                    <a:pt x="32" y="18"/>
                  </a:lnTo>
                  <a:lnTo>
                    <a:pt x="28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4" y="36"/>
                  </a:lnTo>
                  <a:lnTo>
                    <a:pt x="10" y="34"/>
                  </a:lnTo>
                  <a:lnTo>
                    <a:pt x="8" y="30"/>
                  </a:lnTo>
                  <a:lnTo>
                    <a:pt x="8" y="26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0" y="6"/>
                  </a:lnTo>
                  <a:lnTo>
                    <a:pt x="0" y="6"/>
                  </a:lnTo>
                  <a:lnTo>
                    <a:pt x="6" y="8"/>
                  </a:lnTo>
                  <a:lnTo>
                    <a:pt x="12" y="10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4" y="10"/>
                  </a:lnTo>
                  <a:lnTo>
                    <a:pt x="1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4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2" y="8"/>
                  </a:lnTo>
                  <a:lnTo>
                    <a:pt x="3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4" name="Freeform 50"/>
            <p:cNvSpPr>
              <a:spLocks/>
            </p:cNvSpPr>
            <p:nvPr/>
          </p:nvSpPr>
          <p:spPr bwMode="auto">
            <a:xfrm>
              <a:off x="320842" y="3035968"/>
              <a:ext cx="272716" cy="272716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30" y="6"/>
                </a:cxn>
                <a:cxn ang="0">
                  <a:pos x="32" y="12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4" y="26"/>
                </a:cxn>
                <a:cxn ang="0">
                  <a:pos x="32" y="30"/>
                </a:cxn>
                <a:cxn ang="0">
                  <a:pos x="28" y="34"/>
                </a:cxn>
                <a:cxn ang="0">
                  <a:pos x="22" y="34"/>
                </a:cxn>
                <a:cxn ang="0">
                  <a:pos x="22" y="34"/>
                </a:cxn>
                <a:cxn ang="0">
                  <a:pos x="18" y="34"/>
                </a:cxn>
                <a:cxn ang="0">
                  <a:pos x="16" y="32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8" y="30"/>
                </a:cxn>
                <a:cxn ang="0">
                  <a:pos x="4" y="28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20"/>
                </a:cxn>
                <a:cxn ang="0">
                  <a:pos x="2" y="16"/>
                </a:cxn>
                <a:cxn ang="0">
                  <a:pos x="4" y="12"/>
                </a:cxn>
                <a:cxn ang="0">
                  <a:pos x="8" y="10"/>
                </a:cxn>
                <a:cxn ang="0">
                  <a:pos x="18" y="4"/>
                </a:cxn>
                <a:cxn ang="0">
                  <a:pos x="20" y="2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4" y="4"/>
                </a:cxn>
                <a:cxn ang="0">
                  <a:pos x="22" y="10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4" y="12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34">
                  <a:moveTo>
                    <a:pt x="26" y="2"/>
                  </a:moveTo>
                  <a:lnTo>
                    <a:pt x="26" y="2"/>
                  </a:lnTo>
                  <a:lnTo>
                    <a:pt x="30" y="6"/>
                  </a:lnTo>
                  <a:lnTo>
                    <a:pt x="32" y="12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4" y="26"/>
                  </a:lnTo>
                  <a:lnTo>
                    <a:pt x="32" y="30"/>
                  </a:lnTo>
                  <a:lnTo>
                    <a:pt x="28" y="34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18" y="34"/>
                  </a:lnTo>
                  <a:lnTo>
                    <a:pt x="16" y="32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8" y="30"/>
                  </a:lnTo>
                  <a:lnTo>
                    <a:pt x="4" y="28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0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8" y="10"/>
                  </a:lnTo>
                  <a:lnTo>
                    <a:pt x="18" y="4"/>
                  </a:lnTo>
                  <a:lnTo>
                    <a:pt x="2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4"/>
                  </a:lnTo>
                  <a:lnTo>
                    <a:pt x="22" y="1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4" y="12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5" name="Freeform 51"/>
            <p:cNvSpPr>
              <a:spLocks/>
            </p:cNvSpPr>
            <p:nvPr/>
          </p:nvSpPr>
          <p:spPr bwMode="auto">
            <a:xfrm>
              <a:off x="192505" y="2843463"/>
              <a:ext cx="272716" cy="304800"/>
            </a:xfrm>
            <a:custGeom>
              <a:avLst/>
              <a:gdLst/>
              <a:ahLst/>
              <a:cxnLst>
                <a:cxn ang="0">
                  <a:pos x="34" y="18"/>
                </a:cxn>
                <a:cxn ang="0">
                  <a:pos x="34" y="18"/>
                </a:cxn>
                <a:cxn ang="0">
                  <a:pos x="26" y="28"/>
                </a:cxn>
                <a:cxn ang="0">
                  <a:pos x="20" y="34"/>
                </a:cxn>
                <a:cxn ang="0">
                  <a:pos x="16" y="36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36"/>
                </a:cxn>
                <a:cxn ang="0">
                  <a:pos x="4" y="36"/>
                </a:cxn>
                <a:cxn ang="0">
                  <a:pos x="0" y="30"/>
                </a:cxn>
                <a:cxn ang="0">
                  <a:pos x="0" y="24"/>
                </a:cxn>
                <a:cxn ang="0">
                  <a:pos x="0" y="22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2"/>
                </a:cxn>
                <a:cxn ang="0">
                  <a:pos x="18" y="4"/>
                </a:cxn>
                <a:cxn ang="0">
                  <a:pos x="26" y="10"/>
                </a:cxn>
                <a:cxn ang="0">
                  <a:pos x="30" y="12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28" y="16"/>
                </a:cxn>
                <a:cxn ang="0">
                  <a:pos x="22" y="18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20" y="20"/>
                </a:cxn>
                <a:cxn ang="0">
                  <a:pos x="26" y="20"/>
                </a:cxn>
                <a:cxn ang="0">
                  <a:pos x="34" y="18"/>
                </a:cxn>
                <a:cxn ang="0">
                  <a:pos x="34" y="18"/>
                </a:cxn>
              </a:cxnLst>
              <a:rect l="0" t="0" r="r" b="b"/>
              <a:pathLst>
                <a:path w="34" h="38">
                  <a:moveTo>
                    <a:pt x="34" y="18"/>
                  </a:moveTo>
                  <a:lnTo>
                    <a:pt x="34" y="18"/>
                  </a:lnTo>
                  <a:lnTo>
                    <a:pt x="26" y="28"/>
                  </a:lnTo>
                  <a:lnTo>
                    <a:pt x="20" y="34"/>
                  </a:lnTo>
                  <a:lnTo>
                    <a:pt x="16" y="36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26" y="10"/>
                  </a:lnTo>
                  <a:lnTo>
                    <a:pt x="30" y="12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28" y="16"/>
                  </a:lnTo>
                  <a:lnTo>
                    <a:pt x="22" y="18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6" y="20"/>
                  </a:lnTo>
                  <a:lnTo>
                    <a:pt x="34" y="18"/>
                  </a:lnTo>
                  <a:lnTo>
                    <a:pt x="34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6" name="Freeform 52"/>
            <p:cNvSpPr>
              <a:spLocks/>
            </p:cNvSpPr>
            <p:nvPr/>
          </p:nvSpPr>
          <p:spPr bwMode="auto">
            <a:xfrm>
              <a:off x="336884" y="2602832"/>
              <a:ext cx="272716" cy="288758"/>
            </a:xfrm>
            <a:custGeom>
              <a:avLst/>
              <a:gdLst/>
              <a:ahLst/>
              <a:cxnLst>
                <a:cxn ang="0">
                  <a:pos x="26" y="36"/>
                </a:cxn>
                <a:cxn ang="0">
                  <a:pos x="26" y="36"/>
                </a:cxn>
                <a:cxn ang="0">
                  <a:pos x="28" y="28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34" y="8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0" y="8"/>
                </a:cxn>
                <a:cxn ang="0">
                  <a:pos x="6" y="8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8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8" y="32"/>
                </a:cxn>
                <a:cxn ang="0">
                  <a:pos x="18" y="28"/>
                </a:cxn>
                <a:cxn ang="0">
                  <a:pos x="18" y="22"/>
                </a:cxn>
                <a:cxn ang="0">
                  <a:pos x="18" y="22"/>
                </a:cxn>
                <a:cxn ang="0">
                  <a:pos x="20" y="28"/>
                </a:cxn>
                <a:cxn ang="0">
                  <a:pos x="24" y="32"/>
                </a:cxn>
                <a:cxn ang="0">
                  <a:pos x="26" y="36"/>
                </a:cxn>
                <a:cxn ang="0">
                  <a:pos x="26" y="36"/>
                </a:cxn>
              </a:cxnLst>
              <a:rect l="0" t="0" r="r" b="b"/>
              <a:pathLst>
                <a:path w="34" h="36">
                  <a:moveTo>
                    <a:pt x="26" y="36"/>
                  </a:moveTo>
                  <a:lnTo>
                    <a:pt x="26" y="36"/>
                  </a:lnTo>
                  <a:lnTo>
                    <a:pt x="28" y="28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4" y="8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0" y="8"/>
                  </a:lnTo>
                  <a:lnTo>
                    <a:pt x="6" y="8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2" y="26"/>
                  </a:lnTo>
                  <a:lnTo>
                    <a:pt x="8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0" y="28"/>
                  </a:lnTo>
                  <a:lnTo>
                    <a:pt x="24" y="32"/>
                  </a:lnTo>
                  <a:lnTo>
                    <a:pt x="26" y="36"/>
                  </a:lnTo>
                  <a:lnTo>
                    <a:pt x="26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7" name="Freeform 53"/>
            <p:cNvSpPr>
              <a:spLocks/>
            </p:cNvSpPr>
            <p:nvPr/>
          </p:nvSpPr>
          <p:spPr bwMode="auto">
            <a:xfrm>
              <a:off x="481263" y="2939716"/>
              <a:ext cx="64168" cy="6416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2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2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4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8" name="Freeform 54"/>
            <p:cNvSpPr>
              <a:spLocks/>
            </p:cNvSpPr>
            <p:nvPr/>
          </p:nvSpPr>
          <p:spPr bwMode="auto">
            <a:xfrm>
              <a:off x="4732421" y="-1295400"/>
              <a:ext cx="609600" cy="673768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60" y="6"/>
                </a:cxn>
                <a:cxn ang="0">
                  <a:pos x="52" y="2"/>
                </a:cxn>
                <a:cxn ang="0">
                  <a:pos x="42" y="0"/>
                </a:cxn>
                <a:cxn ang="0">
                  <a:pos x="32" y="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26" y="8"/>
                </a:cxn>
                <a:cxn ang="0">
                  <a:pos x="30" y="12"/>
                </a:cxn>
                <a:cxn ang="0">
                  <a:pos x="30" y="16"/>
                </a:cxn>
                <a:cxn ang="0">
                  <a:pos x="28" y="18"/>
                </a:cxn>
                <a:cxn ang="0">
                  <a:pos x="28" y="18"/>
                </a:cxn>
                <a:cxn ang="0">
                  <a:pos x="26" y="20"/>
                </a:cxn>
                <a:cxn ang="0">
                  <a:pos x="22" y="18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8" y="24"/>
                </a:cxn>
                <a:cxn ang="0">
                  <a:pos x="18" y="24"/>
                </a:cxn>
                <a:cxn ang="0">
                  <a:pos x="18" y="28"/>
                </a:cxn>
                <a:cxn ang="0">
                  <a:pos x="16" y="32"/>
                </a:cxn>
                <a:cxn ang="0">
                  <a:pos x="14" y="34"/>
                </a:cxn>
                <a:cxn ang="0">
                  <a:pos x="12" y="32"/>
                </a:cxn>
                <a:cxn ang="0">
                  <a:pos x="8" y="30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60"/>
                </a:cxn>
                <a:cxn ang="0">
                  <a:pos x="8" y="68"/>
                </a:cxn>
                <a:cxn ang="0">
                  <a:pos x="18" y="78"/>
                </a:cxn>
                <a:cxn ang="0">
                  <a:pos x="32" y="84"/>
                </a:cxn>
                <a:cxn ang="0">
                  <a:pos x="32" y="84"/>
                </a:cxn>
                <a:cxn ang="0">
                  <a:pos x="42" y="84"/>
                </a:cxn>
                <a:cxn ang="0">
                  <a:pos x="44" y="84"/>
                </a:cxn>
                <a:cxn ang="0">
                  <a:pos x="46" y="82"/>
                </a:cxn>
                <a:cxn ang="0">
                  <a:pos x="46" y="74"/>
                </a:cxn>
                <a:cxn ang="0">
                  <a:pos x="44" y="66"/>
                </a:cxn>
                <a:cxn ang="0">
                  <a:pos x="44" y="66"/>
                </a:cxn>
                <a:cxn ang="0">
                  <a:pos x="40" y="58"/>
                </a:cxn>
                <a:cxn ang="0">
                  <a:pos x="40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4" y="46"/>
                </a:cxn>
                <a:cxn ang="0">
                  <a:pos x="62" y="50"/>
                </a:cxn>
                <a:cxn ang="0">
                  <a:pos x="70" y="52"/>
                </a:cxn>
                <a:cxn ang="0">
                  <a:pos x="72" y="52"/>
                </a:cxn>
                <a:cxn ang="0">
                  <a:pos x="74" y="48"/>
                </a:cxn>
                <a:cxn ang="0">
                  <a:pos x="74" y="48"/>
                </a:cxn>
                <a:cxn ang="0">
                  <a:pos x="76" y="38"/>
                </a:cxn>
                <a:cxn ang="0">
                  <a:pos x="76" y="28"/>
                </a:cxn>
                <a:cxn ang="0">
                  <a:pos x="74" y="22"/>
                </a:cxn>
                <a:cxn ang="0">
                  <a:pos x="70" y="16"/>
                </a:cxn>
                <a:cxn ang="0">
                  <a:pos x="66" y="10"/>
                </a:cxn>
                <a:cxn ang="0">
                  <a:pos x="60" y="6"/>
                </a:cxn>
                <a:cxn ang="0">
                  <a:pos x="60" y="6"/>
                </a:cxn>
              </a:cxnLst>
              <a:rect l="0" t="0" r="r" b="b"/>
              <a:pathLst>
                <a:path w="76" h="84">
                  <a:moveTo>
                    <a:pt x="60" y="6"/>
                  </a:moveTo>
                  <a:lnTo>
                    <a:pt x="60" y="6"/>
                  </a:lnTo>
                  <a:lnTo>
                    <a:pt x="52" y="2"/>
                  </a:lnTo>
                  <a:lnTo>
                    <a:pt x="42" y="0"/>
                  </a:lnTo>
                  <a:lnTo>
                    <a:pt x="32" y="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26" y="8"/>
                  </a:lnTo>
                  <a:lnTo>
                    <a:pt x="30" y="12"/>
                  </a:lnTo>
                  <a:lnTo>
                    <a:pt x="30" y="16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6" y="20"/>
                  </a:lnTo>
                  <a:lnTo>
                    <a:pt x="22" y="18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8"/>
                  </a:lnTo>
                  <a:lnTo>
                    <a:pt x="16" y="32"/>
                  </a:lnTo>
                  <a:lnTo>
                    <a:pt x="14" y="34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60"/>
                  </a:lnTo>
                  <a:lnTo>
                    <a:pt x="8" y="68"/>
                  </a:lnTo>
                  <a:lnTo>
                    <a:pt x="18" y="78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42" y="84"/>
                  </a:lnTo>
                  <a:lnTo>
                    <a:pt x="44" y="84"/>
                  </a:lnTo>
                  <a:lnTo>
                    <a:pt x="46" y="82"/>
                  </a:lnTo>
                  <a:lnTo>
                    <a:pt x="46" y="74"/>
                  </a:lnTo>
                  <a:lnTo>
                    <a:pt x="44" y="66"/>
                  </a:lnTo>
                  <a:lnTo>
                    <a:pt x="44" y="66"/>
                  </a:lnTo>
                  <a:lnTo>
                    <a:pt x="40" y="58"/>
                  </a:lnTo>
                  <a:lnTo>
                    <a:pt x="40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4" y="46"/>
                  </a:lnTo>
                  <a:lnTo>
                    <a:pt x="62" y="50"/>
                  </a:lnTo>
                  <a:lnTo>
                    <a:pt x="70" y="52"/>
                  </a:lnTo>
                  <a:lnTo>
                    <a:pt x="72" y="52"/>
                  </a:lnTo>
                  <a:lnTo>
                    <a:pt x="74" y="48"/>
                  </a:lnTo>
                  <a:lnTo>
                    <a:pt x="74" y="48"/>
                  </a:lnTo>
                  <a:lnTo>
                    <a:pt x="76" y="38"/>
                  </a:lnTo>
                  <a:lnTo>
                    <a:pt x="76" y="28"/>
                  </a:lnTo>
                  <a:lnTo>
                    <a:pt x="74" y="22"/>
                  </a:lnTo>
                  <a:lnTo>
                    <a:pt x="70" y="16"/>
                  </a:lnTo>
                  <a:lnTo>
                    <a:pt x="66" y="10"/>
                  </a:lnTo>
                  <a:lnTo>
                    <a:pt x="60" y="6"/>
                  </a:lnTo>
                  <a:lnTo>
                    <a:pt x="6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9" name="Freeform 55"/>
            <p:cNvSpPr>
              <a:spLocks/>
            </p:cNvSpPr>
            <p:nvPr/>
          </p:nvSpPr>
          <p:spPr bwMode="auto">
            <a:xfrm>
              <a:off x="4010526" y="-1263316"/>
              <a:ext cx="641684" cy="641684"/>
            </a:xfrm>
            <a:custGeom>
              <a:avLst/>
              <a:gdLst/>
              <a:ahLst/>
              <a:cxnLst>
                <a:cxn ang="0">
                  <a:pos x="64" y="30"/>
                </a:cxn>
                <a:cxn ang="0">
                  <a:pos x="64" y="30"/>
                </a:cxn>
                <a:cxn ang="0">
                  <a:pos x="64" y="26"/>
                </a:cxn>
                <a:cxn ang="0">
                  <a:pos x="64" y="22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60" y="18"/>
                </a:cxn>
                <a:cxn ang="0">
                  <a:pos x="60" y="18"/>
                </a:cxn>
                <a:cxn ang="0">
                  <a:pos x="56" y="18"/>
                </a:cxn>
                <a:cxn ang="0">
                  <a:pos x="52" y="18"/>
                </a:cxn>
                <a:cxn ang="0">
                  <a:pos x="52" y="16"/>
                </a:cxn>
                <a:cxn ang="0">
                  <a:pos x="52" y="1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28" y="4"/>
                </a:cxn>
                <a:cxn ang="0">
                  <a:pos x="18" y="10"/>
                </a:cxn>
                <a:cxn ang="0">
                  <a:pos x="10" y="20"/>
                </a:cxn>
                <a:cxn ang="0">
                  <a:pos x="2" y="36"/>
                </a:cxn>
                <a:cxn ang="0">
                  <a:pos x="2" y="3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2"/>
                </a:cxn>
                <a:cxn ang="0">
                  <a:pos x="8" y="50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4" y="44"/>
                </a:cxn>
                <a:cxn ang="0">
                  <a:pos x="32" y="44"/>
                </a:cxn>
                <a:cxn ang="0">
                  <a:pos x="36" y="46"/>
                </a:cxn>
                <a:cxn ang="0">
                  <a:pos x="38" y="48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6" y="58"/>
                </a:cxn>
                <a:cxn ang="0">
                  <a:pos x="30" y="68"/>
                </a:cxn>
                <a:cxn ang="0">
                  <a:pos x="26" y="76"/>
                </a:cxn>
                <a:cxn ang="0">
                  <a:pos x="28" y="78"/>
                </a:cxn>
                <a:cxn ang="0">
                  <a:pos x="30" y="80"/>
                </a:cxn>
                <a:cxn ang="0">
                  <a:pos x="30" y="80"/>
                </a:cxn>
                <a:cxn ang="0">
                  <a:pos x="38" y="80"/>
                </a:cxn>
                <a:cxn ang="0">
                  <a:pos x="50" y="80"/>
                </a:cxn>
                <a:cxn ang="0">
                  <a:pos x="54" y="78"/>
                </a:cxn>
                <a:cxn ang="0">
                  <a:pos x="60" y="74"/>
                </a:cxn>
                <a:cxn ang="0">
                  <a:pos x="66" y="70"/>
                </a:cxn>
                <a:cxn ang="0">
                  <a:pos x="70" y="62"/>
                </a:cxn>
                <a:cxn ang="0">
                  <a:pos x="70" y="62"/>
                </a:cxn>
                <a:cxn ang="0">
                  <a:pos x="76" y="54"/>
                </a:cxn>
                <a:cxn ang="0">
                  <a:pos x="78" y="44"/>
                </a:cxn>
                <a:cxn ang="0">
                  <a:pos x="80" y="32"/>
                </a:cxn>
                <a:cxn ang="0">
                  <a:pos x="78" y="18"/>
                </a:cxn>
                <a:cxn ang="0">
                  <a:pos x="78" y="18"/>
                </a:cxn>
                <a:cxn ang="0">
                  <a:pos x="74" y="26"/>
                </a:cxn>
                <a:cxn ang="0">
                  <a:pos x="68" y="30"/>
                </a:cxn>
                <a:cxn ang="0">
                  <a:pos x="66" y="30"/>
                </a:cxn>
                <a:cxn ang="0">
                  <a:pos x="64" y="30"/>
                </a:cxn>
                <a:cxn ang="0">
                  <a:pos x="64" y="30"/>
                </a:cxn>
              </a:cxnLst>
              <a:rect l="0" t="0" r="r" b="b"/>
              <a:pathLst>
                <a:path w="80" h="80">
                  <a:moveTo>
                    <a:pt x="64" y="30"/>
                  </a:moveTo>
                  <a:lnTo>
                    <a:pt x="64" y="30"/>
                  </a:lnTo>
                  <a:lnTo>
                    <a:pt x="64" y="26"/>
                  </a:lnTo>
                  <a:lnTo>
                    <a:pt x="64" y="22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56" y="18"/>
                  </a:lnTo>
                  <a:lnTo>
                    <a:pt x="52" y="18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28" y="4"/>
                  </a:lnTo>
                  <a:lnTo>
                    <a:pt x="18" y="10"/>
                  </a:lnTo>
                  <a:lnTo>
                    <a:pt x="10" y="20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4" y="44"/>
                  </a:lnTo>
                  <a:lnTo>
                    <a:pt x="32" y="44"/>
                  </a:lnTo>
                  <a:lnTo>
                    <a:pt x="36" y="46"/>
                  </a:lnTo>
                  <a:lnTo>
                    <a:pt x="38" y="48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6" y="58"/>
                  </a:lnTo>
                  <a:lnTo>
                    <a:pt x="30" y="68"/>
                  </a:lnTo>
                  <a:lnTo>
                    <a:pt x="26" y="76"/>
                  </a:lnTo>
                  <a:lnTo>
                    <a:pt x="28" y="78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8" y="80"/>
                  </a:lnTo>
                  <a:lnTo>
                    <a:pt x="50" y="80"/>
                  </a:lnTo>
                  <a:lnTo>
                    <a:pt x="54" y="78"/>
                  </a:lnTo>
                  <a:lnTo>
                    <a:pt x="60" y="74"/>
                  </a:lnTo>
                  <a:lnTo>
                    <a:pt x="66" y="70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76" y="54"/>
                  </a:lnTo>
                  <a:lnTo>
                    <a:pt x="78" y="44"/>
                  </a:lnTo>
                  <a:lnTo>
                    <a:pt x="80" y="32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4" y="26"/>
                  </a:lnTo>
                  <a:lnTo>
                    <a:pt x="68" y="30"/>
                  </a:lnTo>
                  <a:lnTo>
                    <a:pt x="66" y="30"/>
                  </a:lnTo>
                  <a:lnTo>
                    <a:pt x="64" y="30"/>
                  </a:lnTo>
                  <a:lnTo>
                    <a:pt x="6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0" name="Freeform 56"/>
            <p:cNvSpPr>
              <a:spLocks/>
            </p:cNvSpPr>
            <p:nvPr/>
          </p:nvSpPr>
          <p:spPr bwMode="auto">
            <a:xfrm>
              <a:off x="4604084" y="-1295400"/>
              <a:ext cx="144379" cy="64168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8" y="8"/>
                </a:cxn>
                <a:cxn ang="0">
                  <a:pos x="12" y="6"/>
                </a:cxn>
                <a:cxn ang="0">
                  <a:pos x="14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8" h="8">
                  <a:moveTo>
                    <a:pt x="4" y="6"/>
                  </a:moveTo>
                  <a:lnTo>
                    <a:pt x="4" y="6"/>
                  </a:lnTo>
                  <a:lnTo>
                    <a:pt x="8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1" name="Freeform 57"/>
            <p:cNvSpPr>
              <a:spLocks/>
            </p:cNvSpPr>
            <p:nvPr/>
          </p:nvSpPr>
          <p:spPr bwMode="auto">
            <a:xfrm>
              <a:off x="5406189" y="4592053"/>
              <a:ext cx="497305" cy="481263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48" y="6"/>
                </a:cxn>
                <a:cxn ang="0">
                  <a:pos x="44" y="2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2"/>
                </a:cxn>
                <a:cxn ang="0">
                  <a:pos x="8" y="8"/>
                </a:cxn>
                <a:cxn ang="0">
                  <a:pos x="2" y="18"/>
                </a:cxn>
                <a:cxn ang="0">
                  <a:pos x="2" y="18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6" y="30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24" y="30"/>
                </a:cxn>
                <a:cxn ang="0">
                  <a:pos x="28" y="32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26" y="42"/>
                </a:cxn>
                <a:cxn ang="0">
                  <a:pos x="20" y="46"/>
                </a:cxn>
                <a:cxn ang="0">
                  <a:pos x="18" y="52"/>
                </a:cxn>
                <a:cxn ang="0">
                  <a:pos x="18" y="54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8" y="58"/>
                </a:cxn>
                <a:cxn ang="0">
                  <a:pos x="36" y="60"/>
                </a:cxn>
                <a:cxn ang="0">
                  <a:pos x="44" y="58"/>
                </a:cxn>
                <a:cxn ang="0">
                  <a:pos x="48" y="56"/>
                </a:cxn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60" y="40"/>
                </a:cxn>
                <a:cxn ang="0">
                  <a:pos x="62" y="32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58" y="26"/>
                </a:cxn>
                <a:cxn ang="0">
                  <a:pos x="54" y="28"/>
                </a:cxn>
                <a:cxn ang="0">
                  <a:pos x="50" y="26"/>
                </a:cxn>
                <a:cxn ang="0">
                  <a:pos x="50" y="26"/>
                </a:cxn>
                <a:cxn ang="0">
                  <a:pos x="50" y="24"/>
                </a:cxn>
                <a:cxn ang="0">
                  <a:pos x="50" y="20"/>
                </a:cxn>
                <a:cxn ang="0">
                  <a:pos x="58" y="14"/>
                </a:cxn>
                <a:cxn ang="0">
                  <a:pos x="58" y="14"/>
                </a:cxn>
                <a:cxn ang="0">
                  <a:pos x="48" y="16"/>
                </a:cxn>
                <a:cxn ang="0">
                  <a:pos x="48" y="16"/>
                </a:cxn>
                <a:cxn ang="0">
                  <a:pos x="44" y="16"/>
                </a:cxn>
                <a:cxn ang="0">
                  <a:pos x="42" y="14"/>
                </a:cxn>
                <a:cxn ang="0">
                  <a:pos x="40" y="14"/>
                </a:cxn>
                <a:cxn ang="0">
                  <a:pos x="42" y="10"/>
                </a:cxn>
                <a:cxn ang="0">
                  <a:pos x="48" y="6"/>
                </a:cxn>
                <a:cxn ang="0">
                  <a:pos x="48" y="6"/>
                </a:cxn>
              </a:cxnLst>
              <a:rect l="0" t="0" r="r" b="b"/>
              <a:pathLst>
                <a:path w="62" h="60">
                  <a:moveTo>
                    <a:pt x="48" y="6"/>
                  </a:moveTo>
                  <a:lnTo>
                    <a:pt x="48" y="6"/>
                  </a:lnTo>
                  <a:lnTo>
                    <a:pt x="44" y="2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6" y="30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24" y="30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6" y="42"/>
                  </a:lnTo>
                  <a:lnTo>
                    <a:pt x="20" y="46"/>
                  </a:lnTo>
                  <a:lnTo>
                    <a:pt x="18" y="52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8" y="58"/>
                  </a:lnTo>
                  <a:lnTo>
                    <a:pt x="36" y="60"/>
                  </a:lnTo>
                  <a:lnTo>
                    <a:pt x="44" y="58"/>
                  </a:lnTo>
                  <a:lnTo>
                    <a:pt x="48" y="56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6" y="46"/>
                  </a:lnTo>
                  <a:lnTo>
                    <a:pt x="60" y="40"/>
                  </a:lnTo>
                  <a:lnTo>
                    <a:pt x="62" y="3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8" y="26"/>
                  </a:lnTo>
                  <a:lnTo>
                    <a:pt x="54" y="28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4"/>
                  </a:lnTo>
                  <a:lnTo>
                    <a:pt x="50" y="20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0" y="14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4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2" name="Freeform 58"/>
            <p:cNvSpPr>
              <a:spLocks/>
            </p:cNvSpPr>
            <p:nvPr/>
          </p:nvSpPr>
          <p:spPr bwMode="auto">
            <a:xfrm>
              <a:off x="5470358" y="4046621"/>
              <a:ext cx="465221" cy="513347"/>
            </a:xfrm>
            <a:custGeom>
              <a:avLst/>
              <a:gdLst/>
              <a:ahLst/>
              <a:cxnLst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58" y="42"/>
                </a:cxn>
                <a:cxn ang="0">
                  <a:pos x="58" y="34"/>
                </a:cxn>
                <a:cxn ang="0">
                  <a:pos x="56" y="28"/>
                </a:cxn>
                <a:cxn ang="0">
                  <a:pos x="54" y="20"/>
                </a:cxn>
                <a:cxn ang="0">
                  <a:pos x="46" y="12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28" y="0"/>
                </a:cxn>
                <a:cxn ang="0">
                  <a:pos x="26" y="2"/>
                </a:cxn>
                <a:cxn ang="0">
                  <a:pos x="26" y="2"/>
                </a:cxn>
                <a:cxn ang="0">
                  <a:pos x="26" y="8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8" y="26"/>
                </a:cxn>
                <a:cxn ang="0">
                  <a:pos x="26" y="30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6" y="26"/>
                </a:cxn>
                <a:cxn ang="0">
                  <a:pos x="10" y="22"/>
                </a:cxn>
                <a:cxn ang="0">
                  <a:pos x="6" y="18"/>
                </a:cxn>
                <a:cxn ang="0">
                  <a:pos x="4" y="18"/>
                </a:cxn>
                <a:cxn ang="0">
                  <a:pos x="2" y="20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6"/>
                </a:cxn>
                <a:cxn ang="0">
                  <a:pos x="2" y="4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4" y="58"/>
                </a:cxn>
                <a:cxn ang="0">
                  <a:pos x="22" y="60"/>
                </a:cxn>
                <a:cxn ang="0">
                  <a:pos x="30" y="64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36" y="60"/>
                </a:cxn>
                <a:cxn ang="0">
                  <a:pos x="32" y="56"/>
                </a:cxn>
                <a:cxn ang="0">
                  <a:pos x="34" y="52"/>
                </a:cxn>
                <a:cxn ang="0">
                  <a:pos x="34" y="52"/>
                </a:cxn>
                <a:cxn ang="0">
                  <a:pos x="36" y="52"/>
                </a:cxn>
                <a:cxn ang="0">
                  <a:pos x="40" y="52"/>
                </a:cxn>
                <a:cxn ang="0">
                  <a:pos x="48" y="60"/>
                </a:cxn>
                <a:cxn ang="0">
                  <a:pos x="48" y="60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4"/>
                </a:cxn>
                <a:cxn ang="0">
                  <a:pos x="54" y="52"/>
                </a:cxn>
                <a:cxn ang="0">
                  <a:pos x="54" y="52"/>
                </a:cxn>
              </a:cxnLst>
              <a:rect l="0" t="0" r="r" b="b"/>
              <a:pathLst>
                <a:path w="58" h="64">
                  <a:moveTo>
                    <a:pt x="54" y="52"/>
                  </a:moveTo>
                  <a:lnTo>
                    <a:pt x="54" y="52"/>
                  </a:lnTo>
                  <a:lnTo>
                    <a:pt x="56" y="46"/>
                  </a:lnTo>
                  <a:lnTo>
                    <a:pt x="58" y="42"/>
                  </a:lnTo>
                  <a:lnTo>
                    <a:pt x="58" y="34"/>
                  </a:lnTo>
                  <a:lnTo>
                    <a:pt x="56" y="28"/>
                  </a:lnTo>
                  <a:lnTo>
                    <a:pt x="54" y="20"/>
                  </a:lnTo>
                  <a:lnTo>
                    <a:pt x="46" y="12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28" y="0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8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8" y="26"/>
                  </a:lnTo>
                  <a:lnTo>
                    <a:pt x="26" y="30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6" y="26"/>
                  </a:lnTo>
                  <a:lnTo>
                    <a:pt x="10" y="22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2" y="4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4" y="58"/>
                  </a:lnTo>
                  <a:lnTo>
                    <a:pt x="22" y="60"/>
                  </a:lnTo>
                  <a:lnTo>
                    <a:pt x="3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36" y="60"/>
                  </a:lnTo>
                  <a:lnTo>
                    <a:pt x="32" y="56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4"/>
                  </a:lnTo>
                  <a:lnTo>
                    <a:pt x="54" y="52"/>
                  </a:lnTo>
                  <a:lnTo>
                    <a:pt x="54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3" name="Freeform 59"/>
            <p:cNvSpPr>
              <a:spLocks/>
            </p:cNvSpPr>
            <p:nvPr/>
          </p:nvSpPr>
          <p:spPr bwMode="auto">
            <a:xfrm>
              <a:off x="5983705" y="4191000"/>
              <a:ext cx="497305" cy="481263"/>
            </a:xfrm>
            <a:custGeom>
              <a:avLst/>
              <a:gdLst/>
              <a:ahLst/>
              <a:cxnLst>
                <a:cxn ang="0">
                  <a:pos x="12" y="54"/>
                </a:cxn>
                <a:cxn ang="0">
                  <a:pos x="12" y="54"/>
                </a:cxn>
                <a:cxn ang="0">
                  <a:pos x="18" y="56"/>
                </a:cxn>
                <a:cxn ang="0">
                  <a:pos x="30" y="60"/>
                </a:cxn>
                <a:cxn ang="0">
                  <a:pos x="36" y="60"/>
                </a:cxn>
                <a:cxn ang="0">
                  <a:pos x="44" y="56"/>
                </a:cxn>
                <a:cxn ang="0">
                  <a:pos x="52" y="52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62" y="34"/>
                </a:cxn>
                <a:cxn ang="0">
                  <a:pos x="62" y="32"/>
                </a:cxn>
                <a:cxn ang="0">
                  <a:pos x="60" y="30"/>
                </a:cxn>
                <a:cxn ang="0">
                  <a:pos x="56" y="30"/>
                </a:cxn>
                <a:cxn ang="0">
                  <a:pos x="50" y="30"/>
                </a:cxn>
                <a:cxn ang="0">
                  <a:pos x="50" y="30"/>
                </a:cxn>
                <a:cxn ang="0">
                  <a:pos x="38" y="30"/>
                </a:cxn>
                <a:cxn ang="0">
                  <a:pos x="34" y="28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6" y="18"/>
                </a:cxn>
                <a:cxn ang="0">
                  <a:pos x="40" y="14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6" y="14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4" y="34"/>
                </a:cxn>
                <a:cxn ang="0">
                  <a:pos x="8" y="32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2" y="36"/>
                </a:cxn>
                <a:cxn ang="0">
                  <a:pos x="10" y="40"/>
                </a:cxn>
                <a:cxn ang="0">
                  <a:pos x="4" y="46"/>
                </a:cxn>
                <a:cxn ang="0">
                  <a:pos x="4" y="46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18" y="42"/>
                </a:cxn>
                <a:cxn ang="0">
                  <a:pos x="20" y="44"/>
                </a:cxn>
                <a:cxn ang="0">
                  <a:pos x="20" y="46"/>
                </a:cxn>
                <a:cxn ang="0">
                  <a:pos x="20" y="48"/>
                </a:cxn>
                <a:cxn ang="0">
                  <a:pos x="12" y="54"/>
                </a:cxn>
                <a:cxn ang="0">
                  <a:pos x="12" y="54"/>
                </a:cxn>
              </a:cxnLst>
              <a:rect l="0" t="0" r="r" b="b"/>
              <a:pathLst>
                <a:path w="62" h="60">
                  <a:moveTo>
                    <a:pt x="12" y="54"/>
                  </a:moveTo>
                  <a:lnTo>
                    <a:pt x="12" y="54"/>
                  </a:lnTo>
                  <a:lnTo>
                    <a:pt x="18" y="56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4" y="56"/>
                  </a:lnTo>
                  <a:lnTo>
                    <a:pt x="52" y="52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62" y="34"/>
                  </a:lnTo>
                  <a:lnTo>
                    <a:pt x="62" y="32"/>
                  </a:lnTo>
                  <a:lnTo>
                    <a:pt x="60" y="30"/>
                  </a:lnTo>
                  <a:lnTo>
                    <a:pt x="56" y="30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38" y="30"/>
                  </a:lnTo>
                  <a:lnTo>
                    <a:pt x="34" y="28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6" y="18"/>
                  </a:lnTo>
                  <a:lnTo>
                    <a:pt x="40" y="14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4" y="34"/>
                  </a:lnTo>
                  <a:lnTo>
                    <a:pt x="8" y="32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6"/>
                  </a:lnTo>
                  <a:lnTo>
                    <a:pt x="10" y="40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8" y="42"/>
                  </a:lnTo>
                  <a:lnTo>
                    <a:pt x="20" y="44"/>
                  </a:lnTo>
                  <a:lnTo>
                    <a:pt x="20" y="46"/>
                  </a:lnTo>
                  <a:lnTo>
                    <a:pt x="20" y="48"/>
                  </a:lnTo>
                  <a:lnTo>
                    <a:pt x="12" y="54"/>
                  </a:lnTo>
                  <a:lnTo>
                    <a:pt x="12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4" name="Freeform 60"/>
            <p:cNvSpPr>
              <a:spLocks/>
            </p:cNvSpPr>
            <p:nvPr/>
          </p:nvSpPr>
          <p:spPr bwMode="auto">
            <a:xfrm>
              <a:off x="5951621" y="4704347"/>
              <a:ext cx="465221" cy="513347"/>
            </a:xfrm>
            <a:custGeom>
              <a:avLst/>
              <a:gdLst/>
              <a:ahLst/>
              <a:cxnLst>
                <a:cxn ang="0">
                  <a:pos x="4" y="12"/>
                </a:cxn>
                <a:cxn ang="0">
                  <a:pos x="4" y="12"/>
                </a:cxn>
                <a:cxn ang="0">
                  <a:pos x="2" y="18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0" y="36"/>
                </a:cxn>
                <a:cxn ang="0">
                  <a:pos x="4" y="44"/>
                </a:cxn>
                <a:cxn ang="0">
                  <a:pos x="10" y="52"/>
                </a:cxn>
                <a:cxn ang="0">
                  <a:pos x="20" y="60"/>
                </a:cxn>
                <a:cxn ang="0">
                  <a:pos x="20" y="60"/>
                </a:cxn>
                <a:cxn ang="0">
                  <a:pos x="28" y="64"/>
                </a:cxn>
                <a:cxn ang="0">
                  <a:pos x="30" y="64"/>
                </a:cxn>
                <a:cxn ang="0">
                  <a:pos x="32" y="62"/>
                </a:cxn>
                <a:cxn ang="0">
                  <a:pos x="32" y="5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30" y="38"/>
                </a:cxn>
                <a:cxn ang="0">
                  <a:pos x="32" y="36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40" y="38"/>
                </a:cxn>
                <a:cxn ang="0">
                  <a:pos x="46" y="42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56" y="44"/>
                </a:cxn>
                <a:cxn ang="0">
                  <a:pos x="56" y="44"/>
                </a:cxn>
                <a:cxn ang="0">
                  <a:pos x="58" y="38"/>
                </a:cxn>
                <a:cxn ang="0">
                  <a:pos x="58" y="30"/>
                </a:cxn>
                <a:cxn ang="0">
                  <a:pos x="56" y="20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2" y="6"/>
                </a:cxn>
                <a:cxn ang="0">
                  <a:pos x="36" y="4"/>
                </a:cxn>
                <a:cxn ang="0">
                  <a:pos x="28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2" y="6"/>
                </a:cxn>
                <a:cxn ang="0">
                  <a:pos x="24" y="10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14"/>
                </a:cxn>
                <a:cxn ang="0">
                  <a:pos x="18" y="1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4" y="14"/>
                </a:cxn>
                <a:cxn ang="0">
                  <a:pos x="14" y="14"/>
                </a:cxn>
                <a:cxn ang="0">
                  <a:pos x="14" y="18"/>
                </a:cxn>
                <a:cxn ang="0">
                  <a:pos x="14" y="20"/>
                </a:cxn>
                <a:cxn ang="0">
                  <a:pos x="10" y="20"/>
                </a:cxn>
                <a:cxn ang="0">
                  <a:pos x="4" y="12"/>
                </a:cxn>
                <a:cxn ang="0">
                  <a:pos x="4" y="12"/>
                </a:cxn>
              </a:cxnLst>
              <a:rect l="0" t="0" r="r" b="b"/>
              <a:pathLst>
                <a:path w="58" h="64">
                  <a:moveTo>
                    <a:pt x="4" y="12"/>
                  </a:moveTo>
                  <a:lnTo>
                    <a:pt x="4" y="12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4" y="44"/>
                  </a:lnTo>
                  <a:lnTo>
                    <a:pt x="10" y="5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2" y="62"/>
                  </a:lnTo>
                  <a:lnTo>
                    <a:pt x="32" y="5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40" y="38"/>
                  </a:lnTo>
                  <a:lnTo>
                    <a:pt x="46" y="42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8" y="38"/>
                  </a:lnTo>
                  <a:lnTo>
                    <a:pt x="58" y="30"/>
                  </a:lnTo>
                  <a:lnTo>
                    <a:pt x="56" y="2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2" y="6"/>
                  </a:lnTo>
                  <a:lnTo>
                    <a:pt x="36" y="4"/>
                  </a:lnTo>
                  <a:lnTo>
                    <a:pt x="28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6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8" y="1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8"/>
                  </a:lnTo>
                  <a:lnTo>
                    <a:pt x="14" y="20"/>
                  </a:lnTo>
                  <a:lnTo>
                    <a:pt x="10" y="20"/>
                  </a:lnTo>
                  <a:lnTo>
                    <a:pt x="4" y="12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5" name="Freeform 61"/>
            <p:cNvSpPr>
              <a:spLocks/>
            </p:cNvSpPr>
            <p:nvPr/>
          </p:nvSpPr>
          <p:spPr bwMode="auto">
            <a:xfrm>
              <a:off x="5887453" y="4576011"/>
              <a:ext cx="112295" cy="112295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6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8" y="1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14" h="14">
                  <a:moveTo>
                    <a:pt x="2" y="2"/>
                  </a:moveTo>
                  <a:lnTo>
                    <a:pt x="2" y="2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1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8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6" name="Freeform 62"/>
            <p:cNvSpPr>
              <a:spLocks/>
            </p:cNvSpPr>
            <p:nvPr/>
          </p:nvSpPr>
          <p:spPr bwMode="auto">
            <a:xfrm>
              <a:off x="7748337" y="5442284"/>
              <a:ext cx="465221" cy="513347"/>
            </a:xfrm>
            <a:custGeom>
              <a:avLst/>
              <a:gdLst/>
              <a:ahLst/>
              <a:cxnLst>
                <a:cxn ang="0">
                  <a:pos x="30" y="64"/>
                </a:cxn>
                <a:cxn ang="0">
                  <a:pos x="30" y="64"/>
                </a:cxn>
                <a:cxn ang="0">
                  <a:pos x="36" y="62"/>
                </a:cxn>
                <a:cxn ang="0">
                  <a:pos x="42" y="60"/>
                </a:cxn>
                <a:cxn ang="0">
                  <a:pos x="48" y="56"/>
                </a:cxn>
                <a:cxn ang="0">
                  <a:pos x="52" y="50"/>
                </a:cxn>
                <a:cxn ang="0">
                  <a:pos x="56" y="42"/>
                </a:cxn>
                <a:cxn ang="0">
                  <a:pos x="58" y="32"/>
                </a:cxn>
                <a:cxn ang="0">
                  <a:pos x="58" y="18"/>
                </a:cxn>
                <a:cxn ang="0">
                  <a:pos x="58" y="18"/>
                </a:cxn>
                <a:cxn ang="0">
                  <a:pos x="54" y="10"/>
                </a:cxn>
                <a:cxn ang="0">
                  <a:pos x="54" y="8"/>
                </a:cxn>
                <a:cxn ang="0">
                  <a:pos x="52" y="8"/>
                </a:cxn>
                <a:cxn ang="0">
                  <a:pos x="48" y="12"/>
                </a:cxn>
                <a:cxn ang="0">
                  <a:pos x="44" y="16"/>
                </a:cxn>
                <a:cxn ang="0">
                  <a:pos x="44" y="16"/>
                </a:cxn>
                <a:cxn ang="0">
                  <a:pos x="38" y="22"/>
                </a:cxn>
                <a:cxn ang="0">
                  <a:pos x="34" y="26"/>
                </a:cxn>
                <a:cxn ang="0">
                  <a:pos x="30" y="26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16"/>
                </a:cxn>
                <a:cxn ang="0">
                  <a:pos x="26" y="8"/>
                </a:cxn>
                <a:cxn ang="0">
                  <a:pos x="24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2"/>
                </a:cxn>
                <a:cxn ang="0">
                  <a:pos x="8" y="8"/>
                </a:cxn>
                <a:cxn ang="0">
                  <a:pos x="2" y="16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2" y="42"/>
                </a:cxn>
                <a:cxn ang="0">
                  <a:pos x="6" y="52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2" y="54"/>
                </a:cxn>
                <a:cxn ang="0">
                  <a:pos x="14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8"/>
                </a:cxn>
                <a:cxn ang="0">
                  <a:pos x="20" y="52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8" y="50"/>
                </a:cxn>
                <a:cxn ang="0">
                  <a:pos x="30" y="50"/>
                </a:cxn>
                <a:cxn ang="0">
                  <a:pos x="32" y="52"/>
                </a:cxn>
                <a:cxn ang="0">
                  <a:pos x="32" y="54"/>
                </a:cxn>
                <a:cxn ang="0">
                  <a:pos x="30" y="64"/>
                </a:cxn>
                <a:cxn ang="0">
                  <a:pos x="30" y="64"/>
                </a:cxn>
              </a:cxnLst>
              <a:rect l="0" t="0" r="r" b="b"/>
              <a:pathLst>
                <a:path w="58" h="64">
                  <a:moveTo>
                    <a:pt x="30" y="64"/>
                  </a:moveTo>
                  <a:lnTo>
                    <a:pt x="30" y="64"/>
                  </a:lnTo>
                  <a:lnTo>
                    <a:pt x="36" y="62"/>
                  </a:lnTo>
                  <a:lnTo>
                    <a:pt x="42" y="60"/>
                  </a:lnTo>
                  <a:lnTo>
                    <a:pt x="48" y="56"/>
                  </a:lnTo>
                  <a:lnTo>
                    <a:pt x="52" y="50"/>
                  </a:lnTo>
                  <a:lnTo>
                    <a:pt x="56" y="42"/>
                  </a:lnTo>
                  <a:lnTo>
                    <a:pt x="58" y="32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2" y="8"/>
                  </a:lnTo>
                  <a:lnTo>
                    <a:pt x="48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38" y="22"/>
                  </a:lnTo>
                  <a:lnTo>
                    <a:pt x="34" y="26"/>
                  </a:lnTo>
                  <a:lnTo>
                    <a:pt x="30" y="26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16"/>
                  </a:lnTo>
                  <a:lnTo>
                    <a:pt x="26" y="8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6" y="52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4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8"/>
                  </a:lnTo>
                  <a:lnTo>
                    <a:pt x="20" y="52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8" y="50"/>
                  </a:lnTo>
                  <a:lnTo>
                    <a:pt x="30" y="50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0" y="64"/>
                  </a:lnTo>
                  <a:lnTo>
                    <a:pt x="3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7" name="Freeform 63"/>
            <p:cNvSpPr>
              <a:spLocks/>
            </p:cNvSpPr>
            <p:nvPr/>
          </p:nvSpPr>
          <p:spPr bwMode="auto">
            <a:xfrm>
              <a:off x="8021053" y="5907505"/>
              <a:ext cx="465221" cy="513347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2" y="40"/>
                </a:cxn>
                <a:cxn ang="0">
                  <a:pos x="4" y="46"/>
                </a:cxn>
                <a:cxn ang="0">
                  <a:pos x="8" y="52"/>
                </a:cxn>
                <a:cxn ang="0">
                  <a:pos x="14" y="58"/>
                </a:cxn>
                <a:cxn ang="0">
                  <a:pos x="22" y="62"/>
                </a:cxn>
                <a:cxn ang="0">
                  <a:pos x="30" y="64"/>
                </a:cxn>
                <a:cxn ang="0">
                  <a:pos x="42" y="62"/>
                </a:cxn>
                <a:cxn ang="0">
                  <a:pos x="42" y="62"/>
                </a:cxn>
                <a:cxn ang="0">
                  <a:pos x="50" y="58"/>
                </a:cxn>
                <a:cxn ang="0">
                  <a:pos x="52" y="56"/>
                </a:cxn>
                <a:cxn ang="0">
                  <a:pos x="52" y="54"/>
                </a:cxn>
                <a:cxn ang="0">
                  <a:pos x="48" y="50"/>
                </a:cxn>
                <a:cxn ang="0">
                  <a:pos x="44" y="46"/>
                </a:cxn>
                <a:cxn ang="0">
                  <a:pos x="44" y="46"/>
                </a:cxn>
                <a:cxn ang="0">
                  <a:pos x="36" y="36"/>
                </a:cxn>
                <a:cxn ang="0">
                  <a:pos x="34" y="32"/>
                </a:cxn>
                <a:cxn ang="0">
                  <a:pos x="38" y="28"/>
                </a:cxn>
                <a:cxn ang="0">
                  <a:pos x="38" y="28"/>
                </a:cxn>
                <a:cxn ang="0">
                  <a:pos x="44" y="28"/>
                </a:cxn>
                <a:cxn ang="0">
                  <a:pos x="50" y="28"/>
                </a:cxn>
                <a:cxn ang="0">
                  <a:pos x="56" y="26"/>
                </a:cxn>
                <a:cxn ang="0">
                  <a:pos x="58" y="24"/>
                </a:cxn>
                <a:cxn ang="0">
                  <a:pos x="58" y="22"/>
                </a:cxn>
                <a:cxn ang="0">
                  <a:pos x="58" y="22"/>
                </a:cxn>
                <a:cxn ang="0">
                  <a:pos x="54" y="14"/>
                </a:cxn>
                <a:cxn ang="0">
                  <a:pos x="50" y="8"/>
                </a:cxn>
                <a:cxn ang="0">
                  <a:pos x="42" y="2"/>
                </a:cxn>
                <a:cxn ang="0">
                  <a:pos x="3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6"/>
                </a:cxn>
                <a:cxn ang="0">
                  <a:pos x="4" y="14"/>
                </a:cxn>
                <a:cxn ang="0">
                  <a:pos x="4" y="14"/>
                </a:cxn>
                <a:cxn ang="0">
                  <a:pos x="10" y="14"/>
                </a:cxn>
                <a:cxn ang="0">
                  <a:pos x="14" y="16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4" y="22"/>
                </a:cxn>
                <a:cxn ang="0">
                  <a:pos x="10" y="2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2" y="30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0" y="36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58" h="64">
                  <a:moveTo>
                    <a:pt x="0" y="34"/>
                  </a:move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2"/>
                  </a:lnTo>
                  <a:lnTo>
                    <a:pt x="14" y="58"/>
                  </a:lnTo>
                  <a:lnTo>
                    <a:pt x="22" y="62"/>
                  </a:lnTo>
                  <a:lnTo>
                    <a:pt x="30" y="64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50" y="58"/>
                  </a:lnTo>
                  <a:lnTo>
                    <a:pt x="52" y="56"/>
                  </a:lnTo>
                  <a:lnTo>
                    <a:pt x="52" y="54"/>
                  </a:lnTo>
                  <a:lnTo>
                    <a:pt x="48" y="50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36" y="36"/>
                  </a:lnTo>
                  <a:lnTo>
                    <a:pt x="34" y="32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44" y="28"/>
                  </a:lnTo>
                  <a:lnTo>
                    <a:pt x="50" y="28"/>
                  </a:lnTo>
                  <a:lnTo>
                    <a:pt x="56" y="26"/>
                  </a:lnTo>
                  <a:lnTo>
                    <a:pt x="58" y="24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4" y="14"/>
                  </a:lnTo>
                  <a:lnTo>
                    <a:pt x="50" y="8"/>
                  </a:lnTo>
                  <a:lnTo>
                    <a:pt x="42" y="2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6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4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4" y="22"/>
                  </a:lnTo>
                  <a:lnTo>
                    <a:pt x="1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8" name="Freeform 64"/>
            <p:cNvSpPr>
              <a:spLocks/>
            </p:cNvSpPr>
            <p:nvPr/>
          </p:nvSpPr>
          <p:spPr bwMode="auto">
            <a:xfrm>
              <a:off x="7571874" y="6180221"/>
              <a:ext cx="465221" cy="51334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2" y="8"/>
                </a:cxn>
                <a:cxn ang="0">
                  <a:pos x="6" y="14"/>
                </a:cxn>
                <a:cxn ang="0">
                  <a:pos x="2" y="22"/>
                </a:cxn>
                <a:cxn ang="0">
                  <a:pos x="0" y="32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12" y="52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2"/>
                </a:cxn>
                <a:cxn ang="0">
                  <a:pos x="24" y="38"/>
                </a:cxn>
                <a:cxn ang="0">
                  <a:pos x="28" y="38"/>
                </a:cxn>
                <a:cxn ang="0">
                  <a:pos x="32" y="42"/>
                </a:cxn>
                <a:cxn ang="0">
                  <a:pos x="32" y="42"/>
                </a:cxn>
                <a:cxn ang="0">
                  <a:pos x="32" y="48"/>
                </a:cxn>
                <a:cxn ang="0">
                  <a:pos x="32" y="56"/>
                </a:cxn>
                <a:cxn ang="0">
                  <a:pos x="34" y="62"/>
                </a:cxn>
                <a:cxn ang="0">
                  <a:pos x="34" y="6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4" y="62"/>
                </a:cxn>
                <a:cxn ang="0">
                  <a:pos x="50" y="56"/>
                </a:cxn>
                <a:cxn ang="0">
                  <a:pos x="56" y="4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58" y="30"/>
                </a:cxn>
                <a:cxn ang="0">
                  <a:pos x="56" y="22"/>
                </a:cxn>
                <a:cxn ang="0">
                  <a:pos x="52" y="12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46" y="10"/>
                </a:cxn>
                <a:cxn ang="0">
                  <a:pos x="44" y="16"/>
                </a:cxn>
                <a:cxn ang="0">
                  <a:pos x="42" y="16"/>
                </a:cxn>
                <a:cxn ang="0">
                  <a:pos x="42" y="18"/>
                </a:cxn>
                <a:cxn ang="0">
                  <a:pos x="42" y="18"/>
                </a:cxn>
                <a:cxn ang="0">
                  <a:pos x="38" y="16"/>
                </a:cxn>
                <a:cxn ang="0">
                  <a:pos x="38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0" y="14"/>
                </a:cxn>
                <a:cxn ang="0">
                  <a:pos x="28" y="14"/>
                </a:cxn>
                <a:cxn ang="0">
                  <a:pos x="26" y="12"/>
                </a:cxn>
                <a:cxn ang="0">
                  <a:pos x="26" y="10"/>
                </a:cxn>
                <a:cxn ang="0">
                  <a:pos x="28" y="0"/>
                </a:cxn>
                <a:cxn ang="0">
                  <a:pos x="28" y="0"/>
                </a:cxn>
              </a:cxnLst>
              <a:rect l="0" t="0" r="r" b="b"/>
              <a:pathLst>
                <a:path w="58" h="64">
                  <a:moveTo>
                    <a:pt x="28" y="0"/>
                  </a:moveTo>
                  <a:lnTo>
                    <a:pt x="28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2" y="8"/>
                  </a:lnTo>
                  <a:lnTo>
                    <a:pt x="6" y="14"/>
                  </a:lnTo>
                  <a:lnTo>
                    <a:pt x="2" y="22"/>
                  </a:lnTo>
                  <a:lnTo>
                    <a:pt x="0" y="32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2" y="52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2"/>
                  </a:lnTo>
                  <a:lnTo>
                    <a:pt x="24" y="38"/>
                  </a:lnTo>
                  <a:lnTo>
                    <a:pt x="28" y="38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8"/>
                  </a:lnTo>
                  <a:lnTo>
                    <a:pt x="32" y="56"/>
                  </a:lnTo>
                  <a:lnTo>
                    <a:pt x="34" y="62"/>
                  </a:lnTo>
                  <a:lnTo>
                    <a:pt x="34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4" y="62"/>
                  </a:lnTo>
                  <a:lnTo>
                    <a:pt x="50" y="56"/>
                  </a:lnTo>
                  <a:lnTo>
                    <a:pt x="56" y="4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58" y="30"/>
                  </a:lnTo>
                  <a:lnTo>
                    <a:pt x="56" y="22"/>
                  </a:lnTo>
                  <a:lnTo>
                    <a:pt x="52" y="12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10"/>
                  </a:lnTo>
                  <a:lnTo>
                    <a:pt x="44" y="16"/>
                  </a:lnTo>
                  <a:lnTo>
                    <a:pt x="42" y="16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8" y="16"/>
                  </a:lnTo>
                  <a:lnTo>
                    <a:pt x="38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0" y="14"/>
                  </a:lnTo>
                  <a:lnTo>
                    <a:pt x="28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9" name="Freeform 65"/>
            <p:cNvSpPr>
              <a:spLocks/>
            </p:cNvSpPr>
            <p:nvPr/>
          </p:nvSpPr>
          <p:spPr bwMode="auto">
            <a:xfrm>
              <a:off x="7299158" y="5715000"/>
              <a:ext cx="465221" cy="513347"/>
            </a:xfrm>
            <a:custGeom>
              <a:avLst/>
              <a:gdLst/>
              <a:ahLst/>
              <a:cxnLst>
                <a:cxn ang="0">
                  <a:pos x="58" y="30"/>
                </a:cxn>
                <a:cxn ang="0">
                  <a:pos x="58" y="30"/>
                </a:cxn>
                <a:cxn ang="0">
                  <a:pos x="56" y="24"/>
                </a:cxn>
                <a:cxn ang="0">
                  <a:pos x="54" y="18"/>
                </a:cxn>
                <a:cxn ang="0">
                  <a:pos x="50" y="12"/>
                </a:cxn>
                <a:cxn ang="0">
                  <a:pos x="44" y="6"/>
                </a:cxn>
                <a:cxn ang="0">
                  <a:pos x="38" y="2"/>
                </a:cxn>
                <a:cxn ang="0">
                  <a:pos x="28" y="0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8" y="4"/>
                </a:cxn>
                <a:cxn ang="0">
                  <a:pos x="8" y="6"/>
                </a:cxn>
                <a:cxn ang="0">
                  <a:pos x="6" y="8"/>
                </a:cxn>
                <a:cxn ang="0">
                  <a:pos x="10" y="12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22" y="26"/>
                </a:cxn>
                <a:cxn ang="0">
                  <a:pos x="24" y="30"/>
                </a:cxn>
                <a:cxn ang="0">
                  <a:pos x="20" y="34"/>
                </a:cxn>
                <a:cxn ang="0">
                  <a:pos x="20" y="34"/>
                </a:cxn>
                <a:cxn ang="0">
                  <a:pos x="14" y="36"/>
                </a:cxn>
                <a:cxn ang="0">
                  <a:pos x="8" y="36"/>
                </a:cxn>
                <a:cxn ang="0">
                  <a:pos x="2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4" y="48"/>
                </a:cxn>
                <a:cxn ang="0">
                  <a:pos x="8" y="56"/>
                </a:cxn>
                <a:cxn ang="0">
                  <a:pos x="16" y="62"/>
                </a:cxn>
                <a:cxn ang="0">
                  <a:pos x="20" y="6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32" y="64"/>
                </a:cxn>
                <a:cxn ang="0">
                  <a:pos x="40" y="60"/>
                </a:cxn>
                <a:cxn ang="0">
                  <a:pos x="48" y="56"/>
                </a:cxn>
                <a:cxn ang="0">
                  <a:pos x="54" y="50"/>
                </a:cxn>
                <a:cxn ang="0">
                  <a:pos x="54" y="50"/>
                </a:cxn>
                <a:cxn ang="0">
                  <a:pos x="48" y="50"/>
                </a:cxn>
                <a:cxn ang="0">
                  <a:pos x="44" y="48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42"/>
                </a:cxn>
                <a:cxn ang="0">
                  <a:pos x="48" y="40"/>
                </a:cxn>
                <a:cxn ang="0">
                  <a:pos x="58" y="40"/>
                </a:cxn>
                <a:cxn ang="0">
                  <a:pos x="58" y="40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6" y="32"/>
                </a:cxn>
                <a:cxn ang="0">
                  <a:pos x="46" y="30"/>
                </a:cxn>
                <a:cxn ang="0">
                  <a:pos x="46" y="28"/>
                </a:cxn>
                <a:cxn ang="0">
                  <a:pos x="48" y="28"/>
                </a:cxn>
                <a:cxn ang="0">
                  <a:pos x="58" y="30"/>
                </a:cxn>
                <a:cxn ang="0">
                  <a:pos x="58" y="30"/>
                </a:cxn>
              </a:cxnLst>
              <a:rect l="0" t="0" r="r" b="b"/>
              <a:pathLst>
                <a:path w="58" h="64">
                  <a:moveTo>
                    <a:pt x="58" y="30"/>
                  </a:moveTo>
                  <a:lnTo>
                    <a:pt x="58" y="30"/>
                  </a:lnTo>
                  <a:lnTo>
                    <a:pt x="56" y="24"/>
                  </a:lnTo>
                  <a:lnTo>
                    <a:pt x="54" y="18"/>
                  </a:lnTo>
                  <a:lnTo>
                    <a:pt x="50" y="12"/>
                  </a:lnTo>
                  <a:lnTo>
                    <a:pt x="44" y="6"/>
                  </a:lnTo>
                  <a:lnTo>
                    <a:pt x="38" y="2"/>
                  </a:lnTo>
                  <a:lnTo>
                    <a:pt x="28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10" y="12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22" y="26"/>
                  </a:lnTo>
                  <a:lnTo>
                    <a:pt x="24" y="30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4" y="36"/>
                  </a:lnTo>
                  <a:lnTo>
                    <a:pt x="8" y="36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4" y="48"/>
                  </a:lnTo>
                  <a:lnTo>
                    <a:pt x="8" y="56"/>
                  </a:lnTo>
                  <a:lnTo>
                    <a:pt x="16" y="62"/>
                  </a:lnTo>
                  <a:lnTo>
                    <a:pt x="20" y="6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32" y="64"/>
                  </a:lnTo>
                  <a:lnTo>
                    <a:pt x="40" y="60"/>
                  </a:lnTo>
                  <a:lnTo>
                    <a:pt x="48" y="56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48" y="50"/>
                  </a:lnTo>
                  <a:lnTo>
                    <a:pt x="44" y="48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42"/>
                  </a:lnTo>
                  <a:lnTo>
                    <a:pt x="48" y="40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6" y="32"/>
                  </a:lnTo>
                  <a:lnTo>
                    <a:pt x="46" y="30"/>
                  </a:lnTo>
                  <a:lnTo>
                    <a:pt x="46" y="28"/>
                  </a:lnTo>
                  <a:lnTo>
                    <a:pt x="48" y="28"/>
                  </a:lnTo>
                  <a:lnTo>
                    <a:pt x="58" y="30"/>
                  </a:lnTo>
                  <a:lnTo>
                    <a:pt x="58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0" name="Freeform 66"/>
            <p:cNvSpPr>
              <a:spLocks/>
            </p:cNvSpPr>
            <p:nvPr/>
          </p:nvSpPr>
          <p:spPr bwMode="auto">
            <a:xfrm>
              <a:off x="7828547" y="6003758"/>
              <a:ext cx="112295" cy="128337"/>
            </a:xfrm>
            <a:custGeom>
              <a:avLst/>
              <a:gdLst/>
              <a:ahLst/>
              <a:cxnLst>
                <a:cxn ang="0">
                  <a:pos x="14" y="8"/>
                </a:cxn>
                <a:cxn ang="0">
                  <a:pos x="14" y="8"/>
                </a:cxn>
                <a:cxn ang="0">
                  <a:pos x="12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4" y="1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4" y="8"/>
                </a:cxn>
                <a:cxn ang="0">
                  <a:pos x="14" y="8"/>
                </a:cxn>
              </a:cxnLst>
              <a:rect l="0" t="0" r="r" b="b"/>
              <a:pathLst>
                <a:path w="14" h="16">
                  <a:moveTo>
                    <a:pt x="14" y="8"/>
                  </a:moveTo>
                  <a:lnTo>
                    <a:pt x="14" y="8"/>
                  </a:lnTo>
                  <a:lnTo>
                    <a:pt x="12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8"/>
                  </a:lnTo>
                  <a:lnTo>
                    <a:pt x="1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1" name="Freeform 67"/>
            <p:cNvSpPr>
              <a:spLocks/>
            </p:cNvSpPr>
            <p:nvPr/>
          </p:nvSpPr>
          <p:spPr bwMode="auto">
            <a:xfrm>
              <a:off x="1844842" y="3164305"/>
              <a:ext cx="689811" cy="609600"/>
            </a:xfrm>
            <a:custGeom>
              <a:avLst/>
              <a:gdLst/>
              <a:ahLst/>
              <a:cxnLst>
                <a:cxn ang="0">
                  <a:pos x="46" y="76"/>
                </a:cxn>
                <a:cxn ang="0">
                  <a:pos x="46" y="76"/>
                </a:cxn>
                <a:cxn ang="0">
                  <a:pos x="54" y="74"/>
                </a:cxn>
                <a:cxn ang="0">
                  <a:pos x="62" y="72"/>
                </a:cxn>
                <a:cxn ang="0">
                  <a:pos x="70" y="66"/>
                </a:cxn>
                <a:cxn ang="0">
                  <a:pos x="78" y="60"/>
                </a:cxn>
                <a:cxn ang="0">
                  <a:pos x="84" y="50"/>
                </a:cxn>
                <a:cxn ang="0">
                  <a:pos x="86" y="38"/>
                </a:cxn>
                <a:cxn ang="0">
                  <a:pos x="86" y="30"/>
                </a:cxn>
                <a:cxn ang="0">
                  <a:pos x="84" y="22"/>
                </a:cxn>
                <a:cxn ang="0">
                  <a:pos x="84" y="22"/>
                </a:cxn>
                <a:cxn ang="0">
                  <a:pos x="80" y="12"/>
                </a:cxn>
                <a:cxn ang="0">
                  <a:pos x="78" y="10"/>
                </a:cxn>
                <a:cxn ang="0">
                  <a:pos x="76" y="10"/>
                </a:cxn>
                <a:cxn ang="0">
                  <a:pos x="70" y="14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6" y="26"/>
                </a:cxn>
                <a:cxn ang="0">
                  <a:pos x="50" y="30"/>
                </a:cxn>
                <a:cxn ang="0">
                  <a:pos x="44" y="30"/>
                </a:cxn>
                <a:cxn ang="0">
                  <a:pos x="42" y="30"/>
                </a:cxn>
                <a:cxn ang="0">
                  <a:pos x="40" y="26"/>
                </a:cxn>
                <a:cxn ang="0">
                  <a:pos x="40" y="26"/>
                </a:cxn>
                <a:cxn ang="0">
                  <a:pos x="38" y="20"/>
                </a:cxn>
                <a:cxn ang="0">
                  <a:pos x="38" y="10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2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18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42"/>
                </a:cxn>
                <a:cxn ang="0">
                  <a:pos x="4" y="50"/>
                </a:cxn>
                <a:cxn ang="0">
                  <a:pos x="10" y="60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20" y="62"/>
                </a:cxn>
                <a:cxn ang="0">
                  <a:pos x="22" y="58"/>
                </a:cxn>
                <a:cxn ang="0">
                  <a:pos x="24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30" y="58"/>
                </a:cxn>
                <a:cxn ang="0">
                  <a:pos x="30" y="62"/>
                </a:cxn>
                <a:cxn ang="0">
                  <a:pos x="30" y="76"/>
                </a:cxn>
                <a:cxn ang="0">
                  <a:pos x="30" y="76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42" y="60"/>
                </a:cxn>
                <a:cxn ang="0">
                  <a:pos x="46" y="60"/>
                </a:cxn>
                <a:cxn ang="0">
                  <a:pos x="48" y="60"/>
                </a:cxn>
                <a:cxn ang="0">
                  <a:pos x="48" y="64"/>
                </a:cxn>
                <a:cxn ang="0">
                  <a:pos x="48" y="68"/>
                </a:cxn>
                <a:cxn ang="0">
                  <a:pos x="46" y="76"/>
                </a:cxn>
                <a:cxn ang="0">
                  <a:pos x="46" y="76"/>
                </a:cxn>
              </a:cxnLst>
              <a:rect l="0" t="0" r="r" b="b"/>
              <a:pathLst>
                <a:path w="86" h="76">
                  <a:moveTo>
                    <a:pt x="46" y="76"/>
                  </a:moveTo>
                  <a:lnTo>
                    <a:pt x="46" y="76"/>
                  </a:lnTo>
                  <a:lnTo>
                    <a:pt x="54" y="74"/>
                  </a:lnTo>
                  <a:lnTo>
                    <a:pt x="62" y="72"/>
                  </a:lnTo>
                  <a:lnTo>
                    <a:pt x="70" y="66"/>
                  </a:lnTo>
                  <a:lnTo>
                    <a:pt x="78" y="60"/>
                  </a:lnTo>
                  <a:lnTo>
                    <a:pt x="84" y="50"/>
                  </a:lnTo>
                  <a:lnTo>
                    <a:pt x="86" y="38"/>
                  </a:lnTo>
                  <a:lnTo>
                    <a:pt x="86" y="30"/>
                  </a:lnTo>
                  <a:lnTo>
                    <a:pt x="84" y="22"/>
                  </a:lnTo>
                  <a:lnTo>
                    <a:pt x="84" y="22"/>
                  </a:lnTo>
                  <a:lnTo>
                    <a:pt x="80" y="12"/>
                  </a:lnTo>
                  <a:lnTo>
                    <a:pt x="78" y="10"/>
                  </a:lnTo>
                  <a:lnTo>
                    <a:pt x="76" y="10"/>
                  </a:lnTo>
                  <a:lnTo>
                    <a:pt x="70" y="14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6" y="26"/>
                  </a:lnTo>
                  <a:lnTo>
                    <a:pt x="50" y="30"/>
                  </a:lnTo>
                  <a:lnTo>
                    <a:pt x="44" y="30"/>
                  </a:lnTo>
                  <a:lnTo>
                    <a:pt x="42" y="30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38" y="20"/>
                  </a:lnTo>
                  <a:lnTo>
                    <a:pt x="38" y="10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2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18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42"/>
                  </a:lnTo>
                  <a:lnTo>
                    <a:pt x="4" y="50"/>
                  </a:lnTo>
                  <a:lnTo>
                    <a:pt x="10" y="6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20" y="62"/>
                  </a:lnTo>
                  <a:lnTo>
                    <a:pt x="22" y="58"/>
                  </a:lnTo>
                  <a:lnTo>
                    <a:pt x="24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30" y="58"/>
                  </a:lnTo>
                  <a:lnTo>
                    <a:pt x="30" y="62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42" y="60"/>
                  </a:lnTo>
                  <a:lnTo>
                    <a:pt x="46" y="60"/>
                  </a:lnTo>
                  <a:lnTo>
                    <a:pt x="48" y="60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46" y="76"/>
                  </a:lnTo>
                  <a:lnTo>
                    <a:pt x="46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2" name="Freeform 68"/>
            <p:cNvSpPr>
              <a:spLocks/>
            </p:cNvSpPr>
            <p:nvPr/>
          </p:nvSpPr>
          <p:spPr bwMode="auto">
            <a:xfrm>
              <a:off x="2261937" y="3709737"/>
              <a:ext cx="657726" cy="59355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0" y="40"/>
                </a:cxn>
                <a:cxn ang="0">
                  <a:pos x="2" y="48"/>
                </a:cxn>
                <a:cxn ang="0">
                  <a:pos x="6" y="54"/>
                </a:cxn>
                <a:cxn ang="0">
                  <a:pos x="10" y="62"/>
                </a:cxn>
                <a:cxn ang="0">
                  <a:pos x="18" y="68"/>
                </a:cxn>
                <a:cxn ang="0">
                  <a:pos x="30" y="72"/>
                </a:cxn>
                <a:cxn ang="0">
                  <a:pos x="42" y="74"/>
                </a:cxn>
                <a:cxn ang="0">
                  <a:pos x="60" y="74"/>
                </a:cxn>
                <a:cxn ang="0">
                  <a:pos x="60" y="74"/>
                </a:cxn>
                <a:cxn ang="0">
                  <a:pos x="70" y="70"/>
                </a:cxn>
                <a:cxn ang="0">
                  <a:pos x="72" y="68"/>
                </a:cxn>
                <a:cxn ang="0">
                  <a:pos x="72" y="66"/>
                </a:cxn>
                <a:cxn ang="0">
                  <a:pos x="68" y="60"/>
                </a:cxn>
                <a:cxn ang="0">
                  <a:pos x="62" y="54"/>
                </a:cxn>
                <a:cxn ang="0">
                  <a:pos x="62" y="54"/>
                </a:cxn>
                <a:cxn ang="0">
                  <a:pos x="54" y="48"/>
                </a:cxn>
                <a:cxn ang="0">
                  <a:pos x="50" y="44"/>
                </a:cxn>
                <a:cxn ang="0">
                  <a:pos x="48" y="38"/>
                </a:cxn>
                <a:cxn ang="0">
                  <a:pos x="50" y="36"/>
                </a:cxn>
                <a:cxn ang="0">
                  <a:pos x="52" y="34"/>
                </a:cxn>
                <a:cxn ang="0">
                  <a:pos x="52" y="34"/>
                </a:cxn>
                <a:cxn ang="0">
                  <a:pos x="60" y="32"/>
                </a:cxn>
                <a:cxn ang="0">
                  <a:pos x="72" y="32"/>
                </a:cxn>
                <a:cxn ang="0">
                  <a:pos x="80" y="32"/>
                </a:cxn>
                <a:cxn ang="0">
                  <a:pos x="82" y="30"/>
                </a:cxn>
                <a:cxn ang="0">
                  <a:pos x="82" y="26"/>
                </a:cxn>
                <a:cxn ang="0">
                  <a:pos x="82" y="26"/>
                </a:cxn>
                <a:cxn ang="0">
                  <a:pos x="78" y="18"/>
                </a:cxn>
                <a:cxn ang="0">
                  <a:pos x="70" y="8"/>
                </a:cxn>
                <a:cxn ang="0">
                  <a:pos x="66" y="6"/>
                </a:cxn>
                <a:cxn ang="0">
                  <a:pos x="60" y="2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14" y="8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12" y="16"/>
                </a:cxn>
                <a:cxn ang="0">
                  <a:pos x="18" y="18"/>
                </a:cxn>
                <a:cxn ang="0">
                  <a:pos x="20" y="20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8" y="26"/>
                </a:cxn>
                <a:cxn ang="0">
                  <a:pos x="14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14" y="34"/>
                </a:cxn>
                <a:cxn ang="0">
                  <a:pos x="14" y="34"/>
                </a:cxn>
                <a:cxn ang="0">
                  <a:pos x="16" y="36"/>
                </a:cxn>
                <a:cxn ang="0">
                  <a:pos x="18" y="40"/>
                </a:cxn>
                <a:cxn ang="0">
                  <a:pos x="16" y="42"/>
                </a:cxn>
                <a:cxn ang="0">
                  <a:pos x="12" y="42"/>
                </a:cxn>
                <a:cxn ang="0">
                  <a:pos x="0" y="40"/>
                </a:cxn>
                <a:cxn ang="0">
                  <a:pos x="0" y="40"/>
                </a:cxn>
              </a:cxnLst>
              <a:rect l="0" t="0" r="r" b="b"/>
              <a:pathLst>
                <a:path w="82" h="74">
                  <a:moveTo>
                    <a:pt x="0" y="40"/>
                  </a:moveTo>
                  <a:lnTo>
                    <a:pt x="0" y="40"/>
                  </a:lnTo>
                  <a:lnTo>
                    <a:pt x="2" y="48"/>
                  </a:lnTo>
                  <a:lnTo>
                    <a:pt x="6" y="54"/>
                  </a:lnTo>
                  <a:lnTo>
                    <a:pt x="10" y="62"/>
                  </a:lnTo>
                  <a:lnTo>
                    <a:pt x="18" y="68"/>
                  </a:lnTo>
                  <a:lnTo>
                    <a:pt x="30" y="72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70" y="70"/>
                  </a:lnTo>
                  <a:lnTo>
                    <a:pt x="72" y="68"/>
                  </a:lnTo>
                  <a:lnTo>
                    <a:pt x="72" y="66"/>
                  </a:lnTo>
                  <a:lnTo>
                    <a:pt x="68" y="60"/>
                  </a:lnTo>
                  <a:lnTo>
                    <a:pt x="62" y="54"/>
                  </a:lnTo>
                  <a:lnTo>
                    <a:pt x="62" y="54"/>
                  </a:lnTo>
                  <a:lnTo>
                    <a:pt x="54" y="48"/>
                  </a:lnTo>
                  <a:lnTo>
                    <a:pt x="50" y="44"/>
                  </a:lnTo>
                  <a:lnTo>
                    <a:pt x="48" y="38"/>
                  </a:lnTo>
                  <a:lnTo>
                    <a:pt x="50" y="36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60" y="32"/>
                  </a:lnTo>
                  <a:lnTo>
                    <a:pt x="72" y="32"/>
                  </a:lnTo>
                  <a:lnTo>
                    <a:pt x="80" y="32"/>
                  </a:lnTo>
                  <a:lnTo>
                    <a:pt x="82" y="30"/>
                  </a:lnTo>
                  <a:lnTo>
                    <a:pt x="82" y="26"/>
                  </a:lnTo>
                  <a:lnTo>
                    <a:pt x="82" y="26"/>
                  </a:lnTo>
                  <a:lnTo>
                    <a:pt x="78" y="18"/>
                  </a:lnTo>
                  <a:lnTo>
                    <a:pt x="70" y="8"/>
                  </a:lnTo>
                  <a:lnTo>
                    <a:pt x="66" y="6"/>
                  </a:lnTo>
                  <a:lnTo>
                    <a:pt x="60" y="2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14" y="8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12" y="16"/>
                  </a:lnTo>
                  <a:lnTo>
                    <a:pt x="18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6" y="36"/>
                  </a:lnTo>
                  <a:lnTo>
                    <a:pt x="18" y="40"/>
                  </a:lnTo>
                  <a:lnTo>
                    <a:pt x="16" y="42"/>
                  </a:lnTo>
                  <a:lnTo>
                    <a:pt x="12" y="42"/>
                  </a:lnTo>
                  <a:lnTo>
                    <a:pt x="0" y="40"/>
                  </a:lnTo>
                  <a:lnTo>
                    <a:pt x="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3" name="Freeform 69"/>
            <p:cNvSpPr>
              <a:spLocks/>
            </p:cNvSpPr>
            <p:nvPr/>
          </p:nvSpPr>
          <p:spPr bwMode="auto">
            <a:xfrm>
              <a:off x="1620253" y="4030579"/>
              <a:ext cx="657726" cy="6096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6"/>
                </a:cxn>
                <a:cxn ang="0">
                  <a:pos x="2" y="26"/>
                </a:cxn>
                <a:cxn ang="0">
                  <a:pos x="0" y="3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6" y="64"/>
                </a:cxn>
                <a:cxn ang="0">
                  <a:pos x="8" y="66"/>
                </a:cxn>
                <a:cxn ang="0">
                  <a:pos x="10" y="66"/>
                </a:cxn>
                <a:cxn ang="0">
                  <a:pos x="16" y="62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8" y="50"/>
                </a:cxn>
                <a:cxn ang="0">
                  <a:pos x="34" y="46"/>
                </a:cxn>
                <a:cxn ang="0">
                  <a:pos x="40" y="46"/>
                </a:cxn>
                <a:cxn ang="0">
                  <a:pos x="42" y="4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6" y="56"/>
                </a:cxn>
                <a:cxn ang="0">
                  <a:pos x="46" y="66"/>
                </a:cxn>
                <a:cxn ang="0">
                  <a:pos x="46" y="74"/>
                </a:cxn>
                <a:cxn ang="0">
                  <a:pos x="48" y="76"/>
                </a:cxn>
                <a:cxn ang="0">
                  <a:pos x="52" y="76"/>
                </a:cxn>
                <a:cxn ang="0">
                  <a:pos x="52" y="76"/>
                </a:cxn>
                <a:cxn ang="0">
                  <a:pos x="62" y="72"/>
                </a:cxn>
                <a:cxn ang="0">
                  <a:pos x="72" y="66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0" y="50"/>
                </a:cxn>
                <a:cxn ang="0">
                  <a:pos x="82" y="44"/>
                </a:cxn>
                <a:cxn ang="0">
                  <a:pos x="82" y="44"/>
                </a:cxn>
                <a:cxn ang="0">
                  <a:pos x="82" y="34"/>
                </a:cxn>
                <a:cxn ang="0">
                  <a:pos x="78" y="26"/>
                </a:cxn>
                <a:cxn ang="0">
                  <a:pos x="74" y="16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4" y="14"/>
                </a:cxn>
                <a:cxn ang="0">
                  <a:pos x="62" y="18"/>
                </a:cxn>
                <a:cxn ang="0">
                  <a:pos x="60" y="20"/>
                </a:cxn>
                <a:cxn ang="0">
                  <a:pos x="58" y="20"/>
                </a:cxn>
                <a:cxn ang="0">
                  <a:pos x="58" y="20"/>
                </a:cxn>
                <a:cxn ang="0">
                  <a:pos x="54" y="18"/>
                </a:cxn>
                <a:cxn ang="0">
                  <a:pos x="54" y="14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6"/>
                </a:cxn>
                <a:cxn ang="0">
                  <a:pos x="38" y="16"/>
                </a:cxn>
                <a:cxn ang="0">
                  <a:pos x="36" y="16"/>
                </a:cxn>
                <a:cxn ang="0">
                  <a:pos x="36" y="12"/>
                </a:cxn>
                <a:cxn ang="0">
                  <a:pos x="36" y="8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82" h="76">
                  <a:moveTo>
                    <a:pt x="38" y="0"/>
                  </a:moveTo>
                  <a:lnTo>
                    <a:pt x="38" y="0"/>
                  </a:lnTo>
                  <a:lnTo>
                    <a:pt x="30" y="2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6"/>
                  </a:lnTo>
                  <a:lnTo>
                    <a:pt x="2" y="26"/>
                  </a:lnTo>
                  <a:lnTo>
                    <a:pt x="0" y="3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6" y="64"/>
                  </a:lnTo>
                  <a:lnTo>
                    <a:pt x="8" y="66"/>
                  </a:lnTo>
                  <a:lnTo>
                    <a:pt x="10" y="66"/>
                  </a:lnTo>
                  <a:lnTo>
                    <a:pt x="16" y="62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8" y="50"/>
                  </a:lnTo>
                  <a:lnTo>
                    <a:pt x="34" y="46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6" y="56"/>
                  </a:lnTo>
                  <a:lnTo>
                    <a:pt x="46" y="66"/>
                  </a:lnTo>
                  <a:lnTo>
                    <a:pt x="46" y="74"/>
                  </a:lnTo>
                  <a:lnTo>
                    <a:pt x="48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62" y="72"/>
                  </a:lnTo>
                  <a:lnTo>
                    <a:pt x="72" y="66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0" y="50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34"/>
                  </a:lnTo>
                  <a:lnTo>
                    <a:pt x="78" y="26"/>
                  </a:lnTo>
                  <a:lnTo>
                    <a:pt x="74" y="1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4" y="14"/>
                  </a:lnTo>
                  <a:lnTo>
                    <a:pt x="62" y="18"/>
                  </a:lnTo>
                  <a:lnTo>
                    <a:pt x="60" y="20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4" y="18"/>
                  </a:lnTo>
                  <a:lnTo>
                    <a:pt x="54" y="1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6"/>
                  </a:lnTo>
                  <a:lnTo>
                    <a:pt x="38" y="16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4" name="Freeform 70"/>
            <p:cNvSpPr>
              <a:spLocks/>
            </p:cNvSpPr>
            <p:nvPr/>
          </p:nvSpPr>
          <p:spPr bwMode="auto">
            <a:xfrm>
              <a:off x="1219200" y="3485147"/>
              <a:ext cx="657726" cy="609600"/>
            </a:xfrm>
            <a:custGeom>
              <a:avLst/>
              <a:gdLst/>
              <a:ahLst/>
              <a:cxnLst>
                <a:cxn ang="0">
                  <a:pos x="82" y="34"/>
                </a:cxn>
                <a:cxn ang="0">
                  <a:pos x="82" y="34"/>
                </a:cxn>
                <a:cxn ang="0">
                  <a:pos x="80" y="28"/>
                </a:cxn>
                <a:cxn ang="0">
                  <a:pos x="76" y="22"/>
                </a:cxn>
                <a:cxn ang="0">
                  <a:pos x="72" y="14"/>
                </a:cxn>
                <a:cxn ang="0">
                  <a:pos x="64" y="8"/>
                </a:cxn>
                <a:cxn ang="0">
                  <a:pos x="52" y="2"/>
                </a:cxn>
                <a:cxn ang="0">
                  <a:pos x="40" y="0"/>
                </a:cxn>
                <a:cxn ang="0">
                  <a:pos x="22" y="2"/>
                </a:cxn>
                <a:cxn ang="0">
                  <a:pos x="22" y="2"/>
                </a:cxn>
                <a:cxn ang="0">
                  <a:pos x="12" y="4"/>
                </a:cxn>
                <a:cxn ang="0">
                  <a:pos x="10" y="6"/>
                </a:cxn>
                <a:cxn ang="0">
                  <a:pos x="10" y="10"/>
                </a:cxn>
                <a:cxn ang="0">
                  <a:pos x="14" y="14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6" y="26"/>
                </a:cxn>
                <a:cxn ang="0">
                  <a:pos x="32" y="32"/>
                </a:cxn>
                <a:cxn ang="0">
                  <a:pos x="32" y="36"/>
                </a:cxn>
                <a:cxn ang="0">
                  <a:pos x="32" y="38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42"/>
                </a:cxn>
                <a:cxn ang="0">
                  <a:pos x="10" y="42"/>
                </a:cxn>
                <a:cxn ang="0">
                  <a:pos x="2" y="42"/>
                </a:cxn>
                <a:cxn ang="0">
                  <a:pos x="0" y="44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4" y="56"/>
                </a:cxn>
                <a:cxn ang="0">
                  <a:pos x="10" y="66"/>
                </a:cxn>
                <a:cxn ang="0">
                  <a:pos x="16" y="70"/>
                </a:cxn>
                <a:cxn ang="0">
                  <a:pos x="22" y="72"/>
                </a:cxn>
                <a:cxn ang="0">
                  <a:pos x="28" y="74"/>
                </a:cxn>
                <a:cxn ang="0">
                  <a:pos x="38" y="76"/>
                </a:cxn>
                <a:cxn ang="0">
                  <a:pos x="38" y="76"/>
                </a:cxn>
                <a:cxn ang="0">
                  <a:pos x="46" y="74"/>
                </a:cxn>
                <a:cxn ang="0">
                  <a:pos x="56" y="72"/>
                </a:cxn>
                <a:cxn ang="0">
                  <a:pos x="68" y="66"/>
                </a:cxn>
                <a:cxn ang="0">
                  <a:pos x="78" y="60"/>
                </a:cxn>
                <a:cxn ang="0">
                  <a:pos x="78" y="60"/>
                </a:cxn>
                <a:cxn ang="0">
                  <a:pos x="68" y="58"/>
                </a:cxn>
                <a:cxn ang="0">
                  <a:pos x="62" y="56"/>
                </a:cxn>
                <a:cxn ang="0">
                  <a:pos x="62" y="54"/>
                </a:cxn>
                <a:cxn ang="0">
                  <a:pos x="60" y="52"/>
                </a:cxn>
                <a:cxn ang="0">
                  <a:pos x="60" y="52"/>
                </a:cxn>
                <a:cxn ang="0">
                  <a:pos x="64" y="50"/>
                </a:cxn>
                <a:cxn ang="0">
                  <a:pos x="68" y="48"/>
                </a:cxn>
                <a:cxn ang="0">
                  <a:pos x="82" y="48"/>
                </a:cxn>
                <a:cxn ang="0">
                  <a:pos x="82" y="48"/>
                </a:cxn>
                <a:cxn ang="0">
                  <a:pos x="68" y="42"/>
                </a:cxn>
                <a:cxn ang="0">
                  <a:pos x="68" y="42"/>
                </a:cxn>
                <a:cxn ang="0">
                  <a:pos x="66" y="38"/>
                </a:cxn>
                <a:cxn ang="0">
                  <a:pos x="64" y="34"/>
                </a:cxn>
                <a:cxn ang="0">
                  <a:pos x="66" y="34"/>
                </a:cxn>
                <a:cxn ang="0">
                  <a:pos x="68" y="32"/>
                </a:cxn>
                <a:cxn ang="0">
                  <a:pos x="82" y="34"/>
                </a:cxn>
                <a:cxn ang="0">
                  <a:pos x="82" y="34"/>
                </a:cxn>
              </a:cxnLst>
              <a:rect l="0" t="0" r="r" b="b"/>
              <a:pathLst>
                <a:path w="82" h="76">
                  <a:moveTo>
                    <a:pt x="82" y="34"/>
                  </a:moveTo>
                  <a:lnTo>
                    <a:pt x="82" y="34"/>
                  </a:lnTo>
                  <a:lnTo>
                    <a:pt x="80" y="28"/>
                  </a:lnTo>
                  <a:lnTo>
                    <a:pt x="76" y="22"/>
                  </a:lnTo>
                  <a:lnTo>
                    <a:pt x="72" y="14"/>
                  </a:lnTo>
                  <a:lnTo>
                    <a:pt x="64" y="8"/>
                  </a:lnTo>
                  <a:lnTo>
                    <a:pt x="52" y="2"/>
                  </a:lnTo>
                  <a:lnTo>
                    <a:pt x="40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2" y="4"/>
                  </a:lnTo>
                  <a:lnTo>
                    <a:pt x="10" y="6"/>
                  </a:lnTo>
                  <a:lnTo>
                    <a:pt x="10" y="10"/>
                  </a:lnTo>
                  <a:lnTo>
                    <a:pt x="14" y="1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6" y="26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42"/>
                  </a:lnTo>
                  <a:lnTo>
                    <a:pt x="10" y="42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56"/>
                  </a:lnTo>
                  <a:lnTo>
                    <a:pt x="10" y="66"/>
                  </a:lnTo>
                  <a:lnTo>
                    <a:pt x="16" y="70"/>
                  </a:lnTo>
                  <a:lnTo>
                    <a:pt x="22" y="72"/>
                  </a:lnTo>
                  <a:lnTo>
                    <a:pt x="28" y="74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46" y="74"/>
                  </a:lnTo>
                  <a:lnTo>
                    <a:pt x="56" y="72"/>
                  </a:lnTo>
                  <a:lnTo>
                    <a:pt x="68" y="66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68" y="58"/>
                  </a:lnTo>
                  <a:lnTo>
                    <a:pt x="62" y="56"/>
                  </a:lnTo>
                  <a:lnTo>
                    <a:pt x="62" y="54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4" y="50"/>
                  </a:lnTo>
                  <a:lnTo>
                    <a:pt x="68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6" y="38"/>
                  </a:lnTo>
                  <a:lnTo>
                    <a:pt x="64" y="34"/>
                  </a:lnTo>
                  <a:lnTo>
                    <a:pt x="66" y="34"/>
                  </a:lnTo>
                  <a:lnTo>
                    <a:pt x="68" y="32"/>
                  </a:lnTo>
                  <a:lnTo>
                    <a:pt x="82" y="34"/>
                  </a:lnTo>
                  <a:lnTo>
                    <a:pt x="82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5" name="Freeform 71"/>
            <p:cNvSpPr>
              <a:spLocks/>
            </p:cNvSpPr>
            <p:nvPr/>
          </p:nvSpPr>
          <p:spPr bwMode="auto">
            <a:xfrm>
              <a:off x="1989221" y="3822032"/>
              <a:ext cx="160421" cy="144379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20" y="10"/>
                </a:cxn>
                <a:cxn ang="0">
                  <a:pos x="18" y="12"/>
                </a:cxn>
                <a:cxn ang="0">
                  <a:pos x="16" y="16"/>
                </a:cxn>
                <a:cxn ang="0">
                  <a:pos x="14" y="18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6" y="18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4"/>
                </a:cxn>
                <a:cxn ang="0">
                  <a:pos x="4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6" y="2"/>
                </a:cxn>
                <a:cxn ang="0">
                  <a:pos x="18" y="6"/>
                </a:cxn>
                <a:cxn ang="0">
                  <a:pos x="20" y="10"/>
                </a:cxn>
                <a:cxn ang="0">
                  <a:pos x="20" y="10"/>
                </a:cxn>
              </a:cxnLst>
              <a:rect l="0" t="0" r="r" b="b"/>
              <a:pathLst>
                <a:path w="20" h="18">
                  <a:moveTo>
                    <a:pt x="20" y="10"/>
                  </a:moveTo>
                  <a:lnTo>
                    <a:pt x="20" y="10"/>
                  </a:lnTo>
                  <a:lnTo>
                    <a:pt x="18" y="12"/>
                  </a:lnTo>
                  <a:lnTo>
                    <a:pt x="16" y="16"/>
                  </a:lnTo>
                  <a:lnTo>
                    <a:pt x="14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6" y="2"/>
                  </a:lnTo>
                  <a:lnTo>
                    <a:pt x="18" y="6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6" name="Freeform 72"/>
            <p:cNvSpPr>
              <a:spLocks/>
            </p:cNvSpPr>
            <p:nvPr/>
          </p:nvSpPr>
          <p:spPr bwMode="auto">
            <a:xfrm>
              <a:off x="1812758" y="-894347"/>
              <a:ext cx="786063" cy="673768"/>
            </a:xfrm>
            <a:custGeom>
              <a:avLst/>
              <a:gdLst/>
              <a:ahLst/>
              <a:cxnLst>
                <a:cxn ang="0">
                  <a:pos x="18" y="76"/>
                </a:cxn>
                <a:cxn ang="0">
                  <a:pos x="18" y="76"/>
                </a:cxn>
                <a:cxn ang="0">
                  <a:pos x="24" y="80"/>
                </a:cxn>
                <a:cxn ang="0">
                  <a:pos x="34" y="82"/>
                </a:cxn>
                <a:cxn ang="0">
                  <a:pos x="44" y="84"/>
                </a:cxn>
                <a:cxn ang="0">
                  <a:pos x="56" y="82"/>
                </a:cxn>
                <a:cxn ang="0">
                  <a:pos x="68" y="78"/>
                </a:cxn>
                <a:cxn ang="0">
                  <a:pos x="80" y="70"/>
                </a:cxn>
                <a:cxn ang="0">
                  <a:pos x="86" y="64"/>
                </a:cxn>
                <a:cxn ang="0">
                  <a:pos x="92" y="56"/>
                </a:cxn>
                <a:cxn ang="0">
                  <a:pos x="92" y="56"/>
                </a:cxn>
                <a:cxn ang="0">
                  <a:pos x="98" y="46"/>
                </a:cxn>
                <a:cxn ang="0">
                  <a:pos x="96" y="42"/>
                </a:cxn>
                <a:cxn ang="0">
                  <a:pos x="96" y="42"/>
                </a:cxn>
                <a:cxn ang="0">
                  <a:pos x="88" y="40"/>
                </a:cxn>
                <a:cxn ang="0">
                  <a:pos x="78" y="42"/>
                </a:cxn>
                <a:cxn ang="0">
                  <a:pos x="78" y="42"/>
                </a:cxn>
                <a:cxn ang="0">
                  <a:pos x="68" y="42"/>
                </a:cxn>
                <a:cxn ang="0">
                  <a:pos x="58" y="42"/>
                </a:cxn>
                <a:cxn ang="0">
                  <a:pos x="54" y="38"/>
                </a:cxn>
                <a:cxn ang="0">
                  <a:pos x="52" y="36"/>
                </a:cxn>
                <a:cxn ang="0">
                  <a:pos x="54" y="32"/>
                </a:cxn>
                <a:cxn ang="0">
                  <a:pos x="54" y="32"/>
                </a:cxn>
                <a:cxn ang="0">
                  <a:pos x="58" y="26"/>
                </a:cxn>
                <a:cxn ang="0">
                  <a:pos x="66" y="18"/>
                </a:cxn>
                <a:cxn ang="0">
                  <a:pos x="72" y="10"/>
                </a:cxn>
                <a:cxn ang="0">
                  <a:pos x="72" y="8"/>
                </a:cxn>
                <a:cxn ang="0">
                  <a:pos x="68" y="6"/>
                </a:cxn>
                <a:cxn ang="0">
                  <a:pos x="68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4" y="6"/>
                </a:cxn>
                <a:cxn ang="0">
                  <a:pos x="18" y="12"/>
                </a:cxn>
                <a:cxn ang="0">
                  <a:pos x="18" y="12"/>
                </a:cxn>
                <a:cxn ang="0">
                  <a:pos x="10" y="20"/>
                </a:cxn>
                <a:cxn ang="0">
                  <a:pos x="6" y="30"/>
                </a:cxn>
                <a:cxn ang="0">
                  <a:pos x="2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8" y="48"/>
                </a:cxn>
                <a:cxn ang="0">
                  <a:pos x="14" y="46"/>
                </a:cxn>
                <a:cxn ang="0">
                  <a:pos x="16" y="46"/>
                </a:cxn>
                <a:cxn ang="0">
                  <a:pos x="18" y="46"/>
                </a:cxn>
                <a:cxn ang="0">
                  <a:pos x="18" y="46"/>
                </a:cxn>
                <a:cxn ang="0">
                  <a:pos x="20" y="52"/>
                </a:cxn>
                <a:cxn ang="0">
                  <a:pos x="16" y="56"/>
                </a:cxn>
                <a:cxn ang="0">
                  <a:pos x="6" y="66"/>
                </a:cxn>
                <a:cxn ang="0">
                  <a:pos x="6" y="66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26" y="60"/>
                </a:cxn>
                <a:cxn ang="0">
                  <a:pos x="30" y="62"/>
                </a:cxn>
                <a:cxn ang="0">
                  <a:pos x="30" y="64"/>
                </a:cxn>
                <a:cxn ang="0">
                  <a:pos x="30" y="68"/>
                </a:cxn>
                <a:cxn ang="0">
                  <a:pos x="24" y="72"/>
                </a:cxn>
                <a:cxn ang="0">
                  <a:pos x="18" y="76"/>
                </a:cxn>
                <a:cxn ang="0">
                  <a:pos x="18" y="76"/>
                </a:cxn>
              </a:cxnLst>
              <a:rect l="0" t="0" r="r" b="b"/>
              <a:pathLst>
                <a:path w="98" h="84">
                  <a:moveTo>
                    <a:pt x="18" y="76"/>
                  </a:moveTo>
                  <a:lnTo>
                    <a:pt x="18" y="76"/>
                  </a:lnTo>
                  <a:lnTo>
                    <a:pt x="24" y="80"/>
                  </a:lnTo>
                  <a:lnTo>
                    <a:pt x="34" y="82"/>
                  </a:lnTo>
                  <a:lnTo>
                    <a:pt x="44" y="84"/>
                  </a:lnTo>
                  <a:lnTo>
                    <a:pt x="56" y="82"/>
                  </a:lnTo>
                  <a:lnTo>
                    <a:pt x="68" y="78"/>
                  </a:lnTo>
                  <a:lnTo>
                    <a:pt x="80" y="70"/>
                  </a:lnTo>
                  <a:lnTo>
                    <a:pt x="86" y="64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8" y="46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88" y="40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68" y="42"/>
                  </a:lnTo>
                  <a:lnTo>
                    <a:pt x="58" y="42"/>
                  </a:lnTo>
                  <a:lnTo>
                    <a:pt x="54" y="38"/>
                  </a:lnTo>
                  <a:lnTo>
                    <a:pt x="52" y="36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8" y="26"/>
                  </a:lnTo>
                  <a:lnTo>
                    <a:pt x="66" y="18"/>
                  </a:lnTo>
                  <a:lnTo>
                    <a:pt x="72" y="10"/>
                  </a:lnTo>
                  <a:lnTo>
                    <a:pt x="72" y="8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2" y="4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0" y="20"/>
                  </a:lnTo>
                  <a:lnTo>
                    <a:pt x="6" y="30"/>
                  </a:lnTo>
                  <a:lnTo>
                    <a:pt x="2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8" y="48"/>
                  </a:lnTo>
                  <a:lnTo>
                    <a:pt x="14" y="46"/>
                  </a:lnTo>
                  <a:lnTo>
                    <a:pt x="16" y="4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20" y="52"/>
                  </a:lnTo>
                  <a:lnTo>
                    <a:pt x="16" y="5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6" y="60"/>
                  </a:lnTo>
                  <a:lnTo>
                    <a:pt x="30" y="62"/>
                  </a:lnTo>
                  <a:lnTo>
                    <a:pt x="30" y="64"/>
                  </a:lnTo>
                  <a:lnTo>
                    <a:pt x="30" y="68"/>
                  </a:lnTo>
                  <a:lnTo>
                    <a:pt x="24" y="72"/>
                  </a:lnTo>
                  <a:lnTo>
                    <a:pt x="18" y="76"/>
                  </a:lnTo>
                  <a:lnTo>
                    <a:pt x="18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7" name="Freeform 73"/>
            <p:cNvSpPr>
              <a:spLocks/>
            </p:cNvSpPr>
            <p:nvPr/>
          </p:nvSpPr>
          <p:spPr bwMode="auto">
            <a:xfrm>
              <a:off x="1700463" y="-188495"/>
              <a:ext cx="721895" cy="705853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8" y="18"/>
                </a:cxn>
                <a:cxn ang="0">
                  <a:pos x="4" y="26"/>
                </a:cxn>
                <a:cxn ang="0">
                  <a:pos x="2" y="34"/>
                </a:cxn>
                <a:cxn ang="0">
                  <a:pos x="0" y="42"/>
                </a:cxn>
                <a:cxn ang="0">
                  <a:pos x="0" y="54"/>
                </a:cxn>
                <a:cxn ang="0">
                  <a:pos x="6" y="64"/>
                </a:cxn>
                <a:cxn ang="0">
                  <a:pos x="14" y="74"/>
                </a:cxn>
                <a:cxn ang="0">
                  <a:pos x="20" y="80"/>
                </a:cxn>
                <a:cxn ang="0">
                  <a:pos x="28" y="84"/>
                </a:cxn>
                <a:cxn ang="0">
                  <a:pos x="28" y="84"/>
                </a:cxn>
                <a:cxn ang="0">
                  <a:pos x="40" y="88"/>
                </a:cxn>
                <a:cxn ang="0">
                  <a:pos x="44" y="86"/>
                </a:cxn>
                <a:cxn ang="0">
                  <a:pos x="46" y="86"/>
                </a:cxn>
                <a:cxn ang="0">
                  <a:pos x="46" y="78"/>
                </a:cxn>
                <a:cxn ang="0">
                  <a:pos x="46" y="70"/>
                </a:cxn>
                <a:cxn ang="0">
                  <a:pos x="46" y="70"/>
                </a:cxn>
                <a:cxn ang="0">
                  <a:pos x="46" y="60"/>
                </a:cxn>
                <a:cxn ang="0">
                  <a:pos x="46" y="54"/>
                </a:cxn>
                <a:cxn ang="0">
                  <a:pos x="50" y="48"/>
                </a:cxn>
                <a:cxn ang="0">
                  <a:pos x="52" y="46"/>
                </a:cxn>
                <a:cxn ang="0">
                  <a:pos x="56" y="48"/>
                </a:cxn>
                <a:cxn ang="0">
                  <a:pos x="56" y="48"/>
                </a:cxn>
                <a:cxn ang="0">
                  <a:pos x="64" y="52"/>
                </a:cxn>
                <a:cxn ang="0">
                  <a:pos x="72" y="58"/>
                </a:cxn>
                <a:cxn ang="0">
                  <a:pos x="78" y="62"/>
                </a:cxn>
                <a:cxn ang="0">
                  <a:pos x="82" y="62"/>
                </a:cxn>
                <a:cxn ang="0">
                  <a:pos x="84" y="58"/>
                </a:cxn>
                <a:cxn ang="0">
                  <a:pos x="84" y="58"/>
                </a:cxn>
                <a:cxn ang="0">
                  <a:pos x="88" y="50"/>
                </a:cxn>
                <a:cxn ang="0">
                  <a:pos x="90" y="38"/>
                </a:cxn>
                <a:cxn ang="0">
                  <a:pos x="90" y="32"/>
                </a:cxn>
                <a:cxn ang="0">
                  <a:pos x="88" y="26"/>
                </a:cxn>
                <a:cxn ang="0">
                  <a:pos x="84" y="20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0" y="8"/>
                </a:cxn>
                <a:cxn ang="0">
                  <a:pos x="60" y="4"/>
                </a:cxn>
                <a:cxn ang="0">
                  <a:pos x="46" y="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8" y="8"/>
                </a:cxn>
                <a:cxn ang="0">
                  <a:pos x="42" y="12"/>
                </a:cxn>
                <a:cxn ang="0">
                  <a:pos x="42" y="16"/>
                </a:cxn>
                <a:cxn ang="0">
                  <a:pos x="40" y="18"/>
                </a:cxn>
                <a:cxn ang="0">
                  <a:pos x="40" y="18"/>
                </a:cxn>
                <a:cxn ang="0">
                  <a:pos x="36" y="18"/>
                </a:cxn>
                <a:cxn ang="0">
                  <a:pos x="32" y="16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26"/>
                </a:cxn>
                <a:cxn ang="0">
                  <a:pos x="22" y="30"/>
                </a:cxn>
                <a:cxn ang="0">
                  <a:pos x="20" y="30"/>
                </a:cxn>
                <a:cxn ang="0">
                  <a:pos x="18" y="28"/>
                </a:cxn>
                <a:cxn ang="0">
                  <a:pos x="14" y="26"/>
                </a:cxn>
                <a:cxn ang="0">
                  <a:pos x="8" y="18"/>
                </a:cxn>
                <a:cxn ang="0">
                  <a:pos x="8" y="18"/>
                </a:cxn>
              </a:cxnLst>
              <a:rect l="0" t="0" r="r" b="b"/>
              <a:pathLst>
                <a:path w="90" h="88">
                  <a:moveTo>
                    <a:pt x="8" y="18"/>
                  </a:moveTo>
                  <a:lnTo>
                    <a:pt x="8" y="18"/>
                  </a:lnTo>
                  <a:lnTo>
                    <a:pt x="4" y="26"/>
                  </a:lnTo>
                  <a:lnTo>
                    <a:pt x="2" y="34"/>
                  </a:lnTo>
                  <a:lnTo>
                    <a:pt x="0" y="42"/>
                  </a:lnTo>
                  <a:lnTo>
                    <a:pt x="0" y="54"/>
                  </a:lnTo>
                  <a:lnTo>
                    <a:pt x="6" y="64"/>
                  </a:lnTo>
                  <a:lnTo>
                    <a:pt x="14" y="74"/>
                  </a:lnTo>
                  <a:lnTo>
                    <a:pt x="20" y="80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40" y="88"/>
                  </a:lnTo>
                  <a:lnTo>
                    <a:pt x="44" y="86"/>
                  </a:lnTo>
                  <a:lnTo>
                    <a:pt x="46" y="86"/>
                  </a:lnTo>
                  <a:lnTo>
                    <a:pt x="46" y="78"/>
                  </a:lnTo>
                  <a:lnTo>
                    <a:pt x="46" y="70"/>
                  </a:lnTo>
                  <a:lnTo>
                    <a:pt x="46" y="70"/>
                  </a:lnTo>
                  <a:lnTo>
                    <a:pt x="46" y="60"/>
                  </a:lnTo>
                  <a:lnTo>
                    <a:pt x="46" y="54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64" y="52"/>
                  </a:lnTo>
                  <a:lnTo>
                    <a:pt x="72" y="58"/>
                  </a:lnTo>
                  <a:lnTo>
                    <a:pt x="78" y="62"/>
                  </a:lnTo>
                  <a:lnTo>
                    <a:pt x="82" y="62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88" y="50"/>
                  </a:lnTo>
                  <a:lnTo>
                    <a:pt x="90" y="38"/>
                  </a:lnTo>
                  <a:lnTo>
                    <a:pt x="90" y="32"/>
                  </a:lnTo>
                  <a:lnTo>
                    <a:pt x="88" y="26"/>
                  </a:lnTo>
                  <a:lnTo>
                    <a:pt x="84" y="20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0" y="8"/>
                  </a:lnTo>
                  <a:lnTo>
                    <a:pt x="60" y="4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8" y="8"/>
                  </a:lnTo>
                  <a:lnTo>
                    <a:pt x="42" y="12"/>
                  </a:lnTo>
                  <a:lnTo>
                    <a:pt x="42" y="16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6"/>
                  </a:lnTo>
                  <a:lnTo>
                    <a:pt x="22" y="30"/>
                  </a:lnTo>
                  <a:lnTo>
                    <a:pt x="20" y="30"/>
                  </a:lnTo>
                  <a:lnTo>
                    <a:pt x="18" y="28"/>
                  </a:lnTo>
                  <a:lnTo>
                    <a:pt x="14" y="26"/>
                  </a:lnTo>
                  <a:lnTo>
                    <a:pt x="8" y="18"/>
                  </a:lnTo>
                  <a:lnTo>
                    <a:pt x="8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8" name="Freeform 74"/>
            <p:cNvSpPr>
              <a:spLocks/>
            </p:cNvSpPr>
            <p:nvPr/>
          </p:nvSpPr>
          <p:spPr bwMode="auto">
            <a:xfrm>
              <a:off x="882316" y="-300789"/>
              <a:ext cx="770021" cy="657726"/>
            </a:xfrm>
            <a:custGeom>
              <a:avLst/>
              <a:gdLst/>
              <a:ahLst/>
              <a:cxnLst>
                <a:cxn ang="0">
                  <a:pos x="78" y="6"/>
                </a:cxn>
                <a:cxn ang="0">
                  <a:pos x="78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0" y="0"/>
                </a:cxn>
                <a:cxn ang="0">
                  <a:pos x="28" y="4"/>
                </a:cxn>
                <a:cxn ang="0">
                  <a:pos x="16" y="12"/>
                </a:cxn>
                <a:cxn ang="0">
                  <a:pos x="4" y="26"/>
                </a:cxn>
                <a:cxn ang="0">
                  <a:pos x="4" y="2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8" y="42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8" y="40"/>
                </a:cxn>
                <a:cxn ang="0">
                  <a:pos x="36" y="42"/>
                </a:cxn>
                <a:cxn ang="0">
                  <a:pos x="42" y="44"/>
                </a:cxn>
                <a:cxn ang="0">
                  <a:pos x="42" y="46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36" y="58"/>
                </a:cxn>
                <a:cxn ang="0">
                  <a:pos x="28" y="64"/>
                </a:cxn>
                <a:cxn ang="0">
                  <a:pos x="24" y="72"/>
                </a:cxn>
                <a:cxn ang="0">
                  <a:pos x="24" y="74"/>
                </a:cxn>
                <a:cxn ang="0">
                  <a:pos x="26" y="76"/>
                </a:cxn>
                <a:cxn ang="0">
                  <a:pos x="26" y="76"/>
                </a:cxn>
                <a:cxn ang="0">
                  <a:pos x="36" y="80"/>
                </a:cxn>
                <a:cxn ang="0">
                  <a:pos x="48" y="82"/>
                </a:cxn>
                <a:cxn ang="0">
                  <a:pos x="56" y="80"/>
                </a:cxn>
                <a:cxn ang="0">
                  <a:pos x="62" y="78"/>
                </a:cxn>
                <a:cxn ang="0">
                  <a:pos x="70" y="74"/>
                </a:cxn>
                <a:cxn ang="0">
                  <a:pos x="78" y="70"/>
                </a:cxn>
                <a:cxn ang="0">
                  <a:pos x="78" y="70"/>
                </a:cxn>
                <a:cxn ang="0">
                  <a:pos x="84" y="62"/>
                </a:cxn>
                <a:cxn ang="0">
                  <a:pos x="88" y="52"/>
                </a:cxn>
                <a:cxn ang="0">
                  <a:pos x="94" y="40"/>
                </a:cxn>
                <a:cxn ang="0">
                  <a:pos x="96" y="28"/>
                </a:cxn>
                <a:cxn ang="0">
                  <a:pos x="96" y="28"/>
                </a:cxn>
                <a:cxn ang="0">
                  <a:pos x="88" y="34"/>
                </a:cxn>
                <a:cxn ang="0">
                  <a:pos x="82" y="36"/>
                </a:cxn>
                <a:cxn ang="0">
                  <a:pos x="78" y="36"/>
                </a:cxn>
                <a:cxn ang="0">
                  <a:pos x="76" y="36"/>
                </a:cxn>
                <a:cxn ang="0">
                  <a:pos x="76" y="36"/>
                </a:cxn>
                <a:cxn ang="0">
                  <a:pos x="76" y="32"/>
                </a:cxn>
                <a:cxn ang="0">
                  <a:pos x="78" y="26"/>
                </a:cxn>
                <a:cxn ang="0">
                  <a:pos x="90" y="16"/>
                </a:cxn>
                <a:cxn ang="0">
                  <a:pos x="90" y="16"/>
                </a:cxn>
                <a:cxn ang="0">
                  <a:pos x="74" y="22"/>
                </a:cxn>
                <a:cxn ang="0">
                  <a:pos x="74" y="22"/>
                </a:cxn>
                <a:cxn ang="0">
                  <a:pos x="68" y="22"/>
                </a:cxn>
                <a:cxn ang="0">
                  <a:pos x="64" y="20"/>
                </a:cxn>
                <a:cxn ang="0">
                  <a:pos x="64" y="18"/>
                </a:cxn>
                <a:cxn ang="0">
                  <a:pos x="66" y="14"/>
                </a:cxn>
                <a:cxn ang="0">
                  <a:pos x="78" y="6"/>
                </a:cxn>
                <a:cxn ang="0">
                  <a:pos x="78" y="6"/>
                </a:cxn>
              </a:cxnLst>
              <a:rect l="0" t="0" r="r" b="b"/>
              <a:pathLst>
                <a:path w="96" h="82">
                  <a:moveTo>
                    <a:pt x="78" y="6"/>
                  </a:moveTo>
                  <a:lnTo>
                    <a:pt x="78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0" y="0"/>
                  </a:lnTo>
                  <a:lnTo>
                    <a:pt x="28" y="4"/>
                  </a:lnTo>
                  <a:lnTo>
                    <a:pt x="16" y="12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8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8" y="40"/>
                  </a:lnTo>
                  <a:lnTo>
                    <a:pt x="36" y="42"/>
                  </a:lnTo>
                  <a:lnTo>
                    <a:pt x="42" y="44"/>
                  </a:lnTo>
                  <a:lnTo>
                    <a:pt x="42" y="46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36" y="58"/>
                  </a:lnTo>
                  <a:lnTo>
                    <a:pt x="28" y="64"/>
                  </a:lnTo>
                  <a:lnTo>
                    <a:pt x="24" y="72"/>
                  </a:lnTo>
                  <a:lnTo>
                    <a:pt x="24" y="74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6" y="80"/>
                  </a:lnTo>
                  <a:lnTo>
                    <a:pt x="48" y="82"/>
                  </a:lnTo>
                  <a:lnTo>
                    <a:pt x="56" y="80"/>
                  </a:lnTo>
                  <a:lnTo>
                    <a:pt x="62" y="78"/>
                  </a:lnTo>
                  <a:lnTo>
                    <a:pt x="70" y="74"/>
                  </a:lnTo>
                  <a:lnTo>
                    <a:pt x="78" y="70"/>
                  </a:lnTo>
                  <a:lnTo>
                    <a:pt x="78" y="70"/>
                  </a:lnTo>
                  <a:lnTo>
                    <a:pt x="84" y="62"/>
                  </a:lnTo>
                  <a:lnTo>
                    <a:pt x="88" y="52"/>
                  </a:lnTo>
                  <a:lnTo>
                    <a:pt x="94" y="40"/>
                  </a:lnTo>
                  <a:lnTo>
                    <a:pt x="96" y="28"/>
                  </a:lnTo>
                  <a:lnTo>
                    <a:pt x="96" y="28"/>
                  </a:lnTo>
                  <a:lnTo>
                    <a:pt x="88" y="34"/>
                  </a:lnTo>
                  <a:lnTo>
                    <a:pt x="82" y="36"/>
                  </a:lnTo>
                  <a:lnTo>
                    <a:pt x="78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8" y="26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74" y="22"/>
                  </a:lnTo>
                  <a:lnTo>
                    <a:pt x="74" y="22"/>
                  </a:lnTo>
                  <a:lnTo>
                    <a:pt x="68" y="22"/>
                  </a:lnTo>
                  <a:lnTo>
                    <a:pt x="64" y="20"/>
                  </a:lnTo>
                  <a:lnTo>
                    <a:pt x="64" y="18"/>
                  </a:lnTo>
                  <a:lnTo>
                    <a:pt x="66" y="14"/>
                  </a:lnTo>
                  <a:lnTo>
                    <a:pt x="78" y="6"/>
                  </a:lnTo>
                  <a:lnTo>
                    <a:pt x="7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9" name="Freeform 75"/>
            <p:cNvSpPr>
              <a:spLocks/>
            </p:cNvSpPr>
            <p:nvPr/>
          </p:nvSpPr>
          <p:spPr bwMode="auto">
            <a:xfrm>
              <a:off x="1042737" y="-1054768"/>
              <a:ext cx="721895" cy="689811"/>
            </a:xfrm>
            <a:custGeom>
              <a:avLst/>
              <a:gdLst/>
              <a:ahLst/>
              <a:cxnLst>
                <a:cxn ang="0">
                  <a:pos x="82" y="68"/>
                </a:cxn>
                <a:cxn ang="0">
                  <a:pos x="82" y="68"/>
                </a:cxn>
                <a:cxn ang="0">
                  <a:pos x="86" y="62"/>
                </a:cxn>
                <a:cxn ang="0">
                  <a:pos x="88" y="54"/>
                </a:cxn>
                <a:cxn ang="0">
                  <a:pos x="90" y="44"/>
                </a:cxn>
                <a:cxn ang="0">
                  <a:pos x="90" y="34"/>
                </a:cxn>
                <a:cxn ang="0">
                  <a:pos x="84" y="24"/>
                </a:cxn>
                <a:cxn ang="0">
                  <a:pos x="76" y="12"/>
                </a:cxn>
                <a:cxn ang="0">
                  <a:pos x="70" y="8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4" y="8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44" y="26"/>
                </a:cxn>
                <a:cxn ang="0">
                  <a:pos x="44" y="34"/>
                </a:cxn>
                <a:cxn ang="0">
                  <a:pos x="40" y="38"/>
                </a:cxn>
                <a:cxn ang="0">
                  <a:pos x="38" y="40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26" y="36"/>
                </a:cxn>
                <a:cxn ang="0">
                  <a:pos x="18" y="30"/>
                </a:cxn>
                <a:cxn ang="0">
                  <a:pos x="12" y="24"/>
                </a:cxn>
                <a:cxn ang="0">
                  <a:pos x="8" y="26"/>
                </a:cxn>
                <a:cxn ang="0">
                  <a:pos x="6" y="28"/>
                </a:cxn>
                <a:cxn ang="0">
                  <a:pos x="6" y="28"/>
                </a:cxn>
                <a:cxn ang="0">
                  <a:pos x="2" y="38"/>
                </a:cxn>
                <a:cxn ang="0">
                  <a:pos x="0" y="48"/>
                </a:cxn>
                <a:cxn ang="0">
                  <a:pos x="0" y="54"/>
                </a:cxn>
                <a:cxn ang="0">
                  <a:pos x="2" y="60"/>
                </a:cxn>
                <a:cxn ang="0">
                  <a:pos x="6" y="68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20" y="78"/>
                </a:cxn>
                <a:cxn ang="0">
                  <a:pos x="30" y="82"/>
                </a:cxn>
                <a:cxn ang="0">
                  <a:pos x="42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0"/>
                </a:cxn>
                <a:cxn ang="0">
                  <a:pos x="48" y="74"/>
                </a:cxn>
                <a:cxn ang="0">
                  <a:pos x="48" y="72"/>
                </a:cxn>
                <a:cxn ang="0">
                  <a:pos x="50" y="70"/>
                </a:cxn>
                <a:cxn ang="0">
                  <a:pos x="50" y="70"/>
                </a:cxn>
                <a:cxn ang="0">
                  <a:pos x="54" y="68"/>
                </a:cxn>
                <a:cxn ang="0">
                  <a:pos x="58" y="70"/>
                </a:cxn>
                <a:cxn ang="0">
                  <a:pos x="70" y="80"/>
                </a:cxn>
                <a:cxn ang="0">
                  <a:pos x="70" y="80"/>
                </a:cxn>
                <a:cxn ang="0">
                  <a:pos x="64" y="66"/>
                </a:cxn>
                <a:cxn ang="0">
                  <a:pos x="64" y="66"/>
                </a:cxn>
                <a:cxn ang="0">
                  <a:pos x="64" y="62"/>
                </a:cxn>
                <a:cxn ang="0">
                  <a:pos x="66" y="58"/>
                </a:cxn>
                <a:cxn ang="0">
                  <a:pos x="70" y="58"/>
                </a:cxn>
                <a:cxn ang="0">
                  <a:pos x="72" y="58"/>
                </a:cxn>
                <a:cxn ang="0">
                  <a:pos x="76" y="62"/>
                </a:cxn>
                <a:cxn ang="0">
                  <a:pos x="82" y="68"/>
                </a:cxn>
                <a:cxn ang="0">
                  <a:pos x="82" y="68"/>
                </a:cxn>
              </a:cxnLst>
              <a:rect l="0" t="0" r="r" b="b"/>
              <a:pathLst>
                <a:path w="90" h="86">
                  <a:moveTo>
                    <a:pt x="82" y="68"/>
                  </a:moveTo>
                  <a:lnTo>
                    <a:pt x="82" y="68"/>
                  </a:lnTo>
                  <a:lnTo>
                    <a:pt x="86" y="62"/>
                  </a:lnTo>
                  <a:lnTo>
                    <a:pt x="88" y="54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84" y="24"/>
                  </a:lnTo>
                  <a:lnTo>
                    <a:pt x="76" y="12"/>
                  </a:lnTo>
                  <a:lnTo>
                    <a:pt x="70" y="8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8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4" y="26"/>
                  </a:lnTo>
                  <a:lnTo>
                    <a:pt x="44" y="34"/>
                  </a:lnTo>
                  <a:lnTo>
                    <a:pt x="40" y="38"/>
                  </a:lnTo>
                  <a:lnTo>
                    <a:pt x="38" y="40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26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8" y="26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2" y="3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2" y="60"/>
                  </a:lnTo>
                  <a:lnTo>
                    <a:pt x="6" y="68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20" y="78"/>
                  </a:lnTo>
                  <a:lnTo>
                    <a:pt x="30" y="82"/>
                  </a:lnTo>
                  <a:lnTo>
                    <a:pt x="42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0"/>
                  </a:lnTo>
                  <a:lnTo>
                    <a:pt x="48" y="74"/>
                  </a:lnTo>
                  <a:lnTo>
                    <a:pt x="48" y="72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4" y="68"/>
                  </a:lnTo>
                  <a:lnTo>
                    <a:pt x="58" y="70"/>
                  </a:lnTo>
                  <a:lnTo>
                    <a:pt x="70" y="80"/>
                  </a:lnTo>
                  <a:lnTo>
                    <a:pt x="70" y="8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64" y="62"/>
                  </a:lnTo>
                  <a:lnTo>
                    <a:pt x="66" y="58"/>
                  </a:lnTo>
                  <a:lnTo>
                    <a:pt x="70" y="58"/>
                  </a:lnTo>
                  <a:lnTo>
                    <a:pt x="72" y="58"/>
                  </a:lnTo>
                  <a:lnTo>
                    <a:pt x="76" y="62"/>
                  </a:lnTo>
                  <a:lnTo>
                    <a:pt x="82" y="68"/>
                  </a:lnTo>
                  <a:lnTo>
                    <a:pt x="82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0" name="Freeform 76"/>
            <p:cNvSpPr>
              <a:spLocks/>
            </p:cNvSpPr>
            <p:nvPr/>
          </p:nvSpPr>
          <p:spPr bwMode="auto">
            <a:xfrm>
              <a:off x="1636295" y="-348916"/>
              <a:ext cx="176463" cy="160421"/>
            </a:xfrm>
            <a:custGeom>
              <a:avLst/>
              <a:gdLst/>
              <a:ahLst/>
              <a:cxnLst>
                <a:cxn ang="0">
                  <a:pos x="20" y="16"/>
                </a:cxn>
                <a:cxn ang="0">
                  <a:pos x="20" y="16"/>
                </a:cxn>
                <a:cxn ang="0">
                  <a:pos x="16" y="18"/>
                </a:cxn>
                <a:cxn ang="0">
                  <a:pos x="12" y="20"/>
                </a:cxn>
                <a:cxn ang="0">
                  <a:pos x="8" y="18"/>
                </a:cxn>
                <a:cxn ang="0">
                  <a:pos x="4" y="18"/>
                </a:cxn>
                <a:cxn ang="0">
                  <a:pos x="4" y="18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2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20" y="4"/>
                </a:cxn>
                <a:cxn ang="0">
                  <a:pos x="22" y="8"/>
                </a:cxn>
                <a:cxn ang="0">
                  <a:pos x="22" y="12"/>
                </a:cxn>
                <a:cxn ang="0">
                  <a:pos x="20" y="16"/>
                </a:cxn>
                <a:cxn ang="0">
                  <a:pos x="20" y="16"/>
                </a:cxn>
              </a:cxnLst>
              <a:rect l="0" t="0" r="r" b="b"/>
              <a:pathLst>
                <a:path w="22" h="20">
                  <a:moveTo>
                    <a:pt x="20" y="16"/>
                  </a:moveTo>
                  <a:lnTo>
                    <a:pt x="20" y="16"/>
                  </a:lnTo>
                  <a:lnTo>
                    <a:pt x="16" y="18"/>
                  </a:lnTo>
                  <a:lnTo>
                    <a:pt x="12" y="20"/>
                  </a:lnTo>
                  <a:lnTo>
                    <a:pt x="8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2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2" y="8"/>
                  </a:lnTo>
                  <a:lnTo>
                    <a:pt x="22" y="12"/>
                  </a:lnTo>
                  <a:lnTo>
                    <a:pt x="20" y="16"/>
                  </a:lnTo>
                  <a:lnTo>
                    <a:pt x="20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1" name="Freeform 77"/>
            <p:cNvSpPr>
              <a:spLocks/>
            </p:cNvSpPr>
            <p:nvPr/>
          </p:nvSpPr>
          <p:spPr bwMode="auto">
            <a:xfrm>
              <a:off x="3914274" y="-284747"/>
              <a:ext cx="465221" cy="882316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8" y="4"/>
                </a:cxn>
                <a:cxn ang="0">
                  <a:pos x="28" y="14"/>
                </a:cxn>
                <a:cxn ang="0">
                  <a:pos x="28" y="22"/>
                </a:cxn>
                <a:cxn ang="0">
                  <a:pos x="24" y="28"/>
                </a:cxn>
                <a:cxn ang="0">
                  <a:pos x="20" y="36"/>
                </a:cxn>
                <a:cxn ang="0">
                  <a:pos x="12" y="44"/>
                </a:cxn>
                <a:cxn ang="0">
                  <a:pos x="12" y="44"/>
                </a:cxn>
                <a:cxn ang="0">
                  <a:pos x="6" y="54"/>
                </a:cxn>
                <a:cxn ang="0">
                  <a:pos x="2" y="66"/>
                </a:cxn>
                <a:cxn ang="0">
                  <a:pos x="0" y="80"/>
                </a:cxn>
                <a:cxn ang="0">
                  <a:pos x="4" y="92"/>
                </a:cxn>
                <a:cxn ang="0">
                  <a:pos x="8" y="102"/>
                </a:cxn>
                <a:cxn ang="0">
                  <a:pos x="14" y="106"/>
                </a:cxn>
                <a:cxn ang="0">
                  <a:pos x="18" y="110"/>
                </a:cxn>
                <a:cxn ang="0">
                  <a:pos x="24" y="110"/>
                </a:cxn>
                <a:cxn ang="0">
                  <a:pos x="30" y="110"/>
                </a:cxn>
                <a:cxn ang="0">
                  <a:pos x="38" y="110"/>
                </a:cxn>
                <a:cxn ang="0">
                  <a:pos x="48" y="106"/>
                </a:cxn>
                <a:cxn ang="0">
                  <a:pos x="48" y="106"/>
                </a:cxn>
                <a:cxn ang="0">
                  <a:pos x="52" y="102"/>
                </a:cxn>
                <a:cxn ang="0">
                  <a:pos x="56" y="96"/>
                </a:cxn>
                <a:cxn ang="0">
                  <a:pos x="58" y="90"/>
                </a:cxn>
                <a:cxn ang="0">
                  <a:pos x="58" y="86"/>
                </a:cxn>
                <a:cxn ang="0">
                  <a:pos x="54" y="76"/>
                </a:cxn>
                <a:cxn ang="0">
                  <a:pos x="54" y="72"/>
                </a:cxn>
                <a:cxn ang="0">
                  <a:pos x="54" y="72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8" y="82"/>
                </a:cxn>
                <a:cxn ang="0">
                  <a:pos x="34" y="80"/>
                </a:cxn>
                <a:cxn ang="0">
                  <a:pos x="34" y="80"/>
                </a:cxn>
                <a:cxn ang="0">
                  <a:pos x="36" y="78"/>
                </a:cxn>
                <a:cxn ang="0">
                  <a:pos x="42" y="74"/>
                </a:cxn>
                <a:cxn ang="0">
                  <a:pos x="46" y="66"/>
                </a:cxn>
                <a:cxn ang="0">
                  <a:pos x="48" y="62"/>
                </a:cxn>
                <a:cxn ang="0">
                  <a:pos x="48" y="54"/>
                </a:cxn>
                <a:cxn ang="0">
                  <a:pos x="48" y="54"/>
                </a:cxn>
                <a:cxn ang="0">
                  <a:pos x="46" y="48"/>
                </a:cxn>
                <a:cxn ang="0">
                  <a:pos x="44" y="38"/>
                </a:cxn>
                <a:cxn ang="0">
                  <a:pos x="36" y="20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58" h="110">
                  <a:moveTo>
                    <a:pt x="26" y="0"/>
                  </a:moveTo>
                  <a:lnTo>
                    <a:pt x="26" y="0"/>
                  </a:lnTo>
                  <a:lnTo>
                    <a:pt x="28" y="4"/>
                  </a:lnTo>
                  <a:lnTo>
                    <a:pt x="28" y="14"/>
                  </a:lnTo>
                  <a:lnTo>
                    <a:pt x="28" y="22"/>
                  </a:lnTo>
                  <a:lnTo>
                    <a:pt x="24" y="28"/>
                  </a:lnTo>
                  <a:lnTo>
                    <a:pt x="20" y="36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6" y="54"/>
                  </a:lnTo>
                  <a:lnTo>
                    <a:pt x="2" y="66"/>
                  </a:lnTo>
                  <a:lnTo>
                    <a:pt x="0" y="80"/>
                  </a:lnTo>
                  <a:lnTo>
                    <a:pt x="4" y="92"/>
                  </a:lnTo>
                  <a:lnTo>
                    <a:pt x="8" y="102"/>
                  </a:lnTo>
                  <a:lnTo>
                    <a:pt x="14" y="106"/>
                  </a:lnTo>
                  <a:lnTo>
                    <a:pt x="18" y="110"/>
                  </a:lnTo>
                  <a:lnTo>
                    <a:pt x="24" y="110"/>
                  </a:lnTo>
                  <a:lnTo>
                    <a:pt x="30" y="110"/>
                  </a:lnTo>
                  <a:lnTo>
                    <a:pt x="38" y="110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52" y="102"/>
                  </a:lnTo>
                  <a:lnTo>
                    <a:pt x="56" y="96"/>
                  </a:lnTo>
                  <a:lnTo>
                    <a:pt x="58" y="90"/>
                  </a:lnTo>
                  <a:lnTo>
                    <a:pt x="58" y="86"/>
                  </a:lnTo>
                  <a:lnTo>
                    <a:pt x="54" y="76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8" y="82"/>
                  </a:lnTo>
                  <a:lnTo>
                    <a:pt x="34" y="80"/>
                  </a:lnTo>
                  <a:lnTo>
                    <a:pt x="34" y="80"/>
                  </a:lnTo>
                  <a:lnTo>
                    <a:pt x="36" y="78"/>
                  </a:lnTo>
                  <a:lnTo>
                    <a:pt x="42" y="74"/>
                  </a:lnTo>
                  <a:lnTo>
                    <a:pt x="46" y="66"/>
                  </a:lnTo>
                  <a:lnTo>
                    <a:pt x="48" y="62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6" y="48"/>
                  </a:lnTo>
                  <a:lnTo>
                    <a:pt x="44" y="38"/>
                  </a:lnTo>
                  <a:lnTo>
                    <a:pt x="36" y="20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2" name="Freeform 78"/>
            <p:cNvSpPr>
              <a:spLocks/>
            </p:cNvSpPr>
            <p:nvPr/>
          </p:nvSpPr>
          <p:spPr bwMode="auto">
            <a:xfrm>
              <a:off x="7058526" y="2795337"/>
              <a:ext cx="368968" cy="52938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6" y="2"/>
                </a:cxn>
                <a:cxn ang="0">
                  <a:pos x="42" y="8"/>
                </a:cxn>
                <a:cxn ang="0">
                  <a:pos x="36" y="16"/>
                </a:cxn>
                <a:cxn ang="0">
                  <a:pos x="30" y="20"/>
                </a:cxn>
                <a:cxn ang="0">
                  <a:pos x="22" y="24"/>
                </a:cxn>
                <a:cxn ang="0">
                  <a:pos x="22" y="24"/>
                </a:cxn>
                <a:cxn ang="0">
                  <a:pos x="14" y="28"/>
                </a:cxn>
                <a:cxn ang="0">
                  <a:pos x="6" y="34"/>
                </a:cxn>
                <a:cxn ang="0">
                  <a:pos x="2" y="42"/>
                </a:cxn>
                <a:cxn ang="0">
                  <a:pos x="0" y="50"/>
                </a:cxn>
                <a:cxn ang="0">
                  <a:pos x="0" y="58"/>
                </a:cxn>
                <a:cxn ang="0">
                  <a:pos x="4" y="64"/>
                </a:cxn>
                <a:cxn ang="0">
                  <a:pos x="12" y="66"/>
                </a:cxn>
                <a:cxn ang="0">
                  <a:pos x="24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4" y="62"/>
                </a:cxn>
                <a:cxn ang="0">
                  <a:pos x="38" y="56"/>
                </a:cxn>
                <a:cxn ang="0">
                  <a:pos x="40" y="50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36" y="50"/>
                </a:cxn>
                <a:cxn ang="0">
                  <a:pos x="30" y="50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2" y="46"/>
                </a:cxn>
                <a:cxn ang="0">
                  <a:pos x="38" y="42"/>
                </a:cxn>
                <a:cxn ang="0">
                  <a:pos x="42" y="36"/>
                </a:cxn>
                <a:cxn ang="0">
                  <a:pos x="42" y="36"/>
                </a:cxn>
                <a:cxn ang="0">
                  <a:pos x="46" y="26"/>
                </a:cxn>
                <a:cxn ang="0">
                  <a:pos x="46" y="14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66">
                  <a:moveTo>
                    <a:pt x="46" y="0"/>
                  </a:moveTo>
                  <a:lnTo>
                    <a:pt x="46" y="0"/>
                  </a:lnTo>
                  <a:lnTo>
                    <a:pt x="46" y="2"/>
                  </a:lnTo>
                  <a:lnTo>
                    <a:pt x="42" y="8"/>
                  </a:lnTo>
                  <a:lnTo>
                    <a:pt x="36" y="16"/>
                  </a:lnTo>
                  <a:lnTo>
                    <a:pt x="30" y="20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14" y="28"/>
                  </a:lnTo>
                  <a:lnTo>
                    <a:pt x="6" y="34"/>
                  </a:lnTo>
                  <a:lnTo>
                    <a:pt x="2" y="42"/>
                  </a:lnTo>
                  <a:lnTo>
                    <a:pt x="0" y="50"/>
                  </a:lnTo>
                  <a:lnTo>
                    <a:pt x="0" y="58"/>
                  </a:lnTo>
                  <a:lnTo>
                    <a:pt x="4" y="64"/>
                  </a:lnTo>
                  <a:lnTo>
                    <a:pt x="12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4" y="62"/>
                  </a:lnTo>
                  <a:lnTo>
                    <a:pt x="38" y="56"/>
                  </a:lnTo>
                  <a:lnTo>
                    <a:pt x="40" y="50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36" y="50"/>
                  </a:lnTo>
                  <a:lnTo>
                    <a:pt x="30" y="50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2" y="46"/>
                  </a:lnTo>
                  <a:lnTo>
                    <a:pt x="38" y="42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6" y="26"/>
                  </a:lnTo>
                  <a:lnTo>
                    <a:pt x="46" y="14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3" name="Freeform 79"/>
            <p:cNvSpPr>
              <a:spLocks/>
            </p:cNvSpPr>
            <p:nvPr/>
          </p:nvSpPr>
          <p:spPr bwMode="auto">
            <a:xfrm>
              <a:off x="5101389" y="3196389"/>
              <a:ext cx="753979" cy="417095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0" y="38"/>
                </a:cxn>
                <a:cxn ang="0">
                  <a:pos x="2" y="36"/>
                </a:cxn>
                <a:cxn ang="0">
                  <a:pos x="12" y="34"/>
                </a:cxn>
                <a:cxn ang="0">
                  <a:pos x="18" y="34"/>
                </a:cxn>
                <a:cxn ang="0">
                  <a:pos x="24" y="36"/>
                </a:cxn>
                <a:cxn ang="0">
                  <a:pos x="32" y="40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50" y="50"/>
                </a:cxn>
                <a:cxn ang="0">
                  <a:pos x="60" y="52"/>
                </a:cxn>
                <a:cxn ang="0">
                  <a:pos x="72" y="52"/>
                </a:cxn>
                <a:cxn ang="0">
                  <a:pos x="82" y="48"/>
                </a:cxn>
                <a:cxn ang="0">
                  <a:pos x="90" y="42"/>
                </a:cxn>
                <a:cxn ang="0">
                  <a:pos x="92" y="38"/>
                </a:cxn>
                <a:cxn ang="0">
                  <a:pos x="94" y="32"/>
                </a:cxn>
                <a:cxn ang="0">
                  <a:pos x="94" y="28"/>
                </a:cxn>
                <a:cxn ang="0">
                  <a:pos x="94" y="20"/>
                </a:cxn>
                <a:cxn ang="0">
                  <a:pos x="92" y="14"/>
                </a:cxn>
                <a:cxn ang="0">
                  <a:pos x="88" y="6"/>
                </a:cxn>
                <a:cxn ang="0">
                  <a:pos x="88" y="6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0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0"/>
                </a:cxn>
                <a:cxn ang="0">
                  <a:pos x="66" y="14"/>
                </a:cxn>
                <a:cxn ang="0">
                  <a:pos x="68" y="18"/>
                </a:cxn>
                <a:cxn ang="0">
                  <a:pos x="68" y="20"/>
                </a:cxn>
                <a:cxn ang="0">
                  <a:pos x="68" y="20"/>
                </a:cxn>
                <a:cxn ang="0">
                  <a:pos x="62" y="16"/>
                </a:cxn>
                <a:cxn ang="0">
                  <a:pos x="54" y="12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30" y="16"/>
                </a:cxn>
                <a:cxn ang="0">
                  <a:pos x="16" y="26"/>
                </a:cxn>
                <a:cxn ang="0">
                  <a:pos x="0" y="38"/>
                </a:cxn>
                <a:cxn ang="0">
                  <a:pos x="0" y="38"/>
                </a:cxn>
              </a:cxnLst>
              <a:rect l="0" t="0" r="r" b="b"/>
              <a:pathLst>
                <a:path w="94" h="52">
                  <a:moveTo>
                    <a:pt x="0" y="38"/>
                  </a:moveTo>
                  <a:lnTo>
                    <a:pt x="0" y="38"/>
                  </a:lnTo>
                  <a:lnTo>
                    <a:pt x="2" y="36"/>
                  </a:lnTo>
                  <a:lnTo>
                    <a:pt x="12" y="34"/>
                  </a:lnTo>
                  <a:lnTo>
                    <a:pt x="18" y="34"/>
                  </a:lnTo>
                  <a:lnTo>
                    <a:pt x="24" y="36"/>
                  </a:lnTo>
                  <a:lnTo>
                    <a:pt x="32" y="40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60" y="52"/>
                  </a:lnTo>
                  <a:lnTo>
                    <a:pt x="72" y="52"/>
                  </a:lnTo>
                  <a:lnTo>
                    <a:pt x="82" y="48"/>
                  </a:lnTo>
                  <a:lnTo>
                    <a:pt x="90" y="42"/>
                  </a:lnTo>
                  <a:lnTo>
                    <a:pt x="92" y="38"/>
                  </a:lnTo>
                  <a:lnTo>
                    <a:pt x="94" y="32"/>
                  </a:lnTo>
                  <a:lnTo>
                    <a:pt x="94" y="28"/>
                  </a:lnTo>
                  <a:lnTo>
                    <a:pt x="94" y="20"/>
                  </a:lnTo>
                  <a:lnTo>
                    <a:pt x="92" y="14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0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0"/>
                  </a:lnTo>
                  <a:lnTo>
                    <a:pt x="66" y="14"/>
                  </a:lnTo>
                  <a:lnTo>
                    <a:pt x="68" y="18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2" y="16"/>
                  </a:lnTo>
                  <a:lnTo>
                    <a:pt x="5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30" y="16"/>
                  </a:lnTo>
                  <a:lnTo>
                    <a:pt x="16" y="26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4" name="Freeform 80"/>
            <p:cNvSpPr>
              <a:spLocks/>
            </p:cNvSpPr>
            <p:nvPr/>
          </p:nvSpPr>
          <p:spPr bwMode="auto">
            <a:xfrm>
              <a:off x="6015789" y="2474495"/>
              <a:ext cx="529389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0" y="6"/>
                </a:cxn>
                <a:cxn ang="0">
                  <a:pos x="60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2"/>
                </a:cxn>
                <a:cxn ang="0">
                  <a:pos x="38" y="2"/>
                </a:cxn>
                <a:cxn ang="0">
                  <a:pos x="44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10"/>
                </a:cxn>
                <a:cxn ang="0">
                  <a:pos x="10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6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44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10"/>
                  </a:lnTo>
                  <a:lnTo>
                    <a:pt x="10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5" name="Freeform 81"/>
            <p:cNvSpPr>
              <a:spLocks/>
            </p:cNvSpPr>
            <p:nvPr/>
          </p:nvSpPr>
          <p:spPr bwMode="auto">
            <a:xfrm>
              <a:off x="4122821" y="2330116"/>
              <a:ext cx="545432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30" y="28"/>
                </a:cxn>
                <a:cxn ang="0">
                  <a:pos x="30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8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62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0" y="4"/>
                </a:cxn>
                <a:cxn ang="0">
                  <a:pos x="40" y="4"/>
                </a:cxn>
                <a:cxn ang="0">
                  <a:pos x="44" y="6"/>
                </a:cxn>
                <a:cxn ang="0">
                  <a:pos x="48" y="10"/>
                </a:cxn>
                <a:cxn ang="0">
                  <a:pos x="48" y="14"/>
                </a:cxn>
                <a:cxn ang="0">
                  <a:pos x="48" y="14"/>
                </a:cxn>
                <a:cxn ang="0">
                  <a:pos x="44" y="10"/>
                </a:cxn>
                <a:cxn ang="0">
                  <a:pos x="38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2" y="10"/>
                </a:cxn>
                <a:cxn ang="0">
                  <a:pos x="12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8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8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6"/>
                  </a:lnTo>
                  <a:lnTo>
                    <a:pt x="48" y="10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4" y="10"/>
                  </a:lnTo>
                  <a:lnTo>
                    <a:pt x="38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2" y="10"/>
                  </a:lnTo>
                  <a:lnTo>
                    <a:pt x="12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6" name="Freeform 82"/>
            <p:cNvSpPr>
              <a:spLocks/>
            </p:cNvSpPr>
            <p:nvPr/>
          </p:nvSpPr>
          <p:spPr bwMode="auto">
            <a:xfrm>
              <a:off x="3336758" y="2891589"/>
              <a:ext cx="385011" cy="753979"/>
            </a:xfrm>
            <a:custGeom>
              <a:avLst/>
              <a:gdLst/>
              <a:ahLst/>
              <a:cxnLst>
                <a:cxn ang="0">
                  <a:pos x="48" y="94"/>
                </a:cxn>
                <a:cxn ang="0">
                  <a:pos x="48" y="94"/>
                </a:cxn>
                <a:cxn ang="0">
                  <a:pos x="46" y="92"/>
                </a:cxn>
                <a:cxn ang="0">
                  <a:pos x="42" y="84"/>
                </a:cxn>
                <a:cxn ang="0">
                  <a:pos x="40" y="70"/>
                </a:cxn>
                <a:cxn ang="0">
                  <a:pos x="40" y="62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4" y="38"/>
                </a:cxn>
                <a:cxn ang="0">
                  <a:pos x="44" y="26"/>
                </a:cxn>
                <a:cxn ang="0">
                  <a:pos x="40" y="16"/>
                </a:cxn>
                <a:cxn ang="0">
                  <a:pos x="36" y="6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8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0" y="40"/>
                </a:cxn>
                <a:cxn ang="0">
                  <a:pos x="2" y="44"/>
                </a:cxn>
                <a:cxn ang="0">
                  <a:pos x="6" y="50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0" y="44"/>
                </a:cxn>
                <a:cxn ang="0">
                  <a:pos x="14" y="38"/>
                </a:cxn>
                <a:cxn ang="0">
                  <a:pos x="16" y="3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6" y="44"/>
                </a:cxn>
                <a:cxn ang="0">
                  <a:pos x="16" y="52"/>
                </a:cxn>
                <a:cxn ang="0">
                  <a:pos x="18" y="64"/>
                </a:cxn>
                <a:cxn ang="0">
                  <a:pos x="18" y="64"/>
                </a:cxn>
                <a:cxn ang="0">
                  <a:pos x="24" y="74"/>
                </a:cxn>
                <a:cxn ang="0">
                  <a:pos x="34" y="84"/>
                </a:cxn>
                <a:cxn ang="0">
                  <a:pos x="48" y="94"/>
                </a:cxn>
                <a:cxn ang="0">
                  <a:pos x="48" y="94"/>
                </a:cxn>
              </a:cxnLst>
              <a:rect l="0" t="0" r="r" b="b"/>
              <a:pathLst>
                <a:path w="48" h="94">
                  <a:moveTo>
                    <a:pt x="48" y="94"/>
                  </a:moveTo>
                  <a:lnTo>
                    <a:pt x="48" y="94"/>
                  </a:lnTo>
                  <a:lnTo>
                    <a:pt x="46" y="92"/>
                  </a:lnTo>
                  <a:lnTo>
                    <a:pt x="42" y="84"/>
                  </a:lnTo>
                  <a:lnTo>
                    <a:pt x="40" y="70"/>
                  </a:lnTo>
                  <a:lnTo>
                    <a:pt x="40" y="62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4" y="38"/>
                  </a:lnTo>
                  <a:lnTo>
                    <a:pt x="44" y="26"/>
                  </a:lnTo>
                  <a:lnTo>
                    <a:pt x="40" y="16"/>
                  </a:lnTo>
                  <a:lnTo>
                    <a:pt x="36" y="6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8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6" y="50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44"/>
                  </a:lnTo>
                  <a:lnTo>
                    <a:pt x="14" y="38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6" y="44"/>
                  </a:lnTo>
                  <a:lnTo>
                    <a:pt x="16" y="52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24" y="74"/>
                  </a:lnTo>
                  <a:lnTo>
                    <a:pt x="34" y="84"/>
                  </a:lnTo>
                  <a:lnTo>
                    <a:pt x="48" y="94"/>
                  </a:lnTo>
                  <a:lnTo>
                    <a:pt x="48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7" name="Freeform 83"/>
            <p:cNvSpPr>
              <a:spLocks/>
            </p:cNvSpPr>
            <p:nvPr/>
          </p:nvSpPr>
          <p:spPr bwMode="auto">
            <a:xfrm>
              <a:off x="6545179" y="7271084"/>
              <a:ext cx="737937" cy="497305"/>
            </a:xfrm>
            <a:custGeom>
              <a:avLst/>
              <a:gdLst/>
              <a:ahLst/>
              <a:cxnLst>
                <a:cxn ang="0">
                  <a:pos x="0" y="62"/>
                </a:cxn>
                <a:cxn ang="0">
                  <a:pos x="0" y="62"/>
                </a:cxn>
                <a:cxn ang="0">
                  <a:pos x="2" y="58"/>
                </a:cxn>
                <a:cxn ang="0">
                  <a:pos x="10" y="54"/>
                </a:cxn>
                <a:cxn ang="0">
                  <a:pos x="16" y="52"/>
                </a:cxn>
                <a:cxn ang="0">
                  <a:pos x="24" y="52"/>
                </a:cxn>
                <a:cxn ang="0">
                  <a:pos x="32" y="52"/>
                </a:cxn>
                <a:cxn ang="0">
                  <a:pos x="42" y="54"/>
                </a:cxn>
                <a:cxn ang="0">
                  <a:pos x="42" y="54"/>
                </a:cxn>
                <a:cxn ang="0">
                  <a:pos x="52" y="56"/>
                </a:cxn>
                <a:cxn ang="0">
                  <a:pos x="64" y="54"/>
                </a:cxn>
                <a:cxn ang="0">
                  <a:pos x="74" y="50"/>
                </a:cxn>
                <a:cxn ang="0">
                  <a:pos x="84" y="42"/>
                </a:cxn>
                <a:cxn ang="0">
                  <a:pos x="90" y="34"/>
                </a:cxn>
                <a:cxn ang="0">
                  <a:pos x="90" y="30"/>
                </a:cxn>
                <a:cxn ang="0">
                  <a:pos x="92" y="24"/>
                </a:cxn>
                <a:cxn ang="0">
                  <a:pos x="90" y="20"/>
                </a:cxn>
                <a:cxn ang="0">
                  <a:pos x="88" y="14"/>
                </a:cxn>
                <a:cxn ang="0">
                  <a:pos x="84" y="8"/>
                </a:cxn>
                <a:cxn ang="0">
                  <a:pos x="76" y="2"/>
                </a:cxn>
                <a:cxn ang="0">
                  <a:pos x="76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2" y="0"/>
                </a:cxn>
                <a:cxn ang="0">
                  <a:pos x="56" y="4"/>
                </a:cxn>
                <a:cxn ang="0">
                  <a:pos x="50" y="8"/>
                </a:cxn>
                <a:cxn ang="0">
                  <a:pos x="46" y="12"/>
                </a:cxn>
                <a:cxn ang="0">
                  <a:pos x="46" y="12"/>
                </a:cxn>
                <a:cxn ang="0">
                  <a:pos x="54" y="14"/>
                </a:cxn>
                <a:cxn ang="0">
                  <a:pos x="58" y="16"/>
                </a:cxn>
                <a:cxn ang="0">
                  <a:pos x="60" y="20"/>
                </a:cxn>
                <a:cxn ang="0">
                  <a:pos x="60" y="22"/>
                </a:cxn>
                <a:cxn ang="0">
                  <a:pos x="60" y="22"/>
                </a:cxn>
                <a:cxn ang="0">
                  <a:pos x="54" y="20"/>
                </a:cxn>
                <a:cxn ang="0">
                  <a:pos x="46" y="20"/>
                </a:cxn>
                <a:cxn ang="0">
                  <a:pos x="36" y="22"/>
                </a:cxn>
                <a:cxn ang="0">
                  <a:pos x="36" y="22"/>
                </a:cxn>
                <a:cxn ang="0">
                  <a:pos x="24" y="32"/>
                </a:cxn>
                <a:cxn ang="0">
                  <a:pos x="12" y="44"/>
                </a:cxn>
                <a:cxn ang="0">
                  <a:pos x="0" y="62"/>
                </a:cxn>
                <a:cxn ang="0">
                  <a:pos x="0" y="62"/>
                </a:cxn>
              </a:cxnLst>
              <a:rect l="0" t="0" r="r" b="b"/>
              <a:pathLst>
                <a:path w="92" h="62">
                  <a:moveTo>
                    <a:pt x="0" y="62"/>
                  </a:moveTo>
                  <a:lnTo>
                    <a:pt x="0" y="62"/>
                  </a:lnTo>
                  <a:lnTo>
                    <a:pt x="2" y="58"/>
                  </a:lnTo>
                  <a:lnTo>
                    <a:pt x="10" y="54"/>
                  </a:lnTo>
                  <a:lnTo>
                    <a:pt x="16" y="52"/>
                  </a:lnTo>
                  <a:lnTo>
                    <a:pt x="24" y="52"/>
                  </a:lnTo>
                  <a:lnTo>
                    <a:pt x="32" y="52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52" y="56"/>
                  </a:lnTo>
                  <a:lnTo>
                    <a:pt x="64" y="54"/>
                  </a:lnTo>
                  <a:lnTo>
                    <a:pt x="74" y="50"/>
                  </a:lnTo>
                  <a:lnTo>
                    <a:pt x="84" y="42"/>
                  </a:lnTo>
                  <a:lnTo>
                    <a:pt x="90" y="34"/>
                  </a:lnTo>
                  <a:lnTo>
                    <a:pt x="90" y="30"/>
                  </a:lnTo>
                  <a:lnTo>
                    <a:pt x="92" y="24"/>
                  </a:lnTo>
                  <a:lnTo>
                    <a:pt x="90" y="20"/>
                  </a:lnTo>
                  <a:lnTo>
                    <a:pt x="88" y="14"/>
                  </a:lnTo>
                  <a:lnTo>
                    <a:pt x="84" y="8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54" y="14"/>
                  </a:lnTo>
                  <a:lnTo>
                    <a:pt x="58" y="16"/>
                  </a:lnTo>
                  <a:lnTo>
                    <a:pt x="60" y="20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4" y="20"/>
                  </a:lnTo>
                  <a:lnTo>
                    <a:pt x="46" y="20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24" y="32"/>
                  </a:lnTo>
                  <a:lnTo>
                    <a:pt x="12" y="44"/>
                  </a:lnTo>
                  <a:lnTo>
                    <a:pt x="0" y="62"/>
                  </a:lnTo>
                  <a:lnTo>
                    <a:pt x="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8" name="Freeform 84"/>
            <p:cNvSpPr>
              <a:spLocks/>
            </p:cNvSpPr>
            <p:nvPr/>
          </p:nvSpPr>
          <p:spPr bwMode="auto">
            <a:xfrm>
              <a:off x="1347537" y="1207168"/>
              <a:ext cx="545432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2" y="28"/>
                </a:cxn>
                <a:cxn ang="0">
                  <a:pos x="8" y="26"/>
                </a:cxn>
                <a:cxn ang="0">
                  <a:pos x="18" y="26"/>
                </a:cxn>
                <a:cxn ang="0">
                  <a:pos x="24" y="28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8" y="38"/>
                </a:cxn>
                <a:cxn ang="0">
                  <a:pos x="46" y="38"/>
                </a:cxn>
                <a:cxn ang="0">
                  <a:pos x="54" y="38"/>
                </a:cxn>
                <a:cxn ang="0">
                  <a:pos x="60" y="36"/>
                </a:cxn>
                <a:cxn ang="0">
                  <a:pos x="66" y="30"/>
                </a:cxn>
                <a:cxn ang="0">
                  <a:pos x="68" y="24"/>
                </a:cxn>
                <a:cxn ang="0">
                  <a:pos x="66" y="14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56" y="0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42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0" y="12"/>
                </a:cxn>
                <a:cxn ang="0">
                  <a:pos x="10" y="18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68" h="38">
                  <a:moveTo>
                    <a:pt x="0" y="28"/>
                  </a:moveTo>
                  <a:lnTo>
                    <a:pt x="0" y="28"/>
                  </a:lnTo>
                  <a:lnTo>
                    <a:pt x="2" y="28"/>
                  </a:lnTo>
                  <a:lnTo>
                    <a:pt x="8" y="26"/>
                  </a:lnTo>
                  <a:lnTo>
                    <a:pt x="18" y="26"/>
                  </a:lnTo>
                  <a:lnTo>
                    <a:pt x="24" y="28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8" y="38"/>
                  </a:lnTo>
                  <a:lnTo>
                    <a:pt x="46" y="38"/>
                  </a:lnTo>
                  <a:lnTo>
                    <a:pt x="54" y="38"/>
                  </a:lnTo>
                  <a:lnTo>
                    <a:pt x="60" y="36"/>
                  </a:lnTo>
                  <a:lnTo>
                    <a:pt x="66" y="30"/>
                  </a:lnTo>
                  <a:lnTo>
                    <a:pt x="68" y="24"/>
                  </a:lnTo>
                  <a:lnTo>
                    <a:pt x="66" y="1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2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0" y="12"/>
                  </a:lnTo>
                  <a:lnTo>
                    <a:pt x="10" y="1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9" name="Freeform 85"/>
            <p:cNvSpPr>
              <a:spLocks/>
            </p:cNvSpPr>
            <p:nvPr/>
          </p:nvSpPr>
          <p:spPr bwMode="auto">
            <a:xfrm>
              <a:off x="5085347" y="1720516"/>
              <a:ext cx="657726" cy="673768"/>
            </a:xfrm>
            <a:custGeom>
              <a:avLst/>
              <a:gdLst/>
              <a:ahLst/>
              <a:cxnLst>
                <a:cxn ang="0">
                  <a:pos x="82" y="10"/>
                </a:cxn>
                <a:cxn ang="0">
                  <a:pos x="82" y="10"/>
                </a:cxn>
                <a:cxn ang="0">
                  <a:pos x="78" y="8"/>
                </a:cxn>
                <a:cxn ang="0">
                  <a:pos x="66" y="2"/>
                </a:cxn>
                <a:cxn ang="0">
                  <a:pos x="58" y="0"/>
                </a:cxn>
                <a:cxn ang="0">
                  <a:pos x="48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20"/>
                </a:cxn>
                <a:cxn ang="0">
                  <a:pos x="2" y="26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4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12" y="34"/>
                </a:cxn>
                <a:cxn ang="0">
                  <a:pos x="16" y="30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6"/>
                </a:cxn>
                <a:cxn ang="0">
                  <a:pos x="16" y="32"/>
                </a:cxn>
                <a:cxn ang="0">
                  <a:pos x="12" y="40"/>
                </a:cxn>
                <a:cxn ang="0">
                  <a:pos x="10" y="4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0" y="62"/>
                </a:cxn>
                <a:cxn ang="0">
                  <a:pos x="10" y="70"/>
                </a:cxn>
                <a:cxn ang="0">
                  <a:pos x="8" y="76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4" y="82"/>
                </a:cxn>
                <a:cxn ang="0">
                  <a:pos x="12" y="78"/>
                </a:cxn>
                <a:cxn ang="0">
                  <a:pos x="16" y="72"/>
                </a:cxn>
                <a:cxn ang="0">
                  <a:pos x="20" y="66"/>
                </a:cxn>
                <a:cxn ang="0">
                  <a:pos x="22" y="58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36" y="28"/>
                </a:cxn>
                <a:cxn ang="0">
                  <a:pos x="40" y="24"/>
                </a:cxn>
                <a:cxn ang="0">
                  <a:pos x="46" y="20"/>
                </a:cxn>
                <a:cxn ang="0">
                  <a:pos x="46" y="20"/>
                </a:cxn>
                <a:cxn ang="0">
                  <a:pos x="54" y="16"/>
                </a:cxn>
                <a:cxn ang="0">
                  <a:pos x="66" y="14"/>
                </a:cxn>
                <a:cxn ang="0">
                  <a:pos x="82" y="10"/>
                </a:cxn>
                <a:cxn ang="0">
                  <a:pos x="82" y="10"/>
                </a:cxn>
              </a:cxnLst>
              <a:rect l="0" t="0" r="r" b="b"/>
              <a:pathLst>
                <a:path w="82" h="84">
                  <a:moveTo>
                    <a:pt x="82" y="10"/>
                  </a:moveTo>
                  <a:lnTo>
                    <a:pt x="82" y="10"/>
                  </a:lnTo>
                  <a:lnTo>
                    <a:pt x="78" y="8"/>
                  </a:lnTo>
                  <a:lnTo>
                    <a:pt x="66" y="2"/>
                  </a:lnTo>
                  <a:lnTo>
                    <a:pt x="58" y="0"/>
                  </a:lnTo>
                  <a:lnTo>
                    <a:pt x="48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20"/>
                  </a:lnTo>
                  <a:lnTo>
                    <a:pt x="2" y="26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4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12" y="34"/>
                  </a:lnTo>
                  <a:lnTo>
                    <a:pt x="16" y="30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6"/>
                  </a:lnTo>
                  <a:lnTo>
                    <a:pt x="16" y="32"/>
                  </a:lnTo>
                  <a:lnTo>
                    <a:pt x="12" y="40"/>
                  </a:lnTo>
                  <a:lnTo>
                    <a:pt x="10" y="4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62"/>
                  </a:lnTo>
                  <a:lnTo>
                    <a:pt x="10" y="70"/>
                  </a:lnTo>
                  <a:lnTo>
                    <a:pt x="8" y="76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4" y="82"/>
                  </a:lnTo>
                  <a:lnTo>
                    <a:pt x="12" y="78"/>
                  </a:lnTo>
                  <a:lnTo>
                    <a:pt x="16" y="72"/>
                  </a:lnTo>
                  <a:lnTo>
                    <a:pt x="20" y="66"/>
                  </a:lnTo>
                  <a:lnTo>
                    <a:pt x="22" y="5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36" y="28"/>
                  </a:lnTo>
                  <a:lnTo>
                    <a:pt x="40" y="24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54" y="16"/>
                  </a:lnTo>
                  <a:lnTo>
                    <a:pt x="66" y="14"/>
                  </a:lnTo>
                  <a:lnTo>
                    <a:pt x="82" y="10"/>
                  </a:lnTo>
                  <a:lnTo>
                    <a:pt x="8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0" name="Freeform 86"/>
            <p:cNvSpPr>
              <a:spLocks/>
            </p:cNvSpPr>
            <p:nvPr/>
          </p:nvSpPr>
          <p:spPr bwMode="auto">
            <a:xfrm>
              <a:off x="2197768" y="501316"/>
              <a:ext cx="449179" cy="898358"/>
            </a:xfrm>
            <a:custGeom>
              <a:avLst/>
              <a:gdLst/>
              <a:ahLst/>
              <a:cxnLst>
                <a:cxn ang="0">
                  <a:pos x="40" y="112"/>
                </a:cxn>
                <a:cxn ang="0">
                  <a:pos x="40" y="112"/>
                </a:cxn>
                <a:cxn ang="0">
                  <a:pos x="36" y="110"/>
                </a:cxn>
                <a:cxn ang="0">
                  <a:pos x="26" y="102"/>
                </a:cxn>
                <a:cxn ang="0">
                  <a:pos x="18" y="96"/>
                </a:cxn>
                <a:cxn ang="0">
                  <a:pos x="12" y="88"/>
                </a:cxn>
                <a:cxn ang="0">
                  <a:pos x="6" y="78"/>
                </a:cxn>
                <a:cxn ang="0">
                  <a:pos x="2" y="66"/>
                </a:cxn>
                <a:cxn ang="0">
                  <a:pos x="2" y="66"/>
                </a:cxn>
                <a:cxn ang="0">
                  <a:pos x="0" y="54"/>
                </a:cxn>
                <a:cxn ang="0">
                  <a:pos x="2" y="48"/>
                </a:cxn>
                <a:cxn ang="0">
                  <a:pos x="4" y="40"/>
                </a:cxn>
                <a:cxn ang="0">
                  <a:pos x="8" y="34"/>
                </a:cxn>
                <a:cxn ang="0">
                  <a:pos x="14" y="30"/>
                </a:cxn>
                <a:cxn ang="0">
                  <a:pos x="22" y="24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0" y="22"/>
                </a:cxn>
                <a:cxn ang="0">
                  <a:pos x="24" y="28"/>
                </a:cxn>
                <a:cxn ang="0">
                  <a:pos x="22" y="32"/>
                </a:cxn>
                <a:cxn ang="0">
                  <a:pos x="20" y="38"/>
                </a:cxn>
                <a:cxn ang="0">
                  <a:pos x="18" y="46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0" y="52"/>
                </a:cxn>
                <a:cxn ang="0">
                  <a:pos x="20" y="44"/>
                </a:cxn>
                <a:cxn ang="0">
                  <a:pos x="26" y="36"/>
                </a:cxn>
                <a:cxn ang="0">
                  <a:pos x="30" y="30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42" y="22"/>
                </a:cxn>
                <a:cxn ang="0">
                  <a:pos x="48" y="18"/>
                </a:cxn>
                <a:cxn ang="0">
                  <a:pos x="52" y="12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56" y="4"/>
                </a:cxn>
                <a:cxn ang="0">
                  <a:pos x="54" y="14"/>
                </a:cxn>
                <a:cxn ang="0">
                  <a:pos x="54" y="20"/>
                </a:cxn>
                <a:cxn ang="0">
                  <a:pos x="50" y="28"/>
                </a:cxn>
                <a:cxn ang="0">
                  <a:pos x="46" y="34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36" y="44"/>
                </a:cxn>
                <a:cxn ang="0">
                  <a:pos x="32" y="52"/>
                </a:cxn>
                <a:cxn ang="0">
                  <a:pos x="28" y="62"/>
                </a:cxn>
                <a:cxn ang="0">
                  <a:pos x="28" y="68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84"/>
                </a:cxn>
                <a:cxn ang="0">
                  <a:pos x="34" y="96"/>
                </a:cxn>
                <a:cxn ang="0">
                  <a:pos x="40" y="112"/>
                </a:cxn>
                <a:cxn ang="0">
                  <a:pos x="40" y="112"/>
                </a:cxn>
              </a:cxnLst>
              <a:rect l="0" t="0" r="r" b="b"/>
              <a:pathLst>
                <a:path w="56" h="112">
                  <a:moveTo>
                    <a:pt x="40" y="112"/>
                  </a:moveTo>
                  <a:lnTo>
                    <a:pt x="40" y="112"/>
                  </a:lnTo>
                  <a:lnTo>
                    <a:pt x="36" y="110"/>
                  </a:lnTo>
                  <a:lnTo>
                    <a:pt x="26" y="102"/>
                  </a:lnTo>
                  <a:lnTo>
                    <a:pt x="18" y="96"/>
                  </a:lnTo>
                  <a:lnTo>
                    <a:pt x="12" y="88"/>
                  </a:lnTo>
                  <a:lnTo>
                    <a:pt x="6" y="78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0" y="54"/>
                  </a:lnTo>
                  <a:lnTo>
                    <a:pt x="2" y="48"/>
                  </a:lnTo>
                  <a:lnTo>
                    <a:pt x="4" y="40"/>
                  </a:lnTo>
                  <a:lnTo>
                    <a:pt x="8" y="34"/>
                  </a:lnTo>
                  <a:lnTo>
                    <a:pt x="14" y="30"/>
                  </a:lnTo>
                  <a:lnTo>
                    <a:pt x="22" y="24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0" y="22"/>
                  </a:lnTo>
                  <a:lnTo>
                    <a:pt x="24" y="28"/>
                  </a:lnTo>
                  <a:lnTo>
                    <a:pt x="22" y="32"/>
                  </a:lnTo>
                  <a:lnTo>
                    <a:pt x="20" y="38"/>
                  </a:lnTo>
                  <a:lnTo>
                    <a:pt x="18" y="46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2"/>
                  </a:lnTo>
                  <a:lnTo>
                    <a:pt x="20" y="44"/>
                  </a:lnTo>
                  <a:lnTo>
                    <a:pt x="26" y="36"/>
                  </a:lnTo>
                  <a:lnTo>
                    <a:pt x="30" y="30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42" y="22"/>
                  </a:lnTo>
                  <a:lnTo>
                    <a:pt x="48" y="18"/>
                  </a:lnTo>
                  <a:lnTo>
                    <a:pt x="52" y="1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6" y="4"/>
                  </a:lnTo>
                  <a:lnTo>
                    <a:pt x="54" y="14"/>
                  </a:lnTo>
                  <a:lnTo>
                    <a:pt x="54" y="20"/>
                  </a:lnTo>
                  <a:lnTo>
                    <a:pt x="50" y="28"/>
                  </a:lnTo>
                  <a:lnTo>
                    <a:pt x="46" y="34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6" y="44"/>
                  </a:lnTo>
                  <a:lnTo>
                    <a:pt x="32" y="52"/>
                  </a:lnTo>
                  <a:lnTo>
                    <a:pt x="28" y="62"/>
                  </a:lnTo>
                  <a:lnTo>
                    <a:pt x="28" y="68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84"/>
                  </a:lnTo>
                  <a:lnTo>
                    <a:pt x="34" y="96"/>
                  </a:lnTo>
                  <a:lnTo>
                    <a:pt x="40" y="112"/>
                  </a:lnTo>
                  <a:lnTo>
                    <a:pt x="40" y="1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1" name="Freeform 87"/>
            <p:cNvSpPr>
              <a:spLocks/>
            </p:cNvSpPr>
            <p:nvPr/>
          </p:nvSpPr>
          <p:spPr bwMode="auto">
            <a:xfrm>
              <a:off x="1379621" y="3420979"/>
              <a:ext cx="513347" cy="545432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58" y="4"/>
                </a:cxn>
                <a:cxn ang="0">
                  <a:pos x="62" y="14"/>
                </a:cxn>
                <a:cxn ang="0">
                  <a:pos x="64" y="30"/>
                </a:cxn>
                <a:cxn ang="0">
                  <a:pos x="62" y="40"/>
                </a:cxn>
                <a:cxn ang="0">
                  <a:pos x="60" y="50"/>
                </a:cxn>
                <a:cxn ang="0">
                  <a:pos x="60" y="50"/>
                </a:cxn>
                <a:cxn ang="0">
                  <a:pos x="56" y="58"/>
                </a:cxn>
                <a:cxn ang="0">
                  <a:pos x="52" y="62"/>
                </a:cxn>
                <a:cxn ang="0">
                  <a:pos x="48" y="66"/>
                </a:cxn>
                <a:cxn ang="0">
                  <a:pos x="44" y="68"/>
                </a:cxn>
                <a:cxn ang="0">
                  <a:pos x="36" y="68"/>
                </a:cxn>
                <a:cxn ang="0">
                  <a:pos x="30" y="68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8" y="60"/>
                </a:cxn>
                <a:cxn ang="0">
                  <a:pos x="42" y="54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4" y="50"/>
                </a:cxn>
                <a:cxn ang="0">
                  <a:pos x="40" y="54"/>
                </a:cxn>
                <a:cxn ang="0">
                  <a:pos x="32" y="58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12" y="58"/>
                </a:cxn>
                <a:cxn ang="0">
                  <a:pos x="6" y="62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2" y="64"/>
                </a:cxn>
                <a:cxn ang="0">
                  <a:pos x="6" y="58"/>
                </a:cxn>
                <a:cxn ang="0">
                  <a:pos x="14" y="52"/>
                </a:cxn>
                <a:cxn ang="0">
                  <a:pos x="20" y="48"/>
                </a:cxn>
                <a:cxn ang="0">
                  <a:pos x="28" y="48"/>
                </a:cxn>
                <a:cxn ang="0">
                  <a:pos x="28" y="48"/>
                </a:cxn>
                <a:cxn ang="0">
                  <a:pos x="36" y="44"/>
                </a:cxn>
                <a:cxn ang="0">
                  <a:pos x="42" y="40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50" y="24"/>
                </a:cxn>
                <a:cxn ang="0">
                  <a:pos x="54" y="14"/>
                </a:cxn>
                <a:cxn ang="0">
                  <a:pos x="56" y="0"/>
                </a:cxn>
                <a:cxn ang="0">
                  <a:pos x="56" y="0"/>
                </a:cxn>
              </a:cxnLst>
              <a:rect l="0" t="0" r="r" b="b"/>
              <a:pathLst>
                <a:path w="64" h="68">
                  <a:moveTo>
                    <a:pt x="56" y="0"/>
                  </a:moveTo>
                  <a:lnTo>
                    <a:pt x="56" y="0"/>
                  </a:lnTo>
                  <a:lnTo>
                    <a:pt x="58" y="4"/>
                  </a:lnTo>
                  <a:lnTo>
                    <a:pt x="62" y="14"/>
                  </a:lnTo>
                  <a:lnTo>
                    <a:pt x="64" y="30"/>
                  </a:lnTo>
                  <a:lnTo>
                    <a:pt x="62" y="40"/>
                  </a:lnTo>
                  <a:lnTo>
                    <a:pt x="60" y="50"/>
                  </a:lnTo>
                  <a:lnTo>
                    <a:pt x="60" y="50"/>
                  </a:lnTo>
                  <a:lnTo>
                    <a:pt x="56" y="58"/>
                  </a:lnTo>
                  <a:lnTo>
                    <a:pt x="52" y="62"/>
                  </a:lnTo>
                  <a:lnTo>
                    <a:pt x="48" y="66"/>
                  </a:lnTo>
                  <a:lnTo>
                    <a:pt x="44" y="68"/>
                  </a:lnTo>
                  <a:lnTo>
                    <a:pt x="36" y="68"/>
                  </a:lnTo>
                  <a:lnTo>
                    <a:pt x="30" y="68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8" y="60"/>
                  </a:lnTo>
                  <a:lnTo>
                    <a:pt x="42" y="5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2" y="58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12" y="58"/>
                  </a:lnTo>
                  <a:lnTo>
                    <a:pt x="6" y="62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2" y="64"/>
                  </a:lnTo>
                  <a:lnTo>
                    <a:pt x="6" y="58"/>
                  </a:lnTo>
                  <a:lnTo>
                    <a:pt x="14" y="52"/>
                  </a:lnTo>
                  <a:lnTo>
                    <a:pt x="20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36" y="44"/>
                  </a:lnTo>
                  <a:lnTo>
                    <a:pt x="42" y="40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0" y="24"/>
                  </a:lnTo>
                  <a:lnTo>
                    <a:pt x="54" y="14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2" name="Freeform 88"/>
            <p:cNvSpPr>
              <a:spLocks/>
            </p:cNvSpPr>
            <p:nvPr/>
          </p:nvSpPr>
          <p:spPr bwMode="auto">
            <a:xfrm>
              <a:off x="8133347" y="838200"/>
              <a:ext cx="609600" cy="1042737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38" y="4"/>
                </a:cxn>
                <a:cxn ang="0">
                  <a:pos x="50" y="16"/>
                </a:cxn>
                <a:cxn ang="0">
                  <a:pos x="58" y="24"/>
                </a:cxn>
                <a:cxn ang="0">
                  <a:pos x="64" y="36"/>
                </a:cxn>
                <a:cxn ang="0">
                  <a:pos x="70" y="48"/>
                </a:cxn>
                <a:cxn ang="0">
                  <a:pos x="76" y="66"/>
                </a:cxn>
                <a:cxn ang="0">
                  <a:pos x="76" y="66"/>
                </a:cxn>
                <a:cxn ang="0">
                  <a:pos x="76" y="72"/>
                </a:cxn>
                <a:cxn ang="0">
                  <a:pos x="76" y="80"/>
                </a:cxn>
                <a:cxn ang="0">
                  <a:pos x="74" y="88"/>
                </a:cxn>
                <a:cxn ang="0">
                  <a:pos x="70" y="94"/>
                </a:cxn>
                <a:cxn ang="0">
                  <a:pos x="62" y="100"/>
                </a:cxn>
                <a:cxn ang="0">
                  <a:pos x="54" y="106"/>
                </a:cxn>
                <a:cxn ang="0">
                  <a:pos x="44" y="110"/>
                </a:cxn>
                <a:cxn ang="0">
                  <a:pos x="28" y="114"/>
                </a:cxn>
                <a:cxn ang="0">
                  <a:pos x="28" y="114"/>
                </a:cxn>
                <a:cxn ang="0">
                  <a:pos x="32" y="112"/>
                </a:cxn>
                <a:cxn ang="0">
                  <a:pos x="42" y="106"/>
                </a:cxn>
                <a:cxn ang="0">
                  <a:pos x="46" y="100"/>
                </a:cxn>
                <a:cxn ang="0">
                  <a:pos x="50" y="94"/>
                </a:cxn>
                <a:cxn ang="0">
                  <a:pos x="52" y="84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50" y="78"/>
                </a:cxn>
                <a:cxn ang="0">
                  <a:pos x="48" y="86"/>
                </a:cxn>
                <a:cxn ang="0">
                  <a:pos x="46" y="90"/>
                </a:cxn>
                <a:cxn ang="0">
                  <a:pos x="42" y="96"/>
                </a:cxn>
                <a:cxn ang="0">
                  <a:pos x="36" y="100"/>
                </a:cxn>
                <a:cxn ang="0">
                  <a:pos x="28" y="104"/>
                </a:cxn>
                <a:cxn ang="0">
                  <a:pos x="28" y="104"/>
                </a:cxn>
                <a:cxn ang="0">
                  <a:pos x="20" y="106"/>
                </a:cxn>
                <a:cxn ang="0">
                  <a:pos x="10" y="110"/>
                </a:cxn>
                <a:cxn ang="0">
                  <a:pos x="4" y="118"/>
                </a:cxn>
                <a:cxn ang="0">
                  <a:pos x="2" y="124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26"/>
                </a:cxn>
                <a:cxn ang="0">
                  <a:pos x="2" y="114"/>
                </a:cxn>
                <a:cxn ang="0">
                  <a:pos x="4" y="106"/>
                </a:cxn>
                <a:cxn ang="0">
                  <a:pos x="8" y="100"/>
                </a:cxn>
                <a:cxn ang="0">
                  <a:pos x="16" y="92"/>
                </a:cxn>
                <a:cxn ang="0">
                  <a:pos x="26" y="84"/>
                </a:cxn>
                <a:cxn ang="0">
                  <a:pos x="26" y="84"/>
                </a:cxn>
                <a:cxn ang="0">
                  <a:pos x="28" y="82"/>
                </a:cxn>
                <a:cxn ang="0">
                  <a:pos x="36" y="74"/>
                </a:cxn>
                <a:cxn ang="0">
                  <a:pos x="42" y="64"/>
                </a:cxn>
                <a:cxn ang="0">
                  <a:pos x="44" y="5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2" y="36"/>
                </a:cxn>
                <a:cxn ang="0">
                  <a:pos x="40" y="22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76" h="130">
                  <a:moveTo>
                    <a:pt x="32" y="0"/>
                  </a:moveTo>
                  <a:lnTo>
                    <a:pt x="32" y="0"/>
                  </a:lnTo>
                  <a:lnTo>
                    <a:pt x="38" y="4"/>
                  </a:lnTo>
                  <a:lnTo>
                    <a:pt x="50" y="16"/>
                  </a:lnTo>
                  <a:lnTo>
                    <a:pt x="58" y="24"/>
                  </a:lnTo>
                  <a:lnTo>
                    <a:pt x="64" y="36"/>
                  </a:lnTo>
                  <a:lnTo>
                    <a:pt x="70" y="48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6" y="72"/>
                  </a:lnTo>
                  <a:lnTo>
                    <a:pt x="76" y="80"/>
                  </a:lnTo>
                  <a:lnTo>
                    <a:pt x="74" y="88"/>
                  </a:lnTo>
                  <a:lnTo>
                    <a:pt x="70" y="94"/>
                  </a:lnTo>
                  <a:lnTo>
                    <a:pt x="62" y="100"/>
                  </a:lnTo>
                  <a:lnTo>
                    <a:pt x="54" y="106"/>
                  </a:lnTo>
                  <a:lnTo>
                    <a:pt x="44" y="110"/>
                  </a:lnTo>
                  <a:lnTo>
                    <a:pt x="28" y="114"/>
                  </a:lnTo>
                  <a:lnTo>
                    <a:pt x="28" y="114"/>
                  </a:lnTo>
                  <a:lnTo>
                    <a:pt x="32" y="112"/>
                  </a:lnTo>
                  <a:lnTo>
                    <a:pt x="42" y="106"/>
                  </a:lnTo>
                  <a:lnTo>
                    <a:pt x="46" y="100"/>
                  </a:lnTo>
                  <a:lnTo>
                    <a:pt x="50" y="94"/>
                  </a:lnTo>
                  <a:lnTo>
                    <a:pt x="52" y="84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50" y="78"/>
                  </a:lnTo>
                  <a:lnTo>
                    <a:pt x="48" y="86"/>
                  </a:lnTo>
                  <a:lnTo>
                    <a:pt x="46" y="90"/>
                  </a:lnTo>
                  <a:lnTo>
                    <a:pt x="42" y="96"/>
                  </a:lnTo>
                  <a:lnTo>
                    <a:pt x="36" y="100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0" y="106"/>
                  </a:lnTo>
                  <a:lnTo>
                    <a:pt x="10" y="110"/>
                  </a:lnTo>
                  <a:lnTo>
                    <a:pt x="4" y="118"/>
                  </a:lnTo>
                  <a:lnTo>
                    <a:pt x="2" y="124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26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8" y="100"/>
                  </a:lnTo>
                  <a:lnTo>
                    <a:pt x="16" y="92"/>
                  </a:lnTo>
                  <a:lnTo>
                    <a:pt x="26" y="84"/>
                  </a:lnTo>
                  <a:lnTo>
                    <a:pt x="26" y="84"/>
                  </a:lnTo>
                  <a:lnTo>
                    <a:pt x="28" y="82"/>
                  </a:lnTo>
                  <a:lnTo>
                    <a:pt x="36" y="74"/>
                  </a:lnTo>
                  <a:lnTo>
                    <a:pt x="42" y="64"/>
                  </a:lnTo>
                  <a:lnTo>
                    <a:pt x="44" y="5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2" y="36"/>
                  </a:lnTo>
                  <a:lnTo>
                    <a:pt x="40" y="22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3" name="Freeform 89"/>
            <p:cNvSpPr>
              <a:spLocks/>
            </p:cNvSpPr>
            <p:nvPr/>
          </p:nvSpPr>
          <p:spPr bwMode="auto">
            <a:xfrm>
              <a:off x="2951747" y="1415716"/>
              <a:ext cx="4924926" cy="6432884"/>
            </a:xfrm>
            <a:custGeom>
              <a:avLst/>
              <a:gdLst/>
              <a:ahLst/>
              <a:cxnLst>
                <a:cxn ang="0">
                  <a:pos x="516" y="572"/>
                </a:cxn>
                <a:cxn ang="0">
                  <a:pos x="516" y="500"/>
                </a:cxn>
                <a:cxn ang="0">
                  <a:pos x="524" y="428"/>
                </a:cxn>
                <a:cxn ang="0">
                  <a:pos x="528" y="394"/>
                </a:cxn>
                <a:cxn ang="0">
                  <a:pos x="528" y="324"/>
                </a:cxn>
                <a:cxn ang="0">
                  <a:pos x="526" y="288"/>
                </a:cxn>
                <a:cxn ang="0">
                  <a:pos x="520" y="256"/>
                </a:cxn>
                <a:cxn ang="0">
                  <a:pos x="506" y="212"/>
                </a:cxn>
                <a:cxn ang="0">
                  <a:pos x="480" y="160"/>
                </a:cxn>
                <a:cxn ang="0">
                  <a:pos x="446" y="108"/>
                </a:cxn>
                <a:cxn ang="0">
                  <a:pos x="400" y="60"/>
                </a:cxn>
                <a:cxn ang="0">
                  <a:pos x="344" y="24"/>
                </a:cxn>
                <a:cxn ang="0">
                  <a:pos x="312" y="10"/>
                </a:cxn>
                <a:cxn ang="0">
                  <a:pos x="276" y="2"/>
                </a:cxn>
                <a:cxn ang="0">
                  <a:pos x="238" y="0"/>
                </a:cxn>
                <a:cxn ang="0">
                  <a:pos x="196" y="4"/>
                </a:cxn>
                <a:cxn ang="0">
                  <a:pos x="182" y="8"/>
                </a:cxn>
                <a:cxn ang="0">
                  <a:pos x="156" y="18"/>
                </a:cxn>
                <a:cxn ang="0">
                  <a:pos x="120" y="40"/>
                </a:cxn>
                <a:cxn ang="0">
                  <a:pos x="80" y="82"/>
                </a:cxn>
                <a:cxn ang="0">
                  <a:pos x="48" y="132"/>
                </a:cxn>
                <a:cxn ang="0">
                  <a:pos x="34" y="158"/>
                </a:cxn>
                <a:cxn ang="0">
                  <a:pos x="10" y="224"/>
                </a:cxn>
                <a:cxn ang="0">
                  <a:pos x="0" y="296"/>
                </a:cxn>
                <a:cxn ang="0">
                  <a:pos x="2" y="296"/>
                </a:cxn>
                <a:cxn ang="0">
                  <a:pos x="8" y="252"/>
                </a:cxn>
                <a:cxn ang="0">
                  <a:pos x="24" y="202"/>
                </a:cxn>
                <a:cxn ang="0">
                  <a:pos x="50" y="146"/>
                </a:cxn>
                <a:cxn ang="0">
                  <a:pos x="92" y="86"/>
                </a:cxn>
                <a:cxn ang="0">
                  <a:pos x="104" y="72"/>
                </a:cxn>
                <a:cxn ang="0">
                  <a:pos x="128" y="48"/>
                </a:cxn>
                <a:cxn ang="0">
                  <a:pos x="152" y="32"/>
                </a:cxn>
                <a:cxn ang="0">
                  <a:pos x="178" y="20"/>
                </a:cxn>
                <a:cxn ang="0">
                  <a:pos x="218" y="10"/>
                </a:cxn>
                <a:cxn ang="0">
                  <a:pos x="272" y="14"/>
                </a:cxn>
                <a:cxn ang="0">
                  <a:pos x="322" y="28"/>
                </a:cxn>
                <a:cxn ang="0">
                  <a:pos x="368" y="52"/>
                </a:cxn>
                <a:cxn ang="0">
                  <a:pos x="408" y="82"/>
                </a:cxn>
                <a:cxn ang="0">
                  <a:pos x="438" y="112"/>
                </a:cxn>
                <a:cxn ang="0">
                  <a:pos x="448" y="128"/>
                </a:cxn>
                <a:cxn ang="0">
                  <a:pos x="478" y="176"/>
                </a:cxn>
                <a:cxn ang="0">
                  <a:pos x="500" y="230"/>
                </a:cxn>
                <a:cxn ang="0">
                  <a:pos x="516" y="286"/>
                </a:cxn>
                <a:cxn ang="0">
                  <a:pos x="522" y="346"/>
                </a:cxn>
                <a:cxn ang="0">
                  <a:pos x="520" y="376"/>
                </a:cxn>
                <a:cxn ang="0">
                  <a:pos x="508" y="462"/>
                </a:cxn>
                <a:cxn ang="0">
                  <a:pos x="500" y="520"/>
                </a:cxn>
                <a:cxn ang="0">
                  <a:pos x="504" y="580"/>
                </a:cxn>
                <a:cxn ang="0">
                  <a:pos x="508" y="608"/>
                </a:cxn>
                <a:cxn ang="0">
                  <a:pos x="524" y="660"/>
                </a:cxn>
                <a:cxn ang="0">
                  <a:pos x="544" y="710"/>
                </a:cxn>
                <a:cxn ang="0">
                  <a:pos x="582" y="782"/>
                </a:cxn>
                <a:cxn ang="0">
                  <a:pos x="594" y="802"/>
                </a:cxn>
                <a:cxn ang="0">
                  <a:pos x="614" y="802"/>
                </a:cxn>
                <a:cxn ang="0">
                  <a:pos x="560" y="710"/>
                </a:cxn>
                <a:cxn ang="0">
                  <a:pos x="546" y="676"/>
                </a:cxn>
                <a:cxn ang="0">
                  <a:pos x="524" y="608"/>
                </a:cxn>
                <a:cxn ang="0">
                  <a:pos x="516" y="572"/>
                </a:cxn>
              </a:cxnLst>
              <a:rect l="0" t="0" r="r" b="b"/>
              <a:pathLst>
                <a:path w="614" h="802">
                  <a:moveTo>
                    <a:pt x="516" y="572"/>
                  </a:moveTo>
                  <a:lnTo>
                    <a:pt x="516" y="572"/>
                  </a:lnTo>
                  <a:lnTo>
                    <a:pt x="514" y="536"/>
                  </a:lnTo>
                  <a:lnTo>
                    <a:pt x="516" y="500"/>
                  </a:lnTo>
                  <a:lnTo>
                    <a:pt x="520" y="464"/>
                  </a:lnTo>
                  <a:lnTo>
                    <a:pt x="524" y="428"/>
                  </a:lnTo>
                  <a:lnTo>
                    <a:pt x="524" y="428"/>
                  </a:lnTo>
                  <a:lnTo>
                    <a:pt x="528" y="394"/>
                  </a:lnTo>
                  <a:lnTo>
                    <a:pt x="530" y="358"/>
                  </a:lnTo>
                  <a:lnTo>
                    <a:pt x="528" y="324"/>
                  </a:lnTo>
                  <a:lnTo>
                    <a:pt x="526" y="288"/>
                  </a:lnTo>
                  <a:lnTo>
                    <a:pt x="526" y="288"/>
                  </a:lnTo>
                  <a:lnTo>
                    <a:pt x="524" y="274"/>
                  </a:lnTo>
                  <a:lnTo>
                    <a:pt x="520" y="256"/>
                  </a:lnTo>
                  <a:lnTo>
                    <a:pt x="514" y="236"/>
                  </a:lnTo>
                  <a:lnTo>
                    <a:pt x="506" y="212"/>
                  </a:lnTo>
                  <a:lnTo>
                    <a:pt x="494" y="186"/>
                  </a:lnTo>
                  <a:lnTo>
                    <a:pt x="480" y="160"/>
                  </a:lnTo>
                  <a:lnTo>
                    <a:pt x="464" y="134"/>
                  </a:lnTo>
                  <a:lnTo>
                    <a:pt x="446" y="108"/>
                  </a:lnTo>
                  <a:lnTo>
                    <a:pt x="424" y="84"/>
                  </a:lnTo>
                  <a:lnTo>
                    <a:pt x="400" y="60"/>
                  </a:lnTo>
                  <a:lnTo>
                    <a:pt x="374" y="40"/>
                  </a:lnTo>
                  <a:lnTo>
                    <a:pt x="344" y="24"/>
                  </a:lnTo>
                  <a:lnTo>
                    <a:pt x="328" y="16"/>
                  </a:lnTo>
                  <a:lnTo>
                    <a:pt x="312" y="10"/>
                  </a:lnTo>
                  <a:lnTo>
                    <a:pt x="294" y="6"/>
                  </a:lnTo>
                  <a:lnTo>
                    <a:pt x="276" y="2"/>
                  </a:lnTo>
                  <a:lnTo>
                    <a:pt x="258" y="0"/>
                  </a:lnTo>
                  <a:lnTo>
                    <a:pt x="238" y="0"/>
                  </a:lnTo>
                  <a:lnTo>
                    <a:pt x="218" y="2"/>
                  </a:lnTo>
                  <a:lnTo>
                    <a:pt x="196" y="4"/>
                  </a:lnTo>
                  <a:lnTo>
                    <a:pt x="196" y="4"/>
                  </a:lnTo>
                  <a:lnTo>
                    <a:pt x="182" y="8"/>
                  </a:lnTo>
                  <a:lnTo>
                    <a:pt x="168" y="12"/>
                  </a:lnTo>
                  <a:lnTo>
                    <a:pt x="156" y="18"/>
                  </a:lnTo>
                  <a:lnTo>
                    <a:pt x="144" y="24"/>
                  </a:lnTo>
                  <a:lnTo>
                    <a:pt x="120" y="40"/>
                  </a:lnTo>
                  <a:lnTo>
                    <a:pt x="100" y="60"/>
                  </a:lnTo>
                  <a:lnTo>
                    <a:pt x="80" y="82"/>
                  </a:lnTo>
                  <a:lnTo>
                    <a:pt x="64" y="106"/>
                  </a:lnTo>
                  <a:lnTo>
                    <a:pt x="48" y="132"/>
                  </a:lnTo>
                  <a:lnTo>
                    <a:pt x="34" y="158"/>
                  </a:lnTo>
                  <a:lnTo>
                    <a:pt x="34" y="158"/>
                  </a:lnTo>
                  <a:lnTo>
                    <a:pt x="20" y="190"/>
                  </a:lnTo>
                  <a:lnTo>
                    <a:pt x="10" y="224"/>
                  </a:lnTo>
                  <a:lnTo>
                    <a:pt x="2" y="260"/>
                  </a:lnTo>
                  <a:lnTo>
                    <a:pt x="0" y="296"/>
                  </a:lnTo>
                  <a:lnTo>
                    <a:pt x="2" y="296"/>
                  </a:lnTo>
                  <a:lnTo>
                    <a:pt x="2" y="296"/>
                  </a:lnTo>
                  <a:lnTo>
                    <a:pt x="4" y="274"/>
                  </a:lnTo>
                  <a:lnTo>
                    <a:pt x="8" y="252"/>
                  </a:lnTo>
                  <a:lnTo>
                    <a:pt x="14" y="228"/>
                  </a:lnTo>
                  <a:lnTo>
                    <a:pt x="24" y="202"/>
                  </a:lnTo>
                  <a:lnTo>
                    <a:pt x="36" y="174"/>
                  </a:lnTo>
                  <a:lnTo>
                    <a:pt x="50" y="146"/>
                  </a:lnTo>
                  <a:lnTo>
                    <a:pt x="70" y="116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104" y="72"/>
                  </a:lnTo>
                  <a:lnTo>
                    <a:pt x="114" y="60"/>
                  </a:lnTo>
                  <a:lnTo>
                    <a:pt x="128" y="48"/>
                  </a:lnTo>
                  <a:lnTo>
                    <a:pt x="140" y="40"/>
                  </a:lnTo>
                  <a:lnTo>
                    <a:pt x="152" y="32"/>
                  </a:lnTo>
                  <a:lnTo>
                    <a:pt x="166" y="24"/>
                  </a:lnTo>
                  <a:lnTo>
                    <a:pt x="178" y="20"/>
                  </a:lnTo>
                  <a:lnTo>
                    <a:pt x="192" y="16"/>
                  </a:lnTo>
                  <a:lnTo>
                    <a:pt x="218" y="10"/>
                  </a:lnTo>
                  <a:lnTo>
                    <a:pt x="244" y="10"/>
                  </a:lnTo>
                  <a:lnTo>
                    <a:pt x="272" y="14"/>
                  </a:lnTo>
                  <a:lnTo>
                    <a:pt x="296" y="20"/>
                  </a:lnTo>
                  <a:lnTo>
                    <a:pt x="322" y="28"/>
                  </a:lnTo>
                  <a:lnTo>
                    <a:pt x="346" y="40"/>
                  </a:lnTo>
                  <a:lnTo>
                    <a:pt x="368" y="52"/>
                  </a:lnTo>
                  <a:lnTo>
                    <a:pt x="388" y="66"/>
                  </a:lnTo>
                  <a:lnTo>
                    <a:pt x="408" y="82"/>
                  </a:lnTo>
                  <a:lnTo>
                    <a:pt x="424" y="98"/>
                  </a:lnTo>
                  <a:lnTo>
                    <a:pt x="438" y="112"/>
                  </a:lnTo>
                  <a:lnTo>
                    <a:pt x="448" y="128"/>
                  </a:lnTo>
                  <a:lnTo>
                    <a:pt x="448" y="128"/>
                  </a:lnTo>
                  <a:lnTo>
                    <a:pt x="464" y="152"/>
                  </a:lnTo>
                  <a:lnTo>
                    <a:pt x="478" y="176"/>
                  </a:lnTo>
                  <a:lnTo>
                    <a:pt x="490" y="204"/>
                  </a:lnTo>
                  <a:lnTo>
                    <a:pt x="500" y="230"/>
                  </a:lnTo>
                  <a:lnTo>
                    <a:pt x="510" y="258"/>
                  </a:lnTo>
                  <a:lnTo>
                    <a:pt x="516" y="286"/>
                  </a:lnTo>
                  <a:lnTo>
                    <a:pt x="520" y="316"/>
                  </a:lnTo>
                  <a:lnTo>
                    <a:pt x="522" y="346"/>
                  </a:lnTo>
                  <a:lnTo>
                    <a:pt x="522" y="346"/>
                  </a:lnTo>
                  <a:lnTo>
                    <a:pt x="520" y="376"/>
                  </a:lnTo>
                  <a:lnTo>
                    <a:pt x="518" y="404"/>
                  </a:lnTo>
                  <a:lnTo>
                    <a:pt x="508" y="462"/>
                  </a:lnTo>
                  <a:lnTo>
                    <a:pt x="504" y="492"/>
                  </a:lnTo>
                  <a:lnTo>
                    <a:pt x="500" y="520"/>
                  </a:lnTo>
                  <a:lnTo>
                    <a:pt x="500" y="550"/>
                  </a:lnTo>
                  <a:lnTo>
                    <a:pt x="504" y="580"/>
                  </a:lnTo>
                  <a:lnTo>
                    <a:pt x="504" y="580"/>
                  </a:lnTo>
                  <a:lnTo>
                    <a:pt x="508" y="608"/>
                  </a:lnTo>
                  <a:lnTo>
                    <a:pt x="516" y="634"/>
                  </a:lnTo>
                  <a:lnTo>
                    <a:pt x="524" y="660"/>
                  </a:lnTo>
                  <a:lnTo>
                    <a:pt x="532" y="686"/>
                  </a:lnTo>
                  <a:lnTo>
                    <a:pt x="544" y="710"/>
                  </a:lnTo>
                  <a:lnTo>
                    <a:pt x="556" y="734"/>
                  </a:lnTo>
                  <a:lnTo>
                    <a:pt x="582" y="782"/>
                  </a:lnTo>
                  <a:lnTo>
                    <a:pt x="582" y="782"/>
                  </a:lnTo>
                  <a:lnTo>
                    <a:pt x="594" y="802"/>
                  </a:lnTo>
                  <a:lnTo>
                    <a:pt x="614" y="802"/>
                  </a:lnTo>
                  <a:lnTo>
                    <a:pt x="614" y="802"/>
                  </a:lnTo>
                  <a:lnTo>
                    <a:pt x="586" y="756"/>
                  </a:lnTo>
                  <a:lnTo>
                    <a:pt x="560" y="710"/>
                  </a:lnTo>
                  <a:lnTo>
                    <a:pt x="560" y="710"/>
                  </a:lnTo>
                  <a:lnTo>
                    <a:pt x="546" y="676"/>
                  </a:lnTo>
                  <a:lnTo>
                    <a:pt x="532" y="644"/>
                  </a:lnTo>
                  <a:lnTo>
                    <a:pt x="524" y="608"/>
                  </a:lnTo>
                  <a:lnTo>
                    <a:pt x="516" y="572"/>
                  </a:lnTo>
                  <a:lnTo>
                    <a:pt x="516" y="57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4" name="Freeform 90"/>
            <p:cNvSpPr>
              <a:spLocks/>
            </p:cNvSpPr>
            <p:nvPr/>
          </p:nvSpPr>
          <p:spPr bwMode="auto">
            <a:xfrm>
              <a:off x="1556084" y="4011"/>
              <a:ext cx="2614863" cy="1684421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4" y="28"/>
                </a:cxn>
                <a:cxn ang="0">
                  <a:pos x="0" y="58"/>
                </a:cxn>
                <a:cxn ang="0">
                  <a:pos x="4" y="84"/>
                </a:cxn>
                <a:cxn ang="0">
                  <a:pos x="12" y="110"/>
                </a:cxn>
                <a:cxn ang="0">
                  <a:pos x="26" y="134"/>
                </a:cxn>
                <a:cxn ang="0">
                  <a:pos x="44" y="154"/>
                </a:cxn>
                <a:cxn ang="0">
                  <a:pos x="66" y="168"/>
                </a:cxn>
                <a:cxn ang="0">
                  <a:pos x="90" y="180"/>
                </a:cxn>
                <a:cxn ang="0">
                  <a:pos x="112" y="184"/>
                </a:cxn>
                <a:cxn ang="0">
                  <a:pos x="154" y="184"/>
                </a:cxn>
                <a:cxn ang="0">
                  <a:pos x="176" y="182"/>
                </a:cxn>
                <a:cxn ang="0">
                  <a:pos x="240" y="174"/>
                </a:cxn>
                <a:cxn ang="0">
                  <a:pos x="274" y="176"/>
                </a:cxn>
                <a:cxn ang="0">
                  <a:pos x="298" y="186"/>
                </a:cxn>
                <a:cxn ang="0">
                  <a:pos x="310" y="200"/>
                </a:cxn>
                <a:cxn ang="0">
                  <a:pos x="318" y="210"/>
                </a:cxn>
                <a:cxn ang="0">
                  <a:pos x="322" y="208"/>
                </a:cxn>
                <a:cxn ang="0">
                  <a:pos x="326" y="204"/>
                </a:cxn>
                <a:cxn ang="0">
                  <a:pos x="300" y="180"/>
                </a:cxn>
                <a:cxn ang="0">
                  <a:pos x="290" y="174"/>
                </a:cxn>
                <a:cxn ang="0">
                  <a:pos x="266" y="166"/>
                </a:cxn>
                <a:cxn ang="0">
                  <a:pos x="256" y="166"/>
                </a:cxn>
                <a:cxn ang="0">
                  <a:pos x="198" y="172"/>
                </a:cxn>
                <a:cxn ang="0">
                  <a:pos x="144" y="178"/>
                </a:cxn>
                <a:cxn ang="0">
                  <a:pos x="108" y="174"/>
                </a:cxn>
                <a:cxn ang="0">
                  <a:pos x="74" y="162"/>
                </a:cxn>
                <a:cxn ang="0">
                  <a:pos x="44" y="140"/>
                </a:cxn>
                <a:cxn ang="0">
                  <a:pos x="20" y="112"/>
                </a:cxn>
                <a:cxn ang="0">
                  <a:pos x="14" y="102"/>
                </a:cxn>
                <a:cxn ang="0">
                  <a:pos x="4" y="74"/>
                </a:cxn>
                <a:cxn ang="0">
                  <a:pos x="6" y="36"/>
                </a:cxn>
                <a:cxn ang="0">
                  <a:pos x="12" y="10"/>
                </a:cxn>
                <a:cxn ang="0">
                  <a:pos x="16" y="0"/>
                </a:cxn>
              </a:cxnLst>
              <a:rect l="0" t="0" r="r" b="b"/>
              <a:pathLst>
                <a:path w="326" h="210">
                  <a:moveTo>
                    <a:pt x="16" y="0"/>
                  </a:moveTo>
                  <a:lnTo>
                    <a:pt x="16" y="0"/>
                  </a:lnTo>
                  <a:lnTo>
                    <a:pt x="10" y="14"/>
                  </a:lnTo>
                  <a:lnTo>
                    <a:pt x="4" y="28"/>
                  </a:lnTo>
                  <a:lnTo>
                    <a:pt x="2" y="42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6" y="98"/>
                  </a:lnTo>
                  <a:lnTo>
                    <a:pt x="12" y="110"/>
                  </a:lnTo>
                  <a:lnTo>
                    <a:pt x="18" y="122"/>
                  </a:lnTo>
                  <a:lnTo>
                    <a:pt x="26" y="134"/>
                  </a:lnTo>
                  <a:lnTo>
                    <a:pt x="34" y="144"/>
                  </a:lnTo>
                  <a:lnTo>
                    <a:pt x="44" y="154"/>
                  </a:lnTo>
                  <a:lnTo>
                    <a:pt x="54" y="162"/>
                  </a:lnTo>
                  <a:lnTo>
                    <a:pt x="66" y="168"/>
                  </a:lnTo>
                  <a:lnTo>
                    <a:pt x="78" y="174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112" y="184"/>
                  </a:lnTo>
                  <a:lnTo>
                    <a:pt x="132" y="186"/>
                  </a:lnTo>
                  <a:lnTo>
                    <a:pt x="154" y="184"/>
                  </a:lnTo>
                  <a:lnTo>
                    <a:pt x="176" y="182"/>
                  </a:lnTo>
                  <a:lnTo>
                    <a:pt x="176" y="182"/>
                  </a:lnTo>
                  <a:lnTo>
                    <a:pt x="240" y="174"/>
                  </a:lnTo>
                  <a:lnTo>
                    <a:pt x="240" y="174"/>
                  </a:lnTo>
                  <a:lnTo>
                    <a:pt x="258" y="174"/>
                  </a:lnTo>
                  <a:lnTo>
                    <a:pt x="274" y="176"/>
                  </a:lnTo>
                  <a:lnTo>
                    <a:pt x="288" y="180"/>
                  </a:lnTo>
                  <a:lnTo>
                    <a:pt x="298" y="186"/>
                  </a:lnTo>
                  <a:lnTo>
                    <a:pt x="304" y="194"/>
                  </a:lnTo>
                  <a:lnTo>
                    <a:pt x="310" y="200"/>
                  </a:lnTo>
                  <a:lnTo>
                    <a:pt x="318" y="210"/>
                  </a:lnTo>
                  <a:lnTo>
                    <a:pt x="318" y="210"/>
                  </a:lnTo>
                  <a:lnTo>
                    <a:pt x="320" y="210"/>
                  </a:lnTo>
                  <a:lnTo>
                    <a:pt x="322" y="208"/>
                  </a:lnTo>
                  <a:lnTo>
                    <a:pt x="326" y="204"/>
                  </a:lnTo>
                  <a:lnTo>
                    <a:pt x="326" y="204"/>
                  </a:lnTo>
                  <a:lnTo>
                    <a:pt x="310" y="188"/>
                  </a:lnTo>
                  <a:lnTo>
                    <a:pt x="300" y="180"/>
                  </a:lnTo>
                  <a:lnTo>
                    <a:pt x="290" y="174"/>
                  </a:lnTo>
                  <a:lnTo>
                    <a:pt x="290" y="174"/>
                  </a:lnTo>
                  <a:lnTo>
                    <a:pt x="274" y="168"/>
                  </a:lnTo>
                  <a:lnTo>
                    <a:pt x="266" y="166"/>
                  </a:lnTo>
                  <a:lnTo>
                    <a:pt x="256" y="166"/>
                  </a:lnTo>
                  <a:lnTo>
                    <a:pt x="256" y="166"/>
                  </a:lnTo>
                  <a:lnTo>
                    <a:pt x="226" y="168"/>
                  </a:lnTo>
                  <a:lnTo>
                    <a:pt x="198" y="172"/>
                  </a:lnTo>
                  <a:lnTo>
                    <a:pt x="144" y="178"/>
                  </a:lnTo>
                  <a:lnTo>
                    <a:pt x="144" y="178"/>
                  </a:lnTo>
                  <a:lnTo>
                    <a:pt x="126" y="178"/>
                  </a:lnTo>
                  <a:lnTo>
                    <a:pt x="108" y="174"/>
                  </a:lnTo>
                  <a:lnTo>
                    <a:pt x="90" y="170"/>
                  </a:lnTo>
                  <a:lnTo>
                    <a:pt x="74" y="162"/>
                  </a:lnTo>
                  <a:lnTo>
                    <a:pt x="58" y="152"/>
                  </a:lnTo>
                  <a:lnTo>
                    <a:pt x="44" y="140"/>
                  </a:lnTo>
                  <a:lnTo>
                    <a:pt x="30" y="128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14" y="102"/>
                  </a:lnTo>
                  <a:lnTo>
                    <a:pt x="10" y="92"/>
                  </a:lnTo>
                  <a:lnTo>
                    <a:pt x="4" y="74"/>
                  </a:lnTo>
                  <a:lnTo>
                    <a:pt x="4" y="54"/>
                  </a:lnTo>
                  <a:lnTo>
                    <a:pt x="6" y="36"/>
                  </a:lnTo>
                  <a:lnTo>
                    <a:pt x="8" y="22"/>
                  </a:lnTo>
                  <a:lnTo>
                    <a:pt x="12" y="1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5" name="Freeform 91"/>
            <p:cNvSpPr>
              <a:spLocks/>
            </p:cNvSpPr>
            <p:nvPr/>
          </p:nvSpPr>
          <p:spPr bwMode="auto">
            <a:xfrm>
              <a:off x="1171074" y="1704474"/>
              <a:ext cx="2646947" cy="1732547"/>
            </a:xfrm>
            <a:custGeom>
              <a:avLst/>
              <a:gdLst/>
              <a:ahLst/>
              <a:cxnLst>
                <a:cxn ang="0">
                  <a:pos x="312" y="12"/>
                </a:cxn>
                <a:cxn ang="0">
                  <a:pos x="266" y="0"/>
                </a:cxn>
                <a:cxn ang="0">
                  <a:pos x="232" y="6"/>
                </a:cxn>
                <a:cxn ang="0">
                  <a:pos x="196" y="32"/>
                </a:cxn>
                <a:cxn ang="0">
                  <a:pos x="178" y="58"/>
                </a:cxn>
                <a:cxn ang="0">
                  <a:pos x="160" y="130"/>
                </a:cxn>
                <a:cxn ang="0">
                  <a:pos x="150" y="158"/>
                </a:cxn>
                <a:cxn ang="0">
                  <a:pos x="118" y="192"/>
                </a:cxn>
                <a:cxn ang="0">
                  <a:pos x="72" y="208"/>
                </a:cxn>
                <a:cxn ang="0">
                  <a:pos x="44" y="208"/>
                </a:cxn>
                <a:cxn ang="0">
                  <a:pos x="12" y="182"/>
                </a:cxn>
                <a:cxn ang="0">
                  <a:pos x="8" y="140"/>
                </a:cxn>
                <a:cxn ang="0">
                  <a:pos x="16" y="110"/>
                </a:cxn>
                <a:cxn ang="0">
                  <a:pos x="46" y="80"/>
                </a:cxn>
                <a:cxn ang="0">
                  <a:pos x="68" y="80"/>
                </a:cxn>
                <a:cxn ang="0">
                  <a:pos x="86" y="104"/>
                </a:cxn>
                <a:cxn ang="0">
                  <a:pos x="84" y="114"/>
                </a:cxn>
                <a:cxn ang="0">
                  <a:pos x="76" y="124"/>
                </a:cxn>
                <a:cxn ang="0">
                  <a:pos x="56" y="128"/>
                </a:cxn>
                <a:cxn ang="0">
                  <a:pos x="42" y="122"/>
                </a:cxn>
                <a:cxn ang="0">
                  <a:pos x="68" y="134"/>
                </a:cxn>
                <a:cxn ang="0">
                  <a:pos x="86" y="122"/>
                </a:cxn>
                <a:cxn ang="0">
                  <a:pos x="92" y="106"/>
                </a:cxn>
                <a:cxn ang="0">
                  <a:pos x="84" y="88"/>
                </a:cxn>
                <a:cxn ang="0">
                  <a:pos x="66" y="76"/>
                </a:cxn>
                <a:cxn ang="0">
                  <a:pos x="52" y="74"/>
                </a:cxn>
                <a:cxn ang="0">
                  <a:pos x="22" y="90"/>
                </a:cxn>
                <a:cxn ang="0">
                  <a:pos x="2" y="130"/>
                </a:cxn>
                <a:cxn ang="0">
                  <a:pos x="0" y="158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82" y="214"/>
                </a:cxn>
                <a:cxn ang="0">
                  <a:pos x="112" y="206"/>
                </a:cxn>
                <a:cxn ang="0">
                  <a:pos x="146" y="178"/>
                </a:cxn>
                <a:cxn ang="0">
                  <a:pos x="168" y="138"/>
                </a:cxn>
                <a:cxn ang="0">
                  <a:pos x="178" y="90"/>
                </a:cxn>
                <a:cxn ang="0">
                  <a:pos x="188" y="58"/>
                </a:cxn>
                <a:cxn ang="0">
                  <a:pos x="214" y="26"/>
                </a:cxn>
                <a:cxn ang="0">
                  <a:pos x="242" y="14"/>
                </a:cxn>
                <a:cxn ang="0">
                  <a:pos x="280" y="14"/>
                </a:cxn>
                <a:cxn ang="0">
                  <a:pos x="320" y="30"/>
                </a:cxn>
                <a:cxn ang="0">
                  <a:pos x="326" y="28"/>
                </a:cxn>
              </a:cxnLst>
              <a:rect l="0" t="0" r="r" b="b"/>
              <a:pathLst>
                <a:path w="330" h="216">
                  <a:moveTo>
                    <a:pt x="330" y="24"/>
                  </a:moveTo>
                  <a:lnTo>
                    <a:pt x="330" y="24"/>
                  </a:lnTo>
                  <a:lnTo>
                    <a:pt x="312" y="12"/>
                  </a:lnTo>
                  <a:lnTo>
                    <a:pt x="296" y="6"/>
                  </a:lnTo>
                  <a:lnTo>
                    <a:pt x="276" y="2"/>
                  </a:lnTo>
                  <a:lnTo>
                    <a:pt x="266" y="0"/>
                  </a:lnTo>
                  <a:lnTo>
                    <a:pt x="254" y="0"/>
                  </a:lnTo>
                  <a:lnTo>
                    <a:pt x="244" y="2"/>
                  </a:lnTo>
                  <a:lnTo>
                    <a:pt x="232" y="6"/>
                  </a:lnTo>
                  <a:lnTo>
                    <a:pt x="220" y="12"/>
                  </a:lnTo>
                  <a:lnTo>
                    <a:pt x="208" y="22"/>
                  </a:lnTo>
                  <a:lnTo>
                    <a:pt x="196" y="32"/>
                  </a:lnTo>
                  <a:lnTo>
                    <a:pt x="184" y="48"/>
                  </a:lnTo>
                  <a:lnTo>
                    <a:pt x="184" y="48"/>
                  </a:lnTo>
                  <a:lnTo>
                    <a:pt x="178" y="58"/>
                  </a:lnTo>
                  <a:lnTo>
                    <a:pt x="172" y="70"/>
                  </a:lnTo>
                  <a:lnTo>
                    <a:pt x="166" y="100"/>
                  </a:lnTo>
                  <a:lnTo>
                    <a:pt x="160" y="130"/>
                  </a:lnTo>
                  <a:lnTo>
                    <a:pt x="156" y="144"/>
                  </a:lnTo>
                  <a:lnTo>
                    <a:pt x="150" y="158"/>
                  </a:lnTo>
                  <a:lnTo>
                    <a:pt x="150" y="158"/>
                  </a:lnTo>
                  <a:lnTo>
                    <a:pt x="142" y="170"/>
                  </a:lnTo>
                  <a:lnTo>
                    <a:pt x="132" y="182"/>
                  </a:lnTo>
                  <a:lnTo>
                    <a:pt x="118" y="192"/>
                  </a:lnTo>
                  <a:lnTo>
                    <a:pt x="104" y="200"/>
                  </a:lnTo>
                  <a:lnTo>
                    <a:pt x="88" y="206"/>
                  </a:lnTo>
                  <a:lnTo>
                    <a:pt x="72" y="208"/>
                  </a:lnTo>
                  <a:lnTo>
                    <a:pt x="58" y="210"/>
                  </a:lnTo>
                  <a:lnTo>
                    <a:pt x="44" y="208"/>
                  </a:lnTo>
                  <a:lnTo>
                    <a:pt x="44" y="208"/>
                  </a:lnTo>
                  <a:lnTo>
                    <a:pt x="30" y="202"/>
                  </a:lnTo>
                  <a:lnTo>
                    <a:pt x="20" y="192"/>
                  </a:lnTo>
                  <a:lnTo>
                    <a:pt x="12" y="182"/>
                  </a:lnTo>
                  <a:lnTo>
                    <a:pt x="8" y="168"/>
                  </a:lnTo>
                  <a:lnTo>
                    <a:pt x="6" y="154"/>
                  </a:lnTo>
                  <a:lnTo>
                    <a:pt x="8" y="140"/>
                  </a:lnTo>
                  <a:lnTo>
                    <a:pt x="12" y="124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24" y="96"/>
                  </a:lnTo>
                  <a:lnTo>
                    <a:pt x="36" y="86"/>
                  </a:lnTo>
                  <a:lnTo>
                    <a:pt x="46" y="80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68" y="80"/>
                  </a:lnTo>
                  <a:lnTo>
                    <a:pt x="76" y="84"/>
                  </a:lnTo>
                  <a:lnTo>
                    <a:pt x="82" y="94"/>
                  </a:lnTo>
                  <a:lnTo>
                    <a:pt x="86" y="104"/>
                  </a:lnTo>
                  <a:lnTo>
                    <a:pt x="86" y="104"/>
                  </a:lnTo>
                  <a:lnTo>
                    <a:pt x="86" y="108"/>
                  </a:lnTo>
                  <a:lnTo>
                    <a:pt x="84" y="114"/>
                  </a:lnTo>
                  <a:lnTo>
                    <a:pt x="80" y="120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2" y="128"/>
                  </a:lnTo>
                  <a:lnTo>
                    <a:pt x="68" y="128"/>
                  </a:lnTo>
                  <a:lnTo>
                    <a:pt x="56" y="128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54" y="130"/>
                  </a:lnTo>
                  <a:lnTo>
                    <a:pt x="62" y="132"/>
                  </a:lnTo>
                  <a:lnTo>
                    <a:pt x="68" y="134"/>
                  </a:lnTo>
                  <a:lnTo>
                    <a:pt x="74" y="132"/>
                  </a:lnTo>
                  <a:lnTo>
                    <a:pt x="80" y="128"/>
                  </a:lnTo>
                  <a:lnTo>
                    <a:pt x="86" y="122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2" y="106"/>
                  </a:lnTo>
                  <a:lnTo>
                    <a:pt x="92" y="100"/>
                  </a:lnTo>
                  <a:lnTo>
                    <a:pt x="90" y="92"/>
                  </a:lnTo>
                  <a:lnTo>
                    <a:pt x="84" y="88"/>
                  </a:lnTo>
                  <a:lnTo>
                    <a:pt x="78" y="82"/>
                  </a:lnTo>
                  <a:lnTo>
                    <a:pt x="72" y="78"/>
                  </a:lnTo>
                  <a:lnTo>
                    <a:pt x="66" y="76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2" y="74"/>
                  </a:lnTo>
                  <a:lnTo>
                    <a:pt x="46" y="76"/>
                  </a:lnTo>
                  <a:lnTo>
                    <a:pt x="34" y="82"/>
                  </a:lnTo>
                  <a:lnTo>
                    <a:pt x="22" y="90"/>
                  </a:lnTo>
                  <a:lnTo>
                    <a:pt x="14" y="102"/>
                  </a:lnTo>
                  <a:lnTo>
                    <a:pt x="8" y="116"/>
                  </a:lnTo>
                  <a:lnTo>
                    <a:pt x="2" y="130"/>
                  </a:lnTo>
                  <a:lnTo>
                    <a:pt x="0" y="144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8"/>
                  </a:lnTo>
                  <a:lnTo>
                    <a:pt x="2" y="176"/>
                  </a:lnTo>
                  <a:lnTo>
                    <a:pt x="6" y="184"/>
                  </a:lnTo>
                  <a:lnTo>
                    <a:pt x="10" y="190"/>
                  </a:lnTo>
                  <a:lnTo>
                    <a:pt x="20" y="202"/>
                  </a:lnTo>
                  <a:lnTo>
                    <a:pt x="34" y="208"/>
                  </a:lnTo>
                  <a:lnTo>
                    <a:pt x="50" y="214"/>
                  </a:lnTo>
                  <a:lnTo>
                    <a:pt x="66" y="216"/>
                  </a:lnTo>
                  <a:lnTo>
                    <a:pt x="82" y="214"/>
                  </a:lnTo>
                  <a:lnTo>
                    <a:pt x="98" y="212"/>
                  </a:lnTo>
                  <a:lnTo>
                    <a:pt x="98" y="212"/>
                  </a:lnTo>
                  <a:lnTo>
                    <a:pt x="112" y="206"/>
                  </a:lnTo>
                  <a:lnTo>
                    <a:pt x="124" y="198"/>
                  </a:lnTo>
                  <a:lnTo>
                    <a:pt x="136" y="188"/>
                  </a:lnTo>
                  <a:lnTo>
                    <a:pt x="146" y="178"/>
                  </a:lnTo>
                  <a:lnTo>
                    <a:pt x="156" y="166"/>
                  </a:lnTo>
                  <a:lnTo>
                    <a:pt x="162" y="152"/>
                  </a:lnTo>
                  <a:lnTo>
                    <a:pt x="168" y="138"/>
                  </a:lnTo>
                  <a:lnTo>
                    <a:pt x="172" y="124"/>
                  </a:lnTo>
                  <a:lnTo>
                    <a:pt x="172" y="124"/>
                  </a:lnTo>
                  <a:lnTo>
                    <a:pt x="178" y="90"/>
                  </a:lnTo>
                  <a:lnTo>
                    <a:pt x="182" y="74"/>
                  </a:lnTo>
                  <a:lnTo>
                    <a:pt x="188" y="58"/>
                  </a:lnTo>
                  <a:lnTo>
                    <a:pt x="188" y="58"/>
                  </a:lnTo>
                  <a:lnTo>
                    <a:pt x="196" y="46"/>
                  </a:lnTo>
                  <a:lnTo>
                    <a:pt x="204" y="36"/>
                  </a:lnTo>
                  <a:lnTo>
                    <a:pt x="214" y="26"/>
                  </a:lnTo>
                  <a:lnTo>
                    <a:pt x="224" y="20"/>
                  </a:lnTo>
                  <a:lnTo>
                    <a:pt x="234" y="16"/>
                  </a:lnTo>
                  <a:lnTo>
                    <a:pt x="242" y="14"/>
                  </a:lnTo>
                  <a:lnTo>
                    <a:pt x="252" y="12"/>
                  </a:lnTo>
                  <a:lnTo>
                    <a:pt x="262" y="12"/>
                  </a:lnTo>
                  <a:lnTo>
                    <a:pt x="280" y="14"/>
                  </a:lnTo>
                  <a:lnTo>
                    <a:pt x="296" y="20"/>
                  </a:lnTo>
                  <a:lnTo>
                    <a:pt x="310" y="26"/>
                  </a:lnTo>
                  <a:lnTo>
                    <a:pt x="320" y="30"/>
                  </a:lnTo>
                  <a:lnTo>
                    <a:pt x="320" y="30"/>
                  </a:lnTo>
                  <a:lnTo>
                    <a:pt x="322" y="30"/>
                  </a:lnTo>
                  <a:lnTo>
                    <a:pt x="326" y="28"/>
                  </a:lnTo>
                  <a:lnTo>
                    <a:pt x="330" y="24"/>
                  </a:lnTo>
                  <a:lnTo>
                    <a:pt x="33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6" name="Freeform 92"/>
            <p:cNvSpPr>
              <a:spLocks/>
            </p:cNvSpPr>
            <p:nvPr/>
          </p:nvSpPr>
          <p:spPr bwMode="auto">
            <a:xfrm>
              <a:off x="7684168" y="6565232"/>
              <a:ext cx="1459832" cy="1283368"/>
            </a:xfrm>
            <a:custGeom>
              <a:avLst/>
              <a:gdLst/>
              <a:ahLst/>
              <a:cxnLst>
                <a:cxn ang="0">
                  <a:pos x="76" y="34"/>
                </a:cxn>
                <a:cxn ang="0">
                  <a:pos x="76" y="34"/>
                </a:cxn>
                <a:cxn ang="0">
                  <a:pos x="92" y="30"/>
                </a:cxn>
                <a:cxn ang="0">
                  <a:pos x="106" y="28"/>
                </a:cxn>
                <a:cxn ang="0">
                  <a:pos x="138" y="24"/>
                </a:cxn>
                <a:cxn ang="0">
                  <a:pos x="138" y="24"/>
                </a:cxn>
                <a:cxn ang="0">
                  <a:pos x="160" y="20"/>
                </a:cxn>
                <a:cxn ang="0">
                  <a:pos x="172" y="16"/>
                </a:cxn>
                <a:cxn ang="0">
                  <a:pos x="182" y="10"/>
                </a:cxn>
                <a:cxn ang="0">
                  <a:pos x="182" y="0"/>
                </a:cxn>
                <a:cxn ang="0">
                  <a:pos x="182" y="0"/>
                </a:cxn>
                <a:cxn ang="0">
                  <a:pos x="172" y="6"/>
                </a:cxn>
                <a:cxn ang="0">
                  <a:pos x="172" y="6"/>
                </a:cxn>
                <a:cxn ang="0">
                  <a:pos x="158" y="10"/>
                </a:cxn>
                <a:cxn ang="0">
                  <a:pos x="146" y="14"/>
                </a:cxn>
                <a:cxn ang="0">
                  <a:pos x="118" y="16"/>
                </a:cxn>
                <a:cxn ang="0">
                  <a:pos x="92" y="20"/>
                </a:cxn>
                <a:cxn ang="0">
                  <a:pos x="78" y="22"/>
                </a:cxn>
                <a:cxn ang="0">
                  <a:pos x="66" y="26"/>
                </a:cxn>
                <a:cxn ang="0">
                  <a:pos x="66" y="26"/>
                </a:cxn>
                <a:cxn ang="0">
                  <a:pos x="52" y="34"/>
                </a:cxn>
                <a:cxn ang="0">
                  <a:pos x="38" y="44"/>
                </a:cxn>
                <a:cxn ang="0">
                  <a:pos x="26" y="54"/>
                </a:cxn>
                <a:cxn ang="0">
                  <a:pos x="16" y="68"/>
                </a:cxn>
                <a:cxn ang="0">
                  <a:pos x="6" y="84"/>
                </a:cxn>
                <a:cxn ang="0">
                  <a:pos x="2" y="102"/>
                </a:cxn>
                <a:cxn ang="0">
                  <a:pos x="0" y="122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4" y="150"/>
                </a:cxn>
                <a:cxn ang="0">
                  <a:pos x="6" y="152"/>
                </a:cxn>
                <a:cxn ang="0">
                  <a:pos x="8" y="156"/>
                </a:cxn>
                <a:cxn ang="0">
                  <a:pos x="10" y="160"/>
                </a:cxn>
                <a:cxn ang="0">
                  <a:pos x="26" y="160"/>
                </a:cxn>
                <a:cxn ang="0">
                  <a:pos x="26" y="160"/>
                </a:cxn>
                <a:cxn ang="0">
                  <a:pos x="24" y="148"/>
                </a:cxn>
                <a:cxn ang="0">
                  <a:pos x="22" y="132"/>
                </a:cxn>
                <a:cxn ang="0">
                  <a:pos x="20" y="112"/>
                </a:cxn>
                <a:cxn ang="0">
                  <a:pos x="22" y="94"/>
                </a:cxn>
                <a:cxn ang="0">
                  <a:pos x="28" y="76"/>
                </a:cxn>
                <a:cxn ang="0">
                  <a:pos x="32" y="66"/>
                </a:cxn>
                <a:cxn ang="0">
                  <a:pos x="38" y="58"/>
                </a:cxn>
                <a:cxn ang="0">
                  <a:pos x="46" y="50"/>
                </a:cxn>
                <a:cxn ang="0">
                  <a:pos x="54" y="44"/>
                </a:cxn>
                <a:cxn ang="0">
                  <a:pos x="64" y="38"/>
                </a:cxn>
                <a:cxn ang="0">
                  <a:pos x="76" y="34"/>
                </a:cxn>
                <a:cxn ang="0">
                  <a:pos x="76" y="34"/>
                </a:cxn>
              </a:cxnLst>
              <a:rect l="0" t="0" r="r" b="b"/>
              <a:pathLst>
                <a:path w="182" h="160">
                  <a:moveTo>
                    <a:pt x="76" y="34"/>
                  </a:moveTo>
                  <a:lnTo>
                    <a:pt x="76" y="34"/>
                  </a:lnTo>
                  <a:lnTo>
                    <a:pt x="92" y="30"/>
                  </a:lnTo>
                  <a:lnTo>
                    <a:pt x="106" y="28"/>
                  </a:lnTo>
                  <a:lnTo>
                    <a:pt x="138" y="24"/>
                  </a:lnTo>
                  <a:lnTo>
                    <a:pt x="138" y="24"/>
                  </a:lnTo>
                  <a:lnTo>
                    <a:pt x="160" y="20"/>
                  </a:lnTo>
                  <a:lnTo>
                    <a:pt x="172" y="16"/>
                  </a:lnTo>
                  <a:lnTo>
                    <a:pt x="182" y="1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2" y="6"/>
                  </a:lnTo>
                  <a:lnTo>
                    <a:pt x="172" y="6"/>
                  </a:lnTo>
                  <a:lnTo>
                    <a:pt x="158" y="10"/>
                  </a:lnTo>
                  <a:lnTo>
                    <a:pt x="146" y="14"/>
                  </a:lnTo>
                  <a:lnTo>
                    <a:pt x="118" y="16"/>
                  </a:lnTo>
                  <a:lnTo>
                    <a:pt x="92" y="20"/>
                  </a:lnTo>
                  <a:lnTo>
                    <a:pt x="78" y="22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52" y="34"/>
                  </a:lnTo>
                  <a:lnTo>
                    <a:pt x="38" y="44"/>
                  </a:lnTo>
                  <a:lnTo>
                    <a:pt x="26" y="54"/>
                  </a:lnTo>
                  <a:lnTo>
                    <a:pt x="16" y="68"/>
                  </a:lnTo>
                  <a:lnTo>
                    <a:pt x="6" y="84"/>
                  </a:lnTo>
                  <a:lnTo>
                    <a:pt x="2" y="102"/>
                  </a:lnTo>
                  <a:lnTo>
                    <a:pt x="0" y="122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4" y="150"/>
                  </a:lnTo>
                  <a:lnTo>
                    <a:pt x="6" y="152"/>
                  </a:lnTo>
                  <a:lnTo>
                    <a:pt x="8" y="156"/>
                  </a:lnTo>
                  <a:lnTo>
                    <a:pt x="10" y="160"/>
                  </a:lnTo>
                  <a:lnTo>
                    <a:pt x="26" y="160"/>
                  </a:lnTo>
                  <a:lnTo>
                    <a:pt x="26" y="160"/>
                  </a:lnTo>
                  <a:lnTo>
                    <a:pt x="24" y="148"/>
                  </a:lnTo>
                  <a:lnTo>
                    <a:pt x="22" y="132"/>
                  </a:lnTo>
                  <a:lnTo>
                    <a:pt x="20" y="112"/>
                  </a:lnTo>
                  <a:lnTo>
                    <a:pt x="22" y="94"/>
                  </a:lnTo>
                  <a:lnTo>
                    <a:pt x="28" y="76"/>
                  </a:lnTo>
                  <a:lnTo>
                    <a:pt x="32" y="66"/>
                  </a:lnTo>
                  <a:lnTo>
                    <a:pt x="38" y="58"/>
                  </a:lnTo>
                  <a:lnTo>
                    <a:pt x="46" y="50"/>
                  </a:lnTo>
                  <a:lnTo>
                    <a:pt x="54" y="44"/>
                  </a:lnTo>
                  <a:lnTo>
                    <a:pt x="64" y="38"/>
                  </a:lnTo>
                  <a:lnTo>
                    <a:pt x="76" y="34"/>
                  </a:lnTo>
                  <a:lnTo>
                    <a:pt x="76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7" name="Freeform 93"/>
            <p:cNvSpPr>
              <a:spLocks/>
            </p:cNvSpPr>
            <p:nvPr/>
          </p:nvSpPr>
          <p:spPr bwMode="auto">
            <a:xfrm>
              <a:off x="8550442" y="5297905"/>
              <a:ext cx="593558" cy="737937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0" y="54"/>
                </a:cxn>
                <a:cxn ang="0">
                  <a:pos x="0" y="68"/>
                </a:cxn>
                <a:cxn ang="0">
                  <a:pos x="4" y="80"/>
                </a:cxn>
                <a:cxn ang="0">
                  <a:pos x="8" y="86"/>
                </a:cxn>
                <a:cxn ang="0">
                  <a:pos x="12" y="90"/>
                </a:cxn>
                <a:cxn ang="0">
                  <a:pos x="18" y="92"/>
                </a:cxn>
                <a:cxn ang="0">
                  <a:pos x="26" y="92"/>
                </a:cxn>
                <a:cxn ang="0">
                  <a:pos x="26" y="92"/>
                </a:cxn>
                <a:cxn ang="0">
                  <a:pos x="36" y="92"/>
                </a:cxn>
                <a:cxn ang="0">
                  <a:pos x="44" y="88"/>
                </a:cxn>
                <a:cxn ang="0">
                  <a:pos x="48" y="82"/>
                </a:cxn>
                <a:cxn ang="0">
                  <a:pos x="50" y="76"/>
                </a:cxn>
                <a:cxn ang="0">
                  <a:pos x="52" y="68"/>
                </a:cxn>
                <a:cxn ang="0">
                  <a:pos x="50" y="60"/>
                </a:cxn>
                <a:cxn ang="0">
                  <a:pos x="48" y="52"/>
                </a:cxn>
                <a:cxn ang="0">
                  <a:pos x="44" y="44"/>
                </a:cxn>
                <a:cxn ang="0">
                  <a:pos x="44" y="44"/>
                </a:cxn>
                <a:cxn ang="0">
                  <a:pos x="46" y="48"/>
                </a:cxn>
                <a:cxn ang="0">
                  <a:pos x="48" y="58"/>
                </a:cxn>
                <a:cxn ang="0">
                  <a:pos x="48" y="68"/>
                </a:cxn>
                <a:cxn ang="0">
                  <a:pos x="46" y="74"/>
                </a:cxn>
                <a:cxn ang="0">
                  <a:pos x="44" y="78"/>
                </a:cxn>
                <a:cxn ang="0">
                  <a:pos x="44" y="78"/>
                </a:cxn>
                <a:cxn ang="0">
                  <a:pos x="38" y="82"/>
                </a:cxn>
                <a:cxn ang="0">
                  <a:pos x="32" y="84"/>
                </a:cxn>
                <a:cxn ang="0">
                  <a:pos x="28" y="86"/>
                </a:cxn>
                <a:cxn ang="0">
                  <a:pos x="22" y="84"/>
                </a:cxn>
                <a:cxn ang="0">
                  <a:pos x="22" y="84"/>
                </a:cxn>
                <a:cxn ang="0">
                  <a:pos x="12" y="80"/>
                </a:cxn>
                <a:cxn ang="0">
                  <a:pos x="6" y="74"/>
                </a:cxn>
                <a:cxn ang="0">
                  <a:pos x="2" y="70"/>
                </a:cxn>
                <a:cxn ang="0">
                  <a:pos x="0" y="64"/>
                </a:cxn>
                <a:cxn ang="0">
                  <a:pos x="0" y="5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8" y="42"/>
                </a:cxn>
                <a:cxn ang="0">
                  <a:pos x="16" y="32"/>
                </a:cxn>
                <a:cxn ang="0">
                  <a:pos x="26" y="24"/>
                </a:cxn>
                <a:cxn ang="0">
                  <a:pos x="38" y="18"/>
                </a:cxn>
                <a:cxn ang="0">
                  <a:pos x="38" y="18"/>
                </a:cxn>
                <a:cxn ang="0">
                  <a:pos x="56" y="12"/>
                </a:cxn>
                <a:cxn ang="0">
                  <a:pos x="74" y="12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2" y="2"/>
                </a:cxn>
                <a:cxn ang="0">
                  <a:pos x="50" y="4"/>
                </a:cxn>
                <a:cxn ang="0">
                  <a:pos x="36" y="8"/>
                </a:cxn>
                <a:cxn ang="0">
                  <a:pos x="26" y="14"/>
                </a:cxn>
                <a:cxn ang="0">
                  <a:pos x="16" y="22"/>
                </a:cxn>
                <a:cxn ang="0">
                  <a:pos x="8" y="30"/>
                </a:cxn>
                <a:cxn ang="0">
                  <a:pos x="2" y="42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74" h="92">
                  <a:moveTo>
                    <a:pt x="0" y="54"/>
                  </a:moveTo>
                  <a:lnTo>
                    <a:pt x="0" y="54"/>
                  </a:lnTo>
                  <a:lnTo>
                    <a:pt x="0" y="68"/>
                  </a:lnTo>
                  <a:lnTo>
                    <a:pt x="4" y="80"/>
                  </a:lnTo>
                  <a:lnTo>
                    <a:pt x="8" y="86"/>
                  </a:lnTo>
                  <a:lnTo>
                    <a:pt x="12" y="90"/>
                  </a:lnTo>
                  <a:lnTo>
                    <a:pt x="18" y="92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36" y="92"/>
                  </a:lnTo>
                  <a:lnTo>
                    <a:pt x="44" y="88"/>
                  </a:lnTo>
                  <a:lnTo>
                    <a:pt x="48" y="82"/>
                  </a:lnTo>
                  <a:lnTo>
                    <a:pt x="50" y="76"/>
                  </a:lnTo>
                  <a:lnTo>
                    <a:pt x="52" y="68"/>
                  </a:lnTo>
                  <a:lnTo>
                    <a:pt x="50" y="60"/>
                  </a:lnTo>
                  <a:lnTo>
                    <a:pt x="48" y="52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6" y="48"/>
                  </a:lnTo>
                  <a:lnTo>
                    <a:pt x="48" y="58"/>
                  </a:lnTo>
                  <a:lnTo>
                    <a:pt x="48" y="68"/>
                  </a:lnTo>
                  <a:lnTo>
                    <a:pt x="46" y="74"/>
                  </a:lnTo>
                  <a:lnTo>
                    <a:pt x="44" y="78"/>
                  </a:lnTo>
                  <a:lnTo>
                    <a:pt x="44" y="78"/>
                  </a:lnTo>
                  <a:lnTo>
                    <a:pt x="38" y="82"/>
                  </a:lnTo>
                  <a:lnTo>
                    <a:pt x="32" y="84"/>
                  </a:lnTo>
                  <a:lnTo>
                    <a:pt x="28" y="86"/>
                  </a:lnTo>
                  <a:lnTo>
                    <a:pt x="22" y="84"/>
                  </a:lnTo>
                  <a:lnTo>
                    <a:pt x="22" y="84"/>
                  </a:lnTo>
                  <a:lnTo>
                    <a:pt x="12" y="80"/>
                  </a:lnTo>
                  <a:lnTo>
                    <a:pt x="6" y="74"/>
                  </a:lnTo>
                  <a:lnTo>
                    <a:pt x="2" y="70"/>
                  </a:lnTo>
                  <a:lnTo>
                    <a:pt x="0" y="64"/>
                  </a:lnTo>
                  <a:lnTo>
                    <a:pt x="0" y="5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8" y="42"/>
                  </a:lnTo>
                  <a:lnTo>
                    <a:pt x="16" y="32"/>
                  </a:lnTo>
                  <a:lnTo>
                    <a:pt x="26" y="24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56" y="12"/>
                  </a:lnTo>
                  <a:lnTo>
                    <a:pt x="74" y="12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2" y="2"/>
                  </a:lnTo>
                  <a:lnTo>
                    <a:pt x="50" y="4"/>
                  </a:lnTo>
                  <a:lnTo>
                    <a:pt x="36" y="8"/>
                  </a:lnTo>
                  <a:lnTo>
                    <a:pt x="26" y="14"/>
                  </a:lnTo>
                  <a:lnTo>
                    <a:pt x="16" y="22"/>
                  </a:lnTo>
                  <a:lnTo>
                    <a:pt x="8" y="30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8" name="Freeform 94"/>
            <p:cNvSpPr>
              <a:spLocks/>
            </p:cNvSpPr>
            <p:nvPr/>
          </p:nvSpPr>
          <p:spPr bwMode="auto">
            <a:xfrm>
              <a:off x="4042611" y="2602832"/>
              <a:ext cx="3128211" cy="2213811"/>
            </a:xfrm>
            <a:custGeom>
              <a:avLst/>
              <a:gdLst/>
              <a:ahLst/>
              <a:cxnLst>
                <a:cxn ang="0">
                  <a:pos x="390" y="276"/>
                </a:cxn>
                <a:cxn ang="0">
                  <a:pos x="356" y="246"/>
                </a:cxn>
                <a:cxn ang="0">
                  <a:pos x="326" y="212"/>
                </a:cxn>
                <a:cxn ang="0">
                  <a:pos x="278" y="132"/>
                </a:cxn>
                <a:cxn ang="0">
                  <a:pos x="240" y="74"/>
                </a:cxn>
                <a:cxn ang="0">
                  <a:pos x="208" y="42"/>
                </a:cxn>
                <a:cxn ang="0">
                  <a:pos x="172" y="16"/>
                </a:cxn>
                <a:cxn ang="0">
                  <a:pos x="150" y="8"/>
                </a:cxn>
                <a:cxn ang="0">
                  <a:pos x="120" y="0"/>
                </a:cxn>
                <a:cxn ang="0">
                  <a:pos x="88" y="0"/>
                </a:cxn>
                <a:cxn ang="0">
                  <a:pos x="58" y="8"/>
                </a:cxn>
                <a:cxn ang="0">
                  <a:pos x="32" y="26"/>
                </a:cxn>
                <a:cxn ang="0">
                  <a:pos x="24" y="34"/>
                </a:cxn>
                <a:cxn ang="0">
                  <a:pos x="8" y="62"/>
                </a:cxn>
                <a:cxn ang="0">
                  <a:pos x="0" y="108"/>
                </a:cxn>
                <a:cxn ang="0">
                  <a:pos x="6" y="140"/>
                </a:cxn>
                <a:cxn ang="0">
                  <a:pos x="14" y="160"/>
                </a:cxn>
                <a:cxn ang="0">
                  <a:pos x="28" y="176"/>
                </a:cxn>
                <a:cxn ang="0">
                  <a:pos x="36" y="182"/>
                </a:cxn>
                <a:cxn ang="0">
                  <a:pos x="22" y="170"/>
                </a:cxn>
                <a:cxn ang="0">
                  <a:pos x="8" y="142"/>
                </a:cxn>
                <a:cxn ang="0">
                  <a:pos x="4" y="120"/>
                </a:cxn>
                <a:cxn ang="0">
                  <a:pos x="8" y="92"/>
                </a:cxn>
                <a:cxn ang="0">
                  <a:pos x="16" y="60"/>
                </a:cxn>
                <a:cxn ang="0">
                  <a:pos x="22" y="48"/>
                </a:cxn>
                <a:cxn ang="0">
                  <a:pos x="36" y="30"/>
                </a:cxn>
                <a:cxn ang="0">
                  <a:pos x="54" y="18"/>
                </a:cxn>
                <a:cxn ang="0">
                  <a:pos x="86" y="8"/>
                </a:cxn>
                <a:cxn ang="0">
                  <a:pos x="132" y="10"/>
                </a:cxn>
                <a:cxn ang="0">
                  <a:pos x="174" y="24"/>
                </a:cxn>
                <a:cxn ang="0">
                  <a:pos x="190" y="34"/>
                </a:cxn>
                <a:cxn ang="0">
                  <a:pos x="218" y="62"/>
                </a:cxn>
                <a:cxn ang="0">
                  <a:pos x="254" y="112"/>
                </a:cxn>
                <a:cxn ang="0">
                  <a:pos x="274" y="148"/>
                </a:cxn>
                <a:cxn ang="0">
                  <a:pos x="320" y="218"/>
                </a:cxn>
                <a:cxn ang="0">
                  <a:pos x="348" y="250"/>
                </a:cxn>
                <a:cxn ang="0">
                  <a:pos x="380" y="276"/>
                </a:cxn>
                <a:cxn ang="0">
                  <a:pos x="382" y="276"/>
                </a:cxn>
                <a:cxn ang="0">
                  <a:pos x="390" y="276"/>
                </a:cxn>
              </a:cxnLst>
              <a:rect l="0" t="0" r="r" b="b"/>
              <a:pathLst>
                <a:path w="390" h="276">
                  <a:moveTo>
                    <a:pt x="390" y="276"/>
                  </a:moveTo>
                  <a:lnTo>
                    <a:pt x="390" y="276"/>
                  </a:lnTo>
                  <a:lnTo>
                    <a:pt x="372" y="262"/>
                  </a:lnTo>
                  <a:lnTo>
                    <a:pt x="356" y="246"/>
                  </a:lnTo>
                  <a:lnTo>
                    <a:pt x="340" y="230"/>
                  </a:lnTo>
                  <a:lnTo>
                    <a:pt x="326" y="212"/>
                  </a:lnTo>
                  <a:lnTo>
                    <a:pt x="302" y="172"/>
                  </a:lnTo>
                  <a:lnTo>
                    <a:pt x="278" y="132"/>
                  </a:lnTo>
                  <a:lnTo>
                    <a:pt x="252" y="92"/>
                  </a:lnTo>
                  <a:lnTo>
                    <a:pt x="240" y="74"/>
                  </a:lnTo>
                  <a:lnTo>
                    <a:pt x="224" y="56"/>
                  </a:lnTo>
                  <a:lnTo>
                    <a:pt x="208" y="42"/>
                  </a:lnTo>
                  <a:lnTo>
                    <a:pt x="192" y="28"/>
                  </a:lnTo>
                  <a:lnTo>
                    <a:pt x="172" y="16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36" y="4"/>
                  </a:lnTo>
                  <a:lnTo>
                    <a:pt x="120" y="0"/>
                  </a:lnTo>
                  <a:lnTo>
                    <a:pt x="104" y="0"/>
                  </a:lnTo>
                  <a:lnTo>
                    <a:pt x="88" y="0"/>
                  </a:lnTo>
                  <a:lnTo>
                    <a:pt x="74" y="2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24" y="34"/>
                  </a:lnTo>
                  <a:lnTo>
                    <a:pt x="18" y="42"/>
                  </a:lnTo>
                  <a:lnTo>
                    <a:pt x="8" y="62"/>
                  </a:lnTo>
                  <a:lnTo>
                    <a:pt x="2" y="84"/>
                  </a:lnTo>
                  <a:lnTo>
                    <a:pt x="0" y="108"/>
                  </a:lnTo>
                  <a:lnTo>
                    <a:pt x="2" y="130"/>
                  </a:lnTo>
                  <a:lnTo>
                    <a:pt x="6" y="140"/>
                  </a:lnTo>
                  <a:lnTo>
                    <a:pt x="10" y="150"/>
                  </a:lnTo>
                  <a:lnTo>
                    <a:pt x="14" y="160"/>
                  </a:lnTo>
                  <a:lnTo>
                    <a:pt x="20" y="168"/>
                  </a:lnTo>
                  <a:lnTo>
                    <a:pt x="28" y="176"/>
                  </a:lnTo>
                  <a:lnTo>
                    <a:pt x="36" y="182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2" y="170"/>
                  </a:lnTo>
                  <a:lnTo>
                    <a:pt x="14" y="158"/>
                  </a:lnTo>
                  <a:lnTo>
                    <a:pt x="8" y="142"/>
                  </a:lnTo>
                  <a:lnTo>
                    <a:pt x="6" y="132"/>
                  </a:lnTo>
                  <a:lnTo>
                    <a:pt x="4" y="120"/>
                  </a:lnTo>
                  <a:lnTo>
                    <a:pt x="6" y="108"/>
                  </a:lnTo>
                  <a:lnTo>
                    <a:pt x="8" y="92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8" y="40"/>
                  </a:lnTo>
                  <a:lnTo>
                    <a:pt x="36" y="30"/>
                  </a:lnTo>
                  <a:lnTo>
                    <a:pt x="44" y="24"/>
                  </a:lnTo>
                  <a:lnTo>
                    <a:pt x="54" y="18"/>
                  </a:lnTo>
                  <a:lnTo>
                    <a:pt x="64" y="14"/>
                  </a:lnTo>
                  <a:lnTo>
                    <a:pt x="86" y="8"/>
                  </a:lnTo>
                  <a:lnTo>
                    <a:pt x="110" y="8"/>
                  </a:lnTo>
                  <a:lnTo>
                    <a:pt x="132" y="10"/>
                  </a:lnTo>
                  <a:lnTo>
                    <a:pt x="154" y="16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90" y="34"/>
                  </a:lnTo>
                  <a:lnTo>
                    <a:pt x="204" y="48"/>
                  </a:lnTo>
                  <a:lnTo>
                    <a:pt x="218" y="62"/>
                  </a:lnTo>
                  <a:lnTo>
                    <a:pt x="232" y="78"/>
                  </a:lnTo>
                  <a:lnTo>
                    <a:pt x="254" y="112"/>
                  </a:lnTo>
                  <a:lnTo>
                    <a:pt x="274" y="148"/>
                  </a:lnTo>
                  <a:lnTo>
                    <a:pt x="274" y="148"/>
                  </a:lnTo>
                  <a:lnTo>
                    <a:pt x="296" y="184"/>
                  </a:lnTo>
                  <a:lnTo>
                    <a:pt x="320" y="218"/>
                  </a:lnTo>
                  <a:lnTo>
                    <a:pt x="334" y="236"/>
                  </a:lnTo>
                  <a:lnTo>
                    <a:pt x="348" y="250"/>
                  </a:lnTo>
                  <a:lnTo>
                    <a:pt x="364" y="264"/>
                  </a:lnTo>
                  <a:lnTo>
                    <a:pt x="380" y="276"/>
                  </a:lnTo>
                  <a:lnTo>
                    <a:pt x="380" y="276"/>
                  </a:lnTo>
                  <a:lnTo>
                    <a:pt x="382" y="276"/>
                  </a:lnTo>
                  <a:lnTo>
                    <a:pt x="386" y="276"/>
                  </a:lnTo>
                  <a:lnTo>
                    <a:pt x="390" y="276"/>
                  </a:lnTo>
                  <a:lnTo>
                    <a:pt x="390" y="2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9" name="Freeform 95"/>
            <p:cNvSpPr>
              <a:spLocks/>
            </p:cNvSpPr>
            <p:nvPr/>
          </p:nvSpPr>
          <p:spPr bwMode="auto">
            <a:xfrm>
              <a:off x="6497053" y="1399674"/>
              <a:ext cx="1171074" cy="1074821"/>
            </a:xfrm>
            <a:custGeom>
              <a:avLst/>
              <a:gdLst/>
              <a:ahLst/>
              <a:cxnLst>
                <a:cxn ang="0">
                  <a:pos x="18" y="134"/>
                </a:cxn>
                <a:cxn ang="0">
                  <a:pos x="10" y="8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32" y="32"/>
                </a:cxn>
                <a:cxn ang="0">
                  <a:pos x="62" y="10"/>
                </a:cxn>
                <a:cxn ang="0">
                  <a:pos x="76" y="6"/>
                </a:cxn>
                <a:cxn ang="0">
                  <a:pos x="104" y="8"/>
                </a:cxn>
                <a:cxn ang="0">
                  <a:pos x="126" y="24"/>
                </a:cxn>
                <a:cxn ang="0">
                  <a:pos x="138" y="48"/>
                </a:cxn>
                <a:cxn ang="0">
                  <a:pos x="140" y="64"/>
                </a:cxn>
                <a:cxn ang="0">
                  <a:pos x="134" y="82"/>
                </a:cxn>
                <a:cxn ang="0">
                  <a:pos x="120" y="96"/>
                </a:cxn>
                <a:cxn ang="0">
                  <a:pos x="114" y="100"/>
                </a:cxn>
                <a:cxn ang="0">
                  <a:pos x="100" y="96"/>
                </a:cxn>
                <a:cxn ang="0">
                  <a:pos x="80" y="82"/>
                </a:cxn>
                <a:cxn ang="0">
                  <a:pos x="72" y="72"/>
                </a:cxn>
                <a:cxn ang="0">
                  <a:pos x="66" y="56"/>
                </a:cxn>
                <a:cxn ang="0">
                  <a:pos x="70" y="40"/>
                </a:cxn>
                <a:cxn ang="0">
                  <a:pos x="72" y="36"/>
                </a:cxn>
                <a:cxn ang="0">
                  <a:pos x="82" y="34"/>
                </a:cxn>
                <a:cxn ang="0">
                  <a:pos x="94" y="42"/>
                </a:cxn>
                <a:cxn ang="0">
                  <a:pos x="98" y="50"/>
                </a:cxn>
                <a:cxn ang="0">
                  <a:pos x="96" y="64"/>
                </a:cxn>
                <a:cxn ang="0">
                  <a:pos x="88" y="74"/>
                </a:cxn>
                <a:cxn ang="0">
                  <a:pos x="92" y="72"/>
                </a:cxn>
                <a:cxn ang="0">
                  <a:pos x="102" y="52"/>
                </a:cxn>
                <a:cxn ang="0">
                  <a:pos x="102" y="40"/>
                </a:cxn>
                <a:cxn ang="0">
                  <a:pos x="98" y="36"/>
                </a:cxn>
                <a:cxn ang="0">
                  <a:pos x="86" y="30"/>
                </a:cxn>
                <a:cxn ang="0">
                  <a:pos x="80" y="30"/>
                </a:cxn>
                <a:cxn ang="0">
                  <a:pos x="70" y="34"/>
                </a:cxn>
                <a:cxn ang="0">
                  <a:pos x="62" y="42"/>
                </a:cxn>
                <a:cxn ang="0">
                  <a:pos x="60" y="54"/>
                </a:cxn>
                <a:cxn ang="0">
                  <a:pos x="64" y="66"/>
                </a:cxn>
                <a:cxn ang="0">
                  <a:pos x="70" y="78"/>
                </a:cxn>
                <a:cxn ang="0">
                  <a:pos x="86" y="94"/>
                </a:cxn>
                <a:cxn ang="0">
                  <a:pos x="108" y="104"/>
                </a:cxn>
                <a:cxn ang="0">
                  <a:pos x="128" y="98"/>
                </a:cxn>
                <a:cxn ang="0">
                  <a:pos x="138" y="88"/>
                </a:cxn>
                <a:cxn ang="0">
                  <a:pos x="144" y="74"/>
                </a:cxn>
                <a:cxn ang="0">
                  <a:pos x="142" y="42"/>
                </a:cxn>
                <a:cxn ang="0">
                  <a:pos x="136" y="28"/>
                </a:cxn>
                <a:cxn ang="0">
                  <a:pos x="116" y="8"/>
                </a:cxn>
                <a:cxn ang="0">
                  <a:pos x="88" y="0"/>
                </a:cxn>
                <a:cxn ang="0">
                  <a:pos x="70" y="4"/>
                </a:cxn>
                <a:cxn ang="0">
                  <a:pos x="38" y="18"/>
                </a:cxn>
                <a:cxn ang="0">
                  <a:pos x="24" y="32"/>
                </a:cxn>
                <a:cxn ang="0">
                  <a:pos x="8" y="52"/>
                </a:cxn>
                <a:cxn ang="0">
                  <a:pos x="0" y="76"/>
                </a:cxn>
                <a:cxn ang="0">
                  <a:pos x="0" y="84"/>
                </a:cxn>
                <a:cxn ang="0">
                  <a:pos x="2" y="114"/>
                </a:cxn>
                <a:cxn ang="0">
                  <a:pos x="6" y="130"/>
                </a:cxn>
                <a:cxn ang="0">
                  <a:pos x="6" y="128"/>
                </a:cxn>
                <a:cxn ang="0">
                  <a:pos x="8" y="124"/>
                </a:cxn>
                <a:cxn ang="0">
                  <a:pos x="18" y="134"/>
                </a:cxn>
              </a:cxnLst>
              <a:rect l="0" t="0" r="r" b="b"/>
              <a:pathLst>
                <a:path w="146" h="134">
                  <a:moveTo>
                    <a:pt x="18" y="134"/>
                  </a:moveTo>
                  <a:lnTo>
                    <a:pt x="18" y="134"/>
                  </a:lnTo>
                  <a:lnTo>
                    <a:pt x="12" y="100"/>
                  </a:lnTo>
                  <a:lnTo>
                    <a:pt x="10" y="82"/>
                  </a:lnTo>
                  <a:lnTo>
                    <a:pt x="10" y="7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0" y="48"/>
                  </a:lnTo>
                  <a:lnTo>
                    <a:pt x="32" y="32"/>
                  </a:lnTo>
                  <a:lnTo>
                    <a:pt x="46" y="2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76" y="6"/>
                  </a:lnTo>
                  <a:lnTo>
                    <a:pt x="90" y="6"/>
                  </a:lnTo>
                  <a:lnTo>
                    <a:pt x="104" y="8"/>
                  </a:lnTo>
                  <a:lnTo>
                    <a:pt x="116" y="14"/>
                  </a:lnTo>
                  <a:lnTo>
                    <a:pt x="126" y="24"/>
                  </a:lnTo>
                  <a:lnTo>
                    <a:pt x="134" y="34"/>
                  </a:lnTo>
                  <a:lnTo>
                    <a:pt x="138" y="48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38" y="72"/>
                  </a:lnTo>
                  <a:lnTo>
                    <a:pt x="134" y="82"/>
                  </a:lnTo>
                  <a:lnTo>
                    <a:pt x="128" y="90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14" y="100"/>
                  </a:lnTo>
                  <a:lnTo>
                    <a:pt x="106" y="98"/>
                  </a:lnTo>
                  <a:lnTo>
                    <a:pt x="100" y="96"/>
                  </a:lnTo>
                  <a:lnTo>
                    <a:pt x="92" y="92"/>
                  </a:lnTo>
                  <a:lnTo>
                    <a:pt x="80" y="8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68" y="64"/>
                  </a:lnTo>
                  <a:lnTo>
                    <a:pt x="66" y="56"/>
                  </a:lnTo>
                  <a:lnTo>
                    <a:pt x="66" y="48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2" y="36"/>
                  </a:lnTo>
                  <a:lnTo>
                    <a:pt x="76" y="34"/>
                  </a:lnTo>
                  <a:lnTo>
                    <a:pt x="82" y="34"/>
                  </a:lnTo>
                  <a:lnTo>
                    <a:pt x="86" y="36"/>
                  </a:lnTo>
                  <a:lnTo>
                    <a:pt x="94" y="42"/>
                  </a:lnTo>
                  <a:lnTo>
                    <a:pt x="98" y="50"/>
                  </a:lnTo>
                  <a:lnTo>
                    <a:pt x="98" y="50"/>
                  </a:lnTo>
                  <a:lnTo>
                    <a:pt x="98" y="56"/>
                  </a:lnTo>
                  <a:lnTo>
                    <a:pt x="96" y="64"/>
                  </a:lnTo>
                  <a:lnTo>
                    <a:pt x="92" y="70"/>
                  </a:lnTo>
                  <a:lnTo>
                    <a:pt x="88" y="74"/>
                  </a:lnTo>
                  <a:lnTo>
                    <a:pt x="88" y="74"/>
                  </a:lnTo>
                  <a:lnTo>
                    <a:pt x="92" y="72"/>
                  </a:lnTo>
                  <a:lnTo>
                    <a:pt x="98" y="64"/>
                  </a:lnTo>
                  <a:lnTo>
                    <a:pt x="102" y="52"/>
                  </a:lnTo>
                  <a:lnTo>
                    <a:pt x="102" y="46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98" y="36"/>
                  </a:lnTo>
                  <a:lnTo>
                    <a:pt x="92" y="32"/>
                  </a:lnTo>
                  <a:lnTo>
                    <a:pt x="86" y="30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74" y="30"/>
                  </a:lnTo>
                  <a:lnTo>
                    <a:pt x="70" y="34"/>
                  </a:lnTo>
                  <a:lnTo>
                    <a:pt x="66" y="38"/>
                  </a:lnTo>
                  <a:lnTo>
                    <a:pt x="62" y="42"/>
                  </a:lnTo>
                  <a:lnTo>
                    <a:pt x="60" y="48"/>
                  </a:lnTo>
                  <a:lnTo>
                    <a:pt x="60" y="54"/>
                  </a:lnTo>
                  <a:lnTo>
                    <a:pt x="60" y="6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70" y="78"/>
                  </a:lnTo>
                  <a:lnTo>
                    <a:pt x="78" y="86"/>
                  </a:lnTo>
                  <a:lnTo>
                    <a:pt x="86" y="94"/>
                  </a:lnTo>
                  <a:lnTo>
                    <a:pt x="96" y="100"/>
                  </a:lnTo>
                  <a:lnTo>
                    <a:pt x="108" y="104"/>
                  </a:lnTo>
                  <a:lnTo>
                    <a:pt x="118" y="102"/>
                  </a:lnTo>
                  <a:lnTo>
                    <a:pt x="128" y="98"/>
                  </a:lnTo>
                  <a:lnTo>
                    <a:pt x="138" y="88"/>
                  </a:lnTo>
                  <a:lnTo>
                    <a:pt x="138" y="88"/>
                  </a:lnTo>
                  <a:lnTo>
                    <a:pt x="142" y="82"/>
                  </a:lnTo>
                  <a:lnTo>
                    <a:pt x="144" y="74"/>
                  </a:lnTo>
                  <a:lnTo>
                    <a:pt x="146" y="58"/>
                  </a:lnTo>
                  <a:lnTo>
                    <a:pt x="142" y="42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28" y="16"/>
                  </a:lnTo>
                  <a:lnTo>
                    <a:pt x="116" y="8"/>
                  </a:lnTo>
                  <a:lnTo>
                    <a:pt x="102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70" y="4"/>
                  </a:lnTo>
                  <a:lnTo>
                    <a:pt x="54" y="10"/>
                  </a:lnTo>
                  <a:lnTo>
                    <a:pt x="38" y="18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4" y="40"/>
                  </a:lnTo>
                  <a:lnTo>
                    <a:pt x="8" y="52"/>
                  </a:lnTo>
                  <a:lnTo>
                    <a:pt x="4" y="6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14"/>
                  </a:lnTo>
                  <a:lnTo>
                    <a:pt x="6" y="128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6" y="124"/>
                  </a:lnTo>
                  <a:lnTo>
                    <a:pt x="8" y="124"/>
                  </a:lnTo>
                  <a:lnTo>
                    <a:pt x="12" y="126"/>
                  </a:lnTo>
                  <a:lnTo>
                    <a:pt x="18" y="134"/>
                  </a:lnTo>
                  <a:lnTo>
                    <a:pt x="18" y="1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0" name="Freeform 96"/>
            <p:cNvSpPr>
              <a:spLocks/>
            </p:cNvSpPr>
            <p:nvPr/>
          </p:nvSpPr>
          <p:spPr bwMode="auto">
            <a:xfrm>
              <a:off x="5871411" y="5731042"/>
              <a:ext cx="1219200" cy="1090863"/>
            </a:xfrm>
            <a:custGeom>
              <a:avLst/>
              <a:gdLst/>
              <a:ahLst/>
              <a:cxnLst>
                <a:cxn ang="0">
                  <a:pos x="144" y="62"/>
                </a:cxn>
                <a:cxn ang="0">
                  <a:pos x="122" y="24"/>
                </a:cxn>
                <a:cxn ang="0">
                  <a:pos x="110" y="16"/>
                </a:cxn>
                <a:cxn ang="0">
                  <a:pos x="94" y="10"/>
                </a:cxn>
                <a:cxn ang="0">
                  <a:pos x="78" y="8"/>
                </a:cxn>
                <a:cxn ang="0">
                  <a:pos x="42" y="18"/>
                </a:cxn>
                <a:cxn ang="0">
                  <a:pos x="30" y="26"/>
                </a:cxn>
                <a:cxn ang="0">
                  <a:pos x="12" y="50"/>
                </a:cxn>
                <a:cxn ang="0">
                  <a:pos x="6" y="78"/>
                </a:cxn>
                <a:cxn ang="0">
                  <a:pos x="14" y="106"/>
                </a:cxn>
                <a:cxn ang="0">
                  <a:pos x="22" y="118"/>
                </a:cxn>
                <a:cxn ang="0">
                  <a:pos x="36" y="126"/>
                </a:cxn>
                <a:cxn ang="0">
                  <a:pos x="52" y="126"/>
                </a:cxn>
                <a:cxn ang="0">
                  <a:pos x="58" y="122"/>
                </a:cxn>
                <a:cxn ang="0">
                  <a:pos x="68" y="110"/>
                </a:cxn>
                <a:cxn ang="0">
                  <a:pos x="72" y="84"/>
                </a:cxn>
                <a:cxn ang="0">
                  <a:pos x="72" y="68"/>
                </a:cxn>
                <a:cxn ang="0">
                  <a:pos x="68" y="54"/>
                </a:cxn>
                <a:cxn ang="0">
                  <a:pos x="56" y="44"/>
                </a:cxn>
                <a:cxn ang="0">
                  <a:pos x="50" y="44"/>
                </a:cxn>
                <a:cxn ang="0">
                  <a:pos x="44" y="50"/>
                </a:cxn>
                <a:cxn ang="0">
                  <a:pos x="38" y="66"/>
                </a:cxn>
                <a:cxn ang="0">
                  <a:pos x="40" y="74"/>
                </a:cxn>
                <a:cxn ang="0">
                  <a:pos x="50" y="82"/>
                </a:cxn>
                <a:cxn ang="0">
                  <a:pos x="62" y="84"/>
                </a:cxn>
                <a:cxn ang="0">
                  <a:pos x="58" y="84"/>
                </a:cxn>
                <a:cxn ang="0">
                  <a:pos x="44" y="82"/>
                </a:cxn>
                <a:cxn ang="0">
                  <a:pos x="34" y="76"/>
                </a:cxn>
                <a:cxn ang="0">
                  <a:pos x="32" y="72"/>
                </a:cxn>
                <a:cxn ang="0">
                  <a:pos x="34" y="58"/>
                </a:cxn>
                <a:cxn ang="0">
                  <a:pos x="40" y="46"/>
                </a:cxn>
                <a:cxn ang="0">
                  <a:pos x="46" y="42"/>
                </a:cxn>
                <a:cxn ang="0">
                  <a:pos x="56" y="40"/>
                </a:cxn>
                <a:cxn ang="0">
                  <a:pos x="66" y="42"/>
                </a:cxn>
                <a:cxn ang="0">
                  <a:pos x="72" y="52"/>
                </a:cxn>
                <a:cxn ang="0">
                  <a:pos x="76" y="58"/>
                </a:cxn>
                <a:cxn ang="0">
                  <a:pos x="78" y="84"/>
                </a:cxn>
                <a:cxn ang="0">
                  <a:pos x="72" y="110"/>
                </a:cxn>
                <a:cxn ang="0">
                  <a:pos x="58" y="128"/>
                </a:cxn>
                <a:cxn ang="0">
                  <a:pos x="34" y="136"/>
                </a:cxn>
                <a:cxn ang="0">
                  <a:pos x="28" y="134"/>
                </a:cxn>
                <a:cxn ang="0">
                  <a:pos x="16" y="126"/>
                </a:cxn>
                <a:cxn ang="0">
                  <a:pos x="4" y="106"/>
                </a:cxn>
                <a:cxn ang="0">
                  <a:pos x="0" y="92"/>
                </a:cxn>
                <a:cxn ang="0">
                  <a:pos x="2" y="60"/>
                </a:cxn>
                <a:cxn ang="0">
                  <a:pos x="18" y="32"/>
                </a:cxn>
                <a:cxn ang="0">
                  <a:pos x="32" y="20"/>
                </a:cxn>
                <a:cxn ang="0">
                  <a:pos x="64" y="4"/>
                </a:cxn>
                <a:cxn ang="0">
                  <a:pos x="82" y="0"/>
                </a:cxn>
                <a:cxn ang="0">
                  <a:pos x="106" y="2"/>
                </a:cxn>
                <a:cxn ang="0">
                  <a:pos x="126" y="14"/>
                </a:cxn>
                <a:cxn ang="0">
                  <a:pos x="134" y="22"/>
                </a:cxn>
                <a:cxn ang="0">
                  <a:pos x="152" y="56"/>
                </a:cxn>
                <a:cxn ang="0">
                  <a:pos x="148" y="60"/>
                </a:cxn>
                <a:cxn ang="0">
                  <a:pos x="144" y="62"/>
                </a:cxn>
              </a:cxnLst>
              <a:rect l="0" t="0" r="r" b="b"/>
              <a:pathLst>
                <a:path w="152" h="136">
                  <a:moveTo>
                    <a:pt x="144" y="62"/>
                  </a:moveTo>
                  <a:lnTo>
                    <a:pt x="144" y="62"/>
                  </a:lnTo>
                  <a:lnTo>
                    <a:pt x="130" y="36"/>
                  </a:lnTo>
                  <a:lnTo>
                    <a:pt x="122" y="24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02" y="12"/>
                  </a:lnTo>
                  <a:lnTo>
                    <a:pt x="94" y="10"/>
                  </a:lnTo>
                  <a:lnTo>
                    <a:pt x="86" y="8"/>
                  </a:lnTo>
                  <a:lnTo>
                    <a:pt x="78" y="8"/>
                  </a:lnTo>
                  <a:lnTo>
                    <a:pt x="60" y="10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0" y="26"/>
                  </a:lnTo>
                  <a:lnTo>
                    <a:pt x="20" y="36"/>
                  </a:lnTo>
                  <a:lnTo>
                    <a:pt x="12" y="50"/>
                  </a:lnTo>
                  <a:lnTo>
                    <a:pt x="8" y="64"/>
                  </a:lnTo>
                  <a:lnTo>
                    <a:pt x="6" y="78"/>
                  </a:lnTo>
                  <a:lnTo>
                    <a:pt x="8" y="92"/>
                  </a:lnTo>
                  <a:lnTo>
                    <a:pt x="14" y="106"/>
                  </a:lnTo>
                  <a:lnTo>
                    <a:pt x="22" y="118"/>
                  </a:lnTo>
                  <a:lnTo>
                    <a:pt x="22" y="118"/>
                  </a:lnTo>
                  <a:lnTo>
                    <a:pt x="28" y="124"/>
                  </a:lnTo>
                  <a:lnTo>
                    <a:pt x="36" y="126"/>
                  </a:lnTo>
                  <a:lnTo>
                    <a:pt x="44" y="128"/>
                  </a:lnTo>
                  <a:lnTo>
                    <a:pt x="52" y="126"/>
                  </a:lnTo>
                  <a:lnTo>
                    <a:pt x="52" y="126"/>
                  </a:lnTo>
                  <a:lnTo>
                    <a:pt x="58" y="122"/>
                  </a:lnTo>
                  <a:lnTo>
                    <a:pt x="64" y="116"/>
                  </a:lnTo>
                  <a:lnTo>
                    <a:pt x="68" y="110"/>
                  </a:lnTo>
                  <a:lnTo>
                    <a:pt x="70" y="100"/>
                  </a:lnTo>
                  <a:lnTo>
                    <a:pt x="72" y="84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0" y="60"/>
                  </a:lnTo>
                  <a:lnTo>
                    <a:pt x="68" y="54"/>
                  </a:lnTo>
                  <a:lnTo>
                    <a:pt x="62" y="48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0" y="44"/>
                  </a:lnTo>
                  <a:lnTo>
                    <a:pt x="46" y="46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8" y="66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44" y="80"/>
                  </a:lnTo>
                  <a:lnTo>
                    <a:pt x="50" y="82"/>
                  </a:lnTo>
                  <a:lnTo>
                    <a:pt x="56" y="84"/>
                  </a:lnTo>
                  <a:lnTo>
                    <a:pt x="62" y="84"/>
                  </a:lnTo>
                  <a:lnTo>
                    <a:pt x="62" y="84"/>
                  </a:lnTo>
                  <a:lnTo>
                    <a:pt x="58" y="84"/>
                  </a:lnTo>
                  <a:lnTo>
                    <a:pt x="48" y="84"/>
                  </a:lnTo>
                  <a:lnTo>
                    <a:pt x="44" y="82"/>
                  </a:lnTo>
                  <a:lnTo>
                    <a:pt x="38" y="80"/>
                  </a:lnTo>
                  <a:lnTo>
                    <a:pt x="34" y="76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64"/>
                  </a:lnTo>
                  <a:lnTo>
                    <a:pt x="34" y="58"/>
                  </a:lnTo>
                  <a:lnTo>
                    <a:pt x="36" y="5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6" y="42"/>
                  </a:lnTo>
                  <a:lnTo>
                    <a:pt x="50" y="40"/>
                  </a:lnTo>
                  <a:lnTo>
                    <a:pt x="56" y="40"/>
                  </a:lnTo>
                  <a:lnTo>
                    <a:pt x="62" y="40"/>
                  </a:lnTo>
                  <a:lnTo>
                    <a:pt x="66" y="42"/>
                  </a:lnTo>
                  <a:lnTo>
                    <a:pt x="70" y="46"/>
                  </a:lnTo>
                  <a:lnTo>
                    <a:pt x="72" y="52"/>
                  </a:lnTo>
                  <a:lnTo>
                    <a:pt x="76" y="58"/>
                  </a:lnTo>
                  <a:lnTo>
                    <a:pt x="76" y="58"/>
                  </a:lnTo>
                  <a:lnTo>
                    <a:pt x="76" y="72"/>
                  </a:lnTo>
                  <a:lnTo>
                    <a:pt x="78" y="84"/>
                  </a:lnTo>
                  <a:lnTo>
                    <a:pt x="76" y="98"/>
                  </a:lnTo>
                  <a:lnTo>
                    <a:pt x="72" y="110"/>
                  </a:lnTo>
                  <a:lnTo>
                    <a:pt x="66" y="120"/>
                  </a:lnTo>
                  <a:lnTo>
                    <a:pt x="58" y="128"/>
                  </a:lnTo>
                  <a:lnTo>
                    <a:pt x="48" y="134"/>
                  </a:lnTo>
                  <a:lnTo>
                    <a:pt x="34" y="136"/>
                  </a:lnTo>
                  <a:lnTo>
                    <a:pt x="34" y="136"/>
                  </a:lnTo>
                  <a:lnTo>
                    <a:pt x="28" y="134"/>
                  </a:lnTo>
                  <a:lnTo>
                    <a:pt x="22" y="130"/>
                  </a:lnTo>
                  <a:lnTo>
                    <a:pt x="16" y="126"/>
                  </a:lnTo>
                  <a:lnTo>
                    <a:pt x="12" y="120"/>
                  </a:lnTo>
                  <a:lnTo>
                    <a:pt x="4" y="10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76"/>
                  </a:lnTo>
                  <a:lnTo>
                    <a:pt x="2" y="60"/>
                  </a:lnTo>
                  <a:lnTo>
                    <a:pt x="8" y="46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32" y="20"/>
                  </a:lnTo>
                  <a:lnTo>
                    <a:pt x="48" y="10"/>
                  </a:lnTo>
                  <a:lnTo>
                    <a:pt x="64" y="4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94" y="0"/>
                  </a:lnTo>
                  <a:lnTo>
                    <a:pt x="106" y="2"/>
                  </a:lnTo>
                  <a:lnTo>
                    <a:pt x="116" y="8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34" y="22"/>
                  </a:lnTo>
                  <a:lnTo>
                    <a:pt x="140" y="32"/>
                  </a:lnTo>
                  <a:lnTo>
                    <a:pt x="152" y="56"/>
                  </a:lnTo>
                  <a:lnTo>
                    <a:pt x="152" y="56"/>
                  </a:lnTo>
                  <a:lnTo>
                    <a:pt x="148" y="60"/>
                  </a:lnTo>
                  <a:lnTo>
                    <a:pt x="144" y="62"/>
                  </a:lnTo>
                  <a:lnTo>
                    <a:pt x="144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1" name="Freeform 97"/>
            <p:cNvSpPr>
              <a:spLocks/>
            </p:cNvSpPr>
            <p:nvPr/>
          </p:nvSpPr>
          <p:spPr bwMode="auto">
            <a:xfrm>
              <a:off x="6593305" y="854242"/>
              <a:ext cx="256674" cy="737937"/>
            </a:xfrm>
            <a:custGeom>
              <a:avLst/>
              <a:gdLst/>
              <a:ahLst/>
              <a:cxnLst>
                <a:cxn ang="0">
                  <a:pos x="22" y="56"/>
                </a:cxn>
                <a:cxn ang="0">
                  <a:pos x="22" y="56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6" y="18"/>
                </a:cxn>
                <a:cxn ang="0">
                  <a:pos x="24" y="6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0" y="8"/>
                </a:cxn>
                <a:cxn ang="0">
                  <a:pos x="16" y="16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2" y="44"/>
                </a:cxn>
                <a:cxn ang="0">
                  <a:pos x="0" y="56"/>
                </a:cxn>
                <a:cxn ang="0">
                  <a:pos x="0" y="66"/>
                </a:cxn>
                <a:cxn ang="0">
                  <a:pos x="4" y="76"/>
                </a:cxn>
                <a:cxn ang="0">
                  <a:pos x="6" y="82"/>
                </a:cxn>
                <a:cxn ang="0">
                  <a:pos x="10" y="88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0" y="82"/>
                </a:cxn>
                <a:cxn ang="0">
                  <a:pos x="10" y="70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2" y="78"/>
                </a:cxn>
                <a:cxn ang="0">
                  <a:pos x="12" y="78"/>
                </a:cxn>
                <a:cxn ang="0">
                  <a:pos x="14" y="86"/>
                </a:cxn>
                <a:cxn ang="0">
                  <a:pos x="14" y="86"/>
                </a:cxn>
                <a:cxn ang="0">
                  <a:pos x="16" y="88"/>
                </a:cxn>
                <a:cxn ang="0">
                  <a:pos x="16" y="88"/>
                </a:cxn>
                <a:cxn ang="0">
                  <a:pos x="18" y="82"/>
                </a:cxn>
                <a:cxn ang="0">
                  <a:pos x="24" y="76"/>
                </a:cxn>
                <a:cxn ang="0">
                  <a:pos x="24" y="76"/>
                </a:cxn>
                <a:cxn ang="0">
                  <a:pos x="30" y="68"/>
                </a:cxn>
                <a:cxn ang="0">
                  <a:pos x="32" y="60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30" y="5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6"/>
                </a:cxn>
                <a:cxn ang="0">
                  <a:pos x="22" y="56"/>
                </a:cxn>
              </a:cxnLst>
              <a:rect l="0" t="0" r="r" b="b"/>
              <a:pathLst>
                <a:path w="32" h="92">
                  <a:moveTo>
                    <a:pt x="22" y="56"/>
                  </a:moveTo>
                  <a:lnTo>
                    <a:pt x="22" y="56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6" y="18"/>
                  </a:lnTo>
                  <a:lnTo>
                    <a:pt x="24" y="6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0" y="8"/>
                  </a:lnTo>
                  <a:lnTo>
                    <a:pt x="16" y="1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2" y="44"/>
                  </a:lnTo>
                  <a:lnTo>
                    <a:pt x="0" y="56"/>
                  </a:lnTo>
                  <a:lnTo>
                    <a:pt x="0" y="66"/>
                  </a:lnTo>
                  <a:lnTo>
                    <a:pt x="4" y="76"/>
                  </a:lnTo>
                  <a:lnTo>
                    <a:pt x="6" y="82"/>
                  </a:lnTo>
                  <a:lnTo>
                    <a:pt x="10" y="88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0" y="82"/>
                  </a:lnTo>
                  <a:lnTo>
                    <a:pt x="10" y="7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4" y="86"/>
                  </a:lnTo>
                  <a:lnTo>
                    <a:pt x="14" y="86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82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30" y="68"/>
                  </a:lnTo>
                  <a:lnTo>
                    <a:pt x="32" y="60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0" y="5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6"/>
                  </a:lnTo>
                  <a:lnTo>
                    <a:pt x="22" y="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2" name="Freeform 98"/>
            <p:cNvSpPr>
              <a:spLocks/>
            </p:cNvSpPr>
            <p:nvPr/>
          </p:nvSpPr>
          <p:spPr bwMode="auto">
            <a:xfrm>
              <a:off x="5518484" y="838200"/>
              <a:ext cx="336884" cy="946484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4" y="16"/>
                </a:cxn>
                <a:cxn ang="0">
                  <a:pos x="2" y="26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8" y="80"/>
                </a:cxn>
                <a:cxn ang="0">
                  <a:pos x="18" y="80"/>
                </a:cxn>
                <a:cxn ang="0">
                  <a:pos x="28" y="98"/>
                </a:cxn>
                <a:cxn ang="0">
                  <a:pos x="34" y="106"/>
                </a:cxn>
                <a:cxn ang="0">
                  <a:pos x="38" y="116"/>
                </a:cxn>
                <a:cxn ang="0">
                  <a:pos x="38" y="116"/>
                </a:cxn>
                <a:cxn ang="0">
                  <a:pos x="38" y="118"/>
                </a:cxn>
                <a:cxn ang="0">
                  <a:pos x="40" y="118"/>
                </a:cxn>
                <a:cxn ang="0">
                  <a:pos x="40" y="118"/>
                </a:cxn>
                <a:cxn ang="0">
                  <a:pos x="42" y="116"/>
                </a:cxn>
                <a:cxn ang="0">
                  <a:pos x="42" y="114"/>
                </a:cxn>
                <a:cxn ang="0">
                  <a:pos x="42" y="114"/>
                </a:cxn>
                <a:cxn ang="0">
                  <a:pos x="36" y="100"/>
                </a:cxn>
                <a:cxn ang="0">
                  <a:pos x="28" y="88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8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6" y="26"/>
                </a:cxn>
                <a:cxn ang="0">
                  <a:pos x="12" y="10"/>
                </a:cxn>
                <a:cxn ang="0">
                  <a:pos x="12" y="10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6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42" h="118">
                  <a:moveTo>
                    <a:pt x="12" y="2"/>
                  </a:moveTo>
                  <a:lnTo>
                    <a:pt x="12" y="2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16"/>
                  </a:lnTo>
                  <a:lnTo>
                    <a:pt x="2" y="2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28" y="98"/>
                  </a:lnTo>
                  <a:lnTo>
                    <a:pt x="34" y="106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38" y="118"/>
                  </a:lnTo>
                  <a:lnTo>
                    <a:pt x="40" y="118"/>
                  </a:lnTo>
                  <a:lnTo>
                    <a:pt x="40" y="118"/>
                  </a:lnTo>
                  <a:lnTo>
                    <a:pt x="42" y="116"/>
                  </a:lnTo>
                  <a:lnTo>
                    <a:pt x="42" y="114"/>
                  </a:lnTo>
                  <a:lnTo>
                    <a:pt x="42" y="114"/>
                  </a:lnTo>
                  <a:lnTo>
                    <a:pt x="36" y="100"/>
                  </a:lnTo>
                  <a:lnTo>
                    <a:pt x="28" y="88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8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26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3" name="Freeform 99"/>
            <p:cNvSpPr>
              <a:spLocks/>
            </p:cNvSpPr>
            <p:nvPr/>
          </p:nvSpPr>
          <p:spPr bwMode="auto">
            <a:xfrm>
              <a:off x="3481137" y="469232"/>
              <a:ext cx="1283368" cy="978568"/>
            </a:xfrm>
            <a:custGeom>
              <a:avLst/>
              <a:gdLst/>
              <a:ahLst/>
              <a:cxnLst>
                <a:cxn ang="0">
                  <a:pos x="30" y="40"/>
                </a:cxn>
                <a:cxn ang="0">
                  <a:pos x="20" y="44"/>
                </a:cxn>
                <a:cxn ang="0">
                  <a:pos x="10" y="42"/>
                </a:cxn>
                <a:cxn ang="0">
                  <a:pos x="8" y="40"/>
                </a:cxn>
                <a:cxn ang="0">
                  <a:pos x="6" y="36"/>
                </a:cxn>
                <a:cxn ang="0">
                  <a:pos x="8" y="24"/>
                </a:cxn>
                <a:cxn ang="0">
                  <a:pos x="10" y="22"/>
                </a:cxn>
                <a:cxn ang="0">
                  <a:pos x="14" y="16"/>
                </a:cxn>
                <a:cxn ang="0">
                  <a:pos x="26" y="8"/>
                </a:cxn>
                <a:cxn ang="0">
                  <a:pos x="32" y="6"/>
                </a:cxn>
                <a:cxn ang="0">
                  <a:pos x="46" y="6"/>
                </a:cxn>
                <a:cxn ang="0">
                  <a:pos x="60" y="12"/>
                </a:cxn>
                <a:cxn ang="0">
                  <a:pos x="74" y="20"/>
                </a:cxn>
                <a:cxn ang="0">
                  <a:pos x="82" y="32"/>
                </a:cxn>
                <a:cxn ang="0">
                  <a:pos x="86" y="48"/>
                </a:cxn>
                <a:cxn ang="0">
                  <a:pos x="88" y="64"/>
                </a:cxn>
                <a:cxn ang="0">
                  <a:pos x="96" y="90"/>
                </a:cxn>
                <a:cxn ang="0">
                  <a:pos x="102" y="96"/>
                </a:cxn>
                <a:cxn ang="0">
                  <a:pos x="128" y="114"/>
                </a:cxn>
                <a:cxn ang="0">
                  <a:pos x="142" y="120"/>
                </a:cxn>
                <a:cxn ang="0">
                  <a:pos x="150" y="122"/>
                </a:cxn>
                <a:cxn ang="0">
                  <a:pos x="158" y="122"/>
                </a:cxn>
                <a:cxn ang="0">
                  <a:pos x="160" y="120"/>
                </a:cxn>
                <a:cxn ang="0">
                  <a:pos x="158" y="118"/>
                </a:cxn>
                <a:cxn ang="0">
                  <a:pos x="156" y="118"/>
                </a:cxn>
                <a:cxn ang="0">
                  <a:pos x="144" y="116"/>
                </a:cxn>
                <a:cxn ang="0">
                  <a:pos x="130" y="110"/>
                </a:cxn>
                <a:cxn ang="0">
                  <a:pos x="116" y="102"/>
                </a:cxn>
                <a:cxn ang="0">
                  <a:pos x="104" y="92"/>
                </a:cxn>
                <a:cxn ang="0">
                  <a:pos x="96" y="80"/>
                </a:cxn>
                <a:cxn ang="0">
                  <a:pos x="92" y="64"/>
                </a:cxn>
                <a:cxn ang="0">
                  <a:pos x="88" y="38"/>
                </a:cxn>
                <a:cxn ang="0">
                  <a:pos x="86" y="30"/>
                </a:cxn>
                <a:cxn ang="0">
                  <a:pos x="76" y="16"/>
                </a:cxn>
                <a:cxn ang="0">
                  <a:pos x="62" y="6"/>
                </a:cxn>
                <a:cxn ang="0">
                  <a:pos x="48" y="2"/>
                </a:cxn>
                <a:cxn ang="0">
                  <a:pos x="32" y="2"/>
                </a:cxn>
                <a:cxn ang="0">
                  <a:pos x="24" y="4"/>
                </a:cxn>
                <a:cxn ang="0">
                  <a:pos x="10" y="12"/>
                </a:cxn>
                <a:cxn ang="0">
                  <a:pos x="6" y="20"/>
                </a:cxn>
                <a:cxn ang="0">
                  <a:pos x="4" y="22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8" y="48"/>
                </a:cxn>
                <a:cxn ang="0">
                  <a:pos x="20" y="48"/>
                </a:cxn>
                <a:cxn ang="0">
                  <a:pos x="32" y="44"/>
                </a:cxn>
                <a:cxn ang="0">
                  <a:pos x="34" y="42"/>
                </a:cxn>
                <a:cxn ang="0">
                  <a:pos x="32" y="40"/>
                </a:cxn>
                <a:cxn ang="0">
                  <a:pos x="30" y="40"/>
                </a:cxn>
              </a:cxnLst>
              <a:rect l="0" t="0" r="r" b="b"/>
              <a:pathLst>
                <a:path w="160" h="122">
                  <a:moveTo>
                    <a:pt x="30" y="40"/>
                  </a:moveTo>
                  <a:lnTo>
                    <a:pt x="30" y="40"/>
                  </a:lnTo>
                  <a:lnTo>
                    <a:pt x="24" y="42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8" y="40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16"/>
                  </a:lnTo>
                  <a:lnTo>
                    <a:pt x="20" y="10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40" y="6"/>
                  </a:lnTo>
                  <a:lnTo>
                    <a:pt x="46" y="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8" y="16"/>
                  </a:lnTo>
                  <a:lnTo>
                    <a:pt x="74" y="20"/>
                  </a:lnTo>
                  <a:lnTo>
                    <a:pt x="78" y="26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6" y="48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92" y="82"/>
                  </a:lnTo>
                  <a:lnTo>
                    <a:pt x="96" y="90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12" y="106"/>
                  </a:lnTo>
                  <a:lnTo>
                    <a:pt x="128" y="114"/>
                  </a:lnTo>
                  <a:lnTo>
                    <a:pt x="128" y="114"/>
                  </a:lnTo>
                  <a:lnTo>
                    <a:pt x="142" y="120"/>
                  </a:lnTo>
                  <a:lnTo>
                    <a:pt x="142" y="120"/>
                  </a:lnTo>
                  <a:lnTo>
                    <a:pt x="150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58" y="118"/>
                  </a:lnTo>
                  <a:lnTo>
                    <a:pt x="156" y="118"/>
                  </a:lnTo>
                  <a:lnTo>
                    <a:pt x="156" y="118"/>
                  </a:lnTo>
                  <a:lnTo>
                    <a:pt x="152" y="118"/>
                  </a:lnTo>
                  <a:lnTo>
                    <a:pt x="144" y="116"/>
                  </a:lnTo>
                  <a:lnTo>
                    <a:pt x="144" y="116"/>
                  </a:lnTo>
                  <a:lnTo>
                    <a:pt x="130" y="110"/>
                  </a:lnTo>
                  <a:lnTo>
                    <a:pt x="130" y="110"/>
                  </a:lnTo>
                  <a:lnTo>
                    <a:pt x="116" y="10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0" y="86"/>
                  </a:lnTo>
                  <a:lnTo>
                    <a:pt x="96" y="80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0" y="48"/>
                  </a:lnTo>
                  <a:lnTo>
                    <a:pt x="88" y="38"/>
                  </a:lnTo>
                  <a:lnTo>
                    <a:pt x="86" y="30"/>
                  </a:lnTo>
                  <a:lnTo>
                    <a:pt x="86" y="30"/>
                  </a:lnTo>
                  <a:lnTo>
                    <a:pt x="82" y="24"/>
                  </a:lnTo>
                  <a:lnTo>
                    <a:pt x="76" y="16"/>
                  </a:lnTo>
                  <a:lnTo>
                    <a:pt x="70" y="12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24" y="4"/>
                  </a:lnTo>
                  <a:lnTo>
                    <a:pt x="18" y="6"/>
                  </a:lnTo>
                  <a:lnTo>
                    <a:pt x="10" y="12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4" y="48"/>
                  </a:lnTo>
                  <a:lnTo>
                    <a:pt x="20" y="48"/>
                  </a:lnTo>
                  <a:lnTo>
                    <a:pt x="26" y="46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42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4" name="Freeform 100"/>
            <p:cNvSpPr>
              <a:spLocks/>
            </p:cNvSpPr>
            <p:nvPr/>
          </p:nvSpPr>
          <p:spPr bwMode="auto">
            <a:xfrm>
              <a:off x="7010400" y="4608095"/>
              <a:ext cx="1925053" cy="1251284"/>
            </a:xfrm>
            <a:custGeom>
              <a:avLst/>
              <a:gdLst/>
              <a:ahLst/>
              <a:cxnLst>
                <a:cxn ang="0">
                  <a:pos x="240" y="24"/>
                </a:cxn>
                <a:cxn ang="0">
                  <a:pos x="224" y="26"/>
                </a:cxn>
                <a:cxn ang="0">
                  <a:pos x="188" y="16"/>
                </a:cxn>
                <a:cxn ang="0">
                  <a:pos x="170" y="10"/>
                </a:cxn>
                <a:cxn ang="0">
                  <a:pos x="144" y="2"/>
                </a:cxn>
                <a:cxn ang="0">
                  <a:pos x="122" y="0"/>
                </a:cxn>
                <a:cxn ang="0">
                  <a:pos x="104" y="2"/>
                </a:cxn>
                <a:cxn ang="0">
                  <a:pos x="76" y="18"/>
                </a:cxn>
                <a:cxn ang="0">
                  <a:pos x="58" y="38"/>
                </a:cxn>
                <a:cxn ang="0">
                  <a:pos x="52" y="46"/>
                </a:cxn>
                <a:cxn ang="0">
                  <a:pos x="48" y="52"/>
                </a:cxn>
                <a:cxn ang="0">
                  <a:pos x="14" y="100"/>
                </a:cxn>
                <a:cxn ang="0">
                  <a:pos x="8" y="114"/>
                </a:cxn>
                <a:cxn ang="0">
                  <a:pos x="0" y="140"/>
                </a:cxn>
                <a:cxn ang="0">
                  <a:pos x="0" y="152"/>
                </a:cxn>
                <a:cxn ang="0">
                  <a:pos x="2" y="156"/>
                </a:cxn>
                <a:cxn ang="0">
                  <a:pos x="4" y="154"/>
                </a:cxn>
                <a:cxn ang="0">
                  <a:pos x="4" y="152"/>
                </a:cxn>
                <a:cxn ang="0">
                  <a:pos x="8" y="130"/>
                </a:cxn>
                <a:cxn ang="0">
                  <a:pos x="18" y="102"/>
                </a:cxn>
                <a:cxn ang="0">
                  <a:pos x="28" y="86"/>
                </a:cxn>
                <a:cxn ang="0">
                  <a:pos x="50" y="54"/>
                </a:cxn>
                <a:cxn ang="0">
                  <a:pos x="64" y="42"/>
                </a:cxn>
                <a:cxn ang="0">
                  <a:pos x="96" y="28"/>
                </a:cxn>
                <a:cxn ang="0">
                  <a:pos x="112" y="24"/>
                </a:cxn>
                <a:cxn ang="0">
                  <a:pos x="76" y="40"/>
                </a:cxn>
                <a:cxn ang="0">
                  <a:pos x="62" y="48"/>
                </a:cxn>
                <a:cxn ang="0">
                  <a:pos x="58" y="52"/>
                </a:cxn>
                <a:cxn ang="0">
                  <a:pos x="70" y="56"/>
                </a:cxn>
                <a:cxn ang="0">
                  <a:pos x="88" y="66"/>
                </a:cxn>
                <a:cxn ang="0">
                  <a:pos x="108" y="74"/>
                </a:cxn>
                <a:cxn ang="0">
                  <a:pos x="126" y="76"/>
                </a:cxn>
                <a:cxn ang="0">
                  <a:pos x="146" y="72"/>
                </a:cxn>
                <a:cxn ang="0">
                  <a:pos x="138" y="70"/>
                </a:cxn>
                <a:cxn ang="0">
                  <a:pos x="116" y="52"/>
                </a:cxn>
                <a:cxn ang="0">
                  <a:pos x="114" y="50"/>
                </a:cxn>
                <a:cxn ang="0">
                  <a:pos x="130" y="54"/>
                </a:cxn>
                <a:cxn ang="0">
                  <a:pos x="150" y="56"/>
                </a:cxn>
                <a:cxn ang="0">
                  <a:pos x="188" y="50"/>
                </a:cxn>
                <a:cxn ang="0">
                  <a:pos x="220" y="38"/>
                </a:cxn>
                <a:cxn ang="0">
                  <a:pos x="240" y="24"/>
                </a:cxn>
              </a:cxnLst>
              <a:rect l="0" t="0" r="r" b="b"/>
              <a:pathLst>
                <a:path w="240" h="156">
                  <a:moveTo>
                    <a:pt x="240" y="24"/>
                  </a:moveTo>
                  <a:lnTo>
                    <a:pt x="240" y="24"/>
                  </a:lnTo>
                  <a:lnTo>
                    <a:pt x="236" y="26"/>
                  </a:lnTo>
                  <a:lnTo>
                    <a:pt x="224" y="26"/>
                  </a:lnTo>
                  <a:lnTo>
                    <a:pt x="202" y="22"/>
                  </a:lnTo>
                  <a:lnTo>
                    <a:pt x="188" y="16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56" y="4"/>
                  </a:lnTo>
                  <a:lnTo>
                    <a:pt x="144" y="2"/>
                  </a:lnTo>
                  <a:lnTo>
                    <a:pt x="134" y="0"/>
                  </a:lnTo>
                  <a:lnTo>
                    <a:pt x="122" y="0"/>
                  </a:lnTo>
                  <a:lnTo>
                    <a:pt x="114" y="0"/>
                  </a:lnTo>
                  <a:lnTo>
                    <a:pt x="104" y="2"/>
                  </a:lnTo>
                  <a:lnTo>
                    <a:pt x="88" y="10"/>
                  </a:lnTo>
                  <a:lnTo>
                    <a:pt x="76" y="18"/>
                  </a:lnTo>
                  <a:lnTo>
                    <a:pt x="64" y="28"/>
                  </a:lnTo>
                  <a:lnTo>
                    <a:pt x="58" y="38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30" y="74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8" y="114"/>
                  </a:lnTo>
                  <a:lnTo>
                    <a:pt x="4" y="128"/>
                  </a:lnTo>
                  <a:lnTo>
                    <a:pt x="0" y="14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4" y="154"/>
                  </a:lnTo>
                  <a:lnTo>
                    <a:pt x="4" y="152"/>
                  </a:lnTo>
                  <a:lnTo>
                    <a:pt x="4" y="152"/>
                  </a:lnTo>
                  <a:lnTo>
                    <a:pt x="4" y="142"/>
                  </a:lnTo>
                  <a:lnTo>
                    <a:pt x="8" y="130"/>
                  </a:lnTo>
                  <a:lnTo>
                    <a:pt x="12" y="116"/>
                  </a:lnTo>
                  <a:lnTo>
                    <a:pt x="18" y="102"/>
                  </a:lnTo>
                  <a:lnTo>
                    <a:pt x="18" y="102"/>
                  </a:lnTo>
                  <a:lnTo>
                    <a:pt x="28" y="86"/>
                  </a:lnTo>
                  <a:lnTo>
                    <a:pt x="38" y="70"/>
                  </a:lnTo>
                  <a:lnTo>
                    <a:pt x="50" y="54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80" y="34"/>
                  </a:lnTo>
                  <a:lnTo>
                    <a:pt x="96" y="28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92" y="32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70" y="56"/>
                  </a:lnTo>
                  <a:lnTo>
                    <a:pt x="88" y="66"/>
                  </a:lnTo>
                  <a:lnTo>
                    <a:pt x="88" y="66"/>
                  </a:lnTo>
                  <a:lnTo>
                    <a:pt x="98" y="72"/>
                  </a:lnTo>
                  <a:lnTo>
                    <a:pt x="108" y="74"/>
                  </a:lnTo>
                  <a:lnTo>
                    <a:pt x="118" y="76"/>
                  </a:lnTo>
                  <a:lnTo>
                    <a:pt x="126" y="76"/>
                  </a:lnTo>
                  <a:lnTo>
                    <a:pt x="140" y="74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38" y="70"/>
                  </a:lnTo>
                  <a:lnTo>
                    <a:pt x="130" y="64"/>
                  </a:lnTo>
                  <a:lnTo>
                    <a:pt x="116" y="52"/>
                  </a:lnTo>
                  <a:lnTo>
                    <a:pt x="116" y="52"/>
                  </a:lnTo>
                  <a:lnTo>
                    <a:pt x="114" y="50"/>
                  </a:lnTo>
                  <a:lnTo>
                    <a:pt x="114" y="50"/>
                  </a:lnTo>
                  <a:lnTo>
                    <a:pt x="130" y="54"/>
                  </a:lnTo>
                  <a:lnTo>
                    <a:pt x="130" y="54"/>
                  </a:lnTo>
                  <a:lnTo>
                    <a:pt x="150" y="56"/>
                  </a:lnTo>
                  <a:lnTo>
                    <a:pt x="170" y="54"/>
                  </a:lnTo>
                  <a:lnTo>
                    <a:pt x="188" y="50"/>
                  </a:lnTo>
                  <a:lnTo>
                    <a:pt x="206" y="44"/>
                  </a:lnTo>
                  <a:lnTo>
                    <a:pt x="220" y="38"/>
                  </a:lnTo>
                  <a:lnTo>
                    <a:pt x="230" y="32"/>
                  </a:lnTo>
                  <a:lnTo>
                    <a:pt x="240" y="24"/>
                  </a:lnTo>
                  <a:lnTo>
                    <a:pt x="24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5" name="Freeform 101"/>
            <p:cNvSpPr>
              <a:spLocks/>
            </p:cNvSpPr>
            <p:nvPr/>
          </p:nvSpPr>
          <p:spPr bwMode="auto">
            <a:xfrm>
              <a:off x="7138737" y="3276600"/>
              <a:ext cx="978568" cy="914400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0"/>
                </a:cxn>
                <a:cxn ang="0">
                  <a:pos x="104" y="0"/>
                </a:cxn>
                <a:cxn ang="0">
                  <a:pos x="88" y="4"/>
                </a:cxn>
                <a:cxn ang="0">
                  <a:pos x="88" y="4"/>
                </a:cxn>
                <a:cxn ang="0">
                  <a:pos x="76" y="10"/>
                </a:cxn>
                <a:cxn ang="0">
                  <a:pos x="64" y="16"/>
                </a:cxn>
                <a:cxn ang="0">
                  <a:pos x="54" y="26"/>
                </a:cxn>
                <a:cxn ang="0">
                  <a:pos x="44" y="36"/>
                </a:cxn>
                <a:cxn ang="0">
                  <a:pos x="44" y="36"/>
                </a:cxn>
                <a:cxn ang="0">
                  <a:pos x="26" y="58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4" y="96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4" y="114"/>
                </a:cxn>
                <a:cxn ang="0">
                  <a:pos x="6" y="112"/>
                </a:cxn>
                <a:cxn ang="0">
                  <a:pos x="6" y="112"/>
                </a:cxn>
                <a:cxn ang="0">
                  <a:pos x="8" y="98"/>
                </a:cxn>
                <a:cxn ang="0">
                  <a:pos x="16" y="82"/>
                </a:cxn>
                <a:cxn ang="0">
                  <a:pos x="16" y="82"/>
                </a:cxn>
                <a:cxn ang="0">
                  <a:pos x="24" y="68"/>
                </a:cxn>
                <a:cxn ang="0">
                  <a:pos x="34" y="52"/>
                </a:cxn>
                <a:cxn ang="0">
                  <a:pos x="46" y="38"/>
                </a:cxn>
                <a:cxn ang="0">
                  <a:pos x="60" y="26"/>
                </a:cxn>
                <a:cxn ang="0">
                  <a:pos x="60" y="26"/>
                </a:cxn>
                <a:cxn ang="0">
                  <a:pos x="74" y="16"/>
                </a:cxn>
                <a:cxn ang="0">
                  <a:pos x="90" y="10"/>
                </a:cxn>
                <a:cxn ang="0">
                  <a:pos x="90" y="10"/>
                </a:cxn>
                <a:cxn ang="0">
                  <a:pos x="104" y="6"/>
                </a:cxn>
                <a:cxn ang="0">
                  <a:pos x="120" y="6"/>
                </a:cxn>
                <a:cxn ang="0">
                  <a:pos x="120" y="6"/>
                </a:cxn>
                <a:cxn ang="0">
                  <a:pos x="122" y="6"/>
                </a:cxn>
                <a:cxn ang="0">
                  <a:pos x="122" y="4"/>
                </a:cxn>
                <a:cxn ang="0">
                  <a:pos x="122" y="4"/>
                </a:cxn>
                <a:cxn ang="0">
                  <a:pos x="122" y="2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2" h="114">
                  <a:moveTo>
                    <a:pt x="120" y="2"/>
                  </a:moveTo>
                  <a:lnTo>
                    <a:pt x="120" y="2"/>
                  </a:lnTo>
                  <a:lnTo>
                    <a:pt x="112" y="0"/>
                  </a:lnTo>
                  <a:lnTo>
                    <a:pt x="104" y="0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76" y="10"/>
                  </a:lnTo>
                  <a:lnTo>
                    <a:pt x="64" y="16"/>
                  </a:lnTo>
                  <a:lnTo>
                    <a:pt x="54" y="2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26" y="58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4" y="96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4" y="114"/>
                  </a:lnTo>
                  <a:lnTo>
                    <a:pt x="6" y="112"/>
                  </a:lnTo>
                  <a:lnTo>
                    <a:pt x="6" y="112"/>
                  </a:lnTo>
                  <a:lnTo>
                    <a:pt x="8" y="98"/>
                  </a:lnTo>
                  <a:lnTo>
                    <a:pt x="16" y="82"/>
                  </a:lnTo>
                  <a:lnTo>
                    <a:pt x="16" y="82"/>
                  </a:lnTo>
                  <a:lnTo>
                    <a:pt x="24" y="68"/>
                  </a:lnTo>
                  <a:lnTo>
                    <a:pt x="34" y="52"/>
                  </a:lnTo>
                  <a:lnTo>
                    <a:pt x="46" y="38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74" y="16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104" y="6"/>
                  </a:lnTo>
                  <a:lnTo>
                    <a:pt x="120" y="6"/>
                  </a:lnTo>
                  <a:lnTo>
                    <a:pt x="120" y="6"/>
                  </a:lnTo>
                  <a:lnTo>
                    <a:pt x="122" y="6"/>
                  </a:lnTo>
                  <a:lnTo>
                    <a:pt x="122" y="4"/>
                  </a:lnTo>
                  <a:lnTo>
                    <a:pt x="122" y="4"/>
                  </a:lnTo>
                  <a:lnTo>
                    <a:pt x="122" y="2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6" name="Freeform 102"/>
            <p:cNvSpPr>
              <a:spLocks/>
            </p:cNvSpPr>
            <p:nvPr/>
          </p:nvSpPr>
          <p:spPr bwMode="auto">
            <a:xfrm>
              <a:off x="3304674" y="2490537"/>
              <a:ext cx="240632" cy="59355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24" y="64"/>
                </a:cxn>
                <a:cxn ang="0">
                  <a:pos x="18" y="58"/>
                </a:cxn>
                <a:cxn ang="0">
                  <a:pos x="12" y="50"/>
                </a:cxn>
                <a:cxn ang="0">
                  <a:pos x="8" y="42"/>
                </a:cxn>
                <a:cxn ang="0">
                  <a:pos x="8" y="42"/>
                </a:cxn>
                <a:cxn ang="0">
                  <a:pos x="6" y="32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6" y="12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8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6" y="66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74"/>
                </a:cxn>
                <a:cxn ang="0">
                  <a:pos x="30" y="74"/>
                </a:cxn>
                <a:cxn ang="0">
                  <a:pos x="30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30" h="74">
                  <a:moveTo>
                    <a:pt x="30" y="70"/>
                  </a:moveTo>
                  <a:lnTo>
                    <a:pt x="30" y="70"/>
                  </a:lnTo>
                  <a:lnTo>
                    <a:pt x="24" y="64"/>
                  </a:lnTo>
                  <a:lnTo>
                    <a:pt x="18" y="58"/>
                  </a:lnTo>
                  <a:lnTo>
                    <a:pt x="12" y="50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6" y="3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2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1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8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6" y="66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7" name="Freeform 103"/>
            <p:cNvSpPr>
              <a:spLocks/>
            </p:cNvSpPr>
            <p:nvPr/>
          </p:nvSpPr>
          <p:spPr bwMode="auto">
            <a:xfrm>
              <a:off x="8261684" y="-1070811"/>
              <a:ext cx="368968" cy="75397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0" y="10"/>
                </a:cxn>
                <a:cxn ang="0">
                  <a:pos x="40" y="24"/>
                </a:cxn>
                <a:cxn ang="0">
                  <a:pos x="40" y="32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56"/>
                </a:cxn>
                <a:cxn ang="0">
                  <a:pos x="42" y="68"/>
                </a:cxn>
                <a:cxn ang="0">
                  <a:pos x="40" y="78"/>
                </a:cxn>
                <a:cxn ang="0">
                  <a:pos x="34" y="88"/>
                </a:cxn>
                <a:cxn ang="0">
                  <a:pos x="28" y="92"/>
                </a:cxn>
                <a:cxn ang="0">
                  <a:pos x="24" y="94"/>
                </a:cxn>
                <a:cxn ang="0">
                  <a:pos x="20" y="92"/>
                </a:cxn>
                <a:cxn ang="0">
                  <a:pos x="16" y="90"/>
                </a:cxn>
                <a:cxn ang="0">
                  <a:pos x="12" y="86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66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2" y="50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0" y="50"/>
                </a:cxn>
                <a:cxn ang="0">
                  <a:pos x="12" y="56"/>
                </a:cxn>
                <a:cxn ang="0">
                  <a:pos x="14" y="58"/>
                </a:cxn>
                <a:cxn ang="0">
                  <a:pos x="18" y="58"/>
                </a:cxn>
                <a:cxn ang="0">
                  <a:pos x="18" y="58"/>
                </a:cxn>
                <a:cxn ang="0">
                  <a:pos x="14" y="50"/>
                </a:cxn>
                <a:cxn ang="0">
                  <a:pos x="14" y="4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4" y="20"/>
                </a:cxn>
                <a:cxn ang="0">
                  <a:pos x="34" y="1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94">
                  <a:moveTo>
                    <a:pt x="46" y="0"/>
                  </a:moveTo>
                  <a:lnTo>
                    <a:pt x="46" y="0"/>
                  </a:lnTo>
                  <a:lnTo>
                    <a:pt x="44" y="2"/>
                  </a:lnTo>
                  <a:lnTo>
                    <a:pt x="40" y="10"/>
                  </a:lnTo>
                  <a:lnTo>
                    <a:pt x="40" y="24"/>
                  </a:lnTo>
                  <a:lnTo>
                    <a:pt x="40" y="32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56"/>
                  </a:lnTo>
                  <a:lnTo>
                    <a:pt x="42" y="68"/>
                  </a:lnTo>
                  <a:lnTo>
                    <a:pt x="40" y="78"/>
                  </a:lnTo>
                  <a:lnTo>
                    <a:pt x="34" y="88"/>
                  </a:lnTo>
                  <a:lnTo>
                    <a:pt x="28" y="92"/>
                  </a:lnTo>
                  <a:lnTo>
                    <a:pt x="24" y="94"/>
                  </a:lnTo>
                  <a:lnTo>
                    <a:pt x="20" y="92"/>
                  </a:lnTo>
                  <a:lnTo>
                    <a:pt x="16" y="90"/>
                  </a:lnTo>
                  <a:lnTo>
                    <a:pt x="12" y="86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66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2" y="50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50"/>
                  </a:lnTo>
                  <a:lnTo>
                    <a:pt x="12" y="56"/>
                  </a:lnTo>
                  <a:lnTo>
                    <a:pt x="14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4" y="50"/>
                  </a:lnTo>
                  <a:lnTo>
                    <a:pt x="14" y="4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4" y="20"/>
                  </a:lnTo>
                  <a:lnTo>
                    <a:pt x="34" y="1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8" name="Freeform 104"/>
            <p:cNvSpPr>
              <a:spLocks/>
            </p:cNvSpPr>
            <p:nvPr/>
          </p:nvSpPr>
          <p:spPr bwMode="auto">
            <a:xfrm>
              <a:off x="8229600" y="-509337"/>
              <a:ext cx="240632" cy="577516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6" y="16"/>
                </a:cxn>
                <a:cxn ang="0">
                  <a:pos x="12" y="24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6" y="42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60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6" y="72"/>
                </a:cxn>
                <a:cxn ang="0">
                  <a:pos x="4" y="72"/>
                </a:cxn>
                <a:cxn ang="0">
                  <a:pos x="4" y="72"/>
                </a:cxn>
                <a:cxn ang="0">
                  <a:pos x="0" y="6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2" y="36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8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8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0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0" h="72">
                  <a:moveTo>
                    <a:pt x="28" y="4"/>
                  </a:moveTo>
                  <a:lnTo>
                    <a:pt x="28" y="4"/>
                  </a:lnTo>
                  <a:lnTo>
                    <a:pt x="22" y="8"/>
                  </a:lnTo>
                  <a:lnTo>
                    <a:pt x="16" y="16"/>
                  </a:lnTo>
                  <a:lnTo>
                    <a:pt x="12" y="24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6" y="4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6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6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2" y="36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9" name="Freeform 105"/>
            <p:cNvSpPr>
              <a:spLocks/>
            </p:cNvSpPr>
            <p:nvPr/>
          </p:nvSpPr>
          <p:spPr bwMode="auto">
            <a:xfrm>
              <a:off x="7042484" y="7511716"/>
              <a:ext cx="721895" cy="33688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52" y="8"/>
                </a:cxn>
                <a:cxn ang="0">
                  <a:pos x="42" y="4"/>
                </a:cxn>
                <a:cxn ang="0">
                  <a:pos x="32" y="2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4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6" y="8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30" y="6"/>
                </a:cxn>
                <a:cxn ang="0">
                  <a:pos x="40" y="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58" y="18"/>
                </a:cxn>
                <a:cxn ang="0">
                  <a:pos x="66" y="24"/>
                </a:cxn>
                <a:cxn ang="0">
                  <a:pos x="76" y="32"/>
                </a:cxn>
                <a:cxn ang="0">
                  <a:pos x="84" y="42"/>
                </a:cxn>
                <a:cxn ang="0">
                  <a:pos x="90" y="42"/>
                </a:cxn>
                <a:cxn ang="0">
                  <a:pos x="90" y="42"/>
                </a:cxn>
                <a:cxn ang="0">
                  <a:pos x="80" y="30"/>
                </a:cxn>
                <a:cxn ang="0">
                  <a:pos x="70" y="20"/>
                </a:cxn>
                <a:cxn ang="0">
                  <a:pos x="60" y="14"/>
                </a:cxn>
                <a:cxn ang="0">
                  <a:pos x="52" y="8"/>
                </a:cxn>
                <a:cxn ang="0">
                  <a:pos x="52" y="8"/>
                </a:cxn>
              </a:cxnLst>
              <a:rect l="0" t="0" r="r" b="b"/>
              <a:pathLst>
                <a:path w="90" h="42">
                  <a:moveTo>
                    <a:pt x="52" y="8"/>
                  </a:moveTo>
                  <a:lnTo>
                    <a:pt x="52" y="8"/>
                  </a:lnTo>
                  <a:lnTo>
                    <a:pt x="42" y="4"/>
                  </a:lnTo>
                  <a:lnTo>
                    <a:pt x="32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4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6" y="8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30" y="6"/>
                  </a:lnTo>
                  <a:lnTo>
                    <a:pt x="40" y="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8" y="18"/>
                  </a:lnTo>
                  <a:lnTo>
                    <a:pt x="66" y="24"/>
                  </a:lnTo>
                  <a:lnTo>
                    <a:pt x="76" y="32"/>
                  </a:lnTo>
                  <a:lnTo>
                    <a:pt x="84" y="42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80" y="30"/>
                  </a:lnTo>
                  <a:lnTo>
                    <a:pt x="70" y="20"/>
                  </a:lnTo>
                  <a:lnTo>
                    <a:pt x="60" y="14"/>
                  </a:lnTo>
                  <a:lnTo>
                    <a:pt x="52" y="8"/>
                  </a:lnTo>
                  <a:lnTo>
                    <a:pt x="5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0" name="Freeform 106"/>
            <p:cNvSpPr>
              <a:spLocks/>
            </p:cNvSpPr>
            <p:nvPr/>
          </p:nvSpPr>
          <p:spPr bwMode="auto">
            <a:xfrm>
              <a:off x="8053137" y="6821905"/>
              <a:ext cx="1058779" cy="256674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16" y="4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38" y="8"/>
                </a:cxn>
                <a:cxn ang="0">
                  <a:pos x="50" y="14"/>
                </a:cxn>
                <a:cxn ang="0">
                  <a:pos x="50" y="14"/>
                </a:cxn>
                <a:cxn ang="0">
                  <a:pos x="70" y="26"/>
                </a:cxn>
                <a:cxn ang="0">
                  <a:pos x="70" y="26"/>
                </a:cxn>
                <a:cxn ang="0">
                  <a:pos x="80" y="30"/>
                </a:cxn>
                <a:cxn ang="0">
                  <a:pos x="90" y="32"/>
                </a:cxn>
                <a:cxn ang="0">
                  <a:pos x="90" y="32"/>
                </a:cxn>
                <a:cxn ang="0">
                  <a:pos x="102" y="32"/>
                </a:cxn>
                <a:cxn ang="0">
                  <a:pos x="112" y="30"/>
                </a:cxn>
                <a:cxn ang="0">
                  <a:pos x="112" y="30"/>
                </a:cxn>
                <a:cxn ang="0">
                  <a:pos x="120" y="28"/>
                </a:cxn>
                <a:cxn ang="0">
                  <a:pos x="130" y="26"/>
                </a:cxn>
                <a:cxn ang="0">
                  <a:pos x="130" y="26"/>
                </a:cxn>
                <a:cxn ang="0">
                  <a:pos x="132" y="24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0" y="20"/>
                </a:cxn>
                <a:cxn ang="0">
                  <a:pos x="130" y="20"/>
                </a:cxn>
                <a:cxn ang="0">
                  <a:pos x="120" y="22"/>
                </a:cxn>
                <a:cxn ang="0">
                  <a:pos x="110" y="26"/>
                </a:cxn>
                <a:cxn ang="0">
                  <a:pos x="110" y="26"/>
                </a:cxn>
                <a:cxn ang="0">
                  <a:pos x="102" y="2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82" y="24"/>
                </a:cxn>
                <a:cxn ang="0">
                  <a:pos x="72" y="20"/>
                </a:cxn>
                <a:cxn ang="0">
                  <a:pos x="72" y="20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40" y="4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16" y="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8"/>
                </a:cxn>
                <a:cxn ang="0">
                  <a:pos x="4" y="8"/>
                </a:cxn>
                <a:cxn ang="0">
                  <a:pos x="4" y="8"/>
                </a:cxn>
              </a:cxnLst>
              <a:rect l="0" t="0" r="r" b="b"/>
              <a:pathLst>
                <a:path w="132" h="32">
                  <a:moveTo>
                    <a:pt x="4" y="8"/>
                  </a:moveTo>
                  <a:lnTo>
                    <a:pt x="4" y="8"/>
                  </a:lnTo>
                  <a:lnTo>
                    <a:pt x="16" y="4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38" y="8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70" y="26"/>
                  </a:lnTo>
                  <a:lnTo>
                    <a:pt x="70" y="26"/>
                  </a:lnTo>
                  <a:lnTo>
                    <a:pt x="80" y="30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102" y="32"/>
                  </a:lnTo>
                  <a:lnTo>
                    <a:pt x="112" y="30"/>
                  </a:lnTo>
                  <a:lnTo>
                    <a:pt x="112" y="30"/>
                  </a:lnTo>
                  <a:lnTo>
                    <a:pt x="120" y="28"/>
                  </a:lnTo>
                  <a:lnTo>
                    <a:pt x="130" y="26"/>
                  </a:lnTo>
                  <a:lnTo>
                    <a:pt x="130" y="26"/>
                  </a:lnTo>
                  <a:lnTo>
                    <a:pt x="132" y="24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20" y="22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02" y="2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82" y="24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40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6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1" name="Freeform 107"/>
            <p:cNvSpPr>
              <a:spLocks/>
            </p:cNvSpPr>
            <p:nvPr/>
          </p:nvSpPr>
          <p:spPr bwMode="auto">
            <a:xfrm>
              <a:off x="4636168" y="2667000"/>
              <a:ext cx="641684" cy="641684"/>
            </a:xfrm>
            <a:custGeom>
              <a:avLst/>
              <a:gdLst/>
              <a:ahLst/>
              <a:cxnLst>
                <a:cxn ang="0">
                  <a:pos x="4" y="78"/>
                </a:cxn>
                <a:cxn ang="0">
                  <a:pos x="4" y="78"/>
                </a:cxn>
                <a:cxn ang="0">
                  <a:pos x="6" y="60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20" y="32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40" y="16"/>
                </a:cxn>
                <a:cxn ang="0">
                  <a:pos x="52" y="12"/>
                </a:cxn>
                <a:cxn ang="0">
                  <a:pos x="52" y="12"/>
                </a:cxn>
                <a:cxn ang="0">
                  <a:pos x="66" y="8"/>
                </a:cxn>
                <a:cxn ang="0">
                  <a:pos x="78" y="4"/>
                </a:cxn>
                <a:cxn ang="0">
                  <a:pos x="78" y="4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64" y="4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38" y="12"/>
                </a:cxn>
                <a:cxn ang="0">
                  <a:pos x="32" y="16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6" y="30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2" y="60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0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4" y="78"/>
                </a:cxn>
                <a:cxn ang="0">
                  <a:pos x="4" y="78"/>
                </a:cxn>
              </a:cxnLst>
              <a:rect l="0" t="0" r="r" b="b"/>
              <a:pathLst>
                <a:path w="80" h="80">
                  <a:moveTo>
                    <a:pt x="4" y="78"/>
                  </a:moveTo>
                  <a:lnTo>
                    <a:pt x="4" y="78"/>
                  </a:lnTo>
                  <a:lnTo>
                    <a:pt x="6" y="60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20" y="32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40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66" y="8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64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38" y="12"/>
                  </a:lnTo>
                  <a:lnTo>
                    <a:pt x="32" y="16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6" y="30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2" y="6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4" y="80"/>
                  </a:lnTo>
                  <a:lnTo>
                    <a:pt x="4" y="78"/>
                  </a:lnTo>
                  <a:lnTo>
                    <a:pt x="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2" name="Freeform 108"/>
            <p:cNvSpPr>
              <a:spLocks/>
            </p:cNvSpPr>
            <p:nvPr/>
          </p:nvSpPr>
          <p:spPr bwMode="auto">
            <a:xfrm>
              <a:off x="673768" y="3116179"/>
              <a:ext cx="625642" cy="208547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" y="4"/>
                </a:cxn>
                <a:cxn ang="0">
                  <a:pos x="10" y="12"/>
                </a:cxn>
                <a:cxn ang="0">
                  <a:pos x="22" y="20"/>
                </a:cxn>
                <a:cxn ang="0">
                  <a:pos x="22" y="20"/>
                </a:cxn>
                <a:cxn ang="0">
                  <a:pos x="36" y="24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58" y="26"/>
                </a:cxn>
                <a:cxn ang="0">
                  <a:pos x="66" y="24"/>
                </a:cxn>
                <a:cxn ang="0">
                  <a:pos x="66" y="24"/>
                </a:cxn>
                <a:cxn ang="0">
                  <a:pos x="72" y="20"/>
                </a:cxn>
                <a:cxn ang="0">
                  <a:pos x="78" y="16"/>
                </a:cxn>
                <a:cxn ang="0">
                  <a:pos x="78" y="16"/>
                </a:cxn>
                <a:cxn ang="0">
                  <a:pos x="78" y="14"/>
                </a:cxn>
                <a:cxn ang="0">
                  <a:pos x="78" y="12"/>
                </a:cxn>
                <a:cxn ang="0">
                  <a:pos x="78" y="12"/>
                </a:cxn>
                <a:cxn ang="0">
                  <a:pos x="76" y="12"/>
                </a:cxn>
                <a:cxn ang="0">
                  <a:pos x="74" y="12"/>
                </a:cxn>
                <a:cxn ang="0">
                  <a:pos x="74" y="12"/>
                </a:cxn>
                <a:cxn ang="0">
                  <a:pos x="70" y="16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4" y="22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34" y="18"/>
                </a:cxn>
                <a:cxn ang="0">
                  <a:pos x="24" y="14"/>
                </a:cxn>
                <a:cxn ang="0">
                  <a:pos x="24" y="14"/>
                </a:cxn>
                <a:cxn ang="0">
                  <a:pos x="14" y="8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78" h="26">
                  <a:moveTo>
                    <a:pt x="2" y="4"/>
                  </a:moveTo>
                  <a:lnTo>
                    <a:pt x="2" y="4"/>
                  </a:lnTo>
                  <a:lnTo>
                    <a:pt x="10" y="1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36" y="24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8" y="26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72" y="20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6" y="12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0" y="16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34" y="18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14" y="8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3" name="Freeform 109"/>
            <p:cNvSpPr>
              <a:spLocks/>
            </p:cNvSpPr>
            <p:nvPr/>
          </p:nvSpPr>
          <p:spPr bwMode="auto">
            <a:xfrm>
              <a:off x="5694947" y="-413084"/>
              <a:ext cx="786063" cy="673768"/>
            </a:xfrm>
            <a:custGeom>
              <a:avLst/>
              <a:gdLst/>
              <a:ahLst/>
              <a:cxnLst>
                <a:cxn ang="0">
                  <a:pos x="4" y="84"/>
                </a:cxn>
                <a:cxn ang="0">
                  <a:pos x="4" y="84"/>
                </a:cxn>
                <a:cxn ang="0">
                  <a:pos x="16" y="82"/>
                </a:cxn>
                <a:cxn ang="0">
                  <a:pos x="52" y="80"/>
                </a:cxn>
                <a:cxn ang="0">
                  <a:pos x="52" y="80"/>
                </a:cxn>
                <a:cxn ang="0">
                  <a:pos x="62" y="80"/>
                </a:cxn>
                <a:cxn ang="0">
                  <a:pos x="72" y="76"/>
                </a:cxn>
                <a:cxn ang="0">
                  <a:pos x="80" y="72"/>
                </a:cxn>
                <a:cxn ang="0">
                  <a:pos x="88" y="66"/>
                </a:cxn>
                <a:cxn ang="0">
                  <a:pos x="94" y="60"/>
                </a:cxn>
                <a:cxn ang="0">
                  <a:pos x="96" y="54"/>
                </a:cxn>
                <a:cxn ang="0">
                  <a:pos x="98" y="48"/>
                </a:cxn>
                <a:cxn ang="0">
                  <a:pos x="96" y="44"/>
                </a:cxn>
                <a:cxn ang="0">
                  <a:pos x="96" y="44"/>
                </a:cxn>
                <a:cxn ang="0">
                  <a:pos x="90" y="36"/>
                </a:cxn>
                <a:cxn ang="0">
                  <a:pos x="82" y="34"/>
                </a:cxn>
                <a:cxn ang="0">
                  <a:pos x="74" y="32"/>
                </a:cxn>
                <a:cxn ang="0">
                  <a:pos x="74" y="32"/>
                </a:cxn>
                <a:cxn ang="0">
                  <a:pos x="76" y="28"/>
                </a:cxn>
                <a:cxn ang="0">
                  <a:pos x="78" y="18"/>
                </a:cxn>
                <a:cxn ang="0">
                  <a:pos x="78" y="12"/>
                </a:cxn>
                <a:cxn ang="0">
                  <a:pos x="76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2" y="2"/>
                </a:cxn>
                <a:cxn ang="0">
                  <a:pos x="34" y="4"/>
                </a:cxn>
                <a:cxn ang="0">
                  <a:pos x="24" y="10"/>
                </a:cxn>
                <a:cxn ang="0">
                  <a:pos x="16" y="20"/>
                </a:cxn>
                <a:cxn ang="0">
                  <a:pos x="10" y="32"/>
                </a:cxn>
                <a:cxn ang="0">
                  <a:pos x="4" y="50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2" y="62"/>
                </a:cxn>
                <a:cxn ang="0">
                  <a:pos x="24" y="54"/>
                </a:cxn>
                <a:cxn ang="0">
                  <a:pos x="32" y="52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4" y="52"/>
                </a:cxn>
                <a:cxn ang="0">
                  <a:pos x="24" y="58"/>
                </a:cxn>
                <a:cxn ang="0">
                  <a:pos x="14" y="68"/>
                </a:cxn>
                <a:cxn ang="0">
                  <a:pos x="8" y="76"/>
                </a:cxn>
                <a:cxn ang="0">
                  <a:pos x="4" y="84"/>
                </a:cxn>
                <a:cxn ang="0">
                  <a:pos x="4" y="84"/>
                </a:cxn>
              </a:cxnLst>
              <a:rect l="0" t="0" r="r" b="b"/>
              <a:pathLst>
                <a:path w="98" h="84">
                  <a:moveTo>
                    <a:pt x="4" y="84"/>
                  </a:moveTo>
                  <a:lnTo>
                    <a:pt x="4" y="84"/>
                  </a:lnTo>
                  <a:lnTo>
                    <a:pt x="16" y="82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62" y="80"/>
                  </a:lnTo>
                  <a:lnTo>
                    <a:pt x="72" y="76"/>
                  </a:lnTo>
                  <a:lnTo>
                    <a:pt x="80" y="72"/>
                  </a:lnTo>
                  <a:lnTo>
                    <a:pt x="88" y="66"/>
                  </a:lnTo>
                  <a:lnTo>
                    <a:pt x="94" y="60"/>
                  </a:lnTo>
                  <a:lnTo>
                    <a:pt x="96" y="54"/>
                  </a:lnTo>
                  <a:lnTo>
                    <a:pt x="98" y="48"/>
                  </a:lnTo>
                  <a:lnTo>
                    <a:pt x="96" y="44"/>
                  </a:lnTo>
                  <a:lnTo>
                    <a:pt x="96" y="44"/>
                  </a:lnTo>
                  <a:lnTo>
                    <a:pt x="90" y="36"/>
                  </a:lnTo>
                  <a:lnTo>
                    <a:pt x="82" y="34"/>
                  </a:lnTo>
                  <a:lnTo>
                    <a:pt x="74" y="32"/>
                  </a:lnTo>
                  <a:lnTo>
                    <a:pt x="74" y="32"/>
                  </a:lnTo>
                  <a:lnTo>
                    <a:pt x="76" y="28"/>
                  </a:lnTo>
                  <a:lnTo>
                    <a:pt x="78" y="18"/>
                  </a:lnTo>
                  <a:lnTo>
                    <a:pt x="78" y="12"/>
                  </a:lnTo>
                  <a:lnTo>
                    <a:pt x="76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2" y="2"/>
                  </a:lnTo>
                  <a:lnTo>
                    <a:pt x="34" y="4"/>
                  </a:lnTo>
                  <a:lnTo>
                    <a:pt x="24" y="10"/>
                  </a:lnTo>
                  <a:lnTo>
                    <a:pt x="16" y="20"/>
                  </a:lnTo>
                  <a:lnTo>
                    <a:pt x="10" y="32"/>
                  </a:lnTo>
                  <a:lnTo>
                    <a:pt x="4" y="50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2" y="62"/>
                  </a:lnTo>
                  <a:lnTo>
                    <a:pt x="24" y="54"/>
                  </a:lnTo>
                  <a:lnTo>
                    <a:pt x="32" y="52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4" y="52"/>
                  </a:lnTo>
                  <a:lnTo>
                    <a:pt x="24" y="58"/>
                  </a:lnTo>
                  <a:lnTo>
                    <a:pt x="14" y="68"/>
                  </a:lnTo>
                  <a:lnTo>
                    <a:pt x="8" y="76"/>
                  </a:lnTo>
                  <a:lnTo>
                    <a:pt x="4" y="84"/>
                  </a:lnTo>
                  <a:lnTo>
                    <a:pt x="4" y="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4" name="Freeform 110"/>
            <p:cNvSpPr>
              <a:spLocks/>
            </p:cNvSpPr>
            <p:nvPr/>
          </p:nvSpPr>
          <p:spPr bwMode="auto">
            <a:xfrm>
              <a:off x="5646821" y="276726"/>
              <a:ext cx="770021" cy="705853"/>
            </a:xfrm>
            <a:custGeom>
              <a:avLst/>
              <a:gdLst/>
              <a:ahLst/>
              <a:cxnLst>
                <a:cxn ang="0">
                  <a:pos x="92" y="16"/>
                </a:cxn>
                <a:cxn ang="0">
                  <a:pos x="92" y="16"/>
                </a:cxn>
                <a:cxn ang="0">
                  <a:pos x="96" y="24"/>
                </a:cxn>
                <a:cxn ang="0">
                  <a:pos x="96" y="30"/>
                </a:cxn>
                <a:cxn ang="0">
                  <a:pos x="92" y="36"/>
                </a:cxn>
                <a:cxn ang="0">
                  <a:pos x="88" y="42"/>
                </a:cxn>
                <a:cxn ang="0">
                  <a:pos x="82" y="46"/>
                </a:cxn>
                <a:cxn ang="0">
                  <a:pos x="76" y="50"/>
                </a:cxn>
                <a:cxn ang="0">
                  <a:pos x="70" y="50"/>
                </a:cxn>
                <a:cxn ang="0">
                  <a:pos x="66" y="50"/>
                </a:cxn>
                <a:cxn ang="0">
                  <a:pos x="66" y="50"/>
                </a:cxn>
                <a:cxn ang="0">
                  <a:pos x="68" y="54"/>
                </a:cxn>
                <a:cxn ang="0">
                  <a:pos x="68" y="64"/>
                </a:cxn>
                <a:cxn ang="0">
                  <a:pos x="68" y="70"/>
                </a:cxn>
                <a:cxn ang="0">
                  <a:pos x="66" y="74"/>
                </a:cxn>
                <a:cxn ang="0">
                  <a:pos x="60" y="80"/>
                </a:cxn>
                <a:cxn ang="0">
                  <a:pos x="54" y="84"/>
                </a:cxn>
                <a:cxn ang="0">
                  <a:pos x="54" y="84"/>
                </a:cxn>
                <a:cxn ang="0">
                  <a:pos x="44" y="86"/>
                </a:cxn>
                <a:cxn ang="0">
                  <a:pos x="38" y="88"/>
                </a:cxn>
                <a:cxn ang="0">
                  <a:pos x="32" y="86"/>
                </a:cxn>
                <a:cxn ang="0">
                  <a:pos x="28" y="84"/>
                </a:cxn>
                <a:cxn ang="0">
                  <a:pos x="24" y="80"/>
                </a:cxn>
                <a:cxn ang="0">
                  <a:pos x="22" y="74"/>
                </a:cxn>
                <a:cxn ang="0">
                  <a:pos x="18" y="62"/>
                </a:cxn>
                <a:cxn ang="0">
                  <a:pos x="16" y="48"/>
                </a:cxn>
                <a:cxn ang="0">
                  <a:pos x="14" y="36"/>
                </a:cxn>
                <a:cxn ang="0">
                  <a:pos x="8" y="24"/>
                </a:cxn>
                <a:cxn ang="0">
                  <a:pos x="4" y="2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18" y="20"/>
                </a:cxn>
                <a:cxn ang="0">
                  <a:pos x="34" y="24"/>
                </a:cxn>
                <a:cxn ang="0">
                  <a:pos x="42" y="28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46" y="30"/>
                </a:cxn>
                <a:cxn ang="0">
                  <a:pos x="40" y="22"/>
                </a:cxn>
                <a:cxn ang="0">
                  <a:pos x="34" y="18"/>
                </a:cxn>
                <a:cxn ang="0">
                  <a:pos x="26" y="14"/>
                </a:cxn>
                <a:cxn ang="0">
                  <a:pos x="18" y="12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18" y="6"/>
                </a:cxn>
                <a:cxn ang="0">
                  <a:pos x="42" y="2"/>
                </a:cxn>
                <a:cxn ang="0">
                  <a:pos x="58" y="0"/>
                </a:cxn>
                <a:cxn ang="0">
                  <a:pos x="72" y="2"/>
                </a:cxn>
                <a:cxn ang="0">
                  <a:pos x="84" y="8"/>
                </a:cxn>
                <a:cxn ang="0">
                  <a:pos x="88" y="12"/>
                </a:cxn>
                <a:cxn ang="0">
                  <a:pos x="92" y="16"/>
                </a:cxn>
                <a:cxn ang="0">
                  <a:pos x="92" y="16"/>
                </a:cxn>
              </a:cxnLst>
              <a:rect l="0" t="0" r="r" b="b"/>
              <a:pathLst>
                <a:path w="96" h="88">
                  <a:moveTo>
                    <a:pt x="92" y="16"/>
                  </a:moveTo>
                  <a:lnTo>
                    <a:pt x="92" y="16"/>
                  </a:lnTo>
                  <a:lnTo>
                    <a:pt x="96" y="24"/>
                  </a:lnTo>
                  <a:lnTo>
                    <a:pt x="96" y="30"/>
                  </a:lnTo>
                  <a:lnTo>
                    <a:pt x="92" y="36"/>
                  </a:lnTo>
                  <a:lnTo>
                    <a:pt x="88" y="42"/>
                  </a:lnTo>
                  <a:lnTo>
                    <a:pt x="82" y="46"/>
                  </a:lnTo>
                  <a:lnTo>
                    <a:pt x="76" y="50"/>
                  </a:lnTo>
                  <a:lnTo>
                    <a:pt x="70" y="50"/>
                  </a:lnTo>
                  <a:lnTo>
                    <a:pt x="66" y="50"/>
                  </a:lnTo>
                  <a:lnTo>
                    <a:pt x="66" y="50"/>
                  </a:lnTo>
                  <a:lnTo>
                    <a:pt x="68" y="54"/>
                  </a:lnTo>
                  <a:lnTo>
                    <a:pt x="68" y="64"/>
                  </a:lnTo>
                  <a:lnTo>
                    <a:pt x="68" y="70"/>
                  </a:lnTo>
                  <a:lnTo>
                    <a:pt x="66" y="74"/>
                  </a:lnTo>
                  <a:lnTo>
                    <a:pt x="60" y="80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4" y="86"/>
                  </a:lnTo>
                  <a:lnTo>
                    <a:pt x="38" y="88"/>
                  </a:lnTo>
                  <a:lnTo>
                    <a:pt x="32" y="86"/>
                  </a:lnTo>
                  <a:lnTo>
                    <a:pt x="28" y="84"/>
                  </a:lnTo>
                  <a:lnTo>
                    <a:pt x="24" y="80"/>
                  </a:lnTo>
                  <a:lnTo>
                    <a:pt x="22" y="74"/>
                  </a:lnTo>
                  <a:lnTo>
                    <a:pt x="18" y="62"/>
                  </a:lnTo>
                  <a:lnTo>
                    <a:pt x="16" y="48"/>
                  </a:lnTo>
                  <a:lnTo>
                    <a:pt x="14" y="36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8" y="20"/>
                  </a:lnTo>
                  <a:lnTo>
                    <a:pt x="34" y="24"/>
                  </a:lnTo>
                  <a:lnTo>
                    <a:pt x="42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6" y="30"/>
                  </a:lnTo>
                  <a:lnTo>
                    <a:pt x="40" y="22"/>
                  </a:lnTo>
                  <a:lnTo>
                    <a:pt x="34" y="18"/>
                  </a:lnTo>
                  <a:lnTo>
                    <a:pt x="26" y="14"/>
                  </a:lnTo>
                  <a:lnTo>
                    <a:pt x="18" y="12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18" y="6"/>
                  </a:lnTo>
                  <a:lnTo>
                    <a:pt x="42" y="2"/>
                  </a:lnTo>
                  <a:lnTo>
                    <a:pt x="58" y="0"/>
                  </a:lnTo>
                  <a:lnTo>
                    <a:pt x="72" y="2"/>
                  </a:lnTo>
                  <a:lnTo>
                    <a:pt x="84" y="8"/>
                  </a:lnTo>
                  <a:lnTo>
                    <a:pt x="88" y="12"/>
                  </a:lnTo>
                  <a:lnTo>
                    <a:pt x="92" y="16"/>
                  </a:lnTo>
                  <a:lnTo>
                    <a:pt x="9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5" name="Freeform 111"/>
            <p:cNvSpPr>
              <a:spLocks/>
            </p:cNvSpPr>
            <p:nvPr/>
          </p:nvSpPr>
          <p:spPr bwMode="auto">
            <a:xfrm>
              <a:off x="4973053" y="453189"/>
              <a:ext cx="737937" cy="689811"/>
            </a:xfrm>
            <a:custGeom>
              <a:avLst/>
              <a:gdLst/>
              <a:ahLst/>
              <a:cxnLst>
                <a:cxn ang="0">
                  <a:pos x="74" y="4"/>
                </a:cxn>
                <a:cxn ang="0">
                  <a:pos x="74" y="4"/>
                </a:cxn>
                <a:cxn ang="0">
                  <a:pos x="76" y="6"/>
                </a:cxn>
                <a:cxn ang="0">
                  <a:pos x="82" y="14"/>
                </a:cxn>
                <a:cxn ang="0">
                  <a:pos x="88" y="26"/>
                </a:cxn>
                <a:cxn ang="0">
                  <a:pos x="92" y="36"/>
                </a:cxn>
                <a:cxn ang="0">
                  <a:pos x="92" y="46"/>
                </a:cxn>
                <a:cxn ang="0">
                  <a:pos x="92" y="46"/>
                </a:cxn>
                <a:cxn ang="0">
                  <a:pos x="92" y="54"/>
                </a:cxn>
                <a:cxn ang="0">
                  <a:pos x="92" y="62"/>
                </a:cxn>
                <a:cxn ang="0">
                  <a:pos x="88" y="68"/>
                </a:cxn>
                <a:cxn ang="0">
                  <a:pos x="84" y="74"/>
                </a:cxn>
                <a:cxn ang="0">
                  <a:pos x="80" y="78"/>
                </a:cxn>
                <a:cxn ang="0">
                  <a:pos x="74" y="82"/>
                </a:cxn>
                <a:cxn ang="0">
                  <a:pos x="66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6"/>
                </a:cxn>
                <a:cxn ang="0">
                  <a:pos x="46" y="84"/>
                </a:cxn>
                <a:cxn ang="0">
                  <a:pos x="40" y="80"/>
                </a:cxn>
                <a:cxn ang="0">
                  <a:pos x="38" y="74"/>
                </a:cxn>
                <a:cxn ang="0">
                  <a:pos x="38" y="72"/>
                </a:cxn>
                <a:cxn ang="0">
                  <a:pos x="38" y="72"/>
                </a:cxn>
                <a:cxn ang="0">
                  <a:pos x="32" y="74"/>
                </a:cxn>
                <a:cxn ang="0">
                  <a:pos x="22" y="76"/>
                </a:cxn>
                <a:cxn ang="0">
                  <a:pos x="16" y="76"/>
                </a:cxn>
                <a:cxn ang="0">
                  <a:pos x="10" y="76"/>
                </a:cxn>
                <a:cxn ang="0">
                  <a:pos x="4" y="72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0" y="48"/>
                </a:cxn>
                <a:cxn ang="0">
                  <a:pos x="4" y="42"/>
                </a:cxn>
                <a:cxn ang="0">
                  <a:pos x="12" y="34"/>
                </a:cxn>
                <a:cxn ang="0">
                  <a:pos x="22" y="26"/>
                </a:cxn>
                <a:cxn ang="0">
                  <a:pos x="48" y="14"/>
                </a:cxn>
                <a:cxn ang="0">
                  <a:pos x="56" y="8"/>
                </a:cxn>
                <a:cxn ang="0">
                  <a:pos x="60" y="4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64" y="4"/>
                </a:cxn>
                <a:cxn ang="0">
                  <a:pos x="64" y="12"/>
                </a:cxn>
                <a:cxn ang="0">
                  <a:pos x="62" y="26"/>
                </a:cxn>
                <a:cxn ang="0">
                  <a:pos x="60" y="32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8" y="38"/>
                </a:cxn>
                <a:cxn ang="0">
                  <a:pos x="64" y="32"/>
                </a:cxn>
                <a:cxn ang="0">
                  <a:pos x="70" y="20"/>
                </a:cxn>
                <a:cxn ang="0">
                  <a:pos x="74" y="4"/>
                </a:cxn>
                <a:cxn ang="0">
                  <a:pos x="74" y="4"/>
                </a:cxn>
              </a:cxnLst>
              <a:rect l="0" t="0" r="r" b="b"/>
              <a:pathLst>
                <a:path w="92" h="86">
                  <a:moveTo>
                    <a:pt x="74" y="4"/>
                  </a:moveTo>
                  <a:lnTo>
                    <a:pt x="74" y="4"/>
                  </a:lnTo>
                  <a:lnTo>
                    <a:pt x="76" y="6"/>
                  </a:lnTo>
                  <a:lnTo>
                    <a:pt x="82" y="14"/>
                  </a:lnTo>
                  <a:lnTo>
                    <a:pt x="88" y="26"/>
                  </a:lnTo>
                  <a:lnTo>
                    <a:pt x="92" y="3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54"/>
                  </a:lnTo>
                  <a:lnTo>
                    <a:pt x="92" y="62"/>
                  </a:lnTo>
                  <a:lnTo>
                    <a:pt x="88" y="68"/>
                  </a:lnTo>
                  <a:lnTo>
                    <a:pt x="84" y="74"/>
                  </a:lnTo>
                  <a:lnTo>
                    <a:pt x="80" y="78"/>
                  </a:lnTo>
                  <a:lnTo>
                    <a:pt x="74" y="82"/>
                  </a:lnTo>
                  <a:lnTo>
                    <a:pt x="66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6"/>
                  </a:lnTo>
                  <a:lnTo>
                    <a:pt x="46" y="84"/>
                  </a:lnTo>
                  <a:lnTo>
                    <a:pt x="40" y="80"/>
                  </a:lnTo>
                  <a:lnTo>
                    <a:pt x="38" y="74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2" y="74"/>
                  </a:lnTo>
                  <a:lnTo>
                    <a:pt x="22" y="76"/>
                  </a:lnTo>
                  <a:lnTo>
                    <a:pt x="16" y="76"/>
                  </a:lnTo>
                  <a:lnTo>
                    <a:pt x="10" y="76"/>
                  </a:lnTo>
                  <a:lnTo>
                    <a:pt x="4" y="72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4" y="42"/>
                  </a:lnTo>
                  <a:lnTo>
                    <a:pt x="12" y="34"/>
                  </a:lnTo>
                  <a:lnTo>
                    <a:pt x="22" y="26"/>
                  </a:lnTo>
                  <a:lnTo>
                    <a:pt x="48" y="14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4" y="4"/>
                  </a:lnTo>
                  <a:lnTo>
                    <a:pt x="64" y="12"/>
                  </a:lnTo>
                  <a:lnTo>
                    <a:pt x="62" y="26"/>
                  </a:lnTo>
                  <a:lnTo>
                    <a:pt x="60" y="32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8" y="38"/>
                  </a:lnTo>
                  <a:lnTo>
                    <a:pt x="64" y="32"/>
                  </a:lnTo>
                  <a:lnTo>
                    <a:pt x="70" y="20"/>
                  </a:lnTo>
                  <a:lnTo>
                    <a:pt x="74" y="4"/>
                  </a:lnTo>
                  <a:lnTo>
                    <a:pt x="7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6" name="Freeform 112"/>
            <p:cNvSpPr>
              <a:spLocks/>
            </p:cNvSpPr>
            <p:nvPr/>
          </p:nvSpPr>
          <p:spPr bwMode="auto">
            <a:xfrm>
              <a:off x="4572000" y="36095"/>
              <a:ext cx="802105" cy="721895"/>
            </a:xfrm>
            <a:custGeom>
              <a:avLst/>
              <a:gdLst/>
              <a:ahLst/>
              <a:cxnLst>
                <a:cxn ang="0">
                  <a:pos x="98" y="40"/>
                </a:cxn>
                <a:cxn ang="0">
                  <a:pos x="98" y="40"/>
                </a:cxn>
                <a:cxn ang="0">
                  <a:pos x="94" y="48"/>
                </a:cxn>
                <a:cxn ang="0">
                  <a:pos x="80" y="64"/>
                </a:cxn>
                <a:cxn ang="0">
                  <a:pos x="70" y="72"/>
                </a:cxn>
                <a:cxn ang="0">
                  <a:pos x="58" y="80"/>
                </a:cxn>
                <a:cxn ang="0">
                  <a:pos x="48" y="88"/>
                </a:cxn>
                <a:cxn ang="0">
                  <a:pos x="34" y="90"/>
                </a:cxn>
                <a:cxn ang="0">
                  <a:pos x="34" y="90"/>
                </a:cxn>
                <a:cxn ang="0">
                  <a:pos x="24" y="90"/>
                </a:cxn>
                <a:cxn ang="0">
                  <a:pos x="14" y="88"/>
                </a:cxn>
                <a:cxn ang="0">
                  <a:pos x="6" y="84"/>
                </a:cxn>
                <a:cxn ang="0">
                  <a:pos x="2" y="78"/>
                </a:cxn>
                <a:cxn ang="0">
                  <a:pos x="0" y="70"/>
                </a:cxn>
                <a:cxn ang="0">
                  <a:pos x="2" y="62"/>
                </a:cxn>
                <a:cxn ang="0">
                  <a:pos x="6" y="54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10" y="46"/>
                </a:cxn>
                <a:cxn ang="0">
                  <a:pos x="6" y="36"/>
                </a:cxn>
                <a:cxn ang="0">
                  <a:pos x="4" y="32"/>
                </a:cxn>
                <a:cxn ang="0">
                  <a:pos x="4" y="26"/>
                </a:cxn>
                <a:cxn ang="0">
                  <a:pos x="8" y="18"/>
                </a:cxn>
                <a:cxn ang="0">
                  <a:pos x="14" y="12"/>
                </a:cxn>
                <a:cxn ang="0">
                  <a:pos x="14" y="12"/>
                </a:cxn>
                <a:cxn ang="0">
                  <a:pos x="20" y="6"/>
                </a:cxn>
                <a:cxn ang="0">
                  <a:pos x="26" y="4"/>
                </a:cxn>
                <a:cxn ang="0">
                  <a:pos x="30" y="2"/>
                </a:cxn>
                <a:cxn ang="0">
                  <a:pos x="36" y="0"/>
                </a:cxn>
                <a:cxn ang="0">
                  <a:pos x="46" y="2"/>
                </a:cxn>
                <a:cxn ang="0">
                  <a:pos x="56" y="8"/>
                </a:cxn>
                <a:cxn ang="0">
                  <a:pos x="78" y="20"/>
                </a:cxn>
                <a:cxn ang="0">
                  <a:pos x="88" y="26"/>
                </a:cxn>
                <a:cxn ang="0">
                  <a:pos x="100" y="28"/>
                </a:cxn>
                <a:cxn ang="0">
                  <a:pos x="100" y="28"/>
                </a:cxn>
                <a:cxn ang="0">
                  <a:pos x="82" y="36"/>
                </a:cxn>
                <a:cxn ang="0">
                  <a:pos x="66" y="42"/>
                </a:cxn>
                <a:cxn ang="0">
                  <a:pos x="52" y="46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62" y="48"/>
                </a:cxn>
                <a:cxn ang="0">
                  <a:pos x="78" y="46"/>
                </a:cxn>
                <a:cxn ang="0">
                  <a:pos x="98" y="40"/>
                </a:cxn>
                <a:cxn ang="0">
                  <a:pos x="98" y="40"/>
                </a:cxn>
              </a:cxnLst>
              <a:rect l="0" t="0" r="r" b="b"/>
              <a:pathLst>
                <a:path w="100" h="90">
                  <a:moveTo>
                    <a:pt x="98" y="40"/>
                  </a:moveTo>
                  <a:lnTo>
                    <a:pt x="98" y="40"/>
                  </a:lnTo>
                  <a:lnTo>
                    <a:pt x="94" y="48"/>
                  </a:lnTo>
                  <a:lnTo>
                    <a:pt x="80" y="64"/>
                  </a:lnTo>
                  <a:lnTo>
                    <a:pt x="70" y="72"/>
                  </a:lnTo>
                  <a:lnTo>
                    <a:pt x="58" y="80"/>
                  </a:lnTo>
                  <a:lnTo>
                    <a:pt x="48" y="88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24" y="90"/>
                  </a:lnTo>
                  <a:lnTo>
                    <a:pt x="14" y="88"/>
                  </a:lnTo>
                  <a:lnTo>
                    <a:pt x="6" y="84"/>
                  </a:lnTo>
                  <a:lnTo>
                    <a:pt x="2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6" y="5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0" y="46"/>
                  </a:lnTo>
                  <a:lnTo>
                    <a:pt x="6" y="36"/>
                  </a:lnTo>
                  <a:lnTo>
                    <a:pt x="4" y="32"/>
                  </a:lnTo>
                  <a:lnTo>
                    <a:pt x="4" y="26"/>
                  </a:lnTo>
                  <a:lnTo>
                    <a:pt x="8" y="18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20" y="6"/>
                  </a:lnTo>
                  <a:lnTo>
                    <a:pt x="26" y="4"/>
                  </a:lnTo>
                  <a:lnTo>
                    <a:pt x="30" y="2"/>
                  </a:lnTo>
                  <a:lnTo>
                    <a:pt x="36" y="0"/>
                  </a:lnTo>
                  <a:lnTo>
                    <a:pt x="46" y="2"/>
                  </a:lnTo>
                  <a:lnTo>
                    <a:pt x="56" y="8"/>
                  </a:lnTo>
                  <a:lnTo>
                    <a:pt x="78" y="20"/>
                  </a:lnTo>
                  <a:lnTo>
                    <a:pt x="88" y="26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82" y="36"/>
                  </a:lnTo>
                  <a:lnTo>
                    <a:pt x="66" y="42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62" y="48"/>
                  </a:lnTo>
                  <a:lnTo>
                    <a:pt x="78" y="46"/>
                  </a:lnTo>
                  <a:lnTo>
                    <a:pt x="98" y="40"/>
                  </a:lnTo>
                  <a:lnTo>
                    <a:pt x="98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7" name="Freeform 113"/>
            <p:cNvSpPr>
              <a:spLocks/>
            </p:cNvSpPr>
            <p:nvPr/>
          </p:nvSpPr>
          <p:spPr bwMode="auto">
            <a:xfrm>
              <a:off x="5053263" y="-589547"/>
              <a:ext cx="770021" cy="705853"/>
            </a:xfrm>
            <a:custGeom>
              <a:avLst/>
              <a:gdLst/>
              <a:ahLst/>
              <a:cxnLst>
                <a:cxn ang="0">
                  <a:pos x="72" y="88"/>
                </a:cxn>
                <a:cxn ang="0">
                  <a:pos x="72" y="88"/>
                </a:cxn>
                <a:cxn ang="0">
                  <a:pos x="76" y="68"/>
                </a:cxn>
                <a:cxn ang="0">
                  <a:pos x="82" y="4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94" y="24"/>
                </a:cxn>
                <a:cxn ang="0">
                  <a:pos x="96" y="18"/>
                </a:cxn>
                <a:cxn ang="0">
                  <a:pos x="94" y="12"/>
                </a:cxn>
                <a:cxn ang="0">
                  <a:pos x="92" y="8"/>
                </a:cxn>
                <a:cxn ang="0">
                  <a:pos x="88" y="4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0" y="2"/>
                </a:cxn>
                <a:cxn ang="0">
                  <a:pos x="50" y="8"/>
                </a:cxn>
                <a:cxn ang="0">
                  <a:pos x="46" y="16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38" y="18"/>
                </a:cxn>
                <a:cxn ang="0">
                  <a:pos x="26" y="18"/>
                </a:cxn>
                <a:cxn ang="0">
                  <a:pos x="20" y="20"/>
                </a:cxn>
                <a:cxn ang="0">
                  <a:pos x="14" y="22"/>
                </a:cxn>
                <a:cxn ang="0">
                  <a:pos x="8" y="26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40"/>
                </a:cxn>
                <a:cxn ang="0">
                  <a:pos x="0" y="48"/>
                </a:cxn>
                <a:cxn ang="0">
                  <a:pos x="0" y="56"/>
                </a:cxn>
                <a:cxn ang="0">
                  <a:pos x="2" y="64"/>
                </a:cxn>
                <a:cxn ang="0">
                  <a:pos x="8" y="72"/>
                </a:cxn>
                <a:cxn ang="0">
                  <a:pos x="20" y="78"/>
                </a:cxn>
                <a:cxn ang="0">
                  <a:pos x="34" y="84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52" y="86"/>
                </a:cxn>
                <a:cxn ang="0">
                  <a:pos x="48" y="80"/>
                </a:cxn>
                <a:cxn ang="0">
                  <a:pos x="46" y="70"/>
                </a:cxn>
                <a:cxn ang="0">
                  <a:pos x="46" y="62"/>
                </a:cxn>
                <a:cxn ang="0">
                  <a:pos x="48" y="56"/>
                </a:cxn>
                <a:cxn ang="0">
                  <a:pos x="48" y="56"/>
                </a:cxn>
                <a:cxn ang="0">
                  <a:pos x="54" y="68"/>
                </a:cxn>
                <a:cxn ang="0">
                  <a:pos x="62" y="78"/>
                </a:cxn>
                <a:cxn ang="0">
                  <a:pos x="72" y="88"/>
                </a:cxn>
                <a:cxn ang="0">
                  <a:pos x="72" y="88"/>
                </a:cxn>
              </a:cxnLst>
              <a:rect l="0" t="0" r="r" b="b"/>
              <a:pathLst>
                <a:path w="96" h="88">
                  <a:moveTo>
                    <a:pt x="72" y="88"/>
                  </a:moveTo>
                  <a:lnTo>
                    <a:pt x="72" y="88"/>
                  </a:lnTo>
                  <a:lnTo>
                    <a:pt x="76" y="68"/>
                  </a:lnTo>
                  <a:lnTo>
                    <a:pt x="82" y="4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4" y="24"/>
                  </a:lnTo>
                  <a:lnTo>
                    <a:pt x="96" y="18"/>
                  </a:lnTo>
                  <a:lnTo>
                    <a:pt x="94" y="12"/>
                  </a:lnTo>
                  <a:lnTo>
                    <a:pt x="92" y="8"/>
                  </a:lnTo>
                  <a:lnTo>
                    <a:pt x="88" y="4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2"/>
                  </a:lnTo>
                  <a:lnTo>
                    <a:pt x="50" y="8"/>
                  </a:lnTo>
                  <a:lnTo>
                    <a:pt x="46" y="16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38" y="18"/>
                  </a:lnTo>
                  <a:lnTo>
                    <a:pt x="26" y="18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8" y="2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40"/>
                  </a:lnTo>
                  <a:lnTo>
                    <a:pt x="0" y="48"/>
                  </a:lnTo>
                  <a:lnTo>
                    <a:pt x="0" y="56"/>
                  </a:lnTo>
                  <a:lnTo>
                    <a:pt x="2" y="64"/>
                  </a:lnTo>
                  <a:lnTo>
                    <a:pt x="8" y="72"/>
                  </a:lnTo>
                  <a:lnTo>
                    <a:pt x="20" y="78"/>
                  </a:lnTo>
                  <a:lnTo>
                    <a:pt x="34" y="84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52" y="86"/>
                  </a:lnTo>
                  <a:lnTo>
                    <a:pt x="48" y="80"/>
                  </a:lnTo>
                  <a:lnTo>
                    <a:pt x="46" y="70"/>
                  </a:lnTo>
                  <a:lnTo>
                    <a:pt x="46" y="62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54" y="68"/>
                  </a:lnTo>
                  <a:lnTo>
                    <a:pt x="62" y="78"/>
                  </a:lnTo>
                  <a:lnTo>
                    <a:pt x="72" y="88"/>
                  </a:lnTo>
                  <a:lnTo>
                    <a:pt x="72" y="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8" name="Freeform 114"/>
            <p:cNvSpPr>
              <a:spLocks/>
            </p:cNvSpPr>
            <p:nvPr/>
          </p:nvSpPr>
          <p:spPr bwMode="auto">
            <a:xfrm>
              <a:off x="5438274" y="212558"/>
              <a:ext cx="192505" cy="176463"/>
            </a:xfrm>
            <a:custGeom>
              <a:avLst/>
              <a:gdLst/>
              <a:ahLst/>
              <a:cxnLst>
                <a:cxn ang="0">
                  <a:pos x="24" y="12"/>
                </a:cxn>
                <a:cxn ang="0">
                  <a:pos x="24" y="12"/>
                </a:cxn>
                <a:cxn ang="0">
                  <a:pos x="22" y="16"/>
                </a:cxn>
                <a:cxn ang="0">
                  <a:pos x="18" y="18"/>
                </a:cxn>
                <a:cxn ang="0">
                  <a:pos x="14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6" y="20"/>
                </a:cxn>
                <a:cxn ang="0">
                  <a:pos x="2" y="18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6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22" y="4"/>
                </a:cxn>
                <a:cxn ang="0">
                  <a:pos x="24" y="6"/>
                </a:cxn>
                <a:cxn ang="0">
                  <a:pos x="24" y="12"/>
                </a:cxn>
                <a:cxn ang="0">
                  <a:pos x="24" y="12"/>
                </a:cxn>
              </a:cxnLst>
              <a:rect l="0" t="0" r="r" b="b"/>
              <a:pathLst>
                <a:path w="24" h="22">
                  <a:moveTo>
                    <a:pt x="24" y="12"/>
                  </a:moveTo>
                  <a:lnTo>
                    <a:pt x="24" y="12"/>
                  </a:lnTo>
                  <a:lnTo>
                    <a:pt x="22" y="16"/>
                  </a:lnTo>
                  <a:lnTo>
                    <a:pt x="18" y="18"/>
                  </a:lnTo>
                  <a:lnTo>
                    <a:pt x="14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6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9" name="Freeform 115"/>
            <p:cNvSpPr>
              <a:spLocks/>
            </p:cNvSpPr>
            <p:nvPr/>
          </p:nvSpPr>
          <p:spPr bwMode="auto">
            <a:xfrm>
              <a:off x="8181474" y="2570747"/>
              <a:ext cx="529389" cy="513347"/>
            </a:xfrm>
            <a:custGeom>
              <a:avLst/>
              <a:gdLst/>
              <a:ahLst/>
              <a:cxnLst>
                <a:cxn ang="0">
                  <a:pos x="36" y="64"/>
                </a:cxn>
                <a:cxn ang="0">
                  <a:pos x="36" y="64"/>
                </a:cxn>
                <a:cxn ang="0">
                  <a:pos x="44" y="52"/>
                </a:cxn>
                <a:cxn ang="0">
                  <a:pos x="52" y="40"/>
                </a:cxn>
                <a:cxn ang="0">
                  <a:pos x="62" y="30"/>
                </a:cxn>
                <a:cxn ang="0">
                  <a:pos x="62" y="30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56" y="2"/>
                </a:cxn>
                <a:cxn ang="0">
                  <a:pos x="56" y="2"/>
                </a:cxn>
                <a:cxn ang="0">
                  <a:pos x="52" y="0"/>
                </a:cxn>
                <a:cxn ang="0">
                  <a:pos x="48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2" y="6"/>
                </a:cxn>
                <a:cxn ang="0">
                  <a:pos x="24" y="2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2" y="38"/>
                </a:cxn>
                <a:cxn ang="0">
                  <a:pos x="8" y="44"/>
                </a:cxn>
                <a:cxn ang="0">
                  <a:pos x="16" y="54"/>
                </a:cxn>
                <a:cxn ang="0">
                  <a:pos x="26" y="62"/>
                </a:cxn>
                <a:cxn ang="0">
                  <a:pos x="26" y="62"/>
                </a:cxn>
                <a:cxn ang="0">
                  <a:pos x="26" y="54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6" y="64"/>
                </a:cxn>
                <a:cxn ang="0">
                  <a:pos x="36" y="64"/>
                </a:cxn>
              </a:cxnLst>
              <a:rect l="0" t="0" r="r" b="b"/>
              <a:pathLst>
                <a:path w="66" h="64">
                  <a:moveTo>
                    <a:pt x="36" y="64"/>
                  </a:moveTo>
                  <a:lnTo>
                    <a:pt x="36" y="64"/>
                  </a:lnTo>
                  <a:lnTo>
                    <a:pt x="44" y="52"/>
                  </a:lnTo>
                  <a:lnTo>
                    <a:pt x="52" y="40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24" y="2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8" y="44"/>
                  </a:lnTo>
                  <a:lnTo>
                    <a:pt x="16" y="54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6" y="54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6" y="64"/>
                  </a:lnTo>
                  <a:lnTo>
                    <a:pt x="36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0" name="Freeform 116"/>
            <p:cNvSpPr>
              <a:spLocks/>
            </p:cNvSpPr>
            <p:nvPr/>
          </p:nvSpPr>
          <p:spPr bwMode="auto">
            <a:xfrm>
              <a:off x="7844589" y="2923674"/>
              <a:ext cx="513347" cy="561474"/>
            </a:xfrm>
            <a:custGeom>
              <a:avLst/>
              <a:gdLst/>
              <a:ahLst/>
              <a:cxnLst>
                <a:cxn ang="0">
                  <a:pos x="64" y="28"/>
                </a:cxn>
                <a:cxn ang="0">
                  <a:pos x="64" y="28"/>
                </a:cxn>
                <a:cxn ang="0">
                  <a:pos x="52" y="22"/>
                </a:cxn>
                <a:cxn ang="0">
                  <a:pos x="42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18" y="0"/>
                </a:cxn>
                <a:cxn ang="0">
                  <a:pos x="12" y="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2" y="46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4" y="64"/>
                </a:cxn>
                <a:cxn ang="0">
                  <a:pos x="4" y="64"/>
                </a:cxn>
                <a:cxn ang="0">
                  <a:pos x="8" y="68"/>
                </a:cxn>
                <a:cxn ang="0">
                  <a:pos x="12" y="70"/>
                </a:cxn>
                <a:cxn ang="0">
                  <a:pos x="18" y="70"/>
                </a:cxn>
                <a:cxn ang="0">
                  <a:pos x="24" y="68"/>
                </a:cxn>
                <a:cxn ang="0">
                  <a:pos x="32" y="66"/>
                </a:cxn>
                <a:cxn ang="0">
                  <a:pos x="40" y="60"/>
                </a:cxn>
                <a:cxn ang="0">
                  <a:pos x="50" y="52"/>
                </a:cxn>
                <a:cxn ang="0">
                  <a:pos x="60" y="40"/>
                </a:cxn>
                <a:cxn ang="0">
                  <a:pos x="60" y="40"/>
                </a:cxn>
                <a:cxn ang="0">
                  <a:pos x="52" y="42"/>
                </a:cxn>
                <a:cxn ang="0">
                  <a:pos x="44" y="42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46" y="38"/>
                </a:cxn>
                <a:cxn ang="0">
                  <a:pos x="56" y="34"/>
                </a:cxn>
                <a:cxn ang="0">
                  <a:pos x="64" y="28"/>
                </a:cxn>
                <a:cxn ang="0">
                  <a:pos x="64" y="28"/>
                </a:cxn>
              </a:cxnLst>
              <a:rect l="0" t="0" r="r" b="b"/>
              <a:pathLst>
                <a:path w="64" h="70">
                  <a:moveTo>
                    <a:pt x="64" y="28"/>
                  </a:moveTo>
                  <a:lnTo>
                    <a:pt x="64" y="28"/>
                  </a:lnTo>
                  <a:lnTo>
                    <a:pt x="52" y="22"/>
                  </a:lnTo>
                  <a:lnTo>
                    <a:pt x="42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2" y="46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8" y="68"/>
                  </a:lnTo>
                  <a:lnTo>
                    <a:pt x="12" y="70"/>
                  </a:lnTo>
                  <a:lnTo>
                    <a:pt x="18" y="70"/>
                  </a:lnTo>
                  <a:lnTo>
                    <a:pt x="24" y="68"/>
                  </a:lnTo>
                  <a:lnTo>
                    <a:pt x="32" y="66"/>
                  </a:lnTo>
                  <a:lnTo>
                    <a:pt x="40" y="60"/>
                  </a:lnTo>
                  <a:lnTo>
                    <a:pt x="50" y="52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52" y="42"/>
                  </a:lnTo>
                  <a:lnTo>
                    <a:pt x="44" y="42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46" y="38"/>
                  </a:lnTo>
                  <a:lnTo>
                    <a:pt x="56" y="34"/>
                  </a:lnTo>
                  <a:lnTo>
                    <a:pt x="64" y="28"/>
                  </a:lnTo>
                  <a:lnTo>
                    <a:pt x="64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1" name="Freeform 117"/>
            <p:cNvSpPr>
              <a:spLocks/>
            </p:cNvSpPr>
            <p:nvPr/>
          </p:nvSpPr>
          <p:spPr bwMode="auto">
            <a:xfrm>
              <a:off x="8149389" y="3244516"/>
              <a:ext cx="529389" cy="529389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4" y="12"/>
                </a:cxn>
                <a:cxn ang="0">
                  <a:pos x="16" y="24"/>
                </a:cxn>
                <a:cxn ang="0">
                  <a:pos x="6" y="34"/>
                </a:cxn>
                <a:cxn ang="0">
                  <a:pos x="6" y="34"/>
                </a:cxn>
                <a:cxn ang="0">
                  <a:pos x="0" y="42"/>
                </a:cxn>
                <a:cxn ang="0">
                  <a:pos x="0" y="50"/>
                </a:cxn>
                <a:cxn ang="0">
                  <a:pos x="4" y="5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64"/>
                </a:cxn>
                <a:cxn ang="0">
                  <a:pos x="18" y="66"/>
                </a:cxn>
                <a:cxn ang="0">
                  <a:pos x="24" y="64"/>
                </a:cxn>
                <a:cxn ang="0">
                  <a:pos x="30" y="58"/>
                </a:cxn>
                <a:cxn ang="0">
                  <a:pos x="30" y="58"/>
                </a:cxn>
                <a:cxn ang="0">
                  <a:pos x="34" y="60"/>
                </a:cxn>
                <a:cxn ang="0">
                  <a:pos x="40" y="64"/>
                </a:cxn>
                <a:cxn ang="0">
                  <a:pos x="50" y="66"/>
                </a:cxn>
                <a:cxn ang="0">
                  <a:pos x="54" y="64"/>
                </a:cxn>
                <a:cxn ang="0">
                  <a:pos x="58" y="62"/>
                </a:cxn>
                <a:cxn ang="0">
                  <a:pos x="58" y="62"/>
                </a:cxn>
                <a:cxn ang="0">
                  <a:pos x="64" y="52"/>
                </a:cxn>
                <a:cxn ang="0">
                  <a:pos x="66" y="46"/>
                </a:cxn>
                <a:cxn ang="0">
                  <a:pos x="66" y="38"/>
                </a:cxn>
                <a:cxn ang="0">
                  <a:pos x="64" y="32"/>
                </a:cxn>
                <a:cxn ang="0">
                  <a:pos x="60" y="22"/>
                </a:cxn>
                <a:cxn ang="0">
                  <a:pos x="52" y="14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4" y="12"/>
                </a:cxn>
                <a:cxn ang="0">
                  <a:pos x="42" y="20"/>
                </a:cxn>
                <a:cxn ang="0">
                  <a:pos x="38" y="30"/>
                </a:cxn>
                <a:cxn ang="0">
                  <a:pos x="38" y="30"/>
                </a:cxn>
                <a:cxn ang="0">
                  <a:pos x="38" y="20"/>
                </a:cxn>
                <a:cxn ang="0">
                  <a:pos x="36" y="1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66" h="66">
                  <a:moveTo>
                    <a:pt x="32" y="0"/>
                  </a:moveTo>
                  <a:lnTo>
                    <a:pt x="32" y="0"/>
                  </a:lnTo>
                  <a:lnTo>
                    <a:pt x="24" y="12"/>
                  </a:lnTo>
                  <a:lnTo>
                    <a:pt x="16" y="24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0" y="42"/>
                  </a:lnTo>
                  <a:lnTo>
                    <a:pt x="0" y="50"/>
                  </a:lnTo>
                  <a:lnTo>
                    <a:pt x="4" y="5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64"/>
                  </a:lnTo>
                  <a:lnTo>
                    <a:pt x="18" y="66"/>
                  </a:lnTo>
                  <a:lnTo>
                    <a:pt x="24" y="64"/>
                  </a:lnTo>
                  <a:lnTo>
                    <a:pt x="30" y="58"/>
                  </a:lnTo>
                  <a:lnTo>
                    <a:pt x="30" y="58"/>
                  </a:lnTo>
                  <a:lnTo>
                    <a:pt x="34" y="60"/>
                  </a:lnTo>
                  <a:lnTo>
                    <a:pt x="40" y="64"/>
                  </a:lnTo>
                  <a:lnTo>
                    <a:pt x="50" y="66"/>
                  </a:lnTo>
                  <a:lnTo>
                    <a:pt x="54" y="64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64" y="52"/>
                  </a:lnTo>
                  <a:lnTo>
                    <a:pt x="66" y="46"/>
                  </a:lnTo>
                  <a:lnTo>
                    <a:pt x="66" y="38"/>
                  </a:lnTo>
                  <a:lnTo>
                    <a:pt x="64" y="32"/>
                  </a:lnTo>
                  <a:lnTo>
                    <a:pt x="60" y="22"/>
                  </a:lnTo>
                  <a:lnTo>
                    <a:pt x="52" y="1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4" y="12"/>
                  </a:lnTo>
                  <a:lnTo>
                    <a:pt x="42" y="20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38" y="20"/>
                  </a:lnTo>
                  <a:lnTo>
                    <a:pt x="36" y="1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2" name="Freeform 118"/>
            <p:cNvSpPr>
              <a:spLocks/>
            </p:cNvSpPr>
            <p:nvPr/>
          </p:nvSpPr>
          <p:spPr bwMode="auto">
            <a:xfrm>
              <a:off x="8518358" y="2907632"/>
              <a:ext cx="529389" cy="561474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10" y="44"/>
                </a:cxn>
                <a:cxn ang="0">
                  <a:pos x="18" y="5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28" y="68"/>
                </a:cxn>
                <a:cxn ang="0">
                  <a:pos x="32" y="70"/>
                </a:cxn>
                <a:cxn ang="0">
                  <a:pos x="40" y="70"/>
                </a:cxn>
                <a:cxn ang="0">
                  <a:pos x="48" y="68"/>
                </a:cxn>
                <a:cxn ang="0">
                  <a:pos x="54" y="62"/>
                </a:cxn>
                <a:cxn ang="0">
                  <a:pos x="54" y="62"/>
                </a:cxn>
                <a:cxn ang="0">
                  <a:pos x="58" y="52"/>
                </a:cxn>
                <a:cxn ang="0">
                  <a:pos x="58" y="46"/>
                </a:cxn>
                <a:cxn ang="0">
                  <a:pos x="54" y="38"/>
                </a:cxn>
                <a:cxn ang="0">
                  <a:pos x="54" y="38"/>
                </a:cxn>
                <a:cxn ang="0">
                  <a:pos x="62" y="28"/>
                </a:cxn>
                <a:cxn ang="0">
                  <a:pos x="66" y="20"/>
                </a:cxn>
                <a:cxn ang="0">
                  <a:pos x="66" y="14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0" y="6"/>
                </a:cxn>
                <a:cxn ang="0">
                  <a:pos x="56" y="2"/>
                </a:cxn>
                <a:cxn ang="0">
                  <a:pos x="50" y="0"/>
                </a:cxn>
                <a:cxn ang="0">
                  <a:pos x="44" y="0"/>
                </a:cxn>
                <a:cxn ang="0">
                  <a:pos x="36" y="2"/>
                </a:cxn>
                <a:cxn ang="0">
                  <a:pos x="28" y="6"/>
                </a:cxn>
                <a:cxn ang="0">
                  <a:pos x="18" y="12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4" y="22"/>
                </a:cxn>
                <a:cxn ang="0">
                  <a:pos x="22" y="2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0" y="30"/>
                </a:cxn>
                <a:cxn ang="0">
                  <a:pos x="10" y="32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66" h="70">
                  <a:moveTo>
                    <a:pt x="0" y="34"/>
                  </a:moveTo>
                  <a:lnTo>
                    <a:pt x="0" y="34"/>
                  </a:lnTo>
                  <a:lnTo>
                    <a:pt x="10" y="44"/>
                  </a:lnTo>
                  <a:lnTo>
                    <a:pt x="18" y="5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8" y="68"/>
                  </a:lnTo>
                  <a:lnTo>
                    <a:pt x="32" y="70"/>
                  </a:lnTo>
                  <a:lnTo>
                    <a:pt x="40" y="70"/>
                  </a:lnTo>
                  <a:lnTo>
                    <a:pt x="48" y="68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58" y="52"/>
                  </a:lnTo>
                  <a:lnTo>
                    <a:pt x="58" y="46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62" y="28"/>
                  </a:lnTo>
                  <a:lnTo>
                    <a:pt x="66" y="20"/>
                  </a:lnTo>
                  <a:lnTo>
                    <a:pt x="66" y="14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0" y="6"/>
                  </a:lnTo>
                  <a:lnTo>
                    <a:pt x="56" y="2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6" y="2"/>
                  </a:lnTo>
                  <a:lnTo>
                    <a:pt x="28" y="6"/>
                  </a:lnTo>
                  <a:lnTo>
                    <a:pt x="18" y="1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4" y="22"/>
                  </a:lnTo>
                  <a:lnTo>
                    <a:pt x="22" y="2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0" y="30"/>
                  </a:lnTo>
                  <a:lnTo>
                    <a:pt x="10" y="32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3" name="Freeform 119"/>
            <p:cNvSpPr>
              <a:spLocks/>
            </p:cNvSpPr>
            <p:nvPr/>
          </p:nvSpPr>
          <p:spPr bwMode="auto">
            <a:xfrm>
              <a:off x="8486274" y="2699084"/>
              <a:ext cx="545432" cy="465221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8" y="0"/>
                </a:cxn>
                <a:cxn ang="0">
                  <a:pos x="60" y="0"/>
                </a:cxn>
                <a:cxn ang="0">
                  <a:pos x="54" y="4"/>
                </a:cxn>
                <a:cxn ang="0">
                  <a:pos x="44" y="8"/>
                </a:cxn>
                <a:cxn ang="0">
                  <a:pos x="32" y="14"/>
                </a:cxn>
                <a:cxn ang="0">
                  <a:pos x="22" y="26"/>
                </a:cxn>
                <a:cxn ang="0">
                  <a:pos x="10" y="40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6" y="50"/>
                </a:cxn>
                <a:cxn ang="0">
                  <a:pos x="22" y="34"/>
                </a:cxn>
                <a:cxn ang="0">
                  <a:pos x="42" y="14"/>
                </a:cxn>
                <a:cxn ang="0">
                  <a:pos x="56" y="6"/>
                </a:cxn>
                <a:cxn ang="0">
                  <a:pos x="68" y="0"/>
                </a:cxn>
                <a:cxn ang="0">
                  <a:pos x="68" y="0"/>
                </a:cxn>
              </a:cxnLst>
              <a:rect l="0" t="0" r="r" b="b"/>
              <a:pathLst>
                <a:path w="68" h="58">
                  <a:moveTo>
                    <a:pt x="68" y="0"/>
                  </a:moveTo>
                  <a:lnTo>
                    <a:pt x="68" y="0"/>
                  </a:lnTo>
                  <a:lnTo>
                    <a:pt x="60" y="0"/>
                  </a:lnTo>
                  <a:lnTo>
                    <a:pt x="54" y="4"/>
                  </a:lnTo>
                  <a:lnTo>
                    <a:pt x="44" y="8"/>
                  </a:lnTo>
                  <a:lnTo>
                    <a:pt x="32" y="14"/>
                  </a:lnTo>
                  <a:lnTo>
                    <a:pt x="22" y="26"/>
                  </a:lnTo>
                  <a:lnTo>
                    <a:pt x="10" y="40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6" y="50"/>
                  </a:lnTo>
                  <a:lnTo>
                    <a:pt x="22" y="34"/>
                  </a:lnTo>
                  <a:lnTo>
                    <a:pt x="42" y="14"/>
                  </a:lnTo>
                  <a:lnTo>
                    <a:pt x="56" y="6"/>
                  </a:lnTo>
                  <a:lnTo>
                    <a:pt x="68" y="0"/>
                  </a:lnTo>
                  <a:lnTo>
                    <a:pt x="6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4" name="Freeform 120"/>
            <p:cNvSpPr>
              <a:spLocks/>
            </p:cNvSpPr>
            <p:nvPr/>
          </p:nvSpPr>
          <p:spPr bwMode="auto">
            <a:xfrm>
              <a:off x="8454189" y="3180347"/>
              <a:ext cx="352926" cy="625642"/>
            </a:xfrm>
            <a:custGeom>
              <a:avLst/>
              <a:gdLst/>
              <a:ahLst/>
              <a:cxnLst>
                <a:cxn ang="0">
                  <a:pos x="44" y="78"/>
                </a:cxn>
                <a:cxn ang="0">
                  <a:pos x="44" y="78"/>
                </a:cxn>
                <a:cxn ang="0">
                  <a:pos x="44" y="70"/>
                </a:cxn>
                <a:cxn ang="0">
                  <a:pos x="44" y="62"/>
                </a:cxn>
                <a:cxn ang="0">
                  <a:pos x="40" y="50"/>
                </a:cxn>
                <a:cxn ang="0">
                  <a:pos x="36" y="38"/>
                </a:cxn>
                <a:cxn ang="0">
                  <a:pos x="28" y="26"/>
                </a:cxn>
                <a:cxn ang="0">
                  <a:pos x="16" y="1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6"/>
                </a:cxn>
                <a:cxn ang="0">
                  <a:pos x="18" y="20"/>
                </a:cxn>
                <a:cxn ang="0">
                  <a:pos x="26" y="32"/>
                </a:cxn>
                <a:cxn ang="0">
                  <a:pos x="34" y="44"/>
                </a:cxn>
                <a:cxn ang="0">
                  <a:pos x="40" y="60"/>
                </a:cxn>
                <a:cxn ang="0">
                  <a:pos x="44" y="78"/>
                </a:cxn>
                <a:cxn ang="0">
                  <a:pos x="44" y="78"/>
                </a:cxn>
              </a:cxnLst>
              <a:rect l="0" t="0" r="r" b="b"/>
              <a:pathLst>
                <a:path w="44" h="78">
                  <a:moveTo>
                    <a:pt x="44" y="78"/>
                  </a:moveTo>
                  <a:lnTo>
                    <a:pt x="44" y="78"/>
                  </a:lnTo>
                  <a:lnTo>
                    <a:pt x="44" y="70"/>
                  </a:lnTo>
                  <a:lnTo>
                    <a:pt x="44" y="62"/>
                  </a:lnTo>
                  <a:lnTo>
                    <a:pt x="40" y="50"/>
                  </a:lnTo>
                  <a:lnTo>
                    <a:pt x="36" y="38"/>
                  </a:lnTo>
                  <a:lnTo>
                    <a:pt x="28" y="26"/>
                  </a:lnTo>
                  <a:lnTo>
                    <a:pt x="16" y="12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6"/>
                  </a:lnTo>
                  <a:lnTo>
                    <a:pt x="18" y="20"/>
                  </a:lnTo>
                  <a:lnTo>
                    <a:pt x="26" y="32"/>
                  </a:lnTo>
                  <a:lnTo>
                    <a:pt x="34" y="44"/>
                  </a:lnTo>
                  <a:lnTo>
                    <a:pt x="40" y="60"/>
                  </a:lnTo>
                  <a:lnTo>
                    <a:pt x="44" y="78"/>
                  </a:lnTo>
                  <a:lnTo>
                    <a:pt x="4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5" name="Freeform 121"/>
            <p:cNvSpPr>
              <a:spLocks/>
            </p:cNvSpPr>
            <p:nvPr/>
          </p:nvSpPr>
          <p:spPr bwMode="auto">
            <a:xfrm>
              <a:off x="7828547" y="3164305"/>
              <a:ext cx="593558" cy="513347"/>
            </a:xfrm>
            <a:custGeom>
              <a:avLst/>
              <a:gdLst/>
              <a:ahLst/>
              <a:cxnLst>
                <a:cxn ang="0">
                  <a:pos x="0" y="64"/>
                </a:cxn>
                <a:cxn ang="0">
                  <a:pos x="0" y="64"/>
                </a:cxn>
                <a:cxn ang="0">
                  <a:pos x="8" y="62"/>
                </a:cxn>
                <a:cxn ang="0">
                  <a:pos x="16" y="58"/>
                </a:cxn>
                <a:cxn ang="0">
                  <a:pos x="26" y="52"/>
                </a:cxn>
                <a:cxn ang="0">
                  <a:pos x="38" y="44"/>
                </a:cxn>
                <a:cxn ang="0">
                  <a:pos x="50" y="34"/>
                </a:cxn>
                <a:cxn ang="0">
                  <a:pos x="62" y="20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6" y="8"/>
                </a:cxn>
                <a:cxn ang="0">
                  <a:pos x="50" y="28"/>
                </a:cxn>
                <a:cxn ang="0">
                  <a:pos x="26" y="48"/>
                </a:cxn>
                <a:cxn ang="0">
                  <a:pos x="14" y="58"/>
                </a:cxn>
                <a:cxn ang="0">
                  <a:pos x="0" y="64"/>
                </a:cxn>
                <a:cxn ang="0">
                  <a:pos x="0" y="64"/>
                </a:cxn>
              </a:cxnLst>
              <a:rect l="0" t="0" r="r" b="b"/>
              <a:pathLst>
                <a:path w="74" h="64">
                  <a:moveTo>
                    <a:pt x="0" y="64"/>
                  </a:moveTo>
                  <a:lnTo>
                    <a:pt x="0" y="64"/>
                  </a:lnTo>
                  <a:lnTo>
                    <a:pt x="8" y="62"/>
                  </a:lnTo>
                  <a:lnTo>
                    <a:pt x="16" y="58"/>
                  </a:lnTo>
                  <a:lnTo>
                    <a:pt x="26" y="52"/>
                  </a:lnTo>
                  <a:lnTo>
                    <a:pt x="38" y="44"/>
                  </a:lnTo>
                  <a:lnTo>
                    <a:pt x="50" y="34"/>
                  </a:lnTo>
                  <a:lnTo>
                    <a:pt x="62" y="2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6" y="8"/>
                  </a:lnTo>
                  <a:lnTo>
                    <a:pt x="50" y="28"/>
                  </a:lnTo>
                  <a:lnTo>
                    <a:pt x="26" y="48"/>
                  </a:lnTo>
                  <a:lnTo>
                    <a:pt x="14" y="58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6" name="Freeform 122"/>
            <p:cNvSpPr>
              <a:spLocks/>
            </p:cNvSpPr>
            <p:nvPr/>
          </p:nvSpPr>
          <p:spPr bwMode="auto">
            <a:xfrm>
              <a:off x="8005011" y="2650958"/>
              <a:ext cx="417095" cy="5133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2" y="14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46"/>
                </a:cxn>
                <a:cxn ang="0">
                  <a:pos x="36" y="54"/>
                </a:cxn>
                <a:cxn ang="0">
                  <a:pos x="52" y="64"/>
                </a:cxn>
                <a:cxn ang="0">
                  <a:pos x="52" y="64"/>
                </a:cxn>
                <a:cxn ang="0">
                  <a:pos x="46" y="58"/>
                </a:cxn>
                <a:cxn ang="0">
                  <a:pos x="30" y="44"/>
                </a:cxn>
                <a:cxn ang="0">
                  <a:pos x="14" y="24"/>
                </a:cxn>
                <a:cxn ang="0">
                  <a:pos x="6" y="1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2" h="64"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2" y="14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46"/>
                  </a:lnTo>
                  <a:lnTo>
                    <a:pt x="36" y="5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46" y="58"/>
                  </a:lnTo>
                  <a:lnTo>
                    <a:pt x="30" y="44"/>
                  </a:lnTo>
                  <a:lnTo>
                    <a:pt x="14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7" name="Freeform 123"/>
            <p:cNvSpPr>
              <a:spLocks/>
            </p:cNvSpPr>
            <p:nvPr/>
          </p:nvSpPr>
          <p:spPr bwMode="auto">
            <a:xfrm>
              <a:off x="8390021" y="310013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2" y="14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8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8" name="Freeform 124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9" name="Freeform 125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0" name="Freeform 126"/>
            <p:cNvSpPr>
              <a:spLocks/>
            </p:cNvSpPr>
            <p:nvPr/>
          </p:nvSpPr>
          <p:spPr bwMode="auto">
            <a:xfrm>
              <a:off x="8470232" y="-1295400"/>
              <a:ext cx="433137" cy="866274"/>
            </a:xfrm>
            <a:custGeom>
              <a:avLst/>
              <a:gdLst/>
              <a:ahLst/>
              <a:cxnLst>
                <a:cxn ang="0">
                  <a:pos x="54" y="108"/>
                </a:cxn>
                <a:cxn ang="0">
                  <a:pos x="54" y="108"/>
                </a:cxn>
                <a:cxn ang="0">
                  <a:pos x="54" y="92"/>
                </a:cxn>
                <a:cxn ang="0">
                  <a:pos x="54" y="76"/>
                </a:cxn>
                <a:cxn ang="0">
                  <a:pos x="50" y="60"/>
                </a:cxn>
                <a:cxn ang="0">
                  <a:pos x="46" y="46"/>
                </a:cxn>
                <a:cxn ang="0">
                  <a:pos x="38" y="34"/>
                </a:cxn>
                <a:cxn ang="0">
                  <a:pos x="30" y="22"/>
                </a:cxn>
                <a:cxn ang="0">
                  <a:pos x="22" y="10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18" y="12"/>
                </a:cxn>
                <a:cxn ang="0">
                  <a:pos x="24" y="20"/>
                </a:cxn>
                <a:cxn ang="0">
                  <a:pos x="36" y="36"/>
                </a:cxn>
                <a:cxn ang="0">
                  <a:pos x="44" y="54"/>
                </a:cxn>
                <a:cxn ang="0">
                  <a:pos x="50" y="70"/>
                </a:cxn>
                <a:cxn ang="0">
                  <a:pos x="52" y="86"/>
                </a:cxn>
                <a:cxn ang="0">
                  <a:pos x="54" y="98"/>
                </a:cxn>
                <a:cxn ang="0">
                  <a:pos x="54" y="108"/>
                </a:cxn>
                <a:cxn ang="0">
                  <a:pos x="54" y="108"/>
                </a:cxn>
              </a:cxnLst>
              <a:rect l="0" t="0" r="r" b="b"/>
              <a:pathLst>
                <a:path w="54" h="108">
                  <a:moveTo>
                    <a:pt x="54" y="108"/>
                  </a:moveTo>
                  <a:lnTo>
                    <a:pt x="54" y="108"/>
                  </a:lnTo>
                  <a:lnTo>
                    <a:pt x="54" y="92"/>
                  </a:lnTo>
                  <a:lnTo>
                    <a:pt x="54" y="76"/>
                  </a:lnTo>
                  <a:lnTo>
                    <a:pt x="50" y="60"/>
                  </a:lnTo>
                  <a:lnTo>
                    <a:pt x="46" y="46"/>
                  </a:lnTo>
                  <a:lnTo>
                    <a:pt x="38" y="34"/>
                  </a:lnTo>
                  <a:lnTo>
                    <a:pt x="30" y="22"/>
                  </a:lnTo>
                  <a:lnTo>
                    <a:pt x="22" y="1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8" y="6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4" y="20"/>
                  </a:lnTo>
                  <a:lnTo>
                    <a:pt x="36" y="36"/>
                  </a:lnTo>
                  <a:lnTo>
                    <a:pt x="44" y="54"/>
                  </a:lnTo>
                  <a:lnTo>
                    <a:pt x="50" y="70"/>
                  </a:lnTo>
                  <a:lnTo>
                    <a:pt x="52" y="86"/>
                  </a:lnTo>
                  <a:lnTo>
                    <a:pt x="54" y="98"/>
                  </a:lnTo>
                  <a:lnTo>
                    <a:pt x="54" y="108"/>
                  </a:lnTo>
                  <a:lnTo>
                    <a:pt x="54" y="10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1" name="Freeform 127"/>
            <p:cNvSpPr>
              <a:spLocks/>
            </p:cNvSpPr>
            <p:nvPr/>
          </p:nvSpPr>
          <p:spPr bwMode="auto">
            <a:xfrm>
              <a:off x="2614863" y="-1295400"/>
              <a:ext cx="4668253" cy="1684421"/>
            </a:xfrm>
            <a:custGeom>
              <a:avLst/>
              <a:gdLst/>
              <a:ahLst/>
              <a:cxnLst>
                <a:cxn ang="0">
                  <a:pos x="116" y="88"/>
                </a:cxn>
                <a:cxn ang="0">
                  <a:pos x="126" y="118"/>
                </a:cxn>
                <a:cxn ang="0">
                  <a:pos x="120" y="156"/>
                </a:cxn>
                <a:cxn ang="0">
                  <a:pos x="102" y="188"/>
                </a:cxn>
                <a:cxn ang="0">
                  <a:pos x="64" y="206"/>
                </a:cxn>
                <a:cxn ang="0">
                  <a:pos x="26" y="192"/>
                </a:cxn>
                <a:cxn ang="0">
                  <a:pos x="8" y="168"/>
                </a:cxn>
                <a:cxn ang="0">
                  <a:pos x="10" y="138"/>
                </a:cxn>
                <a:cxn ang="0">
                  <a:pos x="20" y="126"/>
                </a:cxn>
                <a:cxn ang="0">
                  <a:pos x="42" y="124"/>
                </a:cxn>
                <a:cxn ang="0">
                  <a:pos x="70" y="134"/>
                </a:cxn>
                <a:cxn ang="0">
                  <a:pos x="82" y="154"/>
                </a:cxn>
                <a:cxn ang="0">
                  <a:pos x="82" y="168"/>
                </a:cxn>
                <a:cxn ang="0">
                  <a:pos x="70" y="172"/>
                </a:cxn>
                <a:cxn ang="0">
                  <a:pos x="52" y="164"/>
                </a:cxn>
                <a:cxn ang="0">
                  <a:pos x="50" y="144"/>
                </a:cxn>
                <a:cxn ang="0">
                  <a:pos x="50" y="142"/>
                </a:cxn>
                <a:cxn ang="0">
                  <a:pos x="50" y="170"/>
                </a:cxn>
                <a:cxn ang="0">
                  <a:pos x="58" y="178"/>
                </a:cxn>
                <a:cxn ang="0">
                  <a:pos x="76" y="176"/>
                </a:cxn>
                <a:cxn ang="0">
                  <a:pos x="86" y="168"/>
                </a:cxn>
                <a:cxn ang="0">
                  <a:pos x="88" y="152"/>
                </a:cxn>
                <a:cxn ang="0">
                  <a:pos x="78" y="136"/>
                </a:cxn>
                <a:cxn ang="0">
                  <a:pos x="58" y="122"/>
                </a:cxn>
                <a:cxn ang="0">
                  <a:pos x="24" y="118"/>
                </a:cxn>
                <a:cxn ang="0">
                  <a:pos x="0" y="144"/>
                </a:cxn>
                <a:cxn ang="0">
                  <a:pos x="0" y="160"/>
                </a:cxn>
                <a:cxn ang="0">
                  <a:pos x="24" y="198"/>
                </a:cxn>
                <a:cxn ang="0">
                  <a:pos x="52" y="210"/>
                </a:cxn>
                <a:cxn ang="0">
                  <a:pos x="80" y="206"/>
                </a:cxn>
                <a:cxn ang="0">
                  <a:pos x="120" y="170"/>
                </a:cxn>
                <a:cxn ang="0">
                  <a:pos x="132" y="142"/>
                </a:cxn>
                <a:cxn ang="0">
                  <a:pos x="134" y="104"/>
                </a:cxn>
                <a:cxn ang="0">
                  <a:pos x="120" y="74"/>
                </a:cxn>
                <a:cxn ang="0">
                  <a:pos x="180" y="102"/>
                </a:cxn>
                <a:cxn ang="0">
                  <a:pos x="262" y="114"/>
                </a:cxn>
                <a:cxn ang="0">
                  <a:pos x="316" y="106"/>
                </a:cxn>
                <a:cxn ang="0">
                  <a:pos x="370" y="86"/>
                </a:cxn>
                <a:cxn ang="0">
                  <a:pos x="398" y="68"/>
                </a:cxn>
                <a:cxn ang="0">
                  <a:pos x="426" y="40"/>
                </a:cxn>
                <a:cxn ang="0">
                  <a:pos x="464" y="52"/>
                </a:cxn>
                <a:cxn ang="0">
                  <a:pos x="490" y="48"/>
                </a:cxn>
                <a:cxn ang="0">
                  <a:pos x="542" y="22"/>
                </a:cxn>
                <a:cxn ang="0">
                  <a:pos x="568" y="0"/>
                </a:cxn>
                <a:cxn ang="0">
                  <a:pos x="510" y="30"/>
                </a:cxn>
                <a:cxn ang="0">
                  <a:pos x="482" y="42"/>
                </a:cxn>
                <a:cxn ang="0">
                  <a:pos x="452" y="42"/>
                </a:cxn>
                <a:cxn ang="0">
                  <a:pos x="432" y="32"/>
                </a:cxn>
                <a:cxn ang="0">
                  <a:pos x="438" y="0"/>
                </a:cxn>
                <a:cxn ang="0">
                  <a:pos x="406" y="46"/>
                </a:cxn>
                <a:cxn ang="0">
                  <a:pos x="344" y="86"/>
                </a:cxn>
                <a:cxn ang="0">
                  <a:pos x="272" y="100"/>
                </a:cxn>
                <a:cxn ang="0">
                  <a:pos x="200" y="94"/>
                </a:cxn>
                <a:cxn ang="0">
                  <a:pos x="138" y="74"/>
                </a:cxn>
                <a:cxn ang="0">
                  <a:pos x="108" y="56"/>
                </a:cxn>
                <a:cxn ang="0">
                  <a:pos x="106" y="56"/>
                </a:cxn>
                <a:cxn ang="0">
                  <a:pos x="40" y="0"/>
                </a:cxn>
                <a:cxn ang="0">
                  <a:pos x="40" y="16"/>
                </a:cxn>
                <a:cxn ang="0">
                  <a:pos x="98" y="62"/>
                </a:cxn>
              </a:cxnLst>
              <a:rect l="0" t="0" r="r" b="b"/>
              <a:pathLst>
                <a:path w="582" h="210">
                  <a:moveTo>
                    <a:pt x="98" y="62"/>
                  </a:moveTo>
                  <a:lnTo>
                    <a:pt x="98" y="62"/>
                  </a:lnTo>
                  <a:lnTo>
                    <a:pt x="116" y="88"/>
                  </a:lnTo>
                  <a:lnTo>
                    <a:pt x="122" y="104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6" y="128"/>
                  </a:lnTo>
                  <a:lnTo>
                    <a:pt x="126" y="138"/>
                  </a:lnTo>
                  <a:lnTo>
                    <a:pt x="120" y="156"/>
                  </a:lnTo>
                  <a:lnTo>
                    <a:pt x="112" y="172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90" y="198"/>
                  </a:lnTo>
                  <a:lnTo>
                    <a:pt x="76" y="204"/>
                  </a:lnTo>
                  <a:lnTo>
                    <a:pt x="64" y="206"/>
                  </a:lnTo>
                  <a:lnTo>
                    <a:pt x="50" y="204"/>
                  </a:lnTo>
                  <a:lnTo>
                    <a:pt x="38" y="200"/>
                  </a:lnTo>
                  <a:lnTo>
                    <a:pt x="26" y="192"/>
                  </a:lnTo>
                  <a:lnTo>
                    <a:pt x="16" y="182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6" y="158"/>
                  </a:lnTo>
                  <a:lnTo>
                    <a:pt x="6" y="148"/>
                  </a:lnTo>
                  <a:lnTo>
                    <a:pt x="10" y="138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20" y="126"/>
                  </a:lnTo>
                  <a:lnTo>
                    <a:pt x="26" y="122"/>
                  </a:lnTo>
                  <a:lnTo>
                    <a:pt x="34" y="122"/>
                  </a:lnTo>
                  <a:lnTo>
                    <a:pt x="42" y="124"/>
                  </a:lnTo>
                  <a:lnTo>
                    <a:pt x="58" y="128"/>
                  </a:lnTo>
                  <a:lnTo>
                    <a:pt x="70" y="134"/>
                  </a:lnTo>
                  <a:lnTo>
                    <a:pt x="70" y="134"/>
                  </a:lnTo>
                  <a:lnTo>
                    <a:pt x="76" y="140"/>
                  </a:lnTo>
                  <a:lnTo>
                    <a:pt x="80" y="146"/>
                  </a:lnTo>
                  <a:lnTo>
                    <a:pt x="82" y="154"/>
                  </a:lnTo>
                  <a:lnTo>
                    <a:pt x="82" y="162"/>
                  </a:lnTo>
                  <a:lnTo>
                    <a:pt x="82" y="162"/>
                  </a:lnTo>
                  <a:lnTo>
                    <a:pt x="82" y="168"/>
                  </a:lnTo>
                  <a:lnTo>
                    <a:pt x="78" y="170"/>
                  </a:lnTo>
                  <a:lnTo>
                    <a:pt x="74" y="172"/>
                  </a:lnTo>
                  <a:lnTo>
                    <a:pt x="70" y="172"/>
                  </a:lnTo>
                  <a:lnTo>
                    <a:pt x="60" y="170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0" y="158"/>
                  </a:lnTo>
                  <a:lnTo>
                    <a:pt x="50" y="152"/>
                  </a:lnTo>
                  <a:lnTo>
                    <a:pt x="50" y="144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50" y="142"/>
                  </a:lnTo>
                  <a:lnTo>
                    <a:pt x="48" y="152"/>
                  </a:lnTo>
                  <a:lnTo>
                    <a:pt x="48" y="164"/>
                  </a:lnTo>
                  <a:lnTo>
                    <a:pt x="50" y="170"/>
                  </a:lnTo>
                  <a:lnTo>
                    <a:pt x="54" y="174"/>
                  </a:lnTo>
                  <a:lnTo>
                    <a:pt x="54" y="174"/>
                  </a:lnTo>
                  <a:lnTo>
                    <a:pt x="58" y="178"/>
                  </a:lnTo>
                  <a:lnTo>
                    <a:pt x="64" y="178"/>
                  </a:lnTo>
                  <a:lnTo>
                    <a:pt x="70" y="178"/>
                  </a:lnTo>
                  <a:lnTo>
                    <a:pt x="76" y="176"/>
                  </a:lnTo>
                  <a:lnTo>
                    <a:pt x="76" y="176"/>
                  </a:lnTo>
                  <a:lnTo>
                    <a:pt x="82" y="174"/>
                  </a:lnTo>
                  <a:lnTo>
                    <a:pt x="86" y="168"/>
                  </a:lnTo>
                  <a:lnTo>
                    <a:pt x="88" y="164"/>
                  </a:lnTo>
                  <a:lnTo>
                    <a:pt x="88" y="158"/>
                  </a:lnTo>
                  <a:lnTo>
                    <a:pt x="88" y="152"/>
                  </a:lnTo>
                  <a:lnTo>
                    <a:pt x="86" y="146"/>
                  </a:lnTo>
                  <a:lnTo>
                    <a:pt x="84" y="142"/>
                  </a:lnTo>
                  <a:lnTo>
                    <a:pt x="78" y="136"/>
                  </a:lnTo>
                  <a:lnTo>
                    <a:pt x="78" y="136"/>
                  </a:lnTo>
                  <a:lnTo>
                    <a:pt x="68" y="128"/>
                  </a:lnTo>
                  <a:lnTo>
                    <a:pt x="58" y="122"/>
                  </a:lnTo>
                  <a:lnTo>
                    <a:pt x="46" y="118"/>
                  </a:lnTo>
                  <a:lnTo>
                    <a:pt x="34" y="118"/>
                  </a:lnTo>
                  <a:lnTo>
                    <a:pt x="24" y="118"/>
                  </a:lnTo>
                  <a:lnTo>
                    <a:pt x="14" y="124"/>
                  </a:lnTo>
                  <a:lnTo>
                    <a:pt x="6" y="132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52"/>
                  </a:lnTo>
                  <a:lnTo>
                    <a:pt x="0" y="160"/>
                  </a:lnTo>
                  <a:lnTo>
                    <a:pt x="6" y="174"/>
                  </a:lnTo>
                  <a:lnTo>
                    <a:pt x="14" y="18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38" y="206"/>
                  </a:lnTo>
                  <a:lnTo>
                    <a:pt x="52" y="210"/>
                  </a:lnTo>
                  <a:lnTo>
                    <a:pt x="66" y="210"/>
                  </a:lnTo>
                  <a:lnTo>
                    <a:pt x="80" y="206"/>
                  </a:lnTo>
                  <a:lnTo>
                    <a:pt x="80" y="206"/>
                  </a:lnTo>
                  <a:lnTo>
                    <a:pt x="96" y="198"/>
                  </a:lnTo>
                  <a:lnTo>
                    <a:pt x="108" y="186"/>
                  </a:lnTo>
                  <a:lnTo>
                    <a:pt x="120" y="170"/>
                  </a:lnTo>
                  <a:lnTo>
                    <a:pt x="128" y="154"/>
                  </a:lnTo>
                  <a:lnTo>
                    <a:pt x="128" y="154"/>
                  </a:lnTo>
                  <a:lnTo>
                    <a:pt x="132" y="142"/>
                  </a:lnTo>
                  <a:lnTo>
                    <a:pt x="136" y="128"/>
                  </a:lnTo>
                  <a:lnTo>
                    <a:pt x="136" y="116"/>
                  </a:lnTo>
                  <a:lnTo>
                    <a:pt x="134" y="104"/>
                  </a:lnTo>
                  <a:lnTo>
                    <a:pt x="134" y="104"/>
                  </a:lnTo>
                  <a:lnTo>
                    <a:pt x="128" y="90"/>
                  </a:lnTo>
                  <a:lnTo>
                    <a:pt x="120" y="74"/>
                  </a:lnTo>
                  <a:lnTo>
                    <a:pt x="120" y="74"/>
                  </a:lnTo>
                  <a:lnTo>
                    <a:pt x="148" y="90"/>
                  </a:lnTo>
                  <a:lnTo>
                    <a:pt x="180" y="102"/>
                  </a:lnTo>
                  <a:lnTo>
                    <a:pt x="212" y="110"/>
                  </a:lnTo>
                  <a:lnTo>
                    <a:pt x="246" y="114"/>
                  </a:lnTo>
                  <a:lnTo>
                    <a:pt x="262" y="114"/>
                  </a:lnTo>
                  <a:lnTo>
                    <a:pt x="280" y="112"/>
                  </a:lnTo>
                  <a:lnTo>
                    <a:pt x="298" y="110"/>
                  </a:lnTo>
                  <a:lnTo>
                    <a:pt x="316" y="106"/>
                  </a:lnTo>
                  <a:lnTo>
                    <a:pt x="332" y="102"/>
                  </a:lnTo>
                  <a:lnTo>
                    <a:pt x="352" y="94"/>
                  </a:lnTo>
                  <a:lnTo>
                    <a:pt x="370" y="86"/>
                  </a:lnTo>
                  <a:lnTo>
                    <a:pt x="388" y="76"/>
                  </a:lnTo>
                  <a:lnTo>
                    <a:pt x="388" y="76"/>
                  </a:lnTo>
                  <a:lnTo>
                    <a:pt x="398" y="68"/>
                  </a:lnTo>
                  <a:lnTo>
                    <a:pt x="408" y="58"/>
                  </a:lnTo>
                  <a:lnTo>
                    <a:pt x="426" y="40"/>
                  </a:lnTo>
                  <a:lnTo>
                    <a:pt x="426" y="40"/>
                  </a:lnTo>
                  <a:lnTo>
                    <a:pt x="446" y="48"/>
                  </a:lnTo>
                  <a:lnTo>
                    <a:pt x="454" y="50"/>
                  </a:lnTo>
                  <a:lnTo>
                    <a:pt x="464" y="52"/>
                  </a:lnTo>
                  <a:lnTo>
                    <a:pt x="464" y="52"/>
                  </a:lnTo>
                  <a:lnTo>
                    <a:pt x="482" y="50"/>
                  </a:lnTo>
                  <a:lnTo>
                    <a:pt x="490" y="48"/>
                  </a:lnTo>
                  <a:lnTo>
                    <a:pt x="498" y="46"/>
                  </a:lnTo>
                  <a:lnTo>
                    <a:pt x="498" y="46"/>
                  </a:lnTo>
                  <a:lnTo>
                    <a:pt x="542" y="22"/>
                  </a:lnTo>
                  <a:lnTo>
                    <a:pt x="582" y="0"/>
                  </a:lnTo>
                  <a:lnTo>
                    <a:pt x="568" y="0"/>
                  </a:lnTo>
                  <a:lnTo>
                    <a:pt x="568" y="0"/>
                  </a:lnTo>
                  <a:lnTo>
                    <a:pt x="566" y="0"/>
                  </a:lnTo>
                  <a:lnTo>
                    <a:pt x="566" y="0"/>
                  </a:lnTo>
                  <a:lnTo>
                    <a:pt x="510" y="30"/>
                  </a:lnTo>
                  <a:lnTo>
                    <a:pt x="510" y="30"/>
                  </a:lnTo>
                  <a:lnTo>
                    <a:pt x="496" y="38"/>
                  </a:lnTo>
                  <a:lnTo>
                    <a:pt x="482" y="42"/>
                  </a:lnTo>
                  <a:lnTo>
                    <a:pt x="470" y="44"/>
                  </a:lnTo>
                  <a:lnTo>
                    <a:pt x="460" y="44"/>
                  </a:lnTo>
                  <a:lnTo>
                    <a:pt x="452" y="42"/>
                  </a:lnTo>
                  <a:lnTo>
                    <a:pt x="444" y="38"/>
                  </a:lnTo>
                  <a:lnTo>
                    <a:pt x="432" y="32"/>
                  </a:lnTo>
                  <a:lnTo>
                    <a:pt x="432" y="32"/>
                  </a:lnTo>
                  <a:lnTo>
                    <a:pt x="442" y="16"/>
                  </a:lnTo>
                  <a:lnTo>
                    <a:pt x="450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24" y="26"/>
                  </a:lnTo>
                  <a:lnTo>
                    <a:pt x="406" y="46"/>
                  </a:lnTo>
                  <a:lnTo>
                    <a:pt x="388" y="64"/>
                  </a:lnTo>
                  <a:lnTo>
                    <a:pt x="366" y="76"/>
                  </a:lnTo>
                  <a:lnTo>
                    <a:pt x="344" y="86"/>
                  </a:lnTo>
                  <a:lnTo>
                    <a:pt x="320" y="94"/>
                  </a:lnTo>
                  <a:lnTo>
                    <a:pt x="296" y="98"/>
                  </a:lnTo>
                  <a:lnTo>
                    <a:pt x="272" y="100"/>
                  </a:lnTo>
                  <a:lnTo>
                    <a:pt x="248" y="100"/>
                  </a:lnTo>
                  <a:lnTo>
                    <a:pt x="224" y="98"/>
                  </a:lnTo>
                  <a:lnTo>
                    <a:pt x="200" y="94"/>
                  </a:lnTo>
                  <a:lnTo>
                    <a:pt x="178" y="88"/>
                  </a:lnTo>
                  <a:lnTo>
                    <a:pt x="158" y="82"/>
                  </a:lnTo>
                  <a:lnTo>
                    <a:pt x="138" y="74"/>
                  </a:lnTo>
                  <a:lnTo>
                    <a:pt x="122" y="6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6" y="56"/>
                  </a:lnTo>
                  <a:lnTo>
                    <a:pt x="106" y="56"/>
                  </a:lnTo>
                  <a:lnTo>
                    <a:pt x="72" y="30"/>
                  </a:lnTo>
                  <a:lnTo>
                    <a:pt x="4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40" y="16"/>
                  </a:lnTo>
                  <a:lnTo>
                    <a:pt x="58" y="32"/>
                  </a:lnTo>
                  <a:lnTo>
                    <a:pt x="78" y="48"/>
                  </a:lnTo>
                  <a:lnTo>
                    <a:pt x="98" y="62"/>
                  </a:lnTo>
                  <a:lnTo>
                    <a:pt x="98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2" name="Freeform 128"/>
            <p:cNvSpPr>
              <a:spLocks/>
            </p:cNvSpPr>
            <p:nvPr/>
          </p:nvSpPr>
          <p:spPr bwMode="auto">
            <a:xfrm>
              <a:off x="946484" y="1367589"/>
              <a:ext cx="497305" cy="497305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0" y="48"/>
                </a:cxn>
                <a:cxn ang="0">
                  <a:pos x="8" y="50"/>
                </a:cxn>
                <a:cxn ang="0">
                  <a:pos x="28" y="58"/>
                </a:cxn>
                <a:cxn ang="0">
                  <a:pos x="28" y="58"/>
                </a:cxn>
                <a:cxn ang="0">
                  <a:pos x="36" y="62"/>
                </a:cxn>
                <a:cxn ang="0">
                  <a:pos x="42" y="62"/>
                </a:cxn>
                <a:cxn ang="0">
                  <a:pos x="48" y="60"/>
                </a:cxn>
                <a:cxn ang="0">
                  <a:pos x="52" y="58"/>
                </a:cxn>
                <a:cxn ang="0">
                  <a:pos x="58" y="56"/>
                </a:cxn>
                <a:cxn ang="0">
                  <a:pos x="60" y="52"/>
                </a:cxn>
                <a:cxn ang="0">
                  <a:pos x="62" y="48"/>
                </a:cxn>
                <a:cxn ang="0">
                  <a:pos x="62" y="44"/>
                </a:cxn>
                <a:cxn ang="0">
                  <a:pos x="62" y="44"/>
                </a:cxn>
                <a:cxn ang="0">
                  <a:pos x="60" y="38"/>
                </a:cxn>
                <a:cxn ang="0">
                  <a:pos x="56" y="3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54" y="28"/>
                </a:cxn>
                <a:cxn ang="0">
                  <a:pos x="56" y="20"/>
                </a:cxn>
                <a:cxn ang="0">
                  <a:pos x="58" y="16"/>
                </a:cxn>
                <a:cxn ang="0">
                  <a:pos x="58" y="12"/>
                </a:cxn>
                <a:cxn ang="0">
                  <a:pos x="56" y="8"/>
                </a:cxn>
                <a:cxn ang="0">
                  <a:pos x="50" y="4"/>
                </a:cxn>
                <a:cxn ang="0">
                  <a:pos x="50" y="4"/>
                </a:cxn>
                <a:cxn ang="0">
                  <a:pos x="40" y="0"/>
                </a:cxn>
                <a:cxn ang="0">
                  <a:pos x="34" y="0"/>
                </a:cxn>
                <a:cxn ang="0">
                  <a:pos x="26" y="0"/>
                </a:cxn>
                <a:cxn ang="0">
                  <a:pos x="20" y="4"/>
                </a:cxn>
                <a:cxn ang="0">
                  <a:pos x="14" y="12"/>
                </a:cxn>
                <a:cxn ang="0">
                  <a:pos x="8" y="24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10" y="34"/>
                </a:cxn>
                <a:cxn ang="0">
                  <a:pos x="18" y="32"/>
                </a:cxn>
                <a:cxn ang="0">
                  <a:pos x="22" y="32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18" y="34"/>
                </a:cxn>
                <a:cxn ang="0">
                  <a:pos x="8" y="4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62" h="62">
                  <a:moveTo>
                    <a:pt x="0" y="48"/>
                  </a:moveTo>
                  <a:lnTo>
                    <a:pt x="0" y="48"/>
                  </a:lnTo>
                  <a:lnTo>
                    <a:pt x="8" y="50"/>
                  </a:lnTo>
                  <a:lnTo>
                    <a:pt x="28" y="58"/>
                  </a:lnTo>
                  <a:lnTo>
                    <a:pt x="28" y="58"/>
                  </a:lnTo>
                  <a:lnTo>
                    <a:pt x="36" y="62"/>
                  </a:lnTo>
                  <a:lnTo>
                    <a:pt x="42" y="62"/>
                  </a:lnTo>
                  <a:lnTo>
                    <a:pt x="48" y="60"/>
                  </a:lnTo>
                  <a:lnTo>
                    <a:pt x="52" y="58"/>
                  </a:lnTo>
                  <a:lnTo>
                    <a:pt x="58" y="56"/>
                  </a:lnTo>
                  <a:lnTo>
                    <a:pt x="60" y="52"/>
                  </a:lnTo>
                  <a:lnTo>
                    <a:pt x="62" y="48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0" y="38"/>
                  </a:lnTo>
                  <a:lnTo>
                    <a:pt x="56" y="3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4" y="28"/>
                  </a:lnTo>
                  <a:lnTo>
                    <a:pt x="56" y="20"/>
                  </a:lnTo>
                  <a:lnTo>
                    <a:pt x="58" y="16"/>
                  </a:lnTo>
                  <a:lnTo>
                    <a:pt x="58" y="12"/>
                  </a:lnTo>
                  <a:lnTo>
                    <a:pt x="56" y="8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6" y="0"/>
                  </a:lnTo>
                  <a:lnTo>
                    <a:pt x="20" y="4"/>
                  </a:lnTo>
                  <a:lnTo>
                    <a:pt x="14" y="12"/>
                  </a:lnTo>
                  <a:lnTo>
                    <a:pt x="8" y="2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10" y="34"/>
                  </a:lnTo>
                  <a:lnTo>
                    <a:pt x="18" y="32"/>
                  </a:lnTo>
                  <a:lnTo>
                    <a:pt x="22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18" y="34"/>
                  </a:lnTo>
                  <a:lnTo>
                    <a:pt x="8" y="4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3" name="Freeform 129"/>
            <p:cNvSpPr>
              <a:spLocks/>
            </p:cNvSpPr>
            <p:nvPr/>
          </p:nvSpPr>
          <p:spPr bwMode="auto">
            <a:xfrm>
              <a:off x="866274" y="1800726"/>
              <a:ext cx="449179" cy="545432"/>
            </a:xfrm>
            <a:custGeom>
              <a:avLst/>
              <a:gdLst/>
              <a:ahLst/>
              <a:cxnLst>
                <a:cxn ang="0">
                  <a:pos x="54" y="30"/>
                </a:cxn>
                <a:cxn ang="0">
                  <a:pos x="54" y="30"/>
                </a:cxn>
                <a:cxn ang="0">
                  <a:pos x="56" y="36"/>
                </a:cxn>
                <a:cxn ang="0">
                  <a:pos x="54" y="40"/>
                </a:cxn>
                <a:cxn ang="0">
                  <a:pos x="50" y="44"/>
                </a:cxn>
                <a:cxn ang="0">
                  <a:pos x="46" y="48"/>
                </a:cxn>
                <a:cxn ang="0">
                  <a:pos x="38" y="50"/>
                </a:cxn>
                <a:cxn ang="0">
                  <a:pos x="36" y="48"/>
                </a:cxn>
                <a:cxn ang="0">
                  <a:pos x="32" y="46"/>
                </a:cxn>
                <a:cxn ang="0">
                  <a:pos x="32" y="46"/>
                </a:cxn>
                <a:cxn ang="0">
                  <a:pos x="32" y="50"/>
                </a:cxn>
                <a:cxn ang="0">
                  <a:pos x="32" y="56"/>
                </a:cxn>
                <a:cxn ang="0">
                  <a:pos x="30" y="60"/>
                </a:cxn>
                <a:cxn ang="0">
                  <a:pos x="28" y="64"/>
                </a:cxn>
                <a:cxn ang="0">
                  <a:pos x="24" y="66"/>
                </a:cxn>
                <a:cxn ang="0">
                  <a:pos x="18" y="68"/>
                </a:cxn>
                <a:cxn ang="0">
                  <a:pos x="18" y="68"/>
                </a:cxn>
                <a:cxn ang="0">
                  <a:pos x="14" y="68"/>
                </a:cxn>
                <a:cxn ang="0">
                  <a:pos x="8" y="66"/>
                </a:cxn>
                <a:cxn ang="0">
                  <a:pos x="6" y="64"/>
                </a:cxn>
                <a:cxn ang="0">
                  <a:pos x="4" y="60"/>
                </a:cxn>
                <a:cxn ang="0">
                  <a:pos x="2" y="52"/>
                </a:cxn>
                <a:cxn ang="0">
                  <a:pos x="2" y="42"/>
                </a:cxn>
                <a:cxn ang="0">
                  <a:pos x="6" y="22"/>
                </a:cxn>
                <a:cxn ang="0">
                  <a:pos x="4" y="1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2" y="12"/>
                </a:cxn>
                <a:cxn ang="0">
                  <a:pos x="20" y="20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6" y="26"/>
                </a:cxn>
                <a:cxn ang="0">
                  <a:pos x="22" y="20"/>
                </a:cxn>
                <a:cxn ang="0">
                  <a:pos x="18" y="10"/>
                </a:cxn>
                <a:cxn ang="0">
                  <a:pos x="12" y="6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4" y="2"/>
                </a:cxn>
                <a:cxn ang="0">
                  <a:pos x="28" y="6"/>
                </a:cxn>
                <a:cxn ang="0">
                  <a:pos x="38" y="10"/>
                </a:cxn>
                <a:cxn ang="0">
                  <a:pos x="46" y="14"/>
                </a:cxn>
                <a:cxn ang="0">
                  <a:pos x="52" y="22"/>
                </a:cxn>
                <a:cxn ang="0">
                  <a:pos x="54" y="30"/>
                </a:cxn>
                <a:cxn ang="0">
                  <a:pos x="54" y="30"/>
                </a:cxn>
              </a:cxnLst>
              <a:rect l="0" t="0" r="r" b="b"/>
              <a:pathLst>
                <a:path w="56" h="68">
                  <a:moveTo>
                    <a:pt x="54" y="30"/>
                  </a:moveTo>
                  <a:lnTo>
                    <a:pt x="54" y="30"/>
                  </a:lnTo>
                  <a:lnTo>
                    <a:pt x="56" y="36"/>
                  </a:lnTo>
                  <a:lnTo>
                    <a:pt x="54" y="40"/>
                  </a:lnTo>
                  <a:lnTo>
                    <a:pt x="50" y="44"/>
                  </a:lnTo>
                  <a:lnTo>
                    <a:pt x="46" y="48"/>
                  </a:lnTo>
                  <a:lnTo>
                    <a:pt x="38" y="50"/>
                  </a:lnTo>
                  <a:lnTo>
                    <a:pt x="36" y="48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2" y="50"/>
                  </a:lnTo>
                  <a:lnTo>
                    <a:pt x="32" y="56"/>
                  </a:lnTo>
                  <a:lnTo>
                    <a:pt x="30" y="60"/>
                  </a:lnTo>
                  <a:lnTo>
                    <a:pt x="28" y="64"/>
                  </a:lnTo>
                  <a:lnTo>
                    <a:pt x="24" y="66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4" y="68"/>
                  </a:lnTo>
                  <a:lnTo>
                    <a:pt x="8" y="66"/>
                  </a:lnTo>
                  <a:lnTo>
                    <a:pt x="6" y="64"/>
                  </a:lnTo>
                  <a:lnTo>
                    <a:pt x="4" y="60"/>
                  </a:lnTo>
                  <a:lnTo>
                    <a:pt x="2" y="52"/>
                  </a:lnTo>
                  <a:lnTo>
                    <a:pt x="2" y="42"/>
                  </a:lnTo>
                  <a:lnTo>
                    <a:pt x="6" y="2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2" y="12"/>
                  </a:lnTo>
                  <a:lnTo>
                    <a:pt x="20" y="20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6" y="26"/>
                  </a:lnTo>
                  <a:lnTo>
                    <a:pt x="22" y="20"/>
                  </a:lnTo>
                  <a:lnTo>
                    <a:pt x="18" y="10"/>
                  </a:lnTo>
                  <a:lnTo>
                    <a:pt x="12" y="6"/>
                  </a:lnTo>
                  <a:lnTo>
                    <a:pt x="6" y="0"/>
                  </a:lnTo>
                  <a:lnTo>
                    <a:pt x="6" y="0"/>
                  </a:lnTo>
                  <a:lnTo>
                    <a:pt x="14" y="2"/>
                  </a:lnTo>
                  <a:lnTo>
                    <a:pt x="28" y="6"/>
                  </a:lnTo>
                  <a:lnTo>
                    <a:pt x="38" y="10"/>
                  </a:lnTo>
                  <a:lnTo>
                    <a:pt x="46" y="14"/>
                  </a:lnTo>
                  <a:lnTo>
                    <a:pt x="52" y="22"/>
                  </a:lnTo>
                  <a:lnTo>
                    <a:pt x="54" y="30"/>
                  </a:lnTo>
                  <a:lnTo>
                    <a:pt x="5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4" name="Freeform 130"/>
            <p:cNvSpPr>
              <a:spLocks/>
            </p:cNvSpPr>
            <p:nvPr/>
          </p:nvSpPr>
          <p:spPr bwMode="auto">
            <a:xfrm>
              <a:off x="368968" y="1816768"/>
              <a:ext cx="481263" cy="497305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56" y="6"/>
                </a:cxn>
                <a:cxn ang="0">
                  <a:pos x="58" y="16"/>
                </a:cxn>
                <a:cxn ang="0">
                  <a:pos x="60" y="26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4" y="52"/>
                </a:cxn>
                <a:cxn ang="0">
                  <a:pos x="48" y="60"/>
                </a:cxn>
                <a:cxn ang="0">
                  <a:pos x="44" y="62"/>
                </a:cxn>
                <a:cxn ang="0">
                  <a:pos x="40" y="62"/>
                </a:cxn>
                <a:cxn ang="0">
                  <a:pos x="36" y="62"/>
                </a:cxn>
                <a:cxn ang="0">
                  <a:pos x="30" y="60"/>
                </a:cxn>
                <a:cxn ang="0">
                  <a:pos x="30" y="60"/>
                </a:cxn>
                <a:cxn ang="0">
                  <a:pos x="24" y="56"/>
                </a:cxn>
                <a:cxn ang="0">
                  <a:pos x="20" y="5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18" y="44"/>
                </a:cxn>
                <a:cxn ang="0">
                  <a:pos x="10" y="44"/>
                </a:cxn>
                <a:cxn ang="0">
                  <a:pos x="4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20"/>
                </a:cxn>
                <a:cxn ang="0">
                  <a:pos x="6" y="14"/>
                </a:cxn>
                <a:cxn ang="0">
                  <a:pos x="12" y="10"/>
                </a:cxn>
                <a:cxn ang="0">
                  <a:pos x="20" y="8"/>
                </a:cxn>
                <a:cxn ang="0">
                  <a:pos x="38" y="6"/>
                </a:cxn>
                <a:cxn ang="0">
                  <a:pos x="44" y="4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8" y="10"/>
                </a:cxn>
                <a:cxn ang="0">
                  <a:pos x="44" y="18"/>
                </a:cxn>
                <a:cxn ang="0">
                  <a:pos x="38" y="26"/>
                </a:cxn>
                <a:cxn ang="0">
                  <a:pos x="38" y="26"/>
                </a:cxn>
                <a:cxn ang="0">
                  <a:pos x="44" y="22"/>
                </a:cxn>
                <a:cxn ang="0">
                  <a:pos x="50" y="16"/>
                </a:cxn>
                <a:cxn ang="0">
                  <a:pos x="56" y="6"/>
                </a:cxn>
                <a:cxn ang="0">
                  <a:pos x="56" y="6"/>
                </a:cxn>
              </a:cxnLst>
              <a:rect l="0" t="0" r="r" b="b"/>
              <a:pathLst>
                <a:path w="60" h="62">
                  <a:moveTo>
                    <a:pt x="56" y="6"/>
                  </a:moveTo>
                  <a:lnTo>
                    <a:pt x="56" y="6"/>
                  </a:lnTo>
                  <a:lnTo>
                    <a:pt x="58" y="16"/>
                  </a:lnTo>
                  <a:lnTo>
                    <a:pt x="60" y="26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4" y="52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0" y="62"/>
                  </a:lnTo>
                  <a:lnTo>
                    <a:pt x="36" y="62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24" y="56"/>
                  </a:lnTo>
                  <a:lnTo>
                    <a:pt x="20" y="5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18" y="44"/>
                  </a:lnTo>
                  <a:lnTo>
                    <a:pt x="10" y="44"/>
                  </a:lnTo>
                  <a:lnTo>
                    <a:pt x="4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20"/>
                  </a:lnTo>
                  <a:lnTo>
                    <a:pt x="6" y="14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38" y="6"/>
                  </a:lnTo>
                  <a:lnTo>
                    <a:pt x="44" y="4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8" y="10"/>
                  </a:lnTo>
                  <a:lnTo>
                    <a:pt x="44" y="18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44" y="22"/>
                  </a:lnTo>
                  <a:lnTo>
                    <a:pt x="50" y="16"/>
                  </a:lnTo>
                  <a:lnTo>
                    <a:pt x="56" y="6"/>
                  </a:lnTo>
                  <a:lnTo>
                    <a:pt x="56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5" name="Freeform 131"/>
            <p:cNvSpPr>
              <a:spLocks/>
            </p:cNvSpPr>
            <p:nvPr/>
          </p:nvSpPr>
          <p:spPr bwMode="auto">
            <a:xfrm>
              <a:off x="208547" y="1335505"/>
              <a:ext cx="545432" cy="545432"/>
            </a:xfrm>
            <a:custGeom>
              <a:avLst/>
              <a:gdLst/>
              <a:ahLst/>
              <a:cxnLst>
                <a:cxn ang="0">
                  <a:pos x="64" y="48"/>
                </a:cxn>
                <a:cxn ang="0">
                  <a:pos x="64" y="48"/>
                </a:cxn>
                <a:cxn ang="0">
                  <a:pos x="58" y="52"/>
                </a:cxn>
                <a:cxn ang="0">
                  <a:pos x="48" y="60"/>
                </a:cxn>
                <a:cxn ang="0">
                  <a:pos x="40" y="64"/>
                </a:cxn>
                <a:cxn ang="0">
                  <a:pos x="32" y="66"/>
                </a:cxn>
                <a:cxn ang="0">
                  <a:pos x="24" y="68"/>
                </a:cxn>
                <a:cxn ang="0">
                  <a:pos x="16" y="66"/>
                </a:cxn>
                <a:cxn ang="0">
                  <a:pos x="16" y="66"/>
                </a:cxn>
                <a:cxn ang="0">
                  <a:pos x="10" y="62"/>
                </a:cxn>
                <a:cxn ang="0">
                  <a:pos x="4" y="58"/>
                </a:cxn>
                <a:cxn ang="0">
                  <a:pos x="2" y="54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2" y="36"/>
                </a:cxn>
                <a:cxn ang="0">
                  <a:pos x="6" y="32"/>
                </a:cxn>
                <a:cxn ang="0">
                  <a:pos x="12" y="30"/>
                </a:cxn>
                <a:cxn ang="0">
                  <a:pos x="12" y="30"/>
                </a:cxn>
                <a:cxn ang="0">
                  <a:pos x="12" y="26"/>
                </a:cxn>
                <a:cxn ang="0">
                  <a:pos x="10" y="20"/>
                </a:cxn>
                <a:cxn ang="0">
                  <a:pos x="10" y="16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8" y="0"/>
                </a:cxn>
                <a:cxn ang="0">
                  <a:pos x="34" y="2"/>
                </a:cxn>
                <a:cxn ang="0">
                  <a:pos x="40" y="6"/>
                </a:cxn>
                <a:cxn ang="0">
                  <a:pos x="46" y="12"/>
                </a:cxn>
                <a:cxn ang="0">
                  <a:pos x="54" y="28"/>
                </a:cxn>
                <a:cxn ang="0">
                  <a:pos x="60" y="34"/>
                </a:cxn>
                <a:cxn ang="0">
                  <a:pos x="68" y="40"/>
                </a:cxn>
                <a:cxn ang="0">
                  <a:pos x="68" y="40"/>
                </a:cxn>
                <a:cxn ang="0">
                  <a:pos x="54" y="40"/>
                </a:cxn>
                <a:cxn ang="0">
                  <a:pos x="44" y="40"/>
                </a:cxn>
                <a:cxn ang="0">
                  <a:pos x="36" y="38"/>
                </a:cxn>
                <a:cxn ang="0">
                  <a:pos x="36" y="38"/>
                </a:cxn>
                <a:cxn ang="0">
                  <a:pos x="42" y="42"/>
                </a:cxn>
                <a:cxn ang="0">
                  <a:pos x="50" y="46"/>
                </a:cxn>
                <a:cxn ang="0">
                  <a:pos x="64" y="48"/>
                </a:cxn>
                <a:cxn ang="0">
                  <a:pos x="64" y="48"/>
                </a:cxn>
              </a:cxnLst>
              <a:rect l="0" t="0" r="r" b="b"/>
              <a:pathLst>
                <a:path w="68" h="68">
                  <a:moveTo>
                    <a:pt x="64" y="48"/>
                  </a:moveTo>
                  <a:lnTo>
                    <a:pt x="64" y="48"/>
                  </a:lnTo>
                  <a:lnTo>
                    <a:pt x="58" y="52"/>
                  </a:lnTo>
                  <a:lnTo>
                    <a:pt x="48" y="60"/>
                  </a:lnTo>
                  <a:lnTo>
                    <a:pt x="40" y="64"/>
                  </a:lnTo>
                  <a:lnTo>
                    <a:pt x="32" y="66"/>
                  </a:lnTo>
                  <a:lnTo>
                    <a:pt x="24" y="68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0" y="62"/>
                  </a:lnTo>
                  <a:lnTo>
                    <a:pt x="4" y="58"/>
                  </a:lnTo>
                  <a:lnTo>
                    <a:pt x="2" y="54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2" y="36"/>
                  </a:lnTo>
                  <a:lnTo>
                    <a:pt x="6" y="32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26"/>
                  </a:lnTo>
                  <a:lnTo>
                    <a:pt x="10" y="20"/>
                  </a:lnTo>
                  <a:lnTo>
                    <a:pt x="10" y="16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8" y="0"/>
                  </a:lnTo>
                  <a:lnTo>
                    <a:pt x="34" y="2"/>
                  </a:lnTo>
                  <a:lnTo>
                    <a:pt x="40" y="6"/>
                  </a:lnTo>
                  <a:lnTo>
                    <a:pt x="46" y="12"/>
                  </a:lnTo>
                  <a:lnTo>
                    <a:pt x="54" y="28"/>
                  </a:lnTo>
                  <a:lnTo>
                    <a:pt x="60" y="34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54" y="40"/>
                  </a:lnTo>
                  <a:lnTo>
                    <a:pt x="44" y="40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42" y="42"/>
                  </a:lnTo>
                  <a:lnTo>
                    <a:pt x="50" y="46"/>
                  </a:lnTo>
                  <a:lnTo>
                    <a:pt x="64" y="48"/>
                  </a:lnTo>
                  <a:lnTo>
                    <a:pt x="64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6" name="Freeform 132"/>
            <p:cNvSpPr>
              <a:spLocks/>
            </p:cNvSpPr>
            <p:nvPr/>
          </p:nvSpPr>
          <p:spPr bwMode="auto">
            <a:xfrm>
              <a:off x="625642" y="1094874"/>
              <a:ext cx="513347" cy="529389"/>
            </a:xfrm>
            <a:custGeom>
              <a:avLst/>
              <a:gdLst/>
              <a:ahLst/>
              <a:cxnLst>
                <a:cxn ang="0">
                  <a:pos x="38" y="66"/>
                </a:cxn>
                <a:cxn ang="0">
                  <a:pos x="38" y="66"/>
                </a:cxn>
                <a:cxn ang="0">
                  <a:pos x="44" y="52"/>
                </a:cxn>
                <a:cxn ang="0">
                  <a:pos x="50" y="40"/>
                </a:cxn>
                <a:cxn ang="0">
                  <a:pos x="60" y="28"/>
                </a:cxn>
                <a:cxn ang="0">
                  <a:pos x="60" y="28"/>
                </a:cxn>
                <a:cxn ang="0">
                  <a:pos x="64" y="22"/>
                </a:cxn>
                <a:cxn ang="0">
                  <a:pos x="64" y="14"/>
                </a:cxn>
                <a:cxn ang="0">
                  <a:pos x="60" y="6"/>
                </a:cxn>
                <a:cxn ang="0">
                  <a:pos x="54" y="2"/>
                </a:cxn>
                <a:cxn ang="0">
                  <a:pos x="54" y="2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24" y="4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2" y="28"/>
                </a:cxn>
                <a:cxn ang="0">
                  <a:pos x="4" y="36"/>
                </a:cxn>
                <a:cxn ang="0">
                  <a:pos x="8" y="44"/>
                </a:cxn>
                <a:cxn ang="0">
                  <a:pos x="16" y="52"/>
                </a:cxn>
                <a:cxn ang="0">
                  <a:pos x="26" y="60"/>
                </a:cxn>
                <a:cxn ang="0">
                  <a:pos x="26" y="60"/>
                </a:cxn>
                <a:cxn ang="0">
                  <a:pos x="26" y="54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8" y="66"/>
                </a:cxn>
                <a:cxn ang="0">
                  <a:pos x="38" y="66"/>
                </a:cxn>
              </a:cxnLst>
              <a:rect l="0" t="0" r="r" b="b"/>
              <a:pathLst>
                <a:path w="64" h="66">
                  <a:moveTo>
                    <a:pt x="38" y="66"/>
                  </a:moveTo>
                  <a:lnTo>
                    <a:pt x="38" y="66"/>
                  </a:lnTo>
                  <a:lnTo>
                    <a:pt x="44" y="52"/>
                  </a:lnTo>
                  <a:lnTo>
                    <a:pt x="50" y="40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4" y="22"/>
                  </a:lnTo>
                  <a:lnTo>
                    <a:pt x="64" y="14"/>
                  </a:lnTo>
                  <a:lnTo>
                    <a:pt x="60" y="6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24" y="4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4" y="36"/>
                  </a:lnTo>
                  <a:lnTo>
                    <a:pt x="8" y="44"/>
                  </a:lnTo>
                  <a:lnTo>
                    <a:pt x="16" y="52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6" y="54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8" y="66"/>
                  </a:lnTo>
                  <a:lnTo>
                    <a:pt x="3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7" name="Freeform 133"/>
            <p:cNvSpPr>
              <a:spLocks/>
            </p:cNvSpPr>
            <p:nvPr/>
          </p:nvSpPr>
          <p:spPr bwMode="auto">
            <a:xfrm>
              <a:off x="770021" y="165634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6" y="2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2" y="6"/>
                  </a:lnTo>
                  <a:lnTo>
                    <a:pt x="2" y="6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8" name="Freeform 134"/>
            <p:cNvSpPr>
              <a:spLocks/>
            </p:cNvSpPr>
            <p:nvPr/>
          </p:nvSpPr>
          <p:spPr bwMode="auto">
            <a:xfrm>
              <a:off x="6785811" y="-621632"/>
              <a:ext cx="288758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4" y="30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24" y="38"/>
                </a:cxn>
                <a:cxn ang="0">
                  <a:pos x="30" y="36"/>
                </a:cxn>
                <a:cxn ang="0">
                  <a:pos x="34" y="32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34" y="24"/>
                </a:cxn>
                <a:cxn ang="0">
                  <a:pos x="32" y="20"/>
                </a:cxn>
                <a:cxn ang="0">
                  <a:pos x="30" y="18"/>
                </a:cxn>
                <a:cxn ang="0">
                  <a:pos x="30" y="18"/>
                </a:cxn>
                <a:cxn ang="0">
                  <a:pos x="32" y="14"/>
                </a:cxn>
                <a:cxn ang="0">
                  <a:pos x="32" y="8"/>
                </a:cxn>
                <a:cxn ang="0">
                  <a:pos x="32" y="6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2" y="4"/>
                </a:cxn>
                <a:cxn ang="0">
                  <a:pos x="8" y="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2"/>
                </a:cxn>
                <a:cxn ang="0">
                  <a:pos x="10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0" y="22"/>
                </a:cxn>
                <a:cxn ang="0">
                  <a:pos x="4" y="24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36" h="38">
                  <a:moveTo>
                    <a:pt x="0" y="28"/>
                  </a:moveTo>
                  <a:lnTo>
                    <a:pt x="0" y="28"/>
                  </a:lnTo>
                  <a:lnTo>
                    <a:pt x="4" y="3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24" y="38"/>
                  </a:lnTo>
                  <a:lnTo>
                    <a:pt x="30" y="36"/>
                  </a:lnTo>
                  <a:lnTo>
                    <a:pt x="34" y="32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4" y="24"/>
                  </a:lnTo>
                  <a:lnTo>
                    <a:pt x="32" y="20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2" y="14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2"/>
                  </a:lnTo>
                  <a:lnTo>
                    <a:pt x="10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0" y="22"/>
                  </a:lnTo>
                  <a:lnTo>
                    <a:pt x="4" y="24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9" name="Freeform 135"/>
            <p:cNvSpPr>
              <a:spLocks/>
            </p:cNvSpPr>
            <p:nvPr/>
          </p:nvSpPr>
          <p:spPr bwMode="auto">
            <a:xfrm>
              <a:off x="6737684" y="-348916"/>
              <a:ext cx="256674" cy="304800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6" y="26"/>
                </a:cxn>
                <a:cxn ang="0">
                  <a:pos x="22" y="28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16" y="36"/>
                </a:cxn>
                <a:cxn ang="0">
                  <a:pos x="14" y="38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36"/>
                </a:cxn>
                <a:cxn ang="0">
                  <a:pos x="2" y="34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2" y="12"/>
                </a:cxn>
                <a:cxn ang="0">
                  <a:pos x="2" y="6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6" y="6"/>
                </a:cxn>
                <a:cxn ang="0">
                  <a:pos x="10" y="10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12" y="10"/>
                </a:cxn>
                <a:cxn ang="0">
                  <a:pos x="10" y="4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6" y="2"/>
                </a:cxn>
                <a:cxn ang="0">
                  <a:pos x="26" y="6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8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6" y="26"/>
                  </a:lnTo>
                  <a:lnTo>
                    <a:pt x="22" y="28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16" y="36"/>
                  </a:lnTo>
                  <a:lnTo>
                    <a:pt x="14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2" y="12"/>
                  </a:lnTo>
                  <a:lnTo>
                    <a:pt x="2" y="6"/>
                  </a:lnTo>
                  <a:lnTo>
                    <a:pt x="0" y="2"/>
                  </a:lnTo>
                  <a:lnTo>
                    <a:pt x="0" y="2"/>
                  </a:lnTo>
                  <a:lnTo>
                    <a:pt x="6" y="6"/>
                  </a:lnTo>
                  <a:lnTo>
                    <a:pt x="10" y="10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2" y="10"/>
                  </a:lnTo>
                  <a:lnTo>
                    <a:pt x="1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0" name="Freeform 136"/>
            <p:cNvSpPr>
              <a:spLocks/>
            </p:cNvSpPr>
            <p:nvPr/>
          </p:nvSpPr>
          <p:spPr bwMode="auto">
            <a:xfrm>
              <a:off x="6448926" y="-348916"/>
              <a:ext cx="272716" cy="288758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4" y="8"/>
                </a:cxn>
                <a:cxn ang="0">
                  <a:pos x="34" y="16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0" y="30"/>
                </a:cxn>
                <a:cxn ang="0">
                  <a:pos x="26" y="34"/>
                </a:cxn>
                <a:cxn ang="0">
                  <a:pos x="22" y="36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12" y="32"/>
                </a:cxn>
                <a:cxn ang="0">
                  <a:pos x="10" y="30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6" y="26"/>
                </a:cxn>
                <a:cxn ang="0">
                  <a:pos x="2" y="2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12"/>
                </a:cxn>
                <a:cxn ang="0">
                  <a:pos x="2" y="8"/>
                </a:cxn>
                <a:cxn ang="0">
                  <a:pos x="6" y="6"/>
                </a:cxn>
                <a:cxn ang="0">
                  <a:pos x="12" y="4"/>
                </a:cxn>
                <a:cxn ang="0">
                  <a:pos x="22" y="4"/>
                </a:cxn>
                <a:cxn ang="0">
                  <a:pos x="26" y="2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28" y="6"/>
                </a:cxn>
                <a:cxn ang="0">
                  <a:pos x="24" y="10"/>
                </a:cxn>
                <a:cxn ang="0">
                  <a:pos x="22" y="16"/>
                </a:cxn>
                <a:cxn ang="0">
                  <a:pos x="22" y="16"/>
                </a:cxn>
                <a:cxn ang="0">
                  <a:pos x="24" y="14"/>
                </a:cxn>
                <a:cxn ang="0">
                  <a:pos x="28" y="10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34" h="36">
                  <a:moveTo>
                    <a:pt x="32" y="4"/>
                  </a:moveTo>
                  <a:lnTo>
                    <a:pt x="32" y="4"/>
                  </a:lnTo>
                  <a:lnTo>
                    <a:pt x="34" y="8"/>
                  </a:lnTo>
                  <a:lnTo>
                    <a:pt x="34" y="16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0" y="30"/>
                  </a:lnTo>
                  <a:lnTo>
                    <a:pt x="26" y="34"/>
                  </a:lnTo>
                  <a:lnTo>
                    <a:pt x="22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2" y="32"/>
                  </a:lnTo>
                  <a:lnTo>
                    <a:pt x="10" y="30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8"/>
                  </a:lnTo>
                  <a:lnTo>
                    <a:pt x="6" y="6"/>
                  </a:lnTo>
                  <a:lnTo>
                    <a:pt x="12" y="4"/>
                  </a:lnTo>
                  <a:lnTo>
                    <a:pt x="22" y="4"/>
                  </a:lnTo>
                  <a:lnTo>
                    <a:pt x="26" y="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6"/>
                  </a:lnTo>
                  <a:lnTo>
                    <a:pt x="24" y="10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4" y="14"/>
                  </a:lnTo>
                  <a:lnTo>
                    <a:pt x="28" y="10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1" name="Freeform 137"/>
            <p:cNvSpPr>
              <a:spLocks/>
            </p:cNvSpPr>
            <p:nvPr/>
          </p:nvSpPr>
          <p:spPr bwMode="auto">
            <a:xfrm>
              <a:off x="6352674" y="-621632"/>
              <a:ext cx="304800" cy="304800"/>
            </a:xfrm>
            <a:custGeom>
              <a:avLst/>
              <a:gdLst/>
              <a:ahLst/>
              <a:cxnLst>
                <a:cxn ang="0">
                  <a:pos x="36" y="26"/>
                </a:cxn>
                <a:cxn ang="0">
                  <a:pos x="36" y="26"/>
                </a:cxn>
                <a:cxn ang="0">
                  <a:pos x="28" y="34"/>
                </a:cxn>
                <a:cxn ang="0">
                  <a:pos x="18" y="38"/>
                </a:cxn>
                <a:cxn ang="0">
                  <a:pos x="14" y="38"/>
                </a:cxn>
                <a:cxn ang="0">
                  <a:pos x="8" y="38"/>
                </a:cxn>
                <a:cxn ang="0">
                  <a:pos x="8" y="38"/>
                </a:cxn>
                <a:cxn ang="0">
                  <a:pos x="4" y="36"/>
                </a:cxn>
                <a:cxn ang="0">
                  <a:pos x="2" y="32"/>
                </a:cxn>
                <a:cxn ang="0">
                  <a:pos x="0" y="26"/>
                </a:cxn>
                <a:cxn ang="0">
                  <a:pos x="2" y="20"/>
                </a:cxn>
                <a:cxn ang="0">
                  <a:pos x="4" y="18"/>
                </a:cxn>
                <a:cxn ang="0">
                  <a:pos x="6" y="16"/>
                </a:cxn>
                <a:cxn ang="0">
                  <a:pos x="6" y="16"/>
                </a:cxn>
                <a:cxn ang="0">
                  <a:pos x="6" y="10"/>
                </a:cxn>
                <a:cxn ang="0">
                  <a:pos x="6" y="6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4" y="2"/>
                </a:cxn>
                <a:cxn ang="0">
                  <a:pos x="26" y="6"/>
                </a:cxn>
                <a:cxn ang="0">
                  <a:pos x="32" y="14"/>
                </a:cxn>
                <a:cxn ang="0">
                  <a:pos x="34" y="18"/>
                </a:cxn>
                <a:cxn ang="0">
                  <a:pos x="38" y="22"/>
                </a:cxn>
                <a:cxn ang="0">
                  <a:pos x="38" y="22"/>
                </a:cxn>
                <a:cxn ang="0">
                  <a:pos x="32" y="22"/>
                </a:cxn>
                <a:cxn ang="0">
                  <a:pos x="26" y="22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24" y="24"/>
                </a:cxn>
                <a:cxn ang="0">
                  <a:pos x="28" y="26"/>
                </a:cxn>
                <a:cxn ang="0">
                  <a:pos x="36" y="26"/>
                </a:cxn>
                <a:cxn ang="0">
                  <a:pos x="36" y="26"/>
                </a:cxn>
              </a:cxnLst>
              <a:rect l="0" t="0" r="r" b="b"/>
              <a:pathLst>
                <a:path w="38" h="38">
                  <a:moveTo>
                    <a:pt x="36" y="26"/>
                  </a:moveTo>
                  <a:lnTo>
                    <a:pt x="36" y="26"/>
                  </a:lnTo>
                  <a:lnTo>
                    <a:pt x="28" y="34"/>
                  </a:lnTo>
                  <a:lnTo>
                    <a:pt x="18" y="38"/>
                  </a:lnTo>
                  <a:lnTo>
                    <a:pt x="14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4" y="36"/>
                  </a:lnTo>
                  <a:lnTo>
                    <a:pt x="2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4" y="18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0"/>
                  </a:lnTo>
                  <a:lnTo>
                    <a:pt x="6" y="6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6" y="6"/>
                  </a:lnTo>
                  <a:lnTo>
                    <a:pt x="32" y="14"/>
                  </a:lnTo>
                  <a:lnTo>
                    <a:pt x="34" y="18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2" y="22"/>
                  </a:lnTo>
                  <a:lnTo>
                    <a:pt x="26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4" y="24"/>
                  </a:lnTo>
                  <a:lnTo>
                    <a:pt x="28" y="26"/>
                  </a:lnTo>
                  <a:lnTo>
                    <a:pt x="36" y="26"/>
                  </a:lnTo>
                  <a:lnTo>
                    <a:pt x="36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2" name="Freeform 138"/>
            <p:cNvSpPr>
              <a:spLocks/>
            </p:cNvSpPr>
            <p:nvPr/>
          </p:nvSpPr>
          <p:spPr bwMode="auto">
            <a:xfrm>
              <a:off x="6593305" y="-766011"/>
              <a:ext cx="304800" cy="304800"/>
            </a:xfrm>
            <a:custGeom>
              <a:avLst/>
              <a:gdLst/>
              <a:ahLst/>
              <a:cxnLst>
                <a:cxn ang="0">
                  <a:pos x="22" y="38"/>
                </a:cxn>
                <a:cxn ang="0">
                  <a:pos x="22" y="38"/>
                </a:cxn>
                <a:cxn ang="0">
                  <a:pos x="26" y="30"/>
                </a:cxn>
                <a:cxn ang="0">
                  <a:pos x="30" y="22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38" y="12"/>
                </a:cxn>
                <a:cxn ang="0">
                  <a:pos x="38" y="8"/>
                </a:cxn>
                <a:cxn ang="0">
                  <a:pos x="36" y="4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4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14" y="2"/>
                </a:cxn>
                <a:cxn ang="0">
                  <a:pos x="10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8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14" y="30"/>
                </a:cxn>
                <a:cxn ang="0">
                  <a:pos x="14" y="2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22" y="38"/>
                </a:cxn>
                <a:cxn ang="0">
                  <a:pos x="22" y="38"/>
                </a:cxn>
              </a:cxnLst>
              <a:rect l="0" t="0" r="r" b="b"/>
              <a:pathLst>
                <a:path w="38" h="38">
                  <a:moveTo>
                    <a:pt x="22" y="38"/>
                  </a:moveTo>
                  <a:lnTo>
                    <a:pt x="22" y="38"/>
                  </a:lnTo>
                  <a:lnTo>
                    <a:pt x="26" y="30"/>
                  </a:lnTo>
                  <a:lnTo>
                    <a:pt x="30" y="22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8" y="12"/>
                  </a:lnTo>
                  <a:lnTo>
                    <a:pt x="38" y="8"/>
                  </a:lnTo>
                  <a:lnTo>
                    <a:pt x="36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4" y="2"/>
                  </a:lnTo>
                  <a:lnTo>
                    <a:pt x="10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8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4" y="30"/>
                  </a:lnTo>
                  <a:lnTo>
                    <a:pt x="14" y="2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22" y="38"/>
                  </a:lnTo>
                  <a:lnTo>
                    <a:pt x="22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3" name="Freeform 139"/>
            <p:cNvSpPr>
              <a:spLocks/>
            </p:cNvSpPr>
            <p:nvPr/>
          </p:nvSpPr>
          <p:spPr bwMode="auto">
            <a:xfrm>
              <a:off x="6673516" y="-445168"/>
              <a:ext cx="64168" cy="80211"/>
            </a:xfrm>
            <a:custGeom>
              <a:avLst/>
              <a:gdLst/>
              <a:ahLst/>
              <a:cxnLst>
                <a:cxn ang="0">
                  <a:pos x="8" y="8"/>
                </a:cxn>
                <a:cxn ang="0">
                  <a:pos x="8" y="8"/>
                </a:cxn>
                <a:cxn ang="0">
                  <a:pos x="6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8" y="8"/>
                </a:cxn>
              </a:cxnLst>
              <a:rect l="0" t="0" r="r" b="b"/>
              <a:pathLst>
                <a:path w="8" h="10">
                  <a:moveTo>
                    <a:pt x="8" y="8"/>
                  </a:moveTo>
                  <a:lnTo>
                    <a:pt x="8" y="8"/>
                  </a:lnTo>
                  <a:lnTo>
                    <a:pt x="6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4" name="Freeform 140"/>
            <p:cNvSpPr>
              <a:spLocks/>
            </p:cNvSpPr>
            <p:nvPr/>
          </p:nvSpPr>
          <p:spPr bwMode="auto">
            <a:xfrm>
              <a:off x="8742947" y="-1295400"/>
              <a:ext cx="401053" cy="144379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12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30" y="6"/>
                </a:cxn>
                <a:cxn ang="0">
                  <a:pos x="40" y="10"/>
                </a:cxn>
                <a:cxn ang="0">
                  <a:pos x="40" y="10"/>
                </a:cxn>
                <a:cxn ang="0">
                  <a:pos x="50" y="1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50" h="18">
                  <a:moveTo>
                    <a:pt x="2" y="2"/>
                  </a:moveTo>
                  <a:lnTo>
                    <a:pt x="2" y="2"/>
                  </a:lnTo>
                  <a:lnTo>
                    <a:pt x="12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30" y="6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50" y="1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5" name="Freeform 141"/>
            <p:cNvSpPr>
              <a:spLocks/>
            </p:cNvSpPr>
            <p:nvPr/>
          </p:nvSpPr>
          <p:spPr bwMode="auto">
            <a:xfrm>
              <a:off x="336884" y="4191000"/>
              <a:ext cx="1042737" cy="1058779"/>
            </a:xfrm>
            <a:custGeom>
              <a:avLst/>
              <a:gdLst/>
              <a:ahLst/>
              <a:cxnLst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2" y="90"/>
                </a:cxn>
                <a:cxn ang="0">
                  <a:pos x="24" y="98"/>
                </a:cxn>
                <a:cxn ang="0">
                  <a:pos x="18" y="108"/>
                </a:cxn>
                <a:cxn ang="0">
                  <a:pos x="14" y="118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28" y="128"/>
                </a:cxn>
                <a:cxn ang="0">
                  <a:pos x="48" y="128"/>
                </a:cxn>
                <a:cxn ang="0">
                  <a:pos x="76" y="126"/>
                </a:cxn>
                <a:cxn ang="0">
                  <a:pos x="76" y="126"/>
                </a:cxn>
                <a:cxn ang="0">
                  <a:pos x="90" y="124"/>
                </a:cxn>
                <a:cxn ang="0">
                  <a:pos x="104" y="120"/>
                </a:cxn>
                <a:cxn ang="0">
                  <a:pos x="114" y="112"/>
                </a:cxn>
                <a:cxn ang="0">
                  <a:pos x="122" y="102"/>
                </a:cxn>
                <a:cxn ang="0">
                  <a:pos x="128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8" y="66"/>
                </a:cxn>
                <a:cxn ang="0">
                  <a:pos x="128" y="66"/>
                </a:cxn>
                <a:cxn ang="0">
                  <a:pos x="122" y="60"/>
                </a:cxn>
                <a:cxn ang="0">
                  <a:pos x="116" y="56"/>
                </a:cxn>
                <a:cxn ang="0">
                  <a:pos x="104" y="52"/>
                </a:cxn>
                <a:cxn ang="0">
                  <a:pos x="96" y="50"/>
                </a:cxn>
                <a:cxn ang="0">
                  <a:pos x="92" y="50"/>
                </a:cxn>
                <a:cxn ang="0">
                  <a:pos x="92" y="50"/>
                </a:cxn>
                <a:cxn ang="0">
                  <a:pos x="94" y="42"/>
                </a:cxn>
                <a:cxn ang="0">
                  <a:pos x="94" y="34"/>
                </a:cxn>
                <a:cxn ang="0">
                  <a:pos x="94" y="26"/>
                </a:cxn>
                <a:cxn ang="0">
                  <a:pos x="90" y="16"/>
                </a:cxn>
                <a:cxn ang="0">
                  <a:pos x="86" y="8"/>
                </a:cxn>
                <a:cxn ang="0">
                  <a:pos x="78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6"/>
                </a:cxn>
                <a:cxn ang="0">
                  <a:pos x="22" y="10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2" y="116"/>
                </a:cxn>
                <a:cxn ang="0">
                  <a:pos x="2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</a:cxnLst>
              <a:rect l="0" t="0" r="r" b="b"/>
              <a:pathLst>
                <a:path w="130" h="132">
                  <a:moveTo>
                    <a:pt x="48" y="78"/>
                  </a:moveTo>
                  <a:lnTo>
                    <a:pt x="48" y="78"/>
                  </a:lnTo>
                  <a:lnTo>
                    <a:pt x="42" y="80"/>
                  </a:lnTo>
                  <a:lnTo>
                    <a:pt x="32" y="90"/>
                  </a:lnTo>
                  <a:lnTo>
                    <a:pt x="24" y="98"/>
                  </a:lnTo>
                  <a:lnTo>
                    <a:pt x="18" y="108"/>
                  </a:lnTo>
                  <a:lnTo>
                    <a:pt x="14" y="118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28" y="128"/>
                  </a:lnTo>
                  <a:lnTo>
                    <a:pt x="48" y="128"/>
                  </a:lnTo>
                  <a:lnTo>
                    <a:pt x="76" y="126"/>
                  </a:lnTo>
                  <a:lnTo>
                    <a:pt x="76" y="126"/>
                  </a:lnTo>
                  <a:lnTo>
                    <a:pt x="90" y="124"/>
                  </a:lnTo>
                  <a:lnTo>
                    <a:pt x="104" y="120"/>
                  </a:lnTo>
                  <a:lnTo>
                    <a:pt x="114" y="112"/>
                  </a:lnTo>
                  <a:lnTo>
                    <a:pt x="122" y="102"/>
                  </a:lnTo>
                  <a:lnTo>
                    <a:pt x="128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8" y="66"/>
                  </a:lnTo>
                  <a:lnTo>
                    <a:pt x="128" y="66"/>
                  </a:lnTo>
                  <a:lnTo>
                    <a:pt x="122" y="60"/>
                  </a:lnTo>
                  <a:lnTo>
                    <a:pt x="116" y="56"/>
                  </a:lnTo>
                  <a:lnTo>
                    <a:pt x="104" y="52"/>
                  </a:lnTo>
                  <a:lnTo>
                    <a:pt x="96" y="50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4" y="42"/>
                  </a:lnTo>
                  <a:lnTo>
                    <a:pt x="94" y="34"/>
                  </a:lnTo>
                  <a:lnTo>
                    <a:pt x="94" y="26"/>
                  </a:lnTo>
                  <a:lnTo>
                    <a:pt x="90" y="16"/>
                  </a:lnTo>
                  <a:lnTo>
                    <a:pt x="86" y="8"/>
                  </a:lnTo>
                  <a:lnTo>
                    <a:pt x="78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6"/>
                  </a:lnTo>
                  <a:lnTo>
                    <a:pt x="22" y="10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6" name="Freeform 142"/>
            <p:cNvSpPr>
              <a:spLocks/>
            </p:cNvSpPr>
            <p:nvPr/>
          </p:nvSpPr>
          <p:spPr bwMode="auto">
            <a:xfrm>
              <a:off x="352926" y="5281863"/>
              <a:ext cx="1106905" cy="1090863"/>
            </a:xfrm>
            <a:custGeom>
              <a:avLst/>
              <a:gdLst/>
              <a:ahLst/>
              <a:cxnLst>
                <a:cxn ang="0">
                  <a:pos x="8" y="14"/>
                </a:cxn>
                <a:cxn ang="0">
                  <a:pos x="8" y="14"/>
                </a:cxn>
                <a:cxn ang="0">
                  <a:pos x="24" y="16"/>
                </a:cxn>
                <a:cxn ang="0">
                  <a:pos x="36" y="22"/>
                </a:cxn>
                <a:cxn ang="0">
                  <a:pos x="48" y="26"/>
                </a:cxn>
                <a:cxn ang="0">
                  <a:pos x="56" y="34"/>
                </a:cxn>
                <a:cxn ang="0">
                  <a:pos x="68" y="44"/>
                </a:cxn>
                <a:cxn ang="0">
                  <a:pos x="72" y="50"/>
                </a:cxn>
                <a:cxn ang="0">
                  <a:pos x="72" y="50"/>
                </a:cxn>
                <a:cxn ang="0">
                  <a:pos x="62" y="42"/>
                </a:cxn>
                <a:cxn ang="0">
                  <a:pos x="50" y="36"/>
                </a:cxn>
                <a:cxn ang="0">
                  <a:pos x="28" y="30"/>
                </a:cxn>
                <a:cxn ang="0">
                  <a:pos x="8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30"/>
                </a:cxn>
                <a:cxn ang="0">
                  <a:pos x="14" y="36"/>
                </a:cxn>
                <a:cxn ang="0">
                  <a:pos x="20" y="44"/>
                </a:cxn>
                <a:cxn ang="0">
                  <a:pos x="24" y="54"/>
                </a:cxn>
                <a:cxn ang="0">
                  <a:pos x="32" y="76"/>
                </a:cxn>
                <a:cxn ang="0">
                  <a:pos x="40" y="96"/>
                </a:cxn>
                <a:cxn ang="0">
                  <a:pos x="48" y="116"/>
                </a:cxn>
                <a:cxn ang="0">
                  <a:pos x="54" y="124"/>
                </a:cxn>
                <a:cxn ang="0">
                  <a:pos x="60" y="130"/>
                </a:cxn>
                <a:cxn ang="0">
                  <a:pos x="66" y="134"/>
                </a:cxn>
                <a:cxn ang="0">
                  <a:pos x="74" y="136"/>
                </a:cxn>
                <a:cxn ang="0">
                  <a:pos x="84" y="134"/>
                </a:cxn>
                <a:cxn ang="0">
                  <a:pos x="96" y="130"/>
                </a:cxn>
                <a:cxn ang="0">
                  <a:pos x="96" y="130"/>
                </a:cxn>
                <a:cxn ang="0">
                  <a:pos x="104" y="124"/>
                </a:cxn>
                <a:cxn ang="0">
                  <a:pos x="110" y="116"/>
                </a:cxn>
                <a:cxn ang="0">
                  <a:pos x="112" y="106"/>
                </a:cxn>
                <a:cxn ang="0">
                  <a:pos x="110" y="98"/>
                </a:cxn>
                <a:cxn ang="0">
                  <a:pos x="106" y="82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10" y="78"/>
                </a:cxn>
                <a:cxn ang="0">
                  <a:pos x="116" y="76"/>
                </a:cxn>
                <a:cxn ang="0">
                  <a:pos x="124" y="72"/>
                </a:cxn>
                <a:cxn ang="0">
                  <a:pos x="130" y="64"/>
                </a:cxn>
                <a:cxn ang="0">
                  <a:pos x="136" y="56"/>
                </a:cxn>
                <a:cxn ang="0">
                  <a:pos x="138" y="46"/>
                </a:cxn>
                <a:cxn ang="0">
                  <a:pos x="136" y="34"/>
                </a:cxn>
                <a:cxn ang="0">
                  <a:pos x="130" y="22"/>
                </a:cxn>
                <a:cxn ang="0">
                  <a:pos x="130" y="22"/>
                </a:cxn>
                <a:cxn ang="0">
                  <a:pos x="122" y="16"/>
                </a:cxn>
                <a:cxn ang="0">
                  <a:pos x="114" y="10"/>
                </a:cxn>
                <a:cxn ang="0">
                  <a:pos x="106" y="4"/>
                </a:cxn>
                <a:cxn ang="0">
                  <a:pos x="96" y="2"/>
                </a:cxn>
                <a:cxn ang="0">
                  <a:pos x="76" y="0"/>
                </a:cxn>
                <a:cxn ang="0">
                  <a:pos x="56" y="2"/>
                </a:cxn>
                <a:cxn ang="0">
                  <a:pos x="36" y="4"/>
                </a:cxn>
                <a:cxn ang="0">
                  <a:pos x="22" y="8"/>
                </a:cxn>
                <a:cxn ang="0">
                  <a:pos x="8" y="14"/>
                </a:cxn>
                <a:cxn ang="0">
                  <a:pos x="8" y="14"/>
                </a:cxn>
              </a:cxnLst>
              <a:rect l="0" t="0" r="r" b="b"/>
              <a:pathLst>
                <a:path w="138" h="136">
                  <a:moveTo>
                    <a:pt x="8" y="14"/>
                  </a:moveTo>
                  <a:lnTo>
                    <a:pt x="8" y="14"/>
                  </a:lnTo>
                  <a:lnTo>
                    <a:pt x="24" y="16"/>
                  </a:lnTo>
                  <a:lnTo>
                    <a:pt x="36" y="22"/>
                  </a:lnTo>
                  <a:lnTo>
                    <a:pt x="48" y="26"/>
                  </a:lnTo>
                  <a:lnTo>
                    <a:pt x="56" y="34"/>
                  </a:lnTo>
                  <a:lnTo>
                    <a:pt x="68" y="44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62" y="42"/>
                  </a:lnTo>
                  <a:lnTo>
                    <a:pt x="50" y="36"/>
                  </a:lnTo>
                  <a:lnTo>
                    <a:pt x="28" y="30"/>
                  </a:lnTo>
                  <a:lnTo>
                    <a:pt x="8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30"/>
                  </a:lnTo>
                  <a:lnTo>
                    <a:pt x="14" y="36"/>
                  </a:lnTo>
                  <a:lnTo>
                    <a:pt x="20" y="44"/>
                  </a:lnTo>
                  <a:lnTo>
                    <a:pt x="24" y="54"/>
                  </a:lnTo>
                  <a:lnTo>
                    <a:pt x="32" y="76"/>
                  </a:lnTo>
                  <a:lnTo>
                    <a:pt x="40" y="96"/>
                  </a:lnTo>
                  <a:lnTo>
                    <a:pt x="48" y="116"/>
                  </a:lnTo>
                  <a:lnTo>
                    <a:pt x="54" y="124"/>
                  </a:lnTo>
                  <a:lnTo>
                    <a:pt x="60" y="130"/>
                  </a:lnTo>
                  <a:lnTo>
                    <a:pt x="66" y="134"/>
                  </a:lnTo>
                  <a:lnTo>
                    <a:pt x="74" y="136"/>
                  </a:lnTo>
                  <a:lnTo>
                    <a:pt x="84" y="134"/>
                  </a:lnTo>
                  <a:lnTo>
                    <a:pt x="96" y="130"/>
                  </a:lnTo>
                  <a:lnTo>
                    <a:pt x="96" y="130"/>
                  </a:lnTo>
                  <a:lnTo>
                    <a:pt x="104" y="124"/>
                  </a:lnTo>
                  <a:lnTo>
                    <a:pt x="110" y="116"/>
                  </a:lnTo>
                  <a:lnTo>
                    <a:pt x="112" y="106"/>
                  </a:lnTo>
                  <a:lnTo>
                    <a:pt x="110" y="98"/>
                  </a:lnTo>
                  <a:lnTo>
                    <a:pt x="106" y="82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10" y="78"/>
                  </a:lnTo>
                  <a:lnTo>
                    <a:pt x="116" y="76"/>
                  </a:lnTo>
                  <a:lnTo>
                    <a:pt x="124" y="72"/>
                  </a:lnTo>
                  <a:lnTo>
                    <a:pt x="130" y="64"/>
                  </a:lnTo>
                  <a:lnTo>
                    <a:pt x="136" y="56"/>
                  </a:lnTo>
                  <a:lnTo>
                    <a:pt x="138" y="46"/>
                  </a:lnTo>
                  <a:lnTo>
                    <a:pt x="136" y="34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22" y="16"/>
                  </a:lnTo>
                  <a:lnTo>
                    <a:pt x="114" y="10"/>
                  </a:lnTo>
                  <a:lnTo>
                    <a:pt x="106" y="4"/>
                  </a:lnTo>
                  <a:lnTo>
                    <a:pt x="96" y="2"/>
                  </a:lnTo>
                  <a:lnTo>
                    <a:pt x="76" y="0"/>
                  </a:lnTo>
                  <a:lnTo>
                    <a:pt x="56" y="2"/>
                  </a:lnTo>
                  <a:lnTo>
                    <a:pt x="36" y="4"/>
                  </a:lnTo>
                  <a:lnTo>
                    <a:pt x="22" y="8"/>
                  </a:lnTo>
                  <a:lnTo>
                    <a:pt x="8" y="14"/>
                  </a:lnTo>
                  <a:lnTo>
                    <a:pt x="8" y="1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7" name="Freeform 143"/>
            <p:cNvSpPr>
              <a:spLocks/>
            </p:cNvSpPr>
            <p:nvPr/>
          </p:nvSpPr>
          <p:spPr bwMode="auto">
            <a:xfrm>
              <a:off x="0" y="5554579"/>
              <a:ext cx="593558" cy="1090863"/>
            </a:xfrm>
            <a:custGeom>
              <a:avLst/>
              <a:gdLst/>
              <a:ahLst/>
              <a:cxnLst>
                <a:cxn ang="0">
                  <a:pos x="38" y="136"/>
                </a:cxn>
                <a:cxn ang="0">
                  <a:pos x="38" y="136"/>
                </a:cxn>
                <a:cxn ang="0">
                  <a:pos x="48" y="134"/>
                </a:cxn>
                <a:cxn ang="0">
                  <a:pos x="58" y="130"/>
                </a:cxn>
                <a:cxn ang="0">
                  <a:pos x="64" y="124"/>
                </a:cxn>
                <a:cxn ang="0">
                  <a:pos x="70" y="116"/>
                </a:cxn>
                <a:cxn ang="0">
                  <a:pos x="74" y="106"/>
                </a:cxn>
                <a:cxn ang="0">
                  <a:pos x="74" y="96"/>
                </a:cxn>
                <a:cxn ang="0">
                  <a:pos x="74" y="84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68" y="56"/>
                </a:cxn>
                <a:cxn ang="0">
                  <a:pos x="60" y="42"/>
                </a:cxn>
                <a:cxn ang="0">
                  <a:pos x="54" y="30"/>
                </a:cxn>
                <a:cxn ang="0">
                  <a:pos x="48" y="22"/>
                </a:cxn>
                <a:cxn ang="0">
                  <a:pos x="38" y="1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20"/>
                </a:cxn>
                <a:cxn ang="0">
                  <a:pos x="32" y="32"/>
                </a:cxn>
                <a:cxn ang="0">
                  <a:pos x="28" y="50"/>
                </a:cxn>
                <a:cxn ang="0">
                  <a:pos x="22" y="60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2"/>
                </a:cxn>
                <a:cxn ang="0">
                  <a:pos x="24" y="40"/>
                </a:cxn>
                <a:cxn ang="0">
                  <a:pos x="24" y="30"/>
                </a:cxn>
                <a:cxn ang="0">
                  <a:pos x="22" y="20"/>
                </a:cxn>
                <a:cxn ang="0">
                  <a:pos x="18" y="6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4" y="6"/>
                </a:cxn>
                <a:cxn ang="0">
                  <a:pos x="10" y="12"/>
                </a:cxn>
                <a:cxn ang="0">
                  <a:pos x="0" y="22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4" y="118"/>
                </a:cxn>
                <a:cxn ang="0">
                  <a:pos x="8" y="126"/>
                </a:cxn>
                <a:cxn ang="0">
                  <a:pos x="12" y="130"/>
                </a:cxn>
                <a:cxn ang="0">
                  <a:pos x="18" y="132"/>
                </a:cxn>
                <a:cxn ang="0">
                  <a:pos x="26" y="136"/>
                </a:cxn>
                <a:cxn ang="0">
                  <a:pos x="38" y="136"/>
                </a:cxn>
                <a:cxn ang="0">
                  <a:pos x="38" y="136"/>
                </a:cxn>
              </a:cxnLst>
              <a:rect l="0" t="0" r="r" b="b"/>
              <a:pathLst>
                <a:path w="74" h="136">
                  <a:moveTo>
                    <a:pt x="38" y="136"/>
                  </a:moveTo>
                  <a:lnTo>
                    <a:pt x="38" y="136"/>
                  </a:lnTo>
                  <a:lnTo>
                    <a:pt x="48" y="134"/>
                  </a:lnTo>
                  <a:lnTo>
                    <a:pt x="58" y="130"/>
                  </a:lnTo>
                  <a:lnTo>
                    <a:pt x="64" y="124"/>
                  </a:lnTo>
                  <a:lnTo>
                    <a:pt x="70" y="116"/>
                  </a:lnTo>
                  <a:lnTo>
                    <a:pt x="74" y="106"/>
                  </a:lnTo>
                  <a:lnTo>
                    <a:pt x="74" y="96"/>
                  </a:lnTo>
                  <a:lnTo>
                    <a:pt x="74" y="84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68" y="56"/>
                  </a:lnTo>
                  <a:lnTo>
                    <a:pt x="60" y="42"/>
                  </a:lnTo>
                  <a:lnTo>
                    <a:pt x="54" y="30"/>
                  </a:lnTo>
                  <a:lnTo>
                    <a:pt x="48" y="22"/>
                  </a:lnTo>
                  <a:lnTo>
                    <a:pt x="38" y="1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20"/>
                  </a:lnTo>
                  <a:lnTo>
                    <a:pt x="32" y="32"/>
                  </a:lnTo>
                  <a:lnTo>
                    <a:pt x="28" y="50"/>
                  </a:lnTo>
                  <a:lnTo>
                    <a:pt x="22" y="60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2"/>
                  </a:lnTo>
                  <a:lnTo>
                    <a:pt x="24" y="40"/>
                  </a:lnTo>
                  <a:lnTo>
                    <a:pt x="24" y="30"/>
                  </a:lnTo>
                  <a:lnTo>
                    <a:pt x="22" y="20"/>
                  </a:lnTo>
                  <a:lnTo>
                    <a:pt x="18" y="6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6"/>
                  </a:lnTo>
                  <a:lnTo>
                    <a:pt x="10" y="12"/>
                  </a:lnTo>
                  <a:lnTo>
                    <a:pt x="0" y="22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4" y="118"/>
                  </a:lnTo>
                  <a:lnTo>
                    <a:pt x="8" y="126"/>
                  </a:lnTo>
                  <a:lnTo>
                    <a:pt x="12" y="130"/>
                  </a:lnTo>
                  <a:lnTo>
                    <a:pt x="18" y="132"/>
                  </a:lnTo>
                  <a:lnTo>
                    <a:pt x="26" y="136"/>
                  </a:lnTo>
                  <a:lnTo>
                    <a:pt x="38" y="136"/>
                  </a:lnTo>
                  <a:lnTo>
                    <a:pt x="38" y="1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8" name="Freeform 144"/>
            <p:cNvSpPr>
              <a:spLocks/>
            </p:cNvSpPr>
            <p:nvPr/>
          </p:nvSpPr>
          <p:spPr bwMode="auto">
            <a:xfrm>
              <a:off x="0" y="3902242"/>
              <a:ext cx="336884" cy="1122947"/>
            </a:xfrm>
            <a:custGeom>
              <a:avLst/>
              <a:gdLst/>
              <a:ahLst/>
              <a:cxnLst>
                <a:cxn ang="0">
                  <a:pos x="30" y="140"/>
                </a:cxn>
                <a:cxn ang="0">
                  <a:pos x="30" y="140"/>
                </a:cxn>
                <a:cxn ang="0">
                  <a:pos x="30" y="108"/>
                </a:cxn>
                <a:cxn ang="0">
                  <a:pos x="32" y="78"/>
                </a:cxn>
                <a:cxn ang="0">
                  <a:pos x="36" y="62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42" y="38"/>
                </a:cxn>
                <a:cxn ang="0">
                  <a:pos x="40" y="28"/>
                </a:cxn>
                <a:cxn ang="0">
                  <a:pos x="38" y="22"/>
                </a:cxn>
                <a:cxn ang="0">
                  <a:pos x="34" y="14"/>
                </a:cxn>
                <a:cxn ang="0">
                  <a:pos x="28" y="8"/>
                </a:cxn>
                <a:cxn ang="0">
                  <a:pos x="20" y="4"/>
                </a:cxn>
                <a:cxn ang="0">
                  <a:pos x="12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14" y="126"/>
                </a:cxn>
                <a:cxn ang="0">
                  <a:pos x="22" y="134"/>
                </a:cxn>
                <a:cxn ang="0">
                  <a:pos x="30" y="140"/>
                </a:cxn>
                <a:cxn ang="0">
                  <a:pos x="30" y="140"/>
                </a:cxn>
              </a:cxnLst>
              <a:rect l="0" t="0" r="r" b="b"/>
              <a:pathLst>
                <a:path w="42" h="140">
                  <a:moveTo>
                    <a:pt x="30" y="140"/>
                  </a:moveTo>
                  <a:lnTo>
                    <a:pt x="30" y="140"/>
                  </a:lnTo>
                  <a:lnTo>
                    <a:pt x="30" y="108"/>
                  </a:lnTo>
                  <a:lnTo>
                    <a:pt x="32" y="78"/>
                  </a:lnTo>
                  <a:lnTo>
                    <a:pt x="36" y="6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2" y="38"/>
                  </a:lnTo>
                  <a:lnTo>
                    <a:pt x="40" y="28"/>
                  </a:lnTo>
                  <a:lnTo>
                    <a:pt x="38" y="22"/>
                  </a:lnTo>
                  <a:lnTo>
                    <a:pt x="34" y="14"/>
                  </a:lnTo>
                  <a:lnTo>
                    <a:pt x="28" y="8"/>
                  </a:lnTo>
                  <a:lnTo>
                    <a:pt x="20" y="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14" y="126"/>
                  </a:lnTo>
                  <a:lnTo>
                    <a:pt x="22" y="134"/>
                  </a:lnTo>
                  <a:lnTo>
                    <a:pt x="30" y="140"/>
                  </a:lnTo>
                  <a:lnTo>
                    <a:pt x="30" y="1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9" name="Freeform 145"/>
            <p:cNvSpPr>
              <a:spLocks/>
            </p:cNvSpPr>
            <p:nvPr/>
          </p:nvSpPr>
          <p:spPr bwMode="auto">
            <a:xfrm>
              <a:off x="0" y="4977063"/>
              <a:ext cx="48126" cy="481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0" name="Freeform 146"/>
            <p:cNvSpPr>
              <a:spLocks/>
            </p:cNvSpPr>
            <p:nvPr/>
          </p:nvSpPr>
          <p:spPr bwMode="auto">
            <a:xfrm>
              <a:off x="32084" y="5185611"/>
              <a:ext cx="256674" cy="272716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0" y="24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0" y="24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1" name="Freeform 147"/>
            <p:cNvSpPr>
              <a:spLocks/>
            </p:cNvSpPr>
            <p:nvPr/>
          </p:nvSpPr>
          <p:spPr bwMode="auto">
            <a:xfrm>
              <a:off x="946484" y="5811253"/>
              <a:ext cx="978568" cy="89835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10" y="0"/>
                </a:cxn>
                <a:cxn ang="0">
                  <a:pos x="18" y="0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46" y="8"/>
                </a:cxn>
                <a:cxn ang="0">
                  <a:pos x="58" y="16"/>
                </a:cxn>
                <a:cxn ang="0">
                  <a:pos x="70" y="24"/>
                </a:cxn>
                <a:cxn ang="0">
                  <a:pos x="80" y="34"/>
                </a:cxn>
                <a:cxn ang="0">
                  <a:pos x="80" y="34"/>
                </a:cxn>
                <a:cxn ang="0">
                  <a:pos x="98" y="56"/>
                </a:cxn>
                <a:cxn ang="0">
                  <a:pos x="112" y="78"/>
                </a:cxn>
                <a:cxn ang="0">
                  <a:pos x="112" y="78"/>
                </a:cxn>
                <a:cxn ang="0">
                  <a:pos x="118" y="96"/>
                </a:cxn>
                <a:cxn ang="0">
                  <a:pos x="122" y="110"/>
                </a:cxn>
                <a:cxn ang="0">
                  <a:pos x="122" y="110"/>
                </a:cxn>
                <a:cxn ang="0">
                  <a:pos x="122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18" y="110"/>
                </a:cxn>
                <a:cxn ang="0">
                  <a:pos x="118" y="110"/>
                </a:cxn>
                <a:cxn ang="0">
                  <a:pos x="114" y="96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00" y="66"/>
                </a:cxn>
                <a:cxn ang="0">
                  <a:pos x="88" y="52"/>
                </a:cxn>
                <a:cxn ang="0">
                  <a:pos x="76" y="38"/>
                </a:cxn>
                <a:cxn ang="0">
                  <a:pos x="64" y="24"/>
                </a:cxn>
                <a:cxn ang="0">
                  <a:pos x="64" y="24"/>
                </a:cxn>
                <a:cxn ang="0">
                  <a:pos x="48" y="1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8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22" h="11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8" y="0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70" y="24"/>
                  </a:lnTo>
                  <a:lnTo>
                    <a:pt x="80" y="34"/>
                  </a:lnTo>
                  <a:lnTo>
                    <a:pt x="80" y="34"/>
                  </a:lnTo>
                  <a:lnTo>
                    <a:pt x="98" y="56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118" y="96"/>
                  </a:lnTo>
                  <a:lnTo>
                    <a:pt x="122" y="110"/>
                  </a:lnTo>
                  <a:lnTo>
                    <a:pt x="122" y="110"/>
                  </a:lnTo>
                  <a:lnTo>
                    <a:pt x="122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18" y="110"/>
                  </a:lnTo>
                  <a:lnTo>
                    <a:pt x="118" y="110"/>
                  </a:lnTo>
                  <a:lnTo>
                    <a:pt x="114" y="96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0" y="66"/>
                  </a:lnTo>
                  <a:lnTo>
                    <a:pt x="88" y="52"/>
                  </a:lnTo>
                  <a:lnTo>
                    <a:pt x="76" y="38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48" y="1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2" name="Freeform 148"/>
            <p:cNvSpPr>
              <a:spLocks/>
            </p:cNvSpPr>
            <p:nvPr/>
          </p:nvSpPr>
          <p:spPr bwMode="auto">
            <a:xfrm>
              <a:off x="368968" y="5089358"/>
              <a:ext cx="529389" cy="529389"/>
            </a:xfrm>
            <a:custGeom>
              <a:avLst/>
              <a:gdLst/>
              <a:ahLst/>
              <a:cxnLst>
                <a:cxn ang="0">
                  <a:pos x="28" y="66"/>
                </a:cxn>
                <a:cxn ang="0">
                  <a:pos x="28" y="66"/>
                </a:cxn>
                <a:cxn ang="0">
                  <a:pos x="22" y="52"/>
                </a:cxn>
                <a:cxn ang="0">
                  <a:pos x="14" y="42"/>
                </a:cxn>
                <a:cxn ang="0">
                  <a:pos x="4" y="30"/>
                </a:cxn>
                <a:cxn ang="0">
                  <a:pos x="4" y="30"/>
                </a:cxn>
                <a:cxn ang="0">
                  <a:pos x="0" y="22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8"/>
                </a:cxn>
                <a:cxn ang="0">
                  <a:pos x="30" y="8"/>
                </a:cxn>
                <a:cxn ang="0">
                  <a:pos x="34" y="6"/>
                </a:cxn>
                <a:cxn ang="0">
                  <a:pos x="42" y="4"/>
                </a:cxn>
                <a:cxn ang="0">
                  <a:pos x="50" y="2"/>
                </a:cxn>
                <a:cxn ang="0">
                  <a:pos x="54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8"/>
                </a:cxn>
                <a:cxn ang="0">
                  <a:pos x="66" y="24"/>
                </a:cxn>
                <a:cxn ang="0">
                  <a:pos x="66" y="30"/>
                </a:cxn>
                <a:cxn ang="0">
                  <a:pos x="62" y="38"/>
                </a:cxn>
                <a:cxn ang="0">
                  <a:pos x="58" y="46"/>
                </a:cxn>
                <a:cxn ang="0">
                  <a:pos x="50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0" y="56"/>
                </a:cxn>
                <a:cxn ang="0">
                  <a:pos x="40" y="46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36" y="48"/>
                </a:cxn>
                <a:cxn ang="0">
                  <a:pos x="34" y="56"/>
                </a:cxn>
                <a:cxn ang="0">
                  <a:pos x="28" y="66"/>
                </a:cxn>
                <a:cxn ang="0">
                  <a:pos x="28" y="66"/>
                </a:cxn>
              </a:cxnLst>
              <a:rect l="0" t="0" r="r" b="b"/>
              <a:pathLst>
                <a:path w="66" h="66">
                  <a:moveTo>
                    <a:pt x="28" y="66"/>
                  </a:moveTo>
                  <a:lnTo>
                    <a:pt x="28" y="66"/>
                  </a:lnTo>
                  <a:lnTo>
                    <a:pt x="22" y="52"/>
                  </a:lnTo>
                  <a:lnTo>
                    <a:pt x="14" y="42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2" y="8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4" y="6"/>
                  </a:lnTo>
                  <a:lnTo>
                    <a:pt x="42" y="4"/>
                  </a:lnTo>
                  <a:lnTo>
                    <a:pt x="50" y="2"/>
                  </a:lnTo>
                  <a:lnTo>
                    <a:pt x="54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8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62" y="38"/>
                  </a:lnTo>
                  <a:lnTo>
                    <a:pt x="58" y="46"/>
                  </a:lnTo>
                  <a:lnTo>
                    <a:pt x="50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0" y="56"/>
                  </a:lnTo>
                  <a:lnTo>
                    <a:pt x="40" y="4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48"/>
                  </a:lnTo>
                  <a:lnTo>
                    <a:pt x="34" y="56"/>
                  </a:lnTo>
                  <a:lnTo>
                    <a:pt x="28" y="66"/>
                  </a:lnTo>
                  <a:lnTo>
                    <a:pt x="2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3" name="Freeform 149"/>
            <p:cNvSpPr>
              <a:spLocks/>
            </p:cNvSpPr>
            <p:nvPr/>
          </p:nvSpPr>
          <p:spPr bwMode="auto">
            <a:xfrm>
              <a:off x="705853" y="5442284"/>
              <a:ext cx="513347" cy="561474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0" y="30"/>
                </a:cxn>
                <a:cxn ang="0">
                  <a:pos x="12" y="22"/>
                </a:cxn>
                <a:cxn ang="0">
                  <a:pos x="24" y="1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6" y="2"/>
                </a:cxn>
                <a:cxn ang="0">
                  <a:pos x="40" y="0"/>
                </a:cxn>
                <a:cxn ang="0">
                  <a:pos x="46" y="2"/>
                </a:cxn>
                <a:cxn ang="0">
                  <a:pos x="54" y="6"/>
                </a:cxn>
                <a:cxn ang="0">
                  <a:pos x="60" y="14"/>
                </a:cxn>
                <a:cxn ang="0">
                  <a:pos x="60" y="14"/>
                </a:cxn>
                <a:cxn ang="0">
                  <a:pos x="62" y="22"/>
                </a:cxn>
                <a:cxn ang="0">
                  <a:pos x="62" y="2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62" y="46"/>
                </a:cxn>
                <a:cxn ang="0">
                  <a:pos x="64" y="56"/>
                </a:cxn>
                <a:cxn ang="0">
                  <a:pos x="64" y="60"/>
                </a:cxn>
                <a:cxn ang="0">
                  <a:pos x="62" y="64"/>
                </a:cxn>
                <a:cxn ang="0">
                  <a:pos x="62" y="64"/>
                </a:cxn>
                <a:cxn ang="0">
                  <a:pos x="58" y="68"/>
                </a:cxn>
                <a:cxn ang="0">
                  <a:pos x="52" y="70"/>
                </a:cxn>
                <a:cxn ang="0">
                  <a:pos x="46" y="70"/>
                </a:cxn>
                <a:cxn ang="0">
                  <a:pos x="40" y="70"/>
                </a:cxn>
                <a:cxn ang="0">
                  <a:pos x="34" y="66"/>
                </a:cxn>
                <a:cxn ang="0">
                  <a:pos x="26" y="60"/>
                </a:cxn>
                <a:cxn ang="0">
                  <a:pos x="16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4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38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64" h="70">
                  <a:moveTo>
                    <a:pt x="0" y="30"/>
                  </a:moveTo>
                  <a:lnTo>
                    <a:pt x="0" y="30"/>
                  </a:lnTo>
                  <a:lnTo>
                    <a:pt x="12" y="22"/>
                  </a:lnTo>
                  <a:lnTo>
                    <a:pt x="24" y="1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6" y="2"/>
                  </a:lnTo>
                  <a:lnTo>
                    <a:pt x="40" y="0"/>
                  </a:lnTo>
                  <a:lnTo>
                    <a:pt x="46" y="2"/>
                  </a:lnTo>
                  <a:lnTo>
                    <a:pt x="54" y="6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2" y="22"/>
                  </a:lnTo>
                  <a:lnTo>
                    <a:pt x="62" y="2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62" y="4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58" y="68"/>
                  </a:lnTo>
                  <a:lnTo>
                    <a:pt x="52" y="70"/>
                  </a:lnTo>
                  <a:lnTo>
                    <a:pt x="46" y="70"/>
                  </a:lnTo>
                  <a:lnTo>
                    <a:pt x="40" y="70"/>
                  </a:lnTo>
                  <a:lnTo>
                    <a:pt x="34" y="66"/>
                  </a:lnTo>
                  <a:lnTo>
                    <a:pt x="26" y="60"/>
                  </a:lnTo>
                  <a:lnTo>
                    <a:pt x="16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4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38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4" name="Freeform 150"/>
            <p:cNvSpPr>
              <a:spLocks/>
            </p:cNvSpPr>
            <p:nvPr/>
          </p:nvSpPr>
          <p:spPr bwMode="auto">
            <a:xfrm>
              <a:off x="385011" y="5763126"/>
              <a:ext cx="545432" cy="529389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42" y="12"/>
                </a:cxn>
                <a:cxn ang="0">
                  <a:pos x="52" y="24"/>
                </a:cxn>
                <a:cxn ang="0">
                  <a:pos x="62" y="34"/>
                </a:cxn>
                <a:cxn ang="0">
                  <a:pos x="62" y="34"/>
                </a:cxn>
                <a:cxn ang="0">
                  <a:pos x="66" y="42"/>
                </a:cxn>
                <a:cxn ang="0">
                  <a:pos x="68" y="50"/>
                </a:cxn>
                <a:cxn ang="0">
                  <a:pos x="64" y="58"/>
                </a:cxn>
                <a:cxn ang="0">
                  <a:pos x="58" y="64"/>
                </a:cxn>
                <a:cxn ang="0">
                  <a:pos x="58" y="64"/>
                </a:cxn>
                <a:cxn ang="0">
                  <a:pos x="54" y="66"/>
                </a:cxn>
                <a:cxn ang="0">
                  <a:pos x="50" y="66"/>
                </a:cxn>
                <a:cxn ang="0">
                  <a:pos x="44" y="64"/>
                </a:cxn>
                <a:cxn ang="0">
                  <a:pos x="36" y="60"/>
                </a:cxn>
                <a:cxn ang="0">
                  <a:pos x="36" y="60"/>
                </a:cxn>
                <a:cxn ang="0">
                  <a:pos x="34" y="62"/>
                </a:cxn>
                <a:cxn ang="0">
                  <a:pos x="26" y="64"/>
                </a:cxn>
                <a:cxn ang="0">
                  <a:pos x="18" y="66"/>
                </a:cxn>
                <a:cxn ang="0">
                  <a:pos x="14" y="6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2" y="52"/>
                </a:cxn>
                <a:cxn ang="0">
                  <a:pos x="2" y="46"/>
                </a:cxn>
                <a:cxn ang="0">
                  <a:pos x="0" y="40"/>
                </a:cxn>
                <a:cxn ang="0">
                  <a:pos x="2" y="32"/>
                </a:cxn>
                <a:cxn ang="0">
                  <a:pos x="8" y="24"/>
                </a:cxn>
                <a:cxn ang="0">
                  <a:pos x="14" y="14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4" y="12"/>
                </a:cxn>
                <a:cxn ang="0">
                  <a:pos x="24" y="20"/>
                </a:cxn>
                <a:cxn ang="0">
                  <a:pos x="28" y="30"/>
                </a:cxn>
                <a:cxn ang="0">
                  <a:pos x="28" y="30"/>
                </a:cxn>
                <a:cxn ang="0">
                  <a:pos x="30" y="20"/>
                </a:cxn>
                <a:cxn ang="0">
                  <a:pos x="32" y="10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68" h="66">
                  <a:moveTo>
                    <a:pt x="34" y="0"/>
                  </a:moveTo>
                  <a:lnTo>
                    <a:pt x="34" y="0"/>
                  </a:lnTo>
                  <a:lnTo>
                    <a:pt x="42" y="12"/>
                  </a:lnTo>
                  <a:lnTo>
                    <a:pt x="52" y="2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6" y="42"/>
                  </a:lnTo>
                  <a:lnTo>
                    <a:pt x="68" y="50"/>
                  </a:lnTo>
                  <a:lnTo>
                    <a:pt x="64" y="58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4" y="66"/>
                  </a:lnTo>
                  <a:lnTo>
                    <a:pt x="50" y="66"/>
                  </a:lnTo>
                  <a:lnTo>
                    <a:pt x="44" y="64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4" y="62"/>
                  </a:lnTo>
                  <a:lnTo>
                    <a:pt x="26" y="64"/>
                  </a:lnTo>
                  <a:lnTo>
                    <a:pt x="18" y="66"/>
                  </a:lnTo>
                  <a:lnTo>
                    <a:pt x="14" y="6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2" y="52"/>
                  </a:lnTo>
                  <a:lnTo>
                    <a:pt x="2" y="46"/>
                  </a:lnTo>
                  <a:lnTo>
                    <a:pt x="0" y="40"/>
                  </a:lnTo>
                  <a:lnTo>
                    <a:pt x="2" y="32"/>
                  </a:lnTo>
                  <a:lnTo>
                    <a:pt x="8" y="24"/>
                  </a:lnTo>
                  <a:lnTo>
                    <a:pt x="14" y="1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4" y="12"/>
                  </a:lnTo>
                  <a:lnTo>
                    <a:pt x="24" y="2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30" y="20"/>
                  </a:lnTo>
                  <a:lnTo>
                    <a:pt x="32" y="1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5" name="Freeform 151"/>
            <p:cNvSpPr>
              <a:spLocks/>
            </p:cNvSpPr>
            <p:nvPr/>
          </p:nvSpPr>
          <p:spPr bwMode="auto">
            <a:xfrm>
              <a:off x="32084" y="5426242"/>
              <a:ext cx="513347" cy="577516"/>
            </a:xfrm>
            <a:custGeom>
              <a:avLst/>
              <a:gdLst/>
              <a:ahLst/>
              <a:cxnLst>
                <a:cxn ang="0">
                  <a:pos x="64" y="36"/>
                </a:cxn>
                <a:cxn ang="0">
                  <a:pos x="64" y="36"/>
                </a:cxn>
                <a:cxn ang="0">
                  <a:pos x="56" y="44"/>
                </a:cxn>
                <a:cxn ang="0">
                  <a:pos x="46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36" y="68"/>
                </a:cxn>
                <a:cxn ang="0">
                  <a:pos x="34" y="70"/>
                </a:cxn>
                <a:cxn ang="0">
                  <a:pos x="26" y="72"/>
                </a:cxn>
                <a:cxn ang="0">
                  <a:pos x="18" y="68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8" y="54"/>
                </a:cxn>
                <a:cxn ang="0">
                  <a:pos x="8" y="46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28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22" y="0"/>
                </a:cxn>
                <a:cxn ang="0">
                  <a:pos x="28" y="2"/>
                </a:cxn>
                <a:cxn ang="0">
                  <a:pos x="38" y="6"/>
                </a:cxn>
                <a:cxn ang="0">
                  <a:pos x="48" y="14"/>
                </a:cxn>
                <a:cxn ang="0">
                  <a:pos x="60" y="24"/>
                </a:cxn>
                <a:cxn ang="0">
                  <a:pos x="60" y="24"/>
                </a:cxn>
                <a:cxn ang="0">
                  <a:pos x="52" y="24"/>
                </a:cxn>
                <a:cxn ang="0">
                  <a:pos x="44" y="24"/>
                </a:cxn>
                <a:cxn ang="0">
                  <a:pos x="36" y="30"/>
                </a:cxn>
                <a:cxn ang="0">
                  <a:pos x="36" y="30"/>
                </a:cxn>
                <a:cxn ang="0">
                  <a:pos x="46" y="30"/>
                </a:cxn>
                <a:cxn ang="0">
                  <a:pos x="56" y="32"/>
                </a:cxn>
                <a:cxn ang="0">
                  <a:pos x="64" y="36"/>
                </a:cxn>
                <a:cxn ang="0">
                  <a:pos x="64" y="36"/>
                </a:cxn>
              </a:cxnLst>
              <a:rect l="0" t="0" r="r" b="b"/>
              <a:pathLst>
                <a:path w="64" h="72">
                  <a:moveTo>
                    <a:pt x="64" y="36"/>
                  </a:moveTo>
                  <a:lnTo>
                    <a:pt x="64" y="36"/>
                  </a:lnTo>
                  <a:lnTo>
                    <a:pt x="56" y="44"/>
                  </a:lnTo>
                  <a:lnTo>
                    <a:pt x="46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6" y="68"/>
                  </a:lnTo>
                  <a:lnTo>
                    <a:pt x="34" y="70"/>
                  </a:lnTo>
                  <a:lnTo>
                    <a:pt x="26" y="72"/>
                  </a:lnTo>
                  <a:lnTo>
                    <a:pt x="18" y="68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8" y="54"/>
                  </a:lnTo>
                  <a:lnTo>
                    <a:pt x="8" y="46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28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52" y="24"/>
                  </a:lnTo>
                  <a:lnTo>
                    <a:pt x="44" y="24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46" y="30"/>
                  </a:lnTo>
                  <a:lnTo>
                    <a:pt x="56" y="32"/>
                  </a:lnTo>
                  <a:lnTo>
                    <a:pt x="64" y="36"/>
                  </a:lnTo>
                  <a:lnTo>
                    <a:pt x="64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6" name="Freeform 152"/>
            <p:cNvSpPr>
              <a:spLocks/>
            </p:cNvSpPr>
            <p:nvPr/>
          </p:nvSpPr>
          <p:spPr bwMode="auto">
            <a:xfrm>
              <a:off x="561474" y="5618747"/>
              <a:ext cx="128337" cy="144379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2" y="12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r" b="b"/>
              <a:pathLst>
                <a:path w="16" h="18">
                  <a:moveTo>
                    <a:pt x="2" y="12"/>
                  </a:moveTo>
                  <a:lnTo>
                    <a:pt x="2" y="12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7" name="Freeform 153"/>
            <p:cNvSpPr>
              <a:spLocks/>
            </p:cNvSpPr>
            <p:nvPr/>
          </p:nvSpPr>
          <p:spPr bwMode="auto">
            <a:xfrm>
              <a:off x="6561221" y="-1295400"/>
              <a:ext cx="1925053" cy="2326105"/>
            </a:xfrm>
            <a:custGeom>
              <a:avLst/>
              <a:gdLst/>
              <a:ahLst/>
              <a:cxnLst>
                <a:cxn ang="0">
                  <a:pos x="58" y="120"/>
                </a:cxn>
                <a:cxn ang="0">
                  <a:pos x="82" y="128"/>
                </a:cxn>
                <a:cxn ang="0">
                  <a:pos x="142" y="132"/>
                </a:cxn>
                <a:cxn ang="0">
                  <a:pos x="170" y="138"/>
                </a:cxn>
                <a:cxn ang="0">
                  <a:pos x="184" y="146"/>
                </a:cxn>
                <a:cxn ang="0">
                  <a:pos x="210" y="166"/>
                </a:cxn>
                <a:cxn ang="0">
                  <a:pos x="226" y="194"/>
                </a:cxn>
                <a:cxn ang="0">
                  <a:pos x="234" y="224"/>
                </a:cxn>
                <a:cxn ang="0">
                  <a:pos x="234" y="238"/>
                </a:cxn>
                <a:cxn ang="0">
                  <a:pos x="222" y="264"/>
                </a:cxn>
                <a:cxn ang="0">
                  <a:pos x="200" y="278"/>
                </a:cxn>
                <a:cxn ang="0">
                  <a:pos x="172" y="284"/>
                </a:cxn>
                <a:cxn ang="0">
                  <a:pos x="140" y="278"/>
                </a:cxn>
                <a:cxn ang="0">
                  <a:pos x="126" y="272"/>
                </a:cxn>
                <a:cxn ang="0">
                  <a:pos x="108" y="252"/>
                </a:cxn>
                <a:cxn ang="0">
                  <a:pos x="104" y="242"/>
                </a:cxn>
                <a:cxn ang="0">
                  <a:pos x="108" y="222"/>
                </a:cxn>
                <a:cxn ang="0">
                  <a:pos x="126" y="210"/>
                </a:cxn>
                <a:cxn ang="0">
                  <a:pos x="132" y="210"/>
                </a:cxn>
                <a:cxn ang="0">
                  <a:pos x="142" y="212"/>
                </a:cxn>
                <a:cxn ang="0">
                  <a:pos x="148" y="216"/>
                </a:cxn>
                <a:cxn ang="0">
                  <a:pos x="152" y="226"/>
                </a:cxn>
                <a:cxn ang="0">
                  <a:pos x="152" y="246"/>
                </a:cxn>
                <a:cxn ang="0">
                  <a:pos x="150" y="250"/>
                </a:cxn>
                <a:cxn ang="0">
                  <a:pos x="158" y="230"/>
                </a:cxn>
                <a:cxn ang="0">
                  <a:pos x="156" y="218"/>
                </a:cxn>
                <a:cxn ang="0">
                  <a:pos x="144" y="208"/>
                </a:cxn>
                <a:cxn ang="0">
                  <a:pos x="136" y="204"/>
                </a:cxn>
                <a:cxn ang="0">
                  <a:pos x="120" y="204"/>
                </a:cxn>
                <a:cxn ang="0">
                  <a:pos x="110" y="214"/>
                </a:cxn>
                <a:cxn ang="0">
                  <a:pos x="102" y="226"/>
                </a:cxn>
                <a:cxn ang="0">
                  <a:pos x="100" y="240"/>
                </a:cxn>
                <a:cxn ang="0">
                  <a:pos x="102" y="248"/>
                </a:cxn>
                <a:cxn ang="0">
                  <a:pos x="110" y="266"/>
                </a:cxn>
                <a:cxn ang="0">
                  <a:pos x="134" y="282"/>
                </a:cxn>
                <a:cxn ang="0">
                  <a:pos x="164" y="288"/>
                </a:cxn>
                <a:cxn ang="0">
                  <a:pos x="192" y="288"/>
                </a:cxn>
                <a:cxn ang="0">
                  <a:pos x="200" y="286"/>
                </a:cxn>
                <a:cxn ang="0">
                  <a:pos x="216" y="280"/>
                </a:cxn>
                <a:cxn ang="0">
                  <a:pos x="232" y="262"/>
                </a:cxn>
                <a:cxn ang="0">
                  <a:pos x="240" y="232"/>
                </a:cxn>
                <a:cxn ang="0">
                  <a:pos x="236" y="200"/>
                </a:cxn>
                <a:cxn ang="0">
                  <a:pos x="230" y="184"/>
                </a:cxn>
                <a:cxn ang="0">
                  <a:pos x="214" y="160"/>
                </a:cxn>
                <a:cxn ang="0">
                  <a:pos x="192" y="140"/>
                </a:cxn>
                <a:cxn ang="0">
                  <a:pos x="164" y="128"/>
                </a:cxn>
                <a:cxn ang="0">
                  <a:pos x="134" y="122"/>
                </a:cxn>
                <a:cxn ang="0">
                  <a:pos x="102" y="120"/>
                </a:cxn>
                <a:cxn ang="0">
                  <a:pos x="68" y="114"/>
                </a:cxn>
                <a:cxn ang="0">
                  <a:pos x="56" y="110"/>
                </a:cxn>
                <a:cxn ang="0">
                  <a:pos x="38" y="96"/>
                </a:cxn>
                <a:cxn ang="0">
                  <a:pos x="24" y="82"/>
                </a:cxn>
                <a:cxn ang="0">
                  <a:pos x="14" y="58"/>
                </a:cxn>
                <a:cxn ang="0">
                  <a:pos x="12" y="26"/>
                </a:cxn>
                <a:cxn ang="0">
                  <a:pos x="18" y="0"/>
                </a:cxn>
                <a:cxn ang="0">
                  <a:pos x="6" y="0"/>
                </a:cxn>
                <a:cxn ang="0">
                  <a:pos x="0" y="26"/>
                </a:cxn>
                <a:cxn ang="0">
                  <a:pos x="2" y="58"/>
                </a:cxn>
                <a:cxn ang="0">
                  <a:pos x="18" y="90"/>
                </a:cxn>
                <a:cxn ang="0">
                  <a:pos x="58" y="120"/>
                </a:cxn>
              </a:cxnLst>
              <a:rect l="0" t="0" r="r" b="b"/>
              <a:pathLst>
                <a:path w="240" h="290">
                  <a:moveTo>
                    <a:pt x="58" y="120"/>
                  </a:moveTo>
                  <a:lnTo>
                    <a:pt x="58" y="120"/>
                  </a:lnTo>
                  <a:lnTo>
                    <a:pt x="68" y="126"/>
                  </a:lnTo>
                  <a:lnTo>
                    <a:pt x="82" y="128"/>
                  </a:lnTo>
                  <a:lnTo>
                    <a:pt x="110" y="130"/>
                  </a:lnTo>
                  <a:lnTo>
                    <a:pt x="142" y="132"/>
                  </a:lnTo>
                  <a:lnTo>
                    <a:pt x="156" y="134"/>
                  </a:lnTo>
                  <a:lnTo>
                    <a:pt x="170" y="138"/>
                  </a:lnTo>
                  <a:lnTo>
                    <a:pt x="170" y="138"/>
                  </a:lnTo>
                  <a:lnTo>
                    <a:pt x="184" y="146"/>
                  </a:lnTo>
                  <a:lnTo>
                    <a:pt x="198" y="154"/>
                  </a:lnTo>
                  <a:lnTo>
                    <a:pt x="210" y="166"/>
                  </a:lnTo>
                  <a:lnTo>
                    <a:pt x="218" y="180"/>
                  </a:lnTo>
                  <a:lnTo>
                    <a:pt x="226" y="194"/>
                  </a:lnTo>
                  <a:lnTo>
                    <a:pt x="232" y="210"/>
                  </a:lnTo>
                  <a:lnTo>
                    <a:pt x="234" y="224"/>
                  </a:lnTo>
                  <a:lnTo>
                    <a:pt x="234" y="238"/>
                  </a:lnTo>
                  <a:lnTo>
                    <a:pt x="234" y="238"/>
                  </a:lnTo>
                  <a:lnTo>
                    <a:pt x="230" y="252"/>
                  </a:lnTo>
                  <a:lnTo>
                    <a:pt x="222" y="264"/>
                  </a:lnTo>
                  <a:lnTo>
                    <a:pt x="212" y="274"/>
                  </a:lnTo>
                  <a:lnTo>
                    <a:pt x="200" y="278"/>
                  </a:lnTo>
                  <a:lnTo>
                    <a:pt x="186" y="282"/>
                  </a:lnTo>
                  <a:lnTo>
                    <a:pt x="172" y="284"/>
                  </a:lnTo>
                  <a:lnTo>
                    <a:pt x="156" y="282"/>
                  </a:lnTo>
                  <a:lnTo>
                    <a:pt x="140" y="278"/>
                  </a:lnTo>
                  <a:lnTo>
                    <a:pt x="140" y="278"/>
                  </a:lnTo>
                  <a:lnTo>
                    <a:pt x="126" y="272"/>
                  </a:lnTo>
                  <a:lnTo>
                    <a:pt x="116" y="262"/>
                  </a:lnTo>
                  <a:lnTo>
                    <a:pt x="108" y="252"/>
                  </a:lnTo>
                  <a:lnTo>
                    <a:pt x="104" y="242"/>
                  </a:lnTo>
                  <a:lnTo>
                    <a:pt x="104" y="242"/>
                  </a:lnTo>
                  <a:lnTo>
                    <a:pt x="104" y="232"/>
                  </a:lnTo>
                  <a:lnTo>
                    <a:pt x="108" y="222"/>
                  </a:lnTo>
                  <a:lnTo>
                    <a:pt x="116" y="214"/>
                  </a:lnTo>
                  <a:lnTo>
                    <a:pt x="126" y="210"/>
                  </a:lnTo>
                  <a:lnTo>
                    <a:pt x="126" y="210"/>
                  </a:lnTo>
                  <a:lnTo>
                    <a:pt x="132" y="210"/>
                  </a:lnTo>
                  <a:lnTo>
                    <a:pt x="136" y="210"/>
                  </a:lnTo>
                  <a:lnTo>
                    <a:pt x="142" y="212"/>
                  </a:lnTo>
                  <a:lnTo>
                    <a:pt x="148" y="216"/>
                  </a:lnTo>
                  <a:lnTo>
                    <a:pt x="148" y="216"/>
                  </a:lnTo>
                  <a:lnTo>
                    <a:pt x="152" y="220"/>
                  </a:lnTo>
                  <a:lnTo>
                    <a:pt x="152" y="226"/>
                  </a:lnTo>
                  <a:lnTo>
                    <a:pt x="154" y="236"/>
                  </a:lnTo>
                  <a:lnTo>
                    <a:pt x="152" y="246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56" y="238"/>
                  </a:lnTo>
                  <a:lnTo>
                    <a:pt x="158" y="230"/>
                  </a:lnTo>
                  <a:lnTo>
                    <a:pt x="158" y="224"/>
                  </a:lnTo>
                  <a:lnTo>
                    <a:pt x="156" y="218"/>
                  </a:lnTo>
                  <a:lnTo>
                    <a:pt x="152" y="212"/>
                  </a:lnTo>
                  <a:lnTo>
                    <a:pt x="144" y="208"/>
                  </a:lnTo>
                  <a:lnTo>
                    <a:pt x="136" y="204"/>
                  </a:lnTo>
                  <a:lnTo>
                    <a:pt x="136" y="204"/>
                  </a:lnTo>
                  <a:lnTo>
                    <a:pt x="128" y="204"/>
                  </a:lnTo>
                  <a:lnTo>
                    <a:pt x="120" y="204"/>
                  </a:lnTo>
                  <a:lnTo>
                    <a:pt x="114" y="208"/>
                  </a:lnTo>
                  <a:lnTo>
                    <a:pt x="110" y="214"/>
                  </a:lnTo>
                  <a:lnTo>
                    <a:pt x="106" y="220"/>
                  </a:lnTo>
                  <a:lnTo>
                    <a:pt x="102" y="226"/>
                  </a:lnTo>
                  <a:lnTo>
                    <a:pt x="102" y="234"/>
                  </a:lnTo>
                  <a:lnTo>
                    <a:pt x="100" y="240"/>
                  </a:lnTo>
                  <a:lnTo>
                    <a:pt x="100" y="240"/>
                  </a:lnTo>
                  <a:lnTo>
                    <a:pt x="102" y="248"/>
                  </a:lnTo>
                  <a:lnTo>
                    <a:pt x="104" y="254"/>
                  </a:lnTo>
                  <a:lnTo>
                    <a:pt x="110" y="266"/>
                  </a:lnTo>
                  <a:lnTo>
                    <a:pt x="122" y="274"/>
                  </a:lnTo>
                  <a:lnTo>
                    <a:pt x="134" y="282"/>
                  </a:lnTo>
                  <a:lnTo>
                    <a:pt x="148" y="286"/>
                  </a:lnTo>
                  <a:lnTo>
                    <a:pt x="164" y="288"/>
                  </a:lnTo>
                  <a:lnTo>
                    <a:pt x="178" y="290"/>
                  </a:lnTo>
                  <a:lnTo>
                    <a:pt x="192" y="288"/>
                  </a:lnTo>
                  <a:lnTo>
                    <a:pt x="192" y="288"/>
                  </a:lnTo>
                  <a:lnTo>
                    <a:pt x="200" y="286"/>
                  </a:lnTo>
                  <a:lnTo>
                    <a:pt x="208" y="284"/>
                  </a:lnTo>
                  <a:lnTo>
                    <a:pt x="216" y="280"/>
                  </a:lnTo>
                  <a:lnTo>
                    <a:pt x="222" y="274"/>
                  </a:lnTo>
                  <a:lnTo>
                    <a:pt x="232" y="262"/>
                  </a:lnTo>
                  <a:lnTo>
                    <a:pt x="238" y="248"/>
                  </a:lnTo>
                  <a:lnTo>
                    <a:pt x="240" y="232"/>
                  </a:lnTo>
                  <a:lnTo>
                    <a:pt x="240" y="216"/>
                  </a:lnTo>
                  <a:lnTo>
                    <a:pt x="236" y="200"/>
                  </a:lnTo>
                  <a:lnTo>
                    <a:pt x="230" y="184"/>
                  </a:lnTo>
                  <a:lnTo>
                    <a:pt x="230" y="184"/>
                  </a:lnTo>
                  <a:lnTo>
                    <a:pt x="224" y="170"/>
                  </a:lnTo>
                  <a:lnTo>
                    <a:pt x="214" y="160"/>
                  </a:lnTo>
                  <a:lnTo>
                    <a:pt x="204" y="148"/>
                  </a:lnTo>
                  <a:lnTo>
                    <a:pt x="192" y="140"/>
                  </a:lnTo>
                  <a:lnTo>
                    <a:pt x="178" y="134"/>
                  </a:lnTo>
                  <a:lnTo>
                    <a:pt x="164" y="128"/>
                  </a:lnTo>
                  <a:lnTo>
                    <a:pt x="150" y="124"/>
                  </a:lnTo>
                  <a:lnTo>
                    <a:pt x="134" y="122"/>
                  </a:lnTo>
                  <a:lnTo>
                    <a:pt x="134" y="122"/>
                  </a:lnTo>
                  <a:lnTo>
                    <a:pt x="102" y="120"/>
                  </a:lnTo>
                  <a:lnTo>
                    <a:pt x="84" y="118"/>
                  </a:lnTo>
                  <a:lnTo>
                    <a:pt x="68" y="114"/>
                  </a:lnTo>
                  <a:lnTo>
                    <a:pt x="68" y="114"/>
                  </a:lnTo>
                  <a:lnTo>
                    <a:pt x="56" y="110"/>
                  </a:lnTo>
                  <a:lnTo>
                    <a:pt x="46" y="104"/>
                  </a:lnTo>
                  <a:lnTo>
                    <a:pt x="38" y="96"/>
                  </a:lnTo>
                  <a:lnTo>
                    <a:pt x="30" y="90"/>
                  </a:lnTo>
                  <a:lnTo>
                    <a:pt x="24" y="82"/>
                  </a:lnTo>
                  <a:lnTo>
                    <a:pt x="20" y="74"/>
                  </a:lnTo>
                  <a:lnTo>
                    <a:pt x="14" y="58"/>
                  </a:lnTo>
                  <a:lnTo>
                    <a:pt x="12" y="42"/>
                  </a:lnTo>
                  <a:lnTo>
                    <a:pt x="12" y="26"/>
                  </a:lnTo>
                  <a:lnTo>
                    <a:pt x="14" y="12"/>
                  </a:lnTo>
                  <a:lnTo>
                    <a:pt x="1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12"/>
                  </a:lnTo>
                  <a:lnTo>
                    <a:pt x="0" y="26"/>
                  </a:lnTo>
                  <a:lnTo>
                    <a:pt x="0" y="42"/>
                  </a:lnTo>
                  <a:lnTo>
                    <a:pt x="2" y="58"/>
                  </a:lnTo>
                  <a:lnTo>
                    <a:pt x="8" y="74"/>
                  </a:lnTo>
                  <a:lnTo>
                    <a:pt x="18" y="90"/>
                  </a:lnTo>
                  <a:lnTo>
                    <a:pt x="36" y="106"/>
                  </a:lnTo>
                  <a:lnTo>
                    <a:pt x="58" y="120"/>
                  </a:lnTo>
                  <a:lnTo>
                    <a:pt x="58" y="1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8" name="Freeform 154"/>
            <p:cNvSpPr>
              <a:spLocks/>
            </p:cNvSpPr>
            <p:nvPr/>
          </p:nvSpPr>
          <p:spPr bwMode="auto">
            <a:xfrm>
              <a:off x="6866021" y="-268705"/>
              <a:ext cx="320842" cy="497305"/>
            </a:xfrm>
            <a:custGeom>
              <a:avLst/>
              <a:gdLst/>
              <a:ahLst/>
              <a:cxnLst>
                <a:cxn ang="0">
                  <a:pos x="40" y="62"/>
                </a:cxn>
                <a:cxn ang="0">
                  <a:pos x="40" y="62"/>
                </a:cxn>
                <a:cxn ang="0">
                  <a:pos x="38" y="60"/>
                </a:cxn>
                <a:cxn ang="0">
                  <a:pos x="34" y="56"/>
                </a:cxn>
                <a:cxn ang="0">
                  <a:pos x="32" y="46"/>
                </a:cxn>
                <a:cxn ang="0">
                  <a:pos x="34" y="34"/>
                </a:cxn>
                <a:cxn ang="0">
                  <a:pos x="34" y="34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8" y="4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2" y="26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8" y="28"/>
                </a:cxn>
                <a:cxn ang="0">
                  <a:pos x="10" y="24"/>
                </a:cxn>
                <a:cxn ang="0">
                  <a:pos x="14" y="22"/>
                </a:cxn>
                <a:cxn ang="0">
                  <a:pos x="14" y="22"/>
                </a:cxn>
                <a:cxn ang="0">
                  <a:pos x="12" y="28"/>
                </a:cxn>
                <a:cxn ang="0">
                  <a:pos x="12" y="34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20" y="48"/>
                </a:cxn>
                <a:cxn ang="0">
                  <a:pos x="28" y="54"/>
                </a:cxn>
                <a:cxn ang="0">
                  <a:pos x="40" y="62"/>
                </a:cxn>
                <a:cxn ang="0">
                  <a:pos x="40" y="62"/>
                </a:cxn>
              </a:cxnLst>
              <a:rect l="0" t="0" r="r" b="b"/>
              <a:pathLst>
                <a:path w="40" h="62">
                  <a:moveTo>
                    <a:pt x="40" y="62"/>
                  </a:moveTo>
                  <a:lnTo>
                    <a:pt x="40" y="62"/>
                  </a:lnTo>
                  <a:lnTo>
                    <a:pt x="38" y="60"/>
                  </a:lnTo>
                  <a:lnTo>
                    <a:pt x="34" y="56"/>
                  </a:lnTo>
                  <a:lnTo>
                    <a:pt x="32" y="46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28"/>
                  </a:lnTo>
                  <a:lnTo>
                    <a:pt x="10" y="24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2" y="28"/>
                  </a:lnTo>
                  <a:lnTo>
                    <a:pt x="12" y="34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20" y="48"/>
                  </a:lnTo>
                  <a:lnTo>
                    <a:pt x="28" y="54"/>
                  </a:lnTo>
                  <a:lnTo>
                    <a:pt x="40" y="62"/>
                  </a:lnTo>
                  <a:lnTo>
                    <a:pt x="4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9" name="Freeform 155"/>
            <p:cNvSpPr>
              <a:spLocks/>
            </p:cNvSpPr>
            <p:nvPr/>
          </p:nvSpPr>
          <p:spPr bwMode="auto">
            <a:xfrm>
              <a:off x="4026568" y="4126832"/>
              <a:ext cx="1187116" cy="1203158"/>
            </a:xfrm>
            <a:custGeom>
              <a:avLst/>
              <a:gdLst/>
              <a:ahLst/>
              <a:cxnLst>
                <a:cxn ang="0">
                  <a:pos x="12" y="150"/>
                </a:cxn>
                <a:cxn ang="0">
                  <a:pos x="12" y="150"/>
                </a:cxn>
                <a:cxn ang="0">
                  <a:pos x="32" y="146"/>
                </a:cxn>
                <a:cxn ang="0">
                  <a:pos x="54" y="144"/>
                </a:cxn>
                <a:cxn ang="0">
                  <a:pos x="86" y="144"/>
                </a:cxn>
                <a:cxn ang="0">
                  <a:pos x="86" y="144"/>
                </a:cxn>
                <a:cxn ang="0">
                  <a:pos x="102" y="142"/>
                </a:cxn>
                <a:cxn ang="0">
                  <a:pos x="118" y="136"/>
                </a:cxn>
                <a:cxn ang="0">
                  <a:pos x="130" y="128"/>
                </a:cxn>
                <a:cxn ang="0">
                  <a:pos x="138" y="116"/>
                </a:cxn>
                <a:cxn ang="0">
                  <a:pos x="146" y="106"/>
                </a:cxn>
                <a:cxn ang="0">
                  <a:pos x="148" y="94"/>
                </a:cxn>
                <a:cxn ang="0">
                  <a:pos x="148" y="84"/>
                </a:cxn>
                <a:cxn ang="0">
                  <a:pos x="144" y="76"/>
                </a:cxn>
                <a:cxn ang="0">
                  <a:pos x="144" y="76"/>
                </a:cxn>
                <a:cxn ang="0">
                  <a:pos x="138" y="68"/>
                </a:cxn>
                <a:cxn ang="0">
                  <a:pos x="132" y="64"/>
                </a:cxn>
                <a:cxn ang="0">
                  <a:pos x="118" y="58"/>
                </a:cxn>
                <a:cxn ang="0">
                  <a:pos x="108" y="58"/>
                </a:cxn>
                <a:cxn ang="0">
                  <a:pos x="104" y="58"/>
                </a:cxn>
                <a:cxn ang="0">
                  <a:pos x="104" y="58"/>
                </a:cxn>
                <a:cxn ang="0">
                  <a:pos x="106" y="48"/>
                </a:cxn>
                <a:cxn ang="0">
                  <a:pos x="106" y="40"/>
                </a:cxn>
                <a:cxn ang="0">
                  <a:pos x="106" y="30"/>
                </a:cxn>
                <a:cxn ang="0">
                  <a:pos x="104" y="18"/>
                </a:cxn>
                <a:cxn ang="0">
                  <a:pos x="98" y="10"/>
                </a:cxn>
                <a:cxn ang="0">
                  <a:pos x="94" y="6"/>
                </a:cxn>
                <a:cxn ang="0">
                  <a:pos x="88" y="2"/>
                </a:cxn>
                <a:cxn ang="0">
                  <a:pos x="82" y="0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60" y="0"/>
                </a:cxn>
                <a:cxn ang="0">
                  <a:pos x="44" y="2"/>
                </a:cxn>
                <a:cxn ang="0">
                  <a:pos x="30" y="8"/>
                </a:cxn>
                <a:cxn ang="0">
                  <a:pos x="24" y="12"/>
                </a:cxn>
                <a:cxn ang="0">
                  <a:pos x="18" y="18"/>
                </a:cxn>
                <a:cxn ang="0">
                  <a:pos x="14" y="26"/>
                </a:cxn>
                <a:cxn ang="0">
                  <a:pos x="10" y="34"/>
                </a:cxn>
                <a:cxn ang="0">
                  <a:pos x="6" y="46"/>
                </a:cxn>
                <a:cxn ang="0">
                  <a:pos x="2" y="58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6" y="126"/>
                </a:cxn>
                <a:cxn ang="0">
                  <a:pos x="16" y="112"/>
                </a:cxn>
                <a:cxn ang="0">
                  <a:pos x="24" y="104"/>
                </a:cxn>
                <a:cxn ang="0">
                  <a:pos x="34" y="96"/>
                </a:cxn>
                <a:cxn ang="0">
                  <a:pos x="44" y="90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48" y="92"/>
                </a:cxn>
                <a:cxn ang="0">
                  <a:pos x="36" y="102"/>
                </a:cxn>
                <a:cxn ang="0">
                  <a:pos x="28" y="112"/>
                </a:cxn>
                <a:cxn ang="0">
                  <a:pos x="20" y="122"/>
                </a:cxn>
                <a:cxn ang="0">
                  <a:pos x="16" y="134"/>
                </a:cxn>
                <a:cxn ang="0">
                  <a:pos x="12" y="150"/>
                </a:cxn>
                <a:cxn ang="0">
                  <a:pos x="12" y="150"/>
                </a:cxn>
              </a:cxnLst>
              <a:rect l="0" t="0" r="r" b="b"/>
              <a:pathLst>
                <a:path w="148" h="150">
                  <a:moveTo>
                    <a:pt x="12" y="150"/>
                  </a:moveTo>
                  <a:lnTo>
                    <a:pt x="12" y="150"/>
                  </a:lnTo>
                  <a:lnTo>
                    <a:pt x="32" y="146"/>
                  </a:lnTo>
                  <a:lnTo>
                    <a:pt x="54" y="144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102" y="142"/>
                  </a:lnTo>
                  <a:lnTo>
                    <a:pt x="118" y="136"/>
                  </a:lnTo>
                  <a:lnTo>
                    <a:pt x="130" y="128"/>
                  </a:lnTo>
                  <a:lnTo>
                    <a:pt x="138" y="116"/>
                  </a:lnTo>
                  <a:lnTo>
                    <a:pt x="146" y="106"/>
                  </a:lnTo>
                  <a:lnTo>
                    <a:pt x="148" y="94"/>
                  </a:lnTo>
                  <a:lnTo>
                    <a:pt x="148" y="84"/>
                  </a:lnTo>
                  <a:lnTo>
                    <a:pt x="144" y="76"/>
                  </a:lnTo>
                  <a:lnTo>
                    <a:pt x="144" y="76"/>
                  </a:lnTo>
                  <a:lnTo>
                    <a:pt x="138" y="68"/>
                  </a:lnTo>
                  <a:lnTo>
                    <a:pt x="132" y="64"/>
                  </a:lnTo>
                  <a:lnTo>
                    <a:pt x="118" y="58"/>
                  </a:lnTo>
                  <a:lnTo>
                    <a:pt x="108" y="58"/>
                  </a:lnTo>
                  <a:lnTo>
                    <a:pt x="104" y="58"/>
                  </a:lnTo>
                  <a:lnTo>
                    <a:pt x="104" y="58"/>
                  </a:lnTo>
                  <a:lnTo>
                    <a:pt x="106" y="48"/>
                  </a:lnTo>
                  <a:lnTo>
                    <a:pt x="106" y="40"/>
                  </a:lnTo>
                  <a:lnTo>
                    <a:pt x="106" y="30"/>
                  </a:lnTo>
                  <a:lnTo>
                    <a:pt x="104" y="18"/>
                  </a:lnTo>
                  <a:lnTo>
                    <a:pt x="98" y="10"/>
                  </a:lnTo>
                  <a:lnTo>
                    <a:pt x="94" y="6"/>
                  </a:lnTo>
                  <a:lnTo>
                    <a:pt x="88" y="2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60" y="0"/>
                  </a:lnTo>
                  <a:lnTo>
                    <a:pt x="44" y="2"/>
                  </a:lnTo>
                  <a:lnTo>
                    <a:pt x="30" y="8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10" y="34"/>
                  </a:lnTo>
                  <a:lnTo>
                    <a:pt x="6" y="46"/>
                  </a:lnTo>
                  <a:lnTo>
                    <a:pt x="2" y="58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6" y="126"/>
                  </a:lnTo>
                  <a:lnTo>
                    <a:pt x="16" y="112"/>
                  </a:lnTo>
                  <a:lnTo>
                    <a:pt x="24" y="104"/>
                  </a:lnTo>
                  <a:lnTo>
                    <a:pt x="34" y="96"/>
                  </a:lnTo>
                  <a:lnTo>
                    <a:pt x="44" y="90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48" y="92"/>
                  </a:lnTo>
                  <a:lnTo>
                    <a:pt x="36" y="102"/>
                  </a:lnTo>
                  <a:lnTo>
                    <a:pt x="28" y="112"/>
                  </a:lnTo>
                  <a:lnTo>
                    <a:pt x="20" y="122"/>
                  </a:lnTo>
                  <a:lnTo>
                    <a:pt x="16" y="134"/>
                  </a:lnTo>
                  <a:lnTo>
                    <a:pt x="12" y="150"/>
                  </a:lnTo>
                  <a:lnTo>
                    <a:pt x="12" y="1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0" name="Freeform 156"/>
            <p:cNvSpPr>
              <a:spLocks/>
            </p:cNvSpPr>
            <p:nvPr/>
          </p:nvSpPr>
          <p:spPr bwMode="auto">
            <a:xfrm>
              <a:off x="4042611" y="5362074"/>
              <a:ext cx="1251284" cy="1235242"/>
            </a:xfrm>
            <a:custGeom>
              <a:avLst/>
              <a:gdLst/>
              <a:ahLst/>
              <a:cxnLst>
                <a:cxn ang="0">
                  <a:pos x="148" y="26"/>
                </a:cxn>
                <a:cxn ang="0">
                  <a:pos x="148" y="26"/>
                </a:cxn>
                <a:cxn ang="0">
                  <a:pos x="152" y="32"/>
                </a:cxn>
                <a:cxn ang="0">
                  <a:pos x="154" y="40"/>
                </a:cxn>
                <a:cxn ang="0">
                  <a:pos x="156" y="52"/>
                </a:cxn>
                <a:cxn ang="0">
                  <a:pos x="154" y="64"/>
                </a:cxn>
                <a:cxn ang="0">
                  <a:pos x="148" y="74"/>
                </a:cxn>
                <a:cxn ang="0">
                  <a:pos x="142" y="82"/>
                </a:cxn>
                <a:cxn ang="0">
                  <a:pos x="134" y="86"/>
                </a:cxn>
                <a:cxn ang="0">
                  <a:pos x="124" y="88"/>
                </a:cxn>
                <a:cxn ang="0">
                  <a:pos x="116" y="86"/>
                </a:cxn>
                <a:cxn ang="0">
                  <a:pos x="116" y="86"/>
                </a:cxn>
                <a:cxn ang="0">
                  <a:pos x="120" y="94"/>
                </a:cxn>
                <a:cxn ang="0">
                  <a:pos x="124" y="102"/>
                </a:cxn>
                <a:cxn ang="0">
                  <a:pos x="126" y="112"/>
                </a:cxn>
                <a:cxn ang="0">
                  <a:pos x="126" y="122"/>
                </a:cxn>
                <a:cxn ang="0">
                  <a:pos x="124" y="132"/>
                </a:cxn>
                <a:cxn ang="0">
                  <a:pos x="120" y="142"/>
                </a:cxn>
                <a:cxn ang="0">
                  <a:pos x="114" y="146"/>
                </a:cxn>
                <a:cxn ang="0">
                  <a:pos x="110" y="148"/>
                </a:cxn>
                <a:cxn ang="0">
                  <a:pos x="110" y="148"/>
                </a:cxn>
                <a:cxn ang="0">
                  <a:pos x="96" y="154"/>
                </a:cxn>
                <a:cxn ang="0">
                  <a:pos x="86" y="154"/>
                </a:cxn>
                <a:cxn ang="0">
                  <a:pos x="76" y="152"/>
                </a:cxn>
                <a:cxn ang="0">
                  <a:pos x="68" y="148"/>
                </a:cxn>
                <a:cxn ang="0">
                  <a:pos x="62" y="142"/>
                </a:cxn>
                <a:cxn ang="0">
                  <a:pos x="56" y="132"/>
                </a:cxn>
                <a:cxn ang="0">
                  <a:pos x="46" y="110"/>
                </a:cxn>
                <a:cxn ang="0">
                  <a:pos x="38" y="86"/>
                </a:cxn>
                <a:cxn ang="0">
                  <a:pos x="28" y="62"/>
                </a:cxn>
                <a:cxn ang="0">
                  <a:pos x="22" y="52"/>
                </a:cxn>
                <a:cxn ang="0">
                  <a:pos x="16" y="42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10" y="30"/>
                </a:cxn>
                <a:cxn ang="0">
                  <a:pos x="32" y="34"/>
                </a:cxn>
                <a:cxn ang="0">
                  <a:pos x="44" y="38"/>
                </a:cxn>
                <a:cxn ang="0">
                  <a:pos x="58" y="42"/>
                </a:cxn>
                <a:cxn ang="0">
                  <a:pos x="70" y="48"/>
                </a:cxn>
                <a:cxn ang="0">
                  <a:pos x="82" y="56"/>
                </a:cxn>
                <a:cxn ang="0">
                  <a:pos x="82" y="56"/>
                </a:cxn>
                <a:cxn ang="0">
                  <a:pos x="78" y="50"/>
                </a:cxn>
                <a:cxn ang="0">
                  <a:pos x="64" y="38"/>
                </a:cxn>
                <a:cxn ang="0">
                  <a:pos x="54" y="32"/>
                </a:cxn>
                <a:cxn ang="0">
                  <a:pos x="42" y="24"/>
                </a:cxn>
                <a:cxn ang="0">
                  <a:pos x="26" y="20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24" y="10"/>
                </a:cxn>
                <a:cxn ang="0">
                  <a:pos x="42" y="6"/>
                </a:cxn>
                <a:cxn ang="0">
                  <a:pos x="64" y="2"/>
                </a:cxn>
                <a:cxn ang="0">
                  <a:pos x="86" y="0"/>
                </a:cxn>
                <a:cxn ang="0">
                  <a:pos x="98" y="2"/>
                </a:cxn>
                <a:cxn ang="0">
                  <a:pos x="110" y="2"/>
                </a:cxn>
                <a:cxn ang="0">
                  <a:pos x="120" y="6"/>
                </a:cxn>
                <a:cxn ang="0">
                  <a:pos x="130" y="12"/>
                </a:cxn>
                <a:cxn ang="0">
                  <a:pos x="140" y="18"/>
                </a:cxn>
                <a:cxn ang="0">
                  <a:pos x="148" y="26"/>
                </a:cxn>
                <a:cxn ang="0">
                  <a:pos x="148" y="26"/>
                </a:cxn>
              </a:cxnLst>
              <a:rect l="0" t="0" r="r" b="b"/>
              <a:pathLst>
                <a:path w="156" h="154">
                  <a:moveTo>
                    <a:pt x="148" y="26"/>
                  </a:moveTo>
                  <a:lnTo>
                    <a:pt x="148" y="26"/>
                  </a:lnTo>
                  <a:lnTo>
                    <a:pt x="152" y="32"/>
                  </a:lnTo>
                  <a:lnTo>
                    <a:pt x="154" y="40"/>
                  </a:lnTo>
                  <a:lnTo>
                    <a:pt x="156" y="52"/>
                  </a:lnTo>
                  <a:lnTo>
                    <a:pt x="154" y="64"/>
                  </a:lnTo>
                  <a:lnTo>
                    <a:pt x="148" y="74"/>
                  </a:lnTo>
                  <a:lnTo>
                    <a:pt x="142" y="82"/>
                  </a:lnTo>
                  <a:lnTo>
                    <a:pt x="134" y="86"/>
                  </a:lnTo>
                  <a:lnTo>
                    <a:pt x="124" y="88"/>
                  </a:lnTo>
                  <a:lnTo>
                    <a:pt x="116" y="86"/>
                  </a:lnTo>
                  <a:lnTo>
                    <a:pt x="116" y="86"/>
                  </a:lnTo>
                  <a:lnTo>
                    <a:pt x="120" y="94"/>
                  </a:lnTo>
                  <a:lnTo>
                    <a:pt x="124" y="102"/>
                  </a:lnTo>
                  <a:lnTo>
                    <a:pt x="126" y="112"/>
                  </a:lnTo>
                  <a:lnTo>
                    <a:pt x="126" y="122"/>
                  </a:lnTo>
                  <a:lnTo>
                    <a:pt x="124" y="132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10" y="148"/>
                  </a:lnTo>
                  <a:lnTo>
                    <a:pt x="110" y="148"/>
                  </a:lnTo>
                  <a:lnTo>
                    <a:pt x="96" y="154"/>
                  </a:lnTo>
                  <a:lnTo>
                    <a:pt x="86" y="154"/>
                  </a:lnTo>
                  <a:lnTo>
                    <a:pt x="76" y="152"/>
                  </a:lnTo>
                  <a:lnTo>
                    <a:pt x="68" y="148"/>
                  </a:lnTo>
                  <a:lnTo>
                    <a:pt x="62" y="142"/>
                  </a:lnTo>
                  <a:lnTo>
                    <a:pt x="56" y="132"/>
                  </a:lnTo>
                  <a:lnTo>
                    <a:pt x="46" y="110"/>
                  </a:lnTo>
                  <a:lnTo>
                    <a:pt x="38" y="86"/>
                  </a:lnTo>
                  <a:lnTo>
                    <a:pt x="28" y="62"/>
                  </a:lnTo>
                  <a:lnTo>
                    <a:pt x="22" y="52"/>
                  </a:lnTo>
                  <a:lnTo>
                    <a:pt x="16" y="42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0" y="30"/>
                  </a:lnTo>
                  <a:lnTo>
                    <a:pt x="32" y="34"/>
                  </a:lnTo>
                  <a:lnTo>
                    <a:pt x="44" y="38"/>
                  </a:lnTo>
                  <a:lnTo>
                    <a:pt x="58" y="42"/>
                  </a:lnTo>
                  <a:lnTo>
                    <a:pt x="70" y="48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78" y="50"/>
                  </a:lnTo>
                  <a:lnTo>
                    <a:pt x="64" y="38"/>
                  </a:lnTo>
                  <a:lnTo>
                    <a:pt x="54" y="32"/>
                  </a:lnTo>
                  <a:lnTo>
                    <a:pt x="42" y="24"/>
                  </a:lnTo>
                  <a:lnTo>
                    <a:pt x="26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24" y="10"/>
                  </a:lnTo>
                  <a:lnTo>
                    <a:pt x="42" y="6"/>
                  </a:lnTo>
                  <a:lnTo>
                    <a:pt x="64" y="2"/>
                  </a:lnTo>
                  <a:lnTo>
                    <a:pt x="86" y="0"/>
                  </a:lnTo>
                  <a:lnTo>
                    <a:pt x="98" y="2"/>
                  </a:lnTo>
                  <a:lnTo>
                    <a:pt x="110" y="2"/>
                  </a:lnTo>
                  <a:lnTo>
                    <a:pt x="120" y="6"/>
                  </a:lnTo>
                  <a:lnTo>
                    <a:pt x="130" y="12"/>
                  </a:lnTo>
                  <a:lnTo>
                    <a:pt x="140" y="18"/>
                  </a:lnTo>
                  <a:lnTo>
                    <a:pt x="148" y="26"/>
                  </a:lnTo>
                  <a:lnTo>
                    <a:pt x="148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1" name="Freeform 157"/>
            <p:cNvSpPr>
              <a:spLocks/>
            </p:cNvSpPr>
            <p:nvPr/>
          </p:nvSpPr>
          <p:spPr bwMode="auto">
            <a:xfrm>
              <a:off x="3128211" y="5682916"/>
              <a:ext cx="1203158" cy="1235242"/>
            </a:xfrm>
            <a:custGeom>
              <a:avLst/>
              <a:gdLst/>
              <a:ahLst/>
              <a:cxnLst>
                <a:cxn ang="0">
                  <a:pos x="102" y="6"/>
                </a:cxn>
                <a:cxn ang="0">
                  <a:pos x="102" y="6"/>
                </a:cxn>
                <a:cxn ang="0">
                  <a:pos x="108" y="10"/>
                </a:cxn>
                <a:cxn ang="0">
                  <a:pos x="120" y="24"/>
                </a:cxn>
                <a:cxn ang="0">
                  <a:pos x="126" y="34"/>
                </a:cxn>
                <a:cxn ang="0">
                  <a:pos x="134" y="46"/>
                </a:cxn>
                <a:cxn ang="0">
                  <a:pos x="140" y="62"/>
                </a:cxn>
                <a:cxn ang="0">
                  <a:pos x="146" y="82"/>
                </a:cxn>
                <a:cxn ang="0">
                  <a:pos x="146" y="82"/>
                </a:cxn>
                <a:cxn ang="0">
                  <a:pos x="148" y="96"/>
                </a:cxn>
                <a:cxn ang="0">
                  <a:pos x="150" y="108"/>
                </a:cxn>
                <a:cxn ang="0">
                  <a:pos x="148" y="120"/>
                </a:cxn>
                <a:cxn ang="0">
                  <a:pos x="144" y="132"/>
                </a:cxn>
                <a:cxn ang="0">
                  <a:pos x="138" y="140"/>
                </a:cxn>
                <a:cxn ang="0">
                  <a:pos x="130" y="148"/>
                </a:cxn>
                <a:cxn ang="0">
                  <a:pos x="120" y="152"/>
                </a:cxn>
                <a:cxn ang="0">
                  <a:pos x="106" y="154"/>
                </a:cxn>
                <a:cxn ang="0">
                  <a:pos x="106" y="154"/>
                </a:cxn>
                <a:cxn ang="0">
                  <a:pos x="94" y="152"/>
                </a:cxn>
                <a:cxn ang="0">
                  <a:pos x="86" y="150"/>
                </a:cxn>
                <a:cxn ang="0">
                  <a:pos x="78" y="146"/>
                </a:cxn>
                <a:cxn ang="0">
                  <a:pos x="74" y="142"/>
                </a:cxn>
                <a:cxn ang="0">
                  <a:pos x="68" y="134"/>
                </a:cxn>
                <a:cxn ang="0">
                  <a:pos x="68" y="130"/>
                </a:cxn>
                <a:cxn ang="0">
                  <a:pos x="68" y="130"/>
                </a:cxn>
                <a:cxn ang="0">
                  <a:pos x="62" y="132"/>
                </a:cxn>
                <a:cxn ang="0">
                  <a:pos x="44" y="138"/>
                </a:cxn>
                <a:cxn ang="0">
                  <a:pos x="34" y="138"/>
                </a:cxn>
                <a:cxn ang="0">
                  <a:pos x="24" y="136"/>
                </a:cxn>
                <a:cxn ang="0">
                  <a:pos x="16" y="130"/>
                </a:cxn>
                <a:cxn ang="0">
                  <a:pos x="8" y="122"/>
                </a:cxn>
                <a:cxn ang="0">
                  <a:pos x="8" y="122"/>
                </a:cxn>
                <a:cxn ang="0">
                  <a:pos x="2" y="108"/>
                </a:cxn>
                <a:cxn ang="0">
                  <a:pos x="0" y="98"/>
                </a:cxn>
                <a:cxn ang="0">
                  <a:pos x="0" y="86"/>
                </a:cxn>
                <a:cxn ang="0">
                  <a:pos x="2" y="78"/>
                </a:cxn>
                <a:cxn ang="0">
                  <a:pos x="8" y="70"/>
                </a:cxn>
                <a:cxn ang="0">
                  <a:pos x="14" y="62"/>
                </a:cxn>
                <a:cxn ang="0">
                  <a:pos x="28" y="48"/>
                </a:cxn>
                <a:cxn ang="0">
                  <a:pos x="62" y="26"/>
                </a:cxn>
                <a:cxn ang="0">
                  <a:pos x="70" y="20"/>
                </a:cxn>
                <a:cxn ang="0">
                  <a:pos x="76" y="14"/>
                </a:cxn>
                <a:cxn ang="0">
                  <a:pos x="80" y="6"/>
                </a:cxn>
                <a:cxn ang="0">
                  <a:pos x="82" y="0"/>
                </a:cxn>
                <a:cxn ang="0">
                  <a:pos x="82" y="0"/>
                </a:cxn>
                <a:cxn ang="0">
                  <a:pos x="86" y="6"/>
                </a:cxn>
                <a:cxn ang="0">
                  <a:pos x="90" y="22"/>
                </a:cxn>
                <a:cxn ang="0">
                  <a:pos x="90" y="32"/>
                </a:cxn>
                <a:cxn ang="0">
                  <a:pos x="92" y="44"/>
                </a:cxn>
                <a:cxn ang="0">
                  <a:pos x="90" y="58"/>
                </a:cxn>
                <a:cxn ang="0">
                  <a:pos x="86" y="70"/>
                </a:cxn>
                <a:cxn ang="0">
                  <a:pos x="86" y="70"/>
                </a:cxn>
                <a:cxn ang="0">
                  <a:pos x="90" y="66"/>
                </a:cxn>
                <a:cxn ang="0">
                  <a:pos x="96" y="56"/>
                </a:cxn>
                <a:cxn ang="0">
                  <a:pos x="98" y="46"/>
                </a:cxn>
                <a:cxn ang="0">
                  <a:pos x="100" y="36"/>
                </a:cxn>
                <a:cxn ang="0">
                  <a:pos x="102" y="22"/>
                </a:cxn>
                <a:cxn ang="0">
                  <a:pos x="102" y="6"/>
                </a:cxn>
                <a:cxn ang="0">
                  <a:pos x="102" y="6"/>
                </a:cxn>
              </a:cxnLst>
              <a:rect l="0" t="0" r="r" b="b"/>
              <a:pathLst>
                <a:path w="150" h="154">
                  <a:moveTo>
                    <a:pt x="102" y="6"/>
                  </a:moveTo>
                  <a:lnTo>
                    <a:pt x="102" y="6"/>
                  </a:lnTo>
                  <a:lnTo>
                    <a:pt x="108" y="10"/>
                  </a:lnTo>
                  <a:lnTo>
                    <a:pt x="120" y="24"/>
                  </a:lnTo>
                  <a:lnTo>
                    <a:pt x="126" y="34"/>
                  </a:lnTo>
                  <a:lnTo>
                    <a:pt x="134" y="46"/>
                  </a:lnTo>
                  <a:lnTo>
                    <a:pt x="140" y="62"/>
                  </a:lnTo>
                  <a:lnTo>
                    <a:pt x="146" y="82"/>
                  </a:lnTo>
                  <a:lnTo>
                    <a:pt x="146" y="82"/>
                  </a:lnTo>
                  <a:lnTo>
                    <a:pt x="148" y="96"/>
                  </a:lnTo>
                  <a:lnTo>
                    <a:pt x="150" y="108"/>
                  </a:lnTo>
                  <a:lnTo>
                    <a:pt x="148" y="120"/>
                  </a:lnTo>
                  <a:lnTo>
                    <a:pt x="144" y="132"/>
                  </a:lnTo>
                  <a:lnTo>
                    <a:pt x="138" y="140"/>
                  </a:lnTo>
                  <a:lnTo>
                    <a:pt x="130" y="148"/>
                  </a:lnTo>
                  <a:lnTo>
                    <a:pt x="120" y="152"/>
                  </a:lnTo>
                  <a:lnTo>
                    <a:pt x="106" y="154"/>
                  </a:lnTo>
                  <a:lnTo>
                    <a:pt x="106" y="154"/>
                  </a:lnTo>
                  <a:lnTo>
                    <a:pt x="94" y="152"/>
                  </a:lnTo>
                  <a:lnTo>
                    <a:pt x="86" y="150"/>
                  </a:lnTo>
                  <a:lnTo>
                    <a:pt x="78" y="146"/>
                  </a:lnTo>
                  <a:lnTo>
                    <a:pt x="74" y="142"/>
                  </a:lnTo>
                  <a:lnTo>
                    <a:pt x="68" y="134"/>
                  </a:lnTo>
                  <a:lnTo>
                    <a:pt x="68" y="130"/>
                  </a:lnTo>
                  <a:lnTo>
                    <a:pt x="68" y="130"/>
                  </a:lnTo>
                  <a:lnTo>
                    <a:pt x="62" y="132"/>
                  </a:lnTo>
                  <a:lnTo>
                    <a:pt x="44" y="138"/>
                  </a:lnTo>
                  <a:lnTo>
                    <a:pt x="34" y="138"/>
                  </a:lnTo>
                  <a:lnTo>
                    <a:pt x="24" y="136"/>
                  </a:lnTo>
                  <a:lnTo>
                    <a:pt x="16" y="130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2" y="108"/>
                  </a:lnTo>
                  <a:lnTo>
                    <a:pt x="0" y="98"/>
                  </a:lnTo>
                  <a:lnTo>
                    <a:pt x="0" y="86"/>
                  </a:lnTo>
                  <a:lnTo>
                    <a:pt x="2" y="78"/>
                  </a:lnTo>
                  <a:lnTo>
                    <a:pt x="8" y="70"/>
                  </a:lnTo>
                  <a:lnTo>
                    <a:pt x="14" y="62"/>
                  </a:lnTo>
                  <a:lnTo>
                    <a:pt x="28" y="48"/>
                  </a:lnTo>
                  <a:lnTo>
                    <a:pt x="62" y="26"/>
                  </a:lnTo>
                  <a:lnTo>
                    <a:pt x="70" y="20"/>
                  </a:lnTo>
                  <a:lnTo>
                    <a:pt x="76" y="14"/>
                  </a:lnTo>
                  <a:lnTo>
                    <a:pt x="80" y="6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6" y="6"/>
                  </a:lnTo>
                  <a:lnTo>
                    <a:pt x="90" y="22"/>
                  </a:lnTo>
                  <a:lnTo>
                    <a:pt x="90" y="32"/>
                  </a:lnTo>
                  <a:lnTo>
                    <a:pt x="92" y="44"/>
                  </a:lnTo>
                  <a:lnTo>
                    <a:pt x="90" y="58"/>
                  </a:lnTo>
                  <a:lnTo>
                    <a:pt x="86" y="70"/>
                  </a:lnTo>
                  <a:lnTo>
                    <a:pt x="86" y="70"/>
                  </a:lnTo>
                  <a:lnTo>
                    <a:pt x="90" y="66"/>
                  </a:lnTo>
                  <a:lnTo>
                    <a:pt x="96" y="56"/>
                  </a:lnTo>
                  <a:lnTo>
                    <a:pt x="98" y="46"/>
                  </a:lnTo>
                  <a:lnTo>
                    <a:pt x="100" y="36"/>
                  </a:lnTo>
                  <a:lnTo>
                    <a:pt x="102" y="22"/>
                  </a:lnTo>
                  <a:lnTo>
                    <a:pt x="102" y="6"/>
                  </a:lnTo>
                  <a:lnTo>
                    <a:pt x="10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2" name="Freeform 158"/>
            <p:cNvSpPr>
              <a:spLocks/>
            </p:cNvSpPr>
            <p:nvPr/>
          </p:nvSpPr>
          <p:spPr bwMode="auto">
            <a:xfrm>
              <a:off x="2342147" y="4961021"/>
              <a:ext cx="1235242" cy="1299411"/>
            </a:xfrm>
            <a:custGeom>
              <a:avLst/>
              <a:gdLst/>
              <a:ahLst/>
              <a:cxnLst>
                <a:cxn ang="0">
                  <a:pos x="154" y="70"/>
                </a:cxn>
                <a:cxn ang="0">
                  <a:pos x="154" y="70"/>
                </a:cxn>
                <a:cxn ang="0">
                  <a:pos x="148" y="82"/>
                </a:cxn>
                <a:cxn ang="0">
                  <a:pos x="140" y="96"/>
                </a:cxn>
                <a:cxn ang="0">
                  <a:pos x="132" y="112"/>
                </a:cxn>
                <a:cxn ang="0">
                  <a:pos x="120" y="128"/>
                </a:cxn>
                <a:cxn ang="0">
                  <a:pos x="106" y="142"/>
                </a:cxn>
                <a:cxn ang="0">
                  <a:pos x="98" y="148"/>
                </a:cxn>
                <a:cxn ang="0">
                  <a:pos x="88" y="154"/>
                </a:cxn>
                <a:cxn ang="0">
                  <a:pos x="80" y="158"/>
                </a:cxn>
                <a:cxn ang="0">
                  <a:pos x="70" y="160"/>
                </a:cxn>
                <a:cxn ang="0">
                  <a:pos x="70" y="160"/>
                </a:cxn>
                <a:cxn ang="0">
                  <a:pos x="60" y="162"/>
                </a:cxn>
                <a:cxn ang="0">
                  <a:pos x="52" y="160"/>
                </a:cxn>
                <a:cxn ang="0">
                  <a:pos x="44" y="160"/>
                </a:cxn>
                <a:cxn ang="0">
                  <a:pos x="36" y="156"/>
                </a:cxn>
                <a:cxn ang="0">
                  <a:pos x="24" y="148"/>
                </a:cxn>
                <a:cxn ang="0">
                  <a:pos x="14" y="138"/>
                </a:cxn>
                <a:cxn ang="0">
                  <a:pos x="10" y="124"/>
                </a:cxn>
                <a:cxn ang="0">
                  <a:pos x="8" y="110"/>
                </a:cxn>
                <a:cxn ang="0">
                  <a:pos x="10" y="104"/>
                </a:cxn>
                <a:cxn ang="0">
                  <a:pos x="12" y="98"/>
                </a:cxn>
                <a:cxn ang="0">
                  <a:pos x="16" y="92"/>
                </a:cxn>
                <a:cxn ang="0">
                  <a:pos x="22" y="86"/>
                </a:cxn>
                <a:cxn ang="0">
                  <a:pos x="22" y="86"/>
                </a:cxn>
                <a:cxn ang="0">
                  <a:pos x="16" y="80"/>
                </a:cxn>
                <a:cxn ang="0">
                  <a:pos x="12" y="74"/>
                </a:cxn>
                <a:cxn ang="0">
                  <a:pos x="6" y="66"/>
                </a:cxn>
                <a:cxn ang="0">
                  <a:pos x="2" y="56"/>
                </a:cxn>
                <a:cxn ang="0">
                  <a:pos x="0" y="44"/>
                </a:cxn>
                <a:cxn ang="0">
                  <a:pos x="2" y="32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10"/>
                </a:cxn>
                <a:cxn ang="0">
                  <a:pos x="24" y="4"/>
                </a:cxn>
                <a:cxn ang="0">
                  <a:pos x="32" y="2"/>
                </a:cxn>
                <a:cxn ang="0">
                  <a:pos x="42" y="0"/>
                </a:cxn>
                <a:cxn ang="0">
                  <a:pos x="50" y="0"/>
                </a:cxn>
                <a:cxn ang="0">
                  <a:pos x="58" y="4"/>
                </a:cxn>
                <a:cxn ang="0">
                  <a:pos x="76" y="12"/>
                </a:cxn>
                <a:cxn ang="0">
                  <a:pos x="112" y="34"/>
                </a:cxn>
                <a:cxn ang="0">
                  <a:pos x="132" y="44"/>
                </a:cxn>
                <a:cxn ang="0">
                  <a:pos x="142" y="46"/>
                </a:cxn>
                <a:cxn ang="0">
                  <a:pos x="152" y="46"/>
                </a:cxn>
                <a:cxn ang="0">
                  <a:pos x="152" y="46"/>
                </a:cxn>
                <a:cxn ang="0">
                  <a:pos x="146" y="52"/>
                </a:cxn>
                <a:cxn ang="0">
                  <a:pos x="126" y="64"/>
                </a:cxn>
                <a:cxn ang="0">
                  <a:pos x="104" y="74"/>
                </a:cxn>
                <a:cxn ang="0">
                  <a:pos x="92" y="78"/>
                </a:cxn>
                <a:cxn ang="0">
                  <a:pos x="82" y="80"/>
                </a:cxn>
                <a:cxn ang="0">
                  <a:pos x="82" y="80"/>
                </a:cxn>
                <a:cxn ang="0">
                  <a:pos x="86" y="82"/>
                </a:cxn>
                <a:cxn ang="0">
                  <a:pos x="100" y="82"/>
                </a:cxn>
                <a:cxn ang="0">
                  <a:pos x="110" y="82"/>
                </a:cxn>
                <a:cxn ang="0">
                  <a:pos x="122" y="80"/>
                </a:cxn>
                <a:cxn ang="0">
                  <a:pos x="136" y="76"/>
                </a:cxn>
                <a:cxn ang="0">
                  <a:pos x="154" y="70"/>
                </a:cxn>
                <a:cxn ang="0">
                  <a:pos x="154" y="70"/>
                </a:cxn>
              </a:cxnLst>
              <a:rect l="0" t="0" r="r" b="b"/>
              <a:pathLst>
                <a:path w="154" h="162">
                  <a:moveTo>
                    <a:pt x="154" y="70"/>
                  </a:moveTo>
                  <a:lnTo>
                    <a:pt x="154" y="70"/>
                  </a:lnTo>
                  <a:lnTo>
                    <a:pt x="148" y="82"/>
                  </a:lnTo>
                  <a:lnTo>
                    <a:pt x="140" y="96"/>
                  </a:lnTo>
                  <a:lnTo>
                    <a:pt x="132" y="112"/>
                  </a:lnTo>
                  <a:lnTo>
                    <a:pt x="120" y="128"/>
                  </a:lnTo>
                  <a:lnTo>
                    <a:pt x="106" y="142"/>
                  </a:lnTo>
                  <a:lnTo>
                    <a:pt x="98" y="148"/>
                  </a:lnTo>
                  <a:lnTo>
                    <a:pt x="88" y="154"/>
                  </a:lnTo>
                  <a:lnTo>
                    <a:pt x="80" y="158"/>
                  </a:lnTo>
                  <a:lnTo>
                    <a:pt x="70" y="160"/>
                  </a:lnTo>
                  <a:lnTo>
                    <a:pt x="70" y="160"/>
                  </a:lnTo>
                  <a:lnTo>
                    <a:pt x="60" y="162"/>
                  </a:lnTo>
                  <a:lnTo>
                    <a:pt x="52" y="160"/>
                  </a:lnTo>
                  <a:lnTo>
                    <a:pt x="44" y="160"/>
                  </a:lnTo>
                  <a:lnTo>
                    <a:pt x="36" y="156"/>
                  </a:lnTo>
                  <a:lnTo>
                    <a:pt x="24" y="148"/>
                  </a:lnTo>
                  <a:lnTo>
                    <a:pt x="14" y="138"/>
                  </a:lnTo>
                  <a:lnTo>
                    <a:pt x="10" y="124"/>
                  </a:lnTo>
                  <a:lnTo>
                    <a:pt x="8" y="110"/>
                  </a:lnTo>
                  <a:lnTo>
                    <a:pt x="10" y="104"/>
                  </a:lnTo>
                  <a:lnTo>
                    <a:pt x="12" y="98"/>
                  </a:lnTo>
                  <a:lnTo>
                    <a:pt x="16" y="92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16" y="80"/>
                  </a:lnTo>
                  <a:lnTo>
                    <a:pt x="12" y="74"/>
                  </a:lnTo>
                  <a:lnTo>
                    <a:pt x="6" y="66"/>
                  </a:lnTo>
                  <a:lnTo>
                    <a:pt x="2" y="56"/>
                  </a:lnTo>
                  <a:lnTo>
                    <a:pt x="0" y="44"/>
                  </a:lnTo>
                  <a:lnTo>
                    <a:pt x="2" y="32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10"/>
                  </a:lnTo>
                  <a:lnTo>
                    <a:pt x="24" y="4"/>
                  </a:lnTo>
                  <a:lnTo>
                    <a:pt x="32" y="2"/>
                  </a:lnTo>
                  <a:lnTo>
                    <a:pt x="42" y="0"/>
                  </a:lnTo>
                  <a:lnTo>
                    <a:pt x="50" y="0"/>
                  </a:lnTo>
                  <a:lnTo>
                    <a:pt x="58" y="4"/>
                  </a:lnTo>
                  <a:lnTo>
                    <a:pt x="76" y="12"/>
                  </a:lnTo>
                  <a:lnTo>
                    <a:pt x="112" y="34"/>
                  </a:lnTo>
                  <a:lnTo>
                    <a:pt x="132" y="44"/>
                  </a:lnTo>
                  <a:lnTo>
                    <a:pt x="142" y="4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46" y="52"/>
                  </a:lnTo>
                  <a:lnTo>
                    <a:pt x="126" y="64"/>
                  </a:lnTo>
                  <a:lnTo>
                    <a:pt x="104" y="74"/>
                  </a:lnTo>
                  <a:lnTo>
                    <a:pt x="92" y="78"/>
                  </a:lnTo>
                  <a:lnTo>
                    <a:pt x="82" y="80"/>
                  </a:lnTo>
                  <a:lnTo>
                    <a:pt x="82" y="80"/>
                  </a:lnTo>
                  <a:lnTo>
                    <a:pt x="86" y="82"/>
                  </a:lnTo>
                  <a:lnTo>
                    <a:pt x="100" y="82"/>
                  </a:lnTo>
                  <a:lnTo>
                    <a:pt x="110" y="82"/>
                  </a:lnTo>
                  <a:lnTo>
                    <a:pt x="122" y="80"/>
                  </a:lnTo>
                  <a:lnTo>
                    <a:pt x="136" y="76"/>
                  </a:lnTo>
                  <a:lnTo>
                    <a:pt x="154" y="70"/>
                  </a:lnTo>
                  <a:lnTo>
                    <a:pt x="154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3" name="Freeform 159"/>
            <p:cNvSpPr>
              <a:spLocks/>
            </p:cNvSpPr>
            <p:nvPr/>
          </p:nvSpPr>
          <p:spPr bwMode="auto">
            <a:xfrm>
              <a:off x="2871537" y="3805989"/>
              <a:ext cx="1155032" cy="1283368"/>
            </a:xfrm>
            <a:custGeom>
              <a:avLst/>
              <a:gdLst/>
              <a:ahLst/>
              <a:cxnLst>
                <a:cxn ang="0">
                  <a:pos x="130" y="158"/>
                </a:cxn>
                <a:cxn ang="0">
                  <a:pos x="130" y="158"/>
                </a:cxn>
                <a:cxn ang="0">
                  <a:pos x="130" y="148"/>
                </a:cxn>
                <a:cxn ang="0">
                  <a:pos x="130" y="122"/>
                </a:cxn>
                <a:cxn ang="0">
                  <a:pos x="134" y="88"/>
                </a:cxn>
                <a:cxn ang="0">
                  <a:pos x="136" y="70"/>
                </a:cxn>
                <a:cxn ang="0">
                  <a:pos x="142" y="52"/>
                </a:cxn>
                <a:cxn ang="0">
                  <a:pos x="142" y="52"/>
                </a:cxn>
                <a:cxn ang="0">
                  <a:pos x="144" y="42"/>
                </a:cxn>
                <a:cxn ang="0">
                  <a:pos x="142" y="32"/>
                </a:cxn>
                <a:cxn ang="0">
                  <a:pos x="140" y="24"/>
                </a:cxn>
                <a:cxn ang="0">
                  <a:pos x="134" y="16"/>
                </a:cxn>
                <a:cxn ang="0">
                  <a:pos x="128" y="10"/>
                </a:cxn>
                <a:cxn ang="0">
                  <a:pos x="118" y="4"/>
                </a:cxn>
                <a:cxn ang="0">
                  <a:pos x="110" y="2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8" y="2"/>
                </a:cxn>
                <a:cxn ang="0">
                  <a:pos x="80" y="6"/>
                </a:cxn>
                <a:cxn ang="0">
                  <a:pos x="74" y="10"/>
                </a:cxn>
                <a:cxn ang="0">
                  <a:pos x="68" y="18"/>
                </a:cxn>
                <a:cxn ang="0">
                  <a:pos x="62" y="28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52" y="34"/>
                </a:cxn>
                <a:cxn ang="0">
                  <a:pos x="34" y="36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4" y="104"/>
                </a:cxn>
                <a:cxn ang="0">
                  <a:pos x="12" y="118"/>
                </a:cxn>
                <a:cxn ang="0">
                  <a:pos x="18" y="124"/>
                </a:cxn>
                <a:cxn ang="0">
                  <a:pos x="24" y="130"/>
                </a:cxn>
                <a:cxn ang="0">
                  <a:pos x="32" y="136"/>
                </a:cxn>
                <a:cxn ang="0">
                  <a:pos x="44" y="142"/>
                </a:cxn>
                <a:cxn ang="0">
                  <a:pos x="70" y="152"/>
                </a:cxn>
                <a:cxn ang="0">
                  <a:pos x="102" y="160"/>
                </a:cxn>
                <a:cxn ang="0">
                  <a:pos x="102" y="160"/>
                </a:cxn>
                <a:cxn ang="0">
                  <a:pos x="100" y="156"/>
                </a:cxn>
                <a:cxn ang="0">
                  <a:pos x="90" y="144"/>
                </a:cxn>
                <a:cxn ang="0">
                  <a:pos x="86" y="136"/>
                </a:cxn>
                <a:cxn ang="0">
                  <a:pos x="82" y="126"/>
                </a:cxn>
                <a:cxn ang="0">
                  <a:pos x="80" y="114"/>
                </a:cxn>
                <a:cxn ang="0">
                  <a:pos x="80" y="102"/>
                </a:cxn>
                <a:cxn ang="0">
                  <a:pos x="80" y="102"/>
                </a:cxn>
                <a:cxn ang="0">
                  <a:pos x="84" y="108"/>
                </a:cxn>
                <a:cxn ang="0">
                  <a:pos x="94" y="124"/>
                </a:cxn>
                <a:cxn ang="0">
                  <a:pos x="112" y="142"/>
                </a:cxn>
                <a:cxn ang="0">
                  <a:pos x="120" y="150"/>
                </a:cxn>
                <a:cxn ang="0">
                  <a:pos x="130" y="158"/>
                </a:cxn>
                <a:cxn ang="0">
                  <a:pos x="130" y="158"/>
                </a:cxn>
              </a:cxnLst>
              <a:rect l="0" t="0" r="r" b="b"/>
              <a:pathLst>
                <a:path w="144" h="160">
                  <a:moveTo>
                    <a:pt x="130" y="158"/>
                  </a:moveTo>
                  <a:lnTo>
                    <a:pt x="130" y="158"/>
                  </a:lnTo>
                  <a:lnTo>
                    <a:pt x="130" y="148"/>
                  </a:lnTo>
                  <a:lnTo>
                    <a:pt x="130" y="122"/>
                  </a:lnTo>
                  <a:lnTo>
                    <a:pt x="134" y="88"/>
                  </a:lnTo>
                  <a:lnTo>
                    <a:pt x="136" y="70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44" y="42"/>
                  </a:lnTo>
                  <a:lnTo>
                    <a:pt x="142" y="32"/>
                  </a:lnTo>
                  <a:lnTo>
                    <a:pt x="140" y="24"/>
                  </a:lnTo>
                  <a:lnTo>
                    <a:pt x="134" y="16"/>
                  </a:lnTo>
                  <a:lnTo>
                    <a:pt x="128" y="10"/>
                  </a:lnTo>
                  <a:lnTo>
                    <a:pt x="118" y="4"/>
                  </a:lnTo>
                  <a:lnTo>
                    <a:pt x="110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8" y="2"/>
                  </a:lnTo>
                  <a:lnTo>
                    <a:pt x="80" y="6"/>
                  </a:lnTo>
                  <a:lnTo>
                    <a:pt x="74" y="10"/>
                  </a:lnTo>
                  <a:lnTo>
                    <a:pt x="68" y="18"/>
                  </a:lnTo>
                  <a:lnTo>
                    <a:pt x="62" y="28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52" y="34"/>
                  </a:lnTo>
                  <a:lnTo>
                    <a:pt x="34" y="36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4" y="104"/>
                  </a:lnTo>
                  <a:lnTo>
                    <a:pt x="12" y="118"/>
                  </a:lnTo>
                  <a:lnTo>
                    <a:pt x="18" y="124"/>
                  </a:lnTo>
                  <a:lnTo>
                    <a:pt x="24" y="130"/>
                  </a:lnTo>
                  <a:lnTo>
                    <a:pt x="32" y="136"/>
                  </a:lnTo>
                  <a:lnTo>
                    <a:pt x="44" y="142"/>
                  </a:lnTo>
                  <a:lnTo>
                    <a:pt x="70" y="152"/>
                  </a:lnTo>
                  <a:lnTo>
                    <a:pt x="102" y="160"/>
                  </a:lnTo>
                  <a:lnTo>
                    <a:pt x="102" y="160"/>
                  </a:lnTo>
                  <a:lnTo>
                    <a:pt x="100" y="156"/>
                  </a:lnTo>
                  <a:lnTo>
                    <a:pt x="90" y="144"/>
                  </a:lnTo>
                  <a:lnTo>
                    <a:pt x="86" y="136"/>
                  </a:lnTo>
                  <a:lnTo>
                    <a:pt x="82" y="126"/>
                  </a:lnTo>
                  <a:lnTo>
                    <a:pt x="80" y="114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84" y="108"/>
                  </a:lnTo>
                  <a:lnTo>
                    <a:pt x="94" y="124"/>
                  </a:lnTo>
                  <a:lnTo>
                    <a:pt x="112" y="142"/>
                  </a:lnTo>
                  <a:lnTo>
                    <a:pt x="120" y="150"/>
                  </a:lnTo>
                  <a:lnTo>
                    <a:pt x="130" y="158"/>
                  </a:lnTo>
                  <a:lnTo>
                    <a:pt x="130" y="1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4" name="Freeform 160"/>
            <p:cNvSpPr>
              <a:spLocks/>
            </p:cNvSpPr>
            <p:nvPr/>
          </p:nvSpPr>
          <p:spPr bwMode="auto">
            <a:xfrm>
              <a:off x="3689684" y="5249779"/>
              <a:ext cx="288758" cy="320842"/>
            </a:xfrm>
            <a:custGeom>
              <a:avLst/>
              <a:gdLst/>
              <a:ahLst/>
              <a:cxnLst>
                <a:cxn ang="0">
                  <a:pos x="36" y="20"/>
                </a:cxn>
                <a:cxn ang="0">
                  <a:pos x="36" y="20"/>
                </a:cxn>
                <a:cxn ang="0">
                  <a:pos x="34" y="28"/>
                </a:cxn>
                <a:cxn ang="0">
                  <a:pos x="30" y="34"/>
                </a:cxn>
                <a:cxn ang="0">
                  <a:pos x="24" y="38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10" y="38"/>
                </a:cxn>
                <a:cxn ang="0">
                  <a:pos x="6" y="34"/>
                </a:cxn>
                <a:cxn ang="0">
                  <a:pos x="2" y="28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2" y="12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6"/>
                </a:cxn>
                <a:cxn ang="0">
                  <a:pos x="34" y="12"/>
                </a:cxn>
                <a:cxn ang="0">
                  <a:pos x="36" y="20"/>
                </a:cxn>
                <a:cxn ang="0">
                  <a:pos x="36" y="20"/>
                </a:cxn>
              </a:cxnLst>
              <a:rect l="0" t="0" r="r" b="b"/>
              <a:pathLst>
                <a:path w="36" h="40">
                  <a:moveTo>
                    <a:pt x="36" y="20"/>
                  </a:moveTo>
                  <a:lnTo>
                    <a:pt x="36" y="20"/>
                  </a:lnTo>
                  <a:lnTo>
                    <a:pt x="34" y="28"/>
                  </a:lnTo>
                  <a:lnTo>
                    <a:pt x="30" y="34"/>
                  </a:lnTo>
                  <a:lnTo>
                    <a:pt x="24" y="38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0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6"/>
                  </a:lnTo>
                  <a:lnTo>
                    <a:pt x="34" y="12"/>
                  </a:lnTo>
                  <a:lnTo>
                    <a:pt x="36" y="20"/>
                  </a:lnTo>
                  <a:lnTo>
                    <a:pt x="36" y="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315" name="Title 314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Design and Implementation Cont.</a:t>
            </a:r>
            <a:br>
              <a:rPr lang="en-US" dirty="0" smtClean="0"/>
            </a:br>
            <a:r>
              <a:rPr lang="en-US" dirty="0" smtClean="0"/>
              <a:t>Component Diagram</a:t>
            </a:r>
            <a:endParaRPr lang="en-US" dirty="0"/>
          </a:p>
        </p:txBody>
      </p:sp>
      <p:pic>
        <p:nvPicPr>
          <p:cNvPr id="159" name="Content Placeholder 158" descr="F:\Project-Nhi\Nhi-Desktop\do an\ComponentDiagramFixxed.png"/>
          <p:cNvPicPr>
            <a:picLocks noGrp="1"/>
          </p:cNvPicPr>
          <p:nvPr>
            <p:ph idx="1"/>
          </p:nvPr>
        </p:nvPicPr>
        <p:blipFill>
          <a:blip r:embed="rId3" cstate="print"/>
          <a:stretch>
            <a:fillRect/>
          </a:stretch>
        </p:blipFill>
        <p:spPr bwMode="auto">
          <a:xfrm>
            <a:off x="457200" y="1931990"/>
            <a:ext cx="8229600" cy="404494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0" name="Group 315"/>
          <p:cNvGrpSpPr/>
          <p:nvPr/>
        </p:nvGrpSpPr>
        <p:grpSpPr>
          <a:xfrm>
            <a:off x="0" y="0"/>
            <a:ext cx="9144000" cy="6858000"/>
            <a:chOff x="0" y="-1295400"/>
            <a:chExt cx="9144000" cy="9144000"/>
          </a:xfrm>
          <a:gradFill flip="none" rotWithShape="1">
            <a:gsLst>
              <a:gs pos="0">
                <a:schemeClr val="bg1">
                  <a:alpha val="10000"/>
                </a:schemeClr>
              </a:gs>
              <a:gs pos="36000">
                <a:schemeClr val="bg1">
                  <a:alpha val="0"/>
                </a:schemeClr>
              </a:gs>
              <a:gs pos="95000">
                <a:schemeClr val="bg1">
                  <a:alpha val="15000"/>
                </a:schemeClr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61" name="Freeform 7"/>
            <p:cNvSpPr>
              <a:spLocks/>
            </p:cNvSpPr>
            <p:nvPr/>
          </p:nvSpPr>
          <p:spPr bwMode="auto">
            <a:xfrm>
              <a:off x="5181600" y="3340768"/>
              <a:ext cx="465221" cy="449179"/>
            </a:xfrm>
            <a:custGeom>
              <a:avLst/>
              <a:gdLst/>
              <a:ahLst/>
              <a:cxnLst>
                <a:cxn ang="0">
                  <a:pos x="2" y="44"/>
                </a:cxn>
                <a:cxn ang="0">
                  <a:pos x="2" y="44"/>
                </a:cxn>
                <a:cxn ang="0">
                  <a:pos x="8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8" y="56"/>
                </a:cxn>
                <a:cxn ang="0">
                  <a:pos x="44" y="56"/>
                </a:cxn>
                <a:cxn ang="0">
                  <a:pos x="48" y="54"/>
                </a:cxn>
                <a:cxn ang="0">
                  <a:pos x="56" y="48"/>
                </a:cxn>
                <a:cxn ang="0">
                  <a:pos x="58" y="44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6" y="36"/>
                </a:cxn>
                <a:cxn ang="0">
                  <a:pos x="52" y="32"/>
                </a:cxn>
                <a:cxn ang="0">
                  <a:pos x="48" y="28"/>
                </a:cxn>
                <a:cxn ang="0">
                  <a:pos x="48" y="28"/>
                </a:cxn>
                <a:cxn ang="0">
                  <a:pos x="50" y="26"/>
                </a:cxn>
                <a:cxn ang="0">
                  <a:pos x="52" y="20"/>
                </a:cxn>
                <a:cxn ang="0">
                  <a:pos x="54" y="16"/>
                </a:cxn>
                <a:cxn ang="0">
                  <a:pos x="54" y="12"/>
                </a:cxn>
                <a:cxn ang="0">
                  <a:pos x="52" y="8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0" y="6"/>
                </a:cxn>
                <a:cxn ang="0">
                  <a:pos x="14" y="12"/>
                </a:cxn>
                <a:cxn ang="0">
                  <a:pos x="8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32"/>
                </a:cxn>
                <a:cxn ang="0">
                  <a:pos x="18" y="30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2" y="44"/>
                </a:cxn>
                <a:cxn ang="0">
                  <a:pos x="2" y="44"/>
                </a:cxn>
              </a:cxnLst>
              <a:rect l="0" t="0" r="r" b="b"/>
              <a:pathLst>
                <a:path w="58" h="56">
                  <a:moveTo>
                    <a:pt x="2" y="44"/>
                  </a:moveTo>
                  <a:lnTo>
                    <a:pt x="2" y="44"/>
                  </a:lnTo>
                  <a:lnTo>
                    <a:pt x="8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8" y="56"/>
                  </a:lnTo>
                  <a:lnTo>
                    <a:pt x="44" y="56"/>
                  </a:lnTo>
                  <a:lnTo>
                    <a:pt x="48" y="54"/>
                  </a:lnTo>
                  <a:lnTo>
                    <a:pt x="56" y="48"/>
                  </a:lnTo>
                  <a:lnTo>
                    <a:pt x="58" y="44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6" y="36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50" y="26"/>
                  </a:lnTo>
                  <a:lnTo>
                    <a:pt x="52" y="20"/>
                  </a:lnTo>
                  <a:lnTo>
                    <a:pt x="54" y="16"/>
                  </a:lnTo>
                  <a:lnTo>
                    <a:pt x="54" y="12"/>
                  </a:lnTo>
                  <a:lnTo>
                    <a:pt x="52" y="8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0" y="6"/>
                  </a:lnTo>
                  <a:lnTo>
                    <a:pt x="14" y="12"/>
                  </a:lnTo>
                  <a:lnTo>
                    <a:pt x="8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32"/>
                  </a:lnTo>
                  <a:lnTo>
                    <a:pt x="18" y="30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2" y="44"/>
                  </a:lnTo>
                  <a:lnTo>
                    <a:pt x="2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2" name="Freeform 8"/>
            <p:cNvSpPr>
              <a:spLocks/>
            </p:cNvSpPr>
            <p:nvPr/>
          </p:nvSpPr>
          <p:spPr bwMode="auto">
            <a:xfrm>
              <a:off x="5117432" y="3741821"/>
              <a:ext cx="401053" cy="497305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8"/>
                </a:cxn>
                <a:cxn ang="0">
                  <a:pos x="46" y="40"/>
                </a:cxn>
                <a:cxn ang="0">
                  <a:pos x="42" y="44"/>
                </a:cxn>
                <a:cxn ang="0">
                  <a:pos x="34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6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2"/>
                </a:cxn>
                <a:cxn ang="0">
                  <a:pos x="16" y="62"/>
                </a:cxn>
                <a:cxn ang="0">
                  <a:pos x="8" y="60"/>
                </a:cxn>
                <a:cxn ang="0">
                  <a:pos x="4" y="54"/>
                </a:cxn>
                <a:cxn ang="0">
                  <a:pos x="2" y="48"/>
                </a:cxn>
                <a:cxn ang="0">
                  <a:pos x="2" y="38"/>
                </a:cxn>
                <a:cxn ang="0">
                  <a:pos x="4" y="20"/>
                </a:cxn>
                <a:cxn ang="0">
                  <a:pos x="4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0" y="10"/>
                </a:cxn>
                <a:cxn ang="0">
                  <a:pos x="18" y="18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2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0" y="12"/>
                </a:cxn>
                <a:cxn ang="0">
                  <a:pos x="46" y="20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2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8"/>
                  </a:lnTo>
                  <a:lnTo>
                    <a:pt x="46" y="40"/>
                  </a:lnTo>
                  <a:lnTo>
                    <a:pt x="42" y="44"/>
                  </a:lnTo>
                  <a:lnTo>
                    <a:pt x="34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6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8" y="60"/>
                  </a:lnTo>
                  <a:lnTo>
                    <a:pt x="4" y="54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4" y="20"/>
                  </a:lnTo>
                  <a:lnTo>
                    <a:pt x="4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10" y="10"/>
                  </a:lnTo>
                  <a:lnTo>
                    <a:pt x="18" y="18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2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0" y="12"/>
                  </a:lnTo>
                  <a:lnTo>
                    <a:pt x="46" y="20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3" name="Freeform 9"/>
            <p:cNvSpPr>
              <a:spLocks/>
            </p:cNvSpPr>
            <p:nvPr/>
          </p:nvSpPr>
          <p:spPr bwMode="auto">
            <a:xfrm>
              <a:off x="4668253" y="3757863"/>
              <a:ext cx="433137" cy="449179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50" y="6"/>
                </a:cxn>
                <a:cxn ang="0">
                  <a:pos x="52" y="14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8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4" y="12"/>
                </a:cxn>
                <a:cxn ang="0">
                  <a:pos x="10" y="10"/>
                </a:cxn>
                <a:cxn ang="0">
                  <a:pos x="18" y="8"/>
                </a:cxn>
                <a:cxn ang="0">
                  <a:pos x="34" y="6"/>
                </a:cxn>
                <a:cxn ang="0">
                  <a:pos x="40" y="4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6"/>
                </a:cxn>
                <a:cxn ang="0">
                  <a:pos x="50" y="6"/>
                </a:cxn>
              </a:cxnLst>
              <a:rect l="0" t="0" r="r" b="b"/>
              <a:pathLst>
                <a:path w="54" h="56">
                  <a:moveTo>
                    <a:pt x="50" y="6"/>
                  </a:moveTo>
                  <a:lnTo>
                    <a:pt x="50" y="6"/>
                  </a:lnTo>
                  <a:lnTo>
                    <a:pt x="52" y="14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8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4" y="12"/>
                  </a:lnTo>
                  <a:lnTo>
                    <a:pt x="10" y="10"/>
                  </a:lnTo>
                  <a:lnTo>
                    <a:pt x="18" y="8"/>
                  </a:lnTo>
                  <a:lnTo>
                    <a:pt x="34" y="6"/>
                  </a:lnTo>
                  <a:lnTo>
                    <a:pt x="40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6"/>
                  </a:lnTo>
                  <a:lnTo>
                    <a:pt x="5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4" name="Freeform 10"/>
            <p:cNvSpPr>
              <a:spLocks/>
            </p:cNvSpPr>
            <p:nvPr/>
          </p:nvSpPr>
          <p:spPr bwMode="auto">
            <a:xfrm>
              <a:off x="4523874" y="3324726"/>
              <a:ext cx="481263" cy="481263"/>
            </a:xfrm>
            <a:custGeom>
              <a:avLst/>
              <a:gdLst/>
              <a:ahLst/>
              <a:cxnLst>
                <a:cxn ang="0">
                  <a:pos x="56" y="42"/>
                </a:cxn>
                <a:cxn ang="0">
                  <a:pos x="56" y="42"/>
                </a:cxn>
                <a:cxn ang="0">
                  <a:pos x="52" y="46"/>
                </a:cxn>
                <a:cxn ang="0">
                  <a:pos x="42" y="54"/>
                </a:cxn>
                <a:cxn ang="0">
                  <a:pos x="28" y="58"/>
                </a:cxn>
                <a:cxn ang="0">
                  <a:pos x="22" y="60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6"/>
                </a:cxn>
                <a:cxn ang="0">
                  <a:pos x="4" y="52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0" y="36"/>
                </a:cxn>
                <a:cxn ang="0">
                  <a:pos x="2" y="32"/>
                </a:cxn>
                <a:cxn ang="0">
                  <a:pos x="6" y="28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10" y="24"/>
                </a:cxn>
                <a:cxn ang="0">
                  <a:pos x="8" y="16"/>
                </a:cxn>
                <a:cxn ang="0">
                  <a:pos x="10" y="8"/>
                </a:cxn>
                <a:cxn ang="0">
                  <a:pos x="12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24" y="0"/>
                </a:cxn>
                <a:cxn ang="0">
                  <a:pos x="30" y="0"/>
                </a:cxn>
                <a:cxn ang="0">
                  <a:pos x="36" y="4"/>
                </a:cxn>
                <a:cxn ang="0">
                  <a:pos x="40" y="10"/>
                </a:cxn>
                <a:cxn ang="0">
                  <a:pos x="48" y="24"/>
                </a:cxn>
                <a:cxn ang="0">
                  <a:pos x="54" y="30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48" y="36"/>
                </a:cxn>
                <a:cxn ang="0">
                  <a:pos x="40" y="36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6" y="38"/>
                </a:cxn>
                <a:cxn ang="0">
                  <a:pos x="44" y="40"/>
                </a:cxn>
                <a:cxn ang="0">
                  <a:pos x="56" y="42"/>
                </a:cxn>
                <a:cxn ang="0">
                  <a:pos x="56" y="42"/>
                </a:cxn>
              </a:cxnLst>
              <a:rect l="0" t="0" r="r" b="b"/>
              <a:pathLst>
                <a:path w="60" h="60">
                  <a:moveTo>
                    <a:pt x="56" y="42"/>
                  </a:moveTo>
                  <a:lnTo>
                    <a:pt x="56" y="42"/>
                  </a:lnTo>
                  <a:lnTo>
                    <a:pt x="52" y="46"/>
                  </a:lnTo>
                  <a:lnTo>
                    <a:pt x="42" y="54"/>
                  </a:lnTo>
                  <a:lnTo>
                    <a:pt x="28" y="58"/>
                  </a:lnTo>
                  <a:lnTo>
                    <a:pt x="22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6"/>
                  </a:lnTo>
                  <a:lnTo>
                    <a:pt x="4" y="52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2" y="32"/>
                  </a:lnTo>
                  <a:lnTo>
                    <a:pt x="6" y="28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4"/>
                  </a:lnTo>
                  <a:lnTo>
                    <a:pt x="8" y="16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4"/>
                  </a:lnTo>
                  <a:lnTo>
                    <a:pt x="40" y="10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48" y="36"/>
                  </a:lnTo>
                  <a:lnTo>
                    <a:pt x="40" y="36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6" y="38"/>
                  </a:lnTo>
                  <a:lnTo>
                    <a:pt x="44" y="40"/>
                  </a:lnTo>
                  <a:lnTo>
                    <a:pt x="56" y="42"/>
                  </a:lnTo>
                  <a:lnTo>
                    <a:pt x="56" y="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5" name="Freeform 11"/>
            <p:cNvSpPr>
              <a:spLocks/>
            </p:cNvSpPr>
            <p:nvPr/>
          </p:nvSpPr>
          <p:spPr bwMode="auto">
            <a:xfrm>
              <a:off x="4908884" y="3100137"/>
              <a:ext cx="449179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8"/>
                </a:cxn>
                <a:cxn ang="0">
                  <a:pos x="44" y="36"/>
                </a:cxn>
                <a:cxn ang="0">
                  <a:pos x="54" y="26"/>
                </a:cxn>
                <a:cxn ang="0">
                  <a:pos x="54" y="26"/>
                </a:cxn>
                <a:cxn ang="0">
                  <a:pos x="56" y="20"/>
                </a:cxn>
                <a:cxn ang="0">
                  <a:pos x="56" y="12"/>
                </a:cxn>
                <a:cxn ang="0">
                  <a:pos x="54" y="6"/>
                </a:cxn>
                <a:cxn ang="0">
                  <a:pos x="48" y="2"/>
                </a:cxn>
                <a:cxn ang="0">
                  <a:pos x="48" y="2"/>
                </a:cxn>
                <a:cxn ang="0">
                  <a:pos x="40" y="0"/>
                </a:cxn>
                <a:cxn ang="0">
                  <a:pos x="34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2" y="2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2" y="46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6" h="58">
                  <a:moveTo>
                    <a:pt x="32" y="58"/>
                  </a:moveTo>
                  <a:lnTo>
                    <a:pt x="32" y="58"/>
                  </a:lnTo>
                  <a:lnTo>
                    <a:pt x="38" y="48"/>
                  </a:lnTo>
                  <a:lnTo>
                    <a:pt x="44" y="36"/>
                  </a:lnTo>
                  <a:lnTo>
                    <a:pt x="54" y="26"/>
                  </a:lnTo>
                  <a:lnTo>
                    <a:pt x="54" y="26"/>
                  </a:lnTo>
                  <a:lnTo>
                    <a:pt x="56" y="20"/>
                  </a:lnTo>
                  <a:lnTo>
                    <a:pt x="56" y="12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4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2" y="46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6" name="Freeform 12"/>
            <p:cNvSpPr>
              <a:spLocks/>
            </p:cNvSpPr>
            <p:nvPr/>
          </p:nvSpPr>
          <p:spPr bwMode="auto">
            <a:xfrm>
              <a:off x="5037221" y="3613484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7" name="Freeform 13"/>
            <p:cNvSpPr>
              <a:spLocks/>
            </p:cNvSpPr>
            <p:nvPr/>
          </p:nvSpPr>
          <p:spPr bwMode="auto">
            <a:xfrm>
              <a:off x="8213558" y="4207042"/>
              <a:ext cx="449179" cy="449179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0" y="44"/>
                </a:cxn>
                <a:cxn ang="0">
                  <a:pos x="6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6" y="56"/>
                </a:cxn>
                <a:cxn ang="0">
                  <a:pos x="42" y="56"/>
                </a:cxn>
                <a:cxn ang="0">
                  <a:pos x="48" y="54"/>
                </a:cxn>
                <a:cxn ang="0">
                  <a:pos x="54" y="48"/>
                </a:cxn>
                <a:cxn ang="0">
                  <a:pos x="56" y="44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4" y="34"/>
                </a:cxn>
                <a:cxn ang="0">
                  <a:pos x="50" y="30"/>
                </a:cxn>
                <a:cxn ang="0">
                  <a:pos x="46" y="28"/>
                </a:cxn>
                <a:cxn ang="0">
                  <a:pos x="46" y="28"/>
                </a:cxn>
                <a:cxn ang="0">
                  <a:pos x="48" y="26"/>
                </a:cxn>
                <a:cxn ang="0">
                  <a:pos x="50" y="18"/>
                </a:cxn>
                <a:cxn ang="0">
                  <a:pos x="52" y="14"/>
                </a:cxn>
                <a:cxn ang="0">
                  <a:pos x="52" y="10"/>
                </a:cxn>
                <a:cxn ang="0">
                  <a:pos x="50" y="6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18" y="4"/>
                </a:cxn>
                <a:cxn ang="0">
                  <a:pos x="12" y="12"/>
                </a:cxn>
                <a:cxn ang="0">
                  <a:pos x="6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8" y="32"/>
                </a:cxn>
                <a:cxn ang="0">
                  <a:pos x="16" y="30"/>
                </a:cxn>
                <a:cxn ang="0">
                  <a:pos x="24" y="30"/>
                </a:cxn>
                <a:cxn ang="0">
                  <a:pos x="24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0" y="44"/>
                </a:cxn>
                <a:cxn ang="0">
                  <a:pos x="0" y="44"/>
                </a:cxn>
              </a:cxnLst>
              <a:rect l="0" t="0" r="r" b="b"/>
              <a:pathLst>
                <a:path w="56" h="56">
                  <a:moveTo>
                    <a:pt x="0" y="44"/>
                  </a:moveTo>
                  <a:lnTo>
                    <a:pt x="0" y="44"/>
                  </a:lnTo>
                  <a:lnTo>
                    <a:pt x="6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6" y="56"/>
                  </a:lnTo>
                  <a:lnTo>
                    <a:pt x="42" y="56"/>
                  </a:lnTo>
                  <a:lnTo>
                    <a:pt x="48" y="54"/>
                  </a:lnTo>
                  <a:lnTo>
                    <a:pt x="54" y="48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34"/>
                  </a:lnTo>
                  <a:lnTo>
                    <a:pt x="50" y="30"/>
                  </a:lnTo>
                  <a:lnTo>
                    <a:pt x="46" y="28"/>
                  </a:lnTo>
                  <a:lnTo>
                    <a:pt x="46" y="28"/>
                  </a:lnTo>
                  <a:lnTo>
                    <a:pt x="48" y="26"/>
                  </a:lnTo>
                  <a:lnTo>
                    <a:pt x="50" y="18"/>
                  </a:lnTo>
                  <a:lnTo>
                    <a:pt x="52" y="14"/>
                  </a:lnTo>
                  <a:lnTo>
                    <a:pt x="52" y="10"/>
                  </a:lnTo>
                  <a:lnTo>
                    <a:pt x="50" y="6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4"/>
                  </a:lnTo>
                  <a:lnTo>
                    <a:pt x="12" y="12"/>
                  </a:lnTo>
                  <a:lnTo>
                    <a:pt x="6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8" y="32"/>
                  </a:lnTo>
                  <a:lnTo>
                    <a:pt x="16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0" y="44"/>
                  </a:lnTo>
                  <a:lnTo>
                    <a:pt x="0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8" name="Freeform 14"/>
            <p:cNvSpPr>
              <a:spLocks/>
            </p:cNvSpPr>
            <p:nvPr/>
          </p:nvSpPr>
          <p:spPr bwMode="auto">
            <a:xfrm>
              <a:off x="8133347" y="4608095"/>
              <a:ext cx="401053" cy="481263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6"/>
                </a:cxn>
                <a:cxn ang="0">
                  <a:pos x="46" y="40"/>
                </a:cxn>
                <a:cxn ang="0">
                  <a:pos x="42" y="42"/>
                </a:cxn>
                <a:cxn ang="0">
                  <a:pos x="36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4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0"/>
                </a:cxn>
                <a:cxn ang="0">
                  <a:pos x="16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2" y="46"/>
                </a:cxn>
                <a:cxn ang="0">
                  <a:pos x="2" y="38"/>
                </a:cxn>
                <a:cxn ang="0">
                  <a:pos x="4" y="18"/>
                </a:cxn>
                <a:cxn ang="0">
                  <a:pos x="4" y="1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0" y="10"/>
                </a:cxn>
                <a:cxn ang="0">
                  <a:pos x="18" y="16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2"/>
                </a:cxn>
                <a:cxn ang="0">
                  <a:pos x="20" y="16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0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2" y="12"/>
                </a:cxn>
                <a:cxn ang="0">
                  <a:pos x="46" y="18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0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6"/>
                  </a:lnTo>
                  <a:lnTo>
                    <a:pt x="46" y="40"/>
                  </a:lnTo>
                  <a:lnTo>
                    <a:pt x="42" y="42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4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2" y="46"/>
                  </a:lnTo>
                  <a:lnTo>
                    <a:pt x="2" y="38"/>
                  </a:lnTo>
                  <a:lnTo>
                    <a:pt x="4" y="18"/>
                  </a:lnTo>
                  <a:lnTo>
                    <a:pt x="4" y="1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0" y="10"/>
                  </a:lnTo>
                  <a:lnTo>
                    <a:pt x="18" y="1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2"/>
                  </a:lnTo>
                  <a:lnTo>
                    <a:pt x="20" y="16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2" y="12"/>
                  </a:lnTo>
                  <a:lnTo>
                    <a:pt x="46" y="18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9" name="Freeform 15"/>
            <p:cNvSpPr>
              <a:spLocks/>
            </p:cNvSpPr>
            <p:nvPr/>
          </p:nvSpPr>
          <p:spPr bwMode="auto">
            <a:xfrm>
              <a:off x="7684168" y="4624137"/>
              <a:ext cx="433137" cy="449179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50" y="4"/>
                </a:cxn>
                <a:cxn ang="0">
                  <a:pos x="52" y="12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6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38"/>
                </a:cxn>
                <a:cxn ang="0">
                  <a:pos x="2" y="34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6" y="12"/>
                </a:cxn>
                <a:cxn ang="0">
                  <a:pos x="12" y="8"/>
                </a:cxn>
                <a:cxn ang="0">
                  <a:pos x="18" y="6"/>
                </a:cxn>
                <a:cxn ang="0">
                  <a:pos x="34" y="4"/>
                </a:cxn>
                <a:cxn ang="0">
                  <a:pos x="40" y="2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54" h="56">
                  <a:moveTo>
                    <a:pt x="50" y="4"/>
                  </a:moveTo>
                  <a:lnTo>
                    <a:pt x="50" y="4"/>
                  </a:lnTo>
                  <a:lnTo>
                    <a:pt x="52" y="12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6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12" y="8"/>
                  </a:lnTo>
                  <a:lnTo>
                    <a:pt x="18" y="6"/>
                  </a:lnTo>
                  <a:lnTo>
                    <a:pt x="34" y="4"/>
                  </a:lnTo>
                  <a:lnTo>
                    <a:pt x="40" y="2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0" name="Freeform 16"/>
            <p:cNvSpPr>
              <a:spLocks/>
            </p:cNvSpPr>
            <p:nvPr/>
          </p:nvSpPr>
          <p:spPr bwMode="auto">
            <a:xfrm>
              <a:off x="7539789" y="4174958"/>
              <a:ext cx="481263" cy="497305"/>
            </a:xfrm>
            <a:custGeom>
              <a:avLst/>
              <a:gdLst/>
              <a:ahLst/>
              <a:cxnLst>
                <a:cxn ang="0">
                  <a:pos x="56" y="44"/>
                </a:cxn>
                <a:cxn ang="0">
                  <a:pos x="56" y="44"/>
                </a:cxn>
                <a:cxn ang="0">
                  <a:pos x="52" y="48"/>
                </a:cxn>
                <a:cxn ang="0">
                  <a:pos x="42" y="54"/>
                </a:cxn>
                <a:cxn ang="0">
                  <a:pos x="28" y="60"/>
                </a:cxn>
                <a:cxn ang="0">
                  <a:pos x="22" y="62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0" y="38"/>
                </a:cxn>
                <a:cxn ang="0">
                  <a:pos x="2" y="34"/>
                </a:cxn>
                <a:cxn ang="0">
                  <a:pos x="6" y="30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4"/>
                </a:cxn>
                <a:cxn ang="0">
                  <a:pos x="8" y="18"/>
                </a:cxn>
                <a:cxn ang="0">
                  <a:pos x="10" y="10"/>
                </a:cxn>
                <a:cxn ang="0">
                  <a:pos x="12" y="6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24" y="0"/>
                </a:cxn>
                <a:cxn ang="0">
                  <a:pos x="32" y="2"/>
                </a:cxn>
                <a:cxn ang="0">
                  <a:pos x="36" y="6"/>
                </a:cxn>
                <a:cxn ang="0">
                  <a:pos x="40" y="12"/>
                </a:cxn>
                <a:cxn ang="0">
                  <a:pos x="50" y="26"/>
                </a:cxn>
                <a:cxn ang="0">
                  <a:pos x="54" y="32"/>
                </a:cxn>
                <a:cxn ang="0">
                  <a:pos x="60" y="36"/>
                </a:cxn>
                <a:cxn ang="0">
                  <a:pos x="60" y="36"/>
                </a:cxn>
                <a:cxn ang="0">
                  <a:pos x="48" y="38"/>
                </a:cxn>
                <a:cxn ang="0">
                  <a:pos x="40" y="38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6" y="40"/>
                </a:cxn>
                <a:cxn ang="0">
                  <a:pos x="44" y="42"/>
                </a:cxn>
                <a:cxn ang="0">
                  <a:pos x="56" y="44"/>
                </a:cxn>
                <a:cxn ang="0">
                  <a:pos x="56" y="44"/>
                </a:cxn>
              </a:cxnLst>
              <a:rect l="0" t="0" r="r" b="b"/>
              <a:pathLst>
                <a:path w="60" h="62">
                  <a:moveTo>
                    <a:pt x="56" y="44"/>
                  </a:moveTo>
                  <a:lnTo>
                    <a:pt x="56" y="44"/>
                  </a:lnTo>
                  <a:lnTo>
                    <a:pt x="52" y="48"/>
                  </a:lnTo>
                  <a:lnTo>
                    <a:pt x="42" y="54"/>
                  </a:lnTo>
                  <a:lnTo>
                    <a:pt x="28" y="60"/>
                  </a:lnTo>
                  <a:lnTo>
                    <a:pt x="22" y="62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38"/>
                  </a:lnTo>
                  <a:lnTo>
                    <a:pt x="2" y="34"/>
                  </a:lnTo>
                  <a:lnTo>
                    <a:pt x="6" y="30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4"/>
                  </a:lnTo>
                  <a:lnTo>
                    <a:pt x="8" y="18"/>
                  </a:lnTo>
                  <a:lnTo>
                    <a:pt x="10" y="10"/>
                  </a:lnTo>
                  <a:lnTo>
                    <a:pt x="12" y="6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6" y="6"/>
                  </a:lnTo>
                  <a:lnTo>
                    <a:pt x="40" y="12"/>
                  </a:lnTo>
                  <a:lnTo>
                    <a:pt x="50" y="26"/>
                  </a:lnTo>
                  <a:lnTo>
                    <a:pt x="54" y="32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48" y="38"/>
                  </a:lnTo>
                  <a:lnTo>
                    <a:pt x="40" y="38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6" y="40"/>
                  </a:lnTo>
                  <a:lnTo>
                    <a:pt x="44" y="42"/>
                  </a:lnTo>
                  <a:lnTo>
                    <a:pt x="56" y="44"/>
                  </a:lnTo>
                  <a:lnTo>
                    <a:pt x="56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1" name="Freeform 17"/>
            <p:cNvSpPr>
              <a:spLocks/>
            </p:cNvSpPr>
            <p:nvPr/>
          </p:nvSpPr>
          <p:spPr bwMode="auto">
            <a:xfrm>
              <a:off x="7924800" y="3966411"/>
              <a:ext cx="465221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6"/>
                </a:cxn>
                <a:cxn ang="0">
                  <a:pos x="46" y="36"/>
                </a:cxn>
                <a:cxn ang="0">
                  <a:pos x="54" y="24"/>
                </a:cxn>
                <a:cxn ang="0">
                  <a:pos x="54" y="24"/>
                </a:cxn>
                <a:cxn ang="0">
                  <a:pos x="58" y="18"/>
                </a:cxn>
                <a:cxn ang="0">
                  <a:pos x="58" y="12"/>
                </a:cxn>
                <a:cxn ang="0">
                  <a:pos x="54" y="6"/>
                </a:cxn>
                <a:cxn ang="0">
                  <a:pos x="48" y="0"/>
                </a:cxn>
                <a:cxn ang="0">
                  <a:pos x="48" y="0"/>
                </a:cxn>
                <a:cxn ang="0">
                  <a:pos x="42" y="0"/>
                </a:cxn>
                <a:cxn ang="0">
                  <a:pos x="36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4" y="2"/>
                </a:cxn>
                <a:cxn ang="0">
                  <a:pos x="10" y="2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38"/>
                </a:cxn>
                <a:cxn ang="0">
                  <a:pos x="14" y="46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8" h="58">
                  <a:moveTo>
                    <a:pt x="32" y="58"/>
                  </a:moveTo>
                  <a:lnTo>
                    <a:pt x="32" y="58"/>
                  </a:lnTo>
                  <a:lnTo>
                    <a:pt x="38" y="46"/>
                  </a:lnTo>
                  <a:lnTo>
                    <a:pt x="46" y="36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8" y="18"/>
                  </a:lnTo>
                  <a:lnTo>
                    <a:pt x="58" y="12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6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38"/>
                  </a:lnTo>
                  <a:lnTo>
                    <a:pt x="14" y="46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2" name="Freeform 18"/>
            <p:cNvSpPr>
              <a:spLocks/>
            </p:cNvSpPr>
            <p:nvPr/>
          </p:nvSpPr>
          <p:spPr bwMode="auto">
            <a:xfrm>
              <a:off x="8053137" y="4479758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3" name="Freeform 19"/>
            <p:cNvSpPr>
              <a:spLocks/>
            </p:cNvSpPr>
            <p:nvPr/>
          </p:nvSpPr>
          <p:spPr bwMode="auto">
            <a:xfrm>
              <a:off x="0" y="2442411"/>
              <a:ext cx="1122947" cy="1155032"/>
            </a:xfrm>
            <a:custGeom>
              <a:avLst/>
              <a:gdLst/>
              <a:ahLst/>
              <a:cxnLst>
                <a:cxn ang="0">
                  <a:pos x="114" y="24"/>
                </a:cxn>
                <a:cxn ang="0">
                  <a:pos x="130" y="46"/>
                </a:cxn>
                <a:cxn ang="0">
                  <a:pos x="132" y="74"/>
                </a:cxn>
                <a:cxn ang="0">
                  <a:pos x="122" y="100"/>
                </a:cxn>
                <a:cxn ang="0">
                  <a:pos x="102" y="124"/>
                </a:cxn>
                <a:cxn ang="0">
                  <a:pos x="88" y="134"/>
                </a:cxn>
                <a:cxn ang="0">
                  <a:pos x="62" y="140"/>
                </a:cxn>
                <a:cxn ang="0">
                  <a:pos x="52" y="138"/>
                </a:cxn>
                <a:cxn ang="0">
                  <a:pos x="36" y="124"/>
                </a:cxn>
                <a:cxn ang="0">
                  <a:pos x="36" y="104"/>
                </a:cxn>
                <a:cxn ang="0">
                  <a:pos x="38" y="98"/>
                </a:cxn>
                <a:cxn ang="0">
                  <a:pos x="46" y="90"/>
                </a:cxn>
                <a:cxn ang="0">
                  <a:pos x="52" y="88"/>
                </a:cxn>
                <a:cxn ang="0">
                  <a:pos x="62" y="88"/>
                </a:cxn>
                <a:cxn ang="0">
                  <a:pos x="80" y="100"/>
                </a:cxn>
                <a:cxn ang="0">
                  <a:pos x="82" y="102"/>
                </a:cxn>
                <a:cxn ang="0">
                  <a:pos x="68" y="86"/>
                </a:cxn>
                <a:cxn ang="0">
                  <a:pos x="56" y="82"/>
                </a:cxn>
                <a:cxn ang="0">
                  <a:pos x="42" y="86"/>
                </a:cxn>
                <a:cxn ang="0">
                  <a:pos x="34" y="92"/>
                </a:cxn>
                <a:cxn ang="0">
                  <a:pos x="28" y="106"/>
                </a:cxn>
                <a:cxn ang="0">
                  <a:pos x="30" y="120"/>
                </a:cxn>
                <a:cxn ang="0">
                  <a:pos x="38" y="132"/>
                </a:cxn>
                <a:cxn ang="0">
                  <a:pos x="50" y="140"/>
                </a:cxn>
                <a:cxn ang="0">
                  <a:pos x="56" y="144"/>
                </a:cxn>
                <a:cxn ang="0">
                  <a:pos x="76" y="144"/>
                </a:cxn>
                <a:cxn ang="0">
                  <a:pos x="100" y="132"/>
                </a:cxn>
                <a:cxn ang="0">
                  <a:pos x="122" y="110"/>
                </a:cxn>
                <a:cxn ang="0">
                  <a:pos x="136" y="86"/>
                </a:cxn>
                <a:cxn ang="0">
                  <a:pos x="138" y="78"/>
                </a:cxn>
                <a:cxn ang="0">
                  <a:pos x="140" y="60"/>
                </a:cxn>
                <a:cxn ang="0">
                  <a:pos x="132" y="38"/>
                </a:cxn>
                <a:cxn ang="0">
                  <a:pos x="110" y="16"/>
                </a:cxn>
                <a:cxn ang="0">
                  <a:pos x="80" y="2"/>
                </a:cxn>
                <a:cxn ang="0">
                  <a:pos x="64" y="0"/>
                </a:cxn>
                <a:cxn ang="0">
                  <a:pos x="30" y="2"/>
                </a:cxn>
                <a:cxn ang="0">
                  <a:pos x="0" y="16"/>
                </a:cxn>
                <a:cxn ang="0">
                  <a:pos x="0" y="26"/>
                </a:cxn>
                <a:cxn ang="0">
                  <a:pos x="26" y="12"/>
                </a:cxn>
                <a:cxn ang="0">
                  <a:pos x="58" y="8"/>
                </a:cxn>
                <a:cxn ang="0">
                  <a:pos x="88" y="12"/>
                </a:cxn>
                <a:cxn ang="0">
                  <a:pos x="114" y="24"/>
                </a:cxn>
              </a:cxnLst>
              <a:rect l="0" t="0" r="r" b="b"/>
              <a:pathLst>
                <a:path w="140" h="144">
                  <a:moveTo>
                    <a:pt x="114" y="24"/>
                  </a:moveTo>
                  <a:lnTo>
                    <a:pt x="114" y="24"/>
                  </a:lnTo>
                  <a:lnTo>
                    <a:pt x="124" y="34"/>
                  </a:lnTo>
                  <a:lnTo>
                    <a:pt x="130" y="46"/>
                  </a:lnTo>
                  <a:lnTo>
                    <a:pt x="132" y="60"/>
                  </a:lnTo>
                  <a:lnTo>
                    <a:pt x="132" y="74"/>
                  </a:lnTo>
                  <a:lnTo>
                    <a:pt x="128" y="86"/>
                  </a:lnTo>
                  <a:lnTo>
                    <a:pt x="122" y="100"/>
                  </a:lnTo>
                  <a:lnTo>
                    <a:pt x="112" y="112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88" y="134"/>
                  </a:lnTo>
                  <a:lnTo>
                    <a:pt x="76" y="138"/>
                  </a:lnTo>
                  <a:lnTo>
                    <a:pt x="62" y="140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42" y="132"/>
                  </a:lnTo>
                  <a:lnTo>
                    <a:pt x="36" y="124"/>
                  </a:lnTo>
                  <a:lnTo>
                    <a:pt x="34" y="11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8" y="98"/>
                  </a:lnTo>
                  <a:lnTo>
                    <a:pt x="42" y="94"/>
                  </a:lnTo>
                  <a:lnTo>
                    <a:pt x="46" y="90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6" y="86"/>
                  </a:lnTo>
                  <a:lnTo>
                    <a:pt x="62" y="88"/>
                  </a:lnTo>
                  <a:lnTo>
                    <a:pt x="72" y="92"/>
                  </a:lnTo>
                  <a:lnTo>
                    <a:pt x="80" y="100"/>
                  </a:lnTo>
                  <a:lnTo>
                    <a:pt x="82" y="102"/>
                  </a:lnTo>
                  <a:lnTo>
                    <a:pt x="82" y="102"/>
                  </a:lnTo>
                  <a:lnTo>
                    <a:pt x="74" y="92"/>
                  </a:lnTo>
                  <a:lnTo>
                    <a:pt x="68" y="86"/>
                  </a:lnTo>
                  <a:lnTo>
                    <a:pt x="64" y="84"/>
                  </a:lnTo>
                  <a:lnTo>
                    <a:pt x="56" y="82"/>
                  </a:lnTo>
                  <a:lnTo>
                    <a:pt x="50" y="82"/>
                  </a:lnTo>
                  <a:lnTo>
                    <a:pt x="42" y="86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30" y="98"/>
                  </a:lnTo>
                  <a:lnTo>
                    <a:pt x="28" y="106"/>
                  </a:lnTo>
                  <a:lnTo>
                    <a:pt x="28" y="112"/>
                  </a:lnTo>
                  <a:lnTo>
                    <a:pt x="30" y="120"/>
                  </a:lnTo>
                  <a:lnTo>
                    <a:pt x="34" y="126"/>
                  </a:lnTo>
                  <a:lnTo>
                    <a:pt x="38" y="132"/>
                  </a:lnTo>
                  <a:lnTo>
                    <a:pt x="44" y="136"/>
                  </a:lnTo>
                  <a:lnTo>
                    <a:pt x="50" y="140"/>
                  </a:lnTo>
                  <a:lnTo>
                    <a:pt x="50" y="140"/>
                  </a:lnTo>
                  <a:lnTo>
                    <a:pt x="56" y="144"/>
                  </a:lnTo>
                  <a:lnTo>
                    <a:pt x="62" y="144"/>
                  </a:lnTo>
                  <a:lnTo>
                    <a:pt x="76" y="144"/>
                  </a:lnTo>
                  <a:lnTo>
                    <a:pt x="88" y="140"/>
                  </a:lnTo>
                  <a:lnTo>
                    <a:pt x="100" y="132"/>
                  </a:lnTo>
                  <a:lnTo>
                    <a:pt x="112" y="122"/>
                  </a:lnTo>
                  <a:lnTo>
                    <a:pt x="122" y="110"/>
                  </a:lnTo>
                  <a:lnTo>
                    <a:pt x="130" y="98"/>
                  </a:lnTo>
                  <a:lnTo>
                    <a:pt x="136" y="86"/>
                  </a:lnTo>
                  <a:lnTo>
                    <a:pt x="136" y="86"/>
                  </a:lnTo>
                  <a:lnTo>
                    <a:pt x="138" y="78"/>
                  </a:lnTo>
                  <a:lnTo>
                    <a:pt x="140" y="68"/>
                  </a:lnTo>
                  <a:lnTo>
                    <a:pt x="140" y="60"/>
                  </a:lnTo>
                  <a:lnTo>
                    <a:pt x="138" y="52"/>
                  </a:lnTo>
                  <a:lnTo>
                    <a:pt x="132" y="38"/>
                  </a:lnTo>
                  <a:lnTo>
                    <a:pt x="124" y="26"/>
                  </a:lnTo>
                  <a:lnTo>
                    <a:pt x="110" y="16"/>
                  </a:lnTo>
                  <a:lnTo>
                    <a:pt x="96" y="8"/>
                  </a:lnTo>
                  <a:lnTo>
                    <a:pt x="80" y="2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48" y="0"/>
                  </a:lnTo>
                  <a:lnTo>
                    <a:pt x="30" y="2"/>
                  </a:lnTo>
                  <a:lnTo>
                    <a:pt x="14" y="8"/>
                  </a:lnTo>
                  <a:lnTo>
                    <a:pt x="0" y="1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2" y="18"/>
                  </a:lnTo>
                  <a:lnTo>
                    <a:pt x="26" y="12"/>
                  </a:lnTo>
                  <a:lnTo>
                    <a:pt x="42" y="8"/>
                  </a:lnTo>
                  <a:lnTo>
                    <a:pt x="58" y="8"/>
                  </a:lnTo>
                  <a:lnTo>
                    <a:pt x="74" y="8"/>
                  </a:lnTo>
                  <a:lnTo>
                    <a:pt x="88" y="12"/>
                  </a:lnTo>
                  <a:lnTo>
                    <a:pt x="102" y="16"/>
                  </a:lnTo>
                  <a:lnTo>
                    <a:pt x="114" y="24"/>
                  </a:lnTo>
                  <a:lnTo>
                    <a:pt x="114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4" name="Freeform 20"/>
            <p:cNvSpPr>
              <a:spLocks/>
            </p:cNvSpPr>
            <p:nvPr/>
          </p:nvSpPr>
          <p:spPr bwMode="auto">
            <a:xfrm>
              <a:off x="1171074" y="7463589"/>
              <a:ext cx="1796716" cy="385011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12" y="0"/>
                </a:cxn>
                <a:cxn ang="0">
                  <a:pos x="92" y="4"/>
                </a:cxn>
                <a:cxn ang="0">
                  <a:pos x="72" y="12"/>
                </a:cxn>
                <a:cxn ang="0">
                  <a:pos x="52" y="20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0" y="48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80" y="16"/>
                </a:cxn>
                <a:cxn ang="0">
                  <a:pos x="98" y="12"/>
                </a:cxn>
                <a:cxn ang="0">
                  <a:pos x="116" y="10"/>
                </a:cxn>
                <a:cxn ang="0">
                  <a:pos x="134" y="10"/>
                </a:cxn>
                <a:cxn ang="0">
                  <a:pos x="152" y="14"/>
                </a:cxn>
                <a:cxn ang="0">
                  <a:pos x="170" y="18"/>
                </a:cxn>
                <a:cxn ang="0">
                  <a:pos x="188" y="26"/>
                </a:cxn>
                <a:cxn ang="0">
                  <a:pos x="204" y="36"/>
                </a:cxn>
                <a:cxn ang="0">
                  <a:pos x="204" y="36"/>
                </a:cxn>
                <a:cxn ang="0">
                  <a:pos x="218" y="48"/>
                </a:cxn>
                <a:cxn ang="0">
                  <a:pos x="224" y="48"/>
                </a:cxn>
                <a:cxn ang="0">
                  <a:pos x="224" y="48"/>
                </a:cxn>
                <a:cxn ang="0">
                  <a:pos x="214" y="38"/>
                </a:cxn>
                <a:cxn ang="0">
                  <a:pos x="202" y="26"/>
                </a:cxn>
                <a:cxn ang="0">
                  <a:pos x="188" y="18"/>
                </a:cxn>
                <a:cxn ang="0">
                  <a:pos x="174" y="10"/>
                </a:cxn>
                <a:cxn ang="0">
                  <a:pos x="158" y="6"/>
                </a:cxn>
                <a:cxn ang="0">
                  <a:pos x="144" y="2"/>
                </a:cxn>
                <a:cxn ang="0">
                  <a:pos x="128" y="0"/>
                </a:cxn>
                <a:cxn ang="0">
                  <a:pos x="112" y="0"/>
                </a:cxn>
                <a:cxn ang="0">
                  <a:pos x="112" y="0"/>
                </a:cxn>
              </a:cxnLst>
              <a:rect l="0" t="0" r="r" b="b"/>
              <a:pathLst>
                <a:path w="224" h="48">
                  <a:moveTo>
                    <a:pt x="112" y="0"/>
                  </a:moveTo>
                  <a:lnTo>
                    <a:pt x="112" y="0"/>
                  </a:lnTo>
                  <a:lnTo>
                    <a:pt x="92" y="4"/>
                  </a:lnTo>
                  <a:lnTo>
                    <a:pt x="72" y="12"/>
                  </a:lnTo>
                  <a:lnTo>
                    <a:pt x="52" y="20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0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80" y="16"/>
                  </a:lnTo>
                  <a:lnTo>
                    <a:pt x="98" y="12"/>
                  </a:lnTo>
                  <a:lnTo>
                    <a:pt x="116" y="10"/>
                  </a:lnTo>
                  <a:lnTo>
                    <a:pt x="134" y="10"/>
                  </a:lnTo>
                  <a:lnTo>
                    <a:pt x="152" y="14"/>
                  </a:lnTo>
                  <a:lnTo>
                    <a:pt x="170" y="18"/>
                  </a:lnTo>
                  <a:lnTo>
                    <a:pt x="188" y="26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18" y="48"/>
                  </a:lnTo>
                  <a:lnTo>
                    <a:pt x="224" y="48"/>
                  </a:lnTo>
                  <a:lnTo>
                    <a:pt x="224" y="48"/>
                  </a:lnTo>
                  <a:lnTo>
                    <a:pt x="214" y="38"/>
                  </a:lnTo>
                  <a:lnTo>
                    <a:pt x="202" y="26"/>
                  </a:lnTo>
                  <a:lnTo>
                    <a:pt x="188" y="18"/>
                  </a:lnTo>
                  <a:lnTo>
                    <a:pt x="174" y="10"/>
                  </a:lnTo>
                  <a:lnTo>
                    <a:pt x="158" y="6"/>
                  </a:lnTo>
                  <a:lnTo>
                    <a:pt x="144" y="2"/>
                  </a:lnTo>
                  <a:lnTo>
                    <a:pt x="128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5" name="Freeform 21"/>
            <p:cNvSpPr>
              <a:spLocks/>
            </p:cNvSpPr>
            <p:nvPr/>
          </p:nvSpPr>
          <p:spPr bwMode="auto">
            <a:xfrm>
              <a:off x="320842" y="5362074"/>
              <a:ext cx="2277979" cy="2486526"/>
            </a:xfrm>
            <a:custGeom>
              <a:avLst/>
              <a:gdLst/>
              <a:ahLst/>
              <a:cxnLst>
                <a:cxn ang="0">
                  <a:pos x="148" y="194"/>
                </a:cxn>
                <a:cxn ang="0">
                  <a:pos x="136" y="122"/>
                </a:cxn>
                <a:cxn ang="0">
                  <a:pos x="136" y="92"/>
                </a:cxn>
                <a:cxn ang="0">
                  <a:pos x="152" y="48"/>
                </a:cxn>
                <a:cxn ang="0">
                  <a:pos x="188" y="14"/>
                </a:cxn>
                <a:cxn ang="0">
                  <a:pos x="216" y="4"/>
                </a:cxn>
                <a:cxn ang="0">
                  <a:pos x="254" y="18"/>
                </a:cxn>
                <a:cxn ang="0">
                  <a:pos x="274" y="54"/>
                </a:cxn>
                <a:cxn ang="0">
                  <a:pos x="278" y="86"/>
                </a:cxn>
                <a:cxn ang="0">
                  <a:pos x="262" y="124"/>
                </a:cxn>
                <a:cxn ang="0">
                  <a:pos x="242" y="132"/>
                </a:cxn>
                <a:cxn ang="0">
                  <a:pos x="216" y="118"/>
                </a:cxn>
                <a:cxn ang="0">
                  <a:pos x="214" y="106"/>
                </a:cxn>
                <a:cxn ang="0">
                  <a:pos x="216" y="94"/>
                </a:cxn>
                <a:cxn ang="0">
                  <a:pos x="234" y="84"/>
                </a:cxn>
                <a:cxn ang="0">
                  <a:pos x="248" y="84"/>
                </a:cxn>
                <a:cxn ang="0">
                  <a:pos x="222" y="82"/>
                </a:cxn>
                <a:cxn ang="0">
                  <a:pos x="208" y="100"/>
                </a:cxn>
                <a:cxn ang="0">
                  <a:pos x="208" y="118"/>
                </a:cxn>
                <a:cxn ang="0">
                  <a:pos x="224" y="132"/>
                </a:cxn>
                <a:cxn ang="0">
                  <a:pos x="244" y="134"/>
                </a:cxn>
                <a:cxn ang="0">
                  <a:pos x="258" y="130"/>
                </a:cxn>
                <a:cxn ang="0">
                  <a:pos x="278" y="104"/>
                </a:cxn>
                <a:cxn ang="0">
                  <a:pos x="282" y="60"/>
                </a:cxn>
                <a:cxn ang="0">
                  <a:pos x="276" y="34"/>
                </a:cxn>
                <a:cxn ang="0">
                  <a:pos x="260" y="12"/>
                </a:cxn>
                <a:cxn ang="0">
                  <a:pos x="224" y="0"/>
                </a:cxn>
                <a:cxn ang="0">
                  <a:pos x="178" y="12"/>
                </a:cxn>
                <a:cxn ang="0">
                  <a:pos x="152" y="32"/>
                </a:cxn>
                <a:cxn ang="0">
                  <a:pos x="132" y="70"/>
                </a:cxn>
                <a:cxn ang="0">
                  <a:pos x="126" y="116"/>
                </a:cxn>
                <a:cxn ang="0">
                  <a:pos x="136" y="164"/>
                </a:cxn>
                <a:cxn ang="0">
                  <a:pos x="138" y="196"/>
                </a:cxn>
                <a:cxn ang="0">
                  <a:pos x="126" y="234"/>
                </a:cxn>
                <a:cxn ang="0">
                  <a:pos x="106" y="258"/>
                </a:cxn>
                <a:cxn ang="0">
                  <a:pos x="72" y="272"/>
                </a:cxn>
                <a:cxn ang="0">
                  <a:pos x="30" y="274"/>
                </a:cxn>
                <a:cxn ang="0">
                  <a:pos x="44" y="220"/>
                </a:cxn>
                <a:cxn ang="0">
                  <a:pos x="50" y="164"/>
                </a:cxn>
                <a:cxn ang="0">
                  <a:pos x="42" y="58"/>
                </a:cxn>
                <a:cxn ang="0">
                  <a:pos x="30" y="24"/>
                </a:cxn>
                <a:cxn ang="0">
                  <a:pos x="42" y="92"/>
                </a:cxn>
                <a:cxn ang="0">
                  <a:pos x="40" y="182"/>
                </a:cxn>
                <a:cxn ang="0">
                  <a:pos x="26" y="252"/>
                </a:cxn>
                <a:cxn ang="0">
                  <a:pos x="0" y="310"/>
                </a:cxn>
                <a:cxn ang="0">
                  <a:pos x="26" y="284"/>
                </a:cxn>
                <a:cxn ang="0">
                  <a:pos x="52" y="286"/>
                </a:cxn>
                <a:cxn ang="0">
                  <a:pos x="96" y="278"/>
                </a:cxn>
                <a:cxn ang="0">
                  <a:pos x="122" y="258"/>
                </a:cxn>
                <a:cxn ang="0">
                  <a:pos x="142" y="222"/>
                </a:cxn>
              </a:cxnLst>
              <a:rect l="0" t="0" r="r" b="b"/>
              <a:pathLst>
                <a:path w="284" h="310">
                  <a:moveTo>
                    <a:pt x="146" y="206"/>
                  </a:moveTo>
                  <a:lnTo>
                    <a:pt x="146" y="206"/>
                  </a:lnTo>
                  <a:lnTo>
                    <a:pt x="148" y="194"/>
                  </a:lnTo>
                  <a:lnTo>
                    <a:pt x="148" y="180"/>
                  </a:lnTo>
                  <a:lnTo>
                    <a:pt x="142" y="152"/>
                  </a:lnTo>
                  <a:lnTo>
                    <a:pt x="136" y="122"/>
                  </a:lnTo>
                  <a:lnTo>
                    <a:pt x="136" y="106"/>
                  </a:lnTo>
                  <a:lnTo>
                    <a:pt x="136" y="92"/>
                  </a:lnTo>
                  <a:lnTo>
                    <a:pt x="136" y="92"/>
                  </a:lnTo>
                  <a:lnTo>
                    <a:pt x="138" y="76"/>
                  </a:lnTo>
                  <a:lnTo>
                    <a:pt x="144" y="62"/>
                  </a:lnTo>
                  <a:lnTo>
                    <a:pt x="152" y="48"/>
                  </a:lnTo>
                  <a:lnTo>
                    <a:pt x="162" y="34"/>
                  </a:lnTo>
                  <a:lnTo>
                    <a:pt x="174" y="24"/>
                  </a:lnTo>
                  <a:lnTo>
                    <a:pt x="188" y="14"/>
                  </a:lnTo>
                  <a:lnTo>
                    <a:pt x="202" y="8"/>
                  </a:lnTo>
                  <a:lnTo>
                    <a:pt x="216" y="4"/>
                  </a:lnTo>
                  <a:lnTo>
                    <a:pt x="216" y="4"/>
                  </a:lnTo>
                  <a:lnTo>
                    <a:pt x="230" y="6"/>
                  </a:lnTo>
                  <a:lnTo>
                    <a:pt x="244" y="10"/>
                  </a:lnTo>
                  <a:lnTo>
                    <a:pt x="254" y="18"/>
                  </a:lnTo>
                  <a:lnTo>
                    <a:pt x="264" y="28"/>
                  </a:lnTo>
                  <a:lnTo>
                    <a:pt x="270" y="40"/>
                  </a:lnTo>
                  <a:lnTo>
                    <a:pt x="274" y="54"/>
                  </a:lnTo>
                  <a:lnTo>
                    <a:pt x="278" y="70"/>
                  </a:lnTo>
                  <a:lnTo>
                    <a:pt x="278" y="86"/>
                  </a:lnTo>
                  <a:lnTo>
                    <a:pt x="278" y="86"/>
                  </a:lnTo>
                  <a:lnTo>
                    <a:pt x="274" y="100"/>
                  </a:lnTo>
                  <a:lnTo>
                    <a:pt x="270" y="114"/>
                  </a:lnTo>
                  <a:lnTo>
                    <a:pt x="262" y="124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42" y="132"/>
                  </a:lnTo>
                  <a:lnTo>
                    <a:pt x="232" y="130"/>
                  </a:lnTo>
                  <a:lnTo>
                    <a:pt x="222" y="126"/>
                  </a:lnTo>
                  <a:lnTo>
                    <a:pt x="216" y="118"/>
                  </a:lnTo>
                  <a:lnTo>
                    <a:pt x="216" y="118"/>
                  </a:lnTo>
                  <a:lnTo>
                    <a:pt x="214" y="112"/>
                  </a:lnTo>
                  <a:lnTo>
                    <a:pt x="214" y="106"/>
                  </a:lnTo>
                  <a:lnTo>
                    <a:pt x="214" y="100"/>
                  </a:lnTo>
                  <a:lnTo>
                    <a:pt x="216" y="94"/>
                  </a:lnTo>
                  <a:lnTo>
                    <a:pt x="216" y="94"/>
                  </a:lnTo>
                  <a:lnTo>
                    <a:pt x="220" y="90"/>
                  </a:lnTo>
                  <a:lnTo>
                    <a:pt x="224" y="86"/>
                  </a:lnTo>
                  <a:lnTo>
                    <a:pt x="234" y="84"/>
                  </a:lnTo>
                  <a:lnTo>
                    <a:pt x="244" y="82"/>
                  </a:lnTo>
                  <a:lnTo>
                    <a:pt x="248" y="84"/>
                  </a:lnTo>
                  <a:lnTo>
                    <a:pt x="248" y="84"/>
                  </a:lnTo>
                  <a:lnTo>
                    <a:pt x="234" y="80"/>
                  </a:lnTo>
                  <a:lnTo>
                    <a:pt x="228" y="82"/>
                  </a:lnTo>
                  <a:lnTo>
                    <a:pt x="222" y="82"/>
                  </a:lnTo>
                  <a:lnTo>
                    <a:pt x="216" y="86"/>
                  </a:lnTo>
                  <a:lnTo>
                    <a:pt x="212" y="92"/>
                  </a:lnTo>
                  <a:lnTo>
                    <a:pt x="208" y="100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118"/>
                  </a:lnTo>
                  <a:lnTo>
                    <a:pt x="212" y="124"/>
                  </a:lnTo>
                  <a:lnTo>
                    <a:pt x="216" y="128"/>
                  </a:lnTo>
                  <a:lnTo>
                    <a:pt x="224" y="132"/>
                  </a:lnTo>
                  <a:lnTo>
                    <a:pt x="230" y="134"/>
                  </a:lnTo>
                  <a:lnTo>
                    <a:pt x="238" y="134"/>
                  </a:lnTo>
                  <a:lnTo>
                    <a:pt x="244" y="134"/>
                  </a:lnTo>
                  <a:lnTo>
                    <a:pt x="252" y="134"/>
                  </a:lnTo>
                  <a:lnTo>
                    <a:pt x="252" y="134"/>
                  </a:lnTo>
                  <a:lnTo>
                    <a:pt x="258" y="130"/>
                  </a:lnTo>
                  <a:lnTo>
                    <a:pt x="264" y="128"/>
                  </a:lnTo>
                  <a:lnTo>
                    <a:pt x="272" y="118"/>
                  </a:lnTo>
                  <a:lnTo>
                    <a:pt x="278" y="104"/>
                  </a:lnTo>
                  <a:lnTo>
                    <a:pt x="282" y="90"/>
                  </a:lnTo>
                  <a:lnTo>
                    <a:pt x="284" y="76"/>
                  </a:lnTo>
                  <a:lnTo>
                    <a:pt x="282" y="60"/>
                  </a:lnTo>
                  <a:lnTo>
                    <a:pt x="280" y="46"/>
                  </a:lnTo>
                  <a:lnTo>
                    <a:pt x="276" y="34"/>
                  </a:lnTo>
                  <a:lnTo>
                    <a:pt x="276" y="34"/>
                  </a:lnTo>
                  <a:lnTo>
                    <a:pt x="270" y="26"/>
                  </a:lnTo>
                  <a:lnTo>
                    <a:pt x="266" y="18"/>
                  </a:lnTo>
                  <a:lnTo>
                    <a:pt x="260" y="12"/>
                  </a:lnTo>
                  <a:lnTo>
                    <a:pt x="254" y="8"/>
                  </a:lnTo>
                  <a:lnTo>
                    <a:pt x="240" y="2"/>
                  </a:lnTo>
                  <a:lnTo>
                    <a:pt x="224" y="0"/>
                  </a:lnTo>
                  <a:lnTo>
                    <a:pt x="208" y="2"/>
                  </a:lnTo>
                  <a:lnTo>
                    <a:pt x="192" y="6"/>
                  </a:lnTo>
                  <a:lnTo>
                    <a:pt x="178" y="12"/>
                  </a:lnTo>
                  <a:lnTo>
                    <a:pt x="164" y="22"/>
                  </a:lnTo>
                  <a:lnTo>
                    <a:pt x="164" y="22"/>
                  </a:lnTo>
                  <a:lnTo>
                    <a:pt x="152" y="32"/>
                  </a:lnTo>
                  <a:lnTo>
                    <a:pt x="144" y="44"/>
                  </a:lnTo>
                  <a:lnTo>
                    <a:pt x="136" y="58"/>
                  </a:lnTo>
                  <a:lnTo>
                    <a:pt x="132" y="70"/>
                  </a:lnTo>
                  <a:lnTo>
                    <a:pt x="128" y="86"/>
                  </a:lnTo>
                  <a:lnTo>
                    <a:pt x="126" y="100"/>
                  </a:lnTo>
                  <a:lnTo>
                    <a:pt x="126" y="116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36" y="164"/>
                  </a:lnTo>
                  <a:lnTo>
                    <a:pt x="138" y="180"/>
                  </a:lnTo>
                  <a:lnTo>
                    <a:pt x="138" y="196"/>
                  </a:lnTo>
                  <a:lnTo>
                    <a:pt x="138" y="196"/>
                  </a:lnTo>
                  <a:lnTo>
                    <a:pt x="136" y="212"/>
                  </a:lnTo>
                  <a:lnTo>
                    <a:pt x="132" y="224"/>
                  </a:lnTo>
                  <a:lnTo>
                    <a:pt x="126" y="234"/>
                  </a:lnTo>
                  <a:lnTo>
                    <a:pt x="120" y="244"/>
                  </a:lnTo>
                  <a:lnTo>
                    <a:pt x="114" y="252"/>
                  </a:lnTo>
                  <a:lnTo>
                    <a:pt x="106" y="258"/>
                  </a:lnTo>
                  <a:lnTo>
                    <a:pt x="98" y="264"/>
                  </a:lnTo>
                  <a:lnTo>
                    <a:pt x="90" y="268"/>
                  </a:lnTo>
                  <a:lnTo>
                    <a:pt x="72" y="272"/>
                  </a:lnTo>
                  <a:lnTo>
                    <a:pt x="56" y="274"/>
                  </a:lnTo>
                  <a:lnTo>
                    <a:pt x="42" y="274"/>
                  </a:lnTo>
                  <a:lnTo>
                    <a:pt x="30" y="274"/>
                  </a:lnTo>
                  <a:lnTo>
                    <a:pt x="30" y="274"/>
                  </a:lnTo>
                  <a:lnTo>
                    <a:pt x="38" y="246"/>
                  </a:lnTo>
                  <a:lnTo>
                    <a:pt x="44" y="220"/>
                  </a:lnTo>
                  <a:lnTo>
                    <a:pt x="48" y="192"/>
                  </a:lnTo>
                  <a:lnTo>
                    <a:pt x="50" y="164"/>
                  </a:lnTo>
                  <a:lnTo>
                    <a:pt x="50" y="164"/>
                  </a:lnTo>
                  <a:lnTo>
                    <a:pt x="52" y="130"/>
                  </a:lnTo>
                  <a:lnTo>
                    <a:pt x="48" y="94"/>
                  </a:lnTo>
                  <a:lnTo>
                    <a:pt x="42" y="58"/>
                  </a:lnTo>
                  <a:lnTo>
                    <a:pt x="32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6" y="46"/>
                  </a:lnTo>
                  <a:lnTo>
                    <a:pt x="40" y="68"/>
                  </a:lnTo>
                  <a:lnTo>
                    <a:pt x="42" y="92"/>
                  </a:lnTo>
                  <a:lnTo>
                    <a:pt x="44" y="120"/>
                  </a:lnTo>
                  <a:lnTo>
                    <a:pt x="44" y="150"/>
                  </a:lnTo>
                  <a:lnTo>
                    <a:pt x="40" y="182"/>
                  </a:lnTo>
                  <a:lnTo>
                    <a:pt x="34" y="216"/>
                  </a:lnTo>
                  <a:lnTo>
                    <a:pt x="26" y="252"/>
                  </a:lnTo>
                  <a:lnTo>
                    <a:pt x="26" y="252"/>
                  </a:lnTo>
                  <a:lnTo>
                    <a:pt x="20" y="268"/>
                  </a:lnTo>
                  <a:lnTo>
                    <a:pt x="14" y="284"/>
                  </a:lnTo>
                  <a:lnTo>
                    <a:pt x="0" y="310"/>
                  </a:lnTo>
                  <a:lnTo>
                    <a:pt x="12" y="310"/>
                  </a:lnTo>
                  <a:lnTo>
                    <a:pt x="12" y="310"/>
                  </a:lnTo>
                  <a:lnTo>
                    <a:pt x="26" y="284"/>
                  </a:lnTo>
                  <a:lnTo>
                    <a:pt x="26" y="284"/>
                  </a:lnTo>
                  <a:lnTo>
                    <a:pt x="36" y="286"/>
                  </a:lnTo>
                  <a:lnTo>
                    <a:pt x="52" y="286"/>
                  </a:lnTo>
                  <a:lnTo>
                    <a:pt x="68" y="286"/>
                  </a:lnTo>
                  <a:lnTo>
                    <a:pt x="86" y="282"/>
                  </a:lnTo>
                  <a:lnTo>
                    <a:pt x="96" y="278"/>
                  </a:lnTo>
                  <a:lnTo>
                    <a:pt x="104" y="272"/>
                  </a:lnTo>
                  <a:lnTo>
                    <a:pt x="112" y="266"/>
                  </a:lnTo>
                  <a:lnTo>
                    <a:pt x="122" y="258"/>
                  </a:lnTo>
                  <a:lnTo>
                    <a:pt x="128" y="248"/>
                  </a:lnTo>
                  <a:lnTo>
                    <a:pt x="136" y="236"/>
                  </a:lnTo>
                  <a:lnTo>
                    <a:pt x="142" y="222"/>
                  </a:lnTo>
                  <a:lnTo>
                    <a:pt x="146" y="206"/>
                  </a:lnTo>
                  <a:lnTo>
                    <a:pt x="146" y="20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6" name="Freeform 22"/>
            <p:cNvSpPr>
              <a:spLocks/>
            </p:cNvSpPr>
            <p:nvPr/>
          </p:nvSpPr>
          <p:spPr bwMode="auto">
            <a:xfrm>
              <a:off x="8710863" y="-733926"/>
              <a:ext cx="433137" cy="1138989"/>
            </a:xfrm>
            <a:custGeom>
              <a:avLst/>
              <a:gdLst/>
              <a:ahLst/>
              <a:cxnLst>
                <a:cxn ang="0">
                  <a:pos x="2" y="126"/>
                </a:cxn>
                <a:cxn ang="0">
                  <a:pos x="2" y="126"/>
                </a:cxn>
                <a:cxn ang="0">
                  <a:pos x="6" y="120"/>
                </a:cxn>
                <a:cxn ang="0">
                  <a:pos x="18" y="106"/>
                </a:cxn>
                <a:cxn ang="0">
                  <a:pos x="24" y="100"/>
                </a:cxn>
                <a:cxn ang="0">
                  <a:pos x="34" y="92"/>
                </a:cxn>
                <a:cxn ang="0">
                  <a:pos x="42" y="88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48" y="88"/>
                </a:cxn>
                <a:cxn ang="0">
                  <a:pos x="34" y="98"/>
                </a:cxn>
                <a:cxn ang="0">
                  <a:pos x="28" y="106"/>
                </a:cxn>
                <a:cxn ang="0">
                  <a:pos x="20" y="116"/>
                </a:cxn>
                <a:cxn ang="0">
                  <a:pos x="16" y="128"/>
                </a:cxn>
                <a:cxn ang="0">
                  <a:pos x="12" y="142"/>
                </a:cxn>
                <a:cxn ang="0">
                  <a:pos x="12" y="142"/>
                </a:cxn>
                <a:cxn ang="0">
                  <a:pos x="22" y="142"/>
                </a:cxn>
                <a:cxn ang="0">
                  <a:pos x="54" y="138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2" y="4"/>
                </a:cxn>
                <a:cxn ang="0">
                  <a:pos x="30" y="8"/>
                </a:cxn>
                <a:cxn ang="0">
                  <a:pos x="20" y="16"/>
                </a:cxn>
                <a:cxn ang="0">
                  <a:pos x="12" y="28"/>
                </a:cxn>
                <a:cxn ang="0">
                  <a:pos x="6" y="44"/>
                </a:cxn>
                <a:cxn ang="0">
                  <a:pos x="2" y="64"/>
                </a:cxn>
                <a:cxn ang="0">
                  <a:pos x="0" y="92"/>
                </a:cxn>
                <a:cxn ang="0">
                  <a:pos x="2" y="126"/>
                </a:cxn>
                <a:cxn ang="0">
                  <a:pos x="2" y="126"/>
                </a:cxn>
              </a:cxnLst>
              <a:rect l="0" t="0" r="r" b="b"/>
              <a:pathLst>
                <a:path w="54" h="142">
                  <a:moveTo>
                    <a:pt x="2" y="126"/>
                  </a:moveTo>
                  <a:lnTo>
                    <a:pt x="2" y="126"/>
                  </a:lnTo>
                  <a:lnTo>
                    <a:pt x="6" y="120"/>
                  </a:lnTo>
                  <a:lnTo>
                    <a:pt x="18" y="106"/>
                  </a:lnTo>
                  <a:lnTo>
                    <a:pt x="24" y="100"/>
                  </a:lnTo>
                  <a:lnTo>
                    <a:pt x="34" y="92"/>
                  </a:lnTo>
                  <a:lnTo>
                    <a:pt x="42" y="88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48" y="88"/>
                  </a:lnTo>
                  <a:lnTo>
                    <a:pt x="34" y="98"/>
                  </a:lnTo>
                  <a:lnTo>
                    <a:pt x="28" y="106"/>
                  </a:lnTo>
                  <a:lnTo>
                    <a:pt x="20" y="116"/>
                  </a:lnTo>
                  <a:lnTo>
                    <a:pt x="16" y="128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22" y="142"/>
                  </a:lnTo>
                  <a:lnTo>
                    <a:pt x="54" y="138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2" y="4"/>
                  </a:lnTo>
                  <a:lnTo>
                    <a:pt x="30" y="8"/>
                  </a:lnTo>
                  <a:lnTo>
                    <a:pt x="20" y="16"/>
                  </a:lnTo>
                  <a:lnTo>
                    <a:pt x="12" y="28"/>
                  </a:lnTo>
                  <a:lnTo>
                    <a:pt x="6" y="44"/>
                  </a:lnTo>
                  <a:lnTo>
                    <a:pt x="2" y="64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2" y="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7" name="Freeform 23"/>
            <p:cNvSpPr>
              <a:spLocks/>
            </p:cNvSpPr>
            <p:nvPr/>
          </p:nvSpPr>
          <p:spPr bwMode="auto">
            <a:xfrm>
              <a:off x="8791074" y="469232"/>
              <a:ext cx="352926" cy="208547"/>
            </a:xfrm>
            <a:custGeom>
              <a:avLst/>
              <a:gdLst/>
              <a:ahLst/>
              <a:cxnLst>
                <a:cxn ang="0">
                  <a:pos x="44" y="26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26" y="4"/>
                </a:cxn>
                <a:cxn ang="0">
                  <a:pos x="14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4" y="14"/>
                </a:cxn>
                <a:cxn ang="0">
                  <a:pos x="24" y="18"/>
                </a:cxn>
                <a:cxn ang="0">
                  <a:pos x="34" y="22"/>
                </a:cxn>
                <a:cxn ang="0">
                  <a:pos x="44" y="26"/>
                </a:cxn>
                <a:cxn ang="0">
                  <a:pos x="44" y="26"/>
                </a:cxn>
              </a:cxnLst>
              <a:rect l="0" t="0" r="r" b="b"/>
              <a:pathLst>
                <a:path w="44" h="26">
                  <a:moveTo>
                    <a:pt x="44" y="26"/>
                  </a:moveTo>
                  <a:lnTo>
                    <a:pt x="44" y="0"/>
                  </a:lnTo>
                  <a:lnTo>
                    <a:pt x="44" y="0"/>
                  </a:lnTo>
                  <a:lnTo>
                    <a:pt x="26" y="4"/>
                  </a:lnTo>
                  <a:lnTo>
                    <a:pt x="14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24" y="18"/>
                  </a:lnTo>
                  <a:lnTo>
                    <a:pt x="34" y="22"/>
                  </a:lnTo>
                  <a:lnTo>
                    <a:pt x="44" y="26"/>
                  </a:lnTo>
                  <a:lnTo>
                    <a:pt x="44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8" name="Freeform 24"/>
            <p:cNvSpPr>
              <a:spLocks/>
            </p:cNvSpPr>
            <p:nvPr/>
          </p:nvSpPr>
          <p:spPr bwMode="auto">
            <a:xfrm>
              <a:off x="8726905" y="677779"/>
              <a:ext cx="417095" cy="753979"/>
            </a:xfrm>
            <a:custGeom>
              <a:avLst/>
              <a:gdLst/>
              <a:ahLst/>
              <a:cxnLst>
                <a:cxn ang="0">
                  <a:pos x="52" y="94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34" y="4"/>
                </a:cxn>
                <a:cxn ang="0">
                  <a:pos x="18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0" y="6"/>
                </a:cxn>
                <a:cxn ang="0">
                  <a:pos x="18" y="14"/>
                </a:cxn>
                <a:cxn ang="0">
                  <a:pos x="26" y="26"/>
                </a:cxn>
                <a:cxn ang="0">
                  <a:pos x="32" y="40"/>
                </a:cxn>
                <a:cxn ang="0">
                  <a:pos x="42" y="68"/>
                </a:cxn>
                <a:cxn ang="0">
                  <a:pos x="52" y="94"/>
                </a:cxn>
                <a:cxn ang="0">
                  <a:pos x="52" y="94"/>
                </a:cxn>
              </a:cxnLst>
              <a:rect l="0" t="0" r="r" b="b"/>
              <a:pathLst>
                <a:path w="52" h="94">
                  <a:moveTo>
                    <a:pt x="52" y="94"/>
                  </a:moveTo>
                  <a:lnTo>
                    <a:pt x="52" y="10"/>
                  </a:lnTo>
                  <a:lnTo>
                    <a:pt x="52" y="10"/>
                  </a:lnTo>
                  <a:lnTo>
                    <a:pt x="34" y="4"/>
                  </a:lnTo>
                  <a:lnTo>
                    <a:pt x="18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6"/>
                  </a:lnTo>
                  <a:lnTo>
                    <a:pt x="18" y="14"/>
                  </a:lnTo>
                  <a:lnTo>
                    <a:pt x="26" y="26"/>
                  </a:lnTo>
                  <a:lnTo>
                    <a:pt x="32" y="40"/>
                  </a:lnTo>
                  <a:lnTo>
                    <a:pt x="42" y="68"/>
                  </a:lnTo>
                  <a:lnTo>
                    <a:pt x="52" y="94"/>
                  </a:lnTo>
                  <a:lnTo>
                    <a:pt x="52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9" name="Freeform 25"/>
            <p:cNvSpPr>
              <a:spLocks/>
            </p:cNvSpPr>
            <p:nvPr/>
          </p:nvSpPr>
          <p:spPr bwMode="auto">
            <a:xfrm>
              <a:off x="7860632" y="741947"/>
              <a:ext cx="1138989" cy="1187116"/>
            </a:xfrm>
            <a:custGeom>
              <a:avLst/>
              <a:gdLst/>
              <a:ahLst/>
              <a:cxnLst>
                <a:cxn ang="0">
                  <a:pos x="98" y="8"/>
                </a:cxn>
                <a:cxn ang="0">
                  <a:pos x="98" y="8"/>
                </a:cxn>
                <a:cxn ang="0">
                  <a:pos x="98" y="22"/>
                </a:cxn>
                <a:cxn ang="0">
                  <a:pos x="96" y="36"/>
                </a:cxn>
                <a:cxn ang="0">
                  <a:pos x="94" y="46"/>
                </a:cxn>
                <a:cxn ang="0">
                  <a:pos x="90" y="54"/>
                </a:cxn>
                <a:cxn ang="0">
                  <a:pos x="86" y="66"/>
                </a:cxn>
                <a:cxn ang="0">
                  <a:pos x="82" y="68"/>
                </a:cxn>
                <a:cxn ang="0">
                  <a:pos x="82" y="68"/>
                </a:cxn>
                <a:cxn ang="0">
                  <a:pos x="86" y="56"/>
                </a:cxn>
                <a:cxn ang="0">
                  <a:pos x="86" y="44"/>
                </a:cxn>
                <a:cxn ang="0">
                  <a:pos x="86" y="32"/>
                </a:cxn>
                <a:cxn ang="0">
                  <a:pos x="86" y="22"/>
                </a:cxn>
                <a:cxn ang="0">
                  <a:pos x="82" y="6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6" y="8"/>
                </a:cxn>
                <a:cxn ang="0">
                  <a:pos x="72" y="14"/>
                </a:cxn>
                <a:cxn ang="0">
                  <a:pos x="60" y="26"/>
                </a:cxn>
                <a:cxn ang="0">
                  <a:pos x="28" y="48"/>
                </a:cxn>
                <a:cxn ang="0">
                  <a:pos x="12" y="60"/>
                </a:cxn>
                <a:cxn ang="0">
                  <a:pos x="6" y="68"/>
                </a:cxn>
                <a:cxn ang="0">
                  <a:pos x="2" y="76"/>
                </a:cxn>
                <a:cxn ang="0">
                  <a:pos x="0" y="84"/>
                </a:cxn>
                <a:cxn ang="0">
                  <a:pos x="0" y="94"/>
                </a:cxn>
                <a:cxn ang="0">
                  <a:pos x="2" y="104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4" y="126"/>
                </a:cxn>
                <a:cxn ang="0">
                  <a:pos x="24" y="130"/>
                </a:cxn>
                <a:cxn ang="0">
                  <a:pos x="32" y="132"/>
                </a:cxn>
                <a:cxn ang="0">
                  <a:pos x="42" y="132"/>
                </a:cxn>
                <a:cxn ang="0">
                  <a:pos x="58" y="128"/>
                </a:cxn>
                <a:cxn ang="0">
                  <a:pos x="64" y="126"/>
                </a:cxn>
                <a:cxn ang="0">
                  <a:pos x="64" y="126"/>
                </a:cxn>
                <a:cxn ang="0">
                  <a:pos x="66" y="130"/>
                </a:cxn>
                <a:cxn ang="0">
                  <a:pos x="70" y="136"/>
                </a:cxn>
                <a:cxn ang="0">
                  <a:pos x="76" y="140"/>
                </a:cxn>
                <a:cxn ang="0">
                  <a:pos x="82" y="144"/>
                </a:cxn>
                <a:cxn ang="0">
                  <a:pos x="90" y="148"/>
                </a:cxn>
                <a:cxn ang="0">
                  <a:pos x="102" y="148"/>
                </a:cxn>
                <a:cxn ang="0">
                  <a:pos x="102" y="148"/>
                </a:cxn>
                <a:cxn ang="0">
                  <a:pos x="114" y="146"/>
                </a:cxn>
                <a:cxn ang="0">
                  <a:pos x="124" y="142"/>
                </a:cxn>
                <a:cxn ang="0">
                  <a:pos x="132" y="136"/>
                </a:cxn>
                <a:cxn ang="0">
                  <a:pos x="136" y="126"/>
                </a:cxn>
                <a:cxn ang="0">
                  <a:pos x="140" y="116"/>
                </a:cxn>
                <a:cxn ang="0">
                  <a:pos x="142" y="104"/>
                </a:cxn>
                <a:cxn ang="0">
                  <a:pos x="142" y="92"/>
                </a:cxn>
                <a:cxn ang="0">
                  <a:pos x="140" y="80"/>
                </a:cxn>
                <a:cxn ang="0">
                  <a:pos x="140" y="80"/>
                </a:cxn>
                <a:cxn ang="0">
                  <a:pos x="134" y="62"/>
                </a:cxn>
                <a:cxn ang="0">
                  <a:pos x="128" y="46"/>
                </a:cxn>
                <a:cxn ang="0">
                  <a:pos x="120" y="34"/>
                </a:cxn>
                <a:cxn ang="0">
                  <a:pos x="114" y="24"/>
                </a:cxn>
                <a:cxn ang="0">
                  <a:pos x="102" y="12"/>
                </a:cxn>
                <a:cxn ang="0">
                  <a:pos x="98" y="8"/>
                </a:cxn>
                <a:cxn ang="0">
                  <a:pos x="98" y="8"/>
                </a:cxn>
              </a:cxnLst>
              <a:rect l="0" t="0" r="r" b="b"/>
              <a:pathLst>
                <a:path w="142" h="148">
                  <a:moveTo>
                    <a:pt x="98" y="8"/>
                  </a:moveTo>
                  <a:lnTo>
                    <a:pt x="98" y="8"/>
                  </a:lnTo>
                  <a:lnTo>
                    <a:pt x="98" y="22"/>
                  </a:lnTo>
                  <a:lnTo>
                    <a:pt x="96" y="36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86" y="66"/>
                  </a:lnTo>
                  <a:lnTo>
                    <a:pt x="82" y="68"/>
                  </a:lnTo>
                  <a:lnTo>
                    <a:pt x="82" y="68"/>
                  </a:lnTo>
                  <a:lnTo>
                    <a:pt x="86" y="56"/>
                  </a:lnTo>
                  <a:lnTo>
                    <a:pt x="86" y="44"/>
                  </a:lnTo>
                  <a:lnTo>
                    <a:pt x="86" y="32"/>
                  </a:lnTo>
                  <a:lnTo>
                    <a:pt x="86" y="22"/>
                  </a:lnTo>
                  <a:lnTo>
                    <a:pt x="82" y="6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6" y="8"/>
                  </a:lnTo>
                  <a:lnTo>
                    <a:pt x="72" y="14"/>
                  </a:lnTo>
                  <a:lnTo>
                    <a:pt x="60" y="26"/>
                  </a:lnTo>
                  <a:lnTo>
                    <a:pt x="28" y="48"/>
                  </a:lnTo>
                  <a:lnTo>
                    <a:pt x="12" y="60"/>
                  </a:lnTo>
                  <a:lnTo>
                    <a:pt x="6" y="68"/>
                  </a:lnTo>
                  <a:lnTo>
                    <a:pt x="2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04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4" y="126"/>
                  </a:lnTo>
                  <a:lnTo>
                    <a:pt x="24" y="130"/>
                  </a:lnTo>
                  <a:lnTo>
                    <a:pt x="32" y="132"/>
                  </a:lnTo>
                  <a:lnTo>
                    <a:pt x="42" y="132"/>
                  </a:lnTo>
                  <a:lnTo>
                    <a:pt x="58" y="128"/>
                  </a:lnTo>
                  <a:lnTo>
                    <a:pt x="64" y="126"/>
                  </a:lnTo>
                  <a:lnTo>
                    <a:pt x="64" y="126"/>
                  </a:lnTo>
                  <a:lnTo>
                    <a:pt x="66" y="130"/>
                  </a:lnTo>
                  <a:lnTo>
                    <a:pt x="70" y="136"/>
                  </a:lnTo>
                  <a:lnTo>
                    <a:pt x="76" y="140"/>
                  </a:lnTo>
                  <a:lnTo>
                    <a:pt x="82" y="144"/>
                  </a:lnTo>
                  <a:lnTo>
                    <a:pt x="90" y="148"/>
                  </a:lnTo>
                  <a:lnTo>
                    <a:pt x="102" y="148"/>
                  </a:lnTo>
                  <a:lnTo>
                    <a:pt x="102" y="148"/>
                  </a:lnTo>
                  <a:lnTo>
                    <a:pt x="114" y="146"/>
                  </a:lnTo>
                  <a:lnTo>
                    <a:pt x="124" y="142"/>
                  </a:lnTo>
                  <a:lnTo>
                    <a:pt x="132" y="136"/>
                  </a:lnTo>
                  <a:lnTo>
                    <a:pt x="136" y="126"/>
                  </a:lnTo>
                  <a:lnTo>
                    <a:pt x="140" y="116"/>
                  </a:lnTo>
                  <a:lnTo>
                    <a:pt x="142" y="104"/>
                  </a:lnTo>
                  <a:lnTo>
                    <a:pt x="142" y="92"/>
                  </a:lnTo>
                  <a:lnTo>
                    <a:pt x="140" y="80"/>
                  </a:lnTo>
                  <a:lnTo>
                    <a:pt x="140" y="80"/>
                  </a:lnTo>
                  <a:lnTo>
                    <a:pt x="134" y="62"/>
                  </a:lnTo>
                  <a:lnTo>
                    <a:pt x="128" y="46"/>
                  </a:lnTo>
                  <a:lnTo>
                    <a:pt x="120" y="34"/>
                  </a:lnTo>
                  <a:lnTo>
                    <a:pt x="114" y="24"/>
                  </a:lnTo>
                  <a:lnTo>
                    <a:pt x="102" y="12"/>
                  </a:lnTo>
                  <a:lnTo>
                    <a:pt x="98" y="8"/>
                  </a:lnTo>
                  <a:lnTo>
                    <a:pt x="9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0" name="Freeform 26"/>
            <p:cNvSpPr>
              <a:spLocks/>
            </p:cNvSpPr>
            <p:nvPr/>
          </p:nvSpPr>
          <p:spPr bwMode="auto">
            <a:xfrm>
              <a:off x="7106653" y="68179"/>
              <a:ext cx="1171074" cy="1235242"/>
            </a:xfrm>
            <a:custGeom>
              <a:avLst/>
              <a:gdLst/>
              <a:ahLst/>
              <a:cxnLst>
                <a:cxn ang="0">
                  <a:pos x="146" y="66"/>
                </a:cxn>
                <a:cxn ang="0">
                  <a:pos x="146" y="66"/>
                </a:cxn>
                <a:cxn ang="0">
                  <a:pos x="132" y="72"/>
                </a:cxn>
                <a:cxn ang="0">
                  <a:pos x="118" y="76"/>
                </a:cxn>
                <a:cxn ang="0">
                  <a:pos x="106" y="78"/>
                </a:cxn>
                <a:cxn ang="0">
                  <a:pos x="96" y="78"/>
                </a:cxn>
                <a:cxn ang="0">
                  <a:pos x="82" y="78"/>
                </a:cxn>
                <a:cxn ang="0">
                  <a:pos x="78" y="76"/>
                </a:cxn>
                <a:cxn ang="0">
                  <a:pos x="78" y="76"/>
                </a:cxn>
                <a:cxn ang="0">
                  <a:pos x="88" y="74"/>
                </a:cxn>
                <a:cxn ang="0">
                  <a:pos x="100" y="72"/>
                </a:cxn>
                <a:cxn ang="0">
                  <a:pos x="122" y="60"/>
                </a:cxn>
                <a:cxn ang="0">
                  <a:pos x="146" y="44"/>
                </a:cxn>
                <a:cxn ang="0">
                  <a:pos x="146" y="44"/>
                </a:cxn>
                <a:cxn ang="0">
                  <a:pos x="136" y="44"/>
                </a:cxn>
                <a:cxn ang="0">
                  <a:pos x="126" y="42"/>
                </a:cxn>
                <a:cxn ang="0">
                  <a:pos x="108" y="32"/>
                </a:cxn>
                <a:cxn ang="0">
                  <a:pos x="72" y="12"/>
                </a:cxn>
                <a:cxn ang="0">
                  <a:pos x="56" y="2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30"/>
                </a:cxn>
                <a:cxn ang="0">
                  <a:pos x="0" y="42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2" y="70"/>
                </a:cxn>
                <a:cxn ang="0">
                  <a:pos x="16" y="76"/>
                </a:cxn>
                <a:cxn ang="0">
                  <a:pos x="22" y="82"/>
                </a:cxn>
                <a:cxn ang="0">
                  <a:pos x="22" y="82"/>
                </a:cxn>
                <a:cxn ang="0">
                  <a:pos x="16" y="86"/>
                </a:cxn>
                <a:cxn ang="0">
                  <a:pos x="12" y="92"/>
                </a:cxn>
                <a:cxn ang="0">
                  <a:pos x="10" y="98"/>
                </a:cxn>
                <a:cxn ang="0">
                  <a:pos x="8" y="106"/>
                </a:cxn>
                <a:cxn ang="0">
                  <a:pos x="10" y="118"/>
                </a:cxn>
                <a:cxn ang="0">
                  <a:pos x="14" y="130"/>
                </a:cxn>
                <a:cxn ang="0">
                  <a:pos x="22" y="142"/>
                </a:cxn>
                <a:cxn ang="0">
                  <a:pos x="36" y="150"/>
                </a:cxn>
                <a:cxn ang="0">
                  <a:pos x="42" y="152"/>
                </a:cxn>
                <a:cxn ang="0">
                  <a:pos x="50" y="154"/>
                </a:cxn>
                <a:cxn ang="0">
                  <a:pos x="58" y="154"/>
                </a:cxn>
                <a:cxn ang="0">
                  <a:pos x="68" y="152"/>
                </a:cxn>
                <a:cxn ang="0">
                  <a:pos x="68" y="152"/>
                </a:cxn>
                <a:cxn ang="0">
                  <a:pos x="76" y="150"/>
                </a:cxn>
                <a:cxn ang="0">
                  <a:pos x="86" y="146"/>
                </a:cxn>
                <a:cxn ang="0">
                  <a:pos x="102" y="136"/>
                </a:cxn>
                <a:cxn ang="0">
                  <a:pos x="114" y="122"/>
                </a:cxn>
                <a:cxn ang="0">
                  <a:pos x="126" y="106"/>
                </a:cxn>
                <a:cxn ang="0">
                  <a:pos x="134" y="92"/>
                </a:cxn>
                <a:cxn ang="0">
                  <a:pos x="142" y="78"/>
                </a:cxn>
                <a:cxn ang="0">
                  <a:pos x="146" y="66"/>
                </a:cxn>
                <a:cxn ang="0">
                  <a:pos x="146" y="66"/>
                </a:cxn>
              </a:cxnLst>
              <a:rect l="0" t="0" r="r" b="b"/>
              <a:pathLst>
                <a:path w="146" h="154">
                  <a:moveTo>
                    <a:pt x="146" y="66"/>
                  </a:moveTo>
                  <a:lnTo>
                    <a:pt x="146" y="66"/>
                  </a:lnTo>
                  <a:lnTo>
                    <a:pt x="132" y="72"/>
                  </a:lnTo>
                  <a:lnTo>
                    <a:pt x="118" y="76"/>
                  </a:lnTo>
                  <a:lnTo>
                    <a:pt x="106" y="78"/>
                  </a:lnTo>
                  <a:lnTo>
                    <a:pt x="96" y="78"/>
                  </a:lnTo>
                  <a:lnTo>
                    <a:pt x="82" y="78"/>
                  </a:lnTo>
                  <a:lnTo>
                    <a:pt x="78" y="76"/>
                  </a:lnTo>
                  <a:lnTo>
                    <a:pt x="78" y="76"/>
                  </a:lnTo>
                  <a:lnTo>
                    <a:pt x="88" y="74"/>
                  </a:lnTo>
                  <a:lnTo>
                    <a:pt x="100" y="72"/>
                  </a:lnTo>
                  <a:lnTo>
                    <a:pt x="122" y="60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36" y="44"/>
                  </a:lnTo>
                  <a:lnTo>
                    <a:pt x="126" y="42"/>
                  </a:lnTo>
                  <a:lnTo>
                    <a:pt x="108" y="32"/>
                  </a:lnTo>
                  <a:lnTo>
                    <a:pt x="72" y="12"/>
                  </a:lnTo>
                  <a:lnTo>
                    <a:pt x="56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30"/>
                  </a:lnTo>
                  <a:lnTo>
                    <a:pt x="0" y="42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2" y="70"/>
                  </a:lnTo>
                  <a:lnTo>
                    <a:pt x="16" y="76"/>
                  </a:lnTo>
                  <a:lnTo>
                    <a:pt x="22" y="82"/>
                  </a:lnTo>
                  <a:lnTo>
                    <a:pt x="22" y="82"/>
                  </a:lnTo>
                  <a:lnTo>
                    <a:pt x="16" y="86"/>
                  </a:lnTo>
                  <a:lnTo>
                    <a:pt x="12" y="92"/>
                  </a:lnTo>
                  <a:lnTo>
                    <a:pt x="10" y="98"/>
                  </a:lnTo>
                  <a:lnTo>
                    <a:pt x="8" y="106"/>
                  </a:lnTo>
                  <a:lnTo>
                    <a:pt x="10" y="118"/>
                  </a:lnTo>
                  <a:lnTo>
                    <a:pt x="14" y="130"/>
                  </a:lnTo>
                  <a:lnTo>
                    <a:pt x="22" y="142"/>
                  </a:lnTo>
                  <a:lnTo>
                    <a:pt x="36" y="150"/>
                  </a:lnTo>
                  <a:lnTo>
                    <a:pt x="42" y="152"/>
                  </a:lnTo>
                  <a:lnTo>
                    <a:pt x="50" y="154"/>
                  </a:lnTo>
                  <a:lnTo>
                    <a:pt x="58" y="154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76" y="150"/>
                  </a:lnTo>
                  <a:lnTo>
                    <a:pt x="86" y="146"/>
                  </a:lnTo>
                  <a:lnTo>
                    <a:pt x="102" y="136"/>
                  </a:lnTo>
                  <a:lnTo>
                    <a:pt x="114" y="122"/>
                  </a:lnTo>
                  <a:lnTo>
                    <a:pt x="126" y="106"/>
                  </a:lnTo>
                  <a:lnTo>
                    <a:pt x="134" y="92"/>
                  </a:lnTo>
                  <a:lnTo>
                    <a:pt x="142" y="78"/>
                  </a:lnTo>
                  <a:lnTo>
                    <a:pt x="146" y="66"/>
                  </a:lnTo>
                  <a:lnTo>
                    <a:pt x="14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1" name="Freeform 27"/>
            <p:cNvSpPr>
              <a:spLocks/>
            </p:cNvSpPr>
            <p:nvPr/>
          </p:nvSpPr>
          <p:spPr bwMode="auto">
            <a:xfrm>
              <a:off x="7620000" y="-1038726"/>
              <a:ext cx="1090863" cy="1219200"/>
            </a:xfrm>
            <a:custGeom>
              <a:avLst/>
              <a:gdLst/>
              <a:ahLst/>
              <a:cxnLst>
                <a:cxn ang="0">
                  <a:pos x="98" y="152"/>
                </a:cxn>
                <a:cxn ang="0">
                  <a:pos x="98" y="152"/>
                </a:cxn>
                <a:cxn ang="0">
                  <a:pos x="94" y="148"/>
                </a:cxn>
                <a:cxn ang="0">
                  <a:pos x="86" y="138"/>
                </a:cxn>
                <a:cxn ang="0">
                  <a:pos x="82" y="130"/>
                </a:cxn>
                <a:cxn ang="0">
                  <a:pos x="78" y="120"/>
                </a:cxn>
                <a:cxn ang="0">
                  <a:pos x="76" y="110"/>
                </a:cxn>
                <a:cxn ang="0">
                  <a:pos x="76" y="96"/>
                </a:cxn>
                <a:cxn ang="0">
                  <a:pos x="76" y="96"/>
                </a:cxn>
                <a:cxn ang="0">
                  <a:pos x="80" y="104"/>
                </a:cxn>
                <a:cxn ang="0">
                  <a:pos x="90" y="118"/>
                </a:cxn>
                <a:cxn ang="0">
                  <a:pos x="106" y="136"/>
                </a:cxn>
                <a:cxn ang="0">
                  <a:pos x="114" y="144"/>
                </a:cxn>
                <a:cxn ang="0">
                  <a:pos x="124" y="150"/>
                </a:cxn>
                <a:cxn ang="0">
                  <a:pos x="124" y="150"/>
                </a:cxn>
                <a:cxn ang="0">
                  <a:pos x="124" y="140"/>
                </a:cxn>
                <a:cxn ang="0">
                  <a:pos x="124" y="116"/>
                </a:cxn>
                <a:cxn ang="0">
                  <a:pos x="126" y="84"/>
                </a:cxn>
                <a:cxn ang="0">
                  <a:pos x="130" y="66"/>
                </a:cxn>
                <a:cxn ang="0">
                  <a:pos x="134" y="50"/>
                </a:cxn>
                <a:cxn ang="0">
                  <a:pos x="134" y="50"/>
                </a:cxn>
                <a:cxn ang="0">
                  <a:pos x="136" y="40"/>
                </a:cxn>
                <a:cxn ang="0">
                  <a:pos x="136" y="32"/>
                </a:cxn>
                <a:cxn ang="0">
                  <a:pos x="132" y="22"/>
                </a:cxn>
                <a:cxn ang="0">
                  <a:pos x="128" y="16"/>
                </a:cxn>
                <a:cxn ang="0">
                  <a:pos x="120" y="10"/>
                </a:cxn>
                <a:cxn ang="0">
                  <a:pos x="112" y="4"/>
                </a:cxn>
                <a:cxn ang="0">
                  <a:pos x="104" y="2"/>
                </a:cxn>
                <a:cxn ang="0">
                  <a:pos x="94" y="0"/>
                </a:cxn>
                <a:cxn ang="0">
                  <a:pos x="94" y="0"/>
                </a:cxn>
                <a:cxn ang="0">
                  <a:pos x="84" y="2"/>
                </a:cxn>
                <a:cxn ang="0">
                  <a:pos x="76" y="6"/>
                </a:cxn>
                <a:cxn ang="0">
                  <a:pos x="70" y="10"/>
                </a:cxn>
                <a:cxn ang="0">
                  <a:pos x="64" y="16"/>
                </a:cxn>
                <a:cxn ang="0">
                  <a:pos x="58" y="28"/>
                </a:cxn>
                <a:cxn ang="0">
                  <a:pos x="56" y="34"/>
                </a:cxn>
                <a:cxn ang="0">
                  <a:pos x="56" y="34"/>
                </a:cxn>
                <a:cxn ang="0">
                  <a:pos x="50" y="32"/>
                </a:cxn>
                <a:cxn ang="0">
                  <a:pos x="32" y="34"/>
                </a:cxn>
                <a:cxn ang="0">
                  <a:pos x="22" y="38"/>
                </a:cxn>
                <a:cxn ang="0">
                  <a:pos x="14" y="42"/>
                </a:cxn>
                <a:cxn ang="0">
                  <a:pos x="6" y="48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72"/>
                </a:cxn>
                <a:cxn ang="0">
                  <a:pos x="0" y="86"/>
                </a:cxn>
                <a:cxn ang="0">
                  <a:pos x="4" y="100"/>
                </a:cxn>
                <a:cxn ang="0">
                  <a:pos x="10" y="112"/>
                </a:cxn>
                <a:cxn ang="0">
                  <a:pos x="22" y="124"/>
                </a:cxn>
                <a:cxn ang="0">
                  <a:pos x="40" y="136"/>
                </a:cxn>
                <a:cxn ang="0">
                  <a:pos x="66" y="144"/>
                </a:cxn>
                <a:cxn ang="0">
                  <a:pos x="98" y="152"/>
                </a:cxn>
                <a:cxn ang="0">
                  <a:pos x="98" y="152"/>
                </a:cxn>
              </a:cxnLst>
              <a:rect l="0" t="0" r="r" b="b"/>
              <a:pathLst>
                <a:path w="136" h="152">
                  <a:moveTo>
                    <a:pt x="98" y="152"/>
                  </a:moveTo>
                  <a:lnTo>
                    <a:pt x="98" y="152"/>
                  </a:lnTo>
                  <a:lnTo>
                    <a:pt x="94" y="148"/>
                  </a:lnTo>
                  <a:lnTo>
                    <a:pt x="86" y="138"/>
                  </a:lnTo>
                  <a:lnTo>
                    <a:pt x="82" y="130"/>
                  </a:lnTo>
                  <a:lnTo>
                    <a:pt x="78" y="120"/>
                  </a:lnTo>
                  <a:lnTo>
                    <a:pt x="76" y="110"/>
                  </a:lnTo>
                  <a:lnTo>
                    <a:pt x="76" y="96"/>
                  </a:lnTo>
                  <a:lnTo>
                    <a:pt x="76" y="96"/>
                  </a:lnTo>
                  <a:lnTo>
                    <a:pt x="80" y="104"/>
                  </a:lnTo>
                  <a:lnTo>
                    <a:pt x="90" y="118"/>
                  </a:lnTo>
                  <a:lnTo>
                    <a:pt x="106" y="136"/>
                  </a:lnTo>
                  <a:lnTo>
                    <a:pt x="114" y="144"/>
                  </a:lnTo>
                  <a:lnTo>
                    <a:pt x="124" y="150"/>
                  </a:lnTo>
                  <a:lnTo>
                    <a:pt x="124" y="150"/>
                  </a:lnTo>
                  <a:lnTo>
                    <a:pt x="124" y="140"/>
                  </a:lnTo>
                  <a:lnTo>
                    <a:pt x="124" y="116"/>
                  </a:lnTo>
                  <a:lnTo>
                    <a:pt x="126" y="84"/>
                  </a:lnTo>
                  <a:lnTo>
                    <a:pt x="130" y="66"/>
                  </a:lnTo>
                  <a:lnTo>
                    <a:pt x="134" y="50"/>
                  </a:lnTo>
                  <a:lnTo>
                    <a:pt x="134" y="50"/>
                  </a:lnTo>
                  <a:lnTo>
                    <a:pt x="136" y="40"/>
                  </a:lnTo>
                  <a:lnTo>
                    <a:pt x="136" y="32"/>
                  </a:lnTo>
                  <a:lnTo>
                    <a:pt x="132" y="22"/>
                  </a:lnTo>
                  <a:lnTo>
                    <a:pt x="128" y="16"/>
                  </a:lnTo>
                  <a:lnTo>
                    <a:pt x="120" y="10"/>
                  </a:lnTo>
                  <a:lnTo>
                    <a:pt x="112" y="4"/>
                  </a:lnTo>
                  <a:lnTo>
                    <a:pt x="104" y="2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84" y="2"/>
                  </a:lnTo>
                  <a:lnTo>
                    <a:pt x="76" y="6"/>
                  </a:lnTo>
                  <a:lnTo>
                    <a:pt x="70" y="10"/>
                  </a:lnTo>
                  <a:lnTo>
                    <a:pt x="64" y="16"/>
                  </a:lnTo>
                  <a:lnTo>
                    <a:pt x="58" y="28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0" y="32"/>
                  </a:lnTo>
                  <a:lnTo>
                    <a:pt x="32" y="34"/>
                  </a:lnTo>
                  <a:lnTo>
                    <a:pt x="22" y="38"/>
                  </a:lnTo>
                  <a:lnTo>
                    <a:pt x="14" y="42"/>
                  </a:lnTo>
                  <a:lnTo>
                    <a:pt x="6" y="4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72"/>
                  </a:lnTo>
                  <a:lnTo>
                    <a:pt x="0" y="86"/>
                  </a:lnTo>
                  <a:lnTo>
                    <a:pt x="4" y="100"/>
                  </a:lnTo>
                  <a:lnTo>
                    <a:pt x="10" y="112"/>
                  </a:lnTo>
                  <a:lnTo>
                    <a:pt x="22" y="124"/>
                  </a:lnTo>
                  <a:lnTo>
                    <a:pt x="40" y="136"/>
                  </a:lnTo>
                  <a:lnTo>
                    <a:pt x="66" y="144"/>
                  </a:lnTo>
                  <a:lnTo>
                    <a:pt x="98" y="152"/>
                  </a:lnTo>
                  <a:lnTo>
                    <a:pt x="98" y="1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2" name="Freeform 28"/>
            <p:cNvSpPr>
              <a:spLocks/>
            </p:cNvSpPr>
            <p:nvPr/>
          </p:nvSpPr>
          <p:spPr bwMode="auto">
            <a:xfrm>
              <a:off x="8390021" y="340895"/>
              <a:ext cx="272716" cy="304800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6" y="32"/>
                </a:cxn>
                <a:cxn ang="0">
                  <a:pos x="10" y="36"/>
                </a:cxn>
                <a:cxn ang="0">
                  <a:pos x="18" y="38"/>
                </a:cxn>
                <a:cxn ang="0">
                  <a:pos x="18" y="38"/>
                </a:cxn>
                <a:cxn ang="0">
                  <a:pos x="24" y="36"/>
                </a:cxn>
                <a:cxn ang="0">
                  <a:pos x="30" y="32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4" y="12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</a:cxnLst>
              <a:rect l="0" t="0" r="r" b="b"/>
              <a:pathLst>
                <a:path w="34" h="38">
                  <a:moveTo>
                    <a:pt x="0" y="18"/>
                  </a:moveTo>
                  <a:lnTo>
                    <a:pt x="0" y="18"/>
                  </a:lnTo>
                  <a:lnTo>
                    <a:pt x="2" y="26"/>
                  </a:lnTo>
                  <a:lnTo>
                    <a:pt x="6" y="32"/>
                  </a:lnTo>
                  <a:lnTo>
                    <a:pt x="10" y="36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24" y="36"/>
                  </a:lnTo>
                  <a:lnTo>
                    <a:pt x="30" y="32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2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3" name="Freeform 29"/>
            <p:cNvSpPr>
              <a:spLocks/>
            </p:cNvSpPr>
            <p:nvPr/>
          </p:nvSpPr>
          <p:spPr bwMode="auto">
            <a:xfrm>
              <a:off x="433137" y="-669758"/>
              <a:ext cx="641684" cy="641684"/>
            </a:xfrm>
            <a:custGeom>
              <a:avLst/>
              <a:gdLst/>
              <a:ahLst/>
              <a:cxnLst>
                <a:cxn ang="0">
                  <a:pos x="30" y="46"/>
                </a:cxn>
                <a:cxn ang="0">
                  <a:pos x="30" y="46"/>
                </a:cxn>
                <a:cxn ang="0">
                  <a:pos x="26" y="48"/>
                </a:cxn>
                <a:cxn ang="0">
                  <a:pos x="20" y="54"/>
                </a:cxn>
                <a:cxn ang="0">
                  <a:pos x="12" y="66"/>
                </a:cxn>
                <a:cxn ang="0">
                  <a:pos x="8" y="72"/>
                </a:cxn>
                <a:cxn ang="0">
                  <a:pos x="6" y="80"/>
                </a:cxn>
                <a:cxn ang="0">
                  <a:pos x="6" y="80"/>
                </a:cxn>
                <a:cxn ang="0">
                  <a:pos x="16" y="7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56" y="76"/>
                </a:cxn>
                <a:cxn ang="0">
                  <a:pos x="64" y="72"/>
                </a:cxn>
                <a:cxn ang="0">
                  <a:pos x="70" y="68"/>
                </a:cxn>
                <a:cxn ang="0">
                  <a:pos x="76" y="62"/>
                </a:cxn>
                <a:cxn ang="0">
                  <a:pos x="78" y="56"/>
                </a:cxn>
                <a:cxn ang="0">
                  <a:pos x="80" y="50"/>
                </a:cxn>
                <a:cxn ang="0">
                  <a:pos x="80" y="44"/>
                </a:cxn>
                <a:cxn ang="0">
                  <a:pos x="78" y="40"/>
                </a:cxn>
                <a:cxn ang="0">
                  <a:pos x="78" y="40"/>
                </a:cxn>
                <a:cxn ang="0">
                  <a:pos x="70" y="34"/>
                </a:cxn>
                <a:cxn ang="0">
                  <a:pos x="64" y="30"/>
                </a:cxn>
                <a:cxn ang="0">
                  <a:pos x="56" y="30"/>
                </a:cxn>
                <a:cxn ang="0">
                  <a:pos x="56" y="30"/>
                </a:cxn>
                <a:cxn ang="0">
                  <a:pos x="58" y="26"/>
                </a:cxn>
                <a:cxn ang="0">
                  <a:pos x="58" y="14"/>
                </a:cxn>
                <a:cxn ang="0">
                  <a:pos x="56" y="10"/>
                </a:cxn>
                <a:cxn ang="0">
                  <a:pos x="52" y="4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4"/>
                </a:cxn>
                <a:cxn ang="0">
                  <a:pos x="10" y="10"/>
                </a:cxn>
                <a:cxn ang="0">
                  <a:pos x="4" y="18"/>
                </a:cxn>
                <a:cxn ang="0">
                  <a:pos x="2" y="30"/>
                </a:cxn>
                <a:cxn ang="0">
                  <a:pos x="0" y="48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10" y="60"/>
                </a:cxn>
                <a:cxn ang="0">
                  <a:pos x="18" y="52"/>
                </a:cxn>
                <a:cxn ang="0">
                  <a:pos x="24" y="48"/>
                </a:cxn>
                <a:cxn ang="0">
                  <a:pos x="30" y="46"/>
                </a:cxn>
                <a:cxn ang="0">
                  <a:pos x="30" y="46"/>
                </a:cxn>
              </a:cxnLst>
              <a:rect l="0" t="0" r="r" b="b"/>
              <a:pathLst>
                <a:path w="80" h="80">
                  <a:moveTo>
                    <a:pt x="30" y="46"/>
                  </a:moveTo>
                  <a:lnTo>
                    <a:pt x="30" y="46"/>
                  </a:lnTo>
                  <a:lnTo>
                    <a:pt x="26" y="48"/>
                  </a:lnTo>
                  <a:lnTo>
                    <a:pt x="20" y="54"/>
                  </a:lnTo>
                  <a:lnTo>
                    <a:pt x="12" y="66"/>
                  </a:lnTo>
                  <a:lnTo>
                    <a:pt x="8" y="72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16" y="7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56" y="76"/>
                  </a:lnTo>
                  <a:lnTo>
                    <a:pt x="64" y="72"/>
                  </a:lnTo>
                  <a:lnTo>
                    <a:pt x="70" y="68"/>
                  </a:lnTo>
                  <a:lnTo>
                    <a:pt x="76" y="62"/>
                  </a:lnTo>
                  <a:lnTo>
                    <a:pt x="78" y="56"/>
                  </a:lnTo>
                  <a:lnTo>
                    <a:pt x="80" y="50"/>
                  </a:lnTo>
                  <a:lnTo>
                    <a:pt x="80" y="44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70" y="34"/>
                  </a:lnTo>
                  <a:lnTo>
                    <a:pt x="64" y="30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58" y="26"/>
                  </a:lnTo>
                  <a:lnTo>
                    <a:pt x="58" y="14"/>
                  </a:lnTo>
                  <a:lnTo>
                    <a:pt x="56" y="10"/>
                  </a:lnTo>
                  <a:lnTo>
                    <a:pt x="52" y="4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4"/>
                  </a:lnTo>
                  <a:lnTo>
                    <a:pt x="10" y="10"/>
                  </a:lnTo>
                  <a:lnTo>
                    <a:pt x="4" y="18"/>
                  </a:lnTo>
                  <a:lnTo>
                    <a:pt x="2" y="30"/>
                  </a:lnTo>
                  <a:lnTo>
                    <a:pt x="0" y="48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0" y="60"/>
                  </a:lnTo>
                  <a:lnTo>
                    <a:pt x="18" y="52"/>
                  </a:lnTo>
                  <a:lnTo>
                    <a:pt x="24" y="48"/>
                  </a:lnTo>
                  <a:lnTo>
                    <a:pt x="30" y="46"/>
                  </a:lnTo>
                  <a:lnTo>
                    <a:pt x="30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4" name="Freeform 30"/>
            <p:cNvSpPr>
              <a:spLocks/>
            </p:cNvSpPr>
            <p:nvPr/>
          </p:nvSpPr>
          <p:spPr bwMode="auto">
            <a:xfrm>
              <a:off x="449179" y="-12032"/>
              <a:ext cx="673768" cy="673768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0"/>
                </a:cxn>
                <a:cxn ang="0">
                  <a:pos x="14" y="12"/>
                </a:cxn>
                <a:cxn ang="0">
                  <a:pos x="22" y="14"/>
                </a:cxn>
                <a:cxn ang="0">
                  <a:pos x="34" y="22"/>
                </a:cxn>
                <a:cxn ang="0">
                  <a:pos x="42" y="28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38" y="26"/>
                </a:cxn>
                <a:cxn ang="0">
                  <a:pos x="30" y="24"/>
                </a:cxn>
                <a:cxn ang="0">
                  <a:pos x="16" y="18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60"/>
                </a:cxn>
                <a:cxn ang="0">
                  <a:pos x="30" y="72"/>
                </a:cxn>
                <a:cxn ang="0">
                  <a:pos x="36" y="80"/>
                </a:cxn>
                <a:cxn ang="0">
                  <a:pos x="40" y="84"/>
                </a:cxn>
                <a:cxn ang="0">
                  <a:pos x="46" y="84"/>
                </a:cxn>
                <a:cxn ang="0">
                  <a:pos x="52" y="84"/>
                </a:cxn>
                <a:cxn ang="0">
                  <a:pos x="58" y="80"/>
                </a:cxn>
                <a:cxn ang="0">
                  <a:pos x="58" y="80"/>
                </a:cxn>
                <a:cxn ang="0">
                  <a:pos x="64" y="76"/>
                </a:cxn>
                <a:cxn ang="0">
                  <a:pos x="66" y="72"/>
                </a:cxn>
                <a:cxn ang="0">
                  <a:pos x="68" y="66"/>
                </a:cxn>
                <a:cxn ang="0">
                  <a:pos x="66" y="60"/>
                </a:cxn>
                <a:cxn ang="0">
                  <a:pos x="64" y="52"/>
                </a:cxn>
                <a:cxn ang="0">
                  <a:pos x="62" y="48"/>
                </a:cxn>
                <a:cxn ang="0">
                  <a:pos x="62" y="48"/>
                </a:cxn>
                <a:cxn ang="0">
                  <a:pos x="66" y="48"/>
                </a:cxn>
                <a:cxn ang="0">
                  <a:pos x="70" y="48"/>
                </a:cxn>
                <a:cxn ang="0">
                  <a:pos x="76" y="44"/>
                </a:cxn>
                <a:cxn ang="0">
                  <a:pos x="80" y="40"/>
                </a:cxn>
                <a:cxn ang="0">
                  <a:pos x="82" y="34"/>
                </a:cxn>
                <a:cxn ang="0">
                  <a:pos x="84" y="28"/>
                </a:cxn>
                <a:cxn ang="0">
                  <a:pos x="82" y="22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4" y="10"/>
                </a:cxn>
                <a:cxn ang="0">
                  <a:pos x="70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4" y="2"/>
                </a:cxn>
                <a:cxn ang="0">
                  <a:pos x="12" y="6"/>
                </a:cxn>
                <a:cxn ang="0">
                  <a:pos x="4" y="10"/>
                </a:cxn>
                <a:cxn ang="0">
                  <a:pos x="4" y="10"/>
                </a:cxn>
              </a:cxnLst>
              <a:rect l="0" t="0" r="r" b="b"/>
              <a:pathLst>
                <a:path w="84" h="84">
                  <a:moveTo>
                    <a:pt x="4" y="10"/>
                  </a:moveTo>
                  <a:lnTo>
                    <a:pt x="4" y="10"/>
                  </a:lnTo>
                  <a:lnTo>
                    <a:pt x="14" y="12"/>
                  </a:lnTo>
                  <a:lnTo>
                    <a:pt x="22" y="14"/>
                  </a:lnTo>
                  <a:lnTo>
                    <a:pt x="34" y="22"/>
                  </a:lnTo>
                  <a:lnTo>
                    <a:pt x="42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38" y="26"/>
                  </a:lnTo>
                  <a:lnTo>
                    <a:pt x="30" y="24"/>
                  </a:lnTo>
                  <a:lnTo>
                    <a:pt x="16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60"/>
                  </a:lnTo>
                  <a:lnTo>
                    <a:pt x="30" y="72"/>
                  </a:lnTo>
                  <a:lnTo>
                    <a:pt x="36" y="80"/>
                  </a:lnTo>
                  <a:lnTo>
                    <a:pt x="40" y="84"/>
                  </a:lnTo>
                  <a:lnTo>
                    <a:pt x="46" y="84"/>
                  </a:lnTo>
                  <a:lnTo>
                    <a:pt x="52" y="84"/>
                  </a:lnTo>
                  <a:lnTo>
                    <a:pt x="58" y="80"/>
                  </a:lnTo>
                  <a:lnTo>
                    <a:pt x="58" y="80"/>
                  </a:lnTo>
                  <a:lnTo>
                    <a:pt x="64" y="76"/>
                  </a:lnTo>
                  <a:lnTo>
                    <a:pt x="66" y="72"/>
                  </a:lnTo>
                  <a:lnTo>
                    <a:pt x="68" y="66"/>
                  </a:lnTo>
                  <a:lnTo>
                    <a:pt x="66" y="60"/>
                  </a:lnTo>
                  <a:lnTo>
                    <a:pt x="64" y="52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66" y="48"/>
                  </a:lnTo>
                  <a:lnTo>
                    <a:pt x="70" y="48"/>
                  </a:lnTo>
                  <a:lnTo>
                    <a:pt x="76" y="44"/>
                  </a:lnTo>
                  <a:lnTo>
                    <a:pt x="80" y="40"/>
                  </a:lnTo>
                  <a:lnTo>
                    <a:pt x="82" y="34"/>
                  </a:lnTo>
                  <a:lnTo>
                    <a:pt x="84" y="28"/>
                  </a:lnTo>
                  <a:lnTo>
                    <a:pt x="82" y="22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4" y="10"/>
                  </a:lnTo>
                  <a:lnTo>
                    <a:pt x="70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4" y="2"/>
                  </a:lnTo>
                  <a:lnTo>
                    <a:pt x="12" y="6"/>
                  </a:lnTo>
                  <a:lnTo>
                    <a:pt x="4" y="10"/>
                  </a:lnTo>
                  <a:lnTo>
                    <a:pt x="4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5" name="Freeform 31"/>
            <p:cNvSpPr>
              <a:spLocks/>
            </p:cNvSpPr>
            <p:nvPr/>
          </p:nvSpPr>
          <p:spPr bwMode="auto">
            <a:xfrm>
              <a:off x="0" y="164432"/>
              <a:ext cx="593558" cy="67376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30" y="72"/>
                </a:cxn>
                <a:cxn ang="0">
                  <a:pos x="34" y="76"/>
                </a:cxn>
                <a:cxn ang="0">
                  <a:pos x="40" y="82"/>
                </a:cxn>
                <a:cxn ang="0">
                  <a:pos x="44" y="82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58" y="82"/>
                </a:cxn>
                <a:cxn ang="0">
                  <a:pos x="64" y="80"/>
                </a:cxn>
                <a:cxn ang="0">
                  <a:pos x="68" y="76"/>
                </a:cxn>
                <a:cxn ang="0">
                  <a:pos x="72" y="72"/>
                </a:cxn>
                <a:cxn ang="0">
                  <a:pos x="74" y="66"/>
                </a:cxn>
                <a:cxn ang="0">
                  <a:pos x="74" y="58"/>
                </a:cxn>
                <a:cxn ang="0">
                  <a:pos x="72" y="44"/>
                </a:cxn>
                <a:cxn ang="0">
                  <a:pos x="72" y="44"/>
                </a:cxn>
                <a:cxn ang="0">
                  <a:pos x="66" y="26"/>
                </a:cxn>
                <a:cxn ang="0">
                  <a:pos x="58" y="12"/>
                </a:cxn>
                <a:cxn ang="0">
                  <a:pos x="52" y="6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0"/>
                </a:cxn>
                <a:cxn ang="0">
                  <a:pos x="44" y="30"/>
                </a:cxn>
                <a:cxn ang="0">
                  <a:pos x="42" y="36"/>
                </a:cxn>
                <a:cxn ang="0">
                  <a:pos x="40" y="38"/>
                </a:cxn>
                <a:cxn ang="0">
                  <a:pos x="40" y="38"/>
                </a:cxn>
                <a:cxn ang="0">
                  <a:pos x="42" y="32"/>
                </a:cxn>
                <a:cxn ang="0">
                  <a:pos x="42" y="24"/>
                </a:cxn>
                <a:cxn ang="0">
                  <a:pos x="42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6" y="4"/>
                </a:cxn>
                <a:cxn ang="0">
                  <a:pos x="32" y="10"/>
                </a:cxn>
                <a:cxn ang="0">
                  <a:pos x="22" y="18"/>
                </a:cxn>
                <a:cxn ang="0">
                  <a:pos x="10" y="26"/>
                </a:cxn>
                <a:cxn ang="0">
                  <a:pos x="0" y="3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4" y="72"/>
                </a:cxn>
                <a:cxn ang="0">
                  <a:pos x="8" y="74"/>
                </a:cxn>
                <a:cxn ang="0">
                  <a:pos x="18" y="74"/>
                </a:cxn>
                <a:cxn ang="0">
                  <a:pos x="26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74" h="84">
                  <a:moveTo>
                    <a:pt x="30" y="70"/>
                  </a:moveTo>
                  <a:lnTo>
                    <a:pt x="30" y="70"/>
                  </a:lnTo>
                  <a:lnTo>
                    <a:pt x="30" y="72"/>
                  </a:lnTo>
                  <a:lnTo>
                    <a:pt x="34" y="76"/>
                  </a:lnTo>
                  <a:lnTo>
                    <a:pt x="40" y="82"/>
                  </a:lnTo>
                  <a:lnTo>
                    <a:pt x="44" y="82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8" y="82"/>
                  </a:lnTo>
                  <a:lnTo>
                    <a:pt x="64" y="80"/>
                  </a:lnTo>
                  <a:lnTo>
                    <a:pt x="68" y="76"/>
                  </a:lnTo>
                  <a:lnTo>
                    <a:pt x="72" y="72"/>
                  </a:lnTo>
                  <a:lnTo>
                    <a:pt x="74" y="66"/>
                  </a:lnTo>
                  <a:lnTo>
                    <a:pt x="74" y="58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66" y="26"/>
                  </a:lnTo>
                  <a:lnTo>
                    <a:pt x="58" y="12"/>
                  </a:lnTo>
                  <a:lnTo>
                    <a:pt x="52" y="6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0"/>
                  </a:lnTo>
                  <a:lnTo>
                    <a:pt x="44" y="30"/>
                  </a:lnTo>
                  <a:lnTo>
                    <a:pt x="42" y="36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2" y="32"/>
                  </a:lnTo>
                  <a:lnTo>
                    <a:pt x="42" y="24"/>
                  </a:lnTo>
                  <a:lnTo>
                    <a:pt x="42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4"/>
                  </a:lnTo>
                  <a:lnTo>
                    <a:pt x="32" y="10"/>
                  </a:lnTo>
                  <a:lnTo>
                    <a:pt x="22" y="18"/>
                  </a:lnTo>
                  <a:lnTo>
                    <a:pt x="10" y="26"/>
                  </a:lnTo>
                  <a:lnTo>
                    <a:pt x="0" y="3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4" y="72"/>
                  </a:lnTo>
                  <a:lnTo>
                    <a:pt x="8" y="74"/>
                  </a:lnTo>
                  <a:lnTo>
                    <a:pt x="18" y="74"/>
                  </a:lnTo>
                  <a:lnTo>
                    <a:pt x="26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6" name="Freeform 32"/>
            <p:cNvSpPr>
              <a:spLocks/>
            </p:cNvSpPr>
            <p:nvPr/>
          </p:nvSpPr>
          <p:spPr bwMode="auto">
            <a:xfrm>
              <a:off x="0" y="-92242"/>
              <a:ext cx="176463" cy="176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6" y="14"/>
                </a:cxn>
                <a:cxn ang="0">
                  <a:pos x="22" y="8"/>
                </a:cxn>
                <a:cxn ang="0">
                  <a:pos x="22" y="8"/>
                </a:cxn>
                <a:cxn ang="0">
                  <a:pos x="10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" h="22">
                  <a:moveTo>
                    <a:pt x="0" y="0"/>
                  </a:moveTo>
                  <a:lnTo>
                    <a:pt x="0" y="22"/>
                  </a:lnTo>
                  <a:lnTo>
                    <a:pt x="0" y="22"/>
                  </a:lnTo>
                  <a:lnTo>
                    <a:pt x="16" y="14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10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7" name="Freeform 33"/>
            <p:cNvSpPr>
              <a:spLocks/>
            </p:cNvSpPr>
            <p:nvPr/>
          </p:nvSpPr>
          <p:spPr bwMode="auto">
            <a:xfrm>
              <a:off x="0" y="84221"/>
              <a:ext cx="192505" cy="288758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0" y="4"/>
                </a:cxn>
                <a:cxn ang="0">
                  <a:pos x="0" y="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24"/>
                </a:cxn>
                <a:cxn ang="0">
                  <a:pos x="18" y="12"/>
                </a:cxn>
                <a:cxn ang="0">
                  <a:pos x="24" y="0"/>
                </a:cxn>
                <a:cxn ang="0">
                  <a:pos x="24" y="0"/>
                </a:cxn>
              </a:cxnLst>
              <a:rect l="0" t="0" r="r" b="b"/>
              <a:pathLst>
                <a:path w="24" h="36">
                  <a:moveTo>
                    <a:pt x="24" y="0"/>
                  </a:moveTo>
                  <a:lnTo>
                    <a:pt x="24" y="0"/>
                  </a:lnTo>
                  <a:lnTo>
                    <a:pt x="10" y="4"/>
                  </a:lnTo>
                  <a:lnTo>
                    <a:pt x="0" y="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24"/>
                  </a:lnTo>
                  <a:lnTo>
                    <a:pt x="18" y="12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8" name="Freeform 34"/>
            <p:cNvSpPr>
              <a:spLocks/>
            </p:cNvSpPr>
            <p:nvPr/>
          </p:nvSpPr>
          <p:spPr bwMode="auto">
            <a:xfrm>
              <a:off x="0" y="-846221"/>
              <a:ext cx="433137" cy="689811"/>
            </a:xfrm>
            <a:custGeom>
              <a:avLst/>
              <a:gdLst/>
              <a:ahLst/>
              <a:cxnLst>
                <a:cxn ang="0">
                  <a:pos x="18" y="54"/>
                </a:cxn>
                <a:cxn ang="0">
                  <a:pos x="18" y="54"/>
                </a:cxn>
                <a:cxn ang="0">
                  <a:pos x="28" y="66"/>
                </a:cxn>
                <a:cxn ang="0">
                  <a:pos x="36" y="76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46" y="66"/>
                </a:cxn>
                <a:cxn ang="0">
                  <a:pos x="48" y="46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54" y="22"/>
                </a:cxn>
                <a:cxn ang="0">
                  <a:pos x="54" y="18"/>
                </a:cxn>
                <a:cxn ang="0">
                  <a:pos x="52" y="12"/>
                </a:cxn>
                <a:cxn ang="0">
                  <a:pos x="48" y="8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2" y="8"/>
                </a:cxn>
                <a:cxn ang="0">
                  <a:pos x="10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0" y="18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4" y="82"/>
                </a:cxn>
                <a:cxn ang="0">
                  <a:pos x="32" y="86"/>
                </a:cxn>
                <a:cxn ang="0">
                  <a:pos x="32" y="86"/>
                </a:cxn>
                <a:cxn ang="0">
                  <a:pos x="26" y="78"/>
                </a:cxn>
                <a:cxn ang="0">
                  <a:pos x="20" y="68"/>
                </a:cxn>
                <a:cxn ang="0">
                  <a:pos x="18" y="54"/>
                </a:cxn>
                <a:cxn ang="0">
                  <a:pos x="18" y="54"/>
                </a:cxn>
              </a:cxnLst>
              <a:rect l="0" t="0" r="r" b="b"/>
              <a:pathLst>
                <a:path w="54" h="86">
                  <a:moveTo>
                    <a:pt x="18" y="54"/>
                  </a:moveTo>
                  <a:lnTo>
                    <a:pt x="18" y="54"/>
                  </a:lnTo>
                  <a:lnTo>
                    <a:pt x="28" y="66"/>
                  </a:lnTo>
                  <a:lnTo>
                    <a:pt x="36" y="76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46" y="66"/>
                  </a:lnTo>
                  <a:lnTo>
                    <a:pt x="48" y="46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4" y="22"/>
                  </a:lnTo>
                  <a:lnTo>
                    <a:pt x="54" y="18"/>
                  </a:lnTo>
                  <a:lnTo>
                    <a:pt x="52" y="12"/>
                  </a:lnTo>
                  <a:lnTo>
                    <a:pt x="48" y="8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2" y="8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0" y="18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4" y="82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26" y="78"/>
                  </a:lnTo>
                  <a:lnTo>
                    <a:pt x="20" y="68"/>
                  </a:lnTo>
                  <a:lnTo>
                    <a:pt x="18" y="54"/>
                  </a:lnTo>
                  <a:lnTo>
                    <a:pt x="18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9" name="Freeform 35"/>
            <p:cNvSpPr>
              <a:spLocks/>
            </p:cNvSpPr>
            <p:nvPr/>
          </p:nvSpPr>
          <p:spPr bwMode="auto">
            <a:xfrm>
              <a:off x="256674" y="-60158"/>
              <a:ext cx="144379" cy="160421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2" y="20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18" h="20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0" name="Freeform 36"/>
            <p:cNvSpPr>
              <a:spLocks/>
            </p:cNvSpPr>
            <p:nvPr/>
          </p:nvSpPr>
          <p:spPr bwMode="auto">
            <a:xfrm>
              <a:off x="5743074" y="6067926"/>
              <a:ext cx="962526" cy="978568"/>
            </a:xfrm>
            <a:custGeom>
              <a:avLst/>
              <a:gdLst/>
              <a:ahLst/>
              <a:cxnLst>
                <a:cxn ang="0">
                  <a:pos x="84" y="46"/>
                </a:cxn>
                <a:cxn ang="0">
                  <a:pos x="84" y="46"/>
                </a:cxn>
                <a:cxn ang="0">
                  <a:pos x="86" y="40"/>
                </a:cxn>
                <a:cxn ang="0">
                  <a:pos x="86" y="24"/>
                </a:cxn>
                <a:cxn ang="0">
                  <a:pos x="84" y="16"/>
                </a:cxn>
                <a:cxn ang="0">
                  <a:pos x="80" y="8"/>
                </a:cxn>
                <a:cxn ang="0">
                  <a:pos x="72" y="2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48" y="0"/>
                </a:cxn>
                <a:cxn ang="0">
                  <a:pos x="36" y="2"/>
                </a:cxn>
                <a:cxn ang="0">
                  <a:pos x="24" y="6"/>
                </a:cxn>
                <a:cxn ang="0">
                  <a:pos x="14" y="14"/>
                </a:cxn>
                <a:cxn ang="0">
                  <a:pos x="10" y="20"/>
                </a:cxn>
                <a:cxn ang="0">
                  <a:pos x="6" y="28"/>
                </a:cxn>
                <a:cxn ang="0">
                  <a:pos x="2" y="48"/>
                </a:cxn>
                <a:cxn ang="0">
                  <a:pos x="0" y="74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4" y="102"/>
                </a:cxn>
                <a:cxn ang="0">
                  <a:pos x="14" y="90"/>
                </a:cxn>
                <a:cxn ang="0">
                  <a:pos x="20" y="84"/>
                </a:cxn>
                <a:cxn ang="0">
                  <a:pos x="26" y="78"/>
                </a:cxn>
                <a:cxn ang="0">
                  <a:pos x="36" y="74"/>
                </a:cxn>
                <a:cxn ang="0">
                  <a:pos x="44" y="72"/>
                </a:cxn>
                <a:cxn ang="0">
                  <a:pos x="44" y="72"/>
                </a:cxn>
                <a:cxn ang="0">
                  <a:pos x="40" y="74"/>
                </a:cxn>
                <a:cxn ang="0">
                  <a:pos x="28" y="84"/>
                </a:cxn>
                <a:cxn ang="0">
                  <a:pos x="22" y="90"/>
                </a:cxn>
                <a:cxn ang="0">
                  <a:pos x="16" y="100"/>
                </a:cxn>
                <a:cxn ang="0">
                  <a:pos x="12" y="110"/>
                </a:cxn>
                <a:cxn ang="0">
                  <a:pos x="10" y="122"/>
                </a:cxn>
                <a:cxn ang="0">
                  <a:pos x="10" y="122"/>
                </a:cxn>
                <a:cxn ang="0">
                  <a:pos x="24" y="120"/>
                </a:cxn>
                <a:cxn ang="0">
                  <a:pos x="44" y="118"/>
                </a:cxn>
                <a:cxn ang="0">
                  <a:pos x="70" y="118"/>
                </a:cxn>
                <a:cxn ang="0">
                  <a:pos x="70" y="118"/>
                </a:cxn>
                <a:cxn ang="0">
                  <a:pos x="84" y="116"/>
                </a:cxn>
                <a:cxn ang="0">
                  <a:pos x="96" y="110"/>
                </a:cxn>
                <a:cxn ang="0">
                  <a:pos x="104" y="104"/>
                </a:cxn>
                <a:cxn ang="0">
                  <a:pos x="112" y="96"/>
                </a:cxn>
                <a:cxn ang="0">
                  <a:pos x="118" y="86"/>
                </a:cxn>
                <a:cxn ang="0">
                  <a:pos x="120" y="76"/>
                </a:cxn>
                <a:cxn ang="0">
                  <a:pos x="120" y="68"/>
                </a:cxn>
                <a:cxn ang="0">
                  <a:pos x="118" y="62"/>
                </a:cxn>
                <a:cxn ang="0">
                  <a:pos x="118" y="62"/>
                </a:cxn>
                <a:cxn ang="0">
                  <a:pos x="112" y="56"/>
                </a:cxn>
                <a:cxn ang="0">
                  <a:pos x="106" y="52"/>
                </a:cxn>
                <a:cxn ang="0">
                  <a:pos x="96" y="48"/>
                </a:cxn>
                <a:cxn ang="0">
                  <a:pos x="88" y="46"/>
                </a:cxn>
                <a:cxn ang="0">
                  <a:pos x="84" y="46"/>
                </a:cxn>
                <a:cxn ang="0">
                  <a:pos x="84" y="46"/>
                </a:cxn>
              </a:cxnLst>
              <a:rect l="0" t="0" r="r" b="b"/>
              <a:pathLst>
                <a:path w="120" h="122">
                  <a:moveTo>
                    <a:pt x="84" y="46"/>
                  </a:moveTo>
                  <a:lnTo>
                    <a:pt x="84" y="46"/>
                  </a:lnTo>
                  <a:lnTo>
                    <a:pt x="86" y="40"/>
                  </a:lnTo>
                  <a:lnTo>
                    <a:pt x="86" y="24"/>
                  </a:lnTo>
                  <a:lnTo>
                    <a:pt x="84" y="16"/>
                  </a:lnTo>
                  <a:lnTo>
                    <a:pt x="80" y="8"/>
                  </a:lnTo>
                  <a:lnTo>
                    <a:pt x="72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48" y="0"/>
                  </a:lnTo>
                  <a:lnTo>
                    <a:pt x="36" y="2"/>
                  </a:lnTo>
                  <a:lnTo>
                    <a:pt x="24" y="6"/>
                  </a:lnTo>
                  <a:lnTo>
                    <a:pt x="14" y="14"/>
                  </a:lnTo>
                  <a:lnTo>
                    <a:pt x="10" y="20"/>
                  </a:lnTo>
                  <a:lnTo>
                    <a:pt x="6" y="28"/>
                  </a:lnTo>
                  <a:lnTo>
                    <a:pt x="2" y="48"/>
                  </a:lnTo>
                  <a:lnTo>
                    <a:pt x="0" y="74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4" y="102"/>
                  </a:lnTo>
                  <a:lnTo>
                    <a:pt x="14" y="90"/>
                  </a:lnTo>
                  <a:lnTo>
                    <a:pt x="20" y="84"/>
                  </a:lnTo>
                  <a:lnTo>
                    <a:pt x="26" y="78"/>
                  </a:lnTo>
                  <a:lnTo>
                    <a:pt x="36" y="74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0" y="74"/>
                  </a:lnTo>
                  <a:lnTo>
                    <a:pt x="28" y="84"/>
                  </a:lnTo>
                  <a:lnTo>
                    <a:pt x="22" y="90"/>
                  </a:lnTo>
                  <a:lnTo>
                    <a:pt x="16" y="100"/>
                  </a:lnTo>
                  <a:lnTo>
                    <a:pt x="12" y="110"/>
                  </a:lnTo>
                  <a:lnTo>
                    <a:pt x="10" y="122"/>
                  </a:lnTo>
                  <a:lnTo>
                    <a:pt x="10" y="122"/>
                  </a:lnTo>
                  <a:lnTo>
                    <a:pt x="24" y="120"/>
                  </a:lnTo>
                  <a:lnTo>
                    <a:pt x="44" y="118"/>
                  </a:lnTo>
                  <a:lnTo>
                    <a:pt x="70" y="118"/>
                  </a:lnTo>
                  <a:lnTo>
                    <a:pt x="70" y="118"/>
                  </a:lnTo>
                  <a:lnTo>
                    <a:pt x="84" y="116"/>
                  </a:lnTo>
                  <a:lnTo>
                    <a:pt x="96" y="110"/>
                  </a:lnTo>
                  <a:lnTo>
                    <a:pt x="104" y="104"/>
                  </a:lnTo>
                  <a:lnTo>
                    <a:pt x="112" y="96"/>
                  </a:lnTo>
                  <a:lnTo>
                    <a:pt x="118" y="86"/>
                  </a:lnTo>
                  <a:lnTo>
                    <a:pt x="120" y="76"/>
                  </a:lnTo>
                  <a:lnTo>
                    <a:pt x="120" y="68"/>
                  </a:lnTo>
                  <a:lnTo>
                    <a:pt x="118" y="62"/>
                  </a:lnTo>
                  <a:lnTo>
                    <a:pt x="118" y="62"/>
                  </a:lnTo>
                  <a:lnTo>
                    <a:pt x="112" y="56"/>
                  </a:lnTo>
                  <a:lnTo>
                    <a:pt x="106" y="52"/>
                  </a:lnTo>
                  <a:lnTo>
                    <a:pt x="96" y="48"/>
                  </a:lnTo>
                  <a:lnTo>
                    <a:pt x="88" y="46"/>
                  </a:lnTo>
                  <a:lnTo>
                    <a:pt x="84" y="46"/>
                  </a:lnTo>
                  <a:lnTo>
                    <a:pt x="84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1" name="Freeform 37"/>
            <p:cNvSpPr>
              <a:spLocks/>
            </p:cNvSpPr>
            <p:nvPr/>
          </p:nvSpPr>
          <p:spPr bwMode="auto">
            <a:xfrm>
              <a:off x="5759116" y="7078579"/>
              <a:ext cx="1010653" cy="770021"/>
            </a:xfrm>
            <a:custGeom>
              <a:avLst/>
              <a:gdLst/>
              <a:ahLst/>
              <a:cxnLst>
                <a:cxn ang="0">
                  <a:pos x="120" y="22"/>
                </a:cxn>
                <a:cxn ang="0">
                  <a:pos x="120" y="22"/>
                </a:cxn>
                <a:cxn ang="0">
                  <a:pos x="112" y="14"/>
                </a:cxn>
                <a:cxn ang="0">
                  <a:pos x="106" y="8"/>
                </a:cxn>
                <a:cxn ang="0">
                  <a:pos x="96" y="4"/>
                </a:cxn>
                <a:cxn ang="0">
                  <a:pos x="88" y="2"/>
                </a:cxn>
                <a:cxn ang="0">
                  <a:pos x="70" y="0"/>
                </a:cxn>
                <a:cxn ang="0">
                  <a:pos x="50" y="2"/>
                </a:cxn>
                <a:cxn ang="0">
                  <a:pos x="34" y="4"/>
                </a:cxn>
                <a:cxn ang="0">
                  <a:pos x="20" y="8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16"/>
                </a:cxn>
                <a:cxn ang="0">
                  <a:pos x="34" y="20"/>
                </a:cxn>
                <a:cxn ang="0">
                  <a:pos x="44" y="24"/>
                </a:cxn>
                <a:cxn ang="0">
                  <a:pos x="52" y="30"/>
                </a:cxn>
                <a:cxn ang="0">
                  <a:pos x="62" y="42"/>
                </a:cxn>
                <a:cxn ang="0">
                  <a:pos x="66" y="46"/>
                </a:cxn>
                <a:cxn ang="0">
                  <a:pos x="66" y="46"/>
                </a:cxn>
                <a:cxn ang="0">
                  <a:pos x="56" y="40"/>
                </a:cxn>
                <a:cxn ang="0">
                  <a:pos x="46" y="34"/>
                </a:cxn>
                <a:cxn ang="0">
                  <a:pos x="24" y="28"/>
                </a:cxn>
                <a:cxn ang="0">
                  <a:pos x="6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6" y="28"/>
                </a:cxn>
                <a:cxn ang="0">
                  <a:pos x="14" y="36"/>
                </a:cxn>
                <a:cxn ang="0">
                  <a:pos x="18" y="44"/>
                </a:cxn>
                <a:cxn ang="0">
                  <a:pos x="24" y="54"/>
                </a:cxn>
                <a:cxn ang="0">
                  <a:pos x="40" y="96"/>
                </a:cxn>
                <a:cxn ang="0">
                  <a:pos x="102" y="96"/>
                </a:cxn>
                <a:cxn ang="0">
                  <a:pos x="102" y="96"/>
                </a:cxn>
                <a:cxn ang="0">
                  <a:pos x="100" y="88"/>
                </a:cxn>
                <a:cxn ang="0">
                  <a:pos x="98" y="78"/>
                </a:cxn>
                <a:cxn ang="0">
                  <a:pos x="94" y="70"/>
                </a:cxn>
                <a:cxn ang="0">
                  <a:pos x="94" y="70"/>
                </a:cxn>
                <a:cxn ang="0">
                  <a:pos x="100" y="72"/>
                </a:cxn>
                <a:cxn ang="0">
                  <a:pos x="108" y="70"/>
                </a:cxn>
                <a:cxn ang="0">
                  <a:pos x="114" y="66"/>
                </a:cxn>
                <a:cxn ang="0">
                  <a:pos x="120" y="60"/>
                </a:cxn>
                <a:cxn ang="0">
                  <a:pos x="124" y="52"/>
                </a:cxn>
                <a:cxn ang="0">
                  <a:pos x="126" y="42"/>
                </a:cxn>
                <a:cxn ang="0">
                  <a:pos x="126" y="32"/>
                </a:cxn>
                <a:cxn ang="0">
                  <a:pos x="120" y="22"/>
                </a:cxn>
                <a:cxn ang="0">
                  <a:pos x="120" y="22"/>
                </a:cxn>
              </a:cxnLst>
              <a:rect l="0" t="0" r="r" b="b"/>
              <a:pathLst>
                <a:path w="126" h="96">
                  <a:moveTo>
                    <a:pt x="120" y="22"/>
                  </a:moveTo>
                  <a:lnTo>
                    <a:pt x="120" y="22"/>
                  </a:lnTo>
                  <a:lnTo>
                    <a:pt x="112" y="14"/>
                  </a:lnTo>
                  <a:lnTo>
                    <a:pt x="106" y="8"/>
                  </a:lnTo>
                  <a:lnTo>
                    <a:pt x="96" y="4"/>
                  </a:lnTo>
                  <a:lnTo>
                    <a:pt x="88" y="2"/>
                  </a:lnTo>
                  <a:lnTo>
                    <a:pt x="70" y="0"/>
                  </a:lnTo>
                  <a:lnTo>
                    <a:pt x="50" y="2"/>
                  </a:lnTo>
                  <a:lnTo>
                    <a:pt x="34" y="4"/>
                  </a:lnTo>
                  <a:lnTo>
                    <a:pt x="20" y="8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16"/>
                  </a:lnTo>
                  <a:lnTo>
                    <a:pt x="34" y="20"/>
                  </a:lnTo>
                  <a:lnTo>
                    <a:pt x="44" y="24"/>
                  </a:lnTo>
                  <a:lnTo>
                    <a:pt x="52" y="30"/>
                  </a:lnTo>
                  <a:lnTo>
                    <a:pt x="62" y="42"/>
                  </a:lnTo>
                  <a:lnTo>
                    <a:pt x="66" y="46"/>
                  </a:lnTo>
                  <a:lnTo>
                    <a:pt x="66" y="46"/>
                  </a:lnTo>
                  <a:lnTo>
                    <a:pt x="56" y="40"/>
                  </a:lnTo>
                  <a:lnTo>
                    <a:pt x="46" y="34"/>
                  </a:lnTo>
                  <a:lnTo>
                    <a:pt x="24" y="28"/>
                  </a:lnTo>
                  <a:lnTo>
                    <a:pt x="6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6" y="28"/>
                  </a:lnTo>
                  <a:lnTo>
                    <a:pt x="14" y="36"/>
                  </a:lnTo>
                  <a:lnTo>
                    <a:pt x="18" y="44"/>
                  </a:lnTo>
                  <a:lnTo>
                    <a:pt x="24" y="54"/>
                  </a:lnTo>
                  <a:lnTo>
                    <a:pt x="40" y="96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00" y="88"/>
                  </a:lnTo>
                  <a:lnTo>
                    <a:pt x="98" y="78"/>
                  </a:lnTo>
                  <a:lnTo>
                    <a:pt x="94" y="70"/>
                  </a:lnTo>
                  <a:lnTo>
                    <a:pt x="94" y="70"/>
                  </a:lnTo>
                  <a:lnTo>
                    <a:pt x="100" y="72"/>
                  </a:lnTo>
                  <a:lnTo>
                    <a:pt x="108" y="70"/>
                  </a:lnTo>
                  <a:lnTo>
                    <a:pt x="114" y="66"/>
                  </a:lnTo>
                  <a:lnTo>
                    <a:pt x="120" y="60"/>
                  </a:lnTo>
                  <a:lnTo>
                    <a:pt x="124" y="52"/>
                  </a:lnTo>
                  <a:lnTo>
                    <a:pt x="126" y="42"/>
                  </a:lnTo>
                  <a:lnTo>
                    <a:pt x="126" y="32"/>
                  </a:lnTo>
                  <a:lnTo>
                    <a:pt x="120" y="22"/>
                  </a:lnTo>
                  <a:lnTo>
                    <a:pt x="12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2" name="Freeform 38"/>
            <p:cNvSpPr>
              <a:spLocks/>
            </p:cNvSpPr>
            <p:nvPr/>
          </p:nvSpPr>
          <p:spPr bwMode="auto">
            <a:xfrm>
              <a:off x="5021179" y="7335253"/>
              <a:ext cx="930442" cy="513347"/>
            </a:xfrm>
            <a:custGeom>
              <a:avLst/>
              <a:gdLst/>
              <a:ahLst/>
              <a:cxnLst>
                <a:cxn ang="0">
                  <a:pos x="82" y="6"/>
                </a:cxn>
                <a:cxn ang="0">
                  <a:pos x="82" y="6"/>
                </a:cxn>
                <a:cxn ang="0">
                  <a:pos x="82" y="18"/>
                </a:cxn>
                <a:cxn ang="0">
                  <a:pos x="80" y="30"/>
                </a:cxn>
                <a:cxn ang="0">
                  <a:pos x="76" y="46"/>
                </a:cxn>
                <a:cxn ang="0">
                  <a:pos x="70" y="54"/>
                </a:cxn>
                <a:cxn ang="0">
                  <a:pos x="68" y="58"/>
                </a:cxn>
                <a:cxn ang="0">
                  <a:pos x="68" y="58"/>
                </a:cxn>
                <a:cxn ang="0">
                  <a:pos x="72" y="48"/>
                </a:cxn>
                <a:cxn ang="0">
                  <a:pos x="72" y="36"/>
                </a:cxn>
                <a:cxn ang="0">
                  <a:pos x="70" y="18"/>
                </a:cxn>
                <a:cxn ang="0">
                  <a:pos x="68" y="4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62" y="8"/>
                </a:cxn>
                <a:cxn ang="0">
                  <a:pos x="54" y="16"/>
                </a:cxn>
                <a:cxn ang="0">
                  <a:pos x="46" y="24"/>
                </a:cxn>
                <a:cxn ang="0">
                  <a:pos x="36" y="30"/>
                </a:cxn>
                <a:cxn ang="0">
                  <a:pos x="14" y="46"/>
                </a:cxn>
                <a:cxn ang="0">
                  <a:pos x="6" y="54"/>
                </a:cxn>
                <a:cxn ang="0">
                  <a:pos x="0" y="64"/>
                </a:cxn>
                <a:cxn ang="0">
                  <a:pos x="116" y="64"/>
                </a:cxn>
                <a:cxn ang="0">
                  <a:pos x="116" y="64"/>
                </a:cxn>
                <a:cxn ang="0">
                  <a:pos x="112" y="50"/>
                </a:cxn>
                <a:cxn ang="0">
                  <a:pos x="106" y="36"/>
                </a:cxn>
                <a:cxn ang="0">
                  <a:pos x="100" y="26"/>
                </a:cxn>
                <a:cxn ang="0">
                  <a:pos x="94" y="18"/>
                </a:cxn>
                <a:cxn ang="0">
                  <a:pos x="86" y="8"/>
                </a:cxn>
                <a:cxn ang="0">
                  <a:pos x="82" y="6"/>
                </a:cxn>
                <a:cxn ang="0">
                  <a:pos x="82" y="6"/>
                </a:cxn>
              </a:cxnLst>
              <a:rect l="0" t="0" r="r" b="b"/>
              <a:pathLst>
                <a:path w="116" h="64">
                  <a:moveTo>
                    <a:pt x="82" y="6"/>
                  </a:moveTo>
                  <a:lnTo>
                    <a:pt x="82" y="6"/>
                  </a:lnTo>
                  <a:lnTo>
                    <a:pt x="82" y="18"/>
                  </a:lnTo>
                  <a:lnTo>
                    <a:pt x="80" y="30"/>
                  </a:lnTo>
                  <a:lnTo>
                    <a:pt x="76" y="46"/>
                  </a:lnTo>
                  <a:lnTo>
                    <a:pt x="70" y="54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72" y="48"/>
                  </a:lnTo>
                  <a:lnTo>
                    <a:pt x="72" y="36"/>
                  </a:lnTo>
                  <a:lnTo>
                    <a:pt x="70" y="18"/>
                  </a:lnTo>
                  <a:lnTo>
                    <a:pt x="68" y="4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4" y="16"/>
                  </a:lnTo>
                  <a:lnTo>
                    <a:pt x="46" y="24"/>
                  </a:lnTo>
                  <a:lnTo>
                    <a:pt x="36" y="30"/>
                  </a:lnTo>
                  <a:lnTo>
                    <a:pt x="14" y="46"/>
                  </a:lnTo>
                  <a:lnTo>
                    <a:pt x="6" y="54"/>
                  </a:lnTo>
                  <a:lnTo>
                    <a:pt x="0" y="64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12" y="50"/>
                  </a:lnTo>
                  <a:lnTo>
                    <a:pt x="106" y="36"/>
                  </a:lnTo>
                  <a:lnTo>
                    <a:pt x="100" y="26"/>
                  </a:lnTo>
                  <a:lnTo>
                    <a:pt x="94" y="18"/>
                  </a:lnTo>
                  <a:lnTo>
                    <a:pt x="86" y="8"/>
                  </a:lnTo>
                  <a:lnTo>
                    <a:pt x="82" y="6"/>
                  </a:lnTo>
                  <a:lnTo>
                    <a:pt x="8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3" name="Freeform 39"/>
            <p:cNvSpPr>
              <a:spLocks/>
            </p:cNvSpPr>
            <p:nvPr/>
          </p:nvSpPr>
          <p:spPr bwMode="auto">
            <a:xfrm>
              <a:off x="4363453" y="6741695"/>
              <a:ext cx="1010653" cy="1058779"/>
            </a:xfrm>
            <a:custGeom>
              <a:avLst/>
              <a:gdLst/>
              <a:ahLst/>
              <a:cxnLst>
                <a:cxn ang="0">
                  <a:pos x="66" y="66"/>
                </a:cxn>
                <a:cxn ang="0">
                  <a:pos x="66" y="66"/>
                </a:cxn>
                <a:cxn ang="0">
                  <a:pos x="74" y="66"/>
                </a:cxn>
                <a:cxn ang="0">
                  <a:pos x="84" y="62"/>
                </a:cxn>
                <a:cxn ang="0">
                  <a:pos x="104" y="52"/>
                </a:cxn>
                <a:cxn ang="0">
                  <a:pos x="124" y="40"/>
                </a:cxn>
                <a:cxn ang="0">
                  <a:pos x="124" y="40"/>
                </a:cxn>
                <a:cxn ang="0">
                  <a:pos x="116" y="38"/>
                </a:cxn>
                <a:cxn ang="0">
                  <a:pos x="108" y="36"/>
                </a:cxn>
                <a:cxn ang="0">
                  <a:pos x="92" y="30"/>
                </a:cxn>
                <a:cxn ang="0">
                  <a:pos x="62" y="10"/>
                </a:cxn>
                <a:cxn ang="0">
                  <a:pos x="48" y="4"/>
                </a:cxn>
                <a:cxn ang="0">
                  <a:pos x="40" y="2"/>
                </a:cxn>
                <a:cxn ang="0">
                  <a:pos x="34" y="0"/>
                </a:cxn>
                <a:cxn ang="0">
                  <a:pos x="26" y="2"/>
                </a:cxn>
                <a:cxn ang="0">
                  <a:pos x="20" y="4"/>
                </a:cxn>
                <a:cxn ang="0">
                  <a:pos x="14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28"/>
                </a:cxn>
                <a:cxn ang="0">
                  <a:pos x="0" y="38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14" y="66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10" y="80"/>
                </a:cxn>
                <a:cxn ang="0">
                  <a:pos x="6" y="92"/>
                </a:cxn>
                <a:cxn ang="0">
                  <a:pos x="8" y="102"/>
                </a:cxn>
                <a:cxn ang="0">
                  <a:pos x="12" y="112"/>
                </a:cxn>
                <a:cxn ang="0">
                  <a:pos x="20" y="122"/>
                </a:cxn>
                <a:cxn ang="0">
                  <a:pos x="30" y="128"/>
                </a:cxn>
                <a:cxn ang="0">
                  <a:pos x="42" y="132"/>
                </a:cxn>
                <a:cxn ang="0">
                  <a:pos x="58" y="132"/>
                </a:cxn>
                <a:cxn ang="0">
                  <a:pos x="58" y="132"/>
                </a:cxn>
                <a:cxn ang="0">
                  <a:pos x="66" y="130"/>
                </a:cxn>
                <a:cxn ang="0">
                  <a:pos x="72" y="126"/>
                </a:cxn>
                <a:cxn ang="0">
                  <a:pos x="86" y="118"/>
                </a:cxn>
                <a:cxn ang="0">
                  <a:pos x="98" y="106"/>
                </a:cxn>
                <a:cxn ang="0">
                  <a:pos x="108" y="92"/>
                </a:cxn>
                <a:cxn ang="0">
                  <a:pos x="120" y="68"/>
                </a:cxn>
                <a:cxn ang="0">
                  <a:pos x="126" y="58"/>
                </a:cxn>
                <a:cxn ang="0">
                  <a:pos x="126" y="58"/>
                </a:cxn>
                <a:cxn ang="0">
                  <a:pos x="112" y="62"/>
                </a:cxn>
                <a:cxn ang="0">
                  <a:pos x="100" y="66"/>
                </a:cxn>
                <a:cxn ang="0">
                  <a:pos x="82" y="68"/>
                </a:cxn>
                <a:cxn ang="0">
                  <a:pos x="70" y="68"/>
                </a:cxn>
                <a:cxn ang="0">
                  <a:pos x="66" y="66"/>
                </a:cxn>
                <a:cxn ang="0">
                  <a:pos x="66" y="66"/>
                </a:cxn>
              </a:cxnLst>
              <a:rect l="0" t="0" r="r" b="b"/>
              <a:pathLst>
                <a:path w="126" h="132">
                  <a:moveTo>
                    <a:pt x="66" y="66"/>
                  </a:moveTo>
                  <a:lnTo>
                    <a:pt x="66" y="66"/>
                  </a:lnTo>
                  <a:lnTo>
                    <a:pt x="74" y="66"/>
                  </a:lnTo>
                  <a:lnTo>
                    <a:pt x="84" y="62"/>
                  </a:lnTo>
                  <a:lnTo>
                    <a:pt x="104" y="52"/>
                  </a:lnTo>
                  <a:lnTo>
                    <a:pt x="124" y="40"/>
                  </a:lnTo>
                  <a:lnTo>
                    <a:pt x="124" y="40"/>
                  </a:lnTo>
                  <a:lnTo>
                    <a:pt x="116" y="38"/>
                  </a:lnTo>
                  <a:lnTo>
                    <a:pt x="108" y="36"/>
                  </a:lnTo>
                  <a:lnTo>
                    <a:pt x="92" y="30"/>
                  </a:lnTo>
                  <a:lnTo>
                    <a:pt x="62" y="10"/>
                  </a:lnTo>
                  <a:lnTo>
                    <a:pt x="48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6" y="2"/>
                  </a:lnTo>
                  <a:lnTo>
                    <a:pt x="20" y="4"/>
                  </a:lnTo>
                  <a:lnTo>
                    <a:pt x="14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28"/>
                  </a:lnTo>
                  <a:lnTo>
                    <a:pt x="0" y="38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14" y="66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0" y="80"/>
                  </a:lnTo>
                  <a:lnTo>
                    <a:pt x="6" y="92"/>
                  </a:lnTo>
                  <a:lnTo>
                    <a:pt x="8" y="102"/>
                  </a:lnTo>
                  <a:lnTo>
                    <a:pt x="12" y="112"/>
                  </a:lnTo>
                  <a:lnTo>
                    <a:pt x="20" y="122"/>
                  </a:lnTo>
                  <a:lnTo>
                    <a:pt x="30" y="128"/>
                  </a:lnTo>
                  <a:lnTo>
                    <a:pt x="42" y="132"/>
                  </a:lnTo>
                  <a:lnTo>
                    <a:pt x="58" y="132"/>
                  </a:lnTo>
                  <a:lnTo>
                    <a:pt x="58" y="132"/>
                  </a:lnTo>
                  <a:lnTo>
                    <a:pt x="66" y="130"/>
                  </a:lnTo>
                  <a:lnTo>
                    <a:pt x="72" y="126"/>
                  </a:lnTo>
                  <a:lnTo>
                    <a:pt x="86" y="118"/>
                  </a:lnTo>
                  <a:lnTo>
                    <a:pt x="98" y="106"/>
                  </a:lnTo>
                  <a:lnTo>
                    <a:pt x="108" y="92"/>
                  </a:lnTo>
                  <a:lnTo>
                    <a:pt x="120" y="68"/>
                  </a:lnTo>
                  <a:lnTo>
                    <a:pt x="126" y="58"/>
                  </a:lnTo>
                  <a:lnTo>
                    <a:pt x="126" y="58"/>
                  </a:lnTo>
                  <a:lnTo>
                    <a:pt x="112" y="62"/>
                  </a:lnTo>
                  <a:lnTo>
                    <a:pt x="100" y="66"/>
                  </a:lnTo>
                  <a:lnTo>
                    <a:pt x="82" y="68"/>
                  </a:lnTo>
                  <a:lnTo>
                    <a:pt x="70" y="68"/>
                  </a:lnTo>
                  <a:lnTo>
                    <a:pt x="66" y="66"/>
                  </a:lnTo>
                  <a:lnTo>
                    <a:pt x="6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4" name="Freeform 40"/>
            <p:cNvSpPr>
              <a:spLocks/>
            </p:cNvSpPr>
            <p:nvPr/>
          </p:nvSpPr>
          <p:spPr bwMode="auto">
            <a:xfrm>
              <a:off x="4796589" y="5811253"/>
              <a:ext cx="930442" cy="1042737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80" y="0"/>
                </a:cxn>
                <a:cxn ang="0">
                  <a:pos x="72" y="0"/>
                </a:cxn>
                <a:cxn ang="0">
                  <a:pos x="66" y="4"/>
                </a:cxn>
                <a:cxn ang="0">
                  <a:pos x="60" y="8"/>
                </a:cxn>
                <a:cxn ang="0">
                  <a:pos x="56" y="14"/>
                </a:cxn>
                <a:cxn ang="0">
                  <a:pos x="50" y="22"/>
                </a:cxn>
                <a:cxn ang="0">
                  <a:pos x="50" y="28"/>
                </a:cxn>
                <a:cxn ang="0">
                  <a:pos x="50" y="28"/>
                </a:cxn>
                <a:cxn ang="0">
                  <a:pos x="42" y="28"/>
                </a:cxn>
                <a:cxn ang="0">
                  <a:pos x="28" y="28"/>
                </a:cxn>
                <a:cxn ang="0">
                  <a:pos x="20" y="30"/>
                </a:cxn>
                <a:cxn ang="0">
                  <a:pos x="12" y="34"/>
                </a:cxn>
                <a:cxn ang="0">
                  <a:pos x="6" y="40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0" y="60"/>
                </a:cxn>
                <a:cxn ang="0">
                  <a:pos x="0" y="72"/>
                </a:cxn>
                <a:cxn ang="0">
                  <a:pos x="4" y="84"/>
                </a:cxn>
                <a:cxn ang="0">
                  <a:pos x="10" y="96"/>
                </a:cxn>
                <a:cxn ang="0">
                  <a:pos x="20" y="106"/>
                </a:cxn>
                <a:cxn ang="0">
                  <a:pos x="36" y="114"/>
                </a:cxn>
                <a:cxn ang="0">
                  <a:pos x="56" y="122"/>
                </a:cxn>
                <a:cxn ang="0">
                  <a:pos x="84" y="130"/>
                </a:cxn>
                <a:cxn ang="0">
                  <a:pos x="84" y="130"/>
                </a:cxn>
                <a:cxn ang="0">
                  <a:pos x="80" y="126"/>
                </a:cxn>
                <a:cxn ang="0">
                  <a:pos x="74" y="116"/>
                </a:cxn>
                <a:cxn ang="0">
                  <a:pos x="68" y="102"/>
                </a:cxn>
                <a:cxn ang="0">
                  <a:pos x="66" y="92"/>
                </a:cxn>
                <a:cxn ang="0">
                  <a:pos x="64" y="82"/>
                </a:cxn>
                <a:cxn ang="0">
                  <a:pos x="64" y="82"/>
                </a:cxn>
                <a:cxn ang="0">
                  <a:pos x="78" y="100"/>
                </a:cxn>
                <a:cxn ang="0">
                  <a:pos x="90" y="116"/>
                </a:cxn>
                <a:cxn ang="0">
                  <a:pos x="98" y="122"/>
                </a:cxn>
                <a:cxn ang="0">
                  <a:pos x="106" y="128"/>
                </a:cxn>
                <a:cxn ang="0">
                  <a:pos x="106" y="128"/>
                </a:cxn>
                <a:cxn ang="0">
                  <a:pos x="106" y="98"/>
                </a:cxn>
                <a:cxn ang="0">
                  <a:pos x="108" y="70"/>
                </a:cxn>
                <a:cxn ang="0">
                  <a:pos x="112" y="56"/>
                </a:cxn>
                <a:cxn ang="0">
                  <a:pos x="116" y="42"/>
                </a:cxn>
                <a:cxn ang="0">
                  <a:pos x="116" y="42"/>
                </a:cxn>
                <a:cxn ang="0">
                  <a:pos x="116" y="34"/>
                </a:cxn>
                <a:cxn ang="0">
                  <a:pos x="116" y="26"/>
                </a:cxn>
                <a:cxn ang="0">
                  <a:pos x="114" y="18"/>
                </a:cxn>
                <a:cxn ang="0">
                  <a:pos x="110" y="12"/>
                </a:cxn>
                <a:cxn ang="0">
                  <a:pos x="104" y="6"/>
                </a:cxn>
                <a:cxn ang="0">
                  <a:pos x="96" y="2"/>
                </a:cxn>
                <a:cxn ang="0">
                  <a:pos x="88" y="0"/>
                </a:cxn>
                <a:cxn ang="0">
                  <a:pos x="80" y="0"/>
                </a:cxn>
                <a:cxn ang="0">
                  <a:pos x="80" y="0"/>
                </a:cxn>
              </a:cxnLst>
              <a:rect l="0" t="0" r="r" b="b"/>
              <a:pathLst>
                <a:path w="116" h="130">
                  <a:moveTo>
                    <a:pt x="80" y="0"/>
                  </a:moveTo>
                  <a:lnTo>
                    <a:pt x="80" y="0"/>
                  </a:lnTo>
                  <a:lnTo>
                    <a:pt x="72" y="0"/>
                  </a:lnTo>
                  <a:lnTo>
                    <a:pt x="66" y="4"/>
                  </a:lnTo>
                  <a:lnTo>
                    <a:pt x="60" y="8"/>
                  </a:lnTo>
                  <a:lnTo>
                    <a:pt x="56" y="14"/>
                  </a:lnTo>
                  <a:lnTo>
                    <a:pt x="50" y="22"/>
                  </a:lnTo>
                  <a:lnTo>
                    <a:pt x="50" y="28"/>
                  </a:lnTo>
                  <a:lnTo>
                    <a:pt x="50" y="28"/>
                  </a:lnTo>
                  <a:lnTo>
                    <a:pt x="42" y="28"/>
                  </a:lnTo>
                  <a:lnTo>
                    <a:pt x="28" y="28"/>
                  </a:lnTo>
                  <a:lnTo>
                    <a:pt x="20" y="30"/>
                  </a:lnTo>
                  <a:lnTo>
                    <a:pt x="12" y="34"/>
                  </a:lnTo>
                  <a:lnTo>
                    <a:pt x="6" y="4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10" y="96"/>
                  </a:lnTo>
                  <a:lnTo>
                    <a:pt x="20" y="106"/>
                  </a:lnTo>
                  <a:lnTo>
                    <a:pt x="36" y="114"/>
                  </a:lnTo>
                  <a:lnTo>
                    <a:pt x="56" y="122"/>
                  </a:lnTo>
                  <a:lnTo>
                    <a:pt x="84" y="130"/>
                  </a:lnTo>
                  <a:lnTo>
                    <a:pt x="84" y="130"/>
                  </a:lnTo>
                  <a:lnTo>
                    <a:pt x="80" y="126"/>
                  </a:lnTo>
                  <a:lnTo>
                    <a:pt x="74" y="116"/>
                  </a:lnTo>
                  <a:lnTo>
                    <a:pt x="68" y="102"/>
                  </a:lnTo>
                  <a:lnTo>
                    <a:pt x="66" y="92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78" y="100"/>
                  </a:lnTo>
                  <a:lnTo>
                    <a:pt x="90" y="116"/>
                  </a:lnTo>
                  <a:lnTo>
                    <a:pt x="98" y="122"/>
                  </a:lnTo>
                  <a:lnTo>
                    <a:pt x="106" y="128"/>
                  </a:lnTo>
                  <a:lnTo>
                    <a:pt x="106" y="128"/>
                  </a:lnTo>
                  <a:lnTo>
                    <a:pt x="106" y="98"/>
                  </a:lnTo>
                  <a:lnTo>
                    <a:pt x="108" y="70"/>
                  </a:lnTo>
                  <a:lnTo>
                    <a:pt x="112" y="56"/>
                  </a:lnTo>
                  <a:lnTo>
                    <a:pt x="116" y="42"/>
                  </a:lnTo>
                  <a:lnTo>
                    <a:pt x="116" y="42"/>
                  </a:lnTo>
                  <a:lnTo>
                    <a:pt x="116" y="34"/>
                  </a:lnTo>
                  <a:lnTo>
                    <a:pt x="116" y="26"/>
                  </a:lnTo>
                  <a:lnTo>
                    <a:pt x="114" y="18"/>
                  </a:lnTo>
                  <a:lnTo>
                    <a:pt x="110" y="12"/>
                  </a:lnTo>
                  <a:lnTo>
                    <a:pt x="104" y="6"/>
                  </a:lnTo>
                  <a:lnTo>
                    <a:pt x="96" y="2"/>
                  </a:lnTo>
                  <a:lnTo>
                    <a:pt x="88" y="0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5" name="Freeform 41"/>
            <p:cNvSpPr>
              <a:spLocks/>
            </p:cNvSpPr>
            <p:nvPr/>
          </p:nvSpPr>
          <p:spPr bwMode="auto">
            <a:xfrm>
              <a:off x="5470358" y="6982326"/>
              <a:ext cx="224589" cy="256674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8" y="30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20" y="30"/>
                </a:cxn>
                <a:cxn ang="0">
                  <a:pos x="24" y="28"/>
                </a:cxn>
                <a:cxn ang="0">
                  <a:pos x="26" y="22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6" y="10"/>
                </a:cxn>
                <a:cxn ang="0">
                  <a:pos x="24" y="6"/>
                </a:cxn>
                <a:cxn ang="0">
                  <a:pos x="20" y="2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28" h="32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8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0" y="30"/>
                  </a:lnTo>
                  <a:lnTo>
                    <a:pt x="24" y="28"/>
                  </a:lnTo>
                  <a:lnTo>
                    <a:pt x="26" y="22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6" y="10"/>
                  </a:lnTo>
                  <a:lnTo>
                    <a:pt x="24" y="6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6" name="Freeform 42"/>
            <p:cNvSpPr>
              <a:spLocks/>
            </p:cNvSpPr>
            <p:nvPr/>
          </p:nvSpPr>
          <p:spPr bwMode="auto">
            <a:xfrm>
              <a:off x="3192379" y="725905"/>
              <a:ext cx="1042737" cy="1058779"/>
            </a:xfrm>
            <a:custGeom>
              <a:avLst/>
              <a:gdLst/>
              <a:ahLst/>
              <a:cxnLst>
                <a:cxn ang="0">
                  <a:pos x="10" y="132"/>
                </a:cxn>
                <a:cxn ang="0">
                  <a:pos x="10" y="132"/>
                </a:cxn>
                <a:cxn ang="0">
                  <a:pos x="26" y="128"/>
                </a:cxn>
                <a:cxn ang="0">
                  <a:pos x="48" y="126"/>
                </a:cxn>
                <a:cxn ang="0">
                  <a:pos x="74" y="126"/>
                </a:cxn>
                <a:cxn ang="0">
                  <a:pos x="74" y="126"/>
                </a:cxn>
                <a:cxn ang="0">
                  <a:pos x="90" y="124"/>
                </a:cxn>
                <a:cxn ang="0">
                  <a:pos x="102" y="120"/>
                </a:cxn>
                <a:cxn ang="0">
                  <a:pos x="112" y="112"/>
                </a:cxn>
                <a:cxn ang="0">
                  <a:pos x="122" y="102"/>
                </a:cxn>
                <a:cxn ang="0">
                  <a:pos x="126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6" y="66"/>
                </a:cxn>
                <a:cxn ang="0">
                  <a:pos x="126" y="66"/>
                </a:cxn>
                <a:cxn ang="0">
                  <a:pos x="120" y="60"/>
                </a:cxn>
                <a:cxn ang="0">
                  <a:pos x="114" y="56"/>
                </a:cxn>
                <a:cxn ang="0">
                  <a:pos x="104" y="52"/>
                </a:cxn>
                <a:cxn ang="0">
                  <a:pos x="94" y="50"/>
                </a:cxn>
                <a:cxn ang="0">
                  <a:pos x="90" y="50"/>
                </a:cxn>
                <a:cxn ang="0">
                  <a:pos x="90" y="50"/>
                </a:cxn>
                <a:cxn ang="0">
                  <a:pos x="92" y="42"/>
                </a:cxn>
                <a:cxn ang="0">
                  <a:pos x="92" y="34"/>
                </a:cxn>
                <a:cxn ang="0">
                  <a:pos x="92" y="26"/>
                </a:cxn>
                <a:cxn ang="0">
                  <a:pos x="90" y="16"/>
                </a:cxn>
                <a:cxn ang="0">
                  <a:pos x="84" y="8"/>
                </a:cxn>
                <a:cxn ang="0">
                  <a:pos x="78" y="2"/>
                </a:cxn>
                <a:cxn ang="0">
                  <a:pos x="72" y="2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8"/>
                </a:cxn>
                <a:cxn ang="0">
                  <a:pos x="20" y="12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0" y="90"/>
                </a:cxn>
                <a:cxn ang="0">
                  <a:pos x="24" y="98"/>
                </a:cxn>
                <a:cxn ang="0">
                  <a:pos x="18" y="106"/>
                </a:cxn>
                <a:cxn ang="0">
                  <a:pos x="12" y="118"/>
                </a:cxn>
                <a:cxn ang="0">
                  <a:pos x="10" y="132"/>
                </a:cxn>
                <a:cxn ang="0">
                  <a:pos x="10" y="132"/>
                </a:cxn>
              </a:cxnLst>
              <a:rect l="0" t="0" r="r" b="b"/>
              <a:pathLst>
                <a:path w="130" h="132">
                  <a:moveTo>
                    <a:pt x="10" y="132"/>
                  </a:moveTo>
                  <a:lnTo>
                    <a:pt x="10" y="132"/>
                  </a:lnTo>
                  <a:lnTo>
                    <a:pt x="26" y="128"/>
                  </a:lnTo>
                  <a:lnTo>
                    <a:pt x="48" y="126"/>
                  </a:lnTo>
                  <a:lnTo>
                    <a:pt x="74" y="126"/>
                  </a:lnTo>
                  <a:lnTo>
                    <a:pt x="74" y="126"/>
                  </a:lnTo>
                  <a:lnTo>
                    <a:pt x="90" y="124"/>
                  </a:lnTo>
                  <a:lnTo>
                    <a:pt x="102" y="120"/>
                  </a:lnTo>
                  <a:lnTo>
                    <a:pt x="112" y="112"/>
                  </a:lnTo>
                  <a:lnTo>
                    <a:pt x="122" y="102"/>
                  </a:lnTo>
                  <a:lnTo>
                    <a:pt x="126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0" y="60"/>
                  </a:lnTo>
                  <a:lnTo>
                    <a:pt x="114" y="56"/>
                  </a:lnTo>
                  <a:lnTo>
                    <a:pt x="104" y="52"/>
                  </a:lnTo>
                  <a:lnTo>
                    <a:pt x="94" y="50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92" y="42"/>
                  </a:lnTo>
                  <a:lnTo>
                    <a:pt x="92" y="34"/>
                  </a:lnTo>
                  <a:lnTo>
                    <a:pt x="92" y="26"/>
                  </a:lnTo>
                  <a:lnTo>
                    <a:pt x="90" y="16"/>
                  </a:lnTo>
                  <a:lnTo>
                    <a:pt x="84" y="8"/>
                  </a:lnTo>
                  <a:lnTo>
                    <a:pt x="78" y="2"/>
                  </a:lnTo>
                  <a:lnTo>
                    <a:pt x="72" y="2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0" y="90"/>
                  </a:lnTo>
                  <a:lnTo>
                    <a:pt x="24" y="98"/>
                  </a:lnTo>
                  <a:lnTo>
                    <a:pt x="18" y="106"/>
                  </a:lnTo>
                  <a:lnTo>
                    <a:pt x="12" y="118"/>
                  </a:lnTo>
                  <a:lnTo>
                    <a:pt x="10" y="132"/>
                  </a:lnTo>
                  <a:lnTo>
                    <a:pt x="10" y="1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7" name="Freeform 43"/>
            <p:cNvSpPr>
              <a:spLocks/>
            </p:cNvSpPr>
            <p:nvPr/>
          </p:nvSpPr>
          <p:spPr bwMode="auto">
            <a:xfrm>
              <a:off x="3208421" y="1816768"/>
              <a:ext cx="1090863" cy="1074821"/>
            </a:xfrm>
            <a:custGeom>
              <a:avLst/>
              <a:gdLst/>
              <a:ahLst/>
              <a:cxnLst>
                <a:cxn ang="0">
                  <a:pos x="128" y="22"/>
                </a:cxn>
                <a:cxn ang="0">
                  <a:pos x="128" y="22"/>
                </a:cxn>
                <a:cxn ang="0">
                  <a:pos x="134" y="34"/>
                </a:cxn>
                <a:cxn ang="0">
                  <a:pos x="136" y="44"/>
                </a:cxn>
                <a:cxn ang="0">
                  <a:pos x="134" y="54"/>
                </a:cxn>
                <a:cxn ang="0">
                  <a:pos x="130" y="64"/>
                </a:cxn>
                <a:cxn ang="0">
                  <a:pos x="124" y="70"/>
                </a:cxn>
                <a:cxn ang="0">
                  <a:pos x="116" y="76"/>
                </a:cxn>
                <a:cxn ang="0">
                  <a:pos x="108" y="76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04" y="82"/>
                </a:cxn>
                <a:cxn ang="0">
                  <a:pos x="110" y="96"/>
                </a:cxn>
                <a:cxn ang="0">
                  <a:pos x="110" y="106"/>
                </a:cxn>
                <a:cxn ang="0">
                  <a:pos x="108" y="114"/>
                </a:cxn>
                <a:cxn ang="0">
                  <a:pos x="104" y="122"/>
                </a:cxn>
                <a:cxn ang="0">
                  <a:pos x="94" y="130"/>
                </a:cxn>
                <a:cxn ang="0">
                  <a:pos x="94" y="130"/>
                </a:cxn>
                <a:cxn ang="0">
                  <a:pos x="84" y="134"/>
                </a:cxn>
                <a:cxn ang="0">
                  <a:pos x="74" y="134"/>
                </a:cxn>
                <a:cxn ang="0">
                  <a:pos x="66" y="132"/>
                </a:cxn>
                <a:cxn ang="0">
                  <a:pos x="58" y="128"/>
                </a:cxn>
                <a:cxn ang="0">
                  <a:pos x="54" y="122"/>
                </a:cxn>
                <a:cxn ang="0">
                  <a:pos x="48" y="116"/>
                </a:cxn>
                <a:cxn ang="0">
                  <a:pos x="40" y="96"/>
                </a:cxn>
                <a:cxn ang="0">
                  <a:pos x="32" y="74"/>
                </a:cxn>
                <a:cxn ang="0">
                  <a:pos x="24" y="54"/>
                </a:cxn>
                <a:cxn ang="0">
                  <a:pos x="20" y="44"/>
                </a:cxn>
                <a:cxn ang="0">
                  <a:pos x="14" y="36"/>
                </a:cxn>
                <a:cxn ang="0">
                  <a:pos x="8" y="30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26"/>
                </a:cxn>
                <a:cxn ang="0">
                  <a:pos x="26" y="30"/>
                </a:cxn>
                <a:cxn ang="0">
                  <a:pos x="50" y="36"/>
                </a:cxn>
                <a:cxn ang="0">
                  <a:pos x="62" y="42"/>
                </a:cxn>
                <a:cxn ang="0">
                  <a:pos x="70" y="48"/>
                </a:cxn>
                <a:cxn ang="0">
                  <a:pos x="70" y="48"/>
                </a:cxn>
                <a:cxn ang="0">
                  <a:pos x="68" y="44"/>
                </a:cxn>
                <a:cxn ang="0">
                  <a:pos x="56" y="32"/>
                </a:cxn>
                <a:cxn ang="0">
                  <a:pos x="48" y="26"/>
                </a:cxn>
                <a:cxn ang="0">
                  <a:pos x="36" y="20"/>
                </a:cxn>
                <a:cxn ang="0">
                  <a:pos x="22" y="16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8"/>
                </a:cxn>
                <a:cxn ang="0">
                  <a:pos x="36" y="4"/>
                </a:cxn>
                <a:cxn ang="0">
                  <a:pos x="54" y="0"/>
                </a:cxn>
                <a:cxn ang="0">
                  <a:pos x="74" y="0"/>
                </a:cxn>
                <a:cxn ang="0">
                  <a:pos x="94" y="2"/>
                </a:cxn>
                <a:cxn ang="0">
                  <a:pos x="104" y="4"/>
                </a:cxn>
                <a:cxn ang="0">
                  <a:pos x="114" y="8"/>
                </a:cxn>
                <a:cxn ang="0">
                  <a:pos x="122" y="14"/>
                </a:cxn>
                <a:cxn ang="0">
                  <a:pos x="128" y="22"/>
                </a:cxn>
                <a:cxn ang="0">
                  <a:pos x="128" y="22"/>
                </a:cxn>
              </a:cxnLst>
              <a:rect l="0" t="0" r="r" b="b"/>
              <a:pathLst>
                <a:path w="136" h="134">
                  <a:moveTo>
                    <a:pt x="128" y="22"/>
                  </a:moveTo>
                  <a:lnTo>
                    <a:pt x="128" y="22"/>
                  </a:lnTo>
                  <a:lnTo>
                    <a:pt x="134" y="34"/>
                  </a:lnTo>
                  <a:lnTo>
                    <a:pt x="136" y="44"/>
                  </a:lnTo>
                  <a:lnTo>
                    <a:pt x="134" y="54"/>
                  </a:lnTo>
                  <a:lnTo>
                    <a:pt x="130" y="64"/>
                  </a:lnTo>
                  <a:lnTo>
                    <a:pt x="124" y="70"/>
                  </a:lnTo>
                  <a:lnTo>
                    <a:pt x="116" y="76"/>
                  </a:lnTo>
                  <a:lnTo>
                    <a:pt x="108" y="76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04" y="82"/>
                  </a:lnTo>
                  <a:lnTo>
                    <a:pt x="110" y="96"/>
                  </a:lnTo>
                  <a:lnTo>
                    <a:pt x="110" y="106"/>
                  </a:lnTo>
                  <a:lnTo>
                    <a:pt x="108" y="114"/>
                  </a:lnTo>
                  <a:lnTo>
                    <a:pt x="104" y="122"/>
                  </a:lnTo>
                  <a:lnTo>
                    <a:pt x="94" y="130"/>
                  </a:lnTo>
                  <a:lnTo>
                    <a:pt x="94" y="130"/>
                  </a:lnTo>
                  <a:lnTo>
                    <a:pt x="84" y="134"/>
                  </a:lnTo>
                  <a:lnTo>
                    <a:pt x="74" y="134"/>
                  </a:lnTo>
                  <a:lnTo>
                    <a:pt x="66" y="132"/>
                  </a:lnTo>
                  <a:lnTo>
                    <a:pt x="58" y="128"/>
                  </a:lnTo>
                  <a:lnTo>
                    <a:pt x="54" y="122"/>
                  </a:lnTo>
                  <a:lnTo>
                    <a:pt x="48" y="116"/>
                  </a:lnTo>
                  <a:lnTo>
                    <a:pt x="40" y="96"/>
                  </a:lnTo>
                  <a:lnTo>
                    <a:pt x="32" y="74"/>
                  </a:lnTo>
                  <a:lnTo>
                    <a:pt x="24" y="54"/>
                  </a:lnTo>
                  <a:lnTo>
                    <a:pt x="20" y="44"/>
                  </a:lnTo>
                  <a:lnTo>
                    <a:pt x="14" y="36"/>
                  </a:lnTo>
                  <a:lnTo>
                    <a:pt x="8" y="3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26"/>
                  </a:lnTo>
                  <a:lnTo>
                    <a:pt x="26" y="30"/>
                  </a:lnTo>
                  <a:lnTo>
                    <a:pt x="50" y="36"/>
                  </a:lnTo>
                  <a:lnTo>
                    <a:pt x="62" y="42"/>
                  </a:lnTo>
                  <a:lnTo>
                    <a:pt x="70" y="48"/>
                  </a:lnTo>
                  <a:lnTo>
                    <a:pt x="70" y="48"/>
                  </a:lnTo>
                  <a:lnTo>
                    <a:pt x="68" y="44"/>
                  </a:lnTo>
                  <a:lnTo>
                    <a:pt x="56" y="32"/>
                  </a:lnTo>
                  <a:lnTo>
                    <a:pt x="48" y="26"/>
                  </a:lnTo>
                  <a:lnTo>
                    <a:pt x="36" y="20"/>
                  </a:lnTo>
                  <a:lnTo>
                    <a:pt x="22" y="16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8"/>
                  </a:lnTo>
                  <a:lnTo>
                    <a:pt x="36" y="4"/>
                  </a:lnTo>
                  <a:lnTo>
                    <a:pt x="54" y="0"/>
                  </a:lnTo>
                  <a:lnTo>
                    <a:pt x="74" y="0"/>
                  </a:lnTo>
                  <a:lnTo>
                    <a:pt x="94" y="2"/>
                  </a:lnTo>
                  <a:lnTo>
                    <a:pt x="104" y="4"/>
                  </a:lnTo>
                  <a:lnTo>
                    <a:pt x="114" y="8"/>
                  </a:lnTo>
                  <a:lnTo>
                    <a:pt x="122" y="14"/>
                  </a:lnTo>
                  <a:lnTo>
                    <a:pt x="128" y="22"/>
                  </a:lnTo>
                  <a:lnTo>
                    <a:pt x="128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8" name="Freeform 44"/>
            <p:cNvSpPr>
              <a:spLocks/>
            </p:cNvSpPr>
            <p:nvPr/>
          </p:nvSpPr>
          <p:spPr bwMode="auto">
            <a:xfrm>
              <a:off x="2406316" y="2089484"/>
              <a:ext cx="1042737" cy="1074821"/>
            </a:xfrm>
            <a:custGeom>
              <a:avLst/>
              <a:gdLst/>
              <a:ahLst/>
              <a:cxnLst>
                <a:cxn ang="0">
                  <a:pos x="90" y="6"/>
                </a:cxn>
                <a:cxn ang="0">
                  <a:pos x="90" y="6"/>
                </a:cxn>
                <a:cxn ang="0">
                  <a:pos x="94" y="10"/>
                </a:cxn>
                <a:cxn ang="0">
                  <a:pos x="104" y="20"/>
                </a:cxn>
                <a:cxn ang="0">
                  <a:pos x="110" y="30"/>
                </a:cxn>
                <a:cxn ang="0">
                  <a:pos x="116" y="40"/>
                </a:cxn>
                <a:cxn ang="0">
                  <a:pos x="122" y="56"/>
                </a:cxn>
                <a:cxn ang="0">
                  <a:pos x="128" y="72"/>
                </a:cxn>
                <a:cxn ang="0">
                  <a:pos x="128" y="72"/>
                </a:cxn>
                <a:cxn ang="0">
                  <a:pos x="130" y="84"/>
                </a:cxn>
                <a:cxn ang="0">
                  <a:pos x="130" y="94"/>
                </a:cxn>
                <a:cxn ang="0">
                  <a:pos x="128" y="106"/>
                </a:cxn>
                <a:cxn ang="0">
                  <a:pos x="126" y="114"/>
                </a:cxn>
                <a:cxn ang="0">
                  <a:pos x="120" y="122"/>
                </a:cxn>
                <a:cxn ang="0">
                  <a:pos x="112" y="130"/>
                </a:cxn>
                <a:cxn ang="0">
                  <a:pos x="104" y="134"/>
                </a:cxn>
                <a:cxn ang="0">
                  <a:pos x="94" y="134"/>
                </a:cxn>
                <a:cxn ang="0">
                  <a:pos x="94" y="134"/>
                </a:cxn>
                <a:cxn ang="0">
                  <a:pos x="82" y="134"/>
                </a:cxn>
                <a:cxn ang="0">
                  <a:pos x="74" y="132"/>
                </a:cxn>
                <a:cxn ang="0">
                  <a:pos x="68" y="128"/>
                </a:cxn>
                <a:cxn ang="0">
                  <a:pos x="64" y="124"/>
                </a:cxn>
                <a:cxn ang="0">
                  <a:pos x="60" y="118"/>
                </a:cxn>
                <a:cxn ang="0">
                  <a:pos x="60" y="114"/>
                </a:cxn>
                <a:cxn ang="0">
                  <a:pos x="60" y="114"/>
                </a:cxn>
                <a:cxn ang="0">
                  <a:pos x="52" y="116"/>
                </a:cxn>
                <a:cxn ang="0">
                  <a:pos x="38" y="120"/>
                </a:cxn>
                <a:cxn ang="0">
                  <a:pos x="30" y="120"/>
                </a:cxn>
                <a:cxn ang="0">
                  <a:pos x="22" y="118"/>
                </a:cxn>
                <a:cxn ang="0">
                  <a:pos x="14" y="114"/>
                </a:cxn>
                <a:cxn ang="0">
                  <a:pos x="6" y="106"/>
                </a:cxn>
                <a:cxn ang="0">
                  <a:pos x="6" y="106"/>
                </a:cxn>
                <a:cxn ang="0">
                  <a:pos x="2" y="94"/>
                </a:cxn>
                <a:cxn ang="0">
                  <a:pos x="0" y="86"/>
                </a:cxn>
                <a:cxn ang="0">
                  <a:pos x="0" y="76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2" y="54"/>
                </a:cxn>
                <a:cxn ang="0">
                  <a:pos x="24" y="42"/>
                </a:cxn>
                <a:cxn ang="0">
                  <a:pos x="54" y="22"/>
                </a:cxn>
                <a:cxn ang="0">
                  <a:pos x="66" y="12"/>
                </a:cxn>
                <a:cxn ang="0">
                  <a:pos x="70" y="6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74" y="4"/>
                </a:cxn>
                <a:cxn ang="0">
                  <a:pos x="78" y="20"/>
                </a:cxn>
                <a:cxn ang="0">
                  <a:pos x="80" y="40"/>
                </a:cxn>
                <a:cxn ang="0">
                  <a:pos x="78" y="50"/>
                </a:cxn>
                <a:cxn ang="0">
                  <a:pos x="76" y="62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2" y="48"/>
                </a:cxn>
                <a:cxn ang="0">
                  <a:pos x="88" y="32"/>
                </a:cxn>
                <a:cxn ang="0">
                  <a:pos x="90" y="20"/>
                </a:cxn>
                <a:cxn ang="0">
                  <a:pos x="90" y="6"/>
                </a:cxn>
                <a:cxn ang="0">
                  <a:pos x="90" y="6"/>
                </a:cxn>
              </a:cxnLst>
              <a:rect l="0" t="0" r="r" b="b"/>
              <a:pathLst>
                <a:path w="130" h="134">
                  <a:moveTo>
                    <a:pt x="90" y="6"/>
                  </a:moveTo>
                  <a:lnTo>
                    <a:pt x="90" y="6"/>
                  </a:lnTo>
                  <a:lnTo>
                    <a:pt x="94" y="10"/>
                  </a:lnTo>
                  <a:lnTo>
                    <a:pt x="104" y="20"/>
                  </a:lnTo>
                  <a:lnTo>
                    <a:pt x="110" y="30"/>
                  </a:lnTo>
                  <a:lnTo>
                    <a:pt x="116" y="40"/>
                  </a:lnTo>
                  <a:lnTo>
                    <a:pt x="122" y="56"/>
                  </a:lnTo>
                  <a:lnTo>
                    <a:pt x="128" y="72"/>
                  </a:lnTo>
                  <a:lnTo>
                    <a:pt x="128" y="72"/>
                  </a:lnTo>
                  <a:lnTo>
                    <a:pt x="130" y="84"/>
                  </a:lnTo>
                  <a:lnTo>
                    <a:pt x="130" y="94"/>
                  </a:lnTo>
                  <a:lnTo>
                    <a:pt x="128" y="106"/>
                  </a:lnTo>
                  <a:lnTo>
                    <a:pt x="126" y="114"/>
                  </a:lnTo>
                  <a:lnTo>
                    <a:pt x="120" y="122"/>
                  </a:lnTo>
                  <a:lnTo>
                    <a:pt x="112" y="130"/>
                  </a:lnTo>
                  <a:lnTo>
                    <a:pt x="104" y="134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82" y="134"/>
                  </a:lnTo>
                  <a:lnTo>
                    <a:pt x="74" y="132"/>
                  </a:lnTo>
                  <a:lnTo>
                    <a:pt x="68" y="128"/>
                  </a:lnTo>
                  <a:lnTo>
                    <a:pt x="64" y="124"/>
                  </a:lnTo>
                  <a:lnTo>
                    <a:pt x="60" y="118"/>
                  </a:lnTo>
                  <a:lnTo>
                    <a:pt x="60" y="114"/>
                  </a:lnTo>
                  <a:lnTo>
                    <a:pt x="60" y="114"/>
                  </a:lnTo>
                  <a:lnTo>
                    <a:pt x="52" y="116"/>
                  </a:lnTo>
                  <a:lnTo>
                    <a:pt x="38" y="120"/>
                  </a:lnTo>
                  <a:lnTo>
                    <a:pt x="30" y="120"/>
                  </a:lnTo>
                  <a:lnTo>
                    <a:pt x="22" y="118"/>
                  </a:lnTo>
                  <a:lnTo>
                    <a:pt x="14" y="114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2" y="94"/>
                  </a:lnTo>
                  <a:lnTo>
                    <a:pt x="0" y="8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6" y="62"/>
                  </a:lnTo>
                  <a:lnTo>
                    <a:pt x="12" y="54"/>
                  </a:lnTo>
                  <a:lnTo>
                    <a:pt x="24" y="42"/>
                  </a:lnTo>
                  <a:lnTo>
                    <a:pt x="54" y="22"/>
                  </a:lnTo>
                  <a:lnTo>
                    <a:pt x="66" y="12"/>
                  </a:lnTo>
                  <a:lnTo>
                    <a:pt x="70" y="6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4" y="4"/>
                  </a:lnTo>
                  <a:lnTo>
                    <a:pt x="78" y="20"/>
                  </a:lnTo>
                  <a:lnTo>
                    <a:pt x="80" y="40"/>
                  </a:lnTo>
                  <a:lnTo>
                    <a:pt x="78" y="50"/>
                  </a:lnTo>
                  <a:lnTo>
                    <a:pt x="76" y="62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2" y="48"/>
                  </a:lnTo>
                  <a:lnTo>
                    <a:pt x="88" y="32"/>
                  </a:lnTo>
                  <a:lnTo>
                    <a:pt x="90" y="20"/>
                  </a:lnTo>
                  <a:lnTo>
                    <a:pt x="90" y="6"/>
                  </a:lnTo>
                  <a:lnTo>
                    <a:pt x="9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9" name="Freeform 45"/>
            <p:cNvSpPr>
              <a:spLocks/>
            </p:cNvSpPr>
            <p:nvPr/>
          </p:nvSpPr>
          <p:spPr bwMode="auto">
            <a:xfrm>
              <a:off x="1716505" y="1463842"/>
              <a:ext cx="1074821" cy="1122947"/>
            </a:xfrm>
            <a:custGeom>
              <a:avLst/>
              <a:gdLst/>
              <a:ahLst/>
              <a:cxnLst>
                <a:cxn ang="0">
                  <a:pos x="134" y="60"/>
                </a:cxn>
                <a:cxn ang="0">
                  <a:pos x="134" y="60"/>
                </a:cxn>
                <a:cxn ang="0">
                  <a:pos x="130" y="72"/>
                </a:cxn>
                <a:cxn ang="0">
                  <a:pos x="124" y="84"/>
                </a:cxn>
                <a:cxn ang="0">
                  <a:pos x="114" y="98"/>
                </a:cxn>
                <a:cxn ang="0">
                  <a:pos x="104" y="112"/>
                </a:cxn>
                <a:cxn ang="0">
                  <a:pos x="92" y="124"/>
                </a:cxn>
                <a:cxn ang="0">
                  <a:pos x="78" y="134"/>
                </a:cxn>
                <a:cxn ang="0">
                  <a:pos x="70" y="138"/>
                </a:cxn>
                <a:cxn ang="0">
                  <a:pos x="62" y="140"/>
                </a:cxn>
                <a:cxn ang="0">
                  <a:pos x="62" y="140"/>
                </a:cxn>
                <a:cxn ang="0">
                  <a:pos x="54" y="140"/>
                </a:cxn>
                <a:cxn ang="0">
                  <a:pos x="46" y="140"/>
                </a:cxn>
                <a:cxn ang="0">
                  <a:pos x="32" y="136"/>
                </a:cxn>
                <a:cxn ang="0">
                  <a:pos x="20" y="130"/>
                </a:cxn>
                <a:cxn ang="0">
                  <a:pos x="12" y="120"/>
                </a:cxn>
                <a:cxn ang="0">
                  <a:pos x="8" y="108"/>
                </a:cxn>
                <a:cxn ang="0">
                  <a:pos x="8" y="96"/>
                </a:cxn>
                <a:cxn ang="0">
                  <a:pos x="10" y="84"/>
                </a:cxn>
                <a:cxn ang="0">
                  <a:pos x="14" y="80"/>
                </a:cxn>
                <a:cxn ang="0">
                  <a:pos x="18" y="74"/>
                </a:cxn>
                <a:cxn ang="0">
                  <a:pos x="18" y="74"/>
                </a:cxn>
                <a:cxn ang="0">
                  <a:pos x="14" y="70"/>
                </a:cxn>
                <a:cxn ang="0">
                  <a:pos x="10" y="64"/>
                </a:cxn>
                <a:cxn ang="0">
                  <a:pos x="4" y="56"/>
                </a:cxn>
                <a:cxn ang="0">
                  <a:pos x="2" y="48"/>
                </a:cxn>
                <a:cxn ang="0">
                  <a:pos x="0" y="38"/>
                </a:cxn>
                <a:cxn ang="0">
                  <a:pos x="2" y="28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4" y="8"/>
                </a:cxn>
                <a:cxn ang="0">
                  <a:pos x="22" y="4"/>
                </a:cxn>
                <a:cxn ang="0">
                  <a:pos x="28" y="0"/>
                </a:cxn>
                <a:cxn ang="0">
                  <a:pos x="36" y="0"/>
                </a:cxn>
                <a:cxn ang="0">
                  <a:pos x="44" y="0"/>
                </a:cxn>
                <a:cxn ang="0">
                  <a:pos x="50" y="2"/>
                </a:cxn>
                <a:cxn ang="0">
                  <a:pos x="66" y="10"/>
                </a:cxn>
                <a:cxn ang="0">
                  <a:pos x="98" y="30"/>
                </a:cxn>
                <a:cxn ang="0">
                  <a:pos x="116" y="38"/>
                </a:cxn>
                <a:cxn ang="0">
                  <a:pos x="124" y="40"/>
                </a:cxn>
                <a:cxn ang="0">
                  <a:pos x="134" y="40"/>
                </a:cxn>
                <a:cxn ang="0">
                  <a:pos x="134" y="40"/>
                </a:cxn>
                <a:cxn ang="0">
                  <a:pos x="110" y="54"/>
                </a:cxn>
                <a:cxn ang="0">
                  <a:pos x="90" y="64"/>
                </a:cxn>
                <a:cxn ang="0">
                  <a:pos x="80" y="68"/>
                </a:cxn>
                <a:cxn ang="0">
                  <a:pos x="72" y="70"/>
                </a:cxn>
                <a:cxn ang="0">
                  <a:pos x="72" y="70"/>
                </a:cxn>
                <a:cxn ang="0">
                  <a:pos x="76" y="70"/>
                </a:cxn>
                <a:cxn ang="0">
                  <a:pos x="88" y="72"/>
                </a:cxn>
                <a:cxn ang="0">
                  <a:pos x="106" y="70"/>
                </a:cxn>
                <a:cxn ang="0">
                  <a:pos x="120" y="66"/>
                </a:cxn>
                <a:cxn ang="0">
                  <a:pos x="134" y="60"/>
                </a:cxn>
                <a:cxn ang="0">
                  <a:pos x="134" y="60"/>
                </a:cxn>
              </a:cxnLst>
              <a:rect l="0" t="0" r="r" b="b"/>
              <a:pathLst>
                <a:path w="134" h="140">
                  <a:moveTo>
                    <a:pt x="134" y="60"/>
                  </a:moveTo>
                  <a:lnTo>
                    <a:pt x="134" y="60"/>
                  </a:lnTo>
                  <a:lnTo>
                    <a:pt x="130" y="72"/>
                  </a:lnTo>
                  <a:lnTo>
                    <a:pt x="124" y="84"/>
                  </a:lnTo>
                  <a:lnTo>
                    <a:pt x="114" y="98"/>
                  </a:lnTo>
                  <a:lnTo>
                    <a:pt x="104" y="112"/>
                  </a:lnTo>
                  <a:lnTo>
                    <a:pt x="92" y="124"/>
                  </a:lnTo>
                  <a:lnTo>
                    <a:pt x="78" y="134"/>
                  </a:lnTo>
                  <a:lnTo>
                    <a:pt x="70" y="138"/>
                  </a:lnTo>
                  <a:lnTo>
                    <a:pt x="62" y="140"/>
                  </a:lnTo>
                  <a:lnTo>
                    <a:pt x="62" y="140"/>
                  </a:lnTo>
                  <a:lnTo>
                    <a:pt x="54" y="140"/>
                  </a:lnTo>
                  <a:lnTo>
                    <a:pt x="46" y="140"/>
                  </a:lnTo>
                  <a:lnTo>
                    <a:pt x="32" y="136"/>
                  </a:lnTo>
                  <a:lnTo>
                    <a:pt x="20" y="130"/>
                  </a:lnTo>
                  <a:lnTo>
                    <a:pt x="12" y="120"/>
                  </a:lnTo>
                  <a:lnTo>
                    <a:pt x="8" y="108"/>
                  </a:lnTo>
                  <a:lnTo>
                    <a:pt x="8" y="96"/>
                  </a:lnTo>
                  <a:lnTo>
                    <a:pt x="10" y="84"/>
                  </a:lnTo>
                  <a:lnTo>
                    <a:pt x="14" y="80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4" y="70"/>
                  </a:lnTo>
                  <a:lnTo>
                    <a:pt x="10" y="64"/>
                  </a:lnTo>
                  <a:lnTo>
                    <a:pt x="4" y="56"/>
                  </a:lnTo>
                  <a:lnTo>
                    <a:pt x="2" y="48"/>
                  </a:lnTo>
                  <a:lnTo>
                    <a:pt x="0" y="38"/>
                  </a:lnTo>
                  <a:lnTo>
                    <a:pt x="2" y="2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4" y="8"/>
                  </a:lnTo>
                  <a:lnTo>
                    <a:pt x="22" y="4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50" y="2"/>
                  </a:lnTo>
                  <a:lnTo>
                    <a:pt x="66" y="10"/>
                  </a:lnTo>
                  <a:lnTo>
                    <a:pt x="98" y="30"/>
                  </a:lnTo>
                  <a:lnTo>
                    <a:pt x="116" y="38"/>
                  </a:lnTo>
                  <a:lnTo>
                    <a:pt x="124" y="40"/>
                  </a:lnTo>
                  <a:lnTo>
                    <a:pt x="134" y="40"/>
                  </a:lnTo>
                  <a:lnTo>
                    <a:pt x="134" y="40"/>
                  </a:lnTo>
                  <a:lnTo>
                    <a:pt x="110" y="54"/>
                  </a:lnTo>
                  <a:lnTo>
                    <a:pt x="90" y="64"/>
                  </a:lnTo>
                  <a:lnTo>
                    <a:pt x="80" y="68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6" y="70"/>
                  </a:lnTo>
                  <a:lnTo>
                    <a:pt x="88" y="72"/>
                  </a:lnTo>
                  <a:lnTo>
                    <a:pt x="106" y="70"/>
                  </a:lnTo>
                  <a:lnTo>
                    <a:pt x="120" y="66"/>
                  </a:lnTo>
                  <a:lnTo>
                    <a:pt x="134" y="60"/>
                  </a:lnTo>
                  <a:lnTo>
                    <a:pt x="134" y="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0" name="Freeform 46"/>
            <p:cNvSpPr>
              <a:spLocks/>
            </p:cNvSpPr>
            <p:nvPr/>
          </p:nvSpPr>
          <p:spPr bwMode="auto">
            <a:xfrm>
              <a:off x="2181726" y="453189"/>
              <a:ext cx="994611" cy="1106905"/>
            </a:xfrm>
            <a:custGeom>
              <a:avLst/>
              <a:gdLst/>
              <a:ahLst/>
              <a:cxnLst>
                <a:cxn ang="0">
                  <a:pos x="114" y="138"/>
                </a:cxn>
                <a:cxn ang="0">
                  <a:pos x="114" y="138"/>
                </a:cxn>
                <a:cxn ang="0">
                  <a:pos x="114" y="106"/>
                </a:cxn>
                <a:cxn ang="0">
                  <a:pos x="116" y="76"/>
                </a:cxn>
                <a:cxn ang="0">
                  <a:pos x="120" y="60"/>
                </a:cxn>
                <a:cxn ang="0">
                  <a:pos x="124" y="46"/>
                </a:cxn>
                <a:cxn ang="0">
                  <a:pos x="124" y="46"/>
                </a:cxn>
                <a:cxn ang="0">
                  <a:pos x="124" y="36"/>
                </a:cxn>
                <a:cxn ang="0">
                  <a:pos x="124" y="28"/>
                </a:cxn>
                <a:cxn ang="0">
                  <a:pos x="122" y="20"/>
                </a:cxn>
                <a:cxn ang="0">
                  <a:pos x="116" y="14"/>
                </a:cxn>
                <a:cxn ang="0">
                  <a:pos x="110" y="8"/>
                </a:cxn>
                <a:cxn ang="0">
                  <a:pos x="104" y="4"/>
                </a:cxn>
                <a:cxn ang="0">
                  <a:pos x="96" y="0"/>
                </a:cxn>
                <a:cxn ang="0">
                  <a:pos x="86" y="0"/>
                </a:cxn>
                <a:cxn ang="0">
                  <a:pos x="86" y="0"/>
                </a:cxn>
                <a:cxn ang="0">
                  <a:pos x="76" y="0"/>
                </a:cxn>
                <a:cxn ang="0">
                  <a:pos x="70" y="4"/>
                </a:cxn>
                <a:cxn ang="0">
                  <a:pos x="64" y="8"/>
                </a:cxn>
                <a:cxn ang="0">
                  <a:pos x="60" y="14"/>
                </a:cxn>
                <a:cxn ang="0">
                  <a:pos x="54" y="2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46" y="30"/>
                </a:cxn>
                <a:cxn ang="0">
                  <a:pos x="30" y="30"/>
                </a:cxn>
                <a:cxn ang="0">
                  <a:pos x="20" y="34"/>
                </a:cxn>
                <a:cxn ang="0">
                  <a:pos x="12" y="38"/>
                </a:cxn>
                <a:cxn ang="0">
                  <a:pos x="6" y="44"/>
                </a:cxn>
                <a:cxn ang="0">
                  <a:pos x="2" y="52"/>
                </a:cxn>
                <a:cxn ang="0">
                  <a:pos x="2" y="52"/>
                </a:cxn>
                <a:cxn ang="0">
                  <a:pos x="0" y="64"/>
                </a:cxn>
                <a:cxn ang="0">
                  <a:pos x="0" y="78"/>
                </a:cxn>
                <a:cxn ang="0">
                  <a:pos x="2" y="90"/>
                </a:cxn>
                <a:cxn ang="0">
                  <a:pos x="10" y="102"/>
                </a:cxn>
                <a:cxn ang="0">
                  <a:pos x="20" y="114"/>
                </a:cxn>
                <a:cxn ang="0">
                  <a:pos x="38" y="124"/>
                </a:cxn>
                <a:cxn ang="0">
                  <a:pos x="60" y="132"/>
                </a:cxn>
                <a:cxn ang="0">
                  <a:pos x="90" y="138"/>
                </a:cxn>
                <a:cxn ang="0">
                  <a:pos x="90" y="138"/>
                </a:cxn>
                <a:cxn ang="0">
                  <a:pos x="86" y="136"/>
                </a:cxn>
                <a:cxn ang="0">
                  <a:pos x="80" y="126"/>
                </a:cxn>
                <a:cxn ang="0">
                  <a:pos x="76" y="118"/>
                </a:cxn>
                <a:cxn ang="0">
                  <a:pos x="72" y="110"/>
                </a:cxn>
                <a:cxn ang="0">
                  <a:pos x="70" y="100"/>
                </a:cxn>
                <a:cxn ang="0">
                  <a:pos x="68" y="88"/>
                </a:cxn>
                <a:cxn ang="0">
                  <a:pos x="68" y="88"/>
                </a:cxn>
                <a:cxn ang="0">
                  <a:pos x="82" y="108"/>
                </a:cxn>
                <a:cxn ang="0">
                  <a:pos x="96" y="124"/>
                </a:cxn>
                <a:cxn ang="0">
                  <a:pos x="104" y="132"/>
                </a:cxn>
                <a:cxn ang="0">
                  <a:pos x="114" y="138"/>
                </a:cxn>
                <a:cxn ang="0">
                  <a:pos x="114" y="138"/>
                </a:cxn>
              </a:cxnLst>
              <a:rect l="0" t="0" r="r" b="b"/>
              <a:pathLst>
                <a:path w="124" h="138">
                  <a:moveTo>
                    <a:pt x="114" y="138"/>
                  </a:moveTo>
                  <a:lnTo>
                    <a:pt x="114" y="138"/>
                  </a:lnTo>
                  <a:lnTo>
                    <a:pt x="114" y="106"/>
                  </a:lnTo>
                  <a:lnTo>
                    <a:pt x="116" y="76"/>
                  </a:lnTo>
                  <a:lnTo>
                    <a:pt x="120" y="60"/>
                  </a:lnTo>
                  <a:lnTo>
                    <a:pt x="124" y="46"/>
                  </a:lnTo>
                  <a:lnTo>
                    <a:pt x="124" y="46"/>
                  </a:lnTo>
                  <a:lnTo>
                    <a:pt x="124" y="36"/>
                  </a:lnTo>
                  <a:lnTo>
                    <a:pt x="124" y="28"/>
                  </a:lnTo>
                  <a:lnTo>
                    <a:pt x="122" y="20"/>
                  </a:lnTo>
                  <a:lnTo>
                    <a:pt x="116" y="14"/>
                  </a:lnTo>
                  <a:lnTo>
                    <a:pt x="110" y="8"/>
                  </a:lnTo>
                  <a:lnTo>
                    <a:pt x="104" y="4"/>
                  </a:lnTo>
                  <a:lnTo>
                    <a:pt x="96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76" y="0"/>
                  </a:lnTo>
                  <a:lnTo>
                    <a:pt x="70" y="4"/>
                  </a:lnTo>
                  <a:lnTo>
                    <a:pt x="64" y="8"/>
                  </a:lnTo>
                  <a:lnTo>
                    <a:pt x="60" y="14"/>
                  </a:lnTo>
                  <a:lnTo>
                    <a:pt x="54" y="2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46" y="30"/>
                  </a:lnTo>
                  <a:lnTo>
                    <a:pt x="30" y="30"/>
                  </a:lnTo>
                  <a:lnTo>
                    <a:pt x="20" y="34"/>
                  </a:lnTo>
                  <a:lnTo>
                    <a:pt x="12" y="38"/>
                  </a:lnTo>
                  <a:lnTo>
                    <a:pt x="6" y="44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64"/>
                  </a:lnTo>
                  <a:lnTo>
                    <a:pt x="0" y="78"/>
                  </a:lnTo>
                  <a:lnTo>
                    <a:pt x="2" y="90"/>
                  </a:lnTo>
                  <a:lnTo>
                    <a:pt x="10" y="102"/>
                  </a:lnTo>
                  <a:lnTo>
                    <a:pt x="20" y="114"/>
                  </a:lnTo>
                  <a:lnTo>
                    <a:pt x="38" y="124"/>
                  </a:lnTo>
                  <a:lnTo>
                    <a:pt x="60" y="132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86" y="136"/>
                  </a:lnTo>
                  <a:lnTo>
                    <a:pt x="80" y="126"/>
                  </a:lnTo>
                  <a:lnTo>
                    <a:pt x="76" y="118"/>
                  </a:lnTo>
                  <a:lnTo>
                    <a:pt x="72" y="110"/>
                  </a:lnTo>
                  <a:lnTo>
                    <a:pt x="70" y="100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82" y="108"/>
                  </a:lnTo>
                  <a:lnTo>
                    <a:pt x="96" y="124"/>
                  </a:lnTo>
                  <a:lnTo>
                    <a:pt x="104" y="132"/>
                  </a:lnTo>
                  <a:lnTo>
                    <a:pt x="114" y="138"/>
                  </a:lnTo>
                  <a:lnTo>
                    <a:pt x="114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1" name="Freeform 47"/>
            <p:cNvSpPr>
              <a:spLocks/>
            </p:cNvSpPr>
            <p:nvPr/>
          </p:nvSpPr>
          <p:spPr bwMode="auto">
            <a:xfrm>
              <a:off x="2887579" y="1720516"/>
              <a:ext cx="256674" cy="256674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8" y="28"/>
                </a:cxn>
                <a:cxn ang="0">
                  <a:pos x="22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0" y="32"/>
                </a:cxn>
                <a:cxn ang="0">
                  <a:pos x="6" y="28"/>
                </a:cxn>
                <a:cxn ang="0">
                  <a:pos x="2" y="22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8" y="4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2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8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0" y="32"/>
                  </a:lnTo>
                  <a:lnTo>
                    <a:pt x="6" y="28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4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2" name="Freeform 48"/>
            <p:cNvSpPr>
              <a:spLocks/>
            </p:cNvSpPr>
            <p:nvPr/>
          </p:nvSpPr>
          <p:spPr bwMode="auto">
            <a:xfrm>
              <a:off x="577516" y="2699084"/>
              <a:ext cx="272716" cy="256674"/>
            </a:xfrm>
            <a:custGeom>
              <a:avLst/>
              <a:gdLst/>
              <a:ahLst/>
              <a:cxnLst>
                <a:cxn ang="0">
                  <a:pos x="2" y="32"/>
                </a:cxn>
                <a:cxn ang="0">
                  <a:pos x="2" y="32"/>
                </a:cxn>
                <a:cxn ang="0">
                  <a:pos x="6" y="32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26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6"/>
                </a:cxn>
                <a:cxn ang="0">
                  <a:pos x="28" y="14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2" y="1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14" y="20"/>
                </a:cxn>
                <a:cxn ang="0">
                  <a:pos x="14" y="20"/>
                </a:cxn>
                <a:cxn ang="0">
                  <a:pos x="8" y="22"/>
                </a:cxn>
                <a:cxn ang="0">
                  <a:pos x="4" y="26"/>
                </a:cxn>
                <a:cxn ang="0">
                  <a:pos x="2" y="32"/>
                </a:cxn>
                <a:cxn ang="0">
                  <a:pos x="2" y="32"/>
                </a:cxn>
              </a:cxnLst>
              <a:rect l="0" t="0" r="r" b="b"/>
              <a:pathLst>
                <a:path w="34" h="32">
                  <a:moveTo>
                    <a:pt x="2" y="32"/>
                  </a:moveTo>
                  <a:lnTo>
                    <a:pt x="2" y="32"/>
                  </a:lnTo>
                  <a:lnTo>
                    <a:pt x="6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6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6"/>
                  </a:lnTo>
                  <a:lnTo>
                    <a:pt x="28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8" y="22"/>
                  </a:lnTo>
                  <a:lnTo>
                    <a:pt x="4" y="26"/>
                  </a:lnTo>
                  <a:lnTo>
                    <a:pt x="2" y="32"/>
                  </a:lnTo>
                  <a:lnTo>
                    <a:pt x="2" y="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3" name="Freeform 49"/>
            <p:cNvSpPr>
              <a:spLocks/>
            </p:cNvSpPr>
            <p:nvPr/>
          </p:nvSpPr>
          <p:spPr bwMode="auto">
            <a:xfrm>
              <a:off x="561474" y="2971800"/>
              <a:ext cx="272716" cy="288758"/>
            </a:xfrm>
            <a:custGeom>
              <a:avLst/>
              <a:gdLst/>
              <a:ahLst/>
              <a:cxnLst>
                <a:cxn ang="0">
                  <a:pos x="32" y="8"/>
                </a:cxn>
                <a:cxn ang="0">
                  <a:pos x="32" y="8"/>
                </a:cxn>
                <a:cxn ang="0">
                  <a:pos x="34" y="14"/>
                </a:cxn>
                <a:cxn ang="0">
                  <a:pos x="32" y="18"/>
                </a:cxn>
                <a:cxn ang="0">
                  <a:pos x="28" y="22"/>
                </a:cxn>
                <a:cxn ang="0">
                  <a:pos x="24" y="22"/>
                </a:cxn>
                <a:cxn ang="0">
                  <a:pos x="24" y="22"/>
                </a:cxn>
                <a:cxn ang="0">
                  <a:pos x="24" y="28"/>
                </a:cxn>
                <a:cxn ang="0">
                  <a:pos x="24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4" y="36"/>
                </a:cxn>
                <a:cxn ang="0">
                  <a:pos x="10" y="34"/>
                </a:cxn>
                <a:cxn ang="0">
                  <a:pos x="8" y="30"/>
                </a:cxn>
                <a:cxn ang="0">
                  <a:pos x="8" y="26"/>
                </a:cxn>
                <a:cxn ang="0">
                  <a:pos x="4" y="14"/>
                </a:cxn>
                <a:cxn ang="0">
                  <a:pos x="4" y="1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8"/>
                </a:cxn>
                <a:cxn ang="0">
                  <a:pos x="12" y="10"/>
                </a:cxn>
                <a:cxn ang="0">
                  <a:pos x="18" y="14"/>
                </a:cxn>
                <a:cxn ang="0">
                  <a:pos x="18" y="14"/>
                </a:cxn>
                <a:cxn ang="0">
                  <a:pos x="14" y="10"/>
                </a:cxn>
                <a:cxn ang="0">
                  <a:pos x="10" y="6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4" y="0"/>
                </a:cxn>
                <a:cxn ang="0">
                  <a:pos x="26" y="2"/>
                </a:cxn>
                <a:cxn ang="0">
                  <a:pos x="30" y="4"/>
                </a:cxn>
                <a:cxn ang="0">
                  <a:pos x="32" y="8"/>
                </a:cxn>
                <a:cxn ang="0">
                  <a:pos x="32" y="8"/>
                </a:cxn>
              </a:cxnLst>
              <a:rect l="0" t="0" r="r" b="b"/>
              <a:pathLst>
                <a:path w="34" h="36">
                  <a:moveTo>
                    <a:pt x="32" y="8"/>
                  </a:moveTo>
                  <a:lnTo>
                    <a:pt x="32" y="8"/>
                  </a:lnTo>
                  <a:lnTo>
                    <a:pt x="34" y="14"/>
                  </a:lnTo>
                  <a:lnTo>
                    <a:pt x="32" y="18"/>
                  </a:lnTo>
                  <a:lnTo>
                    <a:pt x="28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4" y="36"/>
                  </a:lnTo>
                  <a:lnTo>
                    <a:pt x="10" y="34"/>
                  </a:lnTo>
                  <a:lnTo>
                    <a:pt x="8" y="30"/>
                  </a:lnTo>
                  <a:lnTo>
                    <a:pt x="8" y="26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0" y="6"/>
                  </a:lnTo>
                  <a:lnTo>
                    <a:pt x="0" y="6"/>
                  </a:lnTo>
                  <a:lnTo>
                    <a:pt x="6" y="8"/>
                  </a:lnTo>
                  <a:lnTo>
                    <a:pt x="12" y="10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4" y="10"/>
                  </a:lnTo>
                  <a:lnTo>
                    <a:pt x="1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4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2" y="8"/>
                  </a:lnTo>
                  <a:lnTo>
                    <a:pt x="3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4" name="Freeform 50"/>
            <p:cNvSpPr>
              <a:spLocks/>
            </p:cNvSpPr>
            <p:nvPr/>
          </p:nvSpPr>
          <p:spPr bwMode="auto">
            <a:xfrm>
              <a:off x="320842" y="3035968"/>
              <a:ext cx="272716" cy="272716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30" y="6"/>
                </a:cxn>
                <a:cxn ang="0">
                  <a:pos x="32" y="12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4" y="26"/>
                </a:cxn>
                <a:cxn ang="0">
                  <a:pos x="32" y="30"/>
                </a:cxn>
                <a:cxn ang="0">
                  <a:pos x="28" y="34"/>
                </a:cxn>
                <a:cxn ang="0">
                  <a:pos x="22" y="34"/>
                </a:cxn>
                <a:cxn ang="0">
                  <a:pos x="22" y="34"/>
                </a:cxn>
                <a:cxn ang="0">
                  <a:pos x="18" y="34"/>
                </a:cxn>
                <a:cxn ang="0">
                  <a:pos x="16" y="32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8" y="30"/>
                </a:cxn>
                <a:cxn ang="0">
                  <a:pos x="4" y="28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20"/>
                </a:cxn>
                <a:cxn ang="0">
                  <a:pos x="2" y="16"/>
                </a:cxn>
                <a:cxn ang="0">
                  <a:pos x="4" y="12"/>
                </a:cxn>
                <a:cxn ang="0">
                  <a:pos x="8" y="10"/>
                </a:cxn>
                <a:cxn ang="0">
                  <a:pos x="18" y="4"/>
                </a:cxn>
                <a:cxn ang="0">
                  <a:pos x="20" y="2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4" y="4"/>
                </a:cxn>
                <a:cxn ang="0">
                  <a:pos x="22" y="10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4" y="12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34">
                  <a:moveTo>
                    <a:pt x="26" y="2"/>
                  </a:moveTo>
                  <a:lnTo>
                    <a:pt x="26" y="2"/>
                  </a:lnTo>
                  <a:lnTo>
                    <a:pt x="30" y="6"/>
                  </a:lnTo>
                  <a:lnTo>
                    <a:pt x="32" y="12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4" y="26"/>
                  </a:lnTo>
                  <a:lnTo>
                    <a:pt x="32" y="30"/>
                  </a:lnTo>
                  <a:lnTo>
                    <a:pt x="28" y="34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18" y="34"/>
                  </a:lnTo>
                  <a:lnTo>
                    <a:pt x="16" y="32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8" y="30"/>
                  </a:lnTo>
                  <a:lnTo>
                    <a:pt x="4" y="28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0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8" y="10"/>
                  </a:lnTo>
                  <a:lnTo>
                    <a:pt x="18" y="4"/>
                  </a:lnTo>
                  <a:lnTo>
                    <a:pt x="2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4"/>
                  </a:lnTo>
                  <a:lnTo>
                    <a:pt x="22" y="1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4" y="12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5" name="Freeform 51"/>
            <p:cNvSpPr>
              <a:spLocks/>
            </p:cNvSpPr>
            <p:nvPr/>
          </p:nvSpPr>
          <p:spPr bwMode="auto">
            <a:xfrm>
              <a:off x="192505" y="2843463"/>
              <a:ext cx="272716" cy="304800"/>
            </a:xfrm>
            <a:custGeom>
              <a:avLst/>
              <a:gdLst/>
              <a:ahLst/>
              <a:cxnLst>
                <a:cxn ang="0">
                  <a:pos x="34" y="18"/>
                </a:cxn>
                <a:cxn ang="0">
                  <a:pos x="34" y="18"/>
                </a:cxn>
                <a:cxn ang="0">
                  <a:pos x="26" y="28"/>
                </a:cxn>
                <a:cxn ang="0">
                  <a:pos x="20" y="34"/>
                </a:cxn>
                <a:cxn ang="0">
                  <a:pos x="16" y="36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36"/>
                </a:cxn>
                <a:cxn ang="0">
                  <a:pos x="4" y="36"/>
                </a:cxn>
                <a:cxn ang="0">
                  <a:pos x="0" y="30"/>
                </a:cxn>
                <a:cxn ang="0">
                  <a:pos x="0" y="24"/>
                </a:cxn>
                <a:cxn ang="0">
                  <a:pos x="0" y="22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2"/>
                </a:cxn>
                <a:cxn ang="0">
                  <a:pos x="18" y="4"/>
                </a:cxn>
                <a:cxn ang="0">
                  <a:pos x="26" y="10"/>
                </a:cxn>
                <a:cxn ang="0">
                  <a:pos x="30" y="12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28" y="16"/>
                </a:cxn>
                <a:cxn ang="0">
                  <a:pos x="22" y="18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20" y="20"/>
                </a:cxn>
                <a:cxn ang="0">
                  <a:pos x="26" y="20"/>
                </a:cxn>
                <a:cxn ang="0">
                  <a:pos x="34" y="18"/>
                </a:cxn>
                <a:cxn ang="0">
                  <a:pos x="34" y="18"/>
                </a:cxn>
              </a:cxnLst>
              <a:rect l="0" t="0" r="r" b="b"/>
              <a:pathLst>
                <a:path w="34" h="38">
                  <a:moveTo>
                    <a:pt x="34" y="18"/>
                  </a:moveTo>
                  <a:lnTo>
                    <a:pt x="34" y="18"/>
                  </a:lnTo>
                  <a:lnTo>
                    <a:pt x="26" y="28"/>
                  </a:lnTo>
                  <a:lnTo>
                    <a:pt x="20" y="34"/>
                  </a:lnTo>
                  <a:lnTo>
                    <a:pt x="16" y="36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26" y="10"/>
                  </a:lnTo>
                  <a:lnTo>
                    <a:pt x="30" y="12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28" y="16"/>
                  </a:lnTo>
                  <a:lnTo>
                    <a:pt x="22" y="18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6" y="20"/>
                  </a:lnTo>
                  <a:lnTo>
                    <a:pt x="34" y="18"/>
                  </a:lnTo>
                  <a:lnTo>
                    <a:pt x="34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6" name="Freeform 52"/>
            <p:cNvSpPr>
              <a:spLocks/>
            </p:cNvSpPr>
            <p:nvPr/>
          </p:nvSpPr>
          <p:spPr bwMode="auto">
            <a:xfrm>
              <a:off x="336884" y="2602832"/>
              <a:ext cx="272716" cy="288758"/>
            </a:xfrm>
            <a:custGeom>
              <a:avLst/>
              <a:gdLst/>
              <a:ahLst/>
              <a:cxnLst>
                <a:cxn ang="0">
                  <a:pos x="26" y="36"/>
                </a:cxn>
                <a:cxn ang="0">
                  <a:pos x="26" y="36"/>
                </a:cxn>
                <a:cxn ang="0">
                  <a:pos x="28" y="28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34" y="8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0" y="8"/>
                </a:cxn>
                <a:cxn ang="0">
                  <a:pos x="6" y="8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8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8" y="32"/>
                </a:cxn>
                <a:cxn ang="0">
                  <a:pos x="18" y="28"/>
                </a:cxn>
                <a:cxn ang="0">
                  <a:pos x="18" y="22"/>
                </a:cxn>
                <a:cxn ang="0">
                  <a:pos x="18" y="22"/>
                </a:cxn>
                <a:cxn ang="0">
                  <a:pos x="20" y="28"/>
                </a:cxn>
                <a:cxn ang="0">
                  <a:pos x="24" y="32"/>
                </a:cxn>
                <a:cxn ang="0">
                  <a:pos x="26" y="36"/>
                </a:cxn>
                <a:cxn ang="0">
                  <a:pos x="26" y="36"/>
                </a:cxn>
              </a:cxnLst>
              <a:rect l="0" t="0" r="r" b="b"/>
              <a:pathLst>
                <a:path w="34" h="36">
                  <a:moveTo>
                    <a:pt x="26" y="36"/>
                  </a:moveTo>
                  <a:lnTo>
                    <a:pt x="26" y="36"/>
                  </a:lnTo>
                  <a:lnTo>
                    <a:pt x="28" y="28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4" y="8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0" y="8"/>
                  </a:lnTo>
                  <a:lnTo>
                    <a:pt x="6" y="8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2" y="26"/>
                  </a:lnTo>
                  <a:lnTo>
                    <a:pt x="8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0" y="28"/>
                  </a:lnTo>
                  <a:lnTo>
                    <a:pt x="24" y="32"/>
                  </a:lnTo>
                  <a:lnTo>
                    <a:pt x="26" y="36"/>
                  </a:lnTo>
                  <a:lnTo>
                    <a:pt x="26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7" name="Freeform 53"/>
            <p:cNvSpPr>
              <a:spLocks/>
            </p:cNvSpPr>
            <p:nvPr/>
          </p:nvSpPr>
          <p:spPr bwMode="auto">
            <a:xfrm>
              <a:off x="481263" y="2939716"/>
              <a:ext cx="64168" cy="6416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2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2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4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8" name="Freeform 54"/>
            <p:cNvSpPr>
              <a:spLocks/>
            </p:cNvSpPr>
            <p:nvPr/>
          </p:nvSpPr>
          <p:spPr bwMode="auto">
            <a:xfrm>
              <a:off x="4732421" y="-1295400"/>
              <a:ext cx="609600" cy="673768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60" y="6"/>
                </a:cxn>
                <a:cxn ang="0">
                  <a:pos x="52" y="2"/>
                </a:cxn>
                <a:cxn ang="0">
                  <a:pos x="42" y="0"/>
                </a:cxn>
                <a:cxn ang="0">
                  <a:pos x="32" y="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26" y="8"/>
                </a:cxn>
                <a:cxn ang="0">
                  <a:pos x="30" y="12"/>
                </a:cxn>
                <a:cxn ang="0">
                  <a:pos x="30" y="16"/>
                </a:cxn>
                <a:cxn ang="0">
                  <a:pos x="28" y="18"/>
                </a:cxn>
                <a:cxn ang="0">
                  <a:pos x="28" y="18"/>
                </a:cxn>
                <a:cxn ang="0">
                  <a:pos x="26" y="20"/>
                </a:cxn>
                <a:cxn ang="0">
                  <a:pos x="22" y="18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8" y="24"/>
                </a:cxn>
                <a:cxn ang="0">
                  <a:pos x="18" y="24"/>
                </a:cxn>
                <a:cxn ang="0">
                  <a:pos x="18" y="28"/>
                </a:cxn>
                <a:cxn ang="0">
                  <a:pos x="16" y="32"/>
                </a:cxn>
                <a:cxn ang="0">
                  <a:pos x="14" y="34"/>
                </a:cxn>
                <a:cxn ang="0">
                  <a:pos x="12" y="32"/>
                </a:cxn>
                <a:cxn ang="0">
                  <a:pos x="8" y="30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60"/>
                </a:cxn>
                <a:cxn ang="0">
                  <a:pos x="8" y="68"/>
                </a:cxn>
                <a:cxn ang="0">
                  <a:pos x="18" y="78"/>
                </a:cxn>
                <a:cxn ang="0">
                  <a:pos x="32" y="84"/>
                </a:cxn>
                <a:cxn ang="0">
                  <a:pos x="32" y="84"/>
                </a:cxn>
                <a:cxn ang="0">
                  <a:pos x="42" y="84"/>
                </a:cxn>
                <a:cxn ang="0">
                  <a:pos x="44" y="84"/>
                </a:cxn>
                <a:cxn ang="0">
                  <a:pos x="46" y="82"/>
                </a:cxn>
                <a:cxn ang="0">
                  <a:pos x="46" y="74"/>
                </a:cxn>
                <a:cxn ang="0">
                  <a:pos x="44" y="66"/>
                </a:cxn>
                <a:cxn ang="0">
                  <a:pos x="44" y="66"/>
                </a:cxn>
                <a:cxn ang="0">
                  <a:pos x="40" y="58"/>
                </a:cxn>
                <a:cxn ang="0">
                  <a:pos x="40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4" y="46"/>
                </a:cxn>
                <a:cxn ang="0">
                  <a:pos x="62" y="50"/>
                </a:cxn>
                <a:cxn ang="0">
                  <a:pos x="70" y="52"/>
                </a:cxn>
                <a:cxn ang="0">
                  <a:pos x="72" y="52"/>
                </a:cxn>
                <a:cxn ang="0">
                  <a:pos x="74" y="48"/>
                </a:cxn>
                <a:cxn ang="0">
                  <a:pos x="74" y="48"/>
                </a:cxn>
                <a:cxn ang="0">
                  <a:pos x="76" y="38"/>
                </a:cxn>
                <a:cxn ang="0">
                  <a:pos x="76" y="28"/>
                </a:cxn>
                <a:cxn ang="0">
                  <a:pos x="74" y="22"/>
                </a:cxn>
                <a:cxn ang="0">
                  <a:pos x="70" y="16"/>
                </a:cxn>
                <a:cxn ang="0">
                  <a:pos x="66" y="10"/>
                </a:cxn>
                <a:cxn ang="0">
                  <a:pos x="60" y="6"/>
                </a:cxn>
                <a:cxn ang="0">
                  <a:pos x="60" y="6"/>
                </a:cxn>
              </a:cxnLst>
              <a:rect l="0" t="0" r="r" b="b"/>
              <a:pathLst>
                <a:path w="76" h="84">
                  <a:moveTo>
                    <a:pt x="60" y="6"/>
                  </a:moveTo>
                  <a:lnTo>
                    <a:pt x="60" y="6"/>
                  </a:lnTo>
                  <a:lnTo>
                    <a:pt x="52" y="2"/>
                  </a:lnTo>
                  <a:lnTo>
                    <a:pt x="42" y="0"/>
                  </a:lnTo>
                  <a:lnTo>
                    <a:pt x="32" y="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26" y="8"/>
                  </a:lnTo>
                  <a:lnTo>
                    <a:pt x="30" y="12"/>
                  </a:lnTo>
                  <a:lnTo>
                    <a:pt x="30" y="16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6" y="20"/>
                  </a:lnTo>
                  <a:lnTo>
                    <a:pt x="22" y="18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8"/>
                  </a:lnTo>
                  <a:lnTo>
                    <a:pt x="16" y="32"/>
                  </a:lnTo>
                  <a:lnTo>
                    <a:pt x="14" y="34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60"/>
                  </a:lnTo>
                  <a:lnTo>
                    <a:pt x="8" y="68"/>
                  </a:lnTo>
                  <a:lnTo>
                    <a:pt x="18" y="78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42" y="84"/>
                  </a:lnTo>
                  <a:lnTo>
                    <a:pt x="44" y="84"/>
                  </a:lnTo>
                  <a:lnTo>
                    <a:pt x="46" y="82"/>
                  </a:lnTo>
                  <a:lnTo>
                    <a:pt x="46" y="74"/>
                  </a:lnTo>
                  <a:lnTo>
                    <a:pt x="44" y="66"/>
                  </a:lnTo>
                  <a:lnTo>
                    <a:pt x="44" y="66"/>
                  </a:lnTo>
                  <a:lnTo>
                    <a:pt x="40" y="58"/>
                  </a:lnTo>
                  <a:lnTo>
                    <a:pt x="40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4" y="46"/>
                  </a:lnTo>
                  <a:lnTo>
                    <a:pt x="62" y="50"/>
                  </a:lnTo>
                  <a:lnTo>
                    <a:pt x="70" y="52"/>
                  </a:lnTo>
                  <a:lnTo>
                    <a:pt x="72" y="52"/>
                  </a:lnTo>
                  <a:lnTo>
                    <a:pt x="74" y="48"/>
                  </a:lnTo>
                  <a:lnTo>
                    <a:pt x="74" y="48"/>
                  </a:lnTo>
                  <a:lnTo>
                    <a:pt x="76" y="38"/>
                  </a:lnTo>
                  <a:lnTo>
                    <a:pt x="76" y="28"/>
                  </a:lnTo>
                  <a:lnTo>
                    <a:pt x="74" y="22"/>
                  </a:lnTo>
                  <a:lnTo>
                    <a:pt x="70" y="16"/>
                  </a:lnTo>
                  <a:lnTo>
                    <a:pt x="66" y="10"/>
                  </a:lnTo>
                  <a:lnTo>
                    <a:pt x="60" y="6"/>
                  </a:lnTo>
                  <a:lnTo>
                    <a:pt x="6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9" name="Freeform 55"/>
            <p:cNvSpPr>
              <a:spLocks/>
            </p:cNvSpPr>
            <p:nvPr/>
          </p:nvSpPr>
          <p:spPr bwMode="auto">
            <a:xfrm>
              <a:off x="4010526" y="-1263316"/>
              <a:ext cx="641684" cy="641684"/>
            </a:xfrm>
            <a:custGeom>
              <a:avLst/>
              <a:gdLst/>
              <a:ahLst/>
              <a:cxnLst>
                <a:cxn ang="0">
                  <a:pos x="64" y="30"/>
                </a:cxn>
                <a:cxn ang="0">
                  <a:pos x="64" y="30"/>
                </a:cxn>
                <a:cxn ang="0">
                  <a:pos x="64" y="26"/>
                </a:cxn>
                <a:cxn ang="0">
                  <a:pos x="64" y="22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60" y="18"/>
                </a:cxn>
                <a:cxn ang="0">
                  <a:pos x="60" y="18"/>
                </a:cxn>
                <a:cxn ang="0">
                  <a:pos x="56" y="18"/>
                </a:cxn>
                <a:cxn ang="0">
                  <a:pos x="52" y="18"/>
                </a:cxn>
                <a:cxn ang="0">
                  <a:pos x="52" y="16"/>
                </a:cxn>
                <a:cxn ang="0">
                  <a:pos x="52" y="1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28" y="4"/>
                </a:cxn>
                <a:cxn ang="0">
                  <a:pos x="18" y="10"/>
                </a:cxn>
                <a:cxn ang="0">
                  <a:pos x="10" y="20"/>
                </a:cxn>
                <a:cxn ang="0">
                  <a:pos x="2" y="36"/>
                </a:cxn>
                <a:cxn ang="0">
                  <a:pos x="2" y="3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2"/>
                </a:cxn>
                <a:cxn ang="0">
                  <a:pos x="8" y="50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4" y="44"/>
                </a:cxn>
                <a:cxn ang="0">
                  <a:pos x="32" y="44"/>
                </a:cxn>
                <a:cxn ang="0">
                  <a:pos x="36" y="46"/>
                </a:cxn>
                <a:cxn ang="0">
                  <a:pos x="38" y="48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6" y="58"/>
                </a:cxn>
                <a:cxn ang="0">
                  <a:pos x="30" y="68"/>
                </a:cxn>
                <a:cxn ang="0">
                  <a:pos x="26" y="76"/>
                </a:cxn>
                <a:cxn ang="0">
                  <a:pos x="28" y="78"/>
                </a:cxn>
                <a:cxn ang="0">
                  <a:pos x="30" y="80"/>
                </a:cxn>
                <a:cxn ang="0">
                  <a:pos x="30" y="80"/>
                </a:cxn>
                <a:cxn ang="0">
                  <a:pos x="38" y="80"/>
                </a:cxn>
                <a:cxn ang="0">
                  <a:pos x="50" y="80"/>
                </a:cxn>
                <a:cxn ang="0">
                  <a:pos x="54" y="78"/>
                </a:cxn>
                <a:cxn ang="0">
                  <a:pos x="60" y="74"/>
                </a:cxn>
                <a:cxn ang="0">
                  <a:pos x="66" y="70"/>
                </a:cxn>
                <a:cxn ang="0">
                  <a:pos x="70" y="62"/>
                </a:cxn>
                <a:cxn ang="0">
                  <a:pos x="70" y="62"/>
                </a:cxn>
                <a:cxn ang="0">
                  <a:pos x="76" y="54"/>
                </a:cxn>
                <a:cxn ang="0">
                  <a:pos x="78" y="44"/>
                </a:cxn>
                <a:cxn ang="0">
                  <a:pos x="80" y="32"/>
                </a:cxn>
                <a:cxn ang="0">
                  <a:pos x="78" y="18"/>
                </a:cxn>
                <a:cxn ang="0">
                  <a:pos x="78" y="18"/>
                </a:cxn>
                <a:cxn ang="0">
                  <a:pos x="74" y="26"/>
                </a:cxn>
                <a:cxn ang="0">
                  <a:pos x="68" y="30"/>
                </a:cxn>
                <a:cxn ang="0">
                  <a:pos x="66" y="30"/>
                </a:cxn>
                <a:cxn ang="0">
                  <a:pos x="64" y="30"/>
                </a:cxn>
                <a:cxn ang="0">
                  <a:pos x="64" y="30"/>
                </a:cxn>
              </a:cxnLst>
              <a:rect l="0" t="0" r="r" b="b"/>
              <a:pathLst>
                <a:path w="80" h="80">
                  <a:moveTo>
                    <a:pt x="64" y="30"/>
                  </a:moveTo>
                  <a:lnTo>
                    <a:pt x="64" y="30"/>
                  </a:lnTo>
                  <a:lnTo>
                    <a:pt x="64" y="26"/>
                  </a:lnTo>
                  <a:lnTo>
                    <a:pt x="64" y="22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56" y="18"/>
                  </a:lnTo>
                  <a:lnTo>
                    <a:pt x="52" y="18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28" y="4"/>
                  </a:lnTo>
                  <a:lnTo>
                    <a:pt x="18" y="10"/>
                  </a:lnTo>
                  <a:lnTo>
                    <a:pt x="10" y="20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4" y="44"/>
                  </a:lnTo>
                  <a:lnTo>
                    <a:pt x="32" y="44"/>
                  </a:lnTo>
                  <a:lnTo>
                    <a:pt x="36" y="46"/>
                  </a:lnTo>
                  <a:lnTo>
                    <a:pt x="38" y="48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6" y="58"/>
                  </a:lnTo>
                  <a:lnTo>
                    <a:pt x="30" y="68"/>
                  </a:lnTo>
                  <a:lnTo>
                    <a:pt x="26" y="76"/>
                  </a:lnTo>
                  <a:lnTo>
                    <a:pt x="28" y="78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8" y="80"/>
                  </a:lnTo>
                  <a:lnTo>
                    <a:pt x="50" y="80"/>
                  </a:lnTo>
                  <a:lnTo>
                    <a:pt x="54" y="78"/>
                  </a:lnTo>
                  <a:lnTo>
                    <a:pt x="60" y="74"/>
                  </a:lnTo>
                  <a:lnTo>
                    <a:pt x="66" y="70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76" y="54"/>
                  </a:lnTo>
                  <a:lnTo>
                    <a:pt x="78" y="44"/>
                  </a:lnTo>
                  <a:lnTo>
                    <a:pt x="80" y="32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4" y="26"/>
                  </a:lnTo>
                  <a:lnTo>
                    <a:pt x="68" y="30"/>
                  </a:lnTo>
                  <a:lnTo>
                    <a:pt x="66" y="30"/>
                  </a:lnTo>
                  <a:lnTo>
                    <a:pt x="64" y="30"/>
                  </a:lnTo>
                  <a:lnTo>
                    <a:pt x="6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0" name="Freeform 56"/>
            <p:cNvSpPr>
              <a:spLocks/>
            </p:cNvSpPr>
            <p:nvPr/>
          </p:nvSpPr>
          <p:spPr bwMode="auto">
            <a:xfrm>
              <a:off x="4604084" y="-1295400"/>
              <a:ext cx="144379" cy="64168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8" y="8"/>
                </a:cxn>
                <a:cxn ang="0">
                  <a:pos x="12" y="6"/>
                </a:cxn>
                <a:cxn ang="0">
                  <a:pos x="14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8" h="8">
                  <a:moveTo>
                    <a:pt x="4" y="6"/>
                  </a:moveTo>
                  <a:lnTo>
                    <a:pt x="4" y="6"/>
                  </a:lnTo>
                  <a:lnTo>
                    <a:pt x="8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1" name="Freeform 57"/>
            <p:cNvSpPr>
              <a:spLocks/>
            </p:cNvSpPr>
            <p:nvPr/>
          </p:nvSpPr>
          <p:spPr bwMode="auto">
            <a:xfrm>
              <a:off x="5406189" y="4592053"/>
              <a:ext cx="497305" cy="481263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48" y="6"/>
                </a:cxn>
                <a:cxn ang="0">
                  <a:pos x="44" y="2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2"/>
                </a:cxn>
                <a:cxn ang="0">
                  <a:pos x="8" y="8"/>
                </a:cxn>
                <a:cxn ang="0">
                  <a:pos x="2" y="18"/>
                </a:cxn>
                <a:cxn ang="0">
                  <a:pos x="2" y="18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6" y="30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24" y="30"/>
                </a:cxn>
                <a:cxn ang="0">
                  <a:pos x="28" y="32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26" y="42"/>
                </a:cxn>
                <a:cxn ang="0">
                  <a:pos x="20" y="46"/>
                </a:cxn>
                <a:cxn ang="0">
                  <a:pos x="18" y="52"/>
                </a:cxn>
                <a:cxn ang="0">
                  <a:pos x="18" y="54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8" y="58"/>
                </a:cxn>
                <a:cxn ang="0">
                  <a:pos x="36" y="60"/>
                </a:cxn>
                <a:cxn ang="0">
                  <a:pos x="44" y="58"/>
                </a:cxn>
                <a:cxn ang="0">
                  <a:pos x="48" y="56"/>
                </a:cxn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60" y="40"/>
                </a:cxn>
                <a:cxn ang="0">
                  <a:pos x="62" y="32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58" y="26"/>
                </a:cxn>
                <a:cxn ang="0">
                  <a:pos x="54" y="28"/>
                </a:cxn>
                <a:cxn ang="0">
                  <a:pos x="50" y="26"/>
                </a:cxn>
                <a:cxn ang="0">
                  <a:pos x="50" y="26"/>
                </a:cxn>
                <a:cxn ang="0">
                  <a:pos x="50" y="24"/>
                </a:cxn>
                <a:cxn ang="0">
                  <a:pos x="50" y="20"/>
                </a:cxn>
                <a:cxn ang="0">
                  <a:pos x="58" y="14"/>
                </a:cxn>
                <a:cxn ang="0">
                  <a:pos x="58" y="14"/>
                </a:cxn>
                <a:cxn ang="0">
                  <a:pos x="48" y="16"/>
                </a:cxn>
                <a:cxn ang="0">
                  <a:pos x="48" y="16"/>
                </a:cxn>
                <a:cxn ang="0">
                  <a:pos x="44" y="16"/>
                </a:cxn>
                <a:cxn ang="0">
                  <a:pos x="42" y="14"/>
                </a:cxn>
                <a:cxn ang="0">
                  <a:pos x="40" y="14"/>
                </a:cxn>
                <a:cxn ang="0">
                  <a:pos x="42" y="10"/>
                </a:cxn>
                <a:cxn ang="0">
                  <a:pos x="48" y="6"/>
                </a:cxn>
                <a:cxn ang="0">
                  <a:pos x="48" y="6"/>
                </a:cxn>
              </a:cxnLst>
              <a:rect l="0" t="0" r="r" b="b"/>
              <a:pathLst>
                <a:path w="62" h="60">
                  <a:moveTo>
                    <a:pt x="48" y="6"/>
                  </a:moveTo>
                  <a:lnTo>
                    <a:pt x="48" y="6"/>
                  </a:lnTo>
                  <a:lnTo>
                    <a:pt x="44" y="2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6" y="30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24" y="30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6" y="42"/>
                  </a:lnTo>
                  <a:lnTo>
                    <a:pt x="20" y="46"/>
                  </a:lnTo>
                  <a:lnTo>
                    <a:pt x="18" y="52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8" y="58"/>
                  </a:lnTo>
                  <a:lnTo>
                    <a:pt x="36" y="60"/>
                  </a:lnTo>
                  <a:lnTo>
                    <a:pt x="44" y="58"/>
                  </a:lnTo>
                  <a:lnTo>
                    <a:pt x="48" y="56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6" y="46"/>
                  </a:lnTo>
                  <a:lnTo>
                    <a:pt x="60" y="40"/>
                  </a:lnTo>
                  <a:lnTo>
                    <a:pt x="62" y="3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8" y="26"/>
                  </a:lnTo>
                  <a:lnTo>
                    <a:pt x="54" y="28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4"/>
                  </a:lnTo>
                  <a:lnTo>
                    <a:pt x="50" y="20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0" y="14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4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2" name="Freeform 58"/>
            <p:cNvSpPr>
              <a:spLocks/>
            </p:cNvSpPr>
            <p:nvPr/>
          </p:nvSpPr>
          <p:spPr bwMode="auto">
            <a:xfrm>
              <a:off x="5470358" y="4046621"/>
              <a:ext cx="465221" cy="513347"/>
            </a:xfrm>
            <a:custGeom>
              <a:avLst/>
              <a:gdLst/>
              <a:ahLst/>
              <a:cxnLst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58" y="42"/>
                </a:cxn>
                <a:cxn ang="0">
                  <a:pos x="58" y="34"/>
                </a:cxn>
                <a:cxn ang="0">
                  <a:pos x="56" y="28"/>
                </a:cxn>
                <a:cxn ang="0">
                  <a:pos x="54" y="20"/>
                </a:cxn>
                <a:cxn ang="0">
                  <a:pos x="46" y="12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28" y="0"/>
                </a:cxn>
                <a:cxn ang="0">
                  <a:pos x="26" y="2"/>
                </a:cxn>
                <a:cxn ang="0">
                  <a:pos x="26" y="2"/>
                </a:cxn>
                <a:cxn ang="0">
                  <a:pos x="26" y="8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8" y="26"/>
                </a:cxn>
                <a:cxn ang="0">
                  <a:pos x="26" y="30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6" y="26"/>
                </a:cxn>
                <a:cxn ang="0">
                  <a:pos x="10" y="22"/>
                </a:cxn>
                <a:cxn ang="0">
                  <a:pos x="6" y="18"/>
                </a:cxn>
                <a:cxn ang="0">
                  <a:pos x="4" y="18"/>
                </a:cxn>
                <a:cxn ang="0">
                  <a:pos x="2" y="20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6"/>
                </a:cxn>
                <a:cxn ang="0">
                  <a:pos x="2" y="4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4" y="58"/>
                </a:cxn>
                <a:cxn ang="0">
                  <a:pos x="22" y="60"/>
                </a:cxn>
                <a:cxn ang="0">
                  <a:pos x="30" y="64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36" y="60"/>
                </a:cxn>
                <a:cxn ang="0">
                  <a:pos x="32" y="56"/>
                </a:cxn>
                <a:cxn ang="0">
                  <a:pos x="34" y="52"/>
                </a:cxn>
                <a:cxn ang="0">
                  <a:pos x="34" y="52"/>
                </a:cxn>
                <a:cxn ang="0">
                  <a:pos x="36" y="52"/>
                </a:cxn>
                <a:cxn ang="0">
                  <a:pos x="40" y="52"/>
                </a:cxn>
                <a:cxn ang="0">
                  <a:pos x="48" y="60"/>
                </a:cxn>
                <a:cxn ang="0">
                  <a:pos x="48" y="60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4"/>
                </a:cxn>
                <a:cxn ang="0">
                  <a:pos x="54" y="52"/>
                </a:cxn>
                <a:cxn ang="0">
                  <a:pos x="54" y="52"/>
                </a:cxn>
              </a:cxnLst>
              <a:rect l="0" t="0" r="r" b="b"/>
              <a:pathLst>
                <a:path w="58" h="64">
                  <a:moveTo>
                    <a:pt x="54" y="52"/>
                  </a:moveTo>
                  <a:lnTo>
                    <a:pt x="54" y="52"/>
                  </a:lnTo>
                  <a:lnTo>
                    <a:pt x="56" y="46"/>
                  </a:lnTo>
                  <a:lnTo>
                    <a:pt x="58" y="42"/>
                  </a:lnTo>
                  <a:lnTo>
                    <a:pt x="58" y="34"/>
                  </a:lnTo>
                  <a:lnTo>
                    <a:pt x="56" y="28"/>
                  </a:lnTo>
                  <a:lnTo>
                    <a:pt x="54" y="20"/>
                  </a:lnTo>
                  <a:lnTo>
                    <a:pt x="46" y="12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28" y="0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8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8" y="26"/>
                  </a:lnTo>
                  <a:lnTo>
                    <a:pt x="26" y="30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6" y="26"/>
                  </a:lnTo>
                  <a:lnTo>
                    <a:pt x="10" y="22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2" y="4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4" y="58"/>
                  </a:lnTo>
                  <a:lnTo>
                    <a:pt x="22" y="60"/>
                  </a:lnTo>
                  <a:lnTo>
                    <a:pt x="3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36" y="60"/>
                  </a:lnTo>
                  <a:lnTo>
                    <a:pt x="32" y="56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4"/>
                  </a:lnTo>
                  <a:lnTo>
                    <a:pt x="54" y="52"/>
                  </a:lnTo>
                  <a:lnTo>
                    <a:pt x="54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3" name="Freeform 59"/>
            <p:cNvSpPr>
              <a:spLocks/>
            </p:cNvSpPr>
            <p:nvPr/>
          </p:nvSpPr>
          <p:spPr bwMode="auto">
            <a:xfrm>
              <a:off x="5983705" y="4191000"/>
              <a:ext cx="497305" cy="481263"/>
            </a:xfrm>
            <a:custGeom>
              <a:avLst/>
              <a:gdLst/>
              <a:ahLst/>
              <a:cxnLst>
                <a:cxn ang="0">
                  <a:pos x="12" y="54"/>
                </a:cxn>
                <a:cxn ang="0">
                  <a:pos x="12" y="54"/>
                </a:cxn>
                <a:cxn ang="0">
                  <a:pos x="18" y="56"/>
                </a:cxn>
                <a:cxn ang="0">
                  <a:pos x="30" y="60"/>
                </a:cxn>
                <a:cxn ang="0">
                  <a:pos x="36" y="60"/>
                </a:cxn>
                <a:cxn ang="0">
                  <a:pos x="44" y="56"/>
                </a:cxn>
                <a:cxn ang="0">
                  <a:pos x="52" y="52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62" y="34"/>
                </a:cxn>
                <a:cxn ang="0">
                  <a:pos x="62" y="32"/>
                </a:cxn>
                <a:cxn ang="0">
                  <a:pos x="60" y="30"/>
                </a:cxn>
                <a:cxn ang="0">
                  <a:pos x="56" y="30"/>
                </a:cxn>
                <a:cxn ang="0">
                  <a:pos x="50" y="30"/>
                </a:cxn>
                <a:cxn ang="0">
                  <a:pos x="50" y="30"/>
                </a:cxn>
                <a:cxn ang="0">
                  <a:pos x="38" y="30"/>
                </a:cxn>
                <a:cxn ang="0">
                  <a:pos x="34" y="28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6" y="18"/>
                </a:cxn>
                <a:cxn ang="0">
                  <a:pos x="40" y="14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6" y="14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4" y="34"/>
                </a:cxn>
                <a:cxn ang="0">
                  <a:pos x="8" y="32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2" y="36"/>
                </a:cxn>
                <a:cxn ang="0">
                  <a:pos x="10" y="40"/>
                </a:cxn>
                <a:cxn ang="0">
                  <a:pos x="4" y="46"/>
                </a:cxn>
                <a:cxn ang="0">
                  <a:pos x="4" y="46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18" y="42"/>
                </a:cxn>
                <a:cxn ang="0">
                  <a:pos x="20" y="44"/>
                </a:cxn>
                <a:cxn ang="0">
                  <a:pos x="20" y="46"/>
                </a:cxn>
                <a:cxn ang="0">
                  <a:pos x="20" y="48"/>
                </a:cxn>
                <a:cxn ang="0">
                  <a:pos x="12" y="54"/>
                </a:cxn>
                <a:cxn ang="0">
                  <a:pos x="12" y="54"/>
                </a:cxn>
              </a:cxnLst>
              <a:rect l="0" t="0" r="r" b="b"/>
              <a:pathLst>
                <a:path w="62" h="60">
                  <a:moveTo>
                    <a:pt x="12" y="54"/>
                  </a:moveTo>
                  <a:lnTo>
                    <a:pt x="12" y="54"/>
                  </a:lnTo>
                  <a:lnTo>
                    <a:pt x="18" y="56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4" y="56"/>
                  </a:lnTo>
                  <a:lnTo>
                    <a:pt x="52" y="52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62" y="34"/>
                  </a:lnTo>
                  <a:lnTo>
                    <a:pt x="62" y="32"/>
                  </a:lnTo>
                  <a:lnTo>
                    <a:pt x="60" y="30"/>
                  </a:lnTo>
                  <a:lnTo>
                    <a:pt x="56" y="30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38" y="30"/>
                  </a:lnTo>
                  <a:lnTo>
                    <a:pt x="34" y="28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6" y="18"/>
                  </a:lnTo>
                  <a:lnTo>
                    <a:pt x="40" y="14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4" y="34"/>
                  </a:lnTo>
                  <a:lnTo>
                    <a:pt x="8" y="32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6"/>
                  </a:lnTo>
                  <a:lnTo>
                    <a:pt x="10" y="40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8" y="42"/>
                  </a:lnTo>
                  <a:lnTo>
                    <a:pt x="20" y="44"/>
                  </a:lnTo>
                  <a:lnTo>
                    <a:pt x="20" y="46"/>
                  </a:lnTo>
                  <a:lnTo>
                    <a:pt x="20" y="48"/>
                  </a:lnTo>
                  <a:lnTo>
                    <a:pt x="12" y="54"/>
                  </a:lnTo>
                  <a:lnTo>
                    <a:pt x="12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4" name="Freeform 60"/>
            <p:cNvSpPr>
              <a:spLocks/>
            </p:cNvSpPr>
            <p:nvPr/>
          </p:nvSpPr>
          <p:spPr bwMode="auto">
            <a:xfrm>
              <a:off x="5951621" y="4704347"/>
              <a:ext cx="465221" cy="513347"/>
            </a:xfrm>
            <a:custGeom>
              <a:avLst/>
              <a:gdLst/>
              <a:ahLst/>
              <a:cxnLst>
                <a:cxn ang="0">
                  <a:pos x="4" y="12"/>
                </a:cxn>
                <a:cxn ang="0">
                  <a:pos x="4" y="12"/>
                </a:cxn>
                <a:cxn ang="0">
                  <a:pos x="2" y="18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0" y="36"/>
                </a:cxn>
                <a:cxn ang="0">
                  <a:pos x="4" y="44"/>
                </a:cxn>
                <a:cxn ang="0">
                  <a:pos x="10" y="52"/>
                </a:cxn>
                <a:cxn ang="0">
                  <a:pos x="20" y="60"/>
                </a:cxn>
                <a:cxn ang="0">
                  <a:pos x="20" y="60"/>
                </a:cxn>
                <a:cxn ang="0">
                  <a:pos x="28" y="64"/>
                </a:cxn>
                <a:cxn ang="0">
                  <a:pos x="30" y="64"/>
                </a:cxn>
                <a:cxn ang="0">
                  <a:pos x="32" y="62"/>
                </a:cxn>
                <a:cxn ang="0">
                  <a:pos x="32" y="5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30" y="38"/>
                </a:cxn>
                <a:cxn ang="0">
                  <a:pos x="32" y="36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40" y="38"/>
                </a:cxn>
                <a:cxn ang="0">
                  <a:pos x="46" y="42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56" y="44"/>
                </a:cxn>
                <a:cxn ang="0">
                  <a:pos x="56" y="44"/>
                </a:cxn>
                <a:cxn ang="0">
                  <a:pos x="58" y="38"/>
                </a:cxn>
                <a:cxn ang="0">
                  <a:pos x="58" y="30"/>
                </a:cxn>
                <a:cxn ang="0">
                  <a:pos x="56" y="20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2" y="6"/>
                </a:cxn>
                <a:cxn ang="0">
                  <a:pos x="36" y="4"/>
                </a:cxn>
                <a:cxn ang="0">
                  <a:pos x="28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2" y="6"/>
                </a:cxn>
                <a:cxn ang="0">
                  <a:pos x="24" y="10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14"/>
                </a:cxn>
                <a:cxn ang="0">
                  <a:pos x="18" y="1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4" y="14"/>
                </a:cxn>
                <a:cxn ang="0">
                  <a:pos x="14" y="14"/>
                </a:cxn>
                <a:cxn ang="0">
                  <a:pos x="14" y="18"/>
                </a:cxn>
                <a:cxn ang="0">
                  <a:pos x="14" y="20"/>
                </a:cxn>
                <a:cxn ang="0">
                  <a:pos x="10" y="20"/>
                </a:cxn>
                <a:cxn ang="0">
                  <a:pos x="4" y="12"/>
                </a:cxn>
                <a:cxn ang="0">
                  <a:pos x="4" y="12"/>
                </a:cxn>
              </a:cxnLst>
              <a:rect l="0" t="0" r="r" b="b"/>
              <a:pathLst>
                <a:path w="58" h="64">
                  <a:moveTo>
                    <a:pt x="4" y="12"/>
                  </a:moveTo>
                  <a:lnTo>
                    <a:pt x="4" y="12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4" y="44"/>
                  </a:lnTo>
                  <a:lnTo>
                    <a:pt x="10" y="5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2" y="62"/>
                  </a:lnTo>
                  <a:lnTo>
                    <a:pt x="32" y="5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40" y="38"/>
                  </a:lnTo>
                  <a:lnTo>
                    <a:pt x="46" y="42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8" y="38"/>
                  </a:lnTo>
                  <a:lnTo>
                    <a:pt x="58" y="30"/>
                  </a:lnTo>
                  <a:lnTo>
                    <a:pt x="56" y="2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2" y="6"/>
                  </a:lnTo>
                  <a:lnTo>
                    <a:pt x="36" y="4"/>
                  </a:lnTo>
                  <a:lnTo>
                    <a:pt x="28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6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8" y="1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8"/>
                  </a:lnTo>
                  <a:lnTo>
                    <a:pt x="14" y="20"/>
                  </a:lnTo>
                  <a:lnTo>
                    <a:pt x="10" y="20"/>
                  </a:lnTo>
                  <a:lnTo>
                    <a:pt x="4" y="12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5" name="Freeform 61"/>
            <p:cNvSpPr>
              <a:spLocks/>
            </p:cNvSpPr>
            <p:nvPr/>
          </p:nvSpPr>
          <p:spPr bwMode="auto">
            <a:xfrm>
              <a:off x="5887453" y="4576011"/>
              <a:ext cx="112295" cy="112295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6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8" y="1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14" h="14">
                  <a:moveTo>
                    <a:pt x="2" y="2"/>
                  </a:moveTo>
                  <a:lnTo>
                    <a:pt x="2" y="2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1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8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6" name="Freeform 62"/>
            <p:cNvSpPr>
              <a:spLocks/>
            </p:cNvSpPr>
            <p:nvPr/>
          </p:nvSpPr>
          <p:spPr bwMode="auto">
            <a:xfrm>
              <a:off x="7748337" y="5442284"/>
              <a:ext cx="465221" cy="513347"/>
            </a:xfrm>
            <a:custGeom>
              <a:avLst/>
              <a:gdLst/>
              <a:ahLst/>
              <a:cxnLst>
                <a:cxn ang="0">
                  <a:pos x="30" y="64"/>
                </a:cxn>
                <a:cxn ang="0">
                  <a:pos x="30" y="64"/>
                </a:cxn>
                <a:cxn ang="0">
                  <a:pos x="36" y="62"/>
                </a:cxn>
                <a:cxn ang="0">
                  <a:pos x="42" y="60"/>
                </a:cxn>
                <a:cxn ang="0">
                  <a:pos x="48" y="56"/>
                </a:cxn>
                <a:cxn ang="0">
                  <a:pos x="52" y="50"/>
                </a:cxn>
                <a:cxn ang="0">
                  <a:pos x="56" y="42"/>
                </a:cxn>
                <a:cxn ang="0">
                  <a:pos x="58" y="32"/>
                </a:cxn>
                <a:cxn ang="0">
                  <a:pos x="58" y="18"/>
                </a:cxn>
                <a:cxn ang="0">
                  <a:pos x="58" y="18"/>
                </a:cxn>
                <a:cxn ang="0">
                  <a:pos x="54" y="10"/>
                </a:cxn>
                <a:cxn ang="0">
                  <a:pos x="54" y="8"/>
                </a:cxn>
                <a:cxn ang="0">
                  <a:pos x="52" y="8"/>
                </a:cxn>
                <a:cxn ang="0">
                  <a:pos x="48" y="12"/>
                </a:cxn>
                <a:cxn ang="0">
                  <a:pos x="44" y="16"/>
                </a:cxn>
                <a:cxn ang="0">
                  <a:pos x="44" y="16"/>
                </a:cxn>
                <a:cxn ang="0">
                  <a:pos x="38" y="22"/>
                </a:cxn>
                <a:cxn ang="0">
                  <a:pos x="34" y="26"/>
                </a:cxn>
                <a:cxn ang="0">
                  <a:pos x="30" y="26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16"/>
                </a:cxn>
                <a:cxn ang="0">
                  <a:pos x="26" y="8"/>
                </a:cxn>
                <a:cxn ang="0">
                  <a:pos x="24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2"/>
                </a:cxn>
                <a:cxn ang="0">
                  <a:pos x="8" y="8"/>
                </a:cxn>
                <a:cxn ang="0">
                  <a:pos x="2" y="16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2" y="42"/>
                </a:cxn>
                <a:cxn ang="0">
                  <a:pos x="6" y="52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2" y="54"/>
                </a:cxn>
                <a:cxn ang="0">
                  <a:pos x="14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8"/>
                </a:cxn>
                <a:cxn ang="0">
                  <a:pos x="20" y="52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8" y="50"/>
                </a:cxn>
                <a:cxn ang="0">
                  <a:pos x="30" y="50"/>
                </a:cxn>
                <a:cxn ang="0">
                  <a:pos x="32" y="52"/>
                </a:cxn>
                <a:cxn ang="0">
                  <a:pos x="32" y="54"/>
                </a:cxn>
                <a:cxn ang="0">
                  <a:pos x="30" y="64"/>
                </a:cxn>
                <a:cxn ang="0">
                  <a:pos x="30" y="64"/>
                </a:cxn>
              </a:cxnLst>
              <a:rect l="0" t="0" r="r" b="b"/>
              <a:pathLst>
                <a:path w="58" h="64">
                  <a:moveTo>
                    <a:pt x="30" y="64"/>
                  </a:moveTo>
                  <a:lnTo>
                    <a:pt x="30" y="64"/>
                  </a:lnTo>
                  <a:lnTo>
                    <a:pt x="36" y="62"/>
                  </a:lnTo>
                  <a:lnTo>
                    <a:pt x="42" y="60"/>
                  </a:lnTo>
                  <a:lnTo>
                    <a:pt x="48" y="56"/>
                  </a:lnTo>
                  <a:lnTo>
                    <a:pt x="52" y="50"/>
                  </a:lnTo>
                  <a:lnTo>
                    <a:pt x="56" y="42"/>
                  </a:lnTo>
                  <a:lnTo>
                    <a:pt x="58" y="32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2" y="8"/>
                  </a:lnTo>
                  <a:lnTo>
                    <a:pt x="48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38" y="22"/>
                  </a:lnTo>
                  <a:lnTo>
                    <a:pt x="34" y="26"/>
                  </a:lnTo>
                  <a:lnTo>
                    <a:pt x="30" y="26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16"/>
                  </a:lnTo>
                  <a:lnTo>
                    <a:pt x="26" y="8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6" y="52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4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8"/>
                  </a:lnTo>
                  <a:lnTo>
                    <a:pt x="20" y="52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8" y="50"/>
                  </a:lnTo>
                  <a:lnTo>
                    <a:pt x="30" y="50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0" y="64"/>
                  </a:lnTo>
                  <a:lnTo>
                    <a:pt x="3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7" name="Freeform 63"/>
            <p:cNvSpPr>
              <a:spLocks/>
            </p:cNvSpPr>
            <p:nvPr/>
          </p:nvSpPr>
          <p:spPr bwMode="auto">
            <a:xfrm>
              <a:off x="8021053" y="5907505"/>
              <a:ext cx="465221" cy="513347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2" y="40"/>
                </a:cxn>
                <a:cxn ang="0">
                  <a:pos x="4" y="46"/>
                </a:cxn>
                <a:cxn ang="0">
                  <a:pos x="8" y="52"/>
                </a:cxn>
                <a:cxn ang="0">
                  <a:pos x="14" y="58"/>
                </a:cxn>
                <a:cxn ang="0">
                  <a:pos x="22" y="62"/>
                </a:cxn>
                <a:cxn ang="0">
                  <a:pos x="30" y="64"/>
                </a:cxn>
                <a:cxn ang="0">
                  <a:pos x="42" y="62"/>
                </a:cxn>
                <a:cxn ang="0">
                  <a:pos x="42" y="62"/>
                </a:cxn>
                <a:cxn ang="0">
                  <a:pos x="50" y="58"/>
                </a:cxn>
                <a:cxn ang="0">
                  <a:pos x="52" y="56"/>
                </a:cxn>
                <a:cxn ang="0">
                  <a:pos x="52" y="54"/>
                </a:cxn>
                <a:cxn ang="0">
                  <a:pos x="48" y="50"/>
                </a:cxn>
                <a:cxn ang="0">
                  <a:pos x="44" y="46"/>
                </a:cxn>
                <a:cxn ang="0">
                  <a:pos x="44" y="46"/>
                </a:cxn>
                <a:cxn ang="0">
                  <a:pos x="36" y="36"/>
                </a:cxn>
                <a:cxn ang="0">
                  <a:pos x="34" y="32"/>
                </a:cxn>
                <a:cxn ang="0">
                  <a:pos x="38" y="28"/>
                </a:cxn>
                <a:cxn ang="0">
                  <a:pos x="38" y="28"/>
                </a:cxn>
                <a:cxn ang="0">
                  <a:pos x="44" y="28"/>
                </a:cxn>
                <a:cxn ang="0">
                  <a:pos x="50" y="28"/>
                </a:cxn>
                <a:cxn ang="0">
                  <a:pos x="56" y="26"/>
                </a:cxn>
                <a:cxn ang="0">
                  <a:pos x="58" y="24"/>
                </a:cxn>
                <a:cxn ang="0">
                  <a:pos x="58" y="22"/>
                </a:cxn>
                <a:cxn ang="0">
                  <a:pos x="58" y="22"/>
                </a:cxn>
                <a:cxn ang="0">
                  <a:pos x="54" y="14"/>
                </a:cxn>
                <a:cxn ang="0">
                  <a:pos x="50" y="8"/>
                </a:cxn>
                <a:cxn ang="0">
                  <a:pos x="42" y="2"/>
                </a:cxn>
                <a:cxn ang="0">
                  <a:pos x="3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6"/>
                </a:cxn>
                <a:cxn ang="0">
                  <a:pos x="4" y="14"/>
                </a:cxn>
                <a:cxn ang="0">
                  <a:pos x="4" y="14"/>
                </a:cxn>
                <a:cxn ang="0">
                  <a:pos x="10" y="14"/>
                </a:cxn>
                <a:cxn ang="0">
                  <a:pos x="14" y="16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4" y="22"/>
                </a:cxn>
                <a:cxn ang="0">
                  <a:pos x="10" y="2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2" y="30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0" y="36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58" h="64">
                  <a:moveTo>
                    <a:pt x="0" y="34"/>
                  </a:move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2"/>
                  </a:lnTo>
                  <a:lnTo>
                    <a:pt x="14" y="58"/>
                  </a:lnTo>
                  <a:lnTo>
                    <a:pt x="22" y="62"/>
                  </a:lnTo>
                  <a:lnTo>
                    <a:pt x="30" y="64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50" y="58"/>
                  </a:lnTo>
                  <a:lnTo>
                    <a:pt x="52" y="56"/>
                  </a:lnTo>
                  <a:lnTo>
                    <a:pt x="52" y="54"/>
                  </a:lnTo>
                  <a:lnTo>
                    <a:pt x="48" y="50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36" y="36"/>
                  </a:lnTo>
                  <a:lnTo>
                    <a:pt x="34" y="32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44" y="28"/>
                  </a:lnTo>
                  <a:lnTo>
                    <a:pt x="50" y="28"/>
                  </a:lnTo>
                  <a:lnTo>
                    <a:pt x="56" y="26"/>
                  </a:lnTo>
                  <a:lnTo>
                    <a:pt x="58" y="24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4" y="14"/>
                  </a:lnTo>
                  <a:lnTo>
                    <a:pt x="50" y="8"/>
                  </a:lnTo>
                  <a:lnTo>
                    <a:pt x="42" y="2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6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4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4" y="22"/>
                  </a:lnTo>
                  <a:lnTo>
                    <a:pt x="1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8" name="Freeform 64"/>
            <p:cNvSpPr>
              <a:spLocks/>
            </p:cNvSpPr>
            <p:nvPr/>
          </p:nvSpPr>
          <p:spPr bwMode="auto">
            <a:xfrm>
              <a:off x="7571874" y="6180221"/>
              <a:ext cx="465221" cy="51334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2" y="8"/>
                </a:cxn>
                <a:cxn ang="0">
                  <a:pos x="6" y="14"/>
                </a:cxn>
                <a:cxn ang="0">
                  <a:pos x="2" y="22"/>
                </a:cxn>
                <a:cxn ang="0">
                  <a:pos x="0" y="32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12" y="52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2"/>
                </a:cxn>
                <a:cxn ang="0">
                  <a:pos x="24" y="38"/>
                </a:cxn>
                <a:cxn ang="0">
                  <a:pos x="28" y="38"/>
                </a:cxn>
                <a:cxn ang="0">
                  <a:pos x="32" y="42"/>
                </a:cxn>
                <a:cxn ang="0">
                  <a:pos x="32" y="42"/>
                </a:cxn>
                <a:cxn ang="0">
                  <a:pos x="32" y="48"/>
                </a:cxn>
                <a:cxn ang="0">
                  <a:pos x="32" y="56"/>
                </a:cxn>
                <a:cxn ang="0">
                  <a:pos x="34" y="62"/>
                </a:cxn>
                <a:cxn ang="0">
                  <a:pos x="34" y="6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4" y="62"/>
                </a:cxn>
                <a:cxn ang="0">
                  <a:pos x="50" y="56"/>
                </a:cxn>
                <a:cxn ang="0">
                  <a:pos x="56" y="4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58" y="30"/>
                </a:cxn>
                <a:cxn ang="0">
                  <a:pos x="56" y="22"/>
                </a:cxn>
                <a:cxn ang="0">
                  <a:pos x="52" y="12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46" y="10"/>
                </a:cxn>
                <a:cxn ang="0">
                  <a:pos x="44" y="16"/>
                </a:cxn>
                <a:cxn ang="0">
                  <a:pos x="42" y="16"/>
                </a:cxn>
                <a:cxn ang="0">
                  <a:pos x="42" y="18"/>
                </a:cxn>
                <a:cxn ang="0">
                  <a:pos x="42" y="18"/>
                </a:cxn>
                <a:cxn ang="0">
                  <a:pos x="38" y="16"/>
                </a:cxn>
                <a:cxn ang="0">
                  <a:pos x="38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0" y="14"/>
                </a:cxn>
                <a:cxn ang="0">
                  <a:pos x="28" y="14"/>
                </a:cxn>
                <a:cxn ang="0">
                  <a:pos x="26" y="12"/>
                </a:cxn>
                <a:cxn ang="0">
                  <a:pos x="26" y="10"/>
                </a:cxn>
                <a:cxn ang="0">
                  <a:pos x="28" y="0"/>
                </a:cxn>
                <a:cxn ang="0">
                  <a:pos x="28" y="0"/>
                </a:cxn>
              </a:cxnLst>
              <a:rect l="0" t="0" r="r" b="b"/>
              <a:pathLst>
                <a:path w="58" h="64">
                  <a:moveTo>
                    <a:pt x="28" y="0"/>
                  </a:moveTo>
                  <a:lnTo>
                    <a:pt x="28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2" y="8"/>
                  </a:lnTo>
                  <a:lnTo>
                    <a:pt x="6" y="14"/>
                  </a:lnTo>
                  <a:lnTo>
                    <a:pt x="2" y="22"/>
                  </a:lnTo>
                  <a:lnTo>
                    <a:pt x="0" y="32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2" y="52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2"/>
                  </a:lnTo>
                  <a:lnTo>
                    <a:pt x="24" y="38"/>
                  </a:lnTo>
                  <a:lnTo>
                    <a:pt x="28" y="38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8"/>
                  </a:lnTo>
                  <a:lnTo>
                    <a:pt x="32" y="56"/>
                  </a:lnTo>
                  <a:lnTo>
                    <a:pt x="34" y="62"/>
                  </a:lnTo>
                  <a:lnTo>
                    <a:pt x="34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4" y="62"/>
                  </a:lnTo>
                  <a:lnTo>
                    <a:pt x="50" y="56"/>
                  </a:lnTo>
                  <a:lnTo>
                    <a:pt x="56" y="4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58" y="30"/>
                  </a:lnTo>
                  <a:lnTo>
                    <a:pt x="56" y="22"/>
                  </a:lnTo>
                  <a:lnTo>
                    <a:pt x="52" y="12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10"/>
                  </a:lnTo>
                  <a:lnTo>
                    <a:pt x="44" y="16"/>
                  </a:lnTo>
                  <a:lnTo>
                    <a:pt x="42" y="16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8" y="16"/>
                  </a:lnTo>
                  <a:lnTo>
                    <a:pt x="38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0" y="14"/>
                  </a:lnTo>
                  <a:lnTo>
                    <a:pt x="28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9" name="Freeform 65"/>
            <p:cNvSpPr>
              <a:spLocks/>
            </p:cNvSpPr>
            <p:nvPr/>
          </p:nvSpPr>
          <p:spPr bwMode="auto">
            <a:xfrm>
              <a:off x="7299158" y="5715000"/>
              <a:ext cx="465221" cy="513347"/>
            </a:xfrm>
            <a:custGeom>
              <a:avLst/>
              <a:gdLst/>
              <a:ahLst/>
              <a:cxnLst>
                <a:cxn ang="0">
                  <a:pos x="58" y="30"/>
                </a:cxn>
                <a:cxn ang="0">
                  <a:pos x="58" y="30"/>
                </a:cxn>
                <a:cxn ang="0">
                  <a:pos x="56" y="24"/>
                </a:cxn>
                <a:cxn ang="0">
                  <a:pos x="54" y="18"/>
                </a:cxn>
                <a:cxn ang="0">
                  <a:pos x="50" y="12"/>
                </a:cxn>
                <a:cxn ang="0">
                  <a:pos x="44" y="6"/>
                </a:cxn>
                <a:cxn ang="0">
                  <a:pos x="38" y="2"/>
                </a:cxn>
                <a:cxn ang="0">
                  <a:pos x="28" y="0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8" y="4"/>
                </a:cxn>
                <a:cxn ang="0">
                  <a:pos x="8" y="6"/>
                </a:cxn>
                <a:cxn ang="0">
                  <a:pos x="6" y="8"/>
                </a:cxn>
                <a:cxn ang="0">
                  <a:pos x="10" y="12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22" y="26"/>
                </a:cxn>
                <a:cxn ang="0">
                  <a:pos x="24" y="30"/>
                </a:cxn>
                <a:cxn ang="0">
                  <a:pos x="20" y="34"/>
                </a:cxn>
                <a:cxn ang="0">
                  <a:pos x="20" y="34"/>
                </a:cxn>
                <a:cxn ang="0">
                  <a:pos x="14" y="36"/>
                </a:cxn>
                <a:cxn ang="0">
                  <a:pos x="8" y="36"/>
                </a:cxn>
                <a:cxn ang="0">
                  <a:pos x="2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4" y="48"/>
                </a:cxn>
                <a:cxn ang="0">
                  <a:pos x="8" y="56"/>
                </a:cxn>
                <a:cxn ang="0">
                  <a:pos x="16" y="62"/>
                </a:cxn>
                <a:cxn ang="0">
                  <a:pos x="20" y="6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32" y="64"/>
                </a:cxn>
                <a:cxn ang="0">
                  <a:pos x="40" y="60"/>
                </a:cxn>
                <a:cxn ang="0">
                  <a:pos x="48" y="56"/>
                </a:cxn>
                <a:cxn ang="0">
                  <a:pos x="54" y="50"/>
                </a:cxn>
                <a:cxn ang="0">
                  <a:pos x="54" y="50"/>
                </a:cxn>
                <a:cxn ang="0">
                  <a:pos x="48" y="50"/>
                </a:cxn>
                <a:cxn ang="0">
                  <a:pos x="44" y="48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42"/>
                </a:cxn>
                <a:cxn ang="0">
                  <a:pos x="48" y="40"/>
                </a:cxn>
                <a:cxn ang="0">
                  <a:pos x="58" y="40"/>
                </a:cxn>
                <a:cxn ang="0">
                  <a:pos x="58" y="40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6" y="32"/>
                </a:cxn>
                <a:cxn ang="0">
                  <a:pos x="46" y="30"/>
                </a:cxn>
                <a:cxn ang="0">
                  <a:pos x="46" y="28"/>
                </a:cxn>
                <a:cxn ang="0">
                  <a:pos x="48" y="28"/>
                </a:cxn>
                <a:cxn ang="0">
                  <a:pos x="58" y="30"/>
                </a:cxn>
                <a:cxn ang="0">
                  <a:pos x="58" y="30"/>
                </a:cxn>
              </a:cxnLst>
              <a:rect l="0" t="0" r="r" b="b"/>
              <a:pathLst>
                <a:path w="58" h="64">
                  <a:moveTo>
                    <a:pt x="58" y="30"/>
                  </a:moveTo>
                  <a:lnTo>
                    <a:pt x="58" y="30"/>
                  </a:lnTo>
                  <a:lnTo>
                    <a:pt x="56" y="24"/>
                  </a:lnTo>
                  <a:lnTo>
                    <a:pt x="54" y="18"/>
                  </a:lnTo>
                  <a:lnTo>
                    <a:pt x="50" y="12"/>
                  </a:lnTo>
                  <a:lnTo>
                    <a:pt x="44" y="6"/>
                  </a:lnTo>
                  <a:lnTo>
                    <a:pt x="38" y="2"/>
                  </a:lnTo>
                  <a:lnTo>
                    <a:pt x="28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10" y="12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22" y="26"/>
                  </a:lnTo>
                  <a:lnTo>
                    <a:pt x="24" y="30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4" y="36"/>
                  </a:lnTo>
                  <a:lnTo>
                    <a:pt x="8" y="36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4" y="48"/>
                  </a:lnTo>
                  <a:lnTo>
                    <a:pt x="8" y="56"/>
                  </a:lnTo>
                  <a:lnTo>
                    <a:pt x="16" y="62"/>
                  </a:lnTo>
                  <a:lnTo>
                    <a:pt x="20" y="6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32" y="64"/>
                  </a:lnTo>
                  <a:lnTo>
                    <a:pt x="40" y="60"/>
                  </a:lnTo>
                  <a:lnTo>
                    <a:pt x="48" y="56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48" y="50"/>
                  </a:lnTo>
                  <a:lnTo>
                    <a:pt x="44" y="48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42"/>
                  </a:lnTo>
                  <a:lnTo>
                    <a:pt x="48" y="40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6" y="32"/>
                  </a:lnTo>
                  <a:lnTo>
                    <a:pt x="46" y="30"/>
                  </a:lnTo>
                  <a:lnTo>
                    <a:pt x="46" y="28"/>
                  </a:lnTo>
                  <a:lnTo>
                    <a:pt x="48" y="28"/>
                  </a:lnTo>
                  <a:lnTo>
                    <a:pt x="58" y="30"/>
                  </a:lnTo>
                  <a:lnTo>
                    <a:pt x="58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0" name="Freeform 66"/>
            <p:cNvSpPr>
              <a:spLocks/>
            </p:cNvSpPr>
            <p:nvPr/>
          </p:nvSpPr>
          <p:spPr bwMode="auto">
            <a:xfrm>
              <a:off x="7828547" y="6003758"/>
              <a:ext cx="112295" cy="128337"/>
            </a:xfrm>
            <a:custGeom>
              <a:avLst/>
              <a:gdLst/>
              <a:ahLst/>
              <a:cxnLst>
                <a:cxn ang="0">
                  <a:pos x="14" y="8"/>
                </a:cxn>
                <a:cxn ang="0">
                  <a:pos x="14" y="8"/>
                </a:cxn>
                <a:cxn ang="0">
                  <a:pos x="12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4" y="1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4" y="8"/>
                </a:cxn>
                <a:cxn ang="0">
                  <a:pos x="14" y="8"/>
                </a:cxn>
              </a:cxnLst>
              <a:rect l="0" t="0" r="r" b="b"/>
              <a:pathLst>
                <a:path w="14" h="16">
                  <a:moveTo>
                    <a:pt x="14" y="8"/>
                  </a:moveTo>
                  <a:lnTo>
                    <a:pt x="14" y="8"/>
                  </a:lnTo>
                  <a:lnTo>
                    <a:pt x="12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8"/>
                  </a:lnTo>
                  <a:lnTo>
                    <a:pt x="1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1" name="Freeform 67"/>
            <p:cNvSpPr>
              <a:spLocks/>
            </p:cNvSpPr>
            <p:nvPr/>
          </p:nvSpPr>
          <p:spPr bwMode="auto">
            <a:xfrm>
              <a:off x="1844842" y="3164305"/>
              <a:ext cx="689811" cy="609600"/>
            </a:xfrm>
            <a:custGeom>
              <a:avLst/>
              <a:gdLst/>
              <a:ahLst/>
              <a:cxnLst>
                <a:cxn ang="0">
                  <a:pos x="46" y="76"/>
                </a:cxn>
                <a:cxn ang="0">
                  <a:pos x="46" y="76"/>
                </a:cxn>
                <a:cxn ang="0">
                  <a:pos x="54" y="74"/>
                </a:cxn>
                <a:cxn ang="0">
                  <a:pos x="62" y="72"/>
                </a:cxn>
                <a:cxn ang="0">
                  <a:pos x="70" y="66"/>
                </a:cxn>
                <a:cxn ang="0">
                  <a:pos x="78" y="60"/>
                </a:cxn>
                <a:cxn ang="0">
                  <a:pos x="84" y="50"/>
                </a:cxn>
                <a:cxn ang="0">
                  <a:pos x="86" y="38"/>
                </a:cxn>
                <a:cxn ang="0">
                  <a:pos x="86" y="30"/>
                </a:cxn>
                <a:cxn ang="0">
                  <a:pos x="84" y="22"/>
                </a:cxn>
                <a:cxn ang="0">
                  <a:pos x="84" y="22"/>
                </a:cxn>
                <a:cxn ang="0">
                  <a:pos x="80" y="12"/>
                </a:cxn>
                <a:cxn ang="0">
                  <a:pos x="78" y="10"/>
                </a:cxn>
                <a:cxn ang="0">
                  <a:pos x="76" y="10"/>
                </a:cxn>
                <a:cxn ang="0">
                  <a:pos x="70" y="14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6" y="26"/>
                </a:cxn>
                <a:cxn ang="0">
                  <a:pos x="50" y="30"/>
                </a:cxn>
                <a:cxn ang="0">
                  <a:pos x="44" y="30"/>
                </a:cxn>
                <a:cxn ang="0">
                  <a:pos x="42" y="30"/>
                </a:cxn>
                <a:cxn ang="0">
                  <a:pos x="40" y="26"/>
                </a:cxn>
                <a:cxn ang="0">
                  <a:pos x="40" y="26"/>
                </a:cxn>
                <a:cxn ang="0">
                  <a:pos x="38" y="20"/>
                </a:cxn>
                <a:cxn ang="0">
                  <a:pos x="38" y="10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2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18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42"/>
                </a:cxn>
                <a:cxn ang="0">
                  <a:pos x="4" y="50"/>
                </a:cxn>
                <a:cxn ang="0">
                  <a:pos x="10" y="60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20" y="62"/>
                </a:cxn>
                <a:cxn ang="0">
                  <a:pos x="22" y="58"/>
                </a:cxn>
                <a:cxn ang="0">
                  <a:pos x="24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30" y="58"/>
                </a:cxn>
                <a:cxn ang="0">
                  <a:pos x="30" y="62"/>
                </a:cxn>
                <a:cxn ang="0">
                  <a:pos x="30" y="76"/>
                </a:cxn>
                <a:cxn ang="0">
                  <a:pos x="30" y="76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42" y="60"/>
                </a:cxn>
                <a:cxn ang="0">
                  <a:pos x="46" y="60"/>
                </a:cxn>
                <a:cxn ang="0">
                  <a:pos x="48" y="60"/>
                </a:cxn>
                <a:cxn ang="0">
                  <a:pos x="48" y="64"/>
                </a:cxn>
                <a:cxn ang="0">
                  <a:pos x="48" y="68"/>
                </a:cxn>
                <a:cxn ang="0">
                  <a:pos x="46" y="76"/>
                </a:cxn>
                <a:cxn ang="0">
                  <a:pos x="46" y="76"/>
                </a:cxn>
              </a:cxnLst>
              <a:rect l="0" t="0" r="r" b="b"/>
              <a:pathLst>
                <a:path w="86" h="76">
                  <a:moveTo>
                    <a:pt x="46" y="76"/>
                  </a:moveTo>
                  <a:lnTo>
                    <a:pt x="46" y="76"/>
                  </a:lnTo>
                  <a:lnTo>
                    <a:pt x="54" y="74"/>
                  </a:lnTo>
                  <a:lnTo>
                    <a:pt x="62" y="72"/>
                  </a:lnTo>
                  <a:lnTo>
                    <a:pt x="70" y="66"/>
                  </a:lnTo>
                  <a:lnTo>
                    <a:pt x="78" y="60"/>
                  </a:lnTo>
                  <a:lnTo>
                    <a:pt x="84" y="50"/>
                  </a:lnTo>
                  <a:lnTo>
                    <a:pt x="86" y="38"/>
                  </a:lnTo>
                  <a:lnTo>
                    <a:pt x="86" y="30"/>
                  </a:lnTo>
                  <a:lnTo>
                    <a:pt x="84" y="22"/>
                  </a:lnTo>
                  <a:lnTo>
                    <a:pt x="84" y="22"/>
                  </a:lnTo>
                  <a:lnTo>
                    <a:pt x="80" y="12"/>
                  </a:lnTo>
                  <a:lnTo>
                    <a:pt x="78" y="10"/>
                  </a:lnTo>
                  <a:lnTo>
                    <a:pt x="76" y="10"/>
                  </a:lnTo>
                  <a:lnTo>
                    <a:pt x="70" y="14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6" y="26"/>
                  </a:lnTo>
                  <a:lnTo>
                    <a:pt x="50" y="30"/>
                  </a:lnTo>
                  <a:lnTo>
                    <a:pt x="44" y="30"/>
                  </a:lnTo>
                  <a:lnTo>
                    <a:pt x="42" y="30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38" y="20"/>
                  </a:lnTo>
                  <a:lnTo>
                    <a:pt x="38" y="10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2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18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42"/>
                  </a:lnTo>
                  <a:lnTo>
                    <a:pt x="4" y="50"/>
                  </a:lnTo>
                  <a:lnTo>
                    <a:pt x="10" y="6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20" y="62"/>
                  </a:lnTo>
                  <a:lnTo>
                    <a:pt x="22" y="58"/>
                  </a:lnTo>
                  <a:lnTo>
                    <a:pt x="24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30" y="58"/>
                  </a:lnTo>
                  <a:lnTo>
                    <a:pt x="30" y="62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42" y="60"/>
                  </a:lnTo>
                  <a:lnTo>
                    <a:pt x="46" y="60"/>
                  </a:lnTo>
                  <a:lnTo>
                    <a:pt x="48" y="60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46" y="76"/>
                  </a:lnTo>
                  <a:lnTo>
                    <a:pt x="46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2" name="Freeform 68"/>
            <p:cNvSpPr>
              <a:spLocks/>
            </p:cNvSpPr>
            <p:nvPr/>
          </p:nvSpPr>
          <p:spPr bwMode="auto">
            <a:xfrm>
              <a:off x="2261937" y="3709737"/>
              <a:ext cx="657726" cy="59355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0" y="40"/>
                </a:cxn>
                <a:cxn ang="0">
                  <a:pos x="2" y="48"/>
                </a:cxn>
                <a:cxn ang="0">
                  <a:pos x="6" y="54"/>
                </a:cxn>
                <a:cxn ang="0">
                  <a:pos x="10" y="62"/>
                </a:cxn>
                <a:cxn ang="0">
                  <a:pos x="18" y="68"/>
                </a:cxn>
                <a:cxn ang="0">
                  <a:pos x="30" y="72"/>
                </a:cxn>
                <a:cxn ang="0">
                  <a:pos x="42" y="74"/>
                </a:cxn>
                <a:cxn ang="0">
                  <a:pos x="60" y="74"/>
                </a:cxn>
                <a:cxn ang="0">
                  <a:pos x="60" y="74"/>
                </a:cxn>
                <a:cxn ang="0">
                  <a:pos x="70" y="70"/>
                </a:cxn>
                <a:cxn ang="0">
                  <a:pos x="72" y="68"/>
                </a:cxn>
                <a:cxn ang="0">
                  <a:pos x="72" y="66"/>
                </a:cxn>
                <a:cxn ang="0">
                  <a:pos x="68" y="60"/>
                </a:cxn>
                <a:cxn ang="0">
                  <a:pos x="62" y="54"/>
                </a:cxn>
                <a:cxn ang="0">
                  <a:pos x="62" y="54"/>
                </a:cxn>
                <a:cxn ang="0">
                  <a:pos x="54" y="48"/>
                </a:cxn>
                <a:cxn ang="0">
                  <a:pos x="50" y="44"/>
                </a:cxn>
                <a:cxn ang="0">
                  <a:pos x="48" y="38"/>
                </a:cxn>
                <a:cxn ang="0">
                  <a:pos x="50" y="36"/>
                </a:cxn>
                <a:cxn ang="0">
                  <a:pos x="52" y="34"/>
                </a:cxn>
                <a:cxn ang="0">
                  <a:pos x="52" y="34"/>
                </a:cxn>
                <a:cxn ang="0">
                  <a:pos x="60" y="32"/>
                </a:cxn>
                <a:cxn ang="0">
                  <a:pos x="72" y="32"/>
                </a:cxn>
                <a:cxn ang="0">
                  <a:pos x="80" y="32"/>
                </a:cxn>
                <a:cxn ang="0">
                  <a:pos x="82" y="30"/>
                </a:cxn>
                <a:cxn ang="0">
                  <a:pos x="82" y="26"/>
                </a:cxn>
                <a:cxn ang="0">
                  <a:pos x="82" y="26"/>
                </a:cxn>
                <a:cxn ang="0">
                  <a:pos x="78" y="18"/>
                </a:cxn>
                <a:cxn ang="0">
                  <a:pos x="70" y="8"/>
                </a:cxn>
                <a:cxn ang="0">
                  <a:pos x="66" y="6"/>
                </a:cxn>
                <a:cxn ang="0">
                  <a:pos x="60" y="2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14" y="8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12" y="16"/>
                </a:cxn>
                <a:cxn ang="0">
                  <a:pos x="18" y="18"/>
                </a:cxn>
                <a:cxn ang="0">
                  <a:pos x="20" y="20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8" y="26"/>
                </a:cxn>
                <a:cxn ang="0">
                  <a:pos x="14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14" y="34"/>
                </a:cxn>
                <a:cxn ang="0">
                  <a:pos x="14" y="34"/>
                </a:cxn>
                <a:cxn ang="0">
                  <a:pos x="16" y="36"/>
                </a:cxn>
                <a:cxn ang="0">
                  <a:pos x="18" y="40"/>
                </a:cxn>
                <a:cxn ang="0">
                  <a:pos x="16" y="42"/>
                </a:cxn>
                <a:cxn ang="0">
                  <a:pos x="12" y="42"/>
                </a:cxn>
                <a:cxn ang="0">
                  <a:pos x="0" y="40"/>
                </a:cxn>
                <a:cxn ang="0">
                  <a:pos x="0" y="40"/>
                </a:cxn>
              </a:cxnLst>
              <a:rect l="0" t="0" r="r" b="b"/>
              <a:pathLst>
                <a:path w="82" h="74">
                  <a:moveTo>
                    <a:pt x="0" y="40"/>
                  </a:moveTo>
                  <a:lnTo>
                    <a:pt x="0" y="40"/>
                  </a:lnTo>
                  <a:lnTo>
                    <a:pt x="2" y="48"/>
                  </a:lnTo>
                  <a:lnTo>
                    <a:pt x="6" y="54"/>
                  </a:lnTo>
                  <a:lnTo>
                    <a:pt x="10" y="62"/>
                  </a:lnTo>
                  <a:lnTo>
                    <a:pt x="18" y="68"/>
                  </a:lnTo>
                  <a:lnTo>
                    <a:pt x="30" y="72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70" y="70"/>
                  </a:lnTo>
                  <a:lnTo>
                    <a:pt x="72" y="68"/>
                  </a:lnTo>
                  <a:lnTo>
                    <a:pt x="72" y="66"/>
                  </a:lnTo>
                  <a:lnTo>
                    <a:pt x="68" y="60"/>
                  </a:lnTo>
                  <a:lnTo>
                    <a:pt x="62" y="54"/>
                  </a:lnTo>
                  <a:lnTo>
                    <a:pt x="62" y="54"/>
                  </a:lnTo>
                  <a:lnTo>
                    <a:pt x="54" y="48"/>
                  </a:lnTo>
                  <a:lnTo>
                    <a:pt x="50" y="44"/>
                  </a:lnTo>
                  <a:lnTo>
                    <a:pt x="48" y="38"/>
                  </a:lnTo>
                  <a:lnTo>
                    <a:pt x="50" y="36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60" y="32"/>
                  </a:lnTo>
                  <a:lnTo>
                    <a:pt x="72" y="32"/>
                  </a:lnTo>
                  <a:lnTo>
                    <a:pt x="80" y="32"/>
                  </a:lnTo>
                  <a:lnTo>
                    <a:pt x="82" y="30"/>
                  </a:lnTo>
                  <a:lnTo>
                    <a:pt x="82" y="26"/>
                  </a:lnTo>
                  <a:lnTo>
                    <a:pt x="82" y="26"/>
                  </a:lnTo>
                  <a:lnTo>
                    <a:pt x="78" y="18"/>
                  </a:lnTo>
                  <a:lnTo>
                    <a:pt x="70" y="8"/>
                  </a:lnTo>
                  <a:lnTo>
                    <a:pt x="66" y="6"/>
                  </a:lnTo>
                  <a:lnTo>
                    <a:pt x="60" y="2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14" y="8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12" y="16"/>
                  </a:lnTo>
                  <a:lnTo>
                    <a:pt x="18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6" y="36"/>
                  </a:lnTo>
                  <a:lnTo>
                    <a:pt x="18" y="40"/>
                  </a:lnTo>
                  <a:lnTo>
                    <a:pt x="16" y="42"/>
                  </a:lnTo>
                  <a:lnTo>
                    <a:pt x="12" y="42"/>
                  </a:lnTo>
                  <a:lnTo>
                    <a:pt x="0" y="40"/>
                  </a:lnTo>
                  <a:lnTo>
                    <a:pt x="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3" name="Freeform 69"/>
            <p:cNvSpPr>
              <a:spLocks/>
            </p:cNvSpPr>
            <p:nvPr/>
          </p:nvSpPr>
          <p:spPr bwMode="auto">
            <a:xfrm>
              <a:off x="1620253" y="4030579"/>
              <a:ext cx="657726" cy="6096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6"/>
                </a:cxn>
                <a:cxn ang="0">
                  <a:pos x="2" y="26"/>
                </a:cxn>
                <a:cxn ang="0">
                  <a:pos x="0" y="3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6" y="64"/>
                </a:cxn>
                <a:cxn ang="0">
                  <a:pos x="8" y="66"/>
                </a:cxn>
                <a:cxn ang="0">
                  <a:pos x="10" y="66"/>
                </a:cxn>
                <a:cxn ang="0">
                  <a:pos x="16" y="62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8" y="50"/>
                </a:cxn>
                <a:cxn ang="0">
                  <a:pos x="34" y="46"/>
                </a:cxn>
                <a:cxn ang="0">
                  <a:pos x="40" y="46"/>
                </a:cxn>
                <a:cxn ang="0">
                  <a:pos x="42" y="4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6" y="56"/>
                </a:cxn>
                <a:cxn ang="0">
                  <a:pos x="46" y="66"/>
                </a:cxn>
                <a:cxn ang="0">
                  <a:pos x="46" y="74"/>
                </a:cxn>
                <a:cxn ang="0">
                  <a:pos x="48" y="76"/>
                </a:cxn>
                <a:cxn ang="0">
                  <a:pos x="52" y="76"/>
                </a:cxn>
                <a:cxn ang="0">
                  <a:pos x="52" y="76"/>
                </a:cxn>
                <a:cxn ang="0">
                  <a:pos x="62" y="72"/>
                </a:cxn>
                <a:cxn ang="0">
                  <a:pos x="72" y="66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0" y="50"/>
                </a:cxn>
                <a:cxn ang="0">
                  <a:pos x="82" y="44"/>
                </a:cxn>
                <a:cxn ang="0">
                  <a:pos x="82" y="44"/>
                </a:cxn>
                <a:cxn ang="0">
                  <a:pos x="82" y="34"/>
                </a:cxn>
                <a:cxn ang="0">
                  <a:pos x="78" y="26"/>
                </a:cxn>
                <a:cxn ang="0">
                  <a:pos x="74" y="16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4" y="14"/>
                </a:cxn>
                <a:cxn ang="0">
                  <a:pos x="62" y="18"/>
                </a:cxn>
                <a:cxn ang="0">
                  <a:pos x="60" y="20"/>
                </a:cxn>
                <a:cxn ang="0">
                  <a:pos x="58" y="20"/>
                </a:cxn>
                <a:cxn ang="0">
                  <a:pos x="58" y="20"/>
                </a:cxn>
                <a:cxn ang="0">
                  <a:pos x="54" y="18"/>
                </a:cxn>
                <a:cxn ang="0">
                  <a:pos x="54" y="14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6"/>
                </a:cxn>
                <a:cxn ang="0">
                  <a:pos x="38" y="16"/>
                </a:cxn>
                <a:cxn ang="0">
                  <a:pos x="36" y="16"/>
                </a:cxn>
                <a:cxn ang="0">
                  <a:pos x="36" y="12"/>
                </a:cxn>
                <a:cxn ang="0">
                  <a:pos x="36" y="8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82" h="76">
                  <a:moveTo>
                    <a:pt x="38" y="0"/>
                  </a:moveTo>
                  <a:lnTo>
                    <a:pt x="38" y="0"/>
                  </a:lnTo>
                  <a:lnTo>
                    <a:pt x="30" y="2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6"/>
                  </a:lnTo>
                  <a:lnTo>
                    <a:pt x="2" y="26"/>
                  </a:lnTo>
                  <a:lnTo>
                    <a:pt x="0" y="3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6" y="64"/>
                  </a:lnTo>
                  <a:lnTo>
                    <a:pt x="8" y="66"/>
                  </a:lnTo>
                  <a:lnTo>
                    <a:pt x="10" y="66"/>
                  </a:lnTo>
                  <a:lnTo>
                    <a:pt x="16" y="62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8" y="50"/>
                  </a:lnTo>
                  <a:lnTo>
                    <a:pt x="34" y="46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6" y="56"/>
                  </a:lnTo>
                  <a:lnTo>
                    <a:pt x="46" y="66"/>
                  </a:lnTo>
                  <a:lnTo>
                    <a:pt x="46" y="74"/>
                  </a:lnTo>
                  <a:lnTo>
                    <a:pt x="48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62" y="72"/>
                  </a:lnTo>
                  <a:lnTo>
                    <a:pt x="72" y="66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0" y="50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34"/>
                  </a:lnTo>
                  <a:lnTo>
                    <a:pt x="78" y="26"/>
                  </a:lnTo>
                  <a:lnTo>
                    <a:pt x="74" y="1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4" y="14"/>
                  </a:lnTo>
                  <a:lnTo>
                    <a:pt x="62" y="18"/>
                  </a:lnTo>
                  <a:lnTo>
                    <a:pt x="60" y="20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4" y="18"/>
                  </a:lnTo>
                  <a:lnTo>
                    <a:pt x="54" y="1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6"/>
                  </a:lnTo>
                  <a:lnTo>
                    <a:pt x="38" y="16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4" name="Freeform 70"/>
            <p:cNvSpPr>
              <a:spLocks/>
            </p:cNvSpPr>
            <p:nvPr/>
          </p:nvSpPr>
          <p:spPr bwMode="auto">
            <a:xfrm>
              <a:off x="1219200" y="3485147"/>
              <a:ext cx="657726" cy="609600"/>
            </a:xfrm>
            <a:custGeom>
              <a:avLst/>
              <a:gdLst/>
              <a:ahLst/>
              <a:cxnLst>
                <a:cxn ang="0">
                  <a:pos x="82" y="34"/>
                </a:cxn>
                <a:cxn ang="0">
                  <a:pos x="82" y="34"/>
                </a:cxn>
                <a:cxn ang="0">
                  <a:pos x="80" y="28"/>
                </a:cxn>
                <a:cxn ang="0">
                  <a:pos x="76" y="22"/>
                </a:cxn>
                <a:cxn ang="0">
                  <a:pos x="72" y="14"/>
                </a:cxn>
                <a:cxn ang="0">
                  <a:pos x="64" y="8"/>
                </a:cxn>
                <a:cxn ang="0">
                  <a:pos x="52" y="2"/>
                </a:cxn>
                <a:cxn ang="0">
                  <a:pos x="40" y="0"/>
                </a:cxn>
                <a:cxn ang="0">
                  <a:pos x="22" y="2"/>
                </a:cxn>
                <a:cxn ang="0">
                  <a:pos x="22" y="2"/>
                </a:cxn>
                <a:cxn ang="0">
                  <a:pos x="12" y="4"/>
                </a:cxn>
                <a:cxn ang="0">
                  <a:pos x="10" y="6"/>
                </a:cxn>
                <a:cxn ang="0">
                  <a:pos x="10" y="10"/>
                </a:cxn>
                <a:cxn ang="0">
                  <a:pos x="14" y="14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6" y="26"/>
                </a:cxn>
                <a:cxn ang="0">
                  <a:pos x="32" y="32"/>
                </a:cxn>
                <a:cxn ang="0">
                  <a:pos x="32" y="36"/>
                </a:cxn>
                <a:cxn ang="0">
                  <a:pos x="32" y="38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42"/>
                </a:cxn>
                <a:cxn ang="0">
                  <a:pos x="10" y="42"/>
                </a:cxn>
                <a:cxn ang="0">
                  <a:pos x="2" y="42"/>
                </a:cxn>
                <a:cxn ang="0">
                  <a:pos x="0" y="44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4" y="56"/>
                </a:cxn>
                <a:cxn ang="0">
                  <a:pos x="10" y="66"/>
                </a:cxn>
                <a:cxn ang="0">
                  <a:pos x="16" y="70"/>
                </a:cxn>
                <a:cxn ang="0">
                  <a:pos x="22" y="72"/>
                </a:cxn>
                <a:cxn ang="0">
                  <a:pos x="28" y="74"/>
                </a:cxn>
                <a:cxn ang="0">
                  <a:pos x="38" y="76"/>
                </a:cxn>
                <a:cxn ang="0">
                  <a:pos x="38" y="76"/>
                </a:cxn>
                <a:cxn ang="0">
                  <a:pos x="46" y="74"/>
                </a:cxn>
                <a:cxn ang="0">
                  <a:pos x="56" y="72"/>
                </a:cxn>
                <a:cxn ang="0">
                  <a:pos x="68" y="66"/>
                </a:cxn>
                <a:cxn ang="0">
                  <a:pos x="78" y="60"/>
                </a:cxn>
                <a:cxn ang="0">
                  <a:pos x="78" y="60"/>
                </a:cxn>
                <a:cxn ang="0">
                  <a:pos x="68" y="58"/>
                </a:cxn>
                <a:cxn ang="0">
                  <a:pos x="62" y="56"/>
                </a:cxn>
                <a:cxn ang="0">
                  <a:pos x="62" y="54"/>
                </a:cxn>
                <a:cxn ang="0">
                  <a:pos x="60" y="52"/>
                </a:cxn>
                <a:cxn ang="0">
                  <a:pos x="60" y="52"/>
                </a:cxn>
                <a:cxn ang="0">
                  <a:pos x="64" y="50"/>
                </a:cxn>
                <a:cxn ang="0">
                  <a:pos x="68" y="48"/>
                </a:cxn>
                <a:cxn ang="0">
                  <a:pos x="82" y="48"/>
                </a:cxn>
                <a:cxn ang="0">
                  <a:pos x="82" y="48"/>
                </a:cxn>
                <a:cxn ang="0">
                  <a:pos x="68" y="42"/>
                </a:cxn>
                <a:cxn ang="0">
                  <a:pos x="68" y="42"/>
                </a:cxn>
                <a:cxn ang="0">
                  <a:pos x="66" y="38"/>
                </a:cxn>
                <a:cxn ang="0">
                  <a:pos x="64" y="34"/>
                </a:cxn>
                <a:cxn ang="0">
                  <a:pos x="66" y="34"/>
                </a:cxn>
                <a:cxn ang="0">
                  <a:pos x="68" y="32"/>
                </a:cxn>
                <a:cxn ang="0">
                  <a:pos x="82" y="34"/>
                </a:cxn>
                <a:cxn ang="0">
                  <a:pos x="82" y="34"/>
                </a:cxn>
              </a:cxnLst>
              <a:rect l="0" t="0" r="r" b="b"/>
              <a:pathLst>
                <a:path w="82" h="76">
                  <a:moveTo>
                    <a:pt x="82" y="34"/>
                  </a:moveTo>
                  <a:lnTo>
                    <a:pt x="82" y="34"/>
                  </a:lnTo>
                  <a:lnTo>
                    <a:pt x="80" y="28"/>
                  </a:lnTo>
                  <a:lnTo>
                    <a:pt x="76" y="22"/>
                  </a:lnTo>
                  <a:lnTo>
                    <a:pt x="72" y="14"/>
                  </a:lnTo>
                  <a:lnTo>
                    <a:pt x="64" y="8"/>
                  </a:lnTo>
                  <a:lnTo>
                    <a:pt x="52" y="2"/>
                  </a:lnTo>
                  <a:lnTo>
                    <a:pt x="40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2" y="4"/>
                  </a:lnTo>
                  <a:lnTo>
                    <a:pt x="10" y="6"/>
                  </a:lnTo>
                  <a:lnTo>
                    <a:pt x="10" y="10"/>
                  </a:lnTo>
                  <a:lnTo>
                    <a:pt x="14" y="1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6" y="26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42"/>
                  </a:lnTo>
                  <a:lnTo>
                    <a:pt x="10" y="42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56"/>
                  </a:lnTo>
                  <a:lnTo>
                    <a:pt x="10" y="66"/>
                  </a:lnTo>
                  <a:lnTo>
                    <a:pt x="16" y="70"/>
                  </a:lnTo>
                  <a:lnTo>
                    <a:pt x="22" y="72"/>
                  </a:lnTo>
                  <a:lnTo>
                    <a:pt x="28" y="74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46" y="74"/>
                  </a:lnTo>
                  <a:lnTo>
                    <a:pt x="56" y="72"/>
                  </a:lnTo>
                  <a:lnTo>
                    <a:pt x="68" y="66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68" y="58"/>
                  </a:lnTo>
                  <a:lnTo>
                    <a:pt x="62" y="56"/>
                  </a:lnTo>
                  <a:lnTo>
                    <a:pt x="62" y="54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4" y="50"/>
                  </a:lnTo>
                  <a:lnTo>
                    <a:pt x="68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6" y="38"/>
                  </a:lnTo>
                  <a:lnTo>
                    <a:pt x="64" y="34"/>
                  </a:lnTo>
                  <a:lnTo>
                    <a:pt x="66" y="34"/>
                  </a:lnTo>
                  <a:lnTo>
                    <a:pt x="68" y="32"/>
                  </a:lnTo>
                  <a:lnTo>
                    <a:pt x="82" y="34"/>
                  </a:lnTo>
                  <a:lnTo>
                    <a:pt x="82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5" name="Freeform 71"/>
            <p:cNvSpPr>
              <a:spLocks/>
            </p:cNvSpPr>
            <p:nvPr/>
          </p:nvSpPr>
          <p:spPr bwMode="auto">
            <a:xfrm>
              <a:off x="1989221" y="3822032"/>
              <a:ext cx="160421" cy="144379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20" y="10"/>
                </a:cxn>
                <a:cxn ang="0">
                  <a:pos x="18" y="12"/>
                </a:cxn>
                <a:cxn ang="0">
                  <a:pos x="16" y="16"/>
                </a:cxn>
                <a:cxn ang="0">
                  <a:pos x="14" y="18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6" y="18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4"/>
                </a:cxn>
                <a:cxn ang="0">
                  <a:pos x="4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6" y="2"/>
                </a:cxn>
                <a:cxn ang="0">
                  <a:pos x="18" y="6"/>
                </a:cxn>
                <a:cxn ang="0">
                  <a:pos x="20" y="10"/>
                </a:cxn>
                <a:cxn ang="0">
                  <a:pos x="20" y="10"/>
                </a:cxn>
              </a:cxnLst>
              <a:rect l="0" t="0" r="r" b="b"/>
              <a:pathLst>
                <a:path w="20" h="18">
                  <a:moveTo>
                    <a:pt x="20" y="10"/>
                  </a:moveTo>
                  <a:lnTo>
                    <a:pt x="20" y="10"/>
                  </a:lnTo>
                  <a:lnTo>
                    <a:pt x="18" y="12"/>
                  </a:lnTo>
                  <a:lnTo>
                    <a:pt x="16" y="16"/>
                  </a:lnTo>
                  <a:lnTo>
                    <a:pt x="14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6" y="2"/>
                  </a:lnTo>
                  <a:lnTo>
                    <a:pt x="18" y="6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6" name="Freeform 72"/>
            <p:cNvSpPr>
              <a:spLocks/>
            </p:cNvSpPr>
            <p:nvPr/>
          </p:nvSpPr>
          <p:spPr bwMode="auto">
            <a:xfrm>
              <a:off x="1812758" y="-894347"/>
              <a:ext cx="786063" cy="673768"/>
            </a:xfrm>
            <a:custGeom>
              <a:avLst/>
              <a:gdLst/>
              <a:ahLst/>
              <a:cxnLst>
                <a:cxn ang="0">
                  <a:pos x="18" y="76"/>
                </a:cxn>
                <a:cxn ang="0">
                  <a:pos x="18" y="76"/>
                </a:cxn>
                <a:cxn ang="0">
                  <a:pos x="24" y="80"/>
                </a:cxn>
                <a:cxn ang="0">
                  <a:pos x="34" y="82"/>
                </a:cxn>
                <a:cxn ang="0">
                  <a:pos x="44" y="84"/>
                </a:cxn>
                <a:cxn ang="0">
                  <a:pos x="56" y="82"/>
                </a:cxn>
                <a:cxn ang="0">
                  <a:pos x="68" y="78"/>
                </a:cxn>
                <a:cxn ang="0">
                  <a:pos x="80" y="70"/>
                </a:cxn>
                <a:cxn ang="0">
                  <a:pos x="86" y="64"/>
                </a:cxn>
                <a:cxn ang="0">
                  <a:pos x="92" y="56"/>
                </a:cxn>
                <a:cxn ang="0">
                  <a:pos x="92" y="56"/>
                </a:cxn>
                <a:cxn ang="0">
                  <a:pos x="98" y="46"/>
                </a:cxn>
                <a:cxn ang="0">
                  <a:pos x="96" y="42"/>
                </a:cxn>
                <a:cxn ang="0">
                  <a:pos x="96" y="42"/>
                </a:cxn>
                <a:cxn ang="0">
                  <a:pos x="88" y="40"/>
                </a:cxn>
                <a:cxn ang="0">
                  <a:pos x="78" y="42"/>
                </a:cxn>
                <a:cxn ang="0">
                  <a:pos x="78" y="42"/>
                </a:cxn>
                <a:cxn ang="0">
                  <a:pos x="68" y="42"/>
                </a:cxn>
                <a:cxn ang="0">
                  <a:pos x="58" y="42"/>
                </a:cxn>
                <a:cxn ang="0">
                  <a:pos x="54" y="38"/>
                </a:cxn>
                <a:cxn ang="0">
                  <a:pos x="52" y="36"/>
                </a:cxn>
                <a:cxn ang="0">
                  <a:pos x="54" y="32"/>
                </a:cxn>
                <a:cxn ang="0">
                  <a:pos x="54" y="32"/>
                </a:cxn>
                <a:cxn ang="0">
                  <a:pos x="58" y="26"/>
                </a:cxn>
                <a:cxn ang="0">
                  <a:pos x="66" y="18"/>
                </a:cxn>
                <a:cxn ang="0">
                  <a:pos x="72" y="10"/>
                </a:cxn>
                <a:cxn ang="0">
                  <a:pos x="72" y="8"/>
                </a:cxn>
                <a:cxn ang="0">
                  <a:pos x="68" y="6"/>
                </a:cxn>
                <a:cxn ang="0">
                  <a:pos x="68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4" y="6"/>
                </a:cxn>
                <a:cxn ang="0">
                  <a:pos x="18" y="12"/>
                </a:cxn>
                <a:cxn ang="0">
                  <a:pos x="18" y="12"/>
                </a:cxn>
                <a:cxn ang="0">
                  <a:pos x="10" y="20"/>
                </a:cxn>
                <a:cxn ang="0">
                  <a:pos x="6" y="30"/>
                </a:cxn>
                <a:cxn ang="0">
                  <a:pos x="2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8" y="48"/>
                </a:cxn>
                <a:cxn ang="0">
                  <a:pos x="14" y="46"/>
                </a:cxn>
                <a:cxn ang="0">
                  <a:pos x="16" y="46"/>
                </a:cxn>
                <a:cxn ang="0">
                  <a:pos x="18" y="46"/>
                </a:cxn>
                <a:cxn ang="0">
                  <a:pos x="18" y="46"/>
                </a:cxn>
                <a:cxn ang="0">
                  <a:pos x="20" y="52"/>
                </a:cxn>
                <a:cxn ang="0">
                  <a:pos x="16" y="56"/>
                </a:cxn>
                <a:cxn ang="0">
                  <a:pos x="6" y="66"/>
                </a:cxn>
                <a:cxn ang="0">
                  <a:pos x="6" y="66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26" y="60"/>
                </a:cxn>
                <a:cxn ang="0">
                  <a:pos x="30" y="62"/>
                </a:cxn>
                <a:cxn ang="0">
                  <a:pos x="30" y="64"/>
                </a:cxn>
                <a:cxn ang="0">
                  <a:pos x="30" y="68"/>
                </a:cxn>
                <a:cxn ang="0">
                  <a:pos x="24" y="72"/>
                </a:cxn>
                <a:cxn ang="0">
                  <a:pos x="18" y="76"/>
                </a:cxn>
                <a:cxn ang="0">
                  <a:pos x="18" y="76"/>
                </a:cxn>
              </a:cxnLst>
              <a:rect l="0" t="0" r="r" b="b"/>
              <a:pathLst>
                <a:path w="98" h="84">
                  <a:moveTo>
                    <a:pt x="18" y="76"/>
                  </a:moveTo>
                  <a:lnTo>
                    <a:pt x="18" y="76"/>
                  </a:lnTo>
                  <a:lnTo>
                    <a:pt x="24" y="80"/>
                  </a:lnTo>
                  <a:lnTo>
                    <a:pt x="34" y="82"/>
                  </a:lnTo>
                  <a:lnTo>
                    <a:pt x="44" y="84"/>
                  </a:lnTo>
                  <a:lnTo>
                    <a:pt x="56" y="82"/>
                  </a:lnTo>
                  <a:lnTo>
                    <a:pt x="68" y="78"/>
                  </a:lnTo>
                  <a:lnTo>
                    <a:pt x="80" y="70"/>
                  </a:lnTo>
                  <a:lnTo>
                    <a:pt x="86" y="64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8" y="46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88" y="40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68" y="42"/>
                  </a:lnTo>
                  <a:lnTo>
                    <a:pt x="58" y="42"/>
                  </a:lnTo>
                  <a:lnTo>
                    <a:pt x="54" y="38"/>
                  </a:lnTo>
                  <a:lnTo>
                    <a:pt x="52" y="36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8" y="26"/>
                  </a:lnTo>
                  <a:lnTo>
                    <a:pt x="66" y="18"/>
                  </a:lnTo>
                  <a:lnTo>
                    <a:pt x="72" y="10"/>
                  </a:lnTo>
                  <a:lnTo>
                    <a:pt x="72" y="8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2" y="4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0" y="20"/>
                  </a:lnTo>
                  <a:lnTo>
                    <a:pt x="6" y="30"/>
                  </a:lnTo>
                  <a:lnTo>
                    <a:pt x="2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8" y="48"/>
                  </a:lnTo>
                  <a:lnTo>
                    <a:pt x="14" y="46"/>
                  </a:lnTo>
                  <a:lnTo>
                    <a:pt x="16" y="4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20" y="52"/>
                  </a:lnTo>
                  <a:lnTo>
                    <a:pt x="16" y="5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6" y="60"/>
                  </a:lnTo>
                  <a:lnTo>
                    <a:pt x="30" y="62"/>
                  </a:lnTo>
                  <a:lnTo>
                    <a:pt x="30" y="64"/>
                  </a:lnTo>
                  <a:lnTo>
                    <a:pt x="30" y="68"/>
                  </a:lnTo>
                  <a:lnTo>
                    <a:pt x="24" y="72"/>
                  </a:lnTo>
                  <a:lnTo>
                    <a:pt x="18" y="76"/>
                  </a:lnTo>
                  <a:lnTo>
                    <a:pt x="18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7" name="Freeform 73"/>
            <p:cNvSpPr>
              <a:spLocks/>
            </p:cNvSpPr>
            <p:nvPr/>
          </p:nvSpPr>
          <p:spPr bwMode="auto">
            <a:xfrm>
              <a:off x="1700463" y="-188495"/>
              <a:ext cx="721895" cy="705853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8" y="18"/>
                </a:cxn>
                <a:cxn ang="0">
                  <a:pos x="4" y="26"/>
                </a:cxn>
                <a:cxn ang="0">
                  <a:pos x="2" y="34"/>
                </a:cxn>
                <a:cxn ang="0">
                  <a:pos x="0" y="42"/>
                </a:cxn>
                <a:cxn ang="0">
                  <a:pos x="0" y="54"/>
                </a:cxn>
                <a:cxn ang="0">
                  <a:pos x="6" y="64"/>
                </a:cxn>
                <a:cxn ang="0">
                  <a:pos x="14" y="74"/>
                </a:cxn>
                <a:cxn ang="0">
                  <a:pos x="20" y="80"/>
                </a:cxn>
                <a:cxn ang="0">
                  <a:pos x="28" y="84"/>
                </a:cxn>
                <a:cxn ang="0">
                  <a:pos x="28" y="84"/>
                </a:cxn>
                <a:cxn ang="0">
                  <a:pos x="40" y="88"/>
                </a:cxn>
                <a:cxn ang="0">
                  <a:pos x="44" y="86"/>
                </a:cxn>
                <a:cxn ang="0">
                  <a:pos x="46" y="86"/>
                </a:cxn>
                <a:cxn ang="0">
                  <a:pos x="46" y="78"/>
                </a:cxn>
                <a:cxn ang="0">
                  <a:pos x="46" y="70"/>
                </a:cxn>
                <a:cxn ang="0">
                  <a:pos x="46" y="70"/>
                </a:cxn>
                <a:cxn ang="0">
                  <a:pos x="46" y="60"/>
                </a:cxn>
                <a:cxn ang="0">
                  <a:pos x="46" y="54"/>
                </a:cxn>
                <a:cxn ang="0">
                  <a:pos x="50" y="48"/>
                </a:cxn>
                <a:cxn ang="0">
                  <a:pos x="52" y="46"/>
                </a:cxn>
                <a:cxn ang="0">
                  <a:pos x="56" y="48"/>
                </a:cxn>
                <a:cxn ang="0">
                  <a:pos x="56" y="48"/>
                </a:cxn>
                <a:cxn ang="0">
                  <a:pos x="64" y="52"/>
                </a:cxn>
                <a:cxn ang="0">
                  <a:pos x="72" y="58"/>
                </a:cxn>
                <a:cxn ang="0">
                  <a:pos x="78" y="62"/>
                </a:cxn>
                <a:cxn ang="0">
                  <a:pos x="82" y="62"/>
                </a:cxn>
                <a:cxn ang="0">
                  <a:pos x="84" y="58"/>
                </a:cxn>
                <a:cxn ang="0">
                  <a:pos x="84" y="58"/>
                </a:cxn>
                <a:cxn ang="0">
                  <a:pos x="88" y="50"/>
                </a:cxn>
                <a:cxn ang="0">
                  <a:pos x="90" y="38"/>
                </a:cxn>
                <a:cxn ang="0">
                  <a:pos x="90" y="32"/>
                </a:cxn>
                <a:cxn ang="0">
                  <a:pos x="88" y="26"/>
                </a:cxn>
                <a:cxn ang="0">
                  <a:pos x="84" y="20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0" y="8"/>
                </a:cxn>
                <a:cxn ang="0">
                  <a:pos x="60" y="4"/>
                </a:cxn>
                <a:cxn ang="0">
                  <a:pos x="46" y="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8" y="8"/>
                </a:cxn>
                <a:cxn ang="0">
                  <a:pos x="42" y="12"/>
                </a:cxn>
                <a:cxn ang="0">
                  <a:pos x="42" y="16"/>
                </a:cxn>
                <a:cxn ang="0">
                  <a:pos x="40" y="18"/>
                </a:cxn>
                <a:cxn ang="0">
                  <a:pos x="40" y="18"/>
                </a:cxn>
                <a:cxn ang="0">
                  <a:pos x="36" y="18"/>
                </a:cxn>
                <a:cxn ang="0">
                  <a:pos x="32" y="16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26"/>
                </a:cxn>
                <a:cxn ang="0">
                  <a:pos x="22" y="30"/>
                </a:cxn>
                <a:cxn ang="0">
                  <a:pos x="20" y="30"/>
                </a:cxn>
                <a:cxn ang="0">
                  <a:pos x="18" y="28"/>
                </a:cxn>
                <a:cxn ang="0">
                  <a:pos x="14" y="26"/>
                </a:cxn>
                <a:cxn ang="0">
                  <a:pos x="8" y="18"/>
                </a:cxn>
                <a:cxn ang="0">
                  <a:pos x="8" y="18"/>
                </a:cxn>
              </a:cxnLst>
              <a:rect l="0" t="0" r="r" b="b"/>
              <a:pathLst>
                <a:path w="90" h="88">
                  <a:moveTo>
                    <a:pt x="8" y="18"/>
                  </a:moveTo>
                  <a:lnTo>
                    <a:pt x="8" y="18"/>
                  </a:lnTo>
                  <a:lnTo>
                    <a:pt x="4" y="26"/>
                  </a:lnTo>
                  <a:lnTo>
                    <a:pt x="2" y="34"/>
                  </a:lnTo>
                  <a:lnTo>
                    <a:pt x="0" y="42"/>
                  </a:lnTo>
                  <a:lnTo>
                    <a:pt x="0" y="54"/>
                  </a:lnTo>
                  <a:lnTo>
                    <a:pt x="6" y="64"/>
                  </a:lnTo>
                  <a:lnTo>
                    <a:pt x="14" y="74"/>
                  </a:lnTo>
                  <a:lnTo>
                    <a:pt x="20" y="80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40" y="88"/>
                  </a:lnTo>
                  <a:lnTo>
                    <a:pt x="44" y="86"/>
                  </a:lnTo>
                  <a:lnTo>
                    <a:pt x="46" y="86"/>
                  </a:lnTo>
                  <a:lnTo>
                    <a:pt x="46" y="78"/>
                  </a:lnTo>
                  <a:lnTo>
                    <a:pt x="46" y="70"/>
                  </a:lnTo>
                  <a:lnTo>
                    <a:pt x="46" y="70"/>
                  </a:lnTo>
                  <a:lnTo>
                    <a:pt x="46" y="60"/>
                  </a:lnTo>
                  <a:lnTo>
                    <a:pt x="46" y="54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64" y="52"/>
                  </a:lnTo>
                  <a:lnTo>
                    <a:pt x="72" y="58"/>
                  </a:lnTo>
                  <a:lnTo>
                    <a:pt x="78" y="62"/>
                  </a:lnTo>
                  <a:lnTo>
                    <a:pt x="82" y="62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88" y="50"/>
                  </a:lnTo>
                  <a:lnTo>
                    <a:pt x="90" y="38"/>
                  </a:lnTo>
                  <a:lnTo>
                    <a:pt x="90" y="32"/>
                  </a:lnTo>
                  <a:lnTo>
                    <a:pt x="88" y="26"/>
                  </a:lnTo>
                  <a:lnTo>
                    <a:pt x="84" y="20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0" y="8"/>
                  </a:lnTo>
                  <a:lnTo>
                    <a:pt x="60" y="4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8" y="8"/>
                  </a:lnTo>
                  <a:lnTo>
                    <a:pt x="42" y="12"/>
                  </a:lnTo>
                  <a:lnTo>
                    <a:pt x="42" y="16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6"/>
                  </a:lnTo>
                  <a:lnTo>
                    <a:pt x="22" y="30"/>
                  </a:lnTo>
                  <a:lnTo>
                    <a:pt x="20" y="30"/>
                  </a:lnTo>
                  <a:lnTo>
                    <a:pt x="18" y="28"/>
                  </a:lnTo>
                  <a:lnTo>
                    <a:pt x="14" y="26"/>
                  </a:lnTo>
                  <a:lnTo>
                    <a:pt x="8" y="18"/>
                  </a:lnTo>
                  <a:lnTo>
                    <a:pt x="8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8" name="Freeform 74"/>
            <p:cNvSpPr>
              <a:spLocks/>
            </p:cNvSpPr>
            <p:nvPr/>
          </p:nvSpPr>
          <p:spPr bwMode="auto">
            <a:xfrm>
              <a:off x="882316" y="-300789"/>
              <a:ext cx="770021" cy="657726"/>
            </a:xfrm>
            <a:custGeom>
              <a:avLst/>
              <a:gdLst/>
              <a:ahLst/>
              <a:cxnLst>
                <a:cxn ang="0">
                  <a:pos x="78" y="6"/>
                </a:cxn>
                <a:cxn ang="0">
                  <a:pos x="78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0" y="0"/>
                </a:cxn>
                <a:cxn ang="0">
                  <a:pos x="28" y="4"/>
                </a:cxn>
                <a:cxn ang="0">
                  <a:pos x="16" y="12"/>
                </a:cxn>
                <a:cxn ang="0">
                  <a:pos x="4" y="26"/>
                </a:cxn>
                <a:cxn ang="0">
                  <a:pos x="4" y="2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8" y="42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8" y="40"/>
                </a:cxn>
                <a:cxn ang="0">
                  <a:pos x="36" y="42"/>
                </a:cxn>
                <a:cxn ang="0">
                  <a:pos x="42" y="44"/>
                </a:cxn>
                <a:cxn ang="0">
                  <a:pos x="42" y="46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36" y="58"/>
                </a:cxn>
                <a:cxn ang="0">
                  <a:pos x="28" y="64"/>
                </a:cxn>
                <a:cxn ang="0">
                  <a:pos x="24" y="72"/>
                </a:cxn>
                <a:cxn ang="0">
                  <a:pos x="24" y="74"/>
                </a:cxn>
                <a:cxn ang="0">
                  <a:pos x="26" y="76"/>
                </a:cxn>
                <a:cxn ang="0">
                  <a:pos x="26" y="76"/>
                </a:cxn>
                <a:cxn ang="0">
                  <a:pos x="36" y="80"/>
                </a:cxn>
                <a:cxn ang="0">
                  <a:pos x="48" y="82"/>
                </a:cxn>
                <a:cxn ang="0">
                  <a:pos x="56" y="80"/>
                </a:cxn>
                <a:cxn ang="0">
                  <a:pos x="62" y="78"/>
                </a:cxn>
                <a:cxn ang="0">
                  <a:pos x="70" y="74"/>
                </a:cxn>
                <a:cxn ang="0">
                  <a:pos x="78" y="70"/>
                </a:cxn>
                <a:cxn ang="0">
                  <a:pos x="78" y="70"/>
                </a:cxn>
                <a:cxn ang="0">
                  <a:pos x="84" y="62"/>
                </a:cxn>
                <a:cxn ang="0">
                  <a:pos x="88" y="52"/>
                </a:cxn>
                <a:cxn ang="0">
                  <a:pos x="94" y="40"/>
                </a:cxn>
                <a:cxn ang="0">
                  <a:pos x="96" y="28"/>
                </a:cxn>
                <a:cxn ang="0">
                  <a:pos x="96" y="28"/>
                </a:cxn>
                <a:cxn ang="0">
                  <a:pos x="88" y="34"/>
                </a:cxn>
                <a:cxn ang="0">
                  <a:pos x="82" y="36"/>
                </a:cxn>
                <a:cxn ang="0">
                  <a:pos x="78" y="36"/>
                </a:cxn>
                <a:cxn ang="0">
                  <a:pos x="76" y="36"/>
                </a:cxn>
                <a:cxn ang="0">
                  <a:pos x="76" y="36"/>
                </a:cxn>
                <a:cxn ang="0">
                  <a:pos x="76" y="32"/>
                </a:cxn>
                <a:cxn ang="0">
                  <a:pos x="78" y="26"/>
                </a:cxn>
                <a:cxn ang="0">
                  <a:pos x="90" y="16"/>
                </a:cxn>
                <a:cxn ang="0">
                  <a:pos x="90" y="16"/>
                </a:cxn>
                <a:cxn ang="0">
                  <a:pos x="74" y="22"/>
                </a:cxn>
                <a:cxn ang="0">
                  <a:pos x="74" y="22"/>
                </a:cxn>
                <a:cxn ang="0">
                  <a:pos x="68" y="22"/>
                </a:cxn>
                <a:cxn ang="0">
                  <a:pos x="64" y="20"/>
                </a:cxn>
                <a:cxn ang="0">
                  <a:pos x="64" y="18"/>
                </a:cxn>
                <a:cxn ang="0">
                  <a:pos x="66" y="14"/>
                </a:cxn>
                <a:cxn ang="0">
                  <a:pos x="78" y="6"/>
                </a:cxn>
                <a:cxn ang="0">
                  <a:pos x="78" y="6"/>
                </a:cxn>
              </a:cxnLst>
              <a:rect l="0" t="0" r="r" b="b"/>
              <a:pathLst>
                <a:path w="96" h="82">
                  <a:moveTo>
                    <a:pt x="78" y="6"/>
                  </a:moveTo>
                  <a:lnTo>
                    <a:pt x="78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0" y="0"/>
                  </a:lnTo>
                  <a:lnTo>
                    <a:pt x="28" y="4"/>
                  </a:lnTo>
                  <a:lnTo>
                    <a:pt x="16" y="12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8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8" y="40"/>
                  </a:lnTo>
                  <a:lnTo>
                    <a:pt x="36" y="42"/>
                  </a:lnTo>
                  <a:lnTo>
                    <a:pt x="42" y="44"/>
                  </a:lnTo>
                  <a:lnTo>
                    <a:pt x="42" y="46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36" y="58"/>
                  </a:lnTo>
                  <a:lnTo>
                    <a:pt x="28" y="64"/>
                  </a:lnTo>
                  <a:lnTo>
                    <a:pt x="24" y="72"/>
                  </a:lnTo>
                  <a:lnTo>
                    <a:pt x="24" y="74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6" y="80"/>
                  </a:lnTo>
                  <a:lnTo>
                    <a:pt x="48" y="82"/>
                  </a:lnTo>
                  <a:lnTo>
                    <a:pt x="56" y="80"/>
                  </a:lnTo>
                  <a:lnTo>
                    <a:pt x="62" y="78"/>
                  </a:lnTo>
                  <a:lnTo>
                    <a:pt x="70" y="74"/>
                  </a:lnTo>
                  <a:lnTo>
                    <a:pt x="78" y="70"/>
                  </a:lnTo>
                  <a:lnTo>
                    <a:pt x="78" y="70"/>
                  </a:lnTo>
                  <a:lnTo>
                    <a:pt x="84" y="62"/>
                  </a:lnTo>
                  <a:lnTo>
                    <a:pt x="88" y="52"/>
                  </a:lnTo>
                  <a:lnTo>
                    <a:pt x="94" y="40"/>
                  </a:lnTo>
                  <a:lnTo>
                    <a:pt x="96" y="28"/>
                  </a:lnTo>
                  <a:lnTo>
                    <a:pt x="96" y="28"/>
                  </a:lnTo>
                  <a:lnTo>
                    <a:pt x="88" y="34"/>
                  </a:lnTo>
                  <a:lnTo>
                    <a:pt x="82" y="36"/>
                  </a:lnTo>
                  <a:lnTo>
                    <a:pt x="78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8" y="26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74" y="22"/>
                  </a:lnTo>
                  <a:lnTo>
                    <a:pt x="74" y="22"/>
                  </a:lnTo>
                  <a:lnTo>
                    <a:pt x="68" y="22"/>
                  </a:lnTo>
                  <a:lnTo>
                    <a:pt x="64" y="20"/>
                  </a:lnTo>
                  <a:lnTo>
                    <a:pt x="64" y="18"/>
                  </a:lnTo>
                  <a:lnTo>
                    <a:pt x="66" y="14"/>
                  </a:lnTo>
                  <a:lnTo>
                    <a:pt x="78" y="6"/>
                  </a:lnTo>
                  <a:lnTo>
                    <a:pt x="7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9" name="Freeform 75"/>
            <p:cNvSpPr>
              <a:spLocks/>
            </p:cNvSpPr>
            <p:nvPr/>
          </p:nvSpPr>
          <p:spPr bwMode="auto">
            <a:xfrm>
              <a:off x="1042737" y="-1054768"/>
              <a:ext cx="721895" cy="689811"/>
            </a:xfrm>
            <a:custGeom>
              <a:avLst/>
              <a:gdLst/>
              <a:ahLst/>
              <a:cxnLst>
                <a:cxn ang="0">
                  <a:pos x="82" y="68"/>
                </a:cxn>
                <a:cxn ang="0">
                  <a:pos x="82" y="68"/>
                </a:cxn>
                <a:cxn ang="0">
                  <a:pos x="86" y="62"/>
                </a:cxn>
                <a:cxn ang="0">
                  <a:pos x="88" y="54"/>
                </a:cxn>
                <a:cxn ang="0">
                  <a:pos x="90" y="44"/>
                </a:cxn>
                <a:cxn ang="0">
                  <a:pos x="90" y="34"/>
                </a:cxn>
                <a:cxn ang="0">
                  <a:pos x="84" y="24"/>
                </a:cxn>
                <a:cxn ang="0">
                  <a:pos x="76" y="12"/>
                </a:cxn>
                <a:cxn ang="0">
                  <a:pos x="70" y="8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4" y="8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44" y="26"/>
                </a:cxn>
                <a:cxn ang="0">
                  <a:pos x="44" y="34"/>
                </a:cxn>
                <a:cxn ang="0">
                  <a:pos x="40" y="38"/>
                </a:cxn>
                <a:cxn ang="0">
                  <a:pos x="38" y="40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26" y="36"/>
                </a:cxn>
                <a:cxn ang="0">
                  <a:pos x="18" y="30"/>
                </a:cxn>
                <a:cxn ang="0">
                  <a:pos x="12" y="24"/>
                </a:cxn>
                <a:cxn ang="0">
                  <a:pos x="8" y="26"/>
                </a:cxn>
                <a:cxn ang="0">
                  <a:pos x="6" y="28"/>
                </a:cxn>
                <a:cxn ang="0">
                  <a:pos x="6" y="28"/>
                </a:cxn>
                <a:cxn ang="0">
                  <a:pos x="2" y="38"/>
                </a:cxn>
                <a:cxn ang="0">
                  <a:pos x="0" y="48"/>
                </a:cxn>
                <a:cxn ang="0">
                  <a:pos x="0" y="54"/>
                </a:cxn>
                <a:cxn ang="0">
                  <a:pos x="2" y="60"/>
                </a:cxn>
                <a:cxn ang="0">
                  <a:pos x="6" y="68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20" y="78"/>
                </a:cxn>
                <a:cxn ang="0">
                  <a:pos x="30" y="82"/>
                </a:cxn>
                <a:cxn ang="0">
                  <a:pos x="42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0"/>
                </a:cxn>
                <a:cxn ang="0">
                  <a:pos x="48" y="74"/>
                </a:cxn>
                <a:cxn ang="0">
                  <a:pos x="48" y="72"/>
                </a:cxn>
                <a:cxn ang="0">
                  <a:pos x="50" y="70"/>
                </a:cxn>
                <a:cxn ang="0">
                  <a:pos x="50" y="70"/>
                </a:cxn>
                <a:cxn ang="0">
                  <a:pos x="54" y="68"/>
                </a:cxn>
                <a:cxn ang="0">
                  <a:pos x="58" y="70"/>
                </a:cxn>
                <a:cxn ang="0">
                  <a:pos x="70" y="80"/>
                </a:cxn>
                <a:cxn ang="0">
                  <a:pos x="70" y="80"/>
                </a:cxn>
                <a:cxn ang="0">
                  <a:pos x="64" y="66"/>
                </a:cxn>
                <a:cxn ang="0">
                  <a:pos x="64" y="66"/>
                </a:cxn>
                <a:cxn ang="0">
                  <a:pos x="64" y="62"/>
                </a:cxn>
                <a:cxn ang="0">
                  <a:pos x="66" y="58"/>
                </a:cxn>
                <a:cxn ang="0">
                  <a:pos x="70" y="58"/>
                </a:cxn>
                <a:cxn ang="0">
                  <a:pos x="72" y="58"/>
                </a:cxn>
                <a:cxn ang="0">
                  <a:pos x="76" y="62"/>
                </a:cxn>
                <a:cxn ang="0">
                  <a:pos x="82" y="68"/>
                </a:cxn>
                <a:cxn ang="0">
                  <a:pos x="82" y="68"/>
                </a:cxn>
              </a:cxnLst>
              <a:rect l="0" t="0" r="r" b="b"/>
              <a:pathLst>
                <a:path w="90" h="86">
                  <a:moveTo>
                    <a:pt x="82" y="68"/>
                  </a:moveTo>
                  <a:lnTo>
                    <a:pt x="82" y="68"/>
                  </a:lnTo>
                  <a:lnTo>
                    <a:pt x="86" y="62"/>
                  </a:lnTo>
                  <a:lnTo>
                    <a:pt x="88" y="54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84" y="24"/>
                  </a:lnTo>
                  <a:lnTo>
                    <a:pt x="76" y="12"/>
                  </a:lnTo>
                  <a:lnTo>
                    <a:pt x="70" y="8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8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4" y="26"/>
                  </a:lnTo>
                  <a:lnTo>
                    <a:pt x="44" y="34"/>
                  </a:lnTo>
                  <a:lnTo>
                    <a:pt x="40" y="38"/>
                  </a:lnTo>
                  <a:lnTo>
                    <a:pt x="38" y="40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26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8" y="26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2" y="3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2" y="60"/>
                  </a:lnTo>
                  <a:lnTo>
                    <a:pt x="6" y="68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20" y="78"/>
                  </a:lnTo>
                  <a:lnTo>
                    <a:pt x="30" y="82"/>
                  </a:lnTo>
                  <a:lnTo>
                    <a:pt x="42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0"/>
                  </a:lnTo>
                  <a:lnTo>
                    <a:pt x="48" y="74"/>
                  </a:lnTo>
                  <a:lnTo>
                    <a:pt x="48" y="72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4" y="68"/>
                  </a:lnTo>
                  <a:lnTo>
                    <a:pt x="58" y="70"/>
                  </a:lnTo>
                  <a:lnTo>
                    <a:pt x="70" y="80"/>
                  </a:lnTo>
                  <a:lnTo>
                    <a:pt x="70" y="8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64" y="62"/>
                  </a:lnTo>
                  <a:lnTo>
                    <a:pt x="66" y="58"/>
                  </a:lnTo>
                  <a:lnTo>
                    <a:pt x="70" y="58"/>
                  </a:lnTo>
                  <a:lnTo>
                    <a:pt x="72" y="58"/>
                  </a:lnTo>
                  <a:lnTo>
                    <a:pt x="76" y="62"/>
                  </a:lnTo>
                  <a:lnTo>
                    <a:pt x="82" y="68"/>
                  </a:lnTo>
                  <a:lnTo>
                    <a:pt x="82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0" name="Freeform 76"/>
            <p:cNvSpPr>
              <a:spLocks/>
            </p:cNvSpPr>
            <p:nvPr/>
          </p:nvSpPr>
          <p:spPr bwMode="auto">
            <a:xfrm>
              <a:off x="1636295" y="-348916"/>
              <a:ext cx="176463" cy="160421"/>
            </a:xfrm>
            <a:custGeom>
              <a:avLst/>
              <a:gdLst/>
              <a:ahLst/>
              <a:cxnLst>
                <a:cxn ang="0">
                  <a:pos x="20" y="16"/>
                </a:cxn>
                <a:cxn ang="0">
                  <a:pos x="20" y="16"/>
                </a:cxn>
                <a:cxn ang="0">
                  <a:pos x="16" y="18"/>
                </a:cxn>
                <a:cxn ang="0">
                  <a:pos x="12" y="20"/>
                </a:cxn>
                <a:cxn ang="0">
                  <a:pos x="8" y="18"/>
                </a:cxn>
                <a:cxn ang="0">
                  <a:pos x="4" y="18"/>
                </a:cxn>
                <a:cxn ang="0">
                  <a:pos x="4" y="18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2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20" y="4"/>
                </a:cxn>
                <a:cxn ang="0">
                  <a:pos x="22" y="8"/>
                </a:cxn>
                <a:cxn ang="0">
                  <a:pos x="22" y="12"/>
                </a:cxn>
                <a:cxn ang="0">
                  <a:pos x="20" y="16"/>
                </a:cxn>
                <a:cxn ang="0">
                  <a:pos x="20" y="16"/>
                </a:cxn>
              </a:cxnLst>
              <a:rect l="0" t="0" r="r" b="b"/>
              <a:pathLst>
                <a:path w="22" h="20">
                  <a:moveTo>
                    <a:pt x="20" y="16"/>
                  </a:moveTo>
                  <a:lnTo>
                    <a:pt x="20" y="16"/>
                  </a:lnTo>
                  <a:lnTo>
                    <a:pt x="16" y="18"/>
                  </a:lnTo>
                  <a:lnTo>
                    <a:pt x="12" y="20"/>
                  </a:lnTo>
                  <a:lnTo>
                    <a:pt x="8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2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2" y="8"/>
                  </a:lnTo>
                  <a:lnTo>
                    <a:pt x="22" y="12"/>
                  </a:lnTo>
                  <a:lnTo>
                    <a:pt x="20" y="16"/>
                  </a:lnTo>
                  <a:lnTo>
                    <a:pt x="20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1" name="Freeform 77"/>
            <p:cNvSpPr>
              <a:spLocks/>
            </p:cNvSpPr>
            <p:nvPr/>
          </p:nvSpPr>
          <p:spPr bwMode="auto">
            <a:xfrm>
              <a:off x="3914274" y="-284747"/>
              <a:ext cx="465221" cy="882316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8" y="4"/>
                </a:cxn>
                <a:cxn ang="0">
                  <a:pos x="28" y="14"/>
                </a:cxn>
                <a:cxn ang="0">
                  <a:pos x="28" y="22"/>
                </a:cxn>
                <a:cxn ang="0">
                  <a:pos x="24" y="28"/>
                </a:cxn>
                <a:cxn ang="0">
                  <a:pos x="20" y="36"/>
                </a:cxn>
                <a:cxn ang="0">
                  <a:pos x="12" y="44"/>
                </a:cxn>
                <a:cxn ang="0">
                  <a:pos x="12" y="44"/>
                </a:cxn>
                <a:cxn ang="0">
                  <a:pos x="6" y="54"/>
                </a:cxn>
                <a:cxn ang="0">
                  <a:pos x="2" y="66"/>
                </a:cxn>
                <a:cxn ang="0">
                  <a:pos x="0" y="80"/>
                </a:cxn>
                <a:cxn ang="0">
                  <a:pos x="4" y="92"/>
                </a:cxn>
                <a:cxn ang="0">
                  <a:pos x="8" y="102"/>
                </a:cxn>
                <a:cxn ang="0">
                  <a:pos x="14" y="106"/>
                </a:cxn>
                <a:cxn ang="0">
                  <a:pos x="18" y="110"/>
                </a:cxn>
                <a:cxn ang="0">
                  <a:pos x="24" y="110"/>
                </a:cxn>
                <a:cxn ang="0">
                  <a:pos x="30" y="110"/>
                </a:cxn>
                <a:cxn ang="0">
                  <a:pos x="38" y="110"/>
                </a:cxn>
                <a:cxn ang="0">
                  <a:pos x="48" y="106"/>
                </a:cxn>
                <a:cxn ang="0">
                  <a:pos x="48" y="106"/>
                </a:cxn>
                <a:cxn ang="0">
                  <a:pos x="52" y="102"/>
                </a:cxn>
                <a:cxn ang="0">
                  <a:pos x="56" y="96"/>
                </a:cxn>
                <a:cxn ang="0">
                  <a:pos x="58" y="90"/>
                </a:cxn>
                <a:cxn ang="0">
                  <a:pos x="58" y="86"/>
                </a:cxn>
                <a:cxn ang="0">
                  <a:pos x="54" y="76"/>
                </a:cxn>
                <a:cxn ang="0">
                  <a:pos x="54" y="72"/>
                </a:cxn>
                <a:cxn ang="0">
                  <a:pos x="54" y="72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8" y="82"/>
                </a:cxn>
                <a:cxn ang="0">
                  <a:pos x="34" y="80"/>
                </a:cxn>
                <a:cxn ang="0">
                  <a:pos x="34" y="80"/>
                </a:cxn>
                <a:cxn ang="0">
                  <a:pos x="36" y="78"/>
                </a:cxn>
                <a:cxn ang="0">
                  <a:pos x="42" y="74"/>
                </a:cxn>
                <a:cxn ang="0">
                  <a:pos x="46" y="66"/>
                </a:cxn>
                <a:cxn ang="0">
                  <a:pos x="48" y="62"/>
                </a:cxn>
                <a:cxn ang="0">
                  <a:pos x="48" y="54"/>
                </a:cxn>
                <a:cxn ang="0">
                  <a:pos x="48" y="54"/>
                </a:cxn>
                <a:cxn ang="0">
                  <a:pos x="46" y="48"/>
                </a:cxn>
                <a:cxn ang="0">
                  <a:pos x="44" y="38"/>
                </a:cxn>
                <a:cxn ang="0">
                  <a:pos x="36" y="20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58" h="110">
                  <a:moveTo>
                    <a:pt x="26" y="0"/>
                  </a:moveTo>
                  <a:lnTo>
                    <a:pt x="26" y="0"/>
                  </a:lnTo>
                  <a:lnTo>
                    <a:pt x="28" y="4"/>
                  </a:lnTo>
                  <a:lnTo>
                    <a:pt x="28" y="14"/>
                  </a:lnTo>
                  <a:lnTo>
                    <a:pt x="28" y="22"/>
                  </a:lnTo>
                  <a:lnTo>
                    <a:pt x="24" y="28"/>
                  </a:lnTo>
                  <a:lnTo>
                    <a:pt x="20" y="36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6" y="54"/>
                  </a:lnTo>
                  <a:lnTo>
                    <a:pt x="2" y="66"/>
                  </a:lnTo>
                  <a:lnTo>
                    <a:pt x="0" y="80"/>
                  </a:lnTo>
                  <a:lnTo>
                    <a:pt x="4" y="92"/>
                  </a:lnTo>
                  <a:lnTo>
                    <a:pt x="8" y="102"/>
                  </a:lnTo>
                  <a:lnTo>
                    <a:pt x="14" y="106"/>
                  </a:lnTo>
                  <a:lnTo>
                    <a:pt x="18" y="110"/>
                  </a:lnTo>
                  <a:lnTo>
                    <a:pt x="24" y="110"/>
                  </a:lnTo>
                  <a:lnTo>
                    <a:pt x="30" y="110"/>
                  </a:lnTo>
                  <a:lnTo>
                    <a:pt x="38" y="110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52" y="102"/>
                  </a:lnTo>
                  <a:lnTo>
                    <a:pt x="56" y="96"/>
                  </a:lnTo>
                  <a:lnTo>
                    <a:pt x="58" y="90"/>
                  </a:lnTo>
                  <a:lnTo>
                    <a:pt x="58" y="86"/>
                  </a:lnTo>
                  <a:lnTo>
                    <a:pt x="54" y="76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8" y="82"/>
                  </a:lnTo>
                  <a:lnTo>
                    <a:pt x="34" y="80"/>
                  </a:lnTo>
                  <a:lnTo>
                    <a:pt x="34" y="80"/>
                  </a:lnTo>
                  <a:lnTo>
                    <a:pt x="36" y="78"/>
                  </a:lnTo>
                  <a:lnTo>
                    <a:pt x="42" y="74"/>
                  </a:lnTo>
                  <a:lnTo>
                    <a:pt x="46" y="66"/>
                  </a:lnTo>
                  <a:lnTo>
                    <a:pt x="48" y="62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6" y="48"/>
                  </a:lnTo>
                  <a:lnTo>
                    <a:pt x="44" y="38"/>
                  </a:lnTo>
                  <a:lnTo>
                    <a:pt x="36" y="20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2" name="Freeform 78"/>
            <p:cNvSpPr>
              <a:spLocks/>
            </p:cNvSpPr>
            <p:nvPr/>
          </p:nvSpPr>
          <p:spPr bwMode="auto">
            <a:xfrm>
              <a:off x="7058526" y="2795337"/>
              <a:ext cx="368968" cy="52938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6" y="2"/>
                </a:cxn>
                <a:cxn ang="0">
                  <a:pos x="42" y="8"/>
                </a:cxn>
                <a:cxn ang="0">
                  <a:pos x="36" y="16"/>
                </a:cxn>
                <a:cxn ang="0">
                  <a:pos x="30" y="20"/>
                </a:cxn>
                <a:cxn ang="0">
                  <a:pos x="22" y="24"/>
                </a:cxn>
                <a:cxn ang="0">
                  <a:pos x="22" y="24"/>
                </a:cxn>
                <a:cxn ang="0">
                  <a:pos x="14" y="28"/>
                </a:cxn>
                <a:cxn ang="0">
                  <a:pos x="6" y="34"/>
                </a:cxn>
                <a:cxn ang="0">
                  <a:pos x="2" y="42"/>
                </a:cxn>
                <a:cxn ang="0">
                  <a:pos x="0" y="50"/>
                </a:cxn>
                <a:cxn ang="0">
                  <a:pos x="0" y="58"/>
                </a:cxn>
                <a:cxn ang="0">
                  <a:pos x="4" y="64"/>
                </a:cxn>
                <a:cxn ang="0">
                  <a:pos x="12" y="66"/>
                </a:cxn>
                <a:cxn ang="0">
                  <a:pos x="24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4" y="62"/>
                </a:cxn>
                <a:cxn ang="0">
                  <a:pos x="38" y="56"/>
                </a:cxn>
                <a:cxn ang="0">
                  <a:pos x="40" y="50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36" y="50"/>
                </a:cxn>
                <a:cxn ang="0">
                  <a:pos x="30" y="50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2" y="46"/>
                </a:cxn>
                <a:cxn ang="0">
                  <a:pos x="38" y="42"/>
                </a:cxn>
                <a:cxn ang="0">
                  <a:pos x="42" y="36"/>
                </a:cxn>
                <a:cxn ang="0">
                  <a:pos x="42" y="36"/>
                </a:cxn>
                <a:cxn ang="0">
                  <a:pos x="46" y="26"/>
                </a:cxn>
                <a:cxn ang="0">
                  <a:pos x="46" y="14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66">
                  <a:moveTo>
                    <a:pt x="46" y="0"/>
                  </a:moveTo>
                  <a:lnTo>
                    <a:pt x="46" y="0"/>
                  </a:lnTo>
                  <a:lnTo>
                    <a:pt x="46" y="2"/>
                  </a:lnTo>
                  <a:lnTo>
                    <a:pt x="42" y="8"/>
                  </a:lnTo>
                  <a:lnTo>
                    <a:pt x="36" y="16"/>
                  </a:lnTo>
                  <a:lnTo>
                    <a:pt x="30" y="20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14" y="28"/>
                  </a:lnTo>
                  <a:lnTo>
                    <a:pt x="6" y="34"/>
                  </a:lnTo>
                  <a:lnTo>
                    <a:pt x="2" y="42"/>
                  </a:lnTo>
                  <a:lnTo>
                    <a:pt x="0" y="50"/>
                  </a:lnTo>
                  <a:lnTo>
                    <a:pt x="0" y="58"/>
                  </a:lnTo>
                  <a:lnTo>
                    <a:pt x="4" y="64"/>
                  </a:lnTo>
                  <a:lnTo>
                    <a:pt x="12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4" y="62"/>
                  </a:lnTo>
                  <a:lnTo>
                    <a:pt x="38" y="56"/>
                  </a:lnTo>
                  <a:lnTo>
                    <a:pt x="40" y="50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36" y="50"/>
                  </a:lnTo>
                  <a:lnTo>
                    <a:pt x="30" y="50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2" y="46"/>
                  </a:lnTo>
                  <a:lnTo>
                    <a:pt x="38" y="42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6" y="26"/>
                  </a:lnTo>
                  <a:lnTo>
                    <a:pt x="46" y="14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3" name="Freeform 79"/>
            <p:cNvSpPr>
              <a:spLocks/>
            </p:cNvSpPr>
            <p:nvPr/>
          </p:nvSpPr>
          <p:spPr bwMode="auto">
            <a:xfrm>
              <a:off x="5101389" y="3196389"/>
              <a:ext cx="753979" cy="417095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0" y="38"/>
                </a:cxn>
                <a:cxn ang="0">
                  <a:pos x="2" y="36"/>
                </a:cxn>
                <a:cxn ang="0">
                  <a:pos x="12" y="34"/>
                </a:cxn>
                <a:cxn ang="0">
                  <a:pos x="18" y="34"/>
                </a:cxn>
                <a:cxn ang="0">
                  <a:pos x="24" y="36"/>
                </a:cxn>
                <a:cxn ang="0">
                  <a:pos x="32" y="40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50" y="50"/>
                </a:cxn>
                <a:cxn ang="0">
                  <a:pos x="60" y="52"/>
                </a:cxn>
                <a:cxn ang="0">
                  <a:pos x="72" y="52"/>
                </a:cxn>
                <a:cxn ang="0">
                  <a:pos x="82" y="48"/>
                </a:cxn>
                <a:cxn ang="0">
                  <a:pos x="90" y="42"/>
                </a:cxn>
                <a:cxn ang="0">
                  <a:pos x="92" y="38"/>
                </a:cxn>
                <a:cxn ang="0">
                  <a:pos x="94" y="32"/>
                </a:cxn>
                <a:cxn ang="0">
                  <a:pos x="94" y="28"/>
                </a:cxn>
                <a:cxn ang="0">
                  <a:pos x="94" y="20"/>
                </a:cxn>
                <a:cxn ang="0">
                  <a:pos x="92" y="14"/>
                </a:cxn>
                <a:cxn ang="0">
                  <a:pos x="88" y="6"/>
                </a:cxn>
                <a:cxn ang="0">
                  <a:pos x="88" y="6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0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0"/>
                </a:cxn>
                <a:cxn ang="0">
                  <a:pos x="66" y="14"/>
                </a:cxn>
                <a:cxn ang="0">
                  <a:pos x="68" y="18"/>
                </a:cxn>
                <a:cxn ang="0">
                  <a:pos x="68" y="20"/>
                </a:cxn>
                <a:cxn ang="0">
                  <a:pos x="68" y="20"/>
                </a:cxn>
                <a:cxn ang="0">
                  <a:pos x="62" y="16"/>
                </a:cxn>
                <a:cxn ang="0">
                  <a:pos x="54" y="12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30" y="16"/>
                </a:cxn>
                <a:cxn ang="0">
                  <a:pos x="16" y="26"/>
                </a:cxn>
                <a:cxn ang="0">
                  <a:pos x="0" y="38"/>
                </a:cxn>
                <a:cxn ang="0">
                  <a:pos x="0" y="38"/>
                </a:cxn>
              </a:cxnLst>
              <a:rect l="0" t="0" r="r" b="b"/>
              <a:pathLst>
                <a:path w="94" h="52">
                  <a:moveTo>
                    <a:pt x="0" y="38"/>
                  </a:moveTo>
                  <a:lnTo>
                    <a:pt x="0" y="38"/>
                  </a:lnTo>
                  <a:lnTo>
                    <a:pt x="2" y="36"/>
                  </a:lnTo>
                  <a:lnTo>
                    <a:pt x="12" y="34"/>
                  </a:lnTo>
                  <a:lnTo>
                    <a:pt x="18" y="34"/>
                  </a:lnTo>
                  <a:lnTo>
                    <a:pt x="24" y="36"/>
                  </a:lnTo>
                  <a:lnTo>
                    <a:pt x="32" y="40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60" y="52"/>
                  </a:lnTo>
                  <a:lnTo>
                    <a:pt x="72" y="52"/>
                  </a:lnTo>
                  <a:lnTo>
                    <a:pt x="82" y="48"/>
                  </a:lnTo>
                  <a:lnTo>
                    <a:pt x="90" y="42"/>
                  </a:lnTo>
                  <a:lnTo>
                    <a:pt x="92" y="38"/>
                  </a:lnTo>
                  <a:lnTo>
                    <a:pt x="94" y="32"/>
                  </a:lnTo>
                  <a:lnTo>
                    <a:pt x="94" y="28"/>
                  </a:lnTo>
                  <a:lnTo>
                    <a:pt x="94" y="20"/>
                  </a:lnTo>
                  <a:lnTo>
                    <a:pt x="92" y="14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0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0"/>
                  </a:lnTo>
                  <a:lnTo>
                    <a:pt x="66" y="14"/>
                  </a:lnTo>
                  <a:lnTo>
                    <a:pt x="68" y="18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2" y="16"/>
                  </a:lnTo>
                  <a:lnTo>
                    <a:pt x="5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30" y="16"/>
                  </a:lnTo>
                  <a:lnTo>
                    <a:pt x="16" y="26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4" name="Freeform 80"/>
            <p:cNvSpPr>
              <a:spLocks/>
            </p:cNvSpPr>
            <p:nvPr/>
          </p:nvSpPr>
          <p:spPr bwMode="auto">
            <a:xfrm>
              <a:off x="6015789" y="2474495"/>
              <a:ext cx="529389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0" y="6"/>
                </a:cxn>
                <a:cxn ang="0">
                  <a:pos x="60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2"/>
                </a:cxn>
                <a:cxn ang="0">
                  <a:pos x="38" y="2"/>
                </a:cxn>
                <a:cxn ang="0">
                  <a:pos x="44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10"/>
                </a:cxn>
                <a:cxn ang="0">
                  <a:pos x="10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6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44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10"/>
                  </a:lnTo>
                  <a:lnTo>
                    <a:pt x="10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5" name="Freeform 81"/>
            <p:cNvSpPr>
              <a:spLocks/>
            </p:cNvSpPr>
            <p:nvPr/>
          </p:nvSpPr>
          <p:spPr bwMode="auto">
            <a:xfrm>
              <a:off x="4122821" y="2330116"/>
              <a:ext cx="545432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30" y="28"/>
                </a:cxn>
                <a:cxn ang="0">
                  <a:pos x="30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8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62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0" y="4"/>
                </a:cxn>
                <a:cxn ang="0">
                  <a:pos x="40" y="4"/>
                </a:cxn>
                <a:cxn ang="0">
                  <a:pos x="44" y="6"/>
                </a:cxn>
                <a:cxn ang="0">
                  <a:pos x="48" y="10"/>
                </a:cxn>
                <a:cxn ang="0">
                  <a:pos x="48" y="14"/>
                </a:cxn>
                <a:cxn ang="0">
                  <a:pos x="48" y="14"/>
                </a:cxn>
                <a:cxn ang="0">
                  <a:pos x="44" y="10"/>
                </a:cxn>
                <a:cxn ang="0">
                  <a:pos x="38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2" y="10"/>
                </a:cxn>
                <a:cxn ang="0">
                  <a:pos x="12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8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8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6"/>
                  </a:lnTo>
                  <a:lnTo>
                    <a:pt x="48" y="10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4" y="10"/>
                  </a:lnTo>
                  <a:lnTo>
                    <a:pt x="38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2" y="10"/>
                  </a:lnTo>
                  <a:lnTo>
                    <a:pt x="12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6" name="Freeform 82"/>
            <p:cNvSpPr>
              <a:spLocks/>
            </p:cNvSpPr>
            <p:nvPr/>
          </p:nvSpPr>
          <p:spPr bwMode="auto">
            <a:xfrm>
              <a:off x="3336758" y="2891589"/>
              <a:ext cx="385011" cy="753979"/>
            </a:xfrm>
            <a:custGeom>
              <a:avLst/>
              <a:gdLst/>
              <a:ahLst/>
              <a:cxnLst>
                <a:cxn ang="0">
                  <a:pos x="48" y="94"/>
                </a:cxn>
                <a:cxn ang="0">
                  <a:pos x="48" y="94"/>
                </a:cxn>
                <a:cxn ang="0">
                  <a:pos x="46" y="92"/>
                </a:cxn>
                <a:cxn ang="0">
                  <a:pos x="42" y="84"/>
                </a:cxn>
                <a:cxn ang="0">
                  <a:pos x="40" y="70"/>
                </a:cxn>
                <a:cxn ang="0">
                  <a:pos x="40" y="62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4" y="38"/>
                </a:cxn>
                <a:cxn ang="0">
                  <a:pos x="44" y="26"/>
                </a:cxn>
                <a:cxn ang="0">
                  <a:pos x="40" y="16"/>
                </a:cxn>
                <a:cxn ang="0">
                  <a:pos x="36" y="6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8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0" y="40"/>
                </a:cxn>
                <a:cxn ang="0">
                  <a:pos x="2" y="44"/>
                </a:cxn>
                <a:cxn ang="0">
                  <a:pos x="6" y="50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0" y="44"/>
                </a:cxn>
                <a:cxn ang="0">
                  <a:pos x="14" y="38"/>
                </a:cxn>
                <a:cxn ang="0">
                  <a:pos x="16" y="3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6" y="44"/>
                </a:cxn>
                <a:cxn ang="0">
                  <a:pos x="16" y="52"/>
                </a:cxn>
                <a:cxn ang="0">
                  <a:pos x="18" y="64"/>
                </a:cxn>
                <a:cxn ang="0">
                  <a:pos x="18" y="64"/>
                </a:cxn>
                <a:cxn ang="0">
                  <a:pos x="24" y="74"/>
                </a:cxn>
                <a:cxn ang="0">
                  <a:pos x="34" y="84"/>
                </a:cxn>
                <a:cxn ang="0">
                  <a:pos x="48" y="94"/>
                </a:cxn>
                <a:cxn ang="0">
                  <a:pos x="48" y="94"/>
                </a:cxn>
              </a:cxnLst>
              <a:rect l="0" t="0" r="r" b="b"/>
              <a:pathLst>
                <a:path w="48" h="94">
                  <a:moveTo>
                    <a:pt x="48" y="94"/>
                  </a:moveTo>
                  <a:lnTo>
                    <a:pt x="48" y="94"/>
                  </a:lnTo>
                  <a:lnTo>
                    <a:pt x="46" y="92"/>
                  </a:lnTo>
                  <a:lnTo>
                    <a:pt x="42" y="84"/>
                  </a:lnTo>
                  <a:lnTo>
                    <a:pt x="40" y="70"/>
                  </a:lnTo>
                  <a:lnTo>
                    <a:pt x="40" y="62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4" y="38"/>
                  </a:lnTo>
                  <a:lnTo>
                    <a:pt x="44" y="26"/>
                  </a:lnTo>
                  <a:lnTo>
                    <a:pt x="40" y="16"/>
                  </a:lnTo>
                  <a:lnTo>
                    <a:pt x="36" y="6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8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6" y="50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44"/>
                  </a:lnTo>
                  <a:lnTo>
                    <a:pt x="14" y="38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6" y="44"/>
                  </a:lnTo>
                  <a:lnTo>
                    <a:pt x="16" y="52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24" y="74"/>
                  </a:lnTo>
                  <a:lnTo>
                    <a:pt x="34" y="84"/>
                  </a:lnTo>
                  <a:lnTo>
                    <a:pt x="48" y="94"/>
                  </a:lnTo>
                  <a:lnTo>
                    <a:pt x="48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7" name="Freeform 83"/>
            <p:cNvSpPr>
              <a:spLocks/>
            </p:cNvSpPr>
            <p:nvPr/>
          </p:nvSpPr>
          <p:spPr bwMode="auto">
            <a:xfrm>
              <a:off x="6545179" y="7271084"/>
              <a:ext cx="737937" cy="497305"/>
            </a:xfrm>
            <a:custGeom>
              <a:avLst/>
              <a:gdLst/>
              <a:ahLst/>
              <a:cxnLst>
                <a:cxn ang="0">
                  <a:pos x="0" y="62"/>
                </a:cxn>
                <a:cxn ang="0">
                  <a:pos x="0" y="62"/>
                </a:cxn>
                <a:cxn ang="0">
                  <a:pos x="2" y="58"/>
                </a:cxn>
                <a:cxn ang="0">
                  <a:pos x="10" y="54"/>
                </a:cxn>
                <a:cxn ang="0">
                  <a:pos x="16" y="52"/>
                </a:cxn>
                <a:cxn ang="0">
                  <a:pos x="24" y="52"/>
                </a:cxn>
                <a:cxn ang="0">
                  <a:pos x="32" y="52"/>
                </a:cxn>
                <a:cxn ang="0">
                  <a:pos x="42" y="54"/>
                </a:cxn>
                <a:cxn ang="0">
                  <a:pos x="42" y="54"/>
                </a:cxn>
                <a:cxn ang="0">
                  <a:pos x="52" y="56"/>
                </a:cxn>
                <a:cxn ang="0">
                  <a:pos x="64" y="54"/>
                </a:cxn>
                <a:cxn ang="0">
                  <a:pos x="74" y="50"/>
                </a:cxn>
                <a:cxn ang="0">
                  <a:pos x="84" y="42"/>
                </a:cxn>
                <a:cxn ang="0">
                  <a:pos x="90" y="34"/>
                </a:cxn>
                <a:cxn ang="0">
                  <a:pos x="90" y="30"/>
                </a:cxn>
                <a:cxn ang="0">
                  <a:pos x="92" y="24"/>
                </a:cxn>
                <a:cxn ang="0">
                  <a:pos x="90" y="20"/>
                </a:cxn>
                <a:cxn ang="0">
                  <a:pos x="88" y="14"/>
                </a:cxn>
                <a:cxn ang="0">
                  <a:pos x="84" y="8"/>
                </a:cxn>
                <a:cxn ang="0">
                  <a:pos x="76" y="2"/>
                </a:cxn>
                <a:cxn ang="0">
                  <a:pos x="76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2" y="0"/>
                </a:cxn>
                <a:cxn ang="0">
                  <a:pos x="56" y="4"/>
                </a:cxn>
                <a:cxn ang="0">
                  <a:pos x="50" y="8"/>
                </a:cxn>
                <a:cxn ang="0">
                  <a:pos x="46" y="12"/>
                </a:cxn>
                <a:cxn ang="0">
                  <a:pos x="46" y="12"/>
                </a:cxn>
                <a:cxn ang="0">
                  <a:pos x="54" y="14"/>
                </a:cxn>
                <a:cxn ang="0">
                  <a:pos x="58" y="16"/>
                </a:cxn>
                <a:cxn ang="0">
                  <a:pos x="60" y="20"/>
                </a:cxn>
                <a:cxn ang="0">
                  <a:pos x="60" y="22"/>
                </a:cxn>
                <a:cxn ang="0">
                  <a:pos x="60" y="22"/>
                </a:cxn>
                <a:cxn ang="0">
                  <a:pos x="54" y="20"/>
                </a:cxn>
                <a:cxn ang="0">
                  <a:pos x="46" y="20"/>
                </a:cxn>
                <a:cxn ang="0">
                  <a:pos x="36" y="22"/>
                </a:cxn>
                <a:cxn ang="0">
                  <a:pos x="36" y="22"/>
                </a:cxn>
                <a:cxn ang="0">
                  <a:pos x="24" y="32"/>
                </a:cxn>
                <a:cxn ang="0">
                  <a:pos x="12" y="44"/>
                </a:cxn>
                <a:cxn ang="0">
                  <a:pos x="0" y="62"/>
                </a:cxn>
                <a:cxn ang="0">
                  <a:pos x="0" y="62"/>
                </a:cxn>
              </a:cxnLst>
              <a:rect l="0" t="0" r="r" b="b"/>
              <a:pathLst>
                <a:path w="92" h="62">
                  <a:moveTo>
                    <a:pt x="0" y="62"/>
                  </a:moveTo>
                  <a:lnTo>
                    <a:pt x="0" y="62"/>
                  </a:lnTo>
                  <a:lnTo>
                    <a:pt x="2" y="58"/>
                  </a:lnTo>
                  <a:lnTo>
                    <a:pt x="10" y="54"/>
                  </a:lnTo>
                  <a:lnTo>
                    <a:pt x="16" y="52"/>
                  </a:lnTo>
                  <a:lnTo>
                    <a:pt x="24" y="52"/>
                  </a:lnTo>
                  <a:lnTo>
                    <a:pt x="32" y="52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52" y="56"/>
                  </a:lnTo>
                  <a:lnTo>
                    <a:pt x="64" y="54"/>
                  </a:lnTo>
                  <a:lnTo>
                    <a:pt x="74" y="50"/>
                  </a:lnTo>
                  <a:lnTo>
                    <a:pt x="84" y="42"/>
                  </a:lnTo>
                  <a:lnTo>
                    <a:pt x="90" y="34"/>
                  </a:lnTo>
                  <a:lnTo>
                    <a:pt x="90" y="30"/>
                  </a:lnTo>
                  <a:lnTo>
                    <a:pt x="92" y="24"/>
                  </a:lnTo>
                  <a:lnTo>
                    <a:pt x="90" y="20"/>
                  </a:lnTo>
                  <a:lnTo>
                    <a:pt x="88" y="14"/>
                  </a:lnTo>
                  <a:lnTo>
                    <a:pt x="84" y="8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54" y="14"/>
                  </a:lnTo>
                  <a:lnTo>
                    <a:pt x="58" y="16"/>
                  </a:lnTo>
                  <a:lnTo>
                    <a:pt x="60" y="20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4" y="20"/>
                  </a:lnTo>
                  <a:lnTo>
                    <a:pt x="46" y="20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24" y="32"/>
                  </a:lnTo>
                  <a:lnTo>
                    <a:pt x="12" y="44"/>
                  </a:lnTo>
                  <a:lnTo>
                    <a:pt x="0" y="62"/>
                  </a:lnTo>
                  <a:lnTo>
                    <a:pt x="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8" name="Freeform 84"/>
            <p:cNvSpPr>
              <a:spLocks/>
            </p:cNvSpPr>
            <p:nvPr/>
          </p:nvSpPr>
          <p:spPr bwMode="auto">
            <a:xfrm>
              <a:off x="1347537" y="1207168"/>
              <a:ext cx="545432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2" y="28"/>
                </a:cxn>
                <a:cxn ang="0">
                  <a:pos x="8" y="26"/>
                </a:cxn>
                <a:cxn ang="0">
                  <a:pos x="18" y="26"/>
                </a:cxn>
                <a:cxn ang="0">
                  <a:pos x="24" y="28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8" y="38"/>
                </a:cxn>
                <a:cxn ang="0">
                  <a:pos x="46" y="38"/>
                </a:cxn>
                <a:cxn ang="0">
                  <a:pos x="54" y="38"/>
                </a:cxn>
                <a:cxn ang="0">
                  <a:pos x="60" y="36"/>
                </a:cxn>
                <a:cxn ang="0">
                  <a:pos x="66" y="30"/>
                </a:cxn>
                <a:cxn ang="0">
                  <a:pos x="68" y="24"/>
                </a:cxn>
                <a:cxn ang="0">
                  <a:pos x="66" y="14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56" y="0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42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0" y="12"/>
                </a:cxn>
                <a:cxn ang="0">
                  <a:pos x="10" y="18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68" h="38">
                  <a:moveTo>
                    <a:pt x="0" y="28"/>
                  </a:moveTo>
                  <a:lnTo>
                    <a:pt x="0" y="28"/>
                  </a:lnTo>
                  <a:lnTo>
                    <a:pt x="2" y="28"/>
                  </a:lnTo>
                  <a:lnTo>
                    <a:pt x="8" y="26"/>
                  </a:lnTo>
                  <a:lnTo>
                    <a:pt x="18" y="26"/>
                  </a:lnTo>
                  <a:lnTo>
                    <a:pt x="24" y="28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8" y="38"/>
                  </a:lnTo>
                  <a:lnTo>
                    <a:pt x="46" y="38"/>
                  </a:lnTo>
                  <a:lnTo>
                    <a:pt x="54" y="38"/>
                  </a:lnTo>
                  <a:lnTo>
                    <a:pt x="60" y="36"/>
                  </a:lnTo>
                  <a:lnTo>
                    <a:pt x="66" y="30"/>
                  </a:lnTo>
                  <a:lnTo>
                    <a:pt x="68" y="24"/>
                  </a:lnTo>
                  <a:lnTo>
                    <a:pt x="66" y="1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2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0" y="12"/>
                  </a:lnTo>
                  <a:lnTo>
                    <a:pt x="10" y="1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9" name="Freeform 85"/>
            <p:cNvSpPr>
              <a:spLocks/>
            </p:cNvSpPr>
            <p:nvPr/>
          </p:nvSpPr>
          <p:spPr bwMode="auto">
            <a:xfrm>
              <a:off x="5085347" y="1720516"/>
              <a:ext cx="657726" cy="673768"/>
            </a:xfrm>
            <a:custGeom>
              <a:avLst/>
              <a:gdLst/>
              <a:ahLst/>
              <a:cxnLst>
                <a:cxn ang="0">
                  <a:pos x="82" y="10"/>
                </a:cxn>
                <a:cxn ang="0">
                  <a:pos x="82" y="10"/>
                </a:cxn>
                <a:cxn ang="0">
                  <a:pos x="78" y="8"/>
                </a:cxn>
                <a:cxn ang="0">
                  <a:pos x="66" y="2"/>
                </a:cxn>
                <a:cxn ang="0">
                  <a:pos x="58" y="0"/>
                </a:cxn>
                <a:cxn ang="0">
                  <a:pos x="48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20"/>
                </a:cxn>
                <a:cxn ang="0">
                  <a:pos x="2" y="26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4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12" y="34"/>
                </a:cxn>
                <a:cxn ang="0">
                  <a:pos x="16" y="30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6"/>
                </a:cxn>
                <a:cxn ang="0">
                  <a:pos x="16" y="32"/>
                </a:cxn>
                <a:cxn ang="0">
                  <a:pos x="12" y="40"/>
                </a:cxn>
                <a:cxn ang="0">
                  <a:pos x="10" y="4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0" y="62"/>
                </a:cxn>
                <a:cxn ang="0">
                  <a:pos x="10" y="70"/>
                </a:cxn>
                <a:cxn ang="0">
                  <a:pos x="8" y="76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4" y="82"/>
                </a:cxn>
                <a:cxn ang="0">
                  <a:pos x="12" y="78"/>
                </a:cxn>
                <a:cxn ang="0">
                  <a:pos x="16" y="72"/>
                </a:cxn>
                <a:cxn ang="0">
                  <a:pos x="20" y="66"/>
                </a:cxn>
                <a:cxn ang="0">
                  <a:pos x="22" y="58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36" y="28"/>
                </a:cxn>
                <a:cxn ang="0">
                  <a:pos x="40" y="24"/>
                </a:cxn>
                <a:cxn ang="0">
                  <a:pos x="46" y="20"/>
                </a:cxn>
                <a:cxn ang="0">
                  <a:pos x="46" y="20"/>
                </a:cxn>
                <a:cxn ang="0">
                  <a:pos x="54" y="16"/>
                </a:cxn>
                <a:cxn ang="0">
                  <a:pos x="66" y="14"/>
                </a:cxn>
                <a:cxn ang="0">
                  <a:pos x="82" y="10"/>
                </a:cxn>
                <a:cxn ang="0">
                  <a:pos x="82" y="10"/>
                </a:cxn>
              </a:cxnLst>
              <a:rect l="0" t="0" r="r" b="b"/>
              <a:pathLst>
                <a:path w="82" h="84">
                  <a:moveTo>
                    <a:pt x="82" y="10"/>
                  </a:moveTo>
                  <a:lnTo>
                    <a:pt x="82" y="10"/>
                  </a:lnTo>
                  <a:lnTo>
                    <a:pt x="78" y="8"/>
                  </a:lnTo>
                  <a:lnTo>
                    <a:pt x="66" y="2"/>
                  </a:lnTo>
                  <a:lnTo>
                    <a:pt x="58" y="0"/>
                  </a:lnTo>
                  <a:lnTo>
                    <a:pt x="48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20"/>
                  </a:lnTo>
                  <a:lnTo>
                    <a:pt x="2" y="26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4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12" y="34"/>
                  </a:lnTo>
                  <a:lnTo>
                    <a:pt x="16" y="30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6"/>
                  </a:lnTo>
                  <a:lnTo>
                    <a:pt x="16" y="32"/>
                  </a:lnTo>
                  <a:lnTo>
                    <a:pt x="12" y="40"/>
                  </a:lnTo>
                  <a:lnTo>
                    <a:pt x="10" y="4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62"/>
                  </a:lnTo>
                  <a:lnTo>
                    <a:pt x="10" y="70"/>
                  </a:lnTo>
                  <a:lnTo>
                    <a:pt x="8" y="76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4" y="82"/>
                  </a:lnTo>
                  <a:lnTo>
                    <a:pt x="12" y="78"/>
                  </a:lnTo>
                  <a:lnTo>
                    <a:pt x="16" y="72"/>
                  </a:lnTo>
                  <a:lnTo>
                    <a:pt x="20" y="66"/>
                  </a:lnTo>
                  <a:lnTo>
                    <a:pt x="22" y="5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36" y="28"/>
                  </a:lnTo>
                  <a:lnTo>
                    <a:pt x="40" y="24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54" y="16"/>
                  </a:lnTo>
                  <a:lnTo>
                    <a:pt x="66" y="14"/>
                  </a:lnTo>
                  <a:lnTo>
                    <a:pt x="82" y="10"/>
                  </a:lnTo>
                  <a:lnTo>
                    <a:pt x="8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0" name="Freeform 86"/>
            <p:cNvSpPr>
              <a:spLocks/>
            </p:cNvSpPr>
            <p:nvPr/>
          </p:nvSpPr>
          <p:spPr bwMode="auto">
            <a:xfrm>
              <a:off x="2197768" y="501316"/>
              <a:ext cx="449179" cy="898358"/>
            </a:xfrm>
            <a:custGeom>
              <a:avLst/>
              <a:gdLst/>
              <a:ahLst/>
              <a:cxnLst>
                <a:cxn ang="0">
                  <a:pos x="40" y="112"/>
                </a:cxn>
                <a:cxn ang="0">
                  <a:pos x="40" y="112"/>
                </a:cxn>
                <a:cxn ang="0">
                  <a:pos x="36" y="110"/>
                </a:cxn>
                <a:cxn ang="0">
                  <a:pos x="26" y="102"/>
                </a:cxn>
                <a:cxn ang="0">
                  <a:pos x="18" y="96"/>
                </a:cxn>
                <a:cxn ang="0">
                  <a:pos x="12" y="88"/>
                </a:cxn>
                <a:cxn ang="0">
                  <a:pos x="6" y="78"/>
                </a:cxn>
                <a:cxn ang="0">
                  <a:pos x="2" y="66"/>
                </a:cxn>
                <a:cxn ang="0">
                  <a:pos x="2" y="66"/>
                </a:cxn>
                <a:cxn ang="0">
                  <a:pos x="0" y="54"/>
                </a:cxn>
                <a:cxn ang="0">
                  <a:pos x="2" y="48"/>
                </a:cxn>
                <a:cxn ang="0">
                  <a:pos x="4" y="40"/>
                </a:cxn>
                <a:cxn ang="0">
                  <a:pos x="8" y="34"/>
                </a:cxn>
                <a:cxn ang="0">
                  <a:pos x="14" y="30"/>
                </a:cxn>
                <a:cxn ang="0">
                  <a:pos x="22" y="24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0" y="22"/>
                </a:cxn>
                <a:cxn ang="0">
                  <a:pos x="24" y="28"/>
                </a:cxn>
                <a:cxn ang="0">
                  <a:pos x="22" y="32"/>
                </a:cxn>
                <a:cxn ang="0">
                  <a:pos x="20" y="38"/>
                </a:cxn>
                <a:cxn ang="0">
                  <a:pos x="18" y="46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0" y="52"/>
                </a:cxn>
                <a:cxn ang="0">
                  <a:pos x="20" y="44"/>
                </a:cxn>
                <a:cxn ang="0">
                  <a:pos x="26" y="36"/>
                </a:cxn>
                <a:cxn ang="0">
                  <a:pos x="30" y="30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42" y="22"/>
                </a:cxn>
                <a:cxn ang="0">
                  <a:pos x="48" y="18"/>
                </a:cxn>
                <a:cxn ang="0">
                  <a:pos x="52" y="12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56" y="4"/>
                </a:cxn>
                <a:cxn ang="0">
                  <a:pos x="54" y="14"/>
                </a:cxn>
                <a:cxn ang="0">
                  <a:pos x="54" y="20"/>
                </a:cxn>
                <a:cxn ang="0">
                  <a:pos x="50" y="28"/>
                </a:cxn>
                <a:cxn ang="0">
                  <a:pos x="46" y="34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36" y="44"/>
                </a:cxn>
                <a:cxn ang="0">
                  <a:pos x="32" y="52"/>
                </a:cxn>
                <a:cxn ang="0">
                  <a:pos x="28" y="62"/>
                </a:cxn>
                <a:cxn ang="0">
                  <a:pos x="28" y="68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84"/>
                </a:cxn>
                <a:cxn ang="0">
                  <a:pos x="34" y="96"/>
                </a:cxn>
                <a:cxn ang="0">
                  <a:pos x="40" y="112"/>
                </a:cxn>
                <a:cxn ang="0">
                  <a:pos x="40" y="112"/>
                </a:cxn>
              </a:cxnLst>
              <a:rect l="0" t="0" r="r" b="b"/>
              <a:pathLst>
                <a:path w="56" h="112">
                  <a:moveTo>
                    <a:pt x="40" y="112"/>
                  </a:moveTo>
                  <a:lnTo>
                    <a:pt x="40" y="112"/>
                  </a:lnTo>
                  <a:lnTo>
                    <a:pt x="36" y="110"/>
                  </a:lnTo>
                  <a:lnTo>
                    <a:pt x="26" y="102"/>
                  </a:lnTo>
                  <a:lnTo>
                    <a:pt x="18" y="96"/>
                  </a:lnTo>
                  <a:lnTo>
                    <a:pt x="12" y="88"/>
                  </a:lnTo>
                  <a:lnTo>
                    <a:pt x="6" y="78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0" y="54"/>
                  </a:lnTo>
                  <a:lnTo>
                    <a:pt x="2" y="48"/>
                  </a:lnTo>
                  <a:lnTo>
                    <a:pt x="4" y="40"/>
                  </a:lnTo>
                  <a:lnTo>
                    <a:pt x="8" y="34"/>
                  </a:lnTo>
                  <a:lnTo>
                    <a:pt x="14" y="30"/>
                  </a:lnTo>
                  <a:lnTo>
                    <a:pt x="22" y="24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0" y="22"/>
                  </a:lnTo>
                  <a:lnTo>
                    <a:pt x="24" y="28"/>
                  </a:lnTo>
                  <a:lnTo>
                    <a:pt x="22" y="32"/>
                  </a:lnTo>
                  <a:lnTo>
                    <a:pt x="20" y="38"/>
                  </a:lnTo>
                  <a:lnTo>
                    <a:pt x="18" y="46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2"/>
                  </a:lnTo>
                  <a:lnTo>
                    <a:pt x="20" y="44"/>
                  </a:lnTo>
                  <a:lnTo>
                    <a:pt x="26" y="36"/>
                  </a:lnTo>
                  <a:lnTo>
                    <a:pt x="30" y="30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42" y="22"/>
                  </a:lnTo>
                  <a:lnTo>
                    <a:pt x="48" y="18"/>
                  </a:lnTo>
                  <a:lnTo>
                    <a:pt x="52" y="1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6" y="4"/>
                  </a:lnTo>
                  <a:lnTo>
                    <a:pt x="54" y="14"/>
                  </a:lnTo>
                  <a:lnTo>
                    <a:pt x="54" y="20"/>
                  </a:lnTo>
                  <a:lnTo>
                    <a:pt x="50" y="28"/>
                  </a:lnTo>
                  <a:lnTo>
                    <a:pt x="46" y="34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6" y="44"/>
                  </a:lnTo>
                  <a:lnTo>
                    <a:pt x="32" y="52"/>
                  </a:lnTo>
                  <a:lnTo>
                    <a:pt x="28" y="62"/>
                  </a:lnTo>
                  <a:lnTo>
                    <a:pt x="28" y="68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84"/>
                  </a:lnTo>
                  <a:lnTo>
                    <a:pt x="34" y="96"/>
                  </a:lnTo>
                  <a:lnTo>
                    <a:pt x="40" y="112"/>
                  </a:lnTo>
                  <a:lnTo>
                    <a:pt x="40" y="1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1" name="Freeform 87"/>
            <p:cNvSpPr>
              <a:spLocks/>
            </p:cNvSpPr>
            <p:nvPr/>
          </p:nvSpPr>
          <p:spPr bwMode="auto">
            <a:xfrm>
              <a:off x="1379621" y="3420979"/>
              <a:ext cx="513347" cy="545432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58" y="4"/>
                </a:cxn>
                <a:cxn ang="0">
                  <a:pos x="62" y="14"/>
                </a:cxn>
                <a:cxn ang="0">
                  <a:pos x="64" y="30"/>
                </a:cxn>
                <a:cxn ang="0">
                  <a:pos x="62" y="40"/>
                </a:cxn>
                <a:cxn ang="0">
                  <a:pos x="60" y="50"/>
                </a:cxn>
                <a:cxn ang="0">
                  <a:pos x="60" y="50"/>
                </a:cxn>
                <a:cxn ang="0">
                  <a:pos x="56" y="58"/>
                </a:cxn>
                <a:cxn ang="0">
                  <a:pos x="52" y="62"/>
                </a:cxn>
                <a:cxn ang="0">
                  <a:pos x="48" y="66"/>
                </a:cxn>
                <a:cxn ang="0">
                  <a:pos x="44" y="68"/>
                </a:cxn>
                <a:cxn ang="0">
                  <a:pos x="36" y="68"/>
                </a:cxn>
                <a:cxn ang="0">
                  <a:pos x="30" y="68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8" y="60"/>
                </a:cxn>
                <a:cxn ang="0">
                  <a:pos x="42" y="54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4" y="50"/>
                </a:cxn>
                <a:cxn ang="0">
                  <a:pos x="40" y="54"/>
                </a:cxn>
                <a:cxn ang="0">
                  <a:pos x="32" y="58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12" y="58"/>
                </a:cxn>
                <a:cxn ang="0">
                  <a:pos x="6" y="62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2" y="64"/>
                </a:cxn>
                <a:cxn ang="0">
                  <a:pos x="6" y="58"/>
                </a:cxn>
                <a:cxn ang="0">
                  <a:pos x="14" y="52"/>
                </a:cxn>
                <a:cxn ang="0">
                  <a:pos x="20" y="48"/>
                </a:cxn>
                <a:cxn ang="0">
                  <a:pos x="28" y="48"/>
                </a:cxn>
                <a:cxn ang="0">
                  <a:pos x="28" y="48"/>
                </a:cxn>
                <a:cxn ang="0">
                  <a:pos x="36" y="44"/>
                </a:cxn>
                <a:cxn ang="0">
                  <a:pos x="42" y="40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50" y="24"/>
                </a:cxn>
                <a:cxn ang="0">
                  <a:pos x="54" y="14"/>
                </a:cxn>
                <a:cxn ang="0">
                  <a:pos x="56" y="0"/>
                </a:cxn>
                <a:cxn ang="0">
                  <a:pos x="56" y="0"/>
                </a:cxn>
              </a:cxnLst>
              <a:rect l="0" t="0" r="r" b="b"/>
              <a:pathLst>
                <a:path w="64" h="68">
                  <a:moveTo>
                    <a:pt x="56" y="0"/>
                  </a:moveTo>
                  <a:lnTo>
                    <a:pt x="56" y="0"/>
                  </a:lnTo>
                  <a:lnTo>
                    <a:pt x="58" y="4"/>
                  </a:lnTo>
                  <a:lnTo>
                    <a:pt x="62" y="14"/>
                  </a:lnTo>
                  <a:lnTo>
                    <a:pt x="64" y="30"/>
                  </a:lnTo>
                  <a:lnTo>
                    <a:pt x="62" y="40"/>
                  </a:lnTo>
                  <a:lnTo>
                    <a:pt x="60" y="50"/>
                  </a:lnTo>
                  <a:lnTo>
                    <a:pt x="60" y="50"/>
                  </a:lnTo>
                  <a:lnTo>
                    <a:pt x="56" y="58"/>
                  </a:lnTo>
                  <a:lnTo>
                    <a:pt x="52" y="62"/>
                  </a:lnTo>
                  <a:lnTo>
                    <a:pt x="48" y="66"/>
                  </a:lnTo>
                  <a:lnTo>
                    <a:pt x="44" y="68"/>
                  </a:lnTo>
                  <a:lnTo>
                    <a:pt x="36" y="68"/>
                  </a:lnTo>
                  <a:lnTo>
                    <a:pt x="30" y="68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8" y="60"/>
                  </a:lnTo>
                  <a:lnTo>
                    <a:pt x="42" y="5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2" y="58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12" y="58"/>
                  </a:lnTo>
                  <a:lnTo>
                    <a:pt x="6" y="62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2" y="64"/>
                  </a:lnTo>
                  <a:lnTo>
                    <a:pt x="6" y="58"/>
                  </a:lnTo>
                  <a:lnTo>
                    <a:pt x="14" y="52"/>
                  </a:lnTo>
                  <a:lnTo>
                    <a:pt x="20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36" y="44"/>
                  </a:lnTo>
                  <a:lnTo>
                    <a:pt x="42" y="40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0" y="24"/>
                  </a:lnTo>
                  <a:lnTo>
                    <a:pt x="54" y="14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2" name="Freeform 88"/>
            <p:cNvSpPr>
              <a:spLocks/>
            </p:cNvSpPr>
            <p:nvPr/>
          </p:nvSpPr>
          <p:spPr bwMode="auto">
            <a:xfrm>
              <a:off x="8133347" y="838200"/>
              <a:ext cx="609600" cy="1042737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38" y="4"/>
                </a:cxn>
                <a:cxn ang="0">
                  <a:pos x="50" y="16"/>
                </a:cxn>
                <a:cxn ang="0">
                  <a:pos x="58" y="24"/>
                </a:cxn>
                <a:cxn ang="0">
                  <a:pos x="64" y="36"/>
                </a:cxn>
                <a:cxn ang="0">
                  <a:pos x="70" y="48"/>
                </a:cxn>
                <a:cxn ang="0">
                  <a:pos x="76" y="66"/>
                </a:cxn>
                <a:cxn ang="0">
                  <a:pos x="76" y="66"/>
                </a:cxn>
                <a:cxn ang="0">
                  <a:pos x="76" y="72"/>
                </a:cxn>
                <a:cxn ang="0">
                  <a:pos x="76" y="80"/>
                </a:cxn>
                <a:cxn ang="0">
                  <a:pos x="74" y="88"/>
                </a:cxn>
                <a:cxn ang="0">
                  <a:pos x="70" y="94"/>
                </a:cxn>
                <a:cxn ang="0">
                  <a:pos x="62" y="100"/>
                </a:cxn>
                <a:cxn ang="0">
                  <a:pos x="54" y="106"/>
                </a:cxn>
                <a:cxn ang="0">
                  <a:pos x="44" y="110"/>
                </a:cxn>
                <a:cxn ang="0">
                  <a:pos x="28" y="114"/>
                </a:cxn>
                <a:cxn ang="0">
                  <a:pos x="28" y="114"/>
                </a:cxn>
                <a:cxn ang="0">
                  <a:pos x="32" y="112"/>
                </a:cxn>
                <a:cxn ang="0">
                  <a:pos x="42" y="106"/>
                </a:cxn>
                <a:cxn ang="0">
                  <a:pos x="46" y="100"/>
                </a:cxn>
                <a:cxn ang="0">
                  <a:pos x="50" y="94"/>
                </a:cxn>
                <a:cxn ang="0">
                  <a:pos x="52" y="84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50" y="78"/>
                </a:cxn>
                <a:cxn ang="0">
                  <a:pos x="48" y="86"/>
                </a:cxn>
                <a:cxn ang="0">
                  <a:pos x="46" y="90"/>
                </a:cxn>
                <a:cxn ang="0">
                  <a:pos x="42" y="96"/>
                </a:cxn>
                <a:cxn ang="0">
                  <a:pos x="36" y="100"/>
                </a:cxn>
                <a:cxn ang="0">
                  <a:pos x="28" y="104"/>
                </a:cxn>
                <a:cxn ang="0">
                  <a:pos x="28" y="104"/>
                </a:cxn>
                <a:cxn ang="0">
                  <a:pos x="20" y="106"/>
                </a:cxn>
                <a:cxn ang="0">
                  <a:pos x="10" y="110"/>
                </a:cxn>
                <a:cxn ang="0">
                  <a:pos x="4" y="118"/>
                </a:cxn>
                <a:cxn ang="0">
                  <a:pos x="2" y="124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26"/>
                </a:cxn>
                <a:cxn ang="0">
                  <a:pos x="2" y="114"/>
                </a:cxn>
                <a:cxn ang="0">
                  <a:pos x="4" y="106"/>
                </a:cxn>
                <a:cxn ang="0">
                  <a:pos x="8" y="100"/>
                </a:cxn>
                <a:cxn ang="0">
                  <a:pos x="16" y="92"/>
                </a:cxn>
                <a:cxn ang="0">
                  <a:pos x="26" y="84"/>
                </a:cxn>
                <a:cxn ang="0">
                  <a:pos x="26" y="84"/>
                </a:cxn>
                <a:cxn ang="0">
                  <a:pos x="28" y="82"/>
                </a:cxn>
                <a:cxn ang="0">
                  <a:pos x="36" y="74"/>
                </a:cxn>
                <a:cxn ang="0">
                  <a:pos x="42" y="64"/>
                </a:cxn>
                <a:cxn ang="0">
                  <a:pos x="44" y="5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2" y="36"/>
                </a:cxn>
                <a:cxn ang="0">
                  <a:pos x="40" y="22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76" h="130">
                  <a:moveTo>
                    <a:pt x="32" y="0"/>
                  </a:moveTo>
                  <a:lnTo>
                    <a:pt x="32" y="0"/>
                  </a:lnTo>
                  <a:lnTo>
                    <a:pt x="38" y="4"/>
                  </a:lnTo>
                  <a:lnTo>
                    <a:pt x="50" y="16"/>
                  </a:lnTo>
                  <a:lnTo>
                    <a:pt x="58" y="24"/>
                  </a:lnTo>
                  <a:lnTo>
                    <a:pt x="64" y="36"/>
                  </a:lnTo>
                  <a:lnTo>
                    <a:pt x="70" y="48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6" y="72"/>
                  </a:lnTo>
                  <a:lnTo>
                    <a:pt x="76" y="80"/>
                  </a:lnTo>
                  <a:lnTo>
                    <a:pt x="74" y="88"/>
                  </a:lnTo>
                  <a:lnTo>
                    <a:pt x="70" y="94"/>
                  </a:lnTo>
                  <a:lnTo>
                    <a:pt x="62" y="100"/>
                  </a:lnTo>
                  <a:lnTo>
                    <a:pt x="54" y="106"/>
                  </a:lnTo>
                  <a:lnTo>
                    <a:pt x="44" y="110"/>
                  </a:lnTo>
                  <a:lnTo>
                    <a:pt x="28" y="114"/>
                  </a:lnTo>
                  <a:lnTo>
                    <a:pt x="28" y="114"/>
                  </a:lnTo>
                  <a:lnTo>
                    <a:pt x="32" y="112"/>
                  </a:lnTo>
                  <a:lnTo>
                    <a:pt x="42" y="106"/>
                  </a:lnTo>
                  <a:lnTo>
                    <a:pt x="46" y="100"/>
                  </a:lnTo>
                  <a:lnTo>
                    <a:pt x="50" y="94"/>
                  </a:lnTo>
                  <a:lnTo>
                    <a:pt x="52" y="84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50" y="78"/>
                  </a:lnTo>
                  <a:lnTo>
                    <a:pt x="48" y="86"/>
                  </a:lnTo>
                  <a:lnTo>
                    <a:pt x="46" y="90"/>
                  </a:lnTo>
                  <a:lnTo>
                    <a:pt x="42" y="96"/>
                  </a:lnTo>
                  <a:lnTo>
                    <a:pt x="36" y="100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0" y="106"/>
                  </a:lnTo>
                  <a:lnTo>
                    <a:pt x="10" y="110"/>
                  </a:lnTo>
                  <a:lnTo>
                    <a:pt x="4" y="118"/>
                  </a:lnTo>
                  <a:lnTo>
                    <a:pt x="2" y="124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26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8" y="100"/>
                  </a:lnTo>
                  <a:lnTo>
                    <a:pt x="16" y="92"/>
                  </a:lnTo>
                  <a:lnTo>
                    <a:pt x="26" y="84"/>
                  </a:lnTo>
                  <a:lnTo>
                    <a:pt x="26" y="84"/>
                  </a:lnTo>
                  <a:lnTo>
                    <a:pt x="28" y="82"/>
                  </a:lnTo>
                  <a:lnTo>
                    <a:pt x="36" y="74"/>
                  </a:lnTo>
                  <a:lnTo>
                    <a:pt x="42" y="64"/>
                  </a:lnTo>
                  <a:lnTo>
                    <a:pt x="44" y="5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2" y="36"/>
                  </a:lnTo>
                  <a:lnTo>
                    <a:pt x="40" y="22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3" name="Freeform 89"/>
            <p:cNvSpPr>
              <a:spLocks/>
            </p:cNvSpPr>
            <p:nvPr/>
          </p:nvSpPr>
          <p:spPr bwMode="auto">
            <a:xfrm>
              <a:off x="2951747" y="1415716"/>
              <a:ext cx="4924926" cy="6432884"/>
            </a:xfrm>
            <a:custGeom>
              <a:avLst/>
              <a:gdLst/>
              <a:ahLst/>
              <a:cxnLst>
                <a:cxn ang="0">
                  <a:pos x="516" y="572"/>
                </a:cxn>
                <a:cxn ang="0">
                  <a:pos x="516" y="500"/>
                </a:cxn>
                <a:cxn ang="0">
                  <a:pos x="524" y="428"/>
                </a:cxn>
                <a:cxn ang="0">
                  <a:pos x="528" y="394"/>
                </a:cxn>
                <a:cxn ang="0">
                  <a:pos x="528" y="324"/>
                </a:cxn>
                <a:cxn ang="0">
                  <a:pos x="526" y="288"/>
                </a:cxn>
                <a:cxn ang="0">
                  <a:pos x="520" y="256"/>
                </a:cxn>
                <a:cxn ang="0">
                  <a:pos x="506" y="212"/>
                </a:cxn>
                <a:cxn ang="0">
                  <a:pos x="480" y="160"/>
                </a:cxn>
                <a:cxn ang="0">
                  <a:pos x="446" y="108"/>
                </a:cxn>
                <a:cxn ang="0">
                  <a:pos x="400" y="60"/>
                </a:cxn>
                <a:cxn ang="0">
                  <a:pos x="344" y="24"/>
                </a:cxn>
                <a:cxn ang="0">
                  <a:pos x="312" y="10"/>
                </a:cxn>
                <a:cxn ang="0">
                  <a:pos x="276" y="2"/>
                </a:cxn>
                <a:cxn ang="0">
                  <a:pos x="238" y="0"/>
                </a:cxn>
                <a:cxn ang="0">
                  <a:pos x="196" y="4"/>
                </a:cxn>
                <a:cxn ang="0">
                  <a:pos x="182" y="8"/>
                </a:cxn>
                <a:cxn ang="0">
                  <a:pos x="156" y="18"/>
                </a:cxn>
                <a:cxn ang="0">
                  <a:pos x="120" y="40"/>
                </a:cxn>
                <a:cxn ang="0">
                  <a:pos x="80" y="82"/>
                </a:cxn>
                <a:cxn ang="0">
                  <a:pos x="48" y="132"/>
                </a:cxn>
                <a:cxn ang="0">
                  <a:pos x="34" y="158"/>
                </a:cxn>
                <a:cxn ang="0">
                  <a:pos x="10" y="224"/>
                </a:cxn>
                <a:cxn ang="0">
                  <a:pos x="0" y="296"/>
                </a:cxn>
                <a:cxn ang="0">
                  <a:pos x="2" y="296"/>
                </a:cxn>
                <a:cxn ang="0">
                  <a:pos x="8" y="252"/>
                </a:cxn>
                <a:cxn ang="0">
                  <a:pos x="24" y="202"/>
                </a:cxn>
                <a:cxn ang="0">
                  <a:pos x="50" y="146"/>
                </a:cxn>
                <a:cxn ang="0">
                  <a:pos x="92" y="86"/>
                </a:cxn>
                <a:cxn ang="0">
                  <a:pos x="104" y="72"/>
                </a:cxn>
                <a:cxn ang="0">
                  <a:pos x="128" y="48"/>
                </a:cxn>
                <a:cxn ang="0">
                  <a:pos x="152" y="32"/>
                </a:cxn>
                <a:cxn ang="0">
                  <a:pos x="178" y="20"/>
                </a:cxn>
                <a:cxn ang="0">
                  <a:pos x="218" y="10"/>
                </a:cxn>
                <a:cxn ang="0">
                  <a:pos x="272" y="14"/>
                </a:cxn>
                <a:cxn ang="0">
                  <a:pos x="322" y="28"/>
                </a:cxn>
                <a:cxn ang="0">
                  <a:pos x="368" y="52"/>
                </a:cxn>
                <a:cxn ang="0">
                  <a:pos x="408" y="82"/>
                </a:cxn>
                <a:cxn ang="0">
                  <a:pos x="438" y="112"/>
                </a:cxn>
                <a:cxn ang="0">
                  <a:pos x="448" y="128"/>
                </a:cxn>
                <a:cxn ang="0">
                  <a:pos x="478" y="176"/>
                </a:cxn>
                <a:cxn ang="0">
                  <a:pos x="500" y="230"/>
                </a:cxn>
                <a:cxn ang="0">
                  <a:pos x="516" y="286"/>
                </a:cxn>
                <a:cxn ang="0">
                  <a:pos x="522" y="346"/>
                </a:cxn>
                <a:cxn ang="0">
                  <a:pos x="520" y="376"/>
                </a:cxn>
                <a:cxn ang="0">
                  <a:pos x="508" y="462"/>
                </a:cxn>
                <a:cxn ang="0">
                  <a:pos x="500" y="520"/>
                </a:cxn>
                <a:cxn ang="0">
                  <a:pos x="504" y="580"/>
                </a:cxn>
                <a:cxn ang="0">
                  <a:pos x="508" y="608"/>
                </a:cxn>
                <a:cxn ang="0">
                  <a:pos x="524" y="660"/>
                </a:cxn>
                <a:cxn ang="0">
                  <a:pos x="544" y="710"/>
                </a:cxn>
                <a:cxn ang="0">
                  <a:pos x="582" y="782"/>
                </a:cxn>
                <a:cxn ang="0">
                  <a:pos x="594" y="802"/>
                </a:cxn>
                <a:cxn ang="0">
                  <a:pos x="614" y="802"/>
                </a:cxn>
                <a:cxn ang="0">
                  <a:pos x="560" y="710"/>
                </a:cxn>
                <a:cxn ang="0">
                  <a:pos x="546" y="676"/>
                </a:cxn>
                <a:cxn ang="0">
                  <a:pos x="524" y="608"/>
                </a:cxn>
                <a:cxn ang="0">
                  <a:pos x="516" y="572"/>
                </a:cxn>
              </a:cxnLst>
              <a:rect l="0" t="0" r="r" b="b"/>
              <a:pathLst>
                <a:path w="614" h="802">
                  <a:moveTo>
                    <a:pt x="516" y="572"/>
                  </a:moveTo>
                  <a:lnTo>
                    <a:pt x="516" y="572"/>
                  </a:lnTo>
                  <a:lnTo>
                    <a:pt x="514" y="536"/>
                  </a:lnTo>
                  <a:lnTo>
                    <a:pt x="516" y="500"/>
                  </a:lnTo>
                  <a:lnTo>
                    <a:pt x="520" y="464"/>
                  </a:lnTo>
                  <a:lnTo>
                    <a:pt x="524" y="428"/>
                  </a:lnTo>
                  <a:lnTo>
                    <a:pt x="524" y="428"/>
                  </a:lnTo>
                  <a:lnTo>
                    <a:pt x="528" y="394"/>
                  </a:lnTo>
                  <a:lnTo>
                    <a:pt x="530" y="358"/>
                  </a:lnTo>
                  <a:lnTo>
                    <a:pt x="528" y="324"/>
                  </a:lnTo>
                  <a:lnTo>
                    <a:pt x="526" y="288"/>
                  </a:lnTo>
                  <a:lnTo>
                    <a:pt x="526" y="288"/>
                  </a:lnTo>
                  <a:lnTo>
                    <a:pt x="524" y="274"/>
                  </a:lnTo>
                  <a:lnTo>
                    <a:pt x="520" y="256"/>
                  </a:lnTo>
                  <a:lnTo>
                    <a:pt x="514" y="236"/>
                  </a:lnTo>
                  <a:lnTo>
                    <a:pt x="506" y="212"/>
                  </a:lnTo>
                  <a:lnTo>
                    <a:pt x="494" y="186"/>
                  </a:lnTo>
                  <a:lnTo>
                    <a:pt x="480" y="160"/>
                  </a:lnTo>
                  <a:lnTo>
                    <a:pt x="464" y="134"/>
                  </a:lnTo>
                  <a:lnTo>
                    <a:pt x="446" y="108"/>
                  </a:lnTo>
                  <a:lnTo>
                    <a:pt x="424" y="84"/>
                  </a:lnTo>
                  <a:lnTo>
                    <a:pt x="400" y="60"/>
                  </a:lnTo>
                  <a:lnTo>
                    <a:pt x="374" y="40"/>
                  </a:lnTo>
                  <a:lnTo>
                    <a:pt x="344" y="24"/>
                  </a:lnTo>
                  <a:lnTo>
                    <a:pt x="328" y="16"/>
                  </a:lnTo>
                  <a:lnTo>
                    <a:pt x="312" y="10"/>
                  </a:lnTo>
                  <a:lnTo>
                    <a:pt x="294" y="6"/>
                  </a:lnTo>
                  <a:lnTo>
                    <a:pt x="276" y="2"/>
                  </a:lnTo>
                  <a:lnTo>
                    <a:pt x="258" y="0"/>
                  </a:lnTo>
                  <a:lnTo>
                    <a:pt x="238" y="0"/>
                  </a:lnTo>
                  <a:lnTo>
                    <a:pt x="218" y="2"/>
                  </a:lnTo>
                  <a:lnTo>
                    <a:pt x="196" y="4"/>
                  </a:lnTo>
                  <a:lnTo>
                    <a:pt x="196" y="4"/>
                  </a:lnTo>
                  <a:lnTo>
                    <a:pt x="182" y="8"/>
                  </a:lnTo>
                  <a:lnTo>
                    <a:pt x="168" y="12"/>
                  </a:lnTo>
                  <a:lnTo>
                    <a:pt x="156" y="18"/>
                  </a:lnTo>
                  <a:lnTo>
                    <a:pt x="144" y="24"/>
                  </a:lnTo>
                  <a:lnTo>
                    <a:pt x="120" y="40"/>
                  </a:lnTo>
                  <a:lnTo>
                    <a:pt x="100" y="60"/>
                  </a:lnTo>
                  <a:lnTo>
                    <a:pt x="80" y="82"/>
                  </a:lnTo>
                  <a:lnTo>
                    <a:pt x="64" y="106"/>
                  </a:lnTo>
                  <a:lnTo>
                    <a:pt x="48" y="132"/>
                  </a:lnTo>
                  <a:lnTo>
                    <a:pt x="34" y="158"/>
                  </a:lnTo>
                  <a:lnTo>
                    <a:pt x="34" y="158"/>
                  </a:lnTo>
                  <a:lnTo>
                    <a:pt x="20" y="190"/>
                  </a:lnTo>
                  <a:lnTo>
                    <a:pt x="10" y="224"/>
                  </a:lnTo>
                  <a:lnTo>
                    <a:pt x="2" y="260"/>
                  </a:lnTo>
                  <a:lnTo>
                    <a:pt x="0" y="296"/>
                  </a:lnTo>
                  <a:lnTo>
                    <a:pt x="2" y="296"/>
                  </a:lnTo>
                  <a:lnTo>
                    <a:pt x="2" y="296"/>
                  </a:lnTo>
                  <a:lnTo>
                    <a:pt x="4" y="274"/>
                  </a:lnTo>
                  <a:lnTo>
                    <a:pt x="8" y="252"/>
                  </a:lnTo>
                  <a:lnTo>
                    <a:pt x="14" y="228"/>
                  </a:lnTo>
                  <a:lnTo>
                    <a:pt x="24" y="202"/>
                  </a:lnTo>
                  <a:lnTo>
                    <a:pt x="36" y="174"/>
                  </a:lnTo>
                  <a:lnTo>
                    <a:pt x="50" y="146"/>
                  </a:lnTo>
                  <a:lnTo>
                    <a:pt x="70" y="116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104" y="72"/>
                  </a:lnTo>
                  <a:lnTo>
                    <a:pt x="114" y="60"/>
                  </a:lnTo>
                  <a:lnTo>
                    <a:pt x="128" y="48"/>
                  </a:lnTo>
                  <a:lnTo>
                    <a:pt x="140" y="40"/>
                  </a:lnTo>
                  <a:lnTo>
                    <a:pt x="152" y="32"/>
                  </a:lnTo>
                  <a:lnTo>
                    <a:pt x="166" y="24"/>
                  </a:lnTo>
                  <a:lnTo>
                    <a:pt x="178" y="20"/>
                  </a:lnTo>
                  <a:lnTo>
                    <a:pt x="192" y="16"/>
                  </a:lnTo>
                  <a:lnTo>
                    <a:pt x="218" y="10"/>
                  </a:lnTo>
                  <a:lnTo>
                    <a:pt x="244" y="10"/>
                  </a:lnTo>
                  <a:lnTo>
                    <a:pt x="272" y="14"/>
                  </a:lnTo>
                  <a:lnTo>
                    <a:pt x="296" y="20"/>
                  </a:lnTo>
                  <a:lnTo>
                    <a:pt x="322" y="28"/>
                  </a:lnTo>
                  <a:lnTo>
                    <a:pt x="346" y="40"/>
                  </a:lnTo>
                  <a:lnTo>
                    <a:pt x="368" y="52"/>
                  </a:lnTo>
                  <a:lnTo>
                    <a:pt x="388" y="66"/>
                  </a:lnTo>
                  <a:lnTo>
                    <a:pt x="408" y="82"/>
                  </a:lnTo>
                  <a:lnTo>
                    <a:pt x="424" y="98"/>
                  </a:lnTo>
                  <a:lnTo>
                    <a:pt x="438" y="112"/>
                  </a:lnTo>
                  <a:lnTo>
                    <a:pt x="448" y="128"/>
                  </a:lnTo>
                  <a:lnTo>
                    <a:pt x="448" y="128"/>
                  </a:lnTo>
                  <a:lnTo>
                    <a:pt x="464" y="152"/>
                  </a:lnTo>
                  <a:lnTo>
                    <a:pt x="478" y="176"/>
                  </a:lnTo>
                  <a:lnTo>
                    <a:pt x="490" y="204"/>
                  </a:lnTo>
                  <a:lnTo>
                    <a:pt x="500" y="230"/>
                  </a:lnTo>
                  <a:lnTo>
                    <a:pt x="510" y="258"/>
                  </a:lnTo>
                  <a:lnTo>
                    <a:pt x="516" y="286"/>
                  </a:lnTo>
                  <a:lnTo>
                    <a:pt x="520" y="316"/>
                  </a:lnTo>
                  <a:lnTo>
                    <a:pt x="522" y="346"/>
                  </a:lnTo>
                  <a:lnTo>
                    <a:pt x="522" y="346"/>
                  </a:lnTo>
                  <a:lnTo>
                    <a:pt x="520" y="376"/>
                  </a:lnTo>
                  <a:lnTo>
                    <a:pt x="518" y="404"/>
                  </a:lnTo>
                  <a:lnTo>
                    <a:pt x="508" y="462"/>
                  </a:lnTo>
                  <a:lnTo>
                    <a:pt x="504" y="492"/>
                  </a:lnTo>
                  <a:lnTo>
                    <a:pt x="500" y="520"/>
                  </a:lnTo>
                  <a:lnTo>
                    <a:pt x="500" y="550"/>
                  </a:lnTo>
                  <a:lnTo>
                    <a:pt x="504" y="580"/>
                  </a:lnTo>
                  <a:lnTo>
                    <a:pt x="504" y="580"/>
                  </a:lnTo>
                  <a:lnTo>
                    <a:pt x="508" y="608"/>
                  </a:lnTo>
                  <a:lnTo>
                    <a:pt x="516" y="634"/>
                  </a:lnTo>
                  <a:lnTo>
                    <a:pt x="524" y="660"/>
                  </a:lnTo>
                  <a:lnTo>
                    <a:pt x="532" y="686"/>
                  </a:lnTo>
                  <a:lnTo>
                    <a:pt x="544" y="710"/>
                  </a:lnTo>
                  <a:lnTo>
                    <a:pt x="556" y="734"/>
                  </a:lnTo>
                  <a:lnTo>
                    <a:pt x="582" y="782"/>
                  </a:lnTo>
                  <a:lnTo>
                    <a:pt x="582" y="782"/>
                  </a:lnTo>
                  <a:lnTo>
                    <a:pt x="594" y="802"/>
                  </a:lnTo>
                  <a:lnTo>
                    <a:pt x="614" y="802"/>
                  </a:lnTo>
                  <a:lnTo>
                    <a:pt x="614" y="802"/>
                  </a:lnTo>
                  <a:lnTo>
                    <a:pt x="586" y="756"/>
                  </a:lnTo>
                  <a:lnTo>
                    <a:pt x="560" y="710"/>
                  </a:lnTo>
                  <a:lnTo>
                    <a:pt x="560" y="710"/>
                  </a:lnTo>
                  <a:lnTo>
                    <a:pt x="546" y="676"/>
                  </a:lnTo>
                  <a:lnTo>
                    <a:pt x="532" y="644"/>
                  </a:lnTo>
                  <a:lnTo>
                    <a:pt x="524" y="608"/>
                  </a:lnTo>
                  <a:lnTo>
                    <a:pt x="516" y="572"/>
                  </a:lnTo>
                  <a:lnTo>
                    <a:pt x="516" y="57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4" name="Freeform 90"/>
            <p:cNvSpPr>
              <a:spLocks/>
            </p:cNvSpPr>
            <p:nvPr/>
          </p:nvSpPr>
          <p:spPr bwMode="auto">
            <a:xfrm>
              <a:off x="1556084" y="4011"/>
              <a:ext cx="2614863" cy="1684421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4" y="28"/>
                </a:cxn>
                <a:cxn ang="0">
                  <a:pos x="0" y="58"/>
                </a:cxn>
                <a:cxn ang="0">
                  <a:pos x="4" y="84"/>
                </a:cxn>
                <a:cxn ang="0">
                  <a:pos x="12" y="110"/>
                </a:cxn>
                <a:cxn ang="0">
                  <a:pos x="26" y="134"/>
                </a:cxn>
                <a:cxn ang="0">
                  <a:pos x="44" y="154"/>
                </a:cxn>
                <a:cxn ang="0">
                  <a:pos x="66" y="168"/>
                </a:cxn>
                <a:cxn ang="0">
                  <a:pos x="90" y="180"/>
                </a:cxn>
                <a:cxn ang="0">
                  <a:pos x="112" y="184"/>
                </a:cxn>
                <a:cxn ang="0">
                  <a:pos x="154" y="184"/>
                </a:cxn>
                <a:cxn ang="0">
                  <a:pos x="176" y="182"/>
                </a:cxn>
                <a:cxn ang="0">
                  <a:pos x="240" y="174"/>
                </a:cxn>
                <a:cxn ang="0">
                  <a:pos x="274" y="176"/>
                </a:cxn>
                <a:cxn ang="0">
                  <a:pos x="298" y="186"/>
                </a:cxn>
                <a:cxn ang="0">
                  <a:pos x="310" y="200"/>
                </a:cxn>
                <a:cxn ang="0">
                  <a:pos x="318" y="210"/>
                </a:cxn>
                <a:cxn ang="0">
                  <a:pos x="322" y="208"/>
                </a:cxn>
                <a:cxn ang="0">
                  <a:pos x="326" y="204"/>
                </a:cxn>
                <a:cxn ang="0">
                  <a:pos x="300" y="180"/>
                </a:cxn>
                <a:cxn ang="0">
                  <a:pos x="290" y="174"/>
                </a:cxn>
                <a:cxn ang="0">
                  <a:pos x="266" y="166"/>
                </a:cxn>
                <a:cxn ang="0">
                  <a:pos x="256" y="166"/>
                </a:cxn>
                <a:cxn ang="0">
                  <a:pos x="198" y="172"/>
                </a:cxn>
                <a:cxn ang="0">
                  <a:pos x="144" y="178"/>
                </a:cxn>
                <a:cxn ang="0">
                  <a:pos x="108" y="174"/>
                </a:cxn>
                <a:cxn ang="0">
                  <a:pos x="74" y="162"/>
                </a:cxn>
                <a:cxn ang="0">
                  <a:pos x="44" y="140"/>
                </a:cxn>
                <a:cxn ang="0">
                  <a:pos x="20" y="112"/>
                </a:cxn>
                <a:cxn ang="0">
                  <a:pos x="14" y="102"/>
                </a:cxn>
                <a:cxn ang="0">
                  <a:pos x="4" y="74"/>
                </a:cxn>
                <a:cxn ang="0">
                  <a:pos x="6" y="36"/>
                </a:cxn>
                <a:cxn ang="0">
                  <a:pos x="12" y="10"/>
                </a:cxn>
                <a:cxn ang="0">
                  <a:pos x="16" y="0"/>
                </a:cxn>
              </a:cxnLst>
              <a:rect l="0" t="0" r="r" b="b"/>
              <a:pathLst>
                <a:path w="326" h="210">
                  <a:moveTo>
                    <a:pt x="16" y="0"/>
                  </a:moveTo>
                  <a:lnTo>
                    <a:pt x="16" y="0"/>
                  </a:lnTo>
                  <a:lnTo>
                    <a:pt x="10" y="14"/>
                  </a:lnTo>
                  <a:lnTo>
                    <a:pt x="4" y="28"/>
                  </a:lnTo>
                  <a:lnTo>
                    <a:pt x="2" y="42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6" y="98"/>
                  </a:lnTo>
                  <a:lnTo>
                    <a:pt x="12" y="110"/>
                  </a:lnTo>
                  <a:lnTo>
                    <a:pt x="18" y="122"/>
                  </a:lnTo>
                  <a:lnTo>
                    <a:pt x="26" y="134"/>
                  </a:lnTo>
                  <a:lnTo>
                    <a:pt x="34" y="144"/>
                  </a:lnTo>
                  <a:lnTo>
                    <a:pt x="44" y="154"/>
                  </a:lnTo>
                  <a:lnTo>
                    <a:pt x="54" y="162"/>
                  </a:lnTo>
                  <a:lnTo>
                    <a:pt x="66" y="168"/>
                  </a:lnTo>
                  <a:lnTo>
                    <a:pt x="78" y="174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112" y="184"/>
                  </a:lnTo>
                  <a:lnTo>
                    <a:pt x="132" y="186"/>
                  </a:lnTo>
                  <a:lnTo>
                    <a:pt x="154" y="184"/>
                  </a:lnTo>
                  <a:lnTo>
                    <a:pt x="176" y="182"/>
                  </a:lnTo>
                  <a:lnTo>
                    <a:pt x="176" y="182"/>
                  </a:lnTo>
                  <a:lnTo>
                    <a:pt x="240" y="174"/>
                  </a:lnTo>
                  <a:lnTo>
                    <a:pt x="240" y="174"/>
                  </a:lnTo>
                  <a:lnTo>
                    <a:pt x="258" y="174"/>
                  </a:lnTo>
                  <a:lnTo>
                    <a:pt x="274" y="176"/>
                  </a:lnTo>
                  <a:lnTo>
                    <a:pt x="288" y="180"/>
                  </a:lnTo>
                  <a:lnTo>
                    <a:pt x="298" y="186"/>
                  </a:lnTo>
                  <a:lnTo>
                    <a:pt x="304" y="194"/>
                  </a:lnTo>
                  <a:lnTo>
                    <a:pt x="310" y="200"/>
                  </a:lnTo>
                  <a:lnTo>
                    <a:pt x="318" y="210"/>
                  </a:lnTo>
                  <a:lnTo>
                    <a:pt x="318" y="210"/>
                  </a:lnTo>
                  <a:lnTo>
                    <a:pt x="320" y="210"/>
                  </a:lnTo>
                  <a:lnTo>
                    <a:pt x="322" y="208"/>
                  </a:lnTo>
                  <a:lnTo>
                    <a:pt x="326" y="204"/>
                  </a:lnTo>
                  <a:lnTo>
                    <a:pt x="326" y="204"/>
                  </a:lnTo>
                  <a:lnTo>
                    <a:pt x="310" y="188"/>
                  </a:lnTo>
                  <a:lnTo>
                    <a:pt x="300" y="180"/>
                  </a:lnTo>
                  <a:lnTo>
                    <a:pt x="290" y="174"/>
                  </a:lnTo>
                  <a:lnTo>
                    <a:pt x="290" y="174"/>
                  </a:lnTo>
                  <a:lnTo>
                    <a:pt x="274" y="168"/>
                  </a:lnTo>
                  <a:lnTo>
                    <a:pt x="266" y="166"/>
                  </a:lnTo>
                  <a:lnTo>
                    <a:pt x="256" y="166"/>
                  </a:lnTo>
                  <a:lnTo>
                    <a:pt x="256" y="166"/>
                  </a:lnTo>
                  <a:lnTo>
                    <a:pt x="226" y="168"/>
                  </a:lnTo>
                  <a:lnTo>
                    <a:pt x="198" y="172"/>
                  </a:lnTo>
                  <a:lnTo>
                    <a:pt x="144" y="178"/>
                  </a:lnTo>
                  <a:lnTo>
                    <a:pt x="144" y="178"/>
                  </a:lnTo>
                  <a:lnTo>
                    <a:pt x="126" y="178"/>
                  </a:lnTo>
                  <a:lnTo>
                    <a:pt x="108" y="174"/>
                  </a:lnTo>
                  <a:lnTo>
                    <a:pt x="90" y="170"/>
                  </a:lnTo>
                  <a:lnTo>
                    <a:pt x="74" y="162"/>
                  </a:lnTo>
                  <a:lnTo>
                    <a:pt x="58" y="152"/>
                  </a:lnTo>
                  <a:lnTo>
                    <a:pt x="44" y="140"/>
                  </a:lnTo>
                  <a:lnTo>
                    <a:pt x="30" y="128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14" y="102"/>
                  </a:lnTo>
                  <a:lnTo>
                    <a:pt x="10" y="92"/>
                  </a:lnTo>
                  <a:lnTo>
                    <a:pt x="4" y="74"/>
                  </a:lnTo>
                  <a:lnTo>
                    <a:pt x="4" y="54"/>
                  </a:lnTo>
                  <a:lnTo>
                    <a:pt x="6" y="36"/>
                  </a:lnTo>
                  <a:lnTo>
                    <a:pt x="8" y="22"/>
                  </a:lnTo>
                  <a:lnTo>
                    <a:pt x="12" y="1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5" name="Freeform 91"/>
            <p:cNvSpPr>
              <a:spLocks/>
            </p:cNvSpPr>
            <p:nvPr/>
          </p:nvSpPr>
          <p:spPr bwMode="auto">
            <a:xfrm>
              <a:off x="1171074" y="1704474"/>
              <a:ext cx="2646947" cy="1732547"/>
            </a:xfrm>
            <a:custGeom>
              <a:avLst/>
              <a:gdLst/>
              <a:ahLst/>
              <a:cxnLst>
                <a:cxn ang="0">
                  <a:pos x="312" y="12"/>
                </a:cxn>
                <a:cxn ang="0">
                  <a:pos x="266" y="0"/>
                </a:cxn>
                <a:cxn ang="0">
                  <a:pos x="232" y="6"/>
                </a:cxn>
                <a:cxn ang="0">
                  <a:pos x="196" y="32"/>
                </a:cxn>
                <a:cxn ang="0">
                  <a:pos x="178" y="58"/>
                </a:cxn>
                <a:cxn ang="0">
                  <a:pos x="160" y="130"/>
                </a:cxn>
                <a:cxn ang="0">
                  <a:pos x="150" y="158"/>
                </a:cxn>
                <a:cxn ang="0">
                  <a:pos x="118" y="192"/>
                </a:cxn>
                <a:cxn ang="0">
                  <a:pos x="72" y="208"/>
                </a:cxn>
                <a:cxn ang="0">
                  <a:pos x="44" y="208"/>
                </a:cxn>
                <a:cxn ang="0">
                  <a:pos x="12" y="182"/>
                </a:cxn>
                <a:cxn ang="0">
                  <a:pos x="8" y="140"/>
                </a:cxn>
                <a:cxn ang="0">
                  <a:pos x="16" y="110"/>
                </a:cxn>
                <a:cxn ang="0">
                  <a:pos x="46" y="80"/>
                </a:cxn>
                <a:cxn ang="0">
                  <a:pos x="68" y="80"/>
                </a:cxn>
                <a:cxn ang="0">
                  <a:pos x="86" y="104"/>
                </a:cxn>
                <a:cxn ang="0">
                  <a:pos x="84" y="114"/>
                </a:cxn>
                <a:cxn ang="0">
                  <a:pos x="76" y="124"/>
                </a:cxn>
                <a:cxn ang="0">
                  <a:pos x="56" y="128"/>
                </a:cxn>
                <a:cxn ang="0">
                  <a:pos x="42" y="122"/>
                </a:cxn>
                <a:cxn ang="0">
                  <a:pos x="68" y="134"/>
                </a:cxn>
                <a:cxn ang="0">
                  <a:pos x="86" y="122"/>
                </a:cxn>
                <a:cxn ang="0">
                  <a:pos x="92" y="106"/>
                </a:cxn>
                <a:cxn ang="0">
                  <a:pos x="84" y="88"/>
                </a:cxn>
                <a:cxn ang="0">
                  <a:pos x="66" y="76"/>
                </a:cxn>
                <a:cxn ang="0">
                  <a:pos x="52" y="74"/>
                </a:cxn>
                <a:cxn ang="0">
                  <a:pos x="22" y="90"/>
                </a:cxn>
                <a:cxn ang="0">
                  <a:pos x="2" y="130"/>
                </a:cxn>
                <a:cxn ang="0">
                  <a:pos x="0" y="158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82" y="214"/>
                </a:cxn>
                <a:cxn ang="0">
                  <a:pos x="112" y="206"/>
                </a:cxn>
                <a:cxn ang="0">
                  <a:pos x="146" y="178"/>
                </a:cxn>
                <a:cxn ang="0">
                  <a:pos x="168" y="138"/>
                </a:cxn>
                <a:cxn ang="0">
                  <a:pos x="178" y="90"/>
                </a:cxn>
                <a:cxn ang="0">
                  <a:pos x="188" y="58"/>
                </a:cxn>
                <a:cxn ang="0">
                  <a:pos x="214" y="26"/>
                </a:cxn>
                <a:cxn ang="0">
                  <a:pos x="242" y="14"/>
                </a:cxn>
                <a:cxn ang="0">
                  <a:pos x="280" y="14"/>
                </a:cxn>
                <a:cxn ang="0">
                  <a:pos x="320" y="30"/>
                </a:cxn>
                <a:cxn ang="0">
                  <a:pos x="326" y="28"/>
                </a:cxn>
              </a:cxnLst>
              <a:rect l="0" t="0" r="r" b="b"/>
              <a:pathLst>
                <a:path w="330" h="216">
                  <a:moveTo>
                    <a:pt x="330" y="24"/>
                  </a:moveTo>
                  <a:lnTo>
                    <a:pt x="330" y="24"/>
                  </a:lnTo>
                  <a:lnTo>
                    <a:pt x="312" y="12"/>
                  </a:lnTo>
                  <a:lnTo>
                    <a:pt x="296" y="6"/>
                  </a:lnTo>
                  <a:lnTo>
                    <a:pt x="276" y="2"/>
                  </a:lnTo>
                  <a:lnTo>
                    <a:pt x="266" y="0"/>
                  </a:lnTo>
                  <a:lnTo>
                    <a:pt x="254" y="0"/>
                  </a:lnTo>
                  <a:lnTo>
                    <a:pt x="244" y="2"/>
                  </a:lnTo>
                  <a:lnTo>
                    <a:pt x="232" y="6"/>
                  </a:lnTo>
                  <a:lnTo>
                    <a:pt x="220" y="12"/>
                  </a:lnTo>
                  <a:lnTo>
                    <a:pt x="208" y="22"/>
                  </a:lnTo>
                  <a:lnTo>
                    <a:pt x="196" y="32"/>
                  </a:lnTo>
                  <a:lnTo>
                    <a:pt x="184" y="48"/>
                  </a:lnTo>
                  <a:lnTo>
                    <a:pt x="184" y="48"/>
                  </a:lnTo>
                  <a:lnTo>
                    <a:pt x="178" y="58"/>
                  </a:lnTo>
                  <a:lnTo>
                    <a:pt x="172" y="70"/>
                  </a:lnTo>
                  <a:lnTo>
                    <a:pt x="166" y="100"/>
                  </a:lnTo>
                  <a:lnTo>
                    <a:pt x="160" y="130"/>
                  </a:lnTo>
                  <a:lnTo>
                    <a:pt x="156" y="144"/>
                  </a:lnTo>
                  <a:lnTo>
                    <a:pt x="150" y="158"/>
                  </a:lnTo>
                  <a:lnTo>
                    <a:pt x="150" y="158"/>
                  </a:lnTo>
                  <a:lnTo>
                    <a:pt x="142" y="170"/>
                  </a:lnTo>
                  <a:lnTo>
                    <a:pt x="132" y="182"/>
                  </a:lnTo>
                  <a:lnTo>
                    <a:pt x="118" y="192"/>
                  </a:lnTo>
                  <a:lnTo>
                    <a:pt x="104" y="200"/>
                  </a:lnTo>
                  <a:lnTo>
                    <a:pt x="88" y="206"/>
                  </a:lnTo>
                  <a:lnTo>
                    <a:pt x="72" y="208"/>
                  </a:lnTo>
                  <a:lnTo>
                    <a:pt x="58" y="210"/>
                  </a:lnTo>
                  <a:lnTo>
                    <a:pt x="44" y="208"/>
                  </a:lnTo>
                  <a:lnTo>
                    <a:pt x="44" y="208"/>
                  </a:lnTo>
                  <a:lnTo>
                    <a:pt x="30" y="202"/>
                  </a:lnTo>
                  <a:lnTo>
                    <a:pt x="20" y="192"/>
                  </a:lnTo>
                  <a:lnTo>
                    <a:pt x="12" y="182"/>
                  </a:lnTo>
                  <a:lnTo>
                    <a:pt x="8" y="168"/>
                  </a:lnTo>
                  <a:lnTo>
                    <a:pt x="6" y="154"/>
                  </a:lnTo>
                  <a:lnTo>
                    <a:pt x="8" y="140"/>
                  </a:lnTo>
                  <a:lnTo>
                    <a:pt x="12" y="124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24" y="96"/>
                  </a:lnTo>
                  <a:lnTo>
                    <a:pt x="36" y="86"/>
                  </a:lnTo>
                  <a:lnTo>
                    <a:pt x="46" y="80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68" y="80"/>
                  </a:lnTo>
                  <a:lnTo>
                    <a:pt x="76" y="84"/>
                  </a:lnTo>
                  <a:lnTo>
                    <a:pt x="82" y="94"/>
                  </a:lnTo>
                  <a:lnTo>
                    <a:pt x="86" y="104"/>
                  </a:lnTo>
                  <a:lnTo>
                    <a:pt x="86" y="104"/>
                  </a:lnTo>
                  <a:lnTo>
                    <a:pt x="86" y="108"/>
                  </a:lnTo>
                  <a:lnTo>
                    <a:pt x="84" y="114"/>
                  </a:lnTo>
                  <a:lnTo>
                    <a:pt x="80" y="120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2" y="128"/>
                  </a:lnTo>
                  <a:lnTo>
                    <a:pt x="68" y="128"/>
                  </a:lnTo>
                  <a:lnTo>
                    <a:pt x="56" y="128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54" y="130"/>
                  </a:lnTo>
                  <a:lnTo>
                    <a:pt x="62" y="132"/>
                  </a:lnTo>
                  <a:lnTo>
                    <a:pt x="68" y="134"/>
                  </a:lnTo>
                  <a:lnTo>
                    <a:pt x="74" y="132"/>
                  </a:lnTo>
                  <a:lnTo>
                    <a:pt x="80" y="128"/>
                  </a:lnTo>
                  <a:lnTo>
                    <a:pt x="86" y="122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2" y="106"/>
                  </a:lnTo>
                  <a:lnTo>
                    <a:pt x="92" y="100"/>
                  </a:lnTo>
                  <a:lnTo>
                    <a:pt x="90" y="92"/>
                  </a:lnTo>
                  <a:lnTo>
                    <a:pt x="84" y="88"/>
                  </a:lnTo>
                  <a:lnTo>
                    <a:pt x="78" y="82"/>
                  </a:lnTo>
                  <a:lnTo>
                    <a:pt x="72" y="78"/>
                  </a:lnTo>
                  <a:lnTo>
                    <a:pt x="66" y="76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2" y="74"/>
                  </a:lnTo>
                  <a:lnTo>
                    <a:pt x="46" y="76"/>
                  </a:lnTo>
                  <a:lnTo>
                    <a:pt x="34" y="82"/>
                  </a:lnTo>
                  <a:lnTo>
                    <a:pt x="22" y="90"/>
                  </a:lnTo>
                  <a:lnTo>
                    <a:pt x="14" y="102"/>
                  </a:lnTo>
                  <a:lnTo>
                    <a:pt x="8" y="116"/>
                  </a:lnTo>
                  <a:lnTo>
                    <a:pt x="2" y="130"/>
                  </a:lnTo>
                  <a:lnTo>
                    <a:pt x="0" y="144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8"/>
                  </a:lnTo>
                  <a:lnTo>
                    <a:pt x="2" y="176"/>
                  </a:lnTo>
                  <a:lnTo>
                    <a:pt x="6" y="184"/>
                  </a:lnTo>
                  <a:lnTo>
                    <a:pt x="10" y="190"/>
                  </a:lnTo>
                  <a:lnTo>
                    <a:pt x="20" y="202"/>
                  </a:lnTo>
                  <a:lnTo>
                    <a:pt x="34" y="208"/>
                  </a:lnTo>
                  <a:lnTo>
                    <a:pt x="50" y="214"/>
                  </a:lnTo>
                  <a:lnTo>
                    <a:pt x="66" y="216"/>
                  </a:lnTo>
                  <a:lnTo>
                    <a:pt x="82" y="214"/>
                  </a:lnTo>
                  <a:lnTo>
                    <a:pt x="98" y="212"/>
                  </a:lnTo>
                  <a:lnTo>
                    <a:pt x="98" y="212"/>
                  </a:lnTo>
                  <a:lnTo>
                    <a:pt x="112" y="206"/>
                  </a:lnTo>
                  <a:lnTo>
                    <a:pt x="124" y="198"/>
                  </a:lnTo>
                  <a:lnTo>
                    <a:pt x="136" y="188"/>
                  </a:lnTo>
                  <a:lnTo>
                    <a:pt x="146" y="178"/>
                  </a:lnTo>
                  <a:lnTo>
                    <a:pt x="156" y="166"/>
                  </a:lnTo>
                  <a:lnTo>
                    <a:pt x="162" y="152"/>
                  </a:lnTo>
                  <a:lnTo>
                    <a:pt x="168" y="138"/>
                  </a:lnTo>
                  <a:lnTo>
                    <a:pt x="172" y="124"/>
                  </a:lnTo>
                  <a:lnTo>
                    <a:pt x="172" y="124"/>
                  </a:lnTo>
                  <a:lnTo>
                    <a:pt x="178" y="90"/>
                  </a:lnTo>
                  <a:lnTo>
                    <a:pt x="182" y="74"/>
                  </a:lnTo>
                  <a:lnTo>
                    <a:pt x="188" y="58"/>
                  </a:lnTo>
                  <a:lnTo>
                    <a:pt x="188" y="58"/>
                  </a:lnTo>
                  <a:lnTo>
                    <a:pt x="196" y="46"/>
                  </a:lnTo>
                  <a:lnTo>
                    <a:pt x="204" y="36"/>
                  </a:lnTo>
                  <a:lnTo>
                    <a:pt x="214" y="26"/>
                  </a:lnTo>
                  <a:lnTo>
                    <a:pt x="224" y="20"/>
                  </a:lnTo>
                  <a:lnTo>
                    <a:pt x="234" y="16"/>
                  </a:lnTo>
                  <a:lnTo>
                    <a:pt x="242" y="14"/>
                  </a:lnTo>
                  <a:lnTo>
                    <a:pt x="252" y="12"/>
                  </a:lnTo>
                  <a:lnTo>
                    <a:pt x="262" y="12"/>
                  </a:lnTo>
                  <a:lnTo>
                    <a:pt x="280" y="14"/>
                  </a:lnTo>
                  <a:lnTo>
                    <a:pt x="296" y="20"/>
                  </a:lnTo>
                  <a:lnTo>
                    <a:pt x="310" y="26"/>
                  </a:lnTo>
                  <a:lnTo>
                    <a:pt x="320" y="30"/>
                  </a:lnTo>
                  <a:lnTo>
                    <a:pt x="320" y="30"/>
                  </a:lnTo>
                  <a:lnTo>
                    <a:pt x="322" y="30"/>
                  </a:lnTo>
                  <a:lnTo>
                    <a:pt x="326" y="28"/>
                  </a:lnTo>
                  <a:lnTo>
                    <a:pt x="330" y="24"/>
                  </a:lnTo>
                  <a:lnTo>
                    <a:pt x="33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6" name="Freeform 92"/>
            <p:cNvSpPr>
              <a:spLocks/>
            </p:cNvSpPr>
            <p:nvPr/>
          </p:nvSpPr>
          <p:spPr bwMode="auto">
            <a:xfrm>
              <a:off x="7684168" y="6565232"/>
              <a:ext cx="1459832" cy="1283368"/>
            </a:xfrm>
            <a:custGeom>
              <a:avLst/>
              <a:gdLst/>
              <a:ahLst/>
              <a:cxnLst>
                <a:cxn ang="0">
                  <a:pos x="76" y="34"/>
                </a:cxn>
                <a:cxn ang="0">
                  <a:pos x="76" y="34"/>
                </a:cxn>
                <a:cxn ang="0">
                  <a:pos x="92" y="30"/>
                </a:cxn>
                <a:cxn ang="0">
                  <a:pos x="106" y="28"/>
                </a:cxn>
                <a:cxn ang="0">
                  <a:pos x="138" y="24"/>
                </a:cxn>
                <a:cxn ang="0">
                  <a:pos x="138" y="24"/>
                </a:cxn>
                <a:cxn ang="0">
                  <a:pos x="160" y="20"/>
                </a:cxn>
                <a:cxn ang="0">
                  <a:pos x="172" y="16"/>
                </a:cxn>
                <a:cxn ang="0">
                  <a:pos x="182" y="10"/>
                </a:cxn>
                <a:cxn ang="0">
                  <a:pos x="182" y="0"/>
                </a:cxn>
                <a:cxn ang="0">
                  <a:pos x="182" y="0"/>
                </a:cxn>
                <a:cxn ang="0">
                  <a:pos x="172" y="6"/>
                </a:cxn>
                <a:cxn ang="0">
                  <a:pos x="172" y="6"/>
                </a:cxn>
                <a:cxn ang="0">
                  <a:pos x="158" y="10"/>
                </a:cxn>
                <a:cxn ang="0">
                  <a:pos x="146" y="14"/>
                </a:cxn>
                <a:cxn ang="0">
                  <a:pos x="118" y="16"/>
                </a:cxn>
                <a:cxn ang="0">
                  <a:pos x="92" y="20"/>
                </a:cxn>
                <a:cxn ang="0">
                  <a:pos x="78" y="22"/>
                </a:cxn>
                <a:cxn ang="0">
                  <a:pos x="66" y="26"/>
                </a:cxn>
                <a:cxn ang="0">
                  <a:pos x="66" y="26"/>
                </a:cxn>
                <a:cxn ang="0">
                  <a:pos x="52" y="34"/>
                </a:cxn>
                <a:cxn ang="0">
                  <a:pos x="38" y="44"/>
                </a:cxn>
                <a:cxn ang="0">
                  <a:pos x="26" y="54"/>
                </a:cxn>
                <a:cxn ang="0">
                  <a:pos x="16" y="68"/>
                </a:cxn>
                <a:cxn ang="0">
                  <a:pos x="6" y="84"/>
                </a:cxn>
                <a:cxn ang="0">
                  <a:pos x="2" y="102"/>
                </a:cxn>
                <a:cxn ang="0">
                  <a:pos x="0" y="122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4" y="150"/>
                </a:cxn>
                <a:cxn ang="0">
                  <a:pos x="6" y="152"/>
                </a:cxn>
                <a:cxn ang="0">
                  <a:pos x="8" y="156"/>
                </a:cxn>
                <a:cxn ang="0">
                  <a:pos x="10" y="160"/>
                </a:cxn>
                <a:cxn ang="0">
                  <a:pos x="26" y="160"/>
                </a:cxn>
                <a:cxn ang="0">
                  <a:pos x="26" y="160"/>
                </a:cxn>
                <a:cxn ang="0">
                  <a:pos x="24" y="148"/>
                </a:cxn>
                <a:cxn ang="0">
                  <a:pos x="22" y="132"/>
                </a:cxn>
                <a:cxn ang="0">
                  <a:pos x="20" y="112"/>
                </a:cxn>
                <a:cxn ang="0">
                  <a:pos x="22" y="94"/>
                </a:cxn>
                <a:cxn ang="0">
                  <a:pos x="28" y="76"/>
                </a:cxn>
                <a:cxn ang="0">
                  <a:pos x="32" y="66"/>
                </a:cxn>
                <a:cxn ang="0">
                  <a:pos x="38" y="58"/>
                </a:cxn>
                <a:cxn ang="0">
                  <a:pos x="46" y="50"/>
                </a:cxn>
                <a:cxn ang="0">
                  <a:pos x="54" y="44"/>
                </a:cxn>
                <a:cxn ang="0">
                  <a:pos x="64" y="38"/>
                </a:cxn>
                <a:cxn ang="0">
                  <a:pos x="76" y="34"/>
                </a:cxn>
                <a:cxn ang="0">
                  <a:pos x="76" y="34"/>
                </a:cxn>
              </a:cxnLst>
              <a:rect l="0" t="0" r="r" b="b"/>
              <a:pathLst>
                <a:path w="182" h="160">
                  <a:moveTo>
                    <a:pt x="76" y="34"/>
                  </a:moveTo>
                  <a:lnTo>
                    <a:pt x="76" y="34"/>
                  </a:lnTo>
                  <a:lnTo>
                    <a:pt x="92" y="30"/>
                  </a:lnTo>
                  <a:lnTo>
                    <a:pt x="106" y="28"/>
                  </a:lnTo>
                  <a:lnTo>
                    <a:pt x="138" y="24"/>
                  </a:lnTo>
                  <a:lnTo>
                    <a:pt x="138" y="24"/>
                  </a:lnTo>
                  <a:lnTo>
                    <a:pt x="160" y="20"/>
                  </a:lnTo>
                  <a:lnTo>
                    <a:pt x="172" y="16"/>
                  </a:lnTo>
                  <a:lnTo>
                    <a:pt x="182" y="1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2" y="6"/>
                  </a:lnTo>
                  <a:lnTo>
                    <a:pt x="172" y="6"/>
                  </a:lnTo>
                  <a:lnTo>
                    <a:pt x="158" y="10"/>
                  </a:lnTo>
                  <a:lnTo>
                    <a:pt x="146" y="14"/>
                  </a:lnTo>
                  <a:lnTo>
                    <a:pt x="118" y="16"/>
                  </a:lnTo>
                  <a:lnTo>
                    <a:pt x="92" y="20"/>
                  </a:lnTo>
                  <a:lnTo>
                    <a:pt x="78" y="22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52" y="34"/>
                  </a:lnTo>
                  <a:lnTo>
                    <a:pt x="38" y="44"/>
                  </a:lnTo>
                  <a:lnTo>
                    <a:pt x="26" y="54"/>
                  </a:lnTo>
                  <a:lnTo>
                    <a:pt x="16" y="68"/>
                  </a:lnTo>
                  <a:lnTo>
                    <a:pt x="6" y="84"/>
                  </a:lnTo>
                  <a:lnTo>
                    <a:pt x="2" y="102"/>
                  </a:lnTo>
                  <a:lnTo>
                    <a:pt x="0" y="122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4" y="150"/>
                  </a:lnTo>
                  <a:lnTo>
                    <a:pt x="6" y="152"/>
                  </a:lnTo>
                  <a:lnTo>
                    <a:pt x="8" y="156"/>
                  </a:lnTo>
                  <a:lnTo>
                    <a:pt x="10" y="160"/>
                  </a:lnTo>
                  <a:lnTo>
                    <a:pt x="26" y="160"/>
                  </a:lnTo>
                  <a:lnTo>
                    <a:pt x="26" y="160"/>
                  </a:lnTo>
                  <a:lnTo>
                    <a:pt x="24" y="148"/>
                  </a:lnTo>
                  <a:lnTo>
                    <a:pt x="22" y="132"/>
                  </a:lnTo>
                  <a:lnTo>
                    <a:pt x="20" y="112"/>
                  </a:lnTo>
                  <a:lnTo>
                    <a:pt x="22" y="94"/>
                  </a:lnTo>
                  <a:lnTo>
                    <a:pt x="28" y="76"/>
                  </a:lnTo>
                  <a:lnTo>
                    <a:pt x="32" y="66"/>
                  </a:lnTo>
                  <a:lnTo>
                    <a:pt x="38" y="58"/>
                  </a:lnTo>
                  <a:lnTo>
                    <a:pt x="46" y="50"/>
                  </a:lnTo>
                  <a:lnTo>
                    <a:pt x="54" y="44"/>
                  </a:lnTo>
                  <a:lnTo>
                    <a:pt x="64" y="38"/>
                  </a:lnTo>
                  <a:lnTo>
                    <a:pt x="76" y="34"/>
                  </a:lnTo>
                  <a:lnTo>
                    <a:pt x="76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7" name="Freeform 93"/>
            <p:cNvSpPr>
              <a:spLocks/>
            </p:cNvSpPr>
            <p:nvPr/>
          </p:nvSpPr>
          <p:spPr bwMode="auto">
            <a:xfrm>
              <a:off x="8550442" y="5297905"/>
              <a:ext cx="593558" cy="737937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0" y="54"/>
                </a:cxn>
                <a:cxn ang="0">
                  <a:pos x="0" y="68"/>
                </a:cxn>
                <a:cxn ang="0">
                  <a:pos x="4" y="80"/>
                </a:cxn>
                <a:cxn ang="0">
                  <a:pos x="8" y="86"/>
                </a:cxn>
                <a:cxn ang="0">
                  <a:pos x="12" y="90"/>
                </a:cxn>
                <a:cxn ang="0">
                  <a:pos x="18" y="92"/>
                </a:cxn>
                <a:cxn ang="0">
                  <a:pos x="26" y="92"/>
                </a:cxn>
                <a:cxn ang="0">
                  <a:pos x="26" y="92"/>
                </a:cxn>
                <a:cxn ang="0">
                  <a:pos x="36" y="92"/>
                </a:cxn>
                <a:cxn ang="0">
                  <a:pos x="44" y="88"/>
                </a:cxn>
                <a:cxn ang="0">
                  <a:pos x="48" y="82"/>
                </a:cxn>
                <a:cxn ang="0">
                  <a:pos x="50" y="76"/>
                </a:cxn>
                <a:cxn ang="0">
                  <a:pos x="52" y="68"/>
                </a:cxn>
                <a:cxn ang="0">
                  <a:pos x="50" y="60"/>
                </a:cxn>
                <a:cxn ang="0">
                  <a:pos x="48" y="52"/>
                </a:cxn>
                <a:cxn ang="0">
                  <a:pos x="44" y="44"/>
                </a:cxn>
                <a:cxn ang="0">
                  <a:pos x="44" y="44"/>
                </a:cxn>
                <a:cxn ang="0">
                  <a:pos x="46" y="48"/>
                </a:cxn>
                <a:cxn ang="0">
                  <a:pos x="48" y="58"/>
                </a:cxn>
                <a:cxn ang="0">
                  <a:pos x="48" y="68"/>
                </a:cxn>
                <a:cxn ang="0">
                  <a:pos x="46" y="74"/>
                </a:cxn>
                <a:cxn ang="0">
                  <a:pos x="44" y="78"/>
                </a:cxn>
                <a:cxn ang="0">
                  <a:pos x="44" y="78"/>
                </a:cxn>
                <a:cxn ang="0">
                  <a:pos x="38" y="82"/>
                </a:cxn>
                <a:cxn ang="0">
                  <a:pos x="32" y="84"/>
                </a:cxn>
                <a:cxn ang="0">
                  <a:pos x="28" y="86"/>
                </a:cxn>
                <a:cxn ang="0">
                  <a:pos x="22" y="84"/>
                </a:cxn>
                <a:cxn ang="0">
                  <a:pos x="22" y="84"/>
                </a:cxn>
                <a:cxn ang="0">
                  <a:pos x="12" y="80"/>
                </a:cxn>
                <a:cxn ang="0">
                  <a:pos x="6" y="74"/>
                </a:cxn>
                <a:cxn ang="0">
                  <a:pos x="2" y="70"/>
                </a:cxn>
                <a:cxn ang="0">
                  <a:pos x="0" y="64"/>
                </a:cxn>
                <a:cxn ang="0">
                  <a:pos x="0" y="5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8" y="42"/>
                </a:cxn>
                <a:cxn ang="0">
                  <a:pos x="16" y="32"/>
                </a:cxn>
                <a:cxn ang="0">
                  <a:pos x="26" y="24"/>
                </a:cxn>
                <a:cxn ang="0">
                  <a:pos x="38" y="18"/>
                </a:cxn>
                <a:cxn ang="0">
                  <a:pos x="38" y="18"/>
                </a:cxn>
                <a:cxn ang="0">
                  <a:pos x="56" y="12"/>
                </a:cxn>
                <a:cxn ang="0">
                  <a:pos x="74" y="12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2" y="2"/>
                </a:cxn>
                <a:cxn ang="0">
                  <a:pos x="50" y="4"/>
                </a:cxn>
                <a:cxn ang="0">
                  <a:pos x="36" y="8"/>
                </a:cxn>
                <a:cxn ang="0">
                  <a:pos x="26" y="14"/>
                </a:cxn>
                <a:cxn ang="0">
                  <a:pos x="16" y="22"/>
                </a:cxn>
                <a:cxn ang="0">
                  <a:pos x="8" y="30"/>
                </a:cxn>
                <a:cxn ang="0">
                  <a:pos x="2" y="42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74" h="92">
                  <a:moveTo>
                    <a:pt x="0" y="54"/>
                  </a:moveTo>
                  <a:lnTo>
                    <a:pt x="0" y="54"/>
                  </a:lnTo>
                  <a:lnTo>
                    <a:pt x="0" y="68"/>
                  </a:lnTo>
                  <a:lnTo>
                    <a:pt x="4" y="80"/>
                  </a:lnTo>
                  <a:lnTo>
                    <a:pt x="8" y="86"/>
                  </a:lnTo>
                  <a:lnTo>
                    <a:pt x="12" y="90"/>
                  </a:lnTo>
                  <a:lnTo>
                    <a:pt x="18" y="92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36" y="92"/>
                  </a:lnTo>
                  <a:lnTo>
                    <a:pt x="44" y="88"/>
                  </a:lnTo>
                  <a:lnTo>
                    <a:pt x="48" y="82"/>
                  </a:lnTo>
                  <a:lnTo>
                    <a:pt x="50" y="76"/>
                  </a:lnTo>
                  <a:lnTo>
                    <a:pt x="52" y="68"/>
                  </a:lnTo>
                  <a:lnTo>
                    <a:pt x="50" y="60"/>
                  </a:lnTo>
                  <a:lnTo>
                    <a:pt x="48" y="52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6" y="48"/>
                  </a:lnTo>
                  <a:lnTo>
                    <a:pt x="48" y="58"/>
                  </a:lnTo>
                  <a:lnTo>
                    <a:pt x="48" y="68"/>
                  </a:lnTo>
                  <a:lnTo>
                    <a:pt x="46" y="74"/>
                  </a:lnTo>
                  <a:lnTo>
                    <a:pt x="44" y="78"/>
                  </a:lnTo>
                  <a:lnTo>
                    <a:pt x="44" y="78"/>
                  </a:lnTo>
                  <a:lnTo>
                    <a:pt x="38" y="82"/>
                  </a:lnTo>
                  <a:lnTo>
                    <a:pt x="32" y="84"/>
                  </a:lnTo>
                  <a:lnTo>
                    <a:pt x="28" y="86"/>
                  </a:lnTo>
                  <a:lnTo>
                    <a:pt x="22" y="84"/>
                  </a:lnTo>
                  <a:lnTo>
                    <a:pt x="22" y="84"/>
                  </a:lnTo>
                  <a:lnTo>
                    <a:pt x="12" y="80"/>
                  </a:lnTo>
                  <a:lnTo>
                    <a:pt x="6" y="74"/>
                  </a:lnTo>
                  <a:lnTo>
                    <a:pt x="2" y="70"/>
                  </a:lnTo>
                  <a:lnTo>
                    <a:pt x="0" y="64"/>
                  </a:lnTo>
                  <a:lnTo>
                    <a:pt x="0" y="5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8" y="42"/>
                  </a:lnTo>
                  <a:lnTo>
                    <a:pt x="16" y="32"/>
                  </a:lnTo>
                  <a:lnTo>
                    <a:pt x="26" y="24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56" y="12"/>
                  </a:lnTo>
                  <a:lnTo>
                    <a:pt x="74" y="12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2" y="2"/>
                  </a:lnTo>
                  <a:lnTo>
                    <a:pt x="50" y="4"/>
                  </a:lnTo>
                  <a:lnTo>
                    <a:pt x="36" y="8"/>
                  </a:lnTo>
                  <a:lnTo>
                    <a:pt x="26" y="14"/>
                  </a:lnTo>
                  <a:lnTo>
                    <a:pt x="16" y="22"/>
                  </a:lnTo>
                  <a:lnTo>
                    <a:pt x="8" y="30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8" name="Freeform 94"/>
            <p:cNvSpPr>
              <a:spLocks/>
            </p:cNvSpPr>
            <p:nvPr/>
          </p:nvSpPr>
          <p:spPr bwMode="auto">
            <a:xfrm>
              <a:off x="4042611" y="2602832"/>
              <a:ext cx="3128211" cy="2213811"/>
            </a:xfrm>
            <a:custGeom>
              <a:avLst/>
              <a:gdLst/>
              <a:ahLst/>
              <a:cxnLst>
                <a:cxn ang="0">
                  <a:pos x="390" y="276"/>
                </a:cxn>
                <a:cxn ang="0">
                  <a:pos x="356" y="246"/>
                </a:cxn>
                <a:cxn ang="0">
                  <a:pos x="326" y="212"/>
                </a:cxn>
                <a:cxn ang="0">
                  <a:pos x="278" y="132"/>
                </a:cxn>
                <a:cxn ang="0">
                  <a:pos x="240" y="74"/>
                </a:cxn>
                <a:cxn ang="0">
                  <a:pos x="208" y="42"/>
                </a:cxn>
                <a:cxn ang="0">
                  <a:pos x="172" y="16"/>
                </a:cxn>
                <a:cxn ang="0">
                  <a:pos x="150" y="8"/>
                </a:cxn>
                <a:cxn ang="0">
                  <a:pos x="120" y="0"/>
                </a:cxn>
                <a:cxn ang="0">
                  <a:pos x="88" y="0"/>
                </a:cxn>
                <a:cxn ang="0">
                  <a:pos x="58" y="8"/>
                </a:cxn>
                <a:cxn ang="0">
                  <a:pos x="32" y="26"/>
                </a:cxn>
                <a:cxn ang="0">
                  <a:pos x="24" y="34"/>
                </a:cxn>
                <a:cxn ang="0">
                  <a:pos x="8" y="62"/>
                </a:cxn>
                <a:cxn ang="0">
                  <a:pos x="0" y="108"/>
                </a:cxn>
                <a:cxn ang="0">
                  <a:pos x="6" y="140"/>
                </a:cxn>
                <a:cxn ang="0">
                  <a:pos x="14" y="160"/>
                </a:cxn>
                <a:cxn ang="0">
                  <a:pos x="28" y="176"/>
                </a:cxn>
                <a:cxn ang="0">
                  <a:pos x="36" y="182"/>
                </a:cxn>
                <a:cxn ang="0">
                  <a:pos x="22" y="170"/>
                </a:cxn>
                <a:cxn ang="0">
                  <a:pos x="8" y="142"/>
                </a:cxn>
                <a:cxn ang="0">
                  <a:pos x="4" y="120"/>
                </a:cxn>
                <a:cxn ang="0">
                  <a:pos x="8" y="92"/>
                </a:cxn>
                <a:cxn ang="0">
                  <a:pos x="16" y="60"/>
                </a:cxn>
                <a:cxn ang="0">
                  <a:pos x="22" y="48"/>
                </a:cxn>
                <a:cxn ang="0">
                  <a:pos x="36" y="30"/>
                </a:cxn>
                <a:cxn ang="0">
                  <a:pos x="54" y="18"/>
                </a:cxn>
                <a:cxn ang="0">
                  <a:pos x="86" y="8"/>
                </a:cxn>
                <a:cxn ang="0">
                  <a:pos x="132" y="10"/>
                </a:cxn>
                <a:cxn ang="0">
                  <a:pos x="174" y="24"/>
                </a:cxn>
                <a:cxn ang="0">
                  <a:pos x="190" y="34"/>
                </a:cxn>
                <a:cxn ang="0">
                  <a:pos x="218" y="62"/>
                </a:cxn>
                <a:cxn ang="0">
                  <a:pos x="254" y="112"/>
                </a:cxn>
                <a:cxn ang="0">
                  <a:pos x="274" y="148"/>
                </a:cxn>
                <a:cxn ang="0">
                  <a:pos x="320" y="218"/>
                </a:cxn>
                <a:cxn ang="0">
                  <a:pos x="348" y="250"/>
                </a:cxn>
                <a:cxn ang="0">
                  <a:pos x="380" y="276"/>
                </a:cxn>
                <a:cxn ang="0">
                  <a:pos x="382" y="276"/>
                </a:cxn>
                <a:cxn ang="0">
                  <a:pos x="390" y="276"/>
                </a:cxn>
              </a:cxnLst>
              <a:rect l="0" t="0" r="r" b="b"/>
              <a:pathLst>
                <a:path w="390" h="276">
                  <a:moveTo>
                    <a:pt x="390" y="276"/>
                  </a:moveTo>
                  <a:lnTo>
                    <a:pt x="390" y="276"/>
                  </a:lnTo>
                  <a:lnTo>
                    <a:pt x="372" y="262"/>
                  </a:lnTo>
                  <a:lnTo>
                    <a:pt x="356" y="246"/>
                  </a:lnTo>
                  <a:lnTo>
                    <a:pt x="340" y="230"/>
                  </a:lnTo>
                  <a:lnTo>
                    <a:pt x="326" y="212"/>
                  </a:lnTo>
                  <a:lnTo>
                    <a:pt x="302" y="172"/>
                  </a:lnTo>
                  <a:lnTo>
                    <a:pt x="278" y="132"/>
                  </a:lnTo>
                  <a:lnTo>
                    <a:pt x="252" y="92"/>
                  </a:lnTo>
                  <a:lnTo>
                    <a:pt x="240" y="74"/>
                  </a:lnTo>
                  <a:lnTo>
                    <a:pt x="224" y="56"/>
                  </a:lnTo>
                  <a:lnTo>
                    <a:pt x="208" y="42"/>
                  </a:lnTo>
                  <a:lnTo>
                    <a:pt x="192" y="28"/>
                  </a:lnTo>
                  <a:lnTo>
                    <a:pt x="172" y="16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36" y="4"/>
                  </a:lnTo>
                  <a:lnTo>
                    <a:pt x="120" y="0"/>
                  </a:lnTo>
                  <a:lnTo>
                    <a:pt x="104" y="0"/>
                  </a:lnTo>
                  <a:lnTo>
                    <a:pt x="88" y="0"/>
                  </a:lnTo>
                  <a:lnTo>
                    <a:pt x="74" y="2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24" y="34"/>
                  </a:lnTo>
                  <a:lnTo>
                    <a:pt x="18" y="42"/>
                  </a:lnTo>
                  <a:lnTo>
                    <a:pt x="8" y="62"/>
                  </a:lnTo>
                  <a:lnTo>
                    <a:pt x="2" y="84"/>
                  </a:lnTo>
                  <a:lnTo>
                    <a:pt x="0" y="108"/>
                  </a:lnTo>
                  <a:lnTo>
                    <a:pt x="2" y="130"/>
                  </a:lnTo>
                  <a:lnTo>
                    <a:pt x="6" y="140"/>
                  </a:lnTo>
                  <a:lnTo>
                    <a:pt x="10" y="150"/>
                  </a:lnTo>
                  <a:lnTo>
                    <a:pt x="14" y="160"/>
                  </a:lnTo>
                  <a:lnTo>
                    <a:pt x="20" y="168"/>
                  </a:lnTo>
                  <a:lnTo>
                    <a:pt x="28" y="176"/>
                  </a:lnTo>
                  <a:lnTo>
                    <a:pt x="36" y="182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2" y="170"/>
                  </a:lnTo>
                  <a:lnTo>
                    <a:pt x="14" y="158"/>
                  </a:lnTo>
                  <a:lnTo>
                    <a:pt x="8" y="142"/>
                  </a:lnTo>
                  <a:lnTo>
                    <a:pt x="6" y="132"/>
                  </a:lnTo>
                  <a:lnTo>
                    <a:pt x="4" y="120"/>
                  </a:lnTo>
                  <a:lnTo>
                    <a:pt x="6" y="108"/>
                  </a:lnTo>
                  <a:lnTo>
                    <a:pt x="8" y="92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8" y="40"/>
                  </a:lnTo>
                  <a:lnTo>
                    <a:pt x="36" y="30"/>
                  </a:lnTo>
                  <a:lnTo>
                    <a:pt x="44" y="24"/>
                  </a:lnTo>
                  <a:lnTo>
                    <a:pt x="54" y="18"/>
                  </a:lnTo>
                  <a:lnTo>
                    <a:pt x="64" y="14"/>
                  </a:lnTo>
                  <a:lnTo>
                    <a:pt x="86" y="8"/>
                  </a:lnTo>
                  <a:lnTo>
                    <a:pt x="110" y="8"/>
                  </a:lnTo>
                  <a:lnTo>
                    <a:pt x="132" y="10"/>
                  </a:lnTo>
                  <a:lnTo>
                    <a:pt x="154" y="16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90" y="34"/>
                  </a:lnTo>
                  <a:lnTo>
                    <a:pt x="204" y="48"/>
                  </a:lnTo>
                  <a:lnTo>
                    <a:pt x="218" y="62"/>
                  </a:lnTo>
                  <a:lnTo>
                    <a:pt x="232" y="78"/>
                  </a:lnTo>
                  <a:lnTo>
                    <a:pt x="254" y="112"/>
                  </a:lnTo>
                  <a:lnTo>
                    <a:pt x="274" y="148"/>
                  </a:lnTo>
                  <a:lnTo>
                    <a:pt x="274" y="148"/>
                  </a:lnTo>
                  <a:lnTo>
                    <a:pt x="296" y="184"/>
                  </a:lnTo>
                  <a:lnTo>
                    <a:pt x="320" y="218"/>
                  </a:lnTo>
                  <a:lnTo>
                    <a:pt x="334" y="236"/>
                  </a:lnTo>
                  <a:lnTo>
                    <a:pt x="348" y="250"/>
                  </a:lnTo>
                  <a:lnTo>
                    <a:pt x="364" y="264"/>
                  </a:lnTo>
                  <a:lnTo>
                    <a:pt x="380" y="276"/>
                  </a:lnTo>
                  <a:lnTo>
                    <a:pt x="380" y="276"/>
                  </a:lnTo>
                  <a:lnTo>
                    <a:pt x="382" y="276"/>
                  </a:lnTo>
                  <a:lnTo>
                    <a:pt x="386" y="276"/>
                  </a:lnTo>
                  <a:lnTo>
                    <a:pt x="390" y="276"/>
                  </a:lnTo>
                  <a:lnTo>
                    <a:pt x="390" y="2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9" name="Freeform 95"/>
            <p:cNvSpPr>
              <a:spLocks/>
            </p:cNvSpPr>
            <p:nvPr/>
          </p:nvSpPr>
          <p:spPr bwMode="auto">
            <a:xfrm>
              <a:off x="6497053" y="1399674"/>
              <a:ext cx="1171074" cy="1074821"/>
            </a:xfrm>
            <a:custGeom>
              <a:avLst/>
              <a:gdLst/>
              <a:ahLst/>
              <a:cxnLst>
                <a:cxn ang="0">
                  <a:pos x="18" y="134"/>
                </a:cxn>
                <a:cxn ang="0">
                  <a:pos x="10" y="8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32" y="32"/>
                </a:cxn>
                <a:cxn ang="0">
                  <a:pos x="62" y="10"/>
                </a:cxn>
                <a:cxn ang="0">
                  <a:pos x="76" y="6"/>
                </a:cxn>
                <a:cxn ang="0">
                  <a:pos x="104" y="8"/>
                </a:cxn>
                <a:cxn ang="0">
                  <a:pos x="126" y="24"/>
                </a:cxn>
                <a:cxn ang="0">
                  <a:pos x="138" y="48"/>
                </a:cxn>
                <a:cxn ang="0">
                  <a:pos x="140" y="64"/>
                </a:cxn>
                <a:cxn ang="0">
                  <a:pos x="134" y="82"/>
                </a:cxn>
                <a:cxn ang="0">
                  <a:pos x="120" y="96"/>
                </a:cxn>
                <a:cxn ang="0">
                  <a:pos x="114" y="100"/>
                </a:cxn>
                <a:cxn ang="0">
                  <a:pos x="100" y="96"/>
                </a:cxn>
                <a:cxn ang="0">
                  <a:pos x="80" y="82"/>
                </a:cxn>
                <a:cxn ang="0">
                  <a:pos x="72" y="72"/>
                </a:cxn>
                <a:cxn ang="0">
                  <a:pos x="66" y="56"/>
                </a:cxn>
                <a:cxn ang="0">
                  <a:pos x="70" y="40"/>
                </a:cxn>
                <a:cxn ang="0">
                  <a:pos x="72" y="36"/>
                </a:cxn>
                <a:cxn ang="0">
                  <a:pos x="82" y="34"/>
                </a:cxn>
                <a:cxn ang="0">
                  <a:pos x="94" y="42"/>
                </a:cxn>
                <a:cxn ang="0">
                  <a:pos x="98" y="50"/>
                </a:cxn>
                <a:cxn ang="0">
                  <a:pos x="96" y="64"/>
                </a:cxn>
                <a:cxn ang="0">
                  <a:pos x="88" y="74"/>
                </a:cxn>
                <a:cxn ang="0">
                  <a:pos x="92" y="72"/>
                </a:cxn>
                <a:cxn ang="0">
                  <a:pos x="102" y="52"/>
                </a:cxn>
                <a:cxn ang="0">
                  <a:pos x="102" y="40"/>
                </a:cxn>
                <a:cxn ang="0">
                  <a:pos x="98" y="36"/>
                </a:cxn>
                <a:cxn ang="0">
                  <a:pos x="86" y="30"/>
                </a:cxn>
                <a:cxn ang="0">
                  <a:pos x="80" y="30"/>
                </a:cxn>
                <a:cxn ang="0">
                  <a:pos x="70" y="34"/>
                </a:cxn>
                <a:cxn ang="0">
                  <a:pos x="62" y="42"/>
                </a:cxn>
                <a:cxn ang="0">
                  <a:pos x="60" y="54"/>
                </a:cxn>
                <a:cxn ang="0">
                  <a:pos x="64" y="66"/>
                </a:cxn>
                <a:cxn ang="0">
                  <a:pos x="70" y="78"/>
                </a:cxn>
                <a:cxn ang="0">
                  <a:pos x="86" y="94"/>
                </a:cxn>
                <a:cxn ang="0">
                  <a:pos x="108" y="104"/>
                </a:cxn>
                <a:cxn ang="0">
                  <a:pos x="128" y="98"/>
                </a:cxn>
                <a:cxn ang="0">
                  <a:pos x="138" y="88"/>
                </a:cxn>
                <a:cxn ang="0">
                  <a:pos x="144" y="74"/>
                </a:cxn>
                <a:cxn ang="0">
                  <a:pos x="142" y="42"/>
                </a:cxn>
                <a:cxn ang="0">
                  <a:pos x="136" y="28"/>
                </a:cxn>
                <a:cxn ang="0">
                  <a:pos x="116" y="8"/>
                </a:cxn>
                <a:cxn ang="0">
                  <a:pos x="88" y="0"/>
                </a:cxn>
                <a:cxn ang="0">
                  <a:pos x="70" y="4"/>
                </a:cxn>
                <a:cxn ang="0">
                  <a:pos x="38" y="18"/>
                </a:cxn>
                <a:cxn ang="0">
                  <a:pos x="24" y="32"/>
                </a:cxn>
                <a:cxn ang="0">
                  <a:pos x="8" y="52"/>
                </a:cxn>
                <a:cxn ang="0">
                  <a:pos x="0" y="76"/>
                </a:cxn>
                <a:cxn ang="0">
                  <a:pos x="0" y="84"/>
                </a:cxn>
                <a:cxn ang="0">
                  <a:pos x="2" y="114"/>
                </a:cxn>
                <a:cxn ang="0">
                  <a:pos x="6" y="130"/>
                </a:cxn>
                <a:cxn ang="0">
                  <a:pos x="6" y="128"/>
                </a:cxn>
                <a:cxn ang="0">
                  <a:pos x="8" y="124"/>
                </a:cxn>
                <a:cxn ang="0">
                  <a:pos x="18" y="134"/>
                </a:cxn>
              </a:cxnLst>
              <a:rect l="0" t="0" r="r" b="b"/>
              <a:pathLst>
                <a:path w="146" h="134">
                  <a:moveTo>
                    <a:pt x="18" y="134"/>
                  </a:moveTo>
                  <a:lnTo>
                    <a:pt x="18" y="134"/>
                  </a:lnTo>
                  <a:lnTo>
                    <a:pt x="12" y="100"/>
                  </a:lnTo>
                  <a:lnTo>
                    <a:pt x="10" y="82"/>
                  </a:lnTo>
                  <a:lnTo>
                    <a:pt x="10" y="7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0" y="48"/>
                  </a:lnTo>
                  <a:lnTo>
                    <a:pt x="32" y="32"/>
                  </a:lnTo>
                  <a:lnTo>
                    <a:pt x="46" y="2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76" y="6"/>
                  </a:lnTo>
                  <a:lnTo>
                    <a:pt x="90" y="6"/>
                  </a:lnTo>
                  <a:lnTo>
                    <a:pt x="104" y="8"/>
                  </a:lnTo>
                  <a:lnTo>
                    <a:pt x="116" y="14"/>
                  </a:lnTo>
                  <a:lnTo>
                    <a:pt x="126" y="24"/>
                  </a:lnTo>
                  <a:lnTo>
                    <a:pt x="134" y="34"/>
                  </a:lnTo>
                  <a:lnTo>
                    <a:pt x="138" y="48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38" y="72"/>
                  </a:lnTo>
                  <a:lnTo>
                    <a:pt x="134" y="82"/>
                  </a:lnTo>
                  <a:lnTo>
                    <a:pt x="128" y="90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14" y="100"/>
                  </a:lnTo>
                  <a:lnTo>
                    <a:pt x="106" y="98"/>
                  </a:lnTo>
                  <a:lnTo>
                    <a:pt x="100" y="96"/>
                  </a:lnTo>
                  <a:lnTo>
                    <a:pt x="92" y="92"/>
                  </a:lnTo>
                  <a:lnTo>
                    <a:pt x="80" y="8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68" y="64"/>
                  </a:lnTo>
                  <a:lnTo>
                    <a:pt x="66" y="56"/>
                  </a:lnTo>
                  <a:lnTo>
                    <a:pt x="66" y="48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2" y="36"/>
                  </a:lnTo>
                  <a:lnTo>
                    <a:pt x="76" y="34"/>
                  </a:lnTo>
                  <a:lnTo>
                    <a:pt x="82" y="34"/>
                  </a:lnTo>
                  <a:lnTo>
                    <a:pt x="86" y="36"/>
                  </a:lnTo>
                  <a:lnTo>
                    <a:pt x="94" y="42"/>
                  </a:lnTo>
                  <a:lnTo>
                    <a:pt x="98" y="50"/>
                  </a:lnTo>
                  <a:lnTo>
                    <a:pt x="98" y="50"/>
                  </a:lnTo>
                  <a:lnTo>
                    <a:pt x="98" y="56"/>
                  </a:lnTo>
                  <a:lnTo>
                    <a:pt x="96" y="64"/>
                  </a:lnTo>
                  <a:lnTo>
                    <a:pt x="92" y="70"/>
                  </a:lnTo>
                  <a:lnTo>
                    <a:pt x="88" y="74"/>
                  </a:lnTo>
                  <a:lnTo>
                    <a:pt x="88" y="74"/>
                  </a:lnTo>
                  <a:lnTo>
                    <a:pt x="92" y="72"/>
                  </a:lnTo>
                  <a:lnTo>
                    <a:pt x="98" y="64"/>
                  </a:lnTo>
                  <a:lnTo>
                    <a:pt x="102" y="52"/>
                  </a:lnTo>
                  <a:lnTo>
                    <a:pt x="102" y="46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98" y="36"/>
                  </a:lnTo>
                  <a:lnTo>
                    <a:pt x="92" y="32"/>
                  </a:lnTo>
                  <a:lnTo>
                    <a:pt x="86" y="30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74" y="30"/>
                  </a:lnTo>
                  <a:lnTo>
                    <a:pt x="70" y="34"/>
                  </a:lnTo>
                  <a:lnTo>
                    <a:pt x="66" y="38"/>
                  </a:lnTo>
                  <a:lnTo>
                    <a:pt x="62" y="42"/>
                  </a:lnTo>
                  <a:lnTo>
                    <a:pt x="60" y="48"/>
                  </a:lnTo>
                  <a:lnTo>
                    <a:pt x="60" y="54"/>
                  </a:lnTo>
                  <a:lnTo>
                    <a:pt x="60" y="6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70" y="78"/>
                  </a:lnTo>
                  <a:lnTo>
                    <a:pt x="78" y="86"/>
                  </a:lnTo>
                  <a:lnTo>
                    <a:pt x="86" y="94"/>
                  </a:lnTo>
                  <a:lnTo>
                    <a:pt x="96" y="100"/>
                  </a:lnTo>
                  <a:lnTo>
                    <a:pt x="108" y="104"/>
                  </a:lnTo>
                  <a:lnTo>
                    <a:pt x="118" y="102"/>
                  </a:lnTo>
                  <a:lnTo>
                    <a:pt x="128" y="98"/>
                  </a:lnTo>
                  <a:lnTo>
                    <a:pt x="138" y="88"/>
                  </a:lnTo>
                  <a:lnTo>
                    <a:pt x="138" y="88"/>
                  </a:lnTo>
                  <a:lnTo>
                    <a:pt x="142" y="82"/>
                  </a:lnTo>
                  <a:lnTo>
                    <a:pt x="144" y="74"/>
                  </a:lnTo>
                  <a:lnTo>
                    <a:pt x="146" y="58"/>
                  </a:lnTo>
                  <a:lnTo>
                    <a:pt x="142" y="42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28" y="16"/>
                  </a:lnTo>
                  <a:lnTo>
                    <a:pt x="116" y="8"/>
                  </a:lnTo>
                  <a:lnTo>
                    <a:pt x="102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70" y="4"/>
                  </a:lnTo>
                  <a:lnTo>
                    <a:pt x="54" y="10"/>
                  </a:lnTo>
                  <a:lnTo>
                    <a:pt x="38" y="18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4" y="40"/>
                  </a:lnTo>
                  <a:lnTo>
                    <a:pt x="8" y="52"/>
                  </a:lnTo>
                  <a:lnTo>
                    <a:pt x="4" y="6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14"/>
                  </a:lnTo>
                  <a:lnTo>
                    <a:pt x="6" y="128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6" y="124"/>
                  </a:lnTo>
                  <a:lnTo>
                    <a:pt x="8" y="124"/>
                  </a:lnTo>
                  <a:lnTo>
                    <a:pt x="12" y="126"/>
                  </a:lnTo>
                  <a:lnTo>
                    <a:pt x="18" y="134"/>
                  </a:lnTo>
                  <a:lnTo>
                    <a:pt x="18" y="1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0" name="Freeform 96"/>
            <p:cNvSpPr>
              <a:spLocks/>
            </p:cNvSpPr>
            <p:nvPr/>
          </p:nvSpPr>
          <p:spPr bwMode="auto">
            <a:xfrm>
              <a:off x="5871411" y="5731042"/>
              <a:ext cx="1219200" cy="1090863"/>
            </a:xfrm>
            <a:custGeom>
              <a:avLst/>
              <a:gdLst/>
              <a:ahLst/>
              <a:cxnLst>
                <a:cxn ang="0">
                  <a:pos x="144" y="62"/>
                </a:cxn>
                <a:cxn ang="0">
                  <a:pos x="122" y="24"/>
                </a:cxn>
                <a:cxn ang="0">
                  <a:pos x="110" y="16"/>
                </a:cxn>
                <a:cxn ang="0">
                  <a:pos x="94" y="10"/>
                </a:cxn>
                <a:cxn ang="0">
                  <a:pos x="78" y="8"/>
                </a:cxn>
                <a:cxn ang="0">
                  <a:pos x="42" y="18"/>
                </a:cxn>
                <a:cxn ang="0">
                  <a:pos x="30" y="26"/>
                </a:cxn>
                <a:cxn ang="0">
                  <a:pos x="12" y="50"/>
                </a:cxn>
                <a:cxn ang="0">
                  <a:pos x="6" y="78"/>
                </a:cxn>
                <a:cxn ang="0">
                  <a:pos x="14" y="106"/>
                </a:cxn>
                <a:cxn ang="0">
                  <a:pos x="22" y="118"/>
                </a:cxn>
                <a:cxn ang="0">
                  <a:pos x="36" y="126"/>
                </a:cxn>
                <a:cxn ang="0">
                  <a:pos x="52" y="126"/>
                </a:cxn>
                <a:cxn ang="0">
                  <a:pos x="58" y="122"/>
                </a:cxn>
                <a:cxn ang="0">
                  <a:pos x="68" y="110"/>
                </a:cxn>
                <a:cxn ang="0">
                  <a:pos x="72" y="84"/>
                </a:cxn>
                <a:cxn ang="0">
                  <a:pos x="72" y="68"/>
                </a:cxn>
                <a:cxn ang="0">
                  <a:pos x="68" y="54"/>
                </a:cxn>
                <a:cxn ang="0">
                  <a:pos x="56" y="44"/>
                </a:cxn>
                <a:cxn ang="0">
                  <a:pos x="50" y="44"/>
                </a:cxn>
                <a:cxn ang="0">
                  <a:pos x="44" y="50"/>
                </a:cxn>
                <a:cxn ang="0">
                  <a:pos x="38" y="66"/>
                </a:cxn>
                <a:cxn ang="0">
                  <a:pos x="40" y="74"/>
                </a:cxn>
                <a:cxn ang="0">
                  <a:pos x="50" y="82"/>
                </a:cxn>
                <a:cxn ang="0">
                  <a:pos x="62" y="84"/>
                </a:cxn>
                <a:cxn ang="0">
                  <a:pos x="58" y="84"/>
                </a:cxn>
                <a:cxn ang="0">
                  <a:pos x="44" y="82"/>
                </a:cxn>
                <a:cxn ang="0">
                  <a:pos x="34" y="76"/>
                </a:cxn>
                <a:cxn ang="0">
                  <a:pos x="32" y="72"/>
                </a:cxn>
                <a:cxn ang="0">
                  <a:pos x="34" y="58"/>
                </a:cxn>
                <a:cxn ang="0">
                  <a:pos x="40" y="46"/>
                </a:cxn>
                <a:cxn ang="0">
                  <a:pos x="46" y="42"/>
                </a:cxn>
                <a:cxn ang="0">
                  <a:pos x="56" y="40"/>
                </a:cxn>
                <a:cxn ang="0">
                  <a:pos x="66" y="42"/>
                </a:cxn>
                <a:cxn ang="0">
                  <a:pos x="72" y="52"/>
                </a:cxn>
                <a:cxn ang="0">
                  <a:pos x="76" y="58"/>
                </a:cxn>
                <a:cxn ang="0">
                  <a:pos x="78" y="84"/>
                </a:cxn>
                <a:cxn ang="0">
                  <a:pos x="72" y="110"/>
                </a:cxn>
                <a:cxn ang="0">
                  <a:pos x="58" y="128"/>
                </a:cxn>
                <a:cxn ang="0">
                  <a:pos x="34" y="136"/>
                </a:cxn>
                <a:cxn ang="0">
                  <a:pos x="28" y="134"/>
                </a:cxn>
                <a:cxn ang="0">
                  <a:pos x="16" y="126"/>
                </a:cxn>
                <a:cxn ang="0">
                  <a:pos x="4" y="106"/>
                </a:cxn>
                <a:cxn ang="0">
                  <a:pos x="0" y="92"/>
                </a:cxn>
                <a:cxn ang="0">
                  <a:pos x="2" y="60"/>
                </a:cxn>
                <a:cxn ang="0">
                  <a:pos x="18" y="32"/>
                </a:cxn>
                <a:cxn ang="0">
                  <a:pos x="32" y="20"/>
                </a:cxn>
                <a:cxn ang="0">
                  <a:pos x="64" y="4"/>
                </a:cxn>
                <a:cxn ang="0">
                  <a:pos x="82" y="0"/>
                </a:cxn>
                <a:cxn ang="0">
                  <a:pos x="106" y="2"/>
                </a:cxn>
                <a:cxn ang="0">
                  <a:pos x="126" y="14"/>
                </a:cxn>
                <a:cxn ang="0">
                  <a:pos x="134" y="22"/>
                </a:cxn>
                <a:cxn ang="0">
                  <a:pos x="152" y="56"/>
                </a:cxn>
                <a:cxn ang="0">
                  <a:pos x="148" y="60"/>
                </a:cxn>
                <a:cxn ang="0">
                  <a:pos x="144" y="62"/>
                </a:cxn>
              </a:cxnLst>
              <a:rect l="0" t="0" r="r" b="b"/>
              <a:pathLst>
                <a:path w="152" h="136">
                  <a:moveTo>
                    <a:pt x="144" y="62"/>
                  </a:moveTo>
                  <a:lnTo>
                    <a:pt x="144" y="62"/>
                  </a:lnTo>
                  <a:lnTo>
                    <a:pt x="130" y="36"/>
                  </a:lnTo>
                  <a:lnTo>
                    <a:pt x="122" y="24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02" y="12"/>
                  </a:lnTo>
                  <a:lnTo>
                    <a:pt x="94" y="10"/>
                  </a:lnTo>
                  <a:lnTo>
                    <a:pt x="86" y="8"/>
                  </a:lnTo>
                  <a:lnTo>
                    <a:pt x="78" y="8"/>
                  </a:lnTo>
                  <a:lnTo>
                    <a:pt x="60" y="10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0" y="26"/>
                  </a:lnTo>
                  <a:lnTo>
                    <a:pt x="20" y="36"/>
                  </a:lnTo>
                  <a:lnTo>
                    <a:pt x="12" y="50"/>
                  </a:lnTo>
                  <a:lnTo>
                    <a:pt x="8" y="64"/>
                  </a:lnTo>
                  <a:lnTo>
                    <a:pt x="6" y="78"/>
                  </a:lnTo>
                  <a:lnTo>
                    <a:pt x="8" y="92"/>
                  </a:lnTo>
                  <a:lnTo>
                    <a:pt x="14" y="106"/>
                  </a:lnTo>
                  <a:lnTo>
                    <a:pt x="22" y="118"/>
                  </a:lnTo>
                  <a:lnTo>
                    <a:pt x="22" y="118"/>
                  </a:lnTo>
                  <a:lnTo>
                    <a:pt x="28" y="124"/>
                  </a:lnTo>
                  <a:lnTo>
                    <a:pt x="36" y="126"/>
                  </a:lnTo>
                  <a:lnTo>
                    <a:pt x="44" y="128"/>
                  </a:lnTo>
                  <a:lnTo>
                    <a:pt x="52" y="126"/>
                  </a:lnTo>
                  <a:lnTo>
                    <a:pt x="52" y="126"/>
                  </a:lnTo>
                  <a:lnTo>
                    <a:pt x="58" y="122"/>
                  </a:lnTo>
                  <a:lnTo>
                    <a:pt x="64" y="116"/>
                  </a:lnTo>
                  <a:lnTo>
                    <a:pt x="68" y="110"/>
                  </a:lnTo>
                  <a:lnTo>
                    <a:pt x="70" y="100"/>
                  </a:lnTo>
                  <a:lnTo>
                    <a:pt x="72" y="84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0" y="60"/>
                  </a:lnTo>
                  <a:lnTo>
                    <a:pt x="68" y="54"/>
                  </a:lnTo>
                  <a:lnTo>
                    <a:pt x="62" y="48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0" y="44"/>
                  </a:lnTo>
                  <a:lnTo>
                    <a:pt x="46" y="46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8" y="66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44" y="80"/>
                  </a:lnTo>
                  <a:lnTo>
                    <a:pt x="50" y="82"/>
                  </a:lnTo>
                  <a:lnTo>
                    <a:pt x="56" y="84"/>
                  </a:lnTo>
                  <a:lnTo>
                    <a:pt x="62" y="84"/>
                  </a:lnTo>
                  <a:lnTo>
                    <a:pt x="62" y="84"/>
                  </a:lnTo>
                  <a:lnTo>
                    <a:pt x="58" y="84"/>
                  </a:lnTo>
                  <a:lnTo>
                    <a:pt x="48" y="84"/>
                  </a:lnTo>
                  <a:lnTo>
                    <a:pt x="44" y="82"/>
                  </a:lnTo>
                  <a:lnTo>
                    <a:pt x="38" y="80"/>
                  </a:lnTo>
                  <a:lnTo>
                    <a:pt x="34" y="76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64"/>
                  </a:lnTo>
                  <a:lnTo>
                    <a:pt x="34" y="58"/>
                  </a:lnTo>
                  <a:lnTo>
                    <a:pt x="36" y="5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6" y="42"/>
                  </a:lnTo>
                  <a:lnTo>
                    <a:pt x="50" y="40"/>
                  </a:lnTo>
                  <a:lnTo>
                    <a:pt x="56" y="40"/>
                  </a:lnTo>
                  <a:lnTo>
                    <a:pt x="62" y="40"/>
                  </a:lnTo>
                  <a:lnTo>
                    <a:pt x="66" y="42"/>
                  </a:lnTo>
                  <a:lnTo>
                    <a:pt x="70" y="46"/>
                  </a:lnTo>
                  <a:lnTo>
                    <a:pt x="72" y="52"/>
                  </a:lnTo>
                  <a:lnTo>
                    <a:pt x="76" y="58"/>
                  </a:lnTo>
                  <a:lnTo>
                    <a:pt x="76" y="58"/>
                  </a:lnTo>
                  <a:lnTo>
                    <a:pt x="76" y="72"/>
                  </a:lnTo>
                  <a:lnTo>
                    <a:pt x="78" y="84"/>
                  </a:lnTo>
                  <a:lnTo>
                    <a:pt x="76" y="98"/>
                  </a:lnTo>
                  <a:lnTo>
                    <a:pt x="72" y="110"/>
                  </a:lnTo>
                  <a:lnTo>
                    <a:pt x="66" y="120"/>
                  </a:lnTo>
                  <a:lnTo>
                    <a:pt x="58" y="128"/>
                  </a:lnTo>
                  <a:lnTo>
                    <a:pt x="48" y="134"/>
                  </a:lnTo>
                  <a:lnTo>
                    <a:pt x="34" y="136"/>
                  </a:lnTo>
                  <a:lnTo>
                    <a:pt x="34" y="136"/>
                  </a:lnTo>
                  <a:lnTo>
                    <a:pt x="28" y="134"/>
                  </a:lnTo>
                  <a:lnTo>
                    <a:pt x="22" y="130"/>
                  </a:lnTo>
                  <a:lnTo>
                    <a:pt x="16" y="126"/>
                  </a:lnTo>
                  <a:lnTo>
                    <a:pt x="12" y="120"/>
                  </a:lnTo>
                  <a:lnTo>
                    <a:pt x="4" y="10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76"/>
                  </a:lnTo>
                  <a:lnTo>
                    <a:pt x="2" y="60"/>
                  </a:lnTo>
                  <a:lnTo>
                    <a:pt x="8" y="46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32" y="20"/>
                  </a:lnTo>
                  <a:lnTo>
                    <a:pt x="48" y="10"/>
                  </a:lnTo>
                  <a:lnTo>
                    <a:pt x="64" y="4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94" y="0"/>
                  </a:lnTo>
                  <a:lnTo>
                    <a:pt x="106" y="2"/>
                  </a:lnTo>
                  <a:lnTo>
                    <a:pt x="116" y="8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34" y="22"/>
                  </a:lnTo>
                  <a:lnTo>
                    <a:pt x="140" y="32"/>
                  </a:lnTo>
                  <a:lnTo>
                    <a:pt x="152" y="56"/>
                  </a:lnTo>
                  <a:lnTo>
                    <a:pt x="152" y="56"/>
                  </a:lnTo>
                  <a:lnTo>
                    <a:pt x="148" y="60"/>
                  </a:lnTo>
                  <a:lnTo>
                    <a:pt x="144" y="62"/>
                  </a:lnTo>
                  <a:lnTo>
                    <a:pt x="144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1" name="Freeform 97"/>
            <p:cNvSpPr>
              <a:spLocks/>
            </p:cNvSpPr>
            <p:nvPr/>
          </p:nvSpPr>
          <p:spPr bwMode="auto">
            <a:xfrm>
              <a:off x="6593305" y="854242"/>
              <a:ext cx="256674" cy="737937"/>
            </a:xfrm>
            <a:custGeom>
              <a:avLst/>
              <a:gdLst/>
              <a:ahLst/>
              <a:cxnLst>
                <a:cxn ang="0">
                  <a:pos x="22" y="56"/>
                </a:cxn>
                <a:cxn ang="0">
                  <a:pos x="22" y="56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6" y="18"/>
                </a:cxn>
                <a:cxn ang="0">
                  <a:pos x="24" y="6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0" y="8"/>
                </a:cxn>
                <a:cxn ang="0">
                  <a:pos x="16" y="16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2" y="44"/>
                </a:cxn>
                <a:cxn ang="0">
                  <a:pos x="0" y="56"/>
                </a:cxn>
                <a:cxn ang="0">
                  <a:pos x="0" y="66"/>
                </a:cxn>
                <a:cxn ang="0">
                  <a:pos x="4" y="76"/>
                </a:cxn>
                <a:cxn ang="0">
                  <a:pos x="6" y="82"/>
                </a:cxn>
                <a:cxn ang="0">
                  <a:pos x="10" y="88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0" y="82"/>
                </a:cxn>
                <a:cxn ang="0">
                  <a:pos x="10" y="70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2" y="78"/>
                </a:cxn>
                <a:cxn ang="0">
                  <a:pos x="12" y="78"/>
                </a:cxn>
                <a:cxn ang="0">
                  <a:pos x="14" y="86"/>
                </a:cxn>
                <a:cxn ang="0">
                  <a:pos x="14" y="86"/>
                </a:cxn>
                <a:cxn ang="0">
                  <a:pos x="16" y="88"/>
                </a:cxn>
                <a:cxn ang="0">
                  <a:pos x="16" y="88"/>
                </a:cxn>
                <a:cxn ang="0">
                  <a:pos x="18" y="82"/>
                </a:cxn>
                <a:cxn ang="0">
                  <a:pos x="24" y="76"/>
                </a:cxn>
                <a:cxn ang="0">
                  <a:pos x="24" y="76"/>
                </a:cxn>
                <a:cxn ang="0">
                  <a:pos x="30" y="68"/>
                </a:cxn>
                <a:cxn ang="0">
                  <a:pos x="32" y="60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30" y="5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6"/>
                </a:cxn>
                <a:cxn ang="0">
                  <a:pos x="22" y="56"/>
                </a:cxn>
              </a:cxnLst>
              <a:rect l="0" t="0" r="r" b="b"/>
              <a:pathLst>
                <a:path w="32" h="92">
                  <a:moveTo>
                    <a:pt x="22" y="56"/>
                  </a:moveTo>
                  <a:lnTo>
                    <a:pt x="22" y="56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6" y="18"/>
                  </a:lnTo>
                  <a:lnTo>
                    <a:pt x="24" y="6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0" y="8"/>
                  </a:lnTo>
                  <a:lnTo>
                    <a:pt x="16" y="1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2" y="44"/>
                  </a:lnTo>
                  <a:lnTo>
                    <a:pt x="0" y="56"/>
                  </a:lnTo>
                  <a:lnTo>
                    <a:pt x="0" y="66"/>
                  </a:lnTo>
                  <a:lnTo>
                    <a:pt x="4" y="76"/>
                  </a:lnTo>
                  <a:lnTo>
                    <a:pt x="6" y="82"/>
                  </a:lnTo>
                  <a:lnTo>
                    <a:pt x="10" y="88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0" y="82"/>
                  </a:lnTo>
                  <a:lnTo>
                    <a:pt x="10" y="7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4" y="86"/>
                  </a:lnTo>
                  <a:lnTo>
                    <a:pt x="14" y="86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82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30" y="68"/>
                  </a:lnTo>
                  <a:lnTo>
                    <a:pt x="32" y="60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0" y="5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6"/>
                  </a:lnTo>
                  <a:lnTo>
                    <a:pt x="22" y="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2" name="Freeform 98"/>
            <p:cNvSpPr>
              <a:spLocks/>
            </p:cNvSpPr>
            <p:nvPr/>
          </p:nvSpPr>
          <p:spPr bwMode="auto">
            <a:xfrm>
              <a:off x="5518484" y="838200"/>
              <a:ext cx="336884" cy="946484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4" y="16"/>
                </a:cxn>
                <a:cxn ang="0">
                  <a:pos x="2" y="26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8" y="80"/>
                </a:cxn>
                <a:cxn ang="0">
                  <a:pos x="18" y="80"/>
                </a:cxn>
                <a:cxn ang="0">
                  <a:pos x="28" y="98"/>
                </a:cxn>
                <a:cxn ang="0">
                  <a:pos x="34" y="106"/>
                </a:cxn>
                <a:cxn ang="0">
                  <a:pos x="38" y="116"/>
                </a:cxn>
                <a:cxn ang="0">
                  <a:pos x="38" y="116"/>
                </a:cxn>
                <a:cxn ang="0">
                  <a:pos x="38" y="118"/>
                </a:cxn>
                <a:cxn ang="0">
                  <a:pos x="40" y="118"/>
                </a:cxn>
                <a:cxn ang="0">
                  <a:pos x="40" y="118"/>
                </a:cxn>
                <a:cxn ang="0">
                  <a:pos x="42" y="116"/>
                </a:cxn>
                <a:cxn ang="0">
                  <a:pos x="42" y="114"/>
                </a:cxn>
                <a:cxn ang="0">
                  <a:pos x="42" y="114"/>
                </a:cxn>
                <a:cxn ang="0">
                  <a:pos x="36" y="100"/>
                </a:cxn>
                <a:cxn ang="0">
                  <a:pos x="28" y="88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8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6" y="26"/>
                </a:cxn>
                <a:cxn ang="0">
                  <a:pos x="12" y="10"/>
                </a:cxn>
                <a:cxn ang="0">
                  <a:pos x="12" y="10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6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42" h="118">
                  <a:moveTo>
                    <a:pt x="12" y="2"/>
                  </a:moveTo>
                  <a:lnTo>
                    <a:pt x="12" y="2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16"/>
                  </a:lnTo>
                  <a:lnTo>
                    <a:pt x="2" y="2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28" y="98"/>
                  </a:lnTo>
                  <a:lnTo>
                    <a:pt x="34" y="106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38" y="118"/>
                  </a:lnTo>
                  <a:lnTo>
                    <a:pt x="40" y="118"/>
                  </a:lnTo>
                  <a:lnTo>
                    <a:pt x="40" y="118"/>
                  </a:lnTo>
                  <a:lnTo>
                    <a:pt x="42" y="116"/>
                  </a:lnTo>
                  <a:lnTo>
                    <a:pt x="42" y="114"/>
                  </a:lnTo>
                  <a:lnTo>
                    <a:pt x="42" y="114"/>
                  </a:lnTo>
                  <a:lnTo>
                    <a:pt x="36" y="100"/>
                  </a:lnTo>
                  <a:lnTo>
                    <a:pt x="28" y="88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8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26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3" name="Freeform 99"/>
            <p:cNvSpPr>
              <a:spLocks/>
            </p:cNvSpPr>
            <p:nvPr/>
          </p:nvSpPr>
          <p:spPr bwMode="auto">
            <a:xfrm>
              <a:off x="3481137" y="469232"/>
              <a:ext cx="1283368" cy="978568"/>
            </a:xfrm>
            <a:custGeom>
              <a:avLst/>
              <a:gdLst/>
              <a:ahLst/>
              <a:cxnLst>
                <a:cxn ang="0">
                  <a:pos x="30" y="40"/>
                </a:cxn>
                <a:cxn ang="0">
                  <a:pos x="20" y="44"/>
                </a:cxn>
                <a:cxn ang="0">
                  <a:pos x="10" y="42"/>
                </a:cxn>
                <a:cxn ang="0">
                  <a:pos x="8" y="40"/>
                </a:cxn>
                <a:cxn ang="0">
                  <a:pos x="6" y="36"/>
                </a:cxn>
                <a:cxn ang="0">
                  <a:pos x="8" y="24"/>
                </a:cxn>
                <a:cxn ang="0">
                  <a:pos x="10" y="22"/>
                </a:cxn>
                <a:cxn ang="0">
                  <a:pos x="14" y="16"/>
                </a:cxn>
                <a:cxn ang="0">
                  <a:pos x="26" y="8"/>
                </a:cxn>
                <a:cxn ang="0">
                  <a:pos x="32" y="6"/>
                </a:cxn>
                <a:cxn ang="0">
                  <a:pos x="46" y="6"/>
                </a:cxn>
                <a:cxn ang="0">
                  <a:pos x="60" y="12"/>
                </a:cxn>
                <a:cxn ang="0">
                  <a:pos x="74" y="20"/>
                </a:cxn>
                <a:cxn ang="0">
                  <a:pos x="82" y="32"/>
                </a:cxn>
                <a:cxn ang="0">
                  <a:pos x="86" y="48"/>
                </a:cxn>
                <a:cxn ang="0">
                  <a:pos x="88" y="64"/>
                </a:cxn>
                <a:cxn ang="0">
                  <a:pos x="96" y="90"/>
                </a:cxn>
                <a:cxn ang="0">
                  <a:pos x="102" y="96"/>
                </a:cxn>
                <a:cxn ang="0">
                  <a:pos x="128" y="114"/>
                </a:cxn>
                <a:cxn ang="0">
                  <a:pos x="142" y="120"/>
                </a:cxn>
                <a:cxn ang="0">
                  <a:pos x="150" y="122"/>
                </a:cxn>
                <a:cxn ang="0">
                  <a:pos x="158" y="122"/>
                </a:cxn>
                <a:cxn ang="0">
                  <a:pos x="160" y="120"/>
                </a:cxn>
                <a:cxn ang="0">
                  <a:pos x="158" y="118"/>
                </a:cxn>
                <a:cxn ang="0">
                  <a:pos x="156" y="118"/>
                </a:cxn>
                <a:cxn ang="0">
                  <a:pos x="144" y="116"/>
                </a:cxn>
                <a:cxn ang="0">
                  <a:pos x="130" y="110"/>
                </a:cxn>
                <a:cxn ang="0">
                  <a:pos x="116" y="102"/>
                </a:cxn>
                <a:cxn ang="0">
                  <a:pos x="104" y="92"/>
                </a:cxn>
                <a:cxn ang="0">
                  <a:pos x="96" y="80"/>
                </a:cxn>
                <a:cxn ang="0">
                  <a:pos x="92" y="64"/>
                </a:cxn>
                <a:cxn ang="0">
                  <a:pos x="88" y="38"/>
                </a:cxn>
                <a:cxn ang="0">
                  <a:pos x="86" y="30"/>
                </a:cxn>
                <a:cxn ang="0">
                  <a:pos x="76" y="16"/>
                </a:cxn>
                <a:cxn ang="0">
                  <a:pos x="62" y="6"/>
                </a:cxn>
                <a:cxn ang="0">
                  <a:pos x="48" y="2"/>
                </a:cxn>
                <a:cxn ang="0">
                  <a:pos x="32" y="2"/>
                </a:cxn>
                <a:cxn ang="0">
                  <a:pos x="24" y="4"/>
                </a:cxn>
                <a:cxn ang="0">
                  <a:pos x="10" y="12"/>
                </a:cxn>
                <a:cxn ang="0">
                  <a:pos x="6" y="20"/>
                </a:cxn>
                <a:cxn ang="0">
                  <a:pos x="4" y="22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8" y="48"/>
                </a:cxn>
                <a:cxn ang="0">
                  <a:pos x="20" y="48"/>
                </a:cxn>
                <a:cxn ang="0">
                  <a:pos x="32" y="44"/>
                </a:cxn>
                <a:cxn ang="0">
                  <a:pos x="34" y="42"/>
                </a:cxn>
                <a:cxn ang="0">
                  <a:pos x="32" y="40"/>
                </a:cxn>
                <a:cxn ang="0">
                  <a:pos x="30" y="40"/>
                </a:cxn>
              </a:cxnLst>
              <a:rect l="0" t="0" r="r" b="b"/>
              <a:pathLst>
                <a:path w="160" h="122">
                  <a:moveTo>
                    <a:pt x="30" y="40"/>
                  </a:moveTo>
                  <a:lnTo>
                    <a:pt x="30" y="40"/>
                  </a:lnTo>
                  <a:lnTo>
                    <a:pt x="24" y="42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8" y="40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16"/>
                  </a:lnTo>
                  <a:lnTo>
                    <a:pt x="20" y="10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40" y="6"/>
                  </a:lnTo>
                  <a:lnTo>
                    <a:pt x="46" y="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8" y="16"/>
                  </a:lnTo>
                  <a:lnTo>
                    <a:pt x="74" y="20"/>
                  </a:lnTo>
                  <a:lnTo>
                    <a:pt x="78" y="26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6" y="48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92" y="82"/>
                  </a:lnTo>
                  <a:lnTo>
                    <a:pt x="96" y="90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12" y="106"/>
                  </a:lnTo>
                  <a:lnTo>
                    <a:pt x="128" y="114"/>
                  </a:lnTo>
                  <a:lnTo>
                    <a:pt x="128" y="114"/>
                  </a:lnTo>
                  <a:lnTo>
                    <a:pt x="142" y="120"/>
                  </a:lnTo>
                  <a:lnTo>
                    <a:pt x="142" y="120"/>
                  </a:lnTo>
                  <a:lnTo>
                    <a:pt x="150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58" y="118"/>
                  </a:lnTo>
                  <a:lnTo>
                    <a:pt x="156" y="118"/>
                  </a:lnTo>
                  <a:lnTo>
                    <a:pt x="156" y="118"/>
                  </a:lnTo>
                  <a:lnTo>
                    <a:pt x="152" y="118"/>
                  </a:lnTo>
                  <a:lnTo>
                    <a:pt x="144" y="116"/>
                  </a:lnTo>
                  <a:lnTo>
                    <a:pt x="144" y="116"/>
                  </a:lnTo>
                  <a:lnTo>
                    <a:pt x="130" y="110"/>
                  </a:lnTo>
                  <a:lnTo>
                    <a:pt x="130" y="110"/>
                  </a:lnTo>
                  <a:lnTo>
                    <a:pt x="116" y="10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0" y="86"/>
                  </a:lnTo>
                  <a:lnTo>
                    <a:pt x="96" y="80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0" y="48"/>
                  </a:lnTo>
                  <a:lnTo>
                    <a:pt x="88" y="38"/>
                  </a:lnTo>
                  <a:lnTo>
                    <a:pt x="86" y="30"/>
                  </a:lnTo>
                  <a:lnTo>
                    <a:pt x="86" y="30"/>
                  </a:lnTo>
                  <a:lnTo>
                    <a:pt x="82" y="24"/>
                  </a:lnTo>
                  <a:lnTo>
                    <a:pt x="76" y="16"/>
                  </a:lnTo>
                  <a:lnTo>
                    <a:pt x="70" y="12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24" y="4"/>
                  </a:lnTo>
                  <a:lnTo>
                    <a:pt x="18" y="6"/>
                  </a:lnTo>
                  <a:lnTo>
                    <a:pt x="10" y="12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4" y="48"/>
                  </a:lnTo>
                  <a:lnTo>
                    <a:pt x="20" y="48"/>
                  </a:lnTo>
                  <a:lnTo>
                    <a:pt x="26" y="46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42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4" name="Freeform 100"/>
            <p:cNvSpPr>
              <a:spLocks/>
            </p:cNvSpPr>
            <p:nvPr/>
          </p:nvSpPr>
          <p:spPr bwMode="auto">
            <a:xfrm>
              <a:off x="7010400" y="4608095"/>
              <a:ext cx="1925053" cy="1251284"/>
            </a:xfrm>
            <a:custGeom>
              <a:avLst/>
              <a:gdLst/>
              <a:ahLst/>
              <a:cxnLst>
                <a:cxn ang="0">
                  <a:pos x="240" y="24"/>
                </a:cxn>
                <a:cxn ang="0">
                  <a:pos x="224" y="26"/>
                </a:cxn>
                <a:cxn ang="0">
                  <a:pos x="188" y="16"/>
                </a:cxn>
                <a:cxn ang="0">
                  <a:pos x="170" y="10"/>
                </a:cxn>
                <a:cxn ang="0">
                  <a:pos x="144" y="2"/>
                </a:cxn>
                <a:cxn ang="0">
                  <a:pos x="122" y="0"/>
                </a:cxn>
                <a:cxn ang="0">
                  <a:pos x="104" y="2"/>
                </a:cxn>
                <a:cxn ang="0">
                  <a:pos x="76" y="18"/>
                </a:cxn>
                <a:cxn ang="0">
                  <a:pos x="58" y="38"/>
                </a:cxn>
                <a:cxn ang="0">
                  <a:pos x="52" y="46"/>
                </a:cxn>
                <a:cxn ang="0">
                  <a:pos x="48" y="52"/>
                </a:cxn>
                <a:cxn ang="0">
                  <a:pos x="14" y="100"/>
                </a:cxn>
                <a:cxn ang="0">
                  <a:pos x="8" y="114"/>
                </a:cxn>
                <a:cxn ang="0">
                  <a:pos x="0" y="140"/>
                </a:cxn>
                <a:cxn ang="0">
                  <a:pos x="0" y="152"/>
                </a:cxn>
                <a:cxn ang="0">
                  <a:pos x="2" y="156"/>
                </a:cxn>
                <a:cxn ang="0">
                  <a:pos x="4" y="154"/>
                </a:cxn>
                <a:cxn ang="0">
                  <a:pos x="4" y="152"/>
                </a:cxn>
                <a:cxn ang="0">
                  <a:pos x="8" y="130"/>
                </a:cxn>
                <a:cxn ang="0">
                  <a:pos x="18" y="102"/>
                </a:cxn>
                <a:cxn ang="0">
                  <a:pos x="28" y="86"/>
                </a:cxn>
                <a:cxn ang="0">
                  <a:pos x="50" y="54"/>
                </a:cxn>
                <a:cxn ang="0">
                  <a:pos x="64" y="42"/>
                </a:cxn>
                <a:cxn ang="0">
                  <a:pos x="96" y="28"/>
                </a:cxn>
                <a:cxn ang="0">
                  <a:pos x="112" y="24"/>
                </a:cxn>
                <a:cxn ang="0">
                  <a:pos x="76" y="40"/>
                </a:cxn>
                <a:cxn ang="0">
                  <a:pos x="62" y="48"/>
                </a:cxn>
                <a:cxn ang="0">
                  <a:pos x="58" y="52"/>
                </a:cxn>
                <a:cxn ang="0">
                  <a:pos x="70" y="56"/>
                </a:cxn>
                <a:cxn ang="0">
                  <a:pos x="88" y="66"/>
                </a:cxn>
                <a:cxn ang="0">
                  <a:pos x="108" y="74"/>
                </a:cxn>
                <a:cxn ang="0">
                  <a:pos x="126" y="76"/>
                </a:cxn>
                <a:cxn ang="0">
                  <a:pos x="146" y="72"/>
                </a:cxn>
                <a:cxn ang="0">
                  <a:pos x="138" y="70"/>
                </a:cxn>
                <a:cxn ang="0">
                  <a:pos x="116" y="52"/>
                </a:cxn>
                <a:cxn ang="0">
                  <a:pos x="114" y="50"/>
                </a:cxn>
                <a:cxn ang="0">
                  <a:pos x="130" y="54"/>
                </a:cxn>
                <a:cxn ang="0">
                  <a:pos x="150" y="56"/>
                </a:cxn>
                <a:cxn ang="0">
                  <a:pos x="188" y="50"/>
                </a:cxn>
                <a:cxn ang="0">
                  <a:pos x="220" y="38"/>
                </a:cxn>
                <a:cxn ang="0">
                  <a:pos x="240" y="24"/>
                </a:cxn>
              </a:cxnLst>
              <a:rect l="0" t="0" r="r" b="b"/>
              <a:pathLst>
                <a:path w="240" h="156">
                  <a:moveTo>
                    <a:pt x="240" y="24"/>
                  </a:moveTo>
                  <a:lnTo>
                    <a:pt x="240" y="24"/>
                  </a:lnTo>
                  <a:lnTo>
                    <a:pt x="236" y="26"/>
                  </a:lnTo>
                  <a:lnTo>
                    <a:pt x="224" y="26"/>
                  </a:lnTo>
                  <a:lnTo>
                    <a:pt x="202" y="22"/>
                  </a:lnTo>
                  <a:lnTo>
                    <a:pt x="188" y="16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56" y="4"/>
                  </a:lnTo>
                  <a:lnTo>
                    <a:pt x="144" y="2"/>
                  </a:lnTo>
                  <a:lnTo>
                    <a:pt x="134" y="0"/>
                  </a:lnTo>
                  <a:lnTo>
                    <a:pt x="122" y="0"/>
                  </a:lnTo>
                  <a:lnTo>
                    <a:pt x="114" y="0"/>
                  </a:lnTo>
                  <a:lnTo>
                    <a:pt x="104" y="2"/>
                  </a:lnTo>
                  <a:lnTo>
                    <a:pt x="88" y="10"/>
                  </a:lnTo>
                  <a:lnTo>
                    <a:pt x="76" y="18"/>
                  </a:lnTo>
                  <a:lnTo>
                    <a:pt x="64" y="28"/>
                  </a:lnTo>
                  <a:lnTo>
                    <a:pt x="58" y="38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30" y="74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8" y="114"/>
                  </a:lnTo>
                  <a:lnTo>
                    <a:pt x="4" y="128"/>
                  </a:lnTo>
                  <a:lnTo>
                    <a:pt x="0" y="14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4" y="154"/>
                  </a:lnTo>
                  <a:lnTo>
                    <a:pt x="4" y="152"/>
                  </a:lnTo>
                  <a:lnTo>
                    <a:pt x="4" y="152"/>
                  </a:lnTo>
                  <a:lnTo>
                    <a:pt x="4" y="142"/>
                  </a:lnTo>
                  <a:lnTo>
                    <a:pt x="8" y="130"/>
                  </a:lnTo>
                  <a:lnTo>
                    <a:pt x="12" y="116"/>
                  </a:lnTo>
                  <a:lnTo>
                    <a:pt x="18" y="102"/>
                  </a:lnTo>
                  <a:lnTo>
                    <a:pt x="18" y="102"/>
                  </a:lnTo>
                  <a:lnTo>
                    <a:pt x="28" y="86"/>
                  </a:lnTo>
                  <a:lnTo>
                    <a:pt x="38" y="70"/>
                  </a:lnTo>
                  <a:lnTo>
                    <a:pt x="50" y="54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80" y="34"/>
                  </a:lnTo>
                  <a:lnTo>
                    <a:pt x="96" y="28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92" y="32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70" y="56"/>
                  </a:lnTo>
                  <a:lnTo>
                    <a:pt x="88" y="66"/>
                  </a:lnTo>
                  <a:lnTo>
                    <a:pt x="88" y="66"/>
                  </a:lnTo>
                  <a:lnTo>
                    <a:pt x="98" y="72"/>
                  </a:lnTo>
                  <a:lnTo>
                    <a:pt x="108" y="74"/>
                  </a:lnTo>
                  <a:lnTo>
                    <a:pt x="118" y="76"/>
                  </a:lnTo>
                  <a:lnTo>
                    <a:pt x="126" y="76"/>
                  </a:lnTo>
                  <a:lnTo>
                    <a:pt x="140" y="74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38" y="70"/>
                  </a:lnTo>
                  <a:lnTo>
                    <a:pt x="130" y="64"/>
                  </a:lnTo>
                  <a:lnTo>
                    <a:pt x="116" y="52"/>
                  </a:lnTo>
                  <a:lnTo>
                    <a:pt x="116" y="52"/>
                  </a:lnTo>
                  <a:lnTo>
                    <a:pt x="114" y="50"/>
                  </a:lnTo>
                  <a:lnTo>
                    <a:pt x="114" y="50"/>
                  </a:lnTo>
                  <a:lnTo>
                    <a:pt x="130" y="54"/>
                  </a:lnTo>
                  <a:lnTo>
                    <a:pt x="130" y="54"/>
                  </a:lnTo>
                  <a:lnTo>
                    <a:pt x="150" y="56"/>
                  </a:lnTo>
                  <a:lnTo>
                    <a:pt x="170" y="54"/>
                  </a:lnTo>
                  <a:lnTo>
                    <a:pt x="188" y="50"/>
                  </a:lnTo>
                  <a:lnTo>
                    <a:pt x="206" y="44"/>
                  </a:lnTo>
                  <a:lnTo>
                    <a:pt x="220" y="38"/>
                  </a:lnTo>
                  <a:lnTo>
                    <a:pt x="230" y="32"/>
                  </a:lnTo>
                  <a:lnTo>
                    <a:pt x="240" y="24"/>
                  </a:lnTo>
                  <a:lnTo>
                    <a:pt x="24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5" name="Freeform 101"/>
            <p:cNvSpPr>
              <a:spLocks/>
            </p:cNvSpPr>
            <p:nvPr/>
          </p:nvSpPr>
          <p:spPr bwMode="auto">
            <a:xfrm>
              <a:off x="7138737" y="3276600"/>
              <a:ext cx="978568" cy="914400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0"/>
                </a:cxn>
                <a:cxn ang="0">
                  <a:pos x="104" y="0"/>
                </a:cxn>
                <a:cxn ang="0">
                  <a:pos x="88" y="4"/>
                </a:cxn>
                <a:cxn ang="0">
                  <a:pos x="88" y="4"/>
                </a:cxn>
                <a:cxn ang="0">
                  <a:pos x="76" y="10"/>
                </a:cxn>
                <a:cxn ang="0">
                  <a:pos x="64" y="16"/>
                </a:cxn>
                <a:cxn ang="0">
                  <a:pos x="54" y="26"/>
                </a:cxn>
                <a:cxn ang="0">
                  <a:pos x="44" y="36"/>
                </a:cxn>
                <a:cxn ang="0">
                  <a:pos x="44" y="36"/>
                </a:cxn>
                <a:cxn ang="0">
                  <a:pos x="26" y="58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4" y="96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4" y="114"/>
                </a:cxn>
                <a:cxn ang="0">
                  <a:pos x="6" y="112"/>
                </a:cxn>
                <a:cxn ang="0">
                  <a:pos x="6" y="112"/>
                </a:cxn>
                <a:cxn ang="0">
                  <a:pos x="8" y="98"/>
                </a:cxn>
                <a:cxn ang="0">
                  <a:pos x="16" y="82"/>
                </a:cxn>
                <a:cxn ang="0">
                  <a:pos x="16" y="82"/>
                </a:cxn>
                <a:cxn ang="0">
                  <a:pos x="24" y="68"/>
                </a:cxn>
                <a:cxn ang="0">
                  <a:pos x="34" y="52"/>
                </a:cxn>
                <a:cxn ang="0">
                  <a:pos x="46" y="38"/>
                </a:cxn>
                <a:cxn ang="0">
                  <a:pos x="60" y="26"/>
                </a:cxn>
                <a:cxn ang="0">
                  <a:pos x="60" y="26"/>
                </a:cxn>
                <a:cxn ang="0">
                  <a:pos x="74" y="16"/>
                </a:cxn>
                <a:cxn ang="0">
                  <a:pos x="90" y="10"/>
                </a:cxn>
                <a:cxn ang="0">
                  <a:pos x="90" y="10"/>
                </a:cxn>
                <a:cxn ang="0">
                  <a:pos x="104" y="6"/>
                </a:cxn>
                <a:cxn ang="0">
                  <a:pos x="120" y="6"/>
                </a:cxn>
                <a:cxn ang="0">
                  <a:pos x="120" y="6"/>
                </a:cxn>
                <a:cxn ang="0">
                  <a:pos x="122" y="6"/>
                </a:cxn>
                <a:cxn ang="0">
                  <a:pos x="122" y="4"/>
                </a:cxn>
                <a:cxn ang="0">
                  <a:pos x="122" y="4"/>
                </a:cxn>
                <a:cxn ang="0">
                  <a:pos x="122" y="2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2" h="114">
                  <a:moveTo>
                    <a:pt x="120" y="2"/>
                  </a:moveTo>
                  <a:lnTo>
                    <a:pt x="120" y="2"/>
                  </a:lnTo>
                  <a:lnTo>
                    <a:pt x="112" y="0"/>
                  </a:lnTo>
                  <a:lnTo>
                    <a:pt x="104" y="0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76" y="10"/>
                  </a:lnTo>
                  <a:lnTo>
                    <a:pt x="64" y="16"/>
                  </a:lnTo>
                  <a:lnTo>
                    <a:pt x="54" y="2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26" y="58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4" y="96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4" y="114"/>
                  </a:lnTo>
                  <a:lnTo>
                    <a:pt x="6" y="112"/>
                  </a:lnTo>
                  <a:lnTo>
                    <a:pt x="6" y="112"/>
                  </a:lnTo>
                  <a:lnTo>
                    <a:pt x="8" y="98"/>
                  </a:lnTo>
                  <a:lnTo>
                    <a:pt x="16" y="82"/>
                  </a:lnTo>
                  <a:lnTo>
                    <a:pt x="16" y="82"/>
                  </a:lnTo>
                  <a:lnTo>
                    <a:pt x="24" y="68"/>
                  </a:lnTo>
                  <a:lnTo>
                    <a:pt x="34" y="52"/>
                  </a:lnTo>
                  <a:lnTo>
                    <a:pt x="46" y="38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74" y="16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104" y="6"/>
                  </a:lnTo>
                  <a:lnTo>
                    <a:pt x="120" y="6"/>
                  </a:lnTo>
                  <a:lnTo>
                    <a:pt x="120" y="6"/>
                  </a:lnTo>
                  <a:lnTo>
                    <a:pt x="122" y="6"/>
                  </a:lnTo>
                  <a:lnTo>
                    <a:pt x="122" y="4"/>
                  </a:lnTo>
                  <a:lnTo>
                    <a:pt x="122" y="4"/>
                  </a:lnTo>
                  <a:lnTo>
                    <a:pt x="122" y="2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6" name="Freeform 102"/>
            <p:cNvSpPr>
              <a:spLocks/>
            </p:cNvSpPr>
            <p:nvPr/>
          </p:nvSpPr>
          <p:spPr bwMode="auto">
            <a:xfrm>
              <a:off x="3304674" y="2490537"/>
              <a:ext cx="240632" cy="59355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24" y="64"/>
                </a:cxn>
                <a:cxn ang="0">
                  <a:pos x="18" y="58"/>
                </a:cxn>
                <a:cxn ang="0">
                  <a:pos x="12" y="50"/>
                </a:cxn>
                <a:cxn ang="0">
                  <a:pos x="8" y="42"/>
                </a:cxn>
                <a:cxn ang="0">
                  <a:pos x="8" y="42"/>
                </a:cxn>
                <a:cxn ang="0">
                  <a:pos x="6" y="32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6" y="12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8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6" y="66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74"/>
                </a:cxn>
                <a:cxn ang="0">
                  <a:pos x="30" y="74"/>
                </a:cxn>
                <a:cxn ang="0">
                  <a:pos x="30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30" h="74">
                  <a:moveTo>
                    <a:pt x="30" y="70"/>
                  </a:moveTo>
                  <a:lnTo>
                    <a:pt x="30" y="70"/>
                  </a:lnTo>
                  <a:lnTo>
                    <a:pt x="24" y="64"/>
                  </a:lnTo>
                  <a:lnTo>
                    <a:pt x="18" y="58"/>
                  </a:lnTo>
                  <a:lnTo>
                    <a:pt x="12" y="50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6" y="3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2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1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8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6" y="66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7" name="Freeform 103"/>
            <p:cNvSpPr>
              <a:spLocks/>
            </p:cNvSpPr>
            <p:nvPr/>
          </p:nvSpPr>
          <p:spPr bwMode="auto">
            <a:xfrm>
              <a:off x="8261684" y="-1070811"/>
              <a:ext cx="368968" cy="75397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0" y="10"/>
                </a:cxn>
                <a:cxn ang="0">
                  <a:pos x="40" y="24"/>
                </a:cxn>
                <a:cxn ang="0">
                  <a:pos x="40" y="32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56"/>
                </a:cxn>
                <a:cxn ang="0">
                  <a:pos x="42" y="68"/>
                </a:cxn>
                <a:cxn ang="0">
                  <a:pos x="40" y="78"/>
                </a:cxn>
                <a:cxn ang="0">
                  <a:pos x="34" y="88"/>
                </a:cxn>
                <a:cxn ang="0">
                  <a:pos x="28" y="92"/>
                </a:cxn>
                <a:cxn ang="0">
                  <a:pos x="24" y="94"/>
                </a:cxn>
                <a:cxn ang="0">
                  <a:pos x="20" y="92"/>
                </a:cxn>
                <a:cxn ang="0">
                  <a:pos x="16" y="90"/>
                </a:cxn>
                <a:cxn ang="0">
                  <a:pos x="12" y="86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66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2" y="50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0" y="50"/>
                </a:cxn>
                <a:cxn ang="0">
                  <a:pos x="12" y="56"/>
                </a:cxn>
                <a:cxn ang="0">
                  <a:pos x="14" y="58"/>
                </a:cxn>
                <a:cxn ang="0">
                  <a:pos x="18" y="58"/>
                </a:cxn>
                <a:cxn ang="0">
                  <a:pos x="18" y="58"/>
                </a:cxn>
                <a:cxn ang="0">
                  <a:pos x="14" y="50"/>
                </a:cxn>
                <a:cxn ang="0">
                  <a:pos x="14" y="4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4" y="20"/>
                </a:cxn>
                <a:cxn ang="0">
                  <a:pos x="34" y="1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94">
                  <a:moveTo>
                    <a:pt x="46" y="0"/>
                  </a:moveTo>
                  <a:lnTo>
                    <a:pt x="46" y="0"/>
                  </a:lnTo>
                  <a:lnTo>
                    <a:pt x="44" y="2"/>
                  </a:lnTo>
                  <a:lnTo>
                    <a:pt x="40" y="10"/>
                  </a:lnTo>
                  <a:lnTo>
                    <a:pt x="40" y="24"/>
                  </a:lnTo>
                  <a:lnTo>
                    <a:pt x="40" y="32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56"/>
                  </a:lnTo>
                  <a:lnTo>
                    <a:pt x="42" y="68"/>
                  </a:lnTo>
                  <a:lnTo>
                    <a:pt x="40" y="78"/>
                  </a:lnTo>
                  <a:lnTo>
                    <a:pt x="34" y="88"/>
                  </a:lnTo>
                  <a:lnTo>
                    <a:pt x="28" y="92"/>
                  </a:lnTo>
                  <a:lnTo>
                    <a:pt x="24" y="94"/>
                  </a:lnTo>
                  <a:lnTo>
                    <a:pt x="20" y="92"/>
                  </a:lnTo>
                  <a:lnTo>
                    <a:pt x="16" y="90"/>
                  </a:lnTo>
                  <a:lnTo>
                    <a:pt x="12" y="86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66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2" y="50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50"/>
                  </a:lnTo>
                  <a:lnTo>
                    <a:pt x="12" y="56"/>
                  </a:lnTo>
                  <a:lnTo>
                    <a:pt x="14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4" y="50"/>
                  </a:lnTo>
                  <a:lnTo>
                    <a:pt x="14" y="4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4" y="20"/>
                  </a:lnTo>
                  <a:lnTo>
                    <a:pt x="34" y="1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8" name="Freeform 104"/>
            <p:cNvSpPr>
              <a:spLocks/>
            </p:cNvSpPr>
            <p:nvPr/>
          </p:nvSpPr>
          <p:spPr bwMode="auto">
            <a:xfrm>
              <a:off x="8229600" y="-509337"/>
              <a:ext cx="240632" cy="577516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6" y="16"/>
                </a:cxn>
                <a:cxn ang="0">
                  <a:pos x="12" y="24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6" y="42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60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6" y="72"/>
                </a:cxn>
                <a:cxn ang="0">
                  <a:pos x="4" y="72"/>
                </a:cxn>
                <a:cxn ang="0">
                  <a:pos x="4" y="72"/>
                </a:cxn>
                <a:cxn ang="0">
                  <a:pos x="0" y="6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2" y="36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8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8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0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0" h="72">
                  <a:moveTo>
                    <a:pt x="28" y="4"/>
                  </a:moveTo>
                  <a:lnTo>
                    <a:pt x="28" y="4"/>
                  </a:lnTo>
                  <a:lnTo>
                    <a:pt x="22" y="8"/>
                  </a:lnTo>
                  <a:lnTo>
                    <a:pt x="16" y="16"/>
                  </a:lnTo>
                  <a:lnTo>
                    <a:pt x="12" y="24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6" y="4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6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6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2" y="36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9" name="Freeform 105"/>
            <p:cNvSpPr>
              <a:spLocks/>
            </p:cNvSpPr>
            <p:nvPr/>
          </p:nvSpPr>
          <p:spPr bwMode="auto">
            <a:xfrm>
              <a:off x="7042484" y="7511716"/>
              <a:ext cx="721895" cy="33688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52" y="8"/>
                </a:cxn>
                <a:cxn ang="0">
                  <a:pos x="42" y="4"/>
                </a:cxn>
                <a:cxn ang="0">
                  <a:pos x="32" y="2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4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6" y="8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30" y="6"/>
                </a:cxn>
                <a:cxn ang="0">
                  <a:pos x="40" y="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58" y="18"/>
                </a:cxn>
                <a:cxn ang="0">
                  <a:pos x="66" y="24"/>
                </a:cxn>
                <a:cxn ang="0">
                  <a:pos x="76" y="32"/>
                </a:cxn>
                <a:cxn ang="0">
                  <a:pos x="84" y="42"/>
                </a:cxn>
                <a:cxn ang="0">
                  <a:pos x="90" y="42"/>
                </a:cxn>
                <a:cxn ang="0">
                  <a:pos x="90" y="42"/>
                </a:cxn>
                <a:cxn ang="0">
                  <a:pos x="80" y="30"/>
                </a:cxn>
                <a:cxn ang="0">
                  <a:pos x="70" y="20"/>
                </a:cxn>
                <a:cxn ang="0">
                  <a:pos x="60" y="14"/>
                </a:cxn>
                <a:cxn ang="0">
                  <a:pos x="52" y="8"/>
                </a:cxn>
                <a:cxn ang="0">
                  <a:pos x="52" y="8"/>
                </a:cxn>
              </a:cxnLst>
              <a:rect l="0" t="0" r="r" b="b"/>
              <a:pathLst>
                <a:path w="90" h="42">
                  <a:moveTo>
                    <a:pt x="52" y="8"/>
                  </a:moveTo>
                  <a:lnTo>
                    <a:pt x="52" y="8"/>
                  </a:lnTo>
                  <a:lnTo>
                    <a:pt x="42" y="4"/>
                  </a:lnTo>
                  <a:lnTo>
                    <a:pt x="32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4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6" y="8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30" y="6"/>
                  </a:lnTo>
                  <a:lnTo>
                    <a:pt x="40" y="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8" y="18"/>
                  </a:lnTo>
                  <a:lnTo>
                    <a:pt x="66" y="24"/>
                  </a:lnTo>
                  <a:lnTo>
                    <a:pt x="76" y="32"/>
                  </a:lnTo>
                  <a:lnTo>
                    <a:pt x="84" y="42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80" y="30"/>
                  </a:lnTo>
                  <a:lnTo>
                    <a:pt x="70" y="20"/>
                  </a:lnTo>
                  <a:lnTo>
                    <a:pt x="60" y="14"/>
                  </a:lnTo>
                  <a:lnTo>
                    <a:pt x="52" y="8"/>
                  </a:lnTo>
                  <a:lnTo>
                    <a:pt x="5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0" name="Freeform 106"/>
            <p:cNvSpPr>
              <a:spLocks/>
            </p:cNvSpPr>
            <p:nvPr/>
          </p:nvSpPr>
          <p:spPr bwMode="auto">
            <a:xfrm>
              <a:off x="8053137" y="6821905"/>
              <a:ext cx="1058779" cy="256674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16" y="4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38" y="8"/>
                </a:cxn>
                <a:cxn ang="0">
                  <a:pos x="50" y="14"/>
                </a:cxn>
                <a:cxn ang="0">
                  <a:pos x="50" y="14"/>
                </a:cxn>
                <a:cxn ang="0">
                  <a:pos x="70" y="26"/>
                </a:cxn>
                <a:cxn ang="0">
                  <a:pos x="70" y="26"/>
                </a:cxn>
                <a:cxn ang="0">
                  <a:pos x="80" y="30"/>
                </a:cxn>
                <a:cxn ang="0">
                  <a:pos x="90" y="32"/>
                </a:cxn>
                <a:cxn ang="0">
                  <a:pos x="90" y="32"/>
                </a:cxn>
                <a:cxn ang="0">
                  <a:pos x="102" y="32"/>
                </a:cxn>
                <a:cxn ang="0">
                  <a:pos x="112" y="30"/>
                </a:cxn>
                <a:cxn ang="0">
                  <a:pos x="112" y="30"/>
                </a:cxn>
                <a:cxn ang="0">
                  <a:pos x="120" y="28"/>
                </a:cxn>
                <a:cxn ang="0">
                  <a:pos x="130" y="26"/>
                </a:cxn>
                <a:cxn ang="0">
                  <a:pos x="130" y="26"/>
                </a:cxn>
                <a:cxn ang="0">
                  <a:pos x="132" y="24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0" y="20"/>
                </a:cxn>
                <a:cxn ang="0">
                  <a:pos x="130" y="20"/>
                </a:cxn>
                <a:cxn ang="0">
                  <a:pos x="120" y="22"/>
                </a:cxn>
                <a:cxn ang="0">
                  <a:pos x="110" y="26"/>
                </a:cxn>
                <a:cxn ang="0">
                  <a:pos x="110" y="26"/>
                </a:cxn>
                <a:cxn ang="0">
                  <a:pos x="102" y="2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82" y="24"/>
                </a:cxn>
                <a:cxn ang="0">
                  <a:pos x="72" y="20"/>
                </a:cxn>
                <a:cxn ang="0">
                  <a:pos x="72" y="20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40" y="4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16" y="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8"/>
                </a:cxn>
                <a:cxn ang="0">
                  <a:pos x="4" y="8"/>
                </a:cxn>
                <a:cxn ang="0">
                  <a:pos x="4" y="8"/>
                </a:cxn>
              </a:cxnLst>
              <a:rect l="0" t="0" r="r" b="b"/>
              <a:pathLst>
                <a:path w="132" h="32">
                  <a:moveTo>
                    <a:pt x="4" y="8"/>
                  </a:moveTo>
                  <a:lnTo>
                    <a:pt x="4" y="8"/>
                  </a:lnTo>
                  <a:lnTo>
                    <a:pt x="16" y="4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38" y="8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70" y="26"/>
                  </a:lnTo>
                  <a:lnTo>
                    <a:pt x="70" y="26"/>
                  </a:lnTo>
                  <a:lnTo>
                    <a:pt x="80" y="30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102" y="32"/>
                  </a:lnTo>
                  <a:lnTo>
                    <a:pt x="112" y="30"/>
                  </a:lnTo>
                  <a:lnTo>
                    <a:pt x="112" y="30"/>
                  </a:lnTo>
                  <a:lnTo>
                    <a:pt x="120" y="28"/>
                  </a:lnTo>
                  <a:lnTo>
                    <a:pt x="130" y="26"/>
                  </a:lnTo>
                  <a:lnTo>
                    <a:pt x="130" y="26"/>
                  </a:lnTo>
                  <a:lnTo>
                    <a:pt x="132" y="24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20" y="22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02" y="2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82" y="24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40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6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1" name="Freeform 107"/>
            <p:cNvSpPr>
              <a:spLocks/>
            </p:cNvSpPr>
            <p:nvPr/>
          </p:nvSpPr>
          <p:spPr bwMode="auto">
            <a:xfrm>
              <a:off x="4636168" y="2667000"/>
              <a:ext cx="641684" cy="641684"/>
            </a:xfrm>
            <a:custGeom>
              <a:avLst/>
              <a:gdLst/>
              <a:ahLst/>
              <a:cxnLst>
                <a:cxn ang="0">
                  <a:pos x="4" y="78"/>
                </a:cxn>
                <a:cxn ang="0">
                  <a:pos x="4" y="78"/>
                </a:cxn>
                <a:cxn ang="0">
                  <a:pos x="6" y="60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20" y="32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40" y="16"/>
                </a:cxn>
                <a:cxn ang="0">
                  <a:pos x="52" y="12"/>
                </a:cxn>
                <a:cxn ang="0">
                  <a:pos x="52" y="12"/>
                </a:cxn>
                <a:cxn ang="0">
                  <a:pos x="66" y="8"/>
                </a:cxn>
                <a:cxn ang="0">
                  <a:pos x="78" y="4"/>
                </a:cxn>
                <a:cxn ang="0">
                  <a:pos x="78" y="4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64" y="4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38" y="12"/>
                </a:cxn>
                <a:cxn ang="0">
                  <a:pos x="32" y="16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6" y="30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2" y="60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0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4" y="78"/>
                </a:cxn>
                <a:cxn ang="0">
                  <a:pos x="4" y="78"/>
                </a:cxn>
              </a:cxnLst>
              <a:rect l="0" t="0" r="r" b="b"/>
              <a:pathLst>
                <a:path w="80" h="80">
                  <a:moveTo>
                    <a:pt x="4" y="78"/>
                  </a:moveTo>
                  <a:lnTo>
                    <a:pt x="4" y="78"/>
                  </a:lnTo>
                  <a:lnTo>
                    <a:pt x="6" y="60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20" y="32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40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66" y="8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64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38" y="12"/>
                  </a:lnTo>
                  <a:lnTo>
                    <a:pt x="32" y="16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6" y="30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2" y="6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4" y="80"/>
                  </a:lnTo>
                  <a:lnTo>
                    <a:pt x="4" y="78"/>
                  </a:lnTo>
                  <a:lnTo>
                    <a:pt x="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2" name="Freeform 108"/>
            <p:cNvSpPr>
              <a:spLocks/>
            </p:cNvSpPr>
            <p:nvPr/>
          </p:nvSpPr>
          <p:spPr bwMode="auto">
            <a:xfrm>
              <a:off x="673768" y="3116179"/>
              <a:ext cx="625642" cy="208547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" y="4"/>
                </a:cxn>
                <a:cxn ang="0">
                  <a:pos x="10" y="12"/>
                </a:cxn>
                <a:cxn ang="0">
                  <a:pos x="22" y="20"/>
                </a:cxn>
                <a:cxn ang="0">
                  <a:pos x="22" y="20"/>
                </a:cxn>
                <a:cxn ang="0">
                  <a:pos x="36" y="24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58" y="26"/>
                </a:cxn>
                <a:cxn ang="0">
                  <a:pos x="66" y="24"/>
                </a:cxn>
                <a:cxn ang="0">
                  <a:pos x="66" y="24"/>
                </a:cxn>
                <a:cxn ang="0">
                  <a:pos x="72" y="20"/>
                </a:cxn>
                <a:cxn ang="0">
                  <a:pos x="78" y="16"/>
                </a:cxn>
                <a:cxn ang="0">
                  <a:pos x="78" y="16"/>
                </a:cxn>
                <a:cxn ang="0">
                  <a:pos x="78" y="14"/>
                </a:cxn>
                <a:cxn ang="0">
                  <a:pos x="78" y="12"/>
                </a:cxn>
                <a:cxn ang="0">
                  <a:pos x="78" y="12"/>
                </a:cxn>
                <a:cxn ang="0">
                  <a:pos x="76" y="12"/>
                </a:cxn>
                <a:cxn ang="0">
                  <a:pos x="74" y="12"/>
                </a:cxn>
                <a:cxn ang="0">
                  <a:pos x="74" y="12"/>
                </a:cxn>
                <a:cxn ang="0">
                  <a:pos x="70" y="16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4" y="22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34" y="18"/>
                </a:cxn>
                <a:cxn ang="0">
                  <a:pos x="24" y="14"/>
                </a:cxn>
                <a:cxn ang="0">
                  <a:pos x="24" y="14"/>
                </a:cxn>
                <a:cxn ang="0">
                  <a:pos x="14" y="8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78" h="26">
                  <a:moveTo>
                    <a:pt x="2" y="4"/>
                  </a:moveTo>
                  <a:lnTo>
                    <a:pt x="2" y="4"/>
                  </a:lnTo>
                  <a:lnTo>
                    <a:pt x="10" y="1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36" y="24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8" y="26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72" y="20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6" y="12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0" y="16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34" y="18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14" y="8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3" name="Freeform 109"/>
            <p:cNvSpPr>
              <a:spLocks/>
            </p:cNvSpPr>
            <p:nvPr/>
          </p:nvSpPr>
          <p:spPr bwMode="auto">
            <a:xfrm>
              <a:off x="5694947" y="-413084"/>
              <a:ext cx="786063" cy="673768"/>
            </a:xfrm>
            <a:custGeom>
              <a:avLst/>
              <a:gdLst/>
              <a:ahLst/>
              <a:cxnLst>
                <a:cxn ang="0">
                  <a:pos x="4" y="84"/>
                </a:cxn>
                <a:cxn ang="0">
                  <a:pos x="4" y="84"/>
                </a:cxn>
                <a:cxn ang="0">
                  <a:pos x="16" y="82"/>
                </a:cxn>
                <a:cxn ang="0">
                  <a:pos x="52" y="80"/>
                </a:cxn>
                <a:cxn ang="0">
                  <a:pos x="52" y="80"/>
                </a:cxn>
                <a:cxn ang="0">
                  <a:pos x="62" y="80"/>
                </a:cxn>
                <a:cxn ang="0">
                  <a:pos x="72" y="76"/>
                </a:cxn>
                <a:cxn ang="0">
                  <a:pos x="80" y="72"/>
                </a:cxn>
                <a:cxn ang="0">
                  <a:pos x="88" y="66"/>
                </a:cxn>
                <a:cxn ang="0">
                  <a:pos x="94" y="60"/>
                </a:cxn>
                <a:cxn ang="0">
                  <a:pos x="96" y="54"/>
                </a:cxn>
                <a:cxn ang="0">
                  <a:pos x="98" y="48"/>
                </a:cxn>
                <a:cxn ang="0">
                  <a:pos x="96" y="44"/>
                </a:cxn>
                <a:cxn ang="0">
                  <a:pos x="96" y="44"/>
                </a:cxn>
                <a:cxn ang="0">
                  <a:pos x="90" y="36"/>
                </a:cxn>
                <a:cxn ang="0">
                  <a:pos x="82" y="34"/>
                </a:cxn>
                <a:cxn ang="0">
                  <a:pos x="74" y="32"/>
                </a:cxn>
                <a:cxn ang="0">
                  <a:pos x="74" y="32"/>
                </a:cxn>
                <a:cxn ang="0">
                  <a:pos x="76" y="28"/>
                </a:cxn>
                <a:cxn ang="0">
                  <a:pos x="78" y="18"/>
                </a:cxn>
                <a:cxn ang="0">
                  <a:pos x="78" y="12"/>
                </a:cxn>
                <a:cxn ang="0">
                  <a:pos x="76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2" y="2"/>
                </a:cxn>
                <a:cxn ang="0">
                  <a:pos x="34" y="4"/>
                </a:cxn>
                <a:cxn ang="0">
                  <a:pos x="24" y="10"/>
                </a:cxn>
                <a:cxn ang="0">
                  <a:pos x="16" y="20"/>
                </a:cxn>
                <a:cxn ang="0">
                  <a:pos x="10" y="32"/>
                </a:cxn>
                <a:cxn ang="0">
                  <a:pos x="4" y="50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2" y="62"/>
                </a:cxn>
                <a:cxn ang="0">
                  <a:pos x="24" y="54"/>
                </a:cxn>
                <a:cxn ang="0">
                  <a:pos x="32" y="52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4" y="52"/>
                </a:cxn>
                <a:cxn ang="0">
                  <a:pos x="24" y="58"/>
                </a:cxn>
                <a:cxn ang="0">
                  <a:pos x="14" y="68"/>
                </a:cxn>
                <a:cxn ang="0">
                  <a:pos x="8" y="76"/>
                </a:cxn>
                <a:cxn ang="0">
                  <a:pos x="4" y="84"/>
                </a:cxn>
                <a:cxn ang="0">
                  <a:pos x="4" y="84"/>
                </a:cxn>
              </a:cxnLst>
              <a:rect l="0" t="0" r="r" b="b"/>
              <a:pathLst>
                <a:path w="98" h="84">
                  <a:moveTo>
                    <a:pt x="4" y="84"/>
                  </a:moveTo>
                  <a:lnTo>
                    <a:pt x="4" y="84"/>
                  </a:lnTo>
                  <a:lnTo>
                    <a:pt x="16" y="82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62" y="80"/>
                  </a:lnTo>
                  <a:lnTo>
                    <a:pt x="72" y="76"/>
                  </a:lnTo>
                  <a:lnTo>
                    <a:pt x="80" y="72"/>
                  </a:lnTo>
                  <a:lnTo>
                    <a:pt x="88" y="66"/>
                  </a:lnTo>
                  <a:lnTo>
                    <a:pt x="94" y="60"/>
                  </a:lnTo>
                  <a:lnTo>
                    <a:pt x="96" y="54"/>
                  </a:lnTo>
                  <a:lnTo>
                    <a:pt x="98" y="48"/>
                  </a:lnTo>
                  <a:lnTo>
                    <a:pt x="96" y="44"/>
                  </a:lnTo>
                  <a:lnTo>
                    <a:pt x="96" y="44"/>
                  </a:lnTo>
                  <a:lnTo>
                    <a:pt x="90" y="36"/>
                  </a:lnTo>
                  <a:lnTo>
                    <a:pt x="82" y="34"/>
                  </a:lnTo>
                  <a:lnTo>
                    <a:pt x="74" y="32"/>
                  </a:lnTo>
                  <a:lnTo>
                    <a:pt x="74" y="32"/>
                  </a:lnTo>
                  <a:lnTo>
                    <a:pt x="76" y="28"/>
                  </a:lnTo>
                  <a:lnTo>
                    <a:pt x="78" y="18"/>
                  </a:lnTo>
                  <a:lnTo>
                    <a:pt x="78" y="12"/>
                  </a:lnTo>
                  <a:lnTo>
                    <a:pt x="76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2" y="2"/>
                  </a:lnTo>
                  <a:lnTo>
                    <a:pt x="34" y="4"/>
                  </a:lnTo>
                  <a:lnTo>
                    <a:pt x="24" y="10"/>
                  </a:lnTo>
                  <a:lnTo>
                    <a:pt x="16" y="20"/>
                  </a:lnTo>
                  <a:lnTo>
                    <a:pt x="10" y="32"/>
                  </a:lnTo>
                  <a:lnTo>
                    <a:pt x="4" y="50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2" y="62"/>
                  </a:lnTo>
                  <a:lnTo>
                    <a:pt x="24" y="54"/>
                  </a:lnTo>
                  <a:lnTo>
                    <a:pt x="32" y="52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4" y="52"/>
                  </a:lnTo>
                  <a:lnTo>
                    <a:pt x="24" y="58"/>
                  </a:lnTo>
                  <a:lnTo>
                    <a:pt x="14" y="68"/>
                  </a:lnTo>
                  <a:lnTo>
                    <a:pt x="8" y="76"/>
                  </a:lnTo>
                  <a:lnTo>
                    <a:pt x="4" y="84"/>
                  </a:lnTo>
                  <a:lnTo>
                    <a:pt x="4" y="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4" name="Freeform 110"/>
            <p:cNvSpPr>
              <a:spLocks/>
            </p:cNvSpPr>
            <p:nvPr/>
          </p:nvSpPr>
          <p:spPr bwMode="auto">
            <a:xfrm>
              <a:off x="5646821" y="276726"/>
              <a:ext cx="770021" cy="705853"/>
            </a:xfrm>
            <a:custGeom>
              <a:avLst/>
              <a:gdLst/>
              <a:ahLst/>
              <a:cxnLst>
                <a:cxn ang="0">
                  <a:pos x="92" y="16"/>
                </a:cxn>
                <a:cxn ang="0">
                  <a:pos x="92" y="16"/>
                </a:cxn>
                <a:cxn ang="0">
                  <a:pos x="96" y="24"/>
                </a:cxn>
                <a:cxn ang="0">
                  <a:pos x="96" y="30"/>
                </a:cxn>
                <a:cxn ang="0">
                  <a:pos x="92" y="36"/>
                </a:cxn>
                <a:cxn ang="0">
                  <a:pos x="88" y="42"/>
                </a:cxn>
                <a:cxn ang="0">
                  <a:pos x="82" y="46"/>
                </a:cxn>
                <a:cxn ang="0">
                  <a:pos x="76" y="50"/>
                </a:cxn>
                <a:cxn ang="0">
                  <a:pos x="70" y="50"/>
                </a:cxn>
                <a:cxn ang="0">
                  <a:pos x="66" y="50"/>
                </a:cxn>
                <a:cxn ang="0">
                  <a:pos x="66" y="50"/>
                </a:cxn>
                <a:cxn ang="0">
                  <a:pos x="68" y="54"/>
                </a:cxn>
                <a:cxn ang="0">
                  <a:pos x="68" y="64"/>
                </a:cxn>
                <a:cxn ang="0">
                  <a:pos x="68" y="70"/>
                </a:cxn>
                <a:cxn ang="0">
                  <a:pos x="66" y="74"/>
                </a:cxn>
                <a:cxn ang="0">
                  <a:pos x="60" y="80"/>
                </a:cxn>
                <a:cxn ang="0">
                  <a:pos x="54" y="84"/>
                </a:cxn>
                <a:cxn ang="0">
                  <a:pos x="54" y="84"/>
                </a:cxn>
                <a:cxn ang="0">
                  <a:pos x="44" y="86"/>
                </a:cxn>
                <a:cxn ang="0">
                  <a:pos x="38" y="88"/>
                </a:cxn>
                <a:cxn ang="0">
                  <a:pos x="32" y="86"/>
                </a:cxn>
                <a:cxn ang="0">
                  <a:pos x="28" y="84"/>
                </a:cxn>
                <a:cxn ang="0">
                  <a:pos x="24" y="80"/>
                </a:cxn>
                <a:cxn ang="0">
                  <a:pos x="22" y="74"/>
                </a:cxn>
                <a:cxn ang="0">
                  <a:pos x="18" y="62"/>
                </a:cxn>
                <a:cxn ang="0">
                  <a:pos x="16" y="48"/>
                </a:cxn>
                <a:cxn ang="0">
                  <a:pos x="14" y="36"/>
                </a:cxn>
                <a:cxn ang="0">
                  <a:pos x="8" y="24"/>
                </a:cxn>
                <a:cxn ang="0">
                  <a:pos x="4" y="2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18" y="20"/>
                </a:cxn>
                <a:cxn ang="0">
                  <a:pos x="34" y="24"/>
                </a:cxn>
                <a:cxn ang="0">
                  <a:pos x="42" y="28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46" y="30"/>
                </a:cxn>
                <a:cxn ang="0">
                  <a:pos x="40" y="22"/>
                </a:cxn>
                <a:cxn ang="0">
                  <a:pos x="34" y="18"/>
                </a:cxn>
                <a:cxn ang="0">
                  <a:pos x="26" y="14"/>
                </a:cxn>
                <a:cxn ang="0">
                  <a:pos x="18" y="12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18" y="6"/>
                </a:cxn>
                <a:cxn ang="0">
                  <a:pos x="42" y="2"/>
                </a:cxn>
                <a:cxn ang="0">
                  <a:pos x="58" y="0"/>
                </a:cxn>
                <a:cxn ang="0">
                  <a:pos x="72" y="2"/>
                </a:cxn>
                <a:cxn ang="0">
                  <a:pos x="84" y="8"/>
                </a:cxn>
                <a:cxn ang="0">
                  <a:pos x="88" y="12"/>
                </a:cxn>
                <a:cxn ang="0">
                  <a:pos x="92" y="16"/>
                </a:cxn>
                <a:cxn ang="0">
                  <a:pos x="92" y="16"/>
                </a:cxn>
              </a:cxnLst>
              <a:rect l="0" t="0" r="r" b="b"/>
              <a:pathLst>
                <a:path w="96" h="88">
                  <a:moveTo>
                    <a:pt x="92" y="16"/>
                  </a:moveTo>
                  <a:lnTo>
                    <a:pt x="92" y="16"/>
                  </a:lnTo>
                  <a:lnTo>
                    <a:pt x="96" y="24"/>
                  </a:lnTo>
                  <a:lnTo>
                    <a:pt x="96" y="30"/>
                  </a:lnTo>
                  <a:lnTo>
                    <a:pt x="92" y="36"/>
                  </a:lnTo>
                  <a:lnTo>
                    <a:pt x="88" y="42"/>
                  </a:lnTo>
                  <a:lnTo>
                    <a:pt x="82" y="46"/>
                  </a:lnTo>
                  <a:lnTo>
                    <a:pt x="76" y="50"/>
                  </a:lnTo>
                  <a:lnTo>
                    <a:pt x="70" y="50"/>
                  </a:lnTo>
                  <a:lnTo>
                    <a:pt x="66" y="50"/>
                  </a:lnTo>
                  <a:lnTo>
                    <a:pt x="66" y="50"/>
                  </a:lnTo>
                  <a:lnTo>
                    <a:pt x="68" y="54"/>
                  </a:lnTo>
                  <a:lnTo>
                    <a:pt x="68" y="64"/>
                  </a:lnTo>
                  <a:lnTo>
                    <a:pt x="68" y="70"/>
                  </a:lnTo>
                  <a:lnTo>
                    <a:pt x="66" y="74"/>
                  </a:lnTo>
                  <a:lnTo>
                    <a:pt x="60" y="80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4" y="86"/>
                  </a:lnTo>
                  <a:lnTo>
                    <a:pt x="38" y="88"/>
                  </a:lnTo>
                  <a:lnTo>
                    <a:pt x="32" y="86"/>
                  </a:lnTo>
                  <a:lnTo>
                    <a:pt x="28" y="84"/>
                  </a:lnTo>
                  <a:lnTo>
                    <a:pt x="24" y="80"/>
                  </a:lnTo>
                  <a:lnTo>
                    <a:pt x="22" y="74"/>
                  </a:lnTo>
                  <a:lnTo>
                    <a:pt x="18" y="62"/>
                  </a:lnTo>
                  <a:lnTo>
                    <a:pt x="16" y="48"/>
                  </a:lnTo>
                  <a:lnTo>
                    <a:pt x="14" y="36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8" y="20"/>
                  </a:lnTo>
                  <a:lnTo>
                    <a:pt x="34" y="24"/>
                  </a:lnTo>
                  <a:lnTo>
                    <a:pt x="42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6" y="30"/>
                  </a:lnTo>
                  <a:lnTo>
                    <a:pt x="40" y="22"/>
                  </a:lnTo>
                  <a:lnTo>
                    <a:pt x="34" y="18"/>
                  </a:lnTo>
                  <a:lnTo>
                    <a:pt x="26" y="14"/>
                  </a:lnTo>
                  <a:lnTo>
                    <a:pt x="18" y="12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18" y="6"/>
                  </a:lnTo>
                  <a:lnTo>
                    <a:pt x="42" y="2"/>
                  </a:lnTo>
                  <a:lnTo>
                    <a:pt x="58" y="0"/>
                  </a:lnTo>
                  <a:lnTo>
                    <a:pt x="72" y="2"/>
                  </a:lnTo>
                  <a:lnTo>
                    <a:pt x="84" y="8"/>
                  </a:lnTo>
                  <a:lnTo>
                    <a:pt x="88" y="12"/>
                  </a:lnTo>
                  <a:lnTo>
                    <a:pt x="92" y="16"/>
                  </a:lnTo>
                  <a:lnTo>
                    <a:pt x="9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5" name="Freeform 111"/>
            <p:cNvSpPr>
              <a:spLocks/>
            </p:cNvSpPr>
            <p:nvPr/>
          </p:nvSpPr>
          <p:spPr bwMode="auto">
            <a:xfrm>
              <a:off x="4973053" y="453189"/>
              <a:ext cx="737937" cy="689811"/>
            </a:xfrm>
            <a:custGeom>
              <a:avLst/>
              <a:gdLst/>
              <a:ahLst/>
              <a:cxnLst>
                <a:cxn ang="0">
                  <a:pos x="74" y="4"/>
                </a:cxn>
                <a:cxn ang="0">
                  <a:pos x="74" y="4"/>
                </a:cxn>
                <a:cxn ang="0">
                  <a:pos x="76" y="6"/>
                </a:cxn>
                <a:cxn ang="0">
                  <a:pos x="82" y="14"/>
                </a:cxn>
                <a:cxn ang="0">
                  <a:pos x="88" y="26"/>
                </a:cxn>
                <a:cxn ang="0">
                  <a:pos x="92" y="36"/>
                </a:cxn>
                <a:cxn ang="0">
                  <a:pos x="92" y="46"/>
                </a:cxn>
                <a:cxn ang="0">
                  <a:pos x="92" y="46"/>
                </a:cxn>
                <a:cxn ang="0">
                  <a:pos x="92" y="54"/>
                </a:cxn>
                <a:cxn ang="0">
                  <a:pos x="92" y="62"/>
                </a:cxn>
                <a:cxn ang="0">
                  <a:pos x="88" y="68"/>
                </a:cxn>
                <a:cxn ang="0">
                  <a:pos x="84" y="74"/>
                </a:cxn>
                <a:cxn ang="0">
                  <a:pos x="80" y="78"/>
                </a:cxn>
                <a:cxn ang="0">
                  <a:pos x="74" y="82"/>
                </a:cxn>
                <a:cxn ang="0">
                  <a:pos x="66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6"/>
                </a:cxn>
                <a:cxn ang="0">
                  <a:pos x="46" y="84"/>
                </a:cxn>
                <a:cxn ang="0">
                  <a:pos x="40" y="80"/>
                </a:cxn>
                <a:cxn ang="0">
                  <a:pos x="38" y="74"/>
                </a:cxn>
                <a:cxn ang="0">
                  <a:pos x="38" y="72"/>
                </a:cxn>
                <a:cxn ang="0">
                  <a:pos x="38" y="72"/>
                </a:cxn>
                <a:cxn ang="0">
                  <a:pos x="32" y="74"/>
                </a:cxn>
                <a:cxn ang="0">
                  <a:pos x="22" y="76"/>
                </a:cxn>
                <a:cxn ang="0">
                  <a:pos x="16" y="76"/>
                </a:cxn>
                <a:cxn ang="0">
                  <a:pos x="10" y="76"/>
                </a:cxn>
                <a:cxn ang="0">
                  <a:pos x="4" y="72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0" y="48"/>
                </a:cxn>
                <a:cxn ang="0">
                  <a:pos x="4" y="42"/>
                </a:cxn>
                <a:cxn ang="0">
                  <a:pos x="12" y="34"/>
                </a:cxn>
                <a:cxn ang="0">
                  <a:pos x="22" y="26"/>
                </a:cxn>
                <a:cxn ang="0">
                  <a:pos x="48" y="14"/>
                </a:cxn>
                <a:cxn ang="0">
                  <a:pos x="56" y="8"/>
                </a:cxn>
                <a:cxn ang="0">
                  <a:pos x="60" y="4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64" y="4"/>
                </a:cxn>
                <a:cxn ang="0">
                  <a:pos x="64" y="12"/>
                </a:cxn>
                <a:cxn ang="0">
                  <a:pos x="62" y="26"/>
                </a:cxn>
                <a:cxn ang="0">
                  <a:pos x="60" y="32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8" y="38"/>
                </a:cxn>
                <a:cxn ang="0">
                  <a:pos x="64" y="32"/>
                </a:cxn>
                <a:cxn ang="0">
                  <a:pos x="70" y="20"/>
                </a:cxn>
                <a:cxn ang="0">
                  <a:pos x="74" y="4"/>
                </a:cxn>
                <a:cxn ang="0">
                  <a:pos x="74" y="4"/>
                </a:cxn>
              </a:cxnLst>
              <a:rect l="0" t="0" r="r" b="b"/>
              <a:pathLst>
                <a:path w="92" h="86">
                  <a:moveTo>
                    <a:pt x="74" y="4"/>
                  </a:moveTo>
                  <a:lnTo>
                    <a:pt x="74" y="4"/>
                  </a:lnTo>
                  <a:lnTo>
                    <a:pt x="76" y="6"/>
                  </a:lnTo>
                  <a:lnTo>
                    <a:pt x="82" y="14"/>
                  </a:lnTo>
                  <a:lnTo>
                    <a:pt x="88" y="26"/>
                  </a:lnTo>
                  <a:lnTo>
                    <a:pt x="92" y="3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54"/>
                  </a:lnTo>
                  <a:lnTo>
                    <a:pt x="92" y="62"/>
                  </a:lnTo>
                  <a:lnTo>
                    <a:pt x="88" y="68"/>
                  </a:lnTo>
                  <a:lnTo>
                    <a:pt x="84" y="74"/>
                  </a:lnTo>
                  <a:lnTo>
                    <a:pt x="80" y="78"/>
                  </a:lnTo>
                  <a:lnTo>
                    <a:pt x="74" y="82"/>
                  </a:lnTo>
                  <a:lnTo>
                    <a:pt x="66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6"/>
                  </a:lnTo>
                  <a:lnTo>
                    <a:pt x="46" y="84"/>
                  </a:lnTo>
                  <a:lnTo>
                    <a:pt x="40" y="80"/>
                  </a:lnTo>
                  <a:lnTo>
                    <a:pt x="38" y="74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2" y="74"/>
                  </a:lnTo>
                  <a:lnTo>
                    <a:pt x="22" y="76"/>
                  </a:lnTo>
                  <a:lnTo>
                    <a:pt x="16" y="76"/>
                  </a:lnTo>
                  <a:lnTo>
                    <a:pt x="10" y="76"/>
                  </a:lnTo>
                  <a:lnTo>
                    <a:pt x="4" y="72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4" y="42"/>
                  </a:lnTo>
                  <a:lnTo>
                    <a:pt x="12" y="34"/>
                  </a:lnTo>
                  <a:lnTo>
                    <a:pt x="22" y="26"/>
                  </a:lnTo>
                  <a:lnTo>
                    <a:pt x="48" y="14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4" y="4"/>
                  </a:lnTo>
                  <a:lnTo>
                    <a:pt x="64" y="12"/>
                  </a:lnTo>
                  <a:lnTo>
                    <a:pt x="62" y="26"/>
                  </a:lnTo>
                  <a:lnTo>
                    <a:pt x="60" y="32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8" y="38"/>
                  </a:lnTo>
                  <a:lnTo>
                    <a:pt x="64" y="32"/>
                  </a:lnTo>
                  <a:lnTo>
                    <a:pt x="70" y="20"/>
                  </a:lnTo>
                  <a:lnTo>
                    <a:pt x="74" y="4"/>
                  </a:lnTo>
                  <a:lnTo>
                    <a:pt x="7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6" name="Freeform 112"/>
            <p:cNvSpPr>
              <a:spLocks/>
            </p:cNvSpPr>
            <p:nvPr/>
          </p:nvSpPr>
          <p:spPr bwMode="auto">
            <a:xfrm>
              <a:off x="4572000" y="36095"/>
              <a:ext cx="802105" cy="721895"/>
            </a:xfrm>
            <a:custGeom>
              <a:avLst/>
              <a:gdLst/>
              <a:ahLst/>
              <a:cxnLst>
                <a:cxn ang="0">
                  <a:pos x="98" y="40"/>
                </a:cxn>
                <a:cxn ang="0">
                  <a:pos x="98" y="40"/>
                </a:cxn>
                <a:cxn ang="0">
                  <a:pos x="94" y="48"/>
                </a:cxn>
                <a:cxn ang="0">
                  <a:pos x="80" y="64"/>
                </a:cxn>
                <a:cxn ang="0">
                  <a:pos x="70" y="72"/>
                </a:cxn>
                <a:cxn ang="0">
                  <a:pos x="58" y="80"/>
                </a:cxn>
                <a:cxn ang="0">
                  <a:pos x="48" y="88"/>
                </a:cxn>
                <a:cxn ang="0">
                  <a:pos x="34" y="90"/>
                </a:cxn>
                <a:cxn ang="0">
                  <a:pos x="34" y="90"/>
                </a:cxn>
                <a:cxn ang="0">
                  <a:pos x="24" y="90"/>
                </a:cxn>
                <a:cxn ang="0">
                  <a:pos x="14" y="88"/>
                </a:cxn>
                <a:cxn ang="0">
                  <a:pos x="6" y="84"/>
                </a:cxn>
                <a:cxn ang="0">
                  <a:pos x="2" y="78"/>
                </a:cxn>
                <a:cxn ang="0">
                  <a:pos x="0" y="70"/>
                </a:cxn>
                <a:cxn ang="0">
                  <a:pos x="2" y="62"/>
                </a:cxn>
                <a:cxn ang="0">
                  <a:pos x="6" y="54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10" y="46"/>
                </a:cxn>
                <a:cxn ang="0">
                  <a:pos x="6" y="36"/>
                </a:cxn>
                <a:cxn ang="0">
                  <a:pos x="4" y="32"/>
                </a:cxn>
                <a:cxn ang="0">
                  <a:pos x="4" y="26"/>
                </a:cxn>
                <a:cxn ang="0">
                  <a:pos x="8" y="18"/>
                </a:cxn>
                <a:cxn ang="0">
                  <a:pos x="14" y="12"/>
                </a:cxn>
                <a:cxn ang="0">
                  <a:pos x="14" y="12"/>
                </a:cxn>
                <a:cxn ang="0">
                  <a:pos x="20" y="6"/>
                </a:cxn>
                <a:cxn ang="0">
                  <a:pos x="26" y="4"/>
                </a:cxn>
                <a:cxn ang="0">
                  <a:pos x="30" y="2"/>
                </a:cxn>
                <a:cxn ang="0">
                  <a:pos x="36" y="0"/>
                </a:cxn>
                <a:cxn ang="0">
                  <a:pos x="46" y="2"/>
                </a:cxn>
                <a:cxn ang="0">
                  <a:pos x="56" y="8"/>
                </a:cxn>
                <a:cxn ang="0">
                  <a:pos x="78" y="20"/>
                </a:cxn>
                <a:cxn ang="0">
                  <a:pos x="88" y="26"/>
                </a:cxn>
                <a:cxn ang="0">
                  <a:pos x="100" y="28"/>
                </a:cxn>
                <a:cxn ang="0">
                  <a:pos x="100" y="28"/>
                </a:cxn>
                <a:cxn ang="0">
                  <a:pos x="82" y="36"/>
                </a:cxn>
                <a:cxn ang="0">
                  <a:pos x="66" y="42"/>
                </a:cxn>
                <a:cxn ang="0">
                  <a:pos x="52" y="46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62" y="48"/>
                </a:cxn>
                <a:cxn ang="0">
                  <a:pos x="78" y="46"/>
                </a:cxn>
                <a:cxn ang="0">
                  <a:pos x="98" y="40"/>
                </a:cxn>
                <a:cxn ang="0">
                  <a:pos x="98" y="40"/>
                </a:cxn>
              </a:cxnLst>
              <a:rect l="0" t="0" r="r" b="b"/>
              <a:pathLst>
                <a:path w="100" h="90">
                  <a:moveTo>
                    <a:pt x="98" y="40"/>
                  </a:moveTo>
                  <a:lnTo>
                    <a:pt x="98" y="40"/>
                  </a:lnTo>
                  <a:lnTo>
                    <a:pt x="94" y="48"/>
                  </a:lnTo>
                  <a:lnTo>
                    <a:pt x="80" y="64"/>
                  </a:lnTo>
                  <a:lnTo>
                    <a:pt x="70" y="72"/>
                  </a:lnTo>
                  <a:lnTo>
                    <a:pt x="58" y="80"/>
                  </a:lnTo>
                  <a:lnTo>
                    <a:pt x="48" y="88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24" y="90"/>
                  </a:lnTo>
                  <a:lnTo>
                    <a:pt x="14" y="88"/>
                  </a:lnTo>
                  <a:lnTo>
                    <a:pt x="6" y="84"/>
                  </a:lnTo>
                  <a:lnTo>
                    <a:pt x="2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6" y="5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0" y="46"/>
                  </a:lnTo>
                  <a:lnTo>
                    <a:pt x="6" y="36"/>
                  </a:lnTo>
                  <a:lnTo>
                    <a:pt x="4" y="32"/>
                  </a:lnTo>
                  <a:lnTo>
                    <a:pt x="4" y="26"/>
                  </a:lnTo>
                  <a:lnTo>
                    <a:pt x="8" y="18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20" y="6"/>
                  </a:lnTo>
                  <a:lnTo>
                    <a:pt x="26" y="4"/>
                  </a:lnTo>
                  <a:lnTo>
                    <a:pt x="30" y="2"/>
                  </a:lnTo>
                  <a:lnTo>
                    <a:pt x="36" y="0"/>
                  </a:lnTo>
                  <a:lnTo>
                    <a:pt x="46" y="2"/>
                  </a:lnTo>
                  <a:lnTo>
                    <a:pt x="56" y="8"/>
                  </a:lnTo>
                  <a:lnTo>
                    <a:pt x="78" y="20"/>
                  </a:lnTo>
                  <a:lnTo>
                    <a:pt x="88" y="26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82" y="36"/>
                  </a:lnTo>
                  <a:lnTo>
                    <a:pt x="66" y="42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62" y="48"/>
                  </a:lnTo>
                  <a:lnTo>
                    <a:pt x="78" y="46"/>
                  </a:lnTo>
                  <a:lnTo>
                    <a:pt x="98" y="40"/>
                  </a:lnTo>
                  <a:lnTo>
                    <a:pt x="98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7" name="Freeform 113"/>
            <p:cNvSpPr>
              <a:spLocks/>
            </p:cNvSpPr>
            <p:nvPr/>
          </p:nvSpPr>
          <p:spPr bwMode="auto">
            <a:xfrm>
              <a:off x="5053263" y="-589547"/>
              <a:ext cx="770021" cy="705853"/>
            </a:xfrm>
            <a:custGeom>
              <a:avLst/>
              <a:gdLst/>
              <a:ahLst/>
              <a:cxnLst>
                <a:cxn ang="0">
                  <a:pos x="72" y="88"/>
                </a:cxn>
                <a:cxn ang="0">
                  <a:pos x="72" y="88"/>
                </a:cxn>
                <a:cxn ang="0">
                  <a:pos x="76" y="68"/>
                </a:cxn>
                <a:cxn ang="0">
                  <a:pos x="82" y="4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94" y="24"/>
                </a:cxn>
                <a:cxn ang="0">
                  <a:pos x="96" y="18"/>
                </a:cxn>
                <a:cxn ang="0">
                  <a:pos x="94" y="12"/>
                </a:cxn>
                <a:cxn ang="0">
                  <a:pos x="92" y="8"/>
                </a:cxn>
                <a:cxn ang="0">
                  <a:pos x="88" y="4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0" y="2"/>
                </a:cxn>
                <a:cxn ang="0">
                  <a:pos x="50" y="8"/>
                </a:cxn>
                <a:cxn ang="0">
                  <a:pos x="46" y="16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38" y="18"/>
                </a:cxn>
                <a:cxn ang="0">
                  <a:pos x="26" y="18"/>
                </a:cxn>
                <a:cxn ang="0">
                  <a:pos x="20" y="20"/>
                </a:cxn>
                <a:cxn ang="0">
                  <a:pos x="14" y="22"/>
                </a:cxn>
                <a:cxn ang="0">
                  <a:pos x="8" y="26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40"/>
                </a:cxn>
                <a:cxn ang="0">
                  <a:pos x="0" y="48"/>
                </a:cxn>
                <a:cxn ang="0">
                  <a:pos x="0" y="56"/>
                </a:cxn>
                <a:cxn ang="0">
                  <a:pos x="2" y="64"/>
                </a:cxn>
                <a:cxn ang="0">
                  <a:pos x="8" y="72"/>
                </a:cxn>
                <a:cxn ang="0">
                  <a:pos x="20" y="78"/>
                </a:cxn>
                <a:cxn ang="0">
                  <a:pos x="34" y="84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52" y="86"/>
                </a:cxn>
                <a:cxn ang="0">
                  <a:pos x="48" y="80"/>
                </a:cxn>
                <a:cxn ang="0">
                  <a:pos x="46" y="70"/>
                </a:cxn>
                <a:cxn ang="0">
                  <a:pos x="46" y="62"/>
                </a:cxn>
                <a:cxn ang="0">
                  <a:pos x="48" y="56"/>
                </a:cxn>
                <a:cxn ang="0">
                  <a:pos x="48" y="56"/>
                </a:cxn>
                <a:cxn ang="0">
                  <a:pos x="54" y="68"/>
                </a:cxn>
                <a:cxn ang="0">
                  <a:pos x="62" y="78"/>
                </a:cxn>
                <a:cxn ang="0">
                  <a:pos x="72" y="88"/>
                </a:cxn>
                <a:cxn ang="0">
                  <a:pos x="72" y="88"/>
                </a:cxn>
              </a:cxnLst>
              <a:rect l="0" t="0" r="r" b="b"/>
              <a:pathLst>
                <a:path w="96" h="88">
                  <a:moveTo>
                    <a:pt x="72" y="88"/>
                  </a:moveTo>
                  <a:lnTo>
                    <a:pt x="72" y="88"/>
                  </a:lnTo>
                  <a:lnTo>
                    <a:pt x="76" y="68"/>
                  </a:lnTo>
                  <a:lnTo>
                    <a:pt x="82" y="4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4" y="24"/>
                  </a:lnTo>
                  <a:lnTo>
                    <a:pt x="96" y="18"/>
                  </a:lnTo>
                  <a:lnTo>
                    <a:pt x="94" y="12"/>
                  </a:lnTo>
                  <a:lnTo>
                    <a:pt x="92" y="8"/>
                  </a:lnTo>
                  <a:lnTo>
                    <a:pt x="88" y="4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2"/>
                  </a:lnTo>
                  <a:lnTo>
                    <a:pt x="50" y="8"/>
                  </a:lnTo>
                  <a:lnTo>
                    <a:pt x="46" y="16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38" y="18"/>
                  </a:lnTo>
                  <a:lnTo>
                    <a:pt x="26" y="18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8" y="2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40"/>
                  </a:lnTo>
                  <a:lnTo>
                    <a:pt x="0" y="48"/>
                  </a:lnTo>
                  <a:lnTo>
                    <a:pt x="0" y="56"/>
                  </a:lnTo>
                  <a:lnTo>
                    <a:pt x="2" y="64"/>
                  </a:lnTo>
                  <a:lnTo>
                    <a:pt x="8" y="72"/>
                  </a:lnTo>
                  <a:lnTo>
                    <a:pt x="20" y="78"/>
                  </a:lnTo>
                  <a:lnTo>
                    <a:pt x="34" y="84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52" y="86"/>
                  </a:lnTo>
                  <a:lnTo>
                    <a:pt x="48" y="80"/>
                  </a:lnTo>
                  <a:lnTo>
                    <a:pt x="46" y="70"/>
                  </a:lnTo>
                  <a:lnTo>
                    <a:pt x="46" y="62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54" y="68"/>
                  </a:lnTo>
                  <a:lnTo>
                    <a:pt x="62" y="78"/>
                  </a:lnTo>
                  <a:lnTo>
                    <a:pt x="72" y="88"/>
                  </a:lnTo>
                  <a:lnTo>
                    <a:pt x="72" y="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8" name="Freeform 114"/>
            <p:cNvSpPr>
              <a:spLocks/>
            </p:cNvSpPr>
            <p:nvPr/>
          </p:nvSpPr>
          <p:spPr bwMode="auto">
            <a:xfrm>
              <a:off x="5438274" y="212558"/>
              <a:ext cx="192505" cy="176463"/>
            </a:xfrm>
            <a:custGeom>
              <a:avLst/>
              <a:gdLst/>
              <a:ahLst/>
              <a:cxnLst>
                <a:cxn ang="0">
                  <a:pos x="24" y="12"/>
                </a:cxn>
                <a:cxn ang="0">
                  <a:pos x="24" y="12"/>
                </a:cxn>
                <a:cxn ang="0">
                  <a:pos x="22" y="16"/>
                </a:cxn>
                <a:cxn ang="0">
                  <a:pos x="18" y="18"/>
                </a:cxn>
                <a:cxn ang="0">
                  <a:pos x="14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6" y="20"/>
                </a:cxn>
                <a:cxn ang="0">
                  <a:pos x="2" y="18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6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22" y="4"/>
                </a:cxn>
                <a:cxn ang="0">
                  <a:pos x="24" y="6"/>
                </a:cxn>
                <a:cxn ang="0">
                  <a:pos x="24" y="12"/>
                </a:cxn>
                <a:cxn ang="0">
                  <a:pos x="24" y="12"/>
                </a:cxn>
              </a:cxnLst>
              <a:rect l="0" t="0" r="r" b="b"/>
              <a:pathLst>
                <a:path w="24" h="22">
                  <a:moveTo>
                    <a:pt x="24" y="12"/>
                  </a:moveTo>
                  <a:lnTo>
                    <a:pt x="24" y="12"/>
                  </a:lnTo>
                  <a:lnTo>
                    <a:pt x="22" y="16"/>
                  </a:lnTo>
                  <a:lnTo>
                    <a:pt x="18" y="18"/>
                  </a:lnTo>
                  <a:lnTo>
                    <a:pt x="14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6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9" name="Freeform 115"/>
            <p:cNvSpPr>
              <a:spLocks/>
            </p:cNvSpPr>
            <p:nvPr/>
          </p:nvSpPr>
          <p:spPr bwMode="auto">
            <a:xfrm>
              <a:off x="8181474" y="2570747"/>
              <a:ext cx="529389" cy="513347"/>
            </a:xfrm>
            <a:custGeom>
              <a:avLst/>
              <a:gdLst/>
              <a:ahLst/>
              <a:cxnLst>
                <a:cxn ang="0">
                  <a:pos x="36" y="64"/>
                </a:cxn>
                <a:cxn ang="0">
                  <a:pos x="36" y="64"/>
                </a:cxn>
                <a:cxn ang="0">
                  <a:pos x="44" y="52"/>
                </a:cxn>
                <a:cxn ang="0">
                  <a:pos x="52" y="40"/>
                </a:cxn>
                <a:cxn ang="0">
                  <a:pos x="62" y="30"/>
                </a:cxn>
                <a:cxn ang="0">
                  <a:pos x="62" y="30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56" y="2"/>
                </a:cxn>
                <a:cxn ang="0">
                  <a:pos x="56" y="2"/>
                </a:cxn>
                <a:cxn ang="0">
                  <a:pos x="52" y="0"/>
                </a:cxn>
                <a:cxn ang="0">
                  <a:pos x="48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2" y="6"/>
                </a:cxn>
                <a:cxn ang="0">
                  <a:pos x="24" y="2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2" y="38"/>
                </a:cxn>
                <a:cxn ang="0">
                  <a:pos x="8" y="44"/>
                </a:cxn>
                <a:cxn ang="0">
                  <a:pos x="16" y="54"/>
                </a:cxn>
                <a:cxn ang="0">
                  <a:pos x="26" y="62"/>
                </a:cxn>
                <a:cxn ang="0">
                  <a:pos x="26" y="62"/>
                </a:cxn>
                <a:cxn ang="0">
                  <a:pos x="26" y="54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6" y="64"/>
                </a:cxn>
                <a:cxn ang="0">
                  <a:pos x="36" y="64"/>
                </a:cxn>
              </a:cxnLst>
              <a:rect l="0" t="0" r="r" b="b"/>
              <a:pathLst>
                <a:path w="66" h="64">
                  <a:moveTo>
                    <a:pt x="36" y="64"/>
                  </a:moveTo>
                  <a:lnTo>
                    <a:pt x="36" y="64"/>
                  </a:lnTo>
                  <a:lnTo>
                    <a:pt x="44" y="52"/>
                  </a:lnTo>
                  <a:lnTo>
                    <a:pt x="52" y="40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24" y="2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8" y="44"/>
                  </a:lnTo>
                  <a:lnTo>
                    <a:pt x="16" y="54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6" y="54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6" y="64"/>
                  </a:lnTo>
                  <a:lnTo>
                    <a:pt x="36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0" name="Freeform 116"/>
            <p:cNvSpPr>
              <a:spLocks/>
            </p:cNvSpPr>
            <p:nvPr/>
          </p:nvSpPr>
          <p:spPr bwMode="auto">
            <a:xfrm>
              <a:off x="7844589" y="2923674"/>
              <a:ext cx="513347" cy="561474"/>
            </a:xfrm>
            <a:custGeom>
              <a:avLst/>
              <a:gdLst/>
              <a:ahLst/>
              <a:cxnLst>
                <a:cxn ang="0">
                  <a:pos x="64" y="28"/>
                </a:cxn>
                <a:cxn ang="0">
                  <a:pos x="64" y="28"/>
                </a:cxn>
                <a:cxn ang="0">
                  <a:pos x="52" y="22"/>
                </a:cxn>
                <a:cxn ang="0">
                  <a:pos x="42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18" y="0"/>
                </a:cxn>
                <a:cxn ang="0">
                  <a:pos x="12" y="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2" y="46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4" y="64"/>
                </a:cxn>
                <a:cxn ang="0">
                  <a:pos x="4" y="64"/>
                </a:cxn>
                <a:cxn ang="0">
                  <a:pos x="8" y="68"/>
                </a:cxn>
                <a:cxn ang="0">
                  <a:pos x="12" y="70"/>
                </a:cxn>
                <a:cxn ang="0">
                  <a:pos x="18" y="70"/>
                </a:cxn>
                <a:cxn ang="0">
                  <a:pos x="24" y="68"/>
                </a:cxn>
                <a:cxn ang="0">
                  <a:pos x="32" y="66"/>
                </a:cxn>
                <a:cxn ang="0">
                  <a:pos x="40" y="60"/>
                </a:cxn>
                <a:cxn ang="0">
                  <a:pos x="50" y="52"/>
                </a:cxn>
                <a:cxn ang="0">
                  <a:pos x="60" y="40"/>
                </a:cxn>
                <a:cxn ang="0">
                  <a:pos x="60" y="40"/>
                </a:cxn>
                <a:cxn ang="0">
                  <a:pos x="52" y="42"/>
                </a:cxn>
                <a:cxn ang="0">
                  <a:pos x="44" y="42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46" y="38"/>
                </a:cxn>
                <a:cxn ang="0">
                  <a:pos x="56" y="34"/>
                </a:cxn>
                <a:cxn ang="0">
                  <a:pos x="64" y="28"/>
                </a:cxn>
                <a:cxn ang="0">
                  <a:pos x="64" y="28"/>
                </a:cxn>
              </a:cxnLst>
              <a:rect l="0" t="0" r="r" b="b"/>
              <a:pathLst>
                <a:path w="64" h="70">
                  <a:moveTo>
                    <a:pt x="64" y="28"/>
                  </a:moveTo>
                  <a:lnTo>
                    <a:pt x="64" y="28"/>
                  </a:lnTo>
                  <a:lnTo>
                    <a:pt x="52" y="22"/>
                  </a:lnTo>
                  <a:lnTo>
                    <a:pt x="42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2" y="46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8" y="68"/>
                  </a:lnTo>
                  <a:lnTo>
                    <a:pt x="12" y="70"/>
                  </a:lnTo>
                  <a:lnTo>
                    <a:pt x="18" y="70"/>
                  </a:lnTo>
                  <a:lnTo>
                    <a:pt x="24" y="68"/>
                  </a:lnTo>
                  <a:lnTo>
                    <a:pt x="32" y="66"/>
                  </a:lnTo>
                  <a:lnTo>
                    <a:pt x="40" y="60"/>
                  </a:lnTo>
                  <a:lnTo>
                    <a:pt x="50" y="52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52" y="42"/>
                  </a:lnTo>
                  <a:lnTo>
                    <a:pt x="44" y="42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46" y="38"/>
                  </a:lnTo>
                  <a:lnTo>
                    <a:pt x="56" y="34"/>
                  </a:lnTo>
                  <a:lnTo>
                    <a:pt x="64" y="28"/>
                  </a:lnTo>
                  <a:lnTo>
                    <a:pt x="64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1" name="Freeform 117"/>
            <p:cNvSpPr>
              <a:spLocks/>
            </p:cNvSpPr>
            <p:nvPr/>
          </p:nvSpPr>
          <p:spPr bwMode="auto">
            <a:xfrm>
              <a:off x="8149389" y="3244516"/>
              <a:ext cx="529389" cy="529389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4" y="12"/>
                </a:cxn>
                <a:cxn ang="0">
                  <a:pos x="16" y="24"/>
                </a:cxn>
                <a:cxn ang="0">
                  <a:pos x="6" y="34"/>
                </a:cxn>
                <a:cxn ang="0">
                  <a:pos x="6" y="34"/>
                </a:cxn>
                <a:cxn ang="0">
                  <a:pos x="0" y="42"/>
                </a:cxn>
                <a:cxn ang="0">
                  <a:pos x="0" y="50"/>
                </a:cxn>
                <a:cxn ang="0">
                  <a:pos x="4" y="5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64"/>
                </a:cxn>
                <a:cxn ang="0">
                  <a:pos x="18" y="66"/>
                </a:cxn>
                <a:cxn ang="0">
                  <a:pos x="24" y="64"/>
                </a:cxn>
                <a:cxn ang="0">
                  <a:pos x="30" y="58"/>
                </a:cxn>
                <a:cxn ang="0">
                  <a:pos x="30" y="58"/>
                </a:cxn>
                <a:cxn ang="0">
                  <a:pos x="34" y="60"/>
                </a:cxn>
                <a:cxn ang="0">
                  <a:pos x="40" y="64"/>
                </a:cxn>
                <a:cxn ang="0">
                  <a:pos x="50" y="66"/>
                </a:cxn>
                <a:cxn ang="0">
                  <a:pos x="54" y="64"/>
                </a:cxn>
                <a:cxn ang="0">
                  <a:pos x="58" y="62"/>
                </a:cxn>
                <a:cxn ang="0">
                  <a:pos x="58" y="62"/>
                </a:cxn>
                <a:cxn ang="0">
                  <a:pos x="64" y="52"/>
                </a:cxn>
                <a:cxn ang="0">
                  <a:pos x="66" y="46"/>
                </a:cxn>
                <a:cxn ang="0">
                  <a:pos x="66" y="38"/>
                </a:cxn>
                <a:cxn ang="0">
                  <a:pos x="64" y="32"/>
                </a:cxn>
                <a:cxn ang="0">
                  <a:pos x="60" y="22"/>
                </a:cxn>
                <a:cxn ang="0">
                  <a:pos x="52" y="14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4" y="12"/>
                </a:cxn>
                <a:cxn ang="0">
                  <a:pos x="42" y="20"/>
                </a:cxn>
                <a:cxn ang="0">
                  <a:pos x="38" y="30"/>
                </a:cxn>
                <a:cxn ang="0">
                  <a:pos x="38" y="30"/>
                </a:cxn>
                <a:cxn ang="0">
                  <a:pos x="38" y="20"/>
                </a:cxn>
                <a:cxn ang="0">
                  <a:pos x="36" y="1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66" h="66">
                  <a:moveTo>
                    <a:pt x="32" y="0"/>
                  </a:moveTo>
                  <a:lnTo>
                    <a:pt x="32" y="0"/>
                  </a:lnTo>
                  <a:lnTo>
                    <a:pt x="24" y="12"/>
                  </a:lnTo>
                  <a:lnTo>
                    <a:pt x="16" y="24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0" y="42"/>
                  </a:lnTo>
                  <a:lnTo>
                    <a:pt x="0" y="50"/>
                  </a:lnTo>
                  <a:lnTo>
                    <a:pt x="4" y="5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64"/>
                  </a:lnTo>
                  <a:lnTo>
                    <a:pt x="18" y="66"/>
                  </a:lnTo>
                  <a:lnTo>
                    <a:pt x="24" y="64"/>
                  </a:lnTo>
                  <a:lnTo>
                    <a:pt x="30" y="58"/>
                  </a:lnTo>
                  <a:lnTo>
                    <a:pt x="30" y="58"/>
                  </a:lnTo>
                  <a:lnTo>
                    <a:pt x="34" y="60"/>
                  </a:lnTo>
                  <a:lnTo>
                    <a:pt x="40" y="64"/>
                  </a:lnTo>
                  <a:lnTo>
                    <a:pt x="50" y="66"/>
                  </a:lnTo>
                  <a:lnTo>
                    <a:pt x="54" y="64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64" y="52"/>
                  </a:lnTo>
                  <a:lnTo>
                    <a:pt x="66" y="46"/>
                  </a:lnTo>
                  <a:lnTo>
                    <a:pt x="66" y="38"/>
                  </a:lnTo>
                  <a:lnTo>
                    <a:pt x="64" y="32"/>
                  </a:lnTo>
                  <a:lnTo>
                    <a:pt x="60" y="22"/>
                  </a:lnTo>
                  <a:lnTo>
                    <a:pt x="52" y="1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4" y="12"/>
                  </a:lnTo>
                  <a:lnTo>
                    <a:pt x="42" y="20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38" y="20"/>
                  </a:lnTo>
                  <a:lnTo>
                    <a:pt x="36" y="1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2" name="Freeform 118"/>
            <p:cNvSpPr>
              <a:spLocks/>
            </p:cNvSpPr>
            <p:nvPr/>
          </p:nvSpPr>
          <p:spPr bwMode="auto">
            <a:xfrm>
              <a:off x="8518358" y="2907632"/>
              <a:ext cx="529389" cy="561474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10" y="44"/>
                </a:cxn>
                <a:cxn ang="0">
                  <a:pos x="18" y="5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28" y="68"/>
                </a:cxn>
                <a:cxn ang="0">
                  <a:pos x="32" y="70"/>
                </a:cxn>
                <a:cxn ang="0">
                  <a:pos x="40" y="70"/>
                </a:cxn>
                <a:cxn ang="0">
                  <a:pos x="48" y="68"/>
                </a:cxn>
                <a:cxn ang="0">
                  <a:pos x="54" y="62"/>
                </a:cxn>
                <a:cxn ang="0">
                  <a:pos x="54" y="62"/>
                </a:cxn>
                <a:cxn ang="0">
                  <a:pos x="58" y="52"/>
                </a:cxn>
                <a:cxn ang="0">
                  <a:pos x="58" y="46"/>
                </a:cxn>
                <a:cxn ang="0">
                  <a:pos x="54" y="38"/>
                </a:cxn>
                <a:cxn ang="0">
                  <a:pos x="54" y="38"/>
                </a:cxn>
                <a:cxn ang="0">
                  <a:pos x="62" y="28"/>
                </a:cxn>
                <a:cxn ang="0">
                  <a:pos x="66" y="20"/>
                </a:cxn>
                <a:cxn ang="0">
                  <a:pos x="66" y="14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0" y="6"/>
                </a:cxn>
                <a:cxn ang="0">
                  <a:pos x="56" y="2"/>
                </a:cxn>
                <a:cxn ang="0">
                  <a:pos x="50" y="0"/>
                </a:cxn>
                <a:cxn ang="0">
                  <a:pos x="44" y="0"/>
                </a:cxn>
                <a:cxn ang="0">
                  <a:pos x="36" y="2"/>
                </a:cxn>
                <a:cxn ang="0">
                  <a:pos x="28" y="6"/>
                </a:cxn>
                <a:cxn ang="0">
                  <a:pos x="18" y="12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4" y="22"/>
                </a:cxn>
                <a:cxn ang="0">
                  <a:pos x="22" y="2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0" y="30"/>
                </a:cxn>
                <a:cxn ang="0">
                  <a:pos x="10" y="32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66" h="70">
                  <a:moveTo>
                    <a:pt x="0" y="34"/>
                  </a:moveTo>
                  <a:lnTo>
                    <a:pt x="0" y="34"/>
                  </a:lnTo>
                  <a:lnTo>
                    <a:pt x="10" y="44"/>
                  </a:lnTo>
                  <a:lnTo>
                    <a:pt x="18" y="5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8" y="68"/>
                  </a:lnTo>
                  <a:lnTo>
                    <a:pt x="32" y="70"/>
                  </a:lnTo>
                  <a:lnTo>
                    <a:pt x="40" y="70"/>
                  </a:lnTo>
                  <a:lnTo>
                    <a:pt x="48" y="68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58" y="52"/>
                  </a:lnTo>
                  <a:lnTo>
                    <a:pt x="58" y="46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62" y="28"/>
                  </a:lnTo>
                  <a:lnTo>
                    <a:pt x="66" y="20"/>
                  </a:lnTo>
                  <a:lnTo>
                    <a:pt x="66" y="14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0" y="6"/>
                  </a:lnTo>
                  <a:lnTo>
                    <a:pt x="56" y="2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6" y="2"/>
                  </a:lnTo>
                  <a:lnTo>
                    <a:pt x="28" y="6"/>
                  </a:lnTo>
                  <a:lnTo>
                    <a:pt x="18" y="1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4" y="22"/>
                  </a:lnTo>
                  <a:lnTo>
                    <a:pt x="22" y="2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0" y="30"/>
                  </a:lnTo>
                  <a:lnTo>
                    <a:pt x="10" y="32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3" name="Freeform 119"/>
            <p:cNvSpPr>
              <a:spLocks/>
            </p:cNvSpPr>
            <p:nvPr/>
          </p:nvSpPr>
          <p:spPr bwMode="auto">
            <a:xfrm>
              <a:off x="8486274" y="2699084"/>
              <a:ext cx="545432" cy="465221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8" y="0"/>
                </a:cxn>
                <a:cxn ang="0">
                  <a:pos x="60" y="0"/>
                </a:cxn>
                <a:cxn ang="0">
                  <a:pos x="54" y="4"/>
                </a:cxn>
                <a:cxn ang="0">
                  <a:pos x="44" y="8"/>
                </a:cxn>
                <a:cxn ang="0">
                  <a:pos x="32" y="14"/>
                </a:cxn>
                <a:cxn ang="0">
                  <a:pos x="22" y="26"/>
                </a:cxn>
                <a:cxn ang="0">
                  <a:pos x="10" y="40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6" y="50"/>
                </a:cxn>
                <a:cxn ang="0">
                  <a:pos x="22" y="34"/>
                </a:cxn>
                <a:cxn ang="0">
                  <a:pos x="42" y="14"/>
                </a:cxn>
                <a:cxn ang="0">
                  <a:pos x="56" y="6"/>
                </a:cxn>
                <a:cxn ang="0">
                  <a:pos x="68" y="0"/>
                </a:cxn>
                <a:cxn ang="0">
                  <a:pos x="68" y="0"/>
                </a:cxn>
              </a:cxnLst>
              <a:rect l="0" t="0" r="r" b="b"/>
              <a:pathLst>
                <a:path w="68" h="58">
                  <a:moveTo>
                    <a:pt x="68" y="0"/>
                  </a:moveTo>
                  <a:lnTo>
                    <a:pt x="68" y="0"/>
                  </a:lnTo>
                  <a:lnTo>
                    <a:pt x="60" y="0"/>
                  </a:lnTo>
                  <a:lnTo>
                    <a:pt x="54" y="4"/>
                  </a:lnTo>
                  <a:lnTo>
                    <a:pt x="44" y="8"/>
                  </a:lnTo>
                  <a:lnTo>
                    <a:pt x="32" y="14"/>
                  </a:lnTo>
                  <a:lnTo>
                    <a:pt x="22" y="26"/>
                  </a:lnTo>
                  <a:lnTo>
                    <a:pt x="10" y="40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6" y="50"/>
                  </a:lnTo>
                  <a:lnTo>
                    <a:pt x="22" y="34"/>
                  </a:lnTo>
                  <a:lnTo>
                    <a:pt x="42" y="14"/>
                  </a:lnTo>
                  <a:lnTo>
                    <a:pt x="56" y="6"/>
                  </a:lnTo>
                  <a:lnTo>
                    <a:pt x="68" y="0"/>
                  </a:lnTo>
                  <a:lnTo>
                    <a:pt x="6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4" name="Freeform 120"/>
            <p:cNvSpPr>
              <a:spLocks/>
            </p:cNvSpPr>
            <p:nvPr/>
          </p:nvSpPr>
          <p:spPr bwMode="auto">
            <a:xfrm>
              <a:off x="8454189" y="3180347"/>
              <a:ext cx="352926" cy="625642"/>
            </a:xfrm>
            <a:custGeom>
              <a:avLst/>
              <a:gdLst/>
              <a:ahLst/>
              <a:cxnLst>
                <a:cxn ang="0">
                  <a:pos x="44" y="78"/>
                </a:cxn>
                <a:cxn ang="0">
                  <a:pos x="44" y="78"/>
                </a:cxn>
                <a:cxn ang="0">
                  <a:pos x="44" y="70"/>
                </a:cxn>
                <a:cxn ang="0">
                  <a:pos x="44" y="62"/>
                </a:cxn>
                <a:cxn ang="0">
                  <a:pos x="40" y="50"/>
                </a:cxn>
                <a:cxn ang="0">
                  <a:pos x="36" y="38"/>
                </a:cxn>
                <a:cxn ang="0">
                  <a:pos x="28" y="26"/>
                </a:cxn>
                <a:cxn ang="0">
                  <a:pos x="16" y="1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6"/>
                </a:cxn>
                <a:cxn ang="0">
                  <a:pos x="18" y="20"/>
                </a:cxn>
                <a:cxn ang="0">
                  <a:pos x="26" y="32"/>
                </a:cxn>
                <a:cxn ang="0">
                  <a:pos x="34" y="44"/>
                </a:cxn>
                <a:cxn ang="0">
                  <a:pos x="40" y="60"/>
                </a:cxn>
                <a:cxn ang="0">
                  <a:pos x="44" y="78"/>
                </a:cxn>
                <a:cxn ang="0">
                  <a:pos x="44" y="78"/>
                </a:cxn>
              </a:cxnLst>
              <a:rect l="0" t="0" r="r" b="b"/>
              <a:pathLst>
                <a:path w="44" h="78">
                  <a:moveTo>
                    <a:pt x="44" y="78"/>
                  </a:moveTo>
                  <a:lnTo>
                    <a:pt x="44" y="78"/>
                  </a:lnTo>
                  <a:lnTo>
                    <a:pt x="44" y="70"/>
                  </a:lnTo>
                  <a:lnTo>
                    <a:pt x="44" y="62"/>
                  </a:lnTo>
                  <a:lnTo>
                    <a:pt x="40" y="50"/>
                  </a:lnTo>
                  <a:lnTo>
                    <a:pt x="36" y="38"/>
                  </a:lnTo>
                  <a:lnTo>
                    <a:pt x="28" y="26"/>
                  </a:lnTo>
                  <a:lnTo>
                    <a:pt x="16" y="12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6"/>
                  </a:lnTo>
                  <a:lnTo>
                    <a:pt x="18" y="20"/>
                  </a:lnTo>
                  <a:lnTo>
                    <a:pt x="26" y="32"/>
                  </a:lnTo>
                  <a:lnTo>
                    <a:pt x="34" y="44"/>
                  </a:lnTo>
                  <a:lnTo>
                    <a:pt x="40" y="60"/>
                  </a:lnTo>
                  <a:lnTo>
                    <a:pt x="44" y="78"/>
                  </a:lnTo>
                  <a:lnTo>
                    <a:pt x="4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5" name="Freeform 121"/>
            <p:cNvSpPr>
              <a:spLocks/>
            </p:cNvSpPr>
            <p:nvPr/>
          </p:nvSpPr>
          <p:spPr bwMode="auto">
            <a:xfrm>
              <a:off x="7828547" y="3164305"/>
              <a:ext cx="593558" cy="513347"/>
            </a:xfrm>
            <a:custGeom>
              <a:avLst/>
              <a:gdLst/>
              <a:ahLst/>
              <a:cxnLst>
                <a:cxn ang="0">
                  <a:pos x="0" y="64"/>
                </a:cxn>
                <a:cxn ang="0">
                  <a:pos x="0" y="64"/>
                </a:cxn>
                <a:cxn ang="0">
                  <a:pos x="8" y="62"/>
                </a:cxn>
                <a:cxn ang="0">
                  <a:pos x="16" y="58"/>
                </a:cxn>
                <a:cxn ang="0">
                  <a:pos x="26" y="52"/>
                </a:cxn>
                <a:cxn ang="0">
                  <a:pos x="38" y="44"/>
                </a:cxn>
                <a:cxn ang="0">
                  <a:pos x="50" y="34"/>
                </a:cxn>
                <a:cxn ang="0">
                  <a:pos x="62" y="20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6" y="8"/>
                </a:cxn>
                <a:cxn ang="0">
                  <a:pos x="50" y="28"/>
                </a:cxn>
                <a:cxn ang="0">
                  <a:pos x="26" y="48"/>
                </a:cxn>
                <a:cxn ang="0">
                  <a:pos x="14" y="58"/>
                </a:cxn>
                <a:cxn ang="0">
                  <a:pos x="0" y="64"/>
                </a:cxn>
                <a:cxn ang="0">
                  <a:pos x="0" y="64"/>
                </a:cxn>
              </a:cxnLst>
              <a:rect l="0" t="0" r="r" b="b"/>
              <a:pathLst>
                <a:path w="74" h="64">
                  <a:moveTo>
                    <a:pt x="0" y="64"/>
                  </a:moveTo>
                  <a:lnTo>
                    <a:pt x="0" y="64"/>
                  </a:lnTo>
                  <a:lnTo>
                    <a:pt x="8" y="62"/>
                  </a:lnTo>
                  <a:lnTo>
                    <a:pt x="16" y="58"/>
                  </a:lnTo>
                  <a:lnTo>
                    <a:pt x="26" y="52"/>
                  </a:lnTo>
                  <a:lnTo>
                    <a:pt x="38" y="44"/>
                  </a:lnTo>
                  <a:lnTo>
                    <a:pt x="50" y="34"/>
                  </a:lnTo>
                  <a:lnTo>
                    <a:pt x="62" y="2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6" y="8"/>
                  </a:lnTo>
                  <a:lnTo>
                    <a:pt x="50" y="28"/>
                  </a:lnTo>
                  <a:lnTo>
                    <a:pt x="26" y="48"/>
                  </a:lnTo>
                  <a:lnTo>
                    <a:pt x="14" y="58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6" name="Freeform 122"/>
            <p:cNvSpPr>
              <a:spLocks/>
            </p:cNvSpPr>
            <p:nvPr/>
          </p:nvSpPr>
          <p:spPr bwMode="auto">
            <a:xfrm>
              <a:off x="8005011" y="2650958"/>
              <a:ext cx="417095" cy="5133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2" y="14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46"/>
                </a:cxn>
                <a:cxn ang="0">
                  <a:pos x="36" y="54"/>
                </a:cxn>
                <a:cxn ang="0">
                  <a:pos x="52" y="64"/>
                </a:cxn>
                <a:cxn ang="0">
                  <a:pos x="52" y="64"/>
                </a:cxn>
                <a:cxn ang="0">
                  <a:pos x="46" y="58"/>
                </a:cxn>
                <a:cxn ang="0">
                  <a:pos x="30" y="44"/>
                </a:cxn>
                <a:cxn ang="0">
                  <a:pos x="14" y="24"/>
                </a:cxn>
                <a:cxn ang="0">
                  <a:pos x="6" y="1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2" h="64"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2" y="14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46"/>
                  </a:lnTo>
                  <a:lnTo>
                    <a:pt x="36" y="5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46" y="58"/>
                  </a:lnTo>
                  <a:lnTo>
                    <a:pt x="30" y="44"/>
                  </a:lnTo>
                  <a:lnTo>
                    <a:pt x="14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7" name="Freeform 123"/>
            <p:cNvSpPr>
              <a:spLocks/>
            </p:cNvSpPr>
            <p:nvPr/>
          </p:nvSpPr>
          <p:spPr bwMode="auto">
            <a:xfrm>
              <a:off x="8390021" y="310013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2" y="14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8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8" name="Freeform 124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9" name="Freeform 125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0" name="Freeform 126"/>
            <p:cNvSpPr>
              <a:spLocks/>
            </p:cNvSpPr>
            <p:nvPr/>
          </p:nvSpPr>
          <p:spPr bwMode="auto">
            <a:xfrm>
              <a:off x="8470232" y="-1295400"/>
              <a:ext cx="433137" cy="866274"/>
            </a:xfrm>
            <a:custGeom>
              <a:avLst/>
              <a:gdLst/>
              <a:ahLst/>
              <a:cxnLst>
                <a:cxn ang="0">
                  <a:pos x="54" y="108"/>
                </a:cxn>
                <a:cxn ang="0">
                  <a:pos x="54" y="108"/>
                </a:cxn>
                <a:cxn ang="0">
                  <a:pos x="54" y="92"/>
                </a:cxn>
                <a:cxn ang="0">
                  <a:pos x="54" y="76"/>
                </a:cxn>
                <a:cxn ang="0">
                  <a:pos x="50" y="60"/>
                </a:cxn>
                <a:cxn ang="0">
                  <a:pos x="46" y="46"/>
                </a:cxn>
                <a:cxn ang="0">
                  <a:pos x="38" y="34"/>
                </a:cxn>
                <a:cxn ang="0">
                  <a:pos x="30" y="22"/>
                </a:cxn>
                <a:cxn ang="0">
                  <a:pos x="22" y="10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18" y="12"/>
                </a:cxn>
                <a:cxn ang="0">
                  <a:pos x="24" y="20"/>
                </a:cxn>
                <a:cxn ang="0">
                  <a:pos x="36" y="36"/>
                </a:cxn>
                <a:cxn ang="0">
                  <a:pos x="44" y="54"/>
                </a:cxn>
                <a:cxn ang="0">
                  <a:pos x="50" y="70"/>
                </a:cxn>
                <a:cxn ang="0">
                  <a:pos x="52" y="86"/>
                </a:cxn>
                <a:cxn ang="0">
                  <a:pos x="54" y="98"/>
                </a:cxn>
                <a:cxn ang="0">
                  <a:pos x="54" y="108"/>
                </a:cxn>
                <a:cxn ang="0">
                  <a:pos x="54" y="108"/>
                </a:cxn>
              </a:cxnLst>
              <a:rect l="0" t="0" r="r" b="b"/>
              <a:pathLst>
                <a:path w="54" h="108">
                  <a:moveTo>
                    <a:pt x="54" y="108"/>
                  </a:moveTo>
                  <a:lnTo>
                    <a:pt x="54" y="108"/>
                  </a:lnTo>
                  <a:lnTo>
                    <a:pt x="54" y="92"/>
                  </a:lnTo>
                  <a:lnTo>
                    <a:pt x="54" y="76"/>
                  </a:lnTo>
                  <a:lnTo>
                    <a:pt x="50" y="60"/>
                  </a:lnTo>
                  <a:lnTo>
                    <a:pt x="46" y="46"/>
                  </a:lnTo>
                  <a:lnTo>
                    <a:pt x="38" y="34"/>
                  </a:lnTo>
                  <a:lnTo>
                    <a:pt x="30" y="22"/>
                  </a:lnTo>
                  <a:lnTo>
                    <a:pt x="22" y="1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8" y="6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4" y="20"/>
                  </a:lnTo>
                  <a:lnTo>
                    <a:pt x="36" y="36"/>
                  </a:lnTo>
                  <a:lnTo>
                    <a:pt x="44" y="54"/>
                  </a:lnTo>
                  <a:lnTo>
                    <a:pt x="50" y="70"/>
                  </a:lnTo>
                  <a:lnTo>
                    <a:pt x="52" y="86"/>
                  </a:lnTo>
                  <a:lnTo>
                    <a:pt x="54" y="98"/>
                  </a:lnTo>
                  <a:lnTo>
                    <a:pt x="54" y="108"/>
                  </a:lnTo>
                  <a:lnTo>
                    <a:pt x="54" y="10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1" name="Freeform 127"/>
            <p:cNvSpPr>
              <a:spLocks/>
            </p:cNvSpPr>
            <p:nvPr/>
          </p:nvSpPr>
          <p:spPr bwMode="auto">
            <a:xfrm>
              <a:off x="2614863" y="-1295400"/>
              <a:ext cx="4668253" cy="1684421"/>
            </a:xfrm>
            <a:custGeom>
              <a:avLst/>
              <a:gdLst/>
              <a:ahLst/>
              <a:cxnLst>
                <a:cxn ang="0">
                  <a:pos x="116" y="88"/>
                </a:cxn>
                <a:cxn ang="0">
                  <a:pos x="126" y="118"/>
                </a:cxn>
                <a:cxn ang="0">
                  <a:pos x="120" y="156"/>
                </a:cxn>
                <a:cxn ang="0">
                  <a:pos x="102" y="188"/>
                </a:cxn>
                <a:cxn ang="0">
                  <a:pos x="64" y="206"/>
                </a:cxn>
                <a:cxn ang="0">
                  <a:pos x="26" y="192"/>
                </a:cxn>
                <a:cxn ang="0">
                  <a:pos x="8" y="168"/>
                </a:cxn>
                <a:cxn ang="0">
                  <a:pos x="10" y="138"/>
                </a:cxn>
                <a:cxn ang="0">
                  <a:pos x="20" y="126"/>
                </a:cxn>
                <a:cxn ang="0">
                  <a:pos x="42" y="124"/>
                </a:cxn>
                <a:cxn ang="0">
                  <a:pos x="70" y="134"/>
                </a:cxn>
                <a:cxn ang="0">
                  <a:pos x="82" y="154"/>
                </a:cxn>
                <a:cxn ang="0">
                  <a:pos x="82" y="168"/>
                </a:cxn>
                <a:cxn ang="0">
                  <a:pos x="70" y="172"/>
                </a:cxn>
                <a:cxn ang="0">
                  <a:pos x="52" y="164"/>
                </a:cxn>
                <a:cxn ang="0">
                  <a:pos x="50" y="144"/>
                </a:cxn>
                <a:cxn ang="0">
                  <a:pos x="50" y="142"/>
                </a:cxn>
                <a:cxn ang="0">
                  <a:pos x="50" y="170"/>
                </a:cxn>
                <a:cxn ang="0">
                  <a:pos x="58" y="178"/>
                </a:cxn>
                <a:cxn ang="0">
                  <a:pos x="76" y="176"/>
                </a:cxn>
                <a:cxn ang="0">
                  <a:pos x="86" y="168"/>
                </a:cxn>
                <a:cxn ang="0">
                  <a:pos x="88" y="152"/>
                </a:cxn>
                <a:cxn ang="0">
                  <a:pos x="78" y="136"/>
                </a:cxn>
                <a:cxn ang="0">
                  <a:pos x="58" y="122"/>
                </a:cxn>
                <a:cxn ang="0">
                  <a:pos x="24" y="118"/>
                </a:cxn>
                <a:cxn ang="0">
                  <a:pos x="0" y="144"/>
                </a:cxn>
                <a:cxn ang="0">
                  <a:pos x="0" y="160"/>
                </a:cxn>
                <a:cxn ang="0">
                  <a:pos x="24" y="198"/>
                </a:cxn>
                <a:cxn ang="0">
                  <a:pos x="52" y="210"/>
                </a:cxn>
                <a:cxn ang="0">
                  <a:pos x="80" y="206"/>
                </a:cxn>
                <a:cxn ang="0">
                  <a:pos x="120" y="170"/>
                </a:cxn>
                <a:cxn ang="0">
                  <a:pos x="132" y="142"/>
                </a:cxn>
                <a:cxn ang="0">
                  <a:pos x="134" y="104"/>
                </a:cxn>
                <a:cxn ang="0">
                  <a:pos x="120" y="74"/>
                </a:cxn>
                <a:cxn ang="0">
                  <a:pos x="180" y="102"/>
                </a:cxn>
                <a:cxn ang="0">
                  <a:pos x="262" y="114"/>
                </a:cxn>
                <a:cxn ang="0">
                  <a:pos x="316" y="106"/>
                </a:cxn>
                <a:cxn ang="0">
                  <a:pos x="370" y="86"/>
                </a:cxn>
                <a:cxn ang="0">
                  <a:pos x="398" y="68"/>
                </a:cxn>
                <a:cxn ang="0">
                  <a:pos x="426" y="40"/>
                </a:cxn>
                <a:cxn ang="0">
                  <a:pos x="464" y="52"/>
                </a:cxn>
                <a:cxn ang="0">
                  <a:pos x="490" y="48"/>
                </a:cxn>
                <a:cxn ang="0">
                  <a:pos x="542" y="22"/>
                </a:cxn>
                <a:cxn ang="0">
                  <a:pos x="568" y="0"/>
                </a:cxn>
                <a:cxn ang="0">
                  <a:pos x="510" y="30"/>
                </a:cxn>
                <a:cxn ang="0">
                  <a:pos x="482" y="42"/>
                </a:cxn>
                <a:cxn ang="0">
                  <a:pos x="452" y="42"/>
                </a:cxn>
                <a:cxn ang="0">
                  <a:pos x="432" y="32"/>
                </a:cxn>
                <a:cxn ang="0">
                  <a:pos x="438" y="0"/>
                </a:cxn>
                <a:cxn ang="0">
                  <a:pos x="406" y="46"/>
                </a:cxn>
                <a:cxn ang="0">
                  <a:pos x="344" y="86"/>
                </a:cxn>
                <a:cxn ang="0">
                  <a:pos x="272" y="100"/>
                </a:cxn>
                <a:cxn ang="0">
                  <a:pos x="200" y="94"/>
                </a:cxn>
                <a:cxn ang="0">
                  <a:pos x="138" y="74"/>
                </a:cxn>
                <a:cxn ang="0">
                  <a:pos x="108" y="56"/>
                </a:cxn>
                <a:cxn ang="0">
                  <a:pos x="106" y="56"/>
                </a:cxn>
                <a:cxn ang="0">
                  <a:pos x="40" y="0"/>
                </a:cxn>
                <a:cxn ang="0">
                  <a:pos x="40" y="16"/>
                </a:cxn>
                <a:cxn ang="0">
                  <a:pos x="98" y="62"/>
                </a:cxn>
              </a:cxnLst>
              <a:rect l="0" t="0" r="r" b="b"/>
              <a:pathLst>
                <a:path w="582" h="210">
                  <a:moveTo>
                    <a:pt x="98" y="62"/>
                  </a:moveTo>
                  <a:lnTo>
                    <a:pt x="98" y="62"/>
                  </a:lnTo>
                  <a:lnTo>
                    <a:pt x="116" y="88"/>
                  </a:lnTo>
                  <a:lnTo>
                    <a:pt x="122" y="104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6" y="128"/>
                  </a:lnTo>
                  <a:lnTo>
                    <a:pt x="126" y="138"/>
                  </a:lnTo>
                  <a:lnTo>
                    <a:pt x="120" y="156"/>
                  </a:lnTo>
                  <a:lnTo>
                    <a:pt x="112" y="172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90" y="198"/>
                  </a:lnTo>
                  <a:lnTo>
                    <a:pt x="76" y="204"/>
                  </a:lnTo>
                  <a:lnTo>
                    <a:pt x="64" y="206"/>
                  </a:lnTo>
                  <a:lnTo>
                    <a:pt x="50" y="204"/>
                  </a:lnTo>
                  <a:lnTo>
                    <a:pt x="38" y="200"/>
                  </a:lnTo>
                  <a:lnTo>
                    <a:pt x="26" y="192"/>
                  </a:lnTo>
                  <a:lnTo>
                    <a:pt x="16" y="182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6" y="158"/>
                  </a:lnTo>
                  <a:lnTo>
                    <a:pt x="6" y="148"/>
                  </a:lnTo>
                  <a:lnTo>
                    <a:pt x="10" y="138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20" y="126"/>
                  </a:lnTo>
                  <a:lnTo>
                    <a:pt x="26" y="122"/>
                  </a:lnTo>
                  <a:lnTo>
                    <a:pt x="34" y="122"/>
                  </a:lnTo>
                  <a:lnTo>
                    <a:pt x="42" y="124"/>
                  </a:lnTo>
                  <a:lnTo>
                    <a:pt x="58" y="128"/>
                  </a:lnTo>
                  <a:lnTo>
                    <a:pt x="70" y="134"/>
                  </a:lnTo>
                  <a:lnTo>
                    <a:pt x="70" y="134"/>
                  </a:lnTo>
                  <a:lnTo>
                    <a:pt x="76" y="140"/>
                  </a:lnTo>
                  <a:lnTo>
                    <a:pt x="80" y="146"/>
                  </a:lnTo>
                  <a:lnTo>
                    <a:pt x="82" y="154"/>
                  </a:lnTo>
                  <a:lnTo>
                    <a:pt x="82" y="162"/>
                  </a:lnTo>
                  <a:lnTo>
                    <a:pt x="82" y="162"/>
                  </a:lnTo>
                  <a:lnTo>
                    <a:pt x="82" y="168"/>
                  </a:lnTo>
                  <a:lnTo>
                    <a:pt x="78" y="170"/>
                  </a:lnTo>
                  <a:lnTo>
                    <a:pt x="74" y="172"/>
                  </a:lnTo>
                  <a:lnTo>
                    <a:pt x="70" y="172"/>
                  </a:lnTo>
                  <a:lnTo>
                    <a:pt x="60" y="170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0" y="158"/>
                  </a:lnTo>
                  <a:lnTo>
                    <a:pt x="50" y="152"/>
                  </a:lnTo>
                  <a:lnTo>
                    <a:pt x="50" y="144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50" y="142"/>
                  </a:lnTo>
                  <a:lnTo>
                    <a:pt x="48" y="152"/>
                  </a:lnTo>
                  <a:lnTo>
                    <a:pt x="48" y="164"/>
                  </a:lnTo>
                  <a:lnTo>
                    <a:pt x="50" y="170"/>
                  </a:lnTo>
                  <a:lnTo>
                    <a:pt x="54" y="174"/>
                  </a:lnTo>
                  <a:lnTo>
                    <a:pt x="54" y="174"/>
                  </a:lnTo>
                  <a:lnTo>
                    <a:pt x="58" y="178"/>
                  </a:lnTo>
                  <a:lnTo>
                    <a:pt x="64" y="178"/>
                  </a:lnTo>
                  <a:lnTo>
                    <a:pt x="70" y="178"/>
                  </a:lnTo>
                  <a:lnTo>
                    <a:pt x="76" y="176"/>
                  </a:lnTo>
                  <a:lnTo>
                    <a:pt x="76" y="176"/>
                  </a:lnTo>
                  <a:lnTo>
                    <a:pt x="82" y="174"/>
                  </a:lnTo>
                  <a:lnTo>
                    <a:pt x="86" y="168"/>
                  </a:lnTo>
                  <a:lnTo>
                    <a:pt x="88" y="164"/>
                  </a:lnTo>
                  <a:lnTo>
                    <a:pt x="88" y="158"/>
                  </a:lnTo>
                  <a:lnTo>
                    <a:pt x="88" y="152"/>
                  </a:lnTo>
                  <a:lnTo>
                    <a:pt x="86" y="146"/>
                  </a:lnTo>
                  <a:lnTo>
                    <a:pt x="84" y="142"/>
                  </a:lnTo>
                  <a:lnTo>
                    <a:pt x="78" y="136"/>
                  </a:lnTo>
                  <a:lnTo>
                    <a:pt x="78" y="136"/>
                  </a:lnTo>
                  <a:lnTo>
                    <a:pt x="68" y="128"/>
                  </a:lnTo>
                  <a:lnTo>
                    <a:pt x="58" y="122"/>
                  </a:lnTo>
                  <a:lnTo>
                    <a:pt x="46" y="118"/>
                  </a:lnTo>
                  <a:lnTo>
                    <a:pt x="34" y="118"/>
                  </a:lnTo>
                  <a:lnTo>
                    <a:pt x="24" y="118"/>
                  </a:lnTo>
                  <a:lnTo>
                    <a:pt x="14" y="124"/>
                  </a:lnTo>
                  <a:lnTo>
                    <a:pt x="6" y="132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52"/>
                  </a:lnTo>
                  <a:lnTo>
                    <a:pt x="0" y="160"/>
                  </a:lnTo>
                  <a:lnTo>
                    <a:pt x="6" y="174"/>
                  </a:lnTo>
                  <a:lnTo>
                    <a:pt x="14" y="18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38" y="206"/>
                  </a:lnTo>
                  <a:lnTo>
                    <a:pt x="52" y="210"/>
                  </a:lnTo>
                  <a:lnTo>
                    <a:pt x="66" y="210"/>
                  </a:lnTo>
                  <a:lnTo>
                    <a:pt x="80" y="206"/>
                  </a:lnTo>
                  <a:lnTo>
                    <a:pt x="80" y="206"/>
                  </a:lnTo>
                  <a:lnTo>
                    <a:pt x="96" y="198"/>
                  </a:lnTo>
                  <a:lnTo>
                    <a:pt x="108" y="186"/>
                  </a:lnTo>
                  <a:lnTo>
                    <a:pt x="120" y="170"/>
                  </a:lnTo>
                  <a:lnTo>
                    <a:pt x="128" y="154"/>
                  </a:lnTo>
                  <a:lnTo>
                    <a:pt x="128" y="154"/>
                  </a:lnTo>
                  <a:lnTo>
                    <a:pt x="132" y="142"/>
                  </a:lnTo>
                  <a:lnTo>
                    <a:pt x="136" y="128"/>
                  </a:lnTo>
                  <a:lnTo>
                    <a:pt x="136" y="116"/>
                  </a:lnTo>
                  <a:lnTo>
                    <a:pt x="134" y="104"/>
                  </a:lnTo>
                  <a:lnTo>
                    <a:pt x="134" y="104"/>
                  </a:lnTo>
                  <a:lnTo>
                    <a:pt x="128" y="90"/>
                  </a:lnTo>
                  <a:lnTo>
                    <a:pt x="120" y="74"/>
                  </a:lnTo>
                  <a:lnTo>
                    <a:pt x="120" y="74"/>
                  </a:lnTo>
                  <a:lnTo>
                    <a:pt x="148" y="90"/>
                  </a:lnTo>
                  <a:lnTo>
                    <a:pt x="180" y="102"/>
                  </a:lnTo>
                  <a:lnTo>
                    <a:pt x="212" y="110"/>
                  </a:lnTo>
                  <a:lnTo>
                    <a:pt x="246" y="114"/>
                  </a:lnTo>
                  <a:lnTo>
                    <a:pt x="262" y="114"/>
                  </a:lnTo>
                  <a:lnTo>
                    <a:pt x="280" y="112"/>
                  </a:lnTo>
                  <a:lnTo>
                    <a:pt x="298" y="110"/>
                  </a:lnTo>
                  <a:lnTo>
                    <a:pt x="316" y="106"/>
                  </a:lnTo>
                  <a:lnTo>
                    <a:pt x="332" y="102"/>
                  </a:lnTo>
                  <a:lnTo>
                    <a:pt x="352" y="94"/>
                  </a:lnTo>
                  <a:lnTo>
                    <a:pt x="370" y="86"/>
                  </a:lnTo>
                  <a:lnTo>
                    <a:pt x="388" y="76"/>
                  </a:lnTo>
                  <a:lnTo>
                    <a:pt x="388" y="76"/>
                  </a:lnTo>
                  <a:lnTo>
                    <a:pt x="398" y="68"/>
                  </a:lnTo>
                  <a:lnTo>
                    <a:pt x="408" y="58"/>
                  </a:lnTo>
                  <a:lnTo>
                    <a:pt x="426" y="40"/>
                  </a:lnTo>
                  <a:lnTo>
                    <a:pt x="426" y="40"/>
                  </a:lnTo>
                  <a:lnTo>
                    <a:pt x="446" y="48"/>
                  </a:lnTo>
                  <a:lnTo>
                    <a:pt x="454" y="50"/>
                  </a:lnTo>
                  <a:lnTo>
                    <a:pt x="464" y="52"/>
                  </a:lnTo>
                  <a:lnTo>
                    <a:pt x="464" y="52"/>
                  </a:lnTo>
                  <a:lnTo>
                    <a:pt x="482" y="50"/>
                  </a:lnTo>
                  <a:lnTo>
                    <a:pt x="490" y="48"/>
                  </a:lnTo>
                  <a:lnTo>
                    <a:pt x="498" y="46"/>
                  </a:lnTo>
                  <a:lnTo>
                    <a:pt x="498" y="46"/>
                  </a:lnTo>
                  <a:lnTo>
                    <a:pt x="542" y="22"/>
                  </a:lnTo>
                  <a:lnTo>
                    <a:pt x="582" y="0"/>
                  </a:lnTo>
                  <a:lnTo>
                    <a:pt x="568" y="0"/>
                  </a:lnTo>
                  <a:lnTo>
                    <a:pt x="568" y="0"/>
                  </a:lnTo>
                  <a:lnTo>
                    <a:pt x="566" y="0"/>
                  </a:lnTo>
                  <a:lnTo>
                    <a:pt x="566" y="0"/>
                  </a:lnTo>
                  <a:lnTo>
                    <a:pt x="510" y="30"/>
                  </a:lnTo>
                  <a:lnTo>
                    <a:pt x="510" y="30"/>
                  </a:lnTo>
                  <a:lnTo>
                    <a:pt x="496" y="38"/>
                  </a:lnTo>
                  <a:lnTo>
                    <a:pt x="482" y="42"/>
                  </a:lnTo>
                  <a:lnTo>
                    <a:pt x="470" y="44"/>
                  </a:lnTo>
                  <a:lnTo>
                    <a:pt x="460" y="44"/>
                  </a:lnTo>
                  <a:lnTo>
                    <a:pt x="452" y="42"/>
                  </a:lnTo>
                  <a:lnTo>
                    <a:pt x="444" y="38"/>
                  </a:lnTo>
                  <a:lnTo>
                    <a:pt x="432" y="32"/>
                  </a:lnTo>
                  <a:lnTo>
                    <a:pt x="432" y="32"/>
                  </a:lnTo>
                  <a:lnTo>
                    <a:pt x="442" y="16"/>
                  </a:lnTo>
                  <a:lnTo>
                    <a:pt x="450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24" y="26"/>
                  </a:lnTo>
                  <a:lnTo>
                    <a:pt x="406" y="46"/>
                  </a:lnTo>
                  <a:lnTo>
                    <a:pt x="388" y="64"/>
                  </a:lnTo>
                  <a:lnTo>
                    <a:pt x="366" y="76"/>
                  </a:lnTo>
                  <a:lnTo>
                    <a:pt x="344" y="86"/>
                  </a:lnTo>
                  <a:lnTo>
                    <a:pt x="320" y="94"/>
                  </a:lnTo>
                  <a:lnTo>
                    <a:pt x="296" y="98"/>
                  </a:lnTo>
                  <a:lnTo>
                    <a:pt x="272" y="100"/>
                  </a:lnTo>
                  <a:lnTo>
                    <a:pt x="248" y="100"/>
                  </a:lnTo>
                  <a:lnTo>
                    <a:pt x="224" y="98"/>
                  </a:lnTo>
                  <a:lnTo>
                    <a:pt x="200" y="94"/>
                  </a:lnTo>
                  <a:lnTo>
                    <a:pt x="178" y="88"/>
                  </a:lnTo>
                  <a:lnTo>
                    <a:pt x="158" y="82"/>
                  </a:lnTo>
                  <a:lnTo>
                    <a:pt x="138" y="74"/>
                  </a:lnTo>
                  <a:lnTo>
                    <a:pt x="122" y="6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6" y="56"/>
                  </a:lnTo>
                  <a:lnTo>
                    <a:pt x="106" y="56"/>
                  </a:lnTo>
                  <a:lnTo>
                    <a:pt x="72" y="30"/>
                  </a:lnTo>
                  <a:lnTo>
                    <a:pt x="4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40" y="16"/>
                  </a:lnTo>
                  <a:lnTo>
                    <a:pt x="58" y="32"/>
                  </a:lnTo>
                  <a:lnTo>
                    <a:pt x="78" y="48"/>
                  </a:lnTo>
                  <a:lnTo>
                    <a:pt x="98" y="62"/>
                  </a:lnTo>
                  <a:lnTo>
                    <a:pt x="98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2" name="Freeform 128"/>
            <p:cNvSpPr>
              <a:spLocks/>
            </p:cNvSpPr>
            <p:nvPr/>
          </p:nvSpPr>
          <p:spPr bwMode="auto">
            <a:xfrm>
              <a:off x="946484" y="1367589"/>
              <a:ext cx="497305" cy="497305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0" y="48"/>
                </a:cxn>
                <a:cxn ang="0">
                  <a:pos x="8" y="50"/>
                </a:cxn>
                <a:cxn ang="0">
                  <a:pos x="28" y="58"/>
                </a:cxn>
                <a:cxn ang="0">
                  <a:pos x="28" y="58"/>
                </a:cxn>
                <a:cxn ang="0">
                  <a:pos x="36" y="62"/>
                </a:cxn>
                <a:cxn ang="0">
                  <a:pos x="42" y="62"/>
                </a:cxn>
                <a:cxn ang="0">
                  <a:pos x="48" y="60"/>
                </a:cxn>
                <a:cxn ang="0">
                  <a:pos x="52" y="58"/>
                </a:cxn>
                <a:cxn ang="0">
                  <a:pos x="58" y="56"/>
                </a:cxn>
                <a:cxn ang="0">
                  <a:pos x="60" y="52"/>
                </a:cxn>
                <a:cxn ang="0">
                  <a:pos x="62" y="48"/>
                </a:cxn>
                <a:cxn ang="0">
                  <a:pos x="62" y="44"/>
                </a:cxn>
                <a:cxn ang="0">
                  <a:pos x="62" y="44"/>
                </a:cxn>
                <a:cxn ang="0">
                  <a:pos x="60" y="38"/>
                </a:cxn>
                <a:cxn ang="0">
                  <a:pos x="56" y="3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54" y="28"/>
                </a:cxn>
                <a:cxn ang="0">
                  <a:pos x="56" y="20"/>
                </a:cxn>
                <a:cxn ang="0">
                  <a:pos x="58" y="16"/>
                </a:cxn>
                <a:cxn ang="0">
                  <a:pos x="58" y="12"/>
                </a:cxn>
                <a:cxn ang="0">
                  <a:pos x="56" y="8"/>
                </a:cxn>
                <a:cxn ang="0">
                  <a:pos x="50" y="4"/>
                </a:cxn>
                <a:cxn ang="0">
                  <a:pos x="50" y="4"/>
                </a:cxn>
                <a:cxn ang="0">
                  <a:pos x="40" y="0"/>
                </a:cxn>
                <a:cxn ang="0">
                  <a:pos x="34" y="0"/>
                </a:cxn>
                <a:cxn ang="0">
                  <a:pos x="26" y="0"/>
                </a:cxn>
                <a:cxn ang="0">
                  <a:pos x="20" y="4"/>
                </a:cxn>
                <a:cxn ang="0">
                  <a:pos x="14" y="12"/>
                </a:cxn>
                <a:cxn ang="0">
                  <a:pos x="8" y="24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10" y="34"/>
                </a:cxn>
                <a:cxn ang="0">
                  <a:pos x="18" y="32"/>
                </a:cxn>
                <a:cxn ang="0">
                  <a:pos x="22" y="32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18" y="34"/>
                </a:cxn>
                <a:cxn ang="0">
                  <a:pos x="8" y="4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62" h="62">
                  <a:moveTo>
                    <a:pt x="0" y="48"/>
                  </a:moveTo>
                  <a:lnTo>
                    <a:pt x="0" y="48"/>
                  </a:lnTo>
                  <a:lnTo>
                    <a:pt x="8" y="50"/>
                  </a:lnTo>
                  <a:lnTo>
                    <a:pt x="28" y="58"/>
                  </a:lnTo>
                  <a:lnTo>
                    <a:pt x="28" y="58"/>
                  </a:lnTo>
                  <a:lnTo>
                    <a:pt x="36" y="62"/>
                  </a:lnTo>
                  <a:lnTo>
                    <a:pt x="42" y="62"/>
                  </a:lnTo>
                  <a:lnTo>
                    <a:pt x="48" y="60"/>
                  </a:lnTo>
                  <a:lnTo>
                    <a:pt x="52" y="58"/>
                  </a:lnTo>
                  <a:lnTo>
                    <a:pt x="58" y="56"/>
                  </a:lnTo>
                  <a:lnTo>
                    <a:pt x="60" y="52"/>
                  </a:lnTo>
                  <a:lnTo>
                    <a:pt x="62" y="48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0" y="38"/>
                  </a:lnTo>
                  <a:lnTo>
                    <a:pt x="56" y="3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4" y="28"/>
                  </a:lnTo>
                  <a:lnTo>
                    <a:pt x="56" y="20"/>
                  </a:lnTo>
                  <a:lnTo>
                    <a:pt x="58" y="16"/>
                  </a:lnTo>
                  <a:lnTo>
                    <a:pt x="58" y="12"/>
                  </a:lnTo>
                  <a:lnTo>
                    <a:pt x="56" y="8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6" y="0"/>
                  </a:lnTo>
                  <a:lnTo>
                    <a:pt x="20" y="4"/>
                  </a:lnTo>
                  <a:lnTo>
                    <a:pt x="14" y="12"/>
                  </a:lnTo>
                  <a:lnTo>
                    <a:pt x="8" y="2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10" y="34"/>
                  </a:lnTo>
                  <a:lnTo>
                    <a:pt x="18" y="32"/>
                  </a:lnTo>
                  <a:lnTo>
                    <a:pt x="22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18" y="34"/>
                  </a:lnTo>
                  <a:lnTo>
                    <a:pt x="8" y="4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3" name="Freeform 129"/>
            <p:cNvSpPr>
              <a:spLocks/>
            </p:cNvSpPr>
            <p:nvPr/>
          </p:nvSpPr>
          <p:spPr bwMode="auto">
            <a:xfrm>
              <a:off x="866274" y="1800726"/>
              <a:ext cx="449179" cy="545432"/>
            </a:xfrm>
            <a:custGeom>
              <a:avLst/>
              <a:gdLst/>
              <a:ahLst/>
              <a:cxnLst>
                <a:cxn ang="0">
                  <a:pos x="54" y="30"/>
                </a:cxn>
                <a:cxn ang="0">
                  <a:pos x="54" y="30"/>
                </a:cxn>
                <a:cxn ang="0">
                  <a:pos x="56" y="36"/>
                </a:cxn>
                <a:cxn ang="0">
                  <a:pos x="54" y="40"/>
                </a:cxn>
                <a:cxn ang="0">
                  <a:pos x="50" y="44"/>
                </a:cxn>
                <a:cxn ang="0">
                  <a:pos x="46" y="48"/>
                </a:cxn>
                <a:cxn ang="0">
                  <a:pos x="38" y="50"/>
                </a:cxn>
                <a:cxn ang="0">
                  <a:pos x="36" y="48"/>
                </a:cxn>
                <a:cxn ang="0">
                  <a:pos x="32" y="46"/>
                </a:cxn>
                <a:cxn ang="0">
                  <a:pos x="32" y="46"/>
                </a:cxn>
                <a:cxn ang="0">
                  <a:pos x="32" y="50"/>
                </a:cxn>
                <a:cxn ang="0">
                  <a:pos x="32" y="56"/>
                </a:cxn>
                <a:cxn ang="0">
                  <a:pos x="30" y="60"/>
                </a:cxn>
                <a:cxn ang="0">
                  <a:pos x="28" y="64"/>
                </a:cxn>
                <a:cxn ang="0">
                  <a:pos x="24" y="66"/>
                </a:cxn>
                <a:cxn ang="0">
                  <a:pos x="18" y="68"/>
                </a:cxn>
                <a:cxn ang="0">
                  <a:pos x="18" y="68"/>
                </a:cxn>
                <a:cxn ang="0">
                  <a:pos x="14" y="68"/>
                </a:cxn>
                <a:cxn ang="0">
                  <a:pos x="8" y="66"/>
                </a:cxn>
                <a:cxn ang="0">
                  <a:pos x="6" y="64"/>
                </a:cxn>
                <a:cxn ang="0">
                  <a:pos x="4" y="60"/>
                </a:cxn>
                <a:cxn ang="0">
                  <a:pos x="2" y="52"/>
                </a:cxn>
                <a:cxn ang="0">
                  <a:pos x="2" y="42"/>
                </a:cxn>
                <a:cxn ang="0">
                  <a:pos x="6" y="22"/>
                </a:cxn>
                <a:cxn ang="0">
                  <a:pos x="4" y="1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2" y="12"/>
                </a:cxn>
                <a:cxn ang="0">
                  <a:pos x="20" y="20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6" y="26"/>
                </a:cxn>
                <a:cxn ang="0">
                  <a:pos x="22" y="20"/>
                </a:cxn>
                <a:cxn ang="0">
                  <a:pos x="18" y="10"/>
                </a:cxn>
                <a:cxn ang="0">
                  <a:pos x="12" y="6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4" y="2"/>
                </a:cxn>
                <a:cxn ang="0">
                  <a:pos x="28" y="6"/>
                </a:cxn>
                <a:cxn ang="0">
                  <a:pos x="38" y="10"/>
                </a:cxn>
                <a:cxn ang="0">
                  <a:pos x="46" y="14"/>
                </a:cxn>
                <a:cxn ang="0">
                  <a:pos x="52" y="22"/>
                </a:cxn>
                <a:cxn ang="0">
                  <a:pos x="54" y="30"/>
                </a:cxn>
                <a:cxn ang="0">
                  <a:pos x="54" y="30"/>
                </a:cxn>
              </a:cxnLst>
              <a:rect l="0" t="0" r="r" b="b"/>
              <a:pathLst>
                <a:path w="56" h="68">
                  <a:moveTo>
                    <a:pt x="54" y="30"/>
                  </a:moveTo>
                  <a:lnTo>
                    <a:pt x="54" y="30"/>
                  </a:lnTo>
                  <a:lnTo>
                    <a:pt x="56" y="36"/>
                  </a:lnTo>
                  <a:lnTo>
                    <a:pt x="54" y="40"/>
                  </a:lnTo>
                  <a:lnTo>
                    <a:pt x="50" y="44"/>
                  </a:lnTo>
                  <a:lnTo>
                    <a:pt x="46" y="48"/>
                  </a:lnTo>
                  <a:lnTo>
                    <a:pt x="38" y="50"/>
                  </a:lnTo>
                  <a:lnTo>
                    <a:pt x="36" y="48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2" y="50"/>
                  </a:lnTo>
                  <a:lnTo>
                    <a:pt x="32" y="56"/>
                  </a:lnTo>
                  <a:lnTo>
                    <a:pt x="30" y="60"/>
                  </a:lnTo>
                  <a:lnTo>
                    <a:pt x="28" y="64"/>
                  </a:lnTo>
                  <a:lnTo>
                    <a:pt x="24" y="66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4" y="68"/>
                  </a:lnTo>
                  <a:lnTo>
                    <a:pt x="8" y="66"/>
                  </a:lnTo>
                  <a:lnTo>
                    <a:pt x="6" y="64"/>
                  </a:lnTo>
                  <a:lnTo>
                    <a:pt x="4" y="60"/>
                  </a:lnTo>
                  <a:lnTo>
                    <a:pt x="2" y="52"/>
                  </a:lnTo>
                  <a:lnTo>
                    <a:pt x="2" y="42"/>
                  </a:lnTo>
                  <a:lnTo>
                    <a:pt x="6" y="2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2" y="12"/>
                  </a:lnTo>
                  <a:lnTo>
                    <a:pt x="20" y="20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6" y="26"/>
                  </a:lnTo>
                  <a:lnTo>
                    <a:pt x="22" y="20"/>
                  </a:lnTo>
                  <a:lnTo>
                    <a:pt x="18" y="10"/>
                  </a:lnTo>
                  <a:lnTo>
                    <a:pt x="12" y="6"/>
                  </a:lnTo>
                  <a:lnTo>
                    <a:pt x="6" y="0"/>
                  </a:lnTo>
                  <a:lnTo>
                    <a:pt x="6" y="0"/>
                  </a:lnTo>
                  <a:lnTo>
                    <a:pt x="14" y="2"/>
                  </a:lnTo>
                  <a:lnTo>
                    <a:pt x="28" y="6"/>
                  </a:lnTo>
                  <a:lnTo>
                    <a:pt x="38" y="10"/>
                  </a:lnTo>
                  <a:lnTo>
                    <a:pt x="46" y="14"/>
                  </a:lnTo>
                  <a:lnTo>
                    <a:pt x="52" y="22"/>
                  </a:lnTo>
                  <a:lnTo>
                    <a:pt x="54" y="30"/>
                  </a:lnTo>
                  <a:lnTo>
                    <a:pt x="5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4" name="Freeform 130"/>
            <p:cNvSpPr>
              <a:spLocks/>
            </p:cNvSpPr>
            <p:nvPr/>
          </p:nvSpPr>
          <p:spPr bwMode="auto">
            <a:xfrm>
              <a:off x="368968" y="1816768"/>
              <a:ext cx="481263" cy="497305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56" y="6"/>
                </a:cxn>
                <a:cxn ang="0">
                  <a:pos x="58" y="16"/>
                </a:cxn>
                <a:cxn ang="0">
                  <a:pos x="60" y="26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4" y="52"/>
                </a:cxn>
                <a:cxn ang="0">
                  <a:pos x="48" y="60"/>
                </a:cxn>
                <a:cxn ang="0">
                  <a:pos x="44" y="62"/>
                </a:cxn>
                <a:cxn ang="0">
                  <a:pos x="40" y="62"/>
                </a:cxn>
                <a:cxn ang="0">
                  <a:pos x="36" y="62"/>
                </a:cxn>
                <a:cxn ang="0">
                  <a:pos x="30" y="60"/>
                </a:cxn>
                <a:cxn ang="0">
                  <a:pos x="30" y="60"/>
                </a:cxn>
                <a:cxn ang="0">
                  <a:pos x="24" y="56"/>
                </a:cxn>
                <a:cxn ang="0">
                  <a:pos x="20" y="5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18" y="44"/>
                </a:cxn>
                <a:cxn ang="0">
                  <a:pos x="10" y="44"/>
                </a:cxn>
                <a:cxn ang="0">
                  <a:pos x="4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20"/>
                </a:cxn>
                <a:cxn ang="0">
                  <a:pos x="6" y="14"/>
                </a:cxn>
                <a:cxn ang="0">
                  <a:pos x="12" y="10"/>
                </a:cxn>
                <a:cxn ang="0">
                  <a:pos x="20" y="8"/>
                </a:cxn>
                <a:cxn ang="0">
                  <a:pos x="38" y="6"/>
                </a:cxn>
                <a:cxn ang="0">
                  <a:pos x="44" y="4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8" y="10"/>
                </a:cxn>
                <a:cxn ang="0">
                  <a:pos x="44" y="18"/>
                </a:cxn>
                <a:cxn ang="0">
                  <a:pos x="38" y="26"/>
                </a:cxn>
                <a:cxn ang="0">
                  <a:pos x="38" y="26"/>
                </a:cxn>
                <a:cxn ang="0">
                  <a:pos x="44" y="22"/>
                </a:cxn>
                <a:cxn ang="0">
                  <a:pos x="50" y="16"/>
                </a:cxn>
                <a:cxn ang="0">
                  <a:pos x="56" y="6"/>
                </a:cxn>
                <a:cxn ang="0">
                  <a:pos x="56" y="6"/>
                </a:cxn>
              </a:cxnLst>
              <a:rect l="0" t="0" r="r" b="b"/>
              <a:pathLst>
                <a:path w="60" h="62">
                  <a:moveTo>
                    <a:pt x="56" y="6"/>
                  </a:moveTo>
                  <a:lnTo>
                    <a:pt x="56" y="6"/>
                  </a:lnTo>
                  <a:lnTo>
                    <a:pt x="58" y="16"/>
                  </a:lnTo>
                  <a:lnTo>
                    <a:pt x="60" y="26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4" y="52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0" y="62"/>
                  </a:lnTo>
                  <a:lnTo>
                    <a:pt x="36" y="62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24" y="56"/>
                  </a:lnTo>
                  <a:lnTo>
                    <a:pt x="20" y="5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18" y="44"/>
                  </a:lnTo>
                  <a:lnTo>
                    <a:pt x="10" y="44"/>
                  </a:lnTo>
                  <a:lnTo>
                    <a:pt x="4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20"/>
                  </a:lnTo>
                  <a:lnTo>
                    <a:pt x="6" y="14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38" y="6"/>
                  </a:lnTo>
                  <a:lnTo>
                    <a:pt x="44" y="4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8" y="10"/>
                  </a:lnTo>
                  <a:lnTo>
                    <a:pt x="44" y="18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44" y="22"/>
                  </a:lnTo>
                  <a:lnTo>
                    <a:pt x="50" y="16"/>
                  </a:lnTo>
                  <a:lnTo>
                    <a:pt x="56" y="6"/>
                  </a:lnTo>
                  <a:lnTo>
                    <a:pt x="56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5" name="Freeform 131"/>
            <p:cNvSpPr>
              <a:spLocks/>
            </p:cNvSpPr>
            <p:nvPr/>
          </p:nvSpPr>
          <p:spPr bwMode="auto">
            <a:xfrm>
              <a:off x="208547" y="1335505"/>
              <a:ext cx="545432" cy="545432"/>
            </a:xfrm>
            <a:custGeom>
              <a:avLst/>
              <a:gdLst/>
              <a:ahLst/>
              <a:cxnLst>
                <a:cxn ang="0">
                  <a:pos x="64" y="48"/>
                </a:cxn>
                <a:cxn ang="0">
                  <a:pos x="64" y="48"/>
                </a:cxn>
                <a:cxn ang="0">
                  <a:pos x="58" y="52"/>
                </a:cxn>
                <a:cxn ang="0">
                  <a:pos x="48" y="60"/>
                </a:cxn>
                <a:cxn ang="0">
                  <a:pos x="40" y="64"/>
                </a:cxn>
                <a:cxn ang="0">
                  <a:pos x="32" y="66"/>
                </a:cxn>
                <a:cxn ang="0">
                  <a:pos x="24" y="68"/>
                </a:cxn>
                <a:cxn ang="0">
                  <a:pos x="16" y="66"/>
                </a:cxn>
                <a:cxn ang="0">
                  <a:pos x="16" y="66"/>
                </a:cxn>
                <a:cxn ang="0">
                  <a:pos x="10" y="62"/>
                </a:cxn>
                <a:cxn ang="0">
                  <a:pos x="4" y="58"/>
                </a:cxn>
                <a:cxn ang="0">
                  <a:pos x="2" y="54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2" y="36"/>
                </a:cxn>
                <a:cxn ang="0">
                  <a:pos x="6" y="32"/>
                </a:cxn>
                <a:cxn ang="0">
                  <a:pos x="12" y="30"/>
                </a:cxn>
                <a:cxn ang="0">
                  <a:pos x="12" y="30"/>
                </a:cxn>
                <a:cxn ang="0">
                  <a:pos x="12" y="26"/>
                </a:cxn>
                <a:cxn ang="0">
                  <a:pos x="10" y="20"/>
                </a:cxn>
                <a:cxn ang="0">
                  <a:pos x="10" y="16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8" y="0"/>
                </a:cxn>
                <a:cxn ang="0">
                  <a:pos x="34" y="2"/>
                </a:cxn>
                <a:cxn ang="0">
                  <a:pos x="40" y="6"/>
                </a:cxn>
                <a:cxn ang="0">
                  <a:pos x="46" y="12"/>
                </a:cxn>
                <a:cxn ang="0">
                  <a:pos x="54" y="28"/>
                </a:cxn>
                <a:cxn ang="0">
                  <a:pos x="60" y="34"/>
                </a:cxn>
                <a:cxn ang="0">
                  <a:pos x="68" y="40"/>
                </a:cxn>
                <a:cxn ang="0">
                  <a:pos x="68" y="40"/>
                </a:cxn>
                <a:cxn ang="0">
                  <a:pos x="54" y="40"/>
                </a:cxn>
                <a:cxn ang="0">
                  <a:pos x="44" y="40"/>
                </a:cxn>
                <a:cxn ang="0">
                  <a:pos x="36" y="38"/>
                </a:cxn>
                <a:cxn ang="0">
                  <a:pos x="36" y="38"/>
                </a:cxn>
                <a:cxn ang="0">
                  <a:pos x="42" y="42"/>
                </a:cxn>
                <a:cxn ang="0">
                  <a:pos x="50" y="46"/>
                </a:cxn>
                <a:cxn ang="0">
                  <a:pos x="64" y="48"/>
                </a:cxn>
                <a:cxn ang="0">
                  <a:pos x="64" y="48"/>
                </a:cxn>
              </a:cxnLst>
              <a:rect l="0" t="0" r="r" b="b"/>
              <a:pathLst>
                <a:path w="68" h="68">
                  <a:moveTo>
                    <a:pt x="64" y="48"/>
                  </a:moveTo>
                  <a:lnTo>
                    <a:pt x="64" y="48"/>
                  </a:lnTo>
                  <a:lnTo>
                    <a:pt x="58" y="52"/>
                  </a:lnTo>
                  <a:lnTo>
                    <a:pt x="48" y="60"/>
                  </a:lnTo>
                  <a:lnTo>
                    <a:pt x="40" y="64"/>
                  </a:lnTo>
                  <a:lnTo>
                    <a:pt x="32" y="66"/>
                  </a:lnTo>
                  <a:lnTo>
                    <a:pt x="24" y="68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0" y="62"/>
                  </a:lnTo>
                  <a:lnTo>
                    <a:pt x="4" y="58"/>
                  </a:lnTo>
                  <a:lnTo>
                    <a:pt x="2" y="54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2" y="36"/>
                  </a:lnTo>
                  <a:lnTo>
                    <a:pt x="6" y="32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26"/>
                  </a:lnTo>
                  <a:lnTo>
                    <a:pt x="10" y="20"/>
                  </a:lnTo>
                  <a:lnTo>
                    <a:pt x="10" y="16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8" y="0"/>
                  </a:lnTo>
                  <a:lnTo>
                    <a:pt x="34" y="2"/>
                  </a:lnTo>
                  <a:lnTo>
                    <a:pt x="40" y="6"/>
                  </a:lnTo>
                  <a:lnTo>
                    <a:pt x="46" y="12"/>
                  </a:lnTo>
                  <a:lnTo>
                    <a:pt x="54" y="28"/>
                  </a:lnTo>
                  <a:lnTo>
                    <a:pt x="60" y="34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54" y="40"/>
                  </a:lnTo>
                  <a:lnTo>
                    <a:pt x="44" y="40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42" y="42"/>
                  </a:lnTo>
                  <a:lnTo>
                    <a:pt x="50" y="46"/>
                  </a:lnTo>
                  <a:lnTo>
                    <a:pt x="64" y="48"/>
                  </a:lnTo>
                  <a:lnTo>
                    <a:pt x="64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6" name="Freeform 132"/>
            <p:cNvSpPr>
              <a:spLocks/>
            </p:cNvSpPr>
            <p:nvPr/>
          </p:nvSpPr>
          <p:spPr bwMode="auto">
            <a:xfrm>
              <a:off x="625642" y="1094874"/>
              <a:ext cx="513347" cy="529389"/>
            </a:xfrm>
            <a:custGeom>
              <a:avLst/>
              <a:gdLst/>
              <a:ahLst/>
              <a:cxnLst>
                <a:cxn ang="0">
                  <a:pos x="38" y="66"/>
                </a:cxn>
                <a:cxn ang="0">
                  <a:pos x="38" y="66"/>
                </a:cxn>
                <a:cxn ang="0">
                  <a:pos x="44" y="52"/>
                </a:cxn>
                <a:cxn ang="0">
                  <a:pos x="50" y="40"/>
                </a:cxn>
                <a:cxn ang="0">
                  <a:pos x="60" y="28"/>
                </a:cxn>
                <a:cxn ang="0">
                  <a:pos x="60" y="28"/>
                </a:cxn>
                <a:cxn ang="0">
                  <a:pos x="64" y="22"/>
                </a:cxn>
                <a:cxn ang="0">
                  <a:pos x="64" y="14"/>
                </a:cxn>
                <a:cxn ang="0">
                  <a:pos x="60" y="6"/>
                </a:cxn>
                <a:cxn ang="0">
                  <a:pos x="54" y="2"/>
                </a:cxn>
                <a:cxn ang="0">
                  <a:pos x="54" y="2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24" y="4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2" y="28"/>
                </a:cxn>
                <a:cxn ang="0">
                  <a:pos x="4" y="36"/>
                </a:cxn>
                <a:cxn ang="0">
                  <a:pos x="8" y="44"/>
                </a:cxn>
                <a:cxn ang="0">
                  <a:pos x="16" y="52"/>
                </a:cxn>
                <a:cxn ang="0">
                  <a:pos x="26" y="60"/>
                </a:cxn>
                <a:cxn ang="0">
                  <a:pos x="26" y="60"/>
                </a:cxn>
                <a:cxn ang="0">
                  <a:pos x="26" y="54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8" y="66"/>
                </a:cxn>
                <a:cxn ang="0">
                  <a:pos x="38" y="66"/>
                </a:cxn>
              </a:cxnLst>
              <a:rect l="0" t="0" r="r" b="b"/>
              <a:pathLst>
                <a:path w="64" h="66">
                  <a:moveTo>
                    <a:pt x="38" y="66"/>
                  </a:moveTo>
                  <a:lnTo>
                    <a:pt x="38" y="66"/>
                  </a:lnTo>
                  <a:lnTo>
                    <a:pt x="44" y="52"/>
                  </a:lnTo>
                  <a:lnTo>
                    <a:pt x="50" y="40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4" y="22"/>
                  </a:lnTo>
                  <a:lnTo>
                    <a:pt x="64" y="14"/>
                  </a:lnTo>
                  <a:lnTo>
                    <a:pt x="60" y="6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24" y="4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4" y="36"/>
                  </a:lnTo>
                  <a:lnTo>
                    <a:pt x="8" y="44"/>
                  </a:lnTo>
                  <a:lnTo>
                    <a:pt x="16" y="52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6" y="54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8" y="66"/>
                  </a:lnTo>
                  <a:lnTo>
                    <a:pt x="3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7" name="Freeform 133"/>
            <p:cNvSpPr>
              <a:spLocks/>
            </p:cNvSpPr>
            <p:nvPr/>
          </p:nvSpPr>
          <p:spPr bwMode="auto">
            <a:xfrm>
              <a:off x="770021" y="165634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6" y="2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2" y="6"/>
                  </a:lnTo>
                  <a:lnTo>
                    <a:pt x="2" y="6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8" name="Freeform 134"/>
            <p:cNvSpPr>
              <a:spLocks/>
            </p:cNvSpPr>
            <p:nvPr/>
          </p:nvSpPr>
          <p:spPr bwMode="auto">
            <a:xfrm>
              <a:off x="6785811" y="-621632"/>
              <a:ext cx="288758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4" y="30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24" y="38"/>
                </a:cxn>
                <a:cxn ang="0">
                  <a:pos x="30" y="36"/>
                </a:cxn>
                <a:cxn ang="0">
                  <a:pos x="34" y="32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34" y="24"/>
                </a:cxn>
                <a:cxn ang="0">
                  <a:pos x="32" y="20"/>
                </a:cxn>
                <a:cxn ang="0">
                  <a:pos x="30" y="18"/>
                </a:cxn>
                <a:cxn ang="0">
                  <a:pos x="30" y="18"/>
                </a:cxn>
                <a:cxn ang="0">
                  <a:pos x="32" y="14"/>
                </a:cxn>
                <a:cxn ang="0">
                  <a:pos x="32" y="8"/>
                </a:cxn>
                <a:cxn ang="0">
                  <a:pos x="32" y="6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2" y="4"/>
                </a:cxn>
                <a:cxn ang="0">
                  <a:pos x="8" y="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2"/>
                </a:cxn>
                <a:cxn ang="0">
                  <a:pos x="10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0" y="22"/>
                </a:cxn>
                <a:cxn ang="0">
                  <a:pos x="4" y="24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36" h="38">
                  <a:moveTo>
                    <a:pt x="0" y="28"/>
                  </a:moveTo>
                  <a:lnTo>
                    <a:pt x="0" y="28"/>
                  </a:lnTo>
                  <a:lnTo>
                    <a:pt x="4" y="3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24" y="38"/>
                  </a:lnTo>
                  <a:lnTo>
                    <a:pt x="30" y="36"/>
                  </a:lnTo>
                  <a:lnTo>
                    <a:pt x="34" y="32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4" y="24"/>
                  </a:lnTo>
                  <a:lnTo>
                    <a:pt x="32" y="20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2" y="14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2"/>
                  </a:lnTo>
                  <a:lnTo>
                    <a:pt x="10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0" y="22"/>
                  </a:lnTo>
                  <a:lnTo>
                    <a:pt x="4" y="24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9" name="Freeform 135"/>
            <p:cNvSpPr>
              <a:spLocks/>
            </p:cNvSpPr>
            <p:nvPr/>
          </p:nvSpPr>
          <p:spPr bwMode="auto">
            <a:xfrm>
              <a:off x="6737684" y="-348916"/>
              <a:ext cx="256674" cy="304800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6" y="26"/>
                </a:cxn>
                <a:cxn ang="0">
                  <a:pos x="22" y="28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16" y="36"/>
                </a:cxn>
                <a:cxn ang="0">
                  <a:pos x="14" y="38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36"/>
                </a:cxn>
                <a:cxn ang="0">
                  <a:pos x="2" y="34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2" y="12"/>
                </a:cxn>
                <a:cxn ang="0">
                  <a:pos x="2" y="6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6" y="6"/>
                </a:cxn>
                <a:cxn ang="0">
                  <a:pos x="10" y="10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12" y="10"/>
                </a:cxn>
                <a:cxn ang="0">
                  <a:pos x="10" y="4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6" y="2"/>
                </a:cxn>
                <a:cxn ang="0">
                  <a:pos x="26" y="6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8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6" y="26"/>
                  </a:lnTo>
                  <a:lnTo>
                    <a:pt x="22" y="28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16" y="36"/>
                  </a:lnTo>
                  <a:lnTo>
                    <a:pt x="14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2" y="12"/>
                  </a:lnTo>
                  <a:lnTo>
                    <a:pt x="2" y="6"/>
                  </a:lnTo>
                  <a:lnTo>
                    <a:pt x="0" y="2"/>
                  </a:lnTo>
                  <a:lnTo>
                    <a:pt x="0" y="2"/>
                  </a:lnTo>
                  <a:lnTo>
                    <a:pt x="6" y="6"/>
                  </a:lnTo>
                  <a:lnTo>
                    <a:pt x="10" y="10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2" y="10"/>
                  </a:lnTo>
                  <a:lnTo>
                    <a:pt x="1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0" name="Freeform 136"/>
            <p:cNvSpPr>
              <a:spLocks/>
            </p:cNvSpPr>
            <p:nvPr/>
          </p:nvSpPr>
          <p:spPr bwMode="auto">
            <a:xfrm>
              <a:off x="6448926" y="-348916"/>
              <a:ext cx="272716" cy="288758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4" y="8"/>
                </a:cxn>
                <a:cxn ang="0">
                  <a:pos x="34" y="16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0" y="30"/>
                </a:cxn>
                <a:cxn ang="0">
                  <a:pos x="26" y="34"/>
                </a:cxn>
                <a:cxn ang="0">
                  <a:pos x="22" y="36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12" y="32"/>
                </a:cxn>
                <a:cxn ang="0">
                  <a:pos x="10" y="30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6" y="26"/>
                </a:cxn>
                <a:cxn ang="0">
                  <a:pos x="2" y="2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12"/>
                </a:cxn>
                <a:cxn ang="0">
                  <a:pos x="2" y="8"/>
                </a:cxn>
                <a:cxn ang="0">
                  <a:pos x="6" y="6"/>
                </a:cxn>
                <a:cxn ang="0">
                  <a:pos x="12" y="4"/>
                </a:cxn>
                <a:cxn ang="0">
                  <a:pos x="22" y="4"/>
                </a:cxn>
                <a:cxn ang="0">
                  <a:pos x="26" y="2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28" y="6"/>
                </a:cxn>
                <a:cxn ang="0">
                  <a:pos x="24" y="10"/>
                </a:cxn>
                <a:cxn ang="0">
                  <a:pos x="22" y="16"/>
                </a:cxn>
                <a:cxn ang="0">
                  <a:pos x="22" y="16"/>
                </a:cxn>
                <a:cxn ang="0">
                  <a:pos x="24" y="14"/>
                </a:cxn>
                <a:cxn ang="0">
                  <a:pos x="28" y="10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34" h="36">
                  <a:moveTo>
                    <a:pt x="32" y="4"/>
                  </a:moveTo>
                  <a:lnTo>
                    <a:pt x="32" y="4"/>
                  </a:lnTo>
                  <a:lnTo>
                    <a:pt x="34" y="8"/>
                  </a:lnTo>
                  <a:lnTo>
                    <a:pt x="34" y="16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0" y="30"/>
                  </a:lnTo>
                  <a:lnTo>
                    <a:pt x="26" y="34"/>
                  </a:lnTo>
                  <a:lnTo>
                    <a:pt x="22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2" y="32"/>
                  </a:lnTo>
                  <a:lnTo>
                    <a:pt x="10" y="30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8"/>
                  </a:lnTo>
                  <a:lnTo>
                    <a:pt x="6" y="6"/>
                  </a:lnTo>
                  <a:lnTo>
                    <a:pt x="12" y="4"/>
                  </a:lnTo>
                  <a:lnTo>
                    <a:pt x="22" y="4"/>
                  </a:lnTo>
                  <a:lnTo>
                    <a:pt x="26" y="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6"/>
                  </a:lnTo>
                  <a:lnTo>
                    <a:pt x="24" y="10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4" y="14"/>
                  </a:lnTo>
                  <a:lnTo>
                    <a:pt x="28" y="10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1" name="Freeform 137"/>
            <p:cNvSpPr>
              <a:spLocks/>
            </p:cNvSpPr>
            <p:nvPr/>
          </p:nvSpPr>
          <p:spPr bwMode="auto">
            <a:xfrm>
              <a:off x="6352674" y="-621632"/>
              <a:ext cx="304800" cy="304800"/>
            </a:xfrm>
            <a:custGeom>
              <a:avLst/>
              <a:gdLst/>
              <a:ahLst/>
              <a:cxnLst>
                <a:cxn ang="0">
                  <a:pos x="36" y="26"/>
                </a:cxn>
                <a:cxn ang="0">
                  <a:pos x="36" y="26"/>
                </a:cxn>
                <a:cxn ang="0">
                  <a:pos x="28" y="34"/>
                </a:cxn>
                <a:cxn ang="0">
                  <a:pos x="18" y="38"/>
                </a:cxn>
                <a:cxn ang="0">
                  <a:pos x="14" y="38"/>
                </a:cxn>
                <a:cxn ang="0">
                  <a:pos x="8" y="38"/>
                </a:cxn>
                <a:cxn ang="0">
                  <a:pos x="8" y="38"/>
                </a:cxn>
                <a:cxn ang="0">
                  <a:pos x="4" y="36"/>
                </a:cxn>
                <a:cxn ang="0">
                  <a:pos x="2" y="32"/>
                </a:cxn>
                <a:cxn ang="0">
                  <a:pos x="0" y="26"/>
                </a:cxn>
                <a:cxn ang="0">
                  <a:pos x="2" y="20"/>
                </a:cxn>
                <a:cxn ang="0">
                  <a:pos x="4" y="18"/>
                </a:cxn>
                <a:cxn ang="0">
                  <a:pos x="6" y="16"/>
                </a:cxn>
                <a:cxn ang="0">
                  <a:pos x="6" y="16"/>
                </a:cxn>
                <a:cxn ang="0">
                  <a:pos x="6" y="10"/>
                </a:cxn>
                <a:cxn ang="0">
                  <a:pos x="6" y="6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4" y="2"/>
                </a:cxn>
                <a:cxn ang="0">
                  <a:pos x="26" y="6"/>
                </a:cxn>
                <a:cxn ang="0">
                  <a:pos x="32" y="14"/>
                </a:cxn>
                <a:cxn ang="0">
                  <a:pos x="34" y="18"/>
                </a:cxn>
                <a:cxn ang="0">
                  <a:pos x="38" y="22"/>
                </a:cxn>
                <a:cxn ang="0">
                  <a:pos x="38" y="22"/>
                </a:cxn>
                <a:cxn ang="0">
                  <a:pos x="32" y="22"/>
                </a:cxn>
                <a:cxn ang="0">
                  <a:pos x="26" y="22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24" y="24"/>
                </a:cxn>
                <a:cxn ang="0">
                  <a:pos x="28" y="26"/>
                </a:cxn>
                <a:cxn ang="0">
                  <a:pos x="36" y="26"/>
                </a:cxn>
                <a:cxn ang="0">
                  <a:pos x="36" y="26"/>
                </a:cxn>
              </a:cxnLst>
              <a:rect l="0" t="0" r="r" b="b"/>
              <a:pathLst>
                <a:path w="38" h="38">
                  <a:moveTo>
                    <a:pt x="36" y="26"/>
                  </a:moveTo>
                  <a:lnTo>
                    <a:pt x="36" y="26"/>
                  </a:lnTo>
                  <a:lnTo>
                    <a:pt x="28" y="34"/>
                  </a:lnTo>
                  <a:lnTo>
                    <a:pt x="18" y="38"/>
                  </a:lnTo>
                  <a:lnTo>
                    <a:pt x="14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4" y="36"/>
                  </a:lnTo>
                  <a:lnTo>
                    <a:pt x="2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4" y="18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0"/>
                  </a:lnTo>
                  <a:lnTo>
                    <a:pt x="6" y="6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6" y="6"/>
                  </a:lnTo>
                  <a:lnTo>
                    <a:pt x="32" y="14"/>
                  </a:lnTo>
                  <a:lnTo>
                    <a:pt x="34" y="18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2" y="22"/>
                  </a:lnTo>
                  <a:lnTo>
                    <a:pt x="26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4" y="24"/>
                  </a:lnTo>
                  <a:lnTo>
                    <a:pt x="28" y="26"/>
                  </a:lnTo>
                  <a:lnTo>
                    <a:pt x="36" y="26"/>
                  </a:lnTo>
                  <a:lnTo>
                    <a:pt x="36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2" name="Freeform 138"/>
            <p:cNvSpPr>
              <a:spLocks/>
            </p:cNvSpPr>
            <p:nvPr/>
          </p:nvSpPr>
          <p:spPr bwMode="auto">
            <a:xfrm>
              <a:off x="6593305" y="-766011"/>
              <a:ext cx="304800" cy="304800"/>
            </a:xfrm>
            <a:custGeom>
              <a:avLst/>
              <a:gdLst/>
              <a:ahLst/>
              <a:cxnLst>
                <a:cxn ang="0">
                  <a:pos x="22" y="38"/>
                </a:cxn>
                <a:cxn ang="0">
                  <a:pos x="22" y="38"/>
                </a:cxn>
                <a:cxn ang="0">
                  <a:pos x="26" y="30"/>
                </a:cxn>
                <a:cxn ang="0">
                  <a:pos x="30" y="22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38" y="12"/>
                </a:cxn>
                <a:cxn ang="0">
                  <a:pos x="38" y="8"/>
                </a:cxn>
                <a:cxn ang="0">
                  <a:pos x="36" y="4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4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14" y="2"/>
                </a:cxn>
                <a:cxn ang="0">
                  <a:pos x="10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8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14" y="30"/>
                </a:cxn>
                <a:cxn ang="0">
                  <a:pos x="14" y="2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22" y="38"/>
                </a:cxn>
                <a:cxn ang="0">
                  <a:pos x="22" y="38"/>
                </a:cxn>
              </a:cxnLst>
              <a:rect l="0" t="0" r="r" b="b"/>
              <a:pathLst>
                <a:path w="38" h="38">
                  <a:moveTo>
                    <a:pt x="22" y="38"/>
                  </a:moveTo>
                  <a:lnTo>
                    <a:pt x="22" y="38"/>
                  </a:lnTo>
                  <a:lnTo>
                    <a:pt x="26" y="30"/>
                  </a:lnTo>
                  <a:lnTo>
                    <a:pt x="30" y="22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8" y="12"/>
                  </a:lnTo>
                  <a:lnTo>
                    <a:pt x="38" y="8"/>
                  </a:lnTo>
                  <a:lnTo>
                    <a:pt x="36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4" y="2"/>
                  </a:lnTo>
                  <a:lnTo>
                    <a:pt x="10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8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4" y="30"/>
                  </a:lnTo>
                  <a:lnTo>
                    <a:pt x="14" y="2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22" y="38"/>
                  </a:lnTo>
                  <a:lnTo>
                    <a:pt x="22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3" name="Freeform 139"/>
            <p:cNvSpPr>
              <a:spLocks/>
            </p:cNvSpPr>
            <p:nvPr/>
          </p:nvSpPr>
          <p:spPr bwMode="auto">
            <a:xfrm>
              <a:off x="6673516" y="-445168"/>
              <a:ext cx="64168" cy="80211"/>
            </a:xfrm>
            <a:custGeom>
              <a:avLst/>
              <a:gdLst/>
              <a:ahLst/>
              <a:cxnLst>
                <a:cxn ang="0">
                  <a:pos x="8" y="8"/>
                </a:cxn>
                <a:cxn ang="0">
                  <a:pos x="8" y="8"/>
                </a:cxn>
                <a:cxn ang="0">
                  <a:pos x="6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8" y="8"/>
                </a:cxn>
              </a:cxnLst>
              <a:rect l="0" t="0" r="r" b="b"/>
              <a:pathLst>
                <a:path w="8" h="10">
                  <a:moveTo>
                    <a:pt x="8" y="8"/>
                  </a:moveTo>
                  <a:lnTo>
                    <a:pt x="8" y="8"/>
                  </a:lnTo>
                  <a:lnTo>
                    <a:pt x="6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4" name="Freeform 140"/>
            <p:cNvSpPr>
              <a:spLocks/>
            </p:cNvSpPr>
            <p:nvPr/>
          </p:nvSpPr>
          <p:spPr bwMode="auto">
            <a:xfrm>
              <a:off x="8742947" y="-1295400"/>
              <a:ext cx="401053" cy="144379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12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30" y="6"/>
                </a:cxn>
                <a:cxn ang="0">
                  <a:pos x="40" y="10"/>
                </a:cxn>
                <a:cxn ang="0">
                  <a:pos x="40" y="10"/>
                </a:cxn>
                <a:cxn ang="0">
                  <a:pos x="50" y="1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50" h="18">
                  <a:moveTo>
                    <a:pt x="2" y="2"/>
                  </a:moveTo>
                  <a:lnTo>
                    <a:pt x="2" y="2"/>
                  </a:lnTo>
                  <a:lnTo>
                    <a:pt x="12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30" y="6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50" y="1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5" name="Freeform 141"/>
            <p:cNvSpPr>
              <a:spLocks/>
            </p:cNvSpPr>
            <p:nvPr/>
          </p:nvSpPr>
          <p:spPr bwMode="auto">
            <a:xfrm>
              <a:off x="336884" y="4191000"/>
              <a:ext cx="1042737" cy="1058779"/>
            </a:xfrm>
            <a:custGeom>
              <a:avLst/>
              <a:gdLst/>
              <a:ahLst/>
              <a:cxnLst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2" y="90"/>
                </a:cxn>
                <a:cxn ang="0">
                  <a:pos x="24" y="98"/>
                </a:cxn>
                <a:cxn ang="0">
                  <a:pos x="18" y="108"/>
                </a:cxn>
                <a:cxn ang="0">
                  <a:pos x="14" y="118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28" y="128"/>
                </a:cxn>
                <a:cxn ang="0">
                  <a:pos x="48" y="128"/>
                </a:cxn>
                <a:cxn ang="0">
                  <a:pos x="76" y="126"/>
                </a:cxn>
                <a:cxn ang="0">
                  <a:pos x="76" y="126"/>
                </a:cxn>
                <a:cxn ang="0">
                  <a:pos x="90" y="124"/>
                </a:cxn>
                <a:cxn ang="0">
                  <a:pos x="104" y="120"/>
                </a:cxn>
                <a:cxn ang="0">
                  <a:pos x="114" y="112"/>
                </a:cxn>
                <a:cxn ang="0">
                  <a:pos x="122" y="102"/>
                </a:cxn>
                <a:cxn ang="0">
                  <a:pos x="128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8" y="66"/>
                </a:cxn>
                <a:cxn ang="0">
                  <a:pos x="128" y="66"/>
                </a:cxn>
                <a:cxn ang="0">
                  <a:pos x="122" y="60"/>
                </a:cxn>
                <a:cxn ang="0">
                  <a:pos x="116" y="56"/>
                </a:cxn>
                <a:cxn ang="0">
                  <a:pos x="104" y="52"/>
                </a:cxn>
                <a:cxn ang="0">
                  <a:pos x="96" y="50"/>
                </a:cxn>
                <a:cxn ang="0">
                  <a:pos x="92" y="50"/>
                </a:cxn>
                <a:cxn ang="0">
                  <a:pos x="92" y="50"/>
                </a:cxn>
                <a:cxn ang="0">
                  <a:pos x="94" y="42"/>
                </a:cxn>
                <a:cxn ang="0">
                  <a:pos x="94" y="34"/>
                </a:cxn>
                <a:cxn ang="0">
                  <a:pos x="94" y="26"/>
                </a:cxn>
                <a:cxn ang="0">
                  <a:pos x="90" y="16"/>
                </a:cxn>
                <a:cxn ang="0">
                  <a:pos x="86" y="8"/>
                </a:cxn>
                <a:cxn ang="0">
                  <a:pos x="78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6"/>
                </a:cxn>
                <a:cxn ang="0">
                  <a:pos x="22" y="10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2" y="116"/>
                </a:cxn>
                <a:cxn ang="0">
                  <a:pos x="2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</a:cxnLst>
              <a:rect l="0" t="0" r="r" b="b"/>
              <a:pathLst>
                <a:path w="130" h="132">
                  <a:moveTo>
                    <a:pt x="48" y="78"/>
                  </a:moveTo>
                  <a:lnTo>
                    <a:pt x="48" y="78"/>
                  </a:lnTo>
                  <a:lnTo>
                    <a:pt x="42" y="80"/>
                  </a:lnTo>
                  <a:lnTo>
                    <a:pt x="32" y="90"/>
                  </a:lnTo>
                  <a:lnTo>
                    <a:pt x="24" y="98"/>
                  </a:lnTo>
                  <a:lnTo>
                    <a:pt x="18" y="108"/>
                  </a:lnTo>
                  <a:lnTo>
                    <a:pt x="14" y="118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28" y="128"/>
                  </a:lnTo>
                  <a:lnTo>
                    <a:pt x="48" y="128"/>
                  </a:lnTo>
                  <a:lnTo>
                    <a:pt x="76" y="126"/>
                  </a:lnTo>
                  <a:lnTo>
                    <a:pt x="76" y="126"/>
                  </a:lnTo>
                  <a:lnTo>
                    <a:pt x="90" y="124"/>
                  </a:lnTo>
                  <a:lnTo>
                    <a:pt x="104" y="120"/>
                  </a:lnTo>
                  <a:lnTo>
                    <a:pt x="114" y="112"/>
                  </a:lnTo>
                  <a:lnTo>
                    <a:pt x="122" y="102"/>
                  </a:lnTo>
                  <a:lnTo>
                    <a:pt x="128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8" y="66"/>
                  </a:lnTo>
                  <a:lnTo>
                    <a:pt x="128" y="66"/>
                  </a:lnTo>
                  <a:lnTo>
                    <a:pt x="122" y="60"/>
                  </a:lnTo>
                  <a:lnTo>
                    <a:pt x="116" y="56"/>
                  </a:lnTo>
                  <a:lnTo>
                    <a:pt x="104" y="52"/>
                  </a:lnTo>
                  <a:lnTo>
                    <a:pt x="96" y="50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4" y="42"/>
                  </a:lnTo>
                  <a:lnTo>
                    <a:pt x="94" y="34"/>
                  </a:lnTo>
                  <a:lnTo>
                    <a:pt x="94" y="26"/>
                  </a:lnTo>
                  <a:lnTo>
                    <a:pt x="90" y="16"/>
                  </a:lnTo>
                  <a:lnTo>
                    <a:pt x="86" y="8"/>
                  </a:lnTo>
                  <a:lnTo>
                    <a:pt x="78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6"/>
                  </a:lnTo>
                  <a:lnTo>
                    <a:pt x="22" y="10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6" name="Freeform 142"/>
            <p:cNvSpPr>
              <a:spLocks/>
            </p:cNvSpPr>
            <p:nvPr/>
          </p:nvSpPr>
          <p:spPr bwMode="auto">
            <a:xfrm>
              <a:off x="352926" y="5281863"/>
              <a:ext cx="1106905" cy="1090863"/>
            </a:xfrm>
            <a:custGeom>
              <a:avLst/>
              <a:gdLst/>
              <a:ahLst/>
              <a:cxnLst>
                <a:cxn ang="0">
                  <a:pos x="8" y="14"/>
                </a:cxn>
                <a:cxn ang="0">
                  <a:pos x="8" y="14"/>
                </a:cxn>
                <a:cxn ang="0">
                  <a:pos x="24" y="16"/>
                </a:cxn>
                <a:cxn ang="0">
                  <a:pos x="36" y="22"/>
                </a:cxn>
                <a:cxn ang="0">
                  <a:pos x="48" y="26"/>
                </a:cxn>
                <a:cxn ang="0">
                  <a:pos x="56" y="34"/>
                </a:cxn>
                <a:cxn ang="0">
                  <a:pos x="68" y="44"/>
                </a:cxn>
                <a:cxn ang="0">
                  <a:pos x="72" y="50"/>
                </a:cxn>
                <a:cxn ang="0">
                  <a:pos x="72" y="50"/>
                </a:cxn>
                <a:cxn ang="0">
                  <a:pos x="62" y="42"/>
                </a:cxn>
                <a:cxn ang="0">
                  <a:pos x="50" y="36"/>
                </a:cxn>
                <a:cxn ang="0">
                  <a:pos x="28" y="30"/>
                </a:cxn>
                <a:cxn ang="0">
                  <a:pos x="8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30"/>
                </a:cxn>
                <a:cxn ang="0">
                  <a:pos x="14" y="36"/>
                </a:cxn>
                <a:cxn ang="0">
                  <a:pos x="20" y="44"/>
                </a:cxn>
                <a:cxn ang="0">
                  <a:pos x="24" y="54"/>
                </a:cxn>
                <a:cxn ang="0">
                  <a:pos x="32" y="76"/>
                </a:cxn>
                <a:cxn ang="0">
                  <a:pos x="40" y="96"/>
                </a:cxn>
                <a:cxn ang="0">
                  <a:pos x="48" y="116"/>
                </a:cxn>
                <a:cxn ang="0">
                  <a:pos x="54" y="124"/>
                </a:cxn>
                <a:cxn ang="0">
                  <a:pos x="60" y="130"/>
                </a:cxn>
                <a:cxn ang="0">
                  <a:pos x="66" y="134"/>
                </a:cxn>
                <a:cxn ang="0">
                  <a:pos x="74" y="136"/>
                </a:cxn>
                <a:cxn ang="0">
                  <a:pos x="84" y="134"/>
                </a:cxn>
                <a:cxn ang="0">
                  <a:pos x="96" y="130"/>
                </a:cxn>
                <a:cxn ang="0">
                  <a:pos x="96" y="130"/>
                </a:cxn>
                <a:cxn ang="0">
                  <a:pos x="104" y="124"/>
                </a:cxn>
                <a:cxn ang="0">
                  <a:pos x="110" y="116"/>
                </a:cxn>
                <a:cxn ang="0">
                  <a:pos x="112" y="106"/>
                </a:cxn>
                <a:cxn ang="0">
                  <a:pos x="110" y="98"/>
                </a:cxn>
                <a:cxn ang="0">
                  <a:pos x="106" y="82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10" y="78"/>
                </a:cxn>
                <a:cxn ang="0">
                  <a:pos x="116" y="76"/>
                </a:cxn>
                <a:cxn ang="0">
                  <a:pos x="124" y="72"/>
                </a:cxn>
                <a:cxn ang="0">
                  <a:pos x="130" y="64"/>
                </a:cxn>
                <a:cxn ang="0">
                  <a:pos x="136" y="56"/>
                </a:cxn>
                <a:cxn ang="0">
                  <a:pos x="138" y="46"/>
                </a:cxn>
                <a:cxn ang="0">
                  <a:pos x="136" y="34"/>
                </a:cxn>
                <a:cxn ang="0">
                  <a:pos x="130" y="22"/>
                </a:cxn>
                <a:cxn ang="0">
                  <a:pos x="130" y="22"/>
                </a:cxn>
                <a:cxn ang="0">
                  <a:pos x="122" y="16"/>
                </a:cxn>
                <a:cxn ang="0">
                  <a:pos x="114" y="10"/>
                </a:cxn>
                <a:cxn ang="0">
                  <a:pos x="106" y="4"/>
                </a:cxn>
                <a:cxn ang="0">
                  <a:pos x="96" y="2"/>
                </a:cxn>
                <a:cxn ang="0">
                  <a:pos x="76" y="0"/>
                </a:cxn>
                <a:cxn ang="0">
                  <a:pos x="56" y="2"/>
                </a:cxn>
                <a:cxn ang="0">
                  <a:pos x="36" y="4"/>
                </a:cxn>
                <a:cxn ang="0">
                  <a:pos x="22" y="8"/>
                </a:cxn>
                <a:cxn ang="0">
                  <a:pos x="8" y="14"/>
                </a:cxn>
                <a:cxn ang="0">
                  <a:pos x="8" y="14"/>
                </a:cxn>
              </a:cxnLst>
              <a:rect l="0" t="0" r="r" b="b"/>
              <a:pathLst>
                <a:path w="138" h="136">
                  <a:moveTo>
                    <a:pt x="8" y="14"/>
                  </a:moveTo>
                  <a:lnTo>
                    <a:pt x="8" y="14"/>
                  </a:lnTo>
                  <a:lnTo>
                    <a:pt x="24" y="16"/>
                  </a:lnTo>
                  <a:lnTo>
                    <a:pt x="36" y="22"/>
                  </a:lnTo>
                  <a:lnTo>
                    <a:pt x="48" y="26"/>
                  </a:lnTo>
                  <a:lnTo>
                    <a:pt x="56" y="34"/>
                  </a:lnTo>
                  <a:lnTo>
                    <a:pt x="68" y="44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62" y="42"/>
                  </a:lnTo>
                  <a:lnTo>
                    <a:pt x="50" y="36"/>
                  </a:lnTo>
                  <a:lnTo>
                    <a:pt x="28" y="30"/>
                  </a:lnTo>
                  <a:lnTo>
                    <a:pt x="8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30"/>
                  </a:lnTo>
                  <a:lnTo>
                    <a:pt x="14" y="36"/>
                  </a:lnTo>
                  <a:lnTo>
                    <a:pt x="20" y="44"/>
                  </a:lnTo>
                  <a:lnTo>
                    <a:pt x="24" y="54"/>
                  </a:lnTo>
                  <a:lnTo>
                    <a:pt x="32" y="76"/>
                  </a:lnTo>
                  <a:lnTo>
                    <a:pt x="40" y="96"/>
                  </a:lnTo>
                  <a:lnTo>
                    <a:pt x="48" y="116"/>
                  </a:lnTo>
                  <a:lnTo>
                    <a:pt x="54" y="124"/>
                  </a:lnTo>
                  <a:lnTo>
                    <a:pt x="60" y="130"/>
                  </a:lnTo>
                  <a:lnTo>
                    <a:pt x="66" y="134"/>
                  </a:lnTo>
                  <a:lnTo>
                    <a:pt x="74" y="136"/>
                  </a:lnTo>
                  <a:lnTo>
                    <a:pt x="84" y="134"/>
                  </a:lnTo>
                  <a:lnTo>
                    <a:pt x="96" y="130"/>
                  </a:lnTo>
                  <a:lnTo>
                    <a:pt x="96" y="130"/>
                  </a:lnTo>
                  <a:lnTo>
                    <a:pt x="104" y="124"/>
                  </a:lnTo>
                  <a:lnTo>
                    <a:pt x="110" y="116"/>
                  </a:lnTo>
                  <a:lnTo>
                    <a:pt x="112" y="106"/>
                  </a:lnTo>
                  <a:lnTo>
                    <a:pt x="110" y="98"/>
                  </a:lnTo>
                  <a:lnTo>
                    <a:pt x="106" y="82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10" y="78"/>
                  </a:lnTo>
                  <a:lnTo>
                    <a:pt x="116" y="76"/>
                  </a:lnTo>
                  <a:lnTo>
                    <a:pt x="124" y="72"/>
                  </a:lnTo>
                  <a:lnTo>
                    <a:pt x="130" y="64"/>
                  </a:lnTo>
                  <a:lnTo>
                    <a:pt x="136" y="56"/>
                  </a:lnTo>
                  <a:lnTo>
                    <a:pt x="138" y="46"/>
                  </a:lnTo>
                  <a:lnTo>
                    <a:pt x="136" y="34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22" y="16"/>
                  </a:lnTo>
                  <a:lnTo>
                    <a:pt x="114" y="10"/>
                  </a:lnTo>
                  <a:lnTo>
                    <a:pt x="106" y="4"/>
                  </a:lnTo>
                  <a:lnTo>
                    <a:pt x="96" y="2"/>
                  </a:lnTo>
                  <a:lnTo>
                    <a:pt x="76" y="0"/>
                  </a:lnTo>
                  <a:lnTo>
                    <a:pt x="56" y="2"/>
                  </a:lnTo>
                  <a:lnTo>
                    <a:pt x="36" y="4"/>
                  </a:lnTo>
                  <a:lnTo>
                    <a:pt x="22" y="8"/>
                  </a:lnTo>
                  <a:lnTo>
                    <a:pt x="8" y="14"/>
                  </a:lnTo>
                  <a:lnTo>
                    <a:pt x="8" y="1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7" name="Freeform 143"/>
            <p:cNvSpPr>
              <a:spLocks/>
            </p:cNvSpPr>
            <p:nvPr/>
          </p:nvSpPr>
          <p:spPr bwMode="auto">
            <a:xfrm>
              <a:off x="0" y="5554579"/>
              <a:ext cx="593558" cy="1090863"/>
            </a:xfrm>
            <a:custGeom>
              <a:avLst/>
              <a:gdLst/>
              <a:ahLst/>
              <a:cxnLst>
                <a:cxn ang="0">
                  <a:pos x="38" y="136"/>
                </a:cxn>
                <a:cxn ang="0">
                  <a:pos x="38" y="136"/>
                </a:cxn>
                <a:cxn ang="0">
                  <a:pos x="48" y="134"/>
                </a:cxn>
                <a:cxn ang="0">
                  <a:pos x="58" y="130"/>
                </a:cxn>
                <a:cxn ang="0">
                  <a:pos x="64" y="124"/>
                </a:cxn>
                <a:cxn ang="0">
                  <a:pos x="70" y="116"/>
                </a:cxn>
                <a:cxn ang="0">
                  <a:pos x="74" y="106"/>
                </a:cxn>
                <a:cxn ang="0">
                  <a:pos x="74" y="96"/>
                </a:cxn>
                <a:cxn ang="0">
                  <a:pos x="74" y="84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68" y="56"/>
                </a:cxn>
                <a:cxn ang="0">
                  <a:pos x="60" y="42"/>
                </a:cxn>
                <a:cxn ang="0">
                  <a:pos x="54" y="30"/>
                </a:cxn>
                <a:cxn ang="0">
                  <a:pos x="48" y="22"/>
                </a:cxn>
                <a:cxn ang="0">
                  <a:pos x="38" y="1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20"/>
                </a:cxn>
                <a:cxn ang="0">
                  <a:pos x="32" y="32"/>
                </a:cxn>
                <a:cxn ang="0">
                  <a:pos x="28" y="50"/>
                </a:cxn>
                <a:cxn ang="0">
                  <a:pos x="22" y="60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2"/>
                </a:cxn>
                <a:cxn ang="0">
                  <a:pos x="24" y="40"/>
                </a:cxn>
                <a:cxn ang="0">
                  <a:pos x="24" y="30"/>
                </a:cxn>
                <a:cxn ang="0">
                  <a:pos x="22" y="20"/>
                </a:cxn>
                <a:cxn ang="0">
                  <a:pos x="18" y="6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4" y="6"/>
                </a:cxn>
                <a:cxn ang="0">
                  <a:pos x="10" y="12"/>
                </a:cxn>
                <a:cxn ang="0">
                  <a:pos x="0" y="22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4" y="118"/>
                </a:cxn>
                <a:cxn ang="0">
                  <a:pos x="8" y="126"/>
                </a:cxn>
                <a:cxn ang="0">
                  <a:pos x="12" y="130"/>
                </a:cxn>
                <a:cxn ang="0">
                  <a:pos x="18" y="132"/>
                </a:cxn>
                <a:cxn ang="0">
                  <a:pos x="26" y="136"/>
                </a:cxn>
                <a:cxn ang="0">
                  <a:pos x="38" y="136"/>
                </a:cxn>
                <a:cxn ang="0">
                  <a:pos x="38" y="136"/>
                </a:cxn>
              </a:cxnLst>
              <a:rect l="0" t="0" r="r" b="b"/>
              <a:pathLst>
                <a:path w="74" h="136">
                  <a:moveTo>
                    <a:pt x="38" y="136"/>
                  </a:moveTo>
                  <a:lnTo>
                    <a:pt x="38" y="136"/>
                  </a:lnTo>
                  <a:lnTo>
                    <a:pt x="48" y="134"/>
                  </a:lnTo>
                  <a:lnTo>
                    <a:pt x="58" y="130"/>
                  </a:lnTo>
                  <a:lnTo>
                    <a:pt x="64" y="124"/>
                  </a:lnTo>
                  <a:lnTo>
                    <a:pt x="70" y="116"/>
                  </a:lnTo>
                  <a:lnTo>
                    <a:pt x="74" y="106"/>
                  </a:lnTo>
                  <a:lnTo>
                    <a:pt x="74" y="96"/>
                  </a:lnTo>
                  <a:lnTo>
                    <a:pt x="74" y="84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68" y="56"/>
                  </a:lnTo>
                  <a:lnTo>
                    <a:pt x="60" y="42"/>
                  </a:lnTo>
                  <a:lnTo>
                    <a:pt x="54" y="30"/>
                  </a:lnTo>
                  <a:lnTo>
                    <a:pt x="48" y="22"/>
                  </a:lnTo>
                  <a:lnTo>
                    <a:pt x="38" y="1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20"/>
                  </a:lnTo>
                  <a:lnTo>
                    <a:pt x="32" y="32"/>
                  </a:lnTo>
                  <a:lnTo>
                    <a:pt x="28" y="50"/>
                  </a:lnTo>
                  <a:lnTo>
                    <a:pt x="22" y="60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2"/>
                  </a:lnTo>
                  <a:lnTo>
                    <a:pt x="24" y="40"/>
                  </a:lnTo>
                  <a:lnTo>
                    <a:pt x="24" y="30"/>
                  </a:lnTo>
                  <a:lnTo>
                    <a:pt x="22" y="20"/>
                  </a:lnTo>
                  <a:lnTo>
                    <a:pt x="18" y="6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6"/>
                  </a:lnTo>
                  <a:lnTo>
                    <a:pt x="10" y="12"/>
                  </a:lnTo>
                  <a:lnTo>
                    <a:pt x="0" y="22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4" y="118"/>
                  </a:lnTo>
                  <a:lnTo>
                    <a:pt x="8" y="126"/>
                  </a:lnTo>
                  <a:lnTo>
                    <a:pt x="12" y="130"/>
                  </a:lnTo>
                  <a:lnTo>
                    <a:pt x="18" y="132"/>
                  </a:lnTo>
                  <a:lnTo>
                    <a:pt x="26" y="136"/>
                  </a:lnTo>
                  <a:lnTo>
                    <a:pt x="38" y="136"/>
                  </a:lnTo>
                  <a:lnTo>
                    <a:pt x="38" y="1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8" name="Freeform 144"/>
            <p:cNvSpPr>
              <a:spLocks/>
            </p:cNvSpPr>
            <p:nvPr/>
          </p:nvSpPr>
          <p:spPr bwMode="auto">
            <a:xfrm>
              <a:off x="0" y="3902242"/>
              <a:ext cx="336884" cy="1122947"/>
            </a:xfrm>
            <a:custGeom>
              <a:avLst/>
              <a:gdLst/>
              <a:ahLst/>
              <a:cxnLst>
                <a:cxn ang="0">
                  <a:pos x="30" y="140"/>
                </a:cxn>
                <a:cxn ang="0">
                  <a:pos x="30" y="140"/>
                </a:cxn>
                <a:cxn ang="0">
                  <a:pos x="30" y="108"/>
                </a:cxn>
                <a:cxn ang="0">
                  <a:pos x="32" y="78"/>
                </a:cxn>
                <a:cxn ang="0">
                  <a:pos x="36" y="62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42" y="38"/>
                </a:cxn>
                <a:cxn ang="0">
                  <a:pos x="40" y="28"/>
                </a:cxn>
                <a:cxn ang="0">
                  <a:pos x="38" y="22"/>
                </a:cxn>
                <a:cxn ang="0">
                  <a:pos x="34" y="14"/>
                </a:cxn>
                <a:cxn ang="0">
                  <a:pos x="28" y="8"/>
                </a:cxn>
                <a:cxn ang="0">
                  <a:pos x="20" y="4"/>
                </a:cxn>
                <a:cxn ang="0">
                  <a:pos x="12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14" y="126"/>
                </a:cxn>
                <a:cxn ang="0">
                  <a:pos x="22" y="134"/>
                </a:cxn>
                <a:cxn ang="0">
                  <a:pos x="30" y="140"/>
                </a:cxn>
                <a:cxn ang="0">
                  <a:pos x="30" y="140"/>
                </a:cxn>
              </a:cxnLst>
              <a:rect l="0" t="0" r="r" b="b"/>
              <a:pathLst>
                <a:path w="42" h="140">
                  <a:moveTo>
                    <a:pt x="30" y="140"/>
                  </a:moveTo>
                  <a:lnTo>
                    <a:pt x="30" y="140"/>
                  </a:lnTo>
                  <a:lnTo>
                    <a:pt x="30" y="108"/>
                  </a:lnTo>
                  <a:lnTo>
                    <a:pt x="32" y="78"/>
                  </a:lnTo>
                  <a:lnTo>
                    <a:pt x="36" y="6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2" y="38"/>
                  </a:lnTo>
                  <a:lnTo>
                    <a:pt x="40" y="28"/>
                  </a:lnTo>
                  <a:lnTo>
                    <a:pt x="38" y="22"/>
                  </a:lnTo>
                  <a:lnTo>
                    <a:pt x="34" y="14"/>
                  </a:lnTo>
                  <a:lnTo>
                    <a:pt x="28" y="8"/>
                  </a:lnTo>
                  <a:lnTo>
                    <a:pt x="20" y="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14" y="126"/>
                  </a:lnTo>
                  <a:lnTo>
                    <a:pt x="22" y="134"/>
                  </a:lnTo>
                  <a:lnTo>
                    <a:pt x="30" y="140"/>
                  </a:lnTo>
                  <a:lnTo>
                    <a:pt x="30" y="1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9" name="Freeform 145"/>
            <p:cNvSpPr>
              <a:spLocks/>
            </p:cNvSpPr>
            <p:nvPr/>
          </p:nvSpPr>
          <p:spPr bwMode="auto">
            <a:xfrm>
              <a:off x="0" y="4977063"/>
              <a:ext cx="48126" cy="481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0" name="Freeform 146"/>
            <p:cNvSpPr>
              <a:spLocks/>
            </p:cNvSpPr>
            <p:nvPr/>
          </p:nvSpPr>
          <p:spPr bwMode="auto">
            <a:xfrm>
              <a:off x="32084" y="5185611"/>
              <a:ext cx="256674" cy="272716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0" y="24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0" y="24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1" name="Freeform 147"/>
            <p:cNvSpPr>
              <a:spLocks/>
            </p:cNvSpPr>
            <p:nvPr/>
          </p:nvSpPr>
          <p:spPr bwMode="auto">
            <a:xfrm>
              <a:off x="946484" y="5811253"/>
              <a:ext cx="978568" cy="89835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10" y="0"/>
                </a:cxn>
                <a:cxn ang="0">
                  <a:pos x="18" y="0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46" y="8"/>
                </a:cxn>
                <a:cxn ang="0">
                  <a:pos x="58" y="16"/>
                </a:cxn>
                <a:cxn ang="0">
                  <a:pos x="70" y="24"/>
                </a:cxn>
                <a:cxn ang="0">
                  <a:pos x="80" y="34"/>
                </a:cxn>
                <a:cxn ang="0">
                  <a:pos x="80" y="34"/>
                </a:cxn>
                <a:cxn ang="0">
                  <a:pos x="98" y="56"/>
                </a:cxn>
                <a:cxn ang="0">
                  <a:pos x="112" y="78"/>
                </a:cxn>
                <a:cxn ang="0">
                  <a:pos x="112" y="78"/>
                </a:cxn>
                <a:cxn ang="0">
                  <a:pos x="118" y="96"/>
                </a:cxn>
                <a:cxn ang="0">
                  <a:pos x="122" y="110"/>
                </a:cxn>
                <a:cxn ang="0">
                  <a:pos x="122" y="110"/>
                </a:cxn>
                <a:cxn ang="0">
                  <a:pos x="122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18" y="110"/>
                </a:cxn>
                <a:cxn ang="0">
                  <a:pos x="118" y="110"/>
                </a:cxn>
                <a:cxn ang="0">
                  <a:pos x="114" y="96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00" y="66"/>
                </a:cxn>
                <a:cxn ang="0">
                  <a:pos x="88" y="52"/>
                </a:cxn>
                <a:cxn ang="0">
                  <a:pos x="76" y="38"/>
                </a:cxn>
                <a:cxn ang="0">
                  <a:pos x="64" y="24"/>
                </a:cxn>
                <a:cxn ang="0">
                  <a:pos x="64" y="24"/>
                </a:cxn>
                <a:cxn ang="0">
                  <a:pos x="48" y="1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8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22" h="11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8" y="0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70" y="24"/>
                  </a:lnTo>
                  <a:lnTo>
                    <a:pt x="80" y="34"/>
                  </a:lnTo>
                  <a:lnTo>
                    <a:pt x="80" y="34"/>
                  </a:lnTo>
                  <a:lnTo>
                    <a:pt x="98" y="56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118" y="96"/>
                  </a:lnTo>
                  <a:lnTo>
                    <a:pt x="122" y="110"/>
                  </a:lnTo>
                  <a:lnTo>
                    <a:pt x="122" y="110"/>
                  </a:lnTo>
                  <a:lnTo>
                    <a:pt x="122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18" y="110"/>
                  </a:lnTo>
                  <a:lnTo>
                    <a:pt x="118" y="110"/>
                  </a:lnTo>
                  <a:lnTo>
                    <a:pt x="114" y="96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0" y="66"/>
                  </a:lnTo>
                  <a:lnTo>
                    <a:pt x="88" y="52"/>
                  </a:lnTo>
                  <a:lnTo>
                    <a:pt x="76" y="38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48" y="1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2" name="Freeform 148"/>
            <p:cNvSpPr>
              <a:spLocks/>
            </p:cNvSpPr>
            <p:nvPr/>
          </p:nvSpPr>
          <p:spPr bwMode="auto">
            <a:xfrm>
              <a:off x="368968" y="5089358"/>
              <a:ext cx="529389" cy="529389"/>
            </a:xfrm>
            <a:custGeom>
              <a:avLst/>
              <a:gdLst/>
              <a:ahLst/>
              <a:cxnLst>
                <a:cxn ang="0">
                  <a:pos x="28" y="66"/>
                </a:cxn>
                <a:cxn ang="0">
                  <a:pos x="28" y="66"/>
                </a:cxn>
                <a:cxn ang="0">
                  <a:pos x="22" y="52"/>
                </a:cxn>
                <a:cxn ang="0">
                  <a:pos x="14" y="42"/>
                </a:cxn>
                <a:cxn ang="0">
                  <a:pos x="4" y="30"/>
                </a:cxn>
                <a:cxn ang="0">
                  <a:pos x="4" y="30"/>
                </a:cxn>
                <a:cxn ang="0">
                  <a:pos x="0" y="22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8"/>
                </a:cxn>
                <a:cxn ang="0">
                  <a:pos x="30" y="8"/>
                </a:cxn>
                <a:cxn ang="0">
                  <a:pos x="34" y="6"/>
                </a:cxn>
                <a:cxn ang="0">
                  <a:pos x="42" y="4"/>
                </a:cxn>
                <a:cxn ang="0">
                  <a:pos x="50" y="2"/>
                </a:cxn>
                <a:cxn ang="0">
                  <a:pos x="54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8"/>
                </a:cxn>
                <a:cxn ang="0">
                  <a:pos x="66" y="24"/>
                </a:cxn>
                <a:cxn ang="0">
                  <a:pos x="66" y="30"/>
                </a:cxn>
                <a:cxn ang="0">
                  <a:pos x="62" y="38"/>
                </a:cxn>
                <a:cxn ang="0">
                  <a:pos x="58" y="46"/>
                </a:cxn>
                <a:cxn ang="0">
                  <a:pos x="50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0" y="56"/>
                </a:cxn>
                <a:cxn ang="0">
                  <a:pos x="40" y="46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36" y="48"/>
                </a:cxn>
                <a:cxn ang="0">
                  <a:pos x="34" y="56"/>
                </a:cxn>
                <a:cxn ang="0">
                  <a:pos x="28" y="66"/>
                </a:cxn>
                <a:cxn ang="0">
                  <a:pos x="28" y="66"/>
                </a:cxn>
              </a:cxnLst>
              <a:rect l="0" t="0" r="r" b="b"/>
              <a:pathLst>
                <a:path w="66" h="66">
                  <a:moveTo>
                    <a:pt x="28" y="66"/>
                  </a:moveTo>
                  <a:lnTo>
                    <a:pt x="28" y="66"/>
                  </a:lnTo>
                  <a:lnTo>
                    <a:pt x="22" y="52"/>
                  </a:lnTo>
                  <a:lnTo>
                    <a:pt x="14" y="42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2" y="8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4" y="6"/>
                  </a:lnTo>
                  <a:lnTo>
                    <a:pt x="42" y="4"/>
                  </a:lnTo>
                  <a:lnTo>
                    <a:pt x="50" y="2"/>
                  </a:lnTo>
                  <a:lnTo>
                    <a:pt x="54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8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62" y="38"/>
                  </a:lnTo>
                  <a:lnTo>
                    <a:pt x="58" y="46"/>
                  </a:lnTo>
                  <a:lnTo>
                    <a:pt x="50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0" y="56"/>
                  </a:lnTo>
                  <a:lnTo>
                    <a:pt x="40" y="4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48"/>
                  </a:lnTo>
                  <a:lnTo>
                    <a:pt x="34" y="56"/>
                  </a:lnTo>
                  <a:lnTo>
                    <a:pt x="28" y="66"/>
                  </a:lnTo>
                  <a:lnTo>
                    <a:pt x="2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3" name="Freeform 149"/>
            <p:cNvSpPr>
              <a:spLocks/>
            </p:cNvSpPr>
            <p:nvPr/>
          </p:nvSpPr>
          <p:spPr bwMode="auto">
            <a:xfrm>
              <a:off x="705853" y="5442284"/>
              <a:ext cx="513347" cy="561474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0" y="30"/>
                </a:cxn>
                <a:cxn ang="0">
                  <a:pos x="12" y="22"/>
                </a:cxn>
                <a:cxn ang="0">
                  <a:pos x="24" y="1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6" y="2"/>
                </a:cxn>
                <a:cxn ang="0">
                  <a:pos x="40" y="0"/>
                </a:cxn>
                <a:cxn ang="0">
                  <a:pos x="46" y="2"/>
                </a:cxn>
                <a:cxn ang="0">
                  <a:pos x="54" y="6"/>
                </a:cxn>
                <a:cxn ang="0">
                  <a:pos x="60" y="14"/>
                </a:cxn>
                <a:cxn ang="0">
                  <a:pos x="60" y="14"/>
                </a:cxn>
                <a:cxn ang="0">
                  <a:pos x="62" y="22"/>
                </a:cxn>
                <a:cxn ang="0">
                  <a:pos x="62" y="2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62" y="46"/>
                </a:cxn>
                <a:cxn ang="0">
                  <a:pos x="64" y="56"/>
                </a:cxn>
                <a:cxn ang="0">
                  <a:pos x="64" y="60"/>
                </a:cxn>
                <a:cxn ang="0">
                  <a:pos x="62" y="64"/>
                </a:cxn>
                <a:cxn ang="0">
                  <a:pos x="62" y="64"/>
                </a:cxn>
                <a:cxn ang="0">
                  <a:pos x="58" y="68"/>
                </a:cxn>
                <a:cxn ang="0">
                  <a:pos x="52" y="70"/>
                </a:cxn>
                <a:cxn ang="0">
                  <a:pos x="46" y="70"/>
                </a:cxn>
                <a:cxn ang="0">
                  <a:pos x="40" y="70"/>
                </a:cxn>
                <a:cxn ang="0">
                  <a:pos x="34" y="66"/>
                </a:cxn>
                <a:cxn ang="0">
                  <a:pos x="26" y="60"/>
                </a:cxn>
                <a:cxn ang="0">
                  <a:pos x="16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4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38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64" h="70">
                  <a:moveTo>
                    <a:pt x="0" y="30"/>
                  </a:moveTo>
                  <a:lnTo>
                    <a:pt x="0" y="30"/>
                  </a:lnTo>
                  <a:lnTo>
                    <a:pt x="12" y="22"/>
                  </a:lnTo>
                  <a:lnTo>
                    <a:pt x="24" y="1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6" y="2"/>
                  </a:lnTo>
                  <a:lnTo>
                    <a:pt x="40" y="0"/>
                  </a:lnTo>
                  <a:lnTo>
                    <a:pt x="46" y="2"/>
                  </a:lnTo>
                  <a:lnTo>
                    <a:pt x="54" y="6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2" y="22"/>
                  </a:lnTo>
                  <a:lnTo>
                    <a:pt x="62" y="2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62" y="4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58" y="68"/>
                  </a:lnTo>
                  <a:lnTo>
                    <a:pt x="52" y="70"/>
                  </a:lnTo>
                  <a:lnTo>
                    <a:pt x="46" y="70"/>
                  </a:lnTo>
                  <a:lnTo>
                    <a:pt x="40" y="70"/>
                  </a:lnTo>
                  <a:lnTo>
                    <a:pt x="34" y="66"/>
                  </a:lnTo>
                  <a:lnTo>
                    <a:pt x="26" y="60"/>
                  </a:lnTo>
                  <a:lnTo>
                    <a:pt x="16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4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38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4" name="Freeform 150"/>
            <p:cNvSpPr>
              <a:spLocks/>
            </p:cNvSpPr>
            <p:nvPr/>
          </p:nvSpPr>
          <p:spPr bwMode="auto">
            <a:xfrm>
              <a:off x="385011" y="5763126"/>
              <a:ext cx="545432" cy="529389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42" y="12"/>
                </a:cxn>
                <a:cxn ang="0">
                  <a:pos x="52" y="24"/>
                </a:cxn>
                <a:cxn ang="0">
                  <a:pos x="62" y="34"/>
                </a:cxn>
                <a:cxn ang="0">
                  <a:pos x="62" y="34"/>
                </a:cxn>
                <a:cxn ang="0">
                  <a:pos x="66" y="42"/>
                </a:cxn>
                <a:cxn ang="0">
                  <a:pos x="68" y="50"/>
                </a:cxn>
                <a:cxn ang="0">
                  <a:pos x="64" y="58"/>
                </a:cxn>
                <a:cxn ang="0">
                  <a:pos x="58" y="64"/>
                </a:cxn>
                <a:cxn ang="0">
                  <a:pos x="58" y="64"/>
                </a:cxn>
                <a:cxn ang="0">
                  <a:pos x="54" y="66"/>
                </a:cxn>
                <a:cxn ang="0">
                  <a:pos x="50" y="66"/>
                </a:cxn>
                <a:cxn ang="0">
                  <a:pos x="44" y="64"/>
                </a:cxn>
                <a:cxn ang="0">
                  <a:pos x="36" y="60"/>
                </a:cxn>
                <a:cxn ang="0">
                  <a:pos x="36" y="60"/>
                </a:cxn>
                <a:cxn ang="0">
                  <a:pos x="34" y="62"/>
                </a:cxn>
                <a:cxn ang="0">
                  <a:pos x="26" y="64"/>
                </a:cxn>
                <a:cxn ang="0">
                  <a:pos x="18" y="66"/>
                </a:cxn>
                <a:cxn ang="0">
                  <a:pos x="14" y="6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2" y="52"/>
                </a:cxn>
                <a:cxn ang="0">
                  <a:pos x="2" y="46"/>
                </a:cxn>
                <a:cxn ang="0">
                  <a:pos x="0" y="40"/>
                </a:cxn>
                <a:cxn ang="0">
                  <a:pos x="2" y="32"/>
                </a:cxn>
                <a:cxn ang="0">
                  <a:pos x="8" y="24"/>
                </a:cxn>
                <a:cxn ang="0">
                  <a:pos x="14" y="14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4" y="12"/>
                </a:cxn>
                <a:cxn ang="0">
                  <a:pos x="24" y="20"/>
                </a:cxn>
                <a:cxn ang="0">
                  <a:pos x="28" y="30"/>
                </a:cxn>
                <a:cxn ang="0">
                  <a:pos x="28" y="30"/>
                </a:cxn>
                <a:cxn ang="0">
                  <a:pos x="30" y="20"/>
                </a:cxn>
                <a:cxn ang="0">
                  <a:pos x="32" y="10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68" h="66">
                  <a:moveTo>
                    <a:pt x="34" y="0"/>
                  </a:moveTo>
                  <a:lnTo>
                    <a:pt x="34" y="0"/>
                  </a:lnTo>
                  <a:lnTo>
                    <a:pt x="42" y="12"/>
                  </a:lnTo>
                  <a:lnTo>
                    <a:pt x="52" y="2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6" y="42"/>
                  </a:lnTo>
                  <a:lnTo>
                    <a:pt x="68" y="50"/>
                  </a:lnTo>
                  <a:lnTo>
                    <a:pt x="64" y="58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4" y="66"/>
                  </a:lnTo>
                  <a:lnTo>
                    <a:pt x="50" y="66"/>
                  </a:lnTo>
                  <a:lnTo>
                    <a:pt x="44" y="64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4" y="62"/>
                  </a:lnTo>
                  <a:lnTo>
                    <a:pt x="26" y="64"/>
                  </a:lnTo>
                  <a:lnTo>
                    <a:pt x="18" y="66"/>
                  </a:lnTo>
                  <a:lnTo>
                    <a:pt x="14" y="6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2" y="52"/>
                  </a:lnTo>
                  <a:lnTo>
                    <a:pt x="2" y="46"/>
                  </a:lnTo>
                  <a:lnTo>
                    <a:pt x="0" y="40"/>
                  </a:lnTo>
                  <a:lnTo>
                    <a:pt x="2" y="32"/>
                  </a:lnTo>
                  <a:lnTo>
                    <a:pt x="8" y="24"/>
                  </a:lnTo>
                  <a:lnTo>
                    <a:pt x="14" y="1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4" y="12"/>
                  </a:lnTo>
                  <a:lnTo>
                    <a:pt x="24" y="2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30" y="20"/>
                  </a:lnTo>
                  <a:lnTo>
                    <a:pt x="32" y="1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5" name="Freeform 151"/>
            <p:cNvSpPr>
              <a:spLocks/>
            </p:cNvSpPr>
            <p:nvPr/>
          </p:nvSpPr>
          <p:spPr bwMode="auto">
            <a:xfrm>
              <a:off x="32084" y="5426242"/>
              <a:ext cx="513347" cy="577516"/>
            </a:xfrm>
            <a:custGeom>
              <a:avLst/>
              <a:gdLst/>
              <a:ahLst/>
              <a:cxnLst>
                <a:cxn ang="0">
                  <a:pos x="64" y="36"/>
                </a:cxn>
                <a:cxn ang="0">
                  <a:pos x="64" y="36"/>
                </a:cxn>
                <a:cxn ang="0">
                  <a:pos x="56" y="44"/>
                </a:cxn>
                <a:cxn ang="0">
                  <a:pos x="46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36" y="68"/>
                </a:cxn>
                <a:cxn ang="0">
                  <a:pos x="34" y="70"/>
                </a:cxn>
                <a:cxn ang="0">
                  <a:pos x="26" y="72"/>
                </a:cxn>
                <a:cxn ang="0">
                  <a:pos x="18" y="68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8" y="54"/>
                </a:cxn>
                <a:cxn ang="0">
                  <a:pos x="8" y="46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28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22" y="0"/>
                </a:cxn>
                <a:cxn ang="0">
                  <a:pos x="28" y="2"/>
                </a:cxn>
                <a:cxn ang="0">
                  <a:pos x="38" y="6"/>
                </a:cxn>
                <a:cxn ang="0">
                  <a:pos x="48" y="14"/>
                </a:cxn>
                <a:cxn ang="0">
                  <a:pos x="60" y="24"/>
                </a:cxn>
                <a:cxn ang="0">
                  <a:pos x="60" y="24"/>
                </a:cxn>
                <a:cxn ang="0">
                  <a:pos x="52" y="24"/>
                </a:cxn>
                <a:cxn ang="0">
                  <a:pos x="44" y="24"/>
                </a:cxn>
                <a:cxn ang="0">
                  <a:pos x="36" y="30"/>
                </a:cxn>
                <a:cxn ang="0">
                  <a:pos x="36" y="30"/>
                </a:cxn>
                <a:cxn ang="0">
                  <a:pos x="46" y="30"/>
                </a:cxn>
                <a:cxn ang="0">
                  <a:pos x="56" y="32"/>
                </a:cxn>
                <a:cxn ang="0">
                  <a:pos x="64" y="36"/>
                </a:cxn>
                <a:cxn ang="0">
                  <a:pos x="64" y="36"/>
                </a:cxn>
              </a:cxnLst>
              <a:rect l="0" t="0" r="r" b="b"/>
              <a:pathLst>
                <a:path w="64" h="72">
                  <a:moveTo>
                    <a:pt x="64" y="36"/>
                  </a:moveTo>
                  <a:lnTo>
                    <a:pt x="64" y="36"/>
                  </a:lnTo>
                  <a:lnTo>
                    <a:pt x="56" y="44"/>
                  </a:lnTo>
                  <a:lnTo>
                    <a:pt x="46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6" y="68"/>
                  </a:lnTo>
                  <a:lnTo>
                    <a:pt x="34" y="70"/>
                  </a:lnTo>
                  <a:lnTo>
                    <a:pt x="26" y="72"/>
                  </a:lnTo>
                  <a:lnTo>
                    <a:pt x="18" y="68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8" y="54"/>
                  </a:lnTo>
                  <a:lnTo>
                    <a:pt x="8" y="46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28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52" y="24"/>
                  </a:lnTo>
                  <a:lnTo>
                    <a:pt x="44" y="24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46" y="30"/>
                  </a:lnTo>
                  <a:lnTo>
                    <a:pt x="56" y="32"/>
                  </a:lnTo>
                  <a:lnTo>
                    <a:pt x="64" y="36"/>
                  </a:lnTo>
                  <a:lnTo>
                    <a:pt x="64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6" name="Freeform 152"/>
            <p:cNvSpPr>
              <a:spLocks/>
            </p:cNvSpPr>
            <p:nvPr/>
          </p:nvSpPr>
          <p:spPr bwMode="auto">
            <a:xfrm>
              <a:off x="561474" y="5618747"/>
              <a:ext cx="128337" cy="144379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2" y="12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r" b="b"/>
              <a:pathLst>
                <a:path w="16" h="18">
                  <a:moveTo>
                    <a:pt x="2" y="12"/>
                  </a:moveTo>
                  <a:lnTo>
                    <a:pt x="2" y="12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7" name="Freeform 153"/>
            <p:cNvSpPr>
              <a:spLocks/>
            </p:cNvSpPr>
            <p:nvPr/>
          </p:nvSpPr>
          <p:spPr bwMode="auto">
            <a:xfrm>
              <a:off x="6561221" y="-1295400"/>
              <a:ext cx="1925053" cy="2326105"/>
            </a:xfrm>
            <a:custGeom>
              <a:avLst/>
              <a:gdLst/>
              <a:ahLst/>
              <a:cxnLst>
                <a:cxn ang="0">
                  <a:pos x="58" y="120"/>
                </a:cxn>
                <a:cxn ang="0">
                  <a:pos x="82" y="128"/>
                </a:cxn>
                <a:cxn ang="0">
                  <a:pos x="142" y="132"/>
                </a:cxn>
                <a:cxn ang="0">
                  <a:pos x="170" y="138"/>
                </a:cxn>
                <a:cxn ang="0">
                  <a:pos x="184" y="146"/>
                </a:cxn>
                <a:cxn ang="0">
                  <a:pos x="210" y="166"/>
                </a:cxn>
                <a:cxn ang="0">
                  <a:pos x="226" y="194"/>
                </a:cxn>
                <a:cxn ang="0">
                  <a:pos x="234" y="224"/>
                </a:cxn>
                <a:cxn ang="0">
                  <a:pos x="234" y="238"/>
                </a:cxn>
                <a:cxn ang="0">
                  <a:pos x="222" y="264"/>
                </a:cxn>
                <a:cxn ang="0">
                  <a:pos x="200" y="278"/>
                </a:cxn>
                <a:cxn ang="0">
                  <a:pos x="172" y="284"/>
                </a:cxn>
                <a:cxn ang="0">
                  <a:pos x="140" y="278"/>
                </a:cxn>
                <a:cxn ang="0">
                  <a:pos x="126" y="272"/>
                </a:cxn>
                <a:cxn ang="0">
                  <a:pos x="108" y="252"/>
                </a:cxn>
                <a:cxn ang="0">
                  <a:pos x="104" y="242"/>
                </a:cxn>
                <a:cxn ang="0">
                  <a:pos x="108" y="222"/>
                </a:cxn>
                <a:cxn ang="0">
                  <a:pos x="126" y="210"/>
                </a:cxn>
                <a:cxn ang="0">
                  <a:pos x="132" y="210"/>
                </a:cxn>
                <a:cxn ang="0">
                  <a:pos x="142" y="212"/>
                </a:cxn>
                <a:cxn ang="0">
                  <a:pos x="148" y="216"/>
                </a:cxn>
                <a:cxn ang="0">
                  <a:pos x="152" y="226"/>
                </a:cxn>
                <a:cxn ang="0">
                  <a:pos x="152" y="246"/>
                </a:cxn>
                <a:cxn ang="0">
                  <a:pos x="150" y="250"/>
                </a:cxn>
                <a:cxn ang="0">
                  <a:pos x="158" y="230"/>
                </a:cxn>
                <a:cxn ang="0">
                  <a:pos x="156" y="218"/>
                </a:cxn>
                <a:cxn ang="0">
                  <a:pos x="144" y="208"/>
                </a:cxn>
                <a:cxn ang="0">
                  <a:pos x="136" y="204"/>
                </a:cxn>
                <a:cxn ang="0">
                  <a:pos x="120" y="204"/>
                </a:cxn>
                <a:cxn ang="0">
                  <a:pos x="110" y="214"/>
                </a:cxn>
                <a:cxn ang="0">
                  <a:pos x="102" y="226"/>
                </a:cxn>
                <a:cxn ang="0">
                  <a:pos x="100" y="240"/>
                </a:cxn>
                <a:cxn ang="0">
                  <a:pos x="102" y="248"/>
                </a:cxn>
                <a:cxn ang="0">
                  <a:pos x="110" y="266"/>
                </a:cxn>
                <a:cxn ang="0">
                  <a:pos x="134" y="282"/>
                </a:cxn>
                <a:cxn ang="0">
                  <a:pos x="164" y="288"/>
                </a:cxn>
                <a:cxn ang="0">
                  <a:pos x="192" y="288"/>
                </a:cxn>
                <a:cxn ang="0">
                  <a:pos x="200" y="286"/>
                </a:cxn>
                <a:cxn ang="0">
                  <a:pos x="216" y="280"/>
                </a:cxn>
                <a:cxn ang="0">
                  <a:pos x="232" y="262"/>
                </a:cxn>
                <a:cxn ang="0">
                  <a:pos x="240" y="232"/>
                </a:cxn>
                <a:cxn ang="0">
                  <a:pos x="236" y="200"/>
                </a:cxn>
                <a:cxn ang="0">
                  <a:pos x="230" y="184"/>
                </a:cxn>
                <a:cxn ang="0">
                  <a:pos x="214" y="160"/>
                </a:cxn>
                <a:cxn ang="0">
                  <a:pos x="192" y="140"/>
                </a:cxn>
                <a:cxn ang="0">
                  <a:pos x="164" y="128"/>
                </a:cxn>
                <a:cxn ang="0">
                  <a:pos x="134" y="122"/>
                </a:cxn>
                <a:cxn ang="0">
                  <a:pos x="102" y="120"/>
                </a:cxn>
                <a:cxn ang="0">
                  <a:pos x="68" y="114"/>
                </a:cxn>
                <a:cxn ang="0">
                  <a:pos x="56" y="110"/>
                </a:cxn>
                <a:cxn ang="0">
                  <a:pos x="38" y="96"/>
                </a:cxn>
                <a:cxn ang="0">
                  <a:pos x="24" y="82"/>
                </a:cxn>
                <a:cxn ang="0">
                  <a:pos x="14" y="58"/>
                </a:cxn>
                <a:cxn ang="0">
                  <a:pos x="12" y="26"/>
                </a:cxn>
                <a:cxn ang="0">
                  <a:pos x="18" y="0"/>
                </a:cxn>
                <a:cxn ang="0">
                  <a:pos x="6" y="0"/>
                </a:cxn>
                <a:cxn ang="0">
                  <a:pos x="0" y="26"/>
                </a:cxn>
                <a:cxn ang="0">
                  <a:pos x="2" y="58"/>
                </a:cxn>
                <a:cxn ang="0">
                  <a:pos x="18" y="90"/>
                </a:cxn>
                <a:cxn ang="0">
                  <a:pos x="58" y="120"/>
                </a:cxn>
              </a:cxnLst>
              <a:rect l="0" t="0" r="r" b="b"/>
              <a:pathLst>
                <a:path w="240" h="290">
                  <a:moveTo>
                    <a:pt x="58" y="120"/>
                  </a:moveTo>
                  <a:lnTo>
                    <a:pt x="58" y="120"/>
                  </a:lnTo>
                  <a:lnTo>
                    <a:pt x="68" y="126"/>
                  </a:lnTo>
                  <a:lnTo>
                    <a:pt x="82" y="128"/>
                  </a:lnTo>
                  <a:lnTo>
                    <a:pt x="110" y="130"/>
                  </a:lnTo>
                  <a:lnTo>
                    <a:pt x="142" y="132"/>
                  </a:lnTo>
                  <a:lnTo>
                    <a:pt x="156" y="134"/>
                  </a:lnTo>
                  <a:lnTo>
                    <a:pt x="170" y="138"/>
                  </a:lnTo>
                  <a:lnTo>
                    <a:pt x="170" y="138"/>
                  </a:lnTo>
                  <a:lnTo>
                    <a:pt x="184" y="146"/>
                  </a:lnTo>
                  <a:lnTo>
                    <a:pt x="198" y="154"/>
                  </a:lnTo>
                  <a:lnTo>
                    <a:pt x="210" y="166"/>
                  </a:lnTo>
                  <a:lnTo>
                    <a:pt x="218" y="180"/>
                  </a:lnTo>
                  <a:lnTo>
                    <a:pt x="226" y="194"/>
                  </a:lnTo>
                  <a:lnTo>
                    <a:pt x="232" y="210"/>
                  </a:lnTo>
                  <a:lnTo>
                    <a:pt x="234" y="224"/>
                  </a:lnTo>
                  <a:lnTo>
                    <a:pt x="234" y="238"/>
                  </a:lnTo>
                  <a:lnTo>
                    <a:pt x="234" y="238"/>
                  </a:lnTo>
                  <a:lnTo>
                    <a:pt x="230" y="252"/>
                  </a:lnTo>
                  <a:lnTo>
                    <a:pt x="222" y="264"/>
                  </a:lnTo>
                  <a:lnTo>
                    <a:pt x="212" y="274"/>
                  </a:lnTo>
                  <a:lnTo>
                    <a:pt x="200" y="278"/>
                  </a:lnTo>
                  <a:lnTo>
                    <a:pt x="186" y="282"/>
                  </a:lnTo>
                  <a:lnTo>
                    <a:pt x="172" y="284"/>
                  </a:lnTo>
                  <a:lnTo>
                    <a:pt x="156" y="282"/>
                  </a:lnTo>
                  <a:lnTo>
                    <a:pt x="140" y="278"/>
                  </a:lnTo>
                  <a:lnTo>
                    <a:pt x="140" y="278"/>
                  </a:lnTo>
                  <a:lnTo>
                    <a:pt x="126" y="272"/>
                  </a:lnTo>
                  <a:lnTo>
                    <a:pt x="116" y="262"/>
                  </a:lnTo>
                  <a:lnTo>
                    <a:pt x="108" y="252"/>
                  </a:lnTo>
                  <a:lnTo>
                    <a:pt x="104" y="242"/>
                  </a:lnTo>
                  <a:lnTo>
                    <a:pt x="104" y="242"/>
                  </a:lnTo>
                  <a:lnTo>
                    <a:pt x="104" y="232"/>
                  </a:lnTo>
                  <a:lnTo>
                    <a:pt x="108" y="222"/>
                  </a:lnTo>
                  <a:lnTo>
                    <a:pt x="116" y="214"/>
                  </a:lnTo>
                  <a:lnTo>
                    <a:pt x="126" y="210"/>
                  </a:lnTo>
                  <a:lnTo>
                    <a:pt x="126" y="210"/>
                  </a:lnTo>
                  <a:lnTo>
                    <a:pt x="132" y="210"/>
                  </a:lnTo>
                  <a:lnTo>
                    <a:pt x="136" y="210"/>
                  </a:lnTo>
                  <a:lnTo>
                    <a:pt x="142" y="212"/>
                  </a:lnTo>
                  <a:lnTo>
                    <a:pt x="148" y="216"/>
                  </a:lnTo>
                  <a:lnTo>
                    <a:pt x="148" y="216"/>
                  </a:lnTo>
                  <a:lnTo>
                    <a:pt x="152" y="220"/>
                  </a:lnTo>
                  <a:lnTo>
                    <a:pt x="152" y="226"/>
                  </a:lnTo>
                  <a:lnTo>
                    <a:pt x="154" y="236"/>
                  </a:lnTo>
                  <a:lnTo>
                    <a:pt x="152" y="246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56" y="238"/>
                  </a:lnTo>
                  <a:lnTo>
                    <a:pt x="158" y="230"/>
                  </a:lnTo>
                  <a:lnTo>
                    <a:pt x="158" y="224"/>
                  </a:lnTo>
                  <a:lnTo>
                    <a:pt x="156" y="218"/>
                  </a:lnTo>
                  <a:lnTo>
                    <a:pt x="152" y="212"/>
                  </a:lnTo>
                  <a:lnTo>
                    <a:pt x="144" y="208"/>
                  </a:lnTo>
                  <a:lnTo>
                    <a:pt x="136" y="204"/>
                  </a:lnTo>
                  <a:lnTo>
                    <a:pt x="136" y="204"/>
                  </a:lnTo>
                  <a:lnTo>
                    <a:pt x="128" y="204"/>
                  </a:lnTo>
                  <a:lnTo>
                    <a:pt x="120" y="204"/>
                  </a:lnTo>
                  <a:lnTo>
                    <a:pt x="114" y="208"/>
                  </a:lnTo>
                  <a:lnTo>
                    <a:pt x="110" y="214"/>
                  </a:lnTo>
                  <a:lnTo>
                    <a:pt x="106" y="220"/>
                  </a:lnTo>
                  <a:lnTo>
                    <a:pt x="102" y="226"/>
                  </a:lnTo>
                  <a:lnTo>
                    <a:pt x="102" y="234"/>
                  </a:lnTo>
                  <a:lnTo>
                    <a:pt x="100" y="240"/>
                  </a:lnTo>
                  <a:lnTo>
                    <a:pt x="100" y="240"/>
                  </a:lnTo>
                  <a:lnTo>
                    <a:pt x="102" y="248"/>
                  </a:lnTo>
                  <a:lnTo>
                    <a:pt x="104" y="254"/>
                  </a:lnTo>
                  <a:lnTo>
                    <a:pt x="110" y="266"/>
                  </a:lnTo>
                  <a:lnTo>
                    <a:pt x="122" y="274"/>
                  </a:lnTo>
                  <a:lnTo>
                    <a:pt x="134" y="282"/>
                  </a:lnTo>
                  <a:lnTo>
                    <a:pt x="148" y="286"/>
                  </a:lnTo>
                  <a:lnTo>
                    <a:pt x="164" y="288"/>
                  </a:lnTo>
                  <a:lnTo>
                    <a:pt x="178" y="290"/>
                  </a:lnTo>
                  <a:lnTo>
                    <a:pt x="192" y="288"/>
                  </a:lnTo>
                  <a:lnTo>
                    <a:pt x="192" y="288"/>
                  </a:lnTo>
                  <a:lnTo>
                    <a:pt x="200" y="286"/>
                  </a:lnTo>
                  <a:lnTo>
                    <a:pt x="208" y="284"/>
                  </a:lnTo>
                  <a:lnTo>
                    <a:pt x="216" y="280"/>
                  </a:lnTo>
                  <a:lnTo>
                    <a:pt x="222" y="274"/>
                  </a:lnTo>
                  <a:lnTo>
                    <a:pt x="232" y="262"/>
                  </a:lnTo>
                  <a:lnTo>
                    <a:pt x="238" y="248"/>
                  </a:lnTo>
                  <a:lnTo>
                    <a:pt x="240" y="232"/>
                  </a:lnTo>
                  <a:lnTo>
                    <a:pt x="240" y="216"/>
                  </a:lnTo>
                  <a:lnTo>
                    <a:pt x="236" y="200"/>
                  </a:lnTo>
                  <a:lnTo>
                    <a:pt x="230" y="184"/>
                  </a:lnTo>
                  <a:lnTo>
                    <a:pt x="230" y="184"/>
                  </a:lnTo>
                  <a:lnTo>
                    <a:pt x="224" y="170"/>
                  </a:lnTo>
                  <a:lnTo>
                    <a:pt x="214" y="160"/>
                  </a:lnTo>
                  <a:lnTo>
                    <a:pt x="204" y="148"/>
                  </a:lnTo>
                  <a:lnTo>
                    <a:pt x="192" y="140"/>
                  </a:lnTo>
                  <a:lnTo>
                    <a:pt x="178" y="134"/>
                  </a:lnTo>
                  <a:lnTo>
                    <a:pt x="164" y="128"/>
                  </a:lnTo>
                  <a:lnTo>
                    <a:pt x="150" y="124"/>
                  </a:lnTo>
                  <a:lnTo>
                    <a:pt x="134" y="122"/>
                  </a:lnTo>
                  <a:lnTo>
                    <a:pt x="134" y="122"/>
                  </a:lnTo>
                  <a:lnTo>
                    <a:pt x="102" y="120"/>
                  </a:lnTo>
                  <a:lnTo>
                    <a:pt x="84" y="118"/>
                  </a:lnTo>
                  <a:lnTo>
                    <a:pt x="68" y="114"/>
                  </a:lnTo>
                  <a:lnTo>
                    <a:pt x="68" y="114"/>
                  </a:lnTo>
                  <a:lnTo>
                    <a:pt x="56" y="110"/>
                  </a:lnTo>
                  <a:lnTo>
                    <a:pt x="46" y="104"/>
                  </a:lnTo>
                  <a:lnTo>
                    <a:pt x="38" y="96"/>
                  </a:lnTo>
                  <a:lnTo>
                    <a:pt x="30" y="90"/>
                  </a:lnTo>
                  <a:lnTo>
                    <a:pt x="24" y="82"/>
                  </a:lnTo>
                  <a:lnTo>
                    <a:pt x="20" y="74"/>
                  </a:lnTo>
                  <a:lnTo>
                    <a:pt x="14" y="58"/>
                  </a:lnTo>
                  <a:lnTo>
                    <a:pt x="12" y="42"/>
                  </a:lnTo>
                  <a:lnTo>
                    <a:pt x="12" y="26"/>
                  </a:lnTo>
                  <a:lnTo>
                    <a:pt x="14" y="12"/>
                  </a:lnTo>
                  <a:lnTo>
                    <a:pt x="1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12"/>
                  </a:lnTo>
                  <a:lnTo>
                    <a:pt x="0" y="26"/>
                  </a:lnTo>
                  <a:lnTo>
                    <a:pt x="0" y="42"/>
                  </a:lnTo>
                  <a:lnTo>
                    <a:pt x="2" y="58"/>
                  </a:lnTo>
                  <a:lnTo>
                    <a:pt x="8" y="74"/>
                  </a:lnTo>
                  <a:lnTo>
                    <a:pt x="18" y="90"/>
                  </a:lnTo>
                  <a:lnTo>
                    <a:pt x="36" y="106"/>
                  </a:lnTo>
                  <a:lnTo>
                    <a:pt x="58" y="120"/>
                  </a:lnTo>
                  <a:lnTo>
                    <a:pt x="58" y="1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8" name="Freeform 154"/>
            <p:cNvSpPr>
              <a:spLocks/>
            </p:cNvSpPr>
            <p:nvPr/>
          </p:nvSpPr>
          <p:spPr bwMode="auto">
            <a:xfrm>
              <a:off x="6866021" y="-268705"/>
              <a:ext cx="320842" cy="497305"/>
            </a:xfrm>
            <a:custGeom>
              <a:avLst/>
              <a:gdLst/>
              <a:ahLst/>
              <a:cxnLst>
                <a:cxn ang="0">
                  <a:pos x="40" y="62"/>
                </a:cxn>
                <a:cxn ang="0">
                  <a:pos x="40" y="62"/>
                </a:cxn>
                <a:cxn ang="0">
                  <a:pos x="38" y="60"/>
                </a:cxn>
                <a:cxn ang="0">
                  <a:pos x="34" y="56"/>
                </a:cxn>
                <a:cxn ang="0">
                  <a:pos x="32" y="46"/>
                </a:cxn>
                <a:cxn ang="0">
                  <a:pos x="34" y="34"/>
                </a:cxn>
                <a:cxn ang="0">
                  <a:pos x="34" y="34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8" y="4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2" y="26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8" y="28"/>
                </a:cxn>
                <a:cxn ang="0">
                  <a:pos x="10" y="24"/>
                </a:cxn>
                <a:cxn ang="0">
                  <a:pos x="14" y="22"/>
                </a:cxn>
                <a:cxn ang="0">
                  <a:pos x="14" y="22"/>
                </a:cxn>
                <a:cxn ang="0">
                  <a:pos x="12" y="28"/>
                </a:cxn>
                <a:cxn ang="0">
                  <a:pos x="12" y="34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20" y="48"/>
                </a:cxn>
                <a:cxn ang="0">
                  <a:pos x="28" y="54"/>
                </a:cxn>
                <a:cxn ang="0">
                  <a:pos x="40" y="62"/>
                </a:cxn>
                <a:cxn ang="0">
                  <a:pos x="40" y="62"/>
                </a:cxn>
              </a:cxnLst>
              <a:rect l="0" t="0" r="r" b="b"/>
              <a:pathLst>
                <a:path w="40" h="62">
                  <a:moveTo>
                    <a:pt x="40" y="62"/>
                  </a:moveTo>
                  <a:lnTo>
                    <a:pt x="40" y="62"/>
                  </a:lnTo>
                  <a:lnTo>
                    <a:pt x="38" y="60"/>
                  </a:lnTo>
                  <a:lnTo>
                    <a:pt x="34" y="56"/>
                  </a:lnTo>
                  <a:lnTo>
                    <a:pt x="32" y="46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28"/>
                  </a:lnTo>
                  <a:lnTo>
                    <a:pt x="10" y="24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2" y="28"/>
                  </a:lnTo>
                  <a:lnTo>
                    <a:pt x="12" y="34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20" y="48"/>
                  </a:lnTo>
                  <a:lnTo>
                    <a:pt x="28" y="54"/>
                  </a:lnTo>
                  <a:lnTo>
                    <a:pt x="40" y="62"/>
                  </a:lnTo>
                  <a:lnTo>
                    <a:pt x="4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9" name="Freeform 155"/>
            <p:cNvSpPr>
              <a:spLocks/>
            </p:cNvSpPr>
            <p:nvPr/>
          </p:nvSpPr>
          <p:spPr bwMode="auto">
            <a:xfrm>
              <a:off x="4026568" y="4126832"/>
              <a:ext cx="1187116" cy="1203158"/>
            </a:xfrm>
            <a:custGeom>
              <a:avLst/>
              <a:gdLst/>
              <a:ahLst/>
              <a:cxnLst>
                <a:cxn ang="0">
                  <a:pos x="12" y="150"/>
                </a:cxn>
                <a:cxn ang="0">
                  <a:pos x="12" y="150"/>
                </a:cxn>
                <a:cxn ang="0">
                  <a:pos x="32" y="146"/>
                </a:cxn>
                <a:cxn ang="0">
                  <a:pos x="54" y="144"/>
                </a:cxn>
                <a:cxn ang="0">
                  <a:pos x="86" y="144"/>
                </a:cxn>
                <a:cxn ang="0">
                  <a:pos x="86" y="144"/>
                </a:cxn>
                <a:cxn ang="0">
                  <a:pos x="102" y="142"/>
                </a:cxn>
                <a:cxn ang="0">
                  <a:pos x="118" y="136"/>
                </a:cxn>
                <a:cxn ang="0">
                  <a:pos x="130" y="128"/>
                </a:cxn>
                <a:cxn ang="0">
                  <a:pos x="138" y="116"/>
                </a:cxn>
                <a:cxn ang="0">
                  <a:pos x="146" y="106"/>
                </a:cxn>
                <a:cxn ang="0">
                  <a:pos x="148" y="94"/>
                </a:cxn>
                <a:cxn ang="0">
                  <a:pos x="148" y="84"/>
                </a:cxn>
                <a:cxn ang="0">
                  <a:pos x="144" y="76"/>
                </a:cxn>
                <a:cxn ang="0">
                  <a:pos x="144" y="76"/>
                </a:cxn>
                <a:cxn ang="0">
                  <a:pos x="138" y="68"/>
                </a:cxn>
                <a:cxn ang="0">
                  <a:pos x="132" y="64"/>
                </a:cxn>
                <a:cxn ang="0">
                  <a:pos x="118" y="58"/>
                </a:cxn>
                <a:cxn ang="0">
                  <a:pos x="108" y="58"/>
                </a:cxn>
                <a:cxn ang="0">
                  <a:pos x="104" y="58"/>
                </a:cxn>
                <a:cxn ang="0">
                  <a:pos x="104" y="58"/>
                </a:cxn>
                <a:cxn ang="0">
                  <a:pos x="106" y="48"/>
                </a:cxn>
                <a:cxn ang="0">
                  <a:pos x="106" y="40"/>
                </a:cxn>
                <a:cxn ang="0">
                  <a:pos x="106" y="30"/>
                </a:cxn>
                <a:cxn ang="0">
                  <a:pos x="104" y="18"/>
                </a:cxn>
                <a:cxn ang="0">
                  <a:pos x="98" y="10"/>
                </a:cxn>
                <a:cxn ang="0">
                  <a:pos x="94" y="6"/>
                </a:cxn>
                <a:cxn ang="0">
                  <a:pos x="88" y="2"/>
                </a:cxn>
                <a:cxn ang="0">
                  <a:pos x="82" y="0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60" y="0"/>
                </a:cxn>
                <a:cxn ang="0">
                  <a:pos x="44" y="2"/>
                </a:cxn>
                <a:cxn ang="0">
                  <a:pos x="30" y="8"/>
                </a:cxn>
                <a:cxn ang="0">
                  <a:pos x="24" y="12"/>
                </a:cxn>
                <a:cxn ang="0">
                  <a:pos x="18" y="18"/>
                </a:cxn>
                <a:cxn ang="0">
                  <a:pos x="14" y="26"/>
                </a:cxn>
                <a:cxn ang="0">
                  <a:pos x="10" y="34"/>
                </a:cxn>
                <a:cxn ang="0">
                  <a:pos x="6" y="46"/>
                </a:cxn>
                <a:cxn ang="0">
                  <a:pos x="2" y="58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6" y="126"/>
                </a:cxn>
                <a:cxn ang="0">
                  <a:pos x="16" y="112"/>
                </a:cxn>
                <a:cxn ang="0">
                  <a:pos x="24" y="104"/>
                </a:cxn>
                <a:cxn ang="0">
                  <a:pos x="34" y="96"/>
                </a:cxn>
                <a:cxn ang="0">
                  <a:pos x="44" y="90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48" y="92"/>
                </a:cxn>
                <a:cxn ang="0">
                  <a:pos x="36" y="102"/>
                </a:cxn>
                <a:cxn ang="0">
                  <a:pos x="28" y="112"/>
                </a:cxn>
                <a:cxn ang="0">
                  <a:pos x="20" y="122"/>
                </a:cxn>
                <a:cxn ang="0">
                  <a:pos x="16" y="134"/>
                </a:cxn>
                <a:cxn ang="0">
                  <a:pos x="12" y="150"/>
                </a:cxn>
                <a:cxn ang="0">
                  <a:pos x="12" y="150"/>
                </a:cxn>
              </a:cxnLst>
              <a:rect l="0" t="0" r="r" b="b"/>
              <a:pathLst>
                <a:path w="148" h="150">
                  <a:moveTo>
                    <a:pt x="12" y="150"/>
                  </a:moveTo>
                  <a:lnTo>
                    <a:pt x="12" y="150"/>
                  </a:lnTo>
                  <a:lnTo>
                    <a:pt x="32" y="146"/>
                  </a:lnTo>
                  <a:lnTo>
                    <a:pt x="54" y="144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102" y="142"/>
                  </a:lnTo>
                  <a:lnTo>
                    <a:pt x="118" y="136"/>
                  </a:lnTo>
                  <a:lnTo>
                    <a:pt x="130" y="128"/>
                  </a:lnTo>
                  <a:lnTo>
                    <a:pt x="138" y="116"/>
                  </a:lnTo>
                  <a:lnTo>
                    <a:pt x="146" y="106"/>
                  </a:lnTo>
                  <a:lnTo>
                    <a:pt x="148" y="94"/>
                  </a:lnTo>
                  <a:lnTo>
                    <a:pt x="148" y="84"/>
                  </a:lnTo>
                  <a:lnTo>
                    <a:pt x="144" y="76"/>
                  </a:lnTo>
                  <a:lnTo>
                    <a:pt x="144" y="76"/>
                  </a:lnTo>
                  <a:lnTo>
                    <a:pt x="138" y="68"/>
                  </a:lnTo>
                  <a:lnTo>
                    <a:pt x="132" y="64"/>
                  </a:lnTo>
                  <a:lnTo>
                    <a:pt x="118" y="58"/>
                  </a:lnTo>
                  <a:lnTo>
                    <a:pt x="108" y="58"/>
                  </a:lnTo>
                  <a:lnTo>
                    <a:pt x="104" y="58"/>
                  </a:lnTo>
                  <a:lnTo>
                    <a:pt x="104" y="58"/>
                  </a:lnTo>
                  <a:lnTo>
                    <a:pt x="106" y="48"/>
                  </a:lnTo>
                  <a:lnTo>
                    <a:pt x="106" y="40"/>
                  </a:lnTo>
                  <a:lnTo>
                    <a:pt x="106" y="30"/>
                  </a:lnTo>
                  <a:lnTo>
                    <a:pt x="104" y="18"/>
                  </a:lnTo>
                  <a:lnTo>
                    <a:pt x="98" y="10"/>
                  </a:lnTo>
                  <a:lnTo>
                    <a:pt x="94" y="6"/>
                  </a:lnTo>
                  <a:lnTo>
                    <a:pt x="88" y="2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60" y="0"/>
                  </a:lnTo>
                  <a:lnTo>
                    <a:pt x="44" y="2"/>
                  </a:lnTo>
                  <a:lnTo>
                    <a:pt x="30" y="8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10" y="34"/>
                  </a:lnTo>
                  <a:lnTo>
                    <a:pt x="6" y="46"/>
                  </a:lnTo>
                  <a:lnTo>
                    <a:pt x="2" y="58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6" y="126"/>
                  </a:lnTo>
                  <a:lnTo>
                    <a:pt x="16" y="112"/>
                  </a:lnTo>
                  <a:lnTo>
                    <a:pt x="24" y="104"/>
                  </a:lnTo>
                  <a:lnTo>
                    <a:pt x="34" y="96"/>
                  </a:lnTo>
                  <a:lnTo>
                    <a:pt x="44" y="90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48" y="92"/>
                  </a:lnTo>
                  <a:lnTo>
                    <a:pt x="36" y="102"/>
                  </a:lnTo>
                  <a:lnTo>
                    <a:pt x="28" y="112"/>
                  </a:lnTo>
                  <a:lnTo>
                    <a:pt x="20" y="122"/>
                  </a:lnTo>
                  <a:lnTo>
                    <a:pt x="16" y="134"/>
                  </a:lnTo>
                  <a:lnTo>
                    <a:pt x="12" y="150"/>
                  </a:lnTo>
                  <a:lnTo>
                    <a:pt x="12" y="1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0" name="Freeform 156"/>
            <p:cNvSpPr>
              <a:spLocks/>
            </p:cNvSpPr>
            <p:nvPr/>
          </p:nvSpPr>
          <p:spPr bwMode="auto">
            <a:xfrm>
              <a:off x="4042611" y="5362074"/>
              <a:ext cx="1251284" cy="1235242"/>
            </a:xfrm>
            <a:custGeom>
              <a:avLst/>
              <a:gdLst/>
              <a:ahLst/>
              <a:cxnLst>
                <a:cxn ang="0">
                  <a:pos x="148" y="26"/>
                </a:cxn>
                <a:cxn ang="0">
                  <a:pos x="148" y="26"/>
                </a:cxn>
                <a:cxn ang="0">
                  <a:pos x="152" y="32"/>
                </a:cxn>
                <a:cxn ang="0">
                  <a:pos x="154" y="40"/>
                </a:cxn>
                <a:cxn ang="0">
                  <a:pos x="156" y="52"/>
                </a:cxn>
                <a:cxn ang="0">
                  <a:pos x="154" y="64"/>
                </a:cxn>
                <a:cxn ang="0">
                  <a:pos x="148" y="74"/>
                </a:cxn>
                <a:cxn ang="0">
                  <a:pos x="142" y="82"/>
                </a:cxn>
                <a:cxn ang="0">
                  <a:pos x="134" y="86"/>
                </a:cxn>
                <a:cxn ang="0">
                  <a:pos x="124" y="88"/>
                </a:cxn>
                <a:cxn ang="0">
                  <a:pos x="116" y="86"/>
                </a:cxn>
                <a:cxn ang="0">
                  <a:pos x="116" y="86"/>
                </a:cxn>
                <a:cxn ang="0">
                  <a:pos x="120" y="94"/>
                </a:cxn>
                <a:cxn ang="0">
                  <a:pos x="124" y="102"/>
                </a:cxn>
                <a:cxn ang="0">
                  <a:pos x="126" y="112"/>
                </a:cxn>
                <a:cxn ang="0">
                  <a:pos x="126" y="122"/>
                </a:cxn>
                <a:cxn ang="0">
                  <a:pos x="124" y="132"/>
                </a:cxn>
                <a:cxn ang="0">
                  <a:pos x="120" y="142"/>
                </a:cxn>
                <a:cxn ang="0">
                  <a:pos x="114" y="146"/>
                </a:cxn>
                <a:cxn ang="0">
                  <a:pos x="110" y="148"/>
                </a:cxn>
                <a:cxn ang="0">
                  <a:pos x="110" y="148"/>
                </a:cxn>
                <a:cxn ang="0">
                  <a:pos x="96" y="154"/>
                </a:cxn>
                <a:cxn ang="0">
                  <a:pos x="86" y="154"/>
                </a:cxn>
                <a:cxn ang="0">
                  <a:pos x="76" y="152"/>
                </a:cxn>
                <a:cxn ang="0">
                  <a:pos x="68" y="148"/>
                </a:cxn>
                <a:cxn ang="0">
                  <a:pos x="62" y="142"/>
                </a:cxn>
                <a:cxn ang="0">
                  <a:pos x="56" y="132"/>
                </a:cxn>
                <a:cxn ang="0">
                  <a:pos x="46" y="110"/>
                </a:cxn>
                <a:cxn ang="0">
                  <a:pos x="38" y="86"/>
                </a:cxn>
                <a:cxn ang="0">
                  <a:pos x="28" y="62"/>
                </a:cxn>
                <a:cxn ang="0">
                  <a:pos x="22" y="52"/>
                </a:cxn>
                <a:cxn ang="0">
                  <a:pos x="16" y="42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10" y="30"/>
                </a:cxn>
                <a:cxn ang="0">
                  <a:pos x="32" y="34"/>
                </a:cxn>
                <a:cxn ang="0">
                  <a:pos x="44" y="38"/>
                </a:cxn>
                <a:cxn ang="0">
                  <a:pos x="58" y="42"/>
                </a:cxn>
                <a:cxn ang="0">
                  <a:pos x="70" y="48"/>
                </a:cxn>
                <a:cxn ang="0">
                  <a:pos x="82" y="56"/>
                </a:cxn>
                <a:cxn ang="0">
                  <a:pos x="82" y="56"/>
                </a:cxn>
                <a:cxn ang="0">
                  <a:pos x="78" y="50"/>
                </a:cxn>
                <a:cxn ang="0">
                  <a:pos x="64" y="38"/>
                </a:cxn>
                <a:cxn ang="0">
                  <a:pos x="54" y="32"/>
                </a:cxn>
                <a:cxn ang="0">
                  <a:pos x="42" y="24"/>
                </a:cxn>
                <a:cxn ang="0">
                  <a:pos x="26" y="20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24" y="10"/>
                </a:cxn>
                <a:cxn ang="0">
                  <a:pos x="42" y="6"/>
                </a:cxn>
                <a:cxn ang="0">
                  <a:pos x="64" y="2"/>
                </a:cxn>
                <a:cxn ang="0">
                  <a:pos x="86" y="0"/>
                </a:cxn>
                <a:cxn ang="0">
                  <a:pos x="98" y="2"/>
                </a:cxn>
                <a:cxn ang="0">
                  <a:pos x="110" y="2"/>
                </a:cxn>
                <a:cxn ang="0">
                  <a:pos x="120" y="6"/>
                </a:cxn>
                <a:cxn ang="0">
                  <a:pos x="130" y="12"/>
                </a:cxn>
                <a:cxn ang="0">
                  <a:pos x="140" y="18"/>
                </a:cxn>
                <a:cxn ang="0">
                  <a:pos x="148" y="26"/>
                </a:cxn>
                <a:cxn ang="0">
                  <a:pos x="148" y="26"/>
                </a:cxn>
              </a:cxnLst>
              <a:rect l="0" t="0" r="r" b="b"/>
              <a:pathLst>
                <a:path w="156" h="154">
                  <a:moveTo>
                    <a:pt x="148" y="26"/>
                  </a:moveTo>
                  <a:lnTo>
                    <a:pt x="148" y="26"/>
                  </a:lnTo>
                  <a:lnTo>
                    <a:pt x="152" y="32"/>
                  </a:lnTo>
                  <a:lnTo>
                    <a:pt x="154" y="40"/>
                  </a:lnTo>
                  <a:lnTo>
                    <a:pt x="156" y="52"/>
                  </a:lnTo>
                  <a:lnTo>
                    <a:pt x="154" y="64"/>
                  </a:lnTo>
                  <a:lnTo>
                    <a:pt x="148" y="74"/>
                  </a:lnTo>
                  <a:lnTo>
                    <a:pt x="142" y="82"/>
                  </a:lnTo>
                  <a:lnTo>
                    <a:pt x="134" y="86"/>
                  </a:lnTo>
                  <a:lnTo>
                    <a:pt x="124" y="88"/>
                  </a:lnTo>
                  <a:lnTo>
                    <a:pt x="116" y="86"/>
                  </a:lnTo>
                  <a:lnTo>
                    <a:pt x="116" y="86"/>
                  </a:lnTo>
                  <a:lnTo>
                    <a:pt x="120" y="94"/>
                  </a:lnTo>
                  <a:lnTo>
                    <a:pt x="124" y="102"/>
                  </a:lnTo>
                  <a:lnTo>
                    <a:pt x="126" y="112"/>
                  </a:lnTo>
                  <a:lnTo>
                    <a:pt x="126" y="122"/>
                  </a:lnTo>
                  <a:lnTo>
                    <a:pt x="124" y="132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10" y="148"/>
                  </a:lnTo>
                  <a:lnTo>
                    <a:pt x="110" y="148"/>
                  </a:lnTo>
                  <a:lnTo>
                    <a:pt x="96" y="154"/>
                  </a:lnTo>
                  <a:lnTo>
                    <a:pt x="86" y="154"/>
                  </a:lnTo>
                  <a:lnTo>
                    <a:pt x="76" y="152"/>
                  </a:lnTo>
                  <a:lnTo>
                    <a:pt x="68" y="148"/>
                  </a:lnTo>
                  <a:lnTo>
                    <a:pt x="62" y="142"/>
                  </a:lnTo>
                  <a:lnTo>
                    <a:pt x="56" y="132"/>
                  </a:lnTo>
                  <a:lnTo>
                    <a:pt x="46" y="110"/>
                  </a:lnTo>
                  <a:lnTo>
                    <a:pt x="38" y="86"/>
                  </a:lnTo>
                  <a:lnTo>
                    <a:pt x="28" y="62"/>
                  </a:lnTo>
                  <a:lnTo>
                    <a:pt x="22" y="52"/>
                  </a:lnTo>
                  <a:lnTo>
                    <a:pt x="16" y="42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0" y="30"/>
                  </a:lnTo>
                  <a:lnTo>
                    <a:pt x="32" y="34"/>
                  </a:lnTo>
                  <a:lnTo>
                    <a:pt x="44" y="38"/>
                  </a:lnTo>
                  <a:lnTo>
                    <a:pt x="58" y="42"/>
                  </a:lnTo>
                  <a:lnTo>
                    <a:pt x="70" y="48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78" y="50"/>
                  </a:lnTo>
                  <a:lnTo>
                    <a:pt x="64" y="38"/>
                  </a:lnTo>
                  <a:lnTo>
                    <a:pt x="54" y="32"/>
                  </a:lnTo>
                  <a:lnTo>
                    <a:pt x="42" y="24"/>
                  </a:lnTo>
                  <a:lnTo>
                    <a:pt x="26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24" y="10"/>
                  </a:lnTo>
                  <a:lnTo>
                    <a:pt x="42" y="6"/>
                  </a:lnTo>
                  <a:lnTo>
                    <a:pt x="64" y="2"/>
                  </a:lnTo>
                  <a:lnTo>
                    <a:pt x="86" y="0"/>
                  </a:lnTo>
                  <a:lnTo>
                    <a:pt x="98" y="2"/>
                  </a:lnTo>
                  <a:lnTo>
                    <a:pt x="110" y="2"/>
                  </a:lnTo>
                  <a:lnTo>
                    <a:pt x="120" y="6"/>
                  </a:lnTo>
                  <a:lnTo>
                    <a:pt x="130" y="12"/>
                  </a:lnTo>
                  <a:lnTo>
                    <a:pt x="140" y="18"/>
                  </a:lnTo>
                  <a:lnTo>
                    <a:pt x="148" y="26"/>
                  </a:lnTo>
                  <a:lnTo>
                    <a:pt x="148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1" name="Freeform 157"/>
            <p:cNvSpPr>
              <a:spLocks/>
            </p:cNvSpPr>
            <p:nvPr/>
          </p:nvSpPr>
          <p:spPr bwMode="auto">
            <a:xfrm>
              <a:off x="3128211" y="5682916"/>
              <a:ext cx="1203158" cy="1235242"/>
            </a:xfrm>
            <a:custGeom>
              <a:avLst/>
              <a:gdLst/>
              <a:ahLst/>
              <a:cxnLst>
                <a:cxn ang="0">
                  <a:pos x="102" y="6"/>
                </a:cxn>
                <a:cxn ang="0">
                  <a:pos x="102" y="6"/>
                </a:cxn>
                <a:cxn ang="0">
                  <a:pos x="108" y="10"/>
                </a:cxn>
                <a:cxn ang="0">
                  <a:pos x="120" y="24"/>
                </a:cxn>
                <a:cxn ang="0">
                  <a:pos x="126" y="34"/>
                </a:cxn>
                <a:cxn ang="0">
                  <a:pos x="134" y="46"/>
                </a:cxn>
                <a:cxn ang="0">
                  <a:pos x="140" y="62"/>
                </a:cxn>
                <a:cxn ang="0">
                  <a:pos x="146" y="82"/>
                </a:cxn>
                <a:cxn ang="0">
                  <a:pos x="146" y="82"/>
                </a:cxn>
                <a:cxn ang="0">
                  <a:pos x="148" y="96"/>
                </a:cxn>
                <a:cxn ang="0">
                  <a:pos x="150" y="108"/>
                </a:cxn>
                <a:cxn ang="0">
                  <a:pos x="148" y="120"/>
                </a:cxn>
                <a:cxn ang="0">
                  <a:pos x="144" y="132"/>
                </a:cxn>
                <a:cxn ang="0">
                  <a:pos x="138" y="140"/>
                </a:cxn>
                <a:cxn ang="0">
                  <a:pos x="130" y="148"/>
                </a:cxn>
                <a:cxn ang="0">
                  <a:pos x="120" y="152"/>
                </a:cxn>
                <a:cxn ang="0">
                  <a:pos x="106" y="154"/>
                </a:cxn>
                <a:cxn ang="0">
                  <a:pos x="106" y="154"/>
                </a:cxn>
                <a:cxn ang="0">
                  <a:pos x="94" y="152"/>
                </a:cxn>
                <a:cxn ang="0">
                  <a:pos x="86" y="150"/>
                </a:cxn>
                <a:cxn ang="0">
                  <a:pos x="78" y="146"/>
                </a:cxn>
                <a:cxn ang="0">
                  <a:pos x="74" y="142"/>
                </a:cxn>
                <a:cxn ang="0">
                  <a:pos x="68" y="134"/>
                </a:cxn>
                <a:cxn ang="0">
                  <a:pos x="68" y="130"/>
                </a:cxn>
                <a:cxn ang="0">
                  <a:pos x="68" y="130"/>
                </a:cxn>
                <a:cxn ang="0">
                  <a:pos x="62" y="132"/>
                </a:cxn>
                <a:cxn ang="0">
                  <a:pos x="44" y="138"/>
                </a:cxn>
                <a:cxn ang="0">
                  <a:pos x="34" y="138"/>
                </a:cxn>
                <a:cxn ang="0">
                  <a:pos x="24" y="136"/>
                </a:cxn>
                <a:cxn ang="0">
                  <a:pos x="16" y="130"/>
                </a:cxn>
                <a:cxn ang="0">
                  <a:pos x="8" y="122"/>
                </a:cxn>
                <a:cxn ang="0">
                  <a:pos x="8" y="122"/>
                </a:cxn>
                <a:cxn ang="0">
                  <a:pos x="2" y="108"/>
                </a:cxn>
                <a:cxn ang="0">
                  <a:pos x="0" y="98"/>
                </a:cxn>
                <a:cxn ang="0">
                  <a:pos x="0" y="86"/>
                </a:cxn>
                <a:cxn ang="0">
                  <a:pos x="2" y="78"/>
                </a:cxn>
                <a:cxn ang="0">
                  <a:pos x="8" y="70"/>
                </a:cxn>
                <a:cxn ang="0">
                  <a:pos x="14" y="62"/>
                </a:cxn>
                <a:cxn ang="0">
                  <a:pos x="28" y="48"/>
                </a:cxn>
                <a:cxn ang="0">
                  <a:pos x="62" y="26"/>
                </a:cxn>
                <a:cxn ang="0">
                  <a:pos x="70" y="20"/>
                </a:cxn>
                <a:cxn ang="0">
                  <a:pos x="76" y="14"/>
                </a:cxn>
                <a:cxn ang="0">
                  <a:pos x="80" y="6"/>
                </a:cxn>
                <a:cxn ang="0">
                  <a:pos x="82" y="0"/>
                </a:cxn>
                <a:cxn ang="0">
                  <a:pos x="82" y="0"/>
                </a:cxn>
                <a:cxn ang="0">
                  <a:pos x="86" y="6"/>
                </a:cxn>
                <a:cxn ang="0">
                  <a:pos x="90" y="22"/>
                </a:cxn>
                <a:cxn ang="0">
                  <a:pos x="90" y="32"/>
                </a:cxn>
                <a:cxn ang="0">
                  <a:pos x="92" y="44"/>
                </a:cxn>
                <a:cxn ang="0">
                  <a:pos x="90" y="58"/>
                </a:cxn>
                <a:cxn ang="0">
                  <a:pos x="86" y="70"/>
                </a:cxn>
                <a:cxn ang="0">
                  <a:pos x="86" y="70"/>
                </a:cxn>
                <a:cxn ang="0">
                  <a:pos x="90" y="66"/>
                </a:cxn>
                <a:cxn ang="0">
                  <a:pos x="96" y="56"/>
                </a:cxn>
                <a:cxn ang="0">
                  <a:pos x="98" y="46"/>
                </a:cxn>
                <a:cxn ang="0">
                  <a:pos x="100" y="36"/>
                </a:cxn>
                <a:cxn ang="0">
                  <a:pos x="102" y="22"/>
                </a:cxn>
                <a:cxn ang="0">
                  <a:pos x="102" y="6"/>
                </a:cxn>
                <a:cxn ang="0">
                  <a:pos x="102" y="6"/>
                </a:cxn>
              </a:cxnLst>
              <a:rect l="0" t="0" r="r" b="b"/>
              <a:pathLst>
                <a:path w="150" h="154">
                  <a:moveTo>
                    <a:pt x="102" y="6"/>
                  </a:moveTo>
                  <a:lnTo>
                    <a:pt x="102" y="6"/>
                  </a:lnTo>
                  <a:lnTo>
                    <a:pt x="108" y="10"/>
                  </a:lnTo>
                  <a:lnTo>
                    <a:pt x="120" y="24"/>
                  </a:lnTo>
                  <a:lnTo>
                    <a:pt x="126" y="34"/>
                  </a:lnTo>
                  <a:lnTo>
                    <a:pt x="134" y="46"/>
                  </a:lnTo>
                  <a:lnTo>
                    <a:pt x="140" y="62"/>
                  </a:lnTo>
                  <a:lnTo>
                    <a:pt x="146" y="82"/>
                  </a:lnTo>
                  <a:lnTo>
                    <a:pt x="146" y="82"/>
                  </a:lnTo>
                  <a:lnTo>
                    <a:pt x="148" y="96"/>
                  </a:lnTo>
                  <a:lnTo>
                    <a:pt x="150" y="108"/>
                  </a:lnTo>
                  <a:lnTo>
                    <a:pt x="148" y="120"/>
                  </a:lnTo>
                  <a:lnTo>
                    <a:pt x="144" y="132"/>
                  </a:lnTo>
                  <a:lnTo>
                    <a:pt x="138" y="140"/>
                  </a:lnTo>
                  <a:lnTo>
                    <a:pt x="130" y="148"/>
                  </a:lnTo>
                  <a:lnTo>
                    <a:pt x="120" y="152"/>
                  </a:lnTo>
                  <a:lnTo>
                    <a:pt x="106" y="154"/>
                  </a:lnTo>
                  <a:lnTo>
                    <a:pt x="106" y="154"/>
                  </a:lnTo>
                  <a:lnTo>
                    <a:pt x="94" y="152"/>
                  </a:lnTo>
                  <a:lnTo>
                    <a:pt x="86" y="150"/>
                  </a:lnTo>
                  <a:lnTo>
                    <a:pt x="78" y="146"/>
                  </a:lnTo>
                  <a:lnTo>
                    <a:pt x="74" y="142"/>
                  </a:lnTo>
                  <a:lnTo>
                    <a:pt x="68" y="134"/>
                  </a:lnTo>
                  <a:lnTo>
                    <a:pt x="68" y="130"/>
                  </a:lnTo>
                  <a:lnTo>
                    <a:pt x="68" y="130"/>
                  </a:lnTo>
                  <a:lnTo>
                    <a:pt x="62" y="132"/>
                  </a:lnTo>
                  <a:lnTo>
                    <a:pt x="44" y="138"/>
                  </a:lnTo>
                  <a:lnTo>
                    <a:pt x="34" y="138"/>
                  </a:lnTo>
                  <a:lnTo>
                    <a:pt x="24" y="136"/>
                  </a:lnTo>
                  <a:lnTo>
                    <a:pt x="16" y="130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2" y="108"/>
                  </a:lnTo>
                  <a:lnTo>
                    <a:pt x="0" y="98"/>
                  </a:lnTo>
                  <a:lnTo>
                    <a:pt x="0" y="86"/>
                  </a:lnTo>
                  <a:lnTo>
                    <a:pt x="2" y="78"/>
                  </a:lnTo>
                  <a:lnTo>
                    <a:pt x="8" y="70"/>
                  </a:lnTo>
                  <a:lnTo>
                    <a:pt x="14" y="62"/>
                  </a:lnTo>
                  <a:lnTo>
                    <a:pt x="28" y="48"/>
                  </a:lnTo>
                  <a:lnTo>
                    <a:pt x="62" y="26"/>
                  </a:lnTo>
                  <a:lnTo>
                    <a:pt x="70" y="20"/>
                  </a:lnTo>
                  <a:lnTo>
                    <a:pt x="76" y="14"/>
                  </a:lnTo>
                  <a:lnTo>
                    <a:pt x="80" y="6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6" y="6"/>
                  </a:lnTo>
                  <a:lnTo>
                    <a:pt x="90" y="22"/>
                  </a:lnTo>
                  <a:lnTo>
                    <a:pt x="90" y="32"/>
                  </a:lnTo>
                  <a:lnTo>
                    <a:pt x="92" y="44"/>
                  </a:lnTo>
                  <a:lnTo>
                    <a:pt x="90" y="58"/>
                  </a:lnTo>
                  <a:lnTo>
                    <a:pt x="86" y="70"/>
                  </a:lnTo>
                  <a:lnTo>
                    <a:pt x="86" y="70"/>
                  </a:lnTo>
                  <a:lnTo>
                    <a:pt x="90" y="66"/>
                  </a:lnTo>
                  <a:lnTo>
                    <a:pt x="96" y="56"/>
                  </a:lnTo>
                  <a:lnTo>
                    <a:pt x="98" y="46"/>
                  </a:lnTo>
                  <a:lnTo>
                    <a:pt x="100" y="36"/>
                  </a:lnTo>
                  <a:lnTo>
                    <a:pt x="102" y="22"/>
                  </a:lnTo>
                  <a:lnTo>
                    <a:pt x="102" y="6"/>
                  </a:lnTo>
                  <a:lnTo>
                    <a:pt x="10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2" name="Freeform 158"/>
            <p:cNvSpPr>
              <a:spLocks/>
            </p:cNvSpPr>
            <p:nvPr/>
          </p:nvSpPr>
          <p:spPr bwMode="auto">
            <a:xfrm>
              <a:off x="2342147" y="4961021"/>
              <a:ext cx="1235242" cy="1299411"/>
            </a:xfrm>
            <a:custGeom>
              <a:avLst/>
              <a:gdLst/>
              <a:ahLst/>
              <a:cxnLst>
                <a:cxn ang="0">
                  <a:pos x="154" y="70"/>
                </a:cxn>
                <a:cxn ang="0">
                  <a:pos x="154" y="70"/>
                </a:cxn>
                <a:cxn ang="0">
                  <a:pos x="148" y="82"/>
                </a:cxn>
                <a:cxn ang="0">
                  <a:pos x="140" y="96"/>
                </a:cxn>
                <a:cxn ang="0">
                  <a:pos x="132" y="112"/>
                </a:cxn>
                <a:cxn ang="0">
                  <a:pos x="120" y="128"/>
                </a:cxn>
                <a:cxn ang="0">
                  <a:pos x="106" y="142"/>
                </a:cxn>
                <a:cxn ang="0">
                  <a:pos x="98" y="148"/>
                </a:cxn>
                <a:cxn ang="0">
                  <a:pos x="88" y="154"/>
                </a:cxn>
                <a:cxn ang="0">
                  <a:pos x="80" y="158"/>
                </a:cxn>
                <a:cxn ang="0">
                  <a:pos x="70" y="160"/>
                </a:cxn>
                <a:cxn ang="0">
                  <a:pos x="70" y="160"/>
                </a:cxn>
                <a:cxn ang="0">
                  <a:pos x="60" y="162"/>
                </a:cxn>
                <a:cxn ang="0">
                  <a:pos x="52" y="160"/>
                </a:cxn>
                <a:cxn ang="0">
                  <a:pos x="44" y="160"/>
                </a:cxn>
                <a:cxn ang="0">
                  <a:pos x="36" y="156"/>
                </a:cxn>
                <a:cxn ang="0">
                  <a:pos x="24" y="148"/>
                </a:cxn>
                <a:cxn ang="0">
                  <a:pos x="14" y="138"/>
                </a:cxn>
                <a:cxn ang="0">
                  <a:pos x="10" y="124"/>
                </a:cxn>
                <a:cxn ang="0">
                  <a:pos x="8" y="110"/>
                </a:cxn>
                <a:cxn ang="0">
                  <a:pos x="10" y="104"/>
                </a:cxn>
                <a:cxn ang="0">
                  <a:pos x="12" y="98"/>
                </a:cxn>
                <a:cxn ang="0">
                  <a:pos x="16" y="92"/>
                </a:cxn>
                <a:cxn ang="0">
                  <a:pos x="22" y="86"/>
                </a:cxn>
                <a:cxn ang="0">
                  <a:pos x="22" y="86"/>
                </a:cxn>
                <a:cxn ang="0">
                  <a:pos x="16" y="80"/>
                </a:cxn>
                <a:cxn ang="0">
                  <a:pos x="12" y="74"/>
                </a:cxn>
                <a:cxn ang="0">
                  <a:pos x="6" y="66"/>
                </a:cxn>
                <a:cxn ang="0">
                  <a:pos x="2" y="56"/>
                </a:cxn>
                <a:cxn ang="0">
                  <a:pos x="0" y="44"/>
                </a:cxn>
                <a:cxn ang="0">
                  <a:pos x="2" y="32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10"/>
                </a:cxn>
                <a:cxn ang="0">
                  <a:pos x="24" y="4"/>
                </a:cxn>
                <a:cxn ang="0">
                  <a:pos x="32" y="2"/>
                </a:cxn>
                <a:cxn ang="0">
                  <a:pos x="42" y="0"/>
                </a:cxn>
                <a:cxn ang="0">
                  <a:pos x="50" y="0"/>
                </a:cxn>
                <a:cxn ang="0">
                  <a:pos x="58" y="4"/>
                </a:cxn>
                <a:cxn ang="0">
                  <a:pos x="76" y="12"/>
                </a:cxn>
                <a:cxn ang="0">
                  <a:pos x="112" y="34"/>
                </a:cxn>
                <a:cxn ang="0">
                  <a:pos x="132" y="44"/>
                </a:cxn>
                <a:cxn ang="0">
                  <a:pos x="142" y="46"/>
                </a:cxn>
                <a:cxn ang="0">
                  <a:pos x="152" y="46"/>
                </a:cxn>
                <a:cxn ang="0">
                  <a:pos x="152" y="46"/>
                </a:cxn>
                <a:cxn ang="0">
                  <a:pos x="146" y="52"/>
                </a:cxn>
                <a:cxn ang="0">
                  <a:pos x="126" y="64"/>
                </a:cxn>
                <a:cxn ang="0">
                  <a:pos x="104" y="74"/>
                </a:cxn>
                <a:cxn ang="0">
                  <a:pos x="92" y="78"/>
                </a:cxn>
                <a:cxn ang="0">
                  <a:pos x="82" y="80"/>
                </a:cxn>
                <a:cxn ang="0">
                  <a:pos x="82" y="80"/>
                </a:cxn>
                <a:cxn ang="0">
                  <a:pos x="86" y="82"/>
                </a:cxn>
                <a:cxn ang="0">
                  <a:pos x="100" y="82"/>
                </a:cxn>
                <a:cxn ang="0">
                  <a:pos x="110" y="82"/>
                </a:cxn>
                <a:cxn ang="0">
                  <a:pos x="122" y="80"/>
                </a:cxn>
                <a:cxn ang="0">
                  <a:pos x="136" y="76"/>
                </a:cxn>
                <a:cxn ang="0">
                  <a:pos x="154" y="70"/>
                </a:cxn>
                <a:cxn ang="0">
                  <a:pos x="154" y="70"/>
                </a:cxn>
              </a:cxnLst>
              <a:rect l="0" t="0" r="r" b="b"/>
              <a:pathLst>
                <a:path w="154" h="162">
                  <a:moveTo>
                    <a:pt x="154" y="70"/>
                  </a:moveTo>
                  <a:lnTo>
                    <a:pt x="154" y="70"/>
                  </a:lnTo>
                  <a:lnTo>
                    <a:pt x="148" y="82"/>
                  </a:lnTo>
                  <a:lnTo>
                    <a:pt x="140" y="96"/>
                  </a:lnTo>
                  <a:lnTo>
                    <a:pt x="132" y="112"/>
                  </a:lnTo>
                  <a:lnTo>
                    <a:pt x="120" y="128"/>
                  </a:lnTo>
                  <a:lnTo>
                    <a:pt x="106" y="142"/>
                  </a:lnTo>
                  <a:lnTo>
                    <a:pt x="98" y="148"/>
                  </a:lnTo>
                  <a:lnTo>
                    <a:pt x="88" y="154"/>
                  </a:lnTo>
                  <a:lnTo>
                    <a:pt x="80" y="158"/>
                  </a:lnTo>
                  <a:lnTo>
                    <a:pt x="70" y="160"/>
                  </a:lnTo>
                  <a:lnTo>
                    <a:pt x="70" y="160"/>
                  </a:lnTo>
                  <a:lnTo>
                    <a:pt x="60" y="162"/>
                  </a:lnTo>
                  <a:lnTo>
                    <a:pt x="52" y="160"/>
                  </a:lnTo>
                  <a:lnTo>
                    <a:pt x="44" y="160"/>
                  </a:lnTo>
                  <a:lnTo>
                    <a:pt x="36" y="156"/>
                  </a:lnTo>
                  <a:lnTo>
                    <a:pt x="24" y="148"/>
                  </a:lnTo>
                  <a:lnTo>
                    <a:pt x="14" y="138"/>
                  </a:lnTo>
                  <a:lnTo>
                    <a:pt x="10" y="124"/>
                  </a:lnTo>
                  <a:lnTo>
                    <a:pt x="8" y="110"/>
                  </a:lnTo>
                  <a:lnTo>
                    <a:pt x="10" y="104"/>
                  </a:lnTo>
                  <a:lnTo>
                    <a:pt x="12" y="98"/>
                  </a:lnTo>
                  <a:lnTo>
                    <a:pt x="16" y="92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16" y="80"/>
                  </a:lnTo>
                  <a:lnTo>
                    <a:pt x="12" y="74"/>
                  </a:lnTo>
                  <a:lnTo>
                    <a:pt x="6" y="66"/>
                  </a:lnTo>
                  <a:lnTo>
                    <a:pt x="2" y="56"/>
                  </a:lnTo>
                  <a:lnTo>
                    <a:pt x="0" y="44"/>
                  </a:lnTo>
                  <a:lnTo>
                    <a:pt x="2" y="32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10"/>
                  </a:lnTo>
                  <a:lnTo>
                    <a:pt x="24" y="4"/>
                  </a:lnTo>
                  <a:lnTo>
                    <a:pt x="32" y="2"/>
                  </a:lnTo>
                  <a:lnTo>
                    <a:pt x="42" y="0"/>
                  </a:lnTo>
                  <a:lnTo>
                    <a:pt x="50" y="0"/>
                  </a:lnTo>
                  <a:lnTo>
                    <a:pt x="58" y="4"/>
                  </a:lnTo>
                  <a:lnTo>
                    <a:pt x="76" y="12"/>
                  </a:lnTo>
                  <a:lnTo>
                    <a:pt x="112" y="34"/>
                  </a:lnTo>
                  <a:lnTo>
                    <a:pt x="132" y="44"/>
                  </a:lnTo>
                  <a:lnTo>
                    <a:pt x="142" y="4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46" y="52"/>
                  </a:lnTo>
                  <a:lnTo>
                    <a:pt x="126" y="64"/>
                  </a:lnTo>
                  <a:lnTo>
                    <a:pt x="104" y="74"/>
                  </a:lnTo>
                  <a:lnTo>
                    <a:pt x="92" y="78"/>
                  </a:lnTo>
                  <a:lnTo>
                    <a:pt x="82" y="80"/>
                  </a:lnTo>
                  <a:lnTo>
                    <a:pt x="82" y="80"/>
                  </a:lnTo>
                  <a:lnTo>
                    <a:pt x="86" y="82"/>
                  </a:lnTo>
                  <a:lnTo>
                    <a:pt x="100" y="82"/>
                  </a:lnTo>
                  <a:lnTo>
                    <a:pt x="110" y="82"/>
                  </a:lnTo>
                  <a:lnTo>
                    <a:pt x="122" y="80"/>
                  </a:lnTo>
                  <a:lnTo>
                    <a:pt x="136" y="76"/>
                  </a:lnTo>
                  <a:lnTo>
                    <a:pt x="154" y="70"/>
                  </a:lnTo>
                  <a:lnTo>
                    <a:pt x="154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3" name="Freeform 159"/>
            <p:cNvSpPr>
              <a:spLocks/>
            </p:cNvSpPr>
            <p:nvPr/>
          </p:nvSpPr>
          <p:spPr bwMode="auto">
            <a:xfrm>
              <a:off x="2871537" y="3805989"/>
              <a:ext cx="1155032" cy="1283368"/>
            </a:xfrm>
            <a:custGeom>
              <a:avLst/>
              <a:gdLst/>
              <a:ahLst/>
              <a:cxnLst>
                <a:cxn ang="0">
                  <a:pos x="130" y="158"/>
                </a:cxn>
                <a:cxn ang="0">
                  <a:pos x="130" y="158"/>
                </a:cxn>
                <a:cxn ang="0">
                  <a:pos x="130" y="148"/>
                </a:cxn>
                <a:cxn ang="0">
                  <a:pos x="130" y="122"/>
                </a:cxn>
                <a:cxn ang="0">
                  <a:pos x="134" y="88"/>
                </a:cxn>
                <a:cxn ang="0">
                  <a:pos x="136" y="70"/>
                </a:cxn>
                <a:cxn ang="0">
                  <a:pos x="142" y="52"/>
                </a:cxn>
                <a:cxn ang="0">
                  <a:pos x="142" y="52"/>
                </a:cxn>
                <a:cxn ang="0">
                  <a:pos x="144" y="42"/>
                </a:cxn>
                <a:cxn ang="0">
                  <a:pos x="142" y="32"/>
                </a:cxn>
                <a:cxn ang="0">
                  <a:pos x="140" y="24"/>
                </a:cxn>
                <a:cxn ang="0">
                  <a:pos x="134" y="16"/>
                </a:cxn>
                <a:cxn ang="0">
                  <a:pos x="128" y="10"/>
                </a:cxn>
                <a:cxn ang="0">
                  <a:pos x="118" y="4"/>
                </a:cxn>
                <a:cxn ang="0">
                  <a:pos x="110" y="2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8" y="2"/>
                </a:cxn>
                <a:cxn ang="0">
                  <a:pos x="80" y="6"/>
                </a:cxn>
                <a:cxn ang="0">
                  <a:pos x="74" y="10"/>
                </a:cxn>
                <a:cxn ang="0">
                  <a:pos x="68" y="18"/>
                </a:cxn>
                <a:cxn ang="0">
                  <a:pos x="62" y="28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52" y="34"/>
                </a:cxn>
                <a:cxn ang="0">
                  <a:pos x="34" y="36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4" y="104"/>
                </a:cxn>
                <a:cxn ang="0">
                  <a:pos x="12" y="118"/>
                </a:cxn>
                <a:cxn ang="0">
                  <a:pos x="18" y="124"/>
                </a:cxn>
                <a:cxn ang="0">
                  <a:pos x="24" y="130"/>
                </a:cxn>
                <a:cxn ang="0">
                  <a:pos x="32" y="136"/>
                </a:cxn>
                <a:cxn ang="0">
                  <a:pos x="44" y="142"/>
                </a:cxn>
                <a:cxn ang="0">
                  <a:pos x="70" y="152"/>
                </a:cxn>
                <a:cxn ang="0">
                  <a:pos x="102" y="160"/>
                </a:cxn>
                <a:cxn ang="0">
                  <a:pos x="102" y="160"/>
                </a:cxn>
                <a:cxn ang="0">
                  <a:pos x="100" y="156"/>
                </a:cxn>
                <a:cxn ang="0">
                  <a:pos x="90" y="144"/>
                </a:cxn>
                <a:cxn ang="0">
                  <a:pos x="86" y="136"/>
                </a:cxn>
                <a:cxn ang="0">
                  <a:pos x="82" y="126"/>
                </a:cxn>
                <a:cxn ang="0">
                  <a:pos x="80" y="114"/>
                </a:cxn>
                <a:cxn ang="0">
                  <a:pos x="80" y="102"/>
                </a:cxn>
                <a:cxn ang="0">
                  <a:pos x="80" y="102"/>
                </a:cxn>
                <a:cxn ang="0">
                  <a:pos x="84" y="108"/>
                </a:cxn>
                <a:cxn ang="0">
                  <a:pos x="94" y="124"/>
                </a:cxn>
                <a:cxn ang="0">
                  <a:pos x="112" y="142"/>
                </a:cxn>
                <a:cxn ang="0">
                  <a:pos x="120" y="150"/>
                </a:cxn>
                <a:cxn ang="0">
                  <a:pos x="130" y="158"/>
                </a:cxn>
                <a:cxn ang="0">
                  <a:pos x="130" y="158"/>
                </a:cxn>
              </a:cxnLst>
              <a:rect l="0" t="0" r="r" b="b"/>
              <a:pathLst>
                <a:path w="144" h="160">
                  <a:moveTo>
                    <a:pt x="130" y="158"/>
                  </a:moveTo>
                  <a:lnTo>
                    <a:pt x="130" y="158"/>
                  </a:lnTo>
                  <a:lnTo>
                    <a:pt x="130" y="148"/>
                  </a:lnTo>
                  <a:lnTo>
                    <a:pt x="130" y="122"/>
                  </a:lnTo>
                  <a:lnTo>
                    <a:pt x="134" y="88"/>
                  </a:lnTo>
                  <a:lnTo>
                    <a:pt x="136" y="70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44" y="42"/>
                  </a:lnTo>
                  <a:lnTo>
                    <a:pt x="142" y="32"/>
                  </a:lnTo>
                  <a:lnTo>
                    <a:pt x="140" y="24"/>
                  </a:lnTo>
                  <a:lnTo>
                    <a:pt x="134" y="16"/>
                  </a:lnTo>
                  <a:lnTo>
                    <a:pt x="128" y="10"/>
                  </a:lnTo>
                  <a:lnTo>
                    <a:pt x="118" y="4"/>
                  </a:lnTo>
                  <a:lnTo>
                    <a:pt x="110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8" y="2"/>
                  </a:lnTo>
                  <a:lnTo>
                    <a:pt x="80" y="6"/>
                  </a:lnTo>
                  <a:lnTo>
                    <a:pt x="74" y="10"/>
                  </a:lnTo>
                  <a:lnTo>
                    <a:pt x="68" y="18"/>
                  </a:lnTo>
                  <a:lnTo>
                    <a:pt x="62" y="28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52" y="34"/>
                  </a:lnTo>
                  <a:lnTo>
                    <a:pt x="34" y="36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4" y="104"/>
                  </a:lnTo>
                  <a:lnTo>
                    <a:pt x="12" y="118"/>
                  </a:lnTo>
                  <a:lnTo>
                    <a:pt x="18" y="124"/>
                  </a:lnTo>
                  <a:lnTo>
                    <a:pt x="24" y="130"/>
                  </a:lnTo>
                  <a:lnTo>
                    <a:pt x="32" y="136"/>
                  </a:lnTo>
                  <a:lnTo>
                    <a:pt x="44" y="142"/>
                  </a:lnTo>
                  <a:lnTo>
                    <a:pt x="70" y="152"/>
                  </a:lnTo>
                  <a:lnTo>
                    <a:pt x="102" y="160"/>
                  </a:lnTo>
                  <a:lnTo>
                    <a:pt x="102" y="160"/>
                  </a:lnTo>
                  <a:lnTo>
                    <a:pt x="100" y="156"/>
                  </a:lnTo>
                  <a:lnTo>
                    <a:pt x="90" y="144"/>
                  </a:lnTo>
                  <a:lnTo>
                    <a:pt x="86" y="136"/>
                  </a:lnTo>
                  <a:lnTo>
                    <a:pt x="82" y="126"/>
                  </a:lnTo>
                  <a:lnTo>
                    <a:pt x="80" y="114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84" y="108"/>
                  </a:lnTo>
                  <a:lnTo>
                    <a:pt x="94" y="124"/>
                  </a:lnTo>
                  <a:lnTo>
                    <a:pt x="112" y="142"/>
                  </a:lnTo>
                  <a:lnTo>
                    <a:pt x="120" y="150"/>
                  </a:lnTo>
                  <a:lnTo>
                    <a:pt x="130" y="158"/>
                  </a:lnTo>
                  <a:lnTo>
                    <a:pt x="130" y="1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4" name="Freeform 160"/>
            <p:cNvSpPr>
              <a:spLocks/>
            </p:cNvSpPr>
            <p:nvPr/>
          </p:nvSpPr>
          <p:spPr bwMode="auto">
            <a:xfrm>
              <a:off x="3689684" y="5249779"/>
              <a:ext cx="288758" cy="320842"/>
            </a:xfrm>
            <a:custGeom>
              <a:avLst/>
              <a:gdLst/>
              <a:ahLst/>
              <a:cxnLst>
                <a:cxn ang="0">
                  <a:pos x="36" y="20"/>
                </a:cxn>
                <a:cxn ang="0">
                  <a:pos x="36" y="20"/>
                </a:cxn>
                <a:cxn ang="0">
                  <a:pos x="34" y="28"/>
                </a:cxn>
                <a:cxn ang="0">
                  <a:pos x="30" y="34"/>
                </a:cxn>
                <a:cxn ang="0">
                  <a:pos x="24" y="38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10" y="38"/>
                </a:cxn>
                <a:cxn ang="0">
                  <a:pos x="6" y="34"/>
                </a:cxn>
                <a:cxn ang="0">
                  <a:pos x="2" y="28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2" y="12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6"/>
                </a:cxn>
                <a:cxn ang="0">
                  <a:pos x="34" y="12"/>
                </a:cxn>
                <a:cxn ang="0">
                  <a:pos x="36" y="20"/>
                </a:cxn>
                <a:cxn ang="0">
                  <a:pos x="36" y="20"/>
                </a:cxn>
              </a:cxnLst>
              <a:rect l="0" t="0" r="r" b="b"/>
              <a:pathLst>
                <a:path w="36" h="40">
                  <a:moveTo>
                    <a:pt x="36" y="20"/>
                  </a:moveTo>
                  <a:lnTo>
                    <a:pt x="36" y="20"/>
                  </a:lnTo>
                  <a:lnTo>
                    <a:pt x="34" y="28"/>
                  </a:lnTo>
                  <a:lnTo>
                    <a:pt x="30" y="34"/>
                  </a:lnTo>
                  <a:lnTo>
                    <a:pt x="24" y="38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0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6"/>
                  </a:lnTo>
                  <a:lnTo>
                    <a:pt x="34" y="12"/>
                  </a:lnTo>
                  <a:lnTo>
                    <a:pt x="36" y="20"/>
                  </a:lnTo>
                  <a:lnTo>
                    <a:pt x="36" y="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315" name="Title 314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Design and </a:t>
            </a:r>
            <a:r>
              <a:rPr lang="en-US" dirty="0" err="1" smtClean="0"/>
              <a:t>Implementiont</a:t>
            </a:r>
            <a:r>
              <a:rPr lang="en-US" dirty="0" smtClean="0"/>
              <a:t> Cont.</a:t>
            </a:r>
            <a:br>
              <a:rPr lang="en-US" dirty="0" smtClean="0"/>
            </a:br>
            <a:r>
              <a:rPr lang="en-US" dirty="0" smtClean="0"/>
              <a:t>Data Structure</a:t>
            </a:r>
            <a:endParaRPr lang="en-US" dirty="0"/>
          </a:p>
        </p:txBody>
      </p:sp>
      <p:pic>
        <p:nvPicPr>
          <p:cNvPr id="159" name="Content Placeholder 158"/>
          <p:cNvPicPr>
            <a:picLocks noGrp="1"/>
          </p:cNvPicPr>
          <p:nvPr>
            <p:ph idx="1"/>
          </p:nvPr>
        </p:nvPicPr>
        <p:blipFill>
          <a:blip r:embed="rId3" cstate="print"/>
          <a:stretch>
            <a:fillRect/>
          </a:stretch>
        </p:blipFill>
        <p:spPr bwMode="auto">
          <a:xfrm>
            <a:off x="1306410" y="1600200"/>
            <a:ext cx="6531180" cy="470852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" name="Group 315"/>
          <p:cNvGrpSpPr/>
          <p:nvPr/>
        </p:nvGrpSpPr>
        <p:grpSpPr>
          <a:xfrm>
            <a:off x="0" y="0"/>
            <a:ext cx="9144000" cy="6858000"/>
            <a:chOff x="0" y="-1295400"/>
            <a:chExt cx="9144000" cy="9144000"/>
          </a:xfrm>
          <a:gradFill flip="none" rotWithShape="1">
            <a:gsLst>
              <a:gs pos="0">
                <a:schemeClr val="bg1">
                  <a:alpha val="10000"/>
                </a:schemeClr>
              </a:gs>
              <a:gs pos="36000">
                <a:schemeClr val="bg1">
                  <a:alpha val="0"/>
                </a:schemeClr>
              </a:gs>
              <a:gs pos="95000">
                <a:schemeClr val="bg1">
                  <a:alpha val="15000"/>
                </a:schemeClr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61" name="Freeform 7"/>
            <p:cNvSpPr>
              <a:spLocks/>
            </p:cNvSpPr>
            <p:nvPr/>
          </p:nvSpPr>
          <p:spPr bwMode="auto">
            <a:xfrm>
              <a:off x="5181600" y="3340768"/>
              <a:ext cx="465221" cy="449179"/>
            </a:xfrm>
            <a:custGeom>
              <a:avLst/>
              <a:gdLst/>
              <a:ahLst/>
              <a:cxnLst>
                <a:cxn ang="0">
                  <a:pos x="2" y="44"/>
                </a:cxn>
                <a:cxn ang="0">
                  <a:pos x="2" y="44"/>
                </a:cxn>
                <a:cxn ang="0">
                  <a:pos x="8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8" y="56"/>
                </a:cxn>
                <a:cxn ang="0">
                  <a:pos x="44" y="56"/>
                </a:cxn>
                <a:cxn ang="0">
                  <a:pos x="48" y="54"/>
                </a:cxn>
                <a:cxn ang="0">
                  <a:pos x="56" y="48"/>
                </a:cxn>
                <a:cxn ang="0">
                  <a:pos x="58" y="44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6" y="36"/>
                </a:cxn>
                <a:cxn ang="0">
                  <a:pos x="52" y="32"/>
                </a:cxn>
                <a:cxn ang="0">
                  <a:pos x="48" y="28"/>
                </a:cxn>
                <a:cxn ang="0">
                  <a:pos x="48" y="28"/>
                </a:cxn>
                <a:cxn ang="0">
                  <a:pos x="50" y="26"/>
                </a:cxn>
                <a:cxn ang="0">
                  <a:pos x="52" y="20"/>
                </a:cxn>
                <a:cxn ang="0">
                  <a:pos x="54" y="16"/>
                </a:cxn>
                <a:cxn ang="0">
                  <a:pos x="54" y="12"/>
                </a:cxn>
                <a:cxn ang="0">
                  <a:pos x="52" y="8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0" y="6"/>
                </a:cxn>
                <a:cxn ang="0">
                  <a:pos x="14" y="12"/>
                </a:cxn>
                <a:cxn ang="0">
                  <a:pos x="8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32"/>
                </a:cxn>
                <a:cxn ang="0">
                  <a:pos x="18" y="30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2" y="44"/>
                </a:cxn>
                <a:cxn ang="0">
                  <a:pos x="2" y="44"/>
                </a:cxn>
              </a:cxnLst>
              <a:rect l="0" t="0" r="r" b="b"/>
              <a:pathLst>
                <a:path w="58" h="56">
                  <a:moveTo>
                    <a:pt x="2" y="44"/>
                  </a:moveTo>
                  <a:lnTo>
                    <a:pt x="2" y="44"/>
                  </a:lnTo>
                  <a:lnTo>
                    <a:pt x="8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8" y="56"/>
                  </a:lnTo>
                  <a:lnTo>
                    <a:pt x="44" y="56"/>
                  </a:lnTo>
                  <a:lnTo>
                    <a:pt x="48" y="54"/>
                  </a:lnTo>
                  <a:lnTo>
                    <a:pt x="56" y="48"/>
                  </a:lnTo>
                  <a:lnTo>
                    <a:pt x="58" y="44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6" y="36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50" y="26"/>
                  </a:lnTo>
                  <a:lnTo>
                    <a:pt x="52" y="20"/>
                  </a:lnTo>
                  <a:lnTo>
                    <a:pt x="54" y="16"/>
                  </a:lnTo>
                  <a:lnTo>
                    <a:pt x="54" y="12"/>
                  </a:lnTo>
                  <a:lnTo>
                    <a:pt x="52" y="8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0" y="6"/>
                  </a:lnTo>
                  <a:lnTo>
                    <a:pt x="14" y="12"/>
                  </a:lnTo>
                  <a:lnTo>
                    <a:pt x="8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32"/>
                  </a:lnTo>
                  <a:lnTo>
                    <a:pt x="18" y="30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2" y="44"/>
                  </a:lnTo>
                  <a:lnTo>
                    <a:pt x="2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2" name="Freeform 8"/>
            <p:cNvSpPr>
              <a:spLocks/>
            </p:cNvSpPr>
            <p:nvPr/>
          </p:nvSpPr>
          <p:spPr bwMode="auto">
            <a:xfrm>
              <a:off x="5117432" y="3741821"/>
              <a:ext cx="401053" cy="497305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8"/>
                </a:cxn>
                <a:cxn ang="0">
                  <a:pos x="46" y="40"/>
                </a:cxn>
                <a:cxn ang="0">
                  <a:pos x="42" y="44"/>
                </a:cxn>
                <a:cxn ang="0">
                  <a:pos x="34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6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2"/>
                </a:cxn>
                <a:cxn ang="0">
                  <a:pos x="16" y="62"/>
                </a:cxn>
                <a:cxn ang="0">
                  <a:pos x="8" y="60"/>
                </a:cxn>
                <a:cxn ang="0">
                  <a:pos x="4" y="54"/>
                </a:cxn>
                <a:cxn ang="0">
                  <a:pos x="2" y="48"/>
                </a:cxn>
                <a:cxn ang="0">
                  <a:pos x="2" y="38"/>
                </a:cxn>
                <a:cxn ang="0">
                  <a:pos x="4" y="20"/>
                </a:cxn>
                <a:cxn ang="0">
                  <a:pos x="4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0" y="10"/>
                </a:cxn>
                <a:cxn ang="0">
                  <a:pos x="18" y="18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2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0" y="12"/>
                </a:cxn>
                <a:cxn ang="0">
                  <a:pos x="46" y="20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2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8"/>
                  </a:lnTo>
                  <a:lnTo>
                    <a:pt x="46" y="40"/>
                  </a:lnTo>
                  <a:lnTo>
                    <a:pt x="42" y="44"/>
                  </a:lnTo>
                  <a:lnTo>
                    <a:pt x="34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6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8" y="60"/>
                  </a:lnTo>
                  <a:lnTo>
                    <a:pt x="4" y="54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4" y="20"/>
                  </a:lnTo>
                  <a:lnTo>
                    <a:pt x="4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10" y="10"/>
                  </a:lnTo>
                  <a:lnTo>
                    <a:pt x="18" y="18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2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0" y="12"/>
                  </a:lnTo>
                  <a:lnTo>
                    <a:pt x="46" y="20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3" name="Freeform 9"/>
            <p:cNvSpPr>
              <a:spLocks/>
            </p:cNvSpPr>
            <p:nvPr/>
          </p:nvSpPr>
          <p:spPr bwMode="auto">
            <a:xfrm>
              <a:off x="4668253" y="3757863"/>
              <a:ext cx="433137" cy="449179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50" y="6"/>
                </a:cxn>
                <a:cxn ang="0">
                  <a:pos x="52" y="14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8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4" y="12"/>
                </a:cxn>
                <a:cxn ang="0">
                  <a:pos x="10" y="10"/>
                </a:cxn>
                <a:cxn ang="0">
                  <a:pos x="18" y="8"/>
                </a:cxn>
                <a:cxn ang="0">
                  <a:pos x="34" y="6"/>
                </a:cxn>
                <a:cxn ang="0">
                  <a:pos x="40" y="4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6"/>
                </a:cxn>
                <a:cxn ang="0">
                  <a:pos x="50" y="6"/>
                </a:cxn>
              </a:cxnLst>
              <a:rect l="0" t="0" r="r" b="b"/>
              <a:pathLst>
                <a:path w="54" h="56">
                  <a:moveTo>
                    <a:pt x="50" y="6"/>
                  </a:moveTo>
                  <a:lnTo>
                    <a:pt x="50" y="6"/>
                  </a:lnTo>
                  <a:lnTo>
                    <a:pt x="52" y="14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8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4" y="12"/>
                  </a:lnTo>
                  <a:lnTo>
                    <a:pt x="10" y="10"/>
                  </a:lnTo>
                  <a:lnTo>
                    <a:pt x="18" y="8"/>
                  </a:lnTo>
                  <a:lnTo>
                    <a:pt x="34" y="6"/>
                  </a:lnTo>
                  <a:lnTo>
                    <a:pt x="40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6"/>
                  </a:lnTo>
                  <a:lnTo>
                    <a:pt x="5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4" name="Freeform 10"/>
            <p:cNvSpPr>
              <a:spLocks/>
            </p:cNvSpPr>
            <p:nvPr/>
          </p:nvSpPr>
          <p:spPr bwMode="auto">
            <a:xfrm>
              <a:off x="4523874" y="3324726"/>
              <a:ext cx="481263" cy="481263"/>
            </a:xfrm>
            <a:custGeom>
              <a:avLst/>
              <a:gdLst/>
              <a:ahLst/>
              <a:cxnLst>
                <a:cxn ang="0">
                  <a:pos x="56" y="42"/>
                </a:cxn>
                <a:cxn ang="0">
                  <a:pos x="56" y="42"/>
                </a:cxn>
                <a:cxn ang="0">
                  <a:pos x="52" y="46"/>
                </a:cxn>
                <a:cxn ang="0">
                  <a:pos x="42" y="54"/>
                </a:cxn>
                <a:cxn ang="0">
                  <a:pos x="28" y="58"/>
                </a:cxn>
                <a:cxn ang="0">
                  <a:pos x="22" y="60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6"/>
                </a:cxn>
                <a:cxn ang="0">
                  <a:pos x="4" y="52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0" y="36"/>
                </a:cxn>
                <a:cxn ang="0">
                  <a:pos x="2" y="32"/>
                </a:cxn>
                <a:cxn ang="0">
                  <a:pos x="6" y="28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10" y="24"/>
                </a:cxn>
                <a:cxn ang="0">
                  <a:pos x="8" y="16"/>
                </a:cxn>
                <a:cxn ang="0">
                  <a:pos x="10" y="8"/>
                </a:cxn>
                <a:cxn ang="0">
                  <a:pos x="12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24" y="0"/>
                </a:cxn>
                <a:cxn ang="0">
                  <a:pos x="30" y="0"/>
                </a:cxn>
                <a:cxn ang="0">
                  <a:pos x="36" y="4"/>
                </a:cxn>
                <a:cxn ang="0">
                  <a:pos x="40" y="10"/>
                </a:cxn>
                <a:cxn ang="0">
                  <a:pos x="48" y="24"/>
                </a:cxn>
                <a:cxn ang="0">
                  <a:pos x="54" y="30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48" y="36"/>
                </a:cxn>
                <a:cxn ang="0">
                  <a:pos x="40" y="36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6" y="38"/>
                </a:cxn>
                <a:cxn ang="0">
                  <a:pos x="44" y="40"/>
                </a:cxn>
                <a:cxn ang="0">
                  <a:pos x="56" y="42"/>
                </a:cxn>
                <a:cxn ang="0">
                  <a:pos x="56" y="42"/>
                </a:cxn>
              </a:cxnLst>
              <a:rect l="0" t="0" r="r" b="b"/>
              <a:pathLst>
                <a:path w="60" h="60">
                  <a:moveTo>
                    <a:pt x="56" y="42"/>
                  </a:moveTo>
                  <a:lnTo>
                    <a:pt x="56" y="42"/>
                  </a:lnTo>
                  <a:lnTo>
                    <a:pt x="52" y="46"/>
                  </a:lnTo>
                  <a:lnTo>
                    <a:pt x="42" y="54"/>
                  </a:lnTo>
                  <a:lnTo>
                    <a:pt x="28" y="58"/>
                  </a:lnTo>
                  <a:lnTo>
                    <a:pt x="22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6"/>
                  </a:lnTo>
                  <a:lnTo>
                    <a:pt x="4" y="52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2" y="32"/>
                  </a:lnTo>
                  <a:lnTo>
                    <a:pt x="6" y="28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4"/>
                  </a:lnTo>
                  <a:lnTo>
                    <a:pt x="8" y="16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4"/>
                  </a:lnTo>
                  <a:lnTo>
                    <a:pt x="40" y="10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48" y="36"/>
                  </a:lnTo>
                  <a:lnTo>
                    <a:pt x="40" y="36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6" y="38"/>
                  </a:lnTo>
                  <a:lnTo>
                    <a:pt x="44" y="40"/>
                  </a:lnTo>
                  <a:lnTo>
                    <a:pt x="56" y="42"/>
                  </a:lnTo>
                  <a:lnTo>
                    <a:pt x="56" y="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5" name="Freeform 11"/>
            <p:cNvSpPr>
              <a:spLocks/>
            </p:cNvSpPr>
            <p:nvPr/>
          </p:nvSpPr>
          <p:spPr bwMode="auto">
            <a:xfrm>
              <a:off x="4908884" y="3100137"/>
              <a:ext cx="449179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8"/>
                </a:cxn>
                <a:cxn ang="0">
                  <a:pos x="44" y="36"/>
                </a:cxn>
                <a:cxn ang="0">
                  <a:pos x="54" y="26"/>
                </a:cxn>
                <a:cxn ang="0">
                  <a:pos x="54" y="26"/>
                </a:cxn>
                <a:cxn ang="0">
                  <a:pos x="56" y="20"/>
                </a:cxn>
                <a:cxn ang="0">
                  <a:pos x="56" y="12"/>
                </a:cxn>
                <a:cxn ang="0">
                  <a:pos x="54" y="6"/>
                </a:cxn>
                <a:cxn ang="0">
                  <a:pos x="48" y="2"/>
                </a:cxn>
                <a:cxn ang="0">
                  <a:pos x="48" y="2"/>
                </a:cxn>
                <a:cxn ang="0">
                  <a:pos x="40" y="0"/>
                </a:cxn>
                <a:cxn ang="0">
                  <a:pos x="34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2" y="2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2" y="46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6" h="58">
                  <a:moveTo>
                    <a:pt x="32" y="58"/>
                  </a:moveTo>
                  <a:lnTo>
                    <a:pt x="32" y="58"/>
                  </a:lnTo>
                  <a:lnTo>
                    <a:pt x="38" y="48"/>
                  </a:lnTo>
                  <a:lnTo>
                    <a:pt x="44" y="36"/>
                  </a:lnTo>
                  <a:lnTo>
                    <a:pt x="54" y="26"/>
                  </a:lnTo>
                  <a:lnTo>
                    <a:pt x="54" y="26"/>
                  </a:lnTo>
                  <a:lnTo>
                    <a:pt x="56" y="20"/>
                  </a:lnTo>
                  <a:lnTo>
                    <a:pt x="56" y="12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4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2" y="46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6" name="Freeform 12"/>
            <p:cNvSpPr>
              <a:spLocks/>
            </p:cNvSpPr>
            <p:nvPr/>
          </p:nvSpPr>
          <p:spPr bwMode="auto">
            <a:xfrm>
              <a:off x="5037221" y="3613484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7" name="Freeform 13"/>
            <p:cNvSpPr>
              <a:spLocks/>
            </p:cNvSpPr>
            <p:nvPr/>
          </p:nvSpPr>
          <p:spPr bwMode="auto">
            <a:xfrm>
              <a:off x="8213558" y="4207042"/>
              <a:ext cx="449179" cy="449179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0" y="44"/>
                </a:cxn>
                <a:cxn ang="0">
                  <a:pos x="6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6" y="56"/>
                </a:cxn>
                <a:cxn ang="0">
                  <a:pos x="42" y="56"/>
                </a:cxn>
                <a:cxn ang="0">
                  <a:pos x="48" y="54"/>
                </a:cxn>
                <a:cxn ang="0">
                  <a:pos x="54" y="48"/>
                </a:cxn>
                <a:cxn ang="0">
                  <a:pos x="56" y="44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4" y="34"/>
                </a:cxn>
                <a:cxn ang="0">
                  <a:pos x="50" y="30"/>
                </a:cxn>
                <a:cxn ang="0">
                  <a:pos x="46" y="28"/>
                </a:cxn>
                <a:cxn ang="0">
                  <a:pos x="46" y="28"/>
                </a:cxn>
                <a:cxn ang="0">
                  <a:pos x="48" y="26"/>
                </a:cxn>
                <a:cxn ang="0">
                  <a:pos x="50" y="18"/>
                </a:cxn>
                <a:cxn ang="0">
                  <a:pos x="52" y="14"/>
                </a:cxn>
                <a:cxn ang="0">
                  <a:pos x="52" y="10"/>
                </a:cxn>
                <a:cxn ang="0">
                  <a:pos x="50" y="6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18" y="4"/>
                </a:cxn>
                <a:cxn ang="0">
                  <a:pos x="12" y="12"/>
                </a:cxn>
                <a:cxn ang="0">
                  <a:pos x="6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8" y="32"/>
                </a:cxn>
                <a:cxn ang="0">
                  <a:pos x="16" y="30"/>
                </a:cxn>
                <a:cxn ang="0">
                  <a:pos x="24" y="30"/>
                </a:cxn>
                <a:cxn ang="0">
                  <a:pos x="24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0" y="44"/>
                </a:cxn>
                <a:cxn ang="0">
                  <a:pos x="0" y="44"/>
                </a:cxn>
              </a:cxnLst>
              <a:rect l="0" t="0" r="r" b="b"/>
              <a:pathLst>
                <a:path w="56" h="56">
                  <a:moveTo>
                    <a:pt x="0" y="44"/>
                  </a:moveTo>
                  <a:lnTo>
                    <a:pt x="0" y="44"/>
                  </a:lnTo>
                  <a:lnTo>
                    <a:pt x="6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6" y="56"/>
                  </a:lnTo>
                  <a:lnTo>
                    <a:pt x="42" y="56"/>
                  </a:lnTo>
                  <a:lnTo>
                    <a:pt x="48" y="54"/>
                  </a:lnTo>
                  <a:lnTo>
                    <a:pt x="54" y="48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34"/>
                  </a:lnTo>
                  <a:lnTo>
                    <a:pt x="50" y="30"/>
                  </a:lnTo>
                  <a:lnTo>
                    <a:pt x="46" y="28"/>
                  </a:lnTo>
                  <a:lnTo>
                    <a:pt x="46" y="28"/>
                  </a:lnTo>
                  <a:lnTo>
                    <a:pt x="48" y="26"/>
                  </a:lnTo>
                  <a:lnTo>
                    <a:pt x="50" y="18"/>
                  </a:lnTo>
                  <a:lnTo>
                    <a:pt x="52" y="14"/>
                  </a:lnTo>
                  <a:lnTo>
                    <a:pt x="52" y="10"/>
                  </a:lnTo>
                  <a:lnTo>
                    <a:pt x="50" y="6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4"/>
                  </a:lnTo>
                  <a:lnTo>
                    <a:pt x="12" y="12"/>
                  </a:lnTo>
                  <a:lnTo>
                    <a:pt x="6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8" y="32"/>
                  </a:lnTo>
                  <a:lnTo>
                    <a:pt x="16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0" y="44"/>
                  </a:lnTo>
                  <a:lnTo>
                    <a:pt x="0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8" name="Freeform 14"/>
            <p:cNvSpPr>
              <a:spLocks/>
            </p:cNvSpPr>
            <p:nvPr/>
          </p:nvSpPr>
          <p:spPr bwMode="auto">
            <a:xfrm>
              <a:off x="8133347" y="4608095"/>
              <a:ext cx="401053" cy="481263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6"/>
                </a:cxn>
                <a:cxn ang="0">
                  <a:pos x="46" y="40"/>
                </a:cxn>
                <a:cxn ang="0">
                  <a:pos x="42" y="42"/>
                </a:cxn>
                <a:cxn ang="0">
                  <a:pos x="36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4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0"/>
                </a:cxn>
                <a:cxn ang="0">
                  <a:pos x="16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2" y="46"/>
                </a:cxn>
                <a:cxn ang="0">
                  <a:pos x="2" y="38"/>
                </a:cxn>
                <a:cxn ang="0">
                  <a:pos x="4" y="18"/>
                </a:cxn>
                <a:cxn ang="0">
                  <a:pos x="4" y="1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0" y="10"/>
                </a:cxn>
                <a:cxn ang="0">
                  <a:pos x="18" y="16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2"/>
                </a:cxn>
                <a:cxn ang="0">
                  <a:pos x="20" y="16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0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2" y="12"/>
                </a:cxn>
                <a:cxn ang="0">
                  <a:pos x="46" y="18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0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6"/>
                  </a:lnTo>
                  <a:lnTo>
                    <a:pt x="46" y="40"/>
                  </a:lnTo>
                  <a:lnTo>
                    <a:pt x="42" y="42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4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2" y="46"/>
                  </a:lnTo>
                  <a:lnTo>
                    <a:pt x="2" y="38"/>
                  </a:lnTo>
                  <a:lnTo>
                    <a:pt x="4" y="18"/>
                  </a:lnTo>
                  <a:lnTo>
                    <a:pt x="4" y="1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0" y="10"/>
                  </a:lnTo>
                  <a:lnTo>
                    <a:pt x="18" y="1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2"/>
                  </a:lnTo>
                  <a:lnTo>
                    <a:pt x="20" y="16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2" y="12"/>
                  </a:lnTo>
                  <a:lnTo>
                    <a:pt x="46" y="18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9" name="Freeform 15"/>
            <p:cNvSpPr>
              <a:spLocks/>
            </p:cNvSpPr>
            <p:nvPr/>
          </p:nvSpPr>
          <p:spPr bwMode="auto">
            <a:xfrm>
              <a:off x="7684168" y="4624137"/>
              <a:ext cx="433137" cy="449179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50" y="4"/>
                </a:cxn>
                <a:cxn ang="0">
                  <a:pos x="52" y="12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6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38"/>
                </a:cxn>
                <a:cxn ang="0">
                  <a:pos x="2" y="34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6" y="12"/>
                </a:cxn>
                <a:cxn ang="0">
                  <a:pos x="12" y="8"/>
                </a:cxn>
                <a:cxn ang="0">
                  <a:pos x="18" y="6"/>
                </a:cxn>
                <a:cxn ang="0">
                  <a:pos x="34" y="4"/>
                </a:cxn>
                <a:cxn ang="0">
                  <a:pos x="40" y="2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54" h="56">
                  <a:moveTo>
                    <a:pt x="50" y="4"/>
                  </a:moveTo>
                  <a:lnTo>
                    <a:pt x="50" y="4"/>
                  </a:lnTo>
                  <a:lnTo>
                    <a:pt x="52" y="12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6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12" y="8"/>
                  </a:lnTo>
                  <a:lnTo>
                    <a:pt x="18" y="6"/>
                  </a:lnTo>
                  <a:lnTo>
                    <a:pt x="34" y="4"/>
                  </a:lnTo>
                  <a:lnTo>
                    <a:pt x="40" y="2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0" name="Freeform 16"/>
            <p:cNvSpPr>
              <a:spLocks/>
            </p:cNvSpPr>
            <p:nvPr/>
          </p:nvSpPr>
          <p:spPr bwMode="auto">
            <a:xfrm>
              <a:off x="7539789" y="4174958"/>
              <a:ext cx="481263" cy="497305"/>
            </a:xfrm>
            <a:custGeom>
              <a:avLst/>
              <a:gdLst/>
              <a:ahLst/>
              <a:cxnLst>
                <a:cxn ang="0">
                  <a:pos x="56" y="44"/>
                </a:cxn>
                <a:cxn ang="0">
                  <a:pos x="56" y="44"/>
                </a:cxn>
                <a:cxn ang="0">
                  <a:pos x="52" y="48"/>
                </a:cxn>
                <a:cxn ang="0">
                  <a:pos x="42" y="54"/>
                </a:cxn>
                <a:cxn ang="0">
                  <a:pos x="28" y="60"/>
                </a:cxn>
                <a:cxn ang="0">
                  <a:pos x="22" y="62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0" y="38"/>
                </a:cxn>
                <a:cxn ang="0">
                  <a:pos x="2" y="34"/>
                </a:cxn>
                <a:cxn ang="0">
                  <a:pos x="6" y="30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4"/>
                </a:cxn>
                <a:cxn ang="0">
                  <a:pos x="8" y="18"/>
                </a:cxn>
                <a:cxn ang="0">
                  <a:pos x="10" y="10"/>
                </a:cxn>
                <a:cxn ang="0">
                  <a:pos x="12" y="6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24" y="0"/>
                </a:cxn>
                <a:cxn ang="0">
                  <a:pos x="32" y="2"/>
                </a:cxn>
                <a:cxn ang="0">
                  <a:pos x="36" y="6"/>
                </a:cxn>
                <a:cxn ang="0">
                  <a:pos x="40" y="12"/>
                </a:cxn>
                <a:cxn ang="0">
                  <a:pos x="50" y="26"/>
                </a:cxn>
                <a:cxn ang="0">
                  <a:pos x="54" y="32"/>
                </a:cxn>
                <a:cxn ang="0">
                  <a:pos x="60" y="36"/>
                </a:cxn>
                <a:cxn ang="0">
                  <a:pos x="60" y="36"/>
                </a:cxn>
                <a:cxn ang="0">
                  <a:pos x="48" y="38"/>
                </a:cxn>
                <a:cxn ang="0">
                  <a:pos x="40" y="38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6" y="40"/>
                </a:cxn>
                <a:cxn ang="0">
                  <a:pos x="44" y="42"/>
                </a:cxn>
                <a:cxn ang="0">
                  <a:pos x="56" y="44"/>
                </a:cxn>
                <a:cxn ang="0">
                  <a:pos x="56" y="44"/>
                </a:cxn>
              </a:cxnLst>
              <a:rect l="0" t="0" r="r" b="b"/>
              <a:pathLst>
                <a:path w="60" h="62">
                  <a:moveTo>
                    <a:pt x="56" y="44"/>
                  </a:moveTo>
                  <a:lnTo>
                    <a:pt x="56" y="44"/>
                  </a:lnTo>
                  <a:lnTo>
                    <a:pt x="52" y="48"/>
                  </a:lnTo>
                  <a:lnTo>
                    <a:pt x="42" y="54"/>
                  </a:lnTo>
                  <a:lnTo>
                    <a:pt x="28" y="60"/>
                  </a:lnTo>
                  <a:lnTo>
                    <a:pt x="22" y="62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38"/>
                  </a:lnTo>
                  <a:lnTo>
                    <a:pt x="2" y="34"/>
                  </a:lnTo>
                  <a:lnTo>
                    <a:pt x="6" y="30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4"/>
                  </a:lnTo>
                  <a:lnTo>
                    <a:pt x="8" y="18"/>
                  </a:lnTo>
                  <a:lnTo>
                    <a:pt x="10" y="10"/>
                  </a:lnTo>
                  <a:lnTo>
                    <a:pt x="12" y="6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6" y="6"/>
                  </a:lnTo>
                  <a:lnTo>
                    <a:pt x="40" y="12"/>
                  </a:lnTo>
                  <a:lnTo>
                    <a:pt x="50" y="26"/>
                  </a:lnTo>
                  <a:lnTo>
                    <a:pt x="54" y="32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48" y="38"/>
                  </a:lnTo>
                  <a:lnTo>
                    <a:pt x="40" y="38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6" y="40"/>
                  </a:lnTo>
                  <a:lnTo>
                    <a:pt x="44" y="42"/>
                  </a:lnTo>
                  <a:lnTo>
                    <a:pt x="56" y="44"/>
                  </a:lnTo>
                  <a:lnTo>
                    <a:pt x="56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1" name="Freeform 17"/>
            <p:cNvSpPr>
              <a:spLocks/>
            </p:cNvSpPr>
            <p:nvPr/>
          </p:nvSpPr>
          <p:spPr bwMode="auto">
            <a:xfrm>
              <a:off x="7924800" y="3966411"/>
              <a:ext cx="465221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6"/>
                </a:cxn>
                <a:cxn ang="0">
                  <a:pos x="46" y="36"/>
                </a:cxn>
                <a:cxn ang="0">
                  <a:pos x="54" y="24"/>
                </a:cxn>
                <a:cxn ang="0">
                  <a:pos x="54" y="24"/>
                </a:cxn>
                <a:cxn ang="0">
                  <a:pos x="58" y="18"/>
                </a:cxn>
                <a:cxn ang="0">
                  <a:pos x="58" y="12"/>
                </a:cxn>
                <a:cxn ang="0">
                  <a:pos x="54" y="6"/>
                </a:cxn>
                <a:cxn ang="0">
                  <a:pos x="48" y="0"/>
                </a:cxn>
                <a:cxn ang="0">
                  <a:pos x="48" y="0"/>
                </a:cxn>
                <a:cxn ang="0">
                  <a:pos x="42" y="0"/>
                </a:cxn>
                <a:cxn ang="0">
                  <a:pos x="36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4" y="2"/>
                </a:cxn>
                <a:cxn ang="0">
                  <a:pos x="10" y="2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38"/>
                </a:cxn>
                <a:cxn ang="0">
                  <a:pos x="14" y="46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8" h="58">
                  <a:moveTo>
                    <a:pt x="32" y="58"/>
                  </a:moveTo>
                  <a:lnTo>
                    <a:pt x="32" y="58"/>
                  </a:lnTo>
                  <a:lnTo>
                    <a:pt x="38" y="46"/>
                  </a:lnTo>
                  <a:lnTo>
                    <a:pt x="46" y="36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8" y="18"/>
                  </a:lnTo>
                  <a:lnTo>
                    <a:pt x="58" y="12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6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38"/>
                  </a:lnTo>
                  <a:lnTo>
                    <a:pt x="14" y="46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2" name="Freeform 18"/>
            <p:cNvSpPr>
              <a:spLocks/>
            </p:cNvSpPr>
            <p:nvPr/>
          </p:nvSpPr>
          <p:spPr bwMode="auto">
            <a:xfrm>
              <a:off x="8053137" y="4479758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3" name="Freeform 19"/>
            <p:cNvSpPr>
              <a:spLocks/>
            </p:cNvSpPr>
            <p:nvPr/>
          </p:nvSpPr>
          <p:spPr bwMode="auto">
            <a:xfrm>
              <a:off x="0" y="2442411"/>
              <a:ext cx="1122947" cy="1155032"/>
            </a:xfrm>
            <a:custGeom>
              <a:avLst/>
              <a:gdLst/>
              <a:ahLst/>
              <a:cxnLst>
                <a:cxn ang="0">
                  <a:pos x="114" y="24"/>
                </a:cxn>
                <a:cxn ang="0">
                  <a:pos x="130" y="46"/>
                </a:cxn>
                <a:cxn ang="0">
                  <a:pos x="132" y="74"/>
                </a:cxn>
                <a:cxn ang="0">
                  <a:pos x="122" y="100"/>
                </a:cxn>
                <a:cxn ang="0">
                  <a:pos x="102" y="124"/>
                </a:cxn>
                <a:cxn ang="0">
                  <a:pos x="88" y="134"/>
                </a:cxn>
                <a:cxn ang="0">
                  <a:pos x="62" y="140"/>
                </a:cxn>
                <a:cxn ang="0">
                  <a:pos x="52" y="138"/>
                </a:cxn>
                <a:cxn ang="0">
                  <a:pos x="36" y="124"/>
                </a:cxn>
                <a:cxn ang="0">
                  <a:pos x="36" y="104"/>
                </a:cxn>
                <a:cxn ang="0">
                  <a:pos x="38" y="98"/>
                </a:cxn>
                <a:cxn ang="0">
                  <a:pos x="46" y="90"/>
                </a:cxn>
                <a:cxn ang="0">
                  <a:pos x="52" y="88"/>
                </a:cxn>
                <a:cxn ang="0">
                  <a:pos x="62" y="88"/>
                </a:cxn>
                <a:cxn ang="0">
                  <a:pos x="80" y="100"/>
                </a:cxn>
                <a:cxn ang="0">
                  <a:pos x="82" y="102"/>
                </a:cxn>
                <a:cxn ang="0">
                  <a:pos x="68" y="86"/>
                </a:cxn>
                <a:cxn ang="0">
                  <a:pos x="56" y="82"/>
                </a:cxn>
                <a:cxn ang="0">
                  <a:pos x="42" y="86"/>
                </a:cxn>
                <a:cxn ang="0">
                  <a:pos x="34" y="92"/>
                </a:cxn>
                <a:cxn ang="0">
                  <a:pos x="28" y="106"/>
                </a:cxn>
                <a:cxn ang="0">
                  <a:pos x="30" y="120"/>
                </a:cxn>
                <a:cxn ang="0">
                  <a:pos x="38" y="132"/>
                </a:cxn>
                <a:cxn ang="0">
                  <a:pos x="50" y="140"/>
                </a:cxn>
                <a:cxn ang="0">
                  <a:pos x="56" y="144"/>
                </a:cxn>
                <a:cxn ang="0">
                  <a:pos x="76" y="144"/>
                </a:cxn>
                <a:cxn ang="0">
                  <a:pos x="100" y="132"/>
                </a:cxn>
                <a:cxn ang="0">
                  <a:pos x="122" y="110"/>
                </a:cxn>
                <a:cxn ang="0">
                  <a:pos x="136" y="86"/>
                </a:cxn>
                <a:cxn ang="0">
                  <a:pos x="138" y="78"/>
                </a:cxn>
                <a:cxn ang="0">
                  <a:pos x="140" y="60"/>
                </a:cxn>
                <a:cxn ang="0">
                  <a:pos x="132" y="38"/>
                </a:cxn>
                <a:cxn ang="0">
                  <a:pos x="110" y="16"/>
                </a:cxn>
                <a:cxn ang="0">
                  <a:pos x="80" y="2"/>
                </a:cxn>
                <a:cxn ang="0">
                  <a:pos x="64" y="0"/>
                </a:cxn>
                <a:cxn ang="0">
                  <a:pos x="30" y="2"/>
                </a:cxn>
                <a:cxn ang="0">
                  <a:pos x="0" y="16"/>
                </a:cxn>
                <a:cxn ang="0">
                  <a:pos x="0" y="26"/>
                </a:cxn>
                <a:cxn ang="0">
                  <a:pos x="26" y="12"/>
                </a:cxn>
                <a:cxn ang="0">
                  <a:pos x="58" y="8"/>
                </a:cxn>
                <a:cxn ang="0">
                  <a:pos x="88" y="12"/>
                </a:cxn>
                <a:cxn ang="0">
                  <a:pos x="114" y="24"/>
                </a:cxn>
              </a:cxnLst>
              <a:rect l="0" t="0" r="r" b="b"/>
              <a:pathLst>
                <a:path w="140" h="144">
                  <a:moveTo>
                    <a:pt x="114" y="24"/>
                  </a:moveTo>
                  <a:lnTo>
                    <a:pt x="114" y="24"/>
                  </a:lnTo>
                  <a:lnTo>
                    <a:pt x="124" y="34"/>
                  </a:lnTo>
                  <a:lnTo>
                    <a:pt x="130" y="46"/>
                  </a:lnTo>
                  <a:lnTo>
                    <a:pt x="132" y="60"/>
                  </a:lnTo>
                  <a:lnTo>
                    <a:pt x="132" y="74"/>
                  </a:lnTo>
                  <a:lnTo>
                    <a:pt x="128" y="86"/>
                  </a:lnTo>
                  <a:lnTo>
                    <a:pt x="122" y="100"/>
                  </a:lnTo>
                  <a:lnTo>
                    <a:pt x="112" y="112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88" y="134"/>
                  </a:lnTo>
                  <a:lnTo>
                    <a:pt x="76" y="138"/>
                  </a:lnTo>
                  <a:lnTo>
                    <a:pt x="62" y="140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42" y="132"/>
                  </a:lnTo>
                  <a:lnTo>
                    <a:pt x="36" y="124"/>
                  </a:lnTo>
                  <a:lnTo>
                    <a:pt x="34" y="11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8" y="98"/>
                  </a:lnTo>
                  <a:lnTo>
                    <a:pt x="42" y="94"/>
                  </a:lnTo>
                  <a:lnTo>
                    <a:pt x="46" y="90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6" y="86"/>
                  </a:lnTo>
                  <a:lnTo>
                    <a:pt x="62" y="88"/>
                  </a:lnTo>
                  <a:lnTo>
                    <a:pt x="72" y="92"/>
                  </a:lnTo>
                  <a:lnTo>
                    <a:pt x="80" y="100"/>
                  </a:lnTo>
                  <a:lnTo>
                    <a:pt x="82" y="102"/>
                  </a:lnTo>
                  <a:lnTo>
                    <a:pt x="82" y="102"/>
                  </a:lnTo>
                  <a:lnTo>
                    <a:pt x="74" y="92"/>
                  </a:lnTo>
                  <a:lnTo>
                    <a:pt x="68" y="86"/>
                  </a:lnTo>
                  <a:lnTo>
                    <a:pt x="64" y="84"/>
                  </a:lnTo>
                  <a:lnTo>
                    <a:pt x="56" y="82"/>
                  </a:lnTo>
                  <a:lnTo>
                    <a:pt x="50" y="82"/>
                  </a:lnTo>
                  <a:lnTo>
                    <a:pt x="42" y="86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30" y="98"/>
                  </a:lnTo>
                  <a:lnTo>
                    <a:pt x="28" y="106"/>
                  </a:lnTo>
                  <a:lnTo>
                    <a:pt x="28" y="112"/>
                  </a:lnTo>
                  <a:lnTo>
                    <a:pt x="30" y="120"/>
                  </a:lnTo>
                  <a:lnTo>
                    <a:pt x="34" y="126"/>
                  </a:lnTo>
                  <a:lnTo>
                    <a:pt x="38" y="132"/>
                  </a:lnTo>
                  <a:lnTo>
                    <a:pt x="44" y="136"/>
                  </a:lnTo>
                  <a:lnTo>
                    <a:pt x="50" y="140"/>
                  </a:lnTo>
                  <a:lnTo>
                    <a:pt x="50" y="140"/>
                  </a:lnTo>
                  <a:lnTo>
                    <a:pt x="56" y="144"/>
                  </a:lnTo>
                  <a:lnTo>
                    <a:pt x="62" y="144"/>
                  </a:lnTo>
                  <a:lnTo>
                    <a:pt x="76" y="144"/>
                  </a:lnTo>
                  <a:lnTo>
                    <a:pt x="88" y="140"/>
                  </a:lnTo>
                  <a:lnTo>
                    <a:pt x="100" y="132"/>
                  </a:lnTo>
                  <a:lnTo>
                    <a:pt x="112" y="122"/>
                  </a:lnTo>
                  <a:lnTo>
                    <a:pt x="122" y="110"/>
                  </a:lnTo>
                  <a:lnTo>
                    <a:pt x="130" y="98"/>
                  </a:lnTo>
                  <a:lnTo>
                    <a:pt x="136" y="86"/>
                  </a:lnTo>
                  <a:lnTo>
                    <a:pt x="136" y="86"/>
                  </a:lnTo>
                  <a:lnTo>
                    <a:pt x="138" y="78"/>
                  </a:lnTo>
                  <a:lnTo>
                    <a:pt x="140" y="68"/>
                  </a:lnTo>
                  <a:lnTo>
                    <a:pt x="140" y="60"/>
                  </a:lnTo>
                  <a:lnTo>
                    <a:pt x="138" y="52"/>
                  </a:lnTo>
                  <a:lnTo>
                    <a:pt x="132" y="38"/>
                  </a:lnTo>
                  <a:lnTo>
                    <a:pt x="124" y="26"/>
                  </a:lnTo>
                  <a:lnTo>
                    <a:pt x="110" y="16"/>
                  </a:lnTo>
                  <a:lnTo>
                    <a:pt x="96" y="8"/>
                  </a:lnTo>
                  <a:lnTo>
                    <a:pt x="80" y="2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48" y="0"/>
                  </a:lnTo>
                  <a:lnTo>
                    <a:pt x="30" y="2"/>
                  </a:lnTo>
                  <a:lnTo>
                    <a:pt x="14" y="8"/>
                  </a:lnTo>
                  <a:lnTo>
                    <a:pt x="0" y="1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2" y="18"/>
                  </a:lnTo>
                  <a:lnTo>
                    <a:pt x="26" y="12"/>
                  </a:lnTo>
                  <a:lnTo>
                    <a:pt x="42" y="8"/>
                  </a:lnTo>
                  <a:lnTo>
                    <a:pt x="58" y="8"/>
                  </a:lnTo>
                  <a:lnTo>
                    <a:pt x="74" y="8"/>
                  </a:lnTo>
                  <a:lnTo>
                    <a:pt x="88" y="12"/>
                  </a:lnTo>
                  <a:lnTo>
                    <a:pt x="102" y="16"/>
                  </a:lnTo>
                  <a:lnTo>
                    <a:pt x="114" y="24"/>
                  </a:lnTo>
                  <a:lnTo>
                    <a:pt x="114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4" name="Freeform 20"/>
            <p:cNvSpPr>
              <a:spLocks/>
            </p:cNvSpPr>
            <p:nvPr/>
          </p:nvSpPr>
          <p:spPr bwMode="auto">
            <a:xfrm>
              <a:off x="1171074" y="7463589"/>
              <a:ext cx="1796716" cy="385011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12" y="0"/>
                </a:cxn>
                <a:cxn ang="0">
                  <a:pos x="92" y="4"/>
                </a:cxn>
                <a:cxn ang="0">
                  <a:pos x="72" y="12"/>
                </a:cxn>
                <a:cxn ang="0">
                  <a:pos x="52" y="20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0" y="48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80" y="16"/>
                </a:cxn>
                <a:cxn ang="0">
                  <a:pos x="98" y="12"/>
                </a:cxn>
                <a:cxn ang="0">
                  <a:pos x="116" y="10"/>
                </a:cxn>
                <a:cxn ang="0">
                  <a:pos x="134" y="10"/>
                </a:cxn>
                <a:cxn ang="0">
                  <a:pos x="152" y="14"/>
                </a:cxn>
                <a:cxn ang="0">
                  <a:pos x="170" y="18"/>
                </a:cxn>
                <a:cxn ang="0">
                  <a:pos x="188" y="26"/>
                </a:cxn>
                <a:cxn ang="0">
                  <a:pos x="204" y="36"/>
                </a:cxn>
                <a:cxn ang="0">
                  <a:pos x="204" y="36"/>
                </a:cxn>
                <a:cxn ang="0">
                  <a:pos x="218" y="48"/>
                </a:cxn>
                <a:cxn ang="0">
                  <a:pos x="224" y="48"/>
                </a:cxn>
                <a:cxn ang="0">
                  <a:pos x="224" y="48"/>
                </a:cxn>
                <a:cxn ang="0">
                  <a:pos x="214" y="38"/>
                </a:cxn>
                <a:cxn ang="0">
                  <a:pos x="202" y="26"/>
                </a:cxn>
                <a:cxn ang="0">
                  <a:pos x="188" y="18"/>
                </a:cxn>
                <a:cxn ang="0">
                  <a:pos x="174" y="10"/>
                </a:cxn>
                <a:cxn ang="0">
                  <a:pos x="158" y="6"/>
                </a:cxn>
                <a:cxn ang="0">
                  <a:pos x="144" y="2"/>
                </a:cxn>
                <a:cxn ang="0">
                  <a:pos x="128" y="0"/>
                </a:cxn>
                <a:cxn ang="0">
                  <a:pos x="112" y="0"/>
                </a:cxn>
                <a:cxn ang="0">
                  <a:pos x="112" y="0"/>
                </a:cxn>
              </a:cxnLst>
              <a:rect l="0" t="0" r="r" b="b"/>
              <a:pathLst>
                <a:path w="224" h="48">
                  <a:moveTo>
                    <a:pt x="112" y="0"/>
                  </a:moveTo>
                  <a:lnTo>
                    <a:pt x="112" y="0"/>
                  </a:lnTo>
                  <a:lnTo>
                    <a:pt x="92" y="4"/>
                  </a:lnTo>
                  <a:lnTo>
                    <a:pt x="72" y="12"/>
                  </a:lnTo>
                  <a:lnTo>
                    <a:pt x="52" y="20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0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80" y="16"/>
                  </a:lnTo>
                  <a:lnTo>
                    <a:pt x="98" y="12"/>
                  </a:lnTo>
                  <a:lnTo>
                    <a:pt x="116" y="10"/>
                  </a:lnTo>
                  <a:lnTo>
                    <a:pt x="134" y="10"/>
                  </a:lnTo>
                  <a:lnTo>
                    <a:pt x="152" y="14"/>
                  </a:lnTo>
                  <a:lnTo>
                    <a:pt x="170" y="18"/>
                  </a:lnTo>
                  <a:lnTo>
                    <a:pt x="188" y="26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18" y="48"/>
                  </a:lnTo>
                  <a:lnTo>
                    <a:pt x="224" y="48"/>
                  </a:lnTo>
                  <a:lnTo>
                    <a:pt x="224" y="48"/>
                  </a:lnTo>
                  <a:lnTo>
                    <a:pt x="214" y="38"/>
                  </a:lnTo>
                  <a:lnTo>
                    <a:pt x="202" y="26"/>
                  </a:lnTo>
                  <a:lnTo>
                    <a:pt x="188" y="18"/>
                  </a:lnTo>
                  <a:lnTo>
                    <a:pt x="174" y="10"/>
                  </a:lnTo>
                  <a:lnTo>
                    <a:pt x="158" y="6"/>
                  </a:lnTo>
                  <a:lnTo>
                    <a:pt x="144" y="2"/>
                  </a:lnTo>
                  <a:lnTo>
                    <a:pt x="128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5" name="Freeform 21"/>
            <p:cNvSpPr>
              <a:spLocks/>
            </p:cNvSpPr>
            <p:nvPr/>
          </p:nvSpPr>
          <p:spPr bwMode="auto">
            <a:xfrm>
              <a:off x="320842" y="5362074"/>
              <a:ext cx="2277979" cy="2486526"/>
            </a:xfrm>
            <a:custGeom>
              <a:avLst/>
              <a:gdLst/>
              <a:ahLst/>
              <a:cxnLst>
                <a:cxn ang="0">
                  <a:pos x="148" y="194"/>
                </a:cxn>
                <a:cxn ang="0">
                  <a:pos x="136" y="122"/>
                </a:cxn>
                <a:cxn ang="0">
                  <a:pos x="136" y="92"/>
                </a:cxn>
                <a:cxn ang="0">
                  <a:pos x="152" y="48"/>
                </a:cxn>
                <a:cxn ang="0">
                  <a:pos x="188" y="14"/>
                </a:cxn>
                <a:cxn ang="0">
                  <a:pos x="216" y="4"/>
                </a:cxn>
                <a:cxn ang="0">
                  <a:pos x="254" y="18"/>
                </a:cxn>
                <a:cxn ang="0">
                  <a:pos x="274" y="54"/>
                </a:cxn>
                <a:cxn ang="0">
                  <a:pos x="278" y="86"/>
                </a:cxn>
                <a:cxn ang="0">
                  <a:pos x="262" y="124"/>
                </a:cxn>
                <a:cxn ang="0">
                  <a:pos x="242" y="132"/>
                </a:cxn>
                <a:cxn ang="0">
                  <a:pos x="216" y="118"/>
                </a:cxn>
                <a:cxn ang="0">
                  <a:pos x="214" y="106"/>
                </a:cxn>
                <a:cxn ang="0">
                  <a:pos x="216" y="94"/>
                </a:cxn>
                <a:cxn ang="0">
                  <a:pos x="234" y="84"/>
                </a:cxn>
                <a:cxn ang="0">
                  <a:pos x="248" y="84"/>
                </a:cxn>
                <a:cxn ang="0">
                  <a:pos x="222" y="82"/>
                </a:cxn>
                <a:cxn ang="0">
                  <a:pos x="208" y="100"/>
                </a:cxn>
                <a:cxn ang="0">
                  <a:pos x="208" y="118"/>
                </a:cxn>
                <a:cxn ang="0">
                  <a:pos x="224" y="132"/>
                </a:cxn>
                <a:cxn ang="0">
                  <a:pos x="244" y="134"/>
                </a:cxn>
                <a:cxn ang="0">
                  <a:pos x="258" y="130"/>
                </a:cxn>
                <a:cxn ang="0">
                  <a:pos x="278" y="104"/>
                </a:cxn>
                <a:cxn ang="0">
                  <a:pos x="282" y="60"/>
                </a:cxn>
                <a:cxn ang="0">
                  <a:pos x="276" y="34"/>
                </a:cxn>
                <a:cxn ang="0">
                  <a:pos x="260" y="12"/>
                </a:cxn>
                <a:cxn ang="0">
                  <a:pos x="224" y="0"/>
                </a:cxn>
                <a:cxn ang="0">
                  <a:pos x="178" y="12"/>
                </a:cxn>
                <a:cxn ang="0">
                  <a:pos x="152" y="32"/>
                </a:cxn>
                <a:cxn ang="0">
                  <a:pos x="132" y="70"/>
                </a:cxn>
                <a:cxn ang="0">
                  <a:pos x="126" y="116"/>
                </a:cxn>
                <a:cxn ang="0">
                  <a:pos x="136" y="164"/>
                </a:cxn>
                <a:cxn ang="0">
                  <a:pos x="138" y="196"/>
                </a:cxn>
                <a:cxn ang="0">
                  <a:pos x="126" y="234"/>
                </a:cxn>
                <a:cxn ang="0">
                  <a:pos x="106" y="258"/>
                </a:cxn>
                <a:cxn ang="0">
                  <a:pos x="72" y="272"/>
                </a:cxn>
                <a:cxn ang="0">
                  <a:pos x="30" y="274"/>
                </a:cxn>
                <a:cxn ang="0">
                  <a:pos x="44" y="220"/>
                </a:cxn>
                <a:cxn ang="0">
                  <a:pos x="50" y="164"/>
                </a:cxn>
                <a:cxn ang="0">
                  <a:pos x="42" y="58"/>
                </a:cxn>
                <a:cxn ang="0">
                  <a:pos x="30" y="24"/>
                </a:cxn>
                <a:cxn ang="0">
                  <a:pos x="42" y="92"/>
                </a:cxn>
                <a:cxn ang="0">
                  <a:pos x="40" y="182"/>
                </a:cxn>
                <a:cxn ang="0">
                  <a:pos x="26" y="252"/>
                </a:cxn>
                <a:cxn ang="0">
                  <a:pos x="0" y="310"/>
                </a:cxn>
                <a:cxn ang="0">
                  <a:pos x="26" y="284"/>
                </a:cxn>
                <a:cxn ang="0">
                  <a:pos x="52" y="286"/>
                </a:cxn>
                <a:cxn ang="0">
                  <a:pos x="96" y="278"/>
                </a:cxn>
                <a:cxn ang="0">
                  <a:pos x="122" y="258"/>
                </a:cxn>
                <a:cxn ang="0">
                  <a:pos x="142" y="222"/>
                </a:cxn>
              </a:cxnLst>
              <a:rect l="0" t="0" r="r" b="b"/>
              <a:pathLst>
                <a:path w="284" h="310">
                  <a:moveTo>
                    <a:pt x="146" y="206"/>
                  </a:moveTo>
                  <a:lnTo>
                    <a:pt x="146" y="206"/>
                  </a:lnTo>
                  <a:lnTo>
                    <a:pt x="148" y="194"/>
                  </a:lnTo>
                  <a:lnTo>
                    <a:pt x="148" y="180"/>
                  </a:lnTo>
                  <a:lnTo>
                    <a:pt x="142" y="152"/>
                  </a:lnTo>
                  <a:lnTo>
                    <a:pt x="136" y="122"/>
                  </a:lnTo>
                  <a:lnTo>
                    <a:pt x="136" y="106"/>
                  </a:lnTo>
                  <a:lnTo>
                    <a:pt x="136" y="92"/>
                  </a:lnTo>
                  <a:lnTo>
                    <a:pt x="136" y="92"/>
                  </a:lnTo>
                  <a:lnTo>
                    <a:pt x="138" y="76"/>
                  </a:lnTo>
                  <a:lnTo>
                    <a:pt x="144" y="62"/>
                  </a:lnTo>
                  <a:lnTo>
                    <a:pt x="152" y="48"/>
                  </a:lnTo>
                  <a:lnTo>
                    <a:pt x="162" y="34"/>
                  </a:lnTo>
                  <a:lnTo>
                    <a:pt x="174" y="24"/>
                  </a:lnTo>
                  <a:lnTo>
                    <a:pt x="188" y="14"/>
                  </a:lnTo>
                  <a:lnTo>
                    <a:pt x="202" y="8"/>
                  </a:lnTo>
                  <a:lnTo>
                    <a:pt x="216" y="4"/>
                  </a:lnTo>
                  <a:lnTo>
                    <a:pt x="216" y="4"/>
                  </a:lnTo>
                  <a:lnTo>
                    <a:pt x="230" y="6"/>
                  </a:lnTo>
                  <a:lnTo>
                    <a:pt x="244" y="10"/>
                  </a:lnTo>
                  <a:lnTo>
                    <a:pt x="254" y="18"/>
                  </a:lnTo>
                  <a:lnTo>
                    <a:pt x="264" y="28"/>
                  </a:lnTo>
                  <a:lnTo>
                    <a:pt x="270" y="40"/>
                  </a:lnTo>
                  <a:lnTo>
                    <a:pt x="274" y="54"/>
                  </a:lnTo>
                  <a:lnTo>
                    <a:pt x="278" y="70"/>
                  </a:lnTo>
                  <a:lnTo>
                    <a:pt x="278" y="86"/>
                  </a:lnTo>
                  <a:lnTo>
                    <a:pt x="278" y="86"/>
                  </a:lnTo>
                  <a:lnTo>
                    <a:pt x="274" y="100"/>
                  </a:lnTo>
                  <a:lnTo>
                    <a:pt x="270" y="114"/>
                  </a:lnTo>
                  <a:lnTo>
                    <a:pt x="262" y="124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42" y="132"/>
                  </a:lnTo>
                  <a:lnTo>
                    <a:pt x="232" y="130"/>
                  </a:lnTo>
                  <a:lnTo>
                    <a:pt x="222" y="126"/>
                  </a:lnTo>
                  <a:lnTo>
                    <a:pt x="216" y="118"/>
                  </a:lnTo>
                  <a:lnTo>
                    <a:pt x="216" y="118"/>
                  </a:lnTo>
                  <a:lnTo>
                    <a:pt x="214" y="112"/>
                  </a:lnTo>
                  <a:lnTo>
                    <a:pt x="214" y="106"/>
                  </a:lnTo>
                  <a:lnTo>
                    <a:pt x="214" y="100"/>
                  </a:lnTo>
                  <a:lnTo>
                    <a:pt x="216" y="94"/>
                  </a:lnTo>
                  <a:lnTo>
                    <a:pt x="216" y="94"/>
                  </a:lnTo>
                  <a:lnTo>
                    <a:pt x="220" y="90"/>
                  </a:lnTo>
                  <a:lnTo>
                    <a:pt x="224" y="86"/>
                  </a:lnTo>
                  <a:lnTo>
                    <a:pt x="234" y="84"/>
                  </a:lnTo>
                  <a:lnTo>
                    <a:pt x="244" y="82"/>
                  </a:lnTo>
                  <a:lnTo>
                    <a:pt x="248" y="84"/>
                  </a:lnTo>
                  <a:lnTo>
                    <a:pt x="248" y="84"/>
                  </a:lnTo>
                  <a:lnTo>
                    <a:pt x="234" y="80"/>
                  </a:lnTo>
                  <a:lnTo>
                    <a:pt x="228" y="82"/>
                  </a:lnTo>
                  <a:lnTo>
                    <a:pt x="222" y="82"/>
                  </a:lnTo>
                  <a:lnTo>
                    <a:pt x="216" y="86"/>
                  </a:lnTo>
                  <a:lnTo>
                    <a:pt x="212" y="92"/>
                  </a:lnTo>
                  <a:lnTo>
                    <a:pt x="208" y="100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118"/>
                  </a:lnTo>
                  <a:lnTo>
                    <a:pt x="212" y="124"/>
                  </a:lnTo>
                  <a:lnTo>
                    <a:pt x="216" y="128"/>
                  </a:lnTo>
                  <a:lnTo>
                    <a:pt x="224" y="132"/>
                  </a:lnTo>
                  <a:lnTo>
                    <a:pt x="230" y="134"/>
                  </a:lnTo>
                  <a:lnTo>
                    <a:pt x="238" y="134"/>
                  </a:lnTo>
                  <a:lnTo>
                    <a:pt x="244" y="134"/>
                  </a:lnTo>
                  <a:lnTo>
                    <a:pt x="252" y="134"/>
                  </a:lnTo>
                  <a:lnTo>
                    <a:pt x="252" y="134"/>
                  </a:lnTo>
                  <a:lnTo>
                    <a:pt x="258" y="130"/>
                  </a:lnTo>
                  <a:lnTo>
                    <a:pt x="264" y="128"/>
                  </a:lnTo>
                  <a:lnTo>
                    <a:pt x="272" y="118"/>
                  </a:lnTo>
                  <a:lnTo>
                    <a:pt x="278" y="104"/>
                  </a:lnTo>
                  <a:lnTo>
                    <a:pt x="282" y="90"/>
                  </a:lnTo>
                  <a:lnTo>
                    <a:pt x="284" y="76"/>
                  </a:lnTo>
                  <a:lnTo>
                    <a:pt x="282" y="60"/>
                  </a:lnTo>
                  <a:lnTo>
                    <a:pt x="280" y="46"/>
                  </a:lnTo>
                  <a:lnTo>
                    <a:pt x="276" y="34"/>
                  </a:lnTo>
                  <a:lnTo>
                    <a:pt x="276" y="34"/>
                  </a:lnTo>
                  <a:lnTo>
                    <a:pt x="270" y="26"/>
                  </a:lnTo>
                  <a:lnTo>
                    <a:pt x="266" y="18"/>
                  </a:lnTo>
                  <a:lnTo>
                    <a:pt x="260" y="12"/>
                  </a:lnTo>
                  <a:lnTo>
                    <a:pt x="254" y="8"/>
                  </a:lnTo>
                  <a:lnTo>
                    <a:pt x="240" y="2"/>
                  </a:lnTo>
                  <a:lnTo>
                    <a:pt x="224" y="0"/>
                  </a:lnTo>
                  <a:lnTo>
                    <a:pt x="208" y="2"/>
                  </a:lnTo>
                  <a:lnTo>
                    <a:pt x="192" y="6"/>
                  </a:lnTo>
                  <a:lnTo>
                    <a:pt x="178" y="12"/>
                  </a:lnTo>
                  <a:lnTo>
                    <a:pt x="164" y="22"/>
                  </a:lnTo>
                  <a:lnTo>
                    <a:pt x="164" y="22"/>
                  </a:lnTo>
                  <a:lnTo>
                    <a:pt x="152" y="32"/>
                  </a:lnTo>
                  <a:lnTo>
                    <a:pt x="144" y="44"/>
                  </a:lnTo>
                  <a:lnTo>
                    <a:pt x="136" y="58"/>
                  </a:lnTo>
                  <a:lnTo>
                    <a:pt x="132" y="70"/>
                  </a:lnTo>
                  <a:lnTo>
                    <a:pt x="128" y="86"/>
                  </a:lnTo>
                  <a:lnTo>
                    <a:pt x="126" y="100"/>
                  </a:lnTo>
                  <a:lnTo>
                    <a:pt x="126" y="116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36" y="164"/>
                  </a:lnTo>
                  <a:lnTo>
                    <a:pt x="138" y="180"/>
                  </a:lnTo>
                  <a:lnTo>
                    <a:pt x="138" y="196"/>
                  </a:lnTo>
                  <a:lnTo>
                    <a:pt x="138" y="196"/>
                  </a:lnTo>
                  <a:lnTo>
                    <a:pt x="136" y="212"/>
                  </a:lnTo>
                  <a:lnTo>
                    <a:pt x="132" y="224"/>
                  </a:lnTo>
                  <a:lnTo>
                    <a:pt x="126" y="234"/>
                  </a:lnTo>
                  <a:lnTo>
                    <a:pt x="120" y="244"/>
                  </a:lnTo>
                  <a:lnTo>
                    <a:pt x="114" y="252"/>
                  </a:lnTo>
                  <a:lnTo>
                    <a:pt x="106" y="258"/>
                  </a:lnTo>
                  <a:lnTo>
                    <a:pt x="98" y="264"/>
                  </a:lnTo>
                  <a:lnTo>
                    <a:pt x="90" y="268"/>
                  </a:lnTo>
                  <a:lnTo>
                    <a:pt x="72" y="272"/>
                  </a:lnTo>
                  <a:lnTo>
                    <a:pt x="56" y="274"/>
                  </a:lnTo>
                  <a:lnTo>
                    <a:pt x="42" y="274"/>
                  </a:lnTo>
                  <a:lnTo>
                    <a:pt x="30" y="274"/>
                  </a:lnTo>
                  <a:lnTo>
                    <a:pt x="30" y="274"/>
                  </a:lnTo>
                  <a:lnTo>
                    <a:pt x="38" y="246"/>
                  </a:lnTo>
                  <a:lnTo>
                    <a:pt x="44" y="220"/>
                  </a:lnTo>
                  <a:lnTo>
                    <a:pt x="48" y="192"/>
                  </a:lnTo>
                  <a:lnTo>
                    <a:pt x="50" y="164"/>
                  </a:lnTo>
                  <a:lnTo>
                    <a:pt x="50" y="164"/>
                  </a:lnTo>
                  <a:lnTo>
                    <a:pt x="52" y="130"/>
                  </a:lnTo>
                  <a:lnTo>
                    <a:pt x="48" y="94"/>
                  </a:lnTo>
                  <a:lnTo>
                    <a:pt x="42" y="58"/>
                  </a:lnTo>
                  <a:lnTo>
                    <a:pt x="32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6" y="46"/>
                  </a:lnTo>
                  <a:lnTo>
                    <a:pt x="40" y="68"/>
                  </a:lnTo>
                  <a:lnTo>
                    <a:pt x="42" y="92"/>
                  </a:lnTo>
                  <a:lnTo>
                    <a:pt x="44" y="120"/>
                  </a:lnTo>
                  <a:lnTo>
                    <a:pt x="44" y="150"/>
                  </a:lnTo>
                  <a:lnTo>
                    <a:pt x="40" y="182"/>
                  </a:lnTo>
                  <a:lnTo>
                    <a:pt x="34" y="216"/>
                  </a:lnTo>
                  <a:lnTo>
                    <a:pt x="26" y="252"/>
                  </a:lnTo>
                  <a:lnTo>
                    <a:pt x="26" y="252"/>
                  </a:lnTo>
                  <a:lnTo>
                    <a:pt x="20" y="268"/>
                  </a:lnTo>
                  <a:lnTo>
                    <a:pt x="14" y="284"/>
                  </a:lnTo>
                  <a:lnTo>
                    <a:pt x="0" y="310"/>
                  </a:lnTo>
                  <a:lnTo>
                    <a:pt x="12" y="310"/>
                  </a:lnTo>
                  <a:lnTo>
                    <a:pt x="12" y="310"/>
                  </a:lnTo>
                  <a:lnTo>
                    <a:pt x="26" y="284"/>
                  </a:lnTo>
                  <a:lnTo>
                    <a:pt x="26" y="284"/>
                  </a:lnTo>
                  <a:lnTo>
                    <a:pt x="36" y="286"/>
                  </a:lnTo>
                  <a:lnTo>
                    <a:pt x="52" y="286"/>
                  </a:lnTo>
                  <a:lnTo>
                    <a:pt x="68" y="286"/>
                  </a:lnTo>
                  <a:lnTo>
                    <a:pt x="86" y="282"/>
                  </a:lnTo>
                  <a:lnTo>
                    <a:pt x="96" y="278"/>
                  </a:lnTo>
                  <a:lnTo>
                    <a:pt x="104" y="272"/>
                  </a:lnTo>
                  <a:lnTo>
                    <a:pt x="112" y="266"/>
                  </a:lnTo>
                  <a:lnTo>
                    <a:pt x="122" y="258"/>
                  </a:lnTo>
                  <a:lnTo>
                    <a:pt x="128" y="248"/>
                  </a:lnTo>
                  <a:lnTo>
                    <a:pt x="136" y="236"/>
                  </a:lnTo>
                  <a:lnTo>
                    <a:pt x="142" y="222"/>
                  </a:lnTo>
                  <a:lnTo>
                    <a:pt x="146" y="206"/>
                  </a:lnTo>
                  <a:lnTo>
                    <a:pt x="146" y="20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6" name="Freeform 22"/>
            <p:cNvSpPr>
              <a:spLocks/>
            </p:cNvSpPr>
            <p:nvPr/>
          </p:nvSpPr>
          <p:spPr bwMode="auto">
            <a:xfrm>
              <a:off x="8710863" y="-733926"/>
              <a:ext cx="433137" cy="1138989"/>
            </a:xfrm>
            <a:custGeom>
              <a:avLst/>
              <a:gdLst/>
              <a:ahLst/>
              <a:cxnLst>
                <a:cxn ang="0">
                  <a:pos x="2" y="126"/>
                </a:cxn>
                <a:cxn ang="0">
                  <a:pos x="2" y="126"/>
                </a:cxn>
                <a:cxn ang="0">
                  <a:pos x="6" y="120"/>
                </a:cxn>
                <a:cxn ang="0">
                  <a:pos x="18" y="106"/>
                </a:cxn>
                <a:cxn ang="0">
                  <a:pos x="24" y="100"/>
                </a:cxn>
                <a:cxn ang="0">
                  <a:pos x="34" y="92"/>
                </a:cxn>
                <a:cxn ang="0">
                  <a:pos x="42" y="88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48" y="88"/>
                </a:cxn>
                <a:cxn ang="0">
                  <a:pos x="34" y="98"/>
                </a:cxn>
                <a:cxn ang="0">
                  <a:pos x="28" y="106"/>
                </a:cxn>
                <a:cxn ang="0">
                  <a:pos x="20" y="116"/>
                </a:cxn>
                <a:cxn ang="0">
                  <a:pos x="16" y="128"/>
                </a:cxn>
                <a:cxn ang="0">
                  <a:pos x="12" y="142"/>
                </a:cxn>
                <a:cxn ang="0">
                  <a:pos x="12" y="142"/>
                </a:cxn>
                <a:cxn ang="0">
                  <a:pos x="22" y="142"/>
                </a:cxn>
                <a:cxn ang="0">
                  <a:pos x="54" y="138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2" y="4"/>
                </a:cxn>
                <a:cxn ang="0">
                  <a:pos x="30" y="8"/>
                </a:cxn>
                <a:cxn ang="0">
                  <a:pos x="20" y="16"/>
                </a:cxn>
                <a:cxn ang="0">
                  <a:pos x="12" y="28"/>
                </a:cxn>
                <a:cxn ang="0">
                  <a:pos x="6" y="44"/>
                </a:cxn>
                <a:cxn ang="0">
                  <a:pos x="2" y="64"/>
                </a:cxn>
                <a:cxn ang="0">
                  <a:pos x="0" y="92"/>
                </a:cxn>
                <a:cxn ang="0">
                  <a:pos x="2" y="126"/>
                </a:cxn>
                <a:cxn ang="0">
                  <a:pos x="2" y="126"/>
                </a:cxn>
              </a:cxnLst>
              <a:rect l="0" t="0" r="r" b="b"/>
              <a:pathLst>
                <a:path w="54" h="142">
                  <a:moveTo>
                    <a:pt x="2" y="126"/>
                  </a:moveTo>
                  <a:lnTo>
                    <a:pt x="2" y="126"/>
                  </a:lnTo>
                  <a:lnTo>
                    <a:pt x="6" y="120"/>
                  </a:lnTo>
                  <a:lnTo>
                    <a:pt x="18" y="106"/>
                  </a:lnTo>
                  <a:lnTo>
                    <a:pt x="24" y="100"/>
                  </a:lnTo>
                  <a:lnTo>
                    <a:pt x="34" y="92"/>
                  </a:lnTo>
                  <a:lnTo>
                    <a:pt x="42" y="88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48" y="88"/>
                  </a:lnTo>
                  <a:lnTo>
                    <a:pt x="34" y="98"/>
                  </a:lnTo>
                  <a:lnTo>
                    <a:pt x="28" y="106"/>
                  </a:lnTo>
                  <a:lnTo>
                    <a:pt x="20" y="116"/>
                  </a:lnTo>
                  <a:lnTo>
                    <a:pt x="16" y="128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22" y="142"/>
                  </a:lnTo>
                  <a:lnTo>
                    <a:pt x="54" y="138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2" y="4"/>
                  </a:lnTo>
                  <a:lnTo>
                    <a:pt x="30" y="8"/>
                  </a:lnTo>
                  <a:lnTo>
                    <a:pt x="20" y="16"/>
                  </a:lnTo>
                  <a:lnTo>
                    <a:pt x="12" y="28"/>
                  </a:lnTo>
                  <a:lnTo>
                    <a:pt x="6" y="44"/>
                  </a:lnTo>
                  <a:lnTo>
                    <a:pt x="2" y="64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2" y="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7" name="Freeform 23"/>
            <p:cNvSpPr>
              <a:spLocks/>
            </p:cNvSpPr>
            <p:nvPr/>
          </p:nvSpPr>
          <p:spPr bwMode="auto">
            <a:xfrm>
              <a:off x="8791074" y="469232"/>
              <a:ext cx="352926" cy="208547"/>
            </a:xfrm>
            <a:custGeom>
              <a:avLst/>
              <a:gdLst/>
              <a:ahLst/>
              <a:cxnLst>
                <a:cxn ang="0">
                  <a:pos x="44" y="26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26" y="4"/>
                </a:cxn>
                <a:cxn ang="0">
                  <a:pos x="14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4" y="14"/>
                </a:cxn>
                <a:cxn ang="0">
                  <a:pos x="24" y="18"/>
                </a:cxn>
                <a:cxn ang="0">
                  <a:pos x="34" y="22"/>
                </a:cxn>
                <a:cxn ang="0">
                  <a:pos x="44" y="26"/>
                </a:cxn>
                <a:cxn ang="0">
                  <a:pos x="44" y="26"/>
                </a:cxn>
              </a:cxnLst>
              <a:rect l="0" t="0" r="r" b="b"/>
              <a:pathLst>
                <a:path w="44" h="26">
                  <a:moveTo>
                    <a:pt x="44" y="26"/>
                  </a:moveTo>
                  <a:lnTo>
                    <a:pt x="44" y="0"/>
                  </a:lnTo>
                  <a:lnTo>
                    <a:pt x="44" y="0"/>
                  </a:lnTo>
                  <a:lnTo>
                    <a:pt x="26" y="4"/>
                  </a:lnTo>
                  <a:lnTo>
                    <a:pt x="14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24" y="18"/>
                  </a:lnTo>
                  <a:lnTo>
                    <a:pt x="34" y="22"/>
                  </a:lnTo>
                  <a:lnTo>
                    <a:pt x="44" y="26"/>
                  </a:lnTo>
                  <a:lnTo>
                    <a:pt x="44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8" name="Freeform 24"/>
            <p:cNvSpPr>
              <a:spLocks/>
            </p:cNvSpPr>
            <p:nvPr/>
          </p:nvSpPr>
          <p:spPr bwMode="auto">
            <a:xfrm>
              <a:off x="8726905" y="677779"/>
              <a:ext cx="417095" cy="753979"/>
            </a:xfrm>
            <a:custGeom>
              <a:avLst/>
              <a:gdLst/>
              <a:ahLst/>
              <a:cxnLst>
                <a:cxn ang="0">
                  <a:pos x="52" y="94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34" y="4"/>
                </a:cxn>
                <a:cxn ang="0">
                  <a:pos x="18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0" y="6"/>
                </a:cxn>
                <a:cxn ang="0">
                  <a:pos x="18" y="14"/>
                </a:cxn>
                <a:cxn ang="0">
                  <a:pos x="26" y="26"/>
                </a:cxn>
                <a:cxn ang="0">
                  <a:pos x="32" y="40"/>
                </a:cxn>
                <a:cxn ang="0">
                  <a:pos x="42" y="68"/>
                </a:cxn>
                <a:cxn ang="0">
                  <a:pos x="52" y="94"/>
                </a:cxn>
                <a:cxn ang="0">
                  <a:pos x="52" y="94"/>
                </a:cxn>
              </a:cxnLst>
              <a:rect l="0" t="0" r="r" b="b"/>
              <a:pathLst>
                <a:path w="52" h="94">
                  <a:moveTo>
                    <a:pt x="52" y="94"/>
                  </a:moveTo>
                  <a:lnTo>
                    <a:pt x="52" y="10"/>
                  </a:lnTo>
                  <a:lnTo>
                    <a:pt x="52" y="10"/>
                  </a:lnTo>
                  <a:lnTo>
                    <a:pt x="34" y="4"/>
                  </a:lnTo>
                  <a:lnTo>
                    <a:pt x="18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6"/>
                  </a:lnTo>
                  <a:lnTo>
                    <a:pt x="18" y="14"/>
                  </a:lnTo>
                  <a:lnTo>
                    <a:pt x="26" y="26"/>
                  </a:lnTo>
                  <a:lnTo>
                    <a:pt x="32" y="40"/>
                  </a:lnTo>
                  <a:lnTo>
                    <a:pt x="42" y="68"/>
                  </a:lnTo>
                  <a:lnTo>
                    <a:pt x="52" y="94"/>
                  </a:lnTo>
                  <a:lnTo>
                    <a:pt x="52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9" name="Freeform 25"/>
            <p:cNvSpPr>
              <a:spLocks/>
            </p:cNvSpPr>
            <p:nvPr/>
          </p:nvSpPr>
          <p:spPr bwMode="auto">
            <a:xfrm>
              <a:off x="7860632" y="741947"/>
              <a:ext cx="1138989" cy="1187116"/>
            </a:xfrm>
            <a:custGeom>
              <a:avLst/>
              <a:gdLst/>
              <a:ahLst/>
              <a:cxnLst>
                <a:cxn ang="0">
                  <a:pos x="98" y="8"/>
                </a:cxn>
                <a:cxn ang="0">
                  <a:pos x="98" y="8"/>
                </a:cxn>
                <a:cxn ang="0">
                  <a:pos x="98" y="22"/>
                </a:cxn>
                <a:cxn ang="0">
                  <a:pos x="96" y="36"/>
                </a:cxn>
                <a:cxn ang="0">
                  <a:pos x="94" y="46"/>
                </a:cxn>
                <a:cxn ang="0">
                  <a:pos x="90" y="54"/>
                </a:cxn>
                <a:cxn ang="0">
                  <a:pos x="86" y="66"/>
                </a:cxn>
                <a:cxn ang="0">
                  <a:pos x="82" y="68"/>
                </a:cxn>
                <a:cxn ang="0">
                  <a:pos x="82" y="68"/>
                </a:cxn>
                <a:cxn ang="0">
                  <a:pos x="86" y="56"/>
                </a:cxn>
                <a:cxn ang="0">
                  <a:pos x="86" y="44"/>
                </a:cxn>
                <a:cxn ang="0">
                  <a:pos x="86" y="32"/>
                </a:cxn>
                <a:cxn ang="0">
                  <a:pos x="86" y="22"/>
                </a:cxn>
                <a:cxn ang="0">
                  <a:pos x="82" y="6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6" y="8"/>
                </a:cxn>
                <a:cxn ang="0">
                  <a:pos x="72" y="14"/>
                </a:cxn>
                <a:cxn ang="0">
                  <a:pos x="60" y="26"/>
                </a:cxn>
                <a:cxn ang="0">
                  <a:pos x="28" y="48"/>
                </a:cxn>
                <a:cxn ang="0">
                  <a:pos x="12" y="60"/>
                </a:cxn>
                <a:cxn ang="0">
                  <a:pos x="6" y="68"/>
                </a:cxn>
                <a:cxn ang="0">
                  <a:pos x="2" y="76"/>
                </a:cxn>
                <a:cxn ang="0">
                  <a:pos x="0" y="84"/>
                </a:cxn>
                <a:cxn ang="0">
                  <a:pos x="0" y="94"/>
                </a:cxn>
                <a:cxn ang="0">
                  <a:pos x="2" y="104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4" y="126"/>
                </a:cxn>
                <a:cxn ang="0">
                  <a:pos x="24" y="130"/>
                </a:cxn>
                <a:cxn ang="0">
                  <a:pos x="32" y="132"/>
                </a:cxn>
                <a:cxn ang="0">
                  <a:pos x="42" y="132"/>
                </a:cxn>
                <a:cxn ang="0">
                  <a:pos x="58" y="128"/>
                </a:cxn>
                <a:cxn ang="0">
                  <a:pos x="64" y="126"/>
                </a:cxn>
                <a:cxn ang="0">
                  <a:pos x="64" y="126"/>
                </a:cxn>
                <a:cxn ang="0">
                  <a:pos x="66" y="130"/>
                </a:cxn>
                <a:cxn ang="0">
                  <a:pos x="70" y="136"/>
                </a:cxn>
                <a:cxn ang="0">
                  <a:pos x="76" y="140"/>
                </a:cxn>
                <a:cxn ang="0">
                  <a:pos x="82" y="144"/>
                </a:cxn>
                <a:cxn ang="0">
                  <a:pos x="90" y="148"/>
                </a:cxn>
                <a:cxn ang="0">
                  <a:pos x="102" y="148"/>
                </a:cxn>
                <a:cxn ang="0">
                  <a:pos x="102" y="148"/>
                </a:cxn>
                <a:cxn ang="0">
                  <a:pos x="114" y="146"/>
                </a:cxn>
                <a:cxn ang="0">
                  <a:pos x="124" y="142"/>
                </a:cxn>
                <a:cxn ang="0">
                  <a:pos x="132" y="136"/>
                </a:cxn>
                <a:cxn ang="0">
                  <a:pos x="136" y="126"/>
                </a:cxn>
                <a:cxn ang="0">
                  <a:pos x="140" y="116"/>
                </a:cxn>
                <a:cxn ang="0">
                  <a:pos x="142" y="104"/>
                </a:cxn>
                <a:cxn ang="0">
                  <a:pos x="142" y="92"/>
                </a:cxn>
                <a:cxn ang="0">
                  <a:pos x="140" y="80"/>
                </a:cxn>
                <a:cxn ang="0">
                  <a:pos x="140" y="80"/>
                </a:cxn>
                <a:cxn ang="0">
                  <a:pos x="134" y="62"/>
                </a:cxn>
                <a:cxn ang="0">
                  <a:pos x="128" y="46"/>
                </a:cxn>
                <a:cxn ang="0">
                  <a:pos x="120" y="34"/>
                </a:cxn>
                <a:cxn ang="0">
                  <a:pos x="114" y="24"/>
                </a:cxn>
                <a:cxn ang="0">
                  <a:pos x="102" y="12"/>
                </a:cxn>
                <a:cxn ang="0">
                  <a:pos x="98" y="8"/>
                </a:cxn>
                <a:cxn ang="0">
                  <a:pos x="98" y="8"/>
                </a:cxn>
              </a:cxnLst>
              <a:rect l="0" t="0" r="r" b="b"/>
              <a:pathLst>
                <a:path w="142" h="148">
                  <a:moveTo>
                    <a:pt x="98" y="8"/>
                  </a:moveTo>
                  <a:lnTo>
                    <a:pt x="98" y="8"/>
                  </a:lnTo>
                  <a:lnTo>
                    <a:pt x="98" y="22"/>
                  </a:lnTo>
                  <a:lnTo>
                    <a:pt x="96" y="36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86" y="66"/>
                  </a:lnTo>
                  <a:lnTo>
                    <a:pt x="82" y="68"/>
                  </a:lnTo>
                  <a:lnTo>
                    <a:pt x="82" y="68"/>
                  </a:lnTo>
                  <a:lnTo>
                    <a:pt x="86" y="56"/>
                  </a:lnTo>
                  <a:lnTo>
                    <a:pt x="86" y="44"/>
                  </a:lnTo>
                  <a:lnTo>
                    <a:pt x="86" y="32"/>
                  </a:lnTo>
                  <a:lnTo>
                    <a:pt x="86" y="22"/>
                  </a:lnTo>
                  <a:lnTo>
                    <a:pt x="82" y="6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6" y="8"/>
                  </a:lnTo>
                  <a:lnTo>
                    <a:pt x="72" y="14"/>
                  </a:lnTo>
                  <a:lnTo>
                    <a:pt x="60" y="26"/>
                  </a:lnTo>
                  <a:lnTo>
                    <a:pt x="28" y="48"/>
                  </a:lnTo>
                  <a:lnTo>
                    <a:pt x="12" y="60"/>
                  </a:lnTo>
                  <a:lnTo>
                    <a:pt x="6" y="68"/>
                  </a:lnTo>
                  <a:lnTo>
                    <a:pt x="2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04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4" y="126"/>
                  </a:lnTo>
                  <a:lnTo>
                    <a:pt x="24" y="130"/>
                  </a:lnTo>
                  <a:lnTo>
                    <a:pt x="32" y="132"/>
                  </a:lnTo>
                  <a:lnTo>
                    <a:pt x="42" y="132"/>
                  </a:lnTo>
                  <a:lnTo>
                    <a:pt x="58" y="128"/>
                  </a:lnTo>
                  <a:lnTo>
                    <a:pt x="64" y="126"/>
                  </a:lnTo>
                  <a:lnTo>
                    <a:pt x="64" y="126"/>
                  </a:lnTo>
                  <a:lnTo>
                    <a:pt x="66" y="130"/>
                  </a:lnTo>
                  <a:lnTo>
                    <a:pt x="70" y="136"/>
                  </a:lnTo>
                  <a:lnTo>
                    <a:pt x="76" y="140"/>
                  </a:lnTo>
                  <a:lnTo>
                    <a:pt x="82" y="144"/>
                  </a:lnTo>
                  <a:lnTo>
                    <a:pt x="90" y="148"/>
                  </a:lnTo>
                  <a:lnTo>
                    <a:pt x="102" y="148"/>
                  </a:lnTo>
                  <a:lnTo>
                    <a:pt x="102" y="148"/>
                  </a:lnTo>
                  <a:lnTo>
                    <a:pt x="114" y="146"/>
                  </a:lnTo>
                  <a:lnTo>
                    <a:pt x="124" y="142"/>
                  </a:lnTo>
                  <a:lnTo>
                    <a:pt x="132" y="136"/>
                  </a:lnTo>
                  <a:lnTo>
                    <a:pt x="136" y="126"/>
                  </a:lnTo>
                  <a:lnTo>
                    <a:pt x="140" y="116"/>
                  </a:lnTo>
                  <a:lnTo>
                    <a:pt x="142" y="104"/>
                  </a:lnTo>
                  <a:lnTo>
                    <a:pt x="142" y="92"/>
                  </a:lnTo>
                  <a:lnTo>
                    <a:pt x="140" y="80"/>
                  </a:lnTo>
                  <a:lnTo>
                    <a:pt x="140" y="80"/>
                  </a:lnTo>
                  <a:lnTo>
                    <a:pt x="134" y="62"/>
                  </a:lnTo>
                  <a:lnTo>
                    <a:pt x="128" y="46"/>
                  </a:lnTo>
                  <a:lnTo>
                    <a:pt x="120" y="34"/>
                  </a:lnTo>
                  <a:lnTo>
                    <a:pt x="114" y="24"/>
                  </a:lnTo>
                  <a:lnTo>
                    <a:pt x="102" y="12"/>
                  </a:lnTo>
                  <a:lnTo>
                    <a:pt x="98" y="8"/>
                  </a:lnTo>
                  <a:lnTo>
                    <a:pt x="9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0" name="Freeform 26"/>
            <p:cNvSpPr>
              <a:spLocks/>
            </p:cNvSpPr>
            <p:nvPr/>
          </p:nvSpPr>
          <p:spPr bwMode="auto">
            <a:xfrm>
              <a:off x="7106653" y="68179"/>
              <a:ext cx="1171074" cy="1235242"/>
            </a:xfrm>
            <a:custGeom>
              <a:avLst/>
              <a:gdLst/>
              <a:ahLst/>
              <a:cxnLst>
                <a:cxn ang="0">
                  <a:pos x="146" y="66"/>
                </a:cxn>
                <a:cxn ang="0">
                  <a:pos x="146" y="66"/>
                </a:cxn>
                <a:cxn ang="0">
                  <a:pos x="132" y="72"/>
                </a:cxn>
                <a:cxn ang="0">
                  <a:pos x="118" y="76"/>
                </a:cxn>
                <a:cxn ang="0">
                  <a:pos x="106" y="78"/>
                </a:cxn>
                <a:cxn ang="0">
                  <a:pos x="96" y="78"/>
                </a:cxn>
                <a:cxn ang="0">
                  <a:pos x="82" y="78"/>
                </a:cxn>
                <a:cxn ang="0">
                  <a:pos x="78" y="76"/>
                </a:cxn>
                <a:cxn ang="0">
                  <a:pos x="78" y="76"/>
                </a:cxn>
                <a:cxn ang="0">
                  <a:pos x="88" y="74"/>
                </a:cxn>
                <a:cxn ang="0">
                  <a:pos x="100" y="72"/>
                </a:cxn>
                <a:cxn ang="0">
                  <a:pos x="122" y="60"/>
                </a:cxn>
                <a:cxn ang="0">
                  <a:pos x="146" y="44"/>
                </a:cxn>
                <a:cxn ang="0">
                  <a:pos x="146" y="44"/>
                </a:cxn>
                <a:cxn ang="0">
                  <a:pos x="136" y="44"/>
                </a:cxn>
                <a:cxn ang="0">
                  <a:pos x="126" y="42"/>
                </a:cxn>
                <a:cxn ang="0">
                  <a:pos x="108" y="32"/>
                </a:cxn>
                <a:cxn ang="0">
                  <a:pos x="72" y="12"/>
                </a:cxn>
                <a:cxn ang="0">
                  <a:pos x="56" y="2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30"/>
                </a:cxn>
                <a:cxn ang="0">
                  <a:pos x="0" y="42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2" y="70"/>
                </a:cxn>
                <a:cxn ang="0">
                  <a:pos x="16" y="76"/>
                </a:cxn>
                <a:cxn ang="0">
                  <a:pos x="22" y="82"/>
                </a:cxn>
                <a:cxn ang="0">
                  <a:pos x="22" y="82"/>
                </a:cxn>
                <a:cxn ang="0">
                  <a:pos x="16" y="86"/>
                </a:cxn>
                <a:cxn ang="0">
                  <a:pos x="12" y="92"/>
                </a:cxn>
                <a:cxn ang="0">
                  <a:pos x="10" y="98"/>
                </a:cxn>
                <a:cxn ang="0">
                  <a:pos x="8" y="106"/>
                </a:cxn>
                <a:cxn ang="0">
                  <a:pos x="10" y="118"/>
                </a:cxn>
                <a:cxn ang="0">
                  <a:pos x="14" y="130"/>
                </a:cxn>
                <a:cxn ang="0">
                  <a:pos x="22" y="142"/>
                </a:cxn>
                <a:cxn ang="0">
                  <a:pos x="36" y="150"/>
                </a:cxn>
                <a:cxn ang="0">
                  <a:pos x="42" y="152"/>
                </a:cxn>
                <a:cxn ang="0">
                  <a:pos x="50" y="154"/>
                </a:cxn>
                <a:cxn ang="0">
                  <a:pos x="58" y="154"/>
                </a:cxn>
                <a:cxn ang="0">
                  <a:pos x="68" y="152"/>
                </a:cxn>
                <a:cxn ang="0">
                  <a:pos x="68" y="152"/>
                </a:cxn>
                <a:cxn ang="0">
                  <a:pos x="76" y="150"/>
                </a:cxn>
                <a:cxn ang="0">
                  <a:pos x="86" y="146"/>
                </a:cxn>
                <a:cxn ang="0">
                  <a:pos x="102" y="136"/>
                </a:cxn>
                <a:cxn ang="0">
                  <a:pos x="114" y="122"/>
                </a:cxn>
                <a:cxn ang="0">
                  <a:pos x="126" y="106"/>
                </a:cxn>
                <a:cxn ang="0">
                  <a:pos x="134" y="92"/>
                </a:cxn>
                <a:cxn ang="0">
                  <a:pos x="142" y="78"/>
                </a:cxn>
                <a:cxn ang="0">
                  <a:pos x="146" y="66"/>
                </a:cxn>
                <a:cxn ang="0">
                  <a:pos x="146" y="66"/>
                </a:cxn>
              </a:cxnLst>
              <a:rect l="0" t="0" r="r" b="b"/>
              <a:pathLst>
                <a:path w="146" h="154">
                  <a:moveTo>
                    <a:pt x="146" y="66"/>
                  </a:moveTo>
                  <a:lnTo>
                    <a:pt x="146" y="66"/>
                  </a:lnTo>
                  <a:lnTo>
                    <a:pt x="132" y="72"/>
                  </a:lnTo>
                  <a:lnTo>
                    <a:pt x="118" y="76"/>
                  </a:lnTo>
                  <a:lnTo>
                    <a:pt x="106" y="78"/>
                  </a:lnTo>
                  <a:lnTo>
                    <a:pt x="96" y="78"/>
                  </a:lnTo>
                  <a:lnTo>
                    <a:pt x="82" y="78"/>
                  </a:lnTo>
                  <a:lnTo>
                    <a:pt x="78" y="76"/>
                  </a:lnTo>
                  <a:lnTo>
                    <a:pt x="78" y="76"/>
                  </a:lnTo>
                  <a:lnTo>
                    <a:pt x="88" y="74"/>
                  </a:lnTo>
                  <a:lnTo>
                    <a:pt x="100" y="72"/>
                  </a:lnTo>
                  <a:lnTo>
                    <a:pt x="122" y="60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36" y="44"/>
                  </a:lnTo>
                  <a:lnTo>
                    <a:pt x="126" y="42"/>
                  </a:lnTo>
                  <a:lnTo>
                    <a:pt x="108" y="32"/>
                  </a:lnTo>
                  <a:lnTo>
                    <a:pt x="72" y="12"/>
                  </a:lnTo>
                  <a:lnTo>
                    <a:pt x="56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30"/>
                  </a:lnTo>
                  <a:lnTo>
                    <a:pt x="0" y="42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2" y="70"/>
                  </a:lnTo>
                  <a:lnTo>
                    <a:pt x="16" y="76"/>
                  </a:lnTo>
                  <a:lnTo>
                    <a:pt x="22" y="82"/>
                  </a:lnTo>
                  <a:lnTo>
                    <a:pt x="22" y="82"/>
                  </a:lnTo>
                  <a:lnTo>
                    <a:pt x="16" y="86"/>
                  </a:lnTo>
                  <a:lnTo>
                    <a:pt x="12" y="92"/>
                  </a:lnTo>
                  <a:lnTo>
                    <a:pt x="10" y="98"/>
                  </a:lnTo>
                  <a:lnTo>
                    <a:pt x="8" y="106"/>
                  </a:lnTo>
                  <a:lnTo>
                    <a:pt x="10" y="118"/>
                  </a:lnTo>
                  <a:lnTo>
                    <a:pt x="14" y="130"/>
                  </a:lnTo>
                  <a:lnTo>
                    <a:pt x="22" y="142"/>
                  </a:lnTo>
                  <a:lnTo>
                    <a:pt x="36" y="150"/>
                  </a:lnTo>
                  <a:lnTo>
                    <a:pt x="42" y="152"/>
                  </a:lnTo>
                  <a:lnTo>
                    <a:pt x="50" y="154"/>
                  </a:lnTo>
                  <a:lnTo>
                    <a:pt x="58" y="154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76" y="150"/>
                  </a:lnTo>
                  <a:lnTo>
                    <a:pt x="86" y="146"/>
                  </a:lnTo>
                  <a:lnTo>
                    <a:pt x="102" y="136"/>
                  </a:lnTo>
                  <a:lnTo>
                    <a:pt x="114" y="122"/>
                  </a:lnTo>
                  <a:lnTo>
                    <a:pt x="126" y="106"/>
                  </a:lnTo>
                  <a:lnTo>
                    <a:pt x="134" y="92"/>
                  </a:lnTo>
                  <a:lnTo>
                    <a:pt x="142" y="78"/>
                  </a:lnTo>
                  <a:lnTo>
                    <a:pt x="146" y="66"/>
                  </a:lnTo>
                  <a:lnTo>
                    <a:pt x="14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1" name="Freeform 27"/>
            <p:cNvSpPr>
              <a:spLocks/>
            </p:cNvSpPr>
            <p:nvPr/>
          </p:nvSpPr>
          <p:spPr bwMode="auto">
            <a:xfrm>
              <a:off x="7620000" y="-1038726"/>
              <a:ext cx="1090863" cy="1219200"/>
            </a:xfrm>
            <a:custGeom>
              <a:avLst/>
              <a:gdLst/>
              <a:ahLst/>
              <a:cxnLst>
                <a:cxn ang="0">
                  <a:pos x="98" y="152"/>
                </a:cxn>
                <a:cxn ang="0">
                  <a:pos x="98" y="152"/>
                </a:cxn>
                <a:cxn ang="0">
                  <a:pos x="94" y="148"/>
                </a:cxn>
                <a:cxn ang="0">
                  <a:pos x="86" y="138"/>
                </a:cxn>
                <a:cxn ang="0">
                  <a:pos x="82" y="130"/>
                </a:cxn>
                <a:cxn ang="0">
                  <a:pos x="78" y="120"/>
                </a:cxn>
                <a:cxn ang="0">
                  <a:pos x="76" y="110"/>
                </a:cxn>
                <a:cxn ang="0">
                  <a:pos x="76" y="96"/>
                </a:cxn>
                <a:cxn ang="0">
                  <a:pos x="76" y="96"/>
                </a:cxn>
                <a:cxn ang="0">
                  <a:pos x="80" y="104"/>
                </a:cxn>
                <a:cxn ang="0">
                  <a:pos x="90" y="118"/>
                </a:cxn>
                <a:cxn ang="0">
                  <a:pos x="106" y="136"/>
                </a:cxn>
                <a:cxn ang="0">
                  <a:pos x="114" y="144"/>
                </a:cxn>
                <a:cxn ang="0">
                  <a:pos x="124" y="150"/>
                </a:cxn>
                <a:cxn ang="0">
                  <a:pos x="124" y="150"/>
                </a:cxn>
                <a:cxn ang="0">
                  <a:pos x="124" y="140"/>
                </a:cxn>
                <a:cxn ang="0">
                  <a:pos x="124" y="116"/>
                </a:cxn>
                <a:cxn ang="0">
                  <a:pos x="126" y="84"/>
                </a:cxn>
                <a:cxn ang="0">
                  <a:pos x="130" y="66"/>
                </a:cxn>
                <a:cxn ang="0">
                  <a:pos x="134" y="50"/>
                </a:cxn>
                <a:cxn ang="0">
                  <a:pos x="134" y="50"/>
                </a:cxn>
                <a:cxn ang="0">
                  <a:pos x="136" y="40"/>
                </a:cxn>
                <a:cxn ang="0">
                  <a:pos x="136" y="32"/>
                </a:cxn>
                <a:cxn ang="0">
                  <a:pos x="132" y="22"/>
                </a:cxn>
                <a:cxn ang="0">
                  <a:pos x="128" y="16"/>
                </a:cxn>
                <a:cxn ang="0">
                  <a:pos x="120" y="10"/>
                </a:cxn>
                <a:cxn ang="0">
                  <a:pos x="112" y="4"/>
                </a:cxn>
                <a:cxn ang="0">
                  <a:pos x="104" y="2"/>
                </a:cxn>
                <a:cxn ang="0">
                  <a:pos x="94" y="0"/>
                </a:cxn>
                <a:cxn ang="0">
                  <a:pos x="94" y="0"/>
                </a:cxn>
                <a:cxn ang="0">
                  <a:pos x="84" y="2"/>
                </a:cxn>
                <a:cxn ang="0">
                  <a:pos x="76" y="6"/>
                </a:cxn>
                <a:cxn ang="0">
                  <a:pos x="70" y="10"/>
                </a:cxn>
                <a:cxn ang="0">
                  <a:pos x="64" y="16"/>
                </a:cxn>
                <a:cxn ang="0">
                  <a:pos x="58" y="28"/>
                </a:cxn>
                <a:cxn ang="0">
                  <a:pos x="56" y="34"/>
                </a:cxn>
                <a:cxn ang="0">
                  <a:pos x="56" y="34"/>
                </a:cxn>
                <a:cxn ang="0">
                  <a:pos x="50" y="32"/>
                </a:cxn>
                <a:cxn ang="0">
                  <a:pos x="32" y="34"/>
                </a:cxn>
                <a:cxn ang="0">
                  <a:pos x="22" y="38"/>
                </a:cxn>
                <a:cxn ang="0">
                  <a:pos x="14" y="42"/>
                </a:cxn>
                <a:cxn ang="0">
                  <a:pos x="6" y="48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72"/>
                </a:cxn>
                <a:cxn ang="0">
                  <a:pos x="0" y="86"/>
                </a:cxn>
                <a:cxn ang="0">
                  <a:pos x="4" y="100"/>
                </a:cxn>
                <a:cxn ang="0">
                  <a:pos x="10" y="112"/>
                </a:cxn>
                <a:cxn ang="0">
                  <a:pos x="22" y="124"/>
                </a:cxn>
                <a:cxn ang="0">
                  <a:pos x="40" y="136"/>
                </a:cxn>
                <a:cxn ang="0">
                  <a:pos x="66" y="144"/>
                </a:cxn>
                <a:cxn ang="0">
                  <a:pos x="98" y="152"/>
                </a:cxn>
                <a:cxn ang="0">
                  <a:pos x="98" y="152"/>
                </a:cxn>
              </a:cxnLst>
              <a:rect l="0" t="0" r="r" b="b"/>
              <a:pathLst>
                <a:path w="136" h="152">
                  <a:moveTo>
                    <a:pt x="98" y="152"/>
                  </a:moveTo>
                  <a:lnTo>
                    <a:pt x="98" y="152"/>
                  </a:lnTo>
                  <a:lnTo>
                    <a:pt x="94" y="148"/>
                  </a:lnTo>
                  <a:lnTo>
                    <a:pt x="86" y="138"/>
                  </a:lnTo>
                  <a:lnTo>
                    <a:pt x="82" y="130"/>
                  </a:lnTo>
                  <a:lnTo>
                    <a:pt x="78" y="120"/>
                  </a:lnTo>
                  <a:lnTo>
                    <a:pt x="76" y="110"/>
                  </a:lnTo>
                  <a:lnTo>
                    <a:pt x="76" y="96"/>
                  </a:lnTo>
                  <a:lnTo>
                    <a:pt x="76" y="96"/>
                  </a:lnTo>
                  <a:lnTo>
                    <a:pt x="80" y="104"/>
                  </a:lnTo>
                  <a:lnTo>
                    <a:pt x="90" y="118"/>
                  </a:lnTo>
                  <a:lnTo>
                    <a:pt x="106" y="136"/>
                  </a:lnTo>
                  <a:lnTo>
                    <a:pt x="114" y="144"/>
                  </a:lnTo>
                  <a:lnTo>
                    <a:pt x="124" y="150"/>
                  </a:lnTo>
                  <a:lnTo>
                    <a:pt x="124" y="150"/>
                  </a:lnTo>
                  <a:lnTo>
                    <a:pt x="124" y="140"/>
                  </a:lnTo>
                  <a:lnTo>
                    <a:pt x="124" y="116"/>
                  </a:lnTo>
                  <a:lnTo>
                    <a:pt x="126" y="84"/>
                  </a:lnTo>
                  <a:lnTo>
                    <a:pt x="130" y="66"/>
                  </a:lnTo>
                  <a:lnTo>
                    <a:pt x="134" y="50"/>
                  </a:lnTo>
                  <a:lnTo>
                    <a:pt x="134" y="50"/>
                  </a:lnTo>
                  <a:lnTo>
                    <a:pt x="136" y="40"/>
                  </a:lnTo>
                  <a:lnTo>
                    <a:pt x="136" y="32"/>
                  </a:lnTo>
                  <a:lnTo>
                    <a:pt x="132" y="22"/>
                  </a:lnTo>
                  <a:lnTo>
                    <a:pt x="128" y="16"/>
                  </a:lnTo>
                  <a:lnTo>
                    <a:pt x="120" y="10"/>
                  </a:lnTo>
                  <a:lnTo>
                    <a:pt x="112" y="4"/>
                  </a:lnTo>
                  <a:lnTo>
                    <a:pt x="104" y="2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84" y="2"/>
                  </a:lnTo>
                  <a:lnTo>
                    <a:pt x="76" y="6"/>
                  </a:lnTo>
                  <a:lnTo>
                    <a:pt x="70" y="10"/>
                  </a:lnTo>
                  <a:lnTo>
                    <a:pt x="64" y="16"/>
                  </a:lnTo>
                  <a:lnTo>
                    <a:pt x="58" y="28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0" y="32"/>
                  </a:lnTo>
                  <a:lnTo>
                    <a:pt x="32" y="34"/>
                  </a:lnTo>
                  <a:lnTo>
                    <a:pt x="22" y="38"/>
                  </a:lnTo>
                  <a:lnTo>
                    <a:pt x="14" y="42"/>
                  </a:lnTo>
                  <a:lnTo>
                    <a:pt x="6" y="4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72"/>
                  </a:lnTo>
                  <a:lnTo>
                    <a:pt x="0" y="86"/>
                  </a:lnTo>
                  <a:lnTo>
                    <a:pt x="4" y="100"/>
                  </a:lnTo>
                  <a:lnTo>
                    <a:pt x="10" y="112"/>
                  </a:lnTo>
                  <a:lnTo>
                    <a:pt x="22" y="124"/>
                  </a:lnTo>
                  <a:lnTo>
                    <a:pt x="40" y="136"/>
                  </a:lnTo>
                  <a:lnTo>
                    <a:pt x="66" y="144"/>
                  </a:lnTo>
                  <a:lnTo>
                    <a:pt x="98" y="152"/>
                  </a:lnTo>
                  <a:lnTo>
                    <a:pt x="98" y="1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2" name="Freeform 28"/>
            <p:cNvSpPr>
              <a:spLocks/>
            </p:cNvSpPr>
            <p:nvPr/>
          </p:nvSpPr>
          <p:spPr bwMode="auto">
            <a:xfrm>
              <a:off x="8390021" y="340895"/>
              <a:ext cx="272716" cy="304800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6" y="32"/>
                </a:cxn>
                <a:cxn ang="0">
                  <a:pos x="10" y="36"/>
                </a:cxn>
                <a:cxn ang="0">
                  <a:pos x="18" y="38"/>
                </a:cxn>
                <a:cxn ang="0">
                  <a:pos x="18" y="38"/>
                </a:cxn>
                <a:cxn ang="0">
                  <a:pos x="24" y="36"/>
                </a:cxn>
                <a:cxn ang="0">
                  <a:pos x="30" y="32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4" y="12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</a:cxnLst>
              <a:rect l="0" t="0" r="r" b="b"/>
              <a:pathLst>
                <a:path w="34" h="38">
                  <a:moveTo>
                    <a:pt x="0" y="18"/>
                  </a:moveTo>
                  <a:lnTo>
                    <a:pt x="0" y="18"/>
                  </a:lnTo>
                  <a:lnTo>
                    <a:pt x="2" y="26"/>
                  </a:lnTo>
                  <a:lnTo>
                    <a:pt x="6" y="32"/>
                  </a:lnTo>
                  <a:lnTo>
                    <a:pt x="10" y="36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24" y="36"/>
                  </a:lnTo>
                  <a:lnTo>
                    <a:pt x="30" y="32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2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3" name="Freeform 29"/>
            <p:cNvSpPr>
              <a:spLocks/>
            </p:cNvSpPr>
            <p:nvPr/>
          </p:nvSpPr>
          <p:spPr bwMode="auto">
            <a:xfrm>
              <a:off x="433137" y="-669758"/>
              <a:ext cx="641684" cy="641684"/>
            </a:xfrm>
            <a:custGeom>
              <a:avLst/>
              <a:gdLst/>
              <a:ahLst/>
              <a:cxnLst>
                <a:cxn ang="0">
                  <a:pos x="30" y="46"/>
                </a:cxn>
                <a:cxn ang="0">
                  <a:pos x="30" y="46"/>
                </a:cxn>
                <a:cxn ang="0">
                  <a:pos x="26" y="48"/>
                </a:cxn>
                <a:cxn ang="0">
                  <a:pos x="20" y="54"/>
                </a:cxn>
                <a:cxn ang="0">
                  <a:pos x="12" y="66"/>
                </a:cxn>
                <a:cxn ang="0">
                  <a:pos x="8" y="72"/>
                </a:cxn>
                <a:cxn ang="0">
                  <a:pos x="6" y="80"/>
                </a:cxn>
                <a:cxn ang="0">
                  <a:pos x="6" y="80"/>
                </a:cxn>
                <a:cxn ang="0">
                  <a:pos x="16" y="7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56" y="76"/>
                </a:cxn>
                <a:cxn ang="0">
                  <a:pos x="64" y="72"/>
                </a:cxn>
                <a:cxn ang="0">
                  <a:pos x="70" y="68"/>
                </a:cxn>
                <a:cxn ang="0">
                  <a:pos x="76" y="62"/>
                </a:cxn>
                <a:cxn ang="0">
                  <a:pos x="78" y="56"/>
                </a:cxn>
                <a:cxn ang="0">
                  <a:pos x="80" y="50"/>
                </a:cxn>
                <a:cxn ang="0">
                  <a:pos x="80" y="44"/>
                </a:cxn>
                <a:cxn ang="0">
                  <a:pos x="78" y="40"/>
                </a:cxn>
                <a:cxn ang="0">
                  <a:pos x="78" y="40"/>
                </a:cxn>
                <a:cxn ang="0">
                  <a:pos x="70" y="34"/>
                </a:cxn>
                <a:cxn ang="0">
                  <a:pos x="64" y="30"/>
                </a:cxn>
                <a:cxn ang="0">
                  <a:pos x="56" y="30"/>
                </a:cxn>
                <a:cxn ang="0">
                  <a:pos x="56" y="30"/>
                </a:cxn>
                <a:cxn ang="0">
                  <a:pos x="58" y="26"/>
                </a:cxn>
                <a:cxn ang="0">
                  <a:pos x="58" y="14"/>
                </a:cxn>
                <a:cxn ang="0">
                  <a:pos x="56" y="10"/>
                </a:cxn>
                <a:cxn ang="0">
                  <a:pos x="52" y="4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4"/>
                </a:cxn>
                <a:cxn ang="0">
                  <a:pos x="10" y="10"/>
                </a:cxn>
                <a:cxn ang="0">
                  <a:pos x="4" y="18"/>
                </a:cxn>
                <a:cxn ang="0">
                  <a:pos x="2" y="30"/>
                </a:cxn>
                <a:cxn ang="0">
                  <a:pos x="0" y="48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10" y="60"/>
                </a:cxn>
                <a:cxn ang="0">
                  <a:pos x="18" y="52"/>
                </a:cxn>
                <a:cxn ang="0">
                  <a:pos x="24" y="48"/>
                </a:cxn>
                <a:cxn ang="0">
                  <a:pos x="30" y="46"/>
                </a:cxn>
                <a:cxn ang="0">
                  <a:pos x="30" y="46"/>
                </a:cxn>
              </a:cxnLst>
              <a:rect l="0" t="0" r="r" b="b"/>
              <a:pathLst>
                <a:path w="80" h="80">
                  <a:moveTo>
                    <a:pt x="30" y="46"/>
                  </a:moveTo>
                  <a:lnTo>
                    <a:pt x="30" y="46"/>
                  </a:lnTo>
                  <a:lnTo>
                    <a:pt x="26" y="48"/>
                  </a:lnTo>
                  <a:lnTo>
                    <a:pt x="20" y="54"/>
                  </a:lnTo>
                  <a:lnTo>
                    <a:pt x="12" y="66"/>
                  </a:lnTo>
                  <a:lnTo>
                    <a:pt x="8" y="72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16" y="7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56" y="76"/>
                  </a:lnTo>
                  <a:lnTo>
                    <a:pt x="64" y="72"/>
                  </a:lnTo>
                  <a:lnTo>
                    <a:pt x="70" y="68"/>
                  </a:lnTo>
                  <a:lnTo>
                    <a:pt x="76" y="62"/>
                  </a:lnTo>
                  <a:lnTo>
                    <a:pt x="78" y="56"/>
                  </a:lnTo>
                  <a:lnTo>
                    <a:pt x="80" y="50"/>
                  </a:lnTo>
                  <a:lnTo>
                    <a:pt x="80" y="44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70" y="34"/>
                  </a:lnTo>
                  <a:lnTo>
                    <a:pt x="64" y="30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58" y="26"/>
                  </a:lnTo>
                  <a:lnTo>
                    <a:pt x="58" y="14"/>
                  </a:lnTo>
                  <a:lnTo>
                    <a:pt x="56" y="10"/>
                  </a:lnTo>
                  <a:lnTo>
                    <a:pt x="52" y="4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4"/>
                  </a:lnTo>
                  <a:lnTo>
                    <a:pt x="10" y="10"/>
                  </a:lnTo>
                  <a:lnTo>
                    <a:pt x="4" y="18"/>
                  </a:lnTo>
                  <a:lnTo>
                    <a:pt x="2" y="30"/>
                  </a:lnTo>
                  <a:lnTo>
                    <a:pt x="0" y="48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0" y="60"/>
                  </a:lnTo>
                  <a:lnTo>
                    <a:pt x="18" y="52"/>
                  </a:lnTo>
                  <a:lnTo>
                    <a:pt x="24" y="48"/>
                  </a:lnTo>
                  <a:lnTo>
                    <a:pt x="30" y="46"/>
                  </a:lnTo>
                  <a:lnTo>
                    <a:pt x="30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4" name="Freeform 30"/>
            <p:cNvSpPr>
              <a:spLocks/>
            </p:cNvSpPr>
            <p:nvPr/>
          </p:nvSpPr>
          <p:spPr bwMode="auto">
            <a:xfrm>
              <a:off x="449179" y="-12032"/>
              <a:ext cx="673768" cy="673768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0"/>
                </a:cxn>
                <a:cxn ang="0">
                  <a:pos x="14" y="12"/>
                </a:cxn>
                <a:cxn ang="0">
                  <a:pos x="22" y="14"/>
                </a:cxn>
                <a:cxn ang="0">
                  <a:pos x="34" y="22"/>
                </a:cxn>
                <a:cxn ang="0">
                  <a:pos x="42" y="28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38" y="26"/>
                </a:cxn>
                <a:cxn ang="0">
                  <a:pos x="30" y="24"/>
                </a:cxn>
                <a:cxn ang="0">
                  <a:pos x="16" y="18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60"/>
                </a:cxn>
                <a:cxn ang="0">
                  <a:pos x="30" y="72"/>
                </a:cxn>
                <a:cxn ang="0">
                  <a:pos x="36" y="80"/>
                </a:cxn>
                <a:cxn ang="0">
                  <a:pos x="40" y="84"/>
                </a:cxn>
                <a:cxn ang="0">
                  <a:pos x="46" y="84"/>
                </a:cxn>
                <a:cxn ang="0">
                  <a:pos x="52" y="84"/>
                </a:cxn>
                <a:cxn ang="0">
                  <a:pos x="58" y="80"/>
                </a:cxn>
                <a:cxn ang="0">
                  <a:pos x="58" y="80"/>
                </a:cxn>
                <a:cxn ang="0">
                  <a:pos x="64" y="76"/>
                </a:cxn>
                <a:cxn ang="0">
                  <a:pos x="66" y="72"/>
                </a:cxn>
                <a:cxn ang="0">
                  <a:pos x="68" y="66"/>
                </a:cxn>
                <a:cxn ang="0">
                  <a:pos x="66" y="60"/>
                </a:cxn>
                <a:cxn ang="0">
                  <a:pos x="64" y="52"/>
                </a:cxn>
                <a:cxn ang="0">
                  <a:pos x="62" y="48"/>
                </a:cxn>
                <a:cxn ang="0">
                  <a:pos x="62" y="48"/>
                </a:cxn>
                <a:cxn ang="0">
                  <a:pos x="66" y="48"/>
                </a:cxn>
                <a:cxn ang="0">
                  <a:pos x="70" y="48"/>
                </a:cxn>
                <a:cxn ang="0">
                  <a:pos x="76" y="44"/>
                </a:cxn>
                <a:cxn ang="0">
                  <a:pos x="80" y="40"/>
                </a:cxn>
                <a:cxn ang="0">
                  <a:pos x="82" y="34"/>
                </a:cxn>
                <a:cxn ang="0">
                  <a:pos x="84" y="28"/>
                </a:cxn>
                <a:cxn ang="0">
                  <a:pos x="82" y="22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4" y="10"/>
                </a:cxn>
                <a:cxn ang="0">
                  <a:pos x="70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4" y="2"/>
                </a:cxn>
                <a:cxn ang="0">
                  <a:pos x="12" y="6"/>
                </a:cxn>
                <a:cxn ang="0">
                  <a:pos x="4" y="10"/>
                </a:cxn>
                <a:cxn ang="0">
                  <a:pos x="4" y="10"/>
                </a:cxn>
              </a:cxnLst>
              <a:rect l="0" t="0" r="r" b="b"/>
              <a:pathLst>
                <a:path w="84" h="84">
                  <a:moveTo>
                    <a:pt x="4" y="10"/>
                  </a:moveTo>
                  <a:lnTo>
                    <a:pt x="4" y="10"/>
                  </a:lnTo>
                  <a:lnTo>
                    <a:pt x="14" y="12"/>
                  </a:lnTo>
                  <a:lnTo>
                    <a:pt x="22" y="14"/>
                  </a:lnTo>
                  <a:lnTo>
                    <a:pt x="34" y="22"/>
                  </a:lnTo>
                  <a:lnTo>
                    <a:pt x="42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38" y="26"/>
                  </a:lnTo>
                  <a:lnTo>
                    <a:pt x="30" y="24"/>
                  </a:lnTo>
                  <a:lnTo>
                    <a:pt x="16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60"/>
                  </a:lnTo>
                  <a:lnTo>
                    <a:pt x="30" y="72"/>
                  </a:lnTo>
                  <a:lnTo>
                    <a:pt x="36" y="80"/>
                  </a:lnTo>
                  <a:lnTo>
                    <a:pt x="40" y="84"/>
                  </a:lnTo>
                  <a:lnTo>
                    <a:pt x="46" y="84"/>
                  </a:lnTo>
                  <a:lnTo>
                    <a:pt x="52" y="84"/>
                  </a:lnTo>
                  <a:lnTo>
                    <a:pt x="58" y="80"/>
                  </a:lnTo>
                  <a:lnTo>
                    <a:pt x="58" y="80"/>
                  </a:lnTo>
                  <a:lnTo>
                    <a:pt x="64" y="76"/>
                  </a:lnTo>
                  <a:lnTo>
                    <a:pt x="66" y="72"/>
                  </a:lnTo>
                  <a:lnTo>
                    <a:pt x="68" y="66"/>
                  </a:lnTo>
                  <a:lnTo>
                    <a:pt x="66" y="60"/>
                  </a:lnTo>
                  <a:lnTo>
                    <a:pt x="64" y="52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66" y="48"/>
                  </a:lnTo>
                  <a:lnTo>
                    <a:pt x="70" y="48"/>
                  </a:lnTo>
                  <a:lnTo>
                    <a:pt x="76" y="44"/>
                  </a:lnTo>
                  <a:lnTo>
                    <a:pt x="80" y="40"/>
                  </a:lnTo>
                  <a:lnTo>
                    <a:pt x="82" y="34"/>
                  </a:lnTo>
                  <a:lnTo>
                    <a:pt x="84" y="28"/>
                  </a:lnTo>
                  <a:lnTo>
                    <a:pt x="82" y="22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4" y="10"/>
                  </a:lnTo>
                  <a:lnTo>
                    <a:pt x="70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4" y="2"/>
                  </a:lnTo>
                  <a:lnTo>
                    <a:pt x="12" y="6"/>
                  </a:lnTo>
                  <a:lnTo>
                    <a:pt x="4" y="10"/>
                  </a:lnTo>
                  <a:lnTo>
                    <a:pt x="4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5" name="Freeform 31"/>
            <p:cNvSpPr>
              <a:spLocks/>
            </p:cNvSpPr>
            <p:nvPr/>
          </p:nvSpPr>
          <p:spPr bwMode="auto">
            <a:xfrm>
              <a:off x="0" y="164432"/>
              <a:ext cx="593558" cy="67376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30" y="72"/>
                </a:cxn>
                <a:cxn ang="0">
                  <a:pos x="34" y="76"/>
                </a:cxn>
                <a:cxn ang="0">
                  <a:pos x="40" y="82"/>
                </a:cxn>
                <a:cxn ang="0">
                  <a:pos x="44" y="82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58" y="82"/>
                </a:cxn>
                <a:cxn ang="0">
                  <a:pos x="64" y="80"/>
                </a:cxn>
                <a:cxn ang="0">
                  <a:pos x="68" y="76"/>
                </a:cxn>
                <a:cxn ang="0">
                  <a:pos x="72" y="72"/>
                </a:cxn>
                <a:cxn ang="0">
                  <a:pos x="74" y="66"/>
                </a:cxn>
                <a:cxn ang="0">
                  <a:pos x="74" y="58"/>
                </a:cxn>
                <a:cxn ang="0">
                  <a:pos x="72" y="44"/>
                </a:cxn>
                <a:cxn ang="0">
                  <a:pos x="72" y="44"/>
                </a:cxn>
                <a:cxn ang="0">
                  <a:pos x="66" y="26"/>
                </a:cxn>
                <a:cxn ang="0">
                  <a:pos x="58" y="12"/>
                </a:cxn>
                <a:cxn ang="0">
                  <a:pos x="52" y="6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0"/>
                </a:cxn>
                <a:cxn ang="0">
                  <a:pos x="44" y="30"/>
                </a:cxn>
                <a:cxn ang="0">
                  <a:pos x="42" y="36"/>
                </a:cxn>
                <a:cxn ang="0">
                  <a:pos x="40" y="38"/>
                </a:cxn>
                <a:cxn ang="0">
                  <a:pos x="40" y="38"/>
                </a:cxn>
                <a:cxn ang="0">
                  <a:pos x="42" y="32"/>
                </a:cxn>
                <a:cxn ang="0">
                  <a:pos x="42" y="24"/>
                </a:cxn>
                <a:cxn ang="0">
                  <a:pos x="42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6" y="4"/>
                </a:cxn>
                <a:cxn ang="0">
                  <a:pos x="32" y="10"/>
                </a:cxn>
                <a:cxn ang="0">
                  <a:pos x="22" y="18"/>
                </a:cxn>
                <a:cxn ang="0">
                  <a:pos x="10" y="26"/>
                </a:cxn>
                <a:cxn ang="0">
                  <a:pos x="0" y="3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4" y="72"/>
                </a:cxn>
                <a:cxn ang="0">
                  <a:pos x="8" y="74"/>
                </a:cxn>
                <a:cxn ang="0">
                  <a:pos x="18" y="74"/>
                </a:cxn>
                <a:cxn ang="0">
                  <a:pos x="26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74" h="84">
                  <a:moveTo>
                    <a:pt x="30" y="70"/>
                  </a:moveTo>
                  <a:lnTo>
                    <a:pt x="30" y="70"/>
                  </a:lnTo>
                  <a:lnTo>
                    <a:pt x="30" y="72"/>
                  </a:lnTo>
                  <a:lnTo>
                    <a:pt x="34" y="76"/>
                  </a:lnTo>
                  <a:lnTo>
                    <a:pt x="40" y="82"/>
                  </a:lnTo>
                  <a:lnTo>
                    <a:pt x="44" y="82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8" y="82"/>
                  </a:lnTo>
                  <a:lnTo>
                    <a:pt x="64" y="80"/>
                  </a:lnTo>
                  <a:lnTo>
                    <a:pt x="68" y="76"/>
                  </a:lnTo>
                  <a:lnTo>
                    <a:pt x="72" y="72"/>
                  </a:lnTo>
                  <a:lnTo>
                    <a:pt x="74" y="66"/>
                  </a:lnTo>
                  <a:lnTo>
                    <a:pt x="74" y="58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66" y="26"/>
                  </a:lnTo>
                  <a:lnTo>
                    <a:pt x="58" y="12"/>
                  </a:lnTo>
                  <a:lnTo>
                    <a:pt x="52" y="6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0"/>
                  </a:lnTo>
                  <a:lnTo>
                    <a:pt x="44" y="30"/>
                  </a:lnTo>
                  <a:lnTo>
                    <a:pt x="42" y="36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2" y="32"/>
                  </a:lnTo>
                  <a:lnTo>
                    <a:pt x="42" y="24"/>
                  </a:lnTo>
                  <a:lnTo>
                    <a:pt x="42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4"/>
                  </a:lnTo>
                  <a:lnTo>
                    <a:pt x="32" y="10"/>
                  </a:lnTo>
                  <a:lnTo>
                    <a:pt x="22" y="18"/>
                  </a:lnTo>
                  <a:lnTo>
                    <a:pt x="10" y="26"/>
                  </a:lnTo>
                  <a:lnTo>
                    <a:pt x="0" y="3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4" y="72"/>
                  </a:lnTo>
                  <a:lnTo>
                    <a:pt x="8" y="74"/>
                  </a:lnTo>
                  <a:lnTo>
                    <a:pt x="18" y="74"/>
                  </a:lnTo>
                  <a:lnTo>
                    <a:pt x="26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6" name="Freeform 32"/>
            <p:cNvSpPr>
              <a:spLocks/>
            </p:cNvSpPr>
            <p:nvPr/>
          </p:nvSpPr>
          <p:spPr bwMode="auto">
            <a:xfrm>
              <a:off x="0" y="-92242"/>
              <a:ext cx="176463" cy="176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6" y="14"/>
                </a:cxn>
                <a:cxn ang="0">
                  <a:pos x="22" y="8"/>
                </a:cxn>
                <a:cxn ang="0">
                  <a:pos x="22" y="8"/>
                </a:cxn>
                <a:cxn ang="0">
                  <a:pos x="10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" h="22">
                  <a:moveTo>
                    <a:pt x="0" y="0"/>
                  </a:moveTo>
                  <a:lnTo>
                    <a:pt x="0" y="22"/>
                  </a:lnTo>
                  <a:lnTo>
                    <a:pt x="0" y="22"/>
                  </a:lnTo>
                  <a:lnTo>
                    <a:pt x="16" y="14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10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7" name="Freeform 33"/>
            <p:cNvSpPr>
              <a:spLocks/>
            </p:cNvSpPr>
            <p:nvPr/>
          </p:nvSpPr>
          <p:spPr bwMode="auto">
            <a:xfrm>
              <a:off x="0" y="84221"/>
              <a:ext cx="192505" cy="288758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0" y="4"/>
                </a:cxn>
                <a:cxn ang="0">
                  <a:pos x="0" y="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24"/>
                </a:cxn>
                <a:cxn ang="0">
                  <a:pos x="18" y="12"/>
                </a:cxn>
                <a:cxn ang="0">
                  <a:pos x="24" y="0"/>
                </a:cxn>
                <a:cxn ang="0">
                  <a:pos x="24" y="0"/>
                </a:cxn>
              </a:cxnLst>
              <a:rect l="0" t="0" r="r" b="b"/>
              <a:pathLst>
                <a:path w="24" h="36">
                  <a:moveTo>
                    <a:pt x="24" y="0"/>
                  </a:moveTo>
                  <a:lnTo>
                    <a:pt x="24" y="0"/>
                  </a:lnTo>
                  <a:lnTo>
                    <a:pt x="10" y="4"/>
                  </a:lnTo>
                  <a:lnTo>
                    <a:pt x="0" y="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24"/>
                  </a:lnTo>
                  <a:lnTo>
                    <a:pt x="18" y="12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8" name="Freeform 34"/>
            <p:cNvSpPr>
              <a:spLocks/>
            </p:cNvSpPr>
            <p:nvPr/>
          </p:nvSpPr>
          <p:spPr bwMode="auto">
            <a:xfrm>
              <a:off x="0" y="-846221"/>
              <a:ext cx="433137" cy="689811"/>
            </a:xfrm>
            <a:custGeom>
              <a:avLst/>
              <a:gdLst/>
              <a:ahLst/>
              <a:cxnLst>
                <a:cxn ang="0">
                  <a:pos x="18" y="54"/>
                </a:cxn>
                <a:cxn ang="0">
                  <a:pos x="18" y="54"/>
                </a:cxn>
                <a:cxn ang="0">
                  <a:pos x="28" y="66"/>
                </a:cxn>
                <a:cxn ang="0">
                  <a:pos x="36" y="76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46" y="66"/>
                </a:cxn>
                <a:cxn ang="0">
                  <a:pos x="48" y="46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54" y="22"/>
                </a:cxn>
                <a:cxn ang="0">
                  <a:pos x="54" y="18"/>
                </a:cxn>
                <a:cxn ang="0">
                  <a:pos x="52" y="12"/>
                </a:cxn>
                <a:cxn ang="0">
                  <a:pos x="48" y="8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2" y="8"/>
                </a:cxn>
                <a:cxn ang="0">
                  <a:pos x="10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0" y="18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4" y="82"/>
                </a:cxn>
                <a:cxn ang="0">
                  <a:pos x="32" y="86"/>
                </a:cxn>
                <a:cxn ang="0">
                  <a:pos x="32" y="86"/>
                </a:cxn>
                <a:cxn ang="0">
                  <a:pos x="26" y="78"/>
                </a:cxn>
                <a:cxn ang="0">
                  <a:pos x="20" y="68"/>
                </a:cxn>
                <a:cxn ang="0">
                  <a:pos x="18" y="54"/>
                </a:cxn>
                <a:cxn ang="0">
                  <a:pos x="18" y="54"/>
                </a:cxn>
              </a:cxnLst>
              <a:rect l="0" t="0" r="r" b="b"/>
              <a:pathLst>
                <a:path w="54" h="86">
                  <a:moveTo>
                    <a:pt x="18" y="54"/>
                  </a:moveTo>
                  <a:lnTo>
                    <a:pt x="18" y="54"/>
                  </a:lnTo>
                  <a:lnTo>
                    <a:pt x="28" y="66"/>
                  </a:lnTo>
                  <a:lnTo>
                    <a:pt x="36" y="76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46" y="66"/>
                  </a:lnTo>
                  <a:lnTo>
                    <a:pt x="48" y="46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4" y="22"/>
                  </a:lnTo>
                  <a:lnTo>
                    <a:pt x="54" y="18"/>
                  </a:lnTo>
                  <a:lnTo>
                    <a:pt x="52" y="12"/>
                  </a:lnTo>
                  <a:lnTo>
                    <a:pt x="48" y="8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2" y="8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0" y="18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4" y="82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26" y="78"/>
                  </a:lnTo>
                  <a:lnTo>
                    <a:pt x="20" y="68"/>
                  </a:lnTo>
                  <a:lnTo>
                    <a:pt x="18" y="54"/>
                  </a:lnTo>
                  <a:lnTo>
                    <a:pt x="18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9" name="Freeform 35"/>
            <p:cNvSpPr>
              <a:spLocks/>
            </p:cNvSpPr>
            <p:nvPr/>
          </p:nvSpPr>
          <p:spPr bwMode="auto">
            <a:xfrm>
              <a:off x="256674" y="-60158"/>
              <a:ext cx="144379" cy="160421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2" y="20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18" h="20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0" name="Freeform 36"/>
            <p:cNvSpPr>
              <a:spLocks/>
            </p:cNvSpPr>
            <p:nvPr/>
          </p:nvSpPr>
          <p:spPr bwMode="auto">
            <a:xfrm>
              <a:off x="5743074" y="6067926"/>
              <a:ext cx="962526" cy="978568"/>
            </a:xfrm>
            <a:custGeom>
              <a:avLst/>
              <a:gdLst/>
              <a:ahLst/>
              <a:cxnLst>
                <a:cxn ang="0">
                  <a:pos x="84" y="46"/>
                </a:cxn>
                <a:cxn ang="0">
                  <a:pos x="84" y="46"/>
                </a:cxn>
                <a:cxn ang="0">
                  <a:pos x="86" y="40"/>
                </a:cxn>
                <a:cxn ang="0">
                  <a:pos x="86" y="24"/>
                </a:cxn>
                <a:cxn ang="0">
                  <a:pos x="84" y="16"/>
                </a:cxn>
                <a:cxn ang="0">
                  <a:pos x="80" y="8"/>
                </a:cxn>
                <a:cxn ang="0">
                  <a:pos x="72" y="2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48" y="0"/>
                </a:cxn>
                <a:cxn ang="0">
                  <a:pos x="36" y="2"/>
                </a:cxn>
                <a:cxn ang="0">
                  <a:pos x="24" y="6"/>
                </a:cxn>
                <a:cxn ang="0">
                  <a:pos x="14" y="14"/>
                </a:cxn>
                <a:cxn ang="0">
                  <a:pos x="10" y="20"/>
                </a:cxn>
                <a:cxn ang="0">
                  <a:pos x="6" y="28"/>
                </a:cxn>
                <a:cxn ang="0">
                  <a:pos x="2" y="48"/>
                </a:cxn>
                <a:cxn ang="0">
                  <a:pos x="0" y="74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4" y="102"/>
                </a:cxn>
                <a:cxn ang="0">
                  <a:pos x="14" y="90"/>
                </a:cxn>
                <a:cxn ang="0">
                  <a:pos x="20" y="84"/>
                </a:cxn>
                <a:cxn ang="0">
                  <a:pos x="26" y="78"/>
                </a:cxn>
                <a:cxn ang="0">
                  <a:pos x="36" y="74"/>
                </a:cxn>
                <a:cxn ang="0">
                  <a:pos x="44" y="72"/>
                </a:cxn>
                <a:cxn ang="0">
                  <a:pos x="44" y="72"/>
                </a:cxn>
                <a:cxn ang="0">
                  <a:pos x="40" y="74"/>
                </a:cxn>
                <a:cxn ang="0">
                  <a:pos x="28" y="84"/>
                </a:cxn>
                <a:cxn ang="0">
                  <a:pos x="22" y="90"/>
                </a:cxn>
                <a:cxn ang="0">
                  <a:pos x="16" y="100"/>
                </a:cxn>
                <a:cxn ang="0">
                  <a:pos x="12" y="110"/>
                </a:cxn>
                <a:cxn ang="0">
                  <a:pos x="10" y="122"/>
                </a:cxn>
                <a:cxn ang="0">
                  <a:pos x="10" y="122"/>
                </a:cxn>
                <a:cxn ang="0">
                  <a:pos x="24" y="120"/>
                </a:cxn>
                <a:cxn ang="0">
                  <a:pos x="44" y="118"/>
                </a:cxn>
                <a:cxn ang="0">
                  <a:pos x="70" y="118"/>
                </a:cxn>
                <a:cxn ang="0">
                  <a:pos x="70" y="118"/>
                </a:cxn>
                <a:cxn ang="0">
                  <a:pos x="84" y="116"/>
                </a:cxn>
                <a:cxn ang="0">
                  <a:pos x="96" y="110"/>
                </a:cxn>
                <a:cxn ang="0">
                  <a:pos x="104" y="104"/>
                </a:cxn>
                <a:cxn ang="0">
                  <a:pos x="112" y="96"/>
                </a:cxn>
                <a:cxn ang="0">
                  <a:pos x="118" y="86"/>
                </a:cxn>
                <a:cxn ang="0">
                  <a:pos x="120" y="76"/>
                </a:cxn>
                <a:cxn ang="0">
                  <a:pos x="120" y="68"/>
                </a:cxn>
                <a:cxn ang="0">
                  <a:pos x="118" y="62"/>
                </a:cxn>
                <a:cxn ang="0">
                  <a:pos x="118" y="62"/>
                </a:cxn>
                <a:cxn ang="0">
                  <a:pos x="112" y="56"/>
                </a:cxn>
                <a:cxn ang="0">
                  <a:pos x="106" y="52"/>
                </a:cxn>
                <a:cxn ang="0">
                  <a:pos x="96" y="48"/>
                </a:cxn>
                <a:cxn ang="0">
                  <a:pos x="88" y="46"/>
                </a:cxn>
                <a:cxn ang="0">
                  <a:pos x="84" y="46"/>
                </a:cxn>
                <a:cxn ang="0">
                  <a:pos x="84" y="46"/>
                </a:cxn>
              </a:cxnLst>
              <a:rect l="0" t="0" r="r" b="b"/>
              <a:pathLst>
                <a:path w="120" h="122">
                  <a:moveTo>
                    <a:pt x="84" y="46"/>
                  </a:moveTo>
                  <a:lnTo>
                    <a:pt x="84" y="46"/>
                  </a:lnTo>
                  <a:lnTo>
                    <a:pt x="86" y="40"/>
                  </a:lnTo>
                  <a:lnTo>
                    <a:pt x="86" y="24"/>
                  </a:lnTo>
                  <a:lnTo>
                    <a:pt x="84" y="16"/>
                  </a:lnTo>
                  <a:lnTo>
                    <a:pt x="80" y="8"/>
                  </a:lnTo>
                  <a:lnTo>
                    <a:pt x="72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48" y="0"/>
                  </a:lnTo>
                  <a:lnTo>
                    <a:pt x="36" y="2"/>
                  </a:lnTo>
                  <a:lnTo>
                    <a:pt x="24" y="6"/>
                  </a:lnTo>
                  <a:lnTo>
                    <a:pt x="14" y="14"/>
                  </a:lnTo>
                  <a:lnTo>
                    <a:pt x="10" y="20"/>
                  </a:lnTo>
                  <a:lnTo>
                    <a:pt x="6" y="28"/>
                  </a:lnTo>
                  <a:lnTo>
                    <a:pt x="2" y="48"/>
                  </a:lnTo>
                  <a:lnTo>
                    <a:pt x="0" y="74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4" y="102"/>
                  </a:lnTo>
                  <a:lnTo>
                    <a:pt x="14" y="90"/>
                  </a:lnTo>
                  <a:lnTo>
                    <a:pt x="20" y="84"/>
                  </a:lnTo>
                  <a:lnTo>
                    <a:pt x="26" y="78"/>
                  </a:lnTo>
                  <a:lnTo>
                    <a:pt x="36" y="74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0" y="74"/>
                  </a:lnTo>
                  <a:lnTo>
                    <a:pt x="28" y="84"/>
                  </a:lnTo>
                  <a:lnTo>
                    <a:pt x="22" y="90"/>
                  </a:lnTo>
                  <a:lnTo>
                    <a:pt x="16" y="100"/>
                  </a:lnTo>
                  <a:lnTo>
                    <a:pt x="12" y="110"/>
                  </a:lnTo>
                  <a:lnTo>
                    <a:pt x="10" y="122"/>
                  </a:lnTo>
                  <a:lnTo>
                    <a:pt x="10" y="122"/>
                  </a:lnTo>
                  <a:lnTo>
                    <a:pt x="24" y="120"/>
                  </a:lnTo>
                  <a:lnTo>
                    <a:pt x="44" y="118"/>
                  </a:lnTo>
                  <a:lnTo>
                    <a:pt x="70" y="118"/>
                  </a:lnTo>
                  <a:lnTo>
                    <a:pt x="70" y="118"/>
                  </a:lnTo>
                  <a:lnTo>
                    <a:pt x="84" y="116"/>
                  </a:lnTo>
                  <a:lnTo>
                    <a:pt x="96" y="110"/>
                  </a:lnTo>
                  <a:lnTo>
                    <a:pt x="104" y="104"/>
                  </a:lnTo>
                  <a:lnTo>
                    <a:pt x="112" y="96"/>
                  </a:lnTo>
                  <a:lnTo>
                    <a:pt x="118" y="86"/>
                  </a:lnTo>
                  <a:lnTo>
                    <a:pt x="120" y="76"/>
                  </a:lnTo>
                  <a:lnTo>
                    <a:pt x="120" y="68"/>
                  </a:lnTo>
                  <a:lnTo>
                    <a:pt x="118" y="62"/>
                  </a:lnTo>
                  <a:lnTo>
                    <a:pt x="118" y="62"/>
                  </a:lnTo>
                  <a:lnTo>
                    <a:pt x="112" y="56"/>
                  </a:lnTo>
                  <a:lnTo>
                    <a:pt x="106" y="52"/>
                  </a:lnTo>
                  <a:lnTo>
                    <a:pt x="96" y="48"/>
                  </a:lnTo>
                  <a:lnTo>
                    <a:pt x="88" y="46"/>
                  </a:lnTo>
                  <a:lnTo>
                    <a:pt x="84" y="46"/>
                  </a:lnTo>
                  <a:lnTo>
                    <a:pt x="84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1" name="Freeform 37"/>
            <p:cNvSpPr>
              <a:spLocks/>
            </p:cNvSpPr>
            <p:nvPr/>
          </p:nvSpPr>
          <p:spPr bwMode="auto">
            <a:xfrm>
              <a:off x="5759116" y="7078579"/>
              <a:ext cx="1010653" cy="770021"/>
            </a:xfrm>
            <a:custGeom>
              <a:avLst/>
              <a:gdLst/>
              <a:ahLst/>
              <a:cxnLst>
                <a:cxn ang="0">
                  <a:pos x="120" y="22"/>
                </a:cxn>
                <a:cxn ang="0">
                  <a:pos x="120" y="22"/>
                </a:cxn>
                <a:cxn ang="0">
                  <a:pos x="112" y="14"/>
                </a:cxn>
                <a:cxn ang="0">
                  <a:pos x="106" y="8"/>
                </a:cxn>
                <a:cxn ang="0">
                  <a:pos x="96" y="4"/>
                </a:cxn>
                <a:cxn ang="0">
                  <a:pos x="88" y="2"/>
                </a:cxn>
                <a:cxn ang="0">
                  <a:pos x="70" y="0"/>
                </a:cxn>
                <a:cxn ang="0">
                  <a:pos x="50" y="2"/>
                </a:cxn>
                <a:cxn ang="0">
                  <a:pos x="34" y="4"/>
                </a:cxn>
                <a:cxn ang="0">
                  <a:pos x="20" y="8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16"/>
                </a:cxn>
                <a:cxn ang="0">
                  <a:pos x="34" y="20"/>
                </a:cxn>
                <a:cxn ang="0">
                  <a:pos x="44" y="24"/>
                </a:cxn>
                <a:cxn ang="0">
                  <a:pos x="52" y="30"/>
                </a:cxn>
                <a:cxn ang="0">
                  <a:pos x="62" y="42"/>
                </a:cxn>
                <a:cxn ang="0">
                  <a:pos x="66" y="46"/>
                </a:cxn>
                <a:cxn ang="0">
                  <a:pos x="66" y="46"/>
                </a:cxn>
                <a:cxn ang="0">
                  <a:pos x="56" y="40"/>
                </a:cxn>
                <a:cxn ang="0">
                  <a:pos x="46" y="34"/>
                </a:cxn>
                <a:cxn ang="0">
                  <a:pos x="24" y="28"/>
                </a:cxn>
                <a:cxn ang="0">
                  <a:pos x="6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6" y="28"/>
                </a:cxn>
                <a:cxn ang="0">
                  <a:pos x="14" y="36"/>
                </a:cxn>
                <a:cxn ang="0">
                  <a:pos x="18" y="44"/>
                </a:cxn>
                <a:cxn ang="0">
                  <a:pos x="24" y="54"/>
                </a:cxn>
                <a:cxn ang="0">
                  <a:pos x="40" y="96"/>
                </a:cxn>
                <a:cxn ang="0">
                  <a:pos x="102" y="96"/>
                </a:cxn>
                <a:cxn ang="0">
                  <a:pos x="102" y="96"/>
                </a:cxn>
                <a:cxn ang="0">
                  <a:pos x="100" y="88"/>
                </a:cxn>
                <a:cxn ang="0">
                  <a:pos x="98" y="78"/>
                </a:cxn>
                <a:cxn ang="0">
                  <a:pos x="94" y="70"/>
                </a:cxn>
                <a:cxn ang="0">
                  <a:pos x="94" y="70"/>
                </a:cxn>
                <a:cxn ang="0">
                  <a:pos x="100" y="72"/>
                </a:cxn>
                <a:cxn ang="0">
                  <a:pos x="108" y="70"/>
                </a:cxn>
                <a:cxn ang="0">
                  <a:pos x="114" y="66"/>
                </a:cxn>
                <a:cxn ang="0">
                  <a:pos x="120" y="60"/>
                </a:cxn>
                <a:cxn ang="0">
                  <a:pos x="124" y="52"/>
                </a:cxn>
                <a:cxn ang="0">
                  <a:pos x="126" y="42"/>
                </a:cxn>
                <a:cxn ang="0">
                  <a:pos x="126" y="32"/>
                </a:cxn>
                <a:cxn ang="0">
                  <a:pos x="120" y="22"/>
                </a:cxn>
                <a:cxn ang="0">
                  <a:pos x="120" y="22"/>
                </a:cxn>
              </a:cxnLst>
              <a:rect l="0" t="0" r="r" b="b"/>
              <a:pathLst>
                <a:path w="126" h="96">
                  <a:moveTo>
                    <a:pt x="120" y="22"/>
                  </a:moveTo>
                  <a:lnTo>
                    <a:pt x="120" y="22"/>
                  </a:lnTo>
                  <a:lnTo>
                    <a:pt x="112" y="14"/>
                  </a:lnTo>
                  <a:lnTo>
                    <a:pt x="106" y="8"/>
                  </a:lnTo>
                  <a:lnTo>
                    <a:pt x="96" y="4"/>
                  </a:lnTo>
                  <a:lnTo>
                    <a:pt x="88" y="2"/>
                  </a:lnTo>
                  <a:lnTo>
                    <a:pt x="70" y="0"/>
                  </a:lnTo>
                  <a:lnTo>
                    <a:pt x="50" y="2"/>
                  </a:lnTo>
                  <a:lnTo>
                    <a:pt x="34" y="4"/>
                  </a:lnTo>
                  <a:lnTo>
                    <a:pt x="20" y="8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16"/>
                  </a:lnTo>
                  <a:lnTo>
                    <a:pt x="34" y="20"/>
                  </a:lnTo>
                  <a:lnTo>
                    <a:pt x="44" y="24"/>
                  </a:lnTo>
                  <a:lnTo>
                    <a:pt x="52" y="30"/>
                  </a:lnTo>
                  <a:lnTo>
                    <a:pt x="62" y="42"/>
                  </a:lnTo>
                  <a:lnTo>
                    <a:pt x="66" y="46"/>
                  </a:lnTo>
                  <a:lnTo>
                    <a:pt x="66" y="46"/>
                  </a:lnTo>
                  <a:lnTo>
                    <a:pt x="56" y="40"/>
                  </a:lnTo>
                  <a:lnTo>
                    <a:pt x="46" y="34"/>
                  </a:lnTo>
                  <a:lnTo>
                    <a:pt x="24" y="28"/>
                  </a:lnTo>
                  <a:lnTo>
                    <a:pt x="6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6" y="28"/>
                  </a:lnTo>
                  <a:lnTo>
                    <a:pt x="14" y="36"/>
                  </a:lnTo>
                  <a:lnTo>
                    <a:pt x="18" y="44"/>
                  </a:lnTo>
                  <a:lnTo>
                    <a:pt x="24" y="54"/>
                  </a:lnTo>
                  <a:lnTo>
                    <a:pt x="40" y="96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00" y="88"/>
                  </a:lnTo>
                  <a:lnTo>
                    <a:pt x="98" y="78"/>
                  </a:lnTo>
                  <a:lnTo>
                    <a:pt x="94" y="70"/>
                  </a:lnTo>
                  <a:lnTo>
                    <a:pt x="94" y="70"/>
                  </a:lnTo>
                  <a:lnTo>
                    <a:pt x="100" y="72"/>
                  </a:lnTo>
                  <a:lnTo>
                    <a:pt x="108" y="70"/>
                  </a:lnTo>
                  <a:lnTo>
                    <a:pt x="114" y="66"/>
                  </a:lnTo>
                  <a:lnTo>
                    <a:pt x="120" y="60"/>
                  </a:lnTo>
                  <a:lnTo>
                    <a:pt x="124" y="52"/>
                  </a:lnTo>
                  <a:lnTo>
                    <a:pt x="126" y="42"/>
                  </a:lnTo>
                  <a:lnTo>
                    <a:pt x="126" y="32"/>
                  </a:lnTo>
                  <a:lnTo>
                    <a:pt x="120" y="22"/>
                  </a:lnTo>
                  <a:lnTo>
                    <a:pt x="12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2" name="Freeform 38"/>
            <p:cNvSpPr>
              <a:spLocks/>
            </p:cNvSpPr>
            <p:nvPr/>
          </p:nvSpPr>
          <p:spPr bwMode="auto">
            <a:xfrm>
              <a:off x="5021179" y="7335253"/>
              <a:ext cx="930442" cy="513347"/>
            </a:xfrm>
            <a:custGeom>
              <a:avLst/>
              <a:gdLst/>
              <a:ahLst/>
              <a:cxnLst>
                <a:cxn ang="0">
                  <a:pos x="82" y="6"/>
                </a:cxn>
                <a:cxn ang="0">
                  <a:pos x="82" y="6"/>
                </a:cxn>
                <a:cxn ang="0">
                  <a:pos x="82" y="18"/>
                </a:cxn>
                <a:cxn ang="0">
                  <a:pos x="80" y="30"/>
                </a:cxn>
                <a:cxn ang="0">
                  <a:pos x="76" y="46"/>
                </a:cxn>
                <a:cxn ang="0">
                  <a:pos x="70" y="54"/>
                </a:cxn>
                <a:cxn ang="0">
                  <a:pos x="68" y="58"/>
                </a:cxn>
                <a:cxn ang="0">
                  <a:pos x="68" y="58"/>
                </a:cxn>
                <a:cxn ang="0">
                  <a:pos x="72" y="48"/>
                </a:cxn>
                <a:cxn ang="0">
                  <a:pos x="72" y="36"/>
                </a:cxn>
                <a:cxn ang="0">
                  <a:pos x="70" y="18"/>
                </a:cxn>
                <a:cxn ang="0">
                  <a:pos x="68" y="4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62" y="8"/>
                </a:cxn>
                <a:cxn ang="0">
                  <a:pos x="54" y="16"/>
                </a:cxn>
                <a:cxn ang="0">
                  <a:pos x="46" y="24"/>
                </a:cxn>
                <a:cxn ang="0">
                  <a:pos x="36" y="30"/>
                </a:cxn>
                <a:cxn ang="0">
                  <a:pos x="14" y="46"/>
                </a:cxn>
                <a:cxn ang="0">
                  <a:pos x="6" y="54"/>
                </a:cxn>
                <a:cxn ang="0">
                  <a:pos x="0" y="64"/>
                </a:cxn>
                <a:cxn ang="0">
                  <a:pos x="116" y="64"/>
                </a:cxn>
                <a:cxn ang="0">
                  <a:pos x="116" y="64"/>
                </a:cxn>
                <a:cxn ang="0">
                  <a:pos x="112" y="50"/>
                </a:cxn>
                <a:cxn ang="0">
                  <a:pos x="106" y="36"/>
                </a:cxn>
                <a:cxn ang="0">
                  <a:pos x="100" y="26"/>
                </a:cxn>
                <a:cxn ang="0">
                  <a:pos x="94" y="18"/>
                </a:cxn>
                <a:cxn ang="0">
                  <a:pos x="86" y="8"/>
                </a:cxn>
                <a:cxn ang="0">
                  <a:pos x="82" y="6"/>
                </a:cxn>
                <a:cxn ang="0">
                  <a:pos x="82" y="6"/>
                </a:cxn>
              </a:cxnLst>
              <a:rect l="0" t="0" r="r" b="b"/>
              <a:pathLst>
                <a:path w="116" h="64">
                  <a:moveTo>
                    <a:pt x="82" y="6"/>
                  </a:moveTo>
                  <a:lnTo>
                    <a:pt x="82" y="6"/>
                  </a:lnTo>
                  <a:lnTo>
                    <a:pt x="82" y="18"/>
                  </a:lnTo>
                  <a:lnTo>
                    <a:pt x="80" y="30"/>
                  </a:lnTo>
                  <a:lnTo>
                    <a:pt x="76" y="46"/>
                  </a:lnTo>
                  <a:lnTo>
                    <a:pt x="70" y="54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72" y="48"/>
                  </a:lnTo>
                  <a:lnTo>
                    <a:pt x="72" y="36"/>
                  </a:lnTo>
                  <a:lnTo>
                    <a:pt x="70" y="18"/>
                  </a:lnTo>
                  <a:lnTo>
                    <a:pt x="68" y="4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4" y="16"/>
                  </a:lnTo>
                  <a:lnTo>
                    <a:pt x="46" y="24"/>
                  </a:lnTo>
                  <a:lnTo>
                    <a:pt x="36" y="30"/>
                  </a:lnTo>
                  <a:lnTo>
                    <a:pt x="14" y="46"/>
                  </a:lnTo>
                  <a:lnTo>
                    <a:pt x="6" y="54"/>
                  </a:lnTo>
                  <a:lnTo>
                    <a:pt x="0" y="64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12" y="50"/>
                  </a:lnTo>
                  <a:lnTo>
                    <a:pt x="106" y="36"/>
                  </a:lnTo>
                  <a:lnTo>
                    <a:pt x="100" y="26"/>
                  </a:lnTo>
                  <a:lnTo>
                    <a:pt x="94" y="18"/>
                  </a:lnTo>
                  <a:lnTo>
                    <a:pt x="86" y="8"/>
                  </a:lnTo>
                  <a:lnTo>
                    <a:pt x="82" y="6"/>
                  </a:lnTo>
                  <a:lnTo>
                    <a:pt x="8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3" name="Freeform 39"/>
            <p:cNvSpPr>
              <a:spLocks/>
            </p:cNvSpPr>
            <p:nvPr/>
          </p:nvSpPr>
          <p:spPr bwMode="auto">
            <a:xfrm>
              <a:off x="4363453" y="6741695"/>
              <a:ext cx="1010653" cy="1058779"/>
            </a:xfrm>
            <a:custGeom>
              <a:avLst/>
              <a:gdLst/>
              <a:ahLst/>
              <a:cxnLst>
                <a:cxn ang="0">
                  <a:pos x="66" y="66"/>
                </a:cxn>
                <a:cxn ang="0">
                  <a:pos x="66" y="66"/>
                </a:cxn>
                <a:cxn ang="0">
                  <a:pos x="74" y="66"/>
                </a:cxn>
                <a:cxn ang="0">
                  <a:pos x="84" y="62"/>
                </a:cxn>
                <a:cxn ang="0">
                  <a:pos x="104" y="52"/>
                </a:cxn>
                <a:cxn ang="0">
                  <a:pos x="124" y="40"/>
                </a:cxn>
                <a:cxn ang="0">
                  <a:pos x="124" y="40"/>
                </a:cxn>
                <a:cxn ang="0">
                  <a:pos x="116" y="38"/>
                </a:cxn>
                <a:cxn ang="0">
                  <a:pos x="108" y="36"/>
                </a:cxn>
                <a:cxn ang="0">
                  <a:pos x="92" y="30"/>
                </a:cxn>
                <a:cxn ang="0">
                  <a:pos x="62" y="10"/>
                </a:cxn>
                <a:cxn ang="0">
                  <a:pos x="48" y="4"/>
                </a:cxn>
                <a:cxn ang="0">
                  <a:pos x="40" y="2"/>
                </a:cxn>
                <a:cxn ang="0">
                  <a:pos x="34" y="0"/>
                </a:cxn>
                <a:cxn ang="0">
                  <a:pos x="26" y="2"/>
                </a:cxn>
                <a:cxn ang="0">
                  <a:pos x="20" y="4"/>
                </a:cxn>
                <a:cxn ang="0">
                  <a:pos x="14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28"/>
                </a:cxn>
                <a:cxn ang="0">
                  <a:pos x="0" y="38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14" y="66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10" y="80"/>
                </a:cxn>
                <a:cxn ang="0">
                  <a:pos x="6" y="92"/>
                </a:cxn>
                <a:cxn ang="0">
                  <a:pos x="8" y="102"/>
                </a:cxn>
                <a:cxn ang="0">
                  <a:pos x="12" y="112"/>
                </a:cxn>
                <a:cxn ang="0">
                  <a:pos x="20" y="122"/>
                </a:cxn>
                <a:cxn ang="0">
                  <a:pos x="30" y="128"/>
                </a:cxn>
                <a:cxn ang="0">
                  <a:pos x="42" y="132"/>
                </a:cxn>
                <a:cxn ang="0">
                  <a:pos x="58" y="132"/>
                </a:cxn>
                <a:cxn ang="0">
                  <a:pos x="58" y="132"/>
                </a:cxn>
                <a:cxn ang="0">
                  <a:pos x="66" y="130"/>
                </a:cxn>
                <a:cxn ang="0">
                  <a:pos x="72" y="126"/>
                </a:cxn>
                <a:cxn ang="0">
                  <a:pos x="86" y="118"/>
                </a:cxn>
                <a:cxn ang="0">
                  <a:pos x="98" y="106"/>
                </a:cxn>
                <a:cxn ang="0">
                  <a:pos x="108" y="92"/>
                </a:cxn>
                <a:cxn ang="0">
                  <a:pos x="120" y="68"/>
                </a:cxn>
                <a:cxn ang="0">
                  <a:pos x="126" y="58"/>
                </a:cxn>
                <a:cxn ang="0">
                  <a:pos x="126" y="58"/>
                </a:cxn>
                <a:cxn ang="0">
                  <a:pos x="112" y="62"/>
                </a:cxn>
                <a:cxn ang="0">
                  <a:pos x="100" y="66"/>
                </a:cxn>
                <a:cxn ang="0">
                  <a:pos x="82" y="68"/>
                </a:cxn>
                <a:cxn ang="0">
                  <a:pos x="70" y="68"/>
                </a:cxn>
                <a:cxn ang="0">
                  <a:pos x="66" y="66"/>
                </a:cxn>
                <a:cxn ang="0">
                  <a:pos x="66" y="66"/>
                </a:cxn>
              </a:cxnLst>
              <a:rect l="0" t="0" r="r" b="b"/>
              <a:pathLst>
                <a:path w="126" h="132">
                  <a:moveTo>
                    <a:pt x="66" y="66"/>
                  </a:moveTo>
                  <a:lnTo>
                    <a:pt x="66" y="66"/>
                  </a:lnTo>
                  <a:lnTo>
                    <a:pt x="74" y="66"/>
                  </a:lnTo>
                  <a:lnTo>
                    <a:pt x="84" y="62"/>
                  </a:lnTo>
                  <a:lnTo>
                    <a:pt x="104" y="52"/>
                  </a:lnTo>
                  <a:lnTo>
                    <a:pt x="124" y="40"/>
                  </a:lnTo>
                  <a:lnTo>
                    <a:pt x="124" y="40"/>
                  </a:lnTo>
                  <a:lnTo>
                    <a:pt x="116" y="38"/>
                  </a:lnTo>
                  <a:lnTo>
                    <a:pt x="108" y="36"/>
                  </a:lnTo>
                  <a:lnTo>
                    <a:pt x="92" y="30"/>
                  </a:lnTo>
                  <a:lnTo>
                    <a:pt x="62" y="10"/>
                  </a:lnTo>
                  <a:lnTo>
                    <a:pt x="48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6" y="2"/>
                  </a:lnTo>
                  <a:lnTo>
                    <a:pt x="20" y="4"/>
                  </a:lnTo>
                  <a:lnTo>
                    <a:pt x="14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28"/>
                  </a:lnTo>
                  <a:lnTo>
                    <a:pt x="0" y="38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14" y="66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0" y="80"/>
                  </a:lnTo>
                  <a:lnTo>
                    <a:pt x="6" y="92"/>
                  </a:lnTo>
                  <a:lnTo>
                    <a:pt x="8" y="102"/>
                  </a:lnTo>
                  <a:lnTo>
                    <a:pt x="12" y="112"/>
                  </a:lnTo>
                  <a:lnTo>
                    <a:pt x="20" y="122"/>
                  </a:lnTo>
                  <a:lnTo>
                    <a:pt x="30" y="128"/>
                  </a:lnTo>
                  <a:lnTo>
                    <a:pt x="42" y="132"/>
                  </a:lnTo>
                  <a:lnTo>
                    <a:pt x="58" y="132"/>
                  </a:lnTo>
                  <a:lnTo>
                    <a:pt x="58" y="132"/>
                  </a:lnTo>
                  <a:lnTo>
                    <a:pt x="66" y="130"/>
                  </a:lnTo>
                  <a:lnTo>
                    <a:pt x="72" y="126"/>
                  </a:lnTo>
                  <a:lnTo>
                    <a:pt x="86" y="118"/>
                  </a:lnTo>
                  <a:lnTo>
                    <a:pt x="98" y="106"/>
                  </a:lnTo>
                  <a:lnTo>
                    <a:pt x="108" y="92"/>
                  </a:lnTo>
                  <a:lnTo>
                    <a:pt x="120" y="68"/>
                  </a:lnTo>
                  <a:lnTo>
                    <a:pt x="126" y="58"/>
                  </a:lnTo>
                  <a:lnTo>
                    <a:pt x="126" y="58"/>
                  </a:lnTo>
                  <a:lnTo>
                    <a:pt x="112" y="62"/>
                  </a:lnTo>
                  <a:lnTo>
                    <a:pt x="100" y="66"/>
                  </a:lnTo>
                  <a:lnTo>
                    <a:pt x="82" y="68"/>
                  </a:lnTo>
                  <a:lnTo>
                    <a:pt x="70" y="68"/>
                  </a:lnTo>
                  <a:lnTo>
                    <a:pt x="66" y="66"/>
                  </a:lnTo>
                  <a:lnTo>
                    <a:pt x="6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4" name="Freeform 40"/>
            <p:cNvSpPr>
              <a:spLocks/>
            </p:cNvSpPr>
            <p:nvPr/>
          </p:nvSpPr>
          <p:spPr bwMode="auto">
            <a:xfrm>
              <a:off x="4796589" y="5811253"/>
              <a:ext cx="930442" cy="1042737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80" y="0"/>
                </a:cxn>
                <a:cxn ang="0">
                  <a:pos x="72" y="0"/>
                </a:cxn>
                <a:cxn ang="0">
                  <a:pos x="66" y="4"/>
                </a:cxn>
                <a:cxn ang="0">
                  <a:pos x="60" y="8"/>
                </a:cxn>
                <a:cxn ang="0">
                  <a:pos x="56" y="14"/>
                </a:cxn>
                <a:cxn ang="0">
                  <a:pos x="50" y="22"/>
                </a:cxn>
                <a:cxn ang="0">
                  <a:pos x="50" y="28"/>
                </a:cxn>
                <a:cxn ang="0">
                  <a:pos x="50" y="28"/>
                </a:cxn>
                <a:cxn ang="0">
                  <a:pos x="42" y="28"/>
                </a:cxn>
                <a:cxn ang="0">
                  <a:pos x="28" y="28"/>
                </a:cxn>
                <a:cxn ang="0">
                  <a:pos x="20" y="30"/>
                </a:cxn>
                <a:cxn ang="0">
                  <a:pos x="12" y="34"/>
                </a:cxn>
                <a:cxn ang="0">
                  <a:pos x="6" y="40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0" y="60"/>
                </a:cxn>
                <a:cxn ang="0">
                  <a:pos x="0" y="72"/>
                </a:cxn>
                <a:cxn ang="0">
                  <a:pos x="4" y="84"/>
                </a:cxn>
                <a:cxn ang="0">
                  <a:pos x="10" y="96"/>
                </a:cxn>
                <a:cxn ang="0">
                  <a:pos x="20" y="106"/>
                </a:cxn>
                <a:cxn ang="0">
                  <a:pos x="36" y="114"/>
                </a:cxn>
                <a:cxn ang="0">
                  <a:pos x="56" y="122"/>
                </a:cxn>
                <a:cxn ang="0">
                  <a:pos x="84" y="130"/>
                </a:cxn>
                <a:cxn ang="0">
                  <a:pos x="84" y="130"/>
                </a:cxn>
                <a:cxn ang="0">
                  <a:pos x="80" y="126"/>
                </a:cxn>
                <a:cxn ang="0">
                  <a:pos x="74" y="116"/>
                </a:cxn>
                <a:cxn ang="0">
                  <a:pos x="68" y="102"/>
                </a:cxn>
                <a:cxn ang="0">
                  <a:pos x="66" y="92"/>
                </a:cxn>
                <a:cxn ang="0">
                  <a:pos x="64" y="82"/>
                </a:cxn>
                <a:cxn ang="0">
                  <a:pos x="64" y="82"/>
                </a:cxn>
                <a:cxn ang="0">
                  <a:pos x="78" y="100"/>
                </a:cxn>
                <a:cxn ang="0">
                  <a:pos x="90" y="116"/>
                </a:cxn>
                <a:cxn ang="0">
                  <a:pos x="98" y="122"/>
                </a:cxn>
                <a:cxn ang="0">
                  <a:pos x="106" y="128"/>
                </a:cxn>
                <a:cxn ang="0">
                  <a:pos x="106" y="128"/>
                </a:cxn>
                <a:cxn ang="0">
                  <a:pos x="106" y="98"/>
                </a:cxn>
                <a:cxn ang="0">
                  <a:pos x="108" y="70"/>
                </a:cxn>
                <a:cxn ang="0">
                  <a:pos x="112" y="56"/>
                </a:cxn>
                <a:cxn ang="0">
                  <a:pos x="116" y="42"/>
                </a:cxn>
                <a:cxn ang="0">
                  <a:pos x="116" y="42"/>
                </a:cxn>
                <a:cxn ang="0">
                  <a:pos x="116" y="34"/>
                </a:cxn>
                <a:cxn ang="0">
                  <a:pos x="116" y="26"/>
                </a:cxn>
                <a:cxn ang="0">
                  <a:pos x="114" y="18"/>
                </a:cxn>
                <a:cxn ang="0">
                  <a:pos x="110" y="12"/>
                </a:cxn>
                <a:cxn ang="0">
                  <a:pos x="104" y="6"/>
                </a:cxn>
                <a:cxn ang="0">
                  <a:pos x="96" y="2"/>
                </a:cxn>
                <a:cxn ang="0">
                  <a:pos x="88" y="0"/>
                </a:cxn>
                <a:cxn ang="0">
                  <a:pos x="80" y="0"/>
                </a:cxn>
                <a:cxn ang="0">
                  <a:pos x="80" y="0"/>
                </a:cxn>
              </a:cxnLst>
              <a:rect l="0" t="0" r="r" b="b"/>
              <a:pathLst>
                <a:path w="116" h="130">
                  <a:moveTo>
                    <a:pt x="80" y="0"/>
                  </a:moveTo>
                  <a:lnTo>
                    <a:pt x="80" y="0"/>
                  </a:lnTo>
                  <a:lnTo>
                    <a:pt x="72" y="0"/>
                  </a:lnTo>
                  <a:lnTo>
                    <a:pt x="66" y="4"/>
                  </a:lnTo>
                  <a:lnTo>
                    <a:pt x="60" y="8"/>
                  </a:lnTo>
                  <a:lnTo>
                    <a:pt x="56" y="14"/>
                  </a:lnTo>
                  <a:lnTo>
                    <a:pt x="50" y="22"/>
                  </a:lnTo>
                  <a:lnTo>
                    <a:pt x="50" y="28"/>
                  </a:lnTo>
                  <a:lnTo>
                    <a:pt x="50" y="28"/>
                  </a:lnTo>
                  <a:lnTo>
                    <a:pt x="42" y="28"/>
                  </a:lnTo>
                  <a:lnTo>
                    <a:pt x="28" y="28"/>
                  </a:lnTo>
                  <a:lnTo>
                    <a:pt x="20" y="30"/>
                  </a:lnTo>
                  <a:lnTo>
                    <a:pt x="12" y="34"/>
                  </a:lnTo>
                  <a:lnTo>
                    <a:pt x="6" y="4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10" y="96"/>
                  </a:lnTo>
                  <a:lnTo>
                    <a:pt x="20" y="106"/>
                  </a:lnTo>
                  <a:lnTo>
                    <a:pt x="36" y="114"/>
                  </a:lnTo>
                  <a:lnTo>
                    <a:pt x="56" y="122"/>
                  </a:lnTo>
                  <a:lnTo>
                    <a:pt x="84" y="130"/>
                  </a:lnTo>
                  <a:lnTo>
                    <a:pt x="84" y="130"/>
                  </a:lnTo>
                  <a:lnTo>
                    <a:pt x="80" y="126"/>
                  </a:lnTo>
                  <a:lnTo>
                    <a:pt x="74" y="116"/>
                  </a:lnTo>
                  <a:lnTo>
                    <a:pt x="68" y="102"/>
                  </a:lnTo>
                  <a:lnTo>
                    <a:pt x="66" y="92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78" y="100"/>
                  </a:lnTo>
                  <a:lnTo>
                    <a:pt x="90" y="116"/>
                  </a:lnTo>
                  <a:lnTo>
                    <a:pt x="98" y="122"/>
                  </a:lnTo>
                  <a:lnTo>
                    <a:pt x="106" y="128"/>
                  </a:lnTo>
                  <a:lnTo>
                    <a:pt x="106" y="128"/>
                  </a:lnTo>
                  <a:lnTo>
                    <a:pt x="106" y="98"/>
                  </a:lnTo>
                  <a:lnTo>
                    <a:pt x="108" y="70"/>
                  </a:lnTo>
                  <a:lnTo>
                    <a:pt x="112" y="56"/>
                  </a:lnTo>
                  <a:lnTo>
                    <a:pt x="116" y="42"/>
                  </a:lnTo>
                  <a:lnTo>
                    <a:pt x="116" y="42"/>
                  </a:lnTo>
                  <a:lnTo>
                    <a:pt x="116" y="34"/>
                  </a:lnTo>
                  <a:lnTo>
                    <a:pt x="116" y="26"/>
                  </a:lnTo>
                  <a:lnTo>
                    <a:pt x="114" y="18"/>
                  </a:lnTo>
                  <a:lnTo>
                    <a:pt x="110" y="12"/>
                  </a:lnTo>
                  <a:lnTo>
                    <a:pt x="104" y="6"/>
                  </a:lnTo>
                  <a:lnTo>
                    <a:pt x="96" y="2"/>
                  </a:lnTo>
                  <a:lnTo>
                    <a:pt x="88" y="0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5" name="Freeform 41"/>
            <p:cNvSpPr>
              <a:spLocks/>
            </p:cNvSpPr>
            <p:nvPr/>
          </p:nvSpPr>
          <p:spPr bwMode="auto">
            <a:xfrm>
              <a:off x="5470358" y="6982326"/>
              <a:ext cx="224589" cy="256674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8" y="30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20" y="30"/>
                </a:cxn>
                <a:cxn ang="0">
                  <a:pos x="24" y="28"/>
                </a:cxn>
                <a:cxn ang="0">
                  <a:pos x="26" y="22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6" y="10"/>
                </a:cxn>
                <a:cxn ang="0">
                  <a:pos x="24" y="6"/>
                </a:cxn>
                <a:cxn ang="0">
                  <a:pos x="20" y="2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28" h="32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8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0" y="30"/>
                  </a:lnTo>
                  <a:lnTo>
                    <a:pt x="24" y="28"/>
                  </a:lnTo>
                  <a:lnTo>
                    <a:pt x="26" y="22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6" y="10"/>
                  </a:lnTo>
                  <a:lnTo>
                    <a:pt x="24" y="6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6" name="Freeform 42"/>
            <p:cNvSpPr>
              <a:spLocks/>
            </p:cNvSpPr>
            <p:nvPr/>
          </p:nvSpPr>
          <p:spPr bwMode="auto">
            <a:xfrm>
              <a:off x="3192379" y="725905"/>
              <a:ext cx="1042737" cy="1058779"/>
            </a:xfrm>
            <a:custGeom>
              <a:avLst/>
              <a:gdLst/>
              <a:ahLst/>
              <a:cxnLst>
                <a:cxn ang="0">
                  <a:pos x="10" y="132"/>
                </a:cxn>
                <a:cxn ang="0">
                  <a:pos x="10" y="132"/>
                </a:cxn>
                <a:cxn ang="0">
                  <a:pos x="26" y="128"/>
                </a:cxn>
                <a:cxn ang="0">
                  <a:pos x="48" y="126"/>
                </a:cxn>
                <a:cxn ang="0">
                  <a:pos x="74" y="126"/>
                </a:cxn>
                <a:cxn ang="0">
                  <a:pos x="74" y="126"/>
                </a:cxn>
                <a:cxn ang="0">
                  <a:pos x="90" y="124"/>
                </a:cxn>
                <a:cxn ang="0">
                  <a:pos x="102" y="120"/>
                </a:cxn>
                <a:cxn ang="0">
                  <a:pos x="112" y="112"/>
                </a:cxn>
                <a:cxn ang="0">
                  <a:pos x="122" y="102"/>
                </a:cxn>
                <a:cxn ang="0">
                  <a:pos x="126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6" y="66"/>
                </a:cxn>
                <a:cxn ang="0">
                  <a:pos x="126" y="66"/>
                </a:cxn>
                <a:cxn ang="0">
                  <a:pos x="120" y="60"/>
                </a:cxn>
                <a:cxn ang="0">
                  <a:pos x="114" y="56"/>
                </a:cxn>
                <a:cxn ang="0">
                  <a:pos x="104" y="52"/>
                </a:cxn>
                <a:cxn ang="0">
                  <a:pos x="94" y="50"/>
                </a:cxn>
                <a:cxn ang="0">
                  <a:pos x="90" y="50"/>
                </a:cxn>
                <a:cxn ang="0">
                  <a:pos x="90" y="50"/>
                </a:cxn>
                <a:cxn ang="0">
                  <a:pos x="92" y="42"/>
                </a:cxn>
                <a:cxn ang="0">
                  <a:pos x="92" y="34"/>
                </a:cxn>
                <a:cxn ang="0">
                  <a:pos x="92" y="26"/>
                </a:cxn>
                <a:cxn ang="0">
                  <a:pos x="90" y="16"/>
                </a:cxn>
                <a:cxn ang="0">
                  <a:pos x="84" y="8"/>
                </a:cxn>
                <a:cxn ang="0">
                  <a:pos x="78" y="2"/>
                </a:cxn>
                <a:cxn ang="0">
                  <a:pos x="72" y="2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8"/>
                </a:cxn>
                <a:cxn ang="0">
                  <a:pos x="20" y="12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0" y="90"/>
                </a:cxn>
                <a:cxn ang="0">
                  <a:pos x="24" y="98"/>
                </a:cxn>
                <a:cxn ang="0">
                  <a:pos x="18" y="106"/>
                </a:cxn>
                <a:cxn ang="0">
                  <a:pos x="12" y="118"/>
                </a:cxn>
                <a:cxn ang="0">
                  <a:pos x="10" y="132"/>
                </a:cxn>
                <a:cxn ang="0">
                  <a:pos x="10" y="132"/>
                </a:cxn>
              </a:cxnLst>
              <a:rect l="0" t="0" r="r" b="b"/>
              <a:pathLst>
                <a:path w="130" h="132">
                  <a:moveTo>
                    <a:pt x="10" y="132"/>
                  </a:moveTo>
                  <a:lnTo>
                    <a:pt x="10" y="132"/>
                  </a:lnTo>
                  <a:lnTo>
                    <a:pt x="26" y="128"/>
                  </a:lnTo>
                  <a:lnTo>
                    <a:pt x="48" y="126"/>
                  </a:lnTo>
                  <a:lnTo>
                    <a:pt x="74" y="126"/>
                  </a:lnTo>
                  <a:lnTo>
                    <a:pt x="74" y="126"/>
                  </a:lnTo>
                  <a:lnTo>
                    <a:pt x="90" y="124"/>
                  </a:lnTo>
                  <a:lnTo>
                    <a:pt x="102" y="120"/>
                  </a:lnTo>
                  <a:lnTo>
                    <a:pt x="112" y="112"/>
                  </a:lnTo>
                  <a:lnTo>
                    <a:pt x="122" y="102"/>
                  </a:lnTo>
                  <a:lnTo>
                    <a:pt x="126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0" y="60"/>
                  </a:lnTo>
                  <a:lnTo>
                    <a:pt x="114" y="56"/>
                  </a:lnTo>
                  <a:lnTo>
                    <a:pt x="104" y="52"/>
                  </a:lnTo>
                  <a:lnTo>
                    <a:pt x="94" y="50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92" y="42"/>
                  </a:lnTo>
                  <a:lnTo>
                    <a:pt x="92" y="34"/>
                  </a:lnTo>
                  <a:lnTo>
                    <a:pt x="92" y="26"/>
                  </a:lnTo>
                  <a:lnTo>
                    <a:pt x="90" y="16"/>
                  </a:lnTo>
                  <a:lnTo>
                    <a:pt x="84" y="8"/>
                  </a:lnTo>
                  <a:lnTo>
                    <a:pt x="78" y="2"/>
                  </a:lnTo>
                  <a:lnTo>
                    <a:pt x="72" y="2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0" y="90"/>
                  </a:lnTo>
                  <a:lnTo>
                    <a:pt x="24" y="98"/>
                  </a:lnTo>
                  <a:lnTo>
                    <a:pt x="18" y="106"/>
                  </a:lnTo>
                  <a:lnTo>
                    <a:pt x="12" y="118"/>
                  </a:lnTo>
                  <a:lnTo>
                    <a:pt x="10" y="132"/>
                  </a:lnTo>
                  <a:lnTo>
                    <a:pt x="10" y="1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7" name="Freeform 43"/>
            <p:cNvSpPr>
              <a:spLocks/>
            </p:cNvSpPr>
            <p:nvPr/>
          </p:nvSpPr>
          <p:spPr bwMode="auto">
            <a:xfrm>
              <a:off x="3208421" y="1816768"/>
              <a:ext cx="1090863" cy="1074821"/>
            </a:xfrm>
            <a:custGeom>
              <a:avLst/>
              <a:gdLst/>
              <a:ahLst/>
              <a:cxnLst>
                <a:cxn ang="0">
                  <a:pos x="128" y="22"/>
                </a:cxn>
                <a:cxn ang="0">
                  <a:pos x="128" y="22"/>
                </a:cxn>
                <a:cxn ang="0">
                  <a:pos x="134" y="34"/>
                </a:cxn>
                <a:cxn ang="0">
                  <a:pos x="136" y="44"/>
                </a:cxn>
                <a:cxn ang="0">
                  <a:pos x="134" y="54"/>
                </a:cxn>
                <a:cxn ang="0">
                  <a:pos x="130" y="64"/>
                </a:cxn>
                <a:cxn ang="0">
                  <a:pos x="124" y="70"/>
                </a:cxn>
                <a:cxn ang="0">
                  <a:pos x="116" y="76"/>
                </a:cxn>
                <a:cxn ang="0">
                  <a:pos x="108" y="76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04" y="82"/>
                </a:cxn>
                <a:cxn ang="0">
                  <a:pos x="110" y="96"/>
                </a:cxn>
                <a:cxn ang="0">
                  <a:pos x="110" y="106"/>
                </a:cxn>
                <a:cxn ang="0">
                  <a:pos x="108" y="114"/>
                </a:cxn>
                <a:cxn ang="0">
                  <a:pos x="104" y="122"/>
                </a:cxn>
                <a:cxn ang="0">
                  <a:pos x="94" y="130"/>
                </a:cxn>
                <a:cxn ang="0">
                  <a:pos x="94" y="130"/>
                </a:cxn>
                <a:cxn ang="0">
                  <a:pos x="84" y="134"/>
                </a:cxn>
                <a:cxn ang="0">
                  <a:pos x="74" y="134"/>
                </a:cxn>
                <a:cxn ang="0">
                  <a:pos x="66" y="132"/>
                </a:cxn>
                <a:cxn ang="0">
                  <a:pos x="58" y="128"/>
                </a:cxn>
                <a:cxn ang="0">
                  <a:pos x="54" y="122"/>
                </a:cxn>
                <a:cxn ang="0">
                  <a:pos x="48" y="116"/>
                </a:cxn>
                <a:cxn ang="0">
                  <a:pos x="40" y="96"/>
                </a:cxn>
                <a:cxn ang="0">
                  <a:pos x="32" y="74"/>
                </a:cxn>
                <a:cxn ang="0">
                  <a:pos x="24" y="54"/>
                </a:cxn>
                <a:cxn ang="0">
                  <a:pos x="20" y="44"/>
                </a:cxn>
                <a:cxn ang="0">
                  <a:pos x="14" y="36"/>
                </a:cxn>
                <a:cxn ang="0">
                  <a:pos x="8" y="30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26"/>
                </a:cxn>
                <a:cxn ang="0">
                  <a:pos x="26" y="30"/>
                </a:cxn>
                <a:cxn ang="0">
                  <a:pos x="50" y="36"/>
                </a:cxn>
                <a:cxn ang="0">
                  <a:pos x="62" y="42"/>
                </a:cxn>
                <a:cxn ang="0">
                  <a:pos x="70" y="48"/>
                </a:cxn>
                <a:cxn ang="0">
                  <a:pos x="70" y="48"/>
                </a:cxn>
                <a:cxn ang="0">
                  <a:pos x="68" y="44"/>
                </a:cxn>
                <a:cxn ang="0">
                  <a:pos x="56" y="32"/>
                </a:cxn>
                <a:cxn ang="0">
                  <a:pos x="48" y="26"/>
                </a:cxn>
                <a:cxn ang="0">
                  <a:pos x="36" y="20"/>
                </a:cxn>
                <a:cxn ang="0">
                  <a:pos x="22" y="16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8"/>
                </a:cxn>
                <a:cxn ang="0">
                  <a:pos x="36" y="4"/>
                </a:cxn>
                <a:cxn ang="0">
                  <a:pos x="54" y="0"/>
                </a:cxn>
                <a:cxn ang="0">
                  <a:pos x="74" y="0"/>
                </a:cxn>
                <a:cxn ang="0">
                  <a:pos x="94" y="2"/>
                </a:cxn>
                <a:cxn ang="0">
                  <a:pos x="104" y="4"/>
                </a:cxn>
                <a:cxn ang="0">
                  <a:pos x="114" y="8"/>
                </a:cxn>
                <a:cxn ang="0">
                  <a:pos x="122" y="14"/>
                </a:cxn>
                <a:cxn ang="0">
                  <a:pos x="128" y="22"/>
                </a:cxn>
                <a:cxn ang="0">
                  <a:pos x="128" y="22"/>
                </a:cxn>
              </a:cxnLst>
              <a:rect l="0" t="0" r="r" b="b"/>
              <a:pathLst>
                <a:path w="136" h="134">
                  <a:moveTo>
                    <a:pt x="128" y="22"/>
                  </a:moveTo>
                  <a:lnTo>
                    <a:pt x="128" y="22"/>
                  </a:lnTo>
                  <a:lnTo>
                    <a:pt x="134" y="34"/>
                  </a:lnTo>
                  <a:lnTo>
                    <a:pt x="136" y="44"/>
                  </a:lnTo>
                  <a:lnTo>
                    <a:pt x="134" y="54"/>
                  </a:lnTo>
                  <a:lnTo>
                    <a:pt x="130" y="64"/>
                  </a:lnTo>
                  <a:lnTo>
                    <a:pt x="124" y="70"/>
                  </a:lnTo>
                  <a:lnTo>
                    <a:pt x="116" y="76"/>
                  </a:lnTo>
                  <a:lnTo>
                    <a:pt x="108" y="76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04" y="82"/>
                  </a:lnTo>
                  <a:lnTo>
                    <a:pt x="110" y="96"/>
                  </a:lnTo>
                  <a:lnTo>
                    <a:pt x="110" y="106"/>
                  </a:lnTo>
                  <a:lnTo>
                    <a:pt x="108" y="114"/>
                  </a:lnTo>
                  <a:lnTo>
                    <a:pt x="104" y="122"/>
                  </a:lnTo>
                  <a:lnTo>
                    <a:pt x="94" y="130"/>
                  </a:lnTo>
                  <a:lnTo>
                    <a:pt x="94" y="130"/>
                  </a:lnTo>
                  <a:lnTo>
                    <a:pt x="84" y="134"/>
                  </a:lnTo>
                  <a:lnTo>
                    <a:pt x="74" y="134"/>
                  </a:lnTo>
                  <a:lnTo>
                    <a:pt x="66" y="132"/>
                  </a:lnTo>
                  <a:lnTo>
                    <a:pt x="58" y="128"/>
                  </a:lnTo>
                  <a:lnTo>
                    <a:pt x="54" y="122"/>
                  </a:lnTo>
                  <a:lnTo>
                    <a:pt x="48" y="116"/>
                  </a:lnTo>
                  <a:lnTo>
                    <a:pt x="40" y="96"/>
                  </a:lnTo>
                  <a:lnTo>
                    <a:pt x="32" y="74"/>
                  </a:lnTo>
                  <a:lnTo>
                    <a:pt x="24" y="54"/>
                  </a:lnTo>
                  <a:lnTo>
                    <a:pt x="20" y="44"/>
                  </a:lnTo>
                  <a:lnTo>
                    <a:pt x="14" y="36"/>
                  </a:lnTo>
                  <a:lnTo>
                    <a:pt x="8" y="3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26"/>
                  </a:lnTo>
                  <a:lnTo>
                    <a:pt x="26" y="30"/>
                  </a:lnTo>
                  <a:lnTo>
                    <a:pt x="50" y="36"/>
                  </a:lnTo>
                  <a:lnTo>
                    <a:pt x="62" y="42"/>
                  </a:lnTo>
                  <a:lnTo>
                    <a:pt x="70" y="48"/>
                  </a:lnTo>
                  <a:lnTo>
                    <a:pt x="70" y="48"/>
                  </a:lnTo>
                  <a:lnTo>
                    <a:pt x="68" y="44"/>
                  </a:lnTo>
                  <a:lnTo>
                    <a:pt x="56" y="32"/>
                  </a:lnTo>
                  <a:lnTo>
                    <a:pt x="48" y="26"/>
                  </a:lnTo>
                  <a:lnTo>
                    <a:pt x="36" y="20"/>
                  </a:lnTo>
                  <a:lnTo>
                    <a:pt x="22" y="16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8"/>
                  </a:lnTo>
                  <a:lnTo>
                    <a:pt x="36" y="4"/>
                  </a:lnTo>
                  <a:lnTo>
                    <a:pt x="54" y="0"/>
                  </a:lnTo>
                  <a:lnTo>
                    <a:pt x="74" y="0"/>
                  </a:lnTo>
                  <a:lnTo>
                    <a:pt x="94" y="2"/>
                  </a:lnTo>
                  <a:lnTo>
                    <a:pt x="104" y="4"/>
                  </a:lnTo>
                  <a:lnTo>
                    <a:pt x="114" y="8"/>
                  </a:lnTo>
                  <a:lnTo>
                    <a:pt x="122" y="14"/>
                  </a:lnTo>
                  <a:lnTo>
                    <a:pt x="128" y="22"/>
                  </a:lnTo>
                  <a:lnTo>
                    <a:pt x="128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8" name="Freeform 44"/>
            <p:cNvSpPr>
              <a:spLocks/>
            </p:cNvSpPr>
            <p:nvPr/>
          </p:nvSpPr>
          <p:spPr bwMode="auto">
            <a:xfrm>
              <a:off x="2406316" y="2089484"/>
              <a:ext cx="1042737" cy="1074821"/>
            </a:xfrm>
            <a:custGeom>
              <a:avLst/>
              <a:gdLst/>
              <a:ahLst/>
              <a:cxnLst>
                <a:cxn ang="0">
                  <a:pos x="90" y="6"/>
                </a:cxn>
                <a:cxn ang="0">
                  <a:pos x="90" y="6"/>
                </a:cxn>
                <a:cxn ang="0">
                  <a:pos x="94" y="10"/>
                </a:cxn>
                <a:cxn ang="0">
                  <a:pos x="104" y="20"/>
                </a:cxn>
                <a:cxn ang="0">
                  <a:pos x="110" y="30"/>
                </a:cxn>
                <a:cxn ang="0">
                  <a:pos x="116" y="40"/>
                </a:cxn>
                <a:cxn ang="0">
                  <a:pos x="122" y="56"/>
                </a:cxn>
                <a:cxn ang="0">
                  <a:pos x="128" y="72"/>
                </a:cxn>
                <a:cxn ang="0">
                  <a:pos x="128" y="72"/>
                </a:cxn>
                <a:cxn ang="0">
                  <a:pos x="130" y="84"/>
                </a:cxn>
                <a:cxn ang="0">
                  <a:pos x="130" y="94"/>
                </a:cxn>
                <a:cxn ang="0">
                  <a:pos x="128" y="106"/>
                </a:cxn>
                <a:cxn ang="0">
                  <a:pos x="126" y="114"/>
                </a:cxn>
                <a:cxn ang="0">
                  <a:pos x="120" y="122"/>
                </a:cxn>
                <a:cxn ang="0">
                  <a:pos x="112" y="130"/>
                </a:cxn>
                <a:cxn ang="0">
                  <a:pos x="104" y="134"/>
                </a:cxn>
                <a:cxn ang="0">
                  <a:pos x="94" y="134"/>
                </a:cxn>
                <a:cxn ang="0">
                  <a:pos x="94" y="134"/>
                </a:cxn>
                <a:cxn ang="0">
                  <a:pos x="82" y="134"/>
                </a:cxn>
                <a:cxn ang="0">
                  <a:pos x="74" y="132"/>
                </a:cxn>
                <a:cxn ang="0">
                  <a:pos x="68" y="128"/>
                </a:cxn>
                <a:cxn ang="0">
                  <a:pos x="64" y="124"/>
                </a:cxn>
                <a:cxn ang="0">
                  <a:pos x="60" y="118"/>
                </a:cxn>
                <a:cxn ang="0">
                  <a:pos x="60" y="114"/>
                </a:cxn>
                <a:cxn ang="0">
                  <a:pos x="60" y="114"/>
                </a:cxn>
                <a:cxn ang="0">
                  <a:pos x="52" y="116"/>
                </a:cxn>
                <a:cxn ang="0">
                  <a:pos x="38" y="120"/>
                </a:cxn>
                <a:cxn ang="0">
                  <a:pos x="30" y="120"/>
                </a:cxn>
                <a:cxn ang="0">
                  <a:pos x="22" y="118"/>
                </a:cxn>
                <a:cxn ang="0">
                  <a:pos x="14" y="114"/>
                </a:cxn>
                <a:cxn ang="0">
                  <a:pos x="6" y="106"/>
                </a:cxn>
                <a:cxn ang="0">
                  <a:pos x="6" y="106"/>
                </a:cxn>
                <a:cxn ang="0">
                  <a:pos x="2" y="94"/>
                </a:cxn>
                <a:cxn ang="0">
                  <a:pos x="0" y="86"/>
                </a:cxn>
                <a:cxn ang="0">
                  <a:pos x="0" y="76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2" y="54"/>
                </a:cxn>
                <a:cxn ang="0">
                  <a:pos x="24" y="42"/>
                </a:cxn>
                <a:cxn ang="0">
                  <a:pos x="54" y="22"/>
                </a:cxn>
                <a:cxn ang="0">
                  <a:pos x="66" y="12"/>
                </a:cxn>
                <a:cxn ang="0">
                  <a:pos x="70" y="6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74" y="4"/>
                </a:cxn>
                <a:cxn ang="0">
                  <a:pos x="78" y="20"/>
                </a:cxn>
                <a:cxn ang="0">
                  <a:pos x="80" y="40"/>
                </a:cxn>
                <a:cxn ang="0">
                  <a:pos x="78" y="50"/>
                </a:cxn>
                <a:cxn ang="0">
                  <a:pos x="76" y="62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2" y="48"/>
                </a:cxn>
                <a:cxn ang="0">
                  <a:pos x="88" y="32"/>
                </a:cxn>
                <a:cxn ang="0">
                  <a:pos x="90" y="20"/>
                </a:cxn>
                <a:cxn ang="0">
                  <a:pos x="90" y="6"/>
                </a:cxn>
                <a:cxn ang="0">
                  <a:pos x="90" y="6"/>
                </a:cxn>
              </a:cxnLst>
              <a:rect l="0" t="0" r="r" b="b"/>
              <a:pathLst>
                <a:path w="130" h="134">
                  <a:moveTo>
                    <a:pt x="90" y="6"/>
                  </a:moveTo>
                  <a:lnTo>
                    <a:pt x="90" y="6"/>
                  </a:lnTo>
                  <a:lnTo>
                    <a:pt x="94" y="10"/>
                  </a:lnTo>
                  <a:lnTo>
                    <a:pt x="104" y="20"/>
                  </a:lnTo>
                  <a:lnTo>
                    <a:pt x="110" y="30"/>
                  </a:lnTo>
                  <a:lnTo>
                    <a:pt x="116" y="40"/>
                  </a:lnTo>
                  <a:lnTo>
                    <a:pt x="122" y="56"/>
                  </a:lnTo>
                  <a:lnTo>
                    <a:pt x="128" y="72"/>
                  </a:lnTo>
                  <a:lnTo>
                    <a:pt x="128" y="72"/>
                  </a:lnTo>
                  <a:lnTo>
                    <a:pt x="130" y="84"/>
                  </a:lnTo>
                  <a:lnTo>
                    <a:pt x="130" y="94"/>
                  </a:lnTo>
                  <a:lnTo>
                    <a:pt x="128" y="106"/>
                  </a:lnTo>
                  <a:lnTo>
                    <a:pt x="126" y="114"/>
                  </a:lnTo>
                  <a:lnTo>
                    <a:pt x="120" y="122"/>
                  </a:lnTo>
                  <a:lnTo>
                    <a:pt x="112" y="130"/>
                  </a:lnTo>
                  <a:lnTo>
                    <a:pt x="104" y="134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82" y="134"/>
                  </a:lnTo>
                  <a:lnTo>
                    <a:pt x="74" y="132"/>
                  </a:lnTo>
                  <a:lnTo>
                    <a:pt x="68" y="128"/>
                  </a:lnTo>
                  <a:lnTo>
                    <a:pt x="64" y="124"/>
                  </a:lnTo>
                  <a:lnTo>
                    <a:pt x="60" y="118"/>
                  </a:lnTo>
                  <a:lnTo>
                    <a:pt x="60" y="114"/>
                  </a:lnTo>
                  <a:lnTo>
                    <a:pt x="60" y="114"/>
                  </a:lnTo>
                  <a:lnTo>
                    <a:pt x="52" y="116"/>
                  </a:lnTo>
                  <a:lnTo>
                    <a:pt x="38" y="120"/>
                  </a:lnTo>
                  <a:lnTo>
                    <a:pt x="30" y="120"/>
                  </a:lnTo>
                  <a:lnTo>
                    <a:pt x="22" y="118"/>
                  </a:lnTo>
                  <a:lnTo>
                    <a:pt x="14" y="114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2" y="94"/>
                  </a:lnTo>
                  <a:lnTo>
                    <a:pt x="0" y="8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6" y="62"/>
                  </a:lnTo>
                  <a:lnTo>
                    <a:pt x="12" y="54"/>
                  </a:lnTo>
                  <a:lnTo>
                    <a:pt x="24" y="42"/>
                  </a:lnTo>
                  <a:lnTo>
                    <a:pt x="54" y="22"/>
                  </a:lnTo>
                  <a:lnTo>
                    <a:pt x="66" y="12"/>
                  </a:lnTo>
                  <a:lnTo>
                    <a:pt x="70" y="6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4" y="4"/>
                  </a:lnTo>
                  <a:lnTo>
                    <a:pt x="78" y="20"/>
                  </a:lnTo>
                  <a:lnTo>
                    <a:pt x="80" y="40"/>
                  </a:lnTo>
                  <a:lnTo>
                    <a:pt x="78" y="50"/>
                  </a:lnTo>
                  <a:lnTo>
                    <a:pt x="76" y="62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2" y="48"/>
                  </a:lnTo>
                  <a:lnTo>
                    <a:pt x="88" y="32"/>
                  </a:lnTo>
                  <a:lnTo>
                    <a:pt x="90" y="20"/>
                  </a:lnTo>
                  <a:lnTo>
                    <a:pt x="90" y="6"/>
                  </a:lnTo>
                  <a:lnTo>
                    <a:pt x="9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9" name="Freeform 45"/>
            <p:cNvSpPr>
              <a:spLocks/>
            </p:cNvSpPr>
            <p:nvPr/>
          </p:nvSpPr>
          <p:spPr bwMode="auto">
            <a:xfrm>
              <a:off x="1716505" y="1463842"/>
              <a:ext cx="1074821" cy="1122947"/>
            </a:xfrm>
            <a:custGeom>
              <a:avLst/>
              <a:gdLst/>
              <a:ahLst/>
              <a:cxnLst>
                <a:cxn ang="0">
                  <a:pos x="134" y="60"/>
                </a:cxn>
                <a:cxn ang="0">
                  <a:pos x="134" y="60"/>
                </a:cxn>
                <a:cxn ang="0">
                  <a:pos x="130" y="72"/>
                </a:cxn>
                <a:cxn ang="0">
                  <a:pos x="124" y="84"/>
                </a:cxn>
                <a:cxn ang="0">
                  <a:pos x="114" y="98"/>
                </a:cxn>
                <a:cxn ang="0">
                  <a:pos x="104" y="112"/>
                </a:cxn>
                <a:cxn ang="0">
                  <a:pos x="92" y="124"/>
                </a:cxn>
                <a:cxn ang="0">
                  <a:pos x="78" y="134"/>
                </a:cxn>
                <a:cxn ang="0">
                  <a:pos x="70" y="138"/>
                </a:cxn>
                <a:cxn ang="0">
                  <a:pos x="62" y="140"/>
                </a:cxn>
                <a:cxn ang="0">
                  <a:pos x="62" y="140"/>
                </a:cxn>
                <a:cxn ang="0">
                  <a:pos x="54" y="140"/>
                </a:cxn>
                <a:cxn ang="0">
                  <a:pos x="46" y="140"/>
                </a:cxn>
                <a:cxn ang="0">
                  <a:pos x="32" y="136"/>
                </a:cxn>
                <a:cxn ang="0">
                  <a:pos x="20" y="130"/>
                </a:cxn>
                <a:cxn ang="0">
                  <a:pos x="12" y="120"/>
                </a:cxn>
                <a:cxn ang="0">
                  <a:pos x="8" y="108"/>
                </a:cxn>
                <a:cxn ang="0">
                  <a:pos x="8" y="96"/>
                </a:cxn>
                <a:cxn ang="0">
                  <a:pos x="10" y="84"/>
                </a:cxn>
                <a:cxn ang="0">
                  <a:pos x="14" y="80"/>
                </a:cxn>
                <a:cxn ang="0">
                  <a:pos x="18" y="74"/>
                </a:cxn>
                <a:cxn ang="0">
                  <a:pos x="18" y="74"/>
                </a:cxn>
                <a:cxn ang="0">
                  <a:pos x="14" y="70"/>
                </a:cxn>
                <a:cxn ang="0">
                  <a:pos x="10" y="64"/>
                </a:cxn>
                <a:cxn ang="0">
                  <a:pos x="4" y="56"/>
                </a:cxn>
                <a:cxn ang="0">
                  <a:pos x="2" y="48"/>
                </a:cxn>
                <a:cxn ang="0">
                  <a:pos x="0" y="38"/>
                </a:cxn>
                <a:cxn ang="0">
                  <a:pos x="2" y="28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4" y="8"/>
                </a:cxn>
                <a:cxn ang="0">
                  <a:pos x="22" y="4"/>
                </a:cxn>
                <a:cxn ang="0">
                  <a:pos x="28" y="0"/>
                </a:cxn>
                <a:cxn ang="0">
                  <a:pos x="36" y="0"/>
                </a:cxn>
                <a:cxn ang="0">
                  <a:pos x="44" y="0"/>
                </a:cxn>
                <a:cxn ang="0">
                  <a:pos x="50" y="2"/>
                </a:cxn>
                <a:cxn ang="0">
                  <a:pos x="66" y="10"/>
                </a:cxn>
                <a:cxn ang="0">
                  <a:pos x="98" y="30"/>
                </a:cxn>
                <a:cxn ang="0">
                  <a:pos x="116" y="38"/>
                </a:cxn>
                <a:cxn ang="0">
                  <a:pos x="124" y="40"/>
                </a:cxn>
                <a:cxn ang="0">
                  <a:pos x="134" y="40"/>
                </a:cxn>
                <a:cxn ang="0">
                  <a:pos x="134" y="40"/>
                </a:cxn>
                <a:cxn ang="0">
                  <a:pos x="110" y="54"/>
                </a:cxn>
                <a:cxn ang="0">
                  <a:pos x="90" y="64"/>
                </a:cxn>
                <a:cxn ang="0">
                  <a:pos x="80" y="68"/>
                </a:cxn>
                <a:cxn ang="0">
                  <a:pos x="72" y="70"/>
                </a:cxn>
                <a:cxn ang="0">
                  <a:pos x="72" y="70"/>
                </a:cxn>
                <a:cxn ang="0">
                  <a:pos x="76" y="70"/>
                </a:cxn>
                <a:cxn ang="0">
                  <a:pos x="88" y="72"/>
                </a:cxn>
                <a:cxn ang="0">
                  <a:pos x="106" y="70"/>
                </a:cxn>
                <a:cxn ang="0">
                  <a:pos x="120" y="66"/>
                </a:cxn>
                <a:cxn ang="0">
                  <a:pos x="134" y="60"/>
                </a:cxn>
                <a:cxn ang="0">
                  <a:pos x="134" y="60"/>
                </a:cxn>
              </a:cxnLst>
              <a:rect l="0" t="0" r="r" b="b"/>
              <a:pathLst>
                <a:path w="134" h="140">
                  <a:moveTo>
                    <a:pt x="134" y="60"/>
                  </a:moveTo>
                  <a:lnTo>
                    <a:pt x="134" y="60"/>
                  </a:lnTo>
                  <a:lnTo>
                    <a:pt x="130" y="72"/>
                  </a:lnTo>
                  <a:lnTo>
                    <a:pt x="124" y="84"/>
                  </a:lnTo>
                  <a:lnTo>
                    <a:pt x="114" y="98"/>
                  </a:lnTo>
                  <a:lnTo>
                    <a:pt x="104" y="112"/>
                  </a:lnTo>
                  <a:lnTo>
                    <a:pt x="92" y="124"/>
                  </a:lnTo>
                  <a:lnTo>
                    <a:pt x="78" y="134"/>
                  </a:lnTo>
                  <a:lnTo>
                    <a:pt x="70" y="138"/>
                  </a:lnTo>
                  <a:lnTo>
                    <a:pt x="62" y="140"/>
                  </a:lnTo>
                  <a:lnTo>
                    <a:pt x="62" y="140"/>
                  </a:lnTo>
                  <a:lnTo>
                    <a:pt x="54" y="140"/>
                  </a:lnTo>
                  <a:lnTo>
                    <a:pt x="46" y="140"/>
                  </a:lnTo>
                  <a:lnTo>
                    <a:pt x="32" y="136"/>
                  </a:lnTo>
                  <a:lnTo>
                    <a:pt x="20" y="130"/>
                  </a:lnTo>
                  <a:lnTo>
                    <a:pt x="12" y="120"/>
                  </a:lnTo>
                  <a:lnTo>
                    <a:pt x="8" y="108"/>
                  </a:lnTo>
                  <a:lnTo>
                    <a:pt x="8" y="96"/>
                  </a:lnTo>
                  <a:lnTo>
                    <a:pt x="10" y="84"/>
                  </a:lnTo>
                  <a:lnTo>
                    <a:pt x="14" y="80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4" y="70"/>
                  </a:lnTo>
                  <a:lnTo>
                    <a:pt x="10" y="64"/>
                  </a:lnTo>
                  <a:lnTo>
                    <a:pt x="4" y="56"/>
                  </a:lnTo>
                  <a:lnTo>
                    <a:pt x="2" y="48"/>
                  </a:lnTo>
                  <a:lnTo>
                    <a:pt x="0" y="38"/>
                  </a:lnTo>
                  <a:lnTo>
                    <a:pt x="2" y="2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4" y="8"/>
                  </a:lnTo>
                  <a:lnTo>
                    <a:pt x="22" y="4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50" y="2"/>
                  </a:lnTo>
                  <a:lnTo>
                    <a:pt x="66" y="10"/>
                  </a:lnTo>
                  <a:lnTo>
                    <a:pt x="98" y="30"/>
                  </a:lnTo>
                  <a:lnTo>
                    <a:pt x="116" y="38"/>
                  </a:lnTo>
                  <a:lnTo>
                    <a:pt x="124" y="40"/>
                  </a:lnTo>
                  <a:lnTo>
                    <a:pt x="134" y="40"/>
                  </a:lnTo>
                  <a:lnTo>
                    <a:pt x="134" y="40"/>
                  </a:lnTo>
                  <a:lnTo>
                    <a:pt x="110" y="54"/>
                  </a:lnTo>
                  <a:lnTo>
                    <a:pt x="90" y="64"/>
                  </a:lnTo>
                  <a:lnTo>
                    <a:pt x="80" y="68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6" y="70"/>
                  </a:lnTo>
                  <a:lnTo>
                    <a:pt x="88" y="72"/>
                  </a:lnTo>
                  <a:lnTo>
                    <a:pt x="106" y="70"/>
                  </a:lnTo>
                  <a:lnTo>
                    <a:pt x="120" y="66"/>
                  </a:lnTo>
                  <a:lnTo>
                    <a:pt x="134" y="60"/>
                  </a:lnTo>
                  <a:lnTo>
                    <a:pt x="134" y="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0" name="Freeform 46"/>
            <p:cNvSpPr>
              <a:spLocks/>
            </p:cNvSpPr>
            <p:nvPr/>
          </p:nvSpPr>
          <p:spPr bwMode="auto">
            <a:xfrm>
              <a:off x="2181726" y="453189"/>
              <a:ext cx="994611" cy="1106905"/>
            </a:xfrm>
            <a:custGeom>
              <a:avLst/>
              <a:gdLst/>
              <a:ahLst/>
              <a:cxnLst>
                <a:cxn ang="0">
                  <a:pos x="114" y="138"/>
                </a:cxn>
                <a:cxn ang="0">
                  <a:pos x="114" y="138"/>
                </a:cxn>
                <a:cxn ang="0">
                  <a:pos x="114" y="106"/>
                </a:cxn>
                <a:cxn ang="0">
                  <a:pos x="116" y="76"/>
                </a:cxn>
                <a:cxn ang="0">
                  <a:pos x="120" y="60"/>
                </a:cxn>
                <a:cxn ang="0">
                  <a:pos x="124" y="46"/>
                </a:cxn>
                <a:cxn ang="0">
                  <a:pos x="124" y="46"/>
                </a:cxn>
                <a:cxn ang="0">
                  <a:pos x="124" y="36"/>
                </a:cxn>
                <a:cxn ang="0">
                  <a:pos x="124" y="28"/>
                </a:cxn>
                <a:cxn ang="0">
                  <a:pos x="122" y="20"/>
                </a:cxn>
                <a:cxn ang="0">
                  <a:pos x="116" y="14"/>
                </a:cxn>
                <a:cxn ang="0">
                  <a:pos x="110" y="8"/>
                </a:cxn>
                <a:cxn ang="0">
                  <a:pos x="104" y="4"/>
                </a:cxn>
                <a:cxn ang="0">
                  <a:pos x="96" y="0"/>
                </a:cxn>
                <a:cxn ang="0">
                  <a:pos x="86" y="0"/>
                </a:cxn>
                <a:cxn ang="0">
                  <a:pos x="86" y="0"/>
                </a:cxn>
                <a:cxn ang="0">
                  <a:pos x="76" y="0"/>
                </a:cxn>
                <a:cxn ang="0">
                  <a:pos x="70" y="4"/>
                </a:cxn>
                <a:cxn ang="0">
                  <a:pos x="64" y="8"/>
                </a:cxn>
                <a:cxn ang="0">
                  <a:pos x="60" y="14"/>
                </a:cxn>
                <a:cxn ang="0">
                  <a:pos x="54" y="2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46" y="30"/>
                </a:cxn>
                <a:cxn ang="0">
                  <a:pos x="30" y="30"/>
                </a:cxn>
                <a:cxn ang="0">
                  <a:pos x="20" y="34"/>
                </a:cxn>
                <a:cxn ang="0">
                  <a:pos x="12" y="38"/>
                </a:cxn>
                <a:cxn ang="0">
                  <a:pos x="6" y="44"/>
                </a:cxn>
                <a:cxn ang="0">
                  <a:pos x="2" y="52"/>
                </a:cxn>
                <a:cxn ang="0">
                  <a:pos x="2" y="52"/>
                </a:cxn>
                <a:cxn ang="0">
                  <a:pos x="0" y="64"/>
                </a:cxn>
                <a:cxn ang="0">
                  <a:pos x="0" y="78"/>
                </a:cxn>
                <a:cxn ang="0">
                  <a:pos x="2" y="90"/>
                </a:cxn>
                <a:cxn ang="0">
                  <a:pos x="10" y="102"/>
                </a:cxn>
                <a:cxn ang="0">
                  <a:pos x="20" y="114"/>
                </a:cxn>
                <a:cxn ang="0">
                  <a:pos x="38" y="124"/>
                </a:cxn>
                <a:cxn ang="0">
                  <a:pos x="60" y="132"/>
                </a:cxn>
                <a:cxn ang="0">
                  <a:pos x="90" y="138"/>
                </a:cxn>
                <a:cxn ang="0">
                  <a:pos x="90" y="138"/>
                </a:cxn>
                <a:cxn ang="0">
                  <a:pos x="86" y="136"/>
                </a:cxn>
                <a:cxn ang="0">
                  <a:pos x="80" y="126"/>
                </a:cxn>
                <a:cxn ang="0">
                  <a:pos x="76" y="118"/>
                </a:cxn>
                <a:cxn ang="0">
                  <a:pos x="72" y="110"/>
                </a:cxn>
                <a:cxn ang="0">
                  <a:pos x="70" y="100"/>
                </a:cxn>
                <a:cxn ang="0">
                  <a:pos x="68" y="88"/>
                </a:cxn>
                <a:cxn ang="0">
                  <a:pos x="68" y="88"/>
                </a:cxn>
                <a:cxn ang="0">
                  <a:pos x="82" y="108"/>
                </a:cxn>
                <a:cxn ang="0">
                  <a:pos x="96" y="124"/>
                </a:cxn>
                <a:cxn ang="0">
                  <a:pos x="104" y="132"/>
                </a:cxn>
                <a:cxn ang="0">
                  <a:pos x="114" y="138"/>
                </a:cxn>
                <a:cxn ang="0">
                  <a:pos x="114" y="138"/>
                </a:cxn>
              </a:cxnLst>
              <a:rect l="0" t="0" r="r" b="b"/>
              <a:pathLst>
                <a:path w="124" h="138">
                  <a:moveTo>
                    <a:pt x="114" y="138"/>
                  </a:moveTo>
                  <a:lnTo>
                    <a:pt x="114" y="138"/>
                  </a:lnTo>
                  <a:lnTo>
                    <a:pt x="114" y="106"/>
                  </a:lnTo>
                  <a:lnTo>
                    <a:pt x="116" y="76"/>
                  </a:lnTo>
                  <a:lnTo>
                    <a:pt x="120" y="60"/>
                  </a:lnTo>
                  <a:lnTo>
                    <a:pt x="124" y="46"/>
                  </a:lnTo>
                  <a:lnTo>
                    <a:pt x="124" y="46"/>
                  </a:lnTo>
                  <a:lnTo>
                    <a:pt x="124" y="36"/>
                  </a:lnTo>
                  <a:lnTo>
                    <a:pt x="124" y="28"/>
                  </a:lnTo>
                  <a:lnTo>
                    <a:pt x="122" y="20"/>
                  </a:lnTo>
                  <a:lnTo>
                    <a:pt x="116" y="14"/>
                  </a:lnTo>
                  <a:lnTo>
                    <a:pt x="110" y="8"/>
                  </a:lnTo>
                  <a:lnTo>
                    <a:pt x="104" y="4"/>
                  </a:lnTo>
                  <a:lnTo>
                    <a:pt x="96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76" y="0"/>
                  </a:lnTo>
                  <a:lnTo>
                    <a:pt x="70" y="4"/>
                  </a:lnTo>
                  <a:lnTo>
                    <a:pt x="64" y="8"/>
                  </a:lnTo>
                  <a:lnTo>
                    <a:pt x="60" y="14"/>
                  </a:lnTo>
                  <a:lnTo>
                    <a:pt x="54" y="2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46" y="30"/>
                  </a:lnTo>
                  <a:lnTo>
                    <a:pt x="30" y="30"/>
                  </a:lnTo>
                  <a:lnTo>
                    <a:pt x="20" y="34"/>
                  </a:lnTo>
                  <a:lnTo>
                    <a:pt x="12" y="38"/>
                  </a:lnTo>
                  <a:lnTo>
                    <a:pt x="6" y="44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64"/>
                  </a:lnTo>
                  <a:lnTo>
                    <a:pt x="0" y="78"/>
                  </a:lnTo>
                  <a:lnTo>
                    <a:pt x="2" y="90"/>
                  </a:lnTo>
                  <a:lnTo>
                    <a:pt x="10" y="102"/>
                  </a:lnTo>
                  <a:lnTo>
                    <a:pt x="20" y="114"/>
                  </a:lnTo>
                  <a:lnTo>
                    <a:pt x="38" y="124"/>
                  </a:lnTo>
                  <a:lnTo>
                    <a:pt x="60" y="132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86" y="136"/>
                  </a:lnTo>
                  <a:lnTo>
                    <a:pt x="80" y="126"/>
                  </a:lnTo>
                  <a:lnTo>
                    <a:pt x="76" y="118"/>
                  </a:lnTo>
                  <a:lnTo>
                    <a:pt x="72" y="110"/>
                  </a:lnTo>
                  <a:lnTo>
                    <a:pt x="70" y="100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82" y="108"/>
                  </a:lnTo>
                  <a:lnTo>
                    <a:pt x="96" y="124"/>
                  </a:lnTo>
                  <a:lnTo>
                    <a:pt x="104" y="132"/>
                  </a:lnTo>
                  <a:lnTo>
                    <a:pt x="114" y="138"/>
                  </a:lnTo>
                  <a:lnTo>
                    <a:pt x="114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1" name="Freeform 47"/>
            <p:cNvSpPr>
              <a:spLocks/>
            </p:cNvSpPr>
            <p:nvPr/>
          </p:nvSpPr>
          <p:spPr bwMode="auto">
            <a:xfrm>
              <a:off x="2887579" y="1720516"/>
              <a:ext cx="256674" cy="256674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8" y="28"/>
                </a:cxn>
                <a:cxn ang="0">
                  <a:pos x="22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0" y="32"/>
                </a:cxn>
                <a:cxn ang="0">
                  <a:pos x="6" y="28"/>
                </a:cxn>
                <a:cxn ang="0">
                  <a:pos x="2" y="22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8" y="4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2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8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0" y="32"/>
                  </a:lnTo>
                  <a:lnTo>
                    <a:pt x="6" y="28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4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2" name="Freeform 48"/>
            <p:cNvSpPr>
              <a:spLocks/>
            </p:cNvSpPr>
            <p:nvPr/>
          </p:nvSpPr>
          <p:spPr bwMode="auto">
            <a:xfrm>
              <a:off x="577516" y="2699084"/>
              <a:ext cx="272716" cy="256674"/>
            </a:xfrm>
            <a:custGeom>
              <a:avLst/>
              <a:gdLst/>
              <a:ahLst/>
              <a:cxnLst>
                <a:cxn ang="0">
                  <a:pos x="2" y="32"/>
                </a:cxn>
                <a:cxn ang="0">
                  <a:pos x="2" y="32"/>
                </a:cxn>
                <a:cxn ang="0">
                  <a:pos x="6" y="32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26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6"/>
                </a:cxn>
                <a:cxn ang="0">
                  <a:pos x="28" y="14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2" y="1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14" y="20"/>
                </a:cxn>
                <a:cxn ang="0">
                  <a:pos x="14" y="20"/>
                </a:cxn>
                <a:cxn ang="0">
                  <a:pos x="8" y="22"/>
                </a:cxn>
                <a:cxn ang="0">
                  <a:pos x="4" y="26"/>
                </a:cxn>
                <a:cxn ang="0">
                  <a:pos x="2" y="32"/>
                </a:cxn>
                <a:cxn ang="0">
                  <a:pos x="2" y="32"/>
                </a:cxn>
              </a:cxnLst>
              <a:rect l="0" t="0" r="r" b="b"/>
              <a:pathLst>
                <a:path w="34" h="32">
                  <a:moveTo>
                    <a:pt x="2" y="32"/>
                  </a:moveTo>
                  <a:lnTo>
                    <a:pt x="2" y="32"/>
                  </a:lnTo>
                  <a:lnTo>
                    <a:pt x="6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6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6"/>
                  </a:lnTo>
                  <a:lnTo>
                    <a:pt x="28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8" y="22"/>
                  </a:lnTo>
                  <a:lnTo>
                    <a:pt x="4" y="26"/>
                  </a:lnTo>
                  <a:lnTo>
                    <a:pt x="2" y="32"/>
                  </a:lnTo>
                  <a:lnTo>
                    <a:pt x="2" y="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3" name="Freeform 49"/>
            <p:cNvSpPr>
              <a:spLocks/>
            </p:cNvSpPr>
            <p:nvPr/>
          </p:nvSpPr>
          <p:spPr bwMode="auto">
            <a:xfrm>
              <a:off x="561474" y="2971800"/>
              <a:ext cx="272716" cy="288758"/>
            </a:xfrm>
            <a:custGeom>
              <a:avLst/>
              <a:gdLst/>
              <a:ahLst/>
              <a:cxnLst>
                <a:cxn ang="0">
                  <a:pos x="32" y="8"/>
                </a:cxn>
                <a:cxn ang="0">
                  <a:pos x="32" y="8"/>
                </a:cxn>
                <a:cxn ang="0">
                  <a:pos x="34" y="14"/>
                </a:cxn>
                <a:cxn ang="0">
                  <a:pos x="32" y="18"/>
                </a:cxn>
                <a:cxn ang="0">
                  <a:pos x="28" y="22"/>
                </a:cxn>
                <a:cxn ang="0">
                  <a:pos x="24" y="22"/>
                </a:cxn>
                <a:cxn ang="0">
                  <a:pos x="24" y="22"/>
                </a:cxn>
                <a:cxn ang="0">
                  <a:pos x="24" y="28"/>
                </a:cxn>
                <a:cxn ang="0">
                  <a:pos x="24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4" y="36"/>
                </a:cxn>
                <a:cxn ang="0">
                  <a:pos x="10" y="34"/>
                </a:cxn>
                <a:cxn ang="0">
                  <a:pos x="8" y="30"/>
                </a:cxn>
                <a:cxn ang="0">
                  <a:pos x="8" y="26"/>
                </a:cxn>
                <a:cxn ang="0">
                  <a:pos x="4" y="14"/>
                </a:cxn>
                <a:cxn ang="0">
                  <a:pos x="4" y="1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8"/>
                </a:cxn>
                <a:cxn ang="0">
                  <a:pos x="12" y="10"/>
                </a:cxn>
                <a:cxn ang="0">
                  <a:pos x="18" y="14"/>
                </a:cxn>
                <a:cxn ang="0">
                  <a:pos x="18" y="14"/>
                </a:cxn>
                <a:cxn ang="0">
                  <a:pos x="14" y="10"/>
                </a:cxn>
                <a:cxn ang="0">
                  <a:pos x="10" y="6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4" y="0"/>
                </a:cxn>
                <a:cxn ang="0">
                  <a:pos x="26" y="2"/>
                </a:cxn>
                <a:cxn ang="0">
                  <a:pos x="30" y="4"/>
                </a:cxn>
                <a:cxn ang="0">
                  <a:pos x="32" y="8"/>
                </a:cxn>
                <a:cxn ang="0">
                  <a:pos x="32" y="8"/>
                </a:cxn>
              </a:cxnLst>
              <a:rect l="0" t="0" r="r" b="b"/>
              <a:pathLst>
                <a:path w="34" h="36">
                  <a:moveTo>
                    <a:pt x="32" y="8"/>
                  </a:moveTo>
                  <a:lnTo>
                    <a:pt x="32" y="8"/>
                  </a:lnTo>
                  <a:lnTo>
                    <a:pt x="34" y="14"/>
                  </a:lnTo>
                  <a:lnTo>
                    <a:pt x="32" y="18"/>
                  </a:lnTo>
                  <a:lnTo>
                    <a:pt x="28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4" y="36"/>
                  </a:lnTo>
                  <a:lnTo>
                    <a:pt x="10" y="34"/>
                  </a:lnTo>
                  <a:lnTo>
                    <a:pt x="8" y="30"/>
                  </a:lnTo>
                  <a:lnTo>
                    <a:pt x="8" y="26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0" y="6"/>
                  </a:lnTo>
                  <a:lnTo>
                    <a:pt x="0" y="6"/>
                  </a:lnTo>
                  <a:lnTo>
                    <a:pt x="6" y="8"/>
                  </a:lnTo>
                  <a:lnTo>
                    <a:pt x="12" y="10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4" y="10"/>
                  </a:lnTo>
                  <a:lnTo>
                    <a:pt x="1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4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2" y="8"/>
                  </a:lnTo>
                  <a:lnTo>
                    <a:pt x="3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4" name="Freeform 50"/>
            <p:cNvSpPr>
              <a:spLocks/>
            </p:cNvSpPr>
            <p:nvPr/>
          </p:nvSpPr>
          <p:spPr bwMode="auto">
            <a:xfrm>
              <a:off x="320842" y="3035968"/>
              <a:ext cx="272716" cy="272716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30" y="6"/>
                </a:cxn>
                <a:cxn ang="0">
                  <a:pos x="32" y="12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4" y="26"/>
                </a:cxn>
                <a:cxn ang="0">
                  <a:pos x="32" y="30"/>
                </a:cxn>
                <a:cxn ang="0">
                  <a:pos x="28" y="34"/>
                </a:cxn>
                <a:cxn ang="0">
                  <a:pos x="22" y="34"/>
                </a:cxn>
                <a:cxn ang="0">
                  <a:pos x="22" y="34"/>
                </a:cxn>
                <a:cxn ang="0">
                  <a:pos x="18" y="34"/>
                </a:cxn>
                <a:cxn ang="0">
                  <a:pos x="16" y="32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8" y="30"/>
                </a:cxn>
                <a:cxn ang="0">
                  <a:pos x="4" y="28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20"/>
                </a:cxn>
                <a:cxn ang="0">
                  <a:pos x="2" y="16"/>
                </a:cxn>
                <a:cxn ang="0">
                  <a:pos x="4" y="12"/>
                </a:cxn>
                <a:cxn ang="0">
                  <a:pos x="8" y="10"/>
                </a:cxn>
                <a:cxn ang="0">
                  <a:pos x="18" y="4"/>
                </a:cxn>
                <a:cxn ang="0">
                  <a:pos x="20" y="2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4" y="4"/>
                </a:cxn>
                <a:cxn ang="0">
                  <a:pos x="22" y="10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4" y="12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34">
                  <a:moveTo>
                    <a:pt x="26" y="2"/>
                  </a:moveTo>
                  <a:lnTo>
                    <a:pt x="26" y="2"/>
                  </a:lnTo>
                  <a:lnTo>
                    <a:pt x="30" y="6"/>
                  </a:lnTo>
                  <a:lnTo>
                    <a:pt x="32" y="12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4" y="26"/>
                  </a:lnTo>
                  <a:lnTo>
                    <a:pt x="32" y="30"/>
                  </a:lnTo>
                  <a:lnTo>
                    <a:pt x="28" y="34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18" y="34"/>
                  </a:lnTo>
                  <a:lnTo>
                    <a:pt x="16" y="32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8" y="30"/>
                  </a:lnTo>
                  <a:lnTo>
                    <a:pt x="4" y="28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0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8" y="10"/>
                  </a:lnTo>
                  <a:lnTo>
                    <a:pt x="18" y="4"/>
                  </a:lnTo>
                  <a:lnTo>
                    <a:pt x="2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4"/>
                  </a:lnTo>
                  <a:lnTo>
                    <a:pt x="22" y="1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4" y="12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5" name="Freeform 51"/>
            <p:cNvSpPr>
              <a:spLocks/>
            </p:cNvSpPr>
            <p:nvPr/>
          </p:nvSpPr>
          <p:spPr bwMode="auto">
            <a:xfrm>
              <a:off x="192505" y="2843463"/>
              <a:ext cx="272716" cy="304800"/>
            </a:xfrm>
            <a:custGeom>
              <a:avLst/>
              <a:gdLst/>
              <a:ahLst/>
              <a:cxnLst>
                <a:cxn ang="0">
                  <a:pos x="34" y="18"/>
                </a:cxn>
                <a:cxn ang="0">
                  <a:pos x="34" y="18"/>
                </a:cxn>
                <a:cxn ang="0">
                  <a:pos x="26" y="28"/>
                </a:cxn>
                <a:cxn ang="0">
                  <a:pos x="20" y="34"/>
                </a:cxn>
                <a:cxn ang="0">
                  <a:pos x="16" y="36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36"/>
                </a:cxn>
                <a:cxn ang="0">
                  <a:pos x="4" y="36"/>
                </a:cxn>
                <a:cxn ang="0">
                  <a:pos x="0" y="30"/>
                </a:cxn>
                <a:cxn ang="0">
                  <a:pos x="0" y="24"/>
                </a:cxn>
                <a:cxn ang="0">
                  <a:pos x="0" y="22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2"/>
                </a:cxn>
                <a:cxn ang="0">
                  <a:pos x="18" y="4"/>
                </a:cxn>
                <a:cxn ang="0">
                  <a:pos x="26" y="10"/>
                </a:cxn>
                <a:cxn ang="0">
                  <a:pos x="30" y="12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28" y="16"/>
                </a:cxn>
                <a:cxn ang="0">
                  <a:pos x="22" y="18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20" y="20"/>
                </a:cxn>
                <a:cxn ang="0">
                  <a:pos x="26" y="20"/>
                </a:cxn>
                <a:cxn ang="0">
                  <a:pos x="34" y="18"/>
                </a:cxn>
                <a:cxn ang="0">
                  <a:pos x="34" y="18"/>
                </a:cxn>
              </a:cxnLst>
              <a:rect l="0" t="0" r="r" b="b"/>
              <a:pathLst>
                <a:path w="34" h="38">
                  <a:moveTo>
                    <a:pt x="34" y="18"/>
                  </a:moveTo>
                  <a:lnTo>
                    <a:pt x="34" y="18"/>
                  </a:lnTo>
                  <a:lnTo>
                    <a:pt x="26" y="28"/>
                  </a:lnTo>
                  <a:lnTo>
                    <a:pt x="20" y="34"/>
                  </a:lnTo>
                  <a:lnTo>
                    <a:pt x="16" y="36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26" y="10"/>
                  </a:lnTo>
                  <a:lnTo>
                    <a:pt x="30" y="12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28" y="16"/>
                  </a:lnTo>
                  <a:lnTo>
                    <a:pt x="22" y="18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6" y="20"/>
                  </a:lnTo>
                  <a:lnTo>
                    <a:pt x="34" y="18"/>
                  </a:lnTo>
                  <a:lnTo>
                    <a:pt x="34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6" name="Freeform 52"/>
            <p:cNvSpPr>
              <a:spLocks/>
            </p:cNvSpPr>
            <p:nvPr/>
          </p:nvSpPr>
          <p:spPr bwMode="auto">
            <a:xfrm>
              <a:off x="336884" y="2602832"/>
              <a:ext cx="272716" cy="288758"/>
            </a:xfrm>
            <a:custGeom>
              <a:avLst/>
              <a:gdLst/>
              <a:ahLst/>
              <a:cxnLst>
                <a:cxn ang="0">
                  <a:pos x="26" y="36"/>
                </a:cxn>
                <a:cxn ang="0">
                  <a:pos x="26" y="36"/>
                </a:cxn>
                <a:cxn ang="0">
                  <a:pos x="28" y="28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34" y="8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0" y="8"/>
                </a:cxn>
                <a:cxn ang="0">
                  <a:pos x="6" y="8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8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8" y="32"/>
                </a:cxn>
                <a:cxn ang="0">
                  <a:pos x="18" y="28"/>
                </a:cxn>
                <a:cxn ang="0">
                  <a:pos x="18" y="22"/>
                </a:cxn>
                <a:cxn ang="0">
                  <a:pos x="18" y="22"/>
                </a:cxn>
                <a:cxn ang="0">
                  <a:pos x="20" y="28"/>
                </a:cxn>
                <a:cxn ang="0">
                  <a:pos x="24" y="32"/>
                </a:cxn>
                <a:cxn ang="0">
                  <a:pos x="26" y="36"/>
                </a:cxn>
                <a:cxn ang="0">
                  <a:pos x="26" y="36"/>
                </a:cxn>
              </a:cxnLst>
              <a:rect l="0" t="0" r="r" b="b"/>
              <a:pathLst>
                <a:path w="34" h="36">
                  <a:moveTo>
                    <a:pt x="26" y="36"/>
                  </a:moveTo>
                  <a:lnTo>
                    <a:pt x="26" y="36"/>
                  </a:lnTo>
                  <a:lnTo>
                    <a:pt x="28" y="28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4" y="8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0" y="8"/>
                  </a:lnTo>
                  <a:lnTo>
                    <a:pt x="6" y="8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2" y="26"/>
                  </a:lnTo>
                  <a:lnTo>
                    <a:pt x="8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0" y="28"/>
                  </a:lnTo>
                  <a:lnTo>
                    <a:pt x="24" y="32"/>
                  </a:lnTo>
                  <a:lnTo>
                    <a:pt x="26" y="36"/>
                  </a:lnTo>
                  <a:lnTo>
                    <a:pt x="26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7" name="Freeform 53"/>
            <p:cNvSpPr>
              <a:spLocks/>
            </p:cNvSpPr>
            <p:nvPr/>
          </p:nvSpPr>
          <p:spPr bwMode="auto">
            <a:xfrm>
              <a:off x="481263" y="2939716"/>
              <a:ext cx="64168" cy="6416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2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2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4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8" name="Freeform 54"/>
            <p:cNvSpPr>
              <a:spLocks/>
            </p:cNvSpPr>
            <p:nvPr/>
          </p:nvSpPr>
          <p:spPr bwMode="auto">
            <a:xfrm>
              <a:off x="4732421" y="-1295400"/>
              <a:ext cx="609600" cy="673768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60" y="6"/>
                </a:cxn>
                <a:cxn ang="0">
                  <a:pos x="52" y="2"/>
                </a:cxn>
                <a:cxn ang="0">
                  <a:pos x="42" y="0"/>
                </a:cxn>
                <a:cxn ang="0">
                  <a:pos x="32" y="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26" y="8"/>
                </a:cxn>
                <a:cxn ang="0">
                  <a:pos x="30" y="12"/>
                </a:cxn>
                <a:cxn ang="0">
                  <a:pos x="30" y="16"/>
                </a:cxn>
                <a:cxn ang="0">
                  <a:pos x="28" y="18"/>
                </a:cxn>
                <a:cxn ang="0">
                  <a:pos x="28" y="18"/>
                </a:cxn>
                <a:cxn ang="0">
                  <a:pos x="26" y="20"/>
                </a:cxn>
                <a:cxn ang="0">
                  <a:pos x="22" y="18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8" y="24"/>
                </a:cxn>
                <a:cxn ang="0">
                  <a:pos x="18" y="24"/>
                </a:cxn>
                <a:cxn ang="0">
                  <a:pos x="18" y="28"/>
                </a:cxn>
                <a:cxn ang="0">
                  <a:pos x="16" y="32"/>
                </a:cxn>
                <a:cxn ang="0">
                  <a:pos x="14" y="34"/>
                </a:cxn>
                <a:cxn ang="0">
                  <a:pos x="12" y="32"/>
                </a:cxn>
                <a:cxn ang="0">
                  <a:pos x="8" y="30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60"/>
                </a:cxn>
                <a:cxn ang="0">
                  <a:pos x="8" y="68"/>
                </a:cxn>
                <a:cxn ang="0">
                  <a:pos x="18" y="78"/>
                </a:cxn>
                <a:cxn ang="0">
                  <a:pos x="32" y="84"/>
                </a:cxn>
                <a:cxn ang="0">
                  <a:pos x="32" y="84"/>
                </a:cxn>
                <a:cxn ang="0">
                  <a:pos x="42" y="84"/>
                </a:cxn>
                <a:cxn ang="0">
                  <a:pos x="44" y="84"/>
                </a:cxn>
                <a:cxn ang="0">
                  <a:pos x="46" y="82"/>
                </a:cxn>
                <a:cxn ang="0">
                  <a:pos x="46" y="74"/>
                </a:cxn>
                <a:cxn ang="0">
                  <a:pos x="44" y="66"/>
                </a:cxn>
                <a:cxn ang="0">
                  <a:pos x="44" y="66"/>
                </a:cxn>
                <a:cxn ang="0">
                  <a:pos x="40" y="58"/>
                </a:cxn>
                <a:cxn ang="0">
                  <a:pos x="40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4" y="46"/>
                </a:cxn>
                <a:cxn ang="0">
                  <a:pos x="62" y="50"/>
                </a:cxn>
                <a:cxn ang="0">
                  <a:pos x="70" y="52"/>
                </a:cxn>
                <a:cxn ang="0">
                  <a:pos x="72" y="52"/>
                </a:cxn>
                <a:cxn ang="0">
                  <a:pos x="74" y="48"/>
                </a:cxn>
                <a:cxn ang="0">
                  <a:pos x="74" y="48"/>
                </a:cxn>
                <a:cxn ang="0">
                  <a:pos x="76" y="38"/>
                </a:cxn>
                <a:cxn ang="0">
                  <a:pos x="76" y="28"/>
                </a:cxn>
                <a:cxn ang="0">
                  <a:pos x="74" y="22"/>
                </a:cxn>
                <a:cxn ang="0">
                  <a:pos x="70" y="16"/>
                </a:cxn>
                <a:cxn ang="0">
                  <a:pos x="66" y="10"/>
                </a:cxn>
                <a:cxn ang="0">
                  <a:pos x="60" y="6"/>
                </a:cxn>
                <a:cxn ang="0">
                  <a:pos x="60" y="6"/>
                </a:cxn>
              </a:cxnLst>
              <a:rect l="0" t="0" r="r" b="b"/>
              <a:pathLst>
                <a:path w="76" h="84">
                  <a:moveTo>
                    <a:pt x="60" y="6"/>
                  </a:moveTo>
                  <a:lnTo>
                    <a:pt x="60" y="6"/>
                  </a:lnTo>
                  <a:lnTo>
                    <a:pt x="52" y="2"/>
                  </a:lnTo>
                  <a:lnTo>
                    <a:pt x="42" y="0"/>
                  </a:lnTo>
                  <a:lnTo>
                    <a:pt x="32" y="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26" y="8"/>
                  </a:lnTo>
                  <a:lnTo>
                    <a:pt x="30" y="12"/>
                  </a:lnTo>
                  <a:lnTo>
                    <a:pt x="30" y="16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6" y="20"/>
                  </a:lnTo>
                  <a:lnTo>
                    <a:pt x="22" y="18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8"/>
                  </a:lnTo>
                  <a:lnTo>
                    <a:pt x="16" y="32"/>
                  </a:lnTo>
                  <a:lnTo>
                    <a:pt x="14" y="34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60"/>
                  </a:lnTo>
                  <a:lnTo>
                    <a:pt x="8" y="68"/>
                  </a:lnTo>
                  <a:lnTo>
                    <a:pt x="18" y="78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42" y="84"/>
                  </a:lnTo>
                  <a:lnTo>
                    <a:pt x="44" y="84"/>
                  </a:lnTo>
                  <a:lnTo>
                    <a:pt x="46" y="82"/>
                  </a:lnTo>
                  <a:lnTo>
                    <a:pt x="46" y="74"/>
                  </a:lnTo>
                  <a:lnTo>
                    <a:pt x="44" y="66"/>
                  </a:lnTo>
                  <a:lnTo>
                    <a:pt x="44" y="66"/>
                  </a:lnTo>
                  <a:lnTo>
                    <a:pt x="40" y="58"/>
                  </a:lnTo>
                  <a:lnTo>
                    <a:pt x="40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4" y="46"/>
                  </a:lnTo>
                  <a:lnTo>
                    <a:pt x="62" y="50"/>
                  </a:lnTo>
                  <a:lnTo>
                    <a:pt x="70" y="52"/>
                  </a:lnTo>
                  <a:lnTo>
                    <a:pt x="72" y="52"/>
                  </a:lnTo>
                  <a:lnTo>
                    <a:pt x="74" y="48"/>
                  </a:lnTo>
                  <a:lnTo>
                    <a:pt x="74" y="48"/>
                  </a:lnTo>
                  <a:lnTo>
                    <a:pt x="76" y="38"/>
                  </a:lnTo>
                  <a:lnTo>
                    <a:pt x="76" y="28"/>
                  </a:lnTo>
                  <a:lnTo>
                    <a:pt x="74" y="22"/>
                  </a:lnTo>
                  <a:lnTo>
                    <a:pt x="70" y="16"/>
                  </a:lnTo>
                  <a:lnTo>
                    <a:pt x="66" y="10"/>
                  </a:lnTo>
                  <a:lnTo>
                    <a:pt x="60" y="6"/>
                  </a:lnTo>
                  <a:lnTo>
                    <a:pt x="6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9" name="Freeform 55"/>
            <p:cNvSpPr>
              <a:spLocks/>
            </p:cNvSpPr>
            <p:nvPr/>
          </p:nvSpPr>
          <p:spPr bwMode="auto">
            <a:xfrm>
              <a:off x="4010526" y="-1263316"/>
              <a:ext cx="641684" cy="641684"/>
            </a:xfrm>
            <a:custGeom>
              <a:avLst/>
              <a:gdLst/>
              <a:ahLst/>
              <a:cxnLst>
                <a:cxn ang="0">
                  <a:pos x="64" y="30"/>
                </a:cxn>
                <a:cxn ang="0">
                  <a:pos x="64" y="30"/>
                </a:cxn>
                <a:cxn ang="0">
                  <a:pos x="64" y="26"/>
                </a:cxn>
                <a:cxn ang="0">
                  <a:pos x="64" y="22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60" y="18"/>
                </a:cxn>
                <a:cxn ang="0">
                  <a:pos x="60" y="18"/>
                </a:cxn>
                <a:cxn ang="0">
                  <a:pos x="56" y="18"/>
                </a:cxn>
                <a:cxn ang="0">
                  <a:pos x="52" y="18"/>
                </a:cxn>
                <a:cxn ang="0">
                  <a:pos x="52" y="16"/>
                </a:cxn>
                <a:cxn ang="0">
                  <a:pos x="52" y="1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28" y="4"/>
                </a:cxn>
                <a:cxn ang="0">
                  <a:pos x="18" y="10"/>
                </a:cxn>
                <a:cxn ang="0">
                  <a:pos x="10" y="20"/>
                </a:cxn>
                <a:cxn ang="0">
                  <a:pos x="2" y="36"/>
                </a:cxn>
                <a:cxn ang="0">
                  <a:pos x="2" y="3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2"/>
                </a:cxn>
                <a:cxn ang="0">
                  <a:pos x="8" y="50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4" y="44"/>
                </a:cxn>
                <a:cxn ang="0">
                  <a:pos x="32" y="44"/>
                </a:cxn>
                <a:cxn ang="0">
                  <a:pos x="36" y="46"/>
                </a:cxn>
                <a:cxn ang="0">
                  <a:pos x="38" y="48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6" y="58"/>
                </a:cxn>
                <a:cxn ang="0">
                  <a:pos x="30" y="68"/>
                </a:cxn>
                <a:cxn ang="0">
                  <a:pos x="26" y="76"/>
                </a:cxn>
                <a:cxn ang="0">
                  <a:pos x="28" y="78"/>
                </a:cxn>
                <a:cxn ang="0">
                  <a:pos x="30" y="80"/>
                </a:cxn>
                <a:cxn ang="0">
                  <a:pos x="30" y="80"/>
                </a:cxn>
                <a:cxn ang="0">
                  <a:pos x="38" y="80"/>
                </a:cxn>
                <a:cxn ang="0">
                  <a:pos x="50" y="80"/>
                </a:cxn>
                <a:cxn ang="0">
                  <a:pos x="54" y="78"/>
                </a:cxn>
                <a:cxn ang="0">
                  <a:pos x="60" y="74"/>
                </a:cxn>
                <a:cxn ang="0">
                  <a:pos x="66" y="70"/>
                </a:cxn>
                <a:cxn ang="0">
                  <a:pos x="70" y="62"/>
                </a:cxn>
                <a:cxn ang="0">
                  <a:pos x="70" y="62"/>
                </a:cxn>
                <a:cxn ang="0">
                  <a:pos x="76" y="54"/>
                </a:cxn>
                <a:cxn ang="0">
                  <a:pos x="78" y="44"/>
                </a:cxn>
                <a:cxn ang="0">
                  <a:pos x="80" y="32"/>
                </a:cxn>
                <a:cxn ang="0">
                  <a:pos x="78" y="18"/>
                </a:cxn>
                <a:cxn ang="0">
                  <a:pos x="78" y="18"/>
                </a:cxn>
                <a:cxn ang="0">
                  <a:pos x="74" y="26"/>
                </a:cxn>
                <a:cxn ang="0">
                  <a:pos x="68" y="30"/>
                </a:cxn>
                <a:cxn ang="0">
                  <a:pos x="66" y="30"/>
                </a:cxn>
                <a:cxn ang="0">
                  <a:pos x="64" y="30"/>
                </a:cxn>
                <a:cxn ang="0">
                  <a:pos x="64" y="30"/>
                </a:cxn>
              </a:cxnLst>
              <a:rect l="0" t="0" r="r" b="b"/>
              <a:pathLst>
                <a:path w="80" h="80">
                  <a:moveTo>
                    <a:pt x="64" y="30"/>
                  </a:moveTo>
                  <a:lnTo>
                    <a:pt x="64" y="30"/>
                  </a:lnTo>
                  <a:lnTo>
                    <a:pt x="64" y="26"/>
                  </a:lnTo>
                  <a:lnTo>
                    <a:pt x="64" y="22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56" y="18"/>
                  </a:lnTo>
                  <a:lnTo>
                    <a:pt x="52" y="18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28" y="4"/>
                  </a:lnTo>
                  <a:lnTo>
                    <a:pt x="18" y="10"/>
                  </a:lnTo>
                  <a:lnTo>
                    <a:pt x="10" y="20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4" y="44"/>
                  </a:lnTo>
                  <a:lnTo>
                    <a:pt x="32" y="44"/>
                  </a:lnTo>
                  <a:lnTo>
                    <a:pt x="36" y="46"/>
                  </a:lnTo>
                  <a:lnTo>
                    <a:pt x="38" y="48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6" y="58"/>
                  </a:lnTo>
                  <a:lnTo>
                    <a:pt x="30" y="68"/>
                  </a:lnTo>
                  <a:lnTo>
                    <a:pt x="26" y="76"/>
                  </a:lnTo>
                  <a:lnTo>
                    <a:pt x="28" y="78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8" y="80"/>
                  </a:lnTo>
                  <a:lnTo>
                    <a:pt x="50" y="80"/>
                  </a:lnTo>
                  <a:lnTo>
                    <a:pt x="54" y="78"/>
                  </a:lnTo>
                  <a:lnTo>
                    <a:pt x="60" y="74"/>
                  </a:lnTo>
                  <a:lnTo>
                    <a:pt x="66" y="70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76" y="54"/>
                  </a:lnTo>
                  <a:lnTo>
                    <a:pt x="78" y="44"/>
                  </a:lnTo>
                  <a:lnTo>
                    <a:pt x="80" y="32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4" y="26"/>
                  </a:lnTo>
                  <a:lnTo>
                    <a:pt x="68" y="30"/>
                  </a:lnTo>
                  <a:lnTo>
                    <a:pt x="66" y="30"/>
                  </a:lnTo>
                  <a:lnTo>
                    <a:pt x="64" y="30"/>
                  </a:lnTo>
                  <a:lnTo>
                    <a:pt x="6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0" name="Freeform 56"/>
            <p:cNvSpPr>
              <a:spLocks/>
            </p:cNvSpPr>
            <p:nvPr/>
          </p:nvSpPr>
          <p:spPr bwMode="auto">
            <a:xfrm>
              <a:off x="4604084" y="-1295400"/>
              <a:ext cx="144379" cy="64168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8" y="8"/>
                </a:cxn>
                <a:cxn ang="0">
                  <a:pos x="12" y="6"/>
                </a:cxn>
                <a:cxn ang="0">
                  <a:pos x="14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8" h="8">
                  <a:moveTo>
                    <a:pt x="4" y="6"/>
                  </a:moveTo>
                  <a:lnTo>
                    <a:pt x="4" y="6"/>
                  </a:lnTo>
                  <a:lnTo>
                    <a:pt x="8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1" name="Freeform 57"/>
            <p:cNvSpPr>
              <a:spLocks/>
            </p:cNvSpPr>
            <p:nvPr/>
          </p:nvSpPr>
          <p:spPr bwMode="auto">
            <a:xfrm>
              <a:off x="5406189" y="4592053"/>
              <a:ext cx="497305" cy="481263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48" y="6"/>
                </a:cxn>
                <a:cxn ang="0">
                  <a:pos x="44" y="2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2"/>
                </a:cxn>
                <a:cxn ang="0">
                  <a:pos x="8" y="8"/>
                </a:cxn>
                <a:cxn ang="0">
                  <a:pos x="2" y="18"/>
                </a:cxn>
                <a:cxn ang="0">
                  <a:pos x="2" y="18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6" y="30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24" y="30"/>
                </a:cxn>
                <a:cxn ang="0">
                  <a:pos x="28" y="32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26" y="42"/>
                </a:cxn>
                <a:cxn ang="0">
                  <a:pos x="20" y="46"/>
                </a:cxn>
                <a:cxn ang="0">
                  <a:pos x="18" y="52"/>
                </a:cxn>
                <a:cxn ang="0">
                  <a:pos x="18" y="54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8" y="58"/>
                </a:cxn>
                <a:cxn ang="0">
                  <a:pos x="36" y="60"/>
                </a:cxn>
                <a:cxn ang="0">
                  <a:pos x="44" y="58"/>
                </a:cxn>
                <a:cxn ang="0">
                  <a:pos x="48" y="56"/>
                </a:cxn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60" y="40"/>
                </a:cxn>
                <a:cxn ang="0">
                  <a:pos x="62" y="32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58" y="26"/>
                </a:cxn>
                <a:cxn ang="0">
                  <a:pos x="54" y="28"/>
                </a:cxn>
                <a:cxn ang="0">
                  <a:pos x="50" y="26"/>
                </a:cxn>
                <a:cxn ang="0">
                  <a:pos x="50" y="26"/>
                </a:cxn>
                <a:cxn ang="0">
                  <a:pos x="50" y="24"/>
                </a:cxn>
                <a:cxn ang="0">
                  <a:pos x="50" y="20"/>
                </a:cxn>
                <a:cxn ang="0">
                  <a:pos x="58" y="14"/>
                </a:cxn>
                <a:cxn ang="0">
                  <a:pos x="58" y="14"/>
                </a:cxn>
                <a:cxn ang="0">
                  <a:pos x="48" y="16"/>
                </a:cxn>
                <a:cxn ang="0">
                  <a:pos x="48" y="16"/>
                </a:cxn>
                <a:cxn ang="0">
                  <a:pos x="44" y="16"/>
                </a:cxn>
                <a:cxn ang="0">
                  <a:pos x="42" y="14"/>
                </a:cxn>
                <a:cxn ang="0">
                  <a:pos x="40" y="14"/>
                </a:cxn>
                <a:cxn ang="0">
                  <a:pos x="42" y="10"/>
                </a:cxn>
                <a:cxn ang="0">
                  <a:pos x="48" y="6"/>
                </a:cxn>
                <a:cxn ang="0">
                  <a:pos x="48" y="6"/>
                </a:cxn>
              </a:cxnLst>
              <a:rect l="0" t="0" r="r" b="b"/>
              <a:pathLst>
                <a:path w="62" h="60">
                  <a:moveTo>
                    <a:pt x="48" y="6"/>
                  </a:moveTo>
                  <a:lnTo>
                    <a:pt x="48" y="6"/>
                  </a:lnTo>
                  <a:lnTo>
                    <a:pt x="44" y="2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6" y="30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24" y="30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6" y="42"/>
                  </a:lnTo>
                  <a:lnTo>
                    <a:pt x="20" y="46"/>
                  </a:lnTo>
                  <a:lnTo>
                    <a:pt x="18" y="52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8" y="58"/>
                  </a:lnTo>
                  <a:lnTo>
                    <a:pt x="36" y="60"/>
                  </a:lnTo>
                  <a:lnTo>
                    <a:pt x="44" y="58"/>
                  </a:lnTo>
                  <a:lnTo>
                    <a:pt x="48" y="56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6" y="46"/>
                  </a:lnTo>
                  <a:lnTo>
                    <a:pt x="60" y="40"/>
                  </a:lnTo>
                  <a:lnTo>
                    <a:pt x="62" y="3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8" y="26"/>
                  </a:lnTo>
                  <a:lnTo>
                    <a:pt x="54" y="28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4"/>
                  </a:lnTo>
                  <a:lnTo>
                    <a:pt x="50" y="20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0" y="14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4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2" name="Freeform 58"/>
            <p:cNvSpPr>
              <a:spLocks/>
            </p:cNvSpPr>
            <p:nvPr/>
          </p:nvSpPr>
          <p:spPr bwMode="auto">
            <a:xfrm>
              <a:off x="5470358" y="4046621"/>
              <a:ext cx="465221" cy="513347"/>
            </a:xfrm>
            <a:custGeom>
              <a:avLst/>
              <a:gdLst/>
              <a:ahLst/>
              <a:cxnLst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58" y="42"/>
                </a:cxn>
                <a:cxn ang="0">
                  <a:pos x="58" y="34"/>
                </a:cxn>
                <a:cxn ang="0">
                  <a:pos x="56" y="28"/>
                </a:cxn>
                <a:cxn ang="0">
                  <a:pos x="54" y="20"/>
                </a:cxn>
                <a:cxn ang="0">
                  <a:pos x="46" y="12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28" y="0"/>
                </a:cxn>
                <a:cxn ang="0">
                  <a:pos x="26" y="2"/>
                </a:cxn>
                <a:cxn ang="0">
                  <a:pos x="26" y="2"/>
                </a:cxn>
                <a:cxn ang="0">
                  <a:pos x="26" y="8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8" y="26"/>
                </a:cxn>
                <a:cxn ang="0">
                  <a:pos x="26" y="30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6" y="26"/>
                </a:cxn>
                <a:cxn ang="0">
                  <a:pos x="10" y="22"/>
                </a:cxn>
                <a:cxn ang="0">
                  <a:pos x="6" y="18"/>
                </a:cxn>
                <a:cxn ang="0">
                  <a:pos x="4" y="18"/>
                </a:cxn>
                <a:cxn ang="0">
                  <a:pos x="2" y="20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6"/>
                </a:cxn>
                <a:cxn ang="0">
                  <a:pos x="2" y="4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4" y="58"/>
                </a:cxn>
                <a:cxn ang="0">
                  <a:pos x="22" y="60"/>
                </a:cxn>
                <a:cxn ang="0">
                  <a:pos x="30" y="64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36" y="60"/>
                </a:cxn>
                <a:cxn ang="0">
                  <a:pos x="32" y="56"/>
                </a:cxn>
                <a:cxn ang="0">
                  <a:pos x="34" y="52"/>
                </a:cxn>
                <a:cxn ang="0">
                  <a:pos x="34" y="52"/>
                </a:cxn>
                <a:cxn ang="0">
                  <a:pos x="36" y="52"/>
                </a:cxn>
                <a:cxn ang="0">
                  <a:pos x="40" y="52"/>
                </a:cxn>
                <a:cxn ang="0">
                  <a:pos x="48" y="60"/>
                </a:cxn>
                <a:cxn ang="0">
                  <a:pos x="48" y="60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4"/>
                </a:cxn>
                <a:cxn ang="0">
                  <a:pos x="54" y="52"/>
                </a:cxn>
                <a:cxn ang="0">
                  <a:pos x="54" y="52"/>
                </a:cxn>
              </a:cxnLst>
              <a:rect l="0" t="0" r="r" b="b"/>
              <a:pathLst>
                <a:path w="58" h="64">
                  <a:moveTo>
                    <a:pt x="54" y="52"/>
                  </a:moveTo>
                  <a:lnTo>
                    <a:pt x="54" y="52"/>
                  </a:lnTo>
                  <a:lnTo>
                    <a:pt x="56" y="46"/>
                  </a:lnTo>
                  <a:lnTo>
                    <a:pt x="58" y="42"/>
                  </a:lnTo>
                  <a:lnTo>
                    <a:pt x="58" y="34"/>
                  </a:lnTo>
                  <a:lnTo>
                    <a:pt x="56" y="28"/>
                  </a:lnTo>
                  <a:lnTo>
                    <a:pt x="54" y="20"/>
                  </a:lnTo>
                  <a:lnTo>
                    <a:pt x="46" y="12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28" y="0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8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8" y="26"/>
                  </a:lnTo>
                  <a:lnTo>
                    <a:pt x="26" y="30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6" y="26"/>
                  </a:lnTo>
                  <a:lnTo>
                    <a:pt x="10" y="22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2" y="4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4" y="58"/>
                  </a:lnTo>
                  <a:lnTo>
                    <a:pt x="22" y="60"/>
                  </a:lnTo>
                  <a:lnTo>
                    <a:pt x="3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36" y="60"/>
                  </a:lnTo>
                  <a:lnTo>
                    <a:pt x="32" y="56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4"/>
                  </a:lnTo>
                  <a:lnTo>
                    <a:pt x="54" y="52"/>
                  </a:lnTo>
                  <a:lnTo>
                    <a:pt x="54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3" name="Freeform 59"/>
            <p:cNvSpPr>
              <a:spLocks/>
            </p:cNvSpPr>
            <p:nvPr/>
          </p:nvSpPr>
          <p:spPr bwMode="auto">
            <a:xfrm>
              <a:off x="5983705" y="4191000"/>
              <a:ext cx="497305" cy="481263"/>
            </a:xfrm>
            <a:custGeom>
              <a:avLst/>
              <a:gdLst/>
              <a:ahLst/>
              <a:cxnLst>
                <a:cxn ang="0">
                  <a:pos x="12" y="54"/>
                </a:cxn>
                <a:cxn ang="0">
                  <a:pos x="12" y="54"/>
                </a:cxn>
                <a:cxn ang="0">
                  <a:pos x="18" y="56"/>
                </a:cxn>
                <a:cxn ang="0">
                  <a:pos x="30" y="60"/>
                </a:cxn>
                <a:cxn ang="0">
                  <a:pos x="36" y="60"/>
                </a:cxn>
                <a:cxn ang="0">
                  <a:pos x="44" y="56"/>
                </a:cxn>
                <a:cxn ang="0">
                  <a:pos x="52" y="52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62" y="34"/>
                </a:cxn>
                <a:cxn ang="0">
                  <a:pos x="62" y="32"/>
                </a:cxn>
                <a:cxn ang="0">
                  <a:pos x="60" y="30"/>
                </a:cxn>
                <a:cxn ang="0">
                  <a:pos x="56" y="30"/>
                </a:cxn>
                <a:cxn ang="0">
                  <a:pos x="50" y="30"/>
                </a:cxn>
                <a:cxn ang="0">
                  <a:pos x="50" y="30"/>
                </a:cxn>
                <a:cxn ang="0">
                  <a:pos x="38" y="30"/>
                </a:cxn>
                <a:cxn ang="0">
                  <a:pos x="34" y="28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6" y="18"/>
                </a:cxn>
                <a:cxn ang="0">
                  <a:pos x="40" y="14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6" y="14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4" y="34"/>
                </a:cxn>
                <a:cxn ang="0">
                  <a:pos x="8" y="32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2" y="36"/>
                </a:cxn>
                <a:cxn ang="0">
                  <a:pos x="10" y="40"/>
                </a:cxn>
                <a:cxn ang="0">
                  <a:pos x="4" y="46"/>
                </a:cxn>
                <a:cxn ang="0">
                  <a:pos x="4" y="46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18" y="42"/>
                </a:cxn>
                <a:cxn ang="0">
                  <a:pos x="20" y="44"/>
                </a:cxn>
                <a:cxn ang="0">
                  <a:pos x="20" y="46"/>
                </a:cxn>
                <a:cxn ang="0">
                  <a:pos x="20" y="48"/>
                </a:cxn>
                <a:cxn ang="0">
                  <a:pos x="12" y="54"/>
                </a:cxn>
                <a:cxn ang="0">
                  <a:pos x="12" y="54"/>
                </a:cxn>
              </a:cxnLst>
              <a:rect l="0" t="0" r="r" b="b"/>
              <a:pathLst>
                <a:path w="62" h="60">
                  <a:moveTo>
                    <a:pt x="12" y="54"/>
                  </a:moveTo>
                  <a:lnTo>
                    <a:pt x="12" y="54"/>
                  </a:lnTo>
                  <a:lnTo>
                    <a:pt x="18" y="56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4" y="56"/>
                  </a:lnTo>
                  <a:lnTo>
                    <a:pt x="52" y="52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62" y="34"/>
                  </a:lnTo>
                  <a:lnTo>
                    <a:pt x="62" y="32"/>
                  </a:lnTo>
                  <a:lnTo>
                    <a:pt x="60" y="30"/>
                  </a:lnTo>
                  <a:lnTo>
                    <a:pt x="56" y="30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38" y="30"/>
                  </a:lnTo>
                  <a:lnTo>
                    <a:pt x="34" y="28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6" y="18"/>
                  </a:lnTo>
                  <a:lnTo>
                    <a:pt x="40" y="14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4" y="34"/>
                  </a:lnTo>
                  <a:lnTo>
                    <a:pt x="8" y="32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6"/>
                  </a:lnTo>
                  <a:lnTo>
                    <a:pt x="10" y="40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8" y="42"/>
                  </a:lnTo>
                  <a:lnTo>
                    <a:pt x="20" y="44"/>
                  </a:lnTo>
                  <a:lnTo>
                    <a:pt x="20" y="46"/>
                  </a:lnTo>
                  <a:lnTo>
                    <a:pt x="20" y="48"/>
                  </a:lnTo>
                  <a:lnTo>
                    <a:pt x="12" y="54"/>
                  </a:lnTo>
                  <a:lnTo>
                    <a:pt x="12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4" name="Freeform 60"/>
            <p:cNvSpPr>
              <a:spLocks/>
            </p:cNvSpPr>
            <p:nvPr/>
          </p:nvSpPr>
          <p:spPr bwMode="auto">
            <a:xfrm>
              <a:off x="5951621" y="4704347"/>
              <a:ext cx="465221" cy="513347"/>
            </a:xfrm>
            <a:custGeom>
              <a:avLst/>
              <a:gdLst/>
              <a:ahLst/>
              <a:cxnLst>
                <a:cxn ang="0">
                  <a:pos x="4" y="12"/>
                </a:cxn>
                <a:cxn ang="0">
                  <a:pos x="4" y="12"/>
                </a:cxn>
                <a:cxn ang="0">
                  <a:pos x="2" y="18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0" y="36"/>
                </a:cxn>
                <a:cxn ang="0">
                  <a:pos x="4" y="44"/>
                </a:cxn>
                <a:cxn ang="0">
                  <a:pos x="10" y="52"/>
                </a:cxn>
                <a:cxn ang="0">
                  <a:pos x="20" y="60"/>
                </a:cxn>
                <a:cxn ang="0">
                  <a:pos x="20" y="60"/>
                </a:cxn>
                <a:cxn ang="0">
                  <a:pos x="28" y="64"/>
                </a:cxn>
                <a:cxn ang="0">
                  <a:pos x="30" y="64"/>
                </a:cxn>
                <a:cxn ang="0">
                  <a:pos x="32" y="62"/>
                </a:cxn>
                <a:cxn ang="0">
                  <a:pos x="32" y="5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30" y="38"/>
                </a:cxn>
                <a:cxn ang="0">
                  <a:pos x="32" y="36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40" y="38"/>
                </a:cxn>
                <a:cxn ang="0">
                  <a:pos x="46" y="42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56" y="44"/>
                </a:cxn>
                <a:cxn ang="0">
                  <a:pos x="56" y="44"/>
                </a:cxn>
                <a:cxn ang="0">
                  <a:pos x="58" y="38"/>
                </a:cxn>
                <a:cxn ang="0">
                  <a:pos x="58" y="30"/>
                </a:cxn>
                <a:cxn ang="0">
                  <a:pos x="56" y="20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2" y="6"/>
                </a:cxn>
                <a:cxn ang="0">
                  <a:pos x="36" y="4"/>
                </a:cxn>
                <a:cxn ang="0">
                  <a:pos x="28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2" y="6"/>
                </a:cxn>
                <a:cxn ang="0">
                  <a:pos x="24" y="10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14"/>
                </a:cxn>
                <a:cxn ang="0">
                  <a:pos x="18" y="1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4" y="14"/>
                </a:cxn>
                <a:cxn ang="0">
                  <a:pos x="14" y="14"/>
                </a:cxn>
                <a:cxn ang="0">
                  <a:pos x="14" y="18"/>
                </a:cxn>
                <a:cxn ang="0">
                  <a:pos x="14" y="20"/>
                </a:cxn>
                <a:cxn ang="0">
                  <a:pos x="10" y="20"/>
                </a:cxn>
                <a:cxn ang="0">
                  <a:pos x="4" y="12"/>
                </a:cxn>
                <a:cxn ang="0">
                  <a:pos x="4" y="12"/>
                </a:cxn>
              </a:cxnLst>
              <a:rect l="0" t="0" r="r" b="b"/>
              <a:pathLst>
                <a:path w="58" h="64">
                  <a:moveTo>
                    <a:pt x="4" y="12"/>
                  </a:moveTo>
                  <a:lnTo>
                    <a:pt x="4" y="12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4" y="44"/>
                  </a:lnTo>
                  <a:lnTo>
                    <a:pt x="10" y="5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2" y="62"/>
                  </a:lnTo>
                  <a:lnTo>
                    <a:pt x="32" y="5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40" y="38"/>
                  </a:lnTo>
                  <a:lnTo>
                    <a:pt x="46" y="42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8" y="38"/>
                  </a:lnTo>
                  <a:lnTo>
                    <a:pt x="58" y="30"/>
                  </a:lnTo>
                  <a:lnTo>
                    <a:pt x="56" y="2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2" y="6"/>
                  </a:lnTo>
                  <a:lnTo>
                    <a:pt x="36" y="4"/>
                  </a:lnTo>
                  <a:lnTo>
                    <a:pt x="28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6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8" y="1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8"/>
                  </a:lnTo>
                  <a:lnTo>
                    <a:pt x="14" y="20"/>
                  </a:lnTo>
                  <a:lnTo>
                    <a:pt x="10" y="20"/>
                  </a:lnTo>
                  <a:lnTo>
                    <a:pt x="4" y="12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5" name="Freeform 61"/>
            <p:cNvSpPr>
              <a:spLocks/>
            </p:cNvSpPr>
            <p:nvPr/>
          </p:nvSpPr>
          <p:spPr bwMode="auto">
            <a:xfrm>
              <a:off x="5887453" y="4576011"/>
              <a:ext cx="112295" cy="112295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6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8" y="1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14" h="14">
                  <a:moveTo>
                    <a:pt x="2" y="2"/>
                  </a:moveTo>
                  <a:lnTo>
                    <a:pt x="2" y="2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1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8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6" name="Freeform 62"/>
            <p:cNvSpPr>
              <a:spLocks/>
            </p:cNvSpPr>
            <p:nvPr/>
          </p:nvSpPr>
          <p:spPr bwMode="auto">
            <a:xfrm>
              <a:off x="7748337" y="5442284"/>
              <a:ext cx="465221" cy="513347"/>
            </a:xfrm>
            <a:custGeom>
              <a:avLst/>
              <a:gdLst/>
              <a:ahLst/>
              <a:cxnLst>
                <a:cxn ang="0">
                  <a:pos x="30" y="64"/>
                </a:cxn>
                <a:cxn ang="0">
                  <a:pos x="30" y="64"/>
                </a:cxn>
                <a:cxn ang="0">
                  <a:pos x="36" y="62"/>
                </a:cxn>
                <a:cxn ang="0">
                  <a:pos x="42" y="60"/>
                </a:cxn>
                <a:cxn ang="0">
                  <a:pos x="48" y="56"/>
                </a:cxn>
                <a:cxn ang="0">
                  <a:pos x="52" y="50"/>
                </a:cxn>
                <a:cxn ang="0">
                  <a:pos x="56" y="42"/>
                </a:cxn>
                <a:cxn ang="0">
                  <a:pos x="58" y="32"/>
                </a:cxn>
                <a:cxn ang="0">
                  <a:pos x="58" y="18"/>
                </a:cxn>
                <a:cxn ang="0">
                  <a:pos x="58" y="18"/>
                </a:cxn>
                <a:cxn ang="0">
                  <a:pos x="54" y="10"/>
                </a:cxn>
                <a:cxn ang="0">
                  <a:pos x="54" y="8"/>
                </a:cxn>
                <a:cxn ang="0">
                  <a:pos x="52" y="8"/>
                </a:cxn>
                <a:cxn ang="0">
                  <a:pos x="48" y="12"/>
                </a:cxn>
                <a:cxn ang="0">
                  <a:pos x="44" y="16"/>
                </a:cxn>
                <a:cxn ang="0">
                  <a:pos x="44" y="16"/>
                </a:cxn>
                <a:cxn ang="0">
                  <a:pos x="38" y="22"/>
                </a:cxn>
                <a:cxn ang="0">
                  <a:pos x="34" y="26"/>
                </a:cxn>
                <a:cxn ang="0">
                  <a:pos x="30" y="26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16"/>
                </a:cxn>
                <a:cxn ang="0">
                  <a:pos x="26" y="8"/>
                </a:cxn>
                <a:cxn ang="0">
                  <a:pos x="24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2"/>
                </a:cxn>
                <a:cxn ang="0">
                  <a:pos x="8" y="8"/>
                </a:cxn>
                <a:cxn ang="0">
                  <a:pos x="2" y="16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2" y="42"/>
                </a:cxn>
                <a:cxn ang="0">
                  <a:pos x="6" y="52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2" y="54"/>
                </a:cxn>
                <a:cxn ang="0">
                  <a:pos x="14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8"/>
                </a:cxn>
                <a:cxn ang="0">
                  <a:pos x="20" y="52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8" y="50"/>
                </a:cxn>
                <a:cxn ang="0">
                  <a:pos x="30" y="50"/>
                </a:cxn>
                <a:cxn ang="0">
                  <a:pos x="32" y="52"/>
                </a:cxn>
                <a:cxn ang="0">
                  <a:pos x="32" y="54"/>
                </a:cxn>
                <a:cxn ang="0">
                  <a:pos x="30" y="64"/>
                </a:cxn>
                <a:cxn ang="0">
                  <a:pos x="30" y="64"/>
                </a:cxn>
              </a:cxnLst>
              <a:rect l="0" t="0" r="r" b="b"/>
              <a:pathLst>
                <a:path w="58" h="64">
                  <a:moveTo>
                    <a:pt x="30" y="64"/>
                  </a:moveTo>
                  <a:lnTo>
                    <a:pt x="30" y="64"/>
                  </a:lnTo>
                  <a:lnTo>
                    <a:pt x="36" y="62"/>
                  </a:lnTo>
                  <a:lnTo>
                    <a:pt x="42" y="60"/>
                  </a:lnTo>
                  <a:lnTo>
                    <a:pt x="48" y="56"/>
                  </a:lnTo>
                  <a:lnTo>
                    <a:pt x="52" y="50"/>
                  </a:lnTo>
                  <a:lnTo>
                    <a:pt x="56" y="42"/>
                  </a:lnTo>
                  <a:lnTo>
                    <a:pt x="58" y="32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2" y="8"/>
                  </a:lnTo>
                  <a:lnTo>
                    <a:pt x="48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38" y="22"/>
                  </a:lnTo>
                  <a:lnTo>
                    <a:pt x="34" y="26"/>
                  </a:lnTo>
                  <a:lnTo>
                    <a:pt x="30" y="26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16"/>
                  </a:lnTo>
                  <a:lnTo>
                    <a:pt x="26" y="8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6" y="52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4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8"/>
                  </a:lnTo>
                  <a:lnTo>
                    <a:pt x="20" y="52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8" y="50"/>
                  </a:lnTo>
                  <a:lnTo>
                    <a:pt x="30" y="50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0" y="64"/>
                  </a:lnTo>
                  <a:lnTo>
                    <a:pt x="3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7" name="Freeform 63"/>
            <p:cNvSpPr>
              <a:spLocks/>
            </p:cNvSpPr>
            <p:nvPr/>
          </p:nvSpPr>
          <p:spPr bwMode="auto">
            <a:xfrm>
              <a:off x="8021053" y="5907505"/>
              <a:ext cx="465221" cy="513347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2" y="40"/>
                </a:cxn>
                <a:cxn ang="0">
                  <a:pos x="4" y="46"/>
                </a:cxn>
                <a:cxn ang="0">
                  <a:pos x="8" y="52"/>
                </a:cxn>
                <a:cxn ang="0">
                  <a:pos x="14" y="58"/>
                </a:cxn>
                <a:cxn ang="0">
                  <a:pos x="22" y="62"/>
                </a:cxn>
                <a:cxn ang="0">
                  <a:pos x="30" y="64"/>
                </a:cxn>
                <a:cxn ang="0">
                  <a:pos x="42" y="62"/>
                </a:cxn>
                <a:cxn ang="0">
                  <a:pos x="42" y="62"/>
                </a:cxn>
                <a:cxn ang="0">
                  <a:pos x="50" y="58"/>
                </a:cxn>
                <a:cxn ang="0">
                  <a:pos x="52" y="56"/>
                </a:cxn>
                <a:cxn ang="0">
                  <a:pos x="52" y="54"/>
                </a:cxn>
                <a:cxn ang="0">
                  <a:pos x="48" y="50"/>
                </a:cxn>
                <a:cxn ang="0">
                  <a:pos x="44" y="46"/>
                </a:cxn>
                <a:cxn ang="0">
                  <a:pos x="44" y="46"/>
                </a:cxn>
                <a:cxn ang="0">
                  <a:pos x="36" y="36"/>
                </a:cxn>
                <a:cxn ang="0">
                  <a:pos x="34" y="32"/>
                </a:cxn>
                <a:cxn ang="0">
                  <a:pos x="38" y="28"/>
                </a:cxn>
                <a:cxn ang="0">
                  <a:pos x="38" y="28"/>
                </a:cxn>
                <a:cxn ang="0">
                  <a:pos x="44" y="28"/>
                </a:cxn>
                <a:cxn ang="0">
                  <a:pos x="50" y="28"/>
                </a:cxn>
                <a:cxn ang="0">
                  <a:pos x="56" y="26"/>
                </a:cxn>
                <a:cxn ang="0">
                  <a:pos x="58" y="24"/>
                </a:cxn>
                <a:cxn ang="0">
                  <a:pos x="58" y="22"/>
                </a:cxn>
                <a:cxn ang="0">
                  <a:pos x="58" y="22"/>
                </a:cxn>
                <a:cxn ang="0">
                  <a:pos x="54" y="14"/>
                </a:cxn>
                <a:cxn ang="0">
                  <a:pos x="50" y="8"/>
                </a:cxn>
                <a:cxn ang="0">
                  <a:pos x="42" y="2"/>
                </a:cxn>
                <a:cxn ang="0">
                  <a:pos x="3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6"/>
                </a:cxn>
                <a:cxn ang="0">
                  <a:pos x="4" y="14"/>
                </a:cxn>
                <a:cxn ang="0">
                  <a:pos x="4" y="14"/>
                </a:cxn>
                <a:cxn ang="0">
                  <a:pos x="10" y="14"/>
                </a:cxn>
                <a:cxn ang="0">
                  <a:pos x="14" y="16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4" y="22"/>
                </a:cxn>
                <a:cxn ang="0">
                  <a:pos x="10" y="2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2" y="30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0" y="36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58" h="64">
                  <a:moveTo>
                    <a:pt x="0" y="34"/>
                  </a:move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2"/>
                  </a:lnTo>
                  <a:lnTo>
                    <a:pt x="14" y="58"/>
                  </a:lnTo>
                  <a:lnTo>
                    <a:pt x="22" y="62"/>
                  </a:lnTo>
                  <a:lnTo>
                    <a:pt x="30" y="64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50" y="58"/>
                  </a:lnTo>
                  <a:lnTo>
                    <a:pt x="52" y="56"/>
                  </a:lnTo>
                  <a:lnTo>
                    <a:pt x="52" y="54"/>
                  </a:lnTo>
                  <a:lnTo>
                    <a:pt x="48" y="50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36" y="36"/>
                  </a:lnTo>
                  <a:lnTo>
                    <a:pt x="34" y="32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44" y="28"/>
                  </a:lnTo>
                  <a:lnTo>
                    <a:pt x="50" y="28"/>
                  </a:lnTo>
                  <a:lnTo>
                    <a:pt x="56" y="26"/>
                  </a:lnTo>
                  <a:lnTo>
                    <a:pt x="58" y="24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4" y="14"/>
                  </a:lnTo>
                  <a:lnTo>
                    <a:pt x="50" y="8"/>
                  </a:lnTo>
                  <a:lnTo>
                    <a:pt x="42" y="2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6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4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4" y="22"/>
                  </a:lnTo>
                  <a:lnTo>
                    <a:pt x="1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8" name="Freeform 64"/>
            <p:cNvSpPr>
              <a:spLocks/>
            </p:cNvSpPr>
            <p:nvPr/>
          </p:nvSpPr>
          <p:spPr bwMode="auto">
            <a:xfrm>
              <a:off x="7571874" y="6180221"/>
              <a:ext cx="465221" cy="51334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2" y="8"/>
                </a:cxn>
                <a:cxn ang="0">
                  <a:pos x="6" y="14"/>
                </a:cxn>
                <a:cxn ang="0">
                  <a:pos x="2" y="22"/>
                </a:cxn>
                <a:cxn ang="0">
                  <a:pos x="0" y="32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12" y="52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2"/>
                </a:cxn>
                <a:cxn ang="0">
                  <a:pos x="24" y="38"/>
                </a:cxn>
                <a:cxn ang="0">
                  <a:pos x="28" y="38"/>
                </a:cxn>
                <a:cxn ang="0">
                  <a:pos x="32" y="42"/>
                </a:cxn>
                <a:cxn ang="0">
                  <a:pos x="32" y="42"/>
                </a:cxn>
                <a:cxn ang="0">
                  <a:pos x="32" y="48"/>
                </a:cxn>
                <a:cxn ang="0">
                  <a:pos x="32" y="56"/>
                </a:cxn>
                <a:cxn ang="0">
                  <a:pos x="34" y="62"/>
                </a:cxn>
                <a:cxn ang="0">
                  <a:pos x="34" y="6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4" y="62"/>
                </a:cxn>
                <a:cxn ang="0">
                  <a:pos x="50" y="56"/>
                </a:cxn>
                <a:cxn ang="0">
                  <a:pos x="56" y="4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58" y="30"/>
                </a:cxn>
                <a:cxn ang="0">
                  <a:pos x="56" y="22"/>
                </a:cxn>
                <a:cxn ang="0">
                  <a:pos x="52" y="12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46" y="10"/>
                </a:cxn>
                <a:cxn ang="0">
                  <a:pos x="44" y="16"/>
                </a:cxn>
                <a:cxn ang="0">
                  <a:pos x="42" y="16"/>
                </a:cxn>
                <a:cxn ang="0">
                  <a:pos x="42" y="18"/>
                </a:cxn>
                <a:cxn ang="0">
                  <a:pos x="42" y="18"/>
                </a:cxn>
                <a:cxn ang="0">
                  <a:pos x="38" y="16"/>
                </a:cxn>
                <a:cxn ang="0">
                  <a:pos x="38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0" y="14"/>
                </a:cxn>
                <a:cxn ang="0">
                  <a:pos x="28" y="14"/>
                </a:cxn>
                <a:cxn ang="0">
                  <a:pos x="26" y="12"/>
                </a:cxn>
                <a:cxn ang="0">
                  <a:pos x="26" y="10"/>
                </a:cxn>
                <a:cxn ang="0">
                  <a:pos x="28" y="0"/>
                </a:cxn>
                <a:cxn ang="0">
                  <a:pos x="28" y="0"/>
                </a:cxn>
              </a:cxnLst>
              <a:rect l="0" t="0" r="r" b="b"/>
              <a:pathLst>
                <a:path w="58" h="64">
                  <a:moveTo>
                    <a:pt x="28" y="0"/>
                  </a:moveTo>
                  <a:lnTo>
                    <a:pt x="28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2" y="8"/>
                  </a:lnTo>
                  <a:lnTo>
                    <a:pt x="6" y="14"/>
                  </a:lnTo>
                  <a:lnTo>
                    <a:pt x="2" y="22"/>
                  </a:lnTo>
                  <a:lnTo>
                    <a:pt x="0" y="32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2" y="52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2"/>
                  </a:lnTo>
                  <a:lnTo>
                    <a:pt x="24" y="38"/>
                  </a:lnTo>
                  <a:lnTo>
                    <a:pt x="28" y="38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8"/>
                  </a:lnTo>
                  <a:lnTo>
                    <a:pt x="32" y="56"/>
                  </a:lnTo>
                  <a:lnTo>
                    <a:pt x="34" y="62"/>
                  </a:lnTo>
                  <a:lnTo>
                    <a:pt x="34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4" y="62"/>
                  </a:lnTo>
                  <a:lnTo>
                    <a:pt x="50" y="56"/>
                  </a:lnTo>
                  <a:lnTo>
                    <a:pt x="56" y="4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58" y="30"/>
                  </a:lnTo>
                  <a:lnTo>
                    <a:pt x="56" y="22"/>
                  </a:lnTo>
                  <a:lnTo>
                    <a:pt x="52" y="12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10"/>
                  </a:lnTo>
                  <a:lnTo>
                    <a:pt x="44" y="16"/>
                  </a:lnTo>
                  <a:lnTo>
                    <a:pt x="42" y="16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8" y="16"/>
                  </a:lnTo>
                  <a:lnTo>
                    <a:pt x="38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0" y="14"/>
                  </a:lnTo>
                  <a:lnTo>
                    <a:pt x="28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9" name="Freeform 65"/>
            <p:cNvSpPr>
              <a:spLocks/>
            </p:cNvSpPr>
            <p:nvPr/>
          </p:nvSpPr>
          <p:spPr bwMode="auto">
            <a:xfrm>
              <a:off x="7299158" y="5715000"/>
              <a:ext cx="465221" cy="513347"/>
            </a:xfrm>
            <a:custGeom>
              <a:avLst/>
              <a:gdLst/>
              <a:ahLst/>
              <a:cxnLst>
                <a:cxn ang="0">
                  <a:pos x="58" y="30"/>
                </a:cxn>
                <a:cxn ang="0">
                  <a:pos x="58" y="30"/>
                </a:cxn>
                <a:cxn ang="0">
                  <a:pos x="56" y="24"/>
                </a:cxn>
                <a:cxn ang="0">
                  <a:pos x="54" y="18"/>
                </a:cxn>
                <a:cxn ang="0">
                  <a:pos x="50" y="12"/>
                </a:cxn>
                <a:cxn ang="0">
                  <a:pos x="44" y="6"/>
                </a:cxn>
                <a:cxn ang="0">
                  <a:pos x="38" y="2"/>
                </a:cxn>
                <a:cxn ang="0">
                  <a:pos x="28" y="0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8" y="4"/>
                </a:cxn>
                <a:cxn ang="0">
                  <a:pos x="8" y="6"/>
                </a:cxn>
                <a:cxn ang="0">
                  <a:pos x="6" y="8"/>
                </a:cxn>
                <a:cxn ang="0">
                  <a:pos x="10" y="12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22" y="26"/>
                </a:cxn>
                <a:cxn ang="0">
                  <a:pos x="24" y="30"/>
                </a:cxn>
                <a:cxn ang="0">
                  <a:pos x="20" y="34"/>
                </a:cxn>
                <a:cxn ang="0">
                  <a:pos x="20" y="34"/>
                </a:cxn>
                <a:cxn ang="0">
                  <a:pos x="14" y="36"/>
                </a:cxn>
                <a:cxn ang="0">
                  <a:pos x="8" y="36"/>
                </a:cxn>
                <a:cxn ang="0">
                  <a:pos x="2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4" y="48"/>
                </a:cxn>
                <a:cxn ang="0">
                  <a:pos x="8" y="56"/>
                </a:cxn>
                <a:cxn ang="0">
                  <a:pos x="16" y="62"/>
                </a:cxn>
                <a:cxn ang="0">
                  <a:pos x="20" y="6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32" y="64"/>
                </a:cxn>
                <a:cxn ang="0">
                  <a:pos x="40" y="60"/>
                </a:cxn>
                <a:cxn ang="0">
                  <a:pos x="48" y="56"/>
                </a:cxn>
                <a:cxn ang="0">
                  <a:pos x="54" y="50"/>
                </a:cxn>
                <a:cxn ang="0">
                  <a:pos x="54" y="50"/>
                </a:cxn>
                <a:cxn ang="0">
                  <a:pos x="48" y="50"/>
                </a:cxn>
                <a:cxn ang="0">
                  <a:pos x="44" y="48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42"/>
                </a:cxn>
                <a:cxn ang="0">
                  <a:pos x="48" y="40"/>
                </a:cxn>
                <a:cxn ang="0">
                  <a:pos x="58" y="40"/>
                </a:cxn>
                <a:cxn ang="0">
                  <a:pos x="58" y="40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6" y="32"/>
                </a:cxn>
                <a:cxn ang="0">
                  <a:pos x="46" y="30"/>
                </a:cxn>
                <a:cxn ang="0">
                  <a:pos x="46" y="28"/>
                </a:cxn>
                <a:cxn ang="0">
                  <a:pos x="48" y="28"/>
                </a:cxn>
                <a:cxn ang="0">
                  <a:pos x="58" y="30"/>
                </a:cxn>
                <a:cxn ang="0">
                  <a:pos x="58" y="30"/>
                </a:cxn>
              </a:cxnLst>
              <a:rect l="0" t="0" r="r" b="b"/>
              <a:pathLst>
                <a:path w="58" h="64">
                  <a:moveTo>
                    <a:pt x="58" y="30"/>
                  </a:moveTo>
                  <a:lnTo>
                    <a:pt x="58" y="30"/>
                  </a:lnTo>
                  <a:lnTo>
                    <a:pt x="56" y="24"/>
                  </a:lnTo>
                  <a:lnTo>
                    <a:pt x="54" y="18"/>
                  </a:lnTo>
                  <a:lnTo>
                    <a:pt x="50" y="12"/>
                  </a:lnTo>
                  <a:lnTo>
                    <a:pt x="44" y="6"/>
                  </a:lnTo>
                  <a:lnTo>
                    <a:pt x="38" y="2"/>
                  </a:lnTo>
                  <a:lnTo>
                    <a:pt x="28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10" y="12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22" y="26"/>
                  </a:lnTo>
                  <a:lnTo>
                    <a:pt x="24" y="30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4" y="36"/>
                  </a:lnTo>
                  <a:lnTo>
                    <a:pt x="8" y="36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4" y="48"/>
                  </a:lnTo>
                  <a:lnTo>
                    <a:pt x="8" y="56"/>
                  </a:lnTo>
                  <a:lnTo>
                    <a:pt x="16" y="62"/>
                  </a:lnTo>
                  <a:lnTo>
                    <a:pt x="20" y="6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32" y="64"/>
                  </a:lnTo>
                  <a:lnTo>
                    <a:pt x="40" y="60"/>
                  </a:lnTo>
                  <a:lnTo>
                    <a:pt x="48" y="56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48" y="50"/>
                  </a:lnTo>
                  <a:lnTo>
                    <a:pt x="44" y="48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42"/>
                  </a:lnTo>
                  <a:lnTo>
                    <a:pt x="48" y="40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6" y="32"/>
                  </a:lnTo>
                  <a:lnTo>
                    <a:pt x="46" y="30"/>
                  </a:lnTo>
                  <a:lnTo>
                    <a:pt x="46" y="28"/>
                  </a:lnTo>
                  <a:lnTo>
                    <a:pt x="48" y="28"/>
                  </a:lnTo>
                  <a:lnTo>
                    <a:pt x="58" y="30"/>
                  </a:lnTo>
                  <a:lnTo>
                    <a:pt x="58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0" name="Freeform 66"/>
            <p:cNvSpPr>
              <a:spLocks/>
            </p:cNvSpPr>
            <p:nvPr/>
          </p:nvSpPr>
          <p:spPr bwMode="auto">
            <a:xfrm>
              <a:off x="7828547" y="6003758"/>
              <a:ext cx="112295" cy="128337"/>
            </a:xfrm>
            <a:custGeom>
              <a:avLst/>
              <a:gdLst/>
              <a:ahLst/>
              <a:cxnLst>
                <a:cxn ang="0">
                  <a:pos x="14" y="8"/>
                </a:cxn>
                <a:cxn ang="0">
                  <a:pos x="14" y="8"/>
                </a:cxn>
                <a:cxn ang="0">
                  <a:pos x="12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4" y="1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4" y="8"/>
                </a:cxn>
                <a:cxn ang="0">
                  <a:pos x="14" y="8"/>
                </a:cxn>
              </a:cxnLst>
              <a:rect l="0" t="0" r="r" b="b"/>
              <a:pathLst>
                <a:path w="14" h="16">
                  <a:moveTo>
                    <a:pt x="14" y="8"/>
                  </a:moveTo>
                  <a:lnTo>
                    <a:pt x="14" y="8"/>
                  </a:lnTo>
                  <a:lnTo>
                    <a:pt x="12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8"/>
                  </a:lnTo>
                  <a:lnTo>
                    <a:pt x="1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1" name="Freeform 67"/>
            <p:cNvSpPr>
              <a:spLocks/>
            </p:cNvSpPr>
            <p:nvPr/>
          </p:nvSpPr>
          <p:spPr bwMode="auto">
            <a:xfrm>
              <a:off x="1844842" y="3164305"/>
              <a:ext cx="689811" cy="609600"/>
            </a:xfrm>
            <a:custGeom>
              <a:avLst/>
              <a:gdLst/>
              <a:ahLst/>
              <a:cxnLst>
                <a:cxn ang="0">
                  <a:pos x="46" y="76"/>
                </a:cxn>
                <a:cxn ang="0">
                  <a:pos x="46" y="76"/>
                </a:cxn>
                <a:cxn ang="0">
                  <a:pos x="54" y="74"/>
                </a:cxn>
                <a:cxn ang="0">
                  <a:pos x="62" y="72"/>
                </a:cxn>
                <a:cxn ang="0">
                  <a:pos x="70" y="66"/>
                </a:cxn>
                <a:cxn ang="0">
                  <a:pos x="78" y="60"/>
                </a:cxn>
                <a:cxn ang="0">
                  <a:pos x="84" y="50"/>
                </a:cxn>
                <a:cxn ang="0">
                  <a:pos x="86" y="38"/>
                </a:cxn>
                <a:cxn ang="0">
                  <a:pos x="86" y="30"/>
                </a:cxn>
                <a:cxn ang="0">
                  <a:pos x="84" y="22"/>
                </a:cxn>
                <a:cxn ang="0">
                  <a:pos x="84" y="22"/>
                </a:cxn>
                <a:cxn ang="0">
                  <a:pos x="80" y="12"/>
                </a:cxn>
                <a:cxn ang="0">
                  <a:pos x="78" y="10"/>
                </a:cxn>
                <a:cxn ang="0">
                  <a:pos x="76" y="10"/>
                </a:cxn>
                <a:cxn ang="0">
                  <a:pos x="70" y="14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6" y="26"/>
                </a:cxn>
                <a:cxn ang="0">
                  <a:pos x="50" y="30"/>
                </a:cxn>
                <a:cxn ang="0">
                  <a:pos x="44" y="30"/>
                </a:cxn>
                <a:cxn ang="0">
                  <a:pos x="42" y="30"/>
                </a:cxn>
                <a:cxn ang="0">
                  <a:pos x="40" y="26"/>
                </a:cxn>
                <a:cxn ang="0">
                  <a:pos x="40" y="26"/>
                </a:cxn>
                <a:cxn ang="0">
                  <a:pos x="38" y="20"/>
                </a:cxn>
                <a:cxn ang="0">
                  <a:pos x="38" y="10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2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18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42"/>
                </a:cxn>
                <a:cxn ang="0">
                  <a:pos x="4" y="50"/>
                </a:cxn>
                <a:cxn ang="0">
                  <a:pos x="10" y="60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20" y="62"/>
                </a:cxn>
                <a:cxn ang="0">
                  <a:pos x="22" y="58"/>
                </a:cxn>
                <a:cxn ang="0">
                  <a:pos x="24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30" y="58"/>
                </a:cxn>
                <a:cxn ang="0">
                  <a:pos x="30" y="62"/>
                </a:cxn>
                <a:cxn ang="0">
                  <a:pos x="30" y="76"/>
                </a:cxn>
                <a:cxn ang="0">
                  <a:pos x="30" y="76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42" y="60"/>
                </a:cxn>
                <a:cxn ang="0">
                  <a:pos x="46" y="60"/>
                </a:cxn>
                <a:cxn ang="0">
                  <a:pos x="48" y="60"/>
                </a:cxn>
                <a:cxn ang="0">
                  <a:pos x="48" y="64"/>
                </a:cxn>
                <a:cxn ang="0">
                  <a:pos x="48" y="68"/>
                </a:cxn>
                <a:cxn ang="0">
                  <a:pos x="46" y="76"/>
                </a:cxn>
                <a:cxn ang="0">
                  <a:pos x="46" y="76"/>
                </a:cxn>
              </a:cxnLst>
              <a:rect l="0" t="0" r="r" b="b"/>
              <a:pathLst>
                <a:path w="86" h="76">
                  <a:moveTo>
                    <a:pt x="46" y="76"/>
                  </a:moveTo>
                  <a:lnTo>
                    <a:pt x="46" y="76"/>
                  </a:lnTo>
                  <a:lnTo>
                    <a:pt x="54" y="74"/>
                  </a:lnTo>
                  <a:lnTo>
                    <a:pt x="62" y="72"/>
                  </a:lnTo>
                  <a:lnTo>
                    <a:pt x="70" y="66"/>
                  </a:lnTo>
                  <a:lnTo>
                    <a:pt x="78" y="60"/>
                  </a:lnTo>
                  <a:lnTo>
                    <a:pt x="84" y="50"/>
                  </a:lnTo>
                  <a:lnTo>
                    <a:pt x="86" y="38"/>
                  </a:lnTo>
                  <a:lnTo>
                    <a:pt x="86" y="30"/>
                  </a:lnTo>
                  <a:lnTo>
                    <a:pt x="84" y="22"/>
                  </a:lnTo>
                  <a:lnTo>
                    <a:pt x="84" y="22"/>
                  </a:lnTo>
                  <a:lnTo>
                    <a:pt x="80" y="12"/>
                  </a:lnTo>
                  <a:lnTo>
                    <a:pt x="78" y="10"/>
                  </a:lnTo>
                  <a:lnTo>
                    <a:pt x="76" y="10"/>
                  </a:lnTo>
                  <a:lnTo>
                    <a:pt x="70" y="14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6" y="26"/>
                  </a:lnTo>
                  <a:lnTo>
                    <a:pt x="50" y="30"/>
                  </a:lnTo>
                  <a:lnTo>
                    <a:pt x="44" y="30"/>
                  </a:lnTo>
                  <a:lnTo>
                    <a:pt x="42" y="30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38" y="20"/>
                  </a:lnTo>
                  <a:lnTo>
                    <a:pt x="38" y="10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2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18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42"/>
                  </a:lnTo>
                  <a:lnTo>
                    <a:pt x="4" y="50"/>
                  </a:lnTo>
                  <a:lnTo>
                    <a:pt x="10" y="6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20" y="62"/>
                  </a:lnTo>
                  <a:lnTo>
                    <a:pt x="22" y="58"/>
                  </a:lnTo>
                  <a:lnTo>
                    <a:pt x="24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30" y="58"/>
                  </a:lnTo>
                  <a:lnTo>
                    <a:pt x="30" y="62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42" y="60"/>
                  </a:lnTo>
                  <a:lnTo>
                    <a:pt x="46" y="60"/>
                  </a:lnTo>
                  <a:lnTo>
                    <a:pt x="48" y="60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46" y="76"/>
                  </a:lnTo>
                  <a:lnTo>
                    <a:pt x="46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2" name="Freeform 68"/>
            <p:cNvSpPr>
              <a:spLocks/>
            </p:cNvSpPr>
            <p:nvPr/>
          </p:nvSpPr>
          <p:spPr bwMode="auto">
            <a:xfrm>
              <a:off x="2261937" y="3709737"/>
              <a:ext cx="657726" cy="59355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0" y="40"/>
                </a:cxn>
                <a:cxn ang="0">
                  <a:pos x="2" y="48"/>
                </a:cxn>
                <a:cxn ang="0">
                  <a:pos x="6" y="54"/>
                </a:cxn>
                <a:cxn ang="0">
                  <a:pos x="10" y="62"/>
                </a:cxn>
                <a:cxn ang="0">
                  <a:pos x="18" y="68"/>
                </a:cxn>
                <a:cxn ang="0">
                  <a:pos x="30" y="72"/>
                </a:cxn>
                <a:cxn ang="0">
                  <a:pos x="42" y="74"/>
                </a:cxn>
                <a:cxn ang="0">
                  <a:pos x="60" y="74"/>
                </a:cxn>
                <a:cxn ang="0">
                  <a:pos x="60" y="74"/>
                </a:cxn>
                <a:cxn ang="0">
                  <a:pos x="70" y="70"/>
                </a:cxn>
                <a:cxn ang="0">
                  <a:pos x="72" y="68"/>
                </a:cxn>
                <a:cxn ang="0">
                  <a:pos x="72" y="66"/>
                </a:cxn>
                <a:cxn ang="0">
                  <a:pos x="68" y="60"/>
                </a:cxn>
                <a:cxn ang="0">
                  <a:pos x="62" y="54"/>
                </a:cxn>
                <a:cxn ang="0">
                  <a:pos x="62" y="54"/>
                </a:cxn>
                <a:cxn ang="0">
                  <a:pos x="54" y="48"/>
                </a:cxn>
                <a:cxn ang="0">
                  <a:pos x="50" y="44"/>
                </a:cxn>
                <a:cxn ang="0">
                  <a:pos x="48" y="38"/>
                </a:cxn>
                <a:cxn ang="0">
                  <a:pos x="50" y="36"/>
                </a:cxn>
                <a:cxn ang="0">
                  <a:pos x="52" y="34"/>
                </a:cxn>
                <a:cxn ang="0">
                  <a:pos x="52" y="34"/>
                </a:cxn>
                <a:cxn ang="0">
                  <a:pos x="60" y="32"/>
                </a:cxn>
                <a:cxn ang="0">
                  <a:pos x="72" y="32"/>
                </a:cxn>
                <a:cxn ang="0">
                  <a:pos x="80" y="32"/>
                </a:cxn>
                <a:cxn ang="0">
                  <a:pos x="82" y="30"/>
                </a:cxn>
                <a:cxn ang="0">
                  <a:pos x="82" y="26"/>
                </a:cxn>
                <a:cxn ang="0">
                  <a:pos x="82" y="26"/>
                </a:cxn>
                <a:cxn ang="0">
                  <a:pos x="78" y="18"/>
                </a:cxn>
                <a:cxn ang="0">
                  <a:pos x="70" y="8"/>
                </a:cxn>
                <a:cxn ang="0">
                  <a:pos x="66" y="6"/>
                </a:cxn>
                <a:cxn ang="0">
                  <a:pos x="60" y="2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14" y="8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12" y="16"/>
                </a:cxn>
                <a:cxn ang="0">
                  <a:pos x="18" y="18"/>
                </a:cxn>
                <a:cxn ang="0">
                  <a:pos x="20" y="20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8" y="26"/>
                </a:cxn>
                <a:cxn ang="0">
                  <a:pos x="14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14" y="34"/>
                </a:cxn>
                <a:cxn ang="0">
                  <a:pos x="14" y="34"/>
                </a:cxn>
                <a:cxn ang="0">
                  <a:pos x="16" y="36"/>
                </a:cxn>
                <a:cxn ang="0">
                  <a:pos x="18" y="40"/>
                </a:cxn>
                <a:cxn ang="0">
                  <a:pos x="16" y="42"/>
                </a:cxn>
                <a:cxn ang="0">
                  <a:pos x="12" y="42"/>
                </a:cxn>
                <a:cxn ang="0">
                  <a:pos x="0" y="40"/>
                </a:cxn>
                <a:cxn ang="0">
                  <a:pos x="0" y="40"/>
                </a:cxn>
              </a:cxnLst>
              <a:rect l="0" t="0" r="r" b="b"/>
              <a:pathLst>
                <a:path w="82" h="74">
                  <a:moveTo>
                    <a:pt x="0" y="40"/>
                  </a:moveTo>
                  <a:lnTo>
                    <a:pt x="0" y="40"/>
                  </a:lnTo>
                  <a:lnTo>
                    <a:pt x="2" y="48"/>
                  </a:lnTo>
                  <a:lnTo>
                    <a:pt x="6" y="54"/>
                  </a:lnTo>
                  <a:lnTo>
                    <a:pt x="10" y="62"/>
                  </a:lnTo>
                  <a:lnTo>
                    <a:pt x="18" y="68"/>
                  </a:lnTo>
                  <a:lnTo>
                    <a:pt x="30" y="72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70" y="70"/>
                  </a:lnTo>
                  <a:lnTo>
                    <a:pt x="72" y="68"/>
                  </a:lnTo>
                  <a:lnTo>
                    <a:pt x="72" y="66"/>
                  </a:lnTo>
                  <a:lnTo>
                    <a:pt x="68" y="60"/>
                  </a:lnTo>
                  <a:lnTo>
                    <a:pt x="62" y="54"/>
                  </a:lnTo>
                  <a:lnTo>
                    <a:pt x="62" y="54"/>
                  </a:lnTo>
                  <a:lnTo>
                    <a:pt x="54" y="48"/>
                  </a:lnTo>
                  <a:lnTo>
                    <a:pt x="50" y="44"/>
                  </a:lnTo>
                  <a:lnTo>
                    <a:pt x="48" y="38"/>
                  </a:lnTo>
                  <a:lnTo>
                    <a:pt x="50" y="36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60" y="32"/>
                  </a:lnTo>
                  <a:lnTo>
                    <a:pt x="72" y="32"/>
                  </a:lnTo>
                  <a:lnTo>
                    <a:pt x="80" y="32"/>
                  </a:lnTo>
                  <a:lnTo>
                    <a:pt x="82" y="30"/>
                  </a:lnTo>
                  <a:lnTo>
                    <a:pt x="82" y="26"/>
                  </a:lnTo>
                  <a:lnTo>
                    <a:pt x="82" y="26"/>
                  </a:lnTo>
                  <a:lnTo>
                    <a:pt x="78" y="18"/>
                  </a:lnTo>
                  <a:lnTo>
                    <a:pt x="70" y="8"/>
                  </a:lnTo>
                  <a:lnTo>
                    <a:pt x="66" y="6"/>
                  </a:lnTo>
                  <a:lnTo>
                    <a:pt x="60" y="2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14" y="8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12" y="16"/>
                  </a:lnTo>
                  <a:lnTo>
                    <a:pt x="18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6" y="36"/>
                  </a:lnTo>
                  <a:lnTo>
                    <a:pt x="18" y="40"/>
                  </a:lnTo>
                  <a:lnTo>
                    <a:pt x="16" y="42"/>
                  </a:lnTo>
                  <a:lnTo>
                    <a:pt x="12" y="42"/>
                  </a:lnTo>
                  <a:lnTo>
                    <a:pt x="0" y="40"/>
                  </a:lnTo>
                  <a:lnTo>
                    <a:pt x="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3" name="Freeform 69"/>
            <p:cNvSpPr>
              <a:spLocks/>
            </p:cNvSpPr>
            <p:nvPr/>
          </p:nvSpPr>
          <p:spPr bwMode="auto">
            <a:xfrm>
              <a:off x="1620253" y="4030579"/>
              <a:ext cx="657726" cy="6096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6"/>
                </a:cxn>
                <a:cxn ang="0">
                  <a:pos x="2" y="26"/>
                </a:cxn>
                <a:cxn ang="0">
                  <a:pos x="0" y="3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6" y="64"/>
                </a:cxn>
                <a:cxn ang="0">
                  <a:pos x="8" y="66"/>
                </a:cxn>
                <a:cxn ang="0">
                  <a:pos x="10" y="66"/>
                </a:cxn>
                <a:cxn ang="0">
                  <a:pos x="16" y="62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8" y="50"/>
                </a:cxn>
                <a:cxn ang="0">
                  <a:pos x="34" y="46"/>
                </a:cxn>
                <a:cxn ang="0">
                  <a:pos x="40" y="46"/>
                </a:cxn>
                <a:cxn ang="0">
                  <a:pos x="42" y="4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6" y="56"/>
                </a:cxn>
                <a:cxn ang="0">
                  <a:pos x="46" y="66"/>
                </a:cxn>
                <a:cxn ang="0">
                  <a:pos x="46" y="74"/>
                </a:cxn>
                <a:cxn ang="0">
                  <a:pos x="48" y="76"/>
                </a:cxn>
                <a:cxn ang="0">
                  <a:pos x="52" y="76"/>
                </a:cxn>
                <a:cxn ang="0">
                  <a:pos x="52" y="76"/>
                </a:cxn>
                <a:cxn ang="0">
                  <a:pos x="62" y="72"/>
                </a:cxn>
                <a:cxn ang="0">
                  <a:pos x="72" y="66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0" y="50"/>
                </a:cxn>
                <a:cxn ang="0">
                  <a:pos x="82" y="44"/>
                </a:cxn>
                <a:cxn ang="0">
                  <a:pos x="82" y="44"/>
                </a:cxn>
                <a:cxn ang="0">
                  <a:pos x="82" y="34"/>
                </a:cxn>
                <a:cxn ang="0">
                  <a:pos x="78" y="26"/>
                </a:cxn>
                <a:cxn ang="0">
                  <a:pos x="74" y="16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4" y="14"/>
                </a:cxn>
                <a:cxn ang="0">
                  <a:pos x="62" y="18"/>
                </a:cxn>
                <a:cxn ang="0">
                  <a:pos x="60" y="20"/>
                </a:cxn>
                <a:cxn ang="0">
                  <a:pos x="58" y="20"/>
                </a:cxn>
                <a:cxn ang="0">
                  <a:pos x="58" y="20"/>
                </a:cxn>
                <a:cxn ang="0">
                  <a:pos x="54" y="18"/>
                </a:cxn>
                <a:cxn ang="0">
                  <a:pos x="54" y="14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6"/>
                </a:cxn>
                <a:cxn ang="0">
                  <a:pos x="38" y="16"/>
                </a:cxn>
                <a:cxn ang="0">
                  <a:pos x="36" y="16"/>
                </a:cxn>
                <a:cxn ang="0">
                  <a:pos x="36" y="12"/>
                </a:cxn>
                <a:cxn ang="0">
                  <a:pos x="36" y="8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82" h="76">
                  <a:moveTo>
                    <a:pt x="38" y="0"/>
                  </a:moveTo>
                  <a:lnTo>
                    <a:pt x="38" y="0"/>
                  </a:lnTo>
                  <a:lnTo>
                    <a:pt x="30" y="2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6"/>
                  </a:lnTo>
                  <a:lnTo>
                    <a:pt x="2" y="26"/>
                  </a:lnTo>
                  <a:lnTo>
                    <a:pt x="0" y="3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6" y="64"/>
                  </a:lnTo>
                  <a:lnTo>
                    <a:pt x="8" y="66"/>
                  </a:lnTo>
                  <a:lnTo>
                    <a:pt x="10" y="66"/>
                  </a:lnTo>
                  <a:lnTo>
                    <a:pt x="16" y="62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8" y="50"/>
                  </a:lnTo>
                  <a:lnTo>
                    <a:pt x="34" y="46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6" y="56"/>
                  </a:lnTo>
                  <a:lnTo>
                    <a:pt x="46" y="66"/>
                  </a:lnTo>
                  <a:lnTo>
                    <a:pt x="46" y="74"/>
                  </a:lnTo>
                  <a:lnTo>
                    <a:pt x="48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62" y="72"/>
                  </a:lnTo>
                  <a:lnTo>
                    <a:pt x="72" y="66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0" y="50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34"/>
                  </a:lnTo>
                  <a:lnTo>
                    <a:pt x="78" y="26"/>
                  </a:lnTo>
                  <a:lnTo>
                    <a:pt x="74" y="1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4" y="14"/>
                  </a:lnTo>
                  <a:lnTo>
                    <a:pt x="62" y="18"/>
                  </a:lnTo>
                  <a:lnTo>
                    <a:pt x="60" y="20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4" y="18"/>
                  </a:lnTo>
                  <a:lnTo>
                    <a:pt x="54" y="1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6"/>
                  </a:lnTo>
                  <a:lnTo>
                    <a:pt x="38" y="16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4" name="Freeform 70"/>
            <p:cNvSpPr>
              <a:spLocks/>
            </p:cNvSpPr>
            <p:nvPr/>
          </p:nvSpPr>
          <p:spPr bwMode="auto">
            <a:xfrm>
              <a:off x="1219200" y="3485147"/>
              <a:ext cx="657726" cy="609600"/>
            </a:xfrm>
            <a:custGeom>
              <a:avLst/>
              <a:gdLst/>
              <a:ahLst/>
              <a:cxnLst>
                <a:cxn ang="0">
                  <a:pos x="82" y="34"/>
                </a:cxn>
                <a:cxn ang="0">
                  <a:pos x="82" y="34"/>
                </a:cxn>
                <a:cxn ang="0">
                  <a:pos x="80" y="28"/>
                </a:cxn>
                <a:cxn ang="0">
                  <a:pos x="76" y="22"/>
                </a:cxn>
                <a:cxn ang="0">
                  <a:pos x="72" y="14"/>
                </a:cxn>
                <a:cxn ang="0">
                  <a:pos x="64" y="8"/>
                </a:cxn>
                <a:cxn ang="0">
                  <a:pos x="52" y="2"/>
                </a:cxn>
                <a:cxn ang="0">
                  <a:pos x="40" y="0"/>
                </a:cxn>
                <a:cxn ang="0">
                  <a:pos x="22" y="2"/>
                </a:cxn>
                <a:cxn ang="0">
                  <a:pos x="22" y="2"/>
                </a:cxn>
                <a:cxn ang="0">
                  <a:pos x="12" y="4"/>
                </a:cxn>
                <a:cxn ang="0">
                  <a:pos x="10" y="6"/>
                </a:cxn>
                <a:cxn ang="0">
                  <a:pos x="10" y="10"/>
                </a:cxn>
                <a:cxn ang="0">
                  <a:pos x="14" y="14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6" y="26"/>
                </a:cxn>
                <a:cxn ang="0">
                  <a:pos x="32" y="32"/>
                </a:cxn>
                <a:cxn ang="0">
                  <a:pos x="32" y="36"/>
                </a:cxn>
                <a:cxn ang="0">
                  <a:pos x="32" y="38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42"/>
                </a:cxn>
                <a:cxn ang="0">
                  <a:pos x="10" y="42"/>
                </a:cxn>
                <a:cxn ang="0">
                  <a:pos x="2" y="42"/>
                </a:cxn>
                <a:cxn ang="0">
                  <a:pos x="0" y="44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4" y="56"/>
                </a:cxn>
                <a:cxn ang="0">
                  <a:pos x="10" y="66"/>
                </a:cxn>
                <a:cxn ang="0">
                  <a:pos x="16" y="70"/>
                </a:cxn>
                <a:cxn ang="0">
                  <a:pos x="22" y="72"/>
                </a:cxn>
                <a:cxn ang="0">
                  <a:pos x="28" y="74"/>
                </a:cxn>
                <a:cxn ang="0">
                  <a:pos x="38" y="76"/>
                </a:cxn>
                <a:cxn ang="0">
                  <a:pos x="38" y="76"/>
                </a:cxn>
                <a:cxn ang="0">
                  <a:pos x="46" y="74"/>
                </a:cxn>
                <a:cxn ang="0">
                  <a:pos x="56" y="72"/>
                </a:cxn>
                <a:cxn ang="0">
                  <a:pos x="68" y="66"/>
                </a:cxn>
                <a:cxn ang="0">
                  <a:pos x="78" y="60"/>
                </a:cxn>
                <a:cxn ang="0">
                  <a:pos x="78" y="60"/>
                </a:cxn>
                <a:cxn ang="0">
                  <a:pos x="68" y="58"/>
                </a:cxn>
                <a:cxn ang="0">
                  <a:pos x="62" y="56"/>
                </a:cxn>
                <a:cxn ang="0">
                  <a:pos x="62" y="54"/>
                </a:cxn>
                <a:cxn ang="0">
                  <a:pos x="60" y="52"/>
                </a:cxn>
                <a:cxn ang="0">
                  <a:pos x="60" y="52"/>
                </a:cxn>
                <a:cxn ang="0">
                  <a:pos x="64" y="50"/>
                </a:cxn>
                <a:cxn ang="0">
                  <a:pos x="68" y="48"/>
                </a:cxn>
                <a:cxn ang="0">
                  <a:pos x="82" y="48"/>
                </a:cxn>
                <a:cxn ang="0">
                  <a:pos x="82" y="48"/>
                </a:cxn>
                <a:cxn ang="0">
                  <a:pos x="68" y="42"/>
                </a:cxn>
                <a:cxn ang="0">
                  <a:pos x="68" y="42"/>
                </a:cxn>
                <a:cxn ang="0">
                  <a:pos x="66" y="38"/>
                </a:cxn>
                <a:cxn ang="0">
                  <a:pos x="64" y="34"/>
                </a:cxn>
                <a:cxn ang="0">
                  <a:pos x="66" y="34"/>
                </a:cxn>
                <a:cxn ang="0">
                  <a:pos x="68" y="32"/>
                </a:cxn>
                <a:cxn ang="0">
                  <a:pos x="82" y="34"/>
                </a:cxn>
                <a:cxn ang="0">
                  <a:pos x="82" y="34"/>
                </a:cxn>
              </a:cxnLst>
              <a:rect l="0" t="0" r="r" b="b"/>
              <a:pathLst>
                <a:path w="82" h="76">
                  <a:moveTo>
                    <a:pt x="82" y="34"/>
                  </a:moveTo>
                  <a:lnTo>
                    <a:pt x="82" y="34"/>
                  </a:lnTo>
                  <a:lnTo>
                    <a:pt x="80" y="28"/>
                  </a:lnTo>
                  <a:lnTo>
                    <a:pt x="76" y="22"/>
                  </a:lnTo>
                  <a:lnTo>
                    <a:pt x="72" y="14"/>
                  </a:lnTo>
                  <a:lnTo>
                    <a:pt x="64" y="8"/>
                  </a:lnTo>
                  <a:lnTo>
                    <a:pt x="52" y="2"/>
                  </a:lnTo>
                  <a:lnTo>
                    <a:pt x="40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2" y="4"/>
                  </a:lnTo>
                  <a:lnTo>
                    <a:pt x="10" y="6"/>
                  </a:lnTo>
                  <a:lnTo>
                    <a:pt x="10" y="10"/>
                  </a:lnTo>
                  <a:lnTo>
                    <a:pt x="14" y="1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6" y="26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42"/>
                  </a:lnTo>
                  <a:lnTo>
                    <a:pt x="10" y="42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56"/>
                  </a:lnTo>
                  <a:lnTo>
                    <a:pt x="10" y="66"/>
                  </a:lnTo>
                  <a:lnTo>
                    <a:pt x="16" y="70"/>
                  </a:lnTo>
                  <a:lnTo>
                    <a:pt x="22" y="72"/>
                  </a:lnTo>
                  <a:lnTo>
                    <a:pt x="28" y="74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46" y="74"/>
                  </a:lnTo>
                  <a:lnTo>
                    <a:pt x="56" y="72"/>
                  </a:lnTo>
                  <a:lnTo>
                    <a:pt x="68" y="66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68" y="58"/>
                  </a:lnTo>
                  <a:lnTo>
                    <a:pt x="62" y="56"/>
                  </a:lnTo>
                  <a:lnTo>
                    <a:pt x="62" y="54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4" y="50"/>
                  </a:lnTo>
                  <a:lnTo>
                    <a:pt x="68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6" y="38"/>
                  </a:lnTo>
                  <a:lnTo>
                    <a:pt x="64" y="34"/>
                  </a:lnTo>
                  <a:lnTo>
                    <a:pt x="66" y="34"/>
                  </a:lnTo>
                  <a:lnTo>
                    <a:pt x="68" y="32"/>
                  </a:lnTo>
                  <a:lnTo>
                    <a:pt x="82" y="34"/>
                  </a:lnTo>
                  <a:lnTo>
                    <a:pt x="82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5" name="Freeform 71"/>
            <p:cNvSpPr>
              <a:spLocks/>
            </p:cNvSpPr>
            <p:nvPr/>
          </p:nvSpPr>
          <p:spPr bwMode="auto">
            <a:xfrm>
              <a:off x="1989221" y="3822032"/>
              <a:ext cx="160421" cy="144379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20" y="10"/>
                </a:cxn>
                <a:cxn ang="0">
                  <a:pos x="18" y="12"/>
                </a:cxn>
                <a:cxn ang="0">
                  <a:pos x="16" y="16"/>
                </a:cxn>
                <a:cxn ang="0">
                  <a:pos x="14" y="18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6" y="18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4"/>
                </a:cxn>
                <a:cxn ang="0">
                  <a:pos x="4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6" y="2"/>
                </a:cxn>
                <a:cxn ang="0">
                  <a:pos x="18" y="6"/>
                </a:cxn>
                <a:cxn ang="0">
                  <a:pos x="20" y="10"/>
                </a:cxn>
                <a:cxn ang="0">
                  <a:pos x="20" y="10"/>
                </a:cxn>
              </a:cxnLst>
              <a:rect l="0" t="0" r="r" b="b"/>
              <a:pathLst>
                <a:path w="20" h="18">
                  <a:moveTo>
                    <a:pt x="20" y="10"/>
                  </a:moveTo>
                  <a:lnTo>
                    <a:pt x="20" y="10"/>
                  </a:lnTo>
                  <a:lnTo>
                    <a:pt x="18" y="12"/>
                  </a:lnTo>
                  <a:lnTo>
                    <a:pt x="16" y="16"/>
                  </a:lnTo>
                  <a:lnTo>
                    <a:pt x="14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6" y="2"/>
                  </a:lnTo>
                  <a:lnTo>
                    <a:pt x="18" y="6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6" name="Freeform 72"/>
            <p:cNvSpPr>
              <a:spLocks/>
            </p:cNvSpPr>
            <p:nvPr/>
          </p:nvSpPr>
          <p:spPr bwMode="auto">
            <a:xfrm>
              <a:off x="1812758" y="-894347"/>
              <a:ext cx="786063" cy="673768"/>
            </a:xfrm>
            <a:custGeom>
              <a:avLst/>
              <a:gdLst/>
              <a:ahLst/>
              <a:cxnLst>
                <a:cxn ang="0">
                  <a:pos x="18" y="76"/>
                </a:cxn>
                <a:cxn ang="0">
                  <a:pos x="18" y="76"/>
                </a:cxn>
                <a:cxn ang="0">
                  <a:pos x="24" y="80"/>
                </a:cxn>
                <a:cxn ang="0">
                  <a:pos x="34" y="82"/>
                </a:cxn>
                <a:cxn ang="0">
                  <a:pos x="44" y="84"/>
                </a:cxn>
                <a:cxn ang="0">
                  <a:pos x="56" y="82"/>
                </a:cxn>
                <a:cxn ang="0">
                  <a:pos x="68" y="78"/>
                </a:cxn>
                <a:cxn ang="0">
                  <a:pos x="80" y="70"/>
                </a:cxn>
                <a:cxn ang="0">
                  <a:pos x="86" y="64"/>
                </a:cxn>
                <a:cxn ang="0">
                  <a:pos x="92" y="56"/>
                </a:cxn>
                <a:cxn ang="0">
                  <a:pos x="92" y="56"/>
                </a:cxn>
                <a:cxn ang="0">
                  <a:pos x="98" y="46"/>
                </a:cxn>
                <a:cxn ang="0">
                  <a:pos x="96" y="42"/>
                </a:cxn>
                <a:cxn ang="0">
                  <a:pos x="96" y="42"/>
                </a:cxn>
                <a:cxn ang="0">
                  <a:pos x="88" y="40"/>
                </a:cxn>
                <a:cxn ang="0">
                  <a:pos x="78" y="42"/>
                </a:cxn>
                <a:cxn ang="0">
                  <a:pos x="78" y="42"/>
                </a:cxn>
                <a:cxn ang="0">
                  <a:pos x="68" y="42"/>
                </a:cxn>
                <a:cxn ang="0">
                  <a:pos x="58" y="42"/>
                </a:cxn>
                <a:cxn ang="0">
                  <a:pos x="54" y="38"/>
                </a:cxn>
                <a:cxn ang="0">
                  <a:pos x="52" y="36"/>
                </a:cxn>
                <a:cxn ang="0">
                  <a:pos x="54" y="32"/>
                </a:cxn>
                <a:cxn ang="0">
                  <a:pos x="54" y="32"/>
                </a:cxn>
                <a:cxn ang="0">
                  <a:pos x="58" y="26"/>
                </a:cxn>
                <a:cxn ang="0">
                  <a:pos x="66" y="18"/>
                </a:cxn>
                <a:cxn ang="0">
                  <a:pos x="72" y="10"/>
                </a:cxn>
                <a:cxn ang="0">
                  <a:pos x="72" y="8"/>
                </a:cxn>
                <a:cxn ang="0">
                  <a:pos x="68" y="6"/>
                </a:cxn>
                <a:cxn ang="0">
                  <a:pos x="68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4" y="6"/>
                </a:cxn>
                <a:cxn ang="0">
                  <a:pos x="18" y="12"/>
                </a:cxn>
                <a:cxn ang="0">
                  <a:pos x="18" y="12"/>
                </a:cxn>
                <a:cxn ang="0">
                  <a:pos x="10" y="20"/>
                </a:cxn>
                <a:cxn ang="0">
                  <a:pos x="6" y="30"/>
                </a:cxn>
                <a:cxn ang="0">
                  <a:pos x="2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8" y="48"/>
                </a:cxn>
                <a:cxn ang="0">
                  <a:pos x="14" y="46"/>
                </a:cxn>
                <a:cxn ang="0">
                  <a:pos x="16" y="46"/>
                </a:cxn>
                <a:cxn ang="0">
                  <a:pos x="18" y="46"/>
                </a:cxn>
                <a:cxn ang="0">
                  <a:pos x="18" y="46"/>
                </a:cxn>
                <a:cxn ang="0">
                  <a:pos x="20" y="52"/>
                </a:cxn>
                <a:cxn ang="0">
                  <a:pos x="16" y="56"/>
                </a:cxn>
                <a:cxn ang="0">
                  <a:pos x="6" y="66"/>
                </a:cxn>
                <a:cxn ang="0">
                  <a:pos x="6" y="66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26" y="60"/>
                </a:cxn>
                <a:cxn ang="0">
                  <a:pos x="30" y="62"/>
                </a:cxn>
                <a:cxn ang="0">
                  <a:pos x="30" y="64"/>
                </a:cxn>
                <a:cxn ang="0">
                  <a:pos x="30" y="68"/>
                </a:cxn>
                <a:cxn ang="0">
                  <a:pos x="24" y="72"/>
                </a:cxn>
                <a:cxn ang="0">
                  <a:pos x="18" y="76"/>
                </a:cxn>
                <a:cxn ang="0">
                  <a:pos x="18" y="76"/>
                </a:cxn>
              </a:cxnLst>
              <a:rect l="0" t="0" r="r" b="b"/>
              <a:pathLst>
                <a:path w="98" h="84">
                  <a:moveTo>
                    <a:pt x="18" y="76"/>
                  </a:moveTo>
                  <a:lnTo>
                    <a:pt x="18" y="76"/>
                  </a:lnTo>
                  <a:lnTo>
                    <a:pt x="24" y="80"/>
                  </a:lnTo>
                  <a:lnTo>
                    <a:pt x="34" y="82"/>
                  </a:lnTo>
                  <a:lnTo>
                    <a:pt x="44" y="84"/>
                  </a:lnTo>
                  <a:lnTo>
                    <a:pt x="56" y="82"/>
                  </a:lnTo>
                  <a:lnTo>
                    <a:pt x="68" y="78"/>
                  </a:lnTo>
                  <a:lnTo>
                    <a:pt x="80" y="70"/>
                  </a:lnTo>
                  <a:lnTo>
                    <a:pt x="86" y="64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8" y="46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88" y="40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68" y="42"/>
                  </a:lnTo>
                  <a:lnTo>
                    <a:pt x="58" y="42"/>
                  </a:lnTo>
                  <a:lnTo>
                    <a:pt x="54" y="38"/>
                  </a:lnTo>
                  <a:lnTo>
                    <a:pt x="52" y="36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8" y="26"/>
                  </a:lnTo>
                  <a:lnTo>
                    <a:pt x="66" y="18"/>
                  </a:lnTo>
                  <a:lnTo>
                    <a:pt x="72" y="10"/>
                  </a:lnTo>
                  <a:lnTo>
                    <a:pt x="72" y="8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2" y="4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0" y="20"/>
                  </a:lnTo>
                  <a:lnTo>
                    <a:pt x="6" y="30"/>
                  </a:lnTo>
                  <a:lnTo>
                    <a:pt x="2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8" y="48"/>
                  </a:lnTo>
                  <a:lnTo>
                    <a:pt x="14" y="46"/>
                  </a:lnTo>
                  <a:lnTo>
                    <a:pt x="16" y="4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20" y="52"/>
                  </a:lnTo>
                  <a:lnTo>
                    <a:pt x="16" y="5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6" y="60"/>
                  </a:lnTo>
                  <a:lnTo>
                    <a:pt x="30" y="62"/>
                  </a:lnTo>
                  <a:lnTo>
                    <a:pt x="30" y="64"/>
                  </a:lnTo>
                  <a:lnTo>
                    <a:pt x="30" y="68"/>
                  </a:lnTo>
                  <a:lnTo>
                    <a:pt x="24" y="72"/>
                  </a:lnTo>
                  <a:lnTo>
                    <a:pt x="18" y="76"/>
                  </a:lnTo>
                  <a:lnTo>
                    <a:pt x="18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7" name="Freeform 73"/>
            <p:cNvSpPr>
              <a:spLocks/>
            </p:cNvSpPr>
            <p:nvPr/>
          </p:nvSpPr>
          <p:spPr bwMode="auto">
            <a:xfrm>
              <a:off x="1700463" y="-188495"/>
              <a:ext cx="721895" cy="705853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8" y="18"/>
                </a:cxn>
                <a:cxn ang="0">
                  <a:pos x="4" y="26"/>
                </a:cxn>
                <a:cxn ang="0">
                  <a:pos x="2" y="34"/>
                </a:cxn>
                <a:cxn ang="0">
                  <a:pos x="0" y="42"/>
                </a:cxn>
                <a:cxn ang="0">
                  <a:pos x="0" y="54"/>
                </a:cxn>
                <a:cxn ang="0">
                  <a:pos x="6" y="64"/>
                </a:cxn>
                <a:cxn ang="0">
                  <a:pos x="14" y="74"/>
                </a:cxn>
                <a:cxn ang="0">
                  <a:pos x="20" y="80"/>
                </a:cxn>
                <a:cxn ang="0">
                  <a:pos x="28" y="84"/>
                </a:cxn>
                <a:cxn ang="0">
                  <a:pos x="28" y="84"/>
                </a:cxn>
                <a:cxn ang="0">
                  <a:pos x="40" y="88"/>
                </a:cxn>
                <a:cxn ang="0">
                  <a:pos x="44" y="86"/>
                </a:cxn>
                <a:cxn ang="0">
                  <a:pos x="46" y="86"/>
                </a:cxn>
                <a:cxn ang="0">
                  <a:pos x="46" y="78"/>
                </a:cxn>
                <a:cxn ang="0">
                  <a:pos x="46" y="70"/>
                </a:cxn>
                <a:cxn ang="0">
                  <a:pos x="46" y="70"/>
                </a:cxn>
                <a:cxn ang="0">
                  <a:pos x="46" y="60"/>
                </a:cxn>
                <a:cxn ang="0">
                  <a:pos x="46" y="54"/>
                </a:cxn>
                <a:cxn ang="0">
                  <a:pos x="50" y="48"/>
                </a:cxn>
                <a:cxn ang="0">
                  <a:pos x="52" y="46"/>
                </a:cxn>
                <a:cxn ang="0">
                  <a:pos x="56" y="48"/>
                </a:cxn>
                <a:cxn ang="0">
                  <a:pos x="56" y="48"/>
                </a:cxn>
                <a:cxn ang="0">
                  <a:pos x="64" y="52"/>
                </a:cxn>
                <a:cxn ang="0">
                  <a:pos x="72" y="58"/>
                </a:cxn>
                <a:cxn ang="0">
                  <a:pos x="78" y="62"/>
                </a:cxn>
                <a:cxn ang="0">
                  <a:pos x="82" y="62"/>
                </a:cxn>
                <a:cxn ang="0">
                  <a:pos x="84" y="58"/>
                </a:cxn>
                <a:cxn ang="0">
                  <a:pos x="84" y="58"/>
                </a:cxn>
                <a:cxn ang="0">
                  <a:pos x="88" y="50"/>
                </a:cxn>
                <a:cxn ang="0">
                  <a:pos x="90" y="38"/>
                </a:cxn>
                <a:cxn ang="0">
                  <a:pos x="90" y="32"/>
                </a:cxn>
                <a:cxn ang="0">
                  <a:pos x="88" y="26"/>
                </a:cxn>
                <a:cxn ang="0">
                  <a:pos x="84" y="20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0" y="8"/>
                </a:cxn>
                <a:cxn ang="0">
                  <a:pos x="60" y="4"/>
                </a:cxn>
                <a:cxn ang="0">
                  <a:pos x="46" y="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8" y="8"/>
                </a:cxn>
                <a:cxn ang="0">
                  <a:pos x="42" y="12"/>
                </a:cxn>
                <a:cxn ang="0">
                  <a:pos x="42" y="16"/>
                </a:cxn>
                <a:cxn ang="0">
                  <a:pos x="40" y="18"/>
                </a:cxn>
                <a:cxn ang="0">
                  <a:pos x="40" y="18"/>
                </a:cxn>
                <a:cxn ang="0">
                  <a:pos x="36" y="18"/>
                </a:cxn>
                <a:cxn ang="0">
                  <a:pos x="32" y="16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26"/>
                </a:cxn>
                <a:cxn ang="0">
                  <a:pos x="22" y="30"/>
                </a:cxn>
                <a:cxn ang="0">
                  <a:pos x="20" y="30"/>
                </a:cxn>
                <a:cxn ang="0">
                  <a:pos x="18" y="28"/>
                </a:cxn>
                <a:cxn ang="0">
                  <a:pos x="14" y="26"/>
                </a:cxn>
                <a:cxn ang="0">
                  <a:pos x="8" y="18"/>
                </a:cxn>
                <a:cxn ang="0">
                  <a:pos x="8" y="18"/>
                </a:cxn>
              </a:cxnLst>
              <a:rect l="0" t="0" r="r" b="b"/>
              <a:pathLst>
                <a:path w="90" h="88">
                  <a:moveTo>
                    <a:pt x="8" y="18"/>
                  </a:moveTo>
                  <a:lnTo>
                    <a:pt x="8" y="18"/>
                  </a:lnTo>
                  <a:lnTo>
                    <a:pt x="4" y="26"/>
                  </a:lnTo>
                  <a:lnTo>
                    <a:pt x="2" y="34"/>
                  </a:lnTo>
                  <a:lnTo>
                    <a:pt x="0" y="42"/>
                  </a:lnTo>
                  <a:lnTo>
                    <a:pt x="0" y="54"/>
                  </a:lnTo>
                  <a:lnTo>
                    <a:pt x="6" y="64"/>
                  </a:lnTo>
                  <a:lnTo>
                    <a:pt x="14" y="74"/>
                  </a:lnTo>
                  <a:lnTo>
                    <a:pt x="20" y="80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40" y="88"/>
                  </a:lnTo>
                  <a:lnTo>
                    <a:pt x="44" y="86"/>
                  </a:lnTo>
                  <a:lnTo>
                    <a:pt x="46" y="86"/>
                  </a:lnTo>
                  <a:lnTo>
                    <a:pt x="46" y="78"/>
                  </a:lnTo>
                  <a:lnTo>
                    <a:pt x="46" y="70"/>
                  </a:lnTo>
                  <a:lnTo>
                    <a:pt x="46" y="70"/>
                  </a:lnTo>
                  <a:lnTo>
                    <a:pt x="46" y="60"/>
                  </a:lnTo>
                  <a:lnTo>
                    <a:pt x="46" y="54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64" y="52"/>
                  </a:lnTo>
                  <a:lnTo>
                    <a:pt x="72" y="58"/>
                  </a:lnTo>
                  <a:lnTo>
                    <a:pt x="78" y="62"/>
                  </a:lnTo>
                  <a:lnTo>
                    <a:pt x="82" y="62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88" y="50"/>
                  </a:lnTo>
                  <a:lnTo>
                    <a:pt x="90" y="38"/>
                  </a:lnTo>
                  <a:lnTo>
                    <a:pt x="90" y="32"/>
                  </a:lnTo>
                  <a:lnTo>
                    <a:pt x="88" y="26"/>
                  </a:lnTo>
                  <a:lnTo>
                    <a:pt x="84" y="20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0" y="8"/>
                  </a:lnTo>
                  <a:lnTo>
                    <a:pt x="60" y="4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8" y="8"/>
                  </a:lnTo>
                  <a:lnTo>
                    <a:pt x="42" y="12"/>
                  </a:lnTo>
                  <a:lnTo>
                    <a:pt x="42" y="16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6"/>
                  </a:lnTo>
                  <a:lnTo>
                    <a:pt x="22" y="30"/>
                  </a:lnTo>
                  <a:lnTo>
                    <a:pt x="20" y="30"/>
                  </a:lnTo>
                  <a:lnTo>
                    <a:pt x="18" y="28"/>
                  </a:lnTo>
                  <a:lnTo>
                    <a:pt x="14" y="26"/>
                  </a:lnTo>
                  <a:lnTo>
                    <a:pt x="8" y="18"/>
                  </a:lnTo>
                  <a:lnTo>
                    <a:pt x="8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8" name="Freeform 74"/>
            <p:cNvSpPr>
              <a:spLocks/>
            </p:cNvSpPr>
            <p:nvPr/>
          </p:nvSpPr>
          <p:spPr bwMode="auto">
            <a:xfrm>
              <a:off x="882316" y="-300789"/>
              <a:ext cx="770021" cy="657726"/>
            </a:xfrm>
            <a:custGeom>
              <a:avLst/>
              <a:gdLst/>
              <a:ahLst/>
              <a:cxnLst>
                <a:cxn ang="0">
                  <a:pos x="78" y="6"/>
                </a:cxn>
                <a:cxn ang="0">
                  <a:pos x="78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0" y="0"/>
                </a:cxn>
                <a:cxn ang="0">
                  <a:pos x="28" y="4"/>
                </a:cxn>
                <a:cxn ang="0">
                  <a:pos x="16" y="12"/>
                </a:cxn>
                <a:cxn ang="0">
                  <a:pos x="4" y="26"/>
                </a:cxn>
                <a:cxn ang="0">
                  <a:pos x="4" y="2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8" y="42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8" y="40"/>
                </a:cxn>
                <a:cxn ang="0">
                  <a:pos x="36" y="42"/>
                </a:cxn>
                <a:cxn ang="0">
                  <a:pos x="42" y="44"/>
                </a:cxn>
                <a:cxn ang="0">
                  <a:pos x="42" y="46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36" y="58"/>
                </a:cxn>
                <a:cxn ang="0">
                  <a:pos x="28" y="64"/>
                </a:cxn>
                <a:cxn ang="0">
                  <a:pos x="24" y="72"/>
                </a:cxn>
                <a:cxn ang="0">
                  <a:pos x="24" y="74"/>
                </a:cxn>
                <a:cxn ang="0">
                  <a:pos x="26" y="76"/>
                </a:cxn>
                <a:cxn ang="0">
                  <a:pos x="26" y="76"/>
                </a:cxn>
                <a:cxn ang="0">
                  <a:pos x="36" y="80"/>
                </a:cxn>
                <a:cxn ang="0">
                  <a:pos x="48" y="82"/>
                </a:cxn>
                <a:cxn ang="0">
                  <a:pos x="56" y="80"/>
                </a:cxn>
                <a:cxn ang="0">
                  <a:pos x="62" y="78"/>
                </a:cxn>
                <a:cxn ang="0">
                  <a:pos x="70" y="74"/>
                </a:cxn>
                <a:cxn ang="0">
                  <a:pos x="78" y="70"/>
                </a:cxn>
                <a:cxn ang="0">
                  <a:pos x="78" y="70"/>
                </a:cxn>
                <a:cxn ang="0">
                  <a:pos x="84" y="62"/>
                </a:cxn>
                <a:cxn ang="0">
                  <a:pos x="88" y="52"/>
                </a:cxn>
                <a:cxn ang="0">
                  <a:pos x="94" y="40"/>
                </a:cxn>
                <a:cxn ang="0">
                  <a:pos x="96" y="28"/>
                </a:cxn>
                <a:cxn ang="0">
                  <a:pos x="96" y="28"/>
                </a:cxn>
                <a:cxn ang="0">
                  <a:pos x="88" y="34"/>
                </a:cxn>
                <a:cxn ang="0">
                  <a:pos x="82" y="36"/>
                </a:cxn>
                <a:cxn ang="0">
                  <a:pos x="78" y="36"/>
                </a:cxn>
                <a:cxn ang="0">
                  <a:pos x="76" y="36"/>
                </a:cxn>
                <a:cxn ang="0">
                  <a:pos x="76" y="36"/>
                </a:cxn>
                <a:cxn ang="0">
                  <a:pos x="76" y="32"/>
                </a:cxn>
                <a:cxn ang="0">
                  <a:pos x="78" y="26"/>
                </a:cxn>
                <a:cxn ang="0">
                  <a:pos x="90" y="16"/>
                </a:cxn>
                <a:cxn ang="0">
                  <a:pos x="90" y="16"/>
                </a:cxn>
                <a:cxn ang="0">
                  <a:pos x="74" y="22"/>
                </a:cxn>
                <a:cxn ang="0">
                  <a:pos x="74" y="22"/>
                </a:cxn>
                <a:cxn ang="0">
                  <a:pos x="68" y="22"/>
                </a:cxn>
                <a:cxn ang="0">
                  <a:pos x="64" y="20"/>
                </a:cxn>
                <a:cxn ang="0">
                  <a:pos x="64" y="18"/>
                </a:cxn>
                <a:cxn ang="0">
                  <a:pos x="66" y="14"/>
                </a:cxn>
                <a:cxn ang="0">
                  <a:pos x="78" y="6"/>
                </a:cxn>
                <a:cxn ang="0">
                  <a:pos x="78" y="6"/>
                </a:cxn>
              </a:cxnLst>
              <a:rect l="0" t="0" r="r" b="b"/>
              <a:pathLst>
                <a:path w="96" h="82">
                  <a:moveTo>
                    <a:pt x="78" y="6"/>
                  </a:moveTo>
                  <a:lnTo>
                    <a:pt x="78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0" y="0"/>
                  </a:lnTo>
                  <a:lnTo>
                    <a:pt x="28" y="4"/>
                  </a:lnTo>
                  <a:lnTo>
                    <a:pt x="16" y="12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8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8" y="40"/>
                  </a:lnTo>
                  <a:lnTo>
                    <a:pt x="36" y="42"/>
                  </a:lnTo>
                  <a:lnTo>
                    <a:pt x="42" y="44"/>
                  </a:lnTo>
                  <a:lnTo>
                    <a:pt x="42" y="46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36" y="58"/>
                  </a:lnTo>
                  <a:lnTo>
                    <a:pt x="28" y="64"/>
                  </a:lnTo>
                  <a:lnTo>
                    <a:pt x="24" y="72"/>
                  </a:lnTo>
                  <a:lnTo>
                    <a:pt x="24" y="74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6" y="80"/>
                  </a:lnTo>
                  <a:lnTo>
                    <a:pt x="48" y="82"/>
                  </a:lnTo>
                  <a:lnTo>
                    <a:pt x="56" y="80"/>
                  </a:lnTo>
                  <a:lnTo>
                    <a:pt x="62" y="78"/>
                  </a:lnTo>
                  <a:lnTo>
                    <a:pt x="70" y="74"/>
                  </a:lnTo>
                  <a:lnTo>
                    <a:pt x="78" y="70"/>
                  </a:lnTo>
                  <a:lnTo>
                    <a:pt x="78" y="70"/>
                  </a:lnTo>
                  <a:lnTo>
                    <a:pt x="84" y="62"/>
                  </a:lnTo>
                  <a:lnTo>
                    <a:pt x="88" y="52"/>
                  </a:lnTo>
                  <a:lnTo>
                    <a:pt x="94" y="40"/>
                  </a:lnTo>
                  <a:lnTo>
                    <a:pt x="96" y="28"/>
                  </a:lnTo>
                  <a:lnTo>
                    <a:pt x="96" y="28"/>
                  </a:lnTo>
                  <a:lnTo>
                    <a:pt x="88" y="34"/>
                  </a:lnTo>
                  <a:lnTo>
                    <a:pt x="82" y="36"/>
                  </a:lnTo>
                  <a:lnTo>
                    <a:pt x="78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8" y="26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74" y="22"/>
                  </a:lnTo>
                  <a:lnTo>
                    <a:pt x="74" y="22"/>
                  </a:lnTo>
                  <a:lnTo>
                    <a:pt x="68" y="22"/>
                  </a:lnTo>
                  <a:lnTo>
                    <a:pt x="64" y="20"/>
                  </a:lnTo>
                  <a:lnTo>
                    <a:pt x="64" y="18"/>
                  </a:lnTo>
                  <a:lnTo>
                    <a:pt x="66" y="14"/>
                  </a:lnTo>
                  <a:lnTo>
                    <a:pt x="78" y="6"/>
                  </a:lnTo>
                  <a:lnTo>
                    <a:pt x="7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9" name="Freeform 75"/>
            <p:cNvSpPr>
              <a:spLocks/>
            </p:cNvSpPr>
            <p:nvPr/>
          </p:nvSpPr>
          <p:spPr bwMode="auto">
            <a:xfrm>
              <a:off x="1042737" y="-1054768"/>
              <a:ext cx="721895" cy="689811"/>
            </a:xfrm>
            <a:custGeom>
              <a:avLst/>
              <a:gdLst/>
              <a:ahLst/>
              <a:cxnLst>
                <a:cxn ang="0">
                  <a:pos x="82" y="68"/>
                </a:cxn>
                <a:cxn ang="0">
                  <a:pos x="82" y="68"/>
                </a:cxn>
                <a:cxn ang="0">
                  <a:pos x="86" y="62"/>
                </a:cxn>
                <a:cxn ang="0">
                  <a:pos x="88" y="54"/>
                </a:cxn>
                <a:cxn ang="0">
                  <a:pos x="90" y="44"/>
                </a:cxn>
                <a:cxn ang="0">
                  <a:pos x="90" y="34"/>
                </a:cxn>
                <a:cxn ang="0">
                  <a:pos x="84" y="24"/>
                </a:cxn>
                <a:cxn ang="0">
                  <a:pos x="76" y="12"/>
                </a:cxn>
                <a:cxn ang="0">
                  <a:pos x="70" y="8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4" y="8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44" y="26"/>
                </a:cxn>
                <a:cxn ang="0">
                  <a:pos x="44" y="34"/>
                </a:cxn>
                <a:cxn ang="0">
                  <a:pos x="40" y="38"/>
                </a:cxn>
                <a:cxn ang="0">
                  <a:pos x="38" y="40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26" y="36"/>
                </a:cxn>
                <a:cxn ang="0">
                  <a:pos x="18" y="30"/>
                </a:cxn>
                <a:cxn ang="0">
                  <a:pos x="12" y="24"/>
                </a:cxn>
                <a:cxn ang="0">
                  <a:pos x="8" y="26"/>
                </a:cxn>
                <a:cxn ang="0">
                  <a:pos x="6" y="28"/>
                </a:cxn>
                <a:cxn ang="0">
                  <a:pos x="6" y="28"/>
                </a:cxn>
                <a:cxn ang="0">
                  <a:pos x="2" y="38"/>
                </a:cxn>
                <a:cxn ang="0">
                  <a:pos x="0" y="48"/>
                </a:cxn>
                <a:cxn ang="0">
                  <a:pos x="0" y="54"/>
                </a:cxn>
                <a:cxn ang="0">
                  <a:pos x="2" y="60"/>
                </a:cxn>
                <a:cxn ang="0">
                  <a:pos x="6" y="68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20" y="78"/>
                </a:cxn>
                <a:cxn ang="0">
                  <a:pos x="30" y="82"/>
                </a:cxn>
                <a:cxn ang="0">
                  <a:pos x="42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0"/>
                </a:cxn>
                <a:cxn ang="0">
                  <a:pos x="48" y="74"/>
                </a:cxn>
                <a:cxn ang="0">
                  <a:pos x="48" y="72"/>
                </a:cxn>
                <a:cxn ang="0">
                  <a:pos x="50" y="70"/>
                </a:cxn>
                <a:cxn ang="0">
                  <a:pos x="50" y="70"/>
                </a:cxn>
                <a:cxn ang="0">
                  <a:pos x="54" y="68"/>
                </a:cxn>
                <a:cxn ang="0">
                  <a:pos x="58" y="70"/>
                </a:cxn>
                <a:cxn ang="0">
                  <a:pos x="70" y="80"/>
                </a:cxn>
                <a:cxn ang="0">
                  <a:pos x="70" y="80"/>
                </a:cxn>
                <a:cxn ang="0">
                  <a:pos x="64" y="66"/>
                </a:cxn>
                <a:cxn ang="0">
                  <a:pos x="64" y="66"/>
                </a:cxn>
                <a:cxn ang="0">
                  <a:pos x="64" y="62"/>
                </a:cxn>
                <a:cxn ang="0">
                  <a:pos x="66" y="58"/>
                </a:cxn>
                <a:cxn ang="0">
                  <a:pos x="70" y="58"/>
                </a:cxn>
                <a:cxn ang="0">
                  <a:pos x="72" y="58"/>
                </a:cxn>
                <a:cxn ang="0">
                  <a:pos x="76" y="62"/>
                </a:cxn>
                <a:cxn ang="0">
                  <a:pos x="82" y="68"/>
                </a:cxn>
                <a:cxn ang="0">
                  <a:pos x="82" y="68"/>
                </a:cxn>
              </a:cxnLst>
              <a:rect l="0" t="0" r="r" b="b"/>
              <a:pathLst>
                <a:path w="90" h="86">
                  <a:moveTo>
                    <a:pt x="82" y="68"/>
                  </a:moveTo>
                  <a:lnTo>
                    <a:pt x="82" y="68"/>
                  </a:lnTo>
                  <a:lnTo>
                    <a:pt x="86" y="62"/>
                  </a:lnTo>
                  <a:lnTo>
                    <a:pt x="88" y="54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84" y="24"/>
                  </a:lnTo>
                  <a:lnTo>
                    <a:pt x="76" y="12"/>
                  </a:lnTo>
                  <a:lnTo>
                    <a:pt x="70" y="8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8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4" y="26"/>
                  </a:lnTo>
                  <a:lnTo>
                    <a:pt x="44" y="34"/>
                  </a:lnTo>
                  <a:lnTo>
                    <a:pt x="40" y="38"/>
                  </a:lnTo>
                  <a:lnTo>
                    <a:pt x="38" y="40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26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8" y="26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2" y="3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2" y="60"/>
                  </a:lnTo>
                  <a:lnTo>
                    <a:pt x="6" y="68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20" y="78"/>
                  </a:lnTo>
                  <a:lnTo>
                    <a:pt x="30" y="82"/>
                  </a:lnTo>
                  <a:lnTo>
                    <a:pt x="42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0"/>
                  </a:lnTo>
                  <a:lnTo>
                    <a:pt x="48" y="74"/>
                  </a:lnTo>
                  <a:lnTo>
                    <a:pt x="48" y="72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4" y="68"/>
                  </a:lnTo>
                  <a:lnTo>
                    <a:pt x="58" y="70"/>
                  </a:lnTo>
                  <a:lnTo>
                    <a:pt x="70" y="80"/>
                  </a:lnTo>
                  <a:lnTo>
                    <a:pt x="70" y="8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64" y="62"/>
                  </a:lnTo>
                  <a:lnTo>
                    <a:pt x="66" y="58"/>
                  </a:lnTo>
                  <a:lnTo>
                    <a:pt x="70" y="58"/>
                  </a:lnTo>
                  <a:lnTo>
                    <a:pt x="72" y="58"/>
                  </a:lnTo>
                  <a:lnTo>
                    <a:pt x="76" y="62"/>
                  </a:lnTo>
                  <a:lnTo>
                    <a:pt x="82" y="68"/>
                  </a:lnTo>
                  <a:lnTo>
                    <a:pt x="82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0" name="Freeform 76"/>
            <p:cNvSpPr>
              <a:spLocks/>
            </p:cNvSpPr>
            <p:nvPr/>
          </p:nvSpPr>
          <p:spPr bwMode="auto">
            <a:xfrm>
              <a:off x="1636295" y="-348916"/>
              <a:ext cx="176463" cy="160421"/>
            </a:xfrm>
            <a:custGeom>
              <a:avLst/>
              <a:gdLst/>
              <a:ahLst/>
              <a:cxnLst>
                <a:cxn ang="0">
                  <a:pos x="20" y="16"/>
                </a:cxn>
                <a:cxn ang="0">
                  <a:pos x="20" y="16"/>
                </a:cxn>
                <a:cxn ang="0">
                  <a:pos x="16" y="18"/>
                </a:cxn>
                <a:cxn ang="0">
                  <a:pos x="12" y="20"/>
                </a:cxn>
                <a:cxn ang="0">
                  <a:pos x="8" y="18"/>
                </a:cxn>
                <a:cxn ang="0">
                  <a:pos x="4" y="18"/>
                </a:cxn>
                <a:cxn ang="0">
                  <a:pos x="4" y="18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2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20" y="4"/>
                </a:cxn>
                <a:cxn ang="0">
                  <a:pos x="22" y="8"/>
                </a:cxn>
                <a:cxn ang="0">
                  <a:pos x="22" y="12"/>
                </a:cxn>
                <a:cxn ang="0">
                  <a:pos x="20" y="16"/>
                </a:cxn>
                <a:cxn ang="0">
                  <a:pos x="20" y="16"/>
                </a:cxn>
              </a:cxnLst>
              <a:rect l="0" t="0" r="r" b="b"/>
              <a:pathLst>
                <a:path w="22" h="20">
                  <a:moveTo>
                    <a:pt x="20" y="16"/>
                  </a:moveTo>
                  <a:lnTo>
                    <a:pt x="20" y="16"/>
                  </a:lnTo>
                  <a:lnTo>
                    <a:pt x="16" y="18"/>
                  </a:lnTo>
                  <a:lnTo>
                    <a:pt x="12" y="20"/>
                  </a:lnTo>
                  <a:lnTo>
                    <a:pt x="8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2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2" y="8"/>
                  </a:lnTo>
                  <a:lnTo>
                    <a:pt x="22" y="12"/>
                  </a:lnTo>
                  <a:lnTo>
                    <a:pt x="20" y="16"/>
                  </a:lnTo>
                  <a:lnTo>
                    <a:pt x="20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1" name="Freeform 77"/>
            <p:cNvSpPr>
              <a:spLocks/>
            </p:cNvSpPr>
            <p:nvPr/>
          </p:nvSpPr>
          <p:spPr bwMode="auto">
            <a:xfrm>
              <a:off x="3914274" y="-284747"/>
              <a:ext cx="465221" cy="882316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8" y="4"/>
                </a:cxn>
                <a:cxn ang="0">
                  <a:pos x="28" y="14"/>
                </a:cxn>
                <a:cxn ang="0">
                  <a:pos x="28" y="22"/>
                </a:cxn>
                <a:cxn ang="0">
                  <a:pos x="24" y="28"/>
                </a:cxn>
                <a:cxn ang="0">
                  <a:pos x="20" y="36"/>
                </a:cxn>
                <a:cxn ang="0">
                  <a:pos x="12" y="44"/>
                </a:cxn>
                <a:cxn ang="0">
                  <a:pos x="12" y="44"/>
                </a:cxn>
                <a:cxn ang="0">
                  <a:pos x="6" y="54"/>
                </a:cxn>
                <a:cxn ang="0">
                  <a:pos x="2" y="66"/>
                </a:cxn>
                <a:cxn ang="0">
                  <a:pos x="0" y="80"/>
                </a:cxn>
                <a:cxn ang="0">
                  <a:pos x="4" y="92"/>
                </a:cxn>
                <a:cxn ang="0">
                  <a:pos x="8" y="102"/>
                </a:cxn>
                <a:cxn ang="0">
                  <a:pos x="14" y="106"/>
                </a:cxn>
                <a:cxn ang="0">
                  <a:pos x="18" y="110"/>
                </a:cxn>
                <a:cxn ang="0">
                  <a:pos x="24" y="110"/>
                </a:cxn>
                <a:cxn ang="0">
                  <a:pos x="30" y="110"/>
                </a:cxn>
                <a:cxn ang="0">
                  <a:pos x="38" y="110"/>
                </a:cxn>
                <a:cxn ang="0">
                  <a:pos x="48" y="106"/>
                </a:cxn>
                <a:cxn ang="0">
                  <a:pos x="48" y="106"/>
                </a:cxn>
                <a:cxn ang="0">
                  <a:pos x="52" y="102"/>
                </a:cxn>
                <a:cxn ang="0">
                  <a:pos x="56" y="96"/>
                </a:cxn>
                <a:cxn ang="0">
                  <a:pos x="58" y="90"/>
                </a:cxn>
                <a:cxn ang="0">
                  <a:pos x="58" y="86"/>
                </a:cxn>
                <a:cxn ang="0">
                  <a:pos x="54" y="76"/>
                </a:cxn>
                <a:cxn ang="0">
                  <a:pos x="54" y="72"/>
                </a:cxn>
                <a:cxn ang="0">
                  <a:pos x="54" y="72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8" y="82"/>
                </a:cxn>
                <a:cxn ang="0">
                  <a:pos x="34" y="80"/>
                </a:cxn>
                <a:cxn ang="0">
                  <a:pos x="34" y="80"/>
                </a:cxn>
                <a:cxn ang="0">
                  <a:pos x="36" y="78"/>
                </a:cxn>
                <a:cxn ang="0">
                  <a:pos x="42" y="74"/>
                </a:cxn>
                <a:cxn ang="0">
                  <a:pos x="46" y="66"/>
                </a:cxn>
                <a:cxn ang="0">
                  <a:pos x="48" y="62"/>
                </a:cxn>
                <a:cxn ang="0">
                  <a:pos x="48" y="54"/>
                </a:cxn>
                <a:cxn ang="0">
                  <a:pos x="48" y="54"/>
                </a:cxn>
                <a:cxn ang="0">
                  <a:pos x="46" y="48"/>
                </a:cxn>
                <a:cxn ang="0">
                  <a:pos x="44" y="38"/>
                </a:cxn>
                <a:cxn ang="0">
                  <a:pos x="36" y="20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58" h="110">
                  <a:moveTo>
                    <a:pt x="26" y="0"/>
                  </a:moveTo>
                  <a:lnTo>
                    <a:pt x="26" y="0"/>
                  </a:lnTo>
                  <a:lnTo>
                    <a:pt x="28" y="4"/>
                  </a:lnTo>
                  <a:lnTo>
                    <a:pt x="28" y="14"/>
                  </a:lnTo>
                  <a:lnTo>
                    <a:pt x="28" y="22"/>
                  </a:lnTo>
                  <a:lnTo>
                    <a:pt x="24" y="28"/>
                  </a:lnTo>
                  <a:lnTo>
                    <a:pt x="20" y="36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6" y="54"/>
                  </a:lnTo>
                  <a:lnTo>
                    <a:pt x="2" y="66"/>
                  </a:lnTo>
                  <a:lnTo>
                    <a:pt x="0" y="80"/>
                  </a:lnTo>
                  <a:lnTo>
                    <a:pt x="4" y="92"/>
                  </a:lnTo>
                  <a:lnTo>
                    <a:pt x="8" y="102"/>
                  </a:lnTo>
                  <a:lnTo>
                    <a:pt x="14" y="106"/>
                  </a:lnTo>
                  <a:lnTo>
                    <a:pt x="18" y="110"/>
                  </a:lnTo>
                  <a:lnTo>
                    <a:pt x="24" y="110"/>
                  </a:lnTo>
                  <a:lnTo>
                    <a:pt x="30" y="110"/>
                  </a:lnTo>
                  <a:lnTo>
                    <a:pt x="38" y="110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52" y="102"/>
                  </a:lnTo>
                  <a:lnTo>
                    <a:pt x="56" y="96"/>
                  </a:lnTo>
                  <a:lnTo>
                    <a:pt x="58" y="90"/>
                  </a:lnTo>
                  <a:lnTo>
                    <a:pt x="58" y="86"/>
                  </a:lnTo>
                  <a:lnTo>
                    <a:pt x="54" y="76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8" y="82"/>
                  </a:lnTo>
                  <a:lnTo>
                    <a:pt x="34" y="80"/>
                  </a:lnTo>
                  <a:lnTo>
                    <a:pt x="34" y="80"/>
                  </a:lnTo>
                  <a:lnTo>
                    <a:pt x="36" y="78"/>
                  </a:lnTo>
                  <a:lnTo>
                    <a:pt x="42" y="74"/>
                  </a:lnTo>
                  <a:lnTo>
                    <a:pt x="46" y="66"/>
                  </a:lnTo>
                  <a:lnTo>
                    <a:pt x="48" y="62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6" y="48"/>
                  </a:lnTo>
                  <a:lnTo>
                    <a:pt x="44" y="38"/>
                  </a:lnTo>
                  <a:lnTo>
                    <a:pt x="36" y="20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2" name="Freeform 78"/>
            <p:cNvSpPr>
              <a:spLocks/>
            </p:cNvSpPr>
            <p:nvPr/>
          </p:nvSpPr>
          <p:spPr bwMode="auto">
            <a:xfrm>
              <a:off x="7058526" y="2795337"/>
              <a:ext cx="368968" cy="52938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6" y="2"/>
                </a:cxn>
                <a:cxn ang="0">
                  <a:pos x="42" y="8"/>
                </a:cxn>
                <a:cxn ang="0">
                  <a:pos x="36" y="16"/>
                </a:cxn>
                <a:cxn ang="0">
                  <a:pos x="30" y="20"/>
                </a:cxn>
                <a:cxn ang="0">
                  <a:pos x="22" y="24"/>
                </a:cxn>
                <a:cxn ang="0">
                  <a:pos x="22" y="24"/>
                </a:cxn>
                <a:cxn ang="0">
                  <a:pos x="14" y="28"/>
                </a:cxn>
                <a:cxn ang="0">
                  <a:pos x="6" y="34"/>
                </a:cxn>
                <a:cxn ang="0">
                  <a:pos x="2" y="42"/>
                </a:cxn>
                <a:cxn ang="0">
                  <a:pos x="0" y="50"/>
                </a:cxn>
                <a:cxn ang="0">
                  <a:pos x="0" y="58"/>
                </a:cxn>
                <a:cxn ang="0">
                  <a:pos x="4" y="64"/>
                </a:cxn>
                <a:cxn ang="0">
                  <a:pos x="12" y="66"/>
                </a:cxn>
                <a:cxn ang="0">
                  <a:pos x="24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4" y="62"/>
                </a:cxn>
                <a:cxn ang="0">
                  <a:pos x="38" y="56"/>
                </a:cxn>
                <a:cxn ang="0">
                  <a:pos x="40" y="50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36" y="50"/>
                </a:cxn>
                <a:cxn ang="0">
                  <a:pos x="30" y="50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2" y="46"/>
                </a:cxn>
                <a:cxn ang="0">
                  <a:pos x="38" y="42"/>
                </a:cxn>
                <a:cxn ang="0">
                  <a:pos x="42" y="36"/>
                </a:cxn>
                <a:cxn ang="0">
                  <a:pos x="42" y="36"/>
                </a:cxn>
                <a:cxn ang="0">
                  <a:pos x="46" y="26"/>
                </a:cxn>
                <a:cxn ang="0">
                  <a:pos x="46" y="14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66">
                  <a:moveTo>
                    <a:pt x="46" y="0"/>
                  </a:moveTo>
                  <a:lnTo>
                    <a:pt x="46" y="0"/>
                  </a:lnTo>
                  <a:lnTo>
                    <a:pt x="46" y="2"/>
                  </a:lnTo>
                  <a:lnTo>
                    <a:pt x="42" y="8"/>
                  </a:lnTo>
                  <a:lnTo>
                    <a:pt x="36" y="16"/>
                  </a:lnTo>
                  <a:lnTo>
                    <a:pt x="30" y="20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14" y="28"/>
                  </a:lnTo>
                  <a:lnTo>
                    <a:pt x="6" y="34"/>
                  </a:lnTo>
                  <a:lnTo>
                    <a:pt x="2" y="42"/>
                  </a:lnTo>
                  <a:lnTo>
                    <a:pt x="0" y="50"/>
                  </a:lnTo>
                  <a:lnTo>
                    <a:pt x="0" y="58"/>
                  </a:lnTo>
                  <a:lnTo>
                    <a:pt x="4" y="64"/>
                  </a:lnTo>
                  <a:lnTo>
                    <a:pt x="12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4" y="62"/>
                  </a:lnTo>
                  <a:lnTo>
                    <a:pt x="38" y="56"/>
                  </a:lnTo>
                  <a:lnTo>
                    <a:pt x="40" y="50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36" y="50"/>
                  </a:lnTo>
                  <a:lnTo>
                    <a:pt x="30" y="50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2" y="46"/>
                  </a:lnTo>
                  <a:lnTo>
                    <a:pt x="38" y="42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6" y="26"/>
                  </a:lnTo>
                  <a:lnTo>
                    <a:pt x="46" y="14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3" name="Freeform 79"/>
            <p:cNvSpPr>
              <a:spLocks/>
            </p:cNvSpPr>
            <p:nvPr/>
          </p:nvSpPr>
          <p:spPr bwMode="auto">
            <a:xfrm>
              <a:off x="5101389" y="3196389"/>
              <a:ext cx="753979" cy="417095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0" y="38"/>
                </a:cxn>
                <a:cxn ang="0">
                  <a:pos x="2" y="36"/>
                </a:cxn>
                <a:cxn ang="0">
                  <a:pos x="12" y="34"/>
                </a:cxn>
                <a:cxn ang="0">
                  <a:pos x="18" y="34"/>
                </a:cxn>
                <a:cxn ang="0">
                  <a:pos x="24" y="36"/>
                </a:cxn>
                <a:cxn ang="0">
                  <a:pos x="32" y="40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50" y="50"/>
                </a:cxn>
                <a:cxn ang="0">
                  <a:pos x="60" y="52"/>
                </a:cxn>
                <a:cxn ang="0">
                  <a:pos x="72" y="52"/>
                </a:cxn>
                <a:cxn ang="0">
                  <a:pos x="82" y="48"/>
                </a:cxn>
                <a:cxn ang="0">
                  <a:pos x="90" y="42"/>
                </a:cxn>
                <a:cxn ang="0">
                  <a:pos x="92" y="38"/>
                </a:cxn>
                <a:cxn ang="0">
                  <a:pos x="94" y="32"/>
                </a:cxn>
                <a:cxn ang="0">
                  <a:pos x="94" y="28"/>
                </a:cxn>
                <a:cxn ang="0">
                  <a:pos x="94" y="20"/>
                </a:cxn>
                <a:cxn ang="0">
                  <a:pos x="92" y="14"/>
                </a:cxn>
                <a:cxn ang="0">
                  <a:pos x="88" y="6"/>
                </a:cxn>
                <a:cxn ang="0">
                  <a:pos x="88" y="6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0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0"/>
                </a:cxn>
                <a:cxn ang="0">
                  <a:pos x="66" y="14"/>
                </a:cxn>
                <a:cxn ang="0">
                  <a:pos x="68" y="18"/>
                </a:cxn>
                <a:cxn ang="0">
                  <a:pos x="68" y="20"/>
                </a:cxn>
                <a:cxn ang="0">
                  <a:pos x="68" y="20"/>
                </a:cxn>
                <a:cxn ang="0">
                  <a:pos x="62" y="16"/>
                </a:cxn>
                <a:cxn ang="0">
                  <a:pos x="54" y="12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30" y="16"/>
                </a:cxn>
                <a:cxn ang="0">
                  <a:pos x="16" y="26"/>
                </a:cxn>
                <a:cxn ang="0">
                  <a:pos x="0" y="38"/>
                </a:cxn>
                <a:cxn ang="0">
                  <a:pos x="0" y="38"/>
                </a:cxn>
              </a:cxnLst>
              <a:rect l="0" t="0" r="r" b="b"/>
              <a:pathLst>
                <a:path w="94" h="52">
                  <a:moveTo>
                    <a:pt x="0" y="38"/>
                  </a:moveTo>
                  <a:lnTo>
                    <a:pt x="0" y="38"/>
                  </a:lnTo>
                  <a:lnTo>
                    <a:pt x="2" y="36"/>
                  </a:lnTo>
                  <a:lnTo>
                    <a:pt x="12" y="34"/>
                  </a:lnTo>
                  <a:lnTo>
                    <a:pt x="18" y="34"/>
                  </a:lnTo>
                  <a:lnTo>
                    <a:pt x="24" y="36"/>
                  </a:lnTo>
                  <a:lnTo>
                    <a:pt x="32" y="40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60" y="52"/>
                  </a:lnTo>
                  <a:lnTo>
                    <a:pt x="72" y="52"/>
                  </a:lnTo>
                  <a:lnTo>
                    <a:pt x="82" y="48"/>
                  </a:lnTo>
                  <a:lnTo>
                    <a:pt x="90" y="42"/>
                  </a:lnTo>
                  <a:lnTo>
                    <a:pt x="92" y="38"/>
                  </a:lnTo>
                  <a:lnTo>
                    <a:pt x="94" y="32"/>
                  </a:lnTo>
                  <a:lnTo>
                    <a:pt x="94" y="28"/>
                  </a:lnTo>
                  <a:lnTo>
                    <a:pt x="94" y="20"/>
                  </a:lnTo>
                  <a:lnTo>
                    <a:pt x="92" y="14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0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0"/>
                  </a:lnTo>
                  <a:lnTo>
                    <a:pt x="66" y="14"/>
                  </a:lnTo>
                  <a:lnTo>
                    <a:pt x="68" y="18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2" y="16"/>
                  </a:lnTo>
                  <a:lnTo>
                    <a:pt x="5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30" y="16"/>
                  </a:lnTo>
                  <a:lnTo>
                    <a:pt x="16" y="26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4" name="Freeform 80"/>
            <p:cNvSpPr>
              <a:spLocks/>
            </p:cNvSpPr>
            <p:nvPr/>
          </p:nvSpPr>
          <p:spPr bwMode="auto">
            <a:xfrm>
              <a:off x="6015789" y="2474495"/>
              <a:ext cx="529389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0" y="6"/>
                </a:cxn>
                <a:cxn ang="0">
                  <a:pos x="60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2"/>
                </a:cxn>
                <a:cxn ang="0">
                  <a:pos x="38" y="2"/>
                </a:cxn>
                <a:cxn ang="0">
                  <a:pos x="44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10"/>
                </a:cxn>
                <a:cxn ang="0">
                  <a:pos x="10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6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44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10"/>
                  </a:lnTo>
                  <a:lnTo>
                    <a:pt x="10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5" name="Freeform 81"/>
            <p:cNvSpPr>
              <a:spLocks/>
            </p:cNvSpPr>
            <p:nvPr/>
          </p:nvSpPr>
          <p:spPr bwMode="auto">
            <a:xfrm>
              <a:off x="4122821" y="2330116"/>
              <a:ext cx="545432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30" y="28"/>
                </a:cxn>
                <a:cxn ang="0">
                  <a:pos x="30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8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62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0" y="4"/>
                </a:cxn>
                <a:cxn ang="0">
                  <a:pos x="40" y="4"/>
                </a:cxn>
                <a:cxn ang="0">
                  <a:pos x="44" y="6"/>
                </a:cxn>
                <a:cxn ang="0">
                  <a:pos x="48" y="10"/>
                </a:cxn>
                <a:cxn ang="0">
                  <a:pos x="48" y="14"/>
                </a:cxn>
                <a:cxn ang="0">
                  <a:pos x="48" y="14"/>
                </a:cxn>
                <a:cxn ang="0">
                  <a:pos x="44" y="10"/>
                </a:cxn>
                <a:cxn ang="0">
                  <a:pos x="38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2" y="10"/>
                </a:cxn>
                <a:cxn ang="0">
                  <a:pos x="12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8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8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6"/>
                  </a:lnTo>
                  <a:lnTo>
                    <a:pt x="48" y="10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4" y="10"/>
                  </a:lnTo>
                  <a:lnTo>
                    <a:pt x="38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2" y="10"/>
                  </a:lnTo>
                  <a:lnTo>
                    <a:pt x="12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6" name="Freeform 82"/>
            <p:cNvSpPr>
              <a:spLocks/>
            </p:cNvSpPr>
            <p:nvPr/>
          </p:nvSpPr>
          <p:spPr bwMode="auto">
            <a:xfrm>
              <a:off x="3336758" y="2891589"/>
              <a:ext cx="385011" cy="753979"/>
            </a:xfrm>
            <a:custGeom>
              <a:avLst/>
              <a:gdLst/>
              <a:ahLst/>
              <a:cxnLst>
                <a:cxn ang="0">
                  <a:pos x="48" y="94"/>
                </a:cxn>
                <a:cxn ang="0">
                  <a:pos x="48" y="94"/>
                </a:cxn>
                <a:cxn ang="0">
                  <a:pos x="46" y="92"/>
                </a:cxn>
                <a:cxn ang="0">
                  <a:pos x="42" y="84"/>
                </a:cxn>
                <a:cxn ang="0">
                  <a:pos x="40" y="70"/>
                </a:cxn>
                <a:cxn ang="0">
                  <a:pos x="40" y="62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4" y="38"/>
                </a:cxn>
                <a:cxn ang="0">
                  <a:pos x="44" y="26"/>
                </a:cxn>
                <a:cxn ang="0">
                  <a:pos x="40" y="16"/>
                </a:cxn>
                <a:cxn ang="0">
                  <a:pos x="36" y="6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8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0" y="40"/>
                </a:cxn>
                <a:cxn ang="0">
                  <a:pos x="2" y="44"/>
                </a:cxn>
                <a:cxn ang="0">
                  <a:pos x="6" y="50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0" y="44"/>
                </a:cxn>
                <a:cxn ang="0">
                  <a:pos x="14" y="38"/>
                </a:cxn>
                <a:cxn ang="0">
                  <a:pos x="16" y="3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6" y="44"/>
                </a:cxn>
                <a:cxn ang="0">
                  <a:pos x="16" y="52"/>
                </a:cxn>
                <a:cxn ang="0">
                  <a:pos x="18" y="64"/>
                </a:cxn>
                <a:cxn ang="0">
                  <a:pos x="18" y="64"/>
                </a:cxn>
                <a:cxn ang="0">
                  <a:pos x="24" y="74"/>
                </a:cxn>
                <a:cxn ang="0">
                  <a:pos x="34" y="84"/>
                </a:cxn>
                <a:cxn ang="0">
                  <a:pos x="48" y="94"/>
                </a:cxn>
                <a:cxn ang="0">
                  <a:pos x="48" y="94"/>
                </a:cxn>
              </a:cxnLst>
              <a:rect l="0" t="0" r="r" b="b"/>
              <a:pathLst>
                <a:path w="48" h="94">
                  <a:moveTo>
                    <a:pt x="48" y="94"/>
                  </a:moveTo>
                  <a:lnTo>
                    <a:pt x="48" y="94"/>
                  </a:lnTo>
                  <a:lnTo>
                    <a:pt x="46" y="92"/>
                  </a:lnTo>
                  <a:lnTo>
                    <a:pt x="42" y="84"/>
                  </a:lnTo>
                  <a:lnTo>
                    <a:pt x="40" y="70"/>
                  </a:lnTo>
                  <a:lnTo>
                    <a:pt x="40" y="62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4" y="38"/>
                  </a:lnTo>
                  <a:lnTo>
                    <a:pt x="44" y="26"/>
                  </a:lnTo>
                  <a:lnTo>
                    <a:pt x="40" y="16"/>
                  </a:lnTo>
                  <a:lnTo>
                    <a:pt x="36" y="6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8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6" y="50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44"/>
                  </a:lnTo>
                  <a:lnTo>
                    <a:pt x="14" y="38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6" y="44"/>
                  </a:lnTo>
                  <a:lnTo>
                    <a:pt x="16" y="52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24" y="74"/>
                  </a:lnTo>
                  <a:lnTo>
                    <a:pt x="34" y="84"/>
                  </a:lnTo>
                  <a:lnTo>
                    <a:pt x="48" y="94"/>
                  </a:lnTo>
                  <a:lnTo>
                    <a:pt x="48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7" name="Freeform 83"/>
            <p:cNvSpPr>
              <a:spLocks/>
            </p:cNvSpPr>
            <p:nvPr/>
          </p:nvSpPr>
          <p:spPr bwMode="auto">
            <a:xfrm>
              <a:off x="6545179" y="7271084"/>
              <a:ext cx="737937" cy="497305"/>
            </a:xfrm>
            <a:custGeom>
              <a:avLst/>
              <a:gdLst/>
              <a:ahLst/>
              <a:cxnLst>
                <a:cxn ang="0">
                  <a:pos x="0" y="62"/>
                </a:cxn>
                <a:cxn ang="0">
                  <a:pos x="0" y="62"/>
                </a:cxn>
                <a:cxn ang="0">
                  <a:pos x="2" y="58"/>
                </a:cxn>
                <a:cxn ang="0">
                  <a:pos x="10" y="54"/>
                </a:cxn>
                <a:cxn ang="0">
                  <a:pos x="16" y="52"/>
                </a:cxn>
                <a:cxn ang="0">
                  <a:pos x="24" y="52"/>
                </a:cxn>
                <a:cxn ang="0">
                  <a:pos x="32" y="52"/>
                </a:cxn>
                <a:cxn ang="0">
                  <a:pos x="42" y="54"/>
                </a:cxn>
                <a:cxn ang="0">
                  <a:pos x="42" y="54"/>
                </a:cxn>
                <a:cxn ang="0">
                  <a:pos x="52" y="56"/>
                </a:cxn>
                <a:cxn ang="0">
                  <a:pos x="64" y="54"/>
                </a:cxn>
                <a:cxn ang="0">
                  <a:pos x="74" y="50"/>
                </a:cxn>
                <a:cxn ang="0">
                  <a:pos x="84" y="42"/>
                </a:cxn>
                <a:cxn ang="0">
                  <a:pos x="90" y="34"/>
                </a:cxn>
                <a:cxn ang="0">
                  <a:pos x="90" y="30"/>
                </a:cxn>
                <a:cxn ang="0">
                  <a:pos x="92" y="24"/>
                </a:cxn>
                <a:cxn ang="0">
                  <a:pos x="90" y="20"/>
                </a:cxn>
                <a:cxn ang="0">
                  <a:pos x="88" y="14"/>
                </a:cxn>
                <a:cxn ang="0">
                  <a:pos x="84" y="8"/>
                </a:cxn>
                <a:cxn ang="0">
                  <a:pos x="76" y="2"/>
                </a:cxn>
                <a:cxn ang="0">
                  <a:pos x="76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2" y="0"/>
                </a:cxn>
                <a:cxn ang="0">
                  <a:pos x="56" y="4"/>
                </a:cxn>
                <a:cxn ang="0">
                  <a:pos x="50" y="8"/>
                </a:cxn>
                <a:cxn ang="0">
                  <a:pos x="46" y="12"/>
                </a:cxn>
                <a:cxn ang="0">
                  <a:pos x="46" y="12"/>
                </a:cxn>
                <a:cxn ang="0">
                  <a:pos x="54" y="14"/>
                </a:cxn>
                <a:cxn ang="0">
                  <a:pos x="58" y="16"/>
                </a:cxn>
                <a:cxn ang="0">
                  <a:pos x="60" y="20"/>
                </a:cxn>
                <a:cxn ang="0">
                  <a:pos x="60" y="22"/>
                </a:cxn>
                <a:cxn ang="0">
                  <a:pos x="60" y="22"/>
                </a:cxn>
                <a:cxn ang="0">
                  <a:pos x="54" y="20"/>
                </a:cxn>
                <a:cxn ang="0">
                  <a:pos x="46" y="20"/>
                </a:cxn>
                <a:cxn ang="0">
                  <a:pos x="36" y="22"/>
                </a:cxn>
                <a:cxn ang="0">
                  <a:pos x="36" y="22"/>
                </a:cxn>
                <a:cxn ang="0">
                  <a:pos x="24" y="32"/>
                </a:cxn>
                <a:cxn ang="0">
                  <a:pos x="12" y="44"/>
                </a:cxn>
                <a:cxn ang="0">
                  <a:pos x="0" y="62"/>
                </a:cxn>
                <a:cxn ang="0">
                  <a:pos x="0" y="62"/>
                </a:cxn>
              </a:cxnLst>
              <a:rect l="0" t="0" r="r" b="b"/>
              <a:pathLst>
                <a:path w="92" h="62">
                  <a:moveTo>
                    <a:pt x="0" y="62"/>
                  </a:moveTo>
                  <a:lnTo>
                    <a:pt x="0" y="62"/>
                  </a:lnTo>
                  <a:lnTo>
                    <a:pt x="2" y="58"/>
                  </a:lnTo>
                  <a:lnTo>
                    <a:pt x="10" y="54"/>
                  </a:lnTo>
                  <a:lnTo>
                    <a:pt x="16" y="52"/>
                  </a:lnTo>
                  <a:lnTo>
                    <a:pt x="24" y="52"/>
                  </a:lnTo>
                  <a:lnTo>
                    <a:pt x="32" y="52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52" y="56"/>
                  </a:lnTo>
                  <a:lnTo>
                    <a:pt x="64" y="54"/>
                  </a:lnTo>
                  <a:lnTo>
                    <a:pt x="74" y="50"/>
                  </a:lnTo>
                  <a:lnTo>
                    <a:pt x="84" y="42"/>
                  </a:lnTo>
                  <a:lnTo>
                    <a:pt x="90" y="34"/>
                  </a:lnTo>
                  <a:lnTo>
                    <a:pt x="90" y="30"/>
                  </a:lnTo>
                  <a:lnTo>
                    <a:pt x="92" y="24"/>
                  </a:lnTo>
                  <a:lnTo>
                    <a:pt x="90" y="20"/>
                  </a:lnTo>
                  <a:lnTo>
                    <a:pt x="88" y="14"/>
                  </a:lnTo>
                  <a:lnTo>
                    <a:pt x="84" y="8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54" y="14"/>
                  </a:lnTo>
                  <a:lnTo>
                    <a:pt x="58" y="16"/>
                  </a:lnTo>
                  <a:lnTo>
                    <a:pt x="60" y="20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4" y="20"/>
                  </a:lnTo>
                  <a:lnTo>
                    <a:pt x="46" y="20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24" y="32"/>
                  </a:lnTo>
                  <a:lnTo>
                    <a:pt x="12" y="44"/>
                  </a:lnTo>
                  <a:lnTo>
                    <a:pt x="0" y="62"/>
                  </a:lnTo>
                  <a:lnTo>
                    <a:pt x="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8" name="Freeform 84"/>
            <p:cNvSpPr>
              <a:spLocks/>
            </p:cNvSpPr>
            <p:nvPr/>
          </p:nvSpPr>
          <p:spPr bwMode="auto">
            <a:xfrm>
              <a:off x="1347537" y="1207168"/>
              <a:ext cx="545432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2" y="28"/>
                </a:cxn>
                <a:cxn ang="0">
                  <a:pos x="8" y="26"/>
                </a:cxn>
                <a:cxn ang="0">
                  <a:pos x="18" y="26"/>
                </a:cxn>
                <a:cxn ang="0">
                  <a:pos x="24" y="28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8" y="38"/>
                </a:cxn>
                <a:cxn ang="0">
                  <a:pos x="46" y="38"/>
                </a:cxn>
                <a:cxn ang="0">
                  <a:pos x="54" y="38"/>
                </a:cxn>
                <a:cxn ang="0">
                  <a:pos x="60" y="36"/>
                </a:cxn>
                <a:cxn ang="0">
                  <a:pos x="66" y="30"/>
                </a:cxn>
                <a:cxn ang="0">
                  <a:pos x="68" y="24"/>
                </a:cxn>
                <a:cxn ang="0">
                  <a:pos x="66" y="14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56" y="0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42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0" y="12"/>
                </a:cxn>
                <a:cxn ang="0">
                  <a:pos x="10" y="18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68" h="38">
                  <a:moveTo>
                    <a:pt x="0" y="28"/>
                  </a:moveTo>
                  <a:lnTo>
                    <a:pt x="0" y="28"/>
                  </a:lnTo>
                  <a:lnTo>
                    <a:pt x="2" y="28"/>
                  </a:lnTo>
                  <a:lnTo>
                    <a:pt x="8" y="26"/>
                  </a:lnTo>
                  <a:lnTo>
                    <a:pt x="18" y="26"/>
                  </a:lnTo>
                  <a:lnTo>
                    <a:pt x="24" y="28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8" y="38"/>
                  </a:lnTo>
                  <a:lnTo>
                    <a:pt x="46" y="38"/>
                  </a:lnTo>
                  <a:lnTo>
                    <a:pt x="54" y="38"/>
                  </a:lnTo>
                  <a:lnTo>
                    <a:pt x="60" y="36"/>
                  </a:lnTo>
                  <a:lnTo>
                    <a:pt x="66" y="30"/>
                  </a:lnTo>
                  <a:lnTo>
                    <a:pt x="68" y="24"/>
                  </a:lnTo>
                  <a:lnTo>
                    <a:pt x="66" y="1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2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0" y="12"/>
                  </a:lnTo>
                  <a:lnTo>
                    <a:pt x="10" y="1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9" name="Freeform 85"/>
            <p:cNvSpPr>
              <a:spLocks/>
            </p:cNvSpPr>
            <p:nvPr/>
          </p:nvSpPr>
          <p:spPr bwMode="auto">
            <a:xfrm>
              <a:off x="5085347" y="1720516"/>
              <a:ext cx="657726" cy="673768"/>
            </a:xfrm>
            <a:custGeom>
              <a:avLst/>
              <a:gdLst/>
              <a:ahLst/>
              <a:cxnLst>
                <a:cxn ang="0">
                  <a:pos x="82" y="10"/>
                </a:cxn>
                <a:cxn ang="0">
                  <a:pos x="82" y="10"/>
                </a:cxn>
                <a:cxn ang="0">
                  <a:pos x="78" y="8"/>
                </a:cxn>
                <a:cxn ang="0">
                  <a:pos x="66" y="2"/>
                </a:cxn>
                <a:cxn ang="0">
                  <a:pos x="58" y="0"/>
                </a:cxn>
                <a:cxn ang="0">
                  <a:pos x="48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20"/>
                </a:cxn>
                <a:cxn ang="0">
                  <a:pos x="2" y="26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4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12" y="34"/>
                </a:cxn>
                <a:cxn ang="0">
                  <a:pos x="16" y="30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6"/>
                </a:cxn>
                <a:cxn ang="0">
                  <a:pos x="16" y="32"/>
                </a:cxn>
                <a:cxn ang="0">
                  <a:pos x="12" y="40"/>
                </a:cxn>
                <a:cxn ang="0">
                  <a:pos x="10" y="4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0" y="62"/>
                </a:cxn>
                <a:cxn ang="0">
                  <a:pos x="10" y="70"/>
                </a:cxn>
                <a:cxn ang="0">
                  <a:pos x="8" y="76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4" y="82"/>
                </a:cxn>
                <a:cxn ang="0">
                  <a:pos x="12" y="78"/>
                </a:cxn>
                <a:cxn ang="0">
                  <a:pos x="16" y="72"/>
                </a:cxn>
                <a:cxn ang="0">
                  <a:pos x="20" y="66"/>
                </a:cxn>
                <a:cxn ang="0">
                  <a:pos x="22" y="58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36" y="28"/>
                </a:cxn>
                <a:cxn ang="0">
                  <a:pos x="40" y="24"/>
                </a:cxn>
                <a:cxn ang="0">
                  <a:pos x="46" y="20"/>
                </a:cxn>
                <a:cxn ang="0">
                  <a:pos x="46" y="20"/>
                </a:cxn>
                <a:cxn ang="0">
                  <a:pos x="54" y="16"/>
                </a:cxn>
                <a:cxn ang="0">
                  <a:pos x="66" y="14"/>
                </a:cxn>
                <a:cxn ang="0">
                  <a:pos x="82" y="10"/>
                </a:cxn>
                <a:cxn ang="0">
                  <a:pos x="82" y="10"/>
                </a:cxn>
              </a:cxnLst>
              <a:rect l="0" t="0" r="r" b="b"/>
              <a:pathLst>
                <a:path w="82" h="84">
                  <a:moveTo>
                    <a:pt x="82" y="10"/>
                  </a:moveTo>
                  <a:lnTo>
                    <a:pt x="82" y="10"/>
                  </a:lnTo>
                  <a:lnTo>
                    <a:pt x="78" y="8"/>
                  </a:lnTo>
                  <a:lnTo>
                    <a:pt x="66" y="2"/>
                  </a:lnTo>
                  <a:lnTo>
                    <a:pt x="58" y="0"/>
                  </a:lnTo>
                  <a:lnTo>
                    <a:pt x="48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20"/>
                  </a:lnTo>
                  <a:lnTo>
                    <a:pt x="2" y="26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4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12" y="34"/>
                  </a:lnTo>
                  <a:lnTo>
                    <a:pt x="16" y="30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6"/>
                  </a:lnTo>
                  <a:lnTo>
                    <a:pt x="16" y="32"/>
                  </a:lnTo>
                  <a:lnTo>
                    <a:pt x="12" y="40"/>
                  </a:lnTo>
                  <a:lnTo>
                    <a:pt x="10" y="4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62"/>
                  </a:lnTo>
                  <a:lnTo>
                    <a:pt x="10" y="70"/>
                  </a:lnTo>
                  <a:lnTo>
                    <a:pt x="8" y="76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4" y="82"/>
                  </a:lnTo>
                  <a:lnTo>
                    <a:pt x="12" y="78"/>
                  </a:lnTo>
                  <a:lnTo>
                    <a:pt x="16" y="72"/>
                  </a:lnTo>
                  <a:lnTo>
                    <a:pt x="20" y="66"/>
                  </a:lnTo>
                  <a:lnTo>
                    <a:pt x="22" y="5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36" y="28"/>
                  </a:lnTo>
                  <a:lnTo>
                    <a:pt x="40" y="24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54" y="16"/>
                  </a:lnTo>
                  <a:lnTo>
                    <a:pt x="66" y="14"/>
                  </a:lnTo>
                  <a:lnTo>
                    <a:pt x="82" y="10"/>
                  </a:lnTo>
                  <a:lnTo>
                    <a:pt x="8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0" name="Freeform 86"/>
            <p:cNvSpPr>
              <a:spLocks/>
            </p:cNvSpPr>
            <p:nvPr/>
          </p:nvSpPr>
          <p:spPr bwMode="auto">
            <a:xfrm>
              <a:off x="2197768" y="501316"/>
              <a:ext cx="449179" cy="898358"/>
            </a:xfrm>
            <a:custGeom>
              <a:avLst/>
              <a:gdLst/>
              <a:ahLst/>
              <a:cxnLst>
                <a:cxn ang="0">
                  <a:pos x="40" y="112"/>
                </a:cxn>
                <a:cxn ang="0">
                  <a:pos x="40" y="112"/>
                </a:cxn>
                <a:cxn ang="0">
                  <a:pos x="36" y="110"/>
                </a:cxn>
                <a:cxn ang="0">
                  <a:pos x="26" y="102"/>
                </a:cxn>
                <a:cxn ang="0">
                  <a:pos x="18" y="96"/>
                </a:cxn>
                <a:cxn ang="0">
                  <a:pos x="12" y="88"/>
                </a:cxn>
                <a:cxn ang="0">
                  <a:pos x="6" y="78"/>
                </a:cxn>
                <a:cxn ang="0">
                  <a:pos x="2" y="66"/>
                </a:cxn>
                <a:cxn ang="0">
                  <a:pos x="2" y="66"/>
                </a:cxn>
                <a:cxn ang="0">
                  <a:pos x="0" y="54"/>
                </a:cxn>
                <a:cxn ang="0">
                  <a:pos x="2" y="48"/>
                </a:cxn>
                <a:cxn ang="0">
                  <a:pos x="4" y="40"/>
                </a:cxn>
                <a:cxn ang="0">
                  <a:pos x="8" y="34"/>
                </a:cxn>
                <a:cxn ang="0">
                  <a:pos x="14" y="30"/>
                </a:cxn>
                <a:cxn ang="0">
                  <a:pos x="22" y="24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0" y="22"/>
                </a:cxn>
                <a:cxn ang="0">
                  <a:pos x="24" y="28"/>
                </a:cxn>
                <a:cxn ang="0">
                  <a:pos x="22" y="32"/>
                </a:cxn>
                <a:cxn ang="0">
                  <a:pos x="20" y="38"/>
                </a:cxn>
                <a:cxn ang="0">
                  <a:pos x="18" y="46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0" y="52"/>
                </a:cxn>
                <a:cxn ang="0">
                  <a:pos x="20" y="44"/>
                </a:cxn>
                <a:cxn ang="0">
                  <a:pos x="26" y="36"/>
                </a:cxn>
                <a:cxn ang="0">
                  <a:pos x="30" y="30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42" y="22"/>
                </a:cxn>
                <a:cxn ang="0">
                  <a:pos x="48" y="18"/>
                </a:cxn>
                <a:cxn ang="0">
                  <a:pos x="52" y="12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56" y="4"/>
                </a:cxn>
                <a:cxn ang="0">
                  <a:pos x="54" y="14"/>
                </a:cxn>
                <a:cxn ang="0">
                  <a:pos x="54" y="20"/>
                </a:cxn>
                <a:cxn ang="0">
                  <a:pos x="50" y="28"/>
                </a:cxn>
                <a:cxn ang="0">
                  <a:pos x="46" y="34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36" y="44"/>
                </a:cxn>
                <a:cxn ang="0">
                  <a:pos x="32" y="52"/>
                </a:cxn>
                <a:cxn ang="0">
                  <a:pos x="28" y="62"/>
                </a:cxn>
                <a:cxn ang="0">
                  <a:pos x="28" y="68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84"/>
                </a:cxn>
                <a:cxn ang="0">
                  <a:pos x="34" y="96"/>
                </a:cxn>
                <a:cxn ang="0">
                  <a:pos x="40" y="112"/>
                </a:cxn>
                <a:cxn ang="0">
                  <a:pos x="40" y="112"/>
                </a:cxn>
              </a:cxnLst>
              <a:rect l="0" t="0" r="r" b="b"/>
              <a:pathLst>
                <a:path w="56" h="112">
                  <a:moveTo>
                    <a:pt x="40" y="112"/>
                  </a:moveTo>
                  <a:lnTo>
                    <a:pt x="40" y="112"/>
                  </a:lnTo>
                  <a:lnTo>
                    <a:pt x="36" y="110"/>
                  </a:lnTo>
                  <a:lnTo>
                    <a:pt x="26" y="102"/>
                  </a:lnTo>
                  <a:lnTo>
                    <a:pt x="18" y="96"/>
                  </a:lnTo>
                  <a:lnTo>
                    <a:pt x="12" y="88"/>
                  </a:lnTo>
                  <a:lnTo>
                    <a:pt x="6" y="78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0" y="54"/>
                  </a:lnTo>
                  <a:lnTo>
                    <a:pt x="2" y="48"/>
                  </a:lnTo>
                  <a:lnTo>
                    <a:pt x="4" y="40"/>
                  </a:lnTo>
                  <a:lnTo>
                    <a:pt x="8" y="34"/>
                  </a:lnTo>
                  <a:lnTo>
                    <a:pt x="14" y="30"/>
                  </a:lnTo>
                  <a:lnTo>
                    <a:pt x="22" y="24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0" y="22"/>
                  </a:lnTo>
                  <a:lnTo>
                    <a:pt x="24" y="28"/>
                  </a:lnTo>
                  <a:lnTo>
                    <a:pt x="22" y="32"/>
                  </a:lnTo>
                  <a:lnTo>
                    <a:pt x="20" y="38"/>
                  </a:lnTo>
                  <a:lnTo>
                    <a:pt x="18" y="46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2"/>
                  </a:lnTo>
                  <a:lnTo>
                    <a:pt x="20" y="44"/>
                  </a:lnTo>
                  <a:lnTo>
                    <a:pt x="26" y="36"/>
                  </a:lnTo>
                  <a:lnTo>
                    <a:pt x="30" y="30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42" y="22"/>
                  </a:lnTo>
                  <a:lnTo>
                    <a:pt x="48" y="18"/>
                  </a:lnTo>
                  <a:lnTo>
                    <a:pt x="52" y="1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6" y="4"/>
                  </a:lnTo>
                  <a:lnTo>
                    <a:pt x="54" y="14"/>
                  </a:lnTo>
                  <a:lnTo>
                    <a:pt x="54" y="20"/>
                  </a:lnTo>
                  <a:lnTo>
                    <a:pt x="50" y="28"/>
                  </a:lnTo>
                  <a:lnTo>
                    <a:pt x="46" y="34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6" y="44"/>
                  </a:lnTo>
                  <a:lnTo>
                    <a:pt x="32" y="52"/>
                  </a:lnTo>
                  <a:lnTo>
                    <a:pt x="28" y="62"/>
                  </a:lnTo>
                  <a:lnTo>
                    <a:pt x="28" y="68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84"/>
                  </a:lnTo>
                  <a:lnTo>
                    <a:pt x="34" y="96"/>
                  </a:lnTo>
                  <a:lnTo>
                    <a:pt x="40" y="112"/>
                  </a:lnTo>
                  <a:lnTo>
                    <a:pt x="40" y="1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1" name="Freeform 87"/>
            <p:cNvSpPr>
              <a:spLocks/>
            </p:cNvSpPr>
            <p:nvPr/>
          </p:nvSpPr>
          <p:spPr bwMode="auto">
            <a:xfrm>
              <a:off x="1379621" y="3420979"/>
              <a:ext cx="513347" cy="545432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58" y="4"/>
                </a:cxn>
                <a:cxn ang="0">
                  <a:pos x="62" y="14"/>
                </a:cxn>
                <a:cxn ang="0">
                  <a:pos x="64" y="30"/>
                </a:cxn>
                <a:cxn ang="0">
                  <a:pos x="62" y="40"/>
                </a:cxn>
                <a:cxn ang="0">
                  <a:pos x="60" y="50"/>
                </a:cxn>
                <a:cxn ang="0">
                  <a:pos x="60" y="50"/>
                </a:cxn>
                <a:cxn ang="0">
                  <a:pos x="56" y="58"/>
                </a:cxn>
                <a:cxn ang="0">
                  <a:pos x="52" y="62"/>
                </a:cxn>
                <a:cxn ang="0">
                  <a:pos x="48" y="66"/>
                </a:cxn>
                <a:cxn ang="0">
                  <a:pos x="44" y="68"/>
                </a:cxn>
                <a:cxn ang="0">
                  <a:pos x="36" y="68"/>
                </a:cxn>
                <a:cxn ang="0">
                  <a:pos x="30" y="68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8" y="60"/>
                </a:cxn>
                <a:cxn ang="0">
                  <a:pos x="42" y="54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4" y="50"/>
                </a:cxn>
                <a:cxn ang="0">
                  <a:pos x="40" y="54"/>
                </a:cxn>
                <a:cxn ang="0">
                  <a:pos x="32" y="58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12" y="58"/>
                </a:cxn>
                <a:cxn ang="0">
                  <a:pos x="6" y="62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2" y="64"/>
                </a:cxn>
                <a:cxn ang="0">
                  <a:pos x="6" y="58"/>
                </a:cxn>
                <a:cxn ang="0">
                  <a:pos x="14" y="52"/>
                </a:cxn>
                <a:cxn ang="0">
                  <a:pos x="20" y="48"/>
                </a:cxn>
                <a:cxn ang="0">
                  <a:pos x="28" y="48"/>
                </a:cxn>
                <a:cxn ang="0">
                  <a:pos x="28" y="48"/>
                </a:cxn>
                <a:cxn ang="0">
                  <a:pos x="36" y="44"/>
                </a:cxn>
                <a:cxn ang="0">
                  <a:pos x="42" y="40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50" y="24"/>
                </a:cxn>
                <a:cxn ang="0">
                  <a:pos x="54" y="14"/>
                </a:cxn>
                <a:cxn ang="0">
                  <a:pos x="56" y="0"/>
                </a:cxn>
                <a:cxn ang="0">
                  <a:pos x="56" y="0"/>
                </a:cxn>
              </a:cxnLst>
              <a:rect l="0" t="0" r="r" b="b"/>
              <a:pathLst>
                <a:path w="64" h="68">
                  <a:moveTo>
                    <a:pt x="56" y="0"/>
                  </a:moveTo>
                  <a:lnTo>
                    <a:pt x="56" y="0"/>
                  </a:lnTo>
                  <a:lnTo>
                    <a:pt x="58" y="4"/>
                  </a:lnTo>
                  <a:lnTo>
                    <a:pt x="62" y="14"/>
                  </a:lnTo>
                  <a:lnTo>
                    <a:pt x="64" y="30"/>
                  </a:lnTo>
                  <a:lnTo>
                    <a:pt x="62" y="40"/>
                  </a:lnTo>
                  <a:lnTo>
                    <a:pt x="60" y="50"/>
                  </a:lnTo>
                  <a:lnTo>
                    <a:pt x="60" y="50"/>
                  </a:lnTo>
                  <a:lnTo>
                    <a:pt x="56" y="58"/>
                  </a:lnTo>
                  <a:lnTo>
                    <a:pt x="52" y="62"/>
                  </a:lnTo>
                  <a:lnTo>
                    <a:pt x="48" y="66"/>
                  </a:lnTo>
                  <a:lnTo>
                    <a:pt x="44" y="68"/>
                  </a:lnTo>
                  <a:lnTo>
                    <a:pt x="36" y="68"/>
                  </a:lnTo>
                  <a:lnTo>
                    <a:pt x="30" y="68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8" y="60"/>
                  </a:lnTo>
                  <a:lnTo>
                    <a:pt x="42" y="5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2" y="58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12" y="58"/>
                  </a:lnTo>
                  <a:lnTo>
                    <a:pt x="6" y="62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2" y="64"/>
                  </a:lnTo>
                  <a:lnTo>
                    <a:pt x="6" y="58"/>
                  </a:lnTo>
                  <a:lnTo>
                    <a:pt x="14" y="52"/>
                  </a:lnTo>
                  <a:lnTo>
                    <a:pt x="20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36" y="44"/>
                  </a:lnTo>
                  <a:lnTo>
                    <a:pt x="42" y="40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0" y="24"/>
                  </a:lnTo>
                  <a:lnTo>
                    <a:pt x="54" y="14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2" name="Freeform 88"/>
            <p:cNvSpPr>
              <a:spLocks/>
            </p:cNvSpPr>
            <p:nvPr/>
          </p:nvSpPr>
          <p:spPr bwMode="auto">
            <a:xfrm>
              <a:off x="8133347" y="838200"/>
              <a:ext cx="609600" cy="1042737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38" y="4"/>
                </a:cxn>
                <a:cxn ang="0">
                  <a:pos x="50" y="16"/>
                </a:cxn>
                <a:cxn ang="0">
                  <a:pos x="58" y="24"/>
                </a:cxn>
                <a:cxn ang="0">
                  <a:pos x="64" y="36"/>
                </a:cxn>
                <a:cxn ang="0">
                  <a:pos x="70" y="48"/>
                </a:cxn>
                <a:cxn ang="0">
                  <a:pos x="76" y="66"/>
                </a:cxn>
                <a:cxn ang="0">
                  <a:pos x="76" y="66"/>
                </a:cxn>
                <a:cxn ang="0">
                  <a:pos x="76" y="72"/>
                </a:cxn>
                <a:cxn ang="0">
                  <a:pos x="76" y="80"/>
                </a:cxn>
                <a:cxn ang="0">
                  <a:pos x="74" y="88"/>
                </a:cxn>
                <a:cxn ang="0">
                  <a:pos x="70" y="94"/>
                </a:cxn>
                <a:cxn ang="0">
                  <a:pos x="62" y="100"/>
                </a:cxn>
                <a:cxn ang="0">
                  <a:pos x="54" y="106"/>
                </a:cxn>
                <a:cxn ang="0">
                  <a:pos x="44" y="110"/>
                </a:cxn>
                <a:cxn ang="0">
                  <a:pos x="28" y="114"/>
                </a:cxn>
                <a:cxn ang="0">
                  <a:pos x="28" y="114"/>
                </a:cxn>
                <a:cxn ang="0">
                  <a:pos x="32" y="112"/>
                </a:cxn>
                <a:cxn ang="0">
                  <a:pos x="42" y="106"/>
                </a:cxn>
                <a:cxn ang="0">
                  <a:pos x="46" y="100"/>
                </a:cxn>
                <a:cxn ang="0">
                  <a:pos x="50" y="94"/>
                </a:cxn>
                <a:cxn ang="0">
                  <a:pos x="52" y="84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50" y="78"/>
                </a:cxn>
                <a:cxn ang="0">
                  <a:pos x="48" y="86"/>
                </a:cxn>
                <a:cxn ang="0">
                  <a:pos x="46" y="90"/>
                </a:cxn>
                <a:cxn ang="0">
                  <a:pos x="42" y="96"/>
                </a:cxn>
                <a:cxn ang="0">
                  <a:pos x="36" y="100"/>
                </a:cxn>
                <a:cxn ang="0">
                  <a:pos x="28" y="104"/>
                </a:cxn>
                <a:cxn ang="0">
                  <a:pos x="28" y="104"/>
                </a:cxn>
                <a:cxn ang="0">
                  <a:pos x="20" y="106"/>
                </a:cxn>
                <a:cxn ang="0">
                  <a:pos x="10" y="110"/>
                </a:cxn>
                <a:cxn ang="0">
                  <a:pos x="4" y="118"/>
                </a:cxn>
                <a:cxn ang="0">
                  <a:pos x="2" y="124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26"/>
                </a:cxn>
                <a:cxn ang="0">
                  <a:pos x="2" y="114"/>
                </a:cxn>
                <a:cxn ang="0">
                  <a:pos x="4" y="106"/>
                </a:cxn>
                <a:cxn ang="0">
                  <a:pos x="8" y="100"/>
                </a:cxn>
                <a:cxn ang="0">
                  <a:pos x="16" y="92"/>
                </a:cxn>
                <a:cxn ang="0">
                  <a:pos x="26" y="84"/>
                </a:cxn>
                <a:cxn ang="0">
                  <a:pos x="26" y="84"/>
                </a:cxn>
                <a:cxn ang="0">
                  <a:pos x="28" y="82"/>
                </a:cxn>
                <a:cxn ang="0">
                  <a:pos x="36" y="74"/>
                </a:cxn>
                <a:cxn ang="0">
                  <a:pos x="42" y="64"/>
                </a:cxn>
                <a:cxn ang="0">
                  <a:pos x="44" y="5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2" y="36"/>
                </a:cxn>
                <a:cxn ang="0">
                  <a:pos x="40" y="22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76" h="130">
                  <a:moveTo>
                    <a:pt x="32" y="0"/>
                  </a:moveTo>
                  <a:lnTo>
                    <a:pt x="32" y="0"/>
                  </a:lnTo>
                  <a:lnTo>
                    <a:pt x="38" y="4"/>
                  </a:lnTo>
                  <a:lnTo>
                    <a:pt x="50" y="16"/>
                  </a:lnTo>
                  <a:lnTo>
                    <a:pt x="58" y="24"/>
                  </a:lnTo>
                  <a:lnTo>
                    <a:pt x="64" y="36"/>
                  </a:lnTo>
                  <a:lnTo>
                    <a:pt x="70" y="48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6" y="72"/>
                  </a:lnTo>
                  <a:lnTo>
                    <a:pt x="76" y="80"/>
                  </a:lnTo>
                  <a:lnTo>
                    <a:pt x="74" y="88"/>
                  </a:lnTo>
                  <a:lnTo>
                    <a:pt x="70" y="94"/>
                  </a:lnTo>
                  <a:lnTo>
                    <a:pt x="62" y="100"/>
                  </a:lnTo>
                  <a:lnTo>
                    <a:pt x="54" y="106"/>
                  </a:lnTo>
                  <a:lnTo>
                    <a:pt x="44" y="110"/>
                  </a:lnTo>
                  <a:lnTo>
                    <a:pt x="28" y="114"/>
                  </a:lnTo>
                  <a:lnTo>
                    <a:pt x="28" y="114"/>
                  </a:lnTo>
                  <a:lnTo>
                    <a:pt x="32" y="112"/>
                  </a:lnTo>
                  <a:lnTo>
                    <a:pt x="42" y="106"/>
                  </a:lnTo>
                  <a:lnTo>
                    <a:pt x="46" y="100"/>
                  </a:lnTo>
                  <a:lnTo>
                    <a:pt x="50" y="94"/>
                  </a:lnTo>
                  <a:lnTo>
                    <a:pt x="52" y="84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50" y="78"/>
                  </a:lnTo>
                  <a:lnTo>
                    <a:pt x="48" y="86"/>
                  </a:lnTo>
                  <a:lnTo>
                    <a:pt x="46" y="90"/>
                  </a:lnTo>
                  <a:lnTo>
                    <a:pt x="42" y="96"/>
                  </a:lnTo>
                  <a:lnTo>
                    <a:pt x="36" y="100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0" y="106"/>
                  </a:lnTo>
                  <a:lnTo>
                    <a:pt x="10" y="110"/>
                  </a:lnTo>
                  <a:lnTo>
                    <a:pt x="4" y="118"/>
                  </a:lnTo>
                  <a:lnTo>
                    <a:pt x="2" y="124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26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8" y="100"/>
                  </a:lnTo>
                  <a:lnTo>
                    <a:pt x="16" y="92"/>
                  </a:lnTo>
                  <a:lnTo>
                    <a:pt x="26" y="84"/>
                  </a:lnTo>
                  <a:lnTo>
                    <a:pt x="26" y="84"/>
                  </a:lnTo>
                  <a:lnTo>
                    <a:pt x="28" y="82"/>
                  </a:lnTo>
                  <a:lnTo>
                    <a:pt x="36" y="74"/>
                  </a:lnTo>
                  <a:lnTo>
                    <a:pt x="42" y="64"/>
                  </a:lnTo>
                  <a:lnTo>
                    <a:pt x="44" y="5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2" y="36"/>
                  </a:lnTo>
                  <a:lnTo>
                    <a:pt x="40" y="22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3" name="Freeform 89"/>
            <p:cNvSpPr>
              <a:spLocks/>
            </p:cNvSpPr>
            <p:nvPr/>
          </p:nvSpPr>
          <p:spPr bwMode="auto">
            <a:xfrm>
              <a:off x="2951747" y="1415716"/>
              <a:ext cx="4924926" cy="6432884"/>
            </a:xfrm>
            <a:custGeom>
              <a:avLst/>
              <a:gdLst/>
              <a:ahLst/>
              <a:cxnLst>
                <a:cxn ang="0">
                  <a:pos x="516" y="572"/>
                </a:cxn>
                <a:cxn ang="0">
                  <a:pos x="516" y="500"/>
                </a:cxn>
                <a:cxn ang="0">
                  <a:pos x="524" y="428"/>
                </a:cxn>
                <a:cxn ang="0">
                  <a:pos x="528" y="394"/>
                </a:cxn>
                <a:cxn ang="0">
                  <a:pos x="528" y="324"/>
                </a:cxn>
                <a:cxn ang="0">
                  <a:pos x="526" y="288"/>
                </a:cxn>
                <a:cxn ang="0">
                  <a:pos x="520" y="256"/>
                </a:cxn>
                <a:cxn ang="0">
                  <a:pos x="506" y="212"/>
                </a:cxn>
                <a:cxn ang="0">
                  <a:pos x="480" y="160"/>
                </a:cxn>
                <a:cxn ang="0">
                  <a:pos x="446" y="108"/>
                </a:cxn>
                <a:cxn ang="0">
                  <a:pos x="400" y="60"/>
                </a:cxn>
                <a:cxn ang="0">
                  <a:pos x="344" y="24"/>
                </a:cxn>
                <a:cxn ang="0">
                  <a:pos x="312" y="10"/>
                </a:cxn>
                <a:cxn ang="0">
                  <a:pos x="276" y="2"/>
                </a:cxn>
                <a:cxn ang="0">
                  <a:pos x="238" y="0"/>
                </a:cxn>
                <a:cxn ang="0">
                  <a:pos x="196" y="4"/>
                </a:cxn>
                <a:cxn ang="0">
                  <a:pos x="182" y="8"/>
                </a:cxn>
                <a:cxn ang="0">
                  <a:pos x="156" y="18"/>
                </a:cxn>
                <a:cxn ang="0">
                  <a:pos x="120" y="40"/>
                </a:cxn>
                <a:cxn ang="0">
                  <a:pos x="80" y="82"/>
                </a:cxn>
                <a:cxn ang="0">
                  <a:pos x="48" y="132"/>
                </a:cxn>
                <a:cxn ang="0">
                  <a:pos x="34" y="158"/>
                </a:cxn>
                <a:cxn ang="0">
                  <a:pos x="10" y="224"/>
                </a:cxn>
                <a:cxn ang="0">
                  <a:pos x="0" y="296"/>
                </a:cxn>
                <a:cxn ang="0">
                  <a:pos x="2" y="296"/>
                </a:cxn>
                <a:cxn ang="0">
                  <a:pos x="8" y="252"/>
                </a:cxn>
                <a:cxn ang="0">
                  <a:pos x="24" y="202"/>
                </a:cxn>
                <a:cxn ang="0">
                  <a:pos x="50" y="146"/>
                </a:cxn>
                <a:cxn ang="0">
                  <a:pos x="92" y="86"/>
                </a:cxn>
                <a:cxn ang="0">
                  <a:pos x="104" y="72"/>
                </a:cxn>
                <a:cxn ang="0">
                  <a:pos x="128" y="48"/>
                </a:cxn>
                <a:cxn ang="0">
                  <a:pos x="152" y="32"/>
                </a:cxn>
                <a:cxn ang="0">
                  <a:pos x="178" y="20"/>
                </a:cxn>
                <a:cxn ang="0">
                  <a:pos x="218" y="10"/>
                </a:cxn>
                <a:cxn ang="0">
                  <a:pos x="272" y="14"/>
                </a:cxn>
                <a:cxn ang="0">
                  <a:pos x="322" y="28"/>
                </a:cxn>
                <a:cxn ang="0">
                  <a:pos x="368" y="52"/>
                </a:cxn>
                <a:cxn ang="0">
                  <a:pos x="408" y="82"/>
                </a:cxn>
                <a:cxn ang="0">
                  <a:pos x="438" y="112"/>
                </a:cxn>
                <a:cxn ang="0">
                  <a:pos x="448" y="128"/>
                </a:cxn>
                <a:cxn ang="0">
                  <a:pos x="478" y="176"/>
                </a:cxn>
                <a:cxn ang="0">
                  <a:pos x="500" y="230"/>
                </a:cxn>
                <a:cxn ang="0">
                  <a:pos x="516" y="286"/>
                </a:cxn>
                <a:cxn ang="0">
                  <a:pos x="522" y="346"/>
                </a:cxn>
                <a:cxn ang="0">
                  <a:pos x="520" y="376"/>
                </a:cxn>
                <a:cxn ang="0">
                  <a:pos x="508" y="462"/>
                </a:cxn>
                <a:cxn ang="0">
                  <a:pos x="500" y="520"/>
                </a:cxn>
                <a:cxn ang="0">
                  <a:pos x="504" y="580"/>
                </a:cxn>
                <a:cxn ang="0">
                  <a:pos x="508" y="608"/>
                </a:cxn>
                <a:cxn ang="0">
                  <a:pos x="524" y="660"/>
                </a:cxn>
                <a:cxn ang="0">
                  <a:pos x="544" y="710"/>
                </a:cxn>
                <a:cxn ang="0">
                  <a:pos x="582" y="782"/>
                </a:cxn>
                <a:cxn ang="0">
                  <a:pos x="594" y="802"/>
                </a:cxn>
                <a:cxn ang="0">
                  <a:pos x="614" y="802"/>
                </a:cxn>
                <a:cxn ang="0">
                  <a:pos x="560" y="710"/>
                </a:cxn>
                <a:cxn ang="0">
                  <a:pos x="546" y="676"/>
                </a:cxn>
                <a:cxn ang="0">
                  <a:pos x="524" y="608"/>
                </a:cxn>
                <a:cxn ang="0">
                  <a:pos x="516" y="572"/>
                </a:cxn>
              </a:cxnLst>
              <a:rect l="0" t="0" r="r" b="b"/>
              <a:pathLst>
                <a:path w="614" h="802">
                  <a:moveTo>
                    <a:pt x="516" y="572"/>
                  </a:moveTo>
                  <a:lnTo>
                    <a:pt x="516" y="572"/>
                  </a:lnTo>
                  <a:lnTo>
                    <a:pt x="514" y="536"/>
                  </a:lnTo>
                  <a:lnTo>
                    <a:pt x="516" y="500"/>
                  </a:lnTo>
                  <a:lnTo>
                    <a:pt x="520" y="464"/>
                  </a:lnTo>
                  <a:lnTo>
                    <a:pt x="524" y="428"/>
                  </a:lnTo>
                  <a:lnTo>
                    <a:pt x="524" y="428"/>
                  </a:lnTo>
                  <a:lnTo>
                    <a:pt x="528" y="394"/>
                  </a:lnTo>
                  <a:lnTo>
                    <a:pt x="530" y="358"/>
                  </a:lnTo>
                  <a:lnTo>
                    <a:pt x="528" y="324"/>
                  </a:lnTo>
                  <a:lnTo>
                    <a:pt x="526" y="288"/>
                  </a:lnTo>
                  <a:lnTo>
                    <a:pt x="526" y="288"/>
                  </a:lnTo>
                  <a:lnTo>
                    <a:pt x="524" y="274"/>
                  </a:lnTo>
                  <a:lnTo>
                    <a:pt x="520" y="256"/>
                  </a:lnTo>
                  <a:lnTo>
                    <a:pt x="514" y="236"/>
                  </a:lnTo>
                  <a:lnTo>
                    <a:pt x="506" y="212"/>
                  </a:lnTo>
                  <a:lnTo>
                    <a:pt x="494" y="186"/>
                  </a:lnTo>
                  <a:lnTo>
                    <a:pt x="480" y="160"/>
                  </a:lnTo>
                  <a:lnTo>
                    <a:pt x="464" y="134"/>
                  </a:lnTo>
                  <a:lnTo>
                    <a:pt x="446" y="108"/>
                  </a:lnTo>
                  <a:lnTo>
                    <a:pt x="424" y="84"/>
                  </a:lnTo>
                  <a:lnTo>
                    <a:pt x="400" y="60"/>
                  </a:lnTo>
                  <a:lnTo>
                    <a:pt x="374" y="40"/>
                  </a:lnTo>
                  <a:lnTo>
                    <a:pt x="344" y="24"/>
                  </a:lnTo>
                  <a:lnTo>
                    <a:pt x="328" y="16"/>
                  </a:lnTo>
                  <a:lnTo>
                    <a:pt x="312" y="10"/>
                  </a:lnTo>
                  <a:lnTo>
                    <a:pt x="294" y="6"/>
                  </a:lnTo>
                  <a:lnTo>
                    <a:pt x="276" y="2"/>
                  </a:lnTo>
                  <a:lnTo>
                    <a:pt x="258" y="0"/>
                  </a:lnTo>
                  <a:lnTo>
                    <a:pt x="238" y="0"/>
                  </a:lnTo>
                  <a:lnTo>
                    <a:pt x="218" y="2"/>
                  </a:lnTo>
                  <a:lnTo>
                    <a:pt x="196" y="4"/>
                  </a:lnTo>
                  <a:lnTo>
                    <a:pt x="196" y="4"/>
                  </a:lnTo>
                  <a:lnTo>
                    <a:pt x="182" y="8"/>
                  </a:lnTo>
                  <a:lnTo>
                    <a:pt x="168" y="12"/>
                  </a:lnTo>
                  <a:lnTo>
                    <a:pt x="156" y="18"/>
                  </a:lnTo>
                  <a:lnTo>
                    <a:pt x="144" y="24"/>
                  </a:lnTo>
                  <a:lnTo>
                    <a:pt x="120" y="40"/>
                  </a:lnTo>
                  <a:lnTo>
                    <a:pt x="100" y="60"/>
                  </a:lnTo>
                  <a:lnTo>
                    <a:pt x="80" y="82"/>
                  </a:lnTo>
                  <a:lnTo>
                    <a:pt x="64" y="106"/>
                  </a:lnTo>
                  <a:lnTo>
                    <a:pt x="48" y="132"/>
                  </a:lnTo>
                  <a:lnTo>
                    <a:pt x="34" y="158"/>
                  </a:lnTo>
                  <a:lnTo>
                    <a:pt x="34" y="158"/>
                  </a:lnTo>
                  <a:lnTo>
                    <a:pt x="20" y="190"/>
                  </a:lnTo>
                  <a:lnTo>
                    <a:pt x="10" y="224"/>
                  </a:lnTo>
                  <a:lnTo>
                    <a:pt x="2" y="260"/>
                  </a:lnTo>
                  <a:lnTo>
                    <a:pt x="0" y="296"/>
                  </a:lnTo>
                  <a:lnTo>
                    <a:pt x="2" y="296"/>
                  </a:lnTo>
                  <a:lnTo>
                    <a:pt x="2" y="296"/>
                  </a:lnTo>
                  <a:lnTo>
                    <a:pt x="4" y="274"/>
                  </a:lnTo>
                  <a:lnTo>
                    <a:pt x="8" y="252"/>
                  </a:lnTo>
                  <a:lnTo>
                    <a:pt x="14" y="228"/>
                  </a:lnTo>
                  <a:lnTo>
                    <a:pt x="24" y="202"/>
                  </a:lnTo>
                  <a:lnTo>
                    <a:pt x="36" y="174"/>
                  </a:lnTo>
                  <a:lnTo>
                    <a:pt x="50" y="146"/>
                  </a:lnTo>
                  <a:lnTo>
                    <a:pt x="70" y="116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104" y="72"/>
                  </a:lnTo>
                  <a:lnTo>
                    <a:pt x="114" y="60"/>
                  </a:lnTo>
                  <a:lnTo>
                    <a:pt x="128" y="48"/>
                  </a:lnTo>
                  <a:lnTo>
                    <a:pt x="140" y="40"/>
                  </a:lnTo>
                  <a:lnTo>
                    <a:pt x="152" y="32"/>
                  </a:lnTo>
                  <a:lnTo>
                    <a:pt x="166" y="24"/>
                  </a:lnTo>
                  <a:lnTo>
                    <a:pt x="178" y="20"/>
                  </a:lnTo>
                  <a:lnTo>
                    <a:pt x="192" y="16"/>
                  </a:lnTo>
                  <a:lnTo>
                    <a:pt x="218" y="10"/>
                  </a:lnTo>
                  <a:lnTo>
                    <a:pt x="244" y="10"/>
                  </a:lnTo>
                  <a:lnTo>
                    <a:pt x="272" y="14"/>
                  </a:lnTo>
                  <a:lnTo>
                    <a:pt x="296" y="20"/>
                  </a:lnTo>
                  <a:lnTo>
                    <a:pt x="322" y="28"/>
                  </a:lnTo>
                  <a:lnTo>
                    <a:pt x="346" y="40"/>
                  </a:lnTo>
                  <a:lnTo>
                    <a:pt x="368" y="52"/>
                  </a:lnTo>
                  <a:lnTo>
                    <a:pt x="388" y="66"/>
                  </a:lnTo>
                  <a:lnTo>
                    <a:pt x="408" y="82"/>
                  </a:lnTo>
                  <a:lnTo>
                    <a:pt x="424" y="98"/>
                  </a:lnTo>
                  <a:lnTo>
                    <a:pt x="438" y="112"/>
                  </a:lnTo>
                  <a:lnTo>
                    <a:pt x="448" y="128"/>
                  </a:lnTo>
                  <a:lnTo>
                    <a:pt x="448" y="128"/>
                  </a:lnTo>
                  <a:lnTo>
                    <a:pt x="464" y="152"/>
                  </a:lnTo>
                  <a:lnTo>
                    <a:pt x="478" y="176"/>
                  </a:lnTo>
                  <a:lnTo>
                    <a:pt x="490" y="204"/>
                  </a:lnTo>
                  <a:lnTo>
                    <a:pt x="500" y="230"/>
                  </a:lnTo>
                  <a:lnTo>
                    <a:pt x="510" y="258"/>
                  </a:lnTo>
                  <a:lnTo>
                    <a:pt x="516" y="286"/>
                  </a:lnTo>
                  <a:lnTo>
                    <a:pt x="520" y="316"/>
                  </a:lnTo>
                  <a:lnTo>
                    <a:pt x="522" y="346"/>
                  </a:lnTo>
                  <a:lnTo>
                    <a:pt x="522" y="346"/>
                  </a:lnTo>
                  <a:lnTo>
                    <a:pt x="520" y="376"/>
                  </a:lnTo>
                  <a:lnTo>
                    <a:pt x="518" y="404"/>
                  </a:lnTo>
                  <a:lnTo>
                    <a:pt x="508" y="462"/>
                  </a:lnTo>
                  <a:lnTo>
                    <a:pt x="504" y="492"/>
                  </a:lnTo>
                  <a:lnTo>
                    <a:pt x="500" y="520"/>
                  </a:lnTo>
                  <a:lnTo>
                    <a:pt x="500" y="550"/>
                  </a:lnTo>
                  <a:lnTo>
                    <a:pt x="504" y="580"/>
                  </a:lnTo>
                  <a:lnTo>
                    <a:pt x="504" y="580"/>
                  </a:lnTo>
                  <a:lnTo>
                    <a:pt x="508" y="608"/>
                  </a:lnTo>
                  <a:lnTo>
                    <a:pt x="516" y="634"/>
                  </a:lnTo>
                  <a:lnTo>
                    <a:pt x="524" y="660"/>
                  </a:lnTo>
                  <a:lnTo>
                    <a:pt x="532" y="686"/>
                  </a:lnTo>
                  <a:lnTo>
                    <a:pt x="544" y="710"/>
                  </a:lnTo>
                  <a:lnTo>
                    <a:pt x="556" y="734"/>
                  </a:lnTo>
                  <a:lnTo>
                    <a:pt x="582" y="782"/>
                  </a:lnTo>
                  <a:lnTo>
                    <a:pt x="582" y="782"/>
                  </a:lnTo>
                  <a:lnTo>
                    <a:pt x="594" y="802"/>
                  </a:lnTo>
                  <a:lnTo>
                    <a:pt x="614" y="802"/>
                  </a:lnTo>
                  <a:lnTo>
                    <a:pt x="614" y="802"/>
                  </a:lnTo>
                  <a:lnTo>
                    <a:pt x="586" y="756"/>
                  </a:lnTo>
                  <a:lnTo>
                    <a:pt x="560" y="710"/>
                  </a:lnTo>
                  <a:lnTo>
                    <a:pt x="560" y="710"/>
                  </a:lnTo>
                  <a:lnTo>
                    <a:pt x="546" y="676"/>
                  </a:lnTo>
                  <a:lnTo>
                    <a:pt x="532" y="644"/>
                  </a:lnTo>
                  <a:lnTo>
                    <a:pt x="524" y="608"/>
                  </a:lnTo>
                  <a:lnTo>
                    <a:pt x="516" y="572"/>
                  </a:lnTo>
                  <a:lnTo>
                    <a:pt x="516" y="57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4" name="Freeform 90"/>
            <p:cNvSpPr>
              <a:spLocks/>
            </p:cNvSpPr>
            <p:nvPr/>
          </p:nvSpPr>
          <p:spPr bwMode="auto">
            <a:xfrm>
              <a:off x="1556084" y="4011"/>
              <a:ext cx="2614863" cy="1684421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4" y="28"/>
                </a:cxn>
                <a:cxn ang="0">
                  <a:pos x="0" y="58"/>
                </a:cxn>
                <a:cxn ang="0">
                  <a:pos x="4" y="84"/>
                </a:cxn>
                <a:cxn ang="0">
                  <a:pos x="12" y="110"/>
                </a:cxn>
                <a:cxn ang="0">
                  <a:pos x="26" y="134"/>
                </a:cxn>
                <a:cxn ang="0">
                  <a:pos x="44" y="154"/>
                </a:cxn>
                <a:cxn ang="0">
                  <a:pos x="66" y="168"/>
                </a:cxn>
                <a:cxn ang="0">
                  <a:pos x="90" y="180"/>
                </a:cxn>
                <a:cxn ang="0">
                  <a:pos x="112" y="184"/>
                </a:cxn>
                <a:cxn ang="0">
                  <a:pos x="154" y="184"/>
                </a:cxn>
                <a:cxn ang="0">
                  <a:pos x="176" y="182"/>
                </a:cxn>
                <a:cxn ang="0">
                  <a:pos x="240" y="174"/>
                </a:cxn>
                <a:cxn ang="0">
                  <a:pos x="274" y="176"/>
                </a:cxn>
                <a:cxn ang="0">
                  <a:pos x="298" y="186"/>
                </a:cxn>
                <a:cxn ang="0">
                  <a:pos x="310" y="200"/>
                </a:cxn>
                <a:cxn ang="0">
                  <a:pos x="318" y="210"/>
                </a:cxn>
                <a:cxn ang="0">
                  <a:pos x="322" y="208"/>
                </a:cxn>
                <a:cxn ang="0">
                  <a:pos x="326" y="204"/>
                </a:cxn>
                <a:cxn ang="0">
                  <a:pos x="300" y="180"/>
                </a:cxn>
                <a:cxn ang="0">
                  <a:pos x="290" y="174"/>
                </a:cxn>
                <a:cxn ang="0">
                  <a:pos x="266" y="166"/>
                </a:cxn>
                <a:cxn ang="0">
                  <a:pos x="256" y="166"/>
                </a:cxn>
                <a:cxn ang="0">
                  <a:pos x="198" y="172"/>
                </a:cxn>
                <a:cxn ang="0">
                  <a:pos x="144" y="178"/>
                </a:cxn>
                <a:cxn ang="0">
                  <a:pos x="108" y="174"/>
                </a:cxn>
                <a:cxn ang="0">
                  <a:pos x="74" y="162"/>
                </a:cxn>
                <a:cxn ang="0">
                  <a:pos x="44" y="140"/>
                </a:cxn>
                <a:cxn ang="0">
                  <a:pos x="20" y="112"/>
                </a:cxn>
                <a:cxn ang="0">
                  <a:pos x="14" y="102"/>
                </a:cxn>
                <a:cxn ang="0">
                  <a:pos x="4" y="74"/>
                </a:cxn>
                <a:cxn ang="0">
                  <a:pos x="6" y="36"/>
                </a:cxn>
                <a:cxn ang="0">
                  <a:pos x="12" y="10"/>
                </a:cxn>
                <a:cxn ang="0">
                  <a:pos x="16" y="0"/>
                </a:cxn>
              </a:cxnLst>
              <a:rect l="0" t="0" r="r" b="b"/>
              <a:pathLst>
                <a:path w="326" h="210">
                  <a:moveTo>
                    <a:pt x="16" y="0"/>
                  </a:moveTo>
                  <a:lnTo>
                    <a:pt x="16" y="0"/>
                  </a:lnTo>
                  <a:lnTo>
                    <a:pt x="10" y="14"/>
                  </a:lnTo>
                  <a:lnTo>
                    <a:pt x="4" y="28"/>
                  </a:lnTo>
                  <a:lnTo>
                    <a:pt x="2" y="42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6" y="98"/>
                  </a:lnTo>
                  <a:lnTo>
                    <a:pt x="12" y="110"/>
                  </a:lnTo>
                  <a:lnTo>
                    <a:pt x="18" y="122"/>
                  </a:lnTo>
                  <a:lnTo>
                    <a:pt x="26" y="134"/>
                  </a:lnTo>
                  <a:lnTo>
                    <a:pt x="34" y="144"/>
                  </a:lnTo>
                  <a:lnTo>
                    <a:pt x="44" y="154"/>
                  </a:lnTo>
                  <a:lnTo>
                    <a:pt x="54" y="162"/>
                  </a:lnTo>
                  <a:lnTo>
                    <a:pt x="66" y="168"/>
                  </a:lnTo>
                  <a:lnTo>
                    <a:pt x="78" y="174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112" y="184"/>
                  </a:lnTo>
                  <a:lnTo>
                    <a:pt x="132" y="186"/>
                  </a:lnTo>
                  <a:lnTo>
                    <a:pt x="154" y="184"/>
                  </a:lnTo>
                  <a:lnTo>
                    <a:pt x="176" y="182"/>
                  </a:lnTo>
                  <a:lnTo>
                    <a:pt x="176" y="182"/>
                  </a:lnTo>
                  <a:lnTo>
                    <a:pt x="240" y="174"/>
                  </a:lnTo>
                  <a:lnTo>
                    <a:pt x="240" y="174"/>
                  </a:lnTo>
                  <a:lnTo>
                    <a:pt x="258" y="174"/>
                  </a:lnTo>
                  <a:lnTo>
                    <a:pt x="274" y="176"/>
                  </a:lnTo>
                  <a:lnTo>
                    <a:pt x="288" y="180"/>
                  </a:lnTo>
                  <a:lnTo>
                    <a:pt x="298" y="186"/>
                  </a:lnTo>
                  <a:lnTo>
                    <a:pt x="304" y="194"/>
                  </a:lnTo>
                  <a:lnTo>
                    <a:pt x="310" y="200"/>
                  </a:lnTo>
                  <a:lnTo>
                    <a:pt x="318" y="210"/>
                  </a:lnTo>
                  <a:lnTo>
                    <a:pt x="318" y="210"/>
                  </a:lnTo>
                  <a:lnTo>
                    <a:pt x="320" y="210"/>
                  </a:lnTo>
                  <a:lnTo>
                    <a:pt x="322" y="208"/>
                  </a:lnTo>
                  <a:lnTo>
                    <a:pt x="326" y="204"/>
                  </a:lnTo>
                  <a:lnTo>
                    <a:pt x="326" y="204"/>
                  </a:lnTo>
                  <a:lnTo>
                    <a:pt x="310" y="188"/>
                  </a:lnTo>
                  <a:lnTo>
                    <a:pt x="300" y="180"/>
                  </a:lnTo>
                  <a:lnTo>
                    <a:pt x="290" y="174"/>
                  </a:lnTo>
                  <a:lnTo>
                    <a:pt x="290" y="174"/>
                  </a:lnTo>
                  <a:lnTo>
                    <a:pt x="274" y="168"/>
                  </a:lnTo>
                  <a:lnTo>
                    <a:pt x="266" y="166"/>
                  </a:lnTo>
                  <a:lnTo>
                    <a:pt x="256" y="166"/>
                  </a:lnTo>
                  <a:lnTo>
                    <a:pt x="256" y="166"/>
                  </a:lnTo>
                  <a:lnTo>
                    <a:pt x="226" y="168"/>
                  </a:lnTo>
                  <a:lnTo>
                    <a:pt x="198" y="172"/>
                  </a:lnTo>
                  <a:lnTo>
                    <a:pt x="144" y="178"/>
                  </a:lnTo>
                  <a:lnTo>
                    <a:pt x="144" y="178"/>
                  </a:lnTo>
                  <a:lnTo>
                    <a:pt x="126" y="178"/>
                  </a:lnTo>
                  <a:lnTo>
                    <a:pt x="108" y="174"/>
                  </a:lnTo>
                  <a:lnTo>
                    <a:pt x="90" y="170"/>
                  </a:lnTo>
                  <a:lnTo>
                    <a:pt x="74" y="162"/>
                  </a:lnTo>
                  <a:lnTo>
                    <a:pt x="58" y="152"/>
                  </a:lnTo>
                  <a:lnTo>
                    <a:pt x="44" y="140"/>
                  </a:lnTo>
                  <a:lnTo>
                    <a:pt x="30" y="128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14" y="102"/>
                  </a:lnTo>
                  <a:lnTo>
                    <a:pt x="10" y="92"/>
                  </a:lnTo>
                  <a:lnTo>
                    <a:pt x="4" y="74"/>
                  </a:lnTo>
                  <a:lnTo>
                    <a:pt x="4" y="54"/>
                  </a:lnTo>
                  <a:lnTo>
                    <a:pt x="6" y="36"/>
                  </a:lnTo>
                  <a:lnTo>
                    <a:pt x="8" y="22"/>
                  </a:lnTo>
                  <a:lnTo>
                    <a:pt x="12" y="1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5" name="Freeform 91"/>
            <p:cNvSpPr>
              <a:spLocks/>
            </p:cNvSpPr>
            <p:nvPr/>
          </p:nvSpPr>
          <p:spPr bwMode="auto">
            <a:xfrm>
              <a:off x="1171074" y="1704474"/>
              <a:ext cx="2646947" cy="1732547"/>
            </a:xfrm>
            <a:custGeom>
              <a:avLst/>
              <a:gdLst/>
              <a:ahLst/>
              <a:cxnLst>
                <a:cxn ang="0">
                  <a:pos x="312" y="12"/>
                </a:cxn>
                <a:cxn ang="0">
                  <a:pos x="266" y="0"/>
                </a:cxn>
                <a:cxn ang="0">
                  <a:pos x="232" y="6"/>
                </a:cxn>
                <a:cxn ang="0">
                  <a:pos x="196" y="32"/>
                </a:cxn>
                <a:cxn ang="0">
                  <a:pos x="178" y="58"/>
                </a:cxn>
                <a:cxn ang="0">
                  <a:pos x="160" y="130"/>
                </a:cxn>
                <a:cxn ang="0">
                  <a:pos x="150" y="158"/>
                </a:cxn>
                <a:cxn ang="0">
                  <a:pos x="118" y="192"/>
                </a:cxn>
                <a:cxn ang="0">
                  <a:pos x="72" y="208"/>
                </a:cxn>
                <a:cxn ang="0">
                  <a:pos x="44" y="208"/>
                </a:cxn>
                <a:cxn ang="0">
                  <a:pos x="12" y="182"/>
                </a:cxn>
                <a:cxn ang="0">
                  <a:pos x="8" y="140"/>
                </a:cxn>
                <a:cxn ang="0">
                  <a:pos x="16" y="110"/>
                </a:cxn>
                <a:cxn ang="0">
                  <a:pos x="46" y="80"/>
                </a:cxn>
                <a:cxn ang="0">
                  <a:pos x="68" y="80"/>
                </a:cxn>
                <a:cxn ang="0">
                  <a:pos x="86" y="104"/>
                </a:cxn>
                <a:cxn ang="0">
                  <a:pos x="84" y="114"/>
                </a:cxn>
                <a:cxn ang="0">
                  <a:pos x="76" y="124"/>
                </a:cxn>
                <a:cxn ang="0">
                  <a:pos x="56" y="128"/>
                </a:cxn>
                <a:cxn ang="0">
                  <a:pos x="42" y="122"/>
                </a:cxn>
                <a:cxn ang="0">
                  <a:pos x="68" y="134"/>
                </a:cxn>
                <a:cxn ang="0">
                  <a:pos x="86" y="122"/>
                </a:cxn>
                <a:cxn ang="0">
                  <a:pos x="92" y="106"/>
                </a:cxn>
                <a:cxn ang="0">
                  <a:pos x="84" y="88"/>
                </a:cxn>
                <a:cxn ang="0">
                  <a:pos x="66" y="76"/>
                </a:cxn>
                <a:cxn ang="0">
                  <a:pos x="52" y="74"/>
                </a:cxn>
                <a:cxn ang="0">
                  <a:pos x="22" y="90"/>
                </a:cxn>
                <a:cxn ang="0">
                  <a:pos x="2" y="130"/>
                </a:cxn>
                <a:cxn ang="0">
                  <a:pos x="0" y="158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82" y="214"/>
                </a:cxn>
                <a:cxn ang="0">
                  <a:pos x="112" y="206"/>
                </a:cxn>
                <a:cxn ang="0">
                  <a:pos x="146" y="178"/>
                </a:cxn>
                <a:cxn ang="0">
                  <a:pos x="168" y="138"/>
                </a:cxn>
                <a:cxn ang="0">
                  <a:pos x="178" y="90"/>
                </a:cxn>
                <a:cxn ang="0">
                  <a:pos x="188" y="58"/>
                </a:cxn>
                <a:cxn ang="0">
                  <a:pos x="214" y="26"/>
                </a:cxn>
                <a:cxn ang="0">
                  <a:pos x="242" y="14"/>
                </a:cxn>
                <a:cxn ang="0">
                  <a:pos x="280" y="14"/>
                </a:cxn>
                <a:cxn ang="0">
                  <a:pos x="320" y="30"/>
                </a:cxn>
                <a:cxn ang="0">
                  <a:pos x="326" y="28"/>
                </a:cxn>
              </a:cxnLst>
              <a:rect l="0" t="0" r="r" b="b"/>
              <a:pathLst>
                <a:path w="330" h="216">
                  <a:moveTo>
                    <a:pt x="330" y="24"/>
                  </a:moveTo>
                  <a:lnTo>
                    <a:pt x="330" y="24"/>
                  </a:lnTo>
                  <a:lnTo>
                    <a:pt x="312" y="12"/>
                  </a:lnTo>
                  <a:lnTo>
                    <a:pt x="296" y="6"/>
                  </a:lnTo>
                  <a:lnTo>
                    <a:pt x="276" y="2"/>
                  </a:lnTo>
                  <a:lnTo>
                    <a:pt x="266" y="0"/>
                  </a:lnTo>
                  <a:lnTo>
                    <a:pt x="254" y="0"/>
                  </a:lnTo>
                  <a:lnTo>
                    <a:pt x="244" y="2"/>
                  </a:lnTo>
                  <a:lnTo>
                    <a:pt x="232" y="6"/>
                  </a:lnTo>
                  <a:lnTo>
                    <a:pt x="220" y="12"/>
                  </a:lnTo>
                  <a:lnTo>
                    <a:pt x="208" y="22"/>
                  </a:lnTo>
                  <a:lnTo>
                    <a:pt x="196" y="32"/>
                  </a:lnTo>
                  <a:lnTo>
                    <a:pt x="184" y="48"/>
                  </a:lnTo>
                  <a:lnTo>
                    <a:pt x="184" y="48"/>
                  </a:lnTo>
                  <a:lnTo>
                    <a:pt x="178" y="58"/>
                  </a:lnTo>
                  <a:lnTo>
                    <a:pt x="172" y="70"/>
                  </a:lnTo>
                  <a:lnTo>
                    <a:pt x="166" y="100"/>
                  </a:lnTo>
                  <a:lnTo>
                    <a:pt x="160" y="130"/>
                  </a:lnTo>
                  <a:lnTo>
                    <a:pt x="156" y="144"/>
                  </a:lnTo>
                  <a:lnTo>
                    <a:pt x="150" y="158"/>
                  </a:lnTo>
                  <a:lnTo>
                    <a:pt x="150" y="158"/>
                  </a:lnTo>
                  <a:lnTo>
                    <a:pt x="142" y="170"/>
                  </a:lnTo>
                  <a:lnTo>
                    <a:pt x="132" y="182"/>
                  </a:lnTo>
                  <a:lnTo>
                    <a:pt x="118" y="192"/>
                  </a:lnTo>
                  <a:lnTo>
                    <a:pt x="104" y="200"/>
                  </a:lnTo>
                  <a:lnTo>
                    <a:pt x="88" y="206"/>
                  </a:lnTo>
                  <a:lnTo>
                    <a:pt x="72" y="208"/>
                  </a:lnTo>
                  <a:lnTo>
                    <a:pt x="58" y="210"/>
                  </a:lnTo>
                  <a:lnTo>
                    <a:pt x="44" y="208"/>
                  </a:lnTo>
                  <a:lnTo>
                    <a:pt x="44" y="208"/>
                  </a:lnTo>
                  <a:lnTo>
                    <a:pt x="30" y="202"/>
                  </a:lnTo>
                  <a:lnTo>
                    <a:pt x="20" y="192"/>
                  </a:lnTo>
                  <a:lnTo>
                    <a:pt x="12" y="182"/>
                  </a:lnTo>
                  <a:lnTo>
                    <a:pt x="8" y="168"/>
                  </a:lnTo>
                  <a:lnTo>
                    <a:pt x="6" y="154"/>
                  </a:lnTo>
                  <a:lnTo>
                    <a:pt x="8" y="140"/>
                  </a:lnTo>
                  <a:lnTo>
                    <a:pt x="12" y="124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24" y="96"/>
                  </a:lnTo>
                  <a:lnTo>
                    <a:pt x="36" y="86"/>
                  </a:lnTo>
                  <a:lnTo>
                    <a:pt x="46" y="80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68" y="80"/>
                  </a:lnTo>
                  <a:lnTo>
                    <a:pt x="76" y="84"/>
                  </a:lnTo>
                  <a:lnTo>
                    <a:pt x="82" y="94"/>
                  </a:lnTo>
                  <a:lnTo>
                    <a:pt x="86" y="104"/>
                  </a:lnTo>
                  <a:lnTo>
                    <a:pt x="86" y="104"/>
                  </a:lnTo>
                  <a:lnTo>
                    <a:pt x="86" y="108"/>
                  </a:lnTo>
                  <a:lnTo>
                    <a:pt x="84" y="114"/>
                  </a:lnTo>
                  <a:lnTo>
                    <a:pt x="80" y="120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2" y="128"/>
                  </a:lnTo>
                  <a:lnTo>
                    <a:pt x="68" y="128"/>
                  </a:lnTo>
                  <a:lnTo>
                    <a:pt x="56" y="128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54" y="130"/>
                  </a:lnTo>
                  <a:lnTo>
                    <a:pt x="62" y="132"/>
                  </a:lnTo>
                  <a:lnTo>
                    <a:pt x="68" y="134"/>
                  </a:lnTo>
                  <a:lnTo>
                    <a:pt x="74" y="132"/>
                  </a:lnTo>
                  <a:lnTo>
                    <a:pt x="80" y="128"/>
                  </a:lnTo>
                  <a:lnTo>
                    <a:pt x="86" y="122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2" y="106"/>
                  </a:lnTo>
                  <a:lnTo>
                    <a:pt x="92" y="100"/>
                  </a:lnTo>
                  <a:lnTo>
                    <a:pt x="90" y="92"/>
                  </a:lnTo>
                  <a:lnTo>
                    <a:pt x="84" y="88"/>
                  </a:lnTo>
                  <a:lnTo>
                    <a:pt x="78" y="82"/>
                  </a:lnTo>
                  <a:lnTo>
                    <a:pt x="72" y="78"/>
                  </a:lnTo>
                  <a:lnTo>
                    <a:pt x="66" y="76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2" y="74"/>
                  </a:lnTo>
                  <a:lnTo>
                    <a:pt x="46" y="76"/>
                  </a:lnTo>
                  <a:lnTo>
                    <a:pt x="34" y="82"/>
                  </a:lnTo>
                  <a:lnTo>
                    <a:pt x="22" y="90"/>
                  </a:lnTo>
                  <a:lnTo>
                    <a:pt x="14" y="102"/>
                  </a:lnTo>
                  <a:lnTo>
                    <a:pt x="8" y="116"/>
                  </a:lnTo>
                  <a:lnTo>
                    <a:pt x="2" y="130"/>
                  </a:lnTo>
                  <a:lnTo>
                    <a:pt x="0" y="144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8"/>
                  </a:lnTo>
                  <a:lnTo>
                    <a:pt x="2" y="176"/>
                  </a:lnTo>
                  <a:lnTo>
                    <a:pt x="6" y="184"/>
                  </a:lnTo>
                  <a:lnTo>
                    <a:pt x="10" y="190"/>
                  </a:lnTo>
                  <a:lnTo>
                    <a:pt x="20" y="202"/>
                  </a:lnTo>
                  <a:lnTo>
                    <a:pt x="34" y="208"/>
                  </a:lnTo>
                  <a:lnTo>
                    <a:pt x="50" y="214"/>
                  </a:lnTo>
                  <a:lnTo>
                    <a:pt x="66" y="216"/>
                  </a:lnTo>
                  <a:lnTo>
                    <a:pt x="82" y="214"/>
                  </a:lnTo>
                  <a:lnTo>
                    <a:pt x="98" y="212"/>
                  </a:lnTo>
                  <a:lnTo>
                    <a:pt x="98" y="212"/>
                  </a:lnTo>
                  <a:lnTo>
                    <a:pt x="112" y="206"/>
                  </a:lnTo>
                  <a:lnTo>
                    <a:pt x="124" y="198"/>
                  </a:lnTo>
                  <a:lnTo>
                    <a:pt x="136" y="188"/>
                  </a:lnTo>
                  <a:lnTo>
                    <a:pt x="146" y="178"/>
                  </a:lnTo>
                  <a:lnTo>
                    <a:pt x="156" y="166"/>
                  </a:lnTo>
                  <a:lnTo>
                    <a:pt x="162" y="152"/>
                  </a:lnTo>
                  <a:lnTo>
                    <a:pt x="168" y="138"/>
                  </a:lnTo>
                  <a:lnTo>
                    <a:pt x="172" y="124"/>
                  </a:lnTo>
                  <a:lnTo>
                    <a:pt x="172" y="124"/>
                  </a:lnTo>
                  <a:lnTo>
                    <a:pt x="178" y="90"/>
                  </a:lnTo>
                  <a:lnTo>
                    <a:pt x="182" y="74"/>
                  </a:lnTo>
                  <a:lnTo>
                    <a:pt x="188" y="58"/>
                  </a:lnTo>
                  <a:lnTo>
                    <a:pt x="188" y="58"/>
                  </a:lnTo>
                  <a:lnTo>
                    <a:pt x="196" y="46"/>
                  </a:lnTo>
                  <a:lnTo>
                    <a:pt x="204" y="36"/>
                  </a:lnTo>
                  <a:lnTo>
                    <a:pt x="214" y="26"/>
                  </a:lnTo>
                  <a:lnTo>
                    <a:pt x="224" y="20"/>
                  </a:lnTo>
                  <a:lnTo>
                    <a:pt x="234" y="16"/>
                  </a:lnTo>
                  <a:lnTo>
                    <a:pt x="242" y="14"/>
                  </a:lnTo>
                  <a:lnTo>
                    <a:pt x="252" y="12"/>
                  </a:lnTo>
                  <a:lnTo>
                    <a:pt x="262" y="12"/>
                  </a:lnTo>
                  <a:lnTo>
                    <a:pt x="280" y="14"/>
                  </a:lnTo>
                  <a:lnTo>
                    <a:pt x="296" y="20"/>
                  </a:lnTo>
                  <a:lnTo>
                    <a:pt x="310" y="26"/>
                  </a:lnTo>
                  <a:lnTo>
                    <a:pt x="320" y="30"/>
                  </a:lnTo>
                  <a:lnTo>
                    <a:pt x="320" y="30"/>
                  </a:lnTo>
                  <a:lnTo>
                    <a:pt x="322" y="30"/>
                  </a:lnTo>
                  <a:lnTo>
                    <a:pt x="326" y="28"/>
                  </a:lnTo>
                  <a:lnTo>
                    <a:pt x="330" y="24"/>
                  </a:lnTo>
                  <a:lnTo>
                    <a:pt x="33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6" name="Freeform 92"/>
            <p:cNvSpPr>
              <a:spLocks/>
            </p:cNvSpPr>
            <p:nvPr/>
          </p:nvSpPr>
          <p:spPr bwMode="auto">
            <a:xfrm>
              <a:off x="7684168" y="6565232"/>
              <a:ext cx="1459832" cy="1283368"/>
            </a:xfrm>
            <a:custGeom>
              <a:avLst/>
              <a:gdLst/>
              <a:ahLst/>
              <a:cxnLst>
                <a:cxn ang="0">
                  <a:pos x="76" y="34"/>
                </a:cxn>
                <a:cxn ang="0">
                  <a:pos x="76" y="34"/>
                </a:cxn>
                <a:cxn ang="0">
                  <a:pos x="92" y="30"/>
                </a:cxn>
                <a:cxn ang="0">
                  <a:pos x="106" y="28"/>
                </a:cxn>
                <a:cxn ang="0">
                  <a:pos x="138" y="24"/>
                </a:cxn>
                <a:cxn ang="0">
                  <a:pos x="138" y="24"/>
                </a:cxn>
                <a:cxn ang="0">
                  <a:pos x="160" y="20"/>
                </a:cxn>
                <a:cxn ang="0">
                  <a:pos x="172" y="16"/>
                </a:cxn>
                <a:cxn ang="0">
                  <a:pos x="182" y="10"/>
                </a:cxn>
                <a:cxn ang="0">
                  <a:pos x="182" y="0"/>
                </a:cxn>
                <a:cxn ang="0">
                  <a:pos x="182" y="0"/>
                </a:cxn>
                <a:cxn ang="0">
                  <a:pos x="172" y="6"/>
                </a:cxn>
                <a:cxn ang="0">
                  <a:pos x="172" y="6"/>
                </a:cxn>
                <a:cxn ang="0">
                  <a:pos x="158" y="10"/>
                </a:cxn>
                <a:cxn ang="0">
                  <a:pos x="146" y="14"/>
                </a:cxn>
                <a:cxn ang="0">
                  <a:pos x="118" y="16"/>
                </a:cxn>
                <a:cxn ang="0">
                  <a:pos x="92" y="20"/>
                </a:cxn>
                <a:cxn ang="0">
                  <a:pos x="78" y="22"/>
                </a:cxn>
                <a:cxn ang="0">
                  <a:pos x="66" y="26"/>
                </a:cxn>
                <a:cxn ang="0">
                  <a:pos x="66" y="26"/>
                </a:cxn>
                <a:cxn ang="0">
                  <a:pos x="52" y="34"/>
                </a:cxn>
                <a:cxn ang="0">
                  <a:pos x="38" y="44"/>
                </a:cxn>
                <a:cxn ang="0">
                  <a:pos x="26" y="54"/>
                </a:cxn>
                <a:cxn ang="0">
                  <a:pos x="16" y="68"/>
                </a:cxn>
                <a:cxn ang="0">
                  <a:pos x="6" y="84"/>
                </a:cxn>
                <a:cxn ang="0">
                  <a:pos x="2" y="102"/>
                </a:cxn>
                <a:cxn ang="0">
                  <a:pos x="0" y="122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4" y="150"/>
                </a:cxn>
                <a:cxn ang="0">
                  <a:pos x="6" y="152"/>
                </a:cxn>
                <a:cxn ang="0">
                  <a:pos x="8" y="156"/>
                </a:cxn>
                <a:cxn ang="0">
                  <a:pos x="10" y="160"/>
                </a:cxn>
                <a:cxn ang="0">
                  <a:pos x="26" y="160"/>
                </a:cxn>
                <a:cxn ang="0">
                  <a:pos x="26" y="160"/>
                </a:cxn>
                <a:cxn ang="0">
                  <a:pos x="24" y="148"/>
                </a:cxn>
                <a:cxn ang="0">
                  <a:pos x="22" y="132"/>
                </a:cxn>
                <a:cxn ang="0">
                  <a:pos x="20" y="112"/>
                </a:cxn>
                <a:cxn ang="0">
                  <a:pos x="22" y="94"/>
                </a:cxn>
                <a:cxn ang="0">
                  <a:pos x="28" y="76"/>
                </a:cxn>
                <a:cxn ang="0">
                  <a:pos x="32" y="66"/>
                </a:cxn>
                <a:cxn ang="0">
                  <a:pos x="38" y="58"/>
                </a:cxn>
                <a:cxn ang="0">
                  <a:pos x="46" y="50"/>
                </a:cxn>
                <a:cxn ang="0">
                  <a:pos x="54" y="44"/>
                </a:cxn>
                <a:cxn ang="0">
                  <a:pos x="64" y="38"/>
                </a:cxn>
                <a:cxn ang="0">
                  <a:pos x="76" y="34"/>
                </a:cxn>
                <a:cxn ang="0">
                  <a:pos x="76" y="34"/>
                </a:cxn>
              </a:cxnLst>
              <a:rect l="0" t="0" r="r" b="b"/>
              <a:pathLst>
                <a:path w="182" h="160">
                  <a:moveTo>
                    <a:pt x="76" y="34"/>
                  </a:moveTo>
                  <a:lnTo>
                    <a:pt x="76" y="34"/>
                  </a:lnTo>
                  <a:lnTo>
                    <a:pt x="92" y="30"/>
                  </a:lnTo>
                  <a:lnTo>
                    <a:pt x="106" y="28"/>
                  </a:lnTo>
                  <a:lnTo>
                    <a:pt x="138" y="24"/>
                  </a:lnTo>
                  <a:lnTo>
                    <a:pt x="138" y="24"/>
                  </a:lnTo>
                  <a:lnTo>
                    <a:pt x="160" y="20"/>
                  </a:lnTo>
                  <a:lnTo>
                    <a:pt x="172" y="16"/>
                  </a:lnTo>
                  <a:lnTo>
                    <a:pt x="182" y="1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2" y="6"/>
                  </a:lnTo>
                  <a:lnTo>
                    <a:pt x="172" y="6"/>
                  </a:lnTo>
                  <a:lnTo>
                    <a:pt x="158" y="10"/>
                  </a:lnTo>
                  <a:lnTo>
                    <a:pt x="146" y="14"/>
                  </a:lnTo>
                  <a:lnTo>
                    <a:pt x="118" y="16"/>
                  </a:lnTo>
                  <a:lnTo>
                    <a:pt x="92" y="20"/>
                  </a:lnTo>
                  <a:lnTo>
                    <a:pt x="78" y="22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52" y="34"/>
                  </a:lnTo>
                  <a:lnTo>
                    <a:pt x="38" y="44"/>
                  </a:lnTo>
                  <a:lnTo>
                    <a:pt x="26" y="54"/>
                  </a:lnTo>
                  <a:lnTo>
                    <a:pt x="16" y="68"/>
                  </a:lnTo>
                  <a:lnTo>
                    <a:pt x="6" y="84"/>
                  </a:lnTo>
                  <a:lnTo>
                    <a:pt x="2" y="102"/>
                  </a:lnTo>
                  <a:lnTo>
                    <a:pt x="0" y="122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4" y="150"/>
                  </a:lnTo>
                  <a:lnTo>
                    <a:pt x="6" y="152"/>
                  </a:lnTo>
                  <a:lnTo>
                    <a:pt x="8" y="156"/>
                  </a:lnTo>
                  <a:lnTo>
                    <a:pt x="10" y="160"/>
                  </a:lnTo>
                  <a:lnTo>
                    <a:pt x="26" y="160"/>
                  </a:lnTo>
                  <a:lnTo>
                    <a:pt x="26" y="160"/>
                  </a:lnTo>
                  <a:lnTo>
                    <a:pt x="24" y="148"/>
                  </a:lnTo>
                  <a:lnTo>
                    <a:pt x="22" y="132"/>
                  </a:lnTo>
                  <a:lnTo>
                    <a:pt x="20" y="112"/>
                  </a:lnTo>
                  <a:lnTo>
                    <a:pt x="22" y="94"/>
                  </a:lnTo>
                  <a:lnTo>
                    <a:pt x="28" y="76"/>
                  </a:lnTo>
                  <a:lnTo>
                    <a:pt x="32" y="66"/>
                  </a:lnTo>
                  <a:lnTo>
                    <a:pt x="38" y="58"/>
                  </a:lnTo>
                  <a:lnTo>
                    <a:pt x="46" y="50"/>
                  </a:lnTo>
                  <a:lnTo>
                    <a:pt x="54" y="44"/>
                  </a:lnTo>
                  <a:lnTo>
                    <a:pt x="64" y="38"/>
                  </a:lnTo>
                  <a:lnTo>
                    <a:pt x="76" y="34"/>
                  </a:lnTo>
                  <a:lnTo>
                    <a:pt x="76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7" name="Freeform 93"/>
            <p:cNvSpPr>
              <a:spLocks/>
            </p:cNvSpPr>
            <p:nvPr/>
          </p:nvSpPr>
          <p:spPr bwMode="auto">
            <a:xfrm>
              <a:off x="8550442" y="5297905"/>
              <a:ext cx="593558" cy="737937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0" y="54"/>
                </a:cxn>
                <a:cxn ang="0">
                  <a:pos x="0" y="68"/>
                </a:cxn>
                <a:cxn ang="0">
                  <a:pos x="4" y="80"/>
                </a:cxn>
                <a:cxn ang="0">
                  <a:pos x="8" y="86"/>
                </a:cxn>
                <a:cxn ang="0">
                  <a:pos x="12" y="90"/>
                </a:cxn>
                <a:cxn ang="0">
                  <a:pos x="18" y="92"/>
                </a:cxn>
                <a:cxn ang="0">
                  <a:pos x="26" y="92"/>
                </a:cxn>
                <a:cxn ang="0">
                  <a:pos x="26" y="92"/>
                </a:cxn>
                <a:cxn ang="0">
                  <a:pos x="36" y="92"/>
                </a:cxn>
                <a:cxn ang="0">
                  <a:pos x="44" y="88"/>
                </a:cxn>
                <a:cxn ang="0">
                  <a:pos x="48" y="82"/>
                </a:cxn>
                <a:cxn ang="0">
                  <a:pos x="50" y="76"/>
                </a:cxn>
                <a:cxn ang="0">
                  <a:pos x="52" y="68"/>
                </a:cxn>
                <a:cxn ang="0">
                  <a:pos x="50" y="60"/>
                </a:cxn>
                <a:cxn ang="0">
                  <a:pos x="48" y="52"/>
                </a:cxn>
                <a:cxn ang="0">
                  <a:pos x="44" y="44"/>
                </a:cxn>
                <a:cxn ang="0">
                  <a:pos x="44" y="44"/>
                </a:cxn>
                <a:cxn ang="0">
                  <a:pos x="46" y="48"/>
                </a:cxn>
                <a:cxn ang="0">
                  <a:pos x="48" y="58"/>
                </a:cxn>
                <a:cxn ang="0">
                  <a:pos x="48" y="68"/>
                </a:cxn>
                <a:cxn ang="0">
                  <a:pos x="46" y="74"/>
                </a:cxn>
                <a:cxn ang="0">
                  <a:pos x="44" y="78"/>
                </a:cxn>
                <a:cxn ang="0">
                  <a:pos x="44" y="78"/>
                </a:cxn>
                <a:cxn ang="0">
                  <a:pos x="38" y="82"/>
                </a:cxn>
                <a:cxn ang="0">
                  <a:pos x="32" y="84"/>
                </a:cxn>
                <a:cxn ang="0">
                  <a:pos x="28" y="86"/>
                </a:cxn>
                <a:cxn ang="0">
                  <a:pos x="22" y="84"/>
                </a:cxn>
                <a:cxn ang="0">
                  <a:pos x="22" y="84"/>
                </a:cxn>
                <a:cxn ang="0">
                  <a:pos x="12" y="80"/>
                </a:cxn>
                <a:cxn ang="0">
                  <a:pos x="6" y="74"/>
                </a:cxn>
                <a:cxn ang="0">
                  <a:pos x="2" y="70"/>
                </a:cxn>
                <a:cxn ang="0">
                  <a:pos x="0" y="64"/>
                </a:cxn>
                <a:cxn ang="0">
                  <a:pos x="0" y="5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8" y="42"/>
                </a:cxn>
                <a:cxn ang="0">
                  <a:pos x="16" y="32"/>
                </a:cxn>
                <a:cxn ang="0">
                  <a:pos x="26" y="24"/>
                </a:cxn>
                <a:cxn ang="0">
                  <a:pos x="38" y="18"/>
                </a:cxn>
                <a:cxn ang="0">
                  <a:pos x="38" y="18"/>
                </a:cxn>
                <a:cxn ang="0">
                  <a:pos x="56" y="12"/>
                </a:cxn>
                <a:cxn ang="0">
                  <a:pos x="74" y="12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2" y="2"/>
                </a:cxn>
                <a:cxn ang="0">
                  <a:pos x="50" y="4"/>
                </a:cxn>
                <a:cxn ang="0">
                  <a:pos x="36" y="8"/>
                </a:cxn>
                <a:cxn ang="0">
                  <a:pos x="26" y="14"/>
                </a:cxn>
                <a:cxn ang="0">
                  <a:pos x="16" y="22"/>
                </a:cxn>
                <a:cxn ang="0">
                  <a:pos x="8" y="30"/>
                </a:cxn>
                <a:cxn ang="0">
                  <a:pos x="2" y="42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74" h="92">
                  <a:moveTo>
                    <a:pt x="0" y="54"/>
                  </a:moveTo>
                  <a:lnTo>
                    <a:pt x="0" y="54"/>
                  </a:lnTo>
                  <a:lnTo>
                    <a:pt x="0" y="68"/>
                  </a:lnTo>
                  <a:lnTo>
                    <a:pt x="4" y="80"/>
                  </a:lnTo>
                  <a:lnTo>
                    <a:pt x="8" y="86"/>
                  </a:lnTo>
                  <a:lnTo>
                    <a:pt x="12" y="90"/>
                  </a:lnTo>
                  <a:lnTo>
                    <a:pt x="18" y="92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36" y="92"/>
                  </a:lnTo>
                  <a:lnTo>
                    <a:pt x="44" y="88"/>
                  </a:lnTo>
                  <a:lnTo>
                    <a:pt x="48" y="82"/>
                  </a:lnTo>
                  <a:lnTo>
                    <a:pt x="50" y="76"/>
                  </a:lnTo>
                  <a:lnTo>
                    <a:pt x="52" y="68"/>
                  </a:lnTo>
                  <a:lnTo>
                    <a:pt x="50" y="60"/>
                  </a:lnTo>
                  <a:lnTo>
                    <a:pt x="48" y="52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6" y="48"/>
                  </a:lnTo>
                  <a:lnTo>
                    <a:pt x="48" y="58"/>
                  </a:lnTo>
                  <a:lnTo>
                    <a:pt x="48" y="68"/>
                  </a:lnTo>
                  <a:lnTo>
                    <a:pt x="46" y="74"/>
                  </a:lnTo>
                  <a:lnTo>
                    <a:pt x="44" y="78"/>
                  </a:lnTo>
                  <a:lnTo>
                    <a:pt x="44" y="78"/>
                  </a:lnTo>
                  <a:lnTo>
                    <a:pt x="38" y="82"/>
                  </a:lnTo>
                  <a:lnTo>
                    <a:pt x="32" y="84"/>
                  </a:lnTo>
                  <a:lnTo>
                    <a:pt x="28" y="86"/>
                  </a:lnTo>
                  <a:lnTo>
                    <a:pt x="22" y="84"/>
                  </a:lnTo>
                  <a:lnTo>
                    <a:pt x="22" y="84"/>
                  </a:lnTo>
                  <a:lnTo>
                    <a:pt x="12" y="80"/>
                  </a:lnTo>
                  <a:lnTo>
                    <a:pt x="6" y="74"/>
                  </a:lnTo>
                  <a:lnTo>
                    <a:pt x="2" y="70"/>
                  </a:lnTo>
                  <a:lnTo>
                    <a:pt x="0" y="64"/>
                  </a:lnTo>
                  <a:lnTo>
                    <a:pt x="0" y="5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8" y="42"/>
                  </a:lnTo>
                  <a:lnTo>
                    <a:pt x="16" y="32"/>
                  </a:lnTo>
                  <a:lnTo>
                    <a:pt x="26" y="24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56" y="12"/>
                  </a:lnTo>
                  <a:lnTo>
                    <a:pt x="74" y="12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2" y="2"/>
                  </a:lnTo>
                  <a:lnTo>
                    <a:pt x="50" y="4"/>
                  </a:lnTo>
                  <a:lnTo>
                    <a:pt x="36" y="8"/>
                  </a:lnTo>
                  <a:lnTo>
                    <a:pt x="26" y="14"/>
                  </a:lnTo>
                  <a:lnTo>
                    <a:pt x="16" y="22"/>
                  </a:lnTo>
                  <a:lnTo>
                    <a:pt x="8" y="30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8" name="Freeform 94"/>
            <p:cNvSpPr>
              <a:spLocks/>
            </p:cNvSpPr>
            <p:nvPr/>
          </p:nvSpPr>
          <p:spPr bwMode="auto">
            <a:xfrm>
              <a:off x="4042611" y="2602832"/>
              <a:ext cx="3128211" cy="2213811"/>
            </a:xfrm>
            <a:custGeom>
              <a:avLst/>
              <a:gdLst/>
              <a:ahLst/>
              <a:cxnLst>
                <a:cxn ang="0">
                  <a:pos x="390" y="276"/>
                </a:cxn>
                <a:cxn ang="0">
                  <a:pos x="356" y="246"/>
                </a:cxn>
                <a:cxn ang="0">
                  <a:pos x="326" y="212"/>
                </a:cxn>
                <a:cxn ang="0">
                  <a:pos x="278" y="132"/>
                </a:cxn>
                <a:cxn ang="0">
                  <a:pos x="240" y="74"/>
                </a:cxn>
                <a:cxn ang="0">
                  <a:pos x="208" y="42"/>
                </a:cxn>
                <a:cxn ang="0">
                  <a:pos x="172" y="16"/>
                </a:cxn>
                <a:cxn ang="0">
                  <a:pos x="150" y="8"/>
                </a:cxn>
                <a:cxn ang="0">
                  <a:pos x="120" y="0"/>
                </a:cxn>
                <a:cxn ang="0">
                  <a:pos x="88" y="0"/>
                </a:cxn>
                <a:cxn ang="0">
                  <a:pos x="58" y="8"/>
                </a:cxn>
                <a:cxn ang="0">
                  <a:pos x="32" y="26"/>
                </a:cxn>
                <a:cxn ang="0">
                  <a:pos x="24" y="34"/>
                </a:cxn>
                <a:cxn ang="0">
                  <a:pos x="8" y="62"/>
                </a:cxn>
                <a:cxn ang="0">
                  <a:pos x="0" y="108"/>
                </a:cxn>
                <a:cxn ang="0">
                  <a:pos x="6" y="140"/>
                </a:cxn>
                <a:cxn ang="0">
                  <a:pos x="14" y="160"/>
                </a:cxn>
                <a:cxn ang="0">
                  <a:pos x="28" y="176"/>
                </a:cxn>
                <a:cxn ang="0">
                  <a:pos x="36" y="182"/>
                </a:cxn>
                <a:cxn ang="0">
                  <a:pos x="22" y="170"/>
                </a:cxn>
                <a:cxn ang="0">
                  <a:pos x="8" y="142"/>
                </a:cxn>
                <a:cxn ang="0">
                  <a:pos x="4" y="120"/>
                </a:cxn>
                <a:cxn ang="0">
                  <a:pos x="8" y="92"/>
                </a:cxn>
                <a:cxn ang="0">
                  <a:pos x="16" y="60"/>
                </a:cxn>
                <a:cxn ang="0">
                  <a:pos x="22" y="48"/>
                </a:cxn>
                <a:cxn ang="0">
                  <a:pos x="36" y="30"/>
                </a:cxn>
                <a:cxn ang="0">
                  <a:pos x="54" y="18"/>
                </a:cxn>
                <a:cxn ang="0">
                  <a:pos x="86" y="8"/>
                </a:cxn>
                <a:cxn ang="0">
                  <a:pos x="132" y="10"/>
                </a:cxn>
                <a:cxn ang="0">
                  <a:pos x="174" y="24"/>
                </a:cxn>
                <a:cxn ang="0">
                  <a:pos x="190" y="34"/>
                </a:cxn>
                <a:cxn ang="0">
                  <a:pos x="218" y="62"/>
                </a:cxn>
                <a:cxn ang="0">
                  <a:pos x="254" y="112"/>
                </a:cxn>
                <a:cxn ang="0">
                  <a:pos x="274" y="148"/>
                </a:cxn>
                <a:cxn ang="0">
                  <a:pos x="320" y="218"/>
                </a:cxn>
                <a:cxn ang="0">
                  <a:pos x="348" y="250"/>
                </a:cxn>
                <a:cxn ang="0">
                  <a:pos x="380" y="276"/>
                </a:cxn>
                <a:cxn ang="0">
                  <a:pos x="382" y="276"/>
                </a:cxn>
                <a:cxn ang="0">
                  <a:pos x="390" y="276"/>
                </a:cxn>
              </a:cxnLst>
              <a:rect l="0" t="0" r="r" b="b"/>
              <a:pathLst>
                <a:path w="390" h="276">
                  <a:moveTo>
                    <a:pt x="390" y="276"/>
                  </a:moveTo>
                  <a:lnTo>
                    <a:pt x="390" y="276"/>
                  </a:lnTo>
                  <a:lnTo>
                    <a:pt x="372" y="262"/>
                  </a:lnTo>
                  <a:lnTo>
                    <a:pt x="356" y="246"/>
                  </a:lnTo>
                  <a:lnTo>
                    <a:pt x="340" y="230"/>
                  </a:lnTo>
                  <a:lnTo>
                    <a:pt x="326" y="212"/>
                  </a:lnTo>
                  <a:lnTo>
                    <a:pt x="302" y="172"/>
                  </a:lnTo>
                  <a:lnTo>
                    <a:pt x="278" y="132"/>
                  </a:lnTo>
                  <a:lnTo>
                    <a:pt x="252" y="92"/>
                  </a:lnTo>
                  <a:lnTo>
                    <a:pt x="240" y="74"/>
                  </a:lnTo>
                  <a:lnTo>
                    <a:pt x="224" y="56"/>
                  </a:lnTo>
                  <a:lnTo>
                    <a:pt x="208" y="42"/>
                  </a:lnTo>
                  <a:lnTo>
                    <a:pt x="192" y="28"/>
                  </a:lnTo>
                  <a:lnTo>
                    <a:pt x="172" y="16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36" y="4"/>
                  </a:lnTo>
                  <a:lnTo>
                    <a:pt x="120" y="0"/>
                  </a:lnTo>
                  <a:lnTo>
                    <a:pt x="104" y="0"/>
                  </a:lnTo>
                  <a:lnTo>
                    <a:pt x="88" y="0"/>
                  </a:lnTo>
                  <a:lnTo>
                    <a:pt x="74" y="2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24" y="34"/>
                  </a:lnTo>
                  <a:lnTo>
                    <a:pt x="18" y="42"/>
                  </a:lnTo>
                  <a:lnTo>
                    <a:pt x="8" y="62"/>
                  </a:lnTo>
                  <a:lnTo>
                    <a:pt x="2" y="84"/>
                  </a:lnTo>
                  <a:lnTo>
                    <a:pt x="0" y="108"/>
                  </a:lnTo>
                  <a:lnTo>
                    <a:pt x="2" y="130"/>
                  </a:lnTo>
                  <a:lnTo>
                    <a:pt x="6" y="140"/>
                  </a:lnTo>
                  <a:lnTo>
                    <a:pt x="10" y="150"/>
                  </a:lnTo>
                  <a:lnTo>
                    <a:pt x="14" y="160"/>
                  </a:lnTo>
                  <a:lnTo>
                    <a:pt x="20" y="168"/>
                  </a:lnTo>
                  <a:lnTo>
                    <a:pt x="28" y="176"/>
                  </a:lnTo>
                  <a:lnTo>
                    <a:pt x="36" y="182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2" y="170"/>
                  </a:lnTo>
                  <a:lnTo>
                    <a:pt x="14" y="158"/>
                  </a:lnTo>
                  <a:lnTo>
                    <a:pt x="8" y="142"/>
                  </a:lnTo>
                  <a:lnTo>
                    <a:pt x="6" y="132"/>
                  </a:lnTo>
                  <a:lnTo>
                    <a:pt x="4" y="120"/>
                  </a:lnTo>
                  <a:lnTo>
                    <a:pt x="6" y="108"/>
                  </a:lnTo>
                  <a:lnTo>
                    <a:pt x="8" y="92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8" y="40"/>
                  </a:lnTo>
                  <a:lnTo>
                    <a:pt x="36" y="30"/>
                  </a:lnTo>
                  <a:lnTo>
                    <a:pt x="44" y="24"/>
                  </a:lnTo>
                  <a:lnTo>
                    <a:pt x="54" y="18"/>
                  </a:lnTo>
                  <a:lnTo>
                    <a:pt x="64" y="14"/>
                  </a:lnTo>
                  <a:lnTo>
                    <a:pt x="86" y="8"/>
                  </a:lnTo>
                  <a:lnTo>
                    <a:pt x="110" y="8"/>
                  </a:lnTo>
                  <a:lnTo>
                    <a:pt x="132" y="10"/>
                  </a:lnTo>
                  <a:lnTo>
                    <a:pt x="154" y="16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90" y="34"/>
                  </a:lnTo>
                  <a:lnTo>
                    <a:pt x="204" y="48"/>
                  </a:lnTo>
                  <a:lnTo>
                    <a:pt x="218" y="62"/>
                  </a:lnTo>
                  <a:lnTo>
                    <a:pt x="232" y="78"/>
                  </a:lnTo>
                  <a:lnTo>
                    <a:pt x="254" y="112"/>
                  </a:lnTo>
                  <a:lnTo>
                    <a:pt x="274" y="148"/>
                  </a:lnTo>
                  <a:lnTo>
                    <a:pt x="274" y="148"/>
                  </a:lnTo>
                  <a:lnTo>
                    <a:pt x="296" y="184"/>
                  </a:lnTo>
                  <a:lnTo>
                    <a:pt x="320" y="218"/>
                  </a:lnTo>
                  <a:lnTo>
                    <a:pt x="334" y="236"/>
                  </a:lnTo>
                  <a:lnTo>
                    <a:pt x="348" y="250"/>
                  </a:lnTo>
                  <a:lnTo>
                    <a:pt x="364" y="264"/>
                  </a:lnTo>
                  <a:lnTo>
                    <a:pt x="380" y="276"/>
                  </a:lnTo>
                  <a:lnTo>
                    <a:pt x="380" y="276"/>
                  </a:lnTo>
                  <a:lnTo>
                    <a:pt x="382" y="276"/>
                  </a:lnTo>
                  <a:lnTo>
                    <a:pt x="386" y="276"/>
                  </a:lnTo>
                  <a:lnTo>
                    <a:pt x="390" y="276"/>
                  </a:lnTo>
                  <a:lnTo>
                    <a:pt x="390" y="2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9" name="Freeform 95"/>
            <p:cNvSpPr>
              <a:spLocks/>
            </p:cNvSpPr>
            <p:nvPr/>
          </p:nvSpPr>
          <p:spPr bwMode="auto">
            <a:xfrm>
              <a:off x="6497053" y="1399674"/>
              <a:ext cx="1171074" cy="1074821"/>
            </a:xfrm>
            <a:custGeom>
              <a:avLst/>
              <a:gdLst/>
              <a:ahLst/>
              <a:cxnLst>
                <a:cxn ang="0">
                  <a:pos x="18" y="134"/>
                </a:cxn>
                <a:cxn ang="0">
                  <a:pos x="10" y="8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32" y="32"/>
                </a:cxn>
                <a:cxn ang="0">
                  <a:pos x="62" y="10"/>
                </a:cxn>
                <a:cxn ang="0">
                  <a:pos x="76" y="6"/>
                </a:cxn>
                <a:cxn ang="0">
                  <a:pos x="104" y="8"/>
                </a:cxn>
                <a:cxn ang="0">
                  <a:pos x="126" y="24"/>
                </a:cxn>
                <a:cxn ang="0">
                  <a:pos x="138" y="48"/>
                </a:cxn>
                <a:cxn ang="0">
                  <a:pos x="140" y="64"/>
                </a:cxn>
                <a:cxn ang="0">
                  <a:pos x="134" y="82"/>
                </a:cxn>
                <a:cxn ang="0">
                  <a:pos x="120" y="96"/>
                </a:cxn>
                <a:cxn ang="0">
                  <a:pos x="114" y="100"/>
                </a:cxn>
                <a:cxn ang="0">
                  <a:pos x="100" y="96"/>
                </a:cxn>
                <a:cxn ang="0">
                  <a:pos x="80" y="82"/>
                </a:cxn>
                <a:cxn ang="0">
                  <a:pos x="72" y="72"/>
                </a:cxn>
                <a:cxn ang="0">
                  <a:pos x="66" y="56"/>
                </a:cxn>
                <a:cxn ang="0">
                  <a:pos x="70" y="40"/>
                </a:cxn>
                <a:cxn ang="0">
                  <a:pos x="72" y="36"/>
                </a:cxn>
                <a:cxn ang="0">
                  <a:pos x="82" y="34"/>
                </a:cxn>
                <a:cxn ang="0">
                  <a:pos x="94" y="42"/>
                </a:cxn>
                <a:cxn ang="0">
                  <a:pos x="98" y="50"/>
                </a:cxn>
                <a:cxn ang="0">
                  <a:pos x="96" y="64"/>
                </a:cxn>
                <a:cxn ang="0">
                  <a:pos x="88" y="74"/>
                </a:cxn>
                <a:cxn ang="0">
                  <a:pos x="92" y="72"/>
                </a:cxn>
                <a:cxn ang="0">
                  <a:pos x="102" y="52"/>
                </a:cxn>
                <a:cxn ang="0">
                  <a:pos x="102" y="40"/>
                </a:cxn>
                <a:cxn ang="0">
                  <a:pos x="98" y="36"/>
                </a:cxn>
                <a:cxn ang="0">
                  <a:pos x="86" y="30"/>
                </a:cxn>
                <a:cxn ang="0">
                  <a:pos x="80" y="30"/>
                </a:cxn>
                <a:cxn ang="0">
                  <a:pos x="70" y="34"/>
                </a:cxn>
                <a:cxn ang="0">
                  <a:pos x="62" y="42"/>
                </a:cxn>
                <a:cxn ang="0">
                  <a:pos x="60" y="54"/>
                </a:cxn>
                <a:cxn ang="0">
                  <a:pos x="64" y="66"/>
                </a:cxn>
                <a:cxn ang="0">
                  <a:pos x="70" y="78"/>
                </a:cxn>
                <a:cxn ang="0">
                  <a:pos x="86" y="94"/>
                </a:cxn>
                <a:cxn ang="0">
                  <a:pos x="108" y="104"/>
                </a:cxn>
                <a:cxn ang="0">
                  <a:pos x="128" y="98"/>
                </a:cxn>
                <a:cxn ang="0">
                  <a:pos x="138" y="88"/>
                </a:cxn>
                <a:cxn ang="0">
                  <a:pos x="144" y="74"/>
                </a:cxn>
                <a:cxn ang="0">
                  <a:pos x="142" y="42"/>
                </a:cxn>
                <a:cxn ang="0">
                  <a:pos x="136" y="28"/>
                </a:cxn>
                <a:cxn ang="0">
                  <a:pos x="116" y="8"/>
                </a:cxn>
                <a:cxn ang="0">
                  <a:pos x="88" y="0"/>
                </a:cxn>
                <a:cxn ang="0">
                  <a:pos x="70" y="4"/>
                </a:cxn>
                <a:cxn ang="0">
                  <a:pos x="38" y="18"/>
                </a:cxn>
                <a:cxn ang="0">
                  <a:pos x="24" y="32"/>
                </a:cxn>
                <a:cxn ang="0">
                  <a:pos x="8" y="52"/>
                </a:cxn>
                <a:cxn ang="0">
                  <a:pos x="0" y="76"/>
                </a:cxn>
                <a:cxn ang="0">
                  <a:pos x="0" y="84"/>
                </a:cxn>
                <a:cxn ang="0">
                  <a:pos x="2" y="114"/>
                </a:cxn>
                <a:cxn ang="0">
                  <a:pos x="6" y="130"/>
                </a:cxn>
                <a:cxn ang="0">
                  <a:pos x="6" y="128"/>
                </a:cxn>
                <a:cxn ang="0">
                  <a:pos x="8" y="124"/>
                </a:cxn>
                <a:cxn ang="0">
                  <a:pos x="18" y="134"/>
                </a:cxn>
              </a:cxnLst>
              <a:rect l="0" t="0" r="r" b="b"/>
              <a:pathLst>
                <a:path w="146" h="134">
                  <a:moveTo>
                    <a:pt x="18" y="134"/>
                  </a:moveTo>
                  <a:lnTo>
                    <a:pt x="18" y="134"/>
                  </a:lnTo>
                  <a:lnTo>
                    <a:pt x="12" y="100"/>
                  </a:lnTo>
                  <a:lnTo>
                    <a:pt x="10" y="82"/>
                  </a:lnTo>
                  <a:lnTo>
                    <a:pt x="10" y="7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0" y="48"/>
                  </a:lnTo>
                  <a:lnTo>
                    <a:pt x="32" y="32"/>
                  </a:lnTo>
                  <a:lnTo>
                    <a:pt x="46" y="2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76" y="6"/>
                  </a:lnTo>
                  <a:lnTo>
                    <a:pt x="90" y="6"/>
                  </a:lnTo>
                  <a:lnTo>
                    <a:pt x="104" y="8"/>
                  </a:lnTo>
                  <a:lnTo>
                    <a:pt x="116" y="14"/>
                  </a:lnTo>
                  <a:lnTo>
                    <a:pt x="126" y="24"/>
                  </a:lnTo>
                  <a:lnTo>
                    <a:pt x="134" y="34"/>
                  </a:lnTo>
                  <a:lnTo>
                    <a:pt x="138" y="48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38" y="72"/>
                  </a:lnTo>
                  <a:lnTo>
                    <a:pt x="134" y="82"/>
                  </a:lnTo>
                  <a:lnTo>
                    <a:pt x="128" y="90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14" y="100"/>
                  </a:lnTo>
                  <a:lnTo>
                    <a:pt x="106" y="98"/>
                  </a:lnTo>
                  <a:lnTo>
                    <a:pt x="100" y="96"/>
                  </a:lnTo>
                  <a:lnTo>
                    <a:pt x="92" y="92"/>
                  </a:lnTo>
                  <a:lnTo>
                    <a:pt x="80" y="8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68" y="64"/>
                  </a:lnTo>
                  <a:lnTo>
                    <a:pt x="66" y="56"/>
                  </a:lnTo>
                  <a:lnTo>
                    <a:pt x="66" y="48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2" y="36"/>
                  </a:lnTo>
                  <a:lnTo>
                    <a:pt x="76" y="34"/>
                  </a:lnTo>
                  <a:lnTo>
                    <a:pt x="82" y="34"/>
                  </a:lnTo>
                  <a:lnTo>
                    <a:pt x="86" y="36"/>
                  </a:lnTo>
                  <a:lnTo>
                    <a:pt x="94" y="42"/>
                  </a:lnTo>
                  <a:lnTo>
                    <a:pt x="98" y="50"/>
                  </a:lnTo>
                  <a:lnTo>
                    <a:pt x="98" y="50"/>
                  </a:lnTo>
                  <a:lnTo>
                    <a:pt x="98" y="56"/>
                  </a:lnTo>
                  <a:lnTo>
                    <a:pt x="96" y="64"/>
                  </a:lnTo>
                  <a:lnTo>
                    <a:pt x="92" y="70"/>
                  </a:lnTo>
                  <a:lnTo>
                    <a:pt x="88" y="74"/>
                  </a:lnTo>
                  <a:lnTo>
                    <a:pt x="88" y="74"/>
                  </a:lnTo>
                  <a:lnTo>
                    <a:pt x="92" y="72"/>
                  </a:lnTo>
                  <a:lnTo>
                    <a:pt x="98" y="64"/>
                  </a:lnTo>
                  <a:lnTo>
                    <a:pt x="102" y="52"/>
                  </a:lnTo>
                  <a:lnTo>
                    <a:pt x="102" y="46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98" y="36"/>
                  </a:lnTo>
                  <a:lnTo>
                    <a:pt x="92" y="32"/>
                  </a:lnTo>
                  <a:lnTo>
                    <a:pt x="86" y="30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74" y="30"/>
                  </a:lnTo>
                  <a:lnTo>
                    <a:pt x="70" y="34"/>
                  </a:lnTo>
                  <a:lnTo>
                    <a:pt x="66" y="38"/>
                  </a:lnTo>
                  <a:lnTo>
                    <a:pt x="62" y="42"/>
                  </a:lnTo>
                  <a:lnTo>
                    <a:pt x="60" y="48"/>
                  </a:lnTo>
                  <a:lnTo>
                    <a:pt x="60" y="54"/>
                  </a:lnTo>
                  <a:lnTo>
                    <a:pt x="60" y="6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70" y="78"/>
                  </a:lnTo>
                  <a:lnTo>
                    <a:pt x="78" y="86"/>
                  </a:lnTo>
                  <a:lnTo>
                    <a:pt x="86" y="94"/>
                  </a:lnTo>
                  <a:lnTo>
                    <a:pt x="96" y="100"/>
                  </a:lnTo>
                  <a:lnTo>
                    <a:pt x="108" y="104"/>
                  </a:lnTo>
                  <a:lnTo>
                    <a:pt x="118" y="102"/>
                  </a:lnTo>
                  <a:lnTo>
                    <a:pt x="128" y="98"/>
                  </a:lnTo>
                  <a:lnTo>
                    <a:pt x="138" y="88"/>
                  </a:lnTo>
                  <a:lnTo>
                    <a:pt x="138" y="88"/>
                  </a:lnTo>
                  <a:lnTo>
                    <a:pt x="142" y="82"/>
                  </a:lnTo>
                  <a:lnTo>
                    <a:pt x="144" y="74"/>
                  </a:lnTo>
                  <a:lnTo>
                    <a:pt x="146" y="58"/>
                  </a:lnTo>
                  <a:lnTo>
                    <a:pt x="142" y="42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28" y="16"/>
                  </a:lnTo>
                  <a:lnTo>
                    <a:pt x="116" y="8"/>
                  </a:lnTo>
                  <a:lnTo>
                    <a:pt x="102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70" y="4"/>
                  </a:lnTo>
                  <a:lnTo>
                    <a:pt x="54" y="10"/>
                  </a:lnTo>
                  <a:lnTo>
                    <a:pt x="38" y="18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4" y="40"/>
                  </a:lnTo>
                  <a:lnTo>
                    <a:pt x="8" y="52"/>
                  </a:lnTo>
                  <a:lnTo>
                    <a:pt x="4" y="6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14"/>
                  </a:lnTo>
                  <a:lnTo>
                    <a:pt x="6" y="128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6" y="124"/>
                  </a:lnTo>
                  <a:lnTo>
                    <a:pt x="8" y="124"/>
                  </a:lnTo>
                  <a:lnTo>
                    <a:pt x="12" y="126"/>
                  </a:lnTo>
                  <a:lnTo>
                    <a:pt x="18" y="134"/>
                  </a:lnTo>
                  <a:lnTo>
                    <a:pt x="18" y="1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0" name="Freeform 96"/>
            <p:cNvSpPr>
              <a:spLocks/>
            </p:cNvSpPr>
            <p:nvPr/>
          </p:nvSpPr>
          <p:spPr bwMode="auto">
            <a:xfrm>
              <a:off x="5871411" y="5731042"/>
              <a:ext cx="1219200" cy="1090863"/>
            </a:xfrm>
            <a:custGeom>
              <a:avLst/>
              <a:gdLst/>
              <a:ahLst/>
              <a:cxnLst>
                <a:cxn ang="0">
                  <a:pos x="144" y="62"/>
                </a:cxn>
                <a:cxn ang="0">
                  <a:pos x="122" y="24"/>
                </a:cxn>
                <a:cxn ang="0">
                  <a:pos x="110" y="16"/>
                </a:cxn>
                <a:cxn ang="0">
                  <a:pos x="94" y="10"/>
                </a:cxn>
                <a:cxn ang="0">
                  <a:pos x="78" y="8"/>
                </a:cxn>
                <a:cxn ang="0">
                  <a:pos x="42" y="18"/>
                </a:cxn>
                <a:cxn ang="0">
                  <a:pos x="30" y="26"/>
                </a:cxn>
                <a:cxn ang="0">
                  <a:pos x="12" y="50"/>
                </a:cxn>
                <a:cxn ang="0">
                  <a:pos x="6" y="78"/>
                </a:cxn>
                <a:cxn ang="0">
                  <a:pos x="14" y="106"/>
                </a:cxn>
                <a:cxn ang="0">
                  <a:pos x="22" y="118"/>
                </a:cxn>
                <a:cxn ang="0">
                  <a:pos x="36" y="126"/>
                </a:cxn>
                <a:cxn ang="0">
                  <a:pos x="52" y="126"/>
                </a:cxn>
                <a:cxn ang="0">
                  <a:pos x="58" y="122"/>
                </a:cxn>
                <a:cxn ang="0">
                  <a:pos x="68" y="110"/>
                </a:cxn>
                <a:cxn ang="0">
                  <a:pos x="72" y="84"/>
                </a:cxn>
                <a:cxn ang="0">
                  <a:pos x="72" y="68"/>
                </a:cxn>
                <a:cxn ang="0">
                  <a:pos x="68" y="54"/>
                </a:cxn>
                <a:cxn ang="0">
                  <a:pos x="56" y="44"/>
                </a:cxn>
                <a:cxn ang="0">
                  <a:pos x="50" y="44"/>
                </a:cxn>
                <a:cxn ang="0">
                  <a:pos x="44" y="50"/>
                </a:cxn>
                <a:cxn ang="0">
                  <a:pos x="38" y="66"/>
                </a:cxn>
                <a:cxn ang="0">
                  <a:pos x="40" y="74"/>
                </a:cxn>
                <a:cxn ang="0">
                  <a:pos x="50" y="82"/>
                </a:cxn>
                <a:cxn ang="0">
                  <a:pos x="62" y="84"/>
                </a:cxn>
                <a:cxn ang="0">
                  <a:pos x="58" y="84"/>
                </a:cxn>
                <a:cxn ang="0">
                  <a:pos x="44" y="82"/>
                </a:cxn>
                <a:cxn ang="0">
                  <a:pos x="34" y="76"/>
                </a:cxn>
                <a:cxn ang="0">
                  <a:pos x="32" y="72"/>
                </a:cxn>
                <a:cxn ang="0">
                  <a:pos x="34" y="58"/>
                </a:cxn>
                <a:cxn ang="0">
                  <a:pos x="40" y="46"/>
                </a:cxn>
                <a:cxn ang="0">
                  <a:pos x="46" y="42"/>
                </a:cxn>
                <a:cxn ang="0">
                  <a:pos x="56" y="40"/>
                </a:cxn>
                <a:cxn ang="0">
                  <a:pos x="66" y="42"/>
                </a:cxn>
                <a:cxn ang="0">
                  <a:pos x="72" y="52"/>
                </a:cxn>
                <a:cxn ang="0">
                  <a:pos x="76" y="58"/>
                </a:cxn>
                <a:cxn ang="0">
                  <a:pos x="78" y="84"/>
                </a:cxn>
                <a:cxn ang="0">
                  <a:pos x="72" y="110"/>
                </a:cxn>
                <a:cxn ang="0">
                  <a:pos x="58" y="128"/>
                </a:cxn>
                <a:cxn ang="0">
                  <a:pos x="34" y="136"/>
                </a:cxn>
                <a:cxn ang="0">
                  <a:pos x="28" y="134"/>
                </a:cxn>
                <a:cxn ang="0">
                  <a:pos x="16" y="126"/>
                </a:cxn>
                <a:cxn ang="0">
                  <a:pos x="4" y="106"/>
                </a:cxn>
                <a:cxn ang="0">
                  <a:pos x="0" y="92"/>
                </a:cxn>
                <a:cxn ang="0">
                  <a:pos x="2" y="60"/>
                </a:cxn>
                <a:cxn ang="0">
                  <a:pos x="18" y="32"/>
                </a:cxn>
                <a:cxn ang="0">
                  <a:pos x="32" y="20"/>
                </a:cxn>
                <a:cxn ang="0">
                  <a:pos x="64" y="4"/>
                </a:cxn>
                <a:cxn ang="0">
                  <a:pos x="82" y="0"/>
                </a:cxn>
                <a:cxn ang="0">
                  <a:pos x="106" y="2"/>
                </a:cxn>
                <a:cxn ang="0">
                  <a:pos x="126" y="14"/>
                </a:cxn>
                <a:cxn ang="0">
                  <a:pos x="134" y="22"/>
                </a:cxn>
                <a:cxn ang="0">
                  <a:pos x="152" y="56"/>
                </a:cxn>
                <a:cxn ang="0">
                  <a:pos x="148" y="60"/>
                </a:cxn>
                <a:cxn ang="0">
                  <a:pos x="144" y="62"/>
                </a:cxn>
              </a:cxnLst>
              <a:rect l="0" t="0" r="r" b="b"/>
              <a:pathLst>
                <a:path w="152" h="136">
                  <a:moveTo>
                    <a:pt x="144" y="62"/>
                  </a:moveTo>
                  <a:lnTo>
                    <a:pt x="144" y="62"/>
                  </a:lnTo>
                  <a:lnTo>
                    <a:pt x="130" y="36"/>
                  </a:lnTo>
                  <a:lnTo>
                    <a:pt x="122" y="24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02" y="12"/>
                  </a:lnTo>
                  <a:lnTo>
                    <a:pt x="94" y="10"/>
                  </a:lnTo>
                  <a:lnTo>
                    <a:pt x="86" y="8"/>
                  </a:lnTo>
                  <a:lnTo>
                    <a:pt x="78" y="8"/>
                  </a:lnTo>
                  <a:lnTo>
                    <a:pt x="60" y="10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0" y="26"/>
                  </a:lnTo>
                  <a:lnTo>
                    <a:pt x="20" y="36"/>
                  </a:lnTo>
                  <a:lnTo>
                    <a:pt x="12" y="50"/>
                  </a:lnTo>
                  <a:lnTo>
                    <a:pt x="8" y="64"/>
                  </a:lnTo>
                  <a:lnTo>
                    <a:pt x="6" y="78"/>
                  </a:lnTo>
                  <a:lnTo>
                    <a:pt x="8" y="92"/>
                  </a:lnTo>
                  <a:lnTo>
                    <a:pt x="14" y="106"/>
                  </a:lnTo>
                  <a:lnTo>
                    <a:pt x="22" y="118"/>
                  </a:lnTo>
                  <a:lnTo>
                    <a:pt x="22" y="118"/>
                  </a:lnTo>
                  <a:lnTo>
                    <a:pt x="28" y="124"/>
                  </a:lnTo>
                  <a:lnTo>
                    <a:pt x="36" y="126"/>
                  </a:lnTo>
                  <a:lnTo>
                    <a:pt x="44" y="128"/>
                  </a:lnTo>
                  <a:lnTo>
                    <a:pt x="52" y="126"/>
                  </a:lnTo>
                  <a:lnTo>
                    <a:pt x="52" y="126"/>
                  </a:lnTo>
                  <a:lnTo>
                    <a:pt x="58" y="122"/>
                  </a:lnTo>
                  <a:lnTo>
                    <a:pt x="64" y="116"/>
                  </a:lnTo>
                  <a:lnTo>
                    <a:pt x="68" y="110"/>
                  </a:lnTo>
                  <a:lnTo>
                    <a:pt x="70" y="100"/>
                  </a:lnTo>
                  <a:lnTo>
                    <a:pt x="72" y="84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0" y="60"/>
                  </a:lnTo>
                  <a:lnTo>
                    <a:pt x="68" y="54"/>
                  </a:lnTo>
                  <a:lnTo>
                    <a:pt x="62" y="48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0" y="44"/>
                  </a:lnTo>
                  <a:lnTo>
                    <a:pt x="46" y="46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8" y="66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44" y="80"/>
                  </a:lnTo>
                  <a:lnTo>
                    <a:pt x="50" y="82"/>
                  </a:lnTo>
                  <a:lnTo>
                    <a:pt x="56" y="84"/>
                  </a:lnTo>
                  <a:lnTo>
                    <a:pt x="62" y="84"/>
                  </a:lnTo>
                  <a:lnTo>
                    <a:pt x="62" y="84"/>
                  </a:lnTo>
                  <a:lnTo>
                    <a:pt x="58" y="84"/>
                  </a:lnTo>
                  <a:lnTo>
                    <a:pt x="48" y="84"/>
                  </a:lnTo>
                  <a:lnTo>
                    <a:pt x="44" y="82"/>
                  </a:lnTo>
                  <a:lnTo>
                    <a:pt x="38" y="80"/>
                  </a:lnTo>
                  <a:lnTo>
                    <a:pt x="34" y="76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64"/>
                  </a:lnTo>
                  <a:lnTo>
                    <a:pt x="34" y="58"/>
                  </a:lnTo>
                  <a:lnTo>
                    <a:pt x="36" y="5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6" y="42"/>
                  </a:lnTo>
                  <a:lnTo>
                    <a:pt x="50" y="40"/>
                  </a:lnTo>
                  <a:lnTo>
                    <a:pt x="56" y="40"/>
                  </a:lnTo>
                  <a:lnTo>
                    <a:pt x="62" y="40"/>
                  </a:lnTo>
                  <a:lnTo>
                    <a:pt x="66" y="42"/>
                  </a:lnTo>
                  <a:lnTo>
                    <a:pt x="70" y="46"/>
                  </a:lnTo>
                  <a:lnTo>
                    <a:pt x="72" y="52"/>
                  </a:lnTo>
                  <a:lnTo>
                    <a:pt x="76" y="58"/>
                  </a:lnTo>
                  <a:lnTo>
                    <a:pt x="76" y="58"/>
                  </a:lnTo>
                  <a:lnTo>
                    <a:pt x="76" y="72"/>
                  </a:lnTo>
                  <a:lnTo>
                    <a:pt x="78" y="84"/>
                  </a:lnTo>
                  <a:lnTo>
                    <a:pt x="76" y="98"/>
                  </a:lnTo>
                  <a:lnTo>
                    <a:pt x="72" y="110"/>
                  </a:lnTo>
                  <a:lnTo>
                    <a:pt x="66" y="120"/>
                  </a:lnTo>
                  <a:lnTo>
                    <a:pt x="58" y="128"/>
                  </a:lnTo>
                  <a:lnTo>
                    <a:pt x="48" y="134"/>
                  </a:lnTo>
                  <a:lnTo>
                    <a:pt x="34" y="136"/>
                  </a:lnTo>
                  <a:lnTo>
                    <a:pt x="34" y="136"/>
                  </a:lnTo>
                  <a:lnTo>
                    <a:pt x="28" y="134"/>
                  </a:lnTo>
                  <a:lnTo>
                    <a:pt x="22" y="130"/>
                  </a:lnTo>
                  <a:lnTo>
                    <a:pt x="16" y="126"/>
                  </a:lnTo>
                  <a:lnTo>
                    <a:pt x="12" y="120"/>
                  </a:lnTo>
                  <a:lnTo>
                    <a:pt x="4" y="10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76"/>
                  </a:lnTo>
                  <a:lnTo>
                    <a:pt x="2" y="60"/>
                  </a:lnTo>
                  <a:lnTo>
                    <a:pt x="8" y="46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32" y="20"/>
                  </a:lnTo>
                  <a:lnTo>
                    <a:pt x="48" y="10"/>
                  </a:lnTo>
                  <a:lnTo>
                    <a:pt x="64" y="4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94" y="0"/>
                  </a:lnTo>
                  <a:lnTo>
                    <a:pt x="106" y="2"/>
                  </a:lnTo>
                  <a:lnTo>
                    <a:pt x="116" y="8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34" y="22"/>
                  </a:lnTo>
                  <a:lnTo>
                    <a:pt x="140" y="32"/>
                  </a:lnTo>
                  <a:lnTo>
                    <a:pt x="152" y="56"/>
                  </a:lnTo>
                  <a:lnTo>
                    <a:pt x="152" y="56"/>
                  </a:lnTo>
                  <a:lnTo>
                    <a:pt x="148" y="60"/>
                  </a:lnTo>
                  <a:lnTo>
                    <a:pt x="144" y="62"/>
                  </a:lnTo>
                  <a:lnTo>
                    <a:pt x="144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1" name="Freeform 97"/>
            <p:cNvSpPr>
              <a:spLocks/>
            </p:cNvSpPr>
            <p:nvPr/>
          </p:nvSpPr>
          <p:spPr bwMode="auto">
            <a:xfrm>
              <a:off x="6593305" y="854242"/>
              <a:ext cx="256674" cy="737937"/>
            </a:xfrm>
            <a:custGeom>
              <a:avLst/>
              <a:gdLst/>
              <a:ahLst/>
              <a:cxnLst>
                <a:cxn ang="0">
                  <a:pos x="22" y="56"/>
                </a:cxn>
                <a:cxn ang="0">
                  <a:pos x="22" y="56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6" y="18"/>
                </a:cxn>
                <a:cxn ang="0">
                  <a:pos x="24" y="6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0" y="8"/>
                </a:cxn>
                <a:cxn ang="0">
                  <a:pos x="16" y="16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2" y="44"/>
                </a:cxn>
                <a:cxn ang="0">
                  <a:pos x="0" y="56"/>
                </a:cxn>
                <a:cxn ang="0">
                  <a:pos x="0" y="66"/>
                </a:cxn>
                <a:cxn ang="0">
                  <a:pos x="4" y="76"/>
                </a:cxn>
                <a:cxn ang="0">
                  <a:pos x="6" y="82"/>
                </a:cxn>
                <a:cxn ang="0">
                  <a:pos x="10" y="88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0" y="82"/>
                </a:cxn>
                <a:cxn ang="0">
                  <a:pos x="10" y="70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2" y="78"/>
                </a:cxn>
                <a:cxn ang="0">
                  <a:pos x="12" y="78"/>
                </a:cxn>
                <a:cxn ang="0">
                  <a:pos x="14" y="86"/>
                </a:cxn>
                <a:cxn ang="0">
                  <a:pos x="14" y="86"/>
                </a:cxn>
                <a:cxn ang="0">
                  <a:pos x="16" y="88"/>
                </a:cxn>
                <a:cxn ang="0">
                  <a:pos x="16" y="88"/>
                </a:cxn>
                <a:cxn ang="0">
                  <a:pos x="18" y="82"/>
                </a:cxn>
                <a:cxn ang="0">
                  <a:pos x="24" y="76"/>
                </a:cxn>
                <a:cxn ang="0">
                  <a:pos x="24" y="76"/>
                </a:cxn>
                <a:cxn ang="0">
                  <a:pos x="30" y="68"/>
                </a:cxn>
                <a:cxn ang="0">
                  <a:pos x="32" y="60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30" y="5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6"/>
                </a:cxn>
                <a:cxn ang="0">
                  <a:pos x="22" y="56"/>
                </a:cxn>
              </a:cxnLst>
              <a:rect l="0" t="0" r="r" b="b"/>
              <a:pathLst>
                <a:path w="32" h="92">
                  <a:moveTo>
                    <a:pt x="22" y="56"/>
                  </a:moveTo>
                  <a:lnTo>
                    <a:pt x="22" y="56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6" y="18"/>
                  </a:lnTo>
                  <a:lnTo>
                    <a:pt x="24" y="6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0" y="8"/>
                  </a:lnTo>
                  <a:lnTo>
                    <a:pt x="16" y="1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2" y="44"/>
                  </a:lnTo>
                  <a:lnTo>
                    <a:pt x="0" y="56"/>
                  </a:lnTo>
                  <a:lnTo>
                    <a:pt x="0" y="66"/>
                  </a:lnTo>
                  <a:lnTo>
                    <a:pt x="4" y="76"/>
                  </a:lnTo>
                  <a:lnTo>
                    <a:pt x="6" y="82"/>
                  </a:lnTo>
                  <a:lnTo>
                    <a:pt x="10" y="88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0" y="82"/>
                  </a:lnTo>
                  <a:lnTo>
                    <a:pt x="10" y="7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4" y="86"/>
                  </a:lnTo>
                  <a:lnTo>
                    <a:pt x="14" y="86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82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30" y="68"/>
                  </a:lnTo>
                  <a:lnTo>
                    <a:pt x="32" y="60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0" y="5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6"/>
                  </a:lnTo>
                  <a:lnTo>
                    <a:pt x="22" y="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2" name="Freeform 98"/>
            <p:cNvSpPr>
              <a:spLocks/>
            </p:cNvSpPr>
            <p:nvPr/>
          </p:nvSpPr>
          <p:spPr bwMode="auto">
            <a:xfrm>
              <a:off x="5518484" y="838200"/>
              <a:ext cx="336884" cy="946484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4" y="16"/>
                </a:cxn>
                <a:cxn ang="0">
                  <a:pos x="2" y="26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8" y="80"/>
                </a:cxn>
                <a:cxn ang="0">
                  <a:pos x="18" y="80"/>
                </a:cxn>
                <a:cxn ang="0">
                  <a:pos x="28" y="98"/>
                </a:cxn>
                <a:cxn ang="0">
                  <a:pos x="34" y="106"/>
                </a:cxn>
                <a:cxn ang="0">
                  <a:pos x="38" y="116"/>
                </a:cxn>
                <a:cxn ang="0">
                  <a:pos x="38" y="116"/>
                </a:cxn>
                <a:cxn ang="0">
                  <a:pos x="38" y="118"/>
                </a:cxn>
                <a:cxn ang="0">
                  <a:pos x="40" y="118"/>
                </a:cxn>
                <a:cxn ang="0">
                  <a:pos x="40" y="118"/>
                </a:cxn>
                <a:cxn ang="0">
                  <a:pos x="42" y="116"/>
                </a:cxn>
                <a:cxn ang="0">
                  <a:pos x="42" y="114"/>
                </a:cxn>
                <a:cxn ang="0">
                  <a:pos x="42" y="114"/>
                </a:cxn>
                <a:cxn ang="0">
                  <a:pos x="36" y="100"/>
                </a:cxn>
                <a:cxn ang="0">
                  <a:pos x="28" y="88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8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6" y="26"/>
                </a:cxn>
                <a:cxn ang="0">
                  <a:pos x="12" y="10"/>
                </a:cxn>
                <a:cxn ang="0">
                  <a:pos x="12" y="10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6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42" h="118">
                  <a:moveTo>
                    <a:pt x="12" y="2"/>
                  </a:moveTo>
                  <a:lnTo>
                    <a:pt x="12" y="2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16"/>
                  </a:lnTo>
                  <a:lnTo>
                    <a:pt x="2" y="2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28" y="98"/>
                  </a:lnTo>
                  <a:lnTo>
                    <a:pt x="34" y="106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38" y="118"/>
                  </a:lnTo>
                  <a:lnTo>
                    <a:pt x="40" y="118"/>
                  </a:lnTo>
                  <a:lnTo>
                    <a:pt x="40" y="118"/>
                  </a:lnTo>
                  <a:lnTo>
                    <a:pt x="42" y="116"/>
                  </a:lnTo>
                  <a:lnTo>
                    <a:pt x="42" y="114"/>
                  </a:lnTo>
                  <a:lnTo>
                    <a:pt x="42" y="114"/>
                  </a:lnTo>
                  <a:lnTo>
                    <a:pt x="36" y="100"/>
                  </a:lnTo>
                  <a:lnTo>
                    <a:pt x="28" y="88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8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26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3" name="Freeform 99"/>
            <p:cNvSpPr>
              <a:spLocks/>
            </p:cNvSpPr>
            <p:nvPr/>
          </p:nvSpPr>
          <p:spPr bwMode="auto">
            <a:xfrm>
              <a:off x="3481137" y="469232"/>
              <a:ext cx="1283368" cy="978568"/>
            </a:xfrm>
            <a:custGeom>
              <a:avLst/>
              <a:gdLst/>
              <a:ahLst/>
              <a:cxnLst>
                <a:cxn ang="0">
                  <a:pos x="30" y="40"/>
                </a:cxn>
                <a:cxn ang="0">
                  <a:pos x="20" y="44"/>
                </a:cxn>
                <a:cxn ang="0">
                  <a:pos x="10" y="42"/>
                </a:cxn>
                <a:cxn ang="0">
                  <a:pos x="8" y="40"/>
                </a:cxn>
                <a:cxn ang="0">
                  <a:pos x="6" y="36"/>
                </a:cxn>
                <a:cxn ang="0">
                  <a:pos x="8" y="24"/>
                </a:cxn>
                <a:cxn ang="0">
                  <a:pos x="10" y="22"/>
                </a:cxn>
                <a:cxn ang="0">
                  <a:pos x="14" y="16"/>
                </a:cxn>
                <a:cxn ang="0">
                  <a:pos x="26" y="8"/>
                </a:cxn>
                <a:cxn ang="0">
                  <a:pos x="32" y="6"/>
                </a:cxn>
                <a:cxn ang="0">
                  <a:pos x="46" y="6"/>
                </a:cxn>
                <a:cxn ang="0">
                  <a:pos x="60" y="12"/>
                </a:cxn>
                <a:cxn ang="0">
                  <a:pos x="74" y="20"/>
                </a:cxn>
                <a:cxn ang="0">
                  <a:pos x="82" y="32"/>
                </a:cxn>
                <a:cxn ang="0">
                  <a:pos x="86" y="48"/>
                </a:cxn>
                <a:cxn ang="0">
                  <a:pos x="88" y="64"/>
                </a:cxn>
                <a:cxn ang="0">
                  <a:pos x="96" y="90"/>
                </a:cxn>
                <a:cxn ang="0">
                  <a:pos x="102" y="96"/>
                </a:cxn>
                <a:cxn ang="0">
                  <a:pos x="128" y="114"/>
                </a:cxn>
                <a:cxn ang="0">
                  <a:pos x="142" y="120"/>
                </a:cxn>
                <a:cxn ang="0">
                  <a:pos x="150" y="122"/>
                </a:cxn>
                <a:cxn ang="0">
                  <a:pos x="158" y="122"/>
                </a:cxn>
                <a:cxn ang="0">
                  <a:pos x="160" y="120"/>
                </a:cxn>
                <a:cxn ang="0">
                  <a:pos x="158" y="118"/>
                </a:cxn>
                <a:cxn ang="0">
                  <a:pos x="156" y="118"/>
                </a:cxn>
                <a:cxn ang="0">
                  <a:pos x="144" y="116"/>
                </a:cxn>
                <a:cxn ang="0">
                  <a:pos x="130" y="110"/>
                </a:cxn>
                <a:cxn ang="0">
                  <a:pos x="116" y="102"/>
                </a:cxn>
                <a:cxn ang="0">
                  <a:pos x="104" y="92"/>
                </a:cxn>
                <a:cxn ang="0">
                  <a:pos x="96" y="80"/>
                </a:cxn>
                <a:cxn ang="0">
                  <a:pos x="92" y="64"/>
                </a:cxn>
                <a:cxn ang="0">
                  <a:pos x="88" y="38"/>
                </a:cxn>
                <a:cxn ang="0">
                  <a:pos x="86" y="30"/>
                </a:cxn>
                <a:cxn ang="0">
                  <a:pos x="76" y="16"/>
                </a:cxn>
                <a:cxn ang="0">
                  <a:pos x="62" y="6"/>
                </a:cxn>
                <a:cxn ang="0">
                  <a:pos x="48" y="2"/>
                </a:cxn>
                <a:cxn ang="0">
                  <a:pos x="32" y="2"/>
                </a:cxn>
                <a:cxn ang="0">
                  <a:pos x="24" y="4"/>
                </a:cxn>
                <a:cxn ang="0">
                  <a:pos x="10" y="12"/>
                </a:cxn>
                <a:cxn ang="0">
                  <a:pos x="6" y="20"/>
                </a:cxn>
                <a:cxn ang="0">
                  <a:pos x="4" y="22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8" y="48"/>
                </a:cxn>
                <a:cxn ang="0">
                  <a:pos x="20" y="48"/>
                </a:cxn>
                <a:cxn ang="0">
                  <a:pos x="32" y="44"/>
                </a:cxn>
                <a:cxn ang="0">
                  <a:pos x="34" y="42"/>
                </a:cxn>
                <a:cxn ang="0">
                  <a:pos x="32" y="40"/>
                </a:cxn>
                <a:cxn ang="0">
                  <a:pos x="30" y="40"/>
                </a:cxn>
              </a:cxnLst>
              <a:rect l="0" t="0" r="r" b="b"/>
              <a:pathLst>
                <a:path w="160" h="122">
                  <a:moveTo>
                    <a:pt x="30" y="40"/>
                  </a:moveTo>
                  <a:lnTo>
                    <a:pt x="30" y="40"/>
                  </a:lnTo>
                  <a:lnTo>
                    <a:pt x="24" y="42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8" y="40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16"/>
                  </a:lnTo>
                  <a:lnTo>
                    <a:pt x="20" y="10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40" y="6"/>
                  </a:lnTo>
                  <a:lnTo>
                    <a:pt x="46" y="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8" y="16"/>
                  </a:lnTo>
                  <a:lnTo>
                    <a:pt x="74" y="20"/>
                  </a:lnTo>
                  <a:lnTo>
                    <a:pt x="78" y="26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6" y="48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92" y="82"/>
                  </a:lnTo>
                  <a:lnTo>
                    <a:pt x="96" y="90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12" y="106"/>
                  </a:lnTo>
                  <a:lnTo>
                    <a:pt x="128" y="114"/>
                  </a:lnTo>
                  <a:lnTo>
                    <a:pt x="128" y="114"/>
                  </a:lnTo>
                  <a:lnTo>
                    <a:pt x="142" y="120"/>
                  </a:lnTo>
                  <a:lnTo>
                    <a:pt x="142" y="120"/>
                  </a:lnTo>
                  <a:lnTo>
                    <a:pt x="150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58" y="118"/>
                  </a:lnTo>
                  <a:lnTo>
                    <a:pt x="156" y="118"/>
                  </a:lnTo>
                  <a:lnTo>
                    <a:pt x="156" y="118"/>
                  </a:lnTo>
                  <a:lnTo>
                    <a:pt x="152" y="118"/>
                  </a:lnTo>
                  <a:lnTo>
                    <a:pt x="144" y="116"/>
                  </a:lnTo>
                  <a:lnTo>
                    <a:pt x="144" y="116"/>
                  </a:lnTo>
                  <a:lnTo>
                    <a:pt x="130" y="110"/>
                  </a:lnTo>
                  <a:lnTo>
                    <a:pt x="130" y="110"/>
                  </a:lnTo>
                  <a:lnTo>
                    <a:pt x="116" y="10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0" y="86"/>
                  </a:lnTo>
                  <a:lnTo>
                    <a:pt x="96" y="80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0" y="48"/>
                  </a:lnTo>
                  <a:lnTo>
                    <a:pt x="88" y="38"/>
                  </a:lnTo>
                  <a:lnTo>
                    <a:pt x="86" y="30"/>
                  </a:lnTo>
                  <a:lnTo>
                    <a:pt x="86" y="30"/>
                  </a:lnTo>
                  <a:lnTo>
                    <a:pt x="82" y="24"/>
                  </a:lnTo>
                  <a:lnTo>
                    <a:pt x="76" y="16"/>
                  </a:lnTo>
                  <a:lnTo>
                    <a:pt x="70" y="12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24" y="4"/>
                  </a:lnTo>
                  <a:lnTo>
                    <a:pt x="18" y="6"/>
                  </a:lnTo>
                  <a:lnTo>
                    <a:pt x="10" y="12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4" y="48"/>
                  </a:lnTo>
                  <a:lnTo>
                    <a:pt x="20" y="48"/>
                  </a:lnTo>
                  <a:lnTo>
                    <a:pt x="26" y="46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42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4" name="Freeform 100"/>
            <p:cNvSpPr>
              <a:spLocks/>
            </p:cNvSpPr>
            <p:nvPr/>
          </p:nvSpPr>
          <p:spPr bwMode="auto">
            <a:xfrm>
              <a:off x="7010400" y="4608095"/>
              <a:ext cx="1925053" cy="1251284"/>
            </a:xfrm>
            <a:custGeom>
              <a:avLst/>
              <a:gdLst/>
              <a:ahLst/>
              <a:cxnLst>
                <a:cxn ang="0">
                  <a:pos x="240" y="24"/>
                </a:cxn>
                <a:cxn ang="0">
                  <a:pos x="224" y="26"/>
                </a:cxn>
                <a:cxn ang="0">
                  <a:pos x="188" y="16"/>
                </a:cxn>
                <a:cxn ang="0">
                  <a:pos x="170" y="10"/>
                </a:cxn>
                <a:cxn ang="0">
                  <a:pos x="144" y="2"/>
                </a:cxn>
                <a:cxn ang="0">
                  <a:pos x="122" y="0"/>
                </a:cxn>
                <a:cxn ang="0">
                  <a:pos x="104" y="2"/>
                </a:cxn>
                <a:cxn ang="0">
                  <a:pos x="76" y="18"/>
                </a:cxn>
                <a:cxn ang="0">
                  <a:pos x="58" y="38"/>
                </a:cxn>
                <a:cxn ang="0">
                  <a:pos x="52" y="46"/>
                </a:cxn>
                <a:cxn ang="0">
                  <a:pos x="48" y="52"/>
                </a:cxn>
                <a:cxn ang="0">
                  <a:pos x="14" y="100"/>
                </a:cxn>
                <a:cxn ang="0">
                  <a:pos x="8" y="114"/>
                </a:cxn>
                <a:cxn ang="0">
                  <a:pos x="0" y="140"/>
                </a:cxn>
                <a:cxn ang="0">
                  <a:pos x="0" y="152"/>
                </a:cxn>
                <a:cxn ang="0">
                  <a:pos x="2" y="156"/>
                </a:cxn>
                <a:cxn ang="0">
                  <a:pos x="4" y="154"/>
                </a:cxn>
                <a:cxn ang="0">
                  <a:pos x="4" y="152"/>
                </a:cxn>
                <a:cxn ang="0">
                  <a:pos x="8" y="130"/>
                </a:cxn>
                <a:cxn ang="0">
                  <a:pos x="18" y="102"/>
                </a:cxn>
                <a:cxn ang="0">
                  <a:pos x="28" y="86"/>
                </a:cxn>
                <a:cxn ang="0">
                  <a:pos x="50" y="54"/>
                </a:cxn>
                <a:cxn ang="0">
                  <a:pos x="64" y="42"/>
                </a:cxn>
                <a:cxn ang="0">
                  <a:pos x="96" y="28"/>
                </a:cxn>
                <a:cxn ang="0">
                  <a:pos x="112" y="24"/>
                </a:cxn>
                <a:cxn ang="0">
                  <a:pos x="76" y="40"/>
                </a:cxn>
                <a:cxn ang="0">
                  <a:pos x="62" y="48"/>
                </a:cxn>
                <a:cxn ang="0">
                  <a:pos x="58" y="52"/>
                </a:cxn>
                <a:cxn ang="0">
                  <a:pos x="70" y="56"/>
                </a:cxn>
                <a:cxn ang="0">
                  <a:pos x="88" y="66"/>
                </a:cxn>
                <a:cxn ang="0">
                  <a:pos x="108" y="74"/>
                </a:cxn>
                <a:cxn ang="0">
                  <a:pos x="126" y="76"/>
                </a:cxn>
                <a:cxn ang="0">
                  <a:pos x="146" y="72"/>
                </a:cxn>
                <a:cxn ang="0">
                  <a:pos x="138" y="70"/>
                </a:cxn>
                <a:cxn ang="0">
                  <a:pos x="116" y="52"/>
                </a:cxn>
                <a:cxn ang="0">
                  <a:pos x="114" y="50"/>
                </a:cxn>
                <a:cxn ang="0">
                  <a:pos x="130" y="54"/>
                </a:cxn>
                <a:cxn ang="0">
                  <a:pos x="150" y="56"/>
                </a:cxn>
                <a:cxn ang="0">
                  <a:pos x="188" y="50"/>
                </a:cxn>
                <a:cxn ang="0">
                  <a:pos x="220" y="38"/>
                </a:cxn>
                <a:cxn ang="0">
                  <a:pos x="240" y="24"/>
                </a:cxn>
              </a:cxnLst>
              <a:rect l="0" t="0" r="r" b="b"/>
              <a:pathLst>
                <a:path w="240" h="156">
                  <a:moveTo>
                    <a:pt x="240" y="24"/>
                  </a:moveTo>
                  <a:lnTo>
                    <a:pt x="240" y="24"/>
                  </a:lnTo>
                  <a:lnTo>
                    <a:pt x="236" y="26"/>
                  </a:lnTo>
                  <a:lnTo>
                    <a:pt x="224" y="26"/>
                  </a:lnTo>
                  <a:lnTo>
                    <a:pt x="202" y="22"/>
                  </a:lnTo>
                  <a:lnTo>
                    <a:pt x="188" y="16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56" y="4"/>
                  </a:lnTo>
                  <a:lnTo>
                    <a:pt x="144" y="2"/>
                  </a:lnTo>
                  <a:lnTo>
                    <a:pt x="134" y="0"/>
                  </a:lnTo>
                  <a:lnTo>
                    <a:pt x="122" y="0"/>
                  </a:lnTo>
                  <a:lnTo>
                    <a:pt x="114" y="0"/>
                  </a:lnTo>
                  <a:lnTo>
                    <a:pt x="104" y="2"/>
                  </a:lnTo>
                  <a:lnTo>
                    <a:pt x="88" y="10"/>
                  </a:lnTo>
                  <a:lnTo>
                    <a:pt x="76" y="18"/>
                  </a:lnTo>
                  <a:lnTo>
                    <a:pt x="64" y="28"/>
                  </a:lnTo>
                  <a:lnTo>
                    <a:pt x="58" y="38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30" y="74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8" y="114"/>
                  </a:lnTo>
                  <a:lnTo>
                    <a:pt x="4" y="128"/>
                  </a:lnTo>
                  <a:lnTo>
                    <a:pt x="0" y="14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4" y="154"/>
                  </a:lnTo>
                  <a:lnTo>
                    <a:pt x="4" y="152"/>
                  </a:lnTo>
                  <a:lnTo>
                    <a:pt x="4" y="152"/>
                  </a:lnTo>
                  <a:lnTo>
                    <a:pt x="4" y="142"/>
                  </a:lnTo>
                  <a:lnTo>
                    <a:pt x="8" y="130"/>
                  </a:lnTo>
                  <a:lnTo>
                    <a:pt x="12" y="116"/>
                  </a:lnTo>
                  <a:lnTo>
                    <a:pt x="18" y="102"/>
                  </a:lnTo>
                  <a:lnTo>
                    <a:pt x="18" y="102"/>
                  </a:lnTo>
                  <a:lnTo>
                    <a:pt x="28" y="86"/>
                  </a:lnTo>
                  <a:lnTo>
                    <a:pt x="38" y="70"/>
                  </a:lnTo>
                  <a:lnTo>
                    <a:pt x="50" y="54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80" y="34"/>
                  </a:lnTo>
                  <a:lnTo>
                    <a:pt x="96" y="28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92" y="32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70" y="56"/>
                  </a:lnTo>
                  <a:lnTo>
                    <a:pt x="88" y="66"/>
                  </a:lnTo>
                  <a:lnTo>
                    <a:pt x="88" y="66"/>
                  </a:lnTo>
                  <a:lnTo>
                    <a:pt x="98" y="72"/>
                  </a:lnTo>
                  <a:lnTo>
                    <a:pt x="108" y="74"/>
                  </a:lnTo>
                  <a:lnTo>
                    <a:pt x="118" y="76"/>
                  </a:lnTo>
                  <a:lnTo>
                    <a:pt x="126" y="76"/>
                  </a:lnTo>
                  <a:lnTo>
                    <a:pt x="140" y="74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38" y="70"/>
                  </a:lnTo>
                  <a:lnTo>
                    <a:pt x="130" y="64"/>
                  </a:lnTo>
                  <a:lnTo>
                    <a:pt x="116" y="52"/>
                  </a:lnTo>
                  <a:lnTo>
                    <a:pt x="116" y="52"/>
                  </a:lnTo>
                  <a:lnTo>
                    <a:pt x="114" y="50"/>
                  </a:lnTo>
                  <a:lnTo>
                    <a:pt x="114" y="50"/>
                  </a:lnTo>
                  <a:lnTo>
                    <a:pt x="130" y="54"/>
                  </a:lnTo>
                  <a:lnTo>
                    <a:pt x="130" y="54"/>
                  </a:lnTo>
                  <a:lnTo>
                    <a:pt x="150" y="56"/>
                  </a:lnTo>
                  <a:lnTo>
                    <a:pt x="170" y="54"/>
                  </a:lnTo>
                  <a:lnTo>
                    <a:pt x="188" y="50"/>
                  </a:lnTo>
                  <a:lnTo>
                    <a:pt x="206" y="44"/>
                  </a:lnTo>
                  <a:lnTo>
                    <a:pt x="220" y="38"/>
                  </a:lnTo>
                  <a:lnTo>
                    <a:pt x="230" y="32"/>
                  </a:lnTo>
                  <a:lnTo>
                    <a:pt x="240" y="24"/>
                  </a:lnTo>
                  <a:lnTo>
                    <a:pt x="24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5" name="Freeform 101"/>
            <p:cNvSpPr>
              <a:spLocks/>
            </p:cNvSpPr>
            <p:nvPr/>
          </p:nvSpPr>
          <p:spPr bwMode="auto">
            <a:xfrm>
              <a:off x="7138737" y="3276600"/>
              <a:ext cx="978568" cy="914400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0"/>
                </a:cxn>
                <a:cxn ang="0">
                  <a:pos x="104" y="0"/>
                </a:cxn>
                <a:cxn ang="0">
                  <a:pos x="88" y="4"/>
                </a:cxn>
                <a:cxn ang="0">
                  <a:pos x="88" y="4"/>
                </a:cxn>
                <a:cxn ang="0">
                  <a:pos x="76" y="10"/>
                </a:cxn>
                <a:cxn ang="0">
                  <a:pos x="64" y="16"/>
                </a:cxn>
                <a:cxn ang="0">
                  <a:pos x="54" y="26"/>
                </a:cxn>
                <a:cxn ang="0">
                  <a:pos x="44" y="36"/>
                </a:cxn>
                <a:cxn ang="0">
                  <a:pos x="44" y="36"/>
                </a:cxn>
                <a:cxn ang="0">
                  <a:pos x="26" y="58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4" y="96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4" y="114"/>
                </a:cxn>
                <a:cxn ang="0">
                  <a:pos x="6" y="112"/>
                </a:cxn>
                <a:cxn ang="0">
                  <a:pos x="6" y="112"/>
                </a:cxn>
                <a:cxn ang="0">
                  <a:pos x="8" y="98"/>
                </a:cxn>
                <a:cxn ang="0">
                  <a:pos x="16" y="82"/>
                </a:cxn>
                <a:cxn ang="0">
                  <a:pos x="16" y="82"/>
                </a:cxn>
                <a:cxn ang="0">
                  <a:pos x="24" y="68"/>
                </a:cxn>
                <a:cxn ang="0">
                  <a:pos x="34" y="52"/>
                </a:cxn>
                <a:cxn ang="0">
                  <a:pos x="46" y="38"/>
                </a:cxn>
                <a:cxn ang="0">
                  <a:pos x="60" y="26"/>
                </a:cxn>
                <a:cxn ang="0">
                  <a:pos x="60" y="26"/>
                </a:cxn>
                <a:cxn ang="0">
                  <a:pos x="74" y="16"/>
                </a:cxn>
                <a:cxn ang="0">
                  <a:pos x="90" y="10"/>
                </a:cxn>
                <a:cxn ang="0">
                  <a:pos x="90" y="10"/>
                </a:cxn>
                <a:cxn ang="0">
                  <a:pos x="104" y="6"/>
                </a:cxn>
                <a:cxn ang="0">
                  <a:pos x="120" y="6"/>
                </a:cxn>
                <a:cxn ang="0">
                  <a:pos x="120" y="6"/>
                </a:cxn>
                <a:cxn ang="0">
                  <a:pos x="122" y="6"/>
                </a:cxn>
                <a:cxn ang="0">
                  <a:pos x="122" y="4"/>
                </a:cxn>
                <a:cxn ang="0">
                  <a:pos x="122" y="4"/>
                </a:cxn>
                <a:cxn ang="0">
                  <a:pos x="122" y="2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2" h="114">
                  <a:moveTo>
                    <a:pt x="120" y="2"/>
                  </a:moveTo>
                  <a:lnTo>
                    <a:pt x="120" y="2"/>
                  </a:lnTo>
                  <a:lnTo>
                    <a:pt x="112" y="0"/>
                  </a:lnTo>
                  <a:lnTo>
                    <a:pt x="104" y="0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76" y="10"/>
                  </a:lnTo>
                  <a:lnTo>
                    <a:pt x="64" y="16"/>
                  </a:lnTo>
                  <a:lnTo>
                    <a:pt x="54" y="2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26" y="58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4" y="96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4" y="114"/>
                  </a:lnTo>
                  <a:lnTo>
                    <a:pt x="6" y="112"/>
                  </a:lnTo>
                  <a:lnTo>
                    <a:pt x="6" y="112"/>
                  </a:lnTo>
                  <a:lnTo>
                    <a:pt x="8" y="98"/>
                  </a:lnTo>
                  <a:lnTo>
                    <a:pt x="16" y="82"/>
                  </a:lnTo>
                  <a:lnTo>
                    <a:pt x="16" y="82"/>
                  </a:lnTo>
                  <a:lnTo>
                    <a:pt x="24" y="68"/>
                  </a:lnTo>
                  <a:lnTo>
                    <a:pt x="34" y="52"/>
                  </a:lnTo>
                  <a:lnTo>
                    <a:pt x="46" y="38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74" y="16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104" y="6"/>
                  </a:lnTo>
                  <a:lnTo>
                    <a:pt x="120" y="6"/>
                  </a:lnTo>
                  <a:lnTo>
                    <a:pt x="120" y="6"/>
                  </a:lnTo>
                  <a:lnTo>
                    <a:pt x="122" y="6"/>
                  </a:lnTo>
                  <a:lnTo>
                    <a:pt x="122" y="4"/>
                  </a:lnTo>
                  <a:lnTo>
                    <a:pt x="122" y="4"/>
                  </a:lnTo>
                  <a:lnTo>
                    <a:pt x="122" y="2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6" name="Freeform 102"/>
            <p:cNvSpPr>
              <a:spLocks/>
            </p:cNvSpPr>
            <p:nvPr/>
          </p:nvSpPr>
          <p:spPr bwMode="auto">
            <a:xfrm>
              <a:off x="3304674" y="2490537"/>
              <a:ext cx="240632" cy="59355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24" y="64"/>
                </a:cxn>
                <a:cxn ang="0">
                  <a:pos x="18" y="58"/>
                </a:cxn>
                <a:cxn ang="0">
                  <a:pos x="12" y="50"/>
                </a:cxn>
                <a:cxn ang="0">
                  <a:pos x="8" y="42"/>
                </a:cxn>
                <a:cxn ang="0">
                  <a:pos x="8" y="42"/>
                </a:cxn>
                <a:cxn ang="0">
                  <a:pos x="6" y="32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6" y="12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8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6" y="66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74"/>
                </a:cxn>
                <a:cxn ang="0">
                  <a:pos x="30" y="74"/>
                </a:cxn>
                <a:cxn ang="0">
                  <a:pos x="30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30" h="74">
                  <a:moveTo>
                    <a:pt x="30" y="70"/>
                  </a:moveTo>
                  <a:lnTo>
                    <a:pt x="30" y="70"/>
                  </a:lnTo>
                  <a:lnTo>
                    <a:pt x="24" y="64"/>
                  </a:lnTo>
                  <a:lnTo>
                    <a:pt x="18" y="58"/>
                  </a:lnTo>
                  <a:lnTo>
                    <a:pt x="12" y="50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6" y="3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2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1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8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6" y="66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7" name="Freeform 103"/>
            <p:cNvSpPr>
              <a:spLocks/>
            </p:cNvSpPr>
            <p:nvPr/>
          </p:nvSpPr>
          <p:spPr bwMode="auto">
            <a:xfrm>
              <a:off x="8261684" y="-1070811"/>
              <a:ext cx="368968" cy="75397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0" y="10"/>
                </a:cxn>
                <a:cxn ang="0">
                  <a:pos x="40" y="24"/>
                </a:cxn>
                <a:cxn ang="0">
                  <a:pos x="40" y="32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56"/>
                </a:cxn>
                <a:cxn ang="0">
                  <a:pos x="42" y="68"/>
                </a:cxn>
                <a:cxn ang="0">
                  <a:pos x="40" y="78"/>
                </a:cxn>
                <a:cxn ang="0">
                  <a:pos x="34" y="88"/>
                </a:cxn>
                <a:cxn ang="0">
                  <a:pos x="28" y="92"/>
                </a:cxn>
                <a:cxn ang="0">
                  <a:pos x="24" y="94"/>
                </a:cxn>
                <a:cxn ang="0">
                  <a:pos x="20" y="92"/>
                </a:cxn>
                <a:cxn ang="0">
                  <a:pos x="16" y="90"/>
                </a:cxn>
                <a:cxn ang="0">
                  <a:pos x="12" y="86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66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2" y="50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0" y="50"/>
                </a:cxn>
                <a:cxn ang="0">
                  <a:pos x="12" y="56"/>
                </a:cxn>
                <a:cxn ang="0">
                  <a:pos x="14" y="58"/>
                </a:cxn>
                <a:cxn ang="0">
                  <a:pos x="18" y="58"/>
                </a:cxn>
                <a:cxn ang="0">
                  <a:pos x="18" y="58"/>
                </a:cxn>
                <a:cxn ang="0">
                  <a:pos x="14" y="50"/>
                </a:cxn>
                <a:cxn ang="0">
                  <a:pos x="14" y="4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4" y="20"/>
                </a:cxn>
                <a:cxn ang="0">
                  <a:pos x="34" y="1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94">
                  <a:moveTo>
                    <a:pt x="46" y="0"/>
                  </a:moveTo>
                  <a:lnTo>
                    <a:pt x="46" y="0"/>
                  </a:lnTo>
                  <a:lnTo>
                    <a:pt x="44" y="2"/>
                  </a:lnTo>
                  <a:lnTo>
                    <a:pt x="40" y="10"/>
                  </a:lnTo>
                  <a:lnTo>
                    <a:pt x="40" y="24"/>
                  </a:lnTo>
                  <a:lnTo>
                    <a:pt x="40" y="32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56"/>
                  </a:lnTo>
                  <a:lnTo>
                    <a:pt x="42" y="68"/>
                  </a:lnTo>
                  <a:lnTo>
                    <a:pt x="40" y="78"/>
                  </a:lnTo>
                  <a:lnTo>
                    <a:pt x="34" y="88"/>
                  </a:lnTo>
                  <a:lnTo>
                    <a:pt x="28" y="92"/>
                  </a:lnTo>
                  <a:lnTo>
                    <a:pt x="24" y="94"/>
                  </a:lnTo>
                  <a:lnTo>
                    <a:pt x="20" y="92"/>
                  </a:lnTo>
                  <a:lnTo>
                    <a:pt x="16" y="90"/>
                  </a:lnTo>
                  <a:lnTo>
                    <a:pt x="12" y="86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66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2" y="50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50"/>
                  </a:lnTo>
                  <a:lnTo>
                    <a:pt x="12" y="56"/>
                  </a:lnTo>
                  <a:lnTo>
                    <a:pt x="14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4" y="50"/>
                  </a:lnTo>
                  <a:lnTo>
                    <a:pt x="14" y="4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4" y="20"/>
                  </a:lnTo>
                  <a:lnTo>
                    <a:pt x="34" y="1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8" name="Freeform 104"/>
            <p:cNvSpPr>
              <a:spLocks/>
            </p:cNvSpPr>
            <p:nvPr/>
          </p:nvSpPr>
          <p:spPr bwMode="auto">
            <a:xfrm>
              <a:off x="8229600" y="-509337"/>
              <a:ext cx="240632" cy="577516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6" y="16"/>
                </a:cxn>
                <a:cxn ang="0">
                  <a:pos x="12" y="24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6" y="42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60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6" y="72"/>
                </a:cxn>
                <a:cxn ang="0">
                  <a:pos x="4" y="72"/>
                </a:cxn>
                <a:cxn ang="0">
                  <a:pos x="4" y="72"/>
                </a:cxn>
                <a:cxn ang="0">
                  <a:pos x="0" y="6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2" y="36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8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8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0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0" h="72">
                  <a:moveTo>
                    <a:pt x="28" y="4"/>
                  </a:moveTo>
                  <a:lnTo>
                    <a:pt x="28" y="4"/>
                  </a:lnTo>
                  <a:lnTo>
                    <a:pt x="22" y="8"/>
                  </a:lnTo>
                  <a:lnTo>
                    <a:pt x="16" y="16"/>
                  </a:lnTo>
                  <a:lnTo>
                    <a:pt x="12" y="24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6" y="4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6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6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2" y="36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9" name="Freeform 105"/>
            <p:cNvSpPr>
              <a:spLocks/>
            </p:cNvSpPr>
            <p:nvPr/>
          </p:nvSpPr>
          <p:spPr bwMode="auto">
            <a:xfrm>
              <a:off x="7042484" y="7511716"/>
              <a:ext cx="721895" cy="33688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52" y="8"/>
                </a:cxn>
                <a:cxn ang="0">
                  <a:pos x="42" y="4"/>
                </a:cxn>
                <a:cxn ang="0">
                  <a:pos x="32" y="2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4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6" y="8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30" y="6"/>
                </a:cxn>
                <a:cxn ang="0">
                  <a:pos x="40" y="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58" y="18"/>
                </a:cxn>
                <a:cxn ang="0">
                  <a:pos x="66" y="24"/>
                </a:cxn>
                <a:cxn ang="0">
                  <a:pos x="76" y="32"/>
                </a:cxn>
                <a:cxn ang="0">
                  <a:pos x="84" y="42"/>
                </a:cxn>
                <a:cxn ang="0">
                  <a:pos x="90" y="42"/>
                </a:cxn>
                <a:cxn ang="0">
                  <a:pos x="90" y="42"/>
                </a:cxn>
                <a:cxn ang="0">
                  <a:pos x="80" y="30"/>
                </a:cxn>
                <a:cxn ang="0">
                  <a:pos x="70" y="20"/>
                </a:cxn>
                <a:cxn ang="0">
                  <a:pos x="60" y="14"/>
                </a:cxn>
                <a:cxn ang="0">
                  <a:pos x="52" y="8"/>
                </a:cxn>
                <a:cxn ang="0">
                  <a:pos x="52" y="8"/>
                </a:cxn>
              </a:cxnLst>
              <a:rect l="0" t="0" r="r" b="b"/>
              <a:pathLst>
                <a:path w="90" h="42">
                  <a:moveTo>
                    <a:pt x="52" y="8"/>
                  </a:moveTo>
                  <a:lnTo>
                    <a:pt x="52" y="8"/>
                  </a:lnTo>
                  <a:lnTo>
                    <a:pt x="42" y="4"/>
                  </a:lnTo>
                  <a:lnTo>
                    <a:pt x="32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4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6" y="8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30" y="6"/>
                  </a:lnTo>
                  <a:lnTo>
                    <a:pt x="40" y="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8" y="18"/>
                  </a:lnTo>
                  <a:lnTo>
                    <a:pt x="66" y="24"/>
                  </a:lnTo>
                  <a:lnTo>
                    <a:pt x="76" y="32"/>
                  </a:lnTo>
                  <a:lnTo>
                    <a:pt x="84" y="42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80" y="30"/>
                  </a:lnTo>
                  <a:lnTo>
                    <a:pt x="70" y="20"/>
                  </a:lnTo>
                  <a:lnTo>
                    <a:pt x="60" y="14"/>
                  </a:lnTo>
                  <a:lnTo>
                    <a:pt x="52" y="8"/>
                  </a:lnTo>
                  <a:lnTo>
                    <a:pt x="5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0" name="Freeform 106"/>
            <p:cNvSpPr>
              <a:spLocks/>
            </p:cNvSpPr>
            <p:nvPr/>
          </p:nvSpPr>
          <p:spPr bwMode="auto">
            <a:xfrm>
              <a:off x="8053137" y="6821905"/>
              <a:ext cx="1058779" cy="256674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16" y="4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38" y="8"/>
                </a:cxn>
                <a:cxn ang="0">
                  <a:pos x="50" y="14"/>
                </a:cxn>
                <a:cxn ang="0">
                  <a:pos x="50" y="14"/>
                </a:cxn>
                <a:cxn ang="0">
                  <a:pos x="70" y="26"/>
                </a:cxn>
                <a:cxn ang="0">
                  <a:pos x="70" y="26"/>
                </a:cxn>
                <a:cxn ang="0">
                  <a:pos x="80" y="30"/>
                </a:cxn>
                <a:cxn ang="0">
                  <a:pos x="90" y="32"/>
                </a:cxn>
                <a:cxn ang="0">
                  <a:pos x="90" y="32"/>
                </a:cxn>
                <a:cxn ang="0">
                  <a:pos x="102" y="32"/>
                </a:cxn>
                <a:cxn ang="0">
                  <a:pos x="112" y="30"/>
                </a:cxn>
                <a:cxn ang="0">
                  <a:pos x="112" y="30"/>
                </a:cxn>
                <a:cxn ang="0">
                  <a:pos x="120" y="28"/>
                </a:cxn>
                <a:cxn ang="0">
                  <a:pos x="130" y="26"/>
                </a:cxn>
                <a:cxn ang="0">
                  <a:pos x="130" y="26"/>
                </a:cxn>
                <a:cxn ang="0">
                  <a:pos x="132" y="24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0" y="20"/>
                </a:cxn>
                <a:cxn ang="0">
                  <a:pos x="130" y="20"/>
                </a:cxn>
                <a:cxn ang="0">
                  <a:pos x="120" y="22"/>
                </a:cxn>
                <a:cxn ang="0">
                  <a:pos x="110" y="26"/>
                </a:cxn>
                <a:cxn ang="0">
                  <a:pos x="110" y="26"/>
                </a:cxn>
                <a:cxn ang="0">
                  <a:pos x="102" y="2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82" y="24"/>
                </a:cxn>
                <a:cxn ang="0">
                  <a:pos x="72" y="20"/>
                </a:cxn>
                <a:cxn ang="0">
                  <a:pos x="72" y="20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40" y="4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16" y="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8"/>
                </a:cxn>
                <a:cxn ang="0">
                  <a:pos x="4" y="8"/>
                </a:cxn>
                <a:cxn ang="0">
                  <a:pos x="4" y="8"/>
                </a:cxn>
              </a:cxnLst>
              <a:rect l="0" t="0" r="r" b="b"/>
              <a:pathLst>
                <a:path w="132" h="32">
                  <a:moveTo>
                    <a:pt x="4" y="8"/>
                  </a:moveTo>
                  <a:lnTo>
                    <a:pt x="4" y="8"/>
                  </a:lnTo>
                  <a:lnTo>
                    <a:pt x="16" y="4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38" y="8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70" y="26"/>
                  </a:lnTo>
                  <a:lnTo>
                    <a:pt x="70" y="26"/>
                  </a:lnTo>
                  <a:lnTo>
                    <a:pt x="80" y="30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102" y="32"/>
                  </a:lnTo>
                  <a:lnTo>
                    <a:pt x="112" y="30"/>
                  </a:lnTo>
                  <a:lnTo>
                    <a:pt x="112" y="30"/>
                  </a:lnTo>
                  <a:lnTo>
                    <a:pt x="120" y="28"/>
                  </a:lnTo>
                  <a:lnTo>
                    <a:pt x="130" y="26"/>
                  </a:lnTo>
                  <a:lnTo>
                    <a:pt x="130" y="26"/>
                  </a:lnTo>
                  <a:lnTo>
                    <a:pt x="132" y="24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20" y="22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02" y="2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82" y="24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40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6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1" name="Freeform 107"/>
            <p:cNvSpPr>
              <a:spLocks/>
            </p:cNvSpPr>
            <p:nvPr/>
          </p:nvSpPr>
          <p:spPr bwMode="auto">
            <a:xfrm>
              <a:off x="4636168" y="2667000"/>
              <a:ext cx="641684" cy="641684"/>
            </a:xfrm>
            <a:custGeom>
              <a:avLst/>
              <a:gdLst/>
              <a:ahLst/>
              <a:cxnLst>
                <a:cxn ang="0">
                  <a:pos x="4" y="78"/>
                </a:cxn>
                <a:cxn ang="0">
                  <a:pos x="4" y="78"/>
                </a:cxn>
                <a:cxn ang="0">
                  <a:pos x="6" y="60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20" y="32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40" y="16"/>
                </a:cxn>
                <a:cxn ang="0">
                  <a:pos x="52" y="12"/>
                </a:cxn>
                <a:cxn ang="0">
                  <a:pos x="52" y="12"/>
                </a:cxn>
                <a:cxn ang="0">
                  <a:pos x="66" y="8"/>
                </a:cxn>
                <a:cxn ang="0">
                  <a:pos x="78" y="4"/>
                </a:cxn>
                <a:cxn ang="0">
                  <a:pos x="78" y="4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64" y="4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38" y="12"/>
                </a:cxn>
                <a:cxn ang="0">
                  <a:pos x="32" y="16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6" y="30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2" y="60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0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4" y="78"/>
                </a:cxn>
                <a:cxn ang="0">
                  <a:pos x="4" y="78"/>
                </a:cxn>
              </a:cxnLst>
              <a:rect l="0" t="0" r="r" b="b"/>
              <a:pathLst>
                <a:path w="80" h="80">
                  <a:moveTo>
                    <a:pt x="4" y="78"/>
                  </a:moveTo>
                  <a:lnTo>
                    <a:pt x="4" y="78"/>
                  </a:lnTo>
                  <a:lnTo>
                    <a:pt x="6" y="60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20" y="32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40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66" y="8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64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38" y="12"/>
                  </a:lnTo>
                  <a:lnTo>
                    <a:pt x="32" y="16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6" y="30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2" y="6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4" y="80"/>
                  </a:lnTo>
                  <a:lnTo>
                    <a:pt x="4" y="78"/>
                  </a:lnTo>
                  <a:lnTo>
                    <a:pt x="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2" name="Freeform 108"/>
            <p:cNvSpPr>
              <a:spLocks/>
            </p:cNvSpPr>
            <p:nvPr/>
          </p:nvSpPr>
          <p:spPr bwMode="auto">
            <a:xfrm>
              <a:off x="673768" y="3116179"/>
              <a:ext cx="625642" cy="208547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" y="4"/>
                </a:cxn>
                <a:cxn ang="0">
                  <a:pos x="10" y="12"/>
                </a:cxn>
                <a:cxn ang="0">
                  <a:pos x="22" y="20"/>
                </a:cxn>
                <a:cxn ang="0">
                  <a:pos x="22" y="20"/>
                </a:cxn>
                <a:cxn ang="0">
                  <a:pos x="36" y="24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58" y="26"/>
                </a:cxn>
                <a:cxn ang="0">
                  <a:pos x="66" y="24"/>
                </a:cxn>
                <a:cxn ang="0">
                  <a:pos x="66" y="24"/>
                </a:cxn>
                <a:cxn ang="0">
                  <a:pos x="72" y="20"/>
                </a:cxn>
                <a:cxn ang="0">
                  <a:pos x="78" y="16"/>
                </a:cxn>
                <a:cxn ang="0">
                  <a:pos x="78" y="16"/>
                </a:cxn>
                <a:cxn ang="0">
                  <a:pos x="78" y="14"/>
                </a:cxn>
                <a:cxn ang="0">
                  <a:pos x="78" y="12"/>
                </a:cxn>
                <a:cxn ang="0">
                  <a:pos x="78" y="12"/>
                </a:cxn>
                <a:cxn ang="0">
                  <a:pos x="76" y="12"/>
                </a:cxn>
                <a:cxn ang="0">
                  <a:pos x="74" y="12"/>
                </a:cxn>
                <a:cxn ang="0">
                  <a:pos x="74" y="12"/>
                </a:cxn>
                <a:cxn ang="0">
                  <a:pos x="70" y="16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4" y="22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34" y="18"/>
                </a:cxn>
                <a:cxn ang="0">
                  <a:pos x="24" y="14"/>
                </a:cxn>
                <a:cxn ang="0">
                  <a:pos x="24" y="14"/>
                </a:cxn>
                <a:cxn ang="0">
                  <a:pos x="14" y="8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78" h="26">
                  <a:moveTo>
                    <a:pt x="2" y="4"/>
                  </a:moveTo>
                  <a:lnTo>
                    <a:pt x="2" y="4"/>
                  </a:lnTo>
                  <a:lnTo>
                    <a:pt x="10" y="1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36" y="24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8" y="26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72" y="20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6" y="12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0" y="16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34" y="18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14" y="8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3" name="Freeform 109"/>
            <p:cNvSpPr>
              <a:spLocks/>
            </p:cNvSpPr>
            <p:nvPr/>
          </p:nvSpPr>
          <p:spPr bwMode="auto">
            <a:xfrm>
              <a:off x="5694947" y="-413084"/>
              <a:ext cx="786063" cy="673768"/>
            </a:xfrm>
            <a:custGeom>
              <a:avLst/>
              <a:gdLst/>
              <a:ahLst/>
              <a:cxnLst>
                <a:cxn ang="0">
                  <a:pos x="4" y="84"/>
                </a:cxn>
                <a:cxn ang="0">
                  <a:pos x="4" y="84"/>
                </a:cxn>
                <a:cxn ang="0">
                  <a:pos x="16" y="82"/>
                </a:cxn>
                <a:cxn ang="0">
                  <a:pos x="52" y="80"/>
                </a:cxn>
                <a:cxn ang="0">
                  <a:pos x="52" y="80"/>
                </a:cxn>
                <a:cxn ang="0">
                  <a:pos x="62" y="80"/>
                </a:cxn>
                <a:cxn ang="0">
                  <a:pos x="72" y="76"/>
                </a:cxn>
                <a:cxn ang="0">
                  <a:pos x="80" y="72"/>
                </a:cxn>
                <a:cxn ang="0">
                  <a:pos x="88" y="66"/>
                </a:cxn>
                <a:cxn ang="0">
                  <a:pos x="94" y="60"/>
                </a:cxn>
                <a:cxn ang="0">
                  <a:pos x="96" y="54"/>
                </a:cxn>
                <a:cxn ang="0">
                  <a:pos x="98" y="48"/>
                </a:cxn>
                <a:cxn ang="0">
                  <a:pos x="96" y="44"/>
                </a:cxn>
                <a:cxn ang="0">
                  <a:pos x="96" y="44"/>
                </a:cxn>
                <a:cxn ang="0">
                  <a:pos x="90" y="36"/>
                </a:cxn>
                <a:cxn ang="0">
                  <a:pos x="82" y="34"/>
                </a:cxn>
                <a:cxn ang="0">
                  <a:pos x="74" y="32"/>
                </a:cxn>
                <a:cxn ang="0">
                  <a:pos x="74" y="32"/>
                </a:cxn>
                <a:cxn ang="0">
                  <a:pos x="76" y="28"/>
                </a:cxn>
                <a:cxn ang="0">
                  <a:pos x="78" y="18"/>
                </a:cxn>
                <a:cxn ang="0">
                  <a:pos x="78" y="12"/>
                </a:cxn>
                <a:cxn ang="0">
                  <a:pos x="76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2" y="2"/>
                </a:cxn>
                <a:cxn ang="0">
                  <a:pos x="34" y="4"/>
                </a:cxn>
                <a:cxn ang="0">
                  <a:pos x="24" y="10"/>
                </a:cxn>
                <a:cxn ang="0">
                  <a:pos x="16" y="20"/>
                </a:cxn>
                <a:cxn ang="0">
                  <a:pos x="10" y="32"/>
                </a:cxn>
                <a:cxn ang="0">
                  <a:pos x="4" y="50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2" y="62"/>
                </a:cxn>
                <a:cxn ang="0">
                  <a:pos x="24" y="54"/>
                </a:cxn>
                <a:cxn ang="0">
                  <a:pos x="32" y="52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4" y="52"/>
                </a:cxn>
                <a:cxn ang="0">
                  <a:pos x="24" y="58"/>
                </a:cxn>
                <a:cxn ang="0">
                  <a:pos x="14" y="68"/>
                </a:cxn>
                <a:cxn ang="0">
                  <a:pos x="8" y="76"/>
                </a:cxn>
                <a:cxn ang="0">
                  <a:pos x="4" y="84"/>
                </a:cxn>
                <a:cxn ang="0">
                  <a:pos x="4" y="84"/>
                </a:cxn>
              </a:cxnLst>
              <a:rect l="0" t="0" r="r" b="b"/>
              <a:pathLst>
                <a:path w="98" h="84">
                  <a:moveTo>
                    <a:pt x="4" y="84"/>
                  </a:moveTo>
                  <a:lnTo>
                    <a:pt x="4" y="84"/>
                  </a:lnTo>
                  <a:lnTo>
                    <a:pt x="16" y="82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62" y="80"/>
                  </a:lnTo>
                  <a:lnTo>
                    <a:pt x="72" y="76"/>
                  </a:lnTo>
                  <a:lnTo>
                    <a:pt x="80" y="72"/>
                  </a:lnTo>
                  <a:lnTo>
                    <a:pt x="88" y="66"/>
                  </a:lnTo>
                  <a:lnTo>
                    <a:pt x="94" y="60"/>
                  </a:lnTo>
                  <a:lnTo>
                    <a:pt x="96" y="54"/>
                  </a:lnTo>
                  <a:lnTo>
                    <a:pt x="98" y="48"/>
                  </a:lnTo>
                  <a:lnTo>
                    <a:pt x="96" y="44"/>
                  </a:lnTo>
                  <a:lnTo>
                    <a:pt x="96" y="44"/>
                  </a:lnTo>
                  <a:lnTo>
                    <a:pt x="90" y="36"/>
                  </a:lnTo>
                  <a:lnTo>
                    <a:pt x="82" y="34"/>
                  </a:lnTo>
                  <a:lnTo>
                    <a:pt x="74" y="32"/>
                  </a:lnTo>
                  <a:lnTo>
                    <a:pt x="74" y="32"/>
                  </a:lnTo>
                  <a:lnTo>
                    <a:pt x="76" y="28"/>
                  </a:lnTo>
                  <a:lnTo>
                    <a:pt x="78" y="18"/>
                  </a:lnTo>
                  <a:lnTo>
                    <a:pt x="78" y="12"/>
                  </a:lnTo>
                  <a:lnTo>
                    <a:pt x="76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2" y="2"/>
                  </a:lnTo>
                  <a:lnTo>
                    <a:pt x="34" y="4"/>
                  </a:lnTo>
                  <a:lnTo>
                    <a:pt x="24" y="10"/>
                  </a:lnTo>
                  <a:lnTo>
                    <a:pt x="16" y="20"/>
                  </a:lnTo>
                  <a:lnTo>
                    <a:pt x="10" y="32"/>
                  </a:lnTo>
                  <a:lnTo>
                    <a:pt x="4" y="50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2" y="62"/>
                  </a:lnTo>
                  <a:lnTo>
                    <a:pt x="24" y="54"/>
                  </a:lnTo>
                  <a:lnTo>
                    <a:pt x="32" y="52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4" y="52"/>
                  </a:lnTo>
                  <a:lnTo>
                    <a:pt x="24" y="58"/>
                  </a:lnTo>
                  <a:lnTo>
                    <a:pt x="14" y="68"/>
                  </a:lnTo>
                  <a:lnTo>
                    <a:pt x="8" y="76"/>
                  </a:lnTo>
                  <a:lnTo>
                    <a:pt x="4" y="84"/>
                  </a:lnTo>
                  <a:lnTo>
                    <a:pt x="4" y="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4" name="Freeform 110"/>
            <p:cNvSpPr>
              <a:spLocks/>
            </p:cNvSpPr>
            <p:nvPr/>
          </p:nvSpPr>
          <p:spPr bwMode="auto">
            <a:xfrm>
              <a:off x="5646821" y="276726"/>
              <a:ext cx="770021" cy="705853"/>
            </a:xfrm>
            <a:custGeom>
              <a:avLst/>
              <a:gdLst/>
              <a:ahLst/>
              <a:cxnLst>
                <a:cxn ang="0">
                  <a:pos x="92" y="16"/>
                </a:cxn>
                <a:cxn ang="0">
                  <a:pos x="92" y="16"/>
                </a:cxn>
                <a:cxn ang="0">
                  <a:pos x="96" y="24"/>
                </a:cxn>
                <a:cxn ang="0">
                  <a:pos x="96" y="30"/>
                </a:cxn>
                <a:cxn ang="0">
                  <a:pos x="92" y="36"/>
                </a:cxn>
                <a:cxn ang="0">
                  <a:pos x="88" y="42"/>
                </a:cxn>
                <a:cxn ang="0">
                  <a:pos x="82" y="46"/>
                </a:cxn>
                <a:cxn ang="0">
                  <a:pos x="76" y="50"/>
                </a:cxn>
                <a:cxn ang="0">
                  <a:pos x="70" y="50"/>
                </a:cxn>
                <a:cxn ang="0">
                  <a:pos x="66" y="50"/>
                </a:cxn>
                <a:cxn ang="0">
                  <a:pos x="66" y="50"/>
                </a:cxn>
                <a:cxn ang="0">
                  <a:pos x="68" y="54"/>
                </a:cxn>
                <a:cxn ang="0">
                  <a:pos x="68" y="64"/>
                </a:cxn>
                <a:cxn ang="0">
                  <a:pos x="68" y="70"/>
                </a:cxn>
                <a:cxn ang="0">
                  <a:pos x="66" y="74"/>
                </a:cxn>
                <a:cxn ang="0">
                  <a:pos x="60" y="80"/>
                </a:cxn>
                <a:cxn ang="0">
                  <a:pos x="54" y="84"/>
                </a:cxn>
                <a:cxn ang="0">
                  <a:pos x="54" y="84"/>
                </a:cxn>
                <a:cxn ang="0">
                  <a:pos x="44" y="86"/>
                </a:cxn>
                <a:cxn ang="0">
                  <a:pos x="38" y="88"/>
                </a:cxn>
                <a:cxn ang="0">
                  <a:pos x="32" y="86"/>
                </a:cxn>
                <a:cxn ang="0">
                  <a:pos x="28" y="84"/>
                </a:cxn>
                <a:cxn ang="0">
                  <a:pos x="24" y="80"/>
                </a:cxn>
                <a:cxn ang="0">
                  <a:pos x="22" y="74"/>
                </a:cxn>
                <a:cxn ang="0">
                  <a:pos x="18" y="62"/>
                </a:cxn>
                <a:cxn ang="0">
                  <a:pos x="16" y="48"/>
                </a:cxn>
                <a:cxn ang="0">
                  <a:pos x="14" y="36"/>
                </a:cxn>
                <a:cxn ang="0">
                  <a:pos x="8" y="24"/>
                </a:cxn>
                <a:cxn ang="0">
                  <a:pos x="4" y="2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18" y="20"/>
                </a:cxn>
                <a:cxn ang="0">
                  <a:pos x="34" y="24"/>
                </a:cxn>
                <a:cxn ang="0">
                  <a:pos x="42" y="28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46" y="30"/>
                </a:cxn>
                <a:cxn ang="0">
                  <a:pos x="40" y="22"/>
                </a:cxn>
                <a:cxn ang="0">
                  <a:pos x="34" y="18"/>
                </a:cxn>
                <a:cxn ang="0">
                  <a:pos x="26" y="14"/>
                </a:cxn>
                <a:cxn ang="0">
                  <a:pos x="18" y="12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18" y="6"/>
                </a:cxn>
                <a:cxn ang="0">
                  <a:pos x="42" y="2"/>
                </a:cxn>
                <a:cxn ang="0">
                  <a:pos x="58" y="0"/>
                </a:cxn>
                <a:cxn ang="0">
                  <a:pos x="72" y="2"/>
                </a:cxn>
                <a:cxn ang="0">
                  <a:pos x="84" y="8"/>
                </a:cxn>
                <a:cxn ang="0">
                  <a:pos x="88" y="12"/>
                </a:cxn>
                <a:cxn ang="0">
                  <a:pos x="92" y="16"/>
                </a:cxn>
                <a:cxn ang="0">
                  <a:pos x="92" y="16"/>
                </a:cxn>
              </a:cxnLst>
              <a:rect l="0" t="0" r="r" b="b"/>
              <a:pathLst>
                <a:path w="96" h="88">
                  <a:moveTo>
                    <a:pt x="92" y="16"/>
                  </a:moveTo>
                  <a:lnTo>
                    <a:pt x="92" y="16"/>
                  </a:lnTo>
                  <a:lnTo>
                    <a:pt x="96" y="24"/>
                  </a:lnTo>
                  <a:lnTo>
                    <a:pt x="96" y="30"/>
                  </a:lnTo>
                  <a:lnTo>
                    <a:pt x="92" y="36"/>
                  </a:lnTo>
                  <a:lnTo>
                    <a:pt x="88" y="42"/>
                  </a:lnTo>
                  <a:lnTo>
                    <a:pt x="82" y="46"/>
                  </a:lnTo>
                  <a:lnTo>
                    <a:pt x="76" y="50"/>
                  </a:lnTo>
                  <a:lnTo>
                    <a:pt x="70" y="50"/>
                  </a:lnTo>
                  <a:lnTo>
                    <a:pt x="66" y="50"/>
                  </a:lnTo>
                  <a:lnTo>
                    <a:pt x="66" y="50"/>
                  </a:lnTo>
                  <a:lnTo>
                    <a:pt x="68" y="54"/>
                  </a:lnTo>
                  <a:lnTo>
                    <a:pt x="68" y="64"/>
                  </a:lnTo>
                  <a:lnTo>
                    <a:pt x="68" y="70"/>
                  </a:lnTo>
                  <a:lnTo>
                    <a:pt x="66" y="74"/>
                  </a:lnTo>
                  <a:lnTo>
                    <a:pt x="60" y="80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4" y="86"/>
                  </a:lnTo>
                  <a:lnTo>
                    <a:pt x="38" y="88"/>
                  </a:lnTo>
                  <a:lnTo>
                    <a:pt x="32" y="86"/>
                  </a:lnTo>
                  <a:lnTo>
                    <a:pt x="28" y="84"/>
                  </a:lnTo>
                  <a:lnTo>
                    <a:pt x="24" y="80"/>
                  </a:lnTo>
                  <a:lnTo>
                    <a:pt x="22" y="74"/>
                  </a:lnTo>
                  <a:lnTo>
                    <a:pt x="18" y="62"/>
                  </a:lnTo>
                  <a:lnTo>
                    <a:pt x="16" y="48"/>
                  </a:lnTo>
                  <a:lnTo>
                    <a:pt x="14" y="36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8" y="20"/>
                  </a:lnTo>
                  <a:lnTo>
                    <a:pt x="34" y="24"/>
                  </a:lnTo>
                  <a:lnTo>
                    <a:pt x="42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6" y="30"/>
                  </a:lnTo>
                  <a:lnTo>
                    <a:pt x="40" y="22"/>
                  </a:lnTo>
                  <a:lnTo>
                    <a:pt x="34" y="18"/>
                  </a:lnTo>
                  <a:lnTo>
                    <a:pt x="26" y="14"/>
                  </a:lnTo>
                  <a:lnTo>
                    <a:pt x="18" y="12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18" y="6"/>
                  </a:lnTo>
                  <a:lnTo>
                    <a:pt x="42" y="2"/>
                  </a:lnTo>
                  <a:lnTo>
                    <a:pt x="58" y="0"/>
                  </a:lnTo>
                  <a:lnTo>
                    <a:pt x="72" y="2"/>
                  </a:lnTo>
                  <a:lnTo>
                    <a:pt x="84" y="8"/>
                  </a:lnTo>
                  <a:lnTo>
                    <a:pt x="88" y="12"/>
                  </a:lnTo>
                  <a:lnTo>
                    <a:pt x="92" y="16"/>
                  </a:lnTo>
                  <a:lnTo>
                    <a:pt x="9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5" name="Freeform 111"/>
            <p:cNvSpPr>
              <a:spLocks/>
            </p:cNvSpPr>
            <p:nvPr/>
          </p:nvSpPr>
          <p:spPr bwMode="auto">
            <a:xfrm>
              <a:off x="4973053" y="453189"/>
              <a:ext cx="737937" cy="689811"/>
            </a:xfrm>
            <a:custGeom>
              <a:avLst/>
              <a:gdLst/>
              <a:ahLst/>
              <a:cxnLst>
                <a:cxn ang="0">
                  <a:pos x="74" y="4"/>
                </a:cxn>
                <a:cxn ang="0">
                  <a:pos x="74" y="4"/>
                </a:cxn>
                <a:cxn ang="0">
                  <a:pos x="76" y="6"/>
                </a:cxn>
                <a:cxn ang="0">
                  <a:pos x="82" y="14"/>
                </a:cxn>
                <a:cxn ang="0">
                  <a:pos x="88" y="26"/>
                </a:cxn>
                <a:cxn ang="0">
                  <a:pos x="92" y="36"/>
                </a:cxn>
                <a:cxn ang="0">
                  <a:pos x="92" y="46"/>
                </a:cxn>
                <a:cxn ang="0">
                  <a:pos x="92" y="46"/>
                </a:cxn>
                <a:cxn ang="0">
                  <a:pos x="92" y="54"/>
                </a:cxn>
                <a:cxn ang="0">
                  <a:pos x="92" y="62"/>
                </a:cxn>
                <a:cxn ang="0">
                  <a:pos x="88" y="68"/>
                </a:cxn>
                <a:cxn ang="0">
                  <a:pos x="84" y="74"/>
                </a:cxn>
                <a:cxn ang="0">
                  <a:pos x="80" y="78"/>
                </a:cxn>
                <a:cxn ang="0">
                  <a:pos x="74" y="82"/>
                </a:cxn>
                <a:cxn ang="0">
                  <a:pos x="66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6"/>
                </a:cxn>
                <a:cxn ang="0">
                  <a:pos x="46" y="84"/>
                </a:cxn>
                <a:cxn ang="0">
                  <a:pos x="40" y="80"/>
                </a:cxn>
                <a:cxn ang="0">
                  <a:pos x="38" y="74"/>
                </a:cxn>
                <a:cxn ang="0">
                  <a:pos x="38" y="72"/>
                </a:cxn>
                <a:cxn ang="0">
                  <a:pos x="38" y="72"/>
                </a:cxn>
                <a:cxn ang="0">
                  <a:pos x="32" y="74"/>
                </a:cxn>
                <a:cxn ang="0">
                  <a:pos x="22" y="76"/>
                </a:cxn>
                <a:cxn ang="0">
                  <a:pos x="16" y="76"/>
                </a:cxn>
                <a:cxn ang="0">
                  <a:pos x="10" y="76"/>
                </a:cxn>
                <a:cxn ang="0">
                  <a:pos x="4" y="72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0" y="48"/>
                </a:cxn>
                <a:cxn ang="0">
                  <a:pos x="4" y="42"/>
                </a:cxn>
                <a:cxn ang="0">
                  <a:pos x="12" y="34"/>
                </a:cxn>
                <a:cxn ang="0">
                  <a:pos x="22" y="26"/>
                </a:cxn>
                <a:cxn ang="0">
                  <a:pos x="48" y="14"/>
                </a:cxn>
                <a:cxn ang="0">
                  <a:pos x="56" y="8"/>
                </a:cxn>
                <a:cxn ang="0">
                  <a:pos x="60" y="4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64" y="4"/>
                </a:cxn>
                <a:cxn ang="0">
                  <a:pos x="64" y="12"/>
                </a:cxn>
                <a:cxn ang="0">
                  <a:pos x="62" y="26"/>
                </a:cxn>
                <a:cxn ang="0">
                  <a:pos x="60" y="32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8" y="38"/>
                </a:cxn>
                <a:cxn ang="0">
                  <a:pos x="64" y="32"/>
                </a:cxn>
                <a:cxn ang="0">
                  <a:pos x="70" y="20"/>
                </a:cxn>
                <a:cxn ang="0">
                  <a:pos x="74" y="4"/>
                </a:cxn>
                <a:cxn ang="0">
                  <a:pos x="74" y="4"/>
                </a:cxn>
              </a:cxnLst>
              <a:rect l="0" t="0" r="r" b="b"/>
              <a:pathLst>
                <a:path w="92" h="86">
                  <a:moveTo>
                    <a:pt x="74" y="4"/>
                  </a:moveTo>
                  <a:lnTo>
                    <a:pt x="74" y="4"/>
                  </a:lnTo>
                  <a:lnTo>
                    <a:pt x="76" y="6"/>
                  </a:lnTo>
                  <a:lnTo>
                    <a:pt x="82" y="14"/>
                  </a:lnTo>
                  <a:lnTo>
                    <a:pt x="88" y="26"/>
                  </a:lnTo>
                  <a:lnTo>
                    <a:pt x="92" y="3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54"/>
                  </a:lnTo>
                  <a:lnTo>
                    <a:pt x="92" y="62"/>
                  </a:lnTo>
                  <a:lnTo>
                    <a:pt x="88" y="68"/>
                  </a:lnTo>
                  <a:lnTo>
                    <a:pt x="84" y="74"/>
                  </a:lnTo>
                  <a:lnTo>
                    <a:pt x="80" y="78"/>
                  </a:lnTo>
                  <a:lnTo>
                    <a:pt x="74" y="82"/>
                  </a:lnTo>
                  <a:lnTo>
                    <a:pt x="66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6"/>
                  </a:lnTo>
                  <a:lnTo>
                    <a:pt x="46" y="84"/>
                  </a:lnTo>
                  <a:lnTo>
                    <a:pt x="40" y="80"/>
                  </a:lnTo>
                  <a:lnTo>
                    <a:pt x="38" y="74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2" y="74"/>
                  </a:lnTo>
                  <a:lnTo>
                    <a:pt x="22" y="76"/>
                  </a:lnTo>
                  <a:lnTo>
                    <a:pt x="16" y="76"/>
                  </a:lnTo>
                  <a:lnTo>
                    <a:pt x="10" y="76"/>
                  </a:lnTo>
                  <a:lnTo>
                    <a:pt x="4" y="72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4" y="42"/>
                  </a:lnTo>
                  <a:lnTo>
                    <a:pt x="12" y="34"/>
                  </a:lnTo>
                  <a:lnTo>
                    <a:pt x="22" y="26"/>
                  </a:lnTo>
                  <a:lnTo>
                    <a:pt x="48" y="14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4" y="4"/>
                  </a:lnTo>
                  <a:lnTo>
                    <a:pt x="64" y="12"/>
                  </a:lnTo>
                  <a:lnTo>
                    <a:pt x="62" y="26"/>
                  </a:lnTo>
                  <a:lnTo>
                    <a:pt x="60" y="32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8" y="38"/>
                  </a:lnTo>
                  <a:lnTo>
                    <a:pt x="64" y="32"/>
                  </a:lnTo>
                  <a:lnTo>
                    <a:pt x="70" y="20"/>
                  </a:lnTo>
                  <a:lnTo>
                    <a:pt x="74" y="4"/>
                  </a:lnTo>
                  <a:lnTo>
                    <a:pt x="7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6" name="Freeform 112"/>
            <p:cNvSpPr>
              <a:spLocks/>
            </p:cNvSpPr>
            <p:nvPr/>
          </p:nvSpPr>
          <p:spPr bwMode="auto">
            <a:xfrm>
              <a:off x="4572000" y="36095"/>
              <a:ext cx="802105" cy="721895"/>
            </a:xfrm>
            <a:custGeom>
              <a:avLst/>
              <a:gdLst/>
              <a:ahLst/>
              <a:cxnLst>
                <a:cxn ang="0">
                  <a:pos x="98" y="40"/>
                </a:cxn>
                <a:cxn ang="0">
                  <a:pos x="98" y="40"/>
                </a:cxn>
                <a:cxn ang="0">
                  <a:pos x="94" y="48"/>
                </a:cxn>
                <a:cxn ang="0">
                  <a:pos x="80" y="64"/>
                </a:cxn>
                <a:cxn ang="0">
                  <a:pos x="70" y="72"/>
                </a:cxn>
                <a:cxn ang="0">
                  <a:pos x="58" y="80"/>
                </a:cxn>
                <a:cxn ang="0">
                  <a:pos x="48" y="88"/>
                </a:cxn>
                <a:cxn ang="0">
                  <a:pos x="34" y="90"/>
                </a:cxn>
                <a:cxn ang="0">
                  <a:pos x="34" y="90"/>
                </a:cxn>
                <a:cxn ang="0">
                  <a:pos x="24" y="90"/>
                </a:cxn>
                <a:cxn ang="0">
                  <a:pos x="14" y="88"/>
                </a:cxn>
                <a:cxn ang="0">
                  <a:pos x="6" y="84"/>
                </a:cxn>
                <a:cxn ang="0">
                  <a:pos x="2" y="78"/>
                </a:cxn>
                <a:cxn ang="0">
                  <a:pos x="0" y="70"/>
                </a:cxn>
                <a:cxn ang="0">
                  <a:pos x="2" y="62"/>
                </a:cxn>
                <a:cxn ang="0">
                  <a:pos x="6" y="54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10" y="46"/>
                </a:cxn>
                <a:cxn ang="0">
                  <a:pos x="6" y="36"/>
                </a:cxn>
                <a:cxn ang="0">
                  <a:pos x="4" y="32"/>
                </a:cxn>
                <a:cxn ang="0">
                  <a:pos x="4" y="26"/>
                </a:cxn>
                <a:cxn ang="0">
                  <a:pos x="8" y="18"/>
                </a:cxn>
                <a:cxn ang="0">
                  <a:pos x="14" y="12"/>
                </a:cxn>
                <a:cxn ang="0">
                  <a:pos x="14" y="12"/>
                </a:cxn>
                <a:cxn ang="0">
                  <a:pos x="20" y="6"/>
                </a:cxn>
                <a:cxn ang="0">
                  <a:pos x="26" y="4"/>
                </a:cxn>
                <a:cxn ang="0">
                  <a:pos x="30" y="2"/>
                </a:cxn>
                <a:cxn ang="0">
                  <a:pos x="36" y="0"/>
                </a:cxn>
                <a:cxn ang="0">
                  <a:pos x="46" y="2"/>
                </a:cxn>
                <a:cxn ang="0">
                  <a:pos x="56" y="8"/>
                </a:cxn>
                <a:cxn ang="0">
                  <a:pos x="78" y="20"/>
                </a:cxn>
                <a:cxn ang="0">
                  <a:pos x="88" y="26"/>
                </a:cxn>
                <a:cxn ang="0">
                  <a:pos x="100" y="28"/>
                </a:cxn>
                <a:cxn ang="0">
                  <a:pos x="100" y="28"/>
                </a:cxn>
                <a:cxn ang="0">
                  <a:pos x="82" y="36"/>
                </a:cxn>
                <a:cxn ang="0">
                  <a:pos x="66" y="42"/>
                </a:cxn>
                <a:cxn ang="0">
                  <a:pos x="52" y="46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62" y="48"/>
                </a:cxn>
                <a:cxn ang="0">
                  <a:pos x="78" y="46"/>
                </a:cxn>
                <a:cxn ang="0">
                  <a:pos x="98" y="40"/>
                </a:cxn>
                <a:cxn ang="0">
                  <a:pos x="98" y="40"/>
                </a:cxn>
              </a:cxnLst>
              <a:rect l="0" t="0" r="r" b="b"/>
              <a:pathLst>
                <a:path w="100" h="90">
                  <a:moveTo>
                    <a:pt x="98" y="40"/>
                  </a:moveTo>
                  <a:lnTo>
                    <a:pt x="98" y="40"/>
                  </a:lnTo>
                  <a:lnTo>
                    <a:pt x="94" y="48"/>
                  </a:lnTo>
                  <a:lnTo>
                    <a:pt x="80" y="64"/>
                  </a:lnTo>
                  <a:lnTo>
                    <a:pt x="70" y="72"/>
                  </a:lnTo>
                  <a:lnTo>
                    <a:pt x="58" y="80"/>
                  </a:lnTo>
                  <a:lnTo>
                    <a:pt x="48" y="88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24" y="90"/>
                  </a:lnTo>
                  <a:lnTo>
                    <a:pt x="14" y="88"/>
                  </a:lnTo>
                  <a:lnTo>
                    <a:pt x="6" y="84"/>
                  </a:lnTo>
                  <a:lnTo>
                    <a:pt x="2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6" y="5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0" y="46"/>
                  </a:lnTo>
                  <a:lnTo>
                    <a:pt x="6" y="36"/>
                  </a:lnTo>
                  <a:lnTo>
                    <a:pt x="4" y="32"/>
                  </a:lnTo>
                  <a:lnTo>
                    <a:pt x="4" y="26"/>
                  </a:lnTo>
                  <a:lnTo>
                    <a:pt x="8" y="18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20" y="6"/>
                  </a:lnTo>
                  <a:lnTo>
                    <a:pt x="26" y="4"/>
                  </a:lnTo>
                  <a:lnTo>
                    <a:pt x="30" y="2"/>
                  </a:lnTo>
                  <a:lnTo>
                    <a:pt x="36" y="0"/>
                  </a:lnTo>
                  <a:lnTo>
                    <a:pt x="46" y="2"/>
                  </a:lnTo>
                  <a:lnTo>
                    <a:pt x="56" y="8"/>
                  </a:lnTo>
                  <a:lnTo>
                    <a:pt x="78" y="20"/>
                  </a:lnTo>
                  <a:lnTo>
                    <a:pt x="88" y="26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82" y="36"/>
                  </a:lnTo>
                  <a:lnTo>
                    <a:pt x="66" y="42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62" y="48"/>
                  </a:lnTo>
                  <a:lnTo>
                    <a:pt x="78" y="46"/>
                  </a:lnTo>
                  <a:lnTo>
                    <a:pt x="98" y="40"/>
                  </a:lnTo>
                  <a:lnTo>
                    <a:pt x="98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7" name="Freeform 113"/>
            <p:cNvSpPr>
              <a:spLocks/>
            </p:cNvSpPr>
            <p:nvPr/>
          </p:nvSpPr>
          <p:spPr bwMode="auto">
            <a:xfrm>
              <a:off x="5053263" y="-589547"/>
              <a:ext cx="770021" cy="705853"/>
            </a:xfrm>
            <a:custGeom>
              <a:avLst/>
              <a:gdLst/>
              <a:ahLst/>
              <a:cxnLst>
                <a:cxn ang="0">
                  <a:pos x="72" y="88"/>
                </a:cxn>
                <a:cxn ang="0">
                  <a:pos x="72" y="88"/>
                </a:cxn>
                <a:cxn ang="0">
                  <a:pos x="76" y="68"/>
                </a:cxn>
                <a:cxn ang="0">
                  <a:pos x="82" y="4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94" y="24"/>
                </a:cxn>
                <a:cxn ang="0">
                  <a:pos x="96" y="18"/>
                </a:cxn>
                <a:cxn ang="0">
                  <a:pos x="94" y="12"/>
                </a:cxn>
                <a:cxn ang="0">
                  <a:pos x="92" y="8"/>
                </a:cxn>
                <a:cxn ang="0">
                  <a:pos x="88" y="4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0" y="2"/>
                </a:cxn>
                <a:cxn ang="0">
                  <a:pos x="50" y="8"/>
                </a:cxn>
                <a:cxn ang="0">
                  <a:pos x="46" y="16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38" y="18"/>
                </a:cxn>
                <a:cxn ang="0">
                  <a:pos x="26" y="18"/>
                </a:cxn>
                <a:cxn ang="0">
                  <a:pos x="20" y="20"/>
                </a:cxn>
                <a:cxn ang="0">
                  <a:pos x="14" y="22"/>
                </a:cxn>
                <a:cxn ang="0">
                  <a:pos x="8" y="26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40"/>
                </a:cxn>
                <a:cxn ang="0">
                  <a:pos x="0" y="48"/>
                </a:cxn>
                <a:cxn ang="0">
                  <a:pos x="0" y="56"/>
                </a:cxn>
                <a:cxn ang="0">
                  <a:pos x="2" y="64"/>
                </a:cxn>
                <a:cxn ang="0">
                  <a:pos x="8" y="72"/>
                </a:cxn>
                <a:cxn ang="0">
                  <a:pos x="20" y="78"/>
                </a:cxn>
                <a:cxn ang="0">
                  <a:pos x="34" y="84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52" y="86"/>
                </a:cxn>
                <a:cxn ang="0">
                  <a:pos x="48" y="80"/>
                </a:cxn>
                <a:cxn ang="0">
                  <a:pos x="46" y="70"/>
                </a:cxn>
                <a:cxn ang="0">
                  <a:pos x="46" y="62"/>
                </a:cxn>
                <a:cxn ang="0">
                  <a:pos x="48" y="56"/>
                </a:cxn>
                <a:cxn ang="0">
                  <a:pos x="48" y="56"/>
                </a:cxn>
                <a:cxn ang="0">
                  <a:pos x="54" y="68"/>
                </a:cxn>
                <a:cxn ang="0">
                  <a:pos x="62" y="78"/>
                </a:cxn>
                <a:cxn ang="0">
                  <a:pos x="72" y="88"/>
                </a:cxn>
                <a:cxn ang="0">
                  <a:pos x="72" y="88"/>
                </a:cxn>
              </a:cxnLst>
              <a:rect l="0" t="0" r="r" b="b"/>
              <a:pathLst>
                <a:path w="96" h="88">
                  <a:moveTo>
                    <a:pt x="72" y="88"/>
                  </a:moveTo>
                  <a:lnTo>
                    <a:pt x="72" y="88"/>
                  </a:lnTo>
                  <a:lnTo>
                    <a:pt x="76" y="68"/>
                  </a:lnTo>
                  <a:lnTo>
                    <a:pt x="82" y="4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4" y="24"/>
                  </a:lnTo>
                  <a:lnTo>
                    <a:pt x="96" y="18"/>
                  </a:lnTo>
                  <a:lnTo>
                    <a:pt x="94" y="12"/>
                  </a:lnTo>
                  <a:lnTo>
                    <a:pt x="92" y="8"/>
                  </a:lnTo>
                  <a:lnTo>
                    <a:pt x="88" y="4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2"/>
                  </a:lnTo>
                  <a:lnTo>
                    <a:pt x="50" y="8"/>
                  </a:lnTo>
                  <a:lnTo>
                    <a:pt x="46" y="16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38" y="18"/>
                  </a:lnTo>
                  <a:lnTo>
                    <a:pt x="26" y="18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8" y="2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40"/>
                  </a:lnTo>
                  <a:lnTo>
                    <a:pt x="0" y="48"/>
                  </a:lnTo>
                  <a:lnTo>
                    <a:pt x="0" y="56"/>
                  </a:lnTo>
                  <a:lnTo>
                    <a:pt x="2" y="64"/>
                  </a:lnTo>
                  <a:lnTo>
                    <a:pt x="8" y="72"/>
                  </a:lnTo>
                  <a:lnTo>
                    <a:pt x="20" y="78"/>
                  </a:lnTo>
                  <a:lnTo>
                    <a:pt x="34" y="84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52" y="86"/>
                  </a:lnTo>
                  <a:lnTo>
                    <a:pt x="48" y="80"/>
                  </a:lnTo>
                  <a:lnTo>
                    <a:pt x="46" y="70"/>
                  </a:lnTo>
                  <a:lnTo>
                    <a:pt x="46" y="62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54" y="68"/>
                  </a:lnTo>
                  <a:lnTo>
                    <a:pt x="62" y="78"/>
                  </a:lnTo>
                  <a:lnTo>
                    <a:pt x="72" y="88"/>
                  </a:lnTo>
                  <a:lnTo>
                    <a:pt x="72" y="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8" name="Freeform 114"/>
            <p:cNvSpPr>
              <a:spLocks/>
            </p:cNvSpPr>
            <p:nvPr/>
          </p:nvSpPr>
          <p:spPr bwMode="auto">
            <a:xfrm>
              <a:off x="5438274" y="212558"/>
              <a:ext cx="192505" cy="176463"/>
            </a:xfrm>
            <a:custGeom>
              <a:avLst/>
              <a:gdLst/>
              <a:ahLst/>
              <a:cxnLst>
                <a:cxn ang="0">
                  <a:pos x="24" y="12"/>
                </a:cxn>
                <a:cxn ang="0">
                  <a:pos x="24" y="12"/>
                </a:cxn>
                <a:cxn ang="0">
                  <a:pos x="22" y="16"/>
                </a:cxn>
                <a:cxn ang="0">
                  <a:pos x="18" y="18"/>
                </a:cxn>
                <a:cxn ang="0">
                  <a:pos x="14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6" y="20"/>
                </a:cxn>
                <a:cxn ang="0">
                  <a:pos x="2" y="18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6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22" y="4"/>
                </a:cxn>
                <a:cxn ang="0">
                  <a:pos x="24" y="6"/>
                </a:cxn>
                <a:cxn ang="0">
                  <a:pos x="24" y="12"/>
                </a:cxn>
                <a:cxn ang="0">
                  <a:pos x="24" y="12"/>
                </a:cxn>
              </a:cxnLst>
              <a:rect l="0" t="0" r="r" b="b"/>
              <a:pathLst>
                <a:path w="24" h="22">
                  <a:moveTo>
                    <a:pt x="24" y="12"/>
                  </a:moveTo>
                  <a:lnTo>
                    <a:pt x="24" y="12"/>
                  </a:lnTo>
                  <a:lnTo>
                    <a:pt x="22" y="16"/>
                  </a:lnTo>
                  <a:lnTo>
                    <a:pt x="18" y="18"/>
                  </a:lnTo>
                  <a:lnTo>
                    <a:pt x="14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6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9" name="Freeform 115"/>
            <p:cNvSpPr>
              <a:spLocks/>
            </p:cNvSpPr>
            <p:nvPr/>
          </p:nvSpPr>
          <p:spPr bwMode="auto">
            <a:xfrm>
              <a:off x="8181474" y="2570747"/>
              <a:ext cx="529389" cy="513347"/>
            </a:xfrm>
            <a:custGeom>
              <a:avLst/>
              <a:gdLst/>
              <a:ahLst/>
              <a:cxnLst>
                <a:cxn ang="0">
                  <a:pos x="36" y="64"/>
                </a:cxn>
                <a:cxn ang="0">
                  <a:pos x="36" y="64"/>
                </a:cxn>
                <a:cxn ang="0">
                  <a:pos x="44" y="52"/>
                </a:cxn>
                <a:cxn ang="0">
                  <a:pos x="52" y="40"/>
                </a:cxn>
                <a:cxn ang="0">
                  <a:pos x="62" y="30"/>
                </a:cxn>
                <a:cxn ang="0">
                  <a:pos x="62" y="30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56" y="2"/>
                </a:cxn>
                <a:cxn ang="0">
                  <a:pos x="56" y="2"/>
                </a:cxn>
                <a:cxn ang="0">
                  <a:pos x="52" y="0"/>
                </a:cxn>
                <a:cxn ang="0">
                  <a:pos x="48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2" y="6"/>
                </a:cxn>
                <a:cxn ang="0">
                  <a:pos x="24" y="2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2" y="38"/>
                </a:cxn>
                <a:cxn ang="0">
                  <a:pos x="8" y="44"/>
                </a:cxn>
                <a:cxn ang="0">
                  <a:pos x="16" y="54"/>
                </a:cxn>
                <a:cxn ang="0">
                  <a:pos x="26" y="62"/>
                </a:cxn>
                <a:cxn ang="0">
                  <a:pos x="26" y="62"/>
                </a:cxn>
                <a:cxn ang="0">
                  <a:pos x="26" y="54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6" y="64"/>
                </a:cxn>
                <a:cxn ang="0">
                  <a:pos x="36" y="64"/>
                </a:cxn>
              </a:cxnLst>
              <a:rect l="0" t="0" r="r" b="b"/>
              <a:pathLst>
                <a:path w="66" h="64">
                  <a:moveTo>
                    <a:pt x="36" y="64"/>
                  </a:moveTo>
                  <a:lnTo>
                    <a:pt x="36" y="64"/>
                  </a:lnTo>
                  <a:lnTo>
                    <a:pt x="44" y="52"/>
                  </a:lnTo>
                  <a:lnTo>
                    <a:pt x="52" y="40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24" y="2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8" y="44"/>
                  </a:lnTo>
                  <a:lnTo>
                    <a:pt x="16" y="54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6" y="54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6" y="64"/>
                  </a:lnTo>
                  <a:lnTo>
                    <a:pt x="36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0" name="Freeform 116"/>
            <p:cNvSpPr>
              <a:spLocks/>
            </p:cNvSpPr>
            <p:nvPr/>
          </p:nvSpPr>
          <p:spPr bwMode="auto">
            <a:xfrm>
              <a:off x="7844589" y="2923674"/>
              <a:ext cx="513347" cy="561474"/>
            </a:xfrm>
            <a:custGeom>
              <a:avLst/>
              <a:gdLst/>
              <a:ahLst/>
              <a:cxnLst>
                <a:cxn ang="0">
                  <a:pos x="64" y="28"/>
                </a:cxn>
                <a:cxn ang="0">
                  <a:pos x="64" y="28"/>
                </a:cxn>
                <a:cxn ang="0">
                  <a:pos x="52" y="22"/>
                </a:cxn>
                <a:cxn ang="0">
                  <a:pos x="42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18" y="0"/>
                </a:cxn>
                <a:cxn ang="0">
                  <a:pos x="12" y="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2" y="46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4" y="64"/>
                </a:cxn>
                <a:cxn ang="0">
                  <a:pos x="4" y="64"/>
                </a:cxn>
                <a:cxn ang="0">
                  <a:pos x="8" y="68"/>
                </a:cxn>
                <a:cxn ang="0">
                  <a:pos x="12" y="70"/>
                </a:cxn>
                <a:cxn ang="0">
                  <a:pos x="18" y="70"/>
                </a:cxn>
                <a:cxn ang="0">
                  <a:pos x="24" y="68"/>
                </a:cxn>
                <a:cxn ang="0">
                  <a:pos x="32" y="66"/>
                </a:cxn>
                <a:cxn ang="0">
                  <a:pos x="40" y="60"/>
                </a:cxn>
                <a:cxn ang="0">
                  <a:pos x="50" y="52"/>
                </a:cxn>
                <a:cxn ang="0">
                  <a:pos x="60" y="40"/>
                </a:cxn>
                <a:cxn ang="0">
                  <a:pos x="60" y="40"/>
                </a:cxn>
                <a:cxn ang="0">
                  <a:pos x="52" y="42"/>
                </a:cxn>
                <a:cxn ang="0">
                  <a:pos x="44" y="42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46" y="38"/>
                </a:cxn>
                <a:cxn ang="0">
                  <a:pos x="56" y="34"/>
                </a:cxn>
                <a:cxn ang="0">
                  <a:pos x="64" y="28"/>
                </a:cxn>
                <a:cxn ang="0">
                  <a:pos x="64" y="28"/>
                </a:cxn>
              </a:cxnLst>
              <a:rect l="0" t="0" r="r" b="b"/>
              <a:pathLst>
                <a:path w="64" h="70">
                  <a:moveTo>
                    <a:pt x="64" y="28"/>
                  </a:moveTo>
                  <a:lnTo>
                    <a:pt x="64" y="28"/>
                  </a:lnTo>
                  <a:lnTo>
                    <a:pt x="52" y="22"/>
                  </a:lnTo>
                  <a:lnTo>
                    <a:pt x="42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2" y="46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8" y="68"/>
                  </a:lnTo>
                  <a:lnTo>
                    <a:pt x="12" y="70"/>
                  </a:lnTo>
                  <a:lnTo>
                    <a:pt x="18" y="70"/>
                  </a:lnTo>
                  <a:lnTo>
                    <a:pt x="24" y="68"/>
                  </a:lnTo>
                  <a:lnTo>
                    <a:pt x="32" y="66"/>
                  </a:lnTo>
                  <a:lnTo>
                    <a:pt x="40" y="60"/>
                  </a:lnTo>
                  <a:lnTo>
                    <a:pt x="50" y="52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52" y="42"/>
                  </a:lnTo>
                  <a:lnTo>
                    <a:pt x="44" y="42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46" y="38"/>
                  </a:lnTo>
                  <a:lnTo>
                    <a:pt x="56" y="34"/>
                  </a:lnTo>
                  <a:lnTo>
                    <a:pt x="64" y="28"/>
                  </a:lnTo>
                  <a:lnTo>
                    <a:pt x="64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1" name="Freeform 117"/>
            <p:cNvSpPr>
              <a:spLocks/>
            </p:cNvSpPr>
            <p:nvPr/>
          </p:nvSpPr>
          <p:spPr bwMode="auto">
            <a:xfrm>
              <a:off x="8149389" y="3244516"/>
              <a:ext cx="529389" cy="529389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4" y="12"/>
                </a:cxn>
                <a:cxn ang="0">
                  <a:pos x="16" y="24"/>
                </a:cxn>
                <a:cxn ang="0">
                  <a:pos x="6" y="34"/>
                </a:cxn>
                <a:cxn ang="0">
                  <a:pos x="6" y="34"/>
                </a:cxn>
                <a:cxn ang="0">
                  <a:pos x="0" y="42"/>
                </a:cxn>
                <a:cxn ang="0">
                  <a:pos x="0" y="50"/>
                </a:cxn>
                <a:cxn ang="0">
                  <a:pos x="4" y="5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64"/>
                </a:cxn>
                <a:cxn ang="0">
                  <a:pos x="18" y="66"/>
                </a:cxn>
                <a:cxn ang="0">
                  <a:pos x="24" y="64"/>
                </a:cxn>
                <a:cxn ang="0">
                  <a:pos x="30" y="58"/>
                </a:cxn>
                <a:cxn ang="0">
                  <a:pos x="30" y="58"/>
                </a:cxn>
                <a:cxn ang="0">
                  <a:pos x="34" y="60"/>
                </a:cxn>
                <a:cxn ang="0">
                  <a:pos x="40" y="64"/>
                </a:cxn>
                <a:cxn ang="0">
                  <a:pos x="50" y="66"/>
                </a:cxn>
                <a:cxn ang="0">
                  <a:pos x="54" y="64"/>
                </a:cxn>
                <a:cxn ang="0">
                  <a:pos x="58" y="62"/>
                </a:cxn>
                <a:cxn ang="0">
                  <a:pos x="58" y="62"/>
                </a:cxn>
                <a:cxn ang="0">
                  <a:pos x="64" y="52"/>
                </a:cxn>
                <a:cxn ang="0">
                  <a:pos x="66" y="46"/>
                </a:cxn>
                <a:cxn ang="0">
                  <a:pos x="66" y="38"/>
                </a:cxn>
                <a:cxn ang="0">
                  <a:pos x="64" y="32"/>
                </a:cxn>
                <a:cxn ang="0">
                  <a:pos x="60" y="22"/>
                </a:cxn>
                <a:cxn ang="0">
                  <a:pos x="52" y="14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4" y="12"/>
                </a:cxn>
                <a:cxn ang="0">
                  <a:pos x="42" y="20"/>
                </a:cxn>
                <a:cxn ang="0">
                  <a:pos x="38" y="30"/>
                </a:cxn>
                <a:cxn ang="0">
                  <a:pos x="38" y="30"/>
                </a:cxn>
                <a:cxn ang="0">
                  <a:pos x="38" y="20"/>
                </a:cxn>
                <a:cxn ang="0">
                  <a:pos x="36" y="1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66" h="66">
                  <a:moveTo>
                    <a:pt x="32" y="0"/>
                  </a:moveTo>
                  <a:lnTo>
                    <a:pt x="32" y="0"/>
                  </a:lnTo>
                  <a:lnTo>
                    <a:pt x="24" y="12"/>
                  </a:lnTo>
                  <a:lnTo>
                    <a:pt x="16" y="24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0" y="42"/>
                  </a:lnTo>
                  <a:lnTo>
                    <a:pt x="0" y="50"/>
                  </a:lnTo>
                  <a:lnTo>
                    <a:pt x="4" y="5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64"/>
                  </a:lnTo>
                  <a:lnTo>
                    <a:pt x="18" y="66"/>
                  </a:lnTo>
                  <a:lnTo>
                    <a:pt x="24" y="64"/>
                  </a:lnTo>
                  <a:lnTo>
                    <a:pt x="30" y="58"/>
                  </a:lnTo>
                  <a:lnTo>
                    <a:pt x="30" y="58"/>
                  </a:lnTo>
                  <a:lnTo>
                    <a:pt x="34" y="60"/>
                  </a:lnTo>
                  <a:lnTo>
                    <a:pt x="40" y="64"/>
                  </a:lnTo>
                  <a:lnTo>
                    <a:pt x="50" y="66"/>
                  </a:lnTo>
                  <a:lnTo>
                    <a:pt x="54" y="64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64" y="52"/>
                  </a:lnTo>
                  <a:lnTo>
                    <a:pt x="66" y="46"/>
                  </a:lnTo>
                  <a:lnTo>
                    <a:pt x="66" y="38"/>
                  </a:lnTo>
                  <a:lnTo>
                    <a:pt x="64" y="32"/>
                  </a:lnTo>
                  <a:lnTo>
                    <a:pt x="60" y="22"/>
                  </a:lnTo>
                  <a:lnTo>
                    <a:pt x="52" y="1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4" y="12"/>
                  </a:lnTo>
                  <a:lnTo>
                    <a:pt x="42" y="20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38" y="20"/>
                  </a:lnTo>
                  <a:lnTo>
                    <a:pt x="36" y="1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2" name="Freeform 118"/>
            <p:cNvSpPr>
              <a:spLocks/>
            </p:cNvSpPr>
            <p:nvPr/>
          </p:nvSpPr>
          <p:spPr bwMode="auto">
            <a:xfrm>
              <a:off x="8518358" y="2907632"/>
              <a:ext cx="529389" cy="561474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10" y="44"/>
                </a:cxn>
                <a:cxn ang="0">
                  <a:pos x="18" y="5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28" y="68"/>
                </a:cxn>
                <a:cxn ang="0">
                  <a:pos x="32" y="70"/>
                </a:cxn>
                <a:cxn ang="0">
                  <a:pos x="40" y="70"/>
                </a:cxn>
                <a:cxn ang="0">
                  <a:pos x="48" y="68"/>
                </a:cxn>
                <a:cxn ang="0">
                  <a:pos x="54" y="62"/>
                </a:cxn>
                <a:cxn ang="0">
                  <a:pos x="54" y="62"/>
                </a:cxn>
                <a:cxn ang="0">
                  <a:pos x="58" y="52"/>
                </a:cxn>
                <a:cxn ang="0">
                  <a:pos x="58" y="46"/>
                </a:cxn>
                <a:cxn ang="0">
                  <a:pos x="54" y="38"/>
                </a:cxn>
                <a:cxn ang="0">
                  <a:pos x="54" y="38"/>
                </a:cxn>
                <a:cxn ang="0">
                  <a:pos x="62" y="28"/>
                </a:cxn>
                <a:cxn ang="0">
                  <a:pos x="66" y="20"/>
                </a:cxn>
                <a:cxn ang="0">
                  <a:pos x="66" y="14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0" y="6"/>
                </a:cxn>
                <a:cxn ang="0">
                  <a:pos x="56" y="2"/>
                </a:cxn>
                <a:cxn ang="0">
                  <a:pos x="50" y="0"/>
                </a:cxn>
                <a:cxn ang="0">
                  <a:pos x="44" y="0"/>
                </a:cxn>
                <a:cxn ang="0">
                  <a:pos x="36" y="2"/>
                </a:cxn>
                <a:cxn ang="0">
                  <a:pos x="28" y="6"/>
                </a:cxn>
                <a:cxn ang="0">
                  <a:pos x="18" y="12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4" y="22"/>
                </a:cxn>
                <a:cxn ang="0">
                  <a:pos x="22" y="2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0" y="30"/>
                </a:cxn>
                <a:cxn ang="0">
                  <a:pos x="10" y="32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66" h="70">
                  <a:moveTo>
                    <a:pt x="0" y="34"/>
                  </a:moveTo>
                  <a:lnTo>
                    <a:pt x="0" y="34"/>
                  </a:lnTo>
                  <a:lnTo>
                    <a:pt x="10" y="44"/>
                  </a:lnTo>
                  <a:lnTo>
                    <a:pt x="18" y="5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8" y="68"/>
                  </a:lnTo>
                  <a:lnTo>
                    <a:pt x="32" y="70"/>
                  </a:lnTo>
                  <a:lnTo>
                    <a:pt x="40" y="70"/>
                  </a:lnTo>
                  <a:lnTo>
                    <a:pt x="48" y="68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58" y="52"/>
                  </a:lnTo>
                  <a:lnTo>
                    <a:pt x="58" y="46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62" y="28"/>
                  </a:lnTo>
                  <a:lnTo>
                    <a:pt x="66" y="20"/>
                  </a:lnTo>
                  <a:lnTo>
                    <a:pt x="66" y="14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0" y="6"/>
                  </a:lnTo>
                  <a:lnTo>
                    <a:pt x="56" y="2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6" y="2"/>
                  </a:lnTo>
                  <a:lnTo>
                    <a:pt x="28" y="6"/>
                  </a:lnTo>
                  <a:lnTo>
                    <a:pt x="18" y="1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4" y="22"/>
                  </a:lnTo>
                  <a:lnTo>
                    <a:pt x="22" y="2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0" y="30"/>
                  </a:lnTo>
                  <a:lnTo>
                    <a:pt x="10" y="32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3" name="Freeform 119"/>
            <p:cNvSpPr>
              <a:spLocks/>
            </p:cNvSpPr>
            <p:nvPr/>
          </p:nvSpPr>
          <p:spPr bwMode="auto">
            <a:xfrm>
              <a:off x="8486274" y="2699084"/>
              <a:ext cx="545432" cy="465221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8" y="0"/>
                </a:cxn>
                <a:cxn ang="0">
                  <a:pos x="60" y="0"/>
                </a:cxn>
                <a:cxn ang="0">
                  <a:pos x="54" y="4"/>
                </a:cxn>
                <a:cxn ang="0">
                  <a:pos x="44" y="8"/>
                </a:cxn>
                <a:cxn ang="0">
                  <a:pos x="32" y="14"/>
                </a:cxn>
                <a:cxn ang="0">
                  <a:pos x="22" y="26"/>
                </a:cxn>
                <a:cxn ang="0">
                  <a:pos x="10" y="40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6" y="50"/>
                </a:cxn>
                <a:cxn ang="0">
                  <a:pos x="22" y="34"/>
                </a:cxn>
                <a:cxn ang="0">
                  <a:pos x="42" y="14"/>
                </a:cxn>
                <a:cxn ang="0">
                  <a:pos x="56" y="6"/>
                </a:cxn>
                <a:cxn ang="0">
                  <a:pos x="68" y="0"/>
                </a:cxn>
                <a:cxn ang="0">
                  <a:pos x="68" y="0"/>
                </a:cxn>
              </a:cxnLst>
              <a:rect l="0" t="0" r="r" b="b"/>
              <a:pathLst>
                <a:path w="68" h="58">
                  <a:moveTo>
                    <a:pt x="68" y="0"/>
                  </a:moveTo>
                  <a:lnTo>
                    <a:pt x="68" y="0"/>
                  </a:lnTo>
                  <a:lnTo>
                    <a:pt x="60" y="0"/>
                  </a:lnTo>
                  <a:lnTo>
                    <a:pt x="54" y="4"/>
                  </a:lnTo>
                  <a:lnTo>
                    <a:pt x="44" y="8"/>
                  </a:lnTo>
                  <a:lnTo>
                    <a:pt x="32" y="14"/>
                  </a:lnTo>
                  <a:lnTo>
                    <a:pt x="22" y="26"/>
                  </a:lnTo>
                  <a:lnTo>
                    <a:pt x="10" y="40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6" y="50"/>
                  </a:lnTo>
                  <a:lnTo>
                    <a:pt x="22" y="34"/>
                  </a:lnTo>
                  <a:lnTo>
                    <a:pt x="42" y="14"/>
                  </a:lnTo>
                  <a:lnTo>
                    <a:pt x="56" y="6"/>
                  </a:lnTo>
                  <a:lnTo>
                    <a:pt x="68" y="0"/>
                  </a:lnTo>
                  <a:lnTo>
                    <a:pt x="6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4" name="Freeform 120"/>
            <p:cNvSpPr>
              <a:spLocks/>
            </p:cNvSpPr>
            <p:nvPr/>
          </p:nvSpPr>
          <p:spPr bwMode="auto">
            <a:xfrm>
              <a:off x="8454189" y="3180347"/>
              <a:ext cx="352926" cy="625642"/>
            </a:xfrm>
            <a:custGeom>
              <a:avLst/>
              <a:gdLst/>
              <a:ahLst/>
              <a:cxnLst>
                <a:cxn ang="0">
                  <a:pos x="44" y="78"/>
                </a:cxn>
                <a:cxn ang="0">
                  <a:pos x="44" y="78"/>
                </a:cxn>
                <a:cxn ang="0">
                  <a:pos x="44" y="70"/>
                </a:cxn>
                <a:cxn ang="0">
                  <a:pos x="44" y="62"/>
                </a:cxn>
                <a:cxn ang="0">
                  <a:pos x="40" y="50"/>
                </a:cxn>
                <a:cxn ang="0">
                  <a:pos x="36" y="38"/>
                </a:cxn>
                <a:cxn ang="0">
                  <a:pos x="28" y="26"/>
                </a:cxn>
                <a:cxn ang="0">
                  <a:pos x="16" y="1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6"/>
                </a:cxn>
                <a:cxn ang="0">
                  <a:pos x="18" y="20"/>
                </a:cxn>
                <a:cxn ang="0">
                  <a:pos x="26" y="32"/>
                </a:cxn>
                <a:cxn ang="0">
                  <a:pos x="34" y="44"/>
                </a:cxn>
                <a:cxn ang="0">
                  <a:pos x="40" y="60"/>
                </a:cxn>
                <a:cxn ang="0">
                  <a:pos x="44" y="78"/>
                </a:cxn>
                <a:cxn ang="0">
                  <a:pos x="44" y="78"/>
                </a:cxn>
              </a:cxnLst>
              <a:rect l="0" t="0" r="r" b="b"/>
              <a:pathLst>
                <a:path w="44" h="78">
                  <a:moveTo>
                    <a:pt x="44" y="78"/>
                  </a:moveTo>
                  <a:lnTo>
                    <a:pt x="44" y="78"/>
                  </a:lnTo>
                  <a:lnTo>
                    <a:pt x="44" y="70"/>
                  </a:lnTo>
                  <a:lnTo>
                    <a:pt x="44" y="62"/>
                  </a:lnTo>
                  <a:lnTo>
                    <a:pt x="40" y="50"/>
                  </a:lnTo>
                  <a:lnTo>
                    <a:pt x="36" y="38"/>
                  </a:lnTo>
                  <a:lnTo>
                    <a:pt x="28" y="26"/>
                  </a:lnTo>
                  <a:lnTo>
                    <a:pt x="16" y="12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6"/>
                  </a:lnTo>
                  <a:lnTo>
                    <a:pt x="18" y="20"/>
                  </a:lnTo>
                  <a:lnTo>
                    <a:pt x="26" y="32"/>
                  </a:lnTo>
                  <a:lnTo>
                    <a:pt x="34" y="44"/>
                  </a:lnTo>
                  <a:lnTo>
                    <a:pt x="40" y="60"/>
                  </a:lnTo>
                  <a:lnTo>
                    <a:pt x="44" y="78"/>
                  </a:lnTo>
                  <a:lnTo>
                    <a:pt x="4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5" name="Freeform 121"/>
            <p:cNvSpPr>
              <a:spLocks/>
            </p:cNvSpPr>
            <p:nvPr/>
          </p:nvSpPr>
          <p:spPr bwMode="auto">
            <a:xfrm>
              <a:off x="7828547" y="3164305"/>
              <a:ext cx="593558" cy="513347"/>
            </a:xfrm>
            <a:custGeom>
              <a:avLst/>
              <a:gdLst/>
              <a:ahLst/>
              <a:cxnLst>
                <a:cxn ang="0">
                  <a:pos x="0" y="64"/>
                </a:cxn>
                <a:cxn ang="0">
                  <a:pos x="0" y="64"/>
                </a:cxn>
                <a:cxn ang="0">
                  <a:pos x="8" y="62"/>
                </a:cxn>
                <a:cxn ang="0">
                  <a:pos x="16" y="58"/>
                </a:cxn>
                <a:cxn ang="0">
                  <a:pos x="26" y="52"/>
                </a:cxn>
                <a:cxn ang="0">
                  <a:pos x="38" y="44"/>
                </a:cxn>
                <a:cxn ang="0">
                  <a:pos x="50" y="34"/>
                </a:cxn>
                <a:cxn ang="0">
                  <a:pos x="62" y="20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6" y="8"/>
                </a:cxn>
                <a:cxn ang="0">
                  <a:pos x="50" y="28"/>
                </a:cxn>
                <a:cxn ang="0">
                  <a:pos x="26" y="48"/>
                </a:cxn>
                <a:cxn ang="0">
                  <a:pos x="14" y="58"/>
                </a:cxn>
                <a:cxn ang="0">
                  <a:pos x="0" y="64"/>
                </a:cxn>
                <a:cxn ang="0">
                  <a:pos x="0" y="64"/>
                </a:cxn>
              </a:cxnLst>
              <a:rect l="0" t="0" r="r" b="b"/>
              <a:pathLst>
                <a:path w="74" h="64">
                  <a:moveTo>
                    <a:pt x="0" y="64"/>
                  </a:moveTo>
                  <a:lnTo>
                    <a:pt x="0" y="64"/>
                  </a:lnTo>
                  <a:lnTo>
                    <a:pt x="8" y="62"/>
                  </a:lnTo>
                  <a:lnTo>
                    <a:pt x="16" y="58"/>
                  </a:lnTo>
                  <a:lnTo>
                    <a:pt x="26" y="52"/>
                  </a:lnTo>
                  <a:lnTo>
                    <a:pt x="38" y="44"/>
                  </a:lnTo>
                  <a:lnTo>
                    <a:pt x="50" y="34"/>
                  </a:lnTo>
                  <a:lnTo>
                    <a:pt x="62" y="2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6" y="8"/>
                  </a:lnTo>
                  <a:lnTo>
                    <a:pt x="50" y="28"/>
                  </a:lnTo>
                  <a:lnTo>
                    <a:pt x="26" y="48"/>
                  </a:lnTo>
                  <a:lnTo>
                    <a:pt x="14" y="58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6" name="Freeform 122"/>
            <p:cNvSpPr>
              <a:spLocks/>
            </p:cNvSpPr>
            <p:nvPr/>
          </p:nvSpPr>
          <p:spPr bwMode="auto">
            <a:xfrm>
              <a:off x="8005011" y="2650958"/>
              <a:ext cx="417095" cy="5133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2" y="14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46"/>
                </a:cxn>
                <a:cxn ang="0">
                  <a:pos x="36" y="54"/>
                </a:cxn>
                <a:cxn ang="0">
                  <a:pos x="52" y="64"/>
                </a:cxn>
                <a:cxn ang="0">
                  <a:pos x="52" y="64"/>
                </a:cxn>
                <a:cxn ang="0">
                  <a:pos x="46" y="58"/>
                </a:cxn>
                <a:cxn ang="0">
                  <a:pos x="30" y="44"/>
                </a:cxn>
                <a:cxn ang="0">
                  <a:pos x="14" y="24"/>
                </a:cxn>
                <a:cxn ang="0">
                  <a:pos x="6" y="1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2" h="64"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2" y="14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46"/>
                  </a:lnTo>
                  <a:lnTo>
                    <a:pt x="36" y="5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46" y="58"/>
                  </a:lnTo>
                  <a:lnTo>
                    <a:pt x="30" y="44"/>
                  </a:lnTo>
                  <a:lnTo>
                    <a:pt x="14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7" name="Freeform 123"/>
            <p:cNvSpPr>
              <a:spLocks/>
            </p:cNvSpPr>
            <p:nvPr/>
          </p:nvSpPr>
          <p:spPr bwMode="auto">
            <a:xfrm>
              <a:off x="8390021" y="310013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2" y="14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8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8" name="Freeform 124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9" name="Freeform 125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0" name="Freeform 126"/>
            <p:cNvSpPr>
              <a:spLocks/>
            </p:cNvSpPr>
            <p:nvPr/>
          </p:nvSpPr>
          <p:spPr bwMode="auto">
            <a:xfrm>
              <a:off x="8470232" y="-1295400"/>
              <a:ext cx="433137" cy="866274"/>
            </a:xfrm>
            <a:custGeom>
              <a:avLst/>
              <a:gdLst/>
              <a:ahLst/>
              <a:cxnLst>
                <a:cxn ang="0">
                  <a:pos x="54" y="108"/>
                </a:cxn>
                <a:cxn ang="0">
                  <a:pos x="54" y="108"/>
                </a:cxn>
                <a:cxn ang="0">
                  <a:pos x="54" y="92"/>
                </a:cxn>
                <a:cxn ang="0">
                  <a:pos x="54" y="76"/>
                </a:cxn>
                <a:cxn ang="0">
                  <a:pos x="50" y="60"/>
                </a:cxn>
                <a:cxn ang="0">
                  <a:pos x="46" y="46"/>
                </a:cxn>
                <a:cxn ang="0">
                  <a:pos x="38" y="34"/>
                </a:cxn>
                <a:cxn ang="0">
                  <a:pos x="30" y="22"/>
                </a:cxn>
                <a:cxn ang="0">
                  <a:pos x="22" y="10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18" y="12"/>
                </a:cxn>
                <a:cxn ang="0">
                  <a:pos x="24" y="20"/>
                </a:cxn>
                <a:cxn ang="0">
                  <a:pos x="36" y="36"/>
                </a:cxn>
                <a:cxn ang="0">
                  <a:pos x="44" y="54"/>
                </a:cxn>
                <a:cxn ang="0">
                  <a:pos x="50" y="70"/>
                </a:cxn>
                <a:cxn ang="0">
                  <a:pos x="52" y="86"/>
                </a:cxn>
                <a:cxn ang="0">
                  <a:pos x="54" y="98"/>
                </a:cxn>
                <a:cxn ang="0">
                  <a:pos x="54" y="108"/>
                </a:cxn>
                <a:cxn ang="0">
                  <a:pos x="54" y="108"/>
                </a:cxn>
              </a:cxnLst>
              <a:rect l="0" t="0" r="r" b="b"/>
              <a:pathLst>
                <a:path w="54" h="108">
                  <a:moveTo>
                    <a:pt x="54" y="108"/>
                  </a:moveTo>
                  <a:lnTo>
                    <a:pt x="54" y="108"/>
                  </a:lnTo>
                  <a:lnTo>
                    <a:pt x="54" y="92"/>
                  </a:lnTo>
                  <a:lnTo>
                    <a:pt x="54" y="76"/>
                  </a:lnTo>
                  <a:lnTo>
                    <a:pt x="50" y="60"/>
                  </a:lnTo>
                  <a:lnTo>
                    <a:pt x="46" y="46"/>
                  </a:lnTo>
                  <a:lnTo>
                    <a:pt x="38" y="34"/>
                  </a:lnTo>
                  <a:lnTo>
                    <a:pt x="30" y="22"/>
                  </a:lnTo>
                  <a:lnTo>
                    <a:pt x="22" y="1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8" y="6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4" y="20"/>
                  </a:lnTo>
                  <a:lnTo>
                    <a:pt x="36" y="36"/>
                  </a:lnTo>
                  <a:lnTo>
                    <a:pt x="44" y="54"/>
                  </a:lnTo>
                  <a:lnTo>
                    <a:pt x="50" y="70"/>
                  </a:lnTo>
                  <a:lnTo>
                    <a:pt x="52" y="86"/>
                  </a:lnTo>
                  <a:lnTo>
                    <a:pt x="54" y="98"/>
                  </a:lnTo>
                  <a:lnTo>
                    <a:pt x="54" y="108"/>
                  </a:lnTo>
                  <a:lnTo>
                    <a:pt x="54" y="10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1" name="Freeform 127"/>
            <p:cNvSpPr>
              <a:spLocks/>
            </p:cNvSpPr>
            <p:nvPr/>
          </p:nvSpPr>
          <p:spPr bwMode="auto">
            <a:xfrm>
              <a:off x="2614863" y="-1295400"/>
              <a:ext cx="4668253" cy="1684421"/>
            </a:xfrm>
            <a:custGeom>
              <a:avLst/>
              <a:gdLst/>
              <a:ahLst/>
              <a:cxnLst>
                <a:cxn ang="0">
                  <a:pos x="116" y="88"/>
                </a:cxn>
                <a:cxn ang="0">
                  <a:pos x="126" y="118"/>
                </a:cxn>
                <a:cxn ang="0">
                  <a:pos x="120" y="156"/>
                </a:cxn>
                <a:cxn ang="0">
                  <a:pos x="102" y="188"/>
                </a:cxn>
                <a:cxn ang="0">
                  <a:pos x="64" y="206"/>
                </a:cxn>
                <a:cxn ang="0">
                  <a:pos x="26" y="192"/>
                </a:cxn>
                <a:cxn ang="0">
                  <a:pos x="8" y="168"/>
                </a:cxn>
                <a:cxn ang="0">
                  <a:pos x="10" y="138"/>
                </a:cxn>
                <a:cxn ang="0">
                  <a:pos x="20" y="126"/>
                </a:cxn>
                <a:cxn ang="0">
                  <a:pos x="42" y="124"/>
                </a:cxn>
                <a:cxn ang="0">
                  <a:pos x="70" y="134"/>
                </a:cxn>
                <a:cxn ang="0">
                  <a:pos x="82" y="154"/>
                </a:cxn>
                <a:cxn ang="0">
                  <a:pos x="82" y="168"/>
                </a:cxn>
                <a:cxn ang="0">
                  <a:pos x="70" y="172"/>
                </a:cxn>
                <a:cxn ang="0">
                  <a:pos x="52" y="164"/>
                </a:cxn>
                <a:cxn ang="0">
                  <a:pos x="50" y="144"/>
                </a:cxn>
                <a:cxn ang="0">
                  <a:pos x="50" y="142"/>
                </a:cxn>
                <a:cxn ang="0">
                  <a:pos x="50" y="170"/>
                </a:cxn>
                <a:cxn ang="0">
                  <a:pos x="58" y="178"/>
                </a:cxn>
                <a:cxn ang="0">
                  <a:pos x="76" y="176"/>
                </a:cxn>
                <a:cxn ang="0">
                  <a:pos x="86" y="168"/>
                </a:cxn>
                <a:cxn ang="0">
                  <a:pos x="88" y="152"/>
                </a:cxn>
                <a:cxn ang="0">
                  <a:pos x="78" y="136"/>
                </a:cxn>
                <a:cxn ang="0">
                  <a:pos x="58" y="122"/>
                </a:cxn>
                <a:cxn ang="0">
                  <a:pos x="24" y="118"/>
                </a:cxn>
                <a:cxn ang="0">
                  <a:pos x="0" y="144"/>
                </a:cxn>
                <a:cxn ang="0">
                  <a:pos x="0" y="160"/>
                </a:cxn>
                <a:cxn ang="0">
                  <a:pos x="24" y="198"/>
                </a:cxn>
                <a:cxn ang="0">
                  <a:pos x="52" y="210"/>
                </a:cxn>
                <a:cxn ang="0">
                  <a:pos x="80" y="206"/>
                </a:cxn>
                <a:cxn ang="0">
                  <a:pos x="120" y="170"/>
                </a:cxn>
                <a:cxn ang="0">
                  <a:pos x="132" y="142"/>
                </a:cxn>
                <a:cxn ang="0">
                  <a:pos x="134" y="104"/>
                </a:cxn>
                <a:cxn ang="0">
                  <a:pos x="120" y="74"/>
                </a:cxn>
                <a:cxn ang="0">
                  <a:pos x="180" y="102"/>
                </a:cxn>
                <a:cxn ang="0">
                  <a:pos x="262" y="114"/>
                </a:cxn>
                <a:cxn ang="0">
                  <a:pos x="316" y="106"/>
                </a:cxn>
                <a:cxn ang="0">
                  <a:pos x="370" y="86"/>
                </a:cxn>
                <a:cxn ang="0">
                  <a:pos x="398" y="68"/>
                </a:cxn>
                <a:cxn ang="0">
                  <a:pos x="426" y="40"/>
                </a:cxn>
                <a:cxn ang="0">
                  <a:pos x="464" y="52"/>
                </a:cxn>
                <a:cxn ang="0">
                  <a:pos x="490" y="48"/>
                </a:cxn>
                <a:cxn ang="0">
                  <a:pos x="542" y="22"/>
                </a:cxn>
                <a:cxn ang="0">
                  <a:pos x="568" y="0"/>
                </a:cxn>
                <a:cxn ang="0">
                  <a:pos x="510" y="30"/>
                </a:cxn>
                <a:cxn ang="0">
                  <a:pos x="482" y="42"/>
                </a:cxn>
                <a:cxn ang="0">
                  <a:pos x="452" y="42"/>
                </a:cxn>
                <a:cxn ang="0">
                  <a:pos x="432" y="32"/>
                </a:cxn>
                <a:cxn ang="0">
                  <a:pos x="438" y="0"/>
                </a:cxn>
                <a:cxn ang="0">
                  <a:pos x="406" y="46"/>
                </a:cxn>
                <a:cxn ang="0">
                  <a:pos x="344" y="86"/>
                </a:cxn>
                <a:cxn ang="0">
                  <a:pos x="272" y="100"/>
                </a:cxn>
                <a:cxn ang="0">
                  <a:pos x="200" y="94"/>
                </a:cxn>
                <a:cxn ang="0">
                  <a:pos x="138" y="74"/>
                </a:cxn>
                <a:cxn ang="0">
                  <a:pos x="108" y="56"/>
                </a:cxn>
                <a:cxn ang="0">
                  <a:pos x="106" y="56"/>
                </a:cxn>
                <a:cxn ang="0">
                  <a:pos x="40" y="0"/>
                </a:cxn>
                <a:cxn ang="0">
                  <a:pos x="40" y="16"/>
                </a:cxn>
                <a:cxn ang="0">
                  <a:pos x="98" y="62"/>
                </a:cxn>
              </a:cxnLst>
              <a:rect l="0" t="0" r="r" b="b"/>
              <a:pathLst>
                <a:path w="582" h="210">
                  <a:moveTo>
                    <a:pt x="98" y="62"/>
                  </a:moveTo>
                  <a:lnTo>
                    <a:pt x="98" y="62"/>
                  </a:lnTo>
                  <a:lnTo>
                    <a:pt x="116" y="88"/>
                  </a:lnTo>
                  <a:lnTo>
                    <a:pt x="122" y="104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6" y="128"/>
                  </a:lnTo>
                  <a:lnTo>
                    <a:pt x="126" y="138"/>
                  </a:lnTo>
                  <a:lnTo>
                    <a:pt x="120" y="156"/>
                  </a:lnTo>
                  <a:lnTo>
                    <a:pt x="112" y="172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90" y="198"/>
                  </a:lnTo>
                  <a:lnTo>
                    <a:pt x="76" y="204"/>
                  </a:lnTo>
                  <a:lnTo>
                    <a:pt x="64" y="206"/>
                  </a:lnTo>
                  <a:lnTo>
                    <a:pt x="50" y="204"/>
                  </a:lnTo>
                  <a:lnTo>
                    <a:pt x="38" y="200"/>
                  </a:lnTo>
                  <a:lnTo>
                    <a:pt x="26" y="192"/>
                  </a:lnTo>
                  <a:lnTo>
                    <a:pt x="16" y="182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6" y="158"/>
                  </a:lnTo>
                  <a:lnTo>
                    <a:pt x="6" y="148"/>
                  </a:lnTo>
                  <a:lnTo>
                    <a:pt x="10" y="138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20" y="126"/>
                  </a:lnTo>
                  <a:lnTo>
                    <a:pt x="26" y="122"/>
                  </a:lnTo>
                  <a:lnTo>
                    <a:pt x="34" y="122"/>
                  </a:lnTo>
                  <a:lnTo>
                    <a:pt x="42" y="124"/>
                  </a:lnTo>
                  <a:lnTo>
                    <a:pt x="58" y="128"/>
                  </a:lnTo>
                  <a:lnTo>
                    <a:pt x="70" y="134"/>
                  </a:lnTo>
                  <a:lnTo>
                    <a:pt x="70" y="134"/>
                  </a:lnTo>
                  <a:lnTo>
                    <a:pt x="76" y="140"/>
                  </a:lnTo>
                  <a:lnTo>
                    <a:pt x="80" y="146"/>
                  </a:lnTo>
                  <a:lnTo>
                    <a:pt x="82" y="154"/>
                  </a:lnTo>
                  <a:lnTo>
                    <a:pt x="82" y="162"/>
                  </a:lnTo>
                  <a:lnTo>
                    <a:pt x="82" y="162"/>
                  </a:lnTo>
                  <a:lnTo>
                    <a:pt x="82" y="168"/>
                  </a:lnTo>
                  <a:lnTo>
                    <a:pt x="78" y="170"/>
                  </a:lnTo>
                  <a:lnTo>
                    <a:pt x="74" y="172"/>
                  </a:lnTo>
                  <a:lnTo>
                    <a:pt x="70" y="172"/>
                  </a:lnTo>
                  <a:lnTo>
                    <a:pt x="60" y="170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0" y="158"/>
                  </a:lnTo>
                  <a:lnTo>
                    <a:pt x="50" y="152"/>
                  </a:lnTo>
                  <a:lnTo>
                    <a:pt x="50" y="144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50" y="142"/>
                  </a:lnTo>
                  <a:lnTo>
                    <a:pt x="48" y="152"/>
                  </a:lnTo>
                  <a:lnTo>
                    <a:pt x="48" y="164"/>
                  </a:lnTo>
                  <a:lnTo>
                    <a:pt x="50" y="170"/>
                  </a:lnTo>
                  <a:lnTo>
                    <a:pt x="54" y="174"/>
                  </a:lnTo>
                  <a:lnTo>
                    <a:pt x="54" y="174"/>
                  </a:lnTo>
                  <a:lnTo>
                    <a:pt x="58" y="178"/>
                  </a:lnTo>
                  <a:lnTo>
                    <a:pt x="64" y="178"/>
                  </a:lnTo>
                  <a:lnTo>
                    <a:pt x="70" y="178"/>
                  </a:lnTo>
                  <a:lnTo>
                    <a:pt x="76" y="176"/>
                  </a:lnTo>
                  <a:lnTo>
                    <a:pt x="76" y="176"/>
                  </a:lnTo>
                  <a:lnTo>
                    <a:pt x="82" y="174"/>
                  </a:lnTo>
                  <a:lnTo>
                    <a:pt x="86" y="168"/>
                  </a:lnTo>
                  <a:lnTo>
                    <a:pt x="88" y="164"/>
                  </a:lnTo>
                  <a:lnTo>
                    <a:pt x="88" y="158"/>
                  </a:lnTo>
                  <a:lnTo>
                    <a:pt x="88" y="152"/>
                  </a:lnTo>
                  <a:lnTo>
                    <a:pt x="86" y="146"/>
                  </a:lnTo>
                  <a:lnTo>
                    <a:pt x="84" y="142"/>
                  </a:lnTo>
                  <a:lnTo>
                    <a:pt x="78" y="136"/>
                  </a:lnTo>
                  <a:lnTo>
                    <a:pt x="78" y="136"/>
                  </a:lnTo>
                  <a:lnTo>
                    <a:pt x="68" y="128"/>
                  </a:lnTo>
                  <a:lnTo>
                    <a:pt x="58" y="122"/>
                  </a:lnTo>
                  <a:lnTo>
                    <a:pt x="46" y="118"/>
                  </a:lnTo>
                  <a:lnTo>
                    <a:pt x="34" y="118"/>
                  </a:lnTo>
                  <a:lnTo>
                    <a:pt x="24" y="118"/>
                  </a:lnTo>
                  <a:lnTo>
                    <a:pt x="14" y="124"/>
                  </a:lnTo>
                  <a:lnTo>
                    <a:pt x="6" y="132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52"/>
                  </a:lnTo>
                  <a:lnTo>
                    <a:pt x="0" y="160"/>
                  </a:lnTo>
                  <a:lnTo>
                    <a:pt x="6" y="174"/>
                  </a:lnTo>
                  <a:lnTo>
                    <a:pt x="14" y="18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38" y="206"/>
                  </a:lnTo>
                  <a:lnTo>
                    <a:pt x="52" y="210"/>
                  </a:lnTo>
                  <a:lnTo>
                    <a:pt x="66" y="210"/>
                  </a:lnTo>
                  <a:lnTo>
                    <a:pt x="80" y="206"/>
                  </a:lnTo>
                  <a:lnTo>
                    <a:pt x="80" y="206"/>
                  </a:lnTo>
                  <a:lnTo>
                    <a:pt x="96" y="198"/>
                  </a:lnTo>
                  <a:lnTo>
                    <a:pt x="108" y="186"/>
                  </a:lnTo>
                  <a:lnTo>
                    <a:pt x="120" y="170"/>
                  </a:lnTo>
                  <a:lnTo>
                    <a:pt x="128" y="154"/>
                  </a:lnTo>
                  <a:lnTo>
                    <a:pt x="128" y="154"/>
                  </a:lnTo>
                  <a:lnTo>
                    <a:pt x="132" y="142"/>
                  </a:lnTo>
                  <a:lnTo>
                    <a:pt x="136" y="128"/>
                  </a:lnTo>
                  <a:lnTo>
                    <a:pt x="136" y="116"/>
                  </a:lnTo>
                  <a:lnTo>
                    <a:pt x="134" y="104"/>
                  </a:lnTo>
                  <a:lnTo>
                    <a:pt x="134" y="104"/>
                  </a:lnTo>
                  <a:lnTo>
                    <a:pt x="128" y="90"/>
                  </a:lnTo>
                  <a:lnTo>
                    <a:pt x="120" y="74"/>
                  </a:lnTo>
                  <a:lnTo>
                    <a:pt x="120" y="74"/>
                  </a:lnTo>
                  <a:lnTo>
                    <a:pt x="148" y="90"/>
                  </a:lnTo>
                  <a:lnTo>
                    <a:pt x="180" y="102"/>
                  </a:lnTo>
                  <a:lnTo>
                    <a:pt x="212" y="110"/>
                  </a:lnTo>
                  <a:lnTo>
                    <a:pt x="246" y="114"/>
                  </a:lnTo>
                  <a:lnTo>
                    <a:pt x="262" y="114"/>
                  </a:lnTo>
                  <a:lnTo>
                    <a:pt x="280" y="112"/>
                  </a:lnTo>
                  <a:lnTo>
                    <a:pt x="298" y="110"/>
                  </a:lnTo>
                  <a:lnTo>
                    <a:pt x="316" y="106"/>
                  </a:lnTo>
                  <a:lnTo>
                    <a:pt x="332" y="102"/>
                  </a:lnTo>
                  <a:lnTo>
                    <a:pt x="352" y="94"/>
                  </a:lnTo>
                  <a:lnTo>
                    <a:pt x="370" y="86"/>
                  </a:lnTo>
                  <a:lnTo>
                    <a:pt x="388" y="76"/>
                  </a:lnTo>
                  <a:lnTo>
                    <a:pt x="388" y="76"/>
                  </a:lnTo>
                  <a:lnTo>
                    <a:pt x="398" y="68"/>
                  </a:lnTo>
                  <a:lnTo>
                    <a:pt x="408" y="58"/>
                  </a:lnTo>
                  <a:lnTo>
                    <a:pt x="426" y="40"/>
                  </a:lnTo>
                  <a:lnTo>
                    <a:pt x="426" y="40"/>
                  </a:lnTo>
                  <a:lnTo>
                    <a:pt x="446" y="48"/>
                  </a:lnTo>
                  <a:lnTo>
                    <a:pt x="454" y="50"/>
                  </a:lnTo>
                  <a:lnTo>
                    <a:pt x="464" y="52"/>
                  </a:lnTo>
                  <a:lnTo>
                    <a:pt x="464" y="52"/>
                  </a:lnTo>
                  <a:lnTo>
                    <a:pt x="482" y="50"/>
                  </a:lnTo>
                  <a:lnTo>
                    <a:pt x="490" y="48"/>
                  </a:lnTo>
                  <a:lnTo>
                    <a:pt x="498" y="46"/>
                  </a:lnTo>
                  <a:lnTo>
                    <a:pt x="498" y="46"/>
                  </a:lnTo>
                  <a:lnTo>
                    <a:pt x="542" y="22"/>
                  </a:lnTo>
                  <a:lnTo>
                    <a:pt x="582" y="0"/>
                  </a:lnTo>
                  <a:lnTo>
                    <a:pt x="568" y="0"/>
                  </a:lnTo>
                  <a:lnTo>
                    <a:pt x="568" y="0"/>
                  </a:lnTo>
                  <a:lnTo>
                    <a:pt x="566" y="0"/>
                  </a:lnTo>
                  <a:lnTo>
                    <a:pt x="566" y="0"/>
                  </a:lnTo>
                  <a:lnTo>
                    <a:pt x="510" y="30"/>
                  </a:lnTo>
                  <a:lnTo>
                    <a:pt x="510" y="30"/>
                  </a:lnTo>
                  <a:lnTo>
                    <a:pt x="496" y="38"/>
                  </a:lnTo>
                  <a:lnTo>
                    <a:pt x="482" y="42"/>
                  </a:lnTo>
                  <a:lnTo>
                    <a:pt x="470" y="44"/>
                  </a:lnTo>
                  <a:lnTo>
                    <a:pt x="460" y="44"/>
                  </a:lnTo>
                  <a:lnTo>
                    <a:pt x="452" y="42"/>
                  </a:lnTo>
                  <a:lnTo>
                    <a:pt x="444" y="38"/>
                  </a:lnTo>
                  <a:lnTo>
                    <a:pt x="432" y="32"/>
                  </a:lnTo>
                  <a:lnTo>
                    <a:pt x="432" y="32"/>
                  </a:lnTo>
                  <a:lnTo>
                    <a:pt x="442" y="16"/>
                  </a:lnTo>
                  <a:lnTo>
                    <a:pt x="450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24" y="26"/>
                  </a:lnTo>
                  <a:lnTo>
                    <a:pt x="406" y="46"/>
                  </a:lnTo>
                  <a:lnTo>
                    <a:pt x="388" y="64"/>
                  </a:lnTo>
                  <a:lnTo>
                    <a:pt x="366" y="76"/>
                  </a:lnTo>
                  <a:lnTo>
                    <a:pt x="344" y="86"/>
                  </a:lnTo>
                  <a:lnTo>
                    <a:pt x="320" y="94"/>
                  </a:lnTo>
                  <a:lnTo>
                    <a:pt x="296" y="98"/>
                  </a:lnTo>
                  <a:lnTo>
                    <a:pt x="272" y="100"/>
                  </a:lnTo>
                  <a:lnTo>
                    <a:pt x="248" y="100"/>
                  </a:lnTo>
                  <a:lnTo>
                    <a:pt x="224" y="98"/>
                  </a:lnTo>
                  <a:lnTo>
                    <a:pt x="200" y="94"/>
                  </a:lnTo>
                  <a:lnTo>
                    <a:pt x="178" y="88"/>
                  </a:lnTo>
                  <a:lnTo>
                    <a:pt x="158" y="82"/>
                  </a:lnTo>
                  <a:lnTo>
                    <a:pt x="138" y="74"/>
                  </a:lnTo>
                  <a:lnTo>
                    <a:pt x="122" y="6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6" y="56"/>
                  </a:lnTo>
                  <a:lnTo>
                    <a:pt x="106" y="56"/>
                  </a:lnTo>
                  <a:lnTo>
                    <a:pt x="72" y="30"/>
                  </a:lnTo>
                  <a:lnTo>
                    <a:pt x="4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40" y="16"/>
                  </a:lnTo>
                  <a:lnTo>
                    <a:pt x="58" y="32"/>
                  </a:lnTo>
                  <a:lnTo>
                    <a:pt x="78" y="48"/>
                  </a:lnTo>
                  <a:lnTo>
                    <a:pt x="98" y="62"/>
                  </a:lnTo>
                  <a:lnTo>
                    <a:pt x="98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2" name="Freeform 128"/>
            <p:cNvSpPr>
              <a:spLocks/>
            </p:cNvSpPr>
            <p:nvPr/>
          </p:nvSpPr>
          <p:spPr bwMode="auto">
            <a:xfrm>
              <a:off x="946484" y="1367589"/>
              <a:ext cx="497305" cy="497305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0" y="48"/>
                </a:cxn>
                <a:cxn ang="0">
                  <a:pos x="8" y="50"/>
                </a:cxn>
                <a:cxn ang="0">
                  <a:pos x="28" y="58"/>
                </a:cxn>
                <a:cxn ang="0">
                  <a:pos x="28" y="58"/>
                </a:cxn>
                <a:cxn ang="0">
                  <a:pos x="36" y="62"/>
                </a:cxn>
                <a:cxn ang="0">
                  <a:pos x="42" y="62"/>
                </a:cxn>
                <a:cxn ang="0">
                  <a:pos x="48" y="60"/>
                </a:cxn>
                <a:cxn ang="0">
                  <a:pos x="52" y="58"/>
                </a:cxn>
                <a:cxn ang="0">
                  <a:pos x="58" y="56"/>
                </a:cxn>
                <a:cxn ang="0">
                  <a:pos x="60" y="52"/>
                </a:cxn>
                <a:cxn ang="0">
                  <a:pos x="62" y="48"/>
                </a:cxn>
                <a:cxn ang="0">
                  <a:pos x="62" y="44"/>
                </a:cxn>
                <a:cxn ang="0">
                  <a:pos x="62" y="44"/>
                </a:cxn>
                <a:cxn ang="0">
                  <a:pos x="60" y="38"/>
                </a:cxn>
                <a:cxn ang="0">
                  <a:pos x="56" y="3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54" y="28"/>
                </a:cxn>
                <a:cxn ang="0">
                  <a:pos x="56" y="20"/>
                </a:cxn>
                <a:cxn ang="0">
                  <a:pos x="58" y="16"/>
                </a:cxn>
                <a:cxn ang="0">
                  <a:pos x="58" y="12"/>
                </a:cxn>
                <a:cxn ang="0">
                  <a:pos x="56" y="8"/>
                </a:cxn>
                <a:cxn ang="0">
                  <a:pos x="50" y="4"/>
                </a:cxn>
                <a:cxn ang="0">
                  <a:pos x="50" y="4"/>
                </a:cxn>
                <a:cxn ang="0">
                  <a:pos x="40" y="0"/>
                </a:cxn>
                <a:cxn ang="0">
                  <a:pos x="34" y="0"/>
                </a:cxn>
                <a:cxn ang="0">
                  <a:pos x="26" y="0"/>
                </a:cxn>
                <a:cxn ang="0">
                  <a:pos x="20" y="4"/>
                </a:cxn>
                <a:cxn ang="0">
                  <a:pos x="14" y="12"/>
                </a:cxn>
                <a:cxn ang="0">
                  <a:pos x="8" y="24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10" y="34"/>
                </a:cxn>
                <a:cxn ang="0">
                  <a:pos x="18" y="32"/>
                </a:cxn>
                <a:cxn ang="0">
                  <a:pos x="22" y="32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18" y="34"/>
                </a:cxn>
                <a:cxn ang="0">
                  <a:pos x="8" y="4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62" h="62">
                  <a:moveTo>
                    <a:pt x="0" y="48"/>
                  </a:moveTo>
                  <a:lnTo>
                    <a:pt x="0" y="48"/>
                  </a:lnTo>
                  <a:lnTo>
                    <a:pt x="8" y="50"/>
                  </a:lnTo>
                  <a:lnTo>
                    <a:pt x="28" y="58"/>
                  </a:lnTo>
                  <a:lnTo>
                    <a:pt x="28" y="58"/>
                  </a:lnTo>
                  <a:lnTo>
                    <a:pt x="36" y="62"/>
                  </a:lnTo>
                  <a:lnTo>
                    <a:pt x="42" y="62"/>
                  </a:lnTo>
                  <a:lnTo>
                    <a:pt x="48" y="60"/>
                  </a:lnTo>
                  <a:lnTo>
                    <a:pt x="52" y="58"/>
                  </a:lnTo>
                  <a:lnTo>
                    <a:pt x="58" y="56"/>
                  </a:lnTo>
                  <a:lnTo>
                    <a:pt x="60" y="52"/>
                  </a:lnTo>
                  <a:lnTo>
                    <a:pt x="62" y="48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0" y="38"/>
                  </a:lnTo>
                  <a:lnTo>
                    <a:pt x="56" y="3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4" y="28"/>
                  </a:lnTo>
                  <a:lnTo>
                    <a:pt x="56" y="20"/>
                  </a:lnTo>
                  <a:lnTo>
                    <a:pt x="58" y="16"/>
                  </a:lnTo>
                  <a:lnTo>
                    <a:pt x="58" y="12"/>
                  </a:lnTo>
                  <a:lnTo>
                    <a:pt x="56" y="8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6" y="0"/>
                  </a:lnTo>
                  <a:lnTo>
                    <a:pt x="20" y="4"/>
                  </a:lnTo>
                  <a:lnTo>
                    <a:pt x="14" y="12"/>
                  </a:lnTo>
                  <a:lnTo>
                    <a:pt x="8" y="2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10" y="34"/>
                  </a:lnTo>
                  <a:lnTo>
                    <a:pt x="18" y="32"/>
                  </a:lnTo>
                  <a:lnTo>
                    <a:pt x="22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18" y="34"/>
                  </a:lnTo>
                  <a:lnTo>
                    <a:pt x="8" y="4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3" name="Freeform 129"/>
            <p:cNvSpPr>
              <a:spLocks/>
            </p:cNvSpPr>
            <p:nvPr/>
          </p:nvSpPr>
          <p:spPr bwMode="auto">
            <a:xfrm>
              <a:off x="866274" y="1800726"/>
              <a:ext cx="449179" cy="545432"/>
            </a:xfrm>
            <a:custGeom>
              <a:avLst/>
              <a:gdLst/>
              <a:ahLst/>
              <a:cxnLst>
                <a:cxn ang="0">
                  <a:pos x="54" y="30"/>
                </a:cxn>
                <a:cxn ang="0">
                  <a:pos x="54" y="30"/>
                </a:cxn>
                <a:cxn ang="0">
                  <a:pos x="56" y="36"/>
                </a:cxn>
                <a:cxn ang="0">
                  <a:pos x="54" y="40"/>
                </a:cxn>
                <a:cxn ang="0">
                  <a:pos x="50" y="44"/>
                </a:cxn>
                <a:cxn ang="0">
                  <a:pos x="46" y="48"/>
                </a:cxn>
                <a:cxn ang="0">
                  <a:pos x="38" y="50"/>
                </a:cxn>
                <a:cxn ang="0">
                  <a:pos x="36" y="48"/>
                </a:cxn>
                <a:cxn ang="0">
                  <a:pos x="32" y="46"/>
                </a:cxn>
                <a:cxn ang="0">
                  <a:pos x="32" y="46"/>
                </a:cxn>
                <a:cxn ang="0">
                  <a:pos x="32" y="50"/>
                </a:cxn>
                <a:cxn ang="0">
                  <a:pos x="32" y="56"/>
                </a:cxn>
                <a:cxn ang="0">
                  <a:pos x="30" y="60"/>
                </a:cxn>
                <a:cxn ang="0">
                  <a:pos x="28" y="64"/>
                </a:cxn>
                <a:cxn ang="0">
                  <a:pos x="24" y="66"/>
                </a:cxn>
                <a:cxn ang="0">
                  <a:pos x="18" y="68"/>
                </a:cxn>
                <a:cxn ang="0">
                  <a:pos x="18" y="68"/>
                </a:cxn>
                <a:cxn ang="0">
                  <a:pos x="14" y="68"/>
                </a:cxn>
                <a:cxn ang="0">
                  <a:pos x="8" y="66"/>
                </a:cxn>
                <a:cxn ang="0">
                  <a:pos x="6" y="64"/>
                </a:cxn>
                <a:cxn ang="0">
                  <a:pos x="4" y="60"/>
                </a:cxn>
                <a:cxn ang="0">
                  <a:pos x="2" y="52"/>
                </a:cxn>
                <a:cxn ang="0">
                  <a:pos x="2" y="42"/>
                </a:cxn>
                <a:cxn ang="0">
                  <a:pos x="6" y="22"/>
                </a:cxn>
                <a:cxn ang="0">
                  <a:pos x="4" y="1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2" y="12"/>
                </a:cxn>
                <a:cxn ang="0">
                  <a:pos x="20" y="20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6" y="26"/>
                </a:cxn>
                <a:cxn ang="0">
                  <a:pos x="22" y="20"/>
                </a:cxn>
                <a:cxn ang="0">
                  <a:pos x="18" y="10"/>
                </a:cxn>
                <a:cxn ang="0">
                  <a:pos x="12" y="6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4" y="2"/>
                </a:cxn>
                <a:cxn ang="0">
                  <a:pos x="28" y="6"/>
                </a:cxn>
                <a:cxn ang="0">
                  <a:pos x="38" y="10"/>
                </a:cxn>
                <a:cxn ang="0">
                  <a:pos x="46" y="14"/>
                </a:cxn>
                <a:cxn ang="0">
                  <a:pos x="52" y="22"/>
                </a:cxn>
                <a:cxn ang="0">
                  <a:pos x="54" y="30"/>
                </a:cxn>
                <a:cxn ang="0">
                  <a:pos x="54" y="30"/>
                </a:cxn>
              </a:cxnLst>
              <a:rect l="0" t="0" r="r" b="b"/>
              <a:pathLst>
                <a:path w="56" h="68">
                  <a:moveTo>
                    <a:pt x="54" y="30"/>
                  </a:moveTo>
                  <a:lnTo>
                    <a:pt x="54" y="30"/>
                  </a:lnTo>
                  <a:lnTo>
                    <a:pt x="56" y="36"/>
                  </a:lnTo>
                  <a:lnTo>
                    <a:pt x="54" y="40"/>
                  </a:lnTo>
                  <a:lnTo>
                    <a:pt x="50" y="44"/>
                  </a:lnTo>
                  <a:lnTo>
                    <a:pt x="46" y="48"/>
                  </a:lnTo>
                  <a:lnTo>
                    <a:pt x="38" y="50"/>
                  </a:lnTo>
                  <a:lnTo>
                    <a:pt x="36" y="48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2" y="50"/>
                  </a:lnTo>
                  <a:lnTo>
                    <a:pt x="32" y="56"/>
                  </a:lnTo>
                  <a:lnTo>
                    <a:pt x="30" y="60"/>
                  </a:lnTo>
                  <a:lnTo>
                    <a:pt x="28" y="64"/>
                  </a:lnTo>
                  <a:lnTo>
                    <a:pt x="24" y="66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4" y="68"/>
                  </a:lnTo>
                  <a:lnTo>
                    <a:pt x="8" y="66"/>
                  </a:lnTo>
                  <a:lnTo>
                    <a:pt x="6" y="64"/>
                  </a:lnTo>
                  <a:lnTo>
                    <a:pt x="4" y="60"/>
                  </a:lnTo>
                  <a:lnTo>
                    <a:pt x="2" y="52"/>
                  </a:lnTo>
                  <a:lnTo>
                    <a:pt x="2" y="42"/>
                  </a:lnTo>
                  <a:lnTo>
                    <a:pt x="6" y="2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2" y="12"/>
                  </a:lnTo>
                  <a:lnTo>
                    <a:pt x="20" y="20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6" y="26"/>
                  </a:lnTo>
                  <a:lnTo>
                    <a:pt x="22" y="20"/>
                  </a:lnTo>
                  <a:lnTo>
                    <a:pt x="18" y="10"/>
                  </a:lnTo>
                  <a:lnTo>
                    <a:pt x="12" y="6"/>
                  </a:lnTo>
                  <a:lnTo>
                    <a:pt x="6" y="0"/>
                  </a:lnTo>
                  <a:lnTo>
                    <a:pt x="6" y="0"/>
                  </a:lnTo>
                  <a:lnTo>
                    <a:pt x="14" y="2"/>
                  </a:lnTo>
                  <a:lnTo>
                    <a:pt x="28" y="6"/>
                  </a:lnTo>
                  <a:lnTo>
                    <a:pt x="38" y="10"/>
                  </a:lnTo>
                  <a:lnTo>
                    <a:pt x="46" y="14"/>
                  </a:lnTo>
                  <a:lnTo>
                    <a:pt x="52" y="22"/>
                  </a:lnTo>
                  <a:lnTo>
                    <a:pt x="54" y="30"/>
                  </a:lnTo>
                  <a:lnTo>
                    <a:pt x="5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4" name="Freeform 130"/>
            <p:cNvSpPr>
              <a:spLocks/>
            </p:cNvSpPr>
            <p:nvPr/>
          </p:nvSpPr>
          <p:spPr bwMode="auto">
            <a:xfrm>
              <a:off x="368968" y="1816768"/>
              <a:ext cx="481263" cy="497305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56" y="6"/>
                </a:cxn>
                <a:cxn ang="0">
                  <a:pos x="58" y="16"/>
                </a:cxn>
                <a:cxn ang="0">
                  <a:pos x="60" y="26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4" y="52"/>
                </a:cxn>
                <a:cxn ang="0">
                  <a:pos x="48" y="60"/>
                </a:cxn>
                <a:cxn ang="0">
                  <a:pos x="44" y="62"/>
                </a:cxn>
                <a:cxn ang="0">
                  <a:pos x="40" y="62"/>
                </a:cxn>
                <a:cxn ang="0">
                  <a:pos x="36" y="62"/>
                </a:cxn>
                <a:cxn ang="0">
                  <a:pos x="30" y="60"/>
                </a:cxn>
                <a:cxn ang="0">
                  <a:pos x="30" y="60"/>
                </a:cxn>
                <a:cxn ang="0">
                  <a:pos x="24" y="56"/>
                </a:cxn>
                <a:cxn ang="0">
                  <a:pos x="20" y="5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18" y="44"/>
                </a:cxn>
                <a:cxn ang="0">
                  <a:pos x="10" y="44"/>
                </a:cxn>
                <a:cxn ang="0">
                  <a:pos x="4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20"/>
                </a:cxn>
                <a:cxn ang="0">
                  <a:pos x="6" y="14"/>
                </a:cxn>
                <a:cxn ang="0">
                  <a:pos x="12" y="10"/>
                </a:cxn>
                <a:cxn ang="0">
                  <a:pos x="20" y="8"/>
                </a:cxn>
                <a:cxn ang="0">
                  <a:pos x="38" y="6"/>
                </a:cxn>
                <a:cxn ang="0">
                  <a:pos x="44" y="4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8" y="10"/>
                </a:cxn>
                <a:cxn ang="0">
                  <a:pos x="44" y="18"/>
                </a:cxn>
                <a:cxn ang="0">
                  <a:pos x="38" y="26"/>
                </a:cxn>
                <a:cxn ang="0">
                  <a:pos x="38" y="26"/>
                </a:cxn>
                <a:cxn ang="0">
                  <a:pos x="44" y="22"/>
                </a:cxn>
                <a:cxn ang="0">
                  <a:pos x="50" y="16"/>
                </a:cxn>
                <a:cxn ang="0">
                  <a:pos x="56" y="6"/>
                </a:cxn>
                <a:cxn ang="0">
                  <a:pos x="56" y="6"/>
                </a:cxn>
              </a:cxnLst>
              <a:rect l="0" t="0" r="r" b="b"/>
              <a:pathLst>
                <a:path w="60" h="62">
                  <a:moveTo>
                    <a:pt x="56" y="6"/>
                  </a:moveTo>
                  <a:lnTo>
                    <a:pt x="56" y="6"/>
                  </a:lnTo>
                  <a:lnTo>
                    <a:pt x="58" y="16"/>
                  </a:lnTo>
                  <a:lnTo>
                    <a:pt x="60" y="26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4" y="52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0" y="62"/>
                  </a:lnTo>
                  <a:lnTo>
                    <a:pt x="36" y="62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24" y="56"/>
                  </a:lnTo>
                  <a:lnTo>
                    <a:pt x="20" y="5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18" y="44"/>
                  </a:lnTo>
                  <a:lnTo>
                    <a:pt x="10" y="44"/>
                  </a:lnTo>
                  <a:lnTo>
                    <a:pt x="4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20"/>
                  </a:lnTo>
                  <a:lnTo>
                    <a:pt x="6" y="14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38" y="6"/>
                  </a:lnTo>
                  <a:lnTo>
                    <a:pt x="44" y="4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8" y="10"/>
                  </a:lnTo>
                  <a:lnTo>
                    <a:pt x="44" y="18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44" y="22"/>
                  </a:lnTo>
                  <a:lnTo>
                    <a:pt x="50" y="16"/>
                  </a:lnTo>
                  <a:lnTo>
                    <a:pt x="56" y="6"/>
                  </a:lnTo>
                  <a:lnTo>
                    <a:pt x="56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5" name="Freeform 131"/>
            <p:cNvSpPr>
              <a:spLocks/>
            </p:cNvSpPr>
            <p:nvPr/>
          </p:nvSpPr>
          <p:spPr bwMode="auto">
            <a:xfrm>
              <a:off x="208547" y="1335505"/>
              <a:ext cx="545432" cy="545432"/>
            </a:xfrm>
            <a:custGeom>
              <a:avLst/>
              <a:gdLst/>
              <a:ahLst/>
              <a:cxnLst>
                <a:cxn ang="0">
                  <a:pos x="64" y="48"/>
                </a:cxn>
                <a:cxn ang="0">
                  <a:pos x="64" y="48"/>
                </a:cxn>
                <a:cxn ang="0">
                  <a:pos x="58" y="52"/>
                </a:cxn>
                <a:cxn ang="0">
                  <a:pos x="48" y="60"/>
                </a:cxn>
                <a:cxn ang="0">
                  <a:pos x="40" y="64"/>
                </a:cxn>
                <a:cxn ang="0">
                  <a:pos x="32" y="66"/>
                </a:cxn>
                <a:cxn ang="0">
                  <a:pos x="24" y="68"/>
                </a:cxn>
                <a:cxn ang="0">
                  <a:pos x="16" y="66"/>
                </a:cxn>
                <a:cxn ang="0">
                  <a:pos x="16" y="66"/>
                </a:cxn>
                <a:cxn ang="0">
                  <a:pos x="10" y="62"/>
                </a:cxn>
                <a:cxn ang="0">
                  <a:pos x="4" y="58"/>
                </a:cxn>
                <a:cxn ang="0">
                  <a:pos x="2" y="54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2" y="36"/>
                </a:cxn>
                <a:cxn ang="0">
                  <a:pos x="6" y="32"/>
                </a:cxn>
                <a:cxn ang="0">
                  <a:pos x="12" y="30"/>
                </a:cxn>
                <a:cxn ang="0">
                  <a:pos x="12" y="30"/>
                </a:cxn>
                <a:cxn ang="0">
                  <a:pos x="12" y="26"/>
                </a:cxn>
                <a:cxn ang="0">
                  <a:pos x="10" y="20"/>
                </a:cxn>
                <a:cxn ang="0">
                  <a:pos x="10" y="16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8" y="0"/>
                </a:cxn>
                <a:cxn ang="0">
                  <a:pos x="34" y="2"/>
                </a:cxn>
                <a:cxn ang="0">
                  <a:pos x="40" y="6"/>
                </a:cxn>
                <a:cxn ang="0">
                  <a:pos x="46" y="12"/>
                </a:cxn>
                <a:cxn ang="0">
                  <a:pos x="54" y="28"/>
                </a:cxn>
                <a:cxn ang="0">
                  <a:pos x="60" y="34"/>
                </a:cxn>
                <a:cxn ang="0">
                  <a:pos x="68" y="40"/>
                </a:cxn>
                <a:cxn ang="0">
                  <a:pos x="68" y="40"/>
                </a:cxn>
                <a:cxn ang="0">
                  <a:pos x="54" y="40"/>
                </a:cxn>
                <a:cxn ang="0">
                  <a:pos x="44" y="40"/>
                </a:cxn>
                <a:cxn ang="0">
                  <a:pos x="36" y="38"/>
                </a:cxn>
                <a:cxn ang="0">
                  <a:pos x="36" y="38"/>
                </a:cxn>
                <a:cxn ang="0">
                  <a:pos x="42" y="42"/>
                </a:cxn>
                <a:cxn ang="0">
                  <a:pos x="50" y="46"/>
                </a:cxn>
                <a:cxn ang="0">
                  <a:pos x="64" y="48"/>
                </a:cxn>
                <a:cxn ang="0">
                  <a:pos x="64" y="48"/>
                </a:cxn>
              </a:cxnLst>
              <a:rect l="0" t="0" r="r" b="b"/>
              <a:pathLst>
                <a:path w="68" h="68">
                  <a:moveTo>
                    <a:pt x="64" y="48"/>
                  </a:moveTo>
                  <a:lnTo>
                    <a:pt x="64" y="48"/>
                  </a:lnTo>
                  <a:lnTo>
                    <a:pt x="58" y="52"/>
                  </a:lnTo>
                  <a:lnTo>
                    <a:pt x="48" y="60"/>
                  </a:lnTo>
                  <a:lnTo>
                    <a:pt x="40" y="64"/>
                  </a:lnTo>
                  <a:lnTo>
                    <a:pt x="32" y="66"/>
                  </a:lnTo>
                  <a:lnTo>
                    <a:pt x="24" y="68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0" y="62"/>
                  </a:lnTo>
                  <a:lnTo>
                    <a:pt x="4" y="58"/>
                  </a:lnTo>
                  <a:lnTo>
                    <a:pt x="2" y="54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2" y="36"/>
                  </a:lnTo>
                  <a:lnTo>
                    <a:pt x="6" y="32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26"/>
                  </a:lnTo>
                  <a:lnTo>
                    <a:pt x="10" y="20"/>
                  </a:lnTo>
                  <a:lnTo>
                    <a:pt x="10" y="16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8" y="0"/>
                  </a:lnTo>
                  <a:lnTo>
                    <a:pt x="34" y="2"/>
                  </a:lnTo>
                  <a:lnTo>
                    <a:pt x="40" y="6"/>
                  </a:lnTo>
                  <a:lnTo>
                    <a:pt x="46" y="12"/>
                  </a:lnTo>
                  <a:lnTo>
                    <a:pt x="54" y="28"/>
                  </a:lnTo>
                  <a:lnTo>
                    <a:pt x="60" y="34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54" y="40"/>
                  </a:lnTo>
                  <a:lnTo>
                    <a:pt x="44" y="40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42" y="42"/>
                  </a:lnTo>
                  <a:lnTo>
                    <a:pt x="50" y="46"/>
                  </a:lnTo>
                  <a:lnTo>
                    <a:pt x="64" y="48"/>
                  </a:lnTo>
                  <a:lnTo>
                    <a:pt x="64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6" name="Freeform 132"/>
            <p:cNvSpPr>
              <a:spLocks/>
            </p:cNvSpPr>
            <p:nvPr/>
          </p:nvSpPr>
          <p:spPr bwMode="auto">
            <a:xfrm>
              <a:off x="625642" y="1094874"/>
              <a:ext cx="513347" cy="529389"/>
            </a:xfrm>
            <a:custGeom>
              <a:avLst/>
              <a:gdLst/>
              <a:ahLst/>
              <a:cxnLst>
                <a:cxn ang="0">
                  <a:pos x="38" y="66"/>
                </a:cxn>
                <a:cxn ang="0">
                  <a:pos x="38" y="66"/>
                </a:cxn>
                <a:cxn ang="0">
                  <a:pos x="44" y="52"/>
                </a:cxn>
                <a:cxn ang="0">
                  <a:pos x="50" y="40"/>
                </a:cxn>
                <a:cxn ang="0">
                  <a:pos x="60" y="28"/>
                </a:cxn>
                <a:cxn ang="0">
                  <a:pos x="60" y="28"/>
                </a:cxn>
                <a:cxn ang="0">
                  <a:pos x="64" y="22"/>
                </a:cxn>
                <a:cxn ang="0">
                  <a:pos x="64" y="14"/>
                </a:cxn>
                <a:cxn ang="0">
                  <a:pos x="60" y="6"/>
                </a:cxn>
                <a:cxn ang="0">
                  <a:pos x="54" y="2"/>
                </a:cxn>
                <a:cxn ang="0">
                  <a:pos x="54" y="2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24" y="4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2" y="28"/>
                </a:cxn>
                <a:cxn ang="0">
                  <a:pos x="4" y="36"/>
                </a:cxn>
                <a:cxn ang="0">
                  <a:pos x="8" y="44"/>
                </a:cxn>
                <a:cxn ang="0">
                  <a:pos x="16" y="52"/>
                </a:cxn>
                <a:cxn ang="0">
                  <a:pos x="26" y="60"/>
                </a:cxn>
                <a:cxn ang="0">
                  <a:pos x="26" y="60"/>
                </a:cxn>
                <a:cxn ang="0">
                  <a:pos x="26" y="54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8" y="66"/>
                </a:cxn>
                <a:cxn ang="0">
                  <a:pos x="38" y="66"/>
                </a:cxn>
              </a:cxnLst>
              <a:rect l="0" t="0" r="r" b="b"/>
              <a:pathLst>
                <a:path w="64" h="66">
                  <a:moveTo>
                    <a:pt x="38" y="66"/>
                  </a:moveTo>
                  <a:lnTo>
                    <a:pt x="38" y="66"/>
                  </a:lnTo>
                  <a:lnTo>
                    <a:pt x="44" y="52"/>
                  </a:lnTo>
                  <a:lnTo>
                    <a:pt x="50" y="40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4" y="22"/>
                  </a:lnTo>
                  <a:lnTo>
                    <a:pt x="64" y="14"/>
                  </a:lnTo>
                  <a:lnTo>
                    <a:pt x="60" y="6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24" y="4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4" y="36"/>
                  </a:lnTo>
                  <a:lnTo>
                    <a:pt x="8" y="44"/>
                  </a:lnTo>
                  <a:lnTo>
                    <a:pt x="16" y="52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6" y="54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8" y="66"/>
                  </a:lnTo>
                  <a:lnTo>
                    <a:pt x="3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7" name="Freeform 133"/>
            <p:cNvSpPr>
              <a:spLocks/>
            </p:cNvSpPr>
            <p:nvPr/>
          </p:nvSpPr>
          <p:spPr bwMode="auto">
            <a:xfrm>
              <a:off x="770021" y="165634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6" y="2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2" y="6"/>
                  </a:lnTo>
                  <a:lnTo>
                    <a:pt x="2" y="6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8" name="Freeform 134"/>
            <p:cNvSpPr>
              <a:spLocks/>
            </p:cNvSpPr>
            <p:nvPr/>
          </p:nvSpPr>
          <p:spPr bwMode="auto">
            <a:xfrm>
              <a:off x="6785811" y="-621632"/>
              <a:ext cx="288758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4" y="30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24" y="38"/>
                </a:cxn>
                <a:cxn ang="0">
                  <a:pos x="30" y="36"/>
                </a:cxn>
                <a:cxn ang="0">
                  <a:pos x="34" y="32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34" y="24"/>
                </a:cxn>
                <a:cxn ang="0">
                  <a:pos x="32" y="20"/>
                </a:cxn>
                <a:cxn ang="0">
                  <a:pos x="30" y="18"/>
                </a:cxn>
                <a:cxn ang="0">
                  <a:pos x="30" y="18"/>
                </a:cxn>
                <a:cxn ang="0">
                  <a:pos x="32" y="14"/>
                </a:cxn>
                <a:cxn ang="0">
                  <a:pos x="32" y="8"/>
                </a:cxn>
                <a:cxn ang="0">
                  <a:pos x="32" y="6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2" y="4"/>
                </a:cxn>
                <a:cxn ang="0">
                  <a:pos x="8" y="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2"/>
                </a:cxn>
                <a:cxn ang="0">
                  <a:pos x="10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0" y="22"/>
                </a:cxn>
                <a:cxn ang="0">
                  <a:pos x="4" y="24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36" h="38">
                  <a:moveTo>
                    <a:pt x="0" y="28"/>
                  </a:moveTo>
                  <a:lnTo>
                    <a:pt x="0" y="28"/>
                  </a:lnTo>
                  <a:lnTo>
                    <a:pt x="4" y="3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24" y="38"/>
                  </a:lnTo>
                  <a:lnTo>
                    <a:pt x="30" y="36"/>
                  </a:lnTo>
                  <a:lnTo>
                    <a:pt x="34" y="32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4" y="24"/>
                  </a:lnTo>
                  <a:lnTo>
                    <a:pt x="32" y="20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2" y="14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2"/>
                  </a:lnTo>
                  <a:lnTo>
                    <a:pt x="10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0" y="22"/>
                  </a:lnTo>
                  <a:lnTo>
                    <a:pt x="4" y="24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9" name="Freeform 135"/>
            <p:cNvSpPr>
              <a:spLocks/>
            </p:cNvSpPr>
            <p:nvPr/>
          </p:nvSpPr>
          <p:spPr bwMode="auto">
            <a:xfrm>
              <a:off x="6737684" y="-348916"/>
              <a:ext cx="256674" cy="304800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6" y="26"/>
                </a:cxn>
                <a:cxn ang="0">
                  <a:pos x="22" y="28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16" y="36"/>
                </a:cxn>
                <a:cxn ang="0">
                  <a:pos x="14" y="38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36"/>
                </a:cxn>
                <a:cxn ang="0">
                  <a:pos x="2" y="34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2" y="12"/>
                </a:cxn>
                <a:cxn ang="0">
                  <a:pos x="2" y="6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6" y="6"/>
                </a:cxn>
                <a:cxn ang="0">
                  <a:pos x="10" y="10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12" y="10"/>
                </a:cxn>
                <a:cxn ang="0">
                  <a:pos x="10" y="4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6" y="2"/>
                </a:cxn>
                <a:cxn ang="0">
                  <a:pos x="26" y="6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8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6" y="26"/>
                  </a:lnTo>
                  <a:lnTo>
                    <a:pt x="22" y="28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16" y="36"/>
                  </a:lnTo>
                  <a:lnTo>
                    <a:pt x="14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2" y="12"/>
                  </a:lnTo>
                  <a:lnTo>
                    <a:pt x="2" y="6"/>
                  </a:lnTo>
                  <a:lnTo>
                    <a:pt x="0" y="2"/>
                  </a:lnTo>
                  <a:lnTo>
                    <a:pt x="0" y="2"/>
                  </a:lnTo>
                  <a:lnTo>
                    <a:pt x="6" y="6"/>
                  </a:lnTo>
                  <a:lnTo>
                    <a:pt x="10" y="10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2" y="10"/>
                  </a:lnTo>
                  <a:lnTo>
                    <a:pt x="1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0" name="Freeform 136"/>
            <p:cNvSpPr>
              <a:spLocks/>
            </p:cNvSpPr>
            <p:nvPr/>
          </p:nvSpPr>
          <p:spPr bwMode="auto">
            <a:xfrm>
              <a:off x="6448926" y="-348916"/>
              <a:ext cx="272716" cy="288758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4" y="8"/>
                </a:cxn>
                <a:cxn ang="0">
                  <a:pos x="34" y="16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0" y="30"/>
                </a:cxn>
                <a:cxn ang="0">
                  <a:pos x="26" y="34"/>
                </a:cxn>
                <a:cxn ang="0">
                  <a:pos x="22" y="36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12" y="32"/>
                </a:cxn>
                <a:cxn ang="0">
                  <a:pos x="10" y="30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6" y="26"/>
                </a:cxn>
                <a:cxn ang="0">
                  <a:pos x="2" y="2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12"/>
                </a:cxn>
                <a:cxn ang="0">
                  <a:pos x="2" y="8"/>
                </a:cxn>
                <a:cxn ang="0">
                  <a:pos x="6" y="6"/>
                </a:cxn>
                <a:cxn ang="0">
                  <a:pos x="12" y="4"/>
                </a:cxn>
                <a:cxn ang="0">
                  <a:pos x="22" y="4"/>
                </a:cxn>
                <a:cxn ang="0">
                  <a:pos x="26" y="2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28" y="6"/>
                </a:cxn>
                <a:cxn ang="0">
                  <a:pos x="24" y="10"/>
                </a:cxn>
                <a:cxn ang="0">
                  <a:pos x="22" y="16"/>
                </a:cxn>
                <a:cxn ang="0">
                  <a:pos x="22" y="16"/>
                </a:cxn>
                <a:cxn ang="0">
                  <a:pos x="24" y="14"/>
                </a:cxn>
                <a:cxn ang="0">
                  <a:pos x="28" y="10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34" h="36">
                  <a:moveTo>
                    <a:pt x="32" y="4"/>
                  </a:moveTo>
                  <a:lnTo>
                    <a:pt x="32" y="4"/>
                  </a:lnTo>
                  <a:lnTo>
                    <a:pt x="34" y="8"/>
                  </a:lnTo>
                  <a:lnTo>
                    <a:pt x="34" y="16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0" y="30"/>
                  </a:lnTo>
                  <a:lnTo>
                    <a:pt x="26" y="34"/>
                  </a:lnTo>
                  <a:lnTo>
                    <a:pt x="22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2" y="32"/>
                  </a:lnTo>
                  <a:lnTo>
                    <a:pt x="10" y="30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8"/>
                  </a:lnTo>
                  <a:lnTo>
                    <a:pt x="6" y="6"/>
                  </a:lnTo>
                  <a:lnTo>
                    <a:pt x="12" y="4"/>
                  </a:lnTo>
                  <a:lnTo>
                    <a:pt x="22" y="4"/>
                  </a:lnTo>
                  <a:lnTo>
                    <a:pt x="26" y="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6"/>
                  </a:lnTo>
                  <a:lnTo>
                    <a:pt x="24" y="10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4" y="14"/>
                  </a:lnTo>
                  <a:lnTo>
                    <a:pt x="28" y="10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1" name="Freeform 137"/>
            <p:cNvSpPr>
              <a:spLocks/>
            </p:cNvSpPr>
            <p:nvPr/>
          </p:nvSpPr>
          <p:spPr bwMode="auto">
            <a:xfrm>
              <a:off x="6352674" y="-621632"/>
              <a:ext cx="304800" cy="304800"/>
            </a:xfrm>
            <a:custGeom>
              <a:avLst/>
              <a:gdLst/>
              <a:ahLst/>
              <a:cxnLst>
                <a:cxn ang="0">
                  <a:pos x="36" y="26"/>
                </a:cxn>
                <a:cxn ang="0">
                  <a:pos x="36" y="26"/>
                </a:cxn>
                <a:cxn ang="0">
                  <a:pos x="28" y="34"/>
                </a:cxn>
                <a:cxn ang="0">
                  <a:pos x="18" y="38"/>
                </a:cxn>
                <a:cxn ang="0">
                  <a:pos x="14" y="38"/>
                </a:cxn>
                <a:cxn ang="0">
                  <a:pos x="8" y="38"/>
                </a:cxn>
                <a:cxn ang="0">
                  <a:pos x="8" y="38"/>
                </a:cxn>
                <a:cxn ang="0">
                  <a:pos x="4" y="36"/>
                </a:cxn>
                <a:cxn ang="0">
                  <a:pos x="2" y="32"/>
                </a:cxn>
                <a:cxn ang="0">
                  <a:pos x="0" y="26"/>
                </a:cxn>
                <a:cxn ang="0">
                  <a:pos x="2" y="20"/>
                </a:cxn>
                <a:cxn ang="0">
                  <a:pos x="4" y="18"/>
                </a:cxn>
                <a:cxn ang="0">
                  <a:pos x="6" y="16"/>
                </a:cxn>
                <a:cxn ang="0">
                  <a:pos x="6" y="16"/>
                </a:cxn>
                <a:cxn ang="0">
                  <a:pos x="6" y="10"/>
                </a:cxn>
                <a:cxn ang="0">
                  <a:pos x="6" y="6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4" y="2"/>
                </a:cxn>
                <a:cxn ang="0">
                  <a:pos x="26" y="6"/>
                </a:cxn>
                <a:cxn ang="0">
                  <a:pos x="32" y="14"/>
                </a:cxn>
                <a:cxn ang="0">
                  <a:pos x="34" y="18"/>
                </a:cxn>
                <a:cxn ang="0">
                  <a:pos x="38" y="22"/>
                </a:cxn>
                <a:cxn ang="0">
                  <a:pos x="38" y="22"/>
                </a:cxn>
                <a:cxn ang="0">
                  <a:pos x="32" y="22"/>
                </a:cxn>
                <a:cxn ang="0">
                  <a:pos x="26" y="22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24" y="24"/>
                </a:cxn>
                <a:cxn ang="0">
                  <a:pos x="28" y="26"/>
                </a:cxn>
                <a:cxn ang="0">
                  <a:pos x="36" y="26"/>
                </a:cxn>
                <a:cxn ang="0">
                  <a:pos x="36" y="26"/>
                </a:cxn>
              </a:cxnLst>
              <a:rect l="0" t="0" r="r" b="b"/>
              <a:pathLst>
                <a:path w="38" h="38">
                  <a:moveTo>
                    <a:pt x="36" y="26"/>
                  </a:moveTo>
                  <a:lnTo>
                    <a:pt x="36" y="26"/>
                  </a:lnTo>
                  <a:lnTo>
                    <a:pt x="28" y="34"/>
                  </a:lnTo>
                  <a:lnTo>
                    <a:pt x="18" y="38"/>
                  </a:lnTo>
                  <a:lnTo>
                    <a:pt x="14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4" y="36"/>
                  </a:lnTo>
                  <a:lnTo>
                    <a:pt x="2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4" y="18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0"/>
                  </a:lnTo>
                  <a:lnTo>
                    <a:pt x="6" y="6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6" y="6"/>
                  </a:lnTo>
                  <a:lnTo>
                    <a:pt x="32" y="14"/>
                  </a:lnTo>
                  <a:lnTo>
                    <a:pt x="34" y="18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2" y="22"/>
                  </a:lnTo>
                  <a:lnTo>
                    <a:pt x="26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4" y="24"/>
                  </a:lnTo>
                  <a:lnTo>
                    <a:pt x="28" y="26"/>
                  </a:lnTo>
                  <a:lnTo>
                    <a:pt x="36" y="26"/>
                  </a:lnTo>
                  <a:lnTo>
                    <a:pt x="36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2" name="Freeform 138"/>
            <p:cNvSpPr>
              <a:spLocks/>
            </p:cNvSpPr>
            <p:nvPr/>
          </p:nvSpPr>
          <p:spPr bwMode="auto">
            <a:xfrm>
              <a:off x="6593305" y="-766011"/>
              <a:ext cx="304800" cy="304800"/>
            </a:xfrm>
            <a:custGeom>
              <a:avLst/>
              <a:gdLst/>
              <a:ahLst/>
              <a:cxnLst>
                <a:cxn ang="0">
                  <a:pos x="22" y="38"/>
                </a:cxn>
                <a:cxn ang="0">
                  <a:pos x="22" y="38"/>
                </a:cxn>
                <a:cxn ang="0">
                  <a:pos x="26" y="30"/>
                </a:cxn>
                <a:cxn ang="0">
                  <a:pos x="30" y="22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38" y="12"/>
                </a:cxn>
                <a:cxn ang="0">
                  <a:pos x="38" y="8"/>
                </a:cxn>
                <a:cxn ang="0">
                  <a:pos x="36" y="4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4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14" y="2"/>
                </a:cxn>
                <a:cxn ang="0">
                  <a:pos x="10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8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14" y="30"/>
                </a:cxn>
                <a:cxn ang="0">
                  <a:pos x="14" y="2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22" y="38"/>
                </a:cxn>
                <a:cxn ang="0">
                  <a:pos x="22" y="38"/>
                </a:cxn>
              </a:cxnLst>
              <a:rect l="0" t="0" r="r" b="b"/>
              <a:pathLst>
                <a:path w="38" h="38">
                  <a:moveTo>
                    <a:pt x="22" y="38"/>
                  </a:moveTo>
                  <a:lnTo>
                    <a:pt x="22" y="38"/>
                  </a:lnTo>
                  <a:lnTo>
                    <a:pt x="26" y="30"/>
                  </a:lnTo>
                  <a:lnTo>
                    <a:pt x="30" y="22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8" y="12"/>
                  </a:lnTo>
                  <a:lnTo>
                    <a:pt x="38" y="8"/>
                  </a:lnTo>
                  <a:lnTo>
                    <a:pt x="36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4" y="2"/>
                  </a:lnTo>
                  <a:lnTo>
                    <a:pt x="10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8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4" y="30"/>
                  </a:lnTo>
                  <a:lnTo>
                    <a:pt x="14" y="2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22" y="38"/>
                  </a:lnTo>
                  <a:lnTo>
                    <a:pt x="22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3" name="Freeform 139"/>
            <p:cNvSpPr>
              <a:spLocks/>
            </p:cNvSpPr>
            <p:nvPr/>
          </p:nvSpPr>
          <p:spPr bwMode="auto">
            <a:xfrm>
              <a:off x="6673516" y="-445168"/>
              <a:ext cx="64168" cy="80211"/>
            </a:xfrm>
            <a:custGeom>
              <a:avLst/>
              <a:gdLst/>
              <a:ahLst/>
              <a:cxnLst>
                <a:cxn ang="0">
                  <a:pos x="8" y="8"/>
                </a:cxn>
                <a:cxn ang="0">
                  <a:pos x="8" y="8"/>
                </a:cxn>
                <a:cxn ang="0">
                  <a:pos x="6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8" y="8"/>
                </a:cxn>
              </a:cxnLst>
              <a:rect l="0" t="0" r="r" b="b"/>
              <a:pathLst>
                <a:path w="8" h="10">
                  <a:moveTo>
                    <a:pt x="8" y="8"/>
                  </a:moveTo>
                  <a:lnTo>
                    <a:pt x="8" y="8"/>
                  </a:lnTo>
                  <a:lnTo>
                    <a:pt x="6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4" name="Freeform 140"/>
            <p:cNvSpPr>
              <a:spLocks/>
            </p:cNvSpPr>
            <p:nvPr/>
          </p:nvSpPr>
          <p:spPr bwMode="auto">
            <a:xfrm>
              <a:off x="8742947" y="-1295400"/>
              <a:ext cx="401053" cy="144379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12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30" y="6"/>
                </a:cxn>
                <a:cxn ang="0">
                  <a:pos x="40" y="10"/>
                </a:cxn>
                <a:cxn ang="0">
                  <a:pos x="40" y="10"/>
                </a:cxn>
                <a:cxn ang="0">
                  <a:pos x="50" y="1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50" h="18">
                  <a:moveTo>
                    <a:pt x="2" y="2"/>
                  </a:moveTo>
                  <a:lnTo>
                    <a:pt x="2" y="2"/>
                  </a:lnTo>
                  <a:lnTo>
                    <a:pt x="12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30" y="6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50" y="1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5" name="Freeform 141"/>
            <p:cNvSpPr>
              <a:spLocks/>
            </p:cNvSpPr>
            <p:nvPr/>
          </p:nvSpPr>
          <p:spPr bwMode="auto">
            <a:xfrm>
              <a:off x="336884" y="4191000"/>
              <a:ext cx="1042737" cy="1058779"/>
            </a:xfrm>
            <a:custGeom>
              <a:avLst/>
              <a:gdLst/>
              <a:ahLst/>
              <a:cxnLst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2" y="90"/>
                </a:cxn>
                <a:cxn ang="0">
                  <a:pos x="24" y="98"/>
                </a:cxn>
                <a:cxn ang="0">
                  <a:pos x="18" y="108"/>
                </a:cxn>
                <a:cxn ang="0">
                  <a:pos x="14" y="118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28" y="128"/>
                </a:cxn>
                <a:cxn ang="0">
                  <a:pos x="48" y="128"/>
                </a:cxn>
                <a:cxn ang="0">
                  <a:pos x="76" y="126"/>
                </a:cxn>
                <a:cxn ang="0">
                  <a:pos x="76" y="126"/>
                </a:cxn>
                <a:cxn ang="0">
                  <a:pos x="90" y="124"/>
                </a:cxn>
                <a:cxn ang="0">
                  <a:pos x="104" y="120"/>
                </a:cxn>
                <a:cxn ang="0">
                  <a:pos x="114" y="112"/>
                </a:cxn>
                <a:cxn ang="0">
                  <a:pos x="122" y="102"/>
                </a:cxn>
                <a:cxn ang="0">
                  <a:pos x="128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8" y="66"/>
                </a:cxn>
                <a:cxn ang="0">
                  <a:pos x="128" y="66"/>
                </a:cxn>
                <a:cxn ang="0">
                  <a:pos x="122" y="60"/>
                </a:cxn>
                <a:cxn ang="0">
                  <a:pos x="116" y="56"/>
                </a:cxn>
                <a:cxn ang="0">
                  <a:pos x="104" y="52"/>
                </a:cxn>
                <a:cxn ang="0">
                  <a:pos x="96" y="50"/>
                </a:cxn>
                <a:cxn ang="0">
                  <a:pos x="92" y="50"/>
                </a:cxn>
                <a:cxn ang="0">
                  <a:pos x="92" y="50"/>
                </a:cxn>
                <a:cxn ang="0">
                  <a:pos x="94" y="42"/>
                </a:cxn>
                <a:cxn ang="0">
                  <a:pos x="94" y="34"/>
                </a:cxn>
                <a:cxn ang="0">
                  <a:pos x="94" y="26"/>
                </a:cxn>
                <a:cxn ang="0">
                  <a:pos x="90" y="16"/>
                </a:cxn>
                <a:cxn ang="0">
                  <a:pos x="86" y="8"/>
                </a:cxn>
                <a:cxn ang="0">
                  <a:pos x="78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6"/>
                </a:cxn>
                <a:cxn ang="0">
                  <a:pos x="22" y="10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2" y="116"/>
                </a:cxn>
                <a:cxn ang="0">
                  <a:pos x="2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</a:cxnLst>
              <a:rect l="0" t="0" r="r" b="b"/>
              <a:pathLst>
                <a:path w="130" h="132">
                  <a:moveTo>
                    <a:pt x="48" y="78"/>
                  </a:moveTo>
                  <a:lnTo>
                    <a:pt x="48" y="78"/>
                  </a:lnTo>
                  <a:lnTo>
                    <a:pt x="42" y="80"/>
                  </a:lnTo>
                  <a:lnTo>
                    <a:pt x="32" y="90"/>
                  </a:lnTo>
                  <a:lnTo>
                    <a:pt x="24" y="98"/>
                  </a:lnTo>
                  <a:lnTo>
                    <a:pt x="18" y="108"/>
                  </a:lnTo>
                  <a:lnTo>
                    <a:pt x="14" y="118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28" y="128"/>
                  </a:lnTo>
                  <a:lnTo>
                    <a:pt x="48" y="128"/>
                  </a:lnTo>
                  <a:lnTo>
                    <a:pt x="76" y="126"/>
                  </a:lnTo>
                  <a:lnTo>
                    <a:pt x="76" y="126"/>
                  </a:lnTo>
                  <a:lnTo>
                    <a:pt x="90" y="124"/>
                  </a:lnTo>
                  <a:lnTo>
                    <a:pt x="104" y="120"/>
                  </a:lnTo>
                  <a:lnTo>
                    <a:pt x="114" y="112"/>
                  </a:lnTo>
                  <a:lnTo>
                    <a:pt x="122" y="102"/>
                  </a:lnTo>
                  <a:lnTo>
                    <a:pt x="128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8" y="66"/>
                  </a:lnTo>
                  <a:lnTo>
                    <a:pt x="128" y="66"/>
                  </a:lnTo>
                  <a:lnTo>
                    <a:pt x="122" y="60"/>
                  </a:lnTo>
                  <a:lnTo>
                    <a:pt x="116" y="56"/>
                  </a:lnTo>
                  <a:lnTo>
                    <a:pt x="104" y="52"/>
                  </a:lnTo>
                  <a:lnTo>
                    <a:pt x="96" y="50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4" y="42"/>
                  </a:lnTo>
                  <a:lnTo>
                    <a:pt x="94" y="34"/>
                  </a:lnTo>
                  <a:lnTo>
                    <a:pt x="94" y="26"/>
                  </a:lnTo>
                  <a:lnTo>
                    <a:pt x="90" y="16"/>
                  </a:lnTo>
                  <a:lnTo>
                    <a:pt x="86" y="8"/>
                  </a:lnTo>
                  <a:lnTo>
                    <a:pt x="78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6"/>
                  </a:lnTo>
                  <a:lnTo>
                    <a:pt x="22" y="10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6" name="Freeform 142"/>
            <p:cNvSpPr>
              <a:spLocks/>
            </p:cNvSpPr>
            <p:nvPr/>
          </p:nvSpPr>
          <p:spPr bwMode="auto">
            <a:xfrm>
              <a:off x="352926" y="5281863"/>
              <a:ext cx="1106905" cy="1090863"/>
            </a:xfrm>
            <a:custGeom>
              <a:avLst/>
              <a:gdLst/>
              <a:ahLst/>
              <a:cxnLst>
                <a:cxn ang="0">
                  <a:pos x="8" y="14"/>
                </a:cxn>
                <a:cxn ang="0">
                  <a:pos x="8" y="14"/>
                </a:cxn>
                <a:cxn ang="0">
                  <a:pos x="24" y="16"/>
                </a:cxn>
                <a:cxn ang="0">
                  <a:pos x="36" y="22"/>
                </a:cxn>
                <a:cxn ang="0">
                  <a:pos x="48" y="26"/>
                </a:cxn>
                <a:cxn ang="0">
                  <a:pos x="56" y="34"/>
                </a:cxn>
                <a:cxn ang="0">
                  <a:pos x="68" y="44"/>
                </a:cxn>
                <a:cxn ang="0">
                  <a:pos x="72" y="50"/>
                </a:cxn>
                <a:cxn ang="0">
                  <a:pos x="72" y="50"/>
                </a:cxn>
                <a:cxn ang="0">
                  <a:pos x="62" y="42"/>
                </a:cxn>
                <a:cxn ang="0">
                  <a:pos x="50" y="36"/>
                </a:cxn>
                <a:cxn ang="0">
                  <a:pos x="28" y="30"/>
                </a:cxn>
                <a:cxn ang="0">
                  <a:pos x="8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30"/>
                </a:cxn>
                <a:cxn ang="0">
                  <a:pos x="14" y="36"/>
                </a:cxn>
                <a:cxn ang="0">
                  <a:pos x="20" y="44"/>
                </a:cxn>
                <a:cxn ang="0">
                  <a:pos x="24" y="54"/>
                </a:cxn>
                <a:cxn ang="0">
                  <a:pos x="32" y="76"/>
                </a:cxn>
                <a:cxn ang="0">
                  <a:pos x="40" y="96"/>
                </a:cxn>
                <a:cxn ang="0">
                  <a:pos x="48" y="116"/>
                </a:cxn>
                <a:cxn ang="0">
                  <a:pos x="54" y="124"/>
                </a:cxn>
                <a:cxn ang="0">
                  <a:pos x="60" y="130"/>
                </a:cxn>
                <a:cxn ang="0">
                  <a:pos x="66" y="134"/>
                </a:cxn>
                <a:cxn ang="0">
                  <a:pos x="74" y="136"/>
                </a:cxn>
                <a:cxn ang="0">
                  <a:pos x="84" y="134"/>
                </a:cxn>
                <a:cxn ang="0">
                  <a:pos x="96" y="130"/>
                </a:cxn>
                <a:cxn ang="0">
                  <a:pos x="96" y="130"/>
                </a:cxn>
                <a:cxn ang="0">
                  <a:pos x="104" y="124"/>
                </a:cxn>
                <a:cxn ang="0">
                  <a:pos x="110" y="116"/>
                </a:cxn>
                <a:cxn ang="0">
                  <a:pos x="112" y="106"/>
                </a:cxn>
                <a:cxn ang="0">
                  <a:pos x="110" y="98"/>
                </a:cxn>
                <a:cxn ang="0">
                  <a:pos x="106" y="82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10" y="78"/>
                </a:cxn>
                <a:cxn ang="0">
                  <a:pos x="116" y="76"/>
                </a:cxn>
                <a:cxn ang="0">
                  <a:pos x="124" y="72"/>
                </a:cxn>
                <a:cxn ang="0">
                  <a:pos x="130" y="64"/>
                </a:cxn>
                <a:cxn ang="0">
                  <a:pos x="136" y="56"/>
                </a:cxn>
                <a:cxn ang="0">
                  <a:pos x="138" y="46"/>
                </a:cxn>
                <a:cxn ang="0">
                  <a:pos x="136" y="34"/>
                </a:cxn>
                <a:cxn ang="0">
                  <a:pos x="130" y="22"/>
                </a:cxn>
                <a:cxn ang="0">
                  <a:pos x="130" y="22"/>
                </a:cxn>
                <a:cxn ang="0">
                  <a:pos x="122" y="16"/>
                </a:cxn>
                <a:cxn ang="0">
                  <a:pos x="114" y="10"/>
                </a:cxn>
                <a:cxn ang="0">
                  <a:pos x="106" y="4"/>
                </a:cxn>
                <a:cxn ang="0">
                  <a:pos x="96" y="2"/>
                </a:cxn>
                <a:cxn ang="0">
                  <a:pos x="76" y="0"/>
                </a:cxn>
                <a:cxn ang="0">
                  <a:pos x="56" y="2"/>
                </a:cxn>
                <a:cxn ang="0">
                  <a:pos x="36" y="4"/>
                </a:cxn>
                <a:cxn ang="0">
                  <a:pos x="22" y="8"/>
                </a:cxn>
                <a:cxn ang="0">
                  <a:pos x="8" y="14"/>
                </a:cxn>
                <a:cxn ang="0">
                  <a:pos x="8" y="14"/>
                </a:cxn>
              </a:cxnLst>
              <a:rect l="0" t="0" r="r" b="b"/>
              <a:pathLst>
                <a:path w="138" h="136">
                  <a:moveTo>
                    <a:pt x="8" y="14"/>
                  </a:moveTo>
                  <a:lnTo>
                    <a:pt x="8" y="14"/>
                  </a:lnTo>
                  <a:lnTo>
                    <a:pt x="24" y="16"/>
                  </a:lnTo>
                  <a:lnTo>
                    <a:pt x="36" y="22"/>
                  </a:lnTo>
                  <a:lnTo>
                    <a:pt x="48" y="26"/>
                  </a:lnTo>
                  <a:lnTo>
                    <a:pt x="56" y="34"/>
                  </a:lnTo>
                  <a:lnTo>
                    <a:pt x="68" y="44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62" y="42"/>
                  </a:lnTo>
                  <a:lnTo>
                    <a:pt x="50" y="36"/>
                  </a:lnTo>
                  <a:lnTo>
                    <a:pt x="28" y="30"/>
                  </a:lnTo>
                  <a:lnTo>
                    <a:pt x="8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30"/>
                  </a:lnTo>
                  <a:lnTo>
                    <a:pt x="14" y="36"/>
                  </a:lnTo>
                  <a:lnTo>
                    <a:pt x="20" y="44"/>
                  </a:lnTo>
                  <a:lnTo>
                    <a:pt x="24" y="54"/>
                  </a:lnTo>
                  <a:lnTo>
                    <a:pt x="32" y="76"/>
                  </a:lnTo>
                  <a:lnTo>
                    <a:pt x="40" y="96"/>
                  </a:lnTo>
                  <a:lnTo>
                    <a:pt x="48" y="116"/>
                  </a:lnTo>
                  <a:lnTo>
                    <a:pt x="54" y="124"/>
                  </a:lnTo>
                  <a:lnTo>
                    <a:pt x="60" y="130"/>
                  </a:lnTo>
                  <a:lnTo>
                    <a:pt x="66" y="134"/>
                  </a:lnTo>
                  <a:lnTo>
                    <a:pt x="74" y="136"/>
                  </a:lnTo>
                  <a:lnTo>
                    <a:pt x="84" y="134"/>
                  </a:lnTo>
                  <a:lnTo>
                    <a:pt x="96" y="130"/>
                  </a:lnTo>
                  <a:lnTo>
                    <a:pt x="96" y="130"/>
                  </a:lnTo>
                  <a:lnTo>
                    <a:pt x="104" y="124"/>
                  </a:lnTo>
                  <a:lnTo>
                    <a:pt x="110" y="116"/>
                  </a:lnTo>
                  <a:lnTo>
                    <a:pt x="112" y="106"/>
                  </a:lnTo>
                  <a:lnTo>
                    <a:pt x="110" y="98"/>
                  </a:lnTo>
                  <a:lnTo>
                    <a:pt x="106" y="82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10" y="78"/>
                  </a:lnTo>
                  <a:lnTo>
                    <a:pt x="116" y="76"/>
                  </a:lnTo>
                  <a:lnTo>
                    <a:pt x="124" y="72"/>
                  </a:lnTo>
                  <a:lnTo>
                    <a:pt x="130" y="64"/>
                  </a:lnTo>
                  <a:lnTo>
                    <a:pt x="136" y="56"/>
                  </a:lnTo>
                  <a:lnTo>
                    <a:pt x="138" y="46"/>
                  </a:lnTo>
                  <a:lnTo>
                    <a:pt x="136" y="34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22" y="16"/>
                  </a:lnTo>
                  <a:lnTo>
                    <a:pt x="114" y="10"/>
                  </a:lnTo>
                  <a:lnTo>
                    <a:pt x="106" y="4"/>
                  </a:lnTo>
                  <a:lnTo>
                    <a:pt x="96" y="2"/>
                  </a:lnTo>
                  <a:lnTo>
                    <a:pt x="76" y="0"/>
                  </a:lnTo>
                  <a:lnTo>
                    <a:pt x="56" y="2"/>
                  </a:lnTo>
                  <a:lnTo>
                    <a:pt x="36" y="4"/>
                  </a:lnTo>
                  <a:lnTo>
                    <a:pt x="22" y="8"/>
                  </a:lnTo>
                  <a:lnTo>
                    <a:pt x="8" y="14"/>
                  </a:lnTo>
                  <a:lnTo>
                    <a:pt x="8" y="1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7" name="Freeform 143"/>
            <p:cNvSpPr>
              <a:spLocks/>
            </p:cNvSpPr>
            <p:nvPr/>
          </p:nvSpPr>
          <p:spPr bwMode="auto">
            <a:xfrm>
              <a:off x="0" y="5554579"/>
              <a:ext cx="593558" cy="1090863"/>
            </a:xfrm>
            <a:custGeom>
              <a:avLst/>
              <a:gdLst/>
              <a:ahLst/>
              <a:cxnLst>
                <a:cxn ang="0">
                  <a:pos x="38" y="136"/>
                </a:cxn>
                <a:cxn ang="0">
                  <a:pos x="38" y="136"/>
                </a:cxn>
                <a:cxn ang="0">
                  <a:pos x="48" y="134"/>
                </a:cxn>
                <a:cxn ang="0">
                  <a:pos x="58" y="130"/>
                </a:cxn>
                <a:cxn ang="0">
                  <a:pos x="64" y="124"/>
                </a:cxn>
                <a:cxn ang="0">
                  <a:pos x="70" y="116"/>
                </a:cxn>
                <a:cxn ang="0">
                  <a:pos x="74" y="106"/>
                </a:cxn>
                <a:cxn ang="0">
                  <a:pos x="74" y="96"/>
                </a:cxn>
                <a:cxn ang="0">
                  <a:pos x="74" y="84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68" y="56"/>
                </a:cxn>
                <a:cxn ang="0">
                  <a:pos x="60" y="42"/>
                </a:cxn>
                <a:cxn ang="0">
                  <a:pos x="54" y="30"/>
                </a:cxn>
                <a:cxn ang="0">
                  <a:pos x="48" y="22"/>
                </a:cxn>
                <a:cxn ang="0">
                  <a:pos x="38" y="1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20"/>
                </a:cxn>
                <a:cxn ang="0">
                  <a:pos x="32" y="32"/>
                </a:cxn>
                <a:cxn ang="0">
                  <a:pos x="28" y="50"/>
                </a:cxn>
                <a:cxn ang="0">
                  <a:pos x="22" y="60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2"/>
                </a:cxn>
                <a:cxn ang="0">
                  <a:pos x="24" y="40"/>
                </a:cxn>
                <a:cxn ang="0">
                  <a:pos x="24" y="30"/>
                </a:cxn>
                <a:cxn ang="0">
                  <a:pos x="22" y="20"/>
                </a:cxn>
                <a:cxn ang="0">
                  <a:pos x="18" y="6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4" y="6"/>
                </a:cxn>
                <a:cxn ang="0">
                  <a:pos x="10" y="12"/>
                </a:cxn>
                <a:cxn ang="0">
                  <a:pos x="0" y="22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4" y="118"/>
                </a:cxn>
                <a:cxn ang="0">
                  <a:pos x="8" y="126"/>
                </a:cxn>
                <a:cxn ang="0">
                  <a:pos x="12" y="130"/>
                </a:cxn>
                <a:cxn ang="0">
                  <a:pos x="18" y="132"/>
                </a:cxn>
                <a:cxn ang="0">
                  <a:pos x="26" y="136"/>
                </a:cxn>
                <a:cxn ang="0">
                  <a:pos x="38" y="136"/>
                </a:cxn>
                <a:cxn ang="0">
                  <a:pos x="38" y="136"/>
                </a:cxn>
              </a:cxnLst>
              <a:rect l="0" t="0" r="r" b="b"/>
              <a:pathLst>
                <a:path w="74" h="136">
                  <a:moveTo>
                    <a:pt x="38" y="136"/>
                  </a:moveTo>
                  <a:lnTo>
                    <a:pt x="38" y="136"/>
                  </a:lnTo>
                  <a:lnTo>
                    <a:pt x="48" y="134"/>
                  </a:lnTo>
                  <a:lnTo>
                    <a:pt x="58" y="130"/>
                  </a:lnTo>
                  <a:lnTo>
                    <a:pt x="64" y="124"/>
                  </a:lnTo>
                  <a:lnTo>
                    <a:pt x="70" y="116"/>
                  </a:lnTo>
                  <a:lnTo>
                    <a:pt x="74" y="106"/>
                  </a:lnTo>
                  <a:lnTo>
                    <a:pt x="74" y="96"/>
                  </a:lnTo>
                  <a:lnTo>
                    <a:pt x="74" y="84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68" y="56"/>
                  </a:lnTo>
                  <a:lnTo>
                    <a:pt x="60" y="42"/>
                  </a:lnTo>
                  <a:lnTo>
                    <a:pt x="54" y="30"/>
                  </a:lnTo>
                  <a:lnTo>
                    <a:pt x="48" y="22"/>
                  </a:lnTo>
                  <a:lnTo>
                    <a:pt x="38" y="1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20"/>
                  </a:lnTo>
                  <a:lnTo>
                    <a:pt x="32" y="32"/>
                  </a:lnTo>
                  <a:lnTo>
                    <a:pt x="28" y="50"/>
                  </a:lnTo>
                  <a:lnTo>
                    <a:pt x="22" y="60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2"/>
                  </a:lnTo>
                  <a:lnTo>
                    <a:pt x="24" y="40"/>
                  </a:lnTo>
                  <a:lnTo>
                    <a:pt x="24" y="30"/>
                  </a:lnTo>
                  <a:lnTo>
                    <a:pt x="22" y="20"/>
                  </a:lnTo>
                  <a:lnTo>
                    <a:pt x="18" y="6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6"/>
                  </a:lnTo>
                  <a:lnTo>
                    <a:pt x="10" y="12"/>
                  </a:lnTo>
                  <a:lnTo>
                    <a:pt x="0" y="22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4" y="118"/>
                  </a:lnTo>
                  <a:lnTo>
                    <a:pt x="8" y="126"/>
                  </a:lnTo>
                  <a:lnTo>
                    <a:pt x="12" y="130"/>
                  </a:lnTo>
                  <a:lnTo>
                    <a:pt x="18" y="132"/>
                  </a:lnTo>
                  <a:lnTo>
                    <a:pt x="26" y="136"/>
                  </a:lnTo>
                  <a:lnTo>
                    <a:pt x="38" y="136"/>
                  </a:lnTo>
                  <a:lnTo>
                    <a:pt x="38" y="1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8" name="Freeform 144"/>
            <p:cNvSpPr>
              <a:spLocks/>
            </p:cNvSpPr>
            <p:nvPr/>
          </p:nvSpPr>
          <p:spPr bwMode="auto">
            <a:xfrm>
              <a:off x="0" y="3902242"/>
              <a:ext cx="336884" cy="1122947"/>
            </a:xfrm>
            <a:custGeom>
              <a:avLst/>
              <a:gdLst/>
              <a:ahLst/>
              <a:cxnLst>
                <a:cxn ang="0">
                  <a:pos x="30" y="140"/>
                </a:cxn>
                <a:cxn ang="0">
                  <a:pos x="30" y="140"/>
                </a:cxn>
                <a:cxn ang="0">
                  <a:pos x="30" y="108"/>
                </a:cxn>
                <a:cxn ang="0">
                  <a:pos x="32" y="78"/>
                </a:cxn>
                <a:cxn ang="0">
                  <a:pos x="36" y="62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42" y="38"/>
                </a:cxn>
                <a:cxn ang="0">
                  <a:pos x="40" y="28"/>
                </a:cxn>
                <a:cxn ang="0">
                  <a:pos x="38" y="22"/>
                </a:cxn>
                <a:cxn ang="0">
                  <a:pos x="34" y="14"/>
                </a:cxn>
                <a:cxn ang="0">
                  <a:pos x="28" y="8"/>
                </a:cxn>
                <a:cxn ang="0">
                  <a:pos x="20" y="4"/>
                </a:cxn>
                <a:cxn ang="0">
                  <a:pos x="12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14" y="126"/>
                </a:cxn>
                <a:cxn ang="0">
                  <a:pos x="22" y="134"/>
                </a:cxn>
                <a:cxn ang="0">
                  <a:pos x="30" y="140"/>
                </a:cxn>
                <a:cxn ang="0">
                  <a:pos x="30" y="140"/>
                </a:cxn>
              </a:cxnLst>
              <a:rect l="0" t="0" r="r" b="b"/>
              <a:pathLst>
                <a:path w="42" h="140">
                  <a:moveTo>
                    <a:pt x="30" y="140"/>
                  </a:moveTo>
                  <a:lnTo>
                    <a:pt x="30" y="140"/>
                  </a:lnTo>
                  <a:lnTo>
                    <a:pt x="30" y="108"/>
                  </a:lnTo>
                  <a:lnTo>
                    <a:pt x="32" y="78"/>
                  </a:lnTo>
                  <a:lnTo>
                    <a:pt x="36" y="6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2" y="38"/>
                  </a:lnTo>
                  <a:lnTo>
                    <a:pt x="40" y="28"/>
                  </a:lnTo>
                  <a:lnTo>
                    <a:pt x="38" y="22"/>
                  </a:lnTo>
                  <a:lnTo>
                    <a:pt x="34" y="14"/>
                  </a:lnTo>
                  <a:lnTo>
                    <a:pt x="28" y="8"/>
                  </a:lnTo>
                  <a:lnTo>
                    <a:pt x="20" y="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14" y="126"/>
                  </a:lnTo>
                  <a:lnTo>
                    <a:pt x="22" y="134"/>
                  </a:lnTo>
                  <a:lnTo>
                    <a:pt x="30" y="140"/>
                  </a:lnTo>
                  <a:lnTo>
                    <a:pt x="30" y="1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9" name="Freeform 145"/>
            <p:cNvSpPr>
              <a:spLocks/>
            </p:cNvSpPr>
            <p:nvPr/>
          </p:nvSpPr>
          <p:spPr bwMode="auto">
            <a:xfrm>
              <a:off x="0" y="4977063"/>
              <a:ext cx="48126" cy="481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0" name="Freeform 146"/>
            <p:cNvSpPr>
              <a:spLocks/>
            </p:cNvSpPr>
            <p:nvPr/>
          </p:nvSpPr>
          <p:spPr bwMode="auto">
            <a:xfrm>
              <a:off x="32084" y="5185611"/>
              <a:ext cx="256674" cy="272716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0" y="24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0" y="24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1" name="Freeform 147"/>
            <p:cNvSpPr>
              <a:spLocks/>
            </p:cNvSpPr>
            <p:nvPr/>
          </p:nvSpPr>
          <p:spPr bwMode="auto">
            <a:xfrm>
              <a:off x="946484" y="5811253"/>
              <a:ext cx="978568" cy="89835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10" y="0"/>
                </a:cxn>
                <a:cxn ang="0">
                  <a:pos x="18" y="0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46" y="8"/>
                </a:cxn>
                <a:cxn ang="0">
                  <a:pos x="58" y="16"/>
                </a:cxn>
                <a:cxn ang="0">
                  <a:pos x="70" y="24"/>
                </a:cxn>
                <a:cxn ang="0">
                  <a:pos x="80" y="34"/>
                </a:cxn>
                <a:cxn ang="0">
                  <a:pos x="80" y="34"/>
                </a:cxn>
                <a:cxn ang="0">
                  <a:pos x="98" y="56"/>
                </a:cxn>
                <a:cxn ang="0">
                  <a:pos x="112" y="78"/>
                </a:cxn>
                <a:cxn ang="0">
                  <a:pos x="112" y="78"/>
                </a:cxn>
                <a:cxn ang="0">
                  <a:pos x="118" y="96"/>
                </a:cxn>
                <a:cxn ang="0">
                  <a:pos x="122" y="110"/>
                </a:cxn>
                <a:cxn ang="0">
                  <a:pos x="122" y="110"/>
                </a:cxn>
                <a:cxn ang="0">
                  <a:pos x="122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18" y="110"/>
                </a:cxn>
                <a:cxn ang="0">
                  <a:pos x="118" y="110"/>
                </a:cxn>
                <a:cxn ang="0">
                  <a:pos x="114" y="96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00" y="66"/>
                </a:cxn>
                <a:cxn ang="0">
                  <a:pos x="88" y="52"/>
                </a:cxn>
                <a:cxn ang="0">
                  <a:pos x="76" y="38"/>
                </a:cxn>
                <a:cxn ang="0">
                  <a:pos x="64" y="24"/>
                </a:cxn>
                <a:cxn ang="0">
                  <a:pos x="64" y="24"/>
                </a:cxn>
                <a:cxn ang="0">
                  <a:pos x="48" y="1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8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22" h="11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8" y="0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70" y="24"/>
                  </a:lnTo>
                  <a:lnTo>
                    <a:pt x="80" y="34"/>
                  </a:lnTo>
                  <a:lnTo>
                    <a:pt x="80" y="34"/>
                  </a:lnTo>
                  <a:lnTo>
                    <a:pt x="98" y="56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118" y="96"/>
                  </a:lnTo>
                  <a:lnTo>
                    <a:pt x="122" y="110"/>
                  </a:lnTo>
                  <a:lnTo>
                    <a:pt x="122" y="110"/>
                  </a:lnTo>
                  <a:lnTo>
                    <a:pt x="122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18" y="110"/>
                  </a:lnTo>
                  <a:lnTo>
                    <a:pt x="118" y="110"/>
                  </a:lnTo>
                  <a:lnTo>
                    <a:pt x="114" y="96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0" y="66"/>
                  </a:lnTo>
                  <a:lnTo>
                    <a:pt x="88" y="52"/>
                  </a:lnTo>
                  <a:lnTo>
                    <a:pt x="76" y="38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48" y="1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2" name="Freeform 148"/>
            <p:cNvSpPr>
              <a:spLocks/>
            </p:cNvSpPr>
            <p:nvPr/>
          </p:nvSpPr>
          <p:spPr bwMode="auto">
            <a:xfrm>
              <a:off x="368968" y="5089358"/>
              <a:ext cx="529389" cy="529389"/>
            </a:xfrm>
            <a:custGeom>
              <a:avLst/>
              <a:gdLst/>
              <a:ahLst/>
              <a:cxnLst>
                <a:cxn ang="0">
                  <a:pos x="28" y="66"/>
                </a:cxn>
                <a:cxn ang="0">
                  <a:pos x="28" y="66"/>
                </a:cxn>
                <a:cxn ang="0">
                  <a:pos x="22" y="52"/>
                </a:cxn>
                <a:cxn ang="0">
                  <a:pos x="14" y="42"/>
                </a:cxn>
                <a:cxn ang="0">
                  <a:pos x="4" y="30"/>
                </a:cxn>
                <a:cxn ang="0">
                  <a:pos x="4" y="30"/>
                </a:cxn>
                <a:cxn ang="0">
                  <a:pos x="0" y="22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8"/>
                </a:cxn>
                <a:cxn ang="0">
                  <a:pos x="30" y="8"/>
                </a:cxn>
                <a:cxn ang="0">
                  <a:pos x="34" y="6"/>
                </a:cxn>
                <a:cxn ang="0">
                  <a:pos x="42" y="4"/>
                </a:cxn>
                <a:cxn ang="0">
                  <a:pos x="50" y="2"/>
                </a:cxn>
                <a:cxn ang="0">
                  <a:pos x="54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8"/>
                </a:cxn>
                <a:cxn ang="0">
                  <a:pos x="66" y="24"/>
                </a:cxn>
                <a:cxn ang="0">
                  <a:pos x="66" y="30"/>
                </a:cxn>
                <a:cxn ang="0">
                  <a:pos x="62" y="38"/>
                </a:cxn>
                <a:cxn ang="0">
                  <a:pos x="58" y="46"/>
                </a:cxn>
                <a:cxn ang="0">
                  <a:pos x="50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0" y="56"/>
                </a:cxn>
                <a:cxn ang="0">
                  <a:pos x="40" y="46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36" y="48"/>
                </a:cxn>
                <a:cxn ang="0">
                  <a:pos x="34" y="56"/>
                </a:cxn>
                <a:cxn ang="0">
                  <a:pos x="28" y="66"/>
                </a:cxn>
                <a:cxn ang="0">
                  <a:pos x="28" y="66"/>
                </a:cxn>
              </a:cxnLst>
              <a:rect l="0" t="0" r="r" b="b"/>
              <a:pathLst>
                <a:path w="66" h="66">
                  <a:moveTo>
                    <a:pt x="28" y="66"/>
                  </a:moveTo>
                  <a:lnTo>
                    <a:pt x="28" y="66"/>
                  </a:lnTo>
                  <a:lnTo>
                    <a:pt x="22" y="52"/>
                  </a:lnTo>
                  <a:lnTo>
                    <a:pt x="14" y="42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2" y="8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4" y="6"/>
                  </a:lnTo>
                  <a:lnTo>
                    <a:pt x="42" y="4"/>
                  </a:lnTo>
                  <a:lnTo>
                    <a:pt x="50" y="2"/>
                  </a:lnTo>
                  <a:lnTo>
                    <a:pt x="54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8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62" y="38"/>
                  </a:lnTo>
                  <a:lnTo>
                    <a:pt x="58" y="46"/>
                  </a:lnTo>
                  <a:lnTo>
                    <a:pt x="50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0" y="56"/>
                  </a:lnTo>
                  <a:lnTo>
                    <a:pt x="40" y="4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48"/>
                  </a:lnTo>
                  <a:lnTo>
                    <a:pt x="34" y="56"/>
                  </a:lnTo>
                  <a:lnTo>
                    <a:pt x="28" y="66"/>
                  </a:lnTo>
                  <a:lnTo>
                    <a:pt x="2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3" name="Freeform 149"/>
            <p:cNvSpPr>
              <a:spLocks/>
            </p:cNvSpPr>
            <p:nvPr/>
          </p:nvSpPr>
          <p:spPr bwMode="auto">
            <a:xfrm>
              <a:off x="705853" y="5442284"/>
              <a:ext cx="513347" cy="561474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0" y="30"/>
                </a:cxn>
                <a:cxn ang="0">
                  <a:pos x="12" y="22"/>
                </a:cxn>
                <a:cxn ang="0">
                  <a:pos x="24" y="1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6" y="2"/>
                </a:cxn>
                <a:cxn ang="0">
                  <a:pos x="40" y="0"/>
                </a:cxn>
                <a:cxn ang="0">
                  <a:pos x="46" y="2"/>
                </a:cxn>
                <a:cxn ang="0">
                  <a:pos x="54" y="6"/>
                </a:cxn>
                <a:cxn ang="0">
                  <a:pos x="60" y="14"/>
                </a:cxn>
                <a:cxn ang="0">
                  <a:pos x="60" y="14"/>
                </a:cxn>
                <a:cxn ang="0">
                  <a:pos x="62" y="22"/>
                </a:cxn>
                <a:cxn ang="0">
                  <a:pos x="62" y="2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62" y="46"/>
                </a:cxn>
                <a:cxn ang="0">
                  <a:pos x="64" y="56"/>
                </a:cxn>
                <a:cxn ang="0">
                  <a:pos x="64" y="60"/>
                </a:cxn>
                <a:cxn ang="0">
                  <a:pos x="62" y="64"/>
                </a:cxn>
                <a:cxn ang="0">
                  <a:pos x="62" y="64"/>
                </a:cxn>
                <a:cxn ang="0">
                  <a:pos x="58" y="68"/>
                </a:cxn>
                <a:cxn ang="0">
                  <a:pos x="52" y="70"/>
                </a:cxn>
                <a:cxn ang="0">
                  <a:pos x="46" y="70"/>
                </a:cxn>
                <a:cxn ang="0">
                  <a:pos x="40" y="70"/>
                </a:cxn>
                <a:cxn ang="0">
                  <a:pos x="34" y="66"/>
                </a:cxn>
                <a:cxn ang="0">
                  <a:pos x="26" y="60"/>
                </a:cxn>
                <a:cxn ang="0">
                  <a:pos x="16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4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38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64" h="70">
                  <a:moveTo>
                    <a:pt x="0" y="30"/>
                  </a:moveTo>
                  <a:lnTo>
                    <a:pt x="0" y="30"/>
                  </a:lnTo>
                  <a:lnTo>
                    <a:pt x="12" y="22"/>
                  </a:lnTo>
                  <a:lnTo>
                    <a:pt x="24" y="1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6" y="2"/>
                  </a:lnTo>
                  <a:lnTo>
                    <a:pt x="40" y="0"/>
                  </a:lnTo>
                  <a:lnTo>
                    <a:pt x="46" y="2"/>
                  </a:lnTo>
                  <a:lnTo>
                    <a:pt x="54" y="6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2" y="22"/>
                  </a:lnTo>
                  <a:lnTo>
                    <a:pt x="62" y="2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62" y="4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58" y="68"/>
                  </a:lnTo>
                  <a:lnTo>
                    <a:pt x="52" y="70"/>
                  </a:lnTo>
                  <a:lnTo>
                    <a:pt x="46" y="70"/>
                  </a:lnTo>
                  <a:lnTo>
                    <a:pt x="40" y="70"/>
                  </a:lnTo>
                  <a:lnTo>
                    <a:pt x="34" y="66"/>
                  </a:lnTo>
                  <a:lnTo>
                    <a:pt x="26" y="60"/>
                  </a:lnTo>
                  <a:lnTo>
                    <a:pt x="16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4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38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4" name="Freeform 150"/>
            <p:cNvSpPr>
              <a:spLocks/>
            </p:cNvSpPr>
            <p:nvPr/>
          </p:nvSpPr>
          <p:spPr bwMode="auto">
            <a:xfrm>
              <a:off x="385011" y="5763126"/>
              <a:ext cx="545432" cy="529389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42" y="12"/>
                </a:cxn>
                <a:cxn ang="0">
                  <a:pos x="52" y="24"/>
                </a:cxn>
                <a:cxn ang="0">
                  <a:pos x="62" y="34"/>
                </a:cxn>
                <a:cxn ang="0">
                  <a:pos x="62" y="34"/>
                </a:cxn>
                <a:cxn ang="0">
                  <a:pos x="66" y="42"/>
                </a:cxn>
                <a:cxn ang="0">
                  <a:pos x="68" y="50"/>
                </a:cxn>
                <a:cxn ang="0">
                  <a:pos x="64" y="58"/>
                </a:cxn>
                <a:cxn ang="0">
                  <a:pos x="58" y="64"/>
                </a:cxn>
                <a:cxn ang="0">
                  <a:pos x="58" y="64"/>
                </a:cxn>
                <a:cxn ang="0">
                  <a:pos x="54" y="66"/>
                </a:cxn>
                <a:cxn ang="0">
                  <a:pos x="50" y="66"/>
                </a:cxn>
                <a:cxn ang="0">
                  <a:pos x="44" y="64"/>
                </a:cxn>
                <a:cxn ang="0">
                  <a:pos x="36" y="60"/>
                </a:cxn>
                <a:cxn ang="0">
                  <a:pos x="36" y="60"/>
                </a:cxn>
                <a:cxn ang="0">
                  <a:pos x="34" y="62"/>
                </a:cxn>
                <a:cxn ang="0">
                  <a:pos x="26" y="64"/>
                </a:cxn>
                <a:cxn ang="0">
                  <a:pos x="18" y="66"/>
                </a:cxn>
                <a:cxn ang="0">
                  <a:pos x="14" y="6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2" y="52"/>
                </a:cxn>
                <a:cxn ang="0">
                  <a:pos x="2" y="46"/>
                </a:cxn>
                <a:cxn ang="0">
                  <a:pos x="0" y="40"/>
                </a:cxn>
                <a:cxn ang="0">
                  <a:pos x="2" y="32"/>
                </a:cxn>
                <a:cxn ang="0">
                  <a:pos x="8" y="24"/>
                </a:cxn>
                <a:cxn ang="0">
                  <a:pos x="14" y="14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4" y="12"/>
                </a:cxn>
                <a:cxn ang="0">
                  <a:pos x="24" y="20"/>
                </a:cxn>
                <a:cxn ang="0">
                  <a:pos x="28" y="30"/>
                </a:cxn>
                <a:cxn ang="0">
                  <a:pos x="28" y="30"/>
                </a:cxn>
                <a:cxn ang="0">
                  <a:pos x="30" y="20"/>
                </a:cxn>
                <a:cxn ang="0">
                  <a:pos x="32" y="10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68" h="66">
                  <a:moveTo>
                    <a:pt x="34" y="0"/>
                  </a:moveTo>
                  <a:lnTo>
                    <a:pt x="34" y="0"/>
                  </a:lnTo>
                  <a:lnTo>
                    <a:pt x="42" y="12"/>
                  </a:lnTo>
                  <a:lnTo>
                    <a:pt x="52" y="2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6" y="42"/>
                  </a:lnTo>
                  <a:lnTo>
                    <a:pt x="68" y="50"/>
                  </a:lnTo>
                  <a:lnTo>
                    <a:pt x="64" y="58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4" y="66"/>
                  </a:lnTo>
                  <a:lnTo>
                    <a:pt x="50" y="66"/>
                  </a:lnTo>
                  <a:lnTo>
                    <a:pt x="44" y="64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4" y="62"/>
                  </a:lnTo>
                  <a:lnTo>
                    <a:pt x="26" y="64"/>
                  </a:lnTo>
                  <a:lnTo>
                    <a:pt x="18" y="66"/>
                  </a:lnTo>
                  <a:lnTo>
                    <a:pt x="14" y="6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2" y="52"/>
                  </a:lnTo>
                  <a:lnTo>
                    <a:pt x="2" y="46"/>
                  </a:lnTo>
                  <a:lnTo>
                    <a:pt x="0" y="40"/>
                  </a:lnTo>
                  <a:lnTo>
                    <a:pt x="2" y="32"/>
                  </a:lnTo>
                  <a:lnTo>
                    <a:pt x="8" y="24"/>
                  </a:lnTo>
                  <a:lnTo>
                    <a:pt x="14" y="1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4" y="12"/>
                  </a:lnTo>
                  <a:lnTo>
                    <a:pt x="24" y="2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30" y="20"/>
                  </a:lnTo>
                  <a:lnTo>
                    <a:pt x="32" y="1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5" name="Freeform 151"/>
            <p:cNvSpPr>
              <a:spLocks/>
            </p:cNvSpPr>
            <p:nvPr/>
          </p:nvSpPr>
          <p:spPr bwMode="auto">
            <a:xfrm>
              <a:off x="32084" y="5426242"/>
              <a:ext cx="513347" cy="577516"/>
            </a:xfrm>
            <a:custGeom>
              <a:avLst/>
              <a:gdLst/>
              <a:ahLst/>
              <a:cxnLst>
                <a:cxn ang="0">
                  <a:pos x="64" y="36"/>
                </a:cxn>
                <a:cxn ang="0">
                  <a:pos x="64" y="36"/>
                </a:cxn>
                <a:cxn ang="0">
                  <a:pos x="56" y="44"/>
                </a:cxn>
                <a:cxn ang="0">
                  <a:pos x="46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36" y="68"/>
                </a:cxn>
                <a:cxn ang="0">
                  <a:pos x="34" y="70"/>
                </a:cxn>
                <a:cxn ang="0">
                  <a:pos x="26" y="72"/>
                </a:cxn>
                <a:cxn ang="0">
                  <a:pos x="18" y="68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8" y="54"/>
                </a:cxn>
                <a:cxn ang="0">
                  <a:pos x="8" y="46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28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22" y="0"/>
                </a:cxn>
                <a:cxn ang="0">
                  <a:pos x="28" y="2"/>
                </a:cxn>
                <a:cxn ang="0">
                  <a:pos x="38" y="6"/>
                </a:cxn>
                <a:cxn ang="0">
                  <a:pos x="48" y="14"/>
                </a:cxn>
                <a:cxn ang="0">
                  <a:pos x="60" y="24"/>
                </a:cxn>
                <a:cxn ang="0">
                  <a:pos x="60" y="24"/>
                </a:cxn>
                <a:cxn ang="0">
                  <a:pos x="52" y="24"/>
                </a:cxn>
                <a:cxn ang="0">
                  <a:pos x="44" y="24"/>
                </a:cxn>
                <a:cxn ang="0">
                  <a:pos x="36" y="30"/>
                </a:cxn>
                <a:cxn ang="0">
                  <a:pos x="36" y="30"/>
                </a:cxn>
                <a:cxn ang="0">
                  <a:pos x="46" y="30"/>
                </a:cxn>
                <a:cxn ang="0">
                  <a:pos x="56" y="32"/>
                </a:cxn>
                <a:cxn ang="0">
                  <a:pos x="64" y="36"/>
                </a:cxn>
                <a:cxn ang="0">
                  <a:pos x="64" y="36"/>
                </a:cxn>
              </a:cxnLst>
              <a:rect l="0" t="0" r="r" b="b"/>
              <a:pathLst>
                <a:path w="64" h="72">
                  <a:moveTo>
                    <a:pt x="64" y="36"/>
                  </a:moveTo>
                  <a:lnTo>
                    <a:pt x="64" y="36"/>
                  </a:lnTo>
                  <a:lnTo>
                    <a:pt x="56" y="44"/>
                  </a:lnTo>
                  <a:lnTo>
                    <a:pt x="46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6" y="68"/>
                  </a:lnTo>
                  <a:lnTo>
                    <a:pt x="34" y="70"/>
                  </a:lnTo>
                  <a:lnTo>
                    <a:pt x="26" y="72"/>
                  </a:lnTo>
                  <a:lnTo>
                    <a:pt x="18" y="68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8" y="54"/>
                  </a:lnTo>
                  <a:lnTo>
                    <a:pt x="8" y="46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28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52" y="24"/>
                  </a:lnTo>
                  <a:lnTo>
                    <a:pt x="44" y="24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46" y="30"/>
                  </a:lnTo>
                  <a:lnTo>
                    <a:pt x="56" y="32"/>
                  </a:lnTo>
                  <a:lnTo>
                    <a:pt x="64" y="36"/>
                  </a:lnTo>
                  <a:lnTo>
                    <a:pt x="64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6" name="Freeform 152"/>
            <p:cNvSpPr>
              <a:spLocks/>
            </p:cNvSpPr>
            <p:nvPr/>
          </p:nvSpPr>
          <p:spPr bwMode="auto">
            <a:xfrm>
              <a:off x="561474" y="5618747"/>
              <a:ext cx="128337" cy="144379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2" y="12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r" b="b"/>
              <a:pathLst>
                <a:path w="16" h="18">
                  <a:moveTo>
                    <a:pt x="2" y="12"/>
                  </a:moveTo>
                  <a:lnTo>
                    <a:pt x="2" y="12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7" name="Freeform 153"/>
            <p:cNvSpPr>
              <a:spLocks/>
            </p:cNvSpPr>
            <p:nvPr/>
          </p:nvSpPr>
          <p:spPr bwMode="auto">
            <a:xfrm>
              <a:off x="6561221" y="-1295400"/>
              <a:ext cx="1925053" cy="2326105"/>
            </a:xfrm>
            <a:custGeom>
              <a:avLst/>
              <a:gdLst/>
              <a:ahLst/>
              <a:cxnLst>
                <a:cxn ang="0">
                  <a:pos x="58" y="120"/>
                </a:cxn>
                <a:cxn ang="0">
                  <a:pos x="82" y="128"/>
                </a:cxn>
                <a:cxn ang="0">
                  <a:pos x="142" y="132"/>
                </a:cxn>
                <a:cxn ang="0">
                  <a:pos x="170" y="138"/>
                </a:cxn>
                <a:cxn ang="0">
                  <a:pos x="184" y="146"/>
                </a:cxn>
                <a:cxn ang="0">
                  <a:pos x="210" y="166"/>
                </a:cxn>
                <a:cxn ang="0">
                  <a:pos x="226" y="194"/>
                </a:cxn>
                <a:cxn ang="0">
                  <a:pos x="234" y="224"/>
                </a:cxn>
                <a:cxn ang="0">
                  <a:pos x="234" y="238"/>
                </a:cxn>
                <a:cxn ang="0">
                  <a:pos x="222" y="264"/>
                </a:cxn>
                <a:cxn ang="0">
                  <a:pos x="200" y="278"/>
                </a:cxn>
                <a:cxn ang="0">
                  <a:pos x="172" y="284"/>
                </a:cxn>
                <a:cxn ang="0">
                  <a:pos x="140" y="278"/>
                </a:cxn>
                <a:cxn ang="0">
                  <a:pos x="126" y="272"/>
                </a:cxn>
                <a:cxn ang="0">
                  <a:pos x="108" y="252"/>
                </a:cxn>
                <a:cxn ang="0">
                  <a:pos x="104" y="242"/>
                </a:cxn>
                <a:cxn ang="0">
                  <a:pos x="108" y="222"/>
                </a:cxn>
                <a:cxn ang="0">
                  <a:pos x="126" y="210"/>
                </a:cxn>
                <a:cxn ang="0">
                  <a:pos x="132" y="210"/>
                </a:cxn>
                <a:cxn ang="0">
                  <a:pos x="142" y="212"/>
                </a:cxn>
                <a:cxn ang="0">
                  <a:pos x="148" y="216"/>
                </a:cxn>
                <a:cxn ang="0">
                  <a:pos x="152" y="226"/>
                </a:cxn>
                <a:cxn ang="0">
                  <a:pos x="152" y="246"/>
                </a:cxn>
                <a:cxn ang="0">
                  <a:pos x="150" y="250"/>
                </a:cxn>
                <a:cxn ang="0">
                  <a:pos x="158" y="230"/>
                </a:cxn>
                <a:cxn ang="0">
                  <a:pos x="156" y="218"/>
                </a:cxn>
                <a:cxn ang="0">
                  <a:pos x="144" y="208"/>
                </a:cxn>
                <a:cxn ang="0">
                  <a:pos x="136" y="204"/>
                </a:cxn>
                <a:cxn ang="0">
                  <a:pos x="120" y="204"/>
                </a:cxn>
                <a:cxn ang="0">
                  <a:pos x="110" y="214"/>
                </a:cxn>
                <a:cxn ang="0">
                  <a:pos x="102" y="226"/>
                </a:cxn>
                <a:cxn ang="0">
                  <a:pos x="100" y="240"/>
                </a:cxn>
                <a:cxn ang="0">
                  <a:pos x="102" y="248"/>
                </a:cxn>
                <a:cxn ang="0">
                  <a:pos x="110" y="266"/>
                </a:cxn>
                <a:cxn ang="0">
                  <a:pos x="134" y="282"/>
                </a:cxn>
                <a:cxn ang="0">
                  <a:pos x="164" y="288"/>
                </a:cxn>
                <a:cxn ang="0">
                  <a:pos x="192" y="288"/>
                </a:cxn>
                <a:cxn ang="0">
                  <a:pos x="200" y="286"/>
                </a:cxn>
                <a:cxn ang="0">
                  <a:pos x="216" y="280"/>
                </a:cxn>
                <a:cxn ang="0">
                  <a:pos x="232" y="262"/>
                </a:cxn>
                <a:cxn ang="0">
                  <a:pos x="240" y="232"/>
                </a:cxn>
                <a:cxn ang="0">
                  <a:pos x="236" y="200"/>
                </a:cxn>
                <a:cxn ang="0">
                  <a:pos x="230" y="184"/>
                </a:cxn>
                <a:cxn ang="0">
                  <a:pos x="214" y="160"/>
                </a:cxn>
                <a:cxn ang="0">
                  <a:pos x="192" y="140"/>
                </a:cxn>
                <a:cxn ang="0">
                  <a:pos x="164" y="128"/>
                </a:cxn>
                <a:cxn ang="0">
                  <a:pos x="134" y="122"/>
                </a:cxn>
                <a:cxn ang="0">
                  <a:pos x="102" y="120"/>
                </a:cxn>
                <a:cxn ang="0">
                  <a:pos x="68" y="114"/>
                </a:cxn>
                <a:cxn ang="0">
                  <a:pos x="56" y="110"/>
                </a:cxn>
                <a:cxn ang="0">
                  <a:pos x="38" y="96"/>
                </a:cxn>
                <a:cxn ang="0">
                  <a:pos x="24" y="82"/>
                </a:cxn>
                <a:cxn ang="0">
                  <a:pos x="14" y="58"/>
                </a:cxn>
                <a:cxn ang="0">
                  <a:pos x="12" y="26"/>
                </a:cxn>
                <a:cxn ang="0">
                  <a:pos x="18" y="0"/>
                </a:cxn>
                <a:cxn ang="0">
                  <a:pos x="6" y="0"/>
                </a:cxn>
                <a:cxn ang="0">
                  <a:pos x="0" y="26"/>
                </a:cxn>
                <a:cxn ang="0">
                  <a:pos x="2" y="58"/>
                </a:cxn>
                <a:cxn ang="0">
                  <a:pos x="18" y="90"/>
                </a:cxn>
                <a:cxn ang="0">
                  <a:pos x="58" y="120"/>
                </a:cxn>
              </a:cxnLst>
              <a:rect l="0" t="0" r="r" b="b"/>
              <a:pathLst>
                <a:path w="240" h="290">
                  <a:moveTo>
                    <a:pt x="58" y="120"/>
                  </a:moveTo>
                  <a:lnTo>
                    <a:pt x="58" y="120"/>
                  </a:lnTo>
                  <a:lnTo>
                    <a:pt x="68" y="126"/>
                  </a:lnTo>
                  <a:lnTo>
                    <a:pt x="82" y="128"/>
                  </a:lnTo>
                  <a:lnTo>
                    <a:pt x="110" y="130"/>
                  </a:lnTo>
                  <a:lnTo>
                    <a:pt x="142" y="132"/>
                  </a:lnTo>
                  <a:lnTo>
                    <a:pt x="156" y="134"/>
                  </a:lnTo>
                  <a:lnTo>
                    <a:pt x="170" y="138"/>
                  </a:lnTo>
                  <a:lnTo>
                    <a:pt x="170" y="138"/>
                  </a:lnTo>
                  <a:lnTo>
                    <a:pt x="184" y="146"/>
                  </a:lnTo>
                  <a:lnTo>
                    <a:pt x="198" y="154"/>
                  </a:lnTo>
                  <a:lnTo>
                    <a:pt x="210" y="166"/>
                  </a:lnTo>
                  <a:lnTo>
                    <a:pt x="218" y="180"/>
                  </a:lnTo>
                  <a:lnTo>
                    <a:pt x="226" y="194"/>
                  </a:lnTo>
                  <a:lnTo>
                    <a:pt x="232" y="210"/>
                  </a:lnTo>
                  <a:lnTo>
                    <a:pt x="234" y="224"/>
                  </a:lnTo>
                  <a:lnTo>
                    <a:pt x="234" y="238"/>
                  </a:lnTo>
                  <a:lnTo>
                    <a:pt x="234" y="238"/>
                  </a:lnTo>
                  <a:lnTo>
                    <a:pt x="230" y="252"/>
                  </a:lnTo>
                  <a:lnTo>
                    <a:pt x="222" y="264"/>
                  </a:lnTo>
                  <a:lnTo>
                    <a:pt x="212" y="274"/>
                  </a:lnTo>
                  <a:lnTo>
                    <a:pt x="200" y="278"/>
                  </a:lnTo>
                  <a:lnTo>
                    <a:pt x="186" y="282"/>
                  </a:lnTo>
                  <a:lnTo>
                    <a:pt x="172" y="284"/>
                  </a:lnTo>
                  <a:lnTo>
                    <a:pt x="156" y="282"/>
                  </a:lnTo>
                  <a:lnTo>
                    <a:pt x="140" y="278"/>
                  </a:lnTo>
                  <a:lnTo>
                    <a:pt x="140" y="278"/>
                  </a:lnTo>
                  <a:lnTo>
                    <a:pt x="126" y="272"/>
                  </a:lnTo>
                  <a:lnTo>
                    <a:pt x="116" y="262"/>
                  </a:lnTo>
                  <a:lnTo>
                    <a:pt x="108" y="252"/>
                  </a:lnTo>
                  <a:lnTo>
                    <a:pt x="104" y="242"/>
                  </a:lnTo>
                  <a:lnTo>
                    <a:pt x="104" y="242"/>
                  </a:lnTo>
                  <a:lnTo>
                    <a:pt x="104" y="232"/>
                  </a:lnTo>
                  <a:lnTo>
                    <a:pt x="108" y="222"/>
                  </a:lnTo>
                  <a:lnTo>
                    <a:pt x="116" y="214"/>
                  </a:lnTo>
                  <a:lnTo>
                    <a:pt x="126" y="210"/>
                  </a:lnTo>
                  <a:lnTo>
                    <a:pt x="126" y="210"/>
                  </a:lnTo>
                  <a:lnTo>
                    <a:pt x="132" y="210"/>
                  </a:lnTo>
                  <a:lnTo>
                    <a:pt x="136" y="210"/>
                  </a:lnTo>
                  <a:lnTo>
                    <a:pt x="142" y="212"/>
                  </a:lnTo>
                  <a:lnTo>
                    <a:pt x="148" y="216"/>
                  </a:lnTo>
                  <a:lnTo>
                    <a:pt x="148" y="216"/>
                  </a:lnTo>
                  <a:lnTo>
                    <a:pt x="152" y="220"/>
                  </a:lnTo>
                  <a:lnTo>
                    <a:pt x="152" y="226"/>
                  </a:lnTo>
                  <a:lnTo>
                    <a:pt x="154" y="236"/>
                  </a:lnTo>
                  <a:lnTo>
                    <a:pt x="152" y="246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56" y="238"/>
                  </a:lnTo>
                  <a:lnTo>
                    <a:pt x="158" y="230"/>
                  </a:lnTo>
                  <a:lnTo>
                    <a:pt x="158" y="224"/>
                  </a:lnTo>
                  <a:lnTo>
                    <a:pt x="156" y="218"/>
                  </a:lnTo>
                  <a:lnTo>
                    <a:pt x="152" y="212"/>
                  </a:lnTo>
                  <a:lnTo>
                    <a:pt x="144" y="208"/>
                  </a:lnTo>
                  <a:lnTo>
                    <a:pt x="136" y="204"/>
                  </a:lnTo>
                  <a:lnTo>
                    <a:pt x="136" y="204"/>
                  </a:lnTo>
                  <a:lnTo>
                    <a:pt x="128" y="204"/>
                  </a:lnTo>
                  <a:lnTo>
                    <a:pt x="120" y="204"/>
                  </a:lnTo>
                  <a:lnTo>
                    <a:pt x="114" y="208"/>
                  </a:lnTo>
                  <a:lnTo>
                    <a:pt x="110" y="214"/>
                  </a:lnTo>
                  <a:lnTo>
                    <a:pt x="106" y="220"/>
                  </a:lnTo>
                  <a:lnTo>
                    <a:pt x="102" y="226"/>
                  </a:lnTo>
                  <a:lnTo>
                    <a:pt x="102" y="234"/>
                  </a:lnTo>
                  <a:lnTo>
                    <a:pt x="100" y="240"/>
                  </a:lnTo>
                  <a:lnTo>
                    <a:pt x="100" y="240"/>
                  </a:lnTo>
                  <a:lnTo>
                    <a:pt x="102" y="248"/>
                  </a:lnTo>
                  <a:lnTo>
                    <a:pt x="104" y="254"/>
                  </a:lnTo>
                  <a:lnTo>
                    <a:pt x="110" y="266"/>
                  </a:lnTo>
                  <a:lnTo>
                    <a:pt x="122" y="274"/>
                  </a:lnTo>
                  <a:lnTo>
                    <a:pt x="134" y="282"/>
                  </a:lnTo>
                  <a:lnTo>
                    <a:pt x="148" y="286"/>
                  </a:lnTo>
                  <a:lnTo>
                    <a:pt x="164" y="288"/>
                  </a:lnTo>
                  <a:lnTo>
                    <a:pt x="178" y="290"/>
                  </a:lnTo>
                  <a:lnTo>
                    <a:pt x="192" y="288"/>
                  </a:lnTo>
                  <a:lnTo>
                    <a:pt x="192" y="288"/>
                  </a:lnTo>
                  <a:lnTo>
                    <a:pt x="200" y="286"/>
                  </a:lnTo>
                  <a:lnTo>
                    <a:pt x="208" y="284"/>
                  </a:lnTo>
                  <a:lnTo>
                    <a:pt x="216" y="280"/>
                  </a:lnTo>
                  <a:lnTo>
                    <a:pt x="222" y="274"/>
                  </a:lnTo>
                  <a:lnTo>
                    <a:pt x="232" y="262"/>
                  </a:lnTo>
                  <a:lnTo>
                    <a:pt x="238" y="248"/>
                  </a:lnTo>
                  <a:lnTo>
                    <a:pt x="240" y="232"/>
                  </a:lnTo>
                  <a:lnTo>
                    <a:pt x="240" y="216"/>
                  </a:lnTo>
                  <a:lnTo>
                    <a:pt x="236" y="200"/>
                  </a:lnTo>
                  <a:lnTo>
                    <a:pt x="230" y="184"/>
                  </a:lnTo>
                  <a:lnTo>
                    <a:pt x="230" y="184"/>
                  </a:lnTo>
                  <a:lnTo>
                    <a:pt x="224" y="170"/>
                  </a:lnTo>
                  <a:lnTo>
                    <a:pt x="214" y="160"/>
                  </a:lnTo>
                  <a:lnTo>
                    <a:pt x="204" y="148"/>
                  </a:lnTo>
                  <a:lnTo>
                    <a:pt x="192" y="140"/>
                  </a:lnTo>
                  <a:lnTo>
                    <a:pt x="178" y="134"/>
                  </a:lnTo>
                  <a:lnTo>
                    <a:pt x="164" y="128"/>
                  </a:lnTo>
                  <a:lnTo>
                    <a:pt x="150" y="124"/>
                  </a:lnTo>
                  <a:lnTo>
                    <a:pt x="134" y="122"/>
                  </a:lnTo>
                  <a:lnTo>
                    <a:pt x="134" y="122"/>
                  </a:lnTo>
                  <a:lnTo>
                    <a:pt x="102" y="120"/>
                  </a:lnTo>
                  <a:lnTo>
                    <a:pt x="84" y="118"/>
                  </a:lnTo>
                  <a:lnTo>
                    <a:pt x="68" y="114"/>
                  </a:lnTo>
                  <a:lnTo>
                    <a:pt x="68" y="114"/>
                  </a:lnTo>
                  <a:lnTo>
                    <a:pt x="56" y="110"/>
                  </a:lnTo>
                  <a:lnTo>
                    <a:pt x="46" y="104"/>
                  </a:lnTo>
                  <a:lnTo>
                    <a:pt x="38" y="96"/>
                  </a:lnTo>
                  <a:lnTo>
                    <a:pt x="30" y="90"/>
                  </a:lnTo>
                  <a:lnTo>
                    <a:pt x="24" y="82"/>
                  </a:lnTo>
                  <a:lnTo>
                    <a:pt x="20" y="74"/>
                  </a:lnTo>
                  <a:lnTo>
                    <a:pt x="14" y="58"/>
                  </a:lnTo>
                  <a:lnTo>
                    <a:pt x="12" y="42"/>
                  </a:lnTo>
                  <a:lnTo>
                    <a:pt x="12" y="26"/>
                  </a:lnTo>
                  <a:lnTo>
                    <a:pt x="14" y="12"/>
                  </a:lnTo>
                  <a:lnTo>
                    <a:pt x="1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12"/>
                  </a:lnTo>
                  <a:lnTo>
                    <a:pt x="0" y="26"/>
                  </a:lnTo>
                  <a:lnTo>
                    <a:pt x="0" y="42"/>
                  </a:lnTo>
                  <a:lnTo>
                    <a:pt x="2" y="58"/>
                  </a:lnTo>
                  <a:lnTo>
                    <a:pt x="8" y="74"/>
                  </a:lnTo>
                  <a:lnTo>
                    <a:pt x="18" y="90"/>
                  </a:lnTo>
                  <a:lnTo>
                    <a:pt x="36" y="106"/>
                  </a:lnTo>
                  <a:lnTo>
                    <a:pt x="58" y="120"/>
                  </a:lnTo>
                  <a:lnTo>
                    <a:pt x="58" y="1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8" name="Freeform 154"/>
            <p:cNvSpPr>
              <a:spLocks/>
            </p:cNvSpPr>
            <p:nvPr/>
          </p:nvSpPr>
          <p:spPr bwMode="auto">
            <a:xfrm>
              <a:off x="6866021" y="-268705"/>
              <a:ext cx="320842" cy="497305"/>
            </a:xfrm>
            <a:custGeom>
              <a:avLst/>
              <a:gdLst/>
              <a:ahLst/>
              <a:cxnLst>
                <a:cxn ang="0">
                  <a:pos x="40" y="62"/>
                </a:cxn>
                <a:cxn ang="0">
                  <a:pos x="40" y="62"/>
                </a:cxn>
                <a:cxn ang="0">
                  <a:pos x="38" y="60"/>
                </a:cxn>
                <a:cxn ang="0">
                  <a:pos x="34" y="56"/>
                </a:cxn>
                <a:cxn ang="0">
                  <a:pos x="32" y="46"/>
                </a:cxn>
                <a:cxn ang="0">
                  <a:pos x="34" y="34"/>
                </a:cxn>
                <a:cxn ang="0">
                  <a:pos x="34" y="34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8" y="4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2" y="26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8" y="28"/>
                </a:cxn>
                <a:cxn ang="0">
                  <a:pos x="10" y="24"/>
                </a:cxn>
                <a:cxn ang="0">
                  <a:pos x="14" y="22"/>
                </a:cxn>
                <a:cxn ang="0">
                  <a:pos x="14" y="22"/>
                </a:cxn>
                <a:cxn ang="0">
                  <a:pos x="12" y="28"/>
                </a:cxn>
                <a:cxn ang="0">
                  <a:pos x="12" y="34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20" y="48"/>
                </a:cxn>
                <a:cxn ang="0">
                  <a:pos x="28" y="54"/>
                </a:cxn>
                <a:cxn ang="0">
                  <a:pos x="40" y="62"/>
                </a:cxn>
                <a:cxn ang="0">
                  <a:pos x="40" y="62"/>
                </a:cxn>
              </a:cxnLst>
              <a:rect l="0" t="0" r="r" b="b"/>
              <a:pathLst>
                <a:path w="40" h="62">
                  <a:moveTo>
                    <a:pt x="40" y="62"/>
                  </a:moveTo>
                  <a:lnTo>
                    <a:pt x="40" y="62"/>
                  </a:lnTo>
                  <a:lnTo>
                    <a:pt x="38" y="60"/>
                  </a:lnTo>
                  <a:lnTo>
                    <a:pt x="34" y="56"/>
                  </a:lnTo>
                  <a:lnTo>
                    <a:pt x="32" y="46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28"/>
                  </a:lnTo>
                  <a:lnTo>
                    <a:pt x="10" y="24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2" y="28"/>
                  </a:lnTo>
                  <a:lnTo>
                    <a:pt x="12" y="34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20" y="48"/>
                  </a:lnTo>
                  <a:lnTo>
                    <a:pt x="28" y="54"/>
                  </a:lnTo>
                  <a:lnTo>
                    <a:pt x="40" y="62"/>
                  </a:lnTo>
                  <a:lnTo>
                    <a:pt x="4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9" name="Freeform 155"/>
            <p:cNvSpPr>
              <a:spLocks/>
            </p:cNvSpPr>
            <p:nvPr/>
          </p:nvSpPr>
          <p:spPr bwMode="auto">
            <a:xfrm>
              <a:off x="4026568" y="4126832"/>
              <a:ext cx="1187116" cy="1203158"/>
            </a:xfrm>
            <a:custGeom>
              <a:avLst/>
              <a:gdLst/>
              <a:ahLst/>
              <a:cxnLst>
                <a:cxn ang="0">
                  <a:pos x="12" y="150"/>
                </a:cxn>
                <a:cxn ang="0">
                  <a:pos x="12" y="150"/>
                </a:cxn>
                <a:cxn ang="0">
                  <a:pos x="32" y="146"/>
                </a:cxn>
                <a:cxn ang="0">
                  <a:pos x="54" y="144"/>
                </a:cxn>
                <a:cxn ang="0">
                  <a:pos x="86" y="144"/>
                </a:cxn>
                <a:cxn ang="0">
                  <a:pos x="86" y="144"/>
                </a:cxn>
                <a:cxn ang="0">
                  <a:pos x="102" y="142"/>
                </a:cxn>
                <a:cxn ang="0">
                  <a:pos x="118" y="136"/>
                </a:cxn>
                <a:cxn ang="0">
                  <a:pos x="130" y="128"/>
                </a:cxn>
                <a:cxn ang="0">
                  <a:pos x="138" y="116"/>
                </a:cxn>
                <a:cxn ang="0">
                  <a:pos x="146" y="106"/>
                </a:cxn>
                <a:cxn ang="0">
                  <a:pos x="148" y="94"/>
                </a:cxn>
                <a:cxn ang="0">
                  <a:pos x="148" y="84"/>
                </a:cxn>
                <a:cxn ang="0">
                  <a:pos x="144" y="76"/>
                </a:cxn>
                <a:cxn ang="0">
                  <a:pos x="144" y="76"/>
                </a:cxn>
                <a:cxn ang="0">
                  <a:pos x="138" y="68"/>
                </a:cxn>
                <a:cxn ang="0">
                  <a:pos x="132" y="64"/>
                </a:cxn>
                <a:cxn ang="0">
                  <a:pos x="118" y="58"/>
                </a:cxn>
                <a:cxn ang="0">
                  <a:pos x="108" y="58"/>
                </a:cxn>
                <a:cxn ang="0">
                  <a:pos x="104" y="58"/>
                </a:cxn>
                <a:cxn ang="0">
                  <a:pos x="104" y="58"/>
                </a:cxn>
                <a:cxn ang="0">
                  <a:pos x="106" y="48"/>
                </a:cxn>
                <a:cxn ang="0">
                  <a:pos x="106" y="40"/>
                </a:cxn>
                <a:cxn ang="0">
                  <a:pos x="106" y="30"/>
                </a:cxn>
                <a:cxn ang="0">
                  <a:pos x="104" y="18"/>
                </a:cxn>
                <a:cxn ang="0">
                  <a:pos x="98" y="10"/>
                </a:cxn>
                <a:cxn ang="0">
                  <a:pos x="94" y="6"/>
                </a:cxn>
                <a:cxn ang="0">
                  <a:pos x="88" y="2"/>
                </a:cxn>
                <a:cxn ang="0">
                  <a:pos x="82" y="0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60" y="0"/>
                </a:cxn>
                <a:cxn ang="0">
                  <a:pos x="44" y="2"/>
                </a:cxn>
                <a:cxn ang="0">
                  <a:pos x="30" y="8"/>
                </a:cxn>
                <a:cxn ang="0">
                  <a:pos x="24" y="12"/>
                </a:cxn>
                <a:cxn ang="0">
                  <a:pos x="18" y="18"/>
                </a:cxn>
                <a:cxn ang="0">
                  <a:pos x="14" y="26"/>
                </a:cxn>
                <a:cxn ang="0">
                  <a:pos x="10" y="34"/>
                </a:cxn>
                <a:cxn ang="0">
                  <a:pos x="6" y="46"/>
                </a:cxn>
                <a:cxn ang="0">
                  <a:pos x="2" y="58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6" y="126"/>
                </a:cxn>
                <a:cxn ang="0">
                  <a:pos x="16" y="112"/>
                </a:cxn>
                <a:cxn ang="0">
                  <a:pos x="24" y="104"/>
                </a:cxn>
                <a:cxn ang="0">
                  <a:pos x="34" y="96"/>
                </a:cxn>
                <a:cxn ang="0">
                  <a:pos x="44" y="90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48" y="92"/>
                </a:cxn>
                <a:cxn ang="0">
                  <a:pos x="36" y="102"/>
                </a:cxn>
                <a:cxn ang="0">
                  <a:pos x="28" y="112"/>
                </a:cxn>
                <a:cxn ang="0">
                  <a:pos x="20" y="122"/>
                </a:cxn>
                <a:cxn ang="0">
                  <a:pos x="16" y="134"/>
                </a:cxn>
                <a:cxn ang="0">
                  <a:pos x="12" y="150"/>
                </a:cxn>
                <a:cxn ang="0">
                  <a:pos x="12" y="150"/>
                </a:cxn>
              </a:cxnLst>
              <a:rect l="0" t="0" r="r" b="b"/>
              <a:pathLst>
                <a:path w="148" h="150">
                  <a:moveTo>
                    <a:pt x="12" y="150"/>
                  </a:moveTo>
                  <a:lnTo>
                    <a:pt x="12" y="150"/>
                  </a:lnTo>
                  <a:lnTo>
                    <a:pt x="32" y="146"/>
                  </a:lnTo>
                  <a:lnTo>
                    <a:pt x="54" y="144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102" y="142"/>
                  </a:lnTo>
                  <a:lnTo>
                    <a:pt x="118" y="136"/>
                  </a:lnTo>
                  <a:lnTo>
                    <a:pt x="130" y="128"/>
                  </a:lnTo>
                  <a:lnTo>
                    <a:pt x="138" y="116"/>
                  </a:lnTo>
                  <a:lnTo>
                    <a:pt x="146" y="106"/>
                  </a:lnTo>
                  <a:lnTo>
                    <a:pt x="148" y="94"/>
                  </a:lnTo>
                  <a:lnTo>
                    <a:pt x="148" y="84"/>
                  </a:lnTo>
                  <a:lnTo>
                    <a:pt x="144" y="76"/>
                  </a:lnTo>
                  <a:lnTo>
                    <a:pt x="144" y="76"/>
                  </a:lnTo>
                  <a:lnTo>
                    <a:pt x="138" y="68"/>
                  </a:lnTo>
                  <a:lnTo>
                    <a:pt x="132" y="64"/>
                  </a:lnTo>
                  <a:lnTo>
                    <a:pt x="118" y="58"/>
                  </a:lnTo>
                  <a:lnTo>
                    <a:pt x="108" y="58"/>
                  </a:lnTo>
                  <a:lnTo>
                    <a:pt x="104" y="58"/>
                  </a:lnTo>
                  <a:lnTo>
                    <a:pt x="104" y="58"/>
                  </a:lnTo>
                  <a:lnTo>
                    <a:pt x="106" y="48"/>
                  </a:lnTo>
                  <a:lnTo>
                    <a:pt x="106" y="40"/>
                  </a:lnTo>
                  <a:lnTo>
                    <a:pt x="106" y="30"/>
                  </a:lnTo>
                  <a:lnTo>
                    <a:pt x="104" y="18"/>
                  </a:lnTo>
                  <a:lnTo>
                    <a:pt x="98" y="10"/>
                  </a:lnTo>
                  <a:lnTo>
                    <a:pt x="94" y="6"/>
                  </a:lnTo>
                  <a:lnTo>
                    <a:pt x="88" y="2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60" y="0"/>
                  </a:lnTo>
                  <a:lnTo>
                    <a:pt x="44" y="2"/>
                  </a:lnTo>
                  <a:lnTo>
                    <a:pt x="30" y="8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10" y="34"/>
                  </a:lnTo>
                  <a:lnTo>
                    <a:pt x="6" y="46"/>
                  </a:lnTo>
                  <a:lnTo>
                    <a:pt x="2" y="58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6" y="126"/>
                  </a:lnTo>
                  <a:lnTo>
                    <a:pt x="16" y="112"/>
                  </a:lnTo>
                  <a:lnTo>
                    <a:pt x="24" y="104"/>
                  </a:lnTo>
                  <a:lnTo>
                    <a:pt x="34" y="96"/>
                  </a:lnTo>
                  <a:lnTo>
                    <a:pt x="44" y="90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48" y="92"/>
                  </a:lnTo>
                  <a:lnTo>
                    <a:pt x="36" y="102"/>
                  </a:lnTo>
                  <a:lnTo>
                    <a:pt x="28" y="112"/>
                  </a:lnTo>
                  <a:lnTo>
                    <a:pt x="20" y="122"/>
                  </a:lnTo>
                  <a:lnTo>
                    <a:pt x="16" y="134"/>
                  </a:lnTo>
                  <a:lnTo>
                    <a:pt x="12" y="150"/>
                  </a:lnTo>
                  <a:lnTo>
                    <a:pt x="12" y="1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0" name="Freeform 156"/>
            <p:cNvSpPr>
              <a:spLocks/>
            </p:cNvSpPr>
            <p:nvPr/>
          </p:nvSpPr>
          <p:spPr bwMode="auto">
            <a:xfrm>
              <a:off x="4042611" y="5362074"/>
              <a:ext cx="1251284" cy="1235242"/>
            </a:xfrm>
            <a:custGeom>
              <a:avLst/>
              <a:gdLst/>
              <a:ahLst/>
              <a:cxnLst>
                <a:cxn ang="0">
                  <a:pos x="148" y="26"/>
                </a:cxn>
                <a:cxn ang="0">
                  <a:pos x="148" y="26"/>
                </a:cxn>
                <a:cxn ang="0">
                  <a:pos x="152" y="32"/>
                </a:cxn>
                <a:cxn ang="0">
                  <a:pos x="154" y="40"/>
                </a:cxn>
                <a:cxn ang="0">
                  <a:pos x="156" y="52"/>
                </a:cxn>
                <a:cxn ang="0">
                  <a:pos x="154" y="64"/>
                </a:cxn>
                <a:cxn ang="0">
                  <a:pos x="148" y="74"/>
                </a:cxn>
                <a:cxn ang="0">
                  <a:pos x="142" y="82"/>
                </a:cxn>
                <a:cxn ang="0">
                  <a:pos x="134" y="86"/>
                </a:cxn>
                <a:cxn ang="0">
                  <a:pos x="124" y="88"/>
                </a:cxn>
                <a:cxn ang="0">
                  <a:pos x="116" y="86"/>
                </a:cxn>
                <a:cxn ang="0">
                  <a:pos x="116" y="86"/>
                </a:cxn>
                <a:cxn ang="0">
                  <a:pos x="120" y="94"/>
                </a:cxn>
                <a:cxn ang="0">
                  <a:pos x="124" y="102"/>
                </a:cxn>
                <a:cxn ang="0">
                  <a:pos x="126" y="112"/>
                </a:cxn>
                <a:cxn ang="0">
                  <a:pos x="126" y="122"/>
                </a:cxn>
                <a:cxn ang="0">
                  <a:pos x="124" y="132"/>
                </a:cxn>
                <a:cxn ang="0">
                  <a:pos x="120" y="142"/>
                </a:cxn>
                <a:cxn ang="0">
                  <a:pos x="114" y="146"/>
                </a:cxn>
                <a:cxn ang="0">
                  <a:pos x="110" y="148"/>
                </a:cxn>
                <a:cxn ang="0">
                  <a:pos x="110" y="148"/>
                </a:cxn>
                <a:cxn ang="0">
                  <a:pos x="96" y="154"/>
                </a:cxn>
                <a:cxn ang="0">
                  <a:pos x="86" y="154"/>
                </a:cxn>
                <a:cxn ang="0">
                  <a:pos x="76" y="152"/>
                </a:cxn>
                <a:cxn ang="0">
                  <a:pos x="68" y="148"/>
                </a:cxn>
                <a:cxn ang="0">
                  <a:pos x="62" y="142"/>
                </a:cxn>
                <a:cxn ang="0">
                  <a:pos x="56" y="132"/>
                </a:cxn>
                <a:cxn ang="0">
                  <a:pos x="46" y="110"/>
                </a:cxn>
                <a:cxn ang="0">
                  <a:pos x="38" y="86"/>
                </a:cxn>
                <a:cxn ang="0">
                  <a:pos x="28" y="62"/>
                </a:cxn>
                <a:cxn ang="0">
                  <a:pos x="22" y="52"/>
                </a:cxn>
                <a:cxn ang="0">
                  <a:pos x="16" y="42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10" y="30"/>
                </a:cxn>
                <a:cxn ang="0">
                  <a:pos x="32" y="34"/>
                </a:cxn>
                <a:cxn ang="0">
                  <a:pos x="44" y="38"/>
                </a:cxn>
                <a:cxn ang="0">
                  <a:pos x="58" y="42"/>
                </a:cxn>
                <a:cxn ang="0">
                  <a:pos x="70" y="48"/>
                </a:cxn>
                <a:cxn ang="0">
                  <a:pos x="82" y="56"/>
                </a:cxn>
                <a:cxn ang="0">
                  <a:pos x="82" y="56"/>
                </a:cxn>
                <a:cxn ang="0">
                  <a:pos x="78" y="50"/>
                </a:cxn>
                <a:cxn ang="0">
                  <a:pos x="64" y="38"/>
                </a:cxn>
                <a:cxn ang="0">
                  <a:pos x="54" y="32"/>
                </a:cxn>
                <a:cxn ang="0">
                  <a:pos x="42" y="24"/>
                </a:cxn>
                <a:cxn ang="0">
                  <a:pos x="26" y="20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24" y="10"/>
                </a:cxn>
                <a:cxn ang="0">
                  <a:pos x="42" y="6"/>
                </a:cxn>
                <a:cxn ang="0">
                  <a:pos x="64" y="2"/>
                </a:cxn>
                <a:cxn ang="0">
                  <a:pos x="86" y="0"/>
                </a:cxn>
                <a:cxn ang="0">
                  <a:pos x="98" y="2"/>
                </a:cxn>
                <a:cxn ang="0">
                  <a:pos x="110" y="2"/>
                </a:cxn>
                <a:cxn ang="0">
                  <a:pos x="120" y="6"/>
                </a:cxn>
                <a:cxn ang="0">
                  <a:pos x="130" y="12"/>
                </a:cxn>
                <a:cxn ang="0">
                  <a:pos x="140" y="18"/>
                </a:cxn>
                <a:cxn ang="0">
                  <a:pos x="148" y="26"/>
                </a:cxn>
                <a:cxn ang="0">
                  <a:pos x="148" y="26"/>
                </a:cxn>
              </a:cxnLst>
              <a:rect l="0" t="0" r="r" b="b"/>
              <a:pathLst>
                <a:path w="156" h="154">
                  <a:moveTo>
                    <a:pt x="148" y="26"/>
                  </a:moveTo>
                  <a:lnTo>
                    <a:pt x="148" y="26"/>
                  </a:lnTo>
                  <a:lnTo>
                    <a:pt x="152" y="32"/>
                  </a:lnTo>
                  <a:lnTo>
                    <a:pt x="154" y="40"/>
                  </a:lnTo>
                  <a:lnTo>
                    <a:pt x="156" y="52"/>
                  </a:lnTo>
                  <a:lnTo>
                    <a:pt x="154" y="64"/>
                  </a:lnTo>
                  <a:lnTo>
                    <a:pt x="148" y="74"/>
                  </a:lnTo>
                  <a:lnTo>
                    <a:pt x="142" y="82"/>
                  </a:lnTo>
                  <a:lnTo>
                    <a:pt x="134" y="86"/>
                  </a:lnTo>
                  <a:lnTo>
                    <a:pt x="124" y="88"/>
                  </a:lnTo>
                  <a:lnTo>
                    <a:pt x="116" y="86"/>
                  </a:lnTo>
                  <a:lnTo>
                    <a:pt x="116" y="86"/>
                  </a:lnTo>
                  <a:lnTo>
                    <a:pt x="120" y="94"/>
                  </a:lnTo>
                  <a:lnTo>
                    <a:pt x="124" y="102"/>
                  </a:lnTo>
                  <a:lnTo>
                    <a:pt x="126" y="112"/>
                  </a:lnTo>
                  <a:lnTo>
                    <a:pt x="126" y="122"/>
                  </a:lnTo>
                  <a:lnTo>
                    <a:pt x="124" y="132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10" y="148"/>
                  </a:lnTo>
                  <a:lnTo>
                    <a:pt x="110" y="148"/>
                  </a:lnTo>
                  <a:lnTo>
                    <a:pt x="96" y="154"/>
                  </a:lnTo>
                  <a:lnTo>
                    <a:pt x="86" y="154"/>
                  </a:lnTo>
                  <a:lnTo>
                    <a:pt x="76" y="152"/>
                  </a:lnTo>
                  <a:lnTo>
                    <a:pt x="68" y="148"/>
                  </a:lnTo>
                  <a:lnTo>
                    <a:pt x="62" y="142"/>
                  </a:lnTo>
                  <a:lnTo>
                    <a:pt x="56" y="132"/>
                  </a:lnTo>
                  <a:lnTo>
                    <a:pt x="46" y="110"/>
                  </a:lnTo>
                  <a:lnTo>
                    <a:pt x="38" y="86"/>
                  </a:lnTo>
                  <a:lnTo>
                    <a:pt x="28" y="62"/>
                  </a:lnTo>
                  <a:lnTo>
                    <a:pt x="22" y="52"/>
                  </a:lnTo>
                  <a:lnTo>
                    <a:pt x="16" y="42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0" y="30"/>
                  </a:lnTo>
                  <a:lnTo>
                    <a:pt x="32" y="34"/>
                  </a:lnTo>
                  <a:lnTo>
                    <a:pt x="44" y="38"/>
                  </a:lnTo>
                  <a:lnTo>
                    <a:pt x="58" y="42"/>
                  </a:lnTo>
                  <a:lnTo>
                    <a:pt x="70" y="48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78" y="50"/>
                  </a:lnTo>
                  <a:lnTo>
                    <a:pt x="64" y="38"/>
                  </a:lnTo>
                  <a:lnTo>
                    <a:pt x="54" y="32"/>
                  </a:lnTo>
                  <a:lnTo>
                    <a:pt x="42" y="24"/>
                  </a:lnTo>
                  <a:lnTo>
                    <a:pt x="26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24" y="10"/>
                  </a:lnTo>
                  <a:lnTo>
                    <a:pt x="42" y="6"/>
                  </a:lnTo>
                  <a:lnTo>
                    <a:pt x="64" y="2"/>
                  </a:lnTo>
                  <a:lnTo>
                    <a:pt x="86" y="0"/>
                  </a:lnTo>
                  <a:lnTo>
                    <a:pt x="98" y="2"/>
                  </a:lnTo>
                  <a:lnTo>
                    <a:pt x="110" y="2"/>
                  </a:lnTo>
                  <a:lnTo>
                    <a:pt x="120" y="6"/>
                  </a:lnTo>
                  <a:lnTo>
                    <a:pt x="130" y="12"/>
                  </a:lnTo>
                  <a:lnTo>
                    <a:pt x="140" y="18"/>
                  </a:lnTo>
                  <a:lnTo>
                    <a:pt x="148" y="26"/>
                  </a:lnTo>
                  <a:lnTo>
                    <a:pt x="148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1" name="Freeform 157"/>
            <p:cNvSpPr>
              <a:spLocks/>
            </p:cNvSpPr>
            <p:nvPr/>
          </p:nvSpPr>
          <p:spPr bwMode="auto">
            <a:xfrm>
              <a:off x="3128211" y="5682916"/>
              <a:ext cx="1203158" cy="1235242"/>
            </a:xfrm>
            <a:custGeom>
              <a:avLst/>
              <a:gdLst/>
              <a:ahLst/>
              <a:cxnLst>
                <a:cxn ang="0">
                  <a:pos x="102" y="6"/>
                </a:cxn>
                <a:cxn ang="0">
                  <a:pos x="102" y="6"/>
                </a:cxn>
                <a:cxn ang="0">
                  <a:pos x="108" y="10"/>
                </a:cxn>
                <a:cxn ang="0">
                  <a:pos x="120" y="24"/>
                </a:cxn>
                <a:cxn ang="0">
                  <a:pos x="126" y="34"/>
                </a:cxn>
                <a:cxn ang="0">
                  <a:pos x="134" y="46"/>
                </a:cxn>
                <a:cxn ang="0">
                  <a:pos x="140" y="62"/>
                </a:cxn>
                <a:cxn ang="0">
                  <a:pos x="146" y="82"/>
                </a:cxn>
                <a:cxn ang="0">
                  <a:pos x="146" y="82"/>
                </a:cxn>
                <a:cxn ang="0">
                  <a:pos x="148" y="96"/>
                </a:cxn>
                <a:cxn ang="0">
                  <a:pos x="150" y="108"/>
                </a:cxn>
                <a:cxn ang="0">
                  <a:pos x="148" y="120"/>
                </a:cxn>
                <a:cxn ang="0">
                  <a:pos x="144" y="132"/>
                </a:cxn>
                <a:cxn ang="0">
                  <a:pos x="138" y="140"/>
                </a:cxn>
                <a:cxn ang="0">
                  <a:pos x="130" y="148"/>
                </a:cxn>
                <a:cxn ang="0">
                  <a:pos x="120" y="152"/>
                </a:cxn>
                <a:cxn ang="0">
                  <a:pos x="106" y="154"/>
                </a:cxn>
                <a:cxn ang="0">
                  <a:pos x="106" y="154"/>
                </a:cxn>
                <a:cxn ang="0">
                  <a:pos x="94" y="152"/>
                </a:cxn>
                <a:cxn ang="0">
                  <a:pos x="86" y="150"/>
                </a:cxn>
                <a:cxn ang="0">
                  <a:pos x="78" y="146"/>
                </a:cxn>
                <a:cxn ang="0">
                  <a:pos x="74" y="142"/>
                </a:cxn>
                <a:cxn ang="0">
                  <a:pos x="68" y="134"/>
                </a:cxn>
                <a:cxn ang="0">
                  <a:pos x="68" y="130"/>
                </a:cxn>
                <a:cxn ang="0">
                  <a:pos x="68" y="130"/>
                </a:cxn>
                <a:cxn ang="0">
                  <a:pos x="62" y="132"/>
                </a:cxn>
                <a:cxn ang="0">
                  <a:pos x="44" y="138"/>
                </a:cxn>
                <a:cxn ang="0">
                  <a:pos x="34" y="138"/>
                </a:cxn>
                <a:cxn ang="0">
                  <a:pos x="24" y="136"/>
                </a:cxn>
                <a:cxn ang="0">
                  <a:pos x="16" y="130"/>
                </a:cxn>
                <a:cxn ang="0">
                  <a:pos x="8" y="122"/>
                </a:cxn>
                <a:cxn ang="0">
                  <a:pos x="8" y="122"/>
                </a:cxn>
                <a:cxn ang="0">
                  <a:pos x="2" y="108"/>
                </a:cxn>
                <a:cxn ang="0">
                  <a:pos x="0" y="98"/>
                </a:cxn>
                <a:cxn ang="0">
                  <a:pos x="0" y="86"/>
                </a:cxn>
                <a:cxn ang="0">
                  <a:pos x="2" y="78"/>
                </a:cxn>
                <a:cxn ang="0">
                  <a:pos x="8" y="70"/>
                </a:cxn>
                <a:cxn ang="0">
                  <a:pos x="14" y="62"/>
                </a:cxn>
                <a:cxn ang="0">
                  <a:pos x="28" y="48"/>
                </a:cxn>
                <a:cxn ang="0">
                  <a:pos x="62" y="26"/>
                </a:cxn>
                <a:cxn ang="0">
                  <a:pos x="70" y="20"/>
                </a:cxn>
                <a:cxn ang="0">
                  <a:pos x="76" y="14"/>
                </a:cxn>
                <a:cxn ang="0">
                  <a:pos x="80" y="6"/>
                </a:cxn>
                <a:cxn ang="0">
                  <a:pos x="82" y="0"/>
                </a:cxn>
                <a:cxn ang="0">
                  <a:pos x="82" y="0"/>
                </a:cxn>
                <a:cxn ang="0">
                  <a:pos x="86" y="6"/>
                </a:cxn>
                <a:cxn ang="0">
                  <a:pos x="90" y="22"/>
                </a:cxn>
                <a:cxn ang="0">
                  <a:pos x="90" y="32"/>
                </a:cxn>
                <a:cxn ang="0">
                  <a:pos x="92" y="44"/>
                </a:cxn>
                <a:cxn ang="0">
                  <a:pos x="90" y="58"/>
                </a:cxn>
                <a:cxn ang="0">
                  <a:pos x="86" y="70"/>
                </a:cxn>
                <a:cxn ang="0">
                  <a:pos x="86" y="70"/>
                </a:cxn>
                <a:cxn ang="0">
                  <a:pos x="90" y="66"/>
                </a:cxn>
                <a:cxn ang="0">
                  <a:pos x="96" y="56"/>
                </a:cxn>
                <a:cxn ang="0">
                  <a:pos x="98" y="46"/>
                </a:cxn>
                <a:cxn ang="0">
                  <a:pos x="100" y="36"/>
                </a:cxn>
                <a:cxn ang="0">
                  <a:pos x="102" y="22"/>
                </a:cxn>
                <a:cxn ang="0">
                  <a:pos x="102" y="6"/>
                </a:cxn>
                <a:cxn ang="0">
                  <a:pos x="102" y="6"/>
                </a:cxn>
              </a:cxnLst>
              <a:rect l="0" t="0" r="r" b="b"/>
              <a:pathLst>
                <a:path w="150" h="154">
                  <a:moveTo>
                    <a:pt x="102" y="6"/>
                  </a:moveTo>
                  <a:lnTo>
                    <a:pt x="102" y="6"/>
                  </a:lnTo>
                  <a:lnTo>
                    <a:pt x="108" y="10"/>
                  </a:lnTo>
                  <a:lnTo>
                    <a:pt x="120" y="24"/>
                  </a:lnTo>
                  <a:lnTo>
                    <a:pt x="126" y="34"/>
                  </a:lnTo>
                  <a:lnTo>
                    <a:pt x="134" y="46"/>
                  </a:lnTo>
                  <a:lnTo>
                    <a:pt x="140" y="62"/>
                  </a:lnTo>
                  <a:lnTo>
                    <a:pt x="146" y="82"/>
                  </a:lnTo>
                  <a:lnTo>
                    <a:pt x="146" y="82"/>
                  </a:lnTo>
                  <a:lnTo>
                    <a:pt x="148" y="96"/>
                  </a:lnTo>
                  <a:lnTo>
                    <a:pt x="150" y="108"/>
                  </a:lnTo>
                  <a:lnTo>
                    <a:pt x="148" y="120"/>
                  </a:lnTo>
                  <a:lnTo>
                    <a:pt x="144" y="132"/>
                  </a:lnTo>
                  <a:lnTo>
                    <a:pt x="138" y="140"/>
                  </a:lnTo>
                  <a:lnTo>
                    <a:pt x="130" y="148"/>
                  </a:lnTo>
                  <a:lnTo>
                    <a:pt x="120" y="152"/>
                  </a:lnTo>
                  <a:lnTo>
                    <a:pt x="106" y="154"/>
                  </a:lnTo>
                  <a:lnTo>
                    <a:pt x="106" y="154"/>
                  </a:lnTo>
                  <a:lnTo>
                    <a:pt x="94" y="152"/>
                  </a:lnTo>
                  <a:lnTo>
                    <a:pt x="86" y="150"/>
                  </a:lnTo>
                  <a:lnTo>
                    <a:pt x="78" y="146"/>
                  </a:lnTo>
                  <a:lnTo>
                    <a:pt x="74" y="142"/>
                  </a:lnTo>
                  <a:lnTo>
                    <a:pt x="68" y="134"/>
                  </a:lnTo>
                  <a:lnTo>
                    <a:pt x="68" y="130"/>
                  </a:lnTo>
                  <a:lnTo>
                    <a:pt x="68" y="130"/>
                  </a:lnTo>
                  <a:lnTo>
                    <a:pt x="62" y="132"/>
                  </a:lnTo>
                  <a:lnTo>
                    <a:pt x="44" y="138"/>
                  </a:lnTo>
                  <a:lnTo>
                    <a:pt x="34" y="138"/>
                  </a:lnTo>
                  <a:lnTo>
                    <a:pt x="24" y="136"/>
                  </a:lnTo>
                  <a:lnTo>
                    <a:pt x="16" y="130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2" y="108"/>
                  </a:lnTo>
                  <a:lnTo>
                    <a:pt x="0" y="98"/>
                  </a:lnTo>
                  <a:lnTo>
                    <a:pt x="0" y="86"/>
                  </a:lnTo>
                  <a:lnTo>
                    <a:pt x="2" y="78"/>
                  </a:lnTo>
                  <a:lnTo>
                    <a:pt x="8" y="70"/>
                  </a:lnTo>
                  <a:lnTo>
                    <a:pt x="14" y="62"/>
                  </a:lnTo>
                  <a:lnTo>
                    <a:pt x="28" y="48"/>
                  </a:lnTo>
                  <a:lnTo>
                    <a:pt x="62" y="26"/>
                  </a:lnTo>
                  <a:lnTo>
                    <a:pt x="70" y="20"/>
                  </a:lnTo>
                  <a:lnTo>
                    <a:pt x="76" y="14"/>
                  </a:lnTo>
                  <a:lnTo>
                    <a:pt x="80" y="6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6" y="6"/>
                  </a:lnTo>
                  <a:lnTo>
                    <a:pt x="90" y="22"/>
                  </a:lnTo>
                  <a:lnTo>
                    <a:pt x="90" y="32"/>
                  </a:lnTo>
                  <a:lnTo>
                    <a:pt x="92" y="44"/>
                  </a:lnTo>
                  <a:lnTo>
                    <a:pt x="90" y="58"/>
                  </a:lnTo>
                  <a:lnTo>
                    <a:pt x="86" y="70"/>
                  </a:lnTo>
                  <a:lnTo>
                    <a:pt x="86" y="70"/>
                  </a:lnTo>
                  <a:lnTo>
                    <a:pt x="90" y="66"/>
                  </a:lnTo>
                  <a:lnTo>
                    <a:pt x="96" y="56"/>
                  </a:lnTo>
                  <a:lnTo>
                    <a:pt x="98" y="46"/>
                  </a:lnTo>
                  <a:lnTo>
                    <a:pt x="100" y="36"/>
                  </a:lnTo>
                  <a:lnTo>
                    <a:pt x="102" y="22"/>
                  </a:lnTo>
                  <a:lnTo>
                    <a:pt x="102" y="6"/>
                  </a:lnTo>
                  <a:lnTo>
                    <a:pt x="10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2" name="Freeform 158"/>
            <p:cNvSpPr>
              <a:spLocks/>
            </p:cNvSpPr>
            <p:nvPr/>
          </p:nvSpPr>
          <p:spPr bwMode="auto">
            <a:xfrm>
              <a:off x="2342147" y="4961021"/>
              <a:ext cx="1235242" cy="1299411"/>
            </a:xfrm>
            <a:custGeom>
              <a:avLst/>
              <a:gdLst/>
              <a:ahLst/>
              <a:cxnLst>
                <a:cxn ang="0">
                  <a:pos x="154" y="70"/>
                </a:cxn>
                <a:cxn ang="0">
                  <a:pos x="154" y="70"/>
                </a:cxn>
                <a:cxn ang="0">
                  <a:pos x="148" y="82"/>
                </a:cxn>
                <a:cxn ang="0">
                  <a:pos x="140" y="96"/>
                </a:cxn>
                <a:cxn ang="0">
                  <a:pos x="132" y="112"/>
                </a:cxn>
                <a:cxn ang="0">
                  <a:pos x="120" y="128"/>
                </a:cxn>
                <a:cxn ang="0">
                  <a:pos x="106" y="142"/>
                </a:cxn>
                <a:cxn ang="0">
                  <a:pos x="98" y="148"/>
                </a:cxn>
                <a:cxn ang="0">
                  <a:pos x="88" y="154"/>
                </a:cxn>
                <a:cxn ang="0">
                  <a:pos x="80" y="158"/>
                </a:cxn>
                <a:cxn ang="0">
                  <a:pos x="70" y="160"/>
                </a:cxn>
                <a:cxn ang="0">
                  <a:pos x="70" y="160"/>
                </a:cxn>
                <a:cxn ang="0">
                  <a:pos x="60" y="162"/>
                </a:cxn>
                <a:cxn ang="0">
                  <a:pos x="52" y="160"/>
                </a:cxn>
                <a:cxn ang="0">
                  <a:pos x="44" y="160"/>
                </a:cxn>
                <a:cxn ang="0">
                  <a:pos x="36" y="156"/>
                </a:cxn>
                <a:cxn ang="0">
                  <a:pos x="24" y="148"/>
                </a:cxn>
                <a:cxn ang="0">
                  <a:pos x="14" y="138"/>
                </a:cxn>
                <a:cxn ang="0">
                  <a:pos x="10" y="124"/>
                </a:cxn>
                <a:cxn ang="0">
                  <a:pos x="8" y="110"/>
                </a:cxn>
                <a:cxn ang="0">
                  <a:pos x="10" y="104"/>
                </a:cxn>
                <a:cxn ang="0">
                  <a:pos x="12" y="98"/>
                </a:cxn>
                <a:cxn ang="0">
                  <a:pos x="16" y="92"/>
                </a:cxn>
                <a:cxn ang="0">
                  <a:pos x="22" y="86"/>
                </a:cxn>
                <a:cxn ang="0">
                  <a:pos x="22" y="86"/>
                </a:cxn>
                <a:cxn ang="0">
                  <a:pos x="16" y="80"/>
                </a:cxn>
                <a:cxn ang="0">
                  <a:pos x="12" y="74"/>
                </a:cxn>
                <a:cxn ang="0">
                  <a:pos x="6" y="66"/>
                </a:cxn>
                <a:cxn ang="0">
                  <a:pos x="2" y="56"/>
                </a:cxn>
                <a:cxn ang="0">
                  <a:pos x="0" y="44"/>
                </a:cxn>
                <a:cxn ang="0">
                  <a:pos x="2" y="32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10"/>
                </a:cxn>
                <a:cxn ang="0">
                  <a:pos x="24" y="4"/>
                </a:cxn>
                <a:cxn ang="0">
                  <a:pos x="32" y="2"/>
                </a:cxn>
                <a:cxn ang="0">
                  <a:pos x="42" y="0"/>
                </a:cxn>
                <a:cxn ang="0">
                  <a:pos x="50" y="0"/>
                </a:cxn>
                <a:cxn ang="0">
                  <a:pos x="58" y="4"/>
                </a:cxn>
                <a:cxn ang="0">
                  <a:pos x="76" y="12"/>
                </a:cxn>
                <a:cxn ang="0">
                  <a:pos x="112" y="34"/>
                </a:cxn>
                <a:cxn ang="0">
                  <a:pos x="132" y="44"/>
                </a:cxn>
                <a:cxn ang="0">
                  <a:pos x="142" y="46"/>
                </a:cxn>
                <a:cxn ang="0">
                  <a:pos x="152" y="46"/>
                </a:cxn>
                <a:cxn ang="0">
                  <a:pos x="152" y="46"/>
                </a:cxn>
                <a:cxn ang="0">
                  <a:pos x="146" y="52"/>
                </a:cxn>
                <a:cxn ang="0">
                  <a:pos x="126" y="64"/>
                </a:cxn>
                <a:cxn ang="0">
                  <a:pos x="104" y="74"/>
                </a:cxn>
                <a:cxn ang="0">
                  <a:pos x="92" y="78"/>
                </a:cxn>
                <a:cxn ang="0">
                  <a:pos x="82" y="80"/>
                </a:cxn>
                <a:cxn ang="0">
                  <a:pos x="82" y="80"/>
                </a:cxn>
                <a:cxn ang="0">
                  <a:pos x="86" y="82"/>
                </a:cxn>
                <a:cxn ang="0">
                  <a:pos x="100" y="82"/>
                </a:cxn>
                <a:cxn ang="0">
                  <a:pos x="110" y="82"/>
                </a:cxn>
                <a:cxn ang="0">
                  <a:pos x="122" y="80"/>
                </a:cxn>
                <a:cxn ang="0">
                  <a:pos x="136" y="76"/>
                </a:cxn>
                <a:cxn ang="0">
                  <a:pos x="154" y="70"/>
                </a:cxn>
                <a:cxn ang="0">
                  <a:pos x="154" y="70"/>
                </a:cxn>
              </a:cxnLst>
              <a:rect l="0" t="0" r="r" b="b"/>
              <a:pathLst>
                <a:path w="154" h="162">
                  <a:moveTo>
                    <a:pt x="154" y="70"/>
                  </a:moveTo>
                  <a:lnTo>
                    <a:pt x="154" y="70"/>
                  </a:lnTo>
                  <a:lnTo>
                    <a:pt x="148" y="82"/>
                  </a:lnTo>
                  <a:lnTo>
                    <a:pt x="140" y="96"/>
                  </a:lnTo>
                  <a:lnTo>
                    <a:pt x="132" y="112"/>
                  </a:lnTo>
                  <a:lnTo>
                    <a:pt x="120" y="128"/>
                  </a:lnTo>
                  <a:lnTo>
                    <a:pt x="106" y="142"/>
                  </a:lnTo>
                  <a:lnTo>
                    <a:pt x="98" y="148"/>
                  </a:lnTo>
                  <a:lnTo>
                    <a:pt x="88" y="154"/>
                  </a:lnTo>
                  <a:lnTo>
                    <a:pt x="80" y="158"/>
                  </a:lnTo>
                  <a:lnTo>
                    <a:pt x="70" y="160"/>
                  </a:lnTo>
                  <a:lnTo>
                    <a:pt x="70" y="160"/>
                  </a:lnTo>
                  <a:lnTo>
                    <a:pt x="60" y="162"/>
                  </a:lnTo>
                  <a:lnTo>
                    <a:pt x="52" y="160"/>
                  </a:lnTo>
                  <a:lnTo>
                    <a:pt x="44" y="160"/>
                  </a:lnTo>
                  <a:lnTo>
                    <a:pt x="36" y="156"/>
                  </a:lnTo>
                  <a:lnTo>
                    <a:pt x="24" y="148"/>
                  </a:lnTo>
                  <a:lnTo>
                    <a:pt x="14" y="138"/>
                  </a:lnTo>
                  <a:lnTo>
                    <a:pt x="10" y="124"/>
                  </a:lnTo>
                  <a:lnTo>
                    <a:pt x="8" y="110"/>
                  </a:lnTo>
                  <a:lnTo>
                    <a:pt x="10" y="104"/>
                  </a:lnTo>
                  <a:lnTo>
                    <a:pt x="12" y="98"/>
                  </a:lnTo>
                  <a:lnTo>
                    <a:pt x="16" y="92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16" y="80"/>
                  </a:lnTo>
                  <a:lnTo>
                    <a:pt x="12" y="74"/>
                  </a:lnTo>
                  <a:lnTo>
                    <a:pt x="6" y="66"/>
                  </a:lnTo>
                  <a:lnTo>
                    <a:pt x="2" y="56"/>
                  </a:lnTo>
                  <a:lnTo>
                    <a:pt x="0" y="44"/>
                  </a:lnTo>
                  <a:lnTo>
                    <a:pt x="2" y="32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10"/>
                  </a:lnTo>
                  <a:lnTo>
                    <a:pt x="24" y="4"/>
                  </a:lnTo>
                  <a:lnTo>
                    <a:pt x="32" y="2"/>
                  </a:lnTo>
                  <a:lnTo>
                    <a:pt x="42" y="0"/>
                  </a:lnTo>
                  <a:lnTo>
                    <a:pt x="50" y="0"/>
                  </a:lnTo>
                  <a:lnTo>
                    <a:pt x="58" y="4"/>
                  </a:lnTo>
                  <a:lnTo>
                    <a:pt x="76" y="12"/>
                  </a:lnTo>
                  <a:lnTo>
                    <a:pt x="112" y="34"/>
                  </a:lnTo>
                  <a:lnTo>
                    <a:pt x="132" y="44"/>
                  </a:lnTo>
                  <a:lnTo>
                    <a:pt x="142" y="4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46" y="52"/>
                  </a:lnTo>
                  <a:lnTo>
                    <a:pt x="126" y="64"/>
                  </a:lnTo>
                  <a:lnTo>
                    <a:pt x="104" y="74"/>
                  </a:lnTo>
                  <a:lnTo>
                    <a:pt x="92" y="78"/>
                  </a:lnTo>
                  <a:lnTo>
                    <a:pt x="82" y="80"/>
                  </a:lnTo>
                  <a:lnTo>
                    <a:pt x="82" y="80"/>
                  </a:lnTo>
                  <a:lnTo>
                    <a:pt x="86" y="82"/>
                  </a:lnTo>
                  <a:lnTo>
                    <a:pt x="100" y="82"/>
                  </a:lnTo>
                  <a:lnTo>
                    <a:pt x="110" y="82"/>
                  </a:lnTo>
                  <a:lnTo>
                    <a:pt x="122" y="80"/>
                  </a:lnTo>
                  <a:lnTo>
                    <a:pt x="136" y="76"/>
                  </a:lnTo>
                  <a:lnTo>
                    <a:pt x="154" y="70"/>
                  </a:lnTo>
                  <a:lnTo>
                    <a:pt x="154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3" name="Freeform 159"/>
            <p:cNvSpPr>
              <a:spLocks/>
            </p:cNvSpPr>
            <p:nvPr/>
          </p:nvSpPr>
          <p:spPr bwMode="auto">
            <a:xfrm>
              <a:off x="2871537" y="3805989"/>
              <a:ext cx="1155032" cy="1283368"/>
            </a:xfrm>
            <a:custGeom>
              <a:avLst/>
              <a:gdLst/>
              <a:ahLst/>
              <a:cxnLst>
                <a:cxn ang="0">
                  <a:pos x="130" y="158"/>
                </a:cxn>
                <a:cxn ang="0">
                  <a:pos x="130" y="158"/>
                </a:cxn>
                <a:cxn ang="0">
                  <a:pos x="130" y="148"/>
                </a:cxn>
                <a:cxn ang="0">
                  <a:pos x="130" y="122"/>
                </a:cxn>
                <a:cxn ang="0">
                  <a:pos x="134" y="88"/>
                </a:cxn>
                <a:cxn ang="0">
                  <a:pos x="136" y="70"/>
                </a:cxn>
                <a:cxn ang="0">
                  <a:pos x="142" y="52"/>
                </a:cxn>
                <a:cxn ang="0">
                  <a:pos x="142" y="52"/>
                </a:cxn>
                <a:cxn ang="0">
                  <a:pos x="144" y="42"/>
                </a:cxn>
                <a:cxn ang="0">
                  <a:pos x="142" y="32"/>
                </a:cxn>
                <a:cxn ang="0">
                  <a:pos x="140" y="24"/>
                </a:cxn>
                <a:cxn ang="0">
                  <a:pos x="134" y="16"/>
                </a:cxn>
                <a:cxn ang="0">
                  <a:pos x="128" y="10"/>
                </a:cxn>
                <a:cxn ang="0">
                  <a:pos x="118" y="4"/>
                </a:cxn>
                <a:cxn ang="0">
                  <a:pos x="110" y="2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8" y="2"/>
                </a:cxn>
                <a:cxn ang="0">
                  <a:pos x="80" y="6"/>
                </a:cxn>
                <a:cxn ang="0">
                  <a:pos x="74" y="10"/>
                </a:cxn>
                <a:cxn ang="0">
                  <a:pos x="68" y="18"/>
                </a:cxn>
                <a:cxn ang="0">
                  <a:pos x="62" y="28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52" y="34"/>
                </a:cxn>
                <a:cxn ang="0">
                  <a:pos x="34" y="36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4" y="104"/>
                </a:cxn>
                <a:cxn ang="0">
                  <a:pos x="12" y="118"/>
                </a:cxn>
                <a:cxn ang="0">
                  <a:pos x="18" y="124"/>
                </a:cxn>
                <a:cxn ang="0">
                  <a:pos x="24" y="130"/>
                </a:cxn>
                <a:cxn ang="0">
                  <a:pos x="32" y="136"/>
                </a:cxn>
                <a:cxn ang="0">
                  <a:pos x="44" y="142"/>
                </a:cxn>
                <a:cxn ang="0">
                  <a:pos x="70" y="152"/>
                </a:cxn>
                <a:cxn ang="0">
                  <a:pos x="102" y="160"/>
                </a:cxn>
                <a:cxn ang="0">
                  <a:pos x="102" y="160"/>
                </a:cxn>
                <a:cxn ang="0">
                  <a:pos x="100" y="156"/>
                </a:cxn>
                <a:cxn ang="0">
                  <a:pos x="90" y="144"/>
                </a:cxn>
                <a:cxn ang="0">
                  <a:pos x="86" y="136"/>
                </a:cxn>
                <a:cxn ang="0">
                  <a:pos x="82" y="126"/>
                </a:cxn>
                <a:cxn ang="0">
                  <a:pos x="80" y="114"/>
                </a:cxn>
                <a:cxn ang="0">
                  <a:pos x="80" y="102"/>
                </a:cxn>
                <a:cxn ang="0">
                  <a:pos x="80" y="102"/>
                </a:cxn>
                <a:cxn ang="0">
                  <a:pos x="84" y="108"/>
                </a:cxn>
                <a:cxn ang="0">
                  <a:pos x="94" y="124"/>
                </a:cxn>
                <a:cxn ang="0">
                  <a:pos x="112" y="142"/>
                </a:cxn>
                <a:cxn ang="0">
                  <a:pos x="120" y="150"/>
                </a:cxn>
                <a:cxn ang="0">
                  <a:pos x="130" y="158"/>
                </a:cxn>
                <a:cxn ang="0">
                  <a:pos x="130" y="158"/>
                </a:cxn>
              </a:cxnLst>
              <a:rect l="0" t="0" r="r" b="b"/>
              <a:pathLst>
                <a:path w="144" h="160">
                  <a:moveTo>
                    <a:pt x="130" y="158"/>
                  </a:moveTo>
                  <a:lnTo>
                    <a:pt x="130" y="158"/>
                  </a:lnTo>
                  <a:lnTo>
                    <a:pt x="130" y="148"/>
                  </a:lnTo>
                  <a:lnTo>
                    <a:pt x="130" y="122"/>
                  </a:lnTo>
                  <a:lnTo>
                    <a:pt x="134" y="88"/>
                  </a:lnTo>
                  <a:lnTo>
                    <a:pt x="136" y="70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44" y="42"/>
                  </a:lnTo>
                  <a:lnTo>
                    <a:pt x="142" y="32"/>
                  </a:lnTo>
                  <a:lnTo>
                    <a:pt x="140" y="24"/>
                  </a:lnTo>
                  <a:lnTo>
                    <a:pt x="134" y="16"/>
                  </a:lnTo>
                  <a:lnTo>
                    <a:pt x="128" y="10"/>
                  </a:lnTo>
                  <a:lnTo>
                    <a:pt x="118" y="4"/>
                  </a:lnTo>
                  <a:lnTo>
                    <a:pt x="110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8" y="2"/>
                  </a:lnTo>
                  <a:lnTo>
                    <a:pt x="80" y="6"/>
                  </a:lnTo>
                  <a:lnTo>
                    <a:pt x="74" y="10"/>
                  </a:lnTo>
                  <a:lnTo>
                    <a:pt x="68" y="18"/>
                  </a:lnTo>
                  <a:lnTo>
                    <a:pt x="62" y="28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52" y="34"/>
                  </a:lnTo>
                  <a:lnTo>
                    <a:pt x="34" y="36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4" y="104"/>
                  </a:lnTo>
                  <a:lnTo>
                    <a:pt x="12" y="118"/>
                  </a:lnTo>
                  <a:lnTo>
                    <a:pt x="18" y="124"/>
                  </a:lnTo>
                  <a:lnTo>
                    <a:pt x="24" y="130"/>
                  </a:lnTo>
                  <a:lnTo>
                    <a:pt x="32" y="136"/>
                  </a:lnTo>
                  <a:lnTo>
                    <a:pt x="44" y="142"/>
                  </a:lnTo>
                  <a:lnTo>
                    <a:pt x="70" y="152"/>
                  </a:lnTo>
                  <a:lnTo>
                    <a:pt x="102" y="160"/>
                  </a:lnTo>
                  <a:lnTo>
                    <a:pt x="102" y="160"/>
                  </a:lnTo>
                  <a:lnTo>
                    <a:pt x="100" y="156"/>
                  </a:lnTo>
                  <a:lnTo>
                    <a:pt x="90" y="144"/>
                  </a:lnTo>
                  <a:lnTo>
                    <a:pt x="86" y="136"/>
                  </a:lnTo>
                  <a:lnTo>
                    <a:pt x="82" y="126"/>
                  </a:lnTo>
                  <a:lnTo>
                    <a:pt x="80" y="114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84" y="108"/>
                  </a:lnTo>
                  <a:lnTo>
                    <a:pt x="94" y="124"/>
                  </a:lnTo>
                  <a:lnTo>
                    <a:pt x="112" y="142"/>
                  </a:lnTo>
                  <a:lnTo>
                    <a:pt x="120" y="150"/>
                  </a:lnTo>
                  <a:lnTo>
                    <a:pt x="130" y="158"/>
                  </a:lnTo>
                  <a:lnTo>
                    <a:pt x="130" y="1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4" name="Freeform 160"/>
            <p:cNvSpPr>
              <a:spLocks/>
            </p:cNvSpPr>
            <p:nvPr/>
          </p:nvSpPr>
          <p:spPr bwMode="auto">
            <a:xfrm>
              <a:off x="3689684" y="5249779"/>
              <a:ext cx="288758" cy="320842"/>
            </a:xfrm>
            <a:custGeom>
              <a:avLst/>
              <a:gdLst/>
              <a:ahLst/>
              <a:cxnLst>
                <a:cxn ang="0">
                  <a:pos x="36" y="20"/>
                </a:cxn>
                <a:cxn ang="0">
                  <a:pos x="36" y="20"/>
                </a:cxn>
                <a:cxn ang="0">
                  <a:pos x="34" y="28"/>
                </a:cxn>
                <a:cxn ang="0">
                  <a:pos x="30" y="34"/>
                </a:cxn>
                <a:cxn ang="0">
                  <a:pos x="24" y="38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10" y="38"/>
                </a:cxn>
                <a:cxn ang="0">
                  <a:pos x="6" y="34"/>
                </a:cxn>
                <a:cxn ang="0">
                  <a:pos x="2" y="28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2" y="12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6"/>
                </a:cxn>
                <a:cxn ang="0">
                  <a:pos x="34" y="12"/>
                </a:cxn>
                <a:cxn ang="0">
                  <a:pos x="36" y="20"/>
                </a:cxn>
                <a:cxn ang="0">
                  <a:pos x="36" y="20"/>
                </a:cxn>
              </a:cxnLst>
              <a:rect l="0" t="0" r="r" b="b"/>
              <a:pathLst>
                <a:path w="36" h="40">
                  <a:moveTo>
                    <a:pt x="36" y="20"/>
                  </a:moveTo>
                  <a:lnTo>
                    <a:pt x="36" y="20"/>
                  </a:lnTo>
                  <a:lnTo>
                    <a:pt x="34" y="28"/>
                  </a:lnTo>
                  <a:lnTo>
                    <a:pt x="30" y="34"/>
                  </a:lnTo>
                  <a:lnTo>
                    <a:pt x="24" y="38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0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6"/>
                  </a:lnTo>
                  <a:lnTo>
                    <a:pt x="34" y="12"/>
                  </a:lnTo>
                  <a:lnTo>
                    <a:pt x="36" y="20"/>
                  </a:lnTo>
                  <a:lnTo>
                    <a:pt x="36" y="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315" name="Title 31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Testing</a:t>
            </a:r>
            <a:endParaRPr lang="en-US" dirty="0"/>
          </a:p>
        </p:txBody>
      </p:sp>
      <p:sp>
        <p:nvSpPr>
          <p:cNvPr id="160" name="Content Placeholder 159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Use V-Model to test</a:t>
            </a:r>
            <a:endParaRPr lang="en-US" dirty="0"/>
          </a:p>
        </p:txBody>
      </p:sp>
      <p:pic>
        <p:nvPicPr>
          <p:cNvPr id="316" name="Picture 2" descr="C:\Users\Ga\Desktop\v model.PN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154112" y="2133600"/>
            <a:ext cx="7380287" cy="4724400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" name="Group 315"/>
          <p:cNvGrpSpPr/>
          <p:nvPr/>
        </p:nvGrpSpPr>
        <p:grpSpPr>
          <a:xfrm>
            <a:off x="0" y="0"/>
            <a:ext cx="9144000" cy="6858000"/>
            <a:chOff x="0" y="-1295400"/>
            <a:chExt cx="9144000" cy="9144000"/>
          </a:xfrm>
          <a:gradFill flip="none" rotWithShape="1">
            <a:gsLst>
              <a:gs pos="0">
                <a:schemeClr val="bg1">
                  <a:alpha val="10000"/>
                </a:schemeClr>
              </a:gs>
              <a:gs pos="36000">
                <a:schemeClr val="bg1">
                  <a:alpha val="0"/>
                </a:schemeClr>
              </a:gs>
              <a:gs pos="95000">
                <a:schemeClr val="bg1">
                  <a:alpha val="15000"/>
                </a:schemeClr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61" name="Freeform 7"/>
            <p:cNvSpPr>
              <a:spLocks/>
            </p:cNvSpPr>
            <p:nvPr/>
          </p:nvSpPr>
          <p:spPr bwMode="auto">
            <a:xfrm>
              <a:off x="5181600" y="3340768"/>
              <a:ext cx="465221" cy="449179"/>
            </a:xfrm>
            <a:custGeom>
              <a:avLst/>
              <a:gdLst/>
              <a:ahLst/>
              <a:cxnLst>
                <a:cxn ang="0">
                  <a:pos x="2" y="44"/>
                </a:cxn>
                <a:cxn ang="0">
                  <a:pos x="2" y="44"/>
                </a:cxn>
                <a:cxn ang="0">
                  <a:pos x="8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8" y="56"/>
                </a:cxn>
                <a:cxn ang="0">
                  <a:pos x="44" y="56"/>
                </a:cxn>
                <a:cxn ang="0">
                  <a:pos x="48" y="54"/>
                </a:cxn>
                <a:cxn ang="0">
                  <a:pos x="56" y="48"/>
                </a:cxn>
                <a:cxn ang="0">
                  <a:pos x="58" y="44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6" y="36"/>
                </a:cxn>
                <a:cxn ang="0">
                  <a:pos x="52" y="32"/>
                </a:cxn>
                <a:cxn ang="0">
                  <a:pos x="48" y="28"/>
                </a:cxn>
                <a:cxn ang="0">
                  <a:pos x="48" y="28"/>
                </a:cxn>
                <a:cxn ang="0">
                  <a:pos x="50" y="26"/>
                </a:cxn>
                <a:cxn ang="0">
                  <a:pos x="52" y="20"/>
                </a:cxn>
                <a:cxn ang="0">
                  <a:pos x="54" y="16"/>
                </a:cxn>
                <a:cxn ang="0">
                  <a:pos x="54" y="12"/>
                </a:cxn>
                <a:cxn ang="0">
                  <a:pos x="52" y="8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0" y="6"/>
                </a:cxn>
                <a:cxn ang="0">
                  <a:pos x="14" y="12"/>
                </a:cxn>
                <a:cxn ang="0">
                  <a:pos x="8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32"/>
                </a:cxn>
                <a:cxn ang="0">
                  <a:pos x="18" y="30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2" y="44"/>
                </a:cxn>
                <a:cxn ang="0">
                  <a:pos x="2" y="44"/>
                </a:cxn>
              </a:cxnLst>
              <a:rect l="0" t="0" r="r" b="b"/>
              <a:pathLst>
                <a:path w="58" h="56">
                  <a:moveTo>
                    <a:pt x="2" y="44"/>
                  </a:moveTo>
                  <a:lnTo>
                    <a:pt x="2" y="44"/>
                  </a:lnTo>
                  <a:lnTo>
                    <a:pt x="8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8" y="56"/>
                  </a:lnTo>
                  <a:lnTo>
                    <a:pt x="44" y="56"/>
                  </a:lnTo>
                  <a:lnTo>
                    <a:pt x="48" y="54"/>
                  </a:lnTo>
                  <a:lnTo>
                    <a:pt x="56" y="48"/>
                  </a:lnTo>
                  <a:lnTo>
                    <a:pt x="58" y="44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6" y="36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50" y="26"/>
                  </a:lnTo>
                  <a:lnTo>
                    <a:pt x="52" y="20"/>
                  </a:lnTo>
                  <a:lnTo>
                    <a:pt x="54" y="16"/>
                  </a:lnTo>
                  <a:lnTo>
                    <a:pt x="54" y="12"/>
                  </a:lnTo>
                  <a:lnTo>
                    <a:pt x="52" y="8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0" y="6"/>
                  </a:lnTo>
                  <a:lnTo>
                    <a:pt x="14" y="12"/>
                  </a:lnTo>
                  <a:lnTo>
                    <a:pt x="8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32"/>
                  </a:lnTo>
                  <a:lnTo>
                    <a:pt x="18" y="30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2" y="44"/>
                  </a:lnTo>
                  <a:lnTo>
                    <a:pt x="2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2" name="Freeform 8"/>
            <p:cNvSpPr>
              <a:spLocks/>
            </p:cNvSpPr>
            <p:nvPr/>
          </p:nvSpPr>
          <p:spPr bwMode="auto">
            <a:xfrm>
              <a:off x="5117432" y="3741821"/>
              <a:ext cx="401053" cy="497305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8"/>
                </a:cxn>
                <a:cxn ang="0">
                  <a:pos x="46" y="40"/>
                </a:cxn>
                <a:cxn ang="0">
                  <a:pos x="42" y="44"/>
                </a:cxn>
                <a:cxn ang="0">
                  <a:pos x="34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6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2"/>
                </a:cxn>
                <a:cxn ang="0">
                  <a:pos x="16" y="62"/>
                </a:cxn>
                <a:cxn ang="0">
                  <a:pos x="8" y="60"/>
                </a:cxn>
                <a:cxn ang="0">
                  <a:pos x="4" y="54"/>
                </a:cxn>
                <a:cxn ang="0">
                  <a:pos x="2" y="48"/>
                </a:cxn>
                <a:cxn ang="0">
                  <a:pos x="2" y="38"/>
                </a:cxn>
                <a:cxn ang="0">
                  <a:pos x="4" y="20"/>
                </a:cxn>
                <a:cxn ang="0">
                  <a:pos x="4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0" y="10"/>
                </a:cxn>
                <a:cxn ang="0">
                  <a:pos x="18" y="18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2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0" y="12"/>
                </a:cxn>
                <a:cxn ang="0">
                  <a:pos x="46" y="20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2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8"/>
                  </a:lnTo>
                  <a:lnTo>
                    <a:pt x="46" y="40"/>
                  </a:lnTo>
                  <a:lnTo>
                    <a:pt x="42" y="44"/>
                  </a:lnTo>
                  <a:lnTo>
                    <a:pt x="34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6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8" y="60"/>
                  </a:lnTo>
                  <a:lnTo>
                    <a:pt x="4" y="54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4" y="20"/>
                  </a:lnTo>
                  <a:lnTo>
                    <a:pt x="4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10" y="10"/>
                  </a:lnTo>
                  <a:lnTo>
                    <a:pt x="18" y="18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2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0" y="12"/>
                  </a:lnTo>
                  <a:lnTo>
                    <a:pt x="46" y="20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3" name="Freeform 9"/>
            <p:cNvSpPr>
              <a:spLocks/>
            </p:cNvSpPr>
            <p:nvPr/>
          </p:nvSpPr>
          <p:spPr bwMode="auto">
            <a:xfrm>
              <a:off x="4668253" y="3757863"/>
              <a:ext cx="433137" cy="449179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50" y="6"/>
                </a:cxn>
                <a:cxn ang="0">
                  <a:pos x="52" y="14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8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4" y="12"/>
                </a:cxn>
                <a:cxn ang="0">
                  <a:pos x="10" y="10"/>
                </a:cxn>
                <a:cxn ang="0">
                  <a:pos x="18" y="8"/>
                </a:cxn>
                <a:cxn ang="0">
                  <a:pos x="34" y="6"/>
                </a:cxn>
                <a:cxn ang="0">
                  <a:pos x="40" y="4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6"/>
                </a:cxn>
                <a:cxn ang="0">
                  <a:pos x="50" y="6"/>
                </a:cxn>
              </a:cxnLst>
              <a:rect l="0" t="0" r="r" b="b"/>
              <a:pathLst>
                <a:path w="54" h="56">
                  <a:moveTo>
                    <a:pt x="50" y="6"/>
                  </a:moveTo>
                  <a:lnTo>
                    <a:pt x="50" y="6"/>
                  </a:lnTo>
                  <a:lnTo>
                    <a:pt x="52" y="14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8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4" y="12"/>
                  </a:lnTo>
                  <a:lnTo>
                    <a:pt x="10" y="10"/>
                  </a:lnTo>
                  <a:lnTo>
                    <a:pt x="18" y="8"/>
                  </a:lnTo>
                  <a:lnTo>
                    <a:pt x="34" y="6"/>
                  </a:lnTo>
                  <a:lnTo>
                    <a:pt x="40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6"/>
                  </a:lnTo>
                  <a:lnTo>
                    <a:pt x="5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4" name="Freeform 10"/>
            <p:cNvSpPr>
              <a:spLocks/>
            </p:cNvSpPr>
            <p:nvPr/>
          </p:nvSpPr>
          <p:spPr bwMode="auto">
            <a:xfrm>
              <a:off x="4523874" y="3324726"/>
              <a:ext cx="481263" cy="481263"/>
            </a:xfrm>
            <a:custGeom>
              <a:avLst/>
              <a:gdLst/>
              <a:ahLst/>
              <a:cxnLst>
                <a:cxn ang="0">
                  <a:pos x="56" y="42"/>
                </a:cxn>
                <a:cxn ang="0">
                  <a:pos x="56" y="42"/>
                </a:cxn>
                <a:cxn ang="0">
                  <a:pos x="52" y="46"/>
                </a:cxn>
                <a:cxn ang="0">
                  <a:pos x="42" y="54"/>
                </a:cxn>
                <a:cxn ang="0">
                  <a:pos x="28" y="58"/>
                </a:cxn>
                <a:cxn ang="0">
                  <a:pos x="22" y="60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6"/>
                </a:cxn>
                <a:cxn ang="0">
                  <a:pos x="4" y="52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0" y="36"/>
                </a:cxn>
                <a:cxn ang="0">
                  <a:pos x="2" y="32"/>
                </a:cxn>
                <a:cxn ang="0">
                  <a:pos x="6" y="28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10" y="24"/>
                </a:cxn>
                <a:cxn ang="0">
                  <a:pos x="8" y="16"/>
                </a:cxn>
                <a:cxn ang="0">
                  <a:pos x="10" y="8"/>
                </a:cxn>
                <a:cxn ang="0">
                  <a:pos x="12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24" y="0"/>
                </a:cxn>
                <a:cxn ang="0">
                  <a:pos x="30" y="0"/>
                </a:cxn>
                <a:cxn ang="0">
                  <a:pos x="36" y="4"/>
                </a:cxn>
                <a:cxn ang="0">
                  <a:pos x="40" y="10"/>
                </a:cxn>
                <a:cxn ang="0">
                  <a:pos x="48" y="24"/>
                </a:cxn>
                <a:cxn ang="0">
                  <a:pos x="54" y="30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48" y="36"/>
                </a:cxn>
                <a:cxn ang="0">
                  <a:pos x="40" y="36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6" y="38"/>
                </a:cxn>
                <a:cxn ang="0">
                  <a:pos x="44" y="40"/>
                </a:cxn>
                <a:cxn ang="0">
                  <a:pos x="56" y="42"/>
                </a:cxn>
                <a:cxn ang="0">
                  <a:pos x="56" y="42"/>
                </a:cxn>
              </a:cxnLst>
              <a:rect l="0" t="0" r="r" b="b"/>
              <a:pathLst>
                <a:path w="60" h="60">
                  <a:moveTo>
                    <a:pt x="56" y="42"/>
                  </a:moveTo>
                  <a:lnTo>
                    <a:pt x="56" y="42"/>
                  </a:lnTo>
                  <a:lnTo>
                    <a:pt x="52" y="46"/>
                  </a:lnTo>
                  <a:lnTo>
                    <a:pt x="42" y="54"/>
                  </a:lnTo>
                  <a:lnTo>
                    <a:pt x="28" y="58"/>
                  </a:lnTo>
                  <a:lnTo>
                    <a:pt x="22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6"/>
                  </a:lnTo>
                  <a:lnTo>
                    <a:pt x="4" y="52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2" y="32"/>
                  </a:lnTo>
                  <a:lnTo>
                    <a:pt x="6" y="28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4"/>
                  </a:lnTo>
                  <a:lnTo>
                    <a:pt x="8" y="16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4"/>
                  </a:lnTo>
                  <a:lnTo>
                    <a:pt x="40" y="10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48" y="36"/>
                  </a:lnTo>
                  <a:lnTo>
                    <a:pt x="40" y="36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6" y="38"/>
                  </a:lnTo>
                  <a:lnTo>
                    <a:pt x="44" y="40"/>
                  </a:lnTo>
                  <a:lnTo>
                    <a:pt x="56" y="42"/>
                  </a:lnTo>
                  <a:lnTo>
                    <a:pt x="56" y="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5" name="Freeform 11"/>
            <p:cNvSpPr>
              <a:spLocks/>
            </p:cNvSpPr>
            <p:nvPr/>
          </p:nvSpPr>
          <p:spPr bwMode="auto">
            <a:xfrm>
              <a:off x="4908884" y="3100137"/>
              <a:ext cx="449179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8"/>
                </a:cxn>
                <a:cxn ang="0">
                  <a:pos x="44" y="36"/>
                </a:cxn>
                <a:cxn ang="0">
                  <a:pos x="54" y="26"/>
                </a:cxn>
                <a:cxn ang="0">
                  <a:pos x="54" y="26"/>
                </a:cxn>
                <a:cxn ang="0">
                  <a:pos x="56" y="20"/>
                </a:cxn>
                <a:cxn ang="0">
                  <a:pos x="56" y="12"/>
                </a:cxn>
                <a:cxn ang="0">
                  <a:pos x="54" y="6"/>
                </a:cxn>
                <a:cxn ang="0">
                  <a:pos x="48" y="2"/>
                </a:cxn>
                <a:cxn ang="0">
                  <a:pos x="48" y="2"/>
                </a:cxn>
                <a:cxn ang="0">
                  <a:pos x="40" y="0"/>
                </a:cxn>
                <a:cxn ang="0">
                  <a:pos x="34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2" y="2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2" y="46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6" h="58">
                  <a:moveTo>
                    <a:pt x="32" y="58"/>
                  </a:moveTo>
                  <a:lnTo>
                    <a:pt x="32" y="58"/>
                  </a:lnTo>
                  <a:lnTo>
                    <a:pt x="38" y="48"/>
                  </a:lnTo>
                  <a:lnTo>
                    <a:pt x="44" y="36"/>
                  </a:lnTo>
                  <a:lnTo>
                    <a:pt x="54" y="26"/>
                  </a:lnTo>
                  <a:lnTo>
                    <a:pt x="54" y="26"/>
                  </a:lnTo>
                  <a:lnTo>
                    <a:pt x="56" y="20"/>
                  </a:lnTo>
                  <a:lnTo>
                    <a:pt x="56" y="12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4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2" y="46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6" name="Freeform 12"/>
            <p:cNvSpPr>
              <a:spLocks/>
            </p:cNvSpPr>
            <p:nvPr/>
          </p:nvSpPr>
          <p:spPr bwMode="auto">
            <a:xfrm>
              <a:off x="5037221" y="3613484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7" name="Freeform 13"/>
            <p:cNvSpPr>
              <a:spLocks/>
            </p:cNvSpPr>
            <p:nvPr/>
          </p:nvSpPr>
          <p:spPr bwMode="auto">
            <a:xfrm>
              <a:off x="8213558" y="4207042"/>
              <a:ext cx="449179" cy="449179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0" y="44"/>
                </a:cxn>
                <a:cxn ang="0">
                  <a:pos x="6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6" y="56"/>
                </a:cxn>
                <a:cxn ang="0">
                  <a:pos x="42" y="56"/>
                </a:cxn>
                <a:cxn ang="0">
                  <a:pos x="48" y="54"/>
                </a:cxn>
                <a:cxn ang="0">
                  <a:pos x="54" y="48"/>
                </a:cxn>
                <a:cxn ang="0">
                  <a:pos x="56" y="44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4" y="34"/>
                </a:cxn>
                <a:cxn ang="0">
                  <a:pos x="50" y="30"/>
                </a:cxn>
                <a:cxn ang="0">
                  <a:pos x="46" y="28"/>
                </a:cxn>
                <a:cxn ang="0">
                  <a:pos x="46" y="28"/>
                </a:cxn>
                <a:cxn ang="0">
                  <a:pos x="48" y="26"/>
                </a:cxn>
                <a:cxn ang="0">
                  <a:pos x="50" y="18"/>
                </a:cxn>
                <a:cxn ang="0">
                  <a:pos x="52" y="14"/>
                </a:cxn>
                <a:cxn ang="0">
                  <a:pos x="52" y="10"/>
                </a:cxn>
                <a:cxn ang="0">
                  <a:pos x="50" y="6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18" y="4"/>
                </a:cxn>
                <a:cxn ang="0">
                  <a:pos x="12" y="12"/>
                </a:cxn>
                <a:cxn ang="0">
                  <a:pos x="6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8" y="32"/>
                </a:cxn>
                <a:cxn ang="0">
                  <a:pos x="16" y="30"/>
                </a:cxn>
                <a:cxn ang="0">
                  <a:pos x="24" y="30"/>
                </a:cxn>
                <a:cxn ang="0">
                  <a:pos x="24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0" y="44"/>
                </a:cxn>
                <a:cxn ang="0">
                  <a:pos x="0" y="44"/>
                </a:cxn>
              </a:cxnLst>
              <a:rect l="0" t="0" r="r" b="b"/>
              <a:pathLst>
                <a:path w="56" h="56">
                  <a:moveTo>
                    <a:pt x="0" y="44"/>
                  </a:moveTo>
                  <a:lnTo>
                    <a:pt x="0" y="44"/>
                  </a:lnTo>
                  <a:lnTo>
                    <a:pt x="6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6" y="56"/>
                  </a:lnTo>
                  <a:lnTo>
                    <a:pt x="42" y="56"/>
                  </a:lnTo>
                  <a:lnTo>
                    <a:pt x="48" y="54"/>
                  </a:lnTo>
                  <a:lnTo>
                    <a:pt x="54" y="48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34"/>
                  </a:lnTo>
                  <a:lnTo>
                    <a:pt x="50" y="30"/>
                  </a:lnTo>
                  <a:lnTo>
                    <a:pt x="46" y="28"/>
                  </a:lnTo>
                  <a:lnTo>
                    <a:pt x="46" y="28"/>
                  </a:lnTo>
                  <a:lnTo>
                    <a:pt x="48" y="26"/>
                  </a:lnTo>
                  <a:lnTo>
                    <a:pt x="50" y="18"/>
                  </a:lnTo>
                  <a:lnTo>
                    <a:pt x="52" y="14"/>
                  </a:lnTo>
                  <a:lnTo>
                    <a:pt x="52" y="10"/>
                  </a:lnTo>
                  <a:lnTo>
                    <a:pt x="50" y="6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4"/>
                  </a:lnTo>
                  <a:lnTo>
                    <a:pt x="12" y="12"/>
                  </a:lnTo>
                  <a:lnTo>
                    <a:pt x="6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8" y="32"/>
                  </a:lnTo>
                  <a:lnTo>
                    <a:pt x="16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0" y="44"/>
                  </a:lnTo>
                  <a:lnTo>
                    <a:pt x="0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8" name="Freeform 14"/>
            <p:cNvSpPr>
              <a:spLocks/>
            </p:cNvSpPr>
            <p:nvPr/>
          </p:nvSpPr>
          <p:spPr bwMode="auto">
            <a:xfrm>
              <a:off x="8133347" y="4608095"/>
              <a:ext cx="401053" cy="481263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6"/>
                </a:cxn>
                <a:cxn ang="0">
                  <a:pos x="46" y="40"/>
                </a:cxn>
                <a:cxn ang="0">
                  <a:pos x="42" y="42"/>
                </a:cxn>
                <a:cxn ang="0">
                  <a:pos x="36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4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0"/>
                </a:cxn>
                <a:cxn ang="0">
                  <a:pos x="16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2" y="46"/>
                </a:cxn>
                <a:cxn ang="0">
                  <a:pos x="2" y="38"/>
                </a:cxn>
                <a:cxn ang="0">
                  <a:pos x="4" y="18"/>
                </a:cxn>
                <a:cxn ang="0">
                  <a:pos x="4" y="1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0" y="10"/>
                </a:cxn>
                <a:cxn ang="0">
                  <a:pos x="18" y="16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2"/>
                </a:cxn>
                <a:cxn ang="0">
                  <a:pos x="20" y="16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0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2" y="12"/>
                </a:cxn>
                <a:cxn ang="0">
                  <a:pos x="46" y="18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0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6"/>
                  </a:lnTo>
                  <a:lnTo>
                    <a:pt x="46" y="40"/>
                  </a:lnTo>
                  <a:lnTo>
                    <a:pt x="42" y="42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4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2" y="46"/>
                  </a:lnTo>
                  <a:lnTo>
                    <a:pt x="2" y="38"/>
                  </a:lnTo>
                  <a:lnTo>
                    <a:pt x="4" y="18"/>
                  </a:lnTo>
                  <a:lnTo>
                    <a:pt x="4" y="1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0" y="10"/>
                  </a:lnTo>
                  <a:lnTo>
                    <a:pt x="18" y="1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2"/>
                  </a:lnTo>
                  <a:lnTo>
                    <a:pt x="20" y="16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2" y="12"/>
                  </a:lnTo>
                  <a:lnTo>
                    <a:pt x="46" y="18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9" name="Freeform 15"/>
            <p:cNvSpPr>
              <a:spLocks/>
            </p:cNvSpPr>
            <p:nvPr/>
          </p:nvSpPr>
          <p:spPr bwMode="auto">
            <a:xfrm>
              <a:off x="7684168" y="4624137"/>
              <a:ext cx="433137" cy="449179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50" y="4"/>
                </a:cxn>
                <a:cxn ang="0">
                  <a:pos x="52" y="12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6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38"/>
                </a:cxn>
                <a:cxn ang="0">
                  <a:pos x="2" y="34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6" y="12"/>
                </a:cxn>
                <a:cxn ang="0">
                  <a:pos x="12" y="8"/>
                </a:cxn>
                <a:cxn ang="0">
                  <a:pos x="18" y="6"/>
                </a:cxn>
                <a:cxn ang="0">
                  <a:pos x="34" y="4"/>
                </a:cxn>
                <a:cxn ang="0">
                  <a:pos x="40" y="2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54" h="56">
                  <a:moveTo>
                    <a:pt x="50" y="4"/>
                  </a:moveTo>
                  <a:lnTo>
                    <a:pt x="50" y="4"/>
                  </a:lnTo>
                  <a:lnTo>
                    <a:pt x="52" y="12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6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12" y="8"/>
                  </a:lnTo>
                  <a:lnTo>
                    <a:pt x="18" y="6"/>
                  </a:lnTo>
                  <a:lnTo>
                    <a:pt x="34" y="4"/>
                  </a:lnTo>
                  <a:lnTo>
                    <a:pt x="40" y="2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0" name="Freeform 16"/>
            <p:cNvSpPr>
              <a:spLocks/>
            </p:cNvSpPr>
            <p:nvPr/>
          </p:nvSpPr>
          <p:spPr bwMode="auto">
            <a:xfrm>
              <a:off x="7539789" y="4174958"/>
              <a:ext cx="481263" cy="497305"/>
            </a:xfrm>
            <a:custGeom>
              <a:avLst/>
              <a:gdLst/>
              <a:ahLst/>
              <a:cxnLst>
                <a:cxn ang="0">
                  <a:pos x="56" y="44"/>
                </a:cxn>
                <a:cxn ang="0">
                  <a:pos x="56" y="44"/>
                </a:cxn>
                <a:cxn ang="0">
                  <a:pos x="52" y="48"/>
                </a:cxn>
                <a:cxn ang="0">
                  <a:pos x="42" y="54"/>
                </a:cxn>
                <a:cxn ang="0">
                  <a:pos x="28" y="60"/>
                </a:cxn>
                <a:cxn ang="0">
                  <a:pos x="22" y="62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0" y="38"/>
                </a:cxn>
                <a:cxn ang="0">
                  <a:pos x="2" y="34"/>
                </a:cxn>
                <a:cxn ang="0">
                  <a:pos x="6" y="30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4"/>
                </a:cxn>
                <a:cxn ang="0">
                  <a:pos x="8" y="18"/>
                </a:cxn>
                <a:cxn ang="0">
                  <a:pos x="10" y="10"/>
                </a:cxn>
                <a:cxn ang="0">
                  <a:pos x="12" y="6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24" y="0"/>
                </a:cxn>
                <a:cxn ang="0">
                  <a:pos x="32" y="2"/>
                </a:cxn>
                <a:cxn ang="0">
                  <a:pos x="36" y="6"/>
                </a:cxn>
                <a:cxn ang="0">
                  <a:pos x="40" y="12"/>
                </a:cxn>
                <a:cxn ang="0">
                  <a:pos x="50" y="26"/>
                </a:cxn>
                <a:cxn ang="0">
                  <a:pos x="54" y="32"/>
                </a:cxn>
                <a:cxn ang="0">
                  <a:pos x="60" y="36"/>
                </a:cxn>
                <a:cxn ang="0">
                  <a:pos x="60" y="36"/>
                </a:cxn>
                <a:cxn ang="0">
                  <a:pos x="48" y="38"/>
                </a:cxn>
                <a:cxn ang="0">
                  <a:pos x="40" y="38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6" y="40"/>
                </a:cxn>
                <a:cxn ang="0">
                  <a:pos x="44" y="42"/>
                </a:cxn>
                <a:cxn ang="0">
                  <a:pos x="56" y="44"/>
                </a:cxn>
                <a:cxn ang="0">
                  <a:pos x="56" y="44"/>
                </a:cxn>
              </a:cxnLst>
              <a:rect l="0" t="0" r="r" b="b"/>
              <a:pathLst>
                <a:path w="60" h="62">
                  <a:moveTo>
                    <a:pt x="56" y="44"/>
                  </a:moveTo>
                  <a:lnTo>
                    <a:pt x="56" y="44"/>
                  </a:lnTo>
                  <a:lnTo>
                    <a:pt x="52" y="48"/>
                  </a:lnTo>
                  <a:lnTo>
                    <a:pt x="42" y="54"/>
                  </a:lnTo>
                  <a:lnTo>
                    <a:pt x="28" y="60"/>
                  </a:lnTo>
                  <a:lnTo>
                    <a:pt x="22" y="62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38"/>
                  </a:lnTo>
                  <a:lnTo>
                    <a:pt x="2" y="34"/>
                  </a:lnTo>
                  <a:lnTo>
                    <a:pt x="6" y="30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4"/>
                  </a:lnTo>
                  <a:lnTo>
                    <a:pt x="8" y="18"/>
                  </a:lnTo>
                  <a:lnTo>
                    <a:pt x="10" y="10"/>
                  </a:lnTo>
                  <a:lnTo>
                    <a:pt x="12" y="6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6" y="6"/>
                  </a:lnTo>
                  <a:lnTo>
                    <a:pt x="40" y="12"/>
                  </a:lnTo>
                  <a:lnTo>
                    <a:pt x="50" y="26"/>
                  </a:lnTo>
                  <a:lnTo>
                    <a:pt x="54" y="32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48" y="38"/>
                  </a:lnTo>
                  <a:lnTo>
                    <a:pt x="40" y="38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6" y="40"/>
                  </a:lnTo>
                  <a:lnTo>
                    <a:pt x="44" y="42"/>
                  </a:lnTo>
                  <a:lnTo>
                    <a:pt x="56" y="44"/>
                  </a:lnTo>
                  <a:lnTo>
                    <a:pt x="56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1" name="Freeform 17"/>
            <p:cNvSpPr>
              <a:spLocks/>
            </p:cNvSpPr>
            <p:nvPr/>
          </p:nvSpPr>
          <p:spPr bwMode="auto">
            <a:xfrm>
              <a:off x="7924800" y="3966411"/>
              <a:ext cx="465221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6"/>
                </a:cxn>
                <a:cxn ang="0">
                  <a:pos x="46" y="36"/>
                </a:cxn>
                <a:cxn ang="0">
                  <a:pos x="54" y="24"/>
                </a:cxn>
                <a:cxn ang="0">
                  <a:pos x="54" y="24"/>
                </a:cxn>
                <a:cxn ang="0">
                  <a:pos x="58" y="18"/>
                </a:cxn>
                <a:cxn ang="0">
                  <a:pos x="58" y="12"/>
                </a:cxn>
                <a:cxn ang="0">
                  <a:pos x="54" y="6"/>
                </a:cxn>
                <a:cxn ang="0">
                  <a:pos x="48" y="0"/>
                </a:cxn>
                <a:cxn ang="0">
                  <a:pos x="48" y="0"/>
                </a:cxn>
                <a:cxn ang="0">
                  <a:pos x="42" y="0"/>
                </a:cxn>
                <a:cxn ang="0">
                  <a:pos x="36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4" y="2"/>
                </a:cxn>
                <a:cxn ang="0">
                  <a:pos x="10" y="2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38"/>
                </a:cxn>
                <a:cxn ang="0">
                  <a:pos x="14" y="46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8" h="58">
                  <a:moveTo>
                    <a:pt x="32" y="58"/>
                  </a:moveTo>
                  <a:lnTo>
                    <a:pt x="32" y="58"/>
                  </a:lnTo>
                  <a:lnTo>
                    <a:pt x="38" y="46"/>
                  </a:lnTo>
                  <a:lnTo>
                    <a:pt x="46" y="36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8" y="18"/>
                  </a:lnTo>
                  <a:lnTo>
                    <a:pt x="58" y="12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6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38"/>
                  </a:lnTo>
                  <a:lnTo>
                    <a:pt x="14" y="46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2" name="Freeform 18"/>
            <p:cNvSpPr>
              <a:spLocks/>
            </p:cNvSpPr>
            <p:nvPr/>
          </p:nvSpPr>
          <p:spPr bwMode="auto">
            <a:xfrm>
              <a:off x="8053137" y="4479758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3" name="Freeform 19"/>
            <p:cNvSpPr>
              <a:spLocks/>
            </p:cNvSpPr>
            <p:nvPr/>
          </p:nvSpPr>
          <p:spPr bwMode="auto">
            <a:xfrm>
              <a:off x="0" y="2442411"/>
              <a:ext cx="1122947" cy="1155032"/>
            </a:xfrm>
            <a:custGeom>
              <a:avLst/>
              <a:gdLst/>
              <a:ahLst/>
              <a:cxnLst>
                <a:cxn ang="0">
                  <a:pos x="114" y="24"/>
                </a:cxn>
                <a:cxn ang="0">
                  <a:pos x="130" y="46"/>
                </a:cxn>
                <a:cxn ang="0">
                  <a:pos x="132" y="74"/>
                </a:cxn>
                <a:cxn ang="0">
                  <a:pos x="122" y="100"/>
                </a:cxn>
                <a:cxn ang="0">
                  <a:pos x="102" y="124"/>
                </a:cxn>
                <a:cxn ang="0">
                  <a:pos x="88" y="134"/>
                </a:cxn>
                <a:cxn ang="0">
                  <a:pos x="62" y="140"/>
                </a:cxn>
                <a:cxn ang="0">
                  <a:pos x="52" y="138"/>
                </a:cxn>
                <a:cxn ang="0">
                  <a:pos x="36" y="124"/>
                </a:cxn>
                <a:cxn ang="0">
                  <a:pos x="36" y="104"/>
                </a:cxn>
                <a:cxn ang="0">
                  <a:pos x="38" y="98"/>
                </a:cxn>
                <a:cxn ang="0">
                  <a:pos x="46" y="90"/>
                </a:cxn>
                <a:cxn ang="0">
                  <a:pos x="52" y="88"/>
                </a:cxn>
                <a:cxn ang="0">
                  <a:pos x="62" y="88"/>
                </a:cxn>
                <a:cxn ang="0">
                  <a:pos x="80" y="100"/>
                </a:cxn>
                <a:cxn ang="0">
                  <a:pos x="82" y="102"/>
                </a:cxn>
                <a:cxn ang="0">
                  <a:pos x="68" y="86"/>
                </a:cxn>
                <a:cxn ang="0">
                  <a:pos x="56" y="82"/>
                </a:cxn>
                <a:cxn ang="0">
                  <a:pos x="42" y="86"/>
                </a:cxn>
                <a:cxn ang="0">
                  <a:pos x="34" y="92"/>
                </a:cxn>
                <a:cxn ang="0">
                  <a:pos x="28" y="106"/>
                </a:cxn>
                <a:cxn ang="0">
                  <a:pos x="30" y="120"/>
                </a:cxn>
                <a:cxn ang="0">
                  <a:pos x="38" y="132"/>
                </a:cxn>
                <a:cxn ang="0">
                  <a:pos x="50" y="140"/>
                </a:cxn>
                <a:cxn ang="0">
                  <a:pos x="56" y="144"/>
                </a:cxn>
                <a:cxn ang="0">
                  <a:pos x="76" y="144"/>
                </a:cxn>
                <a:cxn ang="0">
                  <a:pos x="100" y="132"/>
                </a:cxn>
                <a:cxn ang="0">
                  <a:pos x="122" y="110"/>
                </a:cxn>
                <a:cxn ang="0">
                  <a:pos x="136" y="86"/>
                </a:cxn>
                <a:cxn ang="0">
                  <a:pos x="138" y="78"/>
                </a:cxn>
                <a:cxn ang="0">
                  <a:pos x="140" y="60"/>
                </a:cxn>
                <a:cxn ang="0">
                  <a:pos x="132" y="38"/>
                </a:cxn>
                <a:cxn ang="0">
                  <a:pos x="110" y="16"/>
                </a:cxn>
                <a:cxn ang="0">
                  <a:pos x="80" y="2"/>
                </a:cxn>
                <a:cxn ang="0">
                  <a:pos x="64" y="0"/>
                </a:cxn>
                <a:cxn ang="0">
                  <a:pos x="30" y="2"/>
                </a:cxn>
                <a:cxn ang="0">
                  <a:pos x="0" y="16"/>
                </a:cxn>
                <a:cxn ang="0">
                  <a:pos x="0" y="26"/>
                </a:cxn>
                <a:cxn ang="0">
                  <a:pos x="26" y="12"/>
                </a:cxn>
                <a:cxn ang="0">
                  <a:pos x="58" y="8"/>
                </a:cxn>
                <a:cxn ang="0">
                  <a:pos x="88" y="12"/>
                </a:cxn>
                <a:cxn ang="0">
                  <a:pos x="114" y="24"/>
                </a:cxn>
              </a:cxnLst>
              <a:rect l="0" t="0" r="r" b="b"/>
              <a:pathLst>
                <a:path w="140" h="144">
                  <a:moveTo>
                    <a:pt x="114" y="24"/>
                  </a:moveTo>
                  <a:lnTo>
                    <a:pt x="114" y="24"/>
                  </a:lnTo>
                  <a:lnTo>
                    <a:pt x="124" y="34"/>
                  </a:lnTo>
                  <a:lnTo>
                    <a:pt x="130" y="46"/>
                  </a:lnTo>
                  <a:lnTo>
                    <a:pt x="132" y="60"/>
                  </a:lnTo>
                  <a:lnTo>
                    <a:pt x="132" y="74"/>
                  </a:lnTo>
                  <a:lnTo>
                    <a:pt x="128" y="86"/>
                  </a:lnTo>
                  <a:lnTo>
                    <a:pt x="122" y="100"/>
                  </a:lnTo>
                  <a:lnTo>
                    <a:pt x="112" y="112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88" y="134"/>
                  </a:lnTo>
                  <a:lnTo>
                    <a:pt x="76" y="138"/>
                  </a:lnTo>
                  <a:lnTo>
                    <a:pt x="62" y="140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42" y="132"/>
                  </a:lnTo>
                  <a:lnTo>
                    <a:pt x="36" y="124"/>
                  </a:lnTo>
                  <a:lnTo>
                    <a:pt x="34" y="11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8" y="98"/>
                  </a:lnTo>
                  <a:lnTo>
                    <a:pt x="42" y="94"/>
                  </a:lnTo>
                  <a:lnTo>
                    <a:pt x="46" y="90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6" y="86"/>
                  </a:lnTo>
                  <a:lnTo>
                    <a:pt x="62" y="88"/>
                  </a:lnTo>
                  <a:lnTo>
                    <a:pt x="72" y="92"/>
                  </a:lnTo>
                  <a:lnTo>
                    <a:pt x="80" y="100"/>
                  </a:lnTo>
                  <a:lnTo>
                    <a:pt x="82" y="102"/>
                  </a:lnTo>
                  <a:lnTo>
                    <a:pt x="82" y="102"/>
                  </a:lnTo>
                  <a:lnTo>
                    <a:pt x="74" y="92"/>
                  </a:lnTo>
                  <a:lnTo>
                    <a:pt x="68" y="86"/>
                  </a:lnTo>
                  <a:lnTo>
                    <a:pt x="64" y="84"/>
                  </a:lnTo>
                  <a:lnTo>
                    <a:pt x="56" y="82"/>
                  </a:lnTo>
                  <a:lnTo>
                    <a:pt x="50" y="82"/>
                  </a:lnTo>
                  <a:lnTo>
                    <a:pt x="42" y="86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30" y="98"/>
                  </a:lnTo>
                  <a:lnTo>
                    <a:pt x="28" y="106"/>
                  </a:lnTo>
                  <a:lnTo>
                    <a:pt x="28" y="112"/>
                  </a:lnTo>
                  <a:lnTo>
                    <a:pt x="30" y="120"/>
                  </a:lnTo>
                  <a:lnTo>
                    <a:pt x="34" y="126"/>
                  </a:lnTo>
                  <a:lnTo>
                    <a:pt x="38" y="132"/>
                  </a:lnTo>
                  <a:lnTo>
                    <a:pt x="44" y="136"/>
                  </a:lnTo>
                  <a:lnTo>
                    <a:pt x="50" y="140"/>
                  </a:lnTo>
                  <a:lnTo>
                    <a:pt x="50" y="140"/>
                  </a:lnTo>
                  <a:lnTo>
                    <a:pt x="56" y="144"/>
                  </a:lnTo>
                  <a:lnTo>
                    <a:pt x="62" y="144"/>
                  </a:lnTo>
                  <a:lnTo>
                    <a:pt x="76" y="144"/>
                  </a:lnTo>
                  <a:lnTo>
                    <a:pt x="88" y="140"/>
                  </a:lnTo>
                  <a:lnTo>
                    <a:pt x="100" y="132"/>
                  </a:lnTo>
                  <a:lnTo>
                    <a:pt x="112" y="122"/>
                  </a:lnTo>
                  <a:lnTo>
                    <a:pt x="122" y="110"/>
                  </a:lnTo>
                  <a:lnTo>
                    <a:pt x="130" y="98"/>
                  </a:lnTo>
                  <a:lnTo>
                    <a:pt x="136" y="86"/>
                  </a:lnTo>
                  <a:lnTo>
                    <a:pt x="136" y="86"/>
                  </a:lnTo>
                  <a:lnTo>
                    <a:pt x="138" y="78"/>
                  </a:lnTo>
                  <a:lnTo>
                    <a:pt x="140" y="68"/>
                  </a:lnTo>
                  <a:lnTo>
                    <a:pt x="140" y="60"/>
                  </a:lnTo>
                  <a:lnTo>
                    <a:pt x="138" y="52"/>
                  </a:lnTo>
                  <a:lnTo>
                    <a:pt x="132" y="38"/>
                  </a:lnTo>
                  <a:lnTo>
                    <a:pt x="124" y="26"/>
                  </a:lnTo>
                  <a:lnTo>
                    <a:pt x="110" y="16"/>
                  </a:lnTo>
                  <a:lnTo>
                    <a:pt x="96" y="8"/>
                  </a:lnTo>
                  <a:lnTo>
                    <a:pt x="80" y="2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48" y="0"/>
                  </a:lnTo>
                  <a:lnTo>
                    <a:pt x="30" y="2"/>
                  </a:lnTo>
                  <a:lnTo>
                    <a:pt x="14" y="8"/>
                  </a:lnTo>
                  <a:lnTo>
                    <a:pt x="0" y="1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2" y="18"/>
                  </a:lnTo>
                  <a:lnTo>
                    <a:pt x="26" y="12"/>
                  </a:lnTo>
                  <a:lnTo>
                    <a:pt x="42" y="8"/>
                  </a:lnTo>
                  <a:lnTo>
                    <a:pt x="58" y="8"/>
                  </a:lnTo>
                  <a:lnTo>
                    <a:pt x="74" y="8"/>
                  </a:lnTo>
                  <a:lnTo>
                    <a:pt x="88" y="12"/>
                  </a:lnTo>
                  <a:lnTo>
                    <a:pt x="102" y="16"/>
                  </a:lnTo>
                  <a:lnTo>
                    <a:pt x="114" y="24"/>
                  </a:lnTo>
                  <a:lnTo>
                    <a:pt x="114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4" name="Freeform 20"/>
            <p:cNvSpPr>
              <a:spLocks/>
            </p:cNvSpPr>
            <p:nvPr/>
          </p:nvSpPr>
          <p:spPr bwMode="auto">
            <a:xfrm>
              <a:off x="1171074" y="7463589"/>
              <a:ext cx="1796716" cy="385011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12" y="0"/>
                </a:cxn>
                <a:cxn ang="0">
                  <a:pos x="92" y="4"/>
                </a:cxn>
                <a:cxn ang="0">
                  <a:pos x="72" y="12"/>
                </a:cxn>
                <a:cxn ang="0">
                  <a:pos x="52" y="20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0" y="48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80" y="16"/>
                </a:cxn>
                <a:cxn ang="0">
                  <a:pos x="98" y="12"/>
                </a:cxn>
                <a:cxn ang="0">
                  <a:pos x="116" y="10"/>
                </a:cxn>
                <a:cxn ang="0">
                  <a:pos x="134" y="10"/>
                </a:cxn>
                <a:cxn ang="0">
                  <a:pos x="152" y="14"/>
                </a:cxn>
                <a:cxn ang="0">
                  <a:pos x="170" y="18"/>
                </a:cxn>
                <a:cxn ang="0">
                  <a:pos x="188" y="26"/>
                </a:cxn>
                <a:cxn ang="0">
                  <a:pos x="204" y="36"/>
                </a:cxn>
                <a:cxn ang="0">
                  <a:pos x="204" y="36"/>
                </a:cxn>
                <a:cxn ang="0">
                  <a:pos x="218" y="48"/>
                </a:cxn>
                <a:cxn ang="0">
                  <a:pos x="224" y="48"/>
                </a:cxn>
                <a:cxn ang="0">
                  <a:pos x="224" y="48"/>
                </a:cxn>
                <a:cxn ang="0">
                  <a:pos x="214" y="38"/>
                </a:cxn>
                <a:cxn ang="0">
                  <a:pos x="202" y="26"/>
                </a:cxn>
                <a:cxn ang="0">
                  <a:pos x="188" y="18"/>
                </a:cxn>
                <a:cxn ang="0">
                  <a:pos x="174" y="10"/>
                </a:cxn>
                <a:cxn ang="0">
                  <a:pos x="158" y="6"/>
                </a:cxn>
                <a:cxn ang="0">
                  <a:pos x="144" y="2"/>
                </a:cxn>
                <a:cxn ang="0">
                  <a:pos x="128" y="0"/>
                </a:cxn>
                <a:cxn ang="0">
                  <a:pos x="112" y="0"/>
                </a:cxn>
                <a:cxn ang="0">
                  <a:pos x="112" y="0"/>
                </a:cxn>
              </a:cxnLst>
              <a:rect l="0" t="0" r="r" b="b"/>
              <a:pathLst>
                <a:path w="224" h="48">
                  <a:moveTo>
                    <a:pt x="112" y="0"/>
                  </a:moveTo>
                  <a:lnTo>
                    <a:pt x="112" y="0"/>
                  </a:lnTo>
                  <a:lnTo>
                    <a:pt x="92" y="4"/>
                  </a:lnTo>
                  <a:lnTo>
                    <a:pt x="72" y="12"/>
                  </a:lnTo>
                  <a:lnTo>
                    <a:pt x="52" y="20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0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80" y="16"/>
                  </a:lnTo>
                  <a:lnTo>
                    <a:pt x="98" y="12"/>
                  </a:lnTo>
                  <a:lnTo>
                    <a:pt x="116" y="10"/>
                  </a:lnTo>
                  <a:lnTo>
                    <a:pt x="134" y="10"/>
                  </a:lnTo>
                  <a:lnTo>
                    <a:pt x="152" y="14"/>
                  </a:lnTo>
                  <a:lnTo>
                    <a:pt x="170" y="18"/>
                  </a:lnTo>
                  <a:lnTo>
                    <a:pt x="188" y="26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18" y="48"/>
                  </a:lnTo>
                  <a:lnTo>
                    <a:pt x="224" y="48"/>
                  </a:lnTo>
                  <a:lnTo>
                    <a:pt x="224" y="48"/>
                  </a:lnTo>
                  <a:lnTo>
                    <a:pt x="214" y="38"/>
                  </a:lnTo>
                  <a:lnTo>
                    <a:pt x="202" y="26"/>
                  </a:lnTo>
                  <a:lnTo>
                    <a:pt x="188" y="18"/>
                  </a:lnTo>
                  <a:lnTo>
                    <a:pt x="174" y="10"/>
                  </a:lnTo>
                  <a:lnTo>
                    <a:pt x="158" y="6"/>
                  </a:lnTo>
                  <a:lnTo>
                    <a:pt x="144" y="2"/>
                  </a:lnTo>
                  <a:lnTo>
                    <a:pt x="128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5" name="Freeform 21"/>
            <p:cNvSpPr>
              <a:spLocks/>
            </p:cNvSpPr>
            <p:nvPr/>
          </p:nvSpPr>
          <p:spPr bwMode="auto">
            <a:xfrm>
              <a:off x="320842" y="5362074"/>
              <a:ext cx="2277979" cy="2486526"/>
            </a:xfrm>
            <a:custGeom>
              <a:avLst/>
              <a:gdLst/>
              <a:ahLst/>
              <a:cxnLst>
                <a:cxn ang="0">
                  <a:pos x="148" y="194"/>
                </a:cxn>
                <a:cxn ang="0">
                  <a:pos x="136" y="122"/>
                </a:cxn>
                <a:cxn ang="0">
                  <a:pos x="136" y="92"/>
                </a:cxn>
                <a:cxn ang="0">
                  <a:pos x="152" y="48"/>
                </a:cxn>
                <a:cxn ang="0">
                  <a:pos x="188" y="14"/>
                </a:cxn>
                <a:cxn ang="0">
                  <a:pos x="216" y="4"/>
                </a:cxn>
                <a:cxn ang="0">
                  <a:pos x="254" y="18"/>
                </a:cxn>
                <a:cxn ang="0">
                  <a:pos x="274" y="54"/>
                </a:cxn>
                <a:cxn ang="0">
                  <a:pos x="278" y="86"/>
                </a:cxn>
                <a:cxn ang="0">
                  <a:pos x="262" y="124"/>
                </a:cxn>
                <a:cxn ang="0">
                  <a:pos x="242" y="132"/>
                </a:cxn>
                <a:cxn ang="0">
                  <a:pos x="216" y="118"/>
                </a:cxn>
                <a:cxn ang="0">
                  <a:pos x="214" y="106"/>
                </a:cxn>
                <a:cxn ang="0">
                  <a:pos x="216" y="94"/>
                </a:cxn>
                <a:cxn ang="0">
                  <a:pos x="234" y="84"/>
                </a:cxn>
                <a:cxn ang="0">
                  <a:pos x="248" y="84"/>
                </a:cxn>
                <a:cxn ang="0">
                  <a:pos x="222" y="82"/>
                </a:cxn>
                <a:cxn ang="0">
                  <a:pos x="208" y="100"/>
                </a:cxn>
                <a:cxn ang="0">
                  <a:pos x="208" y="118"/>
                </a:cxn>
                <a:cxn ang="0">
                  <a:pos x="224" y="132"/>
                </a:cxn>
                <a:cxn ang="0">
                  <a:pos x="244" y="134"/>
                </a:cxn>
                <a:cxn ang="0">
                  <a:pos x="258" y="130"/>
                </a:cxn>
                <a:cxn ang="0">
                  <a:pos x="278" y="104"/>
                </a:cxn>
                <a:cxn ang="0">
                  <a:pos x="282" y="60"/>
                </a:cxn>
                <a:cxn ang="0">
                  <a:pos x="276" y="34"/>
                </a:cxn>
                <a:cxn ang="0">
                  <a:pos x="260" y="12"/>
                </a:cxn>
                <a:cxn ang="0">
                  <a:pos x="224" y="0"/>
                </a:cxn>
                <a:cxn ang="0">
                  <a:pos x="178" y="12"/>
                </a:cxn>
                <a:cxn ang="0">
                  <a:pos x="152" y="32"/>
                </a:cxn>
                <a:cxn ang="0">
                  <a:pos x="132" y="70"/>
                </a:cxn>
                <a:cxn ang="0">
                  <a:pos x="126" y="116"/>
                </a:cxn>
                <a:cxn ang="0">
                  <a:pos x="136" y="164"/>
                </a:cxn>
                <a:cxn ang="0">
                  <a:pos x="138" y="196"/>
                </a:cxn>
                <a:cxn ang="0">
                  <a:pos x="126" y="234"/>
                </a:cxn>
                <a:cxn ang="0">
                  <a:pos x="106" y="258"/>
                </a:cxn>
                <a:cxn ang="0">
                  <a:pos x="72" y="272"/>
                </a:cxn>
                <a:cxn ang="0">
                  <a:pos x="30" y="274"/>
                </a:cxn>
                <a:cxn ang="0">
                  <a:pos x="44" y="220"/>
                </a:cxn>
                <a:cxn ang="0">
                  <a:pos x="50" y="164"/>
                </a:cxn>
                <a:cxn ang="0">
                  <a:pos x="42" y="58"/>
                </a:cxn>
                <a:cxn ang="0">
                  <a:pos x="30" y="24"/>
                </a:cxn>
                <a:cxn ang="0">
                  <a:pos x="42" y="92"/>
                </a:cxn>
                <a:cxn ang="0">
                  <a:pos x="40" y="182"/>
                </a:cxn>
                <a:cxn ang="0">
                  <a:pos x="26" y="252"/>
                </a:cxn>
                <a:cxn ang="0">
                  <a:pos x="0" y="310"/>
                </a:cxn>
                <a:cxn ang="0">
                  <a:pos x="26" y="284"/>
                </a:cxn>
                <a:cxn ang="0">
                  <a:pos x="52" y="286"/>
                </a:cxn>
                <a:cxn ang="0">
                  <a:pos x="96" y="278"/>
                </a:cxn>
                <a:cxn ang="0">
                  <a:pos x="122" y="258"/>
                </a:cxn>
                <a:cxn ang="0">
                  <a:pos x="142" y="222"/>
                </a:cxn>
              </a:cxnLst>
              <a:rect l="0" t="0" r="r" b="b"/>
              <a:pathLst>
                <a:path w="284" h="310">
                  <a:moveTo>
                    <a:pt x="146" y="206"/>
                  </a:moveTo>
                  <a:lnTo>
                    <a:pt x="146" y="206"/>
                  </a:lnTo>
                  <a:lnTo>
                    <a:pt x="148" y="194"/>
                  </a:lnTo>
                  <a:lnTo>
                    <a:pt x="148" y="180"/>
                  </a:lnTo>
                  <a:lnTo>
                    <a:pt x="142" y="152"/>
                  </a:lnTo>
                  <a:lnTo>
                    <a:pt x="136" y="122"/>
                  </a:lnTo>
                  <a:lnTo>
                    <a:pt x="136" y="106"/>
                  </a:lnTo>
                  <a:lnTo>
                    <a:pt x="136" y="92"/>
                  </a:lnTo>
                  <a:lnTo>
                    <a:pt x="136" y="92"/>
                  </a:lnTo>
                  <a:lnTo>
                    <a:pt x="138" y="76"/>
                  </a:lnTo>
                  <a:lnTo>
                    <a:pt x="144" y="62"/>
                  </a:lnTo>
                  <a:lnTo>
                    <a:pt x="152" y="48"/>
                  </a:lnTo>
                  <a:lnTo>
                    <a:pt x="162" y="34"/>
                  </a:lnTo>
                  <a:lnTo>
                    <a:pt x="174" y="24"/>
                  </a:lnTo>
                  <a:lnTo>
                    <a:pt x="188" y="14"/>
                  </a:lnTo>
                  <a:lnTo>
                    <a:pt x="202" y="8"/>
                  </a:lnTo>
                  <a:lnTo>
                    <a:pt x="216" y="4"/>
                  </a:lnTo>
                  <a:lnTo>
                    <a:pt x="216" y="4"/>
                  </a:lnTo>
                  <a:lnTo>
                    <a:pt x="230" y="6"/>
                  </a:lnTo>
                  <a:lnTo>
                    <a:pt x="244" y="10"/>
                  </a:lnTo>
                  <a:lnTo>
                    <a:pt x="254" y="18"/>
                  </a:lnTo>
                  <a:lnTo>
                    <a:pt x="264" y="28"/>
                  </a:lnTo>
                  <a:lnTo>
                    <a:pt x="270" y="40"/>
                  </a:lnTo>
                  <a:lnTo>
                    <a:pt x="274" y="54"/>
                  </a:lnTo>
                  <a:lnTo>
                    <a:pt x="278" y="70"/>
                  </a:lnTo>
                  <a:lnTo>
                    <a:pt x="278" y="86"/>
                  </a:lnTo>
                  <a:lnTo>
                    <a:pt x="278" y="86"/>
                  </a:lnTo>
                  <a:lnTo>
                    <a:pt x="274" y="100"/>
                  </a:lnTo>
                  <a:lnTo>
                    <a:pt x="270" y="114"/>
                  </a:lnTo>
                  <a:lnTo>
                    <a:pt x="262" y="124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42" y="132"/>
                  </a:lnTo>
                  <a:lnTo>
                    <a:pt x="232" y="130"/>
                  </a:lnTo>
                  <a:lnTo>
                    <a:pt x="222" y="126"/>
                  </a:lnTo>
                  <a:lnTo>
                    <a:pt x="216" y="118"/>
                  </a:lnTo>
                  <a:lnTo>
                    <a:pt x="216" y="118"/>
                  </a:lnTo>
                  <a:lnTo>
                    <a:pt x="214" y="112"/>
                  </a:lnTo>
                  <a:lnTo>
                    <a:pt x="214" y="106"/>
                  </a:lnTo>
                  <a:lnTo>
                    <a:pt x="214" y="100"/>
                  </a:lnTo>
                  <a:lnTo>
                    <a:pt x="216" y="94"/>
                  </a:lnTo>
                  <a:lnTo>
                    <a:pt x="216" y="94"/>
                  </a:lnTo>
                  <a:lnTo>
                    <a:pt x="220" y="90"/>
                  </a:lnTo>
                  <a:lnTo>
                    <a:pt x="224" y="86"/>
                  </a:lnTo>
                  <a:lnTo>
                    <a:pt x="234" y="84"/>
                  </a:lnTo>
                  <a:lnTo>
                    <a:pt x="244" y="82"/>
                  </a:lnTo>
                  <a:lnTo>
                    <a:pt x="248" y="84"/>
                  </a:lnTo>
                  <a:lnTo>
                    <a:pt x="248" y="84"/>
                  </a:lnTo>
                  <a:lnTo>
                    <a:pt x="234" y="80"/>
                  </a:lnTo>
                  <a:lnTo>
                    <a:pt x="228" y="82"/>
                  </a:lnTo>
                  <a:lnTo>
                    <a:pt x="222" y="82"/>
                  </a:lnTo>
                  <a:lnTo>
                    <a:pt x="216" y="86"/>
                  </a:lnTo>
                  <a:lnTo>
                    <a:pt x="212" y="92"/>
                  </a:lnTo>
                  <a:lnTo>
                    <a:pt x="208" y="100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118"/>
                  </a:lnTo>
                  <a:lnTo>
                    <a:pt x="212" y="124"/>
                  </a:lnTo>
                  <a:lnTo>
                    <a:pt x="216" y="128"/>
                  </a:lnTo>
                  <a:lnTo>
                    <a:pt x="224" y="132"/>
                  </a:lnTo>
                  <a:lnTo>
                    <a:pt x="230" y="134"/>
                  </a:lnTo>
                  <a:lnTo>
                    <a:pt x="238" y="134"/>
                  </a:lnTo>
                  <a:lnTo>
                    <a:pt x="244" y="134"/>
                  </a:lnTo>
                  <a:lnTo>
                    <a:pt x="252" y="134"/>
                  </a:lnTo>
                  <a:lnTo>
                    <a:pt x="252" y="134"/>
                  </a:lnTo>
                  <a:lnTo>
                    <a:pt x="258" y="130"/>
                  </a:lnTo>
                  <a:lnTo>
                    <a:pt x="264" y="128"/>
                  </a:lnTo>
                  <a:lnTo>
                    <a:pt x="272" y="118"/>
                  </a:lnTo>
                  <a:lnTo>
                    <a:pt x="278" y="104"/>
                  </a:lnTo>
                  <a:lnTo>
                    <a:pt x="282" y="90"/>
                  </a:lnTo>
                  <a:lnTo>
                    <a:pt x="284" y="76"/>
                  </a:lnTo>
                  <a:lnTo>
                    <a:pt x="282" y="60"/>
                  </a:lnTo>
                  <a:lnTo>
                    <a:pt x="280" y="46"/>
                  </a:lnTo>
                  <a:lnTo>
                    <a:pt x="276" y="34"/>
                  </a:lnTo>
                  <a:lnTo>
                    <a:pt x="276" y="34"/>
                  </a:lnTo>
                  <a:lnTo>
                    <a:pt x="270" y="26"/>
                  </a:lnTo>
                  <a:lnTo>
                    <a:pt x="266" y="18"/>
                  </a:lnTo>
                  <a:lnTo>
                    <a:pt x="260" y="12"/>
                  </a:lnTo>
                  <a:lnTo>
                    <a:pt x="254" y="8"/>
                  </a:lnTo>
                  <a:lnTo>
                    <a:pt x="240" y="2"/>
                  </a:lnTo>
                  <a:lnTo>
                    <a:pt x="224" y="0"/>
                  </a:lnTo>
                  <a:lnTo>
                    <a:pt x="208" y="2"/>
                  </a:lnTo>
                  <a:lnTo>
                    <a:pt x="192" y="6"/>
                  </a:lnTo>
                  <a:lnTo>
                    <a:pt x="178" y="12"/>
                  </a:lnTo>
                  <a:lnTo>
                    <a:pt x="164" y="22"/>
                  </a:lnTo>
                  <a:lnTo>
                    <a:pt x="164" y="22"/>
                  </a:lnTo>
                  <a:lnTo>
                    <a:pt x="152" y="32"/>
                  </a:lnTo>
                  <a:lnTo>
                    <a:pt x="144" y="44"/>
                  </a:lnTo>
                  <a:lnTo>
                    <a:pt x="136" y="58"/>
                  </a:lnTo>
                  <a:lnTo>
                    <a:pt x="132" y="70"/>
                  </a:lnTo>
                  <a:lnTo>
                    <a:pt x="128" y="86"/>
                  </a:lnTo>
                  <a:lnTo>
                    <a:pt x="126" y="100"/>
                  </a:lnTo>
                  <a:lnTo>
                    <a:pt x="126" y="116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36" y="164"/>
                  </a:lnTo>
                  <a:lnTo>
                    <a:pt x="138" y="180"/>
                  </a:lnTo>
                  <a:lnTo>
                    <a:pt x="138" y="196"/>
                  </a:lnTo>
                  <a:lnTo>
                    <a:pt x="138" y="196"/>
                  </a:lnTo>
                  <a:lnTo>
                    <a:pt x="136" y="212"/>
                  </a:lnTo>
                  <a:lnTo>
                    <a:pt x="132" y="224"/>
                  </a:lnTo>
                  <a:lnTo>
                    <a:pt x="126" y="234"/>
                  </a:lnTo>
                  <a:lnTo>
                    <a:pt x="120" y="244"/>
                  </a:lnTo>
                  <a:lnTo>
                    <a:pt x="114" y="252"/>
                  </a:lnTo>
                  <a:lnTo>
                    <a:pt x="106" y="258"/>
                  </a:lnTo>
                  <a:lnTo>
                    <a:pt x="98" y="264"/>
                  </a:lnTo>
                  <a:lnTo>
                    <a:pt x="90" y="268"/>
                  </a:lnTo>
                  <a:lnTo>
                    <a:pt x="72" y="272"/>
                  </a:lnTo>
                  <a:lnTo>
                    <a:pt x="56" y="274"/>
                  </a:lnTo>
                  <a:lnTo>
                    <a:pt x="42" y="274"/>
                  </a:lnTo>
                  <a:lnTo>
                    <a:pt x="30" y="274"/>
                  </a:lnTo>
                  <a:lnTo>
                    <a:pt x="30" y="274"/>
                  </a:lnTo>
                  <a:lnTo>
                    <a:pt x="38" y="246"/>
                  </a:lnTo>
                  <a:lnTo>
                    <a:pt x="44" y="220"/>
                  </a:lnTo>
                  <a:lnTo>
                    <a:pt x="48" y="192"/>
                  </a:lnTo>
                  <a:lnTo>
                    <a:pt x="50" y="164"/>
                  </a:lnTo>
                  <a:lnTo>
                    <a:pt x="50" y="164"/>
                  </a:lnTo>
                  <a:lnTo>
                    <a:pt x="52" y="130"/>
                  </a:lnTo>
                  <a:lnTo>
                    <a:pt x="48" y="94"/>
                  </a:lnTo>
                  <a:lnTo>
                    <a:pt x="42" y="58"/>
                  </a:lnTo>
                  <a:lnTo>
                    <a:pt x="32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6" y="46"/>
                  </a:lnTo>
                  <a:lnTo>
                    <a:pt x="40" y="68"/>
                  </a:lnTo>
                  <a:lnTo>
                    <a:pt x="42" y="92"/>
                  </a:lnTo>
                  <a:lnTo>
                    <a:pt x="44" y="120"/>
                  </a:lnTo>
                  <a:lnTo>
                    <a:pt x="44" y="150"/>
                  </a:lnTo>
                  <a:lnTo>
                    <a:pt x="40" y="182"/>
                  </a:lnTo>
                  <a:lnTo>
                    <a:pt x="34" y="216"/>
                  </a:lnTo>
                  <a:lnTo>
                    <a:pt x="26" y="252"/>
                  </a:lnTo>
                  <a:lnTo>
                    <a:pt x="26" y="252"/>
                  </a:lnTo>
                  <a:lnTo>
                    <a:pt x="20" y="268"/>
                  </a:lnTo>
                  <a:lnTo>
                    <a:pt x="14" y="284"/>
                  </a:lnTo>
                  <a:lnTo>
                    <a:pt x="0" y="310"/>
                  </a:lnTo>
                  <a:lnTo>
                    <a:pt x="12" y="310"/>
                  </a:lnTo>
                  <a:lnTo>
                    <a:pt x="12" y="310"/>
                  </a:lnTo>
                  <a:lnTo>
                    <a:pt x="26" y="284"/>
                  </a:lnTo>
                  <a:lnTo>
                    <a:pt x="26" y="284"/>
                  </a:lnTo>
                  <a:lnTo>
                    <a:pt x="36" y="286"/>
                  </a:lnTo>
                  <a:lnTo>
                    <a:pt x="52" y="286"/>
                  </a:lnTo>
                  <a:lnTo>
                    <a:pt x="68" y="286"/>
                  </a:lnTo>
                  <a:lnTo>
                    <a:pt x="86" y="282"/>
                  </a:lnTo>
                  <a:lnTo>
                    <a:pt x="96" y="278"/>
                  </a:lnTo>
                  <a:lnTo>
                    <a:pt x="104" y="272"/>
                  </a:lnTo>
                  <a:lnTo>
                    <a:pt x="112" y="266"/>
                  </a:lnTo>
                  <a:lnTo>
                    <a:pt x="122" y="258"/>
                  </a:lnTo>
                  <a:lnTo>
                    <a:pt x="128" y="248"/>
                  </a:lnTo>
                  <a:lnTo>
                    <a:pt x="136" y="236"/>
                  </a:lnTo>
                  <a:lnTo>
                    <a:pt x="142" y="222"/>
                  </a:lnTo>
                  <a:lnTo>
                    <a:pt x="146" y="206"/>
                  </a:lnTo>
                  <a:lnTo>
                    <a:pt x="146" y="20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6" name="Freeform 22"/>
            <p:cNvSpPr>
              <a:spLocks/>
            </p:cNvSpPr>
            <p:nvPr/>
          </p:nvSpPr>
          <p:spPr bwMode="auto">
            <a:xfrm>
              <a:off x="8710863" y="-733926"/>
              <a:ext cx="433137" cy="1138989"/>
            </a:xfrm>
            <a:custGeom>
              <a:avLst/>
              <a:gdLst/>
              <a:ahLst/>
              <a:cxnLst>
                <a:cxn ang="0">
                  <a:pos x="2" y="126"/>
                </a:cxn>
                <a:cxn ang="0">
                  <a:pos x="2" y="126"/>
                </a:cxn>
                <a:cxn ang="0">
                  <a:pos x="6" y="120"/>
                </a:cxn>
                <a:cxn ang="0">
                  <a:pos x="18" y="106"/>
                </a:cxn>
                <a:cxn ang="0">
                  <a:pos x="24" y="100"/>
                </a:cxn>
                <a:cxn ang="0">
                  <a:pos x="34" y="92"/>
                </a:cxn>
                <a:cxn ang="0">
                  <a:pos x="42" y="88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48" y="88"/>
                </a:cxn>
                <a:cxn ang="0">
                  <a:pos x="34" y="98"/>
                </a:cxn>
                <a:cxn ang="0">
                  <a:pos x="28" y="106"/>
                </a:cxn>
                <a:cxn ang="0">
                  <a:pos x="20" y="116"/>
                </a:cxn>
                <a:cxn ang="0">
                  <a:pos x="16" y="128"/>
                </a:cxn>
                <a:cxn ang="0">
                  <a:pos x="12" y="142"/>
                </a:cxn>
                <a:cxn ang="0">
                  <a:pos x="12" y="142"/>
                </a:cxn>
                <a:cxn ang="0">
                  <a:pos x="22" y="142"/>
                </a:cxn>
                <a:cxn ang="0">
                  <a:pos x="54" y="138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2" y="4"/>
                </a:cxn>
                <a:cxn ang="0">
                  <a:pos x="30" y="8"/>
                </a:cxn>
                <a:cxn ang="0">
                  <a:pos x="20" y="16"/>
                </a:cxn>
                <a:cxn ang="0">
                  <a:pos x="12" y="28"/>
                </a:cxn>
                <a:cxn ang="0">
                  <a:pos x="6" y="44"/>
                </a:cxn>
                <a:cxn ang="0">
                  <a:pos x="2" y="64"/>
                </a:cxn>
                <a:cxn ang="0">
                  <a:pos x="0" y="92"/>
                </a:cxn>
                <a:cxn ang="0">
                  <a:pos x="2" y="126"/>
                </a:cxn>
                <a:cxn ang="0">
                  <a:pos x="2" y="126"/>
                </a:cxn>
              </a:cxnLst>
              <a:rect l="0" t="0" r="r" b="b"/>
              <a:pathLst>
                <a:path w="54" h="142">
                  <a:moveTo>
                    <a:pt x="2" y="126"/>
                  </a:moveTo>
                  <a:lnTo>
                    <a:pt x="2" y="126"/>
                  </a:lnTo>
                  <a:lnTo>
                    <a:pt x="6" y="120"/>
                  </a:lnTo>
                  <a:lnTo>
                    <a:pt x="18" y="106"/>
                  </a:lnTo>
                  <a:lnTo>
                    <a:pt x="24" y="100"/>
                  </a:lnTo>
                  <a:lnTo>
                    <a:pt x="34" y="92"/>
                  </a:lnTo>
                  <a:lnTo>
                    <a:pt x="42" y="88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48" y="88"/>
                  </a:lnTo>
                  <a:lnTo>
                    <a:pt x="34" y="98"/>
                  </a:lnTo>
                  <a:lnTo>
                    <a:pt x="28" y="106"/>
                  </a:lnTo>
                  <a:lnTo>
                    <a:pt x="20" y="116"/>
                  </a:lnTo>
                  <a:lnTo>
                    <a:pt x="16" y="128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22" y="142"/>
                  </a:lnTo>
                  <a:lnTo>
                    <a:pt x="54" y="138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2" y="4"/>
                  </a:lnTo>
                  <a:lnTo>
                    <a:pt x="30" y="8"/>
                  </a:lnTo>
                  <a:lnTo>
                    <a:pt x="20" y="16"/>
                  </a:lnTo>
                  <a:lnTo>
                    <a:pt x="12" y="28"/>
                  </a:lnTo>
                  <a:lnTo>
                    <a:pt x="6" y="44"/>
                  </a:lnTo>
                  <a:lnTo>
                    <a:pt x="2" y="64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2" y="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7" name="Freeform 23"/>
            <p:cNvSpPr>
              <a:spLocks/>
            </p:cNvSpPr>
            <p:nvPr/>
          </p:nvSpPr>
          <p:spPr bwMode="auto">
            <a:xfrm>
              <a:off x="8791074" y="469232"/>
              <a:ext cx="352926" cy="208547"/>
            </a:xfrm>
            <a:custGeom>
              <a:avLst/>
              <a:gdLst/>
              <a:ahLst/>
              <a:cxnLst>
                <a:cxn ang="0">
                  <a:pos x="44" y="26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26" y="4"/>
                </a:cxn>
                <a:cxn ang="0">
                  <a:pos x="14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4" y="14"/>
                </a:cxn>
                <a:cxn ang="0">
                  <a:pos x="24" y="18"/>
                </a:cxn>
                <a:cxn ang="0">
                  <a:pos x="34" y="22"/>
                </a:cxn>
                <a:cxn ang="0">
                  <a:pos x="44" y="26"/>
                </a:cxn>
                <a:cxn ang="0">
                  <a:pos x="44" y="26"/>
                </a:cxn>
              </a:cxnLst>
              <a:rect l="0" t="0" r="r" b="b"/>
              <a:pathLst>
                <a:path w="44" h="26">
                  <a:moveTo>
                    <a:pt x="44" y="26"/>
                  </a:moveTo>
                  <a:lnTo>
                    <a:pt x="44" y="0"/>
                  </a:lnTo>
                  <a:lnTo>
                    <a:pt x="44" y="0"/>
                  </a:lnTo>
                  <a:lnTo>
                    <a:pt x="26" y="4"/>
                  </a:lnTo>
                  <a:lnTo>
                    <a:pt x="14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24" y="18"/>
                  </a:lnTo>
                  <a:lnTo>
                    <a:pt x="34" y="22"/>
                  </a:lnTo>
                  <a:lnTo>
                    <a:pt x="44" y="26"/>
                  </a:lnTo>
                  <a:lnTo>
                    <a:pt x="44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8" name="Freeform 24"/>
            <p:cNvSpPr>
              <a:spLocks/>
            </p:cNvSpPr>
            <p:nvPr/>
          </p:nvSpPr>
          <p:spPr bwMode="auto">
            <a:xfrm>
              <a:off x="8726905" y="677779"/>
              <a:ext cx="417095" cy="753979"/>
            </a:xfrm>
            <a:custGeom>
              <a:avLst/>
              <a:gdLst/>
              <a:ahLst/>
              <a:cxnLst>
                <a:cxn ang="0">
                  <a:pos x="52" y="94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34" y="4"/>
                </a:cxn>
                <a:cxn ang="0">
                  <a:pos x="18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0" y="6"/>
                </a:cxn>
                <a:cxn ang="0">
                  <a:pos x="18" y="14"/>
                </a:cxn>
                <a:cxn ang="0">
                  <a:pos x="26" y="26"/>
                </a:cxn>
                <a:cxn ang="0">
                  <a:pos x="32" y="40"/>
                </a:cxn>
                <a:cxn ang="0">
                  <a:pos x="42" y="68"/>
                </a:cxn>
                <a:cxn ang="0">
                  <a:pos x="52" y="94"/>
                </a:cxn>
                <a:cxn ang="0">
                  <a:pos x="52" y="94"/>
                </a:cxn>
              </a:cxnLst>
              <a:rect l="0" t="0" r="r" b="b"/>
              <a:pathLst>
                <a:path w="52" h="94">
                  <a:moveTo>
                    <a:pt x="52" y="94"/>
                  </a:moveTo>
                  <a:lnTo>
                    <a:pt x="52" y="10"/>
                  </a:lnTo>
                  <a:lnTo>
                    <a:pt x="52" y="10"/>
                  </a:lnTo>
                  <a:lnTo>
                    <a:pt x="34" y="4"/>
                  </a:lnTo>
                  <a:lnTo>
                    <a:pt x="18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6"/>
                  </a:lnTo>
                  <a:lnTo>
                    <a:pt x="18" y="14"/>
                  </a:lnTo>
                  <a:lnTo>
                    <a:pt x="26" y="26"/>
                  </a:lnTo>
                  <a:lnTo>
                    <a:pt x="32" y="40"/>
                  </a:lnTo>
                  <a:lnTo>
                    <a:pt x="42" y="68"/>
                  </a:lnTo>
                  <a:lnTo>
                    <a:pt x="52" y="94"/>
                  </a:lnTo>
                  <a:lnTo>
                    <a:pt x="52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9" name="Freeform 25"/>
            <p:cNvSpPr>
              <a:spLocks/>
            </p:cNvSpPr>
            <p:nvPr/>
          </p:nvSpPr>
          <p:spPr bwMode="auto">
            <a:xfrm>
              <a:off x="7860632" y="741947"/>
              <a:ext cx="1138989" cy="1187116"/>
            </a:xfrm>
            <a:custGeom>
              <a:avLst/>
              <a:gdLst/>
              <a:ahLst/>
              <a:cxnLst>
                <a:cxn ang="0">
                  <a:pos x="98" y="8"/>
                </a:cxn>
                <a:cxn ang="0">
                  <a:pos x="98" y="8"/>
                </a:cxn>
                <a:cxn ang="0">
                  <a:pos x="98" y="22"/>
                </a:cxn>
                <a:cxn ang="0">
                  <a:pos x="96" y="36"/>
                </a:cxn>
                <a:cxn ang="0">
                  <a:pos x="94" y="46"/>
                </a:cxn>
                <a:cxn ang="0">
                  <a:pos x="90" y="54"/>
                </a:cxn>
                <a:cxn ang="0">
                  <a:pos x="86" y="66"/>
                </a:cxn>
                <a:cxn ang="0">
                  <a:pos x="82" y="68"/>
                </a:cxn>
                <a:cxn ang="0">
                  <a:pos x="82" y="68"/>
                </a:cxn>
                <a:cxn ang="0">
                  <a:pos x="86" y="56"/>
                </a:cxn>
                <a:cxn ang="0">
                  <a:pos x="86" y="44"/>
                </a:cxn>
                <a:cxn ang="0">
                  <a:pos x="86" y="32"/>
                </a:cxn>
                <a:cxn ang="0">
                  <a:pos x="86" y="22"/>
                </a:cxn>
                <a:cxn ang="0">
                  <a:pos x="82" y="6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6" y="8"/>
                </a:cxn>
                <a:cxn ang="0">
                  <a:pos x="72" y="14"/>
                </a:cxn>
                <a:cxn ang="0">
                  <a:pos x="60" y="26"/>
                </a:cxn>
                <a:cxn ang="0">
                  <a:pos x="28" y="48"/>
                </a:cxn>
                <a:cxn ang="0">
                  <a:pos x="12" y="60"/>
                </a:cxn>
                <a:cxn ang="0">
                  <a:pos x="6" y="68"/>
                </a:cxn>
                <a:cxn ang="0">
                  <a:pos x="2" y="76"/>
                </a:cxn>
                <a:cxn ang="0">
                  <a:pos x="0" y="84"/>
                </a:cxn>
                <a:cxn ang="0">
                  <a:pos x="0" y="94"/>
                </a:cxn>
                <a:cxn ang="0">
                  <a:pos x="2" y="104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4" y="126"/>
                </a:cxn>
                <a:cxn ang="0">
                  <a:pos x="24" y="130"/>
                </a:cxn>
                <a:cxn ang="0">
                  <a:pos x="32" y="132"/>
                </a:cxn>
                <a:cxn ang="0">
                  <a:pos x="42" y="132"/>
                </a:cxn>
                <a:cxn ang="0">
                  <a:pos x="58" y="128"/>
                </a:cxn>
                <a:cxn ang="0">
                  <a:pos x="64" y="126"/>
                </a:cxn>
                <a:cxn ang="0">
                  <a:pos x="64" y="126"/>
                </a:cxn>
                <a:cxn ang="0">
                  <a:pos x="66" y="130"/>
                </a:cxn>
                <a:cxn ang="0">
                  <a:pos x="70" y="136"/>
                </a:cxn>
                <a:cxn ang="0">
                  <a:pos x="76" y="140"/>
                </a:cxn>
                <a:cxn ang="0">
                  <a:pos x="82" y="144"/>
                </a:cxn>
                <a:cxn ang="0">
                  <a:pos x="90" y="148"/>
                </a:cxn>
                <a:cxn ang="0">
                  <a:pos x="102" y="148"/>
                </a:cxn>
                <a:cxn ang="0">
                  <a:pos x="102" y="148"/>
                </a:cxn>
                <a:cxn ang="0">
                  <a:pos x="114" y="146"/>
                </a:cxn>
                <a:cxn ang="0">
                  <a:pos x="124" y="142"/>
                </a:cxn>
                <a:cxn ang="0">
                  <a:pos x="132" y="136"/>
                </a:cxn>
                <a:cxn ang="0">
                  <a:pos x="136" y="126"/>
                </a:cxn>
                <a:cxn ang="0">
                  <a:pos x="140" y="116"/>
                </a:cxn>
                <a:cxn ang="0">
                  <a:pos x="142" y="104"/>
                </a:cxn>
                <a:cxn ang="0">
                  <a:pos x="142" y="92"/>
                </a:cxn>
                <a:cxn ang="0">
                  <a:pos x="140" y="80"/>
                </a:cxn>
                <a:cxn ang="0">
                  <a:pos x="140" y="80"/>
                </a:cxn>
                <a:cxn ang="0">
                  <a:pos x="134" y="62"/>
                </a:cxn>
                <a:cxn ang="0">
                  <a:pos x="128" y="46"/>
                </a:cxn>
                <a:cxn ang="0">
                  <a:pos x="120" y="34"/>
                </a:cxn>
                <a:cxn ang="0">
                  <a:pos x="114" y="24"/>
                </a:cxn>
                <a:cxn ang="0">
                  <a:pos x="102" y="12"/>
                </a:cxn>
                <a:cxn ang="0">
                  <a:pos x="98" y="8"/>
                </a:cxn>
                <a:cxn ang="0">
                  <a:pos x="98" y="8"/>
                </a:cxn>
              </a:cxnLst>
              <a:rect l="0" t="0" r="r" b="b"/>
              <a:pathLst>
                <a:path w="142" h="148">
                  <a:moveTo>
                    <a:pt x="98" y="8"/>
                  </a:moveTo>
                  <a:lnTo>
                    <a:pt x="98" y="8"/>
                  </a:lnTo>
                  <a:lnTo>
                    <a:pt x="98" y="22"/>
                  </a:lnTo>
                  <a:lnTo>
                    <a:pt x="96" y="36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86" y="66"/>
                  </a:lnTo>
                  <a:lnTo>
                    <a:pt x="82" y="68"/>
                  </a:lnTo>
                  <a:lnTo>
                    <a:pt x="82" y="68"/>
                  </a:lnTo>
                  <a:lnTo>
                    <a:pt x="86" y="56"/>
                  </a:lnTo>
                  <a:lnTo>
                    <a:pt x="86" y="44"/>
                  </a:lnTo>
                  <a:lnTo>
                    <a:pt x="86" y="32"/>
                  </a:lnTo>
                  <a:lnTo>
                    <a:pt x="86" y="22"/>
                  </a:lnTo>
                  <a:lnTo>
                    <a:pt x="82" y="6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6" y="8"/>
                  </a:lnTo>
                  <a:lnTo>
                    <a:pt x="72" y="14"/>
                  </a:lnTo>
                  <a:lnTo>
                    <a:pt x="60" y="26"/>
                  </a:lnTo>
                  <a:lnTo>
                    <a:pt x="28" y="48"/>
                  </a:lnTo>
                  <a:lnTo>
                    <a:pt x="12" y="60"/>
                  </a:lnTo>
                  <a:lnTo>
                    <a:pt x="6" y="68"/>
                  </a:lnTo>
                  <a:lnTo>
                    <a:pt x="2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04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4" y="126"/>
                  </a:lnTo>
                  <a:lnTo>
                    <a:pt x="24" y="130"/>
                  </a:lnTo>
                  <a:lnTo>
                    <a:pt x="32" y="132"/>
                  </a:lnTo>
                  <a:lnTo>
                    <a:pt x="42" y="132"/>
                  </a:lnTo>
                  <a:lnTo>
                    <a:pt x="58" y="128"/>
                  </a:lnTo>
                  <a:lnTo>
                    <a:pt x="64" y="126"/>
                  </a:lnTo>
                  <a:lnTo>
                    <a:pt x="64" y="126"/>
                  </a:lnTo>
                  <a:lnTo>
                    <a:pt x="66" y="130"/>
                  </a:lnTo>
                  <a:lnTo>
                    <a:pt x="70" y="136"/>
                  </a:lnTo>
                  <a:lnTo>
                    <a:pt x="76" y="140"/>
                  </a:lnTo>
                  <a:lnTo>
                    <a:pt x="82" y="144"/>
                  </a:lnTo>
                  <a:lnTo>
                    <a:pt x="90" y="148"/>
                  </a:lnTo>
                  <a:lnTo>
                    <a:pt x="102" y="148"/>
                  </a:lnTo>
                  <a:lnTo>
                    <a:pt x="102" y="148"/>
                  </a:lnTo>
                  <a:lnTo>
                    <a:pt x="114" y="146"/>
                  </a:lnTo>
                  <a:lnTo>
                    <a:pt x="124" y="142"/>
                  </a:lnTo>
                  <a:lnTo>
                    <a:pt x="132" y="136"/>
                  </a:lnTo>
                  <a:lnTo>
                    <a:pt x="136" y="126"/>
                  </a:lnTo>
                  <a:lnTo>
                    <a:pt x="140" y="116"/>
                  </a:lnTo>
                  <a:lnTo>
                    <a:pt x="142" y="104"/>
                  </a:lnTo>
                  <a:lnTo>
                    <a:pt x="142" y="92"/>
                  </a:lnTo>
                  <a:lnTo>
                    <a:pt x="140" y="80"/>
                  </a:lnTo>
                  <a:lnTo>
                    <a:pt x="140" y="80"/>
                  </a:lnTo>
                  <a:lnTo>
                    <a:pt x="134" y="62"/>
                  </a:lnTo>
                  <a:lnTo>
                    <a:pt x="128" y="46"/>
                  </a:lnTo>
                  <a:lnTo>
                    <a:pt x="120" y="34"/>
                  </a:lnTo>
                  <a:lnTo>
                    <a:pt x="114" y="24"/>
                  </a:lnTo>
                  <a:lnTo>
                    <a:pt x="102" y="12"/>
                  </a:lnTo>
                  <a:lnTo>
                    <a:pt x="98" y="8"/>
                  </a:lnTo>
                  <a:lnTo>
                    <a:pt x="9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0" name="Freeform 26"/>
            <p:cNvSpPr>
              <a:spLocks/>
            </p:cNvSpPr>
            <p:nvPr/>
          </p:nvSpPr>
          <p:spPr bwMode="auto">
            <a:xfrm>
              <a:off x="7106653" y="68179"/>
              <a:ext cx="1171074" cy="1235242"/>
            </a:xfrm>
            <a:custGeom>
              <a:avLst/>
              <a:gdLst/>
              <a:ahLst/>
              <a:cxnLst>
                <a:cxn ang="0">
                  <a:pos x="146" y="66"/>
                </a:cxn>
                <a:cxn ang="0">
                  <a:pos x="146" y="66"/>
                </a:cxn>
                <a:cxn ang="0">
                  <a:pos x="132" y="72"/>
                </a:cxn>
                <a:cxn ang="0">
                  <a:pos x="118" y="76"/>
                </a:cxn>
                <a:cxn ang="0">
                  <a:pos x="106" y="78"/>
                </a:cxn>
                <a:cxn ang="0">
                  <a:pos x="96" y="78"/>
                </a:cxn>
                <a:cxn ang="0">
                  <a:pos x="82" y="78"/>
                </a:cxn>
                <a:cxn ang="0">
                  <a:pos x="78" y="76"/>
                </a:cxn>
                <a:cxn ang="0">
                  <a:pos x="78" y="76"/>
                </a:cxn>
                <a:cxn ang="0">
                  <a:pos x="88" y="74"/>
                </a:cxn>
                <a:cxn ang="0">
                  <a:pos x="100" y="72"/>
                </a:cxn>
                <a:cxn ang="0">
                  <a:pos x="122" y="60"/>
                </a:cxn>
                <a:cxn ang="0">
                  <a:pos x="146" y="44"/>
                </a:cxn>
                <a:cxn ang="0">
                  <a:pos x="146" y="44"/>
                </a:cxn>
                <a:cxn ang="0">
                  <a:pos x="136" y="44"/>
                </a:cxn>
                <a:cxn ang="0">
                  <a:pos x="126" y="42"/>
                </a:cxn>
                <a:cxn ang="0">
                  <a:pos x="108" y="32"/>
                </a:cxn>
                <a:cxn ang="0">
                  <a:pos x="72" y="12"/>
                </a:cxn>
                <a:cxn ang="0">
                  <a:pos x="56" y="2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30"/>
                </a:cxn>
                <a:cxn ang="0">
                  <a:pos x="0" y="42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2" y="70"/>
                </a:cxn>
                <a:cxn ang="0">
                  <a:pos x="16" y="76"/>
                </a:cxn>
                <a:cxn ang="0">
                  <a:pos x="22" y="82"/>
                </a:cxn>
                <a:cxn ang="0">
                  <a:pos x="22" y="82"/>
                </a:cxn>
                <a:cxn ang="0">
                  <a:pos x="16" y="86"/>
                </a:cxn>
                <a:cxn ang="0">
                  <a:pos x="12" y="92"/>
                </a:cxn>
                <a:cxn ang="0">
                  <a:pos x="10" y="98"/>
                </a:cxn>
                <a:cxn ang="0">
                  <a:pos x="8" y="106"/>
                </a:cxn>
                <a:cxn ang="0">
                  <a:pos x="10" y="118"/>
                </a:cxn>
                <a:cxn ang="0">
                  <a:pos x="14" y="130"/>
                </a:cxn>
                <a:cxn ang="0">
                  <a:pos x="22" y="142"/>
                </a:cxn>
                <a:cxn ang="0">
                  <a:pos x="36" y="150"/>
                </a:cxn>
                <a:cxn ang="0">
                  <a:pos x="42" y="152"/>
                </a:cxn>
                <a:cxn ang="0">
                  <a:pos x="50" y="154"/>
                </a:cxn>
                <a:cxn ang="0">
                  <a:pos x="58" y="154"/>
                </a:cxn>
                <a:cxn ang="0">
                  <a:pos x="68" y="152"/>
                </a:cxn>
                <a:cxn ang="0">
                  <a:pos x="68" y="152"/>
                </a:cxn>
                <a:cxn ang="0">
                  <a:pos x="76" y="150"/>
                </a:cxn>
                <a:cxn ang="0">
                  <a:pos x="86" y="146"/>
                </a:cxn>
                <a:cxn ang="0">
                  <a:pos x="102" y="136"/>
                </a:cxn>
                <a:cxn ang="0">
                  <a:pos x="114" y="122"/>
                </a:cxn>
                <a:cxn ang="0">
                  <a:pos x="126" y="106"/>
                </a:cxn>
                <a:cxn ang="0">
                  <a:pos x="134" y="92"/>
                </a:cxn>
                <a:cxn ang="0">
                  <a:pos x="142" y="78"/>
                </a:cxn>
                <a:cxn ang="0">
                  <a:pos x="146" y="66"/>
                </a:cxn>
                <a:cxn ang="0">
                  <a:pos x="146" y="66"/>
                </a:cxn>
              </a:cxnLst>
              <a:rect l="0" t="0" r="r" b="b"/>
              <a:pathLst>
                <a:path w="146" h="154">
                  <a:moveTo>
                    <a:pt x="146" y="66"/>
                  </a:moveTo>
                  <a:lnTo>
                    <a:pt x="146" y="66"/>
                  </a:lnTo>
                  <a:lnTo>
                    <a:pt x="132" y="72"/>
                  </a:lnTo>
                  <a:lnTo>
                    <a:pt x="118" y="76"/>
                  </a:lnTo>
                  <a:lnTo>
                    <a:pt x="106" y="78"/>
                  </a:lnTo>
                  <a:lnTo>
                    <a:pt x="96" y="78"/>
                  </a:lnTo>
                  <a:lnTo>
                    <a:pt x="82" y="78"/>
                  </a:lnTo>
                  <a:lnTo>
                    <a:pt x="78" y="76"/>
                  </a:lnTo>
                  <a:lnTo>
                    <a:pt x="78" y="76"/>
                  </a:lnTo>
                  <a:lnTo>
                    <a:pt x="88" y="74"/>
                  </a:lnTo>
                  <a:lnTo>
                    <a:pt x="100" y="72"/>
                  </a:lnTo>
                  <a:lnTo>
                    <a:pt x="122" y="60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36" y="44"/>
                  </a:lnTo>
                  <a:lnTo>
                    <a:pt x="126" y="42"/>
                  </a:lnTo>
                  <a:lnTo>
                    <a:pt x="108" y="32"/>
                  </a:lnTo>
                  <a:lnTo>
                    <a:pt x="72" y="12"/>
                  </a:lnTo>
                  <a:lnTo>
                    <a:pt x="56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30"/>
                  </a:lnTo>
                  <a:lnTo>
                    <a:pt x="0" y="42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2" y="70"/>
                  </a:lnTo>
                  <a:lnTo>
                    <a:pt x="16" y="76"/>
                  </a:lnTo>
                  <a:lnTo>
                    <a:pt x="22" y="82"/>
                  </a:lnTo>
                  <a:lnTo>
                    <a:pt x="22" y="82"/>
                  </a:lnTo>
                  <a:lnTo>
                    <a:pt x="16" y="86"/>
                  </a:lnTo>
                  <a:lnTo>
                    <a:pt x="12" y="92"/>
                  </a:lnTo>
                  <a:lnTo>
                    <a:pt x="10" y="98"/>
                  </a:lnTo>
                  <a:lnTo>
                    <a:pt x="8" y="106"/>
                  </a:lnTo>
                  <a:lnTo>
                    <a:pt x="10" y="118"/>
                  </a:lnTo>
                  <a:lnTo>
                    <a:pt x="14" y="130"/>
                  </a:lnTo>
                  <a:lnTo>
                    <a:pt x="22" y="142"/>
                  </a:lnTo>
                  <a:lnTo>
                    <a:pt x="36" y="150"/>
                  </a:lnTo>
                  <a:lnTo>
                    <a:pt x="42" y="152"/>
                  </a:lnTo>
                  <a:lnTo>
                    <a:pt x="50" y="154"/>
                  </a:lnTo>
                  <a:lnTo>
                    <a:pt x="58" y="154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76" y="150"/>
                  </a:lnTo>
                  <a:lnTo>
                    <a:pt x="86" y="146"/>
                  </a:lnTo>
                  <a:lnTo>
                    <a:pt x="102" y="136"/>
                  </a:lnTo>
                  <a:lnTo>
                    <a:pt x="114" y="122"/>
                  </a:lnTo>
                  <a:lnTo>
                    <a:pt x="126" y="106"/>
                  </a:lnTo>
                  <a:lnTo>
                    <a:pt x="134" y="92"/>
                  </a:lnTo>
                  <a:lnTo>
                    <a:pt x="142" y="78"/>
                  </a:lnTo>
                  <a:lnTo>
                    <a:pt x="146" y="66"/>
                  </a:lnTo>
                  <a:lnTo>
                    <a:pt x="14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1" name="Freeform 27"/>
            <p:cNvSpPr>
              <a:spLocks/>
            </p:cNvSpPr>
            <p:nvPr/>
          </p:nvSpPr>
          <p:spPr bwMode="auto">
            <a:xfrm>
              <a:off x="7620000" y="-1038726"/>
              <a:ext cx="1090863" cy="1219200"/>
            </a:xfrm>
            <a:custGeom>
              <a:avLst/>
              <a:gdLst/>
              <a:ahLst/>
              <a:cxnLst>
                <a:cxn ang="0">
                  <a:pos x="98" y="152"/>
                </a:cxn>
                <a:cxn ang="0">
                  <a:pos x="98" y="152"/>
                </a:cxn>
                <a:cxn ang="0">
                  <a:pos x="94" y="148"/>
                </a:cxn>
                <a:cxn ang="0">
                  <a:pos x="86" y="138"/>
                </a:cxn>
                <a:cxn ang="0">
                  <a:pos x="82" y="130"/>
                </a:cxn>
                <a:cxn ang="0">
                  <a:pos x="78" y="120"/>
                </a:cxn>
                <a:cxn ang="0">
                  <a:pos x="76" y="110"/>
                </a:cxn>
                <a:cxn ang="0">
                  <a:pos x="76" y="96"/>
                </a:cxn>
                <a:cxn ang="0">
                  <a:pos x="76" y="96"/>
                </a:cxn>
                <a:cxn ang="0">
                  <a:pos x="80" y="104"/>
                </a:cxn>
                <a:cxn ang="0">
                  <a:pos x="90" y="118"/>
                </a:cxn>
                <a:cxn ang="0">
                  <a:pos x="106" y="136"/>
                </a:cxn>
                <a:cxn ang="0">
                  <a:pos x="114" y="144"/>
                </a:cxn>
                <a:cxn ang="0">
                  <a:pos x="124" y="150"/>
                </a:cxn>
                <a:cxn ang="0">
                  <a:pos x="124" y="150"/>
                </a:cxn>
                <a:cxn ang="0">
                  <a:pos x="124" y="140"/>
                </a:cxn>
                <a:cxn ang="0">
                  <a:pos x="124" y="116"/>
                </a:cxn>
                <a:cxn ang="0">
                  <a:pos x="126" y="84"/>
                </a:cxn>
                <a:cxn ang="0">
                  <a:pos x="130" y="66"/>
                </a:cxn>
                <a:cxn ang="0">
                  <a:pos x="134" y="50"/>
                </a:cxn>
                <a:cxn ang="0">
                  <a:pos x="134" y="50"/>
                </a:cxn>
                <a:cxn ang="0">
                  <a:pos x="136" y="40"/>
                </a:cxn>
                <a:cxn ang="0">
                  <a:pos x="136" y="32"/>
                </a:cxn>
                <a:cxn ang="0">
                  <a:pos x="132" y="22"/>
                </a:cxn>
                <a:cxn ang="0">
                  <a:pos x="128" y="16"/>
                </a:cxn>
                <a:cxn ang="0">
                  <a:pos x="120" y="10"/>
                </a:cxn>
                <a:cxn ang="0">
                  <a:pos x="112" y="4"/>
                </a:cxn>
                <a:cxn ang="0">
                  <a:pos x="104" y="2"/>
                </a:cxn>
                <a:cxn ang="0">
                  <a:pos x="94" y="0"/>
                </a:cxn>
                <a:cxn ang="0">
                  <a:pos x="94" y="0"/>
                </a:cxn>
                <a:cxn ang="0">
                  <a:pos x="84" y="2"/>
                </a:cxn>
                <a:cxn ang="0">
                  <a:pos x="76" y="6"/>
                </a:cxn>
                <a:cxn ang="0">
                  <a:pos x="70" y="10"/>
                </a:cxn>
                <a:cxn ang="0">
                  <a:pos x="64" y="16"/>
                </a:cxn>
                <a:cxn ang="0">
                  <a:pos x="58" y="28"/>
                </a:cxn>
                <a:cxn ang="0">
                  <a:pos x="56" y="34"/>
                </a:cxn>
                <a:cxn ang="0">
                  <a:pos x="56" y="34"/>
                </a:cxn>
                <a:cxn ang="0">
                  <a:pos x="50" y="32"/>
                </a:cxn>
                <a:cxn ang="0">
                  <a:pos x="32" y="34"/>
                </a:cxn>
                <a:cxn ang="0">
                  <a:pos x="22" y="38"/>
                </a:cxn>
                <a:cxn ang="0">
                  <a:pos x="14" y="42"/>
                </a:cxn>
                <a:cxn ang="0">
                  <a:pos x="6" y="48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72"/>
                </a:cxn>
                <a:cxn ang="0">
                  <a:pos x="0" y="86"/>
                </a:cxn>
                <a:cxn ang="0">
                  <a:pos x="4" y="100"/>
                </a:cxn>
                <a:cxn ang="0">
                  <a:pos x="10" y="112"/>
                </a:cxn>
                <a:cxn ang="0">
                  <a:pos x="22" y="124"/>
                </a:cxn>
                <a:cxn ang="0">
                  <a:pos x="40" y="136"/>
                </a:cxn>
                <a:cxn ang="0">
                  <a:pos x="66" y="144"/>
                </a:cxn>
                <a:cxn ang="0">
                  <a:pos x="98" y="152"/>
                </a:cxn>
                <a:cxn ang="0">
                  <a:pos x="98" y="152"/>
                </a:cxn>
              </a:cxnLst>
              <a:rect l="0" t="0" r="r" b="b"/>
              <a:pathLst>
                <a:path w="136" h="152">
                  <a:moveTo>
                    <a:pt x="98" y="152"/>
                  </a:moveTo>
                  <a:lnTo>
                    <a:pt x="98" y="152"/>
                  </a:lnTo>
                  <a:lnTo>
                    <a:pt x="94" y="148"/>
                  </a:lnTo>
                  <a:lnTo>
                    <a:pt x="86" y="138"/>
                  </a:lnTo>
                  <a:lnTo>
                    <a:pt x="82" y="130"/>
                  </a:lnTo>
                  <a:lnTo>
                    <a:pt x="78" y="120"/>
                  </a:lnTo>
                  <a:lnTo>
                    <a:pt x="76" y="110"/>
                  </a:lnTo>
                  <a:lnTo>
                    <a:pt x="76" y="96"/>
                  </a:lnTo>
                  <a:lnTo>
                    <a:pt x="76" y="96"/>
                  </a:lnTo>
                  <a:lnTo>
                    <a:pt x="80" y="104"/>
                  </a:lnTo>
                  <a:lnTo>
                    <a:pt x="90" y="118"/>
                  </a:lnTo>
                  <a:lnTo>
                    <a:pt x="106" y="136"/>
                  </a:lnTo>
                  <a:lnTo>
                    <a:pt x="114" y="144"/>
                  </a:lnTo>
                  <a:lnTo>
                    <a:pt x="124" y="150"/>
                  </a:lnTo>
                  <a:lnTo>
                    <a:pt x="124" y="150"/>
                  </a:lnTo>
                  <a:lnTo>
                    <a:pt x="124" y="140"/>
                  </a:lnTo>
                  <a:lnTo>
                    <a:pt x="124" y="116"/>
                  </a:lnTo>
                  <a:lnTo>
                    <a:pt x="126" y="84"/>
                  </a:lnTo>
                  <a:lnTo>
                    <a:pt x="130" y="66"/>
                  </a:lnTo>
                  <a:lnTo>
                    <a:pt x="134" y="50"/>
                  </a:lnTo>
                  <a:lnTo>
                    <a:pt x="134" y="50"/>
                  </a:lnTo>
                  <a:lnTo>
                    <a:pt x="136" y="40"/>
                  </a:lnTo>
                  <a:lnTo>
                    <a:pt x="136" y="32"/>
                  </a:lnTo>
                  <a:lnTo>
                    <a:pt x="132" y="22"/>
                  </a:lnTo>
                  <a:lnTo>
                    <a:pt x="128" y="16"/>
                  </a:lnTo>
                  <a:lnTo>
                    <a:pt x="120" y="10"/>
                  </a:lnTo>
                  <a:lnTo>
                    <a:pt x="112" y="4"/>
                  </a:lnTo>
                  <a:lnTo>
                    <a:pt x="104" y="2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84" y="2"/>
                  </a:lnTo>
                  <a:lnTo>
                    <a:pt x="76" y="6"/>
                  </a:lnTo>
                  <a:lnTo>
                    <a:pt x="70" y="10"/>
                  </a:lnTo>
                  <a:lnTo>
                    <a:pt x="64" y="16"/>
                  </a:lnTo>
                  <a:lnTo>
                    <a:pt x="58" y="28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0" y="32"/>
                  </a:lnTo>
                  <a:lnTo>
                    <a:pt x="32" y="34"/>
                  </a:lnTo>
                  <a:lnTo>
                    <a:pt x="22" y="38"/>
                  </a:lnTo>
                  <a:lnTo>
                    <a:pt x="14" y="42"/>
                  </a:lnTo>
                  <a:lnTo>
                    <a:pt x="6" y="4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72"/>
                  </a:lnTo>
                  <a:lnTo>
                    <a:pt x="0" y="86"/>
                  </a:lnTo>
                  <a:lnTo>
                    <a:pt x="4" y="100"/>
                  </a:lnTo>
                  <a:lnTo>
                    <a:pt x="10" y="112"/>
                  </a:lnTo>
                  <a:lnTo>
                    <a:pt x="22" y="124"/>
                  </a:lnTo>
                  <a:lnTo>
                    <a:pt x="40" y="136"/>
                  </a:lnTo>
                  <a:lnTo>
                    <a:pt x="66" y="144"/>
                  </a:lnTo>
                  <a:lnTo>
                    <a:pt x="98" y="152"/>
                  </a:lnTo>
                  <a:lnTo>
                    <a:pt x="98" y="1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2" name="Freeform 28"/>
            <p:cNvSpPr>
              <a:spLocks/>
            </p:cNvSpPr>
            <p:nvPr/>
          </p:nvSpPr>
          <p:spPr bwMode="auto">
            <a:xfrm>
              <a:off x="8390021" y="340895"/>
              <a:ext cx="272716" cy="304800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6" y="32"/>
                </a:cxn>
                <a:cxn ang="0">
                  <a:pos x="10" y="36"/>
                </a:cxn>
                <a:cxn ang="0">
                  <a:pos x="18" y="38"/>
                </a:cxn>
                <a:cxn ang="0">
                  <a:pos x="18" y="38"/>
                </a:cxn>
                <a:cxn ang="0">
                  <a:pos x="24" y="36"/>
                </a:cxn>
                <a:cxn ang="0">
                  <a:pos x="30" y="32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4" y="12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</a:cxnLst>
              <a:rect l="0" t="0" r="r" b="b"/>
              <a:pathLst>
                <a:path w="34" h="38">
                  <a:moveTo>
                    <a:pt x="0" y="18"/>
                  </a:moveTo>
                  <a:lnTo>
                    <a:pt x="0" y="18"/>
                  </a:lnTo>
                  <a:lnTo>
                    <a:pt x="2" y="26"/>
                  </a:lnTo>
                  <a:lnTo>
                    <a:pt x="6" y="32"/>
                  </a:lnTo>
                  <a:lnTo>
                    <a:pt x="10" y="36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24" y="36"/>
                  </a:lnTo>
                  <a:lnTo>
                    <a:pt x="30" y="32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2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3" name="Freeform 29"/>
            <p:cNvSpPr>
              <a:spLocks/>
            </p:cNvSpPr>
            <p:nvPr/>
          </p:nvSpPr>
          <p:spPr bwMode="auto">
            <a:xfrm>
              <a:off x="433137" y="-669758"/>
              <a:ext cx="641684" cy="641684"/>
            </a:xfrm>
            <a:custGeom>
              <a:avLst/>
              <a:gdLst/>
              <a:ahLst/>
              <a:cxnLst>
                <a:cxn ang="0">
                  <a:pos x="30" y="46"/>
                </a:cxn>
                <a:cxn ang="0">
                  <a:pos x="30" y="46"/>
                </a:cxn>
                <a:cxn ang="0">
                  <a:pos x="26" y="48"/>
                </a:cxn>
                <a:cxn ang="0">
                  <a:pos x="20" y="54"/>
                </a:cxn>
                <a:cxn ang="0">
                  <a:pos x="12" y="66"/>
                </a:cxn>
                <a:cxn ang="0">
                  <a:pos x="8" y="72"/>
                </a:cxn>
                <a:cxn ang="0">
                  <a:pos x="6" y="80"/>
                </a:cxn>
                <a:cxn ang="0">
                  <a:pos x="6" y="80"/>
                </a:cxn>
                <a:cxn ang="0">
                  <a:pos x="16" y="7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56" y="76"/>
                </a:cxn>
                <a:cxn ang="0">
                  <a:pos x="64" y="72"/>
                </a:cxn>
                <a:cxn ang="0">
                  <a:pos x="70" y="68"/>
                </a:cxn>
                <a:cxn ang="0">
                  <a:pos x="76" y="62"/>
                </a:cxn>
                <a:cxn ang="0">
                  <a:pos x="78" y="56"/>
                </a:cxn>
                <a:cxn ang="0">
                  <a:pos x="80" y="50"/>
                </a:cxn>
                <a:cxn ang="0">
                  <a:pos x="80" y="44"/>
                </a:cxn>
                <a:cxn ang="0">
                  <a:pos x="78" y="40"/>
                </a:cxn>
                <a:cxn ang="0">
                  <a:pos x="78" y="40"/>
                </a:cxn>
                <a:cxn ang="0">
                  <a:pos x="70" y="34"/>
                </a:cxn>
                <a:cxn ang="0">
                  <a:pos x="64" y="30"/>
                </a:cxn>
                <a:cxn ang="0">
                  <a:pos x="56" y="30"/>
                </a:cxn>
                <a:cxn ang="0">
                  <a:pos x="56" y="30"/>
                </a:cxn>
                <a:cxn ang="0">
                  <a:pos x="58" y="26"/>
                </a:cxn>
                <a:cxn ang="0">
                  <a:pos x="58" y="14"/>
                </a:cxn>
                <a:cxn ang="0">
                  <a:pos x="56" y="10"/>
                </a:cxn>
                <a:cxn ang="0">
                  <a:pos x="52" y="4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4"/>
                </a:cxn>
                <a:cxn ang="0">
                  <a:pos x="10" y="10"/>
                </a:cxn>
                <a:cxn ang="0">
                  <a:pos x="4" y="18"/>
                </a:cxn>
                <a:cxn ang="0">
                  <a:pos x="2" y="30"/>
                </a:cxn>
                <a:cxn ang="0">
                  <a:pos x="0" y="48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10" y="60"/>
                </a:cxn>
                <a:cxn ang="0">
                  <a:pos x="18" y="52"/>
                </a:cxn>
                <a:cxn ang="0">
                  <a:pos x="24" y="48"/>
                </a:cxn>
                <a:cxn ang="0">
                  <a:pos x="30" y="46"/>
                </a:cxn>
                <a:cxn ang="0">
                  <a:pos x="30" y="46"/>
                </a:cxn>
              </a:cxnLst>
              <a:rect l="0" t="0" r="r" b="b"/>
              <a:pathLst>
                <a:path w="80" h="80">
                  <a:moveTo>
                    <a:pt x="30" y="46"/>
                  </a:moveTo>
                  <a:lnTo>
                    <a:pt x="30" y="46"/>
                  </a:lnTo>
                  <a:lnTo>
                    <a:pt x="26" y="48"/>
                  </a:lnTo>
                  <a:lnTo>
                    <a:pt x="20" y="54"/>
                  </a:lnTo>
                  <a:lnTo>
                    <a:pt x="12" y="66"/>
                  </a:lnTo>
                  <a:lnTo>
                    <a:pt x="8" y="72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16" y="7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56" y="76"/>
                  </a:lnTo>
                  <a:lnTo>
                    <a:pt x="64" y="72"/>
                  </a:lnTo>
                  <a:lnTo>
                    <a:pt x="70" y="68"/>
                  </a:lnTo>
                  <a:lnTo>
                    <a:pt x="76" y="62"/>
                  </a:lnTo>
                  <a:lnTo>
                    <a:pt x="78" y="56"/>
                  </a:lnTo>
                  <a:lnTo>
                    <a:pt x="80" y="50"/>
                  </a:lnTo>
                  <a:lnTo>
                    <a:pt x="80" y="44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70" y="34"/>
                  </a:lnTo>
                  <a:lnTo>
                    <a:pt x="64" y="30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58" y="26"/>
                  </a:lnTo>
                  <a:lnTo>
                    <a:pt x="58" y="14"/>
                  </a:lnTo>
                  <a:lnTo>
                    <a:pt x="56" y="10"/>
                  </a:lnTo>
                  <a:lnTo>
                    <a:pt x="52" y="4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4"/>
                  </a:lnTo>
                  <a:lnTo>
                    <a:pt x="10" y="10"/>
                  </a:lnTo>
                  <a:lnTo>
                    <a:pt x="4" y="18"/>
                  </a:lnTo>
                  <a:lnTo>
                    <a:pt x="2" y="30"/>
                  </a:lnTo>
                  <a:lnTo>
                    <a:pt x="0" y="48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0" y="60"/>
                  </a:lnTo>
                  <a:lnTo>
                    <a:pt x="18" y="52"/>
                  </a:lnTo>
                  <a:lnTo>
                    <a:pt x="24" y="48"/>
                  </a:lnTo>
                  <a:lnTo>
                    <a:pt x="30" y="46"/>
                  </a:lnTo>
                  <a:lnTo>
                    <a:pt x="30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4" name="Freeform 30"/>
            <p:cNvSpPr>
              <a:spLocks/>
            </p:cNvSpPr>
            <p:nvPr/>
          </p:nvSpPr>
          <p:spPr bwMode="auto">
            <a:xfrm>
              <a:off x="449179" y="-12032"/>
              <a:ext cx="673768" cy="673768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0"/>
                </a:cxn>
                <a:cxn ang="0">
                  <a:pos x="14" y="12"/>
                </a:cxn>
                <a:cxn ang="0">
                  <a:pos x="22" y="14"/>
                </a:cxn>
                <a:cxn ang="0">
                  <a:pos x="34" y="22"/>
                </a:cxn>
                <a:cxn ang="0">
                  <a:pos x="42" y="28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38" y="26"/>
                </a:cxn>
                <a:cxn ang="0">
                  <a:pos x="30" y="24"/>
                </a:cxn>
                <a:cxn ang="0">
                  <a:pos x="16" y="18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60"/>
                </a:cxn>
                <a:cxn ang="0">
                  <a:pos x="30" y="72"/>
                </a:cxn>
                <a:cxn ang="0">
                  <a:pos x="36" y="80"/>
                </a:cxn>
                <a:cxn ang="0">
                  <a:pos x="40" y="84"/>
                </a:cxn>
                <a:cxn ang="0">
                  <a:pos x="46" y="84"/>
                </a:cxn>
                <a:cxn ang="0">
                  <a:pos x="52" y="84"/>
                </a:cxn>
                <a:cxn ang="0">
                  <a:pos x="58" y="80"/>
                </a:cxn>
                <a:cxn ang="0">
                  <a:pos x="58" y="80"/>
                </a:cxn>
                <a:cxn ang="0">
                  <a:pos x="64" y="76"/>
                </a:cxn>
                <a:cxn ang="0">
                  <a:pos x="66" y="72"/>
                </a:cxn>
                <a:cxn ang="0">
                  <a:pos x="68" y="66"/>
                </a:cxn>
                <a:cxn ang="0">
                  <a:pos x="66" y="60"/>
                </a:cxn>
                <a:cxn ang="0">
                  <a:pos x="64" y="52"/>
                </a:cxn>
                <a:cxn ang="0">
                  <a:pos x="62" y="48"/>
                </a:cxn>
                <a:cxn ang="0">
                  <a:pos x="62" y="48"/>
                </a:cxn>
                <a:cxn ang="0">
                  <a:pos x="66" y="48"/>
                </a:cxn>
                <a:cxn ang="0">
                  <a:pos x="70" y="48"/>
                </a:cxn>
                <a:cxn ang="0">
                  <a:pos x="76" y="44"/>
                </a:cxn>
                <a:cxn ang="0">
                  <a:pos x="80" y="40"/>
                </a:cxn>
                <a:cxn ang="0">
                  <a:pos x="82" y="34"/>
                </a:cxn>
                <a:cxn ang="0">
                  <a:pos x="84" y="28"/>
                </a:cxn>
                <a:cxn ang="0">
                  <a:pos x="82" y="22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4" y="10"/>
                </a:cxn>
                <a:cxn ang="0">
                  <a:pos x="70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4" y="2"/>
                </a:cxn>
                <a:cxn ang="0">
                  <a:pos x="12" y="6"/>
                </a:cxn>
                <a:cxn ang="0">
                  <a:pos x="4" y="10"/>
                </a:cxn>
                <a:cxn ang="0">
                  <a:pos x="4" y="10"/>
                </a:cxn>
              </a:cxnLst>
              <a:rect l="0" t="0" r="r" b="b"/>
              <a:pathLst>
                <a:path w="84" h="84">
                  <a:moveTo>
                    <a:pt x="4" y="10"/>
                  </a:moveTo>
                  <a:lnTo>
                    <a:pt x="4" y="10"/>
                  </a:lnTo>
                  <a:lnTo>
                    <a:pt x="14" y="12"/>
                  </a:lnTo>
                  <a:lnTo>
                    <a:pt x="22" y="14"/>
                  </a:lnTo>
                  <a:lnTo>
                    <a:pt x="34" y="22"/>
                  </a:lnTo>
                  <a:lnTo>
                    <a:pt x="42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38" y="26"/>
                  </a:lnTo>
                  <a:lnTo>
                    <a:pt x="30" y="24"/>
                  </a:lnTo>
                  <a:lnTo>
                    <a:pt x="16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60"/>
                  </a:lnTo>
                  <a:lnTo>
                    <a:pt x="30" y="72"/>
                  </a:lnTo>
                  <a:lnTo>
                    <a:pt x="36" y="80"/>
                  </a:lnTo>
                  <a:lnTo>
                    <a:pt x="40" y="84"/>
                  </a:lnTo>
                  <a:lnTo>
                    <a:pt x="46" y="84"/>
                  </a:lnTo>
                  <a:lnTo>
                    <a:pt x="52" y="84"/>
                  </a:lnTo>
                  <a:lnTo>
                    <a:pt x="58" y="80"/>
                  </a:lnTo>
                  <a:lnTo>
                    <a:pt x="58" y="80"/>
                  </a:lnTo>
                  <a:lnTo>
                    <a:pt x="64" y="76"/>
                  </a:lnTo>
                  <a:lnTo>
                    <a:pt x="66" y="72"/>
                  </a:lnTo>
                  <a:lnTo>
                    <a:pt x="68" y="66"/>
                  </a:lnTo>
                  <a:lnTo>
                    <a:pt x="66" y="60"/>
                  </a:lnTo>
                  <a:lnTo>
                    <a:pt x="64" y="52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66" y="48"/>
                  </a:lnTo>
                  <a:lnTo>
                    <a:pt x="70" y="48"/>
                  </a:lnTo>
                  <a:lnTo>
                    <a:pt x="76" y="44"/>
                  </a:lnTo>
                  <a:lnTo>
                    <a:pt x="80" y="40"/>
                  </a:lnTo>
                  <a:lnTo>
                    <a:pt x="82" y="34"/>
                  </a:lnTo>
                  <a:lnTo>
                    <a:pt x="84" y="28"/>
                  </a:lnTo>
                  <a:lnTo>
                    <a:pt x="82" y="22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4" y="10"/>
                  </a:lnTo>
                  <a:lnTo>
                    <a:pt x="70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4" y="2"/>
                  </a:lnTo>
                  <a:lnTo>
                    <a:pt x="12" y="6"/>
                  </a:lnTo>
                  <a:lnTo>
                    <a:pt x="4" y="10"/>
                  </a:lnTo>
                  <a:lnTo>
                    <a:pt x="4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5" name="Freeform 31"/>
            <p:cNvSpPr>
              <a:spLocks/>
            </p:cNvSpPr>
            <p:nvPr/>
          </p:nvSpPr>
          <p:spPr bwMode="auto">
            <a:xfrm>
              <a:off x="0" y="164432"/>
              <a:ext cx="593558" cy="67376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30" y="72"/>
                </a:cxn>
                <a:cxn ang="0">
                  <a:pos x="34" y="76"/>
                </a:cxn>
                <a:cxn ang="0">
                  <a:pos x="40" y="82"/>
                </a:cxn>
                <a:cxn ang="0">
                  <a:pos x="44" y="82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58" y="82"/>
                </a:cxn>
                <a:cxn ang="0">
                  <a:pos x="64" y="80"/>
                </a:cxn>
                <a:cxn ang="0">
                  <a:pos x="68" y="76"/>
                </a:cxn>
                <a:cxn ang="0">
                  <a:pos x="72" y="72"/>
                </a:cxn>
                <a:cxn ang="0">
                  <a:pos x="74" y="66"/>
                </a:cxn>
                <a:cxn ang="0">
                  <a:pos x="74" y="58"/>
                </a:cxn>
                <a:cxn ang="0">
                  <a:pos x="72" y="44"/>
                </a:cxn>
                <a:cxn ang="0">
                  <a:pos x="72" y="44"/>
                </a:cxn>
                <a:cxn ang="0">
                  <a:pos x="66" y="26"/>
                </a:cxn>
                <a:cxn ang="0">
                  <a:pos x="58" y="12"/>
                </a:cxn>
                <a:cxn ang="0">
                  <a:pos x="52" y="6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0"/>
                </a:cxn>
                <a:cxn ang="0">
                  <a:pos x="44" y="30"/>
                </a:cxn>
                <a:cxn ang="0">
                  <a:pos x="42" y="36"/>
                </a:cxn>
                <a:cxn ang="0">
                  <a:pos x="40" y="38"/>
                </a:cxn>
                <a:cxn ang="0">
                  <a:pos x="40" y="38"/>
                </a:cxn>
                <a:cxn ang="0">
                  <a:pos x="42" y="32"/>
                </a:cxn>
                <a:cxn ang="0">
                  <a:pos x="42" y="24"/>
                </a:cxn>
                <a:cxn ang="0">
                  <a:pos x="42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6" y="4"/>
                </a:cxn>
                <a:cxn ang="0">
                  <a:pos x="32" y="10"/>
                </a:cxn>
                <a:cxn ang="0">
                  <a:pos x="22" y="18"/>
                </a:cxn>
                <a:cxn ang="0">
                  <a:pos x="10" y="26"/>
                </a:cxn>
                <a:cxn ang="0">
                  <a:pos x="0" y="3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4" y="72"/>
                </a:cxn>
                <a:cxn ang="0">
                  <a:pos x="8" y="74"/>
                </a:cxn>
                <a:cxn ang="0">
                  <a:pos x="18" y="74"/>
                </a:cxn>
                <a:cxn ang="0">
                  <a:pos x="26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74" h="84">
                  <a:moveTo>
                    <a:pt x="30" y="70"/>
                  </a:moveTo>
                  <a:lnTo>
                    <a:pt x="30" y="70"/>
                  </a:lnTo>
                  <a:lnTo>
                    <a:pt x="30" y="72"/>
                  </a:lnTo>
                  <a:lnTo>
                    <a:pt x="34" y="76"/>
                  </a:lnTo>
                  <a:lnTo>
                    <a:pt x="40" y="82"/>
                  </a:lnTo>
                  <a:lnTo>
                    <a:pt x="44" y="82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8" y="82"/>
                  </a:lnTo>
                  <a:lnTo>
                    <a:pt x="64" y="80"/>
                  </a:lnTo>
                  <a:lnTo>
                    <a:pt x="68" y="76"/>
                  </a:lnTo>
                  <a:lnTo>
                    <a:pt x="72" y="72"/>
                  </a:lnTo>
                  <a:lnTo>
                    <a:pt x="74" y="66"/>
                  </a:lnTo>
                  <a:lnTo>
                    <a:pt x="74" y="58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66" y="26"/>
                  </a:lnTo>
                  <a:lnTo>
                    <a:pt x="58" y="12"/>
                  </a:lnTo>
                  <a:lnTo>
                    <a:pt x="52" y="6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0"/>
                  </a:lnTo>
                  <a:lnTo>
                    <a:pt x="44" y="30"/>
                  </a:lnTo>
                  <a:lnTo>
                    <a:pt x="42" y="36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2" y="32"/>
                  </a:lnTo>
                  <a:lnTo>
                    <a:pt x="42" y="24"/>
                  </a:lnTo>
                  <a:lnTo>
                    <a:pt x="42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4"/>
                  </a:lnTo>
                  <a:lnTo>
                    <a:pt x="32" y="10"/>
                  </a:lnTo>
                  <a:lnTo>
                    <a:pt x="22" y="18"/>
                  </a:lnTo>
                  <a:lnTo>
                    <a:pt x="10" y="26"/>
                  </a:lnTo>
                  <a:lnTo>
                    <a:pt x="0" y="3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4" y="72"/>
                  </a:lnTo>
                  <a:lnTo>
                    <a:pt x="8" y="74"/>
                  </a:lnTo>
                  <a:lnTo>
                    <a:pt x="18" y="74"/>
                  </a:lnTo>
                  <a:lnTo>
                    <a:pt x="26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6" name="Freeform 32"/>
            <p:cNvSpPr>
              <a:spLocks/>
            </p:cNvSpPr>
            <p:nvPr/>
          </p:nvSpPr>
          <p:spPr bwMode="auto">
            <a:xfrm>
              <a:off x="0" y="-92242"/>
              <a:ext cx="176463" cy="176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6" y="14"/>
                </a:cxn>
                <a:cxn ang="0">
                  <a:pos x="22" y="8"/>
                </a:cxn>
                <a:cxn ang="0">
                  <a:pos x="22" y="8"/>
                </a:cxn>
                <a:cxn ang="0">
                  <a:pos x="10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" h="22">
                  <a:moveTo>
                    <a:pt x="0" y="0"/>
                  </a:moveTo>
                  <a:lnTo>
                    <a:pt x="0" y="22"/>
                  </a:lnTo>
                  <a:lnTo>
                    <a:pt x="0" y="22"/>
                  </a:lnTo>
                  <a:lnTo>
                    <a:pt x="16" y="14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10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7" name="Freeform 33"/>
            <p:cNvSpPr>
              <a:spLocks/>
            </p:cNvSpPr>
            <p:nvPr/>
          </p:nvSpPr>
          <p:spPr bwMode="auto">
            <a:xfrm>
              <a:off x="0" y="84221"/>
              <a:ext cx="192505" cy="288758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0" y="4"/>
                </a:cxn>
                <a:cxn ang="0">
                  <a:pos x="0" y="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24"/>
                </a:cxn>
                <a:cxn ang="0">
                  <a:pos x="18" y="12"/>
                </a:cxn>
                <a:cxn ang="0">
                  <a:pos x="24" y="0"/>
                </a:cxn>
                <a:cxn ang="0">
                  <a:pos x="24" y="0"/>
                </a:cxn>
              </a:cxnLst>
              <a:rect l="0" t="0" r="r" b="b"/>
              <a:pathLst>
                <a:path w="24" h="36">
                  <a:moveTo>
                    <a:pt x="24" y="0"/>
                  </a:moveTo>
                  <a:lnTo>
                    <a:pt x="24" y="0"/>
                  </a:lnTo>
                  <a:lnTo>
                    <a:pt x="10" y="4"/>
                  </a:lnTo>
                  <a:lnTo>
                    <a:pt x="0" y="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24"/>
                  </a:lnTo>
                  <a:lnTo>
                    <a:pt x="18" y="12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8" name="Freeform 34"/>
            <p:cNvSpPr>
              <a:spLocks/>
            </p:cNvSpPr>
            <p:nvPr/>
          </p:nvSpPr>
          <p:spPr bwMode="auto">
            <a:xfrm>
              <a:off x="0" y="-846221"/>
              <a:ext cx="433137" cy="689811"/>
            </a:xfrm>
            <a:custGeom>
              <a:avLst/>
              <a:gdLst/>
              <a:ahLst/>
              <a:cxnLst>
                <a:cxn ang="0">
                  <a:pos x="18" y="54"/>
                </a:cxn>
                <a:cxn ang="0">
                  <a:pos x="18" y="54"/>
                </a:cxn>
                <a:cxn ang="0">
                  <a:pos x="28" y="66"/>
                </a:cxn>
                <a:cxn ang="0">
                  <a:pos x="36" y="76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46" y="66"/>
                </a:cxn>
                <a:cxn ang="0">
                  <a:pos x="48" y="46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54" y="22"/>
                </a:cxn>
                <a:cxn ang="0">
                  <a:pos x="54" y="18"/>
                </a:cxn>
                <a:cxn ang="0">
                  <a:pos x="52" y="12"/>
                </a:cxn>
                <a:cxn ang="0">
                  <a:pos x="48" y="8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2" y="8"/>
                </a:cxn>
                <a:cxn ang="0">
                  <a:pos x="10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0" y="18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4" y="82"/>
                </a:cxn>
                <a:cxn ang="0">
                  <a:pos x="32" y="86"/>
                </a:cxn>
                <a:cxn ang="0">
                  <a:pos x="32" y="86"/>
                </a:cxn>
                <a:cxn ang="0">
                  <a:pos x="26" y="78"/>
                </a:cxn>
                <a:cxn ang="0">
                  <a:pos x="20" y="68"/>
                </a:cxn>
                <a:cxn ang="0">
                  <a:pos x="18" y="54"/>
                </a:cxn>
                <a:cxn ang="0">
                  <a:pos x="18" y="54"/>
                </a:cxn>
              </a:cxnLst>
              <a:rect l="0" t="0" r="r" b="b"/>
              <a:pathLst>
                <a:path w="54" h="86">
                  <a:moveTo>
                    <a:pt x="18" y="54"/>
                  </a:moveTo>
                  <a:lnTo>
                    <a:pt x="18" y="54"/>
                  </a:lnTo>
                  <a:lnTo>
                    <a:pt x="28" y="66"/>
                  </a:lnTo>
                  <a:lnTo>
                    <a:pt x="36" y="76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46" y="66"/>
                  </a:lnTo>
                  <a:lnTo>
                    <a:pt x="48" y="46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4" y="22"/>
                  </a:lnTo>
                  <a:lnTo>
                    <a:pt x="54" y="18"/>
                  </a:lnTo>
                  <a:lnTo>
                    <a:pt x="52" y="12"/>
                  </a:lnTo>
                  <a:lnTo>
                    <a:pt x="48" y="8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2" y="8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0" y="18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4" y="82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26" y="78"/>
                  </a:lnTo>
                  <a:lnTo>
                    <a:pt x="20" y="68"/>
                  </a:lnTo>
                  <a:lnTo>
                    <a:pt x="18" y="54"/>
                  </a:lnTo>
                  <a:lnTo>
                    <a:pt x="18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9" name="Freeform 35"/>
            <p:cNvSpPr>
              <a:spLocks/>
            </p:cNvSpPr>
            <p:nvPr/>
          </p:nvSpPr>
          <p:spPr bwMode="auto">
            <a:xfrm>
              <a:off x="256674" y="-60158"/>
              <a:ext cx="144379" cy="160421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2" y="20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18" h="20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0" name="Freeform 36"/>
            <p:cNvSpPr>
              <a:spLocks/>
            </p:cNvSpPr>
            <p:nvPr/>
          </p:nvSpPr>
          <p:spPr bwMode="auto">
            <a:xfrm>
              <a:off x="5743074" y="6067926"/>
              <a:ext cx="962526" cy="978568"/>
            </a:xfrm>
            <a:custGeom>
              <a:avLst/>
              <a:gdLst/>
              <a:ahLst/>
              <a:cxnLst>
                <a:cxn ang="0">
                  <a:pos x="84" y="46"/>
                </a:cxn>
                <a:cxn ang="0">
                  <a:pos x="84" y="46"/>
                </a:cxn>
                <a:cxn ang="0">
                  <a:pos x="86" y="40"/>
                </a:cxn>
                <a:cxn ang="0">
                  <a:pos x="86" y="24"/>
                </a:cxn>
                <a:cxn ang="0">
                  <a:pos x="84" y="16"/>
                </a:cxn>
                <a:cxn ang="0">
                  <a:pos x="80" y="8"/>
                </a:cxn>
                <a:cxn ang="0">
                  <a:pos x="72" y="2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48" y="0"/>
                </a:cxn>
                <a:cxn ang="0">
                  <a:pos x="36" y="2"/>
                </a:cxn>
                <a:cxn ang="0">
                  <a:pos x="24" y="6"/>
                </a:cxn>
                <a:cxn ang="0">
                  <a:pos x="14" y="14"/>
                </a:cxn>
                <a:cxn ang="0">
                  <a:pos x="10" y="20"/>
                </a:cxn>
                <a:cxn ang="0">
                  <a:pos x="6" y="28"/>
                </a:cxn>
                <a:cxn ang="0">
                  <a:pos x="2" y="48"/>
                </a:cxn>
                <a:cxn ang="0">
                  <a:pos x="0" y="74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4" y="102"/>
                </a:cxn>
                <a:cxn ang="0">
                  <a:pos x="14" y="90"/>
                </a:cxn>
                <a:cxn ang="0">
                  <a:pos x="20" y="84"/>
                </a:cxn>
                <a:cxn ang="0">
                  <a:pos x="26" y="78"/>
                </a:cxn>
                <a:cxn ang="0">
                  <a:pos x="36" y="74"/>
                </a:cxn>
                <a:cxn ang="0">
                  <a:pos x="44" y="72"/>
                </a:cxn>
                <a:cxn ang="0">
                  <a:pos x="44" y="72"/>
                </a:cxn>
                <a:cxn ang="0">
                  <a:pos x="40" y="74"/>
                </a:cxn>
                <a:cxn ang="0">
                  <a:pos x="28" y="84"/>
                </a:cxn>
                <a:cxn ang="0">
                  <a:pos x="22" y="90"/>
                </a:cxn>
                <a:cxn ang="0">
                  <a:pos x="16" y="100"/>
                </a:cxn>
                <a:cxn ang="0">
                  <a:pos x="12" y="110"/>
                </a:cxn>
                <a:cxn ang="0">
                  <a:pos x="10" y="122"/>
                </a:cxn>
                <a:cxn ang="0">
                  <a:pos x="10" y="122"/>
                </a:cxn>
                <a:cxn ang="0">
                  <a:pos x="24" y="120"/>
                </a:cxn>
                <a:cxn ang="0">
                  <a:pos x="44" y="118"/>
                </a:cxn>
                <a:cxn ang="0">
                  <a:pos x="70" y="118"/>
                </a:cxn>
                <a:cxn ang="0">
                  <a:pos x="70" y="118"/>
                </a:cxn>
                <a:cxn ang="0">
                  <a:pos x="84" y="116"/>
                </a:cxn>
                <a:cxn ang="0">
                  <a:pos x="96" y="110"/>
                </a:cxn>
                <a:cxn ang="0">
                  <a:pos x="104" y="104"/>
                </a:cxn>
                <a:cxn ang="0">
                  <a:pos x="112" y="96"/>
                </a:cxn>
                <a:cxn ang="0">
                  <a:pos x="118" y="86"/>
                </a:cxn>
                <a:cxn ang="0">
                  <a:pos x="120" y="76"/>
                </a:cxn>
                <a:cxn ang="0">
                  <a:pos x="120" y="68"/>
                </a:cxn>
                <a:cxn ang="0">
                  <a:pos x="118" y="62"/>
                </a:cxn>
                <a:cxn ang="0">
                  <a:pos x="118" y="62"/>
                </a:cxn>
                <a:cxn ang="0">
                  <a:pos x="112" y="56"/>
                </a:cxn>
                <a:cxn ang="0">
                  <a:pos x="106" y="52"/>
                </a:cxn>
                <a:cxn ang="0">
                  <a:pos x="96" y="48"/>
                </a:cxn>
                <a:cxn ang="0">
                  <a:pos x="88" y="46"/>
                </a:cxn>
                <a:cxn ang="0">
                  <a:pos x="84" y="46"/>
                </a:cxn>
                <a:cxn ang="0">
                  <a:pos x="84" y="46"/>
                </a:cxn>
              </a:cxnLst>
              <a:rect l="0" t="0" r="r" b="b"/>
              <a:pathLst>
                <a:path w="120" h="122">
                  <a:moveTo>
                    <a:pt x="84" y="46"/>
                  </a:moveTo>
                  <a:lnTo>
                    <a:pt x="84" y="46"/>
                  </a:lnTo>
                  <a:lnTo>
                    <a:pt x="86" y="40"/>
                  </a:lnTo>
                  <a:lnTo>
                    <a:pt x="86" y="24"/>
                  </a:lnTo>
                  <a:lnTo>
                    <a:pt x="84" y="16"/>
                  </a:lnTo>
                  <a:lnTo>
                    <a:pt x="80" y="8"/>
                  </a:lnTo>
                  <a:lnTo>
                    <a:pt x="72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48" y="0"/>
                  </a:lnTo>
                  <a:lnTo>
                    <a:pt x="36" y="2"/>
                  </a:lnTo>
                  <a:lnTo>
                    <a:pt x="24" y="6"/>
                  </a:lnTo>
                  <a:lnTo>
                    <a:pt x="14" y="14"/>
                  </a:lnTo>
                  <a:lnTo>
                    <a:pt x="10" y="20"/>
                  </a:lnTo>
                  <a:lnTo>
                    <a:pt x="6" y="28"/>
                  </a:lnTo>
                  <a:lnTo>
                    <a:pt x="2" y="48"/>
                  </a:lnTo>
                  <a:lnTo>
                    <a:pt x="0" y="74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4" y="102"/>
                  </a:lnTo>
                  <a:lnTo>
                    <a:pt x="14" y="90"/>
                  </a:lnTo>
                  <a:lnTo>
                    <a:pt x="20" y="84"/>
                  </a:lnTo>
                  <a:lnTo>
                    <a:pt x="26" y="78"/>
                  </a:lnTo>
                  <a:lnTo>
                    <a:pt x="36" y="74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0" y="74"/>
                  </a:lnTo>
                  <a:lnTo>
                    <a:pt x="28" y="84"/>
                  </a:lnTo>
                  <a:lnTo>
                    <a:pt x="22" y="90"/>
                  </a:lnTo>
                  <a:lnTo>
                    <a:pt x="16" y="100"/>
                  </a:lnTo>
                  <a:lnTo>
                    <a:pt x="12" y="110"/>
                  </a:lnTo>
                  <a:lnTo>
                    <a:pt x="10" y="122"/>
                  </a:lnTo>
                  <a:lnTo>
                    <a:pt x="10" y="122"/>
                  </a:lnTo>
                  <a:lnTo>
                    <a:pt x="24" y="120"/>
                  </a:lnTo>
                  <a:lnTo>
                    <a:pt x="44" y="118"/>
                  </a:lnTo>
                  <a:lnTo>
                    <a:pt x="70" y="118"/>
                  </a:lnTo>
                  <a:lnTo>
                    <a:pt x="70" y="118"/>
                  </a:lnTo>
                  <a:lnTo>
                    <a:pt x="84" y="116"/>
                  </a:lnTo>
                  <a:lnTo>
                    <a:pt x="96" y="110"/>
                  </a:lnTo>
                  <a:lnTo>
                    <a:pt x="104" y="104"/>
                  </a:lnTo>
                  <a:lnTo>
                    <a:pt x="112" y="96"/>
                  </a:lnTo>
                  <a:lnTo>
                    <a:pt x="118" y="86"/>
                  </a:lnTo>
                  <a:lnTo>
                    <a:pt x="120" y="76"/>
                  </a:lnTo>
                  <a:lnTo>
                    <a:pt x="120" y="68"/>
                  </a:lnTo>
                  <a:lnTo>
                    <a:pt x="118" y="62"/>
                  </a:lnTo>
                  <a:lnTo>
                    <a:pt x="118" y="62"/>
                  </a:lnTo>
                  <a:lnTo>
                    <a:pt x="112" y="56"/>
                  </a:lnTo>
                  <a:lnTo>
                    <a:pt x="106" y="52"/>
                  </a:lnTo>
                  <a:lnTo>
                    <a:pt x="96" y="48"/>
                  </a:lnTo>
                  <a:lnTo>
                    <a:pt x="88" y="46"/>
                  </a:lnTo>
                  <a:lnTo>
                    <a:pt x="84" y="46"/>
                  </a:lnTo>
                  <a:lnTo>
                    <a:pt x="84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1" name="Freeform 37"/>
            <p:cNvSpPr>
              <a:spLocks/>
            </p:cNvSpPr>
            <p:nvPr/>
          </p:nvSpPr>
          <p:spPr bwMode="auto">
            <a:xfrm>
              <a:off x="5759116" y="7078579"/>
              <a:ext cx="1010653" cy="770021"/>
            </a:xfrm>
            <a:custGeom>
              <a:avLst/>
              <a:gdLst/>
              <a:ahLst/>
              <a:cxnLst>
                <a:cxn ang="0">
                  <a:pos x="120" y="22"/>
                </a:cxn>
                <a:cxn ang="0">
                  <a:pos x="120" y="22"/>
                </a:cxn>
                <a:cxn ang="0">
                  <a:pos x="112" y="14"/>
                </a:cxn>
                <a:cxn ang="0">
                  <a:pos x="106" y="8"/>
                </a:cxn>
                <a:cxn ang="0">
                  <a:pos x="96" y="4"/>
                </a:cxn>
                <a:cxn ang="0">
                  <a:pos x="88" y="2"/>
                </a:cxn>
                <a:cxn ang="0">
                  <a:pos x="70" y="0"/>
                </a:cxn>
                <a:cxn ang="0">
                  <a:pos x="50" y="2"/>
                </a:cxn>
                <a:cxn ang="0">
                  <a:pos x="34" y="4"/>
                </a:cxn>
                <a:cxn ang="0">
                  <a:pos x="20" y="8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16"/>
                </a:cxn>
                <a:cxn ang="0">
                  <a:pos x="34" y="20"/>
                </a:cxn>
                <a:cxn ang="0">
                  <a:pos x="44" y="24"/>
                </a:cxn>
                <a:cxn ang="0">
                  <a:pos x="52" y="30"/>
                </a:cxn>
                <a:cxn ang="0">
                  <a:pos x="62" y="42"/>
                </a:cxn>
                <a:cxn ang="0">
                  <a:pos x="66" y="46"/>
                </a:cxn>
                <a:cxn ang="0">
                  <a:pos x="66" y="46"/>
                </a:cxn>
                <a:cxn ang="0">
                  <a:pos x="56" y="40"/>
                </a:cxn>
                <a:cxn ang="0">
                  <a:pos x="46" y="34"/>
                </a:cxn>
                <a:cxn ang="0">
                  <a:pos x="24" y="28"/>
                </a:cxn>
                <a:cxn ang="0">
                  <a:pos x="6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6" y="28"/>
                </a:cxn>
                <a:cxn ang="0">
                  <a:pos x="14" y="36"/>
                </a:cxn>
                <a:cxn ang="0">
                  <a:pos x="18" y="44"/>
                </a:cxn>
                <a:cxn ang="0">
                  <a:pos x="24" y="54"/>
                </a:cxn>
                <a:cxn ang="0">
                  <a:pos x="40" y="96"/>
                </a:cxn>
                <a:cxn ang="0">
                  <a:pos x="102" y="96"/>
                </a:cxn>
                <a:cxn ang="0">
                  <a:pos x="102" y="96"/>
                </a:cxn>
                <a:cxn ang="0">
                  <a:pos x="100" y="88"/>
                </a:cxn>
                <a:cxn ang="0">
                  <a:pos x="98" y="78"/>
                </a:cxn>
                <a:cxn ang="0">
                  <a:pos x="94" y="70"/>
                </a:cxn>
                <a:cxn ang="0">
                  <a:pos x="94" y="70"/>
                </a:cxn>
                <a:cxn ang="0">
                  <a:pos x="100" y="72"/>
                </a:cxn>
                <a:cxn ang="0">
                  <a:pos x="108" y="70"/>
                </a:cxn>
                <a:cxn ang="0">
                  <a:pos x="114" y="66"/>
                </a:cxn>
                <a:cxn ang="0">
                  <a:pos x="120" y="60"/>
                </a:cxn>
                <a:cxn ang="0">
                  <a:pos x="124" y="52"/>
                </a:cxn>
                <a:cxn ang="0">
                  <a:pos x="126" y="42"/>
                </a:cxn>
                <a:cxn ang="0">
                  <a:pos x="126" y="32"/>
                </a:cxn>
                <a:cxn ang="0">
                  <a:pos x="120" y="22"/>
                </a:cxn>
                <a:cxn ang="0">
                  <a:pos x="120" y="22"/>
                </a:cxn>
              </a:cxnLst>
              <a:rect l="0" t="0" r="r" b="b"/>
              <a:pathLst>
                <a:path w="126" h="96">
                  <a:moveTo>
                    <a:pt x="120" y="22"/>
                  </a:moveTo>
                  <a:lnTo>
                    <a:pt x="120" y="22"/>
                  </a:lnTo>
                  <a:lnTo>
                    <a:pt x="112" y="14"/>
                  </a:lnTo>
                  <a:lnTo>
                    <a:pt x="106" y="8"/>
                  </a:lnTo>
                  <a:lnTo>
                    <a:pt x="96" y="4"/>
                  </a:lnTo>
                  <a:lnTo>
                    <a:pt x="88" y="2"/>
                  </a:lnTo>
                  <a:lnTo>
                    <a:pt x="70" y="0"/>
                  </a:lnTo>
                  <a:lnTo>
                    <a:pt x="50" y="2"/>
                  </a:lnTo>
                  <a:lnTo>
                    <a:pt x="34" y="4"/>
                  </a:lnTo>
                  <a:lnTo>
                    <a:pt x="20" y="8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16"/>
                  </a:lnTo>
                  <a:lnTo>
                    <a:pt x="34" y="20"/>
                  </a:lnTo>
                  <a:lnTo>
                    <a:pt x="44" y="24"/>
                  </a:lnTo>
                  <a:lnTo>
                    <a:pt x="52" y="30"/>
                  </a:lnTo>
                  <a:lnTo>
                    <a:pt x="62" y="42"/>
                  </a:lnTo>
                  <a:lnTo>
                    <a:pt x="66" y="46"/>
                  </a:lnTo>
                  <a:lnTo>
                    <a:pt x="66" y="46"/>
                  </a:lnTo>
                  <a:lnTo>
                    <a:pt x="56" y="40"/>
                  </a:lnTo>
                  <a:lnTo>
                    <a:pt x="46" y="34"/>
                  </a:lnTo>
                  <a:lnTo>
                    <a:pt x="24" y="28"/>
                  </a:lnTo>
                  <a:lnTo>
                    <a:pt x="6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6" y="28"/>
                  </a:lnTo>
                  <a:lnTo>
                    <a:pt x="14" y="36"/>
                  </a:lnTo>
                  <a:lnTo>
                    <a:pt x="18" y="44"/>
                  </a:lnTo>
                  <a:lnTo>
                    <a:pt x="24" y="54"/>
                  </a:lnTo>
                  <a:lnTo>
                    <a:pt x="40" y="96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00" y="88"/>
                  </a:lnTo>
                  <a:lnTo>
                    <a:pt x="98" y="78"/>
                  </a:lnTo>
                  <a:lnTo>
                    <a:pt x="94" y="70"/>
                  </a:lnTo>
                  <a:lnTo>
                    <a:pt x="94" y="70"/>
                  </a:lnTo>
                  <a:lnTo>
                    <a:pt x="100" y="72"/>
                  </a:lnTo>
                  <a:lnTo>
                    <a:pt x="108" y="70"/>
                  </a:lnTo>
                  <a:lnTo>
                    <a:pt x="114" y="66"/>
                  </a:lnTo>
                  <a:lnTo>
                    <a:pt x="120" y="60"/>
                  </a:lnTo>
                  <a:lnTo>
                    <a:pt x="124" y="52"/>
                  </a:lnTo>
                  <a:lnTo>
                    <a:pt x="126" y="42"/>
                  </a:lnTo>
                  <a:lnTo>
                    <a:pt x="126" y="32"/>
                  </a:lnTo>
                  <a:lnTo>
                    <a:pt x="120" y="22"/>
                  </a:lnTo>
                  <a:lnTo>
                    <a:pt x="12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2" name="Freeform 38"/>
            <p:cNvSpPr>
              <a:spLocks/>
            </p:cNvSpPr>
            <p:nvPr/>
          </p:nvSpPr>
          <p:spPr bwMode="auto">
            <a:xfrm>
              <a:off x="5021179" y="7335253"/>
              <a:ext cx="930442" cy="513347"/>
            </a:xfrm>
            <a:custGeom>
              <a:avLst/>
              <a:gdLst/>
              <a:ahLst/>
              <a:cxnLst>
                <a:cxn ang="0">
                  <a:pos x="82" y="6"/>
                </a:cxn>
                <a:cxn ang="0">
                  <a:pos x="82" y="6"/>
                </a:cxn>
                <a:cxn ang="0">
                  <a:pos x="82" y="18"/>
                </a:cxn>
                <a:cxn ang="0">
                  <a:pos x="80" y="30"/>
                </a:cxn>
                <a:cxn ang="0">
                  <a:pos x="76" y="46"/>
                </a:cxn>
                <a:cxn ang="0">
                  <a:pos x="70" y="54"/>
                </a:cxn>
                <a:cxn ang="0">
                  <a:pos x="68" y="58"/>
                </a:cxn>
                <a:cxn ang="0">
                  <a:pos x="68" y="58"/>
                </a:cxn>
                <a:cxn ang="0">
                  <a:pos x="72" y="48"/>
                </a:cxn>
                <a:cxn ang="0">
                  <a:pos x="72" y="36"/>
                </a:cxn>
                <a:cxn ang="0">
                  <a:pos x="70" y="18"/>
                </a:cxn>
                <a:cxn ang="0">
                  <a:pos x="68" y="4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62" y="8"/>
                </a:cxn>
                <a:cxn ang="0">
                  <a:pos x="54" y="16"/>
                </a:cxn>
                <a:cxn ang="0">
                  <a:pos x="46" y="24"/>
                </a:cxn>
                <a:cxn ang="0">
                  <a:pos x="36" y="30"/>
                </a:cxn>
                <a:cxn ang="0">
                  <a:pos x="14" y="46"/>
                </a:cxn>
                <a:cxn ang="0">
                  <a:pos x="6" y="54"/>
                </a:cxn>
                <a:cxn ang="0">
                  <a:pos x="0" y="64"/>
                </a:cxn>
                <a:cxn ang="0">
                  <a:pos x="116" y="64"/>
                </a:cxn>
                <a:cxn ang="0">
                  <a:pos x="116" y="64"/>
                </a:cxn>
                <a:cxn ang="0">
                  <a:pos x="112" y="50"/>
                </a:cxn>
                <a:cxn ang="0">
                  <a:pos x="106" y="36"/>
                </a:cxn>
                <a:cxn ang="0">
                  <a:pos x="100" y="26"/>
                </a:cxn>
                <a:cxn ang="0">
                  <a:pos x="94" y="18"/>
                </a:cxn>
                <a:cxn ang="0">
                  <a:pos x="86" y="8"/>
                </a:cxn>
                <a:cxn ang="0">
                  <a:pos x="82" y="6"/>
                </a:cxn>
                <a:cxn ang="0">
                  <a:pos x="82" y="6"/>
                </a:cxn>
              </a:cxnLst>
              <a:rect l="0" t="0" r="r" b="b"/>
              <a:pathLst>
                <a:path w="116" h="64">
                  <a:moveTo>
                    <a:pt x="82" y="6"/>
                  </a:moveTo>
                  <a:lnTo>
                    <a:pt x="82" y="6"/>
                  </a:lnTo>
                  <a:lnTo>
                    <a:pt x="82" y="18"/>
                  </a:lnTo>
                  <a:lnTo>
                    <a:pt x="80" y="30"/>
                  </a:lnTo>
                  <a:lnTo>
                    <a:pt x="76" y="46"/>
                  </a:lnTo>
                  <a:lnTo>
                    <a:pt x="70" y="54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72" y="48"/>
                  </a:lnTo>
                  <a:lnTo>
                    <a:pt x="72" y="36"/>
                  </a:lnTo>
                  <a:lnTo>
                    <a:pt x="70" y="18"/>
                  </a:lnTo>
                  <a:lnTo>
                    <a:pt x="68" y="4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4" y="16"/>
                  </a:lnTo>
                  <a:lnTo>
                    <a:pt x="46" y="24"/>
                  </a:lnTo>
                  <a:lnTo>
                    <a:pt x="36" y="30"/>
                  </a:lnTo>
                  <a:lnTo>
                    <a:pt x="14" y="46"/>
                  </a:lnTo>
                  <a:lnTo>
                    <a:pt x="6" y="54"/>
                  </a:lnTo>
                  <a:lnTo>
                    <a:pt x="0" y="64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12" y="50"/>
                  </a:lnTo>
                  <a:lnTo>
                    <a:pt x="106" y="36"/>
                  </a:lnTo>
                  <a:lnTo>
                    <a:pt x="100" y="26"/>
                  </a:lnTo>
                  <a:lnTo>
                    <a:pt x="94" y="18"/>
                  </a:lnTo>
                  <a:lnTo>
                    <a:pt x="86" y="8"/>
                  </a:lnTo>
                  <a:lnTo>
                    <a:pt x="82" y="6"/>
                  </a:lnTo>
                  <a:lnTo>
                    <a:pt x="8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3" name="Freeform 39"/>
            <p:cNvSpPr>
              <a:spLocks/>
            </p:cNvSpPr>
            <p:nvPr/>
          </p:nvSpPr>
          <p:spPr bwMode="auto">
            <a:xfrm>
              <a:off x="4363453" y="6741695"/>
              <a:ext cx="1010653" cy="1058779"/>
            </a:xfrm>
            <a:custGeom>
              <a:avLst/>
              <a:gdLst/>
              <a:ahLst/>
              <a:cxnLst>
                <a:cxn ang="0">
                  <a:pos x="66" y="66"/>
                </a:cxn>
                <a:cxn ang="0">
                  <a:pos x="66" y="66"/>
                </a:cxn>
                <a:cxn ang="0">
                  <a:pos x="74" y="66"/>
                </a:cxn>
                <a:cxn ang="0">
                  <a:pos x="84" y="62"/>
                </a:cxn>
                <a:cxn ang="0">
                  <a:pos x="104" y="52"/>
                </a:cxn>
                <a:cxn ang="0">
                  <a:pos x="124" y="40"/>
                </a:cxn>
                <a:cxn ang="0">
                  <a:pos x="124" y="40"/>
                </a:cxn>
                <a:cxn ang="0">
                  <a:pos x="116" y="38"/>
                </a:cxn>
                <a:cxn ang="0">
                  <a:pos x="108" y="36"/>
                </a:cxn>
                <a:cxn ang="0">
                  <a:pos x="92" y="30"/>
                </a:cxn>
                <a:cxn ang="0">
                  <a:pos x="62" y="10"/>
                </a:cxn>
                <a:cxn ang="0">
                  <a:pos x="48" y="4"/>
                </a:cxn>
                <a:cxn ang="0">
                  <a:pos x="40" y="2"/>
                </a:cxn>
                <a:cxn ang="0">
                  <a:pos x="34" y="0"/>
                </a:cxn>
                <a:cxn ang="0">
                  <a:pos x="26" y="2"/>
                </a:cxn>
                <a:cxn ang="0">
                  <a:pos x="20" y="4"/>
                </a:cxn>
                <a:cxn ang="0">
                  <a:pos x="14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28"/>
                </a:cxn>
                <a:cxn ang="0">
                  <a:pos x="0" y="38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14" y="66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10" y="80"/>
                </a:cxn>
                <a:cxn ang="0">
                  <a:pos x="6" y="92"/>
                </a:cxn>
                <a:cxn ang="0">
                  <a:pos x="8" y="102"/>
                </a:cxn>
                <a:cxn ang="0">
                  <a:pos x="12" y="112"/>
                </a:cxn>
                <a:cxn ang="0">
                  <a:pos x="20" y="122"/>
                </a:cxn>
                <a:cxn ang="0">
                  <a:pos x="30" y="128"/>
                </a:cxn>
                <a:cxn ang="0">
                  <a:pos x="42" y="132"/>
                </a:cxn>
                <a:cxn ang="0">
                  <a:pos x="58" y="132"/>
                </a:cxn>
                <a:cxn ang="0">
                  <a:pos x="58" y="132"/>
                </a:cxn>
                <a:cxn ang="0">
                  <a:pos x="66" y="130"/>
                </a:cxn>
                <a:cxn ang="0">
                  <a:pos x="72" y="126"/>
                </a:cxn>
                <a:cxn ang="0">
                  <a:pos x="86" y="118"/>
                </a:cxn>
                <a:cxn ang="0">
                  <a:pos x="98" y="106"/>
                </a:cxn>
                <a:cxn ang="0">
                  <a:pos x="108" y="92"/>
                </a:cxn>
                <a:cxn ang="0">
                  <a:pos x="120" y="68"/>
                </a:cxn>
                <a:cxn ang="0">
                  <a:pos x="126" y="58"/>
                </a:cxn>
                <a:cxn ang="0">
                  <a:pos x="126" y="58"/>
                </a:cxn>
                <a:cxn ang="0">
                  <a:pos x="112" y="62"/>
                </a:cxn>
                <a:cxn ang="0">
                  <a:pos x="100" y="66"/>
                </a:cxn>
                <a:cxn ang="0">
                  <a:pos x="82" y="68"/>
                </a:cxn>
                <a:cxn ang="0">
                  <a:pos x="70" y="68"/>
                </a:cxn>
                <a:cxn ang="0">
                  <a:pos x="66" y="66"/>
                </a:cxn>
                <a:cxn ang="0">
                  <a:pos x="66" y="66"/>
                </a:cxn>
              </a:cxnLst>
              <a:rect l="0" t="0" r="r" b="b"/>
              <a:pathLst>
                <a:path w="126" h="132">
                  <a:moveTo>
                    <a:pt x="66" y="66"/>
                  </a:moveTo>
                  <a:lnTo>
                    <a:pt x="66" y="66"/>
                  </a:lnTo>
                  <a:lnTo>
                    <a:pt x="74" y="66"/>
                  </a:lnTo>
                  <a:lnTo>
                    <a:pt x="84" y="62"/>
                  </a:lnTo>
                  <a:lnTo>
                    <a:pt x="104" y="52"/>
                  </a:lnTo>
                  <a:lnTo>
                    <a:pt x="124" y="40"/>
                  </a:lnTo>
                  <a:lnTo>
                    <a:pt x="124" y="40"/>
                  </a:lnTo>
                  <a:lnTo>
                    <a:pt x="116" y="38"/>
                  </a:lnTo>
                  <a:lnTo>
                    <a:pt x="108" y="36"/>
                  </a:lnTo>
                  <a:lnTo>
                    <a:pt x="92" y="30"/>
                  </a:lnTo>
                  <a:lnTo>
                    <a:pt x="62" y="10"/>
                  </a:lnTo>
                  <a:lnTo>
                    <a:pt x="48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6" y="2"/>
                  </a:lnTo>
                  <a:lnTo>
                    <a:pt x="20" y="4"/>
                  </a:lnTo>
                  <a:lnTo>
                    <a:pt x="14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28"/>
                  </a:lnTo>
                  <a:lnTo>
                    <a:pt x="0" y="38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14" y="66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0" y="80"/>
                  </a:lnTo>
                  <a:lnTo>
                    <a:pt x="6" y="92"/>
                  </a:lnTo>
                  <a:lnTo>
                    <a:pt x="8" y="102"/>
                  </a:lnTo>
                  <a:lnTo>
                    <a:pt x="12" y="112"/>
                  </a:lnTo>
                  <a:lnTo>
                    <a:pt x="20" y="122"/>
                  </a:lnTo>
                  <a:lnTo>
                    <a:pt x="30" y="128"/>
                  </a:lnTo>
                  <a:lnTo>
                    <a:pt x="42" y="132"/>
                  </a:lnTo>
                  <a:lnTo>
                    <a:pt x="58" y="132"/>
                  </a:lnTo>
                  <a:lnTo>
                    <a:pt x="58" y="132"/>
                  </a:lnTo>
                  <a:lnTo>
                    <a:pt x="66" y="130"/>
                  </a:lnTo>
                  <a:lnTo>
                    <a:pt x="72" y="126"/>
                  </a:lnTo>
                  <a:lnTo>
                    <a:pt x="86" y="118"/>
                  </a:lnTo>
                  <a:lnTo>
                    <a:pt x="98" y="106"/>
                  </a:lnTo>
                  <a:lnTo>
                    <a:pt x="108" y="92"/>
                  </a:lnTo>
                  <a:lnTo>
                    <a:pt x="120" y="68"/>
                  </a:lnTo>
                  <a:lnTo>
                    <a:pt x="126" y="58"/>
                  </a:lnTo>
                  <a:lnTo>
                    <a:pt x="126" y="58"/>
                  </a:lnTo>
                  <a:lnTo>
                    <a:pt x="112" y="62"/>
                  </a:lnTo>
                  <a:lnTo>
                    <a:pt x="100" y="66"/>
                  </a:lnTo>
                  <a:lnTo>
                    <a:pt x="82" y="68"/>
                  </a:lnTo>
                  <a:lnTo>
                    <a:pt x="70" y="68"/>
                  </a:lnTo>
                  <a:lnTo>
                    <a:pt x="66" y="66"/>
                  </a:lnTo>
                  <a:lnTo>
                    <a:pt x="6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4" name="Freeform 40"/>
            <p:cNvSpPr>
              <a:spLocks/>
            </p:cNvSpPr>
            <p:nvPr/>
          </p:nvSpPr>
          <p:spPr bwMode="auto">
            <a:xfrm>
              <a:off x="4796589" y="5811253"/>
              <a:ext cx="930442" cy="1042737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80" y="0"/>
                </a:cxn>
                <a:cxn ang="0">
                  <a:pos x="72" y="0"/>
                </a:cxn>
                <a:cxn ang="0">
                  <a:pos x="66" y="4"/>
                </a:cxn>
                <a:cxn ang="0">
                  <a:pos x="60" y="8"/>
                </a:cxn>
                <a:cxn ang="0">
                  <a:pos x="56" y="14"/>
                </a:cxn>
                <a:cxn ang="0">
                  <a:pos x="50" y="22"/>
                </a:cxn>
                <a:cxn ang="0">
                  <a:pos x="50" y="28"/>
                </a:cxn>
                <a:cxn ang="0">
                  <a:pos x="50" y="28"/>
                </a:cxn>
                <a:cxn ang="0">
                  <a:pos x="42" y="28"/>
                </a:cxn>
                <a:cxn ang="0">
                  <a:pos x="28" y="28"/>
                </a:cxn>
                <a:cxn ang="0">
                  <a:pos x="20" y="30"/>
                </a:cxn>
                <a:cxn ang="0">
                  <a:pos x="12" y="34"/>
                </a:cxn>
                <a:cxn ang="0">
                  <a:pos x="6" y="40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0" y="60"/>
                </a:cxn>
                <a:cxn ang="0">
                  <a:pos x="0" y="72"/>
                </a:cxn>
                <a:cxn ang="0">
                  <a:pos x="4" y="84"/>
                </a:cxn>
                <a:cxn ang="0">
                  <a:pos x="10" y="96"/>
                </a:cxn>
                <a:cxn ang="0">
                  <a:pos x="20" y="106"/>
                </a:cxn>
                <a:cxn ang="0">
                  <a:pos x="36" y="114"/>
                </a:cxn>
                <a:cxn ang="0">
                  <a:pos x="56" y="122"/>
                </a:cxn>
                <a:cxn ang="0">
                  <a:pos x="84" y="130"/>
                </a:cxn>
                <a:cxn ang="0">
                  <a:pos x="84" y="130"/>
                </a:cxn>
                <a:cxn ang="0">
                  <a:pos x="80" y="126"/>
                </a:cxn>
                <a:cxn ang="0">
                  <a:pos x="74" y="116"/>
                </a:cxn>
                <a:cxn ang="0">
                  <a:pos x="68" y="102"/>
                </a:cxn>
                <a:cxn ang="0">
                  <a:pos x="66" y="92"/>
                </a:cxn>
                <a:cxn ang="0">
                  <a:pos x="64" y="82"/>
                </a:cxn>
                <a:cxn ang="0">
                  <a:pos x="64" y="82"/>
                </a:cxn>
                <a:cxn ang="0">
                  <a:pos x="78" y="100"/>
                </a:cxn>
                <a:cxn ang="0">
                  <a:pos x="90" y="116"/>
                </a:cxn>
                <a:cxn ang="0">
                  <a:pos x="98" y="122"/>
                </a:cxn>
                <a:cxn ang="0">
                  <a:pos x="106" y="128"/>
                </a:cxn>
                <a:cxn ang="0">
                  <a:pos x="106" y="128"/>
                </a:cxn>
                <a:cxn ang="0">
                  <a:pos x="106" y="98"/>
                </a:cxn>
                <a:cxn ang="0">
                  <a:pos x="108" y="70"/>
                </a:cxn>
                <a:cxn ang="0">
                  <a:pos x="112" y="56"/>
                </a:cxn>
                <a:cxn ang="0">
                  <a:pos x="116" y="42"/>
                </a:cxn>
                <a:cxn ang="0">
                  <a:pos x="116" y="42"/>
                </a:cxn>
                <a:cxn ang="0">
                  <a:pos x="116" y="34"/>
                </a:cxn>
                <a:cxn ang="0">
                  <a:pos x="116" y="26"/>
                </a:cxn>
                <a:cxn ang="0">
                  <a:pos x="114" y="18"/>
                </a:cxn>
                <a:cxn ang="0">
                  <a:pos x="110" y="12"/>
                </a:cxn>
                <a:cxn ang="0">
                  <a:pos x="104" y="6"/>
                </a:cxn>
                <a:cxn ang="0">
                  <a:pos x="96" y="2"/>
                </a:cxn>
                <a:cxn ang="0">
                  <a:pos x="88" y="0"/>
                </a:cxn>
                <a:cxn ang="0">
                  <a:pos x="80" y="0"/>
                </a:cxn>
                <a:cxn ang="0">
                  <a:pos x="80" y="0"/>
                </a:cxn>
              </a:cxnLst>
              <a:rect l="0" t="0" r="r" b="b"/>
              <a:pathLst>
                <a:path w="116" h="130">
                  <a:moveTo>
                    <a:pt x="80" y="0"/>
                  </a:moveTo>
                  <a:lnTo>
                    <a:pt x="80" y="0"/>
                  </a:lnTo>
                  <a:lnTo>
                    <a:pt x="72" y="0"/>
                  </a:lnTo>
                  <a:lnTo>
                    <a:pt x="66" y="4"/>
                  </a:lnTo>
                  <a:lnTo>
                    <a:pt x="60" y="8"/>
                  </a:lnTo>
                  <a:lnTo>
                    <a:pt x="56" y="14"/>
                  </a:lnTo>
                  <a:lnTo>
                    <a:pt x="50" y="22"/>
                  </a:lnTo>
                  <a:lnTo>
                    <a:pt x="50" y="28"/>
                  </a:lnTo>
                  <a:lnTo>
                    <a:pt x="50" y="28"/>
                  </a:lnTo>
                  <a:lnTo>
                    <a:pt x="42" y="28"/>
                  </a:lnTo>
                  <a:lnTo>
                    <a:pt x="28" y="28"/>
                  </a:lnTo>
                  <a:lnTo>
                    <a:pt x="20" y="30"/>
                  </a:lnTo>
                  <a:lnTo>
                    <a:pt x="12" y="34"/>
                  </a:lnTo>
                  <a:lnTo>
                    <a:pt x="6" y="4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10" y="96"/>
                  </a:lnTo>
                  <a:lnTo>
                    <a:pt x="20" y="106"/>
                  </a:lnTo>
                  <a:lnTo>
                    <a:pt x="36" y="114"/>
                  </a:lnTo>
                  <a:lnTo>
                    <a:pt x="56" y="122"/>
                  </a:lnTo>
                  <a:lnTo>
                    <a:pt x="84" y="130"/>
                  </a:lnTo>
                  <a:lnTo>
                    <a:pt x="84" y="130"/>
                  </a:lnTo>
                  <a:lnTo>
                    <a:pt x="80" y="126"/>
                  </a:lnTo>
                  <a:lnTo>
                    <a:pt x="74" y="116"/>
                  </a:lnTo>
                  <a:lnTo>
                    <a:pt x="68" y="102"/>
                  </a:lnTo>
                  <a:lnTo>
                    <a:pt x="66" y="92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78" y="100"/>
                  </a:lnTo>
                  <a:lnTo>
                    <a:pt x="90" y="116"/>
                  </a:lnTo>
                  <a:lnTo>
                    <a:pt x="98" y="122"/>
                  </a:lnTo>
                  <a:lnTo>
                    <a:pt x="106" y="128"/>
                  </a:lnTo>
                  <a:lnTo>
                    <a:pt x="106" y="128"/>
                  </a:lnTo>
                  <a:lnTo>
                    <a:pt x="106" y="98"/>
                  </a:lnTo>
                  <a:lnTo>
                    <a:pt x="108" y="70"/>
                  </a:lnTo>
                  <a:lnTo>
                    <a:pt x="112" y="56"/>
                  </a:lnTo>
                  <a:lnTo>
                    <a:pt x="116" y="42"/>
                  </a:lnTo>
                  <a:lnTo>
                    <a:pt x="116" y="42"/>
                  </a:lnTo>
                  <a:lnTo>
                    <a:pt x="116" y="34"/>
                  </a:lnTo>
                  <a:lnTo>
                    <a:pt x="116" y="26"/>
                  </a:lnTo>
                  <a:lnTo>
                    <a:pt x="114" y="18"/>
                  </a:lnTo>
                  <a:lnTo>
                    <a:pt x="110" y="12"/>
                  </a:lnTo>
                  <a:lnTo>
                    <a:pt x="104" y="6"/>
                  </a:lnTo>
                  <a:lnTo>
                    <a:pt x="96" y="2"/>
                  </a:lnTo>
                  <a:lnTo>
                    <a:pt x="88" y="0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5" name="Freeform 41"/>
            <p:cNvSpPr>
              <a:spLocks/>
            </p:cNvSpPr>
            <p:nvPr/>
          </p:nvSpPr>
          <p:spPr bwMode="auto">
            <a:xfrm>
              <a:off x="5470358" y="6982326"/>
              <a:ext cx="224589" cy="256674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8" y="30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20" y="30"/>
                </a:cxn>
                <a:cxn ang="0">
                  <a:pos x="24" y="28"/>
                </a:cxn>
                <a:cxn ang="0">
                  <a:pos x="26" y="22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6" y="10"/>
                </a:cxn>
                <a:cxn ang="0">
                  <a:pos x="24" y="6"/>
                </a:cxn>
                <a:cxn ang="0">
                  <a:pos x="20" y="2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28" h="32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8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0" y="30"/>
                  </a:lnTo>
                  <a:lnTo>
                    <a:pt x="24" y="28"/>
                  </a:lnTo>
                  <a:lnTo>
                    <a:pt x="26" y="22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6" y="10"/>
                  </a:lnTo>
                  <a:lnTo>
                    <a:pt x="24" y="6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6" name="Freeform 42"/>
            <p:cNvSpPr>
              <a:spLocks/>
            </p:cNvSpPr>
            <p:nvPr/>
          </p:nvSpPr>
          <p:spPr bwMode="auto">
            <a:xfrm>
              <a:off x="3192379" y="725905"/>
              <a:ext cx="1042737" cy="1058779"/>
            </a:xfrm>
            <a:custGeom>
              <a:avLst/>
              <a:gdLst/>
              <a:ahLst/>
              <a:cxnLst>
                <a:cxn ang="0">
                  <a:pos x="10" y="132"/>
                </a:cxn>
                <a:cxn ang="0">
                  <a:pos x="10" y="132"/>
                </a:cxn>
                <a:cxn ang="0">
                  <a:pos x="26" y="128"/>
                </a:cxn>
                <a:cxn ang="0">
                  <a:pos x="48" y="126"/>
                </a:cxn>
                <a:cxn ang="0">
                  <a:pos x="74" y="126"/>
                </a:cxn>
                <a:cxn ang="0">
                  <a:pos x="74" y="126"/>
                </a:cxn>
                <a:cxn ang="0">
                  <a:pos x="90" y="124"/>
                </a:cxn>
                <a:cxn ang="0">
                  <a:pos x="102" y="120"/>
                </a:cxn>
                <a:cxn ang="0">
                  <a:pos x="112" y="112"/>
                </a:cxn>
                <a:cxn ang="0">
                  <a:pos x="122" y="102"/>
                </a:cxn>
                <a:cxn ang="0">
                  <a:pos x="126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6" y="66"/>
                </a:cxn>
                <a:cxn ang="0">
                  <a:pos x="126" y="66"/>
                </a:cxn>
                <a:cxn ang="0">
                  <a:pos x="120" y="60"/>
                </a:cxn>
                <a:cxn ang="0">
                  <a:pos x="114" y="56"/>
                </a:cxn>
                <a:cxn ang="0">
                  <a:pos x="104" y="52"/>
                </a:cxn>
                <a:cxn ang="0">
                  <a:pos x="94" y="50"/>
                </a:cxn>
                <a:cxn ang="0">
                  <a:pos x="90" y="50"/>
                </a:cxn>
                <a:cxn ang="0">
                  <a:pos x="90" y="50"/>
                </a:cxn>
                <a:cxn ang="0">
                  <a:pos x="92" y="42"/>
                </a:cxn>
                <a:cxn ang="0">
                  <a:pos x="92" y="34"/>
                </a:cxn>
                <a:cxn ang="0">
                  <a:pos x="92" y="26"/>
                </a:cxn>
                <a:cxn ang="0">
                  <a:pos x="90" y="16"/>
                </a:cxn>
                <a:cxn ang="0">
                  <a:pos x="84" y="8"/>
                </a:cxn>
                <a:cxn ang="0">
                  <a:pos x="78" y="2"/>
                </a:cxn>
                <a:cxn ang="0">
                  <a:pos x="72" y="2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8"/>
                </a:cxn>
                <a:cxn ang="0">
                  <a:pos x="20" y="12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0" y="90"/>
                </a:cxn>
                <a:cxn ang="0">
                  <a:pos x="24" y="98"/>
                </a:cxn>
                <a:cxn ang="0">
                  <a:pos x="18" y="106"/>
                </a:cxn>
                <a:cxn ang="0">
                  <a:pos x="12" y="118"/>
                </a:cxn>
                <a:cxn ang="0">
                  <a:pos x="10" y="132"/>
                </a:cxn>
                <a:cxn ang="0">
                  <a:pos x="10" y="132"/>
                </a:cxn>
              </a:cxnLst>
              <a:rect l="0" t="0" r="r" b="b"/>
              <a:pathLst>
                <a:path w="130" h="132">
                  <a:moveTo>
                    <a:pt x="10" y="132"/>
                  </a:moveTo>
                  <a:lnTo>
                    <a:pt x="10" y="132"/>
                  </a:lnTo>
                  <a:lnTo>
                    <a:pt x="26" y="128"/>
                  </a:lnTo>
                  <a:lnTo>
                    <a:pt x="48" y="126"/>
                  </a:lnTo>
                  <a:lnTo>
                    <a:pt x="74" y="126"/>
                  </a:lnTo>
                  <a:lnTo>
                    <a:pt x="74" y="126"/>
                  </a:lnTo>
                  <a:lnTo>
                    <a:pt x="90" y="124"/>
                  </a:lnTo>
                  <a:lnTo>
                    <a:pt x="102" y="120"/>
                  </a:lnTo>
                  <a:lnTo>
                    <a:pt x="112" y="112"/>
                  </a:lnTo>
                  <a:lnTo>
                    <a:pt x="122" y="102"/>
                  </a:lnTo>
                  <a:lnTo>
                    <a:pt x="126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0" y="60"/>
                  </a:lnTo>
                  <a:lnTo>
                    <a:pt x="114" y="56"/>
                  </a:lnTo>
                  <a:lnTo>
                    <a:pt x="104" y="52"/>
                  </a:lnTo>
                  <a:lnTo>
                    <a:pt x="94" y="50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92" y="42"/>
                  </a:lnTo>
                  <a:lnTo>
                    <a:pt x="92" y="34"/>
                  </a:lnTo>
                  <a:lnTo>
                    <a:pt x="92" y="26"/>
                  </a:lnTo>
                  <a:lnTo>
                    <a:pt x="90" y="16"/>
                  </a:lnTo>
                  <a:lnTo>
                    <a:pt x="84" y="8"/>
                  </a:lnTo>
                  <a:lnTo>
                    <a:pt x="78" y="2"/>
                  </a:lnTo>
                  <a:lnTo>
                    <a:pt x="72" y="2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0" y="90"/>
                  </a:lnTo>
                  <a:lnTo>
                    <a:pt x="24" y="98"/>
                  </a:lnTo>
                  <a:lnTo>
                    <a:pt x="18" y="106"/>
                  </a:lnTo>
                  <a:lnTo>
                    <a:pt x="12" y="118"/>
                  </a:lnTo>
                  <a:lnTo>
                    <a:pt x="10" y="132"/>
                  </a:lnTo>
                  <a:lnTo>
                    <a:pt x="10" y="1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7" name="Freeform 43"/>
            <p:cNvSpPr>
              <a:spLocks/>
            </p:cNvSpPr>
            <p:nvPr/>
          </p:nvSpPr>
          <p:spPr bwMode="auto">
            <a:xfrm>
              <a:off x="3208421" y="1816768"/>
              <a:ext cx="1090863" cy="1074821"/>
            </a:xfrm>
            <a:custGeom>
              <a:avLst/>
              <a:gdLst/>
              <a:ahLst/>
              <a:cxnLst>
                <a:cxn ang="0">
                  <a:pos x="128" y="22"/>
                </a:cxn>
                <a:cxn ang="0">
                  <a:pos x="128" y="22"/>
                </a:cxn>
                <a:cxn ang="0">
                  <a:pos x="134" y="34"/>
                </a:cxn>
                <a:cxn ang="0">
                  <a:pos x="136" y="44"/>
                </a:cxn>
                <a:cxn ang="0">
                  <a:pos x="134" y="54"/>
                </a:cxn>
                <a:cxn ang="0">
                  <a:pos x="130" y="64"/>
                </a:cxn>
                <a:cxn ang="0">
                  <a:pos x="124" y="70"/>
                </a:cxn>
                <a:cxn ang="0">
                  <a:pos x="116" y="76"/>
                </a:cxn>
                <a:cxn ang="0">
                  <a:pos x="108" y="76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04" y="82"/>
                </a:cxn>
                <a:cxn ang="0">
                  <a:pos x="110" y="96"/>
                </a:cxn>
                <a:cxn ang="0">
                  <a:pos x="110" y="106"/>
                </a:cxn>
                <a:cxn ang="0">
                  <a:pos x="108" y="114"/>
                </a:cxn>
                <a:cxn ang="0">
                  <a:pos x="104" y="122"/>
                </a:cxn>
                <a:cxn ang="0">
                  <a:pos x="94" y="130"/>
                </a:cxn>
                <a:cxn ang="0">
                  <a:pos x="94" y="130"/>
                </a:cxn>
                <a:cxn ang="0">
                  <a:pos x="84" y="134"/>
                </a:cxn>
                <a:cxn ang="0">
                  <a:pos x="74" y="134"/>
                </a:cxn>
                <a:cxn ang="0">
                  <a:pos x="66" y="132"/>
                </a:cxn>
                <a:cxn ang="0">
                  <a:pos x="58" y="128"/>
                </a:cxn>
                <a:cxn ang="0">
                  <a:pos x="54" y="122"/>
                </a:cxn>
                <a:cxn ang="0">
                  <a:pos x="48" y="116"/>
                </a:cxn>
                <a:cxn ang="0">
                  <a:pos x="40" y="96"/>
                </a:cxn>
                <a:cxn ang="0">
                  <a:pos x="32" y="74"/>
                </a:cxn>
                <a:cxn ang="0">
                  <a:pos x="24" y="54"/>
                </a:cxn>
                <a:cxn ang="0">
                  <a:pos x="20" y="44"/>
                </a:cxn>
                <a:cxn ang="0">
                  <a:pos x="14" y="36"/>
                </a:cxn>
                <a:cxn ang="0">
                  <a:pos x="8" y="30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26"/>
                </a:cxn>
                <a:cxn ang="0">
                  <a:pos x="26" y="30"/>
                </a:cxn>
                <a:cxn ang="0">
                  <a:pos x="50" y="36"/>
                </a:cxn>
                <a:cxn ang="0">
                  <a:pos x="62" y="42"/>
                </a:cxn>
                <a:cxn ang="0">
                  <a:pos x="70" y="48"/>
                </a:cxn>
                <a:cxn ang="0">
                  <a:pos x="70" y="48"/>
                </a:cxn>
                <a:cxn ang="0">
                  <a:pos x="68" y="44"/>
                </a:cxn>
                <a:cxn ang="0">
                  <a:pos x="56" y="32"/>
                </a:cxn>
                <a:cxn ang="0">
                  <a:pos x="48" y="26"/>
                </a:cxn>
                <a:cxn ang="0">
                  <a:pos x="36" y="20"/>
                </a:cxn>
                <a:cxn ang="0">
                  <a:pos x="22" y="16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8"/>
                </a:cxn>
                <a:cxn ang="0">
                  <a:pos x="36" y="4"/>
                </a:cxn>
                <a:cxn ang="0">
                  <a:pos x="54" y="0"/>
                </a:cxn>
                <a:cxn ang="0">
                  <a:pos x="74" y="0"/>
                </a:cxn>
                <a:cxn ang="0">
                  <a:pos x="94" y="2"/>
                </a:cxn>
                <a:cxn ang="0">
                  <a:pos x="104" y="4"/>
                </a:cxn>
                <a:cxn ang="0">
                  <a:pos x="114" y="8"/>
                </a:cxn>
                <a:cxn ang="0">
                  <a:pos x="122" y="14"/>
                </a:cxn>
                <a:cxn ang="0">
                  <a:pos x="128" y="22"/>
                </a:cxn>
                <a:cxn ang="0">
                  <a:pos x="128" y="22"/>
                </a:cxn>
              </a:cxnLst>
              <a:rect l="0" t="0" r="r" b="b"/>
              <a:pathLst>
                <a:path w="136" h="134">
                  <a:moveTo>
                    <a:pt x="128" y="22"/>
                  </a:moveTo>
                  <a:lnTo>
                    <a:pt x="128" y="22"/>
                  </a:lnTo>
                  <a:lnTo>
                    <a:pt x="134" y="34"/>
                  </a:lnTo>
                  <a:lnTo>
                    <a:pt x="136" y="44"/>
                  </a:lnTo>
                  <a:lnTo>
                    <a:pt x="134" y="54"/>
                  </a:lnTo>
                  <a:lnTo>
                    <a:pt x="130" y="64"/>
                  </a:lnTo>
                  <a:lnTo>
                    <a:pt x="124" y="70"/>
                  </a:lnTo>
                  <a:lnTo>
                    <a:pt x="116" y="76"/>
                  </a:lnTo>
                  <a:lnTo>
                    <a:pt x="108" y="76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04" y="82"/>
                  </a:lnTo>
                  <a:lnTo>
                    <a:pt x="110" y="96"/>
                  </a:lnTo>
                  <a:lnTo>
                    <a:pt x="110" y="106"/>
                  </a:lnTo>
                  <a:lnTo>
                    <a:pt x="108" y="114"/>
                  </a:lnTo>
                  <a:lnTo>
                    <a:pt x="104" y="122"/>
                  </a:lnTo>
                  <a:lnTo>
                    <a:pt x="94" y="130"/>
                  </a:lnTo>
                  <a:lnTo>
                    <a:pt x="94" y="130"/>
                  </a:lnTo>
                  <a:lnTo>
                    <a:pt x="84" y="134"/>
                  </a:lnTo>
                  <a:lnTo>
                    <a:pt x="74" y="134"/>
                  </a:lnTo>
                  <a:lnTo>
                    <a:pt x="66" y="132"/>
                  </a:lnTo>
                  <a:lnTo>
                    <a:pt x="58" y="128"/>
                  </a:lnTo>
                  <a:lnTo>
                    <a:pt x="54" y="122"/>
                  </a:lnTo>
                  <a:lnTo>
                    <a:pt x="48" y="116"/>
                  </a:lnTo>
                  <a:lnTo>
                    <a:pt x="40" y="96"/>
                  </a:lnTo>
                  <a:lnTo>
                    <a:pt x="32" y="74"/>
                  </a:lnTo>
                  <a:lnTo>
                    <a:pt x="24" y="54"/>
                  </a:lnTo>
                  <a:lnTo>
                    <a:pt x="20" y="44"/>
                  </a:lnTo>
                  <a:lnTo>
                    <a:pt x="14" y="36"/>
                  </a:lnTo>
                  <a:lnTo>
                    <a:pt x="8" y="3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26"/>
                  </a:lnTo>
                  <a:lnTo>
                    <a:pt x="26" y="30"/>
                  </a:lnTo>
                  <a:lnTo>
                    <a:pt x="50" y="36"/>
                  </a:lnTo>
                  <a:lnTo>
                    <a:pt x="62" y="42"/>
                  </a:lnTo>
                  <a:lnTo>
                    <a:pt x="70" y="48"/>
                  </a:lnTo>
                  <a:lnTo>
                    <a:pt x="70" y="48"/>
                  </a:lnTo>
                  <a:lnTo>
                    <a:pt x="68" y="44"/>
                  </a:lnTo>
                  <a:lnTo>
                    <a:pt x="56" y="32"/>
                  </a:lnTo>
                  <a:lnTo>
                    <a:pt x="48" y="26"/>
                  </a:lnTo>
                  <a:lnTo>
                    <a:pt x="36" y="20"/>
                  </a:lnTo>
                  <a:lnTo>
                    <a:pt x="22" y="16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8"/>
                  </a:lnTo>
                  <a:lnTo>
                    <a:pt x="36" y="4"/>
                  </a:lnTo>
                  <a:lnTo>
                    <a:pt x="54" y="0"/>
                  </a:lnTo>
                  <a:lnTo>
                    <a:pt x="74" y="0"/>
                  </a:lnTo>
                  <a:lnTo>
                    <a:pt x="94" y="2"/>
                  </a:lnTo>
                  <a:lnTo>
                    <a:pt x="104" y="4"/>
                  </a:lnTo>
                  <a:lnTo>
                    <a:pt x="114" y="8"/>
                  </a:lnTo>
                  <a:lnTo>
                    <a:pt x="122" y="14"/>
                  </a:lnTo>
                  <a:lnTo>
                    <a:pt x="128" y="22"/>
                  </a:lnTo>
                  <a:lnTo>
                    <a:pt x="128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8" name="Freeform 44"/>
            <p:cNvSpPr>
              <a:spLocks/>
            </p:cNvSpPr>
            <p:nvPr/>
          </p:nvSpPr>
          <p:spPr bwMode="auto">
            <a:xfrm>
              <a:off x="2406316" y="2089484"/>
              <a:ext cx="1042737" cy="1074821"/>
            </a:xfrm>
            <a:custGeom>
              <a:avLst/>
              <a:gdLst/>
              <a:ahLst/>
              <a:cxnLst>
                <a:cxn ang="0">
                  <a:pos x="90" y="6"/>
                </a:cxn>
                <a:cxn ang="0">
                  <a:pos x="90" y="6"/>
                </a:cxn>
                <a:cxn ang="0">
                  <a:pos x="94" y="10"/>
                </a:cxn>
                <a:cxn ang="0">
                  <a:pos x="104" y="20"/>
                </a:cxn>
                <a:cxn ang="0">
                  <a:pos x="110" y="30"/>
                </a:cxn>
                <a:cxn ang="0">
                  <a:pos x="116" y="40"/>
                </a:cxn>
                <a:cxn ang="0">
                  <a:pos x="122" y="56"/>
                </a:cxn>
                <a:cxn ang="0">
                  <a:pos x="128" y="72"/>
                </a:cxn>
                <a:cxn ang="0">
                  <a:pos x="128" y="72"/>
                </a:cxn>
                <a:cxn ang="0">
                  <a:pos x="130" y="84"/>
                </a:cxn>
                <a:cxn ang="0">
                  <a:pos x="130" y="94"/>
                </a:cxn>
                <a:cxn ang="0">
                  <a:pos x="128" y="106"/>
                </a:cxn>
                <a:cxn ang="0">
                  <a:pos x="126" y="114"/>
                </a:cxn>
                <a:cxn ang="0">
                  <a:pos x="120" y="122"/>
                </a:cxn>
                <a:cxn ang="0">
                  <a:pos x="112" y="130"/>
                </a:cxn>
                <a:cxn ang="0">
                  <a:pos x="104" y="134"/>
                </a:cxn>
                <a:cxn ang="0">
                  <a:pos x="94" y="134"/>
                </a:cxn>
                <a:cxn ang="0">
                  <a:pos x="94" y="134"/>
                </a:cxn>
                <a:cxn ang="0">
                  <a:pos x="82" y="134"/>
                </a:cxn>
                <a:cxn ang="0">
                  <a:pos x="74" y="132"/>
                </a:cxn>
                <a:cxn ang="0">
                  <a:pos x="68" y="128"/>
                </a:cxn>
                <a:cxn ang="0">
                  <a:pos x="64" y="124"/>
                </a:cxn>
                <a:cxn ang="0">
                  <a:pos x="60" y="118"/>
                </a:cxn>
                <a:cxn ang="0">
                  <a:pos x="60" y="114"/>
                </a:cxn>
                <a:cxn ang="0">
                  <a:pos x="60" y="114"/>
                </a:cxn>
                <a:cxn ang="0">
                  <a:pos x="52" y="116"/>
                </a:cxn>
                <a:cxn ang="0">
                  <a:pos x="38" y="120"/>
                </a:cxn>
                <a:cxn ang="0">
                  <a:pos x="30" y="120"/>
                </a:cxn>
                <a:cxn ang="0">
                  <a:pos x="22" y="118"/>
                </a:cxn>
                <a:cxn ang="0">
                  <a:pos x="14" y="114"/>
                </a:cxn>
                <a:cxn ang="0">
                  <a:pos x="6" y="106"/>
                </a:cxn>
                <a:cxn ang="0">
                  <a:pos x="6" y="106"/>
                </a:cxn>
                <a:cxn ang="0">
                  <a:pos x="2" y="94"/>
                </a:cxn>
                <a:cxn ang="0">
                  <a:pos x="0" y="86"/>
                </a:cxn>
                <a:cxn ang="0">
                  <a:pos x="0" y="76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2" y="54"/>
                </a:cxn>
                <a:cxn ang="0">
                  <a:pos x="24" y="42"/>
                </a:cxn>
                <a:cxn ang="0">
                  <a:pos x="54" y="22"/>
                </a:cxn>
                <a:cxn ang="0">
                  <a:pos x="66" y="12"/>
                </a:cxn>
                <a:cxn ang="0">
                  <a:pos x="70" y="6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74" y="4"/>
                </a:cxn>
                <a:cxn ang="0">
                  <a:pos x="78" y="20"/>
                </a:cxn>
                <a:cxn ang="0">
                  <a:pos x="80" y="40"/>
                </a:cxn>
                <a:cxn ang="0">
                  <a:pos x="78" y="50"/>
                </a:cxn>
                <a:cxn ang="0">
                  <a:pos x="76" y="62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2" y="48"/>
                </a:cxn>
                <a:cxn ang="0">
                  <a:pos x="88" y="32"/>
                </a:cxn>
                <a:cxn ang="0">
                  <a:pos x="90" y="20"/>
                </a:cxn>
                <a:cxn ang="0">
                  <a:pos x="90" y="6"/>
                </a:cxn>
                <a:cxn ang="0">
                  <a:pos x="90" y="6"/>
                </a:cxn>
              </a:cxnLst>
              <a:rect l="0" t="0" r="r" b="b"/>
              <a:pathLst>
                <a:path w="130" h="134">
                  <a:moveTo>
                    <a:pt x="90" y="6"/>
                  </a:moveTo>
                  <a:lnTo>
                    <a:pt x="90" y="6"/>
                  </a:lnTo>
                  <a:lnTo>
                    <a:pt x="94" y="10"/>
                  </a:lnTo>
                  <a:lnTo>
                    <a:pt x="104" y="20"/>
                  </a:lnTo>
                  <a:lnTo>
                    <a:pt x="110" y="30"/>
                  </a:lnTo>
                  <a:lnTo>
                    <a:pt x="116" y="40"/>
                  </a:lnTo>
                  <a:lnTo>
                    <a:pt x="122" y="56"/>
                  </a:lnTo>
                  <a:lnTo>
                    <a:pt x="128" y="72"/>
                  </a:lnTo>
                  <a:lnTo>
                    <a:pt x="128" y="72"/>
                  </a:lnTo>
                  <a:lnTo>
                    <a:pt x="130" y="84"/>
                  </a:lnTo>
                  <a:lnTo>
                    <a:pt x="130" y="94"/>
                  </a:lnTo>
                  <a:lnTo>
                    <a:pt x="128" y="106"/>
                  </a:lnTo>
                  <a:lnTo>
                    <a:pt x="126" y="114"/>
                  </a:lnTo>
                  <a:lnTo>
                    <a:pt x="120" y="122"/>
                  </a:lnTo>
                  <a:lnTo>
                    <a:pt x="112" y="130"/>
                  </a:lnTo>
                  <a:lnTo>
                    <a:pt x="104" y="134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82" y="134"/>
                  </a:lnTo>
                  <a:lnTo>
                    <a:pt x="74" y="132"/>
                  </a:lnTo>
                  <a:lnTo>
                    <a:pt x="68" y="128"/>
                  </a:lnTo>
                  <a:lnTo>
                    <a:pt x="64" y="124"/>
                  </a:lnTo>
                  <a:lnTo>
                    <a:pt x="60" y="118"/>
                  </a:lnTo>
                  <a:lnTo>
                    <a:pt x="60" y="114"/>
                  </a:lnTo>
                  <a:lnTo>
                    <a:pt x="60" y="114"/>
                  </a:lnTo>
                  <a:lnTo>
                    <a:pt x="52" y="116"/>
                  </a:lnTo>
                  <a:lnTo>
                    <a:pt x="38" y="120"/>
                  </a:lnTo>
                  <a:lnTo>
                    <a:pt x="30" y="120"/>
                  </a:lnTo>
                  <a:lnTo>
                    <a:pt x="22" y="118"/>
                  </a:lnTo>
                  <a:lnTo>
                    <a:pt x="14" y="114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2" y="94"/>
                  </a:lnTo>
                  <a:lnTo>
                    <a:pt x="0" y="8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6" y="62"/>
                  </a:lnTo>
                  <a:lnTo>
                    <a:pt x="12" y="54"/>
                  </a:lnTo>
                  <a:lnTo>
                    <a:pt x="24" y="42"/>
                  </a:lnTo>
                  <a:lnTo>
                    <a:pt x="54" y="22"/>
                  </a:lnTo>
                  <a:lnTo>
                    <a:pt x="66" y="12"/>
                  </a:lnTo>
                  <a:lnTo>
                    <a:pt x="70" y="6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4" y="4"/>
                  </a:lnTo>
                  <a:lnTo>
                    <a:pt x="78" y="20"/>
                  </a:lnTo>
                  <a:lnTo>
                    <a:pt x="80" y="40"/>
                  </a:lnTo>
                  <a:lnTo>
                    <a:pt x="78" y="50"/>
                  </a:lnTo>
                  <a:lnTo>
                    <a:pt x="76" y="62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2" y="48"/>
                  </a:lnTo>
                  <a:lnTo>
                    <a:pt x="88" y="32"/>
                  </a:lnTo>
                  <a:lnTo>
                    <a:pt x="90" y="20"/>
                  </a:lnTo>
                  <a:lnTo>
                    <a:pt x="90" y="6"/>
                  </a:lnTo>
                  <a:lnTo>
                    <a:pt x="9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9" name="Freeform 45"/>
            <p:cNvSpPr>
              <a:spLocks/>
            </p:cNvSpPr>
            <p:nvPr/>
          </p:nvSpPr>
          <p:spPr bwMode="auto">
            <a:xfrm>
              <a:off x="1716505" y="1463842"/>
              <a:ext cx="1074821" cy="1122947"/>
            </a:xfrm>
            <a:custGeom>
              <a:avLst/>
              <a:gdLst/>
              <a:ahLst/>
              <a:cxnLst>
                <a:cxn ang="0">
                  <a:pos x="134" y="60"/>
                </a:cxn>
                <a:cxn ang="0">
                  <a:pos x="134" y="60"/>
                </a:cxn>
                <a:cxn ang="0">
                  <a:pos x="130" y="72"/>
                </a:cxn>
                <a:cxn ang="0">
                  <a:pos x="124" y="84"/>
                </a:cxn>
                <a:cxn ang="0">
                  <a:pos x="114" y="98"/>
                </a:cxn>
                <a:cxn ang="0">
                  <a:pos x="104" y="112"/>
                </a:cxn>
                <a:cxn ang="0">
                  <a:pos x="92" y="124"/>
                </a:cxn>
                <a:cxn ang="0">
                  <a:pos x="78" y="134"/>
                </a:cxn>
                <a:cxn ang="0">
                  <a:pos x="70" y="138"/>
                </a:cxn>
                <a:cxn ang="0">
                  <a:pos x="62" y="140"/>
                </a:cxn>
                <a:cxn ang="0">
                  <a:pos x="62" y="140"/>
                </a:cxn>
                <a:cxn ang="0">
                  <a:pos x="54" y="140"/>
                </a:cxn>
                <a:cxn ang="0">
                  <a:pos x="46" y="140"/>
                </a:cxn>
                <a:cxn ang="0">
                  <a:pos x="32" y="136"/>
                </a:cxn>
                <a:cxn ang="0">
                  <a:pos x="20" y="130"/>
                </a:cxn>
                <a:cxn ang="0">
                  <a:pos x="12" y="120"/>
                </a:cxn>
                <a:cxn ang="0">
                  <a:pos x="8" y="108"/>
                </a:cxn>
                <a:cxn ang="0">
                  <a:pos x="8" y="96"/>
                </a:cxn>
                <a:cxn ang="0">
                  <a:pos x="10" y="84"/>
                </a:cxn>
                <a:cxn ang="0">
                  <a:pos x="14" y="80"/>
                </a:cxn>
                <a:cxn ang="0">
                  <a:pos x="18" y="74"/>
                </a:cxn>
                <a:cxn ang="0">
                  <a:pos x="18" y="74"/>
                </a:cxn>
                <a:cxn ang="0">
                  <a:pos x="14" y="70"/>
                </a:cxn>
                <a:cxn ang="0">
                  <a:pos x="10" y="64"/>
                </a:cxn>
                <a:cxn ang="0">
                  <a:pos x="4" y="56"/>
                </a:cxn>
                <a:cxn ang="0">
                  <a:pos x="2" y="48"/>
                </a:cxn>
                <a:cxn ang="0">
                  <a:pos x="0" y="38"/>
                </a:cxn>
                <a:cxn ang="0">
                  <a:pos x="2" y="28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4" y="8"/>
                </a:cxn>
                <a:cxn ang="0">
                  <a:pos x="22" y="4"/>
                </a:cxn>
                <a:cxn ang="0">
                  <a:pos x="28" y="0"/>
                </a:cxn>
                <a:cxn ang="0">
                  <a:pos x="36" y="0"/>
                </a:cxn>
                <a:cxn ang="0">
                  <a:pos x="44" y="0"/>
                </a:cxn>
                <a:cxn ang="0">
                  <a:pos x="50" y="2"/>
                </a:cxn>
                <a:cxn ang="0">
                  <a:pos x="66" y="10"/>
                </a:cxn>
                <a:cxn ang="0">
                  <a:pos x="98" y="30"/>
                </a:cxn>
                <a:cxn ang="0">
                  <a:pos x="116" y="38"/>
                </a:cxn>
                <a:cxn ang="0">
                  <a:pos x="124" y="40"/>
                </a:cxn>
                <a:cxn ang="0">
                  <a:pos x="134" y="40"/>
                </a:cxn>
                <a:cxn ang="0">
                  <a:pos x="134" y="40"/>
                </a:cxn>
                <a:cxn ang="0">
                  <a:pos x="110" y="54"/>
                </a:cxn>
                <a:cxn ang="0">
                  <a:pos x="90" y="64"/>
                </a:cxn>
                <a:cxn ang="0">
                  <a:pos x="80" y="68"/>
                </a:cxn>
                <a:cxn ang="0">
                  <a:pos x="72" y="70"/>
                </a:cxn>
                <a:cxn ang="0">
                  <a:pos x="72" y="70"/>
                </a:cxn>
                <a:cxn ang="0">
                  <a:pos x="76" y="70"/>
                </a:cxn>
                <a:cxn ang="0">
                  <a:pos x="88" y="72"/>
                </a:cxn>
                <a:cxn ang="0">
                  <a:pos x="106" y="70"/>
                </a:cxn>
                <a:cxn ang="0">
                  <a:pos x="120" y="66"/>
                </a:cxn>
                <a:cxn ang="0">
                  <a:pos x="134" y="60"/>
                </a:cxn>
                <a:cxn ang="0">
                  <a:pos x="134" y="60"/>
                </a:cxn>
              </a:cxnLst>
              <a:rect l="0" t="0" r="r" b="b"/>
              <a:pathLst>
                <a:path w="134" h="140">
                  <a:moveTo>
                    <a:pt x="134" y="60"/>
                  </a:moveTo>
                  <a:lnTo>
                    <a:pt x="134" y="60"/>
                  </a:lnTo>
                  <a:lnTo>
                    <a:pt x="130" y="72"/>
                  </a:lnTo>
                  <a:lnTo>
                    <a:pt x="124" y="84"/>
                  </a:lnTo>
                  <a:lnTo>
                    <a:pt x="114" y="98"/>
                  </a:lnTo>
                  <a:lnTo>
                    <a:pt x="104" y="112"/>
                  </a:lnTo>
                  <a:lnTo>
                    <a:pt x="92" y="124"/>
                  </a:lnTo>
                  <a:lnTo>
                    <a:pt x="78" y="134"/>
                  </a:lnTo>
                  <a:lnTo>
                    <a:pt x="70" y="138"/>
                  </a:lnTo>
                  <a:lnTo>
                    <a:pt x="62" y="140"/>
                  </a:lnTo>
                  <a:lnTo>
                    <a:pt x="62" y="140"/>
                  </a:lnTo>
                  <a:lnTo>
                    <a:pt x="54" y="140"/>
                  </a:lnTo>
                  <a:lnTo>
                    <a:pt x="46" y="140"/>
                  </a:lnTo>
                  <a:lnTo>
                    <a:pt x="32" y="136"/>
                  </a:lnTo>
                  <a:lnTo>
                    <a:pt x="20" y="130"/>
                  </a:lnTo>
                  <a:lnTo>
                    <a:pt x="12" y="120"/>
                  </a:lnTo>
                  <a:lnTo>
                    <a:pt x="8" y="108"/>
                  </a:lnTo>
                  <a:lnTo>
                    <a:pt x="8" y="96"/>
                  </a:lnTo>
                  <a:lnTo>
                    <a:pt x="10" y="84"/>
                  </a:lnTo>
                  <a:lnTo>
                    <a:pt x="14" y="80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4" y="70"/>
                  </a:lnTo>
                  <a:lnTo>
                    <a:pt x="10" y="64"/>
                  </a:lnTo>
                  <a:lnTo>
                    <a:pt x="4" y="56"/>
                  </a:lnTo>
                  <a:lnTo>
                    <a:pt x="2" y="48"/>
                  </a:lnTo>
                  <a:lnTo>
                    <a:pt x="0" y="38"/>
                  </a:lnTo>
                  <a:lnTo>
                    <a:pt x="2" y="2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4" y="8"/>
                  </a:lnTo>
                  <a:lnTo>
                    <a:pt x="22" y="4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50" y="2"/>
                  </a:lnTo>
                  <a:lnTo>
                    <a:pt x="66" y="10"/>
                  </a:lnTo>
                  <a:lnTo>
                    <a:pt x="98" y="30"/>
                  </a:lnTo>
                  <a:lnTo>
                    <a:pt x="116" y="38"/>
                  </a:lnTo>
                  <a:lnTo>
                    <a:pt x="124" y="40"/>
                  </a:lnTo>
                  <a:lnTo>
                    <a:pt x="134" y="40"/>
                  </a:lnTo>
                  <a:lnTo>
                    <a:pt x="134" y="40"/>
                  </a:lnTo>
                  <a:lnTo>
                    <a:pt x="110" y="54"/>
                  </a:lnTo>
                  <a:lnTo>
                    <a:pt x="90" y="64"/>
                  </a:lnTo>
                  <a:lnTo>
                    <a:pt x="80" y="68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6" y="70"/>
                  </a:lnTo>
                  <a:lnTo>
                    <a:pt x="88" y="72"/>
                  </a:lnTo>
                  <a:lnTo>
                    <a:pt x="106" y="70"/>
                  </a:lnTo>
                  <a:lnTo>
                    <a:pt x="120" y="66"/>
                  </a:lnTo>
                  <a:lnTo>
                    <a:pt x="134" y="60"/>
                  </a:lnTo>
                  <a:lnTo>
                    <a:pt x="134" y="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0" name="Freeform 46"/>
            <p:cNvSpPr>
              <a:spLocks/>
            </p:cNvSpPr>
            <p:nvPr/>
          </p:nvSpPr>
          <p:spPr bwMode="auto">
            <a:xfrm>
              <a:off x="2181726" y="453189"/>
              <a:ext cx="994611" cy="1106905"/>
            </a:xfrm>
            <a:custGeom>
              <a:avLst/>
              <a:gdLst/>
              <a:ahLst/>
              <a:cxnLst>
                <a:cxn ang="0">
                  <a:pos x="114" y="138"/>
                </a:cxn>
                <a:cxn ang="0">
                  <a:pos x="114" y="138"/>
                </a:cxn>
                <a:cxn ang="0">
                  <a:pos x="114" y="106"/>
                </a:cxn>
                <a:cxn ang="0">
                  <a:pos x="116" y="76"/>
                </a:cxn>
                <a:cxn ang="0">
                  <a:pos x="120" y="60"/>
                </a:cxn>
                <a:cxn ang="0">
                  <a:pos x="124" y="46"/>
                </a:cxn>
                <a:cxn ang="0">
                  <a:pos x="124" y="46"/>
                </a:cxn>
                <a:cxn ang="0">
                  <a:pos x="124" y="36"/>
                </a:cxn>
                <a:cxn ang="0">
                  <a:pos x="124" y="28"/>
                </a:cxn>
                <a:cxn ang="0">
                  <a:pos x="122" y="20"/>
                </a:cxn>
                <a:cxn ang="0">
                  <a:pos x="116" y="14"/>
                </a:cxn>
                <a:cxn ang="0">
                  <a:pos x="110" y="8"/>
                </a:cxn>
                <a:cxn ang="0">
                  <a:pos x="104" y="4"/>
                </a:cxn>
                <a:cxn ang="0">
                  <a:pos x="96" y="0"/>
                </a:cxn>
                <a:cxn ang="0">
                  <a:pos x="86" y="0"/>
                </a:cxn>
                <a:cxn ang="0">
                  <a:pos x="86" y="0"/>
                </a:cxn>
                <a:cxn ang="0">
                  <a:pos x="76" y="0"/>
                </a:cxn>
                <a:cxn ang="0">
                  <a:pos x="70" y="4"/>
                </a:cxn>
                <a:cxn ang="0">
                  <a:pos x="64" y="8"/>
                </a:cxn>
                <a:cxn ang="0">
                  <a:pos x="60" y="14"/>
                </a:cxn>
                <a:cxn ang="0">
                  <a:pos x="54" y="2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46" y="30"/>
                </a:cxn>
                <a:cxn ang="0">
                  <a:pos x="30" y="30"/>
                </a:cxn>
                <a:cxn ang="0">
                  <a:pos x="20" y="34"/>
                </a:cxn>
                <a:cxn ang="0">
                  <a:pos x="12" y="38"/>
                </a:cxn>
                <a:cxn ang="0">
                  <a:pos x="6" y="44"/>
                </a:cxn>
                <a:cxn ang="0">
                  <a:pos x="2" y="52"/>
                </a:cxn>
                <a:cxn ang="0">
                  <a:pos x="2" y="52"/>
                </a:cxn>
                <a:cxn ang="0">
                  <a:pos x="0" y="64"/>
                </a:cxn>
                <a:cxn ang="0">
                  <a:pos x="0" y="78"/>
                </a:cxn>
                <a:cxn ang="0">
                  <a:pos x="2" y="90"/>
                </a:cxn>
                <a:cxn ang="0">
                  <a:pos x="10" y="102"/>
                </a:cxn>
                <a:cxn ang="0">
                  <a:pos x="20" y="114"/>
                </a:cxn>
                <a:cxn ang="0">
                  <a:pos x="38" y="124"/>
                </a:cxn>
                <a:cxn ang="0">
                  <a:pos x="60" y="132"/>
                </a:cxn>
                <a:cxn ang="0">
                  <a:pos x="90" y="138"/>
                </a:cxn>
                <a:cxn ang="0">
                  <a:pos x="90" y="138"/>
                </a:cxn>
                <a:cxn ang="0">
                  <a:pos x="86" y="136"/>
                </a:cxn>
                <a:cxn ang="0">
                  <a:pos x="80" y="126"/>
                </a:cxn>
                <a:cxn ang="0">
                  <a:pos x="76" y="118"/>
                </a:cxn>
                <a:cxn ang="0">
                  <a:pos x="72" y="110"/>
                </a:cxn>
                <a:cxn ang="0">
                  <a:pos x="70" y="100"/>
                </a:cxn>
                <a:cxn ang="0">
                  <a:pos x="68" y="88"/>
                </a:cxn>
                <a:cxn ang="0">
                  <a:pos x="68" y="88"/>
                </a:cxn>
                <a:cxn ang="0">
                  <a:pos x="82" y="108"/>
                </a:cxn>
                <a:cxn ang="0">
                  <a:pos x="96" y="124"/>
                </a:cxn>
                <a:cxn ang="0">
                  <a:pos x="104" y="132"/>
                </a:cxn>
                <a:cxn ang="0">
                  <a:pos x="114" y="138"/>
                </a:cxn>
                <a:cxn ang="0">
                  <a:pos x="114" y="138"/>
                </a:cxn>
              </a:cxnLst>
              <a:rect l="0" t="0" r="r" b="b"/>
              <a:pathLst>
                <a:path w="124" h="138">
                  <a:moveTo>
                    <a:pt x="114" y="138"/>
                  </a:moveTo>
                  <a:lnTo>
                    <a:pt x="114" y="138"/>
                  </a:lnTo>
                  <a:lnTo>
                    <a:pt x="114" y="106"/>
                  </a:lnTo>
                  <a:lnTo>
                    <a:pt x="116" y="76"/>
                  </a:lnTo>
                  <a:lnTo>
                    <a:pt x="120" y="60"/>
                  </a:lnTo>
                  <a:lnTo>
                    <a:pt x="124" y="46"/>
                  </a:lnTo>
                  <a:lnTo>
                    <a:pt x="124" y="46"/>
                  </a:lnTo>
                  <a:lnTo>
                    <a:pt x="124" y="36"/>
                  </a:lnTo>
                  <a:lnTo>
                    <a:pt x="124" y="28"/>
                  </a:lnTo>
                  <a:lnTo>
                    <a:pt x="122" y="20"/>
                  </a:lnTo>
                  <a:lnTo>
                    <a:pt x="116" y="14"/>
                  </a:lnTo>
                  <a:lnTo>
                    <a:pt x="110" y="8"/>
                  </a:lnTo>
                  <a:lnTo>
                    <a:pt x="104" y="4"/>
                  </a:lnTo>
                  <a:lnTo>
                    <a:pt x="96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76" y="0"/>
                  </a:lnTo>
                  <a:lnTo>
                    <a:pt x="70" y="4"/>
                  </a:lnTo>
                  <a:lnTo>
                    <a:pt x="64" y="8"/>
                  </a:lnTo>
                  <a:lnTo>
                    <a:pt x="60" y="14"/>
                  </a:lnTo>
                  <a:lnTo>
                    <a:pt x="54" y="2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46" y="30"/>
                  </a:lnTo>
                  <a:lnTo>
                    <a:pt x="30" y="30"/>
                  </a:lnTo>
                  <a:lnTo>
                    <a:pt x="20" y="34"/>
                  </a:lnTo>
                  <a:lnTo>
                    <a:pt x="12" y="38"/>
                  </a:lnTo>
                  <a:lnTo>
                    <a:pt x="6" y="44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64"/>
                  </a:lnTo>
                  <a:lnTo>
                    <a:pt x="0" y="78"/>
                  </a:lnTo>
                  <a:lnTo>
                    <a:pt x="2" y="90"/>
                  </a:lnTo>
                  <a:lnTo>
                    <a:pt x="10" y="102"/>
                  </a:lnTo>
                  <a:lnTo>
                    <a:pt x="20" y="114"/>
                  </a:lnTo>
                  <a:lnTo>
                    <a:pt x="38" y="124"/>
                  </a:lnTo>
                  <a:lnTo>
                    <a:pt x="60" y="132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86" y="136"/>
                  </a:lnTo>
                  <a:lnTo>
                    <a:pt x="80" y="126"/>
                  </a:lnTo>
                  <a:lnTo>
                    <a:pt x="76" y="118"/>
                  </a:lnTo>
                  <a:lnTo>
                    <a:pt x="72" y="110"/>
                  </a:lnTo>
                  <a:lnTo>
                    <a:pt x="70" y="100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82" y="108"/>
                  </a:lnTo>
                  <a:lnTo>
                    <a:pt x="96" y="124"/>
                  </a:lnTo>
                  <a:lnTo>
                    <a:pt x="104" y="132"/>
                  </a:lnTo>
                  <a:lnTo>
                    <a:pt x="114" y="138"/>
                  </a:lnTo>
                  <a:lnTo>
                    <a:pt x="114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1" name="Freeform 47"/>
            <p:cNvSpPr>
              <a:spLocks/>
            </p:cNvSpPr>
            <p:nvPr/>
          </p:nvSpPr>
          <p:spPr bwMode="auto">
            <a:xfrm>
              <a:off x="2887579" y="1720516"/>
              <a:ext cx="256674" cy="256674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8" y="28"/>
                </a:cxn>
                <a:cxn ang="0">
                  <a:pos x="22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0" y="32"/>
                </a:cxn>
                <a:cxn ang="0">
                  <a:pos x="6" y="28"/>
                </a:cxn>
                <a:cxn ang="0">
                  <a:pos x="2" y="22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8" y="4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2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8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0" y="32"/>
                  </a:lnTo>
                  <a:lnTo>
                    <a:pt x="6" y="28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4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2" name="Freeform 48"/>
            <p:cNvSpPr>
              <a:spLocks/>
            </p:cNvSpPr>
            <p:nvPr/>
          </p:nvSpPr>
          <p:spPr bwMode="auto">
            <a:xfrm>
              <a:off x="577516" y="2699084"/>
              <a:ext cx="272716" cy="256674"/>
            </a:xfrm>
            <a:custGeom>
              <a:avLst/>
              <a:gdLst/>
              <a:ahLst/>
              <a:cxnLst>
                <a:cxn ang="0">
                  <a:pos x="2" y="32"/>
                </a:cxn>
                <a:cxn ang="0">
                  <a:pos x="2" y="32"/>
                </a:cxn>
                <a:cxn ang="0">
                  <a:pos x="6" y="32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26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6"/>
                </a:cxn>
                <a:cxn ang="0">
                  <a:pos x="28" y="14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2" y="1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14" y="20"/>
                </a:cxn>
                <a:cxn ang="0">
                  <a:pos x="14" y="20"/>
                </a:cxn>
                <a:cxn ang="0">
                  <a:pos x="8" y="22"/>
                </a:cxn>
                <a:cxn ang="0">
                  <a:pos x="4" y="26"/>
                </a:cxn>
                <a:cxn ang="0">
                  <a:pos x="2" y="32"/>
                </a:cxn>
                <a:cxn ang="0">
                  <a:pos x="2" y="32"/>
                </a:cxn>
              </a:cxnLst>
              <a:rect l="0" t="0" r="r" b="b"/>
              <a:pathLst>
                <a:path w="34" h="32">
                  <a:moveTo>
                    <a:pt x="2" y="32"/>
                  </a:moveTo>
                  <a:lnTo>
                    <a:pt x="2" y="32"/>
                  </a:lnTo>
                  <a:lnTo>
                    <a:pt x="6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6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6"/>
                  </a:lnTo>
                  <a:lnTo>
                    <a:pt x="28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8" y="22"/>
                  </a:lnTo>
                  <a:lnTo>
                    <a:pt x="4" y="26"/>
                  </a:lnTo>
                  <a:lnTo>
                    <a:pt x="2" y="32"/>
                  </a:lnTo>
                  <a:lnTo>
                    <a:pt x="2" y="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3" name="Freeform 49"/>
            <p:cNvSpPr>
              <a:spLocks/>
            </p:cNvSpPr>
            <p:nvPr/>
          </p:nvSpPr>
          <p:spPr bwMode="auto">
            <a:xfrm>
              <a:off x="561474" y="2971800"/>
              <a:ext cx="272716" cy="288758"/>
            </a:xfrm>
            <a:custGeom>
              <a:avLst/>
              <a:gdLst/>
              <a:ahLst/>
              <a:cxnLst>
                <a:cxn ang="0">
                  <a:pos x="32" y="8"/>
                </a:cxn>
                <a:cxn ang="0">
                  <a:pos x="32" y="8"/>
                </a:cxn>
                <a:cxn ang="0">
                  <a:pos x="34" y="14"/>
                </a:cxn>
                <a:cxn ang="0">
                  <a:pos x="32" y="18"/>
                </a:cxn>
                <a:cxn ang="0">
                  <a:pos x="28" y="22"/>
                </a:cxn>
                <a:cxn ang="0">
                  <a:pos x="24" y="22"/>
                </a:cxn>
                <a:cxn ang="0">
                  <a:pos x="24" y="22"/>
                </a:cxn>
                <a:cxn ang="0">
                  <a:pos x="24" y="28"/>
                </a:cxn>
                <a:cxn ang="0">
                  <a:pos x="24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4" y="36"/>
                </a:cxn>
                <a:cxn ang="0">
                  <a:pos x="10" y="34"/>
                </a:cxn>
                <a:cxn ang="0">
                  <a:pos x="8" y="30"/>
                </a:cxn>
                <a:cxn ang="0">
                  <a:pos x="8" y="26"/>
                </a:cxn>
                <a:cxn ang="0">
                  <a:pos x="4" y="14"/>
                </a:cxn>
                <a:cxn ang="0">
                  <a:pos x="4" y="1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8"/>
                </a:cxn>
                <a:cxn ang="0">
                  <a:pos x="12" y="10"/>
                </a:cxn>
                <a:cxn ang="0">
                  <a:pos x="18" y="14"/>
                </a:cxn>
                <a:cxn ang="0">
                  <a:pos x="18" y="14"/>
                </a:cxn>
                <a:cxn ang="0">
                  <a:pos x="14" y="10"/>
                </a:cxn>
                <a:cxn ang="0">
                  <a:pos x="10" y="6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4" y="0"/>
                </a:cxn>
                <a:cxn ang="0">
                  <a:pos x="26" y="2"/>
                </a:cxn>
                <a:cxn ang="0">
                  <a:pos x="30" y="4"/>
                </a:cxn>
                <a:cxn ang="0">
                  <a:pos x="32" y="8"/>
                </a:cxn>
                <a:cxn ang="0">
                  <a:pos x="32" y="8"/>
                </a:cxn>
              </a:cxnLst>
              <a:rect l="0" t="0" r="r" b="b"/>
              <a:pathLst>
                <a:path w="34" h="36">
                  <a:moveTo>
                    <a:pt x="32" y="8"/>
                  </a:moveTo>
                  <a:lnTo>
                    <a:pt x="32" y="8"/>
                  </a:lnTo>
                  <a:lnTo>
                    <a:pt x="34" y="14"/>
                  </a:lnTo>
                  <a:lnTo>
                    <a:pt x="32" y="18"/>
                  </a:lnTo>
                  <a:lnTo>
                    <a:pt x="28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4" y="36"/>
                  </a:lnTo>
                  <a:lnTo>
                    <a:pt x="10" y="34"/>
                  </a:lnTo>
                  <a:lnTo>
                    <a:pt x="8" y="30"/>
                  </a:lnTo>
                  <a:lnTo>
                    <a:pt x="8" y="26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0" y="6"/>
                  </a:lnTo>
                  <a:lnTo>
                    <a:pt x="0" y="6"/>
                  </a:lnTo>
                  <a:lnTo>
                    <a:pt x="6" y="8"/>
                  </a:lnTo>
                  <a:lnTo>
                    <a:pt x="12" y="10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4" y="10"/>
                  </a:lnTo>
                  <a:lnTo>
                    <a:pt x="1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4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2" y="8"/>
                  </a:lnTo>
                  <a:lnTo>
                    <a:pt x="3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4" name="Freeform 50"/>
            <p:cNvSpPr>
              <a:spLocks/>
            </p:cNvSpPr>
            <p:nvPr/>
          </p:nvSpPr>
          <p:spPr bwMode="auto">
            <a:xfrm>
              <a:off x="320842" y="3035968"/>
              <a:ext cx="272716" cy="272716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30" y="6"/>
                </a:cxn>
                <a:cxn ang="0">
                  <a:pos x="32" y="12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4" y="26"/>
                </a:cxn>
                <a:cxn ang="0">
                  <a:pos x="32" y="30"/>
                </a:cxn>
                <a:cxn ang="0">
                  <a:pos x="28" y="34"/>
                </a:cxn>
                <a:cxn ang="0">
                  <a:pos x="22" y="34"/>
                </a:cxn>
                <a:cxn ang="0">
                  <a:pos x="22" y="34"/>
                </a:cxn>
                <a:cxn ang="0">
                  <a:pos x="18" y="34"/>
                </a:cxn>
                <a:cxn ang="0">
                  <a:pos x="16" y="32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8" y="30"/>
                </a:cxn>
                <a:cxn ang="0">
                  <a:pos x="4" y="28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20"/>
                </a:cxn>
                <a:cxn ang="0">
                  <a:pos x="2" y="16"/>
                </a:cxn>
                <a:cxn ang="0">
                  <a:pos x="4" y="12"/>
                </a:cxn>
                <a:cxn ang="0">
                  <a:pos x="8" y="10"/>
                </a:cxn>
                <a:cxn ang="0">
                  <a:pos x="18" y="4"/>
                </a:cxn>
                <a:cxn ang="0">
                  <a:pos x="20" y="2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4" y="4"/>
                </a:cxn>
                <a:cxn ang="0">
                  <a:pos x="22" y="10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4" y="12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34">
                  <a:moveTo>
                    <a:pt x="26" y="2"/>
                  </a:moveTo>
                  <a:lnTo>
                    <a:pt x="26" y="2"/>
                  </a:lnTo>
                  <a:lnTo>
                    <a:pt x="30" y="6"/>
                  </a:lnTo>
                  <a:lnTo>
                    <a:pt x="32" y="12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4" y="26"/>
                  </a:lnTo>
                  <a:lnTo>
                    <a:pt x="32" y="30"/>
                  </a:lnTo>
                  <a:lnTo>
                    <a:pt x="28" y="34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18" y="34"/>
                  </a:lnTo>
                  <a:lnTo>
                    <a:pt x="16" y="32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8" y="30"/>
                  </a:lnTo>
                  <a:lnTo>
                    <a:pt x="4" y="28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0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8" y="10"/>
                  </a:lnTo>
                  <a:lnTo>
                    <a:pt x="18" y="4"/>
                  </a:lnTo>
                  <a:lnTo>
                    <a:pt x="2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4"/>
                  </a:lnTo>
                  <a:lnTo>
                    <a:pt x="22" y="1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4" y="12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5" name="Freeform 51"/>
            <p:cNvSpPr>
              <a:spLocks/>
            </p:cNvSpPr>
            <p:nvPr/>
          </p:nvSpPr>
          <p:spPr bwMode="auto">
            <a:xfrm>
              <a:off x="192505" y="2843463"/>
              <a:ext cx="272716" cy="304800"/>
            </a:xfrm>
            <a:custGeom>
              <a:avLst/>
              <a:gdLst/>
              <a:ahLst/>
              <a:cxnLst>
                <a:cxn ang="0">
                  <a:pos x="34" y="18"/>
                </a:cxn>
                <a:cxn ang="0">
                  <a:pos x="34" y="18"/>
                </a:cxn>
                <a:cxn ang="0">
                  <a:pos x="26" y="28"/>
                </a:cxn>
                <a:cxn ang="0">
                  <a:pos x="20" y="34"/>
                </a:cxn>
                <a:cxn ang="0">
                  <a:pos x="16" y="36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36"/>
                </a:cxn>
                <a:cxn ang="0">
                  <a:pos x="4" y="36"/>
                </a:cxn>
                <a:cxn ang="0">
                  <a:pos x="0" y="30"/>
                </a:cxn>
                <a:cxn ang="0">
                  <a:pos x="0" y="24"/>
                </a:cxn>
                <a:cxn ang="0">
                  <a:pos x="0" y="22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2"/>
                </a:cxn>
                <a:cxn ang="0">
                  <a:pos x="18" y="4"/>
                </a:cxn>
                <a:cxn ang="0">
                  <a:pos x="26" y="10"/>
                </a:cxn>
                <a:cxn ang="0">
                  <a:pos x="30" y="12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28" y="16"/>
                </a:cxn>
                <a:cxn ang="0">
                  <a:pos x="22" y="18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20" y="20"/>
                </a:cxn>
                <a:cxn ang="0">
                  <a:pos x="26" y="20"/>
                </a:cxn>
                <a:cxn ang="0">
                  <a:pos x="34" y="18"/>
                </a:cxn>
                <a:cxn ang="0">
                  <a:pos x="34" y="18"/>
                </a:cxn>
              </a:cxnLst>
              <a:rect l="0" t="0" r="r" b="b"/>
              <a:pathLst>
                <a:path w="34" h="38">
                  <a:moveTo>
                    <a:pt x="34" y="18"/>
                  </a:moveTo>
                  <a:lnTo>
                    <a:pt x="34" y="18"/>
                  </a:lnTo>
                  <a:lnTo>
                    <a:pt x="26" y="28"/>
                  </a:lnTo>
                  <a:lnTo>
                    <a:pt x="20" y="34"/>
                  </a:lnTo>
                  <a:lnTo>
                    <a:pt x="16" y="36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26" y="10"/>
                  </a:lnTo>
                  <a:lnTo>
                    <a:pt x="30" y="12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28" y="16"/>
                  </a:lnTo>
                  <a:lnTo>
                    <a:pt x="22" y="18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6" y="20"/>
                  </a:lnTo>
                  <a:lnTo>
                    <a:pt x="34" y="18"/>
                  </a:lnTo>
                  <a:lnTo>
                    <a:pt x="34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6" name="Freeform 52"/>
            <p:cNvSpPr>
              <a:spLocks/>
            </p:cNvSpPr>
            <p:nvPr/>
          </p:nvSpPr>
          <p:spPr bwMode="auto">
            <a:xfrm>
              <a:off x="336884" y="2602832"/>
              <a:ext cx="272716" cy="288758"/>
            </a:xfrm>
            <a:custGeom>
              <a:avLst/>
              <a:gdLst/>
              <a:ahLst/>
              <a:cxnLst>
                <a:cxn ang="0">
                  <a:pos x="26" y="36"/>
                </a:cxn>
                <a:cxn ang="0">
                  <a:pos x="26" y="36"/>
                </a:cxn>
                <a:cxn ang="0">
                  <a:pos x="28" y="28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34" y="8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0" y="8"/>
                </a:cxn>
                <a:cxn ang="0">
                  <a:pos x="6" y="8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8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8" y="32"/>
                </a:cxn>
                <a:cxn ang="0">
                  <a:pos x="18" y="28"/>
                </a:cxn>
                <a:cxn ang="0">
                  <a:pos x="18" y="22"/>
                </a:cxn>
                <a:cxn ang="0">
                  <a:pos x="18" y="22"/>
                </a:cxn>
                <a:cxn ang="0">
                  <a:pos x="20" y="28"/>
                </a:cxn>
                <a:cxn ang="0">
                  <a:pos x="24" y="32"/>
                </a:cxn>
                <a:cxn ang="0">
                  <a:pos x="26" y="36"/>
                </a:cxn>
                <a:cxn ang="0">
                  <a:pos x="26" y="36"/>
                </a:cxn>
              </a:cxnLst>
              <a:rect l="0" t="0" r="r" b="b"/>
              <a:pathLst>
                <a:path w="34" h="36">
                  <a:moveTo>
                    <a:pt x="26" y="36"/>
                  </a:moveTo>
                  <a:lnTo>
                    <a:pt x="26" y="36"/>
                  </a:lnTo>
                  <a:lnTo>
                    <a:pt x="28" y="28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4" y="8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0" y="8"/>
                  </a:lnTo>
                  <a:lnTo>
                    <a:pt x="6" y="8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2" y="26"/>
                  </a:lnTo>
                  <a:lnTo>
                    <a:pt x="8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0" y="28"/>
                  </a:lnTo>
                  <a:lnTo>
                    <a:pt x="24" y="32"/>
                  </a:lnTo>
                  <a:lnTo>
                    <a:pt x="26" y="36"/>
                  </a:lnTo>
                  <a:lnTo>
                    <a:pt x="26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7" name="Freeform 53"/>
            <p:cNvSpPr>
              <a:spLocks/>
            </p:cNvSpPr>
            <p:nvPr/>
          </p:nvSpPr>
          <p:spPr bwMode="auto">
            <a:xfrm>
              <a:off x="481263" y="2939716"/>
              <a:ext cx="64168" cy="6416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2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2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4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8" name="Freeform 54"/>
            <p:cNvSpPr>
              <a:spLocks/>
            </p:cNvSpPr>
            <p:nvPr/>
          </p:nvSpPr>
          <p:spPr bwMode="auto">
            <a:xfrm>
              <a:off x="4732421" y="-1295400"/>
              <a:ext cx="609600" cy="673768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60" y="6"/>
                </a:cxn>
                <a:cxn ang="0">
                  <a:pos x="52" y="2"/>
                </a:cxn>
                <a:cxn ang="0">
                  <a:pos x="42" y="0"/>
                </a:cxn>
                <a:cxn ang="0">
                  <a:pos x="32" y="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26" y="8"/>
                </a:cxn>
                <a:cxn ang="0">
                  <a:pos x="30" y="12"/>
                </a:cxn>
                <a:cxn ang="0">
                  <a:pos x="30" y="16"/>
                </a:cxn>
                <a:cxn ang="0">
                  <a:pos x="28" y="18"/>
                </a:cxn>
                <a:cxn ang="0">
                  <a:pos x="28" y="18"/>
                </a:cxn>
                <a:cxn ang="0">
                  <a:pos x="26" y="20"/>
                </a:cxn>
                <a:cxn ang="0">
                  <a:pos x="22" y="18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8" y="24"/>
                </a:cxn>
                <a:cxn ang="0">
                  <a:pos x="18" y="24"/>
                </a:cxn>
                <a:cxn ang="0">
                  <a:pos x="18" y="28"/>
                </a:cxn>
                <a:cxn ang="0">
                  <a:pos x="16" y="32"/>
                </a:cxn>
                <a:cxn ang="0">
                  <a:pos x="14" y="34"/>
                </a:cxn>
                <a:cxn ang="0">
                  <a:pos x="12" y="32"/>
                </a:cxn>
                <a:cxn ang="0">
                  <a:pos x="8" y="30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60"/>
                </a:cxn>
                <a:cxn ang="0">
                  <a:pos x="8" y="68"/>
                </a:cxn>
                <a:cxn ang="0">
                  <a:pos x="18" y="78"/>
                </a:cxn>
                <a:cxn ang="0">
                  <a:pos x="32" y="84"/>
                </a:cxn>
                <a:cxn ang="0">
                  <a:pos x="32" y="84"/>
                </a:cxn>
                <a:cxn ang="0">
                  <a:pos x="42" y="84"/>
                </a:cxn>
                <a:cxn ang="0">
                  <a:pos x="44" y="84"/>
                </a:cxn>
                <a:cxn ang="0">
                  <a:pos x="46" y="82"/>
                </a:cxn>
                <a:cxn ang="0">
                  <a:pos x="46" y="74"/>
                </a:cxn>
                <a:cxn ang="0">
                  <a:pos x="44" y="66"/>
                </a:cxn>
                <a:cxn ang="0">
                  <a:pos x="44" y="66"/>
                </a:cxn>
                <a:cxn ang="0">
                  <a:pos x="40" y="58"/>
                </a:cxn>
                <a:cxn ang="0">
                  <a:pos x="40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4" y="46"/>
                </a:cxn>
                <a:cxn ang="0">
                  <a:pos x="62" y="50"/>
                </a:cxn>
                <a:cxn ang="0">
                  <a:pos x="70" y="52"/>
                </a:cxn>
                <a:cxn ang="0">
                  <a:pos x="72" y="52"/>
                </a:cxn>
                <a:cxn ang="0">
                  <a:pos x="74" y="48"/>
                </a:cxn>
                <a:cxn ang="0">
                  <a:pos x="74" y="48"/>
                </a:cxn>
                <a:cxn ang="0">
                  <a:pos x="76" y="38"/>
                </a:cxn>
                <a:cxn ang="0">
                  <a:pos x="76" y="28"/>
                </a:cxn>
                <a:cxn ang="0">
                  <a:pos x="74" y="22"/>
                </a:cxn>
                <a:cxn ang="0">
                  <a:pos x="70" y="16"/>
                </a:cxn>
                <a:cxn ang="0">
                  <a:pos x="66" y="10"/>
                </a:cxn>
                <a:cxn ang="0">
                  <a:pos x="60" y="6"/>
                </a:cxn>
                <a:cxn ang="0">
                  <a:pos x="60" y="6"/>
                </a:cxn>
              </a:cxnLst>
              <a:rect l="0" t="0" r="r" b="b"/>
              <a:pathLst>
                <a:path w="76" h="84">
                  <a:moveTo>
                    <a:pt x="60" y="6"/>
                  </a:moveTo>
                  <a:lnTo>
                    <a:pt x="60" y="6"/>
                  </a:lnTo>
                  <a:lnTo>
                    <a:pt x="52" y="2"/>
                  </a:lnTo>
                  <a:lnTo>
                    <a:pt x="42" y="0"/>
                  </a:lnTo>
                  <a:lnTo>
                    <a:pt x="32" y="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26" y="8"/>
                  </a:lnTo>
                  <a:lnTo>
                    <a:pt x="30" y="12"/>
                  </a:lnTo>
                  <a:lnTo>
                    <a:pt x="30" y="16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6" y="20"/>
                  </a:lnTo>
                  <a:lnTo>
                    <a:pt x="22" y="18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8"/>
                  </a:lnTo>
                  <a:lnTo>
                    <a:pt x="16" y="32"/>
                  </a:lnTo>
                  <a:lnTo>
                    <a:pt x="14" y="34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60"/>
                  </a:lnTo>
                  <a:lnTo>
                    <a:pt x="8" y="68"/>
                  </a:lnTo>
                  <a:lnTo>
                    <a:pt x="18" y="78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42" y="84"/>
                  </a:lnTo>
                  <a:lnTo>
                    <a:pt x="44" y="84"/>
                  </a:lnTo>
                  <a:lnTo>
                    <a:pt x="46" y="82"/>
                  </a:lnTo>
                  <a:lnTo>
                    <a:pt x="46" y="74"/>
                  </a:lnTo>
                  <a:lnTo>
                    <a:pt x="44" y="66"/>
                  </a:lnTo>
                  <a:lnTo>
                    <a:pt x="44" y="66"/>
                  </a:lnTo>
                  <a:lnTo>
                    <a:pt x="40" y="58"/>
                  </a:lnTo>
                  <a:lnTo>
                    <a:pt x="40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4" y="46"/>
                  </a:lnTo>
                  <a:lnTo>
                    <a:pt x="62" y="50"/>
                  </a:lnTo>
                  <a:lnTo>
                    <a:pt x="70" y="52"/>
                  </a:lnTo>
                  <a:lnTo>
                    <a:pt x="72" y="52"/>
                  </a:lnTo>
                  <a:lnTo>
                    <a:pt x="74" y="48"/>
                  </a:lnTo>
                  <a:lnTo>
                    <a:pt x="74" y="48"/>
                  </a:lnTo>
                  <a:lnTo>
                    <a:pt x="76" y="38"/>
                  </a:lnTo>
                  <a:lnTo>
                    <a:pt x="76" y="28"/>
                  </a:lnTo>
                  <a:lnTo>
                    <a:pt x="74" y="22"/>
                  </a:lnTo>
                  <a:lnTo>
                    <a:pt x="70" y="16"/>
                  </a:lnTo>
                  <a:lnTo>
                    <a:pt x="66" y="10"/>
                  </a:lnTo>
                  <a:lnTo>
                    <a:pt x="60" y="6"/>
                  </a:lnTo>
                  <a:lnTo>
                    <a:pt x="6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9" name="Freeform 55"/>
            <p:cNvSpPr>
              <a:spLocks/>
            </p:cNvSpPr>
            <p:nvPr/>
          </p:nvSpPr>
          <p:spPr bwMode="auto">
            <a:xfrm>
              <a:off x="4010526" y="-1263316"/>
              <a:ext cx="641684" cy="641684"/>
            </a:xfrm>
            <a:custGeom>
              <a:avLst/>
              <a:gdLst/>
              <a:ahLst/>
              <a:cxnLst>
                <a:cxn ang="0">
                  <a:pos x="64" y="30"/>
                </a:cxn>
                <a:cxn ang="0">
                  <a:pos x="64" y="30"/>
                </a:cxn>
                <a:cxn ang="0">
                  <a:pos x="64" y="26"/>
                </a:cxn>
                <a:cxn ang="0">
                  <a:pos x="64" y="22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60" y="18"/>
                </a:cxn>
                <a:cxn ang="0">
                  <a:pos x="60" y="18"/>
                </a:cxn>
                <a:cxn ang="0">
                  <a:pos x="56" y="18"/>
                </a:cxn>
                <a:cxn ang="0">
                  <a:pos x="52" y="18"/>
                </a:cxn>
                <a:cxn ang="0">
                  <a:pos x="52" y="16"/>
                </a:cxn>
                <a:cxn ang="0">
                  <a:pos x="52" y="1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28" y="4"/>
                </a:cxn>
                <a:cxn ang="0">
                  <a:pos x="18" y="10"/>
                </a:cxn>
                <a:cxn ang="0">
                  <a:pos x="10" y="20"/>
                </a:cxn>
                <a:cxn ang="0">
                  <a:pos x="2" y="36"/>
                </a:cxn>
                <a:cxn ang="0">
                  <a:pos x="2" y="3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2"/>
                </a:cxn>
                <a:cxn ang="0">
                  <a:pos x="8" y="50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4" y="44"/>
                </a:cxn>
                <a:cxn ang="0">
                  <a:pos x="32" y="44"/>
                </a:cxn>
                <a:cxn ang="0">
                  <a:pos x="36" y="46"/>
                </a:cxn>
                <a:cxn ang="0">
                  <a:pos x="38" y="48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6" y="58"/>
                </a:cxn>
                <a:cxn ang="0">
                  <a:pos x="30" y="68"/>
                </a:cxn>
                <a:cxn ang="0">
                  <a:pos x="26" y="76"/>
                </a:cxn>
                <a:cxn ang="0">
                  <a:pos x="28" y="78"/>
                </a:cxn>
                <a:cxn ang="0">
                  <a:pos x="30" y="80"/>
                </a:cxn>
                <a:cxn ang="0">
                  <a:pos x="30" y="80"/>
                </a:cxn>
                <a:cxn ang="0">
                  <a:pos x="38" y="80"/>
                </a:cxn>
                <a:cxn ang="0">
                  <a:pos x="50" y="80"/>
                </a:cxn>
                <a:cxn ang="0">
                  <a:pos x="54" y="78"/>
                </a:cxn>
                <a:cxn ang="0">
                  <a:pos x="60" y="74"/>
                </a:cxn>
                <a:cxn ang="0">
                  <a:pos x="66" y="70"/>
                </a:cxn>
                <a:cxn ang="0">
                  <a:pos x="70" y="62"/>
                </a:cxn>
                <a:cxn ang="0">
                  <a:pos x="70" y="62"/>
                </a:cxn>
                <a:cxn ang="0">
                  <a:pos x="76" y="54"/>
                </a:cxn>
                <a:cxn ang="0">
                  <a:pos x="78" y="44"/>
                </a:cxn>
                <a:cxn ang="0">
                  <a:pos x="80" y="32"/>
                </a:cxn>
                <a:cxn ang="0">
                  <a:pos x="78" y="18"/>
                </a:cxn>
                <a:cxn ang="0">
                  <a:pos x="78" y="18"/>
                </a:cxn>
                <a:cxn ang="0">
                  <a:pos x="74" y="26"/>
                </a:cxn>
                <a:cxn ang="0">
                  <a:pos x="68" y="30"/>
                </a:cxn>
                <a:cxn ang="0">
                  <a:pos x="66" y="30"/>
                </a:cxn>
                <a:cxn ang="0">
                  <a:pos x="64" y="30"/>
                </a:cxn>
                <a:cxn ang="0">
                  <a:pos x="64" y="30"/>
                </a:cxn>
              </a:cxnLst>
              <a:rect l="0" t="0" r="r" b="b"/>
              <a:pathLst>
                <a:path w="80" h="80">
                  <a:moveTo>
                    <a:pt x="64" y="30"/>
                  </a:moveTo>
                  <a:lnTo>
                    <a:pt x="64" y="30"/>
                  </a:lnTo>
                  <a:lnTo>
                    <a:pt x="64" y="26"/>
                  </a:lnTo>
                  <a:lnTo>
                    <a:pt x="64" y="22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56" y="18"/>
                  </a:lnTo>
                  <a:lnTo>
                    <a:pt x="52" y="18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28" y="4"/>
                  </a:lnTo>
                  <a:lnTo>
                    <a:pt x="18" y="10"/>
                  </a:lnTo>
                  <a:lnTo>
                    <a:pt x="10" y="20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4" y="44"/>
                  </a:lnTo>
                  <a:lnTo>
                    <a:pt x="32" y="44"/>
                  </a:lnTo>
                  <a:lnTo>
                    <a:pt x="36" y="46"/>
                  </a:lnTo>
                  <a:lnTo>
                    <a:pt x="38" y="48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6" y="58"/>
                  </a:lnTo>
                  <a:lnTo>
                    <a:pt x="30" y="68"/>
                  </a:lnTo>
                  <a:lnTo>
                    <a:pt x="26" y="76"/>
                  </a:lnTo>
                  <a:lnTo>
                    <a:pt x="28" y="78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8" y="80"/>
                  </a:lnTo>
                  <a:lnTo>
                    <a:pt x="50" y="80"/>
                  </a:lnTo>
                  <a:lnTo>
                    <a:pt x="54" y="78"/>
                  </a:lnTo>
                  <a:lnTo>
                    <a:pt x="60" y="74"/>
                  </a:lnTo>
                  <a:lnTo>
                    <a:pt x="66" y="70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76" y="54"/>
                  </a:lnTo>
                  <a:lnTo>
                    <a:pt x="78" y="44"/>
                  </a:lnTo>
                  <a:lnTo>
                    <a:pt x="80" y="32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4" y="26"/>
                  </a:lnTo>
                  <a:lnTo>
                    <a:pt x="68" y="30"/>
                  </a:lnTo>
                  <a:lnTo>
                    <a:pt x="66" y="30"/>
                  </a:lnTo>
                  <a:lnTo>
                    <a:pt x="64" y="30"/>
                  </a:lnTo>
                  <a:lnTo>
                    <a:pt x="6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0" name="Freeform 56"/>
            <p:cNvSpPr>
              <a:spLocks/>
            </p:cNvSpPr>
            <p:nvPr/>
          </p:nvSpPr>
          <p:spPr bwMode="auto">
            <a:xfrm>
              <a:off x="4604084" y="-1295400"/>
              <a:ext cx="144379" cy="64168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8" y="8"/>
                </a:cxn>
                <a:cxn ang="0">
                  <a:pos x="12" y="6"/>
                </a:cxn>
                <a:cxn ang="0">
                  <a:pos x="14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8" h="8">
                  <a:moveTo>
                    <a:pt x="4" y="6"/>
                  </a:moveTo>
                  <a:lnTo>
                    <a:pt x="4" y="6"/>
                  </a:lnTo>
                  <a:lnTo>
                    <a:pt x="8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1" name="Freeform 57"/>
            <p:cNvSpPr>
              <a:spLocks/>
            </p:cNvSpPr>
            <p:nvPr/>
          </p:nvSpPr>
          <p:spPr bwMode="auto">
            <a:xfrm>
              <a:off x="5406189" y="4592053"/>
              <a:ext cx="497305" cy="481263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48" y="6"/>
                </a:cxn>
                <a:cxn ang="0">
                  <a:pos x="44" y="2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2"/>
                </a:cxn>
                <a:cxn ang="0">
                  <a:pos x="8" y="8"/>
                </a:cxn>
                <a:cxn ang="0">
                  <a:pos x="2" y="18"/>
                </a:cxn>
                <a:cxn ang="0">
                  <a:pos x="2" y="18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6" y="30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24" y="30"/>
                </a:cxn>
                <a:cxn ang="0">
                  <a:pos x="28" y="32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26" y="42"/>
                </a:cxn>
                <a:cxn ang="0">
                  <a:pos x="20" y="46"/>
                </a:cxn>
                <a:cxn ang="0">
                  <a:pos x="18" y="52"/>
                </a:cxn>
                <a:cxn ang="0">
                  <a:pos x="18" y="54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8" y="58"/>
                </a:cxn>
                <a:cxn ang="0">
                  <a:pos x="36" y="60"/>
                </a:cxn>
                <a:cxn ang="0">
                  <a:pos x="44" y="58"/>
                </a:cxn>
                <a:cxn ang="0">
                  <a:pos x="48" y="56"/>
                </a:cxn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60" y="40"/>
                </a:cxn>
                <a:cxn ang="0">
                  <a:pos x="62" y="32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58" y="26"/>
                </a:cxn>
                <a:cxn ang="0">
                  <a:pos x="54" y="28"/>
                </a:cxn>
                <a:cxn ang="0">
                  <a:pos x="50" y="26"/>
                </a:cxn>
                <a:cxn ang="0">
                  <a:pos x="50" y="26"/>
                </a:cxn>
                <a:cxn ang="0">
                  <a:pos x="50" y="24"/>
                </a:cxn>
                <a:cxn ang="0">
                  <a:pos x="50" y="20"/>
                </a:cxn>
                <a:cxn ang="0">
                  <a:pos x="58" y="14"/>
                </a:cxn>
                <a:cxn ang="0">
                  <a:pos x="58" y="14"/>
                </a:cxn>
                <a:cxn ang="0">
                  <a:pos x="48" y="16"/>
                </a:cxn>
                <a:cxn ang="0">
                  <a:pos x="48" y="16"/>
                </a:cxn>
                <a:cxn ang="0">
                  <a:pos x="44" y="16"/>
                </a:cxn>
                <a:cxn ang="0">
                  <a:pos x="42" y="14"/>
                </a:cxn>
                <a:cxn ang="0">
                  <a:pos x="40" y="14"/>
                </a:cxn>
                <a:cxn ang="0">
                  <a:pos x="42" y="10"/>
                </a:cxn>
                <a:cxn ang="0">
                  <a:pos x="48" y="6"/>
                </a:cxn>
                <a:cxn ang="0">
                  <a:pos x="48" y="6"/>
                </a:cxn>
              </a:cxnLst>
              <a:rect l="0" t="0" r="r" b="b"/>
              <a:pathLst>
                <a:path w="62" h="60">
                  <a:moveTo>
                    <a:pt x="48" y="6"/>
                  </a:moveTo>
                  <a:lnTo>
                    <a:pt x="48" y="6"/>
                  </a:lnTo>
                  <a:lnTo>
                    <a:pt x="44" y="2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6" y="30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24" y="30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6" y="42"/>
                  </a:lnTo>
                  <a:lnTo>
                    <a:pt x="20" y="46"/>
                  </a:lnTo>
                  <a:lnTo>
                    <a:pt x="18" y="52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8" y="58"/>
                  </a:lnTo>
                  <a:lnTo>
                    <a:pt x="36" y="60"/>
                  </a:lnTo>
                  <a:lnTo>
                    <a:pt x="44" y="58"/>
                  </a:lnTo>
                  <a:lnTo>
                    <a:pt x="48" y="56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6" y="46"/>
                  </a:lnTo>
                  <a:lnTo>
                    <a:pt x="60" y="40"/>
                  </a:lnTo>
                  <a:lnTo>
                    <a:pt x="62" y="3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8" y="26"/>
                  </a:lnTo>
                  <a:lnTo>
                    <a:pt x="54" y="28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4"/>
                  </a:lnTo>
                  <a:lnTo>
                    <a:pt x="50" y="20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0" y="14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4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2" name="Freeform 58"/>
            <p:cNvSpPr>
              <a:spLocks/>
            </p:cNvSpPr>
            <p:nvPr/>
          </p:nvSpPr>
          <p:spPr bwMode="auto">
            <a:xfrm>
              <a:off x="5470358" y="4046621"/>
              <a:ext cx="465221" cy="513347"/>
            </a:xfrm>
            <a:custGeom>
              <a:avLst/>
              <a:gdLst/>
              <a:ahLst/>
              <a:cxnLst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58" y="42"/>
                </a:cxn>
                <a:cxn ang="0">
                  <a:pos x="58" y="34"/>
                </a:cxn>
                <a:cxn ang="0">
                  <a:pos x="56" y="28"/>
                </a:cxn>
                <a:cxn ang="0">
                  <a:pos x="54" y="20"/>
                </a:cxn>
                <a:cxn ang="0">
                  <a:pos x="46" y="12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28" y="0"/>
                </a:cxn>
                <a:cxn ang="0">
                  <a:pos x="26" y="2"/>
                </a:cxn>
                <a:cxn ang="0">
                  <a:pos x="26" y="2"/>
                </a:cxn>
                <a:cxn ang="0">
                  <a:pos x="26" y="8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8" y="26"/>
                </a:cxn>
                <a:cxn ang="0">
                  <a:pos x="26" y="30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6" y="26"/>
                </a:cxn>
                <a:cxn ang="0">
                  <a:pos x="10" y="22"/>
                </a:cxn>
                <a:cxn ang="0">
                  <a:pos x="6" y="18"/>
                </a:cxn>
                <a:cxn ang="0">
                  <a:pos x="4" y="18"/>
                </a:cxn>
                <a:cxn ang="0">
                  <a:pos x="2" y="20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6"/>
                </a:cxn>
                <a:cxn ang="0">
                  <a:pos x="2" y="4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4" y="58"/>
                </a:cxn>
                <a:cxn ang="0">
                  <a:pos x="22" y="60"/>
                </a:cxn>
                <a:cxn ang="0">
                  <a:pos x="30" y="64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36" y="60"/>
                </a:cxn>
                <a:cxn ang="0">
                  <a:pos x="32" y="56"/>
                </a:cxn>
                <a:cxn ang="0">
                  <a:pos x="34" y="52"/>
                </a:cxn>
                <a:cxn ang="0">
                  <a:pos x="34" y="52"/>
                </a:cxn>
                <a:cxn ang="0">
                  <a:pos x="36" y="52"/>
                </a:cxn>
                <a:cxn ang="0">
                  <a:pos x="40" y="52"/>
                </a:cxn>
                <a:cxn ang="0">
                  <a:pos x="48" y="60"/>
                </a:cxn>
                <a:cxn ang="0">
                  <a:pos x="48" y="60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4"/>
                </a:cxn>
                <a:cxn ang="0">
                  <a:pos x="54" y="52"/>
                </a:cxn>
                <a:cxn ang="0">
                  <a:pos x="54" y="52"/>
                </a:cxn>
              </a:cxnLst>
              <a:rect l="0" t="0" r="r" b="b"/>
              <a:pathLst>
                <a:path w="58" h="64">
                  <a:moveTo>
                    <a:pt x="54" y="52"/>
                  </a:moveTo>
                  <a:lnTo>
                    <a:pt x="54" y="52"/>
                  </a:lnTo>
                  <a:lnTo>
                    <a:pt x="56" y="46"/>
                  </a:lnTo>
                  <a:lnTo>
                    <a:pt x="58" y="42"/>
                  </a:lnTo>
                  <a:lnTo>
                    <a:pt x="58" y="34"/>
                  </a:lnTo>
                  <a:lnTo>
                    <a:pt x="56" y="28"/>
                  </a:lnTo>
                  <a:lnTo>
                    <a:pt x="54" y="20"/>
                  </a:lnTo>
                  <a:lnTo>
                    <a:pt x="46" y="12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28" y="0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8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8" y="26"/>
                  </a:lnTo>
                  <a:lnTo>
                    <a:pt x="26" y="30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6" y="26"/>
                  </a:lnTo>
                  <a:lnTo>
                    <a:pt x="10" y="22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2" y="4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4" y="58"/>
                  </a:lnTo>
                  <a:lnTo>
                    <a:pt x="22" y="60"/>
                  </a:lnTo>
                  <a:lnTo>
                    <a:pt x="3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36" y="60"/>
                  </a:lnTo>
                  <a:lnTo>
                    <a:pt x="32" y="56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4"/>
                  </a:lnTo>
                  <a:lnTo>
                    <a:pt x="54" y="52"/>
                  </a:lnTo>
                  <a:lnTo>
                    <a:pt x="54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3" name="Freeform 59"/>
            <p:cNvSpPr>
              <a:spLocks/>
            </p:cNvSpPr>
            <p:nvPr/>
          </p:nvSpPr>
          <p:spPr bwMode="auto">
            <a:xfrm>
              <a:off x="5983705" y="4191000"/>
              <a:ext cx="497305" cy="481263"/>
            </a:xfrm>
            <a:custGeom>
              <a:avLst/>
              <a:gdLst/>
              <a:ahLst/>
              <a:cxnLst>
                <a:cxn ang="0">
                  <a:pos x="12" y="54"/>
                </a:cxn>
                <a:cxn ang="0">
                  <a:pos x="12" y="54"/>
                </a:cxn>
                <a:cxn ang="0">
                  <a:pos x="18" y="56"/>
                </a:cxn>
                <a:cxn ang="0">
                  <a:pos x="30" y="60"/>
                </a:cxn>
                <a:cxn ang="0">
                  <a:pos x="36" y="60"/>
                </a:cxn>
                <a:cxn ang="0">
                  <a:pos x="44" y="56"/>
                </a:cxn>
                <a:cxn ang="0">
                  <a:pos x="52" y="52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62" y="34"/>
                </a:cxn>
                <a:cxn ang="0">
                  <a:pos x="62" y="32"/>
                </a:cxn>
                <a:cxn ang="0">
                  <a:pos x="60" y="30"/>
                </a:cxn>
                <a:cxn ang="0">
                  <a:pos x="56" y="30"/>
                </a:cxn>
                <a:cxn ang="0">
                  <a:pos x="50" y="30"/>
                </a:cxn>
                <a:cxn ang="0">
                  <a:pos x="50" y="30"/>
                </a:cxn>
                <a:cxn ang="0">
                  <a:pos x="38" y="30"/>
                </a:cxn>
                <a:cxn ang="0">
                  <a:pos x="34" y="28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6" y="18"/>
                </a:cxn>
                <a:cxn ang="0">
                  <a:pos x="40" y="14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6" y="14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4" y="34"/>
                </a:cxn>
                <a:cxn ang="0">
                  <a:pos x="8" y="32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2" y="36"/>
                </a:cxn>
                <a:cxn ang="0">
                  <a:pos x="10" y="40"/>
                </a:cxn>
                <a:cxn ang="0">
                  <a:pos x="4" y="46"/>
                </a:cxn>
                <a:cxn ang="0">
                  <a:pos x="4" y="46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18" y="42"/>
                </a:cxn>
                <a:cxn ang="0">
                  <a:pos x="20" y="44"/>
                </a:cxn>
                <a:cxn ang="0">
                  <a:pos x="20" y="46"/>
                </a:cxn>
                <a:cxn ang="0">
                  <a:pos x="20" y="48"/>
                </a:cxn>
                <a:cxn ang="0">
                  <a:pos x="12" y="54"/>
                </a:cxn>
                <a:cxn ang="0">
                  <a:pos x="12" y="54"/>
                </a:cxn>
              </a:cxnLst>
              <a:rect l="0" t="0" r="r" b="b"/>
              <a:pathLst>
                <a:path w="62" h="60">
                  <a:moveTo>
                    <a:pt x="12" y="54"/>
                  </a:moveTo>
                  <a:lnTo>
                    <a:pt x="12" y="54"/>
                  </a:lnTo>
                  <a:lnTo>
                    <a:pt x="18" y="56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4" y="56"/>
                  </a:lnTo>
                  <a:lnTo>
                    <a:pt x="52" y="52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62" y="34"/>
                  </a:lnTo>
                  <a:lnTo>
                    <a:pt x="62" y="32"/>
                  </a:lnTo>
                  <a:lnTo>
                    <a:pt x="60" y="30"/>
                  </a:lnTo>
                  <a:lnTo>
                    <a:pt x="56" y="30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38" y="30"/>
                  </a:lnTo>
                  <a:lnTo>
                    <a:pt x="34" y="28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6" y="18"/>
                  </a:lnTo>
                  <a:lnTo>
                    <a:pt x="40" y="14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4" y="34"/>
                  </a:lnTo>
                  <a:lnTo>
                    <a:pt x="8" y="32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6"/>
                  </a:lnTo>
                  <a:lnTo>
                    <a:pt x="10" y="40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8" y="42"/>
                  </a:lnTo>
                  <a:lnTo>
                    <a:pt x="20" y="44"/>
                  </a:lnTo>
                  <a:lnTo>
                    <a:pt x="20" y="46"/>
                  </a:lnTo>
                  <a:lnTo>
                    <a:pt x="20" y="48"/>
                  </a:lnTo>
                  <a:lnTo>
                    <a:pt x="12" y="54"/>
                  </a:lnTo>
                  <a:lnTo>
                    <a:pt x="12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4" name="Freeform 60"/>
            <p:cNvSpPr>
              <a:spLocks/>
            </p:cNvSpPr>
            <p:nvPr/>
          </p:nvSpPr>
          <p:spPr bwMode="auto">
            <a:xfrm>
              <a:off x="5951621" y="4704347"/>
              <a:ext cx="465221" cy="513347"/>
            </a:xfrm>
            <a:custGeom>
              <a:avLst/>
              <a:gdLst/>
              <a:ahLst/>
              <a:cxnLst>
                <a:cxn ang="0">
                  <a:pos x="4" y="12"/>
                </a:cxn>
                <a:cxn ang="0">
                  <a:pos x="4" y="12"/>
                </a:cxn>
                <a:cxn ang="0">
                  <a:pos x="2" y="18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0" y="36"/>
                </a:cxn>
                <a:cxn ang="0">
                  <a:pos x="4" y="44"/>
                </a:cxn>
                <a:cxn ang="0">
                  <a:pos x="10" y="52"/>
                </a:cxn>
                <a:cxn ang="0">
                  <a:pos x="20" y="60"/>
                </a:cxn>
                <a:cxn ang="0">
                  <a:pos x="20" y="60"/>
                </a:cxn>
                <a:cxn ang="0">
                  <a:pos x="28" y="64"/>
                </a:cxn>
                <a:cxn ang="0">
                  <a:pos x="30" y="64"/>
                </a:cxn>
                <a:cxn ang="0">
                  <a:pos x="32" y="62"/>
                </a:cxn>
                <a:cxn ang="0">
                  <a:pos x="32" y="5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30" y="38"/>
                </a:cxn>
                <a:cxn ang="0">
                  <a:pos x="32" y="36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40" y="38"/>
                </a:cxn>
                <a:cxn ang="0">
                  <a:pos x="46" y="42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56" y="44"/>
                </a:cxn>
                <a:cxn ang="0">
                  <a:pos x="56" y="44"/>
                </a:cxn>
                <a:cxn ang="0">
                  <a:pos x="58" y="38"/>
                </a:cxn>
                <a:cxn ang="0">
                  <a:pos x="58" y="30"/>
                </a:cxn>
                <a:cxn ang="0">
                  <a:pos x="56" y="20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2" y="6"/>
                </a:cxn>
                <a:cxn ang="0">
                  <a:pos x="36" y="4"/>
                </a:cxn>
                <a:cxn ang="0">
                  <a:pos x="28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2" y="6"/>
                </a:cxn>
                <a:cxn ang="0">
                  <a:pos x="24" y="10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14"/>
                </a:cxn>
                <a:cxn ang="0">
                  <a:pos x="18" y="1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4" y="14"/>
                </a:cxn>
                <a:cxn ang="0">
                  <a:pos x="14" y="14"/>
                </a:cxn>
                <a:cxn ang="0">
                  <a:pos x="14" y="18"/>
                </a:cxn>
                <a:cxn ang="0">
                  <a:pos x="14" y="20"/>
                </a:cxn>
                <a:cxn ang="0">
                  <a:pos x="10" y="20"/>
                </a:cxn>
                <a:cxn ang="0">
                  <a:pos x="4" y="12"/>
                </a:cxn>
                <a:cxn ang="0">
                  <a:pos x="4" y="12"/>
                </a:cxn>
              </a:cxnLst>
              <a:rect l="0" t="0" r="r" b="b"/>
              <a:pathLst>
                <a:path w="58" h="64">
                  <a:moveTo>
                    <a:pt x="4" y="12"/>
                  </a:moveTo>
                  <a:lnTo>
                    <a:pt x="4" y="12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4" y="44"/>
                  </a:lnTo>
                  <a:lnTo>
                    <a:pt x="10" y="5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2" y="62"/>
                  </a:lnTo>
                  <a:lnTo>
                    <a:pt x="32" y="5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40" y="38"/>
                  </a:lnTo>
                  <a:lnTo>
                    <a:pt x="46" y="42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8" y="38"/>
                  </a:lnTo>
                  <a:lnTo>
                    <a:pt x="58" y="30"/>
                  </a:lnTo>
                  <a:lnTo>
                    <a:pt x="56" y="2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2" y="6"/>
                  </a:lnTo>
                  <a:lnTo>
                    <a:pt x="36" y="4"/>
                  </a:lnTo>
                  <a:lnTo>
                    <a:pt x="28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6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8" y="1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8"/>
                  </a:lnTo>
                  <a:lnTo>
                    <a:pt x="14" y="20"/>
                  </a:lnTo>
                  <a:lnTo>
                    <a:pt x="10" y="20"/>
                  </a:lnTo>
                  <a:lnTo>
                    <a:pt x="4" y="12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5" name="Freeform 61"/>
            <p:cNvSpPr>
              <a:spLocks/>
            </p:cNvSpPr>
            <p:nvPr/>
          </p:nvSpPr>
          <p:spPr bwMode="auto">
            <a:xfrm>
              <a:off x="5887453" y="4576011"/>
              <a:ext cx="112295" cy="112295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6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8" y="1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14" h="14">
                  <a:moveTo>
                    <a:pt x="2" y="2"/>
                  </a:moveTo>
                  <a:lnTo>
                    <a:pt x="2" y="2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1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8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6" name="Freeform 62"/>
            <p:cNvSpPr>
              <a:spLocks/>
            </p:cNvSpPr>
            <p:nvPr/>
          </p:nvSpPr>
          <p:spPr bwMode="auto">
            <a:xfrm>
              <a:off x="7748337" y="5442284"/>
              <a:ext cx="465221" cy="513347"/>
            </a:xfrm>
            <a:custGeom>
              <a:avLst/>
              <a:gdLst/>
              <a:ahLst/>
              <a:cxnLst>
                <a:cxn ang="0">
                  <a:pos x="30" y="64"/>
                </a:cxn>
                <a:cxn ang="0">
                  <a:pos x="30" y="64"/>
                </a:cxn>
                <a:cxn ang="0">
                  <a:pos x="36" y="62"/>
                </a:cxn>
                <a:cxn ang="0">
                  <a:pos x="42" y="60"/>
                </a:cxn>
                <a:cxn ang="0">
                  <a:pos x="48" y="56"/>
                </a:cxn>
                <a:cxn ang="0">
                  <a:pos x="52" y="50"/>
                </a:cxn>
                <a:cxn ang="0">
                  <a:pos x="56" y="42"/>
                </a:cxn>
                <a:cxn ang="0">
                  <a:pos x="58" y="32"/>
                </a:cxn>
                <a:cxn ang="0">
                  <a:pos x="58" y="18"/>
                </a:cxn>
                <a:cxn ang="0">
                  <a:pos x="58" y="18"/>
                </a:cxn>
                <a:cxn ang="0">
                  <a:pos x="54" y="10"/>
                </a:cxn>
                <a:cxn ang="0">
                  <a:pos x="54" y="8"/>
                </a:cxn>
                <a:cxn ang="0">
                  <a:pos x="52" y="8"/>
                </a:cxn>
                <a:cxn ang="0">
                  <a:pos x="48" y="12"/>
                </a:cxn>
                <a:cxn ang="0">
                  <a:pos x="44" y="16"/>
                </a:cxn>
                <a:cxn ang="0">
                  <a:pos x="44" y="16"/>
                </a:cxn>
                <a:cxn ang="0">
                  <a:pos x="38" y="22"/>
                </a:cxn>
                <a:cxn ang="0">
                  <a:pos x="34" y="26"/>
                </a:cxn>
                <a:cxn ang="0">
                  <a:pos x="30" y="26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16"/>
                </a:cxn>
                <a:cxn ang="0">
                  <a:pos x="26" y="8"/>
                </a:cxn>
                <a:cxn ang="0">
                  <a:pos x="24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2"/>
                </a:cxn>
                <a:cxn ang="0">
                  <a:pos x="8" y="8"/>
                </a:cxn>
                <a:cxn ang="0">
                  <a:pos x="2" y="16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2" y="42"/>
                </a:cxn>
                <a:cxn ang="0">
                  <a:pos x="6" y="52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2" y="54"/>
                </a:cxn>
                <a:cxn ang="0">
                  <a:pos x="14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8"/>
                </a:cxn>
                <a:cxn ang="0">
                  <a:pos x="20" y="52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8" y="50"/>
                </a:cxn>
                <a:cxn ang="0">
                  <a:pos x="30" y="50"/>
                </a:cxn>
                <a:cxn ang="0">
                  <a:pos x="32" y="52"/>
                </a:cxn>
                <a:cxn ang="0">
                  <a:pos x="32" y="54"/>
                </a:cxn>
                <a:cxn ang="0">
                  <a:pos x="30" y="64"/>
                </a:cxn>
                <a:cxn ang="0">
                  <a:pos x="30" y="64"/>
                </a:cxn>
              </a:cxnLst>
              <a:rect l="0" t="0" r="r" b="b"/>
              <a:pathLst>
                <a:path w="58" h="64">
                  <a:moveTo>
                    <a:pt x="30" y="64"/>
                  </a:moveTo>
                  <a:lnTo>
                    <a:pt x="30" y="64"/>
                  </a:lnTo>
                  <a:lnTo>
                    <a:pt x="36" y="62"/>
                  </a:lnTo>
                  <a:lnTo>
                    <a:pt x="42" y="60"/>
                  </a:lnTo>
                  <a:lnTo>
                    <a:pt x="48" y="56"/>
                  </a:lnTo>
                  <a:lnTo>
                    <a:pt x="52" y="50"/>
                  </a:lnTo>
                  <a:lnTo>
                    <a:pt x="56" y="42"/>
                  </a:lnTo>
                  <a:lnTo>
                    <a:pt x="58" y="32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2" y="8"/>
                  </a:lnTo>
                  <a:lnTo>
                    <a:pt x="48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38" y="22"/>
                  </a:lnTo>
                  <a:lnTo>
                    <a:pt x="34" y="26"/>
                  </a:lnTo>
                  <a:lnTo>
                    <a:pt x="30" y="26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16"/>
                  </a:lnTo>
                  <a:lnTo>
                    <a:pt x="26" y="8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6" y="52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4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8"/>
                  </a:lnTo>
                  <a:lnTo>
                    <a:pt x="20" y="52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8" y="50"/>
                  </a:lnTo>
                  <a:lnTo>
                    <a:pt x="30" y="50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0" y="64"/>
                  </a:lnTo>
                  <a:lnTo>
                    <a:pt x="3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7" name="Freeform 63"/>
            <p:cNvSpPr>
              <a:spLocks/>
            </p:cNvSpPr>
            <p:nvPr/>
          </p:nvSpPr>
          <p:spPr bwMode="auto">
            <a:xfrm>
              <a:off x="8021053" y="5907505"/>
              <a:ext cx="465221" cy="513347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2" y="40"/>
                </a:cxn>
                <a:cxn ang="0">
                  <a:pos x="4" y="46"/>
                </a:cxn>
                <a:cxn ang="0">
                  <a:pos x="8" y="52"/>
                </a:cxn>
                <a:cxn ang="0">
                  <a:pos x="14" y="58"/>
                </a:cxn>
                <a:cxn ang="0">
                  <a:pos x="22" y="62"/>
                </a:cxn>
                <a:cxn ang="0">
                  <a:pos x="30" y="64"/>
                </a:cxn>
                <a:cxn ang="0">
                  <a:pos x="42" y="62"/>
                </a:cxn>
                <a:cxn ang="0">
                  <a:pos x="42" y="62"/>
                </a:cxn>
                <a:cxn ang="0">
                  <a:pos x="50" y="58"/>
                </a:cxn>
                <a:cxn ang="0">
                  <a:pos x="52" y="56"/>
                </a:cxn>
                <a:cxn ang="0">
                  <a:pos x="52" y="54"/>
                </a:cxn>
                <a:cxn ang="0">
                  <a:pos x="48" y="50"/>
                </a:cxn>
                <a:cxn ang="0">
                  <a:pos x="44" y="46"/>
                </a:cxn>
                <a:cxn ang="0">
                  <a:pos x="44" y="46"/>
                </a:cxn>
                <a:cxn ang="0">
                  <a:pos x="36" y="36"/>
                </a:cxn>
                <a:cxn ang="0">
                  <a:pos x="34" y="32"/>
                </a:cxn>
                <a:cxn ang="0">
                  <a:pos x="38" y="28"/>
                </a:cxn>
                <a:cxn ang="0">
                  <a:pos x="38" y="28"/>
                </a:cxn>
                <a:cxn ang="0">
                  <a:pos x="44" y="28"/>
                </a:cxn>
                <a:cxn ang="0">
                  <a:pos x="50" y="28"/>
                </a:cxn>
                <a:cxn ang="0">
                  <a:pos x="56" y="26"/>
                </a:cxn>
                <a:cxn ang="0">
                  <a:pos x="58" y="24"/>
                </a:cxn>
                <a:cxn ang="0">
                  <a:pos x="58" y="22"/>
                </a:cxn>
                <a:cxn ang="0">
                  <a:pos x="58" y="22"/>
                </a:cxn>
                <a:cxn ang="0">
                  <a:pos x="54" y="14"/>
                </a:cxn>
                <a:cxn ang="0">
                  <a:pos x="50" y="8"/>
                </a:cxn>
                <a:cxn ang="0">
                  <a:pos x="42" y="2"/>
                </a:cxn>
                <a:cxn ang="0">
                  <a:pos x="3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6"/>
                </a:cxn>
                <a:cxn ang="0">
                  <a:pos x="4" y="14"/>
                </a:cxn>
                <a:cxn ang="0">
                  <a:pos x="4" y="14"/>
                </a:cxn>
                <a:cxn ang="0">
                  <a:pos x="10" y="14"/>
                </a:cxn>
                <a:cxn ang="0">
                  <a:pos x="14" y="16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4" y="22"/>
                </a:cxn>
                <a:cxn ang="0">
                  <a:pos x="10" y="2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2" y="30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0" y="36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58" h="64">
                  <a:moveTo>
                    <a:pt x="0" y="34"/>
                  </a:move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2"/>
                  </a:lnTo>
                  <a:lnTo>
                    <a:pt x="14" y="58"/>
                  </a:lnTo>
                  <a:lnTo>
                    <a:pt x="22" y="62"/>
                  </a:lnTo>
                  <a:lnTo>
                    <a:pt x="30" y="64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50" y="58"/>
                  </a:lnTo>
                  <a:lnTo>
                    <a:pt x="52" y="56"/>
                  </a:lnTo>
                  <a:lnTo>
                    <a:pt x="52" y="54"/>
                  </a:lnTo>
                  <a:lnTo>
                    <a:pt x="48" y="50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36" y="36"/>
                  </a:lnTo>
                  <a:lnTo>
                    <a:pt x="34" y="32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44" y="28"/>
                  </a:lnTo>
                  <a:lnTo>
                    <a:pt x="50" y="28"/>
                  </a:lnTo>
                  <a:lnTo>
                    <a:pt x="56" y="26"/>
                  </a:lnTo>
                  <a:lnTo>
                    <a:pt x="58" y="24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4" y="14"/>
                  </a:lnTo>
                  <a:lnTo>
                    <a:pt x="50" y="8"/>
                  </a:lnTo>
                  <a:lnTo>
                    <a:pt x="42" y="2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6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4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4" y="22"/>
                  </a:lnTo>
                  <a:lnTo>
                    <a:pt x="1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8" name="Freeform 64"/>
            <p:cNvSpPr>
              <a:spLocks/>
            </p:cNvSpPr>
            <p:nvPr/>
          </p:nvSpPr>
          <p:spPr bwMode="auto">
            <a:xfrm>
              <a:off x="7571874" y="6180221"/>
              <a:ext cx="465221" cy="51334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2" y="8"/>
                </a:cxn>
                <a:cxn ang="0">
                  <a:pos x="6" y="14"/>
                </a:cxn>
                <a:cxn ang="0">
                  <a:pos x="2" y="22"/>
                </a:cxn>
                <a:cxn ang="0">
                  <a:pos x="0" y="32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12" y="52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2"/>
                </a:cxn>
                <a:cxn ang="0">
                  <a:pos x="24" y="38"/>
                </a:cxn>
                <a:cxn ang="0">
                  <a:pos x="28" y="38"/>
                </a:cxn>
                <a:cxn ang="0">
                  <a:pos x="32" y="42"/>
                </a:cxn>
                <a:cxn ang="0">
                  <a:pos x="32" y="42"/>
                </a:cxn>
                <a:cxn ang="0">
                  <a:pos x="32" y="48"/>
                </a:cxn>
                <a:cxn ang="0">
                  <a:pos x="32" y="56"/>
                </a:cxn>
                <a:cxn ang="0">
                  <a:pos x="34" y="62"/>
                </a:cxn>
                <a:cxn ang="0">
                  <a:pos x="34" y="6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4" y="62"/>
                </a:cxn>
                <a:cxn ang="0">
                  <a:pos x="50" y="56"/>
                </a:cxn>
                <a:cxn ang="0">
                  <a:pos x="56" y="4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58" y="30"/>
                </a:cxn>
                <a:cxn ang="0">
                  <a:pos x="56" y="22"/>
                </a:cxn>
                <a:cxn ang="0">
                  <a:pos x="52" y="12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46" y="10"/>
                </a:cxn>
                <a:cxn ang="0">
                  <a:pos x="44" y="16"/>
                </a:cxn>
                <a:cxn ang="0">
                  <a:pos x="42" y="16"/>
                </a:cxn>
                <a:cxn ang="0">
                  <a:pos x="42" y="18"/>
                </a:cxn>
                <a:cxn ang="0">
                  <a:pos x="42" y="18"/>
                </a:cxn>
                <a:cxn ang="0">
                  <a:pos x="38" y="16"/>
                </a:cxn>
                <a:cxn ang="0">
                  <a:pos x="38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0" y="14"/>
                </a:cxn>
                <a:cxn ang="0">
                  <a:pos x="28" y="14"/>
                </a:cxn>
                <a:cxn ang="0">
                  <a:pos x="26" y="12"/>
                </a:cxn>
                <a:cxn ang="0">
                  <a:pos x="26" y="10"/>
                </a:cxn>
                <a:cxn ang="0">
                  <a:pos x="28" y="0"/>
                </a:cxn>
                <a:cxn ang="0">
                  <a:pos x="28" y="0"/>
                </a:cxn>
              </a:cxnLst>
              <a:rect l="0" t="0" r="r" b="b"/>
              <a:pathLst>
                <a:path w="58" h="64">
                  <a:moveTo>
                    <a:pt x="28" y="0"/>
                  </a:moveTo>
                  <a:lnTo>
                    <a:pt x="28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2" y="8"/>
                  </a:lnTo>
                  <a:lnTo>
                    <a:pt x="6" y="14"/>
                  </a:lnTo>
                  <a:lnTo>
                    <a:pt x="2" y="22"/>
                  </a:lnTo>
                  <a:lnTo>
                    <a:pt x="0" y="32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2" y="52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2"/>
                  </a:lnTo>
                  <a:lnTo>
                    <a:pt x="24" y="38"/>
                  </a:lnTo>
                  <a:lnTo>
                    <a:pt x="28" y="38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8"/>
                  </a:lnTo>
                  <a:lnTo>
                    <a:pt x="32" y="56"/>
                  </a:lnTo>
                  <a:lnTo>
                    <a:pt x="34" y="62"/>
                  </a:lnTo>
                  <a:lnTo>
                    <a:pt x="34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4" y="62"/>
                  </a:lnTo>
                  <a:lnTo>
                    <a:pt x="50" y="56"/>
                  </a:lnTo>
                  <a:lnTo>
                    <a:pt x="56" y="4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58" y="30"/>
                  </a:lnTo>
                  <a:lnTo>
                    <a:pt x="56" y="22"/>
                  </a:lnTo>
                  <a:lnTo>
                    <a:pt x="52" y="12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10"/>
                  </a:lnTo>
                  <a:lnTo>
                    <a:pt x="44" y="16"/>
                  </a:lnTo>
                  <a:lnTo>
                    <a:pt x="42" y="16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8" y="16"/>
                  </a:lnTo>
                  <a:lnTo>
                    <a:pt x="38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0" y="14"/>
                  </a:lnTo>
                  <a:lnTo>
                    <a:pt x="28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9" name="Freeform 65"/>
            <p:cNvSpPr>
              <a:spLocks/>
            </p:cNvSpPr>
            <p:nvPr/>
          </p:nvSpPr>
          <p:spPr bwMode="auto">
            <a:xfrm>
              <a:off x="7299158" y="5715000"/>
              <a:ext cx="465221" cy="513347"/>
            </a:xfrm>
            <a:custGeom>
              <a:avLst/>
              <a:gdLst/>
              <a:ahLst/>
              <a:cxnLst>
                <a:cxn ang="0">
                  <a:pos x="58" y="30"/>
                </a:cxn>
                <a:cxn ang="0">
                  <a:pos x="58" y="30"/>
                </a:cxn>
                <a:cxn ang="0">
                  <a:pos x="56" y="24"/>
                </a:cxn>
                <a:cxn ang="0">
                  <a:pos x="54" y="18"/>
                </a:cxn>
                <a:cxn ang="0">
                  <a:pos x="50" y="12"/>
                </a:cxn>
                <a:cxn ang="0">
                  <a:pos x="44" y="6"/>
                </a:cxn>
                <a:cxn ang="0">
                  <a:pos x="38" y="2"/>
                </a:cxn>
                <a:cxn ang="0">
                  <a:pos x="28" y="0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8" y="4"/>
                </a:cxn>
                <a:cxn ang="0">
                  <a:pos x="8" y="6"/>
                </a:cxn>
                <a:cxn ang="0">
                  <a:pos x="6" y="8"/>
                </a:cxn>
                <a:cxn ang="0">
                  <a:pos x="10" y="12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22" y="26"/>
                </a:cxn>
                <a:cxn ang="0">
                  <a:pos x="24" y="30"/>
                </a:cxn>
                <a:cxn ang="0">
                  <a:pos x="20" y="34"/>
                </a:cxn>
                <a:cxn ang="0">
                  <a:pos x="20" y="34"/>
                </a:cxn>
                <a:cxn ang="0">
                  <a:pos x="14" y="36"/>
                </a:cxn>
                <a:cxn ang="0">
                  <a:pos x="8" y="36"/>
                </a:cxn>
                <a:cxn ang="0">
                  <a:pos x="2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4" y="48"/>
                </a:cxn>
                <a:cxn ang="0">
                  <a:pos x="8" y="56"/>
                </a:cxn>
                <a:cxn ang="0">
                  <a:pos x="16" y="62"/>
                </a:cxn>
                <a:cxn ang="0">
                  <a:pos x="20" y="6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32" y="64"/>
                </a:cxn>
                <a:cxn ang="0">
                  <a:pos x="40" y="60"/>
                </a:cxn>
                <a:cxn ang="0">
                  <a:pos x="48" y="56"/>
                </a:cxn>
                <a:cxn ang="0">
                  <a:pos x="54" y="50"/>
                </a:cxn>
                <a:cxn ang="0">
                  <a:pos x="54" y="50"/>
                </a:cxn>
                <a:cxn ang="0">
                  <a:pos x="48" y="50"/>
                </a:cxn>
                <a:cxn ang="0">
                  <a:pos x="44" y="48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42"/>
                </a:cxn>
                <a:cxn ang="0">
                  <a:pos x="48" y="40"/>
                </a:cxn>
                <a:cxn ang="0">
                  <a:pos x="58" y="40"/>
                </a:cxn>
                <a:cxn ang="0">
                  <a:pos x="58" y="40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6" y="32"/>
                </a:cxn>
                <a:cxn ang="0">
                  <a:pos x="46" y="30"/>
                </a:cxn>
                <a:cxn ang="0">
                  <a:pos x="46" y="28"/>
                </a:cxn>
                <a:cxn ang="0">
                  <a:pos x="48" y="28"/>
                </a:cxn>
                <a:cxn ang="0">
                  <a:pos x="58" y="30"/>
                </a:cxn>
                <a:cxn ang="0">
                  <a:pos x="58" y="30"/>
                </a:cxn>
              </a:cxnLst>
              <a:rect l="0" t="0" r="r" b="b"/>
              <a:pathLst>
                <a:path w="58" h="64">
                  <a:moveTo>
                    <a:pt x="58" y="30"/>
                  </a:moveTo>
                  <a:lnTo>
                    <a:pt x="58" y="30"/>
                  </a:lnTo>
                  <a:lnTo>
                    <a:pt x="56" y="24"/>
                  </a:lnTo>
                  <a:lnTo>
                    <a:pt x="54" y="18"/>
                  </a:lnTo>
                  <a:lnTo>
                    <a:pt x="50" y="12"/>
                  </a:lnTo>
                  <a:lnTo>
                    <a:pt x="44" y="6"/>
                  </a:lnTo>
                  <a:lnTo>
                    <a:pt x="38" y="2"/>
                  </a:lnTo>
                  <a:lnTo>
                    <a:pt x="28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10" y="12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22" y="26"/>
                  </a:lnTo>
                  <a:lnTo>
                    <a:pt x="24" y="30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4" y="36"/>
                  </a:lnTo>
                  <a:lnTo>
                    <a:pt x="8" y="36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4" y="48"/>
                  </a:lnTo>
                  <a:lnTo>
                    <a:pt x="8" y="56"/>
                  </a:lnTo>
                  <a:lnTo>
                    <a:pt x="16" y="62"/>
                  </a:lnTo>
                  <a:lnTo>
                    <a:pt x="20" y="6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32" y="64"/>
                  </a:lnTo>
                  <a:lnTo>
                    <a:pt x="40" y="60"/>
                  </a:lnTo>
                  <a:lnTo>
                    <a:pt x="48" y="56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48" y="50"/>
                  </a:lnTo>
                  <a:lnTo>
                    <a:pt x="44" y="48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42"/>
                  </a:lnTo>
                  <a:lnTo>
                    <a:pt x="48" y="40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6" y="32"/>
                  </a:lnTo>
                  <a:lnTo>
                    <a:pt x="46" y="30"/>
                  </a:lnTo>
                  <a:lnTo>
                    <a:pt x="46" y="28"/>
                  </a:lnTo>
                  <a:lnTo>
                    <a:pt x="48" y="28"/>
                  </a:lnTo>
                  <a:lnTo>
                    <a:pt x="58" y="30"/>
                  </a:lnTo>
                  <a:lnTo>
                    <a:pt x="58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0" name="Freeform 66"/>
            <p:cNvSpPr>
              <a:spLocks/>
            </p:cNvSpPr>
            <p:nvPr/>
          </p:nvSpPr>
          <p:spPr bwMode="auto">
            <a:xfrm>
              <a:off x="7828547" y="6003758"/>
              <a:ext cx="112295" cy="128337"/>
            </a:xfrm>
            <a:custGeom>
              <a:avLst/>
              <a:gdLst/>
              <a:ahLst/>
              <a:cxnLst>
                <a:cxn ang="0">
                  <a:pos x="14" y="8"/>
                </a:cxn>
                <a:cxn ang="0">
                  <a:pos x="14" y="8"/>
                </a:cxn>
                <a:cxn ang="0">
                  <a:pos x="12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4" y="1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4" y="8"/>
                </a:cxn>
                <a:cxn ang="0">
                  <a:pos x="14" y="8"/>
                </a:cxn>
              </a:cxnLst>
              <a:rect l="0" t="0" r="r" b="b"/>
              <a:pathLst>
                <a:path w="14" h="16">
                  <a:moveTo>
                    <a:pt x="14" y="8"/>
                  </a:moveTo>
                  <a:lnTo>
                    <a:pt x="14" y="8"/>
                  </a:lnTo>
                  <a:lnTo>
                    <a:pt x="12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8"/>
                  </a:lnTo>
                  <a:lnTo>
                    <a:pt x="1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1" name="Freeform 67"/>
            <p:cNvSpPr>
              <a:spLocks/>
            </p:cNvSpPr>
            <p:nvPr/>
          </p:nvSpPr>
          <p:spPr bwMode="auto">
            <a:xfrm>
              <a:off x="1844842" y="3164305"/>
              <a:ext cx="689811" cy="609600"/>
            </a:xfrm>
            <a:custGeom>
              <a:avLst/>
              <a:gdLst/>
              <a:ahLst/>
              <a:cxnLst>
                <a:cxn ang="0">
                  <a:pos x="46" y="76"/>
                </a:cxn>
                <a:cxn ang="0">
                  <a:pos x="46" y="76"/>
                </a:cxn>
                <a:cxn ang="0">
                  <a:pos x="54" y="74"/>
                </a:cxn>
                <a:cxn ang="0">
                  <a:pos x="62" y="72"/>
                </a:cxn>
                <a:cxn ang="0">
                  <a:pos x="70" y="66"/>
                </a:cxn>
                <a:cxn ang="0">
                  <a:pos x="78" y="60"/>
                </a:cxn>
                <a:cxn ang="0">
                  <a:pos x="84" y="50"/>
                </a:cxn>
                <a:cxn ang="0">
                  <a:pos x="86" y="38"/>
                </a:cxn>
                <a:cxn ang="0">
                  <a:pos x="86" y="30"/>
                </a:cxn>
                <a:cxn ang="0">
                  <a:pos x="84" y="22"/>
                </a:cxn>
                <a:cxn ang="0">
                  <a:pos x="84" y="22"/>
                </a:cxn>
                <a:cxn ang="0">
                  <a:pos x="80" y="12"/>
                </a:cxn>
                <a:cxn ang="0">
                  <a:pos x="78" y="10"/>
                </a:cxn>
                <a:cxn ang="0">
                  <a:pos x="76" y="10"/>
                </a:cxn>
                <a:cxn ang="0">
                  <a:pos x="70" y="14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6" y="26"/>
                </a:cxn>
                <a:cxn ang="0">
                  <a:pos x="50" y="30"/>
                </a:cxn>
                <a:cxn ang="0">
                  <a:pos x="44" y="30"/>
                </a:cxn>
                <a:cxn ang="0">
                  <a:pos x="42" y="30"/>
                </a:cxn>
                <a:cxn ang="0">
                  <a:pos x="40" y="26"/>
                </a:cxn>
                <a:cxn ang="0">
                  <a:pos x="40" y="26"/>
                </a:cxn>
                <a:cxn ang="0">
                  <a:pos x="38" y="20"/>
                </a:cxn>
                <a:cxn ang="0">
                  <a:pos x="38" y="10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2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18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42"/>
                </a:cxn>
                <a:cxn ang="0">
                  <a:pos x="4" y="50"/>
                </a:cxn>
                <a:cxn ang="0">
                  <a:pos x="10" y="60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20" y="62"/>
                </a:cxn>
                <a:cxn ang="0">
                  <a:pos x="22" y="58"/>
                </a:cxn>
                <a:cxn ang="0">
                  <a:pos x="24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30" y="58"/>
                </a:cxn>
                <a:cxn ang="0">
                  <a:pos x="30" y="62"/>
                </a:cxn>
                <a:cxn ang="0">
                  <a:pos x="30" y="76"/>
                </a:cxn>
                <a:cxn ang="0">
                  <a:pos x="30" y="76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42" y="60"/>
                </a:cxn>
                <a:cxn ang="0">
                  <a:pos x="46" y="60"/>
                </a:cxn>
                <a:cxn ang="0">
                  <a:pos x="48" y="60"/>
                </a:cxn>
                <a:cxn ang="0">
                  <a:pos x="48" y="64"/>
                </a:cxn>
                <a:cxn ang="0">
                  <a:pos x="48" y="68"/>
                </a:cxn>
                <a:cxn ang="0">
                  <a:pos x="46" y="76"/>
                </a:cxn>
                <a:cxn ang="0">
                  <a:pos x="46" y="76"/>
                </a:cxn>
              </a:cxnLst>
              <a:rect l="0" t="0" r="r" b="b"/>
              <a:pathLst>
                <a:path w="86" h="76">
                  <a:moveTo>
                    <a:pt x="46" y="76"/>
                  </a:moveTo>
                  <a:lnTo>
                    <a:pt x="46" y="76"/>
                  </a:lnTo>
                  <a:lnTo>
                    <a:pt x="54" y="74"/>
                  </a:lnTo>
                  <a:lnTo>
                    <a:pt x="62" y="72"/>
                  </a:lnTo>
                  <a:lnTo>
                    <a:pt x="70" y="66"/>
                  </a:lnTo>
                  <a:lnTo>
                    <a:pt x="78" y="60"/>
                  </a:lnTo>
                  <a:lnTo>
                    <a:pt x="84" y="50"/>
                  </a:lnTo>
                  <a:lnTo>
                    <a:pt x="86" y="38"/>
                  </a:lnTo>
                  <a:lnTo>
                    <a:pt x="86" y="30"/>
                  </a:lnTo>
                  <a:lnTo>
                    <a:pt x="84" y="22"/>
                  </a:lnTo>
                  <a:lnTo>
                    <a:pt x="84" y="22"/>
                  </a:lnTo>
                  <a:lnTo>
                    <a:pt x="80" y="12"/>
                  </a:lnTo>
                  <a:lnTo>
                    <a:pt x="78" y="10"/>
                  </a:lnTo>
                  <a:lnTo>
                    <a:pt x="76" y="10"/>
                  </a:lnTo>
                  <a:lnTo>
                    <a:pt x="70" y="14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6" y="26"/>
                  </a:lnTo>
                  <a:lnTo>
                    <a:pt x="50" y="30"/>
                  </a:lnTo>
                  <a:lnTo>
                    <a:pt x="44" y="30"/>
                  </a:lnTo>
                  <a:lnTo>
                    <a:pt x="42" y="30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38" y="20"/>
                  </a:lnTo>
                  <a:lnTo>
                    <a:pt x="38" y="10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2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18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42"/>
                  </a:lnTo>
                  <a:lnTo>
                    <a:pt x="4" y="50"/>
                  </a:lnTo>
                  <a:lnTo>
                    <a:pt x="10" y="6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20" y="62"/>
                  </a:lnTo>
                  <a:lnTo>
                    <a:pt x="22" y="58"/>
                  </a:lnTo>
                  <a:lnTo>
                    <a:pt x="24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30" y="58"/>
                  </a:lnTo>
                  <a:lnTo>
                    <a:pt x="30" y="62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42" y="60"/>
                  </a:lnTo>
                  <a:lnTo>
                    <a:pt x="46" y="60"/>
                  </a:lnTo>
                  <a:lnTo>
                    <a:pt x="48" y="60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46" y="76"/>
                  </a:lnTo>
                  <a:lnTo>
                    <a:pt x="46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2" name="Freeform 68"/>
            <p:cNvSpPr>
              <a:spLocks/>
            </p:cNvSpPr>
            <p:nvPr/>
          </p:nvSpPr>
          <p:spPr bwMode="auto">
            <a:xfrm>
              <a:off x="2261937" y="3709737"/>
              <a:ext cx="657726" cy="59355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0" y="40"/>
                </a:cxn>
                <a:cxn ang="0">
                  <a:pos x="2" y="48"/>
                </a:cxn>
                <a:cxn ang="0">
                  <a:pos x="6" y="54"/>
                </a:cxn>
                <a:cxn ang="0">
                  <a:pos x="10" y="62"/>
                </a:cxn>
                <a:cxn ang="0">
                  <a:pos x="18" y="68"/>
                </a:cxn>
                <a:cxn ang="0">
                  <a:pos x="30" y="72"/>
                </a:cxn>
                <a:cxn ang="0">
                  <a:pos x="42" y="74"/>
                </a:cxn>
                <a:cxn ang="0">
                  <a:pos x="60" y="74"/>
                </a:cxn>
                <a:cxn ang="0">
                  <a:pos x="60" y="74"/>
                </a:cxn>
                <a:cxn ang="0">
                  <a:pos x="70" y="70"/>
                </a:cxn>
                <a:cxn ang="0">
                  <a:pos x="72" y="68"/>
                </a:cxn>
                <a:cxn ang="0">
                  <a:pos x="72" y="66"/>
                </a:cxn>
                <a:cxn ang="0">
                  <a:pos x="68" y="60"/>
                </a:cxn>
                <a:cxn ang="0">
                  <a:pos x="62" y="54"/>
                </a:cxn>
                <a:cxn ang="0">
                  <a:pos x="62" y="54"/>
                </a:cxn>
                <a:cxn ang="0">
                  <a:pos x="54" y="48"/>
                </a:cxn>
                <a:cxn ang="0">
                  <a:pos x="50" y="44"/>
                </a:cxn>
                <a:cxn ang="0">
                  <a:pos x="48" y="38"/>
                </a:cxn>
                <a:cxn ang="0">
                  <a:pos x="50" y="36"/>
                </a:cxn>
                <a:cxn ang="0">
                  <a:pos x="52" y="34"/>
                </a:cxn>
                <a:cxn ang="0">
                  <a:pos x="52" y="34"/>
                </a:cxn>
                <a:cxn ang="0">
                  <a:pos x="60" y="32"/>
                </a:cxn>
                <a:cxn ang="0">
                  <a:pos x="72" y="32"/>
                </a:cxn>
                <a:cxn ang="0">
                  <a:pos x="80" y="32"/>
                </a:cxn>
                <a:cxn ang="0">
                  <a:pos x="82" y="30"/>
                </a:cxn>
                <a:cxn ang="0">
                  <a:pos x="82" y="26"/>
                </a:cxn>
                <a:cxn ang="0">
                  <a:pos x="82" y="26"/>
                </a:cxn>
                <a:cxn ang="0">
                  <a:pos x="78" y="18"/>
                </a:cxn>
                <a:cxn ang="0">
                  <a:pos x="70" y="8"/>
                </a:cxn>
                <a:cxn ang="0">
                  <a:pos x="66" y="6"/>
                </a:cxn>
                <a:cxn ang="0">
                  <a:pos x="60" y="2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14" y="8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12" y="16"/>
                </a:cxn>
                <a:cxn ang="0">
                  <a:pos x="18" y="18"/>
                </a:cxn>
                <a:cxn ang="0">
                  <a:pos x="20" y="20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8" y="26"/>
                </a:cxn>
                <a:cxn ang="0">
                  <a:pos x="14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14" y="34"/>
                </a:cxn>
                <a:cxn ang="0">
                  <a:pos x="14" y="34"/>
                </a:cxn>
                <a:cxn ang="0">
                  <a:pos x="16" y="36"/>
                </a:cxn>
                <a:cxn ang="0">
                  <a:pos x="18" y="40"/>
                </a:cxn>
                <a:cxn ang="0">
                  <a:pos x="16" y="42"/>
                </a:cxn>
                <a:cxn ang="0">
                  <a:pos x="12" y="42"/>
                </a:cxn>
                <a:cxn ang="0">
                  <a:pos x="0" y="40"/>
                </a:cxn>
                <a:cxn ang="0">
                  <a:pos x="0" y="40"/>
                </a:cxn>
              </a:cxnLst>
              <a:rect l="0" t="0" r="r" b="b"/>
              <a:pathLst>
                <a:path w="82" h="74">
                  <a:moveTo>
                    <a:pt x="0" y="40"/>
                  </a:moveTo>
                  <a:lnTo>
                    <a:pt x="0" y="40"/>
                  </a:lnTo>
                  <a:lnTo>
                    <a:pt x="2" y="48"/>
                  </a:lnTo>
                  <a:lnTo>
                    <a:pt x="6" y="54"/>
                  </a:lnTo>
                  <a:lnTo>
                    <a:pt x="10" y="62"/>
                  </a:lnTo>
                  <a:lnTo>
                    <a:pt x="18" y="68"/>
                  </a:lnTo>
                  <a:lnTo>
                    <a:pt x="30" y="72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70" y="70"/>
                  </a:lnTo>
                  <a:lnTo>
                    <a:pt x="72" y="68"/>
                  </a:lnTo>
                  <a:lnTo>
                    <a:pt x="72" y="66"/>
                  </a:lnTo>
                  <a:lnTo>
                    <a:pt x="68" y="60"/>
                  </a:lnTo>
                  <a:lnTo>
                    <a:pt x="62" y="54"/>
                  </a:lnTo>
                  <a:lnTo>
                    <a:pt x="62" y="54"/>
                  </a:lnTo>
                  <a:lnTo>
                    <a:pt x="54" y="48"/>
                  </a:lnTo>
                  <a:lnTo>
                    <a:pt x="50" y="44"/>
                  </a:lnTo>
                  <a:lnTo>
                    <a:pt x="48" y="38"/>
                  </a:lnTo>
                  <a:lnTo>
                    <a:pt x="50" y="36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60" y="32"/>
                  </a:lnTo>
                  <a:lnTo>
                    <a:pt x="72" y="32"/>
                  </a:lnTo>
                  <a:lnTo>
                    <a:pt x="80" y="32"/>
                  </a:lnTo>
                  <a:lnTo>
                    <a:pt x="82" y="30"/>
                  </a:lnTo>
                  <a:lnTo>
                    <a:pt x="82" y="26"/>
                  </a:lnTo>
                  <a:lnTo>
                    <a:pt x="82" y="26"/>
                  </a:lnTo>
                  <a:lnTo>
                    <a:pt x="78" y="18"/>
                  </a:lnTo>
                  <a:lnTo>
                    <a:pt x="70" y="8"/>
                  </a:lnTo>
                  <a:lnTo>
                    <a:pt x="66" y="6"/>
                  </a:lnTo>
                  <a:lnTo>
                    <a:pt x="60" y="2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14" y="8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12" y="16"/>
                  </a:lnTo>
                  <a:lnTo>
                    <a:pt x="18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6" y="36"/>
                  </a:lnTo>
                  <a:lnTo>
                    <a:pt x="18" y="40"/>
                  </a:lnTo>
                  <a:lnTo>
                    <a:pt x="16" y="42"/>
                  </a:lnTo>
                  <a:lnTo>
                    <a:pt x="12" y="42"/>
                  </a:lnTo>
                  <a:lnTo>
                    <a:pt x="0" y="40"/>
                  </a:lnTo>
                  <a:lnTo>
                    <a:pt x="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3" name="Freeform 69"/>
            <p:cNvSpPr>
              <a:spLocks/>
            </p:cNvSpPr>
            <p:nvPr/>
          </p:nvSpPr>
          <p:spPr bwMode="auto">
            <a:xfrm>
              <a:off x="1620253" y="4030579"/>
              <a:ext cx="657726" cy="6096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6"/>
                </a:cxn>
                <a:cxn ang="0">
                  <a:pos x="2" y="26"/>
                </a:cxn>
                <a:cxn ang="0">
                  <a:pos x="0" y="3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6" y="64"/>
                </a:cxn>
                <a:cxn ang="0">
                  <a:pos x="8" y="66"/>
                </a:cxn>
                <a:cxn ang="0">
                  <a:pos x="10" y="66"/>
                </a:cxn>
                <a:cxn ang="0">
                  <a:pos x="16" y="62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8" y="50"/>
                </a:cxn>
                <a:cxn ang="0">
                  <a:pos x="34" y="46"/>
                </a:cxn>
                <a:cxn ang="0">
                  <a:pos x="40" y="46"/>
                </a:cxn>
                <a:cxn ang="0">
                  <a:pos x="42" y="4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6" y="56"/>
                </a:cxn>
                <a:cxn ang="0">
                  <a:pos x="46" y="66"/>
                </a:cxn>
                <a:cxn ang="0">
                  <a:pos x="46" y="74"/>
                </a:cxn>
                <a:cxn ang="0">
                  <a:pos x="48" y="76"/>
                </a:cxn>
                <a:cxn ang="0">
                  <a:pos x="52" y="76"/>
                </a:cxn>
                <a:cxn ang="0">
                  <a:pos x="52" y="76"/>
                </a:cxn>
                <a:cxn ang="0">
                  <a:pos x="62" y="72"/>
                </a:cxn>
                <a:cxn ang="0">
                  <a:pos x="72" y="66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0" y="50"/>
                </a:cxn>
                <a:cxn ang="0">
                  <a:pos x="82" y="44"/>
                </a:cxn>
                <a:cxn ang="0">
                  <a:pos x="82" y="44"/>
                </a:cxn>
                <a:cxn ang="0">
                  <a:pos x="82" y="34"/>
                </a:cxn>
                <a:cxn ang="0">
                  <a:pos x="78" y="26"/>
                </a:cxn>
                <a:cxn ang="0">
                  <a:pos x="74" y="16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4" y="14"/>
                </a:cxn>
                <a:cxn ang="0">
                  <a:pos x="62" y="18"/>
                </a:cxn>
                <a:cxn ang="0">
                  <a:pos x="60" y="20"/>
                </a:cxn>
                <a:cxn ang="0">
                  <a:pos x="58" y="20"/>
                </a:cxn>
                <a:cxn ang="0">
                  <a:pos x="58" y="20"/>
                </a:cxn>
                <a:cxn ang="0">
                  <a:pos x="54" y="18"/>
                </a:cxn>
                <a:cxn ang="0">
                  <a:pos x="54" y="14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6"/>
                </a:cxn>
                <a:cxn ang="0">
                  <a:pos x="38" y="16"/>
                </a:cxn>
                <a:cxn ang="0">
                  <a:pos x="36" y="16"/>
                </a:cxn>
                <a:cxn ang="0">
                  <a:pos x="36" y="12"/>
                </a:cxn>
                <a:cxn ang="0">
                  <a:pos x="36" y="8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82" h="76">
                  <a:moveTo>
                    <a:pt x="38" y="0"/>
                  </a:moveTo>
                  <a:lnTo>
                    <a:pt x="38" y="0"/>
                  </a:lnTo>
                  <a:lnTo>
                    <a:pt x="30" y="2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6"/>
                  </a:lnTo>
                  <a:lnTo>
                    <a:pt x="2" y="26"/>
                  </a:lnTo>
                  <a:lnTo>
                    <a:pt x="0" y="3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6" y="64"/>
                  </a:lnTo>
                  <a:lnTo>
                    <a:pt x="8" y="66"/>
                  </a:lnTo>
                  <a:lnTo>
                    <a:pt x="10" y="66"/>
                  </a:lnTo>
                  <a:lnTo>
                    <a:pt x="16" y="62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8" y="50"/>
                  </a:lnTo>
                  <a:lnTo>
                    <a:pt x="34" y="46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6" y="56"/>
                  </a:lnTo>
                  <a:lnTo>
                    <a:pt x="46" y="66"/>
                  </a:lnTo>
                  <a:lnTo>
                    <a:pt x="46" y="74"/>
                  </a:lnTo>
                  <a:lnTo>
                    <a:pt x="48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62" y="72"/>
                  </a:lnTo>
                  <a:lnTo>
                    <a:pt x="72" y="66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0" y="50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34"/>
                  </a:lnTo>
                  <a:lnTo>
                    <a:pt x="78" y="26"/>
                  </a:lnTo>
                  <a:lnTo>
                    <a:pt x="74" y="1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4" y="14"/>
                  </a:lnTo>
                  <a:lnTo>
                    <a:pt x="62" y="18"/>
                  </a:lnTo>
                  <a:lnTo>
                    <a:pt x="60" y="20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4" y="18"/>
                  </a:lnTo>
                  <a:lnTo>
                    <a:pt x="54" y="1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6"/>
                  </a:lnTo>
                  <a:lnTo>
                    <a:pt x="38" y="16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4" name="Freeform 70"/>
            <p:cNvSpPr>
              <a:spLocks/>
            </p:cNvSpPr>
            <p:nvPr/>
          </p:nvSpPr>
          <p:spPr bwMode="auto">
            <a:xfrm>
              <a:off x="1219200" y="3485147"/>
              <a:ext cx="657726" cy="609600"/>
            </a:xfrm>
            <a:custGeom>
              <a:avLst/>
              <a:gdLst/>
              <a:ahLst/>
              <a:cxnLst>
                <a:cxn ang="0">
                  <a:pos x="82" y="34"/>
                </a:cxn>
                <a:cxn ang="0">
                  <a:pos x="82" y="34"/>
                </a:cxn>
                <a:cxn ang="0">
                  <a:pos x="80" y="28"/>
                </a:cxn>
                <a:cxn ang="0">
                  <a:pos x="76" y="22"/>
                </a:cxn>
                <a:cxn ang="0">
                  <a:pos x="72" y="14"/>
                </a:cxn>
                <a:cxn ang="0">
                  <a:pos x="64" y="8"/>
                </a:cxn>
                <a:cxn ang="0">
                  <a:pos x="52" y="2"/>
                </a:cxn>
                <a:cxn ang="0">
                  <a:pos x="40" y="0"/>
                </a:cxn>
                <a:cxn ang="0">
                  <a:pos x="22" y="2"/>
                </a:cxn>
                <a:cxn ang="0">
                  <a:pos x="22" y="2"/>
                </a:cxn>
                <a:cxn ang="0">
                  <a:pos x="12" y="4"/>
                </a:cxn>
                <a:cxn ang="0">
                  <a:pos x="10" y="6"/>
                </a:cxn>
                <a:cxn ang="0">
                  <a:pos x="10" y="10"/>
                </a:cxn>
                <a:cxn ang="0">
                  <a:pos x="14" y="14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6" y="26"/>
                </a:cxn>
                <a:cxn ang="0">
                  <a:pos x="32" y="32"/>
                </a:cxn>
                <a:cxn ang="0">
                  <a:pos x="32" y="36"/>
                </a:cxn>
                <a:cxn ang="0">
                  <a:pos x="32" y="38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42"/>
                </a:cxn>
                <a:cxn ang="0">
                  <a:pos x="10" y="42"/>
                </a:cxn>
                <a:cxn ang="0">
                  <a:pos x="2" y="42"/>
                </a:cxn>
                <a:cxn ang="0">
                  <a:pos x="0" y="44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4" y="56"/>
                </a:cxn>
                <a:cxn ang="0">
                  <a:pos x="10" y="66"/>
                </a:cxn>
                <a:cxn ang="0">
                  <a:pos x="16" y="70"/>
                </a:cxn>
                <a:cxn ang="0">
                  <a:pos x="22" y="72"/>
                </a:cxn>
                <a:cxn ang="0">
                  <a:pos x="28" y="74"/>
                </a:cxn>
                <a:cxn ang="0">
                  <a:pos x="38" y="76"/>
                </a:cxn>
                <a:cxn ang="0">
                  <a:pos x="38" y="76"/>
                </a:cxn>
                <a:cxn ang="0">
                  <a:pos x="46" y="74"/>
                </a:cxn>
                <a:cxn ang="0">
                  <a:pos x="56" y="72"/>
                </a:cxn>
                <a:cxn ang="0">
                  <a:pos x="68" y="66"/>
                </a:cxn>
                <a:cxn ang="0">
                  <a:pos x="78" y="60"/>
                </a:cxn>
                <a:cxn ang="0">
                  <a:pos x="78" y="60"/>
                </a:cxn>
                <a:cxn ang="0">
                  <a:pos x="68" y="58"/>
                </a:cxn>
                <a:cxn ang="0">
                  <a:pos x="62" y="56"/>
                </a:cxn>
                <a:cxn ang="0">
                  <a:pos x="62" y="54"/>
                </a:cxn>
                <a:cxn ang="0">
                  <a:pos x="60" y="52"/>
                </a:cxn>
                <a:cxn ang="0">
                  <a:pos x="60" y="52"/>
                </a:cxn>
                <a:cxn ang="0">
                  <a:pos x="64" y="50"/>
                </a:cxn>
                <a:cxn ang="0">
                  <a:pos x="68" y="48"/>
                </a:cxn>
                <a:cxn ang="0">
                  <a:pos x="82" y="48"/>
                </a:cxn>
                <a:cxn ang="0">
                  <a:pos x="82" y="48"/>
                </a:cxn>
                <a:cxn ang="0">
                  <a:pos x="68" y="42"/>
                </a:cxn>
                <a:cxn ang="0">
                  <a:pos x="68" y="42"/>
                </a:cxn>
                <a:cxn ang="0">
                  <a:pos x="66" y="38"/>
                </a:cxn>
                <a:cxn ang="0">
                  <a:pos x="64" y="34"/>
                </a:cxn>
                <a:cxn ang="0">
                  <a:pos x="66" y="34"/>
                </a:cxn>
                <a:cxn ang="0">
                  <a:pos x="68" y="32"/>
                </a:cxn>
                <a:cxn ang="0">
                  <a:pos x="82" y="34"/>
                </a:cxn>
                <a:cxn ang="0">
                  <a:pos x="82" y="34"/>
                </a:cxn>
              </a:cxnLst>
              <a:rect l="0" t="0" r="r" b="b"/>
              <a:pathLst>
                <a:path w="82" h="76">
                  <a:moveTo>
                    <a:pt x="82" y="34"/>
                  </a:moveTo>
                  <a:lnTo>
                    <a:pt x="82" y="34"/>
                  </a:lnTo>
                  <a:lnTo>
                    <a:pt x="80" y="28"/>
                  </a:lnTo>
                  <a:lnTo>
                    <a:pt x="76" y="22"/>
                  </a:lnTo>
                  <a:lnTo>
                    <a:pt x="72" y="14"/>
                  </a:lnTo>
                  <a:lnTo>
                    <a:pt x="64" y="8"/>
                  </a:lnTo>
                  <a:lnTo>
                    <a:pt x="52" y="2"/>
                  </a:lnTo>
                  <a:lnTo>
                    <a:pt x="40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2" y="4"/>
                  </a:lnTo>
                  <a:lnTo>
                    <a:pt x="10" y="6"/>
                  </a:lnTo>
                  <a:lnTo>
                    <a:pt x="10" y="10"/>
                  </a:lnTo>
                  <a:lnTo>
                    <a:pt x="14" y="1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6" y="26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42"/>
                  </a:lnTo>
                  <a:lnTo>
                    <a:pt x="10" y="42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56"/>
                  </a:lnTo>
                  <a:lnTo>
                    <a:pt x="10" y="66"/>
                  </a:lnTo>
                  <a:lnTo>
                    <a:pt x="16" y="70"/>
                  </a:lnTo>
                  <a:lnTo>
                    <a:pt x="22" y="72"/>
                  </a:lnTo>
                  <a:lnTo>
                    <a:pt x="28" y="74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46" y="74"/>
                  </a:lnTo>
                  <a:lnTo>
                    <a:pt x="56" y="72"/>
                  </a:lnTo>
                  <a:lnTo>
                    <a:pt x="68" y="66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68" y="58"/>
                  </a:lnTo>
                  <a:lnTo>
                    <a:pt x="62" y="56"/>
                  </a:lnTo>
                  <a:lnTo>
                    <a:pt x="62" y="54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4" y="50"/>
                  </a:lnTo>
                  <a:lnTo>
                    <a:pt x="68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6" y="38"/>
                  </a:lnTo>
                  <a:lnTo>
                    <a:pt x="64" y="34"/>
                  </a:lnTo>
                  <a:lnTo>
                    <a:pt x="66" y="34"/>
                  </a:lnTo>
                  <a:lnTo>
                    <a:pt x="68" y="32"/>
                  </a:lnTo>
                  <a:lnTo>
                    <a:pt x="82" y="34"/>
                  </a:lnTo>
                  <a:lnTo>
                    <a:pt x="82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5" name="Freeform 71"/>
            <p:cNvSpPr>
              <a:spLocks/>
            </p:cNvSpPr>
            <p:nvPr/>
          </p:nvSpPr>
          <p:spPr bwMode="auto">
            <a:xfrm>
              <a:off x="1989221" y="3822032"/>
              <a:ext cx="160421" cy="144379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20" y="10"/>
                </a:cxn>
                <a:cxn ang="0">
                  <a:pos x="18" y="12"/>
                </a:cxn>
                <a:cxn ang="0">
                  <a:pos x="16" y="16"/>
                </a:cxn>
                <a:cxn ang="0">
                  <a:pos x="14" y="18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6" y="18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4"/>
                </a:cxn>
                <a:cxn ang="0">
                  <a:pos x="4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6" y="2"/>
                </a:cxn>
                <a:cxn ang="0">
                  <a:pos x="18" y="6"/>
                </a:cxn>
                <a:cxn ang="0">
                  <a:pos x="20" y="10"/>
                </a:cxn>
                <a:cxn ang="0">
                  <a:pos x="20" y="10"/>
                </a:cxn>
              </a:cxnLst>
              <a:rect l="0" t="0" r="r" b="b"/>
              <a:pathLst>
                <a:path w="20" h="18">
                  <a:moveTo>
                    <a:pt x="20" y="10"/>
                  </a:moveTo>
                  <a:lnTo>
                    <a:pt x="20" y="10"/>
                  </a:lnTo>
                  <a:lnTo>
                    <a:pt x="18" y="12"/>
                  </a:lnTo>
                  <a:lnTo>
                    <a:pt x="16" y="16"/>
                  </a:lnTo>
                  <a:lnTo>
                    <a:pt x="14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6" y="2"/>
                  </a:lnTo>
                  <a:lnTo>
                    <a:pt x="18" y="6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6" name="Freeform 72"/>
            <p:cNvSpPr>
              <a:spLocks/>
            </p:cNvSpPr>
            <p:nvPr/>
          </p:nvSpPr>
          <p:spPr bwMode="auto">
            <a:xfrm>
              <a:off x="1812758" y="-894347"/>
              <a:ext cx="786063" cy="673768"/>
            </a:xfrm>
            <a:custGeom>
              <a:avLst/>
              <a:gdLst/>
              <a:ahLst/>
              <a:cxnLst>
                <a:cxn ang="0">
                  <a:pos x="18" y="76"/>
                </a:cxn>
                <a:cxn ang="0">
                  <a:pos x="18" y="76"/>
                </a:cxn>
                <a:cxn ang="0">
                  <a:pos x="24" y="80"/>
                </a:cxn>
                <a:cxn ang="0">
                  <a:pos x="34" y="82"/>
                </a:cxn>
                <a:cxn ang="0">
                  <a:pos x="44" y="84"/>
                </a:cxn>
                <a:cxn ang="0">
                  <a:pos x="56" y="82"/>
                </a:cxn>
                <a:cxn ang="0">
                  <a:pos x="68" y="78"/>
                </a:cxn>
                <a:cxn ang="0">
                  <a:pos x="80" y="70"/>
                </a:cxn>
                <a:cxn ang="0">
                  <a:pos x="86" y="64"/>
                </a:cxn>
                <a:cxn ang="0">
                  <a:pos x="92" y="56"/>
                </a:cxn>
                <a:cxn ang="0">
                  <a:pos x="92" y="56"/>
                </a:cxn>
                <a:cxn ang="0">
                  <a:pos x="98" y="46"/>
                </a:cxn>
                <a:cxn ang="0">
                  <a:pos x="96" y="42"/>
                </a:cxn>
                <a:cxn ang="0">
                  <a:pos x="96" y="42"/>
                </a:cxn>
                <a:cxn ang="0">
                  <a:pos x="88" y="40"/>
                </a:cxn>
                <a:cxn ang="0">
                  <a:pos x="78" y="42"/>
                </a:cxn>
                <a:cxn ang="0">
                  <a:pos x="78" y="42"/>
                </a:cxn>
                <a:cxn ang="0">
                  <a:pos x="68" y="42"/>
                </a:cxn>
                <a:cxn ang="0">
                  <a:pos x="58" y="42"/>
                </a:cxn>
                <a:cxn ang="0">
                  <a:pos x="54" y="38"/>
                </a:cxn>
                <a:cxn ang="0">
                  <a:pos x="52" y="36"/>
                </a:cxn>
                <a:cxn ang="0">
                  <a:pos x="54" y="32"/>
                </a:cxn>
                <a:cxn ang="0">
                  <a:pos x="54" y="32"/>
                </a:cxn>
                <a:cxn ang="0">
                  <a:pos x="58" y="26"/>
                </a:cxn>
                <a:cxn ang="0">
                  <a:pos x="66" y="18"/>
                </a:cxn>
                <a:cxn ang="0">
                  <a:pos x="72" y="10"/>
                </a:cxn>
                <a:cxn ang="0">
                  <a:pos x="72" y="8"/>
                </a:cxn>
                <a:cxn ang="0">
                  <a:pos x="68" y="6"/>
                </a:cxn>
                <a:cxn ang="0">
                  <a:pos x="68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4" y="6"/>
                </a:cxn>
                <a:cxn ang="0">
                  <a:pos x="18" y="12"/>
                </a:cxn>
                <a:cxn ang="0">
                  <a:pos x="18" y="12"/>
                </a:cxn>
                <a:cxn ang="0">
                  <a:pos x="10" y="20"/>
                </a:cxn>
                <a:cxn ang="0">
                  <a:pos x="6" y="30"/>
                </a:cxn>
                <a:cxn ang="0">
                  <a:pos x="2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8" y="48"/>
                </a:cxn>
                <a:cxn ang="0">
                  <a:pos x="14" y="46"/>
                </a:cxn>
                <a:cxn ang="0">
                  <a:pos x="16" y="46"/>
                </a:cxn>
                <a:cxn ang="0">
                  <a:pos x="18" y="46"/>
                </a:cxn>
                <a:cxn ang="0">
                  <a:pos x="18" y="46"/>
                </a:cxn>
                <a:cxn ang="0">
                  <a:pos x="20" y="52"/>
                </a:cxn>
                <a:cxn ang="0">
                  <a:pos x="16" y="56"/>
                </a:cxn>
                <a:cxn ang="0">
                  <a:pos x="6" y="66"/>
                </a:cxn>
                <a:cxn ang="0">
                  <a:pos x="6" y="66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26" y="60"/>
                </a:cxn>
                <a:cxn ang="0">
                  <a:pos x="30" y="62"/>
                </a:cxn>
                <a:cxn ang="0">
                  <a:pos x="30" y="64"/>
                </a:cxn>
                <a:cxn ang="0">
                  <a:pos x="30" y="68"/>
                </a:cxn>
                <a:cxn ang="0">
                  <a:pos x="24" y="72"/>
                </a:cxn>
                <a:cxn ang="0">
                  <a:pos x="18" y="76"/>
                </a:cxn>
                <a:cxn ang="0">
                  <a:pos x="18" y="76"/>
                </a:cxn>
              </a:cxnLst>
              <a:rect l="0" t="0" r="r" b="b"/>
              <a:pathLst>
                <a:path w="98" h="84">
                  <a:moveTo>
                    <a:pt x="18" y="76"/>
                  </a:moveTo>
                  <a:lnTo>
                    <a:pt x="18" y="76"/>
                  </a:lnTo>
                  <a:lnTo>
                    <a:pt x="24" y="80"/>
                  </a:lnTo>
                  <a:lnTo>
                    <a:pt x="34" y="82"/>
                  </a:lnTo>
                  <a:lnTo>
                    <a:pt x="44" y="84"/>
                  </a:lnTo>
                  <a:lnTo>
                    <a:pt x="56" y="82"/>
                  </a:lnTo>
                  <a:lnTo>
                    <a:pt x="68" y="78"/>
                  </a:lnTo>
                  <a:lnTo>
                    <a:pt x="80" y="70"/>
                  </a:lnTo>
                  <a:lnTo>
                    <a:pt x="86" y="64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8" y="46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88" y="40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68" y="42"/>
                  </a:lnTo>
                  <a:lnTo>
                    <a:pt x="58" y="42"/>
                  </a:lnTo>
                  <a:lnTo>
                    <a:pt x="54" y="38"/>
                  </a:lnTo>
                  <a:lnTo>
                    <a:pt x="52" y="36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8" y="26"/>
                  </a:lnTo>
                  <a:lnTo>
                    <a:pt x="66" y="18"/>
                  </a:lnTo>
                  <a:lnTo>
                    <a:pt x="72" y="10"/>
                  </a:lnTo>
                  <a:lnTo>
                    <a:pt x="72" y="8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2" y="4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0" y="20"/>
                  </a:lnTo>
                  <a:lnTo>
                    <a:pt x="6" y="30"/>
                  </a:lnTo>
                  <a:lnTo>
                    <a:pt x="2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8" y="48"/>
                  </a:lnTo>
                  <a:lnTo>
                    <a:pt x="14" y="46"/>
                  </a:lnTo>
                  <a:lnTo>
                    <a:pt x="16" y="4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20" y="52"/>
                  </a:lnTo>
                  <a:lnTo>
                    <a:pt x="16" y="5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6" y="60"/>
                  </a:lnTo>
                  <a:lnTo>
                    <a:pt x="30" y="62"/>
                  </a:lnTo>
                  <a:lnTo>
                    <a:pt x="30" y="64"/>
                  </a:lnTo>
                  <a:lnTo>
                    <a:pt x="30" y="68"/>
                  </a:lnTo>
                  <a:lnTo>
                    <a:pt x="24" y="72"/>
                  </a:lnTo>
                  <a:lnTo>
                    <a:pt x="18" y="76"/>
                  </a:lnTo>
                  <a:lnTo>
                    <a:pt x="18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7" name="Freeform 73"/>
            <p:cNvSpPr>
              <a:spLocks/>
            </p:cNvSpPr>
            <p:nvPr/>
          </p:nvSpPr>
          <p:spPr bwMode="auto">
            <a:xfrm>
              <a:off x="1700463" y="-188495"/>
              <a:ext cx="721895" cy="705853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8" y="18"/>
                </a:cxn>
                <a:cxn ang="0">
                  <a:pos x="4" y="26"/>
                </a:cxn>
                <a:cxn ang="0">
                  <a:pos x="2" y="34"/>
                </a:cxn>
                <a:cxn ang="0">
                  <a:pos x="0" y="42"/>
                </a:cxn>
                <a:cxn ang="0">
                  <a:pos x="0" y="54"/>
                </a:cxn>
                <a:cxn ang="0">
                  <a:pos x="6" y="64"/>
                </a:cxn>
                <a:cxn ang="0">
                  <a:pos x="14" y="74"/>
                </a:cxn>
                <a:cxn ang="0">
                  <a:pos x="20" y="80"/>
                </a:cxn>
                <a:cxn ang="0">
                  <a:pos x="28" y="84"/>
                </a:cxn>
                <a:cxn ang="0">
                  <a:pos x="28" y="84"/>
                </a:cxn>
                <a:cxn ang="0">
                  <a:pos x="40" y="88"/>
                </a:cxn>
                <a:cxn ang="0">
                  <a:pos x="44" y="86"/>
                </a:cxn>
                <a:cxn ang="0">
                  <a:pos x="46" y="86"/>
                </a:cxn>
                <a:cxn ang="0">
                  <a:pos x="46" y="78"/>
                </a:cxn>
                <a:cxn ang="0">
                  <a:pos x="46" y="70"/>
                </a:cxn>
                <a:cxn ang="0">
                  <a:pos x="46" y="70"/>
                </a:cxn>
                <a:cxn ang="0">
                  <a:pos x="46" y="60"/>
                </a:cxn>
                <a:cxn ang="0">
                  <a:pos x="46" y="54"/>
                </a:cxn>
                <a:cxn ang="0">
                  <a:pos x="50" y="48"/>
                </a:cxn>
                <a:cxn ang="0">
                  <a:pos x="52" y="46"/>
                </a:cxn>
                <a:cxn ang="0">
                  <a:pos x="56" y="48"/>
                </a:cxn>
                <a:cxn ang="0">
                  <a:pos x="56" y="48"/>
                </a:cxn>
                <a:cxn ang="0">
                  <a:pos x="64" y="52"/>
                </a:cxn>
                <a:cxn ang="0">
                  <a:pos x="72" y="58"/>
                </a:cxn>
                <a:cxn ang="0">
                  <a:pos x="78" y="62"/>
                </a:cxn>
                <a:cxn ang="0">
                  <a:pos x="82" y="62"/>
                </a:cxn>
                <a:cxn ang="0">
                  <a:pos x="84" y="58"/>
                </a:cxn>
                <a:cxn ang="0">
                  <a:pos x="84" y="58"/>
                </a:cxn>
                <a:cxn ang="0">
                  <a:pos x="88" y="50"/>
                </a:cxn>
                <a:cxn ang="0">
                  <a:pos x="90" y="38"/>
                </a:cxn>
                <a:cxn ang="0">
                  <a:pos x="90" y="32"/>
                </a:cxn>
                <a:cxn ang="0">
                  <a:pos x="88" y="26"/>
                </a:cxn>
                <a:cxn ang="0">
                  <a:pos x="84" y="20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0" y="8"/>
                </a:cxn>
                <a:cxn ang="0">
                  <a:pos x="60" y="4"/>
                </a:cxn>
                <a:cxn ang="0">
                  <a:pos x="46" y="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8" y="8"/>
                </a:cxn>
                <a:cxn ang="0">
                  <a:pos x="42" y="12"/>
                </a:cxn>
                <a:cxn ang="0">
                  <a:pos x="42" y="16"/>
                </a:cxn>
                <a:cxn ang="0">
                  <a:pos x="40" y="18"/>
                </a:cxn>
                <a:cxn ang="0">
                  <a:pos x="40" y="18"/>
                </a:cxn>
                <a:cxn ang="0">
                  <a:pos x="36" y="18"/>
                </a:cxn>
                <a:cxn ang="0">
                  <a:pos x="32" y="16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26"/>
                </a:cxn>
                <a:cxn ang="0">
                  <a:pos x="22" y="30"/>
                </a:cxn>
                <a:cxn ang="0">
                  <a:pos x="20" y="30"/>
                </a:cxn>
                <a:cxn ang="0">
                  <a:pos x="18" y="28"/>
                </a:cxn>
                <a:cxn ang="0">
                  <a:pos x="14" y="26"/>
                </a:cxn>
                <a:cxn ang="0">
                  <a:pos x="8" y="18"/>
                </a:cxn>
                <a:cxn ang="0">
                  <a:pos x="8" y="18"/>
                </a:cxn>
              </a:cxnLst>
              <a:rect l="0" t="0" r="r" b="b"/>
              <a:pathLst>
                <a:path w="90" h="88">
                  <a:moveTo>
                    <a:pt x="8" y="18"/>
                  </a:moveTo>
                  <a:lnTo>
                    <a:pt x="8" y="18"/>
                  </a:lnTo>
                  <a:lnTo>
                    <a:pt x="4" y="26"/>
                  </a:lnTo>
                  <a:lnTo>
                    <a:pt x="2" y="34"/>
                  </a:lnTo>
                  <a:lnTo>
                    <a:pt x="0" y="42"/>
                  </a:lnTo>
                  <a:lnTo>
                    <a:pt x="0" y="54"/>
                  </a:lnTo>
                  <a:lnTo>
                    <a:pt x="6" y="64"/>
                  </a:lnTo>
                  <a:lnTo>
                    <a:pt x="14" y="74"/>
                  </a:lnTo>
                  <a:lnTo>
                    <a:pt x="20" y="80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40" y="88"/>
                  </a:lnTo>
                  <a:lnTo>
                    <a:pt x="44" y="86"/>
                  </a:lnTo>
                  <a:lnTo>
                    <a:pt x="46" y="86"/>
                  </a:lnTo>
                  <a:lnTo>
                    <a:pt x="46" y="78"/>
                  </a:lnTo>
                  <a:lnTo>
                    <a:pt x="46" y="70"/>
                  </a:lnTo>
                  <a:lnTo>
                    <a:pt x="46" y="70"/>
                  </a:lnTo>
                  <a:lnTo>
                    <a:pt x="46" y="60"/>
                  </a:lnTo>
                  <a:lnTo>
                    <a:pt x="46" y="54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64" y="52"/>
                  </a:lnTo>
                  <a:lnTo>
                    <a:pt x="72" y="58"/>
                  </a:lnTo>
                  <a:lnTo>
                    <a:pt x="78" y="62"/>
                  </a:lnTo>
                  <a:lnTo>
                    <a:pt x="82" y="62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88" y="50"/>
                  </a:lnTo>
                  <a:lnTo>
                    <a:pt x="90" y="38"/>
                  </a:lnTo>
                  <a:lnTo>
                    <a:pt x="90" y="32"/>
                  </a:lnTo>
                  <a:lnTo>
                    <a:pt x="88" y="26"/>
                  </a:lnTo>
                  <a:lnTo>
                    <a:pt x="84" y="20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0" y="8"/>
                  </a:lnTo>
                  <a:lnTo>
                    <a:pt x="60" y="4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8" y="8"/>
                  </a:lnTo>
                  <a:lnTo>
                    <a:pt x="42" y="12"/>
                  </a:lnTo>
                  <a:lnTo>
                    <a:pt x="42" y="16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6"/>
                  </a:lnTo>
                  <a:lnTo>
                    <a:pt x="22" y="30"/>
                  </a:lnTo>
                  <a:lnTo>
                    <a:pt x="20" y="30"/>
                  </a:lnTo>
                  <a:lnTo>
                    <a:pt x="18" y="28"/>
                  </a:lnTo>
                  <a:lnTo>
                    <a:pt x="14" y="26"/>
                  </a:lnTo>
                  <a:lnTo>
                    <a:pt x="8" y="18"/>
                  </a:lnTo>
                  <a:lnTo>
                    <a:pt x="8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8" name="Freeform 74"/>
            <p:cNvSpPr>
              <a:spLocks/>
            </p:cNvSpPr>
            <p:nvPr/>
          </p:nvSpPr>
          <p:spPr bwMode="auto">
            <a:xfrm>
              <a:off x="882316" y="-300789"/>
              <a:ext cx="770021" cy="657726"/>
            </a:xfrm>
            <a:custGeom>
              <a:avLst/>
              <a:gdLst/>
              <a:ahLst/>
              <a:cxnLst>
                <a:cxn ang="0">
                  <a:pos x="78" y="6"/>
                </a:cxn>
                <a:cxn ang="0">
                  <a:pos x="78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0" y="0"/>
                </a:cxn>
                <a:cxn ang="0">
                  <a:pos x="28" y="4"/>
                </a:cxn>
                <a:cxn ang="0">
                  <a:pos x="16" y="12"/>
                </a:cxn>
                <a:cxn ang="0">
                  <a:pos x="4" y="26"/>
                </a:cxn>
                <a:cxn ang="0">
                  <a:pos x="4" y="2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8" y="42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8" y="40"/>
                </a:cxn>
                <a:cxn ang="0">
                  <a:pos x="36" y="42"/>
                </a:cxn>
                <a:cxn ang="0">
                  <a:pos x="42" y="44"/>
                </a:cxn>
                <a:cxn ang="0">
                  <a:pos x="42" y="46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36" y="58"/>
                </a:cxn>
                <a:cxn ang="0">
                  <a:pos x="28" y="64"/>
                </a:cxn>
                <a:cxn ang="0">
                  <a:pos x="24" y="72"/>
                </a:cxn>
                <a:cxn ang="0">
                  <a:pos x="24" y="74"/>
                </a:cxn>
                <a:cxn ang="0">
                  <a:pos x="26" y="76"/>
                </a:cxn>
                <a:cxn ang="0">
                  <a:pos x="26" y="76"/>
                </a:cxn>
                <a:cxn ang="0">
                  <a:pos x="36" y="80"/>
                </a:cxn>
                <a:cxn ang="0">
                  <a:pos x="48" y="82"/>
                </a:cxn>
                <a:cxn ang="0">
                  <a:pos x="56" y="80"/>
                </a:cxn>
                <a:cxn ang="0">
                  <a:pos x="62" y="78"/>
                </a:cxn>
                <a:cxn ang="0">
                  <a:pos x="70" y="74"/>
                </a:cxn>
                <a:cxn ang="0">
                  <a:pos x="78" y="70"/>
                </a:cxn>
                <a:cxn ang="0">
                  <a:pos x="78" y="70"/>
                </a:cxn>
                <a:cxn ang="0">
                  <a:pos x="84" y="62"/>
                </a:cxn>
                <a:cxn ang="0">
                  <a:pos x="88" y="52"/>
                </a:cxn>
                <a:cxn ang="0">
                  <a:pos x="94" y="40"/>
                </a:cxn>
                <a:cxn ang="0">
                  <a:pos x="96" y="28"/>
                </a:cxn>
                <a:cxn ang="0">
                  <a:pos x="96" y="28"/>
                </a:cxn>
                <a:cxn ang="0">
                  <a:pos x="88" y="34"/>
                </a:cxn>
                <a:cxn ang="0">
                  <a:pos x="82" y="36"/>
                </a:cxn>
                <a:cxn ang="0">
                  <a:pos x="78" y="36"/>
                </a:cxn>
                <a:cxn ang="0">
                  <a:pos x="76" y="36"/>
                </a:cxn>
                <a:cxn ang="0">
                  <a:pos x="76" y="36"/>
                </a:cxn>
                <a:cxn ang="0">
                  <a:pos x="76" y="32"/>
                </a:cxn>
                <a:cxn ang="0">
                  <a:pos x="78" y="26"/>
                </a:cxn>
                <a:cxn ang="0">
                  <a:pos x="90" y="16"/>
                </a:cxn>
                <a:cxn ang="0">
                  <a:pos x="90" y="16"/>
                </a:cxn>
                <a:cxn ang="0">
                  <a:pos x="74" y="22"/>
                </a:cxn>
                <a:cxn ang="0">
                  <a:pos x="74" y="22"/>
                </a:cxn>
                <a:cxn ang="0">
                  <a:pos x="68" y="22"/>
                </a:cxn>
                <a:cxn ang="0">
                  <a:pos x="64" y="20"/>
                </a:cxn>
                <a:cxn ang="0">
                  <a:pos x="64" y="18"/>
                </a:cxn>
                <a:cxn ang="0">
                  <a:pos x="66" y="14"/>
                </a:cxn>
                <a:cxn ang="0">
                  <a:pos x="78" y="6"/>
                </a:cxn>
                <a:cxn ang="0">
                  <a:pos x="78" y="6"/>
                </a:cxn>
              </a:cxnLst>
              <a:rect l="0" t="0" r="r" b="b"/>
              <a:pathLst>
                <a:path w="96" h="82">
                  <a:moveTo>
                    <a:pt x="78" y="6"/>
                  </a:moveTo>
                  <a:lnTo>
                    <a:pt x="78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0" y="0"/>
                  </a:lnTo>
                  <a:lnTo>
                    <a:pt x="28" y="4"/>
                  </a:lnTo>
                  <a:lnTo>
                    <a:pt x="16" y="12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8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8" y="40"/>
                  </a:lnTo>
                  <a:lnTo>
                    <a:pt x="36" y="42"/>
                  </a:lnTo>
                  <a:lnTo>
                    <a:pt x="42" y="44"/>
                  </a:lnTo>
                  <a:lnTo>
                    <a:pt x="42" y="46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36" y="58"/>
                  </a:lnTo>
                  <a:lnTo>
                    <a:pt x="28" y="64"/>
                  </a:lnTo>
                  <a:lnTo>
                    <a:pt x="24" y="72"/>
                  </a:lnTo>
                  <a:lnTo>
                    <a:pt x="24" y="74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6" y="80"/>
                  </a:lnTo>
                  <a:lnTo>
                    <a:pt x="48" y="82"/>
                  </a:lnTo>
                  <a:lnTo>
                    <a:pt x="56" y="80"/>
                  </a:lnTo>
                  <a:lnTo>
                    <a:pt x="62" y="78"/>
                  </a:lnTo>
                  <a:lnTo>
                    <a:pt x="70" y="74"/>
                  </a:lnTo>
                  <a:lnTo>
                    <a:pt x="78" y="70"/>
                  </a:lnTo>
                  <a:lnTo>
                    <a:pt x="78" y="70"/>
                  </a:lnTo>
                  <a:lnTo>
                    <a:pt x="84" y="62"/>
                  </a:lnTo>
                  <a:lnTo>
                    <a:pt x="88" y="52"/>
                  </a:lnTo>
                  <a:lnTo>
                    <a:pt x="94" y="40"/>
                  </a:lnTo>
                  <a:lnTo>
                    <a:pt x="96" y="28"/>
                  </a:lnTo>
                  <a:lnTo>
                    <a:pt x="96" y="28"/>
                  </a:lnTo>
                  <a:lnTo>
                    <a:pt x="88" y="34"/>
                  </a:lnTo>
                  <a:lnTo>
                    <a:pt x="82" y="36"/>
                  </a:lnTo>
                  <a:lnTo>
                    <a:pt x="78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8" y="26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74" y="22"/>
                  </a:lnTo>
                  <a:lnTo>
                    <a:pt x="74" y="22"/>
                  </a:lnTo>
                  <a:lnTo>
                    <a:pt x="68" y="22"/>
                  </a:lnTo>
                  <a:lnTo>
                    <a:pt x="64" y="20"/>
                  </a:lnTo>
                  <a:lnTo>
                    <a:pt x="64" y="18"/>
                  </a:lnTo>
                  <a:lnTo>
                    <a:pt x="66" y="14"/>
                  </a:lnTo>
                  <a:lnTo>
                    <a:pt x="78" y="6"/>
                  </a:lnTo>
                  <a:lnTo>
                    <a:pt x="7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9" name="Freeform 75"/>
            <p:cNvSpPr>
              <a:spLocks/>
            </p:cNvSpPr>
            <p:nvPr/>
          </p:nvSpPr>
          <p:spPr bwMode="auto">
            <a:xfrm>
              <a:off x="1042737" y="-1054768"/>
              <a:ext cx="721895" cy="689811"/>
            </a:xfrm>
            <a:custGeom>
              <a:avLst/>
              <a:gdLst/>
              <a:ahLst/>
              <a:cxnLst>
                <a:cxn ang="0">
                  <a:pos x="82" y="68"/>
                </a:cxn>
                <a:cxn ang="0">
                  <a:pos x="82" y="68"/>
                </a:cxn>
                <a:cxn ang="0">
                  <a:pos x="86" y="62"/>
                </a:cxn>
                <a:cxn ang="0">
                  <a:pos x="88" y="54"/>
                </a:cxn>
                <a:cxn ang="0">
                  <a:pos x="90" y="44"/>
                </a:cxn>
                <a:cxn ang="0">
                  <a:pos x="90" y="34"/>
                </a:cxn>
                <a:cxn ang="0">
                  <a:pos x="84" y="24"/>
                </a:cxn>
                <a:cxn ang="0">
                  <a:pos x="76" y="12"/>
                </a:cxn>
                <a:cxn ang="0">
                  <a:pos x="70" y="8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4" y="8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44" y="26"/>
                </a:cxn>
                <a:cxn ang="0">
                  <a:pos x="44" y="34"/>
                </a:cxn>
                <a:cxn ang="0">
                  <a:pos x="40" y="38"/>
                </a:cxn>
                <a:cxn ang="0">
                  <a:pos x="38" y="40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26" y="36"/>
                </a:cxn>
                <a:cxn ang="0">
                  <a:pos x="18" y="30"/>
                </a:cxn>
                <a:cxn ang="0">
                  <a:pos x="12" y="24"/>
                </a:cxn>
                <a:cxn ang="0">
                  <a:pos x="8" y="26"/>
                </a:cxn>
                <a:cxn ang="0">
                  <a:pos x="6" y="28"/>
                </a:cxn>
                <a:cxn ang="0">
                  <a:pos x="6" y="28"/>
                </a:cxn>
                <a:cxn ang="0">
                  <a:pos x="2" y="38"/>
                </a:cxn>
                <a:cxn ang="0">
                  <a:pos x="0" y="48"/>
                </a:cxn>
                <a:cxn ang="0">
                  <a:pos x="0" y="54"/>
                </a:cxn>
                <a:cxn ang="0">
                  <a:pos x="2" y="60"/>
                </a:cxn>
                <a:cxn ang="0">
                  <a:pos x="6" y="68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20" y="78"/>
                </a:cxn>
                <a:cxn ang="0">
                  <a:pos x="30" y="82"/>
                </a:cxn>
                <a:cxn ang="0">
                  <a:pos x="42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0"/>
                </a:cxn>
                <a:cxn ang="0">
                  <a:pos x="48" y="74"/>
                </a:cxn>
                <a:cxn ang="0">
                  <a:pos x="48" y="72"/>
                </a:cxn>
                <a:cxn ang="0">
                  <a:pos x="50" y="70"/>
                </a:cxn>
                <a:cxn ang="0">
                  <a:pos x="50" y="70"/>
                </a:cxn>
                <a:cxn ang="0">
                  <a:pos x="54" y="68"/>
                </a:cxn>
                <a:cxn ang="0">
                  <a:pos x="58" y="70"/>
                </a:cxn>
                <a:cxn ang="0">
                  <a:pos x="70" y="80"/>
                </a:cxn>
                <a:cxn ang="0">
                  <a:pos x="70" y="80"/>
                </a:cxn>
                <a:cxn ang="0">
                  <a:pos x="64" y="66"/>
                </a:cxn>
                <a:cxn ang="0">
                  <a:pos x="64" y="66"/>
                </a:cxn>
                <a:cxn ang="0">
                  <a:pos x="64" y="62"/>
                </a:cxn>
                <a:cxn ang="0">
                  <a:pos x="66" y="58"/>
                </a:cxn>
                <a:cxn ang="0">
                  <a:pos x="70" y="58"/>
                </a:cxn>
                <a:cxn ang="0">
                  <a:pos x="72" y="58"/>
                </a:cxn>
                <a:cxn ang="0">
                  <a:pos x="76" y="62"/>
                </a:cxn>
                <a:cxn ang="0">
                  <a:pos x="82" y="68"/>
                </a:cxn>
                <a:cxn ang="0">
                  <a:pos x="82" y="68"/>
                </a:cxn>
              </a:cxnLst>
              <a:rect l="0" t="0" r="r" b="b"/>
              <a:pathLst>
                <a:path w="90" h="86">
                  <a:moveTo>
                    <a:pt x="82" y="68"/>
                  </a:moveTo>
                  <a:lnTo>
                    <a:pt x="82" y="68"/>
                  </a:lnTo>
                  <a:lnTo>
                    <a:pt x="86" y="62"/>
                  </a:lnTo>
                  <a:lnTo>
                    <a:pt x="88" y="54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84" y="24"/>
                  </a:lnTo>
                  <a:lnTo>
                    <a:pt x="76" y="12"/>
                  </a:lnTo>
                  <a:lnTo>
                    <a:pt x="70" y="8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8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4" y="26"/>
                  </a:lnTo>
                  <a:lnTo>
                    <a:pt x="44" y="34"/>
                  </a:lnTo>
                  <a:lnTo>
                    <a:pt x="40" y="38"/>
                  </a:lnTo>
                  <a:lnTo>
                    <a:pt x="38" y="40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26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8" y="26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2" y="3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2" y="60"/>
                  </a:lnTo>
                  <a:lnTo>
                    <a:pt x="6" y="68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20" y="78"/>
                  </a:lnTo>
                  <a:lnTo>
                    <a:pt x="30" y="82"/>
                  </a:lnTo>
                  <a:lnTo>
                    <a:pt x="42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0"/>
                  </a:lnTo>
                  <a:lnTo>
                    <a:pt x="48" y="74"/>
                  </a:lnTo>
                  <a:lnTo>
                    <a:pt x="48" y="72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4" y="68"/>
                  </a:lnTo>
                  <a:lnTo>
                    <a:pt x="58" y="70"/>
                  </a:lnTo>
                  <a:lnTo>
                    <a:pt x="70" y="80"/>
                  </a:lnTo>
                  <a:lnTo>
                    <a:pt x="70" y="8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64" y="62"/>
                  </a:lnTo>
                  <a:lnTo>
                    <a:pt x="66" y="58"/>
                  </a:lnTo>
                  <a:lnTo>
                    <a:pt x="70" y="58"/>
                  </a:lnTo>
                  <a:lnTo>
                    <a:pt x="72" y="58"/>
                  </a:lnTo>
                  <a:lnTo>
                    <a:pt x="76" y="62"/>
                  </a:lnTo>
                  <a:lnTo>
                    <a:pt x="82" y="68"/>
                  </a:lnTo>
                  <a:lnTo>
                    <a:pt x="82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0" name="Freeform 76"/>
            <p:cNvSpPr>
              <a:spLocks/>
            </p:cNvSpPr>
            <p:nvPr/>
          </p:nvSpPr>
          <p:spPr bwMode="auto">
            <a:xfrm>
              <a:off x="1636295" y="-348916"/>
              <a:ext cx="176463" cy="160421"/>
            </a:xfrm>
            <a:custGeom>
              <a:avLst/>
              <a:gdLst/>
              <a:ahLst/>
              <a:cxnLst>
                <a:cxn ang="0">
                  <a:pos x="20" y="16"/>
                </a:cxn>
                <a:cxn ang="0">
                  <a:pos x="20" y="16"/>
                </a:cxn>
                <a:cxn ang="0">
                  <a:pos x="16" y="18"/>
                </a:cxn>
                <a:cxn ang="0">
                  <a:pos x="12" y="20"/>
                </a:cxn>
                <a:cxn ang="0">
                  <a:pos x="8" y="18"/>
                </a:cxn>
                <a:cxn ang="0">
                  <a:pos x="4" y="18"/>
                </a:cxn>
                <a:cxn ang="0">
                  <a:pos x="4" y="18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2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20" y="4"/>
                </a:cxn>
                <a:cxn ang="0">
                  <a:pos x="22" y="8"/>
                </a:cxn>
                <a:cxn ang="0">
                  <a:pos x="22" y="12"/>
                </a:cxn>
                <a:cxn ang="0">
                  <a:pos x="20" y="16"/>
                </a:cxn>
                <a:cxn ang="0">
                  <a:pos x="20" y="16"/>
                </a:cxn>
              </a:cxnLst>
              <a:rect l="0" t="0" r="r" b="b"/>
              <a:pathLst>
                <a:path w="22" h="20">
                  <a:moveTo>
                    <a:pt x="20" y="16"/>
                  </a:moveTo>
                  <a:lnTo>
                    <a:pt x="20" y="16"/>
                  </a:lnTo>
                  <a:lnTo>
                    <a:pt x="16" y="18"/>
                  </a:lnTo>
                  <a:lnTo>
                    <a:pt x="12" y="20"/>
                  </a:lnTo>
                  <a:lnTo>
                    <a:pt x="8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2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2" y="8"/>
                  </a:lnTo>
                  <a:lnTo>
                    <a:pt x="22" y="12"/>
                  </a:lnTo>
                  <a:lnTo>
                    <a:pt x="20" y="16"/>
                  </a:lnTo>
                  <a:lnTo>
                    <a:pt x="20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1" name="Freeform 77"/>
            <p:cNvSpPr>
              <a:spLocks/>
            </p:cNvSpPr>
            <p:nvPr/>
          </p:nvSpPr>
          <p:spPr bwMode="auto">
            <a:xfrm>
              <a:off x="3914274" y="-284747"/>
              <a:ext cx="465221" cy="882316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8" y="4"/>
                </a:cxn>
                <a:cxn ang="0">
                  <a:pos x="28" y="14"/>
                </a:cxn>
                <a:cxn ang="0">
                  <a:pos x="28" y="22"/>
                </a:cxn>
                <a:cxn ang="0">
                  <a:pos x="24" y="28"/>
                </a:cxn>
                <a:cxn ang="0">
                  <a:pos x="20" y="36"/>
                </a:cxn>
                <a:cxn ang="0">
                  <a:pos x="12" y="44"/>
                </a:cxn>
                <a:cxn ang="0">
                  <a:pos x="12" y="44"/>
                </a:cxn>
                <a:cxn ang="0">
                  <a:pos x="6" y="54"/>
                </a:cxn>
                <a:cxn ang="0">
                  <a:pos x="2" y="66"/>
                </a:cxn>
                <a:cxn ang="0">
                  <a:pos x="0" y="80"/>
                </a:cxn>
                <a:cxn ang="0">
                  <a:pos x="4" y="92"/>
                </a:cxn>
                <a:cxn ang="0">
                  <a:pos x="8" y="102"/>
                </a:cxn>
                <a:cxn ang="0">
                  <a:pos x="14" y="106"/>
                </a:cxn>
                <a:cxn ang="0">
                  <a:pos x="18" y="110"/>
                </a:cxn>
                <a:cxn ang="0">
                  <a:pos x="24" y="110"/>
                </a:cxn>
                <a:cxn ang="0">
                  <a:pos x="30" y="110"/>
                </a:cxn>
                <a:cxn ang="0">
                  <a:pos x="38" y="110"/>
                </a:cxn>
                <a:cxn ang="0">
                  <a:pos x="48" y="106"/>
                </a:cxn>
                <a:cxn ang="0">
                  <a:pos x="48" y="106"/>
                </a:cxn>
                <a:cxn ang="0">
                  <a:pos x="52" y="102"/>
                </a:cxn>
                <a:cxn ang="0">
                  <a:pos x="56" y="96"/>
                </a:cxn>
                <a:cxn ang="0">
                  <a:pos x="58" y="90"/>
                </a:cxn>
                <a:cxn ang="0">
                  <a:pos x="58" y="86"/>
                </a:cxn>
                <a:cxn ang="0">
                  <a:pos x="54" y="76"/>
                </a:cxn>
                <a:cxn ang="0">
                  <a:pos x="54" y="72"/>
                </a:cxn>
                <a:cxn ang="0">
                  <a:pos x="54" y="72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8" y="82"/>
                </a:cxn>
                <a:cxn ang="0">
                  <a:pos x="34" y="80"/>
                </a:cxn>
                <a:cxn ang="0">
                  <a:pos x="34" y="80"/>
                </a:cxn>
                <a:cxn ang="0">
                  <a:pos x="36" y="78"/>
                </a:cxn>
                <a:cxn ang="0">
                  <a:pos x="42" y="74"/>
                </a:cxn>
                <a:cxn ang="0">
                  <a:pos x="46" y="66"/>
                </a:cxn>
                <a:cxn ang="0">
                  <a:pos x="48" y="62"/>
                </a:cxn>
                <a:cxn ang="0">
                  <a:pos x="48" y="54"/>
                </a:cxn>
                <a:cxn ang="0">
                  <a:pos x="48" y="54"/>
                </a:cxn>
                <a:cxn ang="0">
                  <a:pos x="46" y="48"/>
                </a:cxn>
                <a:cxn ang="0">
                  <a:pos x="44" y="38"/>
                </a:cxn>
                <a:cxn ang="0">
                  <a:pos x="36" y="20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58" h="110">
                  <a:moveTo>
                    <a:pt x="26" y="0"/>
                  </a:moveTo>
                  <a:lnTo>
                    <a:pt x="26" y="0"/>
                  </a:lnTo>
                  <a:lnTo>
                    <a:pt x="28" y="4"/>
                  </a:lnTo>
                  <a:lnTo>
                    <a:pt x="28" y="14"/>
                  </a:lnTo>
                  <a:lnTo>
                    <a:pt x="28" y="22"/>
                  </a:lnTo>
                  <a:lnTo>
                    <a:pt x="24" y="28"/>
                  </a:lnTo>
                  <a:lnTo>
                    <a:pt x="20" y="36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6" y="54"/>
                  </a:lnTo>
                  <a:lnTo>
                    <a:pt x="2" y="66"/>
                  </a:lnTo>
                  <a:lnTo>
                    <a:pt x="0" y="80"/>
                  </a:lnTo>
                  <a:lnTo>
                    <a:pt x="4" y="92"/>
                  </a:lnTo>
                  <a:lnTo>
                    <a:pt x="8" y="102"/>
                  </a:lnTo>
                  <a:lnTo>
                    <a:pt x="14" y="106"/>
                  </a:lnTo>
                  <a:lnTo>
                    <a:pt x="18" y="110"/>
                  </a:lnTo>
                  <a:lnTo>
                    <a:pt x="24" y="110"/>
                  </a:lnTo>
                  <a:lnTo>
                    <a:pt x="30" y="110"/>
                  </a:lnTo>
                  <a:lnTo>
                    <a:pt x="38" y="110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52" y="102"/>
                  </a:lnTo>
                  <a:lnTo>
                    <a:pt x="56" y="96"/>
                  </a:lnTo>
                  <a:lnTo>
                    <a:pt x="58" y="90"/>
                  </a:lnTo>
                  <a:lnTo>
                    <a:pt x="58" y="86"/>
                  </a:lnTo>
                  <a:lnTo>
                    <a:pt x="54" y="76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8" y="82"/>
                  </a:lnTo>
                  <a:lnTo>
                    <a:pt x="34" y="80"/>
                  </a:lnTo>
                  <a:lnTo>
                    <a:pt x="34" y="80"/>
                  </a:lnTo>
                  <a:lnTo>
                    <a:pt x="36" y="78"/>
                  </a:lnTo>
                  <a:lnTo>
                    <a:pt x="42" y="74"/>
                  </a:lnTo>
                  <a:lnTo>
                    <a:pt x="46" y="66"/>
                  </a:lnTo>
                  <a:lnTo>
                    <a:pt x="48" y="62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6" y="48"/>
                  </a:lnTo>
                  <a:lnTo>
                    <a:pt x="44" y="38"/>
                  </a:lnTo>
                  <a:lnTo>
                    <a:pt x="36" y="20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2" name="Freeform 78"/>
            <p:cNvSpPr>
              <a:spLocks/>
            </p:cNvSpPr>
            <p:nvPr/>
          </p:nvSpPr>
          <p:spPr bwMode="auto">
            <a:xfrm>
              <a:off x="7058526" y="2795337"/>
              <a:ext cx="368968" cy="52938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6" y="2"/>
                </a:cxn>
                <a:cxn ang="0">
                  <a:pos x="42" y="8"/>
                </a:cxn>
                <a:cxn ang="0">
                  <a:pos x="36" y="16"/>
                </a:cxn>
                <a:cxn ang="0">
                  <a:pos x="30" y="20"/>
                </a:cxn>
                <a:cxn ang="0">
                  <a:pos x="22" y="24"/>
                </a:cxn>
                <a:cxn ang="0">
                  <a:pos x="22" y="24"/>
                </a:cxn>
                <a:cxn ang="0">
                  <a:pos x="14" y="28"/>
                </a:cxn>
                <a:cxn ang="0">
                  <a:pos x="6" y="34"/>
                </a:cxn>
                <a:cxn ang="0">
                  <a:pos x="2" y="42"/>
                </a:cxn>
                <a:cxn ang="0">
                  <a:pos x="0" y="50"/>
                </a:cxn>
                <a:cxn ang="0">
                  <a:pos x="0" y="58"/>
                </a:cxn>
                <a:cxn ang="0">
                  <a:pos x="4" y="64"/>
                </a:cxn>
                <a:cxn ang="0">
                  <a:pos x="12" y="66"/>
                </a:cxn>
                <a:cxn ang="0">
                  <a:pos x="24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4" y="62"/>
                </a:cxn>
                <a:cxn ang="0">
                  <a:pos x="38" y="56"/>
                </a:cxn>
                <a:cxn ang="0">
                  <a:pos x="40" y="50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36" y="50"/>
                </a:cxn>
                <a:cxn ang="0">
                  <a:pos x="30" y="50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2" y="46"/>
                </a:cxn>
                <a:cxn ang="0">
                  <a:pos x="38" y="42"/>
                </a:cxn>
                <a:cxn ang="0">
                  <a:pos x="42" y="36"/>
                </a:cxn>
                <a:cxn ang="0">
                  <a:pos x="42" y="36"/>
                </a:cxn>
                <a:cxn ang="0">
                  <a:pos x="46" y="26"/>
                </a:cxn>
                <a:cxn ang="0">
                  <a:pos x="46" y="14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66">
                  <a:moveTo>
                    <a:pt x="46" y="0"/>
                  </a:moveTo>
                  <a:lnTo>
                    <a:pt x="46" y="0"/>
                  </a:lnTo>
                  <a:lnTo>
                    <a:pt x="46" y="2"/>
                  </a:lnTo>
                  <a:lnTo>
                    <a:pt x="42" y="8"/>
                  </a:lnTo>
                  <a:lnTo>
                    <a:pt x="36" y="16"/>
                  </a:lnTo>
                  <a:lnTo>
                    <a:pt x="30" y="20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14" y="28"/>
                  </a:lnTo>
                  <a:lnTo>
                    <a:pt x="6" y="34"/>
                  </a:lnTo>
                  <a:lnTo>
                    <a:pt x="2" y="42"/>
                  </a:lnTo>
                  <a:lnTo>
                    <a:pt x="0" y="50"/>
                  </a:lnTo>
                  <a:lnTo>
                    <a:pt x="0" y="58"/>
                  </a:lnTo>
                  <a:lnTo>
                    <a:pt x="4" y="64"/>
                  </a:lnTo>
                  <a:lnTo>
                    <a:pt x="12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4" y="62"/>
                  </a:lnTo>
                  <a:lnTo>
                    <a:pt x="38" y="56"/>
                  </a:lnTo>
                  <a:lnTo>
                    <a:pt x="40" y="50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36" y="50"/>
                  </a:lnTo>
                  <a:lnTo>
                    <a:pt x="30" y="50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2" y="46"/>
                  </a:lnTo>
                  <a:lnTo>
                    <a:pt x="38" y="42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6" y="26"/>
                  </a:lnTo>
                  <a:lnTo>
                    <a:pt x="46" y="14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3" name="Freeform 79"/>
            <p:cNvSpPr>
              <a:spLocks/>
            </p:cNvSpPr>
            <p:nvPr/>
          </p:nvSpPr>
          <p:spPr bwMode="auto">
            <a:xfrm>
              <a:off x="5101389" y="3196389"/>
              <a:ext cx="753979" cy="417095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0" y="38"/>
                </a:cxn>
                <a:cxn ang="0">
                  <a:pos x="2" y="36"/>
                </a:cxn>
                <a:cxn ang="0">
                  <a:pos x="12" y="34"/>
                </a:cxn>
                <a:cxn ang="0">
                  <a:pos x="18" y="34"/>
                </a:cxn>
                <a:cxn ang="0">
                  <a:pos x="24" y="36"/>
                </a:cxn>
                <a:cxn ang="0">
                  <a:pos x="32" y="40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50" y="50"/>
                </a:cxn>
                <a:cxn ang="0">
                  <a:pos x="60" y="52"/>
                </a:cxn>
                <a:cxn ang="0">
                  <a:pos x="72" y="52"/>
                </a:cxn>
                <a:cxn ang="0">
                  <a:pos x="82" y="48"/>
                </a:cxn>
                <a:cxn ang="0">
                  <a:pos x="90" y="42"/>
                </a:cxn>
                <a:cxn ang="0">
                  <a:pos x="92" y="38"/>
                </a:cxn>
                <a:cxn ang="0">
                  <a:pos x="94" y="32"/>
                </a:cxn>
                <a:cxn ang="0">
                  <a:pos x="94" y="28"/>
                </a:cxn>
                <a:cxn ang="0">
                  <a:pos x="94" y="20"/>
                </a:cxn>
                <a:cxn ang="0">
                  <a:pos x="92" y="14"/>
                </a:cxn>
                <a:cxn ang="0">
                  <a:pos x="88" y="6"/>
                </a:cxn>
                <a:cxn ang="0">
                  <a:pos x="88" y="6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0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0"/>
                </a:cxn>
                <a:cxn ang="0">
                  <a:pos x="66" y="14"/>
                </a:cxn>
                <a:cxn ang="0">
                  <a:pos x="68" y="18"/>
                </a:cxn>
                <a:cxn ang="0">
                  <a:pos x="68" y="20"/>
                </a:cxn>
                <a:cxn ang="0">
                  <a:pos x="68" y="20"/>
                </a:cxn>
                <a:cxn ang="0">
                  <a:pos x="62" y="16"/>
                </a:cxn>
                <a:cxn ang="0">
                  <a:pos x="54" y="12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30" y="16"/>
                </a:cxn>
                <a:cxn ang="0">
                  <a:pos x="16" y="26"/>
                </a:cxn>
                <a:cxn ang="0">
                  <a:pos x="0" y="38"/>
                </a:cxn>
                <a:cxn ang="0">
                  <a:pos x="0" y="38"/>
                </a:cxn>
              </a:cxnLst>
              <a:rect l="0" t="0" r="r" b="b"/>
              <a:pathLst>
                <a:path w="94" h="52">
                  <a:moveTo>
                    <a:pt x="0" y="38"/>
                  </a:moveTo>
                  <a:lnTo>
                    <a:pt x="0" y="38"/>
                  </a:lnTo>
                  <a:lnTo>
                    <a:pt x="2" y="36"/>
                  </a:lnTo>
                  <a:lnTo>
                    <a:pt x="12" y="34"/>
                  </a:lnTo>
                  <a:lnTo>
                    <a:pt x="18" y="34"/>
                  </a:lnTo>
                  <a:lnTo>
                    <a:pt x="24" y="36"/>
                  </a:lnTo>
                  <a:lnTo>
                    <a:pt x="32" y="40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60" y="52"/>
                  </a:lnTo>
                  <a:lnTo>
                    <a:pt x="72" y="52"/>
                  </a:lnTo>
                  <a:lnTo>
                    <a:pt x="82" y="48"/>
                  </a:lnTo>
                  <a:lnTo>
                    <a:pt x="90" y="42"/>
                  </a:lnTo>
                  <a:lnTo>
                    <a:pt x="92" y="38"/>
                  </a:lnTo>
                  <a:lnTo>
                    <a:pt x="94" y="32"/>
                  </a:lnTo>
                  <a:lnTo>
                    <a:pt x="94" y="28"/>
                  </a:lnTo>
                  <a:lnTo>
                    <a:pt x="94" y="20"/>
                  </a:lnTo>
                  <a:lnTo>
                    <a:pt x="92" y="14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0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0"/>
                  </a:lnTo>
                  <a:lnTo>
                    <a:pt x="66" y="14"/>
                  </a:lnTo>
                  <a:lnTo>
                    <a:pt x="68" y="18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2" y="16"/>
                  </a:lnTo>
                  <a:lnTo>
                    <a:pt x="5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30" y="16"/>
                  </a:lnTo>
                  <a:lnTo>
                    <a:pt x="16" y="26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4" name="Freeform 80"/>
            <p:cNvSpPr>
              <a:spLocks/>
            </p:cNvSpPr>
            <p:nvPr/>
          </p:nvSpPr>
          <p:spPr bwMode="auto">
            <a:xfrm>
              <a:off x="6015789" y="2474495"/>
              <a:ext cx="529389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0" y="6"/>
                </a:cxn>
                <a:cxn ang="0">
                  <a:pos x="60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2"/>
                </a:cxn>
                <a:cxn ang="0">
                  <a:pos x="38" y="2"/>
                </a:cxn>
                <a:cxn ang="0">
                  <a:pos x="44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10"/>
                </a:cxn>
                <a:cxn ang="0">
                  <a:pos x="10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6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44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10"/>
                  </a:lnTo>
                  <a:lnTo>
                    <a:pt x="10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5" name="Freeform 81"/>
            <p:cNvSpPr>
              <a:spLocks/>
            </p:cNvSpPr>
            <p:nvPr/>
          </p:nvSpPr>
          <p:spPr bwMode="auto">
            <a:xfrm>
              <a:off x="4122821" y="2330116"/>
              <a:ext cx="545432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30" y="28"/>
                </a:cxn>
                <a:cxn ang="0">
                  <a:pos x="30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8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62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0" y="4"/>
                </a:cxn>
                <a:cxn ang="0">
                  <a:pos x="40" y="4"/>
                </a:cxn>
                <a:cxn ang="0">
                  <a:pos x="44" y="6"/>
                </a:cxn>
                <a:cxn ang="0">
                  <a:pos x="48" y="10"/>
                </a:cxn>
                <a:cxn ang="0">
                  <a:pos x="48" y="14"/>
                </a:cxn>
                <a:cxn ang="0">
                  <a:pos x="48" y="14"/>
                </a:cxn>
                <a:cxn ang="0">
                  <a:pos x="44" y="10"/>
                </a:cxn>
                <a:cxn ang="0">
                  <a:pos x="38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2" y="10"/>
                </a:cxn>
                <a:cxn ang="0">
                  <a:pos x="12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8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8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6"/>
                  </a:lnTo>
                  <a:lnTo>
                    <a:pt x="48" y="10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4" y="10"/>
                  </a:lnTo>
                  <a:lnTo>
                    <a:pt x="38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2" y="10"/>
                  </a:lnTo>
                  <a:lnTo>
                    <a:pt x="12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6" name="Freeform 82"/>
            <p:cNvSpPr>
              <a:spLocks/>
            </p:cNvSpPr>
            <p:nvPr/>
          </p:nvSpPr>
          <p:spPr bwMode="auto">
            <a:xfrm>
              <a:off x="3336758" y="2891589"/>
              <a:ext cx="385011" cy="753979"/>
            </a:xfrm>
            <a:custGeom>
              <a:avLst/>
              <a:gdLst/>
              <a:ahLst/>
              <a:cxnLst>
                <a:cxn ang="0">
                  <a:pos x="48" y="94"/>
                </a:cxn>
                <a:cxn ang="0">
                  <a:pos x="48" y="94"/>
                </a:cxn>
                <a:cxn ang="0">
                  <a:pos x="46" y="92"/>
                </a:cxn>
                <a:cxn ang="0">
                  <a:pos x="42" y="84"/>
                </a:cxn>
                <a:cxn ang="0">
                  <a:pos x="40" y="70"/>
                </a:cxn>
                <a:cxn ang="0">
                  <a:pos x="40" y="62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4" y="38"/>
                </a:cxn>
                <a:cxn ang="0">
                  <a:pos x="44" y="26"/>
                </a:cxn>
                <a:cxn ang="0">
                  <a:pos x="40" y="16"/>
                </a:cxn>
                <a:cxn ang="0">
                  <a:pos x="36" y="6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8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0" y="40"/>
                </a:cxn>
                <a:cxn ang="0">
                  <a:pos x="2" y="44"/>
                </a:cxn>
                <a:cxn ang="0">
                  <a:pos x="6" y="50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0" y="44"/>
                </a:cxn>
                <a:cxn ang="0">
                  <a:pos x="14" y="38"/>
                </a:cxn>
                <a:cxn ang="0">
                  <a:pos x="16" y="3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6" y="44"/>
                </a:cxn>
                <a:cxn ang="0">
                  <a:pos x="16" y="52"/>
                </a:cxn>
                <a:cxn ang="0">
                  <a:pos x="18" y="64"/>
                </a:cxn>
                <a:cxn ang="0">
                  <a:pos x="18" y="64"/>
                </a:cxn>
                <a:cxn ang="0">
                  <a:pos x="24" y="74"/>
                </a:cxn>
                <a:cxn ang="0">
                  <a:pos x="34" y="84"/>
                </a:cxn>
                <a:cxn ang="0">
                  <a:pos x="48" y="94"/>
                </a:cxn>
                <a:cxn ang="0">
                  <a:pos x="48" y="94"/>
                </a:cxn>
              </a:cxnLst>
              <a:rect l="0" t="0" r="r" b="b"/>
              <a:pathLst>
                <a:path w="48" h="94">
                  <a:moveTo>
                    <a:pt x="48" y="94"/>
                  </a:moveTo>
                  <a:lnTo>
                    <a:pt x="48" y="94"/>
                  </a:lnTo>
                  <a:lnTo>
                    <a:pt x="46" y="92"/>
                  </a:lnTo>
                  <a:lnTo>
                    <a:pt x="42" y="84"/>
                  </a:lnTo>
                  <a:lnTo>
                    <a:pt x="40" y="70"/>
                  </a:lnTo>
                  <a:lnTo>
                    <a:pt x="40" y="62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4" y="38"/>
                  </a:lnTo>
                  <a:lnTo>
                    <a:pt x="44" y="26"/>
                  </a:lnTo>
                  <a:lnTo>
                    <a:pt x="40" y="16"/>
                  </a:lnTo>
                  <a:lnTo>
                    <a:pt x="36" y="6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8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6" y="50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44"/>
                  </a:lnTo>
                  <a:lnTo>
                    <a:pt x="14" y="38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6" y="44"/>
                  </a:lnTo>
                  <a:lnTo>
                    <a:pt x="16" y="52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24" y="74"/>
                  </a:lnTo>
                  <a:lnTo>
                    <a:pt x="34" y="84"/>
                  </a:lnTo>
                  <a:lnTo>
                    <a:pt x="48" y="94"/>
                  </a:lnTo>
                  <a:lnTo>
                    <a:pt x="48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7" name="Freeform 83"/>
            <p:cNvSpPr>
              <a:spLocks/>
            </p:cNvSpPr>
            <p:nvPr/>
          </p:nvSpPr>
          <p:spPr bwMode="auto">
            <a:xfrm>
              <a:off x="6545179" y="7271084"/>
              <a:ext cx="737937" cy="497305"/>
            </a:xfrm>
            <a:custGeom>
              <a:avLst/>
              <a:gdLst/>
              <a:ahLst/>
              <a:cxnLst>
                <a:cxn ang="0">
                  <a:pos x="0" y="62"/>
                </a:cxn>
                <a:cxn ang="0">
                  <a:pos x="0" y="62"/>
                </a:cxn>
                <a:cxn ang="0">
                  <a:pos x="2" y="58"/>
                </a:cxn>
                <a:cxn ang="0">
                  <a:pos x="10" y="54"/>
                </a:cxn>
                <a:cxn ang="0">
                  <a:pos x="16" y="52"/>
                </a:cxn>
                <a:cxn ang="0">
                  <a:pos x="24" y="52"/>
                </a:cxn>
                <a:cxn ang="0">
                  <a:pos x="32" y="52"/>
                </a:cxn>
                <a:cxn ang="0">
                  <a:pos x="42" y="54"/>
                </a:cxn>
                <a:cxn ang="0">
                  <a:pos x="42" y="54"/>
                </a:cxn>
                <a:cxn ang="0">
                  <a:pos x="52" y="56"/>
                </a:cxn>
                <a:cxn ang="0">
                  <a:pos x="64" y="54"/>
                </a:cxn>
                <a:cxn ang="0">
                  <a:pos x="74" y="50"/>
                </a:cxn>
                <a:cxn ang="0">
                  <a:pos x="84" y="42"/>
                </a:cxn>
                <a:cxn ang="0">
                  <a:pos x="90" y="34"/>
                </a:cxn>
                <a:cxn ang="0">
                  <a:pos x="90" y="30"/>
                </a:cxn>
                <a:cxn ang="0">
                  <a:pos x="92" y="24"/>
                </a:cxn>
                <a:cxn ang="0">
                  <a:pos x="90" y="20"/>
                </a:cxn>
                <a:cxn ang="0">
                  <a:pos x="88" y="14"/>
                </a:cxn>
                <a:cxn ang="0">
                  <a:pos x="84" y="8"/>
                </a:cxn>
                <a:cxn ang="0">
                  <a:pos x="76" y="2"/>
                </a:cxn>
                <a:cxn ang="0">
                  <a:pos x="76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2" y="0"/>
                </a:cxn>
                <a:cxn ang="0">
                  <a:pos x="56" y="4"/>
                </a:cxn>
                <a:cxn ang="0">
                  <a:pos x="50" y="8"/>
                </a:cxn>
                <a:cxn ang="0">
                  <a:pos x="46" y="12"/>
                </a:cxn>
                <a:cxn ang="0">
                  <a:pos x="46" y="12"/>
                </a:cxn>
                <a:cxn ang="0">
                  <a:pos x="54" y="14"/>
                </a:cxn>
                <a:cxn ang="0">
                  <a:pos x="58" y="16"/>
                </a:cxn>
                <a:cxn ang="0">
                  <a:pos x="60" y="20"/>
                </a:cxn>
                <a:cxn ang="0">
                  <a:pos x="60" y="22"/>
                </a:cxn>
                <a:cxn ang="0">
                  <a:pos x="60" y="22"/>
                </a:cxn>
                <a:cxn ang="0">
                  <a:pos x="54" y="20"/>
                </a:cxn>
                <a:cxn ang="0">
                  <a:pos x="46" y="20"/>
                </a:cxn>
                <a:cxn ang="0">
                  <a:pos x="36" y="22"/>
                </a:cxn>
                <a:cxn ang="0">
                  <a:pos x="36" y="22"/>
                </a:cxn>
                <a:cxn ang="0">
                  <a:pos x="24" y="32"/>
                </a:cxn>
                <a:cxn ang="0">
                  <a:pos x="12" y="44"/>
                </a:cxn>
                <a:cxn ang="0">
                  <a:pos x="0" y="62"/>
                </a:cxn>
                <a:cxn ang="0">
                  <a:pos x="0" y="62"/>
                </a:cxn>
              </a:cxnLst>
              <a:rect l="0" t="0" r="r" b="b"/>
              <a:pathLst>
                <a:path w="92" h="62">
                  <a:moveTo>
                    <a:pt x="0" y="62"/>
                  </a:moveTo>
                  <a:lnTo>
                    <a:pt x="0" y="62"/>
                  </a:lnTo>
                  <a:lnTo>
                    <a:pt x="2" y="58"/>
                  </a:lnTo>
                  <a:lnTo>
                    <a:pt x="10" y="54"/>
                  </a:lnTo>
                  <a:lnTo>
                    <a:pt x="16" y="52"/>
                  </a:lnTo>
                  <a:lnTo>
                    <a:pt x="24" y="52"/>
                  </a:lnTo>
                  <a:lnTo>
                    <a:pt x="32" y="52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52" y="56"/>
                  </a:lnTo>
                  <a:lnTo>
                    <a:pt x="64" y="54"/>
                  </a:lnTo>
                  <a:lnTo>
                    <a:pt x="74" y="50"/>
                  </a:lnTo>
                  <a:lnTo>
                    <a:pt x="84" y="42"/>
                  </a:lnTo>
                  <a:lnTo>
                    <a:pt x="90" y="34"/>
                  </a:lnTo>
                  <a:lnTo>
                    <a:pt x="90" y="30"/>
                  </a:lnTo>
                  <a:lnTo>
                    <a:pt x="92" y="24"/>
                  </a:lnTo>
                  <a:lnTo>
                    <a:pt x="90" y="20"/>
                  </a:lnTo>
                  <a:lnTo>
                    <a:pt x="88" y="14"/>
                  </a:lnTo>
                  <a:lnTo>
                    <a:pt x="84" y="8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54" y="14"/>
                  </a:lnTo>
                  <a:lnTo>
                    <a:pt x="58" y="16"/>
                  </a:lnTo>
                  <a:lnTo>
                    <a:pt x="60" y="20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4" y="20"/>
                  </a:lnTo>
                  <a:lnTo>
                    <a:pt x="46" y="20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24" y="32"/>
                  </a:lnTo>
                  <a:lnTo>
                    <a:pt x="12" y="44"/>
                  </a:lnTo>
                  <a:lnTo>
                    <a:pt x="0" y="62"/>
                  </a:lnTo>
                  <a:lnTo>
                    <a:pt x="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8" name="Freeform 84"/>
            <p:cNvSpPr>
              <a:spLocks/>
            </p:cNvSpPr>
            <p:nvPr/>
          </p:nvSpPr>
          <p:spPr bwMode="auto">
            <a:xfrm>
              <a:off x="1347537" y="1207168"/>
              <a:ext cx="545432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2" y="28"/>
                </a:cxn>
                <a:cxn ang="0">
                  <a:pos x="8" y="26"/>
                </a:cxn>
                <a:cxn ang="0">
                  <a:pos x="18" y="26"/>
                </a:cxn>
                <a:cxn ang="0">
                  <a:pos x="24" y="28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8" y="38"/>
                </a:cxn>
                <a:cxn ang="0">
                  <a:pos x="46" y="38"/>
                </a:cxn>
                <a:cxn ang="0">
                  <a:pos x="54" y="38"/>
                </a:cxn>
                <a:cxn ang="0">
                  <a:pos x="60" y="36"/>
                </a:cxn>
                <a:cxn ang="0">
                  <a:pos x="66" y="30"/>
                </a:cxn>
                <a:cxn ang="0">
                  <a:pos x="68" y="24"/>
                </a:cxn>
                <a:cxn ang="0">
                  <a:pos x="66" y="14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56" y="0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42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0" y="12"/>
                </a:cxn>
                <a:cxn ang="0">
                  <a:pos x="10" y="18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68" h="38">
                  <a:moveTo>
                    <a:pt x="0" y="28"/>
                  </a:moveTo>
                  <a:lnTo>
                    <a:pt x="0" y="28"/>
                  </a:lnTo>
                  <a:lnTo>
                    <a:pt x="2" y="28"/>
                  </a:lnTo>
                  <a:lnTo>
                    <a:pt x="8" y="26"/>
                  </a:lnTo>
                  <a:lnTo>
                    <a:pt x="18" y="26"/>
                  </a:lnTo>
                  <a:lnTo>
                    <a:pt x="24" y="28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8" y="38"/>
                  </a:lnTo>
                  <a:lnTo>
                    <a:pt x="46" y="38"/>
                  </a:lnTo>
                  <a:lnTo>
                    <a:pt x="54" y="38"/>
                  </a:lnTo>
                  <a:lnTo>
                    <a:pt x="60" y="36"/>
                  </a:lnTo>
                  <a:lnTo>
                    <a:pt x="66" y="30"/>
                  </a:lnTo>
                  <a:lnTo>
                    <a:pt x="68" y="24"/>
                  </a:lnTo>
                  <a:lnTo>
                    <a:pt x="66" y="1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2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0" y="12"/>
                  </a:lnTo>
                  <a:lnTo>
                    <a:pt x="10" y="1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9" name="Freeform 85"/>
            <p:cNvSpPr>
              <a:spLocks/>
            </p:cNvSpPr>
            <p:nvPr/>
          </p:nvSpPr>
          <p:spPr bwMode="auto">
            <a:xfrm>
              <a:off x="5085347" y="1720516"/>
              <a:ext cx="657726" cy="673768"/>
            </a:xfrm>
            <a:custGeom>
              <a:avLst/>
              <a:gdLst/>
              <a:ahLst/>
              <a:cxnLst>
                <a:cxn ang="0">
                  <a:pos x="82" y="10"/>
                </a:cxn>
                <a:cxn ang="0">
                  <a:pos x="82" y="10"/>
                </a:cxn>
                <a:cxn ang="0">
                  <a:pos x="78" y="8"/>
                </a:cxn>
                <a:cxn ang="0">
                  <a:pos x="66" y="2"/>
                </a:cxn>
                <a:cxn ang="0">
                  <a:pos x="58" y="0"/>
                </a:cxn>
                <a:cxn ang="0">
                  <a:pos x="48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20"/>
                </a:cxn>
                <a:cxn ang="0">
                  <a:pos x="2" y="26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4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12" y="34"/>
                </a:cxn>
                <a:cxn ang="0">
                  <a:pos x="16" y="30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6"/>
                </a:cxn>
                <a:cxn ang="0">
                  <a:pos x="16" y="32"/>
                </a:cxn>
                <a:cxn ang="0">
                  <a:pos x="12" y="40"/>
                </a:cxn>
                <a:cxn ang="0">
                  <a:pos x="10" y="4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0" y="62"/>
                </a:cxn>
                <a:cxn ang="0">
                  <a:pos x="10" y="70"/>
                </a:cxn>
                <a:cxn ang="0">
                  <a:pos x="8" y="76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4" y="82"/>
                </a:cxn>
                <a:cxn ang="0">
                  <a:pos x="12" y="78"/>
                </a:cxn>
                <a:cxn ang="0">
                  <a:pos x="16" y="72"/>
                </a:cxn>
                <a:cxn ang="0">
                  <a:pos x="20" y="66"/>
                </a:cxn>
                <a:cxn ang="0">
                  <a:pos x="22" y="58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36" y="28"/>
                </a:cxn>
                <a:cxn ang="0">
                  <a:pos x="40" y="24"/>
                </a:cxn>
                <a:cxn ang="0">
                  <a:pos x="46" y="20"/>
                </a:cxn>
                <a:cxn ang="0">
                  <a:pos x="46" y="20"/>
                </a:cxn>
                <a:cxn ang="0">
                  <a:pos x="54" y="16"/>
                </a:cxn>
                <a:cxn ang="0">
                  <a:pos x="66" y="14"/>
                </a:cxn>
                <a:cxn ang="0">
                  <a:pos x="82" y="10"/>
                </a:cxn>
                <a:cxn ang="0">
                  <a:pos x="82" y="10"/>
                </a:cxn>
              </a:cxnLst>
              <a:rect l="0" t="0" r="r" b="b"/>
              <a:pathLst>
                <a:path w="82" h="84">
                  <a:moveTo>
                    <a:pt x="82" y="10"/>
                  </a:moveTo>
                  <a:lnTo>
                    <a:pt x="82" y="10"/>
                  </a:lnTo>
                  <a:lnTo>
                    <a:pt x="78" y="8"/>
                  </a:lnTo>
                  <a:lnTo>
                    <a:pt x="66" y="2"/>
                  </a:lnTo>
                  <a:lnTo>
                    <a:pt x="58" y="0"/>
                  </a:lnTo>
                  <a:lnTo>
                    <a:pt x="48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20"/>
                  </a:lnTo>
                  <a:lnTo>
                    <a:pt x="2" y="26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4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12" y="34"/>
                  </a:lnTo>
                  <a:lnTo>
                    <a:pt x="16" y="30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6"/>
                  </a:lnTo>
                  <a:lnTo>
                    <a:pt x="16" y="32"/>
                  </a:lnTo>
                  <a:lnTo>
                    <a:pt x="12" y="40"/>
                  </a:lnTo>
                  <a:lnTo>
                    <a:pt x="10" y="4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62"/>
                  </a:lnTo>
                  <a:lnTo>
                    <a:pt x="10" y="70"/>
                  </a:lnTo>
                  <a:lnTo>
                    <a:pt x="8" y="76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4" y="82"/>
                  </a:lnTo>
                  <a:lnTo>
                    <a:pt x="12" y="78"/>
                  </a:lnTo>
                  <a:lnTo>
                    <a:pt x="16" y="72"/>
                  </a:lnTo>
                  <a:lnTo>
                    <a:pt x="20" y="66"/>
                  </a:lnTo>
                  <a:lnTo>
                    <a:pt x="22" y="5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36" y="28"/>
                  </a:lnTo>
                  <a:lnTo>
                    <a:pt x="40" y="24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54" y="16"/>
                  </a:lnTo>
                  <a:lnTo>
                    <a:pt x="66" y="14"/>
                  </a:lnTo>
                  <a:lnTo>
                    <a:pt x="82" y="10"/>
                  </a:lnTo>
                  <a:lnTo>
                    <a:pt x="8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0" name="Freeform 86"/>
            <p:cNvSpPr>
              <a:spLocks/>
            </p:cNvSpPr>
            <p:nvPr/>
          </p:nvSpPr>
          <p:spPr bwMode="auto">
            <a:xfrm>
              <a:off x="2197768" y="501316"/>
              <a:ext cx="449179" cy="898358"/>
            </a:xfrm>
            <a:custGeom>
              <a:avLst/>
              <a:gdLst/>
              <a:ahLst/>
              <a:cxnLst>
                <a:cxn ang="0">
                  <a:pos x="40" y="112"/>
                </a:cxn>
                <a:cxn ang="0">
                  <a:pos x="40" y="112"/>
                </a:cxn>
                <a:cxn ang="0">
                  <a:pos x="36" y="110"/>
                </a:cxn>
                <a:cxn ang="0">
                  <a:pos x="26" y="102"/>
                </a:cxn>
                <a:cxn ang="0">
                  <a:pos x="18" y="96"/>
                </a:cxn>
                <a:cxn ang="0">
                  <a:pos x="12" y="88"/>
                </a:cxn>
                <a:cxn ang="0">
                  <a:pos x="6" y="78"/>
                </a:cxn>
                <a:cxn ang="0">
                  <a:pos x="2" y="66"/>
                </a:cxn>
                <a:cxn ang="0">
                  <a:pos x="2" y="66"/>
                </a:cxn>
                <a:cxn ang="0">
                  <a:pos x="0" y="54"/>
                </a:cxn>
                <a:cxn ang="0">
                  <a:pos x="2" y="48"/>
                </a:cxn>
                <a:cxn ang="0">
                  <a:pos x="4" y="40"/>
                </a:cxn>
                <a:cxn ang="0">
                  <a:pos x="8" y="34"/>
                </a:cxn>
                <a:cxn ang="0">
                  <a:pos x="14" y="30"/>
                </a:cxn>
                <a:cxn ang="0">
                  <a:pos x="22" y="24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0" y="22"/>
                </a:cxn>
                <a:cxn ang="0">
                  <a:pos x="24" y="28"/>
                </a:cxn>
                <a:cxn ang="0">
                  <a:pos x="22" y="32"/>
                </a:cxn>
                <a:cxn ang="0">
                  <a:pos x="20" y="38"/>
                </a:cxn>
                <a:cxn ang="0">
                  <a:pos x="18" y="46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0" y="52"/>
                </a:cxn>
                <a:cxn ang="0">
                  <a:pos x="20" y="44"/>
                </a:cxn>
                <a:cxn ang="0">
                  <a:pos x="26" y="36"/>
                </a:cxn>
                <a:cxn ang="0">
                  <a:pos x="30" y="30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42" y="22"/>
                </a:cxn>
                <a:cxn ang="0">
                  <a:pos x="48" y="18"/>
                </a:cxn>
                <a:cxn ang="0">
                  <a:pos x="52" y="12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56" y="4"/>
                </a:cxn>
                <a:cxn ang="0">
                  <a:pos x="54" y="14"/>
                </a:cxn>
                <a:cxn ang="0">
                  <a:pos x="54" y="20"/>
                </a:cxn>
                <a:cxn ang="0">
                  <a:pos x="50" y="28"/>
                </a:cxn>
                <a:cxn ang="0">
                  <a:pos x="46" y="34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36" y="44"/>
                </a:cxn>
                <a:cxn ang="0">
                  <a:pos x="32" y="52"/>
                </a:cxn>
                <a:cxn ang="0">
                  <a:pos x="28" y="62"/>
                </a:cxn>
                <a:cxn ang="0">
                  <a:pos x="28" y="68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84"/>
                </a:cxn>
                <a:cxn ang="0">
                  <a:pos x="34" y="96"/>
                </a:cxn>
                <a:cxn ang="0">
                  <a:pos x="40" y="112"/>
                </a:cxn>
                <a:cxn ang="0">
                  <a:pos x="40" y="112"/>
                </a:cxn>
              </a:cxnLst>
              <a:rect l="0" t="0" r="r" b="b"/>
              <a:pathLst>
                <a:path w="56" h="112">
                  <a:moveTo>
                    <a:pt x="40" y="112"/>
                  </a:moveTo>
                  <a:lnTo>
                    <a:pt x="40" y="112"/>
                  </a:lnTo>
                  <a:lnTo>
                    <a:pt x="36" y="110"/>
                  </a:lnTo>
                  <a:lnTo>
                    <a:pt x="26" y="102"/>
                  </a:lnTo>
                  <a:lnTo>
                    <a:pt x="18" y="96"/>
                  </a:lnTo>
                  <a:lnTo>
                    <a:pt x="12" y="88"/>
                  </a:lnTo>
                  <a:lnTo>
                    <a:pt x="6" y="78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0" y="54"/>
                  </a:lnTo>
                  <a:lnTo>
                    <a:pt x="2" y="48"/>
                  </a:lnTo>
                  <a:lnTo>
                    <a:pt x="4" y="40"/>
                  </a:lnTo>
                  <a:lnTo>
                    <a:pt x="8" y="34"/>
                  </a:lnTo>
                  <a:lnTo>
                    <a:pt x="14" y="30"/>
                  </a:lnTo>
                  <a:lnTo>
                    <a:pt x="22" y="24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0" y="22"/>
                  </a:lnTo>
                  <a:lnTo>
                    <a:pt x="24" y="28"/>
                  </a:lnTo>
                  <a:lnTo>
                    <a:pt x="22" y="32"/>
                  </a:lnTo>
                  <a:lnTo>
                    <a:pt x="20" y="38"/>
                  </a:lnTo>
                  <a:lnTo>
                    <a:pt x="18" y="46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2"/>
                  </a:lnTo>
                  <a:lnTo>
                    <a:pt x="20" y="44"/>
                  </a:lnTo>
                  <a:lnTo>
                    <a:pt x="26" y="36"/>
                  </a:lnTo>
                  <a:lnTo>
                    <a:pt x="30" y="30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42" y="22"/>
                  </a:lnTo>
                  <a:lnTo>
                    <a:pt x="48" y="18"/>
                  </a:lnTo>
                  <a:lnTo>
                    <a:pt x="52" y="1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6" y="4"/>
                  </a:lnTo>
                  <a:lnTo>
                    <a:pt x="54" y="14"/>
                  </a:lnTo>
                  <a:lnTo>
                    <a:pt x="54" y="20"/>
                  </a:lnTo>
                  <a:lnTo>
                    <a:pt x="50" y="28"/>
                  </a:lnTo>
                  <a:lnTo>
                    <a:pt x="46" y="34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6" y="44"/>
                  </a:lnTo>
                  <a:lnTo>
                    <a:pt x="32" y="52"/>
                  </a:lnTo>
                  <a:lnTo>
                    <a:pt x="28" y="62"/>
                  </a:lnTo>
                  <a:lnTo>
                    <a:pt x="28" y="68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84"/>
                  </a:lnTo>
                  <a:lnTo>
                    <a:pt x="34" y="96"/>
                  </a:lnTo>
                  <a:lnTo>
                    <a:pt x="40" y="112"/>
                  </a:lnTo>
                  <a:lnTo>
                    <a:pt x="40" y="1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1" name="Freeform 87"/>
            <p:cNvSpPr>
              <a:spLocks/>
            </p:cNvSpPr>
            <p:nvPr/>
          </p:nvSpPr>
          <p:spPr bwMode="auto">
            <a:xfrm>
              <a:off x="1379621" y="3420979"/>
              <a:ext cx="513347" cy="545432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58" y="4"/>
                </a:cxn>
                <a:cxn ang="0">
                  <a:pos x="62" y="14"/>
                </a:cxn>
                <a:cxn ang="0">
                  <a:pos x="64" y="30"/>
                </a:cxn>
                <a:cxn ang="0">
                  <a:pos x="62" y="40"/>
                </a:cxn>
                <a:cxn ang="0">
                  <a:pos x="60" y="50"/>
                </a:cxn>
                <a:cxn ang="0">
                  <a:pos x="60" y="50"/>
                </a:cxn>
                <a:cxn ang="0">
                  <a:pos x="56" y="58"/>
                </a:cxn>
                <a:cxn ang="0">
                  <a:pos x="52" y="62"/>
                </a:cxn>
                <a:cxn ang="0">
                  <a:pos x="48" y="66"/>
                </a:cxn>
                <a:cxn ang="0">
                  <a:pos x="44" y="68"/>
                </a:cxn>
                <a:cxn ang="0">
                  <a:pos x="36" y="68"/>
                </a:cxn>
                <a:cxn ang="0">
                  <a:pos x="30" y="68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8" y="60"/>
                </a:cxn>
                <a:cxn ang="0">
                  <a:pos x="42" y="54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4" y="50"/>
                </a:cxn>
                <a:cxn ang="0">
                  <a:pos x="40" y="54"/>
                </a:cxn>
                <a:cxn ang="0">
                  <a:pos x="32" y="58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12" y="58"/>
                </a:cxn>
                <a:cxn ang="0">
                  <a:pos x="6" y="62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2" y="64"/>
                </a:cxn>
                <a:cxn ang="0">
                  <a:pos x="6" y="58"/>
                </a:cxn>
                <a:cxn ang="0">
                  <a:pos x="14" y="52"/>
                </a:cxn>
                <a:cxn ang="0">
                  <a:pos x="20" y="48"/>
                </a:cxn>
                <a:cxn ang="0">
                  <a:pos x="28" y="48"/>
                </a:cxn>
                <a:cxn ang="0">
                  <a:pos x="28" y="48"/>
                </a:cxn>
                <a:cxn ang="0">
                  <a:pos x="36" y="44"/>
                </a:cxn>
                <a:cxn ang="0">
                  <a:pos x="42" y="40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50" y="24"/>
                </a:cxn>
                <a:cxn ang="0">
                  <a:pos x="54" y="14"/>
                </a:cxn>
                <a:cxn ang="0">
                  <a:pos x="56" y="0"/>
                </a:cxn>
                <a:cxn ang="0">
                  <a:pos x="56" y="0"/>
                </a:cxn>
              </a:cxnLst>
              <a:rect l="0" t="0" r="r" b="b"/>
              <a:pathLst>
                <a:path w="64" h="68">
                  <a:moveTo>
                    <a:pt x="56" y="0"/>
                  </a:moveTo>
                  <a:lnTo>
                    <a:pt x="56" y="0"/>
                  </a:lnTo>
                  <a:lnTo>
                    <a:pt x="58" y="4"/>
                  </a:lnTo>
                  <a:lnTo>
                    <a:pt x="62" y="14"/>
                  </a:lnTo>
                  <a:lnTo>
                    <a:pt x="64" y="30"/>
                  </a:lnTo>
                  <a:lnTo>
                    <a:pt x="62" y="40"/>
                  </a:lnTo>
                  <a:lnTo>
                    <a:pt x="60" y="50"/>
                  </a:lnTo>
                  <a:lnTo>
                    <a:pt x="60" y="50"/>
                  </a:lnTo>
                  <a:lnTo>
                    <a:pt x="56" y="58"/>
                  </a:lnTo>
                  <a:lnTo>
                    <a:pt x="52" y="62"/>
                  </a:lnTo>
                  <a:lnTo>
                    <a:pt x="48" y="66"/>
                  </a:lnTo>
                  <a:lnTo>
                    <a:pt x="44" y="68"/>
                  </a:lnTo>
                  <a:lnTo>
                    <a:pt x="36" y="68"/>
                  </a:lnTo>
                  <a:lnTo>
                    <a:pt x="30" y="68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8" y="60"/>
                  </a:lnTo>
                  <a:lnTo>
                    <a:pt x="42" y="5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2" y="58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12" y="58"/>
                  </a:lnTo>
                  <a:lnTo>
                    <a:pt x="6" y="62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2" y="64"/>
                  </a:lnTo>
                  <a:lnTo>
                    <a:pt x="6" y="58"/>
                  </a:lnTo>
                  <a:lnTo>
                    <a:pt x="14" y="52"/>
                  </a:lnTo>
                  <a:lnTo>
                    <a:pt x="20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36" y="44"/>
                  </a:lnTo>
                  <a:lnTo>
                    <a:pt x="42" y="40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0" y="24"/>
                  </a:lnTo>
                  <a:lnTo>
                    <a:pt x="54" y="14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2" name="Freeform 88"/>
            <p:cNvSpPr>
              <a:spLocks/>
            </p:cNvSpPr>
            <p:nvPr/>
          </p:nvSpPr>
          <p:spPr bwMode="auto">
            <a:xfrm>
              <a:off x="8133347" y="838200"/>
              <a:ext cx="609600" cy="1042737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38" y="4"/>
                </a:cxn>
                <a:cxn ang="0">
                  <a:pos x="50" y="16"/>
                </a:cxn>
                <a:cxn ang="0">
                  <a:pos x="58" y="24"/>
                </a:cxn>
                <a:cxn ang="0">
                  <a:pos x="64" y="36"/>
                </a:cxn>
                <a:cxn ang="0">
                  <a:pos x="70" y="48"/>
                </a:cxn>
                <a:cxn ang="0">
                  <a:pos x="76" y="66"/>
                </a:cxn>
                <a:cxn ang="0">
                  <a:pos x="76" y="66"/>
                </a:cxn>
                <a:cxn ang="0">
                  <a:pos x="76" y="72"/>
                </a:cxn>
                <a:cxn ang="0">
                  <a:pos x="76" y="80"/>
                </a:cxn>
                <a:cxn ang="0">
                  <a:pos x="74" y="88"/>
                </a:cxn>
                <a:cxn ang="0">
                  <a:pos x="70" y="94"/>
                </a:cxn>
                <a:cxn ang="0">
                  <a:pos x="62" y="100"/>
                </a:cxn>
                <a:cxn ang="0">
                  <a:pos x="54" y="106"/>
                </a:cxn>
                <a:cxn ang="0">
                  <a:pos x="44" y="110"/>
                </a:cxn>
                <a:cxn ang="0">
                  <a:pos x="28" y="114"/>
                </a:cxn>
                <a:cxn ang="0">
                  <a:pos x="28" y="114"/>
                </a:cxn>
                <a:cxn ang="0">
                  <a:pos x="32" y="112"/>
                </a:cxn>
                <a:cxn ang="0">
                  <a:pos x="42" y="106"/>
                </a:cxn>
                <a:cxn ang="0">
                  <a:pos x="46" y="100"/>
                </a:cxn>
                <a:cxn ang="0">
                  <a:pos x="50" y="94"/>
                </a:cxn>
                <a:cxn ang="0">
                  <a:pos x="52" y="84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50" y="78"/>
                </a:cxn>
                <a:cxn ang="0">
                  <a:pos x="48" y="86"/>
                </a:cxn>
                <a:cxn ang="0">
                  <a:pos x="46" y="90"/>
                </a:cxn>
                <a:cxn ang="0">
                  <a:pos x="42" y="96"/>
                </a:cxn>
                <a:cxn ang="0">
                  <a:pos x="36" y="100"/>
                </a:cxn>
                <a:cxn ang="0">
                  <a:pos x="28" y="104"/>
                </a:cxn>
                <a:cxn ang="0">
                  <a:pos x="28" y="104"/>
                </a:cxn>
                <a:cxn ang="0">
                  <a:pos x="20" y="106"/>
                </a:cxn>
                <a:cxn ang="0">
                  <a:pos x="10" y="110"/>
                </a:cxn>
                <a:cxn ang="0">
                  <a:pos x="4" y="118"/>
                </a:cxn>
                <a:cxn ang="0">
                  <a:pos x="2" y="124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26"/>
                </a:cxn>
                <a:cxn ang="0">
                  <a:pos x="2" y="114"/>
                </a:cxn>
                <a:cxn ang="0">
                  <a:pos x="4" y="106"/>
                </a:cxn>
                <a:cxn ang="0">
                  <a:pos x="8" y="100"/>
                </a:cxn>
                <a:cxn ang="0">
                  <a:pos x="16" y="92"/>
                </a:cxn>
                <a:cxn ang="0">
                  <a:pos x="26" y="84"/>
                </a:cxn>
                <a:cxn ang="0">
                  <a:pos x="26" y="84"/>
                </a:cxn>
                <a:cxn ang="0">
                  <a:pos x="28" y="82"/>
                </a:cxn>
                <a:cxn ang="0">
                  <a:pos x="36" y="74"/>
                </a:cxn>
                <a:cxn ang="0">
                  <a:pos x="42" y="64"/>
                </a:cxn>
                <a:cxn ang="0">
                  <a:pos x="44" y="5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2" y="36"/>
                </a:cxn>
                <a:cxn ang="0">
                  <a:pos x="40" y="22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76" h="130">
                  <a:moveTo>
                    <a:pt x="32" y="0"/>
                  </a:moveTo>
                  <a:lnTo>
                    <a:pt x="32" y="0"/>
                  </a:lnTo>
                  <a:lnTo>
                    <a:pt x="38" y="4"/>
                  </a:lnTo>
                  <a:lnTo>
                    <a:pt x="50" y="16"/>
                  </a:lnTo>
                  <a:lnTo>
                    <a:pt x="58" y="24"/>
                  </a:lnTo>
                  <a:lnTo>
                    <a:pt x="64" y="36"/>
                  </a:lnTo>
                  <a:lnTo>
                    <a:pt x="70" y="48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6" y="72"/>
                  </a:lnTo>
                  <a:lnTo>
                    <a:pt x="76" y="80"/>
                  </a:lnTo>
                  <a:lnTo>
                    <a:pt x="74" y="88"/>
                  </a:lnTo>
                  <a:lnTo>
                    <a:pt x="70" y="94"/>
                  </a:lnTo>
                  <a:lnTo>
                    <a:pt x="62" y="100"/>
                  </a:lnTo>
                  <a:lnTo>
                    <a:pt x="54" y="106"/>
                  </a:lnTo>
                  <a:lnTo>
                    <a:pt x="44" y="110"/>
                  </a:lnTo>
                  <a:lnTo>
                    <a:pt x="28" y="114"/>
                  </a:lnTo>
                  <a:lnTo>
                    <a:pt x="28" y="114"/>
                  </a:lnTo>
                  <a:lnTo>
                    <a:pt x="32" y="112"/>
                  </a:lnTo>
                  <a:lnTo>
                    <a:pt x="42" y="106"/>
                  </a:lnTo>
                  <a:lnTo>
                    <a:pt x="46" y="100"/>
                  </a:lnTo>
                  <a:lnTo>
                    <a:pt x="50" y="94"/>
                  </a:lnTo>
                  <a:lnTo>
                    <a:pt x="52" y="84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50" y="78"/>
                  </a:lnTo>
                  <a:lnTo>
                    <a:pt x="48" y="86"/>
                  </a:lnTo>
                  <a:lnTo>
                    <a:pt x="46" y="90"/>
                  </a:lnTo>
                  <a:lnTo>
                    <a:pt x="42" y="96"/>
                  </a:lnTo>
                  <a:lnTo>
                    <a:pt x="36" y="100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0" y="106"/>
                  </a:lnTo>
                  <a:lnTo>
                    <a:pt x="10" y="110"/>
                  </a:lnTo>
                  <a:lnTo>
                    <a:pt x="4" y="118"/>
                  </a:lnTo>
                  <a:lnTo>
                    <a:pt x="2" y="124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26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8" y="100"/>
                  </a:lnTo>
                  <a:lnTo>
                    <a:pt x="16" y="92"/>
                  </a:lnTo>
                  <a:lnTo>
                    <a:pt x="26" y="84"/>
                  </a:lnTo>
                  <a:lnTo>
                    <a:pt x="26" y="84"/>
                  </a:lnTo>
                  <a:lnTo>
                    <a:pt x="28" y="82"/>
                  </a:lnTo>
                  <a:lnTo>
                    <a:pt x="36" y="74"/>
                  </a:lnTo>
                  <a:lnTo>
                    <a:pt x="42" y="64"/>
                  </a:lnTo>
                  <a:lnTo>
                    <a:pt x="44" y="5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2" y="36"/>
                  </a:lnTo>
                  <a:lnTo>
                    <a:pt x="40" y="22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3" name="Freeform 89"/>
            <p:cNvSpPr>
              <a:spLocks/>
            </p:cNvSpPr>
            <p:nvPr/>
          </p:nvSpPr>
          <p:spPr bwMode="auto">
            <a:xfrm>
              <a:off x="2951747" y="1415716"/>
              <a:ext cx="4924926" cy="6432884"/>
            </a:xfrm>
            <a:custGeom>
              <a:avLst/>
              <a:gdLst/>
              <a:ahLst/>
              <a:cxnLst>
                <a:cxn ang="0">
                  <a:pos x="516" y="572"/>
                </a:cxn>
                <a:cxn ang="0">
                  <a:pos x="516" y="500"/>
                </a:cxn>
                <a:cxn ang="0">
                  <a:pos x="524" y="428"/>
                </a:cxn>
                <a:cxn ang="0">
                  <a:pos x="528" y="394"/>
                </a:cxn>
                <a:cxn ang="0">
                  <a:pos x="528" y="324"/>
                </a:cxn>
                <a:cxn ang="0">
                  <a:pos x="526" y="288"/>
                </a:cxn>
                <a:cxn ang="0">
                  <a:pos x="520" y="256"/>
                </a:cxn>
                <a:cxn ang="0">
                  <a:pos x="506" y="212"/>
                </a:cxn>
                <a:cxn ang="0">
                  <a:pos x="480" y="160"/>
                </a:cxn>
                <a:cxn ang="0">
                  <a:pos x="446" y="108"/>
                </a:cxn>
                <a:cxn ang="0">
                  <a:pos x="400" y="60"/>
                </a:cxn>
                <a:cxn ang="0">
                  <a:pos x="344" y="24"/>
                </a:cxn>
                <a:cxn ang="0">
                  <a:pos x="312" y="10"/>
                </a:cxn>
                <a:cxn ang="0">
                  <a:pos x="276" y="2"/>
                </a:cxn>
                <a:cxn ang="0">
                  <a:pos x="238" y="0"/>
                </a:cxn>
                <a:cxn ang="0">
                  <a:pos x="196" y="4"/>
                </a:cxn>
                <a:cxn ang="0">
                  <a:pos x="182" y="8"/>
                </a:cxn>
                <a:cxn ang="0">
                  <a:pos x="156" y="18"/>
                </a:cxn>
                <a:cxn ang="0">
                  <a:pos x="120" y="40"/>
                </a:cxn>
                <a:cxn ang="0">
                  <a:pos x="80" y="82"/>
                </a:cxn>
                <a:cxn ang="0">
                  <a:pos x="48" y="132"/>
                </a:cxn>
                <a:cxn ang="0">
                  <a:pos x="34" y="158"/>
                </a:cxn>
                <a:cxn ang="0">
                  <a:pos x="10" y="224"/>
                </a:cxn>
                <a:cxn ang="0">
                  <a:pos x="0" y="296"/>
                </a:cxn>
                <a:cxn ang="0">
                  <a:pos x="2" y="296"/>
                </a:cxn>
                <a:cxn ang="0">
                  <a:pos x="8" y="252"/>
                </a:cxn>
                <a:cxn ang="0">
                  <a:pos x="24" y="202"/>
                </a:cxn>
                <a:cxn ang="0">
                  <a:pos x="50" y="146"/>
                </a:cxn>
                <a:cxn ang="0">
                  <a:pos x="92" y="86"/>
                </a:cxn>
                <a:cxn ang="0">
                  <a:pos x="104" y="72"/>
                </a:cxn>
                <a:cxn ang="0">
                  <a:pos x="128" y="48"/>
                </a:cxn>
                <a:cxn ang="0">
                  <a:pos x="152" y="32"/>
                </a:cxn>
                <a:cxn ang="0">
                  <a:pos x="178" y="20"/>
                </a:cxn>
                <a:cxn ang="0">
                  <a:pos x="218" y="10"/>
                </a:cxn>
                <a:cxn ang="0">
                  <a:pos x="272" y="14"/>
                </a:cxn>
                <a:cxn ang="0">
                  <a:pos x="322" y="28"/>
                </a:cxn>
                <a:cxn ang="0">
                  <a:pos x="368" y="52"/>
                </a:cxn>
                <a:cxn ang="0">
                  <a:pos x="408" y="82"/>
                </a:cxn>
                <a:cxn ang="0">
                  <a:pos x="438" y="112"/>
                </a:cxn>
                <a:cxn ang="0">
                  <a:pos x="448" y="128"/>
                </a:cxn>
                <a:cxn ang="0">
                  <a:pos x="478" y="176"/>
                </a:cxn>
                <a:cxn ang="0">
                  <a:pos x="500" y="230"/>
                </a:cxn>
                <a:cxn ang="0">
                  <a:pos x="516" y="286"/>
                </a:cxn>
                <a:cxn ang="0">
                  <a:pos x="522" y="346"/>
                </a:cxn>
                <a:cxn ang="0">
                  <a:pos x="520" y="376"/>
                </a:cxn>
                <a:cxn ang="0">
                  <a:pos x="508" y="462"/>
                </a:cxn>
                <a:cxn ang="0">
                  <a:pos x="500" y="520"/>
                </a:cxn>
                <a:cxn ang="0">
                  <a:pos x="504" y="580"/>
                </a:cxn>
                <a:cxn ang="0">
                  <a:pos x="508" y="608"/>
                </a:cxn>
                <a:cxn ang="0">
                  <a:pos x="524" y="660"/>
                </a:cxn>
                <a:cxn ang="0">
                  <a:pos x="544" y="710"/>
                </a:cxn>
                <a:cxn ang="0">
                  <a:pos x="582" y="782"/>
                </a:cxn>
                <a:cxn ang="0">
                  <a:pos x="594" y="802"/>
                </a:cxn>
                <a:cxn ang="0">
                  <a:pos x="614" y="802"/>
                </a:cxn>
                <a:cxn ang="0">
                  <a:pos x="560" y="710"/>
                </a:cxn>
                <a:cxn ang="0">
                  <a:pos x="546" y="676"/>
                </a:cxn>
                <a:cxn ang="0">
                  <a:pos x="524" y="608"/>
                </a:cxn>
                <a:cxn ang="0">
                  <a:pos x="516" y="572"/>
                </a:cxn>
              </a:cxnLst>
              <a:rect l="0" t="0" r="r" b="b"/>
              <a:pathLst>
                <a:path w="614" h="802">
                  <a:moveTo>
                    <a:pt x="516" y="572"/>
                  </a:moveTo>
                  <a:lnTo>
                    <a:pt x="516" y="572"/>
                  </a:lnTo>
                  <a:lnTo>
                    <a:pt x="514" y="536"/>
                  </a:lnTo>
                  <a:lnTo>
                    <a:pt x="516" y="500"/>
                  </a:lnTo>
                  <a:lnTo>
                    <a:pt x="520" y="464"/>
                  </a:lnTo>
                  <a:lnTo>
                    <a:pt x="524" y="428"/>
                  </a:lnTo>
                  <a:lnTo>
                    <a:pt x="524" y="428"/>
                  </a:lnTo>
                  <a:lnTo>
                    <a:pt x="528" y="394"/>
                  </a:lnTo>
                  <a:lnTo>
                    <a:pt x="530" y="358"/>
                  </a:lnTo>
                  <a:lnTo>
                    <a:pt x="528" y="324"/>
                  </a:lnTo>
                  <a:lnTo>
                    <a:pt x="526" y="288"/>
                  </a:lnTo>
                  <a:lnTo>
                    <a:pt x="526" y="288"/>
                  </a:lnTo>
                  <a:lnTo>
                    <a:pt x="524" y="274"/>
                  </a:lnTo>
                  <a:lnTo>
                    <a:pt x="520" y="256"/>
                  </a:lnTo>
                  <a:lnTo>
                    <a:pt x="514" y="236"/>
                  </a:lnTo>
                  <a:lnTo>
                    <a:pt x="506" y="212"/>
                  </a:lnTo>
                  <a:lnTo>
                    <a:pt x="494" y="186"/>
                  </a:lnTo>
                  <a:lnTo>
                    <a:pt x="480" y="160"/>
                  </a:lnTo>
                  <a:lnTo>
                    <a:pt x="464" y="134"/>
                  </a:lnTo>
                  <a:lnTo>
                    <a:pt x="446" y="108"/>
                  </a:lnTo>
                  <a:lnTo>
                    <a:pt x="424" y="84"/>
                  </a:lnTo>
                  <a:lnTo>
                    <a:pt x="400" y="60"/>
                  </a:lnTo>
                  <a:lnTo>
                    <a:pt x="374" y="40"/>
                  </a:lnTo>
                  <a:lnTo>
                    <a:pt x="344" y="24"/>
                  </a:lnTo>
                  <a:lnTo>
                    <a:pt x="328" y="16"/>
                  </a:lnTo>
                  <a:lnTo>
                    <a:pt x="312" y="10"/>
                  </a:lnTo>
                  <a:lnTo>
                    <a:pt x="294" y="6"/>
                  </a:lnTo>
                  <a:lnTo>
                    <a:pt x="276" y="2"/>
                  </a:lnTo>
                  <a:lnTo>
                    <a:pt x="258" y="0"/>
                  </a:lnTo>
                  <a:lnTo>
                    <a:pt x="238" y="0"/>
                  </a:lnTo>
                  <a:lnTo>
                    <a:pt x="218" y="2"/>
                  </a:lnTo>
                  <a:lnTo>
                    <a:pt x="196" y="4"/>
                  </a:lnTo>
                  <a:lnTo>
                    <a:pt x="196" y="4"/>
                  </a:lnTo>
                  <a:lnTo>
                    <a:pt x="182" y="8"/>
                  </a:lnTo>
                  <a:lnTo>
                    <a:pt x="168" y="12"/>
                  </a:lnTo>
                  <a:lnTo>
                    <a:pt x="156" y="18"/>
                  </a:lnTo>
                  <a:lnTo>
                    <a:pt x="144" y="24"/>
                  </a:lnTo>
                  <a:lnTo>
                    <a:pt x="120" y="40"/>
                  </a:lnTo>
                  <a:lnTo>
                    <a:pt x="100" y="60"/>
                  </a:lnTo>
                  <a:lnTo>
                    <a:pt x="80" y="82"/>
                  </a:lnTo>
                  <a:lnTo>
                    <a:pt x="64" y="106"/>
                  </a:lnTo>
                  <a:lnTo>
                    <a:pt x="48" y="132"/>
                  </a:lnTo>
                  <a:lnTo>
                    <a:pt x="34" y="158"/>
                  </a:lnTo>
                  <a:lnTo>
                    <a:pt x="34" y="158"/>
                  </a:lnTo>
                  <a:lnTo>
                    <a:pt x="20" y="190"/>
                  </a:lnTo>
                  <a:lnTo>
                    <a:pt x="10" y="224"/>
                  </a:lnTo>
                  <a:lnTo>
                    <a:pt x="2" y="260"/>
                  </a:lnTo>
                  <a:lnTo>
                    <a:pt x="0" y="296"/>
                  </a:lnTo>
                  <a:lnTo>
                    <a:pt x="2" y="296"/>
                  </a:lnTo>
                  <a:lnTo>
                    <a:pt x="2" y="296"/>
                  </a:lnTo>
                  <a:lnTo>
                    <a:pt x="4" y="274"/>
                  </a:lnTo>
                  <a:lnTo>
                    <a:pt x="8" y="252"/>
                  </a:lnTo>
                  <a:lnTo>
                    <a:pt x="14" y="228"/>
                  </a:lnTo>
                  <a:lnTo>
                    <a:pt x="24" y="202"/>
                  </a:lnTo>
                  <a:lnTo>
                    <a:pt x="36" y="174"/>
                  </a:lnTo>
                  <a:lnTo>
                    <a:pt x="50" y="146"/>
                  </a:lnTo>
                  <a:lnTo>
                    <a:pt x="70" y="116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104" y="72"/>
                  </a:lnTo>
                  <a:lnTo>
                    <a:pt x="114" y="60"/>
                  </a:lnTo>
                  <a:lnTo>
                    <a:pt x="128" y="48"/>
                  </a:lnTo>
                  <a:lnTo>
                    <a:pt x="140" y="40"/>
                  </a:lnTo>
                  <a:lnTo>
                    <a:pt x="152" y="32"/>
                  </a:lnTo>
                  <a:lnTo>
                    <a:pt x="166" y="24"/>
                  </a:lnTo>
                  <a:lnTo>
                    <a:pt x="178" y="20"/>
                  </a:lnTo>
                  <a:lnTo>
                    <a:pt x="192" y="16"/>
                  </a:lnTo>
                  <a:lnTo>
                    <a:pt x="218" y="10"/>
                  </a:lnTo>
                  <a:lnTo>
                    <a:pt x="244" y="10"/>
                  </a:lnTo>
                  <a:lnTo>
                    <a:pt x="272" y="14"/>
                  </a:lnTo>
                  <a:lnTo>
                    <a:pt x="296" y="20"/>
                  </a:lnTo>
                  <a:lnTo>
                    <a:pt x="322" y="28"/>
                  </a:lnTo>
                  <a:lnTo>
                    <a:pt x="346" y="40"/>
                  </a:lnTo>
                  <a:lnTo>
                    <a:pt x="368" y="52"/>
                  </a:lnTo>
                  <a:lnTo>
                    <a:pt x="388" y="66"/>
                  </a:lnTo>
                  <a:lnTo>
                    <a:pt x="408" y="82"/>
                  </a:lnTo>
                  <a:lnTo>
                    <a:pt x="424" y="98"/>
                  </a:lnTo>
                  <a:lnTo>
                    <a:pt x="438" y="112"/>
                  </a:lnTo>
                  <a:lnTo>
                    <a:pt x="448" y="128"/>
                  </a:lnTo>
                  <a:lnTo>
                    <a:pt x="448" y="128"/>
                  </a:lnTo>
                  <a:lnTo>
                    <a:pt x="464" y="152"/>
                  </a:lnTo>
                  <a:lnTo>
                    <a:pt x="478" y="176"/>
                  </a:lnTo>
                  <a:lnTo>
                    <a:pt x="490" y="204"/>
                  </a:lnTo>
                  <a:lnTo>
                    <a:pt x="500" y="230"/>
                  </a:lnTo>
                  <a:lnTo>
                    <a:pt x="510" y="258"/>
                  </a:lnTo>
                  <a:lnTo>
                    <a:pt x="516" y="286"/>
                  </a:lnTo>
                  <a:lnTo>
                    <a:pt x="520" y="316"/>
                  </a:lnTo>
                  <a:lnTo>
                    <a:pt x="522" y="346"/>
                  </a:lnTo>
                  <a:lnTo>
                    <a:pt x="522" y="346"/>
                  </a:lnTo>
                  <a:lnTo>
                    <a:pt x="520" y="376"/>
                  </a:lnTo>
                  <a:lnTo>
                    <a:pt x="518" y="404"/>
                  </a:lnTo>
                  <a:lnTo>
                    <a:pt x="508" y="462"/>
                  </a:lnTo>
                  <a:lnTo>
                    <a:pt x="504" y="492"/>
                  </a:lnTo>
                  <a:lnTo>
                    <a:pt x="500" y="520"/>
                  </a:lnTo>
                  <a:lnTo>
                    <a:pt x="500" y="550"/>
                  </a:lnTo>
                  <a:lnTo>
                    <a:pt x="504" y="580"/>
                  </a:lnTo>
                  <a:lnTo>
                    <a:pt x="504" y="580"/>
                  </a:lnTo>
                  <a:lnTo>
                    <a:pt x="508" y="608"/>
                  </a:lnTo>
                  <a:lnTo>
                    <a:pt x="516" y="634"/>
                  </a:lnTo>
                  <a:lnTo>
                    <a:pt x="524" y="660"/>
                  </a:lnTo>
                  <a:lnTo>
                    <a:pt x="532" y="686"/>
                  </a:lnTo>
                  <a:lnTo>
                    <a:pt x="544" y="710"/>
                  </a:lnTo>
                  <a:lnTo>
                    <a:pt x="556" y="734"/>
                  </a:lnTo>
                  <a:lnTo>
                    <a:pt x="582" y="782"/>
                  </a:lnTo>
                  <a:lnTo>
                    <a:pt x="582" y="782"/>
                  </a:lnTo>
                  <a:lnTo>
                    <a:pt x="594" y="802"/>
                  </a:lnTo>
                  <a:lnTo>
                    <a:pt x="614" y="802"/>
                  </a:lnTo>
                  <a:lnTo>
                    <a:pt x="614" y="802"/>
                  </a:lnTo>
                  <a:lnTo>
                    <a:pt x="586" y="756"/>
                  </a:lnTo>
                  <a:lnTo>
                    <a:pt x="560" y="710"/>
                  </a:lnTo>
                  <a:lnTo>
                    <a:pt x="560" y="710"/>
                  </a:lnTo>
                  <a:lnTo>
                    <a:pt x="546" y="676"/>
                  </a:lnTo>
                  <a:lnTo>
                    <a:pt x="532" y="644"/>
                  </a:lnTo>
                  <a:lnTo>
                    <a:pt x="524" y="608"/>
                  </a:lnTo>
                  <a:lnTo>
                    <a:pt x="516" y="572"/>
                  </a:lnTo>
                  <a:lnTo>
                    <a:pt x="516" y="57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4" name="Freeform 90"/>
            <p:cNvSpPr>
              <a:spLocks/>
            </p:cNvSpPr>
            <p:nvPr/>
          </p:nvSpPr>
          <p:spPr bwMode="auto">
            <a:xfrm>
              <a:off x="1556084" y="4011"/>
              <a:ext cx="2614863" cy="1684421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4" y="28"/>
                </a:cxn>
                <a:cxn ang="0">
                  <a:pos x="0" y="58"/>
                </a:cxn>
                <a:cxn ang="0">
                  <a:pos x="4" y="84"/>
                </a:cxn>
                <a:cxn ang="0">
                  <a:pos x="12" y="110"/>
                </a:cxn>
                <a:cxn ang="0">
                  <a:pos x="26" y="134"/>
                </a:cxn>
                <a:cxn ang="0">
                  <a:pos x="44" y="154"/>
                </a:cxn>
                <a:cxn ang="0">
                  <a:pos x="66" y="168"/>
                </a:cxn>
                <a:cxn ang="0">
                  <a:pos x="90" y="180"/>
                </a:cxn>
                <a:cxn ang="0">
                  <a:pos x="112" y="184"/>
                </a:cxn>
                <a:cxn ang="0">
                  <a:pos x="154" y="184"/>
                </a:cxn>
                <a:cxn ang="0">
                  <a:pos x="176" y="182"/>
                </a:cxn>
                <a:cxn ang="0">
                  <a:pos x="240" y="174"/>
                </a:cxn>
                <a:cxn ang="0">
                  <a:pos x="274" y="176"/>
                </a:cxn>
                <a:cxn ang="0">
                  <a:pos x="298" y="186"/>
                </a:cxn>
                <a:cxn ang="0">
                  <a:pos x="310" y="200"/>
                </a:cxn>
                <a:cxn ang="0">
                  <a:pos x="318" y="210"/>
                </a:cxn>
                <a:cxn ang="0">
                  <a:pos x="322" y="208"/>
                </a:cxn>
                <a:cxn ang="0">
                  <a:pos x="326" y="204"/>
                </a:cxn>
                <a:cxn ang="0">
                  <a:pos x="300" y="180"/>
                </a:cxn>
                <a:cxn ang="0">
                  <a:pos x="290" y="174"/>
                </a:cxn>
                <a:cxn ang="0">
                  <a:pos x="266" y="166"/>
                </a:cxn>
                <a:cxn ang="0">
                  <a:pos x="256" y="166"/>
                </a:cxn>
                <a:cxn ang="0">
                  <a:pos x="198" y="172"/>
                </a:cxn>
                <a:cxn ang="0">
                  <a:pos x="144" y="178"/>
                </a:cxn>
                <a:cxn ang="0">
                  <a:pos x="108" y="174"/>
                </a:cxn>
                <a:cxn ang="0">
                  <a:pos x="74" y="162"/>
                </a:cxn>
                <a:cxn ang="0">
                  <a:pos x="44" y="140"/>
                </a:cxn>
                <a:cxn ang="0">
                  <a:pos x="20" y="112"/>
                </a:cxn>
                <a:cxn ang="0">
                  <a:pos x="14" y="102"/>
                </a:cxn>
                <a:cxn ang="0">
                  <a:pos x="4" y="74"/>
                </a:cxn>
                <a:cxn ang="0">
                  <a:pos x="6" y="36"/>
                </a:cxn>
                <a:cxn ang="0">
                  <a:pos x="12" y="10"/>
                </a:cxn>
                <a:cxn ang="0">
                  <a:pos x="16" y="0"/>
                </a:cxn>
              </a:cxnLst>
              <a:rect l="0" t="0" r="r" b="b"/>
              <a:pathLst>
                <a:path w="326" h="210">
                  <a:moveTo>
                    <a:pt x="16" y="0"/>
                  </a:moveTo>
                  <a:lnTo>
                    <a:pt x="16" y="0"/>
                  </a:lnTo>
                  <a:lnTo>
                    <a:pt x="10" y="14"/>
                  </a:lnTo>
                  <a:lnTo>
                    <a:pt x="4" y="28"/>
                  </a:lnTo>
                  <a:lnTo>
                    <a:pt x="2" y="42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6" y="98"/>
                  </a:lnTo>
                  <a:lnTo>
                    <a:pt x="12" y="110"/>
                  </a:lnTo>
                  <a:lnTo>
                    <a:pt x="18" y="122"/>
                  </a:lnTo>
                  <a:lnTo>
                    <a:pt x="26" y="134"/>
                  </a:lnTo>
                  <a:lnTo>
                    <a:pt x="34" y="144"/>
                  </a:lnTo>
                  <a:lnTo>
                    <a:pt x="44" y="154"/>
                  </a:lnTo>
                  <a:lnTo>
                    <a:pt x="54" y="162"/>
                  </a:lnTo>
                  <a:lnTo>
                    <a:pt x="66" y="168"/>
                  </a:lnTo>
                  <a:lnTo>
                    <a:pt x="78" y="174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112" y="184"/>
                  </a:lnTo>
                  <a:lnTo>
                    <a:pt x="132" y="186"/>
                  </a:lnTo>
                  <a:lnTo>
                    <a:pt x="154" y="184"/>
                  </a:lnTo>
                  <a:lnTo>
                    <a:pt x="176" y="182"/>
                  </a:lnTo>
                  <a:lnTo>
                    <a:pt x="176" y="182"/>
                  </a:lnTo>
                  <a:lnTo>
                    <a:pt x="240" y="174"/>
                  </a:lnTo>
                  <a:lnTo>
                    <a:pt x="240" y="174"/>
                  </a:lnTo>
                  <a:lnTo>
                    <a:pt x="258" y="174"/>
                  </a:lnTo>
                  <a:lnTo>
                    <a:pt x="274" y="176"/>
                  </a:lnTo>
                  <a:lnTo>
                    <a:pt x="288" y="180"/>
                  </a:lnTo>
                  <a:lnTo>
                    <a:pt x="298" y="186"/>
                  </a:lnTo>
                  <a:lnTo>
                    <a:pt x="304" y="194"/>
                  </a:lnTo>
                  <a:lnTo>
                    <a:pt x="310" y="200"/>
                  </a:lnTo>
                  <a:lnTo>
                    <a:pt x="318" y="210"/>
                  </a:lnTo>
                  <a:lnTo>
                    <a:pt x="318" y="210"/>
                  </a:lnTo>
                  <a:lnTo>
                    <a:pt x="320" y="210"/>
                  </a:lnTo>
                  <a:lnTo>
                    <a:pt x="322" y="208"/>
                  </a:lnTo>
                  <a:lnTo>
                    <a:pt x="326" y="204"/>
                  </a:lnTo>
                  <a:lnTo>
                    <a:pt x="326" y="204"/>
                  </a:lnTo>
                  <a:lnTo>
                    <a:pt x="310" y="188"/>
                  </a:lnTo>
                  <a:lnTo>
                    <a:pt x="300" y="180"/>
                  </a:lnTo>
                  <a:lnTo>
                    <a:pt x="290" y="174"/>
                  </a:lnTo>
                  <a:lnTo>
                    <a:pt x="290" y="174"/>
                  </a:lnTo>
                  <a:lnTo>
                    <a:pt x="274" y="168"/>
                  </a:lnTo>
                  <a:lnTo>
                    <a:pt x="266" y="166"/>
                  </a:lnTo>
                  <a:lnTo>
                    <a:pt x="256" y="166"/>
                  </a:lnTo>
                  <a:lnTo>
                    <a:pt x="256" y="166"/>
                  </a:lnTo>
                  <a:lnTo>
                    <a:pt x="226" y="168"/>
                  </a:lnTo>
                  <a:lnTo>
                    <a:pt x="198" y="172"/>
                  </a:lnTo>
                  <a:lnTo>
                    <a:pt x="144" y="178"/>
                  </a:lnTo>
                  <a:lnTo>
                    <a:pt x="144" y="178"/>
                  </a:lnTo>
                  <a:lnTo>
                    <a:pt x="126" y="178"/>
                  </a:lnTo>
                  <a:lnTo>
                    <a:pt x="108" y="174"/>
                  </a:lnTo>
                  <a:lnTo>
                    <a:pt x="90" y="170"/>
                  </a:lnTo>
                  <a:lnTo>
                    <a:pt x="74" y="162"/>
                  </a:lnTo>
                  <a:lnTo>
                    <a:pt x="58" y="152"/>
                  </a:lnTo>
                  <a:lnTo>
                    <a:pt x="44" y="140"/>
                  </a:lnTo>
                  <a:lnTo>
                    <a:pt x="30" y="128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14" y="102"/>
                  </a:lnTo>
                  <a:lnTo>
                    <a:pt x="10" y="92"/>
                  </a:lnTo>
                  <a:lnTo>
                    <a:pt x="4" y="74"/>
                  </a:lnTo>
                  <a:lnTo>
                    <a:pt x="4" y="54"/>
                  </a:lnTo>
                  <a:lnTo>
                    <a:pt x="6" y="36"/>
                  </a:lnTo>
                  <a:lnTo>
                    <a:pt x="8" y="22"/>
                  </a:lnTo>
                  <a:lnTo>
                    <a:pt x="12" y="1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5" name="Freeform 91"/>
            <p:cNvSpPr>
              <a:spLocks/>
            </p:cNvSpPr>
            <p:nvPr/>
          </p:nvSpPr>
          <p:spPr bwMode="auto">
            <a:xfrm>
              <a:off x="1171074" y="1704474"/>
              <a:ext cx="2646947" cy="1732547"/>
            </a:xfrm>
            <a:custGeom>
              <a:avLst/>
              <a:gdLst/>
              <a:ahLst/>
              <a:cxnLst>
                <a:cxn ang="0">
                  <a:pos x="312" y="12"/>
                </a:cxn>
                <a:cxn ang="0">
                  <a:pos x="266" y="0"/>
                </a:cxn>
                <a:cxn ang="0">
                  <a:pos x="232" y="6"/>
                </a:cxn>
                <a:cxn ang="0">
                  <a:pos x="196" y="32"/>
                </a:cxn>
                <a:cxn ang="0">
                  <a:pos x="178" y="58"/>
                </a:cxn>
                <a:cxn ang="0">
                  <a:pos x="160" y="130"/>
                </a:cxn>
                <a:cxn ang="0">
                  <a:pos x="150" y="158"/>
                </a:cxn>
                <a:cxn ang="0">
                  <a:pos x="118" y="192"/>
                </a:cxn>
                <a:cxn ang="0">
                  <a:pos x="72" y="208"/>
                </a:cxn>
                <a:cxn ang="0">
                  <a:pos x="44" y="208"/>
                </a:cxn>
                <a:cxn ang="0">
                  <a:pos x="12" y="182"/>
                </a:cxn>
                <a:cxn ang="0">
                  <a:pos x="8" y="140"/>
                </a:cxn>
                <a:cxn ang="0">
                  <a:pos x="16" y="110"/>
                </a:cxn>
                <a:cxn ang="0">
                  <a:pos x="46" y="80"/>
                </a:cxn>
                <a:cxn ang="0">
                  <a:pos x="68" y="80"/>
                </a:cxn>
                <a:cxn ang="0">
                  <a:pos x="86" y="104"/>
                </a:cxn>
                <a:cxn ang="0">
                  <a:pos x="84" y="114"/>
                </a:cxn>
                <a:cxn ang="0">
                  <a:pos x="76" y="124"/>
                </a:cxn>
                <a:cxn ang="0">
                  <a:pos x="56" y="128"/>
                </a:cxn>
                <a:cxn ang="0">
                  <a:pos x="42" y="122"/>
                </a:cxn>
                <a:cxn ang="0">
                  <a:pos x="68" y="134"/>
                </a:cxn>
                <a:cxn ang="0">
                  <a:pos x="86" y="122"/>
                </a:cxn>
                <a:cxn ang="0">
                  <a:pos x="92" y="106"/>
                </a:cxn>
                <a:cxn ang="0">
                  <a:pos x="84" y="88"/>
                </a:cxn>
                <a:cxn ang="0">
                  <a:pos x="66" y="76"/>
                </a:cxn>
                <a:cxn ang="0">
                  <a:pos x="52" y="74"/>
                </a:cxn>
                <a:cxn ang="0">
                  <a:pos x="22" y="90"/>
                </a:cxn>
                <a:cxn ang="0">
                  <a:pos x="2" y="130"/>
                </a:cxn>
                <a:cxn ang="0">
                  <a:pos x="0" y="158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82" y="214"/>
                </a:cxn>
                <a:cxn ang="0">
                  <a:pos x="112" y="206"/>
                </a:cxn>
                <a:cxn ang="0">
                  <a:pos x="146" y="178"/>
                </a:cxn>
                <a:cxn ang="0">
                  <a:pos x="168" y="138"/>
                </a:cxn>
                <a:cxn ang="0">
                  <a:pos x="178" y="90"/>
                </a:cxn>
                <a:cxn ang="0">
                  <a:pos x="188" y="58"/>
                </a:cxn>
                <a:cxn ang="0">
                  <a:pos x="214" y="26"/>
                </a:cxn>
                <a:cxn ang="0">
                  <a:pos x="242" y="14"/>
                </a:cxn>
                <a:cxn ang="0">
                  <a:pos x="280" y="14"/>
                </a:cxn>
                <a:cxn ang="0">
                  <a:pos x="320" y="30"/>
                </a:cxn>
                <a:cxn ang="0">
                  <a:pos x="326" y="28"/>
                </a:cxn>
              </a:cxnLst>
              <a:rect l="0" t="0" r="r" b="b"/>
              <a:pathLst>
                <a:path w="330" h="216">
                  <a:moveTo>
                    <a:pt x="330" y="24"/>
                  </a:moveTo>
                  <a:lnTo>
                    <a:pt x="330" y="24"/>
                  </a:lnTo>
                  <a:lnTo>
                    <a:pt x="312" y="12"/>
                  </a:lnTo>
                  <a:lnTo>
                    <a:pt x="296" y="6"/>
                  </a:lnTo>
                  <a:lnTo>
                    <a:pt x="276" y="2"/>
                  </a:lnTo>
                  <a:lnTo>
                    <a:pt x="266" y="0"/>
                  </a:lnTo>
                  <a:lnTo>
                    <a:pt x="254" y="0"/>
                  </a:lnTo>
                  <a:lnTo>
                    <a:pt x="244" y="2"/>
                  </a:lnTo>
                  <a:lnTo>
                    <a:pt x="232" y="6"/>
                  </a:lnTo>
                  <a:lnTo>
                    <a:pt x="220" y="12"/>
                  </a:lnTo>
                  <a:lnTo>
                    <a:pt x="208" y="22"/>
                  </a:lnTo>
                  <a:lnTo>
                    <a:pt x="196" y="32"/>
                  </a:lnTo>
                  <a:lnTo>
                    <a:pt x="184" y="48"/>
                  </a:lnTo>
                  <a:lnTo>
                    <a:pt x="184" y="48"/>
                  </a:lnTo>
                  <a:lnTo>
                    <a:pt x="178" y="58"/>
                  </a:lnTo>
                  <a:lnTo>
                    <a:pt x="172" y="70"/>
                  </a:lnTo>
                  <a:lnTo>
                    <a:pt x="166" y="100"/>
                  </a:lnTo>
                  <a:lnTo>
                    <a:pt x="160" y="130"/>
                  </a:lnTo>
                  <a:lnTo>
                    <a:pt x="156" y="144"/>
                  </a:lnTo>
                  <a:lnTo>
                    <a:pt x="150" y="158"/>
                  </a:lnTo>
                  <a:lnTo>
                    <a:pt x="150" y="158"/>
                  </a:lnTo>
                  <a:lnTo>
                    <a:pt x="142" y="170"/>
                  </a:lnTo>
                  <a:lnTo>
                    <a:pt x="132" y="182"/>
                  </a:lnTo>
                  <a:lnTo>
                    <a:pt x="118" y="192"/>
                  </a:lnTo>
                  <a:lnTo>
                    <a:pt x="104" y="200"/>
                  </a:lnTo>
                  <a:lnTo>
                    <a:pt x="88" y="206"/>
                  </a:lnTo>
                  <a:lnTo>
                    <a:pt x="72" y="208"/>
                  </a:lnTo>
                  <a:lnTo>
                    <a:pt x="58" y="210"/>
                  </a:lnTo>
                  <a:lnTo>
                    <a:pt x="44" y="208"/>
                  </a:lnTo>
                  <a:lnTo>
                    <a:pt x="44" y="208"/>
                  </a:lnTo>
                  <a:lnTo>
                    <a:pt x="30" y="202"/>
                  </a:lnTo>
                  <a:lnTo>
                    <a:pt x="20" y="192"/>
                  </a:lnTo>
                  <a:lnTo>
                    <a:pt x="12" y="182"/>
                  </a:lnTo>
                  <a:lnTo>
                    <a:pt x="8" y="168"/>
                  </a:lnTo>
                  <a:lnTo>
                    <a:pt x="6" y="154"/>
                  </a:lnTo>
                  <a:lnTo>
                    <a:pt x="8" y="140"/>
                  </a:lnTo>
                  <a:lnTo>
                    <a:pt x="12" y="124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24" y="96"/>
                  </a:lnTo>
                  <a:lnTo>
                    <a:pt x="36" y="86"/>
                  </a:lnTo>
                  <a:lnTo>
                    <a:pt x="46" y="80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68" y="80"/>
                  </a:lnTo>
                  <a:lnTo>
                    <a:pt x="76" y="84"/>
                  </a:lnTo>
                  <a:lnTo>
                    <a:pt x="82" y="94"/>
                  </a:lnTo>
                  <a:lnTo>
                    <a:pt x="86" y="104"/>
                  </a:lnTo>
                  <a:lnTo>
                    <a:pt x="86" y="104"/>
                  </a:lnTo>
                  <a:lnTo>
                    <a:pt x="86" y="108"/>
                  </a:lnTo>
                  <a:lnTo>
                    <a:pt x="84" y="114"/>
                  </a:lnTo>
                  <a:lnTo>
                    <a:pt x="80" y="120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2" y="128"/>
                  </a:lnTo>
                  <a:lnTo>
                    <a:pt x="68" y="128"/>
                  </a:lnTo>
                  <a:lnTo>
                    <a:pt x="56" y="128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54" y="130"/>
                  </a:lnTo>
                  <a:lnTo>
                    <a:pt x="62" y="132"/>
                  </a:lnTo>
                  <a:lnTo>
                    <a:pt x="68" y="134"/>
                  </a:lnTo>
                  <a:lnTo>
                    <a:pt x="74" y="132"/>
                  </a:lnTo>
                  <a:lnTo>
                    <a:pt x="80" y="128"/>
                  </a:lnTo>
                  <a:lnTo>
                    <a:pt x="86" y="122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2" y="106"/>
                  </a:lnTo>
                  <a:lnTo>
                    <a:pt x="92" y="100"/>
                  </a:lnTo>
                  <a:lnTo>
                    <a:pt x="90" y="92"/>
                  </a:lnTo>
                  <a:lnTo>
                    <a:pt x="84" y="88"/>
                  </a:lnTo>
                  <a:lnTo>
                    <a:pt x="78" y="82"/>
                  </a:lnTo>
                  <a:lnTo>
                    <a:pt x="72" y="78"/>
                  </a:lnTo>
                  <a:lnTo>
                    <a:pt x="66" y="76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2" y="74"/>
                  </a:lnTo>
                  <a:lnTo>
                    <a:pt x="46" y="76"/>
                  </a:lnTo>
                  <a:lnTo>
                    <a:pt x="34" y="82"/>
                  </a:lnTo>
                  <a:lnTo>
                    <a:pt x="22" y="90"/>
                  </a:lnTo>
                  <a:lnTo>
                    <a:pt x="14" y="102"/>
                  </a:lnTo>
                  <a:lnTo>
                    <a:pt x="8" y="116"/>
                  </a:lnTo>
                  <a:lnTo>
                    <a:pt x="2" y="130"/>
                  </a:lnTo>
                  <a:lnTo>
                    <a:pt x="0" y="144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8"/>
                  </a:lnTo>
                  <a:lnTo>
                    <a:pt x="2" y="176"/>
                  </a:lnTo>
                  <a:lnTo>
                    <a:pt x="6" y="184"/>
                  </a:lnTo>
                  <a:lnTo>
                    <a:pt x="10" y="190"/>
                  </a:lnTo>
                  <a:lnTo>
                    <a:pt x="20" y="202"/>
                  </a:lnTo>
                  <a:lnTo>
                    <a:pt x="34" y="208"/>
                  </a:lnTo>
                  <a:lnTo>
                    <a:pt x="50" y="214"/>
                  </a:lnTo>
                  <a:lnTo>
                    <a:pt x="66" y="216"/>
                  </a:lnTo>
                  <a:lnTo>
                    <a:pt x="82" y="214"/>
                  </a:lnTo>
                  <a:lnTo>
                    <a:pt x="98" y="212"/>
                  </a:lnTo>
                  <a:lnTo>
                    <a:pt x="98" y="212"/>
                  </a:lnTo>
                  <a:lnTo>
                    <a:pt x="112" y="206"/>
                  </a:lnTo>
                  <a:lnTo>
                    <a:pt x="124" y="198"/>
                  </a:lnTo>
                  <a:lnTo>
                    <a:pt x="136" y="188"/>
                  </a:lnTo>
                  <a:lnTo>
                    <a:pt x="146" y="178"/>
                  </a:lnTo>
                  <a:lnTo>
                    <a:pt x="156" y="166"/>
                  </a:lnTo>
                  <a:lnTo>
                    <a:pt x="162" y="152"/>
                  </a:lnTo>
                  <a:lnTo>
                    <a:pt x="168" y="138"/>
                  </a:lnTo>
                  <a:lnTo>
                    <a:pt x="172" y="124"/>
                  </a:lnTo>
                  <a:lnTo>
                    <a:pt x="172" y="124"/>
                  </a:lnTo>
                  <a:lnTo>
                    <a:pt x="178" y="90"/>
                  </a:lnTo>
                  <a:lnTo>
                    <a:pt x="182" y="74"/>
                  </a:lnTo>
                  <a:lnTo>
                    <a:pt x="188" y="58"/>
                  </a:lnTo>
                  <a:lnTo>
                    <a:pt x="188" y="58"/>
                  </a:lnTo>
                  <a:lnTo>
                    <a:pt x="196" y="46"/>
                  </a:lnTo>
                  <a:lnTo>
                    <a:pt x="204" y="36"/>
                  </a:lnTo>
                  <a:lnTo>
                    <a:pt x="214" y="26"/>
                  </a:lnTo>
                  <a:lnTo>
                    <a:pt x="224" y="20"/>
                  </a:lnTo>
                  <a:lnTo>
                    <a:pt x="234" y="16"/>
                  </a:lnTo>
                  <a:lnTo>
                    <a:pt x="242" y="14"/>
                  </a:lnTo>
                  <a:lnTo>
                    <a:pt x="252" y="12"/>
                  </a:lnTo>
                  <a:lnTo>
                    <a:pt x="262" y="12"/>
                  </a:lnTo>
                  <a:lnTo>
                    <a:pt x="280" y="14"/>
                  </a:lnTo>
                  <a:lnTo>
                    <a:pt x="296" y="20"/>
                  </a:lnTo>
                  <a:lnTo>
                    <a:pt x="310" y="26"/>
                  </a:lnTo>
                  <a:lnTo>
                    <a:pt x="320" y="30"/>
                  </a:lnTo>
                  <a:lnTo>
                    <a:pt x="320" y="30"/>
                  </a:lnTo>
                  <a:lnTo>
                    <a:pt x="322" y="30"/>
                  </a:lnTo>
                  <a:lnTo>
                    <a:pt x="326" y="28"/>
                  </a:lnTo>
                  <a:lnTo>
                    <a:pt x="330" y="24"/>
                  </a:lnTo>
                  <a:lnTo>
                    <a:pt x="33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6" name="Freeform 92"/>
            <p:cNvSpPr>
              <a:spLocks/>
            </p:cNvSpPr>
            <p:nvPr/>
          </p:nvSpPr>
          <p:spPr bwMode="auto">
            <a:xfrm>
              <a:off x="7684168" y="6565232"/>
              <a:ext cx="1459832" cy="1283368"/>
            </a:xfrm>
            <a:custGeom>
              <a:avLst/>
              <a:gdLst/>
              <a:ahLst/>
              <a:cxnLst>
                <a:cxn ang="0">
                  <a:pos x="76" y="34"/>
                </a:cxn>
                <a:cxn ang="0">
                  <a:pos x="76" y="34"/>
                </a:cxn>
                <a:cxn ang="0">
                  <a:pos x="92" y="30"/>
                </a:cxn>
                <a:cxn ang="0">
                  <a:pos x="106" y="28"/>
                </a:cxn>
                <a:cxn ang="0">
                  <a:pos x="138" y="24"/>
                </a:cxn>
                <a:cxn ang="0">
                  <a:pos x="138" y="24"/>
                </a:cxn>
                <a:cxn ang="0">
                  <a:pos x="160" y="20"/>
                </a:cxn>
                <a:cxn ang="0">
                  <a:pos x="172" y="16"/>
                </a:cxn>
                <a:cxn ang="0">
                  <a:pos x="182" y="10"/>
                </a:cxn>
                <a:cxn ang="0">
                  <a:pos x="182" y="0"/>
                </a:cxn>
                <a:cxn ang="0">
                  <a:pos x="182" y="0"/>
                </a:cxn>
                <a:cxn ang="0">
                  <a:pos x="172" y="6"/>
                </a:cxn>
                <a:cxn ang="0">
                  <a:pos x="172" y="6"/>
                </a:cxn>
                <a:cxn ang="0">
                  <a:pos x="158" y="10"/>
                </a:cxn>
                <a:cxn ang="0">
                  <a:pos x="146" y="14"/>
                </a:cxn>
                <a:cxn ang="0">
                  <a:pos x="118" y="16"/>
                </a:cxn>
                <a:cxn ang="0">
                  <a:pos x="92" y="20"/>
                </a:cxn>
                <a:cxn ang="0">
                  <a:pos x="78" y="22"/>
                </a:cxn>
                <a:cxn ang="0">
                  <a:pos x="66" y="26"/>
                </a:cxn>
                <a:cxn ang="0">
                  <a:pos x="66" y="26"/>
                </a:cxn>
                <a:cxn ang="0">
                  <a:pos x="52" y="34"/>
                </a:cxn>
                <a:cxn ang="0">
                  <a:pos x="38" y="44"/>
                </a:cxn>
                <a:cxn ang="0">
                  <a:pos x="26" y="54"/>
                </a:cxn>
                <a:cxn ang="0">
                  <a:pos x="16" y="68"/>
                </a:cxn>
                <a:cxn ang="0">
                  <a:pos x="6" y="84"/>
                </a:cxn>
                <a:cxn ang="0">
                  <a:pos x="2" y="102"/>
                </a:cxn>
                <a:cxn ang="0">
                  <a:pos x="0" y="122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4" y="150"/>
                </a:cxn>
                <a:cxn ang="0">
                  <a:pos x="6" y="152"/>
                </a:cxn>
                <a:cxn ang="0">
                  <a:pos x="8" y="156"/>
                </a:cxn>
                <a:cxn ang="0">
                  <a:pos x="10" y="160"/>
                </a:cxn>
                <a:cxn ang="0">
                  <a:pos x="26" y="160"/>
                </a:cxn>
                <a:cxn ang="0">
                  <a:pos x="26" y="160"/>
                </a:cxn>
                <a:cxn ang="0">
                  <a:pos x="24" y="148"/>
                </a:cxn>
                <a:cxn ang="0">
                  <a:pos x="22" y="132"/>
                </a:cxn>
                <a:cxn ang="0">
                  <a:pos x="20" y="112"/>
                </a:cxn>
                <a:cxn ang="0">
                  <a:pos x="22" y="94"/>
                </a:cxn>
                <a:cxn ang="0">
                  <a:pos x="28" y="76"/>
                </a:cxn>
                <a:cxn ang="0">
                  <a:pos x="32" y="66"/>
                </a:cxn>
                <a:cxn ang="0">
                  <a:pos x="38" y="58"/>
                </a:cxn>
                <a:cxn ang="0">
                  <a:pos x="46" y="50"/>
                </a:cxn>
                <a:cxn ang="0">
                  <a:pos x="54" y="44"/>
                </a:cxn>
                <a:cxn ang="0">
                  <a:pos x="64" y="38"/>
                </a:cxn>
                <a:cxn ang="0">
                  <a:pos x="76" y="34"/>
                </a:cxn>
                <a:cxn ang="0">
                  <a:pos x="76" y="34"/>
                </a:cxn>
              </a:cxnLst>
              <a:rect l="0" t="0" r="r" b="b"/>
              <a:pathLst>
                <a:path w="182" h="160">
                  <a:moveTo>
                    <a:pt x="76" y="34"/>
                  </a:moveTo>
                  <a:lnTo>
                    <a:pt x="76" y="34"/>
                  </a:lnTo>
                  <a:lnTo>
                    <a:pt x="92" y="30"/>
                  </a:lnTo>
                  <a:lnTo>
                    <a:pt x="106" y="28"/>
                  </a:lnTo>
                  <a:lnTo>
                    <a:pt x="138" y="24"/>
                  </a:lnTo>
                  <a:lnTo>
                    <a:pt x="138" y="24"/>
                  </a:lnTo>
                  <a:lnTo>
                    <a:pt x="160" y="20"/>
                  </a:lnTo>
                  <a:lnTo>
                    <a:pt x="172" y="16"/>
                  </a:lnTo>
                  <a:lnTo>
                    <a:pt x="182" y="1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2" y="6"/>
                  </a:lnTo>
                  <a:lnTo>
                    <a:pt x="172" y="6"/>
                  </a:lnTo>
                  <a:lnTo>
                    <a:pt x="158" y="10"/>
                  </a:lnTo>
                  <a:lnTo>
                    <a:pt x="146" y="14"/>
                  </a:lnTo>
                  <a:lnTo>
                    <a:pt x="118" y="16"/>
                  </a:lnTo>
                  <a:lnTo>
                    <a:pt x="92" y="20"/>
                  </a:lnTo>
                  <a:lnTo>
                    <a:pt x="78" y="22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52" y="34"/>
                  </a:lnTo>
                  <a:lnTo>
                    <a:pt x="38" y="44"/>
                  </a:lnTo>
                  <a:lnTo>
                    <a:pt x="26" y="54"/>
                  </a:lnTo>
                  <a:lnTo>
                    <a:pt x="16" y="68"/>
                  </a:lnTo>
                  <a:lnTo>
                    <a:pt x="6" y="84"/>
                  </a:lnTo>
                  <a:lnTo>
                    <a:pt x="2" y="102"/>
                  </a:lnTo>
                  <a:lnTo>
                    <a:pt x="0" y="122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4" y="150"/>
                  </a:lnTo>
                  <a:lnTo>
                    <a:pt x="6" y="152"/>
                  </a:lnTo>
                  <a:lnTo>
                    <a:pt x="8" y="156"/>
                  </a:lnTo>
                  <a:lnTo>
                    <a:pt x="10" y="160"/>
                  </a:lnTo>
                  <a:lnTo>
                    <a:pt x="26" y="160"/>
                  </a:lnTo>
                  <a:lnTo>
                    <a:pt x="26" y="160"/>
                  </a:lnTo>
                  <a:lnTo>
                    <a:pt x="24" y="148"/>
                  </a:lnTo>
                  <a:lnTo>
                    <a:pt x="22" y="132"/>
                  </a:lnTo>
                  <a:lnTo>
                    <a:pt x="20" y="112"/>
                  </a:lnTo>
                  <a:lnTo>
                    <a:pt x="22" y="94"/>
                  </a:lnTo>
                  <a:lnTo>
                    <a:pt x="28" y="76"/>
                  </a:lnTo>
                  <a:lnTo>
                    <a:pt x="32" y="66"/>
                  </a:lnTo>
                  <a:lnTo>
                    <a:pt x="38" y="58"/>
                  </a:lnTo>
                  <a:lnTo>
                    <a:pt x="46" y="50"/>
                  </a:lnTo>
                  <a:lnTo>
                    <a:pt x="54" y="44"/>
                  </a:lnTo>
                  <a:lnTo>
                    <a:pt x="64" y="38"/>
                  </a:lnTo>
                  <a:lnTo>
                    <a:pt x="76" y="34"/>
                  </a:lnTo>
                  <a:lnTo>
                    <a:pt x="76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7" name="Freeform 93"/>
            <p:cNvSpPr>
              <a:spLocks/>
            </p:cNvSpPr>
            <p:nvPr/>
          </p:nvSpPr>
          <p:spPr bwMode="auto">
            <a:xfrm>
              <a:off x="8550442" y="5297905"/>
              <a:ext cx="593558" cy="737937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0" y="54"/>
                </a:cxn>
                <a:cxn ang="0">
                  <a:pos x="0" y="68"/>
                </a:cxn>
                <a:cxn ang="0">
                  <a:pos x="4" y="80"/>
                </a:cxn>
                <a:cxn ang="0">
                  <a:pos x="8" y="86"/>
                </a:cxn>
                <a:cxn ang="0">
                  <a:pos x="12" y="90"/>
                </a:cxn>
                <a:cxn ang="0">
                  <a:pos x="18" y="92"/>
                </a:cxn>
                <a:cxn ang="0">
                  <a:pos x="26" y="92"/>
                </a:cxn>
                <a:cxn ang="0">
                  <a:pos x="26" y="92"/>
                </a:cxn>
                <a:cxn ang="0">
                  <a:pos x="36" y="92"/>
                </a:cxn>
                <a:cxn ang="0">
                  <a:pos x="44" y="88"/>
                </a:cxn>
                <a:cxn ang="0">
                  <a:pos x="48" y="82"/>
                </a:cxn>
                <a:cxn ang="0">
                  <a:pos x="50" y="76"/>
                </a:cxn>
                <a:cxn ang="0">
                  <a:pos x="52" y="68"/>
                </a:cxn>
                <a:cxn ang="0">
                  <a:pos x="50" y="60"/>
                </a:cxn>
                <a:cxn ang="0">
                  <a:pos x="48" y="52"/>
                </a:cxn>
                <a:cxn ang="0">
                  <a:pos x="44" y="44"/>
                </a:cxn>
                <a:cxn ang="0">
                  <a:pos x="44" y="44"/>
                </a:cxn>
                <a:cxn ang="0">
                  <a:pos x="46" y="48"/>
                </a:cxn>
                <a:cxn ang="0">
                  <a:pos x="48" y="58"/>
                </a:cxn>
                <a:cxn ang="0">
                  <a:pos x="48" y="68"/>
                </a:cxn>
                <a:cxn ang="0">
                  <a:pos x="46" y="74"/>
                </a:cxn>
                <a:cxn ang="0">
                  <a:pos x="44" y="78"/>
                </a:cxn>
                <a:cxn ang="0">
                  <a:pos x="44" y="78"/>
                </a:cxn>
                <a:cxn ang="0">
                  <a:pos x="38" y="82"/>
                </a:cxn>
                <a:cxn ang="0">
                  <a:pos x="32" y="84"/>
                </a:cxn>
                <a:cxn ang="0">
                  <a:pos x="28" y="86"/>
                </a:cxn>
                <a:cxn ang="0">
                  <a:pos x="22" y="84"/>
                </a:cxn>
                <a:cxn ang="0">
                  <a:pos x="22" y="84"/>
                </a:cxn>
                <a:cxn ang="0">
                  <a:pos x="12" y="80"/>
                </a:cxn>
                <a:cxn ang="0">
                  <a:pos x="6" y="74"/>
                </a:cxn>
                <a:cxn ang="0">
                  <a:pos x="2" y="70"/>
                </a:cxn>
                <a:cxn ang="0">
                  <a:pos x="0" y="64"/>
                </a:cxn>
                <a:cxn ang="0">
                  <a:pos x="0" y="5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8" y="42"/>
                </a:cxn>
                <a:cxn ang="0">
                  <a:pos x="16" y="32"/>
                </a:cxn>
                <a:cxn ang="0">
                  <a:pos x="26" y="24"/>
                </a:cxn>
                <a:cxn ang="0">
                  <a:pos x="38" y="18"/>
                </a:cxn>
                <a:cxn ang="0">
                  <a:pos x="38" y="18"/>
                </a:cxn>
                <a:cxn ang="0">
                  <a:pos x="56" y="12"/>
                </a:cxn>
                <a:cxn ang="0">
                  <a:pos x="74" y="12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2" y="2"/>
                </a:cxn>
                <a:cxn ang="0">
                  <a:pos x="50" y="4"/>
                </a:cxn>
                <a:cxn ang="0">
                  <a:pos x="36" y="8"/>
                </a:cxn>
                <a:cxn ang="0">
                  <a:pos x="26" y="14"/>
                </a:cxn>
                <a:cxn ang="0">
                  <a:pos x="16" y="22"/>
                </a:cxn>
                <a:cxn ang="0">
                  <a:pos x="8" y="30"/>
                </a:cxn>
                <a:cxn ang="0">
                  <a:pos x="2" y="42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74" h="92">
                  <a:moveTo>
                    <a:pt x="0" y="54"/>
                  </a:moveTo>
                  <a:lnTo>
                    <a:pt x="0" y="54"/>
                  </a:lnTo>
                  <a:lnTo>
                    <a:pt x="0" y="68"/>
                  </a:lnTo>
                  <a:lnTo>
                    <a:pt x="4" y="80"/>
                  </a:lnTo>
                  <a:lnTo>
                    <a:pt x="8" y="86"/>
                  </a:lnTo>
                  <a:lnTo>
                    <a:pt x="12" y="90"/>
                  </a:lnTo>
                  <a:lnTo>
                    <a:pt x="18" y="92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36" y="92"/>
                  </a:lnTo>
                  <a:lnTo>
                    <a:pt x="44" y="88"/>
                  </a:lnTo>
                  <a:lnTo>
                    <a:pt x="48" y="82"/>
                  </a:lnTo>
                  <a:lnTo>
                    <a:pt x="50" y="76"/>
                  </a:lnTo>
                  <a:lnTo>
                    <a:pt x="52" y="68"/>
                  </a:lnTo>
                  <a:lnTo>
                    <a:pt x="50" y="60"/>
                  </a:lnTo>
                  <a:lnTo>
                    <a:pt x="48" y="52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6" y="48"/>
                  </a:lnTo>
                  <a:lnTo>
                    <a:pt x="48" y="58"/>
                  </a:lnTo>
                  <a:lnTo>
                    <a:pt x="48" y="68"/>
                  </a:lnTo>
                  <a:lnTo>
                    <a:pt x="46" y="74"/>
                  </a:lnTo>
                  <a:lnTo>
                    <a:pt x="44" y="78"/>
                  </a:lnTo>
                  <a:lnTo>
                    <a:pt x="44" y="78"/>
                  </a:lnTo>
                  <a:lnTo>
                    <a:pt x="38" y="82"/>
                  </a:lnTo>
                  <a:lnTo>
                    <a:pt x="32" y="84"/>
                  </a:lnTo>
                  <a:lnTo>
                    <a:pt x="28" y="86"/>
                  </a:lnTo>
                  <a:lnTo>
                    <a:pt x="22" y="84"/>
                  </a:lnTo>
                  <a:lnTo>
                    <a:pt x="22" y="84"/>
                  </a:lnTo>
                  <a:lnTo>
                    <a:pt x="12" y="80"/>
                  </a:lnTo>
                  <a:lnTo>
                    <a:pt x="6" y="74"/>
                  </a:lnTo>
                  <a:lnTo>
                    <a:pt x="2" y="70"/>
                  </a:lnTo>
                  <a:lnTo>
                    <a:pt x="0" y="64"/>
                  </a:lnTo>
                  <a:lnTo>
                    <a:pt x="0" y="5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8" y="42"/>
                  </a:lnTo>
                  <a:lnTo>
                    <a:pt x="16" y="32"/>
                  </a:lnTo>
                  <a:lnTo>
                    <a:pt x="26" y="24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56" y="12"/>
                  </a:lnTo>
                  <a:lnTo>
                    <a:pt x="74" y="12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2" y="2"/>
                  </a:lnTo>
                  <a:lnTo>
                    <a:pt x="50" y="4"/>
                  </a:lnTo>
                  <a:lnTo>
                    <a:pt x="36" y="8"/>
                  </a:lnTo>
                  <a:lnTo>
                    <a:pt x="26" y="14"/>
                  </a:lnTo>
                  <a:lnTo>
                    <a:pt x="16" y="22"/>
                  </a:lnTo>
                  <a:lnTo>
                    <a:pt x="8" y="30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8" name="Freeform 94"/>
            <p:cNvSpPr>
              <a:spLocks/>
            </p:cNvSpPr>
            <p:nvPr/>
          </p:nvSpPr>
          <p:spPr bwMode="auto">
            <a:xfrm>
              <a:off x="4042611" y="2602832"/>
              <a:ext cx="3128211" cy="2213811"/>
            </a:xfrm>
            <a:custGeom>
              <a:avLst/>
              <a:gdLst/>
              <a:ahLst/>
              <a:cxnLst>
                <a:cxn ang="0">
                  <a:pos x="390" y="276"/>
                </a:cxn>
                <a:cxn ang="0">
                  <a:pos x="356" y="246"/>
                </a:cxn>
                <a:cxn ang="0">
                  <a:pos x="326" y="212"/>
                </a:cxn>
                <a:cxn ang="0">
                  <a:pos x="278" y="132"/>
                </a:cxn>
                <a:cxn ang="0">
                  <a:pos x="240" y="74"/>
                </a:cxn>
                <a:cxn ang="0">
                  <a:pos x="208" y="42"/>
                </a:cxn>
                <a:cxn ang="0">
                  <a:pos x="172" y="16"/>
                </a:cxn>
                <a:cxn ang="0">
                  <a:pos x="150" y="8"/>
                </a:cxn>
                <a:cxn ang="0">
                  <a:pos x="120" y="0"/>
                </a:cxn>
                <a:cxn ang="0">
                  <a:pos x="88" y="0"/>
                </a:cxn>
                <a:cxn ang="0">
                  <a:pos x="58" y="8"/>
                </a:cxn>
                <a:cxn ang="0">
                  <a:pos x="32" y="26"/>
                </a:cxn>
                <a:cxn ang="0">
                  <a:pos x="24" y="34"/>
                </a:cxn>
                <a:cxn ang="0">
                  <a:pos x="8" y="62"/>
                </a:cxn>
                <a:cxn ang="0">
                  <a:pos x="0" y="108"/>
                </a:cxn>
                <a:cxn ang="0">
                  <a:pos x="6" y="140"/>
                </a:cxn>
                <a:cxn ang="0">
                  <a:pos x="14" y="160"/>
                </a:cxn>
                <a:cxn ang="0">
                  <a:pos x="28" y="176"/>
                </a:cxn>
                <a:cxn ang="0">
                  <a:pos x="36" y="182"/>
                </a:cxn>
                <a:cxn ang="0">
                  <a:pos x="22" y="170"/>
                </a:cxn>
                <a:cxn ang="0">
                  <a:pos x="8" y="142"/>
                </a:cxn>
                <a:cxn ang="0">
                  <a:pos x="4" y="120"/>
                </a:cxn>
                <a:cxn ang="0">
                  <a:pos x="8" y="92"/>
                </a:cxn>
                <a:cxn ang="0">
                  <a:pos x="16" y="60"/>
                </a:cxn>
                <a:cxn ang="0">
                  <a:pos x="22" y="48"/>
                </a:cxn>
                <a:cxn ang="0">
                  <a:pos x="36" y="30"/>
                </a:cxn>
                <a:cxn ang="0">
                  <a:pos x="54" y="18"/>
                </a:cxn>
                <a:cxn ang="0">
                  <a:pos x="86" y="8"/>
                </a:cxn>
                <a:cxn ang="0">
                  <a:pos x="132" y="10"/>
                </a:cxn>
                <a:cxn ang="0">
                  <a:pos x="174" y="24"/>
                </a:cxn>
                <a:cxn ang="0">
                  <a:pos x="190" y="34"/>
                </a:cxn>
                <a:cxn ang="0">
                  <a:pos x="218" y="62"/>
                </a:cxn>
                <a:cxn ang="0">
                  <a:pos x="254" y="112"/>
                </a:cxn>
                <a:cxn ang="0">
                  <a:pos x="274" y="148"/>
                </a:cxn>
                <a:cxn ang="0">
                  <a:pos x="320" y="218"/>
                </a:cxn>
                <a:cxn ang="0">
                  <a:pos x="348" y="250"/>
                </a:cxn>
                <a:cxn ang="0">
                  <a:pos x="380" y="276"/>
                </a:cxn>
                <a:cxn ang="0">
                  <a:pos x="382" y="276"/>
                </a:cxn>
                <a:cxn ang="0">
                  <a:pos x="390" y="276"/>
                </a:cxn>
              </a:cxnLst>
              <a:rect l="0" t="0" r="r" b="b"/>
              <a:pathLst>
                <a:path w="390" h="276">
                  <a:moveTo>
                    <a:pt x="390" y="276"/>
                  </a:moveTo>
                  <a:lnTo>
                    <a:pt x="390" y="276"/>
                  </a:lnTo>
                  <a:lnTo>
                    <a:pt x="372" y="262"/>
                  </a:lnTo>
                  <a:lnTo>
                    <a:pt x="356" y="246"/>
                  </a:lnTo>
                  <a:lnTo>
                    <a:pt x="340" y="230"/>
                  </a:lnTo>
                  <a:lnTo>
                    <a:pt x="326" y="212"/>
                  </a:lnTo>
                  <a:lnTo>
                    <a:pt x="302" y="172"/>
                  </a:lnTo>
                  <a:lnTo>
                    <a:pt x="278" y="132"/>
                  </a:lnTo>
                  <a:lnTo>
                    <a:pt x="252" y="92"/>
                  </a:lnTo>
                  <a:lnTo>
                    <a:pt x="240" y="74"/>
                  </a:lnTo>
                  <a:lnTo>
                    <a:pt x="224" y="56"/>
                  </a:lnTo>
                  <a:lnTo>
                    <a:pt x="208" y="42"/>
                  </a:lnTo>
                  <a:lnTo>
                    <a:pt x="192" y="28"/>
                  </a:lnTo>
                  <a:lnTo>
                    <a:pt x="172" y="16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36" y="4"/>
                  </a:lnTo>
                  <a:lnTo>
                    <a:pt x="120" y="0"/>
                  </a:lnTo>
                  <a:lnTo>
                    <a:pt x="104" y="0"/>
                  </a:lnTo>
                  <a:lnTo>
                    <a:pt x="88" y="0"/>
                  </a:lnTo>
                  <a:lnTo>
                    <a:pt x="74" y="2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24" y="34"/>
                  </a:lnTo>
                  <a:lnTo>
                    <a:pt x="18" y="42"/>
                  </a:lnTo>
                  <a:lnTo>
                    <a:pt x="8" y="62"/>
                  </a:lnTo>
                  <a:lnTo>
                    <a:pt x="2" y="84"/>
                  </a:lnTo>
                  <a:lnTo>
                    <a:pt x="0" y="108"/>
                  </a:lnTo>
                  <a:lnTo>
                    <a:pt x="2" y="130"/>
                  </a:lnTo>
                  <a:lnTo>
                    <a:pt x="6" y="140"/>
                  </a:lnTo>
                  <a:lnTo>
                    <a:pt x="10" y="150"/>
                  </a:lnTo>
                  <a:lnTo>
                    <a:pt x="14" y="160"/>
                  </a:lnTo>
                  <a:lnTo>
                    <a:pt x="20" y="168"/>
                  </a:lnTo>
                  <a:lnTo>
                    <a:pt x="28" y="176"/>
                  </a:lnTo>
                  <a:lnTo>
                    <a:pt x="36" y="182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2" y="170"/>
                  </a:lnTo>
                  <a:lnTo>
                    <a:pt x="14" y="158"/>
                  </a:lnTo>
                  <a:lnTo>
                    <a:pt x="8" y="142"/>
                  </a:lnTo>
                  <a:lnTo>
                    <a:pt x="6" y="132"/>
                  </a:lnTo>
                  <a:lnTo>
                    <a:pt x="4" y="120"/>
                  </a:lnTo>
                  <a:lnTo>
                    <a:pt x="6" y="108"/>
                  </a:lnTo>
                  <a:lnTo>
                    <a:pt x="8" y="92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8" y="40"/>
                  </a:lnTo>
                  <a:lnTo>
                    <a:pt x="36" y="30"/>
                  </a:lnTo>
                  <a:lnTo>
                    <a:pt x="44" y="24"/>
                  </a:lnTo>
                  <a:lnTo>
                    <a:pt x="54" y="18"/>
                  </a:lnTo>
                  <a:lnTo>
                    <a:pt x="64" y="14"/>
                  </a:lnTo>
                  <a:lnTo>
                    <a:pt x="86" y="8"/>
                  </a:lnTo>
                  <a:lnTo>
                    <a:pt x="110" y="8"/>
                  </a:lnTo>
                  <a:lnTo>
                    <a:pt x="132" y="10"/>
                  </a:lnTo>
                  <a:lnTo>
                    <a:pt x="154" y="16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90" y="34"/>
                  </a:lnTo>
                  <a:lnTo>
                    <a:pt x="204" y="48"/>
                  </a:lnTo>
                  <a:lnTo>
                    <a:pt x="218" y="62"/>
                  </a:lnTo>
                  <a:lnTo>
                    <a:pt x="232" y="78"/>
                  </a:lnTo>
                  <a:lnTo>
                    <a:pt x="254" y="112"/>
                  </a:lnTo>
                  <a:lnTo>
                    <a:pt x="274" y="148"/>
                  </a:lnTo>
                  <a:lnTo>
                    <a:pt x="274" y="148"/>
                  </a:lnTo>
                  <a:lnTo>
                    <a:pt x="296" y="184"/>
                  </a:lnTo>
                  <a:lnTo>
                    <a:pt x="320" y="218"/>
                  </a:lnTo>
                  <a:lnTo>
                    <a:pt x="334" y="236"/>
                  </a:lnTo>
                  <a:lnTo>
                    <a:pt x="348" y="250"/>
                  </a:lnTo>
                  <a:lnTo>
                    <a:pt x="364" y="264"/>
                  </a:lnTo>
                  <a:lnTo>
                    <a:pt x="380" y="276"/>
                  </a:lnTo>
                  <a:lnTo>
                    <a:pt x="380" y="276"/>
                  </a:lnTo>
                  <a:lnTo>
                    <a:pt x="382" y="276"/>
                  </a:lnTo>
                  <a:lnTo>
                    <a:pt x="386" y="276"/>
                  </a:lnTo>
                  <a:lnTo>
                    <a:pt x="390" y="276"/>
                  </a:lnTo>
                  <a:lnTo>
                    <a:pt x="390" y="2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9" name="Freeform 95"/>
            <p:cNvSpPr>
              <a:spLocks/>
            </p:cNvSpPr>
            <p:nvPr/>
          </p:nvSpPr>
          <p:spPr bwMode="auto">
            <a:xfrm>
              <a:off x="6497053" y="1399674"/>
              <a:ext cx="1171074" cy="1074821"/>
            </a:xfrm>
            <a:custGeom>
              <a:avLst/>
              <a:gdLst/>
              <a:ahLst/>
              <a:cxnLst>
                <a:cxn ang="0">
                  <a:pos x="18" y="134"/>
                </a:cxn>
                <a:cxn ang="0">
                  <a:pos x="10" y="8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32" y="32"/>
                </a:cxn>
                <a:cxn ang="0">
                  <a:pos x="62" y="10"/>
                </a:cxn>
                <a:cxn ang="0">
                  <a:pos x="76" y="6"/>
                </a:cxn>
                <a:cxn ang="0">
                  <a:pos x="104" y="8"/>
                </a:cxn>
                <a:cxn ang="0">
                  <a:pos x="126" y="24"/>
                </a:cxn>
                <a:cxn ang="0">
                  <a:pos x="138" y="48"/>
                </a:cxn>
                <a:cxn ang="0">
                  <a:pos x="140" y="64"/>
                </a:cxn>
                <a:cxn ang="0">
                  <a:pos x="134" y="82"/>
                </a:cxn>
                <a:cxn ang="0">
                  <a:pos x="120" y="96"/>
                </a:cxn>
                <a:cxn ang="0">
                  <a:pos x="114" y="100"/>
                </a:cxn>
                <a:cxn ang="0">
                  <a:pos x="100" y="96"/>
                </a:cxn>
                <a:cxn ang="0">
                  <a:pos x="80" y="82"/>
                </a:cxn>
                <a:cxn ang="0">
                  <a:pos x="72" y="72"/>
                </a:cxn>
                <a:cxn ang="0">
                  <a:pos x="66" y="56"/>
                </a:cxn>
                <a:cxn ang="0">
                  <a:pos x="70" y="40"/>
                </a:cxn>
                <a:cxn ang="0">
                  <a:pos x="72" y="36"/>
                </a:cxn>
                <a:cxn ang="0">
                  <a:pos x="82" y="34"/>
                </a:cxn>
                <a:cxn ang="0">
                  <a:pos x="94" y="42"/>
                </a:cxn>
                <a:cxn ang="0">
                  <a:pos x="98" y="50"/>
                </a:cxn>
                <a:cxn ang="0">
                  <a:pos x="96" y="64"/>
                </a:cxn>
                <a:cxn ang="0">
                  <a:pos x="88" y="74"/>
                </a:cxn>
                <a:cxn ang="0">
                  <a:pos x="92" y="72"/>
                </a:cxn>
                <a:cxn ang="0">
                  <a:pos x="102" y="52"/>
                </a:cxn>
                <a:cxn ang="0">
                  <a:pos x="102" y="40"/>
                </a:cxn>
                <a:cxn ang="0">
                  <a:pos x="98" y="36"/>
                </a:cxn>
                <a:cxn ang="0">
                  <a:pos x="86" y="30"/>
                </a:cxn>
                <a:cxn ang="0">
                  <a:pos x="80" y="30"/>
                </a:cxn>
                <a:cxn ang="0">
                  <a:pos x="70" y="34"/>
                </a:cxn>
                <a:cxn ang="0">
                  <a:pos x="62" y="42"/>
                </a:cxn>
                <a:cxn ang="0">
                  <a:pos x="60" y="54"/>
                </a:cxn>
                <a:cxn ang="0">
                  <a:pos x="64" y="66"/>
                </a:cxn>
                <a:cxn ang="0">
                  <a:pos x="70" y="78"/>
                </a:cxn>
                <a:cxn ang="0">
                  <a:pos x="86" y="94"/>
                </a:cxn>
                <a:cxn ang="0">
                  <a:pos x="108" y="104"/>
                </a:cxn>
                <a:cxn ang="0">
                  <a:pos x="128" y="98"/>
                </a:cxn>
                <a:cxn ang="0">
                  <a:pos x="138" y="88"/>
                </a:cxn>
                <a:cxn ang="0">
                  <a:pos x="144" y="74"/>
                </a:cxn>
                <a:cxn ang="0">
                  <a:pos x="142" y="42"/>
                </a:cxn>
                <a:cxn ang="0">
                  <a:pos x="136" y="28"/>
                </a:cxn>
                <a:cxn ang="0">
                  <a:pos x="116" y="8"/>
                </a:cxn>
                <a:cxn ang="0">
                  <a:pos x="88" y="0"/>
                </a:cxn>
                <a:cxn ang="0">
                  <a:pos x="70" y="4"/>
                </a:cxn>
                <a:cxn ang="0">
                  <a:pos x="38" y="18"/>
                </a:cxn>
                <a:cxn ang="0">
                  <a:pos x="24" y="32"/>
                </a:cxn>
                <a:cxn ang="0">
                  <a:pos x="8" y="52"/>
                </a:cxn>
                <a:cxn ang="0">
                  <a:pos x="0" y="76"/>
                </a:cxn>
                <a:cxn ang="0">
                  <a:pos x="0" y="84"/>
                </a:cxn>
                <a:cxn ang="0">
                  <a:pos x="2" y="114"/>
                </a:cxn>
                <a:cxn ang="0">
                  <a:pos x="6" y="130"/>
                </a:cxn>
                <a:cxn ang="0">
                  <a:pos x="6" y="128"/>
                </a:cxn>
                <a:cxn ang="0">
                  <a:pos x="8" y="124"/>
                </a:cxn>
                <a:cxn ang="0">
                  <a:pos x="18" y="134"/>
                </a:cxn>
              </a:cxnLst>
              <a:rect l="0" t="0" r="r" b="b"/>
              <a:pathLst>
                <a:path w="146" h="134">
                  <a:moveTo>
                    <a:pt x="18" y="134"/>
                  </a:moveTo>
                  <a:lnTo>
                    <a:pt x="18" y="134"/>
                  </a:lnTo>
                  <a:lnTo>
                    <a:pt x="12" y="100"/>
                  </a:lnTo>
                  <a:lnTo>
                    <a:pt x="10" y="82"/>
                  </a:lnTo>
                  <a:lnTo>
                    <a:pt x="10" y="7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0" y="48"/>
                  </a:lnTo>
                  <a:lnTo>
                    <a:pt x="32" y="32"/>
                  </a:lnTo>
                  <a:lnTo>
                    <a:pt x="46" y="2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76" y="6"/>
                  </a:lnTo>
                  <a:lnTo>
                    <a:pt x="90" y="6"/>
                  </a:lnTo>
                  <a:lnTo>
                    <a:pt x="104" y="8"/>
                  </a:lnTo>
                  <a:lnTo>
                    <a:pt x="116" y="14"/>
                  </a:lnTo>
                  <a:lnTo>
                    <a:pt x="126" y="24"/>
                  </a:lnTo>
                  <a:lnTo>
                    <a:pt x="134" y="34"/>
                  </a:lnTo>
                  <a:lnTo>
                    <a:pt x="138" y="48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38" y="72"/>
                  </a:lnTo>
                  <a:lnTo>
                    <a:pt x="134" y="82"/>
                  </a:lnTo>
                  <a:lnTo>
                    <a:pt x="128" y="90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14" y="100"/>
                  </a:lnTo>
                  <a:lnTo>
                    <a:pt x="106" y="98"/>
                  </a:lnTo>
                  <a:lnTo>
                    <a:pt x="100" y="96"/>
                  </a:lnTo>
                  <a:lnTo>
                    <a:pt x="92" y="92"/>
                  </a:lnTo>
                  <a:lnTo>
                    <a:pt x="80" y="8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68" y="64"/>
                  </a:lnTo>
                  <a:lnTo>
                    <a:pt x="66" y="56"/>
                  </a:lnTo>
                  <a:lnTo>
                    <a:pt x="66" y="48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2" y="36"/>
                  </a:lnTo>
                  <a:lnTo>
                    <a:pt x="76" y="34"/>
                  </a:lnTo>
                  <a:lnTo>
                    <a:pt x="82" y="34"/>
                  </a:lnTo>
                  <a:lnTo>
                    <a:pt x="86" y="36"/>
                  </a:lnTo>
                  <a:lnTo>
                    <a:pt x="94" y="42"/>
                  </a:lnTo>
                  <a:lnTo>
                    <a:pt x="98" y="50"/>
                  </a:lnTo>
                  <a:lnTo>
                    <a:pt x="98" y="50"/>
                  </a:lnTo>
                  <a:lnTo>
                    <a:pt x="98" y="56"/>
                  </a:lnTo>
                  <a:lnTo>
                    <a:pt x="96" y="64"/>
                  </a:lnTo>
                  <a:lnTo>
                    <a:pt x="92" y="70"/>
                  </a:lnTo>
                  <a:lnTo>
                    <a:pt x="88" y="74"/>
                  </a:lnTo>
                  <a:lnTo>
                    <a:pt x="88" y="74"/>
                  </a:lnTo>
                  <a:lnTo>
                    <a:pt x="92" y="72"/>
                  </a:lnTo>
                  <a:lnTo>
                    <a:pt x="98" y="64"/>
                  </a:lnTo>
                  <a:lnTo>
                    <a:pt x="102" y="52"/>
                  </a:lnTo>
                  <a:lnTo>
                    <a:pt x="102" y="46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98" y="36"/>
                  </a:lnTo>
                  <a:lnTo>
                    <a:pt x="92" y="32"/>
                  </a:lnTo>
                  <a:lnTo>
                    <a:pt x="86" y="30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74" y="30"/>
                  </a:lnTo>
                  <a:lnTo>
                    <a:pt x="70" y="34"/>
                  </a:lnTo>
                  <a:lnTo>
                    <a:pt x="66" y="38"/>
                  </a:lnTo>
                  <a:lnTo>
                    <a:pt x="62" y="42"/>
                  </a:lnTo>
                  <a:lnTo>
                    <a:pt x="60" y="48"/>
                  </a:lnTo>
                  <a:lnTo>
                    <a:pt x="60" y="54"/>
                  </a:lnTo>
                  <a:lnTo>
                    <a:pt x="60" y="6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70" y="78"/>
                  </a:lnTo>
                  <a:lnTo>
                    <a:pt x="78" y="86"/>
                  </a:lnTo>
                  <a:lnTo>
                    <a:pt x="86" y="94"/>
                  </a:lnTo>
                  <a:lnTo>
                    <a:pt x="96" y="100"/>
                  </a:lnTo>
                  <a:lnTo>
                    <a:pt x="108" y="104"/>
                  </a:lnTo>
                  <a:lnTo>
                    <a:pt x="118" y="102"/>
                  </a:lnTo>
                  <a:lnTo>
                    <a:pt x="128" y="98"/>
                  </a:lnTo>
                  <a:lnTo>
                    <a:pt x="138" y="88"/>
                  </a:lnTo>
                  <a:lnTo>
                    <a:pt x="138" y="88"/>
                  </a:lnTo>
                  <a:lnTo>
                    <a:pt x="142" y="82"/>
                  </a:lnTo>
                  <a:lnTo>
                    <a:pt x="144" y="74"/>
                  </a:lnTo>
                  <a:lnTo>
                    <a:pt x="146" y="58"/>
                  </a:lnTo>
                  <a:lnTo>
                    <a:pt x="142" y="42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28" y="16"/>
                  </a:lnTo>
                  <a:lnTo>
                    <a:pt x="116" y="8"/>
                  </a:lnTo>
                  <a:lnTo>
                    <a:pt x="102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70" y="4"/>
                  </a:lnTo>
                  <a:lnTo>
                    <a:pt x="54" y="10"/>
                  </a:lnTo>
                  <a:lnTo>
                    <a:pt x="38" y="18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4" y="40"/>
                  </a:lnTo>
                  <a:lnTo>
                    <a:pt x="8" y="52"/>
                  </a:lnTo>
                  <a:lnTo>
                    <a:pt x="4" y="6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14"/>
                  </a:lnTo>
                  <a:lnTo>
                    <a:pt x="6" y="128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6" y="124"/>
                  </a:lnTo>
                  <a:lnTo>
                    <a:pt x="8" y="124"/>
                  </a:lnTo>
                  <a:lnTo>
                    <a:pt x="12" y="126"/>
                  </a:lnTo>
                  <a:lnTo>
                    <a:pt x="18" y="134"/>
                  </a:lnTo>
                  <a:lnTo>
                    <a:pt x="18" y="1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0" name="Freeform 96"/>
            <p:cNvSpPr>
              <a:spLocks/>
            </p:cNvSpPr>
            <p:nvPr/>
          </p:nvSpPr>
          <p:spPr bwMode="auto">
            <a:xfrm>
              <a:off x="5871411" y="5731042"/>
              <a:ext cx="1219200" cy="1090863"/>
            </a:xfrm>
            <a:custGeom>
              <a:avLst/>
              <a:gdLst/>
              <a:ahLst/>
              <a:cxnLst>
                <a:cxn ang="0">
                  <a:pos x="144" y="62"/>
                </a:cxn>
                <a:cxn ang="0">
                  <a:pos x="122" y="24"/>
                </a:cxn>
                <a:cxn ang="0">
                  <a:pos x="110" y="16"/>
                </a:cxn>
                <a:cxn ang="0">
                  <a:pos x="94" y="10"/>
                </a:cxn>
                <a:cxn ang="0">
                  <a:pos x="78" y="8"/>
                </a:cxn>
                <a:cxn ang="0">
                  <a:pos x="42" y="18"/>
                </a:cxn>
                <a:cxn ang="0">
                  <a:pos x="30" y="26"/>
                </a:cxn>
                <a:cxn ang="0">
                  <a:pos x="12" y="50"/>
                </a:cxn>
                <a:cxn ang="0">
                  <a:pos x="6" y="78"/>
                </a:cxn>
                <a:cxn ang="0">
                  <a:pos x="14" y="106"/>
                </a:cxn>
                <a:cxn ang="0">
                  <a:pos x="22" y="118"/>
                </a:cxn>
                <a:cxn ang="0">
                  <a:pos x="36" y="126"/>
                </a:cxn>
                <a:cxn ang="0">
                  <a:pos x="52" y="126"/>
                </a:cxn>
                <a:cxn ang="0">
                  <a:pos x="58" y="122"/>
                </a:cxn>
                <a:cxn ang="0">
                  <a:pos x="68" y="110"/>
                </a:cxn>
                <a:cxn ang="0">
                  <a:pos x="72" y="84"/>
                </a:cxn>
                <a:cxn ang="0">
                  <a:pos x="72" y="68"/>
                </a:cxn>
                <a:cxn ang="0">
                  <a:pos x="68" y="54"/>
                </a:cxn>
                <a:cxn ang="0">
                  <a:pos x="56" y="44"/>
                </a:cxn>
                <a:cxn ang="0">
                  <a:pos x="50" y="44"/>
                </a:cxn>
                <a:cxn ang="0">
                  <a:pos x="44" y="50"/>
                </a:cxn>
                <a:cxn ang="0">
                  <a:pos x="38" y="66"/>
                </a:cxn>
                <a:cxn ang="0">
                  <a:pos x="40" y="74"/>
                </a:cxn>
                <a:cxn ang="0">
                  <a:pos x="50" y="82"/>
                </a:cxn>
                <a:cxn ang="0">
                  <a:pos x="62" y="84"/>
                </a:cxn>
                <a:cxn ang="0">
                  <a:pos x="58" y="84"/>
                </a:cxn>
                <a:cxn ang="0">
                  <a:pos x="44" y="82"/>
                </a:cxn>
                <a:cxn ang="0">
                  <a:pos x="34" y="76"/>
                </a:cxn>
                <a:cxn ang="0">
                  <a:pos x="32" y="72"/>
                </a:cxn>
                <a:cxn ang="0">
                  <a:pos x="34" y="58"/>
                </a:cxn>
                <a:cxn ang="0">
                  <a:pos x="40" y="46"/>
                </a:cxn>
                <a:cxn ang="0">
                  <a:pos x="46" y="42"/>
                </a:cxn>
                <a:cxn ang="0">
                  <a:pos x="56" y="40"/>
                </a:cxn>
                <a:cxn ang="0">
                  <a:pos x="66" y="42"/>
                </a:cxn>
                <a:cxn ang="0">
                  <a:pos x="72" y="52"/>
                </a:cxn>
                <a:cxn ang="0">
                  <a:pos x="76" y="58"/>
                </a:cxn>
                <a:cxn ang="0">
                  <a:pos x="78" y="84"/>
                </a:cxn>
                <a:cxn ang="0">
                  <a:pos x="72" y="110"/>
                </a:cxn>
                <a:cxn ang="0">
                  <a:pos x="58" y="128"/>
                </a:cxn>
                <a:cxn ang="0">
                  <a:pos x="34" y="136"/>
                </a:cxn>
                <a:cxn ang="0">
                  <a:pos x="28" y="134"/>
                </a:cxn>
                <a:cxn ang="0">
                  <a:pos x="16" y="126"/>
                </a:cxn>
                <a:cxn ang="0">
                  <a:pos x="4" y="106"/>
                </a:cxn>
                <a:cxn ang="0">
                  <a:pos x="0" y="92"/>
                </a:cxn>
                <a:cxn ang="0">
                  <a:pos x="2" y="60"/>
                </a:cxn>
                <a:cxn ang="0">
                  <a:pos x="18" y="32"/>
                </a:cxn>
                <a:cxn ang="0">
                  <a:pos x="32" y="20"/>
                </a:cxn>
                <a:cxn ang="0">
                  <a:pos x="64" y="4"/>
                </a:cxn>
                <a:cxn ang="0">
                  <a:pos x="82" y="0"/>
                </a:cxn>
                <a:cxn ang="0">
                  <a:pos x="106" y="2"/>
                </a:cxn>
                <a:cxn ang="0">
                  <a:pos x="126" y="14"/>
                </a:cxn>
                <a:cxn ang="0">
                  <a:pos x="134" y="22"/>
                </a:cxn>
                <a:cxn ang="0">
                  <a:pos x="152" y="56"/>
                </a:cxn>
                <a:cxn ang="0">
                  <a:pos x="148" y="60"/>
                </a:cxn>
                <a:cxn ang="0">
                  <a:pos x="144" y="62"/>
                </a:cxn>
              </a:cxnLst>
              <a:rect l="0" t="0" r="r" b="b"/>
              <a:pathLst>
                <a:path w="152" h="136">
                  <a:moveTo>
                    <a:pt x="144" y="62"/>
                  </a:moveTo>
                  <a:lnTo>
                    <a:pt x="144" y="62"/>
                  </a:lnTo>
                  <a:lnTo>
                    <a:pt x="130" y="36"/>
                  </a:lnTo>
                  <a:lnTo>
                    <a:pt x="122" y="24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02" y="12"/>
                  </a:lnTo>
                  <a:lnTo>
                    <a:pt x="94" y="10"/>
                  </a:lnTo>
                  <a:lnTo>
                    <a:pt x="86" y="8"/>
                  </a:lnTo>
                  <a:lnTo>
                    <a:pt x="78" y="8"/>
                  </a:lnTo>
                  <a:lnTo>
                    <a:pt x="60" y="10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0" y="26"/>
                  </a:lnTo>
                  <a:lnTo>
                    <a:pt x="20" y="36"/>
                  </a:lnTo>
                  <a:lnTo>
                    <a:pt x="12" y="50"/>
                  </a:lnTo>
                  <a:lnTo>
                    <a:pt x="8" y="64"/>
                  </a:lnTo>
                  <a:lnTo>
                    <a:pt x="6" y="78"/>
                  </a:lnTo>
                  <a:lnTo>
                    <a:pt x="8" y="92"/>
                  </a:lnTo>
                  <a:lnTo>
                    <a:pt x="14" y="106"/>
                  </a:lnTo>
                  <a:lnTo>
                    <a:pt x="22" y="118"/>
                  </a:lnTo>
                  <a:lnTo>
                    <a:pt x="22" y="118"/>
                  </a:lnTo>
                  <a:lnTo>
                    <a:pt x="28" y="124"/>
                  </a:lnTo>
                  <a:lnTo>
                    <a:pt x="36" y="126"/>
                  </a:lnTo>
                  <a:lnTo>
                    <a:pt x="44" y="128"/>
                  </a:lnTo>
                  <a:lnTo>
                    <a:pt x="52" y="126"/>
                  </a:lnTo>
                  <a:lnTo>
                    <a:pt x="52" y="126"/>
                  </a:lnTo>
                  <a:lnTo>
                    <a:pt x="58" y="122"/>
                  </a:lnTo>
                  <a:lnTo>
                    <a:pt x="64" y="116"/>
                  </a:lnTo>
                  <a:lnTo>
                    <a:pt x="68" y="110"/>
                  </a:lnTo>
                  <a:lnTo>
                    <a:pt x="70" y="100"/>
                  </a:lnTo>
                  <a:lnTo>
                    <a:pt x="72" y="84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0" y="60"/>
                  </a:lnTo>
                  <a:lnTo>
                    <a:pt x="68" y="54"/>
                  </a:lnTo>
                  <a:lnTo>
                    <a:pt x="62" y="48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0" y="44"/>
                  </a:lnTo>
                  <a:lnTo>
                    <a:pt x="46" y="46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8" y="66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44" y="80"/>
                  </a:lnTo>
                  <a:lnTo>
                    <a:pt x="50" y="82"/>
                  </a:lnTo>
                  <a:lnTo>
                    <a:pt x="56" y="84"/>
                  </a:lnTo>
                  <a:lnTo>
                    <a:pt x="62" y="84"/>
                  </a:lnTo>
                  <a:lnTo>
                    <a:pt x="62" y="84"/>
                  </a:lnTo>
                  <a:lnTo>
                    <a:pt x="58" y="84"/>
                  </a:lnTo>
                  <a:lnTo>
                    <a:pt x="48" y="84"/>
                  </a:lnTo>
                  <a:lnTo>
                    <a:pt x="44" y="82"/>
                  </a:lnTo>
                  <a:lnTo>
                    <a:pt x="38" y="80"/>
                  </a:lnTo>
                  <a:lnTo>
                    <a:pt x="34" y="76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64"/>
                  </a:lnTo>
                  <a:lnTo>
                    <a:pt x="34" y="58"/>
                  </a:lnTo>
                  <a:lnTo>
                    <a:pt x="36" y="5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6" y="42"/>
                  </a:lnTo>
                  <a:lnTo>
                    <a:pt x="50" y="40"/>
                  </a:lnTo>
                  <a:lnTo>
                    <a:pt x="56" y="40"/>
                  </a:lnTo>
                  <a:lnTo>
                    <a:pt x="62" y="40"/>
                  </a:lnTo>
                  <a:lnTo>
                    <a:pt x="66" y="42"/>
                  </a:lnTo>
                  <a:lnTo>
                    <a:pt x="70" y="46"/>
                  </a:lnTo>
                  <a:lnTo>
                    <a:pt x="72" y="52"/>
                  </a:lnTo>
                  <a:lnTo>
                    <a:pt x="76" y="58"/>
                  </a:lnTo>
                  <a:lnTo>
                    <a:pt x="76" y="58"/>
                  </a:lnTo>
                  <a:lnTo>
                    <a:pt x="76" y="72"/>
                  </a:lnTo>
                  <a:lnTo>
                    <a:pt x="78" y="84"/>
                  </a:lnTo>
                  <a:lnTo>
                    <a:pt x="76" y="98"/>
                  </a:lnTo>
                  <a:lnTo>
                    <a:pt x="72" y="110"/>
                  </a:lnTo>
                  <a:lnTo>
                    <a:pt x="66" y="120"/>
                  </a:lnTo>
                  <a:lnTo>
                    <a:pt x="58" y="128"/>
                  </a:lnTo>
                  <a:lnTo>
                    <a:pt x="48" y="134"/>
                  </a:lnTo>
                  <a:lnTo>
                    <a:pt x="34" y="136"/>
                  </a:lnTo>
                  <a:lnTo>
                    <a:pt x="34" y="136"/>
                  </a:lnTo>
                  <a:lnTo>
                    <a:pt x="28" y="134"/>
                  </a:lnTo>
                  <a:lnTo>
                    <a:pt x="22" y="130"/>
                  </a:lnTo>
                  <a:lnTo>
                    <a:pt x="16" y="126"/>
                  </a:lnTo>
                  <a:lnTo>
                    <a:pt x="12" y="120"/>
                  </a:lnTo>
                  <a:lnTo>
                    <a:pt x="4" y="10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76"/>
                  </a:lnTo>
                  <a:lnTo>
                    <a:pt x="2" y="60"/>
                  </a:lnTo>
                  <a:lnTo>
                    <a:pt x="8" y="46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32" y="20"/>
                  </a:lnTo>
                  <a:lnTo>
                    <a:pt x="48" y="10"/>
                  </a:lnTo>
                  <a:lnTo>
                    <a:pt x="64" y="4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94" y="0"/>
                  </a:lnTo>
                  <a:lnTo>
                    <a:pt x="106" y="2"/>
                  </a:lnTo>
                  <a:lnTo>
                    <a:pt x="116" y="8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34" y="22"/>
                  </a:lnTo>
                  <a:lnTo>
                    <a:pt x="140" y="32"/>
                  </a:lnTo>
                  <a:lnTo>
                    <a:pt x="152" y="56"/>
                  </a:lnTo>
                  <a:lnTo>
                    <a:pt x="152" y="56"/>
                  </a:lnTo>
                  <a:lnTo>
                    <a:pt x="148" y="60"/>
                  </a:lnTo>
                  <a:lnTo>
                    <a:pt x="144" y="62"/>
                  </a:lnTo>
                  <a:lnTo>
                    <a:pt x="144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1" name="Freeform 97"/>
            <p:cNvSpPr>
              <a:spLocks/>
            </p:cNvSpPr>
            <p:nvPr/>
          </p:nvSpPr>
          <p:spPr bwMode="auto">
            <a:xfrm>
              <a:off x="6593305" y="854242"/>
              <a:ext cx="256674" cy="737937"/>
            </a:xfrm>
            <a:custGeom>
              <a:avLst/>
              <a:gdLst/>
              <a:ahLst/>
              <a:cxnLst>
                <a:cxn ang="0">
                  <a:pos x="22" y="56"/>
                </a:cxn>
                <a:cxn ang="0">
                  <a:pos x="22" y="56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6" y="18"/>
                </a:cxn>
                <a:cxn ang="0">
                  <a:pos x="24" y="6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0" y="8"/>
                </a:cxn>
                <a:cxn ang="0">
                  <a:pos x="16" y="16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2" y="44"/>
                </a:cxn>
                <a:cxn ang="0">
                  <a:pos x="0" y="56"/>
                </a:cxn>
                <a:cxn ang="0">
                  <a:pos x="0" y="66"/>
                </a:cxn>
                <a:cxn ang="0">
                  <a:pos x="4" y="76"/>
                </a:cxn>
                <a:cxn ang="0">
                  <a:pos x="6" y="82"/>
                </a:cxn>
                <a:cxn ang="0">
                  <a:pos x="10" y="88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0" y="82"/>
                </a:cxn>
                <a:cxn ang="0">
                  <a:pos x="10" y="70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2" y="78"/>
                </a:cxn>
                <a:cxn ang="0">
                  <a:pos x="12" y="78"/>
                </a:cxn>
                <a:cxn ang="0">
                  <a:pos x="14" y="86"/>
                </a:cxn>
                <a:cxn ang="0">
                  <a:pos x="14" y="86"/>
                </a:cxn>
                <a:cxn ang="0">
                  <a:pos x="16" y="88"/>
                </a:cxn>
                <a:cxn ang="0">
                  <a:pos x="16" y="88"/>
                </a:cxn>
                <a:cxn ang="0">
                  <a:pos x="18" y="82"/>
                </a:cxn>
                <a:cxn ang="0">
                  <a:pos x="24" y="76"/>
                </a:cxn>
                <a:cxn ang="0">
                  <a:pos x="24" y="76"/>
                </a:cxn>
                <a:cxn ang="0">
                  <a:pos x="30" y="68"/>
                </a:cxn>
                <a:cxn ang="0">
                  <a:pos x="32" y="60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30" y="5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6"/>
                </a:cxn>
                <a:cxn ang="0">
                  <a:pos x="22" y="56"/>
                </a:cxn>
              </a:cxnLst>
              <a:rect l="0" t="0" r="r" b="b"/>
              <a:pathLst>
                <a:path w="32" h="92">
                  <a:moveTo>
                    <a:pt x="22" y="56"/>
                  </a:moveTo>
                  <a:lnTo>
                    <a:pt x="22" y="56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6" y="18"/>
                  </a:lnTo>
                  <a:lnTo>
                    <a:pt x="24" y="6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0" y="8"/>
                  </a:lnTo>
                  <a:lnTo>
                    <a:pt x="16" y="1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2" y="44"/>
                  </a:lnTo>
                  <a:lnTo>
                    <a:pt x="0" y="56"/>
                  </a:lnTo>
                  <a:lnTo>
                    <a:pt x="0" y="66"/>
                  </a:lnTo>
                  <a:lnTo>
                    <a:pt x="4" y="76"/>
                  </a:lnTo>
                  <a:lnTo>
                    <a:pt x="6" y="82"/>
                  </a:lnTo>
                  <a:lnTo>
                    <a:pt x="10" y="88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0" y="82"/>
                  </a:lnTo>
                  <a:lnTo>
                    <a:pt x="10" y="7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4" y="86"/>
                  </a:lnTo>
                  <a:lnTo>
                    <a:pt x="14" y="86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82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30" y="68"/>
                  </a:lnTo>
                  <a:lnTo>
                    <a:pt x="32" y="60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0" y="5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6"/>
                  </a:lnTo>
                  <a:lnTo>
                    <a:pt x="22" y="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2" name="Freeform 98"/>
            <p:cNvSpPr>
              <a:spLocks/>
            </p:cNvSpPr>
            <p:nvPr/>
          </p:nvSpPr>
          <p:spPr bwMode="auto">
            <a:xfrm>
              <a:off x="5518484" y="838200"/>
              <a:ext cx="336884" cy="946484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4" y="16"/>
                </a:cxn>
                <a:cxn ang="0">
                  <a:pos x="2" y="26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8" y="80"/>
                </a:cxn>
                <a:cxn ang="0">
                  <a:pos x="18" y="80"/>
                </a:cxn>
                <a:cxn ang="0">
                  <a:pos x="28" y="98"/>
                </a:cxn>
                <a:cxn ang="0">
                  <a:pos x="34" y="106"/>
                </a:cxn>
                <a:cxn ang="0">
                  <a:pos x="38" y="116"/>
                </a:cxn>
                <a:cxn ang="0">
                  <a:pos x="38" y="116"/>
                </a:cxn>
                <a:cxn ang="0">
                  <a:pos x="38" y="118"/>
                </a:cxn>
                <a:cxn ang="0">
                  <a:pos x="40" y="118"/>
                </a:cxn>
                <a:cxn ang="0">
                  <a:pos x="40" y="118"/>
                </a:cxn>
                <a:cxn ang="0">
                  <a:pos x="42" y="116"/>
                </a:cxn>
                <a:cxn ang="0">
                  <a:pos x="42" y="114"/>
                </a:cxn>
                <a:cxn ang="0">
                  <a:pos x="42" y="114"/>
                </a:cxn>
                <a:cxn ang="0">
                  <a:pos x="36" y="100"/>
                </a:cxn>
                <a:cxn ang="0">
                  <a:pos x="28" y="88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8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6" y="26"/>
                </a:cxn>
                <a:cxn ang="0">
                  <a:pos x="12" y="10"/>
                </a:cxn>
                <a:cxn ang="0">
                  <a:pos x="12" y="10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6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42" h="118">
                  <a:moveTo>
                    <a:pt x="12" y="2"/>
                  </a:moveTo>
                  <a:lnTo>
                    <a:pt x="12" y="2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16"/>
                  </a:lnTo>
                  <a:lnTo>
                    <a:pt x="2" y="2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28" y="98"/>
                  </a:lnTo>
                  <a:lnTo>
                    <a:pt x="34" y="106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38" y="118"/>
                  </a:lnTo>
                  <a:lnTo>
                    <a:pt x="40" y="118"/>
                  </a:lnTo>
                  <a:lnTo>
                    <a:pt x="40" y="118"/>
                  </a:lnTo>
                  <a:lnTo>
                    <a:pt x="42" y="116"/>
                  </a:lnTo>
                  <a:lnTo>
                    <a:pt x="42" y="114"/>
                  </a:lnTo>
                  <a:lnTo>
                    <a:pt x="42" y="114"/>
                  </a:lnTo>
                  <a:lnTo>
                    <a:pt x="36" y="100"/>
                  </a:lnTo>
                  <a:lnTo>
                    <a:pt x="28" y="88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8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26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3" name="Freeform 99"/>
            <p:cNvSpPr>
              <a:spLocks/>
            </p:cNvSpPr>
            <p:nvPr/>
          </p:nvSpPr>
          <p:spPr bwMode="auto">
            <a:xfrm>
              <a:off x="3481137" y="469232"/>
              <a:ext cx="1283368" cy="978568"/>
            </a:xfrm>
            <a:custGeom>
              <a:avLst/>
              <a:gdLst/>
              <a:ahLst/>
              <a:cxnLst>
                <a:cxn ang="0">
                  <a:pos x="30" y="40"/>
                </a:cxn>
                <a:cxn ang="0">
                  <a:pos x="20" y="44"/>
                </a:cxn>
                <a:cxn ang="0">
                  <a:pos x="10" y="42"/>
                </a:cxn>
                <a:cxn ang="0">
                  <a:pos x="8" y="40"/>
                </a:cxn>
                <a:cxn ang="0">
                  <a:pos x="6" y="36"/>
                </a:cxn>
                <a:cxn ang="0">
                  <a:pos x="8" y="24"/>
                </a:cxn>
                <a:cxn ang="0">
                  <a:pos x="10" y="22"/>
                </a:cxn>
                <a:cxn ang="0">
                  <a:pos x="14" y="16"/>
                </a:cxn>
                <a:cxn ang="0">
                  <a:pos x="26" y="8"/>
                </a:cxn>
                <a:cxn ang="0">
                  <a:pos x="32" y="6"/>
                </a:cxn>
                <a:cxn ang="0">
                  <a:pos x="46" y="6"/>
                </a:cxn>
                <a:cxn ang="0">
                  <a:pos x="60" y="12"/>
                </a:cxn>
                <a:cxn ang="0">
                  <a:pos x="74" y="20"/>
                </a:cxn>
                <a:cxn ang="0">
                  <a:pos x="82" y="32"/>
                </a:cxn>
                <a:cxn ang="0">
                  <a:pos x="86" y="48"/>
                </a:cxn>
                <a:cxn ang="0">
                  <a:pos x="88" y="64"/>
                </a:cxn>
                <a:cxn ang="0">
                  <a:pos x="96" y="90"/>
                </a:cxn>
                <a:cxn ang="0">
                  <a:pos x="102" y="96"/>
                </a:cxn>
                <a:cxn ang="0">
                  <a:pos x="128" y="114"/>
                </a:cxn>
                <a:cxn ang="0">
                  <a:pos x="142" y="120"/>
                </a:cxn>
                <a:cxn ang="0">
                  <a:pos x="150" y="122"/>
                </a:cxn>
                <a:cxn ang="0">
                  <a:pos x="158" y="122"/>
                </a:cxn>
                <a:cxn ang="0">
                  <a:pos x="160" y="120"/>
                </a:cxn>
                <a:cxn ang="0">
                  <a:pos x="158" y="118"/>
                </a:cxn>
                <a:cxn ang="0">
                  <a:pos x="156" y="118"/>
                </a:cxn>
                <a:cxn ang="0">
                  <a:pos x="144" y="116"/>
                </a:cxn>
                <a:cxn ang="0">
                  <a:pos x="130" y="110"/>
                </a:cxn>
                <a:cxn ang="0">
                  <a:pos x="116" y="102"/>
                </a:cxn>
                <a:cxn ang="0">
                  <a:pos x="104" y="92"/>
                </a:cxn>
                <a:cxn ang="0">
                  <a:pos x="96" y="80"/>
                </a:cxn>
                <a:cxn ang="0">
                  <a:pos x="92" y="64"/>
                </a:cxn>
                <a:cxn ang="0">
                  <a:pos x="88" y="38"/>
                </a:cxn>
                <a:cxn ang="0">
                  <a:pos x="86" y="30"/>
                </a:cxn>
                <a:cxn ang="0">
                  <a:pos x="76" y="16"/>
                </a:cxn>
                <a:cxn ang="0">
                  <a:pos x="62" y="6"/>
                </a:cxn>
                <a:cxn ang="0">
                  <a:pos x="48" y="2"/>
                </a:cxn>
                <a:cxn ang="0">
                  <a:pos x="32" y="2"/>
                </a:cxn>
                <a:cxn ang="0">
                  <a:pos x="24" y="4"/>
                </a:cxn>
                <a:cxn ang="0">
                  <a:pos x="10" y="12"/>
                </a:cxn>
                <a:cxn ang="0">
                  <a:pos x="6" y="20"/>
                </a:cxn>
                <a:cxn ang="0">
                  <a:pos x="4" y="22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8" y="48"/>
                </a:cxn>
                <a:cxn ang="0">
                  <a:pos x="20" y="48"/>
                </a:cxn>
                <a:cxn ang="0">
                  <a:pos x="32" y="44"/>
                </a:cxn>
                <a:cxn ang="0">
                  <a:pos x="34" y="42"/>
                </a:cxn>
                <a:cxn ang="0">
                  <a:pos x="32" y="40"/>
                </a:cxn>
                <a:cxn ang="0">
                  <a:pos x="30" y="40"/>
                </a:cxn>
              </a:cxnLst>
              <a:rect l="0" t="0" r="r" b="b"/>
              <a:pathLst>
                <a:path w="160" h="122">
                  <a:moveTo>
                    <a:pt x="30" y="40"/>
                  </a:moveTo>
                  <a:lnTo>
                    <a:pt x="30" y="40"/>
                  </a:lnTo>
                  <a:lnTo>
                    <a:pt x="24" y="42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8" y="40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16"/>
                  </a:lnTo>
                  <a:lnTo>
                    <a:pt x="20" y="10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40" y="6"/>
                  </a:lnTo>
                  <a:lnTo>
                    <a:pt x="46" y="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8" y="16"/>
                  </a:lnTo>
                  <a:lnTo>
                    <a:pt x="74" y="20"/>
                  </a:lnTo>
                  <a:lnTo>
                    <a:pt x="78" y="26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6" y="48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92" y="82"/>
                  </a:lnTo>
                  <a:lnTo>
                    <a:pt x="96" y="90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12" y="106"/>
                  </a:lnTo>
                  <a:lnTo>
                    <a:pt x="128" y="114"/>
                  </a:lnTo>
                  <a:lnTo>
                    <a:pt x="128" y="114"/>
                  </a:lnTo>
                  <a:lnTo>
                    <a:pt x="142" y="120"/>
                  </a:lnTo>
                  <a:lnTo>
                    <a:pt x="142" y="120"/>
                  </a:lnTo>
                  <a:lnTo>
                    <a:pt x="150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58" y="118"/>
                  </a:lnTo>
                  <a:lnTo>
                    <a:pt x="156" y="118"/>
                  </a:lnTo>
                  <a:lnTo>
                    <a:pt x="156" y="118"/>
                  </a:lnTo>
                  <a:lnTo>
                    <a:pt x="152" y="118"/>
                  </a:lnTo>
                  <a:lnTo>
                    <a:pt x="144" y="116"/>
                  </a:lnTo>
                  <a:lnTo>
                    <a:pt x="144" y="116"/>
                  </a:lnTo>
                  <a:lnTo>
                    <a:pt x="130" y="110"/>
                  </a:lnTo>
                  <a:lnTo>
                    <a:pt x="130" y="110"/>
                  </a:lnTo>
                  <a:lnTo>
                    <a:pt x="116" y="10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0" y="86"/>
                  </a:lnTo>
                  <a:lnTo>
                    <a:pt x="96" y="80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0" y="48"/>
                  </a:lnTo>
                  <a:lnTo>
                    <a:pt x="88" y="38"/>
                  </a:lnTo>
                  <a:lnTo>
                    <a:pt x="86" y="30"/>
                  </a:lnTo>
                  <a:lnTo>
                    <a:pt x="86" y="30"/>
                  </a:lnTo>
                  <a:lnTo>
                    <a:pt x="82" y="24"/>
                  </a:lnTo>
                  <a:lnTo>
                    <a:pt x="76" y="16"/>
                  </a:lnTo>
                  <a:lnTo>
                    <a:pt x="70" y="12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24" y="4"/>
                  </a:lnTo>
                  <a:lnTo>
                    <a:pt x="18" y="6"/>
                  </a:lnTo>
                  <a:lnTo>
                    <a:pt x="10" y="12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4" y="48"/>
                  </a:lnTo>
                  <a:lnTo>
                    <a:pt x="20" y="48"/>
                  </a:lnTo>
                  <a:lnTo>
                    <a:pt x="26" y="46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42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4" name="Freeform 100"/>
            <p:cNvSpPr>
              <a:spLocks/>
            </p:cNvSpPr>
            <p:nvPr/>
          </p:nvSpPr>
          <p:spPr bwMode="auto">
            <a:xfrm>
              <a:off x="7010400" y="4608095"/>
              <a:ext cx="1925053" cy="1251284"/>
            </a:xfrm>
            <a:custGeom>
              <a:avLst/>
              <a:gdLst/>
              <a:ahLst/>
              <a:cxnLst>
                <a:cxn ang="0">
                  <a:pos x="240" y="24"/>
                </a:cxn>
                <a:cxn ang="0">
                  <a:pos x="224" y="26"/>
                </a:cxn>
                <a:cxn ang="0">
                  <a:pos x="188" y="16"/>
                </a:cxn>
                <a:cxn ang="0">
                  <a:pos x="170" y="10"/>
                </a:cxn>
                <a:cxn ang="0">
                  <a:pos x="144" y="2"/>
                </a:cxn>
                <a:cxn ang="0">
                  <a:pos x="122" y="0"/>
                </a:cxn>
                <a:cxn ang="0">
                  <a:pos x="104" y="2"/>
                </a:cxn>
                <a:cxn ang="0">
                  <a:pos x="76" y="18"/>
                </a:cxn>
                <a:cxn ang="0">
                  <a:pos x="58" y="38"/>
                </a:cxn>
                <a:cxn ang="0">
                  <a:pos x="52" y="46"/>
                </a:cxn>
                <a:cxn ang="0">
                  <a:pos x="48" y="52"/>
                </a:cxn>
                <a:cxn ang="0">
                  <a:pos x="14" y="100"/>
                </a:cxn>
                <a:cxn ang="0">
                  <a:pos x="8" y="114"/>
                </a:cxn>
                <a:cxn ang="0">
                  <a:pos x="0" y="140"/>
                </a:cxn>
                <a:cxn ang="0">
                  <a:pos x="0" y="152"/>
                </a:cxn>
                <a:cxn ang="0">
                  <a:pos x="2" y="156"/>
                </a:cxn>
                <a:cxn ang="0">
                  <a:pos x="4" y="154"/>
                </a:cxn>
                <a:cxn ang="0">
                  <a:pos x="4" y="152"/>
                </a:cxn>
                <a:cxn ang="0">
                  <a:pos x="8" y="130"/>
                </a:cxn>
                <a:cxn ang="0">
                  <a:pos x="18" y="102"/>
                </a:cxn>
                <a:cxn ang="0">
                  <a:pos x="28" y="86"/>
                </a:cxn>
                <a:cxn ang="0">
                  <a:pos x="50" y="54"/>
                </a:cxn>
                <a:cxn ang="0">
                  <a:pos x="64" y="42"/>
                </a:cxn>
                <a:cxn ang="0">
                  <a:pos x="96" y="28"/>
                </a:cxn>
                <a:cxn ang="0">
                  <a:pos x="112" y="24"/>
                </a:cxn>
                <a:cxn ang="0">
                  <a:pos x="76" y="40"/>
                </a:cxn>
                <a:cxn ang="0">
                  <a:pos x="62" y="48"/>
                </a:cxn>
                <a:cxn ang="0">
                  <a:pos x="58" y="52"/>
                </a:cxn>
                <a:cxn ang="0">
                  <a:pos x="70" y="56"/>
                </a:cxn>
                <a:cxn ang="0">
                  <a:pos x="88" y="66"/>
                </a:cxn>
                <a:cxn ang="0">
                  <a:pos x="108" y="74"/>
                </a:cxn>
                <a:cxn ang="0">
                  <a:pos x="126" y="76"/>
                </a:cxn>
                <a:cxn ang="0">
                  <a:pos x="146" y="72"/>
                </a:cxn>
                <a:cxn ang="0">
                  <a:pos x="138" y="70"/>
                </a:cxn>
                <a:cxn ang="0">
                  <a:pos x="116" y="52"/>
                </a:cxn>
                <a:cxn ang="0">
                  <a:pos x="114" y="50"/>
                </a:cxn>
                <a:cxn ang="0">
                  <a:pos x="130" y="54"/>
                </a:cxn>
                <a:cxn ang="0">
                  <a:pos x="150" y="56"/>
                </a:cxn>
                <a:cxn ang="0">
                  <a:pos x="188" y="50"/>
                </a:cxn>
                <a:cxn ang="0">
                  <a:pos x="220" y="38"/>
                </a:cxn>
                <a:cxn ang="0">
                  <a:pos x="240" y="24"/>
                </a:cxn>
              </a:cxnLst>
              <a:rect l="0" t="0" r="r" b="b"/>
              <a:pathLst>
                <a:path w="240" h="156">
                  <a:moveTo>
                    <a:pt x="240" y="24"/>
                  </a:moveTo>
                  <a:lnTo>
                    <a:pt x="240" y="24"/>
                  </a:lnTo>
                  <a:lnTo>
                    <a:pt x="236" y="26"/>
                  </a:lnTo>
                  <a:lnTo>
                    <a:pt x="224" y="26"/>
                  </a:lnTo>
                  <a:lnTo>
                    <a:pt x="202" y="22"/>
                  </a:lnTo>
                  <a:lnTo>
                    <a:pt x="188" y="16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56" y="4"/>
                  </a:lnTo>
                  <a:lnTo>
                    <a:pt x="144" y="2"/>
                  </a:lnTo>
                  <a:lnTo>
                    <a:pt x="134" y="0"/>
                  </a:lnTo>
                  <a:lnTo>
                    <a:pt x="122" y="0"/>
                  </a:lnTo>
                  <a:lnTo>
                    <a:pt x="114" y="0"/>
                  </a:lnTo>
                  <a:lnTo>
                    <a:pt x="104" y="2"/>
                  </a:lnTo>
                  <a:lnTo>
                    <a:pt x="88" y="10"/>
                  </a:lnTo>
                  <a:lnTo>
                    <a:pt x="76" y="18"/>
                  </a:lnTo>
                  <a:lnTo>
                    <a:pt x="64" y="28"/>
                  </a:lnTo>
                  <a:lnTo>
                    <a:pt x="58" y="38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30" y="74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8" y="114"/>
                  </a:lnTo>
                  <a:lnTo>
                    <a:pt x="4" y="128"/>
                  </a:lnTo>
                  <a:lnTo>
                    <a:pt x="0" y="14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4" y="154"/>
                  </a:lnTo>
                  <a:lnTo>
                    <a:pt x="4" y="152"/>
                  </a:lnTo>
                  <a:lnTo>
                    <a:pt x="4" y="152"/>
                  </a:lnTo>
                  <a:lnTo>
                    <a:pt x="4" y="142"/>
                  </a:lnTo>
                  <a:lnTo>
                    <a:pt x="8" y="130"/>
                  </a:lnTo>
                  <a:lnTo>
                    <a:pt x="12" y="116"/>
                  </a:lnTo>
                  <a:lnTo>
                    <a:pt x="18" y="102"/>
                  </a:lnTo>
                  <a:lnTo>
                    <a:pt x="18" y="102"/>
                  </a:lnTo>
                  <a:lnTo>
                    <a:pt x="28" y="86"/>
                  </a:lnTo>
                  <a:lnTo>
                    <a:pt x="38" y="70"/>
                  </a:lnTo>
                  <a:lnTo>
                    <a:pt x="50" y="54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80" y="34"/>
                  </a:lnTo>
                  <a:lnTo>
                    <a:pt x="96" y="28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92" y="32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70" y="56"/>
                  </a:lnTo>
                  <a:lnTo>
                    <a:pt x="88" y="66"/>
                  </a:lnTo>
                  <a:lnTo>
                    <a:pt x="88" y="66"/>
                  </a:lnTo>
                  <a:lnTo>
                    <a:pt x="98" y="72"/>
                  </a:lnTo>
                  <a:lnTo>
                    <a:pt x="108" y="74"/>
                  </a:lnTo>
                  <a:lnTo>
                    <a:pt x="118" y="76"/>
                  </a:lnTo>
                  <a:lnTo>
                    <a:pt x="126" y="76"/>
                  </a:lnTo>
                  <a:lnTo>
                    <a:pt x="140" y="74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38" y="70"/>
                  </a:lnTo>
                  <a:lnTo>
                    <a:pt x="130" y="64"/>
                  </a:lnTo>
                  <a:lnTo>
                    <a:pt x="116" y="52"/>
                  </a:lnTo>
                  <a:lnTo>
                    <a:pt x="116" y="52"/>
                  </a:lnTo>
                  <a:lnTo>
                    <a:pt x="114" y="50"/>
                  </a:lnTo>
                  <a:lnTo>
                    <a:pt x="114" y="50"/>
                  </a:lnTo>
                  <a:lnTo>
                    <a:pt x="130" y="54"/>
                  </a:lnTo>
                  <a:lnTo>
                    <a:pt x="130" y="54"/>
                  </a:lnTo>
                  <a:lnTo>
                    <a:pt x="150" y="56"/>
                  </a:lnTo>
                  <a:lnTo>
                    <a:pt x="170" y="54"/>
                  </a:lnTo>
                  <a:lnTo>
                    <a:pt x="188" y="50"/>
                  </a:lnTo>
                  <a:lnTo>
                    <a:pt x="206" y="44"/>
                  </a:lnTo>
                  <a:lnTo>
                    <a:pt x="220" y="38"/>
                  </a:lnTo>
                  <a:lnTo>
                    <a:pt x="230" y="32"/>
                  </a:lnTo>
                  <a:lnTo>
                    <a:pt x="240" y="24"/>
                  </a:lnTo>
                  <a:lnTo>
                    <a:pt x="24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5" name="Freeform 101"/>
            <p:cNvSpPr>
              <a:spLocks/>
            </p:cNvSpPr>
            <p:nvPr/>
          </p:nvSpPr>
          <p:spPr bwMode="auto">
            <a:xfrm>
              <a:off x="7138737" y="3276600"/>
              <a:ext cx="978568" cy="914400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0"/>
                </a:cxn>
                <a:cxn ang="0">
                  <a:pos x="104" y="0"/>
                </a:cxn>
                <a:cxn ang="0">
                  <a:pos x="88" y="4"/>
                </a:cxn>
                <a:cxn ang="0">
                  <a:pos x="88" y="4"/>
                </a:cxn>
                <a:cxn ang="0">
                  <a:pos x="76" y="10"/>
                </a:cxn>
                <a:cxn ang="0">
                  <a:pos x="64" y="16"/>
                </a:cxn>
                <a:cxn ang="0">
                  <a:pos x="54" y="26"/>
                </a:cxn>
                <a:cxn ang="0">
                  <a:pos x="44" y="36"/>
                </a:cxn>
                <a:cxn ang="0">
                  <a:pos x="44" y="36"/>
                </a:cxn>
                <a:cxn ang="0">
                  <a:pos x="26" y="58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4" y="96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4" y="114"/>
                </a:cxn>
                <a:cxn ang="0">
                  <a:pos x="6" y="112"/>
                </a:cxn>
                <a:cxn ang="0">
                  <a:pos x="6" y="112"/>
                </a:cxn>
                <a:cxn ang="0">
                  <a:pos x="8" y="98"/>
                </a:cxn>
                <a:cxn ang="0">
                  <a:pos x="16" y="82"/>
                </a:cxn>
                <a:cxn ang="0">
                  <a:pos x="16" y="82"/>
                </a:cxn>
                <a:cxn ang="0">
                  <a:pos x="24" y="68"/>
                </a:cxn>
                <a:cxn ang="0">
                  <a:pos x="34" y="52"/>
                </a:cxn>
                <a:cxn ang="0">
                  <a:pos x="46" y="38"/>
                </a:cxn>
                <a:cxn ang="0">
                  <a:pos x="60" y="26"/>
                </a:cxn>
                <a:cxn ang="0">
                  <a:pos x="60" y="26"/>
                </a:cxn>
                <a:cxn ang="0">
                  <a:pos x="74" y="16"/>
                </a:cxn>
                <a:cxn ang="0">
                  <a:pos x="90" y="10"/>
                </a:cxn>
                <a:cxn ang="0">
                  <a:pos x="90" y="10"/>
                </a:cxn>
                <a:cxn ang="0">
                  <a:pos x="104" y="6"/>
                </a:cxn>
                <a:cxn ang="0">
                  <a:pos x="120" y="6"/>
                </a:cxn>
                <a:cxn ang="0">
                  <a:pos x="120" y="6"/>
                </a:cxn>
                <a:cxn ang="0">
                  <a:pos x="122" y="6"/>
                </a:cxn>
                <a:cxn ang="0">
                  <a:pos x="122" y="4"/>
                </a:cxn>
                <a:cxn ang="0">
                  <a:pos x="122" y="4"/>
                </a:cxn>
                <a:cxn ang="0">
                  <a:pos x="122" y="2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2" h="114">
                  <a:moveTo>
                    <a:pt x="120" y="2"/>
                  </a:moveTo>
                  <a:lnTo>
                    <a:pt x="120" y="2"/>
                  </a:lnTo>
                  <a:lnTo>
                    <a:pt x="112" y="0"/>
                  </a:lnTo>
                  <a:lnTo>
                    <a:pt x="104" y="0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76" y="10"/>
                  </a:lnTo>
                  <a:lnTo>
                    <a:pt x="64" y="16"/>
                  </a:lnTo>
                  <a:lnTo>
                    <a:pt x="54" y="2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26" y="58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4" y="96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4" y="114"/>
                  </a:lnTo>
                  <a:lnTo>
                    <a:pt x="6" y="112"/>
                  </a:lnTo>
                  <a:lnTo>
                    <a:pt x="6" y="112"/>
                  </a:lnTo>
                  <a:lnTo>
                    <a:pt x="8" y="98"/>
                  </a:lnTo>
                  <a:lnTo>
                    <a:pt x="16" y="82"/>
                  </a:lnTo>
                  <a:lnTo>
                    <a:pt x="16" y="82"/>
                  </a:lnTo>
                  <a:lnTo>
                    <a:pt x="24" y="68"/>
                  </a:lnTo>
                  <a:lnTo>
                    <a:pt x="34" y="52"/>
                  </a:lnTo>
                  <a:lnTo>
                    <a:pt x="46" y="38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74" y="16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104" y="6"/>
                  </a:lnTo>
                  <a:lnTo>
                    <a:pt x="120" y="6"/>
                  </a:lnTo>
                  <a:lnTo>
                    <a:pt x="120" y="6"/>
                  </a:lnTo>
                  <a:lnTo>
                    <a:pt x="122" y="6"/>
                  </a:lnTo>
                  <a:lnTo>
                    <a:pt x="122" y="4"/>
                  </a:lnTo>
                  <a:lnTo>
                    <a:pt x="122" y="4"/>
                  </a:lnTo>
                  <a:lnTo>
                    <a:pt x="122" y="2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6" name="Freeform 102"/>
            <p:cNvSpPr>
              <a:spLocks/>
            </p:cNvSpPr>
            <p:nvPr/>
          </p:nvSpPr>
          <p:spPr bwMode="auto">
            <a:xfrm>
              <a:off x="3304674" y="2490537"/>
              <a:ext cx="240632" cy="59355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24" y="64"/>
                </a:cxn>
                <a:cxn ang="0">
                  <a:pos x="18" y="58"/>
                </a:cxn>
                <a:cxn ang="0">
                  <a:pos x="12" y="50"/>
                </a:cxn>
                <a:cxn ang="0">
                  <a:pos x="8" y="42"/>
                </a:cxn>
                <a:cxn ang="0">
                  <a:pos x="8" y="42"/>
                </a:cxn>
                <a:cxn ang="0">
                  <a:pos x="6" y="32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6" y="12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8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6" y="66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74"/>
                </a:cxn>
                <a:cxn ang="0">
                  <a:pos x="30" y="74"/>
                </a:cxn>
                <a:cxn ang="0">
                  <a:pos x="30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30" h="74">
                  <a:moveTo>
                    <a:pt x="30" y="70"/>
                  </a:moveTo>
                  <a:lnTo>
                    <a:pt x="30" y="70"/>
                  </a:lnTo>
                  <a:lnTo>
                    <a:pt x="24" y="64"/>
                  </a:lnTo>
                  <a:lnTo>
                    <a:pt x="18" y="58"/>
                  </a:lnTo>
                  <a:lnTo>
                    <a:pt x="12" y="50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6" y="3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2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1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8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6" y="66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7" name="Freeform 103"/>
            <p:cNvSpPr>
              <a:spLocks/>
            </p:cNvSpPr>
            <p:nvPr/>
          </p:nvSpPr>
          <p:spPr bwMode="auto">
            <a:xfrm>
              <a:off x="8261684" y="-1070811"/>
              <a:ext cx="368968" cy="75397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0" y="10"/>
                </a:cxn>
                <a:cxn ang="0">
                  <a:pos x="40" y="24"/>
                </a:cxn>
                <a:cxn ang="0">
                  <a:pos x="40" y="32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56"/>
                </a:cxn>
                <a:cxn ang="0">
                  <a:pos x="42" y="68"/>
                </a:cxn>
                <a:cxn ang="0">
                  <a:pos x="40" y="78"/>
                </a:cxn>
                <a:cxn ang="0">
                  <a:pos x="34" y="88"/>
                </a:cxn>
                <a:cxn ang="0">
                  <a:pos x="28" y="92"/>
                </a:cxn>
                <a:cxn ang="0">
                  <a:pos x="24" y="94"/>
                </a:cxn>
                <a:cxn ang="0">
                  <a:pos x="20" y="92"/>
                </a:cxn>
                <a:cxn ang="0">
                  <a:pos x="16" y="90"/>
                </a:cxn>
                <a:cxn ang="0">
                  <a:pos x="12" y="86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66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2" y="50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0" y="50"/>
                </a:cxn>
                <a:cxn ang="0">
                  <a:pos x="12" y="56"/>
                </a:cxn>
                <a:cxn ang="0">
                  <a:pos x="14" y="58"/>
                </a:cxn>
                <a:cxn ang="0">
                  <a:pos x="18" y="58"/>
                </a:cxn>
                <a:cxn ang="0">
                  <a:pos x="18" y="58"/>
                </a:cxn>
                <a:cxn ang="0">
                  <a:pos x="14" y="50"/>
                </a:cxn>
                <a:cxn ang="0">
                  <a:pos x="14" y="4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4" y="20"/>
                </a:cxn>
                <a:cxn ang="0">
                  <a:pos x="34" y="1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94">
                  <a:moveTo>
                    <a:pt x="46" y="0"/>
                  </a:moveTo>
                  <a:lnTo>
                    <a:pt x="46" y="0"/>
                  </a:lnTo>
                  <a:lnTo>
                    <a:pt x="44" y="2"/>
                  </a:lnTo>
                  <a:lnTo>
                    <a:pt x="40" y="10"/>
                  </a:lnTo>
                  <a:lnTo>
                    <a:pt x="40" y="24"/>
                  </a:lnTo>
                  <a:lnTo>
                    <a:pt x="40" y="32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56"/>
                  </a:lnTo>
                  <a:lnTo>
                    <a:pt x="42" y="68"/>
                  </a:lnTo>
                  <a:lnTo>
                    <a:pt x="40" y="78"/>
                  </a:lnTo>
                  <a:lnTo>
                    <a:pt x="34" y="88"/>
                  </a:lnTo>
                  <a:lnTo>
                    <a:pt x="28" y="92"/>
                  </a:lnTo>
                  <a:lnTo>
                    <a:pt x="24" y="94"/>
                  </a:lnTo>
                  <a:lnTo>
                    <a:pt x="20" y="92"/>
                  </a:lnTo>
                  <a:lnTo>
                    <a:pt x="16" y="90"/>
                  </a:lnTo>
                  <a:lnTo>
                    <a:pt x="12" y="86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66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2" y="50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50"/>
                  </a:lnTo>
                  <a:lnTo>
                    <a:pt x="12" y="56"/>
                  </a:lnTo>
                  <a:lnTo>
                    <a:pt x="14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4" y="50"/>
                  </a:lnTo>
                  <a:lnTo>
                    <a:pt x="14" y="4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4" y="20"/>
                  </a:lnTo>
                  <a:lnTo>
                    <a:pt x="34" y="1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8" name="Freeform 104"/>
            <p:cNvSpPr>
              <a:spLocks/>
            </p:cNvSpPr>
            <p:nvPr/>
          </p:nvSpPr>
          <p:spPr bwMode="auto">
            <a:xfrm>
              <a:off x="8229600" y="-509337"/>
              <a:ext cx="240632" cy="577516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6" y="16"/>
                </a:cxn>
                <a:cxn ang="0">
                  <a:pos x="12" y="24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6" y="42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60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6" y="72"/>
                </a:cxn>
                <a:cxn ang="0">
                  <a:pos x="4" y="72"/>
                </a:cxn>
                <a:cxn ang="0">
                  <a:pos x="4" y="72"/>
                </a:cxn>
                <a:cxn ang="0">
                  <a:pos x="0" y="6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2" y="36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8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8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0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0" h="72">
                  <a:moveTo>
                    <a:pt x="28" y="4"/>
                  </a:moveTo>
                  <a:lnTo>
                    <a:pt x="28" y="4"/>
                  </a:lnTo>
                  <a:lnTo>
                    <a:pt x="22" y="8"/>
                  </a:lnTo>
                  <a:lnTo>
                    <a:pt x="16" y="16"/>
                  </a:lnTo>
                  <a:lnTo>
                    <a:pt x="12" y="24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6" y="4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6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6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2" y="36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9" name="Freeform 105"/>
            <p:cNvSpPr>
              <a:spLocks/>
            </p:cNvSpPr>
            <p:nvPr/>
          </p:nvSpPr>
          <p:spPr bwMode="auto">
            <a:xfrm>
              <a:off x="7042484" y="7511716"/>
              <a:ext cx="721895" cy="33688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52" y="8"/>
                </a:cxn>
                <a:cxn ang="0">
                  <a:pos x="42" y="4"/>
                </a:cxn>
                <a:cxn ang="0">
                  <a:pos x="32" y="2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4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6" y="8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30" y="6"/>
                </a:cxn>
                <a:cxn ang="0">
                  <a:pos x="40" y="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58" y="18"/>
                </a:cxn>
                <a:cxn ang="0">
                  <a:pos x="66" y="24"/>
                </a:cxn>
                <a:cxn ang="0">
                  <a:pos x="76" y="32"/>
                </a:cxn>
                <a:cxn ang="0">
                  <a:pos x="84" y="42"/>
                </a:cxn>
                <a:cxn ang="0">
                  <a:pos x="90" y="42"/>
                </a:cxn>
                <a:cxn ang="0">
                  <a:pos x="90" y="42"/>
                </a:cxn>
                <a:cxn ang="0">
                  <a:pos x="80" y="30"/>
                </a:cxn>
                <a:cxn ang="0">
                  <a:pos x="70" y="20"/>
                </a:cxn>
                <a:cxn ang="0">
                  <a:pos x="60" y="14"/>
                </a:cxn>
                <a:cxn ang="0">
                  <a:pos x="52" y="8"/>
                </a:cxn>
                <a:cxn ang="0">
                  <a:pos x="52" y="8"/>
                </a:cxn>
              </a:cxnLst>
              <a:rect l="0" t="0" r="r" b="b"/>
              <a:pathLst>
                <a:path w="90" h="42">
                  <a:moveTo>
                    <a:pt x="52" y="8"/>
                  </a:moveTo>
                  <a:lnTo>
                    <a:pt x="52" y="8"/>
                  </a:lnTo>
                  <a:lnTo>
                    <a:pt x="42" y="4"/>
                  </a:lnTo>
                  <a:lnTo>
                    <a:pt x="32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4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6" y="8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30" y="6"/>
                  </a:lnTo>
                  <a:lnTo>
                    <a:pt x="40" y="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8" y="18"/>
                  </a:lnTo>
                  <a:lnTo>
                    <a:pt x="66" y="24"/>
                  </a:lnTo>
                  <a:lnTo>
                    <a:pt x="76" y="32"/>
                  </a:lnTo>
                  <a:lnTo>
                    <a:pt x="84" y="42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80" y="30"/>
                  </a:lnTo>
                  <a:lnTo>
                    <a:pt x="70" y="20"/>
                  </a:lnTo>
                  <a:lnTo>
                    <a:pt x="60" y="14"/>
                  </a:lnTo>
                  <a:lnTo>
                    <a:pt x="52" y="8"/>
                  </a:lnTo>
                  <a:lnTo>
                    <a:pt x="5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0" name="Freeform 106"/>
            <p:cNvSpPr>
              <a:spLocks/>
            </p:cNvSpPr>
            <p:nvPr/>
          </p:nvSpPr>
          <p:spPr bwMode="auto">
            <a:xfrm>
              <a:off x="8053137" y="6821905"/>
              <a:ext cx="1058779" cy="256674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16" y="4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38" y="8"/>
                </a:cxn>
                <a:cxn ang="0">
                  <a:pos x="50" y="14"/>
                </a:cxn>
                <a:cxn ang="0">
                  <a:pos x="50" y="14"/>
                </a:cxn>
                <a:cxn ang="0">
                  <a:pos x="70" y="26"/>
                </a:cxn>
                <a:cxn ang="0">
                  <a:pos x="70" y="26"/>
                </a:cxn>
                <a:cxn ang="0">
                  <a:pos x="80" y="30"/>
                </a:cxn>
                <a:cxn ang="0">
                  <a:pos x="90" y="32"/>
                </a:cxn>
                <a:cxn ang="0">
                  <a:pos x="90" y="32"/>
                </a:cxn>
                <a:cxn ang="0">
                  <a:pos x="102" y="32"/>
                </a:cxn>
                <a:cxn ang="0">
                  <a:pos x="112" y="30"/>
                </a:cxn>
                <a:cxn ang="0">
                  <a:pos x="112" y="30"/>
                </a:cxn>
                <a:cxn ang="0">
                  <a:pos x="120" y="28"/>
                </a:cxn>
                <a:cxn ang="0">
                  <a:pos x="130" y="26"/>
                </a:cxn>
                <a:cxn ang="0">
                  <a:pos x="130" y="26"/>
                </a:cxn>
                <a:cxn ang="0">
                  <a:pos x="132" y="24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0" y="20"/>
                </a:cxn>
                <a:cxn ang="0">
                  <a:pos x="130" y="20"/>
                </a:cxn>
                <a:cxn ang="0">
                  <a:pos x="120" y="22"/>
                </a:cxn>
                <a:cxn ang="0">
                  <a:pos x="110" y="26"/>
                </a:cxn>
                <a:cxn ang="0">
                  <a:pos x="110" y="26"/>
                </a:cxn>
                <a:cxn ang="0">
                  <a:pos x="102" y="2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82" y="24"/>
                </a:cxn>
                <a:cxn ang="0">
                  <a:pos x="72" y="20"/>
                </a:cxn>
                <a:cxn ang="0">
                  <a:pos x="72" y="20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40" y="4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16" y="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8"/>
                </a:cxn>
                <a:cxn ang="0">
                  <a:pos x="4" y="8"/>
                </a:cxn>
                <a:cxn ang="0">
                  <a:pos x="4" y="8"/>
                </a:cxn>
              </a:cxnLst>
              <a:rect l="0" t="0" r="r" b="b"/>
              <a:pathLst>
                <a:path w="132" h="32">
                  <a:moveTo>
                    <a:pt x="4" y="8"/>
                  </a:moveTo>
                  <a:lnTo>
                    <a:pt x="4" y="8"/>
                  </a:lnTo>
                  <a:lnTo>
                    <a:pt x="16" y="4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38" y="8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70" y="26"/>
                  </a:lnTo>
                  <a:lnTo>
                    <a:pt x="70" y="26"/>
                  </a:lnTo>
                  <a:lnTo>
                    <a:pt x="80" y="30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102" y="32"/>
                  </a:lnTo>
                  <a:lnTo>
                    <a:pt x="112" y="30"/>
                  </a:lnTo>
                  <a:lnTo>
                    <a:pt x="112" y="30"/>
                  </a:lnTo>
                  <a:lnTo>
                    <a:pt x="120" y="28"/>
                  </a:lnTo>
                  <a:lnTo>
                    <a:pt x="130" y="26"/>
                  </a:lnTo>
                  <a:lnTo>
                    <a:pt x="130" y="26"/>
                  </a:lnTo>
                  <a:lnTo>
                    <a:pt x="132" y="24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20" y="22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02" y="2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82" y="24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40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6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1" name="Freeform 107"/>
            <p:cNvSpPr>
              <a:spLocks/>
            </p:cNvSpPr>
            <p:nvPr/>
          </p:nvSpPr>
          <p:spPr bwMode="auto">
            <a:xfrm>
              <a:off x="4636168" y="2667000"/>
              <a:ext cx="641684" cy="641684"/>
            </a:xfrm>
            <a:custGeom>
              <a:avLst/>
              <a:gdLst/>
              <a:ahLst/>
              <a:cxnLst>
                <a:cxn ang="0">
                  <a:pos x="4" y="78"/>
                </a:cxn>
                <a:cxn ang="0">
                  <a:pos x="4" y="78"/>
                </a:cxn>
                <a:cxn ang="0">
                  <a:pos x="6" y="60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20" y="32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40" y="16"/>
                </a:cxn>
                <a:cxn ang="0">
                  <a:pos x="52" y="12"/>
                </a:cxn>
                <a:cxn ang="0">
                  <a:pos x="52" y="12"/>
                </a:cxn>
                <a:cxn ang="0">
                  <a:pos x="66" y="8"/>
                </a:cxn>
                <a:cxn ang="0">
                  <a:pos x="78" y="4"/>
                </a:cxn>
                <a:cxn ang="0">
                  <a:pos x="78" y="4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64" y="4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38" y="12"/>
                </a:cxn>
                <a:cxn ang="0">
                  <a:pos x="32" y="16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6" y="30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2" y="60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0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4" y="78"/>
                </a:cxn>
                <a:cxn ang="0">
                  <a:pos x="4" y="78"/>
                </a:cxn>
              </a:cxnLst>
              <a:rect l="0" t="0" r="r" b="b"/>
              <a:pathLst>
                <a:path w="80" h="80">
                  <a:moveTo>
                    <a:pt x="4" y="78"/>
                  </a:moveTo>
                  <a:lnTo>
                    <a:pt x="4" y="78"/>
                  </a:lnTo>
                  <a:lnTo>
                    <a:pt x="6" y="60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20" y="32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40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66" y="8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64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38" y="12"/>
                  </a:lnTo>
                  <a:lnTo>
                    <a:pt x="32" y="16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6" y="30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2" y="6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4" y="80"/>
                  </a:lnTo>
                  <a:lnTo>
                    <a:pt x="4" y="78"/>
                  </a:lnTo>
                  <a:lnTo>
                    <a:pt x="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2" name="Freeform 108"/>
            <p:cNvSpPr>
              <a:spLocks/>
            </p:cNvSpPr>
            <p:nvPr/>
          </p:nvSpPr>
          <p:spPr bwMode="auto">
            <a:xfrm>
              <a:off x="673768" y="3116179"/>
              <a:ext cx="625642" cy="208547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" y="4"/>
                </a:cxn>
                <a:cxn ang="0">
                  <a:pos x="10" y="12"/>
                </a:cxn>
                <a:cxn ang="0">
                  <a:pos x="22" y="20"/>
                </a:cxn>
                <a:cxn ang="0">
                  <a:pos x="22" y="20"/>
                </a:cxn>
                <a:cxn ang="0">
                  <a:pos x="36" y="24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58" y="26"/>
                </a:cxn>
                <a:cxn ang="0">
                  <a:pos x="66" y="24"/>
                </a:cxn>
                <a:cxn ang="0">
                  <a:pos x="66" y="24"/>
                </a:cxn>
                <a:cxn ang="0">
                  <a:pos x="72" y="20"/>
                </a:cxn>
                <a:cxn ang="0">
                  <a:pos x="78" y="16"/>
                </a:cxn>
                <a:cxn ang="0">
                  <a:pos x="78" y="16"/>
                </a:cxn>
                <a:cxn ang="0">
                  <a:pos x="78" y="14"/>
                </a:cxn>
                <a:cxn ang="0">
                  <a:pos x="78" y="12"/>
                </a:cxn>
                <a:cxn ang="0">
                  <a:pos x="78" y="12"/>
                </a:cxn>
                <a:cxn ang="0">
                  <a:pos x="76" y="12"/>
                </a:cxn>
                <a:cxn ang="0">
                  <a:pos x="74" y="12"/>
                </a:cxn>
                <a:cxn ang="0">
                  <a:pos x="74" y="12"/>
                </a:cxn>
                <a:cxn ang="0">
                  <a:pos x="70" y="16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4" y="22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34" y="18"/>
                </a:cxn>
                <a:cxn ang="0">
                  <a:pos x="24" y="14"/>
                </a:cxn>
                <a:cxn ang="0">
                  <a:pos x="24" y="14"/>
                </a:cxn>
                <a:cxn ang="0">
                  <a:pos x="14" y="8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78" h="26">
                  <a:moveTo>
                    <a:pt x="2" y="4"/>
                  </a:moveTo>
                  <a:lnTo>
                    <a:pt x="2" y="4"/>
                  </a:lnTo>
                  <a:lnTo>
                    <a:pt x="10" y="1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36" y="24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8" y="26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72" y="20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6" y="12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0" y="16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34" y="18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14" y="8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3" name="Freeform 109"/>
            <p:cNvSpPr>
              <a:spLocks/>
            </p:cNvSpPr>
            <p:nvPr/>
          </p:nvSpPr>
          <p:spPr bwMode="auto">
            <a:xfrm>
              <a:off x="5694947" y="-413084"/>
              <a:ext cx="786063" cy="673768"/>
            </a:xfrm>
            <a:custGeom>
              <a:avLst/>
              <a:gdLst/>
              <a:ahLst/>
              <a:cxnLst>
                <a:cxn ang="0">
                  <a:pos x="4" y="84"/>
                </a:cxn>
                <a:cxn ang="0">
                  <a:pos x="4" y="84"/>
                </a:cxn>
                <a:cxn ang="0">
                  <a:pos x="16" y="82"/>
                </a:cxn>
                <a:cxn ang="0">
                  <a:pos x="52" y="80"/>
                </a:cxn>
                <a:cxn ang="0">
                  <a:pos x="52" y="80"/>
                </a:cxn>
                <a:cxn ang="0">
                  <a:pos x="62" y="80"/>
                </a:cxn>
                <a:cxn ang="0">
                  <a:pos x="72" y="76"/>
                </a:cxn>
                <a:cxn ang="0">
                  <a:pos x="80" y="72"/>
                </a:cxn>
                <a:cxn ang="0">
                  <a:pos x="88" y="66"/>
                </a:cxn>
                <a:cxn ang="0">
                  <a:pos x="94" y="60"/>
                </a:cxn>
                <a:cxn ang="0">
                  <a:pos x="96" y="54"/>
                </a:cxn>
                <a:cxn ang="0">
                  <a:pos x="98" y="48"/>
                </a:cxn>
                <a:cxn ang="0">
                  <a:pos x="96" y="44"/>
                </a:cxn>
                <a:cxn ang="0">
                  <a:pos x="96" y="44"/>
                </a:cxn>
                <a:cxn ang="0">
                  <a:pos x="90" y="36"/>
                </a:cxn>
                <a:cxn ang="0">
                  <a:pos x="82" y="34"/>
                </a:cxn>
                <a:cxn ang="0">
                  <a:pos x="74" y="32"/>
                </a:cxn>
                <a:cxn ang="0">
                  <a:pos x="74" y="32"/>
                </a:cxn>
                <a:cxn ang="0">
                  <a:pos x="76" y="28"/>
                </a:cxn>
                <a:cxn ang="0">
                  <a:pos x="78" y="18"/>
                </a:cxn>
                <a:cxn ang="0">
                  <a:pos x="78" y="12"/>
                </a:cxn>
                <a:cxn ang="0">
                  <a:pos x="76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2" y="2"/>
                </a:cxn>
                <a:cxn ang="0">
                  <a:pos x="34" y="4"/>
                </a:cxn>
                <a:cxn ang="0">
                  <a:pos x="24" y="10"/>
                </a:cxn>
                <a:cxn ang="0">
                  <a:pos x="16" y="20"/>
                </a:cxn>
                <a:cxn ang="0">
                  <a:pos x="10" y="32"/>
                </a:cxn>
                <a:cxn ang="0">
                  <a:pos x="4" y="50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2" y="62"/>
                </a:cxn>
                <a:cxn ang="0">
                  <a:pos x="24" y="54"/>
                </a:cxn>
                <a:cxn ang="0">
                  <a:pos x="32" y="52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4" y="52"/>
                </a:cxn>
                <a:cxn ang="0">
                  <a:pos x="24" y="58"/>
                </a:cxn>
                <a:cxn ang="0">
                  <a:pos x="14" y="68"/>
                </a:cxn>
                <a:cxn ang="0">
                  <a:pos x="8" y="76"/>
                </a:cxn>
                <a:cxn ang="0">
                  <a:pos x="4" y="84"/>
                </a:cxn>
                <a:cxn ang="0">
                  <a:pos x="4" y="84"/>
                </a:cxn>
              </a:cxnLst>
              <a:rect l="0" t="0" r="r" b="b"/>
              <a:pathLst>
                <a:path w="98" h="84">
                  <a:moveTo>
                    <a:pt x="4" y="84"/>
                  </a:moveTo>
                  <a:lnTo>
                    <a:pt x="4" y="84"/>
                  </a:lnTo>
                  <a:lnTo>
                    <a:pt x="16" y="82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62" y="80"/>
                  </a:lnTo>
                  <a:lnTo>
                    <a:pt x="72" y="76"/>
                  </a:lnTo>
                  <a:lnTo>
                    <a:pt x="80" y="72"/>
                  </a:lnTo>
                  <a:lnTo>
                    <a:pt x="88" y="66"/>
                  </a:lnTo>
                  <a:lnTo>
                    <a:pt x="94" y="60"/>
                  </a:lnTo>
                  <a:lnTo>
                    <a:pt x="96" y="54"/>
                  </a:lnTo>
                  <a:lnTo>
                    <a:pt x="98" y="48"/>
                  </a:lnTo>
                  <a:lnTo>
                    <a:pt x="96" y="44"/>
                  </a:lnTo>
                  <a:lnTo>
                    <a:pt x="96" y="44"/>
                  </a:lnTo>
                  <a:lnTo>
                    <a:pt x="90" y="36"/>
                  </a:lnTo>
                  <a:lnTo>
                    <a:pt x="82" y="34"/>
                  </a:lnTo>
                  <a:lnTo>
                    <a:pt x="74" y="32"/>
                  </a:lnTo>
                  <a:lnTo>
                    <a:pt x="74" y="32"/>
                  </a:lnTo>
                  <a:lnTo>
                    <a:pt x="76" y="28"/>
                  </a:lnTo>
                  <a:lnTo>
                    <a:pt x="78" y="18"/>
                  </a:lnTo>
                  <a:lnTo>
                    <a:pt x="78" y="12"/>
                  </a:lnTo>
                  <a:lnTo>
                    <a:pt x="76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2" y="2"/>
                  </a:lnTo>
                  <a:lnTo>
                    <a:pt x="34" y="4"/>
                  </a:lnTo>
                  <a:lnTo>
                    <a:pt x="24" y="10"/>
                  </a:lnTo>
                  <a:lnTo>
                    <a:pt x="16" y="20"/>
                  </a:lnTo>
                  <a:lnTo>
                    <a:pt x="10" y="32"/>
                  </a:lnTo>
                  <a:lnTo>
                    <a:pt x="4" y="50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2" y="62"/>
                  </a:lnTo>
                  <a:lnTo>
                    <a:pt x="24" y="54"/>
                  </a:lnTo>
                  <a:lnTo>
                    <a:pt x="32" y="52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4" y="52"/>
                  </a:lnTo>
                  <a:lnTo>
                    <a:pt x="24" y="58"/>
                  </a:lnTo>
                  <a:lnTo>
                    <a:pt x="14" y="68"/>
                  </a:lnTo>
                  <a:lnTo>
                    <a:pt x="8" y="76"/>
                  </a:lnTo>
                  <a:lnTo>
                    <a:pt x="4" y="84"/>
                  </a:lnTo>
                  <a:lnTo>
                    <a:pt x="4" y="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4" name="Freeform 110"/>
            <p:cNvSpPr>
              <a:spLocks/>
            </p:cNvSpPr>
            <p:nvPr/>
          </p:nvSpPr>
          <p:spPr bwMode="auto">
            <a:xfrm>
              <a:off x="5646821" y="276726"/>
              <a:ext cx="770021" cy="705853"/>
            </a:xfrm>
            <a:custGeom>
              <a:avLst/>
              <a:gdLst/>
              <a:ahLst/>
              <a:cxnLst>
                <a:cxn ang="0">
                  <a:pos x="92" y="16"/>
                </a:cxn>
                <a:cxn ang="0">
                  <a:pos x="92" y="16"/>
                </a:cxn>
                <a:cxn ang="0">
                  <a:pos x="96" y="24"/>
                </a:cxn>
                <a:cxn ang="0">
                  <a:pos x="96" y="30"/>
                </a:cxn>
                <a:cxn ang="0">
                  <a:pos x="92" y="36"/>
                </a:cxn>
                <a:cxn ang="0">
                  <a:pos x="88" y="42"/>
                </a:cxn>
                <a:cxn ang="0">
                  <a:pos x="82" y="46"/>
                </a:cxn>
                <a:cxn ang="0">
                  <a:pos x="76" y="50"/>
                </a:cxn>
                <a:cxn ang="0">
                  <a:pos x="70" y="50"/>
                </a:cxn>
                <a:cxn ang="0">
                  <a:pos x="66" y="50"/>
                </a:cxn>
                <a:cxn ang="0">
                  <a:pos x="66" y="50"/>
                </a:cxn>
                <a:cxn ang="0">
                  <a:pos x="68" y="54"/>
                </a:cxn>
                <a:cxn ang="0">
                  <a:pos x="68" y="64"/>
                </a:cxn>
                <a:cxn ang="0">
                  <a:pos x="68" y="70"/>
                </a:cxn>
                <a:cxn ang="0">
                  <a:pos x="66" y="74"/>
                </a:cxn>
                <a:cxn ang="0">
                  <a:pos x="60" y="80"/>
                </a:cxn>
                <a:cxn ang="0">
                  <a:pos x="54" y="84"/>
                </a:cxn>
                <a:cxn ang="0">
                  <a:pos x="54" y="84"/>
                </a:cxn>
                <a:cxn ang="0">
                  <a:pos x="44" y="86"/>
                </a:cxn>
                <a:cxn ang="0">
                  <a:pos x="38" y="88"/>
                </a:cxn>
                <a:cxn ang="0">
                  <a:pos x="32" y="86"/>
                </a:cxn>
                <a:cxn ang="0">
                  <a:pos x="28" y="84"/>
                </a:cxn>
                <a:cxn ang="0">
                  <a:pos x="24" y="80"/>
                </a:cxn>
                <a:cxn ang="0">
                  <a:pos x="22" y="74"/>
                </a:cxn>
                <a:cxn ang="0">
                  <a:pos x="18" y="62"/>
                </a:cxn>
                <a:cxn ang="0">
                  <a:pos x="16" y="48"/>
                </a:cxn>
                <a:cxn ang="0">
                  <a:pos x="14" y="36"/>
                </a:cxn>
                <a:cxn ang="0">
                  <a:pos x="8" y="24"/>
                </a:cxn>
                <a:cxn ang="0">
                  <a:pos x="4" y="2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18" y="20"/>
                </a:cxn>
                <a:cxn ang="0">
                  <a:pos x="34" y="24"/>
                </a:cxn>
                <a:cxn ang="0">
                  <a:pos x="42" y="28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46" y="30"/>
                </a:cxn>
                <a:cxn ang="0">
                  <a:pos x="40" y="22"/>
                </a:cxn>
                <a:cxn ang="0">
                  <a:pos x="34" y="18"/>
                </a:cxn>
                <a:cxn ang="0">
                  <a:pos x="26" y="14"/>
                </a:cxn>
                <a:cxn ang="0">
                  <a:pos x="18" y="12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18" y="6"/>
                </a:cxn>
                <a:cxn ang="0">
                  <a:pos x="42" y="2"/>
                </a:cxn>
                <a:cxn ang="0">
                  <a:pos x="58" y="0"/>
                </a:cxn>
                <a:cxn ang="0">
                  <a:pos x="72" y="2"/>
                </a:cxn>
                <a:cxn ang="0">
                  <a:pos x="84" y="8"/>
                </a:cxn>
                <a:cxn ang="0">
                  <a:pos x="88" y="12"/>
                </a:cxn>
                <a:cxn ang="0">
                  <a:pos x="92" y="16"/>
                </a:cxn>
                <a:cxn ang="0">
                  <a:pos x="92" y="16"/>
                </a:cxn>
              </a:cxnLst>
              <a:rect l="0" t="0" r="r" b="b"/>
              <a:pathLst>
                <a:path w="96" h="88">
                  <a:moveTo>
                    <a:pt x="92" y="16"/>
                  </a:moveTo>
                  <a:lnTo>
                    <a:pt x="92" y="16"/>
                  </a:lnTo>
                  <a:lnTo>
                    <a:pt x="96" y="24"/>
                  </a:lnTo>
                  <a:lnTo>
                    <a:pt x="96" y="30"/>
                  </a:lnTo>
                  <a:lnTo>
                    <a:pt x="92" y="36"/>
                  </a:lnTo>
                  <a:lnTo>
                    <a:pt x="88" y="42"/>
                  </a:lnTo>
                  <a:lnTo>
                    <a:pt x="82" y="46"/>
                  </a:lnTo>
                  <a:lnTo>
                    <a:pt x="76" y="50"/>
                  </a:lnTo>
                  <a:lnTo>
                    <a:pt x="70" y="50"/>
                  </a:lnTo>
                  <a:lnTo>
                    <a:pt x="66" y="50"/>
                  </a:lnTo>
                  <a:lnTo>
                    <a:pt x="66" y="50"/>
                  </a:lnTo>
                  <a:lnTo>
                    <a:pt x="68" y="54"/>
                  </a:lnTo>
                  <a:lnTo>
                    <a:pt x="68" y="64"/>
                  </a:lnTo>
                  <a:lnTo>
                    <a:pt x="68" y="70"/>
                  </a:lnTo>
                  <a:lnTo>
                    <a:pt x="66" y="74"/>
                  </a:lnTo>
                  <a:lnTo>
                    <a:pt x="60" y="80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4" y="86"/>
                  </a:lnTo>
                  <a:lnTo>
                    <a:pt x="38" y="88"/>
                  </a:lnTo>
                  <a:lnTo>
                    <a:pt x="32" y="86"/>
                  </a:lnTo>
                  <a:lnTo>
                    <a:pt x="28" y="84"/>
                  </a:lnTo>
                  <a:lnTo>
                    <a:pt x="24" y="80"/>
                  </a:lnTo>
                  <a:lnTo>
                    <a:pt x="22" y="74"/>
                  </a:lnTo>
                  <a:lnTo>
                    <a:pt x="18" y="62"/>
                  </a:lnTo>
                  <a:lnTo>
                    <a:pt x="16" y="48"/>
                  </a:lnTo>
                  <a:lnTo>
                    <a:pt x="14" y="36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8" y="20"/>
                  </a:lnTo>
                  <a:lnTo>
                    <a:pt x="34" y="24"/>
                  </a:lnTo>
                  <a:lnTo>
                    <a:pt x="42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6" y="30"/>
                  </a:lnTo>
                  <a:lnTo>
                    <a:pt x="40" y="22"/>
                  </a:lnTo>
                  <a:lnTo>
                    <a:pt x="34" y="18"/>
                  </a:lnTo>
                  <a:lnTo>
                    <a:pt x="26" y="14"/>
                  </a:lnTo>
                  <a:lnTo>
                    <a:pt x="18" y="12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18" y="6"/>
                  </a:lnTo>
                  <a:lnTo>
                    <a:pt x="42" y="2"/>
                  </a:lnTo>
                  <a:lnTo>
                    <a:pt x="58" y="0"/>
                  </a:lnTo>
                  <a:lnTo>
                    <a:pt x="72" y="2"/>
                  </a:lnTo>
                  <a:lnTo>
                    <a:pt x="84" y="8"/>
                  </a:lnTo>
                  <a:lnTo>
                    <a:pt x="88" y="12"/>
                  </a:lnTo>
                  <a:lnTo>
                    <a:pt x="92" y="16"/>
                  </a:lnTo>
                  <a:lnTo>
                    <a:pt x="9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5" name="Freeform 111"/>
            <p:cNvSpPr>
              <a:spLocks/>
            </p:cNvSpPr>
            <p:nvPr/>
          </p:nvSpPr>
          <p:spPr bwMode="auto">
            <a:xfrm>
              <a:off x="4973053" y="453189"/>
              <a:ext cx="737937" cy="689811"/>
            </a:xfrm>
            <a:custGeom>
              <a:avLst/>
              <a:gdLst/>
              <a:ahLst/>
              <a:cxnLst>
                <a:cxn ang="0">
                  <a:pos x="74" y="4"/>
                </a:cxn>
                <a:cxn ang="0">
                  <a:pos x="74" y="4"/>
                </a:cxn>
                <a:cxn ang="0">
                  <a:pos x="76" y="6"/>
                </a:cxn>
                <a:cxn ang="0">
                  <a:pos x="82" y="14"/>
                </a:cxn>
                <a:cxn ang="0">
                  <a:pos x="88" y="26"/>
                </a:cxn>
                <a:cxn ang="0">
                  <a:pos x="92" y="36"/>
                </a:cxn>
                <a:cxn ang="0">
                  <a:pos x="92" y="46"/>
                </a:cxn>
                <a:cxn ang="0">
                  <a:pos x="92" y="46"/>
                </a:cxn>
                <a:cxn ang="0">
                  <a:pos x="92" y="54"/>
                </a:cxn>
                <a:cxn ang="0">
                  <a:pos x="92" y="62"/>
                </a:cxn>
                <a:cxn ang="0">
                  <a:pos x="88" y="68"/>
                </a:cxn>
                <a:cxn ang="0">
                  <a:pos x="84" y="74"/>
                </a:cxn>
                <a:cxn ang="0">
                  <a:pos x="80" y="78"/>
                </a:cxn>
                <a:cxn ang="0">
                  <a:pos x="74" y="82"/>
                </a:cxn>
                <a:cxn ang="0">
                  <a:pos x="66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6"/>
                </a:cxn>
                <a:cxn ang="0">
                  <a:pos x="46" y="84"/>
                </a:cxn>
                <a:cxn ang="0">
                  <a:pos x="40" y="80"/>
                </a:cxn>
                <a:cxn ang="0">
                  <a:pos x="38" y="74"/>
                </a:cxn>
                <a:cxn ang="0">
                  <a:pos x="38" y="72"/>
                </a:cxn>
                <a:cxn ang="0">
                  <a:pos x="38" y="72"/>
                </a:cxn>
                <a:cxn ang="0">
                  <a:pos x="32" y="74"/>
                </a:cxn>
                <a:cxn ang="0">
                  <a:pos x="22" y="76"/>
                </a:cxn>
                <a:cxn ang="0">
                  <a:pos x="16" y="76"/>
                </a:cxn>
                <a:cxn ang="0">
                  <a:pos x="10" y="76"/>
                </a:cxn>
                <a:cxn ang="0">
                  <a:pos x="4" y="72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0" y="48"/>
                </a:cxn>
                <a:cxn ang="0">
                  <a:pos x="4" y="42"/>
                </a:cxn>
                <a:cxn ang="0">
                  <a:pos x="12" y="34"/>
                </a:cxn>
                <a:cxn ang="0">
                  <a:pos x="22" y="26"/>
                </a:cxn>
                <a:cxn ang="0">
                  <a:pos x="48" y="14"/>
                </a:cxn>
                <a:cxn ang="0">
                  <a:pos x="56" y="8"/>
                </a:cxn>
                <a:cxn ang="0">
                  <a:pos x="60" y="4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64" y="4"/>
                </a:cxn>
                <a:cxn ang="0">
                  <a:pos x="64" y="12"/>
                </a:cxn>
                <a:cxn ang="0">
                  <a:pos x="62" y="26"/>
                </a:cxn>
                <a:cxn ang="0">
                  <a:pos x="60" y="32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8" y="38"/>
                </a:cxn>
                <a:cxn ang="0">
                  <a:pos x="64" y="32"/>
                </a:cxn>
                <a:cxn ang="0">
                  <a:pos x="70" y="20"/>
                </a:cxn>
                <a:cxn ang="0">
                  <a:pos x="74" y="4"/>
                </a:cxn>
                <a:cxn ang="0">
                  <a:pos x="74" y="4"/>
                </a:cxn>
              </a:cxnLst>
              <a:rect l="0" t="0" r="r" b="b"/>
              <a:pathLst>
                <a:path w="92" h="86">
                  <a:moveTo>
                    <a:pt x="74" y="4"/>
                  </a:moveTo>
                  <a:lnTo>
                    <a:pt x="74" y="4"/>
                  </a:lnTo>
                  <a:lnTo>
                    <a:pt x="76" y="6"/>
                  </a:lnTo>
                  <a:lnTo>
                    <a:pt x="82" y="14"/>
                  </a:lnTo>
                  <a:lnTo>
                    <a:pt x="88" y="26"/>
                  </a:lnTo>
                  <a:lnTo>
                    <a:pt x="92" y="3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54"/>
                  </a:lnTo>
                  <a:lnTo>
                    <a:pt x="92" y="62"/>
                  </a:lnTo>
                  <a:lnTo>
                    <a:pt x="88" y="68"/>
                  </a:lnTo>
                  <a:lnTo>
                    <a:pt x="84" y="74"/>
                  </a:lnTo>
                  <a:lnTo>
                    <a:pt x="80" y="78"/>
                  </a:lnTo>
                  <a:lnTo>
                    <a:pt x="74" y="82"/>
                  </a:lnTo>
                  <a:lnTo>
                    <a:pt x="66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6"/>
                  </a:lnTo>
                  <a:lnTo>
                    <a:pt x="46" y="84"/>
                  </a:lnTo>
                  <a:lnTo>
                    <a:pt x="40" y="80"/>
                  </a:lnTo>
                  <a:lnTo>
                    <a:pt x="38" y="74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2" y="74"/>
                  </a:lnTo>
                  <a:lnTo>
                    <a:pt x="22" y="76"/>
                  </a:lnTo>
                  <a:lnTo>
                    <a:pt x="16" y="76"/>
                  </a:lnTo>
                  <a:lnTo>
                    <a:pt x="10" y="76"/>
                  </a:lnTo>
                  <a:lnTo>
                    <a:pt x="4" y="72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4" y="42"/>
                  </a:lnTo>
                  <a:lnTo>
                    <a:pt x="12" y="34"/>
                  </a:lnTo>
                  <a:lnTo>
                    <a:pt x="22" y="26"/>
                  </a:lnTo>
                  <a:lnTo>
                    <a:pt x="48" y="14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4" y="4"/>
                  </a:lnTo>
                  <a:lnTo>
                    <a:pt x="64" y="12"/>
                  </a:lnTo>
                  <a:lnTo>
                    <a:pt x="62" y="26"/>
                  </a:lnTo>
                  <a:lnTo>
                    <a:pt x="60" y="32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8" y="38"/>
                  </a:lnTo>
                  <a:lnTo>
                    <a:pt x="64" y="32"/>
                  </a:lnTo>
                  <a:lnTo>
                    <a:pt x="70" y="20"/>
                  </a:lnTo>
                  <a:lnTo>
                    <a:pt x="74" y="4"/>
                  </a:lnTo>
                  <a:lnTo>
                    <a:pt x="7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6" name="Freeform 112"/>
            <p:cNvSpPr>
              <a:spLocks/>
            </p:cNvSpPr>
            <p:nvPr/>
          </p:nvSpPr>
          <p:spPr bwMode="auto">
            <a:xfrm>
              <a:off x="4572000" y="36095"/>
              <a:ext cx="802105" cy="721895"/>
            </a:xfrm>
            <a:custGeom>
              <a:avLst/>
              <a:gdLst/>
              <a:ahLst/>
              <a:cxnLst>
                <a:cxn ang="0">
                  <a:pos x="98" y="40"/>
                </a:cxn>
                <a:cxn ang="0">
                  <a:pos x="98" y="40"/>
                </a:cxn>
                <a:cxn ang="0">
                  <a:pos x="94" y="48"/>
                </a:cxn>
                <a:cxn ang="0">
                  <a:pos x="80" y="64"/>
                </a:cxn>
                <a:cxn ang="0">
                  <a:pos x="70" y="72"/>
                </a:cxn>
                <a:cxn ang="0">
                  <a:pos x="58" y="80"/>
                </a:cxn>
                <a:cxn ang="0">
                  <a:pos x="48" y="88"/>
                </a:cxn>
                <a:cxn ang="0">
                  <a:pos x="34" y="90"/>
                </a:cxn>
                <a:cxn ang="0">
                  <a:pos x="34" y="90"/>
                </a:cxn>
                <a:cxn ang="0">
                  <a:pos x="24" y="90"/>
                </a:cxn>
                <a:cxn ang="0">
                  <a:pos x="14" y="88"/>
                </a:cxn>
                <a:cxn ang="0">
                  <a:pos x="6" y="84"/>
                </a:cxn>
                <a:cxn ang="0">
                  <a:pos x="2" y="78"/>
                </a:cxn>
                <a:cxn ang="0">
                  <a:pos x="0" y="70"/>
                </a:cxn>
                <a:cxn ang="0">
                  <a:pos x="2" y="62"/>
                </a:cxn>
                <a:cxn ang="0">
                  <a:pos x="6" y="54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10" y="46"/>
                </a:cxn>
                <a:cxn ang="0">
                  <a:pos x="6" y="36"/>
                </a:cxn>
                <a:cxn ang="0">
                  <a:pos x="4" y="32"/>
                </a:cxn>
                <a:cxn ang="0">
                  <a:pos x="4" y="26"/>
                </a:cxn>
                <a:cxn ang="0">
                  <a:pos x="8" y="18"/>
                </a:cxn>
                <a:cxn ang="0">
                  <a:pos x="14" y="12"/>
                </a:cxn>
                <a:cxn ang="0">
                  <a:pos x="14" y="12"/>
                </a:cxn>
                <a:cxn ang="0">
                  <a:pos x="20" y="6"/>
                </a:cxn>
                <a:cxn ang="0">
                  <a:pos x="26" y="4"/>
                </a:cxn>
                <a:cxn ang="0">
                  <a:pos x="30" y="2"/>
                </a:cxn>
                <a:cxn ang="0">
                  <a:pos x="36" y="0"/>
                </a:cxn>
                <a:cxn ang="0">
                  <a:pos x="46" y="2"/>
                </a:cxn>
                <a:cxn ang="0">
                  <a:pos x="56" y="8"/>
                </a:cxn>
                <a:cxn ang="0">
                  <a:pos x="78" y="20"/>
                </a:cxn>
                <a:cxn ang="0">
                  <a:pos x="88" y="26"/>
                </a:cxn>
                <a:cxn ang="0">
                  <a:pos x="100" y="28"/>
                </a:cxn>
                <a:cxn ang="0">
                  <a:pos x="100" y="28"/>
                </a:cxn>
                <a:cxn ang="0">
                  <a:pos x="82" y="36"/>
                </a:cxn>
                <a:cxn ang="0">
                  <a:pos x="66" y="42"/>
                </a:cxn>
                <a:cxn ang="0">
                  <a:pos x="52" y="46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62" y="48"/>
                </a:cxn>
                <a:cxn ang="0">
                  <a:pos x="78" y="46"/>
                </a:cxn>
                <a:cxn ang="0">
                  <a:pos x="98" y="40"/>
                </a:cxn>
                <a:cxn ang="0">
                  <a:pos x="98" y="40"/>
                </a:cxn>
              </a:cxnLst>
              <a:rect l="0" t="0" r="r" b="b"/>
              <a:pathLst>
                <a:path w="100" h="90">
                  <a:moveTo>
                    <a:pt x="98" y="40"/>
                  </a:moveTo>
                  <a:lnTo>
                    <a:pt x="98" y="40"/>
                  </a:lnTo>
                  <a:lnTo>
                    <a:pt x="94" y="48"/>
                  </a:lnTo>
                  <a:lnTo>
                    <a:pt x="80" y="64"/>
                  </a:lnTo>
                  <a:lnTo>
                    <a:pt x="70" y="72"/>
                  </a:lnTo>
                  <a:lnTo>
                    <a:pt x="58" y="80"/>
                  </a:lnTo>
                  <a:lnTo>
                    <a:pt x="48" y="88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24" y="90"/>
                  </a:lnTo>
                  <a:lnTo>
                    <a:pt x="14" y="88"/>
                  </a:lnTo>
                  <a:lnTo>
                    <a:pt x="6" y="84"/>
                  </a:lnTo>
                  <a:lnTo>
                    <a:pt x="2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6" y="5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0" y="46"/>
                  </a:lnTo>
                  <a:lnTo>
                    <a:pt x="6" y="36"/>
                  </a:lnTo>
                  <a:lnTo>
                    <a:pt x="4" y="32"/>
                  </a:lnTo>
                  <a:lnTo>
                    <a:pt x="4" y="26"/>
                  </a:lnTo>
                  <a:lnTo>
                    <a:pt x="8" y="18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20" y="6"/>
                  </a:lnTo>
                  <a:lnTo>
                    <a:pt x="26" y="4"/>
                  </a:lnTo>
                  <a:lnTo>
                    <a:pt x="30" y="2"/>
                  </a:lnTo>
                  <a:lnTo>
                    <a:pt x="36" y="0"/>
                  </a:lnTo>
                  <a:lnTo>
                    <a:pt x="46" y="2"/>
                  </a:lnTo>
                  <a:lnTo>
                    <a:pt x="56" y="8"/>
                  </a:lnTo>
                  <a:lnTo>
                    <a:pt x="78" y="20"/>
                  </a:lnTo>
                  <a:lnTo>
                    <a:pt x="88" y="26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82" y="36"/>
                  </a:lnTo>
                  <a:lnTo>
                    <a:pt x="66" y="42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62" y="48"/>
                  </a:lnTo>
                  <a:lnTo>
                    <a:pt x="78" y="46"/>
                  </a:lnTo>
                  <a:lnTo>
                    <a:pt x="98" y="40"/>
                  </a:lnTo>
                  <a:lnTo>
                    <a:pt x="98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7" name="Freeform 113"/>
            <p:cNvSpPr>
              <a:spLocks/>
            </p:cNvSpPr>
            <p:nvPr/>
          </p:nvSpPr>
          <p:spPr bwMode="auto">
            <a:xfrm>
              <a:off x="5053263" y="-589547"/>
              <a:ext cx="770021" cy="705853"/>
            </a:xfrm>
            <a:custGeom>
              <a:avLst/>
              <a:gdLst/>
              <a:ahLst/>
              <a:cxnLst>
                <a:cxn ang="0">
                  <a:pos x="72" y="88"/>
                </a:cxn>
                <a:cxn ang="0">
                  <a:pos x="72" y="88"/>
                </a:cxn>
                <a:cxn ang="0">
                  <a:pos x="76" y="68"/>
                </a:cxn>
                <a:cxn ang="0">
                  <a:pos x="82" y="4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94" y="24"/>
                </a:cxn>
                <a:cxn ang="0">
                  <a:pos x="96" y="18"/>
                </a:cxn>
                <a:cxn ang="0">
                  <a:pos x="94" y="12"/>
                </a:cxn>
                <a:cxn ang="0">
                  <a:pos x="92" y="8"/>
                </a:cxn>
                <a:cxn ang="0">
                  <a:pos x="88" y="4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0" y="2"/>
                </a:cxn>
                <a:cxn ang="0">
                  <a:pos x="50" y="8"/>
                </a:cxn>
                <a:cxn ang="0">
                  <a:pos x="46" y="16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38" y="18"/>
                </a:cxn>
                <a:cxn ang="0">
                  <a:pos x="26" y="18"/>
                </a:cxn>
                <a:cxn ang="0">
                  <a:pos x="20" y="20"/>
                </a:cxn>
                <a:cxn ang="0">
                  <a:pos x="14" y="22"/>
                </a:cxn>
                <a:cxn ang="0">
                  <a:pos x="8" y="26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40"/>
                </a:cxn>
                <a:cxn ang="0">
                  <a:pos x="0" y="48"/>
                </a:cxn>
                <a:cxn ang="0">
                  <a:pos x="0" y="56"/>
                </a:cxn>
                <a:cxn ang="0">
                  <a:pos x="2" y="64"/>
                </a:cxn>
                <a:cxn ang="0">
                  <a:pos x="8" y="72"/>
                </a:cxn>
                <a:cxn ang="0">
                  <a:pos x="20" y="78"/>
                </a:cxn>
                <a:cxn ang="0">
                  <a:pos x="34" y="84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52" y="86"/>
                </a:cxn>
                <a:cxn ang="0">
                  <a:pos x="48" y="80"/>
                </a:cxn>
                <a:cxn ang="0">
                  <a:pos x="46" y="70"/>
                </a:cxn>
                <a:cxn ang="0">
                  <a:pos x="46" y="62"/>
                </a:cxn>
                <a:cxn ang="0">
                  <a:pos x="48" y="56"/>
                </a:cxn>
                <a:cxn ang="0">
                  <a:pos x="48" y="56"/>
                </a:cxn>
                <a:cxn ang="0">
                  <a:pos x="54" y="68"/>
                </a:cxn>
                <a:cxn ang="0">
                  <a:pos x="62" y="78"/>
                </a:cxn>
                <a:cxn ang="0">
                  <a:pos x="72" y="88"/>
                </a:cxn>
                <a:cxn ang="0">
                  <a:pos x="72" y="88"/>
                </a:cxn>
              </a:cxnLst>
              <a:rect l="0" t="0" r="r" b="b"/>
              <a:pathLst>
                <a:path w="96" h="88">
                  <a:moveTo>
                    <a:pt x="72" y="88"/>
                  </a:moveTo>
                  <a:lnTo>
                    <a:pt x="72" y="88"/>
                  </a:lnTo>
                  <a:lnTo>
                    <a:pt x="76" y="68"/>
                  </a:lnTo>
                  <a:lnTo>
                    <a:pt x="82" y="4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4" y="24"/>
                  </a:lnTo>
                  <a:lnTo>
                    <a:pt x="96" y="18"/>
                  </a:lnTo>
                  <a:lnTo>
                    <a:pt x="94" y="12"/>
                  </a:lnTo>
                  <a:lnTo>
                    <a:pt x="92" y="8"/>
                  </a:lnTo>
                  <a:lnTo>
                    <a:pt x="88" y="4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2"/>
                  </a:lnTo>
                  <a:lnTo>
                    <a:pt x="50" y="8"/>
                  </a:lnTo>
                  <a:lnTo>
                    <a:pt x="46" y="16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38" y="18"/>
                  </a:lnTo>
                  <a:lnTo>
                    <a:pt x="26" y="18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8" y="2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40"/>
                  </a:lnTo>
                  <a:lnTo>
                    <a:pt x="0" y="48"/>
                  </a:lnTo>
                  <a:lnTo>
                    <a:pt x="0" y="56"/>
                  </a:lnTo>
                  <a:lnTo>
                    <a:pt x="2" y="64"/>
                  </a:lnTo>
                  <a:lnTo>
                    <a:pt x="8" y="72"/>
                  </a:lnTo>
                  <a:lnTo>
                    <a:pt x="20" y="78"/>
                  </a:lnTo>
                  <a:lnTo>
                    <a:pt x="34" y="84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52" y="86"/>
                  </a:lnTo>
                  <a:lnTo>
                    <a:pt x="48" y="80"/>
                  </a:lnTo>
                  <a:lnTo>
                    <a:pt x="46" y="70"/>
                  </a:lnTo>
                  <a:lnTo>
                    <a:pt x="46" y="62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54" y="68"/>
                  </a:lnTo>
                  <a:lnTo>
                    <a:pt x="62" y="78"/>
                  </a:lnTo>
                  <a:lnTo>
                    <a:pt x="72" y="88"/>
                  </a:lnTo>
                  <a:lnTo>
                    <a:pt x="72" y="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8" name="Freeform 114"/>
            <p:cNvSpPr>
              <a:spLocks/>
            </p:cNvSpPr>
            <p:nvPr/>
          </p:nvSpPr>
          <p:spPr bwMode="auto">
            <a:xfrm>
              <a:off x="5438274" y="212558"/>
              <a:ext cx="192505" cy="176463"/>
            </a:xfrm>
            <a:custGeom>
              <a:avLst/>
              <a:gdLst/>
              <a:ahLst/>
              <a:cxnLst>
                <a:cxn ang="0">
                  <a:pos x="24" y="12"/>
                </a:cxn>
                <a:cxn ang="0">
                  <a:pos x="24" y="12"/>
                </a:cxn>
                <a:cxn ang="0">
                  <a:pos x="22" y="16"/>
                </a:cxn>
                <a:cxn ang="0">
                  <a:pos x="18" y="18"/>
                </a:cxn>
                <a:cxn ang="0">
                  <a:pos x="14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6" y="20"/>
                </a:cxn>
                <a:cxn ang="0">
                  <a:pos x="2" y="18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6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22" y="4"/>
                </a:cxn>
                <a:cxn ang="0">
                  <a:pos x="24" y="6"/>
                </a:cxn>
                <a:cxn ang="0">
                  <a:pos x="24" y="12"/>
                </a:cxn>
                <a:cxn ang="0">
                  <a:pos x="24" y="12"/>
                </a:cxn>
              </a:cxnLst>
              <a:rect l="0" t="0" r="r" b="b"/>
              <a:pathLst>
                <a:path w="24" h="22">
                  <a:moveTo>
                    <a:pt x="24" y="12"/>
                  </a:moveTo>
                  <a:lnTo>
                    <a:pt x="24" y="12"/>
                  </a:lnTo>
                  <a:lnTo>
                    <a:pt x="22" y="16"/>
                  </a:lnTo>
                  <a:lnTo>
                    <a:pt x="18" y="18"/>
                  </a:lnTo>
                  <a:lnTo>
                    <a:pt x="14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6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9" name="Freeform 115"/>
            <p:cNvSpPr>
              <a:spLocks/>
            </p:cNvSpPr>
            <p:nvPr/>
          </p:nvSpPr>
          <p:spPr bwMode="auto">
            <a:xfrm>
              <a:off x="8181474" y="2570747"/>
              <a:ext cx="529389" cy="513347"/>
            </a:xfrm>
            <a:custGeom>
              <a:avLst/>
              <a:gdLst/>
              <a:ahLst/>
              <a:cxnLst>
                <a:cxn ang="0">
                  <a:pos x="36" y="64"/>
                </a:cxn>
                <a:cxn ang="0">
                  <a:pos x="36" y="64"/>
                </a:cxn>
                <a:cxn ang="0">
                  <a:pos x="44" y="52"/>
                </a:cxn>
                <a:cxn ang="0">
                  <a:pos x="52" y="40"/>
                </a:cxn>
                <a:cxn ang="0">
                  <a:pos x="62" y="30"/>
                </a:cxn>
                <a:cxn ang="0">
                  <a:pos x="62" y="30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56" y="2"/>
                </a:cxn>
                <a:cxn ang="0">
                  <a:pos x="56" y="2"/>
                </a:cxn>
                <a:cxn ang="0">
                  <a:pos x="52" y="0"/>
                </a:cxn>
                <a:cxn ang="0">
                  <a:pos x="48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2" y="6"/>
                </a:cxn>
                <a:cxn ang="0">
                  <a:pos x="24" y="2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2" y="38"/>
                </a:cxn>
                <a:cxn ang="0">
                  <a:pos x="8" y="44"/>
                </a:cxn>
                <a:cxn ang="0">
                  <a:pos x="16" y="54"/>
                </a:cxn>
                <a:cxn ang="0">
                  <a:pos x="26" y="62"/>
                </a:cxn>
                <a:cxn ang="0">
                  <a:pos x="26" y="62"/>
                </a:cxn>
                <a:cxn ang="0">
                  <a:pos x="26" y="54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6" y="64"/>
                </a:cxn>
                <a:cxn ang="0">
                  <a:pos x="36" y="64"/>
                </a:cxn>
              </a:cxnLst>
              <a:rect l="0" t="0" r="r" b="b"/>
              <a:pathLst>
                <a:path w="66" h="64">
                  <a:moveTo>
                    <a:pt x="36" y="64"/>
                  </a:moveTo>
                  <a:lnTo>
                    <a:pt x="36" y="64"/>
                  </a:lnTo>
                  <a:lnTo>
                    <a:pt x="44" y="52"/>
                  </a:lnTo>
                  <a:lnTo>
                    <a:pt x="52" y="40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24" y="2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8" y="44"/>
                  </a:lnTo>
                  <a:lnTo>
                    <a:pt x="16" y="54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6" y="54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6" y="64"/>
                  </a:lnTo>
                  <a:lnTo>
                    <a:pt x="36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0" name="Freeform 116"/>
            <p:cNvSpPr>
              <a:spLocks/>
            </p:cNvSpPr>
            <p:nvPr/>
          </p:nvSpPr>
          <p:spPr bwMode="auto">
            <a:xfrm>
              <a:off x="7844589" y="2923674"/>
              <a:ext cx="513347" cy="561474"/>
            </a:xfrm>
            <a:custGeom>
              <a:avLst/>
              <a:gdLst/>
              <a:ahLst/>
              <a:cxnLst>
                <a:cxn ang="0">
                  <a:pos x="64" y="28"/>
                </a:cxn>
                <a:cxn ang="0">
                  <a:pos x="64" y="28"/>
                </a:cxn>
                <a:cxn ang="0">
                  <a:pos x="52" y="22"/>
                </a:cxn>
                <a:cxn ang="0">
                  <a:pos x="42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18" y="0"/>
                </a:cxn>
                <a:cxn ang="0">
                  <a:pos x="12" y="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2" y="46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4" y="64"/>
                </a:cxn>
                <a:cxn ang="0">
                  <a:pos x="4" y="64"/>
                </a:cxn>
                <a:cxn ang="0">
                  <a:pos x="8" y="68"/>
                </a:cxn>
                <a:cxn ang="0">
                  <a:pos x="12" y="70"/>
                </a:cxn>
                <a:cxn ang="0">
                  <a:pos x="18" y="70"/>
                </a:cxn>
                <a:cxn ang="0">
                  <a:pos x="24" y="68"/>
                </a:cxn>
                <a:cxn ang="0">
                  <a:pos x="32" y="66"/>
                </a:cxn>
                <a:cxn ang="0">
                  <a:pos x="40" y="60"/>
                </a:cxn>
                <a:cxn ang="0">
                  <a:pos x="50" y="52"/>
                </a:cxn>
                <a:cxn ang="0">
                  <a:pos x="60" y="40"/>
                </a:cxn>
                <a:cxn ang="0">
                  <a:pos x="60" y="40"/>
                </a:cxn>
                <a:cxn ang="0">
                  <a:pos x="52" y="42"/>
                </a:cxn>
                <a:cxn ang="0">
                  <a:pos x="44" y="42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46" y="38"/>
                </a:cxn>
                <a:cxn ang="0">
                  <a:pos x="56" y="34"/>
                </a:cxn>
                <a:cxn ang="0">
                  <a:pos x="64" y="28"/>
                </a:cxn>
                <a:cxn ang="0">
                  <a:pos x="64" y="28"/>
                </a:cxn>
              </a:cxnLst>
              <a:rect l="0" t="0" r="r" b="b"/>
              <a:pathLst>
                <a:path w="64" h="70">
                  <a:moveTo>
                    <a:pt x="64" y="28"/>
                  </a:moveTo>
                  <a:lnTo>
                    <a:pt x="64" y="28"/>
                  </a:lnTo>
                  <a:lnTo>
                    <a:pt x="52" y="22"/>
                  </a:lnTo>
                  <a:lnTo>
                    <a:pt x="42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2" y="46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8" y="68"/>
                  </a:lnTo>
                  <a:lnTo>
                    <a:pt x="12" y="70"/>
                  </a:lnTo>
                  <a:lnTo>
                    <a:pt x="18" y="70"/>
                  </a:lnTo>
                  <a:lnTo>
                    <a:pt x="24" y="68"/>
                  </a:lnTo>
                  <a:lnTo>
                    <a:pt x="32" y="66"/>
                  </a:lnTo>
                  <a:lnTo>
                    <a:pt x="40" y="60"/>
                  </a:lnTo>
                  <a:lnTo>
                    <a:pt x="50" y="52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52" y="42"/>
                  </a:lnTo>
                  <a:lnTo>
                    <a:pt x="44" y="42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46" y="38"/>
                  </a:lnTo>
                  <a:lnTo>
                    <a:pt x="56" y="34"/>
                  </a:lnTo>
                  <a:lnTo>
                    <a:pt x="64" y="28"/>
                  </a:lnTo>
                  <a:lnTo>
                    <a:pt x="64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1" name="Freeform 117"/>
            <p:cNvSpPr>
              <a:spLocks/>
            </p:cNvSpPr>
            <p:nvPr/>
          </p:nvSpPr>
          <p:spPr bwMode="auto">
            <a:xfrm>
              <a:off x="8149389" y="3244516"/>
              <a:ext cx="529389" cy="529389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4" y="12"/>
                </a:cxn>
                <a:cxn ang="0">
                  <a:pos x="16" y="24"/>
                </a:cxn>
                <a:cxn ang="0">
                  <a:pos x="6" y="34"/>
                </a:cxn>
                <a:cxn ang="0">
                  <a:pos x="6" y="34"/>
                </a:cxn>
                <a:cxn ang="0">
                  <a:pos x="0" y="42"/>
                </a:cxn>
                <a:cxn ang="0">
                  <a:pos x="0" y="50"/>
                </a:cxn>
                <a:cxn ang="0">
                  <a:pos x="4" y="5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64"/>
                </a:cxn>
                <a:cxn ang="0">
                  <a:pos x="18" y="66"/>
                </a:cxn>
                <a:cxn ang="0">
                  <a:pos x="24" y="64"/>
                </a:cxn>
                <a:cxn ang="0">
                  <a:pos x="30" y="58"/>
                </a:cxn>
                <a:cxn ang="0">
                  <a:pos x="30" y="58"/>
                </a:cxn>
                <a:cxn ang="0">
                  <a:pos x="34" y="60"/>
                </a:cxn>
                <a:cxn ang="0">
                  <a:pos x="40" y="64"/>
                </a:cxn>
                <a:cxn ang="0">
                  <a:pos x="50" y="66"/>
                </a:cxn>
                <a:cxn ang="0">
                  <a:pos x="54" y="64"/>
                </a:cxn>
                <a:cxn ang="0">
                  <a:pos x="58" y="62"/>
                </a:cxn>
                <a:cxn ang="0">
                  <a:pos x="58" y="62"/>
                </a:cxn>
                <a:cxn ang="0">
                  <a:pos x="64" y="52"/>
                </a:cxn>
                <a:cxn ang="0">
                  <a:pos x="66" y="46"/>
                </a:cxn>
                <a:cxn ang="0">
                  <a:pos x="66" y="38"/>
                </a:cxn>
                <a:cxn ang="0">
                  <a:pos x="64" y="32"/>
                </a:cxn>
                <a:cxn ang="0">
                  <a:pos x="60" y="22"/>
                </a:cxn>
                <a:cxn ang="0">
                  <a:pos x="52" y="14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4" y="12"/>
                </a:cxn>
                <a:cxn ang="0">
                  <a:pos x="42" y="20"/>
                </a:cxn>
                <a:cxn ang="0">
                  <a:pos x="38" y="30"/>
                </a:cxn>
                <a:cxn ang="0">
                  <a:pos x="38" y="30"/>
                </a:cxn>
                <a:cxn ang="0">
                  <a:pos x="38" y="20"/>
                </a:cxn>
                <a:cxn ang="0">
                  <a:pos x="36" y="1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66" h="66">
                  <a:moveTo>
                    <a:pt x="32" y="0"/>
                  </a:moveTo>
                  <a:lnTo>
                    <a:pt x="32" y="0"/>
                  </a:lnTo>
                  <a:lnTo>
                    <a:pt x="24" y="12"/>
                  </a:lnTo>
                  <a:lnTo>
                    <a:pt x="16" y="24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0" y="42"/>
                  </a:lnTo>
                  <a:lnTo>
                    <a:pt x="0" y="50"/>
                  </a:lnTo>
                  <a:lnTo>
                    <a:pt x="4" y="5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64"/>
                  </a:lnTo>
                  <a:lnTo>
                    <a:pt x="18" y="66"/>
                  </a:lnTo>
                  <a:lnTo>
                    <a:pt x="24" y="64"/>
                  </a:lnTo>
                  <a:lnTo>
                    <a:pt x="30" y="58"/>
                  </a:lnTo>
                  <a:lnTo>
                    <a:pt x="30" y="58"/>
                  </a:lnTo>
                  <a:lnTo>
                    <a:pt x="34" y="60"/>
                  </a:lnTo>
                  <a:lnTo>
                    <a:pt x="40" y="64"/>
                  </a:lnTo>
                  <a:lnTo>
                    <a:pt x="50" y="66"/>
                  </a:lnTo>
                  <a:lnTo>
                    <a:pt x="54" y="64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64" y="52"/>
                  </a:lnTo>
                  <a:lnTo>
                    <a:pt x="66" y="46"/>
                  </a:lnTo>
                  <a:lnTo>
                    <a:pt x="66" y="38"/>
                  </a:lnTo>
                  <a:lnTo>
                    <a:pt x="64" y="32"/>
                  </a:lnTo>
                  <a:lnTo>
                    <a:pt x="60" y="22"/>
                  </a:lnTo>
                  <a:lnTo>
                    <a:pt x="52" y="1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4" y="12"/>
                  </a:lnTo>
                  <a:lnTo>
                    <a:pt x="42" y="20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38" y="20"/>
                  </a:lnTo>
                  <a:lnTo>
                    <a:pt x="36" y="1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2" name="Freeform 118"/>
            <p:cNvSpPr>
              <a:spLocks/>
            </p:cNvSpPr>
            <p:nvPr/>
          </p:nvSpPr>
          <p:spPr bwMode="auto">
            <a:xfrm>
              <a:off x="8518358" y="2907632"/>
              <a:ext cx="529389" cy="561474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10" y="44"/>
                </a:cxn>
                <a:cxn ang="0">
                  <a:pos x="18" y="5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28" y="68"/>
                </a:cxn>
                <a:cxn ang="0">
                  <a:pos x="32" y="70"/>
                </a:cxn>
                <a:cxn ang="0">
                  <a:pos x="40" y="70"/>
                </a:cxn>
                <a:cxn ang="0">
                  <a:pos x="48" y="68"/>
                </a:cxn>
                <a:cxn ang="0">
                  <a:pos x="54" y="62"/>
                </a:cxn>
                <a:cxn ang="0">
                  <a:pos x="54" y="62"/>
                </a:cxn>
                <a:cxn ang="0">
                  <a:pos x="58" y="52"/>
                </a:cxn>
                <a:cxn ang="0">
                  <a:pos x="58" y="46"/>
                </a:cxn>
                <a:cxn ang="0">
                  <a:pos x="54" y="38"/>
                </a:cxn>
                <a:cxn ang="0">
                  <a:pos x="54" y="38"/>
                </a:cxn>
                <a:cxn ang="0">
                  <a:pos x="62" y="28"/>
                </a:cxn>
                <a:cxn ang="0">
                  <a:pos x="66" y="20"/>
                </a:cxn>
                <a:cxn ang="0">
                  <a:pos x="66" y="14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0" y="6"/>
                </a:cxn>
                <a:cxn ang="0">
                  <a:pos x="56" y="2"/>
                </a:cxn>
                <a:cxn ang="0">
                  <a:pos x="50" y="0"/>
                </a:cxn>
                <a:cxn ang="0">
                  <a:pos x="44" y="0"/>
                </a:cxn>
                <a:cxn ang="0">
                  <a:pos x="36" y="2"/>
                </a:cxn>
                <a:cxn ang="0">
                  <a:pos x="28" y="6"/>
                </a:cxn>
                <a:cxn ang="0">
                  <a:pos x="18" y="12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4" y="22"/>
                </a:cxn>
                <a:cxn ang="0">
                  <a:pos x="22" y="2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0" y="30"/>
                </a:cxn>
                <a:cxn ang="0">
                  <a:pos x="10" y="32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66" h="70">
                  <a:moveTo>
                    <a:pt x="0" y="34"/>
                  </a:moveTo>
                  <a:lnTo>
                    <a:pt x="0" y="34"/>
                  </a:lnTo>
                  <a:lnTo>
                    <a:pt x="10" y="44"/>
                  </a:lnTo>
                  <a:lnTo>
                    <a:pt x="18" y="5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8" y="68"/>
                  </a:lnTo>
                  <a:lnTo>
                    <a:pt x="32" y="70"/>
                  </a:lnTo>
                  <a:lnTo>
                    <a:pt x="40" y="70"/>
                  </a:lnTo>
                  <a:lnTo>
                    <a:pt x="48" y="68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58" y="52"/>
                  </a:lnTo>
                  <a:lnTo>
                    <a:pt x="58" y="46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62" y="28"/>
                  </a:lnTo>
                  <a:lnTo>
                    <a:pt x="66" y="20"/>
                  </a:lnTo>
                  <a:lnTo>
                    <a:pt x="66" y="14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0" y="6"/>
                  </a:lnTo>
                  <a:lnTo>
                    <a:pt x="56" y="2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6" y="2"/>
                  </a:lnTo>
                  <a:lnTo>
                    <a:pt x="28" y="6"/>
                  </a:lnTo>
                  <a:lnTo>
                    <a:pt x="18" y="1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4" y="22"/>
                  </a:lnTo>
                  <a:lnTo>
                    <a:pt x="22" y="2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0" y="30"/>
                  </a:lnTo>
                  <a:lnTo>
                    <a:pt x="10" y="32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3" name="Freeform 119"/>
            <p:cNvSpPr>
              <a:spLocks/>
            </p:cNvSpPr>
            <p:nvPr/>
          </p:nvSpPr>
          <p:spPr bwMode="auto">
            <a:xfrm>
              <a:off x="8486274" y="2699084"/>
              <a:ext cx="545432" cy="465221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8" y="0"/>
                </a:cxn>
                <a:cxn ang="0">
                  <a:pos x="60" y="0"/>
                </a:cxn>
                <a:cxn ang="0">
                  <a:pos x="54" y="4"/>
                </a:cxn>
                <a:cxn ang="0">
                  <a:pos x="44" y="8"/>
                </a:cxn>
                <a:cxn ang="0">
                  <a:pos x="32" y="14"/>
                </a:cxn>
                <a:cxn ang="0">
                  <a:pos x="22" y="26"/>
                </a:cxn>
                <a:cxn ang="0">
                  <a:pos x="10" y="40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6" y="50"/>
                </a:cxn>
                <a:cxn ang="0">
                  <a:pos x="22" y="34"/>
                </a:cxn>
                <a:cxn ang="0">
                  <a:pos x="42" y="14"/>
                </a:cxn>
                <a:cxn ang="0">
                  <a:pos x="56" y="6"/>
                </a:cxn>
                <a:cxn ang="0">
                  <a:pos x="68" y="0"/>
                </a:cxn>
                <a:cxn ang="0">
                  <a:pos x="68" y="0"/>
                </a:cxn>
              </a:cxnLst>
              <a:rect l="0" t="0" r="r" b="b"/>
              <a:pathLst>
                <a:path w="68" h="58">
                  <a:moveTo>
                    <a:pt x="68" y="0"/>
                  </a:moveTo>
                  <a:lnTo>
                    <a:pt x="68" y="0"/>
                  </a:lnTo>
                  <a:lnTo>
                    <a:pt x="60" y="0"/>
                  </a:lnTo>
                  <a:lnTo>
                    <a:pt x="54" y="4"/>
                  </a:lnTo>
                  <a:lnTo>
                    <a:pt x="44" y="8"/>
                  </a:lnTo>
                  <a:lnTo>
                    <a:pt x="32" y="14"/>
                  </a:lnTo>
                  <a:lnTo>
                    <a:pt x="22" y="26"/>
                  </a:lnTo>
                  <a:lnTo>
                    <a:pt x="10" y="40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6" y="50"/>
                  </a:lnTo>
                  <a:lnTo>
                    <a:pt x="22" y="34"/>
                  </a:lnTo>
                  <a:lnTo>
                    <a:pt x="42" y="14"/>
                  </a:lnTo>
                  <a:lnTo>
                    <a:pt x="56" y="6"/>
                  </a:lnTo>
                  <a:lnTo>
                    <a:pt x="68" y="0"/>
                  </a:lnTo>
                  <a:lnTo>
                    <a:pt x="6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4" name="Freeform 120"/>
            <p:cNvSpPr>
              <a:spLocks/>
            </p:cNvSpPr>
            <p:nvPr/>
          </p:nvSpPr>
          <p:spPr bwMode="auto">
            <a:xfrm>
              <a:off x="8454189" y="3180347"/>
              <a:ext cx="352926" cy="625642"/>
            </a:xfrm>
            <a:custGeom>
              <a:avLst/>
              <a:gdLst/>
              <a:ahLst/>
              <a:cxnLst>
                <a:cxn ang="0">
                  <a:pos x="44" y="78"/>
                </a:cxn>
                <a:cxn ang="0">
                  <a:pos x="44" y="78"/>
                </a:cxn>
                <a:cxn ang="0">
                  <a:pos x="44" y="70"/>
                </a:cxn>
                <a:cxn ang="0">
                  <a:pos x="44" y="62"/>
                </a:cxn>
                <a:cxn ang="0">
                  <a:pos x="40" y="50"/>
                </a:cxn>
                <a:cxn ang="0">
                  <a:pos x="36" y="38"/>
                </a:cxn>
                <a:cxn ang="0">
                  <a:pos x="28" y="26"/>
                </a:cxn>
                <a:cxn ang="0">
                  <a:pos x="16" y="1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6"/>
                </a:cxn>
                <a:cxn ang="0">
                  <a:pos x="18" y="20"/>
                </a:cxn>
                <a:cxn ang="0">
                  <a:pos x="26" y="32"/>
                </a:cxn>
                <a:cxn ang="0">
                  <a:pos x="34" y="44"/>
                </a:cxn>
                <a:cxn ang="0">
                  <a:pos x="40" y="60"/>
                </a:cxn>
                <a:cxn ang="0">
                  <a:pos x="44" y="78"/>
                </a:cxn>
                <a:cxn ang="0">
                  <a:pos x="44" y="78"/>
                </a:cxn>
              </a:cxnLst>
              <a:rect l="0" t="0" r="r" b="b"/>
              <a:pathLst>
                <a:path w="44" h="78">
                  <a:moveTo>
                    <a:pt x="44" y="78"/>
                  </a:moveTo>
                  <a:lnTo>
                    <a:pt x="44" y="78"/>
                  </a:lnTo>
                  <a:lnTo>
                    <a:pt x="44" y="70"/>
                  </a:lnTo>
                  <a:lnTo>
                    <a:pt x="44" y="62"/>
                  </a:lnTo>
                  <a:lnTo>
                    <a:pt x="40" y="50"/>
                  </a:lnTo>
                  <a:lnTo>
                    <a:pt x="36" y="38"/>
                  </a:lnTo>
                  <a:lnTo>
                    <a:pt x="28" y="26"/>
                  </a:lnTo>
                  <a:lnTo>
                    <a:pt x="16" y="12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6"/>
                  </a:lnTo>
                  <a:lnTo>
                    <a:pt x="18" y="20"/>
                  </a:lnTo>
                  <a:lnTo>
                    <a:pt x="26" y="32"/>
                  </a:lnTo>
                  <a:lnTo>
                    <a:pt x="34" y="44"/>
                  </a:lnTo>
                  <a:lnTo>
                    <a:pt x="40" y="60"/>
                  </a:lnTo>
                  <a:lnTo>
                    <a:pt x="44" y="78"/>
                  </a:lnTo>
                  <a:lnTo>
                    <a:pt x="4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5" name="Freeform 121"/>
            <p:cNvSpPr>
              <a:spLocks/>
            </p:cNvSpPr>
            <p:nvPr/>
          </p:nvSpPr>
          <p:spPr bwMode="auto">
            <a:xfrm>
              <a:off x="7828547" y="3164305"/>
              <a:ext cx="593558" cy="513347"/>
            </a:xfrm>
            <a:custGeom>
              <a:avLst/>
              <a:gdLst/>
              <a:ahLst/>
              <a:cxnLst>
                <a:cxn ang="0">
                  <a:pos x="0" y="64"/>
                </a:cxn>
                <a:cxn ang="0">
                  <a:pos x="0" y="64"/>
                </a:cxn>
                <a:cxn ang="0">
                  <a:pos x="8" y="62"/>
                </a:cxn>
                <a:cxn ang="0">
                  <a:pos x="16" y="58"/>
                </a:cxn>
                <a:cxn ang="0">
                  <a:pos x="26" y="52"/>
                </a:cxn>
                <a:cxn ang="0">
                  <a:pos x="38" y="44"/>
                </a:cxn>
                <a:cxn ang="0">
                  <a:pos x="50" y="34"/>
                </a:cxn>
                <a:cxn ang="0">
                  <a:pos x="62" y="20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6" y="8"/>
                </a:cxn>
                <a:cxn ang="0">
                  <a:pos x="50" y="28"/>
                </a:cxn>
                <a:cxn ang="0">
                  <a:pos x="26" y="48"/>
                </a:cxn>
                <a:cxn ang="0">
                  <a:pos x="14" y="58"/>
                </a:cxn>
                <a:cxn ang="0">
                  <a:pos x="0" y="64"/>
                </a:cxn>
                <a:cxn ang="0">
                  <a:pos x="0" y="64"/>
                </a:cxn>
              </a:cxnLst>
              <a:rect l="0" t="0" r="r" b="b"/>
              <a:pathLst>
                <a:path w="74" h="64">
                  <a:moveTo>
                    <a:pt x="0" y="64"/>
                  </a:moveTo>
                  <a:lnTo>
                    <a:pt x="0" y="64"/>
                  </a:lnTo>
                  <a:lnTo>
                    <a:pt x="8" y="62"/>
                  </a:lnTo>
                  <a:lnTo>
                    <a:pt x="16" y="58"/>
                  </a:lnTo>
                  <a:lnTo>
                    <a:pt x="26" y="52"/>
                  </a:lnTo>
                  <a:lnTo>
                    <a:pt x="38" y="44"/>
                  </a:lnTo>
                  <a:lnTo>
                    <a:pt x="50" y="34"/>
                  </a:lnTo>
                  <a:lnTo>
                    <a:pt x="62" y="2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6" y="8"/>
                  </a:lnTo>
                  <a:lnTo>
                    <a:pt x="50" y="28"/>
                  </a:lnTo>
                  <a:lnTo>
                    <a:pt x="26" y="48"/>
                  </a:lnTo>
                  <a:lnTo>
                    <a:pt x="14" y="58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6" name="Freeform 122"/>
            <p:cNvSpPr>
              <a:spLocks/>
            </p:cNvSpPr>
            <p:nvPr/>
          </p:nvSpPr>
          <p:spPr bwMode="auto">
            <a:xfrm>
              <a:off x="8005011" y="2650958"/>
              <a:ext cx="417095" cy="5133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2" y="14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46"/>
                </a:cxn>
                <a:cxn ang="0">
                  <a:pos x="36" y="54"/>
                </a:cxn>
                <a:cxn ang="0">
                  <a:pos x="52" y="64"/>
                </a:cxn>
                <a:cxn ang="0">
                  <a:pos x="52" y="64"/>
                </a:cxn>
                <a:cxn ang="0">
                  <a:pos x="46" y="58"/>
                </a:cxn>
                <a:cxn ang="0">
                  <a:pos x="30" y="44"/>
                </a:cxn>
                <a:cxn ang="0">
                  <a:pos x="14" y="24"/>
                </a:cxn>
                <a:cxn ang="0">
                  <a:pos x="6" y="1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2" h="64"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2" y="14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46"/>
                  </a:lnTo>
                  <a:lnTo>
                    <a:pt x="36" y="5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46" y="58"/>
                  </a:lnTo>
                  <a:lnTo>
                    <a:pt x="30" y="44"/>
                  </a:lnTo>
                  <a:lnTo>
                    <a:pt x="14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7" name="Freeform 123"/>
            <p:cNvSpPr>
              <a:spLocks/>
            </p:cNvSpPr>
            <p:nvPr/>
          </p:nvSpPr>
          <p:spPr bwMode="auto">
            <a:xfrm>
              <a:off x="8390021" y="310013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2" y="14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8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8" name="Freeform 124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9" name="Freeform 125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0" name="Freeform 126"/>
            <p:cNvSpPr>
              <a:spLocks/>
            </p:cNvSpPr>
            <p:nvPr/>
          </p:nvSpPr>
          <p:spPr bwMode="auto">
            <a:xfrm>
              <a:off x="8470232" y="-1295400"/>
              <a:ext cx="433137" cy="866274"/>
            </a:xfrm>
            <a:custGeom>
              <a:avLst/>
              <a:gdLst/>
              <a:ahLst/>
              <a:cxnLst>
                <a:cxn ang="0">
                  <a:pos x="54" y="108"/>
                </a:cxn>
                <a:cxn ang="0">
                  <a:pos x="54" y="108"/>
                </a:cxn>
                <a:cxn ang="0">
                  <a:pos x="54" y="92"/>
                </a:cxn>
                <a:cxn ang="0">
                  <a:pos x="54" y="76"/>
                </a:cxn>
                <a:cxn ang="0">
                  <a:pos x="50" y="60"/>
                </a:cxn>
                <a:cxn ang="0">
                  <a:pos x="46" y="46"/>
                </a:cxn>
                <a:cxn ang="0">
                  <a:pos x="38" y="34"/>
                </a:cxn>
                <a:cxn ang="0">
                  <a:pos x="30" y="22"/>
                </a:cxn>
                <a:cxn ang="0">
                  <a:pos x="22" y="10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18" y="12"/>
                </a:cxn>
                <a:cxn ang="0">
                  <a:pos x="24" y="20"/>
                </a:cxn>
                <a:cxn ang="0">
                  <a:pos x="36" y="36"/>
                </a:cxn>
                <a:cxn ang="0">
                  <a:pos x="44" y="54"/>
                </a:cxn>
                <a:cxn ang="0">
                  <a:pos x="50" y="70"/>
                </a:cxn>
                <a:cxn ang="0">
                  <a:pos x="52" y="86"/>
                </a:cxn>
                <a:cxn ang="0">
                  <a:pos x="54" y="98"/>
                </a:cxn>
                <a:cxn ang="0">
                  <a:pos x="54" y="108"/>
                </a:cxn>
                <a:cxn ang="0">
                  <a:pos x="54" y="108"/>
                </a:cxn>
              </a:cxnLst>
              <a:rect l="0" t="0" r="r" b="b"/>
              <a:pathLst>
                <a:path w="54" h="108">
                  <a:moveTo>
                    <a:pt x="54" y="108"/>
                  </a:moveTo>
                  <a:lnTo>
                    <a:pt x="54" y="108"/>
                  </a:lnTo>
                  <a:lnTo>
                    <a:pt x="54" y="92"/>
                  </a:lnTo>
                  <a:lnTo>
                    <a:pt x="54" y="76"/>
                  </a:lnTo>
                  <a:lnTo>
                    <a:pt x="50" y="60"/>
                  </a:lnTo>
                  <a:lnTo>
                    <a:pt x="46" y="46"/>
                  </a:lnTo>
                  <a:lnTo>
                    <a:pt x="38" y="34"/>
                  </a:lnTo>
                  <a:lnTo>
                    <a:pt x="30" y="22"/>
                  </a:lnTo>
                  <a:lnTo>
                    <a:pt x="22" y="1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8" y="6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4" y="20"/>
                  </a:lnTo>
                  <a:lnTo>
                    <a:pt x="36" y="36"/>
                  </a:lnTo>
                  <a:lnTo>
                    <a:pt x="44" y="54"/>
                  </a:lnTo>
                  <a:lnTo>
                    <a:pt x="50" y="70"/>
                  </a:lnTo>
                  <a:lnTo>
                    <a:pt x="52" y="86"/>
                  </a:lnTo>
                  <a:lnTo>
                    <a:pt x="54" y="98"/>
                  </a:lnTo>
                  <a:lnTo>
                    <a:pt x="54" y="108"/>
                  </a:lnTo>
                  <a:lnTo>
                    <a:pt x="54" y="10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1" name="Freeform 127"/>
            <p:cNvSpPr>
              <a:spLocks/>
            </p:cNvSpPr>
            <p:nvPr/>
          </p:nvSpPr>
          <p:spPr bwMode="auto">
            <a:xfrm>
              <a:off x="2614863" y="-1295400"/>
              <a:ext cx="4668253" cy="1684421"/>
            </a:xfrm>
            <a:custGeom>
              <a:avLst/>
              <a:gdLst/>
              <a:ahLst/>
              <a:cxnLst>
                <a:cxn ang="0">
                  <a:pos x="116" y="88"/>
                </a:cxn>
                <a:cxn ang="0">
                  <a:pos x="126" y="118"/>
                </a:cxn>
                <a:cxn ang="0">
                  <a:pos x="120" y="156"/>
                </a:cxn>
                <a:cxn ang="0">
                  <a:pos x="102" y="188"/>
                </a:cxn>
                <a:cxn ang="0">
                  <a:pos x="64" y="206"/>
                </a:cxn>
                <a:cxn ang="0">
                  <a:pos x="26" y="192"/>
                </a:cxn>
                <a:cxn ang="0">
                  <a:pos x="8" y="168"/>
                </a:cxn>
                <a:cxn ang="0">
                  <a:pos x="10" y="138"/>
                </a:cxn>
                <a:cxn ang="0">
                  <a:pos x="20" y="126"/>
                </a:cxn>
                <a:cxn ang="0">
                  <a:pos x="42" y="124"/>
                </a:cxn>
                <a:cxn ang="0">
                  <a:pos x="70" y="134"/>
                </a:cxn>
                <a:cxn ang="0">
                  <a:pos x="82" y="154"/>
                </a:cxn>
                <a:cxn ang="0">
                  <a:pos x="82" y="168"/>
                </a:cxn>
                <a:cxn ang="0">
                  <a:pos x="70" y="172"/>
                </a:cxn>
                <a:cxn ang="0">
                  <a:pos x="52" y="164"/>
                </a:cxn>
                <a:cxn ang="0">
                  <a:pos x="50" y="144"/>
                </a:cxn>
                <a:cxn ang="0">
                  <a:pos x="50" y="142"/>
                </a:cxn>
                <a:cxn ang="0">
                  <a:pos x="50" y="170"/>
                </a:cxn>
                <a:cxn ang="0">
                  <a:pos x="58" y="178"/>
                </a:cxn>
                <a:cxn ang="0">
                  <a:pos x="76" y="176"/>
                </a:cxn>
                <a:cxn ang="0">
                  <a:pos x="86" y="168"/>
                </a:cxn>
                <a:cxn ang="0">
                  <a:pos x="88" y="152"/>
                </a:cxn>
                <a:cxn ang="0">
                  <a:pos x="78" y="136"/>
                </a:cxn>
                <a:cxn ang="0">
                  <a:pos x="58" y="122"/>
                </a:cxn>
                <a:cxn ang="0">
                  <a:pos x="24" y="118"/>
                </a:cxn>
                <a:cxn ang="0">
                  <a:pos x="0" y="144"/>
                </a:cxn>
                <a:cxn ang="0">
                  <a:pos x="0" y="160"/>
                </a:cxn>
                <a:cxn ang="0">
                  <a:pos x="24" y="198"/>
                </a:cxn>
                <a:cxn ang="0">
                  <a:pos x="52" y="210"/>
                </a:cxn>
                <a:cxn ang="0">
                  <a:pos x="80" y="206"/>
                </a:cxn>
                <a:cxn ang="0">
                  <a:pos x="120" y="170"/>
                </a:cxn>
                <a:cxn ang="0">
                  <a:pos x="132" y="142"/>
                </a:cxn>
                <a:cxn ang="0">
                  <a:pos x="134" y="104"/>
                </a:cxn>
                <a:cxn ang="0">
                  <a:pos x="120" y="74"/>
                </a:cxn>
                <a:cxn ang="0">
                  <a:pos x="180" y="102"/>
                </a:cxn>
                <a:cxn ang="0">
                  <a:pos x="262" y="114"/>
                </a:cxn>
                <a:cxn ang="0">
                  <a:pos x="316" y="106"/>
                </a:cxn>
                <a:cxn ang="0">
                  <a:pos x="370" y="86"/>
                </a:cxn>
                <a:cxn ang="0">
                  <a:pos x="398" y="68"/>
                </a:cxn>
                <a:cxn ang="0">
                  <a:pos x="426" y="40"/>
                </a:cxn>
                <a:cxn ang="0">
                  <a:pos x="464" y="52"/>
                </a:cxn>
                <a:cxn ang="0">
                  <a:pos x="490" y="48"/>
                </a:cxn>
                <a:cxn ang="0">
                  <a:pos x="542" y="22"/>
                </a:cxn>
                <a:cxn ang="0">
                  <a:pos x="568" y="0"/>
                </a:cxn>
                <a:cxn ang="0">
                  <a:pos x="510" y="30"/>
                </a:cxn>
                <a:cxn ang="0">
                  <a:pos x="482" y="42"/>
                </a:cxn>
                <a:cxn ang="0">
                  <a:pos x="452" y="42"/>
                </a:cxn>
                <a:cxn ang="0">
                  <a:pos x="432" y="32"/>
                </a:cxn>
                <a:cxn ang="0">
                  <a:pos x="438" y="0"/>
                </a:cxn>
                <a:cxn ang="0">
                  <a:pos x="406" y="46"/>
                </a:cxn>
                <a:cxn ang="0">
                  <a:pos x="344" y="86"/>
                </a:cxn>
                <a:cxn ang="0">
                  <a:pos x="272" y="100"/>
                </a:cxn>
                <a:cxn ang="0">
                  <a:pos x="200" y="94"/>
                </a:cxn>
                <a:cxn ang="0">
                  <a:pos x="138" y="74"/>
                </a:cxn>
                <a:cxn ang="0">
                  <a:pos x="108" y="56"/>
                </a:cxn>
                <a:cxn ang="0">
                  <a:pos x="106" y="56"/>
                </a:cxn>
                <a:cxn ang="0">
                  <a:pos x="40" y="0"/>
                </a:cxn>
                <a:cxn ang="0">
                  <a:pos x="40" y="16"/>
                </a:cxn>
                <a:cxn ang="0">
                  <a:pos x="98" y="62"/>
                </a:cxn>
              </a:cxnLst>
              <a:rect l="0" t="0" r="r" b="b"/>
              <a:pathLst>
                <a:path w="582" h="210">
                  <a:moveTo>
                    <a:pt x="98" y="62"/>
                  </a:moveTo>
                  <a:lnTo>
                    <a:pt x="98" y="62"/>
                  </a:lnTo>
                  <a:lnTo>
                    <a:pt x="116" y="88"/>
                  </a:lnTo>
                  <a:lnTo>
                    <a:pt x="122" y="104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6" y="128"/>
                  </a:lnTo>
                  <a:lnTo>
                    <a:pt x="126" y="138"/>
                  </a:lnTo>
                  <a:lnTo>
                    <a:pt x="120" y="156"/>
                  </a:lnTo>
                  <a:lnTo>
                    <a:pt x="112" y="172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90" y="198"/>
                  </a:lnTo>
                  <a:lnTo>
                    <a:pt x="76" y="204"/>
                  </a:lnTo>
                  <a:lnTo>
                    <a:pt x="64" y="206"/>
                  </a:lnTo>
                  <a:lnTo>
                    <a:pt x="50" y="204"/>
                  </a:lnTo>
                  <a:lnTo>
                    <a:pt x="38" y="200"/>
                  </a:lnTo>
                  <a:lnTo>
                    <a:pt x="26" y="192"/>
                  </a:lnTo>
                  <a:lnTo>
                    <a:pt x="16" y="182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6" y="158"/>
                  </a:lnTo>
                  <a:lnTo>
                    <a:pt x="6" y="148"/>
                  </a:lnTo>
                  <a:lnTo>
                    <a:pt x="10" y="138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20" y="126"/>
                  </a:lnTo>
                  <a:lnTo>
                    <a:pt x="26" y="122"/>
                  </a:lnTo>
                  <a:lnTo>
                    <a:pt x="34" y="122"/>
                  </a:lnTo>
                  <a:lnTo>
                    <a:pt x="42" y="124"/>
                  </a:lnTo>
                  <a:lnTo>
                    <a:pt x="58" y="128"/>
                  </a:lnTo>
                  <a:lnTo>
                    <a:pt x="70" y="134"/>
                  </a:lnTo>
                  <a:lnTo>
                    <a:pt x="70" y="134"/>
                  </a:lnTo>
                  <a:lnTo>
                    <a:pt x="76" y="140"/>
                  </a:lnTo>
                  <a:lnTo>
                    <a:pt x="80" y="146"/>
                  </a:lnTo>
                  <a:lnTo>
                    <a:pt x="82" y="154"/>
                  </a:lnTo>
                  <a:lnTo>
                    <a:pt x="82" y="162"/>
                  </a:lnTo>
                  <a:lnTo>
                    <a:pt x="82" y="162"/>
                  </a:lnTo>
                  <a:lnTo>
                    <a:pt x="82" y="168"/>
                  </a:lnTo>
                  <a:lnTo>
                    <a:pt x="78" y="170"/>
                  </a:lnTo>
                  <a:lnTo>
                    <a:pt x="74" y="172"/>
                  </a:lnTo>
                  <a:lnTo>
                    <a:pt x="70" y="172"/>
                  </a:lnTo>
                  <a:lnTo>
                    <a:pt x="60" y="170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0" y="158"/>
                  </a:lnTo>
                  <a:lnTo>
                    <a:pt x="50" y="152"/>
                  </a:lnTo>
                  <a:lnTo>
                    <a:pt x="50" y="144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50" y="142"/>
                  </a:lnTo>
                  <a:lnTo>
                    <a:pt x="48" y="152"/>
                  </a:lnTo>
                  <a:lnTo>
                    <a:pt x="48" y="164"/>
                  </a:lnTo>
                  <a:lnTo>
                    <a:pt x="50" y="170"/>
                  </a:lnTo>
                  <a:lnTo>
                    <a:pt x="54" y="174"/>
                  </a:lnTo>
                  <a:lnTo>
                    <a:pt x="54" y="174"/>
                  </a:lnTo>
                  <a:lnTo>
                    <a:pt x="58" y="178"/>
                  </a:lnTo>
                  <a:lnTo>
                    <a:pt x="64" y="178"/>
                  </a:lnTo>
                  <a:lnTo>
                    <a:pt x="70" y="178"/>
                  </a:lnTo>
                  <a:lnTo>
                    <a:pt x="76" y="176"/>
                  </a:lnTo>
                  <a:lnTo>
                    <a:pt x="76" y="176"/>
                  </a:lnTo>
                  <a:lnTo>
                    <a:pt x="82" y="174"/>
                  </a:lnTo>
                  <a:lnTo>
                    <a:pt x="86" y="168"/>
                  </a:lnTo>
                  <a:lnTo>
                    <a:pt x="88" y="164"/>
                  </a:lnTo>
                  <a:lnTo>
                    <a:pt x="88" y="158"/>
                  </a:lnTo>
                  <a:lnTo>
                    <a:pt x="88" y="152"/>
                  </a:lnTo>
                  <a:lnTo>
                    <a:pt x="86" y="146"/>
                  </a:lnTo>
                  <a:lnTo>
                    <a:pt x="84" y="142"/>
                  </a:lnTo>
                  <a:lnTo>
                    <a:pt x="78" y="136"/>
                  </a:lnTo>
                  <a:lnTo>
                    <a:pt x="78" y="136"/>
                  </a:lnTo>
                  <a:lnTo>
                    <a:pt x="68" y="128"/>
                  </a:lnTo>
                  <a:lnTo>
                    <a:pt x="58" y="122"/>
                  </a:lnTo>
                  <a:lnTo>
                    <a:pt x="46" y="118"/>
                  </a:lnTo>
                  <a:lnTo>
                    <a:pt x="34" y="118"/>
                  </a:lnTo>
                  <a:lnTo>
                    <a:pt x="24" y="118"/>
                  </a:lnTo>
                  <a:lnTo>
                    <a:pt x="14" y="124"/>
                  </a:lnTo>
                  <a:lnTo>
                    <a:pt x="6" y="132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52"/>
                  </a:lnTo>
                  <a:lnTo>
                    <a:pt x="0" y="160"/>
                  </a:lnTo>
                  <a:lnTo>
                    <a:pt x="6" y="174"/>
                  </a:lnTo>
                  <a:lnTo>
                    <a:pt x="14" y="18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38" y="206"/>
                  </a:lnTo>
                  <a:lnTo>
                    <a:pt x="52" y="210"/>
                  </a:lnTo>
                  <a:lnTo>
                    <a:pt x="66" y="210"/>
                  </a:lnTo>
                  <a:lnTo>
                    <a:pt x="80" y="206"/>
                  </a:lnTo>
                  <a:lnTo>
                    <a:pt x="80" y="206"/>
                  </a:lnTo>
                  <a:lnTo>
                    <a:pt x="96" y="198"/>
                  </a:lnTo>
                  <a:lnTo>
                    <a:pt x="108" y="186"/>
                  </a:lnTo>
                  <a:lnTo>
                    <a:pt x="120" y="170"/>
                  </a:lnTo>
                  <a:lnTo>
                    <a:pt x="128" y="154"/>
                  </a:lnTo>
                  <a:lnTo>
                    <a:pt x="128" y="154"/>
                  </a:lnTo>
                  <a:lnTo>
                    <a:pt x="132" y="142"/>
                  </a:lnTo>
                  <a:lnTo>
                    <a:pt x="136" y="128"/>
                  </a:lnTo>
                  <a:lnTo>
                    <a:pt x="136" y="116"/>
                  </a:lnTo>
                  <a:lnTo>
                    <a:pt x="134" y="104"/>
                  </a:lnTo>
                  <a:lnTo>
                    <a:pt x="134" y="104"/>
                  </a:lnTo>
                  <a:lnTo>
                    <a:pt x="128" y="90"/>
                  </a:lnTo>
                  <a:lnTo>
                    <a:pt x="120" y="74"/>
                  </a:lnTo>
                  <a:lnTo>
                    <a:pt x="120" y="74"/>
                  </a:lnTo>
                  <a:lnTo>
                    <a:pt x="148" y="90"/>
                  </a:lnTo>
                  <a:lnTo>
                    <a:pt x="180" y="102"/>
                  </a:lnTo>
                  <a:lnTo>
                    <a:pt x="212" y="110"/>
                  </a:lnTo>
                  <a:lnTo>
                    <a:pt x="246" y="114"/>
                  </a:lnTo>
                  <a:lnTo>
                    <a:pt x="262" y="114"/>
                  </a:lnTo>
                  <a:lnTo>
                    <a:pt x="280" y="112"/>
                  </a:lnTo>
                  <a:lnTo>
                    <a:pt x="298" y="110"/>
                  </a:lnTo>
                  <a:lnTo>
                    <a:pt x="316" y="106"/>
                  </a:lnTo>
                  <a:lnTo>
                    <a:pt x="332" y="102"/>
                  </a:lnTo>
                  <a:lnTo>
                    <a:pt x="352" y="94"/>
                  </a:lnTo>
                  <a:lnTo>
                    <a:pt x="370" y="86"/>
                  </a:lnTo>
                  <a:lnTo>
                    <a:pt x="388" y="76"/>
                  </a:lnTo>
                  <a:lnTo>
                    <a:pt x="388" y="76"/>
                  </a:lnTo>
                  <a:lnTo>
                    <a:pt x="398" y="68"/>
                  </a:lnTo>
                  <a:lnTo>
                    <a:pt x="408" y="58"/>
                  </a:lnTo>
                  <a:lnTo>
                    <a:pt x="426" y="40"/>
                  </a:lnTo>
                  <a:lnTo>
                    <a:pt x="426" y="40"/>
                  </a:lnTo>
                  <a:lnTo>
                    <a:pt x="446" y="48"/>
                  </a:lnTo>
                  <a:lnTo>
                    <a:pt x="454" y="50"/>
                  </a:lnTo>
                  <a:lnTo>
                    <a:pt x="464" y="52"/>
                  </a:lnTo>
                  <a:lnTo>
                    <a:pt x="464" y="52"/>
                  </a:lnTo>
                  <a:lnTo>
                    <a:pt x="482" y="50"/>
                  </a:lnTo>
                  <a:lnTo>
                    <a:pt x="490" y="48"/>
                  </a:lnTo>
                  <a:lnTo>
                    <a:pt x="498" y="46"/>
                  </a:lnTo>
                  <a:lnTo>
                    <a:pt x="498" y="46"/>
                  </a:lnTo>
                  <a:lnTo>
                    <a:pt x="542" y="22"/>
                  </a:lnTo>
                  <a:lnTo>
                    <a:pt x="582" y="0"/>
                  </a:lnTo>
                  <a:lnTo>
                    <a:pt x="568" y="0"/>
                  </a:lnTo>
                  <a:lnTo>
                    <a:pt x="568" y="0"/>
                  </a:lnTo>
                  <a:lnTo>
                    <a:pt x="566" y="0"/>
                  </a:lnTo>
                  <a:lnTo>
                    <a:pt x="566" y="0"/>
                  </a:lnTo>
                  <a:lnTo>
                    <a:pt x="510" y="30"/>
                  </a:lnTo>
                  <a:lnTo>
                    <a:pt x="510" y="30"/>
                  </a:lnTo>
                  <a:lnTo>
                    <a:pt x="496" y="38"/>
                  </a:lnTo>
                  <a:lnTo>
                    <a:pt x="482" y="42"/>
                  </a:lnTo>
                  <a:lnTo>
                    <a:pt x="470" y="44"/>
                  </a:lnTo>
                  <a:lnTo>
                    <a:pt x="460" y="44"/>
                  </a:lnTo>
                  <a:lnTo>
                    <a:pt x="452" y="42"/>
                  </a:lnTo>
                  <a:lnTo>
                    <a:pt x="444" y="38"/>
                  </a:lnTo>
                  <a:lnTo>
                    <a:pt x="432" y="32"/>
                  </a:lnTo>
                  <a:lnTo>
                    <a:pt x="432" y="32"/>
                  </a:lnTo>
                  <a:lnTo>
                    <a:pt x="442" y="16"/>
                  </a:lnTo>
                  <a:lnTo>
                    <a:pt x="450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24" y="26"/>
                  </a:lnTo>
                  <a:lnTo>
                    <a:pt x="406" y="46"/>
                  </a:lnTo>
                  <a:lnTo>
                    <a:pt x="388" y="64"/>
                  </a:lnTo>
                  <a:lnTo>
                    <a:pt x="366" y="76"/>
                  </a:lnTo>
                  <a:lnTo>
                    <a:pt x="344" y="86"/>
                  </a:lnTo>
                  <a:lnTo>
                    <a:pt x="320" y="94"/>
                  </a:lnTo>
                  <a:lnTo>
                    <a:pt x="296" y="98"/>
                  </a:lnTo>
                  <a:lnTo>
                    <a:pt x="272" y="100"/>
                  </a:lnTo>
                  <a:lnTo>
                    <a:pt x="248" y="100"/>
                  </a:lnTo>
                  <a:lnTo>
                    <a:pt x="224" y="98"/>
                  </a:lnTo>
                  <a:lnTo>
                    <a:pt x="200" y="94"/>
                  </a:lnTo>
                  <a:lnTo>
                    <a:pt x="178" y="88"/>
                  </a:lnTo>
                  <a:lnTo>
                    <a:pt x="158" y="82"/>
                  </a:lnTo>
                  <a:lnTo>
                    <a:pt x="138" y="74"/>
                  </a:lnTo>
                  <a:lnTo>
                    <a:pt x="122" y="6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6" y="56"/>
                  </a:lnTo>
                  <a:lnTo>
                    <a:pt x="106" y="56"/>
                  </a:lnTo>
                  <a:lnTo>
                    <a:pt x="72" y="30"/>
                  </a:lnTo>
                  <a:lnTo>
                    <a:pt x="4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40" y="16"/>
                  </a:lnTo>
                  <a:lnTo>
                    <a:pt x="58" y="32"/>
                  </a:lnTo>
                  <a:lnTo>
                    <a:pt x="78" y="48"/>
                  </a:lnTo>
                  <a:lnTo>
                    <a:pt x="98" y="62"/>
                  </a:lnTo>
                  <a:lnTo>
                    <a:pt x="98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2" name="Freeform 128"/>
            <p:cNvSpPr>
              <a:spLocks/>
            </p:cNvSpPr>
            <p:nvPr/>
          </p:nvSpPr>
          <p:spPr bwMode="auto">
            <a:xfrm>
              <a:off x="946484" y="1367589"/>
              <a:ext cx="497305" cy="497305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0" y="48"/>
                </a:cxn>
                <a:cxn ang="0">
                  <a:pos x="8" y="50"/>
                </a:cxn>
                <a:cxn ang="0">
                  <a:pos x="28" y="58"/>
                </a:cxn>
                <a:cxn ang="0">
                  <a:pos x="28" y="58"/>
                </a:cxn>
                <a:cxn ang="0">
                  <a:pos x="36" y="62"/>
                </a:cxn>
                <a:cxn ang="0">
                  <a:pos x="42" y="62"/>
                </a:cxn>
                <a:cxn ang="0">
                  <a:pos x="48" y="60"/>
                </a:cxn>
                <a:cxn ang="0">
                  <a:pos x="52" y="58"/>
                </a:cxn>
                <a:cxn ang="0">
                  <a:pos x="58" y="56"/>
                </a:cxn>
                <a:cxn ang="0">
                  <a:pos x="60" y="52"/>
                </a:cxn>
                <a:cxn ang="0">
                  <a:pos x="62" y="48"/>
                </a:cxn>
                <a:cxn ang="0">
                  <a:pos x="62" y="44"/>
                </a:cxn>
                <a:cxn ang="0">
                  <a:pos x="62" y="44"/>
                </a:cxn>
                <a:cxn ang="0">
                  <a:pos x="60" y="38"/>
                </a:cxn>
                <a:cxn ang="0">
                  <a:pos x="56" y="3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54" y="28"/>
                </a:cxn>
                <a:cxn ang="0">
                  <a:pos x="56" y="20"/>
                </a:cxn>
                <a:cxn ang="0">
                  <a:pos x="58" y="16"/>
                </a:cxn>
                <a:cxn ang="0">
                  <a:pos x="58" y="12"/>
                </a:cxn>
                <a:cxn ang="0">
                  <a:pos x="56" y="8"/>
                </a:cxn>
                <a:cxn ang="0">
                  <a:pos x="50" y="4"/>
                </a:cxn>
                <a:cxn ang="0">
                  <a:pos x="50" y="4"/>
                </a:cxn>
                <a:cxn ang="0">
                  <a:pos x="40" y="0"/>
                </a:cxn>
                <a:cxn ang="0">
                  <a:pos x="34" y="0"/>
                </a:cxn>
                <a:cxn ang="0">
                  <a:pos x="26" y="0"/>
                </a:cxn>
                <a:cxn ang="0">
                  <a:pos x="20" y="4"/>
                </a:cxn>
                <a:cxn ang="0">
                  <a:pos x="14" y="12"/>
                </a:cxn>
                <a:cxn ang="0">
                  <a:pos x="8" y="24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10" y="34"/>
                </a:cxn>
                <a:cxn ang="0">
                  <a:pos x="18" y="32"/>
                </a:cxn>
                <a:cxn ang="0">
                  <a:pos x="22" y="32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18" y="34"/>
                </a:cxn>
                <a:cxn ang="0">
                  <a:pos x="8" y="4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62" h="62">
                  <a:moveTo>
                    <a:pt x="0" y="48"/>
                  </a:moveTo>
                  <a:lnTo>
                    <a:pt x="0" y="48"/>
                  </a:lnTo>
                  <a:lnTo>
                    <a:pt x="8" y="50"/>
                  </a:lnTo>
                  <a:lnTo>
                    <a:pt x="28" y="58"/>
                  </a:lnTo>
                  <a:lnTo>
                    <a:pt x="28" y="58"/>
                  </a:lnTo>
                  <a:lnTo>
                    <a:pt x="36" y="62"/>
                  </a:lnTo>
                  <a:lnTo>
                    <a:pt x="42" y="62"/>
                  </a:lnTo>
                  <a:lnTo>
                    <a:pt x="48" y="60"/>
                  </a:lnTo>
                  <a:lnTo>
                    <a:pt x="52" y="58"/>
                  </a:lnTo>
                  <a:lnTo>
                    <a:pt x="58" y="56"/>
                  </a:lnTo>
                  <a:lnTo>
                    <a:pt x="60" y="52"/>
                  </a:lnTo>
                  <a:lnTo>
                    <a:pt x="62" y="48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0" y="38"/>
                  </a:lnTo>
                  <a:lnTo>
                    <a:pt x="56" y="3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4" y="28"/>
                  </a:lnTo>
                  <a:lnTo>
                    <a:pt x="56" y="20"/>
                  </a:lnTo>
                  <a:lnTo>
                    <a:pt x="58" y="16"/>
                  </a:lnTo>
                  <a:lnTo>
                    <a:pt x="58" y="12"/>
                  </a:lnTo>
                  <a:lnTo>
                    <a:pt x="56" y="8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6" y="0"/>
                  </a:lnTo>
                  <a:lnTo>
                    <a:pt x="20" y="4"/>
                  </a:lnTo>
                  <a:lnTo>
                    <a:pt x="14" y="12"/>
                  </a:lnTo>
                  <a:lnTo>
                    <a:pt x="8" y="2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10" y="34"/>
                  </a:lnTo>
                  <a:lnTo>
                    <a:pt x="18" y="32"/>
                  </a:lnTo>
                  <a:lnTo>
                    <a:pt x="22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18" y="34"/>
                  </a:lnTo>
                  <a:lnTo>
                    <a:pt x="8" y="4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3" name="Freeform 129"/>
            <p:cNvSpPr>
              <a:spLocks/>
            </p:cNvSpPr>
            <p:nvPr/>
          </p:nvSpPr>
          <p:spPr bwMode="auto">
            <a:xfrm>
              <a:off x="866274" y="1800726"/>
              <a:ext cx="449179" cy="545432"/>
            </a:xfrm>
            <a:custGeom>
              <a:avLst/>
              <a:gdLst/>
              <a:ahLst/>
              <a:cxnLst>
                <a:cxn ang="0">
                  <a:pos x="54" y="30"/>
                </a:cxn>
                <a:cxn ang="0">
                  <a:pos x="54" y="30"/>
                </a:cxn>
                <a:cxn ang="0">
                  <a:pos x="56" y="36"/>
                </a:cxn>
                <a:cxn ang="0">
                  <a:pos x="54" y="40"/>
                </a:cxn>
                <a:cxn ang="0">
                  <a:pos x="50" y="44"/>
                </a:cxn>
                <a:cxn ang="0">
                  <a:pos x="46" y="48"/>
                </a:cxn>
                <a:cxn ang="0">
                  <a:pos x="38" y="50"/>
                </a:cxn>
                <a:cxn ang="0">
                  <a:pos x="36" y="48"/>
                </a:cxn>
                <a:cxn ang="0">
                  <a:pos x="32" y="46"/>
                </a:cxn>
                <a:cxn ang="0">
                  <a:pos x="32" y="46"/>
                </a:cxn>
                <a:cxn ang="0">
                  <a:pos x="32" y="50"/>
                </a:cxn>
                <a:cxn ang="0">
                  <a:pos x="32" y="56"/>
                </a:cxn>
                <a:cxn ang="0">
                  <a:pos x="30" y="60"/>
                </a:cxn>
                <a:cxn ang="0">
                  <a:pos x="28" y="64"/>
                </a:cxn>
                <a:cxn ang="0">
                  <a:pos x="24" y="66"/>
                </a:cxn>
                <a:cxn ang="0">
                  <a:pos x="18" y="68"/>
                </a:cxn>
                <a:cxn ang="0">
                  <a:pos x="18" y="68"/>
                </a:cxn>
                <a:cxn ang="0">
                  <a:pos x="14" y="68"/>
                </a:cxn>
                <a:cxn ang="0">
                  <a:pos x="8" y="66"/>
                </a:cxn>
                <a:cxn ang="0">
                  <a:pos x="6" y="64"/>
                </a:cxn>
                <a:cxn ang="0">
                  <a:pos x="4" y="60"/>
                </a:cxn>
                <a:cxn ang="0">
                  <a:pos x="2" y="52"/>
                </a:cxn>
                <a:cxn ang="0">
                  <a:pos x="2" y="42"/>
                </a:cxn>
                <a:cxn ang="0">
                  <a:pos x="6" y="22"/>
                </a:cxn>
                <a:cxn ang="0">
                  <a:pos x="4" y="1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2" y="12"/>
                </a:cxn>
                <a:cxn ang="0">
                  <a:pos x="20" y="20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6" y="26"/>
                </a:cxn>
                <a:cxn ang="0">
                  <a:pos x="22" y="20"/>
                </a:cxn>
                <a:cxn ang="0">
                  <a:pos x="18" y="10"/>
                </a:cxn>
                <a:cxn ang="0">
                  <a:pos x="12" y="6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4" y="2"/>
                </a:cxn>
                <a:cxn ang="0">
                  <a:pos x="28" y="6"/>
                </a:cxn>
                <a:cxn ang="0">
                  <a:pos x="38" y="10"/>
                </a:cxn>
                <a:cxn ang="0">
                  <a:pos x="46" y="14"/>
                </a:cxn>
                <a:cxn ang="0">
                  <a:pos x="52" y="22"/>
                </a:cxn>
                <a:cxn ang="0">
                  <a:pos x="54" y="30"/>
                </a:cxn>
                <a:cxn ang="0">
                  <a:pos x="54" y="30"/>
                </a:cxn>
              </a:cxnLst>
              <a:rect l="0" t="0" r="r" b="b"/>
              <a:pathLst>
                <a:path w="56" h="68">
                  <a:moveTo>
                    <a:pt x="54" y="30"/>
                  </a:moveTo>
                  <a:lnTo>
                    <a:pt x="54" y="30"/>
                  </a:lnTo>
                  <a:lnTo>
                    <a:pt x="56" y="36"/>
                  </a:lnTo>
                  <a:lnTo>
                    <a:pt x="54" y="40"/>
                  </a:lnTo>
                  <a:lnTo>
                    <a:pt x="50" y="44"/>
                  </a:lnTo>
                  <a:lnTo>
                    <a:pt x="46" y="48"/>
                  </a:lnTo>
                  <a:lnTo>
                    <a:pt x="38" y="50"/>
                  </a:lnTo>
                  <a:lnTo>
                    <a:pt x="36" y="48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2" y="50"/>
                  </a:lnTo>
                  <a:lnTo>
                    <a:pt x="32" y="56"/>
                  </a:lnTo>
                  <a:lnTo>
                    <a:pt x="30" y="60"/>
                  </a:lnTo>
                  <a:lnTo>
                    <a:pt x="28" y="64"/>
                  </a:lnTo>
                  <a:lnTo>
                    <a:pt x="24" y="66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4" y="68"/>
                  </a:lnTo>
                  <a:lnTo>
                    <a:pt x="8" y="66"/>
                  </a:lnTo>
                  <a:lnTo>
                    <a:pt x="6" y="64"/>
                  </a:lnTo>
                  <a:lnTo>
                    <a:pt x="4" y="60"/>
                  </a:lnTo>
                  <a:lnTo>
                    <a:pt x="2" y="52"/>
                  </a:lnTo>
                  <a:lnTo>
                    <a:pt x="2" y="42"/>
                  </a:lnTo>
                  <a:lnTo>
                    <a:pt x="6" y="2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2" y="12"/>
                  </a:lnTo>
                  <a:lnTo>
                    <a:pt x="20" y="20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6" y="26"/>
                  </a:lnTo>
                  <a:lnTo>
                    <a:pt x="22" y="20"/>
                  </a:lnTo>
                  <a:lnTo>
                    <a:pt x="18" y="10"/>
                  </a:lnTo>
                  <a:lnTo>
                    <a:pt x="12" y="6"/>
                  </a:lnTo>
                  <a:lnTo>
                    <a:pt x="6" y="0"/>
                  </a:lnTo>
                  <a:lnTo>
                    <a:pt x="6" y="0"/>
                  </a:lnTo>
                  <a:lnTo>
                    <a:pt x="14" y="2"/>
                  </a:lnTo>
                  <a:lnTo>
                    <a:pt x="28" y="6"/>
                  </a:lnTo>
                  <a:lnTo>
                    <a:pt x="38" y="10"/>
                  </a:lnTo>
                  <a:lnTo>
                    <a:pt x="46" y="14"/>
                  </a:lnTo>
                  <a:lnTo>
                    <a:pt x="52" y="22"/>
                  </a:lnTo>
                  <a:lnTo>
                    <a:pt x="54" y="30"/>
                  </a:lnTo>
                  <a:lnTo>
                    <a:pt x="5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4" name="Freeform 130"/>
            <p:cNvSpPr>
              <a:spLocks/>
            </p:cNvSpPr>
            <p:nvPr/>
          </p:nvSpPr>
          <p:spPr bwMode="auto">
            <a:xfrm>
              <a:off x="368968" y="1816768"/>
              <a:ext cx="481263" cy="497305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56" y="6"/>
                </a:cxn>
                <a:cxn ang="0">
                  <a:pos x="58" y="16"/>
                </a:cxn>
                <a:cxn ang="0">
                  <a:pos x="60" y="26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4" y="52"/>
                </a:cxn>
                <a:cxn ang="0">
                  <a:pos x="48" y="60"/>
                </a:cxn>
                <a:cxn ang="0">
                  <a:pos x="44" y="62"/>
                </a:cxn>
                <a:cxn ang="0">
                  <a:pos x="40" y="62"/>
                </a:cxn>
                <a:cxn ang="0">
                  <a:pos x="36" y="62"/>
                </a:cxn>
                <a:cxn ang="0">
                  <a:pos x="30" y="60"/>
                </a:cxn>
                <a:cxn ang="0">
                  <a:pos x="30" y="60"/>
                </a:cxn>
                <a:cxn ang="0">
                  <a:pos x="24" y="56"/>
                </a:cxn>
                <a:cxn ang="0">
                  <a:pos x="20" y="5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18" y="44"/>
                </a:cxn>
                <a:cxn ang="0">
                  <a:pos x="10" y="44"/>
                </a:cxn>
                <a:cxn ang="0">
                  <a:pos x="4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20"/>
                </a:cxn>
                <a:cxn ang="0">
                  <a:pos x="6" y="14"/>
                </a:cxn>
                <a:cxn ang="0">
                  <a:pos x="12" y="10"/>
                </a:cxn>
                <a:cxn ang="0">
                  <a:pos x="20" y="8"/>
                </a:cxn>
                <a:cxn ang="0">
                  <a:pos x="38" y="6"/>
                </a:cxn>
                <a:cxn ang="0">
                  <a:pos x="44" y="4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8" y="10"/>
                </a:cxn>
                <a:cxn ang="0">
                  <a:pos x="44" y="18"/>
                </a:cxn>
                <a:cxn ang="0">
                  <a:pos x="38" y="26"/>
                </a:cxn>
                <a:cxn ang="0">
                  <a:pos x="38" y="26"/>
                </a:cxn>
                <a:cxn ang="0">
                  <a:pos x="44" y="22"/>
                </a:cxn>
                <a:cxn ang="0">
                  <a:pos x="50" y="16"/>
                </a:cxn>
                <a:cxn ang="0">
                  <a:pos x="56" y="6"/>
                </a:cxn>
                <a:cxn ang="0">
                  <a:pos x="56" y="6"/>
                </a:cxn>
              </a:cxnLst>
              <a:rect l="0" t="0" r="r" b="b"/>
              <a:pathLst>
                <a:path w="60" h="62">
                  <a:moveTo>
                    <a:pt x="56" y="6"/>
                  </a:moveTo>
                  <a:lnTo>
                    <a:pt x="56" y="6"/>
                  </a:lnTo>
                  <a:lnTo>
                    <a:pt x="58" y="16"/>
                  </a:lnTo>
                  <a:lnTo>
                    <a:pt x="60" y="26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4" y="52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0" y="62"/>
                  </a:lnTo>
                  <a:lnTo>
                    <a:pt x="36" y="62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24" y="56"/>
                  </a:lnTo>
                  <a:lnTo>
                    <a:pt x="20" y="5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18" y="44"/>
                  </a:lnTo>
                  <a:lnTo>
                    <a:pt x="10" y="44"/>
                  </a:lnTo>
                  <a:lnTo>
                    <a:pt x="4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20"/>
                  </a:lnTo>
                  <a:lnTo>
                    <a:pt x="6" y="14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38" y="6"/>
                  </a:lnTo>
                  <a:lnTo>
                    <a:pt x="44" y="4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8" y="10"/>
                  </a:lnTo>
                  <a:lnTo>
                    <a:pt x="44" y="18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44" y="22"/>
                  </a:lnTo>
                  <a:lnTo>
                    <a:pt x="50" y="16"/>
                  </a:lnTo>
                  <a:lnTo>
                    <a:pt x="56" y="6"/>
                  </a:lnTo>
                  <a:lnTo>
                    <a:pt x="56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5" name="Freeform 131"/>
            <p:cNvSpPr>
              <a:spLocks/>
            </p:cNvSpPr>
            <p:nvPr/>
          </p:nvSpPr>
          <p:spPr bwMode="auto">
            <a:xfrm>
              <a:off x="208547" y="1335505"/>
              <a:ext cx="545432" cy="545432"/>
            </a:xfrm>
            <a:custGeom>
              <a:avLst/>
              <a:gdLst/>
              <a:ahLst/>
              <a:cxnLst>
                <a:cxn ang="0">
                  <a:pos x="64" y="48"/>
                </a:cxn>
                <a:cxn ang="0">
                  <a:pos x="64" y="48"/>
                </a:cxn>
                <a:cxn ang="0">
                  <a:pos x="58" y="52"/>
                </a:cxn>
                <a:cxn ang="0">
                  <a:pos x="48" y="60"/>
                </a:cxn>
                <a:cxn ang="0">
                  <a:pos x="40" y="64"/>
                </a:cxn>
                <a:cxn ang="0">
                  <a:pos x="32" y="66"/>
                </a:cxn>
                <a:cxn ang="0">
                  <a:pos x="24" y="68"/>
                </a:cxn>
                <a:cxn ang="0">
                  <a:pos x="16" y="66"/>
                </a:cxn>
                <a:cxn ang="0">
                  <a:pos x="16" y="66"/>
                </a:cxn>
                <a:cxn ang="0">
                  <a:pos x="10" y="62"/>
                </a:cxn>
                <a:cxn ang="0">
                  <a:pos x="4" y="58"/>
                </a:cxn>
                <a:cxn ang="0">
                  <a:pos x="2" y="54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2" y="36"/>
                </a:cxn>
                <a:cxn ang="0">
                  <a:pos x="6" y="32"/>
                </a:cxn>
                <a:cxn ang="0">
                  <a:pos x="12" y="30"/>
                </a:cxn>
                <a:cxn ang="0">
                  <a:pos x="12" y="30"/>
                </a:cxn>
                <a:cxn ang="0">
                  <a:pos x="12" y="26"/>
                </a:cxn>
                <a:cxn ang="0">
                  <a:pos x="10" y="20"/>
                </a:cxn>
                <a:cxn ang="0">
                  <a:pos x="10" y="16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8" y="0"/>
                </a:cxn>
                <a:cxn ang="0">
                  <a:pos x="34" y="2"/>
                </a:cxn>
                <a:cxn ang="0">
                  <a:pos x="40" y="6"/>
                </a:cxn>
                <a:cxn ang="0">
                  <a:pos x="46" y="12"/>
                </a:cxn>
                <a:cxn ang="0">
                  <a:pos x="54" y="28"/>
                </a:cxn>
                <a:cxn ang="0">
                  <a:pos x="60" y="34"/>
                </a:cxn>
                <a:cxn ang="0">
                  <a:pos x="68" y="40"/>
                </a:cxn>
                <a:cxn ang="0">
                  <a:pos x="68" y="40"/>
                </a:cxn>
                <a:cxn ang="0">
                  <a:pos x="54" y="40"/>
                </a:cxn>
                <a:cxn ang="0">
                  <a:pos x="44" y="40"/>
                </a:cxn>
                <a:cxn ang="0">
                  <a:pos x="36" y="38"/>
                </a:cxn>
                <a:cxn ang="0">
                  <a:pos x="36" y="38"/>
                </a:cxn>
                <a:cxn ang="0">
                  <a:pos x="42" y="42"/>
                </a:cxn>
                <a:cxn ang="0">
                  <a:pos x="50" y="46"/>
                </a:cxn>
                <a:cxn ang="0">
                  <a:pos x="64" y="48"/>
                </a:cxn>
                <a:cxn ang="0">
                  <a:pos x="64" y="48"/>
                </a:cxn>
              </a:cxnLst>
              <a:rect l="0" t="0" r="r" b="b"/>
              <a:pathLst>
                <a:path w="68" h="68">
                  <a:moveTo>
                    <a:pt x="64" y="48"/>
                  </a:moveTo>
                  <a:lnTo>
                    <a:pt x="64" y="48"/>
                  </a:lnTo>
                  <a:lnTo>
                    <a:pt x="58" y="52"/>
                  </a:lnTo>
                  <a:lnTo>
                    <a:pt x="48" y="60"/>
                  </a:lnTo>
                  <a:lnTo>
                    <a:pt x="40" y="64"/>
                  </a:lnTo>
                  <a:lnTo>
                    <a:pt x="32" y="66"/>
                  </a:lnTo>
                  <a:lnTo>
                    <a:pt x="24" y="68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0" y="62"/>
                  </a:lnTo>
                  <a:lnTo>
                    <a:pt x="4" y="58"/>
                  </a:lnTo>
                  <a:lnTo>
                    <a:pt x="2" y="54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2" y="36"/>
                  </a:lnTo>
                  <a:lnTo>
                    <a:pt x="6" y="32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26"/>
                  </a:lnTo>
                  <a:lnTo>
                    <a:pt x="10" y="20"/>
                  </a:lnTo>
                  <a:lnTo>
                    <a:pt x="10" y="16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8" y="0"/>
                  </a:lnTo>
                  <a:lnTo>
                    <a:pt x="34" y="2"/>
                  </a:lnTo>
                  <a:lnTo>
                    <a:pt x="40" y="6"/>
                  </a:lnTo>
                  <a:lnTo>
                    <a:pt x="46" y="12"/>
                  </a:lnTo>
                  <a:lnTo>
                    <a:pt x="54" y="28"/>
                  </a:lnTo>
                  <a:lnTo>
                    <a:pt x="60" y="34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54" y="40"/>
                  </a:lnTo>
                  <a:lnTo>
                    <a:pt x="44" y="40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42" y="42"/>
                  </a:lnTo>
                  <a:lnTo>
                    <a:pt x="50" y="46"/>
                  </a:lnTo>
                  <a:lnTo>
                    <a:pt x="64" y="48"/>
                  </a:lnTo>
                  <a:lnTo>
                    <a:pt x="64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6" name="Freeform 132"/>
            <p:cNvSpPr>
              <a:spLocks/>
            </p:cNvSpPr>
            <p:nvPr/>
          </p:nvSpPr>
          <p:spPr bwMode="auto">
            <a:xfrm>
              <a:off x="625642" y="1094874"/>
              <a:ext cx="513347" cy="529389"/>
            </a:xfrm>
            <a:custGeom>
              <a:avLst/>
              <a:gdLst/>
              <a:ahLst/>
              <a:cxnLst>
                <a:cxn ang="0">
                  <a:pos x="38" y="66"/>
                </a:cxn>
                <a:cxn ang="0">
                  <a:pos x="38" y="66"/>
                </a:cxn>
                <a:cxn ang="0">
                  <a:pos x="44" y="52"/>
                </a:cxn>
                <a:cxn ang="0">
                  <a:pos x="50" y="40"/>
                </a:cxn>
                <a:cxn ang="0">
                  <a:pos x="60" y="28"/>
                </a:cxn>
                <a:cxn ang="0">
                  <a:pos x="60" y="28"/>
                </a:cxn>
                <a:cxn ang="0">
                  <a:pos x="64" y="22"/>
                </a:cxn>
                <a:cxn ang="0">
                  <a:pos x="64" y="14"/>
                </a:cxn>
                <a:cxn ang="0">
                  <a:pos x="60" y="6"/>
                </a:cxn>
                <a:cxn ang="0">
                  <a:pos x="54" y="2"/>
                </a:cxn>
                <a:cxn ang="0">
                  <a:pos x="54" y="2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24" y="4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2" y="28"/>
                </a:cxn>
                <a:cxn ang="0">
                  <a:pos x="4" y="36"/>
                </a:cxn>
                <a:cxn ang="0">
                  <a:pos x="8" y="44"/>
                </a:cxn>
                <a:cxn ang="0">
                  <a:pos x="16" y="52"/>
                </a:cxn>
                <a:cxn ang="0">
                  <a:pos x="26" y="60"/>
                </a:cxn>
                <a:cxn ang="0">
                  <a:pos x="26" y="60"/>
                </a:cxn>
                <a:cxn ang="0">
                  <a:pos x="26" y="54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8" y="66"/>
                </a:cxn>
                <a:cxn ang="0">
                  <a:pos x="38" y="66"/>
                </a:cxn>
              </a:cxnLst>
              <a:rect l="0" t="0" r="r" b="b"/>
              <a:pathLst>
                <a:path w="64" h="66">
                  <a:moveTo>
                    <a:pt x="38" y="66"/>
                  </a:moveTo>
                  <a:lnTo>
                    <a:pt x="38" y="66"/>
                  </a:lnTo>
                  <a:lnTo>
                    <a:pt x="44" y="52"/>
                  </a:lnTo>
                  <a:lnTo>
                    <a:pt x="50" y="40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4" y="22"/>
                  </a:lnTo>
                  <a:lnTo>
                    <a:pt x="64" y="14"/>
                  </a:lnTo>
                  <a:lnTo>
                    <a:pt x="60" y="6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24" y="4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4" y="36"/>
                  </a:lnTo>
                  <a:lnTo>
                    <a:pt x="8" y="44"/>
                  </a:lnTo>
                  <a:lnTo>
                    <a:pt x="16" y="52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6" y="54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8" y="66"/>
                  </a:lnTo>
                  <a:lnTo>
                    <a:pt x="3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7" name="Freeform 133"/>
            <p:cNvSpPr>
              <a:spLocks/>
            </p:cNvSpPr>
            <p:nvPr/>
          </p:nvSpPr>
          <p:spPr bwMode="auto">
            <a:xfrm>
              <a:off x="770021" y="165634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6" y="2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2" y="6"/>
                  </a:lnTo>
                  <a:lnTo>
                    <a:pt x="2" y="6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8" name="Freeform 134"/>
            <p:cNvSpPr>
              <a:spLocks/>
            </p:cNvSpPr>
            <p:nvPr/>
          </p:nvSpPr>
          <p:spPr bwMode="auto">
            <a:xfrm>
              <a:off x="6785811" y="-621632"/>
              <a:ext cx="288758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4" y="30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24" y="38"/>
                </a:cxn>
                <a:cxn ang="0">
                  <a:pos x="30" y="36"/>
                </a:cxn>
                <a:cxn ang="0">
                  <a:pos x="34" y="32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34" y="24"/>
                </a:cxn>
                <a:cxn ang="0">
                  <a:pos x="32" y="20"/>
                </a:cxn>
                <a:cxn ang="0">
                  <a:pos x="30" y="18"/>
                </a:cxn>
                <a:cxn ang="0">
                  <a:pos x="30" y="18"/>
                </a:cxn>
                <a:cxn ang="0">
                  <a:pos x="32" y="14"/>
                </a:cxn>
                <a:cxn ang="0">
                  <a:pos x="32" y="8"/>
                </a:cxn>
                <a:cxn ang="0">
                  <a:pos x="32" y="6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2" y="4"/>
                </a:cxn>
                <a:cxn ang="0">
                  <a:pos x="8" y="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2"/>
                </a:cxn>
                <a:cxn ang="0">
                  <a:pos x="10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0" y="22"/>
                </a:cxn>
                <a:cxn ang="0">
                  <a:pos x="4" y="24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36" h="38">
                  <a:moveTo>
                    <a:pt x="0" y="28"/>
                  </a:moveTo>
                  <a:lnTo>
                    <a:pt x="0" y="28"/>
                  </a:lnTo>
                  <a:lnTo>
                    <a:pt x="4" y="3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24" y="38"/>
                  </a:lnTo>
                  <a:lnTo>
                    <a:pt x="30" y="36"/>
                  </a:lnTo>
                  <a:lnTo>
                    <a:pt x="34" y="32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4" y="24"/>
                  </a:lnTo>
                  <a:lnTo>
                    <a:pt x="32" y="20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2" y="14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2"/>
                  </a:lnTo>
                  <a:lnTo>
                    <a:pt x="10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0" y="22"/>
                  </a:lnTo>
                  <a:lnTo>
                    <a:pt x="4" y="24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9" name="Freeform 135"/>
            <p:cNvSpPr>
              <a:spLocks/>
            </p:cNvSpPr>
            <p:nvPr/>
          </p:nvSpPr>
          <p:spPr bwMode="auto">
            <a:xfrm>
              <a:off x="6737684" y="-348916"/>
              <a:ext cx="256674" cy="304800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6" y="26"/>
                </a:cxn>
                <a:cxn ang="0">
                  <a:pos x="22" y="28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16" y="36"/>
                </a:cxn>
                <a:cxn ang="0">
                  <a:pos x="14" y="38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36"/>
                </a:cxn>
                <a:cxn ang="0">
                  <a:pos x="2" y="34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2" y="12"/>
                </a:cxn>
                <a:cxn ang="0">
                  <a:pos x="2" y="6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6" y="6"/>
                </a:cxn>
                <a:cxn ang="0">
                  <a:pos x="10" y="10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12" y="10"/>
                </a:cxn>
                <a:cxn ang="0">
                  <a:pos x="10" y="4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6" y="2"/>
                </a:cxn>
                <a:cxn ang="0">
                  <a:pos x="26" y="6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8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6" y="26"/>
                  </a:lnTo>
                  <a:lnTo>
                    <a:pt x="22" y="28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16" y="36"/>
                  </a:lnTo>
                  <a:lnTo>
                    <a:pt x="14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2" y="12"/>
                  </a:lnTo>
                  <a:lnTo>
                    <a:pt x="2" y="6"/>
                  </a:lnTo>
                  <a:lnTo>
                    <a:pt x="0" y="2"/>
                  </a:lnTo>
                  <a:lnTo>
                    <a:pt x="0" y="2"/>
                  </a:lnTo>
                  <a:lnTo>
                    <a:pt x="6" y="6"/>
                  </a:lnTo>
                  <a:lnTo>
                    <a:pt x="10" y="10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2" y="10"/>
                  </a:lnTo>
                  <a:lnTo>
                    <a:pt x="1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0" name="Freeform 136"/>
            <p:cNvSpPr>
              <a:spLocks/>
            </p:cNvSpPr>
            <p:nvPr/>
          </p:nvSpPr>
          <p:spPr bwMode="auto">
            <a:xfrm>
              <a:off x="6448926" y="-348916"/>
              <a:ext cx="272716" cy="288758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4" y="8"/>
                </a:cxn>
                <a:cxn ang="0">
                  <a:pos x="34" y="16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0" y="30"/>
                </a:cxn>
                <a:cxn ang="0">
                  <a:pos x="26" y="34"/>
                </a:cxn>
                <a:cxn ang="0">
                  <a:pos x="22" y="36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12" y="32"/>
                </a:cxn>
                <a:cxn ang="0">
                  <a:pos x="10" y="30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6" y="26"/>
                </a:cxn>
                <a:cxn ang="0">
                  <a:pos x="2" y="2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12"/>
                </a:cxn>
                <a:cxn ang="0">
                  <a:pos x="2" y="8"/>
                </a:cxn>
                <a:cxn ang="0">
                  <a:pos x="6" y="6"/>
                </a:cxn>
                <a:cxn ang="0">
                  <a:pos x="12" y="4"/>
                </a:cxn>
                <a:cxn ang="0">
                  <a:pos x="22" y="4"/>
                </a:cxn>
                <a:cxn ang="0">
                  <a:pos x="26" y="2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28" y="6"/>
                </a:cxn>
                <a:cxn ang="0">
                  <a:pos x="24" y="10"/>
                </a:cxn>
                <a:cxn ang="0">
                  <a:pos x="22" y="16"/>
                </a:cxn>
                <a:cxn ang="0">
                  <a:pos x="22" y="16"/>
                </a:cxn>
                <a:cxn ang="0">
                  <a:pos x="24" y="14"/>
                </a:cxn>
                <a:cxn ang="0">
                  <a:pos x="28" y="10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34" h="36">
                  <a:moveTo>
                    <a:pt x="32" y="4"/>
                  </a:moveTo>
                  <a:lnTo>
                    <a:pt x="32" y="4"/>
                  </a:lnTo>
                  <a:lnTo>
                    <a:pt x="34" y="8"/>
                  </a:lnTo>
                  <a:lnTo>
                    <a:pt x="34" y="16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0" y="30"/>
                  </a:lnTo>
                  <a:lnTo>
                    <a:pt x="26" y="34"/>
                  </a:lnTo>
                  <a:lnTo>
                    <a:pt x="22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2" y="32"/>
                  </a:lnTo>
                  <a:lnTo>
                    <a:pt x="10" y="30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8"/>
                  </a:lnTo>
                  <a:lnTo>
                    <a:pt x="6" y="6"/>
                  </a:lnTo>
                  <a:lnTo>
                    <a:pt x="12" y="4"/>
                  </a:lnTo>
                  <a:lnTo>
                    <a:pt x="22" y="4"/>
                  </a:lnTo>
                  <a:lnTo>
                    <a:pt x="26" y="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6"/>
                  </a:lnTo>
                  <a:lnTo>
                    <a:pt x="24" y="10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4" y="14"/>
                  </a:lnTo>
                  <a:lnTo>
                    <a:pt x="28" y="10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1" name="Freeform 137"/>
            <p:cNvSpPr>
              <a:spLocks/>
            </p:cNvSpPr>
            <p:nvPr/>
          </p:nvSpPr>
          <p:spPr bwMode="auto">
            <a:xfrm>
              <a:off x="6352674" y="-621632"/>
              <a:ext cx="304800" cy="304800"/>
            </a:xfrm>
            <a:custGeom>
              <a:avLst/>
              <a:gdLst/>
              <a:ahLst/>
              <a:cxnLst>
                <a:cxn ang="0">
                  <a:pos x="36" y="26"/>
                </a:cxn>
                <a:cxn ang="0">
                  <a:pos x="36" y="26"/>
                </a:cxn>
                <a:cxn ang="0">
                  <a:pos x="28" y="34"/>
                </a:cxn>
                <a:cxn ang="0">
                  <a:pos x="18" y="38"/>
                </a:cxn>
                <a:cxn ang="0">
                  <a:pos x="14" y="38"/>
                </a:cxn>
                <a:cxn ang="0">
                  <a:pos x="8" y="38"/>
                </a:cxn>
                <a:cxn ang="0">
                  <a:pos x="8" y="38"/>
                </a:cxn>
                <a:cxn ang="0">
                  <a:pos x="4" y="36"/>
                </a:cxn>
                <a:cxn ang="0">
                  <a:pos x="2" y="32"/>
                </a:cxn>
                <a:cxn ang="0">
                  <a:pos x="0" y="26"/>
                </a:cxn>
                <a:cxn ang="0">
                  <a:pos x="2" y="20"/>
                </a:cxn>
                <a:cxn ang="0">
                  <a:pos x="4" y="18"/>
                </a:cxn>
                <a:cxn ang="0">
                  <a:pos x="6" y="16"/>
                </a:cxn>
                <a:cxn ang="0">
                  <a:pos x="6" y="16"/>
                </a:cxn>
                <a:cxn ang="0">
                  <a:pos x="6" y="10"/>
                </a:cxn>
                <a:cxn ang="0">
                  <a:pos x="6" y="6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4" y="2"/>
                </a:cxn>
                <a:cxn ang="0">
                  <a:pos x="26" y="6"/>
                </a:cxn>
                <a:cxn ang="0">
                  <a:pos x="32" y="14"/>
                </a:cxn>
                <a:cxn ang="0">
                  <a:pos x="34" y="18"/>
                </a:cxn>
                <a:cxn ang="0">
                  <a:pos x="38" y="22"/>
                </a:cxn>
                <a:cxn ang="0">
                  <a:pos x="38" y="22"/>
                </a:cxn>
                <a:cxn ang="0">
                  <a:pos x="32" y="22"/>
                </a:cxn>
                <a:cxn ang="0">
                  <a:pos x="26" y="22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24" y="24"/>
                </a:cxn>
                <a:cxn ang="0">
                  <a:pos x="28" y="26"/>
                </a:cxn>
                <a:cxn ang="0">
                  <a:pos x="36" y="26"/>
                </a:cxn>
                <a:cxn ang="0">
                  <a:pos x="36" y="26"/>
                </a:cxn>
              </a:cxnLst>
              <a:rect l="0" t="0" r="r" b="b"/>
              <a:pathLst>
                <a:path w="38" h="38">
                  <a:moveTo>
                    <a:pt x="36" y="26"/>
                  </a:moveTo>
                  <a:lnTo>
                    <a:pt x="36" y="26"/>
                  </a:lnTo>
                  <a:lnTo>
                    <a:pt x="28" y="34"/>
                  </a:lnTo>
                  <a:lnTo>
                    <a:pt x="18" y="38"/>
                  </a:lnTo>
                  <a:lnTo>
                    <a:pt x="14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4" y="36"/>
                  </a:lnTo>
                  <a:lnTo>
                    <a:pt x="2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4" y="18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0"/>
                  </a:lnTo>
                  <a:lnTo>
                    <a:pt x="6" y="6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6" y="6"/>
                  </a:lnTo>
                  <a:lnTo>
                    <a:pt x="32" y="14"/>
                  </a:lnTo>
                  <a:lnTo>
                    <a:pt x="34" y="18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2" y="22"/>
                  </a:lnTo>
                  <a:lnTo>
                    <a:pt x="26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4" y="24"/>
                  </a:lnTo>
                  <a:lnTo>
                    <a:pt x="28" y="26"/>
                  </a:lnTo>
                  <a:lnTo>
                    <a:pt x="36" y="26"/>
                  </a:lnTo>
                  <a:lnTo>
                    <a:pt x="36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2" name="Freeform 138"/>
            <p:cNvSpPr>
              <a:spLocks/>
            </p:cNvSpPr>
            <p:nvPr/>
          </p:nvSpPr>
          <p:spPr bwMode="auto">
            <a:xfrm>
              <a:off x="6593305" y="-766011"/>
              <a:ext cx="304800" cy="304800"/>
            </a:xfrm>
            <a:custGeom>
              <a:avLst/>
              <a:gdLst/>
              <a:ahLst/>
              <a:cxnLst>
                <a:cxn ang="0">
                  <a:pos x="22" y="38"/>
                </a:cxn>
                <a:cxn ang="0">
                  <a:pos x="22" y="38"/>
                </a:cxn>
                <a:cxn ang="0">
                  <a:pos x="26" y="30"/>
                </a:cxn>
                <a:cxn ang="0">
                  <a:pos x="30" y="22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38" y="12"/>
                </a:cxn>
                <a:cxn ang="0">
                  <a:pos x="38" y="8"/>
                </a:cxn>
                <a:cxn ang="0">
                  <a:pos x="36" y="4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4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14" y="2"/>
                </a:cxn>
                <a:cxn ang="0">
                  <a:pos x="10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8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14" y="30"/>
                </a:cxn>
                <a:cxn ang="0">
                  <a:pos x="14" y="2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22" y="38"/>
                </a:cxn>
                <a:cxn ang="0">
                  <a:pos x="22" y="38"/>
                </a:cxn>
              </a:cxnLst>
              <a:rect l="0" t="0" r="r" b="b"/>
              <a:pathLst>
                <a:path w="38" h="38">
                  <a:moveTo>
                    <a:pt x="22" y="38"/>
                  </a:moveTo>
                  <a:lnTo>
                    <a:pt x="22" y="38"/>
                  </a:lnTo>
                  <a:lnTo>
                    <a:pt x="26" y="30"/>
                  </a:lnTo>
                  <a:lnTo>
                    <a:pt x="30" y="22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8" y="12"/>
                  </a:lnTo>
                  <a:lnTo>
                    <a:pt x="38" y="8"/>
                  </a:lnTo>
                  <a:lnTo>
                    <a:pt x="36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4" y="2"/>
                  </a:lnTo>
                  <a:lnTo>
                    <a:pt x="10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8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4" y="30"/>
                  </a:lnTo>
                  <a:lnTo>
                    <a:pt x="14" y="2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22" y="38"/>
                  </a:lnTo>
                  <a:lnTo>
                    <a:pt x="22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3" name="Freeform 139"/>
            <p:cNvSpPr>
              <a:spLocks/>
            </p:cNvSpPr>
            <p:nvPr/>
          </p:nvSpPr>
          <p:spPr bwMode="auto">
            <a:xfrm>
              <a:off x="6673516" y="-445168"/>
              <a:ext cx="64168" cy="80211"/>
            </a:xfrm>
            <a:custGeom>
              <a:avLst/>
              <a:gdLst/>
              <a:ahLst/>
              <a:cxnLst>
                <a:cxn ang="0">
                  <a:pos x="8" y="8"/>
                </a:cxn>
                <a:cxn ang="0">
                  <a:pos x="8" y="8"/>
                </a:cxn>
                <a:cxn ang="0">
                  <a:pos x="6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8" y="8"/>
                </a:cxn>
              </a:cxnLst>
              <a:rect l="0" t="0" r="r" b="b"/>
              <a:pathLst>
                <a:path w="8" h="10">
                  <a:moveTo>
                    <a:pt x="8" y="8"/>
                  </a:moveTo>
                  <a:lnTo>
                    <a:pt x="8" y="8"/>
                  </a:lnTo>
                  <a:lnTo>
                    <a:pt x="6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4" name="Freeform 140"/>
            <p:cNvSpPr>
              <a:spLocks/>
            </p:cNvSpPr>
            <p:nvPr/>
          </p:nvSpPr>
          <p:spPr bwMode="auto">
            <a:xfrm>
              <a:off x="8742947" y="-1295400"/>
              <a:ext cx="401053" cy="144379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12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30" y="6"/>
                </a:cxn>
                <a:cxn ang="0">
                  <a:pos x="40" y="10"/>
                </a:cxn>
                <a:cxn ang="0">
                  <a:pos x="40" y="10"/>
                </a:cxn>
                <a:cxn ang="0">
                  <a:pos x="50" y="1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50" h="18">
                  <a:moveTo>
                    <a:pt x="2" y="2"/>
                  </a:moveTo>
                  <a:lnTo>
                    <a:pt x="2" y="2"/>
                  </a:lnTo>
                  <a:lnTo>
                    <a:pt x="12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30" y="6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50" y="1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5" name="Freeform 141"/>
            <p:cNvSpPr>
              <a:spLocks/>
            </p:cNvSpPr>
            <p:nvPr/>
          </p:nvSpPr>
          <p:spPr bwMode="auto">
            <a:xfrm>
              <a:off x="336884" y="4191000"/>
              <a:ext cx="1042737" cy="1058779"/>
            </a:xfrm>
            <a:custGeom>
              <a:avLst/>
              <a:gdLst/>
              <a:ahLst/>
              <a:cxnLst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2" y="90"/>
                </a:cxn>
                <a:cxn ang="0">
                  <a:pos x="24" y="98"/>
                </a:cxn>
                <a:cxn ang="0">
                  <a:pos x="18" y="108"/>
                </a:cxn>
                <a:cxn ang="0">
                  <a:pos x="14" y="118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28" y="128"/>
                </a:cxn>
                <a:cxn ang="0">
                  <a:pos x="48" y="128"/>
                </a:cxn>
                <a:cxn ang="0">
                  <a:pos x="76" y="126"/>
                </a:cxn>
                <a:cxn ang="0">
                  <a:pos x="76" y="126"/>
                </a:cxn>
                <a:cxn ang="0">
                  <a:pos x="90" y="124"/>
                </a:cxn>
                <a:cxn ang="0">
                  <a:pos x="104" y="120"/>
                </a:cxn>
                <a:cxn ang="0">
                  <a:pos x="114" y="112"/>
                </a:cxn>
                <a:cxn ang="0">
                  <a:pos x="122" y="102"/>
                </a:cxn>
                <a:cxn ang="0">
                  <a:pos x="128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8" y="66"/>
                </a:cxn>
                <a:cxn ang="0">
                  <a:pos x="128" y="66"/>
                </a:cxn>
                <a:cxn ang="0">
                  <a:pos x="122" y="60"/>
                </a:cxn>
                <a:cxn ang="0">
                  <a:pos x="116" y="56"/>
                </a:cxn>
                <a:cxn ang="0">
                  <a:pos x="104" y="52"/>
                </a:cxn>
                <a:cxn ang="0">
                  <a:pos x="96" y="50"/>
                </a:cxn>
                <a:cxn ang="0">
                  <a:pos x="92" y="50"/>
                </a:cxn>
                <a:cxn ang="0">
                  <a:pos x="92" y="50"/>
                </a:cxn>
                <a:cxn ang="0">
                  <a:pos x="94" y="42"/>
                </a:cxn>
                <a:cxn ang="0">
                  <a:pos x="94" y="34"/>
                </a:cxn>
                <a:cxn ang="0">
                  <a:pos x="94" y="26"/>
                </a:cxn>
                <a:cxn ang="0">
                  <a:pos x="90" y="16"/>
                </a:cxn>
                <a:cxn ang="0">
                  <a:pos x="86" y="8"/>
                </a:cxn>
                <a:cxn ang="0">
                  <a:pos x="78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6"/>
                </a:cxn>
                <a:cxn ang="0">
                  <a:pos x="22" y="10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2" y="116"/>
                </a:cxn>
                <a:cxn ang="0">
                  <a:pos x="2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</a:cxnLst>
              <a:rect l="0" t="0" r="r" b="b"/>
              <a:pathLst>
                <a:path w="130" h="132">
                  <a:moveTo>
                    <a:pt x="48" y="78"/>
                  </a:moveTo>
                  <a:lnTo>
                    <a:pt x="48" y="78"/>
                  </a:lnTo>
                  <a:lnTo>
                    <a:pt x="42" y="80"/>
                  </a:lnTo>
                  <a:lnTo>
                    <a:pt x="32" y="90"/>
                  </a:lnTo>
                  <a:lnTo>
                    <a:pt x="24" y="98"/>
                  </a:lnTo>
                  <a:lnTo>
                    <a:pt x="18" y="108"/>
                  </a:lnTo>
                  <a:lnTo>
                    <a:pt x="14" y="118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28" y="128"/>
                  </a:lnTo>
                  <a:lnTo>
                    <a:pt x="48" y="128"/>
                  </a:lnTo>
                  <a:lnTo>
                    <a:pt x="76" y="126"/>
                  </a:lnTo>
                  <a:lnTo>
                    <a:pt x="76" y="126"/>
                  </a:lnTo>
                  <a:lnTo>
                    <a:pt x="90" y="124"/>
                  </a:lnTo>
                  <a:lnTo>
                    <a:pt x="104" y="120"/>
                  </a:lnTo>
                  <a:lnTo>
                    <a:pt x="114" y="112"/>
                  </a:lnTo>
                  <a:lnTo>
                    <a:pt x="122" y="102"/>
                  </a:lnTo>
                  <a:lnTo>
                    <a:pt x="128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8" y="66"/>
                  </a:lnTo>
                  <a:lnTo>
                    <a:pt x="128" y="66"/>
                  </a:lnTo>
                  <a:lnTo>
                    <a:pt x="122" y="60"/>
                  </a:lnTo>
                  <a:lnTo>
                    <a:pt x="116" y="56"/>
                  </a:lnTo>
                  <a:lnTo>
                    <a:pt x="104" y="52"/>
                  </a:lnTo>
                  <a:lnTo>
                    <a:pt x="96" y="50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4" y="42"/>
                  </a:lnTo>
                  <a:lnTo>
                    <a:pt x="94" y="34"/>
                  </a:lnTo>
                  <a:lnTo>
                    <a:pt x="94" y="26"/>
                  </a:lnTo>
                  <a:lnTo>
                    <a:pt x="90" y="16"/>
                  </a:lnTo>
                  <a:lnTo>
                    <a:pt x="86" y="8"/>
                  </a:lnTo>
                  <a:lnTo>
                    <a:pt x="78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6"/>
                  </a:lnTo>
                  <a:lnTo>
                    <a:pt x="22" y="10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6" name="Freeform 142"/>
            <p:cNvSpPr>
              <a:spLocks/>
            </p:cNvSpPr>
            <p:nvPr/>
          </p:nvSpPr>
          <p:spPr bwMode="auto">
            <a:xfrm>
              <a:off x="352926" y="5281863"/>
              <a:ext cx="1106905" cy="1090863"/>
            </a:xfrm>
            <a:custGeom>
              <a:avLst/>
              <a:gdLst/>
              <a:ahLst/>
              <a:cxnLst>
                <a:cxn ang="0">
                  <a:pos x="8" y="14"/>
                </a:cxn>
                <a:cxn ang="0">
                  <a:pos x="8" y="14"/>
                </a:cxn>
                <a:cxn ang="0">
                  <a:pos x="24" y="16"/>
                </a:cxn>
                <a:cxn ang="0">
                  <a:pos x="36" y="22"/>
                </a:cxn>
                <a:cxn ang="0">
                  <a:pos x="48" y="26"/>
                </a:cxn>
                <a:cxn ang="0">
                  <a:pos x="56" y="34"/>
                </a:cxn>
                <a:cxn ang="0">
                  <a:pos x="68" y="44"/>
                </a:cxn>
                <a:cxn ang="0">
                  <a:pos x="72" y="50"/>
                </a:cxn>
                <a:cxn ang="0">
                  <a:pos x="72" y="50"/>
                </a:cxn>
                <a:cxn ang="0">
                  <a:pos x="62" y="42"/>
                </a:cxn>
                <a:cxn ang="0">
                  <a:pos x="50" y="36"/>
                </a:cxn>
                <a:cxn ang="0">
                  <a:pos x="28" y="30"/>
                </a:cxn>
                <a:cxn ang="0">
                  <a:pos x="8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30"/>
                </a:cxn>
                <a:cxn ang="0">
                  <a:pos x="14" y="36"/>
                </a:cxn>
                <a:cxn ang="0">
                  <a:pos x="20" y="44"/>
                </a:cxn>
                <a:cxn ang="0">
                  <a:pos x="24" y="54"/>
                </a:cxn>
                <a:cxn ang="0">
                  <a:pos x="32" y="76"/>
                </a:cxn>
                <a:cxn ang="0">
                  <a:pos x="40" y="96"/>
                </a:cxn>
                <a:cxn ang="0">
                  <a:pos x="48" y="116"/>
                </a:cxn>
                <a:cxn ang="0">
                  <a:pos x="54" y="124"/>
                </a:cxn>
                <a:cxn ang="0">
                  <a:pos x="60" y="130"/>
                </a:cxn>
                <a:cxn ang="0">
                  <a:pos x="66" y="134"/>
                </a:cxn>
                <a:cxn ang="0">
                  <a:pos x="74" y="136"/>
                </a:cxn>
                <a:cxn ang="0">
                  <a:pos x="84" y="134"/>
                </a:cxn>
                <a:cxn ang="0">
                  <a:pos x="96" y="130"/>
                </a:cxn>
                <a:cxn ang="0">
                  <a:pos x="96" y="130"/>
                </a:cxn>
                <a:cxn ang="0">
                  <a:pos x="104" y="124"/>
                </a:cxn>
                <a:cxn ang="0">
                  <a:pos x="110" y="116"/>
                </a:cxn>
                <a:cxn ang="0">
                  <a:pos x="112" y="106"/>
                </a:cxn>
                <a:cxn ang="0">
                  <a:pos x="110" y="98"/>
                </a:cxn>
                <a:cxn ang="0">
                  <a:pos x="106" y="82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10" y="78"/>
                </a:cxn>
                <a:cxn ang="0">
                  <a:pos x="116" y="76"/>
                </a:cxn>
                <a:cxn ang="0">
                  <a:pos x="124" y="72"/>
                </a:cxn>
                <a:cxn ang="0">
                  <a:pos x="130" y="64"/>
                </a:cxn>
                <a:cxn ang="0">
                  <a:pos x="136" y="56"/>
                </a:cxn>
                <a:cxn ang="0">
                  <a:pos x="138" y="46"/>
                </a:cxn>
                <a:cxn ang="0">
                  <a:pos x="136" y="34"/>
                </a:cxn>
                <a:cxn ang="0">
                  <a:pos x="130" y="22"/>
                </a:cxn>
                <a:cxn ang="0">
                  <a:pos x="130" y="22"/>
                </a:cxn>
                <a:cxn ang="0">
                  <a:pos x="122" y="16"/>
                </a:cxn>
                <a:cxn ang="0">
                  <a:pos x="114" y="10"/>
                </a:cxn>
                <a:cxn ang="0">
                  <a:pos x="106" y="4"/>
                </a:cxn>
                <a:cxn ang="0">
                  <a:pos x="96" y="2"/>
                </a:cxn>
                <a:cxn ang="0">
                  <a:pos x="76" y="0"/>
                </a:cxn>
                <a:cxn ang="0">
                  <a:pos x="56" y="2"/>
                </a:cxn>
                <a:cxn ang="0">
                  <a:pos x="36" y="4"/>
                </a:cxn>
                <a:cxn ang="0">
                  <a:pos x="22" y="8"/>
                </a:cxn>
                <a:cxn ang="0">
                  <a:pos x="8" y="14"/>
                </a:cxn>
                <a:cxn ang="0">
                  <a:pos x="8" y="14"/>
                </a:cxn>
              </a:cxnLst>
              <a:rect l="0" t="0" r="r" b="b"/>
              <a:pathLst>
                <a:path w="138" h="136">
                  <a:moveTo>
                    <a:pt x="8" y="14"/>
                  </a:moveTo>
                  <a:lnTo>
                    <a:pt x="8" y="14"/>
                  </a:lnTo>
                  <a:lnTo>
                    <a:pt x="24" y="16"/>
                  </a:lnTo>
                  <a:lnTo>
                    <a:pt x="36" y="22"/>
                  </a:lnTo>
                  <a:lnTo>
                    <a:pt x="48" y="26"/>
                  </a:lnTo>
                  <a:lnTo>
                    <a:pt x="56" y="34"/>
                  </a:lnTo>
                  <a:lnTo>
                    <a:pt x="68" y="44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62" y="42"/>
                  </a:lnTo>
                  <a:lnTo>
                    <a:pt x="50" y="36"/>
                  </a:lnTo>
                  <a:lnTo>
                    <a:pt x="28" y="30"/>
                  </a:lnTo>
                  <a:lnTo>
                    <a:pt x="8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30"/>
                  </a:lnTo>
                  <a:lnTo>
                    <a:pt x="14" y="36"/>
                  </a:lnTo>
                  <a:lnTo>
                    <a:pt x="20" y="44"/>
                  </a:lnTo>
                  <a:lnTo>
                    <a:pt x="24" y="54"/>
                  </a:lnTo>
                  <a:lnTo>
                    <a:pt x="32" y="76"/>
                  </a:lnTo>
                  <a:lnTo>
                    <a:pt x="40" y="96"/>
                  </a:lnTo>
                  <a:lnTo>
                    <a:pt x="48" y="116"/>
                  </a:lnTo>
                  <a:lnTo>
                    <a:pt x="54" y="124"/>
                  </a:lnTo>
                  <a:lnTo>
                    <a:pt x="60" y="130"/>
                  </a:lnTo>
                  <a:lnTo>
                    <a:pt x="66" y="134"/>
                  </a:lnTo>
                  <a:lnTo>
                    <a:pt x="74" y="136"/>
                  </a:lnTo>
                  <a:lnTo>
                    <a:pt x="84" y="134"/>
                  </a:lnTo>
                  <a:lnTo>
                    <a:pt x="96" y="130"/>
                  </a:lnTo>
                  <a:lnTo>
                    <a:pt x="96" y="130"/>
                  </a:lnTo>
                  <a:lnTo>
                    <a:pt x="104" y="124"/>
                  </a:lnTo>
                  <a:lnTo>
                    <a:pt x="110" y="116"/>
                  </a:lnTo>
                  <a:lnTo>
                    <a:pt x="112" y="106"/>
                  </a:lnTo>
                  <a:lnTo>
                    <a:pt x="110" y="98"/>
                  </a:lnTo>
                  <a:lnTo>
                    <a:pt x="106" y="82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10" y="78"/>
                  </a:lnTo>
                  <a:lnTo>
                    <a:pt x="116" y="76"/>
                  </a:lnTo>
                  <a:lnTo>
                    <a:pt x="124" y="72"/>
                  </a:lnTo>
                  <a:lnTo>
                    <a:pt x="130" y="64"/>
                  </a:lnTo>
                  <a:lnTo>
                    <a:pt x="136" y="56"/>
                  </a:lnTo>
                  <a:lnTo>
                    <a:pt x="138" y="46"/>
                  </a:lnTo>
                  <a:lnTo>
                    <a:pt x="136" y="34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22" y="16"/>
                  </a:lnTo>
                  <a:lnTo>
                    <a:pt x="114" y="10"/>
                  </a:lnTo>
                  <a:lnTo>
                    <a:pt x="106" y="4"/>
                  </a:lnTo>
                  <a:lnTo>
                    <a:pt x="96" y="2"/>
                  </a:lnTo>
                  <a:lnTo>
                    <a:pt x="76" y="0"/>
                  </a:lnTo>
                  <a:lnTo>
                    <a:pt x="56" y="2"/>
                  </a:lnTo>
                  <a:lnTo>
                    <a:pt x="36" y="4"/>
                  </a:lnTo>
                  <a:lnTo>
                    <a:pt x="22" y="8"/>
                  </a:lnTo>
                  <a:lnTo>
                    <a:pt x="8" y="14"/>
                  </a:lnTo>
                  <a:lnTo>
                    <a:pt x="8" y="1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7" name="Freeform 143"/>
            <p:cNvSpPr>
              <a:spLocks/>
            </p:cNvSpPr>
            <p:nvPr/>
          </p:nvSpPr>
          <p:spPr bwMode="auto">
            <a:xfrm>
              <a:off x="0" y="5554579"/>
              <a:ext cx="593558" cy="1090863"/>
            </a:xfrm>
            <a:custGeom>
              <a:avLst/>
              <a:gdLst/>
              <a:ahLst/>
              <a:cxnLst>
                <a:cxn ang="0">
                  <a:pos x="38" y="136"/>
                </a:cxn>
                <a:cxn ang="0">
                  <a:pos x="38" y="136"/>
                </a:cxn>
                <a:cxn ang="0">
                  <a:pos x="48" y="134"/>
                </a:cxn>
                <a:cxn ang="0">
                  <a:pos x="58" y="130"/>
                </a:cxn>
                <a:cxn ang="0">
                  <a:pos x="64" y="124"/>
                </a:cxn>
                <a:cxn ang="0">
                  <a:pos x="70" y="116"/>
                </a:cxn>
                <a:cxn ang="0">
                  <a:pos x="74" y="106"/>
                </a:cxn>
                <a:cxn ang="0">
                  <a:pos x="74" y="96"/>
                </a:cxn>
                <a:cxn ang="0">
                  <a:pos x="74" y="84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68" y="56"/>
                </a:cxn>
                <a:cxn ang="0">
                  <a:pos x="60" y="42"/>
                </a:cxn>
                <a:cxn ang="0">
                  <a:pos x="54" y="30"/>
                </a:cxn>
                <a:cxn ang="0">
                  <a:pos x="48" y="22"/>
                </a:cxn>
                <a:cxn ang="0">
                  <a:pos x="38" y="1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20"/>
                </a:cxn>
                <a:cxn ang="0">
                  <a:pos x="32" y="32"/>
                </a:cxn>
                <a:cxn ang="0">
                  <a:pos x="28" y="50"/>
                </a:cxn>
                <a:cxn ang="0">
                  <a:pos x="22" y="60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2"/>
                </a:cxn>
                <a:cxn ang="0">
                  <a:pos x="24" y="40"/>
                </a:cxn>
                <a:cxn ang="0">
                  <a:pos x="24" y="30"/>
                </a:cxn>
                <a:cxn ang="0">
                  <a:pos x="22" y="20"/>
                </a:cxn>
                <a:cxn ang="0">
                  <a:pos x="18" y="6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4" y="6"/>
                </a:cxn>
                <a:cxn ang="0">
                  <a:pos x="10" y="12"/>
                </a:cxn>
                <a:cxn ang="0">
                  <a:pos x="0" y="22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4" y="118"/>
                </a:cxn>
                <a:cxn ang="0">
                  <a:pos x="8" y="126"/>
                </a:cxn>
                <a:cxn ang="0">
                  <a:pos x="12" y="130"/>
                </a:cxn>
                <a:cxn ang="0">
                  <a:pos x="18" y="132"/>
                </a:cxn>
                <a:cxn ang="0">
                  <a:pos x="26" y="136"/>
                </a:cxn>
                <a:cxn ang="0">
                  <a:pos x="38" y="136"/>
                </a:cxn>
                <a:cxn ang="0">
                  <a:pos x="38" y="136"/>
                </a:cxn>
              </a:cxnLst>
              <a:rect l="0" t="0" r="r" b="b"/>
              <a:pathLst>
                <a:path w="74" h="136">
                  <a:moveTo>
                    <a:pt x="38" y="136"/>
                  </a:moveTo>
                  <a:lnTo>
                    <a:pt x="38" y="136"/>
                  </a:lnTo>
                  <a:lnTo>
                    <a:pt x="48" y="134"/>
                  </a:lnTo>
                  <a:lnTo>
                    <a:pt x="58" y="130"/>
                  </a:lnTo>
                  <a:lnTo>
                    <a:pt x="64" y="124"/>
                  </a:lnTo>
                  <a:lnTo>
                    <a:pt x="70" y="116"/>
                  </a:lnTo>
                  <a:lnTo>
                    <a:pt x="74" y="106"/>
                  </a:lnTo>
                  <a:lnTo>
                    <a:pt x="74" y="96"/>
                  </a:lnTo>
                  <a:lnTo>
                    <a:pt x="74" y="84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68" y="56"/>
                  </a:lnTo>
                  <a:lnTo>
                    <a:pt x="60" y="42"/>
                  </a:lnTo>
                  <a:lnTo>
                    <a:pt x="54" y="30"/>
                  </a:lnTo>
                  <a:lnTo>
                    <a:pt x="48" y="22"/>
                  </a:lnTo>
                  <a:lnTo>
                    <a:pt x="38" y="1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20"/>
                  </a:lnTo>
                  <a:lnTo>
                    <a:pt x="32" y="32"/>
                  </a:lnTo>
                  <a:lnTo>
                    <a:pt x="28" y="50"/>
                  </a:lnTo>
                  <a:lnTo>
                    <a:pt x="22" y="60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2"/>
                  </a:lnTo>
                  <a:lnTo>
                    <a:pt x="24" y="40"/>
                  </a:lnTo>
                  <a:lnTo>
                    <a:pt x="24" y="30"/>
                  </a:lnTo>
                  <a:lnTo>
                    <a:pt x="22" y="20"/>
                  </a:lnTo>
                  <a:lnTo>
                    <a:pt x="18" y="6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6"/>
                  </a:lnTo>
                  <a:lnTo>
                    <a:pt x="10" y="12"/>
                  </a:lnTo>
                  <a:lnTo>
                    <a:pt x="0" y="22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4" y="118"/>
                  </a:lnTo>
                  <a:lnTo>
                    <a:pt x="8" y="126"/>
                  </a:lnTo>
                  <a:lnTo>
                    <a:pt x="12" y="130"/>
                  </a:lnTo>
                  <a:lnTo>
                    <a:pt x="18" y="132"/>
                  </a:lnTo>
                  <a:lnTo>
                    <a:pt x="26" y="136"/>
                  </a:lnTo>
                  <a:lnTo>
                    <a:pt x="38" y="136"/>
                  </a:lnTo>
                  <a:lnTo>
                    <a:pt x="38" y="1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8" name="Freeform 144"/>
            <p:cNvSpPr>
              <a:spLocks/>
            </p:cNvSpPr>
            <p:nvPr/>
          </p:nvSpPr>
          <p:spPr bwMode="auto">
            <a:xfrm>
              <a:off x="0" y="3902242"/>
              <a:ext cx="336884" cy="1122947"/>
            </a:xfrm>
            <a:custGeom>
              <a:avLst/>
              <a:gdLst/>
              <a:ahLst/>
              <a:cxnLst>
                <a:cxn ang="0">
                  <a:pos x="30" y="140"/>
                </a:cxn>
                <a:cxn ang="0">
                  <a:pos x="30" y="140"/>
                </a:cxn>
                <a:cxn ang="0">
                  <a:pos x="30" y="108"/>
                </a:cxn>
                <a:cxn ang="0">
                  <a:pos x="32" y="78"/>
                </a:cxn>
                <a:cxn ang="0">
                  <a:pos x="36" y="62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42" y="38"/>
                </a:cxn>
                <a:cxn ang="0">
                  <a:pos x="40" y="28"/>
                </a:cxn>
                <a:cxn ang="0">
                  <a:pos x="38" y="22"/>
                </a:cxn>
                <a:cxn ang="0">
                  <a:pos x="34" y="14"/>
                </a:cxn>
                <a:cxn ang="0">
                  <a:pos x="28" y="8"/>
                </a:cxn>
                <a:cxn ang="0">
                  <a:pos x="20" y="4"/>
                </a:cxn>
                <a:cxn ang="0">
                  <a:pos x="12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14" y="126"/>
                </a:cxn>
                <a:cxn ang="0">
                  <a:pos x="22" y="134"/>
                </a:cxn>
                <a:cxn ang="0">
                  <a:pos x="30" y="140"/>
                </a:cxn>
                <a:cxn ang="0">
                  <a:pos x="30" y="140"/>
                </a:cxn>
              </a:cxnLst>
              <a:rect l="0" t="0" r="r" b="b"/>
              <a:pathLst>
                <a:path w="42" h="140">
                  <a:moveTo>
                    <a:pt x="30" y="140"/>
                  </a:moveTo>
                  <a:lnTo>
                    <a:pt x="30" y="140"/>
                  </a:lnTo>
                  <a:lnTo>
                    <a:pt x="30" y="108"/>
                  </a:lnTo>
                  <a:lnTo>
                    <a:pt x="32" y="78"/>
                  </a:lnTo>
                  <a:lnTo>
                    <a:pt x="36" y="6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2" y="38"/>
                  </a:lnTo>
                  <a:lnTo>
                    <a:pt x="40" y="28"/>
                  </a:lnTo>
                  <a:lnTo>
                    <a:pt x="38" y="22"/>
                  </a:lnTo>
                  <a:lnTo>
                    <a:pt x="34" y="14"/>
                  </a:lnTo>
                  <a:lnTo>
                    <a:pt x="28" y="8"/>
                  </a:lnTo>
                  <a:lnTo>
                    <a:pt x="20" y="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14" y="126"/>
                  </a:lnTo>
                  <a:lnTo>
                    <a:pt x="22" y="134"/>
                  </a:lnTo>
                  <a:lnTo>
                    <a:pt x="30" y="140"/>
                  </a:lnTo>
                  <a:lnTo>
                    <a:pt x="30" y="1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9" name="Freeform 145"/>
            <p:cNvSpPr>
              <a:spLocks/>
            </p:cNvSpPr>
            <p:nvPr/>
          </p:nvSpPr>
          <p:spPr bwMode="auto">
            <a:xfrm>
              <a:off x="0" y="4977063"/>
              <a:ext cx="48126" cy="481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0" name="Freeform 146"/>
            <p:cNvSpPr>
              <a:spLocks/>
            </p:cNvSpPr>
            <p:nvPr/>
          </p:nvSpPr>
          <p:spPr bwMode="auto">
            <a:xfrm>
              <a:off x="32084" y="5185611"/>
              <a:ext cx="256674" cy="272716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0" y="24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0" y="24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1" name="Freeform 147"/>
            <p:cNvSpPr>
              <a:spLocks/>
            </p:cNvSpPr>
            <p:nvPr/>
          </p:nvSpPr>
          <p:spPr bwMode="auto">
            <a:xfrm>
              <a:off x="946484" y="5811253"/>
              <a:ext cx="978568" cy="89835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10" y="0"/>
                </a:cxn>
                <a:cxn ang="0">
                  <a:pos x="18" y="0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46" y="8"/>
                </a:cxn>
                <a:cxn ang="0">
                  <a:pos x="58" y="16"/>
                </a:cxn>
                <a:cxn ang="0">
                  <a:pos x="70" y="24"/>
                </a:cxn>
                <a:cxn ang="0">
                  <a:pos x="80" y="34"/>
                </a:cxn>
                <a:cxn ang="0">
                  <a:pos x="80" y="34"/>
                </a:cxn>
                <a:cxn ang="0">
                  <a:pos x="98" y="56"/>
                </a:cxn>
                <a:cxn ang="0">
                  <a:pos x="112" y="78"/>
                </a:cxn>
                <a:cxn ang="0">
                  <a:pos x="112" y="78"/>
                </a:cxn>
                <a:cxn ang="0">
                  <a:pos x="118" y="96"/>
                </a:cxn>
                <a:cxn ang="0">
                  <a:pos x="122" y="110"/>
                </a:cxn>
                <a:cxn ang="0">
                  <a:pos x="122" y="110"/>
                </a:cxn>
                <a:cxn ang="0">
                  <a:pos x="122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18" y="110"/>
                </a:cxn>
                <a:cxn ang="0">
                  <a:pos x="118" y="110"/>
                </a:cxn>
                <a:cxn ang="0">
                  <a:pos x="114" y="96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00" y="66"/>
                </a:cxn>
                <a:cxn ang="0">
                  <a:pos x="88" y="52"/>
                </a:cxn>
                <a:cxn ang="0">
                  <a:pos x="76" y="38"/>
                </a:cxn>
                <a:cxn ang="0">
                  <a:pos x="64" y="24"/>
                </a:cxn>
                <a:cxn ang="0">
                  <a:pos x="64" y="24"/>
                </a:cxn>
                <a:cxn ang="0">
                  <a:pos x="48" y="1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8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22" h="11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8" y="0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70" y="24"/>
                  </a:lnTo>
                  <a:lnTo>
                    <a:pt x="80" y="34"/>
                  </a:lnTo>
                  <a:lnTo>
                    <a:pt x="80" y="34"/>
                  </a:lnTo>
                  <a:lnTo>
                    <a:pt x="98" y="56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118" y="96"/>
                  </a:lnTo>
                  <a:lnTo>
                    <a:pt x="122" y="110"/>
                  </a:lnTo>
                  <a:lnTo>
                    <a:pt x="122" y="110"/>
                  </a:lnTo>
                  <a:lnTo>
                    <a:pt x="122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18" y="110"/>
                  </a:lnTo>
                  <a:lnTo>
                    <a:pt x="118" y="110"/>
                  </a:lnTo>
                  <a:lnTo>
                    <a:pt x="114" y="96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0" y="66"/>
                  </a:lnTo>
                  <a:lnTo>
                    <a:pt x="88" y="52"/>
                  </a:lnTo>
                  <a:lnTo>
                    <a:pt x="76" y="38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48" y="1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2" name="Freeform 148"/>
            <p:cNvSpPr>
              <a:spLocks/>
            </p:cNvSpPr>
            <p:nvPr/>
          </p:nvSpPr>
          <p:spPr bwMode="auto">
            <a:xfrm>
              <a:off x="368968" y="5089358"/>
              <a:ext cx="529389" cy="529389"/>
            </a:xfrm>
            <a:custGeom>
              <a:avLst/>
              <a:gdLst/>
              <a:ahLst/>
              <a:cxnLst>
                <a:cxn ang="0">
                  <a:pos x="28" y="66"/>
                </a:cxn>
                <a:cxn ang="0">
                  <a:pos x="28" y="66"/>
                </a:cxn>
                <a:cxn ang="0">
                  <a:pos x="22" y="52"/>
                </a:cxn>
                <a:cxn ang="0">
                  <a:pos x="14" y="42"/>
                </a:cxn>
                <a:cxn ang="0">
                  <a:pos x="4" y="30"/>
                </a:cxn>
                <a:cxn ang="0">
                  <a:pos x="4" y="30"/>
                </a:cxn>
                <a:cxn ang="0">
                  <a:pos x="0" y="22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8"/>
                </a:cxn>
                <a:cxn ang="0">
                  <a:pos x="30" y="8"/>
                </a:cxn>
                <a:cxn ang="0">
                  <a:pos x="34" y="6"/>
                </a:cxn>
                <a:cxn ang="0">
                  <a:pos x="42" y="4"/>
                </a:cxn>
                <a:cxn ang="0">
                  <a:pos x="50" y="2"/>
                </a:cxn>
                <a:cxn ang="0">
                  <a:pos x="54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8"/>
                </a:cxn>
                <a:cxn ang="0">
                  <a:pos x="66" y="24"/>
                </a:cxn>
                <a:cxn ang="0">
                  <a:pos x="66" y="30"/>
                </a:cxn>
                <a:cxn ang="0">
                  <a:pos x="62" y="38"/>
                </a:cxn>
                <a:cxn ang="0">
                  <a:pos x="58" y="46"/>
                </a:cxn>
                <a:cxn ang="0">
                  <a:pos x="50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0" y="56"/>
                </a:cxn>
                <a:cxn ang="0">
                  <a:pos x="40" y="46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36" y="48"/>
                </a:cxn>
                <a:cxn ang="0">
                  <a:pos x="34" y="56"/>
                </a:cxn>
                <a:cxn ang="0">
                  <a:pos x="28" y="66"/>
                </a:cxn>
                <a:cxn ang="0">
                  <a:pos x="28" y="66"/>
                </a:cxn>
              </a:cxnLst>
              <a:rect l="0" t="0" r="r" b="b"/>
              <a:pathLst>
                <a:path w="66" h="66">
                  <a:moveTo>
                    <a:pt x="28" y="66"/>
                  </a:moveTo>
                  <a:lnTo>
                    <a:pt x="28" y="66"/>
                  </a:lnTo>
                  <a:lnTo>
                    <a:pt x="22" y="52"/>
                  </a:lnTo>
                  <a:lnTo>
                    <a:pt x="14" y="42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2" y="8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4" y="6"/>
                  </a:lnTo>
                  <a:lnTo>
                    <a:pt x="42" y="4"/>
                  </a:lnTo>
                  <a:lnTo>
                    <a:pt x="50" y="2"/>
                  </a:lnTo>
                  <a:lnTo>
                    <a:pt x="54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8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62" y="38"/>
                  </a:lnTo>
                  <a:lnTo>
                    <a:pt x="58" y="46"/>
                  </a:lnTo>
                  <a:lnTo>
                    <a:pt x="50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0" y="56"/>
                  </a:lnTo>
                  <a:lnTo>
                    <a:pt x="40" y="4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48"/>
                  </a:lnTo>
                  <a:lnTo>
                    <a:pt x="34" y="56"/>
                  </a:lnTo>
                  <a:lnTo>
                    <a:pt x="28" y="66"/>
                  </a:lnTo>
                  <a:lnTo>
                    <a:pt x="2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3" name="Freeform 149"/>
            <p:cNvSpPr>
              <a:spLocks/>
            </p:cNvSpPr>
            <p:nvPr/>
          </p:nvSpPr>
          <p:spPr bwMode="auto">
            <a:xfrm>
              <a:off x="705853" y="5442284"/>
              <a:ext cx="513347" cy="561474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0" y="30"/>
                </a:cxn>
                <a:cxn ang="0">
                  <a:pos x="12" y="22"/>
                </a:cxn>
                <a:cxn ang="0">
                  <a:pos x="24" y="1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6" y="2"/>
                </a:cxn>
                <a:cxn ang="0">
                  <a:pos x="40" y="0"/>
                </a:cxn>
                <a:cxn ang="0">
                  <a:pos x="46" y="2"/>
                </a:cxn>
                <a:cxn ang="0">
                  <a:pos x="54" y="6"/>
                </a:cxn>
                <a:cxn ang="0">
                  <a:pos x="60" y="14"/>
                </a:cxn>
                <a:cxn ang="0">
                  <a:pos x="60" y="14"/>
                </a:cxn>
                <a:cxn ang="0">
                  <a:pos x="62" y="22"/>
                </a:cxn>
                <a:cxn ang="0">
                  <a:pos x="62" y="2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62" y="46"/>
                </a:cxn>
                <a:cxn ang="0">
                  <a:pos x="64" y="56"/>
                </a:cxn>
                <a:cxn ang="0">
                  <a:pos x="64" y="60"/>
                </a:cxn>
                <a:cxn ang="0">
                  <a:pos x="62" y="64"/>
                </a:cxn>
                <a:cxn ang="0">
                  <a:pos x="62" y="64"/>
                </a:cxn>
                <a:cxn ang="0">
                  <a:pos x="58" y="68"/>
                </a:cxn>
                <a:cxn ang="0">
                  <a:pos x="52" y="70"/>
                </a:cxn>
                <a:cxn ang="0">
                  <a:pos x="46" y="70"/>
                </a:cxn>
                <a:cxn ang="0">
                  <a:pos x="40" y="70"/>
                </a:cxn>
                <a:cxn ang="0">
                  <a:pos x="34" y="66"/>
                </a:cxn>
                <a:cxn ang="0">
                  <a:pos x="26" y="60"/>
                </a:cxn>
                <a:cxn ang="0">
                  <a:pos x="16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4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38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64" h="70">
                  <a:moveTo>
                    <a:pt x="0" y="30"/>
                  </a:moveTo>
                  <a:lnTo>
                    <a:pt x="0" y="30"/>
                  </a:lnTo>
                  <a:lnTo>
                    <a:pt x="12" y="22"/>
                  </a:lnTo>
                  <a:lnTo>
                    <a:pt x="24" y="1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6" y="2"/>
                  </a:lnTo>
                  <a:lnTo>
                    <a:pt x="40" y="0"/>
                  </a:lnTo>
                  <a:lnTo>
                    <a:pt x="46" y="2"/>
                  </a:lnTo>
                  <a:lnTo>
                    <a:pt x="54" y="6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2" y="22"/>
                  </a:lnTo>
                  <a:lnTo>
                    <a:pt x="62" y="2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62" y="4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58" y="68"/>
                  </a:lnTo>
                  <a:lnTo>
                    <a:pt x="52" y="70"/>
                  </a:lnTo>
                  <a:lnTo>
                    <a:pt x="46" y="70"/>
                  </a:lnTo>
                  <a:lnTo>
                    <a:pt x="40" y="70"/>
                  </a:lnTo>
                  <a:lnTo>
                    <a:pt x="34" y="66"/>
                  </a:lnTo>
                  <a:lnTo>
                    <a:pt x="26" y="60"/>
                  </a:lnTo>
                  <a:lnTo>
                    <a:pt x="16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4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38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4" name="Freeform 150"/>
            <p:cNvSpPr>
              <a:spLocks/>
            </p:cNvSpPr>
            <p:nvPr/>
          </p:nvSpPr>
          <p:spPr bwMode="auto">
            <a:xfrm>
              <a:off x="385011" y="5763126"/>
              <a:ext cx="545432" cy="529389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42" y="12"/>
                </a:cxn>
                <a:cxn ang="0">
                  <a:pos x="52" y="24"/>
                </a:cxn>
                <a:cxn ang="0">
                  <a:pos x="62" y="34"/>
                </a:cxn>
                <a:cxn ang="0">
                  <a:pos x="62" y="34"/>
                </a:cxn>
                <a:cxn ang="0">
                  <a:pos x="66" y="42"/>
                </a:cxn>
                <a:cxn ang="0">
                  <a:pos x="68" y="50"/>
                </a:cxn>
                <a:cxn ang="0">
                  <a:pos x="64" y="58"/>
                </a:cxn>
                <a:cxn ang="0">
                  <a:pos x="58" y="64"/>
                </a:cxn>
                <a:cxn ang="0">
                  <a:pos x="58" y="64"/>
                </a:cxn>
                <a:cxn ang="0">
                  <a:pos x="54" y="66"/>
                </a:cxn>
                <a:cxn ang="0">
                  <a:pos x="50" y="66"/>
                </a:cxn>
                <a:cxn ang="0">
                  <a:pos x="44" y="64"/>
                </a:cxn>
                <a:cxn ang="0">
                  <a:pos x="36" y="60"/>
                </a:cxn>
                <a:cxn ang="0">
                  <a:pos x="36" y="60"/>
                </a:cxn>
                <a:cxn ang="0">
                  <a:pos x="34" y="62"/>
                </a:cxn>
                <a:cxn ang="0">
                  <a:pos x="26" y="64"/>
                </a:cxn>
                <a:cxn ang="0">
                  <a:pos x="18" y="66"/>
                </a:cxn>
                <a:cxn ang="0">
                  <a:pos x="14" y="6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2" y="52"/>
                </a:cxn>
                <a:cxn ang="0">
                  <a:pos x="2" y="46"/>
                </a:cxn>
                <a:cxn ang="0">
                  <a:pos x="0" y="40"/>
                </a:cxn>
                <a:cxn ang="0">
                  <a:pos x="2" y="32"/>
                </a:cxn>
                <a:cxn ang="0">
                  <a:pos x="8" y="24"/>
                </a:cxn>
                <a:cxn ang="0">
                  <a:pos x="14" y="14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4" y="12"/>
                </a:cxn>
                <a:cxn ang="0">
                  <a:pos x="24" y="20"/>
                </a:cxn>
                <a:cxn ang="0">
                  <a:pos x="28" y="30"/>
                </a:cxn>
                <a:cxn ang="0">
                  <a:pos x="28" y="30"/>
                </a:cxn>
                <a:cxn ang="0">
                  <a:pos x="30" y="20"/>
                </a:cxn>
                <a:cxn ang="0">
                  <a:pos x="32" y="10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68" h="66">
                  <a:moveTo>
                    <a:pt x="34" y="0"/>
                  </a:moveTo>
                  <a:lnTo>
                    <a:pt x="34" y="0"/>
                  </a:lnTo>
                  <a:lnTo>
                    <a:pt x="42" y="12"/>
                  </a:lnTo>
                  <a:lnTo>
                    <a:pt x="52" y="2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6" y="42"/>
                  </a:lnTo>
                  <a:lnTo>
                    <a:pt x="68" y="50"/>
                  </a:lnTo>
                  <a:lnTo>
                    <a:pt x="64" y="58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4" y="66"/>
                  </a:lnTo>
                  <a:lnTo>
                    <a:pt x="50" y="66"/>
                  </a:lnTo>
                  <a:lnTo>
                    <a:pt x="44" y="64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4" y="62"/>
                  </a:lnTo>
                  <a:lnTo>
                    <a:pt x="26" y="64"/>
                  </a:lnTo>
                  <a:lnTo>
                    <a:pt x="18" y="66"/>
                  </a:lnTo>
                  <a:lnTo>
                    <a:pt x="14" y="6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2" y="52"/>
                  </a:lnTo>
                  <a:lnTo>
                    <a:pt x="2" y="46"/>
                  </a:lnTo>
                  <a:lnTo>
                    <a:pt x="0" y="40"/>
                  </a:lnTo>
                  <a:lnTo>
                    <a:pt x="2" y="32"/>
                  </a:lnTo>
                  <a:lnTo>
                    <a:pt x="8" y="24"/>
                  </a:lnTo>
                  <a:lnTo>
                    <a:pt x="14" y="1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4" y="12"/>
                  </a:lnTo>
                  <a:lnTo>
                    <a:pt x="24" y="2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30" y="20"/>
                  </a:lnTo>
                  <a:lnTo>
                    <a:pt x="32" y="1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5" name="Freeform 151"/>
            <p:cNvSpPr>
              <a:spLocks/>
            </p:cNvSpPr>
            <p:nvPr/>
          </p:nvSpPr>
          <p:spPr bwMode="auto">
            <a:xfrm>
              <a:off x="32084" y="5426242"/>
              <a:ext cx="513347" cy="577516"/>
            </a:xfrm>
            <a:custGeom>
              <a:avLst/>
              <a:gdLst/>
              <a:ahLst/>
              <a:cxnLst>
                <a:cxn ang="0">
                  <a:pos x="64" y="36"/>
                </a:cxn>
                <a:cxn ang="0">
                  <a:pos x="64" y="36"/>
                </a:cxn>
                <a:cxn ang="0">
                  <a:pos x="56" y="44"/>
                </a:cxn>
                <a:cxn ang="0">
                  <a:pos x="46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36" y="68"/>
                </a:cxn>
                <a:cxn ang="0">
                  <a:pos x="34" y="70"/>
                </a:cxn>
                <a:cxn ang="0">
                  <a:pos x="26" y="72"/>
                </a:cxn>
                <a:cxn ang="0">
                  <a:pos x="18" y="68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8" y="54"/>
                </a:cxn>
                <a:cxn ang="0">
                  <a:pos x="8" y="46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28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22" y="0"/>
                </a:cxn>
                <a:cxn ang="0">
                  <a:pos x="28" y="2"/>
                </a:cxn>
                <a:cxn ang="0">
                  <a:pos x="38" y="6"/>
                </a:cxn>
                <a:cxn ang="0">
                  <a:pos x="48" y="14"/>
                </a:cxn>
                <a:cxn ang="0">
                  <a:pos x="60" y="24"/>
                </a:cxn>
                <a:cxn ang="0">
                  <a:pos x="60" y="24"/>
                </a:cxn>
                <a:cxn ang="0">
                  <a:pos x="52" y="24"/>
                </a:cxn>
                <a:cxn ang="0">
                  <a:pos x="44" y="24"/>
                </a:cxn>
                <a:cxn ang="0">
                  <a:pos x="36" y="30"/>
                </a:cxn>
                <a:cxn ang="0">
                  <a:pos x="36" y="30"/>
                </a:cxn>
                <a:cxn ang="0">
                  <a:pos x="46" y="30"/>
                </a:cxn>
                <a:cxn ang="0">
                  <a:pos x="56" y="32"/>
                </a:cxn>
                <a:cxn ang="0">
                  <a:pos x="64" y="36"/>
                </a:cxn>
                <a:cxn ang="0">
                  <a:pos x="64" y="36"/>
                </a:cxn>
              </a:cxnLst>
              <a:rect l="0" t="0" r="r" b="b"/>
              <a:pathLst>
                <a:path w="64" h="72">
                  <a:moveTo>
                    <a:pt x="64" y="36"/>
                  </a:moveTo>
                  <a:lnTo>
                    <a:pt x="64" y="36"/>
                  </a:lnTo>
                  <a:lnTo>
                    <a:pt x="56" y="44"/>
                  </a:lnTo>
                  <a:lnTo>
                    <a:pt x="46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6" y="68"/>
                  </a:lnTo>
                  <a:lnTo>
                    <a:pt x="34" y="70"/>
                  </a:lnTo>
                  <a:lnTo>
                    <a:pt x="26" y="72"/>
                  </a:lnTo>
                  <a:lnTo>
                    <a:pt x="18" y="68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8" y="54"/>
                  </a:lnTo>
                  <a:lnTo>
                    <a:pt x="8" y="46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28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52" y="24"/>
                  </a:lnTo>
                  <a:lnTo>
                    <a:pt x="44" y="24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46" y="30"/>
                  </a:lnTo>
                  <a:lnTo>
                    <a:pt x="56" y="32"/>
                  </a:lnTo>
                  <a:lnTo>
                    <a:pt x="64" y="36"/>
                  </a:lnTo>
                  <a:lnTo>
                    <a:pt x="64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6" name="Freeform 152"/>
            <p:cNvSpPr>
              <a:spLocks/>
            </p:cNvSpPr>
            <p:nvPr/>
          </p:nvSpPr>
          <p:spPr bwMode="auto">
            <a:xfrm>
              <a:off x="561474" y="5618747"/>
              <a:ext cx="128337" cy="144379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2" y="12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r" b="b"/>
              <a:pathLst>
                <a:path w="16" h="18">
                  <a:moveTo>
                    <a:pt x="2" y="12"/>
                  </a:moveTo>
                  <a:lnTo>
                    <a:pt x="2" y="12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7" name="Freeform 153"/>
            <p:cNvSpPr>
              <a:spLocks/>
            </p:cNvSpPr>
            <p:nvPr/>
          </p:nvSpPr>
          <p:spPr bwMode="auto">
            <a:xfrm>
              <a:off x="6561221" y="-1295400"/>
              <a:ext cx="1925053" cy="2326105"/>
            </a:xfrm>
            <a:custGeom>
              <a:avLst/>
              <a:gdLst/>
              <a:ahLst/>
              <a:cxnLst>
                <a:cxn ang="0">
                  <a:pos x="58" y="120"/>
                </a:cxn>
                <a:cxn ang="0">
                  <a:pos x="82" y="128"/>
                </a:cxn>
                <a:cxn ang="0">
                  <a:pos x="142" y="132"/>
                </a:cxn>
                <a:cxn ang="0">
                  <a:pos x="170" y="138"/>
                </a:cxn>
                <a:cxn ang="0">
                  <a:pos x="184" y="146"/>
                </a:cxn>
                <a:cxn ang="0">
                  <a:pos x="210" y="166"/>
                </a:cxn>
                <a:cxn ang="0">
                  <a:pos x="226" y="194"/>
                </a:cxn>
                <a:cxn ang="0">
                  <a:pos x="234" y="224"/>
                </a:cxn>
                <a:cxn ang="0">
                  <a:pos x="234" y="238"/>
                </a:cxn>
                <a:cxn ang="0">
                  <a:pos x="222" y="264"/>
                </a:cxn>
                <a:cxn ang="0">
                  <a:pos x="200" y="278"/>
                </a:cxn>
                <a:cxn ang="0">
                  <a:pos x="172" y="284"/>
                </a:cxn>
                <a:cxn ang="0">
                  <a:pos x="140" y="278"/>
                </a:cxn>
                <a:cxn ang="0">
                  <a:pos x="126" y="272"/>
                </a:cxn>
                <a:cxn ang="0">
                  <a:pos x="108" y="252"/>
                </a:cxn>
                <a:cxn ang="0">
                  <a:pos x="104" y="242"/>
                </a:cxn>
                <a:cxn ang="0">
                  <a:pos x="108" y="222"/>
                </a:cxn>
                <a:cxn ang="0">
                  <a:pos x="126" y="210"/>
                </a:cxn>
                <a:cxn ang="0">
                  <a:pos x="132" y="210"/>
                </a:cxn>
                <a:cxn ang="0">
                  <a:pos x="142" y="212"/>
                </a:cxn>
                <a:cxn ang="0">
                  <a:pos x="148" y="216"/>
                </a:cxn>
                <a:cxn ang="0">
                  <a:pos x="152" y="226"/>
                </a:cxn>
                <a:cxn ang="0">
                  <a:pos x="152" y="246"/>
                </a:cxn>
                <a:cxn ang="0">
                  <a:pos x="150" y="250"/>
                </a:cxn>
                <a:cxn ang="0">
                  <a:pos x="158" y="230"/>
                </a:cxn>
                <a:cxn ang="0">
                  <a:pos x="156" y="218"/>
                </a:cxn>
                <a:cxn ang="0">
                  <a:pos x="144" y="208"/>
                </a:cxn>
                <a:cxn ang="0">
                  <a:pos x="136" y="204"/>
                </a:cxn>
                <a:cxn ang="0">
                  <a:pos x="120" y="204"/>
                </a:cxn>
                <a:cxn ang="0">
                  <a:pos x="110" y="214"/>
                </a:cxn>
                <a:cxn ang="0">
                  <a:pos x="102" y="226"/>
                </a:cxn>
                <a:cxn ang="0">
                  <a:pos x="100" y="240"/>
                </a:cxn>
                <a:cxn ang="0">
                  <a:pos x="102" y="248"/>
                </a:cxn>
                <a:cxn ang="0">
                  <a:pos x="110" y="266"/>
                </a:cxn>
                <a:cxn ang="0">
                  <a:pos x="134" y="282"/>
                </a:cxn>
                <a:cxn ang="0">
                  <a:pos x="164" y="288"/>
                </a:cxn>
                <a:cxn ang="0">
                  <a:pos x="192" y="288"/>
                </a:cxn>
                <a:cxn ang="0">
                  <a:pos x="200" y="286"/>
                </a:cxn>
                <a:cxn ang="0">
                  <a:pos x="216" y="280"/>
                </a:cxn>
                <a:cxn ang="0">
                  <a:pos x="232" y="262"/>
                </a:cxn>
                <a:cxn ang="0">
                  <a:pos x="240" y="232"/>
                </a:cxn>
                <a:cxn ang="0">
                  <a:pos x="236" y="200"/>
                </a:cxn>
                <a:cxn ang="0">
                  <a:pos x="230" y="184"/>
                </a:cxn>
                <a:cxn ang="0">
                  <a:pos x="214" y="160"/>
                </a:cxn>
                <a:cxn ang="0">
                  <a:pos x="192" y="140"/>
                </a:cxn>
                <a:cxn ang="0">
                  <a:pos x="164" y="128"/>
                </a:cxn>
                <a:cxn ang="0">
                  <a:pos x="134" y="122"/>
                </a:cxn>
                <a:cxn ang="0">
                  <a:pos x="102" y="120"/>
                </a:cxn>
                <a:cxn ang="0">
                  <a:pos x="68" y="114"/>
                </a:cxn>
                <a:cxn ang="0">
                  <a:pos x="56" y="110"/>
                </a:cxn>
                <a:cxn ang="0">
                  <a:pos x="38" y="96"/>
                </a:cxn>
                <a:cxn ang="0">
                  <a:pos x="24" y="82"/>
                </a:cxn>
                <a:cxn ang="0">
                  <a:pos x="14" y="58"/>
                </a:cxn>
                <a:cxn ang="0">
                  <a:pos x="12" y="26"/>
                </a:cxn>
                <a:cxn ang="0">
                  <a:pos x="18" y="0"/>
                </a:cxn>
                <a:cxn ang="0">
                  <a:pos x="6" y="0"/>
                </a:cxn>
                <a:cxn ang="0">
                  <a:pos x="0" y="26"/>
                </a:cxn>
                <a:cxn ang="0">
                  <a:pos x="2" y="58"/>
                </a:cxn>
                <a:cxn ang="0">
                  <a:pos x="18" y="90"/>
                </a:cxn>
                <a:cxn ang="0">
                  <a:pos x="58" y="120"/>
                </a:cxn>
              </a:cxnLst>
              <a:rect l="0" t="0" r="r" b="b"/>
              <a:pathLst>
                <a:path w="240" h="290">
                  <a:moveTo>
                    <a:pt x="58" y="120"/>
                  </a:moveTo>
                  <a:lnTo>
                    <a:pt x="58" y="120"/>
                  </a:lnTo>
                  <a:lnTo>
                    <a:pt x="68" y="126"/>
                  </a:lnTo>
                  <a:lnTo>
                    <a:pt x="82" y="128"/>
                  </a:lnTo>
                  <a:lnTo>
                    <a:pt x="110" y="130"/>
                  </a:lnTo>
                  <a:lnTo>
                    <a:pt x="142" y="132"/>
                  </a:lnTo>
                  <a:lnTo>
                    <a:pt x="156" y="134"/>
                  </a:lnTo>
                  <a:lnTo>
                    <a:pt x="170" y="138"/>
                  </a:lnTo>
                  <a:lnTo>
                    <a:pt x="170" y="138"/>
                  </a:lnTo>
                  <a:lnTo>
                    <a:pt x="184" y="146"/>
                  </a:lnTo>
                  <a:lnTo>
                    <a:pt x="198" y="154"/>
                  </a:lnTo>
                  <a:lnTo>
                    <a:pt x="210" y="166"/>
                  </a:lnTo>
                  <a:lnTo>
                    <a:pt x="218" y="180"/>
                  </a:lnTo>
                  <a:lnTo>
                    <a:pt x="226" y="194"/>
                  </a:lnTo>
                  <a:lnTo>
                    <a:pt x="232" y="210"/>
                  </a:lnTo>
                  <a:lnTo>
                    <a:pt x="234" y="224"/>
                  </a:lnTo>
                  <a:lnTo>
                    <a:pt x="234" y="238"/>
                  </a:lnTo>
                  <a:lnTo>
                    <a:pt x="234" y="238"/>
                  </a:lnTo>
                  <a:lnTo>
                    <a:pt x="230" y="252"/>
                  </a:lnTo>
                  <a:lnTo>
                    <a:pt x="222" y="264"/>
                  </a:lnTo>
                  <a:lnTo>
                    <a:pt x="212" y="274"/>
                  </a:lnTo>
                  <a:lnTo>
                    <a:pt x="200" y="278"/>
                  </a:lnTo>
                  <a:lnTo>
                    <a:pt x="186" y="282"/>
                  </a:lnTo>
                  <a:lnTo>
                    <a:pt x="172" y="284"/>
                  </a:lnTo>
                  <a:lnTo>
                    <a:pt x="156" y="282"/>
                  </a:lnTo>
                  <a:lnTo>
                    <a:pt x="140" y="278"/>
                  </a:lnTo>
                  <a:lnTo>
                    <a:pt x="140" y="278"/>
                  </a:lnTo>
                  <a:lnTo>
                    <a:pt x="126" y="272"/>
                  </a:lnTo>
                  <a:lnTo>
                    <a:pt x="116" y="262"/>
                  </a:lnTo>
                  <a:lnTo>
                    <a:pt x="108" y="252"/>
                  </a:lnTo>
                  <a:lnTo>
                    <a:pt x="104" y="242"/>
                  </a:lnTo>
                  <a:lnTo>
                    <a:pt x="104" y="242"/>
                  </a:lnTo>
                  <a:lnTo>
                    <a:pt x="104" y="232"/>
                  </a:lnTo>
                  <a:lnTo>
                    <a:pt x="108" y="222"/>
                  </a:lnTo>
                  <a:lnTo>
                    <a:pt x="116" y="214"/>
                  </a:lnTo>
                  <a:lnTo>
                    <a:pt x="126" y="210"/>
                  </a:lnTo>
                  <a:lnTo>
                    <a:pt x="126" y="210"/>
                  </a:lnTo>
                  <a:lnTo>
                    <a:pt x="132" y="210"/>
                  </a:lnTo>
                  <a:lnTo>
                    <a:pt x="136" y="210"/>
                  </a:lnTo>
                  <a:lnTo>
                    <a:pt x="142" y="212"/>
                  </a:lnTo>
                  <a:lnTo>
                    <a:pt x="148" y="216"/>
                  </a:lnTo>
                  <a:lnTo>
                    <a:pt x="148" y="216"/>
                  </a:lnTo>
                  <a:lnTo>
                    <a:pt x="152" y="220"/>
                  </a:lnTo>
                  <a:lnTo>
                    <a:pt x="152" y="226"/>
                  </a:lnTo>
                  <a:lnTo>
                    <a:pt x="154" y="236"/>
                  </a:lnTo>
                  <a:lnTo>
                    <a:pt x="152" y="246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56" y="238"/>
                  </a:lnTo>
                  <a:lnTo>
                    <a:pt x="158" y="230"/>
                  </a:lnTo>
                  <a:lnTo>
                    <a:pt x="158" y="224"/>
                  </a:lnTo>
                  <a:lnTo>
                    <a:pt x="156" y="218"/>
                  </a:lnTo>
                  <a:lnTo>
                    <a:pt x="152" y="212"/>
                  </a:lnTo>
                  <a:lnTo>
                    <a:pt x="144" y="208"/>
                  </a:lnTo>
                  <a:lnTo>
                    <a:pt x="136" y="204"/>
                  </a:lnTo>
                  <a:lnTo>
                    <a:pt x="136" y="204"/>
                  </a:lnTo>
                  <a:lnTo>
                    <a:pt x="128" y="204"/>
                  </a:lnTo>
                  <a:lnTo>
                    <a:pt x="120" y="204"/>
                  </a:lnTo>
                  <a:lnTo>
                    <a:pt x="114" y="208"/>
                  </a:lnTo>
                  <a:lnTo>
                    <a:pt x="110" y="214"/>
                  </a:lnTo>
                  <a:lnTo>
                    <a:pt x="106" y="220"/>
                  </a:lnTo>
                  <a:lnTo>
                    <a:pt x="102" y="226"/>
                  </a:lnTo>
                  <a:lnTo>
                    <a:pt x="102" y="234"/>
                  </a:lnTo>
                  <a:lnTo>
                    <a:pt x="100" y="240"/>
                  </a:lnTo>
                  <a:lnTo>
                    <a:pt x="100" y="240"/>
                  </a:lnTo>
                  <a:lnTo>
                    <a:pt x="102" y="248"/>
                  </a:lnTo>
                  <a:lnTo>
                    <a:pt x="104" y="254"/>
                  </a:lnTo>
                  <a:lnTo>
                    <a:pt x="110" y="266"/>
                  </a:lnTo>
                  <a:lnTo>
                    <a:pt x="122" y="274"/>
                  </a:lnTo>
                  <a:lnTo>
                    <a:pt x="134" y="282"/>
                  </a:lnTo>
                  <a:lnTo>
                    <a:pt x="148" y="286"/>
                  </a:lnTo>
                  <a:lnTo>
                    <a:pt x="164" y="288"/>
                  </a:lnTo>
                  <a:lnTo>
                    <a:pt x="178" y="290"/>
                  </a:lnTo>
                  <a:lnTo>
                    <a:pt x="192" y="288"/>
                  </a:lnTo>
                  <a:lnTo>
                    <a:pt x="192" y="288"/>
                  </a:lnTo>
                  <a:lnTo>
                    <a:pt x="200" y="286"/>
                  </a:lnTo>
                  <a:lnTo>
                    <a:pt x="208" y="284"/>
                  </a:lnTo>
                  <a:lnTo>
                    <a:pt x="216" y="280"/>
                  </a:lnTo>
                  <a:lnTo>
                    <a:pt x="222" y="274"/>
                  </a:lnTo>
                  <a:lnTo>
                    <a:pt x="232" y="262"/>
                  </a:lnTo>
                  <a:lnTo>
                    <a:pt x="238" y="248"/>
                  </a:lnTo>
                  <a:lnTo>
                    <a:pt x="240" y="232"/>
                  </a:lnTo>
                  <a:lnTo>
                    <a:pt x="240" y="216"/>
                  </a:lnTo>
                  <a:lnTo>
                    <a:pt x="236" y="200"/>
                  </a:lnTo>
                  <a:lnTo>
                    <a:pt x="230" y="184"/>
                  </a:lnTo>
                  <a:lnTo>
                    <a:pt x="230" y="184"/>
                  </a:lnTo>
                  <a:lnTo>
                    <a:pt x="224" y="170"/>
                  </a:lnTo>
                  <a:lnTo>
                    <a:pt x="214" y="160"/>
                  </a:lnTo>
                  <a:lnTo>
                    <a:pt x="204" y="148"/>
                  </a:lnTo>
                  <a:lnTo>
                    <a:pt x="192" y="140"/>
                  </a:lnTo>
                  <a:lnTo>
                    <a:pt x="178" y="134"/>
                  </a:lnTo>
                  <a:lnTo>
                    <a:pt x="164" y="128"/>
                  </a:lnTo>
                  <a:lnTo>
                    <a:pt x="150" y="124"/>
                  </a:lnTo>
                  <a:lnTo>
                    <a:pt x="134" y="122"/>
                  </a:lnTo>
                  <a:lnTo>
                    <a:pt x="134" y="122"/>
                  </a:lnTo>
                  <a:lnTo>
                    <a:pt x="102" y="120"/>
                  </a:lnTo>
                  <a:lnTo>
                    <a:pt x="84" y="118"/>
                  </a:lnTo>
                  <a:lnTo>
                    <a:pt x="68" y="114"/>
                  </a:lnTo>
                  <a:lnTo>
                    <a:pt x="68" y="114"/>
                  </a:lnTo>
                  <a:lnTo>
                    <a:pt x="56" y="110"/>
                  </a:lnTo>
                  <a:lnTo>
                    <a:pt x="46" y="104"/>
                  </a:lnTo>
                  <a:lnTo>
                    <a:pt x="38" y="96"/>
                  </a:lnTo>
                  <a:lnTo>
                    <a:pt x="30" y="90"/>
                  </a:lnTo>
                  <a:lnTo>
                    <a:pt x="24" y="82"/>
                  </a:lnTo>
                  <a:lnTo>
                    <a:pt x="20" y="74"/>
                  </a:lnTo>
                  <a:lnTo>
                    <a:pt x="14" y="58"/>
                  </a:lnTo>
                  <a:lnTo>
                    <a:pt x="12" y="42"/>
                  </a:lnTo>
                  <a:lnTo>
                    <a:pt x="12" y="26"/>
                  </a:lnTo>
                  <a:lnTo>
                    <a:pt x="14" y="12"/>
                  </a:lnTo>
                  <a:lnTo>
                    <a:pt x="1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12"/>
                  </a:lnTo>
                  <a:lnTo>
                    <a:pt x="0" y="26"/>
                  </a:lnTo>
                  <a:lnTo>
                    <a:pt x="0" y="42"/>
                  </a:lnTo>
                  <a:lnTo>
                    <a:pt x="2" y="58"/>
                  </a:lnTo>
                  <a:lnTo>
                    <a:pt x="8" y="74"/>
                  </a:lnTo>
                  <a:lnTo>
                    <a:pt x="18" y="90"/>
                  </a:lnTo>
                  <a:lnTo>
                    <a:pt x="36" y="106"/>
                  </a:lnTo>
                  <a:lnTo>
                    <a:pt x="58" y="120"/>
                  </a:lnTo>
                  <a:lnTo>
                    <a:pt x="58" y="1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8" name="Freeform 154"/>
            <p:cNvSpPr>
              <a:spLocks/>
            </p:cNvSpPr>
            <p:nvPr/>
          </p:nvSpPr>
          <p:spPr bwMode="auto">
            <a:xfrm>
              <a:off x="6866021" y="-268705"/>
              <a:ext cx="320842" cy="497305"/>
            </a:xfrm>
            <a:custGeom>
              <a:avLst/>
              <a:gdLst/>
              <a:ahLst/>
              <a:cxnLst>
                <a:cxn ang="0">
                  <a:pos x="40" y="62"/>
                </a:cxn>
                <a:cxn ang="0">
                  <a:pos x="40" y="62"/>
                </a:cxn>
                <a:cxn ang="0">
                  <a:pos x="38" y="60"/>
                </a:cxn>
                <a:cxn ang="0">
                  <a:pos x="34" y="56"/>
                </a:cxn>
                <a:cxn ang="0">
                  <a:pos x="32" y="46"/>
                </a:cxn>
                <a:cxn ang="0">
                  <a:pos x="34" y="34"/>
                </a:cxn>
                <a:cxn ang="0">
                  <a:pos x="34" y="34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8" y="4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2" y="26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8" y="28"/>
                </a:cxn>
                <a:cxn ang="0">
                  <a:pos x="10" y="24"/>
                </a:cxn>
                <a:cxn ang="0">
                  <a:pos x="14" y="22"/>
                </a:cxn>
                <a:cxn ang="0">
                  <a:pos x="14" y="22"/>
                </a:cxn>
                <a:cxn ang="0">
                  <a:pos x="12" y="28"/>
                </a:cxn>
                <a:cxn ang="0">
                  <a:pos x="12" y="34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20" y="48"/>
                </a:cxn>
                <a:cxn ang="0">
                  <a:pos x="28" y="54"/>
                </a:cxn>
                <a:cxn ang="0">
                  <a:pos x="40" y="62"/>
                </a:cxn>
                <a:cxn ang="0">
                  <a:pos x="40" y="62"/>
                </a:cxn>
              </a:cxnLst>
              <a:rect l="0" t="0" r="r" b="b"/>
              <a:pathLst>
                <a:path w="40" h="62">
                  <a:moveTo>
                    <a:pt x="40" y="62"/>
                  </a:moveTo>
                  <a:lnTo>
                    <a:pt x="40" y="62"/>
                  </a:lnTo>
                  <a:lnTo>
                    <a:pt x="38" y="60"/>
                  </a:lnTo>
                  <a:lnTo>
                    <a:pt x="34" y="56"/>
                  </a:lnTo>
                  <a:lnTo>
                    <a:pt x="32" y="46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28"/>
                  </a:lnTo>
                  <a:lnTo>
                    <a:pt x="10" y="24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2" y="28"/>
                  </a:lnTo>
                  <a:lnTo>
                    <a:pt x="12" y="34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20" y="48"/>
                  </a:lnTo>
                  <a:lnTo>
                    <a:pt x="28" y="54"/>
                  </a:lnTo>
                  <a:lnTo>
                    <a:pt x="40" y="62"/>
                  </a:lnTo>
                  <a:lnTo>
                    <a:pt x="4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9" name="Freeform 155"/>
            <p:cNvSpPr>
              <a:spLocks/>
            </p:cNvSpPr>
            <p:nvPr/>
          </p:nvSpPr>
          <p:spPr bwMode="auto">
            <a:xfrm>
              <a:off x="4026568" y="4126832"/>
              <a:ext cx="1187116" cy="1203158"/>
            </a:xfrm>
            <a:custGeom>
              <a:avLst/>
              <a:gdLst/>
              <a:ahLst/>
              <a:cxnLst>
                <a:cxn ang="0">
                  <a:pos x="12" y="150"/>
                </a:cxn>
                <a:cxn ang="0">
                  <a:pos x="12" y="150"/>
                </a:cxn>
                <a:cxn ang="0">
                  <a:pos x="32" y="146"/>
                </a:cxn>
                <a:cxn ang="0">
                  <a:pos x="54" y="144"/>
                </a:cxn>
                <a:cxn ang="0">
                  <a:pos x="86" y="144"/>
                </a:cxn>
                <a:cxn ang="0">
                  <a:pos x="86" y="144"/>
                </a:cxn>
                <a:cxn ang="0">
                  <a:pos x="102" y="142"/>
                </a:cxn>
                <a:cxn ang="0">
                  <a:pos x="118" y="136"/>
                </a:cxn>
                <a:cxn ang="0">
                  <a:pos x="130" y="128"/>
                </a:cxn>
                <a:cxn ang="0">
                  <a:pos x="138" y="116"/>
                </a:cxn>
                <a:cxn ang="0">
                  <a:pos x="146" y="106"/>
                </a:cxn>
                <a:cxn ang="0">
                  <a:pos x="148" y="94"/>
                </a:cxn>
                <a:cxn ang="0">
                  <a:pos x="148" y="84"/>
                </a:cxn>
                <a:cxn ang="0">
                  <a:pos x="144" y="76"/>
                </a:cxn>
                <a:cxn ang="0">
                  <a:pos x="144" y="76"/>
                </a:cxn>
                <a:cxn ang="0">
                  <a:pos x="138" y="68"/>
                </a:cxn>
                <a:cxn ang="0">
                  <a:pos x="132" y="64"/>
                </a:cxn>
                <a:cxn ang="0">
                  <a:pos x="118" y="58"/>
                </a:cxn>
                <a:cxn ang="0">
                  <a:pos x="108" y="58"/>
                </a:cxn>
                <a:cxn ang="0">
                  <a:pos x="104" y="58"/>
                </a:cxn>
                <a:cxn ang="0">
                  <a:pos x="104" y="58"/>
                </a:cxn>
                <a:cxn ang="0">
                  <a:pos x="106" y="48"/>
                </a:cxn>
                <a:cxn ang="0">
                  <a:pos x="106" y="40"/>
                </a:cxn>
                <a:cxn ang="0">
                  <a:pos x="106" y="30"/>
                </a:cxn>
                <a:cxn ang="0">
                  <a:pos x="104" y="18"/>
                </a:cxn>
                <a:cxn ang="0">
                  <a:pos x="98" y="10"/>
                </a:cxn>
                <a:cxn ang="0">
                  <a:pos x="94" y="6"/>
                </a:cxn>
                <a:cxn ang="0">
                  <a:pos x="88" y="2"/>
                </a:cxn>
                <a:cxn ang="0">
                  <a:pos x="82" y="0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60" y="0"/>
                </a:cxn>
                <a:cxn ang="0">
                  <a:pos x="44" y="2"/>
                </a:cxn>
                <a:cxn ang="0">
                  <a:pos x="30" y="8"/>
                </a:cxn>
                <a:cxn ang="0">
                  <a:pos x="24" y="12"/>
                </a:cxn>
                <a:cxn ang="0">
                  <a:pos x="18" y="18"/>
                </a:cxn>
                <a:cxn ang="0">
                  <a:pos x="14" y="26"/>
                </a:cxn>
                <a:cxn ang="0">
                  <a:pos x="10" y="34"/>
                </a:cxn>
                <a:cxn ang="0">
                  <a:pos x="6" y="46"/>
                </a:cxn>
                <a:cxn ang="0">
                  <a:pos x="2" y="58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6" y="126"/>
                </a:cxn>
                <a:cxn ang="0">
                  <a:pos x="16" y="112"/>
                </a:cxn>
                <a:cxn ang="0">
                  <a:pos x="24" y="104"/>
                </a:cxn>
                <a:cxn ang="0">
                  <a:pos x="34" y="96"/>
                </a:cxn>
                <a:cxn ang="0">
                  <a:pos x="44" y="90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48" y="92"/>
                </a:cxn>
                <a:cxn ang="0">
                  <a:pos x="36" y="102"/>
                </a:cxn>
                <a:cxn ang="0">
                  <a:pos x="28" y="112"/>
                </a:cxn>
                <a:cxn ang="0">
                  <a:pos x="20" y="122"/>
                </a:cxn>
                <a:cxn ang="0">
                  <a:pos x="16" y="134"/>
                </a:cxn>
                <a:cxn ang="0">
                  <a:pos x="12" y="150"/>
                </a:cxn>
                <a:cxn ang="0">
                  <a:pos x="12" y="150"/>
                </a:cxn>
              </a:cxnLst>
              <a:rect l="0" t="0" r="r" b="b"/>
              <a:pathLst>
                <a:path w="148" h="150">
                  <a:moveTo>
                    <a:pt x="12" y="150"/>
                  </a:moveTo>
                  <a:lnTo>
                    <a:pt x="12" y="150"/>
                  </a:lnTo>
                  <a:lnTo>
                    <a:pt x="32" y="146"/>
                  </a:lnTo>
                  <a:lnTo>
                    <a:pt x="54" y="144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102" y="142"/>
                  </a:lnTo>
                  <a:lnTo>
                    <a:pt x="118" y="136"/>
                  </a:lnTo>
                  <a:lnTo>
                    <a:pt x="130" y="128"/>
                  </a:lnTo>
                  <a:lnTo>
                    <a:pt x="138" y="116"/>
                  </a:lnTo>
                  <a:lnTo>
                    <a:pt x="146" y="106"/>
                  </a:lnTo>
                  <a:lnTo>
                    <a:pt x="148" y="94"/>
                  </a:lnTo>
                  <a:lnTo>
                    <a:pt x="148" y="84"/>
                  </a:lnTo>
                  <a:lnTo>
                    <a:pt x="144" y="76"/>
                  </a:lnTo>
                  <a:lnTo>
                    <a:pt x="144" y="76"/>
                  </a:lnTo>
                  <a:lnTo>
                    <a:pt x="138" y="68"/>
                  </a:lnTo>
                  <a:lnTo>
                    <a:pt x="132" y="64"/>
                  </a:lnTo>
                  <a:lnTo>
                    <a:pt x="118" y="58"/>
                  </a:lnTo>
                  <a:lnTo>
                    <a:pt x="108" y="58"/>
                  </a:lnTo>
                  <a:lnTo>
                    <a:pt x="104" y="58"/>
                  </a:lnTo>
                  <a:lnTo>
                    <a:pt x="104" y="58"/>
                  </a:lnTo>
                  <a:lnTo>
                    <a:pt x="106" y="48"/>
                  </a:lnTo>
                  <a:lnTo>
                    <a:pt x="106" y="40"/>
                  </a:lnTo>
                  <a:lnTo>
                    <a:pt x="106" y="30"/>
                  </a:lnTo>
                  <a:lnTo>
                    <a:pt x="104" y="18"/>
                  </a:lnTo>
                  <a:lnTo>
                    <a:pt x="98" y="10"/>
                  </a:lnTo>
                  <a:lnTo>
                    <a:pt x="94" y="6"/>
                  </a:lnTo>
                  <a:lnTo>
                    <a:pt x="88" y="2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60" y="0"/>
                  </a:lnTo>
                  <a:lnTo>
                    <a:pt x="44" y="2"/>
                  </a:lnTo>
                  <a:lnTo>
                    <a:pt x="30" y="8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10" y="34"/>
                  </a:lnTo>
                  <a:lnTo>
                    <a:pt x="6" y="46"/>
                  </a:lnTo>
                  <a:lnTo>
                    <a:pt x="2" y="58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6" y="126"/>
                  </a:lnTo>
                  <a:lnTo>
                    <a:pt x="16" y="112"/>
                  </a:lnTo>
                  <a:lnTo>
                    <a:pt x="24" y="104"/>
                  </a:lnTo>
                  <a:lnTo>
                    <a:pt x="34" y="96"/>
                  </a:lnTo>
                  <a:lnTo>
                    <a:pt x="44" y="90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48" y="92"/>
                  </a:lnTo>
                  <a:lnTo>
                    <a:pt x="36" y="102"/>
                  </a:lnTo>
                  <a:lnTo>
                    <a:pt x="28" y="112"/>
                  </a:lnTo>
                  <a:lnTo>
                    <a:pt x="20" y="122"/>
                  </a:lnTo>
                  <a:lnTo>
                    <a:pt x="16" y="134"/>
                  </a:lnTo>
                  <a:lnTo>
                    <a:pt x="12" y="150"/>
                  </a:lnTo>
                  <a:lnTo>
                    <a:pt x="12" y="1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0" name="Freeform 156"/>
            <p:cNvSpPr>
              <a:spLocks/>
            </p:cNvSpPr>
            <p:nvPr/>
          </p:nvSpPr>
          <p:spPr bwMode="auto">
            <a:xfrm>
              <a:off x="4042611" y="5362074"/>
              <a:ext cx="1251284" cy="1235242"/>
            </a:xfrm>
            <a:custGeom>
              <a:avLst/>
              <a:gdLst/>
              <a:ahLst/>
              <a:cxnLst>
                <a:cxn ang="0">
                  <a:pos x="148" y="26"/>
                </a:cxn>
                <a:cxn ang="0">
                  <a:pos x="148" y="26"/>
                </a:cxn>
                <a:cxn ang="0">
                  <a:pos x="152" y="32"/>
                </a:cxn>
                <a:cxn ang="0">
                  <a:pos x="154" y="40"/>
                </a:cxn>
                <a:cxn ang="0">
                  <a:pos x="156" y="52"/>
                </a:cxn>
                <a:cxn ang="0">
                  <a:pos x="154" y="64"/>
                </a:cxn>
                <a:cxn ang="0">
                  <a:pos x="148" y="74"/>
                </a:cxn>
                <a:cxn ang="0">
                  <a:pos x="142" y="82"/>
                </a:cxn>
                <a:cxn ang="0">
                  <a:pos x="134" y="86"/>
                </a:cxn>
                <a:cxn ang="0">
                  <a:pos x="124" y="88"/>
                </a:cxn>
                <a:cxn ang="0">
                  <a:pos x="116" y="86"/>
                </a:cxn>
                <a:cxn ang="0">
                  <a:pos x="116" y="86"/>
                </a:cxn>
                <a:cxn ang="0">
                  <a:pos x="120" y="94"/>
                </a:cxn>
                <a:cxn ang="0">
                  <a:pos x="124" y="102"/>
                </a:cxn>
                <a:cxn ang="0">
                  <a:pos x="126" y="112"/>
                </a:cxn>
                <a:cxn ang="0">
                  <a:pos x="126" y="122"/>
                </a:cxn>
                <a:cxn ang="0">
                  <a:pos x="124" y="132"/>
                </a:cxn>
                <a:cxn ang="0">
                  <a:pos x="120" y="142"/>
                </a:cxn>
                <a:cxn ang="0">
                  <a:pos x="114" y="146"/>
                </a:cxn>
                <a:cxn ang="0">
                  <a:pos x="110" y="148"/>
                </a:cxn>
                <a:cxn ang="0">
                  <a:pos x="110" y="148"/>
                </a:cxn>
                <a:cxn ang="0">
                  <a:pos x="96" y="154"/>
                </a:cxn>
                <a:cxn ang="0">
                  <a:pos x="86" y="154"/>
                </a:cxn>
                <a:cxn ang="0">
                  <a:pos x="76" y="152"/>
                </a:cxn>
                <a:cxn ang="0">
                  <a:pos x="68" y="148"/>
                </a:cxn>
                <a:cxn ang="0">
                  <a:pos x="62" y="142"/>
                </a:cxn>
                <a:cxn ang="0">
                  <a:pos x="56" y="132"/>
                </a:cxn>
                <a:cxn ang="0">
                  <a:pos x="46" y="110"/>
                </a:cxn>
                <a:cxn ang="0">
                  <a:pos x="38" y="86"/>
                </a:cxn>
                <a:cxn ang="0">
                  <a:pos x="28" y="62"/>
                </a:cxn>
                <a:cxn ang="0">
                  <a:pos x="22" y="52"/>
                </a:cxn>
                <a:cxn ang="0">
                  <a:pos x="16" y="42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10" y="30"/>
                </a:cxn>
                <a:cxn ang="0">
                  <a:pos x="32" y="34"/>
                </a:cxn>
                <a:cxn ang="0">
                  <a:pos x="44" y="38"/>
                </a:cxn>
                <a:cxn ang="0">
                  <a:pos x="58" y="42"/>
                </a:cxn>
                <a:cxn ang="0">
                  <a:pos x="70" y="48"/>
                </a:cxn>
                <a:cxn ang="0">
                  <a:pos x="82" y="56"/>
                </a:cxn>
                <a:cxn ang="0">
                  <a:pos x="82" y="56"/>
                </a:cxn>
                <a:cxn ang="0">
                  <a:pos x="78" y="50"/>
                </a:cxn>
                <a:cxn ang="0">
                  <a:pos x="64" y="38"/>
                </a:cxn>
                <a:cxn ang="0">
                  <a:pos x="54" y="32"/>
                </a:cxn>
                <a:cxn ang="0">
                  <a:pos x="42" y="24"/>
                </a:cxn>
                <a:cxn ang="0">
                  <a:pos x="26" y="20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24" y="10"/>
                </a:cxn>
                <a:cxn ang="0">
                  <a:pos x="42" y="6"/>
                </a:cxn>
                <a:cxn ang="0">
                  <a:pos x="64" y="2"/>
                </a:cxn>
                <a:cxn ang="0">
                  <a:pos x="86" y="0"/>
                </a:cxn>
                <a:cxn ang="0">
                  <a:pos x="98" y="2"/>
                </a:cxn>
                <a:cxn ang="0">
                  <a:pos x="110" y="2"/>
                </a:cxn>
                <a:cxn ang="0">
                  <a:pos x="120" y="6"/>
                </a:cxn>
                <a:cxn ang="0">
                  <a:pos x="130" y="12"/>
                </a:cxn>
                <a:cxn ang="0">
                  <a:pos x="140" y="18"/>
                </a:cxn>
                <a:cxn ang="0">
                  <a:pos x="148" y="26"/>
                </a:cxn>
                <a:cxn ang="0">
                  <a:pos x="148" y="26"/>
                </a:cxn>
              </a:cxnLst>
              <a:rect l="0" t="0" r="r" b="b"/>
              <a:pathLst>
                <a:path w="156" h="154">
                  <a:moveTo>
                    <a:pt x="148" y="26"/>
                  </a:moveTo>
                  <a:lnTo>
                    <a:pt x="148" y="26"/>
                  </a:lnTo>
                  <a:lnTo>
                    <a:pt x="152" y="32"/>
                  </a:lnTo>
                  <a:lnTo>
                    <a:pt x="154" y="40"/>
                  </a:lnTo>
                  <a:lnTo>
                    <a:pt x="156" y="52"/>
                  </a:lnTo>
                  <a:lnTo>
                    <a:pt x="154" y="64"/>
                  </a:lnTo>
                  <a:lnTo>
                    <a:pt x="148" y="74"/>
                  </a:lnTo>
                  <a:lnTo>
                    <a:pt x="142" y="82"/>
                  </a:lnTo>
                  <a:lnTo>
                    <a:pt x="134" y="86"/>
                  </a:lnTo>
                  <a:lnTo>
                    <a:pt x="124" y="88"/>
                  </a:lnTo>
                  <a:lnTo>
                    <a:pt x="116" y="86"/>
                  </a:lnTo>
                  <a:lnTo>
                    <a:pt x="116" y="86"/>
                  </a:lnTo>
                  <a:lnTo>
                    <a:pt x="120" y="94"/>
                  </a:lnTo>
                  <a:lnTo>
                    <a:pt x="124" y="102"/>
                  </a:lnTo>
                  <a:lnTo>
                    <a:pt x="126" y="112"/>
                  </a:lnTo>
                  <a:lnTo>
                    <a:pt x="126" y="122"/>
                  </a:lnTo>
                  <a:lnTo>
                    <a:pt x="124" y="132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10" y="148"/>
                  </a:lnTo>
                  <a:lnTo>
                    <a:pt x="110" y="148"/>
                  </a:lnTo>
                  <a:lnTo>
                    <a:pt x="96" y="154"/>
                  </a:lnTo>
                  <a:lnTo>
                    <a:pt x="86" y="154"/>
                  </a:lnTo>
                  <a:lnTo>
                    <a:pt x="76" y="152"/>
                  </a:lnTo>
                  <a:lnTo>
                    <a:pt x="68" y="148"/>
                  </a:lnTo>
                  <a:lnTo>
                    <a:pt x="62" y="142"/>
                  </a:lnTo>
                  <a:lnTo>
                    <a:pt x="56" y="132"/>
                  </a:lnTo>
                  <a:lnTo>
                    <a:pt x="46" y="110"/>
                  </a:lnTo>
                  <a:lnTo>
                    <a:pt x="38" y="86"/>
                  </a:lnTo>
                  <a:lnTo>
                    <a:pt x="28" y="62"/>
                  </a:lnTo>
                  <a:lnTo>
                    <a:pt x="22" y="52"/>
                  </a:lnTo>
                  <a:lnTo>
                    <a:pt x="16" y="42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0" y="30"/>
                  </a:lnTo>
                  <a:lnTo>
                    <a:pt x="32" y="34"/>
                  </a:lnTo>
                  <a:lnTo>
                    <a:pt x="44" y="38"/>
                  </a:lnTo>
                  <a:lnTo>
                    <a:pt x="58" y="42"/>
                  </a:lnTo>
                  <a:lnTo>
                    <a:pt x="70" y="48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78" y="50"/>
                  </a:lnTo>
                  <a:lnTo>
                    <a:pt x="64" y="38"/>
                  </a:lnTo>
                  <a:lnTo>
                    <a:pt x="54" y="32"/>
                  </a:lnTo>
                  <a:lnTo>
                    <a:pt x="42" y="24"/>
                  </a:lnTo>
                  <a:lnTo>
                    <a:pt x="26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24" y="10"/>
                  </a:lnTo>
                  <a:lnTo>
                    <a:pt x="42" y="6"/>
                  </a:lnTo>
                  <a:lnTo>
                    <a:pt x="64" y="2"/>
                  </a:lnTo>
                  <a:lnTo>
                    <a:pt x="86" y="0"/>
                  </a:lnTo>
                  <a:lnTo>
                    <a:pt x="98" y="2"/>
                  </a:lnTo>
                  <a:lnTo>
                    <a:pt x="110" y="2"/>
                  </a:lnTo>
                  <a:lnTo>
                    <a:pt x="120" y="6"/>
                  </a:lnTo>
                  <a:lnTo>
                    <a:pt x="130" y="12"/>
                  </a:lnTo>
                  <a:lnTo>
                    <a:pt x="140" y="18"/>
                  </a:lnTo>
                  <a:lnTo>
                    <a:pt x="148" y="26"/>
                  </a:lnTo>
                  <a:lnTo>
                    <a:pt x="148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1" name="Freeform 157"/>
            <p:cNvSpPr>
              <a:spLocks/>
            </p:cNvSpPr>
            <p:nvPr/>
          </p:nvSpPr>
          <p:spPr bwMode="auto">
            <a:xfrm>
              <a:off x="3128211" y="5682916"/>
              <a:ext cx="1203158" cy="1235242"/>
            </a:xfrm>
            <a:custGeom>
              <a:avLst/>
              <a:gdLst/>
              <a:ahLst/>
              <a:cxnLst>
                <a:cxn ang="0">
                  <a:pos x="102" y="6"/>
                </a:cxn>
                <a:cxn ang="0">
                  <a:pos x="102" y="6"/>
                </a:cxn>
                <a:cxn ang="0">
                  <a:pos x="108" y="10"/>
                </a:cxn>
                <a:cxn ang="0">
                  <a:pos x="120" y="24"/>
                </a:cxn>
                <a:cxn ang="0">
                  <a:pos x="126" y="34"/>
                </a:cxn>
                <a:cxn ang="0">
                  <a:pos x="134" y="46"/>
                </a:cxn>
                <a:cxn ang="0">
                  <a:pos x="140" y="62"/>
                </a:cxn>
                <a:cxn ang="0">
                  <a:pos x="146" y="82"/>
                </a:cxn>
                <a:cxn ang="0">
                  <a:pos x="146" y="82"/>
                </a:cxn>
                <a:cxn ang="0">
                  <a:pos x="148" y="96"/>
                </a:cxn>
                <a:cxn ang="0">
                  <a:pos x="150" y="108"/>
                </a:cxn>
                <a:cxn ang="0">
                  <a:pos x="148" y="120"/>
                </a:cxn>
                <a:cxn ang="0">
                  <a:pos x="144" y="132"/>
                </a:cxn>
                <a:cxn ang="0">
                  <a:pos x="138" y="140"/>
                </a:cxn>
                <a:cxn ang="0">
                  <a:pos x="130" y="148"/>
                </a:cxn>
                <a:cxn ang="0">
                  <a:pos x="120" y="152"/>
                </a:cxn>
                <a:cxn ang="0">
                  <a:pos x="106" y="154"/>
                </a:cxn>
                <a:cxn ang="0">
                  <a:pos x="106" y="154"/>
                </a:cxn>
                <a:cxn ang="0">
                  <a:pos x="94" y="152"/>
                </a:cxn>
                <a:cxn ang="0">
                  <a:pos x="86" y="150"/>
                </a:cxn>
                <a:cxn ang="0">
                  <a:pos x="78" y="146"/>
                </a:cxn>
                <a:cxn ang="0">
                  <a:pos x="74" y="142"/>
                </a:cxn>
                <a:cxn ang="0">
                  <a:pos x="68" y="134"/>
                </a:cxn>
                <a:cxn ang="0">
                  <a:pos x="68" y="130"/>
                </a:cxn>
                <a:cxn ang="0">
                  <a:pos x="68" y="130"/>
                </a:cxn>
                <a:cxn ang="0">
                  <a:pos x="62" y="132"/>
                </a:cxn>
                <a:cxn ang="0">
                  <a:pos x="44" y="138"/>
                </a:cxn>
                <a:cxn ang="0">
                  <a:pos x="34" y="138"/>
                </a:cxn>
                <a:cxn ang="0">
                  <a:pos x="24" y="136"/>
                </a:cxn>
                <a:cxn ang="0">
                  <a:pos x="16" y="130"/>
                </a:cxn>
                <a:cxn ang="0">
                  <a:pos x="8" y="122"/>
                </a:cxn>
                <a:cxn ang="0">
                  <a:pos x="8" y="122"/>
                </a:cxn>
                <a:cxn ang="0">
                  <a:pos x="2" y="108"/>
                </a:cxn>
                <a:cxn ang="0">
                  <a:pos x="0" y="98"/>
                </a:cxn>
                <a:cxn ang="0">
                  <a:pos x="0" y="86"/>
                </a:cxn>
                <a:cxn ang="0">
                  <a:pos x="2" y="78"/>
                </a:cxn>
                <a:cxn ang="0">
                  <a:pos x="8" y="70"/>
                </a:cxn>
                <a:cxn ang="0">
                  <a:pos x="14" y="62"/>
                </a:cxn>
                <a:cxn ang="0">
                  <a:pos x="28" y="48"/>
                </a:cxn>
                <a:cxn ang="0">
                  <a:pos x="62" y="26"/>
                </a:cxn>
                <a:cxn ang="0">
                  <a:pos x="70" y="20"/>
                </a:cxn>
                <a:cxn ang="0">
                  <a:pos x="76" y="14"/>
                </a:cxn>
                <a:cxn ang="0">
                  <a:pos x="80" y="6"/>
                </a:cxn>
                <a:cxn ang="0">
                  <a:pos x="82" y="0"/>
                </a:cxn>
                <a:cxn ang="0">
                  <a:pos x="82" y="0"/>
                </a:cxn>
                <a:cxn ang="0">
                  <a:pos x="86" y="6"/>
                </a:cxn>
                <a:cxn ang="0">
                  <a:pos x="90" y="22"/>
                </a:cxn>
                <a:cxn ang="0">
                  <a:pos x="90" y="32"/>
                </a:cxn>
                <a:cxn ang="0">
                  <a:pos x="92" y="44"/>
                </a:cxn>
                <a:cxn ang="0">
                  <a:pos x="90" y="58"/>
                </a:cxn>
                <a:cxn ang="0">
                  <a:pos x="86" y="70"/>
                </a:cxn>
                <a:cxn ang="0">
                  <a:pos x="86" y="70"/>
                </a:cxn>
                <a:cxn ang="0">
                  <a:pos x="90" y="66"/>
                </a:cxn>
                <a:cxn ang="0">
                  <a:pos x="96" y="56"/>
                </a:cxn>
                <a:cxn ang="0">
                  <a:pos x="98" y="46"/>
                </a:cxn>
                <a:cxn ang="0">
                  <a:pos x="100" y="36"/>
                </a:cxn>
                <a:cxn ang="0">
                  <a:pos x="102" y="22"/>
                </a:cxn>
                <a:cxn ang="0">
                  <a:pos x="102" y="6"/>
                </a:cxn>
                <a:cxn ang="0">
                  <a:pos x="102" y="6"/>
                </a:cxn>
              </a:cxnLst>
              <a:rect l="0" t="0" r="r" b="b"/>
              <a:pathLst>
                <a:path w="150" h="154">
                  <a:moveTo>
                    <a:pt x="102" y="6"/>
                  </a:moveTo>
                  <a:lnTo>
                    <a:pt x="102" y="6"/>
                  </a:lnTo>
                  <a:lnTo>
                    <a:pt x="108" y="10"/>
                  </a:lnTo>
                  <a:lnTo>
                    <a:pt x="120" y="24"/>
                  </a:lnTo>
                  <a:lnTo>
                    <a:pt x="126" y="34"/>
                  </a:lnTo>
                  <a:lnTo>
                    <a:pt x="134" y="46"/>
                  </a:lnTo>
                  <a:lnTo>
                    <a:pt x="140" y="62"/>
                  </a:lnTo>
                  <a:lnTo>
                    <a:pt x="146" y="82"/>
                  </a:lnTo>
                  <a:lnTo>
                    <a:pt x="146" y="82"/>
                  </a:lnTo>
                  <a:lnTo>
                    <a:pt x="148" y="96"/>
                  </a:lnTo>
                  <a:lnTo>
                    <a:pt x="150" y="108"/>
                  </a:lnTo>
                  <a:lnTo>
                    <a:pt x="148" y="120"/>
                  </a:lnTo>
                  <a:lnTo>
                    <a:pt x="144" y="132"/>
                  </a:lnTo>
                  <a:lnTo>
                    <a:pt x="138" y="140"/>
                  </a:lnTo>
                  <a:lnTo>
                    <a:pt x="130" y="148"/>
                  </a:lnTo>
                  <a:lnTo>
                    <a:pt x="120" y="152"/>
                  </a:lnTo>
                  <a:lnTo>
                    <a:pt x="106" y="154"/>
                  </a:lnTo>
                  <a:lnTo>
                    <a:pt x="106" y="154"/>
                  </a:lnTo>
                  <a:lnTo>
                    <a:pt x="94" y="152"/>
                  </a:lnTo>
                  <a:lnTo>
                    <a:pt x="86" y="150"/>
                  </a:lnTo>
                  <a:lnTo>
                    <a:pt x="78" y="146"/>
                  </a:lnTo>
                  <a:lnTo>
                    <a:pt x="74" y="142"/>
                  </a:lnTo>
                  <a:lnTo>
                    <a:pt x="68" y="134"/>
                  </a:lnTo>
                  <a:lnTo>
                    <a:pt x="68" y="130"/>
                  </a:lnTo>
                  <a:lnTo>
                    <a:pt x="68" y="130"/>
                  </a:lnTo>
                  <a:lnTo>
                    <a:pt x="62" y="132"/>
                  </a:lnTo>
                  <a:lnTo>
                    <a:pt x="44" y="138"/>
                  </a:lnTo>
                  <a:lnTo>
                    <a:pt x="34" y="138"/>
                  </a:lnTo>
                  <a:lnTo>
                    <a:pt x="24" y="136"/>
                  </a:lnTo>
                  <a:lnTo>
                    <a:pt x="16" y="130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2" y="108"/>
                  </a:lnTo>
                  <a:lnTo>
                    <a:pt x="0" y="98"/>
                  </a:lnTo>
                  <a:lnTo>
                    <a:pt x="0" y="86"/>
                  </a:lnTo>
                  <a:lnTo>
                    <a:pt x="2" y="78"/>
                  </a:lnTo>
                  <a:lnTo>
                    <a:pt x="8" y="70"/>
                  </a:lnTo>
                  <a:lnTo>
                    <a:pt x="14" y="62"/>
                  </a:lnTo>
                  <a:lnTo>
                    <a:pt x="28" y="48"/>
                  </a:lnTo>
                  <a:lnTo>
                    <a:pt x="62" y="26"/>
                  </a:lnTo>
                  <a:lnTo>
                    <a:pt x="70" y="20"/>
                  </a:lnTo>
                  <a:lnTo>
                    <a:pt x="76" y="14"/>
                  </a:lnTo>
                  <a:lnTo>
                    <a:pt x="80" y="6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6" y="6"/>
                  </a:lnTo>
                  <a:lnTo>
                    <a:pt x="90" y="22"/>
                  </a:lnTo>
                  <a:lnTo>
                    <a:pt x="90" y="32"/>
                  </a:lnTo>
                  <a:lnTo>
                    <a:pt x="92" y="44"/>
                  </a:lnTo>
                  <a:lnTo>
                    <a:pt x="90" y="58"/>
                  </a:lnTo>
                  <a:lnTo>
                    <a:pt x="86" y="70"/>
                  </a:lnTo>
                  <a:lnTo>
                    <a:pt x="86" y="70"/>
                  </a:lnTo>
                  <a:lnTo>
                    <a:pt x="90" y="66"/>
                  </a:lnTo>
                  <a:lnTo>
                    <a:pt x="96" y="56"/>
                  </a:lnTo>
                  <a:lnTo>
                    <a:pt x="98" y="46"/>
                  </a:lnTo>
                  <a:lnTo>
                    <a:pt x="100" y="36"/>
                  </a:lnTo>
                  <a:lnTo>
                    <a:pt x="102" y="22"/>
                  </a:lnTo>
                  <a:lnTo>
                    <a:pt x="102" y="6"/>
                  </a:lnTo>
                  <a:lnTo>
                    <a:pt x="10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2" name="Freeform 158"/>
            <p:cNvSpPr>
              <a:spLocks/>
            </p:cNvSpPr>
            <p:nvPr/>
          </p:nvSpPr>
          <p:spPr bwMode="auto">
            <a:xfrm>
              <a:off x="2342147" y="4961021"/>
              <a:ext cx="1235242" cy="1299411"/>
            </a:xfrm>
            <a:custGeom>
              <a:avLst/>
              <a:gdLst/>
              <a:ahLst/>
              <a:cxnLst>
                <a:cxn ang="0">
                  <a:pos x="154" y="70"/>
                </a:cxn>
                <a:cxn ang="0">
                  <a:pos x="154" y="70"/>
                </a:cxn>
                <a:cxn ang="0">
                  <a:pos x="148" y="82"/>
                </a:cxn>
                <a:cxn ang="0">
                  <a:pos x="140" y="96"/>
                </a:cxn>
                <a:cxn ang="0">
                  <a:pos x="132" y="112"/>
                </a:cxn>
                <a:cxn ang="0">
                  <a:pos x="120" y="128"/>
                </a:cxn>
                <a:cxn ang="0">
                  <a:pos x="106" y="142"/>
                </a:cxn>
                <a:cxn ang="0">
                  <a:pos x="98" y="148"/>
                </a:cxn>
                <a:cxn ang="0">
                  <a:pos x="88" y="154"/>
                </a:cxn>
                <a:cxn ang="0">
                  <a:pos x="80" y="158"/>
                </a:cxn>
                <a:cxn ang="0">
                  <a:pos x="70" y="160"/>
                </a:cxn>
                <a:cxn ang="0">
                  <a:pos x="70" y="160"/>
                </a:cxn>
                <a:cxn ang="0">
                  <a:pos x="60" y="162"/>
                </a:cxn>
                <a:cxn ang="0">
                  <a:pos x="52" y="160"/>
                </a:cxn>
                <a:cxn ang="0">
                  <a:pos x="44" y="160"/>
                </a:cxn>
                <a:cxn ang="0">
                  <a:pos x="36" y="156"/>
                </a:cxn>
                <a:cxn ang="0">
                  <a:pos x="24" y="148"/>
                </a:cxn>
                <a:cxn ang="0">
                  <a:pos x="14" y="138"/>
                </a:cxn>
                <a:cxn ang="0">
                  <a:pos x="10" y="124"/>
                </a:cxn>
                <a:cxn ang="0">
                  <a:pos x="8" y="110"/>
                </a:cxn>
                <a:cxn ang="0">
                  <a:pos x="10" y="104"/>
                </a:cxn>
                <a:cxn ang="0">
                  <a:pos x="12" y="98"/>
                </a:cxn>
                <a:cxn ang="0">
                  <a:pos x="16" y="92"/>
                </a:cxn>
                <a:cxn ang="0">
                  <a:pos x="22" y="86"/>
                </a:cxn>
                <a:cxn ang="0">
                  <a:pos x="22" y="86"/>
                </a:cxn>
                <a:cxn ang="0">
                  <a:pos x="16" y="80"/>
                </a:cxn>
                <a:cxn ang="0">
                  <a:pos x="12" y="74"/>
                </a:cxn>
                <a:cxn ang="0">
                  <a:pos x="6" y="66"/>
                </a:cxn>
                <a:cxn ang="0">
                  <a:pos x="2" y="56"/>
                </a:cxn>
                <a:cxn ang="0">
                  <a:pos x="0" y="44"/>
                </a:cxn>
                <a:cxn ang="0">
                  <a:pos x="2" y="32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10"/>
                </a:cxn>
                <a:cxn ang="0">
                  <a:pos x="24" y="4"/>
                </a:cxn>
                <a:cxn ang="0">
                  <a:pos x="32" y="2"/>
                </a:cxn>
                <a:cxn ang="0">
                  <a:pos x="42" y="0"/>
                </a:cxn>
                <a:cxn ang="0">
                  <a:pos x="50" y="0"/>
                </a:cxn>
                <a:cxn ang="0">
                  <a:pos x="58" y="4"/>
                </a:cxn>
                <a:cxn ang="0">
                  <a:pos x="76" y="12"/>
                </a:cxn>
                <a:cxn ang="0">
                  <a:pos x="112" y="34"/>
                </a:cxn>
                <a:cxn ang="0">
                  <a:pos x="132" y="44"/>
                </a:cxn>
                <a:cxn ang="0">
                  <a:pos x="142" y="46"/>
                </a:cxn>
                <a:cxn ang="0">
                  <a:pos x="152" y="46"/>
                </a:cxn>
                <a:cxn ang="0">
                  <a:pos x="152" y="46"/>
                </a:cxn>
                <a:cxn ang="0">
                  <a:pos x="146" y="52"/>
                </a:cxn>
                <a:cxn ang="0">
                  <a:pos x="126" y="64"/>
                </a:cxn>
                <a:cxn ang="0">
                  <a:pos x="104" y="74"/>
                </a:cxn>
                <a:cxn ang="0">
                  <a:pos x="92" y="78"/>
                </a:cxn>
                <a:cxn ang="0">
                  <a:pos x="82" y="80"/>
                </a:cxn>
                <a:cxn ang="0">
                  <a:pos x="82" y="80"/>
                </a:cxn>
                <a:cxn ang="0">
                  <a:pos x="86" y="82"/>
                </a:cxn>
                <a:cxn ang="0">
                  <a:pos x="100" y="82"/>
                </a:cxn>
                <a:cxn ang="0">
                  <a:pos x="110" y="82"/>
                </a:cxn>
                <a:cxn ang="0">
                  <a:pos x="122" y="80"/>
                </a:cxn>
                <a:cxn ang="0">
                  <a:pos x="136" y="76"/>
                </a:cxn>
                <a:cxn ang="0">
                  <a:pos x="154" y="70"/>
                </a:cxn>
                <a:cxn ang="0">
                  <a:pos x="154" y="70"/>
                </a:cxn>
              </a:cxnLst>
              <a:rect l="0" t="0" r="r" b="b"/>
              <a:pathLst>
                <a:path w="154" h="162">
                  <a:moveTo>
                    <a:pt x="154" y="70"/>
                  </a:moveTo>
                  <a:lnTo>
                    <a:pt x="154" y="70"/>
                  </a:lnTo>
                  <a:lnTo>
                    <a:pt x="148" y="82"/>
                  </a:lnTo>
                  <a:lnTo>
                    <a:pt x="140" y="96"/>
                  </a:lnTo>
                  <a:lnTo>
                    <a:pt x="132" y="112"/>
                  </a:lnTo>
                  <a:lnTo>
                    <a:pt x="120" y="128"/>
                  </a:lnTo>
                  <a:lnTo>
                    <a:pt x="106" y="142"/>
                  </a:lnTo>
                  <a:lnTo>
                    <a:pt x="98" y="148"/>
                  </a:lnTo>
                  <a:lnTo>
                    <a:pt x="88" y="154"/>
                  </a:lnTo>
                  <a:lnTo>
                    <a:pt x="80" y="158"/>
                  </a:lnTo>
                  <a:lnTo>
                    <a:pt x="70" y="160"/>
                  </a:lnTo>
                  <a:lnTo>
                    <a:pt x="70" y="160"/>
                  </a:lnTo>
                  <a:lnTo>
                    <a:pt x="60" y="162"/>
                  </a:lnTo>
                  <a:lnTo>
                    <a:pt x="52" y="160"/>
                  </a:lnTo>
                  <a:lnTo>
                    <a:pt x="44" y="160"/>
                  </a:lnTo>
                  <a:lnTo>
                    <a:pt x="36" y="156"/>
                  </a:lnTo>
                  <a:lnTo>
                    <a:pt x="24" y="148"/>
                  </a:lnTo>
                  <a:lnTo>
                    <a:pt x="14" y="138"/>
                  </a:lnTo>
                  <a:lnTo>
                    <a:pt x="10" y="124"/>
                  </a:lnTo>
                  <a:lnTo>
                    <a:pt x="8" y="110"/>
                  </a:lnTo>
                  <a:lnTo>
                    <a:pt x="10" y="104"/>
                  </a:lnTo>
                  <a:lnTo>
                    <a:pt x="12" y="98"/>
                  </a:lnTo>
                  <a:lnTo>
                    <a:pt x="16" y="92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16" y="80"/>
                  </a:lnTo>
                  <a:lnTo>
                    <a:pt x="12" y="74"/>
                  </a:lnTo>
                  <a:lnTo>
                    <a:pt x="6" y="66"/>
                  </a:lnTo>
                  <a:lnTo>
                    <a:pt x="2" y="56"/>
                  </a:lnTo>
                  <a:lnTo>
                    <a:pt x="0" y="44"/>
                  </a:lnTo>
                  <a:lnTo>
                    <a:pt x="2" y="32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10"/>
                  </a:lnTo>
                  <a:lnTo>
                    <a:pt x="24" y="4"/>
                  </a:lnTo>
                  <a:lnTo>
                    <a:pt x="32" y="2"/>
                  </a:lnTo>
                  <a:lnTo>
                    <a:pt x="42" y="0"/>
                  </a:lnTo>
                  <a:lnTo>
                    <a:pt x="50" y="0"/>
                  </a:lnTo>
                  <a:lnTo>
                    <a:pt x="58" y="4"/>
                  </a:lnTo>
                  <a:lnTo>
                    <a:pt x="76" y="12"/>
                  </a:lnTo>
                  <a:lnTo>
                    <a:pt x="112" y="34"/>
                  </a:lnTo>
                  <a:lnTo>
                    <a:pt x="132" y="44"/>
                  </a:lnTo>
                  <a:lnTo>
                    <a:pt x="142" y="4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46" y="52"/>
                  </a:lnTo>
                  <a:lnTo>
                    <a:pt x="126" y="64"/>
                  </a:lnTo>
                  <a:lnTo>
                    <a:pt x="104" y="74"/>
                  </a:lnTo>
                  <a:lnTo>
                    <a:pt x="92" y="78"/>
                  </a:lnTo>
                  <a:lnTo>
                    <a:pt x="82" y="80"/>
                  </a:lnTo>
                  <a:lnTo>
                    <a:pt x="82" y="80"/>
                  </a:lnTo>
                  <a:lnTo>
                    <a:pt x="86" y="82"/>
                  </a:lnTo>
                  <a:lnTo>
                    <a:pt x="100" y="82"/>
                  </a:lnTo>
                  <a:lnTo>
                    <a:pt x="110" y="82"/>
                  </a:lnTo>
                  <a:lnTo>
                    <a:pt x="122" y="80"/>
                  </a:lnTo>
                  <a:lnTo>
                    <a:pt x="136" y="76"/>
                  </a:lnTo>
                  <a:lnTo>
                    <a:pt x="154" y="70"/>
                  </a:lnTo>
                  <a:lnTo>
                    <a:pt x="154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3" name="Freeform 159"/>
            <p:cNvSpPr>
              <a:spLocks/>
            </p:cNvSpPr>
            <p:nvPr/>
          </p:nvSpPr>
          <p:spPr bwMode="auto">
            <a:xfrm>
              <a:off x="2871537" y="3805989"/>
              <a:ext cx="1155032" cy="1283368"/>
            </a:xfrm>
            <a:custGeom>
              <a:avLst/>
              <a:gdLst/>
              <a:ahLst/>
              <a:cxnLst>
                <a:cxn ang="0">
                  <a:pos x="130" y="158"/>
                </a:cxn>
                <a:cxn ang="0">
                  <a:pos x="130" y="158"/>
                </a:cxn>
                <a:cxn ang="0">
                  <a:pos x="130" y="148"/>
                </a:cxn>
                <a:cxn ang="0">
                  <a:pos x="130" y="122"/>
                </a:cxn>
                <a:cxn ang="0">
                  <a:pos x="134" y="88"/>
                </a:cxn>
                <a:cxn ang="0">
                  <a:pos x="136" y="70"/>
                </a:cxn>
                <a:cxn ang="0">
                  <a:pos x="142" y="52"/>
                </a:cxn>
                <a:cxn ang="0">
                  <a:pos x="142" y="52"/>
                </a:cxn>
                <a:cxn ang="0">
                  <a:pos x="144" y="42"/>
                </a:cxn>
                <a:cxn ang="0">
                  <a:pos x="142" y="32"/>
                </a:cxn>
                <a:cxn ang="0">
                  <a:pos x="140" y="24"/>
                </a:cxn>
                <a:cxn ang="0">
                  <a:pos x="134" y="16"/>
                </a:cxn>
                <a:cxn ang="0">
                  <a:pos x="128" y="10"/>
                </a:cxn>
                <a:cxn ang="0">
                  <a:pos x="118" y="4"/>
                </a:cxn>
                <a:cxn ang="0">
                  <a:pos x="110" y="2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8" y="2"/>
                </a:cxn>
                <a:cxn ang="0">
                  <a:pos x="80" y="6"/>
                </a:cxn>
                <a:cxn ang="0">
                  <a:pos x="74" y="10"/>
                </a:cxn>
                <a:cxn ang="0">
                  <a:pos x="68" y="18"/>
                </a:cxn>
                <a:cxn ang="0">
                  <a:pos x="62" y="28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52" y="34"/>
                </a:cxn>
                <a:cxn ang="0">
                  <a:pos x="34" y="36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4" y="104"/>
                </a:cxn>
                <a:cxn ang="0">
                  <a:pos x="12" y="118"/>
                </a:cxn>
                <a:cxn ang="0">
                  <a:pos x="18" y="124"/>
                </a:cxn>
                <a:cxn ang="0">
                  <a:pos x="24" y="130"/>
                </a:cxn>
                <a:cxn ang="0">
                  <a:pos x="32" y="136"/>
                </a:cxn>
                <a:cxn ang="0">
                  <a:pos x="44" y="142"/>
                </a:cxn>
                <a:cxn ang="0">
                  <a:pos x="70" y="152"/>
                </a:cxn>
                <a:cxn ang="0">
                  <a:pos x="102" y="160"/>
                </a:cxn>
                <a:cxn ang="0">
                  <a:pos x="102" y="160"/>
                </a:cxn>
                <a:cxn ang="0">
                  <a:pos x="100" y="156"/>
                </a:cxn>
                <a:cxn ang="0">
                  <a:pos x="90" y="144"/>
                </a:cxn>
                <a:cxn ang="0">
                  <a:pos x="86" y="136"/>
                </a:cxn>
                <a:cxn ang="0">
                  <a:pos x="82" y="126"/>
                </a:cxn>
                <a:cxn ang="0">
                  <a:pos x="80" y="114"/>
                </a:cxn>
                <a:cxn ang="0">
                  <a:pos x="80" y="102"/>
                </a:cxn>
                <a:cxn ang="0">
                  <a:pos x="80" y="102"/>
                </a:cxn>
                <a:cxn ang="0">
                  <a:pos x="84" y="108"/>
                </a:cxn>
                <a:cxn ang="0">
                  <a:pos x="94" y="124"/>
                </a:cxn>
                <a:cxn ang="0">
                  <a:pos x="112" y="142"/>
                </a:cxn>
                <a:cxn ang="0">
                  <a:pos x="120" y="150"/>
                </a:cxn>
                <a:cxn ang="0">
                  <a:pos x="130" y="158"/>
                </a:cxn>
                <a:cxn ang="0">
                  <a:pos x="130" y="158"/>
                </a:cxn>
              </a:cxnLst>
              <a:rect l="0" t="0" r="r" b="b"/>
              <a:pathLst>
                <a:path w="144" h="160">
                  <a:moveTo>
                    <a:pt x="130" y="158"/>
                  </a:moveTo>
                  <a:lnTo>
                    <a:pt x="130" y="158"/>
                  </a:lnTo>
                  <a:lnTo>
                    <a:pt x="130" y="148"/>
                  </a:lnTo>
                  <a:lnTo>
                    <a:pt x="130" y="122"/>
                  </a:lnTo>
                  <a:lnTo>
                    <a:pt x="134" y="88"/>
                  </a:lnTo>
                  <a:lnTo>
                    <a:pt x="136" y="70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44" y="42"/>
                  </a:lnTo>
                  <a:lnTo>
                    <a:pt x="142" y="32"/>
                  </a:lnTo>
                  <a:lnTo>
                    <a:pt x="140" y="24"/>
                  </a:lnTo>
                  <a:lnTo>
                    <a:pt x="134" y="16"/>
                  </a:lnTo>
                  <a:lnTo>
                    <a:pt x="128" y="10"/>
                  </a:lnTo>
                  <a:lnTo>
                    <a:pt x="118" y="4"/>
                  </a:lnTo>
                  <a:lnTo>
                    <a:pt x="110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8" y="2"/>
                  </a:lnTo>
                  <a:lnTo>
                    <a:pt x="80" y="6"/>
                  </a:lnTo>
                  <a:lnTo>
                    <a:pt x="74" y="10"/>
                  </a:lnTo>
                  <a:lnTo>
                    <a:pt x="68" y="18"/>
                  </a:lnTo>
                  <a:lnTo>
                    <a:pt x="62" y="28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52" y="34"/>
                  </a:lnTo>
                  <a:lnTo>
                    <a:pt x="34" y="36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4" y="104"/>
                  </a:lnTo>
                  <a:lnTo>
                    <a:pt x="12" y="118"/>
                  </a:lnTo>
                  <a:lnTo>
                    <a:pt x="18" y="124"/>
                  </a:lnTo>
                  <a:lnTo>
                    <a:pt x="24" y="130"/>
                  </a:lnTo>
                  <a:lnTo>
                    <a:pt x="32" y="136"/>
                  </a:lnTo>
                  <a:lnTo>
                    <a:pt x="44" y="142"/>
                  </a:lnTo>
                  <a:lnTo>
                    <a:pt x="70" y="152"/>
                  </a:lnTo>
                  <a:lnTo>
                    <a:pt x="102" y="160"/>
                  </a:lnTo>
                  <a:lnTo>
                    <a:pt x="102" y="160"/>
                  </a:lnTo>
                  <a:lnTo>
                    <a:pt x="100" y="156"/>
                  </a:lnTo>
                  <a:lnTo>
                    <a:pt x="90" y="144"/>
                  </a:lnTo>
                  <a:lnTo>
                    <a:pt x="86" y="136"/>
                  </a:lnTo>
                  <a:lnTo>
                    <a:pt x="82" y="126"/>
                  </a:lnTo>
                  <a:lnTo>
                    <a:pt x="80" y="114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84" y="108"/>
                  </a:lnTo>
                  <a:lnTo>
                    <a:pt x="94" y="124"/>
                  </a:lnTo>
                  <a:lnTo>
                    <a:pt x="112" y="142"/>
                  </a:lnTo>
                  <a:lnTo>
                    <a:pt x="120" y="150"/>
                  </a:lnTo>
                  <a:lnTo>
                    <a:pt x="130" y="158"/>
                  </a:lnTo>
                  <a:lnTo>
                    <a:pt x="130" y="1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4" name="Freeform 160"/>
            <p:cNvSpPr>
              <a:spLocks/>
            </p:cNvSpPr>
            <p:nvPr/>
          </p:nvSpPr>
          <p:spPr bwMode="auto">
            <a:xfrm>
              <a:off x="3689684" y="5249779"/>
              <a:ext cx="288758" cy="320842"/>
            </a:xfrm>
            <a:custGeom>
              <a:avLst/>
              <a:gdLst/>
              <a:ahLst/>
              <a:cxnLst>
                <a:cxn ang="0">
                  <a:pos x="36" y="20"/>
                </a:cxn>
                <a:cxn ang="0">
                  <a:pos x="36" y="20"/>
                </a:cxn>
                <a:cxn ang="0">
                  <a:pos x="34" y="28"/>
                </a:cxn>
                <a:cxn ang="0">
                  <a:pos x="30" y="34"/>
                </a:cxn>
                <a:cxn ang="0">
                  <a:pos x="24" y="38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10" y="38"/>
                </a:cxn>
                <a:cxn ang="0">
                  <a:pos x="6" y="34"/>
                </a:cxn>
                <a:cxn ang="0">
                  <a:pos x="2" y="28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2" y="12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6"/>
                </a:cxn>
                <a:cxn ang="0">
                  <a:pos x="34" y="12"/>
                </a:cxn>
                <a:cxn ang="0">
                  <a:pos x="36" y="20"/>
                </a:cxn>
                <a:cxn ang="0">
                  <a:pos x="36" y="20"/>
                </a:cxn>
              </a:cxnLst>
              <a:rect l="0" t="0" r="r" b="b"/>
              <a:pathLst>
                <a:path w="36" h="40">
                  <a:moveTo>
                    <a:pt x="36" y="20"/>
                  </a:moveTo>
                  <a:lnTo>
                    <a:pt x="36" y="20"/>
                  </a:lnTo>
                  <a:lnTo>
                    <a:pt x="34" y="28"/>
                  </a:lnTo>
                  <a:lnTo>
                    <a:pt x="30" y="34"/>
                  </a:lnTo>
                  <a:lnTo>
                    <a:pt x="24" y="38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0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6"/>
                  </a:lnTo>
                  <a:lnTo>
                    <a:pt x="34" y="12"/>
                  </a:lnTo>
                  <a:lnTo>
                    <a:pt x="36" y="20"/>
                  </a:lnTo>
                  <a:lnTo>
                    <a:pt x="36" y="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315" name="Title 314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Testing Cont.</a:t>
            </a:r>
            <a:br>
              <a:rPr lang="en-US" dirty="0" smtClean="0"/>
            </a:br>
            <a:r>
              <a:rPr lang="en-US" dirty="0" smtClean="0"/>
              <a:t>Test Tools and Environment</a:t>
            </a:r>
            <a:endParaRPr lang="en-US" dirty="0"/>
          </a:p>
        </p:txBody>
      </p:sp>
      <p:sp>
        <p:nvSpPr>
          <p:cNvPr id="160" name="Content Placeholder 159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Android emulator</a:t>
            </a:r>
          </a:p>
          <a:p>
            <a:r>
              <a:rPr lang="en-US" dirty="0" smtClean="0"/>
              <a:t>Environment:</a:t>
            </a:r>
          </a:p>
          <a:p>
            <a:pPr lvl="1"/>
            <a:r>
              <a:rPr lang="en-US" dirty="0" smtClean="0"/>
              <a:t>Hardware: Android phone, Computer</a:t>
            </a:r>
          </a:p>
          <a:p>
            <a:pPr lvl="1"/>
            <a:r>
              <a:rPr lang="en-US" dirty="0" smtClean="0"/>
              <a:t>Operating system: Browser &amp; version IE 8.0, Firefox 3.6.12, Chrome; Window 7, Window XP SP3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" name="Group 315"/>
          <p:cNvGrpSpPr/>
          <p:nvPr/>
        </p:nvGrpSpPr>
        <p:grpSpPr>
          <a:xfrm>
            <a:off x="0" y="0"/>
            <a:ext cx="9144000" cy="6858000"/>
            <a:chOff x="0" y="-1295400"/>
            <a:chExt cx="9144000" cy="9144000"/>
          </a:xfrm>
          <a:gradFill flip="none" rotWithShape="1">
            <a:gsLst>
              <a:gs pos="0">
                <a:schemeClr val="bg1">
                  <a:alpha val="10000"/>
                </a:schemeClr>
              </a:gs>
              <a:gs pos="36000">
                <a:schemeClr val="bg1">
                  <a:alpha val="0"/>
                </a:schemeClr>
              </a:gs>
              <a:gs pos="95000">
                <a:schemeClr val="bg1">
                  <a:alpha val="15000"/>
                </a:schemeClr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61" name="Freeform 7"/>
            <p:cNvSpPr>
              <a:spLocks/>
            </p:cNvSpPr>
            <p:nvPr/>
          </p:nvSpPr>
          <p:spPr bwMode="auto">
            <a:xfrm>
              <a:off x="5181600" y="3340768"/>
              <a:ext cx="465221" cy="449179"/>
            </a:xfrm>
            <a:custGeom>
              <a:avLst/>
              <a:gdLst/>
              <a:ahLst/>
              <a:cxnLst>
                <a:cxn ang="0">
                  <a:pos x="2" y="44"/>
                </a:cxn>
                <a:cxn ang="0">
                  <a:pos x="2" y="44"/>
                </a:cxn>
                <a:cxn ang="0">
                  <a:pos x="8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8" y="56"/>
                </a:cxn>
                <a:cxn ang="0">
                  <a:pos x="44" y="56"/>
                </a:cxn>
                <a:cxn ang="0">
                  <a:pos x="48" y="54"/>
                </a:cxn>
                <a:cxn ang="0">
                  <a:pos x="56" y="48"/>
                </a:cxn>
                <a:cxn ang="0">
                  <a:pos x="58" y="44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6" y="36"/>
                </a:cxn>
                <a:cxn ang="0">
                  <a:pos x="52" y="32"/>
                </a:cxn>
                <a:cxn ang="0">
                  <a:pos x="48" y="28"/>
                </a:cxn>
                <a:cxn ang="0">
                  <a:pos x="48" y="28"/>
                </a:cxn>
                <a:cxn ang="0">
                  <a:pos x="50" y="26"/>
                </a:cxn>
                <a:cxn ang="0">
                  <a:pos x="52" y="20"/>
                </a:cxn>
                <a:cxn ang="0">
                  <a:pos x="54" y="16"/>
                </a:cxn>
                <a:cxn ang="0">
                  <a:pos x="54" y="12"/>
                </a:cxn>
                <a:cxn ang="0">
                  <a:pos x="52" y="8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0" y="6"/>
                </a:cxn>
                <a:cxn ang="0">
                  <a:pos x="14" y="12"/>
                </a:cxn>
                <a:cxn ang="0">
                  <a:pos x="8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32"/>
                </a:cxn>
                <a:cxn ang="0">
                  <a:pos x="18" y="30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2" y="44"/>
                </a:cxn>
                <a:cxn ang="0">
                  <a:pos x="2" y="44"/>
                </a:cxn>
              </a:cxnLst>
              <a:rect l="0" t="0" r="r" b="b"/>
              <a:pathLst>
                <a:path w="58" h="56">
                  <a:moveTo>
                    <a:pt x="2" y="44"/>
                  </a:moveTo>
                  <a:lnTo>
                    <a:pt x="2" y="44"/>
                  </a:lnTo>
                  <a:lnTo>
                    <a:pt x="8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8" y="56"/>
                  </a:lnTo>
                  <a:lnTo>
                    <a:pt x="44" y="56"/>
                  </a:lnTo>
                  <a:lnTo>
                    <a:pt x="48" y="54"/>
                  </a:lnTo>
                  <a:lnTo>
                    <a:pt x="56" y="48"/>
                  </a:lnTo>
                  <a:lnTo>
                    <a:pt x="58" y="44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6" y="36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50" y="26"/>
                  </a:lnTo>
                  <a:lnTo>
                    <a:pt x="52" y="20"/>
                  </a:lnTo>
                  <a:lnTo>
                    <a:pt x="54" y="16"/>
                  </a:lnTo>
                  <a:lnTo>
                    <a:pt x="54" y="12"/>
                  </a:lnTo>
                  <a:lnTo>
                    <a:pt x="52" y="8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0" y="6"/>
                  </a:lnTo>
                  <a:lnTo>
                    <a:pt x="14" y="12"/>
                  </a:lnTo>
                  <a:lnTo>
                    <a:pt x="8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32"/>
                  </a:lnTo>
                  <a:lnTo>
                    <a:pt x="18" y="30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2" y="44"/>
                  </a:lnTo>
                  <a:lnTo>
                    <a:pt x="2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2" name="Freeform 8"/>
            <p:cNvSpPr>
              <a:spLocks/>
            </p:cNvSpPr>
            <p:nvPr/>
          </p:nvSpPr>
          <p:spPr bwMode="auto">
            <a:xfrm>
              <a:off x="5117432" y="3741821"/>
              <a:ext cx="401053" cy="497305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8"/>
                </a:cxn>
                <a:cxn ang="0">
                  <a:pos x="46" y="40"/>
                </a:cxn>
                <a:cxn ang="0">
                  <a:pos x="42" y="44"/>
                </a:cxn>
                <a:cxn ang="0">
                  <a:pos x="34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6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2"/>
                </a:cxn>
                <a:cxn ang="0">
                  <a:pos x="16" y="62"/>
                </a:cxn>
                <a:cxn ang="0">
                  <a:pos x="8" y="60"/>
                </a:cxn>
                <a:cxn ang="0">
                  <a:pos x="4" y="54"/>
                </a:cxn>
                <a:cxn ang="0">
                  <a:pos x="2" y="48"/>
                </a:cxn>
                <a:cxn ang="0">
                  <a:pos x="2" y="38"/>
                </a:cxn>
                <a:cxn ang="0">
                  <a:pos x="4" y="20"/>
                </a:cxn>
                <a:cxn ang="0">
                  <a:pos x="4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0" y="10"/>
                </a:cxn>
                <a:cxn ang="0">
                  <a:pos x="18" y="18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2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0" y="12"/>
                </a:cxn>
                <a:cxn ang="0">
                  <a:pos x="46" y="20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2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8"/>
                  </a:lnTo>
                  <a:lnTo>
                    <a:pt x="46" y="40"/>
                  </a:lnTo>
                  <a:lnTo>
                    <a:pt x="42" y="44"/>
                  </a:lnTo>
                  <a:lnTo>
                    <a:pt x="34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6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8" y="60"/>
                  </a:lnTo>
                  <a:lnTo>
                    <a:pt x="4" y="54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4" y="20"/>
                  </a:lnTo>
                  <a:lnTo>
                    <a:pt x="4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10" y="10"/>
                  </a:lnTo>
                  <a:lnTo>
                    <a:pt x="18" y="18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2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0" y="12"/>
                  </a:lnTo>
                  <a:lnTo>
                    <a:pt x="46" y="20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3" name="Freeform 9"/>
            <p:cNvSpPr>
              <a:spLocks/>
            </p:cNvSpPr>
            <p:nvPr/>
          </p:nvSpPr>
          <p:spPr bwMode="auto">
            <a:xfrm>
              <a:off x="4668253" y="3757863"/>
              <a:ext cx="433137" cy="449179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50" y="6"/>
                </a:cxn>
                <a:cxn ang="0">
                  <a:pos x="52" y="14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8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4" y="12"/>
                </a:cxn>
                <a:cxn ang="0">
                  <a:pos x="10" y="10"/>
                </a:cxn>
                <a:cxn ang="0">
                  <a:pos x="18" y="8"/>
                </a:cxn>
                <a:cxn ang="0">
                  <a:pos x="34" y="6"/>
                </a:cxn>
                <a:cxn ang="0">
                  <a:pos x="40" y="4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6"/>
                </a:cxn>
                <a:cxn ang="0">
                  <a:pos x="50" y="6"/>
                </a:cxn>
              </a:cxnLst>
              <a:rect l="0" t="0" r="r" b="b"/>
              <a:pathLst>
                <a:path w="54" h="56">
                  <a:moveTo>
                    <a:pt x="50" y="6"/>
                  </a:moveTo>
                  <a:lnTo>
                    <a:pt x="50" y="6"/>
                  </a:lnTo>
                  <a:lnTo>
                    <a:pt x="52" y="14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8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4" y="12"/>
                  </a:lnTo>
                  <a:lnTo>
                    <a:pt x="10" y="10"/>
                  </a:lnTo>
                  <a:lnTo>
                    <a:pt x="18" y="8"/>
                  </a:lnTo>
                  <a:lnTo>
                    <a:pt x="34" y="6"/>
                  </a:lnTo>
                  <a:lnTo>
                    <a:pt x="40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6"/>
                  </a:lnTo>
                  <a:lnTo>
                    <a:pt x="5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4" name="Freeform 10"/>
            <p:cNvSpPr>
              <a:spLocks/>
            </p:cNvSpPr>
            <p:nvPr/>
          </p:nvSpPr>
          <p:spPr bwMode="auto">
            <a:xfrm>
              <a:off x="4523874" y="3324726"/>
              <a:ext cx="481263" cy="481263"/>
            </a:xfrm>
            <a:custGeom>
              <a:avLst/>
              <a:gdLst/>
              <a:ahLst/>
              <a:cxnLst>
                <a:cxn ang="0">
                  <a:pos x="56" y="42"/>
                </a:cxn>
                <a:cxn ang="0">
                  <a:pos x="56" y="42"/>
                </a:cxn>
                <a:cxn ang="0">
                  <a:pos x="52" y="46"/>
                </a:cxn>
                <a:cxn ang="0">
                  <a:pos x="42" y="54"/>
                </a:cxn>
                <a:cxn ang="0">
                  <a:pos x="28" y="58"/>
                </a:cxn>
                <a:cxn ang="0">
                  <a:pos x="22" y="60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6"/>
                </a:cxn>
                <a:cxn ang="0">
                  <a:pos x="4" y="52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0" y="36"/>
                </a:cxn>
                <a:cxn ang="0">
                  <a:pos x="2" y="32"/>
                </a:cxn>
                <a:cxn ang="0">
                  <a:pos x="6" y="28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10" y="24"/>
                </a:cxn>
                <a:cxn ang="0">
                  <a:pos x="8" y="16"/>
                </a:cxn>
                <a:cxn ang="0">
                  <a:pos x="10" y="8"/>
                </a:cxn>
                <a:cxn ang="0">
                  <a:pos x="12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24" y="0"/>
                </a:cxn>
                <a:cxn ang="0">
                  <a:pos x="30" y="0"/>
                </a:cxn>
                <a:cxn ang="0">
                  <a:pos x="36" y="4"/>
                </a:cxn>
                <a:cxn ang="0">
                  <a:pos x="40" y="10"/>
                </a:cxn>
                <a:cxn ang="0">
                  <a:pos x="48" y="24"/>
                </a:cxn>
                <a:cxn ang="0">
                  <a:pos x="54" y="30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48" y="36"/>
                </a:cxn>
                <a:cxn ang="0">
                  <a:pos x="40" y="36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6" y="38"/>
                </a:cxn>
                <a:cxn ang="0">
                  <a:pos x="44" y="40"/>
                </a:cxn>
                <a:cxn ang="0">
                  <a:pos x="56" y="42"/>
                </a:cxn>
                <a:cxn ang="0">
                  <a:pos x="56" y="42"/>
                </a:cxn>
              </a:cxnLst>
              <a:rect l="0" t="0" r="r" b="b"/>
              <a:pathLst>
                <a:path w="60" h="60">
                  <a:moveTo>
                    <a:pt x="56" y="42"/>
                  </a:moveTo>
                  <a:lnTo>
                    <a:pt x="56" y="42"/>
                  </a:lnTo>
                  <a:lnTo>
                    <a:pt x="52" y="46"/>
                  </a:lnTo>
                  <a:lnTo>
                    <a:pt x="42" y="54"/>
                  </a:lnTo>
                  <a:lnTo>
                    <a:pt x="28" y="58"/>
                  </a:lnTo>
                  <a:lnTo>
                    <a:pt x="22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6"/>
                  </a:lnTo>
                  <a:lnTo>
                    <a:pt x="4" y="52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2" y="32"/>
                  </a:lnTo>
                  <a:lnTo>
                    <a:pt x="6" y="28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4"/>
                  </a:lnTo>
                  <a:lnTo>
                    <a:pt x="8" y="16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4"/>
                  </a:lnTo>
                  <a:lnTo>
                    <a:pt x="40" y="10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48" y="36"/>
                  </a:lnTo>
                  <a:lnTo>
                    <a:pt x="40" y="36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6" y="38"/>
                  </a:lnTo>
                  <a:lnTo>
                    <a:pt x="44" y="40"/>
                  </a:lnTo>
                  <a:lnTo>
                    <a:pt x="56" y="42"/>
                  </a:lnTo>
                  <a:lnTo>
                    <a:pt x="56" y="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5" name="Freeform 11"/>
            <p:cNvSpPr>
              <a:spLocks/>
            </p:cNvSpPr>
            <p:nvPr/>
          </p:nvSpPr>
          <p:spPr bwMode="auto">
            <a:xfrm>
              <a:off x="4908884" y="3100137"/>
              <a:ext cx="449179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8"/>
                </a:cxn>
                <a:cxn ang="0">
                  <a:pos x="44" y="36"/>
                </a:cxn>
                <a:cxn ang="0">
                  <a:pos x="54" y="26"/>
                </a:cxn>
                <a:cxn ang="0">
                  <a:pos x="54" y="26"/>
                </a:cxn>
                <a:cxn ang="0">
                  <a:pos x="56" y="20"/>
                </a:cxn>
                <a:cxn ang="0">
                  <a:pos x="56" y="12"/>
                </a:cxn>
                <a:cxn ang="0">
                  <a:pos x="54" y="6"/>
                </a:cxn>
                <a:cxn ang="0">
                  <a:pos x="48" y="2"/>
                </a:cxn>
                <a:cxn ang="0">
                  <a:pos x="48" y="2"/>
                </a:cxn>
                <a:cxn ang="0">
                  <a:pos x="40" y="0"/>
                </a:cxn>
                <a:cxn ang="0">
                  <a:pos x="34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2" y="2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2" y="46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6" h="58">
                  <a:moveTo>
                    <a:pt x="32" y="58"/>
                  </a:moveTo>
                  <a:lnTo>
                    <a:pt x="32" y="58"/>
                  </a:lnTo>
                  <a:lnTo>
                    <a:pt x="38" y="48"/>
                  </a:lnTo>
                  <a:lnTo>
                    <a:pt x="44" y="36"/>
                  </a:lnTo>
                  <a:lnTo>
                    <a:pt x="54" y="26"/>
                  </a:lnTo>
                  <a:lnTo>
                    <a:pt x="54" y="26"/>
                  </a:lnTo>
                  <a:lnTo>
                    <a:pt x="56" y="20"/>
                  </a:lnTo>
                  <a:lnTo>
                    <a:pt x="56" y="12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4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2" y="46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6" name="Freeform 12"/>
            <p:cNvSpPr>
              <a:spLocks/>
            </p:cNvSpPr>
            <p:nvPr/>
          </p:nvSpPr>
          <p:spPr bwMode="auto">
            <a:xfrm>
              <a:off x="5037221" y="3613484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7" name="Freeform 13"/>
            <p:cNvSpPr>
              <a:spLocks/>
            </p:cNvSpPr>
            <p:nvPr/>
          </p:nvSpPr>
          <p:spPr bwMode="auto">
            <a:xfrm>
              <a:off x="8213558" y="4207042"/>
              <a:ext cx="449179" cy="449179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0" y="44"/>
                </a:cxn>
                <a:cxn ang="0">
                  <a:pos x="6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6" y="56"/>
                </a:cxn>
                <a:cxn ang="0">
                  <a:pos x="42" y="56"/>
                </a:cxn>
                <a:cxn ang="0">
                  <a:pos x="48" y="54"/>
                </a:cxn>
                <a:cxn ang="0">
                  <a:pos x="54" y="48"/>
                </a:cxn>
                <a:cxn ang="0">
                  <a:pos x="56" y="44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4" y="34"/>
                </a:cxn>
                <a:cxn ang="0">
                  <a:pos x="50" y="30"/>
                </a:cxn>
                <a:cxn ang="0">
                  <a:pos x="46" y="28"/>
                </a:cxn>
                <a:cxn ang="0">
                  <a:pos x="46" y="28"/>
                </a:cxn>
                <a:cxn ang="0">
                  <a:pos x="48" y="26"/>
                </a:cxn>
                <a:cxn ang="0">
                  <a:pos x="50" y="18"/>
                </a:cxn>
                <a:cxn ang="0">
                  <a:pos x="52" y="14"/>
                </a:cxn>
                <a:cxn ang="0">
                  <a:pos x="52" y="10"/>
                </a:cxn>
                <a:cxn ang="0">
                  <a:pos x="50" y="6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18" y="4"/>
                </a:cxn>
                <a:cxn ang="0">
                  <a:pos x="12" y="12"/>
                </a:cxn>
                <a:cxn ang="0">
                  <a:pos x="6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8" y="32"/>
                </a:cxn>
                <a:cxn ang="0">
                  <a:pos x="16" y="30"/>
                </a:cxn>
                <a:cxn ang="0">
                  <a:pos x="24" y="30"/>
                </a:cxn>
                <a:cxn ang="0">
                  <a:pos x="24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0" y="44"/>
                </a:cxn>
                <a:cxn ang="0">
                  <a:pos x="0" y="44"/>
                </a:cxn>
              </a:cxnLst>
              <a:rect l="0" t="0" r="r" b="b"/>
              <a:pathLst>
                <a:path w="56" h="56">
                  <a:moveTo>
                    <a:pt x="0" y="44"/>
                  </a:moveTo>
                  <a:lnTo>
                    <a:pt x="0" y="44"/>
                  </a:lnTo>
                  <a:lnTo>
                    <a:pt x="6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6" y="56"/>
                  </a:lnTo>
                  <a:lnTo>
                    <a:pt x="42" y="56"/>
                  </a:lnTo>
                  <a:lnTo>
                    <a:pt x="48" y="54"/>
                  </a:lnTo>
                  <a:lnTo>
                    <a:pt x="54" y="48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34"/>
                  </a:lnTo>
                  <a:lnTo>
                    <a:pt x="50" y="30"/>
                  </a:lnTo>
                  <a:lnTo>
                    <a:pt x="46" y="28"/>
                  </a:lnTo>
                  <a:lnTo>
                    <a:pt x="46" y="28"/>
                  </a:lnTo>
                  <a:lnTo>
                    <a:pt x="48" y="26"/>
                  </a:lnTo>
                  <a:lnTo>
                    <a:pt x="50" y="18"/>
                  </a:lnTo>
                  <a:lnTo>
                    <a:pt x="52" y="14"/>
                  </a:lnTo>
                  <a:lnTo>
                    <a:pt x="52" y="10"/>
                  </a:lnTo>
                  <a:lnTo>
                    <a:pt x="50" y="6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4"/>
                  </a:lnTo>
                  <a:lnTo>
                    <a:pt x="12" y="12"/>
                  </a:lnTo>
                  <a:lnTo>
                    <a:pt x="6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8" y="32"/>
                  </a:lnTo>
                  <a:lnTo>
                    <a:pt x="16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0" y="44"/>
                  </a:lnTo>
                  <a:lnTo>
                    <a:pt x="0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8" name="Freeform 14"/>
            <p:cNvSpPr>
              <a:spLocks/>
            </p:cNvSpPr>
            <p:nvPr/>
          </p:nvSpPr>
          <p:spPr bwMode="auto">
            <a:xfrm>
              <a:off x="8133347" y="4608095"/>
              <a:ext cx="401053" cy="481263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6"/>
                </a:cxn>
                <a:cxn ang="0">
                  <a:pos x="46" y="40"/>
                </a:cxn>
                <a:cxn ang="0">
                  <a:pos x="42" y="42"/>
                </a:cxn>
                <a:cxn ang="0">
                  <a:pos x="36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4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0"/>
                </a:cxn>
                <a:cxn ang="0">
                  <a:pos x="16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2" y="46"/>
                </a:cxn>
                <a:cxn ang="0">
                  <a:pos x="2" y="38"/>
                </a:cxn>
                <a:cxn ang="0">
                  <a:pos x="4" y="18"/>
                </a:cxn>
                <a:cxn ang="0">
                  <a:pos x="4" y="1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0" y="10"/>
                </a:cxn>
                <a:cxn ang="0">
                  <a:pos x="18" y="16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2"/>
                </a:cxn>
                <a:cxn ang="0">
                  <a:pos x="20" y="16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0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2" y="12"/>
                </a:cxn>
                <a:cxn ang="0">
                  <a:pos x="46" y="18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0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6"/>
                  </a:lnTo>
                  <a:lnTo>
                    <a:pt x="46" y="40"/>
                  </a:lnTo>
                  <a:lnTo>
                    <a:pt x="42" y="42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4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2" y="46"/>
                  </a:lnTo>
                  <a:lnTo>
                    <a:pt x="2" y="38"/>
                  </a:lnTo>
                  <a:lnTo>
                    <a:pt x="4" y="18"/>
                  </a:lnTo>
                  <a:lnTo>
                    <a:pt x="4" y="1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0" y="10"/>
                  </a:lnTo>
                  <a:lnTo>
                    <a:pt x="18" y="1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2"/>
                  </a:lnTo>
                  <a:lnTo>
                    <a:pt x="20" y="16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2" y="12"/>
                  </a:lnTo>
                  <a:lnTo>
                    <a:pt x="46" y="18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9" name="Freeform 15"/>
            <p:cNvSpPr>
              <a:spLocks/>
            </p:cNvSpPr>
            <p:nvPr/>
          </p:nvSpPr>
          <p:spPr bwMode="auto">
            <a:xfrm>
              <a:off x="7684168" y="4624137"/>
              <a:ext cx="433137" cy="449179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50" y="4"/>
                </a:cxn>
                <a:cxn ang="0">
                  <a:pos x="52" y="12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6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38"/>
                </a:cxn>
                <a:cxn ang="0">
                  <a:pos x="2" y="34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6" y="12"/>
                </a:cxn>
                <a:cxn ang="0">
                  <a:pos x="12" y="8"/>
                </a:cxn>
                <a:cxn ang="0">
                  <a:pos x="18" y="6"/>
                </a:cxn>
                <a:cxn ang="0">
                  <a:pos x="34" y="4"/>
                </a:cxn>
                <a:cxn ang="0">
                  <a:pos x="40" y="2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54" h="56">
                  <a:moveTo>
                    <a:pt x="50" y="4"/>
                  </a:moveTo>
                  <a:lnTo>
                    <a:pt x="50" y="4"/>
                  </a:lnTo>
                  <a:lnTo>
                    <a:pt x="52" y="12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6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12" y="8"/>
                  </a:lnTo>
                  <a:lnTo>
                    <a:pt x="18" y="6"/>
                  </a:lnTo>
                  <a:lnTo>
                    <a:pt x="34" y="4"/>
                  </a:lnTo>
                  <a:lnTo>
                    <a:pt x="40" y="2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0" name="Freeform 16"/>
            <p:cNvSpPr>
              <a:spLocks/>
            </p:cNvSpPr>
            <p:nvPr/>
          </p:nvSpPr>
          <p:spPr bwMode="auto">
            <a:xfrm>
              <a:off x="7539789" y="4174958"/>
              <a:ext cx="481263" cy="497305"/>
            </a:xfrm>
            <a:custGeom>
              <a:avLst/>
              <a:gdLst/>
              <a:ahLst/>
              <a:cxnLst>
                <a:cxn ang="0">
                  <a:pos x="56" y="44"/>
                </a:cxn>
                <a:cxn ang="0">
                  <a:pos x="56" y="44"/>
                </a:cxn>
                <a:cxn ang="0">
                  <a:pos x="52" y="48"/>
                </a:cxn>
                <a:cxn ang="0">
                  <a:pos x="42" y="54"/>
                </a:cxn>
                <a:cxn ang="0">
                  <a:pos x="28" y="60"/>
                </a:cxn>
                <a:cxn ang="0">
                  <a:pos x="22" y="62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0" y="38"/>
                </a:cxn>
                <a:cxn ang="0">
                  <a:pos x="2" y="34"/>
                </a:cxn>
                <a:cxn ang="0">
                  <a:pos x="6" y="30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4"/>
                </a:cxn>
                <a:cxn ang="0">
                  <a:pos x="8" y="18"/>
                </a:cxn>
                <a:cxn ang="0">
                  <a:pos x="10" y="10"/>
                </a:cxn>
                <a:cxn ang="0">
                  <a:pos x="12" y="6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24" y="0"/>
                </a:cxn>
                <a:cxn ang="0">
                  <a:pos x="32" y="2"/>
                </a:cxn>
                <a:cxn ang="0">
                  <a:pos x="36" y="6"/>
                </a:cxn>
                <a:cxn ang="0">
                  <a:pos x="40" y="12"/>
                </a:cxn>
                <a:cxn ang="0">
                  <a:pos x="50" y="26"/>
                </a:cxn>
                <a:cxn ang="0">
                  <a:pos x="54" y="32"/>
                </a:cxn>
                <a:cxn ang="0">
                  <a:pos x="60" y="36"/>
                </a:cxn>
                <a:cxn ang="0">
                  <a:pos x="60" y="36"/>
                </a:cxn>
                <a:cxn ang="0">
                  <a:pos x="48" y="38"/>
                </a:cxn>
                <a:cxn ang="0">
                  <a:pos x="40" y="38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6" y="40"/>
                </a:cxn>
                <a:cxn ang="0">
                  <a:pos x="44" y="42"/>
                </a:cxn>
                <a:cxn ang="0">
                  <a:pos x="56" y="44"/>
                </a:cxn>
                <a:cxn ang="0">
                  <a:pos x="56" y="44"/>
                </a:cxn>
              </a:cxnLst>
              <a:rect l="0" t="0" r="r" b="b"/>
              <a:pathLst>
                <a:path w="60" h="62">
                  <a:moveTo>
                    <a:pt x="56" y="44"/>
                  </a:moveTo>
                  <a:lnTo>
                    <a:pt x="56" y="44"/>
                  </a:lnTo>
                  <a:lnTo>
                    <a:pt x="52" y="48"/>
                  </a:lnTo>
                  <a:lnTo>
                    <a:pt x="42" y="54"/>
                  </a:lnTo>
                  <a:lnTo>
                    <a:pt x="28" y="60"/>
                  </a:lnTo>
                  <a:lnTo>
                    <a:pt x="22" y="62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38"/>
                  </a:lnTo>
                  <a:lnTo>
                    <a:pt x="2" y="34"/>
                  </a:lnTo>
                  <a:lnTo>
                    <a:pt x="6" y="30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4"/>
                  </a:lnTo>
                  <a:lnTo>
                    <a:pt x="8" y="18"/>
                  </a:lnTo>
                  <a:lnTo>
                    <a:pt x="10" y="10"/>
                  </a:lnTo>
                  <a:lnTo>
                    <a:pt x="12" y="6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6" y="6"/>
                  </a:lnTo>
                  <a:lnTo>
                    <a:pt x="40" y="12"/>
                  </a:lnTo>
                  <a:lnTo>
                    <a:pt x="50" y="26"/>
                  </a:lnTo>
                  <a:lnTo>
                    <a:pt x="54" y="32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48" y="38"/>
                  </a:lnTo>
                  <a:lnTo>
                    <a:pt x="40" y="38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6" y="40"/>
                  </a:lnTo>
                  <a:lnTo>
                    <a:pt x="44" y="42"/>
                  </a:lnTo>
                  <a:lnTo>
                    <a:pt x="56" y="44"/>
                  </a:lnTo>
                  <a:lnTo>
                    <a:pt x="56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1" name="Freeform 17"/>
            <p:cNvSpPr>
              <a:spLocks/>
            </p:cNvSpPr>
            <p:nvPr/>
          </p:nvSpPr>
          <p:spPr bwMode="auto">
            <a:xfrm>
              <a:off x="7924800" y="3966411"/>
              <a:ext cx="465221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6"/>
                </a:cxn>
                <a:cxn ang="0">
                  <a:pos x="46" y="36"/>
                </a:cxn>
                <a:cxn ang="0">
                  <a:pos x="54" y="24"/>
                </a:cxn>
                <a:cxn ang="0">
                  <a:pos x="54" y="24"/>
                </a:cxn>
                <a:cxn ang="0">
                  <a:pos x="58" y="18"/>
                </a:cxn>
                <a:cxn ang="0">
                  <a:pos x="58" y="12"/>
                </a:cxn>
                <a:cxn ang="0">
                  <a:pos x="54" y="6"/>
                </a:cxn>
                <a:cxn ang="0">
                  <a:pos x="48" y="0"/>
                </a:cxn>
                <a:cxn ang="0">
                  <a:pos x="48" y="0"/>
                </a:cxn>
                <a:cxn ang="0">
                  <a:pos x="42" y="0"/>
                </a:cxn>
                <a:cxn ang="0">
                  <a:pos x="36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4" y="2"/>
                </a:cxn>
                <a:cxn ang="0">
                  <a:pos x="10" y="2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38"/>
                </a:cxn>
                <a:cxn ang="0">
                  <a:pos x="14" y="46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8" h="58">
                  <a:moveTo>
                    <a:pt x="32" y="58"/>
                  </a:moveTo>
                  <a:lnTo>
                    <a:pt x="32" y="58"/>
                  </a:lnTo>
                  <a:lnTo>
                    <a:pt x="38" y="46"/>
                  </a:lnTo>
                  <a:lnTo>
                    <a:pt x="46" y="36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8" y="18"/>
                  </a:lnTo>
                  <a:lnTo>
                    <a:pt x="58" y="12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6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38"/>
                  </a:lnTo>
                  <a:lnTo>
                    <a:pt x="14" y="46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2" name="Freeform 18"/>
            <p:cNvSpPr>
              <a:spLocks/>
            </p:cNvSpPr>
            <p:nvPr/>
          </p:nvSpPr>
          <p:spPr bwMode="auto">
            <a:xfrm>
              <a:off x="8053137" y="4479758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3" name="Freeform 19"/>
            <p:cNvSpPr>
              <a:spLocks/>
            </p:cNvSpPr>
            <p:nvPr/>
          </p:nvSpPr>
          <p:spPr bwMode="auto">
            <a:xfrm>
              <a:off x="0" y="2442411"/>
              <a:ext cx="1122947" cy="1155032"/>
            </a:xfrm>
            <a:custGeom>
              <a:avLst/>
              <a:gdLst/>
              <a:ahLst/>
              <a:cxnLst>
                <a:cxn ang="0">
                  <a:pos x="114" y="24"/>
                </a:cxn>
                <a:cxn ang="0">
                  <a:pos x="130" y="46"/>
                </a:cxn>
                <a:cxn ang="0">
                  <a:pos x="132" y="74"/>
                </a:cxn>
                <a:cxn ang="0">
                  <a:pos x="122" y="100"/>
                </a:cxn>
                <a:cxn ang="0">
                  <a:pos x="102" y="124"/>
                </a:cxn>
                <a:cxn ang="0">
                  <a:pos x="88" y="134"/>
                </a:cxn>
                <a:cxn ang="0">
                  <a:pos x="62" y="140"/>
                </a:cxn>
                <a:cxn ang="0">
                  <a:pos x="52" y="138"/>
                </a:cxn>
                <a:cxn ang="0">
                  <a:pos x="36" y="124"/>
                </a:cxn>
                <a:cxn ang="0">
                  <a:pos x="36" y="104"/>
                </a:cxn>
                <a:cxn ang="0">
                  <a:pos x="38" y="98"/>
                </a:cxn>
                <a:cxn ang="0">
                  <a:pos x="46" y="90"/>
                </a:cxn>
                <a:cxn ang="0">
                  <a:pos x="52" y="88"/>
                </a:cxn>
                <a:cxn ang="0">
                  <a:pos x="62" y="88"/>
                </a:cxn>
                <a:cxn ang="0">
                  <a:pos x="80" y="100"/>
                </a:cxn>
                <a:cxn ang="0">
                  <a:pos x="82" y="102"/>
                </a:cxn>
                <a:cxn ang="0">
                  <a:pos x="68" y="86"/>
                </a:cxn>
                <a:cxn ang="0">
                  <a:pos x="56" y="82"/>
                </a:cxn>
                <a:cxn ang="0">
                  <a:pos x="42" y="86"/>
                </a:cxn>
                <a:cxn ang="0">
                  <a:pos x="34" y="92"/>
                </a:cxn>
                <a:cxn ang="0">
                  <a:pos x="28" y="106"/>
                </a:cxn>
                <a:cxn ang="0">
                  <a:pos x="30" y="120"/>
                </a:cxn>
                <a:cxn ang="0">
                  <a:pos x="38" y="132"/>
                </a:cxn>
                <a:cxn ang="0">
                  <a:pos x="50" y="140"/>
                </a:cxn>
                <a:cxn ang="0">
                  <a:pos x="56" y="144"/>
                </a:cxn>
                <a:cxn ang="0">
                  <a:pos x="76" y="144"/>
                </a:cxn>
                <a:cxn ang="0">
                  <a:pos x="100" y="132"/>
                </a:cxn>
                <a:cxn ang="0">
                  <a:pos x="122" y="110"/>
                </a:cxn>
                <a:cxn ang="0">
                  <a:pos x="136" y="86"/>
                </a:cxn>
                <a:cxn ang="0">
                  <a:pos x="138" y="78"/>
                </a:cxn>
                <a:cxn ang="0">
                  <a:pos x="140" y="60"/>
                </a:cxn>
                <a:cxn ang="0">
                  <a:pos x="132" y="38"/>
                </a:cxn>
                <a:cxn ang="0">
                  <a:pos x="110" y="16"/>
                </a:cxn>
                <a:cxn ang="0">
                  <a:pos x="80" y="2"/>
                </a:cxn>
                <a:cxn ang="0">
                  <a:pos x="64" y="0"/>
                </a:cxn>
                <a:cxn ang="0">
                  <a:pos x="30" y="2"/>
                </a:cxn>
                <a:cxn ang="0">
                  <a:pos x="0" y="16"/>
                </a:cxn>
                <a:cxn ang="0">
                  <a:pos x="0" y="26"/>
                </a:cxn>
                <a:cxn ang="0">
                  <a:pos x="26" y="12"/>
                </a:cxn>
                <a:cxn ang="0">
                  <a:pos x="58" y="8"/>
                </a:cxn>
                <a:cxn ang="0">
                  <a:pos x="88" y="12"/>
                </a:cxn>
                <a:cxn ang="0">
                  <a:pos x="114" y="24"/>
                </a:cxn>
              </a:cxnLst>
              <a:rect l="0" t="0" r="r" b="b"/>
              <a:pathLst>
                <a:path w="140" h="144">
                  <a:moveTo>
                    <a:pt x="114" y="24"/>
                  </a:moveTo>
                  <a:lnTo>
                    <a:pt x="114" y="24"/>
                  </a:lnTo>
                  <a:lnTo>
                    <a:pt x="124" y="34"/>
                  </a:lnTo>
                  <a:lnTo>
                    <a:pt x="130" y="46"/>
                  </a:lnTo>
                  <a:lnTo>
                    <a:pt x="132" y="60"/>
                  </a:lnTo>
                  <a:lnTo>
                    <a:pt x="132" y="74"/>
                  </a:lnTo>
                  <a:lnTo>
                    <a:pt x="128" y="86"/>
                  </a:lnTo>
                  <a:lnTo>
                    <a:pt x="122" y="100"/>
                  </a:lnTo>
                  <a:lnTo>
                    <a:pt x="112" y="112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88" y="134"/>
                  </a:lnTo>
                  <a:lnTo>
                    <a:pt x="76" y="138"/>
                  </a:lnTo>
                  <a:lnTo>
                    <a:pt x="62" y="140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42" y="132"/>
                  </a:lnTo>
                  <a:lnTo>
                    <a:pt x="36" y="124"/>
                  </a:lnTo>
                  <a:lnTo>
                    <a:pt x="34" y="11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8" y="98"/>
                  </a:lnTo>
                  <a:lnTo>
                    <a:pt x="42" y="94"/>
                  </a:lnTo>
                  <a:lnTo>
                    <a:pt x="46" y="90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6" y="86"/>
                  </a:lnTo>
                  <a:lnTo>
                    <a:pt x="62" y="88"/>
                  </a:lnTo>
                  <a:lnTo>
                    <a:pt x="72" y="92"/>
                  </a:lnTo>
                  <a:lnTo>
                    <a:pt x="80" y="100"/>
                  </a:lnTo>
                  <a:lnTo>
                    <a:pt x="82" y="102"/>
                  </a:lnTo>
                  <a:lnTo>
                    <a:pt x="82" y="102"/>
                  </a:lnTo>
                  <a:lnTo>
                    <a:pt x="74" y="92"/>
                  </a:lnTo>
                  <a:lnTo>
                    <a:pt x="68" y="86"/>
                  </a:lnTo>
                  <a:lnTo>
                    <a:pt x="64" y="84"/>
                  </a:lnTo>
                  <a:lnTo>
                    <a:pt x="56" y="82"/>
                  </a:lnTo>
                  <a:lnTo>
                    <a:pt x="50" y="82"/>
                  </a:lnTo>
                  <a:lnTo>
                    <a:pt x="42" y="86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30" y="98"/>
                  </a:lnTo>
                  <a:lnTo>
                    <a:pt x="28" y="106"/>
                  </a:lnTo>
                  <a:lnTo>
                    <a:pt x="28" y="112"/>
                  </a:lnTo>
                  <a:lnTo>
                    <a:pt x="30" y="120"/>
                  </a:lnTo>
                  <a:lnTo>
                    <a:pt x="34" y="126"/>
                  </a:lnTo>
                  <a:lnTo>
                    <a:pt x="38" y="132"/>
                  </a:lnTo>
                  <a:lnTo>
                    <a:pt x="44" y="136"/>
                  </a:lnTo>
                  <a:lnTo>
                    <a:pt x="50" y="140"/>
                  </a:lnTo>
                  <a:lnTo>
                    <a:pt x="50" y="140"/>
                  </a:lnTo>
                  <a:lnTo>
                    <a:pt x="56" y="144"/>
                  </a:lnTo>
                  <a:lnTo>
                    <a:pt x="62" y="144"/>
                  </a:lnTo>
                  <a:lnTo>
                    <a:pt x="76" y="144"/>
                  </a:lnTo>
                  <a:lnTo>
                    <a:pt x="88" y="140"/>
                  </a:lnTo>
                  <a:lnTo>
                    <a:pt x="100" y="132"/>
                  </a:lnTo>
                  <a:lnTo>
                    <a:pt x="112" y="122"/>
                  </a:lnTo>
                  <a:lnTo>
                    <a:pt x="122" y="110"/>
                  </a:lnTo>
                  <a:lnTo>
                    <a:pt x="130" y="98"/>
                  </a:lnTo>
                  <a:lnTo>
                    <a:pt x="136" y="86"/>
                  </a:lnTo>
                  <a:lnTo>
                    <a:pt x="136" y="86"/>
                  </a:lnTo>
                  <a:lnTo>
                    <a:pt x="138" y="78"/>
                  </a:lnTo>
                  <a:lnTo>
                    <a:pt x="140" y="68"/>
                  </a:lnTo>
                  <a:lnTo>
                    <a:pt x="140" y="60"/>
                  </a:lnTo>
                  <a:lnTo>
                    <a:pt x="138" y="52"/>
                  </a:lnTo>
                  <a:lnTo>
                    <a:pt x="132" y="38"/>
                  </a:lnTo>
                  <a:lnTo>
                    <a:pt x="124" y="26"/>
                  </a:lnTo>
                  <a:lnTo>
                    <a:pt x="110" y="16"/>
                  </a:lnTo>
                  <a:lnTo>
                    <a:pt x="96" y="8"/>
                  </a:lnTo>
                  <a:lnTo>
                    <a:pt x="80" y="2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48" y="0"/>
                  </a:lnTo>
                  <a:lnTo>
                    <a:pt x="30" y="2"/>
                  </a:lnTo>
                  <a:lnTo>
                    <a:pt x="14" y="8"/>
                  </a:lnTo>
                  <a:lnTo>
                    <a:pt x="0" y="1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2" y="18"/>
                  </a:lnTo>
                  <a:lnTo>
                    <a:pt x="26" y="12"/>
                  </a:lnTo>
                  <a:lnTo>
                    <a:pt x="42" y="8"/>
                  </a:lnTo>
                  <a:lnTo>
                    <a:pt x="58" y="8"/>
                  </a:lnTo>
                  <a:lnTo>
                    <a:pt x="74" y="8"/>
                  </a:lnTo>
                  <a:lnTo>
                    <a:pt x="88" y="12"/>
                  </a:lnTo>
                  <a:lnTo>
                    <a:pt x="102" y="16"/>
                  </a:lnTo>
                  <a:lnTo>
                    <a:pt x="114" y="24"/>
                  </a:lnTo>
                  <a:lnTo>
                    <a:pt x="114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4" name="Freeform 20"/>
            <p:cNvSpPr>
              <a:spLocks/>
            </p:cNvSpPr>
            <p:nvPr/>
          </p:nvSpPr>
          <p:spPr bwMode="auto">
            <a:xfrm>
              <a:off x="1171074" y="7463589"/>
              <a:ext cx="1796716" cy="385011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12" y="0"/>
                </a:cxn>
                <a:cxn ang="0">
                  <a:pos x="92" y="4"/>
                </a:cxn>
                <a:cxn ang="0">
                  <a:pos x="72" y="12"/>
                </a:cxn>
                <a:cxn ang="0">
                  <a:pos x="52" y="20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0" y="48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80" y="16"/>
                </a:cxn>
                <a:cxn ang="0">
                  <a:pos x="98" y="12"/>
                </a:cxn>
                <a:cxn ang="0">
                  <a:pos x="116" y="10"/>
                </a:cxn>
                <a:cxn ang="0">
                  <a:pos x="134" y="10"/>
                </a:cxn>
                <a:cxn ang="0">
                  <a:pos x="152" y="14"/>
                </a:cxn>
                <a:cxn ang="0">
                  <a:pos x="170" y="18"/>
                </a:cxn>
                <a:cxn ang="0">
                  <a:pos x="188" y="26"/>
                </a:cxn>
                <a:cxn ang="0">
                  <a:pos x="204" y="36"/>
                </a:cxn>
                <a:cxn ang="0">
                  <a:pos x="204" y="36"/>
                </a:cxn>
                <a:cxn ang="0">
                  <a:pos x="218" y="48"/>
                </a:cxn>
                <a:cxn ang="0">
                  <a:pos x="224" y="48"/>
                </a:cxn>
                <a:cxn ang="0">
                  <a:pos x="224" y="48"/>
                </a:cxn>
                <a:cxn ang="0">
                  <a:pos x="214" y="38"/>
                </a:cxn>
                <a:cxn ang="0">
                  <a:pos x="202" y="26"/>
                </a:cxn>
                <a:cxn ang="0">
                  <a:pos x="188" y="18"/>
                </a:cxn>
                <a:cxn ang="0">
                  <a:pos x="174" y="10"/>
                </a:cxn>
                <a:cxn ang="0">
                  <a:pos x="158" y="6"/>
                </a:cxn>
                <a:cxn ang="0">
                  <a:pos x="144" y="2"/>
                </a:cxn>
                <a:cxn ang="0">
                  <a:pos x="128" y="0"/>
                </a:cxn>
                <a:cxn ang="0">
                  <a:pos x="112" y="0"/>
                </a:cxn>
                <a:cxn ang="0">
                  <a:pos x="112" y="0"/>
                </a:cxn>
              </a:cxnLst>
              <a:rect l="0" t="0" r="r" b="b"/>
              <a:pathLst>
                <a:path w="224" h="48">
                  <a:moveTo>
                    <a:pt x="112" y="0"/>
                  </a:moveTo>
                  <a:lnTo>
                    <a:pt x="112" y="0"/>
                  </a:lnTo>
                  <a:lnTo>
                    <a:pt x="92" y="4"/>
                  </a:lnTo>
                  <a:lnTo>
                    <a:pt x="72" y="12"/>
                  </a:lnTo>
                  <a:lnTo>
                    <a:pt x="52" y="20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0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80" y="16"/>
                  </a:lnTo>
                  <a:lnTo>
                    <a:pt x="98" y="12"/>
                  </a:lnTo>
                  <a:lnTo>
                    <a:pt x="116" y="10"/>
                  </a:lnTo>
                  <a:lnTo>
                    <a:pt x="134" y="10"/>
                  </a:lnTo>
                  <a:lnTo>
                    <a:pt x="152" y="14"/>
                  </a:lnTo>
                  <a:lnTo>
                    <a:pt x="170" y="18"/>
                  </a:lnTo>
                  <a:lnTo>
                    <a:pt x="188" y="26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18" y="48"/>
                  </a:lnTo>
                  <a:lnTo>
                    <a:pt x="224" y="48"/>
                  </a:lnTo>
                  <a:lnTo>
                    <a:pt x="224" y="48"/>
                  </a:lnTo>
                  <a:lnTo>
                    <a:pt x="214" y="38"/>
                  </a:lnTo>
                  <a:lnTo>
                    <a:pt x="202" y="26"/>
                  </a:lnTo>
                  <a:lnTo>
                    <a:pt x="188" y="18"/>
                  </a:lnTo>
                  <a:lnTo>
                    <a:pt x="174" y="10"/>
                  </a:lnTo>
                  <a:lnTo>
                    <a:pt x="158" y="6"/>
                  </a:lnTo>
                  <a:lnTo>
                    <a:pt x="144" y="2"/>
                  </a:lnTo>
                  <a:lnTo>
                    <a:pt x="128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5" name="Freeform 21"/>
            <p:cNvSpPr>
              <a:spLocks/>
            </p:cNvSpPr>
            <p:nvPr/>
          </p:nvSpPr>
          <p:spPr bwMode="auto">
            <a:xfrm>
              <a:off x="320842" y="5362074"/>
              <a:ext cx="2277979" cy="2486526"/>
            </a:xfrm>
            <a:custGeom>
              <a:avLst/>
              <a:gdLst/>
              <a:ahLst/>
              <a:cxnLst>
                <a:cxn ang="0">
                  <a:pos x="148" y="194"/>
                </a:cxn>
                <a:cxn ang="0">
                  <a:pos x="136" y="122"/>
                </a:cxn>
                <a:cxn ang="0">
                  <a:pos x="136" y="92"/>
                </a:cxn>
                <a:cxn ang="0">
                  <a:pos x="152" y="48"/>
                </a:cxn>
                <a:cxn ang="0">
                  <a:pos x="188" y="14"/>
                </a:cxn>
                <a:cxn ang="0">
                  <a:pos x="216" y="4"/>
                </a:cxn>
                <a:cxn ang="0">
                  <a:pos x="254" y="18"/>
                </a:cxn>
                <a:cxn ang="0">
                  <a:pos x="274" y="54"/>
                </a:cxn>
                <a:cxn ang="0">
                  <a:pos x="278" y="86"/>
                </a:cxn>
                <a:cxn ang="0">
                  <a:pos x="262" y="124"/>
                </a:cxn>
                <a:cxn ang="0">
                  <a:pos x="242" y="132"/>
                </a:cxn>
                <a:cxn ang="0">
                  <a:pos x="216" y="118"/>
                </a:cxn>
                <a:cxn ang="0">
                  <a:pos x="214" y="106"/>
                </a:cxn>
                <a:cxn ang="0">
                  <a:pos x="216" y="94"/>
                </a:cxn>
                <a:cxn ang="0">
                  <a:pos x="234" y="84"/>
                </a:cxn>
                <a:cxn ang="0">
                  <a:pos x="248" y="84"/>
                </a:cxn>
                <a:cxn ang="0">
                  <a:pos x="222" y="82"/>
                </a:cxn>
                <a:cxn ang="0">
                  <a:pos x="208" y="100"/>
                </a:cxn>
                <a:cxn ang="0">
                  <a:pos x="208" y="118"/>
                </a:cxn>
                <a:cxn ang="0">
                  <a:pos x="224" y="132"/>
                </a:cxn>
                <a:cxn ang="0">
                  <a:pos x="244" y="134"/>
                </a:cxn>
                <a:cxn ang="0">
                  <a:pos x="258" y="130"/>
                </a:cxn>
                <a:cxn ang="0">
                  <a:pos x="278" y="104"/>
                </a:cxn>
                <a:cxn ang="0">
                  <a:pos x="282" y="60"/>
                </a:cxn>
                <a:cxn ang="0">
                  <a:pos x="276" y="34"/>
                </a:cxn>
                <a:cxn ang="0">
                  <a:pos x="260" y="12"/>
                </a:cxn>
                <a:cxn ang="0">
                  <a:pos x="224" y="0"/>
                </a:cxn>
                <a:cxn ang="0">
                  <a:pos x="178" y="12"/>
                </a:cxn>
                <a:cxn ang="0">
                  <a:pos x="152" y="32"/>
                </a:cxn>
                <a:cxn ang="0">
                  <a:pos x="132" y="70"/>
                </a:cxn>
                <a:cxn ang="0">
                  <a:pos x="126" y="116"/>
                </a:cxn>
                <a:cxn ang="0">
                  <a:pos x="136" y="164"/>
                </a:cxn>
                <a:cxn ang="0">
                  <a:pos x="138" y="196"/>
                </a:cxn>
                <a:cxn ang="0">
                  <a:pos x="126" y="234"/>
                </a:cxn>
                <a:cxn ang="0">
                  <a:pos x="106" y="258"/>
                </a:cxn>
                <a:cxn ang="0">
                  <a:pos x="72" y="272"/>
                </a:cxn>
                <a:cxn ang="0">
                  <a:pos x="30" y="274"/>
                </a:cxn>
                <a:cxn ang="0">
                  <a:pos x="44" y="220"/>
                </a:cxn>
                <a:cxn ang="0">
                  <a:pos x="50" y="164"/>
                </a:cxn>
                <a:cxn ang="0">
                  <a:pos x="42" y="58"/>
                </a:cxn>
                <a:cxn ang="0">
                  <a:pos x="30" y="24"/>
                </a:cxn>
                <a:cxn ang="0">
                  <a:pos x="42" y="92"/>
                </a:cxn>
                <a:cxn ang="0">
                  <a:pos x="40" y="182"/>
                </a:cxn>
                <a:cxn ang="0">
                  <a:pos x="26" y="252"/>
                </a:cxn>
                <a:cxn ang="0">
                  <a:pos x="0" y="310"/>
                </a:cxn>
                <a:cxn ang="0">
                  <a:pos x="26" y="284"/>
                </a:cxn>
                <a:cxn ang="0">
                  <a:pos x="52" y="286"/>
                </a:cxn>
                <a:cxn ang="0">
                  <a:pos x="96" y="278"/>
                </a:cxn>
                <a:cxn ang="0">
                  <a:pos x="122" y="258"/>
                </a:cxn>
                <a:cxn ang="0">
                  <a:pos x="142" y="222"/>
                </a:cxn>
              </a:cxnLst>
              <a:rect l="0" t="0" r="r" b="b"/>
              <a:pathLst>
                <a:path w="284" h="310">
                  <a:moveTo>
                    <a:pt x="146" y="206"/>
                  </a:moveTo>
                  <a:lnTo>
                    <a:pt x="146" y="206"/>
                  </a:lnTo>
                  <a:lnTo>
                    <a:pt x="148" y="194"/>
                  </a:lnTo>
                  <a:lnTo>
                    <a:pt x="148" y="180"/>
                  </a:lnTo>
                  <a:lnTo>
                    <a:pt x="142" y="152"/>
                  </a:lnTo>
                  <a:lnTo>
                    <a:pt x="136" y="122"/>
                  </a:lnTo>
                  <a:lnTo>
                    <a:pt x="136" y="106"/>
                  </a:lnTo>
                  <a:lnTo>
                    <a:pt x="136" y="92"/>
                  </a:lnTo>
                  <a:lnTo>
                    <a:pt x="136" y="92"/>
                  </a:lnTo>
                  <a:lnTo>
                    <a:pt x="138" y="76"/>
                  </a:lnTo>
                  <a:lnTo>
                    <a:pt x="144" y="62"/>
                  </a:lnTo>
                  <a:lnTo>
                    <a:pt x="152" y="48"/>
                  </a:lnTo>
                  <a:lnTo>
                    <a:pt x="162" y="34"/>
                  </a:lnTo>
                  <a:lnTo>
                    <a:pt x="174" y="24"/>
                  </a:lnTo>
                  <a:lnTo>
                    <a:pt x="188" y="14"/>
                  </a:lnTo>
                  <a:lnTo>
                    <a:pt x="202" y="8"/>
                  </a:lnTo>
                  <a:lnTo>
                    <a:pt x="216" y="4"/>
                  </a:lnTo>
                  <a:lnTo>
                    <a:pt x="216" y="4"/>
                  </a:lnTo>
                  <a:lnTo>
                    <a:pt x="230" y="6"/>
                  </a:lnTo>
                  <a:lnTo>
                    <a:pt x="244" y="10"/>
                  </a:lnTo>
                  <a:lnTo>
                    <a:pt x="254" y="18"/>
                  </a:lnTo>
                  <a:lnTo>
                    <a:pt x="264" y="28"/>
                  </a:lnTo>
                  <a:lnTo>
                    <a:pt x="270" y="40"/>
                  </a:lnTo>
                  <a:lnTo>
                    <a:pt x="274" y="54"/>
                  </a:lnTo>
                  <a:lnTo>
                    <a:pt x="278" y="70"/>
                  </a:lnTo>
                  <a:lnTo>
                    <a:pt x="278" y="86"/>
                  </a:lnTo>
                  <a:lnTo>
                    <a:pt x="278" y="86"/>
                  </a:lnTo>
                  <a:lnTo>
                    <a:pt x="274" y="100"/>
                  </a:lnTo>
                  <a:lnTo>
                    <a:pt x="270" y="114"/>
                  </a:lnTo>
                  <a:lnTo>
                    <a:pt x="262" y="124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42" y="132"/>
                  </a:lnTo>
                  <a:lnTo>
                    <a:pt x="232" y="130"/>
                  </a:lnTo>
                  <a:lnTo>
                    <a:pt x="222" y="126"/>
                  </a:lnTo>
                  <a:lnTo>
                    <a:pt x="216" y="118"/>
                  </a:lnTo>
                  <a:lnTo>
                    <a:pt x="216" y="118"/>
                  </a:lnTo>
                  <a:lnTo>
                    <a:pt x="214" y="112"/>
                  </a:lnTo>
                  <a:lnTo>
                    <a:pt x="214" y="106"/>
                  </a:lnTo>
                  <a:lnTo>
                    <a:pt x="214" y="100"/>
                  </a:lnTo>
                  <a:lnTo>
                    <a:pt x="216" y="94"/>
                  </a:lnTo>
                  <a:lnTo>
                    <a:pt x="216" y="94"/>
                  </a:lnTo>
                  <a:lnTo>
                    <a:pt x="220" y="90"/>
                  </a:lnTo>
                  <a:lnTo>
                    <a:pt x="224" y="86"/>
                  </a:lnTo>
                  <a:lnTo>
                    <a:pt x="234" y="84"/>
                  </a:lnTo>
                  <a:lnTo>
                    <a:pt x="244" y="82"/>
                  </a:lnTo>
                  <a:lnTo>
                    <a:pt x="248" y="84"/>
                  </a:lnTo>
                  <a:lnTo>
                    <a:pt x="248" y="84"/>
                  </a:lnTo>
                  <a:lnTo>
                    <a:pt x="234" y="80"/>
                  </a:lnTo>
                  <a:lnTo>
                    <a:pt x="228" y="82"/>
                  </a:lnTo>
                  <a:lnTo>
                    <a:pt x="222" y="82"/>
                  </a:lnTo>
                  <a:lnTo>
                    <a:pt x="216" y="86"/>
                  </a:lnTo>
                  <a:lnTo>
                    <a:pt x="212" y="92"/>
                  </a:lnTo>
                  <a:lnTo>
                    <a:pt x="208" y="100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118"/>
                  </a:lnTo>
                  <a:lnTo>
                    <a:pt x="212" y="124"/>
                  </a:lnTo>
                  <a:lnTo>
                    <a:pt x="216" y="128"/>
                  </a:lnTo>
                  <a:lnTo>
                    <a:pt x="224" y="132"/>
                  </a:lnTo>
                  <a:lnTo>
                    <a:pt x="230" y="134"/>
                  </a:lnTo>
                  <a:lnTo>
                    <a:pt x="238" y="134"/>
                  </a:lnTo>
                  <a:lnTo>
                    <a:pt x="244" y="134"/>
                  </a:lnTo>
                  <a:lnTo>
                    <a:pt x="252" y="134"/>
                  </a:lnTo>
                  <a:lnTo>
                    <a:pt x="252" y="134"/>
                  </a:lnTo>
                  <a:lnTo>
                    <a:pt x="258" y="130"/>
                  </a:lnTo>
                  <a:lnTo>
                    <a:pt x="264" y="128"/>
                  </a:lnTo>
                  <a:lnTo>
                    <a:pt x="272" y="118"/>
                  </a:lnTo>
                  <a:lnTo>
                    <a:pt x="278" y="104"/>
                  </a:lnTo>
                  <a:lnTo>
                    <a:pt x="282" y="90"/>
                  </a:lnTo>
                  <a:lnTo>
                    <a:pt x="284" y="76"/>
                  </a:lnTo>
                  <a:lnTo>
                    <a:pt x="282" y="60"/>
                  </a:lnTo>
                  <a:lnTo>
                    <a:pt x="280" y="46"/>
                  </a:lnTo>
                  <a:lnTo>
                    <a:pt x="276" y="34"/>
                  </a:lnTo>
                  <a:lnTo>
                    <a:pt x="276" y="34"/>
                  </a:lnTo>
                  <a:lnTo>
                    <a:pt x="270" y="26"/>
                  </a:lnTo>
                  <a:lnTo>
                    <a:pt x="266" y="18"/>
                  </a:lnTo>
                  <a:lnTo>
                    <a:pt x="260" y="12"/>
                  </a:lnTo>
                  <a:lnTo>
                    <a:pt x="254" y="8"/>
                  </a:lnTo>
                  <a:lnTo>
                    <a:pt x="240" y="2"/>
                  </a:lnTo>
                  <a:lnTo>
                    <a:pt x="224" y="0"/>
                  </a:lnTo>
                  <a:lnTo>
                    <a:pt x="208" y="2"/>
                  </a:lnTo>
                  <a:lnTo>
                    <a:pt x="192" y="6"/>
                  </a:lnTo>
                  <a:lnTo>
                    <a:pt x="178" y="12"/>
                  </a:lnTo>
                  <a:lnTo>
                    <a:pt x="164" y="22"/>
                  </a:lnTo>
                  <a:lnTo>
                    <a:pt x="164" y="22"/>
                  </a:lnTo>
                  <a:lnTo>
                    <a:pt x="152" y="32"/>
                  </a:lnTo>
                  <a:lnTo>
                    <a:pt x="144" y="44"/>
                  </a:lnTo>
                  <a:lnTo>
                    <a:pt x="136" y="58"/>
                  </a:lnTo>
                  <a:lnTo>
                    <a:pt x="132" y="70"/>
                  </a:lnTo>
                  <a:lnTo>
                    <a:pt x="128" y="86"/>
                  </a:lnTo>
                  <a:lnTo>
                    <a:pt x="126" y="100"/>
                  </a:lnTo>
                  <a:lnTo>
                    <a:pt x="126" y="116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36" y="164"/>
                  </a:lnTo>
                  <a:lnTo>
                    <a:pt x="138" y="180"/>
                  </a:lnTo>
                  <a:lnTo>
                    <a:pt x="138" y="196"/>
                  </a:lnTo>
                  <a:lnTo>
                    <a:pt x="138" y="196"/>
                  </a:lnTo>
                  <a:lnTo>
                    <a:pt x="136" y="212"/>
                  </a:lnTo>
                  <a:lnTo>
                    <a:pt x="132" y="224"/>
                  </a:lnTo>
                  <a:lnTo>
                    <a:pt x="126" y="234"/>
                  </a:lnTo>
                  <a:lnTo>
                    <a:pt x="120" y="244"/>
                  </a:lnTo>
                  <a:lnTo>
                    <a:pt x="114" y="252"/>
                  </a:lnTo>
                  <a:lnTo>
                    <a:pt x="106" y="258"/>
                  </a:lnTo>
                  <a:lnTo>
                    <a:pt x="98" y="264"/>
                  </a:lnTo>
                  <a:lnTo>
                    <a:pt x="90" y="268"/>
                  </a:lnTo>
                  <a:lnTo>
                    <a:pt x="72" y="272"/>
                  </a:lnTo>
                  <a:lnTo>
                    <a:pt x="56" y="274"/>
                  </a:lnTo>
                  <a:lnTo>
                    <a:pt x="42" y="274"/>
                  </a:lnTo>
                  <a:lnTo>
                    <a:pt x="30" y="274"/>
                  </a:lnTo>
                  <a:lnTo>
                    <a:pt x="30" y="274"/>
                  </a:lnTo>
                  <a:lnTo>
                    <a:pt x="38" y="246"/>
                  </a:lnTo>
                  <a:lnTo>
                    <a:pt x="44" y="220"/>
                  </a:lnTo>
                  <a:lnTo>
                    <a:pt x="48" y="192"/>
                  </a:lnTo>
                  <a:lnTo>
                    <a:pt x="50" y="164"/>
                  </a:lnTo>
                  <a:lnTo>
                    <a:pt x="50" y="164"/>
                  </a:lnTo>
                  <a:lnTo>
                    <a:pt x="52" y="130"/>
                  </a:lnTo>
                  <a:lnTo>
                    <a:pt x="48" y="94"/>
                  </a:lnTo>
                  <a:lnTo>
                    <a:pt x="42" y="58"/>
                  </a:lnTo>
                  <a:lnTo>
                    <a:pt x="32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6" y="46"/>
                  </a:lnTo>
                  <a:lnTo>
                    <a:pt x="40" y="68"/>
                  </a:lnTo>
                  <a:lnTo>
                    <a:pt x="42" y="92"/>
                  </a:lnTo>
                  <a:lnTo>
                    <a:pt x="44" y="120"/>
                  </a:lnTo>
                  <a:lnTo>
                    <a:pt x="44" y="150"/>
                  </a:lnTo>
                  <a:lnTo>
                    <a:pt x="40" y="182"/>
                  </a:lnTo>
                  <a:lnTo>
                    <a:pt x="34" y="216"/>
                  </a:lnTo>
                  <a:lnTo>
                    <a:pt x="26" y="252"/>
                  </a:lnTo>
                  <a:lnTo>
                    <a:pt x="26" y="252"/>
                  </a:lnTo>
                  <a:lnTo>
                    <a:pt x="20" y="268"/>
                  </a:lnTo>
                  <a:lnTo>
                    <a:pt x="14" y="284"/>
                  </a:lnTo>
                  <a:lnTo>
                    <a:pt x="0" y="310"/>
                  </a:lnTo>
                  <a:lnTo>
                    <a:pt x="12" y="310"/>
                  </a:lnTo>
                  <a:lnTo>
                    <a:pt x="12" y="310"/>
                  </a:lnTo>
                  <a:lnTo>
                    <a:pt x="26" y="284"/>
                  </a:lnTo>
                  <a:lnTo>
                    <a:pt x="26" y="284"/>
                  </a:lnTo>
                  <a:lnTo>
                    <a:pt x="36" y="286"/>
                  </a:lnTo>
                  <a:lnTo>
                    <a:pt x="52" y="286"/>
                  </a:lnTo>
                  <a:lnTo>
                    <a:pt x="68" y="286"/>
                  </a:lnTo>
                  <a:lnTo>
                    <a:pt x="86" y="282"/>
                  </a:lnTo>
                  <a:lnTo>
                    <a:pt x="96" y="278"/>
                  </a:lnTo>
                  <a:lnTo>
                    <a:pt x="104" y="272"/>
                  </a:lnTo>
                  <a:lnTo>
                    <a:pt x="112" y="266"/>
                  </a:lnTo>
                  <a:lnTo>
                    <a:pt x="122" y="258"/>
                  </a:lnTo>
                  <a:lnTo>
                    <a:pt x="128" y="248"/>
                  </a:lnTo>
                  <a:lnTo>
                    <a:pt x="136" y="236"/>
                  </a:lnTo>
                  <a:lnTo>
                    <a:pt x="142" y="222"/>
                  </a:lnTo>
                  <a:lnTo>
                    <a:pt x="146" y="206"/>
                  </a:lnTo>
                  <a:lnTo>
                    <a:pt x="146" y="20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6" name="Freeform 22"/>
            <p:cNvSpPr>
              <a:spLocks/>
            </p:cNvSpPr>
            <p:nvPr/>
          </p:nvSpPr>
          <p:spPr bwMode="auto">
            <a:xfrm>
              <a:off x="8710863" y="-733926"/>
              <a:ext cx="433137" cy="1138989"/>
            </a:xfrm>
            <a:custGeom>
              <a:avLst/>
              <a:gdLst/>
              <a:ahLst/>
              <a:cxnLst>
                <a:cxn ang="0">
                  <a:pos x="2" y="126"/>
                </a:cxn>
                <a:cxn ang="0">
                  <a:pos x="2" y="126"/>
                </a:cxn>
                <a:cxn ang="0">
                  <a:pos x="6" y="120"/>
                </a:cxn>
                <a:cxn ang="0">
                  <a:pos x="18" y="106"/>
                </a:cxn>
                <a:cxn ang="0">
                  <a:pos x="24" y="100"/>
                </a:cxn>
                <a:cxn ang="0">
                  <a:pos x="34" y="92"/>
                </a:cxn>
                <a:cxn ang="0">
                  <a:pos x="42" y="88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48" y="88"/>
                </a:cxn>
                <a:cxn ang="0">
                  <a:pos x="34" y="98"/>
                </a:cxn>
                <a:cxn ang="0">
                  <a:pos x="28" y="106"/>
                </a:cxn>
                <a:cxn ang="0">
                  <a:pos x="20" y="116"/>
                </a:cxn>
                <a:cxn ang="0">
                  <a:pos x="16" y="128"/>
                </a:cxn>
                <a:cxn ang="0">
                  <a:pos x="12" y="142"/>
                </a:cxn>
                <a:cxn ang="0">
                  <a:pos x="12" y="142"/>
                </a:cxn>
                <a:cxn ang="0">
                  <a:pos x="22" y="142"/>
                </a:cxn>
                <a:cxn ang="0">
                  <a:pos x="54" y="138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2" y="4"/>
                </a:cxn>
                <a:cxn ang="0">
                  <a:pos x="30" y="8"/>
                </a:cxn>
                <a:cxn ang="0">
                  <a:pos x="20" y="16"/>
                </a:cxn>
                <a:cxn ang="0">
                  <a:pos x="12" y="28"/>
                </a:cxn>
                <a:cxn ang="0">
                  <a:pos x="6" y="44"/>
                </a:cxn>
                <a:cxn ang="0">
                  <a:pos x="2" y="64"/>
                </a:cxn>
                <a:cxn ang="0">
                  <a:pos x="0" y="92"/>
                </a:cxn>
                <a:cxn ang="0">
                  <a:pos x="2" y="126"/>
                </a:cxn>
                <a:cxn ang="0">
                  <a:pos x="2" y="126"/>
                </a:cxn>
              </a:cxnLst>
              <a:rect l="0" t="0" r="r" b="b"/>
              <a:pathLst>
                <a:path w="54" h="142">
                  <a:moveTo>
                    <a:pt x="2" y="126"/>
                  </a:moveTo>
                  <a:lnTo>
                    <a:pt x="2" y="126"/>
                  </a:lnTo>
                  <a:lnTo>
                    <a:pt x="6" y="120"/>
                  </a:lnTo>
                  <a:lnTo>
                    <a:pt x="18" y="106"/>
                  </a:lnTo>
                  <a:lnTo>
                    <a:pt x="24" y="100"/>
                  </a:lnTo>
                  <a:lnTo>
                    <a:pt x="34" y="92"/>
                  </a:lnTo>
                  <a:lnTo>
                    <a:pt x="42" y="88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48" y="88"/>
                  </a:lnTo>
                  <a:lnTo>
                    <a:pt x="34" y="98"/>
                  </a:lnTo>
                  <a:lnTo>
                    <a:pt x="28" y="106"/>
                  </a:lnTo>
                  <a:lnTo>
                    <a:pt x="20" y="116"/>
                  </a:lnTo>
                  <a:lnTo>
                    <a:pt x="16" y="128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22" y="142"/>
                  </a:lnTo>
                  <a:lnTo>
                    <a:pt x="54" y="138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2" y="4"/>
                  </a:lnTo>
                  <a:lnTo>
                    <a:pt x="30" y="8"/>
                  </a:lnTo>
                  <a:lnTo>
                    <a:pt x="20" y="16"/>
                  </a:lnTo>
                  <a:lnTo>
                    <a:pt x="12" y="28"/>
                  </a:lnTo>
                  <a:lnTo>
                    <a:pt x="6" y="44"/>
                  </a:lnTo>
                  <a:lnTo>
                    <a:pt x="2" y="64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2" y="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7" name="Freeform 23"/>
            <p:cNvSpPr>
              <a:spLocks/>
            </p:cNvSpPr>
            <p:nvPr/>
          </p:nvSpPr>
          <p:spPr bwMode="auto">
            <a:xfrm>
              <a:off x="8791074" y="469232"/>
              <a:ext cx="352926" cy="208547"/>
            </a:xfrm>
            <a:custGeom>
              <a:avLst/>
              <a:gdLst/>
              <a:ahLst/>
              <a:cxnLst>
                <a:cxn ang="0">
                  <a:pos x="44" y="26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26" y="4"/>
                </a:cxn>
                <a:cxn ang="0">
                  <a:pos x="14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4" y="14"/>
                </a:cxn>
                <a:cxn ang="0">
                  <a:pos x="24" y="18"/>
                </a:cxn>
                <a:cxn ang="0">
                  <a:pos x="34" y="22"/>
                </a:cxn>
                <a:cxn ang="0">
                  <a:pos x="44" y="26"/>
                </a:cxn>
                <a:cxn ang="0">
                  <a:pos x="44" y="26"/>
                </a:cxn>
              </a:cxnLst>
              <a:rect l="0" t="0" r="r" b="b"/>
              <a:pathLst>
                <a:path w="44" h="26">
                  <a:moveTo>
                    <a:pt x="44" y="26"/>
                  </a:moveTo>
                  <a:lnTo>
                    <a:pt x="44" y="0"/>
                  </a:lnTo>
                  <a:lnTo>
                    <a:pt x="44" y="0"/>
                  </a:lnTo>
                  <a:lnTo>
                    <a:pt x="26" y="4"/>
                  </a:lnTo>
                  <a:lnTo>
                    <a:pt x="14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24" y="18"/>
                  </a:lnTo>
                  <a:lnTo>
                    <a:pt x="34" y="22"/>
                  </a:lnTo>
                  <a:lnTo>
                    <a:pt x="44" y="26"/>
                  </a:lnTo>
                  <a:lnTo>
                    <a:pt x="44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8" name="Freeform 24"/>
            <p:cNvSpPr>
              <a:spLocks/>
            </p:cNvSpPr>
            <p:nvPr/>
          </p:nvSpPr>
          <p:spPr bwMode="auto">
            <a:xfrm>
              <a:off x="8726905" y="677779"/>
              <a:ext cx="417095" cy="753979"/>
            </a:xfrm>
            <a:custGeom>
              <a:avLst/>
              <a:gdLst/>
              <a:ahLst/>
              <a:cxnLst>
                <a:cxn ang="0">
                  <a:pos x="52" y="94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34" y="4"/>
                </a:cxn>
                <a:cxn ang="0">
                  <a:pos x="18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0" y="6"/>
                </a:cxn>
                <a:cxn ang="0">
                  <a:pos x="18" y="14"/>
                </a:cxn>
                <a:cxn ang="0">
                  <a:pos x="26" y="26"/>
                </a:cxn>
                <a:cxn ang="0">
                  <a:pos x="32" y="40"/>
                </a:cxn>
                <a:cxn ang="0">
                  <a:pos x="42" y="68"/>
                </a:cxn>
                <a:cxn ang="0">
                  <a:pos x="52" y="94"/>
                </a:cxn>
                <a:cxn ang="0">
                  <a:pos x="52" y="94"/>
                </a:cxn>
              </a:cxnLst>
              <a:rect l="0" t="0" r="r" b="b"/>
              <a:pathLst>
                <a:path w="52" h="94">
                  <a:moveTo>
                    <a:pt x="52" y="94"/>
                  </a:moveTo>
                  <a:lnTo>
                    <a:pt x="52" y="10"/>
                  </a:lnTo>
                  <a:lnTo>
                    <a:pt x="52" y="10"/>
                  </a:lnTo>
                  <a:lnTo>
                    <a:pt x="34" y="4"/>
                  </a:lnTo>
                  <a:lnTo>
                    <a:pt x="18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6"/>
                  </a:lnTo>
                  <a:lnTo>
                    <a:pt x="18" y="14"/>
                  </a:lnTo>
                  <a:lnTo>
                    <a:pt x="26" y="26"/>
                  </a:lnTo>
                  <a:lnTo>
                    <a:pt x="32" y="40"/>
                  </a:lnTo>
                  <a:lnTo>
                    <a:pt x="42" y="68"/>
                  </a:lnTo>
                  <a:lnTo>
                    <a:pt x="52" y="94"/>
                  </a:lnTo>
                  <a:lnTo>
                    <a:pt x="52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9" name="Freeform 25"/>
            <p:cNvSpPr>
              <a:spLocks/>
            </p:cNvSpPr>
            <p:nvPr/>
          </p:nvSpPr>
          <p:spPr bwMode="auto">
            <a:xfrm>
              <a:off x="7860632" y="741947"/>
              <a:ext cx="1138989" cy="1187116"/>
            </a:xfrm>
            <a:custGeom>
              <a:avLst/>
              <a:gdLst/>
              <a:ahLst/>
              <a:cxnLst>
                <a:cxn ang="0">
                  <a:pos x="98" y="8"/>
                </a:cxn>
                <a:cxn ang="0">
                  <a:pos x="98" y="8"/>
                </a:cxn>
                <a:cxn ang="0">
                  <a:pos x="98" y="22"/>
                </a:cxn>
                <a:cxn ang="0">
                  <a:pos x="96" y="36"/>
                </a:cxn>
                <a:cxn ang="0">
                  <a:pos x="94" y="46"/>
                </a:cxn>
                <a:cxn ang="0">
                  <a:pos x="90" y="54"/>
                </a:cxn>
                <a:cxn ang="0">
                  <a:pos x="86" y="66"/>
                </a:cxn>
                <a:cxn ang="0">
                  <a:pos x="82" y="68"/>
                </a:cxn>
                <a:cxn ang="0">
                  <a:pos x="82" y="68"/>
                </a:cxn>
                <a:cxn ang="0">
                  <a:pos x="86" y="56"/>
                </a:cxn>
                <a:cxn ang="0">
                  <a:pos x="86" y="44"/>
                </a:cxn>
                <a:cxn ang="0">
                  <a:pos x="86" y="32"/>
                </a:cxn>
                <a:cxn ang="0">
                  <a:pos x="86" y="22"/>
                </a:cxn>
                <a:cxn ang="0">
                  <a:pos x="82" y="6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6" y="8"/>
                </a:cxn>
                <a:cxn ang="0">
                  <a:pos x="72" y="14"/>
                </a:cxn>
                <a:cxn ang="0">
                  <a:pos x="60" y="26"/>
                </a:cxn>
                <a:cxn ang="0">
                  <a:pos x="28" y="48"/>
                </a:cxn>
                <a:cxn ang="0">
                  <a:pos x="12" y="60"/>
                </a:cxn>
                <a:cxn ang="0">
                  <a:pos x="6" y="68"/>
                </a:cxn>
                <a:cxn ang="0">
                  <a:pos x="2" y="76"/>
                </a:cxn>
                <a:cxn ang="0">
                  <a:pos x="0" y="84"/>
                </a:cxn>
                <a:cxn ang="0">
                  <a:pos x="0" y="94"/>
                </a:cxn>
                <a:cxn ang="0">
                  <a:pos x="2" y="104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4" y="126"/>
                </a:cxn>
                <a:cxn ang="0">
                  <a:pos x="24" y="130"/>
                </a:cxn>
                <a:cxn ang="0">
                  <a:pos x="32" y="132"/>
                </a:cxn>
                <a:cxn ang="0">
                  <a:pos x="42" y="132"/>
                </a:cxn>
                <a:cxn ang="0">
                  <a:pos x="58" y="128"/>
                </a:cxn>
                <a:cxn ang="0">
                  <a:pos x="64" y="126"/>
                </a:cxn>
                <a:cxn ang="0">
                  <a:pos x="64" y="126"/>
                </a:cxn>
                <a:cxn ang="0">
                  <a:pos x="66" y="130"/>
                </a:cxn>
                <a:cxn ang="0">
                  <a:pos x="70" y="136"/>
                </a:cxn>
                <a:cxn ang="0">
                  <a:pos x="76" y="140"/>
                </a:cxn>
                <a:cxn ang="0">
                  <a:pos x="82" y="144"/>
                </a:cxn>
                <a:cxn ang="0">
                  <a:pos x="90" y="148"/>
                </a:cxn>
                <a:cxn ang="0">
                  <a:pos x="102" y="148"/>
                </a:cxn>
                <a:cxn ang="0">
                  <a:pos x="102" y="148"/>
                </a:cxn>
                <a:cxn ang="0">
                  <a:pos x="114" y="146"/>
                </a:cxn>
                <a:cxn ang="0">
                  <a:pos x="124" y="142"/>
                </a:cxn>
                <a:cxn ang="0">
                  <a:pos x="132" y="136"/>
                </a:cxn>
                <a:cxn ang="0">
                  <a:pos x="136" y="126"/>
                </a:cxn>
                <a:cxn ang="0">
                  <a:pos x="140" y="116"/>
                </a:cxn>
                <a:cxn ang="0">
                  <a:pos x="142" y="104"/>
                </a:cxn>
                <a:cxn ang="0">
                  <a:pos x="142" y="92"/>
                </a:cxn>
                <a:cxn ang="0">
                  <a:pos x="140" y="80"/>
                </a:cxn>
                <a:cxn ang="0">
                  <a:pos x="140" y="80"/>
                </a:cxn>
                <a:cxn ang="0">
                  <a:pos x="134" y="62"/>
                </a:cxn>
                <a:cxn ang="0">
                  <a:pos x="128" y="46"/>
                </a:cxn>
                <a:cxn ang="0">
                  <a:pos x="120" y="34"/>
                </a:cxn>
                <a:cxn ang="0">
                  <a:pos x="114" y="24"/>
                </a:cxn>
                <a:cxn ang="0">
                  <a:pos x="102" y="12"/>
                </a:cxn>
                <a:cxn ang="0">
                  <a:pos x="98" y="8"/>
                </a:cxn>
                <a:cxn ang="0">
                  <a:pos x="98" y="8"/>
                </a:cxn>
              </a:cxnLst>
              <a:rect l="0" t="0" r="r" b="b"/>
              <a:pathLst>
                <a:path w="142" h="148">
                  <a:moveTo>
                    <a:pt x="98" y="8"/>
                  </a:moveTo>
                  <a:lnTo>
                    <a:pt x="98" y="8"/>
                  </a:lnTo>
                  <a:lnTo>
                    <a:pt x="98" y="22"/>
                  </a:lnTo>
                  <a:lnTo>
                    <a:pt x="96" y="36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86" y="66"/>
                  </a:lnTo>
                  <a:lnTo>
                    <a:pt x="82" y="68"/>
                  </a:lnTo>
                  <a:lnTo>
                    <a:pt x="82" y="68"/>
                  </a:lnTo>
                  <a:lnTo>
                    <a:pt x="86" y="56"/>
                  </a:lnTo>
                  <a:lnTo>
                    <a:pt x="86" y="44"/>
                  </a:lnTo>
                  <a:lnTo>
                    <a:pt x="86" y="32"/>
                  </a:lnTo>
                  <a:lnTo>
                    <a:pt x="86" y="22"/>
                  </a:lnTo>
                  <a:lnTo>
                    <a:pt x="82" y="6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6" y="8"/>
                  </a:lnTo>
                  <a:lnTo>
                    <a:pt x="72" y="14"/>
                  </a:lnTo>
                  <a:lnTo>
                    <a:pt x="60" y="26"/>
                  </a:lnTo>
                  <a:lnTo>
                    <a:pt x="28" y="48"/>
                  </a:lnTo>
                  <a:lnTo>
                    <a:pt x="12" y="60"/>
                  </a:lnTo>
                  <a:lnTo>
                    <a:pt x="6" y="68"/>
                  </a:lnTo>
                  <a:lnTo>
                    <a:pt x="2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04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4" y="126"/>
                  </a:lnTo>
                  <a:lnTo>
                    <a:pt x="24" y="130"/>
                  </a:lnTo>
                  <a:lnTo>
                    <a:pt x="32" y="132"/>
                  </a:lnTo>
                  <a:lnTo>
                    <a:pt x="42" y="132"/>
                  </a:lnTo>
                  <a:lnTo>
                    <a:pt x="58" y="128"/>
                  </a:lnTo>
                  <a:lnTo>
                    <a:pt x="64" y="126"/>
                  </a:lnTo>
                  <a:lnTo>
                    <a:pt x="64" y="126"/>
                  </a:lnTo>
                  <a:lnTo>
                    <a:pt x="66" y="130"/>
                  </a:lnTo>
                  <a:lnTo>
                    <a:pt x="70" y="136"/>
                  </a:lnTo>
                  <a:lnTo>
                    <a:pt x="76" y="140"/>
                  </a:lnTo>
                  <a:lnTo>
                    <a:pt x="82" y="144"/>
                  </a:lnTo>
                  <a:lnTo>
                    <a:pt x="90" y="148"/>
                  </a:lnTo>
                  <a:lnTo>
                    <a:pt x="102" y="148"/>
                  </a:lnTo>
                  <a:lnTo>
                    <a:pt x="102" y="148"/>
                  </a:lnTo>
                  <a:lnTo>
                    <a:pt x="114" y="146"/>
                  </a:lnTo>
                  <a:lnTo>
                    <a:pt x="124" y="142"/>
                  </a:lnTo>
                  <a:lnTo>
                    <a:pt x="132" y="136"/>
                  </a:lnTo>
                  <a:lnTo>
                    <a:pt x="136" y="126"/>
                  </a:lnTo>
                  <a:lnTo>
                    <a:pt x="140" y="116"/>
                  </a:lnTo>
                  <a:lnTo>
                    <a:pt x="142" y="104"/>
                  </a:lnTo>
                  <a:lnTo>
                    <a:pt x="142" y="92"/>
                  </a:lnTo>
                  <a:lnTo>
                    <a:pt x="140" y="80"/>
                  </a:lnTo>
                  <a:lnTo>
                    <a:pt x="140" y="80"/>
                  </a:lnTo>
                  <a:lnTo>
                    <a:pt x="134" y="62"/>
                  </a:lnTo>
                  <a:lnTo>
                    <a:pt x="128" y="46"/>
                  </a:lnTo>
                  <a:lnTo>
                    <a:pt x="120" y="34"/>
                  </a:lnTo>
                  <a:lnTo>
                    <a:pt x="114" y="24"/>
                  </a:lnTo>
                  <a:lnTo>
                    <a:pt x="102" y="12"/>
                  </a:lnTo>
                  <a:lnTo>
                    <a:pt x="98" y="8"/>
                  </a:lnTo>
                  <a:lnTo>
                    <a:pt x="9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0" name="Freeform 26"/>
            <p:cNvSpPr>
              <a:spLocks/>
            </p:cNvSpPr>
            <p:nvPr/>
          </p:nvSpPr>
          <p:spPr bwMode="auto">
            <a:xfrm>
              <a:off x="7106653" y="68179"/>
              <a:ext cx="1171074" cy="1235242"/>
            </a:xfrm>
            <a:custGeom>
              <a:avLst/>
              <a:gdLst/>
              <a:ahLst/>
              <a:cxnLst>
                <a:cxn ang="0">
                  <a:pos x="146" y="66"/>
                </a:cxn>
                <a:cxn ang="0">
                  <a:pos x="146" y="66"/>
                </a:cxn>
                <a:cxn ang="0">
                  <a:pos x="132" y="72"/>
                </a:cxn>
                <a:cxn ang="0">
                  <a:pos x="118" y="76"/>
                </a:cxn>
                <a:cxn ang="0">
                  <a:pos x="106" y="78"/>
                </a:cxn>
                <a:cxn ang="0">
                  <a:pos x="96" y="78"/>
                </a:cxn>
                <a:cxn ang="0">
                  <a:pos x="82" y="78"/>
                </a:cxn>
                <a:cxn ang="0">
                  <a:pos x="78" y="76"/>
                </a:cxn>
                <a:cxn ang="0">
                  <a:pos x="78" y="76"/>
                </a:cxn>
                <a:cxn ang="0">
                  <a:pos x="88" y="74"/>
                </a:cxn>
                <a:cxn ang="0">
                  <a:pos x="100" y="72"/>
                </a:cxn>
                <a:cxn ang="0">
                  <a:pos x="122" y="60"/>
                </a:cxn>
                <a:cxn ang="0">
                  <a:pos x="146" y="44"/>
                </a:cxn>
                <a:cxn ang="0">
                  <a:pos x="146" y="44"/>
                </a:cxn>
                <a:cxn ang="0">
                  <a:pos x="136" y="44"/>
                </a:cxn>
                <a:cxn ang="0">
                  <a:pos x="126" y="42"/>
                </a:cxn>
                <a:cxn ang="0">
                  <a:pos x="108" y="32"/>
                </a:cxn>
                <a:cxn ang="0">
                  <a:pos x="72" y="12"/>
                </a:cxn>
                <a:cxn ang="0">
                  <a:pos x="56" y="2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30"/>
                </a:cxn>
                <a:cxn ang="0">
                  <a:pos x="0" y="42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2" y="70"/>
                </a:cxn>
                <a:cxn ang="0">
                  <a:pos x="16" y="76"/>
                </a:cxn>
                <a:cxn ang="0">
                  <a:pos x="22" y="82"/>
                </a:cxn>
                <a:cxn ang="0">
                  <a:pos x="22" y="82"/>
                </a:cxn>
                <a:cxn ang="0">
                  <a:pos x="16" y="86"/>
                </a:cxn>
                <a:cxn ang="0">
                  <a:pos x="12" y="92"/>
                </a:cxn>
                <a:cxn ang="0">
                  <a:pos x="10" y="98"/>
                </a:cxn>
                <a:cxn ang="0">
                  <a:pos x="8" y="106"/>
                </a:cxn>
                <a:cxn ang="0">
                  <a:pos x="10" y="118"/>
                </a:cxn>
                <a:cxn ang="0">
                  <a:pos x="14" y="130"/>
                </a:cxn>
                <a:cxn ang="0">
                  <a:pos x="22" y="142"/>
                </a:cxn>
                <a:cxn ang="0">
                  <a:pos x="36" y="150"/>
                </a:cxn>
                <a:cxn ang="0">
                  <a:pos x="42" y="152"/>
                </a:cxn>
                <a:cxn ang="0">
                  <a:pos x="50" y="154"/>
                </a:cxn>
                <a:cxn ang="0">
                  <a:pos x="58" y="154"/>
                </a:cxn>
                <a:cxn ang="0">
                  <a:pos x="68" y="152"/>
                </a:cxn>
                <a:cxn ang="0">
                  <a:pos x="68" y="152"/>
                </a:cxn>
                <a:cxn ang="0">
                  <a:pos x="76" y="150"/>
                </a:cxn>
                <a:cxn ang="0">
                  <a:pos x="86" y="146"/>
                </a:cxn>
                <a:cxn ang="0">
                  <a:pos x="102" y="136"/>
                </a:cxn>
                <a:cxn ang="0">
                  <a:pos x="114" y="122"/>
                </a:cxn>
                <a:cxn ang="0">
                  <a:pos x="126" y="106"/>
                </a:cxn>
                <a:cxn ang="0">
                  <a:pos x="134" y="92"/>
                </a:cxn>
                <a:cxn ang="0">
                  <a:pos x="142" y="78"/>
                </a:cxn>
                <a:cxn ang="0">
                  <a:pos x="146" y="66"/>
                </a:cxn>
                <a:cxn ang="0">
                  <a:pos x="146" y="66"/>
                </a:cxn>
              </a:cxnLst>
              <a:rect l="0" t="0" r="r" b="b"/>
              <a:pathLst>
                <a:path w="146" h="154">
                  <a:moveTo>
                    <a:pt x="146" y="66"/>
                  </a:moveTo>
                  <a:lnTo>
                    <a:pt x="146" y="66"/>
                  </a:lnTo>
                  <a:lnTo>
                    <a:pt x="132" y="72"/>
                  </a:lnTo>
                  <a:lnTo>
                    <a:pt x="118" y="76"/>
                  </a:lnTo>
                  <a:lnTo>
                    <a:pt x="106" y="78"/>
                  </a:lnTo>
                  <a:lnTo>
                    <a:pt x="96" y="78"/>
                  </a:lnTo>
                  <a:lnTo>
                    <a:pt x="82" y="78"/>
                  </a:lnTo>
                  <a:lnTo>
                    <a:pt x="78" y="76"/>
                  </a:lnTo>
                  <a:lnTo>
                    <a:pt x="78" y="76"/>
                  </a:lnTo>
                  <a:lnTo>
                    <a:pt x="88" y="74"/>
                  </a:lnTo>
                  <a:lnTo>
                    <a:pt x="100" y="72"/>
                  </a:lnTo>
                  <a:lnTo>
                    <a:pt x="122" y="60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36" y="44"/>
                  </a:lnTo>
                  <a:lnTo>
                    <a:pt x="126" y="42"/>
                  </a:lnTo>
                  <a:lnTo>
                    <a:pt x="108" y="32"/>
                  </a:lnTo>
                  <a:lnTo>
                    <a:pt x="72" y="12"/>
                  </a:lnTo>
                  <a:lnTo>
                    <a:pt x="56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30"/>
                  </a:lnTo>
                  <a:lnTo>
                    <a:pt x="0" y="42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2" y="70"/>
                  </a:lnTo>
                  <a:lnTo>
                    <a:pt x="16" y="76"/>
                  </a:lnTo>
                  <a:lnTo>
                    <a:pt x="22" y="82"/>
                  </a:lnTo>
                  <a:lnTo>
                    <a:pt x="22" y="82"/>
                  </a:lnTo>
                  <a:lnTo>
                    <a:pt x="16" y="86"/>
                  </a:lnTo>
                  <a:lnTo>
                    <a:pt x="12" y="92"/>
                  </a:lnTo>
                  <a:lnTo>
                    <a:pt x="10" y="98"/>
                  </a:lnTo>
                  <a:lnTo>
                    <a:pt x="8" y="106"/>
                  </a:lnTo>
                  <a:lnTo>
                    <a:pt x="10" y="118"/>
                  </a:lnTo>
                  <a:lnTo>
                    <a:pt x="14" y="130"/>
                  </a:lnTo>
                  <a:lnTo>
                    <a:pt x="22" y="142"/>
                  </a:lnTo>
                  <a:lnTo>
                    <a:pt x="36" y="150"/>
                  </a:lnTo>
                  <a:lnTo>
                    <a:pt x="42" y="152"/>
                  </a:lnTo>
                  <a:lnTo>
                    <a:pt x="50" y="154"/>
                  </a:lnTo>
                  <a:lnTo>
                    <a:pt x="58" y="154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76" y="150"/>
                  </a:lnTo>
                  <a:lnTo>
                    <a:pt x="86" y="146"/>
                  </a:lnTo>
                  <a:lnTo>
                    <a:pt x="102" y="136"/>
                  </a:lnTo>
                  <a:lnTo>
                    <a:pt x="114" y="122"/>
                  </a:lnTo>
                  <a:lnTo>
                    <a:pt x="126" y="106"/>
                  </a:lnTo>
                  <a:lnTo>
                    <a:pt x="134" y="92"/>
                  </a:lnTo>
                  <a:lnTo>
                    <a:pt x="142" y="78"/>
                  </a:lnTo>
                  <a:lnTo>
                    <a:pt x="146" y="66"/>
                  </a:lnTo>
                  <a:lnTo>
                    <a:pt x="14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1" name="Freeform 27"/>
            <p:cNvSpPr>
              <a:spLocks/>
            </p:cNvSpPr>
            <p:nvPr/>
          </p:nvSpPr>
          <p:spPr bwMode="auto">
            <a:xfrm>
              <a:off x="7620000" y="-1038726"/>
              <a:ext cx="1090863" cy="1219200"/>
            </a:xfrm>
            <a:custGeom>
              <a:avLst/>
              <a:gdLst/>
              <a:ahLst/>
              <a:cxnLst>
                <a:cxn ang="0">
                  <a:pos x="98" y="152"/>
                </a:cxn>
                <a:cxn ang="0">
                  <a:pos x="98" y="152"/>
                </a:cxn>
                <a:cxn ang="0">
                  <a:pos x="94" y="148"/>
                </a:cxn>
                <a:cxn ang="0">
                  <a:pos x="86" y="138"/>
                </a:cxn>
                <a:cxn ang="0">
                  <a:pos x="82" y="130"/>
                </a:cxn>
                <a:cxn ang="0">
                  <a:pos x="78" y="120"/>
                </a:cxn>
                <a:cxn ang="0">
                  <a:pos x="76" y="110"/>
                </a:cxn>
                <a:cxn ang="0">
                  <a:pos x="76" y="96"/>
                </a:cxn>
                <a:cxn ang="0">
                  <a:pos x="76" y="96"/>
                </a:cxn>
                <a:cxn ang="0">
                  <a:pos x="80" y="104"/>
                </a:cxn>
                <a:cxn ang="0">
                  <a:pos x="90" y="118"/>
                </a:cxn>
                <a:cxn ang="0">
                  <a:pos x="106" y="136"/>
                </a:cxn>
                <a:cxn ang="0">
                  <a:pos x="114" y="144"/>
                </a:cxn>
                <a:cxn ang="0">
                  <a:pos x="124" y="150"/>
                </a:cxn>
                <a:cxn ang="0">
                  <a:pos x="124" y="150"/>
                </a:cxn>
                <a:cxn ang="0">
                  <a:pos x="124" y="140"/>
                </a:cxn>
                <a:cxn ang="0">
                  <a:pos x="124" y="116"/>
                </a:cxn>
                <a:cxn ang="0">
                  <a:pos x="126" y="84"/>
                </a:cxn>
                <a:cxn ang="0">
                  <a:pos x="130" y="66"/>
                </a:cxn>
                <a:cxn ang="0">
                  <a:pos x="134" y="50"/>
                </a:cxn>
                <a:cxn ang="0">
                  <a:pos x="134" y="50"/>
                </a:cxn>
                <a:cxn ang="0">
                  <a:pos x="136" y="40"/>
                </a:cxn>
                <a:cxn ang="0">
                  <a:pos x="136" y="32"/>
                </a:cxn>
                <a:cxn ang="0">
                  <a:pos x="132" y="22"/>
                </a:cxn>
                <a:cxn ang="0">
                  <a:pos x="128" y="16"/>
                </a:cxn>
                <a:cxn ang="0">
                  <a:pos x="120" y="10"/>
                </a:cxn>
                <a:cxn ang="0">
                  <a:pos x="112" y="4"/>
                </a:cxn>
                <a:cxn ang="0">
                  <a:pos x="104" y="2"/>
                </a:cxn>
                <a:cxn ang="0">
                  <a:pos x="94" y="0"/>
                </a:cxn>
                <a:cxn ang="0">
                  <a:pos x="94" y="0"/>
                </a:cxn>
                <a:cxn ang="0">
                  <a:pos x="84" y="2"/>
                </a:cxn>
                <a:cxn ang="0">
                  <a:pos x="76" y="6"/>
                </a:cxn>
                <a:cxn ang="0">
                  <a:pos x="70" y="10"/>
                </a:cxn>
                <a:cxn ang="0">
                  <a:pos x="64" y="16"/>
                </a:cxn>
                <a:cxn ang="0">
                  <a:pos x="58" y="28"/>
                </a:cxn>
                <a:cxn ang="0">
                  <a:pos x="56" y="34"/>
                </a:cxn>
                <a:cxn ang="0">
                  <a:pos x="56" y="34"/>
                </a:cxn>
                <a:cxn ang="0">
                  <a:pos x="50" y="32"/>
                </a:cxn>
                <a:cxn ang="0">
                  <a:pos x="32" y="34"/>
                </a:cxn>
                <a:cxn ang="0">
                  <a:pos x="22" y="38"/>
                </a:cxn>
                <a:cxn ang="0">
                  <a:pos x="14" y="42"/>
                </a:cxn>
                <a:cxn ang="0">
                  <a:pos x="6" y="48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72"/>
                </a:cxn>
                <a:cxn ang="0">
                  <a:pos x="0" y="86"/>
                </a:cxn>
                <a:cxn ang="0">
                  <a:pos x="4" y="100"/>
                </a:cxn>
                <a:cxn ang="0">
                  <a:pos x="10" y="112"/>
                </a:cxn>
                <a:cxn ang="0">
                  <a:pos x="22" y="124"/>
                </a:cxn>
                <a:cxn ang="0">
                  <a:pos x="40" y="136"/>
                </a:cxn>
                <a:cxn ang="0">
                  <a:pos x="66" y="144"/>
                </a:cxn>
                <a:cxn ang="0">
                  <a:pos x="98" y="152"/>
                </a:cxn>
                <a:cxn ang="0">
                  <a:pos x="98" y="152"/>
                </a:cxn>
              </a:cxnLst>
              <a:rect l="0" t="0" r="r" b="b"/>
              <a:pathLst>
                <a:path w="136" h="152">
                  <a:moveTo>
                    <a:pt x="98" y="152"/>
                  </a:moveTo>
                  <a:lnTo>
                    <a:pt x="98" y="152"/>
                  </a:lnTo>
                  <a:lnTo>
                    <a:pt x="94" y="148"/>
                  </a:lnTo>
                  <a:lnTo>
                    <a:pt x="86" y="138"/>
                  </a:lnTo>
                  <a:lnTo>
                    <a:pt x="82" y="130"/>
                  </a:lnTo>
                  <a:lnTo>
                    <a:pt x="78" y="120"/>
                  </a:lnTo>
                  <a:lnTo>
                    <a:pt x="76" y="110"/>
                  </a:lnTo>
                  <a:lnTo>
                    <a:pt x="76" y="96"/>
                  </a:lnTo>
                  <a:lnTo>
                    <a:pt x="76" y="96"/>
                  </a:lnTo>
                  <a:lnTo>
                    <a:pt x="80" y="104"/>
                  </a:lnTo>
                  <a:lnTo>
                    <a:pt x="90" y="118"/>
                  </a:lnTo>
                  <a:lnTo>
                    <a:pt x="106" y="136"/>
                  </a:lnTo>
                  <a:lnTo>
                    <a:pt x="114" y="144"/>
                  </a:lnTo>
                  <a:lnTo>
                    <a:pt x="124" y="150"/>
                  </a:lnTo>
                  <a:lnTo>
                    <a:pt x="124" y="150"/>
                  </a:lnTo>
                  <a:lnTo>
                    <a:pt x="124" y="140"/>
                  </a:lnTo>
                  <a:lnTo>
                    <a:pt x="124" y="116"/>
                  </a:lnTo>
                  <a:lnTo>
                    <a:pt x="126" y="84"/>
                  </a:lnTo>
                  <a:lnTo>
                    <a:pt x="130" y="66"/>
                  </a:lnTo>
                  <a:lnTo>
                    <a:pt x="134" y="50"/>
                  </a:lnTo>
                  <a:lnTo>
                    <a:pt x="134" y="50"/>
                  </a:lnTo>
                  <a:lnTo>
                    <a:pt x="136" y="40"/>
                  </a:lnTo>
                  <a:lnTo>
                    <a:pt x="136" y="32"/>
                  </a:lnTo>
                  <a:lnTo>
                    <a:pt x="132" y="22"/>
                  </a:lnTo>
                  <a:lnTo>
                    <a:pt x="128" y="16"/>
                  </a:lnTo>
                  <a:lnTo>
                    <a:pt x="120" y="10"/>
                  </a:lnTo>
                  <a:lnTo>
                    <a:pt x="112" y="4"/>
                  </a:lnTo>
                  <a:lnTo>
                    <a:pt x="104" y="2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84" y="2"/>
                  </a:lnTo>
                  <a:lnTo>
                    <a:pt x="76" y="6"/>
                  </a:lnTo>
                  <a:lnTo>
                    <a:pt x="70" y="10"/>
                  </a:lnTo>
                  <a:lnTo>
                    <a:pt x="64" y="16"/>
                  </a:lnTo>
                  <a:lnTo>
                    <a:pt x="58" y="28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0" y="32"/>
                  </a:lnTo>
                  <a:lnTo>
                    <a:pt x="32" y="34"/>
                  </a:lnTo>
                  <a:lnTo>
                    <a:pt x="22" y="38"/>
                  </a:lnTo>
                  <a:lnTo>
                    <a:pt x="14" y="42"/>
                  </a:lnTo>
                  <a:lnTo>
                    <a:pt x="6" y="4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72"/>
                  </a:lnTo>
                  <a:lnTo>
                    <a:pt x="0" y="86"/>
                  </a:lnTo>
                  <a:lnTo>
                    <a:pt x="4" y="100"/>
                  </a:lnTo>
                  <a:lnTo>
                    <a:pt x="10" y="112"/>
                  </a:lnTo>
                  <a:lnTo>
                    <a:pt x="22" y="124"/>
                  </a:lnTo>
                  <a:lnTo>
                    <a:pt x="40" y="136"/>
                  </a:lnTo>
                  <a:lnTo>
                    <a:pt x="66" y="144"/>
                  </a:lnTo>
                  <a:lnTo>
                    <a:pt x="98" y="152"/>
                  </a:lnTo>
                  <a:lnTo>
                    <a:pt x="98" y="1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2" name="Freeform 28"/>
            <p:cNvSpPr>
              <a:spLocks/>
            </p:cNvSpPr>
            <p:nvPr/>
          </p:nvSpPr>
          <p:spPr bwMode="auto">
            <a:xfrm>
              <a:off x="8390021" y="340895"/>
              <a:ext cx="272716" cy="304800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6" y="32"/>
                </a:cxn>
                <a:cxn ang="0">
                  <a:pos x="10" y="36"/>
                </a:cxn>
                <a:cxn ang="0">
                  <a:pos x="18" y="38"/>
                </a:cxn>
                <a:cxn ang="0">
                  <a:pos x="18" y="38"/>
                </a:cxn>
                <a:cxn ang="0">
                  <a:pos x="24" y="36"/>
                </a:cxn>
                <a:cxn ang="0">
                  <a:pos x="30" y="32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4" y="12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</a:cxnLst>
              <a:rect l="0" t="0" r="r" b="b"/>
              <a:pathLst>
                <a:path w="34" h="38">
                  <a:moveTo>
                    <a:pt x="0" y="18"/>
                  </a:moveTo>
                  <a:lnTo>
                    <a:pt x="0" y="18"/>
                  </a:lnTo>
                  <a:lnTo>
                    <a:pt x="2" y="26"/>
                  </a:lnTo>
                  <a:lnTo>
                    <a:pt x="6" y="32"/>
                  </a:lnTo>
                  <a:lnTo>
                    <a:pt x="10" y="36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24" y="36"/>
                  </a:lnTo>
                  <a:lnTo>
                    <a:pt x="30" y="32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2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3" name="Freeform 29"/>
            <p:cNvSpPr>
              <a:spLocks/>
            </p:cNvSpPr>
            <p:nvPr/>
          </p:nvSpPr>
          <p:spPr bwMode="auto">
            <a:xfrm>
              <a:off x="433137" y="-669758"/>
              <a:ext cx="641684" cy="641684"/>
            </a:xfrm>
            <a:custGeom>
              <a:avLst/>
              <a:gdLst/>
              <a:ahLst/>
              <a:cxnLst>
                <a:cxn ang="0">
                  <a:pos x="30" y="46"/>
                </a:cxn>
                <a:cxn ang="0">
                  <a:pos x="30" y="46"/>
                </a:cxn>
                <a:cxn ang="0">
                  <a:pos x="26" y="48"/>
                </a:cxn>
                <a:cxn ang="0">
                  <a:pos x="20" y="54"/>
                </a:cxn>
                <a:cxn ang="0">
                  <a:pos x="12" y="66"/>
                </a:cxn>
                <a:cxn ang="0">
                  <a:pos x="8" y="72"/>
                </a:cxn>
                <a:cxn ang="0">
                  <a:pos x="6" y="80"/>
                </a:cxn>
                <a:cxn ang="0">
                  <a:pos x="6" y="80"/>
                </a:cxn>
                <a:cxn ang="0">
                  <a:pos x="16" y="7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56" y="76"/>
                </a:cxn>
                <a:cxn ang="0">
                  <a:pos x="64" y="72"/>
                </a:cxn>
                <a:cxn ang="0">
                  <a:pos x="70" y="68"/>
                </a:cxn>
                <a:cxn ang="0">
                  <a:pos x="76" y="62"/>
                </a:cxn>
                <a:cxn ang="0">
                  <a:pos x="78" y="56"/>
                </a:cxn>
                <a:cxn ang="0">
                  <a:pos x="80" y="50"/>
                </a:cxn>
                <a:cxn ang="0">
                  <a:pos x="80" y="44"/>
                </a:cxn>
                <a:cxn ang="0">
                  <a:pos x="78" y="40"/>
                </a:cxn>
                <a:cxn ang="0">
                  <a:pos x="78" y="40"/>
                </a:cxn>
                <a:cxn ang="0">
                  <a:pos x="70" y="34"/>
                </a:cxn>
                <a:cxn ang="0">
                  <a:pos x="64" y="30"/>
                </a:cxn>
                <a:cxn ang="0">
                  <a:pos x="56" y="30"/>
                </a:cxn>
                <a:cxn ang="0">
                  <a:pos x="56" y="30"/>
                </a:cxn>
                <a:cxn ang="0">
                  <a:pos x="58" y="26"/>
                </a:cxn>
                <a:cxn ang="0">
                  <a:pos x="58" y="14"/>
                </a:cxn>
                <a:cxn ang="0">
                  <a:pos x="56" y="10"/>
                </a:cxn>
                <a:cxn ang="0">
                  <a:pos x="52" y="4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4"/>
                </a:cxn>
                <a:cxn ang="0">
                  <a:pos x="10" y="10"/>
                </a:cxn>
                <a:cxn ang="0">
                  <a:pos x="4" y="18"/>
                </a:cxn>
                <a:cxn ang="0">
                  <a:pos x="2" y="30"/>
                </a:cxn>
                <a:cxn ang="0">
                  <a:pos x="0" y="48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10" y="60"/>
                </a:cxn>
                <a:cxn ang="0">
                  <a:pos x="18" y="52"/>
                </a:cxn>
                <a:cxn ang="0">
                  <a:pos x="24" y="48"/>
                </a:cxn>
                <a:cxn ang="0">
                  <a:pos x="30" y="46"/>
                </a:cxn>
                <a:cxn ang="0">
                  <a:pos x="30" y="46"/>
                </a:cxn>
              </a:cxnLst>
              <a:rect l="0" t="0" r="r" b="b"/>
              <a:pathLst>
                <a:path w="80" h="80">
                  <a:moveTo>
                    <a:pt x="30" y="46"/>
                  </a:moveTo>
                  <a:lnTo>
                    <a:pt x="30" y="46"/>
                  </a:lnTo>
                  <a:lnTo>
                    <a:pt x="26" y="48"/>
                  </a:lnTo>
                  <a:lnTo>
                    <a:pt x="20" y="54"/>
                  </a:lnTo>
                  <a:lnTo>
                    <a:pt x="12" y="66"/>
                  </a:lnTo>
                  <a:lnTo>
                    <a:pt x="8" y="72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16" y="7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56" y="76"/>
                  </a:lnTo>
                  <a:lnTo>
                    <a:pt x="64" y="72"/>
                  </a:lnTo>
                  <a:lnTo>
                    <a:pt x="70" y="68"/>
                  </a:lnTo>
                  <a:lnTo>
                    <a:pt x="76" y="62"/>
                  </a:lnTo>
                  <a:lnTo>
                    <a:pt x="78" y="56"/>
                  </a:lnTo>
                  <a:lnTo>
                    <a:pt x="80" y="50"/>
                  </a:lnTo>
                  <a:lnTo>
                    <a:pt x="80" y="44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70" y="34"/>
                  </a:lnTo>
                  <a:lnTo>
                    <a:pt x="64" y="30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58" y="26"/>
                  </a:lnTo>
                  <a:lnTo>
                    <a:pt x="58" y="14"/>
                  </a:lnTo>
                  <a:lnTo>
                    <a:pt x="56" y="10"/>
                  </a:lnTo>
                  <a:lnTo>
                    <a:pt x="52" y="4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4"/>
                  </a:lnTo>
                  <a:lnTo>
                    <a:pt x="10" y="10"/>
                  </a:lnTo>
                  <a:lnTo>
                    <a:pt x="4" y="18"/>
                  </a:lnTo>
                  <a:lnTo>
                    <a:pt x="2" y="30"/>
                  </a:lnTo>
                  <a:lnTo>
                    <a:pt x="0" y="48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0" y="60"/>
                  </a:lnTo>
                  <a:lnTo>
                    <a:pt x="18" y="52"/>
                  </a:lnTo>
                  <a:lnTo>
                    <a:pt x="24" y="48"/>
                  </a:lnTo>
                  <a:lnTo>
                    <a:pt x="30" y="46"/>
                  </a:lnTo>
                  <a:lnTo>
                    <a:pt x="30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4" name="Freeform 30"/>
            <p:cNvSpPr>
              <a:spLocks/>
            </p:cNvSpPr>
            <p:nvPr/>
          </p:nvSpPr>
          <p:spPr bwMode="auto">
            <a:xfrm>
              <a:off x="449179" y="-12032"/>
              <a:ext cx="673768" cy="673768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0"/>
                </a:cxn>
                <a:cxn ang="0">
                  <a:pos x="14" y="12"/>
                </a:cxn>
                <a:cxn ang="0">
                  <a:pos x="22" y="14"/>
                </a:cxn>
                <a:cxn ang="0">
                  <a:pos x="34" y="22"/>
                </a:cxn>
                <a:cxn ang="0">
                  <a:pos x="42" y="28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38" y="26"/>
                </a:cxn>
                <a:cxn ang="0">
                  <a:pos x="30" y="24"/>
                </a:cxn>
                <a:cxn ang="0">
                  <a:pos x="16" y="18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60"/>
                </a:cxn>
                <a:cxn ang="0">
                  <a:pos x="30" y="72"/>
                </a:cxn>
                <a:cxn ang="0">
                  <a:pos x="36" y="80"/>
                </a:cxn>
                <a:cxn ang="0">
                  <a:pos x="40" y="84"/>
                </a:cxn>
                <a:cxn ang="0">
                  <a:pos x="46" y="84"/>
                </a:cxn>
                <a:cxn ang="0">
                  <a:pos x="52" y="84"/>
                </a:cxn>
                <a:cxn ang="0">
                  <a:pos x="58" y="80"/>
                </a:cxn>
                <a:cxn ang="0">
                  <a:pos x="58" y="80"/>
                </a:cxn>
                <a:cxn ang="0">
                  <a:pos x="64" y="76"/>
                </a:cxn>
                <a:cxn ang="0">
                  <a:pos x="66" y="72"/>
                </a:cxn>
                <a:cxn ang="0">
                  <a:pos x="68" y="66"/>
                </a:cxn>
                <a:cxn ang="0">
                  <a:pos x="66" y="60"/>
                </a:cxn>
                <a:cxn ang="0">
                  <a:pos x="64" y="52"/>
                </a:cxn>
                <a:cxn ang="0">
                  <a:pos x="62" y="48"/>
                </a:cxn>
                <a:cxn ang="0">
                  <a:pos x="62" y="48"/>
                </a:cxn>
                <a:cxn ang="0">
                  <a:pos x="66" y="48"/>
                </a:cxn>
                <a:cxn ang="0">
                  <a:pos x="70" y="48"/>
                </a:cxn>
                <a:cxn ang="0">
                  <a:pos x="76" y="44"/>
                </a:cxn>
                <a:cxn ang="0">
                  <a:pos x="80" y="40"/>
                </a:cxn>
                <a:cxn ang="0">
                  <a:pos x="82" y="34"/>
                </a:cxn>
                <a:cxn ang="0">
                  <a:pos x="84" y="28"/>
                </a:cxn>
                <a:cxn ang="0">
                  <a:pos x="82" y="22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4" y="10"/>
                </a:cxn>
                <a:cxn ang="0">
                  <a:pos x="70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4" y="2"/>
                </a:cxn>
                <a:cxn ang="0">
                  <a:pos x="12" y="6"/>
                </a:cxn>
                <a:cxn ang="0">
                  <a:pos x="4" y="10"/>
                </a:cxn>
                <a:cxn ang="0">
                  <a:pos x="4" y="10"/>
                </a:cxn>
              </a:cxnLst>
              <a:rect l="0" t="0" r="r" b="b"/>
              <a:pathLst>
                <a:path w="84" h="84">
                  <a:moveTo>
                    <a:pt x="4" y="10"/>
                  </a:moveTo>
                  <a:lnTo>
                    <a:pt x="4" y="10"/>
                  </a:lnTo>
                  <a:lnTo>
                    <a:pt x="14" y="12"/>
                  </a:lnTo>
                  <a:lnTo>
                    <a:pt x="22" y="14"/>
                  </a:lnTo>
                  <a:lnTo>
                    <a:pt x="34" y="22"/>
                  </a:lnTo>
                  <a:lnTo>
                    <a:pt x="42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38" y="26"/>
                  </a:lnTo>
                  <a:lnTo>
                    <a:pt x="30" y="24"/>
                  </a:lnTo>
                  <a:lnTo>
                    <a:pt x="16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60"/>
                  </a:lnTo>
                  <a:lnTo>
                    <a:pt x="30" y="72"/>
                  </a:lnTo>
                  <a:lnTo>
                    <a:pt x="36" y="80"/>
                  </a:lnTo>
                  <a:lnTo>
                    <a:pt x="40" y="84"/>
                  </a:lnTo>
                  <a:lnTo>
                    <a:pt x="46" y="84"/>
                  </a:lnTo>
                  <a:lnTo>
                    <a:pt x="52" y="84"/>
                  </a:lnTo>
                  <a:lnTo>
                    <a:pt x="58" y="80"/>
                  </a:lnTo>
                  <a:lnTo>
                    <a:pt x="58" y="80"/>
                  </a:lnTo>
                  <a:lnTo>
                    <a:pt x="64" y="76"/>
                  </a:lnTo>
                  <a:lnTo>
                    <a:pt x="66" y="72"/>
                  </a:lnTo>
                  <a:lnTo>
                    <a:pt x="68" y="66"/>
                  </a:lnTo>
                  <a:lnTo>
                    <a:pt x="66" y="60"/>
                  </a:lnTo>
                  <a:lnTo>
                    <a:pt x="64" y="52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66" y="48"/>
                  </a:lnTo>
                  <a:lnTo>
                    <a:pt x="70" y="48"/>
                  </a:lnTo>
                  <a:lnTo>
                    <a:pt x="76" y="44"/>
                  </a:lnTo>
                  <a:lnTo>
                    <a:pt x="80" y="40"/>
                  </a:lnTo>
                  <a:lnTo>
                    <a:pt x="82" y="34"/>
                  </a:lnTo>
                  <a:lnTo>
                    <a:pt x="84" y="28"/>
                  </a:lnTo>
                  <a:lnTo>
                    <a:pt x="82" y="22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4" y="10"/>
                  </a:lnTo>
                  <a:lnTo>
                    <a:pt x="70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4" y="2"/>
                  </a:lnTo>
                  <a:lnTo>
                    <a:pt x="12" y="6"/>
                  </a:lnTo>
                  <a:lnTo>
                    <a:pt x="4" y="10"/>
                  </a:lnTo>
                  <a:lnTo>
                    <a:pt x="4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5" name="Freeform 31"/>
            <p:cNvSpPr>
              <a:spLocks/>
            </p:cNvSpPr>
            <p:nvPr/>
          </p:nvSpPr>
          <p:spPr bwMode="auto">
            <a:xfrm>
              <a:off x="0" y="164432"/>
              <a:ext cx="593558" cy="67376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30" y="72"/>
                </a:cxn>
                <a:cxn ang="0">
                  <a:pos x="34" y="76"/>
                </a:cxn>
                <a:cxn ang="0">
                  <a:pos x="40" y="82"/>
                </a:cxn>
                <a:cxn ang="0">
                  <a:pos x="44" y="82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58" y="82"/>
                </a:cxn>
                <a:cxn ang="0">
                  <a:pos x="64" y="80"/>
                </a:cxn>
                <a:cxn ang="0">
                  <a:pos x="68" y="76"/>
                </a:cxn>
                <a:cxn ang="0">
                  <a:pos x="72" y="72"/>
                </a:cxn>
                <a:cxn ang="0">
                  <a:pos x="74" y="66"/>
                </a:cxn>
                <a:cxn ang="0">
                  <a:pos x="74" y="58"/>
                </a:cxn>
                <a:cxn ang="0">
                  <a:pos x="72" y="44"/>
                </a:cxn>
                <a:cxn ang="0">
                  <a:pos x="72" y="44"/>
                </a:cxn>
                <a:cxn ang="0">
                  <a:pos x="66" y="26"/>
                </a:cxn>
                <a:cxn ang="0">
                  <a:pos x="58" y="12"/>
                </a:cxn>
                <a:cxn ang="0">
                  <a:pos x="52" y="6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0"/>
                </a:cxn>
                <a:cxn ang="0">
                  <a:pos x="44" y="30"/>
                </a:cxn>
                <a:cxn ang="0">
                  <a:pos x="42" y="36"/>
                </a:cxn>
                <a:cxn ang="0">
                  <a:pos x="40" y="38"/>
                </a:cxn>
                <a:cxn ang="0">
                  <a:pos x="40" y="38"/>
                </a:cxn>
                <a:cxn ang="0">
                  <a:pos x="42" y="32"/>
                </a:cxn>
                <a:cxn ang="0">
                  <a:pos x="42" y="24"/>
                </a:cxn>
                <a:cxn ang="0">
                  <a:pos x="42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6" y="4"/>
                </a:cxn>
                <a:cxn ang="0">
                  <a:pos x="32" y="10"/>
                </a:cxn>
                <a:cxn ang="0">
                  <a:pos x="22" y="18"/>
                </a:cxn>
                <a:cxn ang="0">
                  <a:pos x="10" y="26"/>
                </a:cxn>
                <a:cxn ang="0">
                  <a:pos x="0" y="3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4" y="72"/>
                </a:cxn>
                <a:cxn ang="0">
                  <a:pos x="8" y="74"/>
                </a:cxn>
                <a:cxn ang="0">
                  <a:pos x="18" y="74"/>
                </a:cxn>
                <a:cxn ang="0">
                  <a:pos x="26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74" h="84">
                  <a:moveTo>
                    <a:pt x="30" y="70"/>
                  </a:moveTo>
                  <a:lnTo>
                    <a:pt x="30" y="70"/>
                  </a:lnTo>
                  <a:lnTo>
                    <a:pt x="30" y="72"/>
                  </a:lnTo>
                  <a:lnTo>
                    <a:pt x="34" y="76"/>
                  </a:lnTo>
                  <a:lnTo>
                    <a:pt x="40" y="82"/>
                  </a:lnTo>
                  <a:lnTo>
                    <a:pt x="44" y="82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8" y="82"/>
                  </a:lnTo>
                  <a:lnTo>
                    <a:pt x="64" y="80"/>
                  </a:lnTo>
                  <a:lnTo>
                    <a:pt x="68" y="76"/>
                  </a:lnTo>
                  <a:lnTo>
                    <a:pt x="72" y="72"/>
                  </a:lnTo>
                  <a:lnTo>
                    <a:pt x="74" y="66"/>
                  </a:lnTo>
                  <a:lnTo>
                    <a:pt x="74" y="58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66" y="26"/>
                  </a:lnTo>
                  <a:lnTo>
                    <a:pt x="58" y="12"/>
                  </a:lnTo>
                  <a:lnTo>
                    <a:pt x="52" y="6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0"/>
                  </a:lnTo>
                  <a:lnTo>
                    <a:pt x="44" y="30"/>
                  </a:lnTo>
                  <a:lnTo>
                    <a:pt x="42" y="36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2" y="32"/>
                  </a:lnTo>
                  <a:lnTo>
                    <a:pt x="42" y="24"/>
                  </a:lnTo>
                  <a:lnTo>
                    <a:pt x="42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4"/>
                  </a:lnTo>
                  <a:lnTo>
                    <a:pt x="32" y="10"/>
                  </a:lnTo>
                  <a:lnTo>
                    <a:pt x="22" y="18"/>
                  </a:lnTo>
                  <a:lnTo>
                    <a:pt x="10" y="26"/>
                  </a:lnTo>
                  <a:lnTo>
                    <a:pt x="0" y="3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4" y="72"/>
                  </a:lnTo>
                  <a:lnTo>
                    <a:pt x="8" y="74"/>
                  </a:lnTo>
                  <a:lnTo>
                    <a:pt x="18" y="74"/>
                  </a:lnTo>
                  <a:lnTo>
                    <a:pt x="26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6" name="Freeform 32"/>
            <p:cNvSpPr>
              <a:spLocks/>
            </p:cNvSpPr>
            <p:nvPr/>
          </p:nvSpPr>
          <p:spPr bwMode="auto">
            <a:xfrm>
              <a:off x="0" y="-92242"/>
              <a:ext cx="176463" cy="176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6" y="14"/>
                </a:cxn>
                <a:cxn ang="0">
                  <a:pos x="22" y="8"/>
                </a:cxn>
                <a:cxn ang="0">
                  <a:pos x="22" y="8"/>
                </a:cxn>
                <a:cxn ang="0">
                  <a:pos x="10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" h="22">
                  <a:moveTo>
                    <a:pt x="0" y="0"/>
                  </a:moveTo>
                  <a:lnTo>
                    <a:pt x="0" y="22"/>
                  </a:lnTo>
                  <a:lnTo>
                    <a:pt x="0" y="22"/>
                  </a:lnTo>
                  <a:lnTo>
                    <a:pt x="16" y="14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10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7" name="Freeform 33"/>
            <p:cNvSpPr>
              <a:spLocks/>
            </p:cNvSpPr>
            <p:nvPr/>
          </p:nvSpPr>
          <p:spPr bwMode="auto">
            <a:xfrm>
              <a:off x="0" y="84221"/>
              <a:ext cx="192505" cy="288758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0" y="4"/>
                </a:cxn>
                <a:cxn ang="0">
                  <a:pos x="0" y="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24"/>
                </a:cxn>
                <a:cxn ang="0">
                  <a:pos x="18" y="12"/>
                </a:cxn>
                <a:cxn ang="0">
                  <a:pos x="24" y="0"/>
                </a:cxn>
                <a:cxn ang="0">
                  <a:pos x="24" y="0"/>
                </a:cxn>
              </a:cxnLst>
              <a:rect l="0" t="0" r="r" b="b"/>
              <a:pathLst>
                <a:path w="24" h="36">
                  <a:moveTo>
                    <a:pt x="24" y="0"/>
                  </a:moveTo>
                  <a:lnTo>
                    <a:pt x="24" y="0"/>
                  </a:lnTo>
                  <a:lnTo>
                    <a:pt x="10" y="4"/>
                  </a:lnTo>
                  <a:lnTo>
                    <a:pt x="0" y="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24"/>
                  </a:lnTo>
                  <a:lnTo>
                    <a:pt x="18" y="12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8" name="Freeform 34"/>
            <p:cNvSpPr>
              <a:spLocks/>
            </p:cNvSpPr>
            <p:nvPr/>
          </p:nvSpPr>
          <p:spPr bwMode="auto">
            <a:xfrm>
              <a:off x="0" y="-846221"/>
              <a:ext cx="433137" cy="689811"/>
            </a:xfrm>
            <a:custGeom>
              <a:avLst/>
              <a:gdLst/>
              <a:ahLst/>
              <a:cxnLst>
                <a:cxn ang="0">
                  <a:pos x="18" y="54"/>
                </a:cxn>
                <a:cxn ang="0">
                  <a:pos x="18" y="54"/>
                </a:cxn>
                <a:cxn ang="0">
                  <a:pos x="28" y="66"/>
                </a:cxn>
                <a:cxn ang="0">
                  <a:pos x="36" y="76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46" y="66"/>
                </a:cxn>
                <a:cxn ang="0">
                  <a:pos x="48" y="46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54" y="22"/>
                </a:cxn>
                <a:cxn ang="0">
                  <a:pos x="54" y="18"/>
                </a:cxn>
                <a:cxn ang="0">
                  <a:pos x="52" y="12"/>
                </a:cxn>
                <a:cxn ang="0">
                  <a:pos x="48" y="8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2" y="8"/>
                </a:cxn>
                <a:cxn ang="0">
                  <a:pos x="10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0" y="18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4" y="82"/>
                </a:cxn>
                <a:cxn ang="0">
                  <a:pos x="32" y="86"/>
                </a:cxn>
                <a:cxn ang="0">
                  <a:pos x="32" y="86"/>
                </a:cxn>
                <a:cxn ang="0">
                  <a:pos x="26" y="78"/>
                </a:cxn>
                <a:cxn ang="0">
                  <a:pos x="20" y="68"/>
                </a:cxn>
                <a:cxn ang="0">
                  <a:pos x="18" y="54"/>
                </a:cxn>
                <a:cxn ang="0">
                  <a:pos x="18" y="54"/>
                </a:cxn>
              </a:cxnLst>
              <a:rect l="0" t="0" r="r" b="b"/>
              <a:pathLst>
                <a:path w="54" h="86">
                  <a:moveTo>
                    <a:pt x="18" y="54"/>
                  </a:moveTo>
                  <a:lnTo>
                    <a:pt x="18" y="54"/>
                  </a:lnTo>
                  <a:lnTo>
                    <a:pt x="28" y="66"/>
                  </a:lnTo>
                  <a:lnTo>
                    <a:pt x="36" y="76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46" y="66"/>
                  </a:lnTo>
                  <a:lnTo>
                    <a:pt x="48" y="46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4" y="22"/>
                  </a:lnTo>
                  <a:lnTo>
                    <a:pt x="54" y="18"/>
                  </a:lnTo>
                  <a:lnTo>
                    <a:pt x="52" y="12"/>
                  </a:lnTo>
                  <a:lnTo>
                    <a:pt x="48" y="8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2" y="8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0" y="18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4" y="82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26" y="78"/>
                  </a:lnTo>
                  <a:lnTo>
                    <a:pt x="20" y="68"/>
                  </a:lnTo>
                  <a:lnTo>
                    <a:pt x="18" y="54"/>
                  </a:lnTo>
                  <a:lnTo>
                    <a:pt x="18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9" name="Freeform 35"/>
            <p:cNvSpPr>
              <a:spLocks/>
            </p:cNvSpPr>
            <p:nvPr/>
          </p:nvSpPr>
          <p:spPr bwMode="auto">
            <a:xfrm>
              <a:off x="256674" y="-60158"/>
              <a:ext cx="144379" cy="160421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2" y="20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18" h="20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0" name="Freeform 36"/>
            <p:cNvSpPr>
              <a:spLocks/>
            </p:cNvSpPr>
            <p:nvPr/>
          </p:nvSpPr>
          <p:spPr bwMode="auto">
            <a:xfrm>
              <a:off x="5743074" y="6067926"/>
              <a:ext cx="962526" cy="978568"/>
            </a:xfrm>
            <a:custGeom>
              <a:avLst/>
              <a:gdLst/>
              <a:ahLst/>
              <a:cxnLst>
                <a:cxn ang="0">
                  <a:pos x="84" y="46"/>
                </a:cxn>
                <a:cxn ang="0">
                  <a:pos x="84" y="46"/>
                </a:cxn>
                <a:cxn ang="0">
                  <a:pos x="86" y="40"/>
                </a:cxn>
                <a:cxn ang="0">
                  <a:pos x="86" y="24"/>
                </a:cxn>
                <a:cxn ang="0">
                  <a:pos x="84" y="16"/>
                </a:cxn>
                <a:cxn ang="0">
                  <a:pos x="80" y="8"/>
                </a:cxn>
                <a:cxn ang="0">
                  <a:pos x="72" y="2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48" y="0"/>
                </a:cxn>
                <a:cxn ang="0">
                  <a:pos x="36" y="2"/>
                </a:cxn>
                <a:cxn ang="0">
                  <a:pos x="24" y="6"/>
                </a:cxn>
                <a:cxn ang="0">
                  <a:pos x="14" y="14"/>
                </a:cxn>
                <a:cxn ang="0">
                  <a:pos x="10" y="20"/>
                </a:cxn>
                <a:cxn ang="0">
                  <a:pos x="6" y="28"/>
                </a:cxn>
                <a:cxn ang="0">
                  <a:pos x="2" y="48"/>
                </a:cxn>
                <a:cxn ang="0">
                  <a:pos x="0" y="74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4" y="102"/>
                </a:cxn>
                <a:cxn ang="0">
                  <a:pos x="14" y="90"/>
                </a:cxn>
                <a:cxn ang="0">
                  <a:pos x="20" y="84"/>
                </a:cxn>
                <a:cxn ang="0">
                  <a:pos x="26" y="78"/>
                </a:cxn>
                <a:cxn ang="0">
                  <a:pos x="36" y="74"/>
                </a:cxn>
                <a:cxn ang="0">
                  <a:pos x="44" y="72"/>
                </a:cxn>
                <a:cxn ang="0">
                  <a:pos x="44" y="72"/>
                </a:cxn>
                <a:cxn ang="0">
                  <a:pos x="40" y="74"/>
                </a:cxn>
                <a:cxn ang="0">
                  <a:pos x="28" y="84"/>
                </a:cxn>
                <a:cxn ang="0">
                  <a:pos x="22" y="90"/>
                </a:cxn>
                <a:cxn ang="0">
                  <a:pos x="16" y="100"/>
                </a:cxn>
                <a:cxn ang="0">
                  <a:pos x="12" y="110"/>
                </a:cxn>
                <a:cxn ang="0">
                  <a:pos x="10" y="122"/>
                </a:cxn>
                <a:cxn ang="0">
                  <a:pos x="10" y="122"/>
                </a:cxn>
                <a:cxn ang="0">
                  <a:pos x="24" y="120"/>
                </a:cxn>
                <a:cxn ang="0">
                  <a:pos x="44" y="118"/>
                </a:cxn>
                <a:cxn ang="0">
                  <a:pos x="70" y="118"/>
                </a:cxn>
                <a:cxn ang="0">
                  <a:pos x="70" y="118"/>
                </a:cxn>
                <a:cxn ang="0">
                  <a:pos x="84" y="116"/>
                </a:cxn>
                <a:cxn ang="0">
                  <a:pos x="96" y="110"/>
                </a:cxn>
                <a:cxn ang="0">
                  <a:pos x="104" y="104"/>
                </a:cxn>
                <a:cxn ang="0">
                  <a:pos x="112" y="96"/>
                </a:cxn>
                <a:cxn ang="0">
                  <a:pos x="118" y="86"/>
                </a:cxn>
                <a:cxn ang="0">
                  <a:pos x="120" y="76"/>
                </a:cxn>
                <a:cxn ang="0">
                  <a:pos x="120" y="68"/>
                </a:cxn>
                <a:cxn ang="0">
                  <a:pos x="118" y="62"/>
                </a:cxn>
                <a:cxn ang="0">
                  <a:pos x="118" y="62"/>
                </a:cxn>
                <a:cxn ang="0">
                  <a:pos x="112" y="56"/>
                </a:cxn>
                <a:cxn ang="0">
                  <a:pos x="106" y="52"/>
                </a:cxn>
                <a:cxn ang="0">
                  <a:pos x="96" y="48"/>
                </a:cxn>
                <a:cxn ang="0">
                  <a:pos x="88" y="46"/>
                </a:cxn>
                <a:cxn ang="0">
                  <a:pos x="84" y="46"/>
                </a:cxn>
                <a:cxn ang="0">
                  <a:pos x="84" y="46"/>
                </a:cxn>
              </a:cxnLst>
              <a:rect l="0" t="0" r="r" b="b"/>
              <a:pathLst>
                <a:path w="120" h="122">
                  <a:moveTo>
                    <a:pt x="84" y="46"/>
                  </a:moveTo>
                  <a:lnTo>
                    <a:pt x="84" y="46"/>
                  </a:lnTo>
                  <a:lnTo>
                    <a:pt x="86" y="40"/>
                  </a:lnTo>
                  <a:lnTo>
                    <a:pt x="86" y="24"/>
                  </a:lnTo>
                  <a:lnTo>
                    <a:pt x="84" y="16"/>
                  </a:lnTo>
                  <a:lnTo>
                    <a:pt x="80" y="8"/>
                  </a:lnTo>
                  <a:lnTo>
                    <a:pt x="72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48" y="0"/>
                  </a:lnTo>
                  <a:lnTo>
                    <a:pt x="36" y="2"/>
                  </a:lnTo>
                  <a:lnTo>
                    <a:pt x="24" y="6"/>
                  </a:lnTo>
                  <a:lnTo>
                    <a:pt x="14" y="14"/>
                  </a:lnTo>
                  <a:lnTo>
                    <a:pt x="10" y="20"/>
                  </a:lnTo>
                  <a:lnTo>
                    <a:pt x="6" y="28"/>
                  </a:lnTo>
                  <a:lnTo>
                    <a:pt x="2" y="48"/>
                  </a:lnTo>
                  <a:lnTo>
                    <a:pt x="0" y="74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4" y="102"/>
                  </a:lnTo>
                  <a:lnTo>
                    <a:pt x="14" y="90"/>
                  </a:lnTo>
                  <a:lnTo>
                    <a:pt x="20" y="84"/>
                  </a:lnTo>
                  <a:lnTo>
                    <a:pt x="26" y="78"/>
                  </a:lnTo>
                  <a:lnTo>
                    <a:pt x="36" y="74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0" y="74"/>
                  </a:lnTo>
                  <a:lnTo>
                    <a:pt x="28" y="84"/>
                  </a:lnTo>
                  <a:lnTo>
                    <a:pt x="22" y="90"/>
                  </a:lnTo>
                  <a:lnTo>
                    <a:pt x="16" y="100"/>
                  </a:lnTo>
                  <a:lnTo>
                    <a:pt x="12" y="110"/>
                  </a:lnTo>
                  <a:lnTo>
                    <a:pt x="10" y="122"/>
                  </a:lnTo>
                  <a:lnTo>
                    <a:pt x="10" y="122"/>
                  </a:lnTo>
                  <a:lnTo>
                    <a:pt x="24" y="120"/>
                  </a:lnTo>
                  <a:lnTo>
                    <a:pt x="44" y="118"/>
                  </a:lnTo>
                  <a:lnTo>
                    <a:pt x="70" y="118"/>
                  </a:lnTo>
                  <a:lnTo>
                    <a:pt x="70" y="118"/>
                  </a:lnTo>
                  <a:lnTo>
                    <a:pt x="84" y="116"/>
                  </a:lnTo>
                  <a:lnTo>
                    <a:pt x="96" y="110"/>
                  </a:lnTo>
                  <a:lnTo>
                    <a:pt x="104" y="104"/>
                  </a:lnTo>
                  <a:lnTo>
                    <a:pt x="112" y="96"/>
                  </a:lnTo>
                  <a:lnTo>
                    <a:pt x="118" y="86"/>
                  </a:lnTo>
                  <a:lnTo>
                    <a:pt x="120" y="76"/>
                  </a:lnTo>
                  <a:lnTo>
                    <a:pt x="120" y="68"/>
                  </a:lnTo>
                  <a:lnTo>
                    <a:pt x="118" y="62"/>
                  </a:lnTo>
                  <a:lnTo>
                    <a:pt x="118" y="62"/>
                  </a:lnTo>
                  <a:lnTo>
                    <a:pt x="112" y="56"/>
                  </a:lnTo>
                  <a:lnTo>
                    <a:pt x="106" y="52"/>
                  </a:lnTo>
                  <a:lnTo>
                    <a:pt x="96" y="48"/>
                  </a:lnTo>
                  <a:lnTo>
                    <a:pt x="88" y="46"/>
                  </a:lnTo>
                  <a:lnTo>
                    <a:pt x="84" y="46"/>
                  </a:lnTo>
                  <a:lnTo>
                    <a:pt x="84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1" name="Freeform 37"/>
            <p:cNvSpPr>
              <a:spLocks/>
            </p:cNvSpPr>
            <p:nvPr/>
          </p:nvSpPr>
          <p:spPr bwMode="auto">
            <a:xfrm>
              <a:off x="5759116" y="7078579"/>
              <a:ext cx="1010653" cy="770021"/>
            </a:xfrm>
            <a:custGeom>
              <a:avLst/>
              <a:gdLst/>
              <a:ahLst/>
              <a:cxnLst>
                <a:cxn ang="0">
                  <a:pos x="120" y="22"/>
                </a:cxn>
                <a:cxn ang="0">
                  <a:pos x="120" y="22"/>
                </a:cxn>
                <a:cxn ang="0">
                  <a:pos x="112" y="14"/>
                </a:cxn>
                <a:cxn ang="0">
                  <a:pos x="106" y="8"/>
                </a:cxn>
                <a:cxn ang="0">
                  <a:pos x="96" y="4"/>
                </a:cxn>
                <a:cxn ang="0">
                  <a:pos x="88" y="2"/>
                </a:cxn>
                <a:cxn ang="0">
                  <a:pos x="70" y="0"/>
                </a:cxn>
                <a:cxn ang="0">
                  <a:pos x="50" y="2"/>
                </a:cxn>
                <a:cxn ang="0">
                  <a:pos x="34" y="4"/>
                </a:cxn>
                <a:cxn ang="0">
                  <a:pos x="20" y="8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16"/>
                </a:cxn>
                <a:cxn ang="0">
                  <a:pos x="34" y="20"/>
                </a:cxn>
                <a:cxn ang="0">
                  <a:pos x="44" y="24"/>
                </a:cxn>
                <a:cxn ang="0">
                  <a:pos x="52" y="30"/>
                </a:cxn>
                <a:cxn ang="0">
                  <a:pos x="62" y="42"/>
                </a:cxn>
                <a:cxn ang="0">
                  <a:pos x="66" y="46"/>
                </a:cxn>
                <a:cxn ang="0">
                  <a:pos x="66" y="46"/>
                </a:cxn>
                <a:cxn ang="0">
                  <a:pos x="56" y="40"/>
                </a:cxn>
                <a:cxn ang="0">
                  <a:pos x="46" y="34"/>
                </a:cxn>
                <a:cxn ang="0">
                  <a:pos x="24" y="28"/>
                </a:cxn>
                <a:cxn ang="0">
                  <a:pos x="6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6" y="28"/>
                </a:cxn>
                <a:cxn ang="0">
                  <a:pos x="14" y="36"/>
                </a:cxn>
                <a:cxn ang="0">
                  <a:pos x="18" y="44"/>
                </a:cxn>
                <a:cxn ang="0">
                  <a:pos x="24" y="54"/>
                </a:cxn>
                <a:cxn ang="0">
                  <a:pos x="40" y="96"/>
                </a:cxn>
                <a:cxn ang="0">
                  <a:pos x="102" y="96"/>
                </a:cxn>
                <a:cxn ang="0">
                  <a:pos x="102" y="96"/>
                </a:cxn>
                <a:cxn ang="0">
                  <a:pos x="100" y="88"/>
                </a:cxn>
                <a:cxn ang="0">
                  <a:pos x="98" y="78"/>
                </a:cxn>
                <a:cxn ang="0">
                  <a:pos x="94" y="70"/>
                </a:cxn>
                <a:cxn ang="0">
                  <a:pos x="94" y="70"/>
                </a:cxn>
                <a:cxn ang="0">
                  <a:pos x="100" y="72"/>
                </a:cxn>
                <a:cxn ang="0">
                  <a:pos x="108" y="70"/>
                </a:cxn>
                <a:cxn ang="0">
                  <a:pos x="114" y="66"/>
                </a:cxn>
                <a:cxn ang="0">
                  <a:pos x="120" y="60"/>
                </a:cxn>
                <a:cxn ang="0">
                  <a:pos x="124" y="52"/>
                </a:cxn>
                <a:cxn ang="0">
                  <a:pos x="126" y="42"/>
                </a:cxn>
                <a:cxn ang="0">
                  <a:pos x="126" y="32"/>
                </a:cxn>
                <a:cxn ang="0">
                  <a:pos x="120" y="22"/>
                </a:cxn>
                <a:cxn ang="0">
                  <a:pos x="120" y="22"/>
                </a:cxn>
              </a:cxnLst>
              <a:rect l="0" t="0" r="r" b="b"/>
              <a:pathLst>
                <a:path w="126" h="96">
                  <a:moveTo>
                    <a:pt x="120" y="22"/>
                  </a:moveTo>
                  <a:lnTo>
                    <a:pt x="120" y="22"/>
                  </a:lnTo>
                  <a:lnTo>
                    <a:pt x="112" y="14"/>
                  </a:lnTo>
                  <a:lnTo>
                    <a:pt x="106" y="8"/>
                  </a:lnTo>
                  <a:lnTo>
                    <a:pt x="96" y="4"/>
                  </a:lnTo>
                  <a:lnTo>
                    <a:pt x="88" y="2"/>
                  </a:lnTo>
                  <a:lnTo>
                    <a:pt x="70" y="0"/>
                  </a:lnTo>
                  <a:lnTo>
                    <a:pt x="50" y="2"/>
                  </a:lnTo>
                  <a:lnTo>
                    <a:pt x="34" y="4"/>
                  </a:lnTo>
                  <a:lnTo>
                    <a:pt x="20" y="8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16"/>
                  </a:lnTo>
                  <a:lnTo>
                    <a:pt x="34" y="20"/>
                  </a:lnTo>
                  <a:lnTo>
                    <a:pt x="44" y="24"/>
                  </a:lnTo>
                  <a:lnTo>
                    <a:pt x="52" y="30"/>
                  </a:lnTo>
                  <a:lnTo>
                    <a:pt x="62" y="42"/>
                  </a:lnTo>
                  <a:lnTo>
                    <a:pt x="66" y="46"/>
                  </a:lnTo>
                  <a:lnTo>
                    <a:pt x="66" y="46"/>
                  </a:lnTo>
                  <a:lnTo>
                    <a:pt x="56" y="40"/>
                  </a:lnTo>
                  <a:lnTo>
                    <a:pt x="46" y="34"/>
                  </a:lnTo>
                  <a:lnTo>
                    <a:pt x="24" y="28"/>
                  </a:lnTo>
                  <a:lnTo>
                    <a:pt x="6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6" y="28"/>
                  </a:lnTo>
                  <a:lnTo>
                    <a:pt x="14" y="36"/>
                  </a:lnTo>
                  <a:lnTo>
                    <a:pt x="18" y="44"/>
                  </a:lnTo>
                  <a:lnTo>
                    <a:pt x="24" y="54"/>
                  </a:lnTo>
                  <a:lnTo>
                    <a:pt x="40" y="96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00" y="88"/>
                  </a:lnTo>
                  <a:lnTo>
                    <a:pt x="98" y="78"/>
                  </a:lnTo>
                  <a:lnTo>
                    <a:pt x="94" y="70"/>
                  </a:lnTo>
                  <a:lnTo>
                    <a:pt x="94" y="70"/>
                  </a:lnTo>
                  <a:lnTo>
                    <a:pt x="100" y="72"/>
                  </a:lnTo>
                  <a:lnTo>
                    <a:pt x="108" y="70"/>
                  </a:lnTo>
                  <a:lnTo>
                    <a:pt x="114" y="66"/>
                  </a:lnTo>
                  <a:lnTo>
                    <a:pt x="120" y="60"/>
                  </a:lnTo>
                  <a:lnTo>
                    <a:pt x="124" y="52"/>
                  </a:lnTo>
                  <a:lnTo>
                    <a:pt x="126" y="42"/>
                  </a:lnTo>
                  <a:lnTo>
                    <a:pt x="126" y="32"/>
                  </a:lnTo>
                  <a:lnTo>
                    <a:pt x="120" y="22"/>
                  </a:lnTo>
                  <a:lnTo>
                    <a:pt x="12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2" name="Freeform 38"/>
            <p:cNvSpPr>
              <a:spLocks/>
            </p:cNvSpPr>
            <p:nvPr/>
          </p:nvSpPr>
          <p:spPr bwMode="auto">
            <a:xfrm>
              <a:off x="5021179" y="7335253"/>
              <a:ext cx="930442" cy="513347"/>
            </a:xfrm>
            <a:custGeom>
              <a:avLst/>
              <a:gdLst/>
              <a:ahLst/>
              <a:cxnLst>
                <a:cxn ang="0">
                  <a:pos x="82" y="6"/>
                </a:cxn>
                <a:cxn ang="0">
                  <a:pos x="82" y="6"/>
                </a:cxn>
                <a:cxn ang="0">
                  <a:pos x="82" y="18"/>
                </a:cxn>
                <a:cxn ang="0">
                  <a:pos x="80" y="30"/>
                </a:cxn>
                <a:cxn ang="0">
                  <a:pos x="76" y="46"/>
                </a:cxn>
                <a:cxn ang="0">
                  <a:pos x="70" y="54"/>
                </a:cxn>
                <a:cxn ang="0">
                  <a:pos x="68" y="58"/>
                </a:cxn>
                <a:cxn ang="0">
                  <a:pos x="68" y="58"/>
                </a:cxn>
                <a:cxn ang="0">
                  <a:pos x="72" y="48"/>
                </a:cxn>
                <a:cxn ang="0">
                  <a:pos x="72" y="36"/>
                </a:cxn>
                <a:cxn ang="0">
                  <a:pos x="70" y="18"/>
                </a:cxn>
                <a:cxn ang="0">
                  <a:pos x="68" y="4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62" y="8"/>
                </a:cxn>
                <a:cxn ang="0">
                  <a:pos x="54" y="16"/>
                </a:cxn>
                <a:cxn ang="0">
                  <a:pos x="46" y="24"/>
                </a:cxn>
                <a:cxn ang="0">
                  <a:pos x="36" y="30"/>
                </a:cxn>
                <a:cxn ang="0">
                  <a:pos x="14" y="46"/>
                </a:cxn>
                <a:cxn ang="0">
                  <a:pos x="6" y="54"/>
                </a:cxn>
                <a:cxn ang="0">
                  <a:pos x="0" y="64"/>
                </a:cxn>
                <a:cxn ang="0">
                  <a:pos x="116" y="64"/>
                </a:cxn>
                <a:cxn ang="0">
                  <a:pos x="116" y="64"/>
                </a:cxn>
                <a:cxn ang="0">
                  <a:pos x="112" y="50"/>
                </a:cxn>
                <a:cxn ang="0">
                  <a:pos x="106" y="36"/>
                </a:cxn>
                <a:cxn ang="0">
                  <a:pos x="100" y="26"/>
                </a:cxn>
                <a:cxn ang="0">
                  <a:pos x="94" y="18"/>
                </a:cxn>
                <a:cxn ang="0">
                  <a:pos x="86" y="8"/>
                </a:cxn>
                <a:cxn ang="0">
                  <a:pos x="82" y="6"/>
                </a:cxn>
                <a:cxn ang="0">
                  <a:pos x="82" y="6"/>
                </a:cxn>
              </a:cxnLst>
              <a:rect l="0" t="0" r="r" b="b"/>
              <a:pathLst>
                <a:path w="116" h="64">
                  <a:moveTo>
                    <a:pt x="82" y="6"/>
                  </a:moveTo>
                  <a:lnTo>
                    <a:pt x="82" y="6"/>
                  </a:lnTo>
                  <a:lnTo>
                    <a:pt x="82" y="18"/>
                  </a:lnTo>
                  <a:lnTo>
                    <a:pt x="80" y="30"/>
                  </a:lnTo>
                  <a:lnTo>
                    <a:pt x="76" y="46"/>
                  </a:lnTo>
                  <a:lnTo>
                    <a:pt x="70" y="54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72" y="48"/>
                  </a:lnTo>
                  <a:lnTo>
                    <a:pt x="72" y="36"/>
                  </a:lnTo>
                  <a:lnTo>
                    <a:pt x="70" y="18"/>
                  </a:lnTo>
                  <a:lnTo>
                    <a:pt x="68" y="4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4" y="16"/>
                  </a:lnTo>
                  <a:lnTo>
                    <a:pt x="46" y="24"/>
                  </a:lnTo>
                  <a:lnTo>
                    <a:pt x="36" y="30"/>
                  </a:lnTo>
                  <a:lnTo>
                    <a:pt x="14" y="46"/>
                  </a:lnTo>
                  <a:lnTo>
                    <a:pt x="6" y="54"/>
                  </a:lnTo>
                  <a:lnTo>
                    <a:pt x="0" y="64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12" y="50"/>
                  </a:lnTo>
                  <a:lnTo>
                    <a:pt x="106" y="36"/>
                  </a:lnTo>
                  <a:lnTo>
                    <a:pt x="100" y="26"/>
                  </a:lnTo>
                  <a:lnTo>
                    <a:pt x="94" y="18"/>
                  </a:lnTo>
                  <a:lnTo>
                    <a:pt x="86" y="8"/>
                  </a:lnTo>
                  <a:lnTo>
                    <a:pt x="82" y="6"/>
                  </a:lnTo>
                  <a:lnTo>
                    <a:pt x="8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3" name="Freeform 39"/>
            <p:cNvSpPr>
              <a:spLocks/>
            </p:cNvSpPr>
            <p:nvPr/>
          </p:nvSpPr>
          <p:spPr bwMode="auto">
            <a:xfrm>
              <a:off x="4363453" y="6741695"/>
              <a:ext cx="1010653" cy="1058779"/>
            </a:xfrm>
            <a:custGeom>
              <a:avLst/>
              <a:gdLst/>
              <a:ahLst/>
              <a:cxnLst>
                <a:cxn ang="0">
                  <a:pos x="66" y="66"/>
                </a:cxn>
                <a:cxn ang="0">
                  <a:pos x="66" y="66"/>
                </a:cxn>
                <a:cxn ang="0">
                  <a:pos x="74" y="66"/>
                </a:cxn>
                <a:cxn ang="0">
                  <a:pos x="84" y="62"/>
                </a:cxn>
                <a:cxn ang="0">
                  <a:pos x="104" y="52"/>
                </a:cxn>
                <a:cxn ang="0">
                  <a:pos x="124" y="40"/>
                </a:cxn>
                <a:cxn ang="0">
                  <a:pos x="124" y="40"/>
                </a:cxn>
                <a:cxn ang="0">
                  <a:pos x="116" y="38"/>
                </a:cxn>
                <a:cxn ang="0">
                  <a:pos x="108" y="36"/>
                </a:cxn>
                <a:cxn ang="0">
                  <a:pos x="92" y="30"/>
                </a:cxn>
                <a:cxn ang="0">
                  <a:pos x="62" y="10"/>
                </a:cxn>
                <a:cxn ang="0">
                  <a:pos x="48" y="4"/>
                </a:cxn>
                <a:cxn ang="0">
                  <a:pos x="40" y="2"/>
                </a:cxn>
                <a:cxn ang="0">
                  <a:pos x="34" y="0"/>
                </a:cxn>
                <a:cxn ang="0">
                  <a:pos x="26" y="2"/>
                </a:cxn>
                <a:cxn ang="0">
                  <a:pos x="20" y="4"/>
                </a:cxn>
                <a:cxn ang="0">
                  <a:pos x="14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28"/>
                </a:cxn>
                <a:cxn ang="0">
                  <a:pos x="0" y="38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14" y="66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10" y="80"/>
                </a:cxn>
                <a:cxn ang="0">
                  <a:pos x="6" y="92"/>
                </a:cxn>
                <a:cxn ang="0">
                  <a:pos x="8" y="102"/>
                </a:cxn>
                <a:cxn ang="0">
                  <a:pos x="12" y="112"/>
                </a:cxn>
                <a:cxn ang="0">
                  <a:pos x="20" y="122"/>
                </a:cxn>
                <a:cxn ang="0">
                  <a:pos x="30" y="128"/>
                </a:cxn>
                <a:cxn ang="0">
                  <a:pos x="42" y="132"/>
                </a:cxn>
                <a:cxn ang="0">
                  <a:pos x="58" y="132"/>
                </a:cxn>
                <a:cxn ang="0">
                  <a:pos x="58" y="132"/>
                </a:cxn>
                <a:cxn ang="0">
                  <a:pos x="66" y="130"/>
                </a:cxn>
                <a:cxn ang="0">
                  <a:pos x="72" y="126"/>
                </a:cxn>
                <a:cxn ang="0">
                  <a:pos x="86" y="118"/>
                </a:cxn>
                <a:cxn ang="0">
                  <a:pos x="98" y="106"/>
                </a:cxn>
                <a:cxn ang="0">
                  <a:pos x="108" y="92"/>
                </a:cxn>
                <a:cxn ang="0">
                  <a:pos x="120" y="68"/>
                </a:cxn>
                <a:cxn ang="0">
                  <a:pos x="126" y="58"/>
                </a:cxn>
                <a:cxn ang="0">
                  <a:pos x="126" y="58"/>
                </a:cxn>
                <a:cxn ang="0">
                  <a:pos x="112" y="62"/>
                </a:cxn>
                <a:cxn ang="0">
                  <a:pos x="100" y="66"/>
                </a:cxn>
                <a:cxn ang="0">
                  <a:pos x="82" y="68"/>
                </a:cxn>
                <a:cxn ang="0">
                  <a:pos x="70" y="68"/>
                </a:cxn>
                <a:cxn ang="0">
                  <a:pos x="66" y="66"/>
                </a:cxn>
                <a:cxn ang="0">
                  <a:pos x="66" y="66"/>
                </a:cxn>
              </a:cxnLst>
              <a:rect l="0" t="0" r="r" b="b"/>
              <a:pathLst>
                <a:path w="126" h="132">
                  <a:moveTo>
                    <a:pt x="66" y="66"/>
                  </a:moveTo>
                  <a:lnTo>
                    <a:pt x="66" y="66"/>
                  </a:lnTo>
                  <a:lnTo>
                    <a:pt x="74" y="66"/>
                  </a:lnTo>
                  <a:lnTo>
                    <a:pt x="84" y="62"/>
                  </a:lnTo>
                  <a:lnTo>
                    <a:pt x="104" y="52"/>
                  </a:lnTo>
                  <a:lnTo>
                    <a:pt x="124" y="40"/>
                  </a:lnTo>
                  <a:lnTo>
                    <a:pt x="124" y="40"/>
                  </a:lnTo>
                  <a:lnTo>
                    <a:pt x="116" y="38"/>
                  </a:lnTo>
                  <a:lnTo>
                    <a:pt x="108" y="36"/>
                  </a:lnTo>
                  <a:lnTo>
                    <a:pt x="92" y="30"/>
                  </a:lnTo>
                  <a:lnTo>
                    <a:pt x="62" y="10"/>
                  </a:lnTo>
                  <a:lnTo>
                    <a:pt x="48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6" y="2"/>
                  </a:lnTo>
                  <a:lnTo>
                    <a:pt x="20" y="4"/>
                  </a:lnTo>
                  <a:lnTo>
                    <a:pt x="14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28"/>
                  </a:lnTo>
                  <a:lnTo>
                    <a:pt x="0" y="38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14" y="66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0" y="80"/>
                  </a:lnTo>
                  <a:lnTo>
                    <a:pt x="6" y="92"/>
                  </a:lnTo>
                  <a:lnTo>
                    <a:pt x="8" y="102"/>
                  </a:lnTo>
                  <a:lnTo>
                    <a:pt x="12" y="112"/>
                  </a:lnTo>
                  <a:lnTo>
                    <a:pt x="20" y="122"/>
                  </a:lnTo>
                  <a:lnTo>
                    <a:pt x="30" y="128"/>
                  </a:lnTo>
                  <a:lnTo>
                    <a:pt x="42" y="132"/>
                  </a:lnTo>
                  <a:lnTo>
                    <a:pt x="58" y="132"/>
                  </a:lnTo>
                  <a:lnTo>
                    <a:pt x="58" y="132"/>
                  </a:lnTo>
                  <a:lnTo>
                    <a:pt x="66" y="130"/>
                  </a:lnTo>
                  <a:lnTo>
                    <a:pt x="72" y="126"/>
                  </a:lnTo>
                  <a:lnTo>
                    <a:pt x="86" y="118"/>
                  </a:lnTo>
                  <a:lnTo>
                    <a:pt x="98" y="106"/>
                  </a:lnTo>
                  <a:lnTo>
                    <a:pt x="108" y="92"/>
                  </a:lnTo>
                  <a:lnTo>
                    <a:pt x="120" y="68"/>
                  </a:lnTo>
                  <a:lnTo>
                    <a:pt x="126" y="58"/>
                  </a:lnTo>
                  <a:lnTo>
                    <a:pt x="126" y="58"/>
                  </a:lnTo>
                  <a:lnTo>
                    <a:pt x="112" y="62"/>
                  </a:lnTo>
                  <a:lnTo>
                    <a:pt x="100" y="66"/>
                  </a:lnTo>
                  <a:lnTo>
                    <a:pt x="82" y="68"/>
                  </a:lnTo>
                  <a:lnTo>
                    <a:pt x="70" y="68"/>
                  </a:lnTo>
                  <a:lnTo>
                    <a:pt x="66" y="66"/>
                  </a:lnTo>
                  <a:lnTo>
                    <a:pt x="6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4" name="Freeform 40"/>
            <p:cNvSpPr>
              <a:spLocks/>
            </p:cNvSpPr>
            <p:nvPr/>
          </p:nvSpPr>
          <p:spPr bwMode="auto">
            <a:xfrm>
              <a:off x="4796589" y="5811253"/>
              <a:ext cx="930442" cy="1042737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80" y="0"/>
                </a:cxn>
                <a:cxn ang="0">
                  <a:pos x="72" y="0"/>
                </a:cxn>
                <a:cxn ang="0">
                  <a:pos x="66" y="4"/>
                </a:cxn>
                <a:cxn ang="0">
                  <a:pos x="60" y="8"/>
                </a:cxn>
                <a:cxn ang="0">
                  <a:pos x="56" y="14"/>
                </a:cxn>
                <a:cxn ang="0">
                  <a:pos x="50" y="22"/>
                </a:cxn>
                <a:cxn ang="0">
                  <a:pos x="50" y="28"/>
                </a:cxn>
                <a:cxn ang="0">
                  <a:pos x="50" y="28"/>
                </a:cxn>
                <a:cxn ang="0">
                  <a:pos x="42" y="28"/>
                </a:cxn>
                <a:cxn ang="0">
                  <a:pos x="28" y="28"/>
                </a:cxn>
                <a:cxn ang="0">
                  <a:pos x="20" y="30"/>
                </a:cxn>
                <a:cxn ang="0">
                  <a:pos x="12" y="34"/>
                </a:cxn>
                <a:cxn ang="0">
                  <a:pos x="6" y="40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0" y="60"/>
                </a:cxn>
                <a:cxn ang="0">
                  <a:pos x="0" y="72"/>
                </a:cxn>
                <a:cxn ang="0">
                  <a:pos x="4" y="84"/>
                </a:cxn>
                <a:cxn ang="0">
                  <a:pos x="10" y="96"/>
                </a:cxn>
                <a:cxn ang="0">
                  <a:pos x="20" y="106"/>
                </a:cxn>
                <a:cxn ang="0">
                  <a:pos x="36" y="114"/>
                </a:cxn>
                <a:cxn ang="0">
                  <a:pos x="56" y="122"/>
                </a:cxn>
                <a:cxn ang="0">
                  <a:pos x="84" y="130"/>
                </a:cxn>
                <a:cxn ang="0">
                  <a:pos x="84" y="130"/>
                </a:cxn>
                <a:cxn ang="0">
                  <a:pos x="80" y="126"/>
                </a:cxn>
                <a:cxn ang="0">
                  <a:pos x="74" y="116"/>
                </a:cxn>
                <a:cxn ang="0">
                  <a:pos x="68" y="102"/>
                </a:cxn>
                <a:cxn ang="0">
                  <a:pos x="66" y="92"/>
                </a:cxn>
                <a:cxn ang="0">
                  <a:pos x="64" y="82"/>
                </a:cxn>
                <a:cxn ang="0">
                  <a:pos x="64" y="82"/>
                </a:cxn>
                <a:cxn ang="0">
                  <a:pos x="78" y="100"/>
                </a:cxn>
                <a:cxn ang="0">
                  <a:pos x="90" y="116"/>
                </a:cxn>
                <a:cxn ang="0">
                  <a:pos x="98" y="122"/>
                </a:cxn>
                <a:cxn ang="0">
                  <a:pos x="106" y="128"/>
                </a:cxn>
                <a:cxn ang="0">
                  <a:pos x="106" y="128"/>
                </a:cxn>
                <a:cxn ang="0">
                  <a:pos x="106" y="98"/>
                </a:cxn>
                <a:cxn ang="0">
                  <a:pos x="108" y="70"/>
                </a:cxn>
                <a:cxn ang="0">
                  <a:pos x="112" y="56"/>
                </a:cxn>
                <a:cxn ang="0">
                  <a:pos x="116" y="42"/>
                </a:cxn>
                <a:cxn ang="0">
                  <a:pos x="116" y="42"/>
                </a:cxn>
                <a:cxn ang="0">
                  <a:pos x="116" y="34"/>
                </a:cxn>
                <a:cxn ang="0">
                  <a:pos x="116" y="26"/>
                </a:cxn>
                <a:cxn ang="0">
                  <a:pos x="114" y="18"/>
                </a:cxn>
                <a:cxn ang="0">
                  <a:pos x="110" y="12"/>
                </a:cxn>
                <a:cxn ang="0">
                  <a:pos x="104" y="6"/>
                </a:cxn>
                <a:cxn ang="0">
                  <a:pos x="96" y="2"/>
                </a:cxn>
                <a:cxn ang="0">
                  <a:pos x="88" y="0"/>
                </a:cxn>
                <a:cxn ang="0">
                  <a:pos x="80" y="0"/>
                </a:cxn>
                <a:cxn ang="0">
                  <a:pos x="80" y="0"/>
                </a:cxn>
              </a:cxnLst>
              <a:rect l="0" t="0" r="r" b="b"/>
              <a:pathLst>
                <a:path w="116" h="130">
                  <a:moveTo>
                    <a:pt x="80" y="0"/>
                  </a:moveTo>
                  <a:lnTo>
                    <a:pt x="80" y="0"/>
                  </a:lnTo>
                  <a:lnTo>
                    <a:pt x="72" y="0"/>
                  </a:lnTo>
                  <a:lnTo>
                    <a:pt x="66" y="4"/>
                  </a:lnTo>
                  <a:lnTo>
                    <a:pt x="60" y="8"/>
                  </a:lnTo>
                  <a:lnTo>
                    <a:pt x="56" y="14"/>
                  </a:lnTo>
                  <a:lnTo>
                    <a:pt x="50" y="22"/>
                  </a:lnTo>
                  <a:lnTo>
                    <a:pt x="50" y="28"/>
                  </a:lnTo>
                  <a:lnTo>
                    <a:pt x="50" y="28"/>
                  </a:lnTo>
                  <a:lnTo>
                    <a:pt x="42" y="28"/>
                  </a:lnTo>
                  <a:lnTo>
                    <a:pt x="28" y="28"/>
                  </a:lnTo>
                  <a:lnTo>
                    <a:pt x="20" y="30"/>
                  </a:lnTo>
                  <a:lnTo>
                    <a:pt x="12" y="34"/>
                  </a:lnTo>
                  <a:lnTo>
                    <a:pt x="6" y="4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10" y="96"/>
                  </a:lnTo>
                  <a:lnTo>
                    <a:pt x="20" y="106"/>
                  </a:lnTo>
                  <a:lnTo>
                    <a:pt x="36" y="114"/>
                  </a:lnTo>
                  <a:lnTo>
                    <a:pt x="56" y="122"/>
                  </a:lnTo>
                  <a:lnTo>
                    <a:pt x="84" y="130"/>
                  </a:lnTo>
                  <a:lnTo>
                    <a:pt x="84" y="130"/>
                  </a:lnTo>
                  <a:lnTo>
                    <a:pt x="80" y="126"/>
                  </a:lnTo>
                  <a:lnTo>
                    <a:pt x="74" y="116"/>
                  </a:lnTo>
                  <a:lnTo>
                    <a:pt x="68" y="102"/>
                  </a:lnTo>
                  <a:lnTo>
                    <a:pt x="66" y="92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78" y="100"/>
                  </a:lnTo>
                  <a:lnTo>
                    <a:pt x="90" y="116"/>
                  </a:lnTo>
                  <a:lnTo>
                    <a:pt x="98" y="122"/>
                  </a:lnTo>
                  <a:lnTo>
                    <a:pt x="106" y="128"/>
                  </a:lnTo>
                  <a:lnTo>
                    <a:pt x="106" y="128"/>
                  </a:lnTo>
                  <a:lnTo>
                    <a:pt x="106" y="98"/>
                  </a:lnTo>
                  <a:lnTo>
                    <a:pt x="108" y="70"/>
                  </a:lnTo>
                  <a:lnTo>
                    <a:pt x="112" y="56"/>
                  </a:lnTo>
                  <a:lnTo>
                    <a:pt x="116" y="42"/>
                  </a:lnTo>
                  <a:lnTo>
                    <a:pt x="116" y="42"/>
                  </a:lnTo>
                  <a:lnTo>
                    <a:pt x="116" y="34"/>
                  </a:lnTo>
                  <a:lnTo>
                    <a:pt x="116" y="26"/>
                  </a:lnTo>
                  <a:lnTo>
                    <a:pt x="114" y="18"/>
                  </a:lnTo>
                  <a:lnTo>
                    <a:pt x="110" y="12"/>
                  </a:lnTo>
                  <a:lnTo>
                    <a:pt x="104" y="6"/>
                  </a:lnTo>
                  <a:lnTo>
                    <a:pt x="96" y="2"/>
                  </a:lnTo>
                  <a:lnTo>
                    <a:pt x="88" y="0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5" name="Freeform 41"/>
            <p:cNvSpPr>
              <a:spLocks/>
            </p:cNvSpPr>
            <p:nvPr/>
          </p:nvSpPr>
          <p:spPr bwMode="auto">
            <a:xfrm>
              <a:off x="5470358" y="6982326"/>
              <a:ext cx="224589" cy="256674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8" y="30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20" y="30"/>
                </a:cxn>
                <a:cxn ang="0">
                  <a:pos x="24" y="28"/>
                </a:cxn>
                <a:cxn ang="0">
                  <a:pos x="26" y="22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6" y="10"/>
                </a:cxn>
                <a:cxn ang="0">
                  <a:pos x="24" y="6"/>
                </a:cxn>
                <a:cxn ang="0">
                  <a:pos x="20" y="2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28" h="32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8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0" y="30"/>
                  </a:lnTo>
                  <a:lnTo>
                    <a:pt x="24" y="28"/>
                  </a:lnTo>
                  <a:lnTo>
                    <a:pt x="26" y="22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6" y="10"/>
                  </a:lnTo>
                  <a:lnTo>
                    <a:pt x="24" y="6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6" name="Freeform 42"/>
            <p:cNvSpPr>
              <a:spLocks/>
            </p:cNvSpPr>
            <p:nvPr/>
          </p:nvSpPr>
          <p:spPr bwMode="auto">
            <a:xfrm>
              <a:off x="3192379" y="725905"/>
              <a:ext cx="1042737" cy="1058779"/>
            </a:xfrm>
            <a:custGeom>
              <a:avLst/>
              <a:gdLst/>
              <a:ahLst/>
              <a:cxnLst>
                <a:cxn ang="0">
                  <a:pos x="10" y="132"/>
                </a:cxn>
                <a:cxn ang="0">
                  <a:pos x="10" y="132"/>
                </a:cxn>
                <a:cxn ang="0">
                  <a:pos x="26" y="128"/>
                </a:cxn>
                <a:cxn ang="0">
                  <a:pos x="48" y="126"/>
                </a:cxn>
                <a:cxn ang="0">
                  <a:pos x="74" y="126"/>
                </a:cxn>
                <a:cxn ang="0">
                  <a:pos x="74" y="126"/>
                </a:cxn>
                <a:cxn ang="0">
                  <a:pos x="90" y="124"/>
                </a:cxn>
                <a:cxn ang="0">
                  <a:pos x="102" y="120"/>
                </a:cxn>
                <a:cxn ang="0">
                  <a:pos x="112" y="112"/>
                </a:cxn>
                <a:cxn ang="0">
                  <a:pos x="122" y="102"/>
                </a:cxn>
                <a:cxn ang="0">
                  <a:pos x="126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6" y="66"/>
                </a:cxn>
                <a:cxn ang="0">
                  <a:pos x="126" y="66"/>
                </a:cxn>
                <a:cxn ang="0">
                  <a:pos x="120" y="60"/>
                </a:cxn>
                <a:cxn ang="0">
                  <a:pos x="114" y="56"/>
                </a:cxn>
                <a:cxn ang="0">
                  <a:pos x="104" y="52"/>
                </a:cxn>
                <a:cxn ang="0">
                  <a:pos x="94" y="50"/>
                </a:cxn>
                <a:cxn ang="0">
                  <a:pos x="90" y="50"/>
                </a:cxn>
                <a:cxn ang="0">
                  <a:pos x="90" y="50"/>
                </a:cxn>
                <a:cxn ang="0">
                  <a:pos x="92" y="42"/>
                </a:cxn>
                <a:cxn ang="0">
                  <a:pos x="92" y="34"/>
                </a:cxn>
                <a:cxn ang="0">
                  <a:pos x="92" y="26"/>
                </a:cxn>
                <a:cxn ang="0">
                  <a:pos x="90" y="16"/>
                </a:cxn>
                <a:cxn ang="0">
                  <a:pos x="84" y="8"/>
                </a:cxn>
                <a:cxn ang="0">
                  <a:pos x="78" y="2"/>
                </a:cxn>
                <a:cxn ang="0">
                  <a:pos x="72" y="2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8"/>
                </a:cxn>
                <a:cxn ang="0">
                  <a:pos x="20" y="12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0" y="90"/>
                </a:cxn>
                <a:cxn ang="0">
                  <a:pos x="24" y="98"/>
                </a:cxn>
                <a:cxn ang="0">
                  <a:pos x="18" y="106"/>
                </a:cxn>
                <a:cxn ang="0">
                  <a:pos x="12" y="118"/>
                </a:cxn>
                <a:cxn ang="0">
                  <a:pos x="10" y="132"/>
                </a:cxn>
                <a:cxn ang="0">
                  <a:pos x="10" y="132"/>
                </a:cxn>
              </a:cxnLst>
              <a:rect l="0" t="0" r="r" b="b"/>
              <a:pathLst>
                <a:path w="130" h="132">
                  <a:moveTo>
                    <a:pt x="10" y="132"/>
                  </a:moveTo>
                  <a:lnTo>
                    <a:pt x="10" y="132"/>
                  </a:lnTo>
                  <a:lnTo>
                    <a:pt x="26" y="128"/>
                  </a:lnTo>
                  <a:lnTo>
                    <a:pt x="48" y="126"/>
                  </a:lnTo>
                  <a:lnTo>
                    <a:pt x="74" y="126"/>
                  </a:lnTo>
                  <a:lnTo>
                    <a:pt x="74" y="126"/>
                  </a:lnTo>
                  <a:lnTo>
                    <a:pt x="90" y="124"/>
                  </a:lnTo>
                  <a:lnTo>
                    <a:pt x="102" y="120"/>
                  </a:lnTo>
                  <a:lnTo>
                    <a:pt x="112" y="112"/>
                  </a:lnTo>
                  <a:lnTo>
                    <a:pt x="122" y="102"/>
                  </a:lnTo>
                  <a:lnTo>
                    <a:pt x="126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0" y="60"/>
                  </a:lnTo>
                  <a:lnTo>
                    <a:pt x="114" y="56"/>
                  </a:lnTo>
                  <a:lnTo>
                    <a:pt x="104" y="52"/>
                  </a:lnTo>
                  <a:lnTo>
                    <a:pt x="94" y="50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92" y="42"/>
                  </a:lnTo>
                  <a:lnTo>
                    <a:pt x="92" y="34"/>
                  </a:lnTo>
                  <a:lnTo>
                    <a:pt x="92" y="26"/>
                  </a:lnTo>
                  <a:lnTo>
                    <a:pt x="90" y="16"/>
                  </a:lnTo>
                  <a:lnTo>
                    <a:pt x="84" y="8"/>
                  </a:lnTo>
                  <a:lnTo>
                    <a:pt x="78" y="2"/>
                  </a:lnTo>
                  <a:lnTo>
                    <a:pt x="72" y="2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0" y="90"/>
                  </a:lnTo>
                  <a:lnTo>
                    <a:pt x="24" y="98"/>
                  </a:lnTo>
                  <a:lnTo>
                    <a:pt x="18" y="106"/>
                  </a:lnTo>
                  <a:lnTo>
                    <a:pt x="12" y="118"/>
                  </a:lnTo>
                  <a:lnTo>
                    <a:pt x="10" y="132"/>
                  </a:lnTo>
                  <a:lnTo>
                    <a:pt x="10" y="1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7" name="Freeform 43"/>
            <p:cNvSpPr>
              <a:spLocks/>
            </p:cNvSpPr>
            <p:nvPr/>
          </p:nvSpPr>
          <p:spPr bwMode="auto">
            <a:xfrm>
              <a:off x="3208421" y="1816768"/>
              <a:ext cx="1090863" cy="1074821"/>
            </a:xfrm>
            <a:custGeom>
              <a:avLst/>
              <a:gdLst/>
              <a:ahLst/>
              <a:cxnLst>
                <a:cxn ang="0">
                  <a:pos x="128" y="22"/>
                </a:cxn>
                <a:cxn ang="0">
                  <a:pos x="128" y="22"/>
                </a:cxn>
                <a:cxn ang="0">
                  <a:pos x="134" y="34"/>
                </a:cxn>
                <a:cxn ang="0">
                  <a:pos x="136" y="44"/>
                </a:cxn>
                <a:cxn ang="0">
                  <a:pos x="134" y="54"/>
                </a:cxn>
                <a:cxn ang="0">
                  <a:pos x="130" y="64"/>
                </a:cxn>
                <a:cxn ang="0">
                  <a:pos x="124" y="70"/>
                </a:cxn>
                <a:cxn ang="0">
                  <a:pos x="116" y="76"/>
                </a:cxn>
                <a:cxn ang="0">
                  <a:pos x="108" y="76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04" y="82"/>
                </a:cxn>
                <a:cxn ang="0">
                  <a:pos x="110" y="96"/>
                </a:cxn>
                <a:cxn ang="0">
                  <a:pos x="110" y="106"/>
                </a:cxn>
                <a:cxn ang="0">
                  <a:pos x="108" y="114"/>
                </a:cxn>
                <a:cxn ang="0">
                  <a:pos x="104" y="122"/>
                </a:cxn>
                <a:cxn ang="0">
                  <a:pos x="94" y="130"/>
                </a:cxn>
                <a:cxn ang="0">
                  <a:pos x="94" y="130"/>
                </a:cxn>
                <a:cxn ang="0">
                  <a:pos x="84" y="134"/>
                </a:cxn>
                <a:cxn ang="0">
                  <a:pos x="74" y="134"/>
                </a:cxn>
                <a:cxn ang="0">
                  <a:pos x="66" y="132"/>
                </a:cxn>
                <a:cxn ang="0">
                  <a:pos x="58" y="128"/>
                </a:cxn>
                <a:cxn ang="0">
                  <a:pos x="54" y="122"/>
                </a:cxn>
                <a:cxn ang="0">
                  <a:pos x="48" y="116"/>
                </a:cxn>
                <a:cxn ang="0">
                  <a:pos x="40" y="96"/>
                </a:cxn>
                <a:cxn ang="0">
                  <a:pos x="32" y="74"/>
                </a:cxn>
                <a:cxn ang="0">
                  <a:pos x="24" y="54"/>
                </a:cxn>
                <a:cxn ang="0">
                  <a:pos x="20" y="44"/>
                </a:cxn>
                <a:cxn ang="0">
                  <a:pos x="14" y="36"/>
                </a:cxn>
                <a:cxn ang="0">
                  <a:pos x="8" y="30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26"/>
                </a:cxn>
                <a:cxn ang="0">
                  <a:pos x="26" y="30"/>
                </a:cxn>
                <a:cxn ang="0">
                  <a:pos x="50" y="36"/>
                </a:cxn>
                <a:cxn ang="0">
                  <a:pos x="62" y="42"/>
                </a:cxn>
                <a:cxn ang="0">
                  <a:pos x="70" y="48"/>
                </a:cxn>
                <a:cxn ang="0">
                  <a:pos x="70" y="48"/>
                </a:cxn>
                <a:cxn ang="0">
                  <a:pos x="68" y="44"/>
                </a:cxn>
                <a:cxn ang="0">
                  <a:pos x="56" y="32"/>
                </a:cxn>
                <a:cxn ang="0">
                  <a:pos x="48" y="26"/>
                </a:cxn>
                <a:cxn ang="0">
                  <a:pos x="36" y="20"/>
                </a:cxn>
                <a:cxn ang="0">
                  <a:pos x="22" y="16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8"/>
                </a:cxn>
                <a:cxn ang="0">
                  <a:pos x="36" y="4"/>
                </a:cxn>
                <a:cxn ang="0">
                  <a:pos x="54" y="0"/>
                </a:cxn>
                <a:cxn ang="0">
                  <a:pos x="74" y="0"/>
                </a:cxn>
                <a:cxn ang="0">
                  <a:pos x="94" y="2"/>
                </a:cxn>
                <a:cxn ang="0">
                  <a:pos x="104" y="4"/>
                </a:cxn>
                <a:cxn ang="0">
                  <a:pos x="114" y="8"/>
                </a:cxn>
                <a:cxn ang="0">
                  <a:pos x="122" y="14"/>
                </a:cxn>
                <a:cxn ang="0">
                  <a:pos x="128" y="22"/>
                </a:cxn>
                <a:cxn ang="0">
                  <a:pos x="128" y="22"/>
                </a:cxn>
              </a:cxnLst>
              <a:rect l="0" t="0" r="r" b="b"/>
              <a:pathLst>
                <a:path w="136" h="134">
                  <a:moveTo>
                    <a:pt x="128" y="22"/>
                  </a:moveTo>
                  <a:lnTo>
                    <a:pt x="128" y="22"/>
                  </a:lnTo>
                  <a:lnTo>
                    <a:pt x="134" y="34"/>
                  </a:lnTo>
                  <a:lnTo>
                    <a:pt x="136" y="44"/>
                  </a:lnTo>
                  <a:lnTo>
                    <a:pt x="134" y="54"/>
                  </a:lnTo>
                  <a:lnTo>
                    <a:pt x="130" y="64"/>
                  </a:lnTo>
                  <a:lnTo>
                    <a:pt x="124" y="70"/>
                  </a:lnTo>
                  <a:lnTo>
                    <a:pt x="116" y="76"/>
                  </a:lnTo>
                  <a:lnTo>
                    <a:pt x="108" y="76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04" y="82"/>
                  </a:lnTo>
                  <a:lnTo>
                    <a:pt x="110" y="96"/>
                  </a:lnTo>
                  <a:lnTo>
                    <a:pt x="110" y="106"/>
                  </a:lnTo>
                  <a:lnTo>
                    <a:pt x="108" y="114"/>
                  </a:lnTo>
                  <a:lnTo>
                    <a:pt x="104" y="122"/>
                  </a:lnTo>
                  <a:lnTo>
                    <a:pt x="94" y="130"/>
                  </a:lnTo>
                  <a:lnTo>
                    <a:pt x="94" y="130"/>
                  </a:lnTo>
                  <a:lnTo>
                    <a:pt x="84" y="134"/>
                  </a:lnTo>
                  <a:lnTo>
                    <a:pt x="74" y="134"/>
                  </a:lnTo>
                  <a:lnTo>
                    <a:pt x="66" y="132"/>
                  </a:lnTo>
                  <a:lnTo>
                    <a:pt x="58" y="128"/>
                  </a:lnTo>
                  <a:lnTo>
                    <a:pt x="54" y="122"/>
                  </a:lnTo>
                  <a:lnTo>
                    <a:pt x="48" y="116"/>
                  </a:lnTo>
                  <a:lnTo>
                    <a:pt x="40" y="96"/>
                  </a:lnTo>
                  <a:lnTo>
                    <a:pt x="32" y="74"/>
                  </a:lnTo>
                  <a:lnTo>
                    <a:pt x="24" y="54"/>
                  </a:lnTo>
                  <a:lnTo>
                    <a:pt x="20" y="44"/>
                  </a:lnTo>
                  <a:lnTo>
                    <a:pt x="14" y="36"/>
                  </a:lnTo>
                  <a:lnTo>
                    <a:pt x="8" y="3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26"/>
                  </a:lnTo>
                  <a:lnTo>
                    <a:pt x="26" y="30"/>
                  </a:lnTo>
                  <a:lnTo>
                    <a:pt x="50" y="36"/>
                  </a:lnTo>
                  <a:lnTo>
                    <a:pt x="62" y="42"/>
                  </a:lnTo>
                  <a:lnTo>
                    <a:pt x="70" y="48"/>
                  </a:lnTo>
                  <a:lnTo>
                    <a:pt x="70" y="48"/>
                  </a:lnTo>
                  <a:lnTo>
                    <a:pt x="68" y="44"/>
                  </a:lnTo>
                  <a:lnTo>
                    <a:pt x="56" y="32"/>
                  </a:lnTo>
                  <a:lnTo>
                    <a:pt x="48" y="26"/>
                  </a:lnTo>
                  <a:lnTo>
                    <a:pt x="36" y="20"/>
                  </a:lnTo>
                  <a:lnTo>
                    <a:pt x="22" y="16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8"/>
                  </a:lnTo>
                  <a:lnTo>
                    <a:pt x="36" y="4"/>
                  </a:lnTo>
                  <a:lnTo>
                    <a:pt x="54" y="0"/>
                  </a:lnTo>
                  <a:lnTo>
                    <a:pt x="74" y="0"/>
                  </a:lnTo>
                  <a:lnTo>
                    <a:pt x="94" y="2"/>
                  </a:lnTo>
                  <a:lnTo>
                    <a:pt x="104" y="4"/>
                  </a:lnTo>
                  <a:lnTo>
                    <a:pt x="114" y="8"/>
                  </a:lnTo>
                  <a:lnTo>
                    <a:pt x="122" y="14"/>
                  </a:lnTo>
                  <a:lnTo>
                    <a:pt x="128" y="22"/>
                  </a:lnTo>
                  <a:lnTo>
                    <a:pt x="128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8" name="Freeform 44"/>
            <p:cNvSpPr>
              <a:spLocks/>
            </p:cNvSpPr>
            <p:nvPr/>
          </p:nvSpPr>
          <p:spPr bwMode="auto">
            <a:xfrm>
              <a:off x="2406316" y="2089484"/>
              <a:ext cx="1042737" cy="1074821"/>
            </a:xfrm>
            <a:custGeom>
              <a:avLst/>
              <a:gdLst/>
              <a:ahLst/>
              <a:cxnLst>
                <a:cxn ang="0">
                  <a:pos x="90" y="6"/>
                </a:cxn>
                <a:cxn ang="0">
                  <a:pos x="90" y="6"/>
                </a:cxn>
                <a:cxn ang="0">
                  <a:pos x="94" y="10"/>
                </a:cxn>
                <a:cxn ang="0">
                  <a:pos x="104" y="20"/>
                </a:cxn>
                <a:cxn ang="0">
                  <a:pos x="110" y="30"/>
                </a:cxn>
                <a:cxn ang="0">
                  <a:pos x="116" y="40"/>
                </a:cxn>
                <a:cxn ang="0">
                  <a:pos x="122" y="56"/>
                </a:cxn>
                <a:cxn ang="0">
                  <a:pos x="128" y="72"/>
                </a:cxn>
                <a:cxn ang="0">
                  <a:pos x="128" y="72"/>
                </a:cxn>
                <a:cxn ang="0">
                  <a:pos x="130" y="84"/>
                </a:cxn>
                <a:cxn ang="0">
                  <a:pos x="130" y="94"/>
                </a:cxn>
                <a:cxn ang="0">
                  <a:pos x="128" y="106"/>
                </a:cxn>
                <a:cxn ang="0">
                  <a:pos x="126" y="114"/>
                </a:cxn>
                <a:cxn ang="0">
                  <a:pos x="120" y="122"/>
                </a:cxn>
                <a:cxn ang="0">
                  <a:pos x="112" y="130"/>
                </a:cxn>
                <a:cxn ang="0">
                  <a:pos x="104" y="134"/>
                </a:cxn>
                <a:cxn ang="0">
                  <a:pos x="94" y="134"/>
                </a:cxn>
                <a:cxn ang="0">
                  <a:pos x="94" y="134"/>
                </a:cxn>
                <a:cxn ang="0">
                  <a:pos x="82" y="134"/>
                </a:cxn>
                <a:cxn ang="0">
                  <a:pos x="74" y="132"/>
                </a:cxn>
                <a:cxn ang="0">
                  <a:pos x="68" y="128"/>
                </a:cxn>
                <a:cxn ang="0">
                  <a:pos x="64" y="124"/>
                </a:cxn>
                <a:cxn ang="0">
                  <a:pos x="60" y="118"/>
                </a:cxn>
                <a:cxn ang="0">
                  <a:pos x="60" y="114"/>
                </a:cxn>
                <a:cxn ang="0">
                  <a:pos x="60" y="114"/>
                </a:cxn>
                <a:cxn ang="0">
                  <a:pos x="52" y="116"/>
                </a:cxn>
                <a:cxn ang="0">
                  <a:pos x="38" y="120"/>
                </a:cxn>
                <a:cxn ang="0">
                  <a:pos x="30" y="120"/>
                </a:cxn>
                <a:cxn ang="0">
                  <a:pos x="22" y="118"/>
                </a:cxn>
                <a:cxn ang="0">
                  <a:pos x="14" y="114"/>
                </a:cxn>
                <a:cxn ang="0">
                  <a:pos x="6" y="106"/>
                </a:cxn>
                <a:cxn ang="0">
                  <a:pos x="6" y="106"/>
                </a:cxn>
                <a:cxn ang="0">
                  <a:pos x="2" y="94"/>
                </a:cxn>
                <a:cxn ang="0">
                  <a:pos x="0" y="86"/>
                </a:cxn>
                <a:cxn ang="0">
                  <a:pos x="0" y="76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2" y="54"/>
                </a:cxn>
                <a:cxn ang="0">
                  <a:pos x="24" y="42"/>
                </a:cxn>
                <a:cxn ang="0">
                  <a:pos x="54" y="22"/>
                </a:cxn>
                <a:cxn ang="0">
                  <a:pos x="66" y="12"/>
                </a:cxn>
                <a:cxn ang="0">
                  <a:pos x="70" y="6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74" y="4"/>
                </a:cxn>
                <a:cxn ang="0">
                  <a:pos x="78" y="20"/>
                </a:cxn>
                <a:cxn ang="0">
                  <a:pos x="80" y="40"/>
                </a:cxn>
                <a:cxn ang="0">
                  <a:pos x="78" y="50"/>
                </a:cxn>
                <a:cxn ang="0">
                  <a:pos x="76" y="62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2" y="48"/>
                </a:cxn>
                <a:cxn ang="0">
                  <a:pos x="88" y="32"/>
                </a:cxn>
                <a:cxn ang="0">
                  <a:pos x="90" y="20"/>
                </a:cxn>
                <a:cxn ang="0">
                  <a:pos x="90" y="6"/>
                </a:cxn>
                <a:cxn ang="0">
                  <a:pos x="90" y="6"/>
                </a:cxn>
              </a:cxnLst>
              <a:rect l="0" t="0" r="r" b="b"/>
              <a:pathLst>
                <a:path w="130" h="134">
                  <a:moveTo>
                    <a:pt x="90" y="6"/>
                  </a:moveTo>
                  <a:lnTo>
                    <a:pt x="90" y="6"/>
                  </a:lnTo>
                  <a:lnTo>
                    <a:pt x="94" y="10"/>
                  </a:lnTo>
                  <a:lnTo>
                    <a:pt x="104" y="20"/>
                  </a:lnTo>
                  <a:lnTo>
                    <a:pt x="110" y="30"/>
                  </a:lnTo>
                  <a:lnTo>
                    <a:pt x="116" y="40"/>
                  </a:lnTo>
                  <a:lnTo>
                    <a:pt x="122" y="56"/>
                  </a:lnTo>
                  <a:lnTo>
                    <a:pt x="128" y="72"/>
                  </a:lnTo>
                  <a:lnTo>
                    <a:pt x="128" y="72"/>
                  </a:lnTo>
                  <a:lnTo>
                    <a:pt x="130" y="84"/>
                  </a:lnTo>
                  <a:lnTo>
                    <a:pt x="130" y="94"/>
                  </a:lnTo>
                  <a:lnTo>
                    <a:pt x="128" y="106"/>
                  </a:lnTo>
                  <a:lnTo>
                    <a:pt x="126" y="114"/>
                  </a:lnTo>
                  <a:lnTo>
                    <a:pt x="120" y="122"/>
                  </a:lnTo>
                  <a:lnTo>
                    <a:pt x="112" y="130"/>
                  </a:lnTo>
                  <a:lnTo>
                    <a:pt x="104" y="134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82" y="134"/>
                  </a:lnTo>
                  <a:lnTo>
                    <a:pt x="74" y="132"/>
                  </a:lnTo>
                  <a:lnTo>
                    <a:pt x="68" y="128"/>
                  </a:lnTo>
                  <a:lnTo>
                    <a:pt x="64" y="124"/>
                  </a:lnTo>
                  <a:lnTo>
                    <a:pt x="60" y="118"/>
                  </a:lnTo>
                  <a:lnTo>
                    <a:pt x="60" y="114"/>
                  </a:lnTo>
                  <a:lnTo>
                    <a:pt x="60" y="114"/>
                  </a:lnTo>
                  <a:lnTo>
                    <a:pt x="52" y="116"/>
                  </a:lnTo>
                  <a:lnTo>
                    <a:pt x="38" y="120"/>
                  </a:lnTo>
                  <a:lnTo>
                    <a:pt x="30" y="120"/>
                  </a:lnTo>
                  <a:lnTo>
                    <a:pt x="22" y="118"/>
                  </a:lnTo>
                  <a:lnTo>
                    <a:pt x="14" y="114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2" y="94"/>
                  </a:lnTo>
                  <a:lnTo>
                    <a:pt x="0" y="8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6" y="62"/>
                  </a:lnTo>
                  <a:lnTo>
                    <a:pt x="12" y="54"/>
                  </a:lnTo>
                  <a:lnTo>
                    <a:pt x="24" y="42"/>
                  </a:lnTo>
                  <a:lnTo>
                    <a:pt x="54" y="22"/>
                  </a:lnTo>
                  <a:lnTo>
                    <a:pt x="66" y="12"/>
                  </a:lnTo>
                  <a:lnTo>
                    <a:pt x="70" y="6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4" y="4"/>
                  </a:lnTo>
                  <a:lnTo>
                    <a:pt x="78" y="20"/>
                  </a:lnTo>
                  <a:lnTo>
                    <a:pt x="80" y="40"/>
                  </a:lnTo>
                  <a:lnTo>
                    <a:pt x="78" y="50"/>
                  </a:lnTo>
                  <a:lnTo>
                    <a:pt x="76" y="62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2" y="48"/>
                  </a:lnTo>
                  <a:lnTo>
                    <a:pt x="88" y="32"/>
                  </a:lnTo>
                  <a:lnTo>
                    <a:pt x="90" y="20"/>
                  </a:lnTo>
                  <a:lnTo>
                    <a:pt x="90" y="6"/>
                  </a:lnTo>
                  <a:lnTo>
                    <a:pt x="9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9" name="Freeform 45"/>
            <p:cNvSpPr>
              <a:spLocks/>
            </p:cNvSpPr>
            <p:nvPr/>
          </p:nvSpPr>
          <p:spPr bwMode="auto">
            <a:xfrm>
              <a:off x="1716505" y="1463842"/>
              <a:ext cx="1074821" cy="1122947"/>
            </a:xfrm>
            <a:custGeom>
              <a:avLst/>
              <a:gdLst/>
              <a:ahLst/>
              <a:cxnLst>
                <a:cxn ang="0">
                  <a:pos x="134" y="60"/>
                </a:cxn>
                <a:cxn ang="0">
                  <a:pos x="134" y="60"/>
                </a:cxn>
                <a:cxn ang="0">
                  <a:pos x="130" y="72"/>
                </a:cxn>
                <a:cxn ang="0">
                  <a:pos x="124" y="84"/>
                </a:cxn>
                <a:cxn ang="0">
                  <a:pos x="114" y="98"/>
                </a:cxn>
                <a:cxn ang="0">
                  <a:pos x="104" y="112"/>
                </a:cxn>
                <a:cxn ang="0">
                  <a:pos x="92" y="124"/>
                </a:cxn>
                <a:cxn ang="0">
                  <a:pos x="78" y="134"/>
                </a:cxn>
                <a:cxn ang="0">
                  <a:pos x="70" y="138"/>
                </a:cxn>
                <a:cxn ang="0">
                  <a:pos x="62" y="140"/>
                </a:cxn>
                <a:cxn ang="0">
                  <a:pos x="62" y="140"/>
                </a:cxn>
                <a:cxn ang="0">
                  <a:pos x="54" y="140"/>
                </a:cxn>
                <a:cxn ang="0">
                  <a:pos x="46" y="140"/>
                </a:cxn>
                <a:cxn ang="0">
                  <a:pos x="32" y="136"/>
                </a:cxn>
                <a:cxn ang="0">
                  <a:pos x="20" y="130"/>
                </a:cxn>
                <a:cxn ang="0">
                  <a:pos x="12" y="120"/>
                </a:cxn>
                <a:cxn ang="0">
                  <a:pos x="8" y="108"/>
                </a:cxn>
                <a:cxn ang="0">
                  <a:pos x="8" y="96"/>
                </a:cxn>
                <a:cxn ang="0">
                  <a:pos x="10" y="84"/>
                </a:cxn>
                <a:cxn ang="0">
                  <a:pos x="14" y="80"/>
                </a:cxn>
                <a:cxn ang="0">
                  <a:pos x="18" y="74"/>
                </a:cxn>
                <a:cxn ang="0">
                  <a:pos x="18" y="74"/>
                </a:cxn>
                <a:cxn ang="0">
                  <a:pos x="14" y="70"/>
                </a:cxn>
                <a:cxn ang="0">
                  <a:pos x="10" y="64"/>
                </a:cxn>
                <a:cxn ang="0">
                  <a:pos x="4" y="56"/>
                </a:cxn>
                <a:cxn ang="0">
                  <a:pos x="2" y="48"/>
                </a:cxn>
                <a:cxn ang="0">
                  <a:pos x="0" y="38"/>
                </a:cxn>
                <a:cxn ang="0">
                  <a:pos x="2" y="28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4" y="8"/>
                </a:cxn>
                <a:cxn ang="0">
                  <a:pos x="22" y="4"/>
                </a:cxn>
                <a:cxn ang="0">
                  <a:pos x="28" y="0"/>
                </a:cxn>
                <a:cxn ang="0">
                  <a:pos x="36" y="0"/>
                </a:cxn>
                <a:cxn ang="0">
                  <a:pos x="44" y="0"/>
                </a:cxn>
                <a:cxn ang="0">
                  <a:pos x="50" y="2"/>
                </a:cxn>
                <a:cxn ang="0">
                  <a:pos x="66" y="10"/>
                </a:cxn>
                <a:cxn ang="0">
                  <a:pos x="98" y="30"/>
                </a:cxn>
                <a:cxn ang="0">
                  <a:pos x="116" y="38"/>
                </a:cxn>
                <a:cxn ang="0">
                  <a:pos x="124" y="40"/>
                </a:cxn>
                <a:cxn ang="0">
                  <a:pos x="134" y="40"/>
                </a:cxn>
                <a:cxn ang="0">
                  <a:pos x="134" y="40"/>
                </a:cxn>
                <a:cxn ang="0">
                  <a:pos x="110" y="54"/>
                </a:cxn>
                <a:cxn ang="0">
                  <a:pos x="90" y="64"/>
                </a:cxn>
                <a:cxn ang="0">
                  <a:pos x="80" y="68"/>
                </a:cxn>
                <a:cxn ang="0">
                  <a:pos x="72" y="70"/>
                </a:cxn>
                <a:cxn ang="0">
                  <a:pos x="72" y="70"/>
                </a:cxn>
                <a:cxn ang="0">
                  <a:pos x="76" y="70"/>
                </a:cxn>
                <a:cxn ang="0">
                  <a:pos x="88" y="72"/>
                </a:cxn>
                <a:cxn ang="0">
                  <a:pos x="106" y="70"/>
                </a:cxn>
                <a:cxn ang="0">
                  <a:pos x="120" y="66"/>
                </a:cxn>
                <a:cxn ang="0">
                  <a:pos x="134" y="60"/>
                </a:cxn>
                <a:cxn ang="0">
                  <a:pos x="134" y="60"/>
                </a:cxn>
              </a:cxnLst>
              <a:rect l="0" t="0" r="r" b="b"/>
              <a:pathLst>
                <a:path w="134" h="140">
                  <a:moveTo>
                    <a:pt x="134" y="60"/>
                  </a:moveTo>
                  <a:lnTo>
                    <a:pt x="134" y="60"/>
                  </a:lnTo>
                  <a:lnTo>
                    <a:pt x="130" y="72"/>
                  </a:lnTo>
                  <a:lnTo>
                    <a:pt x="124" y="84"/>
                  </a:lnTo>
                  <a:lnTo>
                    <a:pt x="114" y="98"/>
                  </a:lnTo>
                  <a:lnTo>
                    <a:pt x="104" y="112"/>
                  </a:lnTo>
                  <a:lnTo>
                    <a:pt x="92" y="124"/>
                  </a:lnTo>
                  <a:lnTo>
                    <a:pt x="78" y="134"/>
                  </a:lnTo>
                  <a:lnTo>
                    <a:pt x="70" y="138"/>
                  </a:lnTo>
                  <a:lnTo>
                    <a:pt x="62" y="140"/>
                  </a:lnTo>
                  <a:lnTo>
                    <a:pt x="62" y="140"/>
                  </a:lnTo>
                  <a:lnTo>
                    <a:pt x="54" y="140"/>
                  </a:lnTo>
                  <a:lnTo>
                    <a:pt x="46" y="140"/>
                  </a:lnTo>
                  <a:lnTo>
                    <a:pt x="32" y="136"/>
                  </a:lnTo>
                  <a:lnTo>
                    <a:pt x="20" y="130"/>
                  </a:lnTo>
                  <a:lnTo>
                    <a:pt x="12" y="120"/>
                  </a:lnTo>
                  <a:lnTo>
                    <a:pt x="8" y="108"/>
                  </a:lnTo>
                  <a:lnTo>
                    <a:pt x="8" y="96"/>
                  </a:lnTo>
                  <a:lnTo>
                    <a:pt x="10" y="84"/>
                  </a:lnTo>
                  <a:lnTo>
                    <a:pt x="14" y="80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4" y="70"/>
                  </a:lnTo>
                  <a:lnTo>
                    <a:pt x="10" y="64"/>
                  </a:lnTo>
                  <a:lnTo>
                    <a:pt x="4" y="56"/>
                  </a:lnTo>
                  <a:lnTo>
                    <a:pt x="2" y="48"/>
                  </a:lnTo>
                  <a:lnTo>
                    <a:pt x="0" y="38"/>
                  </a:lnTo>
                  <a:lnTo>
                    <a:pt x="2" y="2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4" y="8"/>
                  </a:lnTo>
                  <a:lnTo>
                    <a:pt x="22" y="4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50" y="2"/>
                  </a:lnTo>
                  <a:lnTo>
                    <a:pt x="66" y="10"/>
                  </a:lnTo>
                  <a:lnTo>
                    <a:pt x="98" y="30"/>
                  </a:lnTo>
                  <a:lnTo>
                    <a:pt x="116" y="38"/>
                  </a:lnTo>
                  <a:lnTo>
                    <a:pt x="124" y="40"/>
                  </a:lnTo>
                  <a:lnTo>
                    <a:pt x="134" y="40"/>
                  </a:lnTo>
                  <a:lnTo>
                    <a:pt x="134" y="40"/>
                  </a:lnTo>
                  <a:lnTo>
                    <a:pt x="110" y="54"/>
                  </a:lnTo>
                  <a:lnTo>
                    <a:pt x="90" y="64"/>
                  </a:lnTo>
                  <a:lnTo>
                    <a:pt x="80" y="68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6" y="70"/>
                  </a:lnTo>
                  <a:lnTo>
                    <a:pt x="88" y="72"/>
                  </a:lnTo>
                  <a:lnTo>
                    <a:pt x="106" y="70"/>
                  </a:lnTo>
                  <a:lnTo>
                    <a:pt x="120" y="66"/>
                  </a:lnTo>
                  <a:lnTo>
                    <a:pt x="134" y="60"/>
                  </a:lnTo>
                  <a:lnTo>
                    <a:pt x="134" y="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0" name="Freeform 46"/>
            <p:cNvSpPr>
              <a:spLocks/>
            </p:cNvSpPr>
            <p:nvPr/>
          </p:nvSpPr>
          <p:spPr bwMode="auto">
            <a:xfrm>
              <a:off x="2181726" y="453189"/>
              <a:ext cx="994611" cy="1106905"/>
            </a:xfrm>
            <a:custGeom>
              <a:avLst/>
              <a:gdLst/>
              <a:ahLst/>
              <a:cxnLst>
                <a:cxn ang="0">
                  <a:pos x="114" y="138"/>
                </a:cxn>
                <a:cxn ang="0">
                  <a:pos x="114" y="138"/>
                </a:cxn>
                <a:cxn ang="0">
                  <a:pos x="114" y="106"/>
                </a:cxn>
                <a:cxn ang="0">
                  <a:pos x="116" y="76"/>
                </a:cxn>
                <a:cxn ang="0">
                  <a:pos x="120" y="60"/>
                </a:cxn>
                <a:cxn ang="0">
                  <a:pos x="124" y="46"/>
                </a:cxn>
                <a:cxn ang="0">
                  <a:pos x="124" y="46"/>
                </a:cxn>
                <a:cxn ang="0">
                  <a:pos x="124" y="36"/>
                </a:cxn>
                <a:cxn ang="0">
                  <a:pos x="124" y="28"/>
                </a:cxn>
                <a:cxn ang="0">
                  <a:pos x="122" y="20"/>
                </a:cxn>
                <a:cxn ang="0">
                  <a:pos x="116" y="14"/>
                </a:cxn>
                <a:cxn ang="0">
                  <a:pos x="110" y="8"/>
                </a:cxn>
                <a:cxn ang="0">
                  <a:pos x="104" y="4"/>
                </a:cxn>
                <a:cxn ang="0">
                  <a:pos x="96" y="0"/>
                </a:cxn>
                <a:cxn ang="0">
                  <a:pos x="86" y="0"/>
                </a:cxn>
                <a:cxn ang="0">
                  <a:pos x="86" y="0"/>
                </a:cxn>
                <a:cxn ang="0">
                  <a:pos x="76" y="0"/>
                </a:cxn>
                <a:cxn ang="0">
                  <a:pos x="70" y="4"/>
                </a:cxn>
                <a:cxn ang="0">
                  <a:pos x="64" y="8"/>
                </a:cxn>
                <a:cxn ang="0">
                  <a:pos x="60" y="14"/>
                </a:cxn>
                <a:cxn ang="0">
                  <a:pos x="54" y="2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46" y="30"/>
                </a:cxn>
                <a:cxn ang="0">
                  <a:pos x="30" y="30"/>
                </a:cxn>
                <a:cxn ang="0">
                  <a:pos x="20" y="34"/>
                </a:cxn>
                <a:cxn ang="0">
                  <a:pos x="12" y="38"/>
                </a:cxn>
                <a:cxn ang="0">
                  <a:pos x="6" y="44"/>
                </a:cxn>
                <a:cxn ang="0">
                  <a:pos x="2" y="52"/>
                </a:cxn>
                <a:cxn ang="0">
                  <a:pos x="2" y="52"/>
                </a:cxn>
                <a:cxn ang="0">
                  <a:pos x="0" y="64"/>
                </a:cxn>
                <a:cxn ang="0">
                  <a:pos x="0" y="78"/>
                </a:cxn>
                <a:cxn ang="0">
                  <a:pos x="2" y="90"/>
                </a:cxn>
                <a:cxn ang="0">
                  <a:pos x="10" y="102"/>
                </a:cxn>
                <a:cxn ang="0">
                  <a:pos x="20" y="114"/>
                </a:cxn>
                <a:cxn ang="0">
                  <a:pos x="38" y="124"/>
                </a:cxn>
                <a:cxn ang="0">
                  <a:pos x="60" y="132"/>
                </a:cxn>
                <a:cxn ang="0">
                  <a:pos x="90" y="138"/>
                </a:cxn>
                <a:cxn ang="0">
                  <a:pos x="90" y="138"/>
                </a:cxn>
                <a:cxn ang="0">
                  <a:pos x="86" y="136"/>
                </a:cxn>
                <a:cxn ang="0">
                  <a:pos x="80" y="126"/>
                </a:cxn>
                <a:cxn ang="0">
                  <a:pos x="76" y="118"/>
                </a:cxn>
                <a:cxn ang="0">
                  <a:pos x="72" y="110"/>
                </a:cxn>
                <a:cxn ang="0">
                  <a:pos x="70" y="100"/>
                </a:cxn>
                <a:cxn ang="0">
                  <a:pos x="68" y="88"/>
                </a:cxn>
                <a:cxn ang="0">
                  <a:pos x="68" y="88"/>
                </a:cxn>
                <a:cxn ang="0">
                  <a:pos x="82" y="108"/>
                </a:cxn>
                <a:cxn ang="0">
                  <a:pos x="96" y="124"/>
                </a:cxn>
                <a:cxn ang="0">
                  <a:pos x="104" y="132"/>
                </a:cxn>
                <a:cxn ang="0">
                  <a:pos x="114" y="138"/>
                </a:cxn>
                <a:cxn ang="0">
                  <a:pos x="114" y="138"/>
                </a:cxn>
              </a:cxnLst>
              <a:rect l="0" t="0" r="r" b="b"/>
              <a:pathLst>
                <a:path w="124" h="138">
                  <a:moveTo>
                    <a:pt x="114" y="138"/>
                  </a:moveTo>
                  <a:lnTo>
                    <a:pt x="114" y="138"/>
                  </a:lnTo>
                  <a:lnTo>
                    <a:pt x="114" y="106"/>
                  </a:lnTo>
                  <a:lnTo>
                    <a:pt x="116" y="76"/>
                  </a:lnTo>
                  <a:lnTo>
                    <a:pt x="120" y="60"/>
                  </a:lnTo>
                  <a:lnTo>
                    <a:pt x="124" y="46"/>
                  </a:lnTo>
                  <a:lnTo>
                    <a:pt x="124" y="46"/>
                  </a:lnTo>
                  <a:lnTo>
                    <a:pt x="124" y="36"/>
                  </a:lnTo>
                  <a:lnTo>
                    <a:pt x="124" y="28"/>
                  </a:lnTo>
                  <a:lnTo>
                    <a:pt x="122" y="20"/>
                  </a:lnTo>
                  <a:lnTo>
                    <a:pt x="116" y="14"/>
                  </a:lnTo>
                  <a:lnTo>
                    <a:pt x="110" y="8"/>
                  </a:lnTo>
                  <a:lnTo>
                    <a:pt x="104" y="4"/>
                  </a:lnTo>
                  <a:lnTo>
                    <a:pt x="96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76" y="0"/>
                  </a:lnTo>
                  <a:lnTo>
                    <a:pt x="70" y="4"/>
                  </a:lnTo>
                  <a:lnTo>
                    <a:pt x="64" y="8"/>
                  </a:lnTo>
                  <a:lnTo>
                    <a:pt x="60" y="14"/>
                  </a:lnTo>
                  <a:lnTo>
                    <a:pt x="54" y="2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46" y="30"/>
                  </a:lnTo>
                  <a:lnTo>
                    <a:pt x="30" y="30"/>
                  </a:lnTo>
                  <a:lnTo>
                    <a:pt x="20" y="34"/>
                  </a:lnTo>
                  <a:lnTo>
                    <a:pt x="12" y="38"/>
                  </a:lnTo>
                  <a:lnTo>
                    <a:pt x="6" y="44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64"/>
                  </a:lnTo>
                  <a:lnTo>
                    <a:pt x="0" y="78"/>
                  </a:lnTo>
                  <a:lnTo>
                    <a:pt x="2" y="90"/>
                  </a:lnTo>
                  <a:lnTo>
                    <a:pt x="10" y="102"/>
                  </a:lnTo>
                  <a:lnTo>
                    <a:pt x="20" y="114"/>
                  </a:lnTo>
                  <a:lnTo>
                    <a:pt x="38" y="124"/>
                  </a:lnTo>
                  <a:lnTo>
                    <a:pt x="60" y="132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86" y="136"/>
                  </a:lnTo>
                  <a:lnTo>
                    <a:pt x="80" y="126"/>
                  </a:lnTo>
                  <a:lnTo>
                    <a:pt x="76" y="118"/>
                  </a:lnTo>
                  <a:lnTo>
                    <a:pt x="72" y="110"/>
                  </a:lnTo>
                  <a:lnTo>
                    <a:pt x="70" y="100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82" y="108"/>
                  </a:lnTo>
                  <a:lnTo>
                    <a:pt x="96" y="124"/>
                  </a:lnTo>
                  <a:lnTo>
                    <a:pt x="104" y="132"/>
                  </a:lnTo>
                  <a:lnTo>
                    <a:pt x="114" y="138"/>
                  </a:lnTo>
                  <a:lnTo>
                    <a:pt x="114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1" name="Freeform 47"/>
            <p:cNvSpPr>
              <a:spLocks/>
            </p:cNvSpPr>
            <p:nvPr/>
          </p:nvSpPr>
          <p:spPr bwMode="auto">
            <a:xfrm>
              <a:off x="2887579" y="1720516"/>
              <a:ext cx="256674" cy="256674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8" y="28"/>
                </a:cxn>
                <a:cxn ang="0">
                  <a:pos x="22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0" y="32"/>
                </a:cxn>
                <a:cxn ang="0">
                  <a:pos x="6" y="28"/>
                </a:cxn>
                <a:cxn ang="0">
                  <a:pos x="2" y="22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8" y="4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2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8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0" y="32"/>
                  </a:lnTo>
                  <a:lnTo>
                    <a:pt x="6" y="28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4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2" name="Freeform 48"/>
            <p:cNvSpPr>
              <a:spLocks/>
            </p:cNvSpPr>
            <p:nvPr/>
          </p:nvSpPr>
          <p:spPr bwMode="auto">
            <a:xfrm>
              <a:off x="577516" y="2699084"/>
              <a:ext cx="272716" cy="256674"/>
            </a:xfrm>
            <a:custGeom>
              <a:avLst/>
              <a:gdLst/>
              <a:ahLst/>
              <a:cxnLst>
                <a:cxn ang="0">
                  <a:pos x="2" y="32"/>
                </a:cxn>
                <a:cxn ang="0">
                  <a:pos x="2" y="32"/>
                </a:cxn>
                <a:cxn ang="0">
                  <a:pos x="6" y="32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26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6"/>
                </a:cxn>
                <a:cxn ang="0">
                  <a:pos x="28" y="14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2" y="1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14" y="20"/>
                </a:cxn>
                <a:cxn ang="0">
                  <a:pos x="14" y="20"/>
                </a:cxn>
                <a:cxn ang="0">
                  <a:pos x="8" y="22"/>
                </a:cxn>
                <a:cxn ang="0">
                  <a:pos x="4" y="26"/>
                </a:cxn>
                <a:cxn ang="0">
                  <a:pos x="2" y="32"/>
                </a:cxn>
                <a:cxn ang="0">
                  <a:pos x="2" y="32"/>
                </a:cxn>
              </a:cxnLst>
              <a:rect l="0" t="0" r="r" b="b"/>
              <a:pathLst>
                <a:path w="34" h="32">
                  <a:moveTo>
                    <a:pt x="2" y="32"/>
                  </a:moveTo>
                  <a:lnTo>
                    <a:pt x="2" y="32"/>
                  </a:lnTo>
                  <a:lnTo>
                    <a:pt x="6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6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6"/>
                  </a:lnTo>
                  <a:lnTo>
                    <a:pt x="28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8" y="22"/>
                  </a:lnTo>
                  <a:lnTo>
                    <a:pt x="4" y="26"/>
                  </a:lnTo>
                  <a:lnTo>
                    <a:pt x="2" y="32"/>
                  </a:lnTo>
                  <a:lnTo>
                    <a:pt x="2" y="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3" name="Freeform 49"/>
            <p:cNvSpPr>
              <a:spLocks/>
            </p:cNvSpPr>
            <p:nvPr/>
          </p:nvSpPr>
          <p:spPr bwMode="auto">
            <a:xfrm>
              <a:off x="561474" y="2971800"/>
              <a:ext cx="272716" cy="288758"/>
            </a:xfrm>
            <a:custGeom>
              <a:avLst/>
              <a:gdLst/>
              <a:ahLst/>
              <a:cxnLst>
                <a:cxn ang="0">
                  <a:pos x="32" y="8"/>
                </a:cxn>
                <a:cxn ang="0">
                  <a:pos x="32" y="8"/>
                </a:cxn>
                <a:cxn ang="0">
                  <a:pos x="34" y="14"/>
                </a:cxn>
                <a:cxn ang="0">
                  <a:pos x="32" y="18"/>
                </a:cxn>
                <a:cxn ang="0">
                  <a:pos x="28" y="22"/>
                </a:cxn>
                <a:cxn ang="0">
                  <a:pos x="24" y="22"/>
                </a:cxn>
                <a:cxn ang="0">
                  <a:pos x="24" y="22"/>
                </a:cxn>
                <a:cxn ang="0">
                  <a:pos x="24" y="28"/>
                </a:cxn>
                <a:cxn ang="0">
                  <a:pos x="24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4" y="36"/>
                </a:cxn>
                <a:cxn ang="0">
                  <a:pos x="10" y="34"/>
                </a:cxn>
                <a:cxn ang="0">
                  <a:pos x="8" y="30"/>
                </a:cxn>
                <a:cxn ang="0">
                  <a:pos x="8" y="26"/>
                </a:cxn>
                <a:cxn ang="0">
                  <a:pos x="4" y="14"/>
                </a:cxn>
                <a:cxn ang="0">
                  <a:pos x="4" y="1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8"/>
                </a:cxn>
                <a:cxn ang="0">
                  <a:pos x="12" y="10"/>
                </a:cxn>
                <a:cxn ang="0">
                  <a:pos x="18" y="14"/>
                </a:cxn>
                <a:cxn ang="0">
                  <a:pos x="18" y="14"/>
                </a:cxn>
                <a:cxn ang="0">
                  <a:pos x="14" y="10"/>
                </a:cxn>
                <a:cxn ang="0">
                  <a:pos x="10" y="6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4" y="0"/>
                </a:cxn>
                <a:cxn ang="0">
                  <a:pos x="26" y="2"/>
                </a:cxn>
                <a:cxn ang="0">
                  <a:pos x="30" y="4"/>
                </a:cxn>
                <a:cxn ang="0">
                  <a:pos x="32" y="8"/>
                </a:cxn>
                <a:cxn ang="0">
                  <a:pos x="32" y="8"/>
                </a:cxn>
              </a:cxnLst>
              <a:rect l="0" t="0" r="r" b="b"/>
              <a:pathLst>
                <a:path w="34" h="36">
                  <a:moveTo>
                    <a:pt x="32" y="8"/>
                  </a:moveTo>
                  <a:lnTo>
                    <a:pt x="32" y="8"/>
                  </a:lnTo>
                  <a:lnTo>
                    <a:pt x="34" y="14"/>
                  </a:lnTo>
                  <a:lnTo>
                    <a:pt x="32" y="18"/>
                  </a:lnTo>
                  <a:lnTo>
                    <a:pt x="28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4" y="36"/>
                  </a:lnTo>
                  <a:lnTo>
                    <a:pt x="10" y="34"/>
                  </a:lnTo>
                  <a:lnTo>
                    <a:pt x="8" y="30"/>
                  </a:lnTo>
                  <a:lnTo>
                    <a:pt x="8" y="26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0" y="6"/>
                  </a:lnTo>
                  <a:lnTo>
                    <a:pt x="0" y="6"/>
                  </a:lnTo>
                  <a:lnTo>
                    <a:pt x="6" y="8"/>
                  </a:lnTo>
                  <a:lnTo>
                    <a:pt x="12" y="10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4" y="10"/>
                  </a:lnTo>
                  <a:lnTo>
                    <a:pt x="1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4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2" y="8"/>
                  </a:lnTo>
                  <a:lnTo>
                    <a:pt x="3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4" name="Freeform 50"/>
            <p:cNvSpPr>
              <a:spLocks/>
            </p:cNvSpPr>
            <p:nvPr/>
          </p:nvSpPr>
          <p:spPr bwMode="auto">
            <a:xfrm>
              <a:off x="320842" y="3035968"/>
              <a:ext cx="272716" cy="272716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30" y="6"/>
                </a:cxn>
                <a:cxn ang="0">
                  <a:pos x="32" y="12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4" y="26"/>
                </a:cxn>
                <a:cxn ang="0">
                  <a:pos x="32" y="30"/>
                </a:cxn>
                <a:cxn ang="0">
                  <a:pos x="28" y="34"/>
                </a:cxn>
                <a:cxn ang="0">
                  <a:pos x="22" y="34"/>
                </a:cxn>
                <a:cxn ang="0">
                  <a:pos x="22" y="34"/>
                </a:cxn>
                <a:cxn ang="0">
                  <a:pos x="18" y="34"/>
                </a:cxn>
                <a:cxn ang="0">
                  <a:pos x="16" y="32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8" y="30"/>
                </a:cxn>
                <a:cxn ang="0">
                  <a:pos x="4" y="28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20"/>
                </a:cxn>
                <a:cxn ang="0">
                  <a:pos x="2" y="16"/>
                </a:cxn>
                <a:cxn ang="0">
                  <a:pos x="4" y="12"/>
                </a:cxn>
                <a:cxn ang="0">
                  <a:pos x="8" y="10"/>
                </a:cxn>
                <a:cxn ang="0">
                  <a:pos x="18" y="4"/>
                </a:cxn>
                <a:cxn ang="0">
                  <a:pos x="20" y="2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4" y="4"/>
                </a:cxn>
                <a:cxn ang="0">
                  <a:pos x="22" y="10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4" y="12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34">
                  <a:moveTo>
                    <a:pt x="26" y="2"/>
                  </a:moveTo>
                  <a:lnTo>
                    <a:pt x="26" y="2"/>
                  </a:lnTo>
                  <a:lnTo>
                    <a:pt x="30" y="6"/>
                  </a:lnTo>
                  <a:lnTo>
                    <a:pt x="32" y="12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4" y="26"/>
                  </a:lnTo>
                  <a:lnTo>
                    <a:pt x="32" y="30"/>
                  </a:lnTo>
                  <a:lnTo>
                    <a:pt x="28" y="34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18" y="34"/>
                  </a:lnTo>
                  <a:lnTo>
                    <a:pt x="16" y="32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8" y="30"/>
                  </a:lnTo>
                  <a:lnTo>
                    <a:pt x="4" y="28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0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8" y="10"/>
                  </a:lnTo>
                  <a:lnTo>
                    <a:pt x="18" y="4"/>
                  </a:lnTo>
                  <a:lnTo>
                    <a:pt x="2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4"/>
                  </a:lnTo>
                  <a:lnTo>
                    <a:pt x="22" y="1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4" y="12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5" name="Freeform 51"/>
            <p:cNvSpPr>
              <a:spLocks/>
            </p:cNvSpPr>
            <p:nvPr/>
          </p:nvSpPr>
          <p:spPr bwMode="auto">
            <a:xfrm>
              <a:off x="192505" y="2843463"/>
              <a:ext cx="272716" cy="304800"/>
            </a:xfrm>
            <a:custGeom>
              <a:avLst/>
              <a:gdLst/>
              <a:ahLst/>
              <a:cxnLst>
                <a:cxn ang="0">
                  <a:pos x="34" y="18"/>
                </a:cxn>
                <a:cxn ang="0">
                  <a:pos x="34" y="18"/>
                </a:cxn>
                <a:cxn ang="0">
                  <a:pos x="26" y="28"/>
                </a:cxn>
                <a:cxn ang="0">
                  <a:pos x="20" y="34"/>
                </a:cxn>
                <a:cxn ang="0">
                  <a:pos x="16" y="36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36"/>
                </a:cxn>
                <a:cxn ang="0">
                  <a:pos x="4" y="36"/>
                </a:cxn>
                <a:cxn ang="0">
                  <a:pos x="0" y="30"/>
                </a:cxn>
                <a:cxn ang="0">
                  <a:pos x="0" y="24"/>
                </a:cxn>
                <a:cxn ang="0">
                  <a:pos x="0" y="22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2"/>
                </a:cxn>
                <a:cxn ang="0">
                  <a:pos x="18" y="4"/>
                </a:cxn>
                <a:cxn ang="0">
                  <a:pos x="26" y="10"/>
                </a:cxn>
                <a:cxn ang="0">
                  <a:pos x="30" y="12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28" y="16"/>
                </a:cxn>
                <a:cxn ang="0">
                  <a:pos x="22" y="18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20" y="20"/>
                </a:cxn>
                <a:cxn ang="0">
                  <a:pos x="26" y="20"/>
                </a:cxn>
                <a:cxn ang="0">
                  <a:pos x="34" y="18"/>
                </a:cxn>
                <a:cxn ang="0">
                  <a:pos x="34" y="18"/>
                </a:cxn>
              </a:cxnLst>
              <a:rect l="0" t="0" r="r" b="b"/>
              <a:pathLst>
                <a:path w="34" h="38">
                  <a:moveTo>
                    <a:pt x="34" y="18"/>
                  </a:moveTo>
                  <a:lnTo>
                    <a:pt x="34" y="18"/>
                  </a:lnTo>
                  <a:lnTo>
                    <a:pt x="26" y="28"/>
                  </a:lnTo>
                  <a:lnTo>
                    <a:pt x="20" y="34"/>
                  </a:lnTo>
                  <a:lnTo>
                    <a:pt x="16" y="36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26" y="10"/>
                  </a:lnTo>
                  <a:lnTo>
                    <a:pt x="30" y="12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28" y="16"/>
                  </a:lnTo>
                  <a:lnTo>
                    <a:pt x="22" y="18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6" y="20"/>
                  </a:lnTo>
                  <a:lnTo>
                    <a:pt x="34" y="18"/>
                  </a:lnTo>
                  <a:lnTo>
                    <a:pt x="34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6" name="Freeform 52"/>
            <p:cNvSpPr>
              <a:spLocks/>
            </p:cNvSpPr>
            <p:nvPr/>
          </p:nvSpPr>
          <p:spPr bwMode="auto">
            <a:xfrm>
              <a:off x="336884" y="2602832"/>
              <a:ext cx="272716" cy="288758"/>
            </a:xfrm>
            <a:custGeom>
              <a:avLst/>
              <a:gdLst/>
              <a:ahLst/>
              <a:cxnLst>
                <a:cxn ang="0">
                  <a:pos x="26" y="36"/>
                </a:cxn>
                <a:cxn ang="0">
                  <a:pos x="26" y="36"/>
                </a:cxn>
                <a:cxn ang="0">
                  <a:pos x="28" y="28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34" y="8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0" y="8"/>
                </a:cxn>
                <a:cxn ang="0">
                  <a:pos x="6" y="8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8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8" y="32"/>
                </a:cxn>
                <a:cxn ang="0">
                  <a:pos x="18" y="28"/>
                </a:cxn>
                <a:cxn ang="0">
                  <a:pos x="18" y="22"/>
                </a:cxn>
                <a:cxn ang="0">
                  <a:pos x="18" y="22"/>
                </a:cxn>
                <a:cxn ang="0">
                  <a:pos x="20" y="28"/>
                </a:cxn>
                <a:cxn ang="0">
                  <a:pos x="24" y="32"/>
                </a:cxn>
                <a:cxn ang="0">
                  <a:pos x="26" y="36"/>
                </a:cxn>
                <a:cxn ang="0">
                  <a:pos x="26" y="36"/>
                </a:cxn>
              </a:cxnLst>
              <a:rect l="0" t="0" r="r" b="b"/>
              <a:pathLst>
                <a:path w="34" h="36">
                  <a:moveTo>
                    <a:pt x="26" y="36"/>
                  </a:moveTo>
                  <a:lnTo>
                    <a:pt x="26" y="36"/>
                  </a:lnTo>
                  <a:lnTo>
                    <a:pt x="28" y="28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4" y="8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0" y="8"/>
                  </a:lnTo>
                  <a:lnTo>
                    <a:pt x="6" y="8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2" y="26"/>
                  </a:lnTo>
                  <a:lnTo>
                    <a:pt x="8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0" y="28"/>
                  </a:lnTo>
                  <a:lnTo>
                    <a:pt x="24" y="32"/>
                  </a:lnTo>
                  <a:lnTo>
                    <a:pt x="26" y="36"/>
                  </a:lnTo>
                  <a:lnTo>
                    <a:pt x="26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7" name="Freeform 53"/>
            <p:cNvSpPr>
              <a:spLocks/>
            </p:cNvSpPr>
            <p:nvPr/>
          </p:nvSpPr>
          <p:spPr bwMode="auto">
            <a:xfrm>
              <a:off x="481263" y="2939716"/>
              <a:ext cx="64168" cy="6416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2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2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4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8" name="Freeform 54"/>
            <p:cNvSpPr>
              <a:spLocks/>
            </p:cNvSpPr>
            <p:nvPr/>
          </p:nvSpPr>
          <p:spPr bwMode="auto">
            <a:xfrm>
              <a:off x="4732421" y="-1295400"/>
              <a:ext cx="609600" cy="673768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60" y="6"/>
                </a:cxn>
                <a:cxn ang="0">
                  <a:pos x="52" y="2"/>
                </a:cxn>
                <a:cxn ang="0">
                  <a:pos x="42" y="0"/>
                </a:cxn>
                <a:cxn ang="0">
                  <a:pos x="32" y="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26" y="8"/>
                </a:cxn>
                <a:cxn ang="0">
                  <a:pos x="30" y="12"/>
                </a:cxn>
                <a:cxn ang="0">
                  <a:pos x="30" y="16"/>
                </a:cxn>
                <a:cxn ang="0">
                  <a:pos x="28" y="18"/>
                </a:cxn>
                <a:cxn ang="0">
                  <a:pos x="28" y="18"/>
                </a:cxn>
                <a:cxn ang="0">
                  <a:pos x="26" y="20"/>
                </a:cxn>
                <a:cxn ang="0">
                  <a:pos x="22" y="18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8" y="24"/>
                </a:cxn>
                <a:cxn ang="0">
                  <a:pos x="18" y="24"/>
                </a:cxn>
                <a:cxn ang="0">
                  <a:pos x="18" y="28"/>
                </a:cxn>
                <a:cxn ang="0">
                  <a:pos x="16" y="32"/>
                </a:cxn>
                <a:cxn ang="0">
                  <a:pos x="14" y="34"/>
                </a:cxn>
                <a:cxn ang="0">
                  <a:pos x="12" y="32"/>
                </a:cxn>
                <a:cxn ang="0">
                  <a:pos x="8" y="30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60"/>
                </a:cxn>
                <a:cxn ang="0">
                  <a:pos x="8" y="68"/>
                </a:cxn>
                <a:cxn ang="0">
                  <a:pos x="18" y="78"/>
                </a:cxn>
                <a:cxn ang="0">
                  <a:pos x="32" y="84"/>
                </a:cxn>
                <a:cxn ang="0">
                  <a:pos x="32" y="84"/>
                </a:cxn>
                <a:cxn ang="0">
                  <a:pos x="42" y="84"/>
                </a:cxn>
                <a:cxn ang="0">
                  <a:pos x="44" y="84"/>
                </a:cxn>
                <a:cxn ang="0">
                  <a:pos x="46" y="82"/>
                </a:cxn>
                <a:cxn ang="0">
                  <a:pos x="46" y="74"/>
                </a:cxn>
                <a:cxn ang="0">
                  <a:pos x="44" y="66"/>
                </a:cxn>
                <a:cxn ang="0">
                  <a:pos x="44" y="66"/>
                </a:cxn>
                <a:cxn ang="0">
                  <a:pos x="40" y="58"/>
                </a:cxn>
                <a:cxn ang="0">
                  <a:pos x="40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4" y="46"/>
                </a:cxn>
                <a:cxn ang="0">
                  <a:pos x="62" y="50"/>
                </a:cxn>
                <a:cxn ang="0">
                  <a:pos x="70" y="52"/>
                </a:cxn>
                <a:cxn ang="0">
                  <a:pos x="72" y="52"/>
                </a:cxn>
                <a:cxn ang="0">
                  <a:pos x="74" y="48"/>
                </a:cxn>
                <a:cxn ang="0">
                  <a:pos x="74" y="48"/>
                </a:cxn>
                <a:cxn ang="0">
                  <a:pos x="76" y="38"/>
                </a:cxn>
                <a:cxn ang="0">
                  <a:pos x="76" y="28"/>
                </a:cxn>
                <a:cxn ang="0">
                  <a:pos x="74" y="22"/>
                </a:cxn>
                <a:cxn ang="0">
                  <a:pos x="70" y="16"/>
                </a:cxn>
                <a:cxn ang="0">
                  <a:pos x="66" y="10"/>
                </a:cxn>
                <a:cxn ang="0">
                  <a:pos x="60" y="6"/>
                </a:cxn>
                <a:cxn ang="0">
                  <a:pos x="60" y="6"/>
                </a:cxn>
              </a:cxnLst>
              <a:rect l="0" t="0" r="r" b="b"/>
              <a:pathLst>
                <a:path w="76" h="84">
                  <a:moveTo>
                    <a:pt x="60" y="6"/>
                  </a:moveTo>
                  <a:lnTo>
                    <a:pt x="60" y="6"/>
                  </a:lnTo>
                  <a:lnTo>
                    <a:pt x="52" y="2"/>
                  </a:lnTo>
                  <a:lnTo>
                    <a:pt x="42" y="0"/>
                  </a:lnTo>
                  <a:lnTo>
                    <a:pt x="32" y="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26" y="8"/>
                  </a:lnTo>
                  <a:lnTo>
                    <a:pt x="30" y="12"/>
                  </a:lnTo>
                  <a:lnTo>
                    <a:pt x="30" y="16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6" y="20"/>
                  </a:lnTo>
                  <a:lnTo>
                    <a:pt x="22" y="18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8"/>
                  </a:lnTo>
                  <a:lnTo>
                    <a:pt x="16" y="32"/>
                  </a:lnTo>
                  <a:lnTo>
                    <a:pt x="14" y="34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60"/>
                  </a:lnTo>
                  <a:lnTo>
                    <a:pt x="8" y="68"/>
                  </a:lnTo>
                  <a:lnTo>
                    <a:pt x="18" y="78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42" y="84"/>
                  </a:lnTo>
                  <a:lnTo>
                    <a:pt x="44" y="84"/>
                  </a:lnTo>
                  <a:lnTo>
                    <a:pt x="46" y="82"/>
                  </a:lnTo>
                  <a:lnTo>
                    <a:pt x="46" y="74"/>
                  </a:lnTo>
                  <a:lnTo>
                    <a:pt x="44" y="66"/>
                  </a:lnTo>
                  <a:lnTo>
                    <a:pt x="44" y="66"/>
                  </a:lnTo>
                  <a:lnTo>
                    <a:pt x="40" y="58"/>
                  </a:lnTo>
                  <a:lnTo>
                    <a:pt x="40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4" y="46"/>
                  </a:lnTo>
                  <a:lnTo>
                    <a:pt x="62" y="50"/>
                  </a:lnTo>
                  <a:lnTo>
                    <a:pt x="70" y="52"/>
                  </a:lnTo>
                  <a:lnTo>
                    <a:pt x="72" y="52"/>
                  </a:lnTo>
                  <a:lnTo>
                    <a:pt x="74" y="48"/>
                  </a:lnTo>
                  <a:lnTo>
                    <a:pt x="74" y="48"/>
                  </a:lnTo>
                  <a:lnTo>
                    <a:pt x="76" y="38"/>
                  </a:lnTo>
                  <a:lnTo>
                    <a:pt x="76" y="28"/>
                  </a:lnTo>
                  <a:lnTo>
                    <a:pt x="74" y="22"/>
                  </a:lnTo>
                  <a:lnTo>
                    <a:pt x="70" y="16"/>
                  </a:lnTo>
                  <a:lnTo>
                    <a:pt x="66" y="10"/>
                  </a:lnTo>
                  <a:lnTo>
                    <a:pt x="60" y="6"/>
                  </a:lnTo>
                  <a:lnTo>
                    <a:pt x="6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9" name="Freeform 55"/>
            <p:cNvSpPr>
              <a:spLocks/>
            </p:cNvSpPr>
            <p:nvPr/>
          </p:nvSpPr>
          <p:spPr bwMode="auto">
            <a:xfrm>
              <a:off x="4010526" y="-1263316"/>
              <a:ext cx="641684" cy="641684"/>
            </a:xfrm>
            <a:custGeom>
              <a:avLst/>
              <a:gdLst/>
              <a:ahLst/>
              <a:cxnLst>
                <a:cxn ang="0">
                  <a:pos x="64" y="30"/>
                </a:cxn>
                <a:cxn ang="0">
                  <a:pos x="64" y="30"/>
                </a:cxn>
                <a:cxn ang="0">
                  <a:pos x="64" y="26"/>
                </a:cxn>
                <a:cxn ang="0">
                  <a:pos x="64" y="22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60" y="18"/>
                </a:cxn>
                <a:cxn ang="0">
                  <a:pos x="60" y="18"/>
                </a:cxn>
                <a:cxn ang="0">
                  <a:pos x="56" y="18"/>
                </a:cxn>
                <a:cxn ang="0">
                  <a:pos x="52" y="18"/>
                </a:cxn>
                <a:cxn ang="0">
                  <a:pos x="52" y="16"/>
                </a:cxn>
                <a:cxn ang="0">
                  <a:pos x="52" y="1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28" y="4"/>
                </a:cxn>
                <a:cxn ang="0">
                  <a:pos x="18" y="10"/>
                </a:cxn>
                <a:cxn ang="0">
                  <a:pos x="10" y="20"/>
                </a:cxn>
                <a:cxn ang="0">
                  <a:pos x="2" y="36"/>
                </a:cxn>
                <a:cxn ang="0">
                  <a:pos x="2" y="3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2"/>
                </a:cxn>
                <a:cxn ang="0">
                  <a:pos x="8" y="50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4" y="44"/>
                </a:cxn>
                <a:cxn ang="0">
                  <a:pos x="32" y="44"/>
                </a:cxn>
                <a:cxn ang="0">
                  <a:pos x="36" y="46"/>
                </a:cxn>
                <a:cxn ang="0">
                  <a:pos x="38" y="48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6" y="58"/>
                </a:cxn>
                <a:cxn ang="0">
                  <a:pos x="30" y="68"/>
                </a:cxn>
                <a:cxn ang="0">
                  <a:pos x="26" y="76"/>
                </a:cxn>
                <a:cxn ang="0">
                  <a:pos x="28" y="78"/>
                </a:cxn>
                <a:cxn ang="0">
                  <a:pos x="30" y="80"/>
                </a:cxn>
                <a:cxn ang="0">
                  <a:pos x="30" y="80"/>
                </a:cxn>
                <a:cxn ang="0">
                  <a:pos x="38" y="80"/>
                </a:cxn>
                <a:cxn ang="0">
                  <a:pos x="50" y="80"/>
                </a:cxn>
                <a:cxn ang="0">
                  <a:pos x="54" y="78"/>
                </a:cxn>
                <a:cxn ang="0">
                  <a:pos x="60" y="74"/>
                </a:cxn>
                <a:cxn ang="0">
                  <a:pos x="66" y="70"/>
                </a:cxn>
                <a:cxn ang="0">
                  <a:pos x="70" y="62"/>
                </a:cxn>
                <a:cxn ang="0">
                  <a:pos x="70" y="62"/>
                </a:cxn>
                <a:cxn ang="0">
                  <a:pos x="76" y="54"/>
                </a:cxn>
                <a:cxn ang="0">
                  <a:pos x="78" y="44"/>
                </a:cxn>
                <a:cxn ang="0">
                  <a:pos x="80" y="32"/>
                </a:cxn>
                <a:cxn ang="0">
                  <a:pos x="78" y="18"/>
                </a:cxn>
                <a:cxn ang="0">
                  <a:pos x="78" y="18"/>
                </a:cxn>
                <a:cxn ang="0">
                  <a:pos x="74" y="26"/>
                </a:cxn>
                <a:cxn ang="0">
                  <a:pos x="68" y="30"/>
                </a:cxn>
                <a:cxn ang="0">
                  <a:pos x="66" y="30"/>
                </a:cxn>
                <a:cxn ang="0">
                  <a:pos x="64" y="30"/>
                </a:cxn>
                <a:cxn ang="0">
                  <a:pos x="64" y="30"/>
                </a:cxn>
              </a:cxnLst>
              <a:rect l="0" t="0" r="r" b="b"/>
              <a:pathLst>
                <a:path w="80" h="80">
                  <a:moveTo>
                    <a:pt x="64" y="30"/>
                  </a:moveTo>
                  <a:lnTo>
                    <a:pt x="64" y="30"/>
                  </a:lnTo>
                  <a:lnTo>
                    <a:pt x="64" y="26"/>
                  </a:lnTo>
                  <a:lnTo>
                    <a:pt x="64" y="22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56" y="18"/>
                  </a:lnTo>
                  <a:lnTo>
                    <a:pt x="52" y="18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28" y="4"/>
                  </a:lnTo>
                  <a:lnTo>
                    <a:pt x="18" y="10"/>
                  </a:lnTo>
                  <a:lnTo>
                    <a:pt x="10" y="20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4" y="44"/>
                  </a:lnTo>
                  <a:lnTo>
                    <a:pt x="32" y="44"/>
                  </a:lnTo>
                  <a:lnTo>
                    <a:pt x="36" y="46"/>
                  </a:lnTo>
                  <a:lnTo>
                    <a:pt x="38" y="48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6" y="58"/>
                  </a:lnTo>
                  <a:lnTo>
                    <a:pt x="30" y="68"/>
                  </a:lnTo>
                  <a:lnTo>
                    <a:pt x="26" y="76"/>
                  </a:lnTo>
                  <a:lnTo>
                    <a:pt x="28" y="78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8" y="80"/>
                  </a:lnTo>
                  <a:lnTo>
                    <a:pt x="50" y="80"/>
                  </a:lnTo>
                  <a:lnTo>
                    <a:pt x="54" y="78"/>
                  </a:lnTo>
                  <a:lnTo>
                    <a:pt x="60" y="74"/>
                  </a:lnTo>
                  <a:lnTo>
                    <a:pt x="66" y="70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76" y="54"/>
                  </a:lnTo>
                  <a:lnTo>
                    <a:pt x="78" y="44"/>
                  </a:lnTo>
                  <a:lnTo>
                    <a:pt x="80" y="32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4" y="26"/>
                  </a:lnTo>
                  <a:lnTo>
                    <a:pt x="68" y="30"/>
                  </a:lnTo>
                  <a:lnTo>
                    <a:pt x="66" y="30"/>
                  </a:lnTo>
                  <a:lnTo>
                    <a:pt x="64" y="30"/>
                  </a:lnTo>
                  <a:lnTo>
                    <a:pt x="6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0" name="Freeform 56"/>
            <p:cNvSpPr>
              <a:spLocks/>
            </p:cNvSpPr>
            <p:nvPr/>
          </p:nvSpPr>
          <p:spPr bwMode="auto">
            <a:xfrm>
              <a:off x="4604084" y="-1295400"/>
              <a:ext cx="144379" cy="64168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8" y="8"/>
                </a:cxn>
                <a:cxn ang="0">
                  <a:pos x="12" y="6"/>
                </a:cxn>
                <a:cxn ang="0">
                  <a:pos x="14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8" h="8">
                  <a:moveTo>
                    <a:pt x="4" y="6"/>
                  </a:moveTo>
                  <a:lnTo>
                    <a:pt x="4" y="6"/>
                  </a:lnTo>
                  <a:lnTo>
                    <a:pt x="8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1" name="Freeform 57"/>
            <p:cNvSpPr>
              <a:spLocks/>
            </p:cNvSpPr>
            <p:nvPr/>
          </p:nvSpPr>
          <p:spPr bwMode="auto">
            <a:xfrm>
              <a:off x="5406189" y="4592053"/>
              <a:ext cx="497305" cy="481263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48" y="6"/>
                </a:cxn>
                <a:cxn ang="0">
                  <a:pos x="44" y="2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2"/>
                </a:cxn>
                <a:cxn ang="0">
                  <a:pos x="8" y="8"/>
                </a:cxn>
                <a:cxn ang="0">
                  <a:pos x="2" y="18"/>
                </a:cxn>
                <a:cxn ang="0">
                  <a:pos x="2" y="18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6" y="30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24" y="30"/>
                </a:cxn>
                <a:cxn ang="0">
                  <a:pos x="28" y="32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26" y="42"/>
                </a:cxn>
                <a:cxn ang="0">
                  <a:pos x="20" y="46"/>
                </a:cxn>
                <a:cxn ang="0">
                  <a:pos x="18" y="52"/>
                </a:cxn>
                <a:cxn ang="0">
                  <a:pos x="18" y="54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8" y="58"/>
                </a:cxn>
                <a:cxn ang="0">
                  <a:pos x="36" y="60"/>
                </a:cxn>
                <a:cxn ang="0">
                  <a:pos x="44" y="58"/>
                </a:cxn>
                <a:cxn ang="0">
                  <a:pos x="48" y="56"/>
                </a:cxn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60" y="40"/>
                </a:cxn>
                <a:cxn ang="0">
                  <a:pos x="62" y="32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58" y="26"/>
                </a:cxn>
                <a:cxn ang="0">
                  <a:pos x="54" y="28"/>
                </a:cxn>
                <a:cxn ang="0">
                  <a:pos x="50" y="26"/>
                </a:cxn>
                <a:cxn ang="0">
                  <a:pos x="50" y="26"/>
                </a:cxn>
                <a:cxn ang="0">
                  <a:pos x="50" y="24"/>
                </a:cxn>
                <a:cxn ang="0">
                  <a:pos x="50" y="20"/>
                </a:cxn>
                <a:cxn ang="0">
                  <a:pos x="58" y="14"/>
                </a:cxn>
                <a:cxn ang="0">
                  <a:pos x="58" y="14"/>
                </a:cxn>
                <a:cxn ang="0">
                  <a:pos x="48" y="16"/>
                </a:cxn>
                <a:cxn ang="0">
                  <a:pos x="48" y="16"/>
                </a:cxn>
                <a:cxn ang="0">
                  <a:pos x="44" y="16"/>
                </a:cxn>
                <a:cxn ang="0">
                  <a:pos x="42" y="14"/>
                </a:cxn>
                <a:cxn ang="0">
                  <a:pos x="40" y="14"/>
                </a:cxn>
                <a:cxn ang="0">
                  <a:pos x="42" y="10"/>
                </a:cxn>
                <a:cxn ang="0">
                  <a:pos x="48" y="6"/>
                </a:cxn>
                <a:cxn ang="0">
                  <a:pos x="48" y="6"/>
                </a:cxn>
              </a:cxnLst>
              <a:rect l="0" t="0" r="r" b="b"/>
              <a:pathLst>
                <a:path w="62" h="60">
                  <a:moveTo>
                    <a:pt x="48" y="6"/>
                  </a:moveTo>
                  <a:lnTo>
                    <a:pt x="48" y="6"/>
                  </a:lnTo>
                  <a:lnTo>
                    <a:pt x="44" y="2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6" y="30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24" y="30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6" y="42"/>
                  </a:lnTo>
                  <a:lnTo>
                    <a:pt x="20" y="46"/>
                  </a:lnTo>
                  <a:lnTo>
                    <a:pt x="18" y="52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8" y="58"/>
                  </a:lnTo>
                  <a:lnTo>
                    <a:pt x="36" y="60"/>
                  </a:lnTo>
                  <a:lnTo>
                    <a:pt x="44" y="58"/>
                  </a:lnTo>
                  <a:lnTo>
                    <a:pt x="48" y="56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6" y="46"/>
                  </a:lnTo>
                  <a:lnTo>
                    <a:pt x="60" y="40"/>
                  </a:lnTo>
                  <a:lnTo>
                    <a:pt x="62" y="3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8" y="26"/>
                  </a:lnTo>
                  <a:lnTo>
                    <a:pt x="54" y="28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4"/>
                  </a:lnTo>
                  <a:lnTo>
                    <a:pt x="50" y="20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0" y="14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4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2" name="Freeform 58"/>
            <p:cNvSpPr>
              <a:spLocks/>
            </p:cNvSpPr>
            <p:nvPr/>
          </p:nvSpPr>
          <p:spPr bwMode="auto">
            <a:xfrm>
              <a:off x="5470358" y="4046621"/>
              <a:ext cx="465221" cy="513347"/>
            </a:xfrm>
            <a:custGeom>
              <a:avLst/>
              <a:gdLst/>
              <a:ahLst/>
              <a:cxnLst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58" y="42"/>
                </a:cxn>
                <a:cxn ang="0">
                  <a:pos x="58" y="34"/>
                </a:cxn>
                <a:cxn ang="0">
                  <a:pos x="56" y="28"/>
                </a:cxn>
                <a:cxn ang="0">
                  <a:pos x="54" y="20"/>
                </a:cxn>
                <a:cxn ang="0">
                  <a:pos x="46" y="12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28" y="0"/>
                </a:cxn>
                <a:cxn ang="0">
                  <a:pos x="26" y="2"/>
                </a:cxn>
                <a:cxn ang="0">
                  <a:pos x="26" y="2"/>
                </a:cxn>
                <a:cxn ang="0">
                  <a:pos x="26" y="8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8" y="26"/>
                </a:cxn>
                <a:cxn ang="0">
                  <a:pos x="26" y="30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6" y="26"/>
                </a:cxn>
                <a:cxn ang="0">
                  <a:pos x="10" y="22"/>
                </a:cxn>
                <a:cxn ang="0">
                  <a:pos x="6" y="18"/>
                </a:cxn>
                <a:cxn ang="0">
                  <a:pos x="4" y="18"/>
                </a:cxn>
                <a:cxn ang="0">
                  <a:pos x="2" y="20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6"/>
                </a:cxn>
                <a:cxn ang="0">
                  <a:pos x="2" y="4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4" y="58"/>
                </a:cxn>
                <a:cxn ang="0">
                  <a:pos x="22" y="60"/>
                </a:cxn>
                <a:cxn ang="0">
                  <a:pos x="30" y="64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36" y="60"/>
                </a:cxn>
                <a:cxn ang="0">
                  <a:pos x="32" y="56"/>
                </a:cxn>
                <a:cxn ang="0">
                  <a:pos x="34" y="52"/>
                </a:cxn>
                <a:cxn ang="0">
                  <a:pos x="34" y="52"/>
                </a:cxn>
                <a:cxn ang="0">
                  <a:pos x="36" y="52"/>
                </a:cxn>
                <a:cxn ang="0">
                  <a:pos x="40" y="52"/>
                </a:cxn>
                <a:cxn ang="0">
                  <a:pos x="48" y="60"/>
                </a:cxn>
                <a:cxn ang="0">
                  <a:pos x="48" y="60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4"/>
                </a:cxn>
                <a:cxn ang="0">
                  <a:pos x="54" y="52"/>
                </a:cxn>
                <a:cxn ang="0">
                  <a:pos x="54" y="52"/>
                </a:cxn>
              </a:cxnLst>
              <a:rect l="0" t="0" r="r" b="b"/>
              <a:pathLst>
                <a:path w="58" h="64">
                  <a:moveTo>
                    <a:pt x="54" y="52"/>
                  </a:moveTo>
                  <a:lnTo>
                    <a:pt x="54" y="52"/>
                  </a:lnTo>
                  <a:lnTo>
                    <a:pt x="56" y="46"/>
                  </a:lnTo>
                  <a:lnTo>
                    <a:pt x="58" y="42"/>
                  </a:lnTo>
                  <a:lnTo>
                    <a:pt x="58" y="34"/>
                  </a:lnTo>
                  <a:lnTo>
                    <a:pt x="56" y="28"/>
                  </a:lnTo>
                  <a:lnTo>
                    <a:pt x="54" y="20"/>
                  </a:lnTo>
                  <a:lnTo>
                    <a:pt x="46" y="12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28" y="0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8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8" y="26"/>
                  </a:lnTo>
                  <a:lnTo>
                    <a:pt x="26" y="30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6" y="26"/>
                  </a:lnTo>
                  <a:lnTo>
                    <a:pt x="10" y="22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2" y="4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4" y="58"/>
                  </a:lnTo>
                  <a:lnTo>
                    <a:pt x="22" y="60"/>
                  </a:lnTo>
                  <a:lnTo>
                    <a:pt x="3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36" y="60"/>
                  </a:lnTo>
                  <a:lnTo>
                    <a:pt x="32" y="56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4"/>
                  </a:lnTo>
                  <a:lnTo>
                    <a:pt x="54" y="52"/>
                  </a:lnTo>
                  <a:lnTo>
                    <a:pt x="54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3" name="Freeform 59"/>
            <p:cNvSpPr>
              <a:spLocks/>
            </p:cNvSpPr>
            <p:nvPr/>
          </p:nvSpPr>
          <p:spPr bwMode="auto">
            <a:xfrm>
              <a:off x="5983705" y="4191000"/>
              <a:ext cx="497305" cy="481263"/>
            </a:xfrm>
            <a:custGeom>
              <a:avLst/>
              <a:gdLst/>
              <a:ahLst/>
              <a:cxnLst>
                <a:cxn ang="0">
                  <a:pos x="12" y="54"/>
                </a:cxn>
                <a:cxn ang="0">
                  <a:pos x="12" y="54"/>
                </a:cxn>
                <a:cxn ang="0">
                  <a:pos x="18" y="56"/>
                </a:cxn>
                <a:cxn ang="0">
                  <a:pos x="30" y="60"/>
                </a:cxn>
                <a:cxn ang="0">
                  <a:pos x="36" y="60"/>
                </a:cxn>
                <a:cxn ang="0">
                  <a:pos x="44" y="56"/>
                </a:cxn>
                <a:cxn ang="0">
                  <a:pos x="52" y="52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62" y="34"/>
                </a:cxn>
                <a:cxn ang="0">
                  <a:pos x="62" y="32"/>
                </a:cxn>
                <a:cxn ang="0">
                  <a:pos x="60" y="30"/>
                </a:cxn>
                <a:cxn ang="0">
                  <a:pos x="56" y="30"/>
                </a:cxn>
                <a:cxn ang="0">
                  <a:pos x="50" y="30"/>
                </a:cxn>
                <a:cxn ang="0">
                  <a:pos x="50" y="30"/>
                </a:cxn>
                <a:cxn ang="0">
                  <a:pos x="38" y="30"/>
                </a:cxn>
                <a:cxn ang="0">
                  <a:pos x="34" y="28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6" y="18"/>
                </a:cxn>
                <a:cxn ang="0">
                  <a:pos x="40" y="14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6" y="14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4" y="34"/>
                </a:cxn>
                <a:cxn ang="0">
                  <a:pos x="8" y="32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2" y="36"/>
                </a:cxn>
                <a:cxn ang="0">
                  <a:pos x="10" y="40"/>
                </a:cxn>
                <a:cxn ang="0">
                  <a:pos x="4" y="46"/>
                </a:cxn>
                <a:cxn ang="0">
                  <a:pos x="4" y="46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18" y="42"/>
                </a:cxn>
                <a:cxn ang="0">
                  <a:pos x="20" y="44"/>
                </a:cxn>
                <a:cxn ang="0">
                  <a:pos x="20" y="46"/>
                </a:cxn>
                <a:cxn ang="0">
                  <a:pos x="20" y="48"/>
                </a:cxn>
                <a:cxn ang="0">
                  <a:pos x="12" y="54"/>
                </a:cxn>
                <a:cxn ang="0">
                  <a:pos x="12" y="54"/>
                </a:cxn>
              </a:cxnLst>
              <a:rect l="0" t="0" r="r" b="b"/>
              <a:pathLst>
                <a:path w="62" h="60">
                  <a:moveTo>
                    <a:pt x="12" y="54"/>
                  </a:moveTo>
                  <a:lnTo>
                    <a:pt x="12" y="54"/>
                  </a:lnTo>
                  <a:lnTo>
                    <a:pt x="18" y="56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4" y="56"/>
                  </a:lnTo>
                  <a:lnTo>
                    <a:pt x="52" y="52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62" y="34"/>
                  </a:lnTo>
                  <a:lnTo>
                    <a:pt x="62" y="32"/>
                  </a:lnTo>
                  <a:lnTo>
                    <a:pt x="60" y="30"/>
                  </a:lnTo>
                  <a:lnTo>
                    <a:pt x="56" y="30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38" y="30"/>
                  </a:lnTo>
                  <a:lnTo>
                    <a:pt x="34" y="28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6" y="18"/>
                  </a:lnTo>
                  <a:lnTo>
                    <a:pt x="40" y="14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4" y="34"/>
                  </a:lnTo>
                  <a:lnTo>
                    <a:pt x="8" y="32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6"/>
                  </a:lnTo>
                  <a:lnTo>
                    <a:pt x="10" y="40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8" y="42"/>
                  </a:lnTo>
                  <a:lnTo>
                    <a:pt x="20" y="44"/>
                  </a:lnTo>
                  <a:lnTo>
                    <a:pt x="20" y="46"/>
                  </a:lnTo>
                  <a:lnTo>
                    <a:pt x="20" y="48"/>
                  </a:lnTo>
                  <a:lnTo>
                    <a:pt x="12" y="54"/>
                  </a:lnTo>
                  <a:lnTo>
                    <a:pt x="12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4" name="Freeform 60"/>
            <p:cNvSpPr>
              <a:spLocks/>
            </p:cNvSpPr>
            <p:nvPr/>
          </p:nvSpPr>
          <p:spPr bwMode="auto">
            <a:xfrm>
              <a:off x="5951621" y="4704347"/>
              <a:ext cx="465221" cy="513347"/>
            </a:xfrm>
            <a:custGeom>
              <a:avLst/>
              <a:gdLst/>
              <a:ahLst/>
              <a:cxnLst>
                <a:cxn ang="0">
                  <a:pos x="4" y="12"/>
                </a:cxn>
                <a:cxn ang="0">
                  <a:pos x="4" y="12"/>
                </a:cxn>
                <a:cxn ang="0">
                  <a:pos x="2" y="18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0" y="36"/>
                </a:cxn>
                <a:cxn ang="0">
                  <a:pos x="4" y="44"/>
                </a:cxn>
                <a:cxn ang="0">
                  <a:pos x="10" y="52"/>
                </a:cxn>
                <a:cxn ang="0">
                  <a:pos x="20" y="60"/>
                </a:cxn>
                <a:cxn ang="0">
                  <a:pos x="20" y="60"/>
                </a:cxn>
                <a:cxn ang="0">
                  <a:pos x="28" y="64"/>
                </a:cxn>
                <a:cxn ang="0">
                  <a:pos x="30" y="64"/>
                </a:cxn>
                <a:cxn ang="0">
                  <a:pos x="32" y="62"/>
                </a:cxn>
                <a:cxn ang="0">
                  <a:pos x="32" y="5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30" y="38"/>
                </a:cxn>
                <a:cxn ang="0">
                  <a:pos x="32" y="36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40" y="38"/>
                </a:cxn>
                <a:cxn ang="0">
                  <a:pos x="46" y="42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56" y="44"/>
                </a:cxn>
                <a:cxn ang="0">
                  <a:pos x="56" y="44"/>
                </a:cxn>
                <a:cxn ang="0">
                  <a:pos x="58" y="38"/>
                </a:cxn>
                <a:cxn ang="0">
                  <a:pos x="58" y="30"/>
                </a:cxn>
                <a:cxn ang="0">
                  <a:pos x="56" y="20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2" y="6"/>
                </a:cxn>
                <a:cxn ang="0">
                  <a:pos x="36" y="4"/>
                </a:cxn>
                <a:cxn ang="0">
                  <a:pos x="28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2" y="6"/>
                </a:cxn>
                <a:cxn ang="0">
                  <a:pos x="24" y="10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14"/>
                </a:cxn>
                <a:cxn ang="0">
                  <a:pos x="18" y="1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4" y="14"/>
                </a:cxn>
                <a:cxn ang="0">
                  <a:pos x="14" y="14"/>
                </a:cxn>
                <a:cxn ang="0">
                  <a:pos x="14" y="18"/>
                </a:cxn>
                <a:cxn ang="0">
                  <a:pos x="14" y="20"/>
                </a:cxn>
                <a:cxn ang="0">
                  <a:pos x="10" y="20"/>
                </a:cxn>
                <a:cxn ang="0">
                  <a:pos x="4" y="12"/>
                </a:cxn>
                <a:cxn ang="0">
                  <a:pos x="4" y="12"/>
                </a:cxn>
              </a:cxnLst>
              <a:rect l="0" t="0" r="r" b="b"/>
              <a:pathLst>
                <a:path w="58" h="64">
                  <a:moveTo>
                    <a:pt x="4" y="12"/>
                  </a:moveTo>
                  <a:lnTo>
                    <a:pt x="4" y="12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4" y="44"/>
                  </a:lnTo>
                  <a:lnTo>
                    <a:pt x="10" y="5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2" y="62"/>
                  </a:lnTo>
                  <a:lnTo>
                    <a:pt x="32" y="5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40" y="38"/>
                  </a:lnTo>
                  <a:lnTo>
                    <a:pt x="46" y="42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8" y="38"/>
                  </a:lnTo>
                  <a:lnTo>
                    <a:pt x="58" y="30"/>
                  </a:lnTo>
                  <a:lnTo>
                    <a:pt x="56" y="2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2" y="6"/>
                  </a:lnTo>
                  <a:lnTo>
                    <a:pt x="36" y="4"/>
                  </a:lnTo>
                  <a:lnTo>
                    <a:pt x="28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6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8" y="1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8"/>
                  </a:lnTo>
                  <a:lnTo>
                    <a:pt x="14" y="20"/>
                  </a:lnTo>
                  <a:lnTo>
                    <a:pt x="10" y="20"/>
                  </a:lnTo>
                  <a:lnTo>
                    <a:pt x="4" y="12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5" name="Freeform 61"/>
            <p:cNvSpPr>
              <a:spLocks/>
            </p:cNvSpPr>
            <p:nvPr/>
          </p:nvSpPr>
          <p:spPr bwMode="auto">
            <a:xfrm>
              <a:off x="5887453" y="4576011"/>
              <a:ext cx="112295" cy="112295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6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8" y="1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14" h="14">
                  <a:moveTo>
                    <a:pt x="2" y="2"/>
                  </a:moveTo>
                  <a:lnTo>
                    <a:pt x="2" y="2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1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8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6" name="Freeform 62"/>
            <p:cNvSpPr>
              <a:spLocks/>
            </p:cNvSpPr>
            <p:nvPr/>
          </p:nvSpPr>
          <p:spPr bwMode="auto">
            <a:xfrm>
              <a:off x="7748337" y="5442284"/>
              <a:ext cx="465221" cy="513347"/>
            </a:xfrm>
            <a:custGeom>
              <a:avLst/>
              <a:gdLst/>
              <a:ahLst/>
              <a:cxnLst>
                <a:cxn ang="0">
                  <a:pos x="30" y="64"/>
                </a:cxn>
                <a:cxn ang="0">
                  <a:pos x="30" y="64"/>
                </a:cxn>
                <a:cxn ang="0">
                  <a:pos x="36" y="62"/>
                </a:cxn>
                <a:cxn ang="0">
                  <a:pos x="42" y="60"/>
                </a:cxn>
                <a:cxn ang="0">
                  <a:pos x="48" y="56"/>
                </a:cxn>
                <a:cxn ang="0">
                  <a:pos x="52" y="50"/>
                </a:cxn>
                <a:cxn ang="0">
                  <a:pos x="56" y="42"/>
                </a:cxn>
                <a:cxn ang="0">
                  <a:pos x="58" y="32"/>
                </a:cxn>
                <a:cxn ang="0">
                  <a:pos x="58" y="18"/>
                </a:cxn>
                <a:cxn ang="0">
                  <a:pos x="58" y="18"/>
                </a:cxn>
                <a:cxn ang="0">
                  <a:pos x="54" y="10"/>
                </a:cxn>
                <a:cxn ang="0">
                  <a:pos x="54" y="8"/>
                </a:cxn>
                <a:cxn ang="0">
                  <a:pos x="52" y="8"/>
                </a:cxn>
                <a:cxn ang="0">
                  <a:pos x="48" y="12"/>
                </a:cxn>
                <a:cxn ang="0">
                  <a:pos x="44" y="16"/>
                </a:cxn>
                <a:cxn ang="0">
                  <a:pos x="44" y="16"/>
                </a:cxn>
                <a:cxn ang="0">
                  <a:pos x="38" y="22"/>
                </a:cxn>
                <a:cxn ang="0">
                  <a:pos x="34" y="26"/>
                </a:cxn>
                <a:cxn ang="0">
                  <a:pos x="30" y="26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16"/>
                </a:cxn>
                <a:cxn ang="0">
                  <a:pos x="26" y="8"/>
                </a:cxn>
                <a:cxn ang="0">
                  <a:pos x="24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2"/>
                </a:cxn>
                <a:cxn ang="0">
                  <a:pos x="8" y="8"/>
                </a:cxn>
                <a:cxn ang="0">
                  <a:pos x="2" y="16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2" y="42"/>
                </a:cxn>
                <a:cxn ang="0">
                  <a:pos x="6" y="52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2" y="54"/>
                </a:cxn>
                <a:cxn ang="0">
                  <a:pos x="14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8"/>
                </a:cxn>
                <a:cxn ang="0">
                  <a:pos x="20" y="52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8" y="50"/>
                </a:cxn>
                <a:cxn ang="0">
                  <a:pos x="30" y="50"/>
                </a:cxn>
                <a:cxn ang="0">
                  <a:pos x="32" y="52"/>
                </a:cxn>
                <a:cxn ang="0">
                  <a:pos x="32" y="54"/>
                </a:cxn>
                <a:cxn ang="0">
                  <a:pos x="30" y="64"/>
                </a:cxn>
                <a:cxn ang="0">
                  <a:pos x="30" y="64"/>
                </a:cxn>
              </a:cxnLst>
              <a:rect l="0" t="0" r="r" b="b"/>
              <a:pathLst>
                <a:path w="58" h="64">
                  <a:moveTo>
                    <a:pt x="30" y="64"/>
                  </a:moveTo>
                  <a:lnTo>
                    <a:pt x="30" y="64"/>
                  </a:lnTo>
                  <a:lnTo>
                    <a:pt x="36" y="62"/>
                  </a:lnTo>
                  <a:lnTo>
                    <a:pt x="42" y="60"/>
                  </a:lnTo>
                  <a:lnTo>
                    <a:pt x="48" y="56"/>
                  </a:lnTo>
                  <a:lnTo>
                    <a:pt x="52" y="50"/>
                  </a:lnTo>
                  <a:lnTo>
                    <a:pt x="56" y="42"/>
                  </a:lnTo>
                  <a:lnTo>
                    <a:pt x="58" y="32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2" y="8"/>
                  </a:lnTo>
                  <a:lnTo>
                    <a:pt x="48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38" y="22"/>
                  </a:lnTo>
                  <a:lnTo>
                    <a:pt x="34" y="26"/>
                  </a:lnTo>
                  <a:lnTo>
                    <a:pt x="30" y="26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16"/>
                  </a:lnTo>
                  <a:lnTo>
                    <a:pt x="26" y="8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6" y="52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4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8"/>
                  </a:lnTo>
                  <a:lnTo>
                    <a:pt x="20" y="52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8" y="50"/>
                  </a:lnTo>
                  <a:lnTo>
                    <a:pt x="30" y="50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0" y="64"/>
                  </a:lnTo>
                  <a:lnTo>
                    <a:pt x="3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7" name="Freeform 63"/>
            <p:cNvSpPr>
              <a:spLocks/>
            </p:cNvSpPr>
            <p:nvPr/>
          </p:nvSpPr>
          <p:spPr bwMode="auto">
            <a:xfrm>
              <a:off x="8021053" y="5907505"/>
              <a:ext cx="465221" cy="513347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2" y="40"/>
                </a:cxn>
                <a:cxn ang="0">
                  <a:pos x="4" y="46"/>
                </a:cxn>
                <a:cxn ang="0">
                  <a:pos x="8" y="52"/>
                </a:cxn>
                <a:cxn ang="0">
                  <a:pos x="14" y="58"/>
                </a:cxn>
                <a:cxn ang="0">
                  <a:pos x="22" y="62"/>
                </a:cxn>
                <a:cxn ang="0">
                  <a:pos x="30" y="64"/>
                </a:cxn>
                <a:cxn ang="0">
                  <a:pos x="42" y="62"/>
                </a:cxn>
                <a:cxn ang="0">
                  <a:pos x="42" y="62"/>
                </a:cxn>
                <a:cxn ang="0">
                  <a:pos x="50" y="58"/>
                </a:cxn>
                <a:cxn ang="0">
                  <a:pos x="52" y="56"/>
                </a:cxn>
                <a:cxn ang="0">
                  <a:pos x="52" y="54"/>
                </a:cxn>
                <a:cxn ang="0">
                  <a:pos x="48" y="50"/>
                </a:cxn>
                <a:cxn ang="0">
                  <a:pos x="44" y="46"/>
                </a:cxn>
                <a:cxn ang="0">
                  <a:pos x="44" y="46"/>
                </a:cxn>
                <a:cxn ang="0">
                  <a:pos x="36" y="36"/>
                </a:cxn>
                <a:cxn ang="0">
                  <a:pos x="34" y="32"/>
                </a:cxn>
                <a:cxn ang="0">
                  <a:pos x="38" y="28"/>
                </a:cxn>
                <a:cxn ang="0">
                  <a:pos x="38" y="28"/>
                </a:cxn>
                <a:cxn ang="0">
                  <a:pos x="44" y="28"/>
                </a:cxn>
                <a:cxn ang="0">
                  <a:pos x="50" y="28"/>
                </a:cxn>
                <a:cxn ang="0">
                  <a:pos x="56" y="26"/>
                </a:cxn>
                <a:cxn ang="0">
                  <a:pos x="58" y="24"/>
                </a:cxn>
                <a:cxn ang="0">
                  <a:pos x="58" y="22"/>
                </a:cxn>
                <a:cxn ang="0">
                  <a:pos x="58" y="22"/>
                </a:cxn>
                <a:cxn ang="0">
                  <a:pos x="54" y="14"/>
                </a:cxn>
                <a:cxn ang="0">
                  <a:pos x="50" y="8"/>
                </a:cxn>
                <a:cxn ang="0">
                  <a:pos x="42" y="2"/>
                </a:cxn>
                <a:cxn ang="0">
                  <a:pos x="3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6"/>
                </a:cxn>
                <a:cxn ang="0">
                  <a:pos x="4" y="14"/>
                </a:cxn>
                <a:cxn ang="0">
                  <a:pos x="4" y="14"/>
                </a:cxn>
                <a:cxn ang="0">
                  <a:pos x="10" y="14"/>
                </a:cxn>
                <a:cxn ang="0">
                  <a:pos x="14" y="16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4" y="22"/>
                </a:cxn>
                <a:cxn ang="0">
                  <a:pos x="10" y="2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2" y="30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0" y="36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58" h="64">
                  <a:moveTo>
                    <a:pt x="0" y="34"/>
                  </a:move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2"/>
                  </a:lnTo>
                  <a:lnTo>
                    <a:pt x="14" y="58"/>
                  </a:lnTo>
                  <a:lnTo>
                    <a:pt x="22" y="62"/>
                  </a:lnTo>
                  <a:lnTo>
                    <a:pt x="30" y="64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50" y="58"/>
                  </a:lnTo>
                  <a:lnTo>
                    <a:pt x="52" y="56"/>
                  </a:lnTo>
                  <a:lnTo>
                    <a:pt x="52" y="54"/>
                  </a:lnTo>
                  <a:lnTo>
                    <a:pt x="48" y="50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36" y="36"/>
                  </a:lnTo>
                  <a:lnTo>
                    <a:pt x="34" y="32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44" y="28"/>
                  </a:lnTo>
                  <a:lnTo>
                    <a:pt x="50" y="28"/>
                  </a:lnTo>
                  <a:lnTo>
                    <a:pt x="56" y="26"/>
                  </a:lnTo>
                  <a:lnTo>
                    <a:pt x="58" y="24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4" y="14"/>
                  </a:lnTo>
                  <a:lnTo>
                    <a:pt x="50" y="8"/>
                  </a:lnTo>
                  <a:lnTo>
                    <a:pt x="42" y="2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6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4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4" y="22"/>
                  </a:lnTo>
                  <a:lnTo>
                    <a:pt x="1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8" name="Freeform 64"/>
            <p:cNvSpPr>
              <a:spLocks/>
            </p:cNvSpPr>
            <p:nvPr/>
          </p:nvSpPr>
          <p:spPr bwMode="auto">
            <a:xfrm>
              <a:off x="7571874" y="6180221"/>
              <a:ext cx="465221" cy="51334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2" y="8"/>
                </a:cxn>
                <a:cxn ang="0">
                  <a:pos x="6" y="14"/>
                </a:cxn>
                <a:cxn ang="0">
                  <a:pos x="2" y="22"/>
                </a:cxn>
                <a:cxn ang="0">
                  <a:pos x="0" y="32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12" y="52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2"/>
                </a:cxn>
                <a:cxn ang="0">
                  <a:pos x="24" y="38"/>
                </a:cxn>
                <a:cxn ang="0">
                  <a:pos x="28" y="38"/>
                </a:cxn>
                <a:cxn ang="0">
                  <a:pos x="32" y="42"/>
                </a:cxn>
                <a:cxn ang="0">
                  <a:pos x="32" y="42"/>
                </a:cxn>
                <a:cxn ang="0">
                  <a:pos x="32" y="48"/>
                </a:cxn>
                <a:cxn ang="0">
                  <a:pos x="32" y="56"/>
                </a:cxn>
                <a:cxn ang="0">
                  <a:pos x="34" y="62"/>
                </a:cxn>
                <a:cxn ang="0">
                  <a:pos x="34" y="6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4" y="62"/>
                </a:cxn>
                <a:cxn ang="0">
                  <a:pos x="50" y="56"/>
                </a:cxn>
                <a:cxn ang="0">
                  <a:pos x="56" y="4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58" y="30"/>
                </a:cxn>
                <a:cxn ang="0">
                  <a:pos x="56" y="22"/>
                </a:cxn>
                <a:cxn ang="0">
                  <a:pos x="52" y="12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46" y="10"/>
                </a:cxn>
                <a:cxn ang="0">
                  <a:pos x="44" y="16"/>
                </a:cxn>
                <a:cxn ang="0">
                  <a:pos x="42" y="16"/>
                </a:cxn>
                <a:cxn ang="0">
                  <a:pos x="42" y="18"/>
                </a:cxn>
                <a:cxn ang="0">
                  <a:pos x="42" y="18"/>
                </a:cxn>
                <a:cxn ang="0">
                  <a:pos x="38" y="16"/>
                </a:cxn>
                <a:cxn ang="0">
                  <a:pos x="38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0" y="14"/>
                </a:cxn>
                <a:cxn ang="0">
                  <a:pos x="28" y="14"/>
                </a:cxn>
                <a:cxn ang="0">
                  <a:pos x="26" y="12"/>
                </a:cxn>
                <a:cxn ang="0">
                  <a:pos x="26" y="10"/>
                </a:cxn>
                <a:cxn ang="0">
                  <a:pos x="28" y="0"/>
                </a:cxn>
                <a:cxn ang="0">
                  <a:pos x="28" y="0"/>
                </a:cxn>
              </a:cxnLst>
              <a:rect l="0" t="0" r="r" b="b"/>
              <a:pathLst>
                <a:path w="58" h="64">
                  <a:moveTo>
                    <a:pt x="28" y="0"/>
                  </a:moveTo>
                  <a:lnTo>
                    <a:pt x="28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2" y="8"/>
                  </a:lnTo>
                  <a:lnTo>
                    <a:pt x="6" y="14"/>
                  </a:lnTo>
                  <a:lnTo>
                    <a:pt x="2" y="22"/>
                  </a:lnTo>
                  <a:lnTo>
                    <a:pt x="0" y="32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2" y="52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2"/>
                  </a:lnTo>
                  <a:lnTo>
                    <a:pt x="24" y="38"/>
                  </a:lnTo>
                  <a:lnTo>
                    <a:pt x="28" y="38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8"/>
                  </a:lnTo>
                  <a:lnTo>
                    <a:pt x="32" y="56"/>
                  </a:lnTo>
                  <a:lnTo>
                    <a:pt x="34" y="62"/>
                  </a:lnTo>
                  <a:lnTo>
                    <a:pt x="34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4" y="62"/>
                  </a:lnTo>
                  <a:lnTo>
                    <a:pt x="50" y="56"/>
                  </a:lnTo>
                  <a:lnTo>
                    <a:pt x="56" y="4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58" y="30"/>
                  </a:lnTo>
                  <a:lnTo>
                    <a:pt x="56" y="22"/>
                  </a:lnTo>
                  <a:lnTo>
                    <a:pt x="52" y="12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10"/>
                  </a:lnTo>
                  <a:lnTo>
                    <a:pt x="44" y="16"/>
                  </a:lnTo>
                  <a:lnTo>
                    <a:pt x="42" y="16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8" y="16"/>
                  </a:lnTo>
                  <a:lnTo>
                    <a:pt x="38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0" y="14"/>
                  </a:lnTo>
                  <a:lnTo>
                    <a:pt x="28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9" name="Freeform 65"/>
            <p:cNvSpPr>
              <a:spLocks/>
            </p:cNvSpPr>
            <p:nvPr/>
          </p:nvSpPr>
          <p:spPr bwMode="auto">
            <a:xfrm>
              <a:off x="7299158" y="5715000"/>
              <a:ext cx="465221" cy="513347"/>
            </a:xfrm>
            <a:custGeom>
              <a:avLst/>
              <a:gdLst/>
              <a:ahLst/>
              <a:cxnLst>
                <a:cxn ang="0">
                  <a:pos x="58" y="30"/>
                </a:cxn>
                <a:cxn ang="0">
                  <a:pos x="58" y="30"/>
                </a:cxn>
                <a:cxn ang="0">
                  <a:pos x="56" y="24"/>
                </a:cxn>
                <a:cxn ang="0">
                  <a:pos x="54" y="18"/>
                </a:cxn>
                <a:cxn ang="0">
                  <a:pos x="50" y="12"/>
                </a:cxn>
                <a:cxn ang="0">
                  <a:pos x="44" y="6"/>
                </a:cxn>
                <a:cxn ang="0">
                  <a:pos x="38" y="2"/>
                </a:cxn>
                <a:cxn ang="0">
                  <a:pos x="28" y="0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8" y="4"/>
                </a:cxn>
                <a:cxn ang="0">
                  <a:pos x="8" y="6"/>
                </a:cxn>
                <a:cxn ang="0">
                  <a:pos x="6" y="8"/>
                </a:cxn>
                <a:cxn ang="0">
                  <a:pos x="10" y="12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22" y="26"/>
                </a:cxn>
                <a:cxn ang="0">
                  <a:pos x="24" y="30"/>
                </a:cxn>
                <a:cxn ang="0">
                  <a:pos x="20" y="34"/>
                </a:cxn>
                <a:cxn ang="0">
                  <a:pos x="20" y="34"/>
                </a:cxn>
                <a:cxn ang="0">
                  <a:pos x="14" y="36"/>
                </a:cxn>
                <a:cxn ang="0">
                  <a:pos x="8" y="36"/>
                </a:cxn>
                <a:cxn ang="0">
                  <a:pos x="2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4" y="48"/>
                </a:cxn>
                <a:cxn ang="0">
                  <a:pos x="8" y="56"/>
                </a:cxn>
                <a:cxn ang="0">
                  <a:pos x="16" y="62"/>
                </a:cxn>
                <a:cxn ang="0">
                  <a:pos x="20" y="6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32" y="64"/>
                </a:cxn>
                <a:cxn ang="0">
                  <a:pos x="40" y="60"/>
                </a:cxn>
                <a:cxn ang="0">
                  <a:pos x="48" y="56"/>
                </a:cxn>
                <a:cxn ang="0">
                  <a:pos x="54" y="50"/>
                </a:cxn>
                <a:cxn ang="0">
                  <a:pos x="54" y="50"/>
                </a:cxn>
                <a:cxn ang="0">
                  <a:pos x="48" y="50"/>
                </a:cxn>
                <a:cxn ang="0">
                  <a:pos x="44" y="48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42"/>
                </a:cxn>
                <a:cxn ang="0">
                  <a:pos x="48" y="40"/>
                </a:cxn>
                <a:cxn ang="0">
                  <a:pos x="58" y="40"/>
                </a:cxn>
                <a:cxn ang="0">
                  <a:pos x="58" y="40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6" y="32"/>
                </a:cxn>
                <a:cxn ang="0">
                  <a:pos x="46" y="30"/>
                </a:cxn>
                <a:cxn ang="0">
                  <a:pos x="46" y="28"/>
                </a:cxn>
                <a:cxn ang="0">
                  <a:pos x="48" y="28"/>
                </a:cxn>
                <a:cxn ang="0">
                  <a:pos x="58" y="30"/>
                </a:cxn>
                <a:cxn ang="0">
                  <a:pos x="58" y="30"/>
                </a:cxn>
              </a:cxnLst>
              <a:rect l="0" t="0" r="r" b="b"/>
              <a:pathLst>
                <a:path w="58" h="64">
                  <a:moveTo>
                    <a:pt x="58" y="30"/>
                  </a:moveTo>
                  <a:lnTo>
                    <a:pt x="58" y="30"/>
                  </a:lnTo>
                  <a:lnTo>
                    <a:pt x="56" y="24"/>
                  </a:lnTo>
                  <a:lnTo>
                    <a:pt x="54" y="18"/>
                  </a:lnTo>
                  <a:lnTo>
                    <a:pt x="50" y="12"/>
                  </a:lnTo>
                  <a:lnTo>
                    <a:pt x="44" y="6"/>
                  </a:lnTo>
                  <a:lnTo>
                    <a:pt x="38" y="2"/>
                  </a:lnTo>
                  <a:lnTo>
                    <a:pt x="28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10" y="12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22" y="26"/>
                  </a:lnTo>
                  <a:lnTo>
                    <a:pt x="24" y="30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4" y="36"/>
                  </a:lnTo>
                  <a:lnTo>
                    <a:pt x="8" y="36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4" y="48"/>
                  </a:lnTo>
                  <a:lnTo>
                    <a:pt x="8" y="56"/>
                  </a:lnTo>
                  <a:lnTo>
                    <a:pt x="16" y="62"/>
                  </a:lnTo>
                  <a:lnTo>
                    <a:pt x="20" y="6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32" y="64"/>
                  </a:lnTo>
                  <a:lnTo>
                    <a:pt x="40" y="60"/>
                  </a:lnTo>
                  <a:lnTo>
                    <a:pt x="48" y="56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48" y="50"/>
                  </a:lnTo>
                  <a:lnTo>
                    <a:pt x="44" y="48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42"/>
                  </a:lnTo>
                  <a:lnTo>
                    <a:pt x="48" y="40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6" y="32"/>
                  </a:lnTo>
                  <a:lnTo>
                    <a:pt x="46" y="30"/>
                  </a:lnTo>
                  <a:lnTo>
                    <a:pt x="46" y="28"/>
                  </a:lnTo>
                  <a:lnTo>
                    <a:pt x="48" y="28"/>
                  </a:lnTo>
                  <a:lnTo>
                    <a:pt x="58" y="30"/>
                  </a:lnTo>
                  <a:lnTo>
                    <a:pt x="58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0" name="Freeform 66"/>
            <p:cNvSpPr>
              <a:spLocks/>
            </p:cNvSpPr>
            <p:nvPr/>
          </p:nvSpPr>
          <p:spPr bwMode="auto">
            <a:xfrm>
              <a:off x="7828547" y="6003758"/>
              <a:ext cx="112295" cy="128337"/>
            </a:xfrm>
            <a:custGeom>
              <a:avLst/>
              <a:gdLst/>
              <a:ahLst/>
              <a:cxnLst>
                <a:cxn ang="0">
                  <a:pos x="14" y="8"/>
                </a:cxn>
                <a:cxn ang="0">
                  <a:pos x="14" y="8"/>
                </a:cxn>
                <a:cxn ang="0">
                  <a:pos x="12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4" y="1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4" y="8"/>
                </a:cxn>
                <a:cxn ang="0">
                  <a:pos x="14" y="8"/>
                </a:cxn>
              </a:cxnLst>
              <a:rect l="0" t="0" r="r" b="b"/>
              <a:pathLst>
                <a:path w="14" h="16">
                  <a:moveTo>
                    <a:pt x="14" y="8"/>
                  </a:moveTo>
                  <a:lnTo>
                    <a:pt x="14" y="8"/>
                  </a:lnTo>
                  <a:lnTo>
                    <a:pt x="12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8"/>
                  </a:lnTo>
                  <a:lnTo>
                    <a:pt x="1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1" name="Freeform 67"/>
            <p:cNvSpPr>
              <a:spLocks/>
            </p:cNvSpPr>
            <p:nvPr/>
          </p:nvSpPr>
          <p:spPr bwMode="auto">
            <a:xfrm>
              <a:off x="1844842" y="3164305"/>
              <a:ext cx="689811" cy="609600"/>
            </a:xfrm>
            <a:custGeom>
              <a:avLst/>
              <a:gdLst/>
              <a:ahLst/>
              <a:cxnLst>
                <a:cxn ang="0">
                  <a:pos x="46" y="76"/>
                </a:cxn>
                <a:cxn ang="0">
                  <a:pos x="46" y="76"/>
                </a:cxn>
                <a:cxn ang="0">
                  <a:pos x="54" y="74"/>
                </a:cxn>
                <a:cxn ang="0">
                  <a:pos x="62" y="72"/>
                </a:cxn>
                <a:cxn ang="0">
                  <a:pos x="70" y="66"/>
                </a:cxn>
                <a:cxn ang="0">
                  <a:pos x="78" y="60"/>
                </a:cxn>
                <a:cxn ang="0">
                  <a:pos x="84" y="50"/>
                </a:cxn>
                <a:cxn ang="0">
                  <a:pos x="86" y="38"/>
                </a:cxn>
                <a:cxn ang="0">
                  <a:pos x="86" y="30"/>
                </a:cxn>
                <a:cxn ang="0">
                  <a:pos x="84" y="22"/>
                </a:cxn>
                <a:cxn ang="0">
                  <a:pos x="84" y="22"/>
                </a:cxn>
                <a:cxn ang="0">
                  <a:pos x="80" y="12"/>
                </a:cxn>
                <a:cxn ang="0">
                  <a:pos x="78" y="10"/>
                </a:cxn>
                <a:cxn ang="0">
                  <a:pos x="76" y="10"/>
                </a:cxn>
                <a:cxn ang="0">
                  <a:pos x="70" y="14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6" y="26"/>
                </a:cxn>
                <a:cxn ang="0">
                  <a:pos x="50" y="30"/>
                </a:cxn>
                <a:cxn ang="0">
                  <a:pos x="44" y="30"/>
                </a:cxn>
                <a:cxn ang="0">
                  <a:pos x="42" y="30"/>
                </a:cxn>
                <a:cxn ang="0">
                  <a:pos x="40" y="26"/>
                </a:cxn>
                <a:cxn ang="0">
                  <a:pos x="40" y="26"/>
                </a:cxn>
                <a:cxn ang="0">
                  <a:pos x="38" y="20"/>
                </a:cxn>
                <a:cxn ang="0">
                  <a:pos x="38" y="10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2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18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42"/>
                </a:cxn>
                <a:cxn ang="0">
                  <a:pos x="4" y="50"/>
                </a:cxn>
                <a:cxn ang="0">
                  <a:pos x="10" y="60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20" y="62"/>
                </a:cxn>
                <a:cxn ang="0">
                  <a:pos x="22" y="58"/>
                </a:cxn>
                <a:cxn ang="0">
                  <a:pos x="24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30" y="58"/>
                </a:cxn>
                <a:cxn ang="0">
                  <a:pos x="30" y="62"/>
                </a:cxn>
                <a:cxn ang="0">
                  <a:pos x="30" y="76"/>
                </a:cxn>
                <a:cxn ang="0">
                  <a:pos x="30" y="76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42" y="60"/>
                </a:cxn>
                <a:cxn ang="0">
                  <a:pos x="46" y="60"/>
                </a:cxn>
                <a:cxn ang="0">
                  <a:pos x="48" y="60"/>
                </a:cxn>
                <a:cxn ang="0">
                  <a:pos x="48" y="64"/>
                </a:cxn>
                <a:cxn ang="0">
                  <a:pos x="48" y="68"/>
                </a:cxn>
                <a:cxn ang="0">
                  <a:pos x="46" y="76"/>
                </a:cxn>
                <a:cxn ang="0">
                  <a:pos x="46" y="76"/>
                </a:cxn>
              </a:cxnLst>
              <a:rect l="0" t="0" r="r" b="b"/>
              <a:pathLst>
                <a:path w="86" h="76">
                  <a:moveTo>
                    <a:pt x="46" y="76"/>
                  </a:moveTo>
                  <a:lnTo>
                    <a:pt x="46" y="76"/>
                  </a:lnTo>
                  <a:lnTo>
                    <a:pt x="54" y="74"/>
                  </a:lnTo>
                  <a:lnTo>
                    <a:pt x="62" y="72"/>
                  </a:lnTo>
                  <a:lnTo>
                    <a:pt x="70" y="66"/>
                  </a:lnTo>
                  <a:lnTo>
                    <a:pt x="78" y="60"/>
                  </a:lnTo>
                  <a:lnTo>
                    <a:pt x="84" y="50"/>
                  </a:lnTo>
                  <a:lnTo>
                    <a:pt x="86" y="38"/>
                  </a:lnTo>
                  <a:lnTo>
                    <a:pt x="86" y="30"/>
                  </a:lnTo>
                  <a:lnTo>
                    <a:pt x="84" y="22"/>
                  </a:lnTo>
                  <a:lnTo>
                    <a:pt x="84" y="22"/>
                  </a:lnTo>
                  <a:lnTo>
                    <a:pt x="80" y="12"/>
                  </a:lnTo>
                  <a:lnTo>
                    <a:pt x="78" y="10"/>
                  </a:lnTo>
                  <a:lnTo>
                    <a:pt x="76" y="10"/>
                  </a:lnTo>
                  <a:lnTo>
                    <a:pt x="70" y="14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6" y="26"/>
                  </a:lnTo>
                  <a:lnTo>
                    <a:pt x="50" y="30"/>
                  </a:lnTo>
                  <a:lnTo>
                    <a:pt x="44" y="30"/>
                  </a:lnTo>
                  <a:lnTo>
                    <a:pt x="42" y="30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38" y="20"/>
                  </a:lnTo>
                  <a:lnTo>
                    <a:pt x="38" y="10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2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18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42"/>
                  </a:lnTo>
                  <a:lnTo>
                    <a:pt x="4" y="50"/>
                  </a:lnTo>
                  <a:lnTo>
                    <a:pt x="10" y="6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20" y="62"/>
                  </a:lnTo>
                  <a:lnTo>
                    <a:pt x="22" y="58"/>
                  </a:lnTo>
                  <a:lnTo>
                    <a:pt x="24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30" y="58"/>
                  </a:lnTo>
                  <a:lnTo>
                    <a:pt x="30" y="62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42" y="60"/>
                  </a:lnTo>
                  <a:lnTo>
                    <a:pt x="46" y="60"/>
                  </a:lnTo>
                  <a:lnTo>
                    <a:pt x="48" y="60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46" y="76"/>
                  </a:lnTo>
                  <a:lnTo>
                    <a:pt x="46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2" name="Freeform 68"/>
            <p:cNvSpPr>
              <a:spLocks/>
            </p:cNvSpPr>
            <p:nvPr/>
          </p:nvSpPr>
          <p:spPr bwMode="auto">
            <a:xfrm>
              <a:off x="2261937" y="3709737"/>
              <a:ext cx="657726" cy="59355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0" y="40"/>
                </a:cxn>
                <a:cxn ang="0">
                  <a:pos x="2" y="48"/>
                </a:cxn>
                <a:cxn ang="0">
                  <a:pos x="6" y="54"/>
                </a:cxn>
                <a:cxn ang="0">
                  <a:pos x="10" y="62"/>
                </a:cxn>
                <a:cxn ang="0">
                  <a:pos x="18" y="68"/>
                </a:cxn>
                <a:cxn ang="0">
                  <a:pos x="30" y="72"/>
                </a:cxn>
                <a:cxn ang="0">
                  <a:pos x="42" y="74"/>
                </a:cxn>
                <a:cxn ang="0">
                  <a:pos x="60" y="74"/>
                </a:cxn>
                <a:cxn ang="0">
                  <a:pos x="60" y="74"/>
                </a:cxn>
                <a:cxn ang="0">
                  <a:pos x="70" y="70"/>
                </a:cxn>
                <a:cxn ang="0">
                  <a:pos x="72" y="68"/>
                </a:cxn>
                <a:cxn ang="0">
                  <a:pos x="72" y="66"/>
                </a:cxn>
                <a:cxn ang="0">
                  <a:pos x="68" y="60"/>
                </a:cxn>
                <a:cxn ang="0">
                  <a:pos x="62" y="54"/>
                </a:cxn>
                <a:cxn ang="0">
                  <a:pos x="62" y="54"/>
                </a:cxn>
                <a:cxn ang="0">
                  <a:pos x="54" y="48"/>
                </a:cxn>
                <a:cxn ang="0">
                  <a:pos x="50" y="44"/>
                </a:cxn>
                <a:cxn ang="0">
                  <a:pos x="48" y="38"/>
                </a:cxn>
                <a:cxn ang="0">
                  <a:pos x="50" y="36"/>
                </a:cxn>
                <a:cxn ang="0">
                  <a:pos x="52" y="34"/>
                </a:cxn>
                <a:cxn ang="0">
                  <a:pos x="52" y="34"/>
                </a:cxn>
                <a:cxn ang="0">
                  <a:pos x="60" y="32"/>
                </a:cxn>
                <a:cxn ang="0">
                  <a:pos x="72" y="32"/>
                </a:cxn>
                <a:cxn ang="0">
                  <a:pos x="80" y="32"/>
                </a:cxn>
                <a:cxn ang="0">
                  <a:pos x="82" y="30"/>
                </a:cxn>
                <a:cxn ang="0">
                  <a:pos x="82" y="26"/>
                </a:cxn>
                <a:cxn ang="0">
                  <a:pos x="82" y="26"/>
                </a:cxn>
                <a:cxn ang="0">
                  <a:pos x="78" y="18"/>
                </a:cxn>
                <a:cxn ang="0">
                  <a:pos x="70" y="8"/>
                </a:cxn>
                <a:cxn ang="0">
                  <a:pos x="66" y="6"/>
                </a:cxn>
                <a:cxn ang="0">
                  <a:pos x="60" y="2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14" y="8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12" y="16"/>
                </a:cxn>
                <a:cxn ang="0">
                  <a:pos x="18" y="18"/>
                </a:cxn>
                <a:cxn ang="0">
                  <a:pos x="20" y="20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8" y="26"/>
                </a:cxn>
                <a:cxn ang="0">
                  <a:pos x="14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14" y="34"/>
                </a:cxn>
                <a:cxn ang="0">
                  <a:pos x="14" y="34"/>
                </a:cxn>
                <a:cxn ang="0">
                  <a:pos x="16" y="36"/>
                </a:cxn>
                <a:cxn ang="0">
                  <a:pos x="18" y="40"/>
                </a:cxn>
                <a:cxn ang="0">
                  <a:pos x="16" y="42"/>
                </a:cxn>
                <a:cxn ang="0">
                  <a:pos x="12" y="42"/>
                </a:cxn>
                <a:cxn ang="0">
                  <a:pos x="0" y="40"/>
                </a:cxn>
                <a:cxn ang="0">
                  <a:pos x="0" y="40"/>
                </a:cxn>
              </a:cxnLst>
              <a:rect l="0" t="0" r="r" b="b"/>
              <a:pathLst>
                <a:path w="82" h="74">
                  <a:moveTo>
                    <a:pt x="0" y="40"/>
                  </a:moveTo>
                  <a:lnTo>
                    <a:pt x="0" y="40"/>
                  </a:lnTo>
                  <a:lnTo>
                    <a:pt x="2" y="48"/>
                  </a:lnTo>
                  <a:lnTo>
                    <a:pt x="6" y="54"/>
                  </a:lnTo>
                  <a:lnTo>
                    <a:pt x="10" y="62"/>
                  </a:lnTo>
                  <a:lnTo>
                    <a:pt x="18" y="68"/>
                  </a:lnTo>
                  <a:lnTo>
                    <a:pt x="30" y="72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70" y="70"/>
                  </a:lnTo>
                  <a:lnTo>
                    <a:pt x="72" y="68"/>
                  </a:lnTo>
                  <a:lnTo>
                    <a:pt x="72" y="66"/>
                  </a:lnTo>
                  <a:lnTo>
                    <a:pt x="68" y="60"/>
                  </a:lnTo>
                  <a:lnTo>
                    <a:pt x="62" y="54"/>
                  </a:lnTo>
                  <a:lnTo>
                    <a:pt x="62" y="54"/>
                  </a:lnTo>
                  <a:lnTo>
                    <a:pt x="54" y="48"/>
                  </a:lnTo>
                  <a:lnTo>
                    <a:pt x="50" y="44"/>
                  </a:lnTo>
                  <a:lnTo>
                    <a:pt x="48" y="38"/>
                  </a:lnTo>
                  <a:lnTo>
                    <a:pt x="50" y="36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60" y="32"/>
                  </a:lnTo>
                  <a:lnTo>
                    <a:pt x="72" y="32"/>
                  </a:lnTo>
                  <a:lnTo>
                    <a:pt x="80" y="32"/>
                  </a:lnTo>
                  <a:lnTo>
                    <a:pt x="82" y="30"/>
                  </a:lnTo>
                  <a:lnTo>
                    <a:pt x="82" y="26"/>
                  </a:lnTo>
                  <a:lnTo>
                    <a:pt x="82" y="26"/>
                  </a:lnTo>
                  <a:lnTo>
                    <a:pt x="78" y="18"/>
                  </a:lnTo>
                  <a:lnTo>
                    <a:pt x="70" y="8"/>
                  </a:lnTo>
                  <a:lnTo>
                    <a:pt x="66" y="6"/>
                  </a:lnTo>
                  <a:lnTo>
                    <a:pt x="60" y="2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14" y="8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12" y="16"/>
                  </a:lnTo>
                  <a:lnTo>
                    <a:pt x="18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6" y="36"/>
                  </a:lnTo>
                  <a:lnTo>
                    <a:pt x="18" y="40"/>
                  </a:lnTo>
                  <a:lnTo>
                    <a:pt x="16" y="42"/>
                  </a:lnTo>
                  <a:lnTo>
                    <a:pt x="12" y="42"/>
                  </a:lnTo>
                  <a:lnTo>
                    <a:pt x="0" y="40"/>
                  </a:lnTo>
                  <a:lnTo>
                    <a:pt x="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3" name="Freeform 69"/>
            <p:cNvSpPr>
              <a:spLocks/>
            </p:cNvSpPr>
            <p:nvPr/>
          </p:nvSpPr>
          <p:spPr bwMode="auto">
            <a:xfrm>
              <a:off x="1620253" y="4030579"/>
              <a:ext cx="657726" cy="6096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6"/>
                </a:cxn>
                <a:cxn ang="0">
                  <a:pos x="2" y="26"/>
                </a:cxn>
                <a:cxn ang="0">
                  <a:pos x="0" y="3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6" y="64"/>
                </a:cxn>
                <a:cxn ang="0">
                  <a:pos x="8" y="66"/>
                </a:cxn>
                <a:cxn ang="0">
                  <a:pos x="10" y="66"/>
                </a:cxn>
                <a:cxn ang="0">
                  <a:pos x="16" y="62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8" y="50"/>
                </a:cxn>
                <a:cxn ang="0">
                  <a:pos x="34" y="46"/>
                </a:cxn>
                <a:cxn ang="0">
                  <a:pos x="40" y="46"/>
                </a:cxn>
                <a:cxn ang="0">
                  <a:pos x="42" y="4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6" y="56"/>
                </a:cxn>
                <a:cxn ang="0">
                  <a:pos x="46" y="66"/>
                </a:cxn>
                <a:cxn ang="0">
                  <a:pos x="46" y="74"/>
                </a:cxn>
                <a:cxn ang="0">
                  <a:pos x="48" y="76"/>
                </a:cxn>
                <a:cxn ang="0">
                  <a:pos x="52" y="76"/>
                </a:cxn>
                <a:cxn ang="0">
                  <a:pos x="52" y="76"/>
                </a:cxn>
                <a:cxn ang="0">
                  <a:pos x="62" y="72"/>
                </a:cxn>
                <a:cxn ang="0">
                  <a:pos x="72" y="66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0" y="50"/>
                </a:cxn>
                <a:cxn ang="0">
                  <a:pos x="82" y="44"/>
                </a:cxn>
                <a:cxn ang="0">
                  <a:pos x="82" y="44"/>
                </a:cxn>
                <a:cxn ang="0">
                  <a:pos x="82" y="34"/>
                </a:cxn>
                <a:cxn ang="0">
                  <a:pos x="78" y="26"/>
                </a:cxn>
                <a:cxn ang="0">
                  <a:pos x="74" y="16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4" y="14"/>
                </a:cxn>
                <a:cxn ang="0">
                  <a:pos x="62" y="18"/>
                </a:cxn>
                <a:cxn ang="0">
                  <a:pos x="60" y="20"/>
                </a:cxn>
                <a:cxn ang="0">
                  <a:pos x="58" y="20"/>
                </a:cxn>
                <a:cxn ang="0">
                  <a:pos x="58" y="20"/>
                </a:cxn>
                <a:cxn ang="0">
                  <a:pos x="54" y="18"/>
                </a:cxn>
                <a:cxn ang="0">
                  <a:pos x="54" y="14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6"/>
                </a:cxn>
                <a:cxn ang="0">
                  <a:pos x="38" y="16"/>
                </a:cxn>
                <a:cxn ang="0">
                  <a:pos x="36" y="16"/>
                </a:cxn>
                <a:cxn ang="0">
                  <a:pos x="36" y="12"/>
                </a:cxn>
                <a:cxn ang="0">
                  <a:pos x="36" y="8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82" h="76">
                  <a:moveTo>
                    <a:pt x="38" y="0"/>
                  </a:moveTo>
                  <a:lnTo>
                    <a:pt x="38" y="0"/>
                  </a:lnTo>
                  <a:lnTo>
                    <a:pt x="30" y="2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6"/>
                  </a:lnTo>
                  <a:lnTo>
                    <a:pt x="2" y="26"/>
                  </a:lnTo>
                  <a:lnTo>
                    <a:pt x="0" y="3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6" y="64"/>
                  </a:lnTo>
                  <a:lnTo>
                    <a:pt x="8" y="66"/>
                  </a:lnTo>
                  <a:lnTo>
                    <a:pt x="10" y="66"/>
                  </a:lnTo>
                  <a:lnTo>
                    <a:pt x="16" y="62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8" y="50"/>
                  </a:lnTo>
                  <a:lnTo>
                    <a:pt x="34" y="46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6" y="56"/>
                  </a:lnTo>
                  <a:lnTo>
                    <a:pt x="46" y="66"/>
                  </a:lnTo>
                  <a:lnTo>
                    <a:pt x="46" y="74"/>
                  </a:lnTo>
                  <a:lnTo>
                    <a:pt x="48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62" y="72"/>
                  </a:lnTo>
                  <a:lnTo>
                    <a:pt x="72" y="66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0" y="50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34"/>
                  </a:lnTo>
                  <a:lnTo>
                    <a:pt x="78" y="26"/>
                  </a:lnTo>
                  <a:lnTo>
                    <a:pt x="74" y="1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4" y="14"/>
                  </a:lnTo>
                  <a:lnTo>
                    <a:pt x="62" y="18"/>
                  </a:lnTo>
                  <a:lnTo>
                    <a:pt x="60" y="20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4" y="18"/>
                  </a:lnTo>
                  <a:lnTo>
                    <a:pt x="54" y="1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6"/>
                  </a:lnTo>
                  <a:lnTo>
                    <a:pt x="38" y="16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4" name="Freeform 70"/>
            <p:cNvSpPr>
              <a:spLocks/>
            </p:cNvSpPr>
            <p:nvPr/>
          </p:nvSpPr>
          <p:spPr bwMode="auto">
            <a:xfrm>
              <a:off x="1219200" y="3485147"/>
              <a:ext cx="657726" cy="609600"/>
            </a:xfrm>
            <a:custGeom>
              <a:avLst/>
              <a:gdLst/>
              <a:ahLst/>
              <a:cxnLst>
                <a:cxn ang="0">
                  <a:pos x="82" y="34"/>
                </a:cxn>
                <a:cxn ang="0">
                  <a:pos x="82" y="34"/>
                </a:cxn>
                <a:cxn ang="0">
                  <a:pos x="80" y="28"/>
                </a:cxn>
                <a:cxn ang="0">
                  <a:pos x="76" y="22"/>
                </a:cxn>
                <a:cxn ang="0">
                  <a:pos x="72" y="14"/>
                </a:cxn>
                <a:cxn ang="0">
                  <a:pos x="64" y="8"/>
                </a:cxn>
                <a:cxn ang="0">
                  <a:pos x="52" y="2"/>
                </a:cxn>
                <a:cxn ang="0">
                  <a:pos x="40" y="0"/>
                </a:cxn>
                <a:cxn ang="0">
                  <a:pos x="22" y="2"/>
                </a:cxn>
                <a:cxn ang="0">
                  <a:pos x="22" y="2"/>
                </a:cxn>
                <a:cxn ang="0">
                  <a:pos x="12" y="4"/>
                </a:cxn>
                <a:cxn ang="0">
                  <a:pos x="10" y="6"/>
                </a:cxn>
                <a:cxn ang="0">
                  <a:pos x="10" y="10"/>
                </a:cxn>
                <a:cxn ang="0">
                  <a:pos x="14" y="14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6" y="26"/>
                </a:cxn>
                <a:cxn ang="0">
                  <a:pos x="32" y="32"/>
                </a:cxn>
                <a:cxn ang="0">
                  <a:pos x="32" y="36"/>
                </a:cxn>
                <a:cxn ang="0">
                  <a:pos x="32" y="38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42"/>
                </a:cxn>
                <a:cxn ang="0">
                  <a:pos x="10" y="42"/>
                </a:cxn>
                <a:cxn ang="0">
                  <a:pos x="2" y="42"/>
                </a:cxn>
                <a:cxn ang="0">
                  <a:pos x="0" y="44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4" y="56"/>
                </a:cxn>
                <a:cxn ang="0">
                  <a:pos x="10" y="66"/>
                </a:cxn>
                <a:cxn ang="0">
                  <a:pos x="16" y="70"/>
                </a:cxn>
                <a:cxn ang="0">
                  <a:pos x="22" y="72"/>
                </a:cxn>
                <a:cxn ang="0">
                  <a:pos x="28" y="74"/>
                </a:cxn>
                <a:cxn ang="0">
                  <a:pos x="38" y="76"/>
                </a:cxn>
                <a:cxn ang="0">
                  <a:pos x="38" y="76"/>
                </a:cxn>
                <a:cxn ang="0">
                  <a:pos x="46" y="74"/>
                </a:cxn>
                <a:cxn ang="0">
                  <a:pos x="56" y="72"/>
                </a:cxn>
                <a:cxn ang="0">
                  <a:pos x="68" y="66"/>
                </a:cxn>
                <a:cxn ang="0">
                  <a:pos x="78" y="60"/>
                </a:cxn>
                <a:cxn ang="0">
                  <a:pos x="78" y="60"/>
                </a:cxn>
                <a:cxn ang="0">
                  <a:pos x="68" y="58"/>
                </a:cxn>
                <a:cxn ang="0">
                  <a:pos x="62" y="56"/>
                </a:cxn>
                <a:cxn ang="0">
                  <a:pos x="62" y="54"/>
                </a:cxn>
                <a:cxn ang="0">
                  <a:pos x="60" y="52"/>
                </a:cxn>
                <a:cxn ang="0">
                  <a:pos x="60" y="52"/>
                </a:cxn>
                <a:cxn ang="0">
                  <a:pos x="64" y="50"/>
                </a:cxn>
                <a:cxn ang="0">
                  <a:pos x="68" y="48"/>
                </a:cxn>
                <a:cxn ang="0">
                  <a:pos x="82" y="48"/>
                </a:cxn>
                <a:cxn ang="0">
                  <a:pos x="82" y="48"/>
                </a:cxn>
                <a:cxn ang="0">
                  <a:pos x="68" y="42"/>
                </a:cxn>
                <a:cxn ang="0">
                  <a:pos x="68" y="42"/>
                </a:cxn>
                <a:cxn ang="0">
                  <a:pos x="66" y="38"/>
                </a:cxn>
                <a:cxn ang="0">
                  <a:pos x="64" y="34"/>
                </a:cxn>
                <a:cxn ang="0">
                  <a:pos x="66" y="34"/>
                </a:cxn>
                <a:cxn ang="0">
                  <a:pos x="68" y="32"/>
                </a:cxn>
                <a:cxn ang="0">
                  <a:pos x="82" y="34"/>
                </a:cxn>
                <a:cxn ang="0">
                  <a:pos x="82" y="34"/>
                </a:cxn>
              </a:cxnLst>
              <a:rect l="0" t="0" r="r" b="b"/>
              <a:pathLst>
                <a:path w="82" h="76">
                  <a:moveTo>
                    <a:pt x="82" y="34"/>
                  </a:moveTo>
                  <a:lnTo>
                    <a:pt x="82" y="34"/>
                  </a:lnTo>
                  <a:lnTo>
                    <a:pt x="80" y="28"/>
                  </a:lnTo>
                  <a:lnTo>
                    <a:pt x="76" y="22"/>
                  </a:lnTo>
                  <a:lnTo>
                    <a:pt x="72" y="14"/>
                  </a:lnTo>
                  <a:lnTo>
                    <a:pt x="64" y="8"/>
                  </a:lnTo>
                  <a:lnTo>
                    <a:pt x="52" y="2"/>
                  </a:lnTo>
                  <a:lnTo>
                    <a:pt x="40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2" y="4"/>
                  </a:lnTo>
                  <a:lnTo>
                    <a:pt x="10" y="6"/>
                  </a:lnTo>
                  <a:lnTo>
                    <a:pt x="10" y="10"/>
                  </a:lnTo>
                  <a:lnTo>
                    <a:pt x="14" y="1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6" y="26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42"/>
                  </a:lnTo>
                  <a:lnTo>
                    <a:pt x="10" y="42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56"/>
                  </a:lnTo>
                  <a:lnTo>
                    <a:pt x="10" y="66"/>
                  </a:lnTo>
                  <a:lnTo>
                    <a:pt x="16" y="70"/>
                  </a:lnTo>
                  <a:lnTo>
                    <a:pt x="22" y="72"/>
                  </a:lnTo>
                  <a:lnTo>
                    <a:pt x="28" y="74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46" y="74"/>
                  </a:lnTo>
                  <a:lnTo>
                    <a:pt x="56" y="72"/>
                  </a:lnTo>
                  <a:lnTo>
                    <a:pt x="68" y="66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68" y="58"/>
                  </a:lnTo>
                  <a:lnTo>
                    <a:pt x="62" y="56"/>
                  </a:lnTo>
                  <a:lnTo>
                    <a:pt x="62" y="54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4" y="50"/>
                  </a:lnTo>
                  <a:lnTo>
                    <a:pt x="68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6" y="38"/>
                  </a:lnTo>
                  <a:lnTo>
                    <a:pt x="64" y="34"/>
                  </a:lnTo>
                  <a:lnTo>
                    <a:pt x="66" y="34"/>
                  </a:lnTo>
                  <a:lnTo>
                    <a:pt x="68" y="32"/>
                  </a:lnTo>
                  <a:lnTo>
                    <a:pt x="82" y="34"/>
                  </a:lnTo>
                  <a:lnTo>
                    <a:pt x="82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5" name="Freeform 71"/>
            <p:cNvSpPr>
              <a:spLocks/>
            </p:cNvSpPr>
            <p:nvPr/>
          </p:nvSpPr>
          <p:spPr bwMode="auto">
            <a:xfrm>
              <a:off x="1989221" y="3822032"/>
              <a:ext cx="160421" cy="144379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20" y="10"/>
                </a:cxn>
                <a:cxn ang="0">
                  <a:pos x="18" y="12"/>
                </a:cxn>
                <a:cxn ang="0">
                  <a:pos x="16" y="16"/>
                </a:cxn>
                <a:cxn ang="0">
                  <a:pos x="14" y="18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6" y="18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4"/>
                </a:cxn>
                <a:cxn ang="0">
                  <a:pos x="4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6" y="2"/>
                </a:cxn>
                <a:cxn ang="0">
                  <a:pos x="18" y="6"/>
                </a:cxn>
                <a:cxn ang="0">
                  <a:pos x="20" y="10"/>
                </a:cxn>
                <a:cxn ang="0">
                  <a:pos x="20" y="10"/>
                </a:cxn>
              </a:cxnLst>
              <a:rect l="0" t="0" r="r" b="b"/>
              <a:pathLst>
                <a:path w="20" h="18">
                  <a:moveTo>
                    <a:pt x="20" y="10"/>
                  </a:moveTo>
                  <a:lnTo>
                    <a:pt x="20" y="10"/>
                  </a:lnTo>
                  <a:lnTo>
                    <a:pt x="18" y="12"/>
                  </a:lnTo>
                  <a:lnTo>
                    <a:pt x="16" y="16"/>
                  </a:lnTo>
                  <a:lnTo>
                    <a:pt x="14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6" y="2"/>
                  </a:lnTo>
                  <a:lnTo>
                    <a:pt x="18" y="6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6" name="Freeform 72"/>
            <p:cNvSpPr>
              <a:spLocks/>
            </p:cNvSpPr>
            <p:nvPr/>
          </p:nvSpPr>
          <p:spPr bwMode="auto">
            <a:xfrm>
              <a:off x="1812758" y="-894347"/>
              <a:ext cx="786063" cy="673768"/>
            </a:xfrm>
            <a:custGeom>
              <a:avLst/>
              <a:gdLst/>
              <a:ahLst/>
              <a:cxnLst>
                <a:cxn ang="0">
                  <a:pos x="18" y="76"/>
                </a:cxn>
                <a:cxn ang="0">
                  <a:pos x="18" y="76"/>
                </a:cxn>
                <a:cxn ang="0">
                  <a:pos x="24" y="80"/>
                </a:cxn>
                <a:cxn ang="0">
                  <a:pos x="34" y="82"/>
                </a:cxn>
                <a:cxn ang="0">
                  <a:pos x="44" y="84"/>
                </a:cxn>
                <a:cxn ang="0">
                  <a:pos x="56" y="82"/>
                </a:cxn>
                <a:cxn ang="0">
                  <a:pos x="68" y="78"/>
                </a:cxn>
                <a:cxn ang="0">
                  <a:pos x="80" y="70"/>
                </a:cxn>
                <a:cxn ang="0">
                  <a:pos x="86" y="64"/>
                </a:cxn>
                <a:cxn ang="0">
                  <a:pos x="92" y="56"/>
                </a:cxn>
                <a:cxn ang="0">
                  <a:pos x="92" y="56"/>
                </a:cxn>
                <a:cxn ang="0">
                  <a:pos x="98" y="46"/>
                </a:cxn>
                <a:cxn ang="0">
                  <a:pos x="96" y="42"/>
                </a:cxn>
                <a:cxn ang="0">
                  <a:pos x="96" y="42"/>
                </a:cxn>
                <a:cxn ang="0">
                  <a:pos x="88" y="40"/>
                </a:cxn>
                <a:cxn ang="0">
                  <a:pos x="78" y="42"/>
                </a:cxn>
                <a:cxn ang="0">
                  <a:pos x="78" y="42"/>
                </a:cxn>
                <a:cxn ang="0">
                  <a:pos x="68" y="42"/>
                </a:cxn>
                <a:cxn ang="0">
                  <a:pos x="58" y="42"/>
                </a:cxn>
                <a:cxn ang="0">
                  <a:pos x="54" y="38"/>
                </a:cxn>
                <a:cxn ang="0">
                  <a:pos x="52" y="36"/>
                </a:cxn>
                <a:cxn ang="0">
                  <a:pos x="54" y="32"/>
                </a:cxn>
                <a:cxn ang="0">
                  <a:pos x="54" y="32"/>
                </a:cxn>
                <a:cxn ang="0">
                  <a:pos x="58" y="26"/>
                </a:cxn>
                <a:cxn ang="0">
                  <a:pos x="66" y="18"/>
                </a:cxn>
                <a:cxn ang="0">
                  <a:pos x="72" y="10"/>
                </a:cxn>
                <a:cxn ang="0">
                  <a:pos x="72" y="8"/>
                </a:cxn>
                <a:cxn ang="0">
                  <a:pos x="68" y="6"/>
                </a:cxn>
                <a:cxn ang="0">
                  <a:pos x="68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4" y="6"/>
                </a:cxn>
                <a:cxn ang="0">
                  <a:pos x="18" y="12"/>
                </a:cxn>
                <a:cxn ang="0">
                  <a:pos x="18" y="12"/>
                </a:cxn>
                <a:cxn ang="0">
                  <a:pos x="10" y="20"/>
                </a:cxn>
                <a:cxn ang="0">
                  <a:pos x="6" y="30"/>
                </a:cxn>
                <a:cxn ang="0">
                  <a:pos x="2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8" y="48"/>
                </a:cxn>
                <a:cxn ang="0">
                  <a:pos x="14" y="46"/>
                </a:cxn>
                <a:cxn ang="0">
                  <a:pos x="16" y="46"/>
                </a:cxn>
                <a:cxn ang="0">
                  <a:pos x="18" y="46"/>
                </a:cxn>
                <a:cxn ang="0">
                  <a:pos x="18" y="46"/>
                </a:cxn>
                <a:cxn ang="0">
                  <a:pos x="20" y="52"/>
                </a:cxn>
                <a:cxn ang="0">
                  <a:pos x="16" y="56"/>
                </a:cxn>
                <a:cxn ang="0">
                  <a:pos x="6" y="66"/>
                </a:cxn>
                <a:cxn ang="0">
                  <a:pos x="6" y="66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26" y="60"/>
                </a:cxn>
                <a:cxn ang="0">
                  <a:pos x="30" y="62"/>
                </a:cxn>
                <a:cxn ang="0">
                  <a:pos x="30" y="64"/>
                </a:cxn>
                <a:cxn ang="0">
                  <a:pos x="30" y="68"/>
                </a:cxn>
                <a:cxn ang="0">
                  <a:pos x="24" y="72"/>
                </a:cxn>
                <a:cxn ang="0">
                  <a:pos x="18" y="76"/>
                </a:cxn>
                <a:cxn ang="0">
                  <a:pos x="18" y="76"/>
                </a:cxn>
              </a:cxnLst>
              <a:rect l="0" t="0" r="r" b="b"/>
              <a:pathLst>
                <a:path w="98" h="84">
                  <a:moveTo>
                    <a:pt x="18" y="76"/>
                  </a:moveTo>
                  <a:lnTo>
                    <a:pt x="18" y="76"/>
                  </a:lnTo>
                  <a:lnTo>
                    <a:pt x="24" y="80"/>
                  </a:lnTo>
                  <a:lnTo>
                    <a:pt x="34" y="82"/>
                  </a:lnTo>
                  <a:lnTo>
                    <a:pt x="44" y="84"/>
                  </a:lnTo>
                  <a:lnTo>
                    <a:pt x="56" y="82"/>
                  </a:lnTo>
                  <a:lnTo>
                    <a:pt x="68" y="78"/>
                  </a:lnTo>
                  <a:lnTo>
                    <a:pt x="80" y="70"/>
                  </a:lnTo>
                  <a:lnTo>
                    <a:pt x="86" y="64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8" y="46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88" y="40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68" y="42"/>
                  </a:lnTo>
                  <a:lnTo>
                    <a:pt x="58" y="42"/>
                  </a:lnTo>
                  <a:lnTo>
                    <a:pt x="54" y="38"/>
                  </a:lnTo>
                  <a:lnTo>
                    <a:pt x="52" y="36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8" y="26"/>
                  </a:lnTo>
                  <a:lnTo>
                    <a:pt x="66" y="18"/>
                  </a:lnTo>
                  <a:lnTo>
                    <a:pt x="72" y="10"/>
                  </a:lnTo>
                  <a:lnTo>
                    <a:pt x="72" y="8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2" y="4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0" y="20"/>
                  </a:lnTo>
                  <a:lnTo>
                    <a:pt x="6" y="30"/>
                  </a:lnTo>
                  <a:lnTo>
                    <a:pt x="2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8" y="48"/>
                  </a:lnTo>
                  <a:lnTo>
                    <a:pt x="14" y="46"/>
                  </a:lnTo>
                  <a:lnTo>
                    <a:pt x="16" y="4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20" y="52"/>
                  </a:lnTo>
                  <a:lnTo>
                    <a:pt x="16" y="5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6" y="60"/>
                  </a:lnTo>
                  <a:lnTo>
                    <a:pt x="30" y="62"/>
                  </a:lnTo>
                  <a:lnTo>
                    <a:pt x="30" y="64"/>
                  </a:lnTo>
                  <a:lnTo>
                    <a:pt x="30" y="68"/>
                  </a:lnTo>
                  <a:lnTo>
                    <a:pt x="24" y="72"/>
                  </a:lnTo>
                  <a:lnTo>
                    <a:pt x="18" y="76"/>
                  </a:lnTo>
                  <a:lnTo>
                    <a:pt x="18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7" name="Freeform 73"/>
            <p:cNvSpPr>
              <a:spLocks/>
            </p:cNvSpPr>
            <p:nvPr/>
          </p:nvSpPr>
          <p:spPr bwMode="auto">
            <a:xfrm>
              <a:off x="1700463" y="-188495"/>
              <a:ext cx="721895" cy="705853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8" y="18"/>
                </a:cxn>
                <a:cxn ang="0">
                  <a:pos x="4" y="26"/>
                </a:cxn>
                <a:cxn ang="0">
                  <a:pos x="2" y="34"/>
                </a:cxn>
                <a:cxn ang="0">
                  <a:pos x="0" y="42"/>
                </a:cxn>
                <a:cxn ang="0">
                  <a:pos x="0" y="54"/>
                </a:cxn>
                <a:cxn ang="0">
                  <a:pos x="6" y="64"/>
                </a:cxn>
                <a:cxn ang="0">
                  <a:pos x="14" y="74"/>
                </a:cxn>
                <a:cxn ang="0">
                  <a:pos x="20" y="80"/>
                </a:cxn>
                <a:cxn ang="0">
                  <a:pos x="28" y="84"/>
                </a:cxn>
                <a:cxn ang="0">
                  <a:pos x="28" y="84"/>
                </a:cxn>
                <a:cxn ang="0">
                  <a:pos x="40" y="88"/>
                </a:cxn>
                <a:cxn ang="0">
                  <a:pos x="44" y="86"/>
                </a:cxn>
                <a:cxn ang="0">
                  <a:pos x="46" y="86"/>
                </a:cxn>
                <a:cxn ang="0">
                  <a:pos x="46" y="78"/>
                </a:cxn>
                <a:cxn ang="0">
                  <a:pos x="46" y="70"/>
                </a:cxn>
                <a:cxn ang="0">
                  <a:pos x="46" y="70"/>
                </a:cxn>
                <a:cxn ang="0">
                  <a:pos x="46" y="60"/>
                </a:cxn>
                <a:cxn ang="0">
                  <a:pos x="46" y="54"/>
                </a:cxn>
                <a:cxn ang="0">
                  <a:pos x="50" y="48"/>
                </a:cxn>
                <a:cxn ang="0">
                  <a:pos x="52" y="46"/>
                </a:cxn>
                <a:cxn ang="0">
                  <a:pos x="56" y="48"/>
                </a:cxn>
                <a:cxn ang="0">
                  <a:pos x="56" y="48"/>
                </a:cxn>
                <a:cxn ang="0">
                  <a:pos x="64" y="52"/>
                </a:cxn>
                <a:cxn ang="0">
                  <a:pos x="72" y="58"/>
                </a:cxn>
                <a:cxn ang="0">
                  <a:pos x="78" y="62"/>
                </a:cxn>
                <a:cxn ang="0">
                  <a:pos x="82" y="62"/>
                </a:cxn>
                <a:cxn ang="0">
                  <a:pos x="84" y="58"/>
                </a:cxn>
                <a:cxn ang="0">
                  <a:pos x="84" y="58"/>
                </a:cxn>
                <a:cxn ang="0">
                  <a:pos x="88" y="50"/>
                </a:cxn>
                <a:cxn ang="0">
                  <a:pos x="90" y="38"/>
                </a:cxn>
                <a:cxn ang="0">
                  <a:pos x="90" y="32"/>
                </a:cxn>
                <a:cxn ang="0">
                  <a:pos x="88" y="26"/>
                </a:cxn>
                <a:cxn ang="0">
                  <a:pos x="84" y="20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0" y="8"/>
                </a:cxn>
                <a:cxn ang="0">
                  <a:pos x="60" y="4"/>
                </a:cxn>
                <a:cxn ang="0">
                  <a:pos x="46" y="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8" y="8"/>
                </a:cxn>
                <a:cxn ang="0">
                  <a:pos x="42" y="12"/>
                </a:cxn>
                <a:cxn ang="0">
                  <a:pos x="42" y="16"/>
                </a:cxn>
                <a:cxn ang="0">
                  <a:pos x="40" y="18"/>
                </a:cxn>
                <a:cxn ang="0">
                  <a:pos x="40" y="18"/>
                </a:cxn>
                <a:cxn ang="0">
                  <a:pos x="36" y="18"/>
                </a:cxn>
                <a:cxn ang="0">
                  <a:pos x="32" y="16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26"/>
                </a:cxn>
                <a:cxn ang="0">
                  <a:pos x="22" y="30"/>
                </a:cxn>
                <a:cxn ang="0">
                  <a:pos x="20" y="30"/>
                </a:cxn>
                <a:cxn ang="0">
                  <a:pos x="18" y="28"/>
                </a:cxn>
                <a:cxn ang="0">
                  <a:pos x="14" y="26"/>
                </a:cxn>
                <a:cxn ang="0">
                  <a:pos x="8" y="18"/>
                </a:cxn>
                <a:cxn ang="0">
                  <a:pos x="8" y="18"/>
                </a:cxn>
              </a:cxnLst>
              <a:rect l="0" t="0" r="r" b="b"/>
              <a:pathLst>
                <a:path w="90" h="88">
                  <a:moveTo>
                    <a:pt x="8" y="18"/>
                  </a:moveTo>
                  <a:lnTo>
                    <a:pt x="8" y="18"/>
                  </a:lnTo>
                  <a:lnTo>
                    <a:pt x="4" y="26"/>
                  </a:lnTo>
                  <a:lnTo>
                    <a:pt x="2" y="34"/>
                  </a:lnTo>
                  <a:lnTo>
                    <a:pt x="0" y="42"/>
                  </a:lnTo>
                  <a:lnTo>
                    <a:pt x="0" y="54"/>
                  </a:lnTo>
                  <a:lnTo>
                    <a:pt x="6" y="64"/>
                  </a:lnTo>
                  <a:lnTo>
                    <a:pt x="14" y="74"/>
                  </a:lnTo>
                  <a:lnTo>
                    <a:pt x="20" y="80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40" y="88"/>
                  </a:lnTo>
                  <a:lnTo>
                    <a:pt x="44" y="86"/>
                  </a:lnTo>
                  <a:lnTo>
                    <a:pt x="46" y="86"/>
                  </a:lnTo>
                  <a:lnTo>
                    <a:pt x="46" y="78"/>
                  </a:lnTo>
                  <a:lnTo>
                    <a:pt x="46" y="70"/>
                  </a:lnTo>
                  <a:lnTo>
                    <a:pt x="46" y="70"/>
                  </a:lnTo>
                  <a:lnTo>
                    <a:pt x="46" y="60"/>
                  </a:lnTo>
                  <a:lnTo>
                    <a:pt x="46" y="54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64" y="52"/>
                  </a:lnTo>
                  <a:lnTo>
                    <a:pt x="72" y="58"/>
                  </a:lnTo>
                  <a:lnTo>
                    <a:pt x="78" y="62"/>
                  </a:lnTo>
                  <a:lnTo>
                    <a:pt x="82" y="62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88" y="50"/>
                  </a:lnTo>
                  <a:lnTo>
                    <a:pt x="90" y="38"/>
                  </a:lnTo>
                  <a:lnTo>
                    <a:pt x="90" y="32"/>
                  </a:lnTo>
                  <a:lnTo>
                    <a:pt x="88" y="26"/>
                  </a:lnTo>
                  <a:lnTo>
                    <a:pt x="84" y="20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0" y="8"/>
                  </a:lnTo>
                  <a:lnTo>
                    <a:pt x="60" y="4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8" y="8"/>
                  </a:lnTo>
                  <a:lnTo>
                    <a:pt x="42" y="12"/>
                  </a:lnTo>
                  <a:lnTo>
                    <a:pt x="42" y="16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6"/>
                  </a:lnTo>
                  <a:lnTo>
                    <a:pt x="22" y="30"/>
                  </a:lnTo>
                  <a:lnTo>
                    <a:pt x="20" y="30"/>
                  </a:lnTo>
                  <a:lnTo>
                    <a:pt x="18" y="28"/>
                  </a:lnTo>
                  <a:lnTo>
                    <a:pt x="14" y="26"/>
                  </a:lnTo>
                  <a:lnTo>
                    <a:pt x="8" y="18"/>
                  </a:lnTo>
                  <a:lnTo>
                    <a:pt x="8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8" name="Freeform 74"/>
            <p:cNvSpPr>
              <a:spLocks/>
            </p:cNvSpPr>
            <p:nvPr/>
          </p:nvSpPr>
          <p:spPr bwMode="auto">
            <a:xfrm>
              <a:off x="882316" y="-300789"/>
              <a:ext cx="770021" cy="657726"/>
            </a:xfrm>
            <a:custGeom>
              <a:avLst/>
              <a:gdLst/>
              <a:ahLst/>
              <a:cxnLst>
                <a:cxn ang="0">
                  <a:pos x="78" y="6"/>
                </a:cxn>
                <a:cxn ang="0">
                  <a:pos x="78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0" y="0"/>
                </a:cxn>
                <a:cxn ang="0">
                  <a:pos x="28" y="4"/>
                </a:cxn>
                <a:cxn ang="0">
                  <a:pos x="16" y="12"/>
                </a:cxn>
                <a:cxn ang="0">
                  <a:pos x="4" y="26"/>
                </a:cxn>
                <a:cxn ang="0">
                  <a:pos x="4" y="2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8" y="42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8" y="40"/>
                </a:cxn>
                <a:cxn ang="0">
                  <a:pos x="36" y="42"/>
                </a:cxn>
                <a:cxn ang="0">
                  <a:pos x="42" y="44"/>
                </a:cxn>
                <a:cxn ang="0">
                  <a:pos x="42" y="46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36" y="58"/>
                </a:cxn>
                <a:cxn ang="0">
                  <a:pos x="28" y="64"/>
                </a:cxn>
                <a:cxn ang="0">
                  <a:pos x="24" y="72"/>
                </a:cxn>
                <a:cxn ang="0">
                  <a:pos x="24" y="74"/>
                </a:cxn>
                <a:cxn ang="0">
                  <a:pos x="26" y="76"/>
                </a:cxn>
                <a:cxn ang="0">
                  <a:pos x="26" y="76"/>
                </a:cxn>
                <a:cxn ang="0">
                  <a:pos x="36" y="80"/>
                </a:cxn>
                <a:cxn ang="0">
                  <a:pos x="48" y="82"/>
                </a:cxn>
                <a:cxn ang="0">
                  <a:pos x="56" y="80"/>
                </a:cxn>
                <a:cxn ang="0">
                  <a:pos x="62" y="78"/>
                </a:cxn>
                <a:cxn ang="0">
                  <a:pos x="70" y="74"/>
                </a:cxn>
                <a:cxn ang="0">
                  <a:pos x="78" y="70"/>
                </a:cxn>
                <a:cxn ang="0">
                  <a:pos x="78" y="70"/>
                </a:cxn>
                <a:cxn ang="0">
                  <a:pos x="84" y="62"/>
                </a:cxn>
                <a:cxn ang="0">
                  <a:pos x="88" y="52"/>
                </a:cxn>
                <a:cxn ang="0">
                  <a:pos x="94" y="40"/>
                </a:cxn>
                <a:cxn ang="0">
                  <a:pos x="96" y="28"/>
                </a:cxn>
                <a:cxn ang="0">
                  <a:pos x="96" y="28"/>
                </a:cxn>
                <a:cxn ang="0">
                  <a:pos x="88" y="34"/>
                </a:cxn>
                <a:cxn ang="0">
                  <a:pos x="82" y="36"/>
                </a:cxn>
                <a:cxn ang="0">
                  <a:pos x="78" y="36"/>
                </a:cxn>
                <a:cxn ang="0">
                  <a:pos x="76" y="36"/>
                </a:cxn>
                <a:cxn ang="0">
                  <a:pos x="76" y="36"/>
                </a:cxn>
                <a:cxn ang="0">
                  <a:pos x="76" y="32"/>
                </a:cxn>
                <a:cxn ang="0">
                  <a:pos x="78" y="26"/>
                </a:cxn>
                <a:cxn ang="0">
                  <a:pos x="90" y="16"/>
                </a:cxn>
                <a:cxn ang="0">
                  <a:pos x="90" y="16"/>
                </a:cxn>
                <a:cxn ang="0">
                  <a:pos x="74" y="22"/>
                </a:cxn>
                <a:cxn ang="0">
                  <a:pos x="74" y="22"/>
                </a:cxn>
                <a:cxn ang="0">
                  <a:pos x="68" y="22"/>
                </a:cxn>
                <a:cxn ang="0">
                  <a:pos x="64" y="20"/>
                </a:cxn>
                <a:cxn ang="0">
                  <a:pos x="64" y="18"/>
                </a:cxn>
                <a:cxn ang="0">
                  <a:pos x="66" y="14"/>
                </a:cxn>
                <a:cxn ang="0">
                  <a:pos x="78" y="6"/>
                </a:cxn>
                <a:cxn ang="0">
                  <a:pos x="78" y="6"/>
                </a:cxn>
              </a:cxnLst>
              <a:rect l="0" t="0" r="r" b="b"/>
              <a:pathLst>
                <a:path w="96" h="82">
                  <a:moveTo>
                    <a:pt x="78" y="6"/>
                  </a:moveTo>
                  <a:lnTo>
                    <a:pt x="78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0" y="0"/>
                  </a:lnTo>
                  <a:lnTo>
                    <a:pt x="28" y="4"/>
                  </a:lnTo>
                  <a:lnTo>
                    <a:pt x="16" y="12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8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8" y="40"/>
                  </a:lnTo>
                  <a:lnTo>
                    <a:pt x="36" y="42"/>
                  </a:lnTo>
                  <a:lnTo>
                    <a:pt x="42" y="44"/>
                  </a:lnTo>
                  <a:lnTo>
                    <a:pt x="42" y="46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36" y="58"/>
                  </a:lnTo>
                  <a:lnTo>
                    <a:pt x="28" y="64"/>
                  </a:lnTo>
                  <a:lnTo>
                    <a:pt x="24" y="72"/>
                  </a:lnTo>
                  <a:lnTo>
                    <a:pt x="24" y="74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6" y="80"/>
                  </a:lnTo>
                  <a:lnTo>
                    <a:pt x="48" y="82"/>
                  </a:lnTo>
                  <a:lnTo>
                    <a:pt x="56" y="80"/>
                  </a:lnTo>
                  <a:lnTo>
                    <a:pt x="62" y="78"/>
                  </a:lnTo>
                  <a:lnTo>
                    <a:pt x="70" y="74"/>
                  </a:lnTo>
                  <a:lnTo>
                    <a:pt x="78" y="70"/>
                  </a:lnTo>
                  <a:lnTo>
                    <a:pt x="78" y="70"/>
                  </a:lnTo>
                  <a:lnTo>
                    <a:pt x="84" y="62"/>
                  </a:lnTo>
                  <a:lnTo>
                    <a:pt x="88" y="52"/>
                  </a:lnTo>
                  <a:lnTo>
                    <a:pt x="94" y="40"/>
                  </a:lnTo>
                  <a:lnTo>
                    <a:pt x="96" y="28"/>
                  </a:lnTo>
                  <a:lnTo>
                    <a:pt x="96" y="28"/>
                  </a:lnTo>
                  <a:lnTo>
                    <a:pt x="88" y="34"/>
                  </a:lnTo>
                  <a:lnTo>
                    <a:pt x="82" y="36"/>
                  </a:lnTo>
                  <a:lnTo>
                    <a:pt x="78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8" y="26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74" y="22"/>
                  </a:lnTo>
                  <a:lnTo>
                    <a:pt x="74" y="22"/>
                  </a:lnTo>
                  <a:lnTo>
                    <a:pt x="68" y="22"/>
                  </a:lnTo>
                  <a:lnTo>
                    <a:pt x="64" y="20"/>
                  </a:lnTo>
                  <a:lnTo>
                    <a:pt x="64" y="18"/>
                  </a:lnTo>
                  <a:lnTo>
                    <a:pt x="66" y="14"/>
                  </a:lnTo>
                  <a:lnTo>
                    <a:pt x="78" y="6"/>
                  </a:lnTo>
                  <a:lnTo>
                    <a:pt x="7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9" name="Freeform 75"/>
            <p:cNvSpPr>
              <a:spLocks/>
            </p:cNvSpPr>
            <p:nvPr/>
          </p:nvSpPr>
          <p:spPr bwMode="auto">
            <a:xfrm>
              <a:off x="1042737" y="-1054768"/>
              <a:ext cx="721895" cy="689811"/>
            </a:xfrm>
            <a:custGeom>
              <a:avLst/>
              <a:gdLst/>
              <a:ahLst/>
              <a:cxnLst>
                <a:cxn ang="0">
                  <a:pos x="82" y="68"/>
                </a:cxn>
                <a:cxn ang="0">
                  <a:pos x="82" y="68"/>
                </a:cxn>
                <a:cxn ang="0">
                  <a:pos x="86" y="62"/>
                </a:cxn>
                <a:cxn ang="0">
                  <a:pos x="88" y="54"/>
                </a:cxn>
                <a:cxn ang="0">
                  <a:pos x="90" y="44"/>
                </a:cxn>
                <a:cxn ang="0">
                  <a:pos x="90" y="34"/>
                </a:cxn>
                <a:cxn ang="0">
                  <a:pos x="84" y="24"/>
                </a:cxn>
                <a:cxn ang="0">
                  <a:pos x="76" y="12"/>
                </a:cxn>
                <a:cxn ang="0">
                  <a:pos x="70" y="8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4" y="8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44" y="26"/>
                </a:cxn>
                <a:cxn ang="0">
                  <a:pos x="44" y="34"/>
                </a:cxn>
                <a:cxn ang="0">
                  <a:pos x="40" y="38"/>
                </a:cxn>
                <a:cxn ang="0">
                  <a:pos x="38" y="40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26" y="36"/>
                </a:cxn>
                <a:cxn ang="0">
                  <a:pos x="18" y="30"/>
                </a:cxn>
                <a:cxn ang="0">
                  <a:pos x="12" y="24"/>
                </a:cxn>
                <a:cxn ang="0">
                  <a:pos x="8" y="26"/>
                </a:cxn>
                <a:cxn ang="0">
                  <a:pos x="6" y="28"/>
                </a:cxn>
                <a:cxn ang="0">
                  <a:pos x="6" y="28"/>
                </a:cxn>
                <a:cxn ang="0">
                  <a:pos x="2" y="38"/>
                </a:cxn>
                <a:cxn ang="0">
                  <a:pos x="0" y="48"/>
                </a:cxn>
                <a:cxn ang="0">
                  <a:pos x="0" y="54"/>
                </a:cxn>
                <a:cxn ang="0">
                  <a:pos x="2" y="60"/>
                </a:cxn>
                <a:cxn ang="0">
                  <a:pos x="6" y="68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20" y="78"/>
                </a:cxn>
                <a:cxn ang="0">
                  <a:pos x="30" y="82"/>
                </a:cxn>
                <a:cxn ang="0">
                  <a:pos x="42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0"/>
                </a:cxn>
                <a:cxn ang="0">
                  <a:pos x="48" y="74"/>
                </a:cxn>
                <a:cxn ang="0">
                  <a:pos x="48" y="72"/>
                </a:cxn>
                <a:cxn ang="0">
                  <a:pos x="50" y="70"/>
                </a:cxn>
                <a:cxn ang="0">
                  <a:pos x="50" y="70"/>
                </a:cxn>
                <a:cxn ang="0">
                  <a:pos x="54" y="68"/>
                </a:cxn>
                <a:cxn ang="0">
                  <a:pos x="58" y="70"/>
                </a:cxn>
                <a:cxn ang="0">
                  <a:pos x="70" y="80"/>
                </a:cxn>
                <a:cxn ang="0">
                  <a:pos x="70" y="80"/>
                </a:cxn>
                <a:cxn ang="0">
                  <a:pos x="64" y="66"/>
                </a:cxn>
                <a:cxn ang="0">
                  <a:pos x="64" y="66"/>
                </a:cxn>
                <a:cxn ang="0">
                  <a:pos x="64" y="62"/>
                </a:cxn>
                <a:cxn ang="0">
                  <a:pos x="66" y="58"/>
                </a:cxn>
                <a:cxn ang="0">
                  <a:pos x="70" y="58"/>
                </a:cxn>
                <a:cxn ang="0">
                  <a:pos x="72" y="58"/>
                </a:cxn>
                <a:cxn ang="0">
                  <a:pos x="76" y="62"/>
                </a:cxn>
                <a:cxn ang="0">
                  <a:pos x="82" y="68"/>
                </a:cxn>
                <a:cxn ang="0">
                  <a:pos x="82" y="68"/>
                </a:cxn>
              </a:cxnLst>
              <a:rect l="0" t="0" r="r" b="b"/>
              <a:pathLst>
                <a:path w="90" h="86">
                  <a:moveTo>
                    <a:pt x="82" y="68"/>
                  </a:moveTo>
                  <a:lnTo>
                    <a:pt x="82" y="68"/>
                  </a:lnTo>
                  <a:lnTo>
                    <a:pt x="86" y="62"/>
                  </a:lnTo>
                  <a:lnTo>
                    <a:pt x="88" y="54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84" y="24"/>
                  </a:lnTo>
                  <a:lnTo>
                    <a:pt x="76" y="12"/>
                  </a:lnTo>
                  <a:lnTo>
                    <a:pt x="70" y="8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8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4" y="26"/>
                  </a:lnTo>
                  <a:lnTo>
                    <a:pt x="44" y="34"/>
                  </a:lnTo>
                  <a:lnTo>
                    <a:pt x="40" y="38"/>
                  </a:lnTo>
                  <a:lnTo>
                    <a:pt x="38" y="40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26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8" y="26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2" y="3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2" y="60"/>
                  </a:lnTo>
                  <a:lnTo>
                    <a:pt x="6" y="68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20" y="78"/>
                  </a:lnTo>
                  <a:lnTo>
                    <a:pt x="30" y="82"/>
                  </a:lnTo>
                  <a:lnTo>
                    <a:pt x="42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0"/>
                  </a:lnTo>
                  <a:lnTo>
                    <a:pt x="48" y="74"/>
                  </a:lnTo>
                  <a:lnTo>
                    <a:pt x="48" y="72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4" y="68"/>
                  </a:lnTo>
                  <a:lnTo>
                    <a:pt x="58" y="70"/>
                  </a:lnTo>
                  <a:lnTo>
                    <a:pt x="70" y="80"/>
                  </a:lnTo>
                  <a:lnTo>
                    <a:pt x="70" y="8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64" y="62"/>
                  </a:lnTo>
                  <a:lnTo>
                    <a:pt x="66" y="58"/>
                  </a:lnTo>
                  <a:lnTo>
                    <a:pt x="70" y="58"/>
                  </a:lnTo>
                  <a:lnTo>
                    <a:pt x="72" y="58"/>
                  </a:lnTo>
                  <a:lnTo>
                    <a:pt x="76" y="62"/>
                  </a:lnTo>
                  <a:lnTo>
                    <a:pt x="82" y="68"/>
                  </a:lnTo>
                  <a:lnTo>
                    <a:pt x="82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0" name="Freeform 76"/>
            <p:cNvSpPr>
              <a:spLocks/>
            </p:cNvSpPr>
            <p:nvPr/>
          </p:nvSpPr>
          <p:spPr bwMode="auto">
            <a:xfrm>
              <a:off x="1636295" y="-348916"/>
              <a:ext cx="176463" cy="160421"/>
            </a:xfrm>
            <a:custGeom>
              <a:avLst/>
              <a:gdLst/>
              <a:ahLst/>
              <a:cxnLst>
                <a:cxn ang="0">
                  <a:pos x="20" y="16"/>
                </a:cxn>
                <a:cxn ang="0">
                  <a:pos x="20" y="16"/>
                </a:cxn>
                <a:cxn ang="0">
                  <a:pos x="16" y="18"/>
                </a:cxn>
                <a:cxn ang="0">
                  <a:pos x="12" y="20"/>
                </a:cxn>
                <a:cxn ang="0">
                  <a:pos x="8" y="18"/>
                </a:cxn>
                <a:cxn ang="0">
                  <a:pos x="4" y="18"/>
                </a:cxn>
                <a:cxn ang="0">
                  <a:pos x="4" y="18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2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20" y="4"/>
                </a:cxn>
                <a:cxn ang="0">
                  <a:pos x="22" y="8"/>
                </a:cxn>
                <a:cxn ang="0">
                  <a:pos x="22" y="12"/>
                </a:cxn>
                <a:cxn ang="0">
                  <a:pos x="20" y="16"/>
                </a:cxn>
                <a:cxn ang="0">
                  <a:pos x="20" y="16"/>
                </a:cxn>
              </a:cxnLst>
              <a:rect l="0" t="0" r="r" b="b"/>
              <a:pathLst>
                <a:path w="22" h="20">
                  <a:moveTo>
                    <a:pt x="20" y="16"/>
                  </a:moveTo>
                  <a:lnTo>
                    <a:pt x="20" y="16"/>
                  </a:lnTo>
                  <a:lnTo>
                    <a:pt x="16" y="18"/>
                  </a:lnTo>
                  <a:lnTo>
                    <a:pt x="12" y="20"/>
                  </a:lnTo>
                  <a:lnTo>
                    <a:pt x="8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2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2" y="8"/>
                  </a:lnTo>
                  <a:lnTo>
                    <a:pt x="22" y="12"/>
                  </a:lnTo>
                  <a:lnTo>
                    <a:pt x="20" y="16"/>
                  </a:lnTo>
                  <a:lnTo>
                    <a:pt x="20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1" name="Freeform 77"/>
            <p:cNvSpPr>
              <a:spLocks/>
            </p:cNvSpPr>
            <p:nvPr/>
          </p:nvSpPr>
          <p:spPr bwMode="auto">
            <a:xfrm>
              <a:off x="3914274" y="-284747"/>
              <a:ext cx="465221" cy="882316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8" y="4"/>
                </a:cxn>
                <a:cxn ang="0">
                  <a:pos x="28" y="14"/>
                </a:cxn>
                <a:cxn ang="0">
                  <a:pos x="28" y="22"/>
                </a:cxn>
                <a:cxn ang="0">
                  <a:pos x="24" y="28"/>
                </a:cxn>
                <a:cxn ang="0">
                  <a:pos x="20" y="36"/>
                </a:cxn>
                <a:cxn ang="0">
                  <a:pos x="12" y="44"/>
                </a:cxn>
                <a:cxn ang="0">
                  <a:pos x="12" y="44"/>
                </a:cxn>
                <a:cxn ang="0">
                  <a:pos x="6" y="54"/>
                </a:cxn>
                <a:cxn ang="0">
                  <a:pos x="2" y="66"/>
                </a:cxn>
                <a:cxn ang="0">
                  <a:pos x="0" y="80"/>
                </a:cxn>
                <a:cxn ang="0">
                  <a:pos x="4" y="92"/>
                </a:cxn>
                <a:cxn ang="0">
                  <a:pos x="8" y="102"/>
                </a:cxn>
                <a:cxn ang="0">
                  <a:pos x="14" y="106"/>
                </a:cxn>
                <a:cxn ang="0">
                  <a:pos x="18" y="110"/>
                </a:cxn>
                <a:cxn ang="0">
                  <a:pos x="24" y="110"/>
                </a:cxn>
                <a:cxn ang="0">
                  <a:pos x="30" y="110"/>
                </a:cxn>
                <a:cxn ang="0">
                  <a:pos x="38" y="110"/>
                </a:cxn>
                <a:cxn ang="0">
                  <a:pos x="48" y="106"/>
                </a:cxn>
                <a:cxn ang="0">
                  <a:pos x="48" y="106"/>
                </a:cxn>
                <a:cxn ang="0">
                  <a:pos x="52" y="102"/>
                </a:cxn>
                <a:cxn ang="0">
                  <a:pos x="56" y="96"/>
                </a:cxn>
                <a:cxn ang="0">
                  <a:pos x="58" y="90"/>
                </a:cxn>
                <a:cxn ang="0">
                  <a:pos x="58" y="86"/>
                </a:cxn>
                <a:cxn ang="0">
                  <a:pos x="54" y="76"/>
                </a:cxn>
                <a:cxn ang="0">
                  <a:pos x="54" y="72"/>
                </a:cxn>
                <a:cxn ang="0">
                  <a:pos x="54" y="72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8" y="82"/>
                </a:cxn>
                <a:cxn ang="0">
                  <a:pos x="34" y="80"/>
                </a:cxn>
                <a:cxn ang="0">
                  <a:pos x="34" y="80"/>
                </a:cxn>
                <a:cxn ang="0">
                  <a:pos x="36" y="78"/>
                </a:cxn>
                <a:cxn ang="0">
                  <a:pos x="42" y="74"/>
                </a:cxn>
                <a:cxn ang="0">
                  <a:pos x="46" y="66"/>
                </a:cxn>
                <a:cxn ang="0">
                  <a:pos x="48" y="62"/>
                </a:cxn>
                <a:cxn ang="0">
                  <a:pos x="48" y="54"/>
                </a:cxn>
                <a:cxn ang="0">
                  <a:pos x="48" y="54"/>
                </a:cxn>
                <a:cxn ang="0">
                  <a:pos x="46" y="48"/>
                </a:cxn>
                <a:cxn ang="0">
                  <a:pos x="44" y="38"/>
                </a:cxn>
                <a:cxn ang="0">
                  <a:pos x="36" y="20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58" h="110">
                  <a:moveTo>
                    <a:pt x="26" y="0"/>
                  </a:moveTo>
                  <a:lnTo>
                    <a:pt x="26" y="0"/>
                  </a:lnTo>
                  <a:lnTo>
                    <a:pt x="28" y="4"/>
                  </a:lnTo>
                  <a:lnTo>
                    <a:pt x="28" y="14"/>
                  </a:lnTo>
                  <a:lnTo>
                    <a:pt x="28" y="22"/>
                  </a:lnTo>
                  <a:lnTo>
                    <a:pt x="24" y="28"/>
                  </a:lnTo>
                  <a:lnTo>
                    <a:pt x="20" y="36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6" y="54"/>
                  </a:lnTo>
                  <a:lnTo>
                    <a:pt x="2" y="66"/>
                  </a:lnTo>
                  <a:lnTo>
                    <a:pt x="0" y="80"/>
                  </a:lnTo>
                  <a:lnTo>
                    <a:pt x="4" y="92"/>
                  </a:lnTo>
                  <a:lnTo>
                    <a:pt x="8" y="102"/>
                  </a:lnTo>
                  <a:lnTo>
                    <a:pt x="14" y="106"/>
                  </a:lnTo>
                  <a:lnTo>
                    <a:pt x="18" y="110"/>
                  </a:lnTo>
                  <a:lnTo>
                    <a:pt x="24" y="110"/>
                  </a:lnTo>
                  <a:lnTo>
                    <a:pt x="30" y="110"/>
                  </a:lnTo>
                  <a:lnTo>
                    <a:pt x="38" y="110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52" y="102"/>
                  </a:lnTo>
                  <a:lnTo>
                    <a:pt x="56" y="96"/>
                  </a:lnTo>
                  <a:lnTo>
                    <a:pt x="58" y="90"/>
                  </a:lnTo>
                  <a:lnTo>
                    <a:pt x="58" y="86"/>
                  </a:lnTo>
                  <a:lnTo>
                    <a:pt x="54" y="76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8" y="82"/>
                  </a:lnTo>
                  <a:lnTo>
                    <a:pt x="34" y="80"/>
                  </a:lnTo>
                  <a:lnTo>
                    <a:pt x="34" y="80"/>
                  </a:lnTo>
                  <a:lnTo>
                    <a:pt x="36" y="78"/>
                  </a:lnTo>
                  <a:lnTo>
                    <a:pt x="42" y="74"/>
                  </a:lnTo>
                  <a:lnTo>
                    <a:pt x="46" y="66"/>
                  </a:lnTo>
                  <a:lnTo>
                    <a:pt x="48" y="62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6" y="48"/>
                  </a:lnTo>
                  <a:lnTo>
                    <a:pt x="44" y="38"/>
                  </a:lnTo>
                  <a:lnTo>
                    <a:pt x="36" y="20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2" name="Freeform 78"/>
            <p:cNvSpPr>
              <a:spLocks/>
            </p:cNvSpPr>
            <p:nvPr/>
          </p:nvSpPr>
          <p:spPr bwMode="auto">
            <a:xfrm>
              <a:off x="7058526" y="2795337"/>
              <a:ext cx="368968" cy="52938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6" y="2"/>
                </a:cxn>
                <a:cxn ang="0">
                  <a:pos x="42" y="8"/>
                </a:cxn>
                <a:cxn ang="0">
                  <a:pos x="36" y="16"/>
                </a:cxn>
                <a:cxn ang="0">
                  <a:pos x="30" y="20"/>
                </a:cxn>
                <a:cxn ang="0">
                  <a:pos x="22" y="24"/>
                </a:cxn>
                <a:cxn ang="0">
                  <a:pos x="22" y="24"/>
                </a:cxn>
                <a:cxn ang="0">
                  <a:pos x="14" y="28"/>
                </a:cxn>
                <a:cxn ang="0">
                  <a:pos x="6" y="34"/>
                </a:cxn>
                <a:cxn ang="0">
                  <a:pos x="2" y="42"/>
                </a:cxn>
                <a:cxn ang="0">
                  <a:pos x="0" y="50"/>
                </a:cxn>
                <a:cxn ang="0">
                  <a:pos x="0" y="58"/>
                </a:cxn>
                <a:cxn ang="0">
                  <a:pos x="4" y="64"/>
                </a:cxn>
                <a:cxn ang="0">
                  <a:pos x="12" y="66"/>
                </a:cxn>
                <a:cxn ang="0">
                  <a:pos x="24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4" y="62"/>
                </a:cxn>
                <a:cxn ang="0">
                  <a:pos x="38" y="56"/>
                </a:cxn>
                <a:cxn ang="0">
                  <a:pos x="40" y="50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36" y="50"/>
                </a:cxn>
                <a:cxn ang="0">
                  <a:pos x="30" y="50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2" y="46"/>
                </a:cxn>
                <a:cxn ang="0">
                  <a:pos x="38" y="42"/>
                </a:cxn>
                <a:cxn ang="0">
                  <a:pos x="42" y="36"/>
                </a:cxn>
                <a:cxn ang="0">
                  <a:pos x="42" y="36"/>
                </a:cxn>
                <a:cxn ang="0">
                  <a:pos x="46" y="26"/>
                </a:cxn>
                <a:cxn ang="0">
                  <a:pos x="46" y="14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66">
                  <a:moveTo>
                    <a:pt x="46" y="0"/>
                  </a:moveTo>
                  <a:lnTo>
                    <a:pt x="46" y="0"/>
                  </a:lnTo>
                  <a:lnTo>
                    <a:pt x="46" y="2"/>
                  </a:lnTo>
                  <a:lnTo>
                    <a:pt x="42" y="8"/>
                  </a:lnTo>
                  <a:lnTo>
                    <a:pt x="36" y="16"/>
                  </a:lnTo>
                  <a:lnTo>
                    <a:pt x="30" y="20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14" y="28"/>
                  </a:lnTo>
                  <a:lnTo>
                    <a:pt x="6" y="34"/>
                  </a:lnTo>
                  <a:lnTo>
                    <a:pt x="2" y="42"/>
                  </a:lnTo>
                  <a:lnTo>
                    <a:pt x="0" y="50"/>
                  </a:lnTo>
                  <a:lnTo>
                    <a:pt x="0" y="58"/>
                  </a:lnTo>
                  <a:lnTo>
                    <a:pt x="4" y="64"/>
                  </a:lnTo>
                  <a:lnTo>
                    <a:pt x="12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4" y="62"/>
                  </a:lnTo>
                  <a:lnTo>
                    <a:pt x="38" y="56"/>
                  </a:lnTo>
                  <a:lnTo>
                    <a:pt x="40" y="50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36" y="50"/>
                  </a:lnTo>
                  <a:lnTo>
                    <a:pt x="30" y="50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2" y="46"/>
                  </a:lnTo>
                  <a:lnTo>
                    <a:pt x="38" y="42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6" y="26"/>
                  </a:lnTo>
                  <a:lnTo>
                    <a:pt x="46" y="14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3" name="Freeform 79"/>
            <p:cNvSpPr>
              <a:spLocks/>
            </p:cNvSpPr>
            <p:nvPr/>
          </p:nvSpPr>
          <p:spPr bwMode="auto">
            <a:xfrm>
              <a:off x="5101389" y="3196389"/>
              <a:ext cx="753979" cy="417095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0" y="38"/>
                </a:cxn>
                <a:cxn ang="0">
                  <a:pos x="2" y="36"/>
                </a:cxn>
                <a:cxn ang="0">
                  <a:pos x="12" y="34"/>
                </a:cxn>
                <a:cxn ang="0">
                  <a:pos x="18" y="34"/>
                </a:cxn>
                <a:cxn ang="0">
                  <a:pos x="24" y="36"/>
                </a:cxn>
                <a:cxn ang="0">
                  <a:pos x="32" y="40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50" y="50"/>
                </a:cxn>
                <a:cxn ang="0">
                  <a:pos x="60" y="52"/>
                </a:cxn>
                <a:cxn ang="0">
                  <a:pos x="72" y="52"/>
                </a:cxn>
                <a:cxn ang="0">
                  <a:pos x="82" y="48"/>
                </a:cxn>
                <a:cxn ang="0">
                  <a:pos x="90" y="42"/>
                </a:cxn>
                <a:cxn ang="0">
                  <a:pos x="92" y="38"/>
                </a:cxn>
                <a:cxn ang="0">
                  <a:pos x="94" y="32"/>
                </a:cxn>
                <a:cxn ang="0">
                  <a:pos x="94" y="28"/>
                </a:cxn>
                <a:cxn ang="0">
                  <a:pos x="94" y="20"/>
                </a:cxn>
                <a:cxn ang="0">
                  <a:pos x="92" y="14"/>
                </a:cxn>
                <a:cxn ang="0">
                  <a:pos x="88" y="6"/>
                </a:cxn>
                <a:cxn ang="0">
                  <a:pos x="88" y="6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0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0"/>
                </a:cxn>
                <a:cxn ang="0">
                  <a:pos x="66" y="14"/>
                </a:cxn>
                <a:cxn ang="0">
                  <a:pos x="68" y="18"/>
                </a:cxn>
                <a:cxn ang="0">
                  <a:pos x="68" y="20"/>
                </a:cxn>
                <a:cxn ang="0">
                  <a:pos x="68" y="20"/>
                </a:cxn>
                <a:cxn ang="0">
                  <a:pos x="62" y="16"/>
                </a:cxn>
                <a:cxn ang="0">
                  <a:pos x="54" y="12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30" y="16"/>
                </a:cxn>
                <a:cxn ang="0">
                  <a:pos x="16" y="26"/>
                </a:cxn>
                <a:cxn ang="0">
                  <a:pos x="0" y="38"/>
                </a:cxn>
                <a:cxn ang="0">
                  <a:pos x="0" y="38"/>
                </a:cxn>
              </a:cxnLst>
              <a:rect l="0" t="0" r="r" b="b"/>
              <a:pathLst>
                <a:path w="94" h="52">
                  <a:moveTo>
                    <a:pt x="0" y="38"/>
                  </a:moveTo>
                  <a:lnTo>
                    <a:pt x="0" y="38"/>
                  </a:lnTo>
                  <a:lnTo>
                    <a:pt x="2" y="36"/>
                  </a:lnTo>
                  <a:lnTo>
                    <a:pt x="12" y="34"/>
                  </a:lnTo>
                  <a:lnTo>
                    <a:pt x="18" y="34"/>
                  </a:lnTo>
                  <a:lnTo>
                    <a:pt x="24" y="36"/>
                  </a:lnTo>
                  <a:lnTo>
                    <a:pt x="32" y="40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60" y="52"/>
                  </a:lnTo>
                  <a:lnTo>
                    <a:pt x="72" y="52"/>
                  </a:lnTo>
                  <a:lnTo>
                    <a:pt x="82" y="48"/>
                  </a:lnTo>
                  <a:lnTo>
                    <a:pt x="90" y="42"/>
                  </a:lnTo>
                  <a:lnTo>
                    <a:pt x="92" y="38"/>
                  </a:lnTo>
                  <a:lnTo>
                    <a:pt x="94" y="32"/>
                  </a:lnTo>
                  <a:lnTo>
                    <a:pt x="94" y="28"/>
                  </a:lnTo>
                  <a:lnTo>
                    <a:pt x="94" y="20"/>
                  </a:lnTo>
                  <a:lnTo>
                    <a:pt x="92" y="14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0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0"/>
                  </a:lnTo>
                  <a:lnTo>
                    <a:pt x="66" y="14"/>
                  </a:lnTo>
                  <a:lnTo>
                    <a:pt x="68" y="18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2" y="16"/>
                  </a:lnTo>
                  <a:lnTo>
                    <a:pt x="5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30" y="16"/>
                  </a:lnTo>
                  <a:lnTo>
                    <a:pt x="16" y="26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4" name="Freeform 80"/>
            <p:cNvSpPr>
              <a:spLocks/>
            </p:cNvSpPr>
            <p:nvPr/>
          </p:nvSpPr>
          <p:spPr bwMode="auto">
            <a:xfrm>
              <a:off x="6015789" y="2474495"/>
              <a:ext cx="529389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0" y="6"/>
                </a:cxn>
                <a:cxn ang="0">
                  <a:pos x="60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2"/>
                </a:cxn>
                <a:cxn ang="0">
                  <a:pos x="38" y="2"/>
                </a:cxn>
                <a:cxn ang="0">
                  <a:pos x="44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10"/>
                </a:cxn>
                <a:cxn ang="0">
                  <a:pos x="10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6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44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10"/>
                  </a:lnTo>
                  <a:lnTo>
                    <a:pt x="10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5" name="Freeform 81"/>
            <p:cNvSpPr>
              <a:spLocks/>
            </p:cNvSpPr>
            <p:nvPr/>
          </p:nvSpPr>
          <p:spPr bwMode="auto">
            <a:xfrm>
              <a:off x="4122821" y="2330116"/>
              <a:ext cx="545432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30" y="28"/>
                </a:cxn>
                <a:cxn ang="0">
                  <a:pos x="30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8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62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0" y="4"/>
                </a:cxn>
                <a:cxn ang="0">
                  <a:pos x="40" y="4"/>
                </a:cxn>
                <a:cxn ang="0">
                  <a:pos x="44" y="6"/>
                </a:cxn>
                <a:cxn ang="0">
                  <a:pos x="48" y="10"/>
                </a:cxn>
                <a:cxn ang="0">
                  <a:pos x="48" y="14"/>
                </a:cxn>
                <a:cxn ang="0">
                  <a:pos x="48" y="14"/>
                </a:cxn>
                <a:cxn ang="0">
                  <a:pos x="44" y="10"/>
                </a:cxn>
                <a:cxn ang="0">
                  <a:pos x="38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2" y="10"/>
                </a:cxn>
                <a:cxn ang="0">
                  <a:pos x="12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8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8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6"/>
                  </a:lnTo>
                  <a:lnTo>
                    <a:pt x="48" y="10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4" y="10"/>
                  </a:lnTo>
                  <a:lnTo>
                    <a:pt x="38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2" y="10"/>
                  </a:lnTo>
                  <a:lnTo>
                    <a:pt x="12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6" name="Freeform 82"/>
            <p:cNvSpPr>
              <a:spLocks/>
            </p:cNvSpPr>
            <p:nvPr/>
          </p:nvSpPr>
          <p:spPr bwMode="auto">
            <a:xfrm>
              <a:off x="3336758" y="2891589"/>
              <a:ext cx="385011" cy="753979"/>
            </a:xfrm>
            <a:custGeom>
              <a:avLst/>
              <a:gdLst/>
              <a:ahLst/>
              <a:cxnLst>
                <a:cxn ang="0">
                  <a:pos x="48" y="94"/>
                </a:cxn>
                <a:cxn ang="0">
                  <a:pos x="48" y="94"/>
                </a:cxn>
                <a:cxn ang="0">
                  <a:pos x="46" y="92"/>
                </a:cxn>
                <a:cxn ang="0">
                  <a:pos x="42" y="84"/>
                </a:cxn>
                <a:cxn ang="0">
                  <a:pos x="40" y="70"/>
                </a:cxn>
                <a:cxn ang="0">
                  <a:pos x="40" y="62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4" y="38"/>
                </a:cxn>
                <a:cxn ang="0">
                  <a:pos x="44" y="26"/>
                </a:cxn>
                <a:cxn ang="0">
                  <a:pos x="40" y="16"/>
                </a:cxn>
                <a:cxn ang="0">
                  <a:pos x="36" y="6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8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0" y="40"/>
                </a:cxn>
                <a:cxn ang="0">
                  <a:pos x="2" y="44"/>
                </a:cxn>
                <a:cxn ang="0">
                  <a:pos x="6" y="50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0" y="44"/>
                </a:cxn>
                <a:cxn ang="0">
                  <a:pos x="14" y="38"/>
                </a:cxn>
                <a:cxn ang="0">
                  <a:pos x="16" y="3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6" y="44"/>
                </a:cxn>
                <a:cxn ang="0">
                  <a:pos x="16" y="52"/>
                </a:cxn>
                <a:cxn ang="0">
                  <a:pos x="18" y="64"/>
                </a:cxn>
                <a:cxn ang="0">
                  <a:pos x="18" y="64"/>
                </a:cxn>
                <a:cxn ang="0">
                  <a:pos x="24" y="74"/>
                </a:cxn>
                <a:cxn ang="0">
                  <a:pos x="34" y="84"/>
                </a:cxn>
                <a:cxn ang="0">
                  <a:pos x="48" y="94"/>
                </a:cxn>
                <a:cxn ang="0">
                  <a:pos x="48" y="94"/>
                </a:cxn>
              </a:cxnLst>
              <a:rect l="0" t="0" r="r" b="b"/>
              <a:pathLst>
                <a:path w="48" h="94">
                  <a:moveTo>
                    <a:pt x="48" y="94"/>
                  </a:moveTo>
                  <a:lnTo>
                    <a:pt x="48" y="94"/>
                  </a:lnTo>
                  <a:lnTo>
                    <a:pt x="46" y="92"/>
                  </a:lnTo>
                  <a:lnTo>
                    <a:pt x="42" y="84"/>
                  </a:lnTo>
                  <a:lnTo>
                    <a:pt x="40" y="70"/>
                  </a:lnTo>
                  <a:lnTo>
                    <a:pt x="40" y="62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4" y="38"/>
                  </a:lnTo>
                  <a:lnTo>
                    <a:pt x="44" y="26"/>
                  </a:lnTo>
                  <a:lnTo>
                    <a:pt x="40" y="16"/>
                  </a:lnTo>
                  <a:lnTo>
                    <a:pt x="36" y="6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8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6" y="50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44"/>
                  </a:lnTo>
                  <a:lnTo>
                    <a:pt x="14" y="38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6" y="44"/>
                  </a:lnTo>
                  <a:lnTo>
                    <a:pt x="16" y="52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24" y="74"/>
                  </a:lnTo>
                  <a:lnTo>
                    <a:pt x="34" y="84"/>
                  </a:lnTo>
                  <a:lnTo>
                    <a:pt x="48" y="94"/>
                  </a:lnTo>
                  <a:lnTo>
                    <a:pt x="48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7" name="Freeform 83"/>
            <p:cNvSpPr>
              <a:spLocks/>
            </p:cNvSpPr>
            <p:nvPr/>
          </p:nvSpPr>
          <p:spPr bwMode="auto">
            <a:xfrm>
              <a:off x="6545179" y="7271084"/>
              <a:ext cx="737937" cy="497305"/>
            </a:xfrm>
            <a:custGeom>
              <a:avLst/>
              <a:gdLst/>
              <a:ahLst/>
              <a:cxnLst>
                <a:cxn ang="0">
                  <a:pos x="0" y="62"/>
                </a:cxn>
                <a:cxn ang="0">
                  <a:pos x="0" y="62"/>
                </a:cxn>
                <a:cxn ang="0">
                  <a:pos x="2" y="58"/>
                </a:cxn>
                <a:cxn ang="0">
                  <a:pos x="10" y="54"/>
                </a:cxn>
                <a:cxn ang="0">
                  <a:pos x="16" y="52"/>
                </a:cxn>
                <a:cxn ang="0">
                  <a:pos x="24" y="52"/>
                </a:cxn>
                <a:cxn ang="0">
                  <a:pos x="32" y="52"/>
                </a:cxn>
                <a:cxn ang="0">
                  <a:pos x="42" y="54"/>
                </a:cxn>
                <a:cxn ang="0">
                  <a:pos x="42" y="54"/>
                </a:cxn>
                <a:cxn ang="0">
                  <a:pos x="52" y="56"/>
                </a:cxn>
                <a:cxn ang="0">
                  <a:pos x="64" y="54"/>
                </a:cxn>
                <a:cxn ang="0">
                  <a:pos x="74" y="50"/>
                </a:cxn>
                <a:cxn ang="0">
                  <a:pos x="84" y="42"/>
                </a:cxn>
                <a:cxn ang="0">
                  <a:pos x="90" y="34"/>
                </a:cxn>
                <a:cxn ang="0">
                  <a:pos x="90" y="30"/>
                </a:cxn>
                <a:cxn ang="0">
                  <a:pos x="92" y="24"/>
                </a:cxn>
                <a:cxn ang="0">
                  <a:pos x="90" y="20"/>
                </a:cxn>
                <a:cxn ang="0">
                  <a:pos x="88" y="14"/>
                </a:cxn>
                <a:cxn ang="0">
                  <a:pos x="84" y="8"/>
                </a:cxn>
                <a:cxn ang="0">
                  <a:pos x="76" y="2"/>
                </a:cxn>
                <a:cxn ang="0">
                  <a:pos x="76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2" y="0"/>
                </a:cxn>
                <a:cxn ang="0">
                  <a:pos x="56" y="4"/>
                </a:cxn>
                <a:cxn ang="0">
                  <a:pos x="50" y="8"/>
                </a:cxn>
                <a:cxn ang="0">
                  <a:pos x="46" y="12"/>
                </a:cxn>
                <a:cxn ang="0">
                  <a:pos x="46" y="12"/>
                </a:cxn>
                <a:cxn ang="0">
                  <a:pos x="54" y="14"/>
                </a:cxn>
                <a:cxn ang="0">
                  <a:pos x="58" y="16"/>
                </a:cxn>
                <a:cxn ang="0">
                  <a:pos x="60" y="20"/>
                </a:cxn>
                <a:cxn ang="0">
                  <a:pos x="60" y="22"/>
                </a:cxn>
                <a:cxn ang="0">
                  <a:pos x="60" y="22"/>
                </a:cxn>
                <a:cxn ang="0">
                  <a:pos x="54" y="20"/>
                </a:cxn>
                <a:cxn ang="0">
                  <a:pos x="46" y="20"/>
                </a:cxn>
                <a:cxn ang="0">
                  <a:pos x="36" y="22"/>
                </a:cxn>
                <a:cxn ang="0">
                  <a:pos x="36" y="22"/>
                </a:cxn>
                <a:cxn ang="0">
                  <a:pos x="24" y="32"/>
                </a:cxn>
                <a:cxn ang="0">
                  <a:pos x="12" y="44"/>
                </a:cxn>
                <a:cxn ang="0">
                  <a:pos x="0" y="62"/>
                </a:cxn>
                <a:cxn ang="0">
                  <a:pos x="0" y="62"/>
                </a:cxn>
              </a:cxnLst>
              <a:rect l="0" t="0" r="r" b="b"/>
              <a:pathLst>
                <a:path w="92" h="62">
                  <a:moveTo>
                    <a:pt x="0" y="62"/>
                  </a:moveTo>
                  <a:lnTo>
                    <a:pt x="0" y="62"/>
                  </a:lnTo>
                  <a:lnTo>
                    <a:pt x="2" y="58"/>
                  </a:lnTo>
                  <a:lnTo>
                    <a:pt x="10" y="54"/>
                  </a:lnTo>
                  <a:lnTo>
                    <a:pt x="16" y="52"/>
                  </a:lnTo>
                  <a:lnTo>
                    <a:pt x="24" y="52"/>
                  </a:lnTo>
                  <a:lnTo>
                    <a:pt x="32" y="52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52" y="56"/>
                  </a:lnTo>
                  <a:lnTo>
                    <a:pt x="64" y="54"/>
                  </a:lnTo>
                  <a:lnTo>
                    <a:pt x="74" y="50"/>
                  </a:lnTo>
                  <a:lnTo>
                    <a:pt x="84" y="42"/>
                  </a:lnTo>
                  <a:lnTo>
                    <a:pt x="90" y="34"/>
                  </a:lnTo>
                  <a:lnTo>
                    <a:pt x="90" y="30"/>
                  </a:lnTo>
                  <a:lnTo>
                    <a:pt x="92" y="24"/>
                  </a:lnTo>
                  <a:lnTo>
                    <a:pt x="90" y="20"/>
                  </a:lnTo>
                  <a:lnTo>
                    <a:pt x="88" y="14"/>
                  </a:lnTo>
                  <a:lnTo>
                    <a:pt x="84" y="8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54" y="14"/>
                  </a:lnTo>
                  <a:lnTo>
                    <a:pt x="58" y="16"/>
                  </a:lnTo>
                  <a:lnTo>
                    <a:pt x="60" y="20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4" y="20"/>
                  </a:lnTo>
                  <a:lnTo>
                    <a:pt x="46" y="20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24" y="32"/>
                  </a:lnTo>
                  <a:lnTo>
                    <a:pt x="12" y="44"/>
                  </a:lnTo>
                  <a:lnTo>
                    <a:pt x="0" y="62"/>
                  </a:lnTo>
                  <a:lnTo>
                    <a:pt x="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8" name="Freeform 84"/>
            <p:cNvSpPr>
              <a:spLocks/>
            </p:cNvSpPr>
            <p:nvPr/>
          </p:nvSpPr>
          <p:spPr bwMode="auto">
            <a:xfrm>
              <a:off x="1347537" y="1207168"/>
              <a:ext cx="545432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2" y="28"/>
                </a:cxn>
                <a:cxn ang="0">
                  <a:pos x="8" y="26"/>
                </a:cxn>
                <a:cxn ang="0">
                  <a:pos x="18" y="26"/>
                </a:cxn>
                <a:cxn ang="0">
                  <a:pos x="24" y="28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8" y="38"/>
                </a:cxn>
                <a:cxn ang="0">
                  <a:pos x="46" y="38"/>
                </a:cxn>
                <a:cxn ang="0">
                  <a:pos x="54" y="38"/>
                </a:cxn>
                <a:cxn ang="0">
                  <a:pos x="60" y="36"/>
                </a:cxn>
                <a:cxn ang="0">
                  <a:pos x="66" y="30"/>
                </a:cxn>
                <a:cxn ang="0">
                  <a:pos x="68" y="24"/>
                </a:cxn>
                <a:cxn ang="0">
                  <a:pos x="66" y="14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56" y="0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42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0" y="12"/>
                </a:cxn>
                <a:cxn ang="0">
                  <a:pos x="10" y="18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68" h="38">
                  <a:moveTo>
                    <a:pt x="0" y="28"/>
                  </a:moveTo>
                  <a:lnTo>
                    <a:pt x="0" y="28"/>
                  </a:lnTo>
                  <a:lnTo>
                    <a:pt x="2" y="28"/>
                  </a:lnTo>
                  <a:lnTo>
                    <a:pt x="8" y="26"/>
                  </a:lnTo>
                  <a:lnTo>
                    <a:pt x="18" y="26"/>
                  </a:lnTo>
                  <a:lnTo>
                    <a:pt x="24" y="28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8" y="38"/>
                  </a:lnTo>
                  <a:lnTo>
                    <a:pt x="46" y="38"/>
                  </a:lnTo>
                  <a:lnTo>
                    <a:pt x="54" y="38"/>
                  </a:lnTo>
                  <a:lnTo>
                    <a:pt x="60" y="36"/>
                  </a:lnTo>
                  <a:lnTo>
                    <a:pt x="66" y="30"/>
                  </a:lnTo>
                  <a:lnTo>
                    <a:pt x="68" y="24"/>
                  </a:lnTo>
                  <a:lnTo>
                    <a:pt x="66" y="1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2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0" y="12"/>
                  </a:lnTo>
                  <a:lnTo>
                    <a:pt x="10" y="1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9" name="Freeform 85"/>
            <p:cNvSpPr>
              <a:spLocks/>
            </p:cNvSpPr>
            <p:nvPr/>
          </p:nvSpPr>
          <p:spPr bwMode="auto">
            <a:xfrm>
              <a:off x="5085347" y="1720516"/>
              <a:ext cx="657726" cy="673768"/>
            </a:xfrm>
            <a:custGeom>
              <a:avLst/>
              <a:gdLst/>
              <a:ahLst/>
              <a:cxnLst>
                <a:cxn ang="0">
                  <a:pos x="82" y="10"/>
                </a:cxn>
                <a:cxn ang="0">
                  <a:pos x="82" y="10"/>
                </a:cxn>
                <a:cxn ang="0">
                  <a:pos x="78" y="8"/>
                </a:cxn>
                <a:cxn ang="0">
                  <a:pos x="66" y="2"/>
                </a:cxn>
                <a:cxn ang="0">
                  <a:pos x="58" y="0"/>
                </a:cxn>
                <a:cxn ang="0">
                  <a:pos x="48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20"/>
                </a:cxn>
                <a:cxn ang="0">
                  <a:pos x="2" y="26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4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12" y="34"/>
                </a:cxn>
                <a:cxn ang="0">
                  <a:pos x="16" y="30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6"/>
                </a:cxn>
                <a:cxn ang="0">
                  <a:pos x="16" y="32"/>
                </a:cxn>
                <a:cxn ang="0">
                  <a:pos x="12" y="40"/>
                </a:cxn>
                <a:cxn ang="0">
                  <a:pos x="10" y="4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0" y="62"/>
                </a:cxn>
                <a:cxn ang="0">
                  <a:pos x="10" y="70"/>
                </a:cxn>
                <a:cxn ang="0">
                  <a:pos x="8" y="76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4" y="82"/>
                </a:cxn>
                <a:cxn ang="0">
                  <a:pos x="12" y="78"/>
                </a:cxn>
                <a:cxn ang="0">
                  <a:pos x="16" y="72"/>
                </a:cxn>
                <a:cxn ang="0">
                  <a:pos x="20" y="66"/>
                </a:cxn>
                <a:cxn ang="0">
                  <a:pos x="22" y="58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36" y="28"/>
                </a:cxn>
                <a:cxn ang="0">
                  <a:pos x="40" y="24"/>
                </a:cxn>
                <a:cxn ang="0">
                  <a:pos x="46" y="20"/>
                </a:cxn>
                <a:cxn ang="0">
                  <a:pos x="46" y="20"/>
                </a:cxn>
                <a:cxn ang="0">
                  <a:pos x="54" y="16"/>
                </a:cxn>
                <a:cxn ang="0">
                  <a:pos x="66" y="14"/>
                </a:cxn>
                <a:cxn ang="0">
                  <a:pos x="82" y="10"/>
                </a:cxn>
                <a:cxn ang="0">
                  <a:pos x="82" y="10"/>
                </a:cxn>
              </a:cxnLst>
              <a:rect l="0" t="0" r="r" b="b"/>
              <a:pathLst>
                <a:path w="82" h="84">
                  <a:moveTo>
                    <a:pt x="82" y="10"/>
                  </a:moveTo>
                  <a:lnTo>
                    <a:pt x="82" y="10"/>
                  </a:lnTo>
                  <a:lnTo>
                    <a:pt x="78" y="8"/>
                  </a:lnTo>
                  <a:lnTo>
                    <a:pt x="66" y="2"/>
                  </a:lnTo>
                  <a:lnTo>
                    <a:pt x="58" y="0"/>
                  </a:lnTo>
                  <a:lnTo>
                    <a:pt x="48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20"/>
                  </a:lnTo>
                  <a:lnTo>
                    <a:pt x="2" y="26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4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12" y="34"/>
                  </a:lnTo>
                  <a:lnTo>
                    <a:pt x="16" y="30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6"/>
                  </a:lnTo>
                  <a:lnTo>
                    <a:pt x="16" y="32"/>
                  </a:lnTo>
                  <a:lnTo>
                    <a:pt x="12" y="40"/>
                  </a:lnTo>
                  <a:lnTo>
                    <a:pt x="10" y="4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62"/>
                  </a:lnTo>
                  <a:lnTo>
                    <a:pt x="10" y="70"/>
                  </a:lnTo>
                  <a:lnTo>
                    <a:pt x="8" y="76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4" y="82"/>
                  </a:lnTo>
                  <a:lnTo>
                    <a:pt x="12" y="78"/>
                  </a:lnTo>
                  <a:lnTo>
                    <a:pt x="16" y="72"/>
                  </a:lnTo>
                  <a:lnTo>
                    <a:pt x="20" y="66"/>
                  </a:lnTo>
                  <a:lnTo>
                    <a:pt x="22" y="5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36" y="28"/>
                  </a:lnTo>
                  <a:lnTo>
                    <a:pt x="40" y="24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54" y="16"/>
                  </a:lnTo>
                  <a:lnTo>
                    <a:pt x="66" y="14"/>
                  </a:lnTo>
                  <a:lnTo>
                    <a:pt x="82" y="10"/>
                  </a:lnTo>
                  <a:lnTo>
                    <a:pt x="8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0" name="Freeform 86"/>
            <p:cNvSpPr>
              <a:spLocks/>
            </p:cNvSpPr>
            <p:nvPr/>
          </p:nvSpPr>
          <p:spPr bwMode="auto">
            <a:xfrm>
              <a:off x="2197768" y="501316"/>
              <a:ext cx="449179" cy="898358"/>
            </a:xfrm>
            <a:custGeom>
              <a:avLst/>
              <a:gdLst/>
              <a:ahLst/>
              <a:cxnLst>
                <a:cxn ang="0">
                  <a:pos x="40" y="112"/>
                </a:cxn>
                <a:cxn ang="0">
                  <a:pos x="40" y="112"/>
                </a:cxn>
                <a:cxn ang="0">
                  <a:pos x="36" y="110"/>
                </a:cxn>
                <a:cxn ang="0">
                  <a:pos x="26" y="102"/>
                </a:cxn>
                <a:cxn ang="0">
                  <a:pos x="18" y="96"/>
                </a:cxn>
                <a:cxn ang="0">
                  <a:pos x="12" y="88"/>
                </a:cxn>
                <a:cxn ang="0">
                  <a:pos x="6" y="78"/>
                </a:cxn>
                <a:cxn ang="0">
                  <a:pos x="2" y="66"/>
                </a:cxn>
                <a:cxn ang="0">
                  <a:pos x="2" y="66"/>
                </a:cxn>
                <a:cxn ang="0">
                  <a:pos x="0" y="54"/>
                </a:cxn>
                <a:cxn ang="0">
                  <a:pos x="2" y="48"/>
                </a:cxn>
                <a:cxn ang="0">
                  <a:pos x="4" y="40"/>
                </a:cxn>
                <a:cxn ang="0">
                  <a:pos x="8" y="34"/>
                </a:cxn>
                <a:cxn ang="0">
                  <a:pos x="14" y="30"/>
                </a:cxn>
                <a:cxn ang="0">
                  <a:pos x="22" y="24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0" y="22"/>
                </a:cxn>
                <a:cxn ang="0">
                  <a:pos x="24" y="28"/>
                </a:cxn>
                <a:cxn ang="0">
                  <a:pos x="22" y="32"/>
                </a:cxn>
                <a:cxn ang="0">
                  <a:pos x="20" y="38"/>
                </a:cxn>
                <a:cxn ang="0">
                  <a:pos x="18" y="46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0" y="52"/>
                </a:cxn>
                <a:cxn ang="0">
                  <a:pos x="20" y="44"/>
                </a:cxn>
                <a:cxn ang="0">
                  <a:pos x="26" y="36"/>
                </a:cxn>
                <a:cxn ang="0">
                  <a:pos x="30" y="30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42" y="22"/>
                </a:cxn>
                <a:cxn ang="0">
                  <a:pos x="48" y="18"/>
                </a:cxn>
                <a:cxn ang="0">
                  <a:pos x="52" y="12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56" y="4"/>
                </a:cxn>
                <a:cxn ang="0">
                  <a:pos x="54" y="14"/>
                </a:cxn>
                <a:cxn ang="0">
                  <a:pos x="54" y="20"/>
                </a:cxn>
                <a:cxn ang="0">
                  <a:pos x="50" y="28"/>
                </a:cxn>
                <a:cxn ang="0">
                  <a:pos x="46" y="34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36" y="44"/>
                </a:cxn>
                <a:cxn ang="0">
                  <a:pos x="32" y="52"/>
                </a:cxn>
                <a:cxn ang="0">
                  <a:pos x="28" y="62"/>
                </a:cxn>
                <a:cxn ang="0">
                  <a:pos x="28" y="68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84"/>
                </a:cxn>
                <a:cxn ang="0">
                  <a:pos x="34" y="96"/>
                </a:cxn>
                <a:cxn ang="0">
                  <a:pos x="40" y="112"/>
                </a:cxn>
                <a:cxn ang="0">
                  <a:pos x="40" y="112"/>
                </a:cxn>
              </a:cxnLst>
              <a:rect l="0" t="0" r="r" b="b"/>
              <a:pathLst>
                <a:path w="56" h="112">
                  <a:moveTo>
                    <a:pt x="40" y="112"/>
                  </a:moveTo>
                  <a:lnTo>
                    <a:pt x="40" y="112"/>
                  </a:lnTo>
                  <a:lnTo>
                    <a:pt x="36" y="110"/>
                  </a:lnTo>
                  <a:lnTo>
                    <a:pt x="26" y="102"/>
                  </a:lnTo>
                  <a:lnTo>
                    <a:pt x="18" y="96"/>
                  </a:lnTo>
                  <a:lnTo>
                    <a:pt x="12" y="88"/>
                  </a:lnTo>
                  <a:lnTo>
                    <a:pt x="6" y="78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0" y="54"/>
                  </a:lnTo>
                  <a:lnTo>
                    <a:pt x="2" y="48"/>
                  </a:lnTo>
                  <a:lnTo>
                    <a:pt x="4" y="40"/>
                  </a:lnTo>
                  <a:lnTo>
                    <a:pt x="8" y="34"/>
                  </a:lnTo>
                  <a:lnTo>
                    <a:pt x="14" y="30"/>
                  </a:lnTo>
                  <a:lnTo>
                    <a:pt x="22" y="24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0" y="22"/>
                  </a:lnTo>
                  <a:lnTo>
                    <a:pt x="24" y="28"/>
                  </a:lnTo>
                  <a:lnTo>
                    <a:pt x="22" y="32"/>
                  </a:lnTo>
                  <a:lnTo>
                    <a:pt x="20" y="38"/>
                  </a:lnTo>
                  <a:lnTo>
                    <a:pt x="18" y="46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2"/>
                  </a:lnTo>
                  <a:lnTo>
                    <a:pt x="20" y="44"/>
                  </a:lnTo>
                  <a:lnTo>
                    <a:pt x="26" y="36"/>
                  </a:lnTo>
                  <a:lnTo>
                    <a:pt x="30" y="30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42" y="22"/>
                  </a:lnTo>
                  <a:lnTo>
                    <a:pt x="48" y="18"/>
                  </a:lnTo>
                  <a:lnTo>
                    <a:pt x="52" y="1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6" y="4"/>
                  </a:lnTo>
                  <a:lnTo>
                    <a:pt x="54" y="14"/>
                  </a:lnTo>
                  <a:lnTo>
                    <a:pt x="54" y="20"/>
                  </a:lnTo>
                  <a:lnTo>
                    <a:pt x="50" y="28"/>
                  </a:lnTo>
                  <a:lnTo>
                    <a:pt x="46" y="34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6" y="44"/>
                  </a:lnTo>
                  <a:lnTo>
                    <a:pt x="32" y="52"/>
                  </a:lnTo>
                  <a:lnTo>
                    <a:pt x="28" y="62"/>
                  </a:lnTo>
                  <a:lnTo>
                    <a:pt x="28" y="68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84"/>
                  </a:lnTo>
                  <a:lnTo>
                    <a:pt x="34" y="96"/>
                  </a:lnTo>
                  <a:lnTo>
                    <a:pt x="40" y="112"/>
                  </a:lnTo>
                  <a:lnTo>
                    <a:pt x="40" y="1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1" name="Freeform 87"/>
            <p:cNvSpPr>
              <a:spLocks/>
            </p:cNvSpPr>
            <p:nvPr/>
          </p:nvSpPr>
          <p:spPr bwMode="auto">
            <a:xfrm>
              <a:off x="1379621" y="3420979"/>
              <a:ext cx="513347" cy="545432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58" y="4"/>
                </a:cxn>
                <a:cxn ang="0">
                  <a:pos x="62" y="14"/>
                </a:cxn>
                <a:cxn ang="0">
                  <a:pos x="64" y="30"/>
                </a:cxn>
                <a:cxn ang="0">
                  <a:pos x="62" y="40"/>
                </a:cxn>
                <a:cxn ang="0">
                  <a:pos x="60" y="50"/>
                </a:cxn>
                <a:cxn ang="0">
                  <a:pos x="60" y="50"/>
                </a:cxn>
                <a:cxn ang="0">
                  <a:pos x="56" y="58"/>
                </a:cxn>
                <a:cxn ang="0">
                  <a:pos x="52" y="62"/>
                </a:cxn>
                <a:cxn ang="0">
                  <a:pos x="48" y="66"/>
                </a:cxn>
                <a:cxn ang="0">
                  <a:pos x="44" y="68"/>
                </a:cxn>
                <a:cxn ang="0">
                  <a:pos x="36" y="68"/>
                </a:cxn>
                <a:cxn ang="0">
                  <a:pos x="30" y="68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8" y="60"/>
                </a:cxn>
                <a:cxn ang="0">
                  <a:pos x="42" y="54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4" y="50"/>
                </a:cxn>
                <a:cxn ang="0">
                  <a:pos x="40" y="54"/>
                </a:cxn>
                <a:cxn ang="0">
                  <a:pos x="32" y="58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12" y="58"/>
                </a:cxn>
                <a:cxn ang="0">
                  <a:pos x="6" y="62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2" y="64"/>
                </a:cxn>
                <a:cxn ang="0">
                  <a:pos x="6" y="58"/>
                </a:cxn>
                <a:cxn ang="0">
                  <a:pos x="14" y="52"/>
                </a:cxn>
                <a:cxn ang="0">
                  <a:pos x="20" y="48"/>
                </a:cxn>
                <a:cxn ang="0">
                  <a:pos x="28" y="48"/>
                </a:cxn>
                <a:cxn ang="0">
                  <a:pos x="28" y="48"/>
                </a:cxn>
                <a:cxn ang="0">
                  <a:pos x="36" y="44"/>
                </a:cxn>
                <a:cxn ang="0">
                  <a:pos x="42" y="40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50" y="24"/>
                </a:cxn>
                <a:cxn ang="0">
                  <a:pos x="54" y="14"/>
                </a:cxn>
                <a:cxn ang="0">
                  <a:pos x="56" y="0"/>
                </a:cxn>
                <a:cxn ang="0">
                  <a:pos x="56" y="0"/>
                </a:cxn>
              </a:cxnLst>
              <a:rect l="0" t="0" r="r" b="b"/>
              <a:pathLst>
                <a:path w="64" h="68">
                  <a:moveTo>
                    <a:pt x="56" y="0"/>
                  </a:moveTo>
                  <a:lnTo>
                    <a:pt x="56" y="0"/>
                  </a:lnTo>
                  <a:lnTo>
                    <a:pt x="58" y="4"/>
                  </a:lnTo>
                  <a:lnTo>
                    <a:pt x="62" y="14"/>
                  </a:lnTo>
                  <a:lnTo>
                    <a:pt x="64" y="30"/>
                  </a:lnTo>
                  <a:lnTo>
                    <a:pt x="62" y="40"/>
                  </a:lnTo>
                  <a:lnTo>
                    <a:pt x="60" y="50"/>
                  </a:lnTo>
                  <a:lnTo>
                    <a:pt x="60" y="50"/>
                  </a:lnTo>
                  <a:lnTo>
                    <a:pt x="56" y="58"/>
                  </a:lnTo>
                  <a:lnTo>
                    <a:pt x="52" y="62"/>
                  </a:lnTo>
                  <a:lnTo>
                    <a:pt x="48" y="66"/>
                  </a:lnTo>
                  <a:lnTo>
                    <a:pt x="44" y="68"/>
                  </a:lnTo>
                  <a:lnTo>
                    <a:pt x="36" y="68"/>
                  </a:lnTo>
                  <a:lnTo>
                    <a:pt x="30" y="68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8" y="60"/>
                  </a:lnTo>
                  <a:lnTo>
                    <a:pt x="42" y="5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2" y="58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12" y="58"/>
                  </a:lnTo>
                  <a:lnTo>
                    <a:pt x="6" y="62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2" y="64"/>
                  </a:lnTo>
                  <a:lnTo>
                    <a:pt x="6" y="58"/>
                  </a:lnTo>
                  <a:lnTo>
                    <a:pt x="14" y="52"/>
                  </a:lnTo>
                  <a:lnTo>
                    <a:pt x="20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36" y="44"/>
                  </a:lnTo>
                  <a:lnTo>
                    <a:pt x="42" y="40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0" y="24"/>
                  </a:lnTo>
                  <a:lnTo>
                    <a:pt x="54" y="14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2" name="Freeform 88"/>
            <p:cNvSpPr>
              <a:spLocks/>
            </p:cNvSpPr>
            <p:nvPr/>
          </p:nvSpPr>
          <p:spPr bwMode="auto">
            <a:xfrm>
              <a:off x="8133347" y="838200"/>
              <a:ext cx="609600" cy="1042737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38" y="4"/>
                </a:cxn>
                <a:cxn ang="0">
                  <a:pos x="50" y="16"/>
                </a:cxn>
                <a:cxn ang="0">
                  <a:pos x="58" y="24"/>
                </a:cxn>
                <a:cxn ang="0">
                  <a:pos x="64" y="36"/>
                </a:cxn>
                <a:cxn ang="0">
                  <a:pos x="70" y="48"/>
                </a:cxn>
                <a:cxn ang="0">
                  <a:pos x="76" y="66"/>
                </a:cxn>
                <a:cxn ang="0">
                  <a:pos x="76" y="66"/>
                </a:cxn>
                <a:cxn ang="0">
                  <a:pos x="76" y="72"/>
                </a:cxn>
                <a:cxn ang="0">
                  <a:pos x="76" y="80"/>
                </a:cxn>
                <a:cxn ang="0">
                  <a:pos x="74" y="88"/>
                </a:cxn>
                <a:cxn ang="0">
                  <a:pos x="70" y="94"/>
                </a:cxn>
                <a:cxn ang="0">
                  <a:pos x="62" y="100"/>
                </a:cxn>
                <a:cxn ang="0">
                  <a:pos x="54" y="106"/>
                </a:cxn>
                <a:cxn ang="0">
                  <a:pos x="44" y="110"/>
                </a:cxn>
                <a:cxn ang="0">
                  <a:pos x="28" y="114"/>
                </a:cxn>
                <a:cxn ang="0">
                  <a:pos x="28" y="114"/>
                </a:cxn>
                <a:cxn ang="0">
                  <a:pos x="32" y="112"/>
                </a:cxn>
                <a:cxn ang="0">
                  <a:pos x="42" y="106"/>
                </a:cxn>
                <a:cxn ang="0">
                  <a:pos x="46" y="100"/>
                </a:cxn>
                <a:cxn ang="0">
                  <a:pos x="50" y="94"/>
                </a:cxn>
                <a:cxn ang="0">
                  <a:pos x="52" y="84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50" y="78"/>
                </a:cxn>
                <a:cxn ang="0">
                  <a:pos x="48" y="86"/>
                </a:cxn>
                <a:cxn ang="0">
                  <a:pos x="46" y="90"/>
                </a:cxn>
                <a:cxn ang="0">
                  <a:pos x="42" y="96"/>
                </a:cxn>
                <a:cxn ang="0">
                  <a:pos x="36" y="100"/>
                </a:cxn>
                <a:cxn ang="0">
                  <a:pos x="28" y="104"/>
                </a:cxn>
                <a:cxn ang="0">
                  <a:pos x="28" y="104"/>
                </a:cxn>
                <a:cxn ang="0">
                  <a:pos x="20" y="106"/>
                </a:cxn>
                <a:cxn ang="0">
                  <a:pos x="10" y="110"/>
                </a:cxn>
                <a:cxn ang="0">
                  <a:pos x="4" y="118"/>
                </a:cxn>
                <a:cxn ang="0">
                  <a:pos x="2" y="124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26"/>
                </a:cxn>
                <a:cxn ang="0">
                  <a:pos x="2" y="114"/>
                </a:cxn>
                <a:cxn ang="0">
                  <a:pos x="4" y="106"/>
                </a:cxn>
                <a:cxn ang="0">
                  <a:pos x="8" y="100"/>
                </a:cxn>
                <a:cxn ang="0">
                  <a:pos x="16" y="92"/>
                </a:cxn>
                <a:cxn ang="0">
                  <a:pos x="26" y="84"/>
                </a:cxn>
                <a:cxn ang="0">
                  <a:pos x="26" y="84"/>
                </a:cxn>
                <a:cxn ang="0">
                  <a:pos x="28" y="82"/>
                </a:cxn>
                <a:cxn ang="0">
                  <a:pos x="36" y="74"/>
                </a:cxn>
                <a:cxn ang="0">
                  <a:pos x="42" y="64"/>
                </a:cxn>
                <a:cxn ang="0">
                  <a:pos x="44" y="5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2" y="36"/>
                </a:cxn>
                <a:cxn ang="0">
                  <a:pos x="40" y="22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76" h="130">
                  <a:moveTo>
                    <a:pt x="32" y="0"/>
                  </a:moveTo>
                  <a:lnTo>
                    <a:pt x="32" y="0"/>
                  </a:lnTo>
                  <a:lnTo>
                    <a:pt x="38" y="4"/>
                  </a:lnTo>
                  <a:lnTo>
                    <a:pt x="50" y="16"/>
                  </a:lnTo>
                  <a:lnTo>
                    <a:pt x="58" y="24"/>
                  </a:lnTo>
                  <a:lnTo>
                    <a:pt x="64" y="36"/>
                  </a:lnTo>
                  <a:lnTo>
                    <a:pt x="70" y="48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6" y="72"/>
                  </a:lnTo>
                  <a:lnTo>
                    <a:pt x="76" y="80"/>
                  </a:lnTo>
                  <a:lnTo>
                    <a:pt x="74" y="88"/>
                  </a:lnTo>
                  <a:lnTo>
                    <a:pt x="70" y="94"/>
                  </a:lnTo>
                  <a:lnTo>
                    <a:pt x="62" y="100"/>
                  </a:lnTo>
                  <a:lnTo>
                    <a:pt x="54" y="106"/>
                  </a:lnTo>
                  <a:lnTo>
                    <a:pt x="44" y="110"/>
                  </a:lnTo>
                  <a:lnTo>
                    <a:pt x="28" y="114"/>
                  </a:lnTo>
                  <a:lnTo>
                    <a:pt x="28" y="114"/>
                  </a:lnTo>
                  <a:lnTo>
                    <a:pt x="32" y="112"/>
                  </a:lnTo>
                  <a:lnTo>
                    <a:pt x="42" y="106"/>
                  </a:lnTo>
                  <a:lnTo>
                    <a:pt x="46" y="100"/>
                  </a:lnTo>
                  <a:lnTo>
                    <a:pt x="50" y="94"/>
                  </a:lnTo>
                  <a:lnTo>
                    <a:pt x="52" y="84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50" y="78"/>
                  </a:lnTo>
                  <a:lnTo>
                    <a:pt x="48" y="86"/>
                  </a:lnTo>
                  <a:lnTo>
                    <a:pt x="46" y="90"/>
                  </a:lnTo>
                  <a:lnTo>
                    <a:pt x="42" y="96"/>
                  </a:lnTo>
                  <a:lnTo>
                    <a:pt x="36" y="100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0" y="106"/>
                  </a:lnTo>
                  <a:lnTo>
                    <a:pt x="10" y="110"/>
                  </a:lnTo>
                  <a:lnTo>
                    <a:pt x="4" y="118"/>
                  </a:lnTo>
                  <a:lnTo>
                    <a:pt x="2" y="124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26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8" y="100"/>
                  </a:lnTo>
                  <a:lnTo>
                    <a:pt x="16" y="92"/>
                  </a:lnTo>
                  <a:lnTo>
                    <a:pt x="26" y="84"/>
                  </a:lnTo>
                  <a:lnTo>
                    <a:pt x="26" y="84"/>
                  </a:lnTo>
                  <a:lnTo>
                    <a:pt x="28" y="82"/>
                  </a:lnTo>
                  <a:lnTo>
                    <a:pt x="36" y="74"/>
                  </a:lnTo>
                  <a:lnTo>
                    <a:pt x="42" y="64"/>
                  </a:lnTo>
                  <a:lnTo>
                    <a:pt x="44" y="5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2" y="36"/>
                  </a:lnTo>
                  <a:lnTo>
                    <a:pt x="40" y="22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3" name="Freeform 89"/>
            <p:cNvSpPr>
              <a:spLocks/>
            </p:cNvSpPr>
            <p:nvPr/>
          </p:nvSpPr>
          <p:spPr bwMode="auto">
            <a:xfrm>
              <a:off x="2951747" y="1415716"/>
              <a:ext cx="4924926" cy="6432884"/>
            </a:xfrm>
            <a:custGeom>
              <a:avLst/>
              <a:gdLst/>
              <a:ahLst/>
              <a:cxnLst>
                <a:cxn ang="0">
                  <a:pos x="516" y="572"/>
                </a:cxn>
                <a:cxn ang="0">
                  <a:pos x="516" y="500"/>
                </a:cxn>
                <a:cxn ang="0">
                  <a:pos x="524" y="428"/>
                </a:cxn>
                <a:cxn ang="0">
                  <a:pos x="528" y="394"/>
                </a:cxn>
                <a:cxn ang="0">
                  <a:pos x="528" y="324"/>
                </a:cxn>
                <a:cxn ang="0">
                  <a:pos x="526" y="288"/>
                </a:cxn>
                <a:cxn ang="0">
                  <a:pos x="520" y="256"/>
                </a:cxn>
                <a:cxn ang="0">
                  <a:pos x="506" y="212"/>
                </a:cxn>
                <a:cxn ang="0">
                  <a:pos x="480" y="160"/>
                </a:cxn>
                <a:cxn ang="0">
                  <a:pos x="446" y="108"/>
                </a:cxn>
                <a:cxn ang="0">
                  <a:pos x="400" y="60"/>
                </a:cxn>
                <a:cxn ang="0">
                  <a:pos x="344" y="24"/>
                </a:cxn>
                <a:cxn ang="0">
                  <a:pos x="312" y="10"/>
                </a:cxn>
                <a:cxn ang="0">
                  <a:pos x="276" y="2"/>
                </a:cxn>
                <a:cxn ang="0">
                  <a:pos x="238" y="0"/>
                </a:cxn>
                <a:cxn ang="0">
                  <a:pos x="196" y="4"/>
                </a:cxn>
                <a:cxn ang="0">
                  <a:pos x="182" y="8"/>
                </a:cxn>
                <a:cxn ang="0">
                  <a:pos x="156" y="18"/>
                </a:cxn>
                <a:cxn ang="0">
                  <a:pos x="120" y="40"/>
                </a:cxn>
                <a:cxn ang="0">
                  <a:pos x="80" y="82"/>
                </a:cxn>
                <a:cxn ang="0">
                  <a:pos x="48" y="132"/>
                </a:cxn>
                <a:cxn ang="0">
                  <a:pos x="34" y="158"/>
                </a:cxn>
                <a:cxn ang="0">
                  <a:pos x="10" y="224"/>
                </a:cxn>
                <a:cxn ang="0">
                  <a:pos x="0" y="296"/>
                </a:cxn>
                <a:cxn ang="0">
                  <a:pos x="2" y="296"/>
                </a:cxn>
                <a:cxn ang="0">
                  <a:pos x="8" y="252"/>
                </a:cxn>
                <a:cxn ang="0">
                  <a:pos x="24" y="202"/>
                </a:cxn>
                <a:cxn ang="0">
                  <a:pos x="50" y="146"/>
                </a:cxn>
                <a:cxn ang="0">
                  <a:pos x="92" y="86"/>
                </a:cxn>
                <a:cxn ang="0">
                  <a:pos x="104" y="72"/>
                </a:cxn>
                <a:cxn ang="0">
                  <a:pos x="128" y="48"/>
                </a:cxn>
                <a:cxn ang="0">
                  <a:pos x="152" y="32"/>
                </a:cxn>
                <a:cxn ang="0">
                  <a:pos x="178" y="20"/>
                </a:cxn>
                <a:cxn ang="0">
                  <a:pos x="218" y="10"/>
                </a:cxn>
                <a:cxn ang="0">
                  <a:pos x="272" y="14"/>
                </a:cxn>
                <a:cxn ang="0">
                  <a:pos x="322" y="28"/>
                </a:cxn>
                <a:cxn ang="0">
                  <a:pos x="368" y="52"/>
                </a:cxn>
                <a:cxn ang="0">
                  <a:pos x="408" y="82"/>
                </a:cxn>
                <a:cxn ang="0">
                  <a:pos x="438" y="112"/>
                </a:cxn>
                <a:cxn ang="0">
                  <a:pos x="448" y="128"/>
                </a:cxn>
                <a:cxn ang="0">
                  <a:pos x="478" y="176"/>
                </a:cxn>
                <a:cxn ang="0">
                  <a:pos x="500" y="230"/>
                </a:cxn>
                <a:cxn ang="0">
                  <a:pos x="516" y="286"/>
                </a:cxn>
                <a:cxn ang="0">
                  <a:pos x="522" y="346"/>
                </a:cxn>
                <a:cxn ang="0">
                  <a:pos x="520" y="376"/>
                </a:cxn>
                <a:cxn ang="0">
                  <a:pos x="508" y="462"/>
                </a:cxn>
                <a:cxn ang="0">
                  <a:pos x="500" y="520"/>
                </a:cxn>
                <a:cxn ang="0">
                  <a:pos x="504" y="580"/>
                </a:cxn>
                <a:cxn ang="0">
                  <a:pos x="508" y="608"/>
                </a:cxn>
                <a:cxn ang="0">
                  <a:pos x="524" y="660"/>
                </a:cxn>
                <a:cxn ang="0">
                  <a:pos x="544" y="710"/>
                </a:cxn>
                <a:cxn ang="0">
                  <a:pos x="582" y="782"/>
                </a:cxn>
                <a:cxn ang="0">
                  <a:pos x="594" y="802"/>
                </a:cxn>
                <a:cxn ang="0">
                  <a:pos x="614" y="802"/>
                </a:cxn>
                <a:cxn ang="0">
                  <a:pos x="560" y="710"/>
                </a:cxn>
                <a:cxn ang="0">
                  <a:pos x="546" y="676"/>
                </a:cxn>
                <a:cxn ang="0">
                  <a:pos x="524" y="608"/>
                </a:cxn>
                <a:cxn ang="0">
                  <a:pos x="516" y="572"/>
                </a:cxn>
              </a:cxnLst>
              <a:rect l="0" t="0" r="r" b="b"/>
              <a:pathLst>
                <a:path w="614" h="802">
                  <a:moveTo>
                    <a:pt x="516" y="572"/>
                  </a:moveTo>
                  <a:lnTo>
                    <a:pt x="516" y="572"/>
                  </a:lnTo>
                  <a:lnTo>
                    <a:pt x="514" y="536"/>
                  </a:lnTo>
                  <a:lnTo>
                    <a:pt x="516" y="500"/>
                  </a:lnTo>
                  <a:lnTo>
                    <a:pt x="520" y="464"/>
                  </a:lnTo>
                  <a:lnTo>
                    <a:pt x="524" y="428"/>
                  </a:lnTo>
                  <a:lnTo>
                    <a:pt x="524" y="428"/>
                  </a:lnTo>
                  <a:lnTo>
                    <a:pt x="528" y="394"/>
                  </a:lnTo>
                  <a:lnTo>
                    <a:pt x="530" y="358"/>
                  </a:lnTo>
                  <a:lnTo>
                    <a:pt x="528" y="324"/>
                  </a:lnTo>
                  <a:lnTo>
                    <a:pt x="526" y="288"/>
                  </a:lnTo>
                  <a:lnTo>
                    <a:pt x="526" y="288"/>
                  </a:lnTo>
                  <a:lnTo>
                    <a:pt x="524" y="274"/>
                  </a:lnTo>
                  <a:lnTo>
                    <a:pt x="520" y="256"/>
                  </a:lnTo>
                  <a:lnTo>
                    <a:pt x="514" y="236"/>
                  </a:lnTo>
                  <a:lnTo>
                    <a:pt x="506" y="212"/>
                  </a:lnTo>
                  <a:lnTo>
                    <a:pt x="494" y="186"/>
                  </a:lnTo>
                  <a:lnTo>
                    <a:pt x="480" y="160"/>
                  </a:lnTo>
                  <a:lnTo>
                    <a:pt x="464" y="134"/>
                  </a:lnTo>
                  <a:lnTo>
                    <a:pt x="446" y="108"/>
                  </a:lnTo>
                  <a:lnTo>
                    <a:pt x="424" y="84"/>
                  </a:lnTo>
                  <a:lnTo>
                    <a:pt x="400" y="60"/>
                  </a:lnTo>
                  <a:lnTo>
                    <a:pt x="374" y="40"/>
                  </a:lnTo>
                  <a:lnTo>
                    <a:pt x="344" y="24"/>
                  </a:lnTo>
                  <a:lnTo>
                    <a:pt x="328" y="16"/>
                  </a:lnTo>
                  <a:lnTo>
                    <a:pt x="312" y="10"/>
                  </a:lnTo>
                  <a:lnTo>
                    <a:pt x="294" y="6"/>
                  </a:lnTo>
                  <a:lnTo>
                    <a:pt x="276" y="2"/>
                  </a:lnTo>
                  <a:lnTo>
                    <a:pt x="258" y="0"/>
                  </a:lnTo>
                  <a:lnTo>
                    <a:pt x="238" y="0"/>
                  </a:lnTo>
                  <a:lnTo>
                    <a:pt x="218" y="2"/>
                  </a:lnTo>
                  <a:lnTo>
                    <a:pt x="196" y="4"/>
                  </a:lnTo>
                  <a:lnTo>
                    <a:pt x="196" y="4"/>
                  </a:lnTo>
                  <a:lnTo>
                    <a:pt x="182" y="8"/>
                  </a:lnTo>
                  <a:lnTo>
                    <a:pt x="168" y="12"/>
                  </a:lnTo>
                  <a:lnTo>
                    <a:pt x="156" y="18"/>
                  </a:lnTo>
                  <a:lnTo>
                    <a:pt x="144" y="24"/>
                  </a:lnTo>
                  <a:lnTo>
                    <a:pt x="120" y="40"/>
                  </a:lnTo>
                  <a:lnTo>
                    <a:pt x="100" y="60"/>
                  </a:lnTo>
                  <a:lnTo>
                    <a:pt x="80" y="82"/>
                  </a:lnTo>
                  <a:lnTo>
                    <a:pt x="64" y="106"/>
                  </a:lnTo>
                  <a:lnTo>
                    <a:pt x="48" y="132"/>
                  </a:lnTo>
                  <a:lnTo>
                    <a:pt x="34" y="158"/>
                  </a:lnTo>
                  <a:lnTo>
                    <a:pt x="34" y="158"/>
                  </a:lnTo>
                  <a:lnTo>
                    <a:pt x="20" y="190"/>
                  </a:lnTo>
                  <a:lnTo>
                    <a:pt x="10" y="224"/>
                  </a:lnTo>
                  <a:lnTo>
                    <a:pt x="2" y="260"/>
                  </a:lnTo>
                  <a:lnTo>
                    <a:pt x="0" y="296"/>
                  </a:lnTo>
                  <a:lnTo>
                    <a:pt x="2" y="296"/>
                  </a:lnTo>
                  <a:lnTo>
                    <a:pt x="2" y="296"/>
                  </a:lnTo>
                  <a:lnTo>
                    <a:pt x="4" y="274"/>
                  </a:lnTo>
                  <a:lnTo>
                    <a:pt x="8" y="252"/>
                  </a:lnTo>
                  <a:lnTo>
                    <a:pt x="14" y="228"/>
                  </a:lnTo>
                  <a:lnTo>
                    <a:pt x="24" y="202"/>
                  </a:lnTo>
                  <a:lnTo>
                    <a:pt x="36" y="174"/>
                  </a:lnTo>
                  <a:lnTo>
                    <a:pt x="50" y="146"/>
                  </a:lnTo>
                  <a:lnTo>
                    <a:pt x="70" y="116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104" y="72"/>
                  </a:lnTo>
                  <a:lnTo>
                    <a:pt x="114" y="60"/>
                  </a:lnTo>
                  <a:lnTo>
                    <a:pt x="128" y="48"/>
                  </a:lnTo>
                  <a:lnTo>
                    <a:pt x="140" y="40"/>
                  </a:lnTo>
                  <a:lnTo>
                    <a:pt x="152" y="32"/>
                  </a:lnTo>
                  <a:lnTo>
                    <a:pt x="166" y="24"/>
                  </a:lnTo>
                  <a:lnTo>
                    <a:pt x="178" y="20"/>
                  </a:lnTo>
                  <a:lnTo>
                    <a:pt x="192" y="16"/>
                  </a:lnTo>
                  <a:lnTo>
                    <a:pt x="218" y="10"/>
                  </a:lnTo>
                  <a:lnTo>
                    <a:pt x="244" y="10"/>
                  </a:lnTo>
                  <a:lnTo>
                    <a:pt x="272" y="14"/>
                  </a:lnTo>
                  <a:lnTo>
                    <a:pt x="296" y="20"/>
                  </a:lnTo>
                  <a:lnTo>
                    <a:pt x="322" y="28"/>
                  </a:lnTo>
                  <a:lnTo>
                    <a:pt x="346" y="40"/>
                  </a:lnTo>
                  <a:lnTo>
                    <a:pt x="368" y="52"/>
                  </a:lnTo>
                  <a:lnTo>
                    <a:pt x="388" y="66"/>
                  </a:lnTo>
                  <a:lnTo>
                    <a:pt x="408" y="82"/>
                  </a:lnTo>
                  <a:lnTo>
                    <a:pt x="424" y="98"/>
                  </a:lnTo>
                  <a:lnTo>
                    <a:pt x="438" y="112"/>
                  </a:lnTo>
                  <a:lnTo>
                    <a:pt x="448" y="128"/>
                  </a:lnTo>
                  <a:lnTo>
                    <a:pt x="448" y="128"/>
                  </a:lnTo>
                  <a:lnTo>
                    <a:pt x="464" y="152"/>
                  </a:lnTo>
                  <a:lnTo>
                    <a:pt x="478" y="176"/>
                  </a:lnTo>
                  <a:lnTo>
                    <a:pt x="490" y="204"/>
                  </a:lnTo>
                  <a:lnTo>
                    <a:pt x="500" y="230"/>
                  </a:lnTo>
                  <a:lnTo>
                    <a:pt x="510" y="258"/>
                  </a:lnTo>
                  <a:lnTo>
                    <a:pt x="516" y="286"/>
                  </a:lnTo>
                  <a:lnTo>
                    <a:pt x="520" y="316"/>
                  </a:lnTo>
                  <a:lnTo>
                    <a:pt x="522" y="346"/>
                  </a:lnTo>
                  <a:lnTo>
                    <a:pt x="522" y="346"/>
                  </a:lnTo>
                  <a:lnTo>
                    <a:pt x="520" y="376"/>
                  </a:lnTo>
                  <a:lnTo>
                    <a:pt x="518" y="404"/>
                  </a:lnTo>
                  <a:lnTo>
                    <a:pt x="508" y="462"/>
                  </a:lnTo>
                  <a:lnTo>
                    <a:pt x="504" y="492"/>
                  </a:lnTo>
                  <a:lnTo>
                    <a:pt x="500" y="520"/>
                  </a:lnTo>
                  <a:lnTo>
                    <a:pt x="500" y="550"/>
                  </a:lnTo>
                  <a:lnTo>
                    <a:pt x="504" y="580"/>
                  </a:lnTo>
                  <a:lnTo>
                    <a:pt x="504" y="580"/>
                  </a:lnTo>
                  <a:lnTo>
                    <a:pt x="508" y="608"/>
                  </a:lnTo>
                  <a:lnTo>
                    <a:pt x="516" y="634"/>
                  </a:lnTo>
                  <a:lnTo>
                    <a:pt x="524" y="660"/>
                  </a:lnTo>
                  <a:lnTo>
                    <a:pt x="532" y="686"/>
                  </a:lnTo>
                  <a:lnTo>
                    <a:pt x="544" y="710"/>
                  </a:lnTo>
                  <a:lnTo>
                    <a:pt x="556" y="734"/>
                  </a:lnTo>
                  <a:lnTo>
                    <a:pt x="582" y="782"/>
                  </a:lnTo>
                  <a:lnTo>
                    <a:pt x="582" y="782"/>
                  </a:lnTo>
                  <a:lnTo>
                    <a:pt x="594" y="802"/>
                  </a:lnTo>
                  <a:lnTo>
                    <a:pt x="614" y="802"/>
                  </a:lnTo>
                  <a:lnTo>
                    <a:pt x="614" y="802"/>
                  </a:lnTo>
                  <a:lnTo>
                    <a:pt x="586" y="756"/>
                  </a:lnTo>
                  <a:lnTo>
                    <a:pt x="560" y="710"/>
                  </a:lnTo>
                  <a:lnTo>
                    <a:pt x="560" y="710"/>
                  </a:lnTo>
                  <a:lnTo>
                    <a:pt x="546" y="676"/>
                  </a:lnTo>
                  <a:lnTo>
                    <a:pt x="532" y="644"/>
                  </a:lnTo>
                  <a:lnTo>
                    <a:pt x="524" y="608"/>
                  </a:lnTo>
                  <a:lnTo>
                    <a:pt x="516" y="572"/>
                  </a:lnTo>
                  <a:lnTo>
                    <a:pt x="516" y="57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4" name="Freeform 90"/>
            <p:cNvSpPr>
              <a:spLocks/>
            </p:cNvSpPr>
            <p:nvPr/>
          </p:nvSpPr>
          <p:spPr bwMode="auto">
            <a:xfrm>
              <a:off x="1556084" y="4011"/>
              <a:ext cx="2614863" cy="1684421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4" y="28"/>
                </a:cxn>
                <a:cxn ang="0">
                  <a:pos x="0" y="58"/>
                </a:cxn>
                <a:cxn ang="0">
                  <a:pos x="4" y="84"/>
                </a:cxn>
                <a:cxn ang="0">
                  <a:pos x="12" y="110"/>
                </a:cxn>
                <a:cxn ang="0">
                  <a:pos x="26" y="134"/>
                </a:cxn>
                <a:cxn ang="0">
                  <a:pos x="44" y="154"/>
                </a:cxn>
                <a:cxn ang="0">
                  <a:pos x="66" y="168"/>
                </a:cxn>
                <a:cxn ang="0">
                  <a:pos x="90" y="180"/>
                </a:cxn>
                <a:cxn ang="0">
                  <a:pos x="112" y="184"/>
                </a:cxn>
                <a:cxn ang="0">
                  <a:pos x="154" y="184"/>
                </a:cxn>
                <a:cxn ang="0">
                  <a:pos x="176" y="182"/>
                </a:cxn>
                <a:cxn ang="0">
                  <a:pos x="240" y="174"/>
                </a:cxn>
                <a:cxn ang="0">
                  <a:pos x="274" y="176"/>
                </a:cxn>
                <a:cxn ang="0">
                  <a:pos x="298" y="186"/>
                </a:cxn>
                <a:cxn ang="0">
                  <a:pos x="310" y="200"/>
                </a:cxn>
                <a:cxn ang="0">
                  <a:pos x="318" y="210"/>
                </a:cxn>
                <a:cxn ang="0">
                  <a:pos x="322" y="208"/>
                </a:cxn>
                <a:cxn ang="0">
                  <a:pos x="326" y="204"/>
                </a:cxn>
                <a:cxn ang="0">
                  <a:pos x="300" y="180"/>
                </a:cxn>
                <a:cxn ang="0">
                  <a:pos x="290" y="174"/>
                </a:cxn>
                <a:cxn ang="0">
                  <a:pos x="266" y="166"/>
                </a:cxn>
                <a:cxn ang="0">
                  <a:pos x="256" y="166"/>
                </a:cxn>
                <a:cxn ang="0">
                  <a:pos x="198" y="172"/>
                </a:cxn>
                <a:cxn ang="0">
                  <a:pos x="144" y="178"/>
                </a:cxn>
                <a:cxn ang="0">
                  <a:pos x="108" y="174"/>
                </a:cxn>
                <a:cxn ang="0">
                  <a:pos x="74" y="162"/>
                </a:cxn>
                <a:cxn ang="0">
                  <a:pos x="44" y="140"/>
                </a:cxn>
                <a:cxn ang="0">
                  <a:pos x="20" y="112"/>
                </a:cxn>
                <a:cxn ang="0">
                  <a:pos x="14" y="102"/>
                </a:cxn>
                <a:cxn ang="0">
                  <a:pos x="4" y="74"/>
                </a:cxn>
                <a:cxn ang="0">
                  <a:pos x="6" y="36"/>
                </a:cxn>
                <a:cxn ang="0">
                  <a:pos x="12" y="10"/>
                </a:cxn>
                <a:cxn ang="0">
                  <a:pos x="16" y="0"/>
                </a:cxn>
              </a:cxnLst>
              <a:rect l="0" t="0" r="r" b="b"/>
              <a:pathLst>
                <a:path w="326" h="210">
                  <a:moveTo>
                    <a:pt x="16" y="0"/>
                  </a:moveTo>
                  <a:lnTo>
                    <a:pt x="16" y="0"/>
                  </a:lnTo>
                  <a:lnTo>
                    <a:pt x="10" y="14"/>
                  </a:lnTo>
                  <a:lnTo>
                    <a:pt x="4" y="28"/>
                  </a:lnTo>
                  <a:lnTo>
                    <a:pt x="2" y="42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6" y="98"/>
                  </a:lnTo>
                  <a:lnTo>
                    <a:pt x="12" y="110"/>
                  </a:lnTo>
                  <a:lnTo>
                    <a:pt x="18" y="122"/>
                  </a:lnTo>
                  <a:lnTo>
                    <a:pt x="26" y="134"/>
                  </a:lnTo>
                  <a:lnTo>
                    <a:pt x="34" y="144"/>
                  </a:lnTo>
                  <a:lnTo>
                    <a:pt x="44" y="154"/>
                  </a:lnTo>
                  <a:lnTo>
                    <a:pt x="54" y="162"/>
                  </a:lnTo>
                  <a:lnTo>
                    <a:pt x="66" y="168"/>
                  </a:lnTo>
                  <a:lnTo>
                    <a:pt x="78" y="174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112" y="184"/>
                  </a:lnTo>
                  <a:lnTo>
                    <a:pt x="132" y="186"/>
                  </a:lnTo>
                  <a:lnTo>
                    <a:pt x="154" y="184"/>
                  </a:lnTo>
                  <a:lnTo>
                    <a:pt x="176" y="182"/>
                  </a:lnTo>
                  <a:lnTo>
                    <a:pt x="176" y="182"/>
                  </a:lnTo>
                  <a:lnTo>
                    <a:pt x="240" y="174"/>
                  </a:lnTo>
                  <a:lnTo>
                    <a:pt x="240" y="174"/>
                  </a:lnTo>
                  <a:lnTo>
                    <a:pt x="258" y="174"/>
                  </a:lnTo>
                  <a:lnTo>
                    <a:pt x="274" y="176"/>
                  </a:lnTo>
                  <a:lnTo>
                    <a:pt x="288" y="180"/>
                  </a:lnTo>
                  <a:lnTo>
                    <a:pt x="298" y="186"/>
                  </a:lnTo>
                  <a:lnTo>
                    <a:pt x="304" y="194"/>
                  </a:lnTo>
                  <a:lnTo>
                    <a:pt x="310" y="200"/>
                  </a:lnTo>
                  <a:lnTo>
                    <a:pt x="318" y="210"/>
                  </a:lnTo>
                  <a:lnTo>
                    <a:pt x="318" y="210"/>
                  </a:lnTo>
                  <a:lnTo>
                    <a:pt x="320" y="210"/>
                  </a:lnTo>
                  <a:lnTo>
                    <a:pt x="322" y="208"/>
                  </a:lnTo>
                  <a:lnTo>
                    <a:pt x="326" y="204"/>
                  </a:lnTo>
                  <a:lnTo>
                    <a:pt x="326" y="204"/>
                  </a:lnTo>
                  <a:lnTo>
                    <a:pt x="310" y="188"/>
                  </a:lnTo>
                  <a:lnTo>
                    <a:pt x="300" y="180"/>
                  </a:lnTo>
                  <a:lnTo>
                    <a:pt x="290" y="174"/>
                  </a:lnTo>
                  <a:lnTo>
                    <a:pt x="290" y="174"/>
                  </a:lnTo>
                  <a:lnTo>
                    <a:pt x="274" y="168"/>
                  </a:lnTo>
                  <a:lnTo>
                    <a:pt x="266" y="166"/>
                  </a:lnTo>
                  <a:lnTo>
                    <a:pt x="256" y="166"/>
                  </a:lnTo>
                  <a:lnTo>
                    <a:pt x="256" y="166"/>
                  </a:lnTo>
                  <a:lnTo>
                    <a:pt x="226" y="168"/>
                  </a:lnTo>
                  <a:lnTo>
                    <a:pt x="198" y="172"/>
                  </a:lnTo>
                  <a:lnTo>
                    <a:pt x="144" y="178"/>
                  </a:lnTo>
                  <a:lnTo>
                    <a:pt x="144" y="178"/>
                  </a:lnTo>
                  <a:lnTo>
                    <a:pt x="126" y="178"/>
                  </a:lnTo>
                  <a:lnTo>
                    <a:pt x="108" y="174"/>
                  </a:lnTo>
                  <a:lnTo>
                    <a:pt x="90" y="170"/>
                  </a:lnTo>
                  <a:lnTo>
                    <a:pt x="74" y="162"/>
                  </a:lnTo>
                  <a:lnTo>
                    <a:pt x="58" y="152"/>
                  </a:lnTo>
                  <a:lnTo>
                    <a:pt x="44" y="140"/>
                  </a:lnTo>
                  <a:lnTo>
                    <a:pt x="30" y="128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14" y="102"/>
                  </a:lnTo>
                  <a:lnTo>
                    <a:pt x="10" y="92"/>
                  </a:lnTo>
                  <a:lnTo>
                    <a:pt x="4" y="74"/>
                  </a:lnTo>
                  <a:lnTo>
                    <a:pt x="4" y="54"/>
                  </a:lnTo>
                  <a:lnTo>
                    <a:pt x="6" y="36"/>
                  </a:lnTo>
                  <a:lnTo>
                    <a:pt x="8" y="22"/>
                  </a:lnTo>
                  <a:lnTo>
                    <a:pt x="12" y="1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5" name="Freeform 91"/>
            <p:cNvSpPr>
              <a:spLocks/>
            </p:cNvSpPr>
            <p:nvPr/>
          </p:nvSpPr>
          <p:spPr bwMode="auto">
            <a:xfrm>
              <a:off x="1171074" y="1704474"/>
              <a:ext cx="2646947" cy="1732547"/>
            </a:xfrm>
            <a:custGeom>
              <a:avLst/>
              <a:gdLst/>
              <a:ahLst/>
              <a:cxnLst>
                <a:cxn ang="0">
                  <a:pos x="312" y="12"/>
                </a:cxn>
                <a:cxn ang="0">
                  <a:pos x="266" y="0"/>
                </a:cxn>
                <a:cxn ang="0">
                  <a:pos x="232" y="6"/>
                </a:cxn>
                <a:cxn ang="0">
                  <a:pos x="196" y="32"/>
                </a:cxn>
                <a:cxn ang="0">
                  <a:pos x="178" y="58"/>
                </a:cxn>
                <a:cxn ang="0">
                  <a:pos x="160" y="130"/>
                </a:cxn>
                <a:cxn ang="0">
                  <a:pos x="150" y="158"/>
                </a:cxn>
                <a:cxn ang="0">
                  <a:pos x="118" y="192"/>
                </a:cxn>
                <a:cxn ang="0">
                  <a:pos x="72" y="208"/>
                </a:cxn>
                <a:cxn ang="0">
                  <a:pos x="44" y="208"/>
                </a:cxn>
                <a:cxn ang="0">
                  <a:pos x="12" y="182"/>
                </a:cxn>
                <a:cxn ang="0">
                  <a:pos x="8" y="140"/>
                </a:cxn>
                <a:cxn ang="0">
                  <a:pos x="16" y="110"/>
                </a:cxn>
                <a:cxn ang="0">
                  <a:pos x="46" y="80"/>
                </a:cxn>
                <a:cxn ang="0">
                  <a:pos x="68" y="80"/>
                </a:cxn>
                <a:cxn ang="0">
                  <a:pos x="86" y="104"/>
                </a:cxn>
                <a:cxn ang="0">
                  <a:pos x="84" y="114"/>
                </a:cxn>
                <a:cxn ang="0">
                  <a:pos x="76" y="124"/>
                </a:cxn>
                <a:cxn ang="0">
                  <a:pos x="56" y="128"/>
                </a:cxn>
                <a:cxn ang="0">
                  <a:pos x="42" y="122"/>
                </a:cxn>
                <a:cxn ang="0">
                  <a:pos x="68" y="134"/>
                </a:cxn>
                <a:cxn ang="0">
                  <a:pos x="86" y="122"/>
                </a:cxn>
                <a:cxn ang="0">
                  <a:pos x="92" y="106"/>
                </a:cxn>
                <a:cxn ang="0">
                  <a:pos x="84" y="88"/>
                </a:cxn>
                <a:cxn ang="0">
                  <a:pos x="66" y="76"/>
                </a:cxn>
                <a:cxn ang="0">
                  <a:pos x="52" y="74"/>
                </a:cxn>
                <a:cxn ang="0">
                  <a:pos x="22" y="90"/>
                </a:cxn>
                <a:cxn ang="0">
                  <a:pos x="2" y="130"/>
                </a:cxn>
                <a:cxn ang="0">
                  <a:pos x="0" y="158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82" y="214"/>
                </a:cxn>
                <a:cxn ang="0">
                  <a:pos x="112" y="206"/>
                </a:cxn>
                <a:cxn ang="0">
                  <a:pos x="146" y="178"/>
                </a:cxn>
                <a:cxn ang="0">
                  <a:pos x="168" y="138"/>
                </a:cxn>
                <a:cxn ang="0">
                  <a:pos x="178" y="90"/>
                </a:cxn>
                <a:cxn ang="0">
                  <a:pos x="188" y="58"/>
                </a:cxn>
                <a:cxn ang="0">
                  <a:pos x="214" y="26"/>
                </a:cxn>
                <a:cxn ang="0">
                  <a:pos x="242" y="14"/>
                </a:cxn>
                <a:cxn ang="0">
                  <a:pos x="280" y="14"/>
                </a:cxn>
                <a:cxn ang="0">
                  <a:pos x="320" y="30"/>
                </a:cxn>
                <a:cxn ang="0">
                  <a:pos x="326" y="28"/>
                </a:cxn>
              </a:cxnLst>
              <a:rect l="0" t="0" r="r" b="b"/>
              <a:pathLst>
                <a:path w="330" h="216">
                  <a:moveTo>
                    <a:pt x="330" y="24"/>
                  </a:moveTo>
                  <a:lnTo>
                    <a:pt x="330" y="24"/>
                  </a:lnTo>
                  <a:lnTo>
                    <a:pt x="312" y="12"/>
                  </a:lnTo>
                  <a:lnTo>
                    <a:pt x="296" y="6"/>
                  </a:lnTo>
                  <a:lnTo>
                    <a:pt x="276" y="2"/>
                  </a:lnTo>
                  <a:lnTo>
                    <a:pt x="266" y="0"/>
                  </a:lnTo>
                  <a:lnTo>
                    <a:pt x="254" y="0"/>
                  </a:lnTo>
                  <a:lnTo>
                    <a:pt x="244" y="2"/>
                  </a:lnTo>
                  <a:lnTo>
                    <a:pt x="232" y="6"/>
                  </a:lnTo>
                  <a:lnTo>
                    <a:pt x="220" y="12"/>
                  </a:lnTo>
                  <a:lnTo>
                    <a:pt x="208" y="22"/>
                  </a:lnTo>
                  <a:lnTo>
                    <a:pt x="196" y="32"/>
                  </a:lnTo>
                  <a:lnTo>
                    <a:pt x="184" y="48"/>
                  </a:lnTo>
                  <a:lnTo>
                    <a:pt x="184" y="48"/>
                  </a:lnTo>
                  <a:lnTo>
                    <a:pt x="178" y="58"/>
                  </a:lnTo>
                  <a:lnTo>
                    <a:pt x="172" y="70"/>
                  </a:lnTo>
                  <a:lnTo>
                    <a:pt x="166" y="100"/>
                  </a:lnTo>
                  <a:lnTo>
                    <a:pt x="160" y="130"/>
                  </a:lnTo>
                  <a:lnTo>
                    <a:pt x="156" y="144"/>
                  </a:lnTo>
                  <a:lnTo>
                    <a:pt x="150" y="158"/>
                  </a:lnTo>
                  <a:lnTo>
                    <a:pt x="150" y="158"/>
                  </a:lnTo>
                  <a:lnTo>
                    <a:pt x="142" y="170"/>
                  </a:lnTo>
                  <a:lnTo>
                    <a:pt x="132" y="182"/>
                  </a:lnTo>
                  <a:lnTo>
                    <a:pt x="118" y="192"/>
                  </a:lnTo>
                  <a:lnTo>
                    <a:pt x="104" y="200"/>
                  </a:lnTo>
                  <a:lnTo>
                    <a:pt x="88" y="206"/>
                  </a:lnTo>
                  <a:lnTo>
                    <a:pt x="72" y="208"/>
                  </a:lnTo>
                  <a:lnTo>
                    <a:pt x="58" y="210"/>
                  </a:lnTo>
                  <a:lnTo>
                    <a:pt x="44" y="208"/>
                  </a:lnTo>
                  <a:lnTo>
                    <a:pt x="44" y="208"/>
                  </a:lnTo>
                  <a:lnTo>
                    <a:pt x="30" y="202"/>
                  </a:lnTo>
                  <a:lnTo>
                    <a:pt x="20" y="192"/>
                  </a:lnTo>
                  <a:lnTo>
                    <a:pt x="12" y="182"/>
                  </a:lnTo>
                  <a:lnTo>
                    <a:pt x="8" y="168"/>
                  </a:lnTo>
                  <a:lnTo>
                    <a:pt x="6" y="154"/>
                  </a:lnTo>
                  <a:lnTo>
                    <a:pt x="8" y="140"/>
                  </a:lnTo>
                  <a:lnTo>
                    <a:pt x="12" y="124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24" y="96"/>
                  </a:lnTo>
                  <a:lnTo>
                    <a:pt x="36" y="86"/>
                  </a:lnTo>
                  <a:lnTo>
                    <a:pt x="46" y="80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68" y="80"/>
                  </a:lnTo>
                  <a:lnTo>
                    <a:pt x="76" y="84"/>
                  </a:lnTo>
                  <a:lnTo>
                    <a:pt x="82" y="94"/>
                  </a:lnTo>
                  <a:lnTo>
                    <a:pt x="86" y="104"/>
                  </a:lnTo>
                  <a:lnTo>
                    <a:pt x="86" y="104"/>
                  </a:lnTo>
                  <a:lnTo>
                    <a:pt x="86" y="108"/>
                  </a:lnTo>
                  <a:lnTo>
                    <a:pt x="84" y="114"/>
                  </a:lnTo>
                  <a:lnTo>
                    <a:pt x="80" y="120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2" y="128"/>
                  </a:lnTo>
                  <a:lnTo>
                    <a:pt x="68" y="128"/>
                  </a:lnTo>
                  <a:lnTo>
                    <a:pt x="56" y="128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54" y="130"/>
                  </a:lnTo>
                  <a:lnTo>
                    <a:pt x="62" y="132"/>
                  </a:lnTo>
                  <a:lnTo>
                    <a:pt x="68" y="134"/>
                  </a:lnTo>
                  <a:lnTo>
                    <a:pt x="74" y="132"/>
                  </a:lnTo>
                  <a:lnTo>
                    <a:pt x="80" y="128"/>
                  </a:lnTo>
                  <a:lnTo>
                    <a:pt x="86" y="122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2" y="106"/>
                  </a:lnTo>
                  <a:lnTo>
                    <a:pt x="92" y="100"/>
                  </a:lnTo>
                  <a:lnTo>
                    <a:pt x="90" y="92"/>
                  </a:lnTo>
                  <a:lnTo>
                    <a:pt x="84" y="88"/>
                  </a:lnTo>
                  <a:lnTo>
                    <a:pt x="78" y="82"/>
                  </a:lnTo>
                  <a:lnTo>
                    <a:pt x="72" y="78"/>
                  </a:lnTo>
                  <a:lnTo>
                    <a:pt x="66" y="76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2" y="74"/>
                  </a:lnTo>
                  <a:lnTo>
                    <a:pt x="46" y="76"/>
                  </a:lnTo>
                  <a:lnTo>
                    <a:pt x="34" y="82"/>
                  </a:lnTo>
                  <a:lnTo>
                    <a:pt x="22" y="90"/>
                  </a:lnTo>
                  <a:lnTo>
                    <a:pt x="14" y="102"/>
                  </a:lnTo>
                  <a:lnTo>
                    <a:pt x="8" y="116"/>
                  </a:lnTo>
                  <a:lnTo>
                    <a:pt x="2" y="130"/>
                  </a:lnTo>
                  <a:lnTo>
                    <a:pt x="0" y="144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8"/>
                  </a:lnTo>
                  <a:lnTo>
                    <a:pt x="2" y="176"/>
                  </a:lnTo>
                  <a:lnTo>
                    <a:pt x="6" y="184"/>
                  </a:lnTo>
                  <a:lnTo>
                    <a:pt x="10" y="190"/>
                  </a:lnTo>
                  <a:lnTo>
                    <a:pt x="20" y="202"/>
                  </a:lnTo>
                  <a:lnTo>
                    <a:pt x="34" y="208"/>
                  </a:lnTo>
                  <a:lnTo>
                    <a:pt x="50" y="214"/>
                  </a:lnTo>
                  <a:lnTo>
                    <a:pt x="66" y="216"/>
                  </a:lnTo>
                  <a:lnTo>
                    <a:pt x="82" y="214"/>
                  </a:lnTo>
                  <a:lnTo>
                    <a:pt x="98" y="212"/>
                  </a:lnTo>
                  <a:lnTo>
                    <a:pt x="98" y="212"/>
                  </a:lnTo>
                  <a:lnTo>
                    <a:pt x="112" y="206"/>
                  </a:lnTo>
                  <a:lnTo>
                    <a:pt x="124" y="198"/>
                  </a:lnTo>
                  <a:lnTo>
                    <a:pt x="136" y="188"/>
                  </a:lnTo>
                  <a:lnTo>
                    <a:pt x="146" y="178"/>
                  </a:lnTo>
                  <a:lnTo>
                    <a:pt x="156" y="166"/>
                  </a:lnTo>
                  <a:lnTo>
                    <a:pt x="162" y="152"/>
                  </a:lnTo>
                  <a:lnTo>
                    <a:pt x="168" y="138"/>
                  </a:lnTo>
                  <a:lnTo>
                    <a:pt x="172" y="124"/>
                  </a:lnTo>
                  <a:lnTo>
                    <a:pt x="172" y="124"/>
                  </a:lnTo>
                  <a:lnTo>
                    <a:pt x="178" y="90"/>
                  </a:lnTo>
                  <a:lnTo>
                    <a:pt x="182" y="74"/>
                  </a:lnTo>
                  <a:lnTo>
                    <a:pt x="188" y="58"/>
                  </a:lnTo>
                  <a:lnTo>
                    <a:pt x="188" y="58"/>
                  </a:lnTo>
                  <a:lnTo>
                    <a:pt x="196" y="46"/>
                  </a:lnTo>
                  <a:lnTo>
                    <a:pt x="204" y="36"/>
                  </a:lnTo>
                  <a:lnTo>
                    <a:pt x="214" y="26"/>
                  </a:lnTo>
                  <a:lnTo>
                    <a:pt x="224" y="20"/>
                  </a:lnTo>
                  <a:lnTo>
                    <a:pt x="234" y="16"/>
                  </a:lnTo>
                  <a:lnTo>
                    <a:pt x="242" y="14"/>
                  </a:lnTo>
                  <a:lnTo>
                    <a:pt x="252" y="12"/>
                  </a:lnTo>
                  <a:lnTo>
                    <a:pt x="262" y="12"/>
                  </a:lnTo>
                  <a:lnTo>
                    <a:pt x="280" y="14"/>
                  </a:lnTo>
                  <a:lnTo>
                    <a:pt x="296" y="20"/>
                  </a:lnTo>
                  <a:lnTo>
                    <a:pt x="310" y="26"/>
                  </a:lnTo>
                  <a:lnTo>
                    <a:pt x="320" y="30"/>
                  </a:lnTo>
                  <a:lnTo>
                    <a:pt x="320" y="30"/>
                  </a:lnTo>
                  <a:lnTo>
                    <a:pt x="322" y="30"/>
                  </a:lnTo>
                  <a:lnTo>
                    <a:pt x="326" y="28"/>
                  </a:lnTo>
                  <a:lnTo>
                    <a:pt x="330" y="24"/>
                  </a:lnTo>
                  <a:lnTo>
                    <a:pt x="33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6" name="Freeform 92"/>
            <p:cNvSpPr>
              <a:spLocks/>
            </p:cNvSpPr>
            <p:nvPr/>
          </p:nvSpPr>
          <p:spPr bwMode="auto">
            <a:xfrm>
              <a:off x="7684168" y="6565232"/>
              <a:ext cx="1459832" cy="1283368"/>
            </a:xfrm>
            <a:custGeom>
              <a:avLst/>
              <a:gdLst/>
              <a:ahLst/>
              <a:cxnLst>
                <a:cxn ang="0">
                  <a:pos x="76" y="34"/>
                </a:cxn>
                <a:cxn ang="0">
                  <a:pos x="76" y="34"/>
                </a:cxn>
                <a:cxn ang="0">
                  <a:pos x="92" y="30"/>
                </a:cxn>
                <a:cxn ang="0">
                  <a:pos x="106" y="28"/>
                </a:cxn>
                <a:cxn ang="0">
                  <a:pos x="138" y="24"/>
                </a:cxn>
                <a:cxn ang="0">
                  <a:pos x="138" y="24"/>
                </a:cxn>
                <a:cxn ang="0">
                  <a:pos x="160" y="20"/>
                </a:cxn>
                <a:cxn ang="0">
                  <a:pos x="172" y="16"/>
                </a:cxn>
                <a:cxn ang="0">
                  <a:pos x="182" y="10"/>
                </a:cxn>
                <a:cxn ang="0">
                  <a:pos x="182" y="0"/>
                </a:cxn>
                <a:cxn ang="0">
                  <a:pos x="182" y="0"/>
                </a:cxn>
                <a:cxn ang="0">
                  <a:pos x="172" y="6"/>
                </a:cxn>
                <a:cxn ang="0">
                  <a:pos x="172" y="6"/>
                </a:cxn>
                <a:cxn ang="0">
                  <a:pos x="158" y="10"/>
                </a:cxn>
                <a:cxn ang="0">
                  <a:pos x="146" y="14"/>
                </a:cxn>
                <a:cxn ang="0">
                  <a:pos x="118" y="16"/>
                </a:cxn>
                <a:cxn ang="0">
                  <a:pos x="92" y="20"/>
                </a:cxn>
                <a:cxn ang="0">
                  <a:pos x="78" y="22"/>
                </a:cxn>
                <a:cxn ang="0">
                  <a:pos x="66" y="26"/>
                </a:cxn>
                <a:cxn ang="0">
                  <a:pos x="66" y="26"/>
                </a:cxn>
                <a:cxn ang="0">
                  <a:pos x="52" y="34"/>
                </a:cxn>
                <a:cxn ang="0">
                  <a:pos x="38" y="44"/>
                </a:cxn>
                <a:cxn ang="0">
                  <a:pos x="26" y="54"/>
                </a:cxn>
                <a:cxn ang="0">
                  <a:pos x="16" y="68"/>
                </a:cxn>
                <a:cxn ang="0">
                  <a:pos x="6" y="84"/>
                </a:cxn>
                <a:cxn ang="0">
                  <a:pos x="2" y="102"/>
                </a:cxn>
                <a:cxn ang="0">
                  <a:pos x="0" y="122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4" y="150"/>
                </a:cxn>
                <a:cxn ang="0">
                  <a:pos x="6" y="152"/>
                </a:cxn>
                <a:cxn ang="0">
                  <a:pos x="8" y="156"/>
                </a:cxn>
                <a:cxn ang="0">
                  <a:pos x="10" y="160"/>
                </a:cxn>
                <a:cxn ang="0">
                  <a:pos x="26" y="160"/>
                </a:cxn>
                <a:cxn ang="0">
                  <a:pos x="26" y="160"/>
                </a:cxn>
                <a:cxn ang="0">
                  <a:pos x="24" y="148"/>
                </a:cxn>
                <a:cxn ang="0">
                  <a:pos x="22" y="132"/>
                </a:cxn>
                <a:cxn ang="0">
                  <a:pos x="20" y="112"/>
                </a:cxn>
                <a:cxn ang="0">
                  <a:pos x="22" y="94"/>
                </a:cxn>
                <a:cxn ang="0">
                  <a:pos x="28" y="76"/>
                </a:cxn>
                <a:cxn ang="0">
                  <a:pos x="32" y="66"/>
                </a:cxn>
                <a:cxn ang="0">
                  <a:pos x="38" y="58"/>
                </a:cxn>
                <a:cxn ang="0">
                  <a:pos x="46" y="50"/>
                </a:cxn>
                <a:cxn ang="0">
                  <a:pos x="54" y="44"/>
                </a:cxn>
                <a:cxn ang="0">
                  <a:pos x="64" y="38"/>
                </a:cxn>
                <a:cxn ang="0">
                  <a:pos x="76" y="34"/>
                </a:cxn>
                <a:cxn ang="0">
                  <a:pos x="76" y="34"/>
                </a:cxn>
              </a:cxnLst>
              <a:rect l="0" t="0" r="r" b="b"/>
              <a:pathLst>
                <a:path w="182" h="160">
                  <a:moveTo>
                    <a:pt x="76" y="34"/>
                  </a:moveTo>
                  <a:lnTo>
                    <a:pt x="76" y="34"/>
                  </a:lnTo>
                  <a:lnTo>
                    <a:pt x="92" y="30"/>
                  </a:lnTo>
                  <a:lnTo>
                    <a:pt x="106" y="28"/>
                  </a:lnTo>
                  <a:lnTo>
                    <a:pt x="138" y="24"/>
                  </a:lnTo>
                  <a:lnTo>
                    <a:pt x="138" y="24"/>
                  </a:lnTo>
                  <a:lnTo>
                    <a:pt x="160" y="20"/>
                  </a:lnTo>
                  <a:lnTo>
                    <a:pt x="172" y="16"/>
                  </a:lnTo>
                  <a:lnTo>
                    <a:pt x="182" y="1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2" y="6"/>
                  </a:lnTo>
                  <a:lnTo>
                    <a:pt x="172" y="6"/>
                  </a:lnTo>
                  <a:lnTo>
                    <a:pt x="158" y="10"/>
                  </a:lnTo>
                  <a:lnTo>
                    <a:pt x="146" y="14"/>
                  </a:lnTo>
                  <a:lnTo>
                    <a:pt x="118" y="16"/>
                  </a:lnTo>
                  <a:lnTo>
                    <a:pt x="92" y="20"/>
                  </a:lnTo>
                  <a:lnTo>
                    <a:pt x="78" y="22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52" y="34"/>
                  </a:lnTo>
                  <a:lnTo>
                    <a:pt x="38" y="44"/>
                  </a:lnTo>
                  <a:lnTo>
                    <a:pt x="26" y="54"/>
                  </a:lnTo>
                  <a:lnTo>
                    <a:pt x="16" y="68"/>
                  </a:lnTo>
                  <a:lnTo>
                    <a:pt x="6" y="84"/>
                  </a:lnTo>
                  <a:lnTo>
                    <a:pt x="2" y="102"/>
                  </a:lnTo>
                  <a:lnTo>
                    <a:pt x="0" y="122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4" y="150"/>
                  </a:lnTo>
                  <a:lnTo>
                    <a:pt x="6" y="152"/>
                  </a:lnTo>
                  <a:lnTo>
                    <a:pt x="8" y="156"/>
                  </a:lnTo>
                  <a:lnTo>
                    <a:pt x="10" y="160"/>
                  </a:lnTo>
                  <a:lnTo>
                    <a:pt x="26" y="160"/>
                  </a:lnTo>
                  <a:lnTo>
                    <a:pt x="26" y="160"/>
                  </a:lnTo>
                  <a:lnTo>
                    <a:pt x="24" y="148"/>
                  </a:lnTo>
                  <a:lnTo>
                    <a:pt x="22" y="132"/>
                  </a:lnTo>
                  <a:lnTo>
                    <a:pt x="20" y="112"/>
                  </a:lnTo>
                  <a:lnTo>
                    <a:pt x="22" y="94"/>
                  </a:lnTo>
                  <a:lnTo>
                    <a:pt x="28" y="76"/>
                  </a:lnTo>
                  <a:lnTo>
                    <a:pt x="32" y="66"/>
                  </a:lnTo>
                  <a:lnTo>
                    <a:pt x="38" y="58"/>
                  </a:lnTo>
                  <a:lnTo>
                    <a:pt x="46" y="50"/>
                  </a:lnTo>
                  <a:lnTo>
                    <a:pt x="54" y="44"/>
                  </a:lnTo>
                  <a:lnTo>
                    <a:pt x="64" y="38"/>
                  </a:lnTo>
                  <a:lnTo>
                    <a:pt x="76" y="34"/>
                  </a:lnTo>
                  <a:lnTo>
                    <a:pt x="76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7" name="Freeform 93"/>
            <p:cNvSpPr>
              <a:spLocks/>
            </p:cNvSpPr>
            <p:nvPr/>
          </p:nvSpPr>
          <p:spPr bwMode="auto">
            <a:xfrm>
              <a:off x="8550442" y="5297905"/>
              <a:ext cx="593558" cy="737937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0" y="54"/>
                </a:cxn>
                <a:cxn ang="0">
                  <a:pos x="0" y="68"/>
                </a:cxn>
                <a:cxn ang="0">
                  <a:pos x="4" y="80"/>
                </a:cxn>
                <a:cxn ang="0">
                  <a:pos x="8" y="86"/>
                </a:cxn>
                <a:cxn ang="0">
                  <a:pos x="12" y="90"/>
                </a:cxn>
                <a:cxn ang="0">
                  <a:pos x="18" y="92"/>
                </a:cxn>
                <a:cxn ang="0">
                  <a:pos x="26" y="92"/>
                </a:cxn>
                <a:cxn ang="0">
                  <a:pos x="26" y="92"/>
                </a:cxn>
                <a:cxn ang="0">
                  <a:pos x="36" y="92"/>
                </a:cxn>
                <a:cxn ang="0">
                  <a:pos x="44" y="88"/>
                </a:cxn>
                <a:cxn ang="0">
                  <a:pos x="48" y="82"/>
                </a:cxn>
                <a:cxn ang="0">
                  <a:pos x="50" y="76"/>
                </a:cxn>
                <a:cxn ang="0">
                  <a:pos x="52" y="68"/>
                </a:cxn>
                <a:cxn ang="0">
                  <a:pos x="50" y="60"/>
                </a:cxn>
                <a:cxn ang="0">
                  <a:pos x="48" y="52"/>
                </a:cxn>
                <a:cxn ang="0">
                  <a:pos x="44" y="44"/>
                </a:cxn>
                <a:cxn ang="0">
                  <a:pos x="44" y="44"/>
                </a:cxn>
                <a:cxn ang="0">
                  <a:pos x="46" y="48"/>
                </a:cxn>
                <a:cxn ang="0">
                  <a:pos x="48" y="58"/>
                </a:cxn>
                <a:cxn ang="0">
                  <a:pos x="48" y="68"/>
                </a:cxn>
                <a:cxn ang="0">
                  <a:pos x="46" y="74"/>
                </a:cxn>
                <a:cxn ang="0">
                  <a:pos x="44" y="78"/>
                </a:cxn>
                <a:cxn ang="0">
                  <a:pos x="44" y="78"/>
                </a:cxn>
                <a:cxn ang="0">
                  <a:pos x="38" y="82"/>
                </a:cxn>
                <a:cxn ang="0">
                  <a:pos x="32" y="84"/>
                </a:cxn>
                <a:cxn ang="0">
                  <a:pos x="28" y="86"/>
                </a:cxn>
                <a:cxn ang="0">
                  <a:pos x="22" y="84"/>
                </a:cxn>
                <a:cxn ang="0">
                  <a:pos x="22" y="84"/>
                </a:cxn>
                <a:cxn ang="0">
                  <a:pos x="12" y="80"/>
                </a:cxn>
                <a:cxn ang="0">
                  <a:pos x="6" y="74"/>
                </a:cxn>
                <a:cxn ang="0">
                  <a:pos x="2" y="70"/>
                </a:cxn>
                <a:cxn ang="0">
                  <a:pos x="0" y="64"/>
                </a:cxn>
                <a:cxn ang="0">
                  <a:pos x="0" y="5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8" y="42"/>
                </a:cxn>
                <a:cxn ang="0">
                  <a:pos x="16" y="32"/>
                </a:cxn>
                <a:cxn ang="0">
                  <a:pos x="26" y="24"/>
                </a:cxn>
                <a:cxn ang="0">
                  <a:pos x="38" y="18"/>
                </a:cxn>
                <a:cxn ang="0">
                  <a:pos x="38" y="18"/>
                </a:cxn>
                <a:cxn ang="0">
                  <a:pos x="56" y="12"/>
                </a:cxn>
                <a:cxn ang="0">
                  <a:pos x="74" y="12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2" y="2"/>
                </a:cxn>
                <a:cxn ang="0">
                  <a:pos x="50" y="4"/>
                </a:cxn>
                <a:cxn ang="0">
                  <a:pos x="36" y="8"/>
                </a:cxn>
                <a:cxn ang="0">
                  <a:pos x="26" y="14"/>
                </a:cxn>
                <a:cxn ang="0">
                  <a:pos x="16" y="22"/>
                </a:cxn>
                <a:cxn ang="0">
                  <a:pos x="8" y="30"/>
                </a:cxn>
                <a:cxn ang="0">
                  <a:pos x="2" y="42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74" h="92">
                  <a:moveTo>
                    <a:pt x="0" y="54"/>
                  </a:moveTo>
                  <a:lnTo>
                    <a:pt x="0" y="54"/>
                  </a:lnTo>
                  <a:lnTo>
                    <a:pt x="0" y="68"/>
                  </a:lnTo>
                  <a:lnTo>
                    <a:pt x="4" y="80"/>
                  </a:lnTo>
                  <a:lnTo>
                    <a:pt x="8" y="86"/>
                  </a:lnTo>
                  <a:lnTo>
                    <a:pt x="12" y="90"/>
                  </a:lnTo>
                  <a:lnTo>
                    <a:pt x="18" y="92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36" y="92"/>
                  </a:lnTo>
                  <a:lnTo>
                    <a:pt x="44" y="88"/>
                  </a:lnTo>
                  <a:lnTo>
                    <a:pt x="48" y="82"/>
                  </a:lnTo>
                  <a:lnTo>
                    <a:pt x="50" y="76"/>
                  </a:lnTo>
                  <a:lnTo>
                    <a:pt x="52" y="68"/>
                  </a:lnTo>
                  <a:lnTo>
                    <a:pt x="50" y="60"/>
                  </a:lnTo>
                  <a:lnTo>
                    <a:pt x="48" y="52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6" y="48"/>
                  </a:lnTo>
                  <a:lnTo>
                    <a:pt x="48" y="58"/>
                  </a:lnTo>
                  <a:lnTo>
                    <a:pt x="48" y="68"/>
                  </a:lnTo>
                  <a:lnTo>
                    <a:pt x="46" y="74"/>
                  </a:lnTo>
                  <a:lnTo>
                    <a:pt x="44" y="78"/>
                  </a:lnTo>
                  <a:lnTo>
                    <a:pt x="44" y="78"/>
                  </a:lnTo>
                  <a:lnTo>
                    <a:pt x="38" y="82"/>
                  </a:lnTo>
                  <a:lnTo>
                    <a:pt x="32" y="84"/>
                  </a:lnTo>
                  <a:lnTo>
                    <a:pt x="28" y="86"/>
                  </a:lnTo>
                  <a:lnTo>
                    <a:pt x="22" y="84"/>
                  </a:lnTo>
                  <a:lnTo>
                    <a:pt x="22" y="84"/>
                  </a:lnTo>
                  <a:lnTo>
                    <a:pt x="12" y="80"/>
                  </a:lnTo>
                  <a:lnTo>
                    <a:pt x="6" y="74"/>
                  </a:lnTo>
                  <a:lnTo>
                    <a:pt x="2" y="70"/>
                  </a:lnTo>
                  <a:lnTo>
                    <a:pt x="0" y="64"/>
                  </a:lnTo>
                  <a:lnTo>
                    <a:pt x="0" y="5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8" y="42"/>
                  </a:lnTo>
                  <a:lnTo>
                    <a:pt x="16" y="32"/>
                  </a:lnTo>
                  <a:lnTo>
                    <a:pt x="26" y="24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56" y="12"/>
                  </a:lnTo>
                  <a:lnTo>
                    <a:pt x="74" y="12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2" y="2"/>
                  </a:lnTo>
                  <a:lnTo>
                    <a:pt x="50" y="4"/>
                  </a:lnTo>
                  <a:lnTo>
                    <a:pt x="36" y="8"/>
                  </a:lnTo>
                  <a:lnTo>
                    <a:pt x="26" y="14"/>
                  </a:lnTo>
                  <a:lnTo>
                    <a:pt x="16" y="22"/>
                  </a:lnTo>
                  <a:lnTo>
                    <a:pt x="8" y="30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8" name="Freeform 94"/>
            <p:cNvSpPr>
              <a:spLocks/>
            </p:cNvSpPr>
            <p:nvPr/>
          </p:nvSpPr>
          <p:spPr bwMode="auto">
            <a:xfrm>
              <a:off x="4042611" y="2602832"/>
              <a:ext cx="3128211" cy="2213811"/>
            </a:xfrm>
            <a:custGeom>
              <a:avLst/>
              <a:gdLst/>
              <a:ahLst/>
              <a:cxnLst>
                <a:cxn ang="0">
                  <a:pos x="390" y="276"/>
                </a:cxn>
                <a:cxn ang="0">
                  <a:pos x="356" y="246"/>
                </a:cxn>
                <a:cxn ang="0">
                  <a:pos x="326" y="212"/>
                </a:cxn>
                <a:cxn ang="0">
                  <a:pos x="278" y="132"/>
                </a:cxn>
                <a:cxn ang="0">
                  <a:pos x="240" y="74"/>
                </a:cxn>
                <a:cxn ang="0">
                  <a:pos x="208" y="42"/>
                </a:cxn>
                <a:cxn ang="0">
                  <a:pos x="172" y="16"/>
                </a:cxn>
                <a:cxn ang="0">
                  <a:pos x="150" y="8"/>
                </a:cxn>
                <a:cxn ang="0">
                  <a:pos x="120" y="0"/>
                </a:cxn>
                <a:cxn ang="0">
                  <a:pos x="88" y="0"/>
                </a:cxn>
                <a:cxn ang="0">
                  <a:pos x="58" y="8"/>
                </a:cxn>
                <a:cxn ang="0">
                  <a:pos x="32" y="26"/>
                </a:cxn>
                <a:cxn ang="0">
                  <a:pos x="24" y="34"/>
                </a:cxn>
                <a:cxn ang="0">
                  <a:pos x="8" y="62"/>
                </a:cxn>
                <a:cxn ang="0">
                  <a:pos x="0" y="108"/>
                </a:cxn>
                <a:cxn ang="0">
                  <a:pos x="6" y="140"/>
                </a:cxn>
                <a:cxn ang="0">
                  <a:pos x="14" y="160"/>
                </a:cxn>
                <a:cxn ang="0">
                  <a:pos x="28" y="176"/>
                </a:cxn>
                <a:cxn ang="0">
                  <a:pos x="36" y="182"/>
                </a:cxn>
                <a:cxn ang="0">
                  <a:pos x="22" y="170"/>
                </a:cxn>
                <a:cxn ang="0">
                  <a:pos x="8" y="142"/>
                </a:cxn>
                <a:cxn ang="0">
                  <a:pos x="4" y="120"/>
                </a:cxn>
                <a:cxn ang="0">
                  <a:pos x="8" y="92"/>
                </a:cxn>
                <a:cxn ang="0">
                  <a:pos x="16" y="60"/>
                </a:cxn>
                <a:cxn ang="0">
                  <a:pos x="22" y="48"/>
                </a:cxn>
                <a:cxn ang="0">
                  <a:pos x="36" y="30"/>
                </a:cxn>
                <a:cxn ang="0">
                  <a:pos x="54" y="18"/>
                </a:cxn>
                <a:cxn ang="0">
                  <a:pos x="86" y="8"/>
                </a:cxn>
                <a:cxn ang="0">
                  <a:pos x="132" y="10"/>
                </a:cxn>
                <a:cxn ang="0">
                  <a:pos x="174" y="24"/>
                </a:cxn>
                <a:cxn ang="0">
                  <a:pos x="190" y="34"/>
                </a:cxn>
                <a:cxn ang="0">
                  <a:pos x="218" y="62"/>
                </a:cxn>
                <a:cxn ang="0">
                  <a:pos x="254" y="112"/>
                </a:cxn>
                <a:cxn ang="0">
                  <a:pos x="274" y="148"/>
                </a:cxn>
                <a:cxn ang="0">
                  <a:pos x="320" y="218"/>
                </a:cxn>
                <a:cxn ang="0">
                  <a:pos x="348" y="250"/>
                </a:cxn>
                <a:cxn ang="0">
                  <a:pos x="380" y="276"/>
                </a:cxn>
                <a:cxn ang="0">
                  <a:pos x="382" y="276"/>
                </a:cxn>
                <a:cxn ang="0">
                  <a:pos x="390" y="276"/>
                </a:cxn>
              </a:cxnLst>
              <a:rect l="0" t="0" r="r" b="b"/>
              <a:pathLst>
                <a:path w="390" h="276">
                  <a:moveTo>
                    <a:pt x="390" y="276"/>
                  </a:moveTo>
                  <a:lnTo>
                    <a:pt x="390" y="276"/>
                  </a:lnTo>
                  <a:lnTo>
                    <a:pt x="372" y="262"/>
                  </a:lnTo>
                  <a:lnTo>
                    <a:pt x="356" y="246"/>
                  </a:lnTo>
                  <a:lnTo>
                    <a:pt x="340" y="230"/>
                  </a:lnTo>
                  <a:lnTo>
                    <a:pt x="326" y="212"/>
                  </a:lnTo>
                  <a:lnTo>
                    <a:pt x="302" y="172"/>
                  </a:lnTo>
                  <a:lnTo>
                    <a:pt x="278" y="132"/>
                  </a:lnTo>
                  <a:lnTo>
                    <a:pt x="252" y="92"/>
                  </a:lnTo>
                  <a:lnTo>
                    <a:pt x="240" y="74"/>
                  </a:lnTo>
                  <a:lnTo>
                    <a:pt x="224" y="56"/>
                  </a:lnTo>
                  <a:lnTo>
                    <a:pt x="208" y="42"/>
                  </a:lnTo>
                  <a:lnTo>
                    <a:pt x="192" y="28"/>
                  </a:lnTo>
                  <a:lnTo>
                    <a:pt x="172" y="16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36" y="4"/>
                  </a:lnTo>
                  <a:lnTo>
                    <a:pt x="120" y="0"/>
                  </a:lnTo>
                  <a:lnTo>
                    <a:pt x="104" y="0"/>
                  </a:lnTo>
                  <a:lnTo>
                    <a:pt x="88" y="0"/>
                  </a:lnTo>
                  <a:lnTo>
                    <a:pt x="74" y="2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24" y="34"/>
                  </a:lnTo>
                  <a:lnTo>
                    <a:pt x="18" y="42"/>
                  </a:lnTo>
                  <a:lnTo>
                    <a:pt x="8" y="62"/>
                  </a:lnTo>
                  <a:lnTo>
                    <a:pt x="2" y="84"/>
                  </a:lnTo>
                  <a:lnTo>
                    <a:pt x="0" y="108"/>
                  </a:lnTo>
                  <a:lnTo>
                    <a:pt x="2" y="130"/>
                  </a:lnTo>
                  <a:lnTo>
                    <a:pt x="6" y="140"/>
                  </a:lnTo>
                  <a:lnTo>
                    <a:pt x="10" y="150"/>
                  </a:lnTo>
                  <a:lnTo>
                    <a:pt x="14" y="160"/>
                  </a:lnTo>
                  <a:lnTo>
                    <a:pt x="20" y="168"/>
                  </a:lnTo>
                  <a:lnTo>
                    <a:pt x="28" y="176"/>
                  </a:lnTo>
                  <a:lnTo>
                    <a:pt x="36" y="182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2" y="170"/>
                  </a:lnTo>
                  <a:lnTo>
                    <a:pt x="14" y="158"/>
                  </a:lnTo>
                  <a:lnTo>
                    <a:pt x="8" y="142"/>
                  </a:lnTo>
                  <a:lnTo>
                    <a:pt x="6" y="132"/>
                  </a:lnTo>
                  <a:lnTo>
                    <a:pt x="4" y="120"/>
                  </a:lnTo>
                  <a:lnTo>
                    <a:pt x="6" y="108"/>
                  </a:lnTo>
                  <a:lnTo>
                    <a:pt x="8" y="92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8" y="40"/>
                  </a:lnTo>
                  <a:lnTo>
                    <a:pt x="36" y="30"/>
                  </a:lnTo>
                  <a:lnTo>
                    <a:pt x="44" y="24"/>
                  </a:lnTo>
                  <a:lnTo>
                    <a:pt x="54" y="18"/>
                  </a:lnTo>
                  <a:lnTo>
                    <a:pt x="64" y="14"/>
                  </a:lnTo>
                  <a:lnTo>
                    <a:pt x="86" y="8"/>
                  </a:lnTo>
                  <a:lnTo>
                    <a:pt x="110" y="8"/>
                  </a:lnTo>
                  <a:lnTo>
                    <a:pt x="132" y="10"/>
                  </a:lnTo>
                  <a:lnTo>
                    <a:pt x="154" y="16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90" y="34"/>
                  </a:lnTo>
                  <a:lnTo>
                    <a:pt x="204" y="48"/>
                  </a:lnTo>
                  <a:lnTo>
                    <a:pt x="218" y="62"/>
                  </a:lnTo>
                  <a:lnTo>
                    <a:pt x="232" y="78"/>
                  </a:lnTo>
                  <a:lnTo>
                    <a:pt x="254" y="112"/>
                  </a:lnTo>
                  <a:lnTo>
                    <a:pt x="274" y="148"/>
                  </a:lnTo>
                  <a:lnTo>
                    <a:pt x="274" y="148"/>
                  </a:lnTo>
                  <a:lnTo>
                    <a:pt x="296" y="184"/>
                  </a:lnTo>
                  <a:lnTo>
                    <a:pt x="320" y="218"/>
                  </a:lnTo>
                  <a:lnTo>
                    <a:pt x="334" y="236"/>
                  </a:lnTo>
                  <a:lnTo>
                    <a:pt x="348" y="250"/>
                  </a:lnTo>
                  <a:lnTo>
                    <a:pt x="364" y="264"/>
                  </a:lnTo>
                  <a:lnTo>
                    <a:pt x="380" y="276"/>
                  </a:lnTo>
                  <a:lnTo>
                    <a:pt x="380" y="276"/>
                  </a:lnTo>
                  <a:lnTo>
                    <a:pt x="382" y="276"/>
                  </a:lnTo>
                  <a:lnTo>
                    <a:pt x="386" y="276"/>
                  </a:lnTo>
                  <a:lnTo>
                    <a:pt x="390" y="276"/>
                  </a:lnTo>
                  <a:lnTo>
                    <a:pt x="390" y="2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9" name="Freeform 95"/>
            <p:cNvSpPr>
              <a:spLocks/>
            </p:cNvSpPr>
            <p:nvPr/>
          </p:nvSpPr>
          <p:spPr bwMode="auto">
            <a:xfrm>
              <a:off x="6497053" y="1399674"/>
              <a:ext cx="1171074" cy="1074821"/>
            </a:xfrm>
            <a:custGeom>
              <a:avLst/>
              <a:gdLst/>
              <a:ahLst/>
              <a:cxnLst>
                <a:cxn ang="0">
                  <a:pos x="18" y="134"/>
                </a:cxn>
                <a:cxn ang="0">
                  <a:pos x="10" y="8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32" y="32"/>
                </a:cxn>
                <a:cxn ang="0">
                  <a:pos x="62" y="10"/>
                </a:cxn>
                <a:cxn ang="0">
                  <a:pos x="76" y="6"/>
                </a:cxn>
                <a:cxn ang="0">
                  <a:pos x="104" y="8"/>
                </a:cxn>
                <a:cxn ang="0">
                  <a:pos x="126" y="24"/>
                </a:cxn>
                <a:cxn ang="0">
                  <a:pos x="138" y="48"/>
                </a:cxn>
                <a:cxn ang="0">
                  <a:pos x="140" y="64"/>
                </a:cxn>
                <a:cxn ang="0">
                  <a:pos x="134" y="82"/>
                </a:cxn>
                <a:cxn ang="0">
                  <a:pos x="120" y="96"/>
                </a:cxn>
                <a:cxn ang="0">
                  <a:pos x="114" y="100"/>
                </a:cxn>
                <a:cxn ang="0">
                  <a:pos x="100" y="96"/>
                </a:cxn>
                <a:cxn ang="0">
                  <a:pos x="80" y="82"/>
                </a:cxn>
                <a:cxn ang="0">
                  <a:pos x="72" y="72"/>
                </a:cxn>
                <a:cxn ang="0">
                  <a:pos x="66" y="56"/>
                </a:cxn>
                <a:cxn ang="0">
                  <a:pos x="70" y="40"/>
                </a:cxn>
                <a:cxn ang="0">
                  <a:pos x="72" y="36"/>
                </a:cxn>
                <a:cxn ang="0">
                  <a:pos x="82" y="34"/>
                </a:cxn>
                <a:cxn ang="0">
                  <a:pos x="94" y="42"/>
                </a:cxn>
                <a:cxn ang="0">
                  <a:pos x="98" y="50"/>
                </a:cxn>
                <a:cxn ang="0">
                  <a:pos x="96" y="64"/>
                </a:cxn>
                <a:cxn ang="0">
                  <a:pos x="88" y="74"/>
                </a:cxn>
                <a:cxn ang="0">
                  <a:pos x="92" y="72"/>
                </a:cxn>
                <a:cxn ang="0">
                  <a:pos x="102" y="52"/>
                </a:cxn>
                <a:cxn ang="0">
                  <a:pos x="102" y="40"/>
                </a:cxn>
                <a:cxn ang="0">
                  <a:pos x="98" y="36"/>
                </a:cxn>
                <a:cxn ang="0">
                  <a:pos x="86" y="30"/>
                </a:cxn>
                <a:cxn ang="0">
                  <a:pos x="80" y="30"/>
                </a:cxn>
                <a:cxn ang="0">
                  <a:pos x="70" y="34"/>
                </a:cxn>
                <a:cxn ang="0">
                  <a:pos x="62" y="42"/>
                </a:cxn>
                <a:cxn ang="0">
                  <a:pos x="60" y="54"/>
                </a:cxn>
                <a:cxn ang="0">
                  <a:pos x="64" y="66"/>
                </a:cxn>
                <a:cxn ang="0">
                  <a:pos x="70" y="78"/>
                </a:cxn>
                <a:cxn ang="0">
                  <a:pos x="86" y="94"/>
                </a:cxn>
                <a:cxn ang="0">
                  <a:pos x="108" y="104"/>
                </a:cxn>
                <a:cxn ang="0">
                  <a:pos x="128" y="98"/>
                </a:cxn>
                <a:cxn ang="0">
                  <a:pos x="138" y="88"/>
                </a:cxn>
                <a:cxn ang="0">
                  <a:pos x="144" y="74"/>
                </a:cxn>
                <a:cxn ang="0">
                  <a:pos x="142" y="42"/>
                </a:cxn>
                <a:cxn ang="0">
                  <a:pos x="136" y="28"/>
                </a:cxn>
                <a:cxn ang="0">
                  <a:pos x="116" y="8"/>
                </a:cxn>
                <a:cxn ang="0">
                  <a:pos x="88" y="0"/>
                </a:cxn>
                <a:cxn ang="0">
                  <a:pos x="70" y="4"/>
                </a:cxn>
                <a:cxn ang="0">
                  <a:pos x="38" y="18"/>
                </a:cxn>
                <a:cxn ang="0">
                  <a:pos x="24" y="32"/>
                </a:cxn>
                <a:cxn ang="0">
                  <a:pos x="8" y="52"/>
                </a:cxn>
                <a:cxn ang="0">
                  <a:pos x="0" y="76"/>
                </a:cxn>
                <a:cxn ang="0">
                  <a:pos x="0" y="84"/>
                </a:cxn>
                <a:cxn ang="0">
                  <a:pos x="2" y="114"/>
                </a:cxn>
                <a:cxn ang="0">
                  <a:pos x="6" y="130"/>
                </a:cxn>
                <a:cxn ang="0">
                  <a:pos x="6" y="128"/>
                </a:cxn>
                <a:cxn ang="0">
                  <a:pos x="8" y="124"/>
                </a:cxn>
                <a:cxn ang="0">
                  <a:pos x="18" y="134"/>
                </a:cxn>
              </a:cxnLst>
              <a:rect l="0" t="0" r="r" b="b"/>
              <a:pathLst>
                <a:path w="146" h="134">
                  <a:moveTo>
                    <a:pt x="18" y="134"/>
                  </a:moveTo>
                  <a:lnTo>
                    <a:pt x="18" y="134"/>
                  </a:lnTo>
                  <a:lnTo>
                    <a:pt x="12" y="100"/>
                  </a:lnTo>
                  <a:lnTo>
                    <a:pt x="10" y="82"/>
                  </a:lnTo>
                  <a:lnTo>
                    <a:pt x="10" y="7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0" y="48"/>
                  </a:lnTo>
                  <a:lnTo>
                    <a:pt x="32" y="32"/>
                  </a:lnTo>
                  <a:lnTo>
                    <a:pt x="46" y="2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76" y="6"/>
                  </a:lnTo>
                  <a:lnTo>
                    <a:pt x="90" y="6"/>
                  </a:lnTo>
                  <a:lnTo>
                    <a:pt x="104" y="8"/>
                  </a:lnTo>
                  <a:lnTo>
                    <a:pt x="116" y="14"/>
                  </a:lnTo>
                  <a:lnTo>
                    <a:pt x="126" y="24"/>
                  </a:lnTo>
                  <a:lnTo>
                    <a:pt x="134" y="34"/>
                  </a:lnTo>
                  <a:lnTo>
                    <a:pt x="138" y="48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38" y="72"/>
                  </a:lnTo>
                  <a:lnTo>
                    <a:pt x="134" y="82"/>
                  </a:lnTo>
                  <a:lnTo>
                    <a:pt x="128" y="90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14" y="100"/>
                  </a:lnTo>
                  <a:lnTo>
                    <a:pt x="106" y="98"/>
                  </a:lnTo>
                  <a:lnTo>
                    <a:pt x="100" y="96"/>
                  </a:lnTo>
                  <a:lnTo>
                    <a:pt x="92" y="92"/>
                  </a:lnTo>
                  <a:lnTo>
                    <a:pt x="80" y="8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68" y="64"/>
                  </a:lnTo>
                  <a:lnTo>
                    <a:pt x="66" y="56"/>
                  </a:lnTo>
                  <a:lnTo>
                    <a:pt x="66" y="48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2" y="36"/>
                  </a:lnTo>
                  <a:lnTo>
                    <a:pt x="76" y="34"/>
                  </a:lnTo>
                  <a:lnTo>
                    <a:pt x="82" y="34"/>
                  </a:lnTo>
                  <a:lnTo>
                    <a:pt x="86" y="36"/>
                  </a:lnTo>
                  <a:lnTo>
                    <a:pt x="94" y="42"/>
                  </a:lnTo>
                  <a:lnTo>
                    <a:pt x="98" y="50"/>
                  </a:lnTo>
                  <a:lnTo>
                    <a:pt x="98" y="50"/>
                  </a:lnTo>
                  <a:lnTo>
                    <a:pt x="98" y="56"/>
                  </a:lnTo>
                  <a:lnTo>
                    <a:pt x="96" y="64"/>
                  </a:lnTo>
                  <a:lnTo>
                    <a:pt x="92" y="70"/>
                  </a:lnTo>
                  <a:lnTo>
                    <a:pt x="88" y="74"/>
                  </a:lnTo>
                  <a:lnTo>
                    <a:pt x="88" y="74"/>
                  </a:lnTo>
                  <a:lnTo>
                    <a:pt x="92" y="72"/>
                  </a:lnTo>
                  <a:lnTo>
                    <a:pt x="98" y="64"/>
                  </a:lnTo>
                  <a:lnTo>
                    <a:pt x="102" y="52"/>
                  </a:lnTo>
                  <a:lnTo>
                    <a:pt x="102" y="46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98" y="36"/>
                  </a:lnTo>
                  <a:lnTo>
                    <a:pt x="92" y="32"/>
                  </a:lnTo>
                  <a:lnTo>
                    <a:pt x="86" y="30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74" y="30"/>
                  </a:lnTo>
                  <a:lnTo>
                    <a:pt x="70" y="34"/>
                  </a:lnTo>
                  <a:lnTo>
                    <a:pt x="66" y="38"/>
                  </a:lnTo>
                  <a:lnTo>
                    <a:pt x="62" y="42"/>
                  </a:lnTo>
                  <a:lnTo>
                    <a:pt x="60" y="48"/>
                  </a:lnTo>
                  <a:lnTo>
                    <a:pt x="60" y="54"/>
                  </a:lnTo>
                  <a:lnTo>
                    <a:pt x="60" y="6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70" y="78"/>
                  </a:lnTo>
                  <a:lnTo>
                    <a:pt x="78" y="86"/>
                  </a:lnTo>
                  <a:lnTo>
                    <a:pt x="86" y="94"/>
                  </a:lnTo>
                  <a:lnTo>
                    <a:pt x="96" y="100"/>
                  </a:lnTo>
                  <a:lnTo>
                    <a:pt x="108" y="104"/>
                  </a:lnTo>
                  <a:lnTo>
                    <a:pt x="118" y="102"/>
                  </a:lnTo>
                  <a:lnTo>
                    <a:pt x="128" y="98"/>
                  </a:lnTo>
                  <a:lnTo>
                    <a:pt x="138" y="88"/>
                  </a:lnTo>
                  <a:lnTo>
                    <a:pt x="138" y="88"/>
                  </a:lnTo>
                  <a:lnTo>
                    <a:pt x="142" y="82"/>
                  </a:lnTo>
                  <a:lnTo>
                    <a:pt x="144" y="74"/>
                  </a:lnTo>
                  <a:lnTo>
                    <a:pt x="146" y="58"/>
                  </a:lnTo>
                  <a:lnTo>
                    <a:pt x="142" y="42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28" y="16"/>
                  </a:lnTo>
                  <a:lnTo>
                    <a:pt x="116" y="8"/>
                  </a:lnTo>
                  <a:lnTo>
                    <a:pt x="102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70" y="4"/>
                  </a:lnTo>
                  <a:lnTo>
                    <a:pt x="54" y="10"/>
                  </a:lnTo>
                  <a:lnTo>
                    <a:pt x="38" y="18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4" y="40"/>
                  </a:lnTo>
                  <a:lnTo>
                    <a:pt x="8" y="52"/>
                  </a:lnTo>
                  <a:lnTo>
                    <a:pt x="4" y="6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14"/>
                  </a:lnTo>
                  <a:lnTo>
                    <a:pt x="6" y="128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6" y="124"/>
                  </a:lnTo>
                  <a:lnTo>
                    <a:pt x="8" y="124"/>
                  </a:lnTo>
                  <a:lnTo>
                    <a:pt x="12" y="126"/>
                  </a:lnTo>
                  <a:lnTo>
                    <a:pt x="18" y="134"/>
                  </a:lnTo>
                  <a:lnTo>
                    <a:pt x="18" y="1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0" name="Freeform 96"/>
            <p:cNvSpPr>
              <a:spLocks/>
            </p:cNvSpPr>
            <p:nvPr/>
          </p:nvSpPr>
          <p:spPr bwMode="auto">
            <a:xfrm>
              <a:off x="5871411" y="5731042"/>
              <a:ext cx="1219200" cy="1090863"/>
            </a:xfrm>
            <a:custGeom>
              <a:avLst/>
              <a:gdLst/>
              <a:ahLst/>
              <a:cxnLst>
                <a:cxn ang="0">
                  <a:pos x="144" y="62"/>
                </a:cxn>
                <a:cxn ang="0">
                  <a:pos x="122" y="24"/>
                </a:cxn>
                <a:cxn ang="0">
                  <a:pos x="110" y="16"/>
                </a:cxn>
                <a:cxn ang="0">
                  <a:pos x="94" y="10"/>
                </a:cxn>
                <a:cxn ang="0">
                  <a:pos x="78" y="8"/>
                </a:cxn>
                <a:cxn ang="0">
                  <a:pos x="42" y="18"/>
                </a:cxn>
                <a:cxn ang="0">
                  <a:pos x="30" y="26"/>
                </a:cxn>
                <a:cxn ang="0">
                  <a:pos x="12" y="50"/>
                </a:cxn>
                <a:cxn ang="0">
                  <a:pos x="6" y="78"/>
                </a:cxn>
                <a:cxn ang="0">
                  <a:pos x="14" y="106"/>
                </a:cxn>
                <a:cxn ang="0">
                  <a:pos x="22" y="118"/>
                </a:cxn>
                <a:cxn ang="0">
                  <a:pos x="36" y="126"/>
                </a:cxn>
                <a:cxn ang="0">
                  <a:pos x="52" y="126"/>
                </a:cxn>
                <a:cxn ang="0">
                  <a:pos x="58" y="122"/>
                </a:cxn>
                <a:cxn ang="0">
                  <a:pos x="68" y="110"/>
                </a:cxn>
                <a:cxn ang="0">
                  <a:pos x="72" y="84"/>
                </a:cxn>
                <a:cxn ang="0">
                  <a:pos x="72" y="68"/>
                </a:cxn>
                <a:cxn ang="0">
                  <a:pos x="68" y="54"/>
                </a:cxn>
                <a:cxn ang="0">
                  <a:pos x="56" y="44"/>
                </a:cxn>
                <a:cxn ang="0">
                  <a:pos x="50" y="44"/>
                </a:cxn>
                <a:cxn ang="0">
                  <a:pos x="44" y="50"/>
                </a:cxn>
                <a:cxn ang="0">
                  <a:pos x="38" y="66"/>
                </a:cxn>
                <a:cxn ang="0">
                  <a:pos x="40" y="74"/>
                </a:cxn>
                <a:cxn ang="0">
                  <a:pos x="50" y="82"/>
                </a:cxn>
                <a:cxn ang="0">
                  <a:pos x="62" y="84"/>
                </a:cxn>
                <a:cxn ang="0">
                  <a:pos x="58" y="84"/>
                </a:cxn>
                <a:cxn ang="0">
                  <a:pos x="44" y="82"/>
                </a:cxn>
                <a:cxn ang="0">
                  <a:pos x="34" y="76"/>
                </a:cxn>
                <a:cxn ang="0">
                  <a:pos x="32" y="72"/>
                </a:cxn>
                <a:cxn ang="0">
                  <a:pos x="34" y="58"/>
                </a:cxn>
                <a:cxn ang="0">
                  <a:pos x="40" y="46"/>
                </a:cxn>
                <a:cxn ang="0">
                  <a:pos x="46" y="42"/>
                </a:cxn>
                <a:cxn ang="0">
                  <a:pos x="56" y="40"/>
                </a:cxn>
                <a:cxn ang="0">
                  <a:pos x="66" y="42"/>
                </a:cxn>
                <a:cxn ang="0">
                  <a:pos x="72" y="52"/>
                </a:cxn>
                <a:cxn ang="0">
                  <a:pos x="76" y="58"/>
                </a:cxn>
                <a:cxn ang="0">
                  <a:pos x="78" y="84"/>
                </a:cxn>
                <a:cxn ang="0">
                  <a:pos x="72" y="110"/>
                </a:cxn>
                <a:cxn ang="0">
                  <a:pos x="58" y="128"/>
                </a:cxn>
                <a:cxn ang="0">
                  <a:pos x="34" y="136"/>
                </a:cxn>
                <a:cxn ang="0">
                  <a:pos x="28" y="134"/>
                </a:cxn>
                <a:cxn ang="0">
                  <a:pos x="16" y="126"/>
                </a:cxn>
                <a:cxn ang="0">
                  <a:pos x="4" y="106"/>
                </a:cxn>
                <a:cxn ang="0">
                  <a:pos x="0" y="92"/>
                </a:cxn>
                <a:cxn ang="0">
                  <a:pos x="2" y="60"/>
                </a:cxn>
                <a:cxn ang="0">
                  <a:pos x="18" y="32"/>
                </a:cxn>
                <a:cxn ang="0">
                  <a:pos x="32" y="20"/>
                </a:cxn>
                <a:cxn ang="0">
                  <a:pos x="64" y="4"/>
                </a:cxn>
                <a:cxn ang="0">
                  <a:pos x="82" y="0"/>
                </a:cxn>
                <a:cxn ang="0">
                  <a:pos x="106" y="2"/>
                </a:cxn>
                <a:cxn ang="0">
                  <a:pos x="126" y="14"/>
                </a:cxn>
                <a:cxn ang="0">
                  <a:pos x="134" y="22"/>
                </a:cxn>
                <a:cxn ang="0">
                  <a:pos x="152" y="56"/>
                </a:cxn>
                <a:cxn ang="0">
                  <a:pos x="148" y="60"/>
                </a:cxn>
                <a:cxn ang="0">
                  <a:pos x="144" y="62"/>
                </a:cxn>
              </a:cxnLst>
              <a:rect l="0" t="0" r="r" b="b"/>
              <a:pathLst>
                <a:path w="152" h="136">
                  <a:moveTo>
                    <a:pt x="144" y="62"/>
                  </a:moveTo>
                  <a:lnTo>
                    <a:pt x="144" y="62"/>
                  </a:lnTo>
                  <a:lnTo>
                    <a:pt x="130" y="36"/>
                  </a:lnTo>
                  <a:lnTo>
                    <a:pt x="122" y="24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02" y="12"/>
                  </a:lnTo>
                  <a:lnTo>
                    <a:pt x="94" y="10"/>
                  </a:lnTo>
                  <a:lnTo>
                    <a:pt x="86" y="8"/>
                  </a:lnTo>
                  <a:lnTo>
                    <a:pt x="78" y="8"/>
                  </a:lnTo>
                  <a:lnTo>
                    <a:pt x="60" y="10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0" y="26"/>
                  </a:lnTo>
                  <a:lnTo>
                    <a:pt x="20" y="36"/>
                  </a:lnTo>
                  <a:lnTo>
                    <a:pt x="12" y="50"/>
                  </a:lnTo>
                  <a:lnTo>
                    <a:pt x="8" y="64"/>
                  </a:lnTo>
                  <a:lnTo>
                    <a:pt x="6" y="78"/>
                  </a:lnTo>
                  <a:lnTo>
                    <a:pt x="8" y="92"/>
                  </a:lnTo>
                  <a:lnTo>
                    <a:pt x="14" y="106"/>
                  </a:lnTo>
                  <a:lnTo>
                    <a:pt x="22" y="118"/>
                  </a:lnTo>
                  <a:lnTo>
                    <a:pt x="22" y="118"/>
                  </a:lnTo>
                  <a:lnTo>
                    <a:pt x="28" y="124"/>
                  </a:lnTo>
                  <a:lnTo>
                    <a:pt x="36" y="126"/>
                  </a:lnTo>
                  <a:lnTo>
                    <a:pt x="44" y="128"/>
                  </a:lnTo>
                  <a:lnTo>
                    <a:pt x="52" y="126"/>
                  </a:lnTo>
                  <a:lnTo>
                    <a:pt x="52" y="126"/>
                  </a:lnTo>
                  <a:lnTo>
                    <a:pt x="58" y="122"/>
                  </a:lnTo>
                  <a:lnTo>
                    <a:pt x="64" y="116"/>
                  </a:lnTo>
                  <a:lnTo>
                    <a:pt x="68" y="110"/>
                  </a:lnTo>
                  <a:lnTo>
                    <a:pt x="70" y="100"/>
                  </a:lnTo>
                  <a:lnTo>
                    <a:pt x="72" y="84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0" y="60"/>
                  </a:lnTo>
                  <a:lnTo>
                    <a:pt x="68" y="54"/>
                  </a:lnTo>
                  <a:lnTo>
                    <a:pt x="62" y="48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0" y="44"/>
                  </a:lnTo>
                  <a:lnTo>
                    <a:pt x="46" y="46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8" y="66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44" y="80"/>
                  </a:lnTo>
                  <a:lnTo>
                    <a:pt x="50" y="82"/>
                  </a:lnTo>
                  <a:lnTo>
                    <a:pt x="56" y="84"/>
                  </a:lnTo>
                  <a:lnTo>
                    <a:pt x="62" y="84"/>
                  </a:lnTo>
                  <a:lnTo>
                    <a:pt x="62" y="84"/>
                  </a:lnTo>
                  <a:lnTo>
                    <a:pt x="58" y="84"/>
                  </a:lnTo>
                  <a:lnTo>
                    <a:pt x="48" y="84"/>
                  </a:lnTo>
                  <a:lnTo>
                    <a:pt x="44" y="82"/>
                  </a:lnTo>
                  <a:lnTo>
                    <a:pt x="38" y="80"/>
                  </a:lnTo>
                  <a:lnTo>
                    <a:pt x="34" y="76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64"/>
                  </a:lnTo>
                  <a:lnTo>
                    <a:pt x="34" y="58"/>
                  </a:lnTo>
                  <a:lnTo>
                    <a:pt x="36" y="5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6" y="42"/>
                  </a:lnTo>
                  <a:lnTo>
                    <a:pt x="50" y="40"/>
                  </a:lnTo>
                  <a:lnTo>
                    <a:pt x="56" y="40"/>
                  </a:lnTo>
                  <a:lnTo>
                    <a:pt x="62" y="40"/>
                  </a:lnTo>
                  <a:lnTo>
                    <a:pt x="66" y="42"/>
                  </a:lnTo>
                  <a:lnTo>
                    <a:pt x="70" y="46"/>
                  </a:lnTo>
                  <a:lnTo>
                    <a:pt x="72" y="52"/>
                  </a:lnTo>
                  <a:lnTo>
                    <a:pt x="76" y="58"/>
                  </a:lnTo>
                  <a:lnTo>
                    <a:pt x="76" y="58"/>
                  </a:lnTo>
                  <a:lnTo>
                    <a:pt x="76" y="72"/>
                  </a:lnTo>
                  <a:lnTo>
                    <a:pt x="78" y="84"/>
                  </a:lnTo>
                  <a:lnTo>
                    <a:pt x="76" y="98"/>
                  </a:lnTo>
                  <a:lnTo>
                    <a:pt x="72" y="110"/>
                  </a:lnTo>
                  <a:lnTo>
                    <a:pt x="66" y="120"/>
                  </a:lnTo>
                  <a:lnTo>
                    <a:pt x="58" y="128"/>
                  </a:lnTo>
                  <a:lnTo>
                    <a:pt x="48" y="134"/>
                  </a:lnTo>
                  <a:lnTo>
                    <a:pt x="34" y="136"/>
                  </a:lnTo>
                  <a:lnTo>
                    <a:pt x="34" y="136"/>
                  </a:lnTo>
                  <a:lnTo>
                    <a:pt x="28" y="134"/>
                  </a:lnTo>
                  <a:lnTo>
                    <a:pt x="22" y="130"/>
                  </a:lnTo>
                  <a:lnTo>
                    <a:pt x="16" y="126"/>
                  </a:lnTo>
                  <a:lnTo>
                    <a:pt x="12" y="120"/>
                  </a:lnTo>
                  <a:lnTo>
                    <a:pt x="4" y="10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76"/>
                  </a:lnTo>
                  <a:lnTo>
                    <a:pt x="2" y="60"/>
                  </a:lnTo>
                  <a:lnTo>
                    <a:pt x="8" y="46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32" y="20"/>
                  </a:lnTo>
                  <a:lnTo>
                    <a:pt x="48" y="10"/>
                  </a:lnTo>
                  <a:lnTo>
                    <a:pt x="64" y="4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94" y="0"/>
                  </a:lnTo>
                  <a:lnTo>
                    <a:pt x="106" y="2"/>
                  </a:lnTo>
                  <a:lnTo>
                    <a:pt x="116" y="8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34" y="22"/>
                  </a:lnTo>
                  <a:lnTo>
                    <a:pt x="140" y="32"/>
                  </a:lnTo>
                  <a:lnTo>
                    <a:pt x="152" y="56"/>
                  </a:lnTo>
                  <a:lnTo>
                    <a:pt x="152" y="56"/>
                  </a:lnTo>
                  <a:lnTo>
                    <a:pt x="148" y="60"/>
                  </a:lnTo>
                  <a:lnTo>
                    <a:pt x="144" y="62"/>
                  </a:lnTo>
                  <a:lnTo>
                    <a:pt x="144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1" name="Freeform 97"/>
            <p:cNvSpPr>
              <a:spLocks/>
            </p:cNvSpPr>
            <p:nvPr/>
          </p:nvSpPr>
          <p:spPr bwMode="auto">
            <a:xfrm>
              <a:off x="6593305" y="854242"/>
              <a:ext cx="256674" cy="737937"/>
            </a:xfrm>
            <a:custGeom>
              <a:avLst/>
              <a:gdLst/>
              <a:ahLst/>
              <a:cxnLst>
                <a:cxn ang="0">
                  <a:pos x="22" y="56"/>
                </a:cxn>
                <a:cxn ang="0">
                  <a:pos x="22" y="56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6" y="18"/>
                </a:cxn>
                <a:cxn ang="0">
                  <a:pos x="24" y="6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0" y="8"/>
                </a:cxn>
                <a:cxn ang="0">
                  <a:pos x="16" y="16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2" y="44"/>
                </a:cxn>
                <a:cxn ang="0">
                  <a:pos x="0" y="56"/>
                </a:cxn>
                <a:cxn ang="0">
                  <a:pos x="0" y="66"/>
                </a:cxn>
                <a:cxn ang="0">
                  <a:pos x="4" y="76"/>
                </a:cxn>
                <a:cxn ang="0">
                  <a:pos x="6" y="82"/>
                </a:cxn>
                <a:cxn ang="0">
                  <a:pos x="10" y="88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0" y="82"/>
                </a:cxn>
                <a:cxn ang="0">
                  <a:pos x="10" y="70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2" y="78"/>
                </a:cxn>
                <a:cxn ang="0">
                  <a:pos x="12" y="78"/>
                </a:cxn>
                <a:cxn ang="0">
                  <a:pos x="14" y="86"/>
                </a:cxn>
                <a:cxn ang="0">
                  <a:pos x="14" y="86"/>
                </a:cxn>
                <a:cxn ang="0">
                  <a:pos x="16" y="88"/>
                </a:cxn>
                <a:cxn ang="0">
                  <a:pos x="16" y="88"/>
                </a:cxn>
                <a:cxn ang="0">
                  <a:pos x="18" y="82"/>
                </a:cxn>
                <a:cxn ang="0">
                  <a:pos x="24" y="76"/>
                </a:cxn>
                <a:cxn ang="0">
                  <a:pos x="24" y="76"/>
                </a:cxn>
                <a:cxn ang="0">
                  <a:pos x="30" y="68"/>
                </a:cxn>
                <a:cxn ang="0">
                  <a:pos x="32" y="60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30" y="5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6"/>
                </a:cxn>
                <a:cxn ang="0">
                  <a:pos x="22" y="56"/>
                </a:cxn>
              </a:cxnLst>
              <a:rect l="0" t="0" r="r" b="b"/>
              <a:pathLst>
                <a:path w="32" h="92">
                  <a:moveTo>
                    <a:pt x="22" y="56"/>
                  </a:moveTo>
                  <a:lnTo>
                    <a:pt x="22" y="56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6" y="18"/>
                  </a:lnTo>
                  <a:lnTo>
                    <a:pt x="24" y="6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0" y="8"/>
                  </a:lnTo>
                  <a:lnTo>
                    <a:pt x="16" y="1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2" y="44"/>
                  </a:lnTo>
                  <a:lnTo>
                    <a:pt x="0" y="56"/>
                  </a:lnTo>
                  <a:lnTo>
                    <a:pt x="0" y="66"/>
                  </a:lnTo>
                  <a:lnTo>
                    <a:pt x="4" y="76"/>
                  </a:lnTo>
                  <a:lnTo>
                    <a:pt x="6" y="82"/>
                  </a:lnTo>
                  <a:lnTo>
                    <a:pt x="10" y="88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0" y="82"/>
                  </a:lnTo>
                  <a:lnTo>
                    <a:pt x="10" y="7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4" y="86"/>
                  </a:lnTo>
                  <a:lnTo>
                    <a:pt x="14" y="86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82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30" y="68"/>
                  </a:lnTo>
                  <a:lnTo>
                    <a:pt x="32" y="60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0" y="5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6"/>
                  </a:lnTo>
                  <a:lnTo>
                    <a:pt x="22" y="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2" name="Freeform 98"/>
            <p:cNvSpPr>
              <a:spLocks/>
            </p:cNvSpPr>
            <p:nvPr/>
          </p:nvSpPr>
          <p:spPr bwMode="auto">
            <a:xfrm>
              <a:off x="5518484" y="838200"/>
              <a:ext cx="336884" cy="946484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4" y="16"/>
                </a:cxn>
                <a:cxn ang="0">
                  <a:pos x="2" y="26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8" y="80"/>
                </a:cxn>
                <a:cxn ang="0">
                  <a:pos x="18" y="80"/>
                </a:cxn>
                <a:cxn ang="0">
                  <a:pos x="28" y="98"/>
                </a:cxn>
                <a:cxn ang="0">
                  <a:pos x="34" y="106"/>
                </a:cxn>
                <a:cxn ang="0">
                  <a:pos x="38" y="116"/>
                </a:cxn>
                <a:cxn ang="0">
                  <a:pos x="38" y="116"/>
                </a:cxn>
                <a:cxn ang="0">
                  <a:pos x="38" y="118"/>
                </a:cxn>
                <a:cxn ang="0">
                  <a:pos x="40" y="118"/>
                </a:cxn>
                <a:cxn ang="0">
                  <a:pos x="40" y="118"/>
                </a:cxn>
                <a:cxn ang="0">
                  <a:pos x="42" y="116"/>
                </a:cxn>
                <a:cxn ang="0">
                  <a:pos x="42" y="114"/>
                </a:cxn>
                <a:cxn ang="0">
                  <a:pos x="42" y="114"/>
                </a:cxn>
                <a:cxn ang="0">
                  <a:pos x="36" y="100"/>
                </a:cxn>
                <a:cxn ang="0">
                  <a:pos x="28" y="88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8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6" y="26"/>
                </a:cxn>
                <a:cxn ang="0">
                  <a:pos x="12" y="10"/>
                </a:cxn>
                <a:cxn ang="0">
                  <a:pos x="12" y="10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6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42" h="118">
                  <a:moveTo>
                    <a:pt x="12" y="2"/>
                  </a:moveTo>
                  <a:lnTo>
                    <a:pt x="12" y="2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16"/>
                  </a:lnTo>
                  <a:lnTo>
                    <a:pt x="2" y="2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28" y="98"/>
                  </a:lnTo>
                  <a:lnTo>
                    <a:pt x="34" y="106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38" y="118"/>
                  </a:lnTo>
                  <a:lnTo>
                    <a:pt x="40" y="118"/>
                  </a:lnTo>
                  <a:lnTo>
                    <a:pt x="40" y="118"/>
                  </a:lnTo>
                  <a:lnTo>
                    <a:pt x="42" y="116"/>
                  </a:lnTo>
                  <a:lnTo>
                    <a:pt x="42" y="114"/>
                  </a:lnTo>
                  <a:lnTo>
                    <a:pt x="42" y="114"/>
                  </a:lnTo>
                  <a:lnTo>
                    <a:pt x="36" y="100"/>
                  </a:lnTo>
                  <a:lnTo>
                    <a:pt x="28" y="88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8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26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3" name="Freeform 99"/>
            <p:cNvSpPr>
              <a:spLocks/>
            </p:cNvSpPr>
            <p:nvPr/>
          </p:nvSpPr>
          <p:spPr bwMode="auto">
            <a:xfrm>
              <a:off x="3481137" y="469232"/>
              <a:ext cx="1283368" cy="978568"/>
            </a:xfrm>
            <a:custGeom>
              <a:avLst/>
              <a:gdLst/>
              <a:ahLst/>
              <a:cxnLst>
                <a:cxn ang="0">
                  <a:pos x="30" y="40"/>
                </a:cxn>
                <a:cxn ang="0">
                  <a:pos x="20" y="44"/>
                </a:cxn>
                <a:cxn ang="0">
                  <a:pos x="10" y="42"/>
                </a:cxn>
                <a:cxn ang="0">
                  <a:pos x="8" y="40"/>
                </a:cxn>
                <a:cxn ang="0">
                  <a:pos x="6" y="36"/>
                </a:cxn>
                <a:cxn ang="0">
                  <a:pos x="8" y="24"/>
                </a:cxn>
                <a:cxn ang="0">
                  <a:pos x="10" y="22"/>
                </a:cxn>
                <a:cxn ang="0">
                  <a:pos x="14" y="16"/>
                </a:cxn>
                <a:cxn ang="0">
                  <a:pos x="26" y="8"/>
                </a:cxn>
                <a:cxn ang="0">
                  <a:pos x="32" y="6"/>
                </a:cxn>
                <a:cxn ang="0">
                  <a:pos x="46" y="6"/>
                </a:cxn>
                <a:cxn ang="0">
                  <a:pos x="60" y="12"/>
                </a:cxn>
                <a:cxn ang="0">
                  <a:pos x="74" y="20"/>
                </a:cxn>
                <a:cxn ang="0">
                  <a:pos x="82" y="32"/>
                </a:cxn>
                <a:cxn ang="0">
                  <a:pos x="86" y="48"/>
                </a:cxn>
                <a:cxn ang="0">
                  <a:pos x="88" y="64"/>
                </a:cxn>
                <a:cxn ang="0">
                  <a:pos x="96" y="90"/>
                </a:cxn>
                <a:cxn ang="0">
                  <a:pos x="102" y="96"/>
                </a:cxn>
                <a:cxn ang="0">
                  <a:pos x="128" y="114"/>
                </a:cxn>
                <a:cxn ang="0">
                  <a:pos x="142" y="120"/>
                </a:cxn>
                <a:cxn ang="0">
                  <a:pos x="150" y="122"/>
                </a:cxn>
                <a:cxn ang="0">
                  <a:pos x="158" y="122"/>
                </a:cxn>
                <a:cxn ang="0">
                  <a:pos x="160" y="120"/>
                </a:cxn>
                <a:cxn ang="0">
                  <a:pos x="158" y="118"/>
                </a:cxn>
                <a:cxn ang="0">
                  <a:pos x="156" y="118"/>
                </a:cxn>
                <a:cxn ang="0">
                  <a:pos x="144" y="116"/>
                </a:cxn>
                <a:cxn ang="0">
                  <a:pos x="130" y="110"/>
                </a:cxn>
                <a:cxn ang="0">
                  <a:pos x="116" y="102"/>
                </a:cxn>
                <a:cxn ang="0">
                  <a:pos x="104" y="92"/>
                </a:cxn>
                <a:cxn ang="0">
                  <a:pos x="96" y="80"/>
                </a:cxn>
                <a:cxn ang="0">
                  <a:pos x="92" y="64"/>
                </a:cxn>
                <a:cxn ang="0">
                  <a:pos x="88" y="38"/>
                </a:cxn>
                <a:cxn ang="0">
                  <a:pos x="86" y="30"/>
                </a:cxn>
                <a:cxn ang="0">
                  <a:pos x="76" y="16"/>
                </a:cxn>
                <a:cxn ang="0">
                  <a:pos x="62" y="6"/>
                </a:cxn>
                <a:cxn ang="0">
                  <a:pos x="48" y="2"/>
                </a:cxn>
                <a:cxn ang="0">
                  <a:pos x="32" y="2"/>
                </a:cxn>
                <a:cxn ang="0">
                  <a:pos x="24" y="4"/>
                </a:cxn>
                <a:cxn ang="0">
                  <a:pos x="10" y="12"/>
                </a:cxn>
                <a:cxn ang="0">
                  <a:pos x="6" y="20"/>
                </a:cxn>
                <a:cxn ang="0">
                  <a:pos x="4" y="22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8" y="48"/>
                </a:cxn>
                <a:cxn ang="0">
                  <a:pos x="20" y="48"/>
                </a:cxn>
                <a:cxn ang="0">
                  <a:pos x="32" y="44"/>
                </a:cxn>
                <a:cxn ang="0">
                  <a:pos x="34" y="42"/>
                </a:cxn>
                <a:cxn ang="0">
                  <a:pos x="32" y="40"/>
                </a:cxn>
                <a:cxn ang="0">
                  <a:pos x="30" y="40"/>
                </a:cxn>
              </a:cxnLst>
              <a:rect l="0" t="0" r="r" b="b"/>
              <a:pathLst>
                <a:path w="160" h="122">
                  <a:moveTo>
                    <a:pt x="30" y="40"/>
                  </a:moveTo>
                  <a:lnTo>
                    <a:pt x="30" y="40"/>
                  </a:lnTo>
                  <a:lnTo>
                    <a:pt x="24" y="42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8" y="40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16"/>
                  </a:lnTo>
                  <a:lnTo>
                    <a:pt x="20" y="10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40" y="6"/>
                  </a:lnTo>
                  <a:lnTo>
                    <a:pt x="46" y="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8" y="16"/>
                  </a:lnTo>
                  <a:lnTo>
                    <a:pt x="74" y="20"/>
                  </a:lnTo>
                  <a:lnTo>
                    <a:pt x="78" y="26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6" y="48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92" y="82"/>
                  </a:lnTo>
                  <a:lnTo>
                    <a:pt x="96" y="90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12" y="106"/>
                  </a:lnTo>
                  <a:lnTo>
                    <a:pt x="128" y="114"/>
                  </a:lnTo>
                  <a:lnTo>
                    <a:pt x="128" y="114"/>
                  </a:lnTo>
                  <a:lnTo>
                    <a:pt x="142" y="120"/>
                  </a:lnTo>
                  <a:lnTo>
                    <a:pt x="142" y="120"/>
                  </a:lnTo>
                  <a:lnTo>
                    <a:pt x="150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58" y="118"/>
                  </a:lnTo>
                  <a:lnTo>
                    <a:pt x="156" y="118"/>
                  </a:lnTo>
                  <a:lnTo>
                    <a:pt x="156" y="118"/>
                  </a:lnTo>
                  <a:lnTo>
                    <a:pt x="152" y="118"/>
                  </a:lnTo>
                  <a:lnTo>
                    <a:pt x="144" y="116"/>
                  </a:lnTo>
                  <a:lnTo>
                    <a:pt x="144" y="116"/>
                  </a:lnTo>
                  <a:lnTo>
                    <a:pt x="130" y="110"/>
                  </a:lnTo>
                  <a:lnTo>
                    <a:pt x="130" y="110"/>
                  </a:lnTo>
                  <a:lnTo>
                    <a:pt x="116" y="10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0" y="86"/>
                  </a:lnTo>
                  <a:lnTo>
                    <a:pt x="96" y="80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0" y="48"/>
                  </a:lnTo>
                  <a:lnTo>
                    <a:pt x="88" y="38"/>
                  </a:lnTo>
                  <a:lnTo>
                    <a:pt x="86" y="30"/>
                  </a:lnTo>
                  <a:lnTo>
                    <a:pt x="86" y="30"/>
                  </a:lnTo>
                  <a:lnTo>
                    <a:pt x="82" y="24"/>
                  </a:lnTo>
                  <a:lnTo>
                    <a:pt x="76" y="16"/>
                  </a:lnTo>
                  <a:lnTo>
                    <a:pt x="70" y="12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24" y="4"/>
                  </a:lnTo>
                  <a:lnTo>
                    <a:pt x="18" y="6"/>
                  </a:lnTo>
                  <a:lnTo>
                    <a:pt x="10" y="12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4" y="48"/>
                  </a:lnTo>
                  <a:lnTo>
                    <a:pt x="20" y="48"/>
                  </a:lnTo>
                  <a:lnTo>
                    <a:pt x="26" y="46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42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4" name="Freeform 100"/>
            <p:cNvSpPr>
              <a:spLocks/>
            </p:cNvSpPr>
            <p:nvPr/>
          </p:nvSpPr>
          <p:spPr bwMode="auto">
            <a:xfrm>
              <a:off x="7010400" y="4608095"/>
              <a:ext cx="1925053" cy="1251284"/>
            </a:xfrm>
            <a:custGeom>
              <a:avLst/>
              <a:gdLst/>
              <a:ahLst/>
              <a:cxnLst>
                <a:cxn ang="0">
                  <a:pos x="240" y="24"/>
                </a:cxn>
                <a:cxn ang="0">
                  <a:pos x="224" y="26"/>
                </a:cxn>
                <a:cxn ang="0">
                  <a:pos x="188" y="16"/>
                </a:cxn>
                <a:cxn ang="0">
                  <a:pos x="170" y="10"/>
                </a:cxn>
                <a:cxn ang="0">
                  <a:pos x="144" y="2"/>
                </a:cxn>
                <a:cxn ang="0">
                  <a:pos x="122" y="0"/>
                </a:cxn>
                <a:cxn ang="0">
                  <a:pos x="104" y="2"/>
                </a:cxn>
                <a:cxn ang="0">
                  <a:pos x="76" y="18"/>
                </a:cxn>
                <a:cxn ang="0">
                  <a:pos x="58" y="38"/>
                </a:cxn>
                <a:cxn ang="0">
                  <a:pos x="52" y="46"/>
                </a:cxn>
                <a:cxn ang="0">
                  <a:pos x="48" y="52"/>
                </a:cxn>
                <a:cxn ang="0">
                  <a:pos x="14" y="100"/>
                </a:cxn>
                <a:cxn ang="0">
                  <a:pos x="8" y="114"/>
                </a:cxn>
                <a:cxn ang="0">
                  <a:pos x="0" y="140"/>
                </a:cxn>
                <a:cxn ang="0">
                  <a:pos x="0" y="152"/>
                </a:cxn>
                <a:cxn ang="0">
                  <a:pos x="2" y="156"/>
                </a:cxn>
                <a:cxn ang="0">
                  <a:pos x="4" y="154"/>
                </a:cxn>
                <a:cxn ang="0">
                  <a:pos x="4" y="152"/>
                </a:cxn>
                <a:cxn ang="0">
                  <a:pos x="8" y="130"/>
                </a:cxn>
                <a:cxn ang="0">
                  <a:pos x="18" y="102"/>
                </a:cxn>
                <a:cxn ang="0">
                  <a:pos x="28" y="86"/>
                </a:cxn>
                <a:cxn ang="0">
                  <a:pos x="50" y="54"/>
                </a:cxn>
                <a:cxn ang="0">
                  <a:pos x="64" y="42"/>
                </a:cxn>
                <a:cxn ang="0">
                  <a:pos x="96" y="28"/>
                </a:cxn>
                <a:cxn ang="0">
                  <a:pos x="112" y="24"/>
                </a:cxn>
                <a:cxn ang="0">
                  <a:pos x="76" y="40"/>
                </a:cxn>
                <a:cxn ang="0">
                  <a:pos x="62" y="48"/>
                </a:cxn>
                <a:cxn ang="0">
                  <a:pos x="58" y="52"/>
                </a:cxn>
                <a:cxn ang="0">
                  <a:pos x="70" y="56"/>
                </a:cxn>
                <a:cxn ang="0">
                  <a:pos x="88" y="66"/>
                </a:cxn>
                <a:cxn ang="0">
                  <a:pos x="108" y="74"/>
                </a:cxn>
                <a:cxn ang="0">
                  <a:pos x="126" y="76"/>
                </a:cxn>
                <a:cxn ang="0">
                  <a:pos x="146" y="72"/>
                </a:cxn>
                <a:cxn ang="0">
                  <a:pos x="138" y="70"/>
                </a:cxn>
                <a:cxn ang="0">
                  <a:pos x="116" y="52"/>
                </a:cxn>
                <a:cxn ang="0">
                  <a:pos x="114" y="50"/>
                </a:cxn>
                <a:cxn ang="0">
                  <a:pos x="130" y="54"/>
                </a:cxn>
                <a:cxn ang="0">
                  <a:pos x="150" y="56"/>
                </a:cxn>
                <a:cxn ang="0">
                  <a:pos x="188" y="50"/>
                </a:cxn>
                <a:cxn ang="0">
                  <a:pos x="220" y="38"/>
                </a:cxn>
                <a:cxn ang="0">
                  <a:pos x="240" y="24"/>
                </a:cxn>
              </a:cxnLst>
              <a:rect l="0" t="0" r="r" b="b"/>
              <a:pathLst>
                <a:path w="240" h="156">
                  <a:moveTo>
                    <a:pt x="240" y="24"/>
                  </a:moveTo>
                  <a:lnTo>
                    <a:pt x="240" y="24"/>
                  </a:lnTo>
                  <a:lnTo>
                    <a:pt x="236" y="26"/>
                  </a:lnTo>
                  <a:lnTo>
                    <a:pt x="224" y="26"/>
                  </a:lnTo>
                  <a:lnTo>
                    <a:pt x="202" y="22"/>
                  </a:lnTo>
                  <a:lnTo>
                    <a:pt x="188" y="16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56" y="4"/>
                  </a:lnTo>
                  <a:lnTo>
                    <a:pt x="144" y="2"/>
                  </a:lnTo>
                  <a:lnTo>
                    <a:pt x="134" y="0"/>
                  </a:lnTo>
                  <a:lnTo>
                    <a:pt x="122" y="0"/>
                  </a:lnTo>
                  <a:lnTo>
                    <a:pt x="114" y="0"/>
                  </a:lnTo>
                  <a:lnTo>
                    <a:pt x="104" y="2"/>
                  </a:lnTo>
                  <a:lnTo>
                    <a:pt x="88" y="10"/>
                  </a:lnTo>
                  <a:lnTo>
                    <a:pt x="76" y="18"/>
                  </a:lnTo>
                  <a:lnTo>
                    <a:pt x="64" y="28"/>
                  </a:lnTo>
                  <a:lnTo>
                    <a:pt x="58" y="38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30" y="74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8" y="114"/>
                  </a:lnTo>
                  <a:lnTo>
                    <a:pt x="4" y="128"/>
                  </a:lnTo>
                  <a:lnTo>
                    <a:pt x="0" y="14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4" y="154"/>
                  </a:lnTo>
                  <a:lnTo>
                    <a:pt x="4" y="152"/>
                  </a:lnTo>
                  <a:lnTo>
                    <a:pt x="4" y="152"/>
                  </a:lnTo>
                  <a:lnTo>
                    <a:pt x="4" y="142"/>
                  </a:lnTo>
                  <a:lnTo>
                    <a:pt x="8" y="130"/>
                  </a:lnTo>
                  <a:lnTo>
                    <a:pt x="12" y="116"/>
                  </a:lnTo>
                  <a:lnTo>
                    <a:pt x="18" y="102"/>
                  </a:lnTo>
                  <a:lnTo>
                    <a:pt x="18" y="102"/>
                  </a:lnTo>
                  <a:lnTo>
                    <a:pt x="28" y="86"/>
                  </a:lnTo>
                  <a:lnTo>
                    <a:pt x="38" y="70"/>
                  </a:lnTo>
                  <a:lnTo>
                    <a:pt x="50" y="54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80" y="34"/>
                  </a:lnTo>
                  <a:lnTo>
                    <a:pt x="96" y="28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92" y="32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70" y="56"/>
                  </a:lnTo>
                  <a:lnTo>
                    <a:pt x="88" y="66"/>
                  </a:lnTo>
                  <a:lnTo>
                    <a:pt x="88" y="66"/>
                  </a:lnTo>
                  <a:lnTo>
                    <a:pt x="98" y="72"/>
                  </a:lnTo>
                  <a:lnTo>
                    <a:pt x="108" y="74"/>
                  </a:lnTo>
                  <a:lnTo>
                    <a:pt x="118" y="76"/>
                  </a:lnTo>
                  <a:lnTo>
                    <a:pt x="126" y="76"/>
                  </a:lnTo>
                  <a:lnTo>
                    <a:pt x="140" y="74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38" y="70"/>
                  </a:lnTo>
                  <a:lnTo>
                    <a:pt x="130" y="64"/>
                  </a:lnTo>
                  <a:lnTo>
                    <a:pt x="116" y="52"/>
                  </a:lnTo>
                  <a:lnTo>
                    <a:pt x="116" y="52"/>
                  </a:lnTo>
                  <a:lnTo>
                    <a:pt x="114" y="50"/>
                  </a:lnTo>
                  <a:lnTo>
                    <a:pt x="114" y="50"/>
                  </a:lnTo>
                  <a:lnTo>
                    <a:pt x="130" y="54"/>
                  </a:lnTo>
                  <a:lnTo>
                    <a:pt x="130" y="54"/>
                  </a:lnTo>
                  <a:lnTo>
                    <a:pt x="150" y="56"/>
                  </a:lnTo>
                  <a:lnTo>
                    <a:pt x="170" y="54"/>
                  </a:lnTo>
                  <a:lnTo>
                    <a:pt x="188" y="50"/>
                  </a:lnTo>
                  <a:lnTo>
                    <a:pt x="206" y="44"/>
                  </a:lnTo>
                  <a:lnTo>
                    <a:pt x="220" y="38"/>
                  </a:lnTo>
                  <a:lnTo>
                    <a:pt x="230" y="32"/>
                  </a:lnTo>
                  <a:lnTo>
                    <a:pt x="240" y="24"/>
                  </a:lnTo>
                  <a:lnTo>
                    <a:pt x="24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5" name="Freeform 101"/>
            <p:cNvSpPr>
              <a:spLocks/>
            </p:cNvSpPr>
            <p:nvPr/>
          </p:nvSpPr>
          <p:spPr bwMode="auto">
            <a:xfrm>
              <a:off x="7138737" y="3276600"/>
              <a:ext cx="978568" cy="914400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0"/>
                </a:cxn>
                <a:cxn ang="0">
                  <a:pos x="104" y="0"/>
                </a:cxn>
                <a:cxn ang="0">
                  <a:pos x="88" y="4"/>
                </a:cxn>
                <a:cxn ang="0">
                  <a:pos x="88" y="4"/>
                </a:cxn>
                <a:cxn ang="0">
                  <a:pos x="76" y="10"/>
                </a:cxn>
                <a:cxn ang="0">
                  <a:pos x="64" y="16"/>
                </a:cxn>
                <a:cxn ang="0">
                  <a:pos x="54" y="26"/>
                </a:cxn>
                <a:cxn ang="0">
                  <a:pos x="44" y="36"/>
                </a:cxn>
                <a:cxn ang="0">
                  <a:pos x="44" y="36"/>
                </a:cxn>
                <a:cxn ang="0">
                  <a:pos x="26" y="58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4" y="96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4" y="114"/>
                </a:cxn>
                <a:cxn ang="0">
                  <a:pos x="6" y="112"/>
                </a:cxn>
                <a:cxn ang="0">
                  <a:pos x="6" y="112"/>
                </a:cxn>
                <a:cxn ang="0">
                  <a:pos x="8" y="98"/>
                </a:cxn>
                <a:cxn ang="0">
                  <a:pos x="16" y="82"/>
                </a:cxn>
                <a:cxn ang="0">
                  <a:pos x="16" y="82"/>
                </a:cxn>
                <a:cxn ang="0">
                  <a:pos x="24" y="68"/>
                </a:cxn>
                <a:cxn ang="0">
                  <a:pos x="34" y="52"/>
                </a:cxn>
                <a:cxn ang="0">
                  <a:pos x="46" y="38"/>
                </a:cxn>
                <a:cxn ang="0">
                  <a:pos x="60" y="26"/>
                </a:cxn>
                <a:cxn ang="0">
                  <a:pos x="60" y="26"/>
                </a:cxn>
                <a:cxn ang="0">
                  <a:pos x="74" y="16"/>
                </a:cxn>
                <a:cxn ang="0">
                  <a:pos x="90" y="10"/>
                </a:cxn>
                <a:cxn ang="0">
                  <a:pos x="90" y="10"/>
                </a:cxn>
                <a:cxn ang="0">
                  <a:pos x="104" y="6"/>
                </a:cxn>
                <a:cxn ang="0">
                  <a:pos x="120" y="6"/>
                </a:cxn>
                <a:cxn ang="0">
                  <a:pos x="120" y="6"/>
                </a:cxn>
                <a:cxn ang="0">
                  <a:pos x="122" y="6"/>
                </a:cxn>
                <a:cxn ang="0">
                  <a:pos x="122" y="4"/>
                </a:cxn>
                <a:cxn ang="0">
                  <a:pos x="122" y="4"/>
                </a:cxn>
                <a:cxn ang="0">
                  <a:pos x="122" y="2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2" h="114">
                  <a:moveTo>
                    <a:pt x="120" y="2"/>
                  </a:moveTo>
                  <a:lnTo>
                    <a:pt x="120" y="2"/>
                  </a:lnTo>
                  <a:lnTo>
                    <a:pt x="112" y="0"/>
                  </a:lnTo>
                  <a:lnTo>
                    <a:pt x="104" y="0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76" y="10"/>
                  </a:lnTo>
                  <a:lnTo>
                    <a:pt x="64" y="16"/>
                  </a:lnTo>
                  <a:lnTo>
                    <a:pt x="54" y="2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26" y="58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4" y="96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4" y="114"/>
                  </a:lnTo>
                  <a:lnTo>
                    <a:pt x="6" y="112"/>
                  </a:lnTo>
                  <a:lnTo>
                    <a:pt x="6" y="112"/>
                  </a:lnTo>
                  <a:lnTo>
                    <a:pt x="8" y="98"/>
                  </a:lnTo>
                  <a:lnTo>
                    <a:pt x="16" y="82"/>
                  </a:lnTo>
                  <a:lnTo>
                    <a:pt x="16" y="82"/>
                  </a:lnTo>
                  <a:lnTo>
                    <a:pt x="24" y="68"/>
                  </a:lnTo>
                  <a:lnTo>
                    <a:pt x="34" y="52"/>
                  </a:lnTo>
                  <a:lnTo>
                    <a:pt x="46" y="38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74" y="16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104" y="6"/>
                  </a:lnTo>
                  <a:lnTo>
                    <a:pt x="120" y="6"/>
                  </a:lnTo>
                  <a:lnTo>
                    <a:pt x="120" y="6"/>
                  </a:lnTo>
                  <a:lnTo>
                    <a:pt x="122" y="6"/>
                  </a:lnTo>
                  <a:lnTo>
                    <a:pt x="122" y="4"/>
                  </a:lnTo>
                  <a:lnTo>
                    <a:pt x="122" y="4"/>
                  </a:lnTo>
                  <a:lnTo>
                    <a:pt x="122" y="2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6" name="Freeform 102"/>
            <p:cNvSpPr>
              <a:spLocks/>
            </p:cNvSpPr>
            <p:nvPr/>
          </p:nvSpPr>
          <p:spPr bwMode="auto">
            <a:xfrm>
              <a:off x="3304674" y="2490537"/>
              <a:ext cx="240632" cy="59355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24" y="64"/>
                </a:cxn>
                <a:cxn ang="0">
                  <a:pos x="18" y="58"/>
                </a:cxn>
                <a:cxn ang="0">
                  <a:pos x="12" y="50"/>
                </a:cxn>
                <a:cxn ang="0">
                  <a:pos x="8" y="42"/>
                </a:cxn>
                <a:cxn ang="0">
                  <a:pos x="8" y="42"/>
                </a:cxn>
                <a:cxn ang="0">
                  <a:pos x="6" y="32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6" y="12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8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6" y="66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74"/>
                </a:cxn>
                <a:cxn ang="0">
                  <a:pos x="30" y="74"/>
                </a:cxn>
                <a:cxn ang="0">
                  <a:pos x="30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30" h="74">
                  <a:moveTo>
                    <a:pt x="30" y="70"/>
                  </a:moveTo>
                  <a:lnTo>
                    <a:pt x="30" y="70"/>
                  </a:lnTo>
                  <a:lnTo>
                    <a:pt x="24" y="64"/>
                  </a:lnTo>
                  <a:lnTo>
                    <a:pt x="18" y="58"/>
                  </a:lnTo>
                  <a:lnTo>
                    <a:pt x="12" y="50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6" y="3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2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1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8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6" y="66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7" name="Freeform 103"/>
            <p:cNvSpPr>
              <a:spLocks/>
            </p:cNvSpPr>
            <p:nvPr/>
          </p:nvSpPr>
          <p:spPr bwMode="auto">
            <a:xfrm>
              <a:off x="8261684" y="-1070811"/>
              <a:ext cx="368968" cy="75397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0" y="10"/>
                </a:cxn>
                <a:cxn ang="0">
                  <a:pos x="40" y="24"/>
                </a:cxn>
                <a:cxn ang="0">
                  <a:pos x="40" y="32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56"/>
                </a:cxn>
                <a:cxn ang="0">
                  <a:pos x="42" y="68"/>
                </a:cxn>
                <a:cxn ang="0">
                  <a:pos x="40" y="78"/>
                </a:cxn>
                <a:cxn ang="0">
                  <a:pos x="34" y="88"/>
                </a:cxn>
                <a:cxn ang="0">
                  <a:pos x="28" y="92"/>
                </a:cxn>
                <a:cxn ang="0">
                  <a:pos x="24" y="94"/>
                </a:cxn>
                <a:cxn ang="0">
                  <a:pos x="20" y="92"/>
                </a:cxn>
                <a:cxn ang="0">
                  <a:pos x="16" y="90"/>
                </a:cxn>
                <a:cxn ang="0">
                  <a:pos x="12" y="86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66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2" y="50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0" y="50"/>
                </a:cxn>
                <a:cxn ang="0">
                  <a:pos x="12" y="56"/>
                </a:cxn>
                <a:cxn ang="0">
                  <a:pos x="14" y="58"/>
                </a:cxn>
                <a:cxn ang="0">
                  <a:pos x="18" y="58"/>
                </a:cxn>
                <a:cxn ang="0">
                  <a:pos x="18" y="58"/>
                </a:cxn>
                <a:cxn ang="0">
                  <a:pos x="14" y="50"/>
                </a:cxn>
                <a:cxn ang="0">
                  <a:pos x="14" y="4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4" y="20"/>
                </a:cxn>
                <a:cxn ang="0">
                  <a:pos x="34" y="1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94">
                  <a:moveTo>
                    <a:pt x="46" y="0"/>
                  </a:moveTo>
                  <a:lnTo>
                    <a:pt x="46" y="0"/>
                  </a:lnTo>
                  <a:lnTo>
                    <a:pt x="44" y="2"/>
                  </a:lnTo>
                  <a:lnTo>
                    <a:pt x="40" y="10"/>
                  </a:lnTo>
                  <a:lnTo>
                    <a:pt x="40" y="24"/>
                  </a:lnTo>
                  <a:lnTo>
                    <a:pt x="40" y="32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56"/>
                  </a:lnTo>
                  <a:lnTo>
                    <a:pt x="42" y="68"/>
                  </a:lnTo>
                  <a:lnTo>
                    <a:pt x="40" y="78"/>
                  </a:lnTo>
                  <a:lnTo>
                    <a:pt x="34" y="88"/>
                  </a:lnTo>
                  <a:lnTo>
                    <a:pt x="28" y="92"/>
                  </a:lnTo>
                  <a:lnTo>
                    <a:pt x="24" y="94"/>
                  </a:lnTo>
                  <a:lnTo>
                    <a:pt x="20" y="92"/>
                  </a:lnTo>
                  <a:lnTo>
                    <a:pt x="16" y="90"/>
                  </a:lnTo>
                  <a:lnTo>
                    <a:pt x="12" y="86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66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2" y="50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50"/>
                  </a:lnTo>
                  <a:lnTo>
                    <a:pt x="12" y="56"/>
                  </a:lnTo>
                  <a:lnTo>
                    <a:pt x="14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4" y="50"/>
                  </a:lnTo>
                  <a:lnTo>
                    <a:pt x="14" y="4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4" y="20"/>
                  </a:lnTo>
                  <a:lnTo>
                    <a:pt x="34" y="1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8" name="Freeform 104"/>
            <p:cNvSpPr>
              <a:spLocks/>
            </p:cNvSpPr>
            <p:nvPr/>
          </p:nvSpPr>
          <p:spPr bwMode="auto">
            <a:xfrm>
              <a:off x="8229600" y="-509337"/>
              <a:ext cx="240632" cy="577516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6" y="16"/>
                </a:cxn>
                <a:cxn ang="0">
                  <a:pos x="12" y="24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6" y="42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60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6" y="72"/>
                </a:cxn>
                <a:cxn ang="0">
                  <a:pos x="4" y="72"/>
                </a:cxn>
                <a:cxn ang="0">
                  <a:pos x="4" y="72"/>
                </a:cxn>
                <a:cxn ang="0">
                  <a:pos x="0" y="6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2" y="36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8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8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0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0" h="72">
                  <a:moveTo>
                    <a:pt x="28" y="4"/>
                  </a:moveTo>
                  <a:lnTo>
                    <a:pt x="28" y="4"/>
                  </a:lnTo>
                  <a:lnTo>
                    <a:pt x="22" y="8"/>
                  </a:lnTo>
                  <a:lnTo>
                    <a:pt x="16" y="16"/>
                  </a:lnTo>
                  <a:lnTo>
                    <a:pt x="12" y="24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6" y="4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6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6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2" y="36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9" name="Freeform 105"/>
            <p:cNvSpPr>
              <a:spLocks/>
            </p:cNvSpPr>
            <p:nvPr/>
          </p:nvSpPr>
          <p:spPr bwMode="auto">
            <a:xfrm>
              <a:off x="7042484" y="7511716"/>
              <a:ext cx="721895" cy="33688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52" y="8"/>
                </a:cxn>
                <a:cxn ang="0">
                  <a:pos x="42" y="4"/>
                </a:cxn>
                <a:cxn ang="0">
                  <a:pos x="32" y="2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4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6" y="8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30" y="6"/>
                </a:cxn>
                <a:cxn ang="0">
                  <a:pos x="40" y="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58" y="18"/>
                </a:cxn>
                <a:cxn ang="0">
                  <a:pos x="66" y="24"/>
                </a:cxn>
                <a:cxn ang="0">
                  <a:pos x="76" y="32"/>
                </a:cxn>
                <a:cxn ang="0">
                  <a:pos x="84" y="42"/>
                </a:cxn>
                <a:cxn ang="0">
                  <a:pos x="90" y="42"/>
                </a:cxn>
                <a:cxn ang="0">
                  <a:pos x="90" y="42"/>
                </a:cxn>
                <a:cxn ang="0">
                  <a:pos x="80" y="30"/>
                </a:cxn>
                <a:cxn ang="0">
                  <a:pos x="70" y="20"/>
                </a:cxn>
                <a:cxn ang="0">
                  <a:pos x="60" y="14"/>
                </a:cxn>
                <a:cxn ang="0">
                  <a:pos x="52" y="8"/>
                </a:cxn>
                <a:cxn ang="0">
                  <a:pos x="52" y="8"/>
                </a:cxn>
              </a:cxnLst>
              <a:rect l="0" t="0" r="r" b="b"/>
              <a:pathLst>
                <a:path w="90" h="42">
                  <a:moveTo>
                    <a:pt x="52" y="8"/>
                  </a:moveTo>
                  <a:lnTo>
                    <a:pt x="52" y="8"/>
                  </a:lnTo>
                  <a:lnTo>
                    <a:pt x="42" y="4"/>
                  </a:lnTo>
                  <a:lnTo>
                    <a:pt x="32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4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6" y="8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30" y="6"/>
                  </a:lnTo>
                  <a:lnTo>
                    <a:pt x="40" y="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8" y="18"/>
                  </a:lnTo>
                  <a:lnTo>
                    <a:pt x="66" y="24"/>
                  </a:lnTo>
                  <a:lnTo>
                    <a:pt x="76" y="32"/>
                  </a:lnTo>
                  <a:lnTo>
                    <a:pt x="84" y="42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80" y="30"/>
                  </a:lnTo>
                  <a:lnTo>
                    <a:pt x="70" y="20"/>
                  </a:lnTo>
                  <a:lnTo>
                    <a:pt x="60" y="14"/>
                  </a:lnTo>
                  <a:lnTo>
                    <a:pt x="52" y="8"/>
                  </a:lnTo>
                  <a:lnTo>
                    <a:pt x="5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0" name="Freeform 106"/>
            <p:cNvSpPr>
              <a:spLocks/>
            </p:cNvSpPr>
            <p:nvPr/>
          </p:nvSpPr>
          <p:spPr bwMode="auto">
            <a:xfrm>
              <a:off x="8053137" y="6821905"/>
              <a:ext cx="1058779" cy="256674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16" y="4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38" y="8"/>
                </a:cxn>
                <a:cxn ang="0">
                  <a:pos x="50" y="14"/>
                </a:cxn>
                <a:cxn ang="0">
                  <a:pos x="50" y="14"/>
                </a:cxn>
                <a:cxn ang="0">
                  <a:pos x="70" y="26"/>
                </a:cxn>
                <a:cxn ang="0">
                  <a:pos x="70" y="26"/>
                </a:cxn>
                <a:cxn ang="0">
                  <a:pos x="80" y="30"/>
                </a:cxn>
                <a:cxn ang="0">
                  <a:pos x="90" y="32"/>
                </a:cxn>
                <a:cxn ang="0">
                  <a:pos x="90" y="32"/>
                </a:cxn>
                <a:cxn ang="0">
                  <a:pos x="102" y="32"/>
                </a:cxn>
                <a:cxn ang="0">
                  <a:pos x="112" y="30"/>
                </a:cxn>
                <a:cxn ang="0">
                  <a:pos x="112" y="30"/>
                </a:cxn>
                <a:cxn ang="0">
                  <a:pos x="120" y="28"/>
                </a:cxn>
                <a:cxn ang="0">
                  <a:pos x="130" y="26"/>
                </a:cxn>
                <a:cxn ang="0">
                  <a:pos x="130" y="26"/>
                </a:cxn>
                <a:cxn ang="0">
                  <a:pos x="132" y="24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0" y="20"/>
                </a:cxn>
                <a:cxn ang="0">
                  <a:pos x="130" y="20"/>
                </a:cxn>
                <a:cxn ang="0">
                  <a:pos x="120" y="22"/>
                </a:cxn>
                <a:cxn ang="0">
                  <a:pos x="110" y="26"/>
                </a:cxn>
                <a:cxn ang="0">
                  <a:pos x="110" y="26"/>
                </a:cxn>
                <a:cxn ang="0">
                  <a:pos x="102" y="2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82" y="24"/>
                </a:cxn>
                <a:cxn ang="0">
                  <a:pos x="72" y="20"/>
                </a:cxn>
                <a:cxn ang="0">
                  <a:pos x="72" y="20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40" y="4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16" y="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8"/>
                </a:cxn>
                <a:cxn ang="0">
                  <a:pos x="4" y="8"/>
                </a:cxn>
                <a:cxn ang="0">
                  <a:pos x="4" y="8"/>
                </a:cxn>
              </a:cxnLst>
              <a:rect l="0" t="0" r="r" b="b"/>
              <a:pathLst>
                <a:path w="132" h="32">
                  <a:moveTo>
                    <a:pt x="4" y="8"/>
                  </a:moveTo>
                  <a:lnTo>
                    <a:pt x="4" y="8"/>
                  </a:lnTo>
                  <a:lnTo>
                    <a:pt x="16" y="4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38" y="8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70" y="26"/>
                  </a:lnTo>
                  <a:lnTo>
                    <a:pt x="70" y="26"/>
                  </a:lnTo>
                  <a:lnTo>
                    <a:pt x="80" y="30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102" y="32"/>
                  </a:lnTo>
                  <a:lnTo>
                    <a:pt x="112" y="30"/>
                  </a:lnTo>
                  <a:lnTo>
                    <a:pt x="112" y="30"/>
                  </a:lnTo>
                  <a:lnTo>
                    <a:pt x="120" y="28"/>
                  </a:lnTo>
                  <a:lnTo>
                    <a:pt x="130" y="26"/>
                  </a:lnTo>
                  <a:lnTo>
                    <a:pt x="130" y="26"/>
                  </a:lnTo>
                  <a:lnTo>
                    <a:pt x="132" y="24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20" y="22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02" y="2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82" y="24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40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6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1" name="Freeform 107"/>
            <p:cNvSpPr>
              <a:spLocks/>
            </p:cNvSpPr>
            <p:nvPr/>
          </p:nvSpPr>
          <p:spPr bwMode="auto">
            <a:xfrm>
              <a:off x="4636168" y="2667000"/>
              <a:ext cx="641684" cy="641684"/>
            </a:xfrm>
            <a:custGeom>
              <a:avLst/>
              <a:gdLst/>
              <a:ahLst/>
              <a:cxnLst>
                <a:cxn ang="0">
                  <a:pos x="4" y="78"/>
                </a:cxn>
                <a:cxn ang="0">
                  <a:pos x="4" y="78"/>
                </a:cxn>
                <a:cxn ang="0">
                  <a:pos x="6" y="60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20" y="32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40" y="16"/>
                </a:cxn>
                <a:cxn ang="0">
                  <a:pos x="52" y="12"/>
                </a:cxn>
                <a:cxn ang="0">
                  <a:pos x="52" y="12"/>
                </a:cxn>
                <a:cxn ang="0">
                  <a:pos x="66" y="8"/>
                </a:cxn>
                <a:cxn ang="0">
                  <a:pos x="78" y="4"/>
                </a:cxn>
                <a:cxn ang="0">
                  <a:pos x="78" y="4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64" y="4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38" y="12"/>
                </a:cxn>
                <a:cxn ang="0">
                  <a:pos x="32" y="16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6" y="30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2" y="60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0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4" y="78"/>
                </a:cxn>
                <a:cxn ang="0">
                  <a:pos x="4" y="78"/>
                </a:cxn>
              </a:cxnLst>
              <a:rect l="0" t="0" r="r" b="b"/>
              <a:pathLst>
                <a:path w="80" h="80">
                  <a:moveTo>
                    <a:pt x="4" y="78"/>
                  </a:moveTo>
                  <a:lnTo>
                    <a:pt x="4" y="78"/>
                  </a:lnTo>
                  <a:lnTo>
                    <a:pt x="6" y="60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20" y="32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40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66" y="8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64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38" y="12"/>
                  </a:lnTo>
                  <a:lnTo>
                    <a:pt x="32" y="16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6" y="30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2" y="6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4" y="80"/>
                  </a:lnTo>
                  <a:lnTo>
                    <a:pt x="4" y="78"/>
                  </a:lnTo>
                  <a:lnTo>
                    <a:pt x="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2" name="Freeform 108"/>
            <p:cNvSpPr>
              <a:spLocks/>
            </p:cNvSpPr>
            <p:nvPr/>
          </p:nvSpPr>
          <p:spPr bwMode="auto">
            <a:xfrm>
              <a:off x="673768" y="3116179"/>
              <a:ext cx="625642" cy="208547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" y="4"/>
                </a:cxn>
                <a:cxn ang="0">
                  <a:pos x="10" y="12"/>
                </a:cxn>
                <a:cxn ang="0">
                  <a:pos x="22" y="20"/>
                </a:cxn>
                <a:cxn ang="0">
                  <a:pos x="22" y="20"/>
                </a:cxn>
                <a:cxn ang="0">
                  <a:pos x="36" y="24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58" y="26"/>
                </a:cxn>
                <a:cxn ang="0">
                  <a:pos x="66" y="24"/>
                </a:cxn>
                <a:cxn ang="0">
                  <a:pos x="66" y="24"/>
                </a:cxn>
                <a:cxn ang="0">
                  <a:pos x="72" y="20"/>
                </a:cxn>
                <a:cxn ang="0">
                  <a:pos x="78" y="16"/>
                </a:cxn>
                <a:cxn ang="0">
                  <a:pos x="78" y="16"/>
                </a:cxn>
                <a:cxn ang="0">
                  <a:pos x="78" y="14"/>
                </a:cxn>
                <a:cxn ang="0">
                  <a:pos x="78" y="12"/>
                </a:cxn>
                <a:cxn ang="0">
                  <a:pos x="78" y="12"/>
                </a:cxn>
                <a:cxn ang="0">
                  <a:pos x="76" y="12"/>
                </a:cxn>
                <a:cxn ang="0">
                  <a:pos x="74" y="12"/>
                </a:cxn>
                <a:cxn ang="0">
                  <a:pos x="74" y="12"/>
                </a:cxn>
                <a:cxn ang="0">
                  <a:pos x="70" y="16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4" y="22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34" y="18"/>
                </a:cxn>
                <a:cxn ang="0">
                  <a:pos x="24" y="14"/>
                </a:cxn>
                <a:cxn ang="0">
                  <a:pos x="24" y="14"/>
                </a:cxn>
                <a:cxn ang="0">
                  <a:pos x="14" y="8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78" h="26">
                  <a:moveTo>
                    <a:pt x="2" y="4"/>
                  </a:moveTo>
                  <a:lnTo>
                    <a:pt x="2" y="4"/>
                  </a:lnTo>
                  <a:lnTo>
                    <a:pt x="10" y="1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36" y="24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8" y="26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72" y="20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6" y="12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0" y="16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34" y="18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14" y="8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3" name="Freeform 109"/>
            <p:cNvSpPr>
              <a:spLocks/>
            </p:cNvSpPr>
            <p:nvPr/>
          </p:nvSpPr>
          <p:spPr bwMode="auto">
            <a:xfrm>
              <a:off x="5694947" y="-413084"/>
              <a:ext cx="786063" cy="673768"/>
            </a:xfrm>
            <a:custGeom>
              <a:avLst/>
              <a:gdLst/>
              <a:ahLst/>
              <a:cxnLst>
                <a:cxn ang="0">
                  <a:pos x="4" y="84"/>
                </a:cxn>
                <a:cxn ang="0">
                  <a:pos x="4" y="84"/>
                </a:cxn>
                <a:cxn ang="0">
                  <a:pos x="16" y="82"/>
                </a:cxn>
                <a:cxn ang="0">
                  <a:pos x="52" y="80"/>
                </a:cxn>
                <a:cxn ang="0">
                  <a:pos x="52" y="80"/>
                </a:cxn>
                <a:cxn ang="0">
                  <a:pos x="62" y="80"/>
                </a:cxn>
                <a:cxn ang="0">
                  <a:pos x="72" y="76"/>
                </a:cxn>
                <a:cxn ang="0">
                  <a:pos x="80" y="72"/>
                </a:cxn>
                <a:cxn ang="0">
                  <a:pos x="88" y="66"/>
                </a:cxn>
                <a:cxn ang="0">
                  <a:pos x="94" y="60"/>
                </a:cxn>
                <a:cxn ang="0">
                  <a:pos x="96" y="54"/>
                </a:cxn>
                <a:cxn ang="0">
                  <a:pos x="98" y="48"/>
                </a:cxn>
                <a:cxn ang="0">
                  <a:pos x="96" y="44"/>
                </a:cxn>
                <a:cxn ang="0">
                  <a:pos x="96" y="44"/>
                </a:cxn>
                <a:cxn ang="0">
                  <a:pos x="90" y="36"/>
                </a:cxn>
                <a:cxn ang="0">
                  <a:pos x="82" y="34"/>
                </a:cxn>
                <a:cxn ang="0">
                  <a:pos x="74" y="32"/>
                </a:cxn>
                <a:cxn ang="0">
                  <a:pos x="74" y="32"/>
                </a:cxn>
                <a:cxn ang="0">
                  <a:pos x="76" y="28"/>
                </a:cxn>
                <a:cxn ang="0">
                  <a:pos x="78" y="18"/>
                </a:cxn>
                <a:cxn ang="0">
                  <a:pos x="78" y="12"/>
                </a:cxn>
                <a:cxn ang="0">
                  <a:pos x="76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2" y="2"/>
                </a:cxn>
                <a:cxn ang="0">
                  <a:pos x="34" y="4"/>
                </a:cxn>
                <a:cxn ang="0">
                  <a:pos x="24" y="10"/>
                </a:cxn>
                <a:cxn ang="0">
                  <a:pos x="16" y="20"/>
                </a:cxn>
                <a:cxn ang="0">
                  <a:pos x="10" y="32"/>
                </a:cxn>
                <a:cxn ang="0">
                  <a:pos x="4" y="50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2" y="62"/>
                </a:cxn>
                <a:cxn ang="0">
                  <a:pos x="24" y="54"/>
                </a:cxn>
                <a:cxn ang="0">
                  <a:pos x="32" y="52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4" y="52"/>
                </a:cxn>
                <a:cxn ang="0">
                  <a:pos x="24" y="58"/>
                </a:cxn>
                <a:cxn ang="0">
                  <a:pos x="14" y="68"/>
                </a:cxn>
                <a:cxn ang="0">
                  <a:pos x="8" y="76"/>
                </a:cxn>
                <a:cxn ang="0">
                  <a:pos x="4" y="84"/>
                </a:cxn>
                <a:cxn ang="0">
                  <a:pos x="4" y="84"/>
                </a:cxn>
              </a:cxnLst>
              <a:rect l="0" t="0" r="r" b="b"/>
              <a:pathLst>
                <a:path w="98" h="84">
                  <a:moveTo>
                    <a:pt x="4" y="84"/>
                  </a:moveTo>
                  <a:lnTo>
                    <a:pt x="4" y="84"/>
                  </a:lnTo>
                  <a:lnTo>
                    <a:pt x="16" y="82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62" y="80"/>
                  </a:lnTo>
                  <a:lnTo>
                    <a:pt x="72" y="76"/>
                  </a:lnTo>
                  <a:lnTo>
                    <a:pt x="80" y="72"/>
                  </a:lnTo>
                  <a:lnTo>
                    <a:pt x="88" y="66"/>
                  </a:lnTo>
                  <a:lnTo>
                    <a:pt x="94" y="60"/>
                  </a:lnTo>
                  <a:lnTo>
                    <a:pt x="96" y="54"/>
                  </a:lnTo>
                  <a:lnTo>
                    <a:pt x="98" y="48"/>
                  </a:lnTo>
                  <a:lnTo>
                    <a:pt x="96" y="44"/>
                  </a:lnTo>
                  <a:lnTo>
                    <a:pt x="96" y="44"/>
                  </a:lnTo>
                  <a:lnTo>
                    <a:pt x="90" y="36"/>
                  </a:lnTo>
                  <a:lnTo>
                    <a:pt x="82" y="34"/>
                  </a:lnTo>
                  <a:lnTo>
                    <a:pt x="74" y="32"/>
                  </a:lnTo>
                  <a:lnTo>
                    <a:pt x="74" y="32"/>
                  </a:lnTo>
                  <a:lnTo>
                    <a:pt x="76" y="28"/>
                  </a:lnTo>
                  <a:lnTo>
                    <a:pt x="78" y="18"/>
                  </a:lnTo>
                  <a:lnTo>
                    <a:pt x="78" y="12"/>
                  </a:lnTo>
                  <a:lnTo>
                    <a:pt x="76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2" y="2"/>
                  </a:lnTo>
                  <a:lnTo>
                    <a:pt x="34" y="4"/>
                  </a:lnTo>
                  <a:lnTo>
                    <a:pt x="24" y="10"/>
                  </a:lnTo>
                  <a:lnTo>
                    <a:pt x="16" y="20"/>
                  </a:lnTo>
                  <a:lnTo>
                    <a:pt x="10" y="32"/>
                  </a:lnTo>
                  <a:lnTo>
                    <a:pt x="4" y="50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2" y="62"/>
                  </a:lnTo>
                  <a:lnTo>
                    <a:pt x="24" y="54"/>
                  </a:lnTo>
                  <a:lnTo>
                    <a:pt x="32" y="52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4" y="52"/>
                  </a:lnTo>
                  <a:lnTo>
                    <a:pt x="24" y="58"/>
                  </a:lnTo>
                  <a:lnTo>
                    <a:pt x="14" y="68"/>
                  </a:lnTo>
                  <a:lnTo>
                    <a:pt x="8" y="76"/>
                  </a:lnTo>
                  <a:lnTo>
                    <a:pt x="4" y="84"/>
                  </a:lnTo>
                  <a:lnTo>
                    <a:pt x="4" y="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4" name="Freeform 110"/>
            <p:cNvSpPr>
              <a:spLocks/>
            </p:cNvSpPr>
            <p:nvPr/>
          </p:nvSpPr>
          <p:spPr bwMode="auto">
            <a:xfrm>
              <a:off x="5646821" y="276726"/>
              <a:ext cx="770021" cy="705853"/>
            </a:xfrm>
            <a:custGeom>
              <a:avLst/>
              <a:gdLst/>
              <a:ahLst/>
              <a:cxnLst>
                <a:cxn ang="0">
                  <a:pos x="92" y="16"/>
                </a:cxn>
                <a:cxn ang="0">
                  <a:pos x="92" y="16"/>
                </a:cxn>
                <a:cxn ang="0">
                  <a:pos x="96" y="24"/>
                </a:cxn>
                <a:cxn ang="0">
                  <a:pos x="96" y="30"/>
                </a:cxn>
                <a:cxn ang="0">
                  <a:pos x="92" y="36"/>
                </a:cxn>
                <a:cxn ang="0">
                  <a:pos x="88" y="42"/>
                </a:cxn>
                <a:cxn ang="0">
                  <a:pos x="82" y="46"/>
                </a:cxn>
                <a:cxn ang="0">
                  <a:pos x="76" y="50"/>
                </a:cxn>
                <a:cxn ang="0">
                  <a:pos x="70" y="50"/>
                </a:cxn>
                <a:cxn ang="0">
                  <a:pos x="66" y="50"/>
                </a:cxn>
                <a:cxn ang="0">
                  <a:pos x="66" y="50"/>
                </a:cxn>
                <a:cxn ang="0">
                  <a:pos x="68" y="54"/>
                </a:cxn>
                <a:cxn ang="0">
                  <a:pos x="68" y="64"/>
                </a:cxn>
                <a:cxn ang="0">
                  <a:pos x="68" y="70"/>
                </a:cxn>
                <a:cxn ang="0">
                  <a:pos x="66" y="74"/>
                </a:cxn>
                <a:cxn ang="0">
                  <a:pos x="60" y="80"/>
                </a:cxn>
                <a:cxn ang="0">
                  <a:pos x="54" y="84"/>
                </a:cxn>
                <a:cxn ang="0">
                  <a:pos x="54" y="84"/>
                </a:cxn>
                <a:cxn ang="0">
                  <a:pos x="44" y="86"/>
                </a:cxn>
                <a:cxn ang="0">
                  <a:pos x="38" y="88"/>
                </a:cxn>
                <a:cxn ang="0">
                  <a:pos x="32" y="86"/>
                </a:cxn>
                <a:cxn ang="0">
                  <a:pos x="28" y="84"/>
                </a:cxn>
                <a:cxn ang="0">
                  <a:pos x="24" y="80"/>
                </a:cxn>
                <a:cxn ang="0">
                  <a:pos x="22" y="74"/>
                </a:cxn>
                <a:cxn ang="0">
                  <a:pos x="18" y="62"/>
                </a:cxn>
                <a:cxn ang="0">
                  <a:pos x="16" y="48"/>
                </a:cxn>
                <a:cxn ang="0">
                  <a:pos x="14" y="36"/>
                </a:cxn>
                <a:cxn ang="0">
                  <a:pos x="8" y="24"/>
                </a:cxn>
                <a:cxn ang="0">
                  <a:pos x="4" y="2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18" y="20"/>
                </a:cxn>
                <a:cxn ang="0">
                  <a:pos x="34" y="24"/>
                </a:cxn>
                <a:cxn ang="0">
                  <a:pos x="42" y="28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46" y="30"/>
                </a:cxn>
                <a:cxn ang="0">
                  <a:pos x="40" y="22"/>
                </a:cxn>
                <a:cxn ang="0">
                  <a:pos x="34" y="18"/>
                </a:cxn>
                <a:cxn ang="0">
                  <a:pos x="26" y="14"/>
                </a:cxn>
                <a:cxn ang="0">
                  <a:pos x="18" y="12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18" y="6"/>
                </a:cxn>
                <a:cxn ang="0">
                  <a:pos x="42" y="2"/>
                </a:cxn>
                <a:cxn ang="0">
                  <a:pos x="58" y="0"/>
                </a:cxn>
                <a:cxn ang="0">
                  <a:pos x="72" y="2"/>
                </a:cxn>
                <a:cxn ang="0">
                  <a:pos x="84" y="8"/>
                </a:cxn>
                <a:cxn ang="0">
                  <a:pos x="88" y="12"/>
                </a:cxn>
                <a:cxn ang="0">
                  <a:pos x="92" y="16"/>
                </a:cxn>
                <a:cxn ang="0">
                  <a:pos x="92" y="16"/>
                </a:cxn>
              </a:cxnLst>
              <a:rect l="0" t="0" r="r" b="b"/>
              <a:pathLst>
                <a:path w="96" h="88">
                  <a:moveTo>
                    <a:pt x="92" y="16"/>
                  </a:moveTo>
                  <a:lnTo>
                    <a:pt x="92" y="16"/>
                  </a:lnTo>
                  <a:lnTo>
                    <a:pt x="96" y="24"/>
                  </a:lnTo>
                  <a:lnTo>
                    <a:pt x="96" y="30"/>
                  </a:lnTo>
                  <a:lnTo>
                    <a:pt x="92" y="36"/>
                  </a:lnTo>
                  <a:lnTo>
                    <a:pt x="88" y="42"/>
                  </a:lnTo>
                  <a:lnTo>
                    <a:pt x="82" y="46"/>
                  </a:lnTo>
                  <a:lnTo>
                    <a:pt x="76" y="50"/>
                  </a:lnTo>
                  <a:lnTo>
                    <a:pt x="70" y="50"/>
                  </a:lnTo>
                  <a:lnTo>
                    <a:pt x="66" y="50"/>
                  </a:lnTo>
                  <a:lnTo>
                    <a:pt x="66" y="50"/>
                  </a:lnTo>
                  <a:lnTo>
                    <a:pt x="68" y="54"/>
                  </a:lnTo>
                  <a:lnTo>
                    <a:pt x="68" y="64"/>
                  </a:lnTo>
                  <a:lnTo>
                    <a:pt x="68" y="70"/>
                  </a:lnTo>
                  <a:lnTo>
                    <a:pt x="66" y="74"/>
                  </a:lnTo>
                  <a:lnTo>
                    <a:pt x="60" y="80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4" y="86"/>
                  </a:lnTo>
                  <a:lnTo>
                    <a:pt x="38" y="88"/>
                  </a:lnTo>
                  <a:lnTo>
                    <a:pt x="32" y="86"/>
                  </a:lnTo>
                  <a:lnTo>
                    <a:pt x="28" y="84"/>
                  </a:lnTo>
                  <a:lnTo>
                    <a:pt x="24" y="80"/>
                  </a:lnTo>
                  <a:lnTo>
                    <a:pt x="22" y="74"/>
                  </a:lnTo>
                  <a:lnTo>
                    <a:pt x="18" y="62"/>
                  </a:lnTo>
                  <a:lnTo>
                    <a:pt x="16" y="48"/>
                  </a:lnTo>
                  <a:lnTo>
                    <a:pt x="14" y="36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8" y="20"/>
                  </a:lnTo>
                  <a:lnTo>
                    <a:pt x="34" y="24"/>
                  </a:lnTo>
                  <a:lnTo>
                    <a:pt x="42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6" y="30"/>
                  </a:lnTo>
                  <a:lnTo>
                    <a:pt x="40" y="22"/>
                  </a:lnTo>
                  <a:lnTo>
                    <a:pt x="34" y="18"/>
                  </a:lnTo>
                  <a:lnTo>
                    <a:pt x="26" y="14"/>
                  </a:lnTo>
                  <a:lnTo>
                    <a:pt x="18" y="12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18" y="6"/>
                  </a:lnTo>
                  <a:lnTo>
                    <a:pt x="42" y="2"/>
                  </a:lnTo>
                  <a:lnTo>
                    <a:pt x="58" y="0"/>
                  </a:lnTo>
                  <a:lnTo>
                    <a:pt x="72" y="2"/>
                  </a:lnTo>
                  <a:lnTo>
                    <a:pt x="84" y="8"/>
                  </a:lnTo>
                  <a:lnTo>
                    <a:pt x="88" y="12"/>
                  </a:lnTo>
                  <a:lnTo>
                    <a:pt x="92" y="16"/>
                  </a:lnTo>
                  <a:lnTo>
                    <a:pt x="9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5" name="Freeform 111"/>
            <p:cNvSpPr>
              <a:spLocks/>
            </p:cNvSpPr>
            <p:nvPr/>
          </p:nvSpPr>
          <p:spPr bwMode="auto">
            <a:xfrm>
              <a:off x="4973053" y="453189"/>
              <a:ext cx="737937" cy="689811"/>
            </a:xfrm>
            <a:custGeom>
              <a:avLst/>
              <a:gdLst/>
              <a:ahLst/>
              <a:cxnLst>
                <a:cxn ang="0">
                  <a:pos x="74" y="4"/>
                </a:cxn>
                <a:cxn ang="0">
                  <a:pos x="74" y="4"/>
                </a:cxn>
                <a:cxn ang="0">
                  <a:pos x="76" y="6"/>
                </a:cxn>
                <a:cxn ang="0">
                  <a:pos x="82" y="14"/>
                </a:cxn>
                <a:cxn ang="0">
                  <a:pos x="88" y="26"/>
                </a:cxn>
                <a:cxn ang="0">
                  <a:pos x="92" y="36"/>
                </a:cxn>
                <a:cxn ang="0">
                  <a:pos x="92" y="46"/>
                </a:cxn>
                <a:cxn ang="0">
                  <a:pos x="92" y="46"/>
                </a:cxn>
                <a:cxn ang="0">
                  <a:pos x="92" y="54"/>
                </a:cxn>
                <a:cxn ang="0">
                  <a:pos x="92" y="62"/>
                </a:cxn>
                <a:cxn ang="0">
                  <a:pos x="88" y="68"/>
                </a:cxn>
                <a:cxn ang="0">
                  <a:pos x="84" y="74"/>
                </a:cxn>
                <a:cxn ang="0">
                  <a:pos x="80" y="78"/>
                </a:cxn>
                <a:cxn ang="0">
                  <a:pos x="74" y="82"/>
                </a:cxn>
                <a:cxn ang="0">
                  <a:pos x="66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6"/>
                </a:cxn>
                <a:cxn ang="0">
                  <a:pos x="46" y="84"/>
                </a:cxn>
                <a:cxn ang="0">
                  <a:pos x="40" y="80"/>
                </a:cxn>
                <a:cxn ang="0">
                  <a:pos x="38" y="74"/>
                </a:cxn>
                <a:cxn ang="0">
                  <a:pos x="38" y="72"/>
                </a:cxn>
                <a:cxn ang="0">
                  <a:pos x="38" y="72"/>
                </a:cxn>
                <a:cxn ang="0">
                  <a:pos x="32" y="74"/>
                </a:cxn>
                <a:cxn ang="0">
                  <a:pos x="22" y="76"/>
                </a:cxn>
                <a:cxn ang="0">
                  <a:pos x="16" y="76"/>
                </a:cxn>
                <a:cxn ang="0">
                  <a:pos x="10" y="76"/>
                </a:cxn>
                <a:cxn ang="0">
                  <a:pos x="4" y="72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0" y="48"/>
                </a:cxn>
                <a:cxn ang="0">
                  <a:pos x="4" y="42"/>
                </a:cxn>
                <a:cxn ang="0">
                  <a:pos x="12" y="34"/>
                </a:cxn>
                <a:cxn ang="0">
                  <a:pos x="22" y="26"/>
                </a:cxn>
                <a:cxn ang="0">
                  <a:pos x="48" y="14"/>
                </a:cxn>
                <a:cxn ang="0">
                  <a:pos x="56" y="8"/>
                </a:cxn>
                <a:cxn ang="0">
                  <a:pos x="60" y="4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64" y="4"/>
                </a:cxn>
                <a:cxn ang="0">
                  <a:pos x="64" y="12"/>
                </a:cxn>
                <a:cxn ang="0">
                  <a:pos x="62" y="26"/>
                </a:cxn>
                <a:cxn ang="0">
                  <a:pos x="60" y="32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8" y="38"/>
                </a:cxn>
                <a:cxn ang="0">
                  <a:pos x="64" y="32"/>
                </a:cxn>
                <a:cxn ang="0">
                  <a:pos x="70" y="20"/>
                </a:cxn>
                <a:cxn ang="0">
                  <a:pos x="74" y="4"/>
                </a:cxn>
                <a:cxn ang="0">
                  <a:pos x="74" y="4"/>
                </a:cxn>
              </a:cxnLst>
              <a:rect l="0" t="0" r="r" b="b"/>
              <a:pathLst>
                <a:path w="92" h="86">
                  <a:moveTo>
                    <a:pt x="74" y="4"/>
                  </a:moveTo>
                  <a:lnTo>
                    <a:pt x="74" y="4"/>
                  </a:lnTo>
                  <a:lnTo>
                    <a:pt x="76" y="6"/>
                  </a:lnTo>
                  <a:lnTo>
                    <a:pt x="82" y="14"/>
                  </a:lnTo>
                  <a:lnTo>
                    <a:pt x="88" y="26"/>
                  </a:lnTo>
                  <a:lnTo>
                    <a:pt x="92" y="3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54"/>
                  </a:lnTo>
                  <a:lnTo>
                    <a:pt x="92" y="62"/>
                  </a:lnTo>
                  <a:lnTo>
                    <a:pt x="88" y="68"/>
                  </a:lnTo>
                  <a:lnTo>
                    <a:pt x="84" y="74"/>
                  </a:lnTo>
                  <a:lnTo>
                    <a:pt x="80" y="78"/>
                  </a:lnTo>
                  <a:lnTo>
                    <a:pt x="74" y="82"/>
                  </a:lnTo>
                  <a:lnTo>
                    <a:pt x="66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6"/>
                  </a:lnTo>
                  <a:lnTo>
                    <a:pt x="46" y="84"/>
                  </a:lnTo>
                  <a:lnTo>
                    <a:pt x="40" y="80"/>
                  </a:lnTo>
                  <a:lnTo>
                    <a:pt x="38" y="74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2" y="74"/>
                  </a:lnTo>
                  <a:lnTo>
                    <a:pt x="22" y="76"/>
                  </a:lnTo>
                  <a:lnTo>
                    <a:pt x="16" y="76"/>
                  </a:lnTo>
                  <a:lnTo>
                    <a:pt x="10" y="76"/>
                  </a:lnTo>
                  <a:lnTo>
                    <a:pt x="4" y="72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4" y="42"/>
                  </a:lnTo>
                  <a:lnTo>
                    <a:pt x="12" y="34"/>
                  </a:lnTo>
                  <a:lnTo>
                    <a:pt x="22" y="26"/>
                  </a:lnTo>
                  <a:lnTo>
                    <a:pt x="48" y="14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4" y="4"/>
                  </a:lnTo>
                  <a:lnTo>
                    <a:pt x="64" y="12"/>
                  </a:lnTo>
                  <a:lnTo>
                    <a:pt x="62" y="26"/>
                  </a:lnTo>
                  <a:lnTo>
                    <a:pt x="60" y="32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8" y="38"/>
                  </a:lnTo>
                  <a:lnTo>
                    <a:pt x="64" y="32"/>
                  </a:lnTo>
                  <a:lnTo>
                    <a:pt x="70" y="20"/>
                  </a:lnTo>
                  <a:lnTo>
                    <a:pt x="74" y="4"/>
                  </a:lnTo>
                  <a:lnTo>
                    <a:pt x="7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6" name="Freeform 112"/>
            <p:cNvSpPr>
              <a:spLocks/>
            </p:cNvSpPr>
            <p:nvPr/>
          </p:nvSpPr>
          <p:spPr bwMode="auto">
            <a:xfrm>
              <a:off x="4572000" y="36095"/>
              <a:ext cx="802105" cy="721895"/>
            </a:xfrm>
            <a:custGeom>
              <a:avLst/>
              <a:gdLst/>
              <a:ahLst/>
              <a:cxnLst>
                <a:cxn ang="0">
                  <a:pos x="98" y="40"/>
                </a:cxn>
                <a:cxn ang="0">
                  <a:pos x="98" y="40"/>
                </a:cxn>
                <a:cxn ang="0">
                  <a:pos x="94" y="48"/>
                </a:cxn>
                <a:cxn ang="0">
                  <a:pos x="80" y="64"/>
                </a:cxn>
                <a:cxn ang="0">
                  <a:pos x="70" y="72"/>
                </a:cxn>
                <a:cxn ang="0">
                  <a:pos x="58" y="80"/>
                </a:cxn>
                <a:cxn ang="0">
                  <a:pos x="48" y="88"/>
                </a:cxn>
                <a:cxn ang="0">
                  <a:pos x="34" y="90"/>
                </a:cxn>
                <a:cxn ang="0">
                  <a:pos x="34" y="90"/>
                </a:cxn>
                <a:cxn ang="0">
                  <a:pos x="24" y="90"/>
                </a:cxn>
                <a:cxn ang="0">
                  <a:pos x="14" y="88"/>
                </a:cxn>
                <a:cxn ang="0">
                  <a:pos x="6" y="84"/>
                </a:cxn>
                <a:cxn ang="0">
                  <a:pos x="2" y="78"/>
                </a:cxn>
                <a:cxn ang="0">
                  <a:pos x="0" y="70"/>
                </a:cxn>
                <a:cxn ang="0">
                  <a:pos x="2" y="62"/>
                </a:cxn>
                <a:cxn ang="0">
                  <a:pos x="6" y="54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10" y="46"/>
                </a:cxn>
                <a:cxn ang="0">
                  <a:pos x="6" y="36"/>
                </a:cxn>
                <a:cxn ang="0">
                  <a:pos x="4" y="32"/>
                </a:cxn>
                <a:cxn ang="0">
                  <a:pos x="4" y="26"/>
                </a:cxn>
                <a:cxn ang="0">
                  <a:pos x="8" y="18"/>
                </a:cxn>
                <a:cxn ang="0">
                  <a:pos x="14" y="12"/>
                </a:cxn>
                <a:cxn ang="0">
                  <a:pos x="14" y="12"/>
                </a:cxn>
                <a:cxn ang="0">
                  <a:pos x="20" y="6"/>
                </a:cxn>
                <a:cxn ang="0">
                  <a:pos x="26" y="4"/>
                </a:cxn>
                <a:cxn ang="0">
                  <a:pos x="30" y="2"/>
                </a:cxn>
                <a:cxn ang="0">
                  <a:pos x="36" y="0"/>
                </a:cxn>
                <a:cxn ang="0">
                  <a:pos x="46" y="2"/>
                </a:cxn>
                <a:cxn ang="0">
                  <a:pos x="56" y="8"/>
                </a:cxn>
                <a:cxn ang="0">
                  <a:pos x="78" y="20"/>
                </a:cxn>
                <a:cxn ang="0">
                  <a:pos x="88" y="26"/>
                </a:cxn>
                <a:cxn ang="0">
                  <a:pos x="100" y="28"/>
                </a:cxn>
                <a:cxn ang="0">
                  <a:pos x="100" y="28"/>
                </a:cxn>
                <a:cxn ang="0">
                  <a:pos x="82" y="36"/>
                </a:cxn>
                <a:cxn ang="0">
                  <a:pos x="66" y="42"/>
                </a:cxn>
                <a:cxn ang="0">
                  <a:pos x="52" y="46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62" y="48"/>
                </a:cxn>
                <a:cxn ang="0">
                  <a:pos x="78" y="46"/>
                </a:cxn>
                <a:cxn ang="0">
                  <a:pos x="98" y="40"/>
                </a:cxn>
                <a:cxn ang="0">
                  <a:pos x="98" y="40"/>
                </a:cxn>
              </a:cxnLst>
              <a:rect l="0" t="0" r="r" b="b"/>
              <a:pathLst>
                <a:path w="100" h="90">
                  <a:moveTo>
                    <a:pt x="98" y="40"/>
                  </a:moveTo>
                  <a:lnTo>
                    <a:pt x="98" y="40"/>
                  </a:lnTo>
                  <a:lnTo>
                    <a:pt x="94" y="48"/>
                  </a:lnTo>
                  <a:lnTo>
                    <a:pt x="80" y="64"/>
                  </a:lnTo>
                  <a:lnTo>
                    <a:pt x="70" y="72"/>
                  </a:lnTo>
                  <a:lnTo>
                    <a:pt x="58" y="80"/>
                  </a:lnTo>
                  <a:lnTo>
                    <a:pt x="48" y="88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24" y="90"/>
                  </a:lnTo>
                  <a:lnTo>
                    <a:pt x="14" y="88"/>
                  </a:lnTo>
                  <a:lnTo>
                    <a:pt x="6" y="84"/>
                  </a:lnTo>
                  <a:lnTo>
                    <a:pt x="2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6" y="5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0" y="46"/>
                  </a:lnTo>
                  <a:lnTo>
                    <a:pt x="6" y="36"/>
                  </a:lnTo>
                  <a:lnTo>
                    <a:pt x="4" y="32"/>
                  </a:lnTo>
                  <a:lnTo>
                    <a:pt x="4" y="26"/>
                  </a:lnTo>
                  <a:lnTo>
                    <a:pt x="8" y="18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20" y="6"/>
                  </a:lnTo>
                  <a:lnTo>
                    <a:pt x="26" y="4"/>
                  </a:lnTo>
                  <a:lnTo>
                    <a:pt x="30" y="2"/>
                  </a:lnTo>
                  <a:lnTo>
                    <a:pt x="36" y="0"/>
                  </a:lnTo>
                  <a:lnTo>
                    <a:pt x="46" y="2"/>
                  </a:lnTo>
                  <a:lnTo>
                    <a:pt x="56" y="8"/>
                  </a:lnTo>
                  <a:lnTo>
                    <a:pt x="78" y="20"/>
                  </a:lnTo>
                  <a:lnTo>
                    <a:pt x="88" y="26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82" y="36"/>
                  </a:lnTo>
                  <a:lnTo>
                    <a:pt x="66" y="42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62" y="48"/>
                  </a:lnTo>
                  <a:lnTo>
                    <a:pt x="78" y="46"/>
                  </a:lnTo>
                  <a:lnTo>
                    <a:pt x="98" y="40"/>
                  </a:lnTo>
                  <a:lnTo>
                    <a:pt x="98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7" name="Freeform 113"/>
            <p:cNvSpPr>
              <a:spLocks/>
            </p:cNvSpPr>
            <p:nvPr/>
          </p:nvSpPr>
          <p:spPr bwMode="auto">
            <a:xfrm>
              <a:off x="5053263" y="-589547"/>
              <a:ext cx="770021" cy="705853"/>
            </a:xfrm>
            <a:custGeom>
              <a:avLst/>
              <a:gdLst/>
              <a:ahLst/>
              <a:cxnLst>
                <a:cxn ang="0">
                  <a:pos x="72" y="88"/>
                </a:cxn>
                <a:cxn ang="0">
                  <a:pos x="72" y="88"/>
                </a:cxn>
                <a:cxn ang="0">
                  <a:pos x="76" y="68"/>
                </a:cxn>
                <a:cxn ang="0">
                  <a:pos x="82" y="4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94" y="24"/>
                </a:cxn>
                <a:cxn ang="0">
                  <a:pos x="96" y="18"/>
                </a:cxn>
                <a:cxn ang="0">
                  <a:pos x="94" y="12"/>
                </a:cxn>
                <a:cxn ang="0">
                  <a:pos x="92" y="8"/>
                </a:cxn>
                <a:cxn ang="0">
                  <a:pos x="88" y="4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0" y="2"/>
                </a:cxn>
                <a:cxn ang="0">
                  <a:pos x="50" y="8"/>
                </a:cxn>
                <a:cxn ang="0">
                  <a:pos x="46" y="16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38" y="18"/>
                </a:cxn>
                <a:cxn ang="0">
                  <a:pos x="26" y="18"/>
                </a:cxn>
                <a:cxn ang="0">
                  <a:pos x="20" y="20"/>
                </a:cxn>
                <a:cxn ang="0">
                  <a:pos x="14" y="22"/>
                </a:cxn>
                <a:cxn ang="0">
                  <a:pos x="8" y="26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40"/>
                </a:cxn>
                <a:cxn ang="0">
                  <a:pos x="0" y="48"/>
                </a:cxn>
                <a:cxn ang="0">
                  <a:pos x="0" y="56"/>
                </a:cxn>
                <a:cxn ang="0">
                  <a:pos x="2" y="64"/>
                </a:cxn>
                <a:cxn ang="0">
                  <a:pos x="8" y="72"/>
                </a:cxn>
                <a:cxn ang="0">
                  <a:pos x="20" y="78"/>
                </a:cxn>
                <a:cxn ang="0">
                  <a:pos x="34" y="84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52" y="86"/>
                </a:cxn>
                <a:cxn ang="0">
                  <a:pos x="48" y="80"/>
                </a:cxn>
                <a:cxn ang="0">
                  <a:pos x="46" y="70"/>
                </a:cxn>
                <a:cxn ang="0">
                  <a:pos x="46" y="62"/>
                </a:cxn>
                <a:cxn ang="0">
                  <a:pos x="48" y="56"/>
                </a:cxn>
                <a:cxn ang="0">
                  <a:pos x="48" y="56"/>
                </a:cxn>
                <a:cxn ang="0">
                  <a:pos x="54" y="68"/>
                </a:cxn>
                <a:cxn ang="0">
                  <a:pos x="62" y="78"/>
                </a:cxn>
                <a:cxn ang="0">
                  <a:pos x="72" y="88"/>
                </a:cxn>
                <a:cxn ang="0">
                  <a:pos x="72" y="88"/>
                </a:cxn>
              </a:cxnLst>
              <a:rect l="0" t="0" r="r" b="b"/>
              <a:pathLst>
                <a:path w="96" h="88">
                  <a:moveTo>
                    <a:pt x="72" y="88"/>
                  </a:moveTo>
                  <a:lnTo>
                    <a:pt x="72" y="88"/>
                  </a:lnTo>
                  <a:lnTo>
                    <a:pt x="76" y="68"/>
                  </a:lnTo>
                  <a:lnTo>
                    <a:pt x="82" y="4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4" y="24"/>
                  </a:lnTo>
                  <a:lnTo>
                    <a:pt x="96" y="18"/>
                  </a:lnTo>
                  <a:lnTo>
                    <a:pt x="94" y="12"/>
                  </a:lnTo>
                  <a:lnTo>
                    <a:pt x="92" y="8"/>
                  </a:lnTo>
                  <a:lnTo>
                    <a:pt x="88" y="4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2"/>
                  </a:lnTo>
                  <a:lnTo>
                    <a:pt x="50" y="8"/>
                  </a:lnTo>
                  <a:lnTo>
                    <a:pt x="46" y="16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38" y="18"/>
                  </a:lnTo>
                  <a:lnTo>
                    <a:pt x="26" y="18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8" y="2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40"/>
                  </a:lnTo>
                  <a:lnTo>
                    <a:pt x="0" y="48"/>
                  </a:lnTo>
                  <a:lnTo>
                    <a:pt x="0" y="56"/>
                  </a:lnTo>
                  <a:lnTo>
                    <a:pt x="2" y="64"/>
                  </a:lnTo>
                  <a:lnTo>
                    <a:pt x="8" y="72"/>
                  </a:lnTo>
                  <a:lnTo>
                    <a:pt x="20" y="78"/>
                  </a:lnTo>
                  <a:lnTo>
                    <a:pt x="34" y="84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52" y="86"/>
                  </a:lnTo>
                  <a:lnTo>
                    <a:pt x="48" y="80"/>
                  </a:lnTo>
                  <a:lnTo>
                    <a:pt x="46" y="70"/>
                  </a:lnTo>
                  <a:lnTo>
                    <a:pt x="46" y="62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54" y="68"/>
                  </a:lnTo>
                  <a:lnTo>
                    <a:pt x="62" y="78"/>
                  </a:lnTo>
                  <a:lnTo>
                    <a:pt x="72" y="88"/>
                  </a:lnTo>
                  <a:lnTo>
                    <a:pt x="72" y="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8" name="Freeform 114"/>
            <p:cNvSpPr>
              <a:spLocks/>
            </p:cNvSpPr>
            <p:nvPr/>
          </p:nvSpPr>
          <p:spPr bwMode="auto">
            <a:xfrm>
              <a:off x="5438274" y="212558"/>
              <a:ext cx="192505" cy="176463"/>
            </a:xfrm>
            <a:custGeom>
              <a:avLst/>
              <a:gdLst/>
              <a:ahLst/>
              <a:cxnLst>
                <a:cxn ang="0">
                  <a:pos x="24" y="12"/>
                </a:cxn>
                <a:cxn ang="0">
                  <a:pos x="24" y="12"/>
                </a:cxn>
                <a:cxn ang="0">
                  <a:pos x="22" y="16"/>
                </a:cxn>
                <a:cxn ang="0">
                  <a:pos x="18" y="18"/>
                </a:cxn>
                <a:cxn ang="0">
                  <a:pos x="14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6" y="20"/>
                </a:cxn>
                <a:cxn ang="0">
                  <a:pos x="2" y="18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6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22" y="4"/>
                </a:cxn>
                <a:cxn ang="0">
                  <a:pos x="24" y="6"/>
                </a:cxn>
                <a:cxn ang="0">
                  <a:pos x="24" y="12"/>
                </a:cxn>
                <a:cxn ang="0">
                  <a:pos x="24" y="12"/>
                </a:cxn>
              </a:cxnLst>
              <a:rect l="0" t="0" r="r" b="b"/>
              <a:pathLst>
                <a:path w="24" h="22">
                  <a:moveTo>
                    <a:pt x="24" y="12"/>
                  </a:moveTo>
                  <a:lnTo>
                    <a:pt x="24" y="12"/>
                  </a:lnTo>
                  <a:lnTo>
                    <a:pt x="22" y="16"/>
                  </a:lnTo>
                  <a:lnTo>
                    <a:pt x="18" y="18"/>
                  </a:lnTo>
                  <a:lnTo>
                    <a:pt x="14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6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9" name="Freeform 115"/>
            <p:cNvSpPr>
              <a:spLocks/>
            </p:cNvSpPr>
            <p:nvPr/>
          </p:nvSpPr>
          <p:spPr bwMode="auto">
            <a:xfrm>
              <a:off x="8181474" y="2570747"/>
              <a:ext cx="529389" cy="513347"/>
            </a:xfrm>
            <a:custGeom>
              <a:avLst/>
              <a:gdLst/>
              <a:ahLst/>
              <a:cxnLst>
                <a:cxn ang="0">
                  <a:pos x="36" y="64"/>
                </a:cxn>
                <a:cxn ang="0">
                  <a:pos x="36" y="64"/>
                </a:cxn>
                <a:cxn ang="0">
                  <a:pos x="44" y="52"/>
                </a:cxn>
                <a:cxn ang="0">
                  <a:pos x="52" y="40"/>
                </a:cxn>
                <a:cxn ang="0">
                  <a:pos x="62" y="30"/>
                </a:cxn>
                <a:cxn ang="0">
                  <a:pos x="62" y="30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56" y="2"/>
                </a:cxn>
                <a:cxn ang="0">
                  <a:pos x="56" y="2"/>
                </a:cxn>
                <a:cxn ang="0">
                  <a:pos x="52" y="0"/>
                </a:cxn>
                <a:cxn ang="0">
                  <a:pos x="48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2" y="6"/>
                </a:cxn>
                <a:cxn ang="0">
                  <a:pos x="24" y="2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2" y="38"/>
                </a:cxn>
                <a:cxn ang="0">
                  <a:pos x="8" y="44"/>
                </a:cxn>
                <a:cxn ang="0">
                  <a:pos x="16" y="54"/>
                </a:cxn>
                <a:cxn ang="0">
                  <a:pos x="26" y="62"/>
                </a:cxn>
                <a:cxn ang="0">
                  <a:pos x="26" y="62"/>
                </a:cxn>
                <a:cxn ang="0">
                  <a:pos x="26" y="54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6" y="64"/>
                </a:cxn>
                <a:cxn ang="0">
                  <a:pos x="36" y="64"/>
                </a:cxn>
              </a:cxnLst>
              <a:rect l="0" t="0" r="r" b="b"/>
              <a:pathLst>
                <a:path w="66" h="64">
                  <a:moveTo>
                    <a:pt x="36" y="64"/>
                  </a:moveTo>
                  <a:lnTo>
                    <a:pt x="36" y="64"/>
                  </a:lnTo>
                  <a:lnTo>
                    <a:pt x="44" y="52"/>
                  </a:lnTo>
                  <a:lnTo>
                    <a:pt x="52" y="40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24" y="2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8" y="44"/>
                  </a:lnTo>
                  <a:lnTo>
                    <a:pt x="16" y="54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6" y="54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6" y="64"/>
                  </a:lnTo>
                  <a:lnTo>
                    <a:pt x="36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0" name="Freeform 116"/>
            <p:cNvSpPr>
              <a:spLocks/>
            </p:cNvSpPr>
            <p:nvPr/>
          </p:nvSpPr>
          <p:spPr bwMode="auto">
            <a:xfrm>
              <a:off x="7844589" y="2923674"/>
              <a:ext cx="513347" cy="561474"/>
            </a:xfrm>
            <a:custGeom>
              <a:avLst/>
              <a:gdLst/>
              <a:ahLst/>
              <a:cxnLst>
                <a:cxn ang="0">
                  <a:pos x="64" y="28"/>
                </a:cxn>
                <a:cxn ang="0">
                  <a:pos x="64" y="28"/>
                </a:cxn>
                <a:cxn ang="0">
                  <a:pos x="52" y="22"/>
                </a:cxn>
                <a:cxn ang="0">
                  <a:pos x="42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18" y="0"/>
                </a:cxn>
                <a:cxn ang="0">
                  <a:pos x="12" y="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2" y="46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4" y="64"/>
                </a:cxn>
                <a:cxn ang="0">
                  <a:pos x="4" y="64"/>
                </a:cxn>
                <a:cxn ang="0">
                  <a:pos x="8" y="68"/>
                </a:cxn>
                <a:cxn ang="0">
                  <a:pos x="12" y="70"/>
                </a:cxn>
                <a:cxn ang="0">
                  <a:pos x="18" y="70"/>
                </a:cxn>
                <a:cxn ang="0">
                  <a:pos x="24" y="68"/>
                </a:cxn>
                <a:cxn ang="0">
                  <a:pos x="32" y="66"/>
                </a:cxn>
                <a:cxn ang="0">
                  <a:pos x="40" y="60"/>
                </a:cxn>
                <a:cxn ang="0">
                  <a:pos x="50" y="52"/>
                </a:cxn>
                <a:cxn ang="0">
                  <a:pos x="60" y="40"/>
                </a:cxn>
                <a:cxn ang="0">
                  <a:pos x="60" y="40"/>
                </a:cxn>
                <a:cxn ang="0">
                  <a:pos x="52" y="42"/>
                </a:cxn>
                <a:cxn ang="0">
                  <a:pos x="44" y="42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46" y="38"/>
                </a:cxn>
                <a:cxn ang="0">
                  <a:pos x="56" y="34"/>
                </a:cxn>
                <a:cxn ang="0">
                  <a:pos x="64" y="28"/>
                </a:cxn>
                <a:cxn ang="0">
                  <a:pos x="64" y="28"/>
                </a:cxn>
              </a:cxnLst>
              <a:rect l="0" t="0" r="r" b="b"/>
              <a:pathLst>
                <a:path w="64" h="70">
                  <a:moveTo>
                    <a:pt x="64" y="28"/>
                  </a:moveTo>
                  <a:lnTo>
                    <a:pt x="64" y="28"/>
                  </a:lnTo>
                  <a:lnTo>
                    <a:pt x="52" y="22"/>
                  </a:lnTo>
                  <a:lnTo>
                    <a:pt x="42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2" y="46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8" y="68"/>
                  </a:lnTo>
                  <a:lnTo>
                    <a:pt x="12" y="70"/>
                  </a:lnTo>
                  <a:lnTo>
                    <a:pt x="18" y="70"/>
                  </a:lnTo>
                  <a:lnTo>
                    <a:pt x="24" y="68"/>
                  </a:lnTo>
                  <a:lnTo>
                    <a:pt x="32" y="66"/>
                  </a:lnTo>
                  <a:lnTo>
                    <a:pt x="40" y="60"/>
                  </a:lnTo>
                  <a:lnTo>
                    <a:pt x="50" y="52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52" y="42"/>
                  </a:lnTo>
                  <a:lnTo>
                    <a:pt x="44" y="42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46" y="38"/>
                  </a:lnTo>
                  <a:lnTo>
                    <a:pt x="56" y="34"/>
                  </a:lnTo>
                  <a:lnTo>
                    <a:pt x="64" y="28"/>
                  </a:lnTo>
                  <a:lnTo>
                    <a:pt x="64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1" name="Freeform 117"/>
            <p:cNvSpPr>
              <a:spLocks/>
            </p:cNvSpPr>
            <p:nvPr/>
          </p:nvSpPr>
          <p:spPr bwMode="auto">
            <a:xfrm>
              <a:off x="8149389" y="3244516"/>
              <a:ext cx="529389" cy="529389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4" y="12"/>
                </a:cxn>
                <a:cxn ang="0">
                  <a:pos x="16" y="24"/>
                </a:cxn>
                <a:cxn ang="0">
                  <a:pos x="6" y="34"/>
                </a:cxn>
                <a:cxn ang="0">
                  <a:pos x="6" y="34"/>
                </a:cxn>
                <a:cxn ang="0">
                  <a:pos x="0" y="42"/>
                </a:cxn>
                <a:cxn ang="0">
                  <a:pos x="0" y="50"/>
                </a:cxn>
                <a:cxn ang="0">
                  <a:pos x="4" y="5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64"/>
                </a:cxn>
                <a:cxn ang="0">
                  <a:pos x="18" y="66"/>
                </a:cxn>
                <a:cxn ang="0">
                  <a:pos x="24" y="64"/>
                </a:cxn>
                <a:cxn ang="0">
                  <a:pos x="30" y="58"/>
                </a:cxn>
                <a:cxn ang="0">
                  <a:pos x="30" y="58"/>
                </a:cxn>
                <a:cxn ang="0">
                  <a:pos x="34" y="60"/>
                </a:cxn>
                <a:cxn ang="0">
                  <a:pos x="40" y="64"/>
                </a:cxn>
                <a:cxn ang="0">
                  <a:pos x="50" y="66"/>
                </a:cxn>
                <a:cxn ang="0">
                  <a:pos x="54" y="64"/>
                </a:cxn>
                <a:cxn ang="0">
                  <a:pos x="58" y="62"/>
                </a:cxn>
                <a:cxn ang="0">
                  <a:pos x="58" y="62"/>
                </a:cxn>
                <a:cxn ang="0">
                  <a:pos x="64" y="52"/>
                </a:cxn>
                <a:cxn ang="0">
                  <a:pos x="66" y="46"/>
                </a:cxn>
                <a:cxn ang="0">
                  <a:pos x="66" y="38"/>
                </a:cxn>
                <a:cxn ang="0">
                  <a:pos x="64" y="32"/>
                </a:cxn>
                <a:cxn ang="0">
                  <a:pos x="60" y="22"/>
                </a:cxn>
                <a:cxn ang="0">
                  <a:pos x="52" y="14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4" y="12"/>
                </a:cxn>
                <a:cxn ang="0">
                  <a:pos x="42" y="20"/>
                </a:cxn>
                <a:cxn ang="0">
                  <a:pos x="38" y="30"/>
                </a:cxn>
                <a:cxn ang="0">
                  <a:pos x="38" y="30"/>
                </a:cxn>
                <a:cxn ang="0">
                  <a:pos x="38" y="20"/>
                </a:cxn>
                <a:cxn ang="0">
                  <a:pos x="36" y="1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66" h="66">
                  <a:moveTo>
                    <a:pt x="32" y="0"/>
                  </a:moveTo>
                  <a:lnTo>
                    <a:pt x="32" y="0"/>
                  </a:lnTo>
                  <a:lnTo>
                    <a:pt x="24" y="12"/>
                  </a:lnTo>
                  <a:lnTo>
                    <a:pt x="16" y="24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0" y="42"/>
                  </a:lnTo>
                  <a:lnTo>
                    <a:pt x="0" y="50"/>
                  </a:lnTo>
                  <a:lnTo>
                    <a:pt x="4" y="5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64"/>
                  </a:lnTo>
                  <a:lnTo>
                    <a:pt x="18" y="66"/>
                  </a:lnTo>
                  <a:lnTo>
                    <a:pt x="24" y="64"/>
                  </a:lnTo>
                  <a:lnTo>
                    <a:pt x="30" y="58"/>
                  </a:lnTo>
                  <a:lnTo>
                    <a:pt x="30" y="58"/>
                  </a:lnTo>
                  <a:lnTo>
                    <a:pt x="34" y="60"/>
                  </a:lnTo>
                  <a:lnTo>
                    <a:pt x="40" y="64"/>
                  </a:lnTo>
                  <a:lnTo>
                    <a:pt x="50" y="66"/>
                  </a:lnTo>
                  <a:lnTo>
                    <a:pt x="54" y="64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64" y="52"/>
                  </a:lnTo>
                  <a:lnTo>
                    <a:pt x="66" y="46"/>
                  </a:lnTo>
                  <a:lnTo>
                    <a:pt x="66" y="38"/>
                  </a:lnTo>
                  <a:lnTo>
                    <a:pt x="64" y="32"/>
                  </a:lnTo>
                  <a:lnTo>
                    <a:pt x="60" y="22"/>
                  </a:lnTo>
                  <a:lnTo>
                    <a:pt x="52" y="1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4" y="12"/>
                  </a:lnTo>
                  <a:lnTo>
                    <a:pt x="42" y="20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38" y="20"/>
                  </a:lnTo>
                  <a:lnTo>
                    <a:pt x="36" y="1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2" name="Freeform 118"/>
            <p:cNvSpPr>
              <a:spLocks/>
            </p:cNvSpPr>
            <p:nvPr/>
          </p:nvSpPr>
          <p:spPr bwMode="auto">
            <a:xfrm>
              <a:off x="8518358" y="2907632"/>
              <a:ext cx="529389" cy="561474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10" y="44"/>
                </a:cxn>
                <a:cxn ang="0">
                  <a:pos x="18" y="5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28" y="68"/>
                </a:cxn>
                <a:cxn ang="0">
                  <a:pos x="32" y="70"/>
                </a:cxn>
                <a:cxn ang="0">
                  <a:pos x="40" y="70"/>
                </a:cxn>
                <a:cxn ang="0">
                  <a:pos x="48" y="68"/>
                </a:cxn>
                <a:cxn ang="0">
                  <a:pos x="54" y="62"/>
                </a:cxn>
                <a:cxn ang="0">
                  <a:pos x="54" y="62"/>
                </a:cxn>
                <a:cxn ang="0">
                  <a:pos x="58" y="52"/>
                </a:cxn>
                <a:cxn ang="0">
                  <a:pos x="58" y="46"/>
                </a:cxn>
                <a:cxn ang="0">
                  <a:pos x="54" y="38"/>
                </a:cxn>
                <a:cxn ang="0">
                  <a:pos x="54" y="38"/>
                </a:cxn>
                <a:cxn ang="0">
                  <a:pos x="62" y="28"/>
                </a:cxn>
                <a:cxn ang="0">
                  <a:pos x="66" y="20"/>
                </a:cxn>
                <a:cxn ang="0">
                  <a:pos x="66" y="14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0" y="6"/>
                </a:cxn>
                <a:cxn ang="0">
                  <a:pos x="56" y="2"/>
                </a:cxn>
                <a:cxn ang="0">
                  <a:pos x="50" y="0"/>
                </a:cxn>
                <a:cxn ang="0">
                  <a:pos x="44" y="0"/>
                </a:cxn>
                <a:cxn ang="0">
                  <a:pos x="36" y="2"/>
                </a:cxn>
                <a:cxn ang="0">
                  <a:pos x="28" y="6"/>
                </a:cxn>
                <a:cxn ang="0">
                  <a:pos x="18" y="12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4" y="22"/>
                </a:cxn>
                <a:cxn ang="0">
                  <a:pos x="22" y="2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0" y="30"/>
                </a:cxn>
                <a:cxn ang="0">
                  <a:pos x="10" y="32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66" h="70">
                  <a:moveTo>
                    <a:pt x="0" y="34"/>
                  </a:moveTo>
                  <a:lnTo>
                    <a:pt x="0" y="34"/>
                  </a:lnTo>
                  <a:lnTo>
                    <a:pt x="10" y="44"/>
                  </a:lnTo>
                  <a:lnTo>
                    <a:pt x="18" y="5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8" y="68"/>
                  </a:lnTo>
                  <a:lnTo>
                    <a:pt x="32" y="70"/>
                  </a:lnTo>
                  <a:lnTo>
                    <a:pt x="40" y="70"/>
                  </a:lnTo>
                  <a:lnTo>
                    <a:pt x="48" y="68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58" y="52"/>
                  </a:lnTo>
                  <a:lnTo>
                    <a:pt x="58" y="46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62" y="28"/>
                  </a:lnTo>
                  <a:lnTo>
                    <a:pt x="66" y="20"/>
                  </a:lnTo>
                  <a:lnTo>
                    <a:pt x="66" y="14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0" y="6"/>
                  </a:lnTo>
                  <a:lnTo>
                    <a:pt x="56" y="2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6" y="2"/>
                  </a:lnTo>
                  <a:lnTo>
                    <a:pt x="28" y="6"/>
                  </a:lnTo>
                  <a:lnTo>
                    <a:pt x="18" y="1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4" y="22"/>
                  </a:lnTo>
                  <a:lnTo>
                    <a:pt x="22" y="2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0" y="30"/>
                  </a:lnTo>
                  <a:lnTo>
                    <a:pt x="10" y="32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3" name="Freeform 119"/>
            <p:cNvSpPr>
              <a:spLocks/>
            </p:cNvSpPr>
            <p:nvPr/>
          </p:nvSpPr>
          <p:spPr bwMode="auto">
            <a:xfrm>
              <a:off x="8486274" y="2699084"/>
              <a:ext cx="545432" cy="465221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8" y="0"/>
                </a:cxn>
                <a:cxn ang="0">
                  <a:pos x="60" y="0"/>
                </a:cxn>
                <a:cxn ang="0">
                  <a:pos x="54" y="4"/>
                </a:cxn>
                <a:cxn ang="0">
                  <a:pos x="44" y="8"/>
                </a:cxn>
                <a:cxn ang="0">
                  <a:pos x="32" y="14"/>
                </a:cxn>
                <a:cxn ang="0">
                  <a:pos x="22" y="26"/>
                </a:cxn>
                <a:cxn ang="0">
                  <a:pos x="10" y="40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6" y="50"/>
                </a:cxn>
                <a:cxn ang="0">
                  <a:pos x="22" y="34"/>
                </a:cxn>
                <a:cxn ang="0">
                  <a:pos x="42" y="14"/>
                </a:cxn>
                <a:cxn ang="0">
                  <a:pos x="56" y="6"/>
                </a:cxn>
                <a:cxn ang="0">
                  <a:pos x="68" y="0"/>
                </a:cxn>
                <a:cxn ang="0">
                  <a:pos x="68" y="0"/>
                </a:cxn>
              </a:cxnLst>
              <a:rect l="0" t="0" r="r" b="b"/>
              <a:pathLst>
                <a:path w="68" h="58">
                  <a:moveTo>
                    <a:pt x="68" y="0"/>
                  </a:moveTo>
                  <a:lnTo>
                    <a:pt x="68" y="0"/>
                  </a:lnTo>
                  <a:lnTo>
                    <a:pt x="60" y="0"/>
                  </a:lnTo>
                  <a:lnTo>
                    <a:pt x="54" y="4"/>
                  </a:lnTo>
                  <a:lnTo>
                    <a:pt x="44" y="8"/>
                  </a:lnTo>
                  <a:lnTo>
                    <a:pt x="32" y="14"/>
                  </a:lnTo>
                  <a:lnTo>
                    <a:pt x="22" y="26"/>
                  </a:lnTo>
                  <a:lnTo>
                    <a:pt x="10" y="40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6" y="50"/>
                  </a:lnTo>
                  <a:lnTo>
                    <a:pt x="22" y="34"/>
                  </a:lnTo>
                  <a:lnTo>
                    <a:pt x="42" y="14"/>
                  </a:lnTo>
                  <a:lnTo>
                    <a:pt x="56" y="6"/>
                  </a:lnTo>
                  <a:lnTo>
                    <a:pt x="68" y="0"/>
                  </a:lnTo>
                  <a:lnTo>
                    <a:pt x="6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4" name="Freeform 120"/>
            <p:cNvSpPr>
              <a:spLocks/>
            </p:cNvSpPr>
            <p:nvPr/>
          </p:nvSpPr>
          <p:spPr bwMode="auto">
            <a:xfrm>
              <a:off x="8454189" y="3180347"/>
              <a:ext cx="352926" cy="625642"/>
            </a:xfrm>
            <a:custGeom>
              <a:avLst/>
              <a:gdLst/>
              <a:ahLst/>
              <a:cxnLst>
                <a:cxn ang="0">
                  <a:pos x="44" y="78"/>
                </a:cxn>
                <a:cxn ang="0">
                  <a:pos x="44" y="78"/>
                </a:cxn>
                <a:cxn ang="0">
                  <a:pos x="44" y="70"/>
                </a:cxn>
                <a:cxn ang="0">
                  <a:pos x="44" y="62"/>
                </a:cxn>
                <a:cxn ang="0">
                  <a:pos x="40" y="50"/>
                </a:cxn>
                <a:cxn ang="0">
                  <a:pos x="36" y="38"/>
                </a:cxn>
                <a:cxn ang="0">
                  <a:pos x="28" y="26"/>
                </a:cxn>
                <a:cxn ang="0">
                  <a:pos x="16" y="1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6"/>
                </a:cxn>
                <a:cxn ang="0">
                  <a:pos x="18" y="20"/>
                </a:cxn>
                <a:cxn ang="0">
                  <a:pos x="26" y="32"/>
                </a:cxn>
                <a:cxn ang="0">
                  <a:pos x="34" y="44"/>
                </a:cxn>
                <a:cxn ang="0">
                  <a:pos x="40" y="60"/>
                </a:cxn>
                <a:cxn ang="0">
                  <a:pos x="44" y="78"/>
                </a:cxn>
                <a:cxn ang="0">
                  <a:pos x="44" y="78"/>
                </a:cxn>
              </a:cxnLst>
              <a:rect l="0" t="0" r="r" b="b"/>
              <a:pathLst>
                <a:path w="44" h="78">
                  <a:moveTo>
                    <a:pt x="44" y="78"/>
                  </a:moveTo>
                  <a:lnTo>
                    <a:pt x="44" y="78"/>
                  </a:lnTo>
                  <a:lnTo>
                    <a:pt x="44" y="70"/>
                  </a:lnTo>
                  <a:lnTo>
                    <a:pt x="44" y="62"/>
                  </a:lnTo>
                  <a:lnTo>
                    <a:pt x="40" y="50"/>
                  </a:lnTo>
                  <a:lnTo>
                    <a:pt x="36" y="38"/>
                  </a:lnTo>
                  <a:lnTo>
                    <a:pt x="28" y="26"/>
                  </a:lnTo>
                  <a:lnTo>
                    <a:pt x="16" y="12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6"/>
                  </a:lnTo>
                  <a:lnTo>
                    <a:pt x="18" y="20"/>
                  </a:lnTo>
                  <a:lnTo>
                    <a:pt x="26" y="32"/>
                  </a:lnTo>
                  <a:lnTo>
                    <a:pt x="34" y="44"/>
                  </a:lnTo>
                  <a:lnTo>
                    <a:pt x="40" y="60"/>
                  </a:lnTo>
                  <a:lnTo>
                    <a:pt x="44" y="78"/>
                  </a:lnTo>
                  <a:lnTo>
                    <a:pt x="4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5" name="Freeform 121"/>
            <p:cNvSpPr>
              <a:spLocks/>
            </p:cNvSpPr>
            <p:nvPr/>
          </p:nvSpPr>
          <p:spPr bwMode="auto">
            <a:xfrm>
              <a:off x="7828547" y="3164305"/>
              <a:ext cx="593558" cy="513347"/>
            </a:xfrm>
            <a:custGeom>
              <a:avLst/>
              <a:gdLst/>
              <a:ahLst/>
              <a:cxnLst>
                <a:cxn ang="0">
                  <a:pos x="0" y="64"/>
                </a:cxn>
                <a:cxn ang="0">
                  <a:pos x="0" y="64"/>
                </a:cxn>
                <a:cxn ang="0">
                  <a:pos x="8" y="62"/>
                </a:cxn>
                <a:cxn ang="0">
                  <a:pos x="16" y="58"/>
                </a:cxn>
                <a:cxn ang="0">
                  <a:pos x="26" y="52"/>
                </a:cxn>
                <a:cxn ang="0">
                  <a:pos x="38" y="44"/>
                </a:cxn>
                <a:cxn ang="0">
                  <a:pos x="50" y="34"/>
                </a:cxn>
                <a:cxn ang="0">
                  <a:pos x="62" y="20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6" y="8"/>
                </a:cxn>
                <a:cxn ang="0">
                  <a:pos x="50" y="28"/>
                </a:cxn>
                <a:cxn ang="0">
                  <a:pos x="26" y="48"/>
                </a:cxn>
                <a:cxn ang="0">
                  <a:pos x="14" y="58"/>
                </a:cxn>
                <a:cxn ang="0">
                  <a:pos x="0" y="64"/>
                </a:cxn>
                <a:cxn ang="0">
                  <a:pos x="0" y="64"/>
                </a:cxn>
              </a:cxnLst>
              <a:rect l="0" t="0" r="r" b="b"/>
              <a:pathLst>
                <a:path w="74" h="64">
                  <a:moveTo>
                    <a:pt x="0" y="64"/>
                  </a:moveTo>
                  <a:lnTo>
                    <a:pt x="0" y="64"/>
                  </a:lnTo>
                  <a:lnTo>
                    <a:pt x="8" y="62"/>
                  </a:lnTo>
                  <a:lnTo>
                    <a:pt x="16" y="58"/>
                  </a:lnTo>
                  <a:lnTo>
                    <a:pt x="26" y="52"/>
                  </a:lnTo>
                  <a:lnTo>
                    <a:pt x="38" y="44"/>
                  </a:lnTo>
                  <a:lnTo>
                    <a:pt x="50" y="34"/>
                  </a:lnTo>
                  <a:lnTo>
                    <a:pt x="62" y="2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6" y="8"/>
                  </a:lnTo>
                  <a:lnTo>
                    <a:pt x="50" y="28"/>
                  </a:lnTo>
                  <a:lnTo>
                    <a:pt x="26" y="48"/>
                  </a:lnTo>
                  <a:lnTo>
                    <a:pt x="14" y="58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6" name="Freeform 122"/>
            <p:cNvSpPr>
              <a:spLocks/>
            </p:cNvSpPr>
            <p:nvPr/>
          </p:nvSpPr>
          <p:spPr bwMode="auto">
            <a:xfrm>
              <a:off x="8005011" y="2650958"/>
              <a:ext cx="417095" cy="5133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2" y="14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46"/>
                </a:cxn>
                <a:cxn ang="0">
                  <a:pos x="36" y="54"/>
                </a:cxn>
                <a:cxn ang="0">
                  <a:pos x="52" y="64"/>
                </a:cxn>
                <a:cxn ang="0">
                  <a:pos x="52" y="64"/>
                </a:cxn>
                <a:cxn ang="0">
                  <a:pos x="46" y="58"/>
                </a:cxn>
                <a:cxn ang="0">
                  <a:pos x="30" y="44"/>
                </a:cxn>
                <a:cxn ang="0">
                  <a:pos x="14" y="24"/>
                </a:cxn>
                <a:cxn ang="0">
                  <a:pos x="6" y="1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2" h="64"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2" y="14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46"/>
                  </a:lnTo>
                  <a:lnTo>
                    <a:pt x="36" y="5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46" y="58"/>
                  </a:lnTo>
                  <a:lnTo>
                    <a:pt x="30" y="44"/>
                  </a:lnTo>
                  <a:lnTo>
                    <a:pt x="14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7" name="Freeform 123"/>
            <p:cNvSpPr>
              <a:spLocks/>
            </p:cNvSpPr>
            <p:nvPr/>
          </p:nvSpPr>
          <p:spPr bwMode="auto">
            <a:xfrm>
              <a:off x="8390021" y="310013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2" y="14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8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8" name="Freeform 124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9" name="Freeform 125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0" name="Freeform 126"/>
            <p:cNvSpPr>
              <a:spLocks/>
            </p:cNvSpPr>
            <p:nvPr/>
          </p:nvSpPr>
          <p:spPr bwMode="auto">
            <a:xfrm>
              <a:off x="8470232" y="-1295400"/>
              <a:ext cx="433137" cy="866274"/>
            </a:xfrm>
            <a:custGeom>
              <a:avLst/>
              <a:gdLst/>
              <a:ahLst/>
              <a:cxnLst>
                <a:cxn ang="0">
                  <a:pos x="54" y="108"/>
                </a:cxn>
                <a:cxn ang="0">
                  <a:pos x="54" y="108"/>
                </a:cxn>
                <a:cxn ang="0">
                  <a:pos x="54" y="92"/>
                </a:cxn>
                <a:cxn ang="0">
                  <a:pos x="54" y="76"/>
                </a:cxn>
                <a:cxn ang="0">
                  <a:pos x="50" y="60"/>
                </a:cxn>
                <a:cxn ang="0">
                  <a:pos x="46" y="46"/>
                </a:cxn>
                <a:cxn ang="0">
                  <a:pos x="38" y="34"/>
                </a:cxn>
                <a:cxn ang="0">
                  <a:pos x="30" y="22"/>
                </a:cxn>
                <a:cxn ang="0">
                  <a:pos x="22" y="10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18" y="12"/>
                </a:cxn>
                <a:cxn ang="0">
                  <a:pos x="24" y="20"/>
                </a:cxn>
                <a:cxn ang="0">
                  <a:pos x="36" y="36"/>
                </a:cxn>
                <a:cxn ang="0">
                  <a:pos x="44" y="54"/>
                </a:cxn>
                <a:cxn ang="0">
                  <a:pos x="50" y="70"/>
                </a:cxn>
                <a:cxn ang="0">
                  <a:pos x="52" y="86"/>
                </a:cxn>
                <a:cxn ang="0">
                  <a:pos x="54" y="98"/>
                </a:cxn>
                <a:cxn ang="0">
                  <a:pos x="54" y="108"/>
                </a:cxn>
                <a:cxn ang="0">
                  <a:pos x="54" y="108"/>
                </a:cxn>
              </a:cxnLst>
              <a:rect l="0" t="0" r="r" b="b"/>
              <a:pathLst>
                <a:path w="54" h="108">
                  <a:moveTo>
                    <a:pt x="54" y="108"/>
                  </a:moveTo>
                  <a:lnTo>
                    <a:pt x="54" y="108"/>
                  </a:lnTo>
                  <a:lnTo>
                    <a:pt x="54" y="92"/>
                  </a:lnTo>
                  <a:lnTo>
                    <a:pt x="54" y="76"/>
                  </a:lnTo>
                  <a:lnTo>
                    <a:pt x="50" y="60"/>
                  </a:lnTo>
                  <a:lnTo>
                    <a:pt x="46" y="46"/>
                  </a:lnTo>
                  <a:lnTo>
                    <a:pt x="38" y="34"/>
                  </a:lnTo>
                  <a:lnTo>
                    <a:pt x="30" y="22"/>
                  </a:lnTo>
                  <a:lnTo>
                    <a:pt x="22" y="1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8" y="6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4" y="20"/>
                  </a:lnTo>
                  <a:lnTo>
                    <a:pt x="36" y="36"/>
                  </a:lnTo>
                  <a:lnTo>
                    <a:pt x="44" y="54"/>
                  </a:lnTo>
                  <a:lnTo>
                    <a:pt x="50" y="70"/>
                  </a:lnTo>
                  <a:lnTo>
                    <a:pt x="52" y="86"/>
                  </a:lnTo>
                  <a:lnTo>
                    <a:pt x="54" y="98"/>
                  </a:lnTo>
                  <a:lnTo>
                    <a:pt x="54" y="108"/>
                  </a:lnTo>
                  <a:lnTo>
                    <a:pt x="54" y="10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1" name="Freeform 127"/>
            <p:cNvSpPr>
              <a:spLocks/>
            </p:cNvSpPr>
            <p:nvPr/>
          </p:nvSpPr>
          <p:spPr bwMode="auto">
            <a:xfrm>
              <a:off x="2614863" y="-1295400"/>
              <a:ext cx="4668253" cy="1684421"/>
            </a:xfrm>
            <a:custGeom>
              <a:avLst/>
              <a:gdLst/>
              <a:ahLst/>
              <a:cxnLst>
                <a:cxn ang="0">
                  <a:pos x="116" y="88"/>
                </a:cxn>
                <a:cxn ang="0">
                  <a:pos x="126" y="118"/>
                </a:cxn>
                <a:cxn ang="0">
                  <a:pos x="120" y="156"/>
                </a:cxn>
                <a:cxn ang="0">
                  <a:pos x="102" y="188"/>
                </a:cxn>
                <a:cxn ang="0">
                  <a:pos x="64" y="206"/>
                </a:cxn>
                <a:cxn ang="0">
                  <a:pos x="26" y="192"/>
                </a:cxn>
                <a:cxn ang="0">
                  <a:pos x="8" y="168"/>
                </a:cxn>
                <a:cxn ang="0">
                  <a:pos x="10" y="138"/>
                </a:cxn>
                <a:cxn ang="0">
                  <a:pos x="20" y="126"/>
                </a:cxn>
                <a:cxn ang="0">
                  <a:pos x="42" y="124"/>
                </a:cxn>
                <a:cxn ang="0">
                  <a:pos x="70" y="134"/>
                </a:cxn>
                <a:cxn ang="0">
                  <a:pos x="82" y="154"/>
                </a:cxn>
                <a:cxn ang="0">
                  <a:pos x="82" y="168"/>
                </a:cxn>
                <a:cxn ang="0">
                  <a:pos x="70" y="172"/>
                </a:cxn>
                <a:cxn ang="0">
                  <a:pos x="52" y="164"/>
                </a:cxn>
                <a:cxn ang="0">
                  <a:pos x="50" y="144"/>
                </a:cxn>
                <a:cxn ang="0">
                  <a:pos x="50" y="142"/>
                </a:cxn>
                <a:cxn ang="0">
                  <a:pos x="50" y="170"/>
                </a:cxn>
                <a:cxn ang="0">
                  <a:pos x="58" y="178"/>
                </a:cxn>
                <a:cxn ang="0">
                  <a:pos x="76" y="176"/>
                </a:cxn>
                <a:cxn ang="0">
                  <a:pos x="86" y="168"/>
                </a:cxn>
                <a:cxn ang="0">
                  <a:pos x="88" y="152"/>
                </a:cxn>
                <a:cxn ang="0">
                  <a:pos x="78" y="136"/>
                </a:cxn>
                <a:cxn ang="0">
                  <a:pos x="58" y="122"/>
                </a:cxn>
                <a:cxn ang="0">
                  <a:pos x="24" y="118"/>
                </a:cxn>
                <a:cxn ang="0">
                  <a:pos x="0" y="144"/>
                </a:cxn>
                <a:cxn ang="0">
                  <a:pos x="0" y="160"/>
                </a:cxn>
                <a:cxn ang="0">
                  <a:pos x="24" y="198"/>
                </a:cxn>
                <a:cxn ang="0">
                  <a:pos x="52" y="210"/>
                </a:cxn>
                <a:cxn ang="0">
                  <a:pos x="80" y="206"/>
                </a:cxn>
                <a:cxn ang="0">
                  <a:pos x="120" y="170"/>
                </a:cxn>
                <a:cxn ang="0">
                  <a:pos x="132" y="142"/>
                </a:cxn>
                <a:cxn ang="0">
                  <a:pos x="134" y="104"/>
                </a:cxn>
                <a:cxn ang="0">
                  <a:pos x="120" y="74"/>
                </a:cxn>
                <a:cxn ang="0">
                  <a:pos x="180" y="102"/>
                </a:cxn>
                <a:cxn ang="0">
                  <a:pos x="262" y="114"/>
                </a:cxn>
                <a:cxn ang="0">
                  <a:pos x="316" y="106"/>
                </a:cxn>
                <a:cxn ang="0">
                  <a:pos x="370" y="86"/>
                </a:cxn>
                <a:cxn ang="0">
                  <a:pos x="398" y="68"/>
                </a:cxn>
                <a:cxn ang="0">
                  <a:pos x="426" y="40"/>
                </a:cxn>
                <a:cxn ang="0">
                  <a:pos x="464" y="52"/>
                </a:cxn>
                <a:cxn ang="0">
                  <a:pos x="490" y="48"/>
                </a:cxn>
                <a:cxn ang="0">
                  <a:pos x="542" y="22"/>
                </a:cxn>
                <a:cxn ang="0">
                  <a:pos x="568" y="0"/>
                </a:cxn>
                <a:cxn ang="0">
                  <a:pos x="510" y="30"/>
                </a:cxn>
                <a:cxn ang="0">
                  <a:pos x="482" y="42"/>
                </a:cxn>
                <a:cxn ang="0">
                  <a:pos x="452" y="42"/>
                </a:cxn>
                <a:cxn ang="0">
                  <a:pos x="432" y="32"/>
                </a:cxn>
                <a:cxn ang="0">
                  <a:pos x="438" y="0"/>
                </a:cxn>
                <a:cxn ang="0">
                  <a:pos x="406" y="46"/>
                </a:cxn>
                <a:cxn ang="0">
                  <a:pos x="344" y="86"/>
                </a:cxn>
                <a:cxn ang="0">
                  <a:pos x="272" y="100"/>
                </a:cxn>
                <a:cxn ang="0">
                  <a:pos x="200" y="94"/>
                </a:cxn>
                <a:cxn ang="0">
                  <a:pos x="138" y="74"/>
                </a:cxn>
                <a:cxn ang="0">
                  <a:pos x="108" y="56"/>
                </a:cxn>
                <a:cxn ang="0">
                  <a:pos x="106" y="56"/>
                </a:cxn>
                <a:cxn ang="0">
                  <a:pos x="40" y="0"/>
                </a:cxn>
                <a:cxn ang="0">
                  <a:pos x="40" y="16"/>
                </a:cxn>
                <a:cxn ang="0">
                  <a:pos x="98" y="62"/>
                </a:cxn>
              </a:cxnLst>
              <a:rect l="0" t="0" r="r" b="b"/>
              <a:pathLst>
                <a:path w="582" h="210">
                  <a:moveTo>
                    <a:pt x="98" y="62"/>
                  </a:moveTo>
                  <a:lnTo>
                    <a:pt x="98" y="62"/>
                  </a:lnTo>
                  <a:lnTo>
                    <a:pt x="116" y="88"/>
                  </a:lnTo>
                  <a:lnTo>
                    <a:pt x="122" y="104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6" y="128"/>
                  </a:lnTo>
                  <a:lnTo>
                    <a:pt x="126" y="138"/>
                  </a:lnTo>
                  <a:lnTo>
                    <a:pt x="120" y="156"/>
                  </a:lnTo>
                  <a:lnTo>
                    <a:pt x="112" y="172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90" y="198"/>
                  </a:lnTo>
                  <a:lnTo>
                    <a:pt x="76" y="204"/>
                  </a:lnTo>
                  <a:lnTo>
                    <a:pt x="64" y="206"/>
                  </a:lnTo>
                  <a:lnTo>
                    <a:pt x="50" y="204"/>
                  </a:lnTo>
                  <a:lnTo>
                    <a:pt x="38" y="200"/>
                  </a:lnTo>
                  <a:lnTo>
                    <a:pt x="26" y="192"/>
                  </a:lnTo>
                  <a:lnTo>
                    <a:pt x="16" y="182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6" y="158"/>
                  </a:lnTo>
                  <a:lnTo>
                    <a:pt x="6" y="148"/>
                  </a:lnTo>
                  <a:lnTo>
                    <a:pt x="10" y="138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20" y="126"/>
                  </a:lnTo>
                  <a:lnTo>
                    <a:pt x="26" y="122"/>
                  </a:lnTo>
                  <a:lnTo>
                    <a:pt x="34" y="122"/>
                  </a:lnTo>
                  <a:lnTo>
                    <a:pt x="42" y="124"/>
                  </a:lnTo>
                  <a:lnTo>
                    <a:pt x="58" y="128"/>
                  </a:lnTo>
                  <a:lnTo>
                    <a:pt x="70" y="134"/>
                  </a:lnTo>
                  <a:lnTo>
                    <a:pt x="70" y="134"/>
                  </a:lnTo>
                  <a:lnTo>
                    <a:pt x="76" y="140"/>
                  </a:lnTo>
                  <a:lnTo>
                    <a:pt x="80" y="146"/>
                  </a:lnTo>
                  <a:lnTo>
                    <a:pt x="82" y="154"/>
                  </a:lnTo>
                  <a:lnTo>
                    <a:pt x="82" y="162"/>
                  </a:lnTo>
                  <a:lnTo>
                    <a:pt x="82" y="162"/>
                  </a:lnTo>
                  <a:lnTo>
                    <a:pt x="82" y="168"/>
                  </a:lnTo>
                  <a:lnTo>
                    <a:pt x="78" y="170"/>
                  </a:lnTo>
                  <a:lnTo>
                    <a:pt x="74" y="172"/>
                  </a:lnTo>
                  <a:lnTo>
                    <a:pt x="70" y="172"/>
                  </a:lnTo>
                  <a:lnTo>
                    <a:pt x="60" y="170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0" y="158"/>
                  </a:lnTo>
                  <a:lnTo>
                    <a:pt x="50" y="152"/>
                  </a:lnTo>
                  <a:lnTo>
                    <a:pt x="50" y="144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50" y="142"/>
                  </a:lnTo>
                  <a:lnTo>
                    <a:pt x="48" y="152"/>
                  </a:lnTo>
                  <a:lnTo>
                    <a:pt x="48" y="164"/>
                  </a:lnTo>
                  <a:lnTo>
                    <a:pt x="50" y="170"/>
                  </a:lnTo>
                  <a:lnTo>
                    <a:pt x="54" y="174"/>
                  </a:lnTo>
                  <a:lnTo>
                    <a:pt x="54" y="174"/>
                  </a:lnTo>
                  <a:lnTo>
                    <a:pt x="58" y="178"/>
                  </a:lnTo>
                  <a:lnTo>
                    <a:pt x="64" y="178"/>
                  </a:lnTo>
                  <a:lnTo>
                    <a:pt x="70" y="178"/>
                  </a:lnTo>
                  <a:lnTo>
                    <a:pt x="76" y="176"/>
                  </a:lnTo>
                  <a:lnTo>
                    <a:pt x="76" y="176"/>
                  </a:lnTo>
                  <a:lnTo>
                    <a:pt x="82" y="174"/>
                  </a:lnTo>
                  <a:lnTo>
                    <a:pt x="86" y="168"/>
                  </a:lnTo>
                  <a:lnTo>
                    <a:pt x="88" y="164"/>
                  </a:lnTo>
                  <a:lnTo>
                    <a:pt x="88" y="158"/>
                  </a:lnTo>
                  <a:lnTo>
                    <a:pt x="88" y="152"/>
                  </a:lnTo>
                  <a:lnTo>
                    <a:pt x="86" y="146"/>
                  </a:lnTo>
                  <a:lnTo>
                    <a:pt x="84" y="142"/>
                  </a:lnTo>
                  <a:lnTo>
                    <a:pt x="78" y="136"/>
                  </a:lnTo>
                  <a:lnTo>
                    <a:pt x="78" y="136"/>
                  </a:lnTo>
                  <a:lnTo>
                    <a:pt x="68" y="128"/>
                  </a:lnTo>
                  <a:lnTo>
                    <a:pt x="58" y="122"/>
                  </a:lnTo>
                  <a:lnTo>
                    <a:pt x="46" y="118"/>
                  </a:lnTo>
                  <a:lnTo>
                    <a:pt x="34" y="118"/>
                  </a:lnTo>
                  <a:lnTo>
                    <a:pt x="24" y="118"/>
                  </a:lnTo>
                  <a:lnTo>
                    <a:pt x="14" y="124"/>
                  </a:lnTo>
                  <a:lnTo>
                    <a:pt x="6" y="132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52"/>
                  </a:lnTo>
                  <a:lnTo>
                    <a:pt x="0" y="160"/>
                  </a:lnTo>
                  <a:lnTo>
                    <a:pt x="6" y="174"/>
                  </a:lnTo>
                  <a:lnTo>
                    <a:pt x="14" y="18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38" y="206"/>
                  </a:lnTo>
                  <a:lnTo>
                    <a:pt x="52" y="210"/>
                  </a:lnTo>
                  <a:lnTo>
                    <a:pt x="66" y="210"/>
                  </a:lnTo>
                  <a:lnTo>
                    <a:pt x="80" y="206"/>
                  </a:lnTo>
                  <a:lnTo>
                    <a:pt x="80" y="206"/>
                  </a:lnTo>
                  <a:lnTo>
                    <a:pt x="96" y="198"/>
                  </a:lnTo>
                  <a:lnTo>
                    <a:pt x="108" y="186"/>
                  </a:lnTo>
                  <a:lnTo>
                    <a:pt x="120" y="170"/>
                  </a:lnTo>
                  <a:lnTo>
                    <a:pt x="128" y="154"/>
                  </a:lnTo>
                  <a:lnTo>
                    <a:pt x="128" y="154"/>
                  </a:lnTo>
                  <a:lnTo>
                    <a:pt x="132" y="142"/>
                  </a:lnTo>
                  <a:lnTo>
                    <a:pt x="136" y="128"/>
                  </a:lnTo>
                  <a:lnTo>
                    <a:pt x="136" y="116"/>
                  </a:lnTo>
                  <a:lnTo>
                    <a:pt x="134" y="104"/>
                  </a:lnTo>
                  <a:lnTo>
                    <a:pt x="134" y="104"/>
                  </a:lnTo>
                  <a:lnTo>
                    <a:pt x="128" y="90"/>
                  </a:lnTo>
                  <a:lnTo>
                    <a:pt x="120" y="74"/>
                  </a:lnTo>
                  <a:lnTo>
                    <a:pt x="120" y="74"/>
                  </a:lnTo>
                  <a:lnTo>
                    <a:pt x="148" y="90"/>
                  </a:lnTo>
                  <a:lnTo>
                    <a:pt x="180" y="102"/>
                  </a:lnTo>
                  <a:lnTo>
                    <a:pt x="212" y="110"/>
                  </a:lnTo>
                  <a:lnTo>
                    <a:pt x="246" y="114"/>
                  </a:lnTo>
                  <a:lnTo>
                    <a:pt x="262" y="114"/>
                  </a:lnTo>
                  <a:lnTo>
                    <a:pt x="280" y="112"/>
                  </a:lnTo>
                  <a:lnTo>
                    <a:pt x="298" y="110"/>
                  </a:lnTo>
                  <a:lnTo>
                    <a:pt x="316" y="106"/>
                  </a:lnTo>
                  <a:lnTo>
                    <a:pt x="332" y="102"/>
                  </a:lnTo>
                  <a:lnTo>
                    <a:pt x="352" y="94"/>
                  </a:lnTo>
                  <a:lnTo>
                    <a:pt x="370" y="86"/>
                  </a:lnTo>
                  <a:lnTo>
                    <a:pt x="388" y="76"/>
                  </a:lnTo>
                  <a:lnTo>
                    <a:pt x="388" y="76"/>
                  </a:lnTo>
                  <a:lnTo>
                    <a:pt x="398" y="68"/>
                  </a:lnTo>
                  <a:lnTo>
                    <a:pt x="408" y="58"/>
                  </a:lnTo>
                  <a:lnTo>
                    <a:pt x="426" y="40"/>
                  </a:lnTo>
                  <a:lnTo>
                    <a:pt x="426" y="40"/>
                  </a:lnTo>
                  <a:lnTo>
                    <a:pt x="446" y="48"/>
                  </a:lnTo>
                  <a:lnTo>
                    <a:pt x="454" y="50"/>
                  </a:lnTo>
                  <a:lnTo>
                    <a:pt x="464" y="52"/>
                  </a:lnTo>
                  <a:lnTo>
                    <a:pt x="464" y="52"/>
                  </a:lnTo>
                  <a:lnTo>
                    <a:pt x="482" y="50"/>
                  </a:lnTo>
                  <a:lnTo>
                    <a:pt x="490" y="48"/>
                  </a:lnTo>
                  <a:lnTo>
                    <a:pt x="498" y="46"/>
                  </a:lnTo>
                  <a:lnTo>
                    <a:pt x="498" y="46"/>
                  </a:lnTo>
                  <a:lnTo>
                    <a:pt x="542" y="22"/>
                  </a:lnTo>
                  <a:lnTo>
                    <a:pt x="582" y="0"/>
                  </a:lnTo>
                  <a:lnTo>
                    <a:pt x="568" y="0"/>
                  </a:lnTo>
                  <a:lnTo>
                    <a:pt x="568" y="0"/>
                  </a:lnTo>
                  <a:lnTo>
                    <a:pt x="566" y="0"/>
                  </a:lnTo>
                  <a:lnTo>
                    <a:pt x="566" y="0"/>
                  </a:lnTo>
                  <a:lnTo>
                    <a:pt x="510" y="30"/>
                  </a:lnTo>
                  <a:lnTo>
                    <a:pt x="510" y="30"/>
                  </a:lnTo>
                  <a:lnTo>
                    <a:pt x="496" y="38"/>
                  </a:lnTo>
                  <a:lnTo>
                    <a:pt x="482" y="42"/>
                  </a:lnTo>
                  <a:lnTo>
                    <a:pt x="470" y="44"/>
                  </a:lnTo>
                  <a:lnTo>
                    <a:pt x="460" y="44"/>
                  </a:lnTo>
                  <a:lnTo>
                    <a:pt x="452" y="42"/>
                  </a:lnTo>
                  <a:lnTo>
                    <a:pt x="444" y="38"/>
                  </a:lnTo>
                  <a:lnTo>
                    <a:pt x="432" y="32"/>
                  </a:lnTo>
                  <a:lnTo>
                    <a:pt x="432" y="32"/>
                  </a:lnTo>
                  <a:lnTo>
                    <a:pt x="442" y="16"/>
                  </a:lnTo>
                  <a:lnTo>
                    <a:pt x="450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24" y="26"/>
                  </a:lnTo>
                  <a:lnTo>
                    <a:pt x="406" y="46"/>
                  </a:lnTo>
                  <a:lnTo>
                    <a:pt x="388" y="64"/>
                  </a:lnTo>
                  <a:lnTo>
                    <a:pt x="366" y="76"/>
                  </a:lnTo>
                  <a:lnTo>
                    <a:pt x="344" y="86"/>
                  </a:lnTo>
                  <a:lnTo>
                    <a:pt x="320" y="94"/>
                  </a:lnTo>
                  <a:lnTo>
                    <a:pt x="296" y="98"/>
                  </a:lnTo>
                  <a:lnTo>
                    <a:pt x="272" y="100"/>
                  </a:lnTo>
                  <a:lnTo>
                    <a:pt x="248" y="100"/>
                  </a:lnTo>
                  <a:lnTo>
                    <a:pt x="224" y="98"/>
                  </a:lnTo>
                  <a:lnTo>
                    <a:pt x="200" y="94"/>
                  </a:lnTo>
                  <a:lnTo>
                    <a:pt x="178" y="88"/>
                  </a:lnTo>
                  <a:lnTo>
                    <a:pt x="158" y="82"/>
                  </a:lnTo>
                  <a:lnTo>
                    <a:pt x="138" y="74"/>
                  </a:lnTo>
                  <a:lnTo>
                    <a:pt x="122" y="6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6" y="56"/>
                  </a:lnTo>
                  <a:lnTo>
                    <a:pt x="106" y="56"/>
                  </a:lnTo>
                  <a:lnTo>
                    <a:pt x="72" y="30"/>
                  </a:lnTo>
                  <a:lnTo>
                    <a:pt x="4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40" y="16"/>
                  </a:lnTo>
                  <a:lnTo>
                    <a:pt x="58" y="32"/>
                  </a:lnTo>
                  <a:lnTo>
                    <a:pt x="78" y="48"/>
                  </a:lnTo>
                  <a:lnTo>
                    <a:pt x="98" y="62"/>
                  </a:lnTo>
                  <a:lnTo>
                    <a:pt x="98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2" name="Freeform 128"/>
            <p:cNvSpPr>
              <a:spLocks/>
            </p:cNvSpPr>
            <p:nvPr/>
          </p:nvSpPr>
          <p:spPr bwMode="auto">
            <a:xfrm>
              <a:off x="946484" y="1367589"/>
              <a:ext cx="497305" cy="497305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0" y="48"/>
                </a:cxn>
                <a:cxn ang="0">
                  <a:pos x="8" y="50"/>
                </a:cxn>
                <a:cxn ang="0">
                  <a:pos x="28" y="58"/>
                </a:cxn>
                <a:cxn ang="0">
                  <a:pos x="28" y="58"/>
                </a:cxn>
                <a:cxn ang="0">
                  <a:pos x="36" y="62"/>
                </a:cxn>
                <a:cxn ang="0">
                  <a:pos x="42" y="62"/>
                </a:cxn>
                <a:cxn ang="0">
                  <a:pos x="48" y="60"/>
                </a:cxn>
                <a:cxn ang="0">
                  <a:pos x="52" y="58"/>
                </a:cxn>
                <a:cxn ang="0">
                  <a:pos x="58" y="56"/>
                </a:cxn>
                <a:cxn ang="0">
                  <a:pos x="60" y="52"/>
                </a:cxn>
                <a:cxn ang="0">
                  <a:pos x="62" y="48"/>
                </a:cxn>
                <a:cxn ang="0">
                  <a:pos x="62" y="44"/>
                </a:cxn>
                <a:cxn ang="0">
                  <a:pos x="62" y="44"/>
                </a:cxn>
                <a:cxn ang="0">
                  <a:pos x="60" y="38"/>
                </a:cxn>
                <a:cxn ang="0">
                  <a:pos x="56" y="3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54" y="28"/>
                </a:cxn>
                <a:cxn ang="0">
                  <a:pos x="56" y="20"/>
                </a:cxn>
                <a:cxn ang="0">
                  <a:pos x="58" y="16"/>
                </a:cxn>
                <a:cxn ang="0">
                  <a:pos x="58" y="12"/>
                </a:cxn>
                <a:cxn ang="0">
                  <a:pos x="56" y="8"/>
                </a:cxn>
                <a:cxn ang="0">
                  <a:pos x="50" y="4"/>
                </a:cxn>
                <a:cxn ang="0">
                  <a:pos x="50" y="4"/>
                </a:cxn>
                <a:cxn ang="0">
                  <a:pos x="40" y="0"/>
                </a:cxn>
                <a:cxn ang="0">
                  <a:pos x="34" y="0"/>
                </a:cxn>
                <a:cxn ang="0">
                  <a:pos x="26" y="0"/>
                </a:cxn>
                <a:cxn ang="0">
                  <a:pos x="20" y="4"/>
                </a:cxn>
                <a:cxn ang="0">
                  <a:pos x="14" y="12"/>
                </a:cxn>
                <a:cxn ang="0">
                  <a:pos x="8" y="24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10" y="34"/>
                </a:cxn>
                <a:cxn ang="0">
                  <a:pos x="18" y="32"/>
                </a:cxn>
                <a:cxn ang="0">
                  <a:pos x="22" y="32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18" y="34"/>
                </a:cxn>
                <a:cxn ang="0">
                  <a:pos x="8" y="4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62" h="62">
                  <a:moveTo>
                    <a:pt x="0" y="48"/>
                  </a:moveTo>
                  <a:lnTo>
                    <a:pt x="0" y="48"/>
                  </a:lnTo>
                  <a:lnTo>
                    <a:pt x="8" y="50"/>
                  </a:lnTo>
                  <a:lnTo>
                    <a:pt x="28" y="58"/>
                  </a:lnTo>
                  <a:lnTo>
                    <a:pt x="28" y="58"/>
                  </a:lnTo>
                  <a:lnTo>
                    <a:pt x="36" y="62"/>
                  </a:lnTo>
                  <a:lnTo>
                    <a:pt x="42" y="62"/>
                  </a:lnTo>
                  <a:lnTo>
                    <a:pt x="48" y="60"/>
                  </a:lnTo>
                  <a:lnTo>
                    <a:pt x="52" y="58"/>
                  </a:lnTo>
                  <a:lnTo>
                    <a:pt x="58" y="56"/>
                  </a:lnTo>
                  <a:lnTo>
                    <a:pt x="60" y="52"/>
                  </a:lnTo>
                  <a:lnTo>
                    <a:pt x="62" y="48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0" y="38"/>
                  </a:lnTo>
                  <a:lnTo>
                    <a:pt x="56" y="3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4" y="28"/>
                  </a:lnTo>
                  <a:lnTo>
                    <a:pt x="56" y="20"/>
                  </a:lnTo>
                  <a:lnTo>
                    <a:pt x="58" y="16"/>
                  </a:lnTo>
                  <a:lnTo>
                    <a:pt x="58" y="12"/>
                  </a:lnTo>
                  <a:lnTo>
                    <a:pt x="56" y="8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6" y="0"/>
                  </a:lnTo>
                  <a:lnTo>
                    <a:pt x="20" y="4"/>
                  </a:lnTo>
                  <a:lnTo>
                    <a:pt x="14" y="12"/>
                  </a:lnTo>
                  <a:lnTo>
                    <a:pt x="8" y="2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10" y="34"/>
                  </a:lnTo>
                  <a:lnTo>
                    <a:pt x="18" y="32"/>
                  </a:lnTo>
                  <a:lnTo>
                    <a:pt x="22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18" y="34"/>
                  </a:lnTo>
                  <a:lnTo>
                    <a:pt x="8" y="4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3" name="Freeform 129"/>
            <p:cNvSpPr>
              <a:spLocks/>
            </p:cNvSpPr>
            <p:nvPr/>
          </p:nvSpPr>
          <p:spPr bwMode="auto">
            <a:xfrm>
              <a:off x="866274" y="1800726"/>
              <a:ext cx="449179" cy="545432"/>
            </a:xfrm>
            <a:custGeom>
              <a:avLst/>
              <a:gdLst/>
              <a:ahLst/>
              <a:cxnLst>
                <a:cxn ang="0">
                  <a:pos x="54" y="30"/>
                </a:cxn>
                <a:cxn ang="0">
                  <a:pos x="54" y="30"/>
                </a:cxn>
                <a:cxn ang="0">
                  <a:pos x="56" y="36"/>
                </a:cxn>
                <a:cxn ang="0">
                  <a:pos x="54" y="40"/>
                </a:cxn>
                <a:cxn ang="0">
                  <a:pos x="50" y="44"/>
                </a:cxn>
                <a:cxn ang="0">
                  <a:pos x="46" y="48"/>
                </a:cxn>
                <a:cxn ang="0">
                  <a:pos x="38" y="50"/>
                </a:cxn>
                <a:cxn ang="0">
                  <a:pos x="36" y="48"/>
                </a:cxn>
                <a:cxn ang="0">
                  <a:pos x="32" y="46"/>
                </a:cxn>
                <a:cxn ang="0">
                  <a:pos x="32" y="46"/>
                </a:cxn>
                <a:cxn ang="0">
                  <a:pos x="32" y="50"/>
                </a:cxn>
                <a:cxn ang="0">
                  <a:pos x="32" y="56"/>
                </a:cxn>
                <a:cxn ang="0">
                  <a:pos x="30" y="60"/>
                </a:cxn>
                <a:cxn ang="0">
                  <a:pos x="28" y="64"/>
                </a:cxn>
                <a:cxn ang="0">
                  <a:pos x="24" y="66"/>
                </a:cxn>
                <a:cxn ang="0">
                  <a:pos x="18" y="68"/>
                </a:cxn>
                <a:cxn ang="0">
                  <a:pos x="18" y="68"/>
                </a:cxn>
                <a:cxn ang="0">
                  <a:pos x="14" y="68"/>
                </a:cxn>
                <a:cxn ang="0">
                  <a:pos x="8" y="66"/>
                </a:cxn>
                <a:cxn ang="0">
                  <a:pos x="6" y="64"/>
                </a:cxn>
                <a:cxn ang="0">
                  <a:pos x="4" y="60"/>
                </a:cxn>
                <a:cxn ang="0">
                  <a:pos x="2" y="52"/>
                </a:cxn>
                <a:cxn ang="0">
                  <a:pos x="2" y="42"/>
                </a:cxn>
                <a:cxn ang="0">
                  <a:pos x="6" y="22"/>
                </a:cxn>
                <a:cxn ang="0">
                  <a:pos x="4" y="1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2" y="12"/>
                </a:cxn>
                <a:cxn ang="0">
                  <a:pos x="20" y="20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6" y="26"/>
                </a:cxn>
                <a:cxn ang="0">
                  <a:pos x="22" y="20"/>
                </a:cxn>
                <a:cxn ang="0">
                  <a:pos x="18" y="10"/>
                </a:cxn>
                <a:cxn ang="0">
                  <a:pos x="12" y="6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4" y="2"/>
                </a:cxn>
                <a:cxn ang="0">
                  <a:pos x="28" y="6"/>
                </a:cxn>
                <a:cxn ang="0">
                  <a:pos x="38" y="10"/>
                </a:cxn>
                <a:cxn ang="0">
                  <a:pos x="46" y="14"/>
                </a:cxn>
                <a:cxn ang="0">
                  <a:pos x="52" y="22"/>
                </a:cxn>
                <a:cxn ang="0">
                  <a:pos x="54" y="30"/>
                </a:cxn>
                <a:cxn ang="0">
                  <a:pos x="54" y="30"/>
                </a:cxn>
              </a:cxnLst>
              <a:rect l="0" t="0" r="r" b="b"/>
              <a:pathLst>
                <a:path w="56" h="68">
                  <a:moveTo>
                    <a:pt x="54" y="30"/>
                  </a:moveTo>
                  <a:lnTo>
                    <a:pt x="54" y="30"/>
                  </a:lnTo>
                  <a:lnTo>
                    <a:pt x="56" y="36"/>
                  </a:lnTo>
                  <a:lnTo>
                    <a:pt x="54" y="40"/>
                  </a:lnTo>
                  <a:lnTo>
                    <a:pt x="50" y="44"/>
                  </a:lnTo>
                  <a:lnTo>
                    <a:pt x="46" y="48"/>
                  </a:lnTo>
                  <a:lnTo>
                    <a:pt x="38" y="50"/>
                  </a:lnTo>
                  <a:lnTo>
                    <a:pt x="36" y="48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2" y="50"/>
                  </a:lnTo>
                  <a:lnTo>
                    <a:pt x="32" y="56"/>
                  </a:lnTo>
                  <a:lnTo>
                    <a:pt x="30" y="60"/>
                  </a:lnTo>
                  <a:lnTo>
                    <a:pt x="28" y="64"/>
                  </a:lnTo>
                  <a:lnTo>
                    <a:pt x="24" y="66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4" y="68"/>
                  </a:lnTo>
                  <a:lnTo>
                    <a:pt x="8" y="66"/>
                  </a:lnTo>
                  <a:lnTo>
                    <a:pt x="6" y="64"/>
                  </a:lnTo>
                  <a:lnTo>
                    <a:pt x="4" y="60"/>
                  </a:lnTo>
                  <a:lnTo>
                    <a:pt x="2" y="52"/>
                  </a:lnTo>
                  <a:lnTo>
                    <a:pt x="2" y="42"/>
                  </a:lnTo>
                  <a:lnTo>
                    <a:pt x="6" y="2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2" y="12"/>
                  </a:lnTo>
                  <a:lnTo>
                    <a:pt x="20" y="20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6" y="26"/>
                  </a:lnTo>
                  <a:lnTo>
                    <a:pt x="22" y="20"/>
                  </a:lnTo>
                  <a:lnTo>
                    <a:pt x="18" y="10"/>
                  </a:lnTo>
                  <a:lnTo>
                    <a:pt x="12" y="6"/>
                  </a:lnTo>
                  <a:lnTo>
                    <a:pt x="6" y="0"/>
                  </a:lnTo>
                  <a:lnTo>
                    <a:pt x="6" y="0"/>
                  </a:lnTo>
                  <a:lnTo>
                    <a:pt x="14" y="2"/>
                  </a:lnTo>
                  <a:lnTo>
                    <a:pt x="28" y="6"/>
                  </a:lnTo>
                  <a:lnTo>
                    <a:pt x="38" y="10"/>
                  </a:lnTo>
                  <a:lnTo>
                    <a:pt x="46" y="14"/>
                  </a:lnTo>
                  <a:lnTo>
                    <a:pt x="52" y="22"/>
                  </a:lnTo>
                  <a:lnTo>
                    <a:pt x="54" y="30"/>
                  </a:lnTo>
                  <a:lnTo>
                    <a:pt x="5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4" name="Freeform 130"/>
            <p:cNvSpPr>
              <a:spLocks/>
            </p:cNvSpPr>
            <p:nvPr/>
          </p:nvSpPr>
          <p:spPr bwMode="auto">
            <a:xfrm>
              <a:off x="368968" y="1816768"/>
              <a:ext cx="481263" cy="497305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56" y="6"/>
                </a:cxn>
                <a:cxn ang="0">
                  <a:pos x="58" y="16"/>
                </a:cxn>
                <a:cxn ang="0">
                  <a:pos x="60" y="26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4" y="52"/>
                </a:cxn>
                <a:cxn ang="0">
                  <a:pos x="48" y="60"/>
                </a:cxn>
                <a:cxn ang="0">
                  <a:pos x="44" y="62"/>
                </a:cxn>
                <a:cxn ang="0">
                  <a:pos x="40" y="62"/>
                </a:cxn>
                <a:cxn ang="0">
                  <a:pos x="36" y="62"/>
                </a:cxn>
                <a:cxn ang="0">
                  <a:pos x="30" y="60"/>
                </a:cxn>
                <a:cxn ang="0">
                  <a:pos x="30" y="60"/>
                </a:cxn>
                <a:cxn ang="0">
                  <a:pos x="24" y="56"/>
                </a:cxn>
                <a:cxn ang="0">
                  <a:pos x="20" y="5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18" y="44"/>
                </a:cxn>
                <a:cxn ang="0">
                  <a:pos x="10" y="44"/>
                </a:cxn>
                <a:cxn ang="0">
                  <a:pos x="4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20"/>
                </a:cxn>
                <a:cxn ang="0">
                  <a:pos x="6" y="14"/>
                </a:cxn>
                <a:cxn ang="0">
                  <a:pos x="12" y="10"/>
                </a:cxn>
                <a:cxn ang="0">
                  <a:pos x="20" y="8"/>
                </a:cxn>
                <a:cxn ang="0">
                  <a:pos x="38" y="6"/>
                </a:cxn>
                <a:cxn ang="0">
                  <a:pos x="44" y="4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8" y="10"/>
                </a:cxn>
                <a:cxn ang="0">
                  <a:pos x="44" y="18"/>
                </a:cxn>
                <a:cxn ang="0">
                  <a:pos x="38" y="26"/>
                </a:cxn>
                <a:cxn ang="0">
                  <a:pos x="38" y="26"/>
                </a:cxn>
                <a:cxn ang="0">
                  <a:pos x="44" y="22"/>
                </a:cxn>
                <a:cxn ang="0">
                  <a:pos x="50" y="16"/>
                </a:cxn>
                <a:cxn ang="0">
                  <a:pos x="56" y="6"/>
                </a:cxn>
                <a:cxn ang="0">
                  <a:pos x="56" y="6"/>
                </a:cxn>
              </a:cxnLst>
              <a:rect l="0" t="0" r="r" b="b"/>
              <a:pathLst>
                <a:path w="60" h="62">
                  <a:moveTo>
                    <a:pt x="56" y="6"/>
                  </a:moveTo>
                  <a:lnTo>
                    <a:pt x="56" y="6"/>
                  </a:lnTo>
                  <a:lnTo>
                    <a:pt x="58" y="16"/>
                  </a:lnTo>
                  <a:lnTo>
                    <a:pt x="60" y="26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4" y="52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0" y="62"/>
                  </a:lnTo>
                  <a:lnTo>
                    <a:pt x="36" y="62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24" y="56"/>
                  </a:lnTo>
                  <a:lnTo>
                    <a:pt x="20" y="5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18" y="44"/>
                  </a:lnTo>
                  <a:lnTo>
                    <a:pt x="10" y="44"/>
                  </a:lnTo>
                  <a:lnTo>
                    <a:pt x="4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20"/>
                  </a:lnTo>
                  <a:lnTo>
                    <a:pt x="6" y="14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38" y="6"/>
                  </a:lnTo>
                  <a:lnTo>
                    <a:pt x="44" y="4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8" y="10"/>
                  </a:lnTo>
                  <a:lnTo>
                    <a:pt x="44" y="18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44" y="22"/>
                  </a:lnTo>
                  <a:lnTo>
                    <a:pt x="50" y="16"/>
                  </a:lnTo>
                  <a:lnTo>
                    <a:pt x="56" y="6"/>
                  </a:lnTo>
                  <a:lnTo>
                    <a:pt x="56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5" name="Freeform 131"/>
            <p:cNvSpPr>
              <a:spLocks/>
            </p:cNvSpPr>
            <p:nvPr/>
          </p:nvSpPr>
          <p:spPr bwMode="auto">
            <a:xfrm>
              <a:off x="208547" y="1335505"/>
              <a:ext cx="545432" cy="545432"/>
            </a:xfrm>
            <a:custGeom>
              <a:avLst/>
              <a:gdLst/>
              <a:ahLst/>
              <a:cxnLst>
                <a:cxn ang="0">
                  <a:pos x="64" y="48"/>
                </a:cxn>
                <a:cxn ang="0">
                  <a:pos x="64" y="48"/>
                </a:cxn>
                <a:cxn ang="0">
                  <a:pos x="58" y="52"/>
                </a:cxn>
                <a:cxn ang="0">
                  <a:pos x="48" y="60"/>
                </a:cxn>
                <a:cxn ang="0">
                  <a:pos x="40" y="64"/>
                </a:cxn>
                <a:cxn ang="0">
                  <a:pos x="32" y="66"/>
                </a:cxn>
                <a:cxn ang="0">
                  <a:pos x="24" y="68"/>
                </a:cxn>
                <a:cxn ang="0">
                  <a:pos x="16" y="66"/>
                </a:cxn>
                <a:cxn ang="0">
                  <a:pos x="16" y="66"/>
                </a:cxn>
                <a:cxn ang="0">
                  <a:pos x="10" y="62"/>
                </a:cxn>
                <a:cxn ang="0">
                  <a:pos x="4" y="58"/>
                </a:cxn>
                <a:cxn ang="0">
                  <a:pos x="2" y="54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2" y="36"/>
                </a:cxn>
                <a:cxn ang="0">
                  <a:pos x="6" y="32"/>
                </a:cxn>
                <a:cxn ang="0">
                  <a:pos x="12" y="30"/>
                </a:cxn>
                <a:cxn ang="0">
                  <a:pos x="12" y="30"/>
                </a:cxn>
                <a:cxn ang="0">
                  <a:pos x="12" y="26"/>
                </a:cxn>
                <a:cxn ang="0">
                  <a:pos x="10" y="20"/>
                </a:cxn>
                <a:cxn ang="0">
                  <a:pos x="10" y="16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8" y="0"/>
                </a:cxn>
                <a:cxn ang="0">
                  <a:pos x="34" y="2"/>
                </a:cxn>
                <a:cxn ang="0">
                  <a:pos x="40" y="6"/>
                </a:cxn>
                <a:cxn ang="0">
                  <a:pos x="46" y="12"/>
                </a:cxn>
                <a:cxn ang="0">
                  <a:pos x="54" y="28"/>
                </a:cxn>
                <a:cxn ang="0">
                  <a:pos x="60" y="34"/>
                </a:cxn>
                <a:cxn ang="0">
                  <a:pos x="68" y="40"/>
                </a:cxn>
                <a:cxn ang="0">
                  <a:pos x="68" y="40"/>
                </a:cxn>
                <a:cxn ang="0">
                  <a:pos x="54" y="40"/>
                </a:cxn>
                <a:cxn ang="0">
                  <a:pos x="44" y="40"/>
                </a:cxn>
                <a:cxn ang="0">
                  <a:pos x="36" y="38"/>
                </a:cxn>
                <a:cxn ang="0">
                  <a:pos x="36" y="38"/>
                </a:cxn>
                <a:cxn ang="0">
                  <a:pos x="42" y="42"/>
                </a:cxn>
                <a:cxn ang="0">
                  <a:pos x="50" y="46"/>
                </a:cxn>
                <a:cxn ang="0">
                  <a:pos x="64" y="48"/>
                </a:cxn>
                <a:cxn ang="0">
                  <a:pos x="64" y="48"/>
                </a:cxn>
              </a:cxnLst>
              <a:rect l="0" t="0" r="r" b="b"/>
              <a:pathLst>
                <a:path w="68" h="68">
                  <a:moveTo>
                    <a:pt x="64" y="48"/>
                  </a:moveTo>
                  <a:lnTo>
                    <a:pt x="64" y="48"/>
                  </a:lnTo>
                  <a:lnTo>
                    <a:pt x="58" y="52"/>
                  </a:lnTo>
                  <a:lnTo>
                    <a:pt x="48" y="60"/>
                  </a:lnTo>
                  <a:lnTo>
                    <a:pt x="40" y="64"/>
                  </a:lnTo>
                  <a:lnTo>
                    <a:pt x="32" y="66"/>
                  </a:lnTo>
                  <a:lnTo>
                    <a:pt x="24" y="68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0" y="62"/>
                  </a:lnTo>
                  <a:lnTo>
                    <a:pt x="4" y="58"/>
                  </a:lnTo>
                  <a:lnTo>
                    <a:pt x="2" y="54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2" y="36"/>
                  </a:lnTo>
                  <a:lnTo>
                    <a:pt x="6" y="32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26"/>
                  </a:lnTo>
                  <a:lnTo>
                    <a:pt x="10" y="20"/>
                  </a:lnTo>
                  <a:lnTo>
                    <a:pt x="10" y="16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8" y="0"/>
                  </a:lnTo>
                  <a:lnTo>
                    <a:pt x="34" y="2"/>
                  </a:lnTo>
                  <a:lnTo>
                    <a:pt x="40" y="6"/>
                  </a:lnTo>
                  <a:lnTo>
                    <a:pt x="46" y="12"/>
                  </a:lnTo>
                  <a:lnTo>
                    <a:pt x="54" y="28"/>
                  </a:lnTo>
                  <a:lnTo>
                    <a:pt x="60" y="34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54" y="40"/>
                  </a:lnTo>
                  <a:lnTo>
                    <a:pt x="44" y="40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42" y="42"/>
                  </a:lnTo>
                  <a:lnTo>
                    <a:pt x="50" y="46"/>
                  </a:lnTo>
                  <a:lnTo>
                    <a:pt x="64" y="48"/>
                  </a:lnTo>
                  <a:lnTo>
                    <a:pt x="64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6" name="Freeform 132"/>
            <p:cNvSpPr>
              <a:spLocks/>
            </p:cNvSpPr>
            <p:nvPr/>
          </p:nvSpPr>
          <p:spPr bwMode="auto">
            <a:xfrm>
              <a:off x="625642" y="1094874"/>
              <a:ext cx="513347" cy="529389"/>
            </a:xfrm>
            <a:custGeom>
              <a:avLst/>
              <a:gdLst/>
              <a:ahLst/>
              <a:cxnLst>
                <a:cxn ang="0">
                  <a:pos x="38" y="66"/>
                </a:cxn>
                <a:cxn ang="0">
                  <a:pos x="38" y="66"/>
                </a:cxn>
                <a:cxn ang="0">
                  <a:pos x="44" y="52"/>
                </a:cxn>
                <a:cxn ang="0">
                  <a:pos x="50" y="40"/>
                </a:cxn>
                <a:cxn ang="0">
                  <a:pos x="60" y="28"/>
                </a:cxn>
                <a:cxn ang="0">
                  <a:pos x="60" y="28"/>
                </a:cxn>
                <a:cxn ang="0">
                  <a:pos x="64" y="22"/>
                </a:cxn>
                <a:cxn ang="0">
                  <a:pos x="64" y="14"/>
                </a:cxn>
                <a:cxn ang="0">
                  <a:pos x="60" y="6"/>
                </a:cxn>
                <a:cxn ang="0">
                  <a:pos x="54" y="2"/>
                </a:cxn>
                <a:cxn ang="0">
                  <a:pos x="54" y="2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24" y="4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2" y="28"/>
                </a:cxn>
                <a:cxn ang="0">
                  <a:pos x="4" y="36"/>
                </a:cxn>
                <a:cxn ang="0">
                  <a:pos x="8" y="44"/>
                </a:cxn>
                <a:cxn ang="0">
                  <a:pos x="16" y="52"/>
                </a:cxn>
                <a:cxn ang="0">
                  <a:pos x="26" y="60"/>
                </a:cxn>
                <a:cxn ang="0">
                  <a:pos x="26" y="60"/>
                </a:cxn>
                <a:cxn ang="0">
                  <a:pos x="26" y="54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8" y="66"/>
                </a:cxn>
                <a:cxn ang="0">
                  <a:pos x="38" y="66"/>
                </a:cxn>
              </a:cxnLst>
              <a:rect l="0" t="0" r="r" b="b"/>
              <a:pathLst>
                <a:path w="64" h="66">
                  <a:moveTo>
                    <a:pt x="38" y="66"/>
                  </a:moveTo>
                  <a:lnTo>
                    <a:pt x="38" y="66"/>
                  </a:lnTo>
                  <a:lnTo>
                    <a:pt x="44" y="52"/>
                  </a:lnTo>
                  <a:lnTo>
                    <a:pt x="50" y="40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4" y="22"/>
                  </a:lnTo>
                  <a:lnTo>
                    <a:pt x="64" y="14"/>
                  </a:lnTo>
                  <a:lnTo>
                    <a:pt x="60" y="6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24" y="4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4" y="36"/>
                  </a:lnTo>
                  <a:lnTo>
                    <a:pt x="8" y="44"/>
                  </a:lnTo>
                  <a:lnTo>
                    <a:pt x="16" y="52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6" y="54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8" y="66"/>
                  </a:lnTo>
                  <a:lnTo>
                    <a:pt x="3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7" name="Freeform 133"/>
            <p:cNvSpPr>
              <a:spLocks/>
            </p:cNvSpPr>
            <p:nvPr/>
          </p:nvSpPr>
          <p:spPr bwMode="auto">
            <a:xfrm>
              <a:off x="770021" y="165634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6" y="2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2" y="6"/>
                  </a:lnTo>
                  <a:lnTo>
                    <a:pt x="2" y="6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8" name="Freeform 134"/>
            <p:cNvSpPr>
              <a:spLocks/>
            </p:cNvSpPr>
            <p:nvPr/>
          </p:nvSpPr>
          <p:spPr bwMode="auto">
            <a:xfrm>
              <a:off x="6785811" y="-621632"/>
              <a:ext cx="288758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4" y="30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24" y="38"/>
                </a:cxn>
                <a:cxn ang="0">
                  <a:pos x="30" y="36"/>
                </a:cxn>
                <a:cxn ang="0">
                  <a:pos x="34" y="32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34" y="24"/>
                </a:cxn>
                <a:cxn ang="0">
                  <a:pos x="32" y="20"/>
                </a:cxn>
                <a:cxn ang="0">
                  <a:pos x="30" y="18"/>
                </a:cxn>
                <a:cxn ang="0">
                  <a:pos x="30" y="18"/>
                </a:cxn>
                <a:cxn ang="0">
                  <a:pos x="32" y="14"/>
                </a:cxn>
                <a:cxn ang="0">
                  <a:pos x="32" y="8"/>
                </a:cxn>
                <a:cxn ang="0">
                  <a:pos x="32" y="6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2" y="4"/>
                </a:cxn>
                <a:cxn ang="0">
                  <a:pos x="8" y="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2"/>
                </a:cxn>
                <a:cxn ang="0">
                  <a:pos x="10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0" y="22"/>
                </a:cxn>
                <a:cxn ang="0">
                  <a:pos x="4" y="24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36" h="38">
                  <a:moveTo>
                    <a:pt x="0" y="28"/>
                  </a:moveTo>
                  <a:lnTo>
                    <a:pt x="0" y="28"/>
                  </a:lnTo>
                  <a:lnTo>
                    <a:pt x="4" y="3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24" y="38"/>
                  </a:lnTo>
                  <a:lnTo>
                    <a:pt x="30" y="36"/>
                  </a:lnTo>
                  <a:lnTo>
                    <a:pt x="34" y="32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4" y="24"/>
                  </a:lnTo>
                  <a:lnTo>
                    <a:pt x="32" y="20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2" y="14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2"/>
                  </a:lnTo>
                  <a:lnTo>
                    <a:pt x="10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0" y="22"/>
                  </a:lnTo>
                  <a:lnTo>
                    <a:pt x="4" y="24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9" name="Freeform 135"/>
            <p:cNvSpPr>
              <a:spLocks/>
            </p:cNvSpPr>
            <p:nvPr/>
          </p:nvSpPr>
          <p:spPr bwMode="auto">
            <a:xfrm>
              <a:off x="6737684" y="-348916"/>
              <a:ext cx="256674" cy="304800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6" y="26"/>
                </a:cxn>
                <a:cxn ang="0">
                  <a:pos x="22" y="28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16" y="36"/>
                </a:cxn>
                <a:cxn ang="0">
                  <a:pos x="14" y="38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36"/>
                </a:cxn>
                <a:cxn ang="0">
                  <a:pos x="2" y="34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2" y="12"/>
                </a:cxn>
                <a:cxn ang="0">
                  <a:pos x="2" y="6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6" y="6"/>
                </a:cxn>
                <a:cxn ang="0">
                  <a:pos x="10" y="10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12" y="10"/>
                </a:cxn>
                <a:cxn ang="0">
                  <a:pos x="10" y="4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6" y="2"/>
                </a:cxn>
                <a:cxn ang="0">
                  <a:pos x="26" y="6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8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6" y="26"/>
                  </a:lnTo>
                  <a:lnTo>
                    <a:pt x="22" y="28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16" y="36"/>
                  </a:lnTo>
                  <a:lnTo>
                    <a:pt x="14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2" y="12"/>
                  </a:lnTo>
                  <a:lnTo>
                    <a:pt x="2" y="6"/>
                  </a:lnTo>
                  <a:lnTo>
                    <a:pt x="0" y="2"/>
                  </a:lnTo>
                  <a:lnTo>
                    <a:pt x="0" y="2"/>
                  </a:lnTo>
                  <a:lnTo>
                    <a:pt x="6" y="6"/>
                  </a:lnTo>
                  <a:lnTo>
                    <a:pt x="10" y="10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2" y="10"/>
                  </a:lnTo>
                  <a:lnTo>
                    <a:pt x="1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0" name="Freeform 136"/>
            <p:cNvSpPr>
              <a:spLocks/>
            </p:cNvSpPr>
            <p:nvPr/>
          </p:nvSpPr>
          <p:spPr bwMode="auto">
            <a:xfrm>
              <a:off x="6448926" y="-348916"/>
              <a:ext cx="272716" cy="288758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4" y="8"/>
                </a:cxn>
                <a:cxn ang="0">
                  <a:pos x="34" y="16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0" y="30"/>
                </a:cxn>
                <a:cxn ang="0">
                  <a:pos x="26" y="34"/>
                </a:cxn>
                <a:cxn ang="0">
                  <a:pos x="22" y="36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12" y="32"/>
                </a:cxn>
                <a:cxn ang="0">
                  <a:pos x="10" y="30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6" y="26"/>
                </a:cxn>
                <a:cxn ang="0">
                  <a:pos x="2" y="2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12"/>
                </a:cxn>
                <a:cxn ang="0">
                  <a:pos x="2" y="8"/>
                </a:cxn>
                <a:cxn ang="0">
                  <a:pos x="6" y="6"/>
                </a:cxn>
                <a:cxn ang="0">
                  <a:pos x="12" y="4"/>
                </a:cxn>
                <a:cxn ang="0">
                  <a:pos x="22" y="4"/>
                </a:cxn>
                <a:cxn ang="0">
                  <a:pos x="26" y="2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28" y="6"/>
                </a:cxn>
                <a:cxn ang="0">
                  <a:pos x="24" y="10"/>
                </a:cxn>
                <a:cxn ang="0">
                  <a:pos x="22" y="16"/>
                </a:cxn>
                <a:cxn ang="0">
                  <a:pos x="22" y="16"/>
                </a:cxn>
                <a:cxn ang="0">
                  <a:pos x="24" y="14"/>
                </a:cxn>
                <a:cxn ang="0">
                  <a:pos x="28" y="10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34" h="36">
                  <a:moveTo>
                    <a:pt x="32" y="4"/>
                  </a:moveTo>
                  <a:lnTo>
                    <a:pt x="32" y="4"/>
                  </a:lnTo>
                  <a:lnTo>
                    <a:pt x="34" y="8"/>
                  </a:lnTo>
                  <a:lnTo>
                    <a:pt x="34" y="16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0" y="30"/>
                  </a:lnTo>
                  <a:lnTo>
                    <a:pt x="26" y="34"/>
                  </a:lnTo>
                  <a:lnTo>
                    <a:pt x="22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2" y="32"/>
                  </a:lnTo>
                  <a:lnTo>
                    <a:pt x="10" y="30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8"/>
                  </a:lnTo>
                  <a:lnTo>
                    <a:pt x="6" y="6"/>
                  </a:lnTo>
                  <a:lnTo>
                    <a:pt x="12" y="4"/>
                  </a:lnTo>
                  <a:lnTo>
                    <a:pt x="22" y="4"/>
                  </a:lnTo>
                  <a:lnTo>
                    <a:pt x="26" y="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6"/>
                  </a:lnTo>
                  <a:lnTo>
                    <a:pt x="24" y="10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4" y="14"/>
                  </a:lnTo>
                  <a:lnTo>
                    <a:pt x="28" y="10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1" name="Freeform 137"/>
            <p:cNvSpPr>
              <a:spLocks/>
            </p:cNvSpPr>
            <p:nvPr/>
          </p:nvSpPr>
          <p:spPr bwMode="auto">
            <a:xfrm>
              <a:off x="6352674" y="-621632"/>
              <a:ext cx="304800" cy="304800"/>
            </a:xfrm>
            <a:custGeom>
              <a:avLst/>
              <a:gdLst/>
              <a:ahLst/>
              <a:cxnLst>
                <a:cxn ang="0">
                  <a:pos x="36" y="26"/>
                </a:cxn>
                <a:cxn ang="0">
                  <a:pos x="36" y="26"/>
                </a:cxn>
                <a:cxn ang="0">
                  <a:pos x="28" y="34"/>
                </a:cxn>
                <a:cxn ang="0">
                  <a:pos x="18" y="38"/>
                </a:cxn>
                <a:cxn ang="0">
                  <a:pos x="14" y="38"/>
                </a:cxn>
                <a:cxn ang="0">
                  <a:pos x="8" y="38"/>
                </a:cxn>
                <a:cxn ang="0">
                  <a:pos x="8" y="38"/>
                </a:cxn>
                <a:cxn ang="0">
                  <a:pos x="4" y="36"/>
                </a:cxn>
                <a:cxn ang="0">
                  <a:pos x="2" y="32"/>
                </a:cxn>
                <a:cxn ang="0">
                  <a:pos x="0" y="26"/>
                </a:cxn>
                <a:cxn ang="0">
                  <a:pos x="2" y="20"/>
                </a:cxn>
                <a:cxn ang="0">
                  <a:pos x="4" y="18"/>
                </a:cxn>
                <a:cxn ang="0">
                  <a:pos x="6" y="16"/>
                </a:cxn>
                <a:cxn ang="0">
                  <a:pos x="6" y="16"/>
                </a:cxn>
                <a:cxn ang="0">
                  <a:pos x="6" y="10"/>
                </a:cxn>
                <a:cxn ang="0">
                  <a:pos x="6" y="6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4" y="2"/>
                </a:cxn>
                <a:cxn ang="0">
                  <a:pos x="26" y="6"/>
                </a:cxn>
                <a:cxn ang="0">
                  <a:pos x="32" y="14"/>
                </a:cxn>
                <a:cxn ang="0">
                  <a:pos x="34" y="18"/>
                </a:cxn>
                <a:cxn ang="0">
                  <a:pos x="38" y="22"/>
                </a:cxn>
                <a:cxn ang="0">
                  <a:pos x="38" y="22"/>
                </a:cxn>
                <a:cxn ang="0">
                  <a:pos x="32" y="22"/>
                </a:cxn>
                <a:cxn ang="0">
                  <a:pos x="26" y="22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24" y="24"/>
                </a:cxn>
                <a:cxn ang="0">
                  <a:pos x="28" y="26"/>
                </a:cxn>
                <a:cxn ang="0">
                  <a:pos x="36" y="26"/>
                </a:cxn>
                <a:cxn ang="0">
                  <a:pos x="36" y="26"/>
                </a:cxn>
              </a:cxnLst>
              <a:rect l="0" t="0" r="r" b="b"/>
              <a:pathLst>
                <a:path w="38" h="38">
                  <a:moveTo>
                    <a:pt x="36" y="26"/>
                  </a:moveTo>
                  <a:lnTo>
                    <a:pt x="36" y="26"/>
                  </a:lnTo>
                  <a:lnTo>
                    <a:pt x="28" y="34"/>
                  </a:lnTo>
                  <a:lnTo>
                    <a:pt x="18" y="38"/>
                  </a:lnTo>
                  <a:lnTo>
                    <a:pt x="14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4" y="36"/>
                  </a:lnTo>
                  <a:lnTo>
                    <a:pt x="2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4" y="18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0"/>
                  </a:lnTo>
                  <a:lnTo>
                    <a:pt x="6" y="6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6" y="6"/>
                  </a:lnTo>
                  <a:lnTo>
                    <a:pt x="32" y="14"/>
                  </a:lnTo>
                  <a:lnTo>
                    <a:pt x="34" y="18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2" y="22"/>
                  </a:lnTo>
                  <a:lnTo>
                    <a:pt x="26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4" y="24"/>
                  </a:lnTo>
                  <a:lnTo>
                    <a:pt x="28" y="26"/>
                  </a:lnTo>
                  <a:lnTo>
                    <a:pt x="36" y="26"/>
                  </a:lnTo>
                  <a:lnTo>
                    <a:pt x="36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2" name="Freeform 138"/>
            <p:cNvSpPr>
              <a:spLocks/>
            </p:cNvSpPr>
            <p:nvPr/>
          </p:nvSpPr>
          <p:spPr bwMode="auto">
            <a:xfrm>
              <a:off x="6593305" y="-766011"/>
              <a:ext cx="304800" cy="304800"/>
            </a:xfrm>
            <a:custGeom>
              <a:avLst/>
              <a:gdLst/>
              <a:ahLst/>
              <a:cxnLst>
                <a:cxn ang="0">
                  <a:pos x="22" y="38"/>
                </a:cxn>
                <a:cxn ang="0">
                  <a:pos x="22" y="38"/>
                </a:cxn>
                <a:cxn ang="0">
                  <a:pos x="26" y="30"/>
                </a:cxn>
                <a:cxn ang="0">
                  <a:pos x="30" y="22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38" y="12"/>
                </a:cxn>
                <a:cxn ang="0">
                  <a:pos x="38" y="8"/>
                </a:cxn>
                <a:cxn ang="0">
                  <a:pos x="36" y="4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4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14" y="2"/>
                </a:cxn>
                <a:cxn ang="0">
                  <a:pos x="10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8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14" y="30"/>
                </a:cxn>
                <a:cxn ang="0">
                  <a:pos x="14" y="2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22" y="38"/>
                </a:cxn>
                <a:cxn ang="0">
                  <a:pos x="22" y="38"/>
                </a:cxn>
              </a:cxnLst>
              <a:rect l="0" t="0" r="r" b="b"/>
              <a:pathLst>
                <a:path w="38" h="38">
                  <a:moveTo>
                    <a:pt x="22" y="38"/>
                  </a:moveTo>
                  <a:lnTo>
                    <a:pt x="22" y="38"/>
                  </a:lnTo>
                  <a:lnTo>
                    <a:pt x="26" y="30"/>
                  </a:lnTo>
                  <a:lnTo>
                    <a:pt x="30" y="22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8" y="12"/>
                  </a:lnTo>
                  <a:lnTo>
                    <a:pt x="38" y="8"/>
                  </a:lnTo>
                  <a:lnTo>
                    <a:pt x="36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4" y="2"/>
                  </a:lnTo>
                  <a:lnTo>
                    <a:pt x="10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8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4" y="30"/>
                  </a:lnTo>
                  <a:lnTo>
                    <a:pt x="14" y="2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22" y="38"/>
                  </a:lnTo>
                  <a:lnTo>
                    <a:pt x="22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3" name="Freeform 139"/>
            <p:cNvSpPr>
              <a:spLocks/>
            </p:cNvSpPr>
            <p:nvPr/>
          </p:nvSpPr>
          <p:spPr bwMode="auto">
            <a:xfrm>
              <a:off x="6673516" y="-445168"/>
              <a:ext cx="64168" cy="80211"/>
            </a:xfrm>
            <a:custGeom>
              <a:avLst/>
              <a:gdLst/>
              <a:ahLst/>
              <a:cxnLst>
                <a:cxn ang="0">
                  <a:pos x="8" y="8"/>
                </a:cxn>
                <a:cxn ang="0">
                  <a:pos x="8" y="8"/>
                </a:cxn>
                <a:cxn ang="0">
                  <a:pos x="6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8" y="8"/>
                </a:cxn>
              </a:cxnLst>
              <a:rect l="0" t="0" r="r" b="b"/>
              <a:pathLst>
                <a:path w="8" h="10">
                  <a:moveTo>
                    <a:pt x="8" y="8"/>
                  </a:moveTo>
                  <a:lnTo>
                    <a:pt x="8" y="8"/>
                  </a:lnTo>
                  <a:lnTo>
                    <a:pt x="6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4" name="Freeform 140"/>
            <p:cNvSpPr>
              <a:spLocks/>
            </p:cNvSpPr>
            <p:nvPr/>
          </p:nvSpPr>
          <p:spPr bwMode="auto">
            <a:xfrm>
              <a:off x="8742947" y="-1295400"/>
              <a:ext cx="401053" cy="144379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12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30" y="6"/>
                </a:cxn>
                <a:cxn ang="0">
                  <a:pos x="40" y="10"/>
                </a:cxn>
                <a:cxn ang="0">
                  <a:pos x="40" y="10"/>
                </a:cxn>
                <a:cxn ang="0">
                  <a:pos x="50" y="1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50" h="18">
                  <a:moveTo>
                    <a:pt x="2" y="2"/>
                  </a:moveTo>
                  <a:lnTo>
                    <a:pt x="2" y="2"/>
                  </a:lnTo>
                  <a:lnTo>
                    <a:pt x="12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30" y="6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50" y="1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5" name="Freeform 141"/>
            <p:cNvSpPr>
              <a:spLocks/>
            </p:cNvSpPr>
            <p:nvPr/>
          </p:nvSpPr>
          <p:spPr bwMode="auto">
            <a:xfrm>
              <a:off x="336884" y="4191000"/>
              <a:ext cx="1042737" cy="1058779"/>
            </a:xfrm>
            <a:custGeom>
              <a:avLst/>
              <a:gdLst/>
              <a:ahLst/>
              <a:cxnLst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2" y="90"/>
                </a:cxn>
                <a:cxn ang="0">
                  <a:pos x="24" y="98"/>
                </a:cxn>
                <a:cxn ang="0">
                  <a:pos x="18" y="108"/>
                </a:cxn>
                <a:cxn ang="0">
                  <a:pos x="14" y="118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28" y="128"/>
                </a:cxn>
                <a:cxn ang="0">
                  <a:pos x="48" y="128"/>
                </a:cxn>
                <a:cxn ang="0">
                  <a:pos x="76" y="126"/>
                </a:cxn>
                <a:cxn ang="0">
                  <a:pos x="76" y="126"/>
                </a:cxn>
                <a:cxn ang="0">
                  <a:pos x="90" y="124"/>
                </a:cxn>
                <a:cxn ang="0">
                  <a:pos x="104" y="120"/>
                </a:cxn>
                <a:cxn ang="0">
                  <a:pos x="114" y="112"/>
                </a:cxn>
                <a:cxn ang="0">
                  <a:pos x="122" y="102"/>
                </a:cxn>
                <a:cxn ang="0">
                  <a:pos x="128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8" y="66"/>
                </a:cxn>
                <a:cxn ang="0">
                  <a:pos x="128" y="66"/>
                </a:cxn>
                <a:cxn ang="0">
                  <a:pos x="122" y="60"/>
                </a:cxn>
                <a:cxn ang="0">
                  <a:pos x="116" y="56"/>
                </a:cxn>
                <a:cxn ang="0">
                  <a:pos x="104" y="52"/>
                </a:cxn>
                <a:cxn ang="0">
                  <a:pos x="96" y="50"/>
                </a:cxn>
                <a:cxn ang="0">
                  <a:pos x="92" y="50"/>
                </a:cxn>
                <a:cxn ang="0">
                  <a:pos x="92" y="50"/>
                </a:cxn>
                <a:cxn ang="0">
                  <a:pos x="94" y="42"/>
                </a:cxn>
                <a:cxn ang="0">
                  <a:pos x="94" y="34"/>
                </a:cxn>
                <a:cxn ang="0">
                  <a:pos x="94" y="26"/>
                </a:cxn>
                <a:cxn ang="0">
                  <a:pos x="90" y="16"/>
                </a:cxn>
                <a:cxn ang="0">
                  <a:pos x="86" y="8"/>
                </a:cxn>
                <a:cxn ang="0">
                  <a:pos x="78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6"/>
                </a:cxn>
                <a:cxn ang="0">
                  <a:pos x="22" y="10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2" y="116"/>
                </a:cxn>
                <a:cxn ang="0">
                  <a:pos x="2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</a:cxnLst>
              <a:rect l="0" t="0" r="r" b="b"/>
              <a:pathLst>
                <a:path w="130" h="132">
                  <a:moveTo>
                    <a:pt x="48" y="78"/>
                  </a:moveTo>
                  <a:lnTo>
                    <a:pt x="48" y="78"/>
                  </a:lnTo>
                  <a:lnTo>
                    <a:pt x="42" y="80"/>
                  </a:lnTo>
                  <a:lnTo>
                    <a:pt x="32" y="90"/>
                  </a:lnTo>
                  <a:lnTo>
                    <a:pt x="24" y="98"/>
                  </a:lnTo>
                  <a:lnTo>
                    <a:pt x="18" y="108"/>
                  </a:lnTo>
                  <a:lnTo>
                    <a:pt x="14" y="118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28" y="128"/>
                  </a:lnTo>
                  <a:lnTo>
                    <a:pt x="48" y="128"/>
                  </a:lnTo>
                  <a:lnTo>
                    <a:pt x="76" y="126"/>
                  </a:lnTo>
                  <a:lnTo>
                    <a:pt x="76" y="126"/>
                  </a:lnTo>
                  <a:lnTo>
                    <a:pt x="90" y="124"/>
                  </a:lnTo>
                  <a:lnTo>
                    <a:pt x="104" y="120"/>
                  </a:lnTo>
                  <a:lnTo>
                    <a:pt x="114" y="112"/>
                  </a:lnTo>
                  <a:lnTo>
                    <a:pt x="122" y="102"/>
                  </a:lnTo>
                  <a:lnTo>
                    <a:pt x="128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8" y="66"/>
                  </a:lnTo>
                  <a:lnTo>
                    <a:pt x="128" y="66"/>
                  </a:lnTo>
                  <a:lnTo>
                    <a:pt x="122" y="60"/>
                  </a:lnTo>
                  <a:lnTo>
                    <a:pt x="116" y="56"/>
                  </a:lnTo>
                  <a:lnTo>
                    <a:pt x="104" y="52"/>
                  </a:lnTo>
                  <a:lnTo>
                    <a:pt x="96" y="50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4" y="42"/>
                  </a:lnTo>
                  <a:lnTo>
                    <a:pt x="94" y="34"/>
                  </a:lnTo>
                  <a:lnTo>
                    <a:pt x="94" y="26"/>
                  </a:lnTo>
                  <a:lnTo>
                    <a:pt x="90" y="16"/>
                  </a:lnTo>
                  <a:lnTo>
                    <a:pt x="86" y="8"/>
                  </a:lnTo>
                  <a:lnTo>
                    <a:pt x="78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6"/>
                  </a:lnTo>
                  <a:lnTo>
                    <a:pt x="22" y="10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6" name="Freeform 142"/>
            <p:cNvSpPr>
              <a:spLocks/>
            </p:cNvSpPr>
            <p:nvPr/>
          </p:nvSpPr>
          <p:spPr bwMode="auto">
            <a:xfrm>
              <a:off x="352926" y="5281863"/>
              <a:ext cx="1106905" cy="1090863"/>
            </a:xfrm>
            <a:custGeom>
              <a:avLst/>
              <a:gdLst/>
              <a:ahLst/>
              <a:cxnLst>
                <a:cxn ang="0">
                  <a:pos x="8" y="14"/>
                </a:cxn>
                <a:cxn ang="0">
                  <a:pos x="8" y="14"/>
                </a:cxn>
                <a:cxn ang="0">
                  <a:pos x="24" y="16"/>
                </a:cxn>
                <a:cxn ang="0">
                  <a:pos x="36" y="22"/>
                </a:cxn>
                <a:cxn ang="0">
                  <a:pos x="48" y="26"/>
                </a:cxn>
                <a:cxn ang="0">
                  <a:pos x="56" y="34"/>
                </a:cxn>
                <a:cxn ang="0">
                  <a:pos x="68" y="44"/>
                </a:cxn>
                <a:cxn ang="0">
                  <a:pos x="72" y="50"/>
                </a:cxn>
                <a:cxn ang="0">
                  <a:pos x="72" y="50"/>
                </a:cxn>
                <a:cxn ang="0">
                  <a:pos x="62" y="42"/>
                </a:cxn>
                <a:cxn ang="0">
                  <a:pos x="50" y="36"/>
                </a:cxn>
                <a:cxn ang="0">
                  <a:pos x="28" y="30"/>
                </a:cxn>
                <a:cxn ang="0">
                  <a:pos x="8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30"/>
                </a:cxn>
                <a:cxn ang="0">
                  <a:pos x="14" y="36"/>
                </a:cxn>
                <a:cxn ang="0">
                  <a:pos x="20" y="44"/>
                </a:cxn>
                <a:cxn ang="0">
                  <a:pos x="24" y="54"/>
                </a:cxn>
                <a:cxn ang="0">
                  <a:pos x="32" y="76"/>
                </a:cxn>
                <a:cxn ang="0">
                  <a:pos x="40" y="96"/>
                </a:cxn>
                <a:cxn ang="0">
                  <a:pos x="48" y="116"/>
                </a:cxn>
                <a:cxn ang="0">
                  <a:pos x="54" y="124"/>
                </a:cxn>
                <a:cxn ang="0">
                  <a:pos x="60" y="130"/>
                </a:cxn>
                <a:cxn ang="0">
                  <a:pos x="66" y="134"/>
                </a:cxn>
                <a:cxn ang="0">
                  <a:pos x="74" y="136"/>
                </a:cxn>
                <a:cxn ang="0">
                  <a:pos x="84" y="134"/>
                </a:cxn>
                <a:cxn ang="0">
                  <a:pos x="96" y="130"/>
                </a:cxn>
                <a:cxn ang="0">
                  <a:pos x="96" y="130"/>
                </a:cxn>
                <a:cxn ang="0">
                  <a:pos x="104" y="124"/>
                </a:cxn>
                <a:cxn ang="0">
                  <a:pos x="110" y="116"/>
                </a:cxn>
                <a:cxn ang="0">
                  <a:pos x="112" y="106"/>
                </a:cxn>
                <a:cxn ang="0">
                  <a:pos x="110" y="98"/>
                </a:cxn>
                <a:cxn ang="0">
                  <a:pos x="106" y="82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10" y="78"/>
                </a:cxn>
                <a:cxn ang="0">
                  <a:pos x="116" y="76"/>
                </a:cxn>
                <a:cxn ang="0">
                  <a:pos x="124" y="72"/>
                </a:cxn>
                <a:cxn ang="0">
                  <a:pos x="130" y="64"/>
                </a:cxn>
                <a:cxn ang="0">
                  <a:pos x="136" y="56"/>
                </a:cxn>
                <a:cxn ang="0">
                  <a:pos x="138" y="46"/>
                </a:cxn>
                <a:cxn ang="0">
                  <a:pos x="136" y="34"/>
                </a:cxn>
                <a:cxn ang="0">
                  <a:pos x="130" y="22"/>
                </a:cxn>
                <a:cxn ang="0">
                  <a:pos x="130" y="22"/>
                </a:cxn>
                <a:cxn ang="0">
                  <a:pos x="122" y="16"/>
                </a:cxn>
                <a:cxn ang="0">
                  <a:pos x="114" y="10"/>
                </a:cxn>
                <a:cxn ang="0">
                  <a:pos x="106" y="4"/>
                </a:cxn>
                <a:cxn ang="0">
                  <a:pos x="96" y="2"/>
                </a:cxn>
                <a:cxn ang="0">
                  <a:pos x="76" y="0"/>
                </a:cxn>
                <a:cxn ang="0">
                  <a:pos x="56" y="2"/>
                </a:cxn>
                <a:cxn ang="0">
                  <a:pos x="36" y="4"/>
                </a:cxn>
                <a:cxn ang="0">
                  <a:pos x="22" y="8"/>
                </a:cxn>
                <a:cxn ang="0">
                  <a:pos x="8" y="14"/>
                </a:cxn>
                <a:cxn ang="0">
                  <a:pos x="8" y="14"/>
                </a:cxn>
              </a:cxnLst>
              <a:rect l="0" t="0" r="r" b="b"/>
              <a:pathLst>
                <a:path w="138" h="136">
                  <a:moveTo>
                    <a:pt x="8" y="14"/>
                  </a:moveTo>
                  <a:lnTo>
                    <a:pt x="8" y="14"/>
                  </a:lnTo>
                  <a:lnTo>
                    <a:pt x="24" y="16"/>
                  </a:lnTo>
                  <a:lnTo>
                    <a:pt x="36" y="22"/>
                  </a:lnTo>
                  <a:lnTo>
                    <a:pt x="48" y="26"/>
                  </a:lnTo>
                  <a:lnTo>
                    <a:pt x="56" y="34"/>
                  </a:lnTo>
                  <a:lnTo>
                    <a:pt x="68" y="44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62" y="42"/>
                  </a:lnTo>
                  <a:lnTo>
                    <a:pt x="50" y="36"/>
                  </a:lnTo>
                  <a:lnTo>
                    <a:pt x="28" y="30"/>
                  </a:lnTo>
                  <a:lnTo>
                    <a:pt x="8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30"/>
                  </a:lnTo>
                  <a:lnTo>
                    <a:pt x="14" y="36"/>
                  </a:lnTo>
                  <a:lnTo>
                    <a:pt x="20" y="44"/>
                  </a:lnTo>
                  <a:lnTo>
                    <a:pt x="24" y="54"/>
                  </a:lnTo>
                  <a:lnTo>
                    <a:pt x="32" y="76"/>
                  </a:lnTo>
                  <a:lnTo>
                    <a:pt x="40" y="96"/>
                  </a:lnTo>
                  <a:lnTo>
                    <a:pt x="48" y="116"/>
                  </a:lnTo>
                  <a:lnTo>
                    <a:pt x="54" y="124"/>
                  </a:lnTo>
                  <a:lnTo>
                    <a:pt x="60" y="130"/>
                  </a:lnTo>
                  <a:lnTo>
                    <a:pt x="66" y="134"/>
                  </a:lnTo>
                  <a:lnTo>
                    <a:pt x="74" y="136"/>
                  </a:lnTo>
                  <a:lnTo>
                    <a:pt x="84" y="134"/>
                  </a:lnTo>
                  <a:lnTo>
                    <a:pt x="96" y="130"/>
                  </a:lnTo>
                  <a:lnTo>
                    <a:pt x="96" y="130"/>
                  </a:lnTo>
                  <a:lnTo>
                    <a:pt x="104" y="124"/>
                  </a:lnTo>
                  <a:lnTo>
                    <a:pt x="110" y="116"/>
                  </a:lnTo>
                  <a:lnTo>
                    <a:pt x="112" y="106"/>
                  </a:lnTo>
                  <a:lnTo>
                    <a:pt x="110" y="98"/>
                  </a:lnTo>
                  <a:lnTo>
                    <a:pt x="106" y="82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10" y="78"/>
                  </a:lnTo>
                  <a:lnTo>
                    <a:pt x="116" y="76"/>
                  </a:lnTo>
                  <a:lnTo>
                    <a:pt x="124" y="72"/>
                  </a:lnTo>
                  <a:lnTo>
                    <a:pt x="130" y="64"/>
                  </a:lnTo>
                  <a:lnTo>
                    <a:pt x="136" y="56"/>
                  </a:lnTo>
                  <a:lnTo>
                    <a:pt x="138" y="46"/>
                  </a:lnTo>
                  <a:lnTo>
                    <a:pt x="136" y="34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22" y="16"/>
                  </a:lnTo>
                  <a:lnTo>
                    <a:pt x="114" y="10"/>
                  </a:lnTo>
                  <a:lnTo>
                    <a:pt x="106" y="4"/>
                  </a:lnTo>
                  <a:lnTo>
                    <a:pt x="96" y="2"/>
                  </a:lnTo>
                  <a:lnTo>
                    <a:pt x="76" y="0"/>
                  </a:lnTo>
                  <a:lnTo>
                    <a:pt x="56" y="2"/>
                  </a:lnTo>
                  <a:lnTo>
                    <a:pt x="36" y="4"/>
                  </a:lnTo>
                  <a:lnTo>
                    <a:pt x="22" y="8"/>
                  </a:lnTo>
                  <a:lnTo>
                    <a:pt x="8" y="14"/>
                  </a:lnTo>
                  <a:lnTo>
                    <a:pt x="8" y="1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7" name="Freeform 143"/>
            <p:cNvSpPr>
              <a:spLocks/>
            </p:cNvSpPr>
            <p:nvPr/>
          </p:nvSpPr>
          <p:spPr bwMode="auto">
            <a:xfrm>
              <a:off x="0" y="5554579"/>
              <a:ext cx="593558" cy="1090863"/>
            </a:xfrm>
            <a:custGeom>
              <a:avLst/>
              <a:gdLst/>
              <a:ahLst/>
              <a:cxnLst>
                <a:cxn ang="0">
                  <a:pos x="38" y="136"/>
                </a:cxn>
                <a:cxn ang="0">
                  <a:pos x="38" y="136"/>
                </a:cxn>
                <a:cxn ang="0">
                  <a:pos x="48" y="134"/>
                </a:cxn>
                <a:cxn ang="0">
                  <a:pos x="58" y="130"/>
                </a:cxn>
                <a:cxn ang="0">
                  <a:pos x="64" y="124"/>
                </a:cxn>
                <a:cxn ang="0">
                  <a:pos x="70" y="116"/>
                </a:cxn>
                <a:cxn ang="0">
                  <a:pos x="74" y="106"/>
                </a:cxn>
                <a:cxn ang="0">
                  <a:pos x="74" y="96"/>
                </a:cxn>
                <a:cxn ang="0">
                  <a:pos x="74" y="84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68" y="56"/>
                </a:cxn>
                <a:cxn ang="0">
                  <a:pos x="60" y="42"/>
                </a:cxn>
                <a:cxn ang="0">
                  <a:pos x="54" y="30"/>
                </a:cxn>
                <a:cxn ang="0">
                  <a:pos x="48" y="22"/>
                </a:cxn>
                <a:cxn ang="0">
                  <a:pos x="38" y="1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20"/>
                </a:cxn>
                <a:cxn ang="0">
                  <a:pos x="32" y="32"/>
                </a:cxn>
                <a:cxn ang="0">
                  <a:pos x="28" y="50"/>
                </a:cxn>
                <a:cxn ang="0">
                  <a:pos x="22" y="60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2"/>
                </a:cxn>
                <a:cxn ang="0">
                  <a:pos x="24" y="40"/>
                </a:cxn>
                <a:cxn ang="0">
                  <a:pos x="24" y="30"/>
                </a:cxn>
                <a:cxn ang="0">
                  <a:pos x="22" y="20"/>
                </a:cxn>
                <a:cxn ang="0">
                  <a:pos x="18" y="6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4" y="6"/>
                </a:cxn>
                <a:cxn ang="0">
                  <a:pos x="10" y="12"/>
                </a:cxn>
                <a:cxn ang="0">
                  <a:pos x="0" y="22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4" y="118"/>
                </a:cxn>
                <a:cxn ang="0">
                  <a:pos x="8" y="126"/>
                </a:cxn>
                <a:cxn ang="0">
                  <a:pos x="12" y="130"/>
                </a:cxn>
                <a:cxn ang="0">
                  <a:pos x="18" y="132"/>
                </a:cxn>
                <a:cxn ang="0">
                  <a:pos x="26" y="136"/>
                </a:cxn>
                <a:cxn ang="0">
                  <a:pos x="38" y="136"/>
                </a:cxn>
                <a:cxn ang="0">
                  <a:pos x="38" y="136"/>
                </a:cxn>
              </a:cxnLst>
              <a:rect l="0" t="0" r="r" b="b"/>
              <a:pathLst>
                <a:path w="74" h="136">
                  <a:moveTo>
                    <a:pt x="38" y="136"/>
                  </a:moveTo>
                  <a:lnTo>
                    <a:pt x="38" y="136"/>
                  </a:lnTo>
                  <a:lnTo>
                    <a:pt x="48" y="134"/>
                  </a:lnTo>
                  <a:lnTo>
                    <a:pt x="58" y="130"/>
                  </a:lnTo>
                  <a:lnTo>
                    <a:pt x="64" y="124"/>
                  </a:lnTo>
                  <a:lnTo>
                    <a:pt x="70" y="116"/>
                  </a:lnTo>
                  <a:lnTo>
                    <a:pt x="74" y="106"/>
                  </a:lnTo>
                  <a:lnTo>
                    <a:pt x="74" y="96"/>
                  </a:lnTo>
                  <a:lnTo>
                    <a:pt x="74" y="84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68" y="56"/>
                  </a:lnTo>
                  <a:lnTo>
                    <a:pt x="60" y="42"/>
                  </a:lnTo>
                  <a:lnTo>
                    <a:pt x="54" y="30"/>
                  </a:lnTo>
                  <a:lnTo>
                    <a:pt x="48" y="22"/>
                  </a:lnTo>
                  <a:lnTo>
                    <a:pt x="38" y="1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20"/>
                  </a:lnTo>
                  <a:lnTo>
                    <a:pt x="32" y="32"/>
                  </a:lnTo>
                  <a:lnTo>
                    <a:pt x="28" y="50"/>
                  </a:lnTo>
                  <a:lnTo>
                    <a:pt x="22" y="60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2"/>
                  </a:lnTo>
                  <a:lnTo>
                    <a:pt x="24" y="40"/>
                  </a:lnTo>
                  <a:lnTo>
                    <a:pt x="24" y="30"/>
                  </a:lnTo>
                  <a:lnTo>
                    <a:pt x="22" y="20"/>
                  </a:lnTo>
                  <a:lnTo>
                    <a:pt x="18" y="6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6"/>
                  </a:lnTo>
                  <a:lnTo>
                    <a:pt x="10" y="12"/>
                  </a:lnTo>
                  <a:lnTo>
                    <a:pt x="0" y="22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4" y="118"/>
                  </a:lnTo>
                  <a:lnTo>
                    <a:pt x="8" y="126"/>
                  </a:lnTo>
                  <a:lnTo>
                    <a:pt x="12" y="130"/>
                  </a:lnTo>
                  <a:lnTo>
                    <a:pt x="18" y="132"/>
                  </a:lnTo>
                  <a:lnTo>
                    <a:pt x="26" y="136"/>
                  </a:lnTo>
                  <a:lnTo>
                    <a:pt x="38" y="136"/>
                  </a:lnTo>
                  <a:lnTo>
                    <a:pt x="38" y="1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8" name="Freeform 144"/>
            <p:cNvSpPr>
              <a:spLocks/>
            </p:cNvSpPr>
            <p:nvPr/>
          </p:nvSpPr>
          <p:spPr bwMode="auto">
            <a:xfrm>
              <a:off x="0" y="3902242"/>
              <a:ext cx="336884" cy="1122947"/>
            </a:xfrm>
            <a:custGeom>
              <a:avLst/>
              <a:gdLst/>
              <a:ahLst/>
              <a:cxnLst>
                <a:cxn ang="0">
                  <a:pos x="30" y="140"/>
                </a:cxn>
                <a:cxn ang="0">
                  <a:pos x="30" y="140"/>
                </a:cxn>
                <a:cxn ang="0">
                  <a:pos x="30" y="108"/>
                </a:cxn>
                <a:cxn ang="0">
                  <a:pos x="32" y="78"/>
                </a:cxn>
                <a:cxn ang="0">
                  <a:pos x="36" y="62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42" y="38"/>
                </a:cxn>
                <a:cxn ang="0">
                  <a:pos x="40" y="28"/>
                </a:cxn>
                <a:cxn ang="0">
                  <a:pos x="38" y="22"/>
                </a:cxn>
                <a:cxn ang="0">
                  <a:pos x="34" y="14"/>
                </a:cxn>
                <a:cxn ang="0">
                  <a:pos x="28" y="8"/>
                </a:cxn>
                <a:cxn ang="0">
                  <a:pos x="20" y="4"/>
                </a:cxn>
                <a:cxn ang="0">
                  <a:pos x="12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14" y="126"/>
                </a:cxn>
                <a:cxn ang="0">
                  <a:pos x="22" y="134"/>
                </a:cxn>
                <a:cxn ang="0">
                  <a:pos x="30" y="140"/>
                </a:cxn>
                <a:cxn ang="0">
                  <a:pos x="30" y="140"/>
                </a:cxn>
              </a:cxnLst>
              <a:rect l="0" t="0" r="r" b="b"/>
              <a:pathLst>
                <a:path w="42" h="140">
                  <a:moveTo>
                    <a:pt x="30" y="140"/>
                  </a:moveTo>
                  <a:lnTo>
                    <a:pt x="30" y="140"/>
                  </a:lnTo>
                  <a:lnTo>
                    <a:pt x="30" y="108"/>
                  </a:lnTo>
                  <a:lnTo>
                    <a:pt x="32" y="78"/>
                  </a:lnTo>
                  <a:lnTo>
                    <a:pt x="36" y="6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2" y="38"/>
                  </a:lnTo>
                  <a:lnTo>
                    <a:pt x="40" y="28"/>
                  </a:lnTo>
                  <a:lnTo>
                    <a:pt x="38" y="22"/>
                  </a:lnTo>
                  <a:lnTo>
                    <a:pt x="34" y="14"/>
                  </a:lnTo>
                  <a:lnTo>
                    <a:pt x="28" y="8"/>
                  </a:lnTo>
                  <a:lnTo>
                    <a:pt x="20" y="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14" y="126"/>
                  </a:lnTo>
                  <a:lnTo>
                    <a:pt x="22" y="134"/>
                  </a:lnTo>
                  <a:lnTo>
                    <a:pt x="30" y="140"/>
                  </a:lnTo>
                  <a:lnTo>
                    <a:pt x="30" y="1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9" name="Freeform 145"/>
            <p:cNvSpPr>
              <a:spLocks/>
            </p:cNvSpPr>
            <p:nvPr/>
          </p:nvSpPr>
          <p:spPr bwMode="auto">
            <a:xfrm>
              <a:off x="0" y="4977063"/>
              <a:ext cx="48126" cy="481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0" name="Freeform 146"/>
            <p:cNvSpPr>
              <a:spLocks/>
            </p:cNvSpPr>
            <p:nvPr/>
          </p:nvSpPr>
          <p:spPr bwMode="auto">
            <a:xfrm>
              <a:off x="32084" y="5185611"/>
              <a:ext cx="256674" cy="272716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0" y="24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0" y="24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1" name="Freeform 147"/>
            <p:cNvSpPr>
              <a:spLocks/>
            </p:cNvSpPr>
            <p:nvPr/>
          </p:nvSpPr>
          <p:spPr bwMode="auto">
            <a:xfrm>
              <a:off x="946484" y="5811253"/>
              <a:ext cx="978568" cy="89835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10" y="0"/>
                </a:cxn>
                <a:cxn ang="0">
                  <a:pos x="18" y="0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46" y="8"/>
                </a:cxn>
                <a:cxn ang="0">
                  <a:pos x="58" y="16"/>
                </a:cxn>
                <a:cxn ang="0">
                  <a:pos x="70" y="24"/>
                </a:cxn>
                <a:cxn ang="0">
                  <a:pos x="80" y="34"/>
                </a:cxn>
                <a:cxn ang="0">
                  <a:pos x="80" y="34"/>
                </a:cxn>
                <a:cxn ang="0">
                  <a:pos x="98" y="56"/>
                </a:cxn>
                <a:cxn ang="0">
                  <a:pos x="112" y="78"/>
                </a:cxn>
                <a:cxn ang="0">
                  <a:pos x="112" y="78"/>
                </a:cxn>
                <a:cxn ang="0">
                  <a:pos x="118" y="96"/>
                </a:cxn>
                <a:cxn ang="0">
                  <a:pos x="122" y="110"/>
                </a:cxn>
                <a:cxn ang="0">
                  <a:pos x="122" y="110"/>
                </a:cxn>
                <a:cxn ang="0">
                  <a:pos x="122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18" y="110"/>
                </a:cxn>
                <a:cxn ang="0">
                  <a:pos x="118" y="110"/>
                </a:cxn>
                <a:cxn ang="0">
                  <a:pos x="114" y="96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00" y="66"/>
                </a:cxn>
                <a:cxn ang="0">
                  <a:pos x="88" y="52"/>
                </a:cxn>
                <a:cxn ang="0">
                  <a:pos x="76" y="38"/>
                </a:cxn>
                <a:cxn ang="0">
                  <a:pos x="64" y="24"/>
                </a:cxn>
                <a:cxn ang="0">
                  <a:pos x="64" y="24"/>
                </a:cxn>
                <a:cxn ang="0">
                  <a:pos x="48" y="1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8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22" h="11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8" y="0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70" y="24"/>
                  </a:lnTo>
                  <a:lnTo>
                    <a:pt x="80" y="34"/>
                  </a:lnTo>
                  <a:lnTo>
                    <a:pt x="80" y="34"/>
                  </a:lnTo>
                  <a:lnTo>
                    <a:pt x="98" y="56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118" y="96"/>
                  </a:lnTo>
                  <a:lnTo>
                    <a:pt x="122" y="110"/>
                  </a:lnTo>
                  <a:lnTo>
                    <a:pt x="122" y="110"/>
                  </a:lnTo>
                  <a:lnTo>
                    <a:pt x="122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18" y="110"/>
                  </a:lnTo>
                  <a:lnTo>
                    <a:pt x="118" y="110"/>
                  </a:lnTo>
                  <a:lnTo>
                    <a:pt x="114" y="96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0" y="66"/>
                  </a:lnTo>
                  <a:lnTo>
                    <a:pt x="88" y="52"/>
                  </a:lnTo>
                  <a:lnTo>
                    <a:pt x="76" y="38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48" y="1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2" name="Freeform 148"/>
            <p:cNvSpPr>
              <a:spLocks/>
            </p:cNvSpPr>
            <p:nvPr/>
          </p:nvSpPr>
          <p:spPr bwMode="auto">
            <a:xfrm>
              <a:off x="368968" y="5089358"/>
              <a:ext cx="529389" cy="529389"/>
            </a:xfrm>
            <a:custGeom>
              <a:avLst/>
              <a:gdLst/>
              <a:ahLst/>
              <a:cxnLst>
                <a:cxn ang="0">
                  <a:pos x="28" y="66"/>
                </a:cxn>
                <a:cxn ang="0">
                  <a:pos x="28" y="66"/>
                </a:cxn>
                <a:cxn ang="0">
                  <a:pos x="22" y="52"/>
                </a:cxn>
                <a:cxn ang="0">
                  <a:pos x="14" y="42"/>
                </a:cxn>
                <a:cxn ang="0">
                  <a:pos x="4" y="30"/>
                </a:cxn>
                <a:cxn ang="0">
                  <a:pos x="4" y="30"/>
                </a:cxn>
                <a:cxn ang="0">
                  <a:pos x="0" y="22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8"/>
                </a:cxn>
                <a:cxn ang="0">
                  <a:pos x="30" y="8"/>
                </a:cxn>
                <a:cxn ang="0">
                  <a:pos x="34" y="6"/>
                </a:cxn>
                <a:cxn ang="0">
                  <a:pos x="42" y="4"/>
                </a:cxn>
                <a:cxn ang="0">
                  <a:pos x="50" y="2"/>
                </a:cxn>
                <a:cxn ang="0">
                  <a:pos x="54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8"/>
                </a:cxn>
                <a:cxn ang="0">
                  <a:pos x="66" y="24"/>
                </a:cxn>
                <a:cxn ang="0">
                  <a:pos x="66" y="30"/>
                </a:cxn>
                <a:cxn ang="0">
                  <a:pos x="62" y="38"/>
                </a:cxn>
                <a:cxn ang="0">
                  <a:pos x="58" y="46"/>
                </a:cxn>
                <a:cxn ang="0">
                  <a:pos x="50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0" y="56"/>
                </a:cxn>
                <a:cxn ang="0">
                  <a:pos x="40" y="46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36" y="48"/>
                </a:cxn>
                <a:cxn ang="0">
                  <a:pos x="34" y="56"/>
                </a:cxn>
                <a:cxn ang="0">
                  <a:pos x="28" y="66"/>
                </a:cxn>
                <a:cxn ang="0">
                  <a:pos x="28" y="66"/>
                </a:cxn>
              </a:cxnLst>
              <a:rect l="0" t="0" r="r" b="b"/>
              <a:pathLst>
                <a:path w="66" h="66">
                  <a:moveTo>
                    <a:pt x="28" y="66"/>
                  </a:moveTo>
                  <a:lnTo>
                    <a:pt x="28" y="66"/>
                  </a:lnTo>
                  <a:lnTo>
                    <a:pt x="22" y="52"/>
                  </a:lnTo>
                  <a:lnTo>
                    <a:pt x="14" y="42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2" y="8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4" y="6"/>
                  </a:lnTo>
                  <a:lnTo>
                    <a:pt x="42" y="4"/>
                  </a:lnTo>
                  <a:lnTo>
                    <a:pt x="50" y="2"/>
                  </a:lnTo>
                  <a:lnTo>
                    <a:pt x="54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8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62" y="38"/>
                  </a:lnTo>
                  <a:lnTo>
                    <a:pt x="58" y="46"/>
                  </a:lnTo>
                  <a:lnTo>
                    <a:pt x="50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0" y="56"/>
                  </a:lnTo>
                  <a:lnTo>
                    <a:pt x="40" y="4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48"/>
                  </a:lnTo>
                  <a:lnTo>
                    <a:pt x="34" y="56"/>
                  </a:lnTo>
                  <a:lnTo>
                    <a:pt x="28" y="66"/>
                  </a:lnTo>
                  <a:lnTo>
                    <a:pt x="2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3" name="Freeform 149"/>
            <p:cNvSpPr>
              <a:spLocks/>
            </p:cNvSpPr>
            <p:nvPr/>
          </p:nvSpPr>
          <p:spPr bwMode="auto">
            <a:xfrm>
              <a:off x="705853" y="5442284"/>
              <a:ext cx="513347" cy="561474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0" y="30"/>
                </a:cxn>
                <a:cxn ang="0">
                  <a:pos x="12" y="22"/>
                </a:cxn>
                <a:cxn ang="0">
                  <a:pos x="24" y="1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6" y="2"/>
                </a:cxn>
                <a:cxn ang="0">
                  <a:pos x="40" y="0"/>
                </a:cxn>
                <a:cxn ang="0">
                  <a:pos x="46" y="2"/>
                </a:cxn>
                <a:cxn ang="0">
                  <a:pos x="54" y="6"/>
                </a:cxn>
                <a:cxn ang="0">
                  <a:pos x="60" y="14"/>
                </a:cxn>
                <a:cxn ang="0">
                  <a:pos x="60" y="14"/>
                </a:cxn>
                <a:cxn ang="0">
                  <a:pos x="62" y="22"/>
                </a:cxn>
                <a:cxn ang="0">
                  <a:pos x="62" y="2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62" y="46"/>
                </a:cxn>
                <a:cxn ang="0">
                  <a:pos x="64" y="56"/>
                </a:cxn>
                <a:cxn ang="0">
                  <a:pos x="64" y="60"/>
                </a:cxn>
                <a:cxn ang="0">
                  <a:pos x="62" y="64"/>
                </a:cxn>
                <a:cxn ang="0">
                  <a:pos x="62" y="64"/>
                </a:cxn>
                <a:cxn ang="0">
                  <a:pos x="58" y="68"/>
                </a:cxn>
                <a:cxn ang="0">
                  <a:pos x="52" y="70"/>
                </a:cxn>
                <a:cxn ang="0">
                  <a:pos x="46" y="70"/>
                </a:cxn>
                <a:cxn ang="0">
                  <a:pos x="40" y="70"/>
                </a:cxn>
                <a:cxn ang="0">
                  <a:pos x="34" y="66"/>
                </a:cxn>
                <a:cxn ang="0">
                  <a:pos x="26" y="60"/>
                </a:cxn>
                <a:cxn ang="0">
                  <a:pos x="16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4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38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64" h="70">
                  <a:moveTo>
                    <a:pt x="0" y="30"/>
                  </a:moveTo>
                  <a:lnTo>
                    <a:pt x="0" y="30"/>
                  </a:lnTo>
                  <a:lnTo>
                    <a:pt x="12" y="22"/>
                  </a:lnTo>
                  <a:lnTo>
                    <a:pt x="24" y="1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6" y="2"/>
                  </a:lnTo>
                  <a:lnTo>
                    <a:pt x="40" y="0"/>
                  </a:lnTo>
                  <a:lnTo>
                    <a:pt x="46" y="2"/>
                  </a:lnTo>
                  <a:lnTo>
                    <a:pt x="54" y="6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2" y="22"/>
                  </a:lnTo>
                  <a:lnTo>
                    <a:pt x="62" y="2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62" y="4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58" y="68"/>
                  </a:lnTo>
                  <a:lnTo>
                    <a:pt x="52" y="70"/>
                  </a:lnTo>
                  <a:lnTo>
                    <a:pt x="46" y="70"/>
                  </a:lnTo>
                  <a:lnTo>
                    <a:pt x="40" y="70"/>
                  </a:lnTo>
                  <a:lnTo>
                    <a:pt x="34" y="66"/>
                  </a:lnTo>
                  <a:lnTo>
                    <a:pt x="26" y="60"/>
                  </a:lnTo>
                  <a:lnTo>
                    <a:pt x="16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4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38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4" name="Freeform 150"/>
            <p:cNvSpPr>
              <a:spLocks/>
            </p:cNvSpPr>
            <p:nvPr/>
          </p:nvSpPr>
          <p:spPr bwMode="auto">
            <a:xfrm>
              <a:off x="385011" y="5763126"/>
              <a:ext cx="545432" cy="529389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42" y="12"/>
                </a:cxn>
                <a:cxn ang="0">
                  <a:pos x="52" y="24"/>
                </a:cxn>
                <a:cxn ang="0">
                  <a:pos x="62" y="34"/>
                </a:cxn>
                <a:cxn ang="0">
                  <a:pos x="62" y="34"/>
                </a:cxn>
                <a:cxn ang="0">
                  <a:pos x="66" y="42"/>
                </a:cxn>
                <a:cxn ang="0">
                  <a:pos x="68" y="50"/>
                </a:cxn>
                <a:cxn ang="0">
                  <a:pos x="64" y="58"/>
                </a:cxn>
                <a:cxn ang="0">
                  <a:pos x="58" y="64"/>
                </a:cxn>
                <a:cxn ang="0">
                  <a:pos x="58" y="64"/>
                </a:cxn>
                <a:cxn ang="0">
                  <a:pos x="54" y="66"/>
                </a:cxn>
                <a:cxn ang="0">
                  <a:pos x="50" y="66"/>
                </a:cxn>
                <a:cxn ang="0">
                  <a:pos x="44" y="64"/>
                </a:cxn>
                <a:cxn ang="0">
                  <a:pos x="36" y="60"/>
                </a:cxn>
                <a:cxn ang="0">
                  <a:pos x="36" y="60"/>
                </a:cxn>
                <a:cxn ang="0">
                  <a:pos x="34" y="62"/>
                </a:cxn>
                <a:cxn ang="0">
                  <a:pos x="26" y="64"/>
                </a:cxn>
                <a:cxn ang="0">
                  <a:pos x="18" y="66"/>
                </a:cxn>
                <a:cxn ang="0">
                  <a:pos x="14" y="6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2" y="52"/>
                </a:cxn>
                <a:cxn ang="0">
                  <a:pos x="2" y="46"/>
                </a:cxn>
                <a:cxn ang="0">
                  <a:pos x="0" y="40"/>
                </a:cxn>
                <a:cxn ang="0">
                  <a:pos x="2" y="32"/>
                </a:cxn>
                <a:cxn ang="0">
                  <a:pos x="8" y="24"/>
                </a:cxn>
                <a:cxn ang="0">
                  <a:pos x="14" y="14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4" y="12"/>
                </a:cxn>
                <a:cxn ang="0">
                  <a:pos x="24" y="20"/>
                </a:cxn>
                <a:cxn ang="0">
                  <a:pos x="28" y="30"/>
                </a:cxn>
                <a:cxn ang="0">
                  <a:pos x="28" y="30"/>
                </a:cxn>
                <a:cxn ang="0">
                  <a:pos x="30" y="20"/>
                </a:cxn>
                <a:cxn ang="0">
                  <a:pos x="32" y="10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68" h="66">
                  <a:moveTo>
                    <a:pt x="34" y="0"/>
                  </a:moveTo>
                  <a:lnTo>
                    <a:pt x="34" y="0"/>
                  </a:lnTo>
                  <a:lnTo>
                    <a:pt x="42" y="12"/>
                  </a:lnTo>
                  <a:lnTo>
                    <a:pt x="52" y="2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6" y="42"/>
                  </a:lnTo>
                  <a:lnTo>
                    <a:pt x="68" y="50"/>
                  </a:lnTo>
                  <a:lnTo>
                    <a:pt x="64" y="58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4" y="66"/>
                  </a:lnTo>
                  <a:lnTo>
                    <a:pt x="50" y="66"/>
                  </a:lnTo>
                  <a:lnTo>
                    <a:pt x="44" y="64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4" y="62"/>
                  </a:lnTo>
                  <a:lnTo>
                    <a:pt x="26" y="64"/>
                  </a:lnTo>
                  <a:lnTo>
                    <a:pt x="18" y="66"/>
                  </a:lnTo>
                  <a:lnTo>
                    <a:pt x="14" y="6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2" y="52"/>
                  </a:lnTo>
                  <a:lnTo>
                    <a:pt x="2" y="46"/>
                  </a:lnTo>
                  <a:lnTo>
                    <a:pt x="0" y="40"/>
                  </a:lnTo>
                  <a:lnTo>
                    <a:pt x="2" y="32"/>
                  </a:lnTo>
                  <a:lnTo>
                    <a:pt x="8" y="24"/>
                  </a:lnTo>
                  <a:lnTo>
                    <a:pt x="14" y="1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4" y="12"/>
                  </a:lnTo>
                  <a:lnTo>
                    <a:pt x="24" y="2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30" y="20"/>
                  </a:lnTo>
                  <a:lnTo>
                    <a:pt x="32" y="1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5" name="Freeform 151"/>
            <p:cNvSpPr>
              <a:spLocks/>
            </p:cNvSpPr>
            <p:nvPr/>
          </p:nvSpPr>
          <p:spPr bwMode="auto">
            <a:xfrm>
              <a:off x="32084" y="5426242"/>
              <a:ext cx="513347" cy="577516"/>
            </a:xfrm>
            <a:custGeom>
              <a:avLst/>
              <a:gdLst/>
              <a:ahLst/>
              <a:cxnLst>
                <a:cxn ang="0">
                  <a:pos x="64" y="36"/>
                </a:cxn>
                <a:cxn ang="0">
                  <a:pos x="64" y="36"/>
                </a:cxn>
                <a:cxn ang="0">
                  <a:pos x="56" y="44"/>
                </a:cxn>
                <a:cxn ang="0">
                  <a:pos x="46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36" y="68"/>
                </a:cxn>
                <a:cxn ang="0">
                  <a:pos x="34" y="70"/>
                </a:cxn>
                <a:cxn ang="0">
                  <a:pos x="26" y="72"/>
                </a:cxn>
                <a:cxn ang="0">
                  <a:pos x="18" y="68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8" y="54"/>
                </a:cxn>
                <a:cxn ang="0">
                  <a:pos x="8" y="46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28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22" y="0"/>
                </a:cxn>
                <a:cxn ang="0">
                  <a:pos x="28" y="2"/>
                </a:cxn>
                <a:cxn ang="0">
                  <a:pos x="38" y="6"/>
                </a:cxn>
                <a:cxn ang="0">
                  <a:pos x="48" y="14"/>
                </a:cxn>
                <a:cxn ang="0">
                  <a:pos x="60" y="24"/>
                </a:cxn>
                <a:cxn ang="0">
                  <a:pos x="60" y="24"/>
                </a:cxn>
                <a:cxn ang="0">
                  <a:pos x="52" y="24"/>
                </a:cxn>
                <a:cxn ang="0">
                  <a:pos x="44" y="24"/>
                </a:cxn>
                <a:cxn ang="0">
                  <a:pos x="36" y="30"/>
                </a:cxn>
                <a:cxn ang="0">
                  <a:pos x="36" y="30"/>
                </a:cxn>
                <a:cxn ang="0">
                  <a:pos x="46" y="30"/>
                </a:cxn>
                <a:cxn ang="0">
                  <a:pos x="56" y="32"/>
                </a:cxn>
                <a:cxn ang="0">
                  <a:pos x="64" y="36"/>
                </a:cxn>
                <a:cxn ang="0">
                  <a:pos x="64" y="36"/>
                </a:cxn>
              </a:cxnLst>
              <a:rect l="0" t="0" r="r" b="b"/>
              <a:pathLst>
                <a:path w="64" h="72">
                  <a:moveTo>
                    <a:pt x="64" y="36"/>
                  </a:moveTo>
                  <a:lnTo>
                    <a:pt x="64" y="36"/>
                  </a:lnTo>
                  <a:lnTo>
                    <a:pt x="56" y="44"/>
                  </a:lnTo>
                  <a:lnTo>
                    <a:pt x="46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6" y="68"/>
                  </a:lnTo>
                  <a:lnTo>
                    <a:pt x="34" y="70"/>
                  </a:lnTo>
                  <a:lnTo>
                    <a:pt x="26" y="72"/>
                  </a:lnTo>
                  <a:lnTo>
                    <a:pt x="18" y="68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8" y="54"/>
                  </a:lnTo>
                  <a:lnTo>
                    <a:pt x="8" y="46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28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52" y="24"/>
                  </a:lnTo>
                  <a:lnTo>
                    <a:pt x="44" y="24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46" y="30"/>
                  </a:lnTo>
                  <a:lnTo>
                    <a:pt x="56" y="32"/>
                  </a:lnTo>
                  <a:lnTo>
                    <a:pt x="64" y="36"/>
                  </a:lnTo>
                  <a:lnTo>
                    <a:pt x="64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6" name="Freeform 152"/>
            <p:cNvSpPr>
              <a:spLocks/>
            </p:cNvSpPr>
            <p:nvPr/>
          </p:nvSpPr>
          <p:spPr bwMode="auto">
            <a:xfrm>
              <a:off x="561474" y="5618747"/>
              <a:ext cx="128337" cy="144379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2" y="12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r" b="b"/>
              <a:pathLst>
                <a:path w="16" h="18">
                  <a:moveTo>
                    <a:pt x="2" y="12"/>
                  </a:moveTo>
                  <a:lnTo>
                    <a:pt x="2" y="12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7" name="Freeform 153"/>
            <p:cNvSpPr>
              <a:spLocks/>
            </p:cNvSpPr>
            <p:nvPr/>
          </p:nvSpPr>
          <p:spPr bwMode="auto">
            <a:xfrm>
              <a:off x="6561221" y="-1295400"/>
              <a:ext cx="1925053" cy="2326105"/>
            </a:xfrm>
            <a:custGeom>
              <a:avLst/>
              <a:gdLst/>
              <a:ahLst/>
              <a:cxnLst>
                <a:cxn ang="0">
                  <a:pos x="58" y="120"/>
                </a:cxn>
                <a:cxn ang="0">
                  <a:pos x="82" y="128"/>
                </a:cxn>
                <a:cxn ang="0">
                  <a:pos x="142" y="132"/>
                </a:cxn>
                <a:cxn ang="0">
                  <a:pos x="170" y="138"/>
                </a:cxn>
                <a:cxn ang="0">
                  <a:pos x="184" y="146"/>
                </a:cxn>
                <a:cxn ang="0">
                  <a:pos x="210" y="166"/>
                </a:cxn>
                <a:cxn ang="0">
                  <a:pos x="226" y="194"/>
                </a:cxn>
                <a:cxn ang="0">
                  <a:pos x="234" y="224"/>
                </a:cxn>
                <a:cxn ang="0">
                  <a:pos x="234" y="238"/>
                </a:cxn>
                <a:cxn ang="0">
                  <a:pos x="222" y="264"/>
                </a:cxn>
                <a:cxn ang="0">
                  <a:pos x="200" y="278"/>
                </a:cxn>
                <a:cxn ang="0">
                  <a:pos x="172" y="284"/>
                </a:cxn>
                <a:cxn ang="0">
                  <a:pos x="140" y="278"/>
                </a:cxn>
                <a:cxn ang="0">
                  <a:pos x="126" y="272"/>
                </a:cxn>
                <a:cxn ang="0">
                  <a:pos x="108" y="252"/>
                </a:cxn>
                <a:cxn ang="0">
                  <a:pos x="104" y="242"/>
                </a:cxn>
                <a:cxn ang="0">
                  <a:pos x="108" y="222"/>
                </a:cxn>
                <a:cxn ang="0">
                  <a:pos x="126" y="210"/>
                </a:cxn>
                <a:cxn ang="0">
                  <a:pos x="132" y="210"/>
                </a:cxn>
                <a:cxn ang="0">
                  <a:pos x="142" y="212"/>
                </a:cxn>
                <a:cxn ang="0">
                  <a:pos x="148" y="216"/>
                </a:cxn>
                <a:cxn ang="0">
                  <a:pos x="152" y="226"/>
                </a:cxn>
                <a:cxn ang="0">
                  <a:pos x="152" y="246"/>
                </a:cxn>
                <a:cxn ang="0">
                  <a:pos x="150" y="250"/>
                </a:cxn>
                <a:cxn ang="0">
                  <a:pos x="158" y="230"/>
                </a:cxn>
                <a:cxn ang="0">
                  <a:pos x="156" y="218"/>
                </a:cxn>
                <a:cxn ang="0">
                  <a:pos x="144" y="208"/>
                </a:cxn>
                <a:cxn ang="0">
                  <a:pos x="136" y="204"/>
                </a:cxn>
                <a:cxn ang="0">
                  <a:pos x="120" y="204"/>
                </a:cxn>
                <a:cxn ang="0">
                  <a:pos x="110" y="214"/>
                </a:cxn>
                <a:cxn ang="0">
                  <a:pos x="102" y="226"/>
                </a:cxn>
                <a:cxn ang="0">
                  <a:pos x="100" y="240"/>
                </a:cxn>
                <a:cxn ang="0">
                  <a:pos x="102" y="248"/>
                </a:cxn>
                <a:cxn ang="0">
                  <a:pos x="110" y="266"/>
                </a:cxn>
                <a:cxn ang="0">
                  <a:pos x="134" y="282"/>
                </a:cxn>
                <a:cxn ang="0">
                  <a:pos x="164" y="288"/>
                </a:cxn>
                <a:cxn ang="0">
                  <a:pos x="192" y="288"/>
                </a:cxn>
                <a:cxn ang="0">
                  <a:pos x="200" y="286"/>
                </a:cxn>
                <a:cxn ang="0">
                  <a:pos x="216" y="280"/>
                </a:cxn>
                <a:cxn ang="0">
                  <a:pos x="232" y="262"/>
                </a:cxn>
                <a:cxn ang="0">
                  <a:pos x="240" y="232"/>
                </a:cxn>
                <a:cxn ang="0">
                  <a:pos x="236" y="200"/>
                </a:cxn>
                <a:cxn ang="0">
                  <a:pos x="230" y="184"/>
                </a:cxn>
                <a:cxn ang="0">
                  <a:pos x="214" y="160"/>
                </a:cxn>
                <a:cxn ang="0">
                  <a:pos x="192" y="140"/>
                </a:cxn>
                <a:cxn ang="0">
                  <a:pos x="164" y="128"/>
                </a:cxn>
                <a:cxn ang="0">
                  <a:pos x="134" y="122"/>
                </a:cxn>
                <a:cxn ang="0">
                  <a:pos x="102" y="120"/>
                </a:cxn>
                <a:cxn ang="0">
                  <a:pos x="68" y="114"/>
                </a:cxn>
                <a:cxn ang="0">
                  <a:pos x="56" y="110"/>
                </a:cxn>
                <a:cxn ang="0">
                  <a:pos x="38" y="96"/>
                </a:cxn>
                <a:cxn ang="0">
                  <a:pos x="24" y="82"/>
                </a:cxn>
                <a:cxn ang="0">
                  <a:pos x="14" y="58"/>
                </a:cxn>
                <a:cxn ang="0">
                  <a:pos x="12" y="26"/>
                </a:cxn>
                <a:cxn ang="0">
                  <a:pos x="18" y="0"/>
                </a:cxn>
                <a:cxn ang="0">
                  <a:pos x="6" y="0"/>
                </a:cxn>
                <a:cxn ang="0">
                  <a:pos x="0" y="26"/>
                </a:cxn>
                <a:cxn ang="0">
                  <a:pos x="2" y="58"/>
                </a:cxn>
                <a:cxn ang="0">
                  <a:pos x="18" y="90"/>
                </a:cxn>
                <a:cxn ang="0">
                  <a:pos x="58" y="120"/>
                </a:cxn>
              </a:cxnLst>
              <a:rect l="0" t="0" r="r" b="b"/>
              <a:pathLst>
                <a:path w="240" h="290">
                  <a:moveTo>
                    <a:pt x="58" y="120"/>
                  </a:moveTo>
                  <a:lnTo>
                    <a:pt x="58" y="120"/>
                  </a:lnTo>
                  <a:lnTo>
                    <a:pt x="68" y="126"/>
                  </a:lnTo>
                  <a:lnTo>
                    <a:pt x="82" y="128"/>
                  </a:lnTo>
                  <a:lnTo>
                    <a:pt x="110" y="130"/>
                  </a:lnTo>
                  <a:lnTo>
                    <a:pt x="142" y="132"/>
                  </a:lnTo>
                  <a:lnTo>
                    <a:pt x="156" y="134"/>
                  </a:lnTo>
                  <a:lnTo>
                    <a:pt x="170" y="138"/>
                  </a:lnTo>
                  <a:lnTo>
                    <a:pt x="170" y="138"/>
                  </a:lnTo>
                  <a:lnTo>
                    <a:pt x="184" y="146"/>
                  </a:lnTo>
                  <a:lnTo>
                    <a:pt x="198" y="154"/>
                  </a:lnTo>
                  <a:lnTo>
                    <a:pt x="210" y="166"/>
                  </a:lnTo>
                  <a:lnTo>
                    <a:pt x="218" y="180"/>
                  </a:lnTo>
                  <a:lnTo>
                    <a:pt x="226" y="194"/>
                  </a:lnTo>
                  <a:lnTo>
                    <a:pt x="232" y="210"/>
                  </a:lnTo>
                  <a:lnTo>
                    <a:pt x="234" y="224"/>
                  </a:lnTo>
                  <a:lnTo>
                    <a:pt x="234" y="238"/>
                  </a:lnTo>
                  <a:lnTo>
                    <a:pt x="234" y="238"/>
                  </a:lnTo>
                  <a:lnTo>
                    <a:pt x="230" y="252"/>
                  </a:lnTo>
                  <a:lnTo>
                    <a:pt x="222" y="264"/>
                  </a:lnTo>
                  <a:lnTo>
                    <a:pt x="212" y="274"/>
                  </a:lnTo>
                  <a:lnTo>
                    <a:pt x="200" y="278"/>
                  </a:lnTo>
                  <a:lnTo>
                    <a:pt x="186" y="282"/>
                  </a:lnTo>
                  <a:lnTo>
                    <a:pt x="172" y="284"/>
                  </a:lnTo>
                  <a:lnTo>
                    <a:pt x="156" y="282"/>
                  </a:lnTo>
                  <a:lnTo>
                    <a:pt x="140" y="278"/>
                  </a:lnTo>
                  <a:lnTo>
                    <a:pt x="140" y="278"/>
                  </a:lnTo>
                  <a:lnTo>
                    <a:pt x="126" y="272"/>
                  </a:lnTo>
                  <a:lnTo>
                    <a:pt x="116" y="262"/>
                  </a:lnTo>
                  <a:lnTo>
                    <a:pt x="108" y="252"/>
                  </a:lnTo>
                  <a:lnTo>
                    <a:pt x="104" y="242"/>
                  </a:lnTo>
                  <a:lnTo>
                    <a:pt x="104" y="242"/>
                  </a:lnTo>
                  <a:lnTo>
                    <a:pt x="104" y="232"/>
                  </a:lnTo>
                  <a:lnTo>
                    <a:pt x="108" y="222"/>
                  </a:lnTo>
                  <a:lnTo>
                    <a:pt x="116" y="214"/>
                  </a:lnTo>
                  <a:lnTo>
                    <a:pt x="126" y="210"/>
                  </a:lnTo>
                  <a:lnTo>
                    <a:pt x="126" y="210"/>
                  </a:lnTo>
                  <a:lnTo>
                    <a:pt x="132" y="210"/>
                  </a:lnTo>
                  <a:lnTo>
                    <a:pt x="136" y="210"/>
                  </a:lnTo>
                  <a:lnTo>
                    <a:pt x="142" y="212"/>
                  </a:lnTo>
                  <a:lnTo>
                    <a:pt x="148" y="216"/>
                  </a:lnTo>
                  <a:lnTo>
                    <a:pt x="148" y="216"/>
                  </a:lnTo>
                  <a:lnTo>
                    <a:pt x="152" y="220"/>
                  </a:lnTo>
                  <a:lnTo>
                    <a:pt x="152" y="226"/>
                  </a:lnTo>
                  <a:lnTo>
                    <a:pt x="154" y="236"/>
                  </a:lnTo>
                  <a:lnTo>
                    <a:pt x="152" y="246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56" y="238"/>
                  </a:lnTo>
                  <a:lnTo>
                    <a:pt x="158" y="230"/>
                  </a:lnTo>
                  <a:lnTo>
                    <a:pt x="158" y="224"/>
                  </a:lnTo>
                  <a:lnTo>
                    <a:pt x="156" y="218"/>
                  </a:lnTo>
                  <a:lnTo>
                    <a:pt x="152" y="212"/>
                  </a:lnTo>
                  <a:lnTo>
                    <a:pt x="144" y="208"/>
                  </a:lnTo>
                  <a:lnTo>
                    <a:pt x="136" y="204"/>
                  </a:lnTo>
                  <a:lnTo>
                    <a:pt x="136" y="204"/>
                  </a:lnTo>
                  <a:lnTo>
                    <a:pt x="128" y="204"/>
                  </a:lnTo>
                  <a:lnTo>
                    <a:pt x="120" y="204"/>
                  </a:lnTo>
                  <a:lnTo>
                    <a:pt x="114" y="208"/>
                  </a:lnTo>
                  <a:lnTo>
                    <a:pt x="110" y="214"/>
                  </a:lnTo>
                  <a:lnTo>
                    <a:pt x="106" y="220"/>
                  </a:lnTo>
                  <a:lnTo>
                    <a:pt x="102" y="226"/>
                  </a:lnTo>
                  <a:lnTo>
                    <a:pt x="102" y="234"/>
                  </a:lnTo>
                  <a:lnTo>
                    <a:pt x="100" y="240"/>
                  </a:lnTo>
                  <a:lnTo>
                    <a:pt x="100" y="240"/>
                  </a:lnTo>
                  <a:lnTo>
                    <a:pt x="102" y="248"/>
                  </a:lnTo>
                  <a:lnTo>
                    <a:pt x="104" y="254"/>
                  </a:lnTo>
                  <a:lnTo>
                    <a:pt x="110" y="266"/>
                  </a:lnTo>
                  <a:lnTo>
                    <a:pt x="122" y="274"/>
                  </a:lnTo>
                  <a:lnTo>
                    <a:pt x="134" y="282"/>
                  </a:lnTo>
                  <a:lnTo>
                    <a:pt x="148" y="286"/>
                  </a:lnTo>
                  <a:lnTo>
                    <a:pt x="164" y="288"/>
                  </a:lnTo>
                  <a:lnTo>
                    <a:pt x="178" y="290"/>
                  </a:lnTo>
                  <a:lnTo>
                    <a:pt x="192" y="288"/>
                  </a:lnTo>
                  <a:lnTo>
                    <a:pt x="192" y="288"/>
                  </a:lnTo>
                  <a:lnTo>
                    <a:pt x="200" y="286"/>
                  </a:lnTo>
                  <a:lnTo>
                    <a:pt x="208" y="284"/>
                  </a:lnTo>
                  <a:lnTo>
                    <a:pt x="216" y="280"/>
                  </a:lnTo>
                  <a:lnTo>
                    <a:pt x="222" y="274"/>
                  </a:lnTo>
                  <a:lnTo>
                    <a:pt x="232" y="262"/>
                  </a:lnTo>
                  <a:lnTo>
                    <a:pt x="238" y="248"/>
                  </a:lnTo>
                  <a:lnTo>
                    <a:pt x="240" y="232"/>
                  </a:lnTo>
                  <a:lnTo>
                    <a:pt x="240" y="216"/>
                  </a:lnTo>
                  <a:lnTo>
                    <a:pt x="236" y="200"/>
                  </a:lnTo>
                  <a:lnTo>
                    <a:pt x="230" y="184"/>
                  </a:lnTo>
                  <a:lnTo>
                    <a:pt x="230" y="184"/>
                  </a:lnTo>
                  <a:lnTo>
                    <a:pt x="224" y="170"/>
                  </a:lnTo>
                  <a:lnTo>
                    <a:pt x="214" y="160"/>
                  </a:lnTo>
                  <a:lnTo>
                    <a:pt x="204" y="148"/>
                  </a:lnTo>
                  <a:lnTo>
                    <a:pt x="192" y="140"/>
                  </a:lnTo>
                  <a:lnTo>
                    <a:pt x="178" y="134"/>
                  </a:lnTo>
                  <a:lnTo>
                    <a:pt x="164" y="128"/>
                  </a:lnTo>
                  <a:lnTo>
                    <a:pt x="150" y="124"/>
                  </a:lnTo>
                  <a:lnTo>
                    <a:pt x="134" y="122"/>
                  </a:lnTo>
                  <a:lnTo>
                    <a:pt x="134" y="122"/>
                  </a:lnTo>
                  <a:lnTo>
                    <a:pt x="102" y="120"/>
                  </a:lnTo>
                  <a:lnTo>
                    <a:pt x="84" y="118"/>
                  </a:lnTo>
                  <a:lnTo>
                    <a:pt x="68" y="114"/>
                  </a:lnTo>
                  <a:lnTo>
                    <a:pt x="68" y="114"/>
                  </a:lnTo>
                  <a:lnTo>
                    <a:pt x="56" y="110"/>
                  </a:lnTo>
                  <a:lnTo>
                    <a:pt x="46" y="104"/>
                  </a:lnTo>
                  <a:lnTo>
                    <a:pt x="38" y="96"/>
                  </a:lnTo>
                  <a:lnTo>
                    <a:pt x="30" y="90"/>
                  </a:lnTo>
                  <a:lnTo>
                    <a:pt x="24" y="82"/>
                  </a:lnTo>
                  <a:lnTo>
                    <a:pt x="20" y="74"/>
                  </a:lnTo>
                  <a:lnTo>
                    <a:pt x="14" y="58"/>
                  </a:lnTo>
                  <a:lnTo>
                    <a:pt x="12" y="42"/>
                  </a:lnTo>
                  <a:lnTo>
                    <a:pt x="12" y="26"/>
                  </a:lnTo>
                  <a:lnTo>
                    <a:pt x="14" y="12"/>
                  </a:lnTo>
                  <a:lnTo>
                    <a:pt x="1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12"/>
                  </a:lnTo>
                  <a:lnTo>
                    <a:pt x="0" y="26"/>
                  </a:lnTo>
                  <a:lnTo>
                    <a:pt x="0" y="42"/>
                  </a:lnTo>
                  <a:lnTo>
                    <a:pt x="2" y="58"/>
                  </a:lnTo>
                  <a:lnTo>
                    <a:pt x="8" y="74"/>
                  </a:lnTo>
                  <a:lnTo>
                    <a:pt x="18" y="90"/>
                  </a:lnTo>
                  <a:lnTo>
                    <a:pt x="36" y="106"/>
                  </a:lnTo>
                  <a:lnTo>
                    <a:pt x="58" y="120"/>
                  </a:lnTo>
                  <a:lnTo>
                    <a:pt x="58" y="1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8" name="Freeform 154"/>
            <p:cNvSpPr>
              <a:spLocks/>
            </p:cNvSpPr>
            <p:nvPr/>
          </p:nvSpPr>
          <p:spPr bwMode="auto">
            <a:xfrm>
              <a:off x="6866021" y="-268705"/>
              <a:ext cx="320842" cy="497305"/>
            </a:xfrm>
            <a:custGeom>
              <a:avLst/>
              <a:gdLst/>
              <a:ahLst/>
              <a:cxnLst>
                <a:cxn ang="0">
                  <a:pos x="40" y="62"/>
                </a:cxn>
                <a:cxn ang="0">
                  <a:pos x="40" y="62"/>
                </a:cxn>
                <a:cxn ang="0">
                  <a:pos x="38" y="60"/>
                </a:cxn>
                <a:cxn ang="0">
                  <a:pos x="34" y="56"/>
                </a:cxn>
                <a:cxn ang="0">
                  <a:pos x="32" y="46"/>
                </a:cxn>
                <a:cxn ang="0">
                  <a:pos x="34" y="34"/>
                </a:cxn>
                <a:cxn ang="0">
                  <a:pos x="34" y="34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8" y="4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2" y="26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8" y="28"/>
                </a:cxn>
                <a:cxn ang="0">
                  <a:pos x="10" y="24"/>
                </a:cxn>
                <a:cxn ang="0">
                  <a:pos x="14" y="22"/>
                </a:cxn>
                <a:cxn ang="0">
                  <a:pos x="14" y="22"/>
                </a:cxn>
                <a:cxn ang="0">
                  <a:pos x="12" y="28"/>
                </a:cxn>
                <a:cxn ang="0">
                  <a:pos x="12" y="34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20" y="48"/>
                </a:cxn>
                <a:cxn ang="0">
                  <a:pos x="28" y="54"/>
                </a:cxn>
                <a:cxn ang="0">
                  <a:pos x="40" y="62"/>
                </a:cxn>
                <a:cxn ang="0">
                  <a:pos x="40" y="62"/>
                </a:cxn>
              </a:cxnLst>
              <a:rect l="0" t="0" r="r" b="b"/>
              <a:pathLst>
                <a:path w="40" h="62">
                  <a:moveTo>
                    <a:pt x="40" y="62"/>
                  </a:moveTo>
                  <a:lnTo>
                    <a:pt x="40" y="62"/>
                  </a:lnTo>
                  <a:lnTo>
                    <a:pt x="38" y="60"/>
                  </a:lnTo>
                  <a:lnTo>
                    <a:pt x="34" y="56"/>
                  </a:lnTo>
                  <a:lnTo>
                    <a:pt x="32" y="46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28"/>
                  </a:lnTo>
                  <a:lnTo>
                    <a:pt x="10" y="24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2" y="28"/>
                  </a:lnTo>
                  <a:lnTo>
                    <a:pt x="12" y="34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20" y="48"/>
                  </a:lnTo>
                  <a:lnTo>
                    <a:pt x="28" y="54"/>
                  </a:lnTo>
                  <a:lnTo>
                    <a:pt x="40" y="62"/>
                  </a:lnTo>
                  <a:lnTo>
                    <a:pt x="4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9" name="Freeform 155"/>
            <p:cNvSpPr>
              <a:spLocks/>
            </p:cNvSpPr>
            <p:nvPr/>
          </p:nvSpPr>
          <p:spPr bwMode="auto">
            <a:xfrm>
              <a:off x="4026568" y="4126832"/>
              <a:ext cx="1187116" cy="1203158"/>
            </a:xfrm>
            <a:custGeom>
              <a:avLst/>
              <a:gdLst/>
              <a:ahLst/>
              <a:cxnLst>
                <a:cxn ang="0">
                  <a:pos x="12" y="150"/>
                </a:cxn>
                <a:cxn ang="0">
                  <a:pos x="12" y="150"/>
                </a:cxn>
                <a:cxn ang="0">
                  <a:pos x="32" y="146"/>
                </a:cxn>
                <a:cxn ang="0">
                  <a:pos x="54" y="144"/>
                </a:cxn>
                <a:cxn ang="0">
                  <a:pos x="86" y="144"/>
                </a:cxn>
                <a:cxn ang="0">
                  <a:pos x="86" y="144"/>
                </a:cxn>
                <a:cxn ang="0">
                  <a:pos x="102" y="142"/>
                </a:cxn>
                <a:cxn ang="0">
                  <a:pos x="118" y="136"/>
                </a:cxn>
                <a:cxn ang="0">
                  <a:pos x="130" y="128"/>
                </a:cxn>
                <a:cxn ang="0">
                  <a:pos x="138" y="116"/>
                </a:cxn>
                <a:cxn ang="0">
                  <a:pos x="146" y="106"/>
                </a:cxn>
                <a:cxn ang="0">
                  <a:pos x="148" y="94"/>
                </a:cxn>
                <a:cxn ang="0">
                  <a:pos x="148" y="84"/>
                </a:cxn>
                <a:cxn ang="0">
                  <a:pos x="144" y="76"/>
                </a:cxn>
                <a:cxn ang="0">
                  <a:pos x="144" y="76"/>
                </a:cxn>
                <a:cxn ang="0">
                  <a:pos x="138" y="68"/>
                </a:cxn>
                <a:cxn ang="0">
                  <a:pos x="132" y="64"/>
                </a:cxn>
                <a:cxn ang="0">
                  <a:pos x="118" y="58"/>
                </a:cxn>
                <a:cxn ang="0">
                  <a:pos x="108" y="58"/>
                </a:cxn>
                <a:cxn ang="0">
                  <a:pos x="104" y="58"/>
                </a:cxn>
                <a:cxn ang="0">
                  <a:pos x="104" y="58"/>
                </a:cxn>
                <a:cxn ang="0">
                  <a:pos x="106" y="48"/>
                </a:cxn>
                <a:cxn ang="0">
                  <a:pos x="106" y="40"/>
                </a:cxn>
                <a:cxn ang="0">
                  <a:pos x="106" y="30"/>
                </a:cxn>
                <a:cxn ang="0">
                  <a:pos x="104" y="18"/>
                </a:cxn>
                <a:cxn ang="0">
                  <a:pos x="98" y="10"/>
                </a:cxn>
                <a:cxn ang="0">
                  <a:pos x="94" y="6"/>
                </a:cxn>
                <a:cxn ang="0">
                  <a:pos x="88" y="2"/>
                </a:cxn>
                <a:cxn ang="0">
                  <a:pos x="82" y="0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60" y="0"/>
                </a:cxn>
                <a:cxn ang="0">
                  <a:pos x="44" y="2"/>
                </a:cxn>
                <a:cxn ang="0">
                  <a:pos x="30" y="8"/>
                </a:cxn>
                <a:cxn ang="0">
                  <a:pos x="24" y="12"/>
                </a:cxn>
                <a:cxn ang="0">
                  <a:pos x="18" y="18"/>
                </a:cxn>
                <a:cxn ang="0">
                  <a:pos x="14" y="26"/>
                </a:cxn>
                <a:cxn ang="0">
                  <a:pos x="10" y="34"/>
                </a:cxn>
                <a:cxn ang="0">
                  <a:pos x="6" y="46"/>
                </a:cxn>
                <a:cxn ang="0">
                  <a:pos x="2" y="58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6" y="126"/>
                </a:cxn>
                <a:cxn ang="0">
                  <a:pos x="16" y="112"/>
                </a:cxn>
                <a:cxn ang="0">
                  <a:pos x="24" y="104"/>
                </a:cxn>
                <a:cxn ang="0">
                  <a:pos x="34" y="96"/>
                </a:cxn>
                <a:cxn ang="0">
                  <a:pos x="44" y="90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48" y="92"/>
                </a:cxn>
                <a:cxn ang="0">
                  <a:pos x="36" y="102"/>
                </a:cxn>
                <a:cxn ang="0">
                  <a:pos x="28" y="112"/>
                </a:cxn>
                <a:cxn ang="0">
                  <a:pos x="20" y="122"/>
                </a:cxn>
                <a:cxn ang="0">
                  <a:pos x="16" y="134"/>
                </a:cxn>
                <a:cxn ang="0">
                  <a:pos x="12" y="150"/>
                </a:cxn>
                <a:cxn ang="0">
                  <a:pos x="12" y="150"/>
                </a:cxn>
              </a:cxnLst>
              <a:rect l="0" t="0" r="r" b="b"/>
              <a:pathLst>
                <a:path w="148" h="150">
                  <a:moveTo>
                    <a:pt x="12" y="150"/>
                  </a:moveTo>
                  <a:lnTo>
                    <a:pt x="12" y="150"/>
                  </a:lnTo>
                  <a:lnTo>
                    <a:pt x="32" y="146"/>
                  </a:lnTo>
                  <a:lnTo>
                    <a:pt x="54" y="144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102" y="142"/>
                  </a:lnTo>
                  <a:lnTo>
                    <a:pt x="118" y="136"/>
                  </a:lnTo>
                  <a:lnTo>
                    <a:pt x="130" y="128"/>
                  </a:lnTo>
                  <a:lnTo>
                    <a:pt x="138" y="116"/>
                  </a:lnTo>
                  <a:lnTo>
                    <a:pt x="146" y="106"/>
                  </a:lnTo>
                  <a:lnTo>
                    <a:pt x="148" y="94"/>
                  </a:lnTo>
                  <a:lnTo>
                    <a:pt x="148" y="84"/>
                  </a:lnTo>
                  <a:lnTo>
                    <a:pt x="144" y="76"/>
                  </a:lnTo>
                  <a:lnTo>
                    <a:pt x="144" y="76"/>
                  </a:lnTo>
                  <a:lnTo>
                    <a:pt x="138" y="68"/>
                  </a:lnTo>
                  <a:lnTo>
                    <a:pt x="132" y="64"/>
                  </a:lnTo>
                  <a:lnTo>
                    <a:pt x="118" y="58"/>
                  </a:lnTo>
                  <a:lnTo>
                    <a:pt x="108" y="58"/>
                  </a:lnTo>
                  <a:lnTo>
                    <a:pt x="104" y="58"/>
                  </a:lnTo>
                  <a:lnTo>
                    <a:pt x="104" y="58"/>
                  </a:lnTo>
                  <a:lnTo>
                    <a:pt x="106" y="48"/>
                  </a:lnTo>
                  <a:lnTo>
                    <a:pt x="106" y="40"/>
                  </a:lnTo>
                  <a:lnTo>
                    <a:pt x="106" y="30"/>
                  </a:lnTo>
                  <a:lnTo>
                    <a:pt x="104" y="18"/>
                  </a:lnTo>
                  <a:lnTo>
                    <a:pt x="98" y="10"/>
                  </a:lnTo>
                  <a:lnTo>
                    <a:pt x="94" y="6"/>
                  </a:lnTo>
                  <a:lnTo>
                    <a:pt x="88" y="2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60" y="0"/>
                  </a:lnTo>
                  <a:lnTo>
                    <a:pt x="44" y="2"/>
                  </a:lnTo>
                  <a:lnTo>
                    <a:pt x="30" y="8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10" y="34"/>
                  </a:lnTo>
                  <a:lnTo>
                    <a:pt x="6" y="46"/>
                  </a:lnTo>
                  <a:lnTo>
                    <a:pt x="2" y="58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6" y="126"/>
                  </a:lnTo>
                  <a:lnTo>
                    <a:pt x="16" y="112"/>
                  </a:lnTo>
                  <a:lnTo>
                    <a:pt x="24" y="104"/>
                  </a:lnTo>
                  <a:lnTo>
                    <a:pt x="34" y="96"/>
                  </a:lnTo>
                  <a:lnTo>
                    <a:pt x="44" y="90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48" y="92"/>
                  </a:lnTo>
                  <a:lnTo>
                    <a:pt x="36" y="102"/>
                  </a:lnTo>
                  <a:lnTo>
                    <a:pt x="28" y="112"/>
                  </a:lnTo>
                  <a:lnTo>
                    <a:pt x="20" y="122"/>
                  </a:lnTo>
                  <a:lnTo>
                    <a:pt x="16" y="134"/>
                  </a:lnTo>
                  <a:lnTo>
                    <a:pt x="12" y="150"/>
                  </a:lnTo>
                  <a:lnTo>
                    <a:pt x="12" y="1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0" name="Freeform 156"/>
            <p:cNvSpPr>
              <a:spLocks/>
            </p:cNvSpPr>
            <p:nvPr/>
          </p:nvSpPr>
          <p:spPr bwMode="auto">
            <a:xfrm>
              <a:off x="4042611" y="5362074"/>
              <a:ext cx="1251284" cy="1235242"/>
            </a:xfrm>
            <a:custGeom>
              <a:avLst/>
              <a:gdLst/>
              <a:ahLst/>
              <a:cxnLst>
                <a:cxn ang="0">
                  <a:pos x="148" y="26"/>
                </a:cxn>
                <a:cxn ang="0">
                  <a:pos x="148" y="26"/>
                </a:cxn>
                <a:cxn ang="0">
                  <a:pos x="152" y="32"/>
                </a:cxn>
                <a:cxn ang="0">
                  <a:pos x="154" y="40"/>
                </a:cxn>
                <a:cxn ang="0">
                  <a:pos x="156" y="52"/>
                </a:cxn>
                <a:cxn ang="0">
                  <a:pos x="154" y="64"/>
                </a:cxn>
                <a:cxn ang="0">
                  <a:pos x="148" y="74"/>
                </a:cxn>
                <a:cxn ang="0">
                  <a:pos x="142" y="82"/>
                </a:cxn>
                <a:cxn ang="0">
                  <a:pos x="134" y="86"/>
                </a:cxn>
                <a:cxn ang="0">
                  <a:pos x="124" y="88"/>
                </a:cxn>
                <a:cxn ang="0">
                  <a:pos x="116" y="86"/>
                </a:cxn>
                <a:cxn ang="0">
                  <a:pos x="116" y="86"/>
                </a:cxn>
                <a:cxn ang="0">
                  <a:pos x="120" y="94"/>
                </a:cxn>
                <a:cxn ang="0">
                  <a:pos x="124" y="102"/>
                </a:cxn>
                <a:cxn ang="0">
                  <a:pos x="126" y="112"/>
                </a:cxn>
                <a:cxn ang="0">
                  <a:pos x="126" y="122"/>
                </a:cxn>
                <a:cxn ang="0">
                  <a:pos x="124" y="132"/>
                </a:cxn>
                <a:cxn ang="0">
                  <a:pos x="120" y="142"/>
                </a:cxn>
                <a:cxn ang="0">
                  <a:pos x="114" y="146"/>
                </a:cxn>
                <a:cxn ang="0">
                  <a:pos x="110" y="148"/>
                </a:cxn>
                <a:cxn ang="0">
                  <a:pos x="110" y="148"/>
                </a:cxn>
                <a:cxn ang="0">
                  <a:pos x="96" y="154"/>
                </a:cxn>
                <a:cxn ang="0">
                  <a:pos x="86" y="154"/>
                </a:cxn>
                <a:cxn ang="0">
                  <a:pos x="76" y="152"/>
                </a:cxn>
                <a:cxn ang="0">
                  <a:pos x="68" y="148"/>
                </a:cxn>
                <a:cxn ang="0">
                  <a:pos x="62" y="142"/>
                </a:cxn>
                <a:cxn ang="0">
                  <a:pos x="56" y="132"/>
                </a:cxn>
                <a:cxn ang="0">
                  <a:pos x="46" y="110"/>
                </a:cxn>
                <a:cxn ang="0">
                  <a:pos x="38" y="86"/>
                </a:cxn>
                <a:cxn ang="0">
                  <a:pos x="28" y="62"/>
                </a:cxn>
                <a:cxn ang="0">
                  <a:pos x="22" y="52"/>
                </a:cxn>
                <a:cxn ang="0">
                  <a:pos x="16" y="42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10" y="30"/>
                </a:cxn>
                <a:cxn ang="0">
                  <a:pos x="32" y="34"/>
                </a:cxn>
                <a:cxn ang="0">
                  <a:pos x="44" y="38"/>
                </a:cxn>
                <a:cxn ang="0">
                  <a:pos x="58" y="42"/>
                </a:cxn>
                <a:cxn ang="0">
                  <a:pos x="70" y="48"/>
                </a:cxn>
                <a:cxn ang="0">
                  <a:pos x="82" y="56"/>
                </a:cxn>
                <a:cxn ang="0">
                  <a:pos x="82" y="56"/>
                </a:cxn>
                <a:cxn ang="0">
                  <a:pos x="78" y="50"/>
                </a:cxn>
                <a:cxn ang="0">
                  <a:pos x="64" y="38"/>
                </a:cxn>
                <a:cxn ang="0">
                  <a:pos x="54" y="32"/>
                </a:cxn>
                <a:cxn ang="0">
                  <a:pos x="42" y="24"/>
                </a:cxn>
                <a:cxn ang="0">
                  <a:pos x="26" y="20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24" y="10"/>
                </a:cxn>
                <a:cxn ang="0">
                  <a:pos x="42" y="6"/>
                </a:cxn>
                <a:cxn ang="0">
                  <a:pos x="64" y="2"/>
                </a:cxn>
                <a:cxn ang="0">
                  <a:pos x="86" y="0"/>
                </a:cxn>
                <a:cxn ang="0">
                  <a:pos x="98" y="2"/>
                </a:cxn>
                <a:cxn ang="0">
                  <a:pos x="110" y="2"/>
                </a:cxn>
                <a:cxn ang="0">
                  <a:pos x="120" y="6"/>
                </a:cxn>
                <a:cxn ang="0">
                  <a:pos x="130" y="12"/>
                </a:cxn>
                <a:cxn ang="0">
                  <a:pos x="140" y="18"/>
                </a:cxn>
                <a:cxn ang="0">
                  <a:pos x="148" y="26"/>
                </a:cxn>
                <a:cxn ang="0">
                  <a:pos x="148" y="26"/>
                </a:cxn>
              </a:cxnLst>
              <a:rect l="0" t="0" r="r" b="b"/>
              <a:pathLst>
                <a:path w="156" h="154">
                  <a:moveTo>
                    <a:pt x="148" y="26"/>
                  </a:moveTo>
                  <a:lnTo>
                    <a:pt x="148" y="26"/>
                  </a:lnTo>
                  <a:lnTo>
                    <a:pt x="152" y="32"/>
                  </a:lnTo>
                  <a:lnTo>
                    <a:pt x="154" y="40"/>
                  </a:lnTo>
                  <a:lnTo>
                    <a:pt x="156" y="52"/>
                  </a:lnTo>
                  <a:lnTo>
                    <a:pt x="154" y="64"/>
                  </a:lnTo>
                  <a:lnTo>
                    <a:pt x="148" y="74"/>
                  </a:lnTo>
                  <a:lnTo>
                    <a:pt x="142" y="82"/>
                  </a:lnTo>
                  <a:lnTo>
                    <a:pt x="134" y="86"/>
                  </a:lnTo>
                  <a:lnTo>
                    <a:pt x="124" y="88"/>
                  </a:lnTo>
                  <a:lnTo>
                    <a:pt x="116" y="86"/>
                  </a:lnTo>
                  <a:lnTo>
                    <a:pt x="116" y="86"/>
                  </a:lnTo>
                  <a:lnTo>
                    <a:pt x="120" y="94"/>
                  </a:lnTo>
                  <a:lnTo>
                    <a:pt x="124" y="102"/>
                  </a:lnTo>
                  <a:lnTo>
                    <a:pt x="126" y="112"/>
                  </a:lnTo>
                  <a:lnTo>
                    <a:pt x="126" y="122"/>
                  </a:lnTo>
                  <a:lnTo>
                    <a:pt x="124" y="132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10" y="148"/>
                  </a:lnTo>
                  <a:lnTo>
                    <a:pt x="110" y="148"/>
                  </a:lnTo>
                  <a:lnTo>
                    <a:pt x="96" y="154"/>
                  </a:lnTo>
                  <a:lnTo>
                    <a:pt x="86" y="154"/>
                  </a:lnTo>
                  <a:lnTo>
                    <a:pt x="76" y="152"/>
                  </a:lnTo>
                  <a:lnTo>
                    <a:pt x="68" y="148"/>
                  </a:lnTo>
                  <a:lnTo>
                    <a:pt x="62" y="142"/>
                  </a:lnTo>
                  <a:lnTo>
                    <a:pt x="56" y="132"/>
                  </a:lnTo>
                  <a:lnTo>
                    <a:pt x="46" y="110"/>
                  </a:lnTo>
                  <a:lnTo>
                    <a:pt x="38" y="86"/>
                  </a:lnTo>
                  <a:lnTo>
                    <a:pt x="28" y="62"/>
                  </a:lnTo>
                  <a:lnTo>
                    <a:pt x="22" y="52"/>
                  </a:lnTo>
                  <a:lnTo>
                    <a:pt x="16" y="42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0" y="30"/>
                  </a:lnTo>
                  <a:lnTo>
                    <a:pt x="32" y="34"/>
                  </a:lnTo>
                  <a:lnTo>
                    <a:pt x="44" y="38"/>
                  </a:lnTo>
                  <a:lnTo>
                    <a:pt x="58" y="42"/>
                  </a:lnTo>
                  <a:lnTo>
                    <a:pt x="70" y="48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78" y="50"/>
                  </a:lnTo>
                  <a:lnTo>
                    <a:pt x="64" y="38"/>
                  </a:lnTo>
                  <a:lnTo>
                    <a:pt x="54" y="32"/>
                  </a:lnTo>
                  <a:lnTo>
                    <a:pt x="42" y="24"/>
                  </a:lnTo>
                  <a:lnTo>
                    <a:pt x="26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24" y="10"/>
                  </a:lnTo>
                  <a:lnTo>
                    <a:pt x="42" y="6"/>
                  </a:lnTo>
                  <a:lnTo>
                    <a:pt x="64" y="2"/>
                  </a:lnTo>
                  <a:lnTo>
                    <a:pt x="86" y="0"/>
                  </a:lnTo>
                  <a:lnTo>
                    <a:pt x="98" y="2"/>
                  </a:lnTo>
                  <a:lnTo>
                    <a:pt x="110" y="2"/>
                  </a:lnTo>
                  <a:lnTo>
                    <a:pt x="120" y="6"/>
                  </a:lnTo>
                  <a:lnTo>
                    <a:pt x="130" y="12"/>
                  </a:lnTo>
                  <a:lnTo>
                    <a:pt x="140" y="18"/>
                  </a:lnTo>
                  <a:lnTo>
                    <a:pt x="148" y="26"/>
                  </a:lnTo>
                  <a:lnTo>
                    <a:pt x="148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1" name="Freeform 157"/>
            <p:cNvSpPr>
              <a:spLocks/>
            </p:cNvSpPr>
            <p:nvPr/>
          </p:nvSpPr>
          <p:spPr bwMode="auto">
            <a:xfrm>
              <a:off x="3128211" y="5682916"/>
              <a:ext cx="1203158" cy="1235242"/>
            </a:xfrm>
            <a:custGeom>
              <a:avLst/>
              <a:gdLst/>
              <a:ahLst/>
              <a:cxnLst>
                <a:cxn ang="0">
                  <a:pos x="102" y="6"/>
                </a:cxn>
                <a:cxn ang="0">
                  <a:pos x="102" y="6"/>
                </a:cxn>
                <a:cxn ang="0">
                  <a:pos x="108" y="10"/>
                </a:cxn>
                <a:cxn ang="0">
                  <a:pos x="120" y="24"/>
                </a:cxn>
                <a:cxn ang="0">
                  <a:pos x="126" y="34"/>
                </a:cxn>
                <a:cxn ang="0">
                  <a:pos x="134" y="46"/>
                </a:cxn>
                <a:cxn ang="0">
                  <a:pos x="140" y="62"/>
                </a:cxn>
                <a:cxn ang="0">
                  <a:pos x="146" y="82"/>
                </a:cxn>
                <a:cxn ang="0">
                  <a:pos x="146" y="82"/>
                </a:cxn>
                <a:cxn ang="0">
                  <a:pos x="148" y="96"/>
                </a:cxn>
                <a:cxn ang="0">
                  <a:pos x="150" y="108"/>
                </a:cxn>
                <a:cxn ang="0">
                  <a:pos x="148" y="120"/>
                </a:cxn>
                <a:cxn ang="0">
                  <a:pos x="144" y="132"/>
                </a:cxn>
                <a:cxn ang="0">
                  <a:pos x="138" y="140"/>
                </a:cxn>
                <a:cxn ang="0">
                  <a:pos x="130" y="148"/>
                </a:cxn>
                <a:cxn ang="0">
                  <a:pos x="120" y="152"/>
                </a:cxn>
                <a:cxn ang="0">
                  <a:pos x="106" y="154"/>
                </a:cxn>
                <a:cxn ang="0">
                  <a:pos x="106" y="154"/>
                </a:cxn>
                <a:cxn ang="0">
                  <a:pos x="94" y="152"/>
                </a:cxn>
                <a:cxn ang="0">
                  <a:pos x="86" y="150"/>
                </a:cxn>
                <a:cxn ang="0">
                  <a:pos x="78" y="146"/>
                </a:cxn>
                <a:cxn ang="0">
                  <a:pos x="74" y="142"/>
                </a:cxn>
                <a:cxn ang="0">
                  <a:pos x="68" y="134"/>
                </a:cxn>
                <a:cxn ang="0">
                  <a:pos x="68" y="130"/>
                </a:cxn>
                <a:cxn ang="0">
                  <a:pos x="68" y="130"/>
                </a:cxn>
                <a:cxn ang="0">
                  <a:pos x="62" y="132"/>
                </a:cxn>
                <a:cxn ang="0">
                  <a:pos x="44" y="138"/>
                </a:cxn>
                <a:cxn ang="0">
                  <a:pos x="34" y="138"/>
                </a:cxn>
                <a:cxn ang="0">
                  <a:pos x="24" y="136"/>
                </a:cxn>
                <a:cxn ang="0">
                  <a:pos x="16" y="130"/>
                </a:cxn>
                <a:cxn ang="0">
                  <a:pos x="8" y="122"/>
                </a:cxn>
                <a:cxn ang="0">
                  <a:pos x="8" y="122"/>
                </a:cxn>
                <a:cxn ang="0">
                  <a:pos x="2" y="108"/>
                </a:cxn>
                <a:cxn ang="0">
                  <a:pos x="0" y="98"/>
                </a:cxn>
                <a:cxn ang="0">
                  <a:pos x="0" y="86"/>
                </a:cxn>
                <a:cxn ang="0">
                  <a:pos x="2" y="78"/>
                </a:cxn>
                <a:cxn ang="0">
                  <a:pos x="8" y="70"/>
                </a:cxn>
                <a:cxn ang="0">
                  <a:pos x="14" y="62"/>
                </a:cxn>
                <a:cxn ang="0">
                  <a:pos x="28" y="48"/>
                </a:cxn>
                <a:cxn ang="0">
                  <a:pos x="62" y="26"/>
                </a:cxn>
                <a:cxn ang="0">
                  <a:pos x="70" y="20"/>
                </a:cxn>
                <a:cxn ang="0">
                  <a:pos x="76" y="14"/>
                </a:cxn>
                <a:cxn ang="0">
                  <a:pos x="80" y="6"/>
                </a:cxn>
                <a:cxn ang="0">
                  <a:pos x="82" y="0"/>
                </a:cxn>
                <a:cxn ang="0">
                  <a:pos x="82" y="0"/>
                </a:cxn>
                <a:cxn ang="0">
                  <a:pos x="86" y="6"/>
                </a:cxn>
                <a:cxn ang="0">
                  <a:pos x="90" y="22"/>
                </a:cxn>
                <a:cxn ang="0">
                  <a:pos x="90" y="32"/>
                </a:cxn>
                <a:cxn ang="0">
                  <a:pos x="92" y="44"/>
                </a:cxn>
                <a:cxn ang="0">
                  <a:pos x="90" y="58"/>
                </a:cxn>
                <a:cxn ang="0">
                  <a:pos x="86" y="70"/>
                </a:cxn>
                <a:cxn ang="0">
                  <a:pos x="86" y="70"/>
                </a:cxn>
                <a:cxn ang="0">
                  <a:pos x="90" y="66"/>
                </a:cxn>
                <a:cxn ang="0">
                  <a:pos x="96" y="56"/>
                </a:cxn>
                <a:cxn ang="0">
                  <a:pos x="98" y="46"/>
                </a:cxn>
                <a:cxn ang="0">
                  <a:pos x="100" y="36"/>
                </a:cxn>
                <a:cxn ang="0">
                  <a:pos x="102" y="22"/>
                </a:cxn>
                <a:cxn ang="0">
                  <a:pos x="102" y="6"/>
                </a:cxn>
                <a:cxn ang="0">
                  <a:pos x="102" y="6"/>
                </a:cxn>
              </a:cxnLst>
              <a:rect l="0" t="0" r="r" b="b"/>
              <a:pathLst>
                <a:path w="150" h="154">
                  <a:moveTo>
                    <a:pt x="102" y="6"/>
                  </a:moveTo>
                  <a:lnTo>
                    <a:pt x="102" y="6"/>
                  </a:lnTo>
                  <a:lnTo>
                    <a:pt x="108" y="10"/>
                  </a:lnTo>
                  <a:lnTo>
                    <a:pt x="120" y="24"/>
                  </a:lnTo>
                  <a:lnTo>
                    <a:pt x="126" y="34"/>
                  </a:lnTo>
                  <a:lnTo>
                    <a:pt x="134" y="46"/>
                  </a:lnTo>
                  <a:lnTo>
                    <a:pt x="140" y="62"/>
                  </a:lnTo>
                  <a:lnTo>
                    <a:pt x="146" y="82"/>
                  </a:lnTo>
                  <a:lnTo>
                    <a:pt x="146" y="82"/>
                  </a:lnTo>
                  <a:lnTo>
                    <a:pt x="148" y="96"/>
                  </a:lnTo>
                  <a:lnTo>
                    <a:pt x="150" y="108"/>
                  </a:lnTo>
                  <a:lnTo>
                    <a:pt x="148" y="120"/>
                  </a:lnTo>
                  <a:lnTo>
                    <a:pt x="144" y="132"/>
                  </a:lnTo>
                  <a:lnTo>
                    <a:pt x="138" y="140"/>
                  </a:lnTo>
                  <a:lnTo>
                    <a:pt x="130" y="148"/>
                  </a:lnTo>
                  <a:lnTo>
                    <a:pt x="120" y="152"/>
                  </a:lnTo>
                  <a:lnTo>
                    <a:pt x="106" y="154"/>
                  </a:lnTo>
                  <a:lnTo>
                    <a:pt x="106" y="154"/>
                  </a:lnTo>
                  <a:lnTo>
                    <a:pt x="94" y="152"/>
                  </a:lnTo>
                  <a:lnTo>
                    <a:pt x="86" y="150"/>
                  </a:lnTo>
                  <a:lnTo>
                    <a:pt x="78" y="146"/>
                  </a:lnTo>
                  <a:lnTo>
                    <a:pt x="74" y="142"/>
                  </a:lnTo>
                  <a:lnTo>
                    <a:pt x="68" y="134"/>
                  </a:lnTo>
                  <a:lnTo>
                    <a:pt x="68" y="130"/>
                  </a:lnTo>
                  <a:lnTo>
                    <a:pt x="68" y="130"/>
                  </a:lnTo>
                  <a:lnTo>
                    <a:pt x="62" y="132"/>
                  </a:lnTo>
                  <a:lnTo>
                    <a:pt x="44" y="138"/>
                  </a:lnTo>
                  <a:lnTo>
                    <a:pt x="34" y="138"/>
                  </a:lnTo>
                  <a:lnTo>
                    <a:pt x="24" y="136"/>
                  </a:lnTo>
                  <a:lnTo>
                    <a:pt x="16" y="130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2" y="108"/>
                  </a:lnTo>
                  <a:lnTo>
                    <a:pt x="0" y="98"/>
                  </a:lnTo>
                  <a:lnTo>
                    <a:pt x="0" y="86"/>
                  </a:lnTo>
                  <a:lnTo>
                    <a:pt x="2" y="78"/>
                  </a:lnTo>
                  <a:lnTo>
                    <a:pt x="8" y="70"/>
                  </a:lnTo>
                  <a:lnTo>
                    <a:pt x="14" y="62"/>
                  </a:lnTo>
                  <a:lnTo>
                    <a:pt x="28" y="48"/>
                  </a:lnTo>
                  <a:lnTo>
                    <a:pt x="62" y="26"/>
                  </a:lnTo>
                  <a:lnTo>
                    <a:pt x="70" y="20"/>
                  </a:lnTo>
                  <a:lnTo>
                    <a:pt x="76" y="14"/>
                  </a:lnTo>
                  <a:lnTo>
                    <a:pt x="80" y="6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6" y="6"/>
                  </a:lnTo>
                  <a:lnTo>
                    <a:pt x="90" y="22"/>
                  </a:lnTo>
                  <a:lnTo>
                    <a:pt x="90" y="32"/>
                  </a:lnTo>
                  <a:lnTo>
                    <a:pt x="92" y="44"/>
                  </a:lnTo>
                  <a:lnTo>
                    <a:pt x="90" y="58"/>
                  </a:lnTo>
                  <a:lnTo>
                    <a:pt x="86" y="70"/>
                  </a:lnTo>
                  <a:lnTo>
                    <a:pt x="86" y="70"/>
                  </a:lnTo>
                  <a:lnTo>
                    <a:pt x="90" y="66"/>
                  </a:lnTo>
                  <a:lnTo>
                    <a:pt x="96" y="56"/>
                  </a:lnTo>
                  <a:lnTo>
                    <a:pt x="98" y="46"/>
                  </a:lnTo>
                  <a:lnTo>
                    <a:pt x="100" y="36"/>
                  </a:lnTo>
                  <a:lnTo>
                    <a:pt x="102" y="22"/>
                  </a:lnTo>
                  <a:lnTo>
                    <a:pt x="102" y="6"/>
                  </a:lnTo>
                  <a:lnTo>
                    <a:pt x="10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2" name="Freeform 158"/>
            <p:cNvSpPr>
              <a:spLocks/>
            </p:cNvSpPr>
            <p:nvPr/>
          </p:nvSpPr>
          <p:spPr bwMode="auto">
            <a:xfrm>
              <a:off x="2342147" y="4961021"/>
              <a:ext cx="1235242" cy="1299411"/>
            </a:xfrm>
            <a:custGeom>
              <a:avLst/>
              <a:gdLst/>
              <a:ahLst/>
              <a:cxnLst>
                <a:cxn ang="0">
                  <a:pos x="154" y="70"/>
                </a:cxn>
                <a:cxn ang="0">
                  <a:pos x="154" y="70"/>
                </a:cxn>
                <a:cxn ang="0">
                  <a:pos x="148" y="82"/>
                </a:cxn>
                <a:cxn ang="0">
                  <a:pos x="140" y="96"/>
                </a:cxn>
                <a:cxn ang="0">
                  <a:pos x="132" y="112"/>
                </a:cxn>
                <a:cxn ang="0">
                  <a:pos x="120" y="128"/>
                </a:cxn>
                <a:cxn ang="0">
                  <a:pos x="106" y="142"/>
                </a:cxn>
                <a:cxn ang="0">
                  <a:pos x="98" y="148"/>
                </a:cxn>
                <a:cxn ang="0">
                  <a:pos x="88" y="154"/>
                </a:cxn>
                <a:cxn ang="0">
                  <a:pos x="80" y="158"/>
                </a:cxn>
                <a:cxn ang="0">
                  <a:pos x="70" y="160"/>
                </a:cxn>
                <a:cxn ang="0">
                  <a:pos x="70" y="160"/>
                </a:cxn>
                <a:cxn ang="0">
                  <a:pos x="60" y="162"/>
                </a:cxn>
                <a:cxn ang="0">
                  <a:pos x="52" y="160"/>
                </a:cxn>
                <a:cxn ang="0">
                  <a:pos x="44" y="160"/>
                </a:cxn>
                <a:cxn ang="0">
                  <a:pos x="36" y="156"/>
                </a:cxn>
                <a:cxn ang="0">
                  <a:pos x="24" y="148"/>
                </a:cxn>
                <a:cxn ang="0">
                  <a:pos x="14" y="138"/>
                </a:cxn>
                <a:cxn ang="0">
                  <a:pos x="10" y="124"/>
                </a:cxn>
                <a:cxn ang="0">
                  <a:pos x="8" y="110"/>
                </a:cxn>
                <a:cxn ang="0">
                  <a:pos x="10" y="104"/>
                </a:cxn>
                <a:cxn ang="0">
                  <a:pos x="12" y="98"/>
                </a:cxn>
                <a:cxn ang="0">
                  <a:pos x="16" y="92"/>
                </a:cxn>
                <a:cxn ang="0">
                  <a:pos x="22" y="86"/>
                </a:cxn>
                <a:cxn ang="0">
                  <a:pos x="22" y="86"/>
                </a:cxn>
                <a:cxn ang="0">
                  <a:pos x="16" y="80"/>
                </a:cxn>
                <a:cxn ang="0">
                  <a:pos x="12" y="74"/>
                </a:cxn>
                <a:cxn ang="0">
                  <a:pos x="6" y="66"/>
                </a:cxn>
                <a:cxn ang="0">
                  <a:pos x="2" y="56"/>
                </a:cxn>
                <a:cxn ang="0">
                  <a:pos x="0" y="44"/>
                </a:cxn>
                <a:cxn ang="0">
                  <a:pos x="2" y="32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10"/>
                </a:cxn>
                <a:cxn ang="0">
                  <a:pos x="24" y="4"/>
                </a:cxn>
                <a:cxn ang="0">
                  <a:pos x="32" y="2"/>
                </a:cxn>
                <a:cxn ang="0">
                  <a:pos x="42" y="0"/>
                </a:cxn>
                <a:cxn ang="0">
                  <a:pos x="50" y="0"/>
                </a:cxn>
                <a:cxn ang="0">
                  <a:pos x="58" y="4"/>
                </a:cxn>
                <a:cxn ang="0">
                  <a:pos x="76" y="12"/>
                </a:cxn>
                <a:cxn ang="0">
                  <a:pos x="112" y="34"/>
                </a:cxn>
                <a:cxn ang="0">
                  <a:pos x="132" y="44"/>
                </a:cxn>
                <a:cxn ang="0">
                  <a:pos x="142" y="46"/>
                </a:cxn>
                <a:cxn ang="0">
                  <a:pos x="152" y="46"/>
                </a:cxn>
                <a:cxn ang="0">
                  <a:pos x="152" y="46"/>
                </a:cxn>
                <a:cxn ang="0">
                  <a:pos x="146" y="52"/>
                </a:cxn>
                <a:cxn ang="0">
                  <a:pos x="126" y="64"/>
                </a:cxn>
                <a:cxn ang="0">
                  <a:pos x="104" y="74"/>
                </a:cxn>
                <a:cxn ang="0">
                  <a:pos x="92" y="78"/>
                </a:cxn>
                <a:cxn ang="0">
                  <a:pos x="82" y="80"/>
                </a:cxn>
                <a:cxn ang="0">
                  <a:pos x="82" y="80"/>
                </a:cxn>
                <a:cxn ang="0">
                  <a:pos x="86" y="82"/>
                </a:cxn>
                <a:cxn ang="0">
                  <a:pos x="100" y="82"/>
                </a:cxn>
                <a:cxn ang="0">
                  <a:pos x="110" y="82"/>
                </a:cxn>
                <a:cxn ang="0">
                  <a:pos x="122" y="80"/>
                </a:cxn>
                <a:cxn ang="0">
                  <a:pos x="136" y="76"/>
                </a:cxn>
                <a:cxn ang="0">
                  <a:pos x="154" y="70"/>
                </a:cxn>
                <a:cxn ang="0">
                  <a:pos x="154" y="70"/>
                </a:cxn>
              </a:cxnLst>
              <a:rect l="0" t="0" r="r" b="b"/>
              <a:pathLst>
                <a:path w="154" h="162">
                  <a:moveTo>
                    <a:pt x="154" y="70"/>
                  </a:moveTo>
                  <a:lnTo>
                    <a:pt x="154" y="70"/>
                  </a:lnTo>
                  <a:lnTo>
                    <a:pt x="148" y="82"/>
                  </a:lnTo>
                  <a:lnTo>
                    <a:pt x="140" y="96"/>
                  </a:lnTo>
                  <a:lnTo>
                    <a:pt x="132" y="112"/>
                  </a:lnTo>
                  <a:lnTo>
                    <a:pt x="120" y="128"/>
                  </a:lnTo>
                  <a:lnTo>
                    <a:pt x="106" y="142"/>
                  </a:lnTo>
                  <a:lnTo>
                    <a:pt x="98" y="148"/>
                  </a:lnTo>
                  <a:lnTo>
                    <a:pt x="88" y="154"/>
                  </a:lnTo>
                  <a:lnTo>
                    <a:pt x="80" y="158"/>
                  </a:lnTo>
                  <a:lnTo>
                    <a:pt x="70" y="160"/>
                  </a:lnTo>
                  <a:lnTo>
                    <a:pt x="70" y="160"/>
                  </a:lnTo>
                  <a:lnTo>
                    <a:pt x="60" y="162"/>
                  </a:lnTo>
                  <a:lnTo>
                    <a:pt x="52" y="160"/>
                  </a:lnTo>
                  <a:lnTo>
                    <a:pt x="44" y="160"/>
                  </a:lnTo>
                  <a:lnTo>
                    <a:pt x="36" y="156"/>
                  </a:lnTo>
                  <a:lnTo>
                    <a:pt x="24" y="148"/>
                  </a:lnTo>
                  <a:lnTo>
                    <a:pt x="14" y="138"/>
                  </a:lnTo>
                  <a:lnTo>
                    <a:pt x="10" y="124"/>
                  </a:lnTo>
                  <a:lnTo>
                    <a:pt x="8" y="110"/>
                  </a:lnTo>
                  <a:lnTo>
                    <a:pt x="10" y="104"/>
                  </a:lnTo>
                  <a:lnTo>
                    <a:pt x="12" y="98"/>
                  </a:lnTo>
                  <a:lnTo>
                    <a:pt x="16" y="92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16" y="80"/>
                  </a:lnTo>
                  <a:lnTo>
                    <a:pt x="12" y="74"/>
                  </a:lnTo>
                  <a:lnTo>
                    <a:pt x="6" y="66"/>
                  </a:lnTo>
                  <a:lnTo>
                    <a:pt x="2" y="56"/>
                  </a:lnTo>
                  <a:lnTo>
                    <a:pt x="0" y="44"/>
                  </a:lnTo>
                  <a:lnTo>
                    <a:pt x="2" y="32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10"/>
                  </a:lnTo>
                  <a:lnTo>
                    <a:pt x="24" y="4"/>
                  </a:lnTo>
                  <a:lnTo>
                    <a:pt x="32" y="2"/>
                  </a:lnTo>
                  <a:lnTo>
                    <a:pt x="42" y="0"/>
                  </a:lnTo>
                  <a:lnTo>
                    <a:pt x="50" y="0"/>
                  </a:lnTo>
                  <a:lnTo>
                    <a:pt x="58" y="4"/>
                  </a:lnTo>
                  <a:lnTo>
                    <a:pt x="76" y="12"/>
                  </a:lnTo>
                  <a:lnTo>
                    <a:pt x="112" y="34"/>
                  </a:lnTo>
                  <a:lnTo>
                    <a:pt x="132" y="44"/>
                  </a:lnTo>
                  <a:lnTo>
                    <a:pt x="142" y="4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46" y="52"/>
                  </a:lnTo>
                  <a:lnTo>
                    <a:pt x="126" y="64"/>
                  </a:lnTo>
                  <a:lnTo>
                    <a:pt x="104" y="74"/>
                  </a:lnTo>
                  <a:lnTo>
                    <a:pt x="92" y="78"/>
                  </a:lnTo>
                  <a:lnTo>
                    <a:pt x="82" y="80"/>
                  </a:lnTo>
                  <a:lnTo>
                    <a:pt x="82" y="80"/>
                  </a:lnTo>
                  <a:lnTo>
                    <a:pt x="86" y="82"/>
                  </a:lnTo>
                  <a:lnTo>
                    <a:pt x="100" y="82"/>
                  </a:lnTo>
                  <a:lnTo>
                    <a:pt x="110" y="82"/>
                  </a:lnTo>
                  <a:lnTo>
                    <a:pt x="122" y="80"/>
                  </a:lnTo>
                  <a:lnTo>
                    <a:pt x="136" y="76"/>
                  </a:lnTo>
                  <a:lnTo>
                    <a:pt x="154" y="70"/>
                  </a:lnTo>
                  <a:lnTo>
                    <a:pt x="154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3" name="Freeform 159"/>
            <p:cNvSpPr>
              <a:spLocks/>
            </p:cNvSpPr>
            <p:nvPr/>
          </p:nvSpPr>
          <p:spPr bwMode="auto">
            <a:xfrm>
              <a:off x="2871537" y="3805989"/>
              <a:ext cx="1155032" cy="1283368"/>
            </a:xfrm>
            <a:custGeom>
              <a:avLst/>
              <a:gdLst/>
              <a:ahLst/>
              <a:cxnLst>
                <a:cxn ang="0">
                  <a:pos x="130" y="158"/>
                </a:cxn>
                <a:cxn ang="0">
                  <a:pos x="130" y="158"/>
                </a:cxn>
                <a:cxn ang="0">
                  <a:pos x="130" y="148"/>
                </a:cxn>
                <a:cxn ang="0">
                  <a:pos x="130" y="122"/>
                </a:cxn>
                <a:cxn ang="0">
                  <a:pos x="134" y="88"/>
                </a:cxn>
                <a:cxn ang="0">
                  <a:pos x="136" y="70"/>
                </a:cxn>
                <a:cxn ang="0">
                  <a:pos x="142" y="52"/>
                </a:cxn>
                <a:cxn ang="0">
                  <a:pos x="142" y="52"/>
                </a:cxn>
                <a:cxn ang="0">
                  <a:pos x="144" y="42"/>
                </a:cxn>
                <a:cxn ang="0">
                  <a:pos x="142" y="32"/>
                </a:cxn>
                <a:cxn ang="0">
                  <a:pos x="140" y="24"/>
                </a:cxn>
                <a:cxn ang="0">
                  <a:pos x="134" y="16"/>
                </a:cxn>
                <a:cxn ang="0">
                  <a:pos x="128" y="10"/>
                </a:cxn>
                <a:cxn ang="0">
                  <a:pos x="118" y="4"/>
                </a:cxn>
                <a:cxn ang="0">
                  <a:pos x="110" y="2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8" y="2"/>
                </a:cxn>
                <a:cxn ang="0">
                  <a:pos x="80" y="6"/>
                </a:cxn>
                <a:cxn ang="0">
                  <a:pos x="74" y="10"/>
                </a:cxn>
                <a:cxn ang="0">
                  <a:pos x="68" y="18"/>
                </a:cxn>
                <a:cxn ang="0">
                  <a:pos x="62" y="28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52" y="34"/>
                </a:cxn>
                <a:cxn ang="0">
                  <a:pos x="34" y="36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4" y="104"/>
                </a:cxn>
                <a:cxn ang="0">
                  <a:pos x="12" y="118"/>
                </a:cxn>
                <a:cxn ang="0">
                  <a:pos x="18" y="124"/>
                </a:cxn>
                <a:cxn ang="0">
                  <a:pos x="24" y="130"/>
                </a:cxn>
                <a:cxn ang="0">
                  <a:pos x="32" y="136"/>
                </a:cxn>
                <a:cxn ang="0">
                  <a:pos x="44" y="142"/>
                </a:cxn>
                <a:cxn ang="0">
                  <a:pos x="70" y="152"/>
                </a:cxn>
                <a:cxn ang="0">
                  <a:pos x="102" y="160"/>
                </a:cxn>
                <a:cxn ang="0">
                  <a:pos x="102" y="160"/>
                </a:cxn>
                <a:cxn ang="0">
                  <a:pos x="100" y="156"/>
                </a:cxn>
                <a:cxn ang="0">
                  <a:pos x="90" y="144"/>
                </a:cxn>
                <a:cxn ang="0">
                  <a:pos x="86" y="136"/>
                </a:cxn>
                <a:cxn ang="0">
                  <a:pos x="82" y="126"/>
                </a:cxn>
                <a:cxn ang="0">
                  <a:pos x="80" y="114"/>
                </a:cxn>
                <a:cxn ang="0">
                  <a:pos x="80" y="102"/>
                </a:cxn>
                <a:cxn ang="0">
                  <a:pos x="80" y="102"/>
                </a:cxn>
                <a:cxn ang="0">
                  <a:pos x="84" y="108"/>
                </a:cxn>
                <a:cxn ang="0">
                  <a:pos x="94" y="124"/>
                </a:cxn>
                <a:cxn ang="0">
                  <a:pos x="112" y="142"/>
                </a:cxn>
                <a:cxn ang="0">
                  <a:pos x="120" y="150"/>
                </a:cxn>
                <a:cxn ang="0">
                  <a:pos x="130" y="158"/>
                </a:cxn>
                <a:cxn ang="0">
                  <a:pos x="130" y="158"/>
                </a:cxn>
              </a:cxnLst>
              <a:rect l="0" t="0" r="r" b="b"/>
              <a:pathLst>
                <a:path w="144" h="160">
                  <a:moveTo>
                    <a:pt x="130" y="158"/>
                  </a:moveTo>
                  <a:lnTo>
                    <a:pt x="130" y="158"/>
                  </a:lnTo>
                  <a:lnTo>
                    <a:pt x="130" y="148"/>
                  </a:lnTo>
                  <a:lnTo>
                    <a:pt x="130" y="122"/>
                  </a:lnTo>
                  <a:lnTo>
                    <a:pt x="134" y="88"/>
                  </a:lnTo>
                  <a:lnTo>
                    <a:pt x="136" y="70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44" y="42"/>
                  </a:lnTo>
                  <a:lnTo>
                    <a:pt x="142" y="32"/>
                  </a:lnTo>
                  <a:lnTo>
                    <a:pt x="140" y="24"/>
                  </a:lnTo>
                  <a:lnTo>
                    <a:pt x="134" y="16"/>
                  </a:lnTo>
                  <a:lnTo>
                    <a:pt x="128" y="10"/>
                  </a:lnTo>
                  <a:lnTo>
                    <a:pt x="118" y="4"/>
                  </a:lnTo>
                  <a:lnTo>
                    <a:pt x="110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8" y="2"/>
                  </a:lnTo>
                  <a:lnTo>
                    <a:pt x="80" y="6"/>
                  </a:lnTo>
                  <a:lnTo>
                    <a:pt x="74" y="10"/>
                  </a:lnTo>
                  <a:lnTo>
                    <a:pt x="68" y="18"/>
                  </a:lnTo>
                  <a:lnTo>
                    <a:pt x="62" y="28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52" y="34"/>
                  </a:lnTo>
                  <a:lnTo>
                    <a:pt x="34" y="36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4" y="104"/>
                  </a:lnTo>
                  <a:lnTo>
                    <a:pt x="12" y="118"/>
                  </a:lnTo>
                  <a:lnTo>
                    <a:pt x="18" y="124"/>
                  </a:lnTo>
                  <a:lnTo>
                    <a:pt x="24" y="130"/>
                  </a:lnTo>
                  <a:lnTo>
                    <a:pt x="32" y="136"/>
                  </a:lnTo>
                  <a:lnTo>
                    <a:pt x="44" y="142"/>
                  </a:lnTo>
                  <a:lnTo>
                    <a:pt x="70" y="152"/>
                  </a:lnTo>
                  <a:lnTo>
                    <a:pt x="102" y="160"/>
                  </a:lnTo>
                  <a:lnTo>
                    <a:pt x="102" y="160"/>
                  </a:lnTo>
                  <a:lnTo>
                    <a:pt x="100" y="156"/>
                  </a:lnTo>
                  <a:lnTo>
                    <a:pt x="90" y="144"/>
                  </a:lnTo>
                  <a:lnTo>
                    <a:pt x="86" y="136"/>
                  </a:lnTo>
                  <a:lnTo>
                    <a:pt x="82" y="126"/>
                  </a:lnTo>
                  <a:lnTo>
                    <a:pt x="80" y="114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84" y="108"/>
                  </a:lnTo>
                  <a:lnTo>
                    <a:pt x="94" y="124"/>
                  </a:lnTo>
                  <a:lnTo>
                    <a:pt x="112" y="142"/>
                  </a:lnTo>
                  <a:lnTo>
                    <a:pt x="120" y="150"/>
                  </a:lnTo>
                  <a:lnTo>
                    <a:pt x="130" y="158"/>
                  </a:lnTo>
                  <a:lnTo>
                    <a:pt x="130" y="1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4" name="Freeform 160"/>
            <p:cNvSpPr>
              <a:spLocks/>
            </p:cNvSpPr>
            <p:nvPr/>
          </p:nvSpPr>
          <p:spPr bwMode="auto">
            <a:xfrm>
              <a:off x="3689684" y="5249779"/>
              <a:ext cx="288758" cy="320842"/>
            </a:xfrm>
            <a:custGeom>
              <a:avLst/>
              <a:gdLst/>
              <a:ahLst/>
              <a:cxnLst>
                <a:cxn ang="0">
                  <a:pos x="36" y="20"/>
                </a:cxn>
                <a:cxn ang="0">
                  <a:pos x="36" y="20"/>
                </a:cxn>
                <a:cxn ang="0">
                  <a:pos x="34" y="28"/>
                </a:cxn>
                <a:cxn ang="0">
                  <a:pos x="30" y="34"/>
                </a:cxn>
                <a:cxn ang="0">
                  <a:pos x="24" y="38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10" y="38"/>
                </a:cxn>
                <a:cxn ang="0">
                  <a:pos x="6" y="34"/>
                </a:cxn>
                <a:cxn ang="0">
                  <a:pos x="2" y="28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2" y="12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6"/>
                </a:cxn>
                <a:cxn ang="0">
                  <a:pos x="34" y="12"/>
                </a:cxn>
                <a:cxn ang="0">
                  <a:pos x="36" y="20"/>
                </a:cxn>
                <a:cxn ang="0">
                  <a:pos x="36" y="20"/>
                </a:cxn>
              </a:cxnLst>
              <a:rect l="0" t="0" r="r" b="b"/>
              <a:pathLst>
                <a:path w="36" h="40">
                  <a:moveTo>
                    <a:pt x="36" y="20"/>
                  </a:moveTo>
                  <a:lnTo>
                    <a:pt x="36" y="20"/>
                  </a:lnTo>
                  <a:lnTo>
                    <a:pt x="34" y="28"/>
                  </a:lnTo>
                  <a:lnTo>
                    <a:pt x="30" y="34"/>
                  </a:lnTo>
                  <a:lnTo>
                    <a:pt x="24" y="38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0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6"/>
                  </a:lnTo>
                  <a:lnTo>
                    <a:pt x="34" y="12"/>
                  </a:lnTo>
                  <a:lnTo>
                    <a:pt x="36" y="20"/>
                  </a:lnTo>
                  <a:lnTo>
                    <a:pt x="36" y="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315" name="Title 314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Testing Cont</a:t>
            </a:r>
            <a:r>
              <a:rPr lang="en-US" dirty="0" smtClean="0"/>
              <a:t>.</a:t>
            </a:r>
            <a:endParaRPr lang="en-US" dirty="0"/>
          </a:p>
        </p:txBody>
      </p:sp>
      <p:sp>
        <p:nvSpPr>
          <p:cNvPr id="316" name="Content Placeholder 315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317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6200" y="1447800"/>
            <a:ext cx="8991600" cy="5105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" name="Group 315"/>
          <p:cNvGrpSpPr/>
          <p:nvPr/>
        </p:nvGrpSpPr>
        <p:grpSpPr>
          <a:xfrm>
            <a:off x="0" y="0"/>
            <a:ext cx="9144000" cy="6858000"/>
            <a:chOff x="0" y="-1295400"/>
            <a:chExt cx="9144000" cy="9144000"/>
          </a:xfrm>
          <a:gradFill flip="none" rotWithShape="1">
            <a:gsLst>
              <a:gs pos="0">
                <a:schemeClr val="bg1">
                  <a:alpha val="10000"/>
                </a:schemeClr>
              </a:gs>
              <a:gs pos="36000">
                <a:schemeClr val="bg1">
                  <a:alpha val="0"/>
                </a:schemeClr>
              </a:gs>
              <a:gs pos="95000">
                <a:schemeClr val="bg1">
                  <a:alpha val="15000"/>
                </a:schemeClr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60" name="Freeform 7"/>
            <p:cNvSpPr>
              <a:spLocks/>
            </p:cNvSpPr>
            <p:nvPr/>
          </p:nvSpPr>
          <p:spPr bwMode="auto">
            <a:xfrm>
              <a:off x="5181600" y="3340768"/>
              <a:ext cx="465221" cy="449179"/>
            </a:xfrm>
            <a:custGeom>
              <a:avLst/>
              <a:gdLst/>
              <a:ahLst/>
              <a:cxnLst>
                <a:cxn ang="0">
                  <a:pos x="2" y="44"/>
                </a:cxn>
                <a:cxn ang="0">
                  <a:pos x="2" y="44"/>
                </a:cxn>
                <a:cxn ang="0">
                  <a:pos x="8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8" y="56"/>
                </a:cxn>
                <a:cxn ang="0">
                  <a:pos x="44" y="56"/>
                </a:cxn>
                <a:cxn ang="0">
                  <a:pos x="48" y="54"/>
                </a:cxn>
                <a:cxn ang="0">
                  <a:pos x="56" y="48"/>
                </a:cxn>
                <a:cxn ang="0">
                  <a:pos x="58" y="44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6" y="36"/>
                </a:cxn>
                <a:cxn ang="0">
                  <a:pos x="52" y="32"/>
                </a:cxn>
                <a:cxn ang="0">
                  <a:pos x="48" y="28"/>
                </a:cxn>
                <a:cxn ang="0">
                  <a:pos x="48" y="28"/>
                </a:cxn>
                <a:cxn ang="0">
                  <a:pos x="50" y="26"/>
                </a:cxn>
                <a:cxn ang="0">
                  <a:pos x="52" y="20"/>
                </a:cxn>
                <a:cxn ang="0">
                  <a:pos x="54" y="16"/>
                </a:cxn>
                <a:cxn ang="0">
                  <a:pos x="54" y="12"/>
                </a:cxn>
                <a:cxn ang="0">
                  <a:pos x="52" y="8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0" y="6"/>
                </a:cxn>
                <a:cxn ang="0">
                  <a:pos x="14" y="12"/>
                </a:cxn>
                <a:cxn ang="0">
                  <a:pos x="8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32"/>
                </a:cxn>
                <a:cxn ang="0">
                  <a:pos x="18" y="30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2" y="44"/>
                </a:cxn>
                <a:cxn ang="0">
                  <a:pos x="2" y="44"/>
                </a:cxn>
              </a:cxnLst>
              <a:rect l="0" t="0" r="r" b="b"/>
              <a:pathLst>
                <a:path w="58" h="56">
                  <a:moveTo>
                    <a:pt x="2" y="44"/>
                  </a:moveTo>
                  <a:lnTo>
                    <a:pt x="2" y="44"/>
                  </a:lnTo>
                  <a:lnTo>
                    <a:pt x="8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8" y="56"/>
                  </a:lnTo>
                  <a:lnTo>
                    <a:pt x="44" y="56"/>
                  </a:lnTo>
                  <a:lnTo>
                    <a:pt x="48" y="54"/>
                  </a:lnTo>
                  <a:lnTo>
                    <a:pt x="56" y="48"/>
                  </a:lnTo>
                  <a:lnTo>
                    <a:pt x="58" y="44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6" y="36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50" y="26"/>
                  </a:lnTo>
                  <a:lnTo>
                    <a:pt x="52" y="20"/>
                  </a:lnTo>
                  <a:lnTo>
                    <a:pt x="54" y="16"/>
                  </a:lnTo>
                  <a:lnTo>
                    <a:pt x="54" y="12"/>
                  </a:lnTo>
                  <a:lnTo>
                    <a:pt x="52" y="8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0" y="6"/>
                  </a:lnTo>
                  <a:lnTo>
                    <a:pt x="14" y="12"/>
                  </a:lnTo>
                  <a:lnTo>
                    <a:pt x="8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32"/>
                  </a:lnTo>
                  <a:lnTo>
                    <a:pt x="18" y="30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2" y="44"/>
                  </a:lnTo>
                  <a:lnTo>
                    <a:pt x="2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1" name="Freeform 8"/>
            <p:cNvSpPr>
              <a:spLocks/>
            </p:cNvSpPr>
            <p:nvPr/>
          </p:nvSpPr>
          <p:spPr bwMode="auto">
            <a:xfrm>
              <a:off x="5117432" y="3741821"/>
              <a:ext cx="401053" cy="497305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8"/>
                </a:cxn>
                <a:cxn ang="0">
                  <a:pos x="46" y="40"/>
                </a:cxn>
                <a:cxn ang="0">
                  <a:pos x="42" y="44"/>
                </a:cxn>
                <a:cxn ang="0">
                  <a:pos x="34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6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2"/>
                </a:cxn>
                <a:cxn ang="0">
                  <a:pos x="16" y="62"/>
                </a:cxn>
                <a:cxn ang="0">
                  <a:pos x="8" y="60"/>
                </a:cxn>
                <a:cxn ang="0">
                  <a:pos x="4" y="54"/>
                </a:cxn>
                <a:cxn ang="0">
                  <a:pos x="2" y="48"/>
                </a:cxn>
                <a:cxn ang="0">
                  <a:pos x="2" y="38"/>
                </a:cxn>
                <a:cxn ang="0">
                  <a:pos x="4" y="20"/>
                </a:cxn>
                <a:cxn ang="0">
                  <a:pos x="4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0" y="10"/>
                </a:cxn>
                <a:cxn ang="0">
                  <a:pos x="18" y="18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2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0" y="12"/>
                </a:cxn>
                <a:cxn ang="0">
                  <a:pos x="46" y="20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2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8"/>
                  </a:lnTo>
                  <a:lnTo>
                    <a:pt x="46" y="40"/>
                  </a:lnTo>
                  <a:lnTo>
                    <a:pt x="42" y="44"/>
                  </a:lnTo>
                  <a:lnTo>
                    <a:pt x="34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6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8" y="60"/>
                  </a:lnTo>
                  <a:lnTo>
                    <a:pt x="4" y="54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4" y="20"/>
                  </a:lnTo>
                  <a:lnTo>
                    <a:pt x="4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10" y="10"/>
                  </a:lnTo>
                  <a:lnTo>
                    <a:pt x="18" y="18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2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0" y="12"/>
                  </a:lnTo>
                  <a:lnTo>
                    <a:pt x="46" y="20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3" name="Freeform 9"/>
            <p:cNvSpPr>
              <a:spLocks/>
            </p:cNvSpPr>
            <p:nvPr/>
          </p:nvSpPr>
          <p:spPr bwMode="auto">
            <a:xfrm>
              <a:off x="4668253" y="3757863"/>
              <a:ext cx="433137" cy="449179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50" y="6"/>
                </a:cxn>
                <a:cxn ang="0">
                  <a:pos x="52" y="14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8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4" y="12"/>
                </a:cxn>
                <a:cxn ang="0">
                  <a:pos x="10" y="10"/>
                </a:cxn>
                <a:cxn ang="0">
                  <a:pos x="18" y="8"/>
                </a:cxn>
                <a:cxn ang="0">
                  <a:pos x="34" y="6"/>
                </a:cxn>
                <a:cxn ang="0">
                  <a:pos x="40" y="4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6"/>
                </a:cxn>
                <a:cxn ang="0">
                  <a:pos x="50" y="6"/>
                </a:cxn>
              </a:cxnLst>
              <a:rect l="0" t="0" r="r" b="b"/>
              <a:pathLst>
                <a:path w="54" h="56">
                  <a:moveTo>
                    <a:pt x="50" y="6"/>
                  </a:moveTo>
                  <a:lnTo>
                    <a:pt x="50" y="6"/>
                  </a:lnTo>
                  <a:lnTo>
                    <a:pt x="52" y="14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8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4" y="12"/>
                  </a:lnTo>
                  <a:lnTo>
                    <a:pt x="10" y="10"/>
                  </a:lnTo>
                  <a:lnTo>
                    <a:pt x="18" y="8"/>
                  </a:lnTo>
                  <a:lnTo>
                    <a:pt x="34" y="6"/>
                  </a:lnTo>
                  <a:lnTo>
                    <a:pt x="40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6"/>
                  </a:lnTo>
                  <a:lnTo>
                    <a:pt x="5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4" name="Freeform 10"/>
            <p:cNvSpPr>
              <a:spLocks/>
            </p:cNvSpPr>
            <p:nvPr/>
          </p:nvSpPr>
          <p:spPr bwMode="auto">
            <a:xfrm>
              <a:off x="4523874" y="3324726"/>
              <a:ext cx="481263" cy="481263"/>
            </a:xfrm>
            <a:custGeom>
              <a:avLst/>
              <a:gdLst/>
              <a:ahLst/>
              <a:cxnLst>
                <a:cxn ang="0">
                  <a:pos x="56" y="42"/>
                </a:cxn>
                <a:cxn ang="0">
                  <a:pos x="56" y="42"/>
                </a:cxn>
                <a:cxn ang="0">
                  <a:pos x="52" y="46"/>
                </a:cxn>
                <a:cxn ang="0">
                  <a:pos x="42" y="54"/>
                </a:cxn>
                <a:cxn ang="0">
                  <a:pos x="28" y="58"/>
                </a:cxn>
                <a:cxn ang="0">
                  <a:pos x="22" y="60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6"/>
                </a:cxn>
                <a:cxn ang="0">
                  <a:pos x="4" y="52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0" y="36"/>
                </a:cxn>
                <a:cxn ang="0">
                  <a:pos x="2" y="32"/>
                </a:cxn>
                <a:cxn ang="0">
                  <a:pos x="6" y="28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10" y="24"/>
                </a:cxn>
                <a:cxn ang="0">
                  <a:pos x="8" y="16"/>
                </a:cxn>
                <a:cxn ang="0">
                  <a:pos x="10" y="8"/>
                </a:cxn>
                <a:cxn ang="0">
                  <a:pos x="12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24" y="0"/>
                </a:cxn>
                <a:cxn ang="0">
                  <a:pos x="30" y="0"/>
                </a:cxn>
                <a:cxn ang="0">
                  <a:pos x="36" y="4"/>
                </a:cxn>
                <a:cxn ang="0">
                  <a:pos x="40" y="10"/>
                </a:cxn>
                <a:cxn ang="0">
                  <a:pos x="48" y="24"/>
                </a:cxn>
                <a:cxn ang="0">
                  <a:pos x="54" y="30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48" y="36"/>
                </a:cxn>
                <a:cxn ang="0">
                  <a:pos x="40" y="36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6" y="38"/>
                </a:cxn>
                <a:cxn ang="0">
                  <a:pos x="44" y="40"/>
                </a:cxn>
                <a:cxn ang="0">
                  <a:pos x="56" y="42"/>
                </a:cxn>
                <a:cxn ang="0">
                  <a:pos x="56" y="42"/>
                </a:cxn>
              </a:cxnLst>
              <a:rect l="0" t="0" r="r" b="b"/>
              <a:pathLst>
                <a:path w="60" h="60">
                  <a:moveTo>
                    <a:pt x="56" y="42"/>
                  </a:moveTo>
                  <a:lnTo>
                    <a:pt x="56" y="42"/>
                  </a:lnTo>
                  <a:lnTo>
                    <a:pt x="52" y="46"/>
                  </a:lnTo>
                  <a:lnTo>
                    <a:pt x="42" y="54"/>
                  </a:lnTo>
                  <a:lnTo>
                    <a:pt x="28" y="58"/>
                  </a:lnTo>
                  <a:lnTo>
                    <a:pt x="22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6"/>
                  </a:lnTo>
                  <a:lnTo>
                    <a:pt x="4" y="52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2" y="32"/>
                  </a:lnTo>
                  <a:lnTo>
                    <a:pt x="6" y="28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4"/>
                  </a:lnTo>
                  <a:lnTo>
                    <a:pt x="8" y="16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4"/>
                  </a:lnTo>
                  <a:lnTo>
                    <a:pt x="40" y="10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48" y="36"/>
                  </a:lnTo>
                  <a:lnTo>
                    <a:pt x="40" y="36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6" y="38"/>
                  </a:lnTo>
                  <a:lnTo>
                    <a:pt x="44" y="40"/>
                  </a:lnTo>
                  <a:lnTo>
                    <a:pt x="56" y="42"/>
                  </a:lnTo>
                  <a:lnTo>
                    <a:pt x="56" y="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5" name="Freeform 11"/>
            <p:cNvSpPr>
              <a:spLocks/>
            </p:cNvSpPr>
            <p:nvPr/>
          </p:nvSpPr>
          <p:spPr bwMode="auto">
            <a:xfrm>
              <a:off x="4908884" y="3100137"/>
              <a:ext cx="449179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8"/>
                </a:cxn>
                <a:cxn ang="0">
                  <a:pos x="44" y="36"/>
                </a:cxn>
                <a:cxn ang="0">
                  <a:pos x="54" y="26"/>
                </a:cxn>
                <a:cxn ang="0">
                  <a:pos x="54" y="26"/>
                </a:cxn>
                <a:cxn ang="0">
                  <a:pos x="56" y="20"/>
                </a:cxn>
                <a:cxn ang="0">
                  <a:pos x="56" y="12"/>
                </a:cxn>
                <a:cxn ang="0">
                  <a:pos x="54" y="6"/>
                </a:cxn>
                <a:cxn ang="0">
                  <a:pos x="48" y="2"/>
                </a:cxn>
                <a:cxn ang="0">
                  <a:pos x="48" y="2"/>
                </a:cxn>
                <a:cxn ang="0">
                  <a:pos x="40" y="0"/>
                </a:cxn>
                <a:cxn ang="0">
                  <a:pos x="34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2" y="2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2" y="46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6" h="58">
                  <a:moveTo>
                    <a:pt x="32" y="58"/>
                  </a:moveTo>
                  <a:lnTo>
                    <a:pt x="32" y="58"/>
                  </a:lnTo>
                  <a:lnTo>
                    <a:pt x="38" y="48"/>
                  </a:lnTo>
                  <a:lnTo>
                    <a:pt x="44" y="36"/>
                  </a:lnTo>
                  <a:lnTo>
                    <a:pt x="54" y="26"/>
                  </a:lnTo>
                  <a:lnTo>
                    <a:pt x="54" y="26"/>
                  </a:lnTo>
                  <a:lnTo>
                    <a:pt x="56" y="20"/>
                  </a:lnTo>
                  <a:lnTo>
                    <a:pt x="56" y="12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4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2" y="46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6" name="Freeform 12"/>
            <p:cNvSpPr>
              <a:spLocks/>
            </p:cNvSpPr>
            <p:nvPr/>
          </p:nvSpPr>
          <p:spPr bwMode="auto">
            <a:xfrm>
              <a:off x="5037221" y="3613484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7" name="Freeform 13"/>
            <p:cNvSpPr>
              <a:spLocks/>
            </p:cNvSpPr>
            <p:nvPr/>
          </p:nvSpPr>
          <p:spPr bwMode="auto">
            <a:xfrm>
              <a:off x="8213558" y="4207042"/>
              <a:ext cx="449179" cy="449179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0" y="44"/>
                </a:cxn>
                <a:cxn ang="0">
                  <a:pos x="6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6" y="56"/>
                </a:cxn>
                <a:cxn ang="0">
                  <a:pos x="42" y="56"/>
                </a:cxn>
                <a:cxn ang="0">
                  <a:pos x="48" y="54"/>
                </a:cxn>
                <a:cxn ang="0">
                  <a:pos x="54" y="48"/>
                </a:cxn>
                <a:cxn ang="0">
                  <a:pos x="56" y="44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4" y="34"/>
                </a:cxn>
                <a:cxn ang="0">
                  <a:pos x="50" y="30"/>
                </a:cxn>
                <a:cxn ang="0">
                  <a:pos x="46" y="28"/>
                </a:cxn>
                <a:cxn ang="0">
                  <a:pos x="46" y="28"/>
                </a:cxn>
                <a:cxn ang="0">
                  <a:pos x="48" y="26"/>
                </a:cxn>
                <a:cxn ang="0">
                  <a:pos x="50" y="18"/>
                </a:cxn>
                <a:cxn ang="0">
                  <a:pos x="52" y="14"/>
                </a:cxn>
                <a:cxn ang="0">
                  <a:pos x="52" y="10"/>
                </a:cxn>
                <a:cxn ang="0">
                  <a:pos x="50" y="6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18" y="4"/>
                </a:cxn>
                <a:cxn ang="0">
                  <a:pos x="12" y="12"/>
                </a:cxn>
                <a:cxn ang="0">
                  <a:pos x="6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8" y="32"/>
                </a:cxn>
                <a:cxn ang="0">
                  <a:pos x="16" y="30"/>
                </a:cxn>
                <a:cxn ang="0">
                  <a:pos x="24" y="30"/>
                </a:cxn>
                <a:cxn ang="0">
                  <a:pos x="24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0" y="44"/>
                </a:cxn>
                <a:cxn ang="0">
                  <a:pos x="0" y="44"/>
                </a:cxn>
              </a:cxnLst>
              <a:rect l="0" t="0" r="r" b="b"/>
              <a:pathLst>
                <a:path w="56" h="56">
                  <a:moveTo>
                    <a:pt x="0" y="44"/>
                  </a:moveTo>
                  <a:lnTo>
                    <a:pt x="0" y="44"/>
                  </a:lnTo>
                  <a:lnTo>
                    <a:pt x="6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6" y="56"/>
                  </a:lnTo>
                  <a:lnTo>
                    <a:pt x="42" y="56"/>
                  </a:lnTo>
                  <a:lnTo>
                    <a:pt x="48" y="54"/>
                  </a:lnTo>
                  <a:lnTo>
                    <a:pt x="54" y="48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34"/>
                  </a:lnTo>
                  <a:lnTo>
                    <a:pt x="50" y="30"/>
                  </a:lnTo>
                  <a:lnTo>
                    <a:pt x="46" y="28"/>
                  </a:lnTo>
                  <a:lnTo>
                    <a:pt x="46" y="28"/>
                  </a:lnTo>
                  <a:lnTo>
                    <a:pt x="48" y="26"/>
                  </a:lnTo>
                  <a:lnTo>
                    <a:pt x="50" y="18"/>
                  </a:lnTo>
                  <a:lnTo>
                    <a:pt x="52" y="14"/>
                  </a:lnTo>
                  <a:lnTo>
                    <a:pt x="52" y="10"/>
                  </a:lnTo>
                  <a:lnTo>
                    <a:pt x="50" y="6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4"/>
                  </a:lnTo>
                  <a:lnTo>
                    <a:pt x="12" y="12"/>
                  </a:lnTo>
                  <a:lnTo>
                    <a:pt x="6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8" y="32"/>
                  </a:lnTo>
                  <a:lnTo>
                    <a:pt x="16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0" y="44"/>
                  </a:lnTo>
                  <a:lnTo>
                    <a:pt x="0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8" name="Freeform 14"/>
            <p:cNvSpPr>
              <a:spLocks/>
            </p:cNvSpPr>
            <p:nvPr/>
          </p:nvSpPr>
          <p:spPr bwMode="auto">
            <a:xfrm>
              <a:off x="8133347" y="4608095"/>
              <a:ext cx="401053" cy="481263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6"/>
                </a:cxn>
                <a:cxn ang="0">
                  <a:pos x="46" y="40"/>
                </a:cxn>
                <a:cxn ang="0">
                  <a:pos x="42" y="42"/>
                </a:cxn>
                <a:cxn ang="0">
                  <a:pos x="36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4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0"/>
                </a:cxn>
                <a:cxn ang="0">
                  <a:pos x="16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2" y="46"/>
                </a:cxn>
                <a:cxn ang="0">
                  <a:pos x="2" y="38"/>
                </a:cxn>
                <a:cxn ang="0">
                  <a:pos x="4" y="18"/>
                </a:cxn>
                <a:cxn ang="0">
                  <a:pos x="4" y="1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0" y="10"/>
                </a:cxn>
                <a:cxn ang="0">
                  <a:pos x="18" y="16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2"/>
                </a:cxn>
                <a:cxn ang="0">
                  <a:pos x="20" y="16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0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2" y="12"/>
                </a:cxn>
                <a:cxn ang="0">
                  <a:pos x="46" y="18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0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6"/>
                  </a:lnTo>
                  <a:lnTo>
                    <a:pt x="46" y="40"/>
                  </a:lnTo>
                  <a:lnTo>
                    <a:pt x="42" y="42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4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2" y="46"/>
                  </a:lnTo>
                  <a:lnTo>
                    <a:pt x="2" y="38"/>
                  </a:lnTo>
                  <a:lnTo>
                    <a:pt x="4" y="18"/>
                  </a:lnTo>
                  <a:lnTo>
                    <a:pt x="4" y="1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0" y="10"/>
                  </a:lnTo>
                  <a:lnTo>
                    <a:pt x="18" y="1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2"/>
                  </a:lnTo>
                  <a:lnTo>
                    <a:pt x="20" y="16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2" y="12"/>
                  </a:lnTo>
                  <a:lnTo>
                    <a:pt x="46" y="18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9" name="Freeform 15"/>
            <p:cNvSpPr>
              <a:spLocks/>
            </p:cNvSpPr>
            <p:nvPr/>
          </p:nvSpPr>
          <p:spPr bwMode="auto">
            <a:xfrm>
              <a:off x="7684168" y="4624137"/>
              <a:ext cx="433137" cy="449179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50" y="4"/>
                </a:cxn>
                <a:cxn ang="0">
                  <a:pos x="52" y="12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6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38"/>
                </a:cxn>
                <a:cxn ang="0">
                  <a:pos x="2" y="34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6" y="12"/>
                </a:cxn>
                <a:cxn ang="0">
                  <a:pos x="12" y="8"/>
                </a:cxn>
                <a:cxn ang="0">
                  <a:pos x="18" y="6"/>
                </a:cxn>
                <a:cxn ang="0">
                  <a:pos x="34" y="4"/>
                </a:cxn>
                <a:cxn ang="0">
                  <a:pos x="40" y="2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54" h="56">
                  <a:moveTo>
                    <a:pt x="50" y="4"/>
                  </a:moveTo>
                  <a:lnTo>
                    <a:pt x="50" y="4"/>
                  </a:lnTo>
                  <a:lnTo>
                    <a:pt x="52" y="12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6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12" y="8"/>
                  </a:lnTo>
                  <a:lnTo>
                    <a:pt x="18" y="6"/>
                  </a:lnTo>
                  <a:lnTo>
                    <a:pt x="34" y="4"/>
                  </a:lnTo>
                  <a:lnTo>
                    <a:pt x="40" y="2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0" name="Freeform 16"/>
            <p:cNvSpPr>
              <a:spLocks/>
            </p:cNvSpPr>
            <p:nvPr/>
          </p:nvSpPr>
          <p:spPr bwMode="auto">
            <a:xfrm>
              <a:off x="7539789" y="4174958"/>
              <a:ext cx="481263" cy="497305"/>
            </a:xfrm>
            <a:custGeom>
              <a:avLst/>
              <a:gdLst/>
              <a:ahLst/>
              <a:cxnLst>
                <a:cxn ang="0">
                  <a:pos x="56" y="44"/>
                </a:cxn>
                <a:cxn ang="0">
                  <a:pos x="56" y="44"/>
                </a:cxn>
                <a:cxn ang="0">
                  <a:pos x="52" y="48"/>
                </a:cxn>
                <a:cxn ang="0">
                  <a:pos x="42" y="54"/>
                </a:cxn>
                <a:cxn ang="0">
                  <a:pos x="28" y="60"/>
                </a:cxn>
                <a:cxn ang="0">
                  <a:pos x="22" y="62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0" y="38"/>
                </a:cxn>
                <a:cxn ang="0">
                  <a:pos x="2" y="34"/>
                </a:cxn>
                <a:cxn ang="0">
                  <a:pos x="6" y="30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4"/>
                </a:cxn>
                <a:cxn ang="0">
                  <a:pos x="8" y="18"/>
                </a:cxn>
                <a:cxn ang="0">
                  <a:pos x="10" y="10"/>
                </a:cxn>
                <a:cxn ang="0">
                  <a:pos x="12" y="6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24" y="0"/>
                </a:cxn>
                <a:cxn ang="0">
                  <a:pos x="32" y="2"/>
                </a:cxn>
                <a:cxn ang="0">
                  <a:pos x="36" y="6"/>
                </a:cxn>
                <a:cxn ang="0">
                  <a:pos x="40" y="12"/>
                </a:cxn>
                <a:cxn ang="0">
                  <a:pos x="50" y="26"/>
                </a:cxn>
                <a:cxn ang="0">
                  <a:pos x="54" y="32"/>
                </a:cxn>
                <a:cxn ang="0">
                  <a:pos x="60" y="36"/>
                </a:cxn>
                <a:cxn ang="0">
                  <a:pos x="60" y="36"/>
                </a:cxn>
                <a:cxn ang="0">
                  <a:pos x="48" y="38"/>
                </a:cxn>
                <a:cxn ang="0">
                  <a:pos x="40" y="38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6" y="40"/>
                </a:cxn>
                <a:cxn ang="0">
                  <a:pos x="44" y="42"/>
                </a:cxn>
                <a:cxn ang="0">
                  <a:pos x="56" y="44"/>
                </a:cxn>
                <a:cxn ang="0">
                  <a:pos x="56" y="44"/>
                </a:cxn>
              </a:cxnLst>
              <a:rect l="0" t="0" r="r" b="b"/>
              <a:pathLst>
                <a:path w="60" h="62">
                  <a:moveTo>
                    <a:pt x="56" y="44"/>
                  </a:moveTo>
                  <a:lnTo>
                    <a:pt x="56" y="44"/>
                  </a:lnTo>
                  <a:lnTo>
                    <a:pt x="52" y="48"/>
                  </a:lnTo>
                  <a:lnTo>
                    <a:pt x="42" y="54"/>
                  </a:lnTo>
                  <a:lnTo>
                    <a:pt x="28" y="60"/>
                  </a:lnTo>
                  <a:lnTo>
                    <a:pt x="22" y="62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38"/>
                  </a:lnTo>
                  <a:lnTo>
                    <a:pt x="2" y="34"/>
                  </a:lnTo>
                  <a:lnTo>
                    <a:pt x="6" y="30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4"/>
                  </a:lnTo>
                  <a:lnTo>
                    <a:pt x="8" y="18"/>
                  </a:lnTo>
                  <a:lnTo>
                    <a:pt x="10" y="10"/>
                  </a:lnTo>
                  <a:lnTo>
                    <a:pt x="12" y="6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6" y="6"/>
                  </a:lnTo>
                  <a:lnTo>
                    <a:pt x="40" y="12"/>
                  </a:lnTo>
                  <a:lnTo>
                    <a:pt x="50" y="26"/>
                  </a:lnTo>
                  <a:lnTo>
                    <a:pt x="54" y="32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48" y="38"/>
                  </a:lnTo>
                  <a:lnTo>
                    <a:pt x="40" y="38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6" y="40"/>
                  </a:lnTo>
                  <a:lnTo>
                    <a:pt x="44" y="42"/>
                  </a:lnTo>
                  <a:lnTo>
                    <a:pt x="56" y="44"/>
                  </a:lnTo>
                  <a:lnTo>
                    <a:pt x="56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1" name="Freeform 17"/>
            <p:cNvSpPr>
              <a:spLocks/>
            </p:cNvSpPr>
            <p:nvPr/>
          </p:nvSpPr>
          <p:spPr bwMode="auto">
            <a:xfrm>
              <a:off x="7924800" y="3966411"/>
              <a:ext cx="465221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6"/>
                </a:cxn>
                <a:cxn ang="0">
                  <a:pos x="46" y="36"/>
                </a:cxn>
                <a:cxn ang="0">
                  <a:pos x="54" y="24"/>
                </a:cxn>
                <a:cxn ang="0">
                  <a:pos x="54" y="24"/>
                </a:cxn>
                <a:cxn ang="0">
                  <a:pos x="58" y="18"/>
                </a:cxn>
                <a:cxn ang="0">
                  <a:pos x="58" y="12"/>
                </a:cxn>
                <a:cxn ang="0">
                  <a:pos x="54" y="6"/>
                </a:cxn>
                <a:cxn ang="0">
                  <a:pos x="48" y="0"/>
                </a:cxn>
                <a:cxn ang="0">
                  <a:pos x="48" y="0"/>
                </a:cxn>
                <a:cxn ang="0">
                  <a:pos x="42" y="0"/>
                </a:cxn>
                <a:cxn ang="0">
                  <a:pos x="36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4" y="2"/>
                </a:cxn>
                <a:cxn ang="0">
                  <a:pos x="10" y="2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38"/>
                </a:cxn>
                <a:cxn ang="0">
                  <a:pos x="14" y="46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8" h="58">
                  <a:moveTo>
                    <a:pt x="32" y="58"/>
                  </a:moveTo>
                  <a:lnTo>
                    <a:pt x="32" y="58"/>
                  </a:lnTo>
                  <a:lnTo>
                    <a:pt x="38" y="46"/>
                  </a:lnTo>
                  <a:lnTo>
                    <a:pt x="46" y="36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8" y="18"/>
                  </a:lnTo>
                  <a:lnTo>
                    <a:pt x="58" y="12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6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38"/>
                  </a:lnTo>
                  <a:lnTo>
                    <a:pt x="14" y="46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2" name="Freeform 18"/>
            <p:cNvSpPr>
              <a:spLocks/>
            </p:cNvSpPr>
            <p:nvPr/>
          </p:nvSpPr>
          <p:spPr bwMode="auto">
            <a:xfrm>
              <a:off x="8053137" y="4479758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3" name="Freeform 19"/>
            <p:cNvSpPr>
              <a:spLocks/>
            </p:cNvSpPr>
            <p:nvPr/>
          </p:nvSpPr>
          <p:spPr bwMode="auto">
            <a:xfrm>
              <a:off x="0" y="2442411"/>
              <a:ext cx="1122947" cy="1155032"/>
            </a:xfrm>
            <a:custGeom>
              <a:avLst/>
              <a:gdLst/>
              <a:ahLst/>
              <a:cxnLst>
                <a:cxn ang="0">
                  <a:pos x="114" y="24"/>
                </a:cxn>
                <a:cxn ang="0">
                  <a:pos x="130" y="46"/>
                </a:cxn>
                <a:cxn ang="0">
                  <a:pos x="132" y="74"/>
                </a:cxn>
                <a:cxn ang="0">
                  <a:pos x="122" y="100"/>
                </a:cxn>
                <a:cxn ang="0">
                  <a:pos x="102" y="124"/>
                </a:cxn>
                <a:cxn ang="0">
                  <a:pos x="88" y="134"/>
                </a:cxn>
                <a:cxn ang="0">
                  <a:pos x="62" y="140"/>
                </a:cxn>
                <a:cxn ang="0">
                  <a:pos x="52" y="138"/>
                </a:cxn>
                <a:cxn ang="0">
                  <a:pos x="36" y="124"/>
                </a:cxn>
                <a:cxn ang="0">
                  <a:pos x="36" y="104"/>
                </a:cxn>
                <a:cxn ang="0">
                  <a:pos x="38" y="98"/>
                </a:cxn>
                <a:cxn ang="0">
                  <a:pos x="46" y="90"/>
                </a:cxn>
                <a:cxn ang="0">
                  <a:pos x="52" y="88"/>
                </a:cxn>
                <a:cxn ang="0">
                  <a:pos x="62" y="88"/>
                </a:cxn>
                <a:cxn ang="0">
                  <a:pos x="80" y="100"/>
                </a:cxn>
                <a:cxn ang="0">
                  <a:pos x="82" y="102"/>
                </a:cxn>
                <a:cxn ang="0">
                  <a:pos x="68" y="86"/>
                </a:cxn>
                <a:cxn ang="0">
                  <a:pos x="56" y="82"/>
                </a:cxn>
                <a:cxn ang="0">
                  <a:pos x="42" y="86"/>
                </a:cxn>
                <a:cxn ang="0">
                  <a:pos x="34" y="92"/>
                </a:cxn>
                <a:cxn ang="0">
                  <a:pos x="28" y="106"/>
                </a:cxn>
                <a:cxn ang="0">
                  <a:pos x="30" y="120"/>
                </a:cxn>
                <a:cxn ang="0">
                  <a:pos x="38" y="132"/>
                </a:cxn>
                <a:cxn ang="0">
                  <a:pos x="50" y="140"/>
                </a:cxn>
                <a:cxn ang="0">
                  <a:pos x="56" y="144"/>
                </a:cxn>
                <a:cxn ang="0">
                  <a:pos x="76" y="144"/>
                </a:cxn>
                <a:cxn ang="0">
                  <a:pos x="100" y="132"/>
                </a:cxn>
                <a:cxn ang="0">
                  <a:pos x="122" y="110"/>
                </a:cxn>
                <a:cxn ang="0">
                  <a:pos x="136" y="86"/>
                </a:cxn>
                <a:cxn ang="0">
                  <a:pos x="138" y="78"/>
                </a:cxn>
                <a:cxn ang="0">
                  <a:pos x="140" y="60"/>
                </a:cxn>
                <a:cxn ang="0">
                  <a:pos x="132" y="38"/>
                </a:cxn>
                <a:cxn ang="0">
                  <a:pos x="110" y="16"/>
                </a:cxn>
                <a:cxn ang="0">
                  <a:pos x="80" y="2"/>
                </a:cxn>
                <a:cxn ang="0">
                  <a:pos x="64" y="0"/>
                </a:cxn>
                <a:cxn ang="0">
                  <a:pos x="30" y="2"/>
                </a:cxn>
                <a:cxn ang="0">
                  <a:pos x="0" y="16"/>
                </a:cxn>
                <a:cxn ang="0">
                  <a:pos x="0" y="26"/>
                </a:cxn>
                <a:cxn ang="0">
                  <a:pos x="26" y="12"/>
                </a:cxn>
                <a:cxn ang="0">
                  <a:pos x="58" y="8"/>
                </a:cxn>
                <a:cxn ang="0">
                  <a:pos x="88" y="12"/>
                </a:cxn>
                <a:cxn ang="0">
                  <a:pos x="114" y="24"/>
                </a:cxn>
              </a:cxnLst>
              <a:rect l="0" t="0" r="r" b="b"/>
              <a:pathLst>
                <a:path w="140" h="144">
                  <a:moveTo>
                    <a:pt x="114" y="24"/>
                  </a:moveTo>
                  <a:lnTo>
                    <a:pt x="114" y="24"/>
                  </a:lnTo>
                  <a:lnTo>
                    <a:pt x="124" y="34"/>
                  </a:lnTo>
                  <a:lnTo>
                    <a:pt x="130" y="46"/>
                  </a:lnTo>
                  <a:lnTo>
                    <a:pt x="132" y="60"/>
                  </a:lnTo>
                  <a:lnTo>
                    <a:pt x="132" y="74"/>
                  </a:lnTo>
                  <a:lnTo>
                    <a:pt x="128" y="86"/>
                  </a:lnTo>
                  <a:lnTo>
                    <a:pt x="122" y="100"/>
                  </a:lnTo>
                  <a:lnTo>
                    <a:pt x="112" y="112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88" y="134"/>
                  </a:lnTo>
                  <a:lnTo>
                    <a:pt x="76" y="138"/>
                  </a:lnTo>
                  <a:lnTo>
                    <a:pt x="62" y="140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42" y="132"/>
                  </a:lnTo>
                  <a:lnTo>
                    <a:pt x="36" y="124"/>
                  </a:lnTo>
                  <a:lnTo>
                    <a:pt x="34" y="11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8" y="98"/>
                  </a:lnTo>
                  <a:lnTo>
                    <a:pt x="42" y="94"/>
                  </a:lnTo>
                  <a:lnTo>
                    <a:pt x="46" y="90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6" y="86"/>
                  </a:lnTo>
                  <a:lnTo>
                    <a:pt x="62" y="88"/>
                  </a:lnTo>
                  <a:lnTo>
                    <a:pt x="72" y="92"/>
                  </a:lnTo>
                  <a:lnTo>
                    <a:pt x="80" y="100"/>
                  </a:lnTo>
                  <a:lnTo>
                    <a:pt x="82" y="102"/>
                  </a:lnTo>
                  <a:lnTo>
                    <a:pt x="82" y="102"/>
                  </a:lnTo>
                  <a:lnTo>
                    <a:pt x="74" y="92"/>
                  </a:lnTo>
                  <a:lnTo>
                    <a:pt x="68" y="86"/>
                  </a:lnTo>
                  <a:lnTo>
                    <a:pt x="64" y="84"/>
                  </a:lnTo>
                  <a:lnTo>
                    <a:pt x="56" y="82"/>
                  </a:lnTo>
                  <a:lnTo>
                    <a:pt x="50" y="82"/>
                  </a:lnTo>
                  <a:lnTo>
                    <a:pt x="42" y="86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30" y="98"/>
                  </a:lnTo>
                  <a:lnTo>
                    <a:pt x="28" y="106"/>
                  </a:lnTo>
                  <a:lnTo>
                    <a:pt x="28" y="112"/>
                  </a:lnTo>
                  <a:lnTo>
                    <a:pt x="30" y="120"/>
                  </a:lnTo>
                  <a:lnTo>
                    <a:pt x="34" y="126"/>
                  </a:lnTo>
                  <a:lnTo>
                    <a:pt x="38" y="132"/>
                  </a:lnTo>
                  <a:lnTo>
                    <a:pt x="44" y="136"/>
                  </a:lnTo>
                  <a:lnTo>
                    <a:pt x="50" y="140"/>
                  </a:lnTo>
                  <a:lnTo>
                    <a:pt x="50" y="140"/>
                  </a:lnTo>
                  <a:lnTo>
                    <a:pt x="56" y="144"/>
                  </a:lnTo>
                  <a:lnTo>
                    <a:pt x="62" y="144"/>
                  </a:lnTo>
                  <a:lnTo>
                    <a:pt x="76" y="144"/>
                  </a:lnTo>
                  <a:lnTo>
                    <a:pt x="88" y="140"/>
                  </a:lnTo>
                  <a:lnTo>
                    <a:pt x="100" y="132"/>
                  </a:lnTo>
                  <a:lnTo>
                    <a:pt x="112" y="122"/>
                  </a:lnTo>
                  <a:lnTo>
                    <a:pt x="122" y="110"/>
                  </a:lnTo>
                  <a:lnTo>
                    <a:pt x="130" y="98"/>
                  </a:lnTo>
                  <a:lnTo>
                    <a:pt x="136" y="86"/>
                  </a:lnTo>
                  <a:lnTo>
                    <a:pt x="136" y="86"/>
                  </a:lnTo>
                  <a:lnTo>
                    <a:pt x="138" y="78"/>
                  </a:lnTo>
                  <a:lnTo>
                    <a:pt x="140" y="68"/>
                  </a:lnTo>
                  <a:lnTo>
                    <a:pt x="140" y="60"/>
                  </a:lnTo>
                  <a:lnTo>
                    <a:pt x="138" y="52"/>
                  </a:lnTo>
                  <a:lnTo>
                    <a:pt x="132" y="38"/>
                  </a:lnTo>
                  <a:lnTo>
                    <a:pt x="124" y="26"/>
                  </a:lnTo>
                  <a:lnTo>
                    <a:pt x="110" y="16"/>
                  </a:lnTo>
                  <a:lnTo>
                    <a:pt x="96" y="8"/>
                  </a:lnTo>
                  <a:lnTo>
                    <a:pt x="80" y="2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48" y="0"/>
                  </a:lnTo>
                  <a:lnTo>
                    <a:pt x="30" y="2"/>
                  </a:lnTo>
                  <a:lnTo>
                    <a:pt x="14" y="8"/>
                  </a:lnTo>
                  <a:lnTo>
                    <a:pt x="0" y="1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2" y="18"/>
                  </a:lnTo>
                  <a:lnTo>
                    <a:pt x="26" y="12"/>
                  </a:lnTo>
                  <a:lnTo>
                    <a:pt x="42" y="8"/>
                  </a:lnTo>
                  <a:lnTo>
                    <a:pt x="58" y="8"/>
                  </a:lnTo>
                  <a:lnTo>
                    <a:pt x="74" y="8"/>
                  </a:lnTo>
                  <a:lnTo>
                    <a:pt x="88" y="12"/>
                  </a:lnTo>
                  <a:lnTo>
                    <a:pt x="102" y="16"/>
                  </a:lnTo>
                  <a:lnTo>
                    <a:pt x="114" y="24"/>
                  </a:lnTo>
                  <a:lnTo>
                    <a:pt x="114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4" name="Freeform 20"/>
            <p:cNvSpPr>
              <a:spLocks/>
            </p:cNvSpPr>
            <p:nvPr/>
          </p:nvSpPr>
          <p:spPr bwMode="auto">
            <a:xfrm>
              <a:off x="1171074" y="7463589"/>
              <a:ext cx="1796716" cy="385011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12" y="0"/>
                </a:cxn>
                <a:cxn ang="0">
                  <a:pos x="92" y="4"/>
                </a:cxn>
                <a:cxn ang="0">
                  <a:pos x="72" y="12"/>
                </a:cxn>
                <a:cxn ang="0">
                  <a:pos x="52" y="20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0" y="48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80" y="16"/>
                </a:cxn>
                <a:cxn ang="0">
                  <a:pos x="98" y="12"/>
                </a:cxn>
                <a:cxn ang="0">
                  <a:pos x="116" y="10"/>
                </a:cxn>
                <a:cxn ang="0">
                  <a:pos x="134" y="10"/>
                </a:cxn>
                <a:cxn ang="0">
                  <a:pos x="152" y="14"/>
                </a:cxn>
                <a:cxn ang="0">
                  <a:pos x="170" y="18"/>
                </a:cxn>
                <a:cxn ang="0">
                  <a:pos x="188" y="26"/>
                </a:cxn>
                <a:cxn ang="0">
                  <a:pos x="204" y="36"/>
                </a:cxn>
                <a:cxn ang="0">
                  <a:pos x="204" y="36"/>
                </a:cxn>
                <a:cxn ang="0">
                  <a:pos x="218" y="48"/>
                </a:cxn>
                <a:cxn ang="0">
                  <a:pos x="224" y="48"/>
                </a:cxn>
                <a:cxn ang="0">
                  <a:pos x="224" y="48"/>
                </a:cxn>
                <a:cxn ang="0">
                  <a:pos x="214" y="38"/>
                </a:cxn>
                <a:cxn ang="0">
                  <a:pos x="202" y="26"/>
                </a:cxn>
                <a:cxn ang="0">
                  <a:pos x="188" y="18"/>
                </a:cxn>
                <a:cxn ang="0">
                  <a:pos x="174" y="10"/>
                </a:cxn>
                <a:cxn ang="0">
                  <a:pos x="158" y="6"/>
                </a:cxn>
                <a:cxn ang="0">
                  <a:pos x="144" y="2"/>
                </a:cxn>
                <a:cxn ang="0">
                  <a:pos x="128" y="0"/>
                </a:cxn>
                <a:cxn ang="0">
                  <a:pos x="112" y="0"/>
                </a:cxn>
                <a:cxn ang="0">
                  <a:pos x="112" y="0"/>
                </a:cxn>
              </a:cxnLst>
              <a:rect l="0" t="0" r="r" b="b"/>
              <a:pathLst>
                <a:path w="224" h="48">
                  <a:moveTo>
                    <a:pt x="112" y="0"/>
                  </a:moveTo>
                  <a:lnTo>
                    <a:pt x="112" y="0"/>
                  </a:lnTo>
                  <a:lnTo>
                    <a:pt x="92" y="4"/>
                  </a:lnTo>
                  <a:lnTo>
                    <a:pt x="72" y="12"/>
                  </a:lnTo>
                  <a:lnTo>
                    <a:pt x="52" y="20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0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80" y="16"/>
                  </a:lnTo>
                  <a:lnTo>
                    <a:pt x="98" y="12"/>
                  </a:lnTo>
                  <a:lnTo>
                    <a:pt x="116" y="10"/>
                  </a:lnTo>
                  <a:lnTo>
                    <a:pt x="134" y="10"/>
                  </a:lnTo>
                  <a:lnTo>
                    <a:pt x="152" y="14"/>
                  </a:lnTo>
                  <a:lnTo>
                    <a:pt x="170" y="18"/>
                  </a:lnTo>
                  <a:lnTo>
                    <a:pt x="188" y="26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18" y="48"/>
                  </a:lnTo>
                  <a:lnTo>
                    <a:pt x="224" y="48"/>
                  </a:lnTo>
                  <a:lnTo>
                    <a:pt x="224" y="48"/>
                  </a:lnTo>
                  <a:lnTo>
                    <a:pt x="214" y="38"/>
                  </a:lnTo>
                  <a:lnTo>
                    <a:pt x="202" y="26"/>
                  </a:lnTo>
                  <a:lnTo>
                    <a:pt x="188" y="18"/>
                  </a:lnTo>
                  <a:lnTo>
                    <a:pt x="174" y="10"/>
                  </a:lnTo>
                  <a:lnTo>
                    <a:pt x="158" y="6"/>
                  </a:lnTo>
                  <a:lnTo>
                    <a:pt x="144" y="2"/>
                  </a:lnTo>
                  <a:lnTo>
                    <a:pt x="128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5" name="Freeform 21"/>
            <p:cNvSpPr>
              <a:spLocks/>
            </p:cNvSpPr>
            <p:nvPr/>
          </p:nvSpPr>
          <p:spPr bwMode="auto">
            <a:xfrm>
              <a:off x="320842" y="5362074"/>
              <a:ext cx="2277979" cy="2486526"/>
            </a:xfrm>
            <a:custGeom>
              <a:avLst/>
              <a:gdLst/>
              <a:ahLst/>
              <a:cxnLst>
                <a:cxn ang="0">
                  <a:pos x="148" y="194"/>
                </a:cxn>
                <a:cxn ang="0">
                  <a:pos x="136" y="122"/>
                </a:cxn>
                <a:cxn ang="0">
                  <a:pos x="136" y="92"/>
                </a:cxn>
                <a:cxn ang="0">
                  <a:pos x="152" y="48"/>
                </a:cxn>
                <a:cxn ang="0">
                  <a:pos x="188" y="14"/>
                </a:cxn>
                <a:cxn ang="0">
                  <a:pos x="216" y="4"/>
                </a:cxn>
                <a:cxn ang="0">
                  <a:pos x="254" y="18"/>
                </a:cxn>
                <a:cxn ang="0">
                  <a:pos x="274" y="54"/>
                </a:cxn>
                <a:cxn ang="0">
                  <a:pos x="278" y="86"/>
                </a:cxn>
                <a:cxn ang="0">
                  <a:pos x="262" y="124"/>
                </a:cxn>
                <a:cxn ang="0">
                  <a:pos x="242" y="132"/>
                </a:cxn>
                <a:cxn ang="0">
                  <a:pos x="216" y="118"/>
                </a:cxn>
                <a:cxn ang="0">
                  <a:pos x="214" y="106"/>
                </a:cxn>
                <a:cxn ang="0">
                  <a:pos x="216" y="94"/>
                </a:cxn>
                <a:cxn ang="0">
                  <a:pos x="234" y="84"/>
                </a:cxn>
                <a:cxn ang="0">
                  <a:pos x="248" y="84"/>
                </a:cxn>
                <a:cxn ang="0">
                  <a:pos x="222" y="82"/>
                </a:cxn>
                <a:cxn ang="0">
                  <a:pos x="208" y="100"/>
                </a:cxn>
                <a:cxn ang="0">
                  <a:pos x="208" y="118"/>
                </a:cxn>
                <a:cxn ang="0">
                  <a:pos x="224" y="132"/>
                </a:cxn>
                <a:cxn ang="0">
                  <a:pos x="244" y="134"/>
                </a:cxn>
                <a:cxn ang="0">
                  <a:pos x="258" y="130"/>
                </a:cxn>
                <a:cxn ang="0">
                  <a:pos x="278" y="104"/>
                </a:cxn>
                <a:cxn ang="0">
                  <a:pos x="282" y="60"/>
                </a:cxn>
                <a:cxn ang="0">
                  <a:pos x="276" y="34"/>
                </a:cxn>
                <a:cxn ang="0">
                  <a:pos x="260" y="12"/>
                </a:cxn>
                <a:cxn ang="0">
                  <a:pos x="224" y="0"/>
                </a:cxn>
                <a:cxn ang="0">
                  <a:pos x="178" y="12"/>
                </a:cxn>
                <a:cxn ang="0">
                  <a:pos x="152" y="32"/>
                </a:cxn>
                <a:cxn ang="0">
                  <a:pos x="132" y="70"/>
                </a:cxn>
                <a:cxn ang="0">
                  <a:pos x="126" y="116"/>
                </a:cxn>
                <a:cxn ang="0">
                  <a:pos x="136" y="164"/>
                </a:cxn>
                <a:cxn ang="0">
                  <a:pos x="138" y="196"/>
                </a:cxn>
                <a:cxn ang="0">
                  <a:pos x="126" y="234"/>
                </a:cxn>
                <a:cxn ang="0">
                  <a:pos x="106" y="258"/>
                </a:cxn>
                <a:cxn ang="0">
                  <a:pos x="72" y="272"/>
                </a:cxn>
                <a:cxn ang="0">
                  <a:pos x="30" y="274"/>
                </a:cxn>
                <a:cxn ang="0">
                  <a:pos x="44" y="220"/>
                </a:cxn>
                <a:cxn ang="0">
                  <a:pos x="50" y="164"/>
                </a:cxn>
                <a:cxn ang="0">
                  <a:pos x="42" y="58"/>
                </a:cxn>
                <a:cxn ang="0">
                  <a:pos x="30" y="24"/>
                </a:cxn>
                <a:cxn ang="0">
                  <a:pos x="42" y="92"/>
                </a:cxn>
                <a:cxn ang="0">
                  <a:pos x="40" y="182"/>
                </a:cxn>
                <a:cxn ang="0">
                  <a:pos x="26" y="252"/>
                </a:cxn>
                <a:cxn ang="0">
                  <a:pos x="0" y="310"/>
                </a:cxn>
                <a:cxn ang="0">
                  <a:pos x="26" y="284"/>
                </a:cxn>
                <a:cxn ang="0">
                  <a:pos x="52" y="286"/>
                </a:cxn>
                <a:cxn ang="0">
                  <a:pos x="96" y="278"/>
                </a:cxn>
                <a:cxn ang="0">
                  <a:pos x="122" y="258"/>
                </a:cxn>
                <a:cxn ang="0">
                  <a:pos x="142" y="222"/>
                </a:cxn>
              </a:cxnLst>
              <a:rect l="0" t="0" r="r" b="b"/>
              <a:pathLst>
                <a:path w="284" h="310">
                  <a:moveTo>
                    <a:pt x="146" y="206"/>
                  </a:moveTo>
                  <a:lnTo>
                    <a:pt x="146" y="206"/>
                  </a:lnTo>
                  <a:lnTo>
                    <a:pt x="148" y="194"/>
                  </a:lnTo>
                  <a:lnTo>
                    <a:pt x="148" y="180"/>
                  </a:lnTo>
                  <a:lnTo>
                    <a:pt x="142" y="152"/>
                  </a:lnTo>
                  <a:lnTo>
                    <a:pt x="136" y="122"/>
                  </a:lnTo>
                  <a:lnTo>
                    <a:pt x="136" y="106"/>
                  </a:lnTo>
                  <a:lnTo>
                    <a:pt x="136" y="92"/>
                  </a:lnTo>
                  <a:lnTo>
                    <a:pt x="136" y="92"/>
                  </a:lnTo>
                  <a:lnTo>
                    <a:pt x="138" y="76"/>
                  </a:lnTo>
                  <a:lnTo>
                    <a:pt x="144" y="62"/>
                  </a:lnTo>
                  <a:lnTo>
                    <a:pt x="152" y="48"/>
                  </a:lnTo>
                  <a:lnTo>
                    <a:pt x="162" y="34"/>
                  </a:lnTo>
                  <a:lnTo>
                    <a:pt x="174" y="24"/>
                  </a:lnTo>
                  <a:lnTo>
                    <a:pt x="188" y="14"/>
                  </a:lnTo>
                  <a:lnTo>
                    <a:pt x="202" y="8"/>
                  </a:lnTo>
                  <a:lnTo>
                    <a:pt x="216" y="4"/>
                  </a:lnTo>
                  <a:lnTo>
                    <a:pt x="216" y="4"/>
                  </a:lnTo>
                  <a:lnTo>
                    <a:pt x="230" y="6"/>
                  </a:lnTo>
                  <a:lnTo>
                    <a:pt x="244" y="10"/>
                  </a:lnTo>
                  <a:lnTo>
                    <a:pt x="254" y="18"/>
                  </a:lnTo>
                  <a:lnTo>
                    <a:pt x="264" y="28"/>
                  </a:lnTo>
                  <a:lnTo>
                    <a:pt x="270" y="40"/>
                  </a:lnTo>
                  <a:lnTo>
                    <a:pt x="274" y="54"/>
                  </a:lnTo>
                  <a:lnTo>
                    <a:pt x="278" y="70"/>
                  </a:lnTo>
                  <a:lnTo>
                    <a:pt x="278" y="86"/>
                  </a:lnTo>
                  <a:lnTo>
                    <a:pt x="278" y="86"/>
                  </a:lnTo>
                  <a:lnTo>
                    <a:pt x="274" y="100"/>
                  </a:lnTo>
                  <a:lnTo>
                    <a:pt x="270" y="114"/>
                  </a:lnTo>
                  <a:lnTo>
                    <a:pt x="262" y="124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42" y="132"/>
                  </a:lnTo>
                  <a:lnTo>
                    <a:pt x="232" y="130"/>
                  </a:lnTo>
                  <a:lnTo>
                    <a:pt x="222" y="126"/>
                  </a:lnTo>
                  <a:lnTo>
                    <a:pt x="216" y="118"/>
                  </a:lnTo>
                  <a:lnTo>
                    <a:pt x="216" y="118"/>
                  </a:lnTo>
                  <a:lnTo>
                    <a:pt x="214" y="112"/>
                  </a:lnTo>
                  <a:lnTo>
                    <a:pt x="214" y="106"/>
                  </a:lnTo>
                  <a:lnTo>
                    <a:pt x="214" y="100"/>
                  </a:lnTo>
                  <a:lnTo>
                    <a:pt x="216" y="94"/>
                  </a:lnTo>
                  <a:lnTo>
                    <a:pt x="216" y="94"/>
                  </a:lnTo>
                  <a:lnTo>
                    <a:pt x="220" y="90"/>
                  </a:lnTo>
                  <a:lnTo>
                    <a:pt x="224" y="86"/>
                  </a:lnTo>
                  <a:lnTo>
                    <a:pt x="234" y="84"/>
                  </a:lnTo>
                  <a:lnTo>
                    <a:pt x="244" y="82"/>
                  </a:lnTo>
                  <a:lnTo>
                    <a:pt x="248" y="84"/>
                  </a:lnTo>
                  <a:lnTo>
                    <a:pt x="248" y="84"/>
                  </a:lnTo>
                  <a:lnTo>
                    <a:pt x="234" y="80"/>
                  </a:lnTo>
                  <a:lnTo>
                    <a:pt x="228" y="82"/>
                  </a:lnTo>
                  <a:lnTo>
                    <a:pt x="222" y="82"/>
                  </a:lnTo>
                  <a:lnTo>
                    <a:pt x="216" y="86"/>
                  </a:lnTo>
                  <a:lnTo>
                    <a:pt x="212" y="92"/>
                  </a:lnTo>
                  <a:lnTo>
                    <a:pt x="208" y="100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118"/>
                  </a:lnTo>
                  <a:lnTo>
                    <a:pt x="212" y="124"/>
                  </a:lnTo>
                  <a:lnTo>
                    <a:pt x="216" y="128"/>
                  </a:lnTo>
                  <a:lnTo>
                    <a:pt x="224" y="132"/>
                  </a:lnTo>
                  <a:lnTo>
                    <a:pt x="230" y="134"/>
                  </a:lnTo>
                  <a:lnTo>
                    <a:pt x="238" y="134"/>
                  </a:lnTo>
                  <a:lnTo>
                    <a:pt x="244" y="134"/>
                  </a:lnTo>
                  <a:lnTo>
                    <a:pt x="252" y="134"/>
                  </a:lnTo>
                  <a:lnTo>
                    <a:pt x="252" y="134"/>
                  </a:lnTo>
                  <a:lnTo>
                    <a:pt x="258" y="130"/>
                  </a:lnTo>
                  <a:lnTo>
                    <a:pt x="264" y="128"/>
                  </a:lnTo>
                  <a:lnTo>
                    <a:pt x="272" y="118"/>
                  </a:lnTo>
                  <a:lnTo>
                    <a:pt x="278" y="104"/>
                  </a:lnTo>
                  <a:lnTo>
                    <a:pt x="282" y="90"/>
                  </a:lnTo>
                  <a:lnTo>
                    <a:pt x="284" y="76"/>
                  </a:lnTo>
                  <a:lnTo>
                    <a:pt x="282" y="60"/>
                  </a:lnTo>
                  <a:lnTo>
                    <a:pt x="280" y="46"/>
                  </a:lnTo>
                  <a:lnTo>
                    <a:pt x="276" y="34"/>
                  </a:lnTo>
                  <a:lnTo>
                    <a:pt x="276" y="34"/>
                  </a:lnTo>
                  <a:lnTo>
                    <a:pt x="270" y="26"/>
                  </a:lnTo>
                  <a:lnTo>
                    <a:pt x="266" y="18"/>
                  </a:lnTo>
                  <a:lnTo>
                    <a:pt x="260" y="12"/>
                  </a:lnTo>
                  <a:lnTo>
                    <a:pt x="254" y="8"/>
                  </a:lnTo>
                  <a:lnTo>
                    <a:pt x="240" y="2"/>
                  </a:lnTo>
                  <a:lnTo>
                    <a:pt x="224" y="0"/>
                  </a:lnTo>
                  <a:lnTo>
                    <a:pt x="208" y="2"/>
                  </a:lnTo>
                  <a:lnTo>
                    <a:pt x="192" y="6"/>
                  </a:lnTo>
                  <a:lnTo>
                    <a:pt x="178" y="12"/>
                  </a:lnTo>
                  <a:lnTo>
                    <a:pt x="164" y="22"/>
                  </a:lnTo>
                  <a:lnTo>
                    <a:pt x="164" y="22"/>
                  </a:lnTo>
                  <a:lnTo>
                    <a:pt x="152" y="32"/>
                  </a:lnTo>
                  <a:lnTo>
                    <a:pt x="144" y="44"/>
                  </a:lnTo>
                  <a:lnTo>
                    <a:pt x="136" y="58"/>
                  </a:lnTo>
                  <a:lnTo>
                    <a:pt x="132" y="70"/>
                  </a:lnTo>
                  <a:lnTo>
                    <a:pt x="128" y="86"/>
                  </a:lnTo>
                  <a:lnTo>
                    <a:pt x="126" y="100"/>
                  </a:lnTo>
                  <a:lnTo>
                    <a:pt x="126" y="116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36" y="164"/>
                  </a:lnTo>
                  <a:lnTo>
                    <a:pt x="138" y="180"/>
                  </a:lnTo>
                  <a:lnTo>
                    <a:pt x="138" y="196"/>
                  </a:lnTo>
                  <a:lnTo>
                    <a:pt x="138" y="196"/>
                  </a:lnTo>
                  <a:lnTo>
                    <a:pt x="136" y="212"/>
                  </a:lnTo>
                  <a:lnTo>
                    <a:pt x="132" y="224"/>
                  </a:lnTo>
                  <a:lnTo>
                    <a:pt x="126" y="234"/>
                  </a:lnTo>
                  <a:lnTo>
                    <a:pt x="120" y="244"/>
                  </a:lnTo>
                  <a:lnTo>
                    <a:pt x="114" y="252"/>
                  </a:lnTo>
                  <a:lnTo>
                    <a:pt x="106" y="258"/>
                  </a:lnTo>
                  <a:lnTo>
                    <a:pt x="98" y="264"/>
                  </a:lnTo>
                  <a:lnTo>
                    <a:pt x="90" y="268"/>
                  </a:lnTo>
                  <a:lnTo>
                    <a:pt x="72" y="272"/>
                  </a:lnTo>
                  <a:lnTo>
                    <a:pt x="56" y="274"/>
                  </a:lnTo>
                  <a:lnTo>
                    <a:pt x="42" y="274"/>
                  </a:lnTo>
                  <a:lnTo>
                    <a:pt x="30" y="274"/>
                  </a:lnTo>
                  <a:lnTo>
                    <a:pt x="30" y="274"/>
                  </a:lnTo>
                  <a:lnTo>
                    <a:pt x="38" y="246"/>
                  </a:lnTo>
                  <a:lnTo>
                    <a:pt x="44" y="220"/>
                  </a:lnTo>
                  <a:lnTo>
                    <a:pt x="48" y="192"/>
                  </a:lnTo>
                  <a:lnTo>
                    <a:pt x="50" y="164"/>
                  </a:lnTo>
                  <a:lnTo>
                    <a:pt x="50" y="164"/>
                  </a:lnTo>
                  <a:lnTo>
                    <a:pt x="52" y="130"/>
                  </a:lnTo>
                  <a:lnTo>
                    <a:pt x="48" y="94"/>
                  </a:lnTo>
                  <a:lnTo>
                    <a:pt x="42" y="58"/>
                  </a:lnTo>
                  <a:lnTo>
                    <a:pt x="32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6" y="46"/>
                  </a:lnTo>
                  <a:lnTo>
                    <a:pt x="40" y="68"/>
                  </a:lnTo>
                  <a:lnTo>
                    <a:pt x="42" y="92"/>
                  </a:lnTo>
                  <a:lnTo>
                    <a:pt x="44" y="120"/>
                  </a:lnTo>
                  <a:lnTo>
                    <a:pt x="44" y="150"/>
                  </a:lnTo>
                  <a:lnTo>
                    <a:pt x="40" y="182"/>
                  </a:lnTo>
                  <a:lnTo>
                    <a:pt x="34" y="216"/>
                  </a:lnTo>
                  <a:lnTo>
                    <a:pt x="26" y="252"/>
                  </a:lnTo>
                  <a:lnTo>
                    <a:pt x="26" y="252"/>
                  </a:lnTo>
                  <a:lnTo>
                    <a:pt x="20" y="268"/>
                  </a:lnTo>
                  <a:lnTo>
                    <a:pt x="14" y="284"/>
                  </a:lnTo>
                  <a:lnTo>
                    <a:pt x="0" y="310"/>
                  </a:lnTo>
                  <a:lnTo>
                    <a:pt x="12" y="310"/>
                  </a:lnTo>
                  <a:lnTo>
                    <a:pt x="12" y="310"/>
                  </a:lnTo>
                  <a:lnTo>
                    <a:pt x="26" y="284"/>
                  </a:lnTo>
                  <a:lnTo>
                    <a:pt x="26" y="284"/>
                  </a:lnTo>
                  <a:lnTo>
                    <a:pt x="36" y="286"/>
                  </a:lnTo>
                  <a:lnTo>
                    <a:pt x="52" y="286"/>
                  </a:lnTo>
                  <a:lnTo>
                    <a:pt x="68" y="286"/>
                  </a:lnTo>
                  <a:lnTo>
                    <a:pt x="86" y="282"/>
                  </a:lnTo>
                  <a:lnTo>
                    <a:pt x="96" y="278"/>
                  </a:lnTo>
                  <a:lnTo>
                    <a:pt x="104" y="272"/>
                  </a:lnTo>
                  <a:lnTo>
                    <a:pt x="112" y="266"/>
                  </a:lnTo>
                  <a:lnTo>
                    <a:pt x="122" y="258"/>
                  </a:lnTo>
                  <a:lnTo>
                    <a:pt x="128" y="248"/>
                  </a:lnTo>
                  <a:lnTo>
                    <a:pt x="136" y="236"/>
                  </a:lnTo>
                  <a:lnTo>
                    <a:pt x="142" y="222"/>
                  </a:lnTo>
                  <a:lnTo>
                    <a:pt x="146" y="206"/>
                  </a:lnTo>
                  <a:lnTo>
                    <a:pt x="146" y="20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6" name="Freeform 22"/>
            <p:cNvSpPr>
              <a:spLocks/>
            </p:cNvSpPr>
            <p:nvPr/>
          </p:nvSpPr>
          <p:spPr bwMode="auto">
            <a:xfrm>
              <a:off x="8710863" y="-733926"/>
              <a:ext cx="433137" cy="1138989"/>
            </a:xfrm>
            <a:custGeom>
              <a:avLst/>
              <a:gdLst/>
              <a:ahLst/>
              <a:cxnLst>
                <a:cxn ang="0">
                  <a:pos x="2" y="126"/>
                </a:cxn>
                <a:cxn ang="0">
                  <a:pos x="2" y="126"/>
                </a:cxn>
                <a:cxn ang="0">
                  <a:pos x="6" y="120"/>
                </a:cxn>
                <a:cxn ang="0">
                  <a:pos x="18" y="106"/>
                </a:cxn>
                <a:cxn ang="0">
                  <a:pos x="24" y="100"/>
                </a:cxn>
                <a:cxn ang="0">
                  <a:pos x="34" y="92"/>
                </a:cxn>
                <a:cxn ang="0">
                  <a:pos x="42" y="88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48" y="88"/>
                </a:cxn>
                <a:cxn ang="0">
                  <a:pos x="34" y="98"/>
                </a:cxn>
                <a:cxn ang="0">
                  <a:pos x="28" y="106"/>
                </a:cxn>
                <a:cxn ang="0">
                  <a:pos x="20" y="116"/>
                </a:cxn>
                <a:cxn ang="0">
                  <a:pos x="16" y="128"/>
                </a:cxn>
                <a:cxn ang="0">
                  <a:pos x="12" y="142"/>
                </a:cxn>
                <a:cxn ang="0">
                  <a:pos x="12" y="142"/>
                </a:cxn>
                <a:cxn ang="0">
                  <a:pos x="22" y="142"/>
                </a:cxn>
                <a:cxn ang="0">
                  <a:pos x="54" y="138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2" y="4"/>
                </a:cxn>
                <a:cxn ang="0">
                  <a:pos x="30" y="8"/>
                </a:cxn>
                <a:cxn ang="0">
                  <a:pos x="20" y="16"/>
                </a:cxn>
                <a:cxn ang="0">
                  <a:pos x="12" y="28"/>
                </a:cxn>
                <a:cxn ang="0">
                  <a:pos x="6" y="44"/>
                </a:cxn>
                <a:cxn ang="0">
                  <a:pos x="2" y="64"/>
                </a:cxn>
                <a:cxn ang="0">
                  <a:pos x="0" y="92"/>
                </a:cxn>
                <a:cxn ang="0">
                  <a:pos x="2" y="126"/>
                </a:cxn>
                <a:cxn ang="0">
                  <a:pos x="2" y="126"/>
                </a:cxn>
              </a:cxnLst>
              <a:rect l="0" t="0" r="r" b="b"/>
              <a:pathLst>
                <a:path w="54" h="142">
                  <a:moveTo>
                    <a:pt x="2" y="126"/>
                  </a:moveTo>
                  <a:lnTo>
                    <a:pt x="2" y="126"/>
                  </a:lnTo>
                  <a:lnTo>
                    <a:pt x="6" y="120"/>
                  </a:lnTo>
                  <a:lnTo>
                    <a:pt x="18" y="106"/>
                  </a:lnTo>
                  <a:lnTo>
                    <a:pt x="24" y="100"/>
                  </a:lnTo>
                  <a:lnTo>
                    <a:pt x="34" y="92"/>
                  </a:lnTo>
                  <a:lnTo>
                    <a:pt x="42" y="88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48" y="88"/>
                  </a:lnTo>
                  <a:lnTo>
                    <a:pt x="34" y="98"/>
                  </a:lnTo>
                  <a:lnTo>
                    <a:pt x="28" y="106"/>
                  </a:lnTo>
                  <a:lnTo>
                    <a:pt x="20" y="116"/>
                  </a:lnTo>
                  <a:lnTo>
                    <a:pt x="16" y="128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22" y="142"/>
                  </a:lnTo>
                  <a:lnTo>
                    <a:pt x="54" y="138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2" y="4"/>
                  </a:lnTo>
                  <a:lnTo>
                    <a:pt x="30" y="8"/>
                  </a:lnTo>
                  <a:lnTo>
                    <a:pt x="20" y="16"/>
                  </a:lnTo>
                  <a:lnTo>
                    <a:pt x="12" y="28"/>
                  </a:lnTo>
                  <a:lnTo>
                    <a:pt x="6" y="44"/>
                  </a:lnTo>
                  <a:lnTo>
                    <a:pt x="2" y="64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2" y="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7" name="Freeform 23"/>
            <p:cNvSpPr>
              <a:spLocks/>
            </p:cNvSpPr>
            <p:nvPr/>
          </p:nvSpPr>
          <p:spPr bwMode="auto">
            <a:xfrm>
              <a:off x="8791074" y="469232"/>
              <a:ext cx="352926" cy="208547"/>
            </a:xfrm>
            <a:custGeom>
              <a:avLst/>
              <a:gdLst/>
              <a:ahLst/>
              <a:cxnLst>
                <a:cxn ang="0">
                  <a:pos x="44" y="26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26" y="4"/>
                </a:cxn>
                <a:cxn ang="0">
                  <a:pos x="14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4" y="14"/>
                </a:cxn>
                <a:cxn ang="0">
                  <a:pos x="24" y="18"/>
                </a:cxn>
                <a:cxn ang="0">
                  <a:pos x="34" y="22"/>
                </a:cxn>
                <a:cxn ang="0">
                  <a:pos x="44" y="26"/>
                </a:cxn>
                <a:cxn ang="0">
                  <a:pos x="44" y="26"/>
                </a:cxn>
              </a:cxnLst>
              <a:rect l="0" t="0" r="r" b="b"/>
              <a:pathLst>
                <a:path w="44" h="26">
                  <a:moveTo>
                    <a:pt x="44" y="26"/>
                  </a:moveTo>
                  <a:lnTo>
                    <a:pt x="44" y="0"/>
                  </a:lnTo>
                  <a:lnTo>
                    <a:pt x="44" y="0"/>
                  </a:lnTo>
                  <a:lnTo>
                    <a:pt x="26" y="4"/>
                  </a:lnTo>
                  <a:lnTo>
                    <a:pt x="14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24" y="18"/>
                  </a:lnTo>
                  <a:lnTo>
                    <a:pt x="34" y="22"/>
                  </a:lnTo>
                  <a:lnTo>
                    <a:pt x="44" y="26"/>
                  </a:lnTo>
                  <a:lnTo>
                    <a:pt x="44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8" name="Freeform 24"/>
            <p:cNvSpPr>
              <a:spLocks/>
            </p:cNvSpPr>
            <p:nvPr/>
          </p:nvSpPr>
          <p:spPr bwMode="auto">
            <a:xfrm>
              <a:off x="8726905" y="677779"/>
              <a:ext cx="417095" cy="753979"/>
            </a:xfrm>
            <a:custGeom>
              <a:avLst/>
              <a:gdLst/>
              <a:ahLst/>
              <a:cxnLst>
                <a:cxn ang="0">
                  <a:pos x="52" y="94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34" y="4"/>
                </a:cxn>
                <a:cxn ang="0">
                  <a:pos x="18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0" y="6"/>
                </a:cxn>
                <a:cxn ang="0">
                  <a:pos x="18" y="14"/>
                </a:cxn>
                <a:cxn ang="0">
                  <a:pos x="26" y="26"/>
                </a:cxn>
                <a:cxn ang="0">
                  <a:pos x="32" y="40"/>
                </a:cxn>
                <a:cxn ang="0">
                  <a:pos x="42" y="68"/>
                </a:cxn>
                <a:cxn ang="0">
                  <a:pos x="52" y="94"/>
                </a:cxn>
                <a:cxn ang="0">
                  <a:pos x="52" y="94"/>
                </a:cxn>
              </a:cxnLst>
              <a:rect l="0" t="0" r="r" b="b"/>
              <a:pathLst>
                <a:path w="52" h="94">
                  <a:moveTo>
                    <a:pt x="52" y="94"/>
                  </a:moveTo>
                  <a:lnTo>
                    <a:pt x="52" y="10"/>
                  </a:lnTo>
                  <a:lnTo>
                    <a:pt x="52" y="10"/>
                  </a:lnTo>
                  <a:lnTo>
                    <a:pt x="34" y="4"/>
                  </a:lnTo>
                  <a:lnTo>
                    <a:pt x="18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6"/>
                  </a:lnTo>
                  <a:lnTo>
                    <a:pt x="18" y="14"/>
                  </a:lnTo>
                  <a:lnTo>
                    <a:pt x="26" y="26"/>
                  </a:lnTo>
                  <a:lnTo>
                    <a:pt x="32" y="40"/>
                  </a:lnTo>
                  <a:lnTo>
                    <a:pt x="42" y="68"/>
                  </a:lnTo>
                  <a:lnTo>
                    <a:pt x="52" y="94"/>
                  </a:lnTo>
                  <a:lnTo>
                    <a:pt x="52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9" name="Freeform 25"/>
            <p:cNvSpPr>
              <a:spLocks/>
            </p:cNvSpPr>
            <p:nvPr/>
          </p:nvSpPr>
          <p:spPr bwMode="auto">
            <a:xfrm>
              <a:off x="7860632" y="741947"/>
              <a:ext cx="1138989" cy="1187116"/>
            </a:xfrm>
            <a:custGeom>
              <a:avLst/>
              <a:gdLst/>
              <a:ahLst/>
              <a:cxnLst>
                <a:cxn ang="0">
                  <a:pos x="98" y="8"/>
                </a:cxn>
                <a:cxn ang="0">
                  <a:pos x="98" y="8"/>
                </a:cxn>
                <a:cxn ang="0">
                  <a:pos x="98" y="22"/>
                </a:cxn>
                <a:cxn ang="0">
                  <a:pos x="96" y="36"/>
                </a:cxn>
                <a:cxn ang="0">
                  <a:pos x="94" y="46"/>
                </a:cxn>
                <a:cxn ang="0">
                  <a:pos x="90" y="54"/>
                </a:cxn>
                <a:cxn ang="0">
                  <a:pos x="86" y="66"/>
                </a:cxn>
                <a:cxn ang="0">
                  <a:pos x="82" y="68"/>
                </a:cxn>
                <a:cxn ang="0">
                  <a:pos x="82" y="68"/>
                </a:cxn>
                <a:cxn ang="0">
                  <a:pos x="86" y="56"/>
                </a:cxn>
                <a:cxn ang="0">
                  <a:pos x="86" y="44"/>
                </a:cxn>
                <a:cxn ang="0">
                  <a:pos x="86" y="32"/>
                </a:cxn>
                <a:cxn ang="0">
                  <a:pos x="86" y="22"/>
                </a:cxn>
                <a:cxn ang="0">
                  <a:pos x="82" y="6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6" y="8"/>
                </a:cxn>
                <a:cxn ang="0">
                  <a:pos x="72" y="14"/>
                </a:cxn>
                <a:cxn ang="0">
                  <a:pos x="60" y="26"/>
                </a:cxn>
                <a:cxn ang="0">
                  <a:pos x="28" y="48"/>
                </a:cxn>
                <a:cxn ang="0">
                  <a:pos x="12" y="60"/>
                </a:cxn>
                <a:cxn ang="0">
                  <a:pos x="6" y="68"/>
                </a:cxn>
                <a:cxn ang="0">
                  <a:pos x="2" y="76"/>
                </a:cxn>
                <a:cxn ang="0">
                  <a:pos x="0" y="84"/>
                </a:cxn>
                <a:cxn ang="0">
                  <a:pos x="0" y="94"/>
                </a:cxn>
                <a:cxn ang="0">
                  <a:pos x="2" y="104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4" y="126"/>
                </a:cxn>
                <a:cxn ang="0">
                  <a:pos x="24" y="130"/>
                </a:cxn>
                <a:cxn ang="0">
                  <a:pos x="32" y="132"/>
                </a:cxn>
                <a:cxn ang="0">
                  <a:pos x="42" y="132"/>
                </a:cxn>
                <a:cxn ang="0">
                  <a:pos x="58" y="128"/>
                </a:cxn>
                <a:cxn ang="0">
                  <a:pos x="64" y="126"/>
                </a:cxn>
                <a:cxn ang="0">
                  <a:pos x="64" y="126"/>
                </a:cxn>
                <a:cxn ang="0">
                  <a:pos x="66" y="130"/>
                </a:cxn>
                <a:cxn ang="0">
                  <a:pos x="70" y="136"/>
                </a:cxn>
                <a:cxn ang="0">
                  <a:pos x="76" y="140"/>
                </a:cxn>
                <a:cxn ang="0">
                  <a:pos x="82" y="144"/>
                </a:cxn>
                <a:cxn ang="0">
                  <a:pos x="90" y="148"/>
                </a:cxn>
                <a:cxn ang="0">
                  <a:pos x="102" y="148"/>
                </a:cxn>
                <a:cxn ang="0">
                  <a:pos x="102" y="148"/>
                </a:cxn>
                <a:cxn ang="0">
                  <a:pos x="114" y="146"/>
                </a:cxn>
                <a:cxn ang="0">
                  <a:pos x="124" y="142"/>
                </a:cxn>
                <a:cxn ang="0">
                  <a:pos x="132" y="136"/>
                </a:cxn>
                <a:cxn ang="0">
                  <a:pos x="136" y="126"/>
                </a:cxn>
                <a:cxn ang="0">
                  <a:pos x="140" y="116"/>
                </a:cxn>
                <a:cxn ang="0">
                  <a:pos x="142" y="104"/>
                </a:cxn>
                <a:cxn ang="0">
                  <a:pos x="142" y="92"/>
                </a:cxn>
                <a:cxn ang="0">
                  <a:pos x="140" y="80"/>
                </a:cxn>
                <a:cxn ang="0">
                  <a:pos x="140" y="80"/>
                </a:cxn>
                <a:cxn ang="0">
                  <a:pos x="134" y="62"/>
                </a:cxn>
                <a:cxn ang="0">
                  <a:pos x="128" y="46"/>
                </a:cxn>
                <a:cxn ang="0">
                  <a:pos x="120" y="34"/>
                </a:cxn>
                <a:cxn ang="0">
                  <a:pos x="114" y="24"/>
                </a:cxn>
                <a:cxn ang="0">
                  <a:pos x="102" y="12"/>
                </a:cxn>
                <a:cxn ang="0">
                  <a:pos x="98" y="8"/>
                </a:cxn>
                <a:cxn ang="0">
                  <a:pos x="98" y="8"/>
                </a:cxn>
              </a:cxnLst>
              <a:rect l="0" t="0" r="r" b="b"/>
              <a:pathLst>
                <a:path w="142" h="148">
                  <a:moveTo>
                    <a:pt x="98" y="8"/>
                  </a:moveTo>
                  <a:lnTo>
                    <a:pt x="98" y="8"/>
                  </a:lnTo>
                  <a:lnTo>
                    <a:pt x="98" y="22"/>
                  </a:lnTo>
                  <a:lnTo>
                    <a:pt x="96" y="36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86" y="66"/>
                  </a:lnTo>
                  <a:lnTo>
                    <a:pt x="82" y="68"/>
                  </a:lnTo>
                  <a:lnTo>
                    <a:pt x="82" y="68"/>
                  </a:lnTo>
                  <a:lnTo>
                    <a:pt x="86" y="56"/>
                  </a:lnTo>
                  <a:lnTo>
                    <a:pt x="86" y="44"/>
                  </a:lnTo>
                  <a:lnTo>
                    <a:pt x="86" y="32"/>
                  </a:lnTo>
                  <a:lnTo>
                    <a:pt x="86" y="22"/>
                  </a:lnTo>
                  <a:lnTo>
                    <a:pt x="82" y="6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6" y="8"/>
                  </a:lnTo>
                  <a:lnTo>
                    <a:pt x="72" y="14"/>
                  </a:lnTo>
                  <a:lnTo>
                    <a:pt x="60" y="26"/>
                  </a:lnTo>
                  <a:lnTo>
                    <a:pt x="28" y="48"/>
                  </a:lnTo>
                  <a:lnTo>
                    <a:pt x="12" y="60"/>
                  </a:lnTo>
                  <a:lnTo>
                    <a:pt x="6" y="68"/>
                  </a:lnTo>
                  <a:lnTo>
                    <a:pt x="2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04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4" y="126"/>
                  </a:lnTo>
                  <a:lnTo>
                    <a:pt x="24" y="130"/>
                  </a:lnTo>
                  <a:lnTo>
                    <a:pt x="32" y="132"/>
                  </a:lnTo>
                  <a:lnTo>
                    <a:pt x="42" y="132"/>
                  </a:lnTo>
                  <a:lnTo>
                    <a:pt x="58" y="128"/>
                  </a:lnTo>
                  <a:lnTo>
                    <a:pt x="64" y="126"/>
                  </a:lnTo>
                  <a:lnTo>
                    <a:pt x="64" y="126"/>
                  </a:lnTo>
                  <a:lnTo>
                    <a:pt x="66" y="130"/>
                  </a:lnTo>
                  <a:lnTo>
                    <a:pt x="70" y="136"/>
                  </a:lnTo>
                  <a:lnTo>
                    <a:pt x="76" y="140"/>
                  </a:lnTo>
                  <a:lnTo>
                    <a:pt x="82" y="144"/>
                  </a:lnTo>
                  <a:lnTo>
                    <a:pt x="90" y="148"/>
                  </a:lnTo>
                  <a:lnTo>
                    <a:pt x="102" y="148"/>
                  </a:lnTo>
                  <a:lnTo>
                    <a:pt x="102" y="148"/>
                  </a:lnTo>
                  <a:lnTo>
                    <a:pt x="114" y="146"/>
                  </a:lnTo>
                  <a:lnTo>
                    <a:pt x="124" y="142"/>
                  </a:lnTo>
                  <a:lnTo>
                    <a:pt x="132" y="136"/>
                  </a:lnTo>
                  <a:lnTo>
                    <a:pt x="136" y="126"/>
                  </a:lnTo>
                  <a:lnTo>
                    <a:pt x="140" y="116"/>
                  </a:lnTo>
                  <a:lnTo>
                    <a:pt x="142" y="104"/>
                  </a:lnTo>
                  <a:lnTo>
                    <a:pt x="142" y="92"/>
                  </a:lnTo>
                  <a:lnTo>
                    <a:pt x="140" y="80"/>
                  </a:lnTo>
                  <a:lnTo>
                    <a:pt x="140" y="80"/>
                  </a:lnTo>
                  <a:lnTo>
                    <a:pt x="134" y="62"/>
                  </a:lnTo>
                  <a:lnTo>
                    <a:pt x="128" y="46"/>
                  </a:lnTo>
                  <a:lnTo>
                    <a:pt x="120" y="34"/>
                  </a:lnTo>
                  <a:lnTo>
                    <a:pt x="114" y="24"/>
                  </a:lnTo>
                  <a:lnTo>
                    <a:pt x="102" y="12"/>
                  </a:lnTo>
                  <a:lnTo>
                    <a:pt x="98" y="8"/>
                  </a:lnTo>
                  <a:lnTo>
                    <a:pt x="9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0" name="Freeform 26"/>
            <p:cNvSpPr>
              <a:spLocks/>
            </p:cNvSpPr>
            <p:nvPr/>
          </p:nvSpPr>
          <p:spPr bwMode="auto">
            <a:xfrm>
              <a:off x="7106653" y="68179"/>
              <a:ext cx="1171074" cy="1235242"/>
            </a:xfrm>
            <a:custGeom>
              <a:avLst/>
              <a:gdLst/>
              <a:ahLst/>
              <a:cxnLst>
                <a:cxn ang="0">
                  <a:pos x="146" y="66"/>
                </a:cxn>
                <a:cxn ang="0">
                  <a:pos x="146" y="66"/>
                </a:cxn>
                <a:cxn ang="0">
                  <a:pos x="132" y="72"/>
                </a:cxn>
                <a:cxn ang="0">
                  <a:pos x="118" y="76"/>
                </a:cxn>
                <a:cxn ang="0">
                  <a:pos x="106" y="78"/>
                </a:cxn>
                <a:cxn ang="0">
                  <a:pos x="96" y="78"/>
                </a:cxn>
                <a:cxn ang="0">
                  <a:pos x="82" y="78"/>
                </a:cxn>
                <a:cxn ang="0">
                  <a:pos x="78" y="76"/>
                </a:cxn>
                <a:cxn ang="0">
                  <a:pos x="78" y="76"/>
                </a:cxn>
                <a:cxn ang="0">
                  <a:pos x="88" y="74"/>
                </a:cxn>
                <a:cxn ang="0">
                  <a:pos x="100" y="72"/>
                </a:cxn>
                <a:cxn ang="0">
                  <a:pos x="122" y="60"/>
                </a:cxn>
                <a:cxn ang="0">
                  <a:pos x="146" y="44"/>
                </a:cxn>
                <a:cxn ang="0">
                  <a:pos x="146" y="44"/>
                </a:cxn>
                <a:cxn ang="0">
                  <a:pos x="136" y="44"/>
                </a:cxn>
                <a:cxn ang="0">
                  <a:pos x="126" y="42"/>
                </a:cxn>
                <a:cxn ang="0">
                  <a:pos x="108" y="32"/>
                </a:cxn>
                <a:cxn ang="0">
                  <a:pos x="72" y="12"/>
                </a:cxn>
                <a:cxn ang="0">
                  <a:pos x="56" y="2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30"/>
                </a:cxn>
                <a:cxn ang="0">
                  <a:pos x="0" y="42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2" y="70"/>
                </a:cxn>
                <a:cxn ang="0">
                  <a:pos x="16" y="76"/>
                </a:cxn>
                <a:cxn ang="0">
                  <a:pos x="22" y="82"/>
                </a:cxn>
                <a:cxn ang="0">
                  <a:pos x="22" y="82"/>
                </a:cxn>
                <a:cxn ang="0">
                  <a:pos x="16" y="86"/>
                </a:cxn>
                <a:cxn ang="0">
                  <a:pos x="12" y="92"/>
                </a:cxn>
                <a:cxn ang="0">
                  <a:pos x="10" y="98"/>
                </a:cxn>
                <a:cxn ang="0">
                  <a:pos x="8" y="106"/>
                </a:cxn>
                <a:cxn ang="0">
                  <a:pos x="10" y="118"/>
                </a:cxn>
                <a:cxn ang="0">
                  <a:pos x="14" y="130"/>
                </a:cxn>
                <a:cxn ang="0">
                  <a:pos x="22" y="142"/>
                </a:cxn>
                <a:cxn ang="0">
                  <a:pos x="36" y="150"/>
                </a:cxn>
                <a:cxn ang="0">
                  <a:pos x="42" y="152"/>
                </a:cxn>
                <a:cxn ang="0">
                  <a:pos x="50" y="154"/>
                </a:cxn>
                <a:cxn ang="0">
                  <a:pos x="58" y="154"/>
                </a:cxn>
                <a:cxn ang="0">
                  <a:pos x="68" y="152"/>
                </a:cxn>
                <a:cxn ang="0">
                  <a:pos x="68" y="152"/>
                </a:cxn>
                <a:cxn ang="0">
                  <a:pos x="76" y="150"/>
                </a:cxn>
                <a:cxn ang="0">
                  <a:pos x="86" y="146"/>
                </a:cxn>
                <a:cxn ang="0">
                  <a:pos x="102" y="136"/>
                </a:cxn>
                <a:cxn ang="0">
                  <a:pos x="114" y="122"/>
                </a:cxn>
                <a:cxn ang="0">
                  <a:pos x="126" y="106"/>
                </a:cxn>
                <a:cxn ang="0">
                  <a:pos x="134" y="92"/>
                </a:cxn>
                <a:cxn ang="0">
                  <a:pos x="142" y="78"/>
                </a:cxn>
                <a:cxn ang="0">
                  <a:pos x="146" y="66"/>
                </a:cxn>
                <a:cxn ang="0">
                  <a:pos x="146" y="66"/>
                </a:cxn>
              </a:cxnLst>
              <a:rect l="0" t="0" r="r" b="b"/>
              <a:pathLst>
                <a:path w="146" h="154">
                  <a:moveTo>
                    <a:pt x="146" y="66"/>
                  </a:moveTo>
                  <a:lnTo>
                    <a:pt x="146" y="66"/>
                  </a:lnTo>
                  <a:lnTo>
                    <a:pt x="132" y="72"/>
                  </a:lnTo>
                  <a:lnTo>
                    <a:pt x="118" y="76"/>
                  </a:lnTo>
                  <a:lnTo>
                    <a:pt x="106" y="78"/>
                  </a:lnTo>
                  <a:lnTo>
                    <a:pt x="96" y="78"/>
                  </a:lnTo>
                  <a:lnTo>
                    <a:pt x="82" y="78"/>
                  </a:lnTo>
                  <a:lnTo>
                    <a:pt x="78" y="76"/>
                  </a:lnTo>
                  <a:lnTo>
                    <a:pt x="78" y="76"/>
                  </a:lnTo>
                  <a:lnTo>
                    <a:pt x="88" y="74"/>
                  </a:lnTo>
                  <a:lnTo>
                    <a:pt x="100" y="72"/>
                  </a:lnTo>
                  <a:lnTo>
                    <a:pt x="122" y="60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36" y="44"/>
                  </a:lnTo>
                  <a:lnTo>
                    <a:pt x="126" y="42"/>
                  </a:lnTo>
                  <a:lnTo>
                    <a:pt x="108" y="32"/>
                  </a:lnTo>
                  <a:lnTo>
                    <a:pt x="72" y="12"/>
                  </a:lnTo>
                  <a:lnTo>
                    <a:pt x="56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30"/>
                  </a:lnTo>
                  <a:lnTo>
                    <a:pt x="0" y="42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2" y="70"/>
                  </a:lnTo>
                  <a:lnTo>
                    <a:pt x="16" y="76"/>
                  </a:lnTo>
                  <a:lnTo>
                    <a:pt x="22" y="82"/>
                  </a:lnTo>
                  <a:lnTo>
                    <a:pt x="22" y="82"/>
                  </a:lnTo>
                  <a:lnTo>
                    <a:pt x="16" y="86"/>
                  </a:lnTo>
                  <a:lnTo>
                    <a:pt x="12" y="92"/>
                  </a:lnTo>
                  <a:lnTo>
                    <a:pt x="10" y="98"/>
                  </a:lnTo>
                  <a:lnTo>
                    <a:pt x="8" y="106"/>
                  </a:lnTo>
                  <a:lnTo>
                    <a:pt x="10" y="118"/>
                  </a:lnTo>
                  <a:lnTo>
                    <a:pt x="14" y="130"/>
                  </a:lnTo>
                  <a:lnTo>
                    <a:pt x="22" y="142"/>
                  </a:lnTo>
                  <a:lnTo>
                    <a:pt x="36" y="150"/>
                  </a:lnTo>
                  <a:lnTo>
                    <a:pt x="42" y="152"/>
                  </a:lnTo>
                  <a:lnTo>
                    <a:pt x="50" y="154"/>
                  </a:lnTo>
                  <a:lnTo>
                    <a:pt x="58" y="154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76" y="150"/>
                  </a:lnTo>
                  <a:lnTo>
                    <a:pt x="86" y="146"/>
                  </a:lnTo>
                  <a:lnTo>
                    <a:pt x="102" y="136"/>
                  </a:lnTo>
                  <a:lnTo>
                    <a:pt x="114" y="122"/>
                  </a:lnTo>
                  <a:lnTo>
                    <a:pt x="126" y="106"/>
                  </a:lnTo>
                  <a:lnTo>
                    <a:pt x="134" y="92"/>
                  </a:lnTo>
                  <a:lnTo>
                    <a:pt x="142" y="78"/>
                  </a:lnTo>
                  <a:lnTo>
                    <a:pt x="146" y="66"/>
                  </a:lnTo>
                  <a:lnTo>
                    <a:pt x="14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1" name="Freeform 27"/>
            <p:cNvSpPr>
              <a:spLocks/>
            </p:cNvSpPr>
            <p:nvPr/>
          </p:nvSpPr>
          <p:spPr bwMode="auto">
            <a:xfrm>
              <a:off x="7620000" y="-1038726"/>
              <a:ext cx="1090863" cy="1219200"/>
            </a:xfrm>
            <a:custGeom>
              <a:avLst/>
              <a:gdLst/>
              <a:ahLst/>
              <a:cxnLst>
                <a:cxn ang="0">
                  <a:pos x="98" y="152"/>
                </a:cxn>
                <a:cxn ang="0">
                  <a:pos x="98" y="152"/>
                </a:cxn>
                <a:cxn ang="0">
                  <a:pos x="94" y="148"/>
                </a:cxn>
                <a:cxn ang="0">
                  <a:pos x="86" y="138"/>
                </a:cxn>
                <a:cxn ang="0">
                  <a:pos x="82" y="130"/>
                </a:cxn>
                <a:cxn ang="0">
                  <a:pos x="78" y="120"/>
                </a:cxn>
                <a:cxn ang="0">
                  <a:pos x="76" y="110"/>
                </a:cxn>
                <a:cxn ang="0">
                  <a:pos x="76" y="96"/>
                </a:cxn>
                <a:cxn ang="0">
                  <a:pos x="76" y="96"/>
                </a:cxn>
                <a:cxn ang="0">
                  <a:pos x="80" y="104"/>
                </a:cxn>
                <a:cxn ang="0">
                  <a:pos x="90" y="118"/>
                </a:cxn>
                <a:cxn ang="0">
                  <a:pos x="106" y="136"/>
                </a:cxn>
                <a:cxn ang="0">
                  <a:pos x="114" y="144"/>
                </a:cxn>
                <a:cxn ang="0">
                  <a:pos x="124" y="150"/>
                </a:cxn>
                <a:cxn ang="0">
                  <a:pos x="124" y="150"/>
                </a:cxn>
                <a:cxn ang="0">
                  <a:pos x="124" y="140"/>
                </a:cxn>
                <a:cxn ang="0">
                  <a:pos x="124" y="116"/>
                </a:cxn>
                <a:cxn ang="0">
                  <a:pos x="126" y="84"/>
                </a:cxn>
                <a:cxn ang="0">
                  <a:pos x="130" y="66"/>
                </a:cxn>
                <a:cxn ang="0">
                  <a:pos x="134" y="50"/>
                </a:cxn>
                <a:cxn ang="0">
                  <a:pos x="134" y="50"/>
                </a:cxn>
                <a:cxn ang="0">
                  <a:pos x="136" y="40"/>
                </a:cxn>
                <a:cxn ang="0">
                  <a:pos x="136" y="32"/>
                </a:cxn>
                <a:cxn ang="0">
                  <a:pos x="132" y="22"/>
                </a:cxn>
                <a:cxn ang="0">
                  <a:pos x="128" y="16"/>
                </a:cxn>
                <a:cxn ang="0">
                  <a:pos x="120" y="10"/>
                </a:cxn>
                <a:cxn ang="0">
                  <a:pos x="112" y="4"/>
                </a:cxn>
                <a:cxn ang="0">
                  <a:pos x="104" y="2"/>
                </a:cxn>
                <a:cxn ang="0">
                  <a:pos x="94" y="0"/>
                </a:cxn>
                <a:cxn ang="0">
                  <a:pos x="94" y="0"/>
                </a:cxn>
                <a:cxn ang="0">
                  <a:pos x="84" y="2"/>
                </a:cxn>
                <a:cxn ang="0">
                  <a:pos x="76" y="6"/>
                </a:cxn>
                <a:cxn ang="0">
                  <a:pos x="70" y="10"/>
                </a:cxn>
                <a:cxn ang="0">
                  <a:pos x="64" y="16"/>
                </a:cxn>
                <a:cxn ang="0">
                  <a:pos x="58" y="28"/>
                </a:cxn>
                <a:cxn ang="0">
                  <a:pos x="56" y="34"/>
                </a:cxn>
                <a:cxn ang="0">
                  <a:pos x="56" y="34"/>
                </a:cxn>
                <a:cxn ang="0">
                  <a:pos x="50" y="32"/>
                </a:cxn>
                <a:cxn ang="0">
                  <a:pos x="32" y="34"/>
                </a:cxn>
                <a:cxn ang="0">
                  <a:pos x="22" y="38"/>
                </a:cxn>
                <a:cxn ang="0">
                  <a:pos x="14" y="42"/>
                </a:cxn>
                <a:cxn ang="0">
                  <a:pos x="6" y="48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72"/>
                </a:cxn>
                <a:cxn ang="0">
                  <a:pos x="0" y="86"/>
                </a:cxn>
                <a:cxn ang="0">
                  <a:pos x="4" y="100"/>
                </a:cxn>
                <a:cxn ang="0">
                  <a:pos x="10" y="112"/>
                </a:cxn>
                <a:cxn ang="0">
                  <a:pos x="22" y="124"/>
                </a:cxn>
                <a:cxn ang="0">
                  <a:pos x="40" y="136"/>
                </a:cxn>
                <a:cxn ang="0">
                  <a:pos x="66" y="144"/>
                </a:cxn>
                <a:cxn ang="0">
                  <a:pos x="98" y="152"/>
                </a:cxn>
                <a:cxn ang="0">
                  <a:pos x="98" y="152"/>
                </a:cxn>
              </a:cxnLst>
              <a:rect l="0" t="0" r="r" b="b"/>
              <a:pathLst>
                <a:path w="136" h="152">
                  <a:moveTo>
                    <a:pt x="98" y="152"/>
                  </a:moveTo>
                  <a:lnTo>
                    <a:pt x="98" y="152"/>
                  </a:lnTo>
                  <a:lnTo>
                    <a:pt x="94" y="148"/>
                  </a:lnTo>
                  <a:lnTo>
                    <a:pt x="86" y="138"/>
                  </a:lnTo>
                  <a:lnTo>
                    <a:pt x="82" y="130"/>
                  </a:lnTo>
                  <a:lnTo>
                    <a:pt x="78" y="120"/>
                  </a:lnTo>
                  <a:lnTo>
                    <a:pt x="76" y="110"/>
                  </a:lnTo>
                  <a:lnTo>
                    <a:pt x="76" y="96"/>
                  </a:lnTo>
                  <a:lnTo>
                    <a:pt x="76" y="96"/>
                  </a:lnTo>
                  <a:lnTo>
                    <a:pt x="80" y="104"/>
                  </a:lnTo>
                  <a:lnTo>
                    <a:pt x="90" y="118"/>
                  </a:lnTo>
                  <a:lnTo>
                    <a:pt x="106" y="136"/>
                  </a:lnTo>
                  <a:lnTo>
                    <a:pt x="114" y="144"/>
                  </a:lnTo>
                  <a:lnTo>
                    <a:pt x="124" y="150"/>
                  </a:lnTo>
                  <a:lnTo>
                    <a:pt x="124" y="150"/>
                  </a:lnTo>
                  <a:lnTo>
                    <a:pt x="124" y="140"/>
                  </a:lnTo>
                  <a:lnTo>
                    <a:pt x="124" y="116"/>
                  </a:lnTo>
                  <a:lnTo>
                    <a:pt x="126" y="84"/>
                  </a:lnTo>
                  <a:lnTo>
                    <a:pt x="130" y="66"/>
                  </a:lnTo>
                  <a:lnTo>
                    <a:pt x="134" y="50"/>
                  </a:lnTo>
                  <a:lnTo>
                    <a:pt x="134" y="50"/>
                  </a:lnTo>
                  <a:lnTo>
                    <a:pt x="136" y="40"/>
                  </a:lnTo>
                  <a:lnTo>
                    <a:pt x="136" y="32"/>
                  </a:lnTo>
                  <a:lnTo>
                    <a:pt x="132" y="22"/>
                  </a:lnTo>
                  <a:lnTo>
                    <a:pt x="128" y="16"/>
                  </a:lnTo>
                  <a:lnTo>
                    <a:pt x="120" y="10"/>
                  </a:lnTo>
                  <a:lnTo>
                    <a:pt x="112" y="4"/>
                  </a:lnTo>
                  <a:lnTo>
                    <a:pt x="104" y="2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84" y="2"/>
                  </a:lnTo>
                  <a:lnTo>
                    <a:pt x="76" y="6"/>
                  </a:lnTo>
                  <a:lnTo>
                    <a:pt x="70" y="10"/>
                  </a:lnTo>
                  <a:lnTo>
                    <a:pt x="64" y="16"/>
                  </a:lnTo>
                  <a:lnTo>
                    <a:pt x="58" y="28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0" y="32"/>
                  </a:lnTo>
                  <a:lnTo>
                    <a:pt x="32" y="34"/>
                  </a:lnTo>
                  <a:lnTo>
                    <a:pt x="22" y="38"/>
                  </a:lnTo>
                  <a:lnTo>
                    <a:pt x="14" y="42"/>
                  </a:lnTo>
                  <a:lnTo>
                    <a:pt x="6" y="4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72"/>
                  </a:lnTo>
                  <a:lnTo>
                    <a:pt x="0" y="86"/>
                  </a:lnTo>
                  <a:lnTo>
                    <a:pt x="4" y="100"/>
                  </a:lnTo>
                  <a:lnTo>
                    <a:pt x="10" y="112"/>
                  </a:lnTo>
                  <a:lnTo>
                    <a:pt x="22" y="124"/>
                  </a:lnTo>
                  <a:lnTo>
                    <a:pt x="40" y="136"/>
                  </a:lnTo>
                  <a:lnTo>
                    <a:pt x="66" y="144"/>
                  </a:lnTo>
                  <a:lnTo>
                    <a:pt x="98" y="152"/>
                  </a:lnTo>
                  <a:lnTo>
                    <a:pt x="98" y="1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2" name="Freeform 28"/>
            <p:cNvSpPr>
              <a:spLocks/>
            </p:cNvSpPr>
            <p:nvPr/>
          </p:nvSpPr>
          <p:spPr bwMode="auto">
            <a:xfrm>
              <a:off x="8390021" y="340895"/>
              <a:ext cx="272716" cy="304800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6" y="32"/>
                </a:cxn>
                <a:cxn ang="0">
                  <a:pos x="10" y="36"/>
                </a:cxn>
                <a:cxn ang="0">
                  <a:pos x="18" y="38"/>
                </a:cxn>
                <a:cxn ang="0">
                  <a:pos x="18" y="38"/>
                </a:cxn>
                <a:cxn ang="0">
                  <a:pos x="24" y="36"/>
                </a:cxn>
                <a:cxn ang="0">
                  <a:pos x="30" y="32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4" y="12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</a:cxnLst>
              <a:rect l="0" t="0" r="r" b="b"/>
              <a:pathLst>
                <a:path w="34" h="38">
                  <a:moveTo>
                    <a:pt x="0" y="18"/>
                  </a:moveTo>
                  <a:lnTo>
                    <a:pt x="0" y="18"/>
                  </a:lnTo>
                  <a:lnTo>
                    <a:pt x="2" y="26"/>
                  </a:lnTo>
                  <a:lnTo>
                    <a:pt x="6" y="32"/>
                  </a:lnTo>
                  <a:lnTo>
                    <a:pt x="10" y="36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24" y="36"/>
                  </a:lnTo>
                  <a:lnTo>
                    <a:pt x="30" y="32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2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3" name="Freeform 29"/>
            <p:cNvSpPr>
              <a:spLocks/>
            </p:cNvSpPr>
            <p:nvPr/>
          </p:nvSpPr>
          <p:spPr bwMode="auto">
            <a:xfrm>
              <a:off x="433137" y="-669758"/>
              <a:ext cx="641684" cy="641684"/>
            </a:xfrm>
            <a:custGeom>
              <a:avLst/>
              <a:gdLst/>
              <a:ahLst/>
              <a:cxnLst>
                <a:cxn ang="0">
                  <a:pos x="30" y="46"/>
                </a:cxn>
                <a:cxn ang="0">
                  <a:pos x="30" y="46"/>
                </a:cxn>
                <a:cxn ang="0">
                  <a:pos x="26" y="48"/>
                </a:cxn>
                <a:cxn ang="0">
                  <a:pos x="20" y="54"/>
                </a:cxn>
                <a:cxn ang="0">
                  <a:pos x="12" y="66"/>
                </a:cxn>
                <a:cxn ang="0">
                  <a:pos x="8" y="72"/>
                </a:cxn>
                <a:cxn ang="0">
                  <a:pos x="6" y="80"/>
                </a:cxn>
                <a:cxn ang="0">
                  <a:pos x="6" y="80"/>
                </a:cxn>
                <a:cxn ang="0">
                  <a:pos x="16" y="7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56" y="76"/>
                </a:cxn>
                <a:cxn ang="0">
                  <a:pos x="64" y="72"/>
                </a:cxn>
                <a:cxn ang="0">
                  <a:pos x="70" y="68"/>
                </a:cxn>
                <a:cxn ang="0">
                  <a:pos x="76" y="62"/>
                </a:cxn>
                <a:cxn ang="0">
                  <a:pos x="78" y="56"/>
                </a:cxn>
                <a:cxn ang="0">
                  <a:pos x="80" y="50"/>
                </a:cxn>
                <a:cxn ang="0">
                  <a:pos x="80" y="44"/>
                </a:cxn>
                <a:cxn ang="0">
                  <a:pos x="78" y="40"/>
                </a:cxn>
                <a:cxn ang="0">
                  <a:pos x="78" y="40"/>
                </a:cxn>
                <a:cxn ang="0">
                  <a:pos x="70" y="34"/>
                </a:cxn>
                <a:cxn ang="0">
                  <a:pos x="64" y="30"/>
                </a:cxn>
                <a:cxn ang="0">
                  <a:pos x="56" y="30"/>
                </a:cxn>
                <a:cxn ang="0">
                  <a:pos x="56" y="30"/>
                </a:cxn>
                <a:cxn ang="0">
                  <a:pos x="58" y="26"/>
                </a:cxn>
                <a:cxn ang="0">
                  <a:pos x="58" y="14"/>
                </a:cxn>
                <a:cxn ang="0">
                  <a:pos x="56" y="10"/>
                </a:cxn>
                <a:cxn ang="0">
                  <a:pos x="52" y="4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4"/>
                </a:cxn>
                <a:cxn ang="0">
                  <a:pos x="10" y="10"/>
                </a:cxn>
                <a:cxn ang="0">
                  <a:pos x="4" y="18"/>
                </a:cxn>
                <a:cxn ang="0">
                  <a:pos x="2" y="30"/>
                </a:cxn>
                <a:cxn ang="0">
                  <a:pos x="0" y="48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10" y="60"/>
                </a:cxn>
                <a:cxn ang="0">
                  <a:pos x="18" y="52"/>
                </a:cxn>
                <a:cxn ang="0">
                  <a:pos x="24" y="48"/>
                </a:cxn>
                <a:cxn ang="0">
                  <a:pos x="30" y="46"/>
                </a:cxn>
                <a:cxn ang="0">
                  <a:pos x="30" y="46"/>
                </a:cxn>
              </a:cxnLst>
              <a:rect l="0" t="0" r="r" b="b"/>
              <a:pathLst>
                <a:path w="80" h="80">
                  <a:moveTo>
                    <a:pt x="30" y="46"/>
                  </a:moveTo>
                  <a:lnTo>
                    <a:pt x="30" y="46"/>
                  </a:lnTo>
                  <a:lnTo>
                    <a:pt x="26" y="48"/>
                  </a:lnTo>
                  <a:lnTo>
                    <a:pt x="20" y="54"/>
                  </a:lnTo>
                  <a:lnTo>
                    <a:pt x="12" y="66"/>
                  </a:lnTo>
                  <a:lnTo>
                    <a:pt x="8" y="72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16" y="7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56" y="76"/>
                  </a:lnTo>
                  <a:lnTo>
                    <a:pt x="64" y="72"/>
                  </a:lnTo>
                  <a:lnTo>
                    <a:pt x="70" y="68"/>
                  </a:lnTo>
                  <a:lnTo>
                    <a:pt x="76" y="62"/>
                  </a:lnTo>
                  <a:lnTo>
                    <a:pt x="78" y="56"/>
                  </a:lnTo>
                  <a:lnTo>
                    <a:pt x="80" y="50"/>
                  </a:lnTo>
                  <a:lnTo>
                    <a:pt x="80" y="44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70" y="34"/>
                  </a:lnTo>
                  <a:lnTo>
                    <a:pt x="64" y="30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58" y="26"/>
                  </a:lnTo>
                  <a:lnTo>
                    <a:pt x="58" y="14"/>
                  </a:lnTo>
                  <a:lnTo>
                    <a:pt x="56" y="10"/>
                  </a:lnTo>
                  <a:lnTo>
                    <a:pt x="52" y="4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4"/>
                  </a:lnTo>
                  <a:lnTo>
                    <a:pt x="10" y="10"/>
                  </a:lnTo>
                  <a:lnTo>
                    <a:pt x="4" y="18"/>
                  </a:lnTo>
                  <a:lnTo>
                    <a:pt x="2" y="30"/>
                  </a:lnTo>
                  <a:lnTo>
                    <a:pt x="0" y="48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0" y="60"/>
                  </a:lnTo>
                  <a:lnTo>
                    <a:pt x="18" y="52"/>
                  </a:lnTo>
                  <a:lnTo>
                    <a:pt x="24" y="48"/>
                  </a:lnTo>
                  <a:lnTo>
                    <a:pt x="30" y="46"/>
                  </a:lnTo>
                  <a:lnTo>
                    <a:pt x="30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4" name="Freeform 30"/>
            <p:cNvSpPr>
              <a:spLocks/>
            </p:cNvSpPr>
            <p:nvPr/>
          </p:nvSpPr>
          <p:spPr bwMode="auto">
            <a:xfrm>
              <a:off x="449179" y="-12032"/>
              <a:ext cx="673768" cy="673768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0"/>
                </a:cxn>
                <a:cxn ang="0">
                  <a:pos x="14" y="12"/>
                </a:cxn>
                <a:cxn ang="0">
                  <a:pos x="22" y="14"/>
                </a:cxn>
                <a:cxn ang="0">
                  <a:pos x="34" y="22"/>
                </a:cxn>
                <a:cxn ang="0">
                  <a:pos x="42" y="28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38" y="26"/>
                </a:cxn>
                <a:cxn ang="0">
                  <a:pos x="30" y="24"/>
                </a:cxn>
                <a:cxn ang="0">
                  <a:pos x="16" y="18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60"/>
                </a:cxn>
                <a:cxn ang="0">
                  <a:pos x="30" y="72"/>
                </a:cxn>
                <a:cxn ang="0">
                  <a:pos x="36" y="80"/>
                </a:cxn>
                <a:cxn ang="0">
                  <a:pos x="40" y="84"/>
                </a:cxn>
                <a:cxn ang="0">
                  <a:pos x="46" y="84"/>
                </a:cxn>
                <a:cxn ang="0">
                  <a:pos x="52" y="84"/>
                </a:cxn>
                <a:cxn ang="0">
                  <a:pos x="58" y="80"/>
                </a:cxn>
                <a:cxn ang="0">
                  <a:pos x="58" y="80"/>
                </a:cxn>
                <a:cxn ang="0">
                  <a:pos x="64" y="76"/>
                </a:cxn>
                <a:cxn ang="0">
                  <a:pos x="66" y="72"/>
                </a:cxn>
                <a:cxn ang="0">
                  <a:pos x="68" y="66"/>
                </a:cxn>
                <a:cxn ang="0">
                  <a:pos x="66" y="60"/>
                </a:cxn>
                <a:cxn ang="0">
                  <a:pos x="64" y="52"/>
                </a:cxn>
                <a:cxn ang="0">
                  <a:pos x="62" y="48"/>
                </a:cxn>
                <a:cxn ang="0">
                  <a:pos x="62" y="48"/>
                </a:cxn>
                <a:cxn ang="0">
                  <a:pos x="66" y="48"/>
                </a:cxn>
                <a:cxn ang="0">
                  <a:pos x="70" y="48"/>
                </a:cxn>
                <a:cxn ang="0">
                  <a:pos x="76" y="44"/>
                </a:cxn>
                <a:cxn ang="0">
                  <a:pos x="80" y="40"/>
                </a:cxn>
                <a:cxn ang="0">
                  <a:pos x="82" y="34"/>
                </a:cxn>
                <a:cxn ang="0">
                  <a:pos x="84" y="28"/>
                </a:cxn>
                <a:cxn ang="0">
                  <a:pos x="82" y="22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4" y="10"/>
                </a:cxn>
                <a:cxn ang="0">
                  <a:pos x="70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4" y="2"/>
                </a:cxn>
                <a:cxn ang="0">
                  <a:pos x="12" y="6"/>
                </a:cxn>
                <a:cxn ang="0">
                  <a:pos x="4" y="10"/>
                </a:cxn>
                <a:cxn ang="0">
                  <a:pos x="4" y="10"/>
                </a:cxn>
              </a:cxnLst>
              <a:rect l="0" t="0" r="r" b="b"/>
              <a:pathLst>
                <a:path w="84" h="84">
                  <a:moveTo>
                    <a:pt x="4" y="10"/>
                  </a:moveTo>
                  <a:lnTo>
                    <a:pt x="4" y="10"/>
                  </a:lnTo>
                  <a:lnTo>
                    <a:pt x="14" y="12"/>
                  </a:lnTo>
                  <a:lnTo>
                    <a:pt x="22" y="14"/>
                  </a:lnTo>
                  <a:lnTo>
                    <a:pt x="34" y="22"/>
                  </a:lnTo>
                  <a:lnTo>
                    <a:pt x="42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38" y="26"/>
                  </a:lnTo>
                  <a:lnTo>
                    <a:pt x="30" y="24"/>
                  </a:lnTo>
                  <a:lnTo>
                    <a:pt x="16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60"/>
                  </a:lnTo>
                  <a:lnTo>
                    <a:pt x="30" y="72"/>
                  </a:lnTo>
                  <a:lnTo>
                    <a:pt x="36" y="80"/>
                  </a:lnTo>
                  <a:lnTo>
                    <a:pt x="40" y="84"/>
                  </a:lnTo>
                  <a:lnTo>
                    <a:pt x="46" y="84"/>
                  </a:lnTo>
                  <a:lnTo>
                    <a:pt x="52" y="84"/>
                  </a:lnTo>
                  <a:lnTo>
                    <a:pt x="58" y="80"/>
                  </a:lnTo>
                  <a:lnTo>
                    <a:pt x="58" y="80"/>
                  </a:lnTo>
                  <a:lnTo>
                    <a:pt x="64" y="76"/>
                  </a:lnTo>
                  <a:lnTo>
                    <a:pt x="66" y="72"/>
                  </a:lnTo>
                  <a:lnTo>
                    <a:pt x="68" y="66"/>
                  </a:lnTo>
                  <a:lnTo>
                    <a:pt x="66" y="60"/>
                  </a:lnTo>
                  <a:lnTo>
                    <a:pt x="64" y="52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66" y="48"/>
                  </a:lnTo>
                  <a:lnTo>
                    <a:pt x="70" y="48"/>
                  </a:lnTo>
                  <a:lnTo>
                    <a:pt x="76" y="44"/>
                  </a:lnTo>
                  <a:lnTo>
                    <a:pt x="80" y="40"/>
                  </a:lnTo>
                  <a:lnTo>
                    <a:pt x="82" y="34"/>
                  </a:lnTo>
                  <a:lnTo>
                    <a:pt x="84" y="28"/>
                  </a:lnTo>
                  <a:lnTo>
                    <a:pt x="82" y="22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4" y="10"/>
                  </a:lnTo>
                  <a:lnTo>
                    <a:pt x="70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4" y="2"/>
                  </a:lnTo>
                  <a:lnTo>
                    <a:pt x="12" y="6"/>
                  </a:lnTo>
                  <a:lnTo>
                    <a:pt x="4" y="10"/>
                  </a:lnTo>
                  <a:lnTo>
                    <a:pt x="4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5" name="Freeform 31"/>
            <p:cNvSpPr>
              <a:spLocks/>
            </p:cNvSpPr>
            <p:nvPr/>
          </p:nvSpPr>
          <p:spPr bwMode="auto">
            <a:xfrm>
              <a:off x="0" y="164432"/>
              <a:ext cx="593558" cy="67376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30" y="72"/>
                </a:cxn>
                <a:cxn ang="0">
                  <a:pos x="34" y="76"/>
                </a:cxn>
                <a:cxn ang="0">
                  <a:pos x="40" y="82"/>
                </a:cxn>
                <a:cxn ang="0">
                  <a:pos x="44" y="82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58" y="82"/>
                </a:cxn>
                <a:cxn ang="0">
                  <a:pos x="64" y="80"/>
                </a:cxn>
                <a:cxn ang="0">
                  <a:pos x="68" y="76"/>
                </a:cxn>
                <a:cxn ang="0">
                  <a:pos x="72" y="72"/>
                </a:cxn>
                <a:cxn ang="0">
                  <a:pos x="74" y="66"/>
                </a:cxn>
                <a:cxn ang="0">
                  <a:pos x="74" y="58"/>
                </a:cxn>
                <a:cxn ang="0">
                  <a:pos x="72" y="44"/>
                </a:cxn>
                <a:cxn ang="0">
                  <a:pos x="72" y="44"/>
                </a:cxn>
                <a:cxn ang="0">
                  <a:pos x="66" y="26"/>
                </a:cxn>
                <a:cxn ang="0">
                  <a:pos x="58" y="12"/>
                </a:cxn>
                <a:cxn ang="0">
                  <a:pos x="52" y="6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0"/>
                </a:cxn>
                <a:cxn ang="0">
                  <a:pos x="44" y="30"/>
                </a:cxn>
                <a:cxn ang="0">
                  <a:pos x="42" y="36"/>
                </a:cxn>
                <a:cxn ang="0">
                  <a:pos x="40" y="38"/>
                </a:cxn>
                <a:cxn ang="0">
                  <a:pos x="40" y="38"/>
                </a:cxn>
                <a:cxn ang="0">
                  <a:pos x="42" y="32"/>
                </a:cxn>
                <a:cxn ang="0">
                  <a:pos x="42" y="24"/>
                </a:cxn>
                <a:cxn ang="0">
                  <a:pos x="42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6" y="4"/>
                </a:cxn>
                <a:cxn ang="0">
                  <a:pos x="32" y="10"/>
                </a:cxn>
                <a:cxn ang="0">
                  <a:pos x="22" y="18"/>
                </a:cxn>
                <a:cxn ang="0">
                  <a:pos x="10" y="26"/>
                </a:cxn>
                <a:cxn ang="0">
                  <a:pos x="0" y="3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4" y="72"/>
                </a:cxn>
                <a:cxn ang="0">
                  <a:pos x="8" y="74"/>
                </a:cxn>
                <a:cxn ang="0">
                  <a:pos x="18" y="74"/>
                </a:cxn>
                <a:cxn ang="0">
                  <a:pos x="26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74" h="84">
                  <a:moveTo>
                    <a:pt x="30" y="70"/>
                  </a:moveTo>
                  <a:lnTo>
                    <a:pt x="30" y="70"/>
                  </a:lnTo>
                  <a:lnTo>
                    <a:pt x="30" y="72"/>
                  </a:lnTo>
                  <a:lnTo>
                    <a:pt x="34" y="76"/>
                  </a:lnTo>
                  <a:lnTo>
                    <a:pt x="40" y="82"/>
                  </a:lnTo>
                  <a:lnTo>
                    <a:pt x="44" y="82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8" y="82"/>
                  </a:lnTo>
                  <a:lnTo>
                    <a:pt x="64" y="80"/>
                  </a:lnTo>
                  <a:lnTo>
                    <a:pt x="68" y="76"/>
                  </a:lnTo>
                  <a:lnTo>
                    <a:pt x="72" y="72"/>
                  </a:lnTo>
                  <a:lnTo>
                    <a:pt x="74" y="66"/>
                  </a:lnTo>
                  <a:lnTo>
                    <a:pt x="74" y="58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66" y="26"/>
                  </a:lnTo>
                  <a:lnTo>
                    <a:pt x="58" y="12"/>
                  </a:lnTo>
                  <a:lnTo>
                    <a:pt x="52" y="6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0"/>
                  </a:lnTo>
                  <a:lnTo>
                    <a:pt x="44" y="30"/>
                  </a:lnTo>
                  <a:lnTo>
                    <a:pt x="42" y="36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2" y="32"/>
                  </a:lnTo>
                  <a:lnTo>
                    <a:pt x="42" y="24"/>
                  </a:lnTo>
                  <a:lnTo>
                    <a:pt x="42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4"/>
                  </a:lnTo>
                  <a:lnTo>
                    <a:pt x="32" y="10"/>
                  </a:lnTo>
                  <a:lnTo>
                    <a:pt x="22" y="18"/>
                  </a:lnTo>
                  <a:lnTo>
                    <a:pt x="10" y="26"/>
                  </a:lnTo>
                  <a:lnTo>
                    <a:pt x="0" y="3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4" y="72"/>
                  </a:lnTo>
                  <a:lnTo>
                    <a:pt x="8" y="74"/>
                  </a:lnTo>
                  <a:lnTo>
                    <a:pt x="18" y="74"/>
                  </a:lnTo>
                  <a:lnTo>
                    <a:pt x="26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6" name="Freeform 32"/>
            <p:cNvSpPr>
              <a:spLocks/>
            </p:cNvSpPr>
            <p:nvPr/>
          </p:nvSpPr>
          <p:spPr bwMode="auto">
            <a:xfrm>
              <a:off x="0" y="-92242"/>
              <a:ext cx="176463" cy="176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6" y="14"/>
                </a:cxn>
                <a:cxn ang="0">
                  <a:pos x="22" y="8"/>
                </a:cxn>
                <a:cxn ang="0">
                  <a:pos x="22" y="8"/>
                </a:cxn>
                <a:cxn ang="0">
                  <a:pos x="10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" h="22">
                  <a:moveTo>
                    <a:pt x="0" y="0"/>
                  </a:moveTo>
                  <a:lnTo>
                    <a:pt x="0" y="22"/>
                  </a:lnTo>
                  <a:lnTo>
                    <a:pt x="0" y="22"/>
                  </a:lnTo>
                  <a:lnTo>
                    <a:pt x="16" y="14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10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7" name="Freeform 33"/>
            <p:cNvSpPr>
              <a:spLocks/>
            </p:cNvSpPr>
            <p:nvPr/>
          </p:nvSpPr>
          <p:spPr bwMode="auto">
            <a:xfrm>
              <a:off x="0" y="84221"/>
              <a:ext cx="192505" cy="288758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0" y="4"/>
                </a:cxn>
                <a:cxn ang="0">
                  <a:pos x="0" y="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24"/>
                </a:cxn>
                <a:cxn ang="0">
                  <a:pos x="18" y="12"/>
                </a:cxn>
                <a:cxn ang="0">
                  <a:pos x="24" y="0"/>
                </a:cxn>
                <a:cxn ang="0">
                  <a:pos x="24" y="0"/>
                </a:cxn>
              </a:cxnLst>
              <a:rect l="0" t="0" r="r" b="b"/>
              <a:pathLst>
                <a:path w="24" h="36">
                  <a:moveTo>
                    <a:pt x="24" y="0"/>
                  </a:moveTo>
                  <a:lnTo>
                    <a:pt x="24" y="0"/>
                  </a:lnTo>
                  <a:lnTo>
                    <a:pt x="10" y="4"/>
                  </a:lnTo>
                  <a:lnTo>
                    <a:pt x="0" y="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24"/>
                  </a:lnTo>
                  <a:lnTo>
                    <a:pt x="18" y="12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8" name="Freeform 34"/>
            <p:cNvSpPr>
              <a:spLocks/>
            </p:cNvSpPr>
            <p:nvPr/>
          </p:nvSpPr>
          <p:spPr bwMode="auto">
            <a:xfrm>
              <a:off x="0" y="-846221"/>
              <a:ext cx="433137" cy="689811"/>
            </a:xfrm>
            <a:custGeom>
              <a:avLst/>
              <a:gdLst/>
              <a:ahLst/>
              <a:cxnLst>
                <a:cxn ang="0">
                  <a:pos x="18" y="54"/>
                </a:cxn>
                <a:cxn ang="0">
                  <a:pos x="18" y="54"/>
                </a:cxn>
                <a:cxn ang="0">
                  <a:pos x="28" y="66"/>
                </a:cxn>
                <a:cxn ang="0">
                  <a:pos x="36" y="76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46" y="66"/>
                </a:cxn>
                <a:cxn ang="0">
                  <a:pos x="48" y="46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54" y="22"/>
                </a:cxn>
                <a:cxn ang="0">
                  <a:pos x="54" y="18"/>
                </a:cxn>
                <a:cxn ang="0">
                  <a:pos x="52" y="12"/>
                </a:cxn>
                <a:cxn ang="0">
                  <a:pos x="48" y="8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2" y="8"/>
                </a:cxn>
                <a:cxn ang="0">
                  <a:pos x="10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0" y="18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4" y="82"/>
                </a:cxn>
                <a:cxn ang="0">
                  <a:pos x="32" y="86"/>
                </a:cxn>
                <a:cxn ang="0">
                  <a:pos x="32" y="86"/>
                </a:cxn>
                <a:cxn ang="0">
                  <a:pos x="26" y="78"/>
                </a:cxn>
                <a:cxn ang="0">
                  <a:pos x="20" y="68"/>
                </a:cxn>
                <a:cxn ang="0">
                  <a:pos x="18" y="54"/>
                </a:cxn>
                <a:cxn ang="0">
                  <a:pos x="18" y="54"/>
                </a:cxn>
              </a:cxnLst>
              <a:rect l="0" t="0" r="r" b="b"/>
              <a:pathLst>
                <a:path w="54" h="86">
                  <a:moveTo>
                    <a:pt x="18" y="54"/>
                  </a:moveTo>
                  <a:lnTo>
                    <a:pt x="18" y="54"/>
                  </a:lnTo>
                  <a:lnTo>
                    <a:pt x="28" y="66"/>
                  </a:lnTo>
                  <a:lnTo>
                    <a:pt x="36" y="76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46" y="66"/>
                  </a:lnTo>
                  <a:lnTo>
                    <a:pt x="48" y="46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4" y="22"/>
                  </a:lnTo>
                  <a:lnTo>
                    <a:pt x="54" y="18"/>
                  </a:lnTo>
                  <a:lnTo>
                    <a:pt x="52" y="12"/>
                  </a:lnTo>
                  <a:lnTo>
                    <a:pt x="48" y="8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2" y="8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0" y="18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4" y="82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26" y="78"/>
                  </a:lnTo>
                  <a:lnTo>
                    <a:pt x="20" y="68"/>
                  </a:lnTo>
                  <a:lnTo>
                    <a:pt x="18" y="54"/>
                  </a:lnTo>
                  <a:lnTo>
                    <a:pt x="18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9" name="Freeform 35"/>
            <p:cNvSpPr>
              <a:spLocks/>
            </p:cNvSpPr>
            <p:nvPr/>
          </p:nvSpPr>
          <p:spPr bwMode="auto">
            <a:xfrm>
              <a:off x="256674" y="-60158"/>
              <a:ext cx="144379" cy="160421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2" y="20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18" h="20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0" name="Freeform 36"/>
            <p:cNvSpPr>
              <a:spLocks/>
            </p:cNvSpPr>
            <p:nvPr/>
          </p:nvSpPr>
          <p:spPr bwMode="auto">
            <a:xfrm>
              <a:off x="5743074" y="6067926"/>
              <a:ext cx="962526" cy="978568"/>
            </a:xfrm>
            <a:custGeom>
              <a:avLst/>
              <a:gdLst/>
              <a:ahLst/>
              <a:cxnLst>
                <a:cxn ang="0">
                  <a:pos x="84" y="46"/>
                </a:cxn>
                <a:cxn ang="0">
                  <a:pos x="84" y="46"/>
                </a:cxn>
                <a:cxn ang="0">
                  <a:pos x="86" y="40"/>
                </a:cxn>
                <a:cxn ang="0">
                  <a:pos x="86" y="24"/>
                </a:cxn>
                <a:cxn ang="0">
                  <a:pos x="84" y="16"/>
                </a:cxn>
                <a:cxn ang="0">
                  <a:pos x="80" y="8"/>
                </a:cxn>
                <a:cxn ang="0">
                  <a:pos x="72" y="2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48" y="0"/>
                </a:cxn>
                <a:cxn ang="0">
                  <a:pos x="36" y="2"/>
                </a:cxn>
                <a:cxn ang="0">
                  <a:pos x="24" y="6"/>
                </a:cxn>
                <a:cxn ang="0">
                  <a:pos x="14" y="14"/>
                </a:cxn>
                <a:cxn ang="0">
                  <a:pos x="10" y="20"/>
                </a:cxn>
                <a:cxn ang="0">
                  <a:pos x="6" y="28"/>
                </a:cxn>
                <a:cxn ang="0">
                  <a:pos x="2" y="48"/>
                </a:cxn>
                <a:cxn ang="0">
                  <a:pos x="0" y="74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4" y="102"/>
                </a:cxn>
                <a:cxn ang="0">
                  <a:pos x="14" y="90"/>
                </a:cxn>
                <a:cxn ang="0">
                  <a:pos x="20" y="84"/>
                </a:cxn>
                <a:cxn ang="0">
                  <a:pos x="26" y="78"/>
                </a:cxn>
                <a:cxn ang="0">
                  <a:pos x="36" y="74"/>
                </a:cxn>
                <a:cxn ang="0">
                  <a:pos x="44" y="72"/>
                </a:cxn>
                <a:cxn ang="0">
                  <a:pos x="44" y="72"/>
                </a:cxn>
                <a:cxn ang="0">
                  <a:pos x="40" y="74"/>
                </a:cxn>
                <a:cxn ang="0">
                  <a:pos x="28" y="84"/>
                </a:cxn>
                <a:cxn ang="0">
                  <a:pos x="22" y="90"/>
                </a:cxn>
                <a:cxn ang="0">
                  <a:pos x="16" y="100"/>
                </a:cxn>
                <a:cxn ang="0">
                  <a:pos x="12" y="110"/>
                </a:cxn>
                <a:cxn ang="0">
                  <a:pos x="10" y="122"/>
                </a:cxn>
                <a:cxn ang="0">
                  <a:pos x="10" y="122"/>
                </a:cxn>
                <a:cxn ang="0">
                  <a:pos x="24" y="120"/>
                </a:cxn>
                <a:cxn ang="0">
                  <a:pos x="44" y="118"/>
                </a:cxn>
                <a:cxn ang="0">
                  <a:pos x="70" y="118"/>
                </a:cxn>
                <a:cxn ang="0">
                  <a:pos x="70" y="118"/>
                </a:cxn>
                <a:cxn ang="0">
                  <a:pos x="84" y="116"/>
                </a:cxn>
                <a:cxn ang="0">
                  <a:pos x="96" y="110"/>
                </a:cxn>
                <a:cxn ang="0">
                  <a:pos x="104" y="104"/>
                </a:cxn>
                <a:cxn ang="0">
                  <a:pos x="112" y="96"/>
                </a:cxn>
                <a:cxn ang="0">
                  <a:pos x="118" y="86"/>
                </a:cxn>
                <a:cxn ang="0">
                  <a:pos x="120" y="76"/>
                </a:cxn>
                <a:cxn ang="0">
                  <a:pos x="120" y="68"/>
                </a:cxn>
                <a:cxn ang="0">
                  <a:pos x="118" y="62"/>
                </a:cxn>
                <a:cxn ang="0">
                  <a:pos x="118" y="62"/>
                </a:cxn>
                <a:cxn ang="0">
                  <a:pos x="112" y="56"/>
                </a:cxn>
                <a:cxn ang="0">
                  <a:pos x="106" y="52"/>
                </a:cxn>
                <a:cxn ang="0">
                  <a:pos x="96" y="48"/>
                </a:cxn>
                <a:cxn ang="0">
                  <a:pos x="88" y="46"/>
                </a:cxn>
                <a:cxn ang="0">
                  <a:pos x="84" y="46"/>
                </a:cxn>
                <a:cxn ang="0">
                  <a:pos x="84" y="46"/>
                </a:cxn>
              </a:cxnLst>
              <a:rect l="0" t="0" r="r" b="b"/>
              <a:pathLst>
                <a:path w="120" h="122">
                  <a:moveTo>
                    <a:pt x="84" y="46"/>
                  </a:moveTo>
                  <a:lnTo>
                    <a:pt x="84" y="46"/>
                  </a:lnTo>
                  <a:lnTo>
                    <a:pt x="86" y="40"/>
                  </a:lnTo>
                  <a:lnTo>
                    <a:pt x="86" y="24"/>
                  </a:lnTo>
                  <a:lnTo>
                    <a:pt x="84" y="16"/>
                  </a:lnTo>
                  <a:lnTo>
                    <a:pt x="80" y="8"/>
                  </a:lnTo>
                  <a:lnTo>
                    <a:pt x="72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48" y="0"/>
                  </a:lnTo>
                  <a:lnTo>
                    <a:pt x="36" y="2"/>
                  </a:lnTo>
                  <a:lnTo>
                    <a:pt x="24" y="6"/>
                  </a:lnTo>
                  <a:lnTo>
                    <a:pt x="14" y="14"/>
                  </a:lnTo>
                  <a:lnTo>
                    <a:pt x="10" y="20"/>
                  </a:lnTo>
                  <a:lnTo>
                    <a:pt x="6" y="28"/>
                  </a:lnTo>
                  <a:lnTo>
                    <a:pt x="2" y="48"/>
                  </a:lnTo>
                  <a:lnTo>
                    <a:pt x="0" y="74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4" y="102"/>
                  </a:lnTo>
                  <a:lnTo>
                    <a:pt x="14" y="90"/>
                  </a:lnTo>
                  <a:lnTo>
                    <a:pt x="20" y="84"/>
                  </a:lnTo>
                  <a:lnTo>
                    <a:pt x="26" y="78"/>
                  </a:lnTo>
                  <a:lnTo>
                    <a:pt x="36" y="74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0" y="74"/>
                  </a:lnTo>
                  <a:lnTo>
                    <a:pt x="28" y="84"/>
                  </a:lnTo>
                  <a:lnTo>
                    <a:pt x="22" y="90"/>
                  </a:lnTo>
                  <a:lnTo>
                    <a:pt x="16" y="100"/>
                  </a:lnTo>
                  <a:lnTo>
                    <a:pt x="12" y="110"/>
                  </a:lnTo>
                  <a:lnTo>
                    <a:pt x="10" y="122"/>
                  </a:lnTo>
                  <a:lnTo>
                    <a:pt x="10" y="122"/>
                  </a:lnTo>
                  <a:lnTo>
                    <a:pt x="24" y="120"/>
                  </a:lnTo>
                  <a:lnTo>
                    <a:pt x="44" y="118"/>
                  </a:lnTo>
                  <a:lnTo>
                    <a:pt x="70" y="118"/>
                  </a:lnTo>
                  <a:lnTo>
                    <a:pt x="70" y="118"/>
                  </a:lnTo>
                  <a:lnTo>
                    <a:pt x="84" y="116"/>
                  </a:lnTo>
                  <a:lnTo>
                    <a:pt x="96" y="110"/>
                  </a:lnTo>
                  <a:lnTo>
                    <a:pt x="104" y="104"/>
                  </a:lnTo>
                  <a:lnTo>
                    <a:pt x="112" y="96"/>
                  </a:lnTo>
                  <a:lnTo>
                    <a:pt x="118" y="86"/>
                  </a:lnTo>
                  <a:lnTo>
                    <a:pt x="120" y="76"/>
                  </a:lnTo>
                  <a:lnTo>
                    <a:pt x="120" y="68"/>
                  </a:lnTo>
                  <a:lnTo>
                    <a:pt x="118" y="62"/>
                  </a:lnTo>
                  <a:lnTo>
                    <a:pt x="118" y="62"/>
                  </a:lnTo>
                  <a:lnTo>
                    <a:pt x="112" y="56"/>
                  </a:lnTo>
                  <a:lnTo>
                    <a:pt x="106" y="52"/>
                  </a:lnTo>
                  <a:lnTo>
                    <a:pt x="96" y="48"/>
                  </a:lnTo>
                  <a:lnTo>
                    <a:pt x="88" y="46"/>
                  </a:lnTo>
                  <a:lnTo>
                    <a:pt x="84" y="46"/>
                  </a:lnTo>
                  <a:lnTo>
                    <a:pt x="84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1" name="Freeform 37"/>
            <p:cNvSpPr>
              <a:spLocks/>
            </p:cNvSpPr>
            <p:nvPr/>
          </p:nvSpPr>
          <p:spPr bwMode="auto">
            <a:xfrm>
              <a:off x="5759116" y="7078579"/>
              <a:ext cx="1010653" cy="770021"/>
            </a:xfrm>
            <a:custGeom>
              <a:avLst/>
              <a:gdLst/>
              <a:ahLst/>
              <a:cxnLst>
                <a:cxn ang="0">
                  <a:pos x="120" y="22"/>
                </a:cxn>
                <a:cxn ang="0">
                  <a:pos x="120" y="22"/>
                </a:cxn>
                <a:cxn ang="0">
                  <a:pos x="112" y="14"/>
                </a:cxn>
                <a:cxn ang="0">
                  <a:pos x="106" y="8"/>
                </a:cxn>
                <a:cxn ang="0">
                  <a:pos x="96" y="4"/>
                </a:cxn>
                <a:cxn ang="0">
                  <a:pos x="88" y="2"/>
                </a:cxn>
                <a:cxn ang="0">
                  <a:pos x="70" y="0"/>
                </a:cxn>
                <a:cxn ang="0">
                  <a:pos x="50" y="2"/>
                </a:cxn>
                <a:cxn ang="0">
                  <a:pos x="34" y="4"/>
                </a:cxn>
                <a:cxn ang="0">
                  <a:pos x="20" y="8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16"/>
                </a:cxn>
                <a:cxn ang="0">
                  <a:pos x="34" y="20"/>
                </a:cxn>
                <a:cxn ang="0">
                  <a:pos x="44" y="24"/>
                </a:cxn>
                <a:cxn ang="0">
                  <a:pos x="52" y="30"/>
                </a:cxn>
                <a:cxn ang="0">
                  <a:pos x="62" y="42"/>
                </a:cxn>
                <a:cxn ang="0">
                  <a:pos x="66" y="46"/>
                </a:cxn>
                <a:cxn ang="0">
                  <a:pos x="66" y="46"/>
                </a:cxn>
                <a:cxn ang="0">
                  <a:pos x="56" y="40"/>
                </a:cxn>
                <a:cxn ang="0">
                  <a:pos x="46" y="34"/>
                </a:cxn>
                <a:cxn ang="0">
                  <a:pos x="24" y="28"/>
                </a:cxn>
                <a:cxn ang="0">
                  <a:pos x="6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6" y="28"/>
                </a:cxn>
                <a:cxn ang="0">
                  <a:pos x="14" y="36"/>
                </a:cxn>
                <a:cxn ang="0">
                  <a:pos x="18" y="44"/>
                </a:cxn>
                <a:cxn ang="0">
                  <a:pos x="24" y="54"/>
                </a:cxn>
                <a:cxn ang="0">
                  <a:pos x="40" y="96"/>
                </a:cxn>
                <a:cxn ang="0">
                  <a:pos x="102" y="96"/>
                </a:cxn>
                <a:cxn ang="0">
                  <a:pos x="102" y="96"/>
                </a:cxn>
                <a:cxn ang="0">
                  <a:pos x="100" y="88"/>
                </a:cxn>
                <a:cxn ang="0">
                  <a:pos x="98" y="78"/>
                </a:cxn>
                <a:cxn ang="0">
                  <a:pos x="94" y="70"/>
                </a:cxn>
                <a:cxn ang="0">
                  <a:pos x="94" y="70"/>
                </a:cxn>
                <a:cxn ang="0">
                  <a:pos x="100" y="72"/>
                </a:cxn>
                <a:cxn ang="0">
                  <a:pos x="108" y="70"/>
                </a:cxn>
                <a:cxn ang="0">
                  <a:pos x="114" y="66"/>
                </a:cxn>
                <a:cxn ang="0">
                  <a:pos x="120" y="60"/>
                </a:cxn>
                <a:cxn ang="0">
                  <a:pos x="124" y="52"/>
                </a:cxn>
                <a:cxn ang="0">
                  <a:pos x="126" y="42"/>
                </a:cxn>
                <a:cxn ang="0">
                  <a:pos x="126" y="32"/>
                </a:cxn>
                <a:cxn ang="0">
                  <a:pos x="120" y="22"/>
                </a:cxn>
                <a:cxn ang="0">
                  <a:pos x="120" y="22"/>
                </a:cxn>
              </a:cxnLst>
              <a:rect l="0" t="0" r="r" b="b"/>
              <a:pathLst>
                <a:path w="126" h="96">
                  <a:moveTo>
                    <a:pt x="120" y="22"/>
                  </a:moveTo>
                  <a:lnTo>
                    <a:pt x="120" y="22"/>
                  </a:lnTo>
                  <a:lnTo>
                    <a:pt x="112" y="14"/>
                  </a:lnTo>
                  <a:lnTo>
                    <a:pt x="106" y="8"/>
                  </a:lnTo>
                  <a:lnTo>
                    <a:pt x="96" y="4"/>
                  </a:lnTo>
                  <a:lnTo>
                    <a:pt x="88" y="2"/>
                  </a:lnTo>
                  <a:lnTo>
                    <a:pt x="70" y="0"/>
                  </a:lnTo>
                  <a:lnTo>
                    <a:pt x="50" y="2"/>
                  </a:lnTo>
                  <a:lnTo>
                    <a:pt x="34" y="4"/>
                  </a:lnTo>
                  <a:lnTo>
                    <a:pt x="20" y="8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16"/>
                  </a:lnTo>
                  <a:lnTo>
                    <a:pt x="34" y="20"/>
                  </a:lnTo>
                  <a:lnTo>
                    <a:pt x="44" y="24"/>
                  </a:lnTo>
                  <a:lnTo>
                    <a:pt x="52" y="30"/>
                  </a:lnTo>
                  <a:lnTo>
                    <a:pt x="62" y="42"/>
                  </a:lnTo>
                  <a:lnTo>
                    <a:pt x="66" y="46"/>
                  </a:lnTo>
                  <a:lnTo>
                    <a:pt x="66" y="46"/>
                  </a:lnTo>
                  <a:lnTo>
                    <a:pt x="56" y="40"/>
                  </a:lnTo>
                  <a:lnTo>
                    <a:pt x="46" y="34"/>
                  </a:lnTo>
                  <a:lnTo>
                    <a:pt x="24" y="28"/>
                  </a:lnTo>
                  <a:lnTo>
                    <a:pt x="6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6" y="28"/>
                  </a:lnTo>
                  <a:lnTo>
                    <a:pt x="14" y="36"/>
                  </a:lnTo>
                  <a:lnTo>
                    <a:pt x="18" y="44"/>
                  </a:lnTo>
                  <a:lnTo>
                    <a:pt x="24" y="54"/>
                  </a:lnTo>
                  <a:lnTo>
                    <a:pt x="40" y="96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00" y="88"/>
                  </a:lnTo>
                  <a:lnTo>
                    <a:pt x="98" y="78"/>
                  </a:lnTo>
                  <a:lnTo>
                    <a:pt x="94" y="70"/>
                  </a:lnTo>
                  <a:lnTo>
                    <a:pt x="94" y="70"/>
                  </a:lnTo>
                  <a:lnTo>
                    <a:pt x="100" y="72"/>
                  </a:lnTo>
                  <a:lnTo>
                    <a:pt x="108" y="70"/>
                  </a:lnTo>
                  <a:lnTo>
                    <a:pt x="114" y="66"/>
                  </a:lnTo>
                  <a:lnTo>
                    <a:pt x="120" y="60"/>
                  </a:lnTo>
                  <a:lnTo>
                    <a:pt x="124" y="52"/>
                  </a:lnTo>
                  <a:lnTo>
                    <a:pt x="126" y="42"/>
                  </a:lnTo>
                  <a:lnTo>
                    <a:pt x="126" y="32"/>
                  </a:lnTo>
                  <a:lnTo>
                    <a:pt x="120" y="22"/>
                  </a:lnTo>
                  <a:lnTo>
                    <a:pt x="12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2" name="Freeform 38"/>
            <p:cNvSpPr>
              <a:spLocks/>
            </p:cNvSpPr>
            <p:nvPr/>
          </p:nvSpPr>
          <p:spPr bwMode="auto">
            <a:xfrm>
              <a:off x="5021179" y="7335253"/>
              <a:ext cx="930442" cy="513347"/>
            </a:xfrm>
            <a:custGeom>
              <a:avLst/>
              <a:gdLst/>
              <a:ahLst/>
              <a:cxnLst>
                <a:cxn ang="0">
                  <a:pos x="82" y="6"/>
                </a:cxn>
                <a:cxn ang="0">
                  <a:pos x="82" y="6"/>
                </a:cxn>
                <a:cxn ang="0">
                  <a:pos x="82" y="18"/>
                </a:cxn>
                <a:cxn ang="0">
                  <a:pos x="80" y="30"/>
                </a:cxn>
                <a:cxn ang="0">
                  <a:pos x="76" y="46"/>
                </a:cxn>
                <a:cxn ang="0">
                  <a:pos x="70" y="54"/>
                </a:cxn>
                <a:cxn ang="0">
                  <a:pos x="68" y="58"/>
                </a:cxn>
                <a:cxn ang="0">
                  <a:pos x="68" y="58"/>
                </a:cxn>
                <a:cxn ang="0">
                  <a:pos x="72" y="48"/>
                </a:cxn>
                <a:cxn ang="0">
                  <a:pos x="72" y="36"/>
                </a:cxn>
                <a:cxn ang="0">
                  <a:pos x="70" y="18"/>
                </a:cxn>
                <a:cxn ang="0">
                  <a:pos x="68" y="4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62" y="8"/>
                </a:cxn>
                <a:cxn ang="0">
                  <a:pos x="54" y="16"/>
                </a:cxn>
                <a:cxn ang="0">
                  <a:pos x="46" y="24"/>
                </a:cxn>
                <a:cxn ang="0">
                  <a:pos x="36" y="30"/>
                </a:cxn>
                <a:cxn ang="0">
                  <a:pos x="14" y="46"/>
                </a:cxn>
                <a:cxn ang="0">
                  <a:pos x="6" y="54"/>
                </a:cxn>
                <a:cxn ang="0">
                  <a:pos x="0" y="64"/>
                </a:cxn>
                <a:cxn ang="0">
                  <a:pos x="116" y="64"/>
                </a:cxn>
                <a:cxn ang="0">
                  <a:pos x="116" y="64"/>
                </a:cxn>
                <a:cxn ang="0">
                  <a:pos x="112" y="50"/>
                </a:cxn>
                <a:cxn ang="0">
                  <a:pos x="106" y="36"/>
                </a:cxn>
                <a:cxn ang="0">
                  <a:pos x="100" y="26"/>
                </a:cxn>
                <a:cxn ang="0">
                  <a:pos x="94" y="18"/>
                </a:cxn>
                <a:cxn ang="0">
                  <a:pos x="86" y="8"/>
                </a:cxn>
                <a:cxn ang="0">
                  <a:pos x="82" y="6"/>
                </a:cxn>
                <a:cxn ang="0">
                  <a:pos x="82" y="6"/>
                </a:cxn>
              </a:cxnLst>
              <a:rect l="0" t="0" r="r" b="b"/>
              <a:pathLst>
                <a:path w="116" h="64">
                  <a:moveTo>
                    <a:pt x="82" y="6"/>
                  </a:moveTo>
                  <a:lnTo>
                    <a:pt x="82" y="6"/>
                  </a:lnTo>
                  <a:lnTo>
                    <a:pt x="82" y="18"/>
                  </a:lnTo>
                  <a:lnTo>
                    <a:pt x="80" y="30"/>
                  </a:lnTo>
                  <a:lnTo>
                    <a:pt x="76" y="46"/>
                  </a:lnTo>
                  <a:lnTo>
                    <a:pt x="70" y="54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72" y="48"/>
                  </a:lnTo>
                  <a:lnTo>
                    <a:pt x="72" y="36"/>
                  </a:lnTo>
                  <a:lnTo>
                    <a:pt x="70" y="18"/>
                  </a:lnTo>
                  <a:lnTo>
                    <a:pt x="68" y="4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4" y="16"/>
                  </a:lnTo>
                  <a:lnTo>
                    <a:pt x="46" y="24"/>
                  </a:lnTo>
                  <a:lnTo>
                    <a:pt x="36" y="30"/>
                  </a:lnTo>
                  <a:lnTo>
                    <a:pt x="14" y="46"/>
                  </a:lnTo>
                  <a:lnTo>
                    <a:pt x="6" y="54"/>
                  </a:lnTo>
                  <a:lnTo>
                    <a:pt x="0" y="64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12" y="50"/>
                  </a:lnTo>
                  <a:lnTo>
                    <a:pt x="106" y="36"/>
                  </a:lnTo>
                  <a:lnTo>
                    <a:pt x="100" y="26"/>
                  </a:lnTo>
                  <a:lnTo>
                    <a:pt x="94" y="18"/>
                  </a:lnTo>
                  <a:lnTo>
                    <a:pt x="86" y="8"/>
                  </a:lnTo>
                  <a:lnTo>
                    <a:pt x="82" y="6"/>
                  </a:lnTo>
                  <a:lnTo>
                    <a:pt x="8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3" name="Freeform 39"/>
            <p:cNvSpPr>
              <a:spLocks/>
            </p:cNvSpPr>
            <p:nvPr/>
          </p:nvSpPr>
          <p:spPr bwMode="auto">
            <a:xfrm>
              <a:off x="4363453" y="6741695"/>
              <a:ext cx="1010653" cy="1058779"/>
            </a:xfrm>
            <a:custGeom>
              <a:avLst/>
              <a:gdLst/>
              <a:ahLst/>
              <a:cxnLst>
                <a:cxn ang="0">
                  <a:pos x="66" y="66"/>
                </a:cxn>
                <a:cxn ang="0">
                  <a:pos x="66" y="66"/>
                </a:cxn>
                <a:cxn ang="0">
                  <a:pos x="74" y="66"/>
                </a:cxn>
                <a:cxn ang="0">
                  <a:pos x="84" y="62"/>
                </a:cxn>
                <a:cxn ang="0">
                  <a:pos x="104" y="52"/>
                </a:cxn>
                <a:cxn ang="0">
                  <a:pos x="124" y="40"/>
                </a:cxn>
                <a:cxn ang="0">
                  <a:pos x="124" y="40"/>
                </a:cxn>
                <a:cxn ang="0">
                  <a:pos x="116" y="38"/>
                </a:cxn>
                <a:cxn ang="0">
                  <a:pos x="108" y="36"/>
                </a:cxn>
                <a:cxn ang="0">
                  <a:pos x="92" y="30"/>
                </a:cxn>
                <a:cxn ang="0">
                  <a:pos x="62" y="10"/>
                </a:cxn>
                <a:cxn ang="0">
                  <a:pos x="48" y="4"/>
                </a:cxn>
                <a:cxn ang="0">
                  <a:pos x="40" y="2"/>
                </a:cxn>
                <a:cxn ang="0">
                  <a:pos x="34" y="0"/>
                </a:cxn>
                <a:cxn ang="0">
                  <a:pos x="26" y="2"/>
                </a:cxn>
                <a:cxn ang="0">
                  <a:pos x="20" y="4"/>
                </a:cxn>
                <a:cxn ang="0">
                  <a:pos x="14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28"/>
                </a:cxn>
                <a:cxn ang="0">
                  <a:pos x="0" y="38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14" y="66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10" y="80"/>
                </a:cxn>
                <a:cxn ang="0">
                  <a:pos x="6" y="92"/>
                </a:cxn>
                <a:cxn ang="0">
                  <a:pos x="8" y="102"/>
                </a:cxn>
                <a:cxn ang="0">
                  <a:pos x="12" y="112"/>
                </a:cxn>
                <a:cxn ang="0">
                  <a:pos x="20" y="122"/>
                </a:cxn>
                <a:cxn ang="0">
                  <a:pos x="30" y="128"/>
                </a:cxn>
                <a:cxn ang="0">
                  <a:pos x="42" y="132"/>
                </a:cxn>
                <a:cxn ang="0">
                  <a:pos x="58" y="132"/>
                </a:cxn>
                <a:cxn ang="0">
                  <a:pos x="58" y="132"/>
                </a:cxn>
                <a:cxn ang="0">
                  <a:pos x="66" y="130"/>
                </a:cxn>
                <a:cxn ang="0">
                  <a:pos x="72" y="126"/>
                </a:cxn>
                <a:cxn ang="0">
                  <a:pos x="86" y="118"/>
                </a:cxn>
                <a:cxn ang="0">
                  <a:pos x="98" y="106"/>
                </a:cxn>
                <a:cxn ang="0">
                  <a:pos x="108" y="92"/>
                </a:cxn>
                <a:cxn ang="0">
                  <a:pos x="120" y="68"/>
                </a:cxn>
                <a:cxn ang="0">
                  <a:pos x="126" y="58"/>
                </a:cxn>
                <a:cxn ang="0">
                  <a:pos x="126" y="58"/>
                </a:cxn>
                <a:cxn ang="0">
                  <a:pos x="112" y="62"/>
                </a:cxn>
                <a:cxn ang="0">
                  <a:pos x="100" y="66"/>
                </a:cxn>
                <a:cxn ang="0">
                  <a:pos x="82" y="68"/>
                </a:cxn>
                <a:cxn ang="0">
                  <a:pos x="70" y="68"/>
                </a:cxn>
                <a:cxn ang="0">
                  <a:pos x="66" y="66"/>
                </a:cxn>
                <a:cxn ang="0">
                  <a:pos x="66" y="66"/>
                </a:cxn>
              </a:cxnLst>
              <a:rect l="0" t="0" r="r" b="b"/>
              <a:pathLst>
                <a:path w="126" h="132">
                  <a:moveTo>
                    <a:pt x="66" y="66"/>
                  </a:moveTo>
                  <a:lnTo>
                    <a:pt x="66" y="66"/>
                  </a:lnTo>
                  <a:lnTo>
                    <a:pt x="74" y="66"/>
                  </a:lnTo>
                  <a:lnTo>
                    <a:pt x="84" y="62"/>
                  </a:lnTo>
                  <a:lnTo>
                    <a:pt x="104" y="52"/>
                  </a:lnTo>
                  <a:lnTo>
                    <a:pt x="124" y="40"/>
                  </a:lnTo>
                  <a:lnTo>
                    <a:pt x="124" y="40"/>
                  </a:lnTo>
                  <a:lnTo>
                    <a:pt x="116" y="38"/>
                  </a:lnTo>
                  <a:lnTo>
                    <a:pt x="108" y="36"/>
                  </a:lnTo>
                  <a:lnTo>
                    <a:pt x="92" y="30"/>
                  </a:lnTo>
                  <a:lnTo>
                    <a:pt x="62" y="10"/>
                  </a:lnTo>
                  <a:lnTo>
                    <a:pt x="48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6" y="2"/>
                  </a:lnTo>
                  <a:lnTo>
                    <a:pt x="20" y="4"/>
                  </a:lnTo>
                  <a:lnTo>
                    <a:pt x="14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28"/>
                  </a:lnTo>
                  <a:lnTo>
                    <a:pt x="0" y="38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14" y="66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0" y="80"/>
                  </a:lnTo>
                  <a:lnTo>
                    <a:pt x="6" y="92"/>
                  </a:lnTo>
                  <a:lnTo>
                    <a:pt x="8" y="102"/>
                  </a:lnTo>
                  <a:lnTo>
                    <a:pt x="12" y="112"/>
                  </a:lnTo>
                  <a:lnTo>
                    <a:pt x="20" y="122"/>
                  </a:lnTo>
                  <a:lnTo>
                    <a:pt x="30" y="128"/>
                  </a:lnTo>
                  <a:lnTo>
                    <a:pt x="42" y="132"/>
                  </a:lnTo>
                  <a:lnTo>
                    <a:pt x="58" y="132"/>
                  </a:lnTo>
                  <a:lnTo>
                    <a:pt x="58" y="132"/>
                  </a:lnTo>
                  <a:lnTo>
                    <a:pt x="66" y="130"/>
                  </a:lnTo>
                  <a:lnTo>
                    <a:pt x="72" y="126"/>
                  </a:lnTo>
                  <a:lnTo>
                    <a:pt x="86" y="118"/>
                  </a:lnTo>
                  <a:lnTo>
                    <a:pt x="98" y="106"/>
                  </a:lnTo>
                  <a:lnTo>
                    <a:pt x="108" y="92"/>
                  </a:lnTo>
                  <a:lnTo>
                    <a:pt x="120" y="68"/>
                  </a:lnTo>
                  <a:lnTo>
                    <a:pt x="126" y="58"/>
                  </a:lnTo>
                  <a:lnTo>
                    <a:pt x="126" y="58"/>
                  </a:lnTo>
                  <a:lnTo>
                    <a:pt x="112" y="62"/>
                  </a:lnTo>
                  <a:lnTo>
                    <a:pt x="100" y="66"/>
                  </a:lnTo>
                  <a:lnTo>
                    <a:pt x="82" y="68"/>
                  </a:lnTo>
                  <a:lnTo>
                    <a:pt x="70" y="68"/>
                  </a:lnTo>
                  <a:lnTo>
                    <a:pt x="66" y="66"/>
                  </a:lnTo>
                  <a:lnTo>
                    <a:pt x="6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4" name="Freeform 40"/>
            <p:cNvSpPr>
              <a:spLocks/>
            </p:cNvSpPr>
            <p:nvPr/>
          </p:nvSpPr>
          <p:spPr bwMode="auto">
            <a:xfrm>
              <a:off x="4796589" y="5811253"/>
              <a:ext cx="930442" cy="1042737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80" y="0"/>
                </a:cxn>
                <a:cxn ang="0">
                  <a:pos x="72" y="0"/>
                </a:cxn>
                <a:cxn ang="0">
                  <a:pos x="66" y="4"/>
                </a:cxn>
                <a:cxn ang="0">
                  <a:pos x="60" y="8"/>
                </a:cxn>
                <a:cxn ang="0">
                  <a:pos x="56" y="14"/>
                </a:cxn>
                <a:cxn ang="0">
                  <a:pos x="50" y="22"/>
                </a:cxn>
                <a:cxn ang="0">
                  <a:pos x="50" y="28"/>
                </a:cxn>
                <a:cxn ang="0">
                  <a:pos x="50" y="28"/>
                </a:cxn>
                <a:cxn ang="0">
                  <a:pos x="42" y="28"/>
                </a:cxn>
                <a:cxn ang="0">
                  <a:pos x="28" y="28"/>
                </a:cxn>
                <a:cxn ang="0">
                  <a:pos x="20" y="30"/>
                </a:cxn>
                <a:cxn ang="0">
                  <a:pos x="12" y="34"/>
                </a:cxn>
                <a:cxn ang="0">
                  <a:pos x="6" y="40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0" y="60"/>
                </a:cxn>
                <a:cxn ang="0">
                  <a:pos x="0" y="72"/>
                </a:cxn>
                <a:cxn ang="0">
                  <a:pos x="4" y="84"/>
                </a:cxn>
                <a:cxn ang="0">
                  <a:pos x="10" y="96"/>
                </a:cxn>
                <a:cxn ang="0">
                  <a:pos x="20" y="106"/>
                </a:cxn>
                <a:cxn ang="0">
                  <a:pos x="36" y="114"/>
                </a:cxn>
                <a:cxn ang="0">
                  <a:pos x="56" y="122"/>
                </a:cxn>
                <a:cxn ang="0">
                  <a:pos x="84" y="130"/>
                </a:cxn>
                <a:cxn ang="0">
                  <a:pos x="84" y="130"/>
                </a:cxn>
                <a:cxn ang="0">
                  <a:pos x="80" y="126"/>
                </a:cxn>
                <a:cxn ang="0">
                  <a:pos x="74" y="116"/>
                </a:cxn>
                <a:cxn ang="0">
                  <a:pos x="68" y="102"/>
                </a:cxn>
                <a:cxn ang="0">
                  <a:pos x="66" y="92"/>
                </a:cxn>
                <a:cxn ang="0">
                  <a:pos x="64" y="82"/>
                </a:cxn>
                <a:cxn ang="0">
                  <a:pos x="64" y="82"/>
                </a:cxn>
                <a:cxn ang="0">
                  <a:pos x="78" y="100"/>
                </a:cxn>
                <a:cxn ang="0">
                  <a:pos x="90" y="116"/>
                </a:cxn>
                <a:cxn ang="0">
                  <a:pos x="98" y="122"/>
                </a:cxn>
                <a:cxn ang="0">
                  <a:pos x="106" y="128"/>
                </a:cxn>
                <a:cxn ang="0">
                  <a:pos x="106" y="128"/>
                </a:cxn>
                <a:cxn ang="0">
                  <a:pos x="106" y="98"/>
                </a:cxn>
                <a:cxn ang="0">
                  <a:pos x="108" y="70"/>
                </a:cxn>
                <a:cxn ang="0">
                  <a:pos x="112" y="56"/>
                </a:cxn>
                <a:cxn ang="0">
                  <a:pos x="116" y="42"/>
                </a:cxn>
                <a:cxn ang="0">
                  <a:pos x="116" y="42"/>
                </a:cxn>
                <a:cxn ang="0">
                  <a:pos x="116" y="34"/>
                </a:cxn>
                <a:cxn ang="0">
                  <a:pos x="116" y="26"/>
                </a:cxn>
                <a:cxn ang="0">
                  <a:pos x="114" y="18"/>
                </a:cxn>
                <a:cxn ang="0">
                  <a:pos x="110" y="12"/>
                </a:cxn>
                <a:cxn ang="0">
                  <a:pos x="104" y="6"/>
                </a:cxn>
                <a:cxn ang="0">
                  <a:pos x="96" y="2"/>
                </a:cxn>
                <a:cxn ang="0">
                  <a:pos x="88" y="0"/>
                </a:cxn>
                <a:cxn ang="0">
                  <a:pos x="80" y="0"/>
                </a:cxn>
                <a:cxn ang="0">
                  <a:pos x="80" y="0"/>
                </a:cxn>
              </a:cxnLst>
              <a:rect l="0" t="0" r="r" b="b"/>
              <a:pathLst>
                <a:path w="116" h="130">
                  <a:moveTo>
                    <a:pt x="80" y="0"/>
                  </a:moveTo>
                  <a:lnTo>
                    <a:pt x="80" y="0"/>
                  </a:lnTo>
                  <a:lnTo>
                    <a:pt x="72" y="0"/>
                  </a:lnTo>
                  <a:lnTo>
                    <a:pt x="66" y="4"/>
                  </a:lnTo>
                  <a:lnTo>
                    <a:pt x="60" y="8"/>
                  </a:lnTo>
                  <a:lnTo>
                    <a:pt x="56" y="14"/>
                  </a:lnTo>
                  <a:lnTo>
                    <a:pt x="50" y="22"/>
                  </a:lnTo>
                  <a:lnTo>
                    <a:pt x="50" y="28"/>
                  </a:lnTo>
                  <a:lnTo>
                    <a:pt x="50" y="28"/>
                  </a:lnTo>
                  <a:lnTo>
                    <a:pt x="42" y="28"/>
                  </a:lnTo>
                  <a:lnTo>
                    <a:pt x="28" y="28"/>
                  </a:lnTo>
                  <a:lnTo>
                    <a:pt x="20" y="30"/>
                  </a:lnTo>
                  <a:lnTo>
                    <a:pt x="12" y="34"/>
                  </a:lnTo>
                  <a:lnTo>
                    <a:pt x="6" y="4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10" y="96"/>
                  </a:lnTo>
                  <a:lnTo>
                    <a:pt x="20" y="106"/>
                  </a:lnTo>
                  <a:lnTo>
                    <a:pt x="36" y="114"/>
                  </a:lnTo>
                  <a:lnTo>
                    <a:pt x="56" y="122"/>
                  </a:lnTo>
                  <a:lnTo>
                    <a:pt x="84" y="130"/>
                  </a:lnTo>
                  <a:lnTo>
                    <a:pt x="84" y="130"/>
                  </a:lnTo>
                  <a:lnTo>
                    <a:pt x="80" y="126"/>
                  </a:lnTo>
                  <a:lnTo>
                    <a:pt x="74" y="116"/>
                  </a:lnTo>
                  <a:lnTo>
                    <a:pt x="68" y="102"/>
                  </a:lnTo>
                  <a:lnTo>
                    <a:pt x="66" y="92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78" y="100"/>
                  </a:lnTo>
                  <a:lnTo>
                    <a:pt x="90" y="116"/>
                  </a:lnTo>
                  <a:lnTo>
                    <a:pt x="98" y="122"/>
                  </a:lnTo>
                  <a:lnTo>
                    <a:pt x="106" y="128"/>
                  </a:lnTo>
                  <a:lnTo>
                    <a:pt x="106" y="128"/>
                  </a:lnTo>
                  <a:lnTo>
                    <a:pt x="106" y="98"/>
                  </a:lnTo>
                  <a:lnTo>
                    <a:pt x="108" y="70"/>
                  </a:lnTo>
                  <a:lnTo>
                    <a:pt x="112" y="56"/>
                  </a:lnTo>
                  <a:lnTo>
                    <a:pt x="116" y="42"/>
                  </a:lnTo>
                  <a:lnTo>
                    <a:pt x="116" y="42"/>
                  </a:lnTo>
                  <a:lnTo>
                    <a:pt x="116" y="34"/>
                  </a:lnTo>
                  <a:lnTo>
                    <a:pt x="116" y="26"/>
                  </a:lnTo>
                  <a:lnTo>
                    <a:pt x="114" y="18"/>
                  </a:lnTo>
                  <a:lnTo>
                    <a:pt x="110" y="12"/>
                  </a:lnTo>
                  <a:lnTo>
                    <a:pt x="104" y="6"/>
                  </a:lnTo>
                  <a:lnTo>
                    <a:pt x="96" y="2"/>
                  </a:lnTo>
                  <a:lnTo>
                    <a:pt x="88" y="0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5" name="Freeform 41"/>
            <p:cNvSpPr>
              <a:spLocks/>
            </p:cNvSpPr>
            <p:nvPr/>
          </p:nvSpPr>
          <p:spPr bwMode="auto">
            <a:xfrm>
              <a:off x="5470358" y="6982326"/>
              <a:ext cx="224589" cy="256674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8" y="30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20" y="30"/>
                </a:cxn>
                <a:cxn ang="0">
                  <a:pos x="24" y="28"/>
                </a:cxn>
                <a:cxn ang="0">
                  <a:pos x="26" y="22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6" y="10"/>
                </a:cxn>
                <a:cxn ang="0">
                  <a:pos x="24" y="6"/>
                </a:cxn>
                <a:cxn ang="0">
                  <a:pos x="20" y="2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28" h="32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8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0" y="30"/>
                  </a:lnTo>
                  <a:lnTo>
                    <a:pt x="24" y="28"/>
                  </a:lnTo>
                  <a:lnTo>
                    <a:pt x="26" y="22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6" y="10"/>
                  </a:lnTo>
                  <a:lnTo>
                    <a:pt x="24" y="6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6" name="Freeform 42"/>
            <p:cNvSpPr>
              <a:spLocks/>
            </p:cNvSpPr>
            <p:nvPr/>
          </p:nvSpPr>
          <p:spPr bwMode="auto">
            <a:xfrm>
              <a:off x="3192379" y="725905"/>
              <a:ext cx="1042737" cy="1058779"/>
            </a:xfrm>
            <a:custGeom>
              <a:avLst/>
              <a:gdLst/>
              <a:ahLst/>
              <a:cxnLst>
                <a:cxn ang="0">
                  <a:pos x="10" y="132"/>
                </a:cxn>
                <a:cxn ang="0">
                  <a:pos x="10" y="132"/>
                </a:cxn>
                <a:cxn ang="0">
                  <a:pos x="26" y="128"/>
                </a:cxn>
                <a:cxn ang="0">
                  <a:pos x="48" y="126"/>
                </a:cxn>
                <a:cxn ang="0">
                  <a:pos x="74" y="126"/>
                </a:cxn>
                <a:cxn ang="0">
                  <a:pos x="74" y="126"/>
                </a:cxn>
                <a:cxn ang="0">
                  <a:pos x="90" y="124"/>
                </a:cxn>
                <a:cxn ang="0">
                  <a:pos x="102" y="120"/>
                </a:cxn>
                <a:cxn ang="0">
                  <a:pos x="112" y="112"/>
                </a:cxn>
                <a:cxn ang="0">
                  <a:pos x="122" y="102"/>
                </a:cxn>
                <a:cxn ang="0">
                  <a:pos x="126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6" y="66"/>
                </a:cxn>
                <a:cxn ang="0">
                  <a:pos x="126" y="66"/>
                </a:cxn>
                <a:cxn ang="0">
                  <a:pos x="120" y="60"/>
                </a:cxn>
                <a:cxn ang="0">
                  <a:pos x="114" y="56"/>
                </a:cxn>
                <a:cxn ang="0">
                  <a:pos x="104" y="52"/>
                </a:cxn>
                <a:cxn ang="0">
                  <a:pos x="94" y="50"/>
                </a:cxn>
                <a:cxn ang="0">
                  <a:pos x="90" y="50"/>
                </a:cxn>
                <a:cxn ang="0">
                  <a:pos x="90" y="50"/>
                </a:cxn>
                <a:cxn ang="0">
                  <a:pos x="92" y="42"/>
                </a:cxn>
                <a:cxn ang="0">
                  <a:pos x="92" y="34"/>
                </a:cxn>
                <a:cxn ang="0">
                  <a:pos x="92" y="26"/>
                </a:cxn>
                <a:cxn ang="0">
                  <a:pos x="90" y="16"/>
                </a:cxn>
                <a:cxn ang="0">
                  <a:pos x="84" y="8"/>
                </a:cxn>
                <a:cxn ang="0">
                  <a:pos x="78" y="2"/>
                </a:cxn>
                <a:cxn ang="0">
                  <a:pos x="72" y="2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8"/>
                </a:cxn>
                <a:cxn ang="0">
                  <a:pos x="20" y="12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0" y="90"/>
                </a:cxn>
                <a:cxn ang="0">
                  <a:pos x="24" y="98"/>
                </a:cxn>
                <a:cxn ang="0">
                  <a:pos x="18" y="106"/>
                </a:cxn>
                <a:cxn ang="0">
                  <a:pos x="12" y="118"/>
                </a:cxn>
                <a:cxn ang="0">
                  <a:pos x="10" y="132"/>
                </a:cxn>
                <a:cxn ang="0">
                  <a:pos x="10" y="132"/>
                </a:cxn>
              </a:cxnLst>
              <a:rect l="0" t="0" r="r" b="b"/>
              <a:pathLst>
                <a:path w="130" h="132">
                  <a:moveTo>
                    <a:pt x="10" y="132"/>
                  </a:moveTo>
                  <a:lnTo>
                    <a:pt x="10" y="132"/>
                  </a:lnTo>
                  <a:lnTo>
                    <a:pt x="26" y="128"/>
                  </a:lnTo>
                  <a:lnTo>
                    <a:pt x="48" y="126"/>
                  </a:lnTo>
                  <a:lnTo>
                    <a:pt x="74" y="126"/>
                  </a:lnTo>
                  <a:lnTo>
                    <a:pt x="74" y="126"/>
                  </a:lnTo>
                  <a:lnTo>
                    <a:pt x="90" y="124"/>
                  </a:lnTo>
                  <a:lnTo>
                    <a:pt x="102" y="120"/>
                  </a:lnTo>
                  <a:lnTo>
                    <a:pt x="112" y="112"/>
                  </a:lnTo>
                  <a:lnTo>
                    <a:pt x="122" y="102"/>
                  </a:lnTo>
                  <a:lnTo>
                    <a:pt x="126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0" y="60"/>
                  </a:lnTo>
                  <a:lnTo>
                    <a:pt x="114" y="56"/>
                  </a:lnTo>
                  <a:lnTo>
                    <a:pt x="104" y="52"/>
                  </a:lnTo>
                  <a:lnTo>
                    <a:pt x="94" y="50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92" y="42"/>
                  </a:lnTo>
                  <a:lnTo>
                    <a:pt x="92" y="34"/>
                  </a:lnTo>
                  <a:lnTo>
                    <a:pt x="92" y="26"/>
                  </a:lnTo>
                  <a:lnTo>
                    <a:pt x="90" y="16"/>
                  </a:lnTo>
                  <a:lnTo>
                    <a:pt x="84" y="8"/>
                  </a:lnTo>
                  <a:lnTo>
                    <a:pt x="78" y="2"/>
                  </a:lnTo>
                  <a:lnTo>
                    <a:pt x="72" y="2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0" y="90"/>
                  </a:lnTo>
                  <a:lnTo>
                    <a:pt x="24" y="98"/>
                  </a:lnTo>
                  <a:lnTo>
                    <a:pt x="18" y="106"/>
                  </a:lnTo>
                  <a:lnTo>
                    <a:pt x="12" y="118"/>
                  </a:lnTo>
                  <a:lnTo>
                    <a:pt x="10" y="132"/>
                  </a:lnTo>
                  <a:lnTo>
                    <a:pt x="10" y="1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7" name="Freeform 43"/>
            <p:cNvSpPr>
              <a:spLocks/>
            </p:cNvSpPr>
            <p:nvPr/>
          </p:nvSpPr>
          <p:spPr bwMode="auto">
            <a:xfrm>
              <a:off x="3208421" y="1816768"/>
              <a:ext cx="1090863" cy="1074821"/>
            </a:xfrm>
            <a:custGeom>
              <a:avLst/>
              <a:gdLst/>
              <a:ahLst/>
              <a:cxnLst>
                <a:cxn ang="0">
                  <a:pos x="128" y="22"/>
                </a:cxn>
                <a:cxn ang="0">
                  <a:pos x="128" y="22"/>
                </a:cxn>
                <a:cxn ang="0">
                  <a:pos x="134" y="34"/>
                </a:cxn>
                <a:cxn ang="0">
                  <a:pos x="136" y="44"/>
                </a:cxn>
                <a:cxn ang="0">
                  <a:pos x="134" y="54"/>
                </a:cxn>
                <a:cxn ang="0">
                  <a:pos x="130" y="64"/>
                </a:cxn>
                <a:cxn ang="0">
                  <a:pos x="124" y="70"/>
                </a:cxn>
                <a:cxn ang="0">
                  <a:pos x="116" y="76"/>
                </a:cxn>
                <a:cxn ang="0">
                  <a:pos x="108" y="76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04" y="82"/>
                </a:cxn>
                <a:cxn ang="0">
                  <a:pos x="110" y="96"/>
                </a:cxn>
                <a:cxn ang="0">
                  <a:pos x="110" y="106"/>
                </a:cxn>
                <a:cxn ang="0">
                  <a:pos x="108" y="114"/>
                </a:cxn>
                <a:cxn ang="0">
                  <a:pos x="104" y="122"/>
                </a:cxn>
                <a:cxn ang="0">
                  <a:pos x="94" y="130"/>
                </a:cxn>
                <a:cxn ang="0">
                  <a:pos x="94" y="130"/>
                </a:cxn>
                <a:cxn ang="0">
                  <a:pos x="84" y="134"/>
                </a:cxn>
                <a:cxn ang="0">
                  <a:pos x="74" y="134"/>
                </a:cxn>
                <a:cxn ang="0">
                  <a:pos x="66" y="132"/>
                </a:cxn>
                <a:cxn ang="0">
                  <a:pos x="58" y="128"/>
                </a:cxn>
                <a:cxn ang="0">
                  <a:pos x="54" y="122"/>
                </a:cxn>
                <a:cxn ang="0">
                  <a:pos x="48" y="116"/>
                </a:cxn>
                <a:cxn ang="0">
                  <a:pos x="40" y="96"/>
                </a:cxn>
                <a:cxn ang="0">
                  <a:pos x="32" y="74"/>
                </a:cxn>
                <a:cxn ang="0">
                  <a:pos x="24" y="54"/>
                </a:cxn>
                <a:cxn ang="0">
                  <a:pos x="20" y="44"/>
                </a:cxn>
                <a:cxn ang="0">
                  <a:pos x="14" y="36"/>
                </a:cxn>
                <a:cxn ang="0">
                  <a:pos x="8" y="30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26"/>
                </a:cxn>
                <a:cxn ang="0">
                  <a:pos x="26" y="30"/>
                </a:cxn>
                <a:cxn ang="0">
                  <a:pos x="50" y="36"/>
                </a:cxn>
                <a:cxn ang="0">
                  <a:pos x="62" y="42"/>
                </a:cxn>
                <a:cxn ang="0">
                  <a:pos x="70" y="48"/>
                </a:cxn>
                <a:cxn ang="0">
                  <a:pos x="70" y="48"/>
                </a:cxn>
                <a:cxn ang="0">
                  <a:pos x="68" y="44"/>
                </a:cxn>
                <a:cxn ang="0">
                  <a:pos x="56" y="32"/>
                </a:cxn>
                <a:cxn ang="0">
                  <a:pos x="48" y="26"/>
                </a:cxn>
                <a:cxn ang="0">
                  <a:pos x="36" y="20"/>
                </a:cxn>
                <a:cxn ang="0">
                  <a:pos x="22" y="16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8"/>
                </a:cxn>
                <a:cxn ang="0">
                  <a:pos x="36" y="4"/>
                </a:cxn>
                <a:cxn ang="0">
                  <a:pos x="54" y="0"/>
                </a:cxn>
                <a:cxn ang="0">
                  <a:pos x="74" y="0"/>
                </a:cxn>
                <a:cxn ang="0">
                  <a:pos x="94" y="2"/>
                </a:cxn>
                <a:cxn ang="0">
                  <a:pos x="104" y="4"/>
                </a:cxn>
                <a:cxn ang="0">
                  <a:pos x="114" y="8"/>
                </a:cxn>
                <a:cxn ang="0">
                  <a:pos x="122" y="14"/>
                </a:cxn>
                <a:cxn ang="0">
                  <a:pos x="128" y="22"/>
                </a:cxn>
                <a:cxn ang="0">
                  <a:pos x="128" y="22"/>
                </a:cxn>
              </a:cxnLst>
              <a:rect l="0" t="0" r="r" b="b"/>
              <a:pathLst>
                <a:path w="136" h="134">
                  <a:moveTo>
                    <a:pt x="128" y="22"/>
                  </a:moveTo>
                  <a:lnTo>
                    <a:pt x="128" y="22"/>
                  </a:lnTo>
                  <a:lnTo>
                    <a:pt x="134" y="34"/>
                  </a:lnTo>
                  <a:lnTo>
                    <a:pt x="136" y="44"/>
                  </a:lnTo>
                  <a:lnTo>
                    <a:pt x="134" y="54"/>
                  </a:lnTo>
                  <a:lnTo>
                    <a:pt x="130" y="64"/>
                  </a:lnTo>
                  <a:lnTo>
                    <a:pt x="124" y="70"/>
                  </a:lnTo>
                  <a:lnTo>
                    <a:pt x="116" y="76"/>
                  </a:lnTo>
                  <a:lnTo>
                    <a:pt x="108" y="76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04" y="82"/>
                  </a:lnTo>
                  <a:lnTo>
                    <a:pt x="110" y="96"/>
                  </a:lnTo>
                  <a:lnTo>
                    <a:pt x="110" y="106"/>
                  </a:lnTo>
                  <a:lnTo>
                    <a:pt x="108" y="114"/>
                  </a:lnTo>
                  <a:lnTo>
                    <a:pt x="104" y="122"/>
                  </a:lnTo>
                  <a:lnTo>
                    <a:pt x="94" y="130"/>
                  </a:lnTo>
                  <a:lnTo>
                    <a:pt x="94" y="130"/>
                  </a:lnTo>
                  <a:lnTo>
                    <a:pt x="84" y="134"/>
                  </a:lnTo>
                  <a:lnTo>
                    <a:pt x="74" y="134"/>
                  </a:lnTo>
                  <a:lnTo>
                    <a:pt x="66" y="132"/>
                  </a:lnTo>
                  <a:lnTo>
                    <a:pt x="58" y="128"/>
                  </a:lnTo>
                  <a:lnTo>
                    <a:pt x="54" y="122"/>
                  </a:lnTo>
                  <a:lnTo>
                    <a:pt x="48" y="116"/>
                  </a:lnTo>
                  <a:lnTo>
                    <a:pt x="40" y="96"/>
                  </a:lnTo>
                  <a:lnTo>
                    <a:pt x="32" y="74"/>
                  </a:lnTo>
                  <a:lnTo>
                    <a:pt x="24" y="54"/>
                  </a:lnTo>
                  <a:lnTo>
                    <a:pt x="20" y="44"/>
                  </a:lnTo>
                  <a:lnTo>
                    <a:pt x="14" y="36"/>
                  </a:lnTo>
                  <a:lnTo>
                    <a:pt x="8" y="3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26"/>
                  </a:lnTo>
                  <a:lnTo>
                    <a:pt x="26" y="30"/>
                  </a:lnTo>
                  <a:lnTo>
                    <a:pt x="50" y="36"/>
                  </a:lnTo>
                  <a:lnTo>
                    <a:pt x="62" y="42"/>
                  </a:lnTo>
                  <a:lnTo>
                    <a:pt x="70" y="48"/>
                  </a:lnTo>
                  <a:lnTo>
                    <a:pt x="70" y="48"/>
                  </a:lnTo>
                  <a:lnTo>
                    <a:pt x="68" y="44"/>
                  </a:lnTo>
                  <a:lnTo>
                    <a:pt x="56" y="32"/>
                  </a:lnTo>
                  <a:lnTo>
                    <a:pt x="48" y="26"/>
                  </a:lnTo>
                  <a:lnTo>
                    <a:pt x="36" y="20"/>
                  </a:lnTo>
                  <a:lnTo>
                    <a:pt x="22" y="16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8"/>
                  </a:lnTo>
                  <a:lnTo>
                    <a:pt x="36" y="4"/>
                  </a:lnTo>
                  <a:lnTo>
                    <a:pt x="54" y="0"/>
                  </a:lnTo>
                  <a:lnTo>
                    <a:pt x="74" y="0"/>
                  </a:lnTo>
                  <a:lnTo>
                    <a:pt x="94" y="2"/>
                  </a:lnTo>
                  <a:lnTo>
                    <a:pt x="104" y="4"/>
                  </a:lnTo>
                  <a:lnTo>
                    <a:pt x="114" y="8"/>
                  </a:lnTo>
                  <a:lnTo>
                    <a:pt x="122" y="14"/>
                  </a:lnTo>
                  <a:lnTo>
                    <a:pt x="128" y="22"/>
                  </a:lnTo>
                  <a:lnTo>
                    <a:pt x="128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8" name="Freeform 44"/>
            <p:cNvSpPr>
              <a:spLocks/>
            </p:cNvSpPr>
            <p:nvPr/>
          </p:nvSpPr>
          <p:spPr bwMode="auto">
            <a:xfrm>
              <a:off x="2406316" y="2089484"/>
              <a:ext cx="1042737" cy="1074821"/>
            </a:xfrm>
            <a:custGeom>
              <a:avLst/>
              <a:gdLst/>
              <a:ahLst/>
              <a:cxnLst>
                <a:cxn ang="0">
                  <a:pos x="90" y="6"/>
                </a:cxn>
                <a:cxn ang="0">
                  <a:pos x="90" y="6"/>
                </a:cxn>
                <a:cxn ang="0">
                  <a:pos x="94" y="10"/>
                </a:cxn>
                <a:cxn ang="0">
                  <a:pos x="104" y="20"/>
                </a:cxn>
                <a:cxn ang="0">
                  <a:pos x="110" y="30"/>
                </a:cxn>
                <a:cxn ang="0">
                  <a:pos x="116" y="40"/>
                </a:cxn>
                <a:cxn ang="0">
                  <a:pos x="122" y="56"/>
                </a:cxn>
                <a:cxn ang="0">
                  <a:pos x="128" y="72"/>
                </a:cxn>
                <a:cxn ang="0">
                  <a:pos x="128" y="72"/>
                </a:cxn>
                <a:cxn ang="0">
                  <a:pos x="130" y="84"/>
                </a:cxn>
                <a:cxn ang="0">
                  <a:pos x="130" y="94"/>
                </a:cxn>
                <a:cxn ang="0">
                  <a:pos x="128" y="106"/>
                </a:cxn>
                <a:cxn ang="0">
                  <a:pos x="126" y="114"/>
                </a:cxn>
                <a:cxn ang="0">
                  <a:pos x="120" y="122"/>
                </a:cxn>
                <a:cxn ang="0">
                  <a:pos x="112" y="130"/>
                </a:cxn>
                <a:cxn ang="0">
                  <a:pos x="104" y="134"/>
                </a:cxn>
                <a:cxn ang="0">
                  <a:pos x="94" y="134"/>
                </a:cxn>
                <a:cxn ang="0">
                  <a:pos x="94" y="134"/>
                </a:cxn>
                <a:cxn ang="0">
                  <a:pos x="82" y="134"/>
                </a:cxn>
                <a:cxn ang="0">
                  <a:pos x="74" y="132"/>
                </a:cxn>
                <a:cxn ang="0">
                  <a:pos x="68" y="128"/>
                </a:cxn>
                <a:cxn ang="0">
                  <a:pos x="64" y="124"/>
                </a:cxn>
                <a:cxn ang="0">
                  <a:pos x="60" y="118"/>
                </a:cxn>
                <a:cxn ang="0">
                  <a:pos x="60" y="114"/>
                </a:cxn>
                <a:cxn ang="0">
                  <a:pos x="60" y="114"/>
                </a:cxn>
                <a:cxn ang="0">
                  <a:pos x="52" y="116"/>
                </a:cxn>
                <a:cxn ang="0">
                  <a:pos x="38" y="120"/>
                </a:cxn>
                <a:cxn ang="0">
                  <a:pos x="30" y="120"/>
                </a:cxn>
                <a:cxn ang="0">
                  <a:pos x="22" y="118"/>
                </a:cxn>
                <a:cxn ang="0">
                  <a:pos x="14" y="114"/>
                </a:cxn>
                <a:cxn ang="0">
                  <a:pos x="6" y="106"/>
                </a:cxn>
                <a:cxn ang="0">
                  <a:pos x="6" y="106"/>
                </a:cxn>
                <a:cxn ang="0">
                  <a:pos x="2" y="94"/>
                </a:cxn>
                <a:cxn ang="0">
                  <a:pos x="0" y="86"/>
                </a:cxn>
                <a:cxn ang="0">
                  <a:pos x="0" y="76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2" y="54"/>
                </a:cxn>
                <a:cxn ang="0">
                  <a:pos x="24" y="42"/>
                </a:cxn>
                <a:cxn ang="0">
                  <a:pos x="54" y="22"/>
                </a:cxn>
                <a:cxn ang="0">
                  <a:pos x="66" y="12"/>
                </a:cxn>
                <a:cxn ang="0">
                  <a:pos x="70" y="6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74" y="4"/>
                </a:cxn>
                <a:cxn ang="0">
                  <a:pos x="78" y="20"/>
                </a:cxn>
                <a:cxn ang="0">
                  <a:pos x="80" y="40"/>
                </a:cxn>
                <a:cxn ang="0">
                  <a:pos x="78" y="50"/>
                </a:cxn>
                <a:cxn ang="0">
                  <a:pos x="76" y="62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2" y="48"/>
                </a:cxn>
                <a:cxn ang="0">
                  <a:pos x="88" y="32"/>
                </a:cxn>
                <a:cxn ang="0">
                  <a:pos x="90" y="20"/>
                </a:cxn>
                <a:cxn ang="0">
                  <a:pos x="90" y="6"/>
                </a:cxn>
                <a:cxn ang="0">
                  <a:pos x="90" y="6"/>
                </a:cxn>
              </a:cxnLst>
              <a:rect l="0" t="0" r="r" b="b"/>
              <a:pathLst>
                <a:path w="130" h="134">
                  <a:moveTo>
                    <a:pt x="90" y="6"/>
                  </a:moveTo>
                  <a:lnTo>
                    <a:pt x="90" y="6"/>
                  </a:lnTo>
                  <a:lnTo>
                    <a:pt x="94" y="10"/>
                  </a:lnTo>
                  <a:lnTo>
                    <a:pt x="104" y="20"/>
                  </a:lnTo>
                  <a:lnTo>
                    <a:pt x="110" y="30"/>
                  </a:lnTo>
                  <a:lnTo>
                    <a:pt x="116" y="40"/>
                  </a:lnTo>
                  <a:lnTo>
                    <a:pt x="122" y="56"/>
                  </a:lnTo>
                  <a:lnTo>
                    <a:pt x="128" y="72"/>
                  </a:lnTo>
                  <a:lnTo>
                    <a:pt x="128" y="72"/>
                  </a:lnTo>
                  <a:lnTo>
                    <a:pt x="130" y="84"/>
                  </a:lnTo>
                  <a:lnTo>
                    <a:pt x="130" y="94"/>
                  </a:lnTo>
                  <a:lnTo>
                    <a:pt x="128" y="106"/>
                  </a:lnTo>
                  <a:lnTo>
                    <a:pt x="126" y="114"/>
                  </a:lnTo>
                  <a:lnTo>
                    <a:pt x="120" y="122"/>
                  </a:lnTo>
                  <a:lnTo>
                    <a:pt x="112" y="130"/>
                  </a:lnTo>
                  <a:lnTo>
                    <a:pt x="104" y="134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82" y="134"/>
                  </a:lnTo>
                  <a:lnTo>
                    <a:pt x="74" y="132"/>
                  </a:lnTo>
                  <a:lnTo>
                    <a:pt x="68" y="128"/>
                  </a:lnTo>
                  <a:lnTo>
                    <a:pt x="64" y="124"/>
                  </a:lnTo>
                  <a:lnTo>
                    <a:pt x="60" y="118"/>
                  </a:lnTo>
                  <a:lnTo>
                    <a:pt x="60" y="114"/>
                  </a:lnTo>
                  <a:lnTo>
                    <a:pt x="60" y="114"/>
                  </a:lnTo>
                  <a:lnTo>
                    <a:pt x="52" y="116"/>
                  </a:lnTo>
                  <a:lnTo>
                    <a:pt x="38" y="120"/>
                  </a:lnTo>
                  <a:lnTo>
                    <a:pt x="30" y="120"/>
                  </a:lnTo>
                  <a:lnTo>
                    <a:pt x="22" y="118"/>
                  </a:lnTo>
                  <a:lnTo>
                    <a:pt x="14" y="114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2" y="94"/>
                  </a:lnTo>
                  <a:lnTo>
                    <a:pt x="0" y="8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6" y="62"/>
                  </a:lnTo>
                  <a:lnTo>
                    <a:pt x="12" y="54"/>
                  </a:lnTo>
                  <a:lnTo>
                    <a:pt x="24" y="42"/>
                  </a:lnTo>
                  <a:lnTo>
                    <a:pt x="54" y="22"/>
                  </a:lnTo>
                  <a:lnTo>
                    <a:pt x="66" y="12"/>
                  </a:lnTo>
                  <a:lnTo>
                    <a:pt x="70" y="6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4" y="4"/>
                  </a:lnTo>
                  <a:lnTo>
                    <a:pt x="78" y="20"/>
                  </a:lnTo>
                  <a:lnTo>
                    <a:pt x="80" y="40"/>
                  </a:lnTo>
                  <a:lnTo>
                    <a:pt x="78" y="50"/>
                  </a:lnTo>
                  <a:lnTo>
                    <a:pt x="76" y="62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2" y="48"/>
                  </a:lnTo>
                  <a:lnTo>
                    <a:pt x="88" y="32"/>
                  </a:lnTo>
                  <a:lnTo>
                    <a:pt x="90" y="20"/>
                  </a:lnTo>
                  <a:lnTo>
                    <a:pt x="90" y="6"/>
                  </a:lnTo>
                  <a:lnTo>
                    <a:pt x="9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9" name="Freeform 45"/>
            <p:cNvSpPr>
              <a:spLocks/>
            </p:cNvSpPr>
            <p:nvPr/>
          </p:nvSpPr>
          <p:spPr bwMode="auto">
            <a:xfrm>
              <a:off x="1716505" y="1463842"/>
              <a:ext cx="1074821" cy="1122947"/>
            </a:xfrm>
            <a:custGeom>
              <a:avLst/>
              <a:gdLst/>
              <a:ahLst/>
              <a:cxnLst>
                <a:cxn ang="0">
                  <a:pos x="134" y="60"/>
                </a:cxn>
                <a:cxn ang="0">
                  <a:pos x="134" y="60"/>
                </a:cxn>
                <a:cxn ang="0">
                  <a:pos x="130" y="72"/>
                </a:cxn>
                <a:cxn ang="0">
                  <a:pos x="124" y="84"/>
                </a:cxn>
                <a:cxn ang="0">
                  <a:pos x="114" y="98"/>
                </a:cxn>
                <a:cxn ang="0">
                  <a:pos x="104" y="112"/>
                </a:cxn>
                <a:cxn ang="0">
                  <a:pos x="92" y="124"/>
                </a:cxn>
                <a:cxn ang="0">
                  <a:pos x="78" y="134"/>
                </a:cxn>
                <a:cxn ang="0">
                  <a:pos x="70" y="138"/>
                </a:cxn>
                <a:cxn ang="0">
                  <a:pos x="62" y="140"/>
                </a:cxn>
                <a:cxn ang="0">
                  <a:pos x="62" y="140"/>
                </a:cxn>
                <a:cxn ang="0">
                  <a:pos x="54" y="140"/>
                </a:cxn>
                <a:cxn ang="0">
                  <a:pos x="46" y="140"/>
                </a:cxn>
                <a:cxn ang="0">
                  <a:pos x="32" y="136"/>
                </a:cxn>
                <a:cxn ang="0">
                  <a:pos x="20" y="130"/>
                </a:cxn>
                <a:cxn ang="0">
                  <a:pos x="12" y="120"/>
                </a:cxn>
                <a:cxn ang="0">
                  <a:pos x="8" y="108"/>
                </a:cxn>
                <a:cxn ang="0">
                  <a:pos x="8" y="96"/>
                </a:cxn>
                <a:cxn ang="0">
                  <a:pos x="10" y="84"/>
                </a:cxn>
                <a:cxn ang="0">
                  <a:pos x="14" y="80"/>
                </a:cxn>
                <a:cxn ang="0">
                  <a:pos x="18" y="74"/>
                </a:cxn>
                <a:cxn ang="0">
                  <a:pos x="18" y="74"/>
                </a:cxn>
                <a:cxn ang="0">
                  <a:pos x="14" y="70"/>
                </a:cxn>
                <a:cxn ang="0">
                  <a:pos x="10" y="64"/>
                </a:cxn>
                <a:cxn ang="0">
                  <a:pos x="4" y="56"/>
                </a:cxn>
                <a:cxn ang="0">
                  <a:pos x="2" y="48"/>
                </a:cxn>
                <a:cxn ang="0">
                  <a:pos x="0" y="38"/>
                </a:cxn>
                <a:cxn ang="0">
                  <a:pos x="2" y="28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4" y="8"/>
                </a:cxn>
                <a:cxn ang="0">
                  <a:pos x="22" y="4"/>
                </a:cxn>
                <a:cxn ang="0">
                  <a:pos x="28" y="0"/>
                </a:cxn>
                <a:cxn ang="0">
                  <a:pos x="36" y="0"/>
                </a:cxn>
                <a:cxn ang="0">
                  <a:pos x="44" y="0"/>
                </a:cxn>
                <a:cxn ang="0">
                  <a:pos x="50" y="2"/>
                </a:cxn>
                <a:cxn ang="0">
                  <a:pos x="66" y="10"/>
                </a:cxn>
                <a:cxn ang="0">
                  <a:pos x="98" y="30"/>
                </a:cxn>
                <a:cxn ang="0">
                  <a:pos x="116" y="38"/>
                </a:cxn>
                <a:cxn ang="0">
                  <a:pos x="124" y="40"/>
                </a:cxn>
                <a:cxn ang="0">
                  <a:pos x="134" y="40"/>
                </a:cxn>
                <a:cxn ang="0">
                  <a:pos x="134" y="40"/>
                </a:cxn>
                <a:cxn ang="0">
                  <a:pos x="110" y="54"/>
                </a:cxn>
                <a:cxn ang="0">
                  <a:pos x="90" y="64"/>
                </a:cxn>
                <a:cxn ang="0">
                  <a:pos x="80" y="68"/>
                </a:cxn>
                <a:cxn ang="0">
                  <a:pos x="72" y="70"/>
                </a:cxn>
                <a:cxn ang="0">
                  <a:pos x="72" y="70"/>
                </a:cxn>
                <a:cxn ang="0">
                  <a:pos x="76" y="70"/>
                </a:cxn>
                <a:cxn ang="0">
                  <a:pos x="88" y="72"/>
                </a:cxn>
                <a:cxn ang="0">
                  <a:pos x="106" y="70"/>
                </a:cxn>
                <a:cxn ang="0">
                  <a:pos x="120" y="66"/>
                </a:cxn>
                <a:cxn ang="0">
                  <a:pos x="134" y="60"/>
                </a:cxn>
                <a:cxn ang="0">
                  <a:pos x="134" y="60"/>
                </a:cxn>
              </a:cxnLst>
              <a:rect l="0" t="0" r="r" b="b"/>
              <a:pathLst>
                <a:path w="134" h="140">
                  <a:moveTo>
                    <a:pt x="134" y="60"/>
                  </a:moveTo>
                  <a:lnTo>
                    <a:pt x="134" y="60"/>
                  </a:lnTo>
                  <a:lnTo>
                    <a:pt x="130" y="72"/>
                  </a:lnTo>
                  <a:lnTo>
                    <a:pt x="124" y="84"/>
                  </a:lnTo>
                  <a:lnTo>
                    <a:pt x="114" y="98"/>
                  </a:lnTo>
                  <a:lnTo>
                    <a:pt x="104" y="112"/>
                  </a:lnTo>
                  <a:lnTo>
                    <a:pt x="92" y="124"/>
                  </a:lnTo>
                  <a:lnTo>
                    <a:pt x="78" y="134"/>
                  </a:lnTo>
                  <a:lnTo>
                    <a:pt x="70" y="138"/>
                  </a:lnTo>
                  <a:lnTo>
                    <a:pt x="62" y="140"/>
                  </a:lnTo>
                  <a:lnTo>
                    <a:pt x="62" y="140"/>
                  </a:lnTo>
                  <a:lnTo>
                    <a:pt x="54" y="140"/>
                  </a:lnTo>
                  <a:lnTo>
                    <a:pt x="46" y="140"/>
                  </a:lnTo>
                  <a:lnTo>
                    <a:pt x="32" y="136"/>
                  </a:lnTo>
                  <a:lnTo>
                    <a:pt x="20" y="130"/>
                  </a:lnTo>
                  <a:lnTo>
                    <a:pt x="12" y="120"/>
                  </a:lnTo>
                  <a:lnTo>
                    <a:pt x="8" y="108"/>
                  </a:lnTo>
                  <a:lnTo>
                    <a:pt x="8" y="96"/>
                  </a:lnTo>
                  <a:lnTo>
                    <a:pt x="10" y="84"/>
                  </a:lnTo>
                  <a:lnTo>
                    <a:pt x="14" y="80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4" y="70"/>
                  </a:lnTo>
                  <a:lnTo>
                    <a:pt x="10" y="64"/>
                  </a:lnTo>
                  <a:lnTo>
                    <a:pt x="4" y="56"/>
                  </a:lnTo>
                  <a:lnTo>
                    <a:pt x="2" y="48"/>
                  </a:lnTo>
                  <a:lnTo>
                    <a:pt x="0" y="38"/>
                  </a:lnTo>
                  <a:lnTo>
                    <a:pt x="2" y="2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4" y="8"/>
                  </a:lnTo>
                  <a:lnTo>
                    <a:pt x="22" y="4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50" y="2"/>
                  </a:lnTo>
                  <a:lnTo>
                    <a:pt x="66" y="10"/>
                  </a:lnTo>
                  <a:lnTo>
                    <a:pt x="98" y="30"/>
                  </a:lnTo>
                  <a:lnTo>
                    <a:pt x="116" y="38"/>
                  </a:lnTo>
                  <a:lnTo>
                    <a:pt x="124" y="40"/>
                  </a:lnTo>
                  <a:lnTo>
                    <a:pt x="134" y="40"/>
                  </a:lnTo>
                  <a:lnTo>
                    <a:pt x="134" y="40"/>
                  </a:lnTo>
                  <a:lnTo>
                    <a:pt x="110" y="54"/>
                  </a:lnTo>
                  <a:lnTo>
                    <a:pt x="90" y="64"/>
                  </a:lnTo>
                  <a:lnTo>
                    <a:pt x="80" y="68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6" y="70"/>
                  </a:lnTo>
                  <a:lnTo>
                    <a:pt x="88" y="72"/>
                  </a:lnTo>
                  <a:lnTo>
                    <a:pt x="106" y="70"/>
                  </a:lnTo>
                  <a:lnTo>
                    <a:pt x="120" y="66"/>
                  </a:lnTo>
                  <a:lnTo>
                    <a:pt x="134" y="60"/>
                  </a:lnTo>
                  <a:lnTo>
                    <a:pt x="134" y="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0" name="Freeform 46"/>
            <p:cNvSpPr>
              <a:spLocks/>
            </p:cNvSpPr>
            <p:nvPr/>
          </p:nvSpPr>
          <p:spPr bwMode="auto">
            <a:xfrm>
              <a:off x="2181726" y="453189"/>
              <a:ext cx="994611" cy="1106905"/>
            </a:xfrm>
            <a:custGeom>
              <a:avLst/>
              <a:gdLst/>
              <a:ahLst/>
              <a:cxnLst>
                <a:cxn ang="0">
                  <a:pos x="114" y="138"/>
                </a:cxn>
                <a:cxn ang="0">
                  <a:pos x="114" y="138"/>
                </a:cxn>
                <a:cxn ang="0">
                  <a:pos x="114" y="106"/>
                </a:cxn>
                <a:cxn ang="0">
                  <a:pos x="116" y="76"/>
                </a:cxn>
                <a:cxn ang="0">
                  <a:pos x="120" y="60"/>
                </a:cxn>
                <a:cxn ang="0">
                  <a:pos x="124" y="46"/>
                </a:cxn>
                <a:cxn ang="0">
                  <a:pos x="124" y="46"/>
                </a:cxn>
                <a:cxn ang="0">
                  <a:pos x="124" y="36"/>
                </a:cxn>
                <a:cxn ang="0">
                  <a:pos x="124" y="28"/>
                </a:cxn>
                <a:cxn ang="0">
                  <a:pos x="122" y="20"/>
                </a:cxn>
                <a:cxn ang="0">
                  <a:pos x="116" y="14"/>
                </a:cxn>
                <a:cxn ang="0">
                  <a:pos x="110" y="8"/>
                </a:cxn>
                <a:cxn ang="0">
                  <a:pos x="104" y="4"/>
                </a:cxn>
                <a:cxn ang="0">
                  <a:pos x="96" y="0"/>
                </a:cxn>
                <a:cxn ang="0">
                  <a:pos x="86" y="0"/>
                </a:cxn>
                <a:cxn ang="0">
                  <a:pos x="86" y="0"/>
                </a:cxn>
                <a:cxn ang="0">
                  <a:pos x="76" y="0"/>
                </a:cxn>
                <a:cxn ang="0">
                  <a:pos x="70" y="4"/>
                </a:cxn>
                <a:cxn ang="0">
                  <a:pos x="64" y="8"/>
                </a:cxn>
                <a:cxn ang="0">
                  <a:pos x="60" y="14"/>
                </a:cxn>
                <a:cxn ang="0">
                  <a:pos x="54" y="2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46" y="30"/>
                </a:cxn>
                <a:cxn ang="0">
                  <a:pos x="30" y="30"/>
                </a:cxn>
                <a:cxn ang="0">
                  <a:pos x="20" y="34"/>
                </a:cxn>
                <a:cxn ang="0">
                  <a:pos x="12" y="38"/>
                </a:cxn>
                <a:cxn ang="0">
                  <a:pos x="6" y="44"/>
                </a:cxn>
                <a:cxn ang="0">
                  <a:pos x="2" y="52"/>
                </a:cxn>
                <a:cxn ang="0">
                  <a:pos x="2" y="52"/>
                </a:cxn>
                <a:cxn ang="0">
                  <a:pos x="0" y="64"/>
                </a:cxn>
                <a:cxn ang="0">
                  <a:pos x="0" y="78"/>
                </a:cxn>
                <a:cxn ang="0">
                  <a:pos x="2" y="90"/>
                </a:cxn>
                <a:cxn ang="0">
                  <a:pos x="10" y="102"/>
                </a:cxn>
                <a:cxn ang="0">
                  <a:pos x="20" y="114"/>
                </a:cxn>
                <a:cxn ang="0">
                  <a:pos x="38" y="124"/>
                </a:cxn>
                <a:cxn ang="0">
                  <a:pos x="60" y="132"/>
                </a:cxn>
                <a:cxn ang="0">
                  <a:pos x="90" y="138"/>
                </a:cxn>
                <a:cxn ang="0">
                  <a:pos x="90" y="138"/>
                </a:cxn>
                <a:cxn ang="0">
                  <a:pos x="86" y="136"/>
                </a:cxn>
                <a:cxn ang="0">
                  <a:pos x="80" y="126"/>
                </a:cxn>
                <a:cxn ang="0">
                  <a:pos x="76" y="118"/>
                </a:cxn>
                <a:cxn ang="0">
                  <a:pos x="72" y="110"/>
                </a:cxn>
                <a:cxn ang="0">
                  <a:pos x="70" y="100"/>
                </a:cxn>
                <a:cxn ang="0">
                  <a:pos x="68" y="88"/>
                </a:cxn>
                <a:cxn ang="0">
                  <a:pos x="68" y="88"/>
                </a:cxn>
                <a:cxn ang="0">
                  <a:pos x="82" y="108"/>
                </a:cxn>
                <a:cxn ang="0">
                  <a:pos x="96" y="124"/>
                </a:cxn>
                <a:cxn ang="0">
                  <a:pos x="104" y="132"/>
                </a:cxn>
                <a:cxn ang="0">
                  <a:pos x="114" y="138"/>
                </a:cxn>
                <a:cxn ang="0">
                  <a:pos x="114" y="138"/>
                </a:cxn>
              </a:cxnLst>
              <a:rect l="0" t="0" r="r" b="b"/>
              <a:pathLst>
                <a:path w="124" h="138">
                  <a:moveTo>
                    <a:pt x="114" y="138"/>
                  </a:moveTo>
                  <a:lnTo>
                    <a:pt x="114" y="138"/>
                  </a:lnTo>
                  <a:lnTo>
                    <a:pt x="114" y="106"/>
                  </a:lnTo>
                  <a:lnTo>
                    <a:pt x="116" y="76"/>
                  </a:lnTo>
                  <a:lnTo>
                    <a:pt x="120" y="60"/>
                  </a:lnTo>
                  <a:lnTo>
                    <a:pt x="124" y="46"/>
                  </a:lnTo>
                  <a:lnTo>
                    <a:pt x="124" y="46"/>
                  </a:lnTo>
                  <a:lnTo>
                    <a:pt x="124" y="36"/>
                  </a:lnTo>
                  <a:lnTo>
                    <a:pt x="124" y="28"/>
                  </a:lnTo>
                  <a:lnTo>
                    <a:pt x="122" y="20"/>
                  </a:lnTo>
                  <a:lnTo>
                    <a:pt x="116" y="14"/>
                  </a:lnTo>
                  <a:lnTo>
                    <a:pt x="110" y="8"/>
                  </a:lnTo>
                  <a:lnTo>
                    <a:pt x="104" y="4"/>
                  </a:lnTo>
                  <a:lnTo>
                    <a:pt x="96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76" y="0"/>
                  </a:lnTo>
                  <a:lnTo>
                    <a:pt x="70" y="4"/>
                  </a:lnTo>
                  <a:lnTo>
                    <a:pt x="64" y="8"/>
                  </a:lnTo>
                  <a:lnTo>
                    <a:pt x="60" y="14"/>
                  </a:lnTo>
                  <a:lnTo>
                    <a:pt x="54" y="2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46" y="30"/>
                  </a:lnTo>
                  <a:lnTo>
                    <a:pt x="30" y="30"/>
                  </a:lnTo>
                  <a:lnTo>
                    <a:pt x="20" y="34"/>
                  </a:lnTo>
                  <a:lnTo>
                    <a:pt x="12" y="38"/>
                  </a:lnTo>
                  <a:lnTo>
                    <a:pt x="6" y="44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64"/>
                  </a:lnTo>
                  <a:lnTo>
                    <a:pt x="0" y="78"/>
                  </a:lnTo>
                  <a:lnTo>
                    <a:pt x="2" y="90"/>
                  </a:lnTo>
                  <a:lnTo>
                    <a:pt x="10" y="102"/>
                  </a:lnTo>
                  <a:lnTo>
                    <a:pt x="20" y="114"/>
                  </a:lnTo>
                  <a:lnTo>
                    <a:pt x="38" y="124"/>
                  </a:lnTo>
                  <a:lnTo>
                    <a:pt x="60" y="132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86" y="136"/>
                  </a:lnTo>
                  <a:lnTo>
                    <a:pt x="80" y="126"/>
                  </a:lnTo>
                  <a:lnTo>
                    <a:pt x="76" y="118"/>
                  </a:lnTo>
                  <a:lnTo>
                    <a:pt x="72" y="110"/>
                  </a:lnTo>
                  <a:lnTo>
                    <a:pt x="70" y="100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82" y="108"/>
                  </a:lnTo>
                  <a:lnTo>
                    <a:pt x="96" y="124"/>
                  </a:lnTo>
                  <a:lnTo>
                    <a:pt x="104" y="132"/>
                  </a:lnTo>
                  <a:lnTo>
                    <a:pt x="114" y="138"/>
                  </a:lnTo>
                  <a:lnTo>
                    <a:pt x="114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1" name="Freeform 47"/>
            <p:cNvSpPr>
              <a:spLocks/>
            </p:cNvSpPr>
            <p:nvPr/>
          </p:nvSpPr>
          <p:spPr bwMode="auto">
            <a:xfrm>
              <a:off x="2887579" y="1720516"/>
              <a:ext cx="256674" cy="256674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8" y="28"/>
                </a:cxn>
                <a:cxn ang="0">
                  <a:pos x="22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0" y="32"/>
                </a:cxn>
                <a:cxn ang="0">
                  <a:pos x="6" y="28"/>
                </a:cxn>
                <a:cxn ang="0">
                  <a:pos x="2" y="22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8" y="4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2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8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0" y="32"/>
                  </a:lnTo>
                  <a:lnTo>
                    <a:pt x="6" y="28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4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2" name="Freeform 48"/>
            <p:cNvSpPr>
              <a:spLocks/>
            </p:cNvSpPr>
            <p:nvPr/>
          </p:nvSpPr>
          <p:spPr bwMode="auto">
            <a:xfrm>
              <a:off x="577516" y="2699084"/>
              <a:ext cx="272716" cy="256674"/>
            </a:xfrm>
            <a:custGeom>
              <a:avLst/>
              <a:gdLst/>
              <a:ahLst/>
              <a:cxnLst>
                <a:cxn ang="0">
                  <a:pos x="2" y="32"/>
                </a:cxn>
                <a:cxn ang="0">
                  <a:pos x="2" y="32"/>
                </a:cxn>
                <a:cxn ang="0">
                  <a:pos x="6" y="32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26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6"/>
                </a:cxn>
                <a:cxn ang="0">
                  <a:pos x="28" y="14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2" y="1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14" y="20"/>
                </a:cxn>
                <a:cxn ang="0">
                  <a:pos x="14" y="20"/>
                </a:cxn>
                <a:cxn ang="0">
                  <a:pos x="8" y="22"/>
                </a:cxn>
                <a:cxn ang="0">
                  <a:pos x="4" y="26"/>
                </a:cxn>
                <a:cxn ang="0">
                  <a:pos x="2" y="32"/>
                </a:cxn>
                <a:cxn ang="0">
                  <a:pos x="2" y="32"/>
                </a:cxn>
              </a:cxnLst>
              <a:rect l="0" t="0" r="r" b="b"/>
              <a:pathLst>
                <a:path w="34" h="32">
                  <a:moveTo>
                    <a:pt x="2" y="32"/>
                  </a:moveTo>
                  <a:lnTo>
                    <a:pt x="2" y="32"/>
                  </a:lnTo>
                  <a:lnTo>
                    <a:pt x="6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6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6"/>
                  </a:lnTo>
                  <a:lnTo>
                    <a:pt x="28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8" y="22"/>
                  </a:lnTo>
                  <a:lnTo>
                    <a:pt x="4" y="26"/>
                  </a:lnTo>
                  <a:lnTo>
                    <a:pt x="2" y="32"/>
                  </a:lnTo>
                  <a:lnTo>
                    <a:pt x="2" y="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3" name="Freeform 49"/>
            <p:cNvSpPr>
              <a:spLocks/>
            </p:cNvSpPr>
            <p:nvPr/>
          </p:nvSpPr>
          <p:spPr bwMode="auto">
            <a:xfrm>
              <a:off x="561474" y="2971800"/>
              <a:ext cx="272716" cy="288758"/>
            </a:xfrm>
            <a:custGeom>
              <a:avLst/>
              <a:gdLst/>
              <a:ahLst/>
              <a:cxnLst>
                <a:cxn ang="0">
                  <a:pos x="32" y="8"/>
                </a:cxn>
                <a:cxn ang="0">
                  <a:pos x="32" y="8"/>
                </a:cxn>
                <a:cxn ang="0">
                  <a:pos x="34" y="14"/>
                </a:cxn>
                <a:cxn ang="0">
                  <a:pos x="32" y="18"/>
                </a:cxn>
                <a:cxn ang="0">
                  <a:pos x="28" y="22"/>
                </a:cxn>
                <a:cxn ang="0">
                  <a:pos x="24" y="22"/>
                </a:cxn>
                <a:cxn ang="0">
                  <a:pos x="24" y="22"/>
                </a:cxn>
                <a:cxn ang="0">
                  <a:pos x="24" y="28"/>
                </a:cxn>
                <a:cxn ang="0">
                  <a:pos x="24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4" y="36"/>
                </a:cxn>
                <a:cxn ang="0">
                  <a:pos x="10" y="34"/>
                </a:cxn>
                <a:cxn ang="0">
                  <a:pos x="8" y="30"/>
                </a:cxn>
                <a:cxn ang="0">
                  <a:pos x="8" y="26"/>
                </a:cxn>
                <a:cxn ang="0">
                  <a:pos x="4" y="14"/>
                </a:cxn>
                <a:cxn ang="0">
                  <a:pos x="4" y="1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8"/>
                </a:cxn>
                <a:cxn ang="0">
                  <a:pos x="12" y="10"/>
                </a:cxn>
                <a:cxn ang="0">
                  <a:pos x="18" y="14"/>
                </a:cxn>
                <a:cxn ang="0">
                  <a:pos x="18" y="14"/>
                </a:cxn>
                <a:cxn ang="0">
                  <a:pos x="14" y="10"/>
                </a:cxn>
                <a:cxn ang="0">
                  <a:pos x="10" y="6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4" y="0"/>
                </a:cxn>
                <a:cxn ang="0">
                  <a:pos x="26" y="2"/>
                </a:cxn>
                <a:cxn ang="0">
                  <a:pos x="30" y="4"/>
                </a:cxn>
                <a:cxn ang="0">
                  <a:pos x="32" y="8"/>
                </a:cxn>
                <a:cxn ang="0">
                  <a:pos x="32" y="8"/>
                </a:cxn>
              </a:cxnLst>
              <a:rect l="0" t="0" r="r" b="b"/>
              <a:pathLst>
                <a:path w="34" h="36">
                  <a:moveTo>
                    <a:pt x="32" y="8"/>
                  </a:moveTo>
                  <a:lnTo>
                    <a:pt x="32" y="8"/>
                  </a:lnTo>
                  <a:lnTo>
                    <a:pt x="34" y="14"/>
                  </a:lnTo>
                  <a:lnTo>
                    <a:pt x="32" y="18"/>
                  </a:lnTo>
                  <a:lnTo>
                    <a:pt x="28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4" y="36"/>
                  </a:lnTo>
                  <a:lnTo>
                    <a:pt x="10" y="34"/>
                  </a:lnTo>
                  <a:lnTo>
                    <a:pt x="8" y="30"/>
                  </a:lnTo>
                  <a:lnTo>
                    <a:pt x="8" y="26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0" y="6"/>
                  </a:lnTo>
                  <a:lnTo>
                    <a:pt x="0" y="6"/>
                  </a:lnTo>
                  <a:lnTo>
                    <a:pt x="6" y="8"/>
                  </a:lnTo>
                  <a:lnTo>
                    <a:pt x="12" y="10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4" y="10"/>
                  </a:lnTo>
                  <a:lnTo>
                    <a:pt x="1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4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2" y="8"/>
                  </a:lnTo>
                  <a:lnTo>
                    <a:pt x="3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4" name="Freeform 50"/>
            <p:cNvSpPr>
              <a:spLocks/>
            </p:cNvSpPr>
            <p:nvPr/>
          </p:nvSpPr>
          <p:spPr bwMode="auto">
            <a:xfrm>
              <a:off x="320842" y="3035968"/>
              <a:ext cx="272716" cy="272716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30" y="6"/>
                </a:cxn>
                <a:cxn ang="0">
                  <a:pos x="32" y="12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4" y="26"/>
                </a:cxn>
                <a:cxn ang="0">
                  <a:pos x="32" y="30"/>
                </a:cxn>
                <a:cxn ang="0">
                  <a:pos x="28" y="34"/>
                </a:cxn>
                <a:cxn ang="0">
                  <a:pos x="22" y="34"/>
                </a:cxn>
                <a:cxn ang="0">
                  <a:pos x="22" y="34"/>
                </a:cxn>
                <a:cxn ang="0">
                  <a:pos x="18" y="34"/>
                </a:cxn>
                <a:cxn ang="0">
                  <a:pos x="16" y="32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8" y="30"/>
                </a:cxn>
                <a:cxn ang="0">
                  <a:pos x="4" y="28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20"/>
                </a:cxn>
                <a:cxn ang="0">
                  <a:pos x="2" y="16"/>
                </a:cxn>
                <a:cxn ang="0">
                  <a:pos x="4" y="12"/>
                </a:cxn>
                <a:cxn ang="0">
                  <a:pos x="8" y="10"/>
                </a:cxn>
                <a:cxn ang="0">
                  <a:pos x="18" y="4"/>
                </a:cxn>
                <a:cxn ang="0">
                  <a:pos x="20" y="2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4" y="4"/>
                </a:cxn>
                <a:cxn ang="0">
                  <a:pos x="22" y="10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4" y="12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34">
                  <a:moveTo>
                    <a:pt x="26" y="2"/>
                  </a:moveTo>
                  <a:lnTo>
                    <a:pt x="26" y="2"/>
                  </a:lnTo>
                  <a:lnTo>
                    <a:pt x="30" y="6"/>
                  </a:lnTo>
                  <a:lnTo>
                    <a:pt x="32" y="12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4" y="26"/>
                  </a:lnTo>
                  <a:lnTo>
                    <a:pt x="32" y="30"/>
                  </a:lnTo>
                  <a:lnTo>
                    <a:pt x="28" y="34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18" y="34"/>
                  </a:lnTo>
                  <a:lnTo>
                    <a:pt x="16" y="32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8" y="30"/>
                  </a:lnTo>
                  <a:lnTo>
                    <a:pt x="4" y="28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0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8" y="10"/>
                  </a:lnTo>
                  <a:lnTo>
                    <a:pt x="18" y="4"/>
                  </a:lnTo>
                  <a:lnTo>
                    <a:pt x="2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4"/>
                  </a:lnTo>
                  <a:lnTo>
                    <a:pt x="22" y="1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4" y="12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5" name="Freeform 51"/>
            <p:cNvSpPr>
              <a:spLocks/>
            </p:cNvSpPr>
            <p:nvPr/>
          </p:nvSpPr>
          <p:spPr bwMode="auto">
            <a:xfrm>
              <a:off x="192505" y="2843463"/>
              <a:ext cx="272716" cy="304800"/>
            </a:xfrm>
            <a:custGeom>
              <a:avLst/>
              <a:gdLst/>
              <a:ahLst/>
              <a:cxnLst>
                <a:cxn ang="0">
                  <a:pos x="34" y="18"/>
                </a:cxn>
                <a:cxn ang="0">
                  <a:pos x="34" y="18"/>
                </a:cxn>
                <a:cxn ang="0">
                  <a:pos x="26" y="28"/>
                </a:cxn>
                <a:cxn ang="0">
                  <a:pos x="20" y="34"/>
                </a:cxn>
                <a:cxn ang="0">
                  <a:pos x="16" y="36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36"/>
                </a:cxn>
                <a:cxn ang="0">
                  <a:pos x="4" y="36"/>
                </a:cxn>
                <a:cxn ang="0">
                  <a:pos x="0" y="30"/>
                </a:cxn>
                <a:cxn ang="0">
                  <a:pos x="0" y="24"/>
                </a:cxn>
                <a:cxn ang="0">
                  <a:pos x="0" y="22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2"/>
                </a:cxn>
                <a:cxn ang="0">
                  <a:pos x="18" y="4"/>
                </a:cxn>
                <a:cxn ang="0">
                  <a:pos x="26" y="10"/>
                </a:cxn>
                <a:cxn ang="0">
                  <a:pos x="30" y="12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28" y="16"/>
                </a:cxn>
                <a:cxn ang="0">
                  <a:pos x="22" y="18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20" y="20"/>
                </a:cxn>
                <a:cxn ang="0">
                  <a:pos x="26" y="20"/>
                </a:cxn>
                <a:cxn ang="0">
                  <a:pos x="34" y="18"/>
                </a:cxn>
                <a:cxn ang="0">
                  <a:pos x="34" y="18"/>
                </a:cxn>
              </a:cxnLst>
              <a:rect l="0" t="0" r="r" b="b"/>
              <a:pathLst>
                <a:path w="34" h="38">
                  <a:moveTo>
                    <a:pt x="34" y="18"/>
                  </a:moveTo>
                  <a:lnTo>
                    <a:pt x="34" y="18"/>
                  </a:lnTo>
                  <a:lnTo>
                    <a:pt x="26" y="28"/>
                  </a:lnTo>
                  <a:lnTo>
                    <a:pt x="20" y="34"/>
                  </a:lnTo>
                  <a:lnTo>
                    <a:pt x="16" y="36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26" y="10"/>
                  </a:lnTo>
                  <a:lnTo>
                    <a:pt x="30" y="12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28" y="16"/>
                  </a:lnTo>
                  <a:lnTo>
                    <a:pt x="22" y="18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6" y="20"/>
                  </a:lnTo>
                  <a:lnTo>
                    <a:pt x="34" y="18"/>
                  </a:lnTo>
                  <a:lnTo>
                    <a:pt x="34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6" name="Freeform 52"/>
            <p:cNvSpPr>
              <a:spLocks/>
            </p:cNvSpPr>
            <p:nvPr/>
          </p:nvSpPr>
          <p:spPr bwMode="auto">
            <a:xfrm>
              <a:off x="336884" y="2602832"/>
              <a:ext cx="272716" cy="288758"/>
            </a:xfrm>
            <a:custGeom>
              <a:avLst/>
              <a:gdLst/>
              <a:ahLst/>
              <a:cxnLst>
                <a:cxn ang="0">
                  <a:pos x="26" y="36"/>
                </a:cxn>
                <a:cxn ang="0">
                  <a:pos x="26" y="36"/>
                </a:cxn>
                <a:cxn ang="0">
                  <a:pos x="28" y="28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34" y="8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0" y="8"/>
                </a:cxn>
                <a:cxn ang="0">
                  <a:pos x="6" y="8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8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8" y="32"/>
                </a:cxn>
                <a:cxn ang="0">
                  <a:pos x="18" y="28"/>
                </a:cxn>
                <a:cxn ang="0">
                  <a:pos x="18" y="22"/>
                </a:cxn>
                <a:cxn ang="0">
                  <a:pos x="18" y="22"/>
                </a:cxn>
                <a:cxn ang="0">
                  <a:pos x="20" y="28"/>
                </a:cxn>
                <a:cxn ang="0">
                  <a:pos x="24" y="32"/>
                </a:cxn>
                <a:cxn ang="0">
                  <a:pos x="26" y="36"/>
                </a:cxn>
                <a:cxn ang="0">
                  <a:pos x="26" y="36"/>
                </a:cxn>
              </a:cxnLst>
              <a:rect l="0" t="0" r="r" b="b"/>
              <a:pathLst>
                <a:path w="34" h="36">
                  <a:moveTo>
                    <a:pt x="26" y="36"/>
                  </a:moveTo>
                  <a:lnTo>
                    <a:pt x="26" y="36"/>
                  </a:lnTo>
                  <a:lnTo>
                    <a:pt x="28" y="28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4" y="8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0" y="8"/>
                  </a:lnTo>
                  <a:lnTo>
                    <a:pt x="6" y="8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2" y="26"/>
                  </a:lnTo>
                  <a:lnTo>
                    <a:pt x="8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0" y="28"/>
                  </a:lnTo>
                  <a:lnTo>
                    <a:pt x="24" y="32"/>
                  </a:lnTo>
                  <a:lnTo>
                    <a:pt x="26" y="36"/>
                  </a:lnTo>
                  <a:lnTo>
                    <a:pt x="26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7" name="Freeform 53"/>
            <p:cNvSpPr>
              <a:spLocks/>
            </p:cNvSpPr>
            <p:nvPr/>
          </p:nvSpPr>
          <p:spPr bwMode="auto">
            <a:xfrm>
              <a:off x="481263" y="2939716"/>
              <a:ext cx="64168" cy="6416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2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2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4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8" name="Freeform 54"/>
            <p:cNvSpPr>
              <a:spLocks/>
            </p:cNvSpPr>
            <p:nvPr/>
          </p:nvSpPr>
          <p:spPr bwMode="auto">
            <a:xfrm>
              <a:off x="4732421" y="-1295400"/>
              <a:ext cx="609600" cy="673768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60" y="6"/>
                </a:cxn>
                <a:cxn ang="0">
                  <a:pos x="52" y="2"/>
                </a:cxn>
                <a:cxn ang="0">
                  <a:pos x="42" y="0"/>
                </a:cxn>
                <a:cxn ang="0">
                  <a:pos x="32" y="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26" y="8"/>
                </a:cxn>
                <a:cxn ang="0">
                  <a:pos x="30" y="12"/>
                </a:cxn>
                <a:cxn ang="0">
                  <a:pos x="30" y="16"/>
                </a:cxn>
                <a:cxn ang="0">
                  <a:pos x="28" y="18"/>
                </a:cxn>
                <a:cxn ang="0">
                  <a:pos x="28" y="18"/>
                </a:cxn>
                <a:cxn ang="0">
                  <a:pos x="26" y="20"/>
                </a:cxn>
                <a:cxn ang="0">
                  <a:pos x="22" y="18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8" y="24"/>
                </a:cxn>
                <a:cxn ang="0">
                  <a:pos x="18" y="24"/>
                </a:cxn>
                <a:cxn ang="0">
                  <a:pos x="18" y="28"/>
                </a:cxn>
                <a:cxn ang="0">
                  <a:pos x="16" y="32"/>
                </a:cxn>
                <a:cxn ang="0">
                  <a:pos x="14" y="34"/>
                </a:cxn>
                <a:cxn ang="0">
                  <a:pos x="12" y="32"/>
                </a:cxn>
                <a:cxn ang="0">
                  <a:pos x="8" y="30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60"/>
                </a:cxn>
                <a:cxn ang="0">
                  <a:pos x="8" y="68"/>
                </a:cxn>
                <a:cxn ang="0">
                  <a:pos x="18" y="78"/>
                </a:cxn>
                <a:cxn ang="0">
                  <a:pos x="32" y="84"/>
                </a:cxn>
                <a:cxn ang="0">
                  <a:pos x="32" y="84"/>
                </a:cxn>
                <a:cxn ang="0">
                  <a:pos x="42" y="84"/>
                </a:cxn>
                <a:cxn ang="0">
                  <a:pos x="44" y="84"/>
                </a:cxn>
                <a:cxn ang="0">
                  <a:pos x="46" y="82"/>
                </a:cxn>
                <a:cxn ang="0">
                  <a:pos x="46" y="74"/>
                </a:cxn>
                <a:cxn ang="0">
                  <a:pos x="44" y="66"/>
                </a:cxn>
                <a:cxn ang="0">
                  <a:pos x="44" y="66"/>
                </a:cxn>
                <a:cxn ang="0">
                  <a:pos x="40" y="58"/>
                </a:cxn>
                <a:cxn ang="0">
                  <a:pos x="40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4" y="46"/>
                </a:cxn>
                <a:cxn ang="0">
                  <a:pos x="62" y="50"/>
                </a:cxn>
                <a:cxn ang="0">
                  <a:pos x="70" y="52"/>
                </a:cxn>
                <a:cxn ang="0">
                  <a:pos x="72" y="52"/>
                </a:cxn>
                <a:cxn ang="0">
                  <a:pos x="74" y="48"/>
                </a:cxn>
                <a:cxn ang="0">
                  <a:pos x="74" y="48"/>
                </a:cxn>
                <a:cxn ang="0">
                  <a:pos x="76" y="38"/>
                </a:cxn>
                <a:cxn ang="0">
                  <a:pos x="76" y="28"/>
                </a:cxn>
                <a:cxn ang="0">
                  <a:pos x="74" y="22"/>
                </a:cxn>
                <a:cxn ang="0">
                  <a:pos x="70" y="16"/>
                </a:cxn>
                <a:cxn ang="0">
                  <a:pos x="66" y="10"/>
                </a:cxn>
                <a:cxn ang="0">
                  <a:pos x="60" y="6"/>
                </a:cxn>
                <a:cxn ang="0">
                  <a:pos x="60" y="6"/>
                </a:cxn>
              </a:cxnLst>
              <a:rect l="0" t="0" r="r" b="b"/>
              <a:pathLst>
                <a:path w="76" h="84">
                  <a:moveTo>
                    <a:pt x="60" y="6"/>
                  </a:moveTo>
                  <a:lnTo>
                    <a:pt x="60" y="6"/>
                  </a:lnTo>
                  <a:lnTo>
                    <a:pt x="52" y="2"/>
                  </a:lnTo>
                  <a:lnTo>
                    <a:pt x="42" y="0"/>
                  </a:lnTo>
                  <a:lnTo>
                    <a:pt x="32" y="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26" y="8"/>
                  </a:lnTo>
                  <a:lnTo>
                    <a:pt x="30" y="12"/>
                  </a:lnTo>
                  <a:lnTo>
                    <a:pt x="30" y="16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6" y="20"/>
                  </a:lnTo>
                  <a:lnTo>
                    <a:pt x="22" y="18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8"/>
                  </a:lnTo>
                  <a:lnTo>
                    <a:pt x="16" y="32"/>
                  </a:lnTo>
                  <a:lnTo>
                    <a:pt x="14" y="34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60"/>
                  </a:lnTo>
                  <a:lnTo>
                    <a:pt x="8" y="68"/>
                  </a:lnTo>
                  <a:lnTo>
                    <a:pt x="18" y="78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42" y="84"/>
                  </a:lnTo>
                  <a:lnTo>
                    <a:pt x="44" y="84"/>
                  </a:lnTo>
                  <a:lnTo>
                    <a:pt x="46" y="82"/>
                  </a:lnTo>
                  <a:lnTo>
                    <a:pt x="46" y="74"/>
                  </a:lnTo>
                  <a:lnTo>
                    <a:pt x="44" y="66"/>
                  </a:lnTo>
                  <a:lnTo>
                    <a:pt x="44" y="66"/>
                  </a:lnTo>
                  <a:lnTo>
                    <a:pt x="40" y="58"/>
                  </a:lnTo>
                  <a:lnTo>
                    <a:pt x="40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4" y="46"/>
                  </a:lnTo>
                  <a:lnTo>
                    <a:pt x="62" y="50"/>
                  </a:lnTo>
                  <a:lnTo>
                    <a:pt x="70" y="52"/>
                  </a:lnTo>
                  <a:lnTo>
                    <a:pt x="72" y="52"/>
                  </a:lnTo>
                  <a:lnTo>
                    <a:pt x="74" y="48"/>
                  </a:lnTo>
                  <a:lnTo>
                    <a:pt x="74" y="48"/>
                  </a:lnTo>
                  <a:lnTo>
                    <a:pt x="76" y="38"/>
                  </a:lnTo>
                  <a:lnTo>
                    <a:pt x="76" y="28"/>
                  </a:lnTo>
                  <a:lnTo>
                    <a:pt x="74" y="22"/>
                  </a:lnTo>
                  <a:lnTo>
                    <a:pt x="70" y="16"/>
                  </a:lnTo>
                  <a:lnTo>
                    <a:pt x="66" y="10"/>
                  </a:lnTo>
                  <a:lnTo>
                    <a:pt x="60" y="6"/>
                  </a:lnTo>
                  <a:lnTo>
                    <a:pt x="6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9" name="Freeform 55"/>
            <p:cNvSpPr>
              <a:spLocks/>
            </p:cNvSpPr>
            <p:nvPr/>
          </p:nvSpPr>
          <p:spPr bwMode="auto">
            <a:xfrm>
              <a:off x="4010526" y="-1263316"/>
              <a:ext cx="641684" cy="641684"/>
            </a:xfrm>
            <a:custGeom>
              <a:avLst/>
              <a:gdLst/>
              <a:ahLst/>
              <a:cxnLst>
                <a:cxn ang="0">
                  <a:pos x="64" y="30"/>
                </a:cxn>
                <a:cxn ang="0">
                  <a:pos x="64" y="30"/>
                </a:cxn>
                <a:cxn ang="0">
                  <a:pos x="64" y="26"/>
                </a:cxn>
                <a:cxn ang="0">
                  <a:pos x="64" y="22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60" y="18"/>
                </a:cxn>
                <a:cxn ang="0">
                  <a:pos x="60" y="18"/>
                </a:cxn>
                <a:cxn ang="0">
                  <a:pos x="56" y="18"/>
                </a:cxn>
                <a:cxn ang="0">
                  <a:pos x="52" y="18"/>
                </a:cxn>
                <a:cxn ang="0">
                  <a:pos x="52" y="16"/>
                </a:cxn>
                <a:cxn ang="0">
                  <a:pos x="52" y="1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28" y="4"/>
                </a:cxn>
                <a:cxn ang="0">
                  <a:pos x="18" y="10"/>
                </a:cxn>
                <a:cxn ang="0">
                  <a:pos x="10" y="20"/>
                </a:cxn>
                <a:cxn ang="0">
                  <a:pos x="2" y="36"/>
                </a:cxn>
                <a:cxn ang="0">
                  <a:pos x="2" y="3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2"/>
                </a:cxn>
                <a:cxn ang="0">
                  <a:pos x="8" y="50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4" y="44"/>
                </a:cxn>
                <a:cxn ang="0">
                  <a:pos x="32" y="44"/>
                </a:cxn>
                <a:cxn ang="0">
                  <a:pos x="36" y="46"/>
                </a:cxn>
                <a:cxn ang="0">
                  <a:pos x="38" y="48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6" y="58"/>
                </a:cxn>
                <a:cxn ang="0">
                  <a:pos x="30" y="68"/>
                </a:cxn>
                <a:cxn ang="0">
                  <a:pos x="26" y="76"/>
                </a:cxn>
                <a:cxn ang="0">
                  <a:pos x="28" y="78"/>
                </a:cxn>
                <a:cxn ang="0">
                  <a:pos x="30" y="80"/>
                </a:cxn>
                <a:cxn ang="0">
                  <a:pos x="30" y="80"/>
                </a:cxn>
                <a:cxn ang="0">
                  <a:pos x="38" y="80"/>
                </a:cxn>
                <a:cxn ang="0">
                  <a:pos x="50" y="80"/>
                </a:cxn>
                <a:cxn ang="0">
                  <a:pos x="54" y="78"/>
                </a:cxn>
                <a:cxn ang="0">
                  <a:pos x="60" y="74"/>
                </a:cxn>
                <a:cxn ang="0">
                  <a:pos x="66" y="70"/>
                </a:cxn>
                <a:cxn ang="0">
                  <a:pos x="70" y="62"/>
                </a:cxn>
                <a:cxn ang="0">
                  <a:pos x="70" y="62"/>
                </a:cxn>
                <a:cxn ang="0">
                  <a:pos x="76" y="54"/>
                </a:cxn>
                <a:cxn ang="0">
                  <a:pos x="78" y="44"/>
                </a:cxn>
                <a:cxn ang="0">
                  <a:pos x="80" y="32"/>
                </a:cxn>
                <a:cxn ang="0">
                  <a:pos x="78" y="18"/>
                </a:cxn>
                <a:cxn ang="0">
                  <a:pos x="78" y="18"/>
                </a:cxn>
                <a:cxn ang="0">
                  <a:pos x="74" y="26"/>
                </a:cxn>
                <a:cxn ang="0">
                  <a:pos x="68" y="30"/>
                </a:cxn>
                <a:cxn ang="0">
                  <a:pos x="66" y="30"/>
                </a:cxn>
                <a:cxn ang="0">
                  <a:pos x="64" y="30"/>
                </a:cxn>
                <a:cxn ang="0">
                  <a:pos x="64" y="30"/>
                </a:cxn>
              </a:cxnLst>
              <a:rect l="0" t="0" r="r" b="b"/>
              <a:pathLst>
                <a:path w="80" h="80">
                  <a:moveTo>
                    <a:pt x="64" y="30"/>
                  </a:moveTo>
                  <a:lnTo>
                    <a:pt x="64" y="30"/>
                  </a:lnTo>
                  <a:lnTo>
                    <a:pt x="64" y="26"/>
                  </a:lnTo>
                  <a:lnTo>
                    <a:pt x="64" y="22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56" y="18"/>
                  </a:lnTo>
                  <a:lnTo>
                    <a:pt x="52" y="18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28" y="4"/>
                  </a:lnTo>
                  <a:lnTo>
                    <a:pt x="18" y="10"/>
                  </a:lnTo>
                  <a:lnTo>
                    <a:pt x="10" y="20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4" y="44"/>
                  </a:lnTo>
                  <a:lnTo>
                    <a:pt x="32" y="44"/>
                  </a:lnTo>
                  <a:lnTo>
                    <a:pt x="36" y="46"/>
                  </a:lnTo>
                  <a:lnTo>
                    <a:pt x="38" y="48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6" y="58"/>
                  </a:lnTo>
                  <a:lnTo>
                    <a:pt x="30" y="68"/>
                  </a:lnTo>
                  <a:lnTo>
                    <a:pt x="26" y="76"/>
                  </a:lnTo>
                  <a:lnTo>
                    <a:pt x="28" y="78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8" y="80"/>
                  </a:lnTo>
                  <a:lnTo>
                    <a:pt x="50" y="80"/>
                  </a:lnTo>
                  <a:lnTo>
                    <a:pt x="54" y="78"/>
                  </a:lnTo>
                  <a:lnTo>
                    <a:pt x="60" y="74"/>
                  </a:lnTo>
                  <a:lnTo>
                    <a:pt x="66" y="70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76" y="54"/>
                  </a:lnTo>
                  <a:lnTo>
                    <a:pt x="78" y="44"/>
                  </a:lnTo>
                  <a:lnTo>
                    <a:pt x="80" y="32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4" y="26"/>
                  </a:lnTo>
                  <a:lnTo>
                    <a:pt x="68" y="30"/>
                  </a:lnTo>
                  <a:lnTo>
                    <a:pt x="66" y="30"/>
                  </a:lnTo>
                  <a:lnTo>
                    <a:pt x="64" y="30"/>
                  </a:lnTo>
                  <a:lnTo>
                    <a:pt x="6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0" name="Freeform 56"/>
            <p:cNvSpPr>
              <a:spLocks/>
            </p:cNvSpPr>
            <p:nvPr/>
          </p:nvSpPr>
          <p:spPr bwMode="auto">
            <a:xfrm>
              <a:off x="4604084" y="-1295400"/>
              <a:ext cx="144379" cy="64168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8" y="8"/>
                </a:cxn>
                <a:cxn ang="0">
                  <a:pos x="12" y="6"/>
                </a:cxn>
                <a:cxn ang="0">
                  <a:pos x="14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8" h="8">
                  <a:moveTo>
                    <a:pt x="4" y="6"/>
                  </a:moveTo>
                  <a:lnTo>
                    <a:pt x="4" y="6"/>
                  </a:lnTo>
                  <a:lnTo>
                    <a:pt x="8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1" name="Freeform 57"/>
            <p:cNvSpPr>
              <a:spLocks/>
            </p:cNvSpPr>
            <p:nvPr/>
          </p:nvSpPr>
          <p:spPr bwMode="auto">
            <a:xfrm>
              <a:off x="5406189" y="4592053"/>
              <a:ext cx="497305" cy="481263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48" y="6"/>
                </a:cxn>
                <a:cxn ang="0">
                  <a:pos x="44" y="2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2"/>
                </a:cxn>
                <a:cxn ang="0">
                  <a:pos x="8" y="8"/>
                </a:cxn>
                <a:cxn ang="0">
                  <a:pos x="2" y="18"/>
                </a:cxn>
                <a:cxn ang="0">
                  <a:pos x="2" y="18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6" y="30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24" y="30"/>
                </a:cxn>
                <a:cxn ang="0">
                  <a:pos x="28" y="32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26" y="42"/>
                </a:cxn>
                <a:cxn ang="0">
                  <a:pos x="20" y="46"/>
                </a:cxn>
                <a:cxn ang="0">
                  <a:pos x="18" y="52"/>
                </a:cxn>
                <a:cxn ang="0">
                  <a:pos x="18" y="54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8" y="58"/>
                </a:cxn>
                <a:cxn ang="0">
                  <a:pos x="36" y="60"/>
                </a:cxn>
                <a:cxn ang="0">
                  <a:pos x="44" y="58"/>
                </a:cxn>
                <a:cxn ang="0">
                  <a:pos x="48" y="56"/>
                </a:cxn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60" y="40"/>
                </a:cxn>
                <a:cxn ang="0">
                  <a:pos x="62" y="32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58" y="26"/>
                </a:cxn>
                <a:cxn ang="0">
                  <a:pos x="54" y="28"/>
                </a:cxn>
                <a:cxn ang="0">
                  <a:pos x="50" y="26"/>
                </a:cxn>
                <a:cxn ang="0">
                  <a:pos x="50" y="26"/>
                </a:cxn>
                <a:cxn ang="0">
                  <a:pos x="50" y="24"/>
                </a:cxn>
                <a:cxn ang="0">
                  <a:pos x="50" y="20"/>
                </a:cxn>
                <a:cxn ang="0">
                  <a:pos x="58" y="14"/>
                </a:cxn>
                <a:cxn ang="0">
                  <a:pos x="58" y="14"/>
                </a:cxn>
                <a:cxn ang="0">
                  <a:pos x="48" y="16"/>
                </a:cxn>
                <a:cxn ang="0">
                  <a:pos x="48" y="16"/>
                </a:cxn>
                <a:cxn ang="0">
                  <a:pos x="44" y="16"/>
                </a:cxn>
                <a:cxn ang="0">
                  <a:pos x="42" y="14"/>
                </a:cxn>
                <a:cxn ang="0">
                  <a:pos x="40" y="14"/>
                </a:cxn>
                <a:cxn ang="0">
                  <a:pos x="42" y="10"/>
                </a:cxn>
                <a:cxn ang="0">
                  <a:pos x="48" y="6"/>
                </a:cxn>
                <a:cxn ang="0">
                  <a:pos x="48" y="6"/>
                </a:cxn>
              </a:cxnLst>
              <a:rect l="0" t="0" r="r" b="b"/>
              <a:pathLst>
                <a:path w="62" h="60">
                  <a:moveTo>
                    <a:pt x="48" y="6"/>
                  </a:moveTo>
                  <a:lnTo>
                    <a:pt x="48" y="6"/>
                  </a:lnTo>
                  <a:lnTo>
                    <a:pt x="44" y="2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6" y="30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24" y="30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6" y="42"/>
                  </a:lnTo>
                  <a:lnTo>
                    <a:pt x="20" y="46"/>
                  </a:lnTo>
                  <a:lnTo>
                    <a:pt x="18" y="52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8" y="58"/>
                  </a:lnTo>
                  <a:lnTo>
                    <a:pt x="36" y="60"/>
                  </a:lnTo>
                  <a:lnTo>
                    <a:pt x="44" y="58"/>
                  </a:lnTo>
                  <a:lnTo>
                    <a:pt x="48" y="56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6" y="46"/>
                  </a:lnTo>
                  <a:lnTo>
                    <a:pt x="60" y="40"/>
                  </a:lnTo>
                  <a:lnTo>
                    <a:pt x="62" y="3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8" y="26"/>
                  </a:lnTo>
                  <a:lnTo>
                    <a:pt x="54" y="28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4"/>
                  </a:lnTo>
                  <a:lnTo>
                    <a:pt x="50" y="20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0" y="14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4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2" name="Freeform 58"/>
            <p:cNvSpPr>
              <a:spLocks/>
            </p:cNvSpPr>
            <p:nvPr/>
          </p:nvSpPr>
          <p:spPr bwMode="auto">
            <a:xfrm>
              <a:off x="5470358" y="4046621"/>
              <a:ext cx="465221" cy="513347"/>
            </a:xfrm>
            <a:custGeom>
              <a:avLst/>
              <a:gdLst/>
              <a:ahLst/>
              <a:cxnLst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58" y="42"/>
                </a:cxn>
                <a:cxn ang="0">
                  <a:pos x="58" y="34"/>
                </a:cxn>
                <a:cxn ang="0">
                  <a:pos x="56" y="28"/>
                </a:cxn>
                <a:cxn ang="0">
                  <a:pos x="54" y="20"/>
                </a:cxn>
                <a:cxn ang="0">
                  <a:pos x="46" y="12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28" y="0"/>
                </a:cxn>
                <a:cxn ang="0">
                  <a:pos x="26" y="2"/>
                </a:cxn>
                <a:cxn ang="0">
                  <a:pos x="26" y="2"/>
                </a:cxn>
                <a:cxn ang="0">
                  <a:pos x="26" y="8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8" y="26"/>
                </a:cxn>
                <a:cxn ang="0">
                  <a:pos x="26" y="30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6" y="26"/>
                </a:cxn>
                <a:cxn ang="0">
                  <a:pos x="10" y="22"/>
                </a:cxn>
                <a:cxn ang="0">
                  <a:pos x="6" y="18"/>
                </a:cxn>
                <a:cxn ang="0">
                  <a:pos x="4" y="18"/>
                </a:cxn>
                <a:cxn ang="0">
                  <a:pos x="2" y="20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6"/>
                </a:cxn>
                <a:cxn ang="0">
                  <a:pos x="2" y="4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4" y="58"/>
                </a:cxn>
                <a:cxn ang="0">
                  <a:pos x="22" y="60"/>
                </a:cxn>
                <a:cxn ang="0">
                  <a:pos x="30" y="64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36" y="60"/>
                </a:cxn>
                <a:cxn ang="0">
                  <a:pos x="32" y="56"/>
                </a:cxn>
                <a:cxn ang="0">
                  <a:pos x="34" y="52"/>
                </a:cxn>
                <a:cxn ang="0">
                  <a:pos x="34" y="52"/>
                </a:cxn>
                <a:cxn ang="0">
                  <a:pos x="36" y="52"/>
                </a:cxn>
                <a:cxn ang="0">
                  <a:pos x="40" y="52"/>
                </a:cxn>
                <a:cxn ang="0">
                  <a:pos x="48" y="60"/>
                </a:cxn>
                <a:cxn ang="0">
                  <a:pos x="48" y="60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4"/>
                </a:cxn>
                <a:cxn ang="0">
                  <a:pos x="54" y="52"/>
                </a:cxn>
                <a:cxn ang="0">
                  <a:pos x="54" y="52"/>
                </a:cxn>
              </a:cxnLst>
              <a:rect l="0" t="0" r="r" b="b"/>
              <a:pathLst>
                <a:path w="58" h="64">
                  <a:moveTo>
                    <a:pt x="54" y="52"/>
                  </a:moveTo>
                  <a:lnTo>
                    <a:pt x="54" y="52"/>
                  </a:lnTo>
                  <a:lnTo>
                    <a:pt x="56" y="46"/>
                  </a:lnTo>
                  <a:lnTo>
                    <a:pt x="58" y="42"/>
                  </a:lnTo>
                  <a:lnTo>
                    <a:pt x="58" y="34"/>
                  </a:lnTo>
                  <a:lnTo>
                    <a:pt x="56" y="28"/>
                  </a:lnTo>
                  <a:lnTo>
                    <a:pt x="54" y="20"/>
                  </a:lnTo>
                  <a:lnTo>
                    <a:pt x="46" y="12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28" y="0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8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8" y="26"/>
                  </a:lnTo>
                  <a:lnTo>
                    <a:pt x="26" y="30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6" y="26"/>
                  </a:lnTo>
                  <a:lnTo>
                    <a:pt x="10" y="22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2" y="4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4" y="58"/>
                  </a:lnTo>
                  <a:lnTo>
                    <a:pt x="22" y="60"/>
                  </a:lnTo>
                  <a:lnTo>
                    <a:pt x="3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36" y="60"/>
                  </a:lnTo>
                  <a:lnTo>
                    <a:pt x="32" y="56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4"/>
                  </a:lnTo>
                  <a:lnTo>
                    <a:pt x="54" y="52"/>
                  </a:lnTo>
                  <a:lnTo>
                    <a:pt x="54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3" name="Freeform 59"/>
            <p:cNvSpPr>
              <a:spLocks/>
            </p:cNvSpPr>
            <p:nvPr/>
          </p:nvSpPr>
          <p:spPr bwMode="auto">
            <a:xfrm>
              <a:off x="5983705" y="4191000"/>
              <a:ext cx="497305" cy="481263"/>
            </a:xfrm>
            <a:custGeom>
              <a:avLst/>
              <a:gdLst/>
              <a:ahLst/>
              <a:cxnLst>
                <a:cxn ang="0">
                  <a:pos x="12" y="54"/>
                </a:cxn>
                <a:cxn ang="0">
                  <a:pos x="12" y="54"/>
                </a:cxn>
                <a:cxn ang="0">
                  <a:pos x="18" y="56"/>
                </a:cxn>
                <a:cxn ang="0">
                  <a:pos x="30" y="60"/>
                </a:cxn>
                <a:cxn ang="0">
                  <a:pos x="36" y="60"/>
                </a:cxn>
                <a:cxn ang="0">
                  <a:pos x="44" y="56"/>
                </a:cxn>
                <a:cxn ang="0">
                  <a:pos x="52" y="52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62" y="34"/>
                </a:cxn>
                <a:cxn ang="0">
                  <a:pos x="62" y="32"/>
                </a:cxn>
                <a:cxn ang="0">
                  <a:pos x="60" y="30"/>
                </a:cxn>
                <a:cxn ang="0">
                  <a:pos x="56" y="30"/>
                </a:cxn>
                <a:cxn ang="0">
                  <a:pos x="50" y="30"/>
                </a:cxn>
                <a:cxn ang="0">
                  <a:pos x="50" y="30"/>
                </a:cxn>
                <a:cxn ang="0">
                  <a:pos x="38" y="30"/>
                </a:cxn>
                <a:cxn ang="0">
                  <a:pos x="34" y="28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6" y="18"/>
                </a:cxn>
                <a:cxn ang="0">
                  <a:pos x="40" y="14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6" y="14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4" y="34"/>
                </a:cxn>
                <a:cxn ang="0">
                  <a:pos x="8" y="32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2" y="36"/>
                </a:cxn>
                <a:cxn ang="0">
                  <a:pos x="10" y="40"/>
                </a:cxn>
                <a:cxn ang="0">
                  <a:pos x="4" y="46"/>
                </a:cxn>
                <a:cxn ang="0">
                  <a:pos x="4" y="46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18" y="42"/>
                </a:cxn>
                <a:cxn ang="0">
                  <a:pos x="20" y="44"/>
                </a:cxn>
                <a:cxn ang="0">
                  <a:pos x="20" y="46"/>
                </a:cxn>
                <a:cxn ang="0">
                  <a:pos x="20" y="48"/>
                </a:cxn>
                <a:cxn ang="0">
                  <a:pos x="12" y="54"/>
                </a:cxn>
                <a:cxn ang="0">
                  <a:pos x="12" y="54"/>
                </a:cxn>
              </a:cxnLst>
              <a:rect l="0" t="0" r="r" b="b"/>
              <a:pathLst>
                <a:path w="62" h="60">
                  <a:moveTo>
                    <a:pt x="12" y="54"/>
                  </a:moveTo>
                  <a:lnTo>
                    <a:pt x="12" y="54"/>
                  </a:lnTo>
                  <a:lnTo>
                    <a:pt x="18" y="56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4" y="56"/>
                  </a:lnTo>
                  <a:lnTo>
                    <a:pt x="52" y="52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62" y="34"/>
                  </a:lnTo>
                  <a:lnTo>
                    <a:pt x="62" y="32"/>
                  </a:lnTo>
                  <a:lnTo>
                    <a:pt x="60" y="30"/>
                  </a:lnTo>
                  <a:lnTo>
                    <a:pt x="56" y="30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38" y="30"/>
                  </a:lnTo>
                  <a:lnTo>
                    <a:pt x="34" y="28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6" y="18"/>
                  </a:lnTo>
                  <a:lnTo>
                    <a:pt x="40" y="14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4" y="34"/>
                  </a:lnTo>
                  <a:lnTo>
                    <a:pt x="8" y="32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6"/>
                  </a:lnTo>
                  <a:lnTo>
                    <a:pt x="10" y="40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8" y="42"/>
                  </a:lnTo>
                  <a:lnTo>
                    <a:pt x="20" y="44"/>
                  </a:lnTo>
                  <a:lnTo>
                    <a:pt x="20" y="46"/>
                  </a:lnTo>
                  <a:lnTo>
                    <a:pt x="20" y="48"/>
                  </a:lnTo>
                  <a:lnTo>
                    <a:pt x="12" y="54"/>
                  </a:lnTo>
                  <a:lnTo>
                    <a:pt x="12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4" name="Freeform 60"/>
            <p:cNvSpPr>
              <a:spLocks/>
            </p:cNvSpPr>
            <p:nvPr/>
          </p:nvSpPr>
          <p:spPr bwMode="auto">
            <a:xfrm>
              <a:off x="5951621" y="4704347"/>
              <a:ext cx="465221" cy="513347"/>
            </a:xfrm>
            <a:custGeom>
              <a:avLst/>
              <a:gdLst/>
              <a:ahLst/>
              <a:cxnLst>
                <a:cxn ang="0">
                  <a:pos x="4" y="12"/>
                </a:cxn>
                <a:cxn ang="0">
                  <a:pos x="4" y="12"/>
                </a:cxn>
                <a:cxn ang="0">
                  <a:pos x="2" y="18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0" y="36"/>
                </a:cxn>
                <a:cxn ang="0">
                  <a:pos x="4" y="44"/>
                </a:cxn>
                <a:cxn ang="0">
                  <a:pos x="10" y="52"/>
                </a:cxn>
                <a:cxn ang="0">
                  <a:pos x="20" y="60"/>
                </a:cxn>
                <a:cxn ang="0">
                  <a:pos x="20" y="60"/>
                </a:cxn>
                <a:cxn ang="0">
                  <a:pos x="28" y="64"/>
                </a:cxn>
                <a:cxn ang="0">
                  <a:pos x="30" y="64"/>
                </a:cxn>
                <a:cxn ang="0">
                  <a:pos x="32" y="62"/>
                </a:cxn>
                <a:cxn ang="0">
                  <a:pos x="32" y="5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30" y="38"/>
                </a:cxn>
                <a:cxn ang="0">
                  <a:pos x="32" y="36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40" y="38"/>
                </a:cxn>
                <a:cxn ang="0">
                  <a:pos x="46" y="42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56" y="44"/>
                </a:cxn>
                <a:cxn ang="0">
                  <a:pos x="56" y="44"/>
                </a:cxn>
                <a:cxn ang="0">
                  <a:pos x="58" y="38"/>
                </a:cxn>
                <a:cxn ang="0">
                  <a:pos x="58" y="30"/>
                </a:cxn>
                <a:cxn ang="0">
                  <a:pos x="56" y="20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2" y="6"/>
                </a:cxn>
                <a:cxn ang="0">
                  <a:pos x="36" y="4"/>
                </a:cxn>
                <a:cxn ang="0">
                  <a:pos x="28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2" y="6"/>
                </a:cxn>
                <a:cxn ang="0">
                  <a:pos x="24" y="10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14"/>
                </a:cxn>
                <a:cxn ang="0">
                  <a:pos x="18" y="1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4" y="14"/>
                </a:cxn>
                <a:cxn ang="0">
                  <a:pos x="14" y="14"/>
                </a:cxn>
                <a:cxn ang="0">
                  <a:pos x="14" y="18"/>
                </a:cxn>
                <a:cxn ang="0">
                  <a:pos x="14" y="20"/>
                </a:cxn>
                <a:cxn ang="0">
                  <a:pos x="10" y="20"/>
                </a:cxn>
                <a:cxn ang="0">
                  <a:pos x="4" y="12"/>
                </a:cxn>
                <a:cxn ang="0">
                  <a:pos x="4" y="12"/>
                </a:cxn>
              </a:cxnLst>
              <a:rect l="0" t="0" r="r" b="b"/>
              <a:pathLst>
                <a:path w="58" h="64">
                  <a:moveTo>
                    <a:pt x="4" y="12"/>
                  </a:moveTo>
                  <a:lnTo>
                    <a:pt x="4" y="12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4" y="44"/>
                  </a:lnTo>
                  <a:lnTo>
                    <a:pt x="10" y="5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2" y="62"/>
                  </a:lnTo>
                  <a:lnTo>
                    <a:pt x="32" y="5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40" y="38"/>
                  </a:lnTo>
                  <a:lnTo>
                    <a:pt x="46" y="42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8" y="38"/>
                  </a:lnTo>
                  <a:lnTo>
                    <a:pt x="58" y="30"/>
                  </a:lnTo>
                  <a:lnTo>
                    <a:pt x="56" y="2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2" y="6"/>
                  </a:lnTo>
                  <a:lnTo>
                    <a:pt x="36" y="4"/>
                  </a:lnTo>
                  <a:lnTo>
                    <a:pt x="28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6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8" y="1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8"/>
                  </a:lnTo>
                  <a:lnTo>
                    <a:pt x="14" y="20"/>
                  </a:lnTo>
                  <a:lnTo>
                    <a:pt x="10" y="20"/>
                  </a:lnTo>
                  <a:lnTo>
                    <a:pt x="4" y="12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5" name="Freeform 61"/>
            <p:cNvSpPr>
              <a:spLocks/>
            </p:cNvSpPr>
            <p:nvPr/>
          </p:nvSpPr>
          <p:spPr bwMode="auto">
            <a:xfrm>
              <a:off x="5887453" y="4576011"/>
              <a:ext cx="112295" cy="112295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6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8" y="1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14" h="14">
                  <a:moveTo>
                    <a:pt x="2" y="2"/>
                  </a:moveTo>
                  <a:lnTo>
                    <a:pt x="2" y="2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1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8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6" name="Freeform 62"/>
            <p:cNvSpPr>
              <a:spLocks/>
            </p:cNvSpPr>
            <p:nvPr/>
          </p:nvSpPr>
          <p:spPr bwMode="auto">
            <a:xfrm>
              <a:off x="7748337" y="5442284"/>
              <a:ext cx="465221" cy="513347"/>
            </a:xfrm>
            <a:custGeom>
              <a:avLst/>
              <a:gdLst/>
              <a:ahLst/>
              <a:cxnLst>
                <a:cxn ang="0">
                  <a:pos x="30" y="64"/>
                </a:cxn>
                <a:cxn ang="0">
                  <a:pos x="30" y="64"/>
                </a:cxn>
                <a:cxn ang="0">
                  <a:pos x="36" y="62"/>
                </a:cxn>
                <a:cxn ang="0">
                  <a:pos x="42" y="60"/>
                </a:cxn>
                <a:cxn ang="0">
                  <a:pos x="48" y="56"/>
                </a:cxn>
                <a:cxn ang="0">
                  <a:pos x="52" y="50"/>
                </a:cxn>
                <a:cxn ang="0">
                  <a:pos x="56" y="42"/>
                </a:cxn>
                <a:cxn ang="0">
                  <a:pos x="58" y="32"/>
                </a:cxn>
                <a:cxn ang="0">
                  <a:pos x="58" y="18"/>
                </a:cxn>
                <a:cxn ang="0">
                  <a:pos x="58" y="18"/>
                </a:cxn>
                <a:cxn ang="0">
                  <a:pos x="54" y="10"/>
                </a:cxn>
                <a:cxn ang="0">
                  <a:pos x="54" y="8"/>
                </a:cxn>
                <a:cxn ang="0">
                  <a:pos x="52" y="8"/>
                </a:cxn>
                <a:cxn ang="0">
                  <a:pos x="48" y="12"/>
                </a:cxn>
                <a:cxn ang="0">
                  <a:pos x="44" y="16"/>
                </a:cxn>
                <a:cxn ang="0">
                  <a:pos x="44" y="16"/>
                </a:cxn>
                <a:cxn ang="0">
                  <a:pos x="38" y="22"/>
                </a:cxn>
                <a:cxn ang="0">
                  <a:pos x="34" y="26"/>
                </a:cxn>
                <a:cxn ang="0">
                  <a:pos x="30" y="26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16"/>
                </a:cxn>
                <a:cxn ang="0">
                  <a:pos x="26" y="8"/>
                </a:cxn>
                <a:cxn ang="0">
                  <a:pos x="24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2"/>
                </a:cxn>
                <a:cxn ang="0">
                  <a:pos x="8" y="8"/>
                </a:cxn>
                <a:cxn ang="0">
                  <a:pos x="2" y="16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2" y="42"/>
                </a:cxn>
                <a:cxn ang="0">
                  <a:pos x="6" y="52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2" y="54"/>
                </a:cxn>
                <a:cxn ang="0">
                  <a:pos x="14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8"/>
                </a:cxn>
                <a:cxn ang="0">
                  <a:pos x="20" y="52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8" y="50"/>
                </a:cxn>
                <a:cxn ang="0">
                  <a:pos x="30" y="50"/>
                </a:cxn>
                <a:cxn ang="0">
                  <a:pos x="32" y="52"/>
                </a:cxn>
                <a:cxn ang="0">
                  <a:pos x="32" y="54"/>
                </a:cxn>
                <a:cxn ang="0">
                  <a:pos x="30" y="64"/>
                </a:cxn>
                <a:cxn ang="0">
                  <a:pos x="30" y="64"/>
                </a:cxn>
              </a:cxnLst>
              <a:rect l="0" t="0" r="r" b="b"/>
              <a:pathLst>
                <a:path w="58" h="64">
                  <a:moveTo>
                    <a:pt x="30" y="64"/>
                  </a:moveTo>
                  <a:lnTo>
                    <a:pt x="30" y="64"/>
                  </a:lnTo>
                  <a:lnTo>
                    <a:pt x="36" y="62"/>
                  </a:lnTo>
                  <a:lnTo>
                    <a:pt x="42" y="60"/>
                  </a:lnTo>
                  <a:lnTo>
                    <a:pt x="48" y="56"/>
                  </a:lnTo>
                  <a:lnTo>
                    <a:pt x="52" y="50"/>
                  </a:lnTo>
                  <a:lnTo>
                    <a:pt x="56" y="42"/>
                  </a:lnTo>
                  <a:lnTo>
                    <a:pt x="58" y="32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2" y="8"/>
                  </a:lnTo>
                  <a:lnTo>
                    <a:pt x="48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38" y="22"/>
                  </a:lnTo>
                  <a:lnTo>
                    <a:pt x="34" y="26"/>
                  </a:lnTo>
                  <a:lnTo>
                    <a:pt x="30" y="26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16"/>
                  </a:lnTo>
                  <a:lnTo>
                    <a:pt x="26" y="8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6" y="52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4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8"/>
                  </a:lnTo>
                  <a:lnTo>
                    <a:pt x="20" y="52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8" y="50"/>
                  </a:lnTo>
                  <a:lnTo>
                    <a:pt x="30" y="50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0" y="64"/>
                  </a:lnTo>
                  <a:lnTo>
                    <a:pt x="3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7" name="Freeform 63"/>
            <p:cNvSpPr>
              <a:spLocks/>
            </p:cNvSpPr>
            <p:nvPr/>
          </p:nvSpPr>
          <p:spPr bwMode="auto">
            <a:xfrm>
              <a:off x="8021053" y="5907505"/>
              <a:ext cx="465221" cy="513347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2" y="40"/>
                </a:cxn>
                <a:cxn ang="0">
                  <a:pos x="4" y="46"/>
                </a:cxn>
                <a:cxn ang="0">
                  <a:pos x="8" y="52"/>
                </a:cxn>
                <a:cxn ang="0">
                  <a:pos x="14" y="58"/>
                </a:cxn>
                <a:cxn ang="0">
                  <a:pos x="22" y="62"/>
                </a:cxn>
                <a:cxn ang="0">
                  <a:pos x="30" y="64"/>
                </a:cxn>
                <a:cxn ang="0">
                  <a:pos x="42" y="62"/>
                </a:cxn>
                <a:cxn ang="0">
                  <a:pos x="42" y="62"/>
                </a:cxn>
                <a:cxn ang="0">
                  <a:pos x="50" y="58"/>
                </a:cxn>
                <a:cxn ang="0">
                  <a:pos x="52" y="56"/>
                </a:cxn>
                <a:cxn ang="0">
                  <a:pos x="52" y="54"/>
                </a:cxn>
                <a:cxn ang="0">
                  <a:pos x="48" y="50"/>
                </a:cxn>
                <a:cxn ang="0">
                  <a:pos x="44" y="46"/>
                </a:cxn>
                <a:cxn ang="0">
                  <a:pos x="44" y="46"/>
                </a:cxn>
                <a:cxn ang="0">
                  <a:pos x="36" y="36"/>
                </a:cxn>
                <a:cxn ang="0">
                  <a:pos x="34" y="32"/>
                </a:cxn>
                <a:cxn ang="0">
                  <a:pos x="38" y="28"/>
                </a:cxn>
                <a:cxn ang="0">
                  <a:pos x="38" y="28"/>
                </a:cxn>
                <a:cxn ang="0">
                  <a:pos x="44" y="28"/>
                </a:cxn>
                <a:cxn ang="0">
                  <a:pos x="50" y="28"/>
                </a:cxn>
                <a:cxn ang="0">
                  <a:pos x="56" y="26"/>
                </a:cxn>
                <a:cxn ang="0">
                  <a:pos x="58" y="24"/>
                </a:cxn>
                <a:cxn ang="0">
                  <a:pos x="58" y="22"/>
                </a:cxn>
                <a:cxn ang="0">
                  <a:pos x="58" y="22"/>
                </a:cxn>
                <a:cxn ang="0">
                  <a:pos x="54" y="14"/>
                </a:cxn>
                <a:cxn ang="0">
                  <a:pos x="50" y="8"/>
                </a:cxn>
                <a:cxn ang="0">
                  <a:pos x="42" y="2"/>
                </a:cxn>
                <a:cxn ang="0">
                  <a:pos x="3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6"/>
                </a:cxn>
                <a:cxn ang="0">
                  <a:pos x="4" y="14"/>
                </a:cxn>
                <a:cxn ang="0">
                  <a:pos x="4" y="14"/>
                </a:cxn>
                <a:cxn ang="0">
                  <a:pos x="10" y="14"/>
                </a:cxn>
                <a:cxn ang="0">
                  <a:pos x="14" y="16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4" y="22"/>
                </a:cxn>
                <a:cxn ang="0">
                  <a:pos x="10" y="2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2" y="30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0" y="36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58" h="64">
                  <a:moveTo>
                    <a:pt x="0" y="34"/>
                  </a:move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2"/>
                  </a:lnTo>
                  <a:lnTo>
                    <a:pt x="14" y="58"/>
                  </a:lnTo>
                  <a:lnTo>
                    <a:pt x="22" y="62"/>
                  </a:lnTo>
                  <a:lnTo>
                    <a:pt x="30" y="64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50" y="58"/>
                  </a:lnTo>
                  <a:lnTo>
                    <a:pt x="52" y="56"/>
                  </a:lnTo>
                  <a:lnTo>
                    <a:pt x="52" y="54"/>
                  </a:lnTo>
                  <a:lnTo>
                    <a:pt x="48" y="50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36" y="36"/>
                  </a:lnTo>
                  <a:lnTo>
                    <a:pt x="34" y="32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44" y="28"/>
                  </a:lnTo>
                  <a:lnTo>
                    <a:pt x="50" y="28"/>
                  </a:lnTo>
                  <a:lnTo>
                    <a:pt x="56" y="26"/>
                  </a:lnTo>
                  <a:lnTo>
                    <a:pt x="58" y="24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4" y="14"/>
                  </a:lnTo>
                  <a:lnTo>
                    <a:pt x="50" y="8"/>
                  </a:lnTo>
                  <a:lnTo>
                    <a:pt x="42" y="2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6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4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4" y="22"/>
                  </a:lnTo>
                  <a:lnTo>
                    <a:pt x="1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8" name="Freeform 64"/>
            <p:cNvSpPr>
              <a:spLocks/>
            </p:cNvSpPr>
            <p:nvPr/>
          </p:nvSpPr>
          <p:spPr bwMode="auto">
            <a:xfrm>
              <a:off x="7571874" y="6180221"/>
              <a:ext cx="465221" cy="51334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2" y="8"/>
                </a:cxn>
                <a:cxn ang="0">
                  <a:pos x="6" y="14"/>
                </a:cxn>
                <a:cxn ang="0">
                  <a:pos x="2" y="22"/>
                </a:cxn>
                <a:cxn ang="0">
                  <a:pos x="0" y="32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12" y="52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2"/>
                </a:cxn>
                <a:cxn ang="0">
                  <a:pos x="24" y="38"/>
                </a:cxn>
                <a:cxn ang="0">
                  <a:pos x="28" y="38"/>
                </a:cxn>
                <a:cxn ang="0">
                  <a:pos x="32" y="42"/>
                </a:cxn>
                <a:cxn ang="0">
                  <a:pos x="32" y="42"/>
                </a:cxn>
                <a:cxn ang="0">
                  <a:pos x="32" y="48"/>
                </a:cxn>
                <a:cxn ang="0">
                  <a:pos x="32" y="56"/>
                </a:cxn>
                <a:cxn ang="0">
                  <a:pos x="34" y="62"/>
                </a:cxn>
                <a:cxn ang="0">
                  <a:pos x="34" y="6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4" y="62"/>
                </a:cxn>
                <a:cxn ang="0">
                  <a:pos x="50" y="56"/>
                </a:cxn>
                <a:cxn ang="0">
                  <a:pos x="56" y="4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58" y="30"/>
                </a:cxn>
                <a:cxn ang="0">
                  <a:pos x="56" y="22"/>
                </a:cxn>
                <a:cxn ang="0">
                  <a:pos x="52" y="12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46" y="10"/>
                </a:cxn>
                <a:cxn ang="0">
                  <a:pos x="44" y="16"/>
                </a:cxn>
                <a:cxn ang="0">
                  <a:pos x="42" y="16"/>
                </a:cxn>
                <a:cxn ang="0">
                  <a:pos x="42" y="18"/>
                </a:cxn>
                <a:cxn ang="0">
                  <a:pos x="42" y="18"/>
                </a:cxn>
                <a:cxn ang="0">
                  <a:pos x="38" y="16"/>
                </a:cxn>
                <a:cxn ang="0">
                  <a:pos x="38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0" y="14"/>
                </a:cxn>
                <a:cxn ang="0">
                  <a:pos x="28" y="14"/>
                </a:cxn>
                <a:cxn ang="0">
                  <a:pos x="26" y="12"/>
                </a:cxn>
                <a:cxn ang="0">
                  <a:pos x="26" y="10"/>
                </a:cxn>
                <a:cxn ang="0">
                  <a:pos x="28" y="0"/>
                </a:cxn>
                <a:cxn ang="0">
                  <a:pos x="28" y="0"/>
                </a:cxn>
              </a:cxnLst>
              <a:rect l="0" t="0" r="r" b="b"/>
              <a:pathLst>
                <a:path w="58" h="64">
                  <a:moveTo>
                    <a:pt x="28" y="0"/>
                  </a:moveTo>
                  <a:lnTo>
                    <a:pt x="28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2" y="8"/>
                  </a:lnTo>
                  <a:lnTo>
                    <a:pt x="6" y="14"/>
                  </a:lnTo>
                  <a:lnTo>
                    <a:pt x="2" y="22"/>
                  </a:lnTo>
                  <a:lnTo>
                    <a:pt x="0" y="32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2" y="52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2"/>
                  </a:lnTo>
                  <a:lnTo>
                    <a:pt x="24" y="38"/>
                  </a:lnTo>
                  <a:lnTo>
                    <a:pt x="28" y="38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8"/>
                  </a:lnTo>
                  <a:lnTo>
                    <a:pt x="32" y="56"/>
                  </a:lnTo>
                  <a:lnTo>
                    <a:pt x="34" y="62"/>
                  </a:lnTo>
                  <a:lnTo>
                    <a:pt x="34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4" y="62"/>
                  </a:lnTo>
                  <a:lnTo>
                    <a:pt x="50" y="56"/>
                  </a:lnTo>
                  <a:lnTo>
                    <a:pt x="56" y="4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58" y="30"/>
                  </a:lnTo>
                  <a:lnTo>
                    <a:pt x="56" y="22"/>
                  </a:lnTo>
                  <a:lnTo>
                    <a:pt x="52" y="12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10"/>
                  </a:lnTo>
                  <a:lnTo>
                    <a:pt x="44" y="16"/>
                  </a:lnTo>
                  <a:lnTo>
                    <a:pt x="42" y="16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8" y="16"/>
                  </a:lnTo>
                  <a:lnTo>
                    <a:pt x="38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0" y="14"/>
                  </a:lnTo>
                  <a:lnTo>
                    <a:pt x="28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9" name="Freeform 65"/>
            <p:cNvSpPr>
              <a:spLocks/>
            </p:cNvSpPr>
            <p:nvPr/>
          </p:nvSpPr>
          <p:spPr bwMode="auto">
            <a:xfrm>
              <a:off x="7299158" y="5715000"/>
              <a:ext cx="465221" cy="513347"/>
            </a:xfrm>
            <a:custGeom>
              <a:avLst/>
              <a:gdLst/>
              <a:ahLst/>
              <a:cxnLst>
                <a:cxn ang="0">
                  <a:pos x="58" y="30"/>
                </a:cxn>
                <a:cxn ang="0">
                  <a:pos x="58" y="30"/>
                </a:cxn>
                <a:cxn ang="0">
                  <a:pos x="56" y="24"/>
                </a:cxn>
                <a:cxn ang="0">
                  <a:pos x="54" y="18"/>
                </a:cxn>
                <a:cxn ang="0">
                  <a:pos x="50" y="12"/>
                </a:cxn>
                <a:cxn ang="0">
                  <a:pos x="44" y="6"/>
                </a:cxn>
                <a:cxn ang="0">
                  <a:pos x="38" y="2"/>
                </a:cxn>
                <a:cxn ang="0">
                  <a:pos x="28" y="0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8" y="4"/>
                </a:cxn>
                <a:cxn ang="0">
                  <a:pos x="8" y="6"/>
                </a:cxn>
                <a:cxn ang="0">
                  <a:pos x="6" y="8"/>
                </a:cxn>
                <a:cxn ang="0">
                  <a:pos x="10" y="12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22" y="26"/>
                </a:cxn>
                <a:cxn ang="0">
                  <a:pos x="24" y="30"/>
                </a:cxn>
                <a:cxn ang="0">
                  <a:pos x="20" y="34"/>
                </a:cxn>
                <a:cxn ang="0">
                  <a:pos x="20" y="34"/>
                </a:cxn>
                <a:cxn ang="0">
                  <a:pos x="14" y="36"/>
                </a:cxn>
                <a:cxn ang="0">
                  <a:pos x="8" y="36"/>
                </a:cxn>
                <a:cxn ang="0">
                  <a:pos x="2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4" y="48"/>
                </a:cxn>
                <a:cxn ang="0">
                  <a:pos x="8" y="56"/>
                </a:cxn>
                <a:cxn ang="0">
                  <a:pos x="16" y="62"/>
                </a:cxn>
                <a:cxn ang="0">
                  <a:pos x="20" y="6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32" y="64"/>
                </a:cxn>
                <a:cxn ang="0">
                  <a:pos x="40" y="60"/>
                </a:cxn>
                <a:cxn ang="0">
                  <a:pos x="48" y="56"/>
                </a:cxn>
                <a:cxn ang="0">
                  <a:pos x="54" y="50"/>
                </a:cxn>
                <a:cxn ang="0">
                  <a:pos x="54" y="50"/>
                </a:cxn>
                <a:cxn ang="0">
                  <a:pos x="48" y="50"/>
                </a:cxn>
                <a:cxn ang="0">
                  <a:pos x="44" y="48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42"/>
                </a:cxn>
                <a:cxn ang="0">
                  <a:pos x="48" y="40"/>
                </a:cxn>
                <a:cxn ang="0">
                  <a:pos x="58" y="40"/>
                </a:cxn>
                <a:cxn ang="0">
                  <a:pos x="58" y="40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6" y="32"/>
                </a:cxn>
                <a:cxn ang="0">
                  <a:pos x="46" y="30"/>
                </a:cxn>
                <a:cxn ang="0">
                  <a:pos x="46" y="28"/>
                </a:cxn>
                <a:cxn ang="0">
                  <a:pos x="48" y="28"/>
                </a:cxn>
                <a:cxn ang="0">
                  <a:pos x="58" y="30"/>
                </a:cxn>
                <a:cxn ang="0">
                  <a:pos x="58" y="30"/>
                </a:cxn>
              </a:cxnLst>
              <a:rect l="0" t="0" r="r" b="b"/>
              <a:pathLst>
                <a:path w="58" h="64">
                  <a:moveTo>
                    <a:pt x="58" y="30"/>
                  </a:moveTo>
                  <a:lnTo>
                    <a:pt x="58" y="30"/>
                  </a:lnTo>
                  <a:lnTo>
                    <a:pt x="56" y="24"/>
                  </a:lnTo>
                  <a:lnTo>
                    <a:pt x="54" y="18"/>
                  </a:lnTo>
                  <a:lnTo>
                    <a:pt x="50" y="12"/>
                  </a:lnTo>
                  <a:lnTo>
                    <a:pt x="44" y="6"/>
                  </a:lnTo>
                  <a:lnTo>
                    <a:pt x="38" y="2"/>
                  </a:lnTo>
                  <a:lnTo>
                    <a:pt x="28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10" y="12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22" y="26"/>
                  </a:lnTo>
                  <a:lnTo>
                    <a:pt x="24" y="30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4" y="36"/>
                  </a:lnTo>
                  <a:lnTo>
                    <a:pt x="8" y="36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4" y="48"/>
                  </a:lnTo>
                  <a:lnTo>
                    <a:pt x="8" y="56"/>
                  </a:lnTo>
                  <a:lnTo>
                    <a:pt x="16" y="62"/>
                  </a:lnTo>
                  <a:lnTo>
                    <a:pt x="20" y="6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32" y="64"/>
                  </a:lnTo>
                  <a:lnTo>
                    <a:pt x="40" y="60"/>
                  </a:lnTo>
                  <a:lnTo>
                    <a:pt x="48" y="56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48" y="50"/>
                  </a:lnTo>
                  <a:lnTo>
                    <a:pt x="44" y="48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42"/>
                  </a:lnTo>
                  <a:lnTo>
                    <a:pt x="48" y="40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6" y="32"/>
                  </a:lnTo>
                  <a:lnTo>
                    <a:pt x="46" y="30"/>
                  </a:lnTo>
                  <a:lnTo>
                    <a:pt x="46" y="28"/>
                  </a:lnTo>
                  <a:lnTo>
                    <a:pt x="48" y="28"/>
                  </a:lnTo>
                  <a:lnTo>
                    <a:pt x="58" y="30"/>
                  </a:lnTo>
                  <a:lnTo>
                    <a:pt x="58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0" name="Freeform 66"/>
            <p:cNvSpPr>
              <a:spLocks/>
            </p:cNvSpPr>
            <p:nvPr/>
          </p:nvSpPr>
          <p:spPr bwMode="auto">
            <a:xfrm>
              <a:off x="7828547" y="6003758"/>
              <a:ext cx="112295" cy="128337"/>
            </a:xfrm>
            <a:custGeom>
              <a:avLst/>
              <a:gdLst/>
              <a:ahLst/>
              <a:cxnLst>
                <a:cxn ang="0">
                  <a:pos x="14" y="8"/>
                </a:cxn>
                <a:cxn ang="0">
                  <a:pos x="14" y="8"/>
                </a:cxn>
                <a:cxn ang="0">
                  <a:pos x="12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4" y="1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4" y="8"/>
                </a:cxn>
                <a:cxn ang="0">
                  <a:pos x="14" y="8"/>
                </a:cxn>
              </a:cxnLst>
              <a:rect l="0" t="0" r="r" b="b"/>
              <a:pathLst>
                <a:path w="14" h="16">
                  <a:moveTo>
                    <a:pt x="14" y="8"/>
                  </a:moveTo>
                  <a:lnTo>
                    <a:pt x="14" y="8"/>
                  </a:lnTo>
                  <a:lnTo>
                    <a:pt x="12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8"/>
                  </a:lnTo>
                  <a:lnTo>
                    <a:pt x="1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1" name="Freeform 67"/>
            <p:cNvSpPr>
              <a:spLocks/>
            </p:cNvSpPr>
            <p:nvPr/>
          </p:nvSpPr>
          <p:spPr bwMode="auto">
            <a:xfrm>
              <a:off x="1844842" y="3164305"/>
              <a:ext cx="689811" cy="609600"/>
            </a:xfrm>
            <a:custGeom>
              <a:avLst/>
              <a:gdLst/>
              <a:ahLst/>
              <a:cxnLst>
                <a:cxn ang="0">
                  <a:pos x="46" y="76"/>
                </a:cxn>
                <a:cxn ang="0">
                  <a:pos x="46" y="76"/>
                </a:cxn>
                <a:cxn ang="0">
                  <a:pos x="54" y="74"/>
                </a:cxn>
                <a:cxn ang="0">
                  <a:pos x="62" y="72"/>
                </a:cxn>
                <a:cxn ang="0">
                  <a:pos x="70" y="66"/>
                </a:cxn>
                <a:cxn ang="0">
                  <a:pos x="78" y="60"/>
                </a:cxn>
                <a:cxn ang="0">
                  <a:pos x="84" y="50"/>
                </a:cxn>
                <a:cxn ang="0">
                  <a:pos x="86" y="38"/>
                </a:cxn>
                <a:cxn ang="0">
                  <a:pos x="86" y="30"/>
                </a:cxn>
                <a:cxn ang="0">
                  <a:pos x="84" y="22"/>
                </a:cxn>
                <a:cxn ang="0">
                  <a:pos x="84" y="22"/>
                </a:cxn>
                <a:cxn ang="0">
                  <a:pos x="80" y="12"/>
                </a:cxn>
                <a:cxn ang="0">
                  <a:pos x="78" y="10"/>
                </a:cxn>
                <a:cxn ang="0">
                  <a:pos x="76" y="10"/>
                </a:cxn>
                <a:cxn ang="0">
                  <a:pos x="70" y="14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6" y="26"/>
                </a:cxn>
                <a:cxn ang="0">
                  <a:pos x="50" y="30"/>
                </a:cxn>
                <a:cxn ang="0">
                  <a:pos x="44" y="30"/>
                </a:cxn>
                <a:cxn ang="0">
                  <a:pos x="42" y="30"/>
                </a:cxn>
                <a:cxn ang="0">
                  <a:pos x="40" y="26"/>
                </a:cxn>
                <a:cxn ang="0">
                  <a:pos x="40" y="26"/>
                </a:cxn>
                <a:cxn ang="0">
                  <a:pos x="38" y="20"/>
                </a:cxn>
                <a:cxn ang="0">
                  <a:pos x="38" y="10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2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18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42"/>
                </a:cxn>
                <a:cxn ang="0">
                  <a:pos x="4" y="50"/>
                </a:cxn>
                <a:cxn ang="0">
                  <a:pos x="10" y="60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20" y="62"/>
                </a:cxn>
                <a:cxn ang="0">
                  <a:pos x="22" y="58"/>
                </a:cxn>
                <a:cxn ang="0">
                  <a:pos x="24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30" y="58"/>
                </a:cxn>
                <a:cxn ang="0">
                  <a:pos x="30" y="62"/>
                </a:cxn>
                <a:cxn ang="0">
                  <a:pos x="30" y="76"/>
                </a:cxn>
                <a:cxn ang="0">
                  <a:pos x="30" y="76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42" y="60"/>
                </a:cxn>
                <a:cxn ang="0">
                  <a:pos x="46" y="60"/>
                </a:cxn>
                <a:cxn ang="0">
                  <a:pos x="48" y="60"/>
                </a:cxn>
                <a:cxn ang="0">
                  <a:pos x="48" y="64"/>
                </a:cxn>
                <a:cxn ang="0">
                  <a:pos x="48" y="68"/>
                </a:cxn>
                <a:cxn ang="0">
                  <a:pos x="46" y="76"/>
                </a:cxn>
                <a:cxn ang="0">
                  <a:pos x="46" y="76"/>
                </a:cxn>
              </a:cxnLst>
              <a:rect l="0" t="0" r="r" b="b"/>
              <a:pathLst>
                <a:path w="86" h="76">
                  <a:moveTo>
                    <a:pt x="46" y="76"/>
                  </a:moveTo>
                  <a:lnTo>
                    <a:pt x="46" y="76"/>
                  </a:lnTo>
                  <a:lnTo>
                    <a:pt x="54" y="74"/>
                  </a:lnTo>
                  <a:lnTo>
                    <a:pt x="62" y="72"/>
                  </a:lnTo>
                  <a:lnTo>
                    <a:pt x="70" y="66"/>
                  </a:lnTo>
                  <a:lnTo>
                    <a:pt x="78" y="60"/>
                  </a:lnTo>
                  <a:lnTo>
                    <a:pt x="84" y="50"/>
                  </a:lnTo>
                  <a:lnTo>
                    <a:pt x="86" y="38"/>
                  </a:lnTo>
                  <a:lnTo>
                    <a:pt x="86" y="30"/>
                  </a:lnTo>
                  <a:lnTo>
                    <a:pt x="84" y="22"/>
                  </a:lnTo>
                  <a:lnTo>
                    <a:pt x="84" y="22"/>
                  </a:lnTo>
                  <a:lnTo>
                    <a:pt x="80" y="12"/>
                  </a:lnTo>
                  <a:lnTo>
                    <a:pt x="78" y="10"/>
                  </a:lnTo>
                  <a:lnTo>
                    <a:pt x="76" y="10"/>
                  </a:lnTo>
                  <a:lnTo>
                    <a:pt x="70" y="14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6" y="26"/>
                  </a:lnTo>
                  <a:lnTo>
                    <a:pt x="50" y="30"/>
                  </a:lnTo>
                  <a:lnTo>
                    <a:pt x="44" y="30"/>
                  </a:lnTo>
                  <a:lnTo>
                    <a:pt x="42" y="30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38" y="20"/>
                  </a:lnTo>
                  <a:lnTo>
                    <a:pt x="38" y="10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2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18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42"/>
                  </a:lnTo>
                  <a:lnTo>
                    <a:pt x="4" y="50"/>
                  </a:lnTo>
                  <a:lnTo>
                    <a:pt x="10" y="6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20" y="62"/>
                  </a:lnTo>
                  <a:lnTo>
                    <a:pt x="22" y="58"/>
                  </a:lnTo>
                  <a:lnTo>
                    <a:pt x="24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30" y="58"/>
                  </a:lnTo>
                  <a:lnTo>
                    <a:pt x="30" y="62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42" y="60"/>
                  </a:lnTo>
                  <a:lnTo>
                    <a:pt x="46" y="60"/>
                  </a:lnTo>
                  <a:lnTo>
                    <a:pt x="48" y="60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46" y="76"/>
                  </a:lnTo>
                  <a:lnTo>
                    <a:pt x="46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2" name="Freeform 68"/>
            <p:cNvSpPr>
              <a:spLocks/>
            </p:cNvSpPr>
            <p:nvPr/>
          </p:nvSpPr>
          <p:spPr bwMode="auto">
            <a:xfrm>
              <a:off x="2261937" y="3709737"/>
              <a:ext cx="657726" cy="59355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0" y="40"/>
                </a:cxn>
                <a:cxn ang="0">
                  <a:pos x="2" y="48"/>
                </a:cxn>
                <a:cxn ang="0">
                  <a:pos x="6" y="54"/>
                </a:cxn>
                <a:cxn ang="0">
                  <a:pos x="10" y="62"/>
                </a:cxn>
                <a:cxn ang="0">
                  <a:pos x="18" y="68"/>
                </a:cxn>
                <a:cxn ang="0">
                  <a:pos x="30" y="72"/>
                </a:cxn>
                <a:cxn ang="0">
                  <a:pos x="42" y="74"/>
                </a:cxn>
                <a:cxn ang="0">
                  <a:pos x="60" y="74"/>
                </a:cxn>
                <a:cxn ang="0">
                  <a:pos x="60" y="74"/>
                </a:cxn>
                <a:cxn ang="0">
                  <a:pos x="70" y="70"/>
                </a:cxn>
                <a:cxn ang="0">
                  <a:pos x="72" y="68"/>
                </a:cxn>
                <a:cxn ang="0">
                  <a:pos x="72" y="66"/>
                </a:cxn>
                <a:cxn ang="0">
                  <a:pos x="68" y="60"/>
                </a:cxn>
                <a:cxn ang="0">
                  <a:pos x="62" y="54"/>
                </a:cxn>
                <a:cxn ang="0">
                  <a:pos x="62" y="54"/>
                </a:cxn>
                <a:cxn ang="0">
                  <a:pos x="54" y="48"/>
                </a:cxn>
                <a:cxn ang="0">
                  <a:pos x="50" y="44"/>
                </a:cxn>
                <a:cxn ang="0">
                  <a:pos x="48" y="38"/>
                </a:cxn>
                <a:cxn ang="0">
                  <a:pos x="50" y="36"/>
                </a:cxn>
                <a:cxn ang="0">
                  <a:pos x="52" y="34"/>
                </a:cxn>
                <a:cxn ang="0">
                  <a:pos x="52" y="34"/>
                </a:cxn>
                <a:cxn ang="0">
                  <a:pos x="60" y="32"/>
                </a:cxn>
                <a:cxn ang="0">
                  <a:pos x="72" y="32"/>
                </a:cxn>
                <a:cxn ang="0">
                  <a:pos x="80" y="32"/>
                </a:cxn>
                <a:cxn ang="0">
                  <a:pos x="82" y="30"/>
                </a:cxn>
                <a:cxn ang="0">
                  <a:pos x="82" y="26"/>
                </a:cxn>
                <a:cxn ang="0">
                  <a:pos x="82" y="26"/>
                </a:cxn>
                <a:cxn ang="0">
                  <a:pos x="78" y="18"/>
                </a:cxn>
                <a:cxn ang="0">
                  <a:pos x="70" y="8"/>
                </a:cxn>
                <a:cxn ang="0">
                  <a:pos x="66" y="6"/>
                </a:cxn>
                <a:cxn ang="0">
                  <a:pos x="60" y="2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14" y="8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12" y="16"/>
                </a:cxn>
                <a:cxn ang="0">
                  <a:pos x="18" y="18"/>
                </a:cxn>
                <a:cxn ang="0">
                  <a:pos x="20" y="20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8" y="26"/>
                </a:cxn>
                <a:cxn ang="0">
                  <a:pos x="14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14" y="34"/>
                </a:cxn>
                <a:cxn ang="0">
                  <a:pos x="14" y="34"/>
                </a:cxn>
                <a:cxn ang="0">
                  <a:pos x="16" y="36"/>
                </a:cxn>
                <a:cxn ang="0">
                  <a:pos x="18" y="40"/>
                </a:cxn>
                <a:cxn ang="0">
                  <a:pos x="16" y="42"/>
                </a:cxn>
                <a:cxn ang="0">
                  <a:pos x="12" y="42"/>
                </a:cxn>
                <a:cxn ang="0">
                  <a:pos x="0" y="40"/>
                </a:cxn>
                <a:cxn ang="0">
                  <a:pos x="0" y="40"/>
                </a:cxn>
              </a:cxnLst>
              <a:rect l="0" t="0" r="r" b="b"/>
              <a:pathLst>
                <a:path w="82" h="74">
                  <a:moveTo>
                    <a:pt x="0" y="40"/>
                  </a:moveTo>
                  <a:lnTo>
                    <a:pt x="0" y="40"/>
                  </a:lnTo>
                  <a:lnTo>
                    <a:pt x="2" y="48"/>
                  </a:lnTo>
                  <a:lnTo>
                    <a:pt x="6" y="54"/>
                  </a:lnTo>
                  <a:lnTo>
                    <a:pt x="10" y="62"/>
                  </a:lnTo>
                  <a:lnTo>
                    <a:pt x="18" y="68"/>
                  </a:lnTo>
                  <a:lnTo>
                    <a:pt x="30" y="72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70" y="70"/>
                  </a:lnTo>
                  <a:lnTo>
                    <a:pt x="72" y="68"/>
                  </a:lnTo>
                  <a:lnTo>
                    <a:pt x="72" y="66"/>
                  </a:lnTo>
                  <a:lnTo>
                    <a:pt x="68" y="60"/>
                  </a:lnTo>
                  <a:lnTo>
                    <a:pt x="62" y="54"/>
                  </a:lnTo>
                  <a:lnTo>
                    <a:pt x="62" y="54"/>
                  </a:lnTo>
                  <a:lnTo>
                    <a:pt x="54" y="48"/>
                  </a:lnTo>
                  <a:lnTo>
                    <a:pt x="50" y="44"/>
                  </a:lnTo>
                  <a:lnTo>
                    <a:pt x="48" y="38"/>
                  </a:lnTo>
                  <a:lnTo>
                    <a:pt x="50" y="36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60" y="32"/>
                  </a:lnTo>
                  <a:lnTo>
                    <a:pt x="72" y="32"/>
                  </a:lnTo>
                  <a:lnTo>
                    <a:pt x="80" y="32"/>
                  </a:lnTo>
                  <a:lnTo>
                    <a:pt x="82" y="30"/>
                  </a:lnTo>
                  <a:lnTo>
                    <a:pt x="82" y="26"/>
                  </a:lnTo>
                  <a:lnTo>
                    <a:pt x="82" y="26"/>
                  </a:lnTo>
                  <a:lnTo>
                    <a:pt x="78" y="18"/>
                  </a:lnTo>
                  <a:lnTo>
                    <a:pt x="70" y="8"/>
                  </a:lnTo>
                  <a:lnTo>
                    <a:pt x="66" y="6"/>
                  </a:lnTo>
                  <a:lnTo>
                    <a:pt x="60" y="2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14" y="8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12" y="16"/>
                  </a:lnTo>
                  <a:lnTo>
                    <a:pt x="18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6" y="36"/>
                  </a:lnTo>
                  <a:lnTo>
                    <a:pt x="18" y="40"/>
                  </a:lnTo>
                  <a:lnTo>
                    <a:pt x="16" y="42"/>
                  </a:lnTo>
                  <a:lnTo>
                    <a:pt x="12" y="42"/>
                  </a:lnTo>
                  <a:lnTo>
                    <a:pt x="0" y="40"/>
                  </a:lnTo>
                  <a:lnTo>
                    <a:pt x="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3" name="Freeform 69"/>
            <p:cNvSpPr>
              <a:spLocks/>
            </p:cNvSpPr>
            <p:nvPr/>
          </p:nvSpPr>
          <p:spPr bwMode="auto">
            <a:xfrm>
              <a:off x="1620253" y="4030579"/>
              <a:ext cx="657726" cy="6096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6"/>
                </a:cxn>
                <a:cxn ang="0">
                  <a:pos x="2" y="26"/>
                </a:cxn>
                <a:cxn ang="0">
                  <a:pos x="0" y="3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6" y="64"/>
                </a:cxn>
                <a:cxn ang="0">
                  <a:pos x="8" y="66"/>
                </a:cxn>
                <a:cxn ang="0">
                  <a:pos x="10" y="66"/>
                </a:cxn>
                <a:cxn ang="0">
                  <a:pos x="16" y="62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8" y="50"/>
                </a:cxn>
                <a:cxn ang="0">
                  <a:pos x="34" y="46"/>
                </a:cxn>
                <a:cxn ang="0">
                  <a:pos x="40" y="46"/>
                </a:cxn>
                <a:cxn ang="0">
                  <a:pos x="42" y="4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6" y="56"/>
                </a:cxn>
                <a:cxn ang="0">
                  <a:pos x="46" y="66"/>
                </a:cxn>
                <a:cxn ang="0">
                  <a:pos x="46" y="74"/>
                </a:cxn>
                <a:cxn ang="0">
                  <a:pos x="48" y="76"/>
                </a:cxn>
                <a:cxn ang="0">
                  <a:pos x="52" y="76"/>
                </a:cxn>
                <a:cxn ang="0">
                  <a:pos x="52" y="76"/>
                </a:cxn>
                <a:cxn ang="0">
                  <a:pos x="62" y="72"/>
                </a:cxn>
                <a:cxn ang="0">
                  <a:pos x="72" y="66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0" y="50"/>
                </a:cxn>
                <a:cxn ang="0">
                  <a:pos x="82" y="44"/>
                </a:cxn>
                <a:cxn ang="0">
                  <a:pos x="82" y="44"/>
                </a:cxn>
                <a:cxn ang="0">
                  <a:pos x="82" y="34"/>
                </a:cxn>
                <a:cxn ang="0">
                  <a:pos x="78" y="26"/>
                </a:cxn>
                <a:cxn ang="0">
                  <a:pos x="74" y="16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4" y="14"/>
                </a:cxn>
                <a:cxn ang="0">
                  <a:pos x="62" y="18"/>
                </a:cxn>
                <a:cxn ang="0">
                  <a:pos x="60" y="20"/>
                </a:cxn>
                <a:cxn ang="0">
                  <a:pos x="58" y="20"/>
                </a:cxn>
                <a:cxn ang="0">
                  <a:pos x="58" y="20"/>
                </a:cxn>
                <a:cxn ang="0">
                  <a:pos x="54" y="18"/>
                </a:cxn>
                <a:cxn ang="0">
                  <a:pos x="54" y="14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6"/>
                </a:cxn>
                <a:cxn ang="0">
                  <a:pos x="38" y="16"/>
                </a:cxn>
                <a:cxn ang="0">
                  <a:pos x="36" y="16"/>
                </a:cxn>
                <a:cxn ang="0">
                  <a:pos x="36" y="12"/>
                </a:cxn>
                <a:cxn ang="0">
                  <a:pos x="36" y="8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82" h="76">
                  <a:moveTo>
                    <a:pt x="38" y="0"/>
                  </a:moveTo>
                  <a:lnTo>
                    <a:pt x="38" y="0"/>
                  </a:lnTo>
                  <a:lnTo>
                    <a:pt x="30" y="2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6"/>
                  </a:lnTo>
                  <a:lnTo>
                    <a:pt x="2" y="26"/>
                  </a:lnTo>
                  <a:lnTo>
                    <a:pt x="0" y="3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6" y="64"/>
                  </a:lnTo>
                  <a:lnTo>
                    <a:pt x="8" y="66"/>
                  </a:lnTo>
                  <a:lnTo>
                    <a:pt x="10" y="66"/>
                  </a:lnTo>
                  <a:lnTo>
                    <a:pt x="16" y="62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8" y="50"/>
                  </a:lnTo>
                  <a:lnTo>
                    <a:pt x="34" y="46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6" y="56"/>
                  </a:lnTo>
                  <a:lnTo>
                    <a:pt x="46" y="66"/>
                  </a:lnTo>
                  <a:lnTo>
                    <a:pt x="46" y="74"/>
                  </a:lnTo>
                  <a:lnTo>
                    <a:pt x="48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62" y="72"/>
                  </a:lnTo>
                  <a:lnTo>
                    <a:pt x="72" y="66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0" y="50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34"/>
                  </a:lnTo>
                  <a:lnTo>
                    <a:pt x="78" y="26"/>
                  </a:lnTo>
                  <a:lnTo>
                    <a:pt x="74" y="1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4" y="14"/>
                  </a:lnTo>
                  <a:lnTo>
                    <a:pt x="62" y="18"/>
                  </a:lnTo>
                  <a:lnTo>
                    <a:pt x="60" y="20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4" y="18"/>
                  </a:lnTo>
                  <a:lnTo>
                    <a:pt x="54" y="1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6"/>
                  </a:lnTo>
                  <a:lnTo>
                    <a:pt x="38" y="16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4" name="Freeform 70"/>
            <p:cNvSpPr>
              <a:spLocks/>
            </p:cNvSpPr>
            <p:nvPr/>
          </p:nvSpPr>
          <p:spPr bwMode="auto">
            <a:xfrm>
              <a:off x="1219200" y="3485147"/>
              <a:ext cx="657726" cy="609600"/>
            </a:xfrm>
            <a:custGeom>
              <a:avLst/>
              <a:gdLst/>
              <a:ahLst/>
              <a:cxnLst>
                <a:cxn ang="0">
                  <a:pos x="82" y="34"/>
                </a:cxn>
                <a:cxn ang="0">
                  <a:pos x="82" y="34"/>
                </a:cxn>
                <a:cxn ang="0">
                  <a:pos x="80" y="28"/>
                </a:cxn>
                <a:cxn ang="0">
                  <a:pos x="76" y="22"/>
                </a:cxn>
                <a:cxn ang="0">
                  <a:pos x="72" y="14"/>
                </a:cxn>
                <a:cxn ang="0">
                  <a:pos x="64" y="8"/>
                </a:cxn>
                <a:cxn ang="0">
                  <a:pos x="52" y="2"/>
                </a:cxn>
                <a:cxn ang="0">
                  <a:pos x="40" y="0"/>
                </a:cxn>
                <a:cxn ang="0">
                  <a:pos x="22" y="2"/>
                </a:cxn>
                <a:cxn ang="0">
                  <a:pos x="22" y="2"/>
                </a:cxn>
                <a:cxn ang="0">
                  <a:pos x="12" y="4"/>
                </a:cxn>
                <a:cxn ang="0">
                  <a:pos x="10" y="6"/>
                </a:cxn>
                <a:cxn ang="0">
                  <a:pos x="10" y="10"/>
                </a:cxn>
                <a:cxn ang="0">
                  <a:pos x="14" y="14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6" y="26"/>
                </a:cxn>
                <a:cxn ang="0">
                  <a:pos x="32" y="32"/>
                </a:cxn>
                <a:cxn ang="0">
                  <a:pos x="32" y="36"/>
                </a:cxn>
                <a:cxn ang="0">
                  <a:pos x="32" y="38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42"/>
                </a:cxn>
                <a:cxn ang="0">
                  <a:pos x="10" y="42"/>
                </a:cxn>
                <a:cxn ang="0">
                  <a:pos x="2" y="42"/>
                </a:cxn>
                <a:cxn ang="0">
                  <a:pos x="0" y="44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4" y="56"/>
                </a:cxn>
                <a:cxn ang="0">
                  <a:pos x="10" y="66"/>
                </a:cxn>
                <a:cxn ang="0">
                  <a:pos x="16" y="70"/>
                </a:cxn>
                <a:cxn ang="0">
                  <a:pos x="22" y="72"/>
                </a:cxn>
                <a:cxn ang="0">
                  <a:pos x="28" y="74"/>
                </a:cxn>
                <a:cxn ang="0">
                  <a:pos x="38" y="76"/>
                </a:cxn>
                <a:cxn ang="0">
                  <a:pos x="38" y="76"/>
                </a:cxn>
                <a:cxn ang="0">
                  <a:pos x="46" y="74"/>
                </a:cxn>
                <a:cxn ang="0">
                  <a:pos x="56" y="72"/>
                </a:cxn>
                <a:cxn ang="0">
                  <a:pos x="68" y="66"/>
                </a:cxn>
                <a:cxn ang="0">
                  <a:pos x="78" y="60"/>
                </a:cxn>
                <a:cxn ang="0">
                  <a:pos x="78" y="60"/>
                </a:cxn>
                <a:cxn ang="0">
                  <a:pos x="68" y="58"/>
                </a:cxn>
                <a:cxn ang="0">
                  <a:pos x="62" y="56"/>
                </a:cxn>
                <a:cxn ang="0">
                  <a:pos x="62" y="54"/>
                </a:cxn>
                <a:cxn ang="0">
                  <a:pos x="60" y="52"/>
                </a:cxn>
                <a:cxn ang="0">
                  <a:pos x="60" y="52"/>
                </a:cxn>
                <a:cxn ang="0">
                  <a:pos x="64" y="50"/>
                </a:cxn>
                <a:cxn ang="0">
                  <a:pos x="68" y="48"/>
                </a:cxn>
                <a:cxn ang="0">
                  <a:pos x="82" y="48"/>
                </a:cxn>
                <a:cxn ang="0">
                  <a:pos x="82" y="48"/>
                </a:cxn>
                <a:cxn ang="0">
                  <a:pos x="68" y="42"/>
                </a:cxn>
                <a:cxn ang="0">
                  <a:pos x="68" y="42"/>
                </a:cxn>
                <a:cxn ang="0">
                  <a:pos x="66" y="38"/>
                </a:cxn>
                <a:cxn ang="0">
                  <a:pos x="64" y="34"/>
                </a:cxn>
                <a:cxn ang="0">
                  <a:pos x="66" y="34"/>
                </a:cxn>
                <a:cxn ang="0">
                  <a:pos x="68" y="32"/>
                </a:cxn>
                <a:cxn ang="0">
                  <a:pos x="82" y="34"/>
                </a:cxn>
                <a:cxn ang="0">
                  <a:pos x="82" y="34"/>
                </a:cxn>
              </a:cxnLst>
              <a:rect l="0" t="0" r="r" b="b"/>
              <a:pathLst>
                <a:path w="82" h="76">
                  <a:moveTo>
                    <a:pt x="82" y="34"/>
                  </a:moveTo>
                  <a:lnTo>
                    <a:pt x="82" y="34"/>
                  </a:lnTo>
                  <a:lnTo>
                    <a:pt x="80" y="28"/>
                  </a:lnTo>
                  <a:lnTo>
                    <a:pt x="76" y="22"/>
                  </a:lnTo>
                  <a:lnTo>
                    <a:pt x="72" y="14"/>
                  </a:lnTo>
                  <a:lnTo>
                    <a:pt x="64" y="8"/>
                  </a:lnTo>
                  <a:lnTo>
                    <a:pt x="52" y="2"/>
                  </a:lnTo>
                  <a:lnTo>
                    <a:pt x="40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2" y="4"/>
                  </a:lnTo>
                  <a:lnTo>
                    <a:pt x="10" y="6"/>
                  </a:lnTo>
                  <a:lnTo>
                    <a:pt x="10" y="10"/>
                  </a:lnTo>
                  <a:lnTo>
                    <a:pt x="14" y="1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6" y="26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42"/>
                  </a:lnTo>
                  <a:lnTo>
                    <a:pt x="10" y="42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56"/>
                  </a:lnTo>
                  <a:lnTo>
                    <a:pt x="10" y="66"/>
                  </a:lnTo>
                  <a:lnTo>
                    <a:pt x="16" y="70"/>
                  </a:lnTo>
                  <a:lnTo>
                    <a:pt x="22" y="72"/>
                  </a:lnTo>
                  <a:lnTo>
                    <a:pt x="28" y="74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46" y="74"/>
                  </a:lnTo>
                  <a:lnTo>
                    <a:pt x="56" y="72"/>
                  </a:lnTo>
                  <a:lnTo>
                    <a:pt x="68" y="66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68" y="58"/>
                  </a:lnTo>
                  <a:lnTo>
                    <a:pt x="62" y="56"/>
                  </a:lnTo>
                  <a:lnTo>
                    <a:pt x="62" y="54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4" y="50"/>
                  </a:lnTo>
                  <a:lnTo>
                    <a:pt x="68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6" y="38"/>
                  </a:lnTo>
                  <a:lnTo>
                    <a:pt x="64" y="34"/>
                  </a:lnTo>
                  <a:lnTo>
                    <a:pt x="66" y="34"/>
                  </a:lnTo>
                  <a:lnTo>
                    <a:pt x="68" y="32"/>
                  </a:lnTo>
                  <a:lnTo>
                    <a:pt x="82" y="34"/>
                  </a:lnTo>
                  <a:lnTo>
                    <a:pt x="82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5" name="Freeform 71"/>
            <p:cNvSpPr>
              <a:spLocks/>
            </p:cNvSpPr>
            <p:nvPr/>
          </p:nvSpPr>
          <p:spPr bwMode="auto">
            <a:xfrm>
              <a:off x="1989221" y="3822032"/>
              <a:ext cx="160421" cy="144379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20" y="10"/>
                </a:cxn>
                <a:cxn ang="0">
                  <a:pos x="18" y="12"/>
                </a:cxn>
                <a:cxn ang="0">
                  <a:pos x="16" y="16"/>
                </a:cxn>
                <a:cxn ang="0">
                  <a:pos x="14" y="18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6" y="18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4"/>
                </a:cxn>
                <a:cxn ang="0">
                  <a:pos x="4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6" y="2"/>
                </a:cxn>
                <a:cxn ang="0">
                  <a:pos x="18" y="6"/>
                </a:cxn>
                <a:cxn ang="0">
                  <a:pos x="20" y="10"/>
                </a:cxn>
                <a:cxn ang="0">
                  <a:pos x="20" y="10"/>
                </a:cxn>
              </a:cxnLst>
              <a:rect l="0" t="0" r="r" b="b"/>
              <a:pathLst>
                <a:path w="20" h="18">
                  <a:moveTo>
                    <a:pt x="20" y="10"/>
                  </a:moveTo>
                  <a:lnTo>
                    <a:pt x="20" y="10"/>
                  </a:lnTo>
                  <a:lnTo>
                    <a:pt x="18" y="12"/>
                  </a:lnTo>
                  <a:lnTo>
                    <a:pt x="16" y="16"/>
                  </a:lnTo>
                  <a:lnTo>
                    <a:pt x="14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6" y="2"/>
                  </a:lnTo>
                  <a:lnTo>
                    <a:pt x="18" y="6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6" name="Freeform 72"/>
            <p:cNvSpPr>
              <a:spLocks/>
            </p:cNvSpPr>
            <p:nvPr/>
          </p:nvSpPr>
          <p:spPr bwMode="auto">
            <a:xfrm>
              <a:off x="1812758" y="-894347"/>
              <a:ext cx="786063" cy="673768"/>
            </a:xfrm>
            <a:custGeom>
              <a:avLst/>
              <a:gdLst/>
              <a:ahLst/>
              <a:cxnLst>
                <a:cxn ang="0">
                  <a:pos x="18" y="76"/>
                </a:cxn>
                <a:cxn ang="0">
                  <a:pos x="18" y="76"/>
                </a:cxn>
                <a:cxn ang="0">
                  <a:pos x="24" y="80"/>
                </a:cxn>
                <a:cxn ang="0">
                  <a:pos x="34" y="82"/>
                </a:cxn>
                <a:cxn ang="0">
                  <a:pos x="44" y="84"/>
                </a:cxn>
                <a:cxn ang="0">
                  <a:pos x="56" y="82"/>
                </a:cxn>
                <a:cxn ang="0">
                  <a:pos x="68" y="78"/>
                </a:cxn>
                <a:cxn ang="0">
                  <a:pos x="80" y="70"/>
                </a:cxn>
                <a:cxn ang="0">
                  <a:pos x="86" y="64"/>
                </a:cxn>
                <a:cxn ang="0">
                  <a:pos x="92" y="56"/>
                </a:cxn>
                <a:cxn ang="0">
                  <a:pos x="92" y="56"/>
                </a:cxn>
                <a:cxn ang="0">
                  <a:pos x="98" y="46"/>
                </a:cxn>
                <a:cxn ang="0">
                  <a:pos x="96" y="42"/>
                </a:cxn>
                <a:cxn ang="0">
                  <a:pos x="96" y="42"/>
                </a:cxn>
                <a:cxn ang="0">
                  <a:pos x="88" y="40"/>
                </a:cxn>
                <a:cxn ang="0">
                  <a:pos x="78" y="42"/>
                </a:cxn>
                <a:cxn ang="0">
                  <a:pos x="78" y="42"/>
                </a:cxn>
                <a:cxn ang="0">
                  <a:pos x="68" y="42"/>
                </a:cxn>
                <a:cxn ang="0">
                  <a:pos x="58" y="42"/>
                </a:cxn>
                <a:cxn ang="0">
                  <a:pos x="54" y="38"/>
                </a:cxn>
                <a:cxn ang="0">
                  <a:pos x="52" y="36"/>
                </a:cxn>
                <a:cxn ang="0">
                  <a:pos x="54" y="32"/>
                </a:cxn>
                <a:cxn ang="0">
                  <a:pos x="54" y="32"/>
                </a:cxn>
                <a:cxn ang="0">
                  <a:pos x="58" y="26"/>
                </a:cxn>
                <a:cxn ang="0">
                  <a:pos x="66" y="18"/>
                </a:cxn>
                <a:cxn ang="0">
                  <a:pos x="72" y="10"/>
                </a:cxn>
                <a:cxn ang="0">
                  <a:pos x="72" y="8"/>
                </a:cxn>
                <a:cxn ang="0">
                  <a:pos x="68" y="6"/>
                </a:cxn>
                <a:cxn ang="0">
                  <a:pos x="68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4" y="6"/>
                </a:cxn>
                <a:cxn ang="0">
                  <a:pos x="18" y="12"/>
                </a:cxn>
                <a:cxn ang="0">
                  <a:pos x="18" y="12"/>
                </a:cxn>
                <a:cxn ang="0">
                  <a:pos x="10" y="20"/>
                </a:cxn>
                <a:cxn ang="0">
                  <a:pos x="6" y="30"/>
                </a:cxn>
                <a:cxn ang="0">
                  <a:pos x="2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8" y="48"/>
                </a:cxn>
                <a:cxn ang="0">
                  <a:pos x="14" y="46"/>
                </a:cxn>
                <a:cxn ang="0">
                  <a:pos x="16" y="46"/>
                </a:cxn>
                <a:cxn ang="0">
                  <a:pos x="18" y="46"/>
                </a:cxn>
                <a:cxn ang="0">
                  <a:pos x="18" y="46"/>
                </a:cxn>
                <a:cxn ang="0">
                  <a:pos x="20" y="52"/>
                </a:cxn>
                <a:cxn ang="0">
                  <a:pos x="16" y="56"/>
                </a:cxn>
                <a:cxn ang="0">
                  <a:pos x="6" y="66"/>
                </a:cxn>
                <a:cxn ang="0">
                  <a:pos x="6" y="66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26" y="60"/>
                </a:cxn>
                <a:cxn ang="0">
                  <a:pos x="30" y="62"/>
                </a:cxn>
                <a:cxn ang="0">
                  <a:pos x="30" y="64"/>
                </a:cxn>
                <a:cxn ang="0">
                  <a:pos x="30" y="68"/>
                </a:cxn>
                <a:cxn ang="0">
                  <a:pos x="24" y="72"/>
                </a:cxn>
                <a:cxn ang="0">
                  <a:pos x="18" y="76"/>
                </a:cxn>
                <a:cxn ang="0">
                  <a:pos x="18" y="76"/>
                </a:cxn>
              </a:cxnLst>
              <a:rect l="0" t="0" r="r" b="b"/>
              <a:pathLst>
                <a:path w="98" h="84">
                  <a:moveTo>
                    <a:pt x="18" y="76"/>
                  </a:moveTo>
                  <a:lnTo>
                    <a:pt x="18" y="76"/>
                  </a:lnTo>
                  <a:lnTo>
                    <a:pt x="24" y="80"/>
                  </a:lnTo>
                  <a:lnTo>
                    <a:pt x="34" y="82"/>
                  </a:lnTo>
                  <a:lnTo>
                    <a:pt x="44" y="84"/>
                  </a:lnTo>
                  <a:lnTo>
                    <a:pt x="56" y="82"/>
                  </a:lnTo>
                  <a:lnTo>
                    <a:pt x="68" y="78"/>
                  </a:lnTo>
                  <a:lnTo>
                    <a:pt x="80" y="70"/>
                  </a:lnTo>
                  <a:lnTo>
                    <a:pt x="86" y="64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8" y="46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88" y="40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68" y="42"/>
                  </a:lnTo>
                  <a:lnTo>
                    <a:pt x="58" y="42"/>
                  </a:lnTo>
                  <a:lnTo>
                    <a:pt x="54" y="38"/>
                  </a:lnTo>
                  <a:lnTo>
                    <a:pt x="52" y="36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8" y="26"/>
                  </a:lnTo>
                  <a:lnTo>
                    <a:pt x="66" y="18"/>
                  </a:lnTo>
                  <a:lnTo>
                    <a:pt x="72" y="10"/>
                  </a:lnTo>
                  <a:lnTo>
                    <a:pt x="72" y="8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2" y="4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0" y="20"/>
                  </a:lnTo>
                  <a:lnTo>
                    <a:pt x="6" y="30"/>
                  </a:lnTo>
                  <a:lnTo>
                    <a:pt x="2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8" y="48"/>
                  </a:lnTo>
                  <a:lnTo>
                    <a:pt x="14" y="46"/>
                  </a:lnTo>
                  <a:lnTo>
                    <a:pt x="16" y="4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20" y="52"/>
                  </a:lnTo>
                  <a:lnTo>
                    <a:pt x="16" y="5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6" y="60"/>
                  </a:lnTo>
                  <a:lnTo>
                    <a:pt x="30" y="62"/>
                  </a:lnTo>
                  <a:lnTo>
                    <a:pt x="30" y="64"/>
                  </a:lnTo>
                  <a:lnTo>
                    <a:pt x="30" y="68"/>
                  </a:lnTo>
                  <a:lnTo>
                    <a:pt x="24" y="72"/>
                  </a:lnTo>
                  <a:lnTo>
                    <a:pt x="18" y="76"/>
                  </a:lnTo>
                  <a:lnTo>
                    <a:pt x="18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7" name="Freeform 73"/>
            <p:cNvSpPr>
              <a:spLocks/>
            </p:cNvSpPr>
            <p:nvPr/>
          </p:nvSpPr>
          <p:spPr bwMode="auto">
            <a:xfrm>
              <a:off x="1700463" y="-188495"/>
              <a:ext cx="721895" cy="705853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8" y="18"/>
                </a:cxn>
                <a:cxn ang="0">
                  <a:pos x="4" y="26"/>
                </a:cxn>
                <a:cxn ang="0">
                  <a:pos x="2" y="34"/>
                </a:cxn>
                <a:cxn ang="0">
                  <a:pos x="0" y="42"/>
                </a:cxn>
                <a:cxn ang="0">
                  <a:pos x="0" y="54"/>
                </a:cxn>
                <a:cxn ang="0">
                  <a:pos x="6" y="64"/>
                </a:cxn>
                <a:cxn ang="0">
                  <a:pos x="14" y="74"/>
                </a:cxn>
                <a:cxn ang="0">
                  <a:pos x="20" y="80"/>
                </a:cxn>
                <a:cxn ang="0">
                  <a:pos x="28" y="84"/>
                </a:cxn>
                <a:cxn ang="0">
                  <a:pos x="28" y="84"/>
                </a:cxn>
                <a:cxn ang="0">
                  <a:pos x="40" y="88"/>
                </a:cxn>
                <a:cxn ang="0">
                  <a:pos x="44" y="86"/>
                </a:cxn>
                <a:cxn ang="0">
                  <a:pos x="46" y="86"/>
                </a:cxn>
                <a:cxn ang="0">
                  <a:pos x="46" y="78"/>
                </a:cxn>
                <a:cxn ang="0">
                  <a:pos x="46" y="70"/>
                </a:cxn>
                <a:cxn ang="0">
                  <a:pos x="46" y="70"/>
                </a:cxn>
                <a:cxn ang="0">
                  <a:pos x="46" y="60"/>
                </a:cxn>
                <a:cxn ang="0">
                  <a:pos x="46" y="54"/>
                </a:cxn>
                <a:cxn ang="0">
                  <a:pos x="50" y="48"/>
                </a:cxn>
                <a:cxn ang="0">
                  <a:pos x="52" y="46"/>
                </a:cxn>
                <a:cxn ang="0">
                  <a:pos x="56" y="48"/>
                </a:cxn>
                <a:cxn ang="0">
                  <a:pos x="56" y="48"/>
                </a:cxn>
                <a:cxn ang="0">
                  <a:pos x="64" y="52"/>
                </a:cxn>
                <a:cxn ang="0">
                  <a:pos x="72" y="58"/>
                </a:cxn>
                <a:cxn ang="0">
                  <a:pos x="78" y="62"/>
                </a:cxn>
                <a:cxn ang="0">
                  <a:pos x="82" y="62"/>
                </a:cxn>
                <a:cxn ang="0">
                  <a:pos x="84" y="58"/>
                </a:cxn>
                <a:cxn ang="0">
                  <a:pos x="84" y="58"/>
                </a:cxn>
                <a:cxn ang="0">
                  <a:pos x="88" y="50"/>
                </a:cxn>
                <a:cxn ang="0">
                  <a:pos x="90" y="38"/>
                </a:cxn>
                <a:cxn ang="0">
                  <a:pos x="90" y="32"/>
                </a:cxn>
                <a:cxn ang="0">
                  <a:pos x="88" y="26"/>
                </a:cxn>
                <a:cxn ang="0">
                  <a:pos x="84" y="20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0" y="8"/>
                </a:cxn>
                <a:cxn ang="0">
                  <a:pos x="60" y="4"/>
                </a:cxn>
                <a:cxn ang="0">
                  <a:pos x="46" y="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8" y="8"/>
                </a:cxn>
                <a:cxn ang="0">
                  <a:pos x="42" y="12"/>
                </a:cxn>
                <a:cxn ang="0">
                  <a:pos x="42" y="16"/>
                </a:cxn>
                <a:cxn ang="0">
                  <a:pos x="40" y="18"/>
                </a:cxn>
                <a:cxn ang="0">
                  <a:pos x="40" y="18"/>
                </a:cxn>
                <a:cxn ang="0">
                  <a:pos x="36" y="18"/>
                </a:cxn>
                <a:cxn ang="0">
                  <a:pos x="32" y="16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26"/>
                </a:cxn>
                <a:cxn ang="0">
                  <a:pos x="22" y="30"/>
                </a:cxn>
                <a:cxn ang="0">
                  <a:pos x="20" y="30"/>
                </a:cxn>
                <a:cxn ang="0">
                  <a:pos x="18" y="28"/>
                </a:cxn>
                <a:cxn ang="0">
                  <a:pos x="14" y="26"/>
                </a:cxn>
                <a:cxn ang="0">
                  <a:pos x="8" y="18"/>
                </a:cxn>
                <a:cxn ang="0">
                  <a:pos x="8" y="18"/>
                </a:cxn>
              </a:cxnLst>
              <a:rect l="0" t="0" r="r" b="b"/>
              <a:pathLst>
                <a:path w="90" h="88">
                  <a:moveTo>
                    <a:pt x="8" y="18"/>
                  </a:moveTo>
                  <a:lnTo>
                    <a:pt x="8" y="18"/>
                  </a:lnTo>
                  <a:lnTo>
                    <a:pt x="4" y="26"/>
                  </a:lnTo>
                  <a:lnTo>
                    <a:pt x="2" y="34"/>
                  </a:lnTo>
                  <a:lnTo>
                    <a:pt x="0" y="42"/>
                  </a:lnTo>
                  <a:lnTo>
                    <a:pt x="0" y="54"/>
                  </a:lnTo>
                  <a:lnTo>
                    <a:pt x="6" y="64"/>
                  </a:lnTo>
                  <a:lnTo>
                    <a:pt x="14" y="74"/>
                  </a:lnTo>
                  <a:lnTo>
                    <a:pt x="20" y="80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40" y="88"/>
                  </a:lnTo>
                  <a:lnTo>
                    <a:pt x="44" y="86"/>
                  </a:lnTo>
                  <a:lnTo>
                    <a:pt x="46" y="86"/>
                  </a:lnTo>
                  <a:lnTo>
                    <a:pt x="46" y="78"/>
                  </a:lnTo>
                  <a:lnTo>
                    <a:pt x="46" y="70"/>
                  </a:lnTo>
                  <a:lnTo>
                    <a:pt x="46" y="70"/>
                  </a:lnTo>
                  <a:lnTo>
                    <a:pt x="46" y="60"/>
                  </a:lnTo>
                  <a:lnTo>
                    <a:pt x="46" y="54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64" y="52"/>
                  </a:lnTo>
                  <a:lnTo>
                    <a:pt x="72" y="58"/>
                  </a:lnTo>
                  <a:lnTo>
                    <a:pt x="78" y="62"/>
                  </a:lnTo>
                  <a:lnTo>
                    <a:pt x="82" y="62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88" y="50"/>
                  </a:lnTo>
                  <a:lnTo>
                    <a:pt x="90" y="38"/>
                  </a:lnTo>
                  <a:lnTo>
                    <a:pt x="90" y="32"/>
                  </a:lnTo>
                  <a:lnTo>
                    <a:pt x="88" y="26"/>
                  </a:lnTo>
                  <a:lnTo>
                    <a:pt x="84" y="20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0" y="8"/>
                  </a:lnTo>
                  <a:lnTo>
                    <a:pt x="60" y="4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8" y="8"/>
                  </a:lnTo>
                  <a:lnTo>
                    <a:pt x="42" y="12"/>
                  </a:lnTo>
                  <a:lnTo>
                    <a:pt x="42" y="16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6"/>
                  </a:lnTo>
                  <a:lnTo>
                    <a:pt x="22" y="30"/>
                  </a:lnTo>
                  <a:lnTo>
                    <a:pt x="20" y="30"/>
                  </a:lnTo>
                  <a:lnTo>
                    <a:pt x="18" y="28"/>
                  </a:lnTo>
                  <a:lnTo>
                    <a:pt x="14" y="26"/>
                  </a:lnTo>
                  <a:lnTo>
                    <a:pt x="8" y="18"/>
                  </a:lnTo>
                  <a:lnTo>
                    <a:pt x="8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8" name="Freeform 74"/>
            <p:cNvSpPr>
              <a:spLocks/>
            </p:cNvSpPr>
            <p:nvPr/>
          </p:nvSpPr>
          <p:spPr bwMode="auto">
            <a:xfrm>
              <a:off x="882316" y="-300789"/>
              <a:ext cx="770021" cy="657726"/>
            </a:xfrm>
            <a:custGeom>
              <a:avLst/>
              <a:gdLst/>
              <a:ahLst/>
              <a:cxnLst>
                <a:cxn ang="0">
                  <a:pos x="78" y="6"/>
                </a:cxn>
                <a:cxn ang="0">
                  <a:pos x="78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0" y="0"/>
                </a:cxn>
                <a:cxn ang="0">
                  <a:pos x="28" y="4"/>
                </a:cxn>
                <a:cxn ang="0">
                  <a:pos x="16" y="12"/>
                </a:cxn>
                <a:cxn ang="0">
                  <a:pos x="4" y="26"/>
                </a:cxn>
                <a:cxn ang="0">
                  <a:pos x="4" y="2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8" y="42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8" y="40"/>
                </a:cxn>
                <a:cxn ang="0">
                  <a:pos x="36" y="42"/>
                </a:cxn>
                <a:cxn ang="0">
                  <a:pos x="42" y="44"/>
                </a:cxn>
                <a:cxn ang="0">
                  <a:pos x="42" y="46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36" y="58"/>
                </a:cxn>
                <a:cxn ang="0">
                  <a:pos x="28" y="64"/>
                </a:cxn>
                <a:cxn ang="0">
                  <a:pos x="24" y="72"/>
                </a:cxn>
                <a:cxn ang="0">
                  <a:pos x="24" y="74"/>
                </a:cxn>
                <a:cxn ang="0">
                  <a:pos x="26" y="76"/>
                </a:cxn>
                <a:cxn ang="0">
                  <a:pos x="26" y="76"/>
                </a:cxn>
                <a:cxn ang="0">
                  <a:pos x="36" y="80"/>
                </a:cxn>
                <a:cxn ang="0">
                  <a:pos x="48" y="82"/>
                </a:cxn>
                <a:cxn ang="0">
                  <a:pos x="56" y="80"/>
                </a:cxn>
                <a:cxn ang="0">
                  <a:pos x="62" y="78"/>
                </a:cxn>
                <a:cxn ang="0">
                  <a:pos x="70" y="74"/>
                </a:cxn>
                <a:cxn ang="0">
                  <a:pos x="78" y="70"/>
                </a:cxn>
                <a:cxn ang="0">
                  <a:pos x="78" y="70"/>
                </a:cxn>
                <a:cxn ang="0">
                  <a:pos x="84" y="62"/>
                </a:cxn>
                <a:cxn ang="0">
                  <a:pos x="88" y="52"/>
                </a:cxn>
                <a:cxn ang="0">
                  <a:pos x="94" y="40"/>
                </a:cxn>
                <a:cxn ang="0">
                  <a:pos x="96" y="28"/>
                </a:cxn>
                <a:cxn ang="0">
                  <a:pos x="96" y="28"/>
                </a:cxn>
                <a:cxn ang="0">
                  <a:pos x="88" y="34"/>
                </a:cxn>
                <a:cxn ang="0">
                  <a:pos x="82" y="36"/>
                </a:cxn>
                <a:cxn ang="0">
                  <a:pos x="78" y="36"/>
                </a:cxn>
                <a:cxn ang="0">
                  <a:pos x="76" y="36"/>
                </a:cxn>
                <a:cxn ang="0">
                  <a:pos x="76" y="36"/>
                </a:cxn>
                <a:cxn ang="0">
                  <a:pos x="76" y="32"/>
                </a:cxn>
                <a:cxn ang="0">
                  <a:pos x="78" y="26"/>
                </a:cxn>
                <a:cxn ang="0">
                  <a:pos x="90" y="16"/>
                </a:cxn>
                <a:cxn ang="0">
                  <a:pos x="90" y="16"/>
                </a:cxn>
                <a:cxn ang="0">
                  <a:pos x="74" y="22"/>
                </a:cxn>
                <a:cxn ang="0">
                  <a:pos x="74" y="22"/>
                </a:cxn>
                <a:cxn ang="0">
                  <a:pos x="68" y="22"/>
                </a:cxn>
                <a:cxn ang="0">
                  <a:pos x="64" y="20"/>
                </a:cxn>
                <a:cxn ang="0">
                  <a:pos x="64" y="18"/>
                </a:cxn>
                <a:cxn ang="0">
                  <a:pos x="66" y="14"/>
                </a:cxn>
                <a:cxn ang="0">
                  <a:pos x="78" y="6"/>
                </a:cxn>
                <a:cxn ang="0">
                  <a:pos x="78" y="6"/>
                </a:cxn>
              </a:cxnLst>
              <a:rect l="0" t="0" r="r" b="b"/>
              <a:pathLst>
                <a:path w="96" h="82">
                  <a:moveTo>
                    <a:pt x="78" y="6"/>
                  </a:moveTo>
                  <a:lnTo>
                    <a:pt x="78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0" y="0"/>
                  </a:lnTo>
                  <a:lnTo>
                    <a:pt x="28" y="4"/>
                  </a:lnTo>
                  <a:lnTo>
                    <a:pt x="16" y="12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8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8" y="40"/>
                  </a:lnTo>
                  <a:lnTo>
                    <a:pt x="36" y="42"/>
                  </a:lnTo>
                  <a:lnTo>
                    <a:pt x="42" y="44"/>
                  </a:lnTo>
                  <a:lnTo>
                    <a:pt x="42" y="46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36" y="58"/>
                  </a:lnTo>
                  <a:lnTo>
                    <a:pt x="28" y="64"/>
                  </a:lnTo>
                  <a:lnTo>
                    <a:pt x="24" y="72"/>
                  </a:lnTo>
                  <a:lnTo>
                    <a:pt x="24" y="74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6" y="80"/>
                  </a:lnTo>
                  <a:lnTo>
                    <a:pt x="48" y="82"/>
                  </a:lnTo>
                  <a:lnTo>
                    <a:pt x="56" y="80"/>
                  </a:lnTo>
                  <a:lnTo>
                    <a:pt x="62" y="78"/>
                  </a:lnTo>
                  <a:lnTo>
                    <a:pt x="70" y="74"/>
                  </a:lnTo>
                  <a:lnTo>
                    <a:pt x="78" y="70"/>
                  </a:lnTo>
                  <a:lnTo>
                    <a:pt x="78" y="70"/>
                  </a:lnTo>
                  <a:lnTo>
                    <a:pt x="84" y="62"/>
                  </a:lnTo>
                  <a:lnTo>
                    <a:pt x="88" y="52"/>
                  </a:lnTo>
                  <a:lnTo>
                    <a:pt x="94" y="40"/>
                  </a:lnTo>
                  <a:lnTo>
                    <a:pt x="96" y="28"/>
                  </a:lnTo>
                  <a:lnTo>
                    <a:pt x="96" y="28"/>
                  </a:lnTo>
                  <a:lnTo>
                    <a:pt x="88" y="34"/>
                  </a:lnTo>
                  <a:lnTo>
                    <a:pt x="82" y="36"/>
                  </a:lnTo>
                  <a:lnTo>
                    <a:pt x="78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8" y="26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74" y="22"/>
                  </a:lnTo>
                  <a:lnTo>
                    <a:pt x="74" y="22"/>
                  </a:lnTo>
                  <a:lnTo>
                    <a:pt x="68" y="22"/>
                  </a:lnTo>
                  <a:lnTo>
                    <a:pt x="64" y="20"/>
                  </a:lnTo>
                  <a:lnTo>
                    <a:pt x="64" y="18"/>
                  </a:lnTo>
                  <a:lnTo>
                    <a:pt x="66" y="14"/>
                  </a:lnTo>
                  <a:lnTo>
                    <a:pt x="78" y="6"/>
                  </a:lnTo>
                  <a:lnTo>
                    <a:pt x="7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9" name="Freeform 75"/>
            <p:cNvSpPr>
              <a:spLocks/>
            </p:cNvSpPr>
            <p:nvPr/>
          </p:nvSpPr>
          <p:spPr bwMode="auto">
            <a:xfrm>
              <a:off x="1042737" y="-1054768"/>
              <a:ext cx="721895" cy="689811"/>
            </a:xfrm>
            <a:custGeom>
              <a:avLst/>
              <a:gdLst/>
              <a:ahLst/>
              <a:cxnLst>
                <a:cxn ang="0">
                  <a:pos x="82" y="68"/>
                </a:cxn>
                <a:cxn ang="0">
                  <a:pos x="82" y="68"/>
                </a:cxn>
                <a:cxn ang="0">
                  <a:pos x="86" y="62"/>
                </a:cxn>
                <a:cxn ang="0">
                  <a:pos x="88" y="54"/>
                </a:cxn>
                <a:cxn ang="0">
                  <a:pos x="90" y="44"/>
                </a:cxn>
                <a:cxn ang="0">
                  <a:pos x="90" y="34"/>
                </a:cxn>
                <a:cxn ang="0">
                  <a:pos x="84" y="24"/>
                </a:cxn>
                <a:cxn ang="0">
                  <a:pos x="76" y="12"/>
                </a:cxn>
                <a:cxn ang="0">
                  <a:pos x="70" y="8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4" y="8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44" y="26"/>
                </a:cxn>
                <a:cxn ang="0">
                  <a:pos x="44" y="34"/>
                </a:cxn>
                <a:cxn ang="0">
                  <a:pos x="40" y="38"/>
                </a:cxn>
                <a:cxn ang="0">
                  <a:pos x="38" y="40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26" y="36"/>
                </a:cxn>
                <a:cxn ang="0">
                  <a:pos x="18" y="30"/>
                </a:cxn>
                <a:cxn ang="0">
                  <a:pos x="12" y="24"/>
                </a:cxn>
                <a:cxn ang="0">
                  <a:pos x="8" y="26"/>
                </a:cxn>
                <a:cxn ang="0">
                  <a:pos x="6" y="28"/>
                </a:cxn>
                <a:cxn ang="0">
                  <a:pos x="6" y="28"/>
                </a:cxn>
                <a:cxn ang="0">
                  <a:pos x="2" y="38"/>
                </a:cxn>
                <a:cxn ang="0">
                  <a:pos x="0" y="48"/>
                </a:cxn>
                <a:cxn ang="0">
                  <a:pos x="0" y="54"/>
                </a:cxn>
                <a:cxn ang="0">
                  <a:pos x="2" y="60"/>
                </a:cxn>
                <a:cxn ang="0">
                  <a:pos x="6" y="68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20" y="78"/>
                </a:cxn>
                <a:cxn ang="0">
                  <a:pos x="30" y="82"/>
                </a:cxn>
                <a:cxn ang="0">
                  <a:pos x="42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0"/>
                </a:cxn>
                <a:cxn ang="0">
                  <a:pos x="48" y="74"/>
                </a:cxn>
                <a:cxn ang="0">
                  <a:pos x="48" y="72"/>
                </a:cxn>
                <a:cxn ang="0">
                  <a:pos x="50" y="70"/>
                </a:cxn>
                <a:cxn ang="0">
                  <a:pos x="50" y="70"/>
                </a:cxn>
                <a:cxn ang="0">
                  <a:pos x="54" y="68"/>
                </a:cxn>
                <a:cxn ang="0">
                  <a:pos x="58" y="70"/>
                </a:cxn>
                <a:cxn ang="0">
                  <a:pos x="70" y="80"/>
                </a:cxn>
                <a:cxn ang="0">
                  <a:pos x="70" y="80"/>
                </a:cxn>
                <a:cxn ang="0">
                  <a:pos x="64" y="66"/>
                </a:cxn>
                <a:cxn ang="0">
                  <a:pos x="64" y="66"/>
                </a:cxn>
                <a:cxn ang="0">
                  <a:pos x="64" y="62"/>
                </a:cxn>
                <a:cxn ang="0">
                  <a:pos x="66" y="58"/>
                </a:cxn>
                <a:cxn ang="0">
                  <a:pos x="70" y="58"/>
                </a:cxn>
                <a:cxn ang="0">
                  <a:pos x="72" y="58"/>
                </a:cxn>
                <a:cxn ang="0">
                  <a:pos x="76" y="62"/>
                </a:cxn>
                <a:cxn ang="0">
                  <a:pos x="82" y="68"/>
                </a:cxn>
                <a:cxn ang="0">
                  <a:pos x="82" y="68"/>
                </a:cxn>
              </a:cxnLst>
              <a:rect l="0" t="0" r="r" b="b"/>
              <a:pathLst>
                <a:path w="90" h="86">
                  <a:moveTo>
                    <a:pt x="82" y="68"/>
                  </a:moveTo>
                  <a:lnTo>
                    <a:pt x="82" y="68"/>
                  </a:lnTo>
                  <a:lnTo>
                    <a:pt x="86" y="62"/>
                  </a:lnTo>
                  <a:lnTo>
                    <a:pt x="88" y="54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84" y="24"/>
                  </a:lnTo>
                  <a:lnTo>
                    <a:pt x="76" y="12"/>
                  </a:lnTo>
                  <a:lnTo>
                    <a:pt x="70" y="8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8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4" y="26"/>
                  </a:lnTo>
                  <a:lnTo>
                    <a:pt x="44" y="34"/>
                  </a:lnTo>
                  <a:lnTo>
                    <a:pt x="40" y="38"/>
                  </a:lnTo>
                  <a:lnTo>
                    <a:pt x="38" y="40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26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8" y="26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2" y="3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2" y="60"/>
                  </a:lnTo>
                  <a:lnTo>
                    <a:pt x="6" y="68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20" y="78"/>
                  </a:lnTo>
                  <a:lnTo>
                    <a:pt x="30" y="82"/>
                  </a:lnTo>
                  <a:lnTo>
                    <a:pt x="42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0"/>
                  </a:lnTo>
                  <a:lnTo>
                    <a:pt x="48" y="74"/>
                  </a:lnTo>
                  <a:lnTo>
                    <a:pt x="48" y="72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4" y="68"/>
                  </a:lnTo>
                  <a:lnTo>
                    <a:pt x="58" y="70"/>
                  </a:lnTo>
                  <a:lnTo>
                    <a:pt x="70" y="80"/>
                  </a:lnTo>
                  <a:lnTo>
                    <a:pt x="70" y="8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64" y="62"/>
                  </a:lnTo>
                  <a:lnTo>
                    <a:pt x="66" y="58"/>
                  </a:lnTo>
                  <a:lnTo>
                    <a:pt x="70" y="58"/>
                  </a:lnTo>
                  <a:lnTo>
                    <a:pt x="72" y="58"/>
                  </a:lnTo>
                  <a:lnTo>
                    <a:pt x="76" y="62"/>
                  </a:lnTo>
                  <a:lnTo>
                    <a:pt x="82" y="68"/>
                  </a:lnTo>
                  <a:lnTo>
                    <a:pt x="82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0" name="Freeform 76"/>
            <p:cNvSpPr>
              <a:spLocks/>
            </p:cNvSpPr>
            <p:nvPr/>
          </p:nvSpPr>
          <p:spPr bwMode="auto">
            <a:xfrm>
              <a:off x="1636295" y="-348916"/>
              <a:ext cx="176463" cy="160421"/>
            </a:xfrm>
            <a:custGeom>
              <a:avLst/>
              <a:gdLst/>
              <a:ahLst/>
              <a:cxnLst>
                <a:cxn ang="0">
                  <a:pos x="20" y="16"/>
                </a:cxn>
                <a:cxn ang="0">
                  <a:pos x="20" y="16"/>
                </a:cxn>
                <a:cxn ang="0">
                  <a:pos x="16" y="18"/>
                </a:cxn>
                <a:cxn ang="0">
                  <a:pos x="12" y="20"/>
                </a:cxn>
                <a:cxn ang="0">
                  <a:pos x="8" y="18"/>
                </a:cxn>
                <a:cxn ang="0">
                  <a:pos x="4" y="18"/>
                </a:cxn>
                <a:cxn ang="0">
                  <a:pos x="4" y="18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2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20" y="4"/>
                </a:cxn>
                <a:cxn ang="0">
                  <a:pos x="22" y="8"/>
                </a:cxn>
                <a:cxn ang="0">
                  <a:pos x="22" y="12"/>
                </a:cxn>
                <a:cxn ang="0">
                  <a:pos x="20" y="16"/>
                </a:cxn>
                <a:cxn ang="0">
                  <a:pos x="20" y="16"/>
                </a:cxn>
              </a:cxnLst>
              <a:rect l="0" t="0" r="r" b="b"/>
              <a:pathLst>
                <a:path w="22" h="20">
                  <a:moveTo>
                    <a:pt x="20" y="16"/>
                  </a:moveTo>
                  <a:lnTo>
                    <a:pt x="20" y="16"/>
                  </a:lnTo>
                  <a:lnTo>
                    <a:pt x="16" y="18"/>
                  </a:lnTo>
                  <a:lnTo>
                    <a:pt x="12" y="20"/>
                  </a:lnTo>
                  <a:lnTo>
                    <a:pt x="8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2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2" y="8"/>
                  </a:lnTo>
                  <a:lnTo>
                    <a:pt x="22" y="12"/>
                  </a:lnTo>
                  <a:lnTo>
                    <a:pt x="20" y="16"/>
                  </a:lnTo>
                  <a:lnTo>
                    <a:pt x="20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1" name="Freeform 77"/>
            <p:cNvSpPr>
              <a:spLocks/>
            </p:cNvSpPr>
            <p:nvPr/>
          </p:nvSpPr>
          <p:spPr bwMode="auto">
            <a:xfrm>
              <a:off x="3914274" y="-284747"/>
              <a:ext cx="465221" cy="882316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8" y="4"/>
                </a:cxn>
                <a:cxn ang="0">
                  <a:pos x="28" y="14"/>
                </a:cxn>
                <a:cxn ang="0">
                  <a:pos x="28" y="22"/>
                </a:cxn>
                <a:cxn ang="0">
                  <a:pos x="24" y="28"/>
                </a:cxn>
                <a:cxn ang="0">
                  <a:pos x="20" y="36"/>
                </a:cxn>
                <a:cxn ang="0">
                  <a:pos x="12" y="44"/>
                </a:cxn>
                <a:cxn ang="0">
                  <a:pos x="12" y="44"/>
                </a:cxn>
                <a:cxn ang="0">
                  <a:pos x="6" y="54"/>
                </a:cxn>
                <a:cxn ang="0">
                  <a:pos x="2" y="66"/>
                </a:cxn>
                <a:cxn ang="0">
                  <a:pos x="0" y="80"/>
                </a:cxn>
                <a:cxn ang="0">
                  <a:pos x="4" y="92"/>
                </a:cxn>
                <a:cxn ang="0">
                  <a:pos x="8" y="102"/>
                </a:cxn>
                <a:cxn ang="0">
                  <a:pos x="14" y="106"/>
                </a:cxn>
                <a:cxn ang="0">
                  <a:pos x="18" y="110"/>
                </a:cxn>
                <a:cxn ang="0">
                  <a:pos x="24" y="110"/>
                </a:cxn>
                <a:cxn ang="0">
                  <a:pos x="30" y="110"/>
                </a:cxn>
                <a:cxn ang="0">
                  <a:pos x="38" y="110"/>
                </a:cxn>
                <a:cxn ang="0">
                  <a:pos x="48" y="106"/>
                </a:cxn>
                <a:cxn ang="0">
                  <a:pos x="48" y="106"/>
                </a:cxn>
                <a:cxn ang="0">
                  <a:pos x="52" y="102"/>
                </a:cxn>
                <a:cxn ang="0">
                  <a:pos x="56" y="96"/>
                </a:cxn>
                <a:cxn ang="0">
                  <a:pos x="58" y="90"/>
                </a:cxn>
                <a:cxn ang="0">
                  <a:pos x="58" y="86"/>
                </a:cxn>
                <a:cxn ang="0">
                  <a:pos x="54" y="76"/>
                </a:cxn>
                <a:cxn ang="0">
                  <a:pos x="54" y="72"/>
                </a:cxn>
                <a:cxn ang="0">
                  <a:pos x="54" y="72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8" y="82"/>
                </a:cxn>
                <a:cxn ang="0">
                  <a:pos x="34" y="80"/>
                </a:cxn>
                <a:cxn ang="0">
                  <a:pos x="34" y="80"/>
                </a:cxn>
                <a:cxn ang="0">
                  <a:pos x="36" y="78"/>
                </a:cxn>
                <a:cxn ang="0">
                  <a:pos x="42" y="74"/>
                </a:cxn>
                <a:cxn ang="0">
                  <a:pos x="46" y="66"/>
                </a:cxn>
                <a:cxn ang="0">
                  <a:pos x="48" y="62"/>
                </a:cxn>
                <a:cxn ang="0">
                  <a:pos x="48" y="54"/>
                </a:cxn>
                <a:cxn ang="0">
                  <a:pos x="48" y="54"/>
                </a:cxn>
                <a:cxn ang="0">
                  <a:pos x="46" y="48"/>
                </a:cxn>
                <a:cxn ang="0">
                  <a:pos x="44" y="38"/>
                </a:cxn>
                <a:cxn ang="0">
                  <a:pos x="36" y="20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58" h="110">
                  <a:moveTo>
                    <a:pt x="26" y="0"/>
                  </a:moveTo>
                  <a:lnTo>
                    <a:pt x="26" y="0"/>
                  </a:lnTo>
                  <a:lnTo>
                    <a:pt x="28" y="4"/>
                  </a:lnTo>
                  <a:lnTo>
                    <a:pt x="28" y="14"/>
                  </a:lnTo>
                  <a:lnTo>
                    <a:pt x="28" y="22"/>
                  </a:lnTo>
                  <a:lnTo>
                    <a:pt x="24" y="28"/>
                  </a:lnTo>
                  <a:lnTo>
                    <a:pt x="20" y="36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6" y="54"/>
                  </a:lnTo>
                  <a:lnTo>
                    <a:pt x="2" y="66"/>
                  </a:lnTo>
                  <a:lnTo>
                    <a:pt x="0" y="80"/>
                  </a:lnTo>
                  <a:lnTo>
                    <a:pt x="4" y="92"/>
                  </a:lnTo>
                  <a:lnTo>
                    <a:pt x="8" y="102"/>
                  </a:lnTo>
                  <a:lnTo>
                    <a:pt x="14" y="106"/>
                  </a:lnTo>
                  <a:lnTo>
                    <a:pt x="18" y="110"/>
                  </a:lnTo>
                  <a:lnTo>
                    <a:pt x="24" y="110"/>
                  </a:lnTo>
                  <a:lnTo>
                    <a:pt x="30" y="110"/>
                  </a:lnTo>
                  <a:lnTo>
                    <a:pt x="38" y="110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52" y="102"/>
                  </a:lnTo>
                  <a:lnTo>
                    <a:pt x="56" y="96"/>
                  </a:lnTo>
                  <a:lnTo>
                    <a:pt x="58" y="90"/>
                  </a:lnTo>
                  <a:lnTo>
                    <a:pt x="58" y="86"/>
                  </a:lnTo>
                  <a:lnTo>
                    <a:pt x="54" y="76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8" y="82"/>
                  </a:lnTo>
                  <a:lnTo>
                    <a:pt x="34" y="80"/>
                  </a:lnTo>
                  <a:lnTo>
                    <a:pt x="34" y="80"/>
                  </a:lnTo>
                  <a:lnTo>
                    <a:pt x="36" y="78"/>
                  </a:lnTo>
                  <a:lnTo>
                    <a:pt x="42" y="74"/>
                  </a:lnTo>
                  <a:lnTo>
                    <a:pt x="46" y="66"/>
                  </a:lnTo>
                  <a:lnTo>
                    <a:pt x="48" y="62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6" y="48"/>
                  </a:lnTo>
                  <a:lnTo>
                    <a:pt x="44" y="38"/>
                  </a:lnTo>
                  <a:lnTo>
                    <a:pt x="36" y="20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2" name="Freeform 78"/>
            <p:cNvSpPr>
              <a:spLocks/>
            </p:cNvSpPr>
            <p:nvPr/>
          </p:nvSpPr>
          <p:spPr bwMode="auto">
            <a:xfrm>
              <a:off x="7058526" y="2795337"/>
              <a:ext cx="368968" cy="52938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6" y="2"/>
                </a:cxn>
                <a:cxn ang="0">
                  <a:pos x="42" y="8"/>
                </a:cxn>
                <a:cxn ang="0">
                  <a:pos x="36" y="16"/>
                </a:cxn>
                <a:cxn ang="0">
                  <a:pos x="30" y="20"/>
                </a:cxn>
                <a:cxn ang="0">
                  <a:pos x="22" y="24"/>
                </a:cxn>
                <a:cxn ang="0">
                  <a:pos x="22" y="24"/>
                </a:cxn>
                <a:cxn ang="0">
                  <a:pos x="14" y="28"/>
                </a:cxn>
                <a:cxn ang="0">
                  <a:pos x="6" y="34"/>
                </a:cxn>
                <a:cxn ang="0">
                  <a:pos x="2" y="42"/>
                </a:cxn>
                <a:cxn ang="0">
                  <a:pos x="0" y="50"/>
                </a:cxn>
                <a:cxn ang="0">
                  <a:pos x="0" y="58"/>
                </a:cxn>
                <a:cxn ang="0">
                  <a:pos x="4" y="64"/>
                </a:cxn>
                <a:cxn ang="0">
                  <a:pos x="12" y="66"/>
                </a:cxn>
                <a:cxn ang="0">
                  <a:pos x="24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4" y="62"/>
                </a:cxn>
                <a:cxn ang="0">
                  <a:pos x="38" y="56"/>
                </a:cxn>
                <a:cxn ang="0">
                  <a:pos x="40" y="50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36" y="50"/>
                </a:cxn>
                <a:cxn ang="0">
                  <a:pos x="30" y="50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2" y="46"/>
                </a:cxn>
                <a:cxn ang="0">
                  <a:pos x="38" y="42"/>
                </a:cxn>
                <a:cxn ang="0">
                  <a:pos x="42" y="36"/>
                </a:cxn>
                <a:cxn ang="0">
                  <a:pos x="42" y="36"/>
                </a:cxn>
                <a:cxn ang="0">
                  <a:pos x="46" y="26"/>
                </a:cxn>
                <a:cxn ang="0">
                  <a:pos x="46" y="14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66">
                  <a:moveTo>
                    <a:pt x="46" y="0"/>
                  </a:moveTo>
                  <a:lnTo>
                    <a:pt x="46" y="0"/>
                  </a:lnTo>
                  <a:lnTo>
                    <a:pt x="46" y="2"/>
                  </a:lnTo>
                  <a:lnTo>
                    <a:pt x="42" y="8"/>
                  </a:lnTo>
                  <a:lnTo>
                    <a:pt x="36" y="16"/>
                  </a:lnTo>
                  <a:lnTo>
                    <a:pt x="30" y="20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14" y="28"/>
                  </a:lnTo>
                  <a:lnTo>
                    <a:pt x="6" y="34"/>
                  </a:lnTo>
                  <a:lnTo>
                    <a:pt x="2" y="42"/>
                  </a:lnTo>
                  <a:lnTo>
                    <a:pt x="0" y="50"/>
                  </a:lnTo>
                  <a:lnTo>
                    <a:pt x="0" y="58"/>
                  </a:lnTo>
                  <a:lnTo>
                    <a:pt x="4" y="64"/>
                  </a:lnTo>
                  <a:lnTo>
                    <a:pt x="12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4" y="62"/>
                  </a:lnTo>
                  <a:lnTo>
                    <a:pt x="38" y="56"/>
                  </a:lnTo>
                  <a:lnTo>
                    <a:pt x="40" y="50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36" y="50"/>
                  </a:lnTo>
                  <a:lnTo>
                    <a:pt x="30" y="50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2" y="46"/>
                  </a:lnTo>
                  <a:lnTo>
                    <a:pt x="38" y="42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6" y="26"/>
                  </a:lnTo>
                  <a:lnTo>
                    <a:pt x="46" y="14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3" name="Freeform 79"/>
            <p:cNvSpPr>
              <a:spLocks/>
            </p:cNvSpPr>
            <p:nvPr/>
          </p:nvSpPr>
          <p:spPr bwMode="auto">
            <a:xfrm>
              <a:off x="5101389" y="3196389"/>
              <a:ext cx="753979" cy="417095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0" y="38"/>
                </a:cxn>
                <a:cxn ang="0">
                  <a:pos x="2" y="36"/>
                </a:cxn>
                <a:cxn ang="0">
                  <a:pos x="12" y="34"/>
                </a:cxn>
                <a:cxn ang="0">
                  <a:pos x="18" y="34"/>
                </a:cxn>
                <a:cxn ang="0">
                  <a:pos x="24" y="36"/>
                </a:cxn>
                <a:cxn ang="0">
                  <a:pos x="32" y="40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50" y="50"/>
                </a:cxn>
                <a:cxn ang="0">
                  <a:pos x="60" y="52"/>
                </a:cxn>
                <a:cxn ang="0">
                  <a:pos x="72" y="52"/>
                </a:cxn>
                <a:cxn ang="0">
                  <a:pos x="82" y="48"/>
                </a:cxn>
                <a:cxn ang="0">
                  <a:pos x="90" y="42"/>
                </a:cxn>
                <a:cxn ang="0">
                  <a:pos x="92" y="38"/>
                </a:cxn>
                <a:cxn ang="0">
                  <a:pos x="94" y="32"/>
                </a:cxn>
                <a:cxn ang="0">
                  <a:pos x="94" y="28"/>
                </a:cxn>
                <a:cxn ang="0">
                  <a:pos x="94" y="20"/>
                </a:cxn>
                <a:cxn ang="0">
                  <a:pos x="92" y="14"/>
                </a:cxn>
                <a:cxn ang="0">
                  <a:pos x="88" y="6"/>
                </a:cxn>
                <a:cxn ang="0">
                  <a:pos x="88" y="6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0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0"/>
                </a:cxn>
                <a:cxn ang="0">
                  <a:pos x="66" y="14"/>
                </a:cxn>
                <a:cxn ang="0">
                  <a:pos x="68" y="18"/>
                </a:cxn>
                <a:cxn ang="0">
                  <a:pos x="68" y="20"/>
                </a:cxn>
                <a:cxn ang="0">
                  <a:pos x="68" y="20"/>
                </a:cxn>
                <a:cxn ang="0">
                  <a:pos x="62" y="16"/>
                </a:cxn>
                <a:cxn ang="0">
                  <a:pos x="54" y="12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30" y="16"/>
                </a:cxn>
                <a:cxn ang="0">
                  <a:pos x="16" y="26"/>
                </a:cxn>
                <a:cxn ang="0">
                  <a:pos x="0" y="38"/>
                </a:cxn>
                <a:cxn ang="0">
                  <a:pos x="0" y="38"/>
                </a:cxn>
              </a:cxnLst>
              <a:rect l="0" t="0" r="r" b="b"/>
              <a:pathLst>
                <a:path w="94" h="52">
                  <a:moveTo>
                    <a:pt x="0" y="38"/>
                  </a:moveTo>
                  <a:lnTo>
                    <a:pt x="0" y="38"/>
                  </a:lnTo>
                  <a:lnTo>
                    <a:pt x="2" y="36"/>
                  </a:lnTo>
                  <a:lnTo>
                    <a:pt x="12" y="34"/>
                  </a:lnTo>
                  <a:lnTo>
                    <a:pt x="18" y="34"/>
                  </a:lnTo>
                  <a:lnTo>
                    <a:pt x="24" y="36"/>
                  </a:lnTo>
                  <a:lnTo>
                    <a:pt x="32" y="40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60" y="52"/>
                  </a:lnTo>
                  <a:lnTo>
                    <a:pt x="72" y="52"/>
                  </a:lnTo>
                  <a:lnTo>
                    <a:pt x="82" y="48"/>
                  </a:lnTo>
                  <a:lnTo>
                    <a:pt x="90" y="42"/>
                  </a:lnTo>
                  <a:lnTo>
                    <a:pt x="92" y="38"/>
                  </a:lnTo>
                  <a:lnTo>
                    <a:pt x="94" y="32"/>
                  </a:lnTo>
                  <a:lnTo>
                    <a:pt x="94" y="28"/>
                  </a:lnTo>
                  <a:lnTo>
                    <a:pt x="94" y="20"/>
                  </a:lnTo>
                  <a:lnTo>
                    <a:pt x="92" y="14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0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0"/>
                  </a:lnTo>
                  <a:lnTo>
                    <a:pt x="66" y="14"/>
                  </a:lnTo>
                  <a:lnTo>
                    <a:pt x="68" y="18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2" y="16"/>
                  </a:lnTo>
                  <a:lnTo>
                    <a:pt x="5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30" y="16"/>
                  </a:lnTo>
                  <a:lnTo>
                    <a:pt x="16" y="26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4" name="Freeform 80"/>
            <p:cNvSpPr>
              <a:spLocks/>
            </p:cNvSpPr>
            <p:nvPr/>
          </p:nvSpPr>
          <p:spPr bwMode="auto">
            <a:xfrm>
              <a:off x="6015789" y="2474495"/>
              <a:ext cx="529389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0" y="6"/>
                </a:cxn>
                <a:cxn ang="0">
                  <a:pos x="60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2"/>
                </a:cxn>
                <a:cxn ang="0">
                  <a:pos x="38" y="2"/>
                </a:cxn>
                <a:cxn ang="0">
                  <a:pos x="44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10"/>
                </a:cxn>
                <a:cxn ang="0">
                  <a:pos x="10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6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44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10"/>
                  </a:lnTo>
                  <a:lnTo>
                    <a:pt x="10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5" name="Freeform 81"/>
            <p:cNvSpPr>
              <a:spLocks/>
            </p:cNvSpPr>
            <p:nvPr/>
          </p:nvSpPr>
          <p:spPr bwMode="auto">
            <a:xfrm>
              <a:off x="4122821" y="2330116"/>
              <a:ext cx="545432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30" y="28"/>
                </a:cxn>
                <a:cxn ang="0">
                  <a:pos x="30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8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62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0" y="4"/>
                </a:cxn>
                <a:cxn ang="0">
                  <a:pos x="40" y="4"/>
                </a:cxn>
                <a:cxn ang="0">
                  <a:pos x="44" y="6"/>
                </a:cxn>
                <a:cxn ang="0">
                  <a:pos x="48" y="10"/>
                </a:cxn>
                <a:cxn ang="0">
                  <a:pos x="48" y="14"/>
                </a:cxn>
                <a:cxn ang="0">
                  <a:pos x="48" y="14"/>
                </a:cxn>
                <a:cxn ang="0">
                  <a:pos x="44" y="10"/>
                </a:cxn>
                <a:cxn ang="0">
                  <a:pos x="38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2" y="10"/>
                </a:cxn>
                <a:cxn ang="0">
                  <a:pos x="12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8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8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6"/>
                  </a:lnTo>
                  <a:lnTo>
                    <a:pt x="48" y="10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4" y="10"/>
                  </a:lnTo>
                  <a:lnTo>
                    <a:pt x="38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2" y="10"/>
                  </a:lnTo>
                  <a:lnTo>
                    <a:pt x="12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6" name="Freeform 82"/>
            <p:cNvSpPr>
              <a:spLocks/>
            </p:cNvSpPr>
            <p:nvPr/>
          </p:nvSpPr>
          <p:spPr bwMode="auto">
            <a:xfrm>
              <a:off x="3336758" y="2891589"/>
              <a:ext cx="385011" cy="753979"/>
            </a:xfrm>
            <a:custGeom>
              <a:avLst/>
              <a:gdLst/>
              <a:ahLst/>
              <a:cxnLst>
                <a:cxn ang="0">
                  <a:pos x="48" y="94"/>
                </a:cxn>
                <a:cxn ang="0">
                  <a:pos x="48" y="94"/>
                </a:cxn>
                <a:cxn ang="0">
                  <a:pos x="46" y="92"/>
                </a:cxn>
                <a:cxn ang="0">
                  <a:pos x="42" y="84"/>
                </a:cxn>
                <a:cxn ang="0">
                  <a:pos x="40" y="70"/>
                </a:cxn>
                <a:cxn ang="0">
                  <a:pos x="40" y="62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4" y="38"/>
                </a:cxn>
                <a:cxn ang="0">
                  <a:pos x="44" y="26"/>
                </a:cxn>
                <a:cxn ang="0">
                  <a:pos x="40" y="16"/>
                </a:cxn>
                <a:cxn ang="0">
                  <a:pos x="36" y="6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8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0" y="40"/>
                </a:cxn>
                <a:cxn ang="0">
                  <a:pos x="2" y="44"/>
                </a:cxn>
                <a:cxn ang="0">
                  <a:pos x="6" y="50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0" y="44"/>
                </a:cxn>
                <a:cxn ang="0">
                  <a:pos x="14" y="38"/>
                </a:cxn>
                <a:cxn ang="0">
                  <a:pos x="16" y="3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6" y="44"/>
                </a:cxn>
                <a:cxn ang="0">
                  <a:pos x="16" y="52"/>
                </a:cxn>
                <a:cxn ang="0">
                  <a:pos x="18" y="64"/>
                </a:cxn>
                <a:cxn ang="0">
                  <a:pos x="18" y="64"/>
                </a:cxn>
                <a:cxn ang="0">
                  <a:pos x="24" y="74"/>
                </a:cxn>
                <a:cxn ang="0">
                  <a:pos x="34" y="84"/>
                </a:cxn>
                <a:cxn ang="0">
                  <a:pos x="48" y="94"/>
                </a:cxn>
                <a:cxn ang="0">
                  <a:pos x="48" y="94"/>
                </a:cxn>
              </a:cxnLst>
              <a:rect l="0" t="0" r="r" b="b"/>
              <a:pathLst>
                <a:path w="48" h="94">
                  <a:moveTo>
                    <a:pt x="48" y="94"/>
                  </a:moveTo>
                  <a:lnTo>
                    <a:pt x="48" y="94"/>
                  </a:lnTo>
                  <a:lnTo>
                    <a:pt x="46" y="92"/>
                  </a:lnTo>
                  <a:lnTo>
                    <a:pt x="42" y="84"/>
                  </a:lnTo>
                  <a:lnTo>
                    <a:pt x="40" y="70"/>
                  </a:lnTo>
                  <a:lnTo>
                    <a:pt x="40" y="62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4" y="38"/>
                  </a:lnTo>
                  <a:lnTo>
                    <a:pt x="44" y="26"/>
                  </a:lnTo>
                  <a:lnTo>
                    <a:pt x="40" y="16"/>
                  </a:lnTo>
                  <a:lnTo>
                    <a:pt x="36" y="6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8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6" y="50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44"/>
                  </a:lnTo>
                  <a:lnTo>
                    <a:pt x="14" y="38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6" y="44"/>
                  </a:lnTo>
                  <a:lnTo>
                    <a:pt x="16" y="52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24" y="74"/>
                  </a:lnTo>
                  <a:lnTo>
                    <a:pt x="34" y="84"/>
                  </a:lnTo>
                  <a:lnTo>
                    <a:pt x="48" y="94"/>
                  </a:lnTo>
                  <a:lnTo>
                    <a:pt x="48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7" name="Freeform 83"/>
            <p:cNvSpPr>
              <a:spLocks/>
            </p:cNvSpPr>
            <p:nvPr/>
          </p:nvSpPr>
          <p:spPr bwMode="auto">
            <a:xfrm>
              <a:off x="6545179" y="7271084"/>
              <a:ext cx="737937" cy="497305"/>
            </a:xfrm>
            <a:custGeom>
              <a:avLst/>
              <a:gdLst/>
              <a:ahLst/>
              <a:cxnLst>
                <a:cxn ang="0">
                  <a:pos x="0" y="62"/>
                </a:cxn>
                <a:cxn ang="0">
                  <a:pos x="0" y="62"/>
                </a:cxn>
                <a:cxn ang="0">
                  <a:pos x="2" y="58"/>
                </a:cxn>
                <a:cxn ang="0">
                  <a:pos x="10" y="54"/>
                </a:cxn>
                <a:cxn ang="0">
                  <a:pos x="16" y="52"/>
                </a:cxn>
                <a:cxn ang="0">
                  <a:pos x="24" y="52"/>
                </a:cxn>
                <a:cxn ang="0">
                  <a:pos x="32" y="52"/>
                </a:cxn>
                <a:cxn ang="0">
                  <a:pos x="42" y="54"/>
                </a:cxn>
                <a:cxn ang="0">
                  <a:pos x="42" y="54"/>
                </a:cxn>
                <a:cxn ang="0">
                  <a:pos x="52" y="56"/>
                </a:cxn>
                <a:cxn ang="0">
                  <a:pos x="64" y="54"/>
                </a:cxn>
                <a:cxn ang="0">
                  <a:pos x="74" y="50"/>
                </a:cxn>
                <a:cxn ang="0">
                  <a:pos x="84" y="42"/>
                </a:cxn>
                <a:cxn ang="0">
                  <a:pos x="90" y="34"/>
                </a:cxn>
                <a:cxn ang="0">
                  <a:pos x="90" y="30"/>
                </a:cxn>
                <a:cxn ang="0">
                  <a:pos x="92" y="24"/>
                </a:cxn>
                <a:cxn ang="0">
                  <a:pos x="90" y="20"/>
                </a:cxn>
                <a:cxn ang="0">
                  <a:pos x="88" y="14"/>
                </a:cxn>
                <a:cxn ang="0">
                  <a:pos x="84" y="8"/>
                </a:cxn>
                <a:cxn ang="0">
                  <a:pos x="76" y="2"/>
                </a:cxn>
                <a:cxn ang="0">
                  <a:pos x="76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2" y="0"/>
                </a:cxn>
                <a:cxn ang="0">
                  <a:pos x="56" y="4"/>
                </a:cxn>
                <a:cxn ang="0">
                  <a:pos x="50" y="8"/>
                </a:cxn>
                <a:cxn ang="0">
                  <a:pos x="46" y="12"/>
                </a:cxn>
                <a:cxn ang="0">
                  <a:pos x="46" y="12"/>
                </a:cxn>
                <a:cxn ang="0">
                  <a:pos x="54" y="14"/>
                </a:cxn>
                <a:cxn ang="0">
                  <a:pos x="58" y="16"/>
                </a:cxn>
                <a:cxn ang="0">
                  <a:pos x="60" y="20"/>
                </a:cxn>
                <a:cxn ang="0">
                  <a:pos x="60" y="22"/>
                </a:cxn>
                <a:cxn ang="0">
                  <a:pos x="60" y="22"/>
                </a:cxn>
                <a:cxn ang="0">
                  <a:pos x="54" y="20"/>
                </a:cxn>
                <a:cxn ang="0">
                  <a:pos x="46" y="20"/>
                </a:cxn>
                <a:cxn ang="0">
                  <a:pos x="36" y="22"/>
                </a:cxn>
                <a:cxn ang="0">
                  <a:pos x="36" y="22"/>
                </a:cxn>
                <a:cxn ang="0">
                  <a:pos x="24" y="32"/>
                </a:cxn>
                <a:cxn ang="0">
                  <a:pos x="12" y="44"/>
                </a:cxn>
                <a:cxn ang="0">
                  <a:pos x="0" y="62"/>
                </a:cxn>
                <a:cxn ang="0">
                  <a:pos x="0" y="62"/>
                </a:cxn>
              </a:cxnLst>
              <a:rect l="0" t="0" r="r" b="b"/>
              <a:pathLst>
                <a:path w="92" h="62">
                  <a:moveTo>
                    <a:pt x="0" y="62"/>
                  </a:moveTo>
                  <a:lnTo>
                    <a:pt x="0" y="62"/>
                  </a:lnTo>
                  <a:lnTo>
                    <a:pt x="2" y="58"/>
                  </a:lnTo>
                  <a:lnTo>
                    <a:pt x="10" y="54"/>
                  </a:lnTo>
                  <a:lnTo>
                    <a:pt x="16" y="52"/>
                  </a:lnTo>
                  <a:lnTo>
                    <a:pt x="24" y="52"/>
                  </a:lnTo>
                  <a:lnTo>
                    <a:pt x="32" y="52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52" y="56"/>
                  </a:lnTo>
                  <a:lnTo>
                    <a:pt x="64" y="54"/>
                  </a:lnTo>
                  <a:lnTo>
                    <a:pt x="74" y="50"/>
                  </a:lnTo>
                  <a:lnTo>
                    <a:pt x="84" y="42"/>
                  </a:lnTo>
                  <a:lnTo>
                    <a:pt x="90" y="34"/>
                  </a:lnTo>
                  <a:lnTo>
                    <a:pt x="90" y="30"/>
                  </a:lnTo>
                  <a:lnTo>
                    <a:pt x="92" y="24"/>
                  </a:lnTo>
                  <a:lnTo>
                    <a:pt x="90" y="20"/>
                  </a:lnTo>
                  <a:lnTo>
                    <a:pt x="88" y="14"/>
                  </a:lnTo>
                  <a:lnTo>
                    <a:pt x="84" y="8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54" y="14"/>
                  </a:lnTo>
                  <a:lnTo>
                    <a:pt x="58" y="16"/>
                  </a:lnTo>
                  <a:lnTo>
                    <a:pt x="60" y="20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4" y="20"/>
                  </a:lnTo>
                  <a:lnTo>
                    <a:pt x="46" y="20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24" y="32"/>
                  </a:lnTo>
                  <a:lnTo>
                    <a:pt x="12" y="44"/>
                  </a:lnTo>
                  <a:lnTo>
                    <a:pt x="0" y="62"/>
                  </a:lnTo>
                  <a:lnTo>
                    <a:pt x="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8" name="Freeform 84"/>
            <p:cNvSpPr>
              <a:spLocks/>
            </p:cNvSpPr>
            <p:nvPr/>
          </p:nvSpPr>
          <p:spPr bwMode="auto">
            <a:xfrm>
              <a:off x="1347537" y="1207168"/>
              <a:ext cx="545432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2" y="28"/>
                </a:cxn>
                <a:cxn ang="0">
                  <a:pos x="8" y="26"/>
                </a:cxn>
                <a:cxn ang="0">
                  <a:pos x="18" y="26"/>
                </a:cxn>
                <a:cxn ang="0">
                  <a:pos x="24" y="28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8" y="38"/>
                </a:cxn>
                <a:cxn ang="0">
                  <a:pos x="46" y="38"/>
                </a:cxn>
                <a:cxn ang="0">
                  <a:pos x="54" y="38"/>
                </a:cxn>
                <a:cxn ang="0">
                  <a:pos x="60" y="36"/>
                </a:cxn>
                <a:cxn ang="0">
                  <a:pos x="66" y="30"/>
                </a:cxn>
                <a:cxn ang="0">
                  <a:pos x="68" y="24"/>
                </a:cxn>
                <a:cxn ang="0">
                  <a:pos x="66" y="14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56" y="0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42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0" y="12"/>
                </a:cxn>
                <a:cxn ang="0">
                  <a:pos x="10" y="18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68" h="38">
                  <a:moveTo>
                    <a:pt x="0" y="28"/>
                  </a:moveTo>
                  <a:lnTo>
                    <a:pt x="0" y="28"/>
                  </a:lnTo>
                  <a:lnTo>
                    <a:pt x="2" y="28"/>
                  </a:lnTo>
                  <a:lnTo>
                    <a:pt x="8" y="26"/>
                  </a:lnTo>
                  <a:lnTo>
                    <a:pt x="18" y="26"/>
                  </a:lnTo>
                  <a:lnTo>
                    <a:pt x="24" y="28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8" y="38"/>
                  </a:lnTo>
                  <a:lnTo>
                    <a:pt x="46" y="38"/>
                  </a:lnTo>
                  <a:lnTo>
                    <a:pt x="54" y="38"/>
                  </a:lnTo>
                  <a:lnTo>
                    <a:pt x="60" y="36"/>
                  </a:lnTo>
                  <a:lnTo>
                    <a:pt x="66" y="30"/>
                  </a:lnTo>
                  <a:lnTo>
                    <a:pt x="68" y="24"/>
                  </a:lnTo>
                  <a:lnTo>
                    <a:pt x="66" y="1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2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0" y="12"/>
                  </a:lnTo>
                  <a:lnTo>
                    <a:pt x="10" y="1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9" name="Freeform 85"/>
            <p:cNvSpPr>
              <a:spLocks/>
            </p:cNvSpPr>
            <p:nvPr/>
          </p:nvSpPr>
          <p:spPr bwMode="auto">
            <a:xfrm>
              <a:off x="5085347" y="1720516"/>
              <a:ext cx="657726" cy="673768"/>
            </a:xfrm>
            <a:custGeom>
              <a:avLst/>
              <a:gdLst/>
              <a:ahLst/>
              <a:cxnLst>
                <a:cxn ang="0">
                  <a:pos x="82" y="10"/>
                </a:cxn>
                <a:cxn ang="0">
                  <a:pos x="82" y="10"/>
                </a:cxn>
                <a:cxn ang="0">
                  <a:pos x="78" y="8"/>
                </a:cxn>
                <a:cxn ang="0">
                  <a:pos x="66" y="2"/>
                </a:cxn>
                <a:cxn ang="0">
                  <a:pos x="58" y="0"/>
                </a:cxn>
                <a:cxn ang="0">
                  <a:pos x="48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20"/>
                </a:cxn>
                <a:cxn ang="0">
                  <a:pos x="2" y="26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4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12" y="34"/>
                </a:cxn>
                <a:cxn ang="0">
                  <a:pos x="16" y="30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6"/>
                </a:cxn>
                <a:cxn ang="0">
                  <a:pos x="16" y="32"/>
                </a:cxn>
                <a:cxn ang="0">
                  <a:pos x="12" y="40"/>
                </a:cxn>
                <a:cxn ang="0">
                  <a:pos x="10" y="4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0" y="62"/>
                </a:cxn>
                <a:cxn ang="0">
                  <a:pos x="10" y="70"/>
                </a:cxn>
                <a:cxn ang="0">
                  <a:pos x="8" y="76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4" y="82"/>
                </a:cxn>
                <a:cxn ang="0">
                  <a:pos x="12" y="78"/>
                </a:cxn>
                <a:cxn ang="0">
                  <a:pos x="16" y="72"/>
                </a:cxn>
                <a:cxn ang="0">
                  <a:pos x="20" y="66"/>
                </a:cxn>
                <a:cxn ang="0">
                  <a:pos x="22" y="58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36" y="28"/>
                </a:cxn>
                <a:cxn ang="0">
                  <a:pos x="40" y="24"/>
                </a:cxn>
                <a:cxn ang="0">
                  <a:pos x="46" y="20"/>
                </a:cxn>
                <a:cxn ang="0">
                  <a:pos x="46" y="20"/>
                </a:cxn>
                <a:cxn ang="0">
                  <a:pos x="54" y="16"/>
                </a:cxn>
                <a:cxn ang="0">
                  <a:pos x="66" y="14"/>
                </a:cxn>
                <a:cxn ang="0">
                  <a:pos x="82" y="10"/>
                </a:cxn>
                <a:cxn ang="0">
                  <a:pos x="82" y="10"/>
                </a:cxn>
              </a:cxnLst>
              <a:rect l="0" t="0" r="r" b="b"/>
              <a:pathLst>
                <a:path w="82" h="84">
                  <a:moveTo>
                    <a:pt x="82" y="10"/>
                  </a:moveTo>
                  <a:lnTo>
                    <a:pt x="82" y="10"/>
                  </a:lnTo>
                  <a:lnTo>
                    <a:pt x="78" y="8"/>
                  </a:lnTo>
                  <a:lnTo>
                    <a:pt x="66" y="2"/>
                  </a:lnTo>
                  <a:lnTo>
                    <a:pt x="58" y="0"/>
                  </a:lnTo>
                  <a:lnTo>
                    <a:pt x="48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20"/>
                  </a:lnTo>
                  <a:lnTo>
                    <a:pt x="2" y="26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4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12" y="34"/>
                  </a:lnTo>
                  <a:lnTo>
                    <a:pt x="16" y="30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6"/>
                  </a:lnTo>
                  <a:lnTo>
                    <a:pt x="16" y="32"/>
                  </a:lnTo>
                  <a:lnTo>
                    <a:pt x="12" y="40"/>
                  </a:lnTo>
                  <a:lnTo>
                    <a:pt x="10" y="4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62"/>
                  </a:lnTo>
                  <a:lnTo>
                    <a:pt x="10" y="70"/>
                  </a:lnTo>
                  <a:lnTo>
                    <a:pt x="8" y="76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4" y="82"/>
                  </a:lnTo>
                  <a:lnTo>
                    <a:pt x="12" y="78"/>
                  </a:lnTo>
                  <a:lnTo>
                    <a:pt x="16" y="72"/>
                  </a:lnTo>
                  <a:lnTo>
                    <a:pt x="20" y="66"/>
                  </a:lnTo>
                  <a:lnTo>
                    <a:pt x="22" y="5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36" y="28"/>
                  </a:lnTo>
                  <a:lnTo>
                    <a:pt x="40" y="24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54" y="16"/>
                  </a:lnTo>
                  <a:lnTo>
                    <a:pt x="66" y="14"/>
                  </a:lnTo>
                  <a:lnTo>
                    <a:pt x="82" y="10"/>
                  </a:lnTo>
                  <a:lnTo>
                    <a:pt x="8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0" name="Freeform 86"/>
            <p:cNvSpPr>
              <a:spLocks/>
            </p:cNvSpPr>
            <p:nvPr/>
          </p:nvSpPr>
          <p:spPr bwMode="auto">
            <a:xfrm>
              <a:off x="2197768" y="501316"/>
              <a:ext cx="449179" cy="898358"/>
            </a:xfrm>
            <a:custGeom>
              <a:avLst/>
              <a:gdLst/>
              <a:ahLst/>
              <a:cxnLst>
                <a:cxn ang="0">
                  <a:pos x="40" y="112"/>
                </a:cxn>
                <a:cxn ang="0">
                  <a:pos x="40" y="112"/>
                </a:cxn>
                <a:cxn ang="0">
                  <a:pos x="36" y="110"/>
                </a:cxn>
                <a:cxn ang="0">
                  <a:pos x="26" y="102"/>
                </a:cxn>
                <a:cxn ang="0">
                  <a:pos x="18" y="96"/>
                </a:cxn>
                <a:cxn ang="0">
                  <a:pos x="12" y="88"/>
                </a:cxn>
                <a:cxn ang="0">
                  <a:pos x="6" y="78"/>
                </a:cxn>
                <a:cxn ang="0">
                  <a:pos x="2" y="66"/>
                </a:cxn>
                <a:cxn ang="0">
                  <a:pos x="2" y="66"/>
                </a:cxn>
                <a:cxn ang="0">
                  <a:pos x="0" y="54"/>
                </a:cxn>
                <a:cxn ang="0">
                  <a:pos x="2" y="48"/>
                </a:cxn>
                <a:cxn ang="0">
                  <a:pos x="4" y="40"/>
                </a:cxn>
                <a:cxn ang="0">
                  <a:pos x="8" y="34"/>
                </a:cxn>
                <a:cxn ang="0">
                  <a:pos x="14" y="30"/>
                </a:cxn>
                <a:cxn ang="0">
                  <a:pos x="22" y="24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0" y="22"/>
                </a:cxn>
                <a:cxn ang="0">
                  <a:pos x="24" y="28"/>
                </a:cxn>
                <a:cxn ang="0">
                  <a:pos x="22" y="32"/>
                </a:cxn>
                <a:cxn ang="0">
                  <a:pos x="20" y="38"/>
                </a:cxn>
                <a:cxn ang="0">
                  <a:pos x="18" y="46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0" y="52"/>
                </a:cxn>
                <a:cxn ang="0">
                  <a:pos x="20" y="44"/>
                </a:cxn>
                <a:cxn ang="0">
                  <a:pos x="26" y="36"/>
                </a:cxn>
                <a:cxn ang="0">
                  <a:pos x="30" y="30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42" y="22"/>
                </a:cxn>
                <a:cxn ang="0">
                  <a:pos x="48" y="18"/>
                </a:cxn>
                <a:cxn ang="0">
                  <a:pos x="52" y="12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56" y="4"/>
                </a:cxn>
                <a:cxn ang="0">
                  <a:pos x="54" y="14"/>
                </a:cxn>
                <a:cxn ang="0">
                  <a:pos x="54" y="20"/>
                </a:cxn>
                <a:cxn ang="0">
                  <a:pos x="50" y="28"/>
                </a:cxn>
                <a:cxn ang="0">
                  <a:pos x="46" y="34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36" y="44"/>
                </a:cxn>
                <a:cxn ang="0">
                  <a:pos x="32" y="52"/>
                </a:cxn>
                <a:cxn ang="0">
                  <a:pos x="28" y="62"/>
                </a:cxn>
                <a:cxn ang="0">
                  <a:pos x="28" y="68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84"/>
                </a:cxn>
                <a:cxn ang="0">
                  <a:pos x="34" y="96"/>
                </a:cxn>
                <a:cxn ang="0">
                  <a:pos x="40" y="112"/>
                </a:cxn>
                <a:cxn ang="0">
                  <a:pos x="40" y="112"/>
                </a:cxn>
              </a:cxnLst>
              <a:rect l="0" t="0" r="r" b="b"/>
              <a:pathLst>
                <a:path w="56" h="112">
                  <a:moveTo>
                    <a:pt x="40" y="112"/>
                  </a:moveTo>
                  <a:lnTo>
                    <a:pt x="40" y="112"/>
                  </a:lnTo>
                  <a:lnTo>
                    <a:pt x="36" y="110"/>
                  </a:lnTo>
                  <a:lnTo>
                    <a:pt x="26" y="102"/>
                  </a:lnTo>
                  <a:lnTo>
                    <a:pt x="18" y="96"/>
                  </a:lnTo>
                  <a:lnTo>
                    <a:pt x="12" y="88"/>
                  </a:lnTo>
                  <a:lnTo>
                    <a:pt x="6" y="78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0" y="54"/>
                  </a:lnTo>
                  <a:lnTo>
                    <a:pt x="2" y="48"/>
                  </a:lnTo>
                  <a:lnTo>
                    <a:pt x="4" y="40"/>
                  </a:lnTo>
                  <a:lnTo>
                    <a:pt x="8" y="34"/>
                  </a:lnTo>
                  <a:lnTo>
                    <a:pt x="14" y="30"/>
                  </a:lnTo>
                  <a:lnTo>
                    <a:pt x="22" y="24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0" y="22"/>
                  </a:lnTo>
                  <a:lnTo>
                    <a:pt x="24" y="28"/>
                  </a:lnTo>
                  <a:lnTo>
                    <a:pt x="22" y="32"/>
                  </a:lnTo>
                  <a:lnTo>
                    <a:pt x="20" y="38"/>
                  </a:lnTo>
                  <a:lnTo>
                    <a:pt x="18" y="46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2"/>
                  </a:lnTo>
                  <a:lnTo>
                    <a:pt x="20" y="44"/>
                  </a:lnTo>
                  <a:lnTo>
                    <a:pt x="26" y="36"/>
                  </a:lnTo>
                  <a:lnTo>
                    <a:pt x="30" y="30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42" y="22"/>
                  </a:lnTo>
                  <a:lnTo>
                    <a:pt x="48" y="18"/>
                  </a:lnTo>
                  <a:lnTo>
                    <a:pt x="52" y="1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6" y="4"/>
                  </a:lnTo>
                  <a:lnTo>
                    <a:pt x="54" y="14"/>
                  </a:lnTo>
                  <a:lnTo>
                    <a:pt x="54" y="20"/>
                  </a:lnTo>
                  <a:lnTo>
                    <a:pt x="50" y="28"/>
                  </a:lnTo>
                  <a:lnTo>
                    <a:pt x="46" y="34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6" y="44"/>
                  </a:lnTo>
                  <a:lnTo>
                    <a:pt x="32" y="52"/>
                  </a:lnTo>
                  <a:lnTo>
                    <a:pt x="28" y="62"/>
                  </a:lnTo>
                  <a:lnTo>
                    <a:pt x="28" y="68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84"/>
                  </a:lnTo>
                  <a:lnTo>
                    <a:pt x="34" y="96"/>
                  </a:lnTo>
                  <a:lnTo>
                    <a:pt x="40" y="112"/>
                  </a:lnTo>
                  <a:lnTo>
                    <a:pt x="40" y="1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1" name="Freeform 87"/>
            <p:cNvSpPr>
              <a:spLocks/>
            </p:cNvSpPr>
            <p:nvPr/>
          </p:nvSpPr>
          <p:spPr bwMode="auto">
            <a:xfrm>
              <a:off x="1379621" y="3420979"/>
              <a:ext cx="513347" cy="545432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58" y="4"/>
                </a:cxn>
                <a:cxn ang="0">
                  <a:pos x="62" y="14"/>
                </a:cxn>
                <a:cxn ang="0">
                  <a:pos x="64" y="30"/>
                </a:cxn>
                <a:cxn ang="0">
                  <a:pos x="62" y="40"/>
                </a:cxn>
                <a:cxn ang="0">
                  <a:pos x="60" y="50"/>
                </a:cxn>
                <a:cxn ang="0">
                  <a:pos x="60" y="50"/>
                </a:cxn>
                <a:cxn ang="0">
                  <a:pos x="56" y="58"/>
                </a:cxn>
                <a:cxn ang="0">
                  <a:pos x="52" y="62"/>
                </a:cxn>
                <a:cxn ang="0">
                  <a:pos x="48" y="66"/>
                </a:cxn>
                <a:cxn ang="0">
                  <a:pos x="44" y="68"/>
                </a:cxn>
                <a:cxn ang="0">
                  <a:pos x="36" y="68"/>
                </a:cxn>
                <a:cxn ang="0">
                  <a:pos x="30" y="68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8" y="60"/>
                </a:cxn>
                <a:cxn ang="0">
                  <a:pos x="42" y="54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4" y="50"/>
                </a:cxn>
                <a:cxn ang="0">
                  <a:pos x="40" y="54"/>
                </a:cxn>
                <a:cxn ang="0">
                  <a:pos x="32" y="58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12" y="58"/>
                </a:cxn>
                <a:cxn ang="0">
                  <a:pos x="6" y="62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2" y="64"/>
                </a:cxn>
                <a:cxn ang="0">
                  <a:pos x="6" y="58"/>
                </a:cxn>
                <a:cxn ang="0">
                  <a:pos x="14" y="52"/>
                </a:cxn>
                <a:cxn ang="0">
                  <a:pos x="20" y="48"/>
                </a:cxn>
                <a:cxn ang="0">
                  <a:pos x="28" y="48"/>
                </a:cxn>
                <a:cxn ang="0">
                  <a:pos x="28" y="48"/>
                </a:cxn>
                <a:cxn ang="0">
                  <a:pos x="36" y="44"/>
                </a:cxn>
                <a:cxn ang="0">
                  <a:pos x="42" y="40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50" y="24"/>
                </a:cxn>
                <a:cxn ang="0">
                  <a:pos x="54" y="14"/>
                </a:cxn>
                <a:cxn ang="0">
                  <a:pos x="56" y="0"/>
                </a:cxn>
                <a:cxn ang="0">
                  <a:pos x="56" y="0"/>
                </a:cxn>
              </a:cxnLst>
              <a:rect l="0" t="0" r="r" b="b"/>
              <a:pathLst>
                <a:path w="64" h="68">
                  <a:moveTo>
                    <a:pt x="56" y="0"/>
                  </a:moveTo>
                  <a:lnTo>
                    <a:pt x="56" y="0"/>
                  </a:lnTo>
                  <a:lnTo>
                    <a:pt x="58" y="4"/>
                  </a:lnTo>
                  <a:lnTo>
                    <a:pt x="62" y="14"/>
                  </a:lnTo>
                  <a:lnTo>
                    <a:pt x="64" y="30"/>
                  </a:lnTo>
                  <a:lnTo>
                    <a:pt x="62" y="40"/>
                  </a:lnTo>
                  <a:lnTo>
                    <a:pt x="60" y="50"/>
                  </a:lnTo>
                  <a:lnTo>
                    <a:pt x="60" y="50"/>
                  </a:lnTo>
                  <a:lnTo>
                    <a:pt x="56" y="58"/>
                  </a:lnTo>
                  <a:lnTo>
                    <a:pt x="52" y="62"/>
                  </a:lnTo>
                  <a:lnTo>
                    <a:pt x="48" y="66"/>
                  </a:lnTo>
                  <a:lnTo>
                    <a:pt x="44" y="68"/>
                  </a:lnTo>
                  <a:lnTo>
                    <a:pt x="36" y="68"/>
                  </a:lnTo>
                  <a:lnTo>
                    <a:pt x="30" y="68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8" y="60"/>
                  </a:lnTo>
                  <a:lnTo>
                    <a:pt x="42" y="5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2" y="58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12" y="58"/>
                  </a:lnTo>
                  <a:lnTo>
                    <a:pt x="6" y="62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2" y="64"/>
                  </a:lnTo>
                  <a:lnTo>
                    <a:pt x="6" y="58"/>
                  </a:lnTo>
                  <a:lnTo>
                    <a:pt x="14" y="52"/>
                  </a:lnTo>
                  <a:lnTo>
                    <a:pt x="20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36" y="44"/>
                  </a:lnTo>
                  <a:lnTo>
                    <a:pt x="42" y="40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0" y="24"/>
                  </a:lnTo>
                  <a:lnTo>
                    <a:pt x="54" y="14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2" name="Freeform 88"/>
            <p:cNvSpPr>
              <a:spLocks/>
            </p:cNvSpPr>
            <p:nvPr/>
          </p:nvSpPr>
          <p:spPr bwMode="auto">
            <a:xfrm>
              <a:off x="8133347" y="838200"/>
              <a:ext cx="609600" cy="1042737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38" y="4"/>
                </a:cxn>
                <a:cxn ang="0">
                  <a:pos x="50" y="16"/>
                </a:cxn>
                <a:cxn ang="0">
                  <a:pos x="58" y="24"/>
                </a:cxn>
                <a:cxn ang="0">
                  <a:pos x="64" y="36"/>
                </a:cxn>
                <a:cxn ang="0">
                  <a:pos x="70" y="48"/>
                </a:cxn>
                <a:cxn ang="0">
                  <a:pos x="76" y="66"/>
                </a:cxn>
                <a:cxn ang="0">
                  <a:pos x="76" y="66"/>
                </a:cxn>
                <a:cxn ang="0">
                  <a:pos x="76" y="72"/>
                </a:cxn>
                <a:cxn ang="0">
                  <a:pos x="76" y="80"/>
                </a:cxn>
                <a:cxn ang="0">
                  <a:pos x="74" y="88"/>
                </a:cxn>
                <a:cxn ang="0">
                  <a:pos x="70" y="94"/>
                </a:cxn>
                <a:cxn ang="0">
                  <a:pos x="62" y="100"/>
                </a:cxn>
                <a:cxn ang="0">
                  <a:pos x="54" y="106"/>
                </a:cxn>
                <a:cxn ang="0">
                  <a:pos x="44" y="110"/>
                </a:cxn>
                <a:cxn ang="0">
                  <a:pos x="28" y="114"/>
                </a:cxn>
                <a:cxn ang="0">
                  <a:pos x="28" y="114"/>
                </a:cxn>
                <a:cxn ang="0">
                  <a:pos x="32" y="112"/>
                </a:cxn>
                <a:cxn ang="0">
                  <a:pos x="42" y="106"/>
                </a:cxn>
                <a:cxn ang="0">
                  <a:pos x="46" y="100"/>
                </a:cxn>
                <a:cxn ang="0">
                  <a:pos x="50" y="94"/>
                </a:cxn>
                <a:cxn ang="0">
                  <a:pos x="52" y="84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50" y="78"/>
                </a:cxn>
                <a:cxn ang="0">
                  <a:pos x="48" y="86"/>
                </a:cxn>
                <a:cxn ang="0">
                  <a:pos x="46" y="90"/>
                </a:cxn>
                <a:cxn ang="0">
                  <a:pos x="42" y="96"/>
                </a:cxn>
                <a:cxn ang="0">
                  <a:pos x="36" y="100"/>
                </a:cxn>
                <a:cxn ang="0">
                  <a:pos x="28" y="104"/>
                </a:cxn>
                <a:cxn ang="0">
                  <a:pos x="28" y="104"/>
                </a:cxn>
                <a:cxn ang="0">
                  <a:pos x="20" y="106"/>
                </a:cxn>
                <a:cxn ang="0">
                  <a:pos x="10" y="110"/>
                </a:cxn>
                <a:cxn ang="0">
                  <a:pos x="4" y="118"/>
                </a:cxn>
                <a:cxn ang="0">
                  <a:pos x="2" y="124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26"/>
                </a:cxn>
                <a:cxn ang="0">
                  <a:pos x="2" y="114"/>
                </a:cxn>
                <a:cxn ang="0">
                  <a:pos x="4" y="106"/>
                </a:cxn>
                <a:cxn ang="0">
                  <a:pos x="8" y="100"/>
                </a:cxn>
                <a:cxn ang="0">
                  <a:pos x="16" y="92"/>
                </a:cxn>
                <a:cxn ang="0">
                  <a:pos x="26" y="84"/>
                </a:cxn>
                <a:cxn ang="0">
                  <a:pos x="26" y="84"/>
                </a:cxn>
                <a:cxn ang="0">
                  <a:pos x="28" y="82"/>
                </a:cxn>
                <a:cxn ang="0">
                  <a:pos x="36" y="74"/>
                </a:cxn>
                <a:cxn ang="0">
                  <a:pos x="42" y="64"/>
                </a:cxn>
                <a:cxn ang="0">
                  <a:pos x="44" y="5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2" y="36"/>
                </a:cxn>
                <a:cxn ang="0">
                  <a:pos x="40" y="22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76" h="130">
                  <a:moveTo>
                    <a:pt x="32" y="0"/>
                  </a:moveTo>
                  <a:lnTo>
                    <a:pt x="32" y="0"/>
                  </a:lnTo>
                  <a:lnTo>
                    <a:pt x="38" y="4"/>
                  </a:lnTo>
                  <a:lnTo>
                    <a:pt x="50" y="16"/>
                  </a:lnTo>
                  <a:lnTo>
                    <a:pt x="58" y="24"/>
                  </a:lnTo>
                  <a:lnTo>
                    <a:pt x="64" y="36"/>
                  </a:lnTo>
                  <a:lnTo>
                    <a:pt x="70" y="48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6" y="72"/>
                  </a:lnTo>
                  <a:lnTo>
                    <a:pt x="76" y="80"/>
                  </a:lnTo>
                  <a:lnTo>
                    <a:pt x="74" y="88"/>
                  </a:lnTo>
                  <a:lnTo>
                    <a:pt x="70" y="94"/>
                  </a:lnTo>
                  <a:lnTo>
                    <a:pt x="62" y="100"/>
                  </a:lnTo>
                  <a:lnTo>
                    <a:pt x="54" y="106"/>
                  </a:lnTo>
                  <a:lnTo>
                    <a:pt x="44" y="110"/>
                  </a:lnTo>
                  <a:lnTo>
                    <a:pt x="28" y="114"/>
                  </a:lnTo>
                  <a:lnTo>
                    <a:pt x="28" y="114"/>
                  </a:lnTo>
                  <a:lnTo>
                    <a:pt x="32" y="112"/>
                  </a:lnTo>
                  <a:lnTo>
                    <a:pt x="42" y="106"/>
                  </a:lnTo>
                  <a:lnTo>
                    <a:pt x="46" y="100"/>
                  </a:lnTo>
                  <a:lnTo>
                    <a:pt x="50" y="94"/>
                  </a:lnTo>
                  <a:lnTo>
                    <a:pt x="52" y="84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50" y="78"/>
                  </a:lnTo>
                  <a:lnTo>
                    <a:pt x="48" y="86"/>
                  </a:lnTo>
                  <a:lnTo>
                    <a:pt x="46" y="90"/>
                  </a:lnTo>
                  <a:lnTo>
                    <a:pt x="42" y="96"/>
                  </a:lnTo>
                  <a:lnTo>
                    <a:pt x="36" y="100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0" y="106"/>
                  </a:lnTo>
                  <a:lnTo>
                    <a:pt x="10" y="110"/>
                  </a:lnTo>
                  <a:lnTo>
                    <a:pt x="4" y="118"/>
                  </a:lnTo>
                  <a:lnTo>
                    <a:pt x="2" y="124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26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8" y="100"/>
                  </a:lnTo>
                  <a:lnTo>
                    <a:pt x="16" y="92"/>
                  </a:lnTo>
                  <a:lnTo>
                    <a:pt x="26" y="84"/>
                  </a:lnTo>
                  <a:lnTo>
                    <a:pt x="26" y="84"/>
                  </a:lnTo>
                  <a:lnTo>
                    <a:pt x="28" y="82"/>
                  </a:lnTo>
                  <a:lnTo>
                    <a:pt x="36" y="74"/>
                  </a:lnTo>
                  <a:lnTo>
                    <a:pt x="42" y="64"/>
                  </a:lnTo>
                  <a:lnTo>
                    <a:pt x="44" y="5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2" y="36"/>
                  </a:lnTo>
                  <a:lnTo>
                    <a:pt x="40" y="22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3" name="Freeform 89"/>
            <p:cNvSpPr>
              <a:spLocks/>
            </p:cNvSpPr>
            <p:nvPr/>
          </p:nvSpPr>
          <p:spPr bwMode="auto">
            <a:xfrm>
              <a:off x="2951747" y="1415716"/>
              <a:ext cx="4924926" cy="6432884"/>
            </a:xfrm>
            <a:custGeom>
              <a:avLst/>
              <a:gdLst/>
              <a:ahLst/>
              <a:cxnLst>
                <a:cxn ang="0">
                  <a:pos x="516" y="572"/>
                </a:cxn>
                <a:cxn ang="0">
                  <a:pos x="516" y="500"/>
                </a:cxn>
                <a:cxn ang="0">
                  <a:pos x="524" y="428"/>
                </a:cxn>
                <a:cxn ang="0">
                  <a:pos x="528" y="394"/>
                </a:cxn>
                <a:cxn ang="0">
                  <a:pos x="528" y="324"/>
                </a:cxn>
                <a:cxn ang="0">
                  <a:pos x="526" y="288"/>
                </a:cxn>
                <a:cxn ang="0">
                  <a:pos x="520" y="256"/>
                </a:cxn>
                <a:cxn ang="0">
                  <a:pos x="506" y="212"/>
                </a:cxn>
                <a:cxn ang="0">
                  <a:pos x="480" y="160"/>
                </a:cxn>
                <a:cxn ang="0">
                  <a:pos x="446" y="108"/>
                </a:cxn>
                <a:cxn ang="0">
                  <a:pos x="400" y="60"/>
                </a:cxn>
                <a:cxn ang="0">
                  <a:pos x="344" y="24"/>
                </a:cxn>
                <a:cxn ang="0">
                  <a:pos x="312" y="10"/>
                </a:cxn>
                <a:cxn ang="0">
                  <a:pos x="276" y="2"/>
                </a:cxn>
                <a:cxn ang="0">
                  <a:pos x="238" y="0"/>
                </a:cxn>
                <a:cxn ang="0">
                  <a:pos x="196" y="4"/>
                </a:cxn>
                <a:cxn ang="0">
                  <a:pos x="182" y="8"/>
                </a:cxn>
                <a:cxn ang="0">
                  <a:pos x="156" y="18"/>
                </a:cxn>
                <a:cxn ang="0">
                  <a:pos x="120" y="40"/>
                </a:cxn>
                <a:cxn ang="0">
                  <a:pos x="80" y="82"/>
                </a:cxn>
                <a:cxn ang="0">
                  <a:pos x="48" y="132"/>
                </a:cxn>
                <a:cxn ang="0">
                  <a:pos x="34" y="158"/>
                </a:cxn>
                <a:cxn ang="0">
                  <a:pos x="10" y="224"/>
                </a:cxn>
                <a:cxn ang="0">
                  <a:pos x="0" y="296"/>
                </a:cxn>
                <a:cxn ang="0">
                  <a:pos x="2" y="296"/>
                </a:cxn>
                <a:cxn ang="0">
                  <a:pos x="8" y="252"/>
                </a:cxn>
                <a:cxn ang="0">
                  <a:pos x="24" y="202"/>
                </a:cxn>
                <a:cxn ang="0">
                  <a:pos x="50" y="146"/>
                </a:cxn>
                <a:cxn ang="0">
                  <a:pos x="92" y="86"/>
                </a:cxn>
                <a:cxn ang="0">
                  <a:pos x="104" y="72"/>
                </a:cxn>
                <a:cxn ang="0">
                  <a:pos x="128" y="48"/>
                </a:cxn>
                <a:cxn ang="0">
                  <a:pos x="152" y="32"/>
                </a:cxn>
                <a:cxn ang="0">
                  <a:pos x="178" y="20"/>
                </a:cxn>
                <a:cxn ang="0">
                  <a:pos x="218" y="10"/>
                </a:cxn>
                <a:cxn ang="0">
                  <a:pos x="272" y="14"/>
                </a:cxn>
                <a:cxn ang="0">
                  <a:pos x="322" y="28"/>
                </a:cxn>
                <a:cxn ang="0">
                  <a:pos x="368" y="52"/>
                </a:cxn>
                <a:cxn ang="0">
                  <a:pos x="408" y="82"/>
                </a:cxn>
                <a:cxn ang="0">
                  <a:pos x="438" y="112"/>
                </a:cxn>
                <a:cxn ang="0">
                  <a:pos x="448" y="128"/>
                </a:cxn>
                <a:cxn ang="0">
                  <a:pos x="478" y="176"/>
                </a:cxn>
                <a:cxn ang="0">
                  <a:pos x="500" y="230"/>
                </a:cxn>
                <a:cxn ang="0">
                  <a:pos x="516" y="286"/>
                </a:cxn>
                <a:cxn ang="0">
                  <a:pos x="522" y="346"/>
                </a:cxn>
                <a:cxn ang="0">
                  <a:pos x="520" y="376"/>
                </a:cxn>
                <a:cxn ang="0">
                  <a:pos x="508" y="462"/>
                </a:cxn>
                <a:cxn ang="0">
                  <a:pos x="500" y="520"/>
                </a:cxn>
                <a:cxn ang="0">
                  <a:pos x="504" y="580"/>
                </a:cxn>
                <a:cxn ang="0">
                  <a:pos x="508" y="608"/>
                </a:cxn>
                <a:cxn ang="0">
                  <a:pos x="524" y="660"/>
                </a:cxn>
                <a:cxn ang="0">
                  <a:pos x="544" y="710"/>
                </a:cxn>
                <a:cxn ang="0">
                  <a:pos x="582" y="782"/>
                </a:cxn>
                <a:cxn ang="0">
                  <a:pos x="594" y="802"/>
                </a:cxn>
                <a:cxn ang="0">
                  <a:pos x="614" y="802"/>
                </a:cxn>
                <a:cxn ang="0">
                  <a:pos x="560" y="710"/>
                </a:cxn>
                <a:cxn ang="0">
                  <a:pos x="546" y="676"/>
                </a:cxn>
                <a:cxn ang="0">
                  <a:pos x="524" y="608"/>
                </a:cxn>
                <a:cxn ang="0">
                  <a:pos x="516" y="572"/>
                </a:cxn>
              </a:cxnLst>
              <a:rect l="0" t="0" r="r" b="b"/>
              <a:pathLst>
                <a:path w="614" h="802">
                  <a:moveTo>
                    <a:pt x="516" y="572"/>
                  </a:moveTo>
                  <a:lnTo>
                    <a:pt x="516" y="572"/>
                  </a:lnTo>
                  <a:lnTo>
                    <a:pt x="514" y="536"/>
                  </a:lnTo>
                  <a:lnTo>
                    <a:pt x="516" y="500"/>
                  </a:lnTo>
                  <a:lnTo>
                    <a:pt x="520" y="464"/>
                  </a:lnTo>
                  <a:lnTo>
                    <a:pt x="524" y="428"/>
                  </a:lnTo>
                  <a:lnTo>
                    <a:pt x="524" y="428"/>
                  </a:lnTo>
                  <a:lnTo>
                    <a:pt x="528" y="394"/>
                  </a:lnTo>
                  <a:lnTo>
                    <a:pt x="530" y="358"/>
                  </a:lnTo>
                  <a:lnTo>
                    <a:pt x="528" y="324"/>
                  </a:lnTo>
                  <a:lnTo>
                    <a:pt x="526" y="288"/>
                  </a:lnTo>
                  <a:lnTo>
                    <a:pt x="526" y="288"/>
                  </a:lnTo>
                  <a:lnTo>
                    <a:pt x="524" y="274"/>
                  </a:lnTo>
                  <a:lnTo>
                    <a:pt x="520" y="256"/>
                  </a:lnTo>
                  <a:lnTo>
                    <a:pt x="514" y="236"/>
                  </a:lnTo>
                  <a:lnTo>
                    <a:pt x="506" y="212"/>
                  </a:lnTo>
                  <a:lnTo>
                    <a:pt x="494" y="186"/>
                  </a:lnTo>
                  <a:lnTo>
                    <a:pt x="480" y="160"/>
                  </a:lnTo>
                  <a:lnTo>
                    <a:pt x="464" y="134"/>
                  </a:lnTo>
                  <a:lnTo>
                    <a:pt x="446" y="108"/>
                  </a:lnTo>
                  <a:lnTo>
                    <a:pt x="424" y="84"/>
                  </a:lnTo>
                  <a:lnTo>
                    <a:pt x="400" y="60"/>
                  </a:lnTo>
                  <a:lnTo>
                    <a:pt x="374" y="40"/>
                  </a:lnTo>
                  <a:lnTo>
                    <a:pt x="344" y="24"/>
                  </a:lnTo>
                  <a:lnTo>
                    <a:pt x="328" y="16"/>
                  </a:lnTo>
                  <a:lnTo>
                    <a:pt x="312" y="10"/>
                  </a:lnTo>
                  <a:lnTo>
                    <a:pt x="294" y="6"/>
                  </a:lnTo>
                  <a:lnTo>
                    <a:pt x="276" y="2"/>
                  </a:lnTo>
                  <a:lnTo>
                    <a:pt x="258" y="0"/>
                  </a:lnTo>
                  <a:lnTo>
                    <a:pt x="238" y="0"/>
                  </a:lnTo>
                  <a:lnTo>
                    <a:pt x="218" y="2"/>
                  </a:lnTo>
                  <a:lnTo>
                    <a:pt x="196" y="4"/>
                  </a:lnTo>
                  <a:lnTo>
                    <a:pt x="196" y="4"/>
                  </a:lnTo>
                  <a:lnTo>
                    <a:pt x="182" y="8"/>
                  </a:lnTo>
                  <a:lnTo>
                    <a:pt x="168" y="12"/>
                  </a:lnTo>
                  <a:lnTo>
                    <a:pt x="156" y="18"/>
                  </a:lnTo>
                  <a:lnTo>
                    <a:pt x="144" y="24"/>
                  </a:lnTo>
                  <a:lnTo>
                    <a:pt x="120" y="40"/>
                  </a:lnTo>
                  <a:lnTo>
                    <a:pt x="100" y="60"/>
                  </a:lnTo>
                  <a:lnTo>
                    <a:pt x="80" y="82"/>
                  </a:lnTo>
                  <a:lnTo>
                    <a:pt x="64" y="106"/>
                  </a:lnTo>
                  <a:lnTo>
                    <a:pt x="48" y="132"/>
                  </a:lnTo>
                  <a:lnTo>
                    <a:pt x="34" y="158"/>
                  </a:lnTo>
                  <a:lnTo>
                    <a:pt x="34" y="158"/>
                  </a:lnTo>
                  <a:lnTo>
                    <a:pt x="20" y="190"/>
                  </a:lnTo>
                  <a:lnTo>
                    <a:pt x="10" y="224"/>
                  </a:lnTo>
                  <a:lnTo>
                    <a:pt x="2" y="260"/>
                  </a:lnTo>
                  <a:lnTo>
                    <a:pt x="0" y="296"/>
                  </a:lnTo>
                  <a:lnTo>
                    <a:pt x="2" y="296"/>
                  </a:lnTo>
                  <a:lnTo>
                    <a:pt x="2" y="296"/>
                  </a:lnTo>
                  <a:lnTo>
                    <a:pt x="4" y="274"/>
                  </a:lnTo>
                  <a:lnTo>
                    <a:pt x="8" y="252"/>
                  </a:lnTo>
                  <a:lnTo>
                    <a:pt x="14" y="228"/>
                  </a:lnTo>
                  <a:lnTo>
                    <a:pt x="24" y="202"/>
                  </a:lnTo>
                  <a:lnTo>
                    <a:pt x="36" y="174"/>
                  </a:lnTo>
                  <a:lnTo>
                    <a:pt x="50" y="146"/>
                  </a:lnTo>
                  <a:lnTo>
                    <a:pt x="70" y="116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104" y="72"/>
                  </a:lnTo>
                  <a:lnTo>
                    <a:pt x="114" y="60"/>
                  </a:lnTo>
                  <a:lnTo>
                    <a:pt x="128" y="48"/>
                  </a:lnTo>
                  <a:lnTo>
                    <a:pt x="140" y="40"/>
                  </a:lnTo>
                  <a:lnTo>
                    <a:pt x="152" y="32"/>
                  </a:lnTo>
                  <a:lnTo>
                    <a:pt x="166" y="24"/>
                  </a:lnTo>
                  <a:lnTo>
                    <a:pt x="178" y="20"/>
                  </a:lnTo>
                  <a:lnTo>
                    <a:pt x="192" y="16"/>
                  </a:lnTo>
                  <a:lnTo>
                    <a:pt x="218" y="10"/>
                  </a:lnTo>
                  <a:lnTo>
                    <a:pt x="244" y="10"/>
                  </a:lnTo>
                  <a:lnTo>
                    <a:pt x="272" y="14"/>
                  </a:lnTo>
                  <a:lnTo>
                    <a:pt x="296" y="20"/>
                  </a:lnTo>
                  <a:lnTo>
                    <a:pt x="322" y="28"/>
                  </a:lnTo>
                  <a:lnTo>
                    <a:pt x="346" y="40"/>
                  </a:lnTo>
                  <a:lnTo>
                    <a:pt x="368" y="52"/>
                  </a:lnTo>
                  <a:lnTo>
                    <a:pt x="388" y="66"/>
                  </a:lnTo>
                  <a:lnTo>
                    <a:pt x="408" y="82"/>
                  </a:lnTo>
                  <a:lnTo>
                    <a:pt x="424" y="98"/>
                  </a:lnTo>
                  <a:lnTo>
                    <a:pt x="438" y="112"/>
                  </a:lnTo>
                  <a:lnTo>
                    <a:pt x="448" y="128"/>
                  </a:lnTo>
                  <a:lnTo>
                    <a:pt x="448" y="128"/>
                  </a:lnTo>
                  <a:lnTo>
                    <a:pt x="464" y="152"/>
                  </a:lnTo>
                  <a:lnTo>
                    <a:pt x="478" y="176"/>
                  </a:lnTo>
                  <a:lnTo>
                    <a:pt x="490" y="204"/>
                  </a:lnTo>
                  <a:lnTo>
                    <a:pt x="500" y="230"/>
                  </a:lnTo>
                  <a:lnTo>
                    <a:pt x="510" y="258"/>
                  </a:lnTo>
                  <a:lnTo>
                    <a:pt x="516" y="286"/>
                  </a:lnTo>
                  <a:lnTo>
                    <a:pt x="520" y="316"/>
                  </a:lnTo>
                  <a:lnTo>
                    <a:pt x="522" y="346"/>
                  </a:lnTo>
                  <a:lnTo>
                    <a:pt x="522" y="346"/>
                  </a:lnTo>
                  <a:lnTo>
                    <a:pt x="520" y="376"/>
                  </a:lnTo>
                  <a:lnTo>
                    <a:pt x="518" y="404"/>
                  </a:lnTo>
                  <a:lnTo>
                    <a:pt x="508" y="462"/>
                  </a:lnTo>
                  <a:lnTo>
                    <a:pt x="504" y="492"/>
                  </a:lnTo>
                  <a:lnTo>
                    <a:pt x="500" y="520"/>
                  </a:lnTo>
                  <a:lnTo>
                    <a:pt x="500" y="550"/>
                  </a:lnTo>
                  <a:lnTo>
                    <a:pt x="504" y="580"/>
                  </a:lnTo>
                  <a:lnTo>
                    <a:pt x="504" y="580"/>
                  </a:lnTo>
                  <a:lnTo>
                    <a:pt x="508" y="608"/>
                  </a:lnTo>
                  <a:lnTo>
                    <a:pt x="516" y="634"/>
                  </a:lnTo>
                  <a:lnTo>
                    <a:pt x="524" y="660"/>
                  </a:lnTo>
                  <a:lnTo>
                    <a:pt x="532" y="686"/>
                  </a:lnTo>
                  <a:lnTo>
                    <a:pt x="544" y="710"/>
                  </a:lnTo>
                  <a:lnTo>
                    <a:pt x="556" y="734"/>
                  </a:lnTo>
                  <a:lnTo>
                    <a:pt x="582" y="782"/>
                  </a:lnTo>
                  <a:lnTo>
                    <a:pt x="582" y="782"/>
                  </a:lnTo>
                  <a:lnTo>
                    <a:pt x="594" y="802"/>
                  </a:lnTo>
                  <a:lnTo>
                    <a:pt x="614" y="802"/>
                  </a:lnTo>
                  <a:lnTo>
                    <a:pt x="614" y="802"/>
                  </a:lnTo>
                  <a:lnTo>
                    <a:pt x="586" y="756"/>
                  </a:lnTo>
                  <a:lnTo>
                    <a:pt x="560" y="710"/>
                  </a:lnTo>
                  <a:lnTo>
                    <a:pt x="560" y="710"/>
                  </a:lnTo>
                  <a:lnTo>
                    <a:pt x="546" y="676"/>
                  </a:lnTo>
                  <a:lnTo>
                    <a:pt x="532" y="644"/>
                  </a:lnTo>
                  <a:lnTo>
                    <a:pt x="524" y="608"/>
                  </a:lnTo>
                  <a:lnTo>
                    <a:pt x="516" y="572"/>
                  </a:lnTo>
                  <a:lnTo>
                    <a:pt x="516" y="57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4" name="Freeform 90"/>
            <p:cNvSpPr>
              <a:spLocks/>
            </p:cNvSpPr>
            <p:nvPr/>
          </p:nvSpPr>
          <p:spPr bwMode="auto">
            <a:xfrm>
              <a:off x="1556084" y="4011"/>
              <a:ext cx="2614863" cy="1684421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4" y="28"/>
                </a:cxn>
                <a:cxn ang="0">
                  <a:pos x="0" y="58"/>
                </a:cxn>
                <a:cxn ang="0">
                  <a:pos x="4" y="84"/>
                </a:cxn>
                <a:cxn ang="0">
                  <a:pos x="12" y="110"/>
                </a:cxn>
                <a:cxn ang="0">
                  <a:pos x="26" y="134"/>
                </a:cxn>
                <a:cxn ang="0">
                  <a:pos x="44" y="154"/>
                </a:cxn>
                <a:cxn ang="0">
                  <a:pos x="66" y="168"/>
                </a:cxn>
                <a:cxn ang="0">
                  <a:pos x="90" y="180"/>
                </a:cxn>
                <a:cxn ang="0">
                  <a:pos x="112" y="184"/>
                </a:cxn>
                <a:cxn ang="0">
                  <a:pos x="154" y="184"/>
                </a:cxn>
                <a:cxn ang="0">
                  <a:pos x="176" y="182"/>
                </a:cxn>
                <a:cxn ang="0">
                  <a:pos x="240" y="174"/>
                </a:cxn>
                <a:cxn ang="0">
                  <a:pos x="274" y="176"/>
                </a:cxn>
                <a:cxn ang="0">
                  <a:pos x="298" y="186"/>
                </a:cxn>
                <a:cxn ang="0">
                  <a:pos x="310" y="200"/>
                </a:cxn>
                <a:cxn ang="0">
                  <a:pos x="318" y="210"/>
                </a:cxn>
                <a:cxn ang="0">
                  <a:pos x="322" y="208"/>
                </a:cxn>
                <a:cxn ang="0">
                  <a:pos x="326" y="204"/>
                </a:cxn>
                <a:cxn ang="0">
                  <a:pos x="300" y="180"/>
                </a:cxn>
                <a:cxn ang="0">
                  <a:pos x="290" y="174"/>
                </a:cxn>
                <a:cxn ang="0">
                  <a:pos x="266" y="166"/>
                </a:cxn>
                <a:cxn ang="0">
                  <a:pos x="256" y="166"/>
                </a:cxn>
                <a:cxn ang="0">
                  <a:pos x="198" y="172"/>
                </a:cxn>
                <a:cxn ang="0">
                  <a:pos x="144" y="178"/>
                </a:cxn>
                <a:cxn ang="0">
                  <a:pos x="108" y="174"/>
                </a:cxn>
                <a:cxn ang="0">
                  <a:pos x="74" y="162"/>
                </a:cxn>
                <a:cxn ang="0">
                  <a:pos x="44" y="140"/>
                </a:cxn>
                <a:cxn ang="0">
                  <a:pos x="20" y="112"/>
                </a:cxn>
                <a:cxn ang="0">
                  <a:pos x="14" y="102"/>
                </a:cxn>
                <a:cxn ang="0">
                  <a:pos x="4" y="74"/>
                </a:cxn>
                <a:cxn ang="0">
                  <a:pos x="6" y="36"/>
                </a:cxn>
                <a:cxn ang="0">
                  <a:pos x="12" y="10"/>
                </a:cxn>
                <a:cxn ang="0">
                  <a:pos x="16" y="0"/>
                </a:cxn>
              </a:cxnLst>
              <a:rect l="0" t="0" r="r" b="b"/>
              <a:pathLst>
                <a:path w="326" h="210">
                  <a:moveTo>
                    <a:pt x="16" y="0"/>
                  </a:moveTo>
                  <a:lnTo>
                    <a:pt x="16" y="0"/>
                  </a:lnTo>
                  <a:lnTo>
                    <a:pt x="10" y="14"/>
                  </a:lnTo>
                  <a:lnTo>
                    <a:pt x="4" y="28"/>
                  </a:lnTo>
                  <a:lnTo>
                    <a:pt x="2" y="42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6" y="98"/>
                  </a:lnTo>
                  <a:lnTo>
                    <a:pt x="12" y="110"/>
                  </a:lnTo>
                  <a:lnTo>
                    <a:pt x="18" y="122"/>
                  </a:lnTo>
                  <a:lnTo>
                    <a:pt x="26" y="134"/>
                  </a:lnTo>
                  <a:lnTo>
                    <a:pt x="34" y="144"/>
                  </a:lnTo>
                  <a:lnTo>
                    <a:pt x="44" y="154"/>
                  </a:lnTo>
                  <a:lnTo>
                    <a:pt x="54" y="162"/>
                  </a:lnTo>
                  <a:lnTo>
                    <a:pt x="66" y="168"/>
                  </a:lnTo>
                  <a:lnTo>
                    <a:pt x="78" y="174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112" y="184"/>
                  </a:lnTo>
                  <a:lnTo>
                    <a:pt x="132" y="186"/>
                  </a:lnTo>
                  <a:lnTo>
                    <a:pt x="154" y="184"/>
                  </a:lnTo>
                  <a:lnTo>
                    <a:pt x="176" y="182"/>
                  </a:lnTo>
                  <a:lnTo>
                    <a:pt x="176" y="182"/>
                  </a:lnTo>
                  <a:lnTo>
                    <a:pt x="240" y="174"/>
                  </a:lnTo>
                  <a:lnTo>
                    <a:pt x="240" y="174"/>
                  </a:lnTo>
                  <a:lnTo>
                    <a:pt x="258" y="174"/>
                  </a:lnTo>
                  <a:lnTo>
                    <a:pt x="274" y="176"/>
                  </a:lnTo>
                  <a:lnTo>
                    <a:pt x="288" y="180"/>
                  </a:lnTo>
                  <a:lnTo>
                    <a:pt x="298" y="186"/>
                  </a:lnTo>
                  <a:lnTo>
                    <a:pt x="304" y="194"/>
                  </a:lnTo>
                  <a:lnTo>
                    <a:pt x="310" y="200"/>
                  </a:lnTo>
                  <a:lnTo>
                    <a:pt x="318" y="210"/>
                  </a:lnTo>
                  <a:lnTo>
                    <a:pt x="318" y="210"/>
                  </a:lnTo>
                  <a:lnTo>
                    <a:pt x="320" y="210"/>
                  </a:lnTo>
                  <a:lnTo>
                    <a:pt x="322" y="208"/>
                  </a:lnTo>
                  <a:lnTo>
                    <a:pt x="326" y="204"/>
                  </a:lnTo>
                  <a:lnTo>
                    <a:pt x="326" y="204"/>
                  </a:lnTo>
                  <a:lnTo>
                    <a:pt x="310" y="188"/>
                  </a:lnTo>
                  <a:lnTo>
                    <a:pt x="300" y="180"/>
                  </a:lnTo>
                  <a:lnTo>
                    <a:pt x="290" y="174"/>
                  </a:lnTo>
                  <a:lnTo>
                    <a:pt x="290" y="174"/>
                  </a:lnTo>
                  <a:lnTo>
                    <a:pt x="274" y="168"/>
                  </a:lnTo>
                  <a:lnTo>
                    <a:pt x="266" y="166"/>
                  </a:lnTo>
                  <a:lnTo>
                    <a:pt x="256" y="166"/>
                  </a:lnTo>
                  <a:lnTo>
                    <a:pt x="256" y="166"/>
                  </a:lnTo>
                  <a:lnTo>
                    <a:pt x="226" y="168"/>
                  </a:lnTo>
                  <a:lnTo>
                    <a:pt x="198" y="172"/>
                  </a:lnTo>
                  <a:lnTo>
                    <a:pt x="144" y="178"/>
                  </a:lnTo>
                  <a:lnTo>
                    <a:pt x="144" y="178"/>
                  </a:lnTo>
                  <a:lnTo>
                    <a:pt x="126" y="178"/>
                  </a:lnTo>
                  <a:lnTo>
                    <a:pt x="108" y="174"/>
                  </a:lnTo>
                  <a:lnTo>
                    <a:pt x="90" y="170"/>
                  </a:lnTo>
                  <a:lnTo>
                    <a:pt x="74" y="162"/>
                  </a:lnTo>
                  <a:lnTo>
                    <a:pt x="58" y="152"/>
                  </a:lnTo>
                  <a:lnTo>
                    <a:pt x="44" y="140"/>
                  </a:lnTo>
                  <a:lnTo>
                    <a:pt x="30" y="128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14" y="102"/>
                  </a:lnTo>
                  <a:lnTo>
                    <a:pt x="10" y="92"/>
                  </a:lnTo>
                  <a:lnTo>
                    <a:pt x="4" y="74"/>
                  </a:lnTo>
                  <a:lnTo>
                    <a:pt x="4" y="54"/>
                  </a:lnTo>
                  <a:lnTo>
                    <a:pt x="6" y="36"/>
                  </a:lnTo>
                  <a:lnTo>
                    <a:pt x="8" y="22"/>
                  </a:lnTo>
                  <a:lnTo>
                    <a:pt x="12" y="1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5" name="Freeform 91"/>
            <p:cNvSpPr>
              <a:spLocks/>
            </p:cNvSpPr>
            <p:nvPr/>
          </p:nvSpPr>
          <p:spPr bwMode="auto">
            <a:xfrm>
              <a:off x="1171074" y="1704474"/>
              <a:ext cx="2646947" cy="1732547"/>
            </a:xfrm>
            <a:custGeom>
              <a:avLst/>
              <a:gdLst/>
              <a:ahLst/>
              <a:cxnLst>
                <a:cxn ang="0">
                  <a:pos x="312" y="12"/>
                </a:cxn>
                <a:cxn ang="0">
                  <a:pos x="266" y="0"/>
                </a:cxn>
                <a:cxn ang="0">
                  <a:pos x="232" y="6"/>
                </a:cxn>
                <a:cxn ang="0">
                  <a:pos x="196" y="32"/>
                </a:cxn>
                <a:cxn ang="0">
                  <a:pos x="178" y="58"/>
                </a:cxn>
                <a:cxn ang="0">
                  <a:pos x="160" y="130"/>
                </a:cxn>
                <a:cxn ang="0">
                  <a:pos x="150" y="158"/>
                </a:cxn>
                <a:cxn ang="0">
                  <a:pos x="118" y="192"/>
                </a:cxn>
                <a:cxn ang="0">
                  <a:pos x="72" y="208"/>
                </a:cxn>
                <a:cxn ang="0">
                  <a:pos x="44" y="208"/>
                </a:cxn>
                <a:cxn ang="0">
                  <a:pos x="12" y="182"/>
                </a:cxn>
                <a:cxn ang="0">
                  <a:pos x="8" y="140"/>
                </a:cxn>
                <a:cxn ang="0">
                  <a:pos x="16" y="110"/>
                </a:cxn>
                <a:cxn ang="0">
                  <a:pos x="46" y="80"/>
                </a:cxn>
                <a:cxn ang="0">
                  <a:pos x="68" y="80"/>
                </a:cxn>
                <a:cxn ang="0">
                  <a:pos x="86" y="104"/>
                </a:cxn>
                <a:cxn ang="0">
                  <a:pos x="84" y="114"/>
                </a:cxn>
                <a:cxn ang="0">
                  <a:pos x="76" y="124"/>
                </a:cxn>
                <a:cxn ang="0">
                  <a:pos x="56" y="128"/>
                </a:cxn>
                <a:cxn ang="0">
                  <a:pos x="42" y="122"/>
                </a:cxn>
                <a:cxn ang="0">
                  <a:pos x="68" y="134"/>
                </a:cxn>
                <a:cxn ang="0">
                  <a:pos x="86" y="122"/>
                </a:cxn>
                <a:cxn ang="0">
                  <a:pos x="92" y="106"/>
                </a:cxn>
                <a:cxn ang="0">
                  <a:pos x="84" y="88"/>
                </a:cxn>
                <a:cxn ang="0">
                  <a:pos x="66" y="76"/>
                </a:cxn>
                <a:cxn ang="0">
                  <a:pos x="52" y="74"/>
                </a:cxn>
                <a:cxn ang="0">
                  <a:pos x="22" y="90"/>
                </a:cxn>
                <a:cxn ang="0">
                  <a:pos x="2" y="130"/>
                </a:cxn>
                <a:cxn ang="0">
                  <a:pos x="0" y="158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82" y="214"/>
                </a:cxn>
                <a:cxn ang="0">
                  <a:pos x="112" y="206"/>
                </a:cxn>
                <a:cxn ang="0">
                  <a:pos x="146" y="178"/>
                </a:cxn>
                <a:cxn ang="0">
                  <a:pos x="168" y="138"/>
                </a:cxn>
                <a:cxn ang="0">
                  <a:pos x="178" y="90"/>
                </a:cxn>
                <a:cxn ang="0">
                  <a:pos x="188" y="58"/>
                </a:cxn>
                <a:cxn ang="0">
                  <a:pos x="214" y="26"/>
                </a:cxn>
                <a:cxn ang="0">
                  <a:pos x="242" y="14"/>
                </a:cxn>
                <a:cxn ang="0">
                  <a:pos x="280" y="14"/>
                </a:cxn>
                <a:cxn ang="0">
                  <a:pos x="320" y="30"/>
                </a:cxn>
                <a:cxn ang="0">
                  <a:pos x="326" y="28"/>
                </a:cxn>
              </a:cxnLst>
              <a:rect l="0" t="0" r="r" b="b"/>
              <a:pathLst>
                <a:path w="330" h="216">
                  <a:moveTo>
                    <a:pt x="330" y="24"/>
                  </a:moveTo>
                  <a:lnTo>
                    <a:pt x="330" y="24"/>
                  </a:lnTo>
                  <a:lnTo>
                    <a:pt x="312" y="12"/>
                  </a:lnTo>
                  <a:lnTo>
                    <a:pt x="296" y="6"/>
                  </a:lnTo>
                  <a:lnTo>
                    <a:pt x="276" y="2"/>
                  </a:lnTo>
                  <a:lnTo>
                    <a:pt x="266" y="0"/>
                  </a:lnTo>
                  <a:lnTo>
                    <a:pt x="254" y="0"/>
                  </a:lnTo>
                  <a:lnTo>
                    <a:pt x="244" y="2"/>
                  </a:lnTo>
                  <a:lnTo>
                    <a:pt x="232" y="6"/>
                  </a:lnTo>
                  <a:lnTo>
                    <a:pt x="220" y="12"/>
                  </a:lnTo>
                  <a:lnTo>
                    <a:pt x="208" y="22"/>
                  </a:lnTo>
                  <a:lnTo>
                    <a:pt x="196" y="32"/>
                  </a:lnTo>
                  <a:lnTo>
                    <a:pt x="184" y="48"/>
                  </a:lnTo>
                  <a:lnTo>
                    <a:pt x="184" y="48"/>
                  </a:lnTo>
                  <a:lnTo>
                    <a:pt x="178" y="58"/>
                  </a:lnTo>
                  <a:lnTo>
                    <a:pt x="172" y="70"/>
                  </a:lnTo>
                  <a:lnTo>
                    <a:pt x="166" y="100"/>
                  </a:lnTo>
                  <a:lnTo>
                    <a:pt x="160" y="130"/>
                  </a:lnTo>
                  <a:lnTo>
                    <a:pt x="156" y="144"/>
                  </a:lnTo>
                  <a:lnTo>
                    <a:pt x="150" y="158"/>
                  </a:lnTo>
                  <a:lnTo>
                    <a:pt x="150" y="158"/>
                  </a:lnTo>
                  <a:lnTo>
                    <a:pt x="142" y="170"/>
                  </a:lnTo>
                  <a:lnTo>
                    <a:pt x="132" y="182"/>
                  </a:lnTo>
                  <a:lnTo>
                    <a:pt x="118" y="192"/>
                  </a:lnTo>
                  <a:lnTo>
                    <a:pt x="104" y="200"/>
                  </a:lnTo>
                  <a:lnTo>
                    <a:pt x="88" y="206"/>
                  </a:lnTo>
                  <a:lnTo>
                    <a:pt x="72" y="208"/>
                  </a:lnTo>
                  <a:lnTo>
                    <a:pt x="58" y="210"/>
                  </a:lnTo>
                  <a:lnTo>
                    <a:pt x="44" y="208"/>
                  </a:lnTo>
                  <a:lnTo>
                    <a:pt x="44" y="208"/>
                  </a:lnTo>
                  <a:lnTo>
                    <a:pt x="30" y="202"/>
                  </a:lnTo>
                  <a:lnTo>
                    <a:pt x="20" y="192"/>
                  </a:lnTo>
                  <a:lnTo>
                    <a:pt x="12" y="182"/>
                  </a:lnTo>
                  <a:lnTo>
                    <a:pt x="8" y="168"/>
                  </a:lnTo>
                  <a:lnTo>
                    <a:pt x="6" y="154"/>
                  </a:lnTo>
                  <a:lnTo>
                    <a:pt x="8" y="140"/>
                  </a:lnTo>
                  <a:lnTo>
                    <a:pt x="12" y="124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24" y="96"/>
                  </a:lnTo>
                  <a:lnTo>
                    <a:pt x="36" y="86"/>
                  </a:lnTo>
                  <a:lnTo>
                    <a:pt x="46" y="80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68" y="80"/>
                  </a:lnTo>
                  <a:lnTo>
                    <a:pt x="76" y="84"/>
                  </a:lnTo>
                  <a:lnTo>
                    <a:pt x="82" y="94"/>
                  </a:lnTo>
                  <a:lnTo>
                    <a:pt x="86" y="104"/>
                  </a:lnTo>
                  <a:lnTo>
                    <a:pt x="86" y="104"/>
                  </a:lnTo>
                  <a:lnTo>
                    <a:pt x="86" y="108"/>
                  </a:lnTo>
                  <a:lnTo>
                    <a:pt x="84" y="114"/>
                  </a:lnTo>
                  <a:lnTo>
                    <a:pt x="80" y="120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2" y="128"/>
                  </a:lnTo>
                  <a:lnTo>
                    <a:pt x="68" y="128"/>
                  </a:lnTo>
                  <a:lnTo>
                    <a:pt x="56" y="128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54" y="130"/>
                  </a:lnTo>
                  <a:lnTo>
                    <a:pt x="62" y="132"/>
                  </a:lnTo>
                  <a:lnTo>
                    <a:pt x="68" y="134"/>
                  </a:lnTo>
                  <a:lnTo>
                    <a:pt x="74" y="132"/>
                  </a:lnTo>
                  <a:lnTo>
                    <a:pt x="80" y="128"/>
                  </a:lnTo>
                  <a:lnTo>
                    <a:pt x="86" y="122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2" y="106"/>
                  </a:lnTo>
                  <a:lnTo>
                    <a:pt x="92" y="100"/>
                  </a:lnTo>
                  <a:lnTo>
                    <a:pt x="90" y="92"/>
                  </a:lnTo>
                  <a:lnTo>
                    <a:pt x="84" y="88"/>
                  </a:lnTo>
                  <a:lnTo>
                    <a:pt x="78" y="82"/>
                  </a:lnTo>
                  <a:lnTo>
                    <a:pt x="72" y="78"/>
                  </a:lnTo>
                  <a:lnTo>
                    <a:pt x="66" y="76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2" y="74"/>
                  </a:lnTo>
                  <a:lnTo>
                    <a:pt x="46" y="76"/>
                  </a:lnTo>
                  <a:lnTo>
                    <a:pt x="34" y="82"/>
                  </a:lnTo>
                  <a:lnTo>
                    <a:pt x="22" y="90"/>
                  </a:lnTo>
                  <a:lnTo>
                    <a:pt x="14" y="102"/>
                  </a:lnTo>
                  <a:lnTo>
                    <a:pt x="8" y="116"/>
                  </a:lnTo>
                  <a:lnTo>
                    <a:pt x="2" y="130"/>
                  </a:lnTo>
                  <a:lnTo>
                    <a:pt x="0" y="144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8"/>
                  </a:lnTo>
                  <a:lnTo>
                    <a:pt x="2" y="176"/>
                  </a:lnTo>
                  <a:lnTo>
                    <a:pt x="6" y="184"/>
                  </a:lnTo>
                  <a:lnTo>
                    <a:pt x="10" y="190"/>
                  </a:lnTo>
                  <a:lnTo>
                    <a:pt x="20" y="202"/>
                  </a:lnTo>
                  <a:lnTo>
                    <a:pt x="34" y="208"/>
                  </a:lnTo>
                  <a:lnTo>
                    <a:pt x="50" y="214"/>
                  </a:lnTo>
                  <a:lnTo>
                    <a:pt x="66" y="216"/>
                  </a:lnTo>
                  <a:lnTo>
                    <a:pt x="82" y="214"/>
                  </a:lnTo>
                  <a:lnTo>
                    <a:pt x="98" y="212"/>
                  </a:lnTo>
                  <a:lnTo>
                    <a:pt x="98" y="212"/>
                  </a:lnTo>
                  <a:lnTo>
                    <a:pt x="112" y="206"/>
                  </a:lnTo>
                  <a:lnTo>
                    <a:pt x="124" y="198"/>
                  </a:lnTo>
                  <a:lnTo>
                    <a:pt x="136" y="188"/>
                  </a:lnTo>
                  <a:lnTo>
                    <a:pt x="146" y="178"/>
                  </a:lnTo>
                  <a:lnTo>
                    <a:pt x="156" y="166"/>
                  </a:lnTo>
                  <a:lnTo>
                    <a:pt x="162" y="152"/>
                  </a:lnTo>
                  <a:lnTo>
                    <a:pt x="168" y="138"/>
                  </a:lnTo>
                  <a:lnTo>
                    <a:pt x="172" y="124"/>
                  </a:lnTo>
                  <a:lnTo>
                    <a:pt x="172" y="124"/>
                  </a:lnTo>
                  <a:lnTo>
                    <a:pt x="178" y="90"/>
                  </a:lnTo>
                  <a:lnTo>
                    <a:pt x="182" y="74"/>
                  </a:lnTo>
                  <a:lnTo>
                    <a:pt x="188" y="58"/>
                  </a:lnTo>
                  <a:lnTo>
                    <a:pt x="188" y="58"/>
                  </a:lnTo>
                  <a:lnTo>
                    <a:pt x="196" y="46"/>
                  </a:lnTo>
                  <a:lnTo>
                    <a:pt x="204" y="36"/>
                  </a:lnTo>
                  <a:lnTo>
                    <a:pt x="214" y="26"/>
                  </a:lnTo>
                  <a:lnTo>
                    <a:pt x="224" y="20"/>
                  </a:lnTo>
                  <a:lnTo>
                    <a:pt x="234" y="16"/>
                  </a:lnTo>
                  <a:lnTo>
                    <a:pt x="242" y="14"/>
                  </a:lnTo>
                  <a:lnTo>
                    <a:pt x="252" y="12"/>
                  </a:lnTo>
                  <a:lnTo>
                    <a:pt x="262" y="12"/>
                  </a:lnTo>
                  <a:lnTo>
                    <a:pt x="280" y="14"/>
                  </a:lnTo>
                  <a:lnTo>
                    <a:pt x="296" y="20"/>
                  </a:lnTo>
                  <a:lnTo>
                    <a:pt x="310" y="26"/>
                  </a:lnTo>
                  <a:lnTo>
                    <a:pt x="320" y="30"/>
                  </a:lnTo>
                  <a:lnTo>
                    <a:pt x="320" y="30"/>
                  </a:lnTo>
                  <a:lnTo>
                    <a:pt x="322" y="30"/>
                  </a:lnTo>
                  <a:lnTo>
                    <a:pt x="326" y="28"/>
                  </a:lnTo>
                  <a:lnTo>
                    <a:pt x="330" y="24"/>
                  </a:lnTo>
                  <a:lnTo>
                    <a:pt x="33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6" name="Freeform 92"/>
            <p:cNvSpPr>
              <a:spLocks/>
            </p:cNvSpPr>
            <p:nvPr/>
          </p:nvSpPr>
          <p:spPr bwMode="auto">
            <a:xfrm>
              <a:off x="7684168" y="6565232"/>
              <a:ext cx="1459832" cy="1283368"/>
            </a:xfrm>
            <a:custGeom>
              <a:avLst/>
              <a:gdLst/>
              <a:ahLst/>
              <a:cxnLst>
                <a:cxn ang="0">
                  <a:pos x="76" y="34"/>
                </a:cxn>
                <a:cxn ang="0">
                  <a:pos x="76" y="34"/>
                </a:cxn>
                <a:cxn ang="0">
                  <a:pos x="92" y="30"/>
                </a:cxn>
                <a:cxn ang="0">
                  <a:pos x="106" y="28"/>
                </a:cxn>
                <a:cxn ang="0">
                  <a:pos x="138" y="24"/>
                </a:cxn>
                <a:cxn ang="0">
                  <a:pos x="138" y="24"/>
                </a:cxn>
                <a:cxn ang="0">
                  <a:pos x="160" y="20"/>
                </a:cxn>
                <a:cxn ang="0">
                  <a:pos x="172" y="16"/>
                </a:cxn>
                <a:cxn ang="0">
                  <a:pos x="182" y="10"/>
                </a:cxn>
                <a:cxn ang="0">
                  <a:pos x="182" y="0"/>
                </a:cxn>
                <a:cxn ang="0">
                  <a:pos x="182" y="0"/>
                </a:cxn>
                <a:cxn ang="0">
                  <a:pos x="172" y="6"/>
                </a:cxn>
                <a:cxn ang="0">
                  <a:pos x="172" y="6"/>
                </a:cxn>
                <a:cxn ang="0">
                  <a:pos x="158" y="10"/>
                </a:cxn>
                <a:cxn ang="0">
                  <a:pos x="146" y="14"/>
                </a:cxn>
                <a:cxn ang="0">
                  <a:pos x="118" y="16"/>
                </a:cxn>
                <a:cxn ang="0">
                  <a:pos x="92" y="20"/>
                </a:cxn>
                <a:cxn ang="0">
                  <a:pos x="78" y="22"/>
                </a:cxn>
                <a:cxn ang="0">
                  <a:pos x="66" y="26"/>
                </a:cxn>
                <a:cxn ang="0">
                  <a:pos x="66" y="26"/>
                </a:cxn>
                <a:cxn ang="0">
                  <a:pos x="52" y="34"/>
                </a:cxn>
                <a:cxn ang="0">
                  <a:pos x="38" y="44"/>
                </a:cxn>
                <a:cxn ang="0">
                  <a:pos x="26" y="54"/>
                </a:cxn>
                <a:cxn ang="0">
                  <a:pos x="16" y="68"/>
                </a:cxn>
                <a:cxn ang="0">
                  <a:pos x="6" y="84"/>
                </a:cxn>
                <a:cxn ang="0">
                  <a:pos x="2" y="102"/>
                </a:cxn>
                <a:cxn ang="0">
                  <a:pos x="0" y="122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4" y="150"/>
                </a:cxn>
                <a:cxn ang="0">
                  <a:pos x="6" y="152"/>
                </a:cxn>
                <a:cxn ang="0">
                  <a:pos x="8" y="156"/>
                </a:cxn>
                <a:cxn ang="0">
                  <a:pos x="10" y="160"/>
                </a:cxn>
                <a:cxn ang="0">
                  <a:pos x="26" y="160"/>
                </a:cxn>
                <a:cxn ang="0">
                  <a:pos x="26" y="160"/>
                </a:cxn>
                <a:cxn ang="0">
                  <a:pos x="24" y="148"/>
                </a:cxn>
                <a:cxn ang="0">
                  <a:pos x="22" y="132"/>
                </a:cxn>
                <a:cxn ang="0">
                  <a:pos x="20" y="112"/>
                </a:cxn>
                <a:cxn ang="0">
                  <a:pos x="22" y="94"/>
                </a:cxn>
                <a:cxn ang="0">
                  <a:pos x="28" y="76"/>
                </a:cxn>
                <a:cxn ang="0">
                  <a:pos x="32" y="66"/>
                </a:cxn>
                <a:cxn ang="0">
                  <a:pos x="38" y="58"/>
                </a:cxn>
                <a:cxn ang="0">
                  <a:pos x="46" y="50"/>
                </a:cxn>
                <a:cxn ang="0">
                  <a:pos x="54" y="44"/>
                </a:cxn>
                <a:cxn ang="0">
                  <a:pos x="64" y="38"/>
                </a:cxn>
                <a:cxn ang="0">
                  <a:pos x="76" y="34"/>
                </a:cxn>
                <a:cxn ang="0">
                  <a:pos x="76" y="34"/>
                </a:cxn>
              </a:cxnLst>
              <a:rect l="0" t="0" r="r" b="b"/>
              <a:pathLst>
                <a:path w="182" h="160">
                  <a:moveTo>
                    <a:pt x="76" y="34"/>
                  </a:moveTo>
                  <a:lnTo>
                    <a:pt x="76" y="34"/>
                  </a:lnTo>
                  <a:lnTo>
                    <a:pt x="92" y="30"/>
                  </a:lnTo>
                  <a:lnTo>
                    <a:pt x="106" y="28"/>
                  </a:lnTo>
                  <a:lnTo>
                    <a:pt x="138" y="24"/>
                  </a:lnTo>
                  <a:lnTo>
                    <a:pt x="138" y="24"/>
                  </a:lnTo>
                  <a:lnTo>
                    <a:pt x="160" y="20"/>
                  </a:lnTo>
                  <a:lnTo>
                    <a:pt x="172" y="16"/>
                  </a:lnTo>
                  <a:lnTo>
                    <a:pt x="182" y="1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2" y="6"/>
                  </a:lnTo>
                  <a:lnTo>
                    <a:pt x="172" y="6"/>
                  </a:lnTo>
                  <a:lnTo>
                    <a:pt x="158" y="10"/>
                  </a:lnTo>
                  <a:lnTo>
                    <a:pt x="146" y="14"/>
                  </a:lnTo>
                  <a:lnTo>
                    <a:pt x="118" y="16"/>
                  </a:lnTo>
                  <a:lnTo>
                    <a:pt x="92" y="20"/>
                  </a:lnTo>
                  <a:lnTo>
                    <a:pt x="78" y="22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52" y="34"/>
                  </a:lnTo>
                  <a:lnTo>
                    <a:pt x="38" y="44"/>
                  </a:lnTo>
                  <a:lnTo>
                    <a:pt x="26" y="54"/>
                  </a:lnTo>
                  <a:lnTo>
                    <a:pt x="16" y="68"/>
                  </a:lnTo>
                  <a:lnTo>
                    <a:pt x="6" y="84"/>
                  </a:lnTo>
                  <a:lnTo>
                    <a:pt x="2" y="102"/>
                  </a:lnTo>
                  <a:lnTo>
                    <a:pt x="0" y="122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4" y="150"/>
                  </a:lnTo>
                  <a:lnTo>
                    <a:pt x="6" y="152"/>
                  </a:lnTo>
                  <a:lnTo>
                    <a:pt x="8" y="156"/>
                  </a:lnTo>
                  <a:lnTo>
                    <a:pt x="10" y="160"/>
                  </a:lnTo>
                  <a:lnTo>
                    <a:pt x="26" y="160"/>
                  </a:lnTo>
                  <a:lnTo>
                    <a:pt x="26" y="160"/>
                  </a:lnTo>
                  <a:lnTo>
                    <a:pt x="24" y="148"/>
                  </a:lnTo>
                  <a:lnTo>
                    <a:pt x="22" y="132"/>
                  </a:lnTo>
                  <a:lnTo>
                    <a:pt x="20" y="112"/>
                  </a:lnTo>
                  <a:lnTo>
                    <a:pt x="22" y="94"/>
                  </a:lnTo>
                  <a:lnTo>
                    <a:pt x="28" y="76"/>
                  </a:lnTo>
                  <a:lnTo>
                    <a:pt x="32" y="66"/>
                  </a:lnTo>
                  <a:lnTo>
                    <a:pt x="38" y="58"/>
                  </a:lnTo>
                  <a:lnTo>
                    <a:pt x="46" y="50"/>
                  </a:lnTo>
                  <a:lnTo>
                    <a:pt x="54" y="44"/>
                  </a:lnTo>
                  <a:lnTo>
                    <a:pt x="64" y="38"/>
                  </a:lnTo>
                  <a:lnTo>
                    <a:pt x="76" y="34"/>
                  </a:lnTo>
                  <a:lnTo>
                    <a:pt x="76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7" name="Freeform 93"/>
            <p:cNvSpPr>
              <a:spLocks/>
            </p:cNvSpPr>
            <p:nvPr/>
          </p:nvSpPr>
          <p:spPr bwMode="auto">
            <a:xfrm>
              <a:off x="8550442" y="5297905"/>
              <a:ext cx="593558" cy="737937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0" y="54"/>
                </a:cxn>
                <a:cxn ang="0">
                  <a:pos x="0" y="68"/>
                </a:cxn>
                <a:cxn ang="0">
                  <a:pos x="4" y="80"/>
                </a:cxn>
                <a:cxn ang="0">
                  <a:pos x="8" y="86"/>
                </a:cxn>
                <a:cxn ang="0">
                  <a:pos x="12" y="90"/>
                </a:cxn>
                <a:cxn ang="0">
                  <a:pos x="18" y="92"/>
                </a:cxn>
                <a:cxn ang="0">
                  <a:pos x="26" y="92"/>
                </a:cxn>
                <a:cxn ang="0">
                  <a:pos x="26" y="92"/>
                </a:cxn>
                <a:cxn ang="0">
                  <a:pos x="36" y="92"/>
                </a:cxn>
                <a:cxn ang="0">
                  <a:pos x="44" y="88"/>
                </a:cxn>
                <a:cxn ang="0">
                  <a:pos x="48" y="82"/>
                </a:cxn>
                <a:cxn ang="0">
                  <a:pos x="50" y="76"/>
                </a:cxn>
                <a:cxn ang="0">
                  <a:pos x="52" y="68"/>
                </a:cxn>
                <a:cxn ang="0">
                  <a:pos x="50" y="60"/>
                </a:cxn>
                <a:cxn ang="0">
                  <a:pos x="48" y="52"/>
                </a:cxn>
                <a:cxn ang="0">
                  <a:pos x="44" y="44"/>
                </a:cxn>
                <a:cxn ang="0">
                  <a:pos x="44" y="44"/>
                </a:cxn>
                <a:cxn ang="0">
                  <a:pos x="46" y="48"/>
                </a:cxn>
                <a:cxn ang="0">
                  <a:pos x="48" y="58"/>
                </a:cxn>
                <a:cxn ang="0">
                  <a:pos x="48" y="68"/>
                </a:cxn>
                <a:cxn ang="0">
                  <a:pos x="46" y="74"/>
                </a:cxn>
                <a:cxn ang="0">
                  <a:pos x="44" y="78"/>
                </a:cxn>
                <a:cxn ang="0">
                  <a:pos x="44" y="78"/>
                </a:cxn>
                <a:cxn ang="0">
                  <a:pos x="38" y="82"/>
                </a:cxn>
                <a:cxn ang="0">
                  <a:pos x="32" y="84"/>
                </a:cxn>
                <a:cxn ang="0">
                  <a:pos x="28" y="86"/>
                </a:cxn>
                <a:cxn ang="0">
                  <a:pos x="22" y="84"/>
                </a:cxn>
                <a:cxn ang="0">
                  <a:pos x="22" y="84"/>
                </a:cxn>
                <a:cxn ang="0">
                  <a:pos x="12" y="80"/>
                </a:cxn>
                <a:cxn ang="0">
                  <a:pos x="6" y="74"/>
                </a:cxn>
                <a:cxn ang="0">
                  <a:pos x="2" y="70"/>
                </a:cxn>
                <a:cxn ang="0">
                  <a:pos x="0" y="64"/>
                </a:cxn>
                <a:cxn ang="0">
                  <a:pos x="0" y="5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8" y="42"/>
                </a:cxn>
                <a:cxn ang="0">
                  <a:pos x="16" y="32"/>
                </a:cxn>
                <a:cxn ang="0">
                  <a:pos x="26" y="24"/>
                </a:cxn>
                <a:cxn ang="0">
                  <a:pos x="38" y="18"/>
                </a:cxn>
                <a:cxn ang="0">
                  <a:pos x="38" y="18"/>
                </a:cxn>
                <a:cxn ang="0">
                  <a:pos x="56" y="12"/>
                </a:cxn>
                <a:cxn ang="0">
                  <a:pos x="74" y="12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2" y="2"/>
                </a:cxn>
                <a:cxn ang="0">
                  <a:pos x="50" y="4"/>
                </a:cxn>
                <a:cxn ang="0">
                  <a:pos x="36" y="8"/>
                </a:cxn>
                <a:cxn ang="0">
                  <a:pos x="26" y="14"/>
                </a:cxn>
                <a:cxn ang="0">
                  <a:pos x="16" y="22"/>
                </a:cxn>
                <a:cxn ang="0">
                  <a:pos x="8" y="30"/>
                </a:cxn>
                <a:cxn ang="0">
                  <a:pos x="2" y="42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74" h="92">
                  <a:moveTo>
                    <a:pt x="0" y="54"/>
                  </a:moveTo>
                  <a:lnTo>
                    <a:pt x="0" y="54"/>
                  </a:lnTo>
                  <a:lnTo>
                    <a:pt x="0" y="68"/>
                  </a:lnTo>
                  <a:lnTo>
                    <a:pt x="4" y="80"/>
                  </a:lnTo>
                  <a:lnTo>
                    <a:pt x="8" y="86"/>
                  </a:lnTo>
                  <a:lnTo>
                    <a:pt x="12" y="90"/>
                  </a:lnTo>
                  <a:lnTo>
                    <a:pt x="18" y="92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36" y="92"/>
                  </a:lnTo>
                  <a:lnTo>
                    <a:pt x="44" y="88"/>
                  </a:lnTo>
                  <a:lnTo>
                    <a:pt x="48" y="82"/>
                  </a:lnTo>
                  <a:lnTo>
                    <a:pt x="50" y="76"/>
                  </a:lnTo>
                  <a:lnTo>
                    <a:pt x="52" y="68"/>
                  </a:lnTo>
                  <a:lnTo>
                    <a:pt x="50" y="60"/>
                  </a:lnTo>
                  <a:lnTo>
                    <a:pt x="48" y="52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6" y="48"/>
                  </a:lnTo>
                  <a:lnTo>
                    <a:pt x="48" y="58"/>
                  </a:lnTo>
                  <a:lnTo>
                    <a:pt x="48" y="68"/>
                  </a:lnTo>
                  <a:lnTo>
                    <a:pt x="46" y="74"/>
                  </a:lnTo>
                  <a:lnTo>
                    <a:pt x="44" y="78"/>
                  </a:lnTo>
                  <a:lnTo>
                    <a:pt x="44" y="78"/>
                  </a:lnTo>
                  <a:lnTo>
                    <a:pt x="38" y="82"/>
                  </a:lnTo>
                  <a:lnTo>
                    <a:pt x="32" y="84"/>
                  </a:lnTo>
                  <a:lnTo>
                    <a:pt x="28" y="86"/>
                  </a:lnTo>
                  <a:lnTo>
                    <a:pt x="22" y="84"/>
                  </a:lnTo>
                  <a:lnTo>
                    <a:pt x="22" y="84"/>
                  </a:lnTo>
                  <a:lnTo>
                    <a:pt x="12" y="80"/>
                  </a:lnTo>
                  <a:lnTo>
                    <a:pt x="6" y="74"/>
                  </a:lnTo>
                  <a:lnTo>
                    <a:pt x="2" y="70"/>
                  </a:lnTo>
                  <a:lnTo>
                    <a:pt x="0" y="64"/>
                  </a:lnTo>
                  <a:lnTo>
                    <a:pt x="0" y="5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8" y="42"/>
                  </a:lnTo>
                  <a:lnTo>
                    <a:pt x="16" y="32"/>
                  </a:lnTo>
                  <a:lnTo>
                    <a:pt x="26" y="24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56" y="12"/>
                  </a:lnTo>
                  <a:lnTo>
                    <a:pt x="74" y="12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2" y="2"/>
                  </a:lnTo>
                  <a:lnTo>
                    <a:pt x="50" y="4"/>
                  </a:lnTo>
                  <a:lnTo>
                    <a:pt x="36" y="8"/>
                  </a:lnTo>
                  <a:lnTo>
                    <a:pt x="26" y="14"/>
                  </a:lnTo>
                  <a:lnTo>
                    <a:pt x="16" y="22"/>
                  </a:lnTo>
                  <a:lnTo>
                    <a:pt x="8" y="30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8" name="Freeform 94"/>
            <p:cNvSpPr>
              <a:spLocks/>
            </p:cNvSpPr>
            <p:nvPr/>
          </p:nvSpPr>
          <p:spPr bwMode="auto">
            <a:xfrm>
              <a:off x="4042611" y="2602832"/>
              <a:ext cx="3128211" cy="2213811"/>
            </a:xfrm>
            <a:custGeom>
              <a:avLst/>
              <a:gdLst/>
              <a:ahLst/>
              <a:cxnLst>
                <a:cxn ang="0">
                  <a:pos x="390" y="276"/>
                </a:cxn>
                <a:cxn ang="0">
                  <a:pos x="356" y="246"/>
                </a:cxn>
                <a:cxn ang="0">
                  <a:pos x="326" y="212"/>
                </a:cxn>
                <a:cxn ang="0">
                  <a:pos x="278" y="132"/>
                </a:cxn>
                <a:cxn ang="0">
                  <a:pos x="240" y="74"/>
                </a:cxn>
                <a:cxn ang="0">
                  <a:pos x="208" y="42"/>
                </a:cxn>
                <a:cxn ang="0">
                  <a:pos x="172" y="16"/>
                </a:cxn>
                <a:cxn ang="0">
                  <a:pos x="150" y="8"/>
                </a:cxn>
                <a:cxn ang="0">
                  <a:pos x="120" y="0"/>
                </a:cxn>
                <a:cxn ang="0">
                  <a:pos x="88" y="0"/>
                </a:cxn>
                <a:cxn ang="0">
                  <a:pos x="58" y="8"/>
                </a:cxn>
                <a:cxn ang="0">
                  <a:pos x="32" y="26"/>
                </a:cxn>
                <a:cxn ang="0">
                  <a:pos x="24" y="34"/>
                </a:cxn>
                <a:cxn ang="0">
                  <a:pos x="8" y="62"/>
                </a:cxn>
                <a:cxn ang="0">
                  <a:pos x="0" y="108"/>
                </a:cxn>
                <a:cxn ang="0">
                  <a:pos x="6" y="140"/>
                </a:cxn>
                <a:cxn ang="0">
                  <a:pos x="14" y="160"/>
                </a:cxn>
                <a:cxn ang="0">
                  <a:pos x="28" y="176"/>
                </a:cxn>
                <a:cxn ang="0">
                  <a:pos x="36" y="182"/>
                </a:cxn>
                <a:cxn ang="0">
                  <a:pos x="22" y="170"/>
                </a:cxn>
                <a:cxn ang="0">
                  <a:pos x="8" y="142"/>
                </a:cxn>
                <a:cxn ang="0">
                  <a:pos x="4" y="120"/>
                </a:cxn>
                <a:cxn ang="0">
                  <a:pos x="8" y="92"/>
                </a:cxn>
                <a:cxn ang="0">
                  <a:pos x="16" y="60"/>
                </a:cxn>
                <a:cxn ang="0">
                  <a:pos x="22" y="48"/>
                </a:cxn>
                <a:cxn ang="0">
                  <a:pos x="36" y="30"/>
                </a:cxn>
                <a:cxn ang="0">
                  <a:pos x="54" y="18"/>
                </a:cxn>
                <a:cxn ang="0">
                  <a:pos x="86" y="8"/>
                </a:cxn>
                <a:cxn ang="0">
                  <a:pos x="132" y="10"/>
                </a:cxn>
                <a:cxn ang="0">
                  <a:pos x="174" y="24"/>
                </a:cxn>
                <a:cxn ang="0">
                  <a:pos x="190" y="34"/>
                </a:cxn>
                <a:cxn ang="0">
                  <a:pos x="218" y="62"/>
                </a:cxn>
                <a:cxn ang="0">
                  <a:pos x="254" y="112"/>
                </a:cxn>
                <a:cxn ang="0">
                  <a:pos x="274" y="148"/>
                </a:cxn>
                <a:cxn ang="0">
                  <a:pos x="320" y="218"/>
                </a:cxn>
                <a:cxn ang="0">
                  <a:pos x="348" y="250"/>
                </a:cxn>
                <a:cxn ang="0">
                  <a:pos x="380" y="276"/>
                </a:cxn>
                <a:cxn ang="0">
                  <a:pos x="382" y="276"/>
                </a:cxn>
                <a:cxn ang="0">
                  <a:pos x="390" y="276"/>
                </a:cxn>
              </a:cxnLst>
              <a:rect l="0" t="0" r="r" b="b"/>
              <a:pathLst>
                <a:path w="390" h="276">
                  <a:moveTo>
                    <a:pt x="390" y="276"/>
                  </a:moveTo>
                  <a:lnTo>
                    <a:pt x="390" y="276"/>
                  </a:lnTo>
                  <a:lnTo>
                    <a:pt x="372" y="262"/>
                  </a:lnTo>
                  <a:lnTo>
                    <a:pt x="356" y="246"/>
                  </a:lnTo>
                  <a:lnTo>
                    <a:pt x="340" y="230"/>
                  </a:lnTo>
                  <a:lnTo>
                    <a:pt x="326" y="212"/>
                  </a:lnTo>
                  <a:lnTo>
                    <a:pt x="302" y="172"/>
                  </a:lnTo>
                  <a:lnTo>
                    <a:pt x="278" y="132"/>
                  </a:lnTo>
                  <a:lnTo>
                    <a:pt x="252" y="92"/>
                  </a:lnTo>
                  <a:lnTo>
                    <a:pt x="240" y="74"/>
                  </a:lnTo>
                  <a:lnTo>
                    <a:pt x="224" y="56"/>
                  </a:lnTo>
                  <a:lnTo>
                    <a:pt x="208" y="42"/>
                  </a:lnTo>
                  <a:lnTo>
                    <a:pt x="192" y="28"/>
                  </a:lnTo>
                  <a:lnTo>
                    <a:pt x="172" y="16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36" y="4"/>
                  </a:lnTo>
                  <a:lnTo>
                    <a:pt x="120" y="0"/>
                  </a:lnTo>
                  <a:lnTo>
                    <a:pt x="104" y="0"/>
                  </a:lnTo>
                  <a:lnTo>
                    <a:pt x="88" y="0"/>
                  </a:lnTo>
                  <a:lnTo>
                    <a:pt x="74" y="2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24" y="34"/>
                  </a:lnTo>
                  <a:lnTo>
                    <a:pt x="18" y="42"/>
                  </a:lnTo>
                  <a:lnTo>
                    <a:pt x="8" y="62"/>
                  </a:lnTo>
                  <a:lnTo>
                    <a:pt x="2" y="84"/>
                  </a:lnTo>
                  <a:lnTo>
                    <a:pt x="0" y="108"/>
                  </a:lnTo>
                  <a:lnTo>
                    <a:pt x="2" y="130"/>
                  </a:lnTo>
                  <a:lnTo>
                    <a:pt x="6" y="140"/>
                  </a:lnTo>
                  <a:lnTo>
                    <a:pt x="10" y="150"/>
                  </a:lnTo>
                  <a:lnTo>
                    <a:pt x="14" y="160"/>
                  </a:lnTo>
                  <a:lnTo>
                    <a:pt x="20" y="168"/>
                  </a:lnTo>
                  <a:lnTo>
                    <a:pt x="28" y="176"/>
                  </a:lnTo>
                  <a:lnTo>
                    <a:pt x="36" y="182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2" y="170"/>
                  </a:lnTo>
                  <a:lnTo>
                    <a:pt x="14" y="158"/>
                  </a:lnTo>
                  <a:lnTo>
                    <a:pt x="8" y="142"/>
                  </a:lnTo>
                  <a:lnTo>
                    <a:pt x="6" y="132"/>
                  </a:lnTo>
                  <a:lnTo>
                    <a:pt x="4" y="120"/>
                  </a:lnTo>
                  <a:lnTo>
                    <a:pt x="6" y="108"/>
                  </a:lnTo>
                  <a:lnTo>
                    <a:pt x="8" y="92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8" y="40"/>
                  </a:lnTo>
                  <a:lnTo>
                    <a:pt x="36" y="30"/>
                  </a:lnTo>
                  <a:lnTo>
                    <a:pt x="44" y="24"/>
                  </a:lnTo>
                  <a:lnTo>
                    <a:pt x="54" y="18"/>
                  </a:lnTo>
                  <a:lnTo>
                    <a:pt x="64" y="14"/>
                  </a:lnTo>
                  <a:lnTo>
                    <a:pt x="86" y="8"/>
                  </a:lnTo>
                  <a:lnTo>
                    <a:pt x="110" y="8"/>
                  </a:lnTo>
                  <a:lnTo>
                    <a:pt x="132" y="10"/>
                  </a:lnTo>
                  <a:lnTo>
                    <a:pt x="154" y="16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90" y="34"/>
                  </a:lnTo>
                  <a:lnTo>
                    <a:pt x="204" y="48"/>
                  </a:lnTo>
                  <a:lnTo>
                    <a:pt x="218" y="62"/>
                  </a:lnTo>
                  <a:lnTo>
                    <a:pt x="232" y="78"/>
                  </a:lnTo>
                  <a:lnTo>
                    <a:pt x="254" y="112"/>
                  </a:lnTo>
                  <a:lnTo>
                    <a:pt x="274" y="148"/>
                  </a:lnTo>
                  <a:lnTo>
                    <a:pt x="274" y="148"/>
                  </a:lnTo>
                  <a:lnTo>
                    <a:pt x="296" y="184"/>
                  </a:lnTo>
                  <a:lnTo>
                    <a:pt x="320" y="218"/>
                  </a:lnTo>
                  <a:lnTo>
                    <a:pt x="334" y="236"/>
                  </a:lnTo>
                  <a:lnTo>
                    <a:pt x="348" y="250"/>
                  </a:lnTo>
                  <a:lnTo>
                    <a:pt x="364" y="264"/>
                  </a:lnTo>
                  <a:lnTo>
                    <a:pt x="380" y="276"/>
                  </a:lnTo>
                  <a:lnTo>
                    <a:pt x="380" y="276"/>
                  </a:lnTo>
                  <a:lnTo>
                    <a:pt x="382" y="276"/>
                  </a:lnTo>
                  <a:lnTo>
                    <a:pt x="386" y="276"/>
                  </a:lnTo>
                  <a:lnTo>
                    <a:pt x="390" y="276"/>
                  </a:lnTo>
                  <a:lnTo>
                    <a:pt x="390" y="2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9" name="Freeform 95"/>
            <p:cNvSpPr>
              <a:spLocks/>
            </p:cNvSpPr>
            <p:nvPr/>
          </p:nvSpPr>
          <p:spPr bwMode="auto">
            <a:xfrm>
              <a:off x="6497053" y="1399674"/>
              <a:ext cx="1171074" cy="1074821"/>
            </a:xfrm>
            <a:custGeom>
              <a:avLst/>
              <a:gdLst/>
              <a:ahLst/>
              <a:cxnLst>
                <a:cxn ang="0">
                  <a:pos x="18" y="134"/>
                </a:cxn>
                <a:cxn ang="0">
                  <a:pos x="10" y="8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32" y="32"/>
                </a:cxn>
                <a:cxn ang="0">
                  <a:pos x="62" y="10"/>
                </a:cxn>
                <a:cxn ang="0">
                  <a:pos x="76" y="6"/>
                </a:cxn>
                <a:cxn ang="0">
                  <a:pos x="104" y="8"/>
                </a:cxn>
                <a:cxn ang="0">
                  <a:pos x="126" y="24"/>
                </a:cxn>
                <a:cxn ang="0">
                  <a:pos x="138" y="48"/>
                </a:cxn>
                <a:cxn ang="0">
                  <a:pos x="140" y="64"/>
                </a:cxn>
                <a:cxn ang="0">
                  <a:pos x="134" y="82"/>
                </a:cxn>
                <a:cxn ang="0">
                  <a:pos x="120" y="96"/>
                </a:cxn>
                <a:cxn ang="0">
                  <a:pos x="114" y="100"/>
                </a:cxn>
                <a:cxn ang="0">
                  <a:pos x="100" y="96"/>
                </a:cxn>
                <a:cxn ang="0">
                  <a:pos x="80" y="82"/>
                </a:cxn>
                <a:cxn ang="0">
                  <a:pos x="72" y="72"/>
                </a:cxn>
                <a:cxn ang="0">
                  <a:pos x="66" y="56"/>
                </a:cxn>
                <a:cxn ang="0">
                  <a:pos x="70" y="40"/>
                </a:cxn>
                <a:cxn ang="0">
                  <a:pos x="72" y="36"/>
                </a:cxn>
                <a:cxn ang="0">
                  <a:pos x="82" y="34"/>
                </a:cxn>
                <a:cxn ang="0">
                  <a:pos x="94" y="42"/>
                </a:cxn>
                <a:cxn ang="0">
                  <a:pos x="98" y="50"/>
                </a:cxn>
                <a:cxn ang="0">
                  <a:pos x="96" y="64"/>
                </a:cxn>
                <a:cxn ang="0">
                  <a:pos x="88" y="74"/>
                </a:cxn>
                <a:cxn ang="0">
                  <a:pos x="92" y="72"/>
                </a:cxn>
                <a:cxn ang="0">
                  <a:pos x="102" y="52"/>
                </a:cxn>
                <a:cxn ang="0">
                  <a:pos x="102" y="40"/>
                </a:cxn>
                <a:cxn ang="0">
                  <a:pos x="98" y="36"/>
                </a:cxn>
                <a:cxn ang="0">
                  <a:pos x="86" y="30"/>
                </a:cxn>
                <a:cxn ang="0">
                  <a:pos x="80" y="30"/>
                </a:cxn>
                <a:cxn ang="0">
                  <a:pos x="70" y="34"/>
                </a:cxn>
                <a:cxn ang="0">
                  <a:pos x="62" y="42"/>
                </a:cxn>
                <a:cxn ang="0">
                  <a:pos x="60" y="54"/>
                </a:cxn>
                <a:cxn ang="0">
                  <a:pos x="64" y="66"/>
                </a:cxn>
                <a:cxn ang="0">
                  <a:pos x="70" y="78"/>
                </a:cxn>
                <a:cxn ang="0">
                  <a:pos x="86" y="94"/>
                </a:cxn>
                <a:cxn ang="0">
                  <a:pos x="108" y="104"/>
                </a:cxn>
                <a:cxn ang="0">
                  <a:pos x="128" y="98"/>
                </a:cxn>
                <a:cxn ang="0">
                  <a:pos x="138" y="88"/>
                </a:cxn>
                <a:cxn ang="0">
                  <a:pos x="144" y="74"/>
                </a:cxn>
                <a:cxn ang="0">
                  <a:pos x="142" y="42"/>
                </a:cxn>
                <a:cxn ang="0">
                  <a:pos x="136" y="28"/>
                </a:cxn>
                <a:cxn ang="0">
                  <a:pos x="116" y="8"/>
                </a:cxn>
                <a:cxn ang="0">
                  <a:pos x="88" y="0"/>
                </a:cxn>
                <a:cxn ang="0">
                  <a:pos x="70" y="4"/>
                </a:cxn>
                <a:cxn ang="0">
                  <a:pos x="38" y="18"/>
                </a:cxn>
                <a:cxn ang="0">
                  <a:pos x="24" y="32"/>
                </a:cxn>
                <a:cxn ang="0">
                  <a:pos x="8" y="52"/>
                </a:cxn>
                <a:cxn ang="0">
                  <a:pos x="0" y="76"/>
                </a:cxn>
                <a:cxn ang="0">
                  <a:pos x="0" y="84"/>
                </a:cxn>
                <a:cxn ang="0">
                  <a:pos x="2" y="114"/>
                </a:cxn>
                <a:cxn ang="0">
                  <a:pos x="6" y="130"/>
                </a:cxn>
                <a:cxn ang="0">
                  <a:pos x="6" y="128"/>
                </a:cxn>
                <a:cxn ang="0">
                  <a:pos x="8" y="124"/>
                </a:cxn>
                <a:cxn ang="0">
                  <a:pos x="18" y="134"/>
                </a:cxn>
              </a:cxnLst>
              <a:rect l="0" t="0" r="r" b="b"/>
              <a:pathLst>
                <a:path w="146" h="134">
                  <a:moveTo>
                    <a:pt x="18" y="134"/>
                  </a:moveTo>
                  <a:lnTo>
                    <a:pt x="18" y="134"/>
                  </a:lnTo>
                  <a:lnTo>
                    <a:pt x="12" y="100"/>
                  </a:lnTo>
                  <a:lnTo>
                    <a:pt x="10" y="82"/>
                  </a:lnTo>
                  <a:lnTo>
                    <a:pt x="10" y="7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0" y="48"/>
                  </a:lnTo>
                  <a:lnTo>
                    <a:pt x="32" y="32"/>
                  </a:lnTo>
                  <a:lnTo>
                    <a:pt x="46" y="2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76" y="6"/>
                  </a:lnTo>
                  <a:lnTo>
                    <a:pt x="90" y="6"/>
                  </a:lnTo>
                  <a:lnTo>
                    <a:pt x="104" y="8"/>
                  </a:lnTo>
                  <a:lnTo>
                    <a:pt x="116" y="14"/>
                  </a:lnTo>
                  <a:lnTo>
                    <a:pt x="126" y="24"/>
                  </a:lnTo>
                  <a:lnTo>
                    <a:pt x="134" y="34"/>
                  </a:lnTo>
                  <a:lnTo>
                    <a:pt x="138" y="48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38" y="72"/>
                  </a:lnTo>
                  <a:lnTo>
                    <a:pt x="134" y="82"/>
                  </a:lnTo>
                  <a:lnTo>
                    <a:pt x="128" y="90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14" y="100"/>
                  </a:lnTo>
                  <a:lnTo>
                    <a:pt x="106" y="98"/>
                  </a:lnTo>
                  <a:lnTo>
                    <a:pt x="100" y="96"/>
                  </a:lnTo>
                  <a:lnTo>
                    <a:pt x="92" y="92"/>
                  </a:lnTo>
                  <a:lnTo>
                    <a:pt x="80" y="8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68" y="64"/>
                  </a:lnTo>
                  <a:lnTo>
                    <a:pt x="66" y="56"/>
                  </a:lnTo>
                  <a:lnTo>
                    <a:pt x="66" y="48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2" y="36"/>
                  </a:lnTo>
                  <a:lnTo>
                    <a:pt x="76" y="34"/>
                  </a:lnTo>
                  <a:lnTo>
                    <a:pt x="82" y="34"/>
                  </a:lnTo>
                  <a:lnTo>
                    <a:pt x="86" y="36"/>
                  </a:lnTo>
                  <a:lnTo>
                    <a:pt x="94" y="42"/>
                  </a:lnTo>
                  <a:lnTo>
                    <a:pt x="98" y="50"/>
                  </a:lnTo>
                  <a:lnTo>
                    <a:pt x="98" y="50"/>
                  </a:lnTo>
                  <a:lnTo>
                    <a:pt x="98" y="56"/>
                  </a:lnTo>
                  <a:lnTo>
                    <a:pt x="96" y="64"/>
                  </a:lnTo>
                  <a:lnTo>
                    <a:pt x="92" y="70"/>
                  </a:lnTo>
                  <a:lnTo>
                    <a:pt x="88" y="74"/>
                  </a:lnTo>
                  <a:lnTo>
                    <a:pt x="88" y="74"/>
                  </a:lnTo>
                  <a:lnTo>
                    <a:pt x="92" y="72"/>
                  </a:lnTo>
                  <a:lnTo>
                    <a:pt x="98" y="64"/>
                  </a:lnTo>
                  <a:lnTo>
                    <a:pt x="102" y="52"/>
                  </a:lnTo>
                  <a:lnTo>
                    <a:pt x="102" y="46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98" y="36"/>
                  </a:lnTo>
                  <a:lnTo>
                    <a:pt x="92" y="32"/>
                  </a:lnTo>
                  <a:lnTo>
                    <a:pt x="86" y="30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74" y="30"/>
                  </a:lnTo>
                  <a:lnTo>
                    <a:pt x="70" y="34"/>
                  </a:lnTo>
                  <a:lnTo>
                    <a:pt x="66" y="38"/>
                  </a:lnTo>
                  <a:lnTo>
                    <a:pt x="62" y="42"/>
                  </a:lnTo>
                  <a:lnTo>
                    <a:pt x="60" y="48"/>
                  </a:lnTo>
                  <a:lnTo>
                    <a:pt x="60" y="54"/>
                  </a:lnTo>
                  <a:lnTo>
                    <a:pt x="60" y="6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70" y="78"/>
                  </a:lnTo>
                  <a:lnTo>
                    <a:pt x="78" y="86"/>
                  </a:lnTo>
                  <a:lnTo>
                    <a:pt x="86" y="94"/>
                  </a:lnTo>
                  <a:lnTo>
                    <a:pt x="96" y="100"/>
                  </a:lnTo>
                  <a:lnTo>
                    <a:pt x="108" y="104"/>
                  </a:lnTo>
                  <a:lnTo>
                    <a:pt x="118" y="102"/>
                  </a:lnTo>
                  <a:lnTo>
                    <a:pt x="128" y="98"/>
                  </a:lnTo>
                  <a:lnTo>
                    <a:pt x="138" y="88"/>
                  </a:lnTo>
                  <a:lnTo>
                    <a:pt x="138" y="88"/>
                  </a:lnTo>
                  <a:lnTo>
                    <a:pt x="142" y="82"/>
                  </a:lnTo>
                  <a:lnTo>
                    <a:pt x="144" y="74"/>
                  </a:lnTo>
                  <a:lnTo>
                    <a:pt x="146" y="58"/>
                  </a:lnTo>
                  <a:lnTo>
                    <a:pt x="142" y="42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28" y="16"/>
                  </a:lnTo>
                  <a:lnTo>
                    <a:pt x="116" y="8"/>
                  </a:lnTo>
                  <a:lnTo>
                    <a:pt x="102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70" y="4"/>
                  </a:lnTo>
                  <a:lnTo>
                    <a:pt x="54" y="10"/>
                  </a:lnTo>
                  <a:lnTo>
                    <a:pt x="38" y="18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4" y="40"/>
                  </a:lnTo>
                  <a:lnTo>
                    <a:pt x="8" y="52"/>
                  </a:lnTo>
                  <a:lnTo>
                    <a:pt x="4" y="6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14"/>
                  </a:lnTo>
                  <a:lnTo>
                    <a:pt x="6" y="128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6" y="124"/>
                  </a:lnTo>
                  <a:lnTo>
                    <a:pt x="8" y="124"/>
                  </a:lnTo>
                  <a:lnTo>
                    <a:pt x="12" y="126"/>
                  </a:lnTo>
                  <a:lnTo>
                    <a:pt x="18" y="134"/>
                  </a:lnTo>
                  <a:lnTo>
                    <a:pt x="18" y="1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0" name="Freeform 96"/>
            <p:cNvSpPr>
              <a:spLocks/>
            </p:cNvSpPr>
            <p:nvPr/>
          </p:nvSpPr>
          <p:spPr bwMode="auto">
            <a:xfrm>
              <a:off x="5871411" y="5731042"/>
              <a:ext cx="1219200" cy="1090863"/>
            </a:xfrm>
            <a:custGeom>
              <a:avLst/>
              <a:gdLst/>
              <a:ahLst/>
              <a:cxnLst>
                <a:cxn ang="0">
                  <a:pos x="144" y="62"/>
                </a:cxn>
                <a:cxn ang="0">
                  <a:pos x="122" y="24"/>
                </a:cxn>
                <a:cxn ang="0">
                  <a:pos x="110" y="16"/>
                </a:cxn>
                <a:cxn ang="0">
                  <a:pos x="94" y="10"/>
                </a:cxn>
                <a:cxn ang="0">
                  <a:pos x="78" y="8"/>
                </a:cxn>
                <a:cxn ang="0">
                  <a:pos x="42" y="18"/>
                </a:cxn>
                <a:cxn ang="0">
                  <a:pos x="30" y="26"/>
                </a:cxn>
                <a:cxn ang="0">
                  <a:pos x="12" y="50"/>
                </a:cxn>
                <a:cxn ang="0">
                  <a:pos x="6" y="78"/>
                </a:cxn>
                <a:cxn ang="0">
                  <a:pos x="14" y="106"/>
                </a:cxn>
                <a:cxn ang="0">
                  <a:pos x="22" y="118"/>
                </a:cxn>
                <a:cxn ang="0">
                  <a:pos x="36" y="126"/>
                </a:cxn>
                <a:cxn ang="0">
                  <a:pos x="52" y="126"/>
                </a:cxn>
                <a:cxn ang="0">
                  <a:pos x="58" y="122"/>
                </a:cxn>
                <a:cxn ang="0">
                  <a:pos x="68" y="110"/>
                </a:cxn>
                <a:cxn ang="0">
                  <a:pos x="72" y="84"/>
                </a:cxn>
                <a:cxn ang="0">
                  <a:pos x="72" y="68"/>
                </a:cxn>
                <a:cxn ang="0">
                  <a:pos x="68" y="54"/>
                </a:cxn>
                <a:cxn ang="0">
                  <a:pos x="56" y="44"/>
                </a:cxn>
                <a:cxn ang="0">
                  <a:pos x="50" y="44"/>
                </a:cxn>
                <a:cxn ang="0">
                  <a:pos x="44" y="50"/>
                </a:cxn>
                <a:cxn ang="0">
                  <a:pos x="38" y="66"/>
                </a:cxn>
                <a:cxn ang="0">
                  <a:pos x="40" y="74"/>
                </a:cxn>
                <a:cxn ang="0">
                  <a:pos x="50" y="82"/>
                </a:cxn>
                <a:cxn ang="0">
                  <a:pos x="62" y="84"/>
                </a:cxn>
                <a:cxn ang="0">
                  <a:pos x="58" y="84"/>
                </a:cxn>
                <a:cxn ang="0">
                  <a:pos x="44" y="82"/>
                </a:cxn>
                <a:cxn ang="0">
                  <a:pos x="34" y="76"/>
                </a:cxn>
                <a:cxn ang="0">
                  <a:pos x="32" y="72"/>
                </a:cxn>
                <a:cxn ang="0">
                  <a:pos x="34" y="58"/>
                </a:cxn>
                <a:cxn ang="0">
                  <a:pos x="40" y="46"/>
                </a:cxn>
                <a:cxn ang="0">
                  <a:pos x="46" y="42"/>
                </a:cxn>
                <a:cxn ang="0">
                  <a:pos x="56" y="40"/>
                </a:cxn>
                <a:cxn ang="0">
                  <a:pos x="66" y="42"/>
                </a:cxn>
                <a:cxn ang="0">
                  <a:pos x="72" y="52"/>
                </a:cxn>
                <a:cxn ang="0">
                  <a:pos x="76" y="58"/>
                </a:cxn>
                <a:cxn ang="0">
                  <a:pos x="78" y="84"/>
                </a:cxn>
                <a:cxn ang="0">
                  <a:pos x="72" y="110"/>
                </a:cxn>
                <a:cxn ang="0">
                  <a:pos x="58" y="128"/>
                </a:cxn>
                <a:cxn ang="0">
                  <a:pos x="34" y="136"/>
                </a:cxn>
                <a:cxn ang="0">
                  <a:pos x="28" y="134"/>
                </a:cxn>
                <a:cxn ang="0">
                  <a:pos x="16" y="126"/>
                </a:cxn>
                <a:cxn ang="0">
                  <a:pos x="4" y="106"/>
                </a:cxn>
                <a:cxn ang="0">
                  <a:pos x="0" y="92"/>
                </a:cxn>
                <a:cxn ang="0">
                  <a:pos x="2" y="60"/>
                </a:cxn>
                <a:cxn ang="0">
                  <a:pos x="18" y="32"/>
                </a:cxn>
                <a:cxn ang="0">
                  <a:pos x="32" y="20"/>
                </a:cxn>
                <a:cxn ang="0">
                  <a:pos x="64" y="4"/>
                </a:cxn>
                <a:cxn ang="0">
                  <a:pos x="82" y="0"/>
                </a:cxn>
                <a:cxn ang="0">
                  <a:pos x="106" y="2"/>
                </a:cxn>
                <a:cxn ang="0">
                  <a:pos x="126" y="14"/>
                </a:cxn>
                <a:cxn ang="0">
                  <a:pos x="134" y="22"/>
                </a:cxn>
                <a:cxn ang="0">
                  <a:pos x="152" y="56"/>
                </a:cxn>
                <a:cxn ang="0">
                  <a:pos x="148" y="60"/>
                </a:cxn>
                <a:cxn ang="0">
                  <a:pos x="144" y="62"/>
                </a:cxn>
              </a:cxnLst>
              <a:rect l="0" t="0" r="r" b="b"/>
              <a:pathLst>
                <a:path w="152" h="136">
                  <a:moveTo>
                    <a:pt x="144" y="62"/>
                  </a:moveTo>
                  <a:lnTo>
                    <a:pt x="144" y="62"/>
                  </a:lnTo>
                  <a:lnTo>
                    <a:pt x="130" y="36"/>
                  </a:lnTo>
                  <a:lnTo>
                    <a:pt x="122" y="24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02" y="12"/>
                  </a:lnTo>
                  <a:lnTo>
                    <a:pt x="94" y="10"/>
                  </a:lnTo>
                  <a:lnTo>
                    <a:pt x="86" y="8"/>
                  </a:lnTo>
                  <a:lnTo>
                    <a:pt x="78" y="8"/>
                  </a:lnTo>
                  <a:lnTo>
                    <a:pt x="60" y="10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0" y="26"/>
                  </a:lnTo>
                  <a:lnTo>
                    <a:pt x="20" y="36"/>
                  </a:lnTo>
                  <a:lnTo>
                    <a:pt x="12" y="50"/>
                  </a:lnTo>
                  <a:lnTo>
                    <a:pt x="8" y="64"/>
                  </a:lnTo>
                  <a:lnTo>
                    <a:pt x="6" y="78"/>
                  </a:lnTo>
                  <a:lnTo>
                    <a:pt x="8" y="92"/>
                  </a:lnTo>
                  <a:lnTo>
                    <a:pt x="14" y="106"/>
                  </a:lnTo>
                  <a:lnTo>
                    <a:pt x="22" y="118"/>
                  </a:lnTo>
                  <a:lnTo>
                    <a:pt x="22" y="118"/>
                  </a:lnTo>
                  <a:lnTo>
                    <a:pt x="28" y="124"/>
                  </a:lnTo>
                  <a:lnTo>
                    <a:pt x="36" y="126"/>
                  </a:lnTo>
                  <a:lnTo>
                    <a:pt x="44" y="128"/>
                  </a:lnTo>
                  <a:lnTo>
                    <a:pt x="52" y="126"/>
                  </a:lnTo>
                  <a:lnTo>
                    <a:pt x="52" y="126"/>
                  </a:lnTo>
                  <a:lnTo>
                    <a:pt x="58" y="122"/>
                  </a:lnTo>
                  <a:lnTo>
                    <a:pt x="64" y="116"/>
                  </a:lnTo>
                  <a:lnTo>
                    <a:pt x="68" y="110"/>
                  </a:lnTo>
                  <a:lnTo>
                    <a:pt x="70" y="100"/>
                  </a:lnTo>
                  <a:lnTo>
                    <a:pt x="72" y="84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0" y="60"/>
                  </a:lnTo>
                  <a:lnTo>
                    <a:pt x="68" y="54"/>
                  </a:lnTo>
                  <a:lnTo>
                    <a:pt x="62" y="48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0" y="44"/>
                  </a:lnTo>
                  <a:lnTo>
                    <a:pt x="46" y="46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8" y="66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44" y="80"/>
                  </a:lnTo>
                  <a:lnTo>
                    <a:pt x="50" y="82"/>
                  </a:lnTo>
                  <a:lnTo>
                    <a:pt x="56" y="84"/>
                  </a:lnTo>
                  <a:lnTo>
                    <a:pt x="62" y="84"/>
                  </a:lnTo>
                  <a:lnTo>
                    <a:pt x="62" y="84"/>
                  </a:lnTo>
                  <a:lnTo>
                    <a:pt x="58" y="84"/>
                  </a:lnTo>
                  <a:lnTo>
                    <a:pt x="48" y="84"/>
                  </a:lnTo>
                  <a:lnTo>
                    <a:pt x="44" y="82"/>
                  </a:lnTo>
                  <a:lnTo>
                    <a:pt x="38" y="80"/>
                  </a:lnTo>
                  <a:lnTo>
                    <a:pt x="34" y="76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64"/>
                  </a:lnTo>
                  <a:lnTo>
                    <a:pt x="34" y="58"/>
                  </a:lnTo>
                  <a:lnTo>
                    <a:pt x="36" y="5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6" y="42"/>
                  </a:lnTo>
                  <a:lnTo>
                    <a:pt x="50" y="40"/>
                  </a:lnTo>
                  <a:lnTo>
                    <a:pt x="56" y="40"/>
                  </a:lnTo>
                  <a:lnTo>
                    <a:pt x="62" y="40"/>
                  </a:lnTo>
                  <a:lnTo>
                    <a:pt x="66" y="42"/>
                  </a:lnTo>
                  <a:lnTo>
                    <a:pt x="70" y="46"/>
                  </a:lnTo>
                  <a:lnTo>
                    <a:pt x="72" y="52"/>
                  </a:lnTo>
                  <a:lnTo>
                    <a:pt x="76" y="58"/>
                  </a:lnTo>
                  <a:lnTo>
                    <a:pt x="76" y="58"/>
                  </a:lnTo>
                  <a:lnTo>
                    <a:pt x="76" y="72"/>
                  </a:lnTo>
                  <a:lnTo>
                    <a:pt x="78" y="84"/>
                  </a:lnTo>
                  <a:lnTo>
                    <a:pt x="76" y="98"/>
                  </a:lnTo>
                  <a:lnTo>
                    <a:pt x="72" y="110"/>
                  </a:lnTo>
                  <a:lnTo>
                    <a:pt x="66" y="120"/>
                  </a:lnTo>
                  <a:lnTo>
                    <a:pt x="58" y="128"/>
                  </a:lnTo>
                  <a:lnTo>
                    <a:pt x="48" y="134"/>
                  </a:lnTo>
                  <a:lnTo>
                    <a:pt x="34" y="136"/>
                  </a:lnTo>
                  <a:lnTo>
                    <a:pt x="34" y="136"/>
                  </a:lnTo>
                  <a:lnTo>
                    <a:pt x="28" y="134"/>
                  </a:lnTo>
                  <a:lnTo>
                    <a:pt x="22" y="130"/>
                  </a:lnTo>
                  <a:lnTo>
                    <a:pt x="16" y="126"/>
                  </a:lnTo>
                  <a:lnTo>
                    <a:pt x="12" y="120"/>
                  </a:lnTo>
                  <a:lnTo>
                    <a:pt x="4" y="10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76"/>
                  </a:lnTo>
                  <a:lnTo>
                    <a:pt x="2" y="60"/>
                  </a:lnTo>
                  <a:lnTo>
                    <a:pt x="8" y="46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32" y="20"/>
                  </a:lnTo>
                  <a:lnTo>
                    <a:pt x="48" y="10"/>
                  </a:lnTo>
                  <a:lnTo>
                    <a:pt x="64" y="4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94" y="0"/>
                  </a:lnTo>
                  <a:lnTo>
                    <a:pt x="106" y="2"/>
                  </a:lnTo>
                  <a:lnTo>
                    <a:pt x="116" y="8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34" y="22"/>
                  </a:lnTo>
                  <a:lnTo>
                    <a:pt x="140" y="32"/>
                  </a:lnTo>
                  <a:lnTo>
                    <a:pt x="152" y="56"/>
                  </a:lnTo>
                  <a:lnTo>
                    <a:pt x="152" y="56"/>
                  </a:lnTo>
                  <a:lnTo>
                    <a:pt x="148" y="60"/>
                  </a:lnTo>
                  <a:lnTo>
                    <a:pt x="144" y="62"/>
                  </a:lnTo>
                  <a:lnTo>
                    <a:pt x="144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1" name="Freeform 97"/>
            <p:cNvSpPr>
              <a:spLocks/>
            </p:cNvSpPr>
            <p:nvPr/>
          </p:nvSpPr>
          <p:spPr bwMode="auto">
            <a:xfrm>
              <a:off x="6593305" y="854242"/>
              <a:ext cx="256674" cy="737937"/>
            </a:xfrm>
            <a:custGeom>
              <a:avLst/>
              <a:gdLst/>
              <a:ahLst/>
              <a:cxnLst>
                <a:cxn ang="0">
                  <a:pos x="22" y="56"/>
                </a:cxn>
                <a:cxn ang="0">
                  <a:pos x="22" y="56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6" y="18"/>
                </a:cxn>
                <a:cxn ang="0">
                  <a:pos x="24" y="6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0" y="8"/>
                </a:cxn>
                <a:cxn ang="0">
                  <a:pos x="16" y="16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2" y="44"/>
                </a:cxn>
                <a:cxn ang="0">
                  <a:pos x="0" y="56"/>
                </a:cxn>
                <a:cxn ang="0">
                  <a:pos x="0" y="66"/>
                </a:cxn>
                <a:cxn ang="0">
                  <a:pos x="4" y="76"/>
                </a:cxn>
                <a:cxn ang="0">
                  <a:pos x="6" y="82"/>
                </a:cxn>
                <a:cxn ang="0">
                  <a:pos x="10" y="88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0" y="82"/>
                </a:cxn>
                <a:cxn ang="0">
                  <a:pos x="10" y="70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2" y="78"/>
                </a:cxn>
                <a:cxn ang="0">
                  <a:pos x="12" y="78"/>
                </a:cxn>
                <a:cxn ang="0">
                  <a:pos x="14" y="86"/>
                </a:cxn>
                <a:cxn ang="0">
                  <a:pos x="14" y="86"/>
                </a:cxn>
                <a:cxn ang="0">
                  <a:pos x="16" y="88"/>
                </a:cxn>
                <a:cxn ang="0">
                  <a:pos x="16" y="88"/>
                </a:cxn>
                <a:cxn ang="0">
                  <a:pos x="18" y="82"/>
                </a:cxn>
                <a:cxn ang="0">
                  <a:pos x="24" y="76"/>
                </a:cxn>
                <a:cxn ang="0">
                  <a:pos x="24" y="76"/>
                </a:cxn>
                <a:cxn ang="0">
                  <a:pos x="30" y="68"/>
                </a:cxn>
                <a:cxn ang="0">
                  <a:pos x="32" y="60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30" y="5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6"/>
                </a:cxn>
                <a:cxn ang="0">
                  <a:pos x="22" y="56"/>
                </a:cxn>
              </a:cxnLst>
              <a:rect l="0" t="0" r="r" b="b"/>
              <a:pathLst>
                <a:path w="32" h="92">
                  <a:moveTo>
                    <a:pt x="22" y="56"/>
                  </a:moveTo>
                  <a:lnTo>
                    <a:pt x="22" y="56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6" y="18"/>
                  </a:lnTo>
                  <a:lnTo>
                    <a:pt x="24" y="6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0" y="8"/>
                  </a:lnTo>
                  <a:lnTo>
                    <a:pt x="16" y="1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2" y="44"/>
                  </a:lnTo>
                  <a:lnTo>
                    <a:pt x="0" y="56"/>
                  </a:lnTo>
                  <a:lnTo>
                    <a:pt x="0" y="66"/>
                  </a:lnTo>
                  <a:lnTo>
                    <a:pt x="4" y="76"/>
                  </a:lnTo>
                  <a:lnTo>
                    <a:pt x="6" y="82"/>
                  </a:lnTo>
                  <a:lnTo>
                    <a:pt x="10" y="88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0" y="82"/>
                  </a:lnTo>
                  <a:lnTo>
                    <a:pt x="10" y="7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4" y="86"/>
                  </a:lnTo>
                  <a:lnTo>
                    <a:pt x="14" y="86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82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30" y="68"/>
                  </a:lnTo>
                  <a:lnTo>
                    <a:pt x="32" y="60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0" y="5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6"/>
                  </a:lnTo>
                  <a:lnTo>
                    <a:pt x="22" y="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2" name="Freeform 98"/>
            <p:cNvSpPr>
              <a:spLocks/>
            </p:cNvSpPr>
            <p:nvPr/>
          </p:nvSpPr>
          <p:spPr bwMode="auto">
            <a:xfrm>
              <a:off x="5518484" y="838200"/>
              <a:ext cx="336884" cy="946484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4" y="16"/>
                </a:cxn>
                <a:cxn ang="0">
                  <a:pos x="2" y="26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8" y="80"/>
                </a:cxn>
                <a:cxn ang="0">
                  <a:pos x="18" y="80"/>
                </a:cxn>
                <a:cxn ang="0">
                  <a:pos x="28" y="98"/>
                </a:cxn>
                <a:cxn ang="0">
                  <a:pos x="34" y="106"/>
                </a:cxn>
                <a:cxn ang="0">
                  <a:pos x="38" y="116"/>
                </a:cxn>
                <a:cxn ang="0">
                  <a:pos x="38" y="116"/>
                </a:cxn>
                <a:cxn ang="0">
                  <a:pos x="38" y="118"/>
                </a:cxn>
                <a:cxn ang="0">
                  <a:pos x="40" y="118"/>
                </a:cxn>
                <a:cxn ang="0">
                  <a:pos x="40" y="118"/>
                </a:cxn>
                <a:cxn ang="0">
                  <a:pos x="42" y="116"/>
                </a:cxn>
                <a:cxn ang="0">
                  <a:pos x="42" y="114"/>
                </a:cxn>
                <a:cxn ang="0">
                  <a:pos x="42" y="114"/>
                </a:cxn>
                <a:cxn ang="0">
                  <a:pos x="36" y="100"/>
                </a:cxn>
                <a:cxn ang="0">
                  <a:pos x="28" y="88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8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6" y="26"/>
                </a:cxn>
                <a:cxn ang="0">
                  <a:pos x="12" y="10"/>
                </a:cxn>
                <a:cxn ang="0">
                  <a:pos x="12" y="10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6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42" h="118">
                  <a:moveTo>
                    <a:pt x="12" y="2"/>
                  </a:moveTo>
                  <a:lnTo>
                    <a:pt x="12" y="2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16"/>
                  </a:lnTo>
                  <a:lnTo>
                    <a:pt x="2" y="2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28" y="98"/>
                  </a:lnTo>
                  <a:lnTo>
                    <a:pt x="34" y="106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38" y="118"/>
                  </a:lnTo>
                  <a:lnTo>
                    <a:pt x="40" y="118"/>
                  </a:lnTo>
                  <a:lnTo>
                    <a:pt x="40" y="118"/>
                  </a:lnTo>
                  <a:lnTo>
                    <a:pt x="42" y="116"/>
                  </a:lnTo>
                  <a:lnTo>
                    <a:pt x="42" y="114"/>
                  </a:lnTo>
                  <a:lnTo>
                    <a:pt x="42" y="114"/>
                  </a:lnTo>
                  <a:lnTo>
                    <a:pt x="36" y="100"/>
                  </a:lnTo>
                  <a:lnTo>
                    <a:pt x="28" y="88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8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26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3" name="Freeform 99"/>
            <p:cNvSpPr>
              <a:spLocks/>
            </p:cNvSpPr>
            <p:nvPr/>
          </p:nvSpPr>
          <p:spPr bwMode="auto">
            <a:xfrm>
              <a:off x="3481137" y="469232"/>
              <a:ext cx="1283368" cy="978568"/>
            </a:xfrm>
            <a:custGeom>
              <a:avLst/>
              <a:gdLst/>
              <a:ahLst/>
              <a:cxnLst>
                <a:cxn ang="0">
                  <a:pos x="30" y="40"/>
                </a:cxn>
                <a:cxn ang="0">
                  <a:pos x="20" y="44"/>
                </a:cxn>
                <a:cxn ang="0">
                  <a:pos x="10" y="42"/>
                </a:cxn>
                <a:cxn ang="0">
                  <a:pos x="8" y="40"/>
                </a:cxn>
                <a:cxn ang="0">
                  <a:pos x="6" y="36"/>
                </a:cxn>
                <a:cxn ang="0">
                  <a:pos x="8" y="24"/>
                </a:cxn>
                <a:cxn ang="0">
                  <a:pos x="10" y="22"/>
                </a:cxn>
                <a:cxn ang="0">
                  <a:pos x="14" y="16"/>
                </a:cxn>
                <a:cxn ang="0">
                  <a:pos x="26" y="8"/>
                </a:cxn>
                <a:cxn ang="0">
                  <a:pos x="32" y="6"/>
                </a:cxn>
                <a:cxn ang="0">
                  <a:pos x="46" y="6"/>
                </a:cxn>
                <a:cxn ang="0">
                  <a:pos x="60" y="12"/>
                </a:cxn>
                <a:cxn ang="0">
                  <a:pos x="74" y="20"/>
                </a:cxn>
                <a:cxn ang="0">
                  <a:pos x="82" y="32"/>
                </a:cxn>
                <a:cxn ang="0">
                  <a:pos x="86" y="48"/>
                </a:cxn>
                <a:cxn ang="0">
                  <a:pos x="88" y="64"/>
                </a:cxn>
                <a:cxn ang="0">
                  <a:pos x="96" y="90"/>
                </a:cxn>
                <a:cxn ang="0">
                  <a:pos x="102" y="96"/>
                </a:cxn>
                <a:cxn ang="0">
                  <a:pos x="128" y="114"/>
                </a:cxn>
                <a:cxn ang="0">
                  <a:pos x="142" y="120"/>
                </a:cxn>
                <a:cxn ang="0">
                  <a:pos x="150" y="122"/>
                </a:cxn>
                <a:cxn ang="0">
                  <a:pos x="158" y="122"/>
                </a:cxn>
                <a:cxn ang="0">
                  <a:pos x="160" y="120"/>
                </a:cxn>
                <a:cxn ang="0">
                  <a:pos x="158" y="118"/>
                </a:cxn>
                <a:cxn ang="0">
                  <a:pos x="156" y="118"/>
                </a:cxn>
                <a:cxn ang="0">
                  <a:pos x="144" y="116"/>
                </a:cxn>
                <a:cxn ang="0">
                  <a:pos x="130" y="110"/>
                </a:cxn>
                <a:cxn ang="0">
                  <a:pos x="116" y="102"/>
                </a:cxn>
                <a:cxn ang="0">
                  <a:pos x="104" y="92"/>
                </a:cxn>
                <a:cxn ang="0">
                  <a:pos x="96" y="80"/>
                </a:cxn>
                <a:cxn ang="0">
                  <a:pos x="92" y="64"/>
                </a:cxn>
                <a:cxn ang="0">
                  <a:pos x="88" y="38"/>
                </a:cxn>
                <a:cxn ang="0">
                  <a:pos x="86" y="30"/>
                </a:cxn>
                <a:cxn ang="0">
                  <a:pos x="76" y="16"/>
                </a:cxn>
                <a:cxn ang="0">
                  <a:pos x="62" y="6"/>
                </a:cxn>
                <a:cxn ang="0">
                  <a:pos x="48" y="2"/>
                </a:cxn>
                <a:cxn ang="0">
                  <a:pos x="32" y="2"/>
                </a:cxn>
                <a:cxn ang="0">
                  <a:pos x="24" y="4"/>
                </a:cxn>
                <a:cxn ang="0">
                  <a:pos x="10" y="12"/>
                </a:cxn>
                <a:cxn ang="0">
                  <a:pos x="6" y="20"/>
                </a:cxn>
                <a:cxn ang="0">
                  <a:pos x="4" y="22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8" y="48"/>
                </a:cxn>
                <a:cxn ang="0">
                  <a:pos x="20" y="48"/>
                </a:cxn>
                <a:cxn ang="0">
                  <a:pos x="32" y="44"/>
                </a:cxn>
                <a:cxn ang="0">
                  <a:pos x="34" y="42"/>
                </a:cxn>
                <a:cxn ang="0">
                  <a:pos x="32" y="40"/>
                </a:cxn>
                <a:cxn ang="0">
                  <a:pos x="30" y="40"/>
                </a:cxn>
              </a:cxnLst>
              <a:rect l="0" t="0" r="r" b="b"/>
              <a:pathLst>
                <a:path w="160" h="122">
                  <a:moveTo>
                    <a:pt x="30" y="40"/>
                  </a:moveTo>
                  <a:lnTo>
                    <a:pt x="30" y="40"/>
                  </a:lnTo>
                  <a:lnTo>
                    <a:pt x="24" y="42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8" y="40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16"/>
                  </a:lnTo>
                  <a:lnTo>
                    <a:pt x="20" y="10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40" y="6"/>
                  </a:lnTo>
                  <a:lnTo>
                    <a:pt x="46" y="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8" y="16"/>
                  </a:lnTo>
                  <a:lnTo>
                    <a:pt x="74" y="20"/>
                  </a:lnTo>
                  <a:lnTo>
                    <a:pt x="78" y="26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6" y="48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92" y="82"/>
                  </a:lnTo>
                  <a:lnTo>
                    <a:pt x="96" y="90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12" y="106"/>
                  </a:lnTo>
                  <a:lnTo>
                    <a:pt x="128" y="114"/>
                  </a:lnTo>
                  <a:lnTo>
                    <a:pt x="128" y="114"/>
                  </a:lnTo>
                  <a:lnTo>
                    <a:pt x="142" y="120"/>
                  </a:lnTo>
                  <a:lnTo>
                    <a:pt x="142" y="120"/>
                  </a:lnTo>
                  <a:lnTo>
                    <a:pt x="150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58" y="118"/>
                  </a:lnTo>
                  <a:lnTo>
                    <a:pt x="156" y="118"/>
                  </a:lnTo>
                  <a:lnTo>
                    <a:pt x="156" y="118"/>
                  </a:lnTo>
                  <a:lnTo>
                    <a:pt x="152" y="118"/>
                  </a:lnTo>
                  <a:lnTo>
                    <a:pt x="144" y="116"/>
                  </a:lnTo>
                  <a:lnTo>
                    <a:pt x="144" y="116"/>
                  </a:lnTo>
                  <a:lnTo>
                    <a:pt x="130" y="110"/>
                  </a:lnTo>
                  <a:lnTo>
                    <a:pt x="130" y="110"/>
                  </a:lnTo>
                  <a:lnTo>
                    <a:pt x="116" y="10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0" y="86"/>
                  </a:lnTo>
                  <a:lnTo>
                    <a:pt x="96" y="80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0" y="48"/>
                  </a:lnTo>
                  <a:lnTo>
                    <a:pt x="88" y="38"/>
                  </a:lnTo>
                  <a:lnTo>
                    <a:pt x="86" y="30"/>
                  </a:lnTo>
                  <a:lnTo>
                    <a:pt x="86" y="30"/>
                  </a:lnTo>
                  <a:lnTo>
                    <a:pt x="82" y="24"/>
                  </a:lnTo>
                  <a:lnTo>
                    <a:pt x="76" y="16"/>
                  </a:lnTo>
                  <a:lnTo>
                    <a:pt x="70" y="12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24" y="4"/>
                  </a:lnTo>
                  <a:lnTo>
                    <a:pt x="18" y="6"/>
                  </a:lnTo>
                  <a:lnTo>
                    <a:pt x="10" y="12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4" y="48"/>
                  </a:lnTo>
                  <a:lnTo>
                    <a:pt x="20" y="48"/>
                  </a:lnTo>
                  <a:lnTo>
                    <a:pt x="26" y="46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42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4" name="Freeform 100"/>
            <p:cNvSpPr>
              <a:spLocks/>
            </p:cNvSpPr>
            <p:nvPr/>
          </p:nvSpPr>
          <p:spPr bwMode="auto">
            <a:xfrm>
              <a:off x="7010400" y="4608095"/>
              <a:ext cx="1925053" cy="1251284"/>
            </a:xfrm>
            <a:custGeom>
              <a:avLst/>
              <a:gdLst/>
              <a:ahLst/>
              <a:cxnLst>
                <a:cxn ang="0">
                  <a:pos x="240" y="24"/>
                </a:cxn>
                <a:cxn ang="0">
                  <a:pos x="224" y="26"/>
                </a:cxn>
                <a:cxn ang="0">
                  <a:pos x="188" y="16"/>
                </a:cxn>
                <a:cxn ang="0">
                  <a:pos x="170" y="10"/>
                </a:cxn>
                <a:cxn ang="0">
                  <a:pos x="144" y="2"/>
                </a:cxn>
                <a:cxn ang="0">
                  <a:pos x="122" y="0"/>
                </a:cxn>
                <a:cxn ang="0">
                  <a:pos x="104" y="2"/>
                </a:cxn>
                <a:cxn ang="0">
                  <a:pos x="76" y="18"/>
                </a:cxn>
                <a:cxn ang="0">
                  <a:pos x="58" y="38"/>
                </a:cxn>
                <a:cxn ang="0">
                  <a:pos x="52" y="46"/>
                </a:cxn>
                <a:cxn ang="0">
                  <a:pos x="48" y="52"/>
                </a:cxn>
                <a:cxn ang="0">
                  <a:pos x="14" y="100"/>
                </a:cxn>
                <a:cxn ang="0">
                  <a:pos x="8" y="114"/>
                </a:cxn>
                <a:cxn ang="0">
                  <a:pos x="0" y="140"/>
                </a:cxn>
                <a:cxn ang="0">
                  <a:pos x="0" y="152"/>
                </a:cxn>
                <a:cxn ang="0">
                  <a:pos x="2" y="156"/>
                </a:cxn>
                <a:cxn ang="0">
                  <a:pos x="4" y="154"/>
                </a:cxn>
                <a:cxn ang="0">
                  <a:pos x="4" y="152"/>
                </a:cxn>
                <a:cxn ang="0">
                  <a:pos x="8" y="130"/>
                </a:cxn>
                <a:cxn ang="0">
                  <a:pos x="18" y="102"/>
                </a:cxn>
                <a:cxn ang="0">
                  <a:pos x="28" y="86"/>
                </a:cxn>
                <a:cxn ang="0">
                  <a:pos x="50" y="54"/>
                </a:cxn>
                <a:cxn ang="0">
                  <a:pos x="64" y="42"/>
                </a:cxn>
                <a:cxn ang="0">
                  <a:pos x="96" y="28"/>
                </a:cxn>
                <a:cxn ang="0">
                  <a:pos x="112" y="24"/>
                </a:cxn>
                <a:cxn ang="0">
                  <a:pos x="76" y="40"/>
                </a:cxn>
                <a:cxn ang="0">
                  <a:pos x="62" y="48"/>
                </a:cxn>
                <a:cxn ang="0">
                  <a:pos x="58" y="52"/>
                </a:cxn>
                <a:cxn ang="0">
                  <a:pos x="70" y="56"/>
                </a:cxn>
                <a:cxn ang="0">
                  <a:pos x="88" y="66"/>
                </a:cxn>
                <a:cxn ang="0">
                  <a:pos x="108" y="74"/>
                </a:cxn>
                <a:cxn ang="0">
                  <a:pos x="126" y="76"/>
                </a:cxn>
                <a:cxn ang="0">
                  <a:pos x="146" y="72"/>
                </a:cxn>
                <a:cxn ang="0">
                  <a:pos x="138" y="70"/>
                </a:cxn>
                <a:cxn ang="0">
                  <a:pos x="116" y="52"/>
                </a:cxn>
                <a:cxn ang="0">
                  <a:pos x="114" y="50"/>
                </a:cxn>
                <a:cxn ang="0">
                  <a:pos x="130" y="54"/>
                </a:cxn>
                <a:cxn ang="0">
                  <a:pos x="150" y="56"/>
                </a:cxn>
                <a:cxn ang="0">
                  <a:pos x="188" y="50"/>
                </a:cxn>
                <a:cxn ang="0">
                  <a:pos x="220" y="38"/>
                </a:cxn>
                <a:cxn ang="0">
                  <a:pos x="240" y="24"/>
                </a:cxn>
              </a:cxnLst>
              <a:rect l="0" t="0" r="r" b="b"/>
              <a:pathLst>
                <a:path w="240" h="156">
                  <a:moveTo>
                    <a:pt x="240" y="24"/>
                  </a:moveTo>
                  <a:lnTo>
                    <a:pt x="240" y="24"/>
                  </a:lnTo>
                  <a:lnTo>
                    <a:pt x="236" y="26"/>
                  </a:lnTo>
                  <a:lnTo>
                    <a:pt x="224" y="26"/>
                  </a:lnTo>
                  <a:lnTo>
                    <a:pt x="202" y="22"/>
                  </a:lnTo>
                  <a:lnTo>
                    <a:pt x="188" y="16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56" y="4"/>
                  </a:lnTo>
                  <a:lnTo>
                    <a:pt x="144" y="2"/>
                  </a:lnTo>
                  <a:lnTo>
                    <a:pt x="134" y="0"/>
                  </a:lnTo>
                  <a:lnTo>
                    <a:pt x="122" y="0"/>
                  </a:lnTo>
                  <a:lnTo>
                    <a:pt x="114" y="0"/>
                  </a:lnTo>
                  <a:lnTo>
                    <a:pt x="104" y="2"/>
                  </a:lnTo>
                  <a:lnTo>
                    <a:pt x="88" y="10"/>
                  </a:lnTo>
                  <a:lnTo>
                    <a:pt x="76" y="18"/>
                  </a:lnTo>
                  <a:lnTo>
                    <a:pt x="64" y="28"/>
                  </a:lnTo>
                  <a:lnTo>
                    <a:pt x="58" y="38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30" y="74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8" y="114"/>
                  </a:lnTo>
                  <a:lnTo>
                    <a:pt x="4" y="128"/>
                  </a:lnTo>
                  <a:lnTo>
                    <a:pt x="0" y="14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4" y="154"/>
                  </a:lnTo>
                  <a:lnTo>
                    <a:pt x="4" y="152"/>
                  </a:lnTo>
                  <a:lnTo>
                    <a:pt x="4" y="152"/>
                  </a:lnTo>
                  <a:lnTo>
                    <a:pt x="4" y="142"/>
                  </a:lnTo>
                  <a:lnTo>
                    <a:pt x="8" y="130"/>
                  </a:lnTo>
                  <a:lnTo>
                    <a:pt x="12" y="116"/>
                  </a:lnTo>
                  <a:lnTo>
                    <a:pt x="18" y="102"/>
                  </a:lnTo>
                  <a:lnTo>
                    <a:pt x="18" y="102"/>
                  </a:lnTo>
                  <a:lnTo>
                    <a:pt x="28" y="86"/>
                  </a:lnTo>
                  <a:lnTo>
                    <a:pt x="38" y="70"/>
                  </a:lnTo>
                  <a:lnTo>
                    <a:pt x="50" y="54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80" y="34"/>
                  </a:lnTo>
                  <a:lnTo>
                    <a:pt x="96" y="28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92" y="32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70" y="56"/>
                  </a:lnTo>
                  <a:lnTo>
                    <a:pt x="88" y="66"/>
                  </a:lnTo>
                  <a:lnTo>
                    <a:pt x="88" y="66"/>
                  </a:lnTo>
                  <a:lnTo>
                    <a:pt x="98" y="72"/>
                  </a:lnTo>
                  <a:lnTo>
                    <a:pt x="108" y="74"/>
                  </a:lnTo>
                  <a:lnTo>
                    <a:pt x="118" y="76"/>
                  </a:lnTo>
                  <a:lnTo>
                    <a:pt x="126" y="76"/>
                  </a:lnTo>
                  <a:lnTo>
                    <a:pt x="140" y="74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38" y="70"/>
                  </a:lnTo>
                  <a:lnTo>
                    <a:pt x="130" y="64"/>
                  </a:lnTo>
                  <a:lnTo>
                    <a:pt x="116" y="52"/>
                  </a:lnTo>
                  <a:lnTo>
                    <a:pt x="116" y="52"/>
                  </a:lnTo>
                  <a:lnTo>
                    <a:pt x="114" y="50"/>
                  </a:lnTo>
                  <a:lnTo>
                    <a:pt x="114" y="50"/>
                  </a:lnTo>
                  <a:lnTo>
                    <a:pt x="130" y="54"/>
                  </a:lnTo>
                  <a:lnTo>
                    <a:pt x="130" y="54"/>
                  </a:lnTo>
                  <a:lnTo>
                    <a:pt x="150" y="56"/>
                  </a:lnTo>
                  <a:lnTo>
                    <a:pt x="170" y="54"/>
                  </a:lnTo>
                  <a:lnTo>
                    <a:pt x="188" y="50"/>
                  </a:lnTo>
                  <a:lnTo>
                    <a:pt x="206" y="44"/>
                  </a:lnTo>
                  <a:lnTo>
                    <a:pt x="220" y="38"/>
                  </a:lnTo>
                  <a:lnTo>
                    <a:pt x="230" y="32"/>
                  </a:lnTo>
                  <a:lnTo>
                    <a:pt x="240" y="24"/>
                  </a:lnTo>
                  <a:lnTo>
                    <a:pt x="24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5" name="Freeform 101"/>
            <p:cNvSpPr>
              <a:spLocks/>
            </p:cNvSpPr>
            <p:nvPr/>
          </p:nvSpPr>
          <p:spPr bwMode="auto">
            <a:xfrm>
              <a:off x="7138737" y="3276600"/>
              <a:ext cx="978568" cy="914400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0"/>
                </a:cxn>
                <a:cxn ang="0">
                  <a:pos x="104" y="0"/>
                </a:cxn>
                <a:cxn ang="0">
                  <a:pos x="88" y="4"/>
                </a:cxn>
                <a:cxn ang="0">
                  <a:pos x="88" y="4"/>
                </a:cxn>
                <a:cxn ang="0">
                  <a:pos x="76" y="10"/>
                </a:cxn>
                <a:cxn ang="0">
                  <a:pos x="64" y="16"/>
                </a:cxn>
                <a:cxn ang="0">
                  <a:pos x="54" y="26"/>
                </a:cxn>
                <a:cxn ang="0">
                  <a:pos x="44" y="36"/>
                </a:cxn>
                <a:cxn ang="0">
                  <a:pos x="44" y="36"/>
                </a:cxn>
                <a:cxn ang="0">
                  <a:pos x="26" y="58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4" y="96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4" y="114"/>
                </a:cxn>
                <a:cxn ang="0">
                  <a:pos x="6" y="112"/>
                </a:cxn>
                <a:cxn ang="0">
                  <a:pos x="6" y="112"/>
                </a:cxn>
                <a:cxn ang="0">
                  <a:pos x="8" y="98"/>
                </a:cxn>
                <a:cxn ang="0">
                  <a:pos x="16" y="82"/>
                </a:cxn>
                <a:cxn ang="0">
                  <a:pos x="16" y="82"/>
                </a:cxn>
                <a:cxn ang="0">
                  <a:pos x="24" y="68"/>
                </a:cxn>
                <a:cxn ang="0">
                  <a:pos x="34" y="52"/>
                </a:cxn>
                <a:cxn ang="0">
                  <a:pos x="46" y="38"/>
                </a:cxn>
                <a:cxn ang="0">
                  <a:pos x="60" y="26"/>
                </a:cxn>
                <a:cxn ang="0">
                  <a:pos x="60" y="26"/>
                </a:cxn>
                <a:cxn ang="0">
                  <a:pos x="74" y="16"/>
                </a:cxn>
                <a:cxn ang="0">
                  <a:pos x="90" y="10"/>
                </a:cxn>
                <a:cxn ang="0">
                  <a:pos x="90" y="10"/>
                </a:cxn>
                <a:cxn ang="0">
                  <a:pos x="104" y="6"/>
                </a:cxn>
                <a:cxn ang="0">
                  <a:pos x="120" y="6"/>
                </a:cxn>
                <a:cxn ang="0">
                  <a:pos x="120" y="6"/>
                </a:cxn>
                <a:cxn ang="0">
                  <a:pos x="122" y="6"/>
                </a:cxn>
                <a:cxn ang="0">
                  <a:pos x="122" y="4"/>
                </a:cxn>
                <a:cxn ang="0">
                  <a:pos x="122" y="4"/>
                </a:cxn>
                <a:cxn ang="0">
                  <a:pos x="122" y="2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2" h="114">
                  <a:moveTo>
                    <a:pt x="120" y="2"/>
                  </a:moveTo>
                  <a:lnTo>
                    <a:pt x="120" y="2"/>
                  </a:lnTo>
                  <a:lnTo>
                    <a:pt x="112" y="0"/>
                  </a:lnTo>
                  <a:lnTo>
                    <a:pt x="104" y="0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76" y="10"/>
                  </a:lnTo>
                  <a:lnTo>
                    <a:pt x="64" y="16"/>
                  </a:lnTo>
                  <a:lnTo>
                    <a:pt x="54" y="2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26" y="58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4" y="96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4" y="114"/>
                  </a:lnTo>
                  <a:lnTo>
                    <a:pt x="6" y="112"/>
                  </a:lnTo>
                  <a:lnTo>
                    <a:pt x="6" y="112"/>
                  </a:lnTo>
                  <a:lnTo>
                    <a:pt x="8" y="98"/>
                  </a:lnTo>
                  <a:lnTo>
                    <a:pt x="16" y="82"/>
                  </a:lnTo>
                  <a:lnTo>
                    <a:pt x="16" y="82"/>
                  </a:lnTo>
                  <a:lnTo>
                    <a:pt x="24" y="68"/>
                  </a:lnTo>
                  <a:lnTo>
                    <a:pt x="34" y="52"/>
                  </a:lnTo>
                  <a:lnTo>
                    <a:pt x="46" y="38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74" y="16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104" y="6"/>
                  </a:lnTo>
                  <a:lnTo>
                    <a:pt x="120" y="6"/>
                  </a:lnTo>
                  <a:lnTo>
                    <a:pt x="120" y="6"/>
                  </a:lnTo>
                  <a:lnTo>
                    <a:pt x="122" y="6"/>
                  </a:lnTo>
                  <a:lnTo>
                    <a:pt x="122" y="4"/>
                  </a:lnTo>
                  <a:lnTo>
                    <a:pt x="122" y="4"/>
                  </a:lnTo>
                  <a:lnTo>
                    <a:pt x="122" y="2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6" name="Freeform 102"/>
            <p:cNvSpPr>
              <a:spLocks/>
            </p:cNvSpPr>
            <p:nvPr/>
          </p:nvSpPr>
          <p:spPr bwMode="auto">
            <a:xfrm>
              <a:off x="3304674" y="2490537"/>
              <a:ext cx="240632" cy="59355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24" y="64"/>
                </a:cxn>
                <a:cxn ang="0">
                  <a:pos x="18" y="58"/>
                </a:cxn>
                <a:cxn ang="0">
                  <a:pos x="12" y="50"/>
                </a:cxn>
                <a:cxn ang="0">
                  <a:pos x="8" y="42"/>
                </a:cxn>
                <a:cxn ang="0">
                  <a:pos x="8" y="42"/>
                </a:cxn>
                <a:cxn ang="0">
                  <a:pos x="6" y="32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6" y="12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8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6" y="66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74"/>
                </a:cxn>
                <a:cxn ang="0">
                  <a:pos x="30" y="74"/>
                </a:cxn>
                <a:cxn ang="0">
                  <a:pos x="30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30" h="74">
                  <a:moveTo>
                    <a:pt x="30" y="70"/>
                  </a:moveTo>
                  <a:lnTo>
                    <a:pt x="30" y="70"/>
                  </a:lnTo>
                  <a:lnTo>
                    <a:pt x="24" y="64"/>
                  </a:lnTo>
                  <a:lnTo>
                    <a:pt x="18" y="58"/>
                  </a:lnTo>
                  <a:lnTo>
                    <a:pt x="12" y="50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6" y="3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2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1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8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6" y="66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7" name="Freeform 103"/>
            <p:cNvSpPr>
              <a:spLocks/>
            </p:cNvSpPr>
            <p:nvPr/>
          </p:nvSpPr>
          <p:spPr bwMode="auto">
            <a:xfrm>
              <a:off x="8261684" y="-1070811"/>
              <a:ext cx="368968" cy="75397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0" y="10"/>
                </a:cxn>
                <a:cxn ang="0">
                  <a:pos x="40" y="24"/>
                </a:cxn>
                <a:cxn ang="0">
                  <a:pos x="40" y="32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56"/>
                </a:cxn>
                <a:cxn ang="0">
                  <a:pos x="42" y="68"/>
                </a:cxn>
                <a:cxn ang="0">
                  <a:pos x="40" y="78"/>
                </a:cxn>
                <a:cxn ang="0">
                  <a:pos x="34" y="88"/>
                </a:cxn>
                <a:cxn ang="0">
                  <a:pos x="28" y="92"/>
                </a:cxn>
                <a:cxn ang="0">
                  <a:pos x="24" y="94"/>
                </a:cxn>
                <a:cxn ang="0">
                  <a:pos x="20" y="92"/>
                </a:cxn>
                <a:cxn ang="0">
                  <a:pos x="16" y="90"/>
                </a:cxn>
                <a:cxn ang="0">
                  <a:pos x="12" y="86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66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2" y="50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0" y="50"/>
                </a:cxn>
                <a:cxn ang="0">
                  <a:pos x="12" y="56"/>
                </a:cxn>
                <a:cxn ang="0">
                  <a:pos x="14" y="58"/>
                </a:cxn>
                <a:cxn ang="0">
                  <a:pos x="18" y="58"/>
                </a:cxn>
                <a:cxn ang="0">
                  <a:pos x="18" y="58"/>
                </a:cxn>
                <a:cxn ang="0">
                  <a:pos x="14" y="50"/>
                </a:cxn>
                <a:cxn ang="0">
                  <a:pos x="14" y="4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4" y="20"/>
                </a:cxn>
                <a:cxn ang="0">
                  <a:pos x="34" y="1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94">
                  <a:moveTo>
                    <a:pt x="46" y="0"/>
                  </a:moveTo>
                  <a:lnTo>
                    <a:pt x="46" y="0"/>
                  </a:lnTo>
                  <a:lnTo>
                    <a:pt x="44" y="2"/>
                  </a:lnTo>
                  <a:lnTo>
                    <a:pt x="40" y="10"/>
                  </a:lnTo>
                  <a:lnTo>
                    <a:pt x="40" y="24"/>
                  </a:lnTo>
                  <a:lnTo>
                    <a:pt x="40" y="32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56"/>
                  </a:lnTo>
                  <a:lnTo>
                    <a:pt x="42" y="68"/>
                  </a:lnTo>
                  <a:lnTo>
                    <a:pt x="40" y="78"/>
                  </a:lnTo>
                  <a:lnTo>
                    <a:pt x="34" y="88"/>
                  </a:lnTo>
                  <a:lnTo>
                    <a:pt x="28" y="92"/>
                  </a:lnTo>
                  <a:lnTo>
                    <a:pt x="24" y="94"/>
                  </a:lnTo>
                  <a:lnTo>
                    <a:pt x="20" y="92"/>
                  </a:lnTo>
                  <a:lnTo>
                    <a:pt x="16" y="90"/>
                  </a:lnTo>
                  <a:lnTo>
                    <a:pt x="12" y="86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66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2" y="50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50"/>
                  </a:lnTo>
                  <a:lnTo>
                    <a:pt x="12" y="56"/>
                  </a:lnTo>
                  <a:lnTo>
                    <a:pt x="14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4" y="50"/>
                  </a:lnTo>
                  <a:lnTo>
                    <a:pt x="14" y="4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4" y="20"/>
                  </a:lnTo>
                  <a:lnTo>
                    <a:pt x="34" y="1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8" name="Freeform 104"/>
            <p:cNvSpPr>
              <a:spLocks/>
            </p:cNvSpPr>
            <p:nvPr/>
          </p:nvSpPr>
          <p:spPr bwMode="auto">
            <a:xfrm>
              <a:off x="8229600" y="-509337"/>
              <a:ext cx="240632" cy="577516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6" y="16"/>
                </a:cxn>
                <a:cxn ang="0">
                  <a:pos x="12" y="24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6" y="42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60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6" y="72"/>
                </a:cxn>
                <a:cxn ang="0">
                  <a:pos x="4" y="72"/>
                </a:cxn>
                <a:cxn ang="0">
                  <a:pos x="4" y="72"/>
                </a:cxn>
                <a:cxn ang="0">
                  <a:pos x="0" y="6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2" y="36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8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8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0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0" h="72">
                  <a:moveTo>
                    <a:pt x="28" y="4"/>
                  </a:moveTo>
                  <a:lnTo>
                    <a:pt x="28" y="4"/>
                  </a:lnTo>
                  <a:lnTo>
                    <a:pt x="22" y="8"/>
                  </a:lnTo>
                  <a:lnTo>
                    <a:pt x="16" y="16"/>
                  </a:lnTo>
                  <a:lnTo>
                    <a:pt x="12" y="24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6" y="4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6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6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2" y="36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9" name="Freeform 105"/>
            <p:cNvSpPr>
              <a:spLocks/>
            </p:cNvSpPr>
            <p:nvPr/>
          </p:nvSpPr>
          <p:spPr bwMode="auto">
            <a:xfrm>
              <a:off x="7042484" y="7511716"/>
              <a:ext cx="721895" cy="33688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52" y="8"/>
                </a:cxn>
                <a:cxn ang="0">
                  <a:pos x="42" y="4"/>
                </a:cxn>
                <a:cxn ang="0">
                  <a:pos x="32" y="2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4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6" y="8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30" y="6"/>
                </a:cxn>
                <a:cxn ang="0">
                  <a:pos x="40" y="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58" y="18"/>
                </a:cxn>
                <a:cxn ang="0">
                  <a:pos x="66" y="24"/>
                </a:cxn>
                <a:cxn ang="0">
                  <a:pos x="76" y="32"/>
                </a:cxn>
                <a:cxn ang="0">
                  <a:pos x="84" y="42"/>
                </a:cxn>
                <a:cxn ang="0">
                  <a:pos x="90" y="42"/>
                </a:cxn>
                <a:cxn ang="0">
                  <a:pos x="90" y="42"/>
                </a:cxn>
                <a:cxn ang="0">
                  <a:pos x="80" y="30"/>
                </a:cxn>
                <a:cxn ang="0">
                  <a:pos x="70" y="20"/>
                </a:cxn>
                <a:cxn ang="0">
                  <a:pos x="60" y="14"/>
                </a:cxn>
                <a:cxn ang="0">
                  <a:pos x="52" y="8"/>
                </a:cxn>
                <a:cxn ang="0">
                  <a:pos x="52" y="8"/>
                </a:cxn>
              </a:cxnLst>
              <a:rect l="0" t="0" r="r" b="b"/>
              <a:pathLst>
                <a:path w="90" h="42">
                  <a:moveTo>
                    <a:pt x="52" y="8"/>
                  </a:moveTo>
                  <a:lnTo>
                    <a:pt x="52" y="8"/>
                  </a:lnTo>
                  <a:lnTo>
                    <a:pt x="42" y="4"/>
                  </a:lnTo>
                  <a:lnTo>
                    <a:pt x="32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4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6" y="8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30" y="6"/>
                  </a:lnTo>
                  <a:lnTo>
                    <a:pt x="40" y="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8" y="18"/>
                  </a:lnTo>
                  <a:lnTo>
                    <a:pt x="66" y="24"/>
                  </a:lnTo>
                  <a:lnTo>
                    <a:pt x="76" y="32"/>
                  </a:lnTo>
                  <a:lnTo>
                    <a:pt x="84" y="42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80" y="30"/>
                  </a:lnTo>
                  <a:lnTo>
                    <a:pt x="70" y="20"/>
                  </a:lnTo>
                  <a:lnTo>
                    <a:pt x="60" y="14"/>
                  </a:lnTo>
                  <a:lnTo>
                    <a:pt x="52" y="8"/>
                  </a:lnTo>
                  <a:lnTo>
                    <a:pt x="5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0" name="Freeform 106"/>
            <p:cNvSpPr>
              <a:spLocks/>
            </p:cNvSpPr>
            <p:nvPr/>
          </p:nvSpPr>
          <p:spPr bwMode="auto">
            <a:xfrm>
              <a:off x="8053137" y="6821905"/>
              <a:ext cx="1058779" cy="256674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16" y="4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38" y="8"/>
                </a:cxn>
                <a:cxn ang="0">
                  <a:pos x="50" y="14"/>
                </a:cxn>
                <a:cxn ang="0">
                  <a:pos x="50" y="14"/>
                </a:cxn>
                <a:cxn ang="0">
                  <a:pos x="70" y="26"/>
                </a:cxn>
                <a:cxn ang="0">
                  <a:pos x="70" y="26"/>
                </a:cxn>
                <a:cxn ang="0">
                  <a:pos x="80" y="30"/>
                </a:cxn>
                <a:cxn ang="0">
                  <a:pos x="90" y="32"/>
                </a:cxn>
                <a:cxn ang="0">
                  <a:pos x="90" y="32"/>
                </a:cxn>
                <a:cxn ang="0">
                  <a:pos x="102" y="32"/>
                </a:cxn>
                <a:cxn ang="0">
                  <a:pos x="112" y="30"/>
                </a:cxn>
                <a:cxn ang="0">
                  <a:pos x="112" y="30"/>
                </a:cxn>
                <a:cxn ang="0">
                  <a:pos x="120" y="28"/>
                </a:cxn>
                <a:cxn ang="0">
                  <a:pos x="130" y="26"/>
                </a:cxn>
                <a:cxn ang="0">
                  <a:pos x="130" y="26"/>
                </a:cxn>
                <a:cxn ang="0">
                  <a:pos x="132" y="24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0" y="20"/>
                </a:cxn>
                <a:cxn ang="0">
                  <a:pos x="130" y="20"/>
                </a:cxn>
                <a:cxn ang="0">
                  <a:pos x="120" y="22"/>
                </a:cxn>
                <a:cxn ang="0">
                  <a:pos x="110" y="26"/>
                </a:cxn>
                <a:cxn ang="0">
                  <a:pos x="110" y="26"/>
                </a:cxn>
                <a:cxn ang="0">
                  <a:pos x="102" y="2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82" y="24"/>
                </a:cxn>
                <a:cxn ang="0">
                  <a:pos x="72" y="20"/>
                </a:cxn>
                <a:cxn ang="0">
                  <a:pos x="72" y="20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40" y="4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16" y="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8"/>
                </a:cxn>
                <a:cxn ang="0">
                  <a:pos x="4" y="8"/>
                </a:cxn>
                <a:cxn ang="0">
                  <a:pos x="4" y="8"/>
                </a:cxn>
              </a:cxnLst>
              <a:rect l="0" t="0" r="r" b="b"/>
              <a:pathLst>
                <a:path w="132" h="32">
                  <a:moveTo>
                    <a:pt x="4" y="8"/>
                  </a:moveTo>
                  <a:lnTo>
                    <a:pt x="4" y="8"/>
                  </a:lnTo>
                  <a:lnTo>
                    <a:pt x="16" y="4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38" y="8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70" y="26"/>
                  </a:lnTo>
                  <a:lnTo>
                    <a:pt x="70" y="26"/>
                  </a:lnTo>
                  <a:lnTo>
                    <a:pt x="80" y="30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102" y="32"/>
                  </a:lnTo>
                  <a:lnTo>
                    <a:pt x="112" y="30"/>
                  </a:lnTo>
                  <a:lnTo>
                    <a:pt x="112" y="30"/>
                  </a:lnTo>
                  <a:lnTo>
                    <a:pt x="120" y="28"/>
                  </a:lnTo>
                  <a:lnTo>
                    <a:pt x="130" y="26"/>
                  </a:lnTo>
                  <a:lnTo>
                    <a:pt x="130" y="26"/>
                  </a:lnTo>
                  <a:lnTo>
                    <a:pt x="132" y="24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20" y="22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02" y="2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82" y="24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40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6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1" name="Freeform 107"/>
            <p:cNvSpPr>
              <a:spLocks/>
            </p:cNvSpPr>
            <p:nvPr/>
          </p:nvSpPr>
          <p:spPr bwMode="auto">
            <a:xfrm>
              <a:off x="4636168" y="2667000"/>
              <a:ext cx="641684" cy="641684"/>
            </a:xfrm>
            <a:custGeom>
              <a:avLst/>
              <a:gdLst/>
              <a:ahLst/>
              <a:cxnLst>
                <a:cxn ang="0">
                  <a:pos x="4" y="78"/>
                </a:cxn>
                <a:cxn ang="0">
                  <a:pos x="4" y="78"/>
                </a:cxn>
                <a:cxn ang="0">
                  <a:pos x="6" y="60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20" y="32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40" y="16"/>
                </a:cxn>
                <a:cxn ang="0">
                  <a:pos x="52" y="12"/>
                </a:cxn>
                <a:cxn ang="0">
                  <a:pos x="52" y="12"/>
                </a:cxn>
                <a:cxn ang="0">
                  <a:pos x="66" y="8"/>
                </a:cxn>
                <a:cxn ang="0">
                  <a:pos x="78" y="4"/>
                </a:cxn>
                <a:cxn ang="0">
                  <a:pos x="78" y="4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64" y="4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38" y="12"/>
                </a:cxn>
                <a:cxn ang="0">
                  <a:pos x="32" y="16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6" y="30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2" y="60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0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4" y="78"/>
                </a:cxn>
                <a:cxn ang="0">
                  <a:pos x="4" y="78"/>
                </a:cxn>
              </a:cxnLst>
              <a:rect l="0" t="0" r="r" b="b"/>
              <a:pathLst>
                <a:path w="80" h="80">
                  <a:moveTo>
                    <a:pt x="4" y="78"/>
                  </a:moveTo>
                  <a:lnTo>
                    <a:pt x="4" y="78"/>
                  </a:lnTo>
                  <a:lnTo>
                    <a:pt x="6" y="60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20" y="32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40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66" y="8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64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38" y="12"/>
                  </a:lnTo>
                  <a:lnTo>
                    <a:pt x="32" y="16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6" y="30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2" y="6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4" y="80"/>
                  </a:lnTo>
                  <a:lnTo>
                    <a:pt x="4" y="78"/>
                  </a:lnTo>
                  <a:lnTo>
                    <a:pt x="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2" name="Freeform 108"/>
            <p:cNvSpPr>
              <a:spLocks/>
            </p:cNvSpPr>
            <p:nvPr/>
          </p:nvSpPr>
          <p:spPr bwMode="auto">
            <a:xfrm>
              <a:off x="673768" y="3116179"/>
              <a:ext cx="625642" cy="208547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" y="4"/>
                </a:cxn>
                <a:cxn ang="0">
                  <a:pos x="10" y="12"/>
                </a:cxn>
                <a:cxn ang="0">
                  <a:pos x="22" y="20"/>
                </a:cxn>
                <a:cxn ang="0">
                  <a:pos x="22" y="20"/>
                </a:cxn>
                <a:cxn ang="0">
                  <a:pos x="36" y="24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58" y="26"/>
                </a:cxn>
                <a:cxn ang="0">
                  <a:pos x="66" y="24"/>
                </a:cxn>
                <a:cxn ang="0">
                  <a:pos x="66" y="24"/>
                </a:cxn>
                <a:cxn ang="0">
                  <a:pos x="72" y="20"/>
                </a:cxn>
                <a:cxn ang="0">
                  <a:pos x="78" y="16"/>
                </a:cxn>
                <a:cxn ang="0">
                  <a:pos x="78" y="16"/>
                </a:cxn>
                <a:cxn ang="0">
                  <a:pos x="78" y="14"/>
                </a:cxn>
                <a:cxn ang="0">
                  <a:pos x="78" y="12"/>
                </a:cxn>
                <a:cxn ang="0">
                  <a:pos x="78" y="12"/>
                </a:cxn>
                <a:cxn ang="0">
                  <a:pos x="76" y="12"/>
                </a:cxn>
                <a:cxn ang="0">
                  <a:pos x="74" y="12"/>
                </a:cxn>
                <a:cxn ang="0">
                  <a:pos x="74" y="12"/>
                </a:cxn>
                <a:cxn ang="0">
                  <a:pos x="70" y="16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4" y="22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34" y="18"/>
                </a:cxn>
                <a:cxn ang="0">
                  <a:pos x="24" y="14"/>
                </a:cxn>
                <a:cxn ang="0">
                  <a:pos x="24" y="14"/>
                </a:cxn>
                <a:cxn ang="0">
                  <a:pos x="14" y="8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78" h="26">
                  <a:moveTo>
                    <a:pt x="2" y="4"/>
                  </a:moveTo>
                  <a:lnTo>
                    <a:pt x="2" y="4"/>
                  </a:lnTo>
                  <a:lnTo>
                    <a:pt x="10" y="1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36" y="24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8" y="26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72" y="20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6" y="12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0" y="16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34" y="18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14" y="8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3" name="Freeform 109"/>
            <p:cNvSpPr>
              <a:spLocks/>
            </p:cNvSpPr>
            <p:nvPr/>
          </p:nvSpPr>
          <p:spPr bwMode="auto">
            <a:xfrm>
              <a:off x="5694947" y="-413084"/>
              <a:ext cx="786063" cy="673768"/>
            </a:xfrm>
            <a:custGeom>
              <a:avLst/>
              <a:gdLst/>
              <a:ahLst/>
              <a:cxnLst>
                <a:cxn ang="0">
                  <a:pos x="4" y="84"/>
                </a:cxn>
                <a:cxn ang="0">
                  <a:pos x="4" y="84"/>
                </a:cxn>
                <a:cxn ang="0">
                  <a:pos x="16" y="82"/>
                </a:cxn>
                <a:cxn ang="0">
                  <a:pos x="52" y="80"/>
                </a:cxn>
                <a:cxn ang="0">
                  <a:pos x="52" y="80"/>
                </a:cxn>
                <a:cxn ang="0">
                  <a:pos x="62" y="80"/>
                </a:cxn>
                <a:cxn ang="0">
                  <a:pos x="72" y="76"/>
                </a:cxn>
                <a:cxn ang="0">
                  <a:pos x="80" y="72"/>
                </a:cxn>
                <a:cxn ang="0">
                  <a:pos x="88" y="66"/>
                </a:cxn>
                <a:cxn ang="0">
                  <a:pos x="94" y="60"/>
                </a:cxn>
                <a:cxn ang="0">
                  <a:pos x="96" y="54"/>
                </a:cxn>
                <a:cxn ang="0">
                  <a:pos x="98" y="48"/>
                </a:cxn>
                <a:cxn ang="0">
                  <a:pos x="96" y="44"/>
                </a:cxn>
                <a:cxn ang="0">
                  <a:pos x="96" y="44"/>
                </a:cxn>
                <a:cxn ang="0">
                  <a:pos x="90" y="36"/>
                </a:cxn>
                <a:cxn ang="0">
                  <a:pos x="82" y="34"/>
                </a:cxn>
                <a:cxn ang="0">
                  <a:pos x="74" y="32"/>
                </a:cxn>
                <a:cxn ang="0">
                  <a:pos x="74" y="32"/>
                </a:cxn>
                <a:cxn ang="0">
                  <a:pos x="76" y="28"/>
                </a:cxn>
                <a:cxn ang="0">
                  <a:pos x="78" y="18"/>
                </a:cxn>
                <a:cxn ang="0">
                  <a:pos x="78" y="12"/>
                </a:cxn>
                <a:cxn ang="0">
                  <a:pos x="76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2" y="2"/>
                </a:cxn>
                <a:cxn ang="0">
                  <a:pos x="34" y="4"/>
                </a:cxn>
                <a:cxn ang="0">
                  <a:pos x="24" y="10"/>
                </a:cxn>
                <a:cxn ang="0">
                  <a:pos x="16" y="20"/>
                </a:cxn>
                <a:cxn ang="0">
                  <a:pos x="10" y="32"/>
                </a:cxn>
                <a:cxn ang="0">
                  <a:pos x="4" y="50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2" y="62"/>
                </a:cxn>
                <a:cxn ang="0">
                  <a:pos x="24" y="54"/>
                </a:cxn>
                <a:cxn ang="0">
                  <a:pos x="32" y="52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4" y="52"/>
                </a:cxn>
                <a:cxn ang="0">
                  <a:pos x="24" y="58"/>
                </a:cxn>
                <a:cxn ang="0">
                  <a:pos x="14" y="68"/>
                </a:cxn>
                <a:cxn ang="0">
                  <a:pos x="8" y="76"/>
                </a:cxn>
                <a:cxn ang="0">
                  <a:pos x="4" y="84"/>
                </a:cxn>
                <a:cxn ang="0">
                  <a:pos x="4" y="84"/>
                </a:cxn>
              </a:cxnLst>
              <a:rect l="0" t="0" r="r" b="b"/>
              <a:pathLst>
                <a:path w="98" h="84">
                  <a:moveTo>
                    <a:pt x="4" y="84"/>
                  </a:moveTo>
                  <a:lnTo>
                    <a:pt x="4" y="84"/>
                  </a:lnTo>
                  <a:lnTo>
                    <a:pt x="16" y="82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62" y="80"/>
                  </a:lnTo>
                  <a:lnTo>
                    <a:pt x="72" y="76"/>
                  </a:lnTo>
                  <a:lnTo>
                    <a:pt x="80" y="72"/>
                  </a:lnTo>
                  <a:lnTo>
                    <a:pt x="88" y="66"/>
                  </a:lnTo>
                  <a:lnTo>
                    <a:pt x="94" y="60"/>
                  </a:lnTo>
                  <a:lnTo>
                    <a:pt x="96" y="54"/>
                  </a:lnTo>
                  <a:lnTo>
                    <a:pt x="98" y="48"/>
                  </a:lnTo>
                  <a:lnTo>
                    <a:pt x="96" y="44"/>
                  </a:lnTo>
                  <a:lnTo>
                    <a:pt x="96" y="44"/>
                  </a:lnTo>
                  <a:lnTo>
                    <a:pt x="90" y="36"/>
                  </a:lnTo>
                  <a:lnTo>
                    <a:pt x="82" y="34"/>
                  </a:lnTo>
                  <a:lnTo>
                    <a:pt x="74" y="32"/>
                  </a:lnTo>
                  <a:lnTo>
                    <a:pt x="74" y="32"/>
                  </a:lnTo>
                  <a:lnTo>
                    <a:pt x="76" y="28"/>
                  </a:lnTo>
                  <a:lnTo>
                    <a:pt x="78" y="18"/>
                  </a:lnTo>
                  <a:lnTo>
                    <a:pt x="78" y="12"/>
                  </a:lnTo>
                  <a:lnTo>
                    <a:pt x="76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2" y="2"/>
                  </a:lnTo>
                  <a:lnTo>
                    <a:pt x="34" y="4"/>
                  </a:lnTo>
                  <a:lnTo>
                    <a:pt x="24" y="10"/>
                  </a:lnTo>
                  <a:lnTo>
                    <a:pt x="16" y="20"/>
                  </a:lnTo>
                  <a:lnTo>
                    <a:pt x="10" y="32"/>
                  </a:lnTo>
                  <a:lnTo>
                    <a:pt x="4" y="50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2" y="62"/>
                  </a:lnTo>
                  <a:lnTo>
                    <a:pt x="24" y="54"/>
                  </a:lnTo>
                  <a:lnTo>
                    <a:pt x="32" y="52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4" y="52"/>
                  </a:lnTo>
                  <a:lnTo>
                    <a:pt x="24" y="58"/>
                  </a:lnTo>
                  <a:lnTo>
                    <a:pt x="14" y="68"/>
                  </a:lnTo>
                  <a:lnTo>
                    <a:pt x="8" y="76"/>
                  </a:lnTo>
                  <a:lnTo>
                    <a:pt x="4" y="84"/>
                  </a:lnTo>
                  <a:lnTo>
                    <a:pt x="4" y="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4" name="Freeform 110"/>
            <p:cNvSpPr>
              <a:spLocks/>
            </p:cNvSpPr>
            <p:nvPr/>
          </p:nvSpPr>
          <p:spPr bwMode="auto">
            <a:xfrm>
              <a:off x="5646821" y="276726"/>
              <a:ext cx="770021" cy="705853"/>
            </a:xfrm>
            <a:custGeom>
              <a:avLst/>
              <a:gdLst/>
              <a:ahLst/>
              <a:cxnLst>
                <a:cxn ang="0">
                  <a:pos x="92" y="16"/>
                </a:cxn>
                <a:cxn ang="0">
                  <a:pos x="92" y="16"/>
                </a:cxn>
                <a:cxn ang="0">
                  <a:pos x="96" y="24"/>
                </a:cxn>
                <a:cxn ang="0">
                  <a:pos x="96" y="30"/>
                </a:cxn>
                <a:cxn ang="0">
                  <a:pos x="92" y="36"/>
                </a:cxn>
                <a:cxn ang="0">
                  <a:pos x="88" y="42"/>
                </a:cxn>
                <a:cxn ang="0">
                  <a:pos x="82" y="46"/>
                </a:cxn>
                <a:cxn ang="0">
                  <a:pos x="76" y="50"/>
                </a:cxn>
                <a:cxn ang="0">
                  <a:pos x="70" y="50"/>
                </a:cxn>
                <a:cxn ang="0">
                  <a:pos x="66" y="50"/>
                </a:cxn>
                <a:cxn ang="0">
                  <a:pos x="66" y="50"/>
                </a:cxn>
                <a:cxn ang="0">
                  <a:pos x="68" y="54"/>
                </a:cxn>
                <a:cxn ang="0">
                  <a:pos x="68" y="64"/>
                </a:cxn>
                <a:cxn ang="0">
                  <a:pos x="68" y="70"/>
                </a:cxn>
                <a:cxn ang="0">
                  <a:pos x="66" y="74"/>
                </a:cxn>
                <a:cxn ang="0">
                  <a:pos x="60" y="80"/>
                </a:cxn>
                <a:cxn ang="0">
                  <a:pos x="54" y="84"/>
                </a:cxn>
                <a:cxn ang="0">
                  <a:pos x="54" y="84"/>
                </a:cxn>
                <a:cxn ang="0">
                  <a:pos x="44" y="86"/>
                </a:cxn>
                <a:cxn ang="0">
                  <a:pos x="38" y="88"/>
                </a:cxn>
                <a:cxn ang="0">
                  <a:pos x="32" y="86"/>
                </a:cxn>
                <a:cxn ang="0">
                  <a:pos x="28" y="84"/>
                </a:cxn>
                <a:cxn ang="0">
                  <a:pos x="24" y="80"/>
                </a:cxn>
                <a:cxn ang="0">
                  <a:pos x="22" y="74"/>
                </a:cxn>
                <a:cxn ang="0">
                  <a:pos x="18" y="62"/>
                </a:cxn>
                <a:cxn ang="0">
                  <a:pos x="16" y="48"/>
                </a:cxn>
                <a:cxn ang="0">
                  <a:pos x="14" y="36"/>
                </a:cxn>
                <a:cxn ang="0">
                  <a:pos x="8" y="24"/>
                </a:cxn>
                <a:cxn ang="0">
                  <a:pos x="4" y="2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18" y="20"/>
                </a:cxn>
                <a:cxn ang="0">
                  <a:pos x="34" y="24"/>
                </a:cxn>
                <a:cxn ang="0">
                  <a:pos x="42" y="28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46" y="30"/>
                </a:cxn>
                <a:cxn ang="0">
                  <a:pos x="40" y="22"/>
                </a:cxn>
                <a:cxn ang="0">
                  <a:pos x="34" y="18"/>
                </a:cxn>
                <a:cxn ang="0">
                  <a:pos x="26" y="14"/>
                </a:cxn>
                <a:cxn ang="0">
                  <a:pos x="18" y="12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18" y="6"/>
                </a:cxn>
                <a:cxn ang="0">
                  <a:pos x="42" y="2"/>
                </a:cxn>
                <a:cxn ang="0">
                  <a:pos x="58" y="0"/>
                </a:cxn>
                <a:cxn ang="0">
                  <a:pos x="72" y="2"/>
                </a:cxn>
                <a:cxn ang="0">
                  <a:pos x="84" y="8"/>
                </a:cxn>
                <a:cxn ang="0">
                  <a:pos x="88" y="12"/>
                </a:cxn>
                <a:cxn ang="0">
                  <a:pos x="92" y="16"/>
                </a:cxn>
                <a:cxn ang="0">
                  <a:pos x="92" y="16"/>
                </a:cxn>
              </a:cxnLst>
              <a:rect l="0" t="0" r="r" b="b"/>
              <a:pathLst>
                <a:path w="96" h="88">
                  <a:moveTo>
                    <a:pt x="92" y="16"/>
                  </a:moveTo>
                  <a:lnTo>
                    <a:pt x="92" y="16"/>
                  </a:lnTo>
                  <a:lnTo>
                    <a:pt x="96" y="24"/>
                  </a:lnTo>
                  <a:lnTo>
                    <a:pt x="96" y="30"/>
                  </a:lnTo>
                  <a:lnTo>
                    <a:pt x="92" y="36"/>
                  </a:lnTo>
                  <a:lnTo>
                    <a:pt x="88" y="42"/>
                  </a:lnTo>
                  <a:lnTo>
                    <a:pt x="82" y="46"/>
                  </a:lnTo>
                  <a:lnTo>
                    <a:pt x="76" y="50"/>
                  </a:lnTo>
                  <a:lnTo>
                    <a:pt x="70" y="50"/>
                  </a:lnTo>
                  <a:lnTo>
                    <a:pt x="66" y="50"/>
                  </a:lnTo>
                  <a:lnTo>
                    <a:pt x="66" y="50"/>
                  </a:lnTo>
                  <a:lnTo>
                    <a:pt x="68" y="54"/>
                  </a:lnTo>
                  <a:lnTo>
                    <a:pt x="68" y="64"/>
                  </a:lnTo>
                  <a:lnTo>
                    <a:pt x="68" y="70"/>
                  </a:lnTo>
                  <a:lnTo>
                    <a:pt x="66" y="74"/>
                  </a:lnTo>
                  <a:lnTo>
                    <a:pt x="60" y="80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4" y="86"/>
                  </a:lnTo>
                  <a:lnTo>
                    <a:pt x="38" y="88"/>
                  </a:lnTo>
                  <a:lnTo>
                    <a:pt x="32" y="86"/>
                  </a:lnTo>
                  <a:lnTo>
                    <a:pt x="28" y="84"/>
                  </a:lnTo>
                  <a:lnTo>
                    <a:pt x="24" y="80"/>
                  </a:lnTo>
                  <a:lnTo>
                    <a:pt x="22" y="74"/>
                  </a:lnTo>
                  <a:lnTo>
                    <a:pt x="18" y="62"/>
                  </a:lnTo>
                  <a:lnTo>
                    <a:pt x="16" y="48"/>
                  </a:lnTo>
                  <a:lnTo>
                    <a:pt x="14" y="36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8" y="20"/>
                  </a:lnTo>
                  <a:lnTo>
                    <a:pt x="34" y="24"/>
                  </a:lnTo>
                  <a:lnTo>
                    <a:pt x="42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6" y="30"/>
                  </a:lnTo>
                  <a:lnTo>
                    <a:pt x="40" y="22"/>
                  </a:lnTo>
                  <a:lnTo>
                    <a:pt x="34" y="18"/>
                  </a:lnTo>
                  <a:lnTo>
                    <a:pt x="26" y="14"/>
                  </a:lnTo>
                  <a:lnTo>
                    <a:pt x="18" y="12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18" y="6"/>
                  </a:lnTo>
                  <a:lnTo>
                    <a:pt x="42" y="2"/>
                  </a:lnTo>
                  <a:lnTo>
                    <a:pt x="58" y="0"/>
                  </a:lnTo>
                  <a:lnTo>
                    <a:pt x="72" y="2"/>
                  </a:lnTo>
                  <a:lnTo>
                    <a:pt x="84" y="8"/>
                  </a:lnTo>
                  <a:lnTo>
                    <a:pt x="88" y="12"/>
                  </a:lnTo>
                  <a:lnTo>
                    <a:pt x="92" y="16"/>
                  </a:lnTo>
                  <a:lnTo>
                    <a:pt x="9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5" name="Freeform 111"/>
            <p:cNvSpPr>
              <a:spLocks/>
            </p:cNvSpPr>
            <p:nvPr/>
          </p:nvSpPr>
          <p:spPr bwMode="auto">
            <a:xfrm>
              <a:off x="4973053" y="453189"/>
              <a:ext cx="737937" cy="689811"/>
            </a:xfrm>
            <a:custGeom>
              <a:avLst/>
              <a:gdLst/>
              <a:ahLst/>
              <a:cxnLst>
                <a:cxn ang="0">
                  <a:pos x="74" y="4"/>
                </a:cxn>
                <a:cxn ang="0">
                  <a:pos x="74" y="4"/>
                </a:cxn>
                <a:cxn ang="0">
                  <a:pos x="76" y="6"/>
                </a:cxn>
                <a:cxn ang="0">
                  <a:pos x="82" y="14"/>
                </a:cxn>
                <a:cxn ang="0">
                  <a:pos x="88" y="26"/>
                </a:cxn>
                <a:cxn ang="0">
                  <a:pos x="92" y="36"/>
                </a:cxn>
                <a:cxn ang="0">
                  <a:pos x="92" y="46"/>
                </a:cxn>
                <a:cxn ang="0">
                  <a:pos x="92" y="46"/>
                </a:cxn>
                <a:cxn ang="0">
                  <a:pos x="92" y="54"/>
                </a:cxn>
                <a:cxn ang="0">
                  <a:pos x="92" y="62"/>
                </a:cxn>
                <a:cxn ang="0">
                  <a:pos x="88" y="68"/>
                </a:cxn>
                <a:cxn ang="0">
                  <a:pos x="84" y="74"/>
                </a:cxn>
                <a:cxn ang="0">
                  <a:pos x="80" y="78"/>
                </a:cxn>
                <a:cxn ang="0">
                  <a:pos x="74" y="82"/>
                </a:cxn>
                <a:cxn ang="0">
                  <a:pos x="66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6"/>
                </a:cxn>
                <a:cxn ang="0">
                  <a:pos x="46" y="84"/>
                </a:cxn>
                <a:cxn ang="0">
                  <a:pos x="40" y="80"/>
                </a:cxn>
                <a:cxn ang="0">
                  <a:pos x="38" y="74"/>
                </a:cxn>
                <a:cxn ang="0">
                  <a:pos x="38" y="72"/>
                </a:cxn>
                <a:cxn ang="0">
                  <a:pos x="38" y="72"/>
                </a:cxn>
                <a:cxn ang="0">
                  <a:pos x="32" y="74"/>
                </a:cxn>
                <a:cxn ang="0">
                  <a:pos x="22" y="76"/>
                </a:cxn>
                <a:cxn ang="0">
                  <a:pos x="16" y="76"/>
                </a:cxn>
                <a:cxn ang="0">
                  <a:pos x="10" y="76"/>
                </a:cxn>
                <a:cxn ang="0">
                  <a:pos x="4" y="72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0" y="48"/>
                </a:cxn>
                <a:cxn ang="0">
                  <a:pos x="4" y="42"/>
                </a:cxn>
                <a:cxn ang="0">
                  <a:pos x="12" y="34"/>
                </a:cxn>
                <a:cxn ang="0">
                  <a:pos x="22" y="26"/>
                </a:cxn>
                <a:cxn ang="0">
                  <a:pos x="48" y="14"/>
                </a:cxn>
                <a:cxn ang="0">
                  <a:pos x="56" y="8"/>
                </a:cxn>
                <a:cxn ang="0">
                  <a:pos x="60" y="4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64" y="4"/>
                </a:cxn>
                <a:cxn ang="0">
                  <a:pos x="64" y="12"/>
                </a:cxn>
                <a:cxn ang="0">
                  <a:pos x="62" y="26"/>
                </a:cxn>
                <a:cxn ang="0">
                  <a:pos x="60" y="32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8" y="38"/>
                </a:cxn>
                <a:cxn ang="0">
                  <a:pos x="64" y="32"/>
                </a:cxn>
                <a:cxn ang="0">
                  <a:pos x="70" y="20"/>
                </a:cxn>
                <a:cxn ang="0">
                  <a:pos x="74" y="4"/>
                </a:cxn>
                <a:cxn ang="0">
                  <a:pos x="74" y="4"/>
                </a:cxn>
              </a:cxnLst>
              <a:rect l="0" t="0" r="r" b="b"/>
              <a:pathLst>
                <a:path w="92" h="86">
                  <a:moveTo>
                    <a:pt x="74" y="4"/>
                  </a:moveTo>
                  <a:lnTo>
                    <a:pt x="74" y="4"/>
                  </a:lnTo>
                  <a:lnTo>
                    <a:pt x="76" y="6"/>
                  </a:lnTo>
                  <a:lnTo>
                    <a:pt x="82" y="14"/>
                  </a:lnTo>
                  <a:lnTo>
                    <a:pt x="88" y="26"/>
                  </a:lnTo>
                  <a:lnTo>
                    <a:pt x="92" y="3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54"/>
                  </a:lnTo>
                  <a:lnTo>
                    <a:pt x="92" y="62"/>
                  </a:lnTo>
                  <a:lnTo>
                    <a:pt x="88" y="68"/>
                  </a:lnTo>
                  <a:lnTo>
                    <a:pt x="84" y="74"/>
                  </a:lnTo>
                  <a:lnTo>
                    <a:pt x="80" y="78"/>
                  </a:lnTo>
                  <a:lnTo>
                    <a:pt x="74" y="82"/>
                  </a:lnTo>
                  <a:lnTo>
                    <a:pt x="66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6"/>
                  </a:lnTo>
                  <a:lnTo>
                    <a:pt x="46" y="84"/>
                  </a:lnTo>
                  <a:lnTo>
                    <a:pt x="40" y="80"/>
                  </a:lnTo>
                  <a:lnTo>
                    <a:pt x="38" y="74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2" y="74"/>
                  </a:lnTo>
                  <a:lnTo>
                    <a:pt x="22" y="76"/>
                  </a:lnTo>
                  <a:lnTo>
                    <a:pt x="16" y="76"/>
                  </a:lnTo>
                  <a:lnTo>
                    <a:pt x="10" y="76"/>
                  </a:lnTo>
                  <a:lnTo>
                    <a:pt x="4" y="72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4" y="42"/>
                  </a:lnTo>
                  <a:lnTo>
                    <a:pt x="12" y="34"/>
                  </a:lnTo>
                  <a:lnTo>
                    <a:pt x="22" y="26"/>
                  </a:lnTo>
                  <a:lnTo>
                    <a:pt x="48" y="14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4" y="4"/>
                  </a:lnTo>
                  <a:lnTo>
                    <a:pt x="64" y="12"/>
                  </a:lnTo>
                  <a:lnTo>
                    <a:pt x="62" y="26"/>
                  </a:lnTo>
                  <a:lnTo>
                    <a:pt x="60" y="32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8" y="38"/>
                  </a:lnTo>
                  <a:lnTo>
                    <a:pt x="64" y="32"/>
                  </a:lnTo>
                  <a:lnTo>
                    <a:pt x="70" y="20"/>
                  </a:lnTo>
                  <a:lnTo>
                    <a:pt x="74" y="4"/>
                  </a:lnTo>
                  <a:lnTo>
                    <a:pt x="7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6" name="Freeform 112"/>
            <p:cNvSpPr>
              <a:spLocks/>
            </p:cNvSpPr>
            <p:nvPr/>
          </p:nvSpPr>
          <p:spPr bwMode="auto">
            <a:xfrm>
              <a:off x="4572000" y="36095"/>
              <a:ext cx="802105" cy="721895"/>
            </a:xfrm>
            <a:custGeom>
              <a:avLst/>
              <a:gdLst/>
              <a:ahLst/>
              <a:cxnLst>
                <a:cxn ang="0">
                  <a:pos x="98" y="40"/>
                </a:cxn>
                <a:cxn ang="0">
                  <a:pos x="98" y="40"/>
                </a:cxn>
                <a:cxn ang="0">
                  <a:pos x="94" y="48"/>
                </a:cxn>
                <a:cxn ang="0">
                  <a:pos x="80" y="64"/>
                </a:cxn>
                <a:cxn ang="0">
                  <a:pos x="70" y="72"/>
                </a:cxn>
                <a:cxn ang="0">
                  <a:pos x="58" y="80"/>
                </a:cxn>
                <a:cxn ang="0">
                  <a:pos x="48" y="88"/>
                </a:cxn>
                <a:cxn ang="0">
                  <a:pos x="34" y="90"/>
                </a:cxn>
                <a:cxn ang="0">
                  <a:pos x="34" y="90"/>
                </a:cxn>
                <a:cxn ang="0">
                  <a:pos x="24" y="90"/>
                </a:cxn>
                <a:cxn ang="0">
                  <a:pos x="14" y="88"/>
                </a:cxn>
                <a:cxn ang="0">
                  <a:pos x="6" y="84"/>
                </a:cxn>
                <a:cxn ang="0">
                  <a:pos x="2" y="78"/>
                </a:cxn>
                <a:cxn ang="0">
                  <a:pos x="0" y="70"/>
                </a:cxn>
                <a:cxn ang="0">
                  <a:pos x="2" y="62"/>
                </a:cxn>
                <a:cxn ang="0">
                  <a:pos x="6" y="54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10" y="46"/>
                </a:cxn>
                <a:cxn ang="0">
                  <a:pos x="6" y="36"/>
                </a:cxn>
                <a:cxn ang="0">
                  <a:pos x="4" y="32"/>
                </a:cxn>
                <a:cxn ang="0">
                  <a:pos x="4" y="26"/>
                </a:cxn>
                <a:cxn ang="0">
                  <a:pos x="8" y="18"/>
                </a:cxn>
                <a:cxn ang="0">
                  <a:pos x="14" y="12"/>
                </a:cxn>
                <a:cxn ang="0">
                  <a:pos x="14" y="12"/>
                </a:cxn>
                <a:cxn ang="0">
                  <a:pos x="20" y="6"/>
                </a:cxn>
                <a:cxn ang="0">
                  <a:pos x="26" y="4"/>
                </a:cxn>
                <a:cxn ang="0">
                  <a:pos x="30" y="2"/>
                </a:cxn>
                <a:cxn ang="0">
                  <a:pos x="36" y="0"/>
                </a:cxn>
                <a:cxn ang="0">
                  <a:pos x="46" y="2"/>
                </a:cxn>
                <a:cxn ang="0">
                  <a:pos x="56" y="8"/>
                </a:cxn>
                <a:cxn ang="0">
                  <a:pos x="78" y="20"/>
                </a:cxn>
                <a:cxn ang="0">
                  <a:pos x="88" y="26"/>
                </a:cxn>
                <a:cxn ang="0">
                  <a:pos x="100" y="28"/>
                </a:cxn>
                <a:cxn ang="0">
                  <a:pos x="100" y="28"/>
                </a:cxn>
                <a:cxn ang="0">
                  <a:pos x="82" y="36"/>
                </a:cxn>
                <a:cxn ang="0">
                  <a:pos x="66" y="42"/>
                </a:cxn>
                <a:cxn ang="0">
                  <a:pos x="52" y="46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62" y="48"/>
                </a:cxn>
                <a:cxn ang="0">
                  <a:pos x="78" y="46"/>
                </a:cxn>
                <a:cxn ang="0">
                  <a:pos x="98" y="40"/>
                </a:cxn>
                <a:cxn ang="0">
                  <a:pos x="98" y="40"/>
                </a:cxn>
              </a:cxnLst>
              <a:rect l="0" t="0" r="r" b="b"/>
              <a:pathLst>
                <a:path w="100" h="90">
                  <a:moveTo>
                    <a:pt x="98" y="40"/>
                  </a:moveTo>
                  <a:lnTo>
                    <a:pt x="98" y="40"/>
                  </a:lnTo>
                  <a:lnTo>
                    <a:pt x="94" y="48"/>
                  </a:lnTo>
                  <a:lnTo>
                    <a:pt x="80" y="64"/>
                  </a:lnTo>
                  <a:lnTo>
                    <a:pt x="70" y="72"/>
                  </a:lnTo>
                  <a:lnTo>
                    <a:pt x="58" y="80"/>
                  </a:lnTo>
                  <a:lnTo>
                    <a:pt x="48" y="88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24" y="90"/>
                  </a:lnTo>
                  <a:lnTo>
                    <a:pt x="14" y="88"/>
                  </a:lnTo>
                  <a:lnTo>
                    <a:pt x="6" y="84"/>
                  </a:lnTo>
                  <a:lnTo>
                    <a:pt x="2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6" y="5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0" y="46"/>
                  </a:lnTo>
                  <a:lnTo>
                    <a:pt x="6" y="36"/>
                  </a:lnTo>
                  <a:lnTo>
                    <a:pt x="4" y="32"/>
                  </a:lnTo>
                  <a:lnTo>
                    <a:pt x="4" y="26"/>
                  </a:lnTo>
                  <a:lnTo>
                    <a:pt x="8" y="18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20" y="6"/>
                  </a:lnTo>
                  <a:lnTo>
                    <a:pt x="26" y="4"/>
                  </a:lnTo>
                  <a:lnTo>
                    <a:pt x="30" y="2"/>
                  </a:lnTo>
                  <a:lnTo>
                    <a:pt x="36" y="0"/>
                  </a:lnTo>
                  <a:lnTo>
                    <a:pt x="46" y="2"/>
                  </a:lnTo>
                  <a:lnTo>
                    <a:pt x="56" y="8"/>
                  </a:lnTo>
                  <a:lnTo>
                    <a:pt x="78" y="20"/>
                  </a:lnTo>
                  <a:lnTo>
                    <a:pt x="88" y="26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82" y="36"/>
                  </a:lnTo>
                  <a:lnTo>
                    <a:pt x="66" y="42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62" y="48"/>
                  </a:lnTo>
                  <a:lnTo>
                    <a:pt x="78" y="46"/>
                  </a:lnTo>
                  <a:lnTo>
                    <a:pt x="98" y="40"/>
                  </a:lnTo>
                  <a:lnTo>
                    <a:pt x="98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7" name="Freeform 113"/>
            <p:cNvSpPr>
              <a:spLocks/>
            </p:cNvSpPr>
            <p:nvPr/>
          </p:nvSpPr>
          <p:spPr bwMode="auto">
            <a:xfrm>
              <a:off x="5053263" y="-589547"/>
              <a:ext cx="770021" cy="705853"/>
            </a:xfrm>
            <a:custGeom>
              <a:avLst/>
              <a:gdLst/>
              <a:ahLst/>
              <a:cxnLst>
                <a:cxn ang="0">
                  <a:pos x="72" y="88"/>
                </a:cxn>
                <a:cxn ang="0">
                  <a:pos x="72" y="88"/>
                </a:cxn>
                <a:cxn ang="0">
                  <a:pos x="76" y="68"/>
                </a:cxn>
                <a:cxn ang="0">
                  <a:pos x="82" y="4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94" y="24"/>
                </a:cxn>
                <a:cxn ang="0">
                  <a:pos x="96" y="18"/>
                </a:cxn>
                <a:cxn ang="0">
                  <a:pos x="94" y="12"/>
                </a:cxn>
                <a:cxn ang="0">
                  <a:pos x="92" y="8"/>
                </a:cxn>
                <a:cxn ang="0">
                  <a:pos x="88" y="4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0" y="2"/>
                </a:cxn>
                <a:cxn ang="0">
                  <a:pos x="50" y="8"/>
                </a:cxn>
                <a:cxn ang="0">
                  <a:pos x="46" y="16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38" y="18"/>
                </a:cxn>
                <a:cxn ang="0">
                  <a:pos x="26" y="18"/>
                </a:cxn>
                <a:cxn ang="0">
                  <a:pos x="20" y="20"/>
                </a:cxn>
                <a:cxn ang="0">
                  <a:pos x="14" y="22"/>
                </a:cxn>
                <a:cxn ang="0">
                  <a:pos x="8" y="26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40"/>
                </a:cxn>
                <a:cxn ang="0">
                  <a:pos x="0" y="48"/>
                </a:cxn>
                <a:cxn ang="0">
                  <a:pos x="0" y="56"/>
                </a:cxn>
                <a:cxn ang="0">
                  <a:pos x="2" y="64"/>
                </a:cxn>
                <a:cxn ang="0">
                  <a:pos x="8" y="72"/>
                </a:cxn>
                <a:cxn ang="0">
                  <a:pos x="20" y="78"/>
                </a:cxn>
                <a:cxn ang="0">
                  <a:pos x="34" y="84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52" y="86"/>
                </a:cxn>
                <a:cxn ang="0">
                  <a:pos x="48" y="80"/>
                </a:cxn>
                <a:cxn ang="0">
                  <a:pos x="46" y="70"/>
                </a:cxn>
                <a:cxn ang="0">
                  <a:pos x="46" y="62"/>
                </a:cxn>
                <a:cxn ang="0">
                  <a:pos x="48" y="56"/>
                </a:cxn>
                <a:cxn ang="0">
                  <a:pos x="48" y="56"/>
                </a:cxn>
                <a:cxn ang="0">
                  <a:pos x="54" y="68"/>
                </a:cxn>
                <a:cxn ang="0">
                  <a:pos x="62" y="78"/>
                </a:cxn>
                <a:cxn ang="0">
                  <a:pos x="72" y="88"/>
                </a:cxn>
                <a:cxn ang="0">
                  <a:pos x="72" y="88"/>
                </a:cxn>
              </a:cxnLst>
              <a:rect l="0" t="0" r="r" b="b"/>
              <a:pathLst>
                <a:path w="96" h="88">
                  <a:moveTo>
                    <a:pt x="72" y="88"/>
                  </a:moveTo>
                  <a:lnTo>
                    <a:pt x="72" y="88"/>
                  </a:lnTo>
                  <a:lnTo>
                    <a:pt x="76" y="68"/>
                  </a:lnTo>
                  <a:lnTo>
                    <a:pt x="82" y="4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4" y="24"/>
                  </a:lnTo>
                  <a:lnTo>
                    <a:pt x="96" y="18"/>
                  </a:lnTo>
                  <a:lnTo>
                    <a:pt x="94" y="12"/>
                  </a:lnTo>
                  <a:lnTo>
                    <a:pt x="92" y="8"/>
                  </a:lnTo>
                  <a:lnTo>
                    <a:pt x="88" y="4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2"/>
                  </a:lnTo>
                  <a:lnTo>
                    <a:pt x="50" y="8"/>
                  </a:lnTo>
                  <a:lnTo>
                    <a:pt x="46" y="16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38" y="18"/>
                  </a:lnTo>
                  <a:lnTo>
                    <a:pt x="26" y="18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8" y="2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40"/>
                  </a:lnTo>
                  <a:lnTo>
                    <a:pt x="0" y="48"/>
                  </a:lnTo>
                  <a:lnTo>
                    <a:pt x="0" y="56"/>
                  </a:lnTo>
                  <a:lnTo>
                    <a:pt x="2" y="64"/>
                  </a:lnTo>
                  <a:lnTo>
                    <a:pt x="8" y="72"/>
                  </a:lnTo>
                  <a:lnTo>
                    <a:pt x="20" y="78"/>
                  </a:lnTo>
                  <a:lnTo>
                    <a:pt x="34" y="84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52" y="86"/>
                  </a:lnTo>
                  <a:lnTo>
                    <a:pt x="48" y="80"/>
                  </a:lnTo>
                  <a:lnTo>
                    <a:pt x="46" y="70"/>
                  </a:lnTo>
                  <a:lnTo>
                    <a:pt x="46" y="62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54" y="68"/>
                  </a:lnTo>
                  <a:lnTo>
                    <a:pt x="62" y="78"/>
                  </a:lnTo>
                  <a:lnTo>
                    <a:pt x="72" y="88"/>
                  </a:lnTo>
                  <a:lnTo>
                    <a:pt x="72" y="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8" name="Freeform 114"/>
            <p:cNvSpPr>
              <a:spLocks/>
            </p:cNvSpPr>
            <p:nvPr/>
          </p:nvSpPr>
          <p:spPr bwMode="auto">
            <a:xfrm>
              <a:off x="5438274" y="212558"/>
              <a:ext cx="192505" cy="176463"/>
            </a:xfrm>
            <a:custGeom>
              <a:avLst/>
              <a:gdLst/>
              <a:ahLst/>
              <a:cxnLst>
                <a:cxn ang="0">
                  <a:pos x="24" y="12"/>
                </a:cxn>
                <a:cxn ang="0">
                  <a:pos x="24" y="12"/>
                </a:cxn>
                <a:cxn ang="0">
                  <a:pos x="22" y="16"/>
                </a:cxn>
                <a:cxn ang="0">
                  <a:pos x="18" y="18"/>
                </a:cxn>
                <a:cxn ang="0">
                  <a:pos x="14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6" y="20"/>
                </a:cxn>
                <a:cxn ang="0">
                  <a:pos x="2" y="18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6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22" y="4"/>
                </a:cxn>
                <a:cxn ang="0">
                  <a:pos x="24" y="6"/>
                </a:cxn>
                <a:cxn ang="0">
                  <a:pos x="24" y="12"/>
                </a:cxn>
                <a:cxn ang="0">
                  <a:pos x="24" y="12"/>
                </a:cxn>
              </a:cxnLst>
              <a:rect l="0" t="0" r="r" b="b"/>
              <a:pathLst>
                <a:path w="24" h="22">
                  <a:moveTo>
                    <a:pt x="24" y="12"/>
                  </a:moveTo>
                  <a:lnTo>
                    <a:pt x="24" y="12"/>
                  </a:lnTo>
                  <a:lnTo>
                    <a:pt x="22" y="16"/>
                  </a:lnTo>
                  <a:lnTo>
                    <a:pt x="18" y="18"/>
                  </a:lnTo>
                  <a:lnTo>
                    <a:pt x="14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6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9" name="Freeform 115"/>
            <p:cNvSpPr>
              <a:spLocks/>
            </p:cNvSpPr>
            <p:nvPr/>
          </p:nvSpPr>
          <p:spPr bwMode="auto">
            <a:xfrm>
              <a:off x="8181474" y="2570747"/>
              <a:ext cx="529389" cy="513347"/>
            </a:xfrm>
            <a:custGeom>
              <a:avLst/>
              <a:gdLst/>
              <a:ahLst/>
              <a:cxnLst>
                <a:cxn ang="0">
                  <a:pos x="36" y="64"/>
                </a:cxn>
                <a:cxn ang="0">
                  <a:pos x="36" y="64"/>
                </a:cxn>
                <a:cxn ang="0">
                  <a:pos x="44" y="52"/>
                </a:cxn>
                <a:cxn ang="0">
                  <a:pos x="52" y="40"/>
                </a:cxn>
                <a:cxn ang="0">
                  <a:pos x="62" y="30"/>
                </a:cxn>
                <a:cxn ang="0">
                  <a:pos x="62" y="30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56" y="2"/>
                </a:cxn>
                <a:cxn ang="0">
                  <a:pos x="56" y="2"/>
                </a:cxn>
                <a:cxn ang="0">
                  <a:pos x="52" y="0"/>
                </a:cxn>
                <a:cxn ang="0">
                  <a:pos x="48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2" y="6"/>
                </a:cxn>
                <a:cxn ang="0">
                  <a:pos x="24" y="2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2" y="38"/>
                </a:cxn>
                <a:cxn ang="0">
                  <a:pos x="8" y="44"/>
                </a:cxn>
                <a:cxn ang="0">
                  <a:pos x="16" y="54"/>
                </a:cxn>
                <a:cxn ang="0">
                  <a:pos x="26" y="62"/>
                </a:cxn>
                <a:cxn ang="0">
                  <a:pos x="26" y="62"/>
                </a:cxn>
                <a:cxn ang="0">
                  <a:pos x="26" y="54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6" y="64"/>
                </a:cxn>
                <a:cxn ang="0">
                  <a:pos x="36" y="64"/>
                </a:cxn>
              </a:cxnLst>
              <a:rect l="0" t="0" r="r" b="b"/>
              <a:pathLst>
                <a:path w="66" h="64">
                  <a:moveTo>
                    <a:pt x="36" y="64"/>
                  </a:moveTo>
                  <a:lnTo>
                    <a:pt x="36" y="64"/>
                  </a:lnTo>
                  <a:lnTo>
                    <a:pt x="44" y="52"/>
                  </a:lnTo>
                  <a:lnTo>
                    <a:pt x="52" y="40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24" y="2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8" y="44"/>
                  </a:lnTo>
                  <a:lnTo>
                    <a:pt x="16" y="54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6" y="54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6" y="64"/>
                  </a:lnTo>
                  <a:lnTo>
                    <a:pt x="36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0" name="Freeform 116"/>
            <p:cNvSpPr>
              <a:spLocks/>
            </p:cNvSpPr>
            <p:nvPr/>
          </p:nvSpPr>
          <p:spPr bwMode="auto">
            <a:xfrm>
              <a:off x="7844589" y="2923674"/>
              <a:ext cx="513347" cy="561474"/>
            </a:xfrm>
            <a:custGeom>
              <a:avLst/>
              <a:gdLst/>
              <a:ahLst/>
              <a:cxnLst>
                <a:cxn ang="0">
                  <a:pos x="64" y="28"/>
                </a:cxn>
                <a:cxn ang="0">
                  <a:pos x="64" y="28"/>
                </a:cxn>
                <a:cxn ang="0">
                  <a:pos x="52" y="22"/>
                </a:cxn>
                <a:cxn ang="0">
                  <a:pos x="42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18" y="0"/>
                </a:cxn>
                <a:cxn ang="0">
                  <a:pos x="12" y="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2" y="46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4" y="64"/>
                </a:cxn>
                <a:cxn ang="0">
                  <a:pos x="4" y="64"/>
                </a:cxn>
                <a:cxn ang="0">
                  <a:pos x="8" y="68"/>
                </a:cxn>
                <a:cxn ang="0">
                  <a:pos x="12" y="70"/>
                </a:cxn>
                <a:cxn ang="0">
                  <a:pos x="18" y="70"/>
                </a:cxn>
                <a:cxn ang="0">
                  <a:pos x="24" y="68"/>
                </a:cxn>
                <a:cxn ang="0">
                  <a:pos x="32" y="66"/>
                </a:cxn>
                <a:cxn ang="0">
                  <a:pos x="40" y="60"/>
                </a:cxn>
                <a:cxn ang="0">
                  <a:pos x="50" y="52"/>
                </a:cxn>
                <a:cxn ang="0">
                  <a:pos x="60" y="40"/>
                </a:cxn>
                <a:cxn ang="0">
                  <a:pos x="60" y="40"/>
                </a:cxn>
                <a:cxn ang="0">
                  <a:pos x="52" y="42"/>
                </a:cxn>
                <a:cxn ang="0">
                  <a:pos x="44" y="42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46" y="38"/>
                </a:cxn>
                <a:cxn ang="0">
                  <a:pos x="56" y="34"/>
                </a:cxn>
                <a:cxn ang="0">
                  <a:pos x="64" y="28"/>
                </a:cxn>
                <a:cxn ang="0">
                  <a:pos x="64" y="28"/>
                </a:cxn>
              </a:cxnLst>
              <a:rect l="0" t="0" r="r" b="b"/>
              <a:pathLst>
                <a:path w="64" h="70">
                  <a:moveTo>
                    <a:pt x="64" y="28"/>
                  </a:moveTo>
                  <a:lnTo>
                    <a:pt x="64" y="28"/>
                  </a:lnTo>
                  <a:lnTo>
                    <a:pt x="52" y="22"/>
                  </a:lnTo>
                  <a:lnTo>
                    <a:pt x="42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2" y="46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8" y="68"/>
                  </a:lnTo>
                  <a:lnTo>
                    <a:pt x="12" y="70"/>
                  </a:lnTo>
                  <a:lnTo>
                    <a:pt x="18" y="70"/>
                  </a:lnTo>
                  <a:lnTo>
                    <a:pt x="24" y="68"/>
                  </a:lnTo>
                  <a:lnTo>
                    <a:pt x="32" y="66"/>
                  </a:lnTo>
                  <a:lnTo>
                    <a:pt x="40" y="60"/>
                  </a:lnTo>
                  <a:lnTo>
                    <a:pt x="50" y="52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52" y="42"/>
                  </a:lnTo>
                  <a:lnTo>
                    <a:pt x="44" y="42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46" y="38"/>
                  </a:lnTo>
                  <a:lnTo>
                    <a:pt x="56" y="34"/>
                  </a:lnTo>
                  <a:lnTo>
                    <a:pt x="64" y="28"/>
                  </a:lnTo>
                  <a:lnTo>
                    <a:pt x="64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1" name="Freeform 117"/>
            <p:cNvSpPr>
              <a:spLocks/>
            </p:cNvSpPr>
            <p:nvPr/>
          </p:nvSpPr>
          <p:spPr bwMode="auto">
            <a:xfrm>
              <a:off x="8149389" y="3244516"/>
              <a:ext cx="529389" cy="529389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4" y="12"/>
                </a:cxn>
                <a:cxn ang="0">
                  <a:pos x="16" y="24"/>
                </a:cxn>
                <a:cxn ang="0">
                  <a:pos x="6" y="34"/>
                </a:cxn>
                <a:cxn ang="0">
                  <a:pos x="6" y="34"/>
                </a:cxn>
                <a:cxn ang="0">
                  <a:pos x="0" y="42"/>
                </a:cxn>
                <a:cxn ang="0">
                  <a:pos x="0" y="50"/>
                </a:cxn>
                <a:cxn ang="0">
                  <a:pos x="4" y="5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64"/>
                </a:cxn>
                <a:cxn ang="0">
                  <a:pos x="18" y="66"/>
                </a:cxn>
                <a:cxn ang="0">
                  <a:pos x="24" y="64"/>
                </a:cxn>
                <a:cxn ang="0">
                  <a:pos x="30" y="58"/>
                </a:cxn>
                <a:cxn ang="0">
                  <a:pos x="30" y="58"/>
                </a:cxn>
                <a:cxn ang="0">
                  <a:pos x="34" y="60"/>
                </a:cxn>
                <a:cxn ang="0">
                  <a:pos x="40" y="64"/>
                </a:cxn>
                <a:cxn ang="0">
                  <a:pos x="50" y="66"/>
                </a:cxn>
                <a:cxn ang="0">
                  <a:pos x="54" y="64"/>
                </a:cxn>
                <a:cxn ang="0">
                  <a:pos x="58" y="62"/>
                </a:cxn>
                <a:cxn ang="0">
                  <a:pos x="58" y="62"/>
                </a:cxn>
                <a:cxn ang="0">
                  <a:pos x="64" y="52"/>
                </a:cxn>
                <a:cxn ang="0">
                  <a:pos x="66" y="46"/>
                </a:cxn>
                <a:cxn ang="0">
                  <a:pos x="66" y="38"/>
                </a:cxn>
                <a:cxn ang="0">
                  <a:pos x="64" y="32"/>
                </a:cxn>
                <a:cxn ang="0">
                  <a:pos x="60" y="22"/>
                </a:cxn>
                <a:cxn ang="0">
                  <a:pos x="52" y="14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4" y="12"/>
                </a:cxn>
                <a:cxn ang="0">
                  <a:pos x="42" y="20"/>
                </a:cxn>
                <a:cxn ang="0">
                  <a:pos x="38" y="30"/>
                </a:cxn>
                <a:cxn ang="0">
                  <a:pos x="38" y="30"/>
                </a:cxn>
                <a:cxn ang="0">
                  <a:pos x="38" y="20"/>
                </a:cxn>
                <a:cxn ang="0">
                  <a:pos x="36" y="1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66" h="66">
                  <a:moveTo>
                    <a:pt x="32" y="0"/>
                  </a:moveTo>
                  <a:lnTo>
                    <a:pt x="32" y="0"/>
                  </a:lnTo>
                  <a:lnTo>
                    <a:pt x="24" y="12"/>
                  </a:lnTo>
                  <a:lnTo>
                    <a:pt x="16" y="24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0" y="42"/>
                  </a:lnTo>
                  <a:lnTo>
                    <a:pt x="0" y="50"/>
                  </a:lnTo>
                  <a:lnTo>
                    <a:pt x="4" y="5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64"/>
                  </a:lnTo>
                  <a:lnTo>
                    <a:pt x="18" y="66"/>
                  </a:lnTo>
                  <a:lnTo>
                    <a:pt x="24" y="64"/>
                  </a:lnTo>
                  <a:lnTo>
                    <a:pt x="30" y="58"/>
                  </a:lnTo>
                  <a:lnTo>
                    <a:pt x="30" y="58"/>
                  </a:lnTo>
                  <a:lnTo>
                    <a:pt x="34" y="60"/>
                  </a:lnTo>
                  <a:lnTo>
                    <a:pt x="40" y="64"/>
                  </a:lnTo>
                  <a:lnTo>
                    <a:pt x="50" y="66"/>
                  </a:lnTo>
                  <a:lnTo>
                    <a:pt x="54" y="64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64" y="52"/>
                  </a:lnTo>
                  <a:lnTo>
                    <a:pt x="66" y="46"/>
                  </a:lnTo>
                  <a:lnTo>
                    <a:pt x="66" y="38"/>
                  </a:lnTo>
                  <a:lnTo>
                    <a:pt x="64" y="32"/>
                  </a:lnTo>
                  <a:lnTo>
                    <a:pt x="60" y="22"/>
                  </a:lnTo>
                  <a:lnTo>
                    <a:pt x="52" y="1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4" y="12"/>
                  </a:lnTo>
                  <a:lnTo>
                    <a:pt x="42" y="20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38" y="20"/>
                  </a:lnTo>
                  <a:lnTo>
                    <a:pt x="36" y="1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2" name="Freeform 118"/>
            <p:cNvSpPr>
              <a:spLocks/>
            </p:cNvSpPr>
            <p:nvPr/>
          </p:nvSpPr>
          <p:spPr bwMode="auto">
            <a:xfrm>
              <a:off x="8518358" y="2907632"/>
              <a:ext cx="529389" cy="561474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10" y="44"/>
                </a:cxn>
                <a:cxn ang="0">
                  <a:pos x="18" y="5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28" y="68"/>
                </a:cxn>
                <a:cxn ang="0">
                  <a:pos x="32" y="70"/>
                </a:cxn>
                <a:cxn ang="0">
                  <a:pos x="40" y="70"/>
                </a:cxn>
                <a:cxn ang="0">
                  <a:pos x="48" y="68"/>
                </a:cxn>
                <a:cxn ang="0">
                  <a:pos x="54" y="62"/>
                </a:cxn>
                <a:cxn ang="0">
                  <a:pos x="54" y="62"/>
                </a:cxn>
                <a:cxn ang="0">
                  <a:pos x="58" y="52"/>
                </a:cxn>
                <a:cxn ang="0">
                  <a:pos x="58" y="46"/>
                </a:cxn>
                <a:cxn ang="0">
                  <a:pos x="54" y="38"/>
                </a:cxn>
                <a:cxn ang="0">
                  <a:pos x="54" y="38"/>
                </a:cxn>
                <a:cxn ang="0">
                  <a:pos x="62" y="28"/>
                </a:cxn>
                <a:cxn ang="0">
                  <a:pos x="66" y="20"/>
                </a:cxn>
                <a:cxn ang="0">
                  <a:pos x="66" y="14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0" y="6"/>
                </a:cxn>
                <a:cxn ang="0">
                  <a:pos x="56" y="2"/>
                </a:cxn>
                <a:cxn ang="0">
                  <a:pos x="50" y="0"/>
                </a:cxn>
                <a:cxn ang="0">
                  <a:pos x="44" y="0"/>
                </a:cxn>
                <a:cxn ang="0">
                  <a:pos x="36" y="2"/>
                </a:cxn>
                <a:cxn ang="0">
                  <a:pos x="28" y="6"/>
                </a:cxn>
                <a:cxn ang="0">
                  <a:pos x="18" y="12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4" y="22"/>
                </a:cxn>
                <a:cxn ang="0">
                  <a:pos x="22" y="2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0" y="30"/>
                </a:cxn>
                <a:cxn ang="0">
                  <a:pos x="10" y="32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66" h="70">
                  <a:moveTo>
                    <a:pt x="0" y="34"/>
                  </a:moveTo>
                  <a:lnTo>
                    <a:pt x="0" y="34"/>
                  </a:lnTo>
                  <a:lnTo>
                    <a:pt x="10" y="44"/>
                  </a:lnTo>
                  <a:lnTo>
                    <a:pt x="18" y="5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8" y="68"/>
                  </a:lnTo>
                  <a:lnTo>
                    <a:pt x="32" y="70"/>
                  </a:lnTo>
                  <a:lnTo>
                    <a:pt x="40" y="70"/>
                  </a:lnTo>
                  <a:lnTo>
                    <a:pt x="48" y="68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58" y="52"/>
                  </a:lnTo>
                  <a:lnTo>
                    <a:pt x="58" y="46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62" y="28"/>
                  </a:lnTo>
                  <a:lnTo>
                    <a:pt x="66" y="20"/>
                  </a:lnTo>
                  <a:lnTo>
                    <a:pt x="66" y="14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0" y="6"/>
                  </a:lnTo>
                  <a:lnTo>
                    <a:pt x="56" y="2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6" y="2"/>
                  </a:lnTo>
                  <a:lnTo>
                    <a:pt x="28" y="6"/>
                  </a:lnTo>
                  <a:lnTo>
                    <a:pt x="18" y="1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4" y="22"/>
                  </a:lnTo>
                  <a:lnTo>
                    <a:pt x="22" y="2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0" y="30"/>
                  </a:lnTo>
                  <a:lnTo>
                    <a:pt x="10" y="32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3" name="Freeform 119"/>
            <p:cNvSpPr>
              <a:spLocks/>
            </p:cNvSpPr>
            <p:nvPr/>
          </p:nvSpPr>
          <p:spPr bwMode="auto">
            <a:xfrm>
              <a:off x="8486274" y="2699084"/>
              <a:ext cx="545432" cy="465221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8" y="0"/>
                </a:cxn>
                <a:cxn ang="0">
                  <a:pos x="60" y="0"/>
                </a:cxn>
                <a:cxn ang="0">
                  <a:pos x="54" y="4"/>
                </a:cxn>
                <a:cxn ang="0">
                  <a:pos x="44" y="8"/>
                </a:cxn>
                <a:cxn ang="0">
                  <a:pos x="32" y="14"/>
                </a:cxn>
                <a:cxn ang="0">
                  <a:pos x="22" y="26"/>
                </a:cxn>
                <a:cxn ang="0">
                  <a:pos x="10" y="40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6" y="50"/>
                </a:cxn>
                <a:cxn ang="0">
                  <a:pos x="22" y="34"/>
                </a:cxn>
                <a:cxn ang="0">
                  <a:pos x="42" y="14"/>
                </a:cxn>
                <a:cxn ang="0">
                  <a:pos x="56" y="6"/>
                </a:cxn>
                <a:cxn ang="0">
                  <a:pos x="68" y="0"/>
                </a:cxn>
                <a:cxn ang="0">
                  <a:pos x="68" y="0"/>
                </a:cxn>
              </a:cxnLst>
              <a:rect l="0" t="0" r="r" b="b"/>
              <a:pathLst>
                <a:path w="68" h="58">
                  <a:moveTo>
                    <a:pt x="68" y="0"/>
                  </a:moveTo>
                  <a:lnTo>
                    <a:pt x="68" y="0"/>
                  </a:lnTo>
                  <a:lnTo>
                    <a:pt x="60" y="0"/>
                  </a:lnTo>
                  <a:lnTo>
                    <a:pt x="54" y="4"/>
                  </a:lnTo>
                  <a:lnTo>
                    <a:pt x="44" y="8"/>
                  </a:lnTo>
                  <a:lnTo>
                    <a:pt x="32" y="14"/>
                  </a:lnTo>
                  <a:lnTo>
                    <a:pt x="22" y="26"/>
                  </a:lnTo>
                  <a:lnTo>
                    <a:pt x="10" y="40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6" y="50"/>
                  </a:lnTo>
                  <a:lnTo>
                    <a:pt x="22" y="34"/>
                  </a:lnTo>
                  <a:lnTo>
                    <a:pt x="42" y="14"/>
                  </a:lnTo>
                  <a:lnTo>
                    <a:pt x="56" y="6"/>
                  </a:lnTo>
                  <a:lnTo>
                    <a:pt x="68" y="0"/>
                  </a:lnTo>
                  <a:lnTo>
                    <a:pt x="6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4" name="Freeform 120"/>
            <p:cNvSpPr>
              <a:spLocks/>
            </p:cNvSpPr>
            <p:nvPr/>
          </p:nvSpPr>
          <p:spPr bwMode="auto">
            <a:xfrm>
              <a:off x="8454189" y="3180347"/>
              <a:ext cx="352926" cy="625642"/>
            </a:xfrm>
            <a:custGeom>
              <a:avLst/>
              <a:gdLst/>
              <a:ahLst/>
              <a:cxnLst>
                <a:cxn ang="0">
                  <a:pos x="44" y="78"/>
                </a:cxn>
                <a:cxn ang="0">
                  <a:pos x="44" y="78"/>
                </a:cxn>
                <a:cxn ang="0">
                  <a:pos x="44" y="70"/>
                </a:cxn>
                <a:cxn ang="0">
                  <a:pos x="44" y="62"/>
                </a:cxn>
                <a:cxn ang="0">
                  <a:pos x="40" y="50"/>
                </a:cxn>
                <a:cxn ang="0">
                  <a:pos x="36" y="38"/>
                </a:cxn>
                <a:cxn ang="0">
                  <a:pos x="28" y="26"/>
                </a:cxn>
                <a:cxn ang="0">
                  <a:pos x="16" y="1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6"/>
                </a:cxn>
                <a:cxn ang="0">
                  <a:pos x="18" y="20"/>
                </a:cxn>
                <a:cxn ang="0">
                  <a:pos x="26" y="32"/>
                </a:cxn>
                <a:cxn ang="0">
                  <a:pos x="34" y="44"/>
                </a:cxn>
                <a:cxn ang="0">
                  <a:pos x="40" y="60"/>
                </a:cxn>
                <a:cxn ang="0">
                  <a:pos x="44" y="78"/>
                </a:cxn>
                <a:cxn ang="0">
                  <a:pos x="44" y="78"/>
                </a:cxn>
              </a:cxnLst>
              <a:rect l="0" t="0" r="r" b="b"/>
              <a:pathLst>
                <a:path w="44" h="78">
                  <a:moveTo>
                    <a:pt x="44" y="78"/>
                  </a:moveTo>
                  <a:lnTo>
                    <a:pt x="44" y="78"/>
                  </a:lnTo>
                  <a:lnTo>
                    <a:pt x="44" y="70"/>
                  </a:lnTo>
                  <a:lnTo>
                    <a:pt x="44" y="62"/>
                  </a:lnTo>
                  <a:lnTo>
                    <a:pt x="40" y="50"/>
                  </a:lnTo>
                  <a:lnTo>
                    <a:pt x="36" y="38"/>
                  </a:lnTo>
                  <a:lnTo>
                    <a:pt x="28" y="26"/>
                  </a:lnTo>
                  <a:lnTo>
                    <a:pt x="16" y="12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6"/>
                  </a:lnTo>
                  <a:lnTo>
                    <a:pt x="18" y="20"/>
                  </a:lnTo>
                  <a:lnTo>
                    <a:pt x="26" y="32"/>
                  </a:lnTo>
                  <a:lnTo>
                    <a:pt x="34" y="44"/>
                  </a:lnTo>
                  <a:lnTo>
                    <a:pt x="40" y="60"/>
                  </a:lnTo>
                  <a:lnTo>
                    <a:pt x="44" y="78"/>
                  </a:lnTo>
                  <a:lnTo>
                    <a:pt x="4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5" name="Freeform 121"/>
            <p:cNvSpPr>
              <a:spLocks/>
            </p:cNvSpPr>
            <p:nvPr/>
          </p:nvSpPr>
          <p:spPr bwMode="auto">
            <a:xfrm>
              <a:off x="7828547" y="3164305"/>
              <a:ext cx="593558" cy="513347"/>
            </a:xfrm>
            <a:custGeom>
              <a:avLst/>
              <a:gdLst/>
              <a:ahLst/>
              <a:cxnLst>
                <a:cxn ang="0">
                  <a:pos x="0" y="64"/>
                </a:cxn>
                <a:cxn ang="0">
                  <a:pos x="0" y="64"/>
                </a:cxn>
                <a:cxn ang="0">
                  <a:pos x="8" y="62"/>
                </a:cxn>
                <a:cxn ang="0">
                  <a:pos x="16" y="58"/>
                </a:cxn>
                <a:cxn ang="0">
                  <a:pos x="26" y="52"/>
                </a:cxn>
                <a:cxn ang="0">
                  <a:pos x="38" y="44"/>
                </a:cxn>
                <a:cxn ang="0">
                  <a:pos x="50" y="34"/>
                </a:cxn>
                <a:cxn ang="0">
                  <a:pos x="62" y="20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6" y="8"/>
                </a:cxn>
                <a:cxn ang="0">
                  <a:pos x="50" y="28"/>
                </a:cxn>
                <a:cxn ang="0">
                  <a:pos x="26" y="48"/>
                </a:cxn>
                <a:cxn ang="0">
                  <a:pos x="14" y="58"/>
                </a:cxn>
                <a:cxn ang="0">
                  <a:pos x="0" y="64"/>
                </a:cxn>
                <a:cxn ang="0">
                  <a:pos x="0" y="64"/>
                </a:cxn>
              </a:cxnLst>
              <a:rect l="0" t="0" r="r" b="b"/>
              <a:pathLst>
                <a:path w="74" h="64">
                  <a:moveTo>
                    <a:pt x="0" y="64"/>
                  </a:moveTo>
                  <a:lnTo>
                    <a:pt x="0" y="64"/>
                  </a:lnTo>
                  <a:lnTo>
                    <a:pt x="8" y="62"/>
                  </a:lnTo>
                  <a:lnTo>
                    <a:pt x="16" y="58"/>
                  </a:lnTo>
                  <a:lnTo>
                    <a:pt x="26" y="52"/>
                  </a:lnTo>
                  <a:lnTo>
                    <a:pt x="38" y="44"/>
                  </a:lnTo>
                  <a:lnTo>
                    <a:pt x="50" y="34"/>
                  </a:lnTo>
                  <a:lnTo>
                    <a:pt x="62" y="2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6" y="8"/>
                  </a:lnTo>
                  <a:lnTo>
                    <a:pt x="50" y="28"/>
                  </a:lnTo>
                  <a:lnTo>
                    <a:pt x="26" y="48"/>
                  </a:lnTo>
                  <a:lnTo>
                    <a:pt x="14" y="58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6" name="Freeform 122"/>
            <p:cNvSpPr>
              <a:spLocks/>
            </p:cNvSpPr>
            <p:nvPr/>
          </p:nvSpPr>
          <p:spPr bwMode="auto">
            <a:xfrm>
              <a:off x="8005011" y="2650958"/>
              <a:ext cx="417095" cy="5133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2" y="14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46"/>
                </a:cxn>
                <a:cxn ang="0">
                  <a:pos x="36" y="54"/>
                </a:cxn>
                <a:cxn ang="0">
                  <a:pos x="52" y="64"/>
                </a:cxn>
                <a:cxn ang="0">
                  <a:pos x="52" y="64"/>
                </a:cxn>
                <a:cxn ang="0">
                  <a:pos x="46" y="58"/>
                </a:cxn>
                <a:cxn ang="0">
                  <a:pos x="30" y="44"/>
                </a:cxn>
                <a:cxn ang="0">
                  <a:pos x="14" y="24"/>
                </a:cxn>
                <a:cxn ang="0">
                  <a:pos x="6" y="1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2" h="64"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2" y="14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46"/>
                  </a:lnTo>
                  <a:lnTo>
                    <a:pt x="36" y="5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46" y="58"/>
                  </a:lnTo>
                  <a:lnTo>
                    <a:pt x="30" y="44"/>
                  </a:lnTo>
                  <a:lnTo>
                    <a:pt x="14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7" name="Freeform 123"/>
            <p:cNvSpPr>
              <a:spLocks/>
            </p:cNvSpPr>
            <p:nvPr/>
          </p:nvSpPr>
          <p:spPr bwMode="auto">
            <a:xfrm>
              <a:off x="8390021" y="310013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2" y="14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8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8" name="Freeform 124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9" name="Freeform 125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0" name="Freeform 126"/>
            <p:cNvSpPr>
              <a:spLocks/>
            </p:cNvSpPr>
            <p:nvPr/>
          </p:nvSpPr>
          <p:spPr bwMode="auto">
            <a:xfrm>
              <a:off x="8470232" y="-1295400"/>
              <a:ext cx="433137" cy="866274"/>
            </a:xfrm>
            <a:custGeom>
              <a:avLst/>
              <a:gdLst/>
              <a:ahLst/>
              <a:cxnLst>
                <a:cxn ang="0">
                  <a:pos x="54" y="108"/>
                </a:cxn>
                <a:cxn ang="0">
                  <a:pos x="54" y="108"/>
                </a:cxn>
                <a:cxn ang="0">
                  <a:pos x="54" y="92"/>
                </a:cxn>
                <a:cxn ang="0">
                  <a:pos x="54" y="76"/>
                </a:cxn>
                <a:cxn ang="0">
                  <a:pos x="50" y="60"/>
                </a:cxn>
                <a:cxn ang="0">
                  <a:pos x="46" y="46"/>
                </a:cxn>
                <a:cxn ang="0">
                  <a:pos x="38" y="34"/>
                </a:cxn>
                <a:cxn ang="0">
                  <a:pos x="30" y="22"/>
                </a:cxn>
                <a:cxn ang="0">
                  <a:pos x="22" y="10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18" y="12"/>
                </a:cxn>
                <a:cxn ang="0">
                  <a:pos x="24" y="20"/>
                </a:cxn>
                <a:cxn ang="0">
                  <a:pos x="36" y="36"/>
                </a:cxn>
                <a:cxn ang="0">
                  <a:pos x="44" y="54"/>
                </a:cxn>
                <a:cxn ang="0">
                  <a:pos x="50" y="70"/>
                </a:cxn>
                <a:cxn ang="0">
                  <a:pos x="52" y="86"/>
                </a:cxn>
                <a:cxn ang="0">
                  <a:pos x="54" y="98"/>
                </a:cxn>
                <a:cxn ang="0">
                  <a:pos x="54" y="108"/>
                </a:cxn>
                <a:cxn ang="0">
                  <a:pos x="54" y="108"/>
                </a:cxn>
              </a:cxnLst>
              <a:rect l="0" t="0" r="r" b="b"/>
              <a:pathLst>
                <a:path w="54" h="108">
                  <a:moveTo>
                    <a:pt x="54" y="108"/>
                  </a:moveTo>
                  <a:lnTo>
                    <a:pt x="54" y="108"/>
                  </a:lnTo>
                  <a:lnTo>
                    <a:pt x="54" y="92"/>
                  </a:lnTo>
                  <a:lnTo>
                    <a:pt x="54" y="76"/>
                  </a:lnTo>
                  <a:lnTo>
                    <a:pt x="50" y="60"/>
                  </a:lnTo>
                  <a:lnTo>
                    <a:pt x="46" y="46"/>
                  </a:lnTo>
                  <a:lnTo>
                    <a:pt x="38" y="34"/>
                  </a:lnTo>
                  <a:lnTo>
                    <a:pt x="30" y="22"/>
                  </a:lnTo>
                  <a:lnTo>
                    <a:pt x="22" y="1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8" y="6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4" y="20"/>
                  </a:lnTo>
                  <a:lnTo>
                    <a:pt x="36" y="36"/>
                  </a:lnTo>
                  <a:lnTo>
                    <a:pt x="44" y="54"/>
                  </a:lnTo>
                  <a:lnTo>
                    <a:pt x="50" y="70"/>
                  </a:lnTo>
                  <a:lnTo>
                    <a:pt x="52" y="86"/>
                  </a:lnTo>
                  <a:lnTo>
                    <a:pt x="54" y="98"/>
                  </a:lnTo>
                  <a:lnTo>
                    <a:pt x="54" y="108"/>
                  </a:lnTo>
                  <a:lnTo>
                    <a:pt x="54" y="10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1" name="Freeform 127"/>
            <p:cNvSpPr>
              <a:spLocks/>
            </p:cNvSpPr>
            <p:nvPr/>
          </p:nvSpPr>
          <p:spPr bwMode="auto">
            <a:xfrm>
              <a:off x="2614863" y="-1295400"/>
              <a:ext cx="4668253" cy="1684421"/>
            </a:xfrm>
            <a:custGeom>
              <a:avLst/>
              <a:gdLst/>
              <a:ahLst/>
              <a:cxnLst>
                <a:cxn ang="0">
                  <a:pos x="116" y="88"/>
                </a:cxn>
                <a:cxn ang="0">
                  <a:pos x="126" y="118"/>
                </a:cxn>
                <a:cxn ang="0">
                  <a:pos x="120" y="156"/>
                </a:cxn>
                <a:cxn ang="0">
                  <a:pos x="102" y="188"/>
                </a:cxn>
                <a:cxn ang="0">
                  <a:pos x="64" y="206"/>
                </a:cxn>
                <a:cxn ang="0">
                  <a:pos x="26" y="192"/>
                </a:cxn>
                <a:cxn ang="0">
                  <a:pos x="8" y="168"/>
                </a:cxn>
                <a:cxn ang="0">
                  <a:pos x="10" y="138"/>
                </a:cxn>
                <a:cxn ang="0">
                  <a:pos x="20" y="126"/>
                </a:cxn>
                <a:cxn ang="0">
                  <a:pos x="42" y="124"/>
                </a:cxn>
                <a:cxn ang="0">
                  <a:pos x="70" y="134"/>
                </a:cxn>
                <a:cxn ang="0">
                  <a:pos x="82" y="154"/>
                </a:cxn>
                <a:cxn ang="0">
                  <a:pos x="82" y="168"/>
                </a:cxn>
                <a:cxn ang="0">
                  <a:pos x="70" y="172"/>
                </a:cxn>
                <a:cxn ang="0">
                  <a:pos x="52" y="164"/>
                </a:cxn>
                <a:cxn ang="0">
                  <a:pos x="50" y="144"/>
                </a:cxn>
                <a:cxn ang="0">
                  <a:pos x="50" y="142"/>
                </a:cxn>
                <a:cxn ang="0">
                  <a:pos x="50" y="170"/>
                </a:cxn>
                <a:cxn ang="0">
                  <a:pos x="58" y="178"/>
                </a:cxn>
                <a:cxn ang="0">
                  <a:pos x="76" y="176"/>
                </a:cxn>
                <a:cxn ang="0">
                  <a:pos x="86" y="168"/>
                </a:cxn>
                <a:cxn ang="0">
                  <a:pos x="88" y="152"/>
                </a:cxn>
                <a:cxn ang="0">
                  <a:pos x="78" y="136"/>
                </a:cxn>
                <a:cxn ang="0">
                  <a:pos x="58" y="122"/>
                </a:cxn>
                <a:cxn ang="0">
                  <a:pos x="24" y="118"/>
                </a:cxn>
                <a:cxn ang="0">
                  <a:pos x="0" y="144"/>
                </a:cxn>
                <a:cxn ang="0">
                  <a:pos x="0" y="160"/>
                </a:cxn>
                <a:cxn ang="0">
                  <a:pos x="24" y="198"/>
                </a:cxn>
                <a:cxn ang="0">
                  <a:pos x="52" y="210"/>
                </a:cxn>
                <a:cxn ang="0">
                  <a:pos x="80" y="206"/>
                </a:cxn>
                <a:cxn ang="0">
                  <a:pos x="120" y="170"/>
                </a:cxn>
                <a:cxn ang="0">
                  <a:pos x="132" y="142"/>
                </a:cxn>
                <a:cxn ang="0">
                  <a:pos x="134" y="104"/>
                </a:cxn>
                <a:cxn ang="0">
                  <a:pos x="120" y="74"/>
                </a:cxn>
                <a:cxn ang="0">
                  <a:pos x="180" y="102"/>
                </a:cxn>
                <a:cxn ang="0">
                  <a:pos x="262" y="114"/>
                </a:cxn>
                <a:cxn ang="0">
                  <a:pos x="316" y="106"/>
                </a:cxn>
                <a:cxn ang="0">
                  <a:pos x="370" y="86"/>
                </a:cxn>
                <a:cxn ang="0">
                  <a:pos x="398" y="68"/>
                </a:cxn>
                <a:cxn ang="0">
                  <a:pos x="426" y="40"/>
                </a:cxn>
                <a:cxn ang="0">
                  <a:pos x="464" y="52"/>
                </a:cxn>
                <a:cxn ang="0">
                  <a:pos x="490" y="48"/>
                </a:cxn>
                <a:cxn ang="0">
                  <a:pos x="542" y="22"/>
                </a:cxn>
                <a:cxn ang="0">
                  <a:pos x="568" y="0"/>
                </a:cxn>
                <a:cxn ang="0">
                  <a:pos x="510" y="30"/>
                </a:cxn>
                <a:cxn ang="0">
                  <a:pos x="482" y="42"/>
                </a:cxn>
                <a:cxn ang="0">
                  <a:pos x="452" y="42"/>
                </a:cxn>
                <a:cxn ang="0">
                  <a:pos x="432" y="32"/>
                </a:cxn>
                <a:cxn ang="0">
                  <a:pos x="438" y="0"/>
                </a:cxn>
                <a:cxn ang="0">
                  <a:pos x="406" y="46"/>
                </a:cxn>
                <a:cxn ang="0">
                  <a:pos x="344" y="86"/>
                </a:cxn>
                <a:cxn ang="0">
                  <a:pos x="272" y="100"/>
                </a:cxn>
                <a:cxn ang="0">
                  <a:pos x="200" y="94"/>
                </a:cxn>
                <a:cxn ang="0">
                  <a:pos x="138" y="74"/>
                </a:cxn>
                <a:cxn ang="0">
                  <a:pos x="108" y="56"/>
                </a:cxn>
                <a:cxn ang="0">
                  <a:pos x="106" y="56"/>
                </a:cxn>
                <a:cxn ang="0">
                  <a:pos x="40" y="0"/>
                </a:cxn>
                <a:cxn ang="0">
                  <a:pos x="40" y="16"/>
                </a:cxn>
                <a:cxn ang="0">
                  <a:pos x="98" y="62"/>
                </a:cxn>
              </a:cxnLst>
              <a:rect l="0" t="0" r="r" b="b"/>
              <a:pathLst>
                <a:path w="582" h="210">
                  <a:moveTo>
                    <a:pt x="98" y="62"/>
                  </a:moveTo>
                  <a:lnTo>
                    <a:pt x="98" y="62"/>
                  </a:lnTo>
                  <a:lnTo>
                    <a:pt x="116" y="88"/>
                  </a:lnTo>
                  <a:lnTo>
                    <a:pt x="122" y="104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6" y="128"/>
                  </a:lnTo>
                  <a:lnTo>
                    <a:pt x="126" y="138"/>
                  </a:lnTo>
                  <a:lnTo>
                    <a:pt x="120" y="156"/>
                  </a:lnTo>
                  <a:lnTo>
                    <a:pt x="112" y="172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90" y="198"/>
                  </a:lnTo>
                  <a:lnTo>
                    <a:pt x="76" y="204"/>
                  </a:lnTo>
                  <a:lnTo>
                    <a:pt x="64" y="206"/>
                  </a:lnTo>
                  <a:lnTo>
                    <a:pt x="50" y="204"/>
                  </a:lnTo>
                  <a:lnTo>
                    <a:pt x="38" y="200"/>
                  </a:lnTo>
                  <a:lnTo>
                    <a:pt x="26" y="192"/>
                  </a:lnTo>
                  <a:lnTo>
                    <a:pt x="16" y="182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6" y="158"/>
                  </a:lnTo>
                  <a:lnTo>
                    <a:pt x="6" y="148"/>
                  </a:lnTo>
                  <a:lnTo>
                    <a:pt x="10" y="138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20" y="126"/>
                  </a:lnTo>
                  <a:lnTo>
                    <a:pt x="26" y="122"/>
                  </a:lnTo>
                  <a:lnTo>
                    <a:pt x="34" y="122"/>
                  </a:lnTo>
                  <a:lnTo>
                    <a:pt x="42" y="124"/>
                  </a:lnTo>
                  <a:lnTo>
                    <a:pt x="58" y="128"/>
                  </a:lnTo>
                  <a:lnTo>
                    <a:pt x="70" y="134"/>
                  </a:lnTo>
                  <a:lnTo>
                    <a:pt x="70" y="134"/>
                  </a:lnTo>
                  <a:lnTo>
                    <a:pt x="76" y="140"/>
                  </a:lnTo>
                  <a:lnTo>
                    <a:pt x="80" y="146"/>
                  </a:lnTo>
                  <a:lnTo>
                    <a:pt x="82" y="154"/>
                  </a:lnTo>
                  <a:lnTo>
                    <a:pt x="82" y="162"/>
                  </a:lnTo>
                  <a:lnTo>
                    <a:pt x="82" y="162"/>
                  </a:lnTo>
                  <a:lnTo>
                    <a:pt x="82" y="168"/>
                  </a:lnTo>
                  <a:lnTo>
                    <a:pt x="78" y="170"/>
                  </a:lnTo>
                  <a:lnTo>
                    <a:pt x="74" y="172"/>
                  </a:lnTo>
                  <a:lnTo>
                    <a:pt x="70" y="172"/>
                  </a:lnTo>
                  <a:lnTo>
                    <a:pt x="60" y="170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0" y="158"/>
                  </a:lnTo>
                  <a:lnTo>
                    <a:pt x="50" y="152"/>
                  </a:lnTo>
                  <a:lnTo>
                    <a:pt x="50" y="144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50" y="142"/>
                  </a:lnTo>
                  <a:lnTo>
                    <a:pt x="48" y="152"/>
                  </a:lnTo>
                  <a:lnTo>
                    <a:pt x="48" y="164"/>
                  </a:lnTo>
                  <a:lnTo>
                    <a:pt x="50" y="170"/>
                  </a:lnTo>
                  <a:lnTo>
                    <a:pt x="54" y="174"/>
                  </a:lnTo>
                  <a:lnTo>
                    <a:pt x="54" y="174"/>
                  </a:lnTo>
                  <a:lnTo>
                    <a:pt x="58" y="178"/>
                  </a:lnTo>
                  <a:lnTo>
                    <a:pt x="64" y="178"/>
                  </a:lnTo>
                  <a:lnTo>
                    <a:pt x="70" y="178"/>
                  </a:lnTo>
                  <a:lnTo>
                    <a:pt x="76" y="176"/>
                  </a:lnTo>
                  <a:lnTo>
                    <a:pt x="76" y="176"/>
                  </a:lnTo>
                  <a:lnTo>
                    <a:pt x="82" y="174"/>
                  </a:lnTo>
                  <a:lnTo>
                    <a:pt x="86" y="168"/>
                  </a:lnTo>
                  <a:lnTo>
                    <a:pt x="88" y="164"/>
                  </a:lnTo>
                  <a:lnTo>
                    <a:pt x="88" y="158"/>
                  </a:lnTo>
                  <a:lnTo>
                    <a:pt x="88" y="152"/>
                  </a:lnTo>
                  <a:lnTo>
                    <a:pt x="86" y="146"/>
                  </a:lnTo>
                  <a:lnTo>
                    <a:pt x="84" y="142"/>
                  </a:lnTo>
                  <a:lnTo>
                    <a:pt x="78" y="136"/>
                  </a:lnTo>
                  <a:lnTo>
                    <a:pt x="78" y="136"/>
                  </a:lnTo>
                  <a:lnTo>
                    <a:pt x="68" y="128"/>
                  </a:lnTo>
                  <a:lnTo>
                    <a:pt x="58" y="122"/>
                  </a:lnTo>
                  <a:lnTo>
                    <a:pt x="46" y="118"/>
                  </a:lnTo>
                  <a:lnTo>
                    <a:pt x="34" y="118"/>
                  </a:lnTo>
                  <a:lnTo>
                    <a:pt x="24" y="118"/>
                  </a:lnTo>
                  <a:lnTo>
                    <a:pt x="14" y="124"/>
                  </a:lnTo>
                  <a:lnTo>
                    <a:pt x="6" y="132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52"/>
                  </a:lnTo>
                  <a:lnTo>
                    <a:pt x="0" y="160"/>
                  </a:lnTo>
                  <a:lnTo>
                    <a:pt x="6" y="174"/>
                  </a:lnTo>
                  <a:lnTo>
                    <a:pt x="14" y="18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38" y="206"/>
                  </a:lnTo>
                  <a:lnTo>
                    <a:pt x="52" y="210"/>
                  </a:lnTo>
                  <a:lnTo>
                    <a:pt x="66" y="210"/>
                  </a:lnTo>
                  <a:lnTo>
                    <a:pt x="80" y="206"/>
                  </a:lnTo>
                  <a:lnTo>
                    <a:pt x="80" y="206"/>
                  </a:lnTo>
                  <a:lnTo>
                    <a:pt x="96" y="198"/>
                  </a:lnTo>
                  <a:lnTo>
                    <a:pt x="108" y="186"/>
                  </a:lnTo>
                  <a:lnTo>
                    <a:pt x="120" y="170"/>
                  </a:lnTo>
                  <a:lnTo>
                    <a:pt x="128" y="154"/>
                  </a:lnTo>
                  <a:lnTo>
                    <a:pt x="128" y="154"/>
                  </a:lnTo>
                  <a:lnTo>
                    <a:pt x="132" y="142"/>
                  </a:lnTo>
                  <a:lnTo>
                    <a:pt x="136" y="128"/>
                  </a:lnTo>
                  <a:lnTo>
                    <a:pt x="136" y="116"/>
                  </a:lnTo>
                  <a:lnTo>
                    <a:pt x="134" y="104"/>
                  </a:lnTo>
                  <a:lnTo>
                    <a:pt x="134" y="104"/>
                  </a:lnTo>
                  <a:lnTo>
                    <a:pt x="128" y="90"/>
                  </a:lnTo>
                  <a:lnTo>
                    <a:pt x="120" y="74"/>
                  </a:lnTo>
                  <a:lnTo>
                    <a:pt x="120" y="74"/>
                  </a:lnTo>
                  <a:lnTo>
                    <a:pt x="148" y="90"/>
                  </a:lnTo>
                  <a:lnTo>
                    <a:pt x="180" y="102"/>
                  </a:lnTo>
                  <a:lnTo>
                    <a:pt x="212" y="110"/>
                  </a:lnTo>
                  <a:lnTo>
                    <a:pt x="246" y="114"/>
                  </a:lnTo>
                  <a:lnTo>
                    <a:pt x="262" y="114"/>
                  </a:lnTo>
                  <a:lnTo>
                    <a:pt x="280" y="112"/>
                  </a:lnTo>
                  <a:lnTo>
                    <a:pt x="298" y="110"/>
                  </a:lnTo>
                  <a:lnTo>
                    <a:pt x="316" y="106"/>
                  </a:lnTo>
                  <a:lnTo>
                    <a:pt x="332" y="102"/>
                  </a:lnTo>
                  <a:lnTo>
                    <a:pt x="352" y="94"/>
                  </a:lnTo>
                  <a:lnTo>
                    <a:pt x="370" y="86"/>
                  </a:lnTo>
                  <a:lnTo>
                    <a:pt x="388" y="76"/>
                  </a:lnTo>
                  <a:lnTo>
                    <a:pt x="388" y="76"/>
                  </a:lnTo>
                  <a:lnTo>
                    <a:pt x="398" y="68"/>
                  </a:lnTo>
                  <a:lnTo>
                    <a:pt x="408" y="58"/>
                  </a:lnTo>
                  <a:lnTo>
                    <a:pt x="426" y="40"/>
                  </a:lnTo>
                  <a:lnTo>
                    <a:pt x="426" y="40"/>
                  </a:lnTo>
                  <a:lnTo>
                    <a:pt x="446" y="48"/>
                  </a:lnTo>
                  <a:lnTo>
                    <a:pt x="454" y="50"/>
                  </a:lnTo>
                  <a:lnTo>
                    <a:pt x="464" y="52"/>
                  </a:lnTo>
                  <a:lnTo>
                    <a:pt x="464" y="52"/>
                  </a:lnTo>
                  <a:lnTo>
                    <a:pt x="482" y="50"/>
                  </a:lnTo>
                  <a:lnTo>
                    <a:pt x="490" y="48"/>
                  </a:lnTo>
                  <a:lnTo>
                    <a:pt x="498" y="46"/>
                  </a:lnTo>
                  <a:lnTo>
                    <a:pt x="498" y="46"/>
                  </a:lnTo>
                  <a:lnTo>
                    <a:pt x="542" y="22"/>
                  </a:lnTo>
                  <a:lnTo>
                    <a:pt x="582" y="0"/>
                  </a:lnTo>
                  <a:lnTo>
                    <a:pt x="568" y="0"/>
                  </a:lnTo>
                  <a:lnTo>
                    <a:pt x="568" y="0"/>
                  </a:lnTo>
                  <a:lnTo>
                    <a:pt x="566" y="0"/>
                  </a:lnTo>
                  <a:lnTo>
                    <a:pt x="566" y="0"/>
                  </a:lnTo>
                  <a:lnTo>
                    <a:pt x="510" y="30"/>
                  </a:lnTo>
                  <a:lnTo>
                    <a:pt x="510" y="30"/>
                  </a:lnTo>
                  <a:lnTo>
                    <a:pt x="496" y="38"/>
                  </a:lnTo>
                  <a:lnTo>
                    <a:pt x="482" y="42"/>
                  </a:lnTo>
                  <a:lnTo>
                    <a:pt x="470" y="44"/>
                  </a:lnTo>
                  <a:lnTo>
                    <a:pt x="460" y="44"/>
                  </a:lnTo>
                  <a:lnTo>
                    <a:pt x="452" y="42"/>
                  </a:lnTo>
                  <a:lnTo>
                    <a:pt x="444" y="38"/>
                  </a:lnTo>
                  <a:lnTo>
                    <a:pt x="432" y="32"/>
                  </a:lnTo>
                  <a:lnTo>
                    <a:pt x="432" y="32"/>
                  </a:lnTo>
                  <a:lnTo>
                    <a:pt x="442" y="16"/>
                  </a:lnTo>
                  <a:lnTo>
                    <a:pt x="450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24" y="26"/>
                  </a:lnTo>
                  <a:lnTo>
                    <a:pt x="406" y="46"/>
                  </a:lnTo>
                  <a:lnTo>
                    <a:pt x="388" y="64"/>
                  </a:lnTo>
                  <a:lnTo>
                    <a:pt x="366" y="76"/>
                  </a:lnTo>
                  <a:lnTo>
                    <a:pt x="344" y="86"/>
                  </a:lnTo>
                  <a:lnTo>
                    <a:pt x="320" y="94"/>
                  </a:lnTo>
                  <a:lnTo>
                    <a:pt x="296" y="98"/>
                  </a:lnTo>
                  <a:lnTo>
                    <a:pt x="272" y="100"/>
                  </a:lnTo>
                  <a:lnTo>
                    <a:pt x="248" y="100"/>
                  </a:lnTo>
                  <a:lnTo>
                    <a:pt x="224" y="98"/>
                  </a:lnTo>
                  <a:lnTo>
                    <a:pt x="200" y="94"/>
                  </a:lnTo>
                  <a:lnTo>
                    <a:pt x="178" y="88"/>
                  </a:lnTo>
                  <a:lnTo>
                    <a:pt x="158" y="82"/>
                  </a:lnTo>
                  <a:lnTo>
                    <a:pt x="138" y="74"/>
                  </a:lnTo>
                  <a:lnTo>
                    <a:pt x="122" y="6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6" y="56"/>
                  </a:lnTo>
                  <a:lnTo>
                    <a:pt x="106" y="56"/>
                  </a:lnTo>
                  <a:lnTo>
                    <a:pt x="72" y="30"/>
                  </a:lnTo>
                  <a:lnTo>
                    <a:pt x="4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40" y="16"/>
                  </a:lnTo>
                  <a:lnTo>
                    <a:pt x="58" y="32"/>
                  </a:lnTo>
                  <a:lnTo>
                    <a:pt x="78" y="48"/>
                  </a:lnTo>
                  <a:lnTo>
                    <a:pt x="98" y="62"/>
                  </a:lnTo>
                  <a:lnTo>
                    <a:pt x="98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2" name="Freeform 128"/>
            <p:cNvSpPr>
              <a:spLocks/>
            </p:cNvSpPr>
            <p:nvPr/>
          </p:nvSpPr>
          <p:spPr bwMode="auto">
            <a:xfrm>
              <a:off x="946484" y="1367589"/>
              <a:ext cx="497305" cy="497305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0" y="48"/>
                </a:cxn>
                <a:cxn ang="0">
                  <a:pos x="8" y="50"/>
                </a:cxn>
                <a:cxn ang="0">
                  <a:pos x="28" y="58"/>
                </a:cxn>
                <a:cxn ang="0">
                  <a:pos x="28" y="58"/>
                </a:cxn>
                <a:cxn ang="0">
                  <a:pos x="36" y="62"/>
                </a:cxn>
                <a:cxn ang="0">
                  <a:pos x="42" y="62"/>
                </a:cxn>
                <a:cxn ang="0">
                  <a:pos x="48" y="60"/>
                </a:cxn>
                <a:cxn ang="0">
                  <a:pos x="52" y="58"/>
                </a:cxn>
                <a:cxn ang="0">
                  <a:pos x="58" y="56"/>
                </a:cxn>
                <a:cxn ang="0">
                  <a:pos x="60" y="52"/>
                </a:cxn>
                <a:cxn ang="0">
                  <a:pos x="62" y="48"/>
                </a:cxn>
                <a:cxn ang="0">
                  <a:pos x="62" y="44"/>
                </a:cxn>
                <a:cxn ang="0">
                  <a:pos x="62" y="44"/>
                </a:cxn>
                <a:cxn ang="0">
                  <a:pos x="60" y="38"/>
                </a:cxn>
                <a:cxn ang="0">
                  <a:pos x="56" y="3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54" y="28"/>
                </a:cxn>
                <a:cxn ang="0">
                  <a:pos x="56" y="20"/>
                </a:cxn>
                <a:cxn ang="0">
                  <a:pos x="58" y="16"/>
                </a:cxn>
                <a:cxn ang="0">
                  <a:pos x="58" y="12"/>
                </a:cxn>
                <a:cxn ang="0">
                  <a:pos x="56" y="8"/>
                </a:cxn>
                <a:cxn ang="0">
                  <a:pos x="50" y="4"/>
                </a:cxn>
                <a:cxn ang="0">
                  <a:pos x="50" y="4"/>
                </a:cxn>
                <a:cxn ang="0">
                  <a:pos x="40" y="0"/>
                </a:cxn>
                <a:cxn ang="0">
                  <a:pos x="34" y="0"/>
                </a:cxn>
                <a:cxn ang="0">
                  <a:pos x="26" y="0"/>
                </a:cxn>
                <a:cxn ang="0">
                  <a:pos x="20" y="4"/>
                </a:cxn>
                <a:cxn ang="0">
                  <a:pos x="14" y="12"/>
                </a:cxn>
                <a:cxn ang="0">
                  <a:pos x="8" y="24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10" y="34"/>
                </a:cxn>
                <a:cxn ang="0">
                  <a:pos x="18" y="32"/>
                </a:cxn>
                <a:cxn ang="0">
                  <a:pos x="22" y="32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18" y="34"/>
                </a:cxn>
                <a:cxn ang="0">
                  <a:pos x="8" y="4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62" h="62">
                  <a:moveTo>
                    <a:pt x="0" y="48"/>
                  </a:moveTo>
                  <a:lnTo>
                    <a:pt x="0" y="48"/>
                  </a:lnTo>
                  <a:lnTo>
                    <a:pt x="8" y="50"/>
                  </a:lnTo>
                  <a:lnTo>
                    <a:pt x="28" y="58"/>
                  </a:lnTo>
                  <a:lnTo>
                    <a:pt x="28" y="58"/>
                  </a:lnTo>
                  <a:lnTo>
                    <a:pt x="36" y="62"/>
                  </a:lnTo>
                  <a:lnTo>
                    <a:pt x="42" y="62"/>
                  </a:lnTo>
                  <a:lnTo>
                    <a:pt x="48" y="60"/>
                  </a:lnTo>
                  <a:lnTo>
                    <a:pt x="52" y="58"/>
                  </a:lnTo>
                  <a:lnTo>
                    <a:pt x="58" y="56"/>
                  </a:lnTo>
                  <a:lnTo>
                    <a:pt x="60" y="52"/>
                  </a:lnTo>
                  <a:lnTo>
                    <a:pt x="62" y="48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0" y="38"/>
                  </a:lnTo>
                  <a:lnTo>
                    <a:pt x="56" y="3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4" y="28"/>
                  </a:lnTo>
                  <a:lnTo>
                    <a:pt x="56" y="20"/>
                  </a:lnTo>
                  <a:lnTo>
                    <a:pt x="58" y="16"/>
                  </a:lnTo>
                  <a:lnTo>
                    <a:pt x="58" y="12"/>
                  </a:lnTo>
                  <a:lnTo>
                    <a:pt x="56" y="8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6" y="0"/>
                  </a:lnTo>
                  <a:lnTo>
                    <a:pt x="20" y="4"/>
                  </a:lnTo>
                  <a:lnTo>
                    <a:pt x="14" y="12"/>
                  </a:lnTo>
                  <a:lnTo>
                    <a:pt x="8" y="2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10" y="34"/>
                  </a:lnTo>
                  <a:lnTo>
                    <a:pt x="18" y="32"/>
                  </a:lnTo>
                  <a:lnTo>
                    <a:pt x="22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18" y="34"/>
                  </a:lnTo>
                  <a:lnTo>
                    <a:pt x="8" y="4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3" name="Freeform 129"/>
            <p:cNvSpPr>
              <a:spLocks/>
            </p:cNvSpPr>
            <p:nvPr/>
          </p:nvSpPr>
          <p:spPr bwMode="auto">
            <a:xfrm>
              <a:off x="866274" y="1800726"/>
              <a:ext cx="449179" cy="545432"/>
            </a:xfrm>
            <a:custGeom>
              <a:avLst/>
              <a:gdLst/>
              <a:ahLst/>
              <a:cxnLst>
                <a:cxn ang="0">
                  <a:pos x="54" y="30"/>
                </a:cxn>
                <a:cxn ang="0">
                  <a:pos x="54" y="30"/>
                </a:cxn>
                <a:cxn ang="0">
                  <a:pos x="56" y="36"/>
                </a:cxn>
                <a:cxn ang="0">
                  <a:pos x="54" y="40"/>
                </a:cxn>
                <a:cxn ang="0">
                  <a:pos x="50" y="44"/>
                </a:cxn>
                <a:cxn ang="0">
                  <a:pos x="46" y="48"/>
                </a:cxn>
                <a:cxn ang="0">
                  <a:pos x="38" y="50"/>
                </a:cxn>
                <a:cxn ang="0">
                  <a:pos x="36" y="48"/>
                </a:cxn>
                <a:cxn ang="0">
                  <a:pos x="32" y="46"/>
                </a:cxn>
                <a:cxn ang="0">
                  <a:pos x="32" y="46"/>
                </a:cxn>
                <a:cxn ang="0">
                  <a:pos x="32" y="50"/>
                </a:cxn>
                <a:cxn ang="0">
                  <a:pos x="32" y="56"/>
                </a:cxn>
                <a:cxn ang="0">
                  <a:pos x="30" y="60"/>
                </a:cxn>
                <a:cxn ang="0">
                  <a:pos x="28" y="64"/>
                </a:cxn>
                <a:cxn ang="0">
                  <a:pos x="24" y="66"/>
                </a:cxn>
                <a:cxn ang="0">
                  <a:pos x="18" y="68"/>
                </a:cxn>
                <a:cxn ang="0">
                  <a:pos x="18" y="68"/>
                </a:cxn>
                <a:cxn ang="0">
                  <a:pos x="14" y="68"/>
                </a:cxn>
                <a:cxn ang="0">
                  <a:pos x="8" y="66"/>
                </a:cxn>
                <a:cxn ang="0">
                  <a:pos x="6" y="64"/>
                </a:cxn>
                <a:cxn ang="0">
                  <a:pos x="4" y="60"/>
                </a:cxn>
                <a:cxn ang="0">
                  <a:pos x="2" y="52"/>
                </a:cxn>
                <a:cxn ang="0">
                  <a:pos x="2" y="42"/>
                </a:cxn>
                <a:cxn ang="0">
                  <a:pos x="6" y="22"/>
                </a:cxn>
                <a:cxn ang="0">
                  <a:pos x="4" y="1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2" y="12"/>
                </a:cxn>
                <a:cxn ang="0">
                  <a:pos x="20" y="20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6" y="26"/>
                </a:cxn>
                <a:cxn ang="0">
                  <a:pos x="22" y="20"/>
                </a:cxn>
                <a:cxn ang="0">
                  <a:pos x="18" y="10"/>
                </a:cxn>
                <a:cxn ang="0">
                  <a:pos x="12" y="6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4" y="2"/>
                </a:cxn>
                <a:cxn ang="0">
                  <a:pos x="28" y="6"/>
                </a:cxn>
                <a:cxn ang="0">
                  <a:pos x="38" y="10"/>
                </a:cxn>
                <a:cxn ang="0">
                  <a:pos x="46" y="14"/>
                </a:cxn>
                <a:cxn ang="0">
                  <a:pos x="52" y="22"/>
                </a:cxn>
                <a:cxn ang="0">
                  <a:pos x="54" y="30"/>
                </a:cxn>
                <a:cxn ang="0">
                  <a:pos x="54" y="30"/>
                </a:cxn>
              </a:cxnLst>
              <a:rect l="0" t="0" r="r" b="b"/>
              <a:pathLst>
                <a:path w="56" h="68">
                  <a:moveTo>
                    <a:pt x="54" y="30"/>
                  </a:moveTo>
                  <a:lnTo>
                    <a:pt x="54" y="30"/>
                  </a:lnTo>
                  <a:lnTo>
                    <a:pt x="56" y="36"/>
                  </a:lnTo>
                  <a:lnTo>
                    <a:pt x="54" y="40"/>
                  </a:lnTo>
                  <a:lnTo>
                    <a:pt x="50" y="44"/>
                  </a:lnTo>
                  <a:lnTo>
                    <a:pt x="46" y="48"/>
                  </a:lnTo>
                  <a:lnTo>
                    <a:pt x="38" y="50"/>
                  </a:lnTo>
                  <a:lnTo>
                    <a:pt x="36" y="48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2" y="50"/>
                  </a:lnTo>
                  <a:lnTo>
                    <a:pt x="32" y="56"/>
                  </a:lnTo>
                  <a:lnTo>
                    <a:pt x="30" y="60"/>
                  </a:lnTo>
                  <a:lnTo>
                    <a:pt x="28" y="64"/>
                  </a:lnTo>
                  <a:lnTo>
                    <a:pt x="24" y="66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4" y="68"/>
                  </a:lnTo>
                  <a:lnTo>
                    <a:pt x="8" y="66"/>
                  </a:lnTo>
                  <a:lnTo>
                    <a:pt x="6" y="64"/>
                  </a:lnTo>
                  <a:lnTo>
                    <a:pt x="4" y="60"/>
                  </a:lnTo>
                  <a:lnTo>
                    <a:pt x="2" y="52"/>
                  </a:lnTo>
                  <a:lnTo>
                    <a:pt x="2" y="42"/>
                  </a:lnTo>
                  <a:lnTo>
                    <a:pt x="6" y="2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2" y="12"/>
                  </a:lnTo>
                  <a:lnTo>
                    <a:pt x="20" y="20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6" y="26"/>
                  </a:lnTo>
                  <a:lnTo>
                    <a:pt x="22" y="20"/>
                  </a:lnTo>
                  <a:lnTo>
                    <a:pt x="18" y="10"/>
                  </a:lnTo>
                  <a:lnTo>
                    <a:pt x="12" y="6"/>
                  </a:lnTo>
                  <a:lnTo>
                    <a:pt x="6" y="0"/>
                  </a:lnTo>
                  <a:lnTo>
                    <a:pt x="6" y="0"/>
                  </a:lnTo>
                  <a:lnTo>
                    <a:pt x="14" y="2"/>
                  </a:lnTo>
                  <a:lnTo>
                    <a:pt x="28" y="6"/>
                  </a:lnTo>
                  <a:lnTo>
                    <a:pt x="38" y="10"/>
                  </a:lnTo>
                  <a:lnTo>
                    <a:pt x="46" y="14"/>
                  </a:lnTo>
                  <a:lnTo>
                    <a:pt x="52" y="22"/>
                  </a:lnTo>
                  <a:lnTo>
                    <a:pt x="54" y="30"/>
                  </a:lnTo>
                  <a:lnTo>
                    <a:pt x="5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4" name="Freeform 130"/>
            <p:cNvSpPr>
              <a:spLocks/>
            </p:cNvSpPr>
            <p:nvPr/>
          </p:nvSpPr>
          <p:spPr bwMode="auto">
            <a:xfrm>
              <a:off x="368968" y="1816768"/>
              <a:ext cx="481263" cy="497305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56" y="6"/>
                </a:cxn>
                <a:cxn ang="0">
                  <a:pos x="58" y="16"/>
                </a:cxn>
                <a:cxn ang="0">
                  <a:pos x="60" y="26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4" y="52"/>
                </a:cxn>
                <a:cxn ang="0">
                  <a:pos x="48" y="60"/>
                </a:cxn>
                <a:cxn ang="0">
                  <a:pos x="44" y="62"/>
                </a:cxn>
                <a:cxn ang="0">
                  <a:pos x="40" y="62"/>
                </a:cxn>
                <a:cxn ang="0">
                  <a:pos x="36" y="62"/>
                </a:cxn>
                <a:cxn ang="0">
                  <a:pos x="30" y="60"/>
                </a:cxn>
                <a:cxn ang="0">
                  <a:pos x="30" y="60"/>
                </a:cxn>
                <a:cxn ang="0">
                  <a:pos x="24" y="56"/>
                </a:cxn>
                <a:cxn ang="0">
                  <a:pos x="20" y="5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18" y="44"/>
                </a:cxn>
                <a:cxn ang="0">
                  <a:pos x="10" y="44"/>
                </a:cxn>
                <a:cxn ang="0">
                  <a:pos x="4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20"/>
                </a:cxn>
                <a:cxn ang="0">
                  <a:pos x="6" y="14"/>
                </a:cxn>
                <a:cxn ang="0">
                  <a:pos x="12" y="10"/>
                </a:cxn>
                <a:cxn ang="0">
                  <a:pos x="20" y="8"/>
                </a:cxn>
                <a:cxn ang="0">
                  <a:pos x="38" y="6"/>
                </a:cxn>
                <a:cxn ang="0">
                  <a:pos x="44" y="4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8" y="10"/>
                </a:cxn>
                <a:cxn ang="0">
                  <a:pos x="44" y="18"/>
                </a:cxn>
                <a:cxn ang="0">
                  <a:pos x="38" y="26"/>
                </a:cxn>
                <a:cxn ang="0">
                  <a:pos x="38" y="26"/>
                </a:cxn>
                <a:cxn ang="0">
                  <a:pos x="44" y="22"/>
                </a:cxn>
                <a:cxn ang="0">
                  <a:pos x="50" y="16"/>
                </a:cxn>
                <a:cxn ang="0">
                  <a:pos x="56" y="6"/>
                </a:cxn>
                <a:cxn ang="0">
                  <a:pos x="56" y="6"/>
                </a:cxn>
              </a:cxnLst>
              <a:rect l="0" t="0" r="r" b="b"/>
              <a:pathLst>
                <a:path w="60" h="62">
                  <a:moveTo>
                    <a:pt x="56" y="6"/>
                  </a:moveTo>
                  <a:lnTo>
                    <a:pt x="56" y="6"/>
                  </a:lnTo>
                  <a:lnTo>
                    <a:pt x="58" y="16"/>
                  </a:lnTo>
                  <a:lnTo>
                    <a:pt x="60" y="26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4" y="52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0" y="62"/>
                  </a:lnTo>
                  <a:lnTo>
                    <a:pt x="36" y="62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24" y="56"/>
                  </a:lnTo>
                  <a:lnTo>
                    <a:pt x="20" y="5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18" y="44"/>
                  </a:lnTo>
                  <a:lnTo>
                    <a:pt x="10" y="44"/>
                  </a:lnTo>
                  <a:lnTo>
                    <a:pt x="4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20"/>
                  </a:lnTo>
                  <a:lnTo>
                    <a:pt x="6" y="14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38" y="6"/>
                  </a:lnTo>
                  <a:lnTo>
                    <a:pt x="44" y="4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8" y="10"/>
                  </a:lnTo>
                  <a:lnTo>
                    <a:pt x="44" y="18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44" y="22"/>
                  </a:lnTo>
                  <a:lnTo>
                    <a:pt x="50" y="16"/>
                  </a:lnTo>
                  <a:lnTo>
                    <a:pt x="56" y="6"/>
                  </a:lnTo>
                  <a:lnTo>
                    <a:pt x="56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5" name="Freeform 131"/>
            <p:cNvSpPr>
              <a:spLocks/>
            </p:cNvSpPr>
            <p:nvPr/>
          </p:nvSpPr>
          <p:spPr bwMode="auto">
            <a:xfrm>
              <a:off x="208547" y="1335505"/>
              <a:ext cx="545432" cy="545432"/>
            </a:xfrm>
            <a:custGeom>
              <a:avLst/>
              <a:gdLst/>
              <a:ahLst/>
              <a:cxnLst>
                <a:cxn ang="0">
                  <a:pos x="64" y="48"/>
                </a:cxn>
                <a:cxn ang="0">
                  <a:pos x="64" y="48"/>
                </a:cxn>
                <a:cxn ang="0">
                  <a:pos x="58" y="52"/>
                </a:cxn>
                <a:cxn ang="0">
                  <a:pos x="48" y="60"/>
                </a:cxn>
                <a:cxn ang="0">
                  <a:pos x="40" y="64"/>
                </a:cxn>
                <a:cxn ang="0">
                  <a:pos x="32" y="66"/>
                </a:cxn>
                <a:cxn ang="0">
                  <a:pos x="24" y="68"/>
                </a:cxn>
                <a:cxn ang="0">
                  <a:pos x="16" y="66"/>
                </a:cxn>
                <a:cxn ang="0">
                  <a:pos x="16" y="66"/>
                </a:cxn>
                <a:cxn ang="0">
                  <a:pos x="10" y="62"/>
                </a:cxn>
                <a:cxn ang="0">
                  <a:pos x="4" y="58"/>
                </a:cxn>
                <a:cxn ang="0">
                  <a:pos x="2" y="54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2" y="36"/>
                </a:cxn>
                <a:cxn ang="0">
                  <a:pos x="6" y="32"/>
                </a:cxn>
                <a:cxn ang="0">
                  <a:pos x="12" y="30"/>
                </a:cxn>
                <a:cxn ang="0">
                  <a:pos x="12" y="30"/>
                </a:cxn>
                <a:cxn ang="0">
                  <a:pos x="12" y="26"/>
                </a:cxn>
                <a:cxn ang="0">
                  <a:pos x="10" y="20"/>
                </a:cxn>
                <a:cxn ang="0">
                  <a:pos x="10" y="16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8" y="0"/>
                </a:cxn>
                <a:cxn ang="0">
                  <a:pos x="34" y="2"/>
                </a:cxn>
                <a:cxn ang="0">
                  <a:pos x="40" y="6"/>
                </a:cxn>
                <a:cxn ang="0">
                  <a:pos x="46" y="12"/>
                </a:cxn>
                <a:cxn ang="0">
                  <a:pos x="54" y="28"/>
                </a:cxn>
                <a:cxn ang="0">
                  <a:pos x="60" y="34"/>
                </a:cxn>
                <a:cxn ang="0">
                  <a:pos x="68" y="40"/>
                </a:cxn>
                <a:cxn ang="0">
                  <a:pos x="68" y="40"/>
                </a:cxn>
                <a:cxn ang="0">
                  <a:pos x="54" y="40"/>
                </a:cxn>
                <a:cxn ang="0">
                  <a:pos x="44" y="40"/>
                </a:cxn>
                <a:cxn ang="0">
                  <a:pos x="36" y="38"/>
                </a:cxn>
                <a:cxn ang="0">
                  <a:pos x="36" y="38"/>
                </a:cxn>
                <a:cxn ang="0">
                  <a:pos x="42" y="42"/>
                </a:cxn>
                <a:cxn ang="0">
                  <a:pos x="50" y="46"/>
                </a:cxn>
                <a:cxn ang="0">
                  <a:pos x="64" y="48"/>
                </a:cxn>
                <a:cxn ang="0">
                  <a:pos x="64" y="48"/>
                </a:cxn>
              </a:cxnLst>
              <a:rect l="0" t="0" r="r" b="b"/>
              <a:pathLst>
                <a:path w="68" h="68">
                  <a:moveTo>
                    <a:pt x="64" y="48"/>
                  </a:moveTo>
                  <a:lnTo>
                    <a:pt x="64" y="48"/>
                  </a:lnTo>
                  <a:lnTo>
                    <a:pt x="58" y="52"/>
                  </a:lnTo>
                  <a:lnTo>
                    <a:pt x="48" y="60"/>
                  </a:lnTo>
                  <a:lnTo>
                    <a:pt x="40" y="64"/>
                  </a:lnTo>
                  <a:lnTo>
                    <a:pt x="32" y="66"/>
                  </a:lnTo>
                  <a:lnTo>
                    <a:pt x="24" y="68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0" y="62"/>
                  </a:lnTo>
                  <a:lnTo>
                    <a:pt x="4" y="58"/>
                  </a:lnTo>
                  <a:lnTo>
                    <a:pt x="2" y="54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2" y="36"/>
                  </a:lnTo>
                  <a:lnTo>
                    <a:pt x="6" y="32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26"/>
                  </a:lnTo>
                  <a:lnTo>
                    <a:pt x="10" y="20"/>
                  </a:lnTo>
                  <a:lnTo>
                    <a:pt x="10" y="16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8" y="0"/>
                  </a:lnTo>
                  <a:lnTo>
                    <a:pt x="34" y="2"/>
                  </a:lnTo>
                  <a:lnTo>
                    <a:pt x="40" y="6"/>
                  </a:lnTo>
                  <a:lnTo>
                    <a:pt x="46" y="12"/>
                  </a:lnTo>
                  <a:lnTo>
                    <a:pt x="54" y="28"/>
                  </a:lnTo>
                  <a:lnTo>
                    <a:pt x="60" y="34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54" y="40"/>
                  </a:lnTo>
                  <a:lnTo>
                    <a:pt x="44" y="40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42" y="42"/>
                  </a:lnTo>
                  <a:lnTo>
                    <a:pt x="50" y="46"/>
                  </a:lnTo>
                  <a:lnTo>
                    <a:pt x="64" y="48"/>
                  </a:lnTo>
                  <a:lnTo>
                    <a:pt x="64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6" name="Freeform 132"/>
            <p:cNvSpPr>
              <a:spLocks/>
            </p:cNvSpPr>
            <p:nvPr/>
          </p:nvSpPr>
          <p:spPr bwMode="auto">
            <a:xfrm>
              <a:off x="625642" y="1094874"/>
              <a:ext cx="513347" cy="529389"/>
            </a:xfrm>
            <a:custGeom>
              <a:avLst/>
              <a:gdLst/>
              <a:ahLst/>
              <a:cxnLst>
                <a:cxn ang="0">
                  <a:pos x="38" y="66"/>
                </a:cxn>
                <a:cxn ang="0">
                  <a:pos x="38" y="66"/>
                </a:cxn>
                <a:cxn ang="0">
                  <a:pos x="44" y="52"/>
                </a:cxn>
                <a:cxn ang="0">
                  <a:pos x="50" y="40"/>
                </a:cxn>
                <a:cxn ang="0">
                  <a:pos x="60" y="28"/>
                </a:cxn>
                <a:cxn ang="0">
                  <a:pos x="60" y="28"/>
                </a:cxn>
                <a:cxn ang="0">
                  <a:pos x="64" y="22"/>
                </a:cxn>
                <a:cxn ang="0">
                  <a:pos x="64" y="14"/>
                </a:cxn>
                <a:cxn ang="0">
                  <a:pos x="60" y="6"/>
                </a:cxn>
                <a:cxn ang="0">
                  <a:pos x="54" y="2"/>
                </a:cxn>
                <a:cxn ang="0">
                  <a:pos x="54" y="2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24" y="4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2" y="28"/>
                </a:cxn>
                <a:cxn ang="0">
                  <a:pos x="4" y="36"/>
                </a:cxn>
                <a:cxn ang="0">
                  <a:pos x="8" y="44"/>
                </a:cxn>
                <a:cxn ang="0">
                  <a:pos x="16" y="52"/>
                </a:cxn>
                <a:cxn ang="0">
                  <a:pos x="26" y="60"/>
                </a:cxn>
                <a:cxn ang="0">
                  <a:pos x="26" y="60"/>
                </a:cxn>
                <a:cxn ang="0">
                  <a:pos x="26" y="54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8" y="66"/>
                </a:cxn>
                <a:cxn ang="0">
                  <a:pos x="38" y="66"/>
                </a:cxn>
              </a:cxnLst>
              <a:rect l="0" t="0" r="r" b="b"/>
              <a:pathLst>
                <a:path w="64" h="66">
                  <a:moveTo>
                    <a:pt x="38" y="66"/>
                  </a:moveTo>
                  <a:lnTo>
                    <a:pt x="38" y="66"/>
                  </a:lnTo>
                  <a:lnTo>
                    <a:pt x="44" y="52"/>
                  </a:lnTo>
                  <a:lnTo>
                    <a:pt x="50" y="40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4" y="22"/>
                  </a:lnTo>
                  <a:lnTo>
                    <a:pt x="64" y="14"/>
                  </a:lnTo>
                  <a:lnTo>
                    <a:pt x="60" y="6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24" y="4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4" y="36"/>
                  </a:lnTo>
                  <a:lnTo>
                    <a:pt x="8" y="44"/>
                  </a:lnTo>
                  <a:lnTo>
                    <a:pt x="16" y="52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6" y="54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8" y="66"/>
                  </a:lnTo>
                  <a:lnTo>
                    <a:pt x="3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7" name="Freeform 133"/>
            <p:cNvSpPr>
              <a:spLocks/>
            </p:cNvSpPr>
            <p:nvPr/>
          </p:nvSpPr>
          <p:spPr bwMode="auto">
            <a:xfrm>
              <a:off x="770021" y="165634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6" y="2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2" y="6"/>
                  </a:lnTo>
                  <a:lnTo>
                    <a:pt x="2" y="6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8" name="Freeform 134"/>
            <p:cNvSpPr>
              <a:spLocks/>
            </p:cNvSpPr>
            <p:nvPr/>
          </p:nvSpPr>
          <p:spPr bwMode="auto">
            <a:xfrm>
              <a:off x="6785811" y="-621632"/>
              <a:ext cx="288758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4" y="30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24" y="38"/>
                </a:cxn>
                <a:cxn ang="0">
                  <a:pos x="30" y="36"/>
                </a:cxn>
                <a:cxn ang="0">
                  <a:pos x="34" y="32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34" y="24"/>
                </a:cxn>
                <a:cxn ang="0">
                  <a:pos x="32" y="20"/>
                </a:cxn>
                <a:cxn ang="0">
                  <a:pos x="30" y="18"/>
                </a:cxn>
                <a:cxn ang="0">
                  <a:pos x="30" y="18"/>
                </a:cxn>
                <a:cxn ang="0">
                  <a:pos x="32" y="14"/>
                </a:cxn>
                <a:cxn ang="0">
                  <a:pos x="32" y="8"/>
                </a:cxn>
                <a:cxn ang="0">
                  <a:pos x="32" y="6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2" y="4"/>
                </a:cxn>
                <a:cxn ang="0">
                  <a:pos x="8" y="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2"/>
                </a:cxn>
                <a:cxn ang="0">
                  <a:pos x="10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0" y="22"/>
                </a:cxn>
                <a:cxn ang="0">
                  <a:pos x="4" y="24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36" h="38">
                  <a:moveTo>
                    <a:pt x="0" y="28"/>
                  </a:moveTo>
                  <a:lnTo>
                    <a:pt x="0" y="28"/>
                  </a:lnTo>
                  <a:lnTo>
                    <a:pt x="4" y="3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24" y="38"/>
                  </a:lnTo>
                  <a:lnTo>
                    <a:pt x="30" y="36"/>
                  </a:lnTo>
                  <a:lnTo>
                    <a:pt x="34" y="32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4" y="24"/>
                  </a:lnTo>
                  <a:lnTo>
                    <a:pt x="32" y="20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2" y="14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2"/>
                  </a:lnTo>
                  <a:lnTo>
                    <a:pt x="10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0" y="22"/>
                  </a:lnTo>
                  <a:lnTo>
                    <a:pt x="4" y="24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9" name="Freeform 135"/>
            <p:cNvSpPr>
              <a:spLocks/>
            </p:cNvSpPr>
            <p:nvPr/>
          </p:nvSpPr>
          <p:spPr bwMode="auto">
            <a:xfrm>
              <a:off x="6737684" y="-348916"/>
              <a:ext cx="256674" cy="304800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6" y="26"/>
                </a:cxn>
                <a:cxn ang="0">
                  <a:pos x="22" y="28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16" y="36"/>
                </a:cxn>
                <a:cxn ang="0">
                  <a:pos x="14" y="38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36"/>
                </a:cxn>
                <a:cxn ang="0">
                  <a:pos x="2" y="34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2" y="12"/>
                </a:cxn>
                <a:cxn ang="0">
                  <a:pos x="2" y="6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6" y="6"/>
                </a:cxn>
                <a:cxn ang="0">
                  <a:pos x="10" y="10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12" y="10"/>
                </a:cxn>
                <a:cxn ang="0">
                  <a:pos x="10" y="4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6" y="2"/>
                </a:cxn>
                <a:cxn ang="0">
                  <a:pos x="26" y="6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8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6" y="26"/>
                  </a:lnTo>
                  <a:lnTo>
                    <a:pt x="22" y="28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16" y="36"/>
                  </a:lnTo>
                  <a:lnTo>
                    <a:pt x="14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2" y="12"/>
                  </a:lnTo>
                  <a:lnTo>
                    <a:pt x="2" y="6"/>
                  </a:lnTo>
                  <a:lnTo>
                    <a:pt x="0" y="2"/>
                  </a:lnTo>
                  <a:lnTo>
                    <a:pt x="0" y="2"/>
                  </a:lnTo>
                  <a:lnTo>
                    <a:pt x="6" y="6"/>
                  </a:lnTo>
                  <a:lnTo>
                    <a:pt x="10" y="10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2" y="10"/>
                  </a:lnTo>
                  <a:lnTo>
                    <a:pt x="1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0" name="Freeform 136"/>
            <p:cNvSpPr>
              <a:spLocks/>
            </p:cNvSpPr>
            <p:nvPr/>
          </p:nvSpPr>
          <p:spPr bwMode="auto">
            <a:xfrm>
              <a:off x="6448926" y="-348916"/>
              <a:ext cx="272716" cy="288758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4" y="8"/>
                </a:cxn>
                <a:cxn ang="0">
                  <a:pos x="34" y="16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0" y="30"/>
                </a:cxn>
                <a:cxn ang="0">
                  <a:pos x="26" y="34"/>
                </a:cxn>
                <a:cxn ang="0">
                  <a:pos x="22" y="36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12" y="32"/>
                </a:cxn>
                <a:cxn ang="0">
                  <a:pos x="10" y="30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6" y="26"/>
                </a:cxn>
                <a:cxn ang="0">
                  <a:pos x="2" y="2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12"/>
                </a:cxn>
                <a:cxn ang="0">
                  <a:pos x="2" y="8"/>
                </a:cxn>
                <a:cxn ang="0">
                  <a:pos x="6" y="6"/>
                </a:cxn>
                <a:cxn ang="0">
                  <a:pos x="12" y="4"/>
                </a:cxn>
                <a:cxn ang="0">
                  <a:pos x="22" y="4"/>
                </a:cxn>
                <a:cxn ang="0">
                  <a:pos x="26" y="2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28" y="6"/>
                </a:cxn>
                <a:cxn ang="0">
                  <a:pos x="24" y="10"/>
                </a:cxn>
                <a:cxn ang="0">
                  <a:pos x="22" y="16"/>
                </a:cxn>
                <a:cxn ang="0">
                  <a:pos x="22" y="16"/>
                </a:cxn>
                <a:cxn ang="0">
                  <a:pos x="24" y="14"/>
                </a:cxn>
                <a:cxn ang="0">
                  <a:pos x="28" y="10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34" h="36">
                  <a:moveTo>
                    <a:pt x="32" y="4"/>
                  </a:moveTo>
                  <a:lnTo>
                    <a:pt x="32" y="4"/>
                  </a:lnTo>
                  <a:lnTo>
                    <a:pt x="34" y="8"/>
                  </a:lnTo>
                  <a:lnTo>
                    <a:pt x="34" y="16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0" y="30"/>
                  </a:lnTo>
                  <a:lnTo>
                    <a:pt x="26" y="34"/>
                  </a:lnTo>
                  <a:lnTo>
                    <a:pt x="22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2" y="32"/>
                  </a:lnTo>
                  <a:lnTo>
                    <a:pt x="10" y="30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8"/>
                  </a:lnTo>
                  <a:lnTo>
                    <a:pt x="6" y="6"/>
                  </a:lnTo>
                  <a:lnTo>
                    <a:pt x="12" y="4"/>
                  </a:lnTo>
                  <a:lnTo>
                    <a:pt x="22" y="4"/>
                  </a:lnTo>
                  <a:lnTo>
                    <a:pt x="26" y="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6"/>
                  </a:lnTo>
                  <a:lnTo>
                    <a:pt x="24" y="10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4" y="14"/>
                  </a:lnTo>
                  <a:lnTo>
                    <a:pt x="28" y="10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1" name="Freeform 137"/>
            <p:cNvSpPr>
              <a:spLocks/>
            </p:cNvSpPr>
            <p:nvPr/>
          </p:nvSpPr>
          <p:spPr bwMode="auto">
            <a:xfrm>
              <a:off x="6352674" y="-621632"/>
              <a:ext cx="304800" cy="304800"/>
            </a:xfrm>
            <a:custGeom>
              <a:avLst/>
              <a:gdLst/>
              <a:ahLst/>
              <a:cxnLst>
                <a:cxn ang="0">
                  <a:pos x="36" y="26"/>
                </a:cxn>
                <a:cxn ang="0">
                  <a:pos x="36" y="26"/>
                </a:cxn>
                <a:cxn ang="0">
                  <a:pos x="28" y="34"/>
                </a:cxn>
                <a:cxn ang="0">
                  <a:pos x="18" y="38"/>
                </a:cxn>
                <a:cxn ang="0">
                  <a:pos x="14" y="38"/>
                </a:cxn>
                <a:cxn ang="0">
                  <a:pos x="8" y="38"/>
                </a:cxn>
                <a:cxn ang="0">
                  <a:pos x="8" y="38"/>
                </a:cxn>
                <a:cxn ang="0">
                  <a:pos x="4" y="36"/>
                </a:cxn>
                <a:cxn ang="0">
                  <a:pos x="2" y="32"/>
                </a:cxn>
                <a:cxn ang="0">
                  <a:pos x="0" y="26"/>
                </a:cxn>
                <a:cxn ang="0">
                  <a:pos x="2" y="20"/>
                </a:cxn>
                <a:cxn ang="0">
                  <a:pos x="4" y="18"/>
                </a:cxn>
                <a:cxn ang="0">
                  <a:pos x="6" y="16"/>
                </a:cxn>
                <a:cxn ang="0">
                  <a:pos x="6" y="16"/>
                </a:cxn>
                <a:cxn ang="0">
                  <a:pos x="6" y="10"/>
                </a:cxn>
                <a:cxn ang="0">
                  <a:pos x="6" y="6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4" y="2"/>
                </a:cxn>
                <a:cxn ang="0">
                  <a:pos x="26" y="6"/>
                </a:cxn>
                <a:cxn ang="0">
                  <a:pos x="32" y="14"/>
                </a:cxn>
                <a:cxn ang="0">
                  <a:pos x="34" y="18"/>
                </a:cxn>
                <a:cxn ang="0">
                  <a:pos x="38" y="22"/>
                </a:cxn>
                <a:cxn ang="0">
                  <a:pos x="38" y="22"/>
                </a:cxn>
                <a:cxn ang="0">
                  <a:pos x="32" y="22"/>
                </a:cxn>
                <a:cxn ang="0">
                  <a:pos x="26" y="22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24" y="24"/>
                </a:cxn>
                <a:cxn ang="0">
                  <a:pos x="28" y="26"/>
                </a:cxn>
                <a:cxn ang="0">
                  <a:pos x="36" y="26"/>
                </a:cxn>
                <a:cxn ang="0">
                  <a:pos x="36" y="26"/>
                </a:cxn>
              </a:cxnLst>
              <a:rect l="0" t="0" r="r" b="b"/>
              <a:pathLst>
                <a:path w="38" h="38">
                  <a:moveTo>
                    <a:pt x="36" y="26"/>
                  </a:moveTo>
                  <a:lnTo>
                    <a:pt x="36" y="26"/>
                  </a:lnTo>
                  <a:lnTo>
                    <a:pt x="28" y="34"/>
                  </a:lnTo>
                  <a:lnTo>
                    <a:pt x="18" y="38"/>
                  </a:lnTo>
                  <a:lnTo>
                    <a:pt x="14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4" y="36"/>
                  </a:lnTo>
                  <a:lnTo>
                    <a:pt x="2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4" y="18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0"/>
                  </a:lnTo>
                  <a:lnTo>
                    <a:pt x="6" y="6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6" y="6"/>
                  </a:lnTo>
                  <a:lnTo>
                    <a:pt x="32" y="14"/>
                  </a:lnTo>
                  <a:lnTo>
                    <a:pt x="34" y="18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2" y="22"/>
                  </a:lnTo>
                  <a:lnTo>
                    <a:pt x="26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4" y="24"/>
                  </a:lnTo>
                  <a:lnTo>
                    <a:pt x="28" y="26"/>
                  </a:lnTo>
                  <a:lnTo>
                    <a:pt x="36" y="26"/>
                  </a:lnTo>
                  <a:lnTo>
                    <a:pt x="36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2" name="Freeform 138"/>
            <p:cNvSpPr>
              <a:spLocks/>
            </p:cNvSpPr>
            <p:nvPr/>
          </p:nvSpPr>
          <p:spPr bwMode="auto">
            <a:xfrm>
              <a:off x="6593305" y="-766011"/>
              <a:ext cx="304800" cy="304800"/>
            </a:xfrm>
            <a:custGeom>
              <a:avLst/>
              <a:gdLst/>
              <a:ahLst/>
              <a:cxnLst>
                <a:cxn ang="0">
                  <a:pos x="22" y="38"/>
                </a:cxn>
                <a:cxn ang="0">
                  <a:pos x="22" y="38"/>
                </a:cxn>
                <a:cxn ang="0">
                  <a:pos x="26" y="30"/>
                </a:cxn>
                <a:cxn ang="0">
                  <a:pos x="30" y="22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38" y="12"/>
                </a:cxn>
                <a:cxn ang="0">
                  <a:pos x="38" y="8"/>
                </a:cxn>
                <a:cxn ang="0">
                  <a:pos x="36" y="4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4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14" y="2"/>
                </a:cxn>
                <a:cxn ang="0">
                  <a:pos x="10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8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14" y="30"/>
                </a:cxn>
                <a:cxn ang="0">
                  <a:pos x="14" y="2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22" y="38"/>
                </a:cxn>
                <a:cxn ang="0">
                  <a:pos x="22" y="38"/>
                </a:cxn>
              </a:cxnLst>
              <a:rect l="0" t="0" r="r" b="b"/>
              <a:pathLst>
                <a:path w="38" h="38">
                  <a:moveTo>
                    <a:pt x="22" y="38"/>
                  </a:moveTo>
                  <a:lnTo>
                    <a:pt x="22" y="38"/>
                  </a:lnTo>
                  <a:lnTo>
                    <a:pt x="26" y="30"/>
                  </a:lnTo>
                  <a:lnTo>
                    <a:pt x="30" y="22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8" y="12"/>
                  </a:lnTo>
                  <a:lnTo>
                    <a:pt x="38" y="8"/>
                  </a:lnTo>
                  <a:lnTo>
                    <a:pt x="36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4" y="2"/>
                  </a:lnTo>
                  <a:lnTo>
                    <a:pt x="10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8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4" y="30"/>
                  </a:lnTo>
                  <a:lnTo>
                    <a:pt x="14" y="2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22" y="38"/>
                  </a:lnTo>
                  <a:lnTo>
                    <a:pt x="22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3" name="Freeform 139"/>
            <p:cNvSpPr>
              <a:spLocks/>
            </p:cNvSpPr>
            <p:nvPr/>
          </p:nvSpPr>
          <p:spPr bwMode="auto">
            <a:xfrm>
              <a:off x="6673516" y="-445168"/>
              <a:ext cx="64168" cy="80211"/>
            </a:xfrm>
            <a:custGeom>
              <a:avLst/>
              <a:gdLst/>
              <a:ahLst/>
              <a:cxnLst>
                <a:cxn ang="0">
                  <a:pos x="8" y="8"/>
                </a:cxn>
                <a:cxn ang="0">
                  <a:pos x="8" y="8"/>
                </a:cxn>
                <a:cxn ang="0">
                  <a:pos x="6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8" y="8"/>
                </a:cxn>
              </a:cxnLst>
              <a:rect l="0" t="0" r="r" b="b"/>
              <a:pathLst>
                <a:path w="8" h="10">
                  <a:moveTo>
                    <a:pt x="8" y="8"/>
                  </a:moveTo>
                  <a:lnTo>
                    <a:pt x="8" y="8"/>
                  </a:lnTo>
                  <a:lnTo>
                    <a:pt x="6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4" name="Freeform 140"/>
            <p:cNvSpPr>
              <a:spLocks/>
            </p:cNvSpPr>
            <p:nvPr/>
          </p:nvSpPr>
          <p:spPr bwMode="auto">
            <a:xfrm>
              <a:off x="8742947" y="-1295400"/>
              <a:ext cx="401053" cy="144379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12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30" y="6"/>
                </a:cxn>
                <a:cxn ang="0">
                  <a:pos x="40" y="10"/>
                </a:cxn>
                <a:cxn ang="0">
                  <a:pos x="40" y="10"/>
                </a:cxn>
                <a:cxn ang="0">
                  <a:pos x="50" y="1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50" h="18">
                  <a:moveTo>
                    <a:pt x="2" y="2"/>
                  </a:moveTo>
                  <a:lnTo>
                    <a:pt x="2" y="2"/>
                  </a:lnTo>
                  <a:lnTo>
                    <a:pt x="12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30" y="6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50" y="1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5" name="Freeform 141"/>
            <p:cNvSpPr>
              <a:spLocks/>
            </p:cNvSpPr>
            <p:nvPr/>
          </p:nvSpPr>
          <p:spPr bwMode="auto">
            <a:xfrm>
              <a:off x="336884" y="4191000"/>
              <a:ext cx="1042737" cy="1058779"/>
            </a:xfrm>
            <a:custGeom>
              <a:avLst/>
              <a:gdLst/>
              <a:ahLst/>
              <a:cxnLst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2" y="90"/>
                </a:cxn>
                <a:cxn ang="0">
                  <a:pos x="24" y="98"/>
                </a:cxn>
                <a:cxn ang="0">
                  <a:pos x="18" y="108"/>
                </a:cxn>
                <a:cxn ang="0">
                  <a:pos x="14" y="118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28" y="128"/>
                </a:cxn>
                <a:cxn ang="0">
                  <a:pos x="48" y="128"/>
                </a:cxn>
                <a:cxn ang="0">
                  <a:pos x="76" y="126"/>
                </a:cxn>
                <a:cxn ang="0">
                  <a:pos x="76" y="126"/>
                </a:cxn>
                <a:cxn ang="0">
                  <a:pos x="90" y="124"/>
                </a:cxn>
                <a:cxn ang="0">
                  <a:pos x="104" y="120"/>
                </a:cxn>
                <a:cxn ang="0">
                  <a:pos x="114" y="112"/>
                </a:cxn>
                <a:cxn ang="0">
                  <a:pos x="122" y="102"/>
                </a:cxn>
                <a:cxn ang="0">
                  <a:pos x="128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8" y="66"/>
                </a:cxn>
                <a:cxn ang="0">
                  <a:pos x="128" y="66"/>
                </a:cxn>
                <a:cxn ang="0">
                  <a:pos x="122" y="60"/>
                </a:cxn>
                <a:cxn ang="0">
                  <a:pos x="116" y="56"/>
                </a:cxn>
                <a:cxn ang="0">
                  <a:pos x="104" y="52"/>
                </a:cxn>
                <a:cxn ang="0">
                  <a:pos x="96" y="50"/>
                </a:cxn>
                <a:cxn ang="0">
                  <a:pos x="92" y="50"/>
                </a:cxn>
                <a:cxn ang="0">
                  <a:pos x="92" y="50"/>
                </a:cxn>
                <a:cxn ang="0">
                  <a:pos x="94" y="42"/>
                </a:cxn>
                <a:cxn ang="0">
                  <a:pos x="94" y="34"/>
                </a:cxn>
                <a:cxn ang="0">
                  <a:pos x="94" y="26"/>
                </a:cxn>
                <a:cxn ang="0">
                  <a:pos x="90" y="16"/>
                </a:cxn>
                <a:cxn ang="0">
                  <a:pos x="86" y="8"/>
                </a:cxn>
                <a:cxn ang="0">
                  <a:pos x="78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6"/>
                </a:cxn>
                <a:cxn ang="0">
                  <a:pos x="22" y="10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2" y="116"/>
                </a:cxn>
                <a:cxn ang="0">
                  <a:pos x="2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</a:cxnLst>
              <a:rect l="0" t="0" r="r" b="b"/>
              <a:pathLst>
                <a:path w="130" h="132">
                  <a:moveTo>
                    <a:pt x="48" y="78"/>
                  </a:moveTo>
                  <a:lnTo>
                    <a:pt x="48" y="78"/>
                  </a:lnTo>
                  <a:lnTo>
                    <a:pt x="42" y="80"/>
                  </a:lnTo>
                  <a:lnTo>
                    <a:pt x="32" y="90"/>
                  </a:lnTo>
                  <a:lnTo>
                    <a:pt x="24" y="98"/>
                  </a:lnTo>
                  <a:lnTo>
                    <a:pt x="18" y="108"/>
                  </a:lnTo>
                  <a:lnTo>
                    <a:pt x="14" y="118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28" y="128"/>
                  </a:lnTo>
                  <a:lnTo>
                    <a:pt x="48" y="128"/>
                  </a:lnTo>
                  <a:lnTo>
                    <a:pt x="76" y="126"/>
                  </a:lnTo>
                  <a:lnTo>
                    <a:pt x="76" y="126"/>
                  </a:lnTo>
                  <a:lnTo>
                    <a:pt x="90" y="124"/>
                  </a:lnTo>
                  <a:lnTo>
                    <a:pt x="104" y="120"/>
                  </a:lnTo>
                  <a:lnTo>
                    <a:pt x="114" y="112"/>
                  </a:lnTo>
                  <a:lnTo>
                    <a:pt x="122" y="102"/>
                  </a:lnTo>
                  <a:lnTo>
                    <a:pt x="128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8" y="66"/>
                  </a:lnTo>
                  <a:lnTo>
                    <a:pt x="128" y="66"/>
                  </a:lnTo>
                  <a:lnTo>
                    <a:pt x="122" y="60"/>
                  </a:lnTo>
                  <a:lnTo>
                    <a:pt x="116" y="56"/>
                  </a:lnTo>
                  <a:lnTo>
                    <a:pt x="104" y="52"/>
                  </a:lnTo>
                  <a:lnTo>
                    <a:pt x="96" y="50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4" y="42"/>
                  </a:lnTo>
                  <a:lnTo>
                    <a:pt x="94" y="34"/>
                  </a:lnTo>
                  <a:lnTo>
                    <a:pt x="94" y="26"/>
                  </a:lnTo>
                  <a:lnTo>
                    <a:pt x="90" y="16"/>
                  </a:lnTo>
                  <a:lnTo>
                    <a:pt x="86" y="8"/>
                  </a:lnTo>
                  <a:lnTo>
                    <a:pt x="78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6"/>
                  </a:lnTo>
                  <a:lnTo>
                    <a:pt x="22" y="10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6" name="Freeform 142"/>
            <p:cNvSpPr>
              <a:spLocks/>
            </p:cNvSpPr>
            <p:nvPr/>
          </p:nvSpPr>
          <p:spPr bwMode="auto">
            <a:xfrm>
              <a:off x="352926" y="5281863"/>
              <a:ext cx="1106905" cy="1090863"/>
            </a:xfrm>
            <a:custGeom>
              <a:avLst/>
              <a:gdLst/>
              <a:ahLst/>
              <a:cxnLst>
                <a:cxn ang="0">
                  <a:pos x="8" y="14"/>
                </a:cxn>
                <a:cxn ang="0">
                  <a:pos x="8" y="14"/>
                </a:cxn>
                <a:cxn ang="0">
                  <a:pos x="24" y="16"/>
                </a:cxn>
                <a:cxn ang="0">
                  <a:pos x="36" y="22"/>
                </a:cxn>
                <a:cxn ang="0">
                  <a:pos x="48" y="26"/>
                </a:cxn>
                <a:cxn ang="0">
                  <a:pos x="56" y="34"/>
                </a:cxn>
                <a:cxn ang="0">
                  <a:pos x="68" y="44"/>
                </a:cxn>
                <a:cxn ang="0">
                  <a:pos x="72" y="50"/>
                </a:cxn>
                <a:cxn ang="0">
                  <a:pos x="72" y="50"/>
                </a:cxn>
                <a:cxn ang="0">
                  <a:pos x="62" y="42"/>
                </a:cxn>
                <a:cxn ang="0">
                  <a:pos x="50" y="36"/>
                </a:cxn>
                <a:cxn ang="0">
                  <a:pos x="28" y="30"/>
                </a:cxn>
                <a:cxn ang="0">
                  <a:pos x="8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30"/>
                </a:cxn>
                <a:cxn ang="0">
                  <a:pos x="14" y="36"/>
                </a:cxn>
                <a:cxn ang="0">
                  <a:pos x="20" y="44"/>
                </a:cxn>
                <a:cxn ang="0">
                  <a:pos x="24" y="54"/>
                </a:cxn>
                <a:cxn ang="0">
                  <a:pos x="32" y="76"/>
                </a:cxn>
                <a:cxn ang="0">
                  <a:pos x="40" y="96"/>
                </a:cxn>
                <a:cxn ang="0">
                  <a:pos x="48" y="116"/>
                </a:cxn>
                <a:cxn ang="0">
                  <a:pos x="54" y="124"/>
                </a:cxn>
                <a:cxn ang="0">
                  <a:pos x="60" y="130"/>
                </a:cxn>
                <a:cxn ang="0">
                  <a:pos x="66" y="134"/>
                </a:cxn>
                <a:cxn ang="0">
                  <a:pos x="74" y="136"/>
                </a:cxn>
                <a:cxn ang="0">
                  <a:pos x="84" y="134"/>
                </a:cxn>
                <a:cxn ang="0">
                  <a:pos x="96" y="130"/>
                </a:cxn>
                <a:cxn ang="0">
                  <a:pos x="96" y="130"/>
                </a:cxn>
                <a:cxn ang="0">
                  <a:pos x="104" y="124"/>
                </a:cxn>
                <a:cxn ang="0">
                  <a:pos x="110" y="116"/>
                </a:cxn>
                <a:cxn ang="0">
                  <a:pos x="112" y="106"/>
                </a:cxn>
                <a:cxn ang="0">
                  <a:pos x="110" y="98"/>
                </a:cxn>
                <a:cxn ang="0">
                  <a:pos x="106" y="82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10" y="78"/>
                </a:cxn>
                <a:cxn ang="0">
                  <a:pos x="116" y="76"/>
                </a:cxn>
                <a:cxn ang="0">
                  <a:pos x="124" y="72"/>
                </a:cxn>
                <a:cxn ang="0">
                  <a:pos x="130" y="64"/>
                </a:cxn>
                <a:cxn ang="0">
                  <a:pos x="136" y="56"/>
                </a:cxn>
                <a:cxn ang="0">
                  <a:pos x="138" y="46"/>
                </a:cxn>
                <a:cxn ang="0">
                  <a:pos x="136" y="34"/>
                </a:cxn>
                <a:cxn ang="0">
                  <a:pos x="130" y="22"/>
                </a:cxn>
                <a:cxn ang="0">
                  <a:pos x="130" y="22"/>
                </a:cxn>
                <a:cxn ang="0">
                  <a:pos x="122" y="16"/>
                </a:cxn>
                <a:cxn ang="0">
                  <a:pos x="114" y="10"/>
                </a:cxn>
                <a:cxn ang="0">
                  <a:pos x="106" y="4"/>
                </a:cxn>
                <a:cxn ang="0">
                  <a:pos x="96" y="2"/>
                </a:cxn>
                <a:cxn ang="0">
                  <a:pos x="76" y="0"/>
                </a:cxn>
                <a:cxn ang="0">
                  <a:pos x="56" y="2"/>
                </a:cxn>
                <a:cxn ang="0">
                  <a:pos x="36" y="4"/>
                </a:cxn>
                <a:cxn ang="0">
                  <a:pos x="22" y="8"/>
                </a:cxn>
                <a:cxn ang="0">
                  <a:pos x="8" y="14"/>
                </a:cxn>
                <a:cxn ang="0">
                  <a:pos x="8" y="14"/>
                </a:cxn>
              </a:cxnLst>
              <a:rect l="0" t="0" r="r" b="b"/>
              <a:pathLst>
                <a:path w="138" h="136">
                  <a:moveTo>
                    <a:pt x="8" y="14"/>
                  </a:moveTo>
                  <a:lnTo>
                    <a:pt x="8" y="14"/>
                  </a:lnTo>
                  <a:lnTo>
                    <a:pt x="24" y="16"/>
                  </a:lnTo>
                  <a:lnTo>
                    <a:pt x="36" y="22"/>
                  </a:lnTo>
                  <a:lnTo>
                    <a:pt x="48" y="26"/>
                  </a:lnTo>
                  <a:lnTo>
                    <a:pt x="56" y="34"/>
                  </a:lnTo>
                  <a:lnTo>
                    <a:pt x="68" y="44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62" y="42"/>
                  </a:lnTo>
                  <a:lnTo>
                    <a:pt x="50" y="36"/>
                  </a:lnTo>
                  <a:lnTo>
                    <a:pt x="28" y="30"/>
                  </a:lnTo>
                  <a:lnTo>
                    <a:pt x="8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30"/>
                  </a:lnTo>
                  <a:lnTo>
                    <a:pt x="14" y="36"/>
                  </a:lnTo>
                  <a:lnTo>
                    <a:pt x="20" y="44"/>
                  </a:lnTo>
                  <a:lnTo>
                    <a:pt x="24" y="54"/>
                  </a:lnTo>
                  <a:lnTo>
                    <a:pt x="32" y="76"/>
                  </a:lnTo>
                  <a:lnTo>
                    <a:pt x="40" y="96"/>
                  </a:lnTo>
                  <a:lnTo>
                    <a:pt x="48" y="116"/>
                  </a:lnTo>
                  <a:lnTo>
                    <a:pt x="54" y="124"/>
                  </a:lnTo>
                  <a:lnTo>
                    <a:pt x="60" y="130"/>
                  </a:lnTo>
                  <a:lnTo>
                    <a:pt x="66" y="134"/>
                  </a:lnTo>
                  <a:lnTo>
                    <a:pt x="74" y="136"/>
                  </a:lnTo>
                  <a:lnTo>
                    <a:pt x="84" y="134"/>
                  </a:lnTo>
                  <a:lnTo>
                    <a:pt x="96" y="130"/>
                  </a:lnTo>
                  <a:lnTo>
                    <a:pt x="96" y="130"/>
                  </a:lnTo>
                  <a:lnTo>
                    <a:pt x="104" y="124"/>
                  </a:lnTo>
                  <a:lnTo>
                    <a:pt x="110" y="116"/>
                  </a:lnTo>
                  <a:lnTo>
                    <a:pt x="112" y="106"/>
                  </a:lnTo>
                  <a:lnTo>
                    <a:pt x="110" y="98"/>
                  </a:lnTo>
                  <a:lnTo>
                    <a:pt x="106" y="82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10" y="78"/>
                  </a:lnTo>
                  <a:lnTo>
                    <a:pt x="116" y="76"/>
                  </a:lnTo>
                  <a:lnTo>
                    <a:pt x="124" y="72"/>
                  </a:lnTo>
                  <a:lnTo>
                    <a:pt x="130" y="64"/>
                  </a:lnTo>
                  <a:lnTo>
                    <a:pt x="136" y="56"/>
                  </a:lnTo>
                  <a:lnTo>
                    <a:pt x="138" y="46"/>
                  </a:lnTo>
                  <a:lnTo>
                    <a:pt x="136" y="34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22" y="16"/>
                  </a:lnTo>
                  <a:lnTo>
                    <a:pt x="114" y="10"/>
                  </a:lnTo>
                  <a:lnTo>
                    <a:pt x="106" y="4"/>
                  </a:lnTo>
                  <a:lnTo>
                    <a:pt x="96" y="2"/>
                  </a:lnTo>
                  <a:lnTo>
                    <a:pt x="76" y="0"/>
                  </a:lnTo>
                  <a:lnTo>
                    <a:pt x="56" y="2"/>
                  </a:lnTo>
                  <a:lnTo>
                    <a:pt x="36" y="4"/>
                  </a:lnTo>
                  <a:lnTo>
                    <a:pt x="22" y="8"/>
                  </a:lnTo>
                  <a:lnTo>
                    <a:pt x="8" y="14"/>
                  </a:lnTo>
                  <a:lnTo>
                    <a:pt x="8" y="1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7" name="Freeform 143"/>
            <p:cNvSpPr>
              <a:spLocks/>
            </p:cNvSpPr>
            <p:nvPr/>
          </p:nvSpPr>
          <p:spPr bwMode="auto">
            <a:xfrm>
              <a:off x="0" y="5554579"/>
              <a:ext cx="593558" cy="1090863"/>
            </a:xfrm>
            <a:custGeom>
              <a:avLst/>
              <a:gdLst/>
              <a:ahLst/>
              <a:cxnLst>
                <a:cxn ang="0">
                  <a:pos x="38" y="136"/>
                </a:cxn>
                <a:cxn ang="0">
                  <a:pos x="38" y="136"/>
                </a:cxn>
                <a:cxn ang="0">
                  <a:pos x="48" y="134"/>
                </a:cxn>
                <a:cxn ang="0">
                  <a:pos x="58" y="130"/>
                </a:cxn>
                <a:cxn ang="0">
                  <a:pos x="64" y="124"/>
                </a:cxn>
                <a:cxn ang="0">
                  <a:pos x="70" y="116"/>
                </a:cxn>
                <a:cxn ang="0">
                  <a:pos x="74" y="106"/>
                </a:cxn>
                <a:cxn ang="0">
                  <a:pos x="74" y="96"/>
                </a:cxn>
                <a:cxn ang="0">
                  <a:pos x="74" y="84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68" y="56"/>
                </a:cxn>
                <a:cxn ang="0">
                  <a:pos x="60" y="42"/>
                </a:cxn>
                <a:cxn ang="0">
                  <a:pos x="54" y="30"/>
                </a:cxn>
                <a:cxn ang="0">
                  <a:pos x="48" y="22"/>
                </a:cxn>
                <a:cxn ang="0">
                  <a:pos x="38" y="1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20"/>
                </a:cxn>
                <a:cxn ang="0">
                  <a:pos x="32" y="32"/>
                </a:cxn>
                <a:cxn ang="0">
                  <a:pos x="28" y="50"/>
                </a:cxn>
                <a:cxn ang="0">
                  <a:pos x="22" y="60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2"/>
                </a:cxn>
                <a:cxn ang="0">
                  <a:pos x="24" y="40"/>
                </a:cxn>
                <a:cxn ang="0">
                  <a:pos x="24" y="30"/>
                </a:cxn>
                <a:cxn ang="0">
                  <a:pos x="22" y="20"/>
                </a:cxn>
                <a:cxn ang="0">
                  <a:pos x="18" y="6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4" y="6"/>
                </a:cxn>
                <a:cxn ang="0">
                  <a:pos x="10" y="12"/>
                </a:cxn>
                <a:cxn ang="0">
                  <a:pos x="0" y="22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4" y="118"/>
                </a:cxn>
                <a:cxn ang="0">
                  <a:pos x="8" y="126"/>
                </a:cxn>
                <a:cxn ang="0">
                  <a:pos x="12" y="130"/>
                </a:cxn>
                <a:cxn ang="0">
                  <a:pos x="18" y="132"/>
                </a:cxn>
                <a:cxn ang="0">
                  <a:pos x="26" y="136"/>
                </a:cxn>
                <a:cxn ang="0">
                  <a:pos x="38" y="136"/>
                </a:cxn>
                <a:cxn ang="0">
                  <a:pos x="38" y="136"/>
                </a:cxn>
              </a:cxnLst>
              <a:rect l="0" t="0" r="r" b="b"/>
              <a:pathLst>
                <a:path w="74" h="136">
                  <a:moveTo>
                    <a:pt x="38" y="136"/>
                  </a:moveTo>
                  <a:lnTo>
                    <a:pt x="38" y="136"/>
                  </a:lnTo>
                  <a:lnTo>
                    <a:pt x="48" y="134"/>
                  </a:lnTo>
                  <a:lnTo>
                    <a:pt x="58" y="130"/>
                  </a:lnTo>
                  <a:lnTo>
                    <a:pt x="64" y="124"/>
                  </a:lnTo>
                  <a:lnTo>
                    <a:pt x="70" y="116"/>
                  </a:lnTo>
                  <a:lnTo>
                    <a:pt x="74" y="106"/>
                  </a:lnTo>
                  <a:lnTo>
                    <a:pt x="74" y="96"/>
                  </a:lnTo>
                  <a:lnTo>
                    <a:pt x="74" y="84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68" y="56"/>
                  </a:lnTo>
                  <a:lnTo>
                    <a:pt x="60" y="42"/>
                  </a:lnTo>
                  <a:lnTo>
                    <a:pt x="54" y="30"/>
                  </a:lnTo>
                  <a:lnTo>
                    <a:pt x="48" y="22"/>
                  </a:lnTo>
                  <a:lnTo>
                    <a:pt x="38" y="1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20"/>
                  </a:lnTo>
                  <a:lnTo>
                    <a:pt x="32" y="32"/>
                  </a:lnTo>
                  <a:lnTo>
                    <a:pt x="28" y="50"/>
                  </a:lnTo>
                  <a:lnTo>
                    <a:pt x="22" y="60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2"/>
                  </a:lnTo>
                  <a:lnTo>
                    <a:pt x="24" y="40"/>
                  </a:lnTo>
                  <a:lnTo>
                    <a:pt x="24" y="30"/>
                  </a:lnTo>
                  <a:lnTo>
                    <a:pt x="22" y="20"/>
                  </a:lnTo>
                  <a:lnTo>
                    <a:pt x="18" y="6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6"/>
                  </a:lnTo>
                  <a:lnTo>
                    <a:pt x="10" y="12"/>
                  </a:lnTo>
                  <a:lnTo>
                    <a:pt x="0" y="22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4" y="118"/>
                  </a:lnTo>
                  <a:lnTo>
                    <a:pt x="8" y="126"/>
                  </a:lnTo>
                  <a:lnTo>
                    <a:pt x="12" y="130"/>
                  </a:lnTo>
                  <a:lnTo>
                    <a:pt x="18" y="132"/>
                  </a:lnTo>
                  <a:lnTo>
                    <a:pt x="26" y="136"/>
                  </a:lnTo>
                  <a:lnTo>
                    <a:pt x="38" y="136"/>
                  </a:lnTo>
                  <a:lnTo>
                    <a:pt x="38" y="1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8" name="Freeform 144"/>
            <p:cNvSpPr>
              <a:spLocks/>
            </p:cNvSpPr>
            <p:nvPr/>
          </p:nvSpPr>
          <p:spPr bwMode="auto">
            <a:xfrm>
              <a:off x="0" y="3902242"/>
              <a:ext cx="336884" cy="1122947"/>
            </a:xfrm>
            <a:custGeom>
              <a:avLst/>
              <a:gdLst/>
              <a:ahLst/>
              <a:cxnLst>
                <a:cxn ang="0">
                  <a:pos x="30" y="140"/>
                </a:cxn>
                <a:cxn ang="0">
                  <a:pos x="30" y="140"/>
                </a:cxn>
                <a:cxn ang="0">
                  <a:pos x="30" y="108"/>
                </a:cxn>
                <a:cxn ang="0">
                  <a:pos x="32" y="78"/>
                </a:cxn>
                <a:cxn ang="0">
                  <a:pos x="36" y="62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42" y="38"/>
                </a:cxn>
                <a:cxn ang="0">
                  <a:pos x="40" y="28"/>
                </a:cxn>
                <a:cxn ang="0">
                  <a:pos x="38" y="22"/>
                </a:cxn>
                <a:cxn ang="0">
                  <a:pos x="34" y="14"/>
                </a:cxn>
                <a:cxn ang="0">
                  <a:pos x="28" y="8"/>
                </a:cxn>
                <a:cxn ang="0">
                  <a:pos x="20" y="4"/>
                </a:cxn>
                <a:cxn ang="0">
                  <a:pos x="12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14" y="126"/>
                </a:cxn>
                <a:cxn ang="0">
                  <a:pos x="22" y="134"/>
                </a:cxn>
                <a:cxn ang="0">
                  <a:pos x="30" y="140"/>
                </a:cxn>
                <a:cxn ang="0">
                  <a:pos x="30" y="140"/>
                </a:cxn>
              </a:cxnLst>
              <a:rect l="0" t="0" r="r" b="b"/>
              <a:pathLst>
                <a:path w="42" h="140">
                  <a:moveTo>
                    <a:pt x="30" y="140"/>
                  </a:moveTo>
                  <a:lnTo>
                    <a:pt x="30" y="140"/>
                  </a:lnTo>
                  <a:lnTo>
                    <a:pt x="30" y="108"/>
                  </a:lnTo>
                  <a:lnTo>
                    <a:pt x="32" y="78"/>
                  </a:lnTo>
                  <a:lnTo>
                    <a:pt x="36" y="6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2" y="38"/>
                  </a:lnTo>
                  <a:lnTo>
                    <a:pt x="40" y="28"/>
                  </a:lnTo>
                  <a:lnTo>
                    <a:pt x="38" y="22"/>
                  </a:lnTo>
                  <a:lnTo>
                    <a:pt x="34" y="14"/>
                  </a:lnTo>
                  <a:lnTo>
                    <a:pt x="28" y="8"/>
                  </a:lnTo>
                  <a:lnTo>
                    <a:pt x="20" y="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14" y="126"/>
                  </a:lnTo>
                  <a:lnTo>
                    <a:pt x="22" y="134"/>
                  </a:lnTo>
                  <a:lnTo>
                    <a:pt x="30" y="140"/>
                  </a:lnTo>
                  <a:lnTo>
                    <a:pt x="30" y="1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9" name="Freeform 145"/>
            <p:cNvSpPr>
              <a:spLocks/>
            </p:cNvSpPr>
            <p:nvPr/>
          </p:nvSpPr>
          <p:spPr bwMode="auto">
            <a:xfrm>
              <a:off x="0" y="4977063"/>
              <a:ext cx="48126" cy="481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0" name="Freeform 146"/>
            <p:cNvSpPr>
              <a:spLocks/>
            </p:cNvSpPr>
            <p:nvPr/>
          </p:nvSpPr>
          <p:spPr bwMode="auto">
            <a:xfrm>
              <a:off x="32084" y="5185611"/>
              <a:ext cx="256674" cy="272716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0" y="24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0" y="24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1" name="Freeform 147"/>
            <p:cNvSpPr>
              <a:spLocks/>
            </p:cNvSpPr>
            <p:nvPr/>
          </p:nvSpPr>
          <p:spPr bwMode="auto">
            <a:xfrm>
              <a:off x="946484" y="5811253"/>
              <a:ext cx="978568" cy="89835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10" y="0"/>
                </a:cxn>
                <a:cxn ang="0">
                  <a:pos x="18" y="0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46" y="8"/>
                </a:cxn>
                <a:cxn ang="0">
                  <a:pos x="58" y="16"/>
                </a:cxn>
                <a:cxn ang="0">
                  <a:pos x="70" y="24"/>
                </a:cxn>
                <a:cxn ang="0">
                  <a:pos x="80" y="34"/>
                </a:cxn>
                <a:cxn ang="0">
                  <a:pos x="80" y="34"/>
                </a:cxn>
                <a:cxn ang="0">
                  <a:pos x="98" y="56"/>
                </a:cxn>
                <a:cxn ang="0">
                  <a:pos x="112" y="78"/>
                </a:cxn>
                <a:cxn ang="0">
                  <a:pos x="112" y="78"/>
                </a:cxn>
                <a:cxn ang="0">
                  <a:pos x="118" y="96"/>
                </a:cxn>
                <a:cxn ang="0">
                  <a:pos x="122" y="110"/>
                </a:cxn>
                <a:cxn ang="0">
                  <a:pos x="122" y="110"/>
                </a:cxn>
                <a:cxn ang="0">
                  <a:pos x="122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18" y="110"/>
                </a:cxn>
                <a:cxn ang="0">
                  <a:pos x="118" y="110"/>
                </a:cxn>
                <a:cxn ang="0">
                  <a:pos x="114" y="96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00" y="66"/>
                </a:cxn>
                <a:cxn ang="0">
                  <a:pos x="88" y="52"/>
                </a:cxn>
                <a:cxn ang="0">
                  <a:pos x="76" y="38"/>
                </a:cxn>
                <a:cxn ang="0">
                  <a:pos x="64" y="24"/>
                </a:cxn>
                <a:cxn ang="0">
                  <a:pos x="64" y="24"/>
                </a:cxn>
                <a:cxn ang="0">
                  <a:pos x="48" y="1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8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22" h="11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8" y="0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70" y="24"/>
                  </a:lnTo>
                  <a:lnTo>
                    <a:pt x="80" y="34"/>
                  </a:lnTo>
                  <a:lnTo>
                    <a:pt x="80" y="34"/>
                  </a:lnTo>
                  <a:lnTo>
                    <a:pt x="98" y="56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118" y="96"/>
                  </a:lnTo>
                  <a:lnTo>
                    <a:pt x="122" y="110"/>
                  </a:lnTo>
                  <a:lnTo>
                    <a:pt x="122" y="110"/>
                  </a:lnTo>
                  <a:lnTo>
                    <a:pt x="122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18" y="110"/>
                  </a:lnTo>
                  <a:lnTo>
                    <a:pt x="118" y="110"/>
                  </a:lnTo>
                  <a:lnTo>
                    <a:pt x="114" y="96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0" y="66"/>
                  </a:lnTo>
                  <a:lnTo>
                    <a:pt x="88" y="52"/>
                  </a:lnTo>
                  <a:lnTo>
                    <a:pt x="76" y="38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48" y="1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2" name="Freeform 148"/>
            <p:cNvSpPr>
              <a:spLocks/>
            </p:cNvSpPr>
            <p:nvPr/>
          </p:nvSpPr>
          <p:spPr bwMode="auto">
            <a:xfrm>
              <a:off x="368968" y="5089358"/>
              <a:ext cx="529389" cy="529389"/>
            </a:xfrm>
            <a:custGeom>
              <a:avLst/>
              <a:gdLst/>
              <a:ahLst/>
              <a:cxnLst>
                <a:cxn ang="0">
                  <a:pos x="28" y="66"/>
                </a:cxn>
                <a:cxn ang="0">
                  <a:pos x="28" y="66"/>
                </a:cxn>
                <a:cxn ang="0">
                  <a:pos x="22" y="52"/>
                </a:cxn>
                <a:cxn ang="0">
                  <a:pos x="14" y="42"/>
                </a:cxn>
                <a:cxn ang="0">
                  <a:pos x="4" y="30"/>
                </a:cxn>
                <a:cxn ang="0">
                  <a:pos x="4" y="30"/>
                </a:cxn>
                <a:cxn ang="0">
                  <a:pos x="0" y="22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8"/>
                </a:cxn>
                <a:cxn ang="0">
                  <a:pos x="30" y="8"/>
                </a:cxn>
                <a:cxn ang="0">
                  <a:pos x="34" y="6"/>
                </a:cxn>
                <a:cxn ang="0">
                  <a:pos x="42" y="4"/>
                </a:cxn>
                <a:cxn ang="0">
                  <a:pos x="50" y="2"/>
                </a:cxn>
                <a:cxn ang="0">
                  <a:pos x="54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8"/>
                </a:cxn>
                <a:cxn ang="0">
                  <a:pos x="66" y="24"/>
                </a:cxn>
                <a:cxn ang="0">
                  <a:pos x="66" y="30"/>
                </a:cxn>
                <a:cxn ang="0">
                  <a:pos x="62" y="38"/>
                </a:cxn>
                <a:cxn ang="0">
                  <a:pos x="58" y="46"/>
                </a:cxn>
                <a:cxn ang="0">
                  <a:pos x="50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0" y="56"/>
                </a:cxn>
                <a:cxn ang="0">
                  <a:pos x="40" y="46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36" y="48"/>
                </a:cxn>
                <a:cxn ang="0">
                  <a:pos x="34" y="56"/>
                </a:cxn>
                <a:cxn ang="0">
                  <a:pos x="28" y="66"/>
                </a:cxn>
                <a:cxn ang="0">
                  <a:pos x="28" y="66"/>
                </a:cxn>
              </a:cxnLst>
              <a:rect l="0" t="0" r="r" b="b"/>
              <a:pathLst>
                <a:path w="66" h="66">
                  <a:moveTo>
                    <a:pt x="28" y="66"/>
                  </a:moveTo>
                  <a:lnTo>
                    <a:pt x="28" y="66"/>
                  </a:lnTo>
                  <a:lnTo>
                    <a:pt x="22" y="52"/>
                  </a:lnTo>
                  <a:lnTo>
                    <a:pt x="14" y="42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2" y="8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4" y="6"/>
                  </a:lnTo>
                  <a:lnTo>
                    <a:pt x="42" y="4"/>
                  </a:lnTo>
                  <a:lnTo>
                    <a:pt x="50" y="2"/>
                  </a:lnTo>
                  <a:lnTo>
                    <a:pt x="54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8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62" y="38"/>
                  </a:lnTo>
                  <a:lnTo>
                    <a:pt x="58" y="46"/>
                  </a:lnTo>
                  <a:lnTo>
                    <a:pt x="50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0" y="56"/>
                  </a:lnTo>
                  <a:lnTo>
                    <a:pt x="40" y="4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48"/>
                  </a:lnTo>
                  <a:lnTo>
                    <a:pt x="34" y="56"/>
                  </a:lnTo>
                  <a:lnTo>
                    <a:pt x="28" y="66"/>
                  </a:lnTo>
                  <a:lnTo>
                    <a:pt x="2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3" name="Freeform 149"/>
            <p:cNvSpPr>
              <a:spLocks/>
            </p:cNvSpPr>
            <p:nvPr/>
          </p:nvSpPr>
          <p:spPr bwMode="auto">
            <a:xfrm>
              <a:off x="705853" y="5442284"/>
              <a:ext cx="513347" cy="561474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0" y="30"/>
                </a:cxn>
                <a:cxn ang="0">
                  <a:pos x="12" y="22"/>
                </a:cxn>
                <a:cxn ang="0">
                  <a:pos x="24" y="1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6" y="2"/>
                </a:cxn>
                <a:cxn ang="0">
                  <a:pos x="40" y="0"/>
                </a:cxn>
                <a:cxn ang="0">
                  <a:pos x="46" y="2"/>
                </a:cxn>
                <a:cxn ang="0">
                  <a:pos x="54" y="6"/>
                </a:cxn>
                <a:cxn ang="0">
                  <a:pos x="60" y="14"/>
                </a:cxn>
                <a:cxn ang="0">
                  <a:pos x="60" y="14"/>
                </a:cxn>
                <a:cxn ang="0">
                  <a:pos x="62" y="22"/>
                </a:cxn>
                <a:cxn ang="0">
                  <a:pos x="62" y="2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62" y="46"/>
                </a:cxn>
                <a:cxn ang="0">
                  <a:pos x="64" y="56"/>
                </a:cxn>
                <a:cxn ang="0">
                  <a:pos x="64" y="60"/>
                </a:cxn>
                <a:cxn ang="0">
                  <a:pos x="62" y="64"/>
                </a:cxn>
                <a:cxn ang="0">
                  <a:pos x="62" y="64"/>
                </a:cxn>
                <a:cxn ang="0">
                  <a:pos x="58" y="68"/>
                </a:cxn>
                <a:cxn ang="0">
                  <a:pos x="52" y="70"/>
                </a:cxn>
                <a:cxn ang="0">
                  <a:pos x="46" y="70"/>
                </a:cxn>
                <a:cxn ang="0">
                  <a:pos x="40" y="70"/>
                </a:cxn>
                <a:cxn ang="0">
                  <a:pos x="34" y="66"/>
                </a:cxn>
                <a:cxn ang="0">
                  <a:pos x="26" y="60"/>
                </a:cxn>
                <a:cxn ang="0">
                  <a:pos x="16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4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38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64" h="70">
                  <a:moveTo>
                    <a:pt x="0" y="30"/>
                  </a:moveTo>
                  <a:lnTo>
                    <a:pt x="0" y="30"/>
                  </a:lnTo>
                  <a:lnTo>
                    <a:pt x="12" y="22"/>
                  </a:lnTo>
                  <a:lnTo>
                    <a:pt x="24" y="1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6" y="2"/>
                  </a:lnTo>
                  <a:lnTo>
                    <a:pt x="40" y="0"/>
                  </a:lnTo>
                  <a:lnTo>
                    <a:pt x="46" y="2"/>
                  </a:lnTo>
                  <a:lnTo>
                    <a:pt x="54" y="6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2" y="22"/>
                  </a:lnTo>
                  <a:lnTo>
                    <a:pt x="62" y="2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62" y="4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58" y="68"/>
                  </a:lnTo>
                  <a:lnTo>
                    <a:pt x="52" y="70"/>
                  </a:lnTo>
                  <a:lnTo>
                    <a:pt x="46" y="70"/>
                  </a:lnTo>
                  <a:lnTo>
                    <a:pt x="40" y="70"/>
                  </a:lnTo>
                  <a:lnTo>
                    <a:pt x="34" y="66"/>
                  </a:lnTo>
                  <a:lnTo>
                    <a:pt x="26" y="60"/>
                  </a:lnTo>
                  <a:lnTo>
                    <a:pt x="16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4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38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4" name="Freeform 150"/>
            <p:cNvSpPr>
              <a:spLocks/>
            </p:cNvSpPr>
            <p:nvPr/>
          </p:nvSpPr>
          <p:spPr bwMode="auto">
            <a:xfrm>
              <a:off x="385011" y="5763126"/>
              <a:ext cx="545432" cy="529389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42" y="12"/>
                </a:cxn>
                <a:cxn ang="0">
                  <a:pos x="52" y="24"/>
                </a:cxn>
                <a:cxn ang="0">
                  <a:pos x="62" y="34"/>
                </a:cxn>
                <a:cxn ang="0">
                  <a:pos x="62" y="34"/>
                </a:cxn>
                <a:cxn ang="0">
                  <a:pos x="66" y="42"/>
                </a:cxn>
                <a:cxn ang="0">
                  <a:pos x="68" y="50"/>
                </a:cxn>
                <a:cxn ang="0">
                  <a:pos x="64" y="58"/>
                </a:cxn>
                <a:cxn ang="0">
                  <a:pos x="58" y="64"/>
                </a:cxn>
                <a:cxn ang="0">
                  <a:pos x="58" y="64"/>
                </a:cxn>
                <a:cxn ang="0">
                  <a:pos x="54" y="66"/>
                </a:cxn>
                <a:cxn ang="0">
                  <a:pos x="50" y="66"/>
                </a:cxn>
                <a:cxn ang="0">
                  <a:pos x="44" y="64"/>
                </a:cxn>
                <a:cxn ang="0">
                  <a:pos x="36" y="60"/>
                </a:cxn>
                <a:cxn ang="0">
                  <a:pos x="36" y="60"/>
                </a:cxn>
                <a:cxn ang="0">
                  <a:pos x="34" y="62"/>
                </a:cxn>
                <a:cxn ang="0">
                  <a:pos x="26" y="64"/>
                </a:cxn>
                <a:cxn ang="0">
                  <a:pos x="18" y="66"/>
                </a:cxn>
                <a:cxn ang="0">
                  <a:pos x="14" y="6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2" y="52"/>
                </a:cxn>
                <a:cxn ang="0">
                  <a:pos x="2" y="46"/>
                </a:cxn>
                <a:cxn ang="0">
                  <a:pos x="0" y="40"/>
                </a:cxn>
                <a:cxn ang="0">
                  <a:pos x="2" y="32"/>
                </a:cxn>
                <a:cxn ang="0">
                  <a:pos x="8" y="24"/>
                </a:cxn>
                <a:cxn ang="0">
                  <a:pos x="14" y="14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4" y="12"/>
                </a:cxn>
                <a:cxn ang="0">
                  <a:pos x="24" y="20"/>
                </a:cxn>
                <a:cxn ang="0">
                  <a:pos x="28" y="30"/>
                </a:cxn>
                <a:cxn ang="0">
                  <a:pos x="28" y="30"/>
                </a:cxn>
                <a:cxn ang="0">
                  <a:pos x="30" y="20"/>
                </a:cxn>
                <a:cxn ang="0">
                  <a:pos x="32" y="10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68" h="66">
                  <a:moveTo>
                    <a:pt x="34" y="0"/>
                  </a:moveTo>
                  <a:lnTo>
                    <a:pt x="34" y="0"/>
                  </a:lnTo>
                  <a:lnTo>
                    <a:pt x="42" y="12"/>
                  </a:lnTo>
                  <a:lnTo>
                    <a:pt x="52" y="2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6" y="42"/>
                  </a:lnTo>
                  <a:lnTo>
                    <a:pt x="68" y="50"/>
                  </a:lnTo>
                  <a:lnTo>
                    <a:pt x="64" y="58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4" y="66"/>
                  </a:lnTo>
                  <a:lnTo>
                    <a:pt x="50" y="66"/>
                  </a:lnTo>
                  <a:lnTo>
                    <a:pt x="44" y="64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4" y="62"/>
                  </a:lnTo>
                  <a:lnTo>
                    <a:pt x="26" y="64"/>
                  </a:lnTo>
                  <a:lnTo>
                    <a:pt x="18" y="66"/>
                  </a:lnTo>
                  <a:lnTo>
                    <a:pt x="14" y="6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2" y="52"/>
                  </a:lnTo>
                  <a:lnTo>
                    <a:pt x="2" y="46"/>
                  </a:lnTo>
                  <a:lnTo>
                    <a:pt x="0" y="40"/>
                  </a:lnTo>
                  <a:lnTo>
                    <a:pt x="2" y="32"/>
                  </a:lnTo>
                  <a:lnTo>
                    <a:pt x="8" y="24"/>
                  </a:lnTo>
                  <a:lnTo>
                    <a:pt x="14" y="1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4" y="12"/>
                  </a:lnTo>
                  <a:lnTo>
                    <a:pt x="24" y="2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30" y="20"/>
                  </a:lnTo>
                  <a:lnTo>
                    <a:pt x="32" y="1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5" name="Freeform 151"/>
            <p:cNvSpPr>
              <a:spLocks/>
            </p:cNvSpPr>
            <p:nvPr/>
          </p:nvSpPr>
          <p:spPr bwMode="auto">
            <a:xfrm>
              <a:off x="32084" y="5426242"/>
              <a:ext cx="513347" cy="577516"/>
            </a:xfrm>
            <a:custGeom>
              <a:avLst/>
              <a:gdLst/>
              <a:ahLst/>
              <a:cxnLst>
                <a:cxn ang="0">
                  <a:pos x="64" y="36"/>
                </a:cxn>
                <a:cxn ang="0">
                  <a:pos x="64" y="36"/>
                </a:cxn>
                <a:cxn ang="0">
                  <a:pos x="56" y="44"/>
                </a:cxn>
                <a:cxn ang="0">
                  <a:pos x="46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36" y="68"/>
                </a:cxn>
                <a:cxn ang="0">
                  <a:pos x="34" y="70"/>
                </a:cxn>
                <a:cxn ang="0">
                  <a:pos x="26" y="72"/>
                </a:cxn>
                <a:cxn ang="0">
                  <a:pos x="18" y="68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8" y="54"/>
                </a:cxn>
                <a:cxn ang="0">
                  <a:pos x="8" y="46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28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22" y="0"/>
                </a:cxn>
                <a:cxn ang="0">
                  <a:pos x="28" y="2"/>
                </a:cxn>
                <a:cxn ang="0">
                  <a:pos x="38" y="6"/>
                </a:cxn>
                <a:cxn ang="0">
                  <a:pos x="48" y="14"/>
                </a:cxn>
                <a:cxn ang="0">
                  <a:pos x="60" y="24"/>
                </a:cxn>
                <a:cxn ang="0">
                  <a:pos x="60" y="24"/>
                </a:cxn>
                <a:cxn ang="0">
                  <a:pos x="52" y="24"/>
                </a:cxn>
                <a:cxn ang="0">
                  <a:pos x="44" y="24"/>
                </a:cxn>
                <a:cxn ang="0">
                  <a:pos x="36" y="30"/>
                </a:cxn>
                <a:cxn ang="0">
                  <a:pos x="36" y="30"/>
                </a:cxn>
                <a:cxn ang="0">
                  <a:pos x="46" y="30"/>
                </a:cxn>
                <a:cxn ang="0">
                  <a:pos x="56" y="32"/>
                </a:cxn>
                <a:cxn ang="0">
                  <a:pos x="64" y="36"/>
                </a:cxn>
                <a:cxn ang="0">
                  <a:pos x="64" y="36"/>
                </a:cxn>
              </a:cxnLst>
              <a:rect l="0" t="0" r="r" b="b"/>
              <a:pathLst>
                <a:path w="64" h="72">
                  <a:moveTo>
                    <a:pt x="64" y="36"/>
                  </a:moveTo>
                  <a:lnTo>
                    <a:pt x="64" y="36"/>
                  </a:lnTo>
                  <a:lnTo>
                    <a:pt x="56" y="44"/>
                  </a:lnTo>
                  <a:lnTo>
                    <a:pt x="46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6" y="68"/>
                  </a:lnTo>
                  <a:lnTo>
                    <a:pt x="34" y="70"/>
                  </a:lnTo>
                  <a:lnTo>
                    <a:pt x="26" y="72"/>
                  </a:lnTo>
                  <a:lnTo>
                    <a:pt x="18" y="68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8" y="54"/>
                  </a:lnTo>
                  <a:lnTo>
                    <a:pt x="8" y="46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28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52" y="24"/>
                  </a:lnTo>
                  <a:lnTo>
                    <a:pt x="44" y="24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46" y="30"/>
                  </a:lnTo>
                  <a:lnTo>
                    <a:pt x="56" y="32"/>
                  </a:lnTo>
                  <a:lnTo>
                    <a:pt x="64" y="36"/>
                  </a:lnTo>
                  <a:lnTo>
                    <a:pt x="64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6" name="Freeform 152"/>
            <p:cNvSpPr>
              <a:spLocks/>
            </p:cNvSpPr>
            <p:nvPr/>
          </p:nvSpPr>
          <p:spPr bwMode="auto">
            <a:xfrm>
              <a:off x="561474" y="5618747"/>
              <a:ext cx="128337" cy="144379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2" y="12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r" b="b"/>
              <a:pathLst>
                <a:path w="16" h="18">
                  <a:moveTo>
                    <a:pt x="2" y="12"/>
                  </a:moveTo>
                  <a:lnTo>
                    <a:pt x="2" y="12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7" name="Freeform 153"/>
            <p:cNvSpPr>
              <a:spLocks/>
            </p:cNvSpPr>
            <p:nvPr/>
          </p:nvSpPr>
          <p:spPr bwMode="auto">
            <a:xfrm>
              <a:off x="6561221" y="-1295400"/>
              <a:ext cx="1925053" cy="2326105"/>
            </a:xfrm>
            <a:custGeom>
              <a:avLst/>
              <a:gdLst/>
              <a:ahLst/>
              <a:cxnLst>
                <a:cxn ang="0">
                  <a:pos x="58" y="120"/>
                </a:cxn>
                <a:cxn ang="0">
                  <a:pos x="82" y="128"/>
                </a:cxn>
                <a:cxn ang="0">
                  <a:pos x="142" y="132"/>
                </a:cxn>
                <a:cxn ang="0">
                  <a:pos x="170" y="138"/>
                </a:cxn>
                <a:cxn ang="0">
                  <a:pos x="184" y="146"/>
                </a:cxn>
                <a:cxn ang="0">
                  <a:pos x="210" y="166"/>
                </a:cxn>
                <a:cxn ang="0">
                  <a:pos x="226" y="194"/>
                </a:cxn>
                <a:cxn ang="0">
                  <a:pos x="234" y="224"/>
                </a:cxn>
                <a:cxn ang="0">
                  <a:pos x="234" y="238"/>
                </a:cxn>
                <a:cxn ang="0">
                  <a:pos x="222" y="264"/>
                </a:cxn>
                <a:cxn ang="0">
                  <a:pos x="200" y="278"/>
                </a:cxn>
                <a:cxn ang="0">
                  <a:pos x="172" y="284"/>
                </a:cxn>
                <a:cxn ang="0">
                  <a:pos x="140" y="278"/>
                </a:cxn>
                <a:cxn ang="0">
                  <a:pos x="126" y="272"/>
                </a:cxn>
                <a:cxn ang="0">
                  <a:pos x="108" y="252"/>
                </a:cxn>
                <a:cxn ang="0">
                  <a:pos x="104" y="242"/>
                </a:cxn>
                <a:cxn ang="0">
                  <a:pos x="108" y="222"/>
                </a:cxn>
                <a:cxn ang="0">
                  <a:pos x="126" y="210"/>
                </a:cxn>
                <a:cxn ang="0">
                  <a:pos x="132" y="210"/>
                </a:cxn>
                <a:cxn ang="0">
                  <a:pos x="142" y="212"/>
                </a:cxn>
                <a:cxn ang="0">
                  <a:pos x="148" y="216"/>
                </a:cxn>
                <a:cxn ang="0">
                  <a:pos x="152" y="226"/>
                </a:cxn>
                <a:cxn ang="0">
                  <a:pos x="152" y="246"/>
                </a:cxn>
                <a:cxn ang="0">
                  <a:pos x="150" y="250"/>
                </a:cxn>
                <a:cxn ang="0">
                  <a:pos x="158" y="230"/>
                </a:cxn>
                <a:cxn ang="0">
                  <a:pos x="156" y="218"/>
                </a:cxn>
                <a:cxn ang="0">
                  <a:pos x="144" y="208"/>
                </a:cxn>
                <a:cxn ang="0">
                  <a:pos x="136" y="204"/>
                </a:cxn>
                <a:cxn ang="0">
                  <a:pos x="120" y="204"/>
                </a:cxn>
                <a:cxn ang="0">
                  <a:pos x="110" y="214"/>
                </a:cxn>
                <a:cxn ang="0">
                  <a:pos x="102" y="226"/>
                </a:cxn>
                <a:cxn ang="0">
                  <a:pos x="100" y="240"/>
                </a:cxn>
                <a:cxn ang="0">
                  <a:pos x="102" y="248"/>
                </a:cxn>
                <a:cxn ang="0">
                  <a:pos x="110" y="266"/>
                </a:cxn>
                <a:cxn ang="0">
                  <a:pos x="134" y="282"/>
                </a:cxn>
                <a:cxn ang="0">
                  <a:pos x="164" y="288"/>
                </a:cxn>
                <a:cxn ang="0">
                  <a:pos x="192" y="288"/>
                </a:cxn>
                <a:cxn ang="0">
                  <a:pos x="200" y="286"/>
                </a:cxn>
                <a:cxn ang="0">
                  <a:pos x="216" y="280"/>
                </a:cxn>
                <a:cxn ang="0">
                  <a:pos x="232" y="262"/>
                </a:cxn>
                <a:cxn ang="0">
                  <a:pos x="240" y="232"/>
                </a:cxn>
                <a:cxn ang="0">
                  <a:pos x="236" y="200"/>
                </a:cxn>
                <a:cxn ang="0">
                  <a:pos x="230" y="184"/>
                </a:cxn>
                <a:cxn ang="0">
                  <a:pos x="214" y="160"/>
                </a:cxn>
                <a:cxn ang="0">
                  <a:pos x="192" y="140"/>
                </a:cxn>
                <a:cxn ang="0">
                  <a:pos x="164" y="128"/>
                </a:cxn>
                <a:cxn ang="0">
                  <a:pos x="134" y="122"/>
                </a:cxn>
                <a:cxn ang="0">
                  <a:pos x="102" y="120"/>
                </a:cxn>
                <a:cxn ang="0">
                  <a:pos x="68" y="114"/>
                </a:cxn>
                <a:cxn ang="0">
                  <a:pos x="56" y="110"/>
                </a:cxn>
                <a:cxn ang="0">
                  <a:pos x="38" y="96"/>
                </a:cxn>
                <a:cxn ang="0">
                  <a:pos x="24" y="82"/>
                </a:cxn>
                <a:cxn ang="0">
                  <a:pos x="14" y="58"/>
                </a:cxn>
                <a:cxn ang="0">
                  <a:pos x="12" y="26"/>
                </a:cxn>
                <a:cxn ang="0">
                  <a:pos x="18" y="0"/>
                </a:cxn>
                <a:cxn ang="0">
                  <a:pos x="6" y="0"/>
                </a:cxn>
                <a:cxn ang="0">
                  <a:pos x="0" y="26"/>
                </a:cxn>
                <a:cxn ang="0">
                  <a:pos x="2" y="58"/>
                </a:cxn>
                <a:cxn ang="0">
                  <a:pos x="18" y="90"/>
                </a:cxn>
                <a:cxn ang="0">
                  <a:pos x="58" y="120"/>
                </a:cxn>
              </a:cxnLst>
              <a:rect l="0" t="0" r="r" b="b"/>
              <a:pathLst>
                <a:path w="240" h="290">
                  <a:moveTo>
                    <a:pt x="58" y="120"/>
                  </a:moveTo>
                  <a:lnTo>
                    <a:pt x="58" y="120"/>
                  </a:lnTo>
                  <a:lnTo>
                    <a:pt x="68" y="126"/>
                  </a:lnTo>
                  <a:lnTo>
                    <a:pt x="82" y="128"/>
                  </a:lnTo>
                  <a:lnTo>
                    <a:pt x="110" y="130"/>
                  </a:lnTo>
                  <a:lnTo>
                    <a:pt x="142" y="132"/>
                  </a:lnTo>
                  <a:lnTo>
                    <a:pt x="156" y="134"/>
                  </a:lnTo>
                  <a:lnTo>
                    <a:pt x="170" y="138"/>
                  </a:lnTo>
                  <a:lnTo>
                    <a:pt x="170" y="138"/>
                  </a:lnTo>
                  <a:lnTo>
                    <a:pt x="184" y="146"/>
                  </a:lnTo>
                  <a:lnTo>
                    <a:pt x="198" y="154"/>
                  </a:lnTo>
                  <a:lnTo>
                    <a:pt x="210" y="166"/>
                  </a:lnTo>
                  <a:lnTo>
                    <a:pt x="218" y="180"/>
                  </a:lnTo>
                  <a:lnTo>
                    <a:pt x="226" y="194"/>
                  </a:lnTo>
                  <a:lnTo>
                    <a:pt x="232" y="210"/>
                  </a:lnTo>
                  <a:lnTo>
                    <a:pt x="234" y="224"/>
                  </a:lnTo>
                  <a:lnTo>
                    <a:pt x="234" y="238"/>
                  </a:lnTo>
                  <a:lnTo>
                    <a:pt x="234" y="238"/>
                  </a:lnTo>
                  <a:lnTo>
                    <a:pt x="230" y="252"/>
                  </a:lnTo>
                  <a:lnTo>
                    <a:pt x="222" y="264"/>
                  </a:lnTo>
                  <a:lnTo>
                    <a:pt x="212" y="274"/>
                  </a:lnTo>
                  <a:lnTo>
                    <a:pt x="200" y="278"/>
                  </a:lnTo>
                  <a:lnTo>
                    <a:pt x="186" y="282"/>
                  </a:lnTo>
                  <a:lnTo>
                    <a:pt x="172" y="284"/>
                  </a:lnTo>
                  <a:lnTo>
                    <a:pt x="156" y="282"/>
                  </a:lnTo>
                  <a:lnTo>
                    <a:pt x="140" y="278"/>
                  </a:lnTo>
                  <a:lnTo>
                    <a:pt x="140" y="278"/>
                  </a:lnTo>
                  <a:lnTo>
                    <a:pt x="126" y="272"/>
                  </a:lnTo>
                  <a:lnTo>
                    <a:pt x="116" y="262"/>
                  </a:lnTo>
                  <a:lnTo>
                    <a:pt x="108" y="252"/>
                  </a:lnTo>
                  <a:lnTo>
                    <a:pt x="104" y="242"/>
                  </a:lnTo>
                  <a:lnTo>
                    <a:pt x="104" y="242"/>
                  </a:lnTo>
                  <a:lnTo>
                    <a:pt x="104" y="232"/>
                  </a:lnTo>
                  <a:lnTo>
                    <a:pt x="108" y="222"/>
                  </a:lnTo>
                  <a:lnTo>
                    <a:pt x="116" y="214"/>
                  </a:lnTo>
                  <a:lnTo>
                    <a:pt x="126" y="210"/>
                  </a:lnTo>
                  <a:lnTo>
                    <a:pt x="126" y="210"/>
                  </a:lnTo>
                  <a:lnTo>
                    <a:pt x="132" y="210"/>
                  </a:lnTo>
                  <a:lnTo>
                    <a:pt x="136" y="210"/>
                  </a:lnTo>
                  <a:lnTo>
                    <a:pt x="142" y="212"/>
                  </a:lnTo>
                  <a:lnTo>
                    <a:pt x="148" y="216"/>
                  </a:lnTo>
                  <a:lnTo>
                    <a:pt x="148" y="216"/>
                  </a:lnTo>
                  <a:lnTo>
                    <a:pt x="152" y="220"/>
                  </a:lnTo>
                  <a:lnTo>
                    <a:pt x="152" y="226"/>
                  </a:lnTo>
                  <a:lnTo>
                    <a:pt x="154" y="236"/>
                  </a:lnTo>
                  <a:lnTo>
                    <a:pt x="152" y="246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56" y="238"/>
                  </a:lnTo>
                  <a:lnTo>
                    <a:pt x="158" y="230"/>
                  </a:lnTo>
                  <a:lnTo>
                    <a:pt x="158" y="224"/>
                  </a:lnTo>
                  <a:lnTo>
                    <a:pt x="156" y="218"/>
                  </a:lnTo>
                  <a:lnTo>
                    <a:pt x="152" y="212"/>
                  </a:lnTo>
                  <a:lnTo>
                    <a:pt x="144" y="208"/>
                  </a:lnTo>
                  <a:lnTo>
                    <a:pt x="136" y="204"/>
                  </a:lnTo>
                  <a:lnTo>
                    <a:pt x="136" y="204"/>
                  </a:lnTo>
                  <a:lnTo>
                    <a:pt x="128" y="204"/>
                  </a:lnTo>
                  <a:lnTo>
                    <a:pt x="120" y="204"/>
                  </a:lnTo>
                  <a:lnTo>
                    <a:pt x="114" y="208"/>
                  </a:lnTo>
                  <a:lnTo>
                    <a:pt x="110" y="214"/>
                  </a:lnTo>
                  <a:lnTo>
                    <a:pt x="106" y="220"/>
                  </a:lnTo>
                  <a:lnTo>
                    <a:pt x="102" y="226"/>
                  </a:lnTo>
                  <a:lnTo>
                    <a:pt x="102" y="234"/>
                  </a:lnTo>
                  <a:lnTo>
                    <a:pt x="100" y="240"/>
                  </a:lnTo>
                  <a:lnTo>
                    <a:pt x="100" y="240"/>
                  </a:lnTo>
                  <a:lnTo>
                    <a:pt x="102" y="248"/>
                  </a:lnTo>
                  <a:lnTo>
                    <a:pt x="104" y="254"/>
                  </a:lnTo>
                  <a:lnTo>
                    <a:pt x="110" y="266"/>
                  </a:lnTo>
                  <a:lnTo>
                    <a:pt x="122" y="274"/>
                  </a:lnTo>
                  <a:lnTo>
                    <a:pt x="134" y="282"/>
                  </a:lnTo>
                  <a:lnTo>
                    <a:pt x="148" y="286"/>
                  </a:lnTo>
                  <a:lnTo>
                    <a:pt x="164" y="288"/>
                  </a:lnTo>
                  <a:lnTo>
                    <a:pt x="178" y="290"/>
                  </a:lnTo>
                  <a:lnTo>
                    <a:pt x="192" y="288"/>
                  </a:lnTo>
                  <a:lnTo>
                    <a:pt x="192" y="288"/>
                  </a:lnTo>
                  <a:lnTo>
                    <a:pt x="200" y="286"/>
                  </a:lnTo>
                  <a:lnTo>
                    <a:pt x="208" y="284"/>
                  </a:lnTo>
                  <a:lnTo>
                    <a:pt x="216" y="280"/>
                  </a:lnTo>
                  <a:lnTo>
                    <a:pt x="222" y="274"/>
                  </a:lnTo>
                  <a:lnTo>
                    <a:pt x="232" y="262"/>
                  </a:lnTo>
                  <a:lnTo>
                    <a:pt x="238" y="248"/>
                  </a:lnTo>
                  <a:lnTo>
                    <a:pt x="240" y="232"/>
                  </a:lnTo>
                  <a:lnTo>
                    <a:pt x="240" y="216"/>
                  </a:lnTo>
                  <a:lnTo>
                    <a:pt x="236" y="200"/>
                  </a:lnTo>
                  <a:lnTo>
                    <a:pt x="230" y="184"/>
                  </a:lnTo>
                  <a:lnTo>
                    <a:pt x="230" y="184"/>
                  </a:lnTo>
                  <a:lnTo>
                    <a:pt x="224" y="170"/>
                  </a:lnTo>
                  <a:lnTo>
                    <a:pt x="214" y="160"/>
                  </a:lnTo>
                  <a:lnTo>
                    <a:pt x="204" y="148"/>
                  </a:lnTo>
                  <a:lnTo>
                    <a:pt x="192" y="140"/>
                  </a:lnTo>
                  <a:lnTo>
                    <a:pt x="178" y="134"/>
                  </a:lnTo>
                  <a:lnTo>
                    <a:pt x="164" y="128"/>
                  </a:lnTo>
                  <a:lnTo>
                    <a:pt x="150" y="124"/>
                  </a:lnTo>
                  <a:lnTo>
                    <a:pt x="134" y="122"/>
                  </a:lnTo>
                  <a:lnTo>
                    <a:pt x="134" y="122"/>
                  </a:lnTo>
                  <a:lnTo>
                    <a:pt x="102" y="120"/>
                  </a:lnTo>
                  <a:lnTo>
                    <a:pt x="84" y="118"/>
                  </a:lnTo>
                  <a:lnTo>
                    <a:pt x="68" y="114"/>
                  </a:lnTo>
                  <a:lnTo>
                    <a:pt x="68" y="114"/>
                  </a:lnTo>
                  <a:lnTo>
                    <a:pt x="56" y="110"/>
                  </a:lnTo>
                  <a:lnTo>
                    <a:pt x="46" y="104"/>
                  </a:lnTo>
                  <a:lnTo>
                    <a:pt x="38" y="96"/>
                  </a:lnTo>
                  <a:lnTo>
                    <a:pt x="30" y="90"/>
                  </a:lnTo>
                  <a:lnTo>
                    <a:pt x="24" y="82"/>
                  </a:lnTo>
                  <a:lnTo>
                    <a:pt x="20" y="74"/>
                  </a:lnTo>
                  <a:lnTo>
                    <a:pt x="14" y="58"/>
                  </a:lnTo>
                  <a:lnTo>
                    <a:pt x="12" y="42"/>
                  </a:lnTo>
                  <a:lnTo>
                    <a:pt x="12" y="26"/>
                  </a:lnTo>
                  <a:lnTo>
                    <a:pt x="14" y="12"/>
                  </a:lnTo>
                  <a:lnTo>
                    <a:pt x="1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12"/>
                  </a:lnTo>
                  <a:lnTo>
                    <a:pt x="0" y="26"/>
                  </a:lnTo>
                  <a:lnTo>
                    <a:pt x="0" y="42"/>
                  </a:lnTo>
                  <a:lnTo>
                    <a:pt x="2" y="58"/>
                  </a:lnTo>
                  <a:lnTo>
                    <a:pt x="8" y="74"/>
                  </a:lnTo>
                  <a:lnTo>
                    <a:pt x="18" y="90"/>
                  </a:lnTo>
                  <a:lnTo>
                    <a:pt x="36" y="106"/>
                  </a:lnTo>
                  <a:lnTo>
                    <a:pt x="58" y="120"/>
                  </a:lnTo>
                  <a:lnTo>
                    <a:pt x="58" y="1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8" name="Freeform 154"/>
            <p:cNvSpPr>
              <a:spLocks/>
            </p:cNvSpPr>
            <p:nvPr/>
          </p:nvSpPr>
          <p:spPr bwMode="auto">
            <a:xfrm>
              <a:off x="6866021" y="-268705"/>
              <a:ext cx="320842" cy="497305"/>
            </a:xfrm>
            <a:custGeom>
              <a:avLst/>
              <a:gdLst/>
              <a:ahLst/>
              <a:cxnLst>
                <a:cxn ang="0">
                  <a:pos x="40" y="62"/>
                </a:cxn>
                <a:cxn ang="0">
                  <a:pos x="40" y="62"/>
                </a:cxn>
                <a:cxn ang="0">
                  <a:pos x="38" y="60"/>
                </a:cxn>
                <a:cxn ang="0">
                  <a:pos x="34" y="56"/>
                </a:cxn>
                <a:cxn ang="0">
                  <a:pos x="32" y="46"/>
                </a:cxn>
                <a:cxn ang="0">
                  <a:pos x="34" y="34"/>
                </a:cxn>
                <a:cxn ang="0">
                  <a:pos x="34" y="34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8" y="4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2" y="26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8" y="28"/>
                </a:cxn>
                <a:cxn ang="0">
                  <a:pos x="10" y="24"/>
                </a:cxn>
                <a:cxn ang="0">
                  <a:pos x="14" y="22"/>
                </a:cxn>
                <a:cxn ang="0">
                  <a:pos x="14" y="22"/>
                </a:cxn>
                <a:cxn ang="0">
                  <a:pos x="12" y="28"/>
                </a:cxn>
                <a:cxn ang="0">
                  <a:pos x="12" y="34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20" y="48"/>
                </a:cxn>
                <a:cxn ang="0">
                  <a:pos x="28" y="54"/>
                </a:cxn>
                <a:cxn ang="0">
                  <a:pos x="40" y="62"/>
                </a:cxn>
                <a:cxn ang="0">
                  <a:pos x="40" y="62"/>
                </a:cxn>
              </a:cxnLst>
              <a:rect l="0" t="0" r="r" b="b"/>
              <a:pathLst>
                <a:path w="40" h="62">
                  <a:moveTo>
                    <a:pt x="40" y="62"/>
                  </a:moveTo>
                  <a:lnTo>
                    <a:pt x="40" y="62"/>
                  </a:lnTo>
                  <a:lnTo>
                    <a:pt x="38" y="60"/>
                  </a:lnTo>
                  <a:lnTo>
                    <a:pt x="34" y="56"/>
                  </a:lnTo>
                  <a:lnTo>
                    <a:pt x="32" y="46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28"/>
                  </a:lnTo>
                  <a:lnTo>
                    <a:pt x="10" y="24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2" y="28"/>
                  </a:lnTo>
                  <a:lnTo>
                    <a:pt x="12" y="34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20" y="48"/>
                  </a:lnTo>
                  <a:lnTo>
                    <a:pt x="28" y="54"/>
                  </a:lnTo>
                  <a:lnTo>
                    <a:pt x="40" y="62"/>
                  </a:lnTo>
                  <a:lnTo>
                    <a:pt x="4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9" name="Freeform 155"/>
            <p:cNvSpPr>
              <a:spLocks/>
            </p:cNvSpPr>
            <p:nvPr/>
          </p:nvSpPr>
          <p:spPr bwMode="auto">
            <a:xfrm>
              <a:off x="4026568" y="4126832"/>
              <a:ext cx="1187116" cy="1203158"/>
            </a:xfrm>
            <a:custGeom>
              <a:avLst/>
              <a:gdLst/>
              <a:ahLst/>
              <a:cxnLst>
                <a:cxn ang="0">
                  <a:pos x="12" y="150"/>
                </a:cxn>
                <a:cxn ang="0">
                  <a:pos x="12" y="150"/>
                </a:cxn>
                <a:cxn ang="0">
                  <a:pos x="32" y="146"/>
                </a:cxn>
                <a:cxn ang="0">
                  <a:pos x="54" y="144"/>
                </a:cxn>
                <a:cxn ang="0">
                  <a:pos x="86" y="144"/>
                </a:cxn>
                <a:cxn ang="0">
                  <a:pos x="86" y="144"/>
                </a:cxn>
                <a:cxn ang="0">
                  <a:pos x="102" y="142"/>
                </a:cxn>
                <a:cxn ang="0">
                  <a:pos x="118" y="136"/>
                </a:cxn>
                <a:cxn ang="0">
                  <a:pos x="130" y="128"/>
                </a:cxn>
                <a:cxn ang="0">
                  <a:pos x="138" y="116"/>
                </a:cxn>
                <a:cxn ang="0">
                  <a:pos x="146" y="106"/>
                </a:cxn>
                <a:cxn ang="0">
                  <a:pos x="148" y="94"/>
                </a:cxn>
                <a:cxn ang="0">
                  <a:pos x="148" y="84"/>
                </a:cxn>
                <a:cxn ang="0">
                  <a:pos x="144" y="76"/>
                </a:cxn>
                <a:cxn ang="0">
                  <a:pos x="144" y="76"/>
                </a:cxn>
                <a:cxn ang="0">
                  <a:pos x="138" y="68"/>
                </a:cxn>
                <a:cxn ang="0">
                  <a:pos x="132" y="64"/>
                </a:cxn>
                <a:cxn ang="0">
                  <a:pos x="118" y="58"/>
                </a:cxn>
                <a:cxn ang="0">
                  <a:pos x="108" y="58"/>
                </a:cxn>
                <a:cxn ang="0">
                  <a:pos x="104" y="58"/>
                </a:cxn>
                <a:cxn ang="0">
                  <a:pos x="104" y="58"/>
                </a:cxn>
                <a:cxn ang="0">
                  <a:pos x="106" y="48"/>
                </a:cxn>
                <a:cxn ang="0">
                  <a:pos x="106" y="40"/>
                </a:cxn>
                <a:cxn ang="0">
                  <a:pos x="106" y="30"/>
                </a:cxn>
                <a:cxn ang="0">
                  <a:pos x="104" y="18"/>
                </a:cxn>
                <a:cxn ang="0">
                  <a:pos x="98" y="10"/>
                </a:cxn>
                <a:cxn ang="0">
                  <a:pos x="94" y="6"/>
                </a:cxn>
                <a:cxn ang="0">
                  <a:pos x="88" y="2"/>
                </a:cxn>
                <a:cxn ang="0">
                  <a:pos x="82" y="0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60" y="0"/>
                </a:cxn>
                <a:cxn ang="0">
                  <a:pos x="44" y="2"/>
                </a:cxn>
                <a:cxn ang="0">
                  <a:pos x="30" y="8"/>
                </a:cxn>
                <a:cxn ang="0">
                  <a:pos x="24" y="12"/>
                </a:cxn>
                <a:cxn ang="0">
                  <a:pos x="18" y="18"/>
                </a:cxn>
                <a:cxn ang="0">
                  <a:pos x="14" y="26"/>
                </a:cxn>
                <a:cxn ang="0">
                  <a:pos x="10" y="34"/>
                </a:cxn>
                <a:cxn ang="0">
                  <a:pos x="6" y="46"/>
                </a:cxn>
                <a:cxn ang="0">
                  <a:pos x="2" y="58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6" y="126"/>
                </a:cxn>
                <a:cxn ang="0">
                  <a:pos x="16" y="112"/>
                </a:cxn>
                <a:cxn ang="0">
                  <a:pos x="24" y="104"/>
                </a:cxn>
                <a:cxn ang="0">
                  <a:pos x="34" y="96"/>
                </a:cxn>
                <a:cxn ang="0">
                  <a:pos x="44" y="90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48" y="92"/>
                </a:cxn>
                <a:cxn ang="0">
                  <a:pos x="36" y="102"/>
                </a:cxn>
                <a:cxn ang="0">
                  <a:pos x="28" y="112"/>
                </a:cxn>
                <a:cxn ang="0">
                  <a:pos x="20" y="122"/>
                </a:cxn>
                <a:cxn ang="0">
                  <a:pos x="16" y="134"/>
                </a:cxn>
                <a:cxn ang="0">
                  <a:pos x="12" y="150"/>
                </a:cxn>
                <a:cxn ang="0">
                  <a:pos x="12" y="150"/>
                </a:cxn>
              </a:cxnLst>
              <a:rect l="0" t="0" r="r" b="b"/>
              <a:pathLst>
                <a:path w="148" h="150">
                  <a:moveTo>
                    <a:pt x="12" y="150"/>
                  </a:moveTo>
                  <a:lnTo>
                    <a:pt x="12" y="150"/>
                  </a:lnTo>
                  <a:lnTo>
                    <a:pt x="32" y="146"/>
                  </a:lnTo>
                  <a:lnTo>
                    <a:pt x="54" y="144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102" y="142"/>
                  </a:lnTo>
                  <a:lnTo>
                    <a:pt x="118" y="136"/>
                  </a:lnTo>
                  <a:lnTo>
                    <a:pt x="130" y="128"/>
                  </a:lnTo>
                  <a:lnTo>
                    <a:pt x="138" y="116"/>
                  </a:lnTo>
                  <a:lnTo>
                    <a:pt x="146" y="106"/>
                  </a:lnTo>
                  <a:lnTo>
                    <a:pt x="148" y="94"/>
                  </a:lnTo>
                  <a:lnTo>
                    <a:pt x="148" y="84"/>
                  </a:lnTo>
                  <a:lnTo>
                    <a:pt x="144" y="76"/>
                  </a:lnTo>
                  <a:lnTo>
                    <a:pt x="144" y="76"/>
                  </a:lnTo>
                  <a:lnTo>
                    <a:pt x="138" y="68"/>
                  </a:lnTo>
                  <a:lnTo>
                    <a:pt x="132" y="64"/>
                  </a:lnTo>
                  <a:lnTo>
                    <a:pt x="118" y="58"/>
                  </a:lnTo>
                  <a:lnTo>
                    <a:pt x="108" y="58"/>
                  </a:lnTo>
                  <a:lnTo>
                    <a:pt x="104" y="58"/>
                  </a:lnTo>
                  <a:lnTo>
                    <a:pt x="104" y="58"/>
                  </a:lnTo>
                  <a:lnTo>
                    <a:pt x="106" y="48"/>
                  </a:lnTo>
                  <a:lnTo>
                    <a:pt x="106" y="40"/>
                  </a:lnTo>
                  <a:lnTo>
                    <a:pt x="106" y="30"/>
                  </a:lnTo>
                  <a:lnTo>
                    <a:pt x="104" y="18"/>
                  </a:lnTo>
                  <a:lnTo>
                    <a:pt x="98" y="10"/>
                  </a:lnTo>
                  <a:lnTo>
                    <a:pt x="94" y="6"/>
                  </a:lnTo>
                  <a:lnTo>
                    <a:pt x="88" y="2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60" y="0"/>
                  </a:lnTo>
                  <a:lnTo>
                    <a:pt x="44" y="2"/>
                  </a:lnTo>
                  <a:lnTo>
                    <a:pt x="30" y="8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10" y="34"/>
                  </a:lnTo>
                  <a:lnTo>
                    <a:pt x="6" y="46"/>
                  </a:lnTo>
                  <a:lnTo>
                    <a:pt x="2" y="58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6" y="126"/>
                  </a:lnTo>
                  <a:lnTo>
                    <a:pt x="16" y="112"/>
                  </a:lnTo>
                  <a:lnTo>
                    <a:pt x="24" y="104"/>
                  </a:lnTo>
                  <a:lnTo>
                    <a:pt x="34" y="96"/>
                  </a:lnTo>
                  <a:lnTo>
                    <a:pt x="44" y="90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48" y="92"/>
                  </a:lnTo>
                  <a:lnTo>
                    <a:pt x="36" y="102"/>
                  </a:lnTo>
                  <a:lnTo>
                    <a:pt x="28" y="112"/>
                  </a:lnTo>
                  <a:lnTo>
                    <a:pt x="20" y="122"/>
                  </a:lnTo>
                  <a:lnTo>
                    <a:pt x="16" y="134"/>
                  </a:lnTo>
                  <a:lnTo>
                    <a:pt x="12" y="150"/>
                  </a:lnTo>
                  <a:lnTo>
                    <a:pt x="12" y="1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0" name="Freeform 156"/>
            <p:cNvSpPr>
              <a:spLocks/>
            </p:cNvSpPr>
            <p:nvPr/>
          </p:nvSpPr>
          <p:spPr bwMode="auto">
            <a:xfrm>
              <a:off x="4042611" y="5362074"/>
              <a:ext cx="1251284" cy="1235242"/>
            </a:xfrm>
            <a:custGeom>
              <a:avLst/>
              <a:gdLst/>
              <a:ahLst/>
              <a:cxnLst>
                <a:cxn ang="0">
                  <a:pos x="148" y="26"/>
                </a:cxn>
                <a:cxn ang="0">
                  <a:pos x="148" y="26"/>
                </a:cxn>
                <a:cxn ang="0">
                  <a:pos x="152" y="32"/>
                </a:cxn>
                <a:cxn ang="0">
                  <a:pos x="154" y="40"/>
                </a:cxn>
                <a:cxn ang="0">
                  <a:pos x="156" y="52"/>
                </a:cxn>
                <a:cxn ang="0">
                  <a:pos x="154" y="64"/>
                </a:cxn>
                <a:cxn ang="0">
                  <a:pos x="148" y="74"/>
                </a:cxn>
                <a:cxn ang="0">
                  <a:pos x="142" y="82"/>
                </a:cxn>
                <a:cxn ang="0">
                  <a:pos x="134" y="86"/>
                </a:cxn>
                <a:cxn ang="0">
                  <a:pos x="124" y="88"/>
                </a:cxn>
                <a:cxn ang="0">
                  <a:pos x="116" y="86"/>
                </a:cxn>
                <a:cxn ang="0">
                  <a:pos x="116" y="86"/>
                </a:cxn>
                <a:cxn ang="0">
                  <a:pos x="120" y="94"/>
                </a:cxn>
                <a:cxn ang="0">
                  <a:pos x="124" y="102"/>
                </a:cxn>
                <a:cxn ang="0">
                  <a:pos x="126" y="112"/>
                </a:cxn>
                <a:cxn ang="0">
                  <a:pos x="126" y="122"/>
                </a:cxn>
                <a:cxn ang="0">
                  <a:pos x="124" y="132"/>
                </a:cxn>
                <a:cxn ang="0">
                  <a:pos x="120" y="142"/>
                </a:cxn>
                <a:cxn ang="0">
                  <a:pos x="114" y="146"/>
                </a:cxn>
                <a:cxn ang="0">
                  <a:pos x="110" y="148"/>
                </a:cxn>
                <a:cxn ang="0">
                  <a:pos x="110" y="148"/>
                </a:cxn>
                <a:cxn ang="0">
                  <a:pos x="96" y="154"/>
                </a:cxn>
                <a:cxn ang="0">
                  <a:pos x="86" y="154"/>
                </a:cxn>
                <a:cxn ang="0">
                  <a:pos x="76" y="152"/>
                </a:cxn>
                <a:cxn ang="0">
                  <a:pos x="68" y="148"/>
                </a:cxn>
                <a:cxn ang="0">
                  <a:pos x="62" y="142"/>
                </a:cxn>
                <a:cxn ang="0">
                  <a:pos x="56" y="132"/>
                </a:cxn>
                <a:cxn ang="0">
                  <a:pos x="46" y="110"/>
                </a:cxn>
                <a:cxn ang="0">
                  <a:pos x="38" y="86"/>
                </a:cxn>
                <a:cxn ang="0">
                  <a:pos x="28" y="62"/>
                </a:cxn>
                <a:cxn ang="0">
                  <a:pos x="22" y="52"/>
                </a:cxn>
                <a:cxn ang="0">
                  <a:pos x="16" y="42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10" y="30"/>
                </a:cxn>
                <a:cxn ang="0">
                  <a:pos x="32" y="34"/>
                </a:cxn>
                <a:cxn ang="0">
                  <a:pos x="44" y="38"/>
                </a:cxn>
                <a:cxn ang="0">
                  <a:pos x="58" y="42"/>
                </a:cxn>
                <a:cxn ang="0">
                  <a:pos x="70" y="48"/>
                </a:cxn>
                <a:cxn ang="0">
                  <a:pos x="82" y="56"/>
                </a:cxn>
                <a:cxn ang="0">
                  <a:pos x="82" y="56"/>
                </a:cxn>
                <a:cxn ang="0">
                  <a:pos x="78" y="50"/>
                </a:cxn>
                <a:cxn ang="0">
                  <a:pos x="64" y="38"/>
                </a:cxn>
                <a:cxn ang="0">
                  <a:pos x="54" y="32"/>
                </a:cxn>
                <a:cxn ang="0">
                  <a:pos x="42" y="24"/>
                </a:cxn>
                <a:cxn ang="0">
                  <a:pos x="26" y="20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24" y="10"/>
                </a:cxn>
                <a:cxn ang="0">
                  <a:pos x="42" y="6"/>
                </a:cxn>
                <a:cxn ang="0">
                  <a:pos x="64" y="2"/>
                </a:cxn>
                <a:cxn ang="0">
                  <a:pos x="86" y="0"/>
                </a:cxn>
                <a:cxn ang="0">
                  <a:pos x="98" y="2"/>
                </a:cxn>
                <a:cxn ang="0">
                  <a:pos x="110" y="2"/>
                </a:cxn>
                <a:cxn ang="0">
                  <a:pos x="120" y="6"/>
                </a:cxn>
                <a:cxn ang="0">
                  <a:pos x="130" y="12"/>
                </a:cxn>
                <a:cxn ang="0">
                  <a:pos x="140" y="18"/>
                </a:cxn>
                <a:cxn ang="0">
                  <a:pos x="148" y="26"/>
                </a:cxn>
                <a:cxn ang="0">
                  <a:pos x="148" y="26"/>
                </a:cxn>
              </a:cxnLst>
              <a:rect l="0" t="0" r="r" b="b"/>
              <a:pathLst>
                <a:path w="156" h="154">
                  <a:moveTo>
                    <a:pt x="148" y="26"/>
                  </a:moveTo>
                  <a:lnTo>
                    <a:pt x="148" y="26"/>
                  </a:lnTo>
                  <a:lnTo>
                    <a:pt x="152" y="32"/>
                  </a:lnTo>
                  <a:lnTo>
                    <a:pt x="154" y="40"/>
                  </a:lnTo>
                  <a:lnTo>
                    <a:pt x="156" y="52"/>
                  </a:lnTo>
                  <a:lnTo>
                    <a:pt x="154" y="64"/>
                  </a:lnTo>
                  <a:lnTo>
                    <a:pt x="148" y="74"/>
                  </a:lnTo>
                  <a:lnTo>
                    <a:pt x="142" y="82"/>
                  </a:lnTo>
                  <a:lnTo>
                    <a:pt x="134" y="86"/>
                  </a:lnTo>
                  <a:lnTo>
                    <a:pt x="124" y="88"/>
                  </a:lnTo>
                  <a:lnTo>
                    <a:pt x="116" y="86"/>
                  </a:lnTo>
                  <a:lnTo>
                    <a:pt x="116" y="86"/>
                  </a:lnTo>
                  <a:lnTo>
                    <a:pt x="120" y="94"/>
                  </a:lnTo>
                  <a:lnTo>
                    <a:pt x="124" y="102"/>
                  </a:lnTo>
                  <a:lnTo>
                    <a:pt x="126" y="112"/>
                  </a:lnTo>
                  <a:lnTo>
                    <a:pt x="126" y="122"/>
                  </a:lnTo>
                  <a:lnTo>
                    <a:pt x="124" y="132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10" y="148"/>
                  </a:lnTo>
                  <a:lnTo>
                    <a:pt x="110" y="148"/>
                  </a:lnTo>
                  <a:lnTo>
                    <a:pt x="96" y="154"/>
                  </a:lnTo>
                  <a:lnTo>
                    <a:pt x="86" y="154"/>
                  </a:lnTo>
                  <a:lnTo>
                    <a:pt x="76" y="152"/>
                  </a:lnTo>
                  <a:lnTo>
                    <a:pt x="68" y="148"/>
                  </a:lnTo>
                  <a:lnTo>
                    <a:pt x="62" y="142"/>
                  </a:lnTo>
                  <a:lnTo>
                    <a:pt x="56" y="132"/>
                  </a:lnTo>
                  <a:lnTo>
                    <a:pt x="46" y="110"/>
                  </a:lnTo>
                  <a:lnTo>
                    <a:pt x="38" y="86"/>
                  </a:lnTo>
                  <a:lnTo>
                    <a:pt x="28" y="62"/>
                  </a:lnTo>
                  <a:lnTo>
                    <a:pt x="22" y="52"/>
                  </a:lnTo>
                  <a:lnTo>
                    <a:pt x="16" y="42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0" y="30"/>
                  </a:lnTo>
                  <a:lnTo>
                    <a:pt x="32" y="34"/>
                  </a:lnTo>
                  <a:lnTo>
                    <a:pt x="44" y="38"/>
                  </a:lnTo>
                  <a:lnTo>
                    <a:pt x="58" y="42"/>
                  </a:lnTo>
                  <a:lnTo>
                    <a:pt x="70" y="48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78" y="50"/>
                  </a:lnTo>
                  <a:lnTo>
                    <a:pt x="64" y="38"/>
                  </a:lnTo>
                  <a:lnTo>
                    <a:pt x="54" y="32"/>
                  </a:lnTo>
                  <a:lnTo>
                    <a:pt x="42" y="24"/>
                  </a:lnTo>
                  <a:lnTo>
                    <a:pt x="26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24" y="10"/>
                  </a:lnTo>
                  <a:lnTo>
                    <a:pt x="42" y="6"/>
                  </a:lnTo>
                  <a:lnTo>
                    <a:pt x="64" y="2"/>
                  </a:lnTo>
                  <a:lnTo>
                    <a:pt x="86" y="0"/>
                  </a:lnTo>
                  <a:lnTo>
                    <a:pt x="98" y="2"/>
                  </a:lnTo>
                  <a:lnTo>
                    <a:pt x="110" y="2"/>
                  </a:lnTo>
                  <a:lnTo>
                    <a:pt x="120" y="6"/>
                  </a:lnTo>
                  <a:lnTo>
                    <a:pt x="130" y="12"/>
                  </a:lnTo>
                  <a:lnTo>
                    <a:pt x="140" y="18"/>
                  </a:lnTo>
                  <a:lnTo>
                    <a:pt x="148" y="26"/>
                  </a:lnTo>
                  <a:lnTo>
                    <a:pt x="148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1" name="Freeform 157"/>
            <p:cNvSpPr>
              <a:spLocks/>
            </p:cNvSpPr>
            <p:nvPr/>
          </p:nvSpPr>
          <p:spPr bwMode="auto">
            <a:xfrm>
              <a:off x="3128211" y="5682916"/>
              <a:ext cx="1203158" cy="1235242"/>
            </a:xfrm>
            <a:custGeom>
              <a:avLst/>
              <a:gdLst/>
              <a:ahLst/>
              <a:cxnLst>
                <a:cxn ang="0">
                  <a:pos x="102" y="6"/>
                </a:cxn>
                <a:cxn ang="0">
                  <a:pos x="102" y="6"/>
                </a:cxn>
                <a:cxn ang="0">
                  <a:pos x="108" y="10"/>
                </a:cxn>
                <a:cxn ang="0">
                  <a:pos x="120" y="24"/>
                </a:cxn>
                <a:cxn ang="0">
                  <a:pos x="126" y="34"/>
                </a:cxn>
                <a:cxn ang="0">
                  <a:pos x="134" y="46"/>
                </a:cxn>
                <a:cxn ang="0">
                  <a:pos x="140" y="62"/>
                </a:cxn>
                <a:cxn ang="0">
                  <a:pos x="146" y="82"/>
                </a:cxn>
                <a:cxn ang="0">
                  <a:pos x="146" y="82"/>
                </a:cxn>
                <a:cxn ang="0">
                  <a:pos x="148" y="96"/>
                </a:cxn>
                <a:cxn ang="0">
                  <a:pos x="150" y="108"/>
                </a:cxn>
                <a:cxn ang="0">
                  <a:pos x="148" y="120"/>
                </a:cxn>
                <a:cxn ang="0">
                  <a:pos x="144" y="132"/>
                </a:cxn>
                <a:cxn ang="0">
                  <a:pos x="138" y="140"/>
                </a:cxn>
                <a:cxn ang="0">
                  <a:pos x="130" y="148"/>
                </a:cxn>
                <a:cxn ang="0">
                  <a:pos x="120" y="152"/>
                </a:cxn>
                <a:cxn ang="0">
                  <a:pos x="106" y="154"/>
                </a:cxn>
                <a:cxn ang="0">
                  <a:pos x="106" y="154"/>
                </a:cxn>
                <a:cxn ang="0">
                  <a:pos x="94" y="152"/>
                </a:cxn>
                <a:cxn ang="0">
                  <a:pos x="86" y="150"/>
                </a:cxn>
                <a:cxn ang="0">
                  <a:pos x="78" y="146"/>
                </a:cxn>
                <a:cxn ang="0">
                  <a:pos x="74" y="142"/>
                </a:cxn>
                <a:cxn ang="0">
                  <a:pos x="68" y="134"/>
                </a:cxn>
                <a:cxn ang="0">
                  <a:pos x="68" y="130"/>
                </a:cxn>
                <a:cxn ang="0">
                  <a:pos x="68" y="130"/>
                </a:cxn>
                <a:cxn ang="0">
                  <a:pos x="62" y="132"/>
                </a:cxn>
                <a:cxn ang="0">
                  <a:pos x="44" y="138"/>
                </a:cxn>
                <a:cxn ang="0">
                  <a:pos x="34" y="138"/>
                </a:cxn>
                <a:cxn ang="0">
                  <a:pos x="24" y="136"/>
                </a:cxn>
                <a:cxn ang="0">
                  <a:pos x="16" y="130"/>
                </a:cxn>
                <a:cxn ang="0">
                  <a:pos x="8" y="122"/>
                </a:cxn>
                <a:cxn ang="0">
                  <a:pos x="8" y="122"/>
                </a:cxn>
                <a:cxn ang="0">
                  <a:pos x="2" y="108"/>
                </a:cxn>
                <a:cxn ang="0">
                  <a:pos x="0" y="98"/>
                </a:cxn>
                <a:cxn ang="0">
                  <a:pos x="0" y="86"/>
                </a:cxn>
                <a:cxn ang="0">
                  <a:pos x="2" y="78"/>
                </a:cxn>
                <a:cxn ang="0">
                  <a:pos x="8" y="70"/>
                </a:cxn>
                <a:cxn ang="0">
                  <a:pos x="14" y="62"/>
                </a:cxn>
                <a:cxn ang="0">
                  <a:pos x="28" y="48"/>
                </a:cxn>
                <a:cxn ang="0">
                  <a:pos x="62" y="26"/>
                </a:cxn>
                <a:cxn ang="0">
                  <a:pos x="70" y="20"/>
                </a:cxn>
                <a:cxn ang="0">
                  <a:pos x="76" y="14"/>
                </a:cxn>
                <a:cxn ang="0">
                  <a:pos x="80" y="6"/>
                </a:cxn>
                <a:cxn ang="0">
                  <a:pos x="82" y="0"/>
                </a:cxn>
                <a:cxn ang="0">
                  <a:pos x="82" y="0"/>
                </a:cxn>
                <a:cxn ang="0">
                  <a:pos x="86" y="6"/>
                </a:cxn>
                <a:cxn ang="0">
                  <a:pos x="90" y="22"/>
                </a:cxn>
                <a:cxn ang="0">
                  <a:pos x="90" y="32"/>
                </a:cxn>
                <a:cxn ang="0">
                  <a:pos x="92" y="44"/>
                </a:cxn>
                <a:cxn ang="0">
                  <a:pos x="90" y="58"/>
                </a:cxn>
                <a:cxn ang="0">
                  <a:pos x="86" y="70"/>
                </a:cxn>
                <a:cxn ang="0">
                  <a:pos x="86" y="70"/>
                </a:cxn>
                <a:cxn ang="0">
                  <a:pos x="90" y="66"/>
                </a:cxn>
                <a:cxn ang="0">
                  <a:pos x="96" y="56"/>
                </a:cxn>
                <a:cxn ang="0">
                  <a:pos x="98" y="46"/>
                </a:cxn>
                <a:cxn ang="0">
                  <a:pos x="100" y="36"/>
                </a:cxn>
                <a:cxn ang="0">
                  <a:pos x="102" y="22"/>
                </a:cxn>
                <a:cxn ang="0">
                  <a:pos x="102" y="6"/>
                </a:cxn>
                <a:cxn ang="0">
                  <a:pos x="102" y="6"/>
                </a:cxn>
              </a:cxnLst>
              <a:rect l="0" t="0" r="r" b="b"/>
              <a:pathLst>
                <a:path w="150" h="154">
                  <a:moveTo>
                    <a:pt x="102" y="6"/>
                  </a:moveTo>
                  <a:lnTo>
                    <a:pt x="102" y="6"/>
                  </a:lnTo>
                  <a:lnTo>
                    <a:pt x="108" y="10"/>
                  </a:lnTo>
                  <a:lnTo>
                    <a:pt x="120" y="24"/>
                  </a:lnTo>
                  <a:lnTo>
                    <a:pt x="126" y="34"/>
                  </a:lnTo>
                  <a:lnTo>
                    <a:pt x="134" y="46"/>
                  </a:lnTo>
                  <a:lnTo>
                    <a:pt x="140" y="62"/>
                  </a:lnTo>
                  <a:lnTo>
                    <a:pt x="146" y="82"/>
                  </a:lnTo>
                  <a:lnTo>
                    <a:pt x="146" y="82"/>
                  </a:lnTo>
                  <a:lnTo>
                    <a:pt x="148" y="96"/>
                  </a:lnTo>
                  <a:lnTo>
                    <a:pt x="150" y="108"/>
                  </a:lnTo>
                  <a:lnTo>
                    <a:pt x="148" y="120"/>
                  </a:lnTo>
                  <a:lnTo>
                    <a:pt x="144" y="132"/>
                  </a:lnTo>
                  <a:lnTo>
                    <a:pt x="138" y="140"/>
                  </a:lnTo>
                  <a:lnTo>
                    <a:pt x="130" y="148"/>
                  </a:lnTo>
                  <a:lnTo>
                    <a:pt x="120" y="152"/>
                  </a:lnTo>
                  <a:lnTo>
                    <a:pt x="106" y="154"/>
                  </a:lnTo>
                  <a:lnTo>
                    <a:pt x="106" y="154"/>
                  </a:lnTo>
                  <a:lnTo>
                    <a:pt x="94" y="152"/>
                  </a:lnTo>
                  <a:lnTo>
                    <a:pt x="86" y="150"/>
                  </a:lnTo>
                  <a:lnTo>
                    <a:pt x="78" y="146"/>
                  </a:lnTo>
                  <a:lnTo>
                    <a:pt x="74" y="142"/>
                  </a:lnTo>
                  <a:lnTo>
                    <a:pt x="68" y="134"/>
                  </a:lnTo>
                  <a:lnTo>
                    <a:pt x="68" y="130"/>
                  </a:lnTo>
                  <a:lnTo>
                    <a:pt x="68" y="130"/>
                  </a:lnTo>
                  <a:lnTo>
                    <a:pt x="62" y="132"/>
                  </a:lnTo>
                  <a:lnTo>
                    <a:pt x="44" y="138"/>
                  </a:lnTo>
                  <a:lnTo>
                    <a:pt x="34" y="138"/>
                  </a:lnTo>
                  <a:lnTo>
                    <a:pt x="24" y="136"/>
                  </a:lnTo>
                  <a:lnTo>
                    <a:pt x="16" y="130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2" y="108"/>
                  </a:lnTo>
                  <a:lnTo>
                    <a:pt x="0" y="98"/>
                  </a:lnTo>
                  <a:lnTo>
                    <a:pt x="0" y="86"/>
                  </a:lnTo>
                  <a:lnTo>
                    <a:pt x="2" y="78"/>
                  </a:lnTo>
                  <a:lnTo>
                    <a:pt x="8" y="70"/>
                  </a:lnTo>
                  <a:lnTo>
                    <a:pt x="14" y="62"/>
                  </a:lnTo>
                  <a:lnTo>
                    <a:pt x="28" y="48"/>
                  </a:lnTo>
                  <a:lnTo>
                    <a:pt x="62" y="26"/>
                  </a:lnTo>
                  <a:lnTo>
                    <a:pt x="70" y="20"/>
                  </a:lnTo>
                  <a:lnTo>
                    <a:pt x="76" y="14"/>
                  </a:lnTo>
                  <a:lnTo>
                    <a:pt x="80" y="6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6" y="6"/>
                  </a:lnTo>
                  <a:lnTo>
                    <a:pt x="90" y="22"/>
                  </a:lnTo>
                  <a:lnTo>
                    <a:pt x="90" y="32"/>
                  </a:lnTo>
                  <a:lnTo>
                    <a:pt x="92" y="44"/>
                  </a:lnTo>
                  <a:lnTo>
                    <a:pt x="90" y="58"/>
                  </a:lnTo>
                  <a:lnTo>
                    <a:pt x="86" y="70"/>
                  </a:lnTo>
                  <a:lnTo>
                    <a:pt x="86" y="70"/>
                  </a:lnTo>
                  <a:lnTo>
                    <a:pt x="90" y="66"/>
                  </a:lnTo>
                  <a:lnTo>
                    <a:pt x="96" y="56"/>
                  </a:lnTo>
                  <a:lnTo>
                    <a:pt x="98" y="46"/>
                  </a:lnTo>
                  <a:lnTo>
                    <a:pt x="100" y="36"/>
                  </a:lnTo>
                  <a:lnTo>
                    <a:pt x="102" y="22"/>
                  </a:lnTo>
                  <a:lnTo>
                    <a:pt x="102" y="6"/>
                  </a:lnTo>
                  <a:lnTo>
                    <a:pt x="10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2" name="Freeform 158"/>
            <p:cNvSpPr>
              <a:spLocks/>
            </p:cNvSpPr>
            <p:nvPr/>
          </p:nvSpPr>
          <p:spPr bwMode="auto">
            <a:xfrm>
              <a:off x="2342147" y="4961021"/>
              <a:ext cx="1235242" cy="1299411"/>
            </a:xfrm>
            <a:custGeom>
              <a:avLst/>
              <a:gdLst/>
              <a:ahLst/>
              <a:cxnLst>
                <a:cxn ang="0">
                  <a:pos x="154" y="70"/>
                </a:cxn>
                <a:cxn ang="0">
                  <a:pos x="154" y="70"/>
                </a:cxn>
                <a:cxn ang="0">
                  <a:pos x="148" y="82"/>
                </a:cxn>
                <a:cxn ang="0">
                  <a:pos x="140" y="96"/>
                </a:cxn>
                <a:cxn ang="0">
                  <a:pos x="132" y="112"/>
                </a:cxn>
                <a:cxn ang="0">
                  <a:pos x="120" y="128"/>
                </a:cxn>
                <a:cxn ang="0">
                  <a:pos x="106" y="142"/>
                </a:cxn>
                <a:cxn ang="0">
                  <a:pos x="98" y="148"/>
                </a:cxn>
                <a:cxn ang="0">
                  <a:pos x="88" y="154"/>
                </a:cxn>
                <a:cxn ang="0">
                  <a:pos x="80" y="158"/>
                </a:cxn>
                <a:cxn ang="0">
                  <a:pos x="70" y="160"/>
                </a:cxn>
                <a:cxn ang="0">
                  <a:pos x="70" y="160"/>
                </a:cxn>
                <a:cxn ang="0">
                  <a:pos x="60" y="162"/>
                </a:cxn>
                <a:cxn ang="0">
                  <a:pos x="52" y="160"/>
                </a:cxn>
                <a:cxn ang="0">
                  <a:pos x="44" y="160"/>
                </a:cxn>
                <a:cxn ang="0">
                  <a:pos x="36" y="156"/>
                </a:cxn>
                <a:cxn ang="0">
                  <a:pos x="24" y="148"/>
                </a:cxn>
                <a:cxn ang="0">
                  <a:pos x="14" y="138"/>
                </a:cxn>
                <a:cxn ang="0">
                  <a:pos x="10" y="124"/>
                </a:cxn>
                <a:cxn ang="0">
                  <a:pos x="8" y="110"/>
                </a:cxn>
                <a:cxn ang="0">
                  <a:pos x="10" y="104"/>
                </a:cxn>
                <a:cxn ang="0">
                  <a:pos x="12" y="98"/>
                </a:cxn>
                <a:cxn ang="0">
                  <a:pos x="16" y="92"/>
                </a:cxn>
                <a:cxn ang="0">
                  <a:pos x="22" y="86"/>
                </a:cxn>
                <a:cxn ang="0">
                  <a:pos x="22" y="86"/>
                </a:cxn>
                <a:cxn ang="0">
                  <a:pos x="16" y="80"/>
                </a:cxn>
                <a:cxn ang="0">
                  <a:pos x="12" y="74"/>
                </a:cxn>
                <a:cxn ang="0">
                  <a:pos x="6" y="66"/>
                </a:cxn>
                <a:cxn ang="0">
                  <a:pos x="2" y="56"/>
                </a:cxn>
                <a:cxn ang="0">
                  <a:pos x="0" y="44"/>
                </a:cxn>
                <a:cxn ang="0">
                  <a:pos x="2" y="32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10"/>
                </a:cxn>
                <a:cxn ang="0">
                  <a:pos x="24" y="4"/>
                </a:cxn>
                <a:cxn ang="0">
                  <a:pos x="32" y="2"/>
                </a:cxn>
                <a:cxn ang="0">
                  <a:pos x="42" y="0"/>
                </a:cxn>
                <a:cxn ang="0">
                  <a:pos x="50" y="0"/>
                </a:cxn>
                <a:cxn ang="0">
                  <a:pos x="58" y="4"/>
                </a:cxn>
                <a:cxn ang="0">
                  <a:pos x="76" y="12"/>
                </a:cxn>
                <a:cxn ang="0">
                  <a:pos x="112" y="34"/>
                </a:cxn>
                <a:cxn ang="0">
                  <a:pos x="132" y="44"/>
                </a:cxn>
                <a:cxn ang="0">
                  <a:pos x="142" y="46"/>
                </a:cxn>
                <a:cxn ang="0">
                  <a:pos x="152" y="46"/>
                </a:cxn>
                <a:cxn ang="0">
                  <a:pos x="152" y="46"/>
                </a:cxn>
                <a:cxn ang="0">
                  <a:pos x="146" y="52"/>
                </a:cxn>
                <a:cxn ang="0">
                  <a:pos x="126" y="64"/>
                </a:cxn>
                <a:cxn ang="0">
                  <a:pos x="104" y="74"/>
                </a:cxn>
                <a:cxn ang="0">
                  <a:pos x="92" y="78"/>
                </a:cxn>
                <a:cxn ang="0">
                  <a:pos x="82" y="80"/>
                </a:cxn>
                <a:cxn ang="0">
                  <a:pos x="82" y="80"/>
                </a:cxn>
                <a:cxn ang="0">
                  <a:pos x="86" y="82"/>
                </a:cxn>
                <a:cxn ang="0">
                  <a:pos x="100" y="82"/>
                </a:cxn>
                <a:cxn ang="0">
                  <a:pos x="110" y="82"/>
                </a:cxn>
                <a:cxn ang="0">
                  <a:pos x="122" y="80"/>
                </a:cxn>
                <a:cxn ang="0">
                  <a:pos x="136" y="76"/>
                </a:cxn>
                <a:cxn ang="0">
                  <a:pos x="154" y="70"/>
                </a:cxn>
                <a:cxn ang="0">
                  <a:pos x="154" y="70"/>
                </a:cxn>
              </a:cxnLst>
              <a:rect l="0" t="0" r="r" b="b"/>
              <a:pathLst>
                <a:path w="154" h="162">
                  <a:moveTo>
                    <a:pt x="154" y="70"/>
                  </a:moveTo>
                  <a:lnTo>
                    <a:pt x="154" y="70"/>
                  </a:lnTo>
                  <a:lnTo>
                    <a:pt x="148" y="82"/>
                  </a:lnTo>
                  <a:lnTo>
                    <a:pt x="140" y="96"/>
                  </a:lnTo>
                  <a:lnTo>
                    <a:pt x="132" y="112"/>
                  </a:lnTo>
                  <a:lnTo>
                    <a:pt x="120" y="128"/>
                  </a:lnTo>
                  <a:lnTo>
                    <a:pt x="106" y="142"/>
                  </a:lnTo>
                  <a:lnTo>
                    <a:pt x="98" y="148"/>
                  </a:lnTo>
                  <a:lnTo>
                    <a:pt x="88" y="154"/>
                  </a:lnTo>
                  <a:lnTo>
                    <a:pt x="80" y="158"/>
                  </a:lnTo>
                  <a:lnTo>
                    <a:pt x="70" y="160"/>
                  </a:lnTo>
                  <a:lnTo>
                    <a:pt x="70" y="160"/>
                  </a:lnTo>
                  <a:lnTo>
                    <a:pt x="60" y="162"/>
                  </a:lnTo>
                  <a:lnTo>
                    <a:pt x="52" y="160"/>
                  </a:lnTo>
                  <a:lnTo>
                    <a:pt x="44" y="160"/>
                  </a:lnTo>
                  <a:lnTo>
                    <a:pt x="36" y="156"/>
                  </a:lnTo>
                  <a:lnTo>
                    <a:pt x="24" y="148"/>
                  </a:lnTo>
                  <a:lnTo>
                    <a:pt x="14" y="138"/>
                  </a:lnTo>
                  <a:lnTo>
                    <a:pt x="10" y="124"/>
                  </a:lnTo>
                  <a:lnTo>
                    <a:pt x="8" y="110"/>
                  </a:lnTo>
                  <a:lnTo>
                    <a:pt x="10" y="104"/>
                  </a:lnTo>
                  <a:lnTo>
                    <a:pt x="12" y="98"/>
                  </a:lnTo>
                  <a:lnTo>
                    <a:pt x="16" y="92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16" y="80"/>
                  </a:lnTo>
                  <a:lnTo>
                    <a:pt x="12" y="74"/>
                  </a:lnTo>
                  <a:lnTo>
                    <a:pt x="6" y="66"/>
                  </a:lnTo>
                  <a:lnTo>
                    <a:pt x="2" y="56"/>
                  </a:lnTo>
                  <a:lnTo>
                    <a:pt x="0" y="44"/>
                  </a:lnTo>
                  <a:lnTo>
                    <a:pt x="2" y="32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10"/>
                  </a:lnTo>
                  <a:lnTo>
                    <a:pt x="24" y="4"/>
                  </a:lnTo>
                  <a:lnTo>
                    <a:pt x="32" y="2"/>
                  </a:lnTo>
                  <a:lnTo>
                    <a:pt x="42" y="0"/>
                  </a:lnTo>
                  <a:lnTo>
                    <a:pt x="50" y="0"/>
                  </a:lnTo>
                  <a:lnTo>
                    <a:pt x="58" y="4"/>
                  </a:lnTo>
                  <a:lnTo>
                    <a:pt x="76" y="12"/>
                  </a:lnTo>
                  <a:lnTo>
                    <a:pt x="112" y="34"/>
                  </a:lnTo>
                  <a:lnTo>
                    <a:pt x="132" y="44"/>
                  </a:lnTo>
                  <a:lnTo>
                    <a:pt x="142" y="4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46" y="52"/>
                  </a:lnTo>
                  <a:lnTo>
                    <a:pt x="126" y="64"/>
                  </a:lnTo>
                  <a:lnTo>
                    <a:pt x="104" y="74"/>
                  </a:lnTo>
                  <a:lnTo>
                    <a:pt x="92" y="78"/>
                  </a:lnTo>
                  <a:lnTo>
                    <a:pt x="82" y="80"/>
                  </a:lnTo>
                  <a:lnTo>
                    <a:pt x="82" y="80"/>
                  </a:lnTo>
                  <a:lnTo>
                    <a:pt x="86" y="82"/>
                  </a:lnTo>
                  <a:lnTo>
                    <a:pt x="100" y="82"/>
                  </a:lnTo>
                  <a:lnTo>
                    <a:pt x="110" y="82"/>
                  </a:lnTo>
                  <a:lnTo>
                    <a:pt x="122" y="80"/>
                  </a:lnTo>
                  <a:lnTo>
                    <a:pt x="136" y="76"/>
                  </a:lnTo>
                  <a:lnTo>
                    <a:pt x="154" y="70"/>
                  </a:lnTo>
                  <a:lnTo>
                    <a:pt x="154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3" name="Freeform 159"/>
            <p:cNvSpPr>
              <a:spLocks/>
            </p:cNvSpPr>
            <p:nvPr/>
          </p:nvSpPr>
          <p:spPr bwMode="auto">
            <a:xfrm>
              <a:off x="2871537" y="3805989"/>
              <a:ext cx="1155032" cy="1283368"/>
            </a:xfrm>
            <a:custGeom>
              <a:avLst/>
              <a:gdLst/>
              <a:ahLst/>
              <a:cxnLst>
                <a:cxn ang="0">
                  <a:pos x="130" y="158"/>
                </a:cxn>
                <a:cxn ang="0">
                  <a:pos x="130" y="158"/>
                </a:cxn>
                <a:cxn ang="0">
                  <a:pos x="130" y="148"/>
                </a:cxn>
                <a:cxn ang="0">
                  <a:pos x="130" y="122"/>
                </a:cxn>
                <a:cxn ang="0">
                  <a:pos x="134" y="88"/>
                </a:cxn>
                <a:cxn ang="0">
                  <a:pos x="136" y="70"/>
                </a:cxn>
                <a:cxn ang="0">
                  <a:pos x="142" y="52"/>
                </a:cxn>
                <a:cxn ang="0">
                  <a:pos x="142" y="52"/>
                </a:cxn>
                <a:cxn ang="0">
                  <a:pos x="144" y="42"/>
                </a:cxn>
                <a:cxn ang="0">
                  <a:pos x="142" y="32"/>
                </a:cxn>
                <a:cxn ang="0">
                  <a:pos x="140" y="24"/>
                </a:cxn>
                <a:cxn ang="0">
                  <a:pos x="134" y="16"/>
                </a:cxn>
                <a:cxn ang="0">
                  <a:pos x="128" y="10"/>
                </a:cxn>
                <a:cxn ang="0">
                  <a:pos x="118" y="4"/>
                </a:cxn>
                <a:cxn ang="0">
                  <a:pos x="110" y="2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8" y="2"/>
                </a:cxn>
                <a:cxn ang="0">
                  <a:pos x="80" y="6"/>
                </a:cxn>
                <a:cxn ang="0">
                  <a:pos x="74" y="10"/>
                </a:cxn>
                <a:cxn ang="0">
                  <a:pos x="68" y="18"/>
                </a:cxn>
                <a:cxn ang="0">
                  <a:pos x="62" y="28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52" y="34"/>
                </a:cxn>
                <a:cxn ang="0">
                  <a:pos x="34" y="36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4" y="104"/>
                </a:cxn>
                <a:cxn ang="0">
                  <a:pos x="12" y="118"/>
                </a:cxn>
                <a:cxn ang="0">
                  <a:pos x="18" y="124"/>
                </a:cxn>
                <a:cxn ang="0">
                  <a:pos x="24" y="130"/>
                </a:cxn>
                <a:cxn ang="0">
                  <a:pos x="32" y="136"/>
                </a:cxn>
                <a:cxn ang="0">
                  <a:pos x="44" y="142"/>
                </a:cxn>
                <a:cxn ang="0">
                  <a:pos x="70" y="152"/>
                </a:cxn>
                <a:cxn ang="0">
                  <a:pos x="102" y="160"/>
                </a:cxn>
                <a:cxn ang="0">
                  <a:pos x="102" y="160"/>
                </a:cxn>
                <a:cxn ang="0">
                  <a:pos x="100" y="156"/>
                </a:cxn>
                <a:cxn ang="0">
                  <a:pos x="90" y="144"/>
                </a:cxn>
                <a:cxn ang="0">
                  <a:pos x="86" y="136"/>
                </a:cxn>
                <a:cxn ang="0">
                  <a:pos x="82" y="126"/>
                </a:cxn>
                <a:cxn ang="0">
                  <a:pos x="80" y="114"/>
                </a:cxn>
                <a:cxn ang="0">
                  <a:pos x="80" y="102"/>
                </a:cxn>
                <a:cxn ang="0">
                  <a:pos x="80" y="102"/>
                </a:cxn>
                <a:cxn ang="0">
                  <a:pos x="84" y="108"/>
                </a:cxn>
                <a:cxn ang="0">
                  <a:pos x="94" y="124"/>
                </a:cxn>
                <a:cxn ang="0">
                  <a:pos x="112" y="142"/>
                </a:cxn>
                <a:cxn ang="0">
                  <a:pos x="120" y="150"/>
                </a:cxn>
                <a:cxn ang="0">
                  <a:pos x="130" y="158"/>
                </a:cxn>
                <a:cxn ang="0">
                  <a:pos x="130" y="158"/>
                </a:cxn>
              </a:cxnLst>
              <a:rect l="0" t="0" r="r" b="b"/>
              <a:pathLst>
                <a:path w="144" h="160">
                  <a:moveTo>
                    <a:pt x="130" y="158"/>
                  </a:moveTo>
                  <a:lnTo>
                    <a:pt x="130" y="158"/>
                  </a:lnTo>
                  <a:lnTo>
                    <a:pt x="130" y="148"/>
                  </a:lnTo>
                  <a:lnTo>
                    <a:pt x="130" y="122"/>
                  </a:lnTo>
                  <a:lnTo>
                    <a:pt x="134" y="88"/>
                  </a:lnTo>
                  <a:lnTo>
                    <a:pt x="136" y="70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44" y="42"/>
                  </a:lnTo>
                  <a:lnTo>
                    <a:pt x="142" y="32"/>
                  </a:lnTo>
                  <a:lnTo>
                    <a:pt x="140" y="24"/>
                  </a:lnTo>
                  <a:lnTo>
                    <a:pt x="134" y="16"/>
                  </a:lnTo>
                  <a:lnTo>
                    <a:pt x="128" y="10"/>
                  </a:lnTo>
                  <a:lnTo>
                    <a:pt x="118" y="4"/>
                  </a:lnTo>
                  <a:lnTo>
                    <a:pt x="110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8" y="2"/>
                  </a:lnTo>
                  <a:lnTo>
                    <a:pt x="80" y="6"/>
                  </a:lnTo>
                  <a:lnTo>
                    <a:pt x="74" y="10"/>
                  </a:lnTo>
                  <a:lnTo>
                    <a:pt x="68" y="18"/>
                  </a:lnTo>
                  <a:lnTo>
                    <a:pt x="62" y="28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52" y="34"/>
                  </a:lnTo>
                  <a:lnTo>
                    <a:pt x="34" y="36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4" y="104"/>
                  </a:lnTo>
                  <a:lnTo>
                    <a:pt x="12" y="118"/>
                  </a:lnTo>
                  <a:lnTo>
                    <a:pt x="18" y="124"/>
                  </a:lnTo>
                  <a:lnTo>
                    <a:pt x="24" y="130"/>
                  </a:lnTo>
                  <a:lnTo>
                    <a:pt x="32" y="136"/>
                  </a:lnTo>
                  <a:lnTo>
                    <a:pt x="44" y="142"/>
                  </a:lnTo>
                  <a:lnTo>
                    <a:pt x="70" y="152"/>
                  </a:lnTo>
                  <a:lnTo>
                    <a:pt x="102" y="160"/>
                  </a:lnTo>
                  <a:lnTo>
                    <a:pt x="102" y="160"/>
                  </a:lnTo>
                  <a:lnTo>
                    <a:pt x="100" y="156"/>
                  </a:lnTo>
                  <a:lnTo>
                    <a:pt x="90" y="144"/>
                  </a:lnTo>
                  <a:lnTo>
                    <a:pt x="86" y="136"/>
                  </a:lnTo>
                  <a:lnTo>
                    <a:pt x="82" y="126"/>
                  </a:lnTo>
                  <a:lnTo>
                    <a:pt x="80" y="114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84" y="108"/>
                  </a:lnTo>
                  <a:lnTo>
                    <a:pt x="94" y="124"/>
                  </a:lnTo>
                  <a:lnTo>
                    <a:pt x="112" y="142"/>
                  </a:lnTo>
                  <a:lnTo>
                    <a:pt x="120" y="150"/>
                  </a:lnTo>
                  <a:lnTo>
                    <a:pt x="130" y="158"/>
                  </a:lnTo>
                  <a:lnTo>
                    <a:pt x="130" y="1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4" name="Freeform 160"/>
            <p:cNvSpPr>
              <a:spLocks/>
            </p:cNvSpPr>
            <p:nvPr/>
          </p:nvSpPr>
          <p:spPr bwMode="auto">
            <a:xfrm>
              <a:off x="3689684" y="5249779"/>
              <a:ext cx="288758" cy="320842"/>
            </a:xfrm>
            <a:custGeom>
              <a:avLst/>
              <a:gdLst/>
              <a:ahLst/>
              <a:cxnLst>
                <a:cxn ang="0">
                  <a:pos x="36" y="20"/>
                </a:cxn>
                <a:cxn ang="0">
                  <a:pos x="36" y="20"/>
                </a:cxn>
                <a:cxn ang="0">
                  <a:pos x="34" y="28"/>
                </a:cxn>
                <a:cxn ang="0">
                  <a:pos x="30" y="34"/>
                </a:cxn>
                <a:cxn ang="0">
                  <a:pos x="24" y="38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10" y="38"/>
                </a:cxn>
                <a:cxn ang="0">
                  <a:pos x="6" y="34"/>
                </a:cxn>
                <a:cxn ang="0">
                  <a:pos x="2" y="28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2" y="12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6"/>
                </a:cxn>
                <a:cxn ang="0">
                  <a:pos x="34" y="12"/>
                </a:cxn>
                <a:cxn ang="0">
                  <a:pos x="36" y="20"/>
                </a:cxn>
                <a:cxn ang="0">
                  <a:pos x="36" y="20"/>
                </a:cxn>
              </a:cxnLst>
              <a:rect l="0" t="0" r="r" b="b"/>
              <a:pathLst>
                <a:path w="36" h="40">
                  <a:moveTo>
                    <a:pt x="36" y="20"/>
                  </a:moveTo>
                  <a:lnTo>
                    <a:pt x="36" y="20"/>
                  </a:lnTo>
                  <a:lnTo>
                    <a:pt x="34" y="28"/>
                  </a:lnTo>
                  <a:lnTo>
                    <a:pt x="30" y="34"/>
                  </a:lnTo>
                  <a:lnTo>
                    <a:pt x="24" y="38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0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6"/>
                  </a:lnTo>
                  <a:lnTo>
                    <a:pt x="34" y="12"/>
                  </a:lnTo>
                  <a:lnTo>
                    <a:pt x="36" y="20"/>
                  </a:lnTo>
                  <a:lnTo>
                    <a:pt x="36" y="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315" name="Title 31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Demo</a:t>
            </a:r>
            <a:endParaRPr lang="en-US" dirty="0"/>
          </a:p>
        </p:txBody>
      </p:sp>
      <p:pic>
        <p:nvPicPr>
          <p:cNvPr id="162" name="Content Placeholder 161" descr="dream_g200i_google_android.jpg"/>
          <p:cNvPicPr>
            <a:picLocks noGrp="1" noChangeAspect="1"/>
          </p:cNvPicPr>
          <p:nvPr>
            <p:ph idx="1"/>
          </p:nvPr>
        </p:nvPicPr>
        <p:blipFill>
          <a:blip r:embed="rId3" cstate="print"/>
          <a:stretch>
            <a:fillRect/>
          </a:stretch>
        </p:blipFill>
        <p:spPr>
          <a:xfrm>
            <a:off x="1981200" y="1295400"/>
            <a:ext cx="5152368" cy="5165249"/>
          </a:xfrm>
          <a:prstGeom prst="snip2DiagRect">
            <a:avLst>
              <a:gd name="adj1" fmla="val 0"/>
              <a:gd name="adj2" fmla="val 16667"/>
            </a:avLst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88900" algn="tl" rotWithShape="0">
              <a:srgbClr val="000000">
                <a:alpha val="45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" name="Group 315"/>
          <p:cNvGrpSpPr/>
          <p:nvPr/>
        </p:nvGrpSpPr>
        <p:grpSpPr>
          <a:xfrm>
            <a:off x="0" y="0"/>
            <a:ext cx="9144000" cy="6858000"/>
            <a:chOff x="0" y="-1295400"/>
            <a:chExt cx="9144000" cy="9144000"/>
          </a:xfrm>
          <a:gradFill flip="none" rotWithShape="1">
            <a:gsLst>
              <a:gs pos="0">
                <a:schemeClr val="bg1">
                  <a:alpha val="10000"/>
                </a:schemeClr>
              </a:gs>
              <a:gs pos="36000">
                <a:schemeClr val="bg1">
                  <a:alpha val="0"/>
                </a:schemeClr>
              </a:gs>
              <a:gs pos="95000">
                <a:schemeClr val="bg1">
                  <a:alpha val="15000"/>
                </a:schemeClr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60" name="Freeform 7"/>
            <p:cNvSpPr>
              <a:spLocks/>
            </p:cNvSpPr>
            <p:nvPr/>
          </p:nvSpPr>
          <p:spPr bwMode="auto">
            <a:xfrm>
              <a:off x="5181600" y="3340768"/>
              <a:ext cx="465221" cy="449179"/>
            </a:xfrm>
            <a:custGeom>
              <a:avLst/>
              <a:gdLst/>
              <a:ahLst/>
              <a:cxnLst>
                <a:cxn ang="0">
                  <a:pos x="2" y="44"/>
                </a:cxn>
                <a:cxn ang="0">
                  <a:pos x="2" y="44"/>
                </a:cxn>
                <a:cxn ang="0">
                  <a:pos x="8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8" y="56"/>
                </a:cxn>
                <a:cxn ang="0">
                  <a:pos x="44" y="56"/>
                </a:cxn>
                <a:cxn ang="0">
                  <a:pos x="48" y="54"/>
                </a:cxn>
                <a:cxn ang="0">
                  <a:pos x="56" y="48"/>
                </a:cxn>
                <a:cxn ang="0">
                  <a:pos x="58" y="44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6" y="36"/>
                </a:cxn>
                <a:cxn ang="0">
                  <a:pos x="52" y="32"/>
                </a:cxn>
                <a:cxn ang="0">
                  <a:pos x="48" y="28"/>
                </a:cxn>
                <a:cxn ang="0">
                  <a:pos x="48" y="28"/>
                </a:cxn>
                <a:cxn ang="0">
                  <a:pos x="50" y="26"/>
                </a:cxn>
                <a:cxn ang="0">
                  <a:pos x="52" y="20"/>
                </a:cxn>
                <a:cxn ang="0">
                  <a:pos x="54" y="16"/>
                </a:cxn>
                <a:cxn ang="0">
                  <a:pos x="54" y="12"/>
                </a:cxn>
                <a:cxn ang="0">
                  <a:pos x="52" y="8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0" y="6"/>
                </a:cxn>
                <a:cxn ang="0">
                  <a:pos x="14" y="12"/>
                </a:cxn>
                <a:cxn ang="0">
                  <a:pos x="8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32"/>
                </a:cxn>
                <a:cxn ang="0">
                  <a:pos x="18" y="30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2" y="44"/>
                </a:cxn>
                <a:cxn ang="0">
                  <a:pos x="2" y="44"/>
                </a:cxn>
              </a:cxnLst>
              <a:rect l="0" t="0" r="r" b="b"/>
              <a:pathLst>
                <a:path w="58" h="56">
                  <a:moveTo>
                    <a:pt x="2" y="44"/>
                  </a:moveTo>
                  <a:lnTo>
                    <a:pt x="2" y="44"/>
                  </a:lnTo>
                  <a:lnTo>
                    <a:pt x="8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8" y="56"/>
                  </a:lnTo>
                  <a:lnTo>
                    <a:pt x="44" y="56"/>
                  </a:lnTo>
                  <a:lnTo>
                    <a:pt x="48" y="54"/>
                  </a:lnTo>
                  <a:lnTo>
                    <a:pt x="56" y="48"/>
                  </a:lnTo>
                  <a:lnTo>
                    <a:pt x="58" y="44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6" y="36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50" y="26"/>
                  </a:lnTo>
                  <a:lnTo>
                    <a:pt x="52" y="20"/>
                  </a:lnTo>
                  <a:lnTo>
                    <a:pt x="54" y="16"/>
                  </a:lnTo>
                  <a:lnTo>
                    <a:pt x="54" y="12"/>
                  </a:lnTo>
                  <a:lnTo>
                    <a:pt x="52" y="8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0" y="6"/>
                  </a:lnTo>
                  <a:lnTo>
                    <a:pt x="14" y="12"/>
                  </a:lnTo>
                  <a:lnTo>
                    <a:pt x="8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32"/>
                  </a:lnTo>
                  <a:lnTo>
                    <a:pt x="18" y="30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2" y="44"/>
                  </a:lnTo>
                  <a:lnTo>
                    <a:pt x="2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1" name="Freeform 8"/>
            <p:cNvSpPr>
              <a:spLocks/>
            </p:cNvSpPr>
            <p:nvPr/>
          </p:nvSpPr>
          <p:spPr bwMode="auto">
            <a:xfrm>
              <a:off x="5117432" y="3741821"/>
              <a:ext cx="401053" cy="497305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8"/>
                </a:cxn>
                <a:cxn ang="0">
                  <a:pos x="46" y="40"/>
                </a:cxn>
                <a:cxn ang="0">
                  <a:pos x="42" y="44"/>
                </a:cxn>
                <a:cxn ang="0">
                  <a:pos x="34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6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2"/>
                </a:cxn>
                <a:cxn ang="0">
                  <a:pos x="16" y="62"/>
                </a:cxn>
                <a:cxn ang="0">
                  <a:pos x="8" y="60"/>
                </a:cxn>
                <a:cxn ang="0">
                  <a:pos x="4" y="54"/>
                </a:cxn>
                <a:cxn ang="0">
                  <a:pos x="2" y="48"/>
                </a:cxn>
                <a:cxn ang="0">
                  <a:pos x="2" y="38"/>
                </a:cxn>
                <a:cxn ang="0">
                  <a:pos x="4" y="20"/>
                </a:cxn>
                <a:cxn ang="0">
                  <a:pos x="4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0" y="10"/>
                </a:cxn>
                <a:cxn ang="0">
                  <a:pos x="18" y="18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2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0" y="12"/>
                </a:cxn>
                <a:cxn ang="0">
                  <a:pos x="46" y="20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2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8"/>
                  </a:lnTo>
                  <a:lnTo>
                    <a:pt x="46" y="40"/>
                  </a:lnTo>
                  <a:lnTo>
                    <a:pt x="42" y="44"/>
                  </a:lnTo>
                  <a:lnTo>
                    <a:pt x="34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6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8" y="60"/>
                  </a:lnTo>
                  <a:lnTo>
                    <a:pt x="4" y="54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4" y="20"/>
                  </a:lnTo>
                  <a:lnTo>
                    <a:pt x="4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10" y="10"/>
                  </a:lnTo>
                  <a:lnTo>
                    <a:pt x="18" y="18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2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0" y="12"/>
                  </a:lnTo>
                  <a:lnTo>
                    <a:pt x="46" y="20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2" name="Freeform 9"/>
            <p:cNvSpPr>
              <a:spLocks/>
            </p:cNvSpPr>
            <p:nvPr/>
          </p:nvSpPr>
          <p:spPr bwMode="auto">
            <a:xfrm>
              <a:off x="4668253" y="3757863"/>
              <a:ext cx="433137" cy="449179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50" y="6"/>
                </a:cxn>
                <a:cxn ang="0">
                  <a:pos x="52" y="14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8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4" y="12"/>
                </a:cxn>
                <a:cxn ang="0">
                  <a:pos x="10" y="10"/>
                </a:cxn>
                <a:cxn ang="0">
                  <a:pos x="18" y="8"/>
                </a:cxn>
                <a:cxn ang="0">
                  <a:pos x="34" y="6"/>
                </a:cxn>
                <a:cxn ang="0">
                  <a:pos x="40" y="4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6"/>
                </a:cxn>
                <a:cxn ang="0">
                  <a:pos x="50" y="6"/>
                </a:cxn>
              </a:cxnLst>
              <a:rect l="0" t="0" r="r" b="b"/>
              <a:pathLst>
                <a:path w="54" h="56">
                  <a:moveTo>
                    <a:pt x="50" y="6"/>
                  </a:moveTo>
                  <a:lnTo>
                    <a:pt x="50" y="6"/>
                  </a:lnTo>
                  <a:lnTo>
                    <a:pt x="52" y="14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8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4" y="12"/>
                  </a:lnTo>
                  <a:lnTo>
                    <a:pt x="10" y="10"/>
                  </a:lnTo>
                  <a:lnTo>
                    <a:pt x="18" y="8"/>
                  </a:lnTo>
                  <a:lnTo>
                    <a:pt x="34" y="6"/>
                  </a:lnTo>
                  <a:lnTo>
                    <a:pt x="40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6"/>
                  </a:lnTo>
                  <a:lnTo>
                    <a:pt x="5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3" name="Freeform 10"/>
            <p:cNvSpPr>
              <a:spLocks/>
            </p:cNvSpPr>
            <p:nvPr/>
          </p:nvSpPr>
          <p:spPr bwMode="auto">
            <a:xfrm>
              <a:off x="4523874" y="3324726"/>
              <a:ext cx="481263" cy="481263"/>
            </a:xfrm>
            <a:custGeom>
              <a:avLst/>
              <a:gdLst/>
              <a:ahLst/>
              <a:cxnLst>
                <a:cxn ang="0">
                  <a:pos x="56" y="42"/>
                </a:cxn>
                <a:cxn ang="0">
                  <a:pos x="56" y="42"/>
                </a:cxn>
                <a:cxn ang="0">
                  <a:pos x="52" y="46"/>
                </a:cxn>
                <a:cxn ang="0">
                  <a:pos x="42" y="54"/>
                </a:cxn>
                <a:cxn ang="0">
                  <a:pos x="28" y="58"/>
                </a:cxn>
                <a:cxn ang="0">
                  <a:pos x="22" y="60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6"/>
                </a:cxn>
                <a:cxn ang="0">
                  <a:pos x="4" y="52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0" y="36"/>
                </a:cxn>
                <a:cxn ang="0">
                  <a:pos x="2" y="32"/>
                </a:cxn>
                <a:cxn ang="0">
                  <a:pos x="6" y="28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10" y="24"/>
                </a:cxn>
                <a:cxn ang="0">
                  <a:pos x="8" y="16"/>
                </a:cxn>
                <a:cxn ang="0">
                  <a:pos x="10" y="8"/>
                </a:cxn>
                <a:cxn ang="0">
                  <a:pos x="12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24" y="0"/>
                </a:cxn>
                <a:cxn ang="0">
                  <a:pos x="30" y="0"/>
                </a:cxn>
                <a:cxn ang="0">
                  <a:pos x="36" y="4"/>
                </a:cxn>
                <a:cxn ang="0">
                  <a:pos x="40" y="10"/>
                </a:cxn>
                <a:cxn ang="0">
                  <a:pos x="48" y="24"/>
                </a:cxn>
                <a:cxn ang="0">
                  <a:pos x="54" y="30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48" y="36"/>
                </a:cxn>
                <a:cxn ang="0">
                  <a:pos x="40" y="36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6" y="38"/>
                </a:cxn>
                <a:cxn ang="0">
                  <a:pos x="44" y="40"/>
                </a:cxn>
                <a:cxn ang="0">
                  <a:pos x="56" y="42"/>
                </a:cxn>
                <a:cxn ang="0">
                  <a:pos x="56" y="42"/>
                </a:cxn>
              </a:cxnLst>
              <a:rect l="0" t="0" r="r" b="b"/>
              <a:pathLst>
                <a:path w="60" h="60">
                  <a:moveTo>
                    <a:pt x="56" y="42"/>
                  </a:moveTo>
                  <a:lnTo>
                    <a:pt x="56" y="42"/>
                  </a:lnTo>
                  <a:lnTo>
                    <a:pt x="52" y="46"/>
                  </a:lnTo>
                  <a:lnTo>
                    <a:pt x="42" y="54"/>
                  </a:lnTo>
                  <a:lnTo>
                    <a:pt x="28" y="58"/>
                  </a:lnTo>
                  <a:lnTo>
                    <a:pt x="22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6"/>
                  </a:lnTo>
                  <a:lnTo>
                    <a:pt x="4" y="52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2" y="32"/>
                  </a:lnTo>
                  <a:lnTo>
                    <a:pt x="6" y="28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4"/>
                  </a:lnTo>
                  <a:lnTo>
                    <a:pt x="8" y="16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4"/>
                  </a:lnTo>
                  <a:lnTo>
                    <a:pt x="40" y="10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48" y="36"/>
                  </a:lnTo>
                  <a:lnTo>
                    <a:pt x="40" y="36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6" y="38"/>
                  </a:lnTo>
                  <a:lnTo>
                    <a:pt x="44" y="40"/>
                  </a:lnTo>
                  <a:lnTo>
                    <a:pt x="56" y="42"/>
                  </a:lnTo>
                  <a:lnTo>
                    <a:pt x="56" y="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4" name="Freeform 11"/>
            <p:cNvSpPr>
              <a:spLocks/>
            </p:cNvSpPr>
            <p:nvPr/>
          </p:nvSpPr>
          <p:spPr bwMode="auto">
            <a:xfrm>
              <a:off x="4908884" y="3100137"/>
              <a:ext cx="449179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8"/>
                </a:cxn>
                <a:cxn ang="0">
                  <a:pos x="44" y="36"/>
                </a:cxn>
                <a:cxn ang="0">
                  <a:pos x="54" y="26"/>
                </a:cxn>
                <a:cxn ang="0">
                  <a:pos x="54" y="26"/>
                </a:cxn>
                <a:cxn ang="0">
                  <a:pos x="56" y="20"/>
                </a:cxn>
                <a:cxn ang="0">
                  <a:pos x="56" y="12"/>
                </a:cxn>
                <a:cxn ang="0">
                  <a:pos x="54" y="6"/>
                </a:cxn>
                <a:cxn ang="0">
                  <a:pos x="48" y="2"/>
                </a:cxn>
                <a:cxn ang="0">
                  <a:pos x="48" y="2"/>
                </a:cxn>
                <a:cxn ang="0">
                  <a:pos x="40" y="0"/>
                </a:cxn>
                <a:cxn ang="0">
                  <a:pos x="34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2" y="2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2" y="46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6" h="58">
                  <a:moveTo>
                    <a:pt x="32" y="58"/>
                  </a:moveTo>
                  <a:lnTo>
                    <a:pt x="32" y="58"/>
                  </a:lnTo>
                  <a:lnTo>
                    <a:pt x="38" y="48"/>
                  </a:lnTo>
                  <a:lnTo>
                    <a:pt x="44" y="36"/>
                  </a:lnTo>
                  <a:lnTo>
                    <a:pt x="54" y="26"/>
                  </a:lnTo>
                  <a:lnTo>
                    <a:pt x="54" y="26"/>
                  </a:lnTo>
                  <a:lnTo>
                    <a:pt x="56" y="20"/>
                  </a:lnTo>
                  <a:lnTo>
                    <a:pt x="56" y="12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4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2" y="46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5" name="Freeform 12"/>
            <p:cNvSpPr>
              <a:spLocks/>
            </p:cNvSpPr>
            <p:nvPr/>
          </p:nvSpPr>
          <p:spPr bwMode="auto">
            <a:xfrm>
              <a:off x="5037221" y="3613484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6" name="Freeform 13"/>
            <p:cNvSpPr>
              <a:spLocks/>
            </p:cNvSpPr>
            <p:nvPr/>
          </p:nvSpPr>
          <p:spPr bwMode="auto">
            <a:xfrm>
              <a:off x="8213558" y="4207042"/>
              <a:ext cx="449179" cy="449179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0" y="44"/>
                </a:cxn>
                <a:cxn ang="0">
                  <a:pos x="6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6" y="56"/>
                </a:cxn>
                <a:cxn ang="0">
                  <a:pos x="42" y="56"/>
                </a:cxn>
                <a:cxn ang="0">
                  <a:pos x="48" y="54"/>
                </a:cxn>
                <a:cxn ang="0">
                  <a:pos x="54" y="48"/>
                </a:cxn>
                <a:cxn ang="0">
                  <a:pos x="56" y="44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4" y="34"/>
                </a:cxn>
                <a:cxn ang="0">
                  <a:pos x="50" y="30"/>
                </a:cxn>
                <a:cxn ang="0">
                  <a:pos x="46" y="28"/>
                </a:cxn>
                <a:cxn ang="0">
                  <a:pos x="46" y="28"/>
                </a:cxn>
                <a:cxn ang="0">
                  <a:pos x="48" y="26"/>
                </a:cxn>
                <a:cxn ang="0">
                  <a:pos x="50" y="18"/>
                </a:cxn>
                <a:cxn ang="0">
                  <a:pos x="52" y="14"/>
                </a:cxn>
                <a:cxn ang="0">
                  <a:pos x="52" y="10"/>
                </a:cxn>
                <a:cxn ang="0">
                  <a:pos x="50" y="6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18" y="4"/>
                </a:cxn>
                <a:cxn ang="0">
                  <a:pos x="12" y="12"/>
                </a:cxn>
                <a:cxn ang="0">
                  <a:pos x="6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8" y="32"/>
                </a:cxn>
                <a:cxn ang="0">
                  <a:pos x="16" y="30"/>
                </a:cxn>
                <a:cxn ang="0">
                  <a:pos x="24" y="30"/>
                </a:cxn>
                <a:cxn ang="0">
                  <a:pos x="24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0" y="44"/>
                </a:cxn>
                <a:cxn ang="0">
                  <a:pos x="0" y="44"/>
                </a:cxn>
              </a:cxnLst>
              <a:rect l="0" t="0" r="r" b="b"/>
              <a:pathLst>
                <a:path w="56" h="56">
                  <a:moveTo>
                    <a:pt x="0" y="44"/>
                  </a:moveTo>
                  <a:lnTo>
                    <a:pt x="0" y="44"/>
                  </a:lnTo>
                  <a:lnTo>
                    <a:pt x="6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6" y="56"/>
                  </a:lnTo>
                  <a:lnTo>
                    <a:pt x="42" y="56"/>
                  </a:lnTo>
                  <a:lnTo>
                    <a:pt x="48" y="54"/>
                  </a:lnTo>
                  <a:lnTo>
                    <a:pt x="54" y="48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34"/>
                  </a:lnTo>
                  <a:lnTo>
                    <a:pt x="50" y="30"/>
                  </a:lnTo>
                  <a:lnTo>
                    <a:pt x="46" y="28"/>
                  </a:lnTo>
                  <a:lnTo>
                    <a:pt x="46" y="28"/>
                  </a:lnTo>
                  <a:lnTo>
                    <a:pt x="48" y="26"/>
                  </a:lnTo>
                  <a:lnTo>
                    <a:pt x="50" y="18"/>
                  </a:lnTo>
                  <a:lnTo>
                    <a:pt x="52" y="14"/>
                  </a:lnTo>
                  <a:lnTo>
                    <a:pt x="52" y="10"/>
                  </a:lnTo>
                  <a:lnTo>
                    <a:pt x="50" y="6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4"/>
                  </a:lnTo>
                  <a:lnTo>
                    <a:pt x="12" y="12"/>
                  </a:lnTo>
                  <a:lnTo>
                    <a:pt x="6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8" y="32"/>
                  </a:lnTo>
                  <a:lnTo>
                    <a:pt x="16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0" y="44"/>
                  </a:lnTo>
                  <a:lnTo>
                    <a:pt x="0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7" name="Freeform 14"/>
            <p:cNvSpPr>
              <a:spLocks/>
            </p:cNvSpPr>
            <p:nvPr/>
          </p:nvSpPr>
          <p:spPr bwMode="auto">
            <a:xfrm>
              <a:off x="8133347" y="4608095"/>
              <a:ext cx="401053" cy="481263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6"/>
                </a:cxn>
                <a:cxn ang="0">
                  <a:pos x="46" y="40"/>
                </a:cxn>
                <a:cxn ang="0">
                  <a:pos x="42" y="42"/>
                </a:cxn>
                <a:cxn ang="0">
                  <a:pos x="36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4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0"/>
                </a:cxn>
                <a:cxn ang="0">
                  <a:pos x="16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2" y="46"/>
                </a:cxn>
                <a:cxn ang="0">
                  <a:pos x="2" y="38"/>
                </a:cxn>
                <a:cxn ang="0">
                  <a:pos x="4" y="18"/>
                </a:cxn>
                <a:cxn ang="0">
                  <a:pos x="4" y="1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0" y="10"/>
                </a:cxn>
                <a:cxn ang="0">
                  <a:pos x="18" y="16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2"/>
                </a:cxn>
                <a:cxn ang="0">
                  <a:pos x="20" y="16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0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2" y="12"/>
                </a:cxn>
                <a:cxn ang="0">
                  <a:pos x="46" y="18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0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6"/>
                  </a:lnTo>
                  <a:lnTo>
                    <a:pt x="46" y="40"/>
                  </a:lnTo>
                  <a:lnTo>
                    <a:pt x="42" y="42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4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2" y="46"/>
                  </a:lnTo>
                  <a:lnTo>
                    <a:pt x="2" y="38"/>
                  </a:lnTo>
                  <a:lnTo>
                    <a:pt x="4" y="18"/>
                  </a:lnTo>
                  <a:lnTo>
                    <a:pt x="4" y="1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0" y="10"/>
                  </a:lnTo>
                  <a:lnTo>
                    <a:pt x="18" y="1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2"/>
                  </a:lnTo>
                  <a:lnTo>
                    <a:pt x="20" y="16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2" y="12"/>
                  </a:lnTo>
                  <a:lnTo>
                    <a:pt x="46" y="18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8" name="Freeform 15"/>
            <p:cNvSpPr>
              <a:spLocks/>
            </p:cNvSpPr>
            <p:nvPr/>
          </p:nvSpPr>
          <p:spPr bwMode="auto">
            <a:xfrm>
              <a:off x="7684168" y="4624137"/>
              <a:ext cx="433137" cy="449179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50" y="4"/>
                </a:cxn>
                <a:cxn ang="0">
                  <a:pos x="52" y="12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6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38"/>
                </a:cxn>
                <a:cxn ang="0">
                  <a:pos x="2" y="34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6" y="12"/>
                </a:cxn>
                <a:cxn ang="0">
                  <a:pos x="12" y="8"/>
                </a:cxn>
                <a:cxn ang="0">
                  <a:pos x="18" y="6"/>
                </a:cxn>
                <a:cxn ang="0">
                  <a:pos x="34" y="4"/>
                </a:cxn>
                <a:cxn ang="0">
                  <a:pos x="40" y="2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54" h="56">
                  <a:moveTo>
                    <a:pt x="50" y="4"/>
                  </a:moveTo>
                  <a:lnTo>
                    <a:pt x="50" y="4"/>
                  </a:lnTo>
                  <a:lnTo>
                    <a:pt x="52" y="12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6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12" y="8"/>
                  </a:lnTo>
                  <a:lnTo>
                    <a:pt x="18" y="6"/>
                  </a:lnTo>
                  <a:lnTo>
                    <a:pt x="34" y="4"/>
                  </a:lnTo>
                  <a:lnTo>
                    <a:pt x="40" y="2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9" name="Freeform 16"/>
            <p:cNvSpPr>
              <a:spLocks/>
            </p:cNvSpPr>
            <p:nvPr/>
          </p:nvSpPr>
          <p:spPr bwMode="auto">
            <a:xfrm>
              <a:off x="7539789" y="4174958"/>
              <a:ext cx="481263" cy="497305"/>
            </a:xfrm>
            <a:custGeom>
              <a:avLst/>
              <a:gdLst/>
              <a:ahLst/>
              <a:cxnLst>
                <a:cxn ang="0">
                  <a:pos x="56" y="44"/>
                </a:cxn>
                <a:cxn ang="0">
                  <a:pos x="56" y="44"/>
                </a:cxn>
                <a:cxn ang="0">
                  <a:pos x="52" y="48"/>
                </a:cxn>
                <a:cxn ang="0">
                  <a:pos x="42" y="54"/>
                </a:cxn>
                <a:cxn ang="0">
                  <a:pos x="28" y="60"/>
                </a:cxn>
                <a:cxn ang="0">
                  <a:pos x="22" y="62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0" y="38"/>
                </a:cxn>
                <a:cxn ang="0">
                  <a:pos x="2" y="34"/>
                </a:cxn>
                <a:cxn ang="0">
                  <a:pos x="6" y="30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4"/>
                </a:cxn>
                <a:cxn ang="0">
                  <a:pos x="8" y="18"/>
                </a:cxn>
                <a:cxn ang="0">
                  <a:pos x="10" y="10"/>
                </a:cxn>
                <a:cxn ang="0">
                  <a:pos x="12" y="6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24" y="0"/>
                </a:cxn>
                <a:cxn ang="0">
                  <a:pos x="32" y="2"/>
                </a:cxn>
                <a:cxn ang="0">
                  <a:pos x="36" y="6"/>
                </a:cxn>
                <a:cxn ang="0">
                  <a:pos x="40" y="12"/>
                </a:cxn>
                <a:cxn ang="0">
                  <a:pos x="50" y="26"/>
                </a:cxn>
                <a:cxn ang="0">
                  <a:pos x="54" y="32"/>
                </a:cxn>
                <a:cxn ang="0">
                  <a:pos x="60" y="36"/>
                </a:cxn>
                <a:cxn ang="0">
                  <a:pos x="60" y="36"/>
                </a:cxn>
                <a:cxn ang="0">
                  <a:pos x="48" y="38"/>
                </a:cxn>
                <a:cxn ang="0">
                  <a:pos x="40" y="38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6" y="40"/>
                </a:cxn>
                <a:cxn ang="0">
                  <a:pos x="44" y="42"/>
                </a:cxn>
                <a:cxn ang="0">
                  <a:pos x="56" y="44"/>
                </a:cxn>
                <a:cxn ang="0">
                  <a:pos x="56" y="44"/>
                </a:cxn>
              </a:cxnLst>
              <a:rect l="0" t="0" r="r" b="b"/>
              <a:pathLst>
                <a:path w="60" h="62">
                  <a:moveTo>
                    <a:pt x="56" y="44"/>
                  </a:moveTo>
                  <a:lnTo>
                    <a:pt x="56" y="44"/>
                  </a:lnTo>
                  <a:lnTo>
                    <a:pt x="52" y="48"/>
                  </a:lnTo>
                  <a:lnTo>
                    <a:pt x="42" y="54"/>
                  </a:lnTo>
                  <a:lnTo>
                    <a:pt x="28" y="60"/>
                  </a:lnTo>
                  <a:lnTo>
                    <a:pt x="22" y="62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38"/>
                  </a:lnTo>
                  <a:lnTo>
                    <a:pt x="2" y="34"/>
                  </a:lnTo>
                  <a:lnTo>
                    <a:pt x="6" y="30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4"/>
                  </a:lnTo>
                  <a:lnTo>
                    <a:pt x="8" y="18"/>
                  </a:lnTo>
                  <a:lnTo>
                    <a:pt x="10" y="10"/>
                  </a:lnTo>
                  <a:lnTo>
                    <a:pt x="12" y="6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6" y="6"/>
                  </a:lnTo>
                  <a:lnTo>
                    <a:pt x="40" y="12"/>
                  </a:lnTo>
                  <a:lnTo>
                    <a:pt x="50" y="26"/>
                  </a:lnTo>
                  <a:lnTo>
                    <a:pt x="54" y="32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48" y="38"/>
                  </a:lnTo>
                  <a:lnTo>
                    <a:pt x="40" y="38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6" y="40"/>
                  </a:lnTo>
                  <a:lnTo>
                    <a:pt x="44" y="42"/>
                  </a:lnTo>
                  <a:lnTo>
                    <a:pt x="56" y="44"/>
                  </a:lnTo>
                  <a:lnTo>
                    <a:pt x="56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0" name="Freeform 17"/>
            <p:cNvSpPr>
              <a:spLocks/>
            </p:cNvSpPr>
            <p:nvPr/>
          </p:nvSpPr>
          <p:spPr bwMode="auto">
            <a:xfrm>
              <a:off x="7924800" y="3966411"/>
              <a:ext cx="465221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6"/>
                </a:cxn>
                <a:cxn ang="0">
                  <a:pos x="46" y="36"/>
                </a:cxn>
                <a:cxn ang="0">
                  <a:pos x="54" y="24"/>
                </a:cxn>
                <a:cxn ang="0">
                  <a:pos x="54" y="24"/>
                </a:cxn>
                <a:cxn ang="0">
                  <a:pos x="58" y="18"/>
                </a:cxn>
                <a:cxn ang="0">
                  <a:pos x="58" y="12"/>
                </a:cxn>
                <a:cxn ang="0">
                  <a:pos x="54" y="6"/>
                </a:cxn>
                <a:cxn ang="0">
                  <a:pos x="48" y="0"/>
                </a:cxn>
                <a:cxn ang="0">
                  <a:pos x="48" y="0"/>
                </a:cxn>
                <a:cxn ang="0">
                  <a:pos x="42" y="0"/>
                </a:cxn>
                <a:cxn ang="0">
                  <a:pos x="36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4" y="2"/>
                </a:cxn>
                <a:cxn ang="0">
                  <a:pos x="10" y="2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38"/>
                </a:cxn>
                <a:cxn ang="0">
                  <a:pos x="14" y="46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8" h="58">
                  <a:moveTo>
                    <a:pt x="32" y="58"/>
                  </a:moveTo>
                  <a:lnTo>
                    <a:pt x="32" y="58"/>
                  </a:lnTo>
                  <a:lnTo>
                    <a:pt x="38" y="46"/>
                  </a:lnTo>
                  <a:lnTo>
                    <a:pt x="46" y="36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8" y="18"/>
                  </a:lnTo>
                  <a:lnTo>
                    <a:pt x="58" y="12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6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38"/>
                  </a:lnTo>
                  <a:lnTo>
                    <a:pt x="14" y="46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1" name="Freeform 18"/>
            <p:cNvSpPr>
              <a:spLocks/>
            </p:cNvSpPr>
            <p:nvPr/>
          </p:nvSpPr>
          <p:spPr bwMode="auto">
            <a:xfrm>
              <a:off x="8053137" y="4479758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2" name="Freeform 19"/>
            <p:cNvSpPr>
              <a:spLocks/>
            </p:cNvSpPr>
            <p:nvPr/>
          </p:nvSpPr>
          <p:spPr bwMode="auto">
            <a:xfrm>
              <a:off x="0" y="2442411"/>
              <a:ext cx="1122947" cy="1155032"/>
            </a:xfrm>
            <a:custGeom>
              <a:avLst/>
              <a:gdLst/>
              <a:ahLst/>
              <a:cxnLst>
                <a:cxn ang="0">
                  <a:pos x="114" y="24"/>
                </a:cxn>
                <a:cxn ang="0">
                  <a:pos x="130" y="46"/>
                </a:cxn>
                <a:cxn ang="0">
                  <a:pos x="132" y="74"/>
                </a:cxn>
                <a:cxn ang="0">
                  <a:pos x="122" y="100"/>
                </a:cxn>
                <a:cxn ang="0">
                  <a:pos x="102" y="124"/>
                </a:cxn>
                <a:cxn ang="0">
                  <a:pos x="88" y="134"/>
                </a:cxn>
                <a:cxn ang="0">
                  <a:pos x="62" y="140"/>
                </a:cxn>
                <a:cxn ang="0">
                  <a:pos x="52" y="138"/>
                </a:cxn>
                <a:cxn ang="0">
                  <a:pos x="36" y="124"/>
                </a:cxn>
                <a:cxn ang="0">
                  <a:pos x="36" y="104"/>
                </a:cxn>
                <a:cxn ang="0">
                  <a:pos x="38" y="98"/>
                </a:cxn>
                <a:cxn ang="0">
                  <a:pos x="46" y="90"/>
                </a:cxn>
                <a:cxn ang="0">
                  <a:pos x="52" y="88"/>
                </a:cxn>
                <a:cxn ang="0">
                  <a:pos x="62" y="88"/>
                </a:cxn>
                <a:cxn ang="0">
                  <a:pos x="80" y="100"/>
                </a:cxn>
                <a:cxn ang="0">
                  <a:pos x="82" y="102"/>
                </a:cxn>
                <a:cxn ang="0">
                  <a:pos x="68" y="86"/>
                </a:cxn>
                <a:cxn ang="0">
                  <a:pos x="56" y="82"/>
                </a:cxn>
                <a:cxn ang="0">
                  <a:pos x="42" y="86"/>
                </a:cxn>
                <a:cxn ang="0">
                  <a:pos x="34" y="92"/>
                </a:cxn>
                <a:cxn ang="0">
                  <a:pos x="28" y="106"/>
                </a:cxn>
                <a:cxn ang="0">
                  <a:pos x="30" y="120"/>
                </a:cxn>
                <a:cxn ang="0">
                  <a:pos x="38" y="132"/>
                </a:cxn>
                <a:cxn ang="0">
                  <a:pos x="50" y="140"/>
                </a:cxn>
                <a:cxn ang="0">
                  <a:pos x="56" y="144"/>
                </a:cxn>
                <a:cxn ang="0">
                  <a:pos x="76" y="144"/>
                </a:cxn>
                <a:cxn ang="0">
                  <a:pos x="100" y="132"/>
                </a:cxn>
                <a:cxn ang="0">
                  <a:pos x="122" y="110"/>
                </a:cxn>
                <a:cxn ang="0">
                  <a:pos x="136" y="86"/>
                </a:cxn>
                <a:cxn ang="0">
                  <a:pos x="138" y="78"/>
                </a:cxn>
                <a:cxn ang="0">
                  <a:pos x="140" y="60"/>
                </a:cxn>
                <a:cxn ang="0">
                  <a:pos x="132" y="38"/>
                </a:cxn>
                <a:cxn ang="0">
                  <a:pos x="110" y="16"/>
                </a:cxn>
                <a:cxn ang="0">
                  <a:pos x="80" y="2"/>
                </a:cxn>
                <a:cxn ang="0">
                  <a:pos x="64" y="0"/>
                </a:cxn>
                <a:cxn ang="0">
                  <a:pos x="30" y="2"/>
                </a:cxn>
                <a:cxn ang="0">
                  <a:pos x="0" y="16"/>
                </a:cxn>
                <a:cxn ang="0">
                  <a:pos x="0" y="26"/>
                </a:cxn>
                <a:cxn ang="0">
                  <a:pos x="26" y="12"/>
                </a:cxn>
                <a:cxn ang="0">
                  <a:pos x="58" y="8"/>
                </a:cxn>
                <a:cxn ang="0">
                  <a:pos x="88" y="12"/>
                </a:cxn>
                <a:cxn ang="0">
                  <a:pos x="114" y="24"/>
                </a:cxn>
              </a:cxnLst>
              <a:rect l="0" t="0" r="r" b="b"/>
              <a:pathLst>
                <a:path w="140" h="144">
                  <a:moveTo>
                    <a:pt x="114" y="24"/>
                  </a:moveTo>
                  <a:lnTo>
                    <a:pt x="114" y="24"/>
                  </a:lnTo>
                  <a:lnTo>
                    <a:pt x="124" y="34"/>
                  </a:lnTo>
                  <a:lnTo>
                    <a:pt x="130" y="46"/>
                  </a:lnTo>
                  <a:lnTo>
                    <a:pt x="132" y="60"/>
                  </a:lnTo>
                  <a:lnTo>
                    <a:pt x="132" y="74"/>
                  </a:lnTo>
                  <a:lnTo>
                    <a:pt x="128" y="86"/>
                  </a:lnTo>
                  <a:lnTo>
                    <a:pt x="122" y="100"/>
                  </a:lnTo>
                  <a:lnTo>
                    <a:pt x="112" y="112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88" y="134"/>
                  </a:lnTo>
                  <a:lnTo>
                    <a:pt x="76" y="138"/>
                  </a:lnTo>
                  <a:lnTo>
                    <a:pt x="62" y="140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42" y="132"/>
                  </a:lnTo>
                  <a:lnTo>
                    <a:pt x="36" y="124"/>
                  </a:lnTo>
                  <a:lnTo>
                    <a:pt x="34" y="11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8" y="98"/>
                  </a:lnTo>
                  <a:lnTo>
                    <a:pt x="42" y="94"/>
                  </a:lnTo>
                  <a:lnTo>
                    <a:pt x="46" y="90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6" y="86"/>
                  </a:lnTo>
                  <a:lnTo>
                    <a:pt x="62" y="88"/>
                  </a:lnTo>
                  <a:lnTo>
                    <a:pt x="72" y="92"/>
                  </a:lnTo>
                  <a:lnTo>
                    <a:pt x="80" y="100"/>
                  </a:lnTo>
                  <a:lnTo>
                    <a:pt x="82" y="102"/>
                  </a:lnTo>
                  <a:lnTo>
                    <a:pt x="82" y="102"/>
                  </a:lnTo>
                  <a:lnTo>
                    <a:pt x="74" y="92"/>
                  </a:lnTo>
                  <a:lnTo>
                    <a:pt x="68" y="86"/>
                  </a:lnTo>
                  <a:lnTo>
                    <a:pt x="64" y="84"/>
                  </a:lnTo>
                  <a:lnTo>
                    <a:pt x="56" y="82"/>
                  </a:lnTo>
                  <a:lnTo>
                    <a:pt x="50" y="82"/>
                  </a:lnTo>
                  <a:lnTo>
                    <a:pt x="42" y="86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30" y="98"/>
                  </a:lnTo>
                  <a:lnTo>
                    <a:pt x="28" y="106"/>
                  </a:lnTo>
                  <a:lnTo>
                    <a:pt x="28" y="112"/>
                  </a:lnTo>
                  <a:lnTo>
                    <a:pt x="30" y="120"/>
                  </a:lnTo>
                  <a:lnTo>
                    <a:pt x="34" y="126"/>
                  </a:lnTo>
                  <a:lnTo>
                    <a:pt x="38" y="132"/>
                  </a:lnTo>
                  <a:lnTo>
                    <a:pt x="44" y="136"/>
                  </a:lnTo>
                  <a:lnTo>
                    <a:pt x="50" y="140"/>
                  </a:lnTo>
                  <a:lnTo>
                    <a:pt x="50" y="140"/>
                  </a:lnTo>
                  <a:lnTo>
                    <a:pt x="56" y="144"/>
                  </a:lnTo>
                  <a:lnTo>
                    <a:pt x="62" y="144"/>
                  </a:lnTo>
                  <a:lnTo>
                    <a:pt x="76" y="144"/>
                  </a:lnTo>
                  <a:lnTo>
                    <a:pt x="88" y="140"/>
                  </a:lnTo>
                  <a:lnTo>
                    <a:pt x="100" y="132"/>
                  </a:lnTo>
                  <a:lnTo>
                    <a:pt x="112" y="122"/>
                  </a:lnTo>
                  <a:lnTo>
                    <a:pt x="122" y="110"/>
                  </a:lnTo>
                  <a:lnTo>
                    <a:pt x="130" y="98"/>
                  </a:lnTo>
                  <a:lnTo>
                    <a:pt x="136" y="86"/>
                  </a:lnTo>
                  <a:lnTo>
                    <a:pt x="136" y="86"/>
                  </a:lnTo>
                  <a:lnTo>
                    <a:pt x="138" y="78"/>
                  </a:lnTo>
                  <a:lnTo>
                    <a:pt x="140" y="68"/>
                  </a:lnTo>
                  <a:lnTo>
                    <a:pt x="140" y="60"/>
                  </a:lnTo>
                  <a:lnTo>
                    <a:pt x="138" y="52"/>
                  </a:lnTo>
                  <a:lnTo>
                    <a:pt x="132" y="38"/>
                  </a:lnTo>
                  <a:lnTo>
                    <a:pt x="124" y="26"/>
                  </a:lnTo>
                  <a:lnTo>
                    <a:pt x="110" y="16"/>
                  </a:lnTo>
                  <a:lnTo>
                    <a:pt x="96" y="8"/>
                  </a:lnTo>
                  <a:lnTo>
                    <a:pt x="80" y="2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48" y="0"/>
                  </a:lnTo>
                  <a:lnTo>
                    <a:pt x="30" y="2"/>
                  </a:lnTo>
                  <a:lnTo>
                    <a:pt x="14" y="8"/>
                  </a:lnTo>
                  <a:lnTo>
                    <a:pt x="0" y="1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2" y="18"/>
                  </a:lnTo>
                  <a:lnTo>
                    <a:pt x="26" y="12"/>
                  </a:lnTo>
                  <a:lnTo>
                    <a:pt x="42" y="8"/>
                  </a:lnTo>
                  <a:lnTo>
                    <a:pt x="58" y="8"/>
                  </a:lnTo>
                  <a:lnTo>
                    <a:pt x="74" y="8"/>
                  </a:lnTo>
                  <a:lnTo>
                    <a:pt x="88" y="12"/>
                  </a:lnTo>
                  <a:lnTo>
                    <a:pt x="102" y="16"/>
                  </a:lnTo>
                  <a:lnTo>
                    <a:pt x="114" y="24"/>
                  </a:lnTo>
                  <a:lnTo>
                    <a:pt x="114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3" name="Freeform 20"/>
            <p:cNvSpPr>
              <a:spLocks/>
            </p:cNvSpPr>
            <p:nvPr/>
          </p:nvSpPr>
          <p:spPr bwMode="auto">
            <a:xfrm>
              <a:off x="1171074" y="7463589"/>
              <a:ext cx="1796716" cy="385011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12" y="0"/>
                </a:cxn>
                <a:cxn ang="0">
                  <a:pos x="92" y="4"/>
                </a:cxn>
                <a:cxn ang="0">
                  <a:pos x="72" y="12"/>
                </a:cxn>
                <a:cxn ang="0">
                  <a:pos x="52" y="20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0" y="48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80" y="16"/>
                </a:cxn>
                <a:cxn ang="0">
                  <a:pos x="98" y="12"/>
                </a:cxn>
                <a:cxn ang="0">
                  <a:pos x="116" y="10"/>
                </a:cxn>
                <a:cxn ang="0">
                  <a:pos x="134" y="10"/>
                </a:cxn>
                <a:cxn ang="0">
                  <a:pos x="152" y="14"/>
                </a:cxn>
                <a:cxn ang="0">
                  <a:pos x="170" y="18"/>
                </a:cxn>
                <a:cxn ang="0">
                  <a:pos x="188" y="26"/>
                </a:cxn>
                <a:cxn ang="0">
                  <a:pos x="204" y="36"/>
                </a:cxn>
                <a:cxn ang="0">
                  <a:pos x="204" y="36"/>
                </a:cxn>
                <a:cxn ang="0">
                  <a:pos x="218" y="48"/>
                </a:cxn>
                <a:cxn ang="0">
                  <a:pos x="224" y="48"/>
                </a:cxn>
                <a:cxn ang="0">
                  <a:pos x="224" y="48"/>
                </a:cxn>
                <a:cxn ang="0">
                  <a:pos x="214" y="38"/>
                </a:cxn>
                <a:cxn ang="0">
                  <a:pos x="202" y="26"/>
                </a:cxn>
                <a:cxn ang="0">
                  <a:pos x="188" y="18"/>
                </a:cxn>
                <a:cxn ang="0">
                  <a:pos x="174" y="10"/>
                </a:cxn>
                <a:cxn ang="0">
                  <a:pos x="158" y="6"/>
                </a:cxn>
                <a:cxn ang="0">
                  <a:pos x="144" y="2"/>
                </a:cxn>
                <a:cxn ang="0">
                  <a:pos x="128" y="0"/>
                </a:cxn>
                <a:cxn ang="0">
                  <a:pos x="112" y="0"/>
                </a:cxn>
                <a:cxn ang="0">
                  <a:pos x="112" y="0"/>
                </a:cxn>
              </a:cxnLst>
              <a:rect l="0" t="0" r="r" b="b"/>
              <a:pathLst>
                <a:path w="224" h="48">
                  <a:moveTo>
                    <a:pt x="112" y="0"/>
                  </a:moveTo>
                  <a:lnTo>
                    <a:pt x="112" y="0"/>
                  </a:lnTo>
                  <a:lnTo>
                    <a:pt x="92" y="4"/>
                  </a:lnTo>
                  <a:lnTo>
                    <a:pt x="72" y="12"/>
                  </a:lnTo>
                  <a:lnTo>
                    <a:pt x="52" y="20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0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80" y="16"/>
                  </a:lnTo>
                  <a:lnTo>
                    <a:pt x="98" y="12"/>
                  </a:lnTo>
                  <a:lnTo>
                    <a:pt x="116" y="10"/>
                  </a:lnTo>
                  <a:lnTo>
                    <a:pt x="134" y="10"/>
                  </a:lnTo>
                  <a:lnTo>
                    <a:pt x="152" y="14"/>
                  </a:lnTo>
                  <a:lnTo>
                    <a:pt x="170" y="18"/>
                  </a:lnTo>
                  <a:lnTo>
                    <a:pt x="188" y="26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18" y="48"/>
                  </a:lnTo>
                  <a:lnTo>
                    <a:pt x="224" y="48"/>
                  </a:lnTo>
                  <a:lnTo>
                    <a:pt x="224" y="48"/>
                  </a:lnTo>
                  <a:lnTo>
                    <a:pt x="214" y="38"/>
                  </a:lnTo>
                  <a:lnTo>
                    <a:pt x="202" y="26"/>
                  </a:lnTo>
                  <a:lnTo>
                    <a:pt x="188" y="18"/>
                  </a:lnTo>
                  <a:lnTo>
                    <a:pt x="174" y="10"/>
                  </a:lnTo>
                  <a:lnTo>
                    <a:pt x="158" y="6"/>
                  </a:lnTo>
                  <a:lnTo>
                    <a:pt x="144" y="2"/>
                  </a:lnTo>
                  <a:lnTo>
                    <a:pt x="128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4" name="Freeform 21"/>
            <p:cNvSpPr>
              <a:spLocks/>
            </p:cNvSpPr>
            <p:nvPr/>
          </p:nvSpPr>
          <p:spPr bwMode="auto">
            <a:xfrm>
              <a:off x="320842" y="5362074"/>
              <a:ext cx="2277979" cy="2486526"/>
            </a:xfrm>
            <a:custGeom>
              <a:avLst/>
              <a:gdLst/>
              <a:ahLst/>
              <a:cxnLst>
                <a:cxn ang="0">
                  <a:pos x="148" y="194"/>
                </a:cxn>
                <a:cxn ang="0">
                  <a:pos x="136" y="122"/>
                </a:cxn>
                <a:cxn ang="0">
                  <a:pos x="136" y="92"/>
                </a:cxn>
                <a:cxn ang="0">
                  <a:pos x="152" y="48"/>
                </a:cxn>
                <a:cxn ang="0">
                  <a:pos x="188" y="14"/>
                </a:cxn>
                <a:cxn ang="0">
                  <a:pos x="216" y="4"/>
                </a:cxn>
                <a:cxn ang="0">
                  <a:pos x="254" y="18"/>
                </a:cxn>
                <a:cxn ang="0">
                  <a:pos x="274" y="54"/>
                </a:cxn>
                <a:cxn ang="0">
                  <a:pos x="278" y="86"/>
                </a:cxn>
                <a:cxn ang="0">
                  <a:pos x="262" y="124"/>
                </a:cxn>
                <a:cxn ang="0">
                  <a:pos x="242" y="132"/>
                </a:cxn>
                <a:cxn ang="0">
                  <a:pos x="216" y="118"/>
                </a:cxn>
                <a:cxn ang="0">
                  <a:pos x="214" y="106"/>
                </a:cxn>
                <a:cxn ang="0">
                  <a:pos x="216" y="94"/>
                </a:cxn>
                <a:cxn ang="0">
                  <a:pos x="234" y="84"/>
                </a:cxn>
                <a:cxn ang="0">
                  <a:pos x="248" y="84"/>
                </a:cxn>
                <a:cxn ang="0">
                  <a:pos x="222" y="82"/>
                </a:cxn>
                <a:cxn ang="0">
                  <a:pos x="208" y="100"/>
                </a:cxn>
                <a:cxn ang="0">
                  <a:pos x="208" y="118"/>
                </a:cxn>
                <a:cxn ang="0">
                  <a:pos x="224" y="132"/>
                </a:cxn>
                <a:cxn ang="0">
                  <a:pos x="244" y="134"/>
                </a:cxn>
                <a:cxn ang="0">
                  <a:pos x="258" y="130"/>
                </a:cxn>
                <a:cxn ang="0">
                  <a:pos x="278" y="104"/>
                </a:cxn>
                <a:cxn ang="0">
                  <a:pos x="282" y="60"/>
                </a:cxn>
                <a:cxn ang="0">
                  <a:pos x="276" y="34"/>
                </a:cxn>
                <a:cxn ang="0">
                  <a:pos x="260" y="12"/>
                </a:cxn>
                <a:cxn ang="0">
                  <a:pos x="224" y="0"/>
                </a:cxn>
                <a:cxn ang="0">
                  <a:pos x="178" y="12"/>
                </a:cxn>
                <a:cxn ang="0">
                  <a:pos x="152" y="32"/>
                </a:cxn>
                <a:cxn ang="0">
                  <a:pos x="132" y="70"/>
                </a:cxn>
                <a:cxn ang="0">
                  <a:pos x="126" y="116"/>
                </a:cxn>
                <a:cxn ang="0">
                  <a:pos x="136" y="164"/>
                </a:cxn>
                <a:cxn ang="0">
                  <a:pos x="138" y="196"/>
                </a:cxn>
                <a:cxn ang="0">
                  <a:pos x="126" y="234"/>
                </a:cxn>
                <a:cxn ang="0">
                  <a:pos x="106" y="258"/>
                </a:cxn>
                <a:cxn ang="0">
                  <a:pos x="72" y="272"/>
                </a:cxn>
                <a:cxn ang="0">
                  <a:pos x="30" y="274"/>
                </a:cxn>
                <a:cxn ang="0">
                  <a:pos x="44" y="220"/>
                </a:cxn>
                <a:cxn ang="0">
                  <a:pos x="50" y="164"/>
                </a:cxn>
                <a:cxn ang="0">
                  <a:pos x="42" y="58"/>
                </a:cxn>
                <a:cxn ang="0">
                  <a:pos x="30" y="24"/>
                </a:cxn>
                <a:cxn ang="0">
                  <a:pos x="42" y="92"/>
                </a:cxn>
                <a:cxn ang="0">
                  <a:pos x="40" y="182"/>
                </a:cxn>
                <a:cxn ang="0">
                  <a:pos x="26" y="252"/>
                </a:cxn>
                <a:cxn ang="0">
                  <a:pos x="0" y="310"/>
                </a:cxn>
                <a:cxn ang="0">
                  <a:pos x="26" y="284"/>
                </a:cxn>
                <a:cxn ang="0">
                  <a:pos x="52" y="286"/>
                </a:cxn>
                <a:cxn ang="0">
                  <a:pos x="96" y="278"/>
                </a:cxn>
                <a:cxn ang="0">
                  <a:pos x="122" y="258"/>
                </a:cxn>
                <a:cxn ang="0">
                  <a:pos x="142" y="222"/>
                </a:cxn>
              </a:cxnLst>
              <a:rect l="0" t="0" r="r" b="b"/>
              <a:pathLst>
                <a:path w="284" h="310">
                  <a:moveTo>
                    <a:pt x="146" y="206"/>
                  </a:moveTo>
                  <a:lnTo>
                    <a:pt x="146" y="206"/>
                  </a:lnTo>
                  <a:lnTo>
                    <a:pt x="148" y="194"/>
                  </a:lnTo>
                  <a:lnTo>
                    <a:pt x="148" y="180"/>
                  </a:lnTo>
                  <a:lnTo>
                    <a:pt x="142" y="152"/>
                  </a:lnTo>
                  <a:lnTo>
                    <a:pt x="136" y="122"/>
                  </a:lnTo>
                  <a:lnTo>
                    <a:pt x="136" y="106"/>
                  </a:lnTo>
                  <a:lnTo>
                    <a:pt x="136" y="92"/>
                  </a:lnTo>
                  <a:lnTo>
                    <a:pt x="136" y="92"/>
                  </a:lnTo>
                  <a:lnTo>
                    <a:pt x="138" y="76"/>
                  </a:lnTo>
                  <a:lnTo>
                    <a:pt x="144" y="62"/>
                  </a:lnTo>
                  <a:lnTo>
                    <a:pt x="152" y="48"/>
                  </a:lnTo>
                  <a:lnTo>
                    <a:pt x="162" y="34"/>
                  </a:lnTo>
                  <a:lnTo>
                    <a:pt x="174" y="24"/>
                  </a:lnTo>
                  <a:lnTo>
                    <a:pt x="188" y="14"/>
                  </a:lnTo>
                  <a:lnTo>
                    <a:pt x="202" y="8"/>
                  </a:lnTo>
                  <a:lnTo>
                    <a:pt x="216" y="4"/>
                  </a:lnTo>
                  <a:lnTo>
                    <a:pt x="216" y="4"/>
                  </a:lnTo>
                  <a:lnTo>
                    <a:pt x="230" y="6"/>
                  </a:lnTo>
                  <a:lnTo>
                    <a:pt x="244" y="10"/>
                  </a:lnTo>
                  <a:lnTo>
                    <a:pt x="254" y="18"/>
                  </a:lnTo>
                  <a:lnTo>
                    <a:pt x="264" y="28"/>
                  </a:lnTo>
                  <a:lnTo>
                    <a:pt x="270" y="40"/>
                  </a:lnTo>
                  <a:lnTo>
                    <a:pt x="274" y="54"/>
                  </a:lnTo>
                  <a:lnTo>
                    <a:pt x="278" y="70"/>
                  </a:lnTo>
                  <a:lnTo>
                    <a:pt x="278" y="86"/>
                  </a:lnTo>
                  <a:lnTo>
                    <a:pt x="278" y="86"/>
                  </a:lnTo>
                  <a:lnTo>
                    <a:pt x="274" y="100"/>
                  </a:lnTo>
                  <a:lnTo>
                    <a:pt x="270" y="114"/>
                  </a:lnTo>
                  <a:lnTo>
                    <a:pt x="262" y="124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42" y="132"/>
                  </a:lnTo>
                  <a:lnTo>
                    <a:pt x="232" y="130"/>
                  </a:lnTo>
                  <a:lnTo>
                    <a:pt x="222" y="126"/>
                  </a:lnTo>
                  <a:lnTo>
                    <a:pt x="216" y="118"/>
                  </a:lnTo>
                  <a:lnTo>
                    <a:pt x="216" y="118"/>
                  </a:lnTo>
                  <a:lnTo>
                    <a:pt x="214" y="112"/>
                  </a:lnTo>
                  <a:lnTo>
                    <a:pt x="214" y="106"/>
                  </a:lnTo>
                  <a:lnTo>
                    <a:pt x="214" y="100"/>
                  </a:lnTo>
                  <a:lnTo>
                    <a:pt x="216" y="94"/>
                  </a:lnTo>
                  <a:lnTo>
                    <a:pt x="216" y="94"/>
                  </a:lnTo>
                  <a:lnTo>
                    <a:pt x="220" y="90"/>
                  </a:lnTo>
                  <a:lnTo>
                    <a:pt x="224" y="86"/>
                  </a:lnTo>
                  <a:lnTo>
                    <a:pt x="234" y="84"/>
                  </a:lnTo>
                  <a:lnTo>
                    <a:pt x="244" y="82"/>
                  </a:lnTo>
                  <a:lnTo>
                    <a:pt x="248" y="84"/>
                  </a:lnTo>
                  <a:lnTo>
                    <a:pt x="248" y="84"/>
                  </a:lnTo>
                  <a:lnTo>
                    <a:pt x="234" y="80"/>
                  </a:lnTo>
                  <a:lnTo>
                    <a:pt x="228" y="82"/>
                  </a:lnTo>
                  <a:lnTo>
                    <a:pt x="222" y="82"/>
                  </a:lnTo>
                  <a:lnTo>
                    <a:pt x="216" y="86"/>
                  </a:lnTo>
                  <a:lnTo>
                    <a:pt x="212" y="92"/>
                  </a:lnTo>
                  <a:lnTo>
                    <a:pt x="208" y="100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118"/>
                  </a:lnTo>
                  <a:lnTo>
                    <a:pt x="212" y="124"/>
                  </a:lnTo>
                  <a:lnTo>
                    <a:pt x="216" y="128"/>
                  </a:lnTo>
                  <a:lnTo>
                    <a:pt x="224" y="132"/>
                  </a:lnTo>
                  <a:lnTo>
                    <a:pt x="230" y="134"/>
                  </a:lnTo>
                  <a:lnTo>
                    <a:pt x="238" y="134"/>
                  </a:lnTo>
                  <a:lnTo>
                    <a:pt x="244" y="134"/>
                  </a:lnTo>
                  <a:lnTo>
                    <a:pt x="252" y="134"/>
                  </a:lnTo>
                  <a:lnTo>
                    <a:pt x="252" y="134"/>
                  </a:lnTo>
                  <a:lnTo>
                    <a:pt x="258" y="130"/>
                  </a:lnTo>
                  <a:lnTo>
                    <a:pt x="264" y="128"/>
                  </a:lnTo>
                  <a:lnTo>
                    <a:pt x="272" y="118"/>
                  </a:lnTo>
                  <a:lnTo>
                    <a:pt x="278" y="104"/>
                  </a:lnTo>
                  <a:lnTo>
                    <a:pt x="282" y="90"/>
                  </a:lnTo>
                  <a:lnTo>
                    <a:pt x="284" y="76"/>
                  </a:lnTo>
                  <a:lnTo>
                    <a:pt x="282" y="60"/>
                  </a:lnTo>
                  <a:lnTo>
                    <a:pt x="280" y="46"/>
                  </a:lnTo>
                  <a:lnTo>
                    <a:pt x="276" y="34"/>
                  </a:lnTo>
                  <a:lnTo>
                    <a:pt x="276" y="34"/>
                  </a:lnTo>
                  <a:lnTo>
                    <a:pt x="270" y="26"/>
                  </a:lnTo>
                  <a:lnTo>
                    <a:pt x="266" y="18"/>
                  </a:lnTo>
                  <a:lnTo>
                    <a:pt x="260" y="12"/>
                  </a:lnTo>
                  <a:lnTo>
                    <a:pt x="254" y="8"/>
                  </a:lnTo>
                  <a:lnTo>
                    <a:pt x="240" y="2"/>
                  </a:lnTo>
                  <a:lnTo>
                    <a:pt x="224" y="0"/>
                  </a:lnTo>
                  <a:lnTo>
                    <a:pt x="208" y="2"/>
                  </a:lnTo>
                  <a:lnTo>
                    <a:pt x="192" y="6"/>
                  </a:lnTo>
                  <a:lnTo>
                    <a:pt x="178" y="12"/>
                  </a:lnTo>
                  <a:lnTo>
                    <a:pt x="164" y="22"/>
                  </a:lnTo>
                  <a:lnTo>
                    <a:pt x="164" y="22"/>
                  </a:lnTo>
                  <a:lnTo>
                    <a:pt x="152" y="32"/>
                  </a:lnTo>
                  <a:lnTo>
                    <a:pt x="144" y="44"/>
                  </a:lnTo>
                  <a:lnTo>
                    <a:pt x="136" y="58"/>
                  </a:lnTo>
                  <a:lnTo>
                    <a:pt x="132" y="70"/>
                  </a:lnTo>
                  <a:lnTo>
                    <a:pt x="128" y="86"/>
                  </a:lnTo>
                  <a:lnTo>
                    <a:pt x="126" y="100"/>
                  </a:lnTo>
                  <a:lnTo>
                    <a:pt x="126" y="116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36" y="164"/>
                  </a:lnTo>
                  <a:lnTo>
                    <a:pt x="138" y="180"/>
                  </a:lnTo>
                  <a:lnTo>
                    <a:pt x="138" y="196"/>
                  </a:lnTo>
                  <a:lnTo>
                    <a:pt x="138" y="196"/>
                  </a:lnTo>
                  <a:lnTo>
                    <a:pt x="136" y="212"/>
                  </a:lnTo>
                  <a:lnTo>
                    <a:pt x="132" y="224"/>
                  </a:lnTo>
                  <a:lnTo>
                    <a:pt x="126" y="234"/>
                  </a:lnTo>
                  <a:lnTo>
                    <a:pt x="120" y="244"/>
                  </a:lnTo>
                  <a:lnTo>
                    <a:pt x="114" y="252"/>
                  </a:lnTo>
                  <a:lnTo>
                    <a:pt x="106" y="258"/>
                  </a:lnTo>
                  <a:lnTo>
                    <a:pt x="98" y="264"/>
                  </a:lnTo>
                  <a:lnTo>
                    <a:pt x="90" y="268"/>
                  </a:lnTo>
                  <a:lnTo>
                    <a:pt x="72" y="272"/>
                  </a:lnTo>
                  <a:lnTo>
                    <a:pt x="56" y="274"/>
                  </a:lnTo>
                  <a:lnTo>
                    <a:pt x="42" y="274"/>
                  </a:lnTo>
                  <a:lnTo>
                    <a:pt x="30" y="274"/>
                  </a:lnTo>
                  <a:lnTo>
                    <a:pt x="30" y="274"/>
                  </a:lnTo>
                  <a:lnTo>
                    <a:pt x="38" y="246"/>
                  </a:lnTo>
                  <a:lnTo>
                    <a:pt x="44" y="220"/>
                  </a:lnTo>
                  <a:lnTo>
                    <a:pt x="48" y="192"/>
                  </a:lnTo>
                  <a:lnTo>
                    <a:pt x="50" y="164"/>
                  </a:lnTo>
                  <a:lnTo>
                    <a:pt x="50" y="164"/>
                  </a:lnTo>
                  <a:lnTo>
                    <a:pt x="52" y="130"/>
                  </a:lnTo>
                  <a:lnTo>
                    <a:pt x="48" y="94"/>
                  </a:lnTo>
                  <a:lnTo>
                    <a:pt x="42" y="58"/>
                  </a:lnTo>
                  <a:lnTo>
                    <a:pt x="32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6" y="46"/>
                  </a:lnTo>
                  <a:lnTo>
                    <a:pt x="40" y="68"/>
                  </a:lnTo>
                  <a:lnTo>
                    <a:pt x="42" y="92"/>
                  </a:lnTo>
                  <a:lnTo>
                    <a:pt x="44" y="120"/>
                  </a:lnTo>
                  <a:lnTo>
                    <a:pt x="44" y="150"/>
                  </a:lnTo>
                  <a:lnTo>
                    <a:pt x="40" y="182"/>
                  </a:lnTo>
                  <a:lnTo>
                    <a:pt x="34" y="216"/>
                  </a:lnTo>
                  <a:lnTo>
                    <a:pt x="26" y="252"/>
                  </a:lnTo>
                  <a:lnTo>
                    <a:pt x="26" y="252"/>
                  </a:lnTo>
                  <a:lnTo>
                    <a:pt x="20" y="268"/>
                  </a:lnTo>
                  <a:lnTo>
                    <a:pt x="14" y="284"/>
                  </a:lnTo>
                  <a:lnTo>
                    <a:pt x="0" y="310"/>
                  </a:lnTo>
                  <a:lnTo>
                    <a:pt x="12" y="310"/>
                  </a:lnTo>
                  <a:lnTo>
                    <a:pt x="12" y="310"/>
                  </a:lnTo>
                  <a:lnTo>
                    <a:pt x="26" y="284"/>
                  </a:lnTo>
                  <a:lnTo>
                    <a:pt x="26" y="284"/>
                  </a:lnTo>
                  <a:lnTo>
                    <a:pt x="36" y="286"/>
                  </a:lnTo>
                  <a:lnTo>
                    <a:pt x="52" y="286"/>
                  </a:lnTo>
                  <a:lnTo>
                    <a:pt x="68" y="286"/>
                  </a:lnTo>
                  <a:lnTo>
                    <a:pt x="86" y="282"/>
                  </a:lnTo>
                  <a:lnTo>
                    <a:pt x="96" y="278"/>
                  </a:lnTo>
                  <a:lnTo>
                    <a:pt x="104" y="272"/>
                  </a:lnTo>
                  <a:lnTo>
                    <a:pt x="112" y="266"/>
                  </a:lnTo>
                  <a:lnTo>
                    <a:pt x="122" y="258"/>
                  </a:lnTo>
                  <a:lnTo>
                    <a:pt x="128" y="248"/>
                  </a:lnTo>
                  <a:lnTo>
                    <a:pt x="136" y="236"/>
                  </a:lnTo>
                  <a:lnTo>
                    <a:pt x="142" y="222"/>
                  </a:lnTo>
                  <a:lnTo>
                    <a:pt x="146" y="206"/>
                  </a:lnTo>
                  <a:lnTo>
                    <a:pt x="146" y="20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5" name="Freeform 22"/>
            <p:cNvSpPr>
              <a:spLocks/>
            </p:cNvSpPr>
            <p:nvPr/>
          </p:nvSpPr>
          <p:spPr bwMode="auto">
            <a:xfrm>
              <a:off x="8710863" y="-733926"/>
              <a:ext cx="433137" cy="1138989"/>
            </a:xfrm>
            <a:custGeom>
              <a:avLst/>
              <a:gdLst/>
              <a:ahLst/>
              <a:cxnLst>
                <a:cxn ang="0">
                  <a:pos x="2" y="126"/>
                </a:cxn>
                <a:cxn ang="0">
                  <a:pos x="2" y="126"/>
                </a:cxn>
                <a:cxn ang="0">
                  <a:pos x="6" y="120"/>
                </a:cxn>
                <a:cxn ang="0">
                  <a:pos x="18" y="106"/>
                </a:cxn>
                <a:cxn ang="0">
                  <a:pos x="24" y="100"/>
                </a:cxn>
                <a:cxn ang="0">
                  <a:pos x="34" y="92"/>
                </a:cxn>
                <a:cxn ang="0">
                  <a:pos x="42" y="88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48" y="88"/>
                </a:cxn>
                <a:cxn ang="0">
                  <a:pos x="34" y="98"/>
                </a:cxn>
                <a:cxn ang="0">
                  <a:pos x="28" y="106"/>
                </a:cxn>
                <a:cxn ang="0">
                  <a:pos x="20" y="116"/>
                </a:cxn>
                <a:cxn ang="0">
                  <a:pos x="16" y="128"/>
                </a:cxn>
                <a:cxn ang="0">
                  <a:pos x="12" y="142"/>
                </a:cxn>
                <a:cxn ang="0">
                  <a:pos x="12" y="142"/>
                </a:cxn>
                <a:cxn ang="0">
                  <a:pos x="22" y="142"/>
                </a:cxn>
                <a:cxn ang="0">
                  <a:pos x="54" y="138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2" y="4"/>
                </a:cxn>
                <a:cxn ang="0">
                  <a:pos x="30" y="8"/>
                </a:cxn>
                <a:cxn ang="0">
                  <a:pos x="20" y="16"/>
                </a:cxn>
                <a:cxn ang="0">
                  <a:pos x="12" y="28"/>
                </a:cxn>
                <a:cxn ang="0">
                  <a:pos x="6" y="44"/>
                </a:cxn>
                <a:cxn ang="0">
                  <a:pos x="2" y="64"/>
                </a:cxn>
                <a:cxn ang="0">
                  <a:pos x="0" y="92"/>
                </a:cxn>
                <a:cxn ang="0">
                  <a:pos x="2" y="126"/>
                </a:cxn>
                <a:cxn ang="0">
                  <a:pos x="2" y="126"/>
                </a:cxn>
              </a:cxnLst>
              <a:rect l="0" t="0" r="r" b="b"/>
              <a:pathLst>
                <a:path w="54" h="142">
                  <a:moveTo>
                    <a:pt x="2" y="126"/>
                  </a:moveTo>
                  <a:lnTo>
                    <a:pt x="2" y="126"/>
                  </a:lnTo>
                  <a:lnTo>
                    <a:pt x="6" y="120"/>
                  </a:lnTo>
                  <a:lnTo>
                    <a:pt x="18" y="106"/>
                  </a:lnTo>
                  <a:lnTo>
                    <a:pt x="24" y="100"/>
                  </a:lnTo>
                  <a:lnTo>
                    <a:pt x="34" y="92"/>
                  </a:lnTo>
                  <a:lnTo>
                    <a:pt x="42" y="88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48" y="88"/>
                  </a:lnTo>
                  <a:lnTo>
                    <a:pt x="34" y="98"/>
                  </a:lnTo>
                  <a:lnTo>
                    <a:pt x="28" y="106"/>
                  </a:lnTo>
                  <a:lnTo>
                    <a:pt x="20" y="116"/>
                  </a:lnTo>
                  <a:lnTo>
                    <a:pt x="16" y="128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22" y="142"/>
                  </a:lnTo>
                  <a:lnTo>
                    <a:pt x="54" y="138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2" y="4"/>
                  </a:lnTo>
                  <a:lnTo>
                    <a:pt x="30" y="8"/>
                  </a:lnTo>
                  <a:lnTo>
                    <a:pt x="20" y="16"/>
                  </a:lnTo>
                  <a:lnTo>
                    <a:pt x="12" y="28"/>
                  </a:lnTo>
                  <a:lnTo>
                    <a:pt x="6" y="44"/>
                  </a:lnTo>
                  <a:lnTo>
                    <a:pt x="2" y="64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2" y="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6" name="Freeform 23"/>
            <p:cNvSpPr>
              <a:spLocks/>
            </p:cNvSpPr>
            <p:nvPr/>
          </p:nvSpPr>
          <p:spPr bwMode="auto">
            <a:xfrm>
              <a:off x="8791074" y="469232"/>
              <a:ext cx="352926" cy="208547"/>
            </a:xfrm>
            <a:custGeom>
              <a:avLst/>
              <a:gdLst/>
              <a:ahLst/>
              <a:cxnLst>
                <a:cxn ang="0">
                  <a:pos x="44" y="26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26" y="4"/>
                </a:cxn>
                <a:cxn ang="0">
                  <a:pos x="14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4" y="14"/>
                </a:cxn>
                <a:cxn ang="0">
                  <a:pos x="24" y="18"/>
                </a:cxn>
                <a:cxn ang="0">
                  <a:pos x="34" y="22"/>
                </a:cxn>
                <a:cxn ang="0">
                  <a:pos x="44" y="26"/>
                </a:cxn>
                <a:cxn ang="0">
                  <a:pos x="44" y="26"/>
                </a:cxn>
              </a:cxnLst>
              <a:rect l="0" t="0" r="r" b="b"/>
              <a:pathLst>
                <a:path w="44" h="26">
                  <a:moveTo>
                    <a:pt x="44" y="26"/>
                  </a:moveTo>
                  <a:lnTo>
                    <a:pt x="44" y="0"/>
                  </a:lnTo>
                  <a:lnTo>
                    <a:pt x="44" y="0"/>
                  </a:lnTo>
                  <a:lnTo>
                    <a:pt x="26" y="4"/>
                  </a:lnTo>
                  <a:lnTo>
                    <a:pt x="14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24" y="18"/>
                  </a:lnTo>
                  <a:lnTo>
                    <a:pt x="34" y="22"/>
                  </a:lnTo>
                  <a:lnTo>
                    <a:pt x="44" y="26"/>
                  </a:lnTo>
                  <a:lnTo>
                    <a:pt x="44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7" name="Freeform 24"/>
            <p:cNvSpPr>
              <a:spLocks/>
            </p:cNvSpPr>
            <p:nvPr/>
          </p:nvSpPr>
          <p:spPr bwMode="auto">
            <a:xfrm>
              <a:off x="8726905" y="677779"/>
              <a:ext cx="417095" cy="753979"/>
            </a:xfrm>
            <a:custGeom>
              <a:avLst/>
              <a:gdLst/>
              <a:ahLst/>
              <a:cxnLst>
                <a:cxn ang="0">
                  <a:pos x="52" y="94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34" y="4"/>
                </a:cxn>
                <a:cxn ang="0">
                  <a:pos x="18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0" y="6"/>
                </a:cxn>
                <a:cxn ang="0">
                  <a:pos x="18" y="14"/>
                </a:cxn>
                <a:cxn ang="0">
                  <a:pos x="26" y="26"/>
                </a:cxn>
                <a:cxn ang="0">
                  <a:pos x="32" y="40"/>
                </a:cxn>
                <a:cxn ang="0">
                  <a:pos x="42" y="68"/>
                </a:cxn>
                <a:cxn ang="0">
                  <a:pos x="52" y="94"/>
                </a:cxn>
                <a:cxn ang="0">
                  <a:pos x="52" y="94"/>
                </a:cxn>
              </a:cxnLst>
              <a:rect l="0" t="0" r="r" b="b"/>
              <a:pathLst>
                <a:path w="52" h="94">
                  <a:moveTo>
                    <a:pt x="52" y="94"/>
                  </a:moveTo>
                  <a:lnTo>
                    <a:pt x="52" y="10"/>
                  </a:lnTo>
                  <a:lnTo>
                    <a:pt x="52" y="10"/>
                  </a:lnTo>
                  <a:lnTo>
                    <a:pt x="34" y="4"/>
                  </a:lnTo>
                  <a:lnTo>
                    <a:pt x="18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6"/>
                  </a:lnTo>
                  <a:lnTo>
                    <a:pt x="18" y="14"/>
                  </a:lnTo>
                  <a:lnTo>
                    <a:pt x="26" y="26"/>
                  </a:lnTo>
                  <a:lnTo>
                    <a:pt x="32" y="40"/>
                  </a:lnTo>
                  <a:lnTo>
                    <a:pt x="42" y="68"/>
                  </a:lnTo>
                  <a:lnTo>
                    <a:pt x="52" y="94"/>
                  </a:lnTo>
                  <a:lnTo>
                    <a:pt x="52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8" name="Freeform 25"/>
            <p:cNvSpPr>
              <a:spLocks/>
            </p:cNvSpPr>
            <p:nvPr/>
          </p:nvSpPr>
          <p:spPr bwMode="auto">
            <a:xfrm>
              <a:off x="7860632" y="741947"/>
              <a:ext cx="1138989" cy="1187116"/>
            </a:xfrm>
            <a:custGeom>
              <a:avLst/>
              <a:gdLst/>
              <a:ahLst/>
              <a:cxnLst>
                <a:cxn ang="0">
                  <a:pos x="98" y="8"/>
                </a:cxn>
                <a:cxn ang="0">
                  <a:pos x="98" y="8"/>
                </a:cxn>
                <a:cxn ang="0">
                  <a:pos x="98" y="22"/>
                </a:cxn>
                <a:cxn ang="0">
                  <a:pos x="96" y="36"/>
                </a:cxn>
                <a:cxn ang="0">
                  <a:pos x="94" y="46"/>
                </a:cxn>
                <a:cxn ang="0">
                  <a:pos x="90" y="54"/>
                </a:cxn>
                <a:cxn ang="0">
                  <a:pos x="86" y="66"/>
                </a:cxn>
                <a:cxn ang="0">
                  <a:pos x="82" y="68"/>
                </a:cxn>
                <a:cxn ang="0">
                  <a:pos x="82" y="68"/>
                </a:cxn>
                <a:cxn ang="0">
                  <a:pos x="86" y="56"/>
                </a:cxn>
                <a:cxn ang="0">
                  <a:pos x="86" y="44"/>
                </a:cxn>
                <a:cxn ang="0">
                  <a:pos x="86" y="32"/>
                </a:cxn>
                <a:cxn ang="0">
                  <a:pos x="86" y="22"/>
                </a:cxn>
                <a:cxn ang="0">
                  <a:pos x="82" y="6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6" y="8"/>
                </a:cxn>
                <a:cxn ang="0">
                  <a:pos x="72" y="14"/>
                </a:cxn>
                <a:cxn ang="0">
                  <a:pos x="60" y="26"/>
                </a:cxn>
                <a:cxn ang="0">
                  <a:pos x="28" y="48"/>
                </a:cxn>
                <a:cxn ang="0">
                  <a:pos x="12" y="60"/>
                </a:cxn>
                <a:cxn ang="0">
                  <a:pos x="6" y="68"/>
                </a:cxn>
                <a:cxn ang="0">
                  <a:pos x="2" y="76"/>
                </a:cxn>
                <a:cxn ang="0">
                  <a:pos x="0" y="84"/>
                </a:cxn>
                <a:cxn ang="0">
                  <a:pos x="0" y="94"/>
                </a:cxn>
                <a:cxn ang="0">
                  <a:pos x="2" y="104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4" y="126"/>
                </a:cxn>
                <a:cxn ang="0">
                  <a:pos x="24" y="130"/>
                </a:cxn>
                <a:cxn ang="0">
                  <a:pos x="32" y="132"/>
                </a:cxn>
                <a:cxn ang="0">
                  <a:pos x="42" y="132"/>
                </a:cxn>
                <a:cxn ang="0">
                  <a:pos x="58" y="128"/>
                </a:cxn>
                <a:cxn ang="0">
                  <a:pos x="64" y="126"/>
                </a:cxn>
                <a:cxn ang="0">
                  <a:pos x="64" y="126"/>
                </a:cxn>
                <a:cxn ang="0">
                  <a:pos x="66" y="130"/>
                </a:cxn>
                <a:cxn ang="0">
                  <a:pos x="70" y="136"/>
                </a:cxn>
                <a:cxn ang="0">
                  <a:pos x="76" y="140"/>
                </a:cxn>
                <a:cxn ang="0">
                  <a:pos x="82" y="144"/>
                </a:cxn>
                <a:cxn ang="0">
                  <a:pos x="90" y="148"/>
                </a:cxn>
                <a:cxn ang="0">
                  <a:pos x="102" y="148"/>
                </a:cxn>
                <a:cxn ang="0">
                  <a:pos x="102" y="148"/>
                </a:cxn>
                <a:cxn ang="0">
                  <a:pos x="114" y="146"/>
                </a:cxn>
                <a:cxn ang="0">
                  <a:pos x="124" y="142"/>
                </a:cxn>
                <a:cxn ang="0">
                  <a:pos x="132" y="136"/>
                </a:cxn>
                <a:cxn ang="0">
                  <a:pos x="136" y="126"/>
                </a:cxn>
                <a:cxn ang="0">
                  <a:pos x="140" y="116"/>
                </a:cxn>
                <a:cxn ang="0">
                  <a:pos x="142" y="104"/>
                </a:cxn>
                <a:cxn ang="0">
                  <a:pos x="142" y="92"/>
                </a:cxn>
                <a:cxn ang="0">
                  <a:pos x="140" y="80"/>
                </a:cxn>
                <a:cxn ang="0">
                  <a:pos x="140" y="80"/>
                </a:cxn>
                <a:cxn ang="0">
                  <a:pos x="134" y="62"/>
                </a:cxn>
                <a:cxn ang="0">
                  <a:pos x="128" y="46"/>
                </a:cxn>
                <a:cxn ang="0">
                  <a:pos x="120" y="34"/>
                </a:cxn>
                <a:cxn ang="0">
                  <a:pos x="114" y="24"/>
                </a:cxn>
                <a:cxn ang="0">
                  <a:pos x="102" y="12"/>
                </a:cxn>
                <a:cxn ang="0">
                  <a:pos x="98" y="8"/>
                </a:cxn>
                <a:cxn ang="0">
                  <a:pos x="98" y="8"/>
                </a:cxn>
              </a:cxnLst>
              <a:rect l="0" t="0" r="r" b="b"/>
              <a:pathLst>
                <a:path w="142" h="148">
                  <a:moveTo>
                    <a:pt x="98" y="8"/>
                  </a:moveTo>
                  <a:lnTo>
                    <a:pt x="98" y="8"/>
                  </a:lnTo>
                  <a:lnTo>
                    <a:pt x="98" y="22"/>
                  </a:lnTo>
                  <a:lnTo>
                    <a:pt x="96" y="36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86" y="66"/>
                  </a:lnTo>
                  <a:lnTo>
                    <a:pt x="82" y="68"/>
                  </a:lnTo>
                  <a:lnTo>
                    <a:pt x="82" y="68"/>
                  </a:lnTo>
                  <a:lnTo>
                    <a:pt x="86" y="56"/>
                  </a:lnTo>
                  <a:lnTo>
                    <a:pt x="86" y="44"/>
                  </a:lnTo>
                  <a:lnTo>
                    <a:pt x="86" y="32"/>
                  </a:lnTo>
                  <a:lnTo>
                    <a:pt x="86" y="22"/>
                  </a:lnTo>
                  <a:lnTo>
                    <a:pt x="82" y="6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6" y="8"/>
                  </a:lnTo>
                  <a:lnTo>
                    <a:pt x="72" y="14"/>
                  </a:lnTo>
                  <a:lnTo>
                    <a:pt x="60" y="26"/>
                  </a:lnTo>
                  <a:lnTo>
                    <a:pt x="28" y="48"/>
                  </a:lnTo>
                  <a:lnTo>
                    <a:pt x="12" y="60"/>
                  </a:lnTo>
                  <a:lnTo>
                    <a:pt x="6" y="68"/>
                  </a:lnTo>
                  <a:lnTo>
                    <a:pt x="2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04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4" y="126"/>
                  </a:lnTo>
                  <a:lnTo>
                    <a:pt x="24" y="130"/>
                  </a:lnTo>
                  <a:lnTo>
                    <a:pt x="32" y="132"/>
                  </a:lnTo>
                  <a:lnTo>
                    <a:pt x="42" y="132"/>
                  </a:lnTo>
                  <a:lnTo>
                    <a:pt x="58" y="128"/>
                  </a:lnTo>
                  <a:lnTo>
                    <a:pt x="64" y="126"/>
                  </a:lnTo>
                  <a:lnTo>
                    <a:pt x="64" y="126"/>
                  </a:lnTo>
                  <a:lnTo>
                    <a:pt x="66" y="130"/>
                  </a:lnTo>
                  <a:lnTo>
                    <a:pt x="70" y="136"/>
                  </a:lnTo>
                  <a:lnTo>
                    <a:pt x="76" y="140"/>
                  </a:lnTo>
                  <a:lnTo>
                    <a:pt x="82" y="144"/>
                  </a:lnTo>
                  <a:lnTo>
                    <a:pt x="90" y="148"/>
                  </a:lnTo>
                  <a:lnTo>
                    <a:pt x="102" y="148"/>
                  </a:lnTo>
                  <a:lnTo>
                    <a:pt x="102" y="148"/>
                  </a:lnTo>
                  <a:lnTo>
                    <a:pt x="114" y="146"/>
                  </a:lnTo>
                  <a:lnTo>
                    <a:pt x="124" y="142"/>
                  </a:lnTo>
                  <a:lnTo>
                    <a:pt x="132" y="136"/>
                  </a:lnTo>
                  <a:lnTo>
                    <a:pt x="136" y="126"/>
                  </a:lnTo>
                  <a:lnTo>
                    <a:pt x="140" y="116"/>
                  </a:lnTo>
                  <a:lnTo>
                    <a:pt x="142" y="104"/>
                  </a:lnTo>
                  <a:lnTo>
                    <a:pt x="142" y="92"/>
                  </a:lnTo>
                  <a:lnTo>
                    <a:pt x="140" y="80"/>
                  </a:lnTo>
                  <a:lnTo>
                    <a:pt x="140" y="80"/>
                  </a:lnTo>
                  <a:lnTo>
                    <a:pt x="134" y="62"/>
                  </a:lnTo>
                  <a:lnTo>
                    <a:pt x="128" y="46"/>
                  </a:lnTo>
                  <a:lnTo>
                    <a:pt x="120" y="34"/>
                  </a:lnTo>
                  <a:lnTo>
                    <a:pt x="114" y="24"/>
                  </a:lnTo>
                  <a:lnTo>
                    <a:pt x="102" y="12"/>
                  </a:lnTo>
                  <a:lnTo>
                    <a:pt x="98" y="8"/>
                  </a:lnTo>
                  <a:lnTo>
                    <a:pt x="9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9" name="Freeform 26"/>
            <p:cNvSpPr>
              <a:spLocks/>
            </p:cNvSpPr>
            <p:nvPr/>
          </p:nvSpPr>
          <p:spPr bwMode="auto">
            <a:xfrm>
              <a:off x="7106653" y="68179"/>
              <a:ext cx="1171074" cy="1235242"/>
            </a:xfrm>
            <a:custGeom>
              <a:avLst/>
              <a:gdLst/>
              <a:ahLst/>
              <a:cxnLst>
                <a:cxn ang="0">
                  <a:pos x="146" y="66"/>
                </a:cxn>
                <a:cxn ang="0">
                  <a:pos x="146" y="66"/>
                </a:cxn>
                <a:cxn ang="0">
                  <a:pos x="132" y="72"/>
                </a:cxn>
                <a:cxn ang="0">
                  <a:pos x="118" y="76"/>
                </a:cxn>
                <a:cxn ang="0">
                  <a:pos x="106" y="78"/>
                </a:cxn>
                <a:cxn ang="0">
                  <a:pos x="96" y="78"/>
                </a:cxn>
                <a:cxn ang="0">
                  <a:pos x="82" y="78"/>
                </a:cxn>
                <a:cxn ang="0">
                  <a:pos x="78" y="76"/>
                </a:cxn>
                <a:cxn ang="0">
                  <a:pos x="78" y="76"/>
                </a:cxn>
                <a:cxn ang="0">
                  <a:pos x="88" y="74"/>
                </a:cxn>
                <a:cxn ang="0">
                  <a:pos x="100" y="72"/>
                </a:cxn>
                <a:cxn ang="0">
                  <a:pos x="122" y="60"/>
                </a:cxn>
                <a:cxn ang="0">
                  <a:pos x="146" y="44"/>
                </a:cxn>
                <a:cxn ang="0">
                  <a:pos x="146" y="44"/>
                </a:cxn>
                <a:cxn ang="0">
                  <a:pos x="136" y="44"/>
                </a:cxn>
                <a:cxn ang="0">
                  <a:pos x="126" y="42"/>
                </a:cxn>
                <a:cxn ang="0">
                  <a:pos x="108" y="32"/>
                </a:cxn>
                <a:cxn ang="0">
                  <a:pos x="72" y="12"/>
                </a:cxn>
                <a:cxn ang="0">
                  <a:pos x="56" y="2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30"/>
                </a:cxn>
                <a:cxn ang="0">
                  <a:pos x="0" y="42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2" y="70"/>
                </a:cxn>
                <a:cxn ang="0">
                  <a:pos x="16" y="76"/>
                </a:cxn>
                <a:cxn ang="0">
                  <a:pos x="22" y="82"/>
                </a:cxn>
                <a:cxn ang="0">
                  <a:pos x="22" y="82"/>
                </a:cxn>
                <a:cxn ang="0">
                  <a:pos x="16" y="86"/>
                </a:cxn>
                <a:cxn ang="0">
                  <a:pos x="12" y="92"/>
                </a:cxn>
                <a:cxn ang="0">
                  <a:pos x="10" y="98"/>
                </a:cxn>
                <a:cxn ang="0">
                  <a:pos x="8" y="106"/>
                </a:cxn>
                <a:cxn ang="0">
                  <a:pos x="10" y="118"/>
                </a:cxn>
                <a:cxn ang="0">
                  <a:pos x="14" y="130"/>
                </a:cxn>
                <a:cxn ang="0">
                  <a:pos x="22" y="142"/>
                </a:cxn>
                <a:cxn ang="0">
                  <a:pos x="36" y="150"/>
                </a:cxn>
                <a:cxn ang="0">
                  <a:pos x="42" y="152"/>
                </a:cxn>
                <a:cxn ang="0">
                  <a:pos x="50" y="154"/>
                </a:cxn>
                <a:cxn ang="0">
                  <a:pos x="58" y="154"/>
                </a:cxn>
                <a:cxn ang="0">
                  <a:pos x="68" y="152"/>
                </a:cxn>
                <a:cxn ang="0">
                  <a:pos x="68" y="152"/>
                </a:cxn>
                <a:cxn ang="0">
                  <a:pos x="76" y="150"/>
                </a:cxn>
                <a:cxn ang="0">
                  <a:pos x="86" y="146"/>
                </a:cxn>
                <a:cxn ang="0">
                  <a:pos x="102" y="136"/>
                </a:cxn>
                <a:cxn ang="0">
                  <a:pos x="114" y="122"/>
                </a:cxn>
                <a:cxn ang="0">
                  <a:pos x="126" y="106"/>
                </a:cxn>
                <a:cxn ang="0">
                  <a:pos x="134" y="92"/>
                </a:cxn>
                <a:cxn ang="0">
                  <a:pos x="142" y="78"/>
                </a:cxn>
                <a:cxn ang="0">
                  <a:pos x="146" y="66"/>
                </a:cxn>
                <a:cxn ang="0">
                  <a:pos x="146" y="66"/>
                </a:cxn>
              </a:cxnLst>
              <a:rect l="0" t="0" r="r" b="b"/>
              <a:pathLst>
                <a:path w="146" h="154">
                  <a:moveTo>
                    <a:pt x="146" y="66"/>
                  </a:moveTo>
                  <a:lnTo>
                    <a:pt x="146" y="66"/>
                  </a:lnTo>
                  <a:lnTo>
                    <a:pt x="132" y="72"/>
                  </a:lnTo>
                  <a:lnTo>
                    <a:pt x="118" y="76"/>
                  </a:lnTo>
                  <a:lnTo>
                    <a:pt x="106" y="78"/>
                  </a:lnTo>
                  <a:lnTo>
                    <a:pt x="96" y="78"/>
                  </a:lnTo>
                  <a:lnTo>
                    <a:pt x="82" y="78"/>
                  </a:lnTo>
                  <a:lnTo>
                    <a:pt x="78" y="76"/>
                  </a:lnTo>
                  <a:lnTo>
                    <a:pt x="78" y="76"/>
                  </a:lnTo>
                  <a:lnTo>
                    <a:pt x="88" y="74"/>
                  </a:lnTo>
                  <a:lnTo>
                    <a:pt x="100" y="72"/>
                  </a:lnTo>
                  <a:lnTo>
                    <a:pt x="122" y="60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36" y="44"/>
                  </a:lnTo>
                  <a:lnTo>
                    <a:pt x="126" y="42"/>
                  </a:lnTo>
                  <a:lnTo>
                    <a:pt x="108" y="32"/>
                  </a:lnTo>
                  <a:lnTo>
                    <a:pt x="72" y="12"/>
                  </a:lnTo>
                  <a:lnTo>
                    <a:pt x="56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30"/>
                  </a:lnTo>
                  <a:lnTo>
                    <a:pt x="0" y="42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2" y="70"/>
                  </a:lnTo>
                  <a:lnTo>
                    <a:pt x="16" y="76"/>
                  </a:lnTo>
                  <a:lnTo>
                    <a:pt x="22" y="82"/>
                  </a:lnTo>
                  <a:lnTo>
                    <a:pt x="22" y="82"/>
                  </a:lnTo>
                  <a:lnTo>
                    <a:pt x="16" y="86"/>
                  </a:lnTo>
                  <a:lnTo>
                    <a:pt x="12" y="92"/>
                  </a:lnTo>
                  <a:lnTo>
                    <a:pt x="10" y="98"/>
                  </a:lnTo>
                  <a:lnTo>
                    <a:pt x="8" y="106"/>
                  </a:lnTo>
                  <a:lnTo>
                    <a:pt x="10" y="118"/>
                  </a:lnTo>
                  <a:lnTo>
                    <a:pt x="14" y="130"/>
                  </a:lnTo>
                  <a:lnTo>
                    <a:pt x="22" y="142"/>
                  </a:lnTo>
                  <a:lnTo>
                    <a:pt x="36" y="150"/>
                  </a:lnTo>
                  <a:lnTo>
                    <a:pt x="42" y="152"/>
                  </a:lnTo>
                  <a:lnTo>
                    <a:pt x="50" y="154"/>
                  </a:lnTo>
                  <a:lnTo>
                    <a:pt x="58" y="154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76" y="150"/>
                  </a:lnTo>
                  <a:lnTo>
                    <a:pt x="86" y="146"/>
                  </a:lnTo>
                  <a:lnTo>
                    <a:pt x="102" y="136"/>
                  </a:lnTo>
                  <a:lnTo>
                    <a:pt x="114" y="122"/>
                  </a:lnTo>
                  <a:lnTo>
                    <a:pt x="126" y="106"/>
                  </a:lnTo>
                  <a:lnTo>
                    <a:pt x="134" y="92"/>
                  </a:lnTo>
                  <a:lnTo>
                    <a:pt x="142" y="78"/>
                  </a:lnTo>
                  <a:lnTo>
                    <a:pt x="146" y="66"/>
                  </a:lnTo>
                  <a:lnTo>
                    <a:pt x="14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0" name="Freeform 27"/>
            <p:cNvSpPr>
              <a:spLocks/>
            </p:cNvSpPr>
            <p:nvPr/>
          </p:nvSpPr>
          <p:spPr bwMode="auto">
            <a:xfrm>
              <a:off x="7620000" y="-1038726"/>
              <a:ext cx="1090863" cy="1219200"/>
            </a:xfrm>
            <a:custGeom>
              <a:avLst/>
              <a:gdLst/>
              <a:ahLst/>
              <a:cxnLst>
                <a:cxn ang="0">
                  <a:pos x="98" y="152"/>
                </a:cxn>
                <a:cxn ang="0">
                  <a:pos x="98" y="152"/>
                </a:cxn>
                <a:cxn ang="0">
                  <a:pos x="94" y="148"/>
                </a:cxn>
                <a:cxn ang="0">
                  <a:pos x="86" y="138"/>
                </a:cxn>
                <a:cxn ang="0">
                  <a:pos x="82" y="130"/>
                </a:cxn>
                <a:cxn ang="0">
                  <a:pos x="78" y="120"/>
                </a:cxn>
                <a:cxn ang="0">
                  <a:pos x="76" y="110"/>
                </a:cxn>
                <a:cxn ang="0">
                  <a:pos x="76" y="96"/>
                </a:cxn>
                <a:cxn ang="0">
                  <a:pos x="76" y="96"/>
                </a:cxn>
                <a:cxn ang="0">
                  <a:pos x="80" y="104"/>
                </a:cxn>
                <a:cxn ang="0">
                  <a:pos x="90" y="118"/>
                </a:cxn>
                <a:cxn ang="0">
                  <a:pos x="106" y="136"/>
                </a:cxn>
                <a:cxn ang="0">
                  <a:pos x="114" y="144"/>
                </a:cxn>
                <a:cxn ang="0">
                  <a:pos x="124" y="150"/>
                </a:cxn>
                <a:cxn ang="0">
                  <a:pos x="124" y="150"/>
                </a:cxn>
                <a:cxn ang="0">
                  <a:pos x="124" y="140"/>
                </a:cxn>
                <a:cxn ang="0">
                  <a:pos x="124" y="116"/>
                </a:cxn>
                <a:cxn ang="0">
                  <a:pos x="126" y="84"/>
                </a:cxn>
                <a:cxn ang="0">
                  <a:pos x="130" y="66"/>
                </a:cxn>
                <a:cxn ang="0">
                  <a:pos x="134" y="50"/>
                </a:cxn>
                <a:cxn ang="0">
                  <a:pos x="134" y="50"/>
                </a:cxn>
                <a:cxn ang="0">
                  <a:pos x="136" y="40"/>
                </a:cxn>
                <a:cxn ang="0">
                  <a:pos x="136" y="32"/>
                </a:cxn>
                <a:cxn ang="0">
                  <a:pos x="132" y="22"/>
                </a:cxn>
                <a:cxn ang="0">
                  <a:pos x="128" y="16"/>
                </a:cxn>
                <a:cxn ang="0">
                  <a:pos x="120" y="10"/>
                </a:cxn>
                <a:cxn ang="0">
                  <a:pos x="112" y="4"/>
                </a:cxn>
                <a:cxn ang="0">
                  <a:pos x="104" y="2"/>
                </a:cxn>
                <a:cxn ang="0">
                  <a:pos x="94" y="0"/>
                </a:cxn>
                <a:cxn ang="0">
                  <a:pos x="94" y="0"/>
                </a:cxn>
                <a:cxn ang="0">
                  <a:pos x="84" y="2"/>
                </a:cxn>
                <a:cxn ang="0">
                  <a:pos x="76" y="6"/>
                </a:cxn>
                <a:cxn ang="0">
                  <a:pos x="70" y="10"/>
                </a:cxn>
                <a:cxn ang="0">
                  <a:pos x="64" y="16"/>
                </a:cxn>
                <a:cxn ang="0">
                  <a:pos x="58" y="28"/>
                </a:cxn>
                <a:cxn ang="0">
                  <a:pos x="56" y="34"/>
                </a:cxn>
                <a:cxn ang="0">
                  <a:pos x="56" y="34"/>
                </a:cxn>
                <a:cxn ang="0">
                  <a:pos x="50" y="32"/>
                </a:cxn>
                <a:cxn ang="0">
                  <a:pos x="32" y="34"/>
                </a:cxn>
                <a:cxn ang="0">
                  <a:pos x="22" y="38"/>
                </a:cxn>
                <a:cxn ang="0">
                  <a:pos x="14" y="42"/>
                </a:cxn>
                <a:cxn ang="0">
                  <a:pos x="6" y="48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72"/>
                </a:cxn>
                <a:cxn ang="0">
                  <a:pos x="0" y="86"/>
                </a:cxn>
                <a:cxn ang="0">
                  <a:pos x="4" y="100"/>
                </a:cxn>
                <a:cxn ang="0">
                  <a:pos x="10" y="112"/>
                </a:cxn>
                <a:cxn ang="0">
                  <a:pos x="22" y="124"/>
                </a:cxn>
                <a:cxn ang="0">
                  <a:pos x="40" y="136"/>
                </a:cxn>
                <a:cxn ang="0">
                  <a:pos x="66" y="144"/>
                </a:cxn>
                <a:cxn ang="0">
                  <a:pos x="98" y="152"/>
                </a:cxn>
                <a:cxn ang="0">
                  <a:pos x="98" y="152"/>
                </a:cxn>
              </a:cxnLst>
              <a:rect l="0" t="0" r="r" b="b"/>
              <a:pathLst>
                <a:path w="136" h="152">
                  <a:moveTo>
                    <a:pt x="98" y="152"/>
                  </a:moveTo>
                  <a:lnTo>
                    <a:pt x="98" y="152"/>
                  </a:lnTo>
                  <a:lnTo>
                    <a:pt x="94" y="148"/>
                  </a:lnTo>
                  <a:lnTo>
                    <a:pt x="86" y="138"/>
                  </a:lnTo>
                  <a:lnTo>
                    <a:pt x="82" y="130"/>
                  </a:lnTo>
                  <a:lnTo>
                    <a:pt x="78" y="120"/>
                  </a:lnTo>
                  <a:lnTo>
                    <a:pt x="76" y="110"/>
                  </a:lnTo>
                  <a:lnTo>
                    <a:pt x="76" y="96"/>
                  </a:lnTo>
                  <a:lnTo>
                    <a:pt x="76" y="96"/>
                  </a:lnTo>
                  <a:lnTo>
                    <a:pt x="80" y="104"/>
                  </a:lnTo>
                  <a:lnTo>
                    <a:pt x="90" y="118"/>
                  </a:lnTo>
                  <a:lnTo>
                    <a:pt x="106" y="136"/>
                  </a:lnTo>
                  <a:lnTo>
                    <a:pt x="114" y="144"/>
                  </a:lnTo>
                  <a:lnTo>
                    <a:pt x="124" y="150"/>
                  </a:lnTo>
                  <a:lnTo>
                    <a:pt x="124" y="150"/>
                  </a:lnTo>
                  <a:lnTo>
                    <a:pt x="124" y="140"/>
                  </a:lnTo>
                  <a:lnTo>
                    <a:pt x="124" y="116"/>
                  </a:lnTo>
                  <a:lnTo>
                    <a:pt x="126" y="84"/>
                  </a:lnTo>
                  <a:lnTo>
                    <a:pt x="130" y="66"/>
                  </a:lnTo>
                  <a:lnTo>
                    <a:pt x="134" y="50"/>
                  </a:lnTo>
                  <a:lnTo>
                    <a:pt x="134" y="50"/>
                  </a:lnTo>
                  <a:lnTo>
                    <a:pt x="136" y="40"/>
                  </a:lnTo>
                  <a:lnTo>
                    <a:pt x="136" y="32"/>
                  </a:lnTo>
                  <a:lnTo>
                    <a:pt x="132" y="22"/>
                  </a:lnTo>
                  <a:lnTo>
                    <a:pt x="128" y="16"/>
                  </a:lnTo>
                  <a:lnTo>
                    <a:pt x="120" y="10"/>
                  </a:lnTo>
                  <a:lnTo>
                    <a:pt x="112" y="4"/>
                  </a:lnTo>
                  <a:lnTo>
                    <a:pt x="104" y="2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84" y="2"/>
                  </a:lnTo>
                  <a:lnTo>
                    <a:pt x="76" y="6"/>
                  </a:lnTo>
                  <a:lnTo>
                    <a:pt x="70" y="10"/>
                  </a:lnTo>
                  <a:lnTo>
                    <a:pt x="64" y="16"/>
                  </a:lnTo>
                  <a:lnTo>
                    <a:pt x="58" y="28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0" y="32"/>
                  </a:lnTo>
                  <a:lnTo>
                    <a:pt x="32" y="34"/>
                  </a:lnTo>
                  <a:lnTo>
                    <a:pt x="22" y="38"/>
                  </a:lnTo>
                  <a:lnTo>
                    <a:pt x="14" y="42"/>
                  </a:lnTo>
                  <a:lnTo>
                    <a:pt x="6" y="4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72"/>
                  </a:lnTo>
                  <a:lnTo>
                    <a:pt x="0" y="86"/>
                  </a:lnTo>
                  <a:lnTo>
                    <a:pt x="4" y="100"/>
                  </a:lnTo>
                  <a:lnTo>
                    <a:pt x="10" y="112"/>
                  </a:lnTo>
                  <a:lnTo>
                    <a:pt x="22" y="124"/>
                  </a:lnTo>
                  <a:lnTo>
                    <a:pt x="40" y="136"/>
                  </a:lnTo>
                  <a:lnTo>
                    <a:pt x="66" y="144"/>
                  </a:lnTo>
                  <a:lnTo>
                    <a:pt x="98" y="152"/>
                  </a:lnTo>
                  <a:lnTo>
                    <a:pt x="98" y="1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1" name="Freeform 28"/>
            <p:cNvSpPr>
              <a:spLocks/>
            </p:cNvSpPr>
            <p:nvPr/>
          </p:nvSpPr>
          <p:spPr bwMode="auto">
            <a:xfrm>
              <a:off x="8390021" y="340895"/>
              <a:ext cx="272716" cy="304800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6" y="32"/>
                </a:cxn>
                <a:cxn ang="0">
                  <a:pos x="10" y="36"/>
                </a:cxn>
                <a:cxn ang="0">
                  <a:pos x="18" y="38"/>
                </a:cxn>
                <a:cxn ang="0">
                  <a:pos x="18" y="38"/>
                </a:cxn>
                <a:cxn ang="0">
                  <a:pos x="24" y="36"/>
                </a:cxn>
                <a:cxn ang="0">
                  <a:pos x="30" y="32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4" y="12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</a:cxnLst>
              <a:rect l="0" t="0" r="r" b="b"/>
              <a:pathLst>
                <a:path w="34" h="38">
                  <a:moveTo>
                    <a:pt x="0" y="18"/>
                  </a:moveTo>
                  <a:lnTo>
                    <a:pt x="0" y="18"/>
                  </a:lnTo>
                  <a:lnTo>
                    <a:pt x="2" y="26"/>
                  </a:lnTo>
                  <a:lnTo>
                    <a:pt x="6" y="32"/>
                  </a:lnTo>
                  <a:lnTo>
                    <a:pt x="10" y="36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24" y="36"/>
                  </a:lnTo>
                  <a:lnTo>
                    <a:pt x="30" y="32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2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2" name="Freeform 29"/>
            <p:cNvSpPr>
              <a:spLocks/>
            </p:cNvSpPr>
            <p:nvPr/>
          </p:nvSpPr>
          <p:spPr bwMode="auto">
            <a:xfrm>
              <a:off x="433137" y="-669758"/>
              <a:ext cx="641684" cy="641684"/>
            </a:xfrm>
            <a:custGeom>
              <a:avLst/>
              <a:gdLst/>
              <a:ahLst/>
              <a:cxnLst>
                <a:cxn ang="0">
                  <a:pos x="30" y="46"/>
                </a:cxn>
                <a:cxn ang="0">
                  <a:pos x="30" y="46"/>
                </a:cxn>
                <a:cxn ang="0">
                  <a:pos x="26" y="48"/>
                </a:cxn>
                <a:cxn ang="0">
                  <a:pos x="20" y="54"/>
                </a:cxn>
                <a:cxn ang="0">
                  <a:pos x="12" y="66"/>
                </a:cxn>
                <a:cxn ang="0">
                  <a:pos x="8" y="72"/>
                </a:cxn>
                <a:cxn ang="0">
                  <a:pos x="6" y="80"/>
                </a:cxn>
                <a:cxn ang="0">
                  <a:pos x="6" y="80"/>
                </a:cxn>
                <a:cxn ang="0">
                  <a:pos x="16" y="7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56" y="76"/>
                </a:cxn>
                <a:cxn ang="0">
                  <a:pos x="64" y="72"/>
                </a:cxn>
                <a:cxn ang="0">
                  <a:pos x="70" y="68"/>
                </a:cxn>
                <a:cxn ang="0">
                  <a:pos x="76" y="62"/>
                </a:cxn>
                <a:cxn ang="0">
                  <a:pos x="78" y="56"/>
                </a:cxn>
                <a:cxn ang="0">
                  <a:pos x="80" y="50"/>
                </a:cxn>
                <a:cxn ang="0">
                  <a:pos x="80" y="44"/>
                </a:cxn>
                <a:cxn ang="0">
                  <a:pos x="78" y="40"/>
                </a:cxn>
                <a:cxn ang="0">
                  <a:pos x="78" y="40"/>
                </a:cxn>
                <a:cxn ang="0">
                  <a:pos x="70" y="34"/>
                </a:cxn>
                <a:cxn ang="0">
                  <a:pos x="64" y="30"/>
                </a:cxn>
                <a:cxn ang="0">
                  <a:pos x="56" y="30"/>
                </a:cxn>
                <a:cxn ang="0">
                  <a:pos x="56" y="30"/>
                </a:cxn>
                <a:cxn ang="0">
                  <a:pos x="58" y="26"/>
                </a:cxn>
                <a:cxn ang="0">
                  <a:pos x="58" y="14"/>
                </a:cxn>
                <a:cxn ang="0">
                  <a:pos x="56" y="10"/>
                </a:cxn>
                <a:cxn ang="0">
                  <a:pos x="52" y="4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4"/>
                </a:cxn>
                <a:cxn ang="0">
                  <a:pos x="10" y="10"/>
                </a:cxn>
                <a:cxn ang="0">
                  <a:pos x="4" y="18"/>
                </a:cxn>
                <a:cxn ang="0">
                  <a:pos x="2" y="30"/>
                </a:cxn>
                <a:cxn ang="0">
                  <a:pos x="0" y="48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10" y="60"/>
                </a:cxn>
                <a:cxn ang="0">
                  <a:pos x="18" y="52"/>
                </a:cxn>
                <a:cxn ang="0">
                  <a:pos x="24" y="48"/>
                </a:cxn>
                <a:cxn ang="0">
                  <a:pos x="30" y="46"/>
                </a:cxn>
                <a:cxn ang="0">
                  <a:pos x="30" y="46"/>
                </a:cxn>
              </a:cxnLst>
              <a:rect l="0" t="0" r="r" b="b"/>
              <a:pathLst>
                <a:path w="80" h="80">
                  <a:moveTo>
                    <a:pt x="30" y="46"/>
                  </a:moveTo>
                  <a:lnTo>
                    <a:pt x="30" y="46"/>
                  </a:lnTo>
                  <a:lnTo>
                    <a:pt x="26" y="48"/>
                  </a:lnTo>
                  <a:lnTo>
                    <a:pt x="20" y="54"/>
                  </a:lnTo>
                  <a:lnTo>
                    <a:pt x="12" y="66"/>
                  </a:lnTo>
                  <a:lnTo>
                    <a:pt x="8" y="72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16" y="7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56" y="76"/>
                  </a:lnTo>
                  <a:lnTo>
                    <a:pt x="64" y="72"/>
                  </a:lnTo>
                  <a:lnTo>
                    <a:pt x="70" y="68"/>
                  </a:lnTo>
                  <a:lnTo>
                    <a:pt x="76" y="62"/>
                  </a:lnTo>
                  <a:lnTo>
                    <a:pt x="78" y="56"/>
                  </a:lnTo>
                  <a:lnTo>
                    <a:pt x="80" y="50"/>
                  </a:lnTo>
                  <a:lnTo>
                    <a:pt x="80" y="44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70" y="34"/>
                  </a:lnTo>
                  <a:lnTo>
                    <a:pt x="64" y="30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58" y="26"/>
                  </a:lnTo>
                  <a:lnTo>
                    <a:pt x="58" y="14"/>
                  </a:lnTo>
                  <a:lnTo>
                    <a:pt x="56" y="10"/>
                  </a:lnTo>
                  <a:lnTo>
                    <a:pt x="52" y="4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4"/>
                  </a:lnTo>
                  <a:lnTo>
                    <a:pt x="10" y="10"/>
                  </a:lnTo>
                  <a:lnTo>
                    <a:pt x="4" y="18"/>
                  </a:lnTo>
                  <a:lnTo>
                    <a:pt x="2" y="30"/>
                  </a:lnTo>
                  <a:lnTo>
                    <a:pt x="0" y="48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0" y="60"/>
                  </a:lnTo>
                  <a:lnTo>
                    <a:pt x="18" y="52"/>
                  </a:lnTo>
                  <a:lnTo>
                    <a:pt x="24" y="48"/>
                  </a:lnTo>
                  <a:lnTo>
                    <a:pt x="30" y="46"/>
                  </a:lnTo>
                  <a:lnTo>
                    <a:pt x="30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3" name="Freeform 30"/>
            <p:cNvSpPr>
              <a:spLocks/>
            </p:cNvSpPr>
            <p:nvPr/>
          </p:nvSpPr>
          <p:spPr bwMode="auto">
            <a:xfrm>
              <a:off x="449179" y="-12032"/>
              <a:ext cx="673768" cy="673768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0"/>
                </a:cxn>
                <a:cxn ang="0">
                  <a:pos x="14" y="12"/>
                </a:cxn>
                <a:cxn ang="0">
                  <a:pos x="22" y="14"/>
                </a:cxn>
                <a:cxn ang="0">
                  <a:pos x="34" y="22"/>
                </a:cxn>
                <a:cxn ang="0">
                  <a:pos x="42" y="28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38" y="26"/>
                </a:cxn>
                <a:cxn ang="0">
                  <a:pos x="30" y="24"/>
                </a:cxn>
                <a:cxn ang="0">
                  <a:pos x="16" y="18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60"/>
                </a:cxn>
                <a:cxn ang="0">
                  <a:pos x="30" y="72"/>
                </a:cxn>
                <a:cxn ang="0">
                  <a:pos x="36" y="80"/>
                </a:cxn>
                <a:cxn ang="0">
                  <a:pos x="40" y="84"/>
                </a:cxn>
                <a:cxn ang="0">
                  <a:pos x="46" y="84"/>
                </a:cxn>
                <a:cxn ang="0">
                  <a:pos x="52" y="84"/>
                </a:cxn>
                <a:cxn ang="0">
                  <a:pos x="58" y="80"/>
                </a:cxn>
                <a:cxn ang="0">
                  <a:pos x="58" y="80"/>
                </a:cxn>
                <a:cxn ang="0">
                  <a:pos x="64" y="76"/>
                </a:cxn>
                <a:cxn ang="0">
                  <a:pos x="66" y="72"/>
                </a:cxn>
                <a:cxn ang="0">
                  <a:pos x="68" y="66"/>
                </a:cxn>
                <a:cxn ang="0">
                  <a:pos x="66" y="60"/>
                </a:cxn>
                <a:cxn ang="0">
                  <a:pos x="64" y="52"/>
                </a:cxn>
                <a:cxn ang="0">
                  <a:pos x="62" y="48"/>
                </a:cxn>
                <a:cxn ang="0">
                  <a:pos x="62" y="48"/>
                </a:cxn>
                <a:cxn ang="0">
                  <a:pos x="66" y="48"/>
                </a:cxn>
                <a:cxn ang="0">
                  <a:pos x="70" y="48"/>
                </a:cxn>
                <a:cxn ang="0">
                  <a:pos x="76" y="44"/>
                </a:cxn>
                <a:cxn ang="0">
                  <a:pos x="80" y="40"/>
                </a:cxn>
                <a:cxn ang="0">
                  <a:pos x="82" y="34"/>
                </a:cxn>
                <a:cxn ang="0">
                  <a:pos x="84" y="28"/>
                </a:cxn>
                <a:cxn ang="0">
                  <a:pos x="82" y="22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4" y="10"/>
                </a:cxn>
                <a:cxn ang="0">
                  <a:pos x="70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4" y="2"/>
                </a:cxn>
                <a:cxn ang="0">
                  <a:pos x="12" y="6"/>
                </a:cxn>
                <a:cxn ang="0">
                  <a:pos x="4" y="10"/>
                </a:cxn>
                <a:cxn ang="0">
                  <a:pos x="4" y="10"/>
                </a:cxn>
              </a:cxnLst>
              <a:rect l="0" t="0" r="r" b="b"/>
              <a:pathLst>
                <a:path w="84" h="84">
                  <a:moveTo>
                    <a:pt x="4" y="10"/>
                  </a:moveTo>
                  <a:lnTo>
                    <a:pt x="4" y="10"/>
                  </a:lnTo>
                  <a:lnTo>
                    <a:pt x="14" y="12"/>
                  </a:lnTo>
                  <a:lnTo>
                    <a:pt x="22" y="14"/>
                  </a:lnTo>
                  <a:lnTo>
                    <a:pt x="34" y="22"/>
                  </a:lnTo>
                  <a:lnTo>
                    <a:pt x="42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38" y="26"/>
                  </a:lnTo>
                  <a:lnTo>
                    <a:pt x="30" y="24"/>
                  </a:lnTo>
                  <a:lnTo>
                    <a:pt x="16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60"/>
                  </a:lnTo>
                  <a:lnTo>
                    <a:pt x="30" y="72"/>
                  </a:lnTo>
                  <a:lnTo>
                    <a:pt x="36" y="80"/>
                  </a:lnTo>
                  <a:lnTo>
                    <a:pt x="40" y="84"/>
                  </a:lnTo>
                  <a:lnTo>
                    <a:pt x="46" y="84"/>
                  </a:lnTo>
                  <a:lnTo>
                    <a:pt x="52" y="84"/>
                  </a:lnTo>
                  <a:lnTo>
                    <a:pt x="58" y="80"/>
                  </a:lnTo>
                  <a:lnTo>
                    <a:pt x="58" y="80"/>
                  </a:lnTo>
                  <a:lnTo>
                    <a:pt x="64" y="76"/>
                  </a:lnTo>
                  <a:lnTo>
                    <a:pt x="66" y="72"/>
                  </a:lnTo>
                  <a:lnTo>
                    <a:pt x="68" y="66"/>
                  </a:lnTo>
                  <a:lnTo>
                    <a:pt x="66" y="60"/>
                  </a:lnTo>
                  <a:lnTo>
                    <a:pt x="64" y="52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66" y="48"/>
                  </a:lnTo>
                  <a:lnTo>
                    <a:pt x="70" y="48"/>
                  </a:lnTo>
                  <a:lnTo>
                    <a:pt x="76" y="44"/>
                  </a:lnTo>
                  <a:lnTo>
                    <a:pt x="80" y="40"/>
                  </a:lnTo>
                  <a:lnTo>
                    <a:pt x="82" y="34"/>
                  </a:lnTo>
                  <a:lnTo>
                    <a:pt x="84" y="28"/>
                  </a:lnTo>
                  <a:lnTo>
                    <a:pt x="82" y="22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4" y="10"/>
                  </a:lnTo>
                  <a:lnTo>
                    <a:pt x="70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4" y="2"/>
                  </a:lnTo>
                  <a:lnTo>
                    <a:pt x="12" y="6"/>
                  </a:lnTo>
                  <a:lnTo>
                    <a:pt x="4" y="10"/>
                  </a:lnTo>
                  <a:lnTo>
                    <a:pt x="4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4" name="Freeform 31"/>
            <p:cNvSpPr>
              <a:spLocks/>
            </p:cNvSpPr>
            <p:nvPr/>
          </p:nvSpPr>
          <p:spPr bwMode="auto">
            <a:xfrm>
              <a:off x="0" y="164432"/>
              <a:ext cx="593558" cy="67376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30" y="72"/>
                </a:cxn>
                <a:cxn ang="0">
                  <a:pos x="34" y="76"/>
                </a:cxn>
                <a:cxn ang="0">
                  <a:pos x="40" y="82"/>
                </a:cxn>
                <a:cxn ang="0">
                  <a:pos x="44" y="82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58" y="82"/>
                </a:cxn>
                <a:cxn ang="0">
                  <a:pos x="64" y="80"/>
                </a:cxn>
                <a:cxn ang="0">
                  <a:pos x="68" y="76"/>
                </a:cxn>
                <a:cxn ang="0">
                  <a:pos x="72" y="72"/>
                </a:cxn>
                <a:cxn ang="0">
                  <a:pos x="74" y="66"/>
                </a:cxn>
                <a:cxn ang="0">
                  <a:pos x="74" y="58"/>
                </a:cxn>
                <a:cxn ang="0">
                  <a:pos x="72" y="44"/>
                </a:cxn>
                <a:cxn ang="0">
                  <a:pos x="72" y="44"/>
                </a:cxn>
                <a:cxn ang="0">
                  <a:pos x="66" y="26"/>
                </a:cxn>
                <a:cxn ang="0">
                  <a:pos x="58" y="12"/>
                </a:cxn>
                <a:cxn ang="0">
                  <a:pos x="52" y="6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0"/>
                </a:cxn>
                <a:cxn ang="0">
                  <a:pos x="44" y="30"/>
                </a:cxn>
                <a:cxn ang="0">
                  <a:pos x="42" y="36"/>
                </a:cxn>
                <a:cxn ang="0">
                  <a:pos x="40" y="38"/>
                </a:cxn>
                <a:cxn ang="0">
                  <a:pos x="40" y="38"/>
                </a:cxn>
                <a:cxn ang="0">
                  <a:pos x="42" y="32"/>
                </a:cxn>
                <a:cxn ang="0">
                  <a:pos x="42" y="24"/>
                </a:cxn>
                <a:cxn ang="0">
                  <a:pos x="42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6" y="4"/>
                </a:cxn>
                <a:cxn ang="0">
                  <a:pos x="32" y="10"/>
                </a:cxn>
                <a:cxn ang="0">
                  <a:pos x="22" y="18"/>
                </a:cxn>
                <a:cxn ang="0">
                  <a:pos x="10" y="26"/>
                </a:cxn>
                <a:cxn ang="0">
                  <a:pos x="0" y="3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4" y="72"/>
                </a:cxn>
                <a:cxn ang="0">
                  <a:pos x="8" y="74"/>
                </a:cxn>
                <a:cxn ang="0">
                  <a:pos x="18" y="74"/>
                </a:cxn>
                <a:cxn ang="0">
                  <a:pos x="26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74" h="84">
                  <a:moveTo>
                    <a:pt x="30" y="70"/>
                  </a:moveTo>
                  <a:lnTo>
                    <a:pt x="30" y="70"/>
                  </a:lnTo>
                  <a:lnTo>
                    <a:pt x="30" y="72"/>
                  </a:lnTo>
                  <a:lnTo>
                    <a:pt x="34" y="76"/>
                  </a:lnTo>
                  <a:lnTo>
                    <a:pt x="40" y="82"/>
                  </a:lnTo>
                  <a:lnTo>
                    <a:pt x="44" y="82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8" y="82"/>
                  </a:lnTo>
                  <a:lnTo>
                    <a:pt x="64" y="80"/>
                  </a:lnTo>
                  <a:lnTo>
                    <a:pt x="68" y="76"/>
                  </a:lnTo>
                  <a:lnTo>
                    <a:pt x="72" y="72"/>
                  </a:lnTo>
                  <a:lnTo>
                    <a:pt x="74" y="66"/>
                  </a:lnTo>
                  <a:lnTo>
                    <a:pt x="74" y="58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66" y="26"/>
                  </a:lnTo>
                  <a:lnTo>
                    <a:pt x="58" y="12"/>
                  </a:lnTo>
                  <a:lnTo>
                    <a:pt x="52" y="6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0"/>
                  </a:lnTo>
                  <a:lnTo>
                    <a:pt x="44" y="30"/>
                  </a:lnTo>
                  <a:lnTo>
                    <a:pt x="42" y="36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2" y="32"/>
                  </a:lnTo>
                  <a:lnTo>
                    <a:pt x="42" y="24"/>
                  </a:lnTo>
                  <a:lnTo>
                    <a:pt x="42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4"/>
                  </a:lnTo>
                  <a:lnTo>
                    <a:pt x="32" y="10"/>
                  </a:lnTo>
                  <a:lnTo>
                    <a:pt x="22" y="18"/>
                  </a:lnTo>
                  <a:lnTo>
                    <a:pt x="10" y="26"/>
                  </a:lnTo>
                  <a:lnTo>
                    <a:pt x="0" y="3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4" y="72"/>
                  </a:lnTo>
                  <a:lnTo>
                    <a:pt x="8" y="74"/>
                  </a:lnTo>
                  <a:lnTo>
                    <a:pt x="18" y="74"/>
                  </a:lnTo>
                  <a:lnTo>
                    <a:pt x="26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5" name="Freeform 32"/>
            <p:cNvSpPr>
              <a:spLocks/>
            </p:cNvSpPr>
            <p:nvPr/>
          </p:nvSpPr>
          <p:spPr bwMode="auto">
            <a:xfrm>
              <a:off x="0" y="-92242"/>
              <a:ext cx="176463" cy="176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6" y="14"/>
                </a:cxn>
                <a:cxn ang="0">
                  <a:pos x="22" y="8"/>
                </a:cxn>
                <a:cxn ang="0">
                  <a:pos x="22" y="8"/>
                </a:cxn>
                <a:cxn ang="0">
                  <a:pos x="10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" h="22">
                  <a:moveTo>
                    <a:pt x="0" y="0"/>
                  </a:moveTo>
                  <a:lnTo>
                    <a:pt x="0" y="22"/>
                  </a:lnTo>
                  <a:lnTo>
                    <a:pt x="0" y="22"/>
                  </a:lnTo>
                  <a:lnTo>
                    <a:pt x="16" y="14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10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6" name="Freeform 33"/>
            <p:cNvSpPr>
              <a:spLocks/>
            </p:cNvSpPr>
            <p:nvPr/>
          </p:nvSpPr>
          <p:spPr bwMode="auto">
            <a:xfrm>
              <a:off x="0" y="84221"/>
              <a:ext cx="192505" cy="288758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0" y="4"/>
                </a:cxn>
                <a:cxn ang="0">
                  <a:pos x="0" y="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24"/>
                </a:cxn>
                <a:cxn ang="0">
                  <a:pos x="18" y="12"/>
                </a:cxn>
                <a:cxn ang="0">
                  <a:pos x="24" y="0"/>
                </a:cxn>
                <a:cxn ang="0">
                  <a:pos x="24" y="0"/>
                </a:cxn>
              </a:cxnLst>
              <a:rect l="0" t="0" r="r" b="b"/>
              <a:pathLst>
                <a:path w="24" h="36">
                  <a:moveTo>
                    <a:pt x="24" y="0"/>
                  </a:moveTo>
                  <a:lnTo>
                    <a:pt x="24" y="0"/>
                  </a:lnTo>
                  <a:lnTo>
                    <a:pt x="10" y="4"/>
                  </a:lnTo>
                  <a:lnTo>
                    <a:pt x="0" y="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24"/>
                  </a:lnTo>
                  <a:lnTo>
                    <a:pt x="18" y="12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7" name="Freeform 34"/>
            <p:cNvSpPr>
              <a:spLocks/>
            </p:cNvSpPr>
            <p:nvPr/>
          </p:nvSpPr>
          <p:spPr bwMode="auto">
            <a:xfrm>
              <a:off x="0" y="-846221"/>
              <a:ext cx="433137" cy="689811"/>
            </a:xfrm>
            <a:custGeom>
              <a:avLst/>
              <a:gdLst/>
              <a:ahLst/>
              <a:cxnLst>
                <a:cxn ang="0">
                  <a:pos x="18" y="54"/>
                </a:cxn>
                <a:cxn ang="0">
                  <a:pos x="18" y="54"/>
                </a:cxn>
                <a:cxn ang="0">
                  <a:pos x="28" y="66"/>
                </a:cxn>
                <a:cxn ang="0">
                  <a:pos x="36" y="76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46" y="66"/>
                </a:cxn>
                <a:cxn ang="0">
                  <a:pos x="48" y="46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54" y="22"/>
                </a:cxn>
                <a:cxn ang="0">
                  <a:pos x="54" y="18"/>
                </a:cxn>
                <a:cxn ang="0">
                  <a:pos x="52" y="12"/>
                </a:cxn>
                <a:cxn ang="0">
                  <a:pos x="48" y="8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2" y="8"/>
                </a:cxn>
                <a:cxn ang="0">
                  <a:pos x="10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0" y="18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4" y="82"/>
                </a:cxn>
                <a:cxn ang="0">
                  <a:pos x="32" y="86"/>
                </a:cxn>
                <a:cxn ang="0">
                  <a:pos x="32" y="86"/>
                </a:cxn>
                <a:cxn ang="0">
                  <a:pos x="26" y="78"/>
                </a:cxn>
                <a:cxn ang="0">
                  <a:pos x="20" y="68"/>
                </a:cxn>
                <a:cxn ang="0">
                  <a:pos x="18" y="54"/>
                </a:cxn>
                <a:cxn ang="0">
                  <a:pos x="18" y="54"/>
                </a:cxn>
              </a:cxnLst>
              <a:rect l="0" t="0" r="r" b="b"/>
              <a:pathLst>
                <a:path w="54" h="86">
                  <a:moveTo>
                    <a:pt x="18" y="54"/>
                  </a:moveTo>
                  <a:lnTo>
                    <a:pt x="18" y="54"/>
                  </a:lnTo>
                  <a:lnTo>
                    <a:pt x="28" y="66"/>
                  </a:lnTo>
                  <a:lnTo>
                    <a:pt x="36" y="76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46" y="66"/>
                  </a:lnTo>
                  <a:lnTo>
                    <a:pt x="48" y="46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4" y="22"/>
                  </a:lnTo>
                  <a:lnTo>
                    <a:pt x="54" y="18"/>
                  </a:lnTo>
                  <a:lnTo>
                    <a:pt x="52" y="12"/>
                  </a:lnTo>
                  <a:lnTo>
                    <a:pt x="48" y="8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2" y="8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0" y="18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4" y="82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26" y="78"/>
                  </a:lnTo>
                  <a:lnTo>
                    <a:pt x="20" y="68"/>
                  </a:lnTo>
                  <a:lnTo>
                    <a:pt x="18" y="54"/>
                  </a:lnTo>
                  <a:lnTo>
                    <a:pt x="18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8" name="Freeform 35"/>
            <p:cNvSpPr>
              <a:spLocks/>
            </p:cNvSpPr>
            <p:nvPr/>
          </p:nvSpPr>
          <p:spPr bwMode="auto">
            <a:xfrm>
              <a:off x="256674" y="-60158"/>
              <a:ext cx="144379" cy="160421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2" y="20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18" h="20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9" name="Freeform 36"/>
            <p:cNvSpPr>
              <a:spLocks/>
            </p:cNvSpPr>
            <p:nvPr/>
          </p:nvSpPr>
          <p:spPr bwMode="auto">
            <a:xfrm>
              <a:off x="5743074" y="6067926"/>
              <a:ext cx="962526" cy="978568"/>
            </a:xfrm>
            <a:custGeom>
              <a:avLst/>
              <a:gdLst/>
              <a:ahLst/>
              <a:cxnLst>
                <a:cxn ang="0">
                  <a:pos x="84" y="46"/>
                </a:cxn>
                <a:cxn ang="0">
                  <a:pos x="84" y="46"/>
                </a:cxn>
                <a:cxn ang="0">
                  <a:pos x="86" y="40"/>
                </a:cxn>
                <a:cxn ang="0">
                  <a:pos x="86" y="24"/>
                </a:cxn>
                <a:cxn ang="0">
                  <a:pos x="84" y="16"/>
                </a:cxn>
                <a:cxn ang="0">
                  <a:pos x="80" y="8"/>
                </a:cxn>
                <a:cxn ang="0">
                  <a:pos x="72" y="2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48" y="0"/>
                </a:cxn>
                <a:cxn ang="0">
                  <a:pos x="36" y="2"/>
                </a:cxn>
                <a:cxn ang="0">
                  <a:pos x="24" y="6"/>
                </a:cxn>
                <a:cxn ang="0">
                  <a:pos x="14" y="14"/>
                </a:cxn>
                <a:cxn ang="0">
                  <a:pos x="10" y="20"/>
                </a:cxn>
                <a:cxn ang="0">
                  <a:pos x="6" y="28"/>
                </a:cxn>
                <a:cxn ang="0">
                  <a:pos x="2" y="48"/>
                </a:cxn>
                <a:cxn ang="0">
                  <a:pos x="0" y="74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4" y="102"/>
                </a:cxn>
                <a:cxn ang="0">
                  <a:pos x="14" y="90"/>
                </a:cxn>
                <a:cxn ang="0">
                  <a:pos x="20" y="84"/>
                </a:cxn>
                <a:cxn ang="0">
                  <a:pos x="26" y="78"/>
                </a:cxn>
                <a:cxn ang="0">
                  <a:pos x="36" y="74"/>
                </a:cxn>
                <a:cxn ang="0">
                  <a:pos x="44" y="72"/>
                </a:cxn>
                <a:cxn ang="0">
                  <a:pos x="44" y="72"/>
                </a:cxn>
                <a:cxn ang="0">
                  <a:pos x="40" y="74"/>
                </a:cxn>
                <a:cxn ang="0">
                  <a:pos x="28" y="84"/>
                </a:cxn>
                <a:cxn ang="0">
                  <a:pos x="22" y="90"/>
                </a:cxn>
                <a:cxn ang="0">
                  <a:pos x="16" y="100"/>
                </a:cxn>
                <a:cxn ang="0">
                  <a:pos x="12" y="110"/>
                </a:cxn>
                <a:cxn ang="0">
                  <a:pos x="10" y="122"/>
                </a:cxn>
                <a:cxn ang="0">
                  <a:pos x="10" y="122"/>
                </a:cxn>
                <a:cxn ang="0">
                  <a:pos x="24" y="120"/>
                </a:cxn>
                <a:cxn ang="0">
                  <a:pos x="44" y="118"/>
                </a:cxn>
                <a:cxn ang="0">
                  <a:pos x="70" y="118"/>
                </a:cxn>
                <a:cxn ang="0">
                  <a:pos x="70" y="118"/>
                </a:cxn>
                <a:cxn ang="0">
                  <a:pos x="84" y="116"/>
                </a:cxn>
                <a:cxn ang="0">
                  <a:pos x="96" y="110"/>
                </a:cxn>
                <a:cxn ang="0">
                  <a:pos x="104" y="104"/>
                </a:cxn>
                <a:cxn ang="0">
                  <a:pos x="112" y="96"/>
                </a:cxn>
                <a:cxn ang="0">
                  <a:pos x="118" y="86"/>
                </a:cxn>
                <a:cxn ang="0">
                  <a:pos x="120" y="76"/>
                </a:cxn>
                <a:cxn ang="0">
                  <a:pos x="120" y="68"/>
                </a:cxn>
                <a:cxn ang="0">
                  <a:pos x="118" y="62"/>
                </a:cxn>
                <a:cxn ang="0">
                  <a:pos x="118" y="62"/>
                </a:cxn>
                <a:cxn ang="0">
                  <a:pos x="112" y="56"/>
                </a:cxn>
                <a:cxn ang="0">
                  <a:pos x="106" y="52"/>
                </a:cxn>
                <a:cxn ang="0">
                  <a:pos x="96" y="48"/>
                </a:cxn>
                <a:cxn ang="0">
                  <a:pos x="88" y="46"/>
                </a:cxn>
                <a:cxn ang="0">
                  <a:pos x="84" y="46"/>
                </a:cxn>
                <a:cxn ang="0">
                  <a:pos x="84" y="46"/>
                </a:cxn>
              </a:cxnLst>
              <a:rect l="0" t="0" r="r" b="b"/>
              <a:pathLst>
                <a:path w="120" h="122">
                  <a:moveTo>
                    <a:pt x="84" y="46"/>
                  </a:moveTo>
                  <a:lnTo>
                    <a:pt x="84" y="46"/>
                  </a:lnTo>
                  <a:lnTo>
                    <a:pt x="86" y="40"/>
                  </a:lnTo>
                  <a:lnTo>
                    <a:pt x="86" y="24"/>
                  </a:lnTo>
                  <a:lnTo>
                    <a:pt x="84" y="16"/>
                  </a:lnTo>
                  <a:lnTo>
                    <a:pt x="80" y="8"/>
                  </a:lnTo>
                  <a:lnTo>
                    <a:pt x="72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48" y="0"/>
                  </a:lnTo>
                  <a:lnTo>
                    <a:pt x="36" y="2"/>
                  </a:lnTo>
                  <a:lnTo>
                    <a:pt x="24" y="6"/>
                  </a:lnTo>
                  <a:lnTo>
                    <a:pt x="14" y="14"/>
                  </a:lnTo>
                  <a:lnTo>
                    <a:pt x="10" y="20"/>
                  </a:lnTo>
                  <a:lnTo>
                    <a:pt x="6" y="28"/>
                  </a:lnTo>
                  <a:lnTo>
                    <a:pt x="2" y="48"/>
                  </a:lnTo>
                  <a:lnTo>
                    <a:pt x="0" y="74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4" y="102"/>
                  </a:lnTo>
                  <a:lnTo>
                    <a:pt x="14" y="90"/>
                  </a:lnTo>
                  <a:lnTo>
                    <a:pt x="20" y="84"/>
                  </a:lnTo>
                  <a:lnTo>
                    <a:pt x="26" y="78"/>
                  </a:lnTo>
                  <a:lnTo>
                    <a:pt x="36" y="74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0" y="74"/>
                  </a:lnTo>
                  <a:lnTo>
                    <a:pt x="28" y="84"/>
                  </a:lnTo>
                  <a:lnTo>
                    <a:pt x="22" y="90"/>
                  </a:lnTo>
                  <a:lnTo>
                    <a:pt x="16" y="100"/>
                  </a:lnTo>
                  <a:lnTo>
                    <a:pt x="12" y="110"/>
                  </a:lnTo>
                  <a:lnTo>
                    <a:pt x="10" y="122"/>
                  </a:lnTo>
                  <a:lnTo>
                    <a:pt x="10" y="122"/>
                  </a:lnTo>
                  <a:lnTo>
                    <a:pt x="24" y="120"/>
                  </a:lnTo>
                  <a:lnTo>
                    <a:pt x="44" y="118"/>
                  </a:lnTo>
                  <a:lnTo>
                    <a:pt x="70" y="118"/>
                  </a:lnTo>
                  <a:lnTo>
                    <a:pt x="70" y="118"/>
                  </a:lnTo>
                  <a:lnTo>
                    <a:pt x="84" y="116"/>
                  </a:lnTo>
                  <a:lnTo>
                    <a:pt x="96" y="110"/>
                  </a:lnTo>
                  <a:lnTo>
                    <a:pt x="104" y="104"/>
                  </a:lnTo>
                  <a:lnTo>
                    <a:pt x="112" y="96"/>
                  </a:lnTo>
                  <a:lnTo>
                    <a:pt x="118" y="86"/>
                  </a:lnTo>
                  <a:lnTo>
                    <a:pt x="120" y="76"/>
                  </a:lnTo>
                  <a:lnTo>
                    <a:pt x="120" y="68"/>
                  </a:lnTo>
                  <a:lnTo>
                    <a:pt x="118" y="62"/>
                  </a:lnTo>
                  <a:lnTo>
                    <a:pt x="118" y="62"/>
                  </a:lnTo>
                  <a:lnTo>
                    <a:pt x="112" y="56"/>
                  </a:lnTo>
                  <a:lnTo>
                    <a:pt x="106" y="52"/>
                  </a:lnTo>
                  <a:lnTo>
                    <a:pt x="96" y="48"/>
                  </a:lnTo>
                  <a:lnTo>
                    <a:pt x="88" y="46"/>
                  </a:lnTo>
                  <a:lnTo>
                    <a:pt x="84" y="46"/>
                  </a:lnTo>
                  <a:lnTo>
                    <a:pt x="84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0" name="Freeform 37"/>
            <p:cNvSpPr>
              <a:spLocks/>
            </p:cNvSpPr>
            <p:nvPr/>
          </p:nvSpPr>
          <p:spPr bwMode="auto">
            <a:xfrm>
              <a:off x="5759116" y="7078579"/>
              <a:ext cx="1010653" cy="770021"/>
            </a:xfrm>
            <a:custGeom>
              <a:avLst/>
              <a:gdLst/>
              <a:ahLst/>
              <a:cxnLst>
                <a:cxn ang="0">
                  <a:pos x="120" y="22"/>
                </a:cxn>
                <a:cxn ang="0">
                  <a:pos x="120" y="22"/>
                </a:cxn>
                <a:cxn ang="0">
                  <a:pos x="112" y="14"/>
                </a:cxn>
                <a:cxn ang="0">
                  <a:pos x="106" y="8"/>
                </a:cxn>
                <a:cxn ang="0">
                  <a:pos x="96" y="4"/>
                </a:cxn>
                <a:cxn ang="0">
                  <a:pos x="88" y="2"/>
                </a:cxn>
                <a:cxn ang="0">
                  <a:pos x="70" y="0"/>
                </a:cxn>
                <a:cxn ang="0">
                  <a:pos x="50" y="2"/>
                </a:cxn>
                <a:cxn ang="0">
                  <a:pos x="34" y="4"/>
                </a:cxn>
                <a:cxn ang="0">
                  <a:pos x="20" y="8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16"/>
                </a:cxn>
                <a:cxn ang="0">
                  <a:pos x="34" y="20"/>
                </a:cxn>
                <a:cxn ang="0">
                  <a:pos x="44" y="24"/>
                </a:cxn>
                <a:cxn ang="0">
                  <a:pos x="52" y="30"/>
                </a:cxn>
                <a:cxn ang="0">
                  <a:pos x="62" y="42"/>
                </a:cxn>
                <a:cxn ang="0">
                  <a:pos x="66" y="46"/>
                </a:cxn>
                <a:cxn ang="0">
                  <a:pos x="66" y="46"/>
                </a:cxn>
                <a:cxn ang="0">
                  <a:pos x="56" y="40"/>
                </a:cxn>
                <a:cxn ang="0">
                  <a:pos x="46" y="34"/>
                </a:cxn>
                <a:cxn ang="0">
                  <a:pos x="24" y="28"/>
                </a:cxn>
                <a:cxn ang="0">
                  <a:pos x="6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6" y="28"/>
                </a:cxn>
                <a:cxn ang="0">
                  <a:pos x="14" y="36"/>
                </a:cxn>
                <a:cxn ang="0">
                  <a:pos x="18" y="44"/>
                </a:cxn>
                <a:cxn ang="0">
                  <a:pos x="24" y="54"/>
                </a:cxn>
                <a:cxn ang="0">
                  <a:pos x="40" y="96"/>
                </a:cxn>
                <a:cxn ang="0">
                  <a:pos x="102" y="96"/>
                </a:cxn>
                <a:cxn ang="0">
                  <a:pos x="102" y="96"/>
                </a:cxn>
                <a:cxn ang="0">
                  <a:pos x="100" y="88"/>
                </a:cxn>
                <a:cxn ang="0">
                  <a:pos x="98" y="78"/>
                </a:cxn>
                <a:cxn ang="0">
                  <a:pos x="94" y="70"/>
                </a:cxn>
                <a:cxn ang="0">
                  <a:pos x="94" y="70"/>
                </a:cxn>
                <a:cxn ang="0">
                  <a:pos x="100" y="72"/>
                </a:cxn>
                <a:cxn ang="0">
                  <a:pos x="108" y="70"/>
                </a:cxn>
                <a:cxn ang="0">
                  <a:pos x="114" y="66"/>
                </a:cxn>
                <a:cxn ang="0">
                  <a:pos x="120" y="60"/>
                </a:cxn>
                <a:cxn ang="0">
                  <a:pos x="124" y="52"/>
                </a:cxn>
                <a:cxn ang="0">
                  <a:pos x="126" y="42"/>
                </a:cxn>
                <a:cxn ang="0">
                  <a:pos x="126" y="32"/>
                </a:cxn>
                <a:cxn ang="0">
                  <a:pos x="120" y="22"/>
                </a:cxn>
                <a:cxn ang="0">
                  <a:pos x="120" y="22"/>
                </a:cxn>
              </a:cxnLst>
              <a:rect l="0" t="0" r="r" b="b"/>
              <a:pathLst>
                <a:path w="126" h="96">
                  <a:moveTo>
                    <a:pt x="120" y="22"/>
                  </a:moveTo>
                  <a:lnTo>
                    <a:pt x="120" y="22"/>
                  </a:lnTo>
                  <a:lnTo>
                    <a:pt x="112" y="14"/>
                  </a:lnTo>
                  <a:lnTo>
                    <a:pt x="106" y="8"/>
                  </a:lnTo>
                  <a:lnTo>
                    <a:pt x="96" y="4"/>
                  </a:lnTo>
                  <a:lnTo>
                    <a:pt x="88" y="2"/>
                  </a:lnTo>
                  <a:lnTo>
                    <a:pt x="70" y="0"/>
                  </a:lnTo>
                  <a:lnTo>
                    <a:pt x="50" y="2"/>
                  </a:lnTo>
                  <a:lnTo>
                    <a:pt x="34" y="4"/>
                  </a:lnTo>
                  <a:lnTo>
                    <a:pt x="20" y="8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16"/>
                  </a:lnTo>
                  <a:lnTo>
                    <a:pt x="34" y="20"/>
                  </a:lnTo>
                  <a:lnTo>
                    <a:pt x="44" y="24"/>
                  </a:lnTo>
                  <a:lnTo>
                    <a:pt x="52" y="30"/>
                  </a:lnTo>
                  <a:lnTo>
                    <a:pt x="62" y="42"/>
                  </a:lnTo>
                  <a:lnTo>
                    <a:pt x="66" y="46"/>
                  </a:lnTo>
                  <a:lnTo>
                    <a:pt x="66" y="46"/>
                  </a:lnTo>
                  <a:lnTo>
                    <a:pt x="56" y="40"/>
                  </a:lnTo>
                  <a:lnTo>
                    <a:pt x="46" y="34"/>
                  </a:lnTo>
                  <a:lnTo>
                    <a:pt x="24" y="28"/>
                  </a:lnTo>
                  <a:lnTo>
                    <a:pt x="6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6" y="28"/>
                  </a:lnTo>
                  <a:lnTo>
                    <a:pt x="14" y="36"/>
                  </a:lnTo>
                  <a:lnTo>
                    <a:pt x="18" y="44"/>
                  </a:lnTo>
                  <a:lnTo>
                    <a:pt x="24" y="54"/>
                  </a:lnTo>
                  <a:lnTo>
                    <a:pt x="40" y="96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00" y="88"/>
                  </a:lnTo>
                  <a:lnTo>
                    <a:pt x="98" y="78"/>
                  </a:lnTo>
                  <a:lnTo>
                    <a:pt x="94" y="70"/>
                  </a:lnTo>
                  <a:lnTo>
                    <a:pt x="94" y="70"/>
                  </a:lnTo>
                  <a:lnTo>
                    <a:pt x="100" y="72"/>
                  </a:lnTo>
                  <a:lnTo>
                    <a:pt x="108" y="70"/>
                  </a:lnTo>
                  <a:lnTo>
                    <a:pt x="114" y="66"/>
                  </a:lnTo>
                  <a:lnTo>
                    <a:pt x="120" y="60"/>
                  </a:lnTo>
                  <a:lnTo>
                    <a:pt x="124" y="52"/>
                  </a:lnTo>
                  <a:lnTo>
                    <a:pt x="126" y="42"/>
                  </a:lnTo>
                  <a:lnTo>
                    <a:pt x="126" y="32"/>
                  </a:lnTo>
                  <a:lnTo>
                    <a:pt x="120" y="22"/>
                  </a:lnTo>
                  <a:lnTo>
                    <a:pt x="12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1" name="Freeform 38"/>
            <p:cNvSpPr>
              <a:spLocks/>
            </p:cNvSpPr>
            <p:nvPr/>
          </p:nvSpPr>
          <p:spPr bwMode="auto">
            <a:xfrm>
              <a:off x="5021179" y="7335253"/>
              <a:ext cx="930442" cy="513347"/>
            </a:xfrm>
            <a:custGeom>
              <a:avLst/>
              <a:gdLst/>
              <a:ahLst/>
              <a:cxnLst>
                <a:cxn ang="0">
                  <a:pos x="82" y="6"/>
                </a:cxn>
                <a:cxn ang="0">
                  <a:pos x="82" y="6"/>
                </a:cxn>
                <a:cxn ang="0">
                  <a:pos x="82" y="18"/>
                </a:cxn>
                <a:cxn ang="0">
                  <a:pos x="80" y="30"/>
                </a:cxn>
                <a:cxn ang="0">
                  <a:pos x="76" y="46"/>
                </a:cxn>
                <a:cxn ang="0">
                  <a:pos x="70" y="54"/>
                </a:cxn>
                <a:cxn ang="0">
                  <a:pos x="68" y="58"/>
                </a:cxn>
                <a:cxn ang="0">
                  <a:pos x="68" y="58"/>
                </a:cxn>
                <a:cxn ang="0">
                  <a:pos x="72" y="48"/>
                </a:cxn>
                <a:cxn ang="0">
                  <a:pos x="72" y="36"/>
                </a:cxn>
                <a:cxn ang="0">
                  <a:pos x="70" y="18"/>
                </a:cxn>
                <a:cxn ang="0">
                  <a:pos x="68" y="4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62" y="8"/>
                </a:cxn>
                <a:cxn ang="0">
                  <a:pos x="54" y="16"/>
                </a:cxn>
                <a:cxn ang="0">
                  <a:pos x="46" y="24"/>
                </a:cxn>
                <a:cxn ang="0">
                  <a:pos x="36" y="30"/>
                </a:cxn>
                <a:cxn ang="0">
                  <a:pos x="14" y="46"/>
                </a:cxn>
                <a:cxn ang="0">
                  <a:pos x="6" y="54"/>
                </a:cxn>
                <a:cxn ang="0">
                  <a:pos x="0" y="64"/>
                </a:cxn>
                <a:cxn ang="0">
                  <a:pos x="116" y="64"/>
                </a:cxn>
                <a:cxn ang="0">
                  <a:pos x="116" y="64"/>
                </a:cxn>
                <a:cxn ang="0">
                  <a:pos x="112" y="50"/>
                </a:cxn>
                <a:cxn ang="0">
                  <a:pos x="106" y="36"/>
                </a:cxn>
                <a:cxn ang="0">
                  <a:pos x="100" y="26"/>
                </a:cxn>
                <a:cxn ang="0">
                  <a:pos x="94" y="18"/>
                </a:cxn>
                <a:cxn ang="0">
                  <a:pos x="86" y="8"/>
                </a:cxn>
                <a:cxn ang="0">
                  <a:pos x="82" y="6"/>
                </a:cxn>
                <a:cxn ang="0">
                  <a:pos x="82" y="6"/>
                </a:cxn>
              </a:cxnLst>
              <a:rect l="0" t="0" r="r" b="b"/>
              <a:pathLst>
                <a:path w="116" h="64">
                  <a:moveTo>
                    <a:pt x="82" y="6"/>
                  </a:moveTo>
                  <a:lnTo>
                    <a:pt x="82" y="6"/>
                  </a:lnTo>
                  <a:lnTo>
                    <a:pt x="82" y="18"/>
                  </a:lnTo>
                  <a:lnTo>
                    <a:pt x="80" y="30"/>
                  </a:lnTo>
                  <a:lnTo>
                    <a:pt x="76" y="46"/>
                  </a:lnTo>
                  <a:lnTo>
                    <a:pt x="70" y="54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72" y="48"/>
                  </a:lnTo>
                  <a:lnTo>
                    <a:pt x="72" y="36"/>
                  </a:lnTo>
                  <a:lnTo>
                    <a:pt x="70" y="18"/>
                  </a:lnTo>
                  <a:lnTo>
                    <a:pt x="68" y="4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4" y="16"/>
                  </a:lnTo>
                  <a:lnTo>
                    <a:pt x="46" y="24"/>
                  </a:lnTo>
                  <a:lnTo>
                    <a:pt x="36" y="30"/>
                  </a:lnTo>
                  <a:lnTo>
                    <a:pt x="14" y="46"/>
                  </a:lnTo>
                  <a:lnTo>
                    <a:pt x="6" y="54"/>
                  </a:lnTo>
                  <a:lnTo>
                    <a:pt x="0" y="64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12" y="50"/>
                  </a:lnTo>
                  <a:lnTo>
                    <a:pt x="106" y="36"/>
                  </a:lnTo>
                  <a:lnTo>
                    <a:pt x="100" y="26"/>
                  </a:lnTo>
                  <a:lnTo>
                    <a:pt x="94" y="18"/>
                  </a:lnTo>
                  <a:lnTo>
                    <a:pt x="86" y="8"/>
                  </a:lnTo>
                  <a:lnTo>
                    <a:pt x="82" y="6"/>
                  </a:lnTo>
                  <a:lnTo>
                    <a:pt x="8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2" name="Freeform 39"/>
            <p:cNvSpPr>
              <a:spLocks/>
            </p:cNvSpPr>
            <p:nvPr/>
          </p:nvSpPr>
          <p:spPr bwMode="auto">
            <a:xfrm>
              <a:off x="4363453" y="6741695"/>
              <a:ext cx="1010653" cy="1058779"/>
            </a:xfrm>
            <a:custGeom>
              <a:avLst/>
              <a:gdLst/>
              <a:ahLst/>
              <a:cxnLst>
                <a:cxn ang="0">
                  <a:pos x="66" y="66"/>
                </a:cxn>
                <a:cxn ang="0">
                  <a:pos x="66" y="66"/>
                </a:cxn>
                <a:cxn ang="0">
                  <a:pos x="74" y="66"/>
                </a:cxn>
                <a:cxn ang="0">
                  <a:pos x="84" y="62"/>
                </a:cxn>
                <a:cxn ang="0">
                  <a:pos x="104" y="52"/>
                </a:cxn>
                <a:cxn ang="0">
                  <a:pos x="124" y="40"/>
                </a:cxn>
                <a:cxn ang="0">
                  <a:pos x="124" y="40"/>
                </a:cxn>
                <a:cxn ang="0">
                  <a:pos x="116" y="38"/>
                </a:cxn>
                <a:cxn ang="0">
                  <a:pos x="108" y="36"/>
                </a:cxn>
                <a:cxn ang="0">
                  <a:pos x="92" y="30"/>
                </a:cxn>
                <a:cxn ang="0">
                  <a:pos x="62" y="10"/>
                </a:cxn>
                <a:cxn ang="0">
                  <a:pos x="48" y="4"/>
                </a:cxn>
                <a:cxn ang="0">
                  <a:pos x="40" y="2"/>
                </a:cxn>
                <a:cxn ang="0">
                  <a:pos x="34" y="0"/>
                </a:cxn>
                <a:cxn ang="0">
                  <a:pos x="26" y="2"/>
                </a:cxn>
                <a:cxn ang="0">
                  <a:pos x="20" y="4"/>
                </a:cxn>
                <a:cxn ang="0">
                  <a:pos x="14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28"/>
                </a:cxn>
                <a:cxn ang="0">
                  <a:pos x="0" y="38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14" y="66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10" y="80"/>
                </a:cxn>
                <a:cxn ang="0">
                  <a:pos x="6" y="92"/>
                </a:cxn>
                <a:cxn ang="0">
                  <a:pos x="8" y="102"/>
                </a:cxn>
                <a:cxn ang="0">
                  <a:pos x="12" y="112"/>
                </a:cxn>
                <a:cxn ang="0">
                  <a:pos x="20" y="122"/>
                </a:cxn>
                <a:cxn ang="0">
                  <a:pos x="30" y="128"/>
                </a:cxn>
                <a:cxn ang="0">
                  <a:pos x="42" y="132"/>
                </a:cxn>
                <a:cxn ang="0">
                  <a:pos x="58" y="132"/>
                </a:cxn>
                <a:cxn ang="0">
                  <a:pos x="58" y="132"/>
                </a:cxn>
                <a:cxn ang="0">
                  <a:pos x="66" y="130"/>
                </a:cxn>
                <a:cxn ang="0">
                  <a:pos x="72" y="126"/>
                </a:cxn>
                <a:cxn ang="0">
                  <a:pos x="86" y="118"/>
                </a:cxn>
                <a:cxn ang="0">
                  <a:pos x="98" y="106"/>
                </a:cxn>
                <a:cxn ang="0">
                  <a:pos x="108" y="92"/>
                </a:cxn>
                <a:cxn ang="0">
                  <a:pos x="120" y="68"/>
                </a:cxn>
                <a:cxn ang="0">
                  <a:pos x="126" y="58"/>
                </a:cxn>
                <a:cxn ang="0">
                  <a:pos x="126" y="58"/>
                </a:cxn>
                <a:cxn ang="0">
                  <a:pos x="112" y="62"/>
                </a:cxn>
                <a:cxn ang="0">
                  <a:pos x="100" y="66"/>
                </a:cxn>
                <a:cxn ang="0">
                  <a:pos x="82" y="68"/>
                </a:cxn>
                <a:cxn ang="0">
                  <a:pos x="70" y="68"/>
                </a:cxn>
                <a:cxn ang="0">
                  <a:pos x="66" y="66"/>
                </a:cxn>
                <a:cxn ang="0">
                  <a:pos x="66" y="66"/>
                </a:cxn>
              </a:cxnLst>
              <a:rect l="0" t="0" r="r" b="b"/>
              <a:pathLst>
                <a:path w="126" h="132">
                  <a:moveTo>
                    <a:pt x="66" y="66"/>
                  </a:moveTo>
                  <a:lnTo>
                    <a:pt x="66" y="66"/>
                  </a:lnTo>
                  <a:lnTo>
                    <a:pt x="74" y="66"/>
                  </a:lnTo>
                  <a:lnTo>
                    <a:pt x="84" y="62"/>
                  </a:lnTo>
                  <a:lnTo>
                    <a:pt x="104" y="52"/>
                  </a:lnTo>
                  <a:lnTo>
                    <a:pt x="124" y="40"/>
                  </a:lnTo>
                  <a:lnTo>
                    <a:pt x="124" y="40"/>
                  </a:lnTo>
                  <a:lnTo>
                    <a:pt x="116" y="38"/>
                  </a:lnTo>
                  <a:lnTo>
                    <a:pt x="108" y="36"/>
                  </a:lnTo>
                  <a:lnTo>
                    <a:pt x="92" y="30"/>
                  </a:lnTo>
                  <a:lnTo>
                    <a:pt x="62" y="10"/>
                  </a:lnTo>
                  <a:lnTo>
                    <a:pt x="48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6" y="2"/>
                  </a:lnTo>
                  <a:lnTo>
                    <a:pt x="20" y="4"/>
                  </a:lnTo>
                  <a:lnTo>
                    <a:pt x="14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28"/>
                  </a:lnTo>
                  <a:lnTo>
                    <a:pt x="0" y="38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14" y="66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0" y="80"/>
                  </a:lnTo>
                  <a:lnTo>
                    <a:pt x="6" y="92"/>
                  </a:lnTo>
                  <a:lnTo>
                    <a:pt x="8" y="102"/>
                  </a:lnTo>
                  <a:lnTo>
                    <a:pt x="12" y="112"/>
                  </a:lnTo>
                  <a:lnTo>
                    <a:pt x="20" y="122"/>
                  </a:lnTo>
                  <a:lnTo>
                    <a:pt x="30" y="128"/>
                  </a:lnTo>
                  <a:lnTo>
                    <a:pt x="42" y="132"/>
                  </a:lnTo>
                  <a:lnTo>
                    <a:pt x="58" y="132"/>
                  </a:lnTo>
                  <a:lnTo>
                    <a:pt x="58" y="132"/>
                  </a:lnTo>
                  <a:lnTo>
                    <a:pt x="66" y="130"/>
                  </a:lnTo>
                  <a:lnTo>
                    <a:pt x="72" y="126"/>
                  </a:lnTo>
                  <a:lnTo>
                    <a:pt x="86" y="118"/>
                  </a:lnTo>
                  <a:lnTo>
                    <a:pt x="98" y="106"/>
                  </a:lnTo>
                  <a:lnTo>
                    <a:pt x="108" y="92"/>
                  </a:lnTo>
                  <a:lnTo>
                    <a:pt x="120" y="68"/>
                  </a:lnTo>
                  <a:lnTo>
                    <a:pt x="126" y="58"/>
                  </a:lnTo>
                  <a:lnTo>
                    <a:pt x="126" y="58"/>
                  </a:lnTo>
                  <a:lnTo>
                    <a:pt x="112" y="62"/>
                  </a:lnTo>
                  <a:lnTo>
                    <a:pt x="100" y="66"/>
                  </a:lnTo>
                  <a:lnTo>
                    <a:pt x="82" y="68"/>
                  </a:lnTo>
                  <a:lnTo>
                    <a:pt x="70" y="68"/>
                  </a:lnTo>
                  <a:lnTo>
                    <a:pt x="66" y="66"/>
                  </a:lnTo>
                  <a:lnTo>
                    <a:pt x="6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3" name="Freeform 40"/>
            <p:cNvSpPr>
              <a:spLocks/>
            </p:cNvSpPr>
            <p:nvPr/>
          </p:nvSpPr>
          <p:spPr bwMode="auto">
            <a:xfrm>
              <a:off x="4796589" y="5811253"/>
              <a:ext cx="930442" cy="1042737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80" y="0"/>
                </a:cxn>
                <a:cxn ang="0">
                  <a:pos x="72" y="0"/>
                </a:cxn>
                <a:cxn ang="0">
                  <a:pos x="66" y="4"/>
                </a:cxn>
                <a:cxn ang="0">
                  <a:pos x="60" y="8"/>
                </a:cxn>
                <a:cxn ang="0">
                  <a:pos x="56" y="14"/>
                </a:cxn>
                <a:cxn ang="0">
                  <a:pos x="50" y="22"/>
                </a:cxn>
                <a:cxn ang="0">
                  <a:pos x="50" y="28"/>
                </a:cxn>
                <a:cxn ang="0">
                  <a:pos x="50" y="28"/>
                </a:cxn>
                <a:cxn ang="0">
                  <a:pos x="42" y="28"/>
                </a:cxn>
                <a:cxn ang="0">
                  <a:pos x="28" y="28"/>
                </a:cxn>
                <a:cxn ang="0">
                  <a:pos x="20" y="30"/>
                </a:cxn>
                <a:cxn ang="0">
                  <a:pos x="12" y="34"/>
                </a:cxn>
                <a:cxn ang="0">
                  <a:pos x="6" y="40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0" y="60"/>
                </a:cxn>
                <a:cxn ang="0">
                  <a:pos x="0" y="72"/>
                </a:cxn>
                <a:cxn ang="0">
                  <a:pos x="4" y="84"/>
                </a:cxn>
                <a:cxn ang="0">
                  <a:pos x="10" y="96"/>
                </a:cxn>
                <a:cxn ang="0">
                  <a:pos x="20" y="106"/>
                </a:cxn>
                <a:cxn ang="0">
                  <a:pos x="36" y="114"/>
                </a:cxn>
                <a:cxn ang="0">
                  <a:pos x="56" y="122"/>
                </a:cxn>
                <a:cxn ang="0">
                  <a:pos x="84" y="130"/>
                </a:cxn>
                <a:cxn ang="0">
                  <a:pos x="84" y="130"/>
                </a:cxn>
                <a:cxn ang="0">
                  <a:pos x="80" y="126"/>
                </a:cxn>
                <a:cxn ang="0">
                  <a:pos x="74" y="116"/>
                </a:cxn>
                <a:cxn ang="0">
                  <a:pos x="68" y="102"/>
                </a:cxn>
                <a:cxn ang="0">
                  <a:pos x="66" y="92"/>
                </a:cxn>
                <a:cxn ang="0">
                  <a:pos x="64" y="82"/>
                </a:cxn>
                <a:cxn ang="0">
                  <a:pos x="64" y="82"/>
                </a:cxn>
                <a:cxn ang="0">
                  <a:pos x="78" y="100"/>
                </a:cxn>
                <a:cxn ang="0">
                  <a:pos x="90" y="116"/>
                </a:cxn>
                <a:cxn ang="0">
                  <a:pos x="98" y="122"/>
                </a:cxn>
                <a:cxn ang="0">
                  <a:pos x="106" y="128"/>
                </a:cxn>
                <a:cxn ang="0">
                  <a:pos x="106" y="128"/>
                </a:cxn>
                <a:cxn ang="0">
                  <a:pos x="106" y="98"/>
                </a:cxn>
                <a:cxn ang="0">
                  <a:pos x="108" y="70"/>
                </a:cxn>
                <a:cxn ang="0">
                  <a:pos x="112" y="56"/>
                </a:cxn>
                <a:cxn ang="0">
                  <a:pos x="116" y="42"/>
                </a:cxn>
                <a:cxn ang="0">
                  <a:pos x="116" y="42"/>
                </a:cxn>
                <a:cxn ang="0">
                  <a:pos x="116" y="34"/>
                </a:cxn>
                <a:cxn ang="0">
                  <a:pos x="116" y="26"/>
                </a:cxn>
                <a:cxn ang="0">
                  <a:pos x="114" y="18"/>
                </a:cxn>
                <a:cxn ang="0">
                  <a:pos x="110" y="12"/>
                </a:cxn>
                <a:cxn ang="0">
                  <a:pos x="104" y="6"/>
                </a:cxn>
                <a:cxn ang="0">
                  <a:pos x="96" y="2"/>
                </a:cxn>
                <a:cxn ang="0">
                  <a:pos x="88" y="0"/>
                </a:cxn>
                <a:cxn ang="0">
                  <a:pos x="80" y="0"/>
                </a:cxn>
                <a:cxn ang="0">
                  <a:pos x="80" y="0"/>
                </a:cxn>
              </a:cxnLst>
              <a:rect l="0" t="0" r="r" b="b"/>
              <a:pathLst>
                <a:path w="116" h="130">
                  <a:moveTo>
                    <a:pt x="80" y="0"/>
                  </a:moveTo>
                  <a:lnTo>
                    <a:pt x="80" y="0"/>
                  </a:lnTo>
                  <a:lnTo>
                    <a:pt x="72" y="0"/>
                  </a:lnTo>
                  <a:lnTo>
                    <a:pt x="66" y="4"/>
                  </a:lnTo>
                  <a:lnTo>
                    <a:pt x="60" y="8"/>
                  </a:lnTo>
                  <a:lnTo>
                    <a:pt x="56" y="14"/>
                  </a:lnTo>
                  <a:lnTo>
                    <a:pt x="50" y="22"/>
                  </a:lnTo>
                  <a:lnTo>
                    <a:pt x="50" y="28"/>
                  </a:lnTo>
                  <a:lnTo>
                    <a:pt x="50" y="28"/>
                  </a:lnTo>
                  <a:lnTo>
                    <a:pt x="42" y="28"/>
                  </a:lnTo>
                  <a:lnTo>
                    <a:pt x="28" y="28"/>
                  </a:lnTo>
                  <a:lnTo>
                    <a:pt x="20" y="30"/>
                  </a:lnTo>
                  <a:lnTo>
                    <a:pt x="12" y="34"/>
                  </a:lnTo>
                  <a:lnTo>
                    <a:pt x="6" y="4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10" y="96"/>
                  </a:lnTo>
                  <a:lnTo>
                    <a:pt x="20" y="106"/>
                  </a:lnTo>
                  <a:lnTo>
                    <a:pt x="36" y="114"/>
                  </a:lnTo>
                  <a:lnTo>
                    <a:pt x="56" y="122"/>
                  </a:lnTo>
                  <a:lnTo>
                    <a:pt x="84" y="130"/>
                  </a:lnTo>
                  <a:lnTo>
                    <a:pt x="84" y="130"/>
                  </a:lnTo>
                  <a:lnTo>
                    <a:pt x="80" y="126"/>
                  </a:lnTo>
                  <a:lnTo>
                    <a:pt x="74" y="116"/>
                  </a:lnTo>
                  <a:lnTo>
                    <a:pt x="68" y="102"/>
                  </a:lnTo>
                  <a:lnTo>
                    <a:pt x="66" y="92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78" y="100"/>
                  </a:lnTo>
                  <a:lnTo>
                    <a:pt x="90" y="116"/>
                  </a:lnTo>
                  <a:lnTo>
                    <a:pt x="98" y="122"/>
                  </a:lnTo>
                  <a:lnTo>
                    <a:pt x="106" y="128"/>
                  </a:lnTo>
                  <a:lnTo>
                    <a:pt x="106" y="128"/>
                  </a:lnTo>
                  <a:lnTo>
                    <a:pt x="106" y="98"/>
                  </a:lnTo>
                  <a:lnTo>
                    <a:pt x="108" y="70"/>
                  </a:lnTo>
                  <a:lnTo>
                    <a:pt x="112" y="56"/>
                  </a:lnTo>
                  <a:lnTo>
                    <a:pt x="116" y="42"/>
                  </a:lnTo>
                  <a:lnTo>
                    <a:pt x="116" y="42"/>
                  </a:lnTo>
                  <a:lnTo>
                    <a:pt x="116" y="34"/>
                  </a:lnTo>
                  <a:lnTo>
                    <a:pt x="116" y="26"/>
                  </a:lnTo>
                  <a:lnTo>
                    <a:pt x="114" y="18"/>
                  </a:lnTo>
                  <a:lnTo>
                    <a:pt x="110" y="12"/>
                  </a:lnTo>
                  <a:lnTo>
                    <a:pt x="104" y="6"/>
                  </a:lnTo>
                  <a:lnTo>
                    <a:pt x="96" y="2"/>
                  </a:lnTo>
                  <a:lnTo>
                    <a:pt x="88" y="0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4" name="Freeform 41"/>
            <p:cNvSpPr>
              <a:spLocks/>
            </p:cNvSpPr>
            <p:nvPr/>
          </p:nvSpPr>
          <p:spPr bwMode="auto">
            <a:xfrm>
              <a:off x="5470358" y="6982326"/>
              <a:ext cx="224589" cy="256674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8" y="30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20" y="30"/>
                </a:cxn>
                <a:cxn ang="0">
                  <a:pos x="24" y="28"/>
                </a:cxn>
                <a:cxn ang="0">
                  <a:pos x="26" y="22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6" y="10"/>
                </a:cxn>
                <a:cxn ang="0">
                  <a:pos x="24" y="6"/>
                </a:cxn>
                <a:cxn ang="0">
                  <a:pos x="20" y="2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28" h="32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8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0" y="30"/>
                  </a:lnTo>
                  <a:lnTo>
                    <a:pt x="24" y="28"/>
                  </a:lnTo>
                  <a:lnTo>
                    <a:pt x="26" y="22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6" y="10"/>
                  </a:lnTo>
                  <a:lnTo>
                    <a:pt x="24" y="6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5" name="Freeform 42"/>
            <p:cNvSpPr>
              <a:spLocks/>
            </p:cNvSpPr>
            <p:nvPr/>
          </p:nvSpPr>
          <p:spPr bwMode="auto">
            <a:xfrm>
              <a:off x="3192379" y="725905"/>
              <a:ext cx="1042737" cy="1058779"/>
            </a:xfrm>
            <a:custGeom>
              <a:avLst/>
              <a:gdLst/>
              <a:ahLst/>
              <a:cxnLst>
                <a:cxn ang="0">
                  <a:pos x="10" y="132"/>
                </a:cxn>
                <a:cxn ang="0">
                  <a:pos x="10" y="132"/>
                </a:cxn>
                <a:cxn ang="0">
                  <a:pos x="26" y="128"/>
                </a:cxn>
                <a:cxn ang="0">
                  <a:pos x="48" y="126"/>
                </a:cxn>
                <a:cxn ang="0">
                  <a:pos x="74" y="126"/>
                </a:cxn>
                <a:cxn ang="0">
                  <a:pos x="74" y="126"/>
                </a:cxn>
                <a:cxn ang="0">
                  <a:pos x="90" y="124"/>
                </a:cxn>
                <a:cxn ang="0">
                  <a:pos x="102" y="120"/>
                </a:cxn>
                <a:cxn ang="0">
                  <a:pos x="112" y="112"/>
                </a:cxn>
                <a:cxn ang="0">
                  <a:pos x="122" y="102"/>
                </a:cxn>
                <a:cxn ang="0">
                  <a:pos x="126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6" y="66"/>
                </a:cxn>
                <a:cxn ang="0">
                  <a:pos x="126" y="66"/>
                </a:cxn>
                <a:cxn ang="0">
                  <a:pos x="120" y="60"/>
                </a:cxn>
                <a:cxn ang="0">
                  <a:pos x="114" y="56"/>
                </a:cxn>
                <a:cxn ang="0">
                  <a:pos x="104" y="52"/>
                </a:cxn>
                <a:cxn ang="0">
                  <a:pos x="94" y="50"/>
                </a:cxn>
                <a:cxn ang="0">
                  <a:pos x="90" y="50"/>
                </a:cxn>
                <a:cxn ang="0">
                  <a:pos x="90" y="50"/>
                </a:cxn>
                <a:cxn ang="0">
                  <a:pos x="92" y="42"/>
                </a:cxn>
                <a:cxn ang="0">
                  <a:pos x="92" y="34"/>
                </a:cxn>
                <a:cxn ang="0">
                  <a:pos x="92" y="26"/>
                </a:cxn>
                <a:cxn ang="0">
                  <a:pos x="90" y="16"/>
                </a:cxn>
                <a:cxn ang="0">
                  <a:pos x="84" y="8"/>
                </a:cxn>
                <a:cxn ang="0">
                  <a:pos x="78" y="2"/>
                </a:cxn>
                <a:cxn ang="0">
                  <a:pos x="72" y="2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8"/>
                </a:cxn>
                <a:cxn ang="0">
                  <a:pos x="20" y="12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0" y="90"/>
                </a:cxn>
                <a:cxn ang="0">
                  <a:pos x="24" y="98"/>
                </a:cxn>
                <a:cxn ang="0">
                  <a:pos x="18" y="106"/>
                </a:cxn>
                <a:cxn ang="0">
                  <a:pos x="12" y="118"/>
                </a:cxn>
                <a:cxn ang="0">
                  <a:pos x="10" y="132"/>
                </a:cxn>
                <a:cxn ang="0">
                  <a:pos x="10" y="132"/>
                </a:cxn>
              </a:cxnLst>
              <a:rect l="0" t="0" r="r" b="b"/>
              <a:pathLst>
                <a:path w="130" h="132">
                  <a:moveTo>
                    <a:pt x="10" y="132"/>
                  </a:moveTo>
                  <a:lnTo>
                    <a:pt x="10" y="132"/>
                  </a:lnTo>
                  <a:lnTo>
                    <a:pt x="26" y="128"/>
                  </a:lnTo>
                  <a:lnTo>
                    <a:pt x="48" y="126"/>
                  </a:lnTo>
                  <a:lnTo>
                    <a:pt x="74" y="126"/>
                  </a:lnTo>
                  <a:lnTo>
                    <a:pt x="74" y="126"/>
                  </a:lnTo>
                  <a:lnTo>
                    <a:pt x="90" y="124"/>
                  </a:lnTo>
                  <a:lnTo>
                    <a:pt x="102" y="120"/>
                  </a:lnTo>
                  <a:lnTo>
                    <a:pt x="112" y="112"/>
                  </a:lnTo>
                  <a:lnTo>
                    <a:pt x="122" y="102"/>
                  </a:lnTo>
                  <a:lnTo>
                    <a:pt x="126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0" y="60"/>
                  </a:lnTo>
                  <a:lnTo>
                    <a:pt x="114" y="56"/>
                  </a:lnTo>
                  <a:lnTo>
                    <a:pt x="104" y="52"/>
                  </a:lnTo>
                  <a:lnTo>
                    <a:pt x="94" y="50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92" y="42"/>
                  </a:lnTo>
                  <a:lnTo>
                    <a:pt x="92" y="34"/>
                  </a:lnTo>
                  <a:lnTo>
                    <a:pt x="92" y="26"/>
                  </a:lnTo>
                  <a:lnTo>
                    <a:pt x="90" y="16"/>
                  </a:lnTo>
                  <a:lnTo>
                    <a:pt x="84" y="8"/>
                  </a:lnTo>
                  <a:lnTo>
                    <a:pt x="78" y="2"/>
                  </a:lnTo>
                  <a:lnTo>
                    <a:pt x="72" y="2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0" y="90"/>
                  </a:lnTo>
                  <a:lnTo>
                    <a:pt x="24" y="98"/>
                  </a:lnTo>
                  <a:lnTo>
                    <a:pt x="18" y="106"/>
                  </a:lnTo>
                  <a:lnTo>
                    <a:pt x="12" y="118"/>
                  </a:lnTo>
                  <a:lnTo>
                    <a:pt x="10" y="132"/>
                  </a:lnTo>
                  <a:lnTo>
                    <a:pt x="10" y="1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6" name="Freeform 43"/>
            <p:cNvSpPr>
              <a:spLocks/>
            </p:cNvSpPr>
            <p:nvPr/>
          </p:nvSpPr>
          <p:spPr bwMode="auto">
            <a:xfrm>
              <a:off x="3208421" y="1816768"/>
              <a:ext cx="1090863" cy="1074821"/>
            </a:xfrm>
            <a:custGeom>
              <a:avLst/>
              <a:gdLst/>
              <a:ahLst/>
              <a:cxnLst>
                <a:cxn ang="0">
                  <a:pos x="128" y="22"/>
                </a:cxn>
                <a:cxn ang="0">
                  <a:pos x="128" y="22"/>
                </a:cxn>
                <a:cxn ang="0">
                  <a:pos x="134" y="34"/>
                </a:cxn>
                <a:cxn ang="0">
                  <a:pos x="136" y="44"/>
                </a:cxn>
                <a:cxn ang="0">
                  <a:pos x="134" y="54"/>
                </a:cxn>
                <a:cxn ang="0">
                  <a:pos x="130" y="64"/>
                </a:cxn>
                <a:cxn ang="0">
                  <a:pos x="124" y="70"/>
                </a:cxn>
                <a:cxn ang="0">
                  <a:pos x="116" y="76"/>
                </a:cxn>
                <a:cxn ang="0">
                  <a:pos x="108" y="76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04" y="82"/>
                </a:cxn>
                <a:cxn ang="0">
                  <a:pos x="110" y="96"/>
                </a:cxn>
                <a:cxn ang="0">
                  <a:pos x="110" y="106"/>
                </a:cxn>
                <a:cxn ang="0">
                  <a:pos x="108" y="114"/>
                </a:cxn>
                <a:cxn ang="0">
                  <a:pos x="104" y="122"/>
                </a:cxn>
                <a:cxn ang="0">
                  <a:pos x="94" y="130"/>
                </a:cxn>
                <a:cxn ang="0">
                  <a:pos x="94" y="130"/>
                </a:cxn>
                <a:cxn ang="0">
                  <a:pos x="84" y="134"/>
                </a:cxn>
                <a:cxn ang="0">
                  <a:pos x="74" y="134"/>
                </a:cxn>
                <a:cxn ang="0">
                  <a:pos x="66" y="132"/>
                </a:cxn>
                <a:cxn ang="0">
                  <a:pos x="58" y="128"/>
                </a:cxn>
                <a:cxn ang="0">
                  <a:pos x="54" y="122"/>
                </a:cxn>
                <a:cxn ang="0">
                  <a:pos x="48" y="116"/>
                </a:cxn>
                <a:cxn ang="0">
                  <a:pos x="40" y="96"/>
                </a:cxn>
                <a:cxn ang="0">
                  <a:pos x="32" y="74"/>
                </a:cxn>
                <a:cxn ang="0">
                  <a:pos x="24" y="54"/>
                </a:cxn>
                <a:cxn ang="0">
                  <a:pos x="20" y="44"/>
                </a:cxn>
                <a:cxn ang="0">
                  <a:pos x="14" y="36"/>
                </a:cxn>
                <a:cxn ang="0">
                  <a:pos x="8" y="30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26"/>
                </a:cxn>
                <a:cxn ang="0">
                  <a:pos x="26" y="30"/>
                </a:cxn>
                <a:cxn ang="0">
                  <a:pos x="50" y="36"/>
                </a:cxn>
                <a:cxn ang="0">
                  <a:pos x="62" y="42"/>
                </a:cxn>
                <a:cxn ang="0">
                  <a:pos x="70" y="48"/>
                </a:cxn>
                <a:cxn ang="0">
                  <a:pos x="70" y="48"/>
                </a:cxn>
                <a:cxn ang="0">
                  <a:pos x="68" y="44"/>
                </a:cxn>
                <a:cxn ang="0">
                  <a:pos x="56" y="32"/>
                </a:cxn>
                <a:cxn ang="0">
                  <a:pos x="48" y="26"/>
                </a:cxn>
                <a:cxn ang="0">
                  <a:pos x="36" y="20"/>
                </a:cxn>
                <a:cxn ang="0">
                  <a:pos x="22" y="16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8"/>
                </a:cxn>
                <a:cxn ang="0">
                  <a:pos x="36" y="4"/>
                </a:cxn>
                <a:cxn ang="0">
                  <a:pos x="54" y="0"/>
                </a:cxn>
                <a:cxn ang="0">
                  <a:pos x="74" y="0"/>
                </a:cxn>
                <a:cxn ang="0">
                  <a:pos x="94" y="2"/>
                </a:cxn>
                <a:cxn ang="0">
                  <a:pos x="104" y="4"/>
                </a:cxn>
                <a:cxn ang="0">
                  <a:pos x="114" y="8"/>
                </a:cxn>
                <a:cxn ang="0">
                  <a:pos x="122" y="14"/>
                </a:cxn>
                <a:cxn ang="0">
                  <a:pos x="128" y="22"/>
                </a:cxn>
                <a:cxn ang="0">
                  <a:pos x="128" y="22"/>
                </a:cxn>
              </a:cxnLst>
              <a:rect l="0" t="0" r="r" b="b"/>
              <a:pathLst>
                <a:path w="136" h="134">
                  <a:moveTo>
                    <a:pt x="128" y="22"/>
                  </a:moveTo>
                  <a:lnTo>
                    <a:pt x="128" y="22"/>
                  </a:lnTo>
                  <a:lnTo>
                    <a:pt x="134" y="34"/>
                  </a:lnTo>
                  <a:lnTo>
                    <a:pt x="136" y="44"/>
                  </a:lnTo>
                  <a:lnTo>
                    <a:pt x="134" y="54"/>
                  </a:lnTo>
                  <a:lnTo>
                    <a:pt x="130" y="64"/>
                  </a:lnTo>
                  <a:lnTo>
                    <a:pt x="124" y="70"/>
                  </a:lnTo>
                  <a:lnTo>
                    <a:pt x="116" y="76"/>
                  </a:lnTo>
                  <a:lnTo>
                    <a:pt x="108" y="76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04" y="82"/>
                  </a:lnTo>
                  <a:lnTo>
                    <a:pt x="110" y="96"/>
                  </a:lnTo>
                  <a:lnTo>
                    <a:pt x="110" y="106"/>
                  </a:lnTo>
                  <a:lnTo>
                    <a:pt x="108" y="114"/>
                  </a:lnTo>
                  <a:lnTo>
                    <a:pt x="104" y="122"/>
                  </a:lnTo>
                  <a:lnTo>
                    <a:pt x="94" y="130"/>
                  </a:lnTo>
                  <a:lnTo>
                    <a:pt x="94" y="130"/>
                  </a:lnTo>
                  <a:lnTo>
                    <a:pt x="84" y="134"/>
                  </a:lnTo>
                  <a:lnTo>
                    <a:pt x="74" y="134"/>
                  </a:lnTo>
                  <a:lnTo>
                    <a:pt x="66" y="132"/>
                  </a:lnTo>
                  <a:lnTo>
                    <a:pt x="58" y="128"/>
                  </a:lnTo>
                  <a:lnTo>
                    <a:pt x="54" y="122"/>
                  </a:lnTo>
                  <a:lnTo>
                    <a:pt x="48" y="116"/>
                  </a:lnTo>
                  <a:lnTo>
                    <a:pt x="40" y="96"/>
                  </a:lnTo>
                  <a:lnTo>
                    <a:pt x="32" y="74"/>
                  </a:lnTo>
                  <a:lnTo>
                    <a:pt x="24" y="54"/>
                  </a:lnTo>
                  <a:lnTo>
                    <a:pt x="20" y="44"/>
                  </a:lnTo>
                  <a:lnTo>
                    <a:pt x="14" y="36"/>
                  </a:lnTo>
                  <a:lnTo>
                    <a:pt x="8" y="3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26"/>
                  </a:lnTo>
                  <a:lnTo>
                    <a:pt x="26" y="30"/>
                  </a:lnTo>
                  <a:lnTo>
                    <a:pt x="50" y="36"/>
                  </a:lnTo>
                  <a:lnTo>
                    <a:pt x="62" y="42"/>
                  </a:lnTo>
                  <a:lnTo>
                    <a:pt x="70" y="48"/>
                  </a:lnTo>
                  <a:lnTo>
                    <a:pt x="70" y="48"/>
                  </a:lnTo>
                  <a:lnTo>
                    <a:pt x="68" y="44"/>
                  </a:lnTo>
                  <a:lnTo>
                    <a:pt x="56" y="32"/>
                  </a:lnTo>
                  <a:lnTo>
                    <a:pt x="48" y="26"/>
                  </a:lnTo>
                  <a:lnTo>
                    <a:pt x="36" y="20"/>
                  </a:lnTo>
                  <a:lnTo>
                    <a:pt x="22" y="16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8"/>
                  </a:lnTo>
                  <a:lnTo>
                    <a:pt x="36" y="4"/>
                  </a:lnTo>
                  <a:lnTo>
                    <a:pt x="54" y="0"/>
                  </a:lnTo>
                  <a:lnTo>
                    <a:pt x="74" y="0"/>
                  </a:lnTo>
                  <a:lnTo>
                    <a:pt x="94" y="2"/>
                  </a:lnTo>
                  <a:lnTo>
                    <a:pt x="104" y="4"/>
                  </a:lnTo>
                  <a:lnTo>
                    <a:pt x="114" y="8"/>
                  </a:lnTo>
                  <a:lnTo>
                    <a:pt x="122" y="14"/>
                  </a:lnTo>
                  <a:lnTo>
                    <a:pt x="128" y="22"/>
                  </a:lnTo>
                  <a:lnTo>
                    <a:pt x="128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7" name="Freeform 44"/>
            <p:cNvSpPr>
              <a:spLocks/>
            </p:cNvSpPr>
            <p:nvPr/>
          </p:nvSpPr>
          <p:spPr bwMode="auto">
            <a:xfrm>
              <a:off x="2406316" y="2089484"/>
              <a:ext cx="1042737" cy="1074821"/>
            </a:xfrm>
            <a:custGeom>
              <a:avLst/>
              <a:gdLst/>
              <a:ahLst/>
              <a:cxnLst>
                <a:cxn ang="0">
                  <a:pos x="90" y="6"/>
                </a:cxn>
                <a:cxn ang="0">
                  <a:pos x="90" y="6"/>
                </a:cxn>
                <a:cxn ang="0">
                  <a:pos x="94" y="10"/>
                </a:cxn>
                <a:cxn ang="0">
                  <a:pos x="104" y="20"/>
                </a:cxn>
                <a:cxn ang="0">
                  <a:pos x="110" y="30"/>
                </a:cxn>
                <a:cxn ang="0">
                  <a:pos x="116" y="40"/>
                </a:cxn>
                <a:cxn ang="0">
                  <a:pos x="122" y="56"/>
                </a:cxn>
                <a:cxn ang="0">
                  <a:pos x="128" y="72"/>
                </a:cxn>
                <a:cxn ang="0">
                  <a:pos x="128" y="72"/>
                </a:cxn>
                <a:cxn ang="0">
                  <a:pos x="130" y="84"/>
                </a:cxn>
                <a:cxn ang="0">
                  <a:pos x="130" y="94"/>
                </a:cxn>
                <a:cxn ang="0">
                  <a:pos x="128" y="106"/>
                </a:cxn>
                <a:cxn ang="0">
                  <a:pos x="126" y="114"/>
                </a:cxn>
                <a:cxn ang="0">
                  <a:pos x="120" y="122"/>
                </a:cxn>
                <a:cxn ang="0">
                  <a:pos x="112" y="130"/>
                </a:cxn>
                <a:cxn ang="0">
                  <a:pos x="104" y="134"/>
                </a:cxn>
                <a:cxn ang="0">
                  <a:pos x="94" y="134"/>
                </a:cxn>
                <a:cxn ang="0">
                  <a:pos x="94" y="134"/>
                </a:cxn>
                <a:cxn ang="0">
                  <a:pos x="82" y="134"/>
                </a:cxn>
                <a:cxn ang="0">
                  <a:pos x="74" y="132"/>
                </a:cxn>
                <a:cxn ang="0">
                  <a:pos x="68" y="128"/>
                </a:cxn>
                <a:cxn ang="0">
                  <a:pos x="64" y="124"/>
                </a:cxn>
                <a:cxn ang="0">
                  <a:pos x="60" y="118"/>
                </a:cxn>
                <a:cxn ang="0">
                  <a:pos x="60" y="114"/>
                </a:cxn>
                <a:cxn ang="0">
                  <a:pos x="60" y="114"/>
                </a:cxn>
                <a:cxn ang="0">
                  <a:pos x="52" y="116"/>
                </a:cxn>
                <a:cxn ang="0">
                  <a:pos x="38" y="120"/>
                </a:cxn>
                <a:cxn ang="0">
                  <a:pos x="30" y="120"/>
                </a:cxn>
                <a:cxn ang="0">
                  <a:pos x="22" y="118"/>
                </a:cxn>
                <a:cxn ang="0">
                  <a:pos x="14" y="114"/>
                </a:cxn>
                <a:cxn ang="0">
                  <a:pos x="6" y="106"/>
                </a:cxn>
                <a:cxn ang="0">
                  <a:pos x="6" y="106"/>
                </a:cxn>
                <a:cxn ang="0">
                  <a:pos x="2" y="94"/>
                </a:cxn>
                <a:cxn ang="0">
                  <a:pos x="0" y="86"/>
                </a:cxn>
                <a:cxn ang="0">
                  <a:pos x="0" y="76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2" y="54"/>
                </a:cxn>
                <a:cxn ang="0">
                  <a:pos x="24" y="42"/>
                </a:cxn>
                <a:cxn ang="0">
                  <a:pos x="54" y="22"/>
                </a:cxn>
                <a:cxn ang="0">
                  <a:pos x="66" y="12"/>
                </a:cxn>
                <a:cxn ang="0">
                  <a:pos x="70" y="6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74" y="4"/>
                </a:cxn>
                <a:cxn ang="0">
                  <a:pos x="78" y="20"/>
                </a:cxn>
                <a:cxn ang="0">
                  <a:pos x="80" y="40"/>
                </a:cxn>
                <a:cxn ang="0">
                  <a:pos x="78" y="50"/>
                </a:cxn>
                <a:cxn ang="0">
                  <a:pos x="76" y="62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2" y="48"/>
                </a:cxn>
                <a:cxn ang="0">
                  <a:pos x="88" y="32"/>
                </a:cxn>
                <a:cxn ang="0">
                  <a:pos x="90" y="20"/>
                </a:cxn>
                <a:cxn ang="0">
                  <a:pos x="90" y="6"/>
                </a:cxn>
                <a:cxn ang="0">
                  <a:pos x="90" y="6"/>
                </a:cxn>
              </a:cxnLst>
              <a:rect l="0" t="0" r="r" b="b"/>
              <a:pathLst>
                <a:path w="130" h="134">
                  <a:moveTo>
                    <a:pt x="90" y="6"/>
                  </a:moveTo>
                  <a:lnTo>
                    <a:pt x="90" y="6"/>
                  </a:lnTo>
                  <a:lnTo>
                    <a:pt x="94" y="10"/>
                  </a:lnTo>
                  <a:lnTo>
                    <a:pt x="104" y="20"/>
                  </a:lnTo>
                  <a:lnTo>
                    <a:pt x="110" y="30"/>
                  </a:lnTo>
                  <a:lnTo>
                    <a:pt x="116" y="40"/>
                  </a:lnTo>
                  <a:lnTo>
                    <a:pt x="122" y="56"/>
                  </a:lnTo>
                  <a:lnTo>
                    <a:pt x="128" y="72"/>
                  </a:lnTo>
                  <a:lnTo>
                    <a:pt x="128" y="72"/>
                  </a:lnTo>
                  <a:lnTo>
                    <a:pt x="130" y="84"/>
                  </a:lnTo>
                  <a:lnTo>
                    <a:pt x="130" y="94"/>
                  </a:lnTo>
                  <a:lnTo>
                    <a:pt x="128" y="106"/>
                  </a:lnTo>
                  <a:lnTo>
                    <a:pt x="126" y="114"/>
                  </a:lnTo>
                  <a:lnTo>
                    <a:pt x="120" y="122"/>
                  </a:lnTo>
                  <a:lnTo>
                    <a:pt x="112" y="130"/>
                  </a:lnTo>
                  <a:lnTo>
                    <a:pt x="104" y="134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82" y="134"/>
                  </a:lnTo>
                  <a:lnTo>
                    <a:pt x="74" y="132"/>
                  </a:lnTo>
                  <a:lnTo>
                    <a:pt x="68" y="128"/>
                  </a:lnTo>
                  <a:lnTo>
                    <a:pt x="64" y="124"/>
                  </a:lnTo>
                  <a:lnTo>
                    <a:pt x="60" y="118"/>
                  </a:lnTo>
                  <a:lnTo>
                    <a:pt x="60" y="114"/>
                  </a:lnTo>
                  <a:lnTo>
                    <a:pt x="60" y="114"/>
                  </a:lnTo>
                  <a:lnTo>
                    <a:pt x="52" y="116"/>
                  </a:lnTo>
                  <a:lnTo>
                    <a:pt x="38" y="120"/>
                  </a:lnTo>
                  <a:lnTo>
                    <a:pt x="30" y="120"/>
                  </a:lnTo>
                  <a:lnTo>
                    <a:pt x="22" y="118"/>
                  </a:lnTo>
                  <a:lnTo>
                    <a:pt x="14" y="114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2" y="94"/>
                  </a:lnTo>
                  <a:lnTo>
                    <a:pt x="0" y="8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6" y="62"/>
                  </a:lnTo>
                  <a:lnTo>
                    <a:pt x="12" y="54"/>
                  </a:lnTo>
                  <a:lnTo>
                    <a:pt x="24" y="42"/>
                  </a:lnTo>
                  <a:lnTo>
                    <a:pt x="54" y="22"/>
                  </a:lnTo>
                  <a:lnTo>
                    <a:pt x="66" y="12"/>
                  </a:lnTo>
                  <a:lnTo>
                    <a:pt x="70" y="6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4" y="4"/>
                  </a:lnTo>
                  <a:lnTo>
                    <a:pt x="78" y="20"/>
                  </a:lnTo>
                  <a:lnTo>
                    <a:pt x="80" y="40"/>
                  </a:lnTo>
                  <a:lnTo>
                    <a:pt x="78" y="50"/>
                  </a:lnTo>
                  <a:lnTo>
                    <a:pt x="76" y="62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2" y="48"/>
                  </a:lnTo>
                  <a:lnTo>
                    <a:pt x="88" y="32"/>
                  </a:lnTo>
                  <a:lnTo>
                    <a:pt x="90" y="20"/>
                  </a:lnTo>
                  <a:lnTo>
                    <a:pt x="90" y="6"/>
                  </a:lnTo>
                  <a:lnTo>
                    <a:pt x="9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8" name="Freeform 45"/>
            <p:cNvSpPr>
              <a:spLocks/>
            </p:cNvSpPr>
            <p:nvPr/>
          </p:nvSpPr>
          <p:spPr bwMode="auto">
            <a:xfrm>
              <a:off x="1716505" y="1463842"/>
              <a:ext cx="1074821" cy="1122947"/>
            </a:xfrm>
            <a:custGeom>
              <a:avLst/>
              <a:gdLst/>
              <a:ahLst/>
              <a:cxnLst>
                <a:cxn ang="0">
                  <a:pos x="134" y="60"/>
                </a:cxn>
                <a:cxn ang="0">
                  <a:pos x="134" y="60"/>
                </a:cxn>
                <a:cxn ang="0">
                  <a:pos x="130" y="72"/>
                </a:cxn>
                <a:cxn ang="0">
                  <a:pos x="124" y="84"/>
                </a:cxn>
                <a:cxn ang="0">
                  <a:pos x="114" y="98"/>
                </a:cxn>
                <a:cxn ang="0">
                  <a:pos x="104" y="112"/>
                </a:cxn>
                <a:cxn ang="0">
                  <a:pos x="92" y="124"/>
                </a:cxn>
                <a:cxn ang="0">
                  <a:pos x="78" y="134"/>
                </a:cxn>
                <a:cxn ang="0">
                  <a:pos x="70" y="138"/>
                </a:cxn>
                <a:cxn ang="0">
                  <a:pos x="62" y="140"/>
                </a:cxn>
                <a:cxn ang="0">
                  <a:pos x="62" y="140"/>
                </a:cxn>
                <a:cxn ang="0">
                  <a:pos x="54" y="140"/>
                </a:cxn>
                <a:cxn ang="0">
                  <a:pos x="46" y="140"/>
                </a:cxn>
                <a:cxn ang="0">
                  <a:pos x="32" y="136"/>
                </a:cxn>
                <a:cxn ang="0">
                  <a:pos x="20" y="130"/>
                </a:cxn>
                <a:cxn ang="0">
                  <a:pos x="12" y="120"/>
                </a:cxn>
                <a:cxn ang="0">
                  <a:pos x="8" y="108"/>
                </a:cxn>
                <a:cxn ang="0">
                  <a:pos x="8" y="96"/>
                </a:cxn>
                <a:cxn ang="0">
                  <a:pos x="10" y="84"/>
                </a:cxn>
                <a:cxn ang="0">
                  <a:pos x="14" y="80"/>
                </a:cxn>
                <a:cxn ang="0">
                  <a:pos x="18" y="74"/>
                </a:cxn>
                <a:cxn ang="0">
                  <a:pos x="18" y="74"/>
                </a:cxn>
                <a:cxn ang="0">
                  <a:pos x="14" y="70"/>
                </a:cxn>
                <a:cxn ang="0">
                  <a:pos x="10" y="64"/>
                </a:cxn>
                <a:cxn ang="0">
                  <a:pos x="4" y="56"/>
                </a:cxn>
                <a:cxn ang="0">
                  <a:pos x="2" y="48"/>
                </a:cxn>
                <a:cxn ang="0">
                  <a:pos x="0" y="38"/>
                </a:cxn>
                <a:cxn ang="0">
                  <a:pos x="2" y="28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4" y="8"/>
                </a:cxn>
                <a:cxn ang="0">
                  <a:pos x="22" y="4"/>
                </a:cxn>
                <a:cxn ang="0">
                  <a:pos x="28" y="0"/>
                </a:cxn>
                <a:cxn ang="0">
                  <a:pos x="36" y="0"/>
                </a:cxn>
                <a:cxn ang="0">
                  <a:pos x="44" y="0"/>
                </a:cxn>
                <a:cxn ang="0">
                  <a:pos x="50" y="2"/>
                </a:cxn>
                <a:cxn ang="0">
                  <a:pos x="66" y="10"/>
                </a:cxn>
                <a:cxn ang="0">
                  <a:pos x="98" y="30"/>
                </a:cxn>
                <a:cxn ang="0">
                  <a:pos x="116" y="38"/>
                </a:cxn>
                <a:cxn ang="0">
                  <a:pos x="124" y="40"/>
                </a:cxn>
                <a:cxn ang="0">
                  <a:pos x="134" y="40"/>
                </a:cxn>
                <a:cxn ang="0">
                  <a:pos x="134" y="40"/>
                </a:cxn>
                <a:cxn ang="0">
                  <a:pos x="110" y="54"/>
                </a:cxn>
                <a:cxn ang="0">
                  <a:pos x="90" y="64"/>
                </a:cxn>
                <a:cxn ang="0">
                  <a:pos x="80" y="68"/>
                </a:cxn>
                <a:cxn ang="0">
                  <a:pos x="72" y="70"/>
                </a:cxn>
                <a:cxn ang="0">
                  <a:pos x="72" y="70"/>
                </a:cxn>
                <a:cxn ang="0">
                  <a:pos x="76" y="70"/>
                </a:cxn>
                <a:cxn ang="0">
                  <a:pos x="88" y="72"/>
                </a:cxn>
                <a:cxn ang="0">
                  <a:pos x="106" y="70"/>
                </a:cxn>
                <a:cxn ang="0">
                  <a:pos x="120" y="66"/>
                </a:cxn>
                <a:cxn ang="0">
                  <a:pos x="134" y="60"/>
                </a:cxn>
                <a:cxn ang="0">
                  <a:pos x="134" y="60"/>
                </a:cxn>
              </a:cxnLst>
              <a:rect l="0" t="0" r="r" b="b"/>
              <a:pathLst>
                <a:path w="134" h="140">
                  <a:moveTo>
                    <a:pt x="134" y="60"/>
                  </a:moveTo>
                  <a:lnTo>
                    <a:pt x="134" y="60"/>
                  </a:lnTo>
                  <a:lnTo>
                    <a:pt x="130" y="72"/>
                  </a:lnTo>
                  <a:lnTo>
                    <a:pt x="124" y="84"/>
                  </a:lnTo>
                  <a:lnTo>
                    <a:pt x="114" y="98"/>
                  </a:lnTo>
                  <a:lnTo>
                    <a:pt x="104" y="112"/>
                  </a:lnTo>
                  <a:lnTo>
                    <a:pt x="92" y="124"/>
                  </a:lnTo>
                  <a:lnTo>
                    <a:pt x="78" y="134"/>
                  </a:lnTo>
                  <a:lnTo>
                    <a:pt x="70" y="138"/>
                  </a:lnTo>
                  <a:lnTo>
                    <a:pt x="62" y="140"/>
                  </a:lnTo>
                  <a:lnTo>
                    <a:pt x="62" y="140"/>
                  </a:lnTo>
                  <a:lnTo>
                    <a:pt x="54" y="140"/>
                  </a:lnTo>
                  <a:lnTo>
                    <a:pt x="46" y="140"/>
                  </a:lnTo>
                  <a:lnTo>
                    <a:pt x="32" y="136"/>
                  </a:lnTo>
                  <a:lnTo>
                    <a:pt x="20" y="130"/>
                  </a:lnTo>
                  <a:lnTo>
                    <a:pt x="12" y="120"/>
                  </a:lnTo>
                  <a:lnTo>
                    <a:pt x="8" y="108"/>
                  </a:lnTo>
                  <a:lnTo>
                    <a:pt x="8" y="96"/>
                  </a:lnTo>
                  <a:lnTo>
                    <a:pt x="10" y="84"/>
                  </a:lnTo>
                  <a:lnTo>
                    <a:pt x="14" y="80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4" y="70"/>
                  </a:lnTo>
                  <a:lnTo>
                    <a:pt x="10" y="64"/>
                  </a:lnTo>
                  <a:lnTo>
                    <a:pt x="4" y="56"/>
                  </a:lnTo>
                  <a:lnTo>
                    <a:pt x="2" y="48"/>
                  </a:lnTo>
                  <a:lnTo>
                    <a:pt x="0" y="38"/>
                  </a:lnTo>
                  <a:lnTo>
                    <a:pt x="2" y="2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4" y="8"/>
                  </a:lnTo>
                  <a:lnTo>
                    <a:pt x="22" y="4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50" y="2"/>
                  </a:lnTo>
                  <a:lnTo>
                    <a:pt x="66" y="10"/>
                  </a:lnTo>
                  <a:lnTo>
                    <a:pt x="98" y="30"/>
                  </a:lnTo>
                  <a:lnTo>
                    <a:pt x="116" y="38"/>
                  </a:lnTo>
                  <a:lnTo>
                    <a:pt x="124" y="40"/>
                  </a:lnTo>
                  <a:lnTo>
                    <a:pt x="134" y="40"/>
                  </a:lnTo>
                  <a:lnTo>
                    <a:pt x="134" y="40"/>
                  </a:lnTo>
                  <a:lnTo>
                    <a:pt x="110" y="54"/>
                  </a:lnTo>
                  <a:lnTo>
                    <a:pt x="90" y="64"/>
                  </a:lnTo>
                  <a:lnTo>
                    <a:pt x="80" y="68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6" y="70"/>
                  </a:lnTo>
                  <a:lnTo>
                    <a:pt x="88" y="72"/>
                  </a:lnTo>
                  <a:lnTo>
                    <a:pt x="106" y="70"/>
                  </a:lnTo>
                  <a:lnTo>
                    <a:pt x="120" y="66"/>
                  </a:lnTo>
                  <a:lnTo>
                    <a:pt x="134" y="60"/>
                  </a:lnTo>
                  <a:lnTo>
                    <a:pt x="134" y="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9" name="Freeform 46"/>
            <p:cNvSpPr>
              <a:spLocks/>
            </p:cNvSpPr>
            <p:nvPr/>
          </p:nvSpPr>
          <p:spPr bwMode="auto">
            <a:xfrm>
              <a:off x="2181726" y="453189"/>
              <a:ext cx="994611" cy="1106905"/>
            </a:xfrm>
            <a:custGeom>
              <a:avLst/>
              <a:gdLst/>
              <a:ahLst/>
              <a:cxnLst>
                <a:cxn ang="0">
                  <a:pos x="114" y="138"/>
                </a:cxn>
                <a:cxn ang="0">
                  <a:pos x="114" y="138"/>
                </a:cxn>
                <a:cxn ang="0">
                  <a:pos x="114" y="106"/>
                </a:cxn>
                <a:cxn ang="0">
                  <a:pos x="116" y="76"/>
                </a:cxn>
                <a:cxn ang="0">
                  <a:pos x="120" y="60"/>
                </a:cxn>
                <a:cxn ang="0">
                  <a:pos x="124" y="46"/>
                </a:cxn>
                <a:cxn ang="0">
                  <a:pos x="124" y="46"/>
                </a:cxn>
                <a:cxn ang="0">
                  <a:pos x="124" y="36"/>
                </a:cxn>
                <a:cxn ang="0">
                  <a:pos x="124" y="28"/>
                </a:cxn>
                <a:cxn ang="0">
                  <a:pos x="122" y="20"/>
                </a:cxn>
                <a:cxn ang="0">
                  <a:pos x="116" y="14"/>
                </a:cxn>
                <a:cxn ang="0">
                  <a:pos x="110" y="8"/>
                </a:cxn>
                <a:cxn ang="0">
                  <a:pos x="104" y="4"/>
                </a:cxn>
                <a:cxn ang="0">
                  <a:pos x="96" y="0"/>
                </a:cxn>
                <a:cxn ang="0">
                  <a:pos x="86" y="0"/>
                </a:cxn>
                <a:cxn ang="0">
                  <a:pos x="86" y="0"/>
                </a:cxn>
                <a:cxn ang="0">
                  <a:pos x="76" y="0"/>
                </a:cxn>
                <a:cxn ang="0">
                  <a:pos x="70" y="4"/>
                </a:cxn>
                <a:cxn ang="0">
                  <a:pos x="64" y="8"/>
                </a:cxn>
                <a:cxn ang="0">
                  <a:pos x="60" y="14"/>
                </a:cxn>
                <a:cxn ang="0">
                  <a:pos x="54" y="2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46" y="30"/>
                </a:cxn>
                <a:cxn ang="0">
                  <a:pos x="30" y="30"/>
                </a:cxn>
                <a:cxn ang="0">
                  <a:pos x="20" y="34"/>
                </a:cxn>
                <a:cxn ang="0">
                  <a:pos x="12" y="38"/>
                </a:cxn>
                <a:cxn ang="0">
                  <a:pos x="6" y="44"/>
                </a:cxn>
                <a:cxn ang="0">
                  <a:pos x="2" y="52"/>
                </a:cxn>
                <a:cxn ang="0">
                  <a:pos x="2" y="52"/>
                </a:cxn>
                <a:cxn ang="0">
                  <a:pos x="0" y="64"/>
                </a:cxn>
                <a:cxn ang="0">
                  <a:pos x="0" y="78"/>
                </a:cxn>
                <a:cxn ang="0">
                  <a:pos x="2" y="90"/>
                </a:cxn>
                <a:cxn ang="0">
                  <a:pos x="10" y="102"/>
                </a:cxn>
                <a:cxn ang="0">
                  <a:pos x="20" y="114"/>
                </a:cxn>
                <a:cxn ang="0">
                  <a:pos x="38" y="124"/>
                </a:cxn>
                <a:cxn ang="0">
                  <a:pos x="60" y="132"/>
                </a:cxn>
                <a:cxn ang="0">
                  <a:pos x="90" y="138"/>
                </a:cxn>
                <a:cxn ang="0">
                  <a:pos x="90" y="138"/>
                </a:cxn>
                <a:cxn ang="0">
                  <a:pos x="86" y="136"/>
                </a:cxn>
                <a:cxn ang="0">
                  <a:pos x="80" y="126"/>
                </a:cxn>
                <a:cxn ang="0">
                  <a:pos x="76" y="118"/>
                </a:cxn>
                <a:cxn ang="0">
                  <a:pos x="72" y="110"/>
                </a:cxn>
                <a:cxn ang="0">
                  <a:pos x="70" y="100"/>
                </a:cxn>
                <a:cxn ang="0">
                  <a:pos x="68" y="88"/>
                </a:cxn>
                <a:cxn ang="0">
                  <a:pos x="68" y="88"/>
                </a:cxn>
                <a:cxn ang="0">
                  <a:pos x="82" y="108"/>
                </a:cxn>
                <a:cxn ang="0">
                  <a:pos x="96" y="124"/>
                </a:cxn>
                <a:cxn ang="0">
                  <a:pos x="104" y="132"/>
                </a:cxn>
                <a:cxn ang="0">
                  <a:pos x="114" y="138"/>
                </a:cxn>
                <a:cxn ang="0">
                  <a:pos x="114" y="138"/>
                </a:cxn>
              </a:cxnLst>
              <a:rect l="0" t="0" r="r" b="b"/>
              <a:pathLst>
                <a:path w="124" h="138">
                  <a:moveTo>
                    <a:pt x="114" y="138"/>
                  </a:moveTo>
                  <a:lnTo>
                    <a:pt x="114" y="138"/>
                  </a:lnTo>
                  <a:lnTo>
                    <a:pt x="114" y="106"/>
                  </a:lnTo>
                  <a:lnTo>
                    <a:pt x="116" y="76"/>
                  </a:lnTo>
                  <a:lnTo>
                    <a:pt x="120" y="60"/>
                  </a:lnTo>
                  <a:lnTo>
                    <a:pt x="124" y="46"/>
                  </a:lnTo>
                  <a:lnTo>
                    <a:pt x="124" y="46"/>
                  </a:lnTo>
                  <a:lnTo>
                    <a:pt x="124" y="36"/>
                  </a:lnTo>
                  <a:lnTo>
                    <a:pt x="124" y="28"/>
                  </a:lnTo>
                  <a:lnTo>
                    <a:pt x="122" y="20"/>
                  </a:lnTo>
                  <a:lnTo>
                    <a:pt x="116" y="14"/>
                  </a:lnTo>
                  <a:lnTo>
                    <a:pt x="110" y="8"/>
                  </a:lnTo>
                  <a:lnTo>
                    <a:pt x="104" y="4"/>
                  </a:lnTo>
                  <a:lnTo>
                    <a:pt x="96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76" y="0"/>
                  </a:lnTo>
                  <a:lnTo>
                    <a:pt x="70" y="4"/>
                  </a:lnTo>
                  <a:lnTo>
                    <a:pt x="64" y="8"/>
                  </a:lnTo>
                  <a:lnTo>
                    <a:pt x="60" y="14"/>
                  </a:lnTo>
                  <a:lnTo>
                    <a:pt x="54" y="2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46" y="30"/>
                  </a:lnTo>
                  <a:lnTo>
                    <a:pt x="30" y="30"/>
                  </a:lnTo>
                  <a:lnTo>
                    <a:pt x="20" y="34"/>
                  </a:lnTo>
                  <a:lnTo>
                    <a:pt x="12" y="38"/>
                  </a:lnTo>
                  <a:lnTo>
                    <a:pt x="6" y="44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64"/>
                  </a:lnTo>
                  <a:lnTo>
                    <a:pt x="0" y="78"/>
                  </a:lnTo>
                  <a:lnTo>
                    <a:pt x="2" y="90"/>
                  </a:lnTo>
                  <a:lnTo>
                    <a:pt x="10" y="102"/>
                  </a:lnTo>
                  <a:lnTo>
                    <a:pt x="20" y="114"/>
                  </a:lnTo>
                  <a:lnTo>
                    <a:pt x="38" y="124"/>
                  </a:lnTo>
                  <a:lnTo>
                    <a:pt x="60" y="132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86" y="136"/>
                  </a:lnTo>
                  <a:lnTo>
                    <a:pt x="80" y="126"/>
                  </a:lnTo>
                  <a:lnTo>
                    <a:pt x="76" y="118"/>
                  </a:lnTo>
                  <a:lnTo>
                    <a:pt x="72" y="110"/>
                  </a:lnTo>
                  <a:lnTo>
                    <a:pt x="70" y="100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82" y="108"/>
                  </a:lnTo>
                  <a:lnTo>
                    <a:pt x="96" y="124"/>
                  </a:lnTo>
                  <a:lnTo>
                    <a:pt x="104" y="132"/>
                  </a:lnTo>
                  <a:lnTo>
                    <a:pt x="114" y="138"/>
                  </a:lnTo>
                  <a:lnTo>
                    <a:pt x="114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0" name="Freeform 47"/>
            <p:cNvSpPr>
              <a:spLocks/>
            </p:cNvSpPr>
            <p:nvPr/>
          </p:nvSpPr>
          <p:spPr bwMode="auto">
            <a:xfrm>
              <a:off x="2887579" y="1720516"/>
              <a:ext cx="256674" cy="256674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8" y="28"/>
                </a:cxn>
                <a:cxn ang="0">
                  <a:pos x="22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0" y="32"/>
                </a:cxn>
                <a:cxn ang="0">
                  <a:pos x="6" y="28"/>
                </a:cxn>
                <a:cxn ang="0">
                  <a:pos x="2" y="22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8" y="4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2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8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0" y="32"/>
                  </a:lnTo>
                  <a:lnTo>
                    <a:pt x="6" y="28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4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1" name="Freeform 48"/>
            <p:cNvSpPr>
              <a:spLocks/>
            </p:cNvSpPr>
            <p:nvPr/>
          </p:nvSpPr>
          <p:spPr bwMode="auto">
            <a:xfrm>
              <a:off x="577516" y="2699084"/>
              <a:ext cx="272716" cy="256674"/>
            </a:xfrm>
            <a:custGeom>
              <a:avLst/>
              <a:gdLst/>
              <a:ahLst/>
              <a:cxnLst>
                <a:cxn ang="0">
                  <a:pos x="2" y="32"/>
                </a:cxn>
                <a:cxn ang="0">
                  <a:pos x="2" y="32"/>
                </a:cxn>
                <a:cxn ang="0">
                  <a:pos x="6" y="32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26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6"/>
                </a:cxn>
                <a:cxn ang="0">
                  <a:pos x="28" y="14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2" y="1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14" y="20"/>
                </a:cxn>
                <a:cxn ang="0">
                  <a:pos x="14" y="20"/>
                </a:cxn>
                <a:cxn ang="0">
                  <a:pos x="8" y="22"/>
                </a:cxn>
                <a:cxn ang="0">
                  <a:pos x="4" y="26"/>
                </a:cxn>
                <a:cxn ang="0">
                  <a:pos x="2" y="32"/>
                </a:cxn>
                <a:cxn ang="0">
                  <a:pos x="2" y="32"/>
                </a:cxn>
              </a:cxnLst>
              <a:rect l="0" t="0" r="r" b="b"/>
              <a:pathLst>
                <a:path w="34" h="32">
                  <a:moveTo>
                    <a:pt x="2" y="32"/>
                  </a:moveTo>
                  <a:lnTo>
                    <a:pt x="2" y="32"/>
                  </a:lnTo>
                  <a:lnTo>
                    <a:pt x="6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6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6"/>
                  </a:lnTo>
                  <a:lnTo>
                    <a:pt x="28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8" y="22"/>
                  </a:lnTo>
                  <a:lnTo>
                    <a:pt x="4" y="26"/>
                  </a:lnTo>
                  <a:lnTo>
                    <a:pt x="2" y="32"/>
                  </a:lnTo>
                  <a:lnTo>
                    <a:pt x="2" y="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2" name="Freeform 49"/>
            <p:cNvSpPr>
              <a:spLocks/>
            </p:cNvSpPr>
            <p:nvPr/>
          </p:nvSpPr>
          <p:spPr bwMode="auto">
            <a:xfrm>
              <a:off x="561474" y="2971800"/>
              <a:ext cx="272716" cy="288758"/>
            </a:xfrm>
            <a:custGeom>
              <a:avLst/>
              <a:gdLst/>
              <a:ahLst/>
              <a:cxnLst>
                <a:cxn ang="0">
                  <a:pos x="32" y="8"/>
                </a:cxn>
                <a:cxn ang="0">
                  <a:pos x="32" y="8"/>
                </a:cxn>
                <a:cxn ang="0">
                  <a:pos x="34" y="14"/>
                </a:cxn>
                <a:cxn ang="0">
                  <a:pos x="32" y="18"/>
                </a:cxn>
                <a:cxn ang="0">
                  <a:pos x="28" y="22"/>
                </a:cxn>
                <a:cxn ang="0">
                  <a:pos x="24" y="22"/>
                </a:cxn>
                <a:cxn ang="0">
                  <a:pos x="24" y="22"/>
                </a:cxn>
                <a:cxn ang="0">
                  <a:pos x="24" y="28"/>
                </a:cxn>
                <a:cxn ang="0">
                  <a:pos x="24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4" y="36"/>
                </a:cxn>
                <a:cxn ang="0">
                  <a:pos x="10" y="34"/>
                </a:cxn>
                <a:cxn ang="0">
                  <a:pos x="8" y="30"/>
                </a:cxn>
                <a:cxn ang="0">
                  <a:pos x="8" y="26"/>
                </a:cxn>
                <a:cxn ang="0">
                  <a:pos x="4" y="14"/>
                </a:cxn>
                <a:cxn ang="0">
                  <a:pos x="4" y="1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8"/>
                </a:cxn>
                <a:cxn ang="0">
                  <a:pos x="12" y="10"/>
                </a:cxn>
                <a:cxn ang="0">
                  <a:pos x="18" y="14"/>
                </a:cxn>
                <a:cxn ang="0">
                  <a:pos x="18" y="14"/>
                </a:cxn>
                <a:cxn ang="0">
                  <a:pos x="14" y="10"/>
                </a:cxn>
                <a:cxn ang="0">
                  <a:pos x="10" y="6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4" y="0"/>
                </a:cxn>
                <a:cxn ang="0">
                  <a:pos x="26" y="2"/>
                </a:cxn>
                <a:cxn ang="0">
                  <a:pos x="30" y="4"/>
                </a:cxn>
                <a:cxn ang="0">
                  <a:pos x="32" y="8"/>
                </a:cxn>
                <a:cxn ang="0">
                  <a:pos x="32" y="8"/>
                </a:cxn>
              </a:cxnLst>
              <a:rect l="0" t="0" r="r" b="b"/>
              <a:pathLst>
                <a:path w="34" h="36">
                  <a:moveTo>
                    <a:pt x="32" y="8"/>
                  </a:moveTo>
                  <a:lnTo>
                    <a:pt x="32" y="8"/>
                  </a:lnTo>
                  <a:lnTo>
                    <a:pt x="34" y="14"/>
                  </a:lnTo>
                  <a:lnTo>
                    <a:pt x="32" y="18"/>
                  </a:lnTo>
                  <a:lnTo>
                    <a:pt x="28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4" y="36"/>
                  </a:lnTo>
                  <a:lnTo>
                    <a:pt x="10" y="34"/>
                  </a:lnTo>
                  <a:lnTo>
                    <a:pt x="8" y="30"/>
                  </a:lnTo>
                  <a:lnTo>
                    <a:pt x="8" y="26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0" y="6"/>
                  </a:lnTo>
                  <a:lnTo>
                    <a:pt x="0" y="6"/>
                  </a:lnTo>
                  <a:lnTo>
                    <a:pt x="6" y="8"/>
                  </a:lnTo>
                  <a:lnTo>
                    <a:pt x="12" y="10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4" y="10"/>
                  </a:lnTo>
                  <a:lnTo>
                    <a:pt x="1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4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2" y="8"/>
                  </a:lnTo>
                  <a:lnTo>
                    <a:pt x="3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3" name="Freeform 50"/>
            <p:cNvSpPr>
              <a:spLocks/>
            </p:cNvSpPr>
            <p:nvPr/>
          </p:nvSpPr>
          <p:spPr bwMode="auto">
            <a:xfrm>
              <a:off x="320842" y="3035968"/>
              <a:ext cx="272716" cy="272716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30" y="6"/>
                </a:cxn>
                <a:cxn ang="0">
                  <a:pos x="32" y="12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4" y="26"/>
                </a:cxn>
                <a:cxn ang="0">
                  <a:pos x="32" y="30"/>
                </a:cxn>
                <a:cxn ang="0">
                  <a:pos x="28" y="34"/>
                </a:cxn>
                <a:cxn ang="0">
                  <a:pos x="22" y="34"/>
                </a:cxn>
                <a:cxn ang="0">
                  <a:pos x="22" y="34"/>
                </a:cxn>
                <a:cxn ang="0">
                  <a:pos x="18" y="34"/>
                </a:cxn>
                <a:cxn ang="0">
                  <a:pos x="16" y="32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8" y="30"/>
                </a:cxn>
                <a:cxn ang="0">
                  <a:pos x="4" y="28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20"/>
                </a:cxn>
                <a:cxn ang="0">
                  <a:pos x="2" y="16"/>
                </a:cxn>
                <a:cxn ang="0">
                  <a:pos x="4" y="12"/>
                </a:cxn>
                <a:cxn ang="0">
                  <a:pos x="8" y="10"/>
                </a:cxn>
                <a:cxn ang="0">
                  <a:pos x="18" y="4"/>
                </a:cxn>
                <a:cxn ang="0">
                  <a:pos x="20" y="2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4" y="4"/>
                </a:cxn>
                <a:cxn ang="0">
                  <a:pos x="22" y="10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4" y="12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34">
                  <a:moveTo>
                    <a:pt x="26" y="2"/>
                  </a:moveTo>
                  <a:lnTo>
                    <a:pt x="26" y="2"/>
                  </a:lnTo>
                  <a:lnTo>
                    <a:pt x="30" y="6"/>
                  </a:lnTo>
                  <a:lnTo>
                    <a:pt x="32" y="12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4" y="26"/>
                  </a:lnTo>
                  <a:lnTo>
                    <a:pt x="32" y="30"/>
                  </a:lnTo>
                  <a:lnTo>
                    <a:pt x="28" y="34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18" y="34"/>
                  </a:lnTo>
                  <a:lnTo>
                    <a:pt x="16" y="32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8" y="30"/>
                  </a:lnTo>
                  <a:lnTo>
                    <a:pt x="4" y="28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0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8" y="10"/>
                  </a:lnTo>
                  <a:lnTo>
                    <a:pt x="18" y="4"/>
                  </a:lnTo>
                  <a:lnTo>
                    <a:pt x="2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4"/>
                  </a:lnTo>
                  <a:lnTo>
                    <a:pt x="22" y="1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4" y="12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4" name="Freeform 51"/>
            <p:cNvSpPr>
              <a:spLocks/>
            </p:cNvSpPr>
            <p:nvPr/>
          </p:nvSpPr>
          <p:spPr bwMode="auto">
            <a:xfrm>
              <a:off x="192505" y="2843463"/>
              <a:ext cx="272716" cy="304800"/>
            </a:xfrm>
            <a:custGeom>
              <a:avLst/>
              <a:gdLst/>
              <a:ahLst/>
              <a:cxnLst>
                <a:cxn ang="0">
                  <a:pos x="34" y="18"/>
                </a:cxn>
                <a:cxn ang="0">
                  <a:pos x="34" y="18"/>
                </a:cxn>
                <a:cxn ang="0">
                  <a:pos x="26" y="28"/>
                </a:cxn>
                <a:cxn ang="0">
                  <a:pos x="20" y="34"/>
                </a:cxn>
                <a:cxn ang="0">
                  <a:pos x="16" y="36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36"/>
                </a:cxn>
                <a:cxn ang="0">
                  <a:pos x="4" y="36"/>
                </a:cxn>
                <a:cxn ang="0">
                  <a:pos x="0" y="30"/>
                </a:cxn>
                <a:cxn ang="0">
                  <a:pos x="0" y="24"/>
                </a:cxn>
                <a:cxn ang="0">
                  <a:pos x="0" y="22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2"/>
                </a:cxn>
                <a:cxn ang="0">
                  <a:pos x="18" y="4"/>
                </a:cxn>
                <a:cxn ang="0">
                  <a:pos x="26" y="10"/>
                </a:cxn>
                <a:cxn ang="0">
                  <a:pos x="30" y="12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28" y="16"/>
                </a:cxn>
                <a:cxn ang="0">
                  <a:pos x="22" y="18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20" y="20"/>
                </a:cxn>
                <a:cxn ang="0">
                  <a:pos x="26" y="20"/>
                </a:cxn>
                <a:cxn ang="0">
                  <a:pos x="34" y="18"/>
                </a:cxn>
                <a:cxn ang="0">
                  <a:pos x="34" y="18"/>
                </a:cxn>
              </a:cxnLst>
              <a:rect l="0" t="0" r="r" b="b"/>
              <a:pathLst>
                <a:path w="34" h="38">
                  <a:moveTo>
                    <a:pt x="34" y="18"/>
                  </a:moveTo>
                  <a:lnTo>
                    <a:pt x="34" y="18"/>
                  </a:lnTo>
                  <a:lnTo>
                    <a:pt x="26" y="28"/>
                  </a:lnTo>
                  <a:lnTo>
                    <a:pt x="20" y="34"/>
                  </a:lnTo>
                  <a:lnTo>
                    <a:pt x="16" y="36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26" y="10"/>
                  </a:lnTo>
                  <a:lnTo>
                    <a:pt x="30" y="12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28" y="16"/>
                  </a:lnTo>
                  <a:lnTo>
                    <a:pt x="22" y="18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6" y="20"/>
                  </a:lnTo>
                  <a:lnTo>
                    <a:pt x="34" y="18"/>
                  </a:lnTo>
                  <a:lnTo>
                    <a:pt x="34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5" name="Freeform 52"/>
            <p:cNvSpPr>
              <a:spLocks/>
            </p:cNvSpPr>
            <p:nvPr/>
          </p:nvSpPr>
          <p:spPr bwMode="auto">
            <a:xfrm>
              <a:off x="336884" y="2602832"/>
              <a:ext cx="272716" cy="288758"/>
            </a:xfrm>
            <a:custGeom>
              <a:avLst/>
              <a:gdLst/>
              <a:ahLst/>
              <a:cxnLst>
                <a:cxn ang="0">
                  <a:pos x="26" y="36"/>
                </a:cxn>
                <a:cxn ang="0">
                  <a:pos x="26" y="36"/>
                </a:cxn>
                <a:cxn ang="0">
                  <a:pos x="28" y="28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34" y="8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0" y="8"/>
                </a:cxn>
                <a:cxn ang="0">
                  <a:pos x="6" y="8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8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8" y="32"/>
                </a:cxn>
                <a:cxn ang="0">
                  <a:pos x="18" y="28"/>
                </a:cxn>
                <a:cxn ang="0">
                  <a:pos x="18" y="22"/>
                </a:cxn>
                <a:cxn ang="0">
                  <a:pos x="18" y="22"/>
                </a:cxn>
                <a:cxn ang="0">
                  <a:pos x="20" y="28"/>
                </a:cxn>
                <a:cxn ang="0">
                  <a:pos x="24" y="32"/>
                </a:cxn>
                <a:cxn ang="0">
                  <a:pos x="26" y="36"/>
                </a:cxn>
                <a:cxn ang="0">
                  <a:pos x="26" y="36"/>
                </a:cxn>
              </a:cxnLst>
              <a:rect l="0" t="0" r="r" b="b"/>
              <a:pathLst>
                <a:path w="34" h="36">
                  <a:moveTo>
                    <a:pt x="26" y="36"/>
                  </a:moveTo>
                  <a:lnTo>
                    <a:pt x="26" y="36"/>
                  </a:lnTo>
                  <a:lnTo>
                    <a:pt x="28" y="28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4" y="8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0" y="8"/>
                  </a:lnTo>
                  <a:lnTo>
                    <a:pt x="6" y="8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2" y="26"/>
                  </a:lnTo>
                  <a:lnTo>
                    <a:pt x="8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0" y="28"/>
                  </a:lnTo>
                  <a:lnTo>
                    <a:pt x="24" y="32"/>
                  </a:lnTo>
                  <a:lnTo>
                    <a:pt x="26" y="36"/>
                  </a:lnTo>
                  <a:lnTo>
                    <a:pt x="26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6" name="Freeform 53"/>
            <p:cNvSpPr>
              <a:spLocks/>
            </p:cNvSpPr>
            <p:nvPr/>
          </p:nvSpPr>
          <p:spPr bwMode="auto">
            <a:xfrm>
              <a:off x="481263" y="2939716"/>
              <a:ext cx="64168" cy="6416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2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2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4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7" name="Freeform 54"/>
            <p:cNvSpPr>
              <a:spLocks/>
            </p:cNvSpPr>
            <p:nvPr/>
          </p:nvSpPr>
          <p:spPr bwMode="auto">
            <a:xfrm>
              <a:off x="4732421" y="-1295400"/>
              <a:ext cx="609600" cy="673768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60" y="6"/>
                </a:cxn>
                <a:cxn ang="0">
                  <a:pos x="52" y="2"/>
                </a:cxn>
                <a:cxn ang="0">
                  <a:pos x="42" y="0"/>
                </a:cxn>
                <a:cxn ang="0">
                  <a:pos x="32" y="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26" y="8"/>
                </a:cxn>
                <a:cxn ang="0">
                  <a:pos x="30" y="12"/>
                </a:cxn>
                <a:cxn ang="0">
                  <a:pos x="30" y="16"/>
                </a:cxn>
                <a:cxn ang="0">
                  <a:pos x="28" y="18"/>
                </a:cxn>
                <a:cxn ang="0">
                  <a:pos x="28" y="18"/>
                </a:cxn>
                <a:cxn ang="0">
                  <a:pos x="26" y="20"/>
                </a:cxn>
                <a:cxn ang="0">
                  <a:pos x="22" y="18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8" y="24"/>
                </a:cxn>
                <a:cxn ang="0">
                  <a:pos x="18" y="24"/>
                </a:cxn>
                <a:cxn ang="0">
                  <a:pos x="18" y="28"/>
                </a:cxn>
                <a:cxn ang="0">
                  <a:pos x="16" y="32"/>
                </a:cxn>
                <a:cxn ang="0">
                  <a:pos x="14" y="34"/>
                </a:cxn>
                <a:cxn ang="0">
                  <a:pos x="12" y="32"/>
                </a:cxn>
                <a:cxn ang="0">
                  <a:pos x="8" y="30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60"/>
                </a:cxn>
                <a:cxn ang="0">
                  <a:pos x="8" y="68"/>
                </a:cxn>
                <a:cxn ang="0">
                  <a:pos x="18" y="78"/>
                </a:cxn>
                <a:cxn ang="0">
                  <a:pos x="32" y="84"/>
                </a:cxn>
                <a:cxn ang="0">
                  <a:pos x="32" y="84"/>
                </a:cxn>
                <a:cxn ang="0">
                  <a:pos x="42" y="84"/>
                </a:cxn>
                <a:cxn ang="0">
                  <a:pos x="44" y="84"/>
                </a:cxn>
                <a:cxn ang="0">
                  <a:pos x="46" y="82"/>
                </a:cxn>
                <a:cxn ang="0">
                  <a:pos x="46" y="74"/>
                </a:cxn>
                <a:cxn ang="0">
                  <a:pos x="44" y="66"/>
                </a:cxn>
                <a:cxn ang="0">
                  <a:pos x="44" y="66"/>
                </a:cxn>
                <a:cxn ang="0">
                  <a:pos x="40" y="58"/>
                </a:cxn>
                <a:cxn ang="0">
                  <a:pos x="40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4" y="46"/>
                </a:cxn>
                <a:cxn ang="0">
                  <a:pos x="62" y="50"/>
                </a:cxn>
                <a:cxn ang="0">
                  <a:pos x="70" y="52"/>
                </a:cxn>
                <a:cxn ang="0">
                  <a:pos x="72" y="52"/>
                </a:cxn>
                <a:cxn ang="0">
                  <a:pos x="74" y="48"/>
                </a:cxn>
                <a:cxn ang="0">
                  <a:pos x="74" y="48"/>
                </a:cxn>
                <a:cxn ang="0">
                  <a:pos x="76" y="38"/>
                </a:cxn>
                <a:cxn ang="0">
                  <a:pos x="76" y="28"/>
                </a:cxn>
                <a:cxn ang="0">
                  <a:pos x="74" y="22"/>
                </a:cxn>
                <a:cxn ang="0">
                  <a:pos x="70" y="16"/>
                </a:cxn>
                <a:cxn ang="0">
                  <a:pos x="66" y="10"/>
                </a:cxn>
                <a:cxn ang="0">
                  <a:pos x="60" y="6"/>
                </a:cxn>
                <a:cxn ang="0">
                  <a:pos x="60" y="6"/>
                </a:cxn>
              </a:cxnLst>
              <a:rect l="0" t="0" r="r" b="b"/>
              <a:pathLst>
                <a:path w="76" h="84">
                  <a:moveTo>
                    <a:pt x="60" y="6"/>
                  </a:moveTo>
                  <a:lnTo>
                    <a:pt x="60" y="6"/>
                  </a:lnTo>
                  <a:lnTo>
                    <a:pt x="52" y="2"/>
                  </a:lnTo>
                  <a:lnTo>
                    <a:pt x="42" y="0"/>
                  </a:lnTo>
                  <a:lnTo>
                    <a:pt x="32" y="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26" y="8"/>
                  </a:lnTo>
                  <a:lnTo>
                    <a:pt x="30" y="12"/>
                  </a:lnTo>
                  <a:lnTo>
                    <a:pt x="30" y="16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6" y="20"/>
                  </a:lnTo>
                  <a:lnTo>
                    <a:pt x="22" y="18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8"/>
                  </a:lnTo>
                  <a:lnTo>
                    <a:pt x="16" y="32"/>
                  </a:lnTo>
                  <a:lnTo>
                    <a:pt x="14" y="34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60"/>
                  </a:lnTo>
                  <a:lnTo>
                    <a:pt x="8" y="68"/>
                  </a:lnTo>
                  <a:lnTo>
                    <a:pt x="18" y="78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42" y="84"/>
                  </a:lnTo>
                  <a:lnTo>
                    <a:pt x="44" y="84"/>
                  </a:lnTo>
                  <a:lnTo>
                    <a:pt x="46" y="82"/>
                  </a:lnTo>
                  <a:lnTo>
                    <a:pt x="46" y="74"/>
                  </a:lnTo>
                  <a:lnTo>
                    <a:pt x="44" y="66"/>
                  </a:lnTo>
                  <a:lnTo>
                    <a:pt x="44" y="66"/>
                  </a:lnTo>
                  <a:lnTo>
                    <a:pt x="40" y="58"/>
                  </a:lnTo>
                  <a:lnTo>
                    <a:pt x="40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4" y="46"/>
                  </a:lnTo>
                  <a:lnTo>
                    <a:pt x="62" y="50"/>
                  </a:lnTo>
                  <a:lnTo>
                    <a:pt x="70" y="52"/>
                  </a:lnTo>
                  <a:lnTo>
                    <a:pt x="72" y="52"/>
                  </a:lnTo>
                  <a:lnTo>
                    <a:pt x="74" y="48"/>
                  </a:lnTo>
                  <a:lnTo>
                    <a:pt x="74" y="48"/>
                  </a:lnTo>
                  <a:lnTo>
                    <a:pt x="76" y="38"/>
                  </a:lnTo>
                  <a:lnTo>
                    <a:pt x="76" y="28"/>
                  </a:lnTo>
                  <a:lnTo>
                    <a:pt x="74" y="22"/>
                  </a:lnTo>
                  <a:lnTo>
                    <a:pt x="70" y="16"/>
                  </a:lnTo>
                  <a:lnTo>
                    <a:pt x="66" y="10"/>
                  </a:lnTo>
                  <a:lnTo>
                    <a:pt x="60" y="6"/>
                  </a:lnTo>
                  <a:lnTo>
                    <a:pt x="6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8" name="Freeform 55"/>
            <p:cNvSpPr>
              <a:spLocks/>
            </p:cNvSpPr>
            <p:nvPr/>
          </p:nvSpPr>
          <p:spPr bwMode="auto">
            <a:xfrm>
              <a:off x="4010526" y="-1263316"/>
              <a:ext cx="641684" cy="641684"/>
            </a:xfrm>
            <a:custGeom>
              <a:avLst/>
              <a:gdLst/>
              <a:ahLst/>
              <a:cxnLst>
                <a:cxn ang="0">
                  <a:pos x="64" y="30"/>
                </a:cxn>
                <a:cxn ang="0">
                  <a:pos x="64" y="30"/>
                </a:cxn>
                <a:cxn ang="0">
                  <a:pos x="64" y="26"/>
                </a:cxn>
                <a:cxn ang="0">
                  <a:pos x="64" y="22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60" y="18"/>
                </a:cxn>
                <a:cxn ang="0">
                  <a:pos x="60" y="18"/>
                </a:cxn>
                <a:cxn ang="0">
                  <a:pos x="56" y="18"/>
                </a:cxn>
                <a:cxn ang="0">
                  <a:pos x="52" y="18"/>
                </a:cxn>
                <a:cxn ang="0">
                  <a:pos x="52" y="16"/>
                </a:cxn>
                <a:cxn ang="0">
                  <a:pos x="52" y="1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28" y="4"/>
                </a:cxn>
                <a:cxn ang="0">
                  <a:pos x="18" y="10"/>
                </a:cxn>
                <a:cxn ang="0">
                  <a:pos x="10" y="20"/>
                </a:cxn>
                <a:cxn ang="0">
                  <a:pos x="2" y="36"/>
                </a:cxn>
                <a:cxn ang="0">
                  <a:pos x="2" y="3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2"/>
                </a:cxn>
                <a:cxn ang="0">
                  <a:pos x="8" y="50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4" y="44"/>
                </a:cxn>
                <a:cxn ang="0">
                  <a:pos x="32" y="44"/>
                </a:cxn>
                <a:cxn ang="0">
                  <a:pos x="36" y="46"/>
                </a:cxn>
                <a:cxn ang="0">
                  <a:pos x="38" y="48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6" y="58"/>
                </a:cxn>
                <a:cxn ang="0">
                  <a:pos x="30" y="68"/>
                </a:cxn>
                <a:cxn ang="0">
                  <a:pos x="26" y="76"/>
                </a:cxn>
                <a:cxn ang="0">
                  <a:pos x="28" y="78"/>
                </a:cxn>
                <a:cxn ang="0">
                  <a:pos x="30" y="80"/>
                </a:cxn>
                <a:cxn ang="0">
                  <a:pos x="30" y="80"/>
                </a:cxn>
                <a:cxn ang="0">
                  <a:pos x="38" y="80"/>
                </a:cxn>
                <a:cxn ang="0">
                  <a:pos x="50" y="80"/>
                </a:cxn>
                <a:cxn ang="0">
                  <a:pos x="54" y="78"/>
                </a:cxn>
                <a:cxn ang="0">
                  <a:pos x="60" y="74"/>
                </a:cxn>
                <a:cxn ang="0">
                  <a:pos x="66" y="70"/>
                </a:cxn>
                <a:cxn ang="0">
                  <a:pos x="70" y="62"/>
                </a:cxn>
                <a:cxn ang="0">
                  <a:pos x="70" y="62"/>
                </a:cxn>
                <a:cxn ang="0">
                  <a:pos x="76" y="54"/>
                </a:cxn>
                <a:cxn ang="0">
                  <a:pos x="78" y="44"/>
                </a:cxn>
                <a:cxn ang="0">
                  <a:pos x="80" y="32"/>
                </a:cxn>
                <a:cxn ang="0">
                  <a:pos x="78" y="18"/>
                </a:cxn>
                <a:cxn ang="0">
                  <a:pos x="78" y="18"/>
                </a:cxn>
                <a:cxn ang="0">
                  <a:pos x="74" y="26"/>
                </a:cxn>
                <a:cxn ang="0">
                  <a:pos x="68" y="30"/>
                </a:cxn>
                <a:cxn ang="0">
                  <a:pos x="66" y="30"/>
                </a:cxn>
                <a:cxn ang="0">
                  <a:pos x="64" y="30"/>
                </a:cxn>
                <a:cxn ang="0">
                  <a:pos x="64" y="30"/>
                </a:cxn>
              </a:cxnLst>
              <a:rect l="0" t="0" r="r" b="b"/>
              <a:pathLst>
                <a:path w="80" h="80">
                  <a:moveTo>
                    <a:pt x="64" y="30"/>
                  </a:moveTo>
                  <a:lnTo>
                    <a:pt x="64" y="30"/>
                  </a:lnTo>
                  <a:lnTo>
                    <a:pt x="64" y="26"/>
                  </a:lnTo>
                  <a:lnTo>
                    <a:pt x="64" y="22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56" y="18"/>
                  </a:lnTo>
                  <a:lnTo>
                    <a:pt x="52" y="18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28" y="4"/>
                  </a:lnTo>
                  <a:lnTo>
                    <a:pt x="18" y="10"/>
                  </a:lnTo>
                  <a:lnTo>
                    <a:pt x="10" y="20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4" y="44"/>
                  </a:lnTo>
                  <a:lnTo>
                    <a:pt x="32" y="44"/>
                  </a:lnTo>
                  <a:lnTo>
                    <a:pt x="36" y="46"/>
                  </a:lnTo>
                  <a:lnTo>
                    <a:pt x="38" y="48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6" y="58"/>
                  </a:lnTo>
                  <a:lnTo>
                    <a:pt x="30" y="68"/>
                  </a:lnTo>
                  <a:lnTo>
                    <a:pt x="26" y="76"/>
                  </a:lnTo>
                  <a:lnTo>
                    <a:pt x="28" y="78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8" y="80"/>
                  </a:lnTo>
                  <a:lnTo>
                    <a:pt x="50" y="80"/>
                  </a:lnTo>
                  <a:lnTo>
                    <a:pt x="54" y="78"/>
                  </a:lnTo>
                  <a:lnTo>
                    <a:pt x="60" y="74"/>
                  </a:lnTo>
                  <a:lnTo>
                    <a:pt x="66" y="70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76" y="54"/>
                  </a:lnTo>
                  <a:lnTo>
                    <a:pt x="78" y="44"/>
                  </a:lnTo>
                  <a:lnTo>
                    <a:pt x="80" y="32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4" y="26"/>
                  </a:lnTo>
                  <a:lnTo>
                    <a:pt x="68" y="30"/>
                  </a:lnTo>
                  <a:lnTo>
                    <a:pt x="66" y="30"/>
                  </a:lnTo>
                  <a:lnTo>
                    <a:pt x="64" y="30"/>
                  </a:lnTo>
                  <a:lnTo>
                    <a:pt x="6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9" name="Freeform 56"/>
            <p:cNvSpPr>
              <a:spLocks/>
            </p:cNvSpPr>
            <p:nvPr/>
          </p:nvSpPr>
          <p:spPr bwMode="auto">
            <a:xfrm>
              <a:off x="4604084" y="-1295400"/>
              <a:ext cx="144379" cy="64168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8" y="8"/>
                </a:cxn>
                <a:cxn ang="0">
                  <a:pos x="12" y="6"/>
                </a:cxn>
                <a:cxn ang="0">
                  <a:pos x="14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8" h="8">
                  <a:moveTo>
                    <a:pt x="4" y="6"/>
                  </a:moveTo>
                  <a:lnTo>
                    <a:pt x="4" y="6"/>
                  </a:lnTo>
                  <a:lnTo>
                    <a:pt x="8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0" name="Freeform 57"/>
            <p:cNvSpPr>
              <a:spLocks/>
            </p:cNvSpPr>
            <p:nvPr/>
          </p:nvSpPr>
          <p:spPr bwMode="auto">
            <a:xfrm>
              <a:off x="5406189" y="4592053"/>
              <a:ext cx="497305" cy="481263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48" y="6"/>
                </a:cxn>
                <a:cxn ang="0">
                  <a:pos x="44" y="2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2"/>
                </a:cxn>
                <a:cxn ang="0">
                  <a:pos x="8" y="8"/>
                </a:cxn>
                <a:cxn ang="0">
                  <a:pos x="2" y="18"/>
                </a:cxn>
                <a:cxn ang="0">
                  <a:pos x="2" y="18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6" y="30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24" y="30"/>
                </a:cxn>
                <a:cxn ang="0">
                  <a:pos x="28" y="32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26" y="42"/>
                </a:cxn>
                <a:cxn ang="0">
                  <a:pos x="20" y="46"/>
                </a:cxn>
                <a:cxn ang="0">
                  <a:pos x="18" y="52"/>
                </a:cxn>
                <a:cxn ang="0">
                  <a:pos x="18" y="54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8" y="58"/>
                </a:cxn>
                <a:cxn ang="0">
                  <a:pos x="36" y="60"/>
                </a:cxn>
                <a:cxn ang="0">
                  <a:pos x="44" y="58"/>
                </a:cxn>
                <a:cxn ang="0">
                  <a:pos x="48" y="56"/>
                </a:cxn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60" y="40"/>
                </a:cxn>
                <a:cxn ang="0">
                  <a:pos x="62" y="32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58" y="26"/>
                </a:cxn>
                <a:cxn ang="0">
                  <a:pos x="54" y="28"/>
                </a:cxn>
                <a:cxn ang="0">
                  <a:pos x="50" y="26"/>
                </a:cxn>
                <a:cxn ang="0">
                  <a:pos x="50" y="26"/>
                </a:cxn>
                <a:cxn ang="0">
                  <a:pos x="50" y="24"/>
                </a:cxn>
                <a:cxn ang="0">
                  <a:pos x="50" y="20"/>
                </a:cxn>
                <a:cxn ang="0">
                  <a:pos x="58" y="14"/>
                </a:cxn>
                <a:cxn ang="0">
                  <a:pos x="58" y="14"/>
                </a:cxn>
                <a:cxn ang="0">
                  <a:pos x="48" y="16"/>
                </a:cxn>
                <a:cxn ang="0">
                  <a:pos x="48" y="16"/>
                </a:cxn>
                <a:cxn ang="0">
                  <a:pos x="44" y="16"/>
                </a:cxn>
                <a:cxn ang="0">
                  <a:pos x="42" y="14"/>
                </a:cxn>
                <a:cxn ang="0">
                  <a:pos x="40" y="14"/>
                </a:cxn>
                <a:cxn ang="0">
                  <a:pos x="42" y="10"/>
                </a:cxn>
                <a:cxn ang="0">
                  <a:pos x="48" y="6"/>
                </a:cxn>
                <a:cxn ang="0">
                  <a:pos x="48" y="6"/>
                </a:cxn>
              </a:cxnLst>
              <a:rect l="0" t="0" r="r" b="b"/>
              <a:pathLst>
                <a:path w="62" h="60">
                  <a:moveTo>
                    <a:pt x="48" y="6"/>
                  </a:moveTo>
                  <a:lnTo>
                    <a:pt x="48" y="6"/>
                  </a:lnTo>
                  <a:lnTo>
                    <a:pt x="44" y="2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6" y="30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24" y="30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6" y="42"/>
                  </a:lnTo>
                  <a:lnTo>
                    <a:pt x="20" y="46"/>
                  </a:lnTo>
                  <a:lnTo>
                    <a:pt x="18" y="52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8" y="58"/>
                  </a:lnTo>
                  <a:lnTo>
                    <a:pt x="36" y="60"/>
                  </a:lnTo>
                  <a:lnTo>
                    <a:pt x="44" y="58"/>
                  </a:lnTo>
                  <a:lnTo>
                    <a:pt x="48" y="56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6" y="46"/>
                  </a:lnTo>
                  <a:lnTo>
                    <a:pt x="60" y="40"/>
                  </a:lnTo>
                  <a:lnTo>
                    <a:pt x="62" y="3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8" y="26"/>
                  </a:lnTo>
                  <a:lnTo>
                    <a:pt x="54" y="28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4"/>
                  </a:lnTo>
                  <a:lnTo>
                    <a:pt x="50" y="20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0" y="14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4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1" name="Freeform 58"/>
            <p:cNvSpPr>
              <a:spLocks/>
            </p:cNvSpPr>
            <p:nvPr/>
          </p:nvSpPr>
          <p:spPr bwMode="auto">
            <a:xfrm>
              <a:off x="5470358" y="4046621"/>
              <a:ext cx="465221" cy="513347"/>
            </a:xfrm>
            <a:custGeom>
              <a:avLst/>
              <a:gdLst/>
              <a:ahLst/>
              <a:cxnLst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58" y="42"/>
                </a:cxn>
                <a:cxn ang="0">
                  <a:pos x="58" y="34"/>
                </a:cxn>
                <a:cxn ang="0">
                  <a:pos x="56" y="28"/>
                </a:cxn>
                <a:cxn ang="0">
                  <a:pos x="54" y="20"/>
                </a:cxn>
                <a:cxn ang="0">
                  <a:pos x="46" y="12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28" y="0"/>
                </a:cxn>
                <a:cxn ang="0">
                  <a:pos x="26" y="2"/>
                </a:cxn>
                <a:cxn ang="0">
                  <a:pos x="26" y="2"/>
                </a:cxn>
                <a:cxn ang="0">
                  <a:pos x="26" y="8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8" y="26"/>
                </a:cxn>
                <a:cxn ang="0">
                  <a:pos x="26" y="30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6" y="26"/>
                </a:cxn>
                <a:cxn ang="0">
                  <a:pos x="10" y="22"/>
                </a:cxn>
                <a:cxn ang="0">
                  <a:pos x="6" y="18"/>
                </a:cxn>
                <a:cxn ang="0">
                  <a:pos x="4" y="18"/>
                </a:cxn>
                <a:cxn ang="0">
                  <a:pos x="2" y="20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6"/>
                </a:cxn>
                <a:cxn ang="0">
                  <a:pos x="2" y="4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4" y="58"/>
                </a:cxn>
                <a:cxn ang="0">
                  <a:pos x="22" y="60"/>
                </a:cxn>
                <a:cxn ang="0">
                  <a:pos x="30" y="64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36" y="60"/>
                </a:cxn>
                <a:cxn ang="0">
                  <a:pos x="32" y="56"/>
                </a:cxn>
                <a:cxn ang="0">
                  <a:pos x="34" y="52"/>
                </a:cxn>
                <a:cxn ang="0">
                  <a:pos x="34" y="52"/>
                </a:cxn>
                <a:cxn ang="0">
                  <a:pos x="36" y="52"/>
                </a:cxn>
                <a:cxn ang="0">
                  <a:pos x="40" y="52"/>
                </a:cxn>
                <a:cxn ang="0">
                  <a:pos x="48" y="60"/>
                </a:cxn>
                <a:cxn ang="0">
                  <a:pos x="48" y="60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4"/>
                </a:cxn>
                <a:cxn ang="0">
                  <a:pos x="54" y="52"/>
                </a:cxn>
                <a:cxn ang="0">
                  <a:pos x="54" y="52"/>
                </a:cxn>
              </a:cxnLst>
              <a:rect l="0" t="0" r="r" b="b"/>
              <a:pathLst>
                <a:path w="58" h="64">
                  <a:moveTo>
                    <a:pt x="54" y="52"/>
                  </a:moveTo>
                  <a:lnTo>
                    <a:pt x="54" y="52"/>
                  </a:lnTo>
                  <a:lnTo>
                    <a:pt x="56" y="46"/>
                  </a:lnTo>
                  <a:lnTo>
                    <a:pt x="58" y="42"/>
                  </a:lnTo>
                  <a:lnTo>
                    <a:pt x="58" y="34"/>
                  </a:lnTo>
                  <a:lnTo>
                    <a:pt x="56" y="28"/>
                  </a:lnTo>
                  <a:lnTo>
                    <a:pt x="54" y="20"/>
                  </a:lnTo>
                  <a:lnTo>
                    <a:pt x="46" y="12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28" y="0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8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8" y="26"/>
                  </a:lnTo>
                  <a:lnTo>
                    <a:pt x="26" y="30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6" y="26"/>
                  </a:lnTo>
                  <a:lnTo>
                    <a:pt x="10" y="22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2" y="4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4" y="58"/>
                  </a:lnTo>
                  <a:lnTo>
                    <a:pt x="22" y="60"/>
                  </a:lnTo>
                  <a:lnTo>
                    <a:pt x="3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36" y="60"/>
                  </a:lnTo>
                  <a:lnTo>
                    <a:pt x="32" y="56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4"/>
                  </a:lnTo>
                  <a:lnTo>
                    <a:pt x="54" y="52"/>
                  </a:lnTo>
                  <a:lnTo>
                    <a:pt x="54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2" name="Freeform 59"/>
            <p:cNvSpPr>
              <a:spLocks/>
            </p:cNvSpPr>
            <p:nvPr/>
          </p:nvSpPr>
          <p:spPr bwMode="auto">
            <a:xfrm>
              <a:off x="5983705" y="4191000"/>
              <a:ext cx="497305" cy="481263"/>
            </a:xfrm>
            <a:custGeom>
              <a:avLst/>
              <a:gdLst/>
              <a:ahLst/>
              <a:cxnLst>
                <a:cxn ang="0">
                  <a:pos x="12" y="54"/>
                </a:cxn>
                <a:cxn ang="0">
                  <a:pos x="12" y="54"/>
                </a:cxn>
                <a:cxn ang="0">
                  <a:pos x="18" y="56"/>
                </a:cxn>
                <a:cxn ang="0">
                  <a:pos x="30" y="60"/>
                </a:cxn>
                <a:cxn ang="0">
                  <a:pos x="36" y="60"/>
                </a:cxn>
                <a:cxn ang="0">
                  <a:pos x="44" y="56"/>
                </a:cxn>
                <a:cxn ang="0">
                  <a:pos x="52" y="52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62" y="34"/>
                </a:cxn>
                <a:cxn ang="0">
                  <a:pos x="62" y="32"/>
                </a:cxn>
                <a:cxn ang="0">
                  <a:pos x="60" y="30"/>
                </a:cxn>
                <a:cxn ang="0">
                  <a:pos x="56" y="30"/>
                </a:cxn>
                <a:cxn ang="0">
                  <a:pos x="50" y="30"/>
                </a:cxn>
                <a:cxn ang="0">
                  <a:pos x="50" y="30"/>
                </a:cxn>
                <a:cxn ang="0">
                  <a:pos x="38" y="30"/>
                </a:cxn>
                <a:cxn ang="0">
                  <a:pos x="34" y="28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6" y="18"/>
                </a:cxn>
                <a:cxn ang="0">
                  <a:pos x="40" y="14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6" y="14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4" y="34"/>
                </a:cxn>
                <a:cxn ang="0">
                  <a:pos x="8" y="32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2" y="36"/>
                </a:cxn>
                <a:cxn ang="0">
                  <a:pos x="10" y="40"/>
                </a:cxn>
                <a:cxn ang="0">
                  <a:pos x="4" y="46"/>
                </a:cxn>
                <a:cxn ang="0">
                  <a:pos x="4" y="46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18" y="42"/>
                </a:cxn>
                <a:cxn ang="0">
                  <a:pos x="20" y="44"/>
                </a:cxn>
                <a:cxn ang="0">
                  <a:pos x="20" y="46"/>
                </a:cxn>
                <a:cxn ang="0">
                  <a:pos x="20" y="48"/>
                </a:cxn>
                <a:cxn ang="0">
                  <a:pos x="12" y="54"/>
                </a:cxn>
                <a:cxn ang="0">
                  <a:pos x="12" y="54"/>
                </a:cxn>
              </a:cxnLst>
              <a:rect l="0" t="0" r="r" b="b"/>
              <a:pathLst>
                <a:path w="62" h="60">
                  <a:moveTo>
                    <a:pt x="12" y="54"/>
                  </a:moveTo>
                  <a:lnTo>
                    <a:pt x="12" y="54"/>
                  </a:lnTo>
                  <a:lnTo>
                    <a:pt x="18" y="56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4" y="56"/>
                  </a:lnTo>
                  <a:lnTo>
                    <a:pt x="52" y="52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62" y="34"/>
                  </a:lnTo>
                  <a:lnTo>
                    <a:pt x="62" y="32"/>
                  </a:lnTo>
                  <a:lnTo>
                    <a:pt x="60" y="30"/>
                  </a:lnTo>
                  <a:lnTo>
                    <a:pt x="56" y="30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38" y="30"/>
                  </a:lnTo>
                  <a:lnTo>
                    <a:pt x="34" y="28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6" y="18"/>
                  </a:lnTo>
                  <a:lnTo>
                    <a:pt x="40" y="14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4" y="34"/>
                  </a:lnTo>
                  <a:lnTo>
                    <a:pt x="8" y="32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6"/>
                  </a:lnTo>
                  <a:lnTo>
                    <a:pt x="10" y="40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8" y="42"/>
                  </a:lnTo>
                  <a:lnTo>
                    <a:pt x="20" y="44"/>
                  </a:lnTo>
                  <a:lnTo>
                    <a:pt x="20" y="46"/>
                  </a:lnTo>
                  <a:lnTo>
                    <a:pt x="20" y="48"/>
                  </a:lnTo>
                  <a:lnTo>
                    <a:pt x="12" y="54"/>
                  </a:lnTo>
                  <a:lnTo>
                    <a:pt x="12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3" name="Freeform 60"/>
            <p:cNvSpPr>
              <a:spLocks/>
            </p:cNvSpPr>
            <p:nvPr/>
          </p:nvSpPr>
          <p:spPr bwMode="auto">
            <a:xfrm>
              <a:off x="5951621" y="4704347"/>
              <a:ext cx="465221" cy="513347"/>
            </a:xfrm>
            <a:custGeom>
              <a:avLst/>
              <a:gdLst/>
              <a:ahLst/>
              <a:cxnLst>
                <a:cxn ang="0">
                  <a:pos x="4" y="12"/>
                </a:cxn>
                <a:cxn ang="0">
                  <a:pos x="4" y="12"/>
                </a:cxn>
                <a:cxn ang="0">
                  <a:pos x="2" y="18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0" y="36"/>
                </a:cxn>
                <a:cxn ang="0">
                  <a:pos x="4" y="44"/>
                </a:cxn>
                <a:cxn ang="0">
                  <a:pos x="10" y="52"/>
                </a:cxn>
                <a:cxn ang="0">
                  <a:pos x="20" y="60"/>
                </a:cxn>
                <a:cxn ang="0">
                  <a:pos x="20" y="60"/>
                </a:cxn>
                <a:cxn ang="0">
                  <a:pos x="28" y="64"/>
                </a:cxn>
                <a:cxn ang="0">
                  <a:pos x="30" y="64"/>
                </a:cxn>
                <a:cxn ang="0">
                  <a:pos x="32" y="62"/>
                </a:cxn>
                <a:cxn ang="0">
                  <a:pos x="32" y="5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30" y="38"/>
                </a:cxn>
                <a:cxn ang="0">
                  <a:pos x="32" y="36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40" y="38"/>
                </a:cxn>
                <a:cxn ang="0">
                  <a:pos x="46" y="42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56" y="44"/>
                </a:cxn>
                <a:cxn ang="0">
                  <a:pos x="56" y="44"/>
                </a:cxn>
                <a:cxn ang="0">
                  <a:pos x="58" y="38"/>
                </a:cxn>
                <a:cxn ang="0">
                  <a:pos x="58" y="30"/>
                </a:cxn>
                <a:cxn ang="0">
                  <a:pos x="56" y="20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2" y="6"/>
                </a:cxn>
                <a:cxn ang="0">
                  <a:pos x="36" y="4"/>
                </a:cxn>
                <a:cxn ang="0">
                  <a:pos x="28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2" y="6"/>
                </a:cxn>
                <a:cxn ang="0">
                  <a:pos x="24" y="10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14"/>
                </a:cxn>
                <a:cxn ang="0">
                  <a:pos x="18" y="1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4" y="14"/>
                </a:cxn>
                <a:cxn ang="0">
                  <a:pos x="14" y="14"/>
                </a:cxn>
                <a:cxn ang="0">
                  <a:pos x="14" y="18"/>
                </a:cxn>
                <a:cxn ang="0">
                  <a:pos x="14" y="20"/>
                </a:cxn>
                <a:cxn ang="0">
                  <a:pos x="10" y="20"/>
                </a:cxn>
                <a:cxn ang="0">
                  <a:pos x="4" y="12"/>
                </a:cxn>
                <a:cxn ang="0">
                  <a:pos x="4" y="12"/>
                </a:cxn>
              </a:cxnLst>
              <a:rect l="0" t="0" r="r" b="b"/>
              <a:pathLst>
                <a:path w="58" h="64">
                  <a:moveTo>
                    <a:pt x="4" y="12"/>
                  </a:moveTo>
                  <a:lnTo>
                    <a:pt x="4" y="12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4" y="44"/>
                  </a:lnTo>
                  <a:lnTo>
                    <a:pt x="10" y="5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2" y="62"/>
                  </a:lnTo>
                  <a:lnTo>
                    <a:pt x="32" y="5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40" y="38"/>
                  </a:lnTo>
                  <a:lnTo>
                    <a:pt x="46" y="42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8" y="38"/>
                  </a:lnTo>
                  <a:lnTo>
                    <a:pt x="58" y="30"/>
                  </a:lnTo>
                  <a:lnTo>
                    <a:pt x="56" y="2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2" y="6"/>
                  </a:lnTo>
                  <a:lnTo>
                    <a:pt x="36" y="4"/>
                  </a:lnTo>
                  <a:lnTo>
                    <a:pt x="28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6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8" y="1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8"/>
                  </a:lnTo>
                  <a:lnTo>
                    <a:pt x="14" y="20"/>
                  </a:lnTo>
                  <a:lnTo>
                    <a:pt x="10" y="20"/>
                  </a:lnTo>
                  <a:lnTo>
                    <a:pt x="4" y="12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4" name="Freeform 61"/>
            <p:cNvSpPr>
              <a:spLocks/>
            </p:cNvSpPr>
            <p:nvPr/>
          </p:nvSpPr>
          <p:spPr bwMode="auto">
            <a:xfrm>
              <a:off x="5887453" y="4576011"/>
              <a:ext cx="112295" cy="112295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6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8" y="1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14" h="14">
                  <a:moveTo>
                    <a:pt x="2" y="2"/>
                  </a:moveTo>
                  <a:lnTo>
                    <a:pt x="2" y="2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1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8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5" name="Freeform 62"/>
            <p:cNvSpPr>
              <a:spLocks/>
            </p:cNvSpPr>
            <p:nvPr/>
          </p:nvSpPr>
          <p:spPr bwMode="auto">
            <a:xfrm>
              <a:off x="7748337" y="5442284"/>
              <a:ext cx="465221" cy="513347"/>
            </a:xfrm>
            <a:custGeom>
              <a:avLst/>
              <a:gdLst/>
              <a:ahLst/>
              <a:cxnLst>
                <a:cxn ang="0">
                  <a:pos x="30" y="64"/>
                </a:cxn>
                <a:cxn ang="0">
                  <a:pos x="30" y="64"/>
                </a:cxn>
                <a:cxn ang="0">
                  <a:pos x="36" y="62"/>
                </a:cxn>
                <a:cxn ang="0">
                  <a:pos x="42" y="60"/>
                </a:cxn>
                <a:cxn ang="0">
                  <a:pos x="48" y="56"/>
                </a:cxn>
                <a:cxn ang="0">
                  <a:pos x="52" y="50"/>
                </a:cxn>
                <a:cxn ang="0">
                  <a:pos x="56" y="42"/>
                </a:cxn>
                <a:cxn ang="0">
                  <a:pos x="58" y="32"/>
                </a:cxn>
                <a:cxn ang="0">
                  <a:pos x="58" y="18"/>
                </a:cxn>
                <a:cxn ang="0">
                  <a:pos x="58" y="18"/>
                </a:cxn>
                <a:cxn ang="0">
                  <a:pos x="54" y="10"/>
                </a:cxn>
                <a:cxn ang="0">
                  <a:pos x="54" y="8"/>
                </a:cxn>
                <a:cxn ang="0">
                  <a:pos x="52" y="8"/>
                </a:cxn>
                <a:cxn ang="0">
                  <a:pos x="48" y="12"/>
                </a:cxn>
                <a:cxn ang="0">
                  <a:pos x="44" y="16"/>
                </a:cxn>
                <a:cxn ang="0">
                  <a:pos x="44" y="16"/>
                </a:cxn>
                <a:cxn ang="0">
                  <a:pos x="38" y="22"/>
                </a:cxn>
                <a:cxn ang="0">
                  <a:pos x="34" y="26"/>
                </a:cxn>
                <a:cxn ang="0">
                  <a:pos x="30" y="26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16"/>
                </a:cxn>
                <a:cxn ang="0">
                  <a:pos x="26" y="8"/>
                </a:cxn>
                <a:cxn ang="0">
                  <a:pos x="24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2"/>
                </a:cxn>
                <a:cxn ang="0">
                  <a:pos x="8" y="8"/>
                </a:cxn>
                <a:cxn ang="0">
                  <a:pos x="2" y="16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2" y="42"/>
                </a:cxn>
                <a:cxn ang="0">
                  <a:pos x="6" y="52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2" y="54"/>
                </a:cxn>
                <a:cxn ang="0">
                  <a:pos x="14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8"/>
                </a:cxn>
                <a:cxn ang="0">
                  <a:pos x="20" y="52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8" y="50"/>
                </a:cxn>
                <a:cxn ang="0">
                  <a:pos x="30" y="50"/>
                </a:cxn>
                <a:cxn ang="0">
                  <a:pos x="32" y="52"/>
                </a:cxn>
                <a:cxn ang="0">
                  <a:pos x="32" y="54"/>
                </a:cxn>
                <a:cxn ang="0">
                  <a:pos x="30" y="64"/>
                </a:cxn>
                <a:cxn ang="0">
                  <a:pos x="30" y="64"/>
                </a:cxn>
              </a:cxnLst>
              <a:rect l="0" t="0" r="r" b="b"/>
              <a:pathLst>
                <a:path w="58" h="64">
                  <a:moveTo>
                    <a:pt x="30" y="64"/>
                  </a:moveTo>
                  <a:lnTo>
                    <a:pt x="30" y="64"/>
                  </a:lnTo>
                  <a:lnTo>
                    <a:pt x="36" y="62"/>
                  </a:lnTo>
                  <a:lnTo>
                    <a:pt x="42" y="60"/>
                  </a:lnTo>
                  <a:lnTo>
                    <a:pt x="48" y="56"/>
                  </a:lnTo>
                  <a:lnTo>
                    <a:pt x="52" y="50"/>
                  </a:lnTo>
                  <a:lnTo>
                    <a:pt x="56" y="42"/>
                  </a:lnTo>
                  <a:lnTo>
                    <a:pt x="58" y="32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2" y="8"/>
                  </a:lnTo>
                  <a:lnTo>
                    <a:pt x="48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38" y="22"/>
                  </a:lnTo>
                  <a:lnTo>
                    <a:pt x="34" y="26"/>
                  </a:lnTo>
                  <a:lnTo>
                    <a:pt x="30" y="26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16"/>
                  </a:lnTo>
                  <a:lnTo>
                    <a:pt x="26" y="8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6" y="52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4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8"/>
                  </a:lnTo>
                  <a:lnTo>
                    <a:pt x="20" y="52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8" y="50"/>
                  </a:lnTo>
                  <a:lnTo>
                    <a:pt x="30" y="50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0" y="64"/>
                  </a:lnTo>
                  <a:lnTo>
                    <a:pt x="3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6" name="Freeform 63"/>
            <p:cNvSpPr>
              <a:spLocks/>
            </p:cNvSpPr>
            <p:nvPr/>
          </p:nvSpPr>
          <p:spPr bwMode="auto">
            <a:xfrm>
              <a:off x="8021053" y="5907505"/>
              <a:ext cx="465221" cy="513347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2" y="40"/>
                </a:cxn>
                <a:cxn ang="0">
                  <a:pos x="4" y="46"/>
                </a:cxn>
                <a:cxn ang="0">
                  <a:pos x="8" y="52"/>
                </a:cxn>
                <a:cxn ang="0">
                  <a:pos x="14" y="58"/>
                </a:cxn>
                <a:cxn ang="0">
                  <a:pos x="22" y="62"/>
                </a:cxn>
                <a:cxn ang="0">
                  <a:pos x="30" y="64"/>
                </a:cxn>
                <a:cxn ang="0">
                  <a:pos x="42" y="62"/>
                </a:cxn>
                <a:cxn ang="0">
                  <a:pos x="42" y="62"/>
                </a:cxn>
                <a:cxn ang="0">
                  <a:pos x="50" y="58"/>
                </a:cxn>
                <a:cxn ang="0">
                  <a:pos x="52" y="56"/>
                </a:cxn>
                <a:cxn ang="0">
                  <a:pos x="52" y="54"/>
                </a:cxn>
                <a:cxn ang="0">
                  <a:pos x="48" y="50"/>
                </a:cxn>
                <a:cxn ang="0">
                  <a:pos x="44" y="46"/>
                </a:cxn>
                <a:cxn ang="0">
                  <a:pos x="44" y="46"/>
                </a:cxn>
                <a:cxn ang="0">
                  <a:pos x="36" y="36"/>
                </a:cxn>
                <a:cxn ang="0">
                  <a:pos x="34" y="32"/>
                </a:cxn>
                <a:cxn ang="0">
                  <a:pos x="38" y="28"/>
                </a:cxn>
                <a:cxn ang="0">
                  <a:pos x="38" y="28"/>
                </a:cxn>
                <a:cxn ang="0">
                  <a:pos x="44" y="28"/>
                </a:cxn>
                <a:cxn ang="0">
                  <a:pos x="50" y="28"/>
                </a:cxn>
                <a:cxn ang="0">
                  <a:pos x="56" y="26"/>
                </a:cxn>
                <a:cxn ang="0">
                  <a:pos x="58" y="24"/>
                </a:cxn>
                <a:cxn ang="0">
                  <a:pos x="58" y="22"/>
                </a:cxn>
                <a:cxn ang="0">
                  <a:pos x="58" y="22"/>
                </a:cxn>
                <a:cxn ang="0">
                  <a:pos x="54" y="14"/>
                </a:cxn>
                <a:cxn ang="0">
                  <a:pos x="50" y="8"/>
                </a:cxn>
                <a:cxn ang="0">
                  <a:pos x="42" y="2"/>
                </a:cxn>
                <a:cxn ang="0">
                  <a:pos x="3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6"/>
                </a:cxn>
                <a:cxn ang="0">
                  <a:pos x="4" y="14"/>
                </a:cxn>
                <a:cxn ang="0">
                  <a:pos x="4" y="14"/>
                </a:cxn>
                <a:cxn ang="0">
                  <a:pos x="10" y="14"/>
                </a:cxn>
                <a:cxn ang="0">
                  <a:pos x="14" y="16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4" y="22"/>
                </a:cxn>
                <a:cxn ang="0">
                  <a:pos x="10" y="2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2" y="30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0" y="36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58" h="64">
                  <a:moveTo>
                    <a:pt x="0" y="34"/>
                  </a:move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2"/>
                  </a:lnTo>
                  <a:lnTo>
                    <a:pt x="14" y="58"/>
                  </a:lnTo>
                  <a:lnTo>
                    <a:pt x="22" y="62"/>
                  </a:lnTo>
                  <a:lnTo>
                    <a:pt x="30" y="64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50" y="58"/>
                  </a:lnTo>
                  <a:lnTo>
                    <a:pt x="52" y="56"/>
                  </a:lnTo>
                  <a:lnTo>
                    <a:pt x="52" y="54"/>
                  </a:lnTo>
                  <a:lnTo>
                    <a:pt x="48" y="50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36" y="36"/>
                  </a:lnTo>
                  <a:lnTo>
                    <a:pt x="34" y="32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44" y="28"/>
                  </a:lnTo>
                  <a:lnTo>
                    <a:pt x="50" y="28"/>
                  </a:lnTo>
                  <a:lnTo>
                    <a:pt x="56" y="26"/>
                  </a:lnTo>
                  <a:lnTo>
                    <a:pt x="58" y="24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4" y="14"/>
                  </a:lnTo>
                  <a:lnTo>
                    <a:pt x="50" y="8"/>
                  </a:lnTo>
                  <a:lnTo>
                    <a:pt x="42" y="2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6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4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4" y="22"/>
                  </a:lnTo>
                  <a:lnTo>
                    <a:pt x="1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7" name="Freeform 64"/>
            <p:cNvSpPr>
              <a:spLocks/>
            </p:cNvSpPr>
            <p:nvPr/>
          </p:nvSpPr>
          <p:spPr bwMode="auto">
            <a:xfrm>
              <a:off x="7571874" y="6180221"/>
              <a:ext cx="465221" cy="51334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2" y="8"/>
                </a:cxn>
                <a:cxn ang="0">
                  <a:pos x="6" y="14"/>
                </a:cxn>
                <a:cxn ang="0">
                  <a:pos x="2" y="22"/>
                </a:cxn>
                <a:cxn ang="0">
                  <a:pos x="0" y="32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12" y="52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2"/>
                </a:cxn>
                <a:cxn ang="0">
                  <a:pos x="24" y="38"/>
                </a:cxn>
                <a:cxn ang="0">
                  <a:pos x="28" y="38"/>
                </a:cxn>
                <a:cxn ang="0">
                  <a:pos x="32" y="42"/>
                </a:cxn>
                <a:cxn ang="0">
                  <a:pos x="32" y="42"/>
                </a:cxn>
                <a:cxn ang="0">
                  <a:pos x="32" y="48"/>
                </a:cxn>
                <a:cxn ang="0">
                  <a:pos x="32" y="56"/>
                </a:cxn>
                <a:cxn ang="0">
                  <a:pos x="34" y="62"/>
                </a:cxn>
                <a:cxn ang="0">
                  <a:pos x="34" y="6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4" y="62"/>
                </a:cxn>
                <a:cxn ang="0">
                  <a:pos x="50" y="56"/>
                </a:cxn>
                <a:cxn ang="0">
                  <a:pos x="56" y="4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58" y="30"/>
                </a:cxn>
                <a:cxn ang="0">
                  <a:pos x="56" y="22"/>
                </a:cxn>
                <a:cxn ang="0">
                  <a:pos x="52" y="12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46" y="10"/>
                </a:cxn>
                <a:cxn ang="0">
                  <a:pos x="44" y="16"/>
                </a:cxn>
                <a:cxn ang="0">
                  <a:pos x="42" y="16"/>
                </a:cxn>
                <a:cxn ang="0">
                  <a:pos x="42" y="18"/>
                </a:cxn>
                <a:cxn ang="0">
                  <a:pos x="42" y="18"/>
                </a:cxn>
                <a:cxn ang="0">
                  <a:pos x="38" y="16"/>
                </a:cxn>
                <a:cxn ang="0">
                  <a:pos x="38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0" y="14"/>
                </a:cxn>
                <a:cxn ang="0">
                  <a:pos x="28" y="14"/>
                </a:cxn>
                <a:cxn ang="0">
                  <a:pos x="26" y="12"/>
                </a:cxn>
                <a:cxn ang="0">
                  <a:pos x="26" y="10"/>
                </a:cxn>
                <a:cxn ang="0">
                  <a:pos x="28" y="0"/>
                </a:cxn>
                <a:cxn ang="0">
                  <a:pos x="28" y="0"/>
                </a:cxn>
              </a:cxnLst>
              <a:rect l="0" t="0" r="r" b="b"/>
              <a:pathLst>
                <a:path w="58" h="64">
                  <a:moveTo>
                    <a:pt x="28" y="0"/>
                  </a:moveTo>
                  <a:lnTo>
                    <a:pt x="28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2" y="8"/>
                  </a:lnTo>
                  <a:lnTo>
                    <a:pt x="6" y="14"/>
                  </a:lnTo>
                  <a:lnTo>
                    <a:pt x="2" y="22"/>
                  </a:lnTo>
                  <a:lnTo>
                    <a:pt x="0" y="32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2" y="52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2"/>
                  </a:lnTo>
                  <a:lnTo>
                    <a:pt x="24" y="38"/>
                  </a:lnTo>
                  <a:lnTo>
                    <a:pt x="28" y="38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8"/>
                  </a:lnTo>
                  <a:lnTo>
                    <a:pt x="32" y="56"/>
                  </a:lnTo>
                  <a:lnTo>
                    <a:pt x="34" y="62"/>
                  </a:lnTo>
                  <a:lnTo>
                    <a:pt x="34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4" y="62"/>
                  </a:lnTo>
                  <a:lnTo>
                    <a:pt x="50" y="56"/>
                  </a:lnTo>
                  <a:lnTo>
                    <a:pt x="56" y="4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58" y="30"/>
                  </a:lnTo>
                  <a:lnTo>
                    <a:pt x="56" y="22"/>
                  </a:lnTo>
                  <a:lnTo>
                    <a:pt x="52" y="12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10"/>
                  </a:lnTo>
                  <a:lnTo>
                    <a:pt x="44" y="16"/>
                  </a:lnTo>
                  <a:lnTo>
                    <a:pt x="42" y="16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8" y="16"/>
                  </a:lnTo>
                  <a:lnTo>
                    <a:pt x="38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0" y="14"/>
                  </a:lnTo>
                  <a:lnTo>
                    <a:pt x="28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8" name="Freeform 65"/>
            <p:cNvSpPr>
              <a:spLocks/>
            </p:cNvSpPr>
            <p:nvPr/>
          </p:nvSpPr>
          <p:spPr bwMode="auto">
            <a:xfrm>
              <a:off x="7299158" y="5715000"/>
              <a:ext cx="465221" cy="513347"/>
            </a:xfrm>
            <a:custGeom>
              <a:avLst/>
              <a:gdLst/>
              <a:ahLst/>
              <a:cxnLst>
                <a:cxn ang="0">
                  <a:pos x="58" y="30"/>
                </a:cxn>
                <a:cxn ang="0">
                  <a:pos x="58" y="30"/>
                </a:cxn>
                <a:cxn ang="0">
                  <a:pos x="56" y="24"/>
                </a:cxn>
                <a:cxn ang="0">
                  <a:pos x="54" y="18"/>
                </a:cxn>
                <a:cxn ang="0">
                  <a:pos x="50" y="12"/>
                </a:cxn>
                <a:cxn ang="0">
                  <a:pos x="44" y="6"/>
                </a:cxn>
                <a:cxn ang="0">
                  <a:pos x="38" y="2"/>
                </a:cxn>
                <a:cxn ang="0">
                  <a:pos x="28" y="0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8" y="4"/>
                </a:cxn>
                <a:cxn ang="0">
                  <a:pos x="8" y="6"/>
                </a:cxn>
                <a:cxn ang="0">
                  <a:pos x="6" y="8"/>
                </a:cxn>
                <a:cxn ang="0">
                  <a:pos x="10" y="12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22" y="26"/>
                </a:cxn>
                <a:cxn ang="0">
                  <a:pos x="24" y="30"/>
                </a:cxn>
                <a:cxn ang="0">
                  <a:pos x="20" y="34"/>
                </a:cxn>
                <a:cxn ang="0">
                  <a:pos x="20" y="34"/>
                </a:cxn>
                <a:cxn ang="0">
                  <a:pos x="14" y="36"/>
                </a:cxn>
                <a:cxn ang="0">
                  <a:pos x="8" y="36"/>
                </a:cxn>
                <a:cxn ang="0">
                  <a:pos x="2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4" y="48"/>
                </a:cxn>
                <a:cxn ang="0">
                  <a:pos x="8" y="56"/>
                </a:cxn>
                <a:cxn ang="0">
                  <a:pos x="16" y="62"/>
                </a:cxn>
                <a:cxn ang="0">
                  <a:pos x="20" y="6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32" y="64"/>
                </a:cxn>
                <a:cxn ang="0">
                  <a:pos x="40" y="60"/>
                </a:cxn>
                <a:cxn ang="0">
                  <a:pos x="48" y="56"/>
                </a:cxn>
                <a:cxn ang="0">
                  <a:pos x="54" y="50"/>
                </a:cxn>
                <a:cxn ang="0">
                  <a:pos x="54" y="50"/>
                </a:cxn>
                <a:cxn ang="0">
                  <a:pos x="48" y="50"/>
                </a:cxn>
                <a:cxn ang="0">
                  <a:pos x="44" y="48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42"/>
                </a:cxn>
                <a:cxn ang="0">
                  <a:pos x="48" y="40"/>
                </a:cxn>
                <a:cxn ang="0">
                  <a:pos x="58" y="40"/>
                </a:cxn>
                <a:cxn ang="0">
                  <a:pos x="58" y="40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6" y="32"/>
                </a:cxn>
                <a:cxn ang="0">
                  <a:pos x="46" y="30"/>
                </a:cxn>
                <a:cxn ang="0">
                  <a:pos x="46" y="28"/>
                </a:cxn>
                <a:cxn ang="0">
                  <a:pos x="48" y="28"/>
                </a:cxn>
                <a:cxn ang="0">
                  <a:pos x="58" y="30"/>
                </a:cxn>
                <a:cxn ang="0">
                  <a:pos x="58" y="30"/>
                </a:cxn>
              </a:cxnLst>
              <a:rect l="0" t="0" r="r" b="b"/>
              <a:pathLst>
                <a:path w="58" h="64">
                  <a:moveTo>
                    <a:pt x="58" y="30"/>
                  </a:moveTo>
                  <a:lnTo>
                    <a:pt x="58" y="30"/>
                  </a:lnTo>
                  <a:lnTo>
                    <a:pt x="56" y="24"/>
                  </a:lnTo>
                  <a:lnTo>
                    <a:pt x="54" y="18"/>
                  </a:lnTo>
                  <a:lnTo>
                    <a:pt x="50" y="12"/>
                  </a:lnTo>
                  <a:lnTo>
                    <a:pt x="44" y="6"/>
                  </a:lnTo>
                  <a:lnTo>
                    <a:pt x="38" y="2"/>
                  </a:lnTo>
                  <a:lnTo>
                    <a:pt x="28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10" y="12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22" y="26"/>
                  </a:lnTo>
                  <a:lnTo>
                    <a:pt x="24" y="30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4" y="36"/>
                  </a:lnTo>
                  <a:lnTo>
                    <a:pt x="8" y="36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4" y="48"/>
                  </a:lnTo>
                  <a:lnTo>
                    <a:pt x="8" y="56"/>
                  </a:lnTo>
                  <a:lnTo>
                    <a:pt x="16" y="62"/>
                  </a:lnTo>
                  <a:lnTo>
                    <a:pt x="20" y="6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32" y="64"/>
                  </a:lnTo>
                  <a:lnTo>
                    <a:pt x="40" y="60"/>
                  </a:lnTo>
                  <a:lnTo>
                    <a:pt x="48" y="56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48" y="50"/>
                  </a:lnTo>
                  <a:lnTo>
                    <a:pt x="44" y="48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42"/>
                  </a:lnTo>
                  <a:lnTo>
                    <a:pt x="48" y="40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6" y="32"/>
                  </a:lnTo>
                  <a:lnTo>
                    <a:pt x="46" y="30"/>
                  </a:lnTo>
                  <a:lnTo>
                    <a:pt x="46" y="28"/>
                  </a:lnTo>
                  <a:lnTo>
                    <a:pt x="48" y="28"/>
                  </a:lnTo>
                  <a:lnTo>
                    <a:pt x="58" y="30"/>
                  </a:lnTo>
                  <a:lnTo>
                    <a:pt x="58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9" name="Freeform 66"/>
            <p:cNvSpPr>
              <a:spLocks/>
            </p:cNvSpPr>
            <p:nvPr/>
          </p:nvSpPr>
          <p:spPr bwMode="auto">
            <a:xfrm>
              <a:off x="7828547" y="6003758"/>
              <a:ext cx="112295" cy="128337"/>
            </a:xfrm>
            <a:custGeom>
              <a:avLst/>
              <a:gdLst/>
              <a:ahLst/>
              <a:cxnLst>
                <a:cxn ang="0">
                  <a:pos x="14" y="8"/>
                </a:cxn>
                <a:cxn ang="0">
                  <a:pos x="14" y="8"/>
                </a:cxn>
                <a:cxn ang="0">
                  <a:pos x="12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4" y="1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4" y="8"/>
                </a:cxn>
                <a:cxn ang="0">
                  <a:pos x="14" y="8"/>
                </a:cxn>
              </a:cxnLst>
              <a:rect l="0" t="0" r="r" b="b"/>
              <a:pathLst>
                <a:path w="14" h="16">
                  <a:moveTo>
                    <a:pt x="14" y="8"/>
                  </a:moveTo>
                  <a:lnTo>
                    <a:pt x="14" y="8"/>
                  </a:lnTo>
                  <a:lnTo>
                    <a:pt x="12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8"/>
                  </a:lnTo>
                  <a:lnTo>
                    <a:pt x="1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0" name="Freeform 67"/>
            <p:cNvSpPr>
              <a:spLocks/>
            </p:cNvSpPr>
            <p:nvPr/>
          </p:nvSpPr>
          <p:spPr bwMode="auto">
            <a:xfrm>
              <a:off x="1844842" y="3164305"/>
              <a:ext cx="689811" cy="609600"/>
            </a:xfrm>
            <a:custGeom>
              <a:avLst/>
              <a:gdLst/>
              <a:ahLst/>
              <a:cxnLst>
                <a:cxn ang="0">
                  <a:pos x="46" y="76"/>
                </a:cxn>
                <a:cxn ang="0">
                  <a:pos x="46" y="76"/>
                </a:cxn>
                <a:cxn ang="0">
                  <a:pos x="54" y="74"/>
                </a:cxn>
                <a:cxn ang="0">
                  <a:pos x="62" y="72"/>
                </a:cxn>
                <a:cxn ang="0">
                  <a:pos x="70" y="66"/>
                </a:cxn>
                <a:cxn ang="0">
                  <a:pos x="78" y="60"/>
                </a:cxn>
                <a:cxn ang="0">
                  <a:pos x="84" y="50"/>
                </a:cxn>
                <a:cxn ang="0">
                  <a:pos x="86" y="38"/>
                </a:cxn>
                <a:cxn ang="0">
                  <a:pos x="86" y="30"/>
                </a:cxn>
                <a:cxn ang="0">
                  <a:pos x="84" y="22"/>
                </a:cxn>
                <a:cxn ang="0">
                  <a:pos x="84" y="22"/>
                </a:cxn>
                <a:cxn ang="0">
                  <a:pos x="80" y="12"/>
                </a:cxn>
                <a:cxn ang="0">
                  <a:pos x="78" y="10"/>
                </a:cxn>
                <a:cxn ang="0">
                  <a:pos x="76" y="10"/>
                </a:cxn>
                <a:cxn ang="0">
                  <a:pos x="70" y="14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6" y="26"/>
                </a:cxn>
                <a:cxn ang="0">
                  <a:pos x="50" y="30"/>
                </a:cxn>
                <a:cxn ang="0">
                  <a:pos x="44" y="30"/>
                </a:cxn>
                <a:cxn ang="0">
                  <a:pos x="42" y="30"/>
                </a:cxn>
                <a:cxn ang="0">
                  <a:pos x="40" y="26"/>
                </a:cxn>
                <a:cxn ang="0">
                  <a:pos x="40" y="26"/>
                </a:cxn>
                <a:cxn ang="0">
                  <a:pos x="38" y="20"/>
                </a:cxn>
                <a:cxn ang="0">
                  <a:pos x="38" y="10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2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18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42"/>
                </a:cxn>
                <a:cxn ang="0">
                  <a:pos x="4" y="50"/>
                </a:cxn>
                <a:cxn ang="0">
                  <a:pos x="10" y="60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20" y="62"/>
                </a:cxn>
                <a:cxn ang="0">
                  <a:pos x="22" y="58"/>
                </a:cxn>
                <a:cxn ang="0">
                  <a:pos x="24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30" y="58"/>
                </a:cxn>
                <a:cxn ang="0">
                  <a:pos x="30" y="62"/>
                </a:cxn>
                <a:cxn ang="0">
                  <a:pos x="30" y="76"/>
                </a:cxn>
                <a:cxn ang="0">
                  <a:pos x="30" y="76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42" y="60"/>
                </a:cxn>
                <a:cxn ang="0">
                  <a:pos x="46" y="60"/>
                </a:cxn>
                <a:cxn ang="0">
                  <a:pos x="48" y="60"/>
                </a:cxn>
                <a:cxn ang="0">
                  <a:pos x="48" y="64"/>
                </a:cxn>
                <a:cxn ang="0">
                  <a:pos x="48" y="68"/>
                </a:cxn>
                <a:cxn ang="0">
                  <a:pos x="46" y="76"/>
                </a:cxn>
                <a:cxn ang="0">
                  <a:pos x="46" y="76"/>
                </a:cxn>
              </a:cxnLst>
              <a:rect l="0" t="0" r="r" b="b"/>
              <a:pathLst>
                <a:path w="86" h="76">
                  <a:moveTo>
                    <a:pt x="46" y="76"/>
                  </a:moveTo>
                  <a:lnTo>
                    <a:pt x="46" y="76"/>
                  </a:lnTo>
                  <a:lnTo>
                    <a:pt x="54" y="74"/>
                  </a:lnTo>
                  <a:lnTo>
                    <a:pt x="62" y="72"/>
                  </a:lnTo>
                  <a:lnTo>
                    <a:pt x="70" y="66"/>
                  </a:lnTo>
                  <a:lnTo>
                    <a:pt x="78" y="60"/>
                  </a:lnTo>
                  <a:lnTo>
                    <a:pt x="84" y="50"/>
                  </a:lnTo>
                  <a:lnTo>
                    <a:pt x="86" y="38"/>
                  </a:lnTo>
                  <a:lnTo>
                    <a:pt x="86" y="30"/>
                  </a:lnTo>
                  <a:lnTo>
                    <a:pt x="84" y="22"/>
                  </a:lnTo>
                  <a:lnTo>
                    <a:pt x="84" y="22"/>
                  </a:lnTo>
                  <a:lnTo>
                    <a:pt x="80" y="12"/>
                  </a:lnTo>
                  <a:lnTo>
                    <a:pt x="78" y="10"/>
                  </a:lnTo>
                  <a:lnTo>
                    <a:pt x="76" y="10"/>
                  </a:lnTo>
                  <a:lnTo>
                    <a:pt x="70" y="14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6" y="26"/>
                  </a:lnTo>
                  <a:lnTo>
                    <a:pt x="50" y="30"/>
                  </a:lnTo>
                  <a:lnTo>
                    <a:pt x="44" y="30"/>
                  </a:lnTo>
                  <a:lnTo>
                    <a:pt x="42" y="30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38" y="20"/>
                  </a:lnTo>
                  <a:lnTo>
                    <a:pt x="38" y="10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2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18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42"/>
                  </a:lnTo>
                  <a:lnTo>
                    <a:pt x="4" y="50"/>
                  </a:lnTo>
                  <a:lnTo>
                    <a:pt x="10" y="6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20" y="62"/>
                  </a:lnTo>
                  <a:lnTo>
                    <a:pt x="22" y="58"/>
                  </a:lnTo>
                  <a:lnTo>
                    <a:pt x="24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30" y="58"/>
                  </a:lnTo>
                  <a:lnTo>
                    <a:pt x="30" y="62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42" y="60"/>
                  </a:lnTo>
                  <a:lnTo>
                    <a:pt x="46" y="60"/>
                  </a:lnTo>
                  <a:lnTo>
                    <a:pt x="48" y="60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46" y="76"/>
                  </a:lnTo>
                  <a:lnTo>
                    <a:pt x="46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1" name="Freeform 68"/>
            <p:cNvSpPr>
              <a:spLocks/>
            </p:cNvSpPr>
            <p:nvPr/>
          </p:nvSpPr>
          <p:spPr bwMode="auto">
            <a:xfrm>
              <a:off x="2261937" y="3709737"/>
              <a:ext cx="657726" cy="59355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0" y="40"/>
                </a:cxn>
                <a:cxn ang="0">
                  <a:pos x="2" y="48"/>
                </a:cxn>
                <a:cxn ang="0">
                  <a:pos x="6" y="54"/>
                </a:cxn>
                <a:cxn ang="0">
                  <a:pos x="10" y="62"/>
                </a:cxn>
                <a:cxn ang="0">
                  <a:pos x="18" y="68"/>
                </a:cxn>
                <a:cxn ang="0">
                  <a:pos x="30" y="72"/>
                </a:cxn>
                <a:cxn ang="0">
                  <a:pos x="42" y="74"/>
                </a:cxn>
                <a:cxn ang="0">
                  <a:pos x="60" y="74"/>
                </a:cxn>
                <a:cxn ang="0">
                  <a:pos x="60" y="74"/>
                </a:cxn>
                <a:cxn ang="0">
                  <a:pos x="70" y="70"/>
                </a:cxn>
                <a:cxn ang="0">
                  <a:pos x="72" y="68"/>
                </a:cxn>
                <a:cxn ang="0">
                  <a:pos x="72" y="66"/>
                </a:cxn>
                <a:cxn ang="0">
                  <a:pos x="68" y="60"/>
                </a:cxn>
                <a:cxn ang="0">
                  <a:pos x="62" y="54"/>
                </a:cxn>
                <a:cxn ang="0">
                  <a:pos x="62" y="54"/>
                </a:cxn>
                <a:cxn ang="0">
                  <a:pos x="54" y="48"/>
                </a:cxn>
                <a:cxn ang="0">
                  <a:pos x="50" y="44"/>
                </a:cxn>
                <a:cxn ang="0">
                  <a:pos x="48" y="38"/>
                </a:cxn>
                <a:cxn ang="0">
                  <a:pos x="50" y="36"/>
                </a:cxn>
                <a:cxn ang="0">
                  <a:pos x="52" y="34"/>
                </a:cxn>
                <a:cxn ang="0">
                  <a:pos x="52" y="34"/>
                </a:cxn>
                <a:cxn ang="0">
                  <a:pos x="60" y="32"/>
                </a:cxn>
                <a:cxn ang="0">
                  <a:pos x="72" y="32"/>
                </a:cxn>
                <a:cxn ang="0">
                  <a:pos x="80" y="32"/>
                </a:cxn>
                <a:cxn ang="0">
                  <a:pos x="82" y="30"/>
                </a:cxn>
                <a:cxn ang="0">
                  <a:pos x="82" y="26"/>
                </a:cxn>
                <a:cxn ang="0">
                  <a:pos x="82" y="26"/>
                </a:cxn>
                <a:cxn ang="0">
                  <a:pos x="78" y="18"/>
                </a:cxn>
                <a:cxn ang="0">
                  <a:pos x="70" y="8"/>
                </a:cxn>
                <a:cxn ang="0">
                  <a:pos x="66" y="6"/>
                </a:cxn>
                <a:cxn ang="0">
                  <a:pos x="60" y="2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14" y="8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12" y="16"/>
                </a:cxn>
                <a:cxn ang="0">
                  <a:pos x="18" y="18"/>
                </a:cxn>
                <a:cxn ang="0">
                  <a:pos x="20" y="20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8" y="26"/>
                </a:cxn>
                <a:cxn ang="0">
                  <a:pos x="14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14" y="34"/>
                </a:cxn>
                <a:cxn ang="0">
                  <a:pos x="14" y="34"/>
                </a:cxn>
                <a:cxn ang="0">
                  <a:pos x="16" y="36"/>
                </a:cxn>
                <a:cxn ang="0">
                  <a:pos x="18" y="40"/>
                </a:cxn>
                <a:cxn ang="0">
                  <a:pos x="16" y="42"/>
                </a:cxn>
                <a:cxn ang="0">
                  <a:pos x="12" y="42"/>
                </a:cxn>
                <a:cxn ang="0">
                  <a:pos x="0" y="40"/>
                </a:cxn>
                <a:cxn ang="0">
                  <a:pos x="0" y="40"/>
                </a:cxn>
              </a:cxnLst>
              <a:rect l="0" t="0" r="r" b="b"/>
              <a:pathLst>
                <a:path w="82" h="74">
                  <a:moveTo>
                    <a:pt x="0" y="40"/>
                  </a:moveTo>
                  <a:lnTo>
                    <a:pt x="0" y="40"/>
                  </a:lnTo>
                  <a:lnTo>
                    <a:pt x="2" y="48"/>
                  </a:lnTo>
                  <a:lnTo>
                    <a:pt x="6" y="54"/>
                  </a:lnTo>
                  <a:lnTo>
                    <a:pt x="10" y="62"/>
                  </a:lnTo>
                  <a:lnTo>
                    <a:pt x="18" y="68"/>
                  </a:lnTo>
                  <a:lnTo>
                    <a:pt x="30" y="72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70" y="70"/>
                  </a:lnTo>
                  <a:lnTo>
                    <a:pt x="72" y="68"/>
                  </a:lnTo>
                  <a:lnTo>
                    <a:pt x="72" y="66"/>
                  </a:lnTo>
                  <a:lnTo>
                    <a:pt x="68" y="60"/>
                  </a:lnTo>
                  <a:lnTo>
                    <a:pt x="62" y="54"/>
                  </a:lnTo>
                  <a:lnTo>
                    <a:pt x="62" y="54"/>
                  </a:lnTo>
                  <a:lnTo>
                    <a:pt x="54" y="48"/>
                  </a:lnTo>
                  <a:lnTo>
                    <a:pt x="50" y="44"/>
                  </a:lnTo>
                  <a:lnTo>
                    <a:pt x="48" y="38"/>
                  </a:lnTo>
                  <a:lnTo>
                    <a:pt x="50" y="36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60" y="32"/>
                  </a:lnTo>
                  <a:lnTo>
                    <a:pt x="72" y="32"/>
                  </a:lnTo>
                  <a:lnTo>
                    <a:pt x="80" y="32"/>
                  </a:lnTo>
                  <a:lnTo>
                    <a:pt x="82" y="30"/>
                  </a:lnTo>
                  <a:lnTo>
                    <a:pt x="82" y="26"/>
                  </a:lnTo>
                  <a:lnTo>
                    <a:pt x="82" y="26"/>
                  </a:lnTo>
                  <a:lnTo>
                    <a:pt x="78" y="18"/>
                  </a:lnTo>
                  <a:lnTo>
                    <a:pt x="70" y="8"/>
                  </a:lnTo>
                  <a:lnTo>
                    <a:pt x="66" y="6"/>
                  </a:lnTo>
                  <a:lnTo>
                    <a:pt x="60" y="2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14" y="8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12" y="16"/>
                  </a:lnTo>
                  <a:lnTo>
                    <a:pt x="18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6" y="36"/>
                  </a:lnTo>
                  <a:lnTo>
                    <a:pt x="18" y="40"/>
                  </a:lnTo>
                  <a:lnTo>
                    <a:pt x="16" y="42"/>
                  </a:lnTo>
                  <a:lnTo>
                    <a:pt x="12" y="42"/>
                  </a:lnTo>
                  <a:lnTo>
                    <a:pt x="0" y="40"/>
                  </a:lnTo>
                  <a:lnTo>
                    <a:pt x="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2" name="Freeform 69"/>
            <p:cNvSpPr>
              <a:spLocks/>
            </p:cNvSpPr>
            <p:nvPr/>
          </p:nvSpPr>
          <p:spPr bwMode="auto">
            <a:xfrm>
              <a:off x="1620253" y="4030579"/>
              <a:ext cx="657726" cy="6096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6"/>
                </a:cxn>
                <a:cxn ang="0">
                  <a:pos x="2" y="26"/>
                </a:cxn>
                <a:cxn ang="0">
                  <a:pos x="0" y="3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6" y="64"/>
                </a:cxn>
                <a:cxn ang="0">
                  <a:pos x="8" y="66"/>
                </a:cxn>
                <a:cxn ang="0">
                  <a:pos x="10" y="66"/>
                </a:cxn>
                <a:cxn ang="0">
                  <a:pos x="16" y="62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8" y="50"/>
                </a:cxn>
                <a:cxn ang="0">
                  <a:pos x="34" y="46"/>
                </a:cxn>
                <a:cxn ang="0">
                  <a:pos x="40" y="46"/>
                </a:cxn>
                <a:cxn ang="0">
                  <a:pos x="42" y="4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6" y="56"/>
                </a:cxn>
                <a:cxn ang="0">
                  <a:pos x="46" y="66"/>
                </a:cxn>
                <a:cxn ang="0">
                  <a:pos x="46" y="74"/>
                </a:cxn>
                <a:cxn ang="0">
                  <a:pos x="48" y="76"/>
                </a:cxn>
                <a:cxn ang="0">
                  <a:pos x="52" y="76"/>
                </a:cxn>
                <a:cxn ang="0">
                  <a:pos x="52" y="76"/>
                </a:cxn>
                <a:cxn ang="0">
                  <a:pos x="62" y="72"/>
                </a:cxn>
                <a:cxn ang="0">
                  <a:pos x="72" y="66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0" y="50"/>
                </a:cxn>
                <a:cxn ang="0">
                  <a:pos x="82" y="44"/>
                </a:cxn>
                <a:cxn ang="0">
                  <a:pos x="82" y="44"/>
                </a:cxn>
                <a:cxn ang="0">
                  <a:pos x="82" y="34"/>
                </a:cxn>
                <a:cxn ang="0">
                  <a:pos x="78" y="26"/>
                </a:cxn>
                <a:cxn ang="0">
                  <a:pos x="74" y="16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4" y="14"/>
                </a:cxn>
                <a:cxn ang="0">
                  <a:pos x="62" y="18"/>
                </a:cxn>
                <a:cxn ang="0">
                  <a:pos x="60" y="20"/>
                </a:cxn>
                <a:cxn ang="0">
                  <a:pos x="58" y="20"/>
                </a:cxn>
                <a:cxn ang="0">
                  <a:pos x="58" y="20"/>
                </a:cxn>
                <a:cxn ang="0">
                  <a:pos x="54" y="18"/>
                </a:cxn>
                <a:cxn ang="0">
                  <a:pos x="54" y="14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6"/>
                </a:cxn>
                <a:cxn ang="0">
                  <a:pos x="38" y="16"/>
                </a:cxn>
                <a:cxn ang="0">
                  <a:pos x="36" y="16"/>
                </a:cxn>
                <a:cxn ang="0">
                  <a:pos x="36" y="12"/>
                </a:cxn>
                <a:cxn ang="0">
                  <a:pos x="36" y="8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82" h="76">
                  <a:moveTo>
                    <a:pt x="38" y="0"/>
                  </a:moveTo>
                  <a:lnTo>
                    <a:pt x="38" y="0"/>
                  </a:lnTo>
                  <a:lnTo>
                    <a:pt x="30" y="2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6"/>
                  </a:lnTo>
                  <a:lnTo>
                    <a:pt x="2" y="26"/>
                  </a:lnTo>
                  <a:lnTo>
                    <a:pt x="0" y="3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6" y="64"/>
                  </a:lnTo>
                  <a:lnTo>
                    <a:pt x="8" y="66"/>
                  </a:lnTo>
                  <a:lnTo>
                    <a:pt x="10" y="66"/>
                  </a:lnTo>
                  <a:lnTo>
                    <a:pt x="16" y="62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8" y="50"/>
                  </a:lnTo>
                  <a:lnTo>
                    <a:pt x="34" y="46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6" y="56"/>
                  </a:lnTo>
                  <a:lnTo>
                    <a:pt x="46" y="66"/>
                  </a:lnTo>
                  <a:lnTo>
                    <a:pt x="46" y="74"/>
                  </a:lnTo>
                  <a:lnTo>
                    <a:pt x="48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62" y="72"/>
                  </a:lnTo>
                  <a:lnTo>
                    <a:pt x="72" y="66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0" y="50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34"/>
                  </a:lnTo>
                  <a:lnTo>
                    <a:pt x="78" y="26"/>
                  </a:lnTo>
                  <a:lnTo>
                    <a:pt x="74" y="1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4" y="14"/>
                  </a:lnTo>
                  <a:lnTo>
                    <a:pt x="62" y="18"/>
                  </a:lnTo>
                  <a:lnTo>
                    <a:pt x="60" y="20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4" y="18"/>
                  </a:lnTo>
                  <a:lnTo>
                    <a:pt x="54" y="1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6"/>
                  </a:lnTo>
                  <a:lnTo>
                    <a:pt x="38" y="16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3" name="Freeform 70"/>
            <p:cNvSpPr>
              <a:spLocks/>
            </p:cNvSpPr>
            <p:nvPr/>
          </p:nvSpPr>
          <p:spPr bwMode="auto">
            <a:xfrm>
              <a:off x="1219200" y="3485147"/>
              <a:ext cx="657726" cy="609600"/>
            </a:xfrm>
            <a:custGeom>
              <a:avLst/>
              <a:gdLst/>
              <a:ahLst/>
              <a:cxnLst>
                <a:cxn ang="0">
                  <a:pos x="82" y="34"/>
                </a:cxn>
                <a:cxn ang="0">
                  <a:pos x="82" y="34"/>
                </a:cxn>
                <a:cxn ang="0">
                  <a:pos x="80" y="28"/>
                </a:cxn>
                <a:cxn ang="0">
                  <a:pos x="76" y="22"/>
                </a:cxn>
                <a:cxn ang="0">
                  <a:pos x="72" y="14"/>
                </a:cxn>
                <a:cxn ang="0">
                  <a:pos x="64" y="8"/>
                </a:cxn>
                <a:cxn ang="0">
                  <a:pos x="52" y="2"/>
                </a:cxn>
                <a:cxn ang="0">
                  <a:pos x="40" y="0"/>
                </a:cxn>
                <a:cxn ang="0">
                  <a:pos x="22" y="2"/>
                </a:cxn>
                <a:cxn ang="0">
                  <a:pos x="22" y="2"/>
                </a:cxn>
                <a:cxn ang="0">
                  <a:pos x="12" y="4"/>
                </a:cxn>
                <a:cxn ang="0">
                  <a:pos x="10" y="6"/>
                </a:cxn>
                <a:cxn ang="0">
                  <a:pos x="10" y="10"/>
                </a:cxn>
                <a:cxn ang="0">
                  <a:pos x="14" y="14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6" y="26"/>
                </a:cxn>
                <a:cxn ang="0">
                  <a:pos x="32" y="32"/>
                </a:cxn>
                <a:cxn ang="0">
                  <a:pos x="32" y="36"/>
                </a:cxn>
                <a:cxn ang="0">
                  <a:pos x="32" y="38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42"/>
                </a:cxn>
                <a:cxn ang="0">
                  <a:pos x="10" y="42"/>
                </a:cxn>
                <a:cxn ang="0">
                  <a:pos x="2" y="42"/>
                </a:cxn>
                <a:cxn ang="0">
                  <a:pos x="0" y="44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4" y="56"/>
                </a:cxn>
                <a:cxn ang="0">
                  <a:pos x="10" y="66"/>
                </a:cxn>
                <a:cxn ang="0">
                  <a:pos x="16" y="70"/>
                </a:cxn>
                <a:cxn ang="0">
                  <a:pos x="22" y="72"/>
                </a:cxn>
                <a:cxn ang="0">
                  <a:pos x="28" y="74"/>
                </a:cxn>
                <a:cxn ang="0">
                  <a:pos x="38" y="76"/>
                </a:cxn>
                <a:cxn ang="0">
                  <a:pos x="38" y="76"/>
                </a:cxn>
                <a:cxn ang="0">
                  <a:pos x="46" y="74"/>
                </a:cxn>
                <a:cxn ang="0">
                  <a:pos x="56" y="72"/>
                </a:cxn>
                <a:cxn ang="0">
                  <a:pos x="68" y="66"/>
                </a:cxn>
                <a:cxn ang="0">
                  <a:pos x="78" y="60"/>
                </a:cxn>
                <a:cxn ang="0">
                  <a:pos x="78" y="60"/>
                </a:cxn>
                <a:cxn ang="0">
                  <a:pos x="68" y="58"/>
                </a:cxn>
                <a:cxn ang="0">
                  <a:pos x="62" y="56"/>
                </a:cxn>
                <a:cxn ang="0">
                  <a:pos x="62" y="54"/>
                </a:cxn>
                <a:cxn ang="0">
                  <a:pos x="60" y="52"/>
                </a:cxn>
                <a:cxn ang="0">
                  <a:pos x="60" y="52"/>
                </a:cxn>
                <a:cxn ang="0">
                  <a:pos x="64" y="50"/>
                </a:cxn>
                <a:cxn ang="0">
                  <a:pos x="68" y="48"/>
                </a:cxn>
                <a:cxn ang="0">
                  <a:pos x="82" y="48"/>
                </a:cxn>
                <a:cxn ang="0">
                  <a:pos x="82" y="48"/>
                </a:cxn>
                <a:cxn ang="0">
                  <a:pos x="68" y="42"/>
                </a:cxn>
                <a:cxn ang="0">
                  <a:pos x="68" y="42"/>
                </a:cxn>
                <a:cxn ang="0">
                  <a:pos x="66" y="38"/>
                </a:cxn>
                <a:cxn ang="0">
                  <a:pos x="64" y="34"/>
                </a:cxn>
                <a:cxn ang="0">
                  <a:pos x="66" y="34"/>
                </a:cxn>
                <a:cxn ang="0">
                  <a:pos x="68" y="32"/>
                </a:cxn>
                <a:cxn ang="0">
                  <a:pos x="82" y="34"/>
                </a:cxn>
                <a:cxn ang="0">
                  <a:pos x="82" y="34"/>
                </a:cxn>
              </a:cxnLst>
              <a:rect l="0" t="0" r="r" b="b"/>
              <a:pathLst>
                <a:path w="82" h="76">
                  <a:moveTo>
                    <a:pt x="82" y="34"/>
                  </a:moveTo>
                  <a:lnTo>
                    <a:pt x="82" y="34"/>
                  </a:lnTo>
                  <a:lnTo>
                    <a:pt x="80" y="28"/>
                  </a:lnTo>
                  <a:lnTo>
                    <a:pt x="76" y="22"/>
                  </a:lnTo>
                  <a:lnTo>
                    <a:pt x="72" y="14"/>
                  </a:lnTo>
                  <a:lnTo>
                    <a:pt x="64" y="8"/>
                  </a:lnTo>
                  <a:lnTo>
                    <a:pt x="52" y="2"/>
                  </a:lnTo>
                  <a:lnTo>
                    <a:pt x="40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2" y="4"/>
                  </a:lnTo>
                  <a:lnTo>
                    <a:pt x="10" y="6"/>
                  </a:lnTo>
                  <a:lnTo>
                    <a:pt x="10" y="10"/>
                  </a:lnTo>
                  <a:lnTo>
                    <a:pt x="14" y="1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6" y="26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42"/>
                  </a:lnTo>
                  <a:lnTo>
                    <a:pt x="10" y="42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56"/>
                  </a:lnTo>
                  <a:lnTo>
                    <a:pt x="10" y="66"/>
                  </a:lnTo>
                  <a:lnTo>
                    <a:pt x="16" y="70"/>
                  </a:lnTo>
                  <a:lnTo>
                    <a:pt x="22" y="72"/>
                  </a:lnTo>
                  <a:lnTo>
                    <a:pt x="28" y="74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46" y="74"/>
                  </a:lnTo>
                  <a:lnTo>
                    <a:pt x="56" y="72"/>
                  </a:lnTo>
                  <a:lnTo>
                    <a:pt x="68" y="66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68" y="58"/>
                  </a:lnTo>
                  <a:lnTo>
                    <a:pt x="62" y="56"/>
                  </a:lnTo>
                  <a:lnTo>
                    <a:pt x="62" y="54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4" y="50"/>
                  </a:lnTo>
                  <a:lnTo>
                    <a:pt x="68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6" y="38"/>
                  </a:lnTo>
                  <a:lnTo>
                    <a:pt x="64" y="34"/>
                  </a:lnTo>
                  <a:lnTo>
                    <a:pt x="66" y="34"/>
                  </a:lnTo>
                  <a:lnTo>
                    <a:pt x="68" y="32"/>
                  </a:lnTo>
                  <a:lnTo>
                    <a:pt x="82" y="34"/>
                  </a:lnTo>
                  <a:lnTo>
                    <a:pt x="82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4" name="Freeform 71"/>
            <p:cNvSpPr>
              <a:spLocks/>
            </p:cNvSpPr>
            <p:nvPr/>
          </p:nvSpPr>
          <p:spPr bwMode="auto">
            <a:xfrm>
              <a:off x="1989221" y="3822032"/>
              <a:ext cx="160421" cy="144379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20" y="10"/>
                </a:cxn>
                <a:cxn ang="0">
                  <a:pos x="18" y="12"/>
                </a:cxn>
                <a:cxn ang="0">
                  <a:pos x="16" y="16"/>
                </a:cxn>
                <a:cxn ang="0">
                  <a:pos x="14" y="18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6" y="18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4"/>
                </a:cxn>
                <a:cxn ang="0">
                  <a:pos x="4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6" y="2"/>
                </a:cxn>
                <a:cxn ang="0">
                  <a:pos x="18" y="6"/>
                </a:cxn>
                <a:cxn ang="0">
                  <a:pos x="20" y="10"/>
                </a:cxn>
                <a:cxn ang="0">
                  <a:pos x="20" y="10"/>
                </a:cxn>
              </a:cxnLst>
              <a:rect l="0" t="0" r="r" b="b"/>
              <a:pathLst>
                <a:path w="20" h="18">
                  <a:moveTo>
                    <a:pt x="20" y="10"/>
                  </a:moveTo>
                  <a:lnTo>
                    <a:pt x="20" y="10"/>
                  </a:lnTo>
                  <a:lnTo>
                    <a:pt x="18" y="12"/>
                  </a:lnTo>
                  <a:lnTo>
                    <a:pt x="16" y="16"/>
                  </a:lnTo>
                  <a:lnTo>
                    <a:pt x="14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6" y="2"/>
                  </a:lnTo>
                  <a:lnTo>
                    <a:pt x="18" y="6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5" name="Freeform 72"/>
            <p:cNvSpPr>
              <a:spLocks/>
            </p:cNvSpPr>
            <p:nvPr/>
          </p:nvSpPr>
          <p:spPr bwMode="auto">
            <a:xfrm>
              <a:off x="1812758" y="-894347"/>
              <a:ext cx="786063" cy="673768"/>
            </a:xfrm>
            <a:custGeom>
              <a:avLst/>
              <a:gdLst/>
              <a:ahLst/>
              <a:cxnLst>
                <a:cxn ang="0">
                  <a:pos x="18" y="76"/>
                </a:cxn>
                <a:cxn ang="0">
                  <a:pos x="18" y="76"/>
                </a:cxn>
                <a:cxn ang="0">
                  <a:pos x="24" y="80"/>
                </a:cxn>
                <a:cxn ang="0">
                  <a:pos x="34" y="82"/>
                </a:cxn>
                <a:cxn ang="0">
                  <a:pos x="44" y="84"/>
                </a:cxn>
                <a:cxn ang="0">
                  <a:pos x="56" y="82"/>
                </a:cxn>
                <a:cxn ang="0">
                  <a:pos x="68" y="78"/>
                </a:cxn>
                <a:cxn ang="0">
                  <a:pos x="80" y="70"/>
                </a:cxn>
                <a:cxn ang="0">
                  <a:pos x="86" y="64"/>
                </a:cxn>
                <a:cxn ang="0">
                  <a:pos x="92" y="56"/>
                </a:cxn>
                <a:cxn ang="0">
                  <a:pos x="92" y="56"/>
                </a:cxn>
                <a:cxn ang="0">
                  <a:pos x="98" y="46"/>
                </a:cxn>
                <a:cxn ang="0">
                  <a:pos x="96" y="42"/>
                </a:cxn>
                <a:cxn ang="0">
                  <a:pos x="96" y="42"/>
                </a:cxn>
                <a:cxn ang="0">
                  <a:pos x="88" y="40"/>
                </a:cxn>
                <a:cxn ang="0">
                  <a:pos x="78" y="42"/>
                </a:cxn>
                <a:cxn ang="0">
                  <a:pos x="78" y="42"/>
                </a:cxn>
                <a:cxn ang="0">
                  <a:pos x="68" y="42"/>
                </a:cxn>
                <a:cxn ang="0">
                  <a:pos x="58" y="42"/>
                </a:cxn>
                <a:cxn ang="0">
                  <a:pos x="54" y="38"/>
                </a:cxn>
                <a:cxn ang="0">
                  <a:pos x="52" y="36"/>
                </a:cxn>
                <a:cxn ang="0">
                  <a:pos x="54" y="32"/>
                </a:cxn>
                <a:cxn ang="0">
                  <a:pos x="54" y="32"/>
                </a:cxn>
                <a:cxn ang="0">
                  <a:pos x="58" y="26"/>
                </a:cxn>
                <a:cxn ang="0">
                  <a:pos x="66" y="18"/>
                </a:cxn>
                <a:cxn ang="0">
                  <a:pos x="72" y="10"/>
                </a:cxn>
                <a:cxn ang="0">
                  <a:pos x="72" y="8"/>
                </a:cxn>
                <a:cxn ang="0">
                  <a:pos x="68" y="6"/>
                </a:cxn>
                <a:cxn ang="0">
                  <a:pos x="68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4" y="6"/>
                </a:cxn>
                <a:cxn ang="0">
                  <a:pos x="18" y="12"/>
                </a:cxn>
                <a:cxn ang="0">
                  <a:pos x="18" y="12"/>
                </a:cxn>
                <a:cxn ang="0">
                  <a:pos x="10" y="20"/>
                </a:cxn>
                <a:cxn ang="0">
                  <a:pos x="6" y="30"/>
                </a:cxn>
                <a:cxn ang="0">
                  <a:pos x="2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8" y="48"/>
                </a:cxn>
                <a:cxn ang="0">
                  <a:pos x="14" y="46"/>
                </a:cxn>
                <a:cxn ang="0">
                  <a:pos x="16" y="46"/>
                </a:cxn>
                <a:cxn ang="0">
                  <a:pos x="18" y="46"/>
                </a:cxn>
                <a:cxn ang="0">
                  <a:pos x="18" y="46"/>
                </a:cxn>
                <a:cxn ang="0">
                  <a:pos x="20" y="52"/>
                </a:cxn>
                <a:cxn ang="0">
                  <a:pos x="16" y="56"/>
                </a:cxn>
                <a:cxn ang="0">
                  <a:pos x="6" y="66"/>
                </a:cxn>
                <a:cxn ang="0">
                  <a:pos x="6" y="66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26" y="60"/>
                </a:cxn>
                <a:cxn ang="0">
                  <a:pos x="30" y="62"/>
                </a:cxn>
                <a:cxn ang="0">
                  <a:pos x="30" y="64"/>
                </a:cxn>
                <a:cxn ang="0">
                  <a:pos x="30" y="68"/>
                </a:cxn>
                <a:cxn ang="0">
                  <a:pos x="24" y="72"/>
                </a:cxn>
                <a:cxn ang="0">
                  <a:pos x="18" y="76"/>
                </a:cxn>
                <a:cxn ang="0">
                  <a:pos x="18" y="76"/>
                </a:cxn>
              </a:cxnLst>
              <a:rect l="0" t="0" r="r" b="b"/>
              <a:pathLst>
                <a:path w="98" h="84">
                  <a:moveTo>
                    <a:pt x="18" y="76"/>
                  </a:moveTo>
                  <a:lnTo>
                    <a:pt x="18" y="76"/>
                  </a:lnTo>
                  <a:lnTo>
                    <a:pt x="24" y="80"/>
                  </a:lnTo>
                  <a:lnTo>
                    <a:pt x="34" y="82"/>
                  </a:lnTo>
                  <a:lnTo>
                    <a:pt x="44" y="84"/>
                  </a:lnTo>
                  <a:lnTo>
                    <a:pt x="56" y="82"/>
                  </a:lnTo>
                  <a:lnTo>
                    <a:pt x="68" y="78"/>
                  </a:lnTo>
                  <a:lnTo>
                    <a:pt x="80" y="70"/>
                  </a:lnTo>
                  <a:lnTo>
                    <a:pt x="86" y="64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8" y="46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88" y="40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68" y="42"/>
                  </a:lnTo>
                  <a:lnTo>
                    <a:pt x="58" y="42"/>
                  </a:lnTo>
                  <a:lnTo>
                    <a:pt x="54" y="38"/>
                  </a:lnTo>
                  <a:lnTo>
                    <a:pt x="52" y="36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8" y="26"/>
                  </a:lnTo>
                  <a:lnTo>
                    <a:pt x="66" y="18"/>
                  </a:lnTo>
                  <a:lnTo>
                    <a:pt x="72" y="10"/>
                  </a:lnTo>
                  <a:lnTo>
                    <a:pt x="72" y="8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2" y="4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0" y="20"/>
                  </a:lnTo>
                  <a:lnTo>
                    <a:pt x="6" y="30"/>
                  </a:lnTo>
                  <a:lnTo>
                    <a:pt x="2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8" y="48"/>
                  </a:lnTo>
                  <a:lnTo>
                    <a:pt x="14" y="46"/>
                  </a:lnTo>
                  <a:lnTo>
                    <a:pt x="16" y="4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20" y="52"/>
                  </a:lnTo>
                  <a:lnTo>
                    <a:pt x="16" y="5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6" y="60"/>
                  </a:lnTo>
                  <a:lnTo>
                    <a:pt x="30" y="62"/>
                  </a:lnTo>
                  <a:lnTo>
                    <a:pt x="30" y="64"/>
                  </a:lnTo>
                  <a:lnTo>
                    <a:pt x="30" y="68"/>
                  </a:lnTo>
                  <a:lnTo>
                    <a:pt x="24" y="72"/>
                  </a:lnTo>
                  <a:lnTo>
                    <a:pt x="18" y="76"/>
                  </a:lnTo>
                  <a:lnTo>
                    <a:pt x="18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6" name="Freeform 73"/>
            <p:cNvSpPr>
              <a:spLocks/>
            </p:cNvSpPr>
            <p:nvPr/>
          </p:nvSpPr>
          <p:spPr bwMode="auto">
            <a:xfrm>
              <a:off x="1700463" y="-188495"/>
              <a:ext cx="721895" cy="705853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8" y="18"/>
                </a:cxn>
                <a:cxn ang="0">
                  <a:pos x="4" y="26"/>
                </a:cxn>
                <a:cxn ang="0">
                  <a:pos x="2" y="34"/>
                </a:cxn>
                <a:cxn ang="0">
                  <a:pos x="0" y="42"/>
                </a:cxn>
                <a:cxn ang="0">
                  <a:pos x="0" y="54"/>
                </a:cxn>
                <a:cxn ang="0">
                  <a:pos x="6" y="64"/>
                </a:cxn>
                <a:cxn ang="0">
                  <a:pos x="14" y="74"/>
                </a:cxn>
                <a:cxn ang="0">
                  <a:pos x="20" y="80"/>
                </a:cxn>
                <a:cxn ang="0">
                  <a:pos x="28" y="84"/>
                </a:cxn>
                <a:cxn ang="0">
                  <a:pos x="28" y="84"/>
                </a:cxn>
                <a:cxn ang="0">
                  <a:pos x="40" y="88"/>
                </a:cxn>
                <a:cxn ang="0">
                  <a:pos x="44" y="86"/>
                </a:cxn>
                <a:cxn ang="0">
                  <a:pos x="46" y="86"/>
                </a:cxn>
                <a:cxn ang="0">
                  <a:pos x="46" y="78"/>
                </a:cxn>
                <a:cxn ang="0">
                  <a:pos x="46" y="70"/>
                </a:cxn>
                <a:cxn ang="0">
                  <a:pos x="46" y="70"/>
                </a:cxn>
                <a:cxn ang="0">
                  <a:pos x="46" y="60"/>
                </a:cxn>
                <a:cxn ang="0">
                  <a:pos x="46" y="54"/>
                </a:cxn>
                <a:cxn ang="0">
                  <a:pos x="50" y="48"/>
                </a:cxn>
                <a:cxn ang="0">
                  <a:pos x="52" y="46"/>
                </a:cxn>
                <a:cxn ang="0">
                  <a:pos x="56" y="48"/>
                </a:cxn>
                <a:cxn ang="0">
                  <a:pos x="56" y="48"/>
                </a:cxn>
                <a:cxn ang="0">
                  <a:pos x="64" y="52"/>
                </a:cxn>
                <a:cxn ang="0">
                  <a:pos x="72" y="58"/>
                </a:cxn>
                <a:cxn ang="0">
                  <a:pos x="78" y="62"/>
                </a:cxn>
                <a:cxn ang="0">
                  <a:pos x="82" y="62"/>
                </a:cxn>
                <a:cxn ang="0">
                  <a:pos x="84" y="58"/>
                </a:cxn>
                <a:cxn ang="0">
                  <a:pos x="84" y="58"/>
                </a:cxn>
                <a:cxn ang="0">
                  <a:pos x="88" y="50"/>
                </a:cxn>
                <a:cxn ang="0">
                  <a:pos x="90" y="38"/>
                </a:cxn>
                <a:cxn ang="0">
                  <a:pos x="90" y="32"/>
                </a:cxn>
                <a:cxn ang="0">
                  <a:pos x="88" y="26"/>
                </a:cxn>
                <a:cxn ang="0">
                  <a:pos x="84" y="20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0" y="8"/>
                </a:cxn>
                <a:cxn ang="0">
                  <a:pos x="60" y="4"/>
                </a:cxn>
                <a:cxn ang="0">
                  <a:pos x="46" y="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8" y="8"/>
                </a:cxn>
                <a:cxn ang="0">
                  <a:pos x="42" y="12"/>
                </a:cxn>
                <a:cxn ang="0">
                  <a:pos x="42" y="16"/>
                </a:cxn>
                <a:cxn ang="0">
                  <a:pos x="40" y="18"/>
                </a:cxn>
                <a:cxn ang="0">
                  <a:pos x="40" y="18"/>
                </a:cxn>
                <a:cxn ang="0">
                  <a:pos x="36" y="18"/>
                </a:cxn>
                <a:cxn ang="0">
                  <a:pos x="32" y="16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26"/>
                </a:cxn>
                <a:cxn ang="0">
                  <a:pos x="22" y="30"/>
                </a:cxn>
                <a:cxn ang="0">
                  <a:pos x="20" y="30"/>
                </a:cxn>
                <a:cxn ang="0">
                  <a:pos x="18" y="28"/>
                </a:cxn>
                <a:cxn ang="0">
                  <a:pos x="14" y="26"/>
                </a:cxn>
                <a:cxn ang="0">
                  <a:pos x="8" y="18"/>
                </a:cxn>
                <a:cxn ang="0">
                  <a:pos x="8" y="18"/>
                </a:cxn>
              </a:cxnLst>
              <a:rect l="0" t="0" r="r" b="b"/>
              <a:pathLst>
                <a:path w="90" h="88">
                  <a:moveTo>
                    <a:pt x="8" y="18"/>
                  </a:moveTo>
                  <a:lnTo>
                    <a:pt x="8" y="18"/>
                  </a:lnTo>
                  <a:lnTo>
                    <a:pt x="4" y="26"/>
                  </a:lnTo>
                  <a:lnTo>
                    <a:pt x="2" y="34"/>
                  </a:lnTo>
                  <a:lnTo>
                    <a:pt x="0" y="42"/>
                  </a:lnTo>
                  <a:lnTo>
                    <a:pt x="0" y="54"/>
                  </a:lnTo>
                  <a:lnTo>
                    <a:pt x="6" y="64"/>
                  </a:lnTo>
                  <a:lnTo>
                    <a:pt x="14" y="74"/>
                  </a:lnTo>
                  <a:lnTo>
                    <a:pt x="20" y="80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40" y="88"/>
                  </a:lnTo>
                  <a:lnTo>
                    <a:pt x="44" y="86"/>
                  </a:lnTo>
                  <a:lnTo>
                    <a:pt x="46" y="86"/>
                  </a:lnTo>
                  <a:lnTo>
                    <a:pt x="46" y="78"/>
                  </a:lnTo>
                  <a:lnTo>
                    <a:pt x="46" y="70"/>
                  </a:lnTo>
                  <a:lnTo>
                    <a:pt x="46" y="70"/>
                  </a:lnTo>
                  <a:lnTo>
                    <a:pt x="46" y="60"/>
                  </a:lnTo>
                  <a:lnTo>
                    <a:pt x="46" y="54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64" y="52"/>
                  </a:lnTo>
                  <a:lnTo>
                    <a:pt x="72" y="58"/>
                  </a:lnTo>
                  <a:lnTo>
                    <a:pt x="78" y="62"/>
                  </a:lnTo>
                  <a:lnTo>
                    <a:pt x="82" y="62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88" y="50"/>
                  </a:lnTo>
                  <a:lnTo>
                    <a:pt x="90" y="38"/>
                  </a:lnTo>
                  <a:lnTo>
                    <a:pt x="90" y="32"/>
                  </a:lnTo>
                  <a:lnTo>
                    <a:pt x="88" y="26"/>
                  </a:lnTo>
                  <a:lnTo>
                    <a:pt x="84" y="20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0" y="8"/>
                  </a:lnTo>
                  <a:lnTo>
                    <a:pt x="60" y="4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8" y="8"/>
                  </a:lnTo>
                  <a:lnTo>
                    <a:pt x="42" y="12"/>
                  </a:lnTo>
                  <a:lnTo>
                    <a:pt x="42" y="16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6"/>
                  </a:lnTo>
                  <a:lnTo>
                    <a:pt x="22" y="30"/>
                  </a:lnTo>
                  <a:lnTo>
                    <a:pt x="20" y="30"/>
                  </a:lnTo>
                  <a:lnTo>
                    <a:pt x="18" y="28"/>
                  </a:lnTo>
                  <a:lnTo>
                    <a:pt x="14" y="26"/>
                  </a:lnTo>
                  <a:lnTo>
                    <a:pt x="8" y="18"/>
                  </a:lnTo>
                  <a:lnTo>
                    <a:pt x="8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7" name="Freeform 74"/>
            <p:cNvSpPr>
              <a:spLocks/>
            </p:cNvSpPr>
            <p:nvPr/>
          </p:nvSpPr>
          <p:spPr bwMode="auto">
            <a:xfrm>
              <a:off x="882316" y="-300789"/>
              <a:ext cx="770021" cy="657726"/>
            </a:xfrm>
            <a:custGeom>
              <a:avLst/>
              <a:gdLst/>
              <a:ahLst/>
              <a:cxnLst>
                <a:cxn ang="0">
                  <a:pos x="78" y="6"/>
                </a:cxn>
                <a:cxn ang="0">
                  <a:pos x="78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0" y="0"/>
                </a:cxn>
                <a:cxn ang="0">
                  <a:pos x="28" y="4"/>
                </a:cxn>
                <a:cxn ang="0">
                  <a:pos x="16" y="12"/>
                </a:cxn>
                <a:cxn ang="0">
                  <a:pos x="4" y="26"/>
                </a:cxn>
                <a:cxn ang="0">
                  <a:pos x="4" y="2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8" y="42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8" y="40"/>
                </a:cxn>
                <a:cxn ang="0">
                  <a:pos x="36" y="42"/>
                </a:cxn>
                <a:cxn ang="0">
                  <a:pos x="42" y="44"/>
                </a:cxn>
                <a:cxn ang="0">
                  <a:pos x="42" y="46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36" y="58"/>
                </a:cxn>
                <a:cxn ang="0">
                  <a:pos x="28" y="64"/>
                </a:cxn>
                <a:cxn ang="0">
                  <a:pos x="24" y="72"/>
                </a:cxn>
                <a:cxn ang="0">
                  <a:pos x="24" y="74"/>
                </a:cxn>
                <a:cxn ang="0">
                  <a:pos x="26" y="76"/>
                </a:cxn>
                <a:cxn ang="0">
                  <a:pos x="26" y="76"/>
                </a:cxn>
                <a:cxn ang="0">
                  <a:pos x="36" y="80"/>
                </a:cxn>
                <a:cxn ang="0">
                  <a:pos x="48" y="82"/>
                </a:cxn>
                <a:cxn ang="0">
                  <a:pos x="56" y="80"/>
                </a:cxn>
                <a:cxn ang="0">
                  <a:pos x="62" y="78"/>
                </a:cxn>
                <a:cxn ang="0">
                  <a:pos x="70" y="74"/>
                </a:cxn>
                <a:cxn ang="0">
                  <a:pos x="78" y="70"/>
                </a:cxn>
                <a:cxn ang="0">
                  <a:pos x="78" y="70"/>
                </a:cxn>
                <a:cxn ang="0">
                  <a:pos x="84" y="62"/>
                </a:cxn>
                <a:cxn ang="0">
                  <a:pos x="88" y="52"/>
                </a:cxn>
                <a:cxn ang="0">
                  <a:pos x="94" y="40"/>
                </a:cxn>
                <a:cxn ang="0">
                  <a:pos x="96" y="28"/>
                </a:cxn>
                <a:cxn ang="0">
                  <a:pos x="96" y="28"/>
                </a:cxn>
                <a:cxn ang="0">
                  <a:pos x="88" y="34"/>
                </a:cxn>
                <a:cxn ang="0">
                  <a:pos x="82" y="36"/>
                </a:cxn>
                <a:cxn ang="0">
                  <a:pos x="78" y="36"/>
                </a:cxn>
                <a:cxn ang="0">
                  <a:pos x="76" y="36"/>
                </a:cxn>
                <a:cxn ang="0">
                  <a:pos x="76" y="36"/>
                </a:cxn>
                <a:cxn ang="0">
                  <a:pos x="76" y="32"/>
                </a:cxn>
                <a:cxn ang="0">
                  <a:pos x="78" y="26"/>
                </a:cxn>
                <a:cxn ang="0">
                  <a:pos x="90" y="16"/>
                </a:cxn>
                <a:cxn ang="0">
                  <a:pos x="90" y="16"/>
                </a:cxn>
                <a:cxn ang="0">
                  <a:pos x="74" y="22"/>
                </a:cxn>
                <a:cxn ang="0">
                  <a:pos x="74" y="22"/>
                </a:cxn>
                <a:cxn ang="0">
                  <a:pos x="68" y="22"/>
                </a:cxn>
                <a:cxn ang="0">
                  <a:pos x="64" y="20"/>
                </a:cxn>
                <a:cxn ang="0">
                  <a:pos x="64" y="18"/>
                </a:cxn>
                <a:cxn ang="0">
                  <a:pos x="66" y="14"/>
                </a:cxn>
                <a:cxn ang="0">
                  <a:pos x="78" y="6"/>
                </a:cxn>
                <a:cxn ang="0">
                  <a:pos x="78" y="6"/>
                </a:cxn>
              </a:cxnLst>
              <a:rect l="0" t="0" r="r" b="b"/>
              <a:pathLst>
                <a:path w="96" h="82">
                  <a:moveTo>
                    <a:pt x="78" y="6"/>
                  </a:moveTo>
                  <a:lnTo>
                    <a:pt x="78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0" y="0"/>
                  </a:lnTo>
                  <a:lnTo>
                    <a:pt x="28" y="4"/>
                  </a:lnTo>
                  <a:lnTo>
                    <a:pt x="16" y="12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8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8" y="40"/>
                  </a:lnTo>
                  <a:lnTo>
                    <a:pt x="36" y="42"/>
                  </a:lnTo>
                  <a:lnTo>
                    <a:pt x="42" y="44"/>
                  </a:lnTo>
                  <a:lnTo>
                    <a:pt x="42" y="46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36" y="58"/>
                  </a:lnTo>
                  <a:lnTo>
                    <a:pt x="28" y="64"/>
                  </a:lnTo>
                  <a:lnTo>
                    <a:pt x="24" y="72"/>
                  </a:lnTo>
                  <a:lnTo>
                    <a:pt x="24" y="74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6" y="80"/>
                  </a:lnTo>
                  <a:lnTo>
                    <a:pt x="48" y="82"/>
                  </a:lnTo>
                  <a:lnTo>
                    <a:pt x="56" y="80"/>
                  </a:lnTo>
                  <a:lnTo>
                    <a:pt x="62" y="78"/>
                  </a:lnTo>
                  <a:lnTo>
                    <a:pt x="70" y="74"/>
                  </a:lnTo>
                  <a:lnTo>
                    <a:pt x="78" y="70"/>
                  </a:lnTo>
                  <a:lnTo>
                    <a:pt x="78" y="70"/>
                  </a:lnTo>
                  <a:lnTo>
                    <a:pt x="84" y="62"/>
                  </a:lnTo>
                  <a:lnTo>
                    <a:pt x="88" y="52"/>
                  </a:lnTo>
                  <a:lnTo>
                    <a:pt x="94" y="40"/>
                  </a:lnTo>
                  <a:lnTo>
                    <a:pt x="96" y="28"/>
                  </a:lnTo>
                  <a:lnTo>
                    <a:pt x="96" y="28"/>
                  </a:lnTo>
                  <a:lnTo>
                    <a:pt x="88" y="34"/>
                  </a:lnTo>
                  <a:lnTo>
                    <a:pt x="82" y="36"/>
                  </a:lnTo>
                  <a:lnTo>
                    <a:pt x="78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8" y="26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74" y="22"/>
                  </a:lnTo>
                  <a:lnTo>
                    <a:pt x="74" y="22"/>
                  </a:lnTo>
                  <a:lnTo>
                    <a:pt x="68" y="22"/>
                  </a:lnTo>
                  <a:lnTo>
                    <a:pt x="64" y="20"/>
                  </a:lnTo>
                  <a:lnTo>
                    <a:pt x="64" y="18"/>
                  </a:lnTo>
                  <a:lnTo>
                    <a:pt x="66" y="14"/>
                  </a:lnTo>
                  <a:lnTo>
                    <a:pt x="78" y="6"/>
                  </a:lnTo>
                  <a:lnTo>
                    <a:pt x="7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8" name="Freeform 75"/>
            <p:cNvSpPr>
              <a:spLocks/>
            </p:cNvSpPr>
            <p:nvPr/>
          </p:nvSpPr>
          <p:spPr bwMode="auto">
            <a:xfrm>
              <a:off x="1042737" y="-1054768"/>
              <a:ext cx="721895" cy="689811"/>
            </a:xfrm>
            <a:custGeom>
              <a:avLst/>
              <a:gdLst/>
              <a:ahLst/>
              <a:cxnLst>
                <a:cxn ang="0">
                  <a:pos x="82" y="68"/>
                </a:cxn>
                <a:cxn ang="0">
                  <a:pos x="82" y="68"/>
                </a:cxn>
                <a:cxn ang="0">
                  <a:pos x="86" y="62"/>
                </a:cxn>
                <a:cxn ang="0">
                  <a:pos x="88" y="54"/>
                </a:cxn>
                <a:cxn ang="0">
                  <a:pos x="90" y="44"/>
                </a:cxn>
                <a:cxn ang="0">
                  <a:pos x="90" y="34"/>
                </a:cxn>
                <a:cxn ang="0">
                  <a:pos x="84" y="24"/>
                </a:cxn>
                <a:cxn ang="0">
                  <a:pos x="76" y="12"/>
                </a:cxn>
                <a:cxn ang="0">
                  <a:pos x="70" y="8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4" y="8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44" y="26"/>
                </a:cxn>
                <a:cxn ang="0">
                  <a:pos x="44" y="34"/>
                </a:cxn>
                <a:cxn ang="0">
                  <a:pos x="40" y="38"/>
                </a:cxn>
                <a:cxn ang="0">
                  <a:pos x="38" y="40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26" y="36"/>
                </a:cxn>
                <a:cxn ang="0">
                  <a:pos x="18" y="30"/>
                </a:cxn>
                <a:cxn ang="0">
                  <a:pos x="12" y="24"/>
                </a:cxn>
                <a:cxn ang="0">
                  <a:pos x="8" y="26"/>
                </a:cxn>
                <a:cxn ang="0">
                  <a:pos x="6" y="28"/>
                </a:cxn>
                <a:cxn ang="0">
                  <a:pos x="6" y="28"/>
                </a:cxn>
                <a:cxn ang="0">
                  <a:pos x="2" y="38"/>
                </a:cxn>
                <a:cxn ang="0">
                  <a:pos x="0" y="48"/>
                </a:cxn>
                <a:cxn ang="0">
                  <a:pos x="0" y="54"/>
                </a:cxn>
                <a:cxn ang="0">
                  <a:pos x="2" y="60"/>
                </a:cxn>
                <a:cxn ang="0">
                  <a:pos x="6" y="68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20" y="78"/>
                </a:cxn>
                <a:cxn ang="0">
                  <a:pos x="30" y="82"/>
                </a:cxn>
                <a:cxn ang="0">
                  <a:pos x="42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0"/>
                </a:cxn>
                <a:cxn ang="0">
                  <a:pos x="48" y="74"/>
                </a:cxn>
                <a:cxn ang="0">
                  <a:pos x="48" y="72"/>
                </a:cxn>
                <a:cxn ang="0">
                  <a:pos x="50" y="70"/>
                </a:cxn>
                <a:cxn ang="0">
                  <a:pos x="50" y="70"/>
                </a:cxn>
                <a:cxn ang="0">
                  <a:pos x="54" y="68"/>
                </a:cxn>
                <a:cxn ang="0">
                  <a:pos x="58" y="70"/>
                </a:cxn>
                <a:cxn ang="0">
                  <a:pos x="70" y="80"/>
                </a:cxn>
                <a:cxn ang="0">
                  <a:pos x="70" y="80"/>
                </a:cxn>
                <a:cxn ang="0">
                  <a:pos x="64" y="66"/>
                </a:cxn>
                <a:cxn ang="0">
                  <a:pos x="64" y="66"/>
                </a:cxn>
                <a:cxn ang="0">
                  <a:pos x="64" y="62"/>
                </a:cxn>
                <a:cxn ang="0">
                  <a:pos x="66" y="58"/>
                </a:cxn>
                <a:cxn ang="0">
                  <a:pos x="70" y="58"/>
                </a:cxn>
                <a:cxn ang="0">
                  <a:pos x="72" y="58"/>
                </a:cxn>
                <a:cxn ang="0">
                  <a:pos x="76" y="62"/>
                </a:cxn>
                <a:cxn ang="0">
                  <a:pos x="82" y="68"/>
                </a:cxn>
                <a:cxn ang="0">
                  <a:pos x="82" y="68"/>
                </a:cxn>
              </a:cxnLst>
              <a:rect l="0" t="0" r="r" b="b"/>
              <a:pathLst>
                <a:path w="90" h="86">
                  <a:moveTo>
                    <a:pt x="82" y="68"/>
                  </a:moveTo>
                  <a:lnTo>
                    <a:pt x="82" y="68"/>
                  </a:lnTo>
                  <a:lnTo>
                    <a:pt x="86" y="62"/>
                  </a:lnTo>
                  <a:lnTo>
                    <a:pt x="88" y="54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84" y="24"/>
                  </a:lnTo>
                  <a:lnTo>
                    <a:pt x="76" y="12"/>
                  </a:lnTo>
                  <a:lnTo>
                    <a:pt x="70" y="8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8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4" y="26"/>
                  </a:lnTo>
                  <a:lnTo>
                    <a:pt x="44" y="34"/>
                  </a:lnTo>
                  <a:lnTo>
                    <a:pt x="40" y="38"/>
                  </a:lnTo>
                  <a:lnTo>
                    <a:pt x="38" y="40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26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8" y="26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2" y="3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2" y="60"/>
                  </a:lnTo>
                  <a:lnTo>
                    <a:pt x="6" y="68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20" y="78"/>
                  </a:lnTo>
                  <a:lnTo>
                    <a:pt x="30" y="82"/>
                  </a:lnTo>
                  <a:lnTo>
                    <a:pt x="42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0"/>
                  </a:lnTo>
                  <a:lnTo>
                    <a:pt x="48" y="74"/>
                  </a:lnTo>
                  <a:lnTo>
                    <a:pt x="48" y="72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4" y="68"/>
                  </a:lnTo>
                  <a:lnTo>
                    <a:pt x="58" y="70"/>
                  </a:lnTo>
                  <a:lnTo>
                    <a:pt x="70" y="80"/>
                  </a:lnTo>
                  <a:lnTo>
                    <a:pt x="70" y="8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64" y="62"/>
                  </a:lnTo>
                  <a:lnTo>
                    <a:pt x="66" y="58"/>
                  </a:lnTo>
                  <a:lnTo>
                    <a:pt x="70" y="58"/>
                  </a:lnTo>
                  <a:lnTo>
                    <a:pt x="72" y="58"/>
                  </a:lnTo>
                  <a:lnTo>
                    <a:pt x="76" y="62"/>
                  </a:lnTo>
                  <a:lnTo>
                    <a:pt x="82" y="68"/>
                  </a:lnTo>
                  <a:lnTo>
                    <a:pt x="82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9" name="Freeform 76"/>
            <p:cNvSpPr>
              <a:spLocks/>
            </p:cNvSpPr>
            <p:nvPr/>
          </p:nvSpPr>
          <p:spPr bwMode="auto">
            <a:xfrm>
              <a:off x="1636295" y="-348916"/>
              <a:ext cx="176463" cy="160421"/>
            </a:xfrm>
            <a:custGeom>
              <a:avLst/>
              <a:gdLst/>
              <a:ahLst/>
              <a:cxnLst>
                <a:cxn ang="0">
                  <a:pos x="20" y="16"/>
                </a:cxn>
                <a:cxn ang="0">
                  <a:pos x="20" y="16"/>
                </a:cxn>
                <a:cxn ang="0">
                  <a:pos x="16" y="18"/>
                </a:cxn>
                <a:cxn ang="0">
                  <a:pos x="12" y="20"/>
                </a:cxn>
                <a:cxn ang="0">
                  <a:pos x="8" y="18"/>
                </a:cxn>
                <a:cxn ang="0">
                  <a:pos x="4" y="18"/>
                </a:cxn>
                <a:cxn ang="0">
                  <a:pos x="4" y="18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2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20" y="4"/>
                </a:cxn>
                <a:cxn ang="0">
                  <a:pos x="22" y="8"/>
                </a:cxn>
                <a:cxn ang="0">
                  <a:pos x="22" y="12"/>
                </a:cxn>
                <a:cxn ang="0">
                  <a:pos x="20" y="16"/>
                </a:cxn>
                <a:cxn ang="0">
                  <a:pos x="20" y="16"/>
                </a:cxn>
              </a:cxnLst>
              <a:rect l="0" t="0" r="r" b="b"/>
              <a:pathLst>
                <a:path w="22" h="20">
                  <a:moveTo>
                    <a:pt x="20" y="16"/>
                  </a:moveTo>
                  <a:lnTo>
                    <a:pt x="20" y="16"/>
                  </a:lnTo>
                  <a:lnTo>
                    <a:pt x="16" y="18"/>
                  </a:lnTo>
                  <a:lnTo>
                    <a:pt x="12" y="20"/>
                  </a:lnTo>
                  <a:lnTo>
                    <a:pt x="8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2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2" y="8"/>
                  </a:lnTo>
                  <a:lnTo>
                    <a:pt x="22" y="12"/>
                  </a:lnTo>
                  <a:lnTo>
                    <a:pt x="20" y="16"/>
                  </a:lnTo>
                  <a:lnTo>
                    <a:pt x="20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0" name="Freeform 77"/>
            <p:cNvSpPr>
              <a:spLocks/>
            </p:cNvSpPr>
            <p:nvPr/>
          </p:nvSpPr>
          <p:spPr bwMode="auto">
            <a:xfrm>
              <a:off x="3914274" y="-284747"/>
              <a:ext cx="465221" cy="882316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8" y="4"/>
                </a:cxn>
                <a:cxn ang="0">
                  <a:pos x="28" y="14"/>
                </a:cxn>
                <a:cxn ang="0">
                  <a:pos x="28" y="22"/>
                </a:cxn>
                <a:cxn ang="0">
                  <a:pos x="24" y="28"/>
                </a:cxn>
                <a:cxn ang="0">
                  <a:pos x="20" y="36"/>
                </a:cxn>
                <a:cxn ang="0">
                  <a:pos x="12" y="44"/>
                </a:cxn>
                <a:cxn ang="0">
                  <a:pos x="12" y="44"/>
                </a:cxn>
                <a:cxn ang="0">
                  <a:pos x="6" y="54"/>
                </a:cxn>
                <a:cxn ang="0">
                  <a:pos x="2" y="66"/>
                </a:cxn>
                <a:cxn ang="0">
                  <a:pos x="0" y="80"/>
                </a:cxn>
                <a:cxn ang="0">
                  <a:pos x="4" y="92"/>
                </a:cxn>
                <a:cxn ang="0">
                  <a:pos x="8" y="102"/>
                </a:cxn>
                <a:cxn ang="0">
                  <a:pos x="14" y="106"/>
                </a:cxn>
                <a:cxn ang="0">
                  <a:pos x="18" y="110"/>
                </a:cxn>
                <a:cxn ang="0">
                  <a:pos x="24" y="110"/>
                </a:cxn>
                <a:cxn ang="0">
                  <a:pos x="30" y="110"/>
                </a:cxn>
                <a:cxn ang="0">
                  <a:pos x="38" y="110"/>
                </a:cxn>
                <a:cxn ang="0">
                  <a:pos x="48" y="106"/>
                </a:cxn>
                <a:cxn ang="0">
                  <a:pos x="48" y="106"/>
                </a:cxn>
                <a:cxn ang="0">
                  <a:pos x="52" y="102"/>
                </a:cxn>
                <a:cxn ang="0">
                  <a:pos x="56" y="96"/>
                </a:cxn>
                <a:cxn ang="0">
                  <a:pos x="58" y="90"/>
                </a:cxn>
                <a:cxn ang="0">
                  <a:pos x="58" y="86"/>
                </a:cxn>
                <a:cxn ang="0">
                  <a:pos x="54" y="76"/>
                </a:cxn>
                <a:cxn ang="0">
                  <a:pos x="54" y="72"/>
                </a:cxn>
                <a:cxn ang="0">
                  <a:pos x="54" y="72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8" y="82"/>
                </a:cxn>
                <a:cxn ang="0">
                  <a:pos x="34" y="80"/>
                </a:cxn>
                <a:cxn ang="0">
                  <a:pos x="34" y="80"/>
                </a:cxn>
                <a:cxn ang="0">
                  <a:pos x="36" y="78"/>
                </a:cxn>
                <a:cxn ang="0">
                  <a:pos x="42" y="74"/>
                </a:cxn>
                <a:cxn ang="0">
                  <a:pos x="46" y="66"/>
                </a:cxn>
                <a:cxn ang="0">
                  <a:pos x="48" y="62"/>
                </a:cxn>
                <a:cxn ang="0">
                  <a:pos x="48" y="54"/>
                </a:cxn>
                <a:cxn ang="0">
                  <a:pos x="48" y="54"/>
                </a:cxn>
                <a:cxn ang="0">
                  <a:pos x="46" y="48"/>
                </a:cxn>
                <a:cxn ang="0">
                  <a:pos x="44" y="38"/>
                </a:cxn>
                <a:cxn ang="0">
                  <a:pos x="36" y="20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58" h="110">
                  <a:moveTo>
                    <a:pt x="26" y="0"/>
                  </a:moveTo>
                  <a:lnTo>
                    <a:pt x="26" y="0"/>
                  </a:lnTo>
                  <a:lnTo>
                    <a:pt x="28" y="4"/>
                  </a:lnTo>
                  <a:lnTo>
                    <a:pt x="28" y="14"/>
                  </a:lnTo>
                  <a:lnTo>
                    <a:pt x="28" y="22"/>
                  </a:lnTo>
                  <a:lnTo>
                    <a:pt x="24" y="28"/>
                  </a:lnTo>
                  <a:lnTo>
                    <a:pt x="20" y="36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6" y="54"/>
                  </a:lnTo>
                  <a:lnTo>
                    <a:pt x="2" y="66"/>
                  </a:lnTo>
                  <a:lnTo>
                    <a:pt x="0" y="80"/>
                  </a:lnTo>
                  <a:lnTo>
                    <a:pt x="4" y="92"/>
                  </a:lnTo>
                  <a:lnTo>
                    <a:pt x="8" y="102"/>
                  </a:lnTo>
                  <a:lnTo>
                    <a:pt x="14" y="106"/>
                  </a:lnTo>
                  <a:lnTo>
                    <a:pt x="18" y="110"/>
                  </a:lnTo>
                  <a:lnTo>
                    <a:pt x="24" y="110"/>
                  </a:lnTo>
                  <a:lnTo>
                    <a:pt x="30" y="110"/>
                  </a:lnTo>
                  <a:lnTo>
                    <a:pt x="38" y="110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52" y="102"/>
                  </a:lnTo>
                  <a:lnTo>
                    <a:pt x="56" y="96"/>
                  </a:lnTo>
                  <a:lnTo>
                    <a:pt x="58" y="90"/>
                  </a:lnTo>
                  <a:lnTo>
                    <a:pt x="58" y="86"/>
                  </a:lnTo>
                  <a:lnTo>
                    <a:pt x="54" y="76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8" y="82"/>
                  </a:lnTo>
                  <a:lnTo>
                    <a:pt x="34" y="80"/>
                  </a:lnTo>
                  <a:lnTo>
                    <a:pt x="34" y="80"/>
                  </a:lnTo>
                  <a:lnTo>
                    <a:pt x="36" y="78"/>
                  </a:lnTo>
                  <a:lnTo>
                    <a:pt x="42" y="74"/>
                  </a:lnTo>
                  <a:lnTo>
                    <a:pt x="46" y="66"/>
                  </a:lnTo>
                  <a:lnTo>
                    <a:pt x="48" y="62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6" y="48"/>
                  </a:lnTo>
                  <a:lnTo>
                    <a:pt x="44" y="38"/>
                  </a:lnTo>
                  <a:lnTo>
                    <a:pt x="36" y="20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1" name="Freeform 78"/>
            <p:cNvSpPr>
              <a:spLocks/>
            </p:cNvSpPr>
            <p:nvPr/>
          </p:nvSpPr>
          <p:spPr bwMode="auto">
            <a:xfrm>
              <a:off x="7058526" y="2795337"/>
              <a:ext cx="368968" cy="52938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6" y="2"/>
                </a:cxn>
                <a:cxn ang="0">
                  <a:pos x="42" y="8"/>
                </a:cxn>
                <a:cxn ang="0">
                  <a:pos x="36" y="16"/>
                </a:cxn>
                <a:cxn ang="0">
                  <a:pos x="30" y="20"/>
                </a:cxn>
                <a:cxn ang="0">
                  <a:pos x="22" y="24"/>
                </a:cxn>
                <a:cxn ang="0">
                  <a:pos x="22" y="24"/>
                </a:cxn>
                <a:cxn ang="0">
                  <a:pos x="14" y="28"/>
                </a:cxn>
                <a:cxn ang="0">
                  <a:pos x="6" y="34"/>
                </a:cxn>
                <a:cxn ang="0">
                  <a:pos x="2" y="42"/>
                </a:cxn>
                <a:cxn ang="0">
                  <a:pos x="0" y="50"/>
                </a:cxn>
                <a:cxn ang="0">
                  <a:pos x="0" y="58"/>
                </a:cxn>
                <a:cxn ang="0">
                  <a:pos x="4" y="64"/>
                </a:cxn>
                <a:cxn ang="0">
                  <a:pos x="12" y="66"/>
                </a:cxn>
                <a:cxn ang="0">
                  <a:pos x="24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4" y="62"/>
                </a:cxn>
                <a:cxn ang="0">
                  <a:pos x="38" y="56"/>
                </a:cxn>
                <a:cxn ang="0">
                  <a:pos x="40" y="50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36" y="50"/>
                </a:cxn>
                <a:cxn ang="0">
                  <a:pos x="30" y="50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2" y="46"/>
                </a:cxn>
                <a:cxn ang="0">
                  <a:pos x="38" y="42"/>
                </a:cxn>
                <a:cxn ang="0">
                  <a:pos x="42" y="36"/>
                </a:cxn>
                <a:cxn ang="0">
                  <a:pos x="42" y="36"/>
                </a:cxn>
                <a:cxn ang="0">
                  <a:pos x="46" y="26"/>
                </a:cxn>
                <a:cxn ang="0">
                  <a:pos x="46" y="14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66">
                  <a:moveTo>
                    <a:pt x="46" y="0"/>
                  </a:moveTo>
                  <a:lnTo>
                    <a:pt x="46" y="0"/>
                  </a:lnTo>
                  <a:lnTo>
                    <a:pt x="46" y="2"/>
                  </a:lnTo>
                  <a:lnTo>
                    <a:pt x="42" y="8"/>
                  </a:lnTo>
                  <a:lnTo>
                    <a:pt x="36" y="16"/>
                  </a:lnTo>
                  <a:lnTo>
                    <a:pt x="30" y="20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14" y="28"/>
                  </a:lnTo>
                  <a:lnTo>
                    <a:pt x="6" y="34"/>
                  </a:lnTo>
                  <a:lnTo>
                    <a:pt x="2" y="42"/>
                  </a:lnTo>
                  <a:lnTo>
                    <a:pt x="0" y="50"/>
                  </a:lnTo>
                  <a:lnTo>
                    <a:pt x="0" y="58"/>
                  </a:lnTo>
                  <a:lnTo>
                    <a:pt x="4" y="64"/>
                  </a:lnTo>
                  <a:lnTo>
                    <a:pt x="12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4" y="62"/>
                  </a:lnTo>
                  <a:lnTo>
                    <a:pt x="38" y="56"/>
                  </a:lnTo>
                  <a:lnTo>
                    <a:pt x="40" y="50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36" y="50"/>
                  </a:lnTo>
                  <a:lnTo>
                    <a:pt x="30" y="50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2" y="46"/>
                  </a:lnTo>
                  <a:lnTo>
                    <a:pt x="38" y="42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6" y="26"/>
                  </a:lnTo>
                  <a:lnTo>
                    <a:pt x="46" y="14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2" name="Freeform 79"/>
            <p:cNvSpPr>
              <a:spLocks/>
            </p:cNvSpPr>
            <p:nvPr/>
          </p:nvSpPr>
          <p:spPr bwMode="auto">
            <a:xfrm>
              <a:off x="5101389" y="3196389"/>
              <a:ext cx="753979" cy="417095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0" y="38"/>
                </a:cxn>
                <a:cxn ang="0">
                  <a:pos x="2" y="36"/>
                </a:cxn>
                <a:cxn ang="0">
                  <a:pos x="12" y="34"/>
                </a:cxn>
                <a:cxn ang="0">
                  <a:pos x="18" y="34"/>
                </a:cxn>
                <a:cxn ang="0">
                  <a:pos x="24" y="36"/>
                </a:cxn>
                <a:cxn ang="0">
                  <a:pos x="32" y="40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50" y="50"/>
                </a:cxn>
                <a:cxn ang="0">
                  <a:pos x="60" y="52"/>
                </a:cxn>
                <a:cxn ang="0">
                  <a:pos x="72" y="52"/>
                </a:cxn>
                <a:cxn ang="0">
                  <a:pos x="82" y="48"/>
                </a:cxn>
                <a:cxn ang="0">
                  <a:pos x="90" y="42"/>
                </a:cxn>
                <a:cxn ang="0">
                  <a:pos x="92" y="38"/>
                </a:cxn>
                <a:cxn ang="0">
                  <a:pos x="94" y="32"/>
                </a:cxn>
                <a:cxn ang="0">
                  <a:pos x="94" y="28"/>
                </a:cxn>
                <a:cxn ang="0">
                  <a:pos x="94" y="20"/>
                </a:cxn>
                <a:cxn ang="0">
                  <a:pos x="92" y="14"/>
                </a:cxn>
                <a:cxn ang="0">
                  <a:pos x="88" y="6"/>
                </a:cxn>
                <a:cxn ang="0">
                  <a:pos x="88" y="6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0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0"/>
                </a:cxn>
                <a:cxn ang="0">
                  <a:pos x="66" y="14"/>
                </a:cxn>
                <a:cxn ang="0">
                  <a:pos x="68" y="18"/>
                </a:cxn>
                <a:cxn ang="0">
                  <a:pos x="68" y="20"/>
                </a:cxn>
                <a:cxn ang="0">
                  <a:pos x="68" y="20"/>
                </a:cxn>
                <a:cxn ang="0">
                  <a:pos x="62" y="16"/>
                </a:cxn>
                <a:cxn ang="0">
                  <a:pos x="54" y="12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30" y="16"/>
                </a:cxn>
                <a:cxn ang="0">
                  <a:pos x="16" y="26"/>
                </a:cxn>
                <a:cxn ang="0">
                  <a:pos x="0" y="38"/>
                </a:cxn>
                <a:cxn ang="0">
                  <a:pos x="0" y="38"/>
                </a:cxn>
              </a:cxnLst>
              <a:rect l="0" t="0" r="r" b="b"/>
              <a:pathLst>
                <a:path w="94" h="52">
                  <a:moveTo>
                    <a:pt x="0" y="38"/>
                  </a:moveTo>
                  <a:lnTo>
                    <a:pt x="0" y="38"/>
                  </a:lnTo>
                  <a:lnTo>
                    <a:pt x="2" y="36"/>
                  </a:lnTo>
                  <a:lnTo>
                    <a:pt x="12" y="34"/>
                  </a:lnTo>
                  <a:lnTo>
                    <a:pt x="18" y="34"/>
                  </a:lnTo>
                  <a:lnTo>
                    <a:pt x="24" y="36"/>
                  </a:lnTo>
                  <a:lnTo>
                    <a:pt x="32" y="40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60" y="52"/>
                  </a:lnTo>
                  <a:lnTo>
                    <a:pt x="72" y="52"/>
                  </a:lnTo>
                  <a:lnTo>
                    <a:pt x="82" y="48"/>
                  </a:lnTo>
                  <a:lnTo>
                    <a:pt x="90" y="42"/>
                  </a:lnTo>
                  <a:lnTo>
                    <a:pt x="92" y="38"/>
                  </a:lnTo>
                  <a:lnTo>
                    <a:pt x="94" y="32"/>
                  </a:lnTo>
                  <a:lnTo>
                    <a:pt x="94" y="28"/>
                  </a:lnTo>
                  <a:lnTo>
                    <a:pt x="94" y="20"/>
                  </a:lnTo>
                  <a:lnTo>
                    <a:pt x="92" y="14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0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0"/>
                  </a:lnTo>
                  <a:lnTo>
                    <a:pt x="66" y="14"/>
                  </a:lnTo>
                  <a:lnTo>
                    <a:pt x="68" y="18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2" y="16"/>
                  </a:lnTo>
                  <a:lnTo>
                    <a:pt x="5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30" y="16"/>
                  </a:lnTo>
                  <a:lnTo>
                    <a:pt x="16" y="26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3" name="Freeform 80"/>
            <p:cNvSpPr>
              <a:spLocks/>
            </p:cNvSpPr>
            <p:nvPr/>
          </p:nvSpPr>
          <p:spPr bwMode="auto">
            <a:xfrm>
              <a:off x="6015789" y="2474495"/>
              <a:ext cx="529389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0" y="6"/>
                </a:cxn>
                <a:cxn ang="0">
                  <a:pos x="60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2"/>
                </a:cxn>
                <a:cxn ang="0">
                  <a:pos x="38" y="2"/>
                </a:cxn>
                <a:cxn ang="0">
                  <a:pos x="44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10"/>
                </a:cxn>
                <a:cxn ang="0">
                  <a:pos x="10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6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44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10"/>
                  </a:lnTo>
                  <a:lnTo>
                    <a:pt x="10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4" name="Freeform 81"/>
            <p:cNvSpPr>
              <a:spLocks/>
            </p:cNvSpPr>
            <p:nvPr/>
          </p:nvSpPr>
          <p:spPr bwMode="auto">
            <a:xfrm>
              <a:off x="4122821" y="2330116"/>
              <a:ext cx="545432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30" y="28"/>
                </a:cxn>
                <a:cxn ang="0">
                  <a:pos x="30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8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62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0" y="4"/>
                </a:cxn>
                <a:cxn ang="0">
                  <a:pos x="40" y="4"/>
                </a:cxn>
                <a:cxn ang="0">
                  <a:pos x="44" y="6"/>
                </a:cxn>
                <a:cxn ang="0">
                  <a:pos x="48" y="10"/>
                </a:cxn>
                <a:cxn ang="0">
                  <a:pos x="48" y="14"/>
                </a:cxn>
                <a:cxn ang="0">
                  <a:pos x="48" y="14"/>
                </a:cxn>
                <a:cxn ang="0">
                  <a:pos x="44" y="10"/>
                </a:cxn>
                <a:cxn ang="0">
                  <a:pos x="38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2" y="10"/>
                </a:cxn>
                <a:cxn ang="0">
                  <a:pos x="12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8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8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6"/>
                  </a:lnTo>
                  <a:lnTo>
                    <a:pt x="48" y="10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4" y="10"/>
                  </a:lnTo>
                  <a:lnTo>
                    <a:pt x="38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2" y="10"/>
                  </a:lnTo>
                  <a:lnTo>
                    <a:pt x="12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5" name="Freeform 82"/>
            <p:cNvSpPr>
              <a:spLocks/>
            </p:cNvSpPr>
            <p:nvPr/>
          </p:nvSpPr>
          <p:spPr bwMode="auto">
            <a:xfrm>
              <a:off x="3336758" y="2891589"/>
              <a:ext cx="385011" cy="753979"/>
            </a:xfrm>
            <a:custGeom>
              <a:avLst/>
              <a:gdLst/>
              <a:ahLst/>
              <a:cxnLst>
                <a:cxn ang="0">
                  <a:pos x="48" y="94"/>
                </a:cxn>
                <a:cxn ang="0">
                  <a:pos x="48" y="94"/>
                </a:cxn>
                <a:cxn ang="0">
                  <a:pos x="46" y="92"/>
                </a:cxn>
                <a:cxn ang="0">
                  <a:pos x="42" y="84"/>
                </a:cxn>
                <a:cxn ang="0">
                  <a:pos x="40" y="70"/>
                </a:cxn>
                <a:cxn ang="0">
                  <a:pos x="40" y="62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4" y="38"/>
                </a:cxn>
                <a:cxn ang="0">
                  <a:pos x="44" y="26"/>
                </a:cxn>
                <a:cxn ang="0">
                  <a:pos x="40" y="16"/>
                </a:cxn>
                <a:cxn ang="0">
                  <a:pos x="36" y="6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8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0" y="40"/>
                </a:cxn>
                <a:cxn ang="0">
                  <a:pos x="2" y="44"/>
                </a:cxn>
                <a:cxn ang="0">
                  <a:pos x="6" y="50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0" y="44"/>
                </a:cxn>
                <a:cxn ang="0">
                  <a:pos x="14" y="38"/>
                </a:cxn>
                <a:cxn ang="0">
                  <a:pos x="16" y="3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6" y="44"/>
                </a:cxn>
                <a:cxn ang="0">
                  <a:pos x="16" y="52"/>
                </a:cxn>
                <a:cxn ang="0">
                  <a:pos x="18" y="64"/>
                </a:cxn>
                <a:cxn ang="0">
                  <a:pos x="18" y="64"/>
                </a:cxn>
                <a:cxn ang="0">
                  <a:pos x="24" y="74"/>
                </a:cxn>
                <a:cxn ang="0">
                  <a:pos x="34" y="84"/>
                </a:cxn>
                <a:cxn ang="0">
                  <a:pos x="48" y="94"/>
                </a:cxn>
                <a:cxn ang="0">
                  <a:pos x="48" y="94"/>
                </a:cxn>
              </a:cxnLst>
              <a:rect l="0" t="0" r="r" b="b"/>
              <a:pathLst>
                <a:path w="48" h="94">
                  <a:moveTo>
                    <a:pt x="48" y="94"/>
                  </a:moveTo>
                  <a:lnTo>
                    <a:pt x="48" y="94"/>
                  </a:lnTo>
                  <a:lnTo>
                    <a:pt x="46" y="92"/>
                  </a:lnTo>
                  <a:lnTo>
                    <a:pt x="42" y="84"/>
                  </a:lnTo>
                  <a:lnTo>
                    <a:pt x="40" y="70"/>
                  </a:lnTo>
                  <a:lnTo>
                    <a:pt x="40" y="62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4" y="38"/>
                  </a:lnTo>
                  <a:lnTo>
                    <a:pt x="44" y="26"/>
                  </a:lnTo>
                  <a:lnTo>
                    <a:pt x="40" y="16"/>
                  </a:lnTo>
                  <a:lnTo>
                    <a:pt x="36" y="6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8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6" y="50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44"/>
                  </a:lnTo>
                  <a:lnTo>
                    <a:pt x="14" y="38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6" y="44"/>
                  </a:lnTo>
                  <a:lnTo>
                    <a:pt x="16" y="52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24" y="74"/>
                  </a:lnTo>
                  <a:lnTo>
                    <a:pt x="34" y="84"/>
                  </a:lnTo>
                  <a:lnTo>
                    <a:pt x="48" y="94"/>
                  </a:lnTo>
                  <a:lnTo>
                    <a:pt x="48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6" name="Freeform 83"/>
            <p:cNvSpPr>
              <a:spLocks/>
            </p:cNvSpPr>
            <p:nvPr/>
          </p:nvSpPr>
          <p:spPr bwMode="auto">
            <a:xfrm>
              <a:off x="6545179" y="7271084"/>
              <a:ext cx="737937" cy="497305"/>
            </a:xfrm>
            <a:custGeom>
              <a:avLst/>
              <a:gdLst/>
              <a:ahLst/>
              <a:cxnLst>
                <a:cxn ang="0">
                  <a:pos x="0" y="62"/>
                </a:cxn>
                <a:cxn ang="0">
                  <a:pos x="0" y="62"/>
                </a:cxn>
                <a:cxn ang="0">
                  <a:pos x="2" y="58"/>
                </a:cxn>
                <a:cxn ang="0">
                  <a:pos x="10" y="54"/>
                </a:cxn>
                <a:cxn ang="0">
                  <a:pos x="16" y="52"/>
                </a:cxn>
                <a:cxn ang="0">
                  <a:pos x="24" y="52"/>
                </a:cxn>
                <a:cxn ang="0">
                  <a:pos x="32" y="52"/>
                </a:cxn>
                <a:cxn ang="0">
                  <a:pos x="42" y="54"/>
                </a:cxn>
                <a:cxn ang="0">
                  <a:pos x="42" y="54"/>
                </a:cxn>
                <a:cxn ang="0">
                  <a:pos x="52" y="56"/>
                </a:cxn>
                <a:cxn ang="0">
                  <a:pos x="64" y="54"/>
                </a:cxn>
                <a:cxn ang="0">
                  <a:pos x="74" y="50"/>
                </a:cxn>
                <a:cxn ang="0">
                  <a:pos x="84" y="42"/>
                </a:cxn>
                <a:cxn ang="0">
                  <a:pos x="90" y="34"/>
                </a:cxn>
                <a:cxn ang="0">
                  <a:pos x="90" y="30"/>
                </a:cxn>
                <a:cxn ang="0">
                  <a:pos x="92" y="24"/>
                </a:cxn>
                <a:cxn ang="0">
                  <a:pos x="90" y="20"/>
                </a:cxn>
                <a:cxn ang="0">
                  <a:pos x="88" y="14"/>
                </a:cxn>
                <a:cxn ang="0">
                  <a:pos x="84" y="8"/>
                </a:cxn>
                <a:cxn ang="0">
                  <a:pos x="76" y="2"/>
                </a:cxn>
                <a:cxn ang="0">
                  <a:pos x="76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2" y="0"/>
                </a:cxn>
                <a:cxn ang="0">
                  <a:pos x="56" y="4"/>
                </a:cxn>
                <a:cxn ang="0">
                  <a:pos x="50" y="8"/>
                </a:cxn>
                <a:cxn ang="0">
                  <a:pos x="46" y="12"/>
                </a:cxn>
                <a:cxn ang="0">
                  <a:pos x="46" y="12"/>
                </a:cxn>
                <a:cxn ang="0">
                  <a:pos x="54" y="14"/>
                </a:cxn>
                <a:cxn ang="0">
                  <a:pos x="58" y="16"/>
                </a:cxn>
                <a:cxn ang="0">
                  <a:pos x="60" y="20"/>
                </a:cxn>
                <a:cxn ang="0">
                  <a:pos x="60" y="22"/>
                </a:cxn>
                <a:cxn ang="0">
                  <a:pos x="60" y="22"/>
                </a:cxn>
                <a:cxn ang="0">
                  <a:pos x="54" y="20"/>
                </a:cxn>
                <a:cxn ang="0">
                  <a:pos x="46" y="20"/>
                </a:cxn>
                <a:cxn ang="0">
                  <a:pos x="36" y="22"/>
                </a:cxn>
                <a:cxn ang="0">
                  <a:pos x="36" y="22"/>
                </a:cxn>
                <a:cxn ang="0">
                  <a:pos x="24" y="32"/>
                </a:cxn>
                <a:cxn ang="0">
                  <a:pos x="12" y="44"/>
                </a:cxn>
                <a:cxn ang="0">
                  <a:pos x="0" y="62"/>
                </a:cxn>
                <a:cxn ang="0">
                  <a:pos x="0" y="62"/>
                </a:cxn>
              </a:cxnLst>
              <a:rect l="0" t="0" r="r" b="b"/>
              <a:pathLst>
                <a:path w="92" h="62">
                  <a:moveTo>
                    <a:pt x="0" y="62"/>
                  </a:moveTo>
                  <a:lnTo>
                    <a:pt x="0" y="62"/>
                  </a:lnTo>
                  <a:lnTo>
                    <a:pt x="2" y="58"/>
                  </a:lnTo>
                  <a:lnTo>
                    <a:pt x="10" y="54"/>
                  </a:lnTo>
                  <a:lnTo>
                    <a:pt x="16" y="52"/>
                  </a:lnTo>
                  <a:lnTo>
                    <a:pt x="24" y="52"/>
                  </a:lnTo>
                  <a:lnTo>
                    <a:pt x="32" y="52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52" y="56"/>
                  </a:lnTo>
                  <a:lnTo>
                    <a:pt x="64" y="54"/>
                  </a:lnTo>
                  <a:lnTo>
                    <a:pt x="74" y="50"/>
                  </a:lnTo>
                  <a:lnTo>
                    <a:pt x="84" y="42"/>
                  </a:lnTo>
                  <a:lnTo>
                    <a:pt x="90" y="34"/>
                  </a:lnTo>
                  <a:lnTo>
                    <a:pt x="90" y="30"/>
                  </a:lnTo>
                  <a:lnTo>
                    <a:pt x="92" y="24"/>
                  </a:lnTo>
                  <a:lnTo>
                    <a:pt x="90" y="20"/>
                  </a:lnTo>
                  <a:lnTo>
                    <a:pt x="88" y="14"/>
                  </a:lnTo>
                  <a:lnTo>
                    <a:pt x="84" y="8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54" y="14"/>
                  </a:lnTo>
                  <a:lnTo>
                    <a:pt x="58" y="16"/>
                  </a:lnTo>
                  <a:lnTo>
                    <a:pt x="60" y="20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4" y="20"/>
                  </a:lnTo>
                  <a:lnTo>
                    <a:pt x="46" y="20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24" y="32"/>
                  </a:lnTo>
                  <a:lnTo>
                    <a:pt x="12" y="44"/>
                  </a:lnTo>
                  <a:lnTo>
                    <a:pt x="0" y="62"/>
                  </a:lnTo>
                  <a:lnTo>
                    <a:pt x="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7" name="Freeform 84"/>
            <p:cNvSpPr>
              <a:spLocks/>
            </p:cNvSpPr>
            <p:nvPr/>
          </p:nvSpPr>
          <p:spPr bwMode="auto">
            <a:xfrm>
              <a:off x="1347537" y="1207168"/>
              <a:ext cx="545432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2" y="28"/>
                </a:cxn>
                <a:cxn ang="0">
                  <a:pos x="8" y="26"/>
                </a:cxn>
                <a:cxn ang="0">
                  <a:pos x="18" y="26"/>
                </a:cxn>
                <a:cxn ang="0">
                  <a:pos x="24" y="28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8" y="38"/>
                </a:cxn>
                <a:cxn ang="0">
                  <a:pos x="46" y="38"/>
                </a:cxn>
                <a:cxn ang="0">
                  <a:pos x="54" y="38"/>
                </a:cxn>
                <a:cxn ang="0">
                  <a:pos x="60" y="36"/>
                </a:cxn>
                <a:cxn ang="0">
                  <a:pos x="66" y="30"/>
                </a:cxn>
                <a:cxn ang="0">
                  <a:pos x="68" y="24"/>
                </a:cxn>
                <a:cxn ang="0">
                  <a:pos x="66" y="14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56" y="0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42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0" y="12"/>
                </a:cxn>
                <a:cxn ang="0">
                  <a:pos x="10" y="18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68" h="38">
                  <a:moveTo>
                    <a:pt x="0" y="28"/>
                  </a:moveTo>
                  <a:lnTo>
                    <a:pt x="0" y="28"/>
                  </a:lnTo>
                  <a:lnTo>
                    <a:pt x="2" y="28"/>
                  </a:lnTo>
                  <a:lnTo>
                    <a:pt x="8" y="26"/>
                  </a:lnTo>
                  <a:lnTo>
                    <a:pt x="18" y="26"/>
                  </a:lnTo>
                  <a:lnTo>
                    <a:pt x="24" y="28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8" y="38"/>
                  </a:lnTo>
                  <a:lnTo>
                    <a:pt x="46" y="38"/>
                  </a:lnTo>
                  <a:lnTo>
                    <a:pt x="54" y="38"/>
                  </a:lnTo>
                  <a:lnTo>
                    <a:pt x="60" y="36"/>
                  </a:lnTo>
                  <a:lnTo>
                    <a:pt x="66" y="30"/>
                  </a:lnTo>
                  <a:lnTo>
                    <a:pt x="68" y="24"/>
                  </a:lnTo>
                  <a:lnTo>
                    <a:pt x="66" y="1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2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0" y="12"/>
                  </a:lnTo>
                  <a:lnTo>
                    <a:pt x="10" y="1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8" name="Freeform 85"/>
            <p:cNvSpPr>
              <a:spLocks/>
            </p:cNvSpPr>
            <p:nvPr/>
          </p:nvSpPr>
          <p:spPr bwMode="auto">
            <a:xfrm>
              <a:off x="5085347" y="1720516"/>
              <a:ext cx="657726" cy="673768"/>
            </a:xfrm>
            <a:custGeom>
              <a:avLst/>
              <a:gdLst/>
              <a:ahLst/>
              <a:cxnLst>
                <a:cxn ang="0">
                  <a:pos x="82" y="10"/>
                </a:cxn>
                <a:cxn ang="0">
                  <a:pos x="82" y="10"/>
                </a:cxn>
                <a:cxn ang="0">
                  <a:pos x="78" y="8"/>
                </a:cxn>
                <a:cxn ang="0">
                  <a:pos x="66" y="2"/>
                </a:cxn>
                <a:cxn ang="0">
                  <a:pos x="58" y="0"/>
                </a:cxn>
                <a:cxn ang="0">
                  <a:pos x="48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20"/>
                </a:cxn>
                <a:cxn ang="0">
                  <a:pos x="2" y="26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4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12" y="34"/>
                </a:cxn>
                <a:cxn ang="0">
                  <a:pos x="16" y="30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6"/>
                </a:cxn>
                <a:cxn ang="0">
                  <a:pos x="16" y="32"/>
                </a:cxn>
                <a:cxn ang="0">
                  <a:pos x="12" y="40"/>
                </a:cxn>
                <a:cxn ang="0">
                  <a:pos x="10" y="4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0" y="62"/>
                </a:cxn>
                <a:cxn ang="0">
                  <a:pos x="10" y="70"/>
                </a:cxn>
                <a:cxn ang="0">
                  <a:pos x="8" y="76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4" y="82"/>
                </a:cxn>
                <a:cxn ang="0">
                  <a:pos x="12" y="78"/>
                </a:cxn>
                <a:cxn ang="0">
                  <a:pos x="16" y="72"/>
                </a:cxn>
                <a:cxn ang="0">
                  <a:pos x="20" y="66"/>
                </a:cxn>
                <a:cxn ang="0">
                  <a:pos x="22" y="58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36" y="28"/>
                </a:cxn>
                <a:cxn ang="0">
                  <a:pos x="40" y="24"/>
                </a:cxn>
                <a:cxn ang="0">
                  <a:pos x="46" y="20"/>
                </a:cxn>
                <a:cxn ang="0">
                  <a:pos x="46" y="20"/>
                </a:cxn>
                <a:cxn ang="0">
                  <a:pos x="54" y="16"/>
                </a:cxn>
                <a:cxn ang="0">
                  <a:pos x="66" y="14"/>
                </a:cxn>
                <a:cxn ang="0">
                  <a:pos x="82" y="10"/>
                </a:cxn>
                <a:cxn ang="0">
                  <a:pos x="82" y="10"/>
                </a:cxn>
              </a:cxnLst>
              <a:rect l="0" t="0" r="r" b="b"/>
              <a:pathLst>
                <a:path w="82" h="84">
                  <a:moveTo>
                    <a:pt x="82" y="10"/>
                  </a:moveTo>
                  <a:lnTo>
                    <a:pt x="82" y="10"/>
                  </a:lnTo>
                  <a:lnTo>
                    <a:pt x="78" y="8"/>
                  </a:lnTo>
                  <a:lnTo>
                    <a:pt x="66" y="2"/>
                  </a:lnTo>
                  <a:lnTo>
                    <a:pt x="58" y="0"/>
                  </a:lnTo>
                  <a:lnTo>
                    <a:pt x="48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20"/>
                  </a:lnTo>
                  <a:lnTo>
                    <a:pt x="2" y="26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4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12" y="34"/>
                  </a:lnTo>
                  <a:lnTo>
                    <a:pt x="16" y="30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6"/>
                  </a:lnTo>
                  <a:lnTo>
                    <a:pt x="16" y="32"/>
                  </a:lnTo>
                  <a:lnTo>
                    <a:pt x="12" y="40"/>
                  </a:lnTo>
                  <a:lnTo>
                    <a:pt x="10" y="4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62"/>
                  </a:lnTo>
                  <a:lnTo>
                    <a:pt x="10" y="70"/>
                  </a:lnTo>
                  <a:lnTo>
                    <a:pt x="8" y="76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4" y="82"/>
                  </a:lnTo>
                  <a:lnTo>
                    <a:pt x="12" y="78"/>
                  </a:lnTo>
                  <a:lnTo>
                    <a:pt x="16" y="72"/>
                  </a:lnTo>
                  <a:lnTo>
                    <a:pt x="20" y="66"/>
                  </a:lnTo>
                  <a:lnTo>
                    <a:pt x="22" y="5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36" y="28"/>
                  </a:lnTo>
                  <a:lnTo>
                    <a:pt x="40" y="24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54" y="16"/>
                  </a:lnTo>
                  <a:lnTo>
                    <a:pt x="66" y="14"/>
                  </a:lnTo>
                  <a:lnTo>
                    <a:pt x="82" y="10"/>
                  </a:lnTo>
                  <a:lnTo>
                    <a:pt x="8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9" name="Freeform 86"/>
            <p:cNvSpPr>
              <a:spLocks/>
            </p:cNvSpPr>
            <p:nvPr/>
          </p:nvSpPr>
          <p:spPr bwMode="auto">
            <a:xfrm>
              <a:off x="2197768" y="501316"/>
              <a:ext cx="449179" cy="898358"/>
            </a:xfrm>
            <a:custGeom>
              <a:avLst/>
              <a:gdLst/>
              <a:ahLst/>
              <a:cxnLst>
                <a:cxn ang="0">
                  <a:pos x="40" y="112"/>
                </a:cxn>
                <a:cxn ang="0">
                  <a:pos x="40" y="112"/>
                </a:cxn>
                <a:cxn ang="0">
                  <a:pos x="36" y="110"/>
                </a:cxn>
                <a:cxn ang="0">
                  <a:pos x="26" y="102"/>
                </a:cxn>
                <a:cxn ang="0">
                  <a:pos x="18" y="96"/>
                </a:cxn>
                <a:cxn ang="0">
                  <a:pos x="12" y="88"/>
                </a:cxn>
                <a:cxn ang="0">
                  <a:pos x="6" y="78"/>
                </a:cxn>
                <a:cxn ang="0">
                  <a:pos x="2" y="66"/>
                </a:cxn>
                <a:cxn ang="0">
                  <a:pos x="2" y="66"/>
                </a:cxn>
                <a:cxn ang="0">
                  <a:pos x="0" y="54"/>
                </a:cxn>
                <a:cxn ang="0">
                  <a:pos x="2" y="48"/>
                </a:cxn>
                <a:cxn ang="0">
                  <a:pos x="4" y="40"/>
                </a:cxn>
                <a:cxn ang="0">
                  <a:pos x="8" y="34"/>
                </a:cxn>
                <a:cxn ang="0">
                  <a:pos x="14" y="30"/>
                </a:cxn>
                <a:cxn ang="0">
                  <a:pos x="22" y="24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0" y="22"/>
                </a:cxn>
                <a:cxn ang="0">
                  <a:pos x="24" y="28"/>
                </a:cxn>
                <a:cxn ang="0">
                  <a:pos x="22" y="32"/>
                </a:cxn>
                <a:cxn ang="0">
                  <a:pos x="20" y="38"/>
                </a:cxn>
                <a:cxn ang="0">
                  <a:pos x="18" y="46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0" y="52"/>
                </a:cxn>
                <a:cxn ang="0">
                  <a:pos x="20" y="44"/>
                </a:cxn>
                <a:cxn ang="0">
                  <a:pos x="26" y="36"/>
                </a:cxn>
                <a:cxn ang="0">
                  <a:pos x="30" y="30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42" y="22"/>
                </a:cxn>
                <a:cxn ang="0">
                  <a:pos x="48" y="18"/>
                </a:cxn>
                <a:cxn ang="0">
                  <a:pos x="52" y="12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56" y="4"/>
                </a:cxn>
                <a:cxn ang="0">
                  <a:pos x="54" y="14"/>
                </a:cxn>
                <a:cxn ang="0">
                  <a:pos x="54" y="20"/>
                </a:cxn>
                <a:cxn ang="0">
                  <a:pos x="50" y="28"/>
                </a:cxn>
                <a:cxn ang="0">
                  <a:pos x="46" y="34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36" y="44"/>
                </a:cxn>
                <a:cxn ang="0">
                  <a:pos x="32" y="52"/>
                </a:cxn>
                <a:cxn ang="0">
                  <a:pos x="28" y="62"/>
                </a:cxn>
                <a:cxn ang="0">
                  <a:pos x="28" y="68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84"/>
                </a:cxn>
                <a:cxn ang="0">
                  <a:pos x="34" y="96"/>
                </a:cxn>
                <a:cxn ang="0">
                  <a:pos x="40" y="112"/>
                </a:cxn>
                <a:cxn ang="0">
                  <a:pos x="40" y="112"/>
                </a:cxn>
              </a:cxnLst>
              <a:rect l="0" t="0" r="r" b="b"/>
              <a:pathLst>
                <a:path w="56" h="112">
                  <a:moveTo>
                    <a:pt x="40" y="112"/>
                  </a:moveTo>
                  <a:lnTo>
                    <a:pt x="40" y="112"/>
                  </a:lnTo>
                  <a:lnTo>
                    <a:pt x="36" y="110"/>
                  </a:lnTo>
                  <a:lnTo>
                    <a:pt x="26" y="102"/>
                  </a:lnTo>
                  <a:lnTo>
                    <a:pt x="18" y="96"/>
                  </a:lnTo>
                  <a:lnTo>
                    <a:pt x="12" y="88"/>
                  </a:lnTo>
                  <a:lnTo>
                    <a:pt x="6" y="78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0" y="54"/>
                  </a:lnTo>
                  <a:lnTo>
                    <a:pt x="2" y="48"/>
                  </a:lnTo>
                  <a:lnTo>
                    <a:pt x="4" y="40"/>
                  </a:lnTo>
                  <a:lnTo>
                    <a:pt x="8" y="34"/>
                  </a:lnTo>
                  <a:lnTo>
                    <a:pt x="14" y="30"/>
                  </a:lnTo>
                  <a:lnTo>
                    <a:pt x="22" y="24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0" y="22"/>
                  </a:lnTo>
                  <a:lnTo>
                    <a:pt x="24" y="28"/>
                  </a:lnTo>
                  <a:lnTo>
                    <a:pt x="22" y="32"/>
                  </a:lnTo>
                  <a:lnTo>
                    <a:pt x="20" y="38"/>
                  </a:lnTo>
                  <a:lnTo>
                    <a:pt x="18" y="46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2"/>
                  </a:lnTo>
                  <a:lnTo>
                    <a:pt x="20" y="44"/>
                  </a:lnTo>
                  <a:lnTo>
                    <a:pt x="26" y="36"/>
                  </a:lnTo>
                  <a:lnTo>
                    <a:pt x="30" y="30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42" y="22"/>
                  </a:lnTo>
                  <a:lnTo>
                    <a:pt x="48" y="18"/>
                  </a:lnTo>
                  <a:lnTo>
                    <a:pt x="52" y="1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6" y="4"/>
                  </a:lnTo>
                  <a:lnTo>
                    <a:pt x="54" y="14"/>
                  </a:lnTo>
                  <a:lnTo>
                    <a:pt x="54" y="20"/>
                  </a:lnTo>
                  <a:lnTo>
                    <a:pt x="50" y="28"/>
                  </a:lnTo>
                  <a:lnTo>
                    <a:pt x="46" y="34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6" y="44"/>
                  </a:lnTo>
                  <a:lnTo>
                    <a:pt x="32" y="52"/>
                  </a:lnTo>
                  <a:lnTo>
                    <a:pt x="28" y="62"/>
                  </a:lnTo>
                  <a:lnTo>
                    <a:pt x="28" y="68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84"/>
                  </a:lnTo>
                  <a:lnTo>
                    <a:pt x="34" y="96"/>
                  </a:lnTo>
                  <a:lnTo>
                    <a:pt x="40" y="112"/>
                  </a:lnTo>
                  <a:lnTo>
                    <a:pt x="40" y="1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0" name="Freeform 87"/>
            <p:cNvSpPr>
              <a:spLocks/>
            </p:cNvSpPr>
            <p:nvPr/>
          </p:nvSpPr>
          <p:spPr bwMode="auto">
            <a:xfrm>
              <a:off x="1379621" y="3420979"/>
              <a:ext cx="513347" cy="545432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58" y="4"/>
                </a:cxn>
                <a:cxn ang="0">
                  <a:pos x="62" y="14"/>
                </a:cxn>
                <a:cxn ang="0">
                  <a:pos x="64" y="30"/>
                </a:cxn>
                <a:cxn ang="0">
                  <a:pos x="62" y="40"/>
                </a:cxn>
                <a:cxn ang="0">
                  <a:pos x="60" y="50"/>
                </a:cxn>
                <a:cxn ang="0">
                  <a:pos x="60" y="50"/>
                </a:cxn>
                <a:cxn ang="0">
                  <a:pos x="56" y="58"/>
                </a:cxn>
                <a:cxn ang="0">
                  <a:pos x="52" y="62"/>
                </a:cxn>
                <a:cxn ang="0">
                  <a:pos x="48" y="66"/>
                </a:cxn>
                <a:cxn ang="0">
                  <a:pos x="44" y="68"/>
                </a:cxn>
                <a:cxn ang="0">
                  <a:pos x="36" y="68"/>
                </a:cxn>
                <a:cxn ang="0">
                  <a:pos x="30" y="68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8" y="60"/>
                </a:cxn>
                <a:cxn ang="0">
                  <a:pos x="42" y="54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4" y="50"/>
                </a:cxn>
                <a:cxn ang="0">
                  <a:pos x="40" y="54"/>
                </a:cxn>
                <a:cxn ang="0">
                  <a:pos x="32" y="58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12" y="58"/>
                </a:cxn>
                <a:cxn ang="0">
                  <a:pos x="6" y="62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2" y="64"/>
                </a:cxn>
                <a:cxn ang="0">
                  <a:pos x="6" y="58"/>
                </a:cxn>
                <a:cxn ang="0">
                  <a:pos x="14" y="52"/>
                </a:cxn>
                <a:cxn ang="0">
                  <a:pos x="20" y="48"/>
                </a:cxn>
                <a:cxn ang="0">
                  <a:pos x="28" y="48"/>
                </a:cxn>
                <a:cxn ang="0">
                  <a:pos x="28" y="48"/>
                </a:cxn>
                <a:cxn ang="0">
                  <a:pos x="36" y="44"/>
                </a:cxn>
                <a:cxn ang="0">
                  <a:pos x="42" y="40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50" y="24"/>
                </a:cxn>
                <a:cxn ang="0">
                  <a:pos x="54" y="14"/>
                </a:cxn>
                <a:cxn ang="0">
                  <a:pos x="56" y="0"/>
                </a:cxn>
                <a:cxn ang="0">
                  <a:pos x="56" y="0"/>
                </a:cxn>
              </a:cxnLst>
              <a:rect l="0" t="0" r="r" b="b"/>
              <a:pathLst>
                <a:path w="64" h="68">
                  <a:moveTo>
                    <a:pt x="56" y="0"/>
                  </a:moveTo>
                  <a:lnTo>
                    <a:pt x="56" y="0"/>
                  </a:lnTo>
                  <a:lnTo>
                    <a:pt x="58" y="4"/>
                  </a:lnTo>
                  <a:lnTo>
                    <a:pt x="62" y="14"/>
                  </a:lnTo>
                  <a:lnTo>
                    <a:pt x="64" y="30"/>
                  </a:lnTo>
                  <a:lnTo>
                    <a:pt x="62" y="40"/>
                  </a:lnTo>
                  <a:lnTo>
                    <a:pt x="60" y="50"/>
                  </a:lnTo>
                  <a:lnTo>
                    <a:pt x="60" y="50"/>
                  </a:lnTo>
                  <a:lnTo>
                    <a:pt x="56" y="58"/>
                  </a:lnTo>
                  <a:lnTo>
                    <a:pt x="52" y="62"/>
                  </a:lnTo>
                  <a:lnTo>
                    <a:pt x="48" y="66"/>
                  </a:lnTo>
                  <a:lnTo>
                    <a:pt x="44" y="68"/>
                  </a:lnTo>
                  <a:lnTo>
                    <a:pt x="36" y="68"/>
                  </a:lnTo>
                  <a:lnTo>
                    <a:pt x="30" y="68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8" y="60"/>
                  </a:lnTo>
                  <a:lnTo>
                    <a:pt x="42" y="5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2" y="58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12" y="58"/>
                  </a:lnTo>
                  <a:lnTo>
                    <a:pt x="6" y="62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2" y="64"/>
                  </a:lnTo>
                  <a:lnTo>
                    <a:pt x="6" y="58"/>
                  </a:lnTo>
                  <a:lnTo>
                    <a:pt x="14" y="52"/>
                  </a:lnTo>
                  <a:lnTo>
                    <a:pt x="20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36" y="44"/>
                  </a:lnTo>
                  <a:lnTo>
                    <a:pt x="42" y="40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0" y="24"/>
                  </a:lnTo>
                  <a:lnTo>
                    <a:pt x="54" y="14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1" name="Freeform 88"/>
            <p:cNvSpPr>
              <a:spLocks/>
            </p:cNvSpPr>
            <p:nvPr/>
          </p:nvSpPr>
          <p:spPr bwMode="auto">
            <a:xfrm>
              <a:off x="8133347" y="838200"/>
              <a:ext cx="609600" cy="1042737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38" y="4"/>
                </a:cxn>
                <a:cxn ang="0">
                  <a:pos x="50" y="16"/>
                </a:cxn>
                <a:cxn ang="0">
                  <a:pos x="58" y="24"/>
                </a:cxn>
                <a:cxn ang="0">
                  <a:pos x="64" y="36"/>
                </a:cxn>
                <a:cxn ang="0">
                  <a:pos x="70" y="48"/>
                </a:cxn>
                <a:cxn ang="0">
                  <a:pos x="76" y="66"/>
                </a:cxn>
                <a:cxn ang="0">
                  <a:pos x="76" y="66"/>
                </a:cxn>
                <a:cxn ang="0">
                  <a:pos x="76" y="72"/>
                </a:cxn>
                <a:cxn ang="0">
                  <a:pos x="76" y="80"/>
                </a:cxn>
                <a:cxn ang="0">
                  <a:pos x="74" y="88"/>
                </a:cxn>
                <a:cxn ang="0">
                  <a:pos x="70" y="94"/>
                </a:cxn>
                <a:cxn ang="0">
                  <a:pos x="62" y="100"/>
                </a:cxn>
                <a:cxn ang="0">
                  <a:pos x="54" y="106"/>
                </a:cxn>
                <a:cxn ang="0">
                  <a:pos x="44" y="110"/>
                </a:cxn>
                <a:cxn ang="0">
                  <a:pos x="28" y="114"/>
                </a:cxn>
                <a:cxn ang="0">
                  <a:pos x="28" y="114"/>
                </a:cxn>
                <a:cxn ang="0">
                  <a:pos x="32" y="112"/>
                </a:cxn>
                <a:cxn ang="0">
                  <a:pos x="42" y="106"/>
                </a:cxn>
                <a:cxn ang="0">
                  <a:pos x="46" y="100"/>
                </a:cxn>
                <a:cxn ang="0">
                  <a:pos x="50" y="94"/>
                </a:cxn>
                <a:cxn ang="0">
                  <a:pos x="52" y="84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50" y="78"/>
                </a:cxn>
                <a:cxn ang="0">
                  <a:pos x="48" y="86"/>
                </a:cxn>
                <a:cxn ang="0">
                  <a:pos x="46" y="90"/>
                </a:cxn>
                <a:cxn ang="0">
                  <a:pos x="42" y="96"/>
                </a:cxn>
                <a:cxn ang="0">
                  <a:pos x="36" y="100"/>
                </a:cxn>
                <a:cxn ang="0">
                  <a:pos x="28" y="104"/>
                </a:cxn>
                <a:cxn ang="0">
                  <a:pos x="28" y="104"/>
                </a:cxn>
                <a:cxn ang="0">
                  <a:pos x="20" y="106"/>
                </a:cxn>
                <a:cxn ang="0">
                  <a:pos x="10" y="110"/>
                </a:cxn>
                <a:cxn ang="0">
                  <a:pos x="4" y="118"/>
                </a:cxn>
                <a:cxn ang="0">
                  <a:pos x="2" y="124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26"/>
                </a:cxn>
                <a:cxn ang="0">
                  <a:pos x="2" y="114"/>
                </a:cxn>
                <a:cxn ang="0">
                  <a:pos x="4" y="106"/>
                </a:cxn>
                <a:cxn ang="0">
                  <a:pos x="8" y="100"/>
                </a:cxn>
                <a:cxn ang="0">
                  <a:pos x="16" y="92"/>
                </a:cxn>
                <a:cxn ang="0">
                  <a:pos x="26" y="84"/>
                </a:cxn>
                <a:cxn ang="0">
                  <a:pos x="26" y="84"/>
                </a:cxn>
                <a:cxn ang="0">
                  <a:pos x="28" y="82"/>
                </a:cxn>
                <a:cxn ang="0">
                  <a:pos x="36" y="74"/>
                </a:cxn>
                <a:cxn ang="0">
                  <a:pos x="42" y="64"/>
                </a:cxn>
                <a:cxn ang="0">
                  <a:pos x="44" y="5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2" y="36"/>
                </a:cxn>
                <a:cxn ang="0">
                  <a:pos x="40" y="22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76" h="130">
                  <a:moveTo>
                    <a:pt x="32" y="0"/>
                  </a:moveTo>
                  <a:lnTo>
                    <a:pt x="32" y="0"/>
                  </a:lnTo>
                  <a:lnTo>
                    <a:pt x="38" y="4"/>
                  </a:lnTo>
                  <a:lnTo>
                    <a:pt x="50" y="16"/>
                  </a:lnTo>
                  <a:lnTo>
                    <a:pt x="58" y="24"/>
                  </a:lnTo>
                  <a:lnTo>
                    <a:pt x="64" y="36"/>
                  </a:lnTo>
                  <a:lnTo>
                    <a:pt x="70" y="48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6" y="72"/>
                  </a:lnTo>
                  <a:lnTo>
                    <a:pt x="76" y="80"/>
                  </a:lnTo>
                  <a:lnTo>
                    <a:pt x="74" y="88"/>
                  </a:lnTo>
                  <a:lnTo>
                    <a:pt x="70" y="94"/>
                  </a:lnTo>
                  <a:lnTo>
                    <a:pt x="62" y="100"/>
                  </a:lnTo>
                  <a:lnTo>
                    <a:pt x="54" y="106"/>
                  </a:lnTo>
                  <a:lnTo>
                    <a:pt x="44" y="110"/>
                  </a:lnTo>
                  <a:lnTo>
                    <a:pt x="28" y="114"/>
                  </a:lnTo>
                  <a:lnTo>
                    <a:pt x="28" y="114"/>
                  </a:lnTo>
                  <a:lnTo>
                    <a:pt x="32" y="112"/>
                  </a:lnTo>
                  <a:lnTo>
                    <a:pt x="42" y="106"/>
                  </a:lnTo>
                  <a:lnTo>
                    <a:pt x="46" y="100"/>
                  </a:lnTo>
                  <a:lnTo>
                    <a:pt x="50" y="94"/>
                  </a:lnTo>
                  <a:lnTo>
                    <a:pt x="52" y="84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50" y="78"/>
                  </a:lnTo>
                  <a:lnTo>
                    <a:pt x="48" y="86"/>
                  </a:lnTo>
                  <a:lnTo>
                    <a:pt x="46" y="90"/>
                  </a:lnTo>
                  <a:lnTo>
                    <a:pt x="42" y="96"/>
                  </a:lnTo>
                  <a:lnTo>
                    <a:pt x="36" y="100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0" y="106"/>
                  </a:lnTo>
                  <a:lnTo>
                    <a:pt x="10" y="110"/>
                  </a:lnTo>
                  <a:lnTo>
                    <a:pt x="4" y="118"/>
                  </a:lnTo>
                  <a:lnTo>
                    <a:pt x="2" y="124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26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8" y="100"/>
                  </a:lnTo>
                  <a:lnTo>
                    <a:pt x="16" y="92"/>
                  </a:lnTo>
                  <a:lnTo>
                    <a:pt x="26" y="84"/>
                  </a:lnTo>
                  <a:lnTo>
                    <a:pt x="26" y="84"/>
                  </a:lnTo>
                  <a:lnTo>
                    <a:pt x="28" y="82"/>
                  </a:lnTo>
                  <a:lnTo>
                    <a:pt x="36" y="74"/>
                  </a:lnTo>
                  <a:lnTo>
                    <a:pt x="42" y="64"/>
                  </a:lnTo>
                  <a:lnTo>
                    <a:pt x="44" y="5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2" y="36"/>
                  </a:lnTo>
                  <a:lnTo>
                    <a:pt x="40" y="22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2" name="Freeform 89"/>
            <p:cNvSpPr>
              <a:spLocks/>
            </p:cNvSpPr>
            <p:nvPr/>
          </p:nvSpPr>
          <p:spPr bwMode="auto">
            <a:xfrm>
              <a:off x="2951747" y="1415716"/>
              <a:ext cx="4924926" cy="6432884"/>
            </a:xfrm>
            <a:custGeom>
              <a:avLst/>
              <a:gdLst/>
              <a:ahLst/>
              <a:cxnLst>
                <a:cxn ang="0">
                  <a:pos x="516" y="572"/>
                </a:cxn>
                <a:cxn ang="0">
                  <a:pos x="516" y="500"/>
                </a:cxn>
                <a:cxn ang="0">
                  <a:pos x="524" y="428"/>
                </a:cxn>
                <a:cxn ang="0">
                  <a:pos x="528" y="394"/>
                </a:cxn>
                <a:cxn ang="0">
                  <a:pos x="528" y="324"/>
                </a:cxn>
                <a:cxn ang="0">
                  <a:pos x="526" y="288"/>
                </a:cxn>
                <a:cxn ang="0">
                  <a:pos x="520" y="256"/>
                </a:cxn>
                <a:cxn ang="0">
                  <a:pos x="506" y="212"/>
                </a:cxn>
                <a:cxn ang="0">
                  <a:pos x="480" y="160"/>
                </a:cxn>
                <a:cxn ang="0">
                  <a:pos x="446" y="108"/>
                </a:cxn>
                <a:cxn ang="0">
                  <a:pos x="400" y="60"/>
                </a:cxn>
                <a:cxn ang="0">
                  <a:pos x="344" y="24"/>
                </a:cxn>
                <a:cxn ang="0">
                  <a:pos x="312" y="10"/>
                </a:cxn>
                <a:cxn ang="0">
                  <a:pos x="276" y="2"/>
                </a:cxn>
                <a:cxn ang="0">
                  <a:pos x="238" y="0"/>
                </a:cxn>
                <a:cxn ang="0">
                  <a:pos x="196" y="4"/>
                </a:cxn>
                <a:cxn ang="0">
                  <a:pos x="182" y="8"/>
                </a:cxn>
                <a:cxn ang="0">
                  <a:pos x="156" y="18"/>
                </a:cxn>
                <a:cxn ang="0">
                  <a:pos x="120" y="40"/>
                </a:cxn>
                <a:cxn ang="0">
                  <a:pos x="80" y="82"/>
                </a:cxn>
                <a:cxn ang="0">
                  <a:pos x="48" y="132"/>
                </a:cxn>
                <a:cxn ang="0">
                  <a:pos x="34" y="158"/>
                </a:cxn>
                <a:cxn ang="0">
                  <a:pos x="10" y="224"/>
                </a:cxn>
                <a:cxn ang="0">
                  <a:pos x="0" y="296"/>
                </a:cxn>
                <a:cxn ang="0">
                  <a:pos x="2" y="296"/>
                </a:cxn>
                <a:cxn ang="0">
                  <a:pos x="8" y="252"/>
                </a:cxn>
                <a:cxn ang="0">
                  <a:pos x="24" y="202"/>
                </a:cxn>
                <a:cxn ang="0">
                  <a:pos x="50" y="146"/>
                </a:cxn>
                <a:cxn ang="0">
                  <a:pos x="92" y="86"/>
                </a:cxn>
                <a:cxn ang="0">
                  <a:pos x="104" y="72"/>
                </a:cxn>
                <a:cxn ang="0">
                  <a:pos x="128" y="48"/>
                </a:cxn>
                <a:cxn ang="0">
                  <a:pos x="152" y="32"/>
                </a:cxn>
                <a:cxn ang="0">
                  <a:pos x="178" y="20"/>
                </a:cxn>
                <a:cxn ang="0">
                  <a:pos x="218" y="10"/>
                </a:cxn>
                <a:cxn ang="0">
                  <a:pos x="272" y="14"/>
                </a:cxn>
                <a:cxn ang="0">
                  <a:pos x="322" y="28"/>
                </a:cxn>
                <a:cxn ang="0">
                  <a:pos x="368" y="52"/>
                </a:cxn>
                <a:cxn ang="0">
                  <a:pos x="408" y="82"/>
                </a:cxn>
                <a:cxn ang="0">
                  <a:pos x="438" y="112"/>
                </a:cxn>
                <a:cxn ang="0">
                  <a:pos x="448" y="128"/>
                </a:cxn>
                <a:cxn ang="0">
                  <a:pos x="478" y="176"/>
                </a:cxn>
                <a:cxn ang="0">
                  <a:pos x="500" y="230"/>
                </a:cxn>
                <a:cxn ang="0">
                  <a:pos x="516" y="286"/>
                </a:cxn>
                <a:cxn ang="0">
                  <a:pos x="522" y="346"/>
                </a:cxn>
                <a:cxn ang="0">
                  <a:pos x="520" y="376"/>
                </a:cxn>
                <a:cxn ang="0">
                  <a:pos x="508" y="462"/>
                </a:cxn>
                <a:cxn ang="0">
                  <a:pos x="500" y="520"/>
                </a:cxn>
                <a:cxn ang="0">
                  <a:pos x="504" y="580"/>
                </a:cxn>
                <a:cxn ang="0">
                  <a:pos x="508" y="608"/>
                </a:cxn>
                <a:cxn ang="0">
                  <a:pos x="524" y="660"/>
                </a:cxn>
                <a:cxn ang="0">
                  <a:pos x="544" y="710"/>
                </a:cxn>
                <a:cxn ang="0">
                  <a:pos x="582" y="782"/>
                </a:cxn>
                <a:cxn ang="0">
                  <a:pos x="594" y="802"/>
                </a:cxn>
                <a:cxn ang="0">
                  <a:pos x="614" y="802"/>
                </a:cxn>
                <a:cxn ang="0">
                  <a:pos x="560" y="710"/>
                </a:cxn>
                <a:cxn ang="0">
                  <a:pos x="546" y="676"/>
                </a:cxn>
                <a:cxn ang="0">
                  <a:pos x="524" y="608"/>
                </a:cxn>
                <a:cxn ang="0">
                  <a:pos x="516" y="572"/>
                </a:cxn>
              </a:cxnLst>
              <a:rect l="0" t="0" r="r" b="b"/>
              <a:pathLst>
                <a:path w="614" h="802">
                  <a:moveTo>
                    <a:pt x="516" y="572"/>
                  </a:moveTo>
                  <a:lnTo>
                    <a:pt x="516" y="572"/>
                  </a:lnTo>
                  <a:lnTo>
                    <a:pt x="514" y="536"/>
                  </a:lnTo>
                  <a:lnTo>
                    <a:pt x="516" y="500"/>
                  </a:lnTo>
                  <a:lnTo>
                    <a:pt x="520" y="464"/>
                  </a:lnTo>
                  <a:lnTo>
                    <a:pt x="524" y="428"/>
                  </a:lnTo>
                  <a:lnTo>
                    <a:pt x="524" y="428"/>
                  </a:lnTo>
                  <a:lnTo>
                    <a:pt x="528" y="394"/>
                  </a:lnTo>
                  <a:lnTo>
                    <a:pt x="530" y="358"/>
                  </a:lnTo>
                  <a:lnTo>
                    <a:pt x="528" y="324"/>
                  </a:lnTo>
                  <a:lnTo>
                    <a:pt x="526" y="288"/>
                  </a:lnTo>
                  <a:lnTo>
                    <a:pt x="526" y="288"/>
                  </a:lnTo>
                  <a:lnTo>
                    <a:pt x="524" y="274"/>
                  </a:lnTo>
                  <a:lnTo>
                    <a:pt x="520" y="256"/>
                  </a:lnTo>
                  <a:lnTo>
                    <a:pt x="514" y="236"/>
                  </a:lnTo>
                  <a:lnTo>
                    <a:pt x="506" y="212"/>
                  </a:lnTo>
                  <a:lnTo>
                    <a:pt x="494" y="186"/>
                  </a:lnTo>
                  <a:lnTo>
                    <a:pt x="480" y="160"/>
                  </a:lnTo>
                  <a:lnTo>
                    <a:pt x="464" y="134"/>
                  </a:lnTo>
                  <a:lnTo>
                    <a:pt x="446" y="108"/>
                  </a:lnTo>
                  <a:lnTo>
                    <a:pt x="424" y="84"/>
                  </a:lnTo>
                  <a:lnTo>
                    <a:pt x="400" y="60"/>
                  </a:lnTo>
                  <a:lnTo>
                    <a:pt x="374" y="40"/>
                  </a:lnTo>
                  <a:lnTo>
                    <a:pt x="344" y="24"/>
                  </a:lnTo>
                  <a:lnTo>
                    <a:pt x="328" y="16"/>
                  </a:lnTo>
                  <a:lnTo>
                    <a:pt x="312" y="10"/>
                  </a:lnTo>
                  <a:lnTo>
                    <a:pt x="294" y="6"/>
                  </a:lnTo>
                  <a:lnTo>
                    <a:pt x="276" y="2"/>
                  </a:lnTo>
                  <a:lnTo>
                    <a:pt x="258" y="0"/>
                  </a:lnTo>
                  <a:lnTo>
                    <a:pt x="238" y="0"/>
                  </a:lnTo>
                  <a:lnTo>
                    <a:pt x="218" y="2"/>
                  </a:lnTo>
                  <a:lnTo>
                    <a:pt x="196" y="4"/>
                  </a:lnTo>
                  <a:lnTo>
                    <a:pt x="196" y="4"/>
                  </a:lnTo>
                  <a:lnTo>
                    <a:pt x="182" y="8"/>
                  </a:lnTo>
                  <a:lnTo>
                    <a:pt x="168" y="12"/>
                  </a:lnTo>
                  <a:lnTo>
                    <a:pt x="156" y="18"/>
                  </a:lnTo>
                  <a:lnTo>
                    <a:pt x="144" y="24"/>
                  </a:lnTo>
                  <a:lnTo>
                    <a:pt x="120" y="40"/>
                  </a:lnTo>
                  <a:lnTo>
                    <a:pt x="100" y="60"/>
                  </a:lnTo>
                  <a:lnTo>
                    <a:pt x="80" y="82"/>
                  </a:lnTo>
                  <a:lnTo>
                    <a:pt x="64" y="106"/>
                  </a:lnTo>
                  <a:lnTo>
                    <a:pt x="48" y="132"/>
                  </a:lnTo>
                  <a:lnTo>
                    <a:pt x="34" y="158"/>
                  </a:lnTo>
                  <a:lnTo>
                    <a:pt x="34" y="158"/>
                  </a:lnTo>
                  <a:lnTo>
                    <a:pt x="20" y="190"/>
                  </a:lnTo>
                  <a:lnTo>
                    <a:pt x="10" y="224"/>
                  </a:lnTo>
                  <a:lnTo>
                    <a:pt x="2" y="260"/>
                  </a:lnTo>
                  <a:lnTo>
                    <a:pt x="0" y="296"/>
                  </a:lnTo>
                  <a:lnTo>
                    <a:pt x="2" y="296"/>
                  </a:lnTo>
                  <a:lnTo>
                    <a:pt x="2" y="296"/>
                  </a:lnTo>
                  <a:lnTo>
                    <a:pt x="4" y="274"/>
                  </a:lnTo>
                  <a:lnTo>
                    <a:pt x="8" y="252"/>
                  </a:lnTo>
                  <a:lnTo>
                    <a:pt x="14" y="228"/>
                  </a:lnTo>
                  <a:lnTo>
                    <a:pt x="24" y="202"/>
                  </a:lnTo>
                  <a:lnTo>
                    <a:pt x="36" y="174"/>
                  </a:lnTo>
                  <a:lnTo>
                    <a:pt x="50" y="146"/>
                  </a:lnTo>
                  <a:lnTo>
                    <a:pt x="70" y="116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104" y="72"/>
                  </a:lnTo>
                  <a:lnTo>
                    <a:pt x="114" y="60"/>
                  </a:lnTo>
                  <a:lnTo>
                    <a:pt x="128" y="48"/>
                  </a:lnTo>
                  <a:lnTo>
                    <a:pt x="140" y="40"/>
                  </a:lnTo>
                  <a:lnTo>
                    <a:pt x="152" y="32"/>
                  </a:lnTo>
                  <a:lnTo>
                    <a:pt x="166" y="24"/>
                  </a:lnTo>
                  <a:lnTo>
                    <a:pt x="178" y="20"/>
                  </a:lnTo>
                  <a:lnTo>
                    <a:pt x="192" y="16"/>
                  </a:lnTo>
                  <a:lnTo>
                    <a:pt x="218" y="10"/>
                  </a:lnTo>
                  <a:lnTo>
                    <a:pt x="244" y="10"/>
                  </a:lnTo>
                  <a:lnTo>
                    <a:pt x="272" y="14"/>
                  </a:lnTo>
                  <a:lnTo>
                    <a:pt x="296" y="20"/>
                  </a:lnTo>
                  <a:lnTo>
                    <a:pt x="322" y="28"/>
                  </a:lnTo>
                  <a:lnTo>
                    <a:pt x="346" y="40"/>
                  </a:lnTo>
                  <a:lnTo>
                    <a:pt x="368" y="52"/>
                  </a:lnTo>
                  <a:lnTo>
                    <a:pt x="388" y="66"/>
                  </a:lnTo>
                  <a:lnTo>
                    <a:pt x="408" y="82"/>
                  </a:lnTo>
                  <a:lnTo>
                    <a:pt x="424" y="98"/>
                  </a:lnTo>
                  <a:lnTo>
                    <a:pt x="438" y="112"/>
                  </a:lnTo>
                  <a:lnTo>
                    <a:pt x="448" y="128"/>
                  </a:lnTo>
                  <a:lnTo>
                    <a:pt x="448" y="128"/>
                  </a:lnTo>
                  <a:lnTo>
                    <a:pt x="464" y="152"/>
                  </a:lnTo>
                  <a:lnTo>
                    <a:pt x="478" y="176"/>
                  </a:lnTo>
                  <a:lnTo>
                    <a:pt x="490" y="204"/>
                  </a:lnTo>
                  <a:lnTo>
                    <a:pt x="500" y="230"/>
                  </a:lnTo>
                  <a:lnTo>
                    <a:pt x="510" y="258"/>
                  </a:lnTo>
                  <a:lnTo>
                    <a:pt x="516" y="286"/>
                  </a:lnTo>
                  <a:lnTo>
                    <a:pt x="520" y="316"/>
                  </a:lnTo>
                  <a:lnTo>
                    <a:pt x="522" y="346"/>
                  </a:lnTo>
                  <a:lnTo>
                    <a:pt x="522" y="346"/>
                  </a:lnTo>
                  <a:lnTo>
                    <a:pt x="520" y="376"/>
                  </a:lnTo>
                  <a:lnTo>
                    <a:pt x="518" y="404"/>
                  </a:lnTo>
                  <a:lnTo>
                    <a:pt x="508" y="462"/>
                  </a:lnTo>
                  <a:lnTo>
                    <a:pt x="504" y="492"/>
                  </a:lnTo>
                  <a:lnTo>
                    <a:pt x="500" y="520"/>
                  </a:lnTo>
                  <a:lnTo>
                    <a:pt x="500" y="550"/>
                  </a:lnTo>
                  <a:lnTo>
                    <a:pt x="504" y="580"/>
                  </a:lnTo>
                  <a:lnTo>
                    <a:pt x="504" y="580"/>
                  </a:lnTo>
                  <a:lnTo>
                    <a:pt x="508" y="608"/>
                  </a:lnTo>
                  <a:lnTo>
                    <a:pt x="516" y="634"/>
                  </a:lnTo>
                  <a:lnTo>
                    <a:pt x="524" y="660"/>
                  </a:lnTo>
                  <a:lnTo>
                    <a:pt x="532" y="686"/>
                  </a:lnTo>
                  <a:lnTo>
                    <a:pt x="544" y="710"/>
                  </a:lnTo>
                  <a:lnTo>
                    <a:pt x="556" y="734"/>
                  </a:lnTo>
                  <a:lnTo>
                    <a:pt x="582" y="782"/>
                  </a:lnTo>
                  <a:lnTo>
                    <a:pt x="582" y="782"/>
                  </a:lnTo>
                  <a:lnTo>
                    <a:pt x="594" y="802"/>
                  </a:lnTo>
                  <a:lnTo>
                    <a:pt x="614" y="802"/>
                  </a:lnTo>
                  <a:lnTo>
                    <a:pt x="614" y="802"/>
                  </a:lnTo>
                  <a:lnTo>
                    <a:pt x="586" y="756"/>
                  </a:lnTo>
                  <a:lnTo>
                    <a:pt x="560" y="710"/>
                  </a:lnTo>
                  <a:lnTo>
                    <a:pt x="560" y="710"/>
                  </a:lnTo>
                  <a:lnTo>
                    <a:pt x="546" y="676"/>
                  </a:lnTo>
                  <a:lnTo>
                    <a:pt x="532" y="644"/>
                  </a:lnTo>
                  <a:lnTo>
                    <a:pt x="524" y="608"/>
                  </a:lnTo>
                  <a:lnTo>
                    <a:pt x="516" y="572"/>
                  </a:lnTo>
                  <a:lnTo>
                    <a:pt x="516" y="57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3" name="Freeform 90"/>
            <p:cNvSpPr>
              <a:spLocks/>
            </p:cNvSpPr>
            <p:nvPr/>
          </p:nvSpPr>
          <p:spPr bwMode="auto">
            <a:xfrm>
              <a:off x="1556084" y="4011"/>
              <a:ext cx="2614863" cy="1684421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4" y="28"/>
                </a:cxn>
                <a:cxn ang="0">
                  <a:pos x="0" y="58"/>
                </a:cxn>
                <a:cxn ang="0">
                  <a:pos x="4" y="84"/>
                </a:cxn>
                <a:cxn ang="0">
                  <a:pos x="12" y="110"/>
                </a:cxn>
                <a:cxn ang="0">
                  <a:pos x="26" y="134"/>
                </a:cxn>
                <a:cxn ang="0">
                  <a:pos x="44" y="154"/>
                </a:cxn>
                <a:cxn ang="0">
                  <a:pos x="66" y="168"/>
                </a:cxn>
                <a:cxn ang="0">
                  <a:pos x="90" y="180"/>
                </a:cxn>
                <a:cxn ang="0">
                  <a:pos x="112" y="184"/>
                </a:cxn>
                <a:cxn ang="0">
                  <a:pos x="154" y="184"/>
                </a:cxn>
                <a:cxn ang="0">
                  <a:pos x="176" y="182"/>
                </a:cxn>
                <a:cxn ang="0">
                  <a:pos x="240" y="174"/>
                </a:cxn>
                <a:cxn ang="0">
                  <a:pos x="274" y="176"/>
                </a:cxn>
                <a:cxn ang="0">
                  <a:pos x="298" y="186"/>
                </a:cxn>
                <a:cxn ang="0">
                  <a:pos x="310" y="200"/>
                </a:cxn>
                <a:cxn ang="0">
                  <a:pos x="318" y="210"/>
                </a:cxn>
                <a:cxn ang="0">
                  <a:pos x="322" y="208"/>
                </a:cxn>
                <a:cxn ang="0">
                  <a:pos x="326" y="204"/>
                </a:cxn>
                <a:cxn ang="0">
                  <a:pos x="300" y="180"/>
                </a:cxn>
                <a:cxn ang="0">
                  <a:pos x="290" y="174"/>
                </a:cxn>
                <a:cxn ang="0">
                  <a:pos x="266" y="166"/>
                </a:cxn>
                <a:cxn ang="0">
                  <a:pos x="256" y="166"/>
                </a:cxn>
                <a:cxn ang="0">
                  <a:pos x="198" y="172"/>
                </a:cxn>
                <a:cxn ang="0">
                  <a:pos x="144" y="178"/>
                </a:cxn>
                <a:cxn ang="0">
                  <a:pos x="108" y="174"/>
                </a:cxn>
                <a:cxn ang="0">
                  <a:pos x="74" y="162"/>
                </a:cxn>
                <a:cxn ang="0">
                  <a:pos x="44" y="140"/>
                </a:cxn>
                <a:cxn ang="0">
                  <a:pos x="20" y="112"/>
                </a:cxn>
                <a:cxn ang="0">
                  <a:pos x="14" y="102"/>
                </a:cxn>
                <a:cxn ang="0">
                  <a:pos x="4" y="74"/>
                </a:cxn>
                <a:cxn ang="0">
                  <a:pos x="6" y="36"/>
                </a:cxn>
                <a:cxn ang="0">
                  <a:pos x="12" y="10"/>
                </a:cxn>
                <a:cxn ang="0">
                  <a:pos x="16" y="0"/>
                </a:cxn>
              </a:cxnLst>
              <a:rect l="0" t="0" r="r" b="b"/>
              <a:pathLst>
                <a:path w="326" h="210">
                  <a:moveTo>
                    <a:pt x="16" y="0"/>
                  </a:moveTo>
                  <a:lnTo>
                    <a:pt x="16" y="0"/>
                  </a:lnTo>
                  <a:lnTo>
                    <a:pt x="10" y="14"/>
                  </a:lnTo>
                  <a:lnTo>
                    <a:pt x="4" y="28"/>
                  </a:lnTo>
                  <a:lnTo>
                    <a:pt x="2" y="42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6" y="98"/>
                  </a:lnTo>
                  <a:lnTo>
                    <a:pt x="12" y="110"/>
                  </a:lnTo>
                  <a:lnTo>
                    <a:pt x="18" y="122"/>
                  </a:lnTo>
                  <a:lnTo>
                    <a:pt x="26" y="134"/>
                  </a:lnTo>
                  <a:lnTo>
                    <a:pt x="34" y="144"/>
                  </a:lnTo>
                  <a:lnTo>
                    <a:pt x="44" y="154"/>
                  </a:lnTo>
                  <a:lnTo>
                    <a:pt x="54" y="162"/>
                  </a:lnTo>
                  <a:lnTo>
                    <a:pt x="66" y="168"/>
                  </a:lnTo>
                  <a:lnTo>
                    <a:pt x="78" y="174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112" y="184"/>
                  </a:lnTo>
                  <a:lnTo>
                    <a:pt x="132" y="186"/>
                  </a:lnTo>
                  <a:lnTo>
                    <a:pt x="154" y="184"/>
                  </a:lnTo>
                  <a:lnTo>
                    <a:pt x="176" y="182"/>
                  </a:lnTo>
                  <a:lnTo>
                    <a:pt x="176" y="182"/>
                  </a:lnTo>
                  <a:lnTo>
                    <a:pt x="240" y="174"/>
                  </a:lnTo>
                  <a:lnTo>
                    <a:pt x="240" y="174"/>
                  </a:lnTo>
                  <a:lnTo>
                    <a:pt x="258" y="174"/>
                  </a:lnTo>
                  <a:lnTo>
                    <a:pt x="274" y="176"/>
                  </a:lnTo>
                  <a:lnTo>
                    <a:pt x="288" y="180"/>
                  </a:lnTo>
                  <a:lnTo>
                    <a:pt x="298" y="186"/>
                  </a:lnTo>
                  <a:lnTo>
                    <a:pt x="304" y="194"/>
                  </a:lnTo>
                  <a:lnTo>
                    <a:pt x="310" y="200"/>
                  </a:lnTo>
                  <a:lnTo>
                    <a:pt x="318" y="210"/>
                  </a:lnTo>
                  <a:lnTo>
                    <a:pt x="318" y="210"/>
                  </a:lnTo>
                  <a:lnTo>
                    <a:pt x="320" y="210"/>
                  </a:lnTo>
                  <a:lnTo>
                    <a:pt x="322" y="208"/>
                  </a:lnTo>
                  <a:lnTo>
                    <a:pt x="326" y="204"/>
                  </a:lnTo>
                  <a:lnTo>
                    <a:pt x="326" y="204"/>
                  </a:lnTo>
                  <a:lnTo>
                    <a:pt x="310" y="188"/>
                  </a:lnTo>
                  <a:lnTo>
                    <a:pt x="300" y="180"/>
                  </a:lnTo>
                  <a:lnTo>
                    <a:pt x="290" y="174"/>
                  </a:lnTo>
                  <a:lnTo>
                    <a:pt x="290" y="174"/>
                  </a:lnTo>
                  <a:lnTo>
                    <a:pt x="274" y="168"/>
                  </a:lnTo>
                  <a:lnTo>
                    <a:pt x="266" y="166"/>
                  </a:lnTo>
                  <a:lnTo>
                    <a:pt x="256" y="166"/>
                  </a:lnTo>
                  <a:lnTo>
                    <a:pt x="256" y="166"/>
                  </a:lnTo>
                  <a:lnTo>
                    <a:pt x="226" y="168"/>
                  </a:lnTo>
                  <a:lnTo>
                    <a:pt x="198" y="172"/>
                  </a:lnTo>
                  <a:lnTo>
                    <a:pt x="144" y="178"/>
                  </a:lnTo>
                  <a:lnTo>
                    <a:pt x="144" y="178"/>
                  </a:lnTo>
                  <a:lnTo>
                    <a:pt x="126" y="178"/>
                  </a:lnTo>
                  <a:lnTo>
                    <a:pt x="108" y="174"/>
                  </a:lnTo>
                  <a:lnTo>
                    <a:pt x="90" y="170"/>
                  </a:lnTo>
                  <a:lnTo>
                    <a:pt x="74" y="162"/>
                  </a:lnTo>
                  <a:lnTo>
                    <a:pt x="58" y="152"/>
                  </a:lnTo>
                  <a:lnTo>
                    <a:pt x="44" y="140"/>
                  </a:lnTo>
                  <a:lnTo>
                    <a:pt x="30" y="128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14" y="102"/>
                  </a:lnTo>
                  <a:lnTo>
                    <a:pt x="10" y="92"/>
                  </a:lnTo>
                  <a:lnTo>
                    <a:pt x="4" y="74"/>
                  </a:lnTo>
                  <a:lnTo>
                    <a:pt x="4" y="54"/>
                  </a:lnTo>
                  <a:lnTo>
                    <a:pt x="6" y="36"/>
                  </a:lnTo>
                  <a:lnTo>
                    <a:pt x="8" y="22"/>
                  </a:lnTo>
                  <a:lnTo>
                    <a:pt x="12" y="1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4" name="Freeform 91"/>
            <p:cNvSpPr>
              <a:spLocks/>
            </p:cNvSpPr>
            <p:nvPr/>
          </p:nvSpPr>
          <p:spPr bwMode="auto">
            <a:xfrm>
              <a:off x="1171074" y="1704474"/>
              <a:ext cx="2646947" cy="1732547"/>
            </a:xfrm>
            <a:custGeom>
              <a:avLst/>
              <a:gdLst/>
              <a:ahLst/>
              <a:cxnLst>
                <a:cxn ang="0">
                  <a:pos x="312" y="12"/>
                </a:cxn>
                <a:cxn ang="0">
                  <a:pos x="266" y="0"/>
                </a:cxn>
                <a:cxn ang="0">
                  <a:pos x="232" y="6"/>
                </a:cxn>
                <a:cxn ang="0">
                  <a:pos x="196" y="32"/>
                </a:cxn>
                <a:cxn ang="0">
                  <a:pos x="178" y="58"/>
                </a:cxn>
                <a:cxn ang="0">
                  <a:pos x="160" y="130"/>
                </a:cxn>
                <a:cxn ang="0">
                  <a:pos x="150" y="158"/>
                </a:cxn>
                <a:cxn ang="0">
                  <a:pos x="118" y="192"/>
                </a:cxn>
                <a:cxn ang="0">
                  <a:pos x="72" y="208"/>
                </a:cxn>
                <a:cxn ang="0">
                  <a:pos x="44" y="208"/>
                </a:cxn>
                <a:cxn ang="0">
                  <a:pos x="12" y="182"/>
                </a:cxn>
                <a:cxn ang="0">
                  <a:pos x="8" y="140"/>
                </a:cxn>
                <a:cxn ang="0">
                  <a:pos x="16" y="110"/>
                </a:cxn>
                <a:cxn ang="0">
                  <a:pos x="46" y="80"/>
                </a:cxn>
                <a:cxn ang="0">
                  <a:pos x="68" y="80"/>
                </a:cxn>
                <a:cxn ang="0">
                  <a:pos x="86" y="104"/>
                </a:cxn>
                <a:cxn ang="0">
                  <a:pos x="84" y="114"/>
                </a:cxn>
                <a:cxn ang="0">
                  <a:pos x="76" y="124"/>
                </a:cxn>
                <a:cxn ang="0">
                  <a:pos x="56" y="128"/>
                </a:cxn>
                <a:cxn ang="0">
                  <a:pos x="42" y="122"/>
                </a:cxn>
                <a:cxn ang="0">
                  <a:pos x="68" y="134"/>
                </a:cxn>
                <a:cxn ang="0">
                  <a:pos x="86" y="122"/>
                </a:cxn>
                <a:cxn ang="0">
                  <a:pos x="92" y="106"/>
                </a:cxn>
                <a:cxn ang="0">
                  <a:pos x="84" y="88"/>
                </a:cxn>
                <a:cxn ang="0">
                  <a:pos x="66" y="76"/>
                </a:cxn>
                <a:cxn ang="0">
                  <a:pos x="52" y="74"/>
                </a:cxn>
                <a:cxn ang="0">
                  <a:pos x="22" y="90"/>
                </a:cxn>
                <a:cxn ang="0">
                  <a:pos x="2" y="130"/>
                </a:cxn>
                <a:cxn ang="0">
                  <a:pos x="0" y="158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82" y="214"/>
                </a:cxn>
                <a:cxn ang="0">
                  <a:pos x="112" y="206"/>
                </a:cxn>
                <a:cxn ang="0">
                  <a:pos x="146" y="178"/>
                </a:cxn>
                <a:cxn ang="0">
                  <a:pos x="168" y="138"/>
                </a:cxn>
                <a:cxn ang="0">
                  <a:pos x="178" y="90"/>
                </a:cxn>
                <a:cxn ang="0">
                  <a:pos x="188" y="58"/>
                </a:cxn>
                <a:cxn ang="0">
                  <a:pos x="214" y="26"/>
                </a:cxn>
                <a:cxn ang="0">
                  <a:pos x="242" y="14"/>
                </a:cxn>
                <a:cxn ang="0">
                  <a:pos x="280" y="14"/>
                </a:cxn>
                <a:cxn ang="0">
                  <a:pos x="320" y="30"/>
                </a:cxn>
                <a:cxn ang="0">
                  <a:pos x="326" y="28"/>
                </a:cxn>
              </a:cxnLst>
              <a:rect l="0" t="0" r="r" b="b"/>
              <a:pathLst>
                <a:path w="330" h="216">
                  <a:moveTo>
                    <a:pt x="330" y="24"/>
                  </a:moveTo>
                  <a:lnTo>
                    <a:pt x="330" y="24"/>
                  </a:lnTo>
                  <a:lnTo>
                    <a:pt x="312" y="12"/>
                  </a:lnTo>
                  <a:lnTo>
                    <a:pt x="296" y="6"/>
                  </a:lnTo>
                  <a:lnTo>
                    <a:pt x="276" y="2"/>
                  </a:lnTo>
                  <a:lnTo>
                    <a:pt x="266" y="0"/>
                  </a:lnTo>
                  <a:lnTo>
                    <a:pt x="254" y="0"/>
                  </a:lnTo>
                  <a:lnTo>
                    <a:pt x="244" y="2"/>
                  </a:lnTo>
                  <a:lnTo>
                    <a:pt x="232" y="6"/>
                  </a:lnTo>
                  <a:lnTo>
                    <a:pt x="220" y="12"/>
                  </a:lnTo>
                  <a:lnTo>
                    <a:pt x="208" y="22"/>
                  </a:lnTo>
                  <a:lnTo>
                    <a:pt x="196" y="32"/>
                  </a:lnTo>
                  <a:lnTo>
                    <a:pt x="184" y="48"/>
                  </a:lnTo>
                  <a:lnTo>
                    <a:pt x="184" y="48"/>
                  </a:lnTo>
                  <a:lnTo>
                    <a:pt x="178" y="58"/>
                  </a:lnTo>
                  <a:lnTo>
                    <a:pt x="172" y="70"/>
                  </a:lnTo>
                  <a:lnTo>
                    <a:pt x="166" y="100"/>
                  </a:lnTo>
                  <a:lnTo>
                    <a:pt x="160" y="130"/>
                  </a:lnTo>
                  <a:lnTo>
                    <a:pt x="156" y="144"/>
                  </a:lnTo>
                  <a:lnTo>
                    <a:pt x="150" y="158"/>
                  </a:lnTo>
                  <a:lnTo>
                    <a:pt x="150" y="158"/>
                  </a:lnTo>
                  <a:lnTo>
                    <a:pt x="142" y="170"/>
                  </a:lnTo>
                  <a:lnTo>
                    <a:pt x="132" y="182"/>
                  </a:lnTo>
                  <a:lnTo>
                    <a:pt x="118" y="192"/>
                  </a:lnTo>
                  <a:lnTo>
                    <a:pt x="104" y="200"/>
                  </a:lnTo>
                  <a:lnTo>
                    <a:pt x="88" y="206"/>
                  </a:lnTo>
                  <a:lnTo>
                    <a:pt x="72" y="208"/>
                  </a:lnTo>
                  <a:lnTo>
                    <a:pt x="58" y="210"/>
                  </a:lnTo>
                  <a:lnTo>
                    <a:pt x="44" y="208"/>
                  </a:lnTo>
                  <a:lnTo>
                    <a:pt x="44" y="208"/>
                  </a:lnTo>
                  <a:lnTo>
                    <a:pt x="30" y="202"/>
                  </a:lnTo>
                  <a:lnTo>
                    <a:pt x="20" y="192"/>
                  </a:lnTo>
                  <a:lnTo>
                    <a:pt x="12" y="182"/>
                  </a:lnTo>
                  <a:lnTo>
                    <a:pt x="8" y="168"/>
                  </a:lnTo>
                  <a:lnTo>
                    <a:pt x="6" y="154"/>
                  </a:lnTo>
                  <a:lnTo>
                    <a:pt x="8" y="140"/>
                  </a:lnTo>
                  <a:lnTo>
                    <a:pt x="12" y="124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24" y="96"/>
                  </a:lnTo>
                  <a:lnTo>
                    <a:pt x="36" y="86"/>
                  </a:lnTo>
                  <a:lnTo>
                    <a:pt x="46" y="80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68" y="80"/>
                  </a:lnTo>
                  <a:lnTo>
                    <a:pt x="76" y="84"/>
                  </a:lnTo>
                  <a:lnTo>
                    <a:pt x="82" y="94"/>
                  </a:lnTo>
                  <a:lnTo>
                    <a:pt x="86" y="104"/>
                  </a:lnTo>
                  <a:lnTo>
                    <a:pt x="86" y="104"/>
                  </a:lnTo>
                  <a:lnTo>
                    <a:pt x="86" y="108"/>
                  </a:lnTo>
                  <a:lnTo>
                    <a:pt x="84" y="114"/>
                  </a:lnTo>
                  <a:lnTo>
                    <a:pt x="80" y="120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2" y="128"/>
                  </a:lnTo>
                  <a:lnTo>
                    <a:pt x="68" y="128"/>
                  </a:lnTo>
                  <a:lnTo>
                    <a:pt x="56" y="128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54" y="130"/>
                  </a:lnTo>
                  <a:lnTo>
                    <a:pt x="62" y="132"/>
                  </a:lnTo>
                  <a:lnTo>
                    <a:pt x="68" y="134"/>
                  </a:lnTo>
                  <a:lnTo>
                    <a:pt x="74" y="132"/>
                  </a:lnTo>
                  <a:lnTo>
                    <a:pt x="80" y="128"/>
                  </a:lnTo>
                  <a:lnTo>
                    <a:pt x="86" y="122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2" y="106"/>
                  </a:lnTo>
                  <a:lnTo>
                    <a:pt x="92" y="100"/>
                  </a:lnTo>
                  <a:lnTo>
                    <a:pt x="90" y="92"/>
                  </a:lnTo>
                  <a:lnTo>
                    <a:pt x="84" y="88"/>
                  </a:lnTo>
                  <a:lnTo>
                    <a:pt x="78" y="82"/>
                  </a:lnTo>
                  <a:lnTo>
                    <a:pt x="72" y="78"/>
                  </a:lnTo>
                  <a:lnTo>
                    <a:pt x="66" y="76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2" y="74"/>
                  </a:lnTo>
                  <a:lnTo>
                    <a:pt x="46" y="76"/>
                  </a:lnTo>
                  <a:lnTo>
                    <a:pt x="34" y="82"/>
                  </a:lnTo>
                  <a:lnTo>
                    <a:pt x="22" y="90"/>
                  </a:lnTo>
                  <a:lnTo>
                    <a:pt x="14" y="102"/>
                  </a:lnTo>
                  <a:lnTo>
                    <a:pt x="8" y="116"/>
                  </a:lnTo>
                  <a:lnTo>
                    <a:pt x="2" y="130"/>
                  </a:lnTo>
                  <a:lnTo>
                    <a:pt x="0" y="144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8"/>
                  </a:lnTo>
                  <a:lnTo>
                    <a:pt x="2" y="176"/>
                  </a:lnTo>
                  <a:lnTo>
                    <a:pt x="6" y="184"/>
                  </a:lnTo>
                  <a:lnTo>
                    <a:pt x="10" y="190"/>
                  </a:lnTo>
                  <a:lnTo>
                    <a:pt x="20" y="202"/>
                  </a:lnTo>
                  <a:lnTo>
                    <a:pt x="34" y="208"/>
                  </a:lnTo>
                  <a:lnTo>
                    <a:pt x="50" y="214"/>
                  </a:lnTo>
                  <a:lnTo>
                    <a:pt x="66" y="216"/>
                  </a:lnTo>
                  <a:lnTo>
                    <a:pt x="82" y="214"/>
                  </a:lnTo>
                  <a:lnTo>
                    <a:pt x="98" y="212"/>
                  </a:lnTo>
                  <a:lnTo>
                    <a:pt x="98" y="212"/>
                  </a:lnTo>
                  <a:lnTo>
                    <a:pt x="112" y="206"/>
                  </a:lnTo>
                  <a:lnTo>
                    <a:pt x="124" y="198"/>
                  </a:lnTo>
                  <a:lnTo>
                    <a:pt x="136" y="188"/>
                  </a:lnTo>
                  <a:lnTo>
                    <a:pt x="146" y="178"/>
                  </a:lnTo>
                  <a:lnTo>
                    <a:pt x="156" y="166"/>
                  </a:lnTo>
                  <a:lnTo>
                    <a:pt x="162" y="152"/>
                  </a:lnTo>
                  <a:lnTo>
                    <a:pt x="168" y="138"/>
                  </a:lnTo>
                  <a:lnTo>
                    <a:pt x="172" y="124"/>
                  </a:lnTo>
                  <a:lnTo>
                    <a:pt x="172" y="124"/>
                  </a:lnTo>
                  <a:lnTo>
                    <a:pt x="178" y="90"/>
                  </a:lnTo>
                  <a:lnTo>
                    <a:pt x="182" y="74"/>
                  </a:lnTo>
                  <a:lnTo>
                    <a:pt x="188" y="58"/>
                  </a:lnTo>
                  <a:lnTo>
                    <a:pt x="188" y="58"/>
                  </a:lnTo>
                  <a:lnTo>
                    <a:pt x="196" y="46"/>
                  </a:lnTo>
                  <a:lnTo>
                    <a:pt x="204" y="36"/>
                  </a:lnTo>
                  <a:lnTo>
                    <a:pt x="214" y="26"/>
                  </a:lnTo>
                  <a:lnTo>
                    <a:pt x="224" y="20"/>
                  </a:lnTo>
                  <a:lnTo>
                    <a:pt x="234" y="16"/>
                  </a:lnTo>
                  <a:lnTo>
                    <a:pt x="242" y="14"/>
                  </a:lnTo>
                  <a:lnTo>
                    <a:pt x="252" y="12"/>
                  </a:lnTo>
                  <a:lnTo>
                    <a:pt x="262" y="12"/>
                  </a:lnTo>
                  <a:lnTo>
                    <a:pt x="280" y="14"/>
                  </a:lnTo>
                  <a:lnTo>
                    <a:pt x="296" y="20"/>
                  </a:lnTo>
                  <a:lnTo>
                    <a:pt x="310" y="26"/>
                  </a:lnTo>
                  <a:lnTo>
                    <a:pt x="320" y="30"/>
                  </a:lnTo>
                  <a:lnTo>
                    <a:pt x="320" y="30"/>
                  </a:lnTo>
                  <a:lnTo>
                    <a:pt x="322" y="30"/>
                  </a:lnTo>
                  <a:lnTo>
                    <a:pt x="326" y="28"/>
                  </a:lnTo>
                  <a:lnTo>
                    <a:pt x="330" y="24"/>
                  </a:lnTo>
                  <a:lnTo>
                    <a:pt x="33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5" name="Freeform 92"/>
            <p:cNvSpPr>
              <a:spLocks/>
            </p:cNvSpPr>
            <p:nvPr/>
          </p:nvSpPr>
          <p:spPr bwMode="auto">
            <a:xfrm>
              <a:off x="7684168" y="6565232"/>
              <a:ext cx="1459832" cy="1283368"/>
            </a:xfrm>
            <a:custGeom>
              <a:avLst/>
              <a:gdLst/>
              <a:ahLst/>
              <a:cxnLst>
                <a:cxn ang="0">
                  <a:pos x="76" y="34"/>
                </a:cxn>
                <a:cxn ang="0">
                  <a:pos x="76" y="34"/>
                </a:cxn>
                <a:cxn ang="0">
                  <a:pos x="92" y="30"/>
                </a:cxn>
                <a:cxn ang="0">
                  <a:pos x="106" y="28"/>
                </a:cxn>
                <a:cxn ang="0">
                  <a:pos x="138" y="24"/>
                </a:cxn>
                <a:cxn ang="0">
                  <a:pos x="138" y="24"/>
                </a:cxn>
                <a:cxn ang="0">
                  <a:pos x="160" y="20"/>
                </a:cxn>
                <a:cxn ang="0">
                  <a:pos x="172" y="16"/>
                </a:cxn>
                <a:cxn ang="0">
                  <a:pos x="182" y="10"/>
                </a:cxn>
                <a:cxn ang="0">
                  <a:pos x="182" y="0"/>
                </a:cxn>
                <a:cxn ang="0">
                  <a:pos x="182" y="0"/>
                </a:cxn>
                <a:cxn ang="0">
                  <a:pos x="172" y="6"/>
                </a:cxn>
                <a:cxn ang="0">
                  <a:pos x="172" y="6"/>
                </a:cxn>
                <a:cxn ang="0">
                  <a:pos x="158" y="10"/>
                </a:cxn>
                <a:cxn ang="0">
                  <a:pos x="146" y="14"/>
                </a:cxn>
                <a:cxn ang="0">
                  <a:pos x="118" y="16"/>
                </a:cxn>
                <a:cxn ang="0">
                  <a:pos x="92" y="20"/>
                </a:cxn>
                <a:cxn ang="0">
                  <a:pos x="78" y="22"/>
                </a:cxn>
                <a:cxn ang="0">
                  <a:pos x="66" y="26"/>
                </a:cxn>
                <a:cxn ang="0">
                  <a:pos x="66" y="26"/>
                </a:cxn>
                <a:cxn ang="0">
                  <a:pos x="52" y="34"/>
                </a:cxn>
                <a:cxn ang="0">
                  <a:pos x="38" y="44"/>
                </a:cxn>
                <a:cxn ang="0">
                  <a:pos x="26" y="54"/>
                </a:cxn>
                <a:cxn ang="0">
                  <a:pos x="16" y="68"/>
                </a:cxn>
                <a:cxn ang="0">
                  <a:pos x="6" y="84"/>
                </a:cxn>
                <a:cxn ang="0">
                  <a:pos x="2" y="102"/>
                </a:cxn>
                <a:cxn ang="0">
                  <a:pos x="0" y="122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4" y="150"/>
                </a:cxn>
                <a:cxn ang="0">
                  <a:pos x="6" y="152"/>
                </a:cxn>
                <a:cxn ang="0">
                  <a:pos x="8" y="156"/>
                </a:cxn>
                <a:cxn ang="0">
                  <a:pos x="10" y="160"/>
                </a:cxn>
                <a:cxn ang="0">
                  <a:pos x="26" y="160"/>
                </a:cxn>
                <a:cxn ang="0">
                  <a:pos x="26" y="160"/>
                </a:cxn>
                <a:cxn ang="0">
                  <a:pos x="24" y="148"/>
                </a:cxn>
                <a:cxn ang="0">
                  <a:pos x="22" y="132"/>
                </a:cxn>
                <a:cxn ang="0">
                  <a:pos x="20" y="112"/>
                </a:cxn>
                <a:cxn ang="0">
                  <a:pos x="22" y="94"/>
                </a:cxn>
                <a:cxn ang="0">
                  <a:pos x="28" y="76"/>
                </a:cxn>
                <a:cxn ang="0">
                  <a:pos x="32" y="66"/>
                </a:cxn>
                <a:cxn ang="0">
                  <a:pos x="38" y="58"/>
                </a:cxn>
                <a:cxn ang="0">
                  <a:pos x="46" y="50"/>
                </a:cxn>
                <a:cxn ang="0">
                  <a:pos x="54" y="44"/>
                </a:cxn>
                <a:cxn ang="0">
                  <a:pos x="64" y="38"/>
                </a:cxn>
                <a:cxn ang="0">
                  <a:pos x="76" y="34"/>
                </a:cxn>
                <a:cxn ang="0">
                  <a:pos x="76" y="34"/>
                </a:cxn>
              </a:cxnLst>
              <a:rect l="0" t="0" r="r" b="b"/>
              <a:pathLst>
                <a:path w="182" h="160">
                  <a:moveTo>
                    <a:pt x="76" y="34"/>
                  </a:moveTo>
                  <a:lnTo>
                    <a:pt x="76" y="34"/>
                  </a:lnTo>
                  <a:lnTo>
                    <a:pt x="92" y="30"/>
                  </a:lnTo>
                  <a:lnTo>
                    <a:pt x="106" y="28"/>
                  </a:lnTo>
                  <a:lnTo>
                    <a:pt x="138" y="24"/>
                  </a:lnTo>
                  <a:lnTo>
                    <a:pt x="138" y="24"/>
                  </a:lnTo>
                  <a:lnTo>
                    <a:pt x="160" y="20"/>
                  </a:lnTo>
                  <a:lnTo>
                    <a:pt x="172" y="16"/>
                  </a:lnTo>
                  <a:lnTo>
                    <a:pt x="182" y="1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2" y="6"/>
                  </a:lnTo>
                  <a:lnTo>
                    <a:pt x="172" y="6"/>
                  </a:lnTo>
                  <a:lnTo>
                    <a:pt x="158" y="10"/>
                  </a:lnTo>
                  <a:lnTo>
                    <a:pt x="146" y="14"/>
                  </a:lnTo>
                  <a:lnTo>
                    <a:pt x="118" y="16"/>
                  </a:lnTo>
                  <a:lnTo>
                    <a:pt x="92" y="20"/>
                  </a:lnTo>
                  <a:lnTo>
                    <a:pt x="78" y="22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52" y="34"/>
                  </a:lnTo>
                  <a:lnTo>
                    <a:pt x="38" y="44"/>
                  </a:lnTo>
                  <a:lnTo>
                    <a:pt x="26" y="54"/>
                  </a:lnTo>
                  <a:lnTo>
                    <a:pt x="16" y="68"/>
                  </a:lnTo>
                  <a:lnTo>
                    <a:pt x="6" y="84"/>
                  </a:lnTo>
                  <a:lnTo>
                    <a:pt x="2" y="102"/>
                  </a:lnTo>
                  <a:lnTo>
                    <a:pt x="0" y="122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4" y="150"/>
                  </a:lnTo>
                  <a:lnTo>
                    <a:pt x="6" y="152"/>
                  </a:lnTo>
                  <a:lnTo>
                    <a:pt x="8" y="156"/>
                  </a:lnTo>
                  <a:lnTo>
                    <a:pt x="10" y="160"/>
                  </a:lnTo>
                  <a:lnTo>
                    <a:pt x="26" y="160"/>
                  </a:lnTo>
                  <a:lnTo>
                    <a:pt x="26" y="160"/>
                  </a:lnTo>
                  <a:lnTo>
                    <a:pt x="24" y="148"/>
                  </a:lnTo>
                  <a:lnTo>
                    <a:pt x="22" y="132"/>
                  </a:lnTo>
                  <a:lnTo>
                    <a:pt x="20" y="112"/>
                  </a:lnTo>
                  <a:lnTo>
                    <a:pt x="22" y="94"/>
                  </a:lnTo>
                  <a:lnTo>
                    <a:pt x="28" y="76"/>
                  </a:lnTo>
                  <a:lnTo>
                    <a:pt x="32" y="66"/>
                  </a:lnTo>
                  <a:lnTo>
                    <a:pt x="38" y="58"/>
                  </a:lnTo>
                  <a:lnTo>
                    <a:pt x="46" y="50"/>
                  </a:lnTo>
                  <a:lnTo>
                    <a:pt x="54" y="44"/>
                  </a:lnTo>
                  <a:lnTo>
                    <a:pt x="64" y="38"/>
                  </a:lnTo>
                  <a:lnTo>
                    <a:pt x="76" y="34"/>
                  </a:lnTo>
                  <a:lnTo>
                    <a:pt x="76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6" name="Freeform 93"/>
            <p:cNvSpPr>
              <a:spLocks/>
            </p:cNvSpPr>
            <p:nvPr/>
          </p:nvSpPr>
          <p:spPr bwMode="auto">
            <a:xfrm>
              <a:off x="8550442" y="5297905"/>
              <a:ext cx="593558" cy="737937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0" y="54"/>
                </a:cxn>
                <a:cxn ang="0">
                  <a:pos x="0" y="68"/>
                </a:cxn>
                <a:cxn ang="0">
                  <a:pos x="4" y="80"/>
                </a:cxn>
                <a:cxn ang="0">
                  <a:pos x="8" y="86"/>
                </a:cxn>
                <a:cxn ang="0">
                  <a:pos x="12" y="90"/>
                </a:cxn>
                <a:cxn ang="0">
                  <a:pos x="18" y="92"/>
                </a:cxn>
                <a:cxn ang="0">
                  <a:pos x="26" y="92"/>
                </a:cxn>
                <a:cxn ang="0">
                  <a:pos x="26" y="92"/>
                </a:cxn>
                <a:cxn ang="0">
                  <a:pos x="36" y="92"/>
                </a:cxn>
                <a:cxn ang="0">
                  <a:pos x="44" y="88"/>
                </a:cxn>
                <a:cxn ang="0">
                  <a:pos x="48" y="82"/>
                </a:cxn>
                <a:cxn ang="0">
                  <a:pos x="50" y="76"/>
                </a:cxn>
                <a:cxn ang="0">
                  <a:pos x="52" y="68"/>
                </a:cxn>
                <a:cxn ang="0">
                  <a:pos x="50" y="60"/>
                </a:cxn>
                <a:cxn ang="0">
                  <a:pos x="48" y="52"/>
                </a:cxn>
                <a:cxn ang="0">
                  <a:pos x="44" y="44"/>
                </a:cxn>
                <a:cxn ang="0">
                  <a:pos x="44" y="44"/>
                </a:cxn>
                <a:cxn ang="0">
                  <a:pos x="46" y="48"/>
                </a:cxn>
                <a:cxn ang="0">
                  <a:pos x="48" y="58"/>
                </a:cxn>
                <a:cxn ang="0">
                  <a:pos x="48" y="68"/>
                </a:cxn>
                <a:cxn ang="0">
                  <a:pos x="46" y="74"/>
                </a:cxn>
                <a:cxn ang="0">
                  <a:pos x="44" y="78"/>
                </a:cxn>
                <a:cxn ang="0">
                  <a:pos x="44" y="78"/>
                </a:cxn>
                <a:cxn ang="0">
                  <a:pos x="38" y="82"/>
                </a:cxn>
                <a:cxn ang="0">
                  <a:pos x="32" y="84"/>
                </a:cxn>
                <a:cxn ang="0">
                  <a:pos x="28" y="86"/>
                </a:cxn>
                <a:cxn ang="0">
                  <a:pos x="22" y="84"/>
                </a:cxn>
                <a:cxn ang="0">
                  <a:pos x="22" y="84"/>
                </a:cxn>
                <a:cxn ang="0">
                  <a:pos x="12" y="80"/>
                </a:cxn>
                <a:cxn ang="0">
                  <a:pos x="6" y="74"/>
                </a:cxn>
                <a:cxn ang="0">
                  <a:pos x="2" y="70"/>
                </a:cxn>
                <a:cxn ang="0">
                  <a:pos x="0" y="64"/>
                </a:cxn>
                <a:cxn ang="0">
                  <a:pos x="0" y="5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8" y="42"/>
                </a:cxn>
                <a:cxn ang="0">
                  <a:pos x="16" y="32"/>
                </a:cxn>
                <a:cxn ang="0">
                  <a:pos x="26" y="24"/>
                </a:cxn>
                <a:cxn ang="0">
                  <a:pos x="38" y="18"/>
                </a:cxn>
                <a:cxn ang="0">
                  <a:pos x="38" y="18"/>
                </a:cxn>
                <a:cxn ang="0">
                  <a:pos x="56" y="12"/>
                </a:cxn>
                <a:cxn ang="0">
                  <a:pos x="74" y="12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2" y="2"/>
                </a:cxn>
                <a:cxn ang="0">
                  <a:pos x="50" y="4"/>
                </a:cxn>
                <a:cxn ang="0">
                  <a:pos x="36" y="8"/>
                </a:cxn>
                <a:cxn ang="0">
                  <a:pos x="26" y="14"/>
                </a:cxn>
                <a:cxn ang="0">
                  <a:pos x="16" y="22"/>
                </a:cxn>
                <a:cxn ang="0">
                  <a:pos x="8" y="30"/>
                </a:cxn>
                <a:cxn ang="0">
                  <a:pos x="2" y="42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74" h="92">
                  <a:moveTo>
                    <a:pt x="0" y="54"/>
                  </a:moveTo>
                  <a:lnTo>
                    <a:pt x="0" y="54"/>
                  </a:lnTo>
                  <a:lnTo>
                    <a:pt x="0" y="68"/>
                  </a:lnTo>
                  <a:lnTo>
                    <a:pt x="4" y="80"/>
                  </a:lnTo>
                  <a:lnTo>
                    <a:pt x="8" y="86"/>
                  </a:lnTo>
                  <a:lnTo>
                    <a:pt x="12" y="90"/>
                  </a:lnTo>
                  <a:lnTo>
                    <a:pt x="18" y="92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36" y="92"/>
                  </a:lnTo>
                  <a:lnTo>
                    <a:pt x="44" y="88"/>
                  </a:lnTo>
                  <a:lnTo>
                    <a:pt x="48" y="82"/>
                  </a:lnTo>
                  <a:lnTo>
                    <a:pt x="50" y="76"/>
                  </a:lnTo>
                  <a:lnTo>
                    <a:pt x="52" y="68"/>
                  </a:lnTo>
                  <a:lnTo>
                    <a:pt x="50" y="60"/>
                  </a:lnTo>
                  <a:lnTo>
                    <a:pt x="48" y="52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6" y="48"/>
                  </a:lnTo>
                  <a:lnTo>
                    <a:pt x="48" y="58"/>
                  </a:lnTo>
                  <a:lnTo>
                    <a:pt x="48" y="68"/>
                  </a:lnTo>
                  <a:lnTo>
                    <a:pt x="46" y="74"/>
                  </a:lnTo>
                  <a:lnTo>
                    <a:pt x="44" y="78"/>
                  </a:lnTo>
                  <a:lnTo>
                    <a:pt x="44" y="78"/>
                  </a:lnTo>
                  <a:lnTo>
                    <a:pt x="38" y="82"/>
                  </a:lnTo>
                  <a:lnTo>
                    <a:pt x="32" y="84"/>
                  </a:lnTo>
                  <a:lnTo>
                    <a:pt x="28" y="86"/>
                  </a:lnTo>
                  <a:lnTo>
                    <a:pt x="22" y="84"/>
                  </a:lnTo>
                  <a:lnTo>
                    <a:pt x="22" y="84"/>
                  </a:lnTo>
                  <a:lnTo>
                    <a:pt x="12" y="80"/>
                  </a:lnTo>
                  <a:lnTo>
                    <a:pt x="6" y="74"/>
                  </a:lnTo>
                  <a:lnTo>
                    <a:pt x="2" y="70"/>
                  </a:lnTo>
                  <a:lnTo>
                    <a:pt x="0" y="64"/>
                  </a:lnTo>
                  <a:lnTo>
                    <a:pt x="0" y="5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8" y="42"/>
                  </a:lnTo>
                  <a:lnTo>
                    <a:pt x="16" y="32"/>
                  </a:lnTo>
                  <a:lnTo>
                    <a:pt x="26" y="24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56" y="12"/>
                  </a:lnTo>
                  <a:lnTo>
                    <a:pt x="74" y="12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2" y="2"/>
                  </a:lnTo>
                  <a:lnTo>
                    <a:pt x="50" y="4"/>
                  </a:lnTo>
                  <a:lnTo>
                    <a:pt x="36" y="8"/>
                  </a:lnTo>
                  <a:lnTo>
                    <a:pt x="26" y="14"/>
                  </a:lnTo>
                  <a:lnTo>
                    <a:pt x="16" y="22"/>
                  </a:lnTo>
                  <a:lnTo>
                    <a:pt x="8" y="30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7" name="Freeform 94"/>
            <p:cNvSpPr>
              <a:spLocks/>
            </p:cNvSpPr>
            <p:nvPr/>
          </p:nvSpPr>
          <p:spPr bwMode="auto">
            <a:xfrm>
              <a:off x="4042611" y="2602832"/>
              <a:ext cx="3128211" cy="2213811"/>
            </a:xfrm>
            <a:custGeom>
              <a:avLst/>
              <a:gdLst/>
              <a:ahLst/>
              <a:cxnLst>
                <a:cxn ang="0">
                  <a:pos x="390" y="276"/>
                </a:cxn>
                <a:cxn ang="0">
                  <a:pos x="356" y="246"/>
                </a:cxn>
                <a:cxn ang="0">
                  <a:pos x="326" y="212"/>
                </a:cxn>
                <a:cxn ang="0">
                  <a:pos x="278" y="132"/>
                </a:cxn>
                <a:cxn ang="0">
                  <a:pos x="240" y="74"/>
                </a:cxn>
                <a:cxn ang="0">
                  <a:pos x="208" y="42"/>
                </a:cxn>
                <a:cxn ang="0">
                  <a:pos x="172" y="16"/>
                </a:cxn>
                <a:cxn ang="0">
                  <a:pos x="150" y="8"/>
                </a:cxn>
                <a:cxn ang="0">
                  <a:pos x="120" y="0"/>
                </a:cxn>
                <a:cxn ang="0">
                  <a:pos x="88" y="0"/>
                </a:cxn>
                <a:cxn ang="0">
                  <a:pos x="58" y="8"/>
                </a:cxn>
                <a:cxn ang="0">
                  <a:pos x="32" y="26"/>
                </a:cxn>
                <a:cxn ang="0">
                  <a:pos x="24" y="34"/>
                </a:cxn>
                <a:cxn ang="0">
                  <a:pos x="8" y="62"/>
                </a:cxn>
                <a:cxn ang="0">
                  <a:pos x="0" y="108"/>
                </a:cxn>
                <a:cxn ang="0">
                  <a:pos x="6" y="140"/>
                </a:cxn>
                <a:cxn ang="0">
                  <a:pos x="14" y="160"/>
                </a:cxn>
                <a:cxn ang="0">
                  <a:pos x="28" y="176"/>
                </a:cxn>
                <a:cxn ang="0">
                  <a:pos x="36" y="182"/>
                </a:cxn>
                <a:cxn ang="0">
                  <a:pos x="22" y="170"/>
                </a:cxn>
                <a:cxn ang="0">
                  <a:pos x="8" y="142"/>
                </a:cxn>
                <a:cxn ang="0">
                  <a:pos x="4" y="120"/>
                </a:cxn>
                <a:cxn ang="0">
                  <a:pos x="8" y="92"/>
                </a:cxn>
                <a:cxn ang="0">
                  <a:pos x="16" y="60"/>
                </a:cxn>
                <a:cxn ang="0">
                  <a:pos x="22" y="48"/>
                </a:cxn>
                <a:cxn ang="0">
                  <a:pos x="36" y="30"/>
                </a:cxn>
                <a:cxn ang="0">
                  <a:pos x="54" y="18"/>
                </a:cxn>
                <a:cxn ang="0">
                  <a:pos x="86" y="8"/>
                </a:cxn>
                <a:cxn ang="0">
                  <a:pos x="132" y="10"/>
                </a:cxn>
                <a:cxn ang="0">
                  <a:pos x="174" y="24"/>
                </a:cxn>
                <a:cxn ang="0">
                  <a:pos x="190" y="34"/>
                </a:cxn>
                <a:cxn ang="0">
                  <a:pos x="218" y="62"/>
                </a:cxn>
                <a:cxn ang="0">
                  <a:pos x="254" y="112"/>
                </a:cxn>
                <a:cxn ang="0">
                  <a:pos x="274" y="148"/>
                </a:cxn>
                <a:cxn ang="0">
                  <a:pos x="320" y="218"/>
                </a:cxn>
                <a:cxn ang="0">
                  <a:pos x="348" y="250"/>
                </a:cxn>
                <a:cxn ang="0">
                  <a:pos x="380" y="276"/>
                </a:cxn>
                <a:cxn ang="0">
                  <a:pos x="382" y="276"/>
                </a:cxn>
                <a:cxn ang="0">
                  <a:pos x="390" y="276"/>
                </a:cxn>
              </a:cxnLst>
              <a:rect l="0" t="0" r="r" b="b"/>
              <a:pathLst>
                <a:path w="390" h="276">
                  <a:moveTo>
                    <a:pt x="390" y="276"/>
                  </a:moveTo>
                  <a:lnTo>
                    <a:pt x="390" y="276"/>
                  </a:lnTo>
                  <a:lnTo>
                    <a:pt x="372" y="262"/>
                  </a:lnTo>
                  <a:lnTo>
                    <a:pt x="356" y="246"/>
                  </a:lnTo>
                  <a:lnTo>
                    <a:pt x="340" y="230"/>
                  </a:lnTo>
                  <a:lnTo>
                    <a:pt x="326" y="212"/>
                  </a:lnTo>
                  <a:lnTo>
                    <a:pt x="302" y="172"/>
                  </a:lnTo>
                  <a:lnTo>
                    <a:pt x="278" y="132"/>
                  </a:lnTo>
                  <a:lnTo>
                    <a:pt x="252" y="92"/>
                  </a:lnTo>
                  <a:lnTo>
                    <a:pt x="240" y="74"/>
                  </a:lnTo>
                  <a:lnTo>
                    <a:pt x="224" y="56"/>
                  </a:lnTo>
                  <a:lnTo>
                    <a:pt x="208" y="42"/>
                  </a:lnTo>
                  <a:lnTo>
                    <a:pt x="192" y="28"/>
                  </a:lnTo>
                  <a:lnTo>
                    <a:pt x="172" y="16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36" y="4"/>
                  </a:lnTo>
                  <a:lnTo>
                    <a:pt x="120" y="0"/>
                  </a:lnTo>
                  <a:lnTo>
                    <a:pt x="104" y="0"/>
                  </a:lnTo>
                  <a:lnTo>
                    <a:pt x="88" y="0"/>
                  </a:lnTo>
                  <a:lnTo>
                    <a:pt x="74" y="2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24" y="34"/>
                  </a:lnTo>
                  <a:lnTo>
                    <a:pt x="18" y="42"/>
                  </a:lnTo>
                  <a:lnTo>
                    <a:pt x="8" y="62"/>
                  </a:lnTo>
                  <a:lnTo>
                    <a:pt x="2" y="84"/>
                  </a:lnTo>
                  <a:lnTo>
                    <a:pt x="0" y="108"/>
                  </a:lnTo>
                  <a:lnTo>
                    <a:pt x="2" y="130"/>
                  </a:lnTo>
                  <a:lnTo>
                    <a:pt x="6" y="140"/>
                  </a:lnTo>
                  <a:lnTo>
                    <a:pt x="10" y="150"/>
                  </a:lnTo>
                  <a:lnTo>
                    <a:pt x="14" y="160"/>
                  </a:lnTo>
                  <a:lnTo>
                    <a:pt x="20" y="168"/>
                  </a:lnTo>
                  <a:lnTo>
                    <a:pt x="28" y="176"/>
                  </a:lnTo>
                  <a:lnTo>
                    <a:pt x="36" y="182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2" y="170"/>
                  </a:lnTo>
                  <a:lnTo>
                    <a:pt x="14" y="158"/>
                  </a:lnTo>
                  <a:lnTo>
                    <a:pt x="8" y="142"/>
                  </a:lnTo>
                  <a:lnTo>
                    <a:pt x="6" y="132"/>
                  </a:lnTo>
                  <a:lnTo>
                    <a:pt x="4" y="120"/>
                  </a:lnTo>
                  <a:lnTo>
                    <a:pt x="6" y="108"/>
                  </a:lnTo>
                  <a:lnTo>
                    <a:pt x="8" y="92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8" y="40"/>
                  </a:lnTo>
                  <a:lnTo>
                    <a:pt x="36" y="30"/>
                  </a:lnTo>
                  <a:lnTo>
                    <a:pt x="44" y="24"/>
                  </a:lnTo>
                  <a:lnTo>
                    <a:pt x="54" y="18"/>
                  </a:lnTo>
                  <a:lnTo>
                    <a:pt x="64" y="14"/>
                  </a:lnTo>
                  <a:lnTo>
                    <a:pt x="86" y="8"/>
                  </a:lnTo>
                  <a:lnTo>
                    <a:pt x="110" y="8"/>
                  </a:lnTo>
                  <a:lnTo>
                    <a:pt x="132" y="10"/>
                  </a:lnTo>
                  <a:lnTo>
                    <a:pt x="154" y="16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90" y="34"/>
                  </a:lnTo>
                  <a:lnTo>
                    <a:pt x="204" y="48"/>
                  </a:lnTo>
                  <a:lnTo>
                    <a:pt x="218" y="62"/>
                  </a:lnTo>
                  <a:lnTo>
                    <a:pt x="232" y="78"/>
                  </a:lnTo>
                  <a:lnTo>
                    <a:pt x="254" y="112"/>
                  </a:lnTo>
                  <a:lnTo>
                    <a:pt x="274" y="148"/>
                  </a:lnTo>
                  <a:lnTo>
                    <a:pt x="274" y="148"/>
                  </a:lnTo>
                  <a:lnTo>
                    <a:pt x="296" y="184"/>
                  </a:lnTo>
                  <a:lnTo>
                    <a:pt x="320" y="218"/>
                  </a:lnTo>
                  <a:lnTo>
                    <a:pt x="334" y="236"/>
                  </a:lnTo>
                  <a:lnTo>
                    <a:pt x="348" y="250"/>
                  </a:lnTo>
                  <a:lnTo>
                    <a:pt x="364" y="264"/>
                  </a:lnTo>
                  <a:lnTo>
                    <a:pt x="380" y="276"/>
                  </a:lnTo>
                  <a:lnTo>
                    <a:pt x="380" y="276"/>
                  </a:lnTo>
                  <a:lnTo>
                    <a:pt x="382" y="276"/>
                  </a:lnTo>
                  <a:lnTo>
                    <a:pt x="386" y="276"/>
                  </a:lnTo>
                  <a:lnTo>
                    <a:pt x="390" y="276"/>
                  </a:lnTo>
                  <a:lnTo>
                    <a:pt x="390" y="2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8" name="Freeform 95"/>
            <p:cNvSpPr>
              <a:spLocks/>
            </p:cNvSpPr>
            <p:nvPr/>
          </p:nvSpPr>
          <p:spPr bwMode="auto">
            <a:xfrm>
              <a:off x="6497053" y="1399674"/>
              <a:ext cx="1171074" cy="1074821"/>
            </a:xfrm>
            <a:custGeom>
              <a:avLst/>
              <a:gdLst/>
              <a:ahLst/>
              <a:cxnLst>
                <a:cxn ang="0">
                  <a:pos x="18" y="134"/>
                </a:cxn>
                <a:cxn ang="0">
                  <a:pos x="10" y="8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32" y="32"/>
                </a:cxn>
                <a:cxn ang="0">
                  <a:pos x="62" y="10"/>
                </a:cxn>
                <a:cxn ang="0">
                  <a:pos x="76" y="6"/>
                </a:cxn>
                <a:cxn ang="0">
                  <a:pos x="104" y="8"/>
                </a:cxn>
                <a:cxn ang="0">
                  <a:pos x="126" y="24"/>
                </a:cxn>
                <a:cxn ang="0">
                  <a:pos x="138" y="48"/>
                </a:cxn>
                <a:cxn ang="0">
                  <a:pos x="140" y="64"/>
                </a:cxn>
                <a:cxn ang="0">
                  <a:pos x="134" y="82"/>
                </a:cxn>
                <a:cxn ang="0">
                  <a:pos x="120" y="96"/>
                </a:cxn>
                <a:cxn ang="0">
                  <a:pos x="114" y="100"/>
                </a:cxn>
                <a:cxn ang="0">
                  <a:pos x="100" y="96"/>
                </a:cxn>
                <a:cxn ang="0">
                  <a:pos x="80" y="82"/>
                </a:cxn>
                <a:cxn ang="0">
                  <a:pos x="72" y="72"/>
                </a:cxn>
                <a:cxn ang="0">
                  <a:pos x="66" y="56"/>
                </a:cxn>
                <a:cxn ang="0">
                  <a:pos x="70" y="40"/>
                </a:cxn>
                <a:cxn ang="0">
                  <a:pos x="72" y="36"/>
                </a:cxn>
                <a:cxn ang="0">
                  <a:pos x="82" y="34"/>
                </a:cxn>
                <a:cxn ang="0">
                  <a:pos x="94" y="42"/>
                </a:cxn>
                <a:cxn ang="0">
                  <a:pos x="98" y="50"/>
                </a:cxn>
                <a:cxn ang="0">
                  <a:pos x="96" y="64"/>
                </a:cxn>
                <a:cxn ang="0">
                  <a:pos x="88" y="74"/>
                </a:cxn>
                <a:cxn ang="0">
                  <a:pos x="92" y="72"/>
                </a:cxn>
                <a:cxn ang="0">
                  <a:pos x="102" y="52"/>
                </a:cxn>
                <a:cxn ang="0">
                  <a:pos x="102" y="40"/>
                </a:cxn>
                <a:cxn ang="0">
                  <a:pos x="98" y="36"/>
                </a:cxn>
                <a:cxn ang="0">
                  <a:pos x="86" y="30"/>
                </a:cxn>
                <a:cxn ang="0">
                  <a:pos x="80" y="30"/>
                </a:cxn>
                <a:cxn ang="0">
                  <a:pos x="70" y="34"/>
                </a:cxn>
                <a:cxn ang="0">
                  <a:pos x="62" y="42"/>
                </a:cxn>
                <a:cxn ang="0">
                  <a:pos x="60" y="54"/>
                </a:cxn>
                <a:cxn ang="0">
                  <a:pos x="64" y="66"/>
                </a:cxn>
                <a:cxn ang="0">
                  <a:pos x="70" y="78"/>
                </a:cxn>
                <a:cxn ang="0">
                  <a:pos x="86" y="94"/>
                </a:cxn>
                <a:cxn ang="0">
                  <a:pos x="108" y="104"/>
                </a:cxn>
                <a:cxn ang="0">
                  <a:pos x="128" y="98"/>
                </a:cxn>
                <a:cxn ang="0">
                  <a:pos x="138" y="88"/>
                </a:cxn>
                <a:cxn ang="0">
                  <a:pos x="144" y="74"/>
                </a:cxn>
                <a:cxn ang="0">
                  <a:pos x="142" y="42"/>
                </a:cxn>
                <a:cxn ang="0">
                  <a:pos x="136" y="28"/>
                </a:cxn>
                <a:cxn ang="0">
                  <a:pos x="116" y="8"/>
                </a:cxn>
                <a:cxn ang="0">
                  <a:pos x="88" y="0"/>
                </a:cxn>
                <a:cxn ang="0">
                  <a:pos x="70" y="4"/>
                </a:cxn>
                <a:cxn ang="0">
                  <a:pos x="38" y="18"/>
                </a:cxn>
                <a:cxn ang="0">
                  <a:pos x="24" y="32"/>
                </a:cxn>
                <a:cxn ang="0">
                  <a:pos x="8" y="52"/>
                </a:cxn>
                <a:cxn ang="0">
                  <a:pos x="0" y="76"/>
                </a:cxn>
                <a:cxn ang="0">
                  <a:pos x="0" y="84"/>
                </a:cxn>
                <a:cxn ang="0">
                  <a:pos x="2" y="114"/>
                </a:cxn>
                <a:cxn ang="0">
                  <a:pos x="6" y="130"/>
                </a:cxn>
                <a:cxn ang="0">
                  <a:pos x="6" y="128"/>
                </a:cxn>
                <a:cxn ang="0">
                  <a:pos x="8" y="124"/>
                </a:cxn>
                <a:cxn ang="0">
                  <a:pos x="18" y="134"/>
                </a:cxn>
              </a:cxnLst>
              <a:rect l="0" t="0" r="r" b="b"/>
              <a:pathLst>
                <a:path w="146" h="134">
                  <a:moveTo>
                    <a:pt x="18" y="134"/>
                  </a:moveTo>
                  <a:lnTo>
                    <a:pt x="18" y="134"/>
                  </a:lnTo>
                  <a:lnTo>
                    <a:pt x="12" y="100"/>
                  </a:lnTo>
                  <a:lnTo>
                    <a:pt x="10" y="82"/>
                  </a:lnTo>
                  <a:lnTo>
                    <a:pt x="10" y="7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0" y="48"/>
                  </a:lnTo>
                  <a:lnTo>
                    <a:pt x="32" y="32"/>
                  </a:lnTo>
                  <a:lnTo>
                    <a:pt x="46" y="2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76" y="6"/>
                  </a:lnTo>
                  <a:lnTo>
                    <a:pt x="90" y="6"/>
                  </a:lnTo>
                  <a:lnTo>
                    <a:pt x="104" y="8"/>
                  </a:lnTo>
                  <a:lnTo>
                    <a:pt x="116" y="14"/>
                  </a:lnTo>
                  <a:lnTo>
                    <a:pt x="126" y="24"/>
                  </a:lnTo>
                  <a:lnTo>
                    <a:pt x="134" y="34"/>
                  </a:lnTo>
                  <a:lnTo>
                    <a:pt x="138" y="48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38" y="72"/>
                  </a:lnTo>
                  <a:lnTo>
                    <a:pt x="134" y="82"/>
                  </a:lnTo>
                  <a:lnTo>
                    <a:pt x="128" y="90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14" y="100"/>
                  </a:lnTo>
                  <a:lnTo>
                    <a:pt x="106" y="98"/>
                  </a:lnTo>
                  <a:lnTo>
                    <a:pt x="100" y="96"/>
                  </a:lnTo>
                  <a:lnTo>
                    <a:pt x="92" y="92"/>
                  </a:lnTo>
                  <a:lnTo>
                    <a:pt x="80" y="8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68" y="64"/>
                  </a:lnTo>
                  <a:lnTo>
                    <a:pt x="66" y="56"/>
                  </a:lnTo>
                  <a:lnTo>
                    <a:pt x="66" y="48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2" y="36"/>
                  </a:lnTo>
                  <a:lnTo>
                    <a:pt x="76" y="34"/>
                  </a:lnTo>
                  <a:lnTo>
                    <a:pt x="82" y="34"/>
                  </a:lnTo>
                  <a:lnTo>
                    <a:pt x="86" y="36"/>
                  </a:lnTo>
                  <a:lnTo>
                    <a:pt x="94" y="42"/>
                  </a:lnTo>
                  <a:lnTo>
                    <a:pt x="98" y="50"/>
                  </a:lnTo>
                  <a:lnTo>
                    <a:pt x="98" y="50"/>
                  </a:lnTo>
                  <a:lnTo>
                    <a:pt x="98" y="56"/>
                  </a:lnTo>
                  <a:lnTo>
                    <a:pt x="96" y="64"/>
                  </a:lnTo>
                  <a:lnTo>
                    <a:pt x="92" y="70"/>
                  </a:lnTo>
                  <a:lnTo>
                    <a:pt x="88" y="74"/>
                  </a:lnTo>
                  <a:lnTo>
                    <a:pt x="88" y="74"/>
                  </a:lnTo>
                  <a:lnTo>
                    <a:pt x="92" y="72"/>
                  </a:lnTo>
                  <a:lnTo>
                    <a:pt x="98" y="64"/>
                  </a:lnTo>
                  <a:lnTo>
                    <a:pt x="102" y="52"/>
                  </a:lnTo>
                  <a:lnTo>
                    <a:pt x="102" y="46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98" y="36"/>
                  </a:lnTo>
                  <a:lnTo>
                    <a:pt x="92" y="32"/>
                  </a:lnTo>
                  <a:lnTo>
                    <a:pt x="86" y="30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74" y="30"/>
                  </a:lnTo>
                  <a:lnTo>
                    <a:pt x="70" y="34"/>
                  </a:lnTo>
                  <a:lnTo>
                    <a:pt x="66" y="38"/>
                  </a:lnTo>
                  <a:lnTo>
                    <a:pt x="62" y="42"/>
                  </a:lnTo>
                  <a:lnTo>
                    <a:pt x="60" y="48"/>
                  </a:lnTo>
                  <a:lnTo>
                    <a:pt x="60" y="54"/>
                  </a:lnTo>
                  <a:lnTo>
                    <a:pt x="60" y="6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70" y="78"/>
                  </a:lnTo>
                  <a:lnTo>
                    <a:pt x="78" y="86"/>
                  </a:lnTo>
                  <a:lnTo>
                    <a:pt x="86" y="94"/>
                  </a:lnTo>
                  <a:lnTo>
                    <a:pt x="96" y="100"/>
                  </a:lnTo>
                  <a:lnTo>
                    <a:pt x="108" y="104"/>
                  </a:lnTo>
                  <a:lnTo>
                    <a:pt x="118" y="102"/>
                  </a:lnTo>
                  <a:lnTo>
                    <a:pt x="128" y="98"/>
                  </a:lnTo>
                  <a:lnTo>
                    <a:pt x="138" y="88"/>
                  </a:lnTo>
                  <a:lnTo>
                    <a:pt x="138" y="88"/>
                  </a:lnTo>
                  <a:lnTo>
                    <a:pt x="142" y="82"/>
                  </a:lnTo>
                  <a:lnTo>
                    <a:pt x="144" y="74"/>
                  </a:lnTo>
                  <a:lnTo>
                    <a:pt x="146" y="58"/>
                  </a:lnTo>
                  <a:lnTo>
                    <a:pt x="142" y="42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28" y="16"/>
                  </a:lnTo>
                  <a:lnTo>
                    <a:pt x="116" y="8"/>
                  </a:lnTo>
                  <a:lnTo>
                    <a:pt x="102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70" y="4"/>
                  </a:lnTo>
                  <a:lnTo>
                    <a:pt x="54" y="10"/>
                  </a:lnTo>
                  <a:lnTo>
                    <a:pt x="38" y="18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4" y="40"/>
                  </a:lnTo>
                  <a:lnTo>
                    <a:pt x="8" y="52"/>
                  </a:lnTo>
                  <a:lnTo>
                    <a:pt x="4" y="6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14"/>
                  </a:lnTo>
                  <a:lnTo>
                    <a:pt x="6" y="128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6" y="124"/>
                  </a:lnTo>
                  <a:lnTo>
                    <a:pt x="8" y="124"/>
                  </a:lnTo>
                  <a:lnTo>
                    <a:pt x="12" y="126"/>
                  </a:lnTo>
                  <a:lnTo>
                    <a:pt x="18" y="134"/>
                  </a:lnTo>
                  <a:lnTo>
                    <a:pt x="18" y="1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9" name="Freeform 96"/>
            <p:cNvSpPr>
              <a:spLocks/>
            </p:cNvSpPr>
            <p:nvPr/>
          </p:nvSpPr>
          <p:spPr bwMode="auto">
            <a:xfrm>
              <a:off x="5871411" y="5731042"/>
              <a:ext cx="1219200" cy="1090863"/>
            </a:xfrm>
            <a:custGeom>
              <a:avLst/>
              <a:gdLst/>
              <a:ahLst/>
              <a:cxnLst>
                <a:cxn ang="0">
                  <a:pos x="144" y="62"/>
                </a:cxn>
                <a:cxn ang="0">
                  <a:pos x="122" y="24"/>
                </a:cxn>
                <a:cxn ang="0">
                  <a:pos x="110" y="16"/>
                </a:cxn>
                <a:cxn ang="0">
                  <a:pos x="94" y="10"/>
                </a:cxn>
                <a:cxn ang="0">
                  <a:pos x="78" y="8"/>
                </a:cxn>
                <a:cxn ang="0">
                  <a:pos x="42" y="18"/>
                </a:cxn>
                <a:cxn ang="0">
                  <a:pos x="30" y="26"/>
                </a:cxn>
                <a:cxn ang="0">
                  <a:pos x="12" y="50"/>
                </a:cxn>
                <a:cxn ang="0">
                  <a:pos x="6" y="78"/>
                </a:cxn>
                <a:cxn ang="0">
                  <a:pos x="14" y="106"/>
                </a:cxn>
                <a:cxn ang="0">
                  <a:pos x="22" y="118"/>
                </a:cxn>
                <a:cxn ang="0">
                  <a:pos x="36" y="126"/>
                </a:cxn>
                <a:cxn ang="0">
                  <a:pos x="52" y="126"/>
                </a:cxn>
                <a:cxn ang="0">
                  <a:pos x="58" y="122"/>
                </a:cxn>
                <a:cxn ang="0">
                  <a:pos x="68" y="110"/>
                </a:cxn>
                <a:cxn ang="0">
                  <a:pos x="72" y="84"/>
                </a:cxn>
                <a:cxn ang="0">
                  <a:pos x="72" y="68"/>
                </a:cxn>
                <a:cxn ang="0">
                  <a:pos x="68" y="54"/>
                </a:cxn>
                <a:cxn ang="0">
                  <a:pos x="56" y="44"/>
                </a:cxn>
                <a:cxn ang="0">
                  <a:pos x="50" y="44"/>
                </a:cxn>
                <a:cxn ang="0">
                  <a:pos x="44" y="50"/>
                </a:cxn>
                <a:cxn ang="0">
                  <a:pos x="38" y="66"/>
                </a:cxn>
                <a:cxn ang="0">
                  <a:pos x="40" y="74"/>
                </a:cxn>
                <a:cxn ang="0">
                  <a:pos x="50" y="82"/>
                </a:cxn>
                <a:cxn ang="0">
                  <a:pos x="62" y="84"/>
                </a:cxn>
                <a:cxn ang="0">
                  <a:pos x="58" y="84"/>
                </a:cxn>
                <a:cxn ang="0">
                  <a:pos x="44" y="82"/>
                </a:cxn>
                <a:cxn ang="0">
                  <a:pos x="34" y="76"/>
                </a:cxn>
                <a:cxn ang="0">
                  <a:pos x="32" y="72"/>
                </a:cxn>
                <a:cxn ang="0">
                  <a:pos x="34" y="58"/>
                </a:cxn>
                <a:cxn ang="0">
                  <a:pos x="40" y="46"/>
                </a:cxn>
                <a:cxn ang="0">
                  <a:pos x="46" y="42"/>
                </a:cxn>
                <a:cxn ang="0">
                  <a:pos x="56" y="40"/>
                </a:cxn>
                <a:cxn ang="0">
                  <a:pos x="66" y="42"/>
                </a:cxn>
                <a:cxn ang="0">
                  <a:pos x="72" y="52"/>
                </a:cxn>
                <a:cxn ang="0">
                  <a:pos x="76" y="58"/>
                </a:cxn>
                <a:cxn ang="0">
                  <a:pos x="78" y="84"/>
                </a:cxn>
                <a:cxn ang="0">
                  <a:pos x="72" y="110"/>
                </a:cxn>
                <a:cxn ang="0">
                  <a:pos x="58" y="128"/>
                </a:cxn>
                <a:cxn ang="0">
                  <a:pos x="34" y="136"/>
                </a:cxn>
                <a:cxn ang="0">
                  <a:pos x="28" y="134"/>
                </a:cxn>
                <a:cxn ang="0">
                  <a:pos x="16" y="126"/>
                </a:cxn>
                <a:cxn ang="0">
                  <a:pos x="4" y="106"/>
                </a:cxn>
                <a:cxn ang="0">
                  <a:pos x="0" y="92"/>
                </a:cxn>
                <a:cxn ang="0">
                  <a:pos x="2" y="60"/>
                </a:cxn>
                <a:cxn ang="0">
                  <a:pos x="18" y="32"/>
                </a:cxn>
                <a:cxn ang="0">
                  <a:pos x="32" y="20"/>
                </a:cxn>
                <a:cxn ang="0">
                  <a:pos x="64" y="4"/>
                </a:cxn>
                <a:cxn ang="0">
                  <a:pos x="82" y="0"/>
                </a:cxn>
                <a:cxn ang="0">
                  <a:pos x="106" y="2"/>
                </a:cxn>
                <a:cxn ang="0">
                  <a:pos x="126" y="14"/>
                </a:cxn>
                <a:cxn ang="0">
                  <a:pos x="134" y="22"/>
                </a:cxn>
                <a:cxn ang="0">
                  <a:pos x="152" y="56"/>
                </a:cxn>
                <a:cxn ang="0">
                  <a:pos x="148" y="60"/>
                </a:cxn>
                <a:cxn ang="0">
                  <a:pos x="144" y="62"/>
                </a:cxn>
              </a:cxnLst>
              <a:rect l="0" t="0" r="r" b="b"/>
              <a:pathLst>
                <a:path w="152" h="136">
                  <a:moveTo>
                    <a:pt x="144" y="62"/>
                  </a:moveTo>
                  <a:lnTo>
                    <a:pt x="144" y="62"/>
                  </a:lnTo>
                  <a:lnTo>
                    <a:pt x="130" y="36"/>
                  </a:lnTo>
                  <a:lnTo>
                    <a:pt x="122" y="24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02" y="12"/>
                  </a:lnTo>
                  <a:lnTo>
                    <a:pt x="94" y="10"/>
                  </a:lnTo>
                  <a:lnTo>
                    <a:pt x="86" y="8"/>
                  </a:lnTo>
                  <a:lnTo>
                    <a:pt x="78" y="8"/>
                  </a:lnTo>
                  <a:lnTo>
                    <a:pt x="60" y="10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0" y="26"/>
                  </a:lnTo>
                  <a:lnTo>
                    <a:pt x="20" y="36"/>
                  </a:lnTo>
                  <a:lnTo>
                    <a:pt x="12" y="50"/>
                  </a:lnTo>
                  <a:lnTo>
                    <a:pt x="8" y="64"/>
                  </a:lnTo>
                  <a:lnTo>
                    <a:pt x="6" y="78"/>
                  </a:lnTo>
                  <a:lnTo>
                    <a:pt x="8" y="92"/>
                  </a:lnTo>
                  <a:lnTo>
                    <a:pt x="14" y="106"/>
                  </a:lnTo>
                  <a:lnTo>
                    <a:pt x="22" y="118"/>
                  </a:lnTo>
                  <a:lnTo>
                    <a:pt x="22" y="118"/>
                  </a:lnTo>
                  <a:lnTo>
                    <a:pt x="28" y="124"/>
                  </a:lnTo>
                  <a:lnTo>
                    <a:pt x="36" y="126"/>
                  </a:lnTo>
                  <a:lnTo>
                    <a:pt x="44" y="128"/>
                  </a:lnTo>
                  <a:lnTo>
                    <a:pt x="52" y="126"/>
                  </a:lnTo>
                  <a:lnTo>
                    <a:pt x="52" y="126"/>
                  </a:lnTo>
                  <a:lnTo>
                    <a:pt x="58" y="122"/>
                  </a:lnTo>
                  <a:lnTo>
                    <a:pt x="64" y="116"/>
                  </a:lnTo>
                  <a:lnTo>
                    <a:pt x="68" y="110"/>
                  </a:lnTo>
                  <a:lnTo>
                    <a:pt x="70" y="100"/>
                  </a:lnTo>
                  <a:lnTo>
                    <a:pt x="72" y="84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0" y="60"/>
                  </a:lnTo>
                  <a:lnTo>
                    <a:pt x="68" y="54"/>
                  </a:lnTo>
                  <a:lnTo>
                    <a:pt x="62" y="48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0" y="44"/>
                  </a:lnTo>
                  <a:lnTo>
                    <a:pt x="46" y="46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8" y="66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44" y="80"/>
                  </a:lnTo>
                  <a:lnTo>
                    <a:pt x="50" y="82"/>
                  </a:lnTo>
                  <a:lnTo>
                    <a:pt x="56" y="84"/>
                  </a:lnTo>
                  <a:lnTo>
                    <a:pt x="62" y="84"/>
                  </a:lnTo>
                  <a:lnTo>
                    <a:pt x="62" y="84"/>
                  </a:lnTo>
                  <a:lnTo>
                    <a:pt x="58" y="84"/>
                  </a:lnTo>
                  <a:lnTo>
                    <a:pt x="48" y="84"/>
                  </a:lnTo>
                  <a:lnTo>
                    <a:pt x="44" y="82"/>
                  </a:lnTo>
                  <a:lnTo>
                    <a:pt x="38" y="80"/>
                  </a:lnTo>
                  <a:lnTo>
                    <a:pt x="34" y="76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64"/>
                  </a:lnTo>
                  <a:lnTo>
                    <a:pt x="34" y="58"/>
                  </a:lnTo>
                  <a:lnTo>
                    <a:pt x="36" y="5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6" y="42"/>
                  </a:lnTo>
                  <a:lnTo>
                    <a:pt x="50" y="40"/>
                  </a:lnTo>
                  <a:lnTo>
                    <a:pt x="56" y="40"/>
                  </a:lnTo>
                  <a:lnTo>
                    <a:pt x="62" y="40"/>
                  </a:lnTo>
                  <a:lnTo>
                    <a:pt x="66" y="42"/>
                  </a:lnTo>
                  <a:lnTo>
                    <a:pt x="70" y="46"/>
                  </a:lnTo>
                  <a:lnTo>
                    <a:pt x="72" y="52"/>
                  </a:lnTo>
                  <a:lnTo>
                    <a:pt x="76" y="58"/>
                  </a:lnTo>
                  <a:lnTo>
                    <a:pt x="76" y="58"/>
                  </a:lnTo>
                  <a:lnTo>
                    <a:pt x="76" y="72"/>
                  </a:lnTo>
                  <a:lnTo>
                    <a:pt x="78" y="84"/>
                  </a:lnTo>
                  <a:lnTo>
                    <a:pt x="76" y="98"/>
                  </a:lnTo>
                  <a:lnTo>
                    <a:pt x="72" y="110"/>
                  </a:lnTo>
                  <a:lnTo>
                    <a:pt x="66" y="120"/>
                  </a:lnTo>
                  <a:lnTo>
                    <a:pt x="58" y="128"/>
                  </a:lnTo>
                  <a:lnTo>
                    <a:pt x="48" y="134"/>
                  </a:lnTo>
                  <a:lnTo>
                    <a:pt x="34" y="136"/>
                  </a:lnTo>
                  <a:lnTo>
                    <a:pt x="34" y="136"/>
                  </a:lnTo>
                  <a:lnTo>
                    <a:pt x="28" y="134"/>
                  </a:lnTo>
                  <a:lnTo>
                    <a:pt x="22" y="130"/>
                  </a:lnTo>
                  <a:lnTo>
                    <a:pt x="16" y="126"/>
                  </a:lnTo>
                  <a:lnTo>
                    <a:pt x="12" y="120"/>
                  </a:lnTo>
                  <a:lnTo>
                    <a:pt x="4" y="10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76"/>
                  </a:lnTo>
                  <a:lnTo>
                    <a:pt x="2" y="60"/>
                  </a:lnTo>
                  <a:lnTo>
                    <a:pt x="8" y="46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32" y="20"/>
                  </a:lnTo>
                  <a:lnTo>
                    <a:pt x="48" y="10"/>
                  </a:lnTo>
                  <a:lnTo>
                    <a:pt x="64" y="4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94" y="0"/>
                  </a:lnTo>
                  <a:lnTo>
                    <a:pt x="106" y="2"/>
                  </a:lnTo>
                  <a:lnTo>
                    <a:pt x="116" y="8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34" y="22"/>
                  </a:lnTo>
                  <a:lnTo>
                    <a:pt x="140" y="32"/>
                  </a:lnTo>
                  <a:lnTo>
                    <a:pt x="152" y="56"/>
                  </a:lnTo>
                  <a:lnTo>
                    <a:pt x="152" y="56"/>
                  </a:lnTo>
                  <a:lnTo>
                    <a:pt x="148" y="60"/>
                  </a:lnTo>
                  <a:lnTo>
                    <a:pt x="144" y="62"/>
                  </a:lnTo>
                  <a:lnTo>
                    <a:pt x="144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0" name="Freeform 97"/>
            <p:cNvSpPr>
              <a:spLocks/>
            </p:cNvSpPr>
            <p:nvPr/>
          </p:nvSpPr>
          <p:spPr bwMode="auto">
            <a:xfrm>
              <a:off x="6593305" y="854242"/>
              <a:ext cx="256674" cy="737937"/>
            </a:xfrm>
            <a:custGeom>
              <a:avLst/>
              <a:gdLst/>
              <a:ahLst/>
              <a:cxnLst>
                <a:cxn ang="0">
                  <a:pos x="22" y="56"/>
                </a:cxn>
                <a:cxn ang="0">
                  <a:pos x="22" y="56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6" y="18"/>
                </a:cxn>
                <a:cxn ang="0">
                  <a:pos x="24" y="6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0" y="8"/>
                </a:cxn>
                <a:cxn ang="0">
                  <a:pos x="16" y="16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2" y="44"/>
                </a:cxn>
                <a:cxn ang="0">
                  <a:pos x="0" y="56"/>
                </a:cxn>
                <a:cxn ang="0">
                  <a:pos x="0" y="66"/>
                </a:cxn>
                <a:cxn ang="0">
                  <a:pos x="4" y="76"/>
                </a:cxn>
                <a:cxn ang="0">
                  <a:pos x="6" y="82"/>
                </a:cxn>
                <a:cxn ang="0">
                  <a:pos x="10" y="88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0" y="82"/>
                </a:cxn>
                <a:cxn ang="0">
                  <a:pos x="10" y="70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2" y="78"/>
                </a:cxn>
                <a:cxn ang="0">
                  <a:pos x="12" y="78"/>
                </a:cxn>
                <a:cxn ang="0">
                  <a:pos x="14" y="86"/>
                </a:cxn>
                <a:cxn ang="0">
                  <a:pos x="14" y="86"/>
                </a:cxn>
                <a:cxn ang="0">
                  <a:pos x="16" y="88"/>
                </a:cxn>
                <a:cxn ang="0">
                  <a:pos x="16" y="88"/>
                </a:cxn>
                <a:cxn ang="0">
                  <a:pos x="18" y="82"/>
                </a:cxn>
                <a:cxn ang="0">
                  <a:pos x="24" y="76"/>
                </a:cxn>
                <a:cxn ang="0">
                  <a:pos x="24" y="76"/>
                </a:cxn>
                <a:cxn ang="0">
                  <a:pos x="30" y="68"/>
                </a:cxn>
                <a:cxn ang="0">
                  <a:pos x="32" y="60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30" y="5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6"/>
                </a:cxn>
                <a:cxn ang="0">
                  <a:pos x="22" y="56"/>
                </a:cxn>
              </a:cxnLst>
              <a:rect l="0" t="0" r="r" b="b"/>
              <a:pathLst>
                <a:path w="32" h="92">
                  <a:moveTo>
                    <a:pt x="22" y="56"/>
                  </a:moveTo>
                  <a:lnTo>
                    <a:pt x="22" y="56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6" y="18"/>
                  </a:lnTo>
                  <a:lnTo>
                    <a:pt x="24" y="6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0" y="8"/>
                  </a:lnTo>
                  <a:lnTo>
                    <a:pt x="16" y="1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2" y="44"/>
                  </a:lnTo>
                  <a:lnTo>
                    <a:pt x="0" y="56"/>
                  </a:lnTo>
                  <a:lnTo>
                    <a:pt x="0" y="66"/>
                  </a:lnTo>
                  <a:lnTo>
                    <a:pt x="4" y="76"/>
                  </a:lnTo>
                  <a:lnTo>
                    <a:pt x="6" y="82"/>
                  </a:lnTo>
                  <a:lnTo>
                    <a:pt x="10" y="88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0" y="82"/>
                  </a:lnTo>
                  <a:lnTo>
                    <a:pt x="10" y="7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4" y="86"/>
                  </a:lnTo>
                  <a:lnTo>
                    <a:pt x="14" y="86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82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30" y="68"/>
                  </a:lnTo>
                  <a:lnTo>
                    <a:pt x="32" y="60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0" y="5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6"/>
                  </a:lnTo>
                  <a:lnTo>
                    <a:pt x="22" y="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1" name="Freeform 98"/>
            <p:cNvSpPr>
              <a:spLocks/>
            </p:cNvSpPr>
            <p:nvPr/>
          </p:nvSpPr>
          <p:spPr bwMode="auto">
            <a:xfrm>
              <a:off x="5518484" y="838200"/>
              <a:ext cx="336884" cy="946484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4" y="16"/>
                </a:cxn>
                <a:cxn ang="0">
                  <a:pos x="2" y="26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8" y="80"/>
                </a:cxn>
                <a:cxn ang="0">
                  <a:pos x="18" y="80"/>
                </a:cxn>
                <a:cxn ang="0">
                  <a:pos x="28" y="98"/>
                </a:cxn>
                <a:cxn ang="0">
                  <a:pos x="34" y="106"/>
                </a:cxn>
                <a:cxn ang="0">
                  <a:pos x="38" y="116"/>
                </a:cxn>
                <a:cxn ang="0">
                  <a:pos x="38" y="116"/>
                </a:cxn>
                <a:cxn ang="0">
                  <a:pos x="38" y="118"/>
                </a:cxn>
                <a:cxn ang="0">
                  <a:pos x="40" y="118"/>
                </a:cxn>
                <a:cxn ang="0">
                  <a:pos x="40" y="118"/>
                </a:cxn>
                <a:cxn ang="0">
                  <a:pos x="42" y="116"/>
                </a:cxn>
                <a:cxn ang="0">
                  <a:pos x="42" y="114"/>
                </a:cxn>
                <a:cxn ang="0">
                  <a:pos x="42" y="114"/>
                </a:cxn>
                <a:cxn ang="0">
                  <a:pos x="36" y="100"/>
                </a:cxn>
                <a:cxn ang="0">
                  <a:pos x="28" y="88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8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6" y="26"/>
                </a:cxn>
                <a:cxn ang="0">
                  <a:pos x="12" y="10"/>
                </a:cxn>
                <a:cxn ang="0">
                  <a:pos x="12" y="10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6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42" h="118">
                  <a:moveTo>
                    <a:pt x="12" y="2"/>
                  </a:moveTo>
                  <a:lnTo>
                    <a:pt x="12" y="2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16"/>
                  </a:lnTo>
                  <a:lnTo>
                    <a:pt x="2" y="2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28" y="98"/>
                  </a:lnTo>
                  <a:lnTo>
                    <a:pt x="34" y="106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38" y="118"/>
                  </a:lnTo>
                  <a:lnTo>
                    <a:pt x="40" y="118"/>
                  </a:lnTo>
                  <a:lnTo>
                    <a:pt x="40" y="118"/>
                  </a:lnTo>
                  <a:lnTo>
                    <a:pt x="42" y="116"/>
                  </a:lnTo>
                  <a:lnTo>
                    <a:pt x="42" y="114"/>
                  </a:lnTo>
                  <a:lnTo>
                    <a:pt x="42" y="114"/>
                  </a:lnTo>
                  <a:lnTo>
                    <a:pt x="36" y="100"/>
                  </a:lnTo>
                  <a:lnTo>
                    <a:pt x="28" y="88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8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26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2" name="Freeform 99"/>
            <p:cNvSpPr>
              <a:spLocks/>
            </p:cNvSpPr>
            <p:nvPr/>
          </p:nvSpPr>
          <p:spPr bwMode="auto">
            <a:xfrm>
              <a:off x="3481137" y="469232"/>
              <a:ext cx="1283368" cy="978568"/>
            </a:xfrm>
            <a:custGeom>
              <a:avLst/>
              <a:gdLst/>
              <a:ahLst/>
              <a:cxnLst>
                <a:cxn ang="0">
                  <a:pos x="30" y="40"/>
                </a:cxn>
                <a:cxn ang="0">
                  <a:pos x="20" y="44"/>
                </a:cxn>
                <a:cxn ang="0">
                  <a:pos x="10" y="42"/>
                </a:cxn>
                <a:cxn ang="0">
                  <a:pos x="8" y="40"/>
                </a:cxn>
                <a:cxn ang="0">
                  <a:pos x="6" y="36"/>
                </a:cxn>
                <a:cxn ang="0">
                  <a:pos x="8" y="24"/>
                </a:cxn>
                <a:cxn ang="0">
                  <a:pos x="10" y="22"/>
                </a:cxn>
                <a:cxn ang="0">
                  <a:pos x="14" y="16"/>
                </a:cxn>
                <a:cxn ang="0">
                  <a:pos x="26" y="8"/>
                </a:cxn>
                <a:cxn ang="0">
                  <a:pos x="32" y="6"/>
                </a:cxn>
                <a:cxn ang="0">
                  <a:pos x="46" y="6"/>
                </a:cxn>
                <a:cxn ang="0">
                  <a:pos x="60" y="12"/>
                </a:cxn>
                <a:cxn ang="0">
                  <a:pos x="74" y="20"/>
                </a:cxn>
                <a:cxn ang="0">
                  <a:pos x="82" y="32"/>
                </a:cxn>
                <a:cxn ang="0">
                  <a:pos x="86" y="48"/>
                </a:cxn>
                <a:cxn ang="0">
                  <a:pos x="88" y="64"/>
                </a:cxn>
                <a:cxn ang="0">
                  <a:pos x="96" y="90"/>
                </a:cxn>
                <a:cxn ang="0">
                  <a:pos x="102" y="96"/>
                </a:cxn>
                <a:cxn ang="0">
                  <a:pos x="128" y="114"/>
                </a:cxn>
                <a:cxn ang="0">
                  <a:pos x="142" y="120"/>
                </a:cxn>
                <a:cxn ang="0">
                  <a:pos x="150" y="122"/>
                </a:cxn>
                <a:cxn ang="0">
                  <a:pos x="158" y="122"/>
                </a:cxn>
                <a:cxn ang="0">
                  <a:pos x="160" y="120"/>
                </a:cxn>
                <a:cxn ang="0">
                  <a:pos x="158" y="118"/>
                </a:cxn>
                <a:cxn ang="0">
                  <a:pos x="156" y="118"/>
                </a:cxn>
                <a:cxn ang="0">
                  <a:pos x="144" y="116"/>
                </a:cxn>
                <a:cxn ang="0">
                  <a:pos x="130" y="110"/>
                </a:cxn>
                <a:cxn ang="0">
                  <a:pos x="116" y="102"/>
                </a:cxn>
                <a:cxn ang="0">
                  <a:pos x="104" y="92"/>
                </a:cxn>
                <a:cxn ang="0">
                  <a:pos x="96" y="80"/>
                </a:cxn>
                <a:cxn ang="0">
                  <a:pos x="92" y="64"/>
                </a:cxn>
                <a:cxn ang="0">
                  <a:pos x="88" y="38"/>
                </a:cxn>
                <a:cxn ang="0">
                  <a:pos x="86" y="30"/>
                </a:cxn>
                <a:cxn ang="0">
                  <a:pos x="76" y="16"/>
                </a:cxn>
                <a:cxn ang="0">
                  <a:pos x="62" y="6"/>
                </a:cxn>
                <a:cxn ang="0">
                  <a:pos x="48" y="2"/>
                </a:cxn>
                <a:cxn ang="0">
                  <a:pos x="32" y="2"/>
                </a:cxn>
                <a:cxn ang="0">
                  <a:pos x="24" y="4"/>
                </a:cxn>
                <a:cxn ang="0">
                  <a:pos x="10" y="12"/>
                </a:cxn>
                <a:cxn ang="0">
                  <a:pos x="6" y="20"/>
                </a:cxn>
                <a:cxn ang="0">
                  <a:pos x="4" y="22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8" y="48"/>
                </a:cxn>
                <a:cxn ang="0">
                  <a:pos x="20" y="48"/>
                </a:cxn>
                <a:cxn ang="0">
                  <a:pos x="32" y="44"/>
                </a:cxn>
                <a:cxn ang="0">
                  <a:pos x="34" y="42"/>
                </a:cxn>
                <a:cxn ang="0">
                  <a:pos x="32" y="40"/>
                </a:cxn>
                <a:cxn ang="0">
                  <a:pos x="30" y="40"/>
                </a:cxn>
              </a:cxnLst>
              <a:rect l="0" t="0" r="r" b="b"/>
              <a:pathLst>
                <a:path w="160" h="122">
                  <a:moveTo>
                    <a:pt x="30" y="40"/>
                  </a:moveTo>
                  <a:lnTo>
                    <a:pt x="30" y="40"/>
                  </a:lnTo>
                  <a:lnTo>
                    <a:pt x="24" y="42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8" y="40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16"/>
                  </a:lnTo>
                  <a:lnTo>
                    <a:pt x="20" y="10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40" y="6"/>
                  </a:lnTo>
                  <a:lnTo>
                    <a:pt x="46" y="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8" y="16"/>
                  </a:lnTo>
                  <a:lnTo>
                    <a:pt x="74" y="20"/>
                  </a:lnTo>
                  <a:lnTo>
                    <a:pt x="78" y="26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6" y="48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92" y="82"/>
                  </a:lnTo>
                  <a:lnTo>
                    <a:pt x="96" y="90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12" y="106"/>
                  </a:lnTo>
                  <a:lnTo>
                    <a:pt x="128" y="114"/>
                  </a:lnTo>
                  <a:lnTo>
                    <a:pt x="128" y="114"/>
                  </a:lnTo>
                  <a:lnTo>
                    <a:pt x="142" y="120"/>
                  </a:lnTo>
                  <a:lnTo>
                    <a:pt x="142" y="120"/>
                  </a:lnTo>
                  <a:lnTo>
                    <a:pt x="150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58" y="118"/>
                  </a:lnTo>
                  <a:lnTo>
                    <a:pt x="156" y="118"/>
                  </a:lnTo>
                  <a:lnTo>
                    <a:pt x="156" y="118"/>
                  </a:lnTo>
                  <a:lnTo>
                    <a:pt x="152" y="118"/>
                  </a:lnTo>
                  <a:lnTo>
                    <a:pt x="144" y="116"/>
                  </a:lnTo>
                  <a:lnTo>
                    <a:pt x="144" y="116"/>
                  </a:lnTo>
                  <a:lnTo>
                    <a:pt x="130" y="110"/>
                  </a:lnTo>
                  <a:lnTo>
                    <a:pt x="130" y="110"/>
                  </a:lnTo>
                  <a:lnTo>
                    <a:pt x="116" y="10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0" y="86"/>
                  </a:lnTo>
                  <a:lnTo>
                    <a:pt x="96" y="80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0" y="48"/>
                  </a:lnTo>
                  <a:lnTo>
                    <a:pt x="88" y="38"/>
                  </a:lnTo>
                  <a:lnTo>
                    <a:pt x="86" y="30"/>
                  </a:lnTo>
                  <a:lnTo>
                    <a:pt x="86" y="30"/>
                  </a:lnTo>
                  <a:lnTo>
                    <a:pt x="82" y="24"/>
                  </a:lnTo>
                  <a:lnTo>
                    <a:pt x="76" y="16"/>
                  </a:lnTo>
                  <a:lnTo>
                    <a:pt x="70" y="12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24" y="4"/>
                  </a:lnTo>
                  <a:lnTo>
                    <a:pt x="18" y="6"/>
                  </a:lnTo>
                  <a:lnTo>
                    <a:pt x="10" y="12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4" y="48"/>
                  </a:lnTo>
                  <a:lnTo>
                    <a:pt x="20" y="48"/>
                  </a:lnTo>
                  <a:lnTo>
                    <a:pt x="26" y="46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42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3" name="Freeform 100"/>
            <p:cNvSpPr>
              <a:spLocks/>
            </p:cNvSpPr>
            <p:nvPr/>
          </p:nvSpPr>
          <p:spPr bwMode="auto">
            <a:xfrm>
              <a:off x="7010400" y="4608095"/>
              <a:ext cx="1925053" cy="1251284"/>
            </a:xfrm>
            <a:custGeom>
              <a:avLst/>
              <a:gdLst/>
              <a:ahLst/>
              <a:cxnLst>
                <a:cxn ang="0">
                  <a:pos x="240" y="24"/>
                </a:cxn>
                <a:cxn ang="0">
                  <a:pos x="224" y="26"/>
                </a:cxn>
                <a:cxn ang="0">
                  <a:pos x="188" y="16"/>
                </a:cxn>
                <a:cxn ang="0">
                  <a:pos x="170" y="10"/>
                </a:cxn>
                <a:cxn ang="0">
                  <a:pos x="144" y="2"/>
                </a:cxn>
                <a:cxn ang="0">
                  <a:pos x="122" y="0"/>
                </a:cxn>
                <a:cxn ang="0">
                  <a:pos x="104" y="2"/>
                </a:cxn>
                <a:cxn ang="0">
                  <a:pos x="76" y="18"/>
                </a:cxn>
                <a:cxn ang="0">
                  <a:pos x="58" y="38"/>
                </a:cxn>
                <a:cxn ang="0">
                  <a:pos x="52" y="46"/>
                </a:cxn>
                <a:cxn ang="0">
                  <a:pos x="48" y="52"/>
                </a:cxn>
                <a:cxn ang="0">
                  <a:pos x="14" y="100"/>
                </a:cxn>
                <a:cxn ang="0">
                  <a:pos x="8" y="114"/>
                </a:cxn>
                <a:cxn ang="0">
                  <a:pos x="0" y="140"/>
                </a:cxn>
                <a:cxn ang="0">
                  <a:pos x="0" y="152"/>
                </a:cxn>
                <a:cxn ang="0">
                  <a:pos x="2" y="156"/>
                </a:cxn>
                <a:cxn ang="0">
                  <a:pos x="4" y="154"/>
                </a:cxn>
                <a:cxn ang="0">
                  <a:pos x="4" y="152"/>
                </a:cxn>
                <a:cxn ang="0">
                  <a:pos x="8" y="130"/>
                </a:cxn>
                <a:cxn ang="0">
                  <a:pos x="18" y="102"/>
                </a:cxn>
                <a:cxn ang="0">
                  <a:pos x="28" y="86"/>
                </a:cxn>
                <a:cxn ang="0">
                  <a:pos x="50" y="54"/>
                </a:cxn>
                <a:cxn ang="0">
                  <a:pos x="64" y="42"/>
                </a:cxn>
                <a:cxn ang="0">
                  <a:pos x="96" y="28"/>
                </a:cxn>
                <a:cxn ang="0">
                  <a:pos x="112" y="24"/>
                </a:cxn>
                <a:cxn ang="0">
                  <a:pos x="76" y="40"/>
                </a:cxn>
                <a:cxn ang="0">
                  <a:pos x="62" y="48"/>
                </a:cxn>
                <a:cxn ang="0">
                  <a:pos x="58" y="52"/>
                </a:cxn>
                <a:cxn ang="0">
                  <a:pos x="70" y="56"/>
                </a:cxn>
                <a:cxn ang="0">
                  <a:pos x="88" y="66"/>
                </a:cxn>
                <a:cxn ang="0">
                  <a:pos x="108" y="74"/>
                </a:cxn>
                <a:cxn ang="0">
                  <a:pos x="126" y="76"/>
                </a:cxn>
                <a:cxn ang="0">
                  <a:pos x="146" y="72"/>
                </a:cxn>
                <a:cxn ang="0">
                  <a:pos x="138" y="70"/>
                </a:cxn>
                <a:cxn ang="0">
                  <a:pos x="116" y="52"/>
                </a:cxn>
                <a:cxn ang="0">
                  <a:pos x="114" y="50"/>
                </a:cxn>
                <a:cxn ang="0">
                  <a:pos x="130" y="54"/>
                </a:cxn>
                <a:cxn ang="0">
                  <a:pos x="150" y="56"/>
                </a:cxn>
                <a:cxn ang="0">
                  <a:pos x="188" y="50"/>
                </a:cxn>
                <a:cxn ang="0">
                  <a:pos x="220" y="38"/>
                </a:cxn>
                <a:cxn ang="0">
                  <a:pos x="240" y="24"/>
                </a:cxn>
              </a:cxnLst>
              <a:rect l="0" t="0" r="r" b="b"/>
              <a:pathLst>
                <a:path w="240" h="156">
                  <a:moveTo>
                    <a:pt x="240" y="24"/>
                  </a:moveTo>
                  <a:lnTo>
                    <a:pt x="240" y="24"/>
                  </a:lnTo>
                  <a:lnTo>
                    <a:pt x="236" y="26"/>
                  </a:lnTo>
                  <a:lnTo>
                    <a:pt x="224" y="26"/>
                  </a:lnTo>
                  <a:lnTo>
                    <a:pt x="202" y="22"/>
                  </a:lnTo>
                  <a:lnTo>
                    <a:pt x="188" y="16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56" y="4"/>
                  </a:lnTo>
                  <a:lnTo>
                    <a:pt x="144" y="2"/>
                  </a:lnTo>
                  <a:lnTo>
                    <a:pt x="134" y="0"/>
                  </a:lnTo>
                  <a:lnTo>
                    <a:pt x="122" y="0"/>
                  </a:lnTo>
                  <a:lnTo>
                    <a:pt x="114" y="0"/>
                  </a:lnTo>
                  <a:lnTo>
                    <a:pt x="104" y="2"/>
                  </a:lnTo>
                  <a:lnTo>
                    <a:pt x="88" y="10"/>
                  </a:lnTo>
                  <a:lnTo>
                    <a:pt x="76" y="18"/>
                  </a:lnTo>
                  <a:lnTo>
                    <a:pt x="64" y="28"/>
                  </a:lnTo>
                  <a:lnTo>
                    <a:pt x="58" y="38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30" y="74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8" y="114"/>
                  </a:lnTo>
                  <a:lnTo>
                    <a:pt x="4" y="128"/>
                  </a:lnTo>
                  <a:lnTo>
                    <a:pt x="0" y="14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4" y="154"/>
                  </a:lnTo>
                  <a:lnTo>
                    <a:pt x="4" y="152"/>
                  </a:lnTo>
                  <a:lnTo>
                    <a:pt x="4" y="152"/>
                  </a:lnTo>
                  <a:lnTo>
                    <a:pt x="4" y="142"/>
                  </a:lnTo>
                  <a:lnTo>
                    <a:pt x="8" y="130"/>
                  </a:lnTo>
                  <a:lnTo>
                    <a:pt x="12" y="116"/>
                  </a:lnTo>
                  <a:lnTo>
                    <a:pt x="18" y="102"/>
                  </a:lnTo>
                  <a:lnTo>
                    <a:pt x="18" y="102"/>
                  </a:lnTo>
                  <a:lnTo>
                    <a:pt x="28" y="86"/>
                  </a:lnTo>
                  <a:lnTo>
                    <a:pt x="38" y="70"/>
                  </a:lnTo>
                  <a:lnTo>
                    <a:pt x="50" y="54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80" y="34"/>
                  </a:lnTo>
                  <a:lnTo>
                    <a:pt x="96" y="28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92" y="32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70" y="56"/>
                  </a:lnTo>
                  <a:lnTo>
                    <a:pt x="88" y="66"/>
                  </a:lnTo>
                  <a:lnTo>
                    <a:pt x="88" y="66"/>
                  </a:lnTo>
                  <a:lnTo>
                    <a:pt x="98" y="72"/>
                  </a:lnTo>
                  <a:lnTo>
                    <a:pt x="108" y="74"/>
                  </a:lnTo>
                  <a:lnTo>
                    <a:pt x="118" y="76"/>
                  </a:lnTo>
                  <a:lnTo>
                    <a:pt x="126" y="76"/>
                  </a:lnTo>
                  <a:lnTo>
                    <a:pt x="140" y="74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38" y="70"/>
                  </a:lnTo>
                  <a:lnTo>
                    <a:pt x="130" y="64"/>
                  </a:lnTo>
                  <a:lnTo>
                    <a:pt x="116" y="52"/>
                  </a:lnTo>
                  <a:lnTo>
                    <a:pt x="116" y="52"/>
                  </a:lnTo>
                  <a:lnTo>
                    <a:pt x="114" y="50"/>
                  </a:lnTo>
                  <a:lnTo>
                    <a:pt x="114" y="50"/>
                  </a:lnTo>
                  <a:lnTo>
                    <a:pt x="130" y="54"/>
                  </a:lnTo>
                  <a:lnTo>
                    <a:pt x="130" y="54"/>
                  </a:lnTo>
                  <a:lnTo>
                    <a:pt x="150" y="56"/>
                  </a:lnTo>
                  <a:lnTo>
                    <a:pt x="170" y="54"/>
                  </a:lnTo>
                  <a:lnTo>
                    <a:pt x="188" y="50"/>
                  </a:lnTo>
                  <a:lnTo>
                    <a:pt x="206" y="44"/>
                  </a:lnTo>
                  <a:lnTo>
                    <a:pt x="220" y="38"/>
                  </a:lnTo>
                  <a:lnTo>
                    <a:pt x="230" y="32"/>
                  </a:lnTo>
                  <a:lnTo>
                    <a:pt x="240" y="24"/>
                  </a:lnTo>
                  <a:lnTo>
                    <a:pt x="24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4" name="Freeform 101"/>
            <p:cNvSpPr>
              <a:spLocks/>
            </p:cNvSpPr>
            <p:nvPr/>
          </p:nvSpPr>
          <p:spPr bwMode="auto">
            <a:xfrm>
              <a:off x="7138737" y="3276600"/>
              <a:ext cx="978568" cy="914400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0"/>
                </a:cxn>
                <a:cxn ang="0">
                  <a:pos x="104" y="0"/>
                </a:cxn>
                <a:cxn ang="0">
                  <a:pos x="88" y="4"/>
                </a:cxn>
                <a:cxn ang="0">
                  <a:pos x="88" y="4"/>
                </a:cxn>
                <a:cxn ang="0">
                  <a:pos x="76" y="10"/>
                </a:cxn>
                <a:cxn ang="0">
                  <a:pos x="64" y="16"/>
                </a:cxn>
                <a:cxn ang="0">
                  <a:pos x="54" y="26"/>
                </a:cxn>
                <a:cxn ang="0">
                  <a:pos x="44" y="36"/>
                </a:cxn>
                <a:cxn ang="0">
                  <a:pos x="44" y="36"/>
                </a:cxn>
                <a:cxn ang="0">
                  <a:pos x="26" y="58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4" y="96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4" y="114"/>
                </a:cxn>
                <a:cxn ang="0">
                  <a:pos x="6" y="112"/>
                </a:cxn>
                <a:cxn ang="0">
                  <a:pos x="6" y="112"/>
                </a:cxn>
                <a:cxn ang="0">
                  <a:pos x="8" y="98"/>
                </a:cxn>
                <a:cxn ang="0">
                  <a:pos x="16" y="82"/>
                </a:cxn>
                <a:cxn ang="0">
                  <a:pos x="16" y="82"/>
                </a:cxn>
                <a:cxn ang="0">
                  <a:pos x="24" y="68"/>
                </a:cxn>
                <a:cxn ang="0">
                  <a:pos x="34" y="52"/>
                </a:cxn>
                <a:cxn ang="0">
                  <a:pos x="46" y="38"/>
                </a:cxn>
                <a:cxn ang="0">
                  <a:pos x="60" y="26"/>
                </a:cxn>
                <a:cxn ang="0">
                  <a:pos x="60" y="26"/>
                </a:cxn>
                <a:cxn ang="0">
                  <a:pos x="74" y="16"/>
                </a:cxn>
                <a:cxn ang="0">
                  <a:pos x="90" y="10"/>
                </a:cxn>
                <a:cxn ang="0">
                  <a:pos x="90" y="10"/>
                </a:cxn>
                <a:cxn ang="0">
                  <a:pos x="104" y="6"/>
                </a:cxn>
                <a:cxn ang="0">
                  <a:pos x="120" y="6"/>
                </a:cxn>
                <a:cxn ang="0">
                  <a:pos x="120" y="6"/>
                </a:cxn>
                <a:cxn ang="0">
                  <a:pos x="122" y="6"/>
                </a:cxn>
                <a:cxn ang="0">
                  <a:pos x="122" y="4"/>
                </a:cxn>
                <a:cxn ang="0">
                  <a:pos x="122" y="4"/>
                </a:cxn>
                <a:cxn ang="0">
                  <a:pos x="122" y="2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2" h="114">
                  <a:moveTo>
                    <a:pt x="120" y="2"/>
                  </a:moveTo>
                  <a:lnTo>
                    <a:pt x="120" y="2"/>
                  </a:lnTo>
                  <a:lnTo>
                    <a:pt x="112" y="0"/>
                  </a:lnTo>
                  <a:lnTo>
                    <a:pt x="104" y="0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76" y="10"/>
                  </a:lnTo>
                  <a:lnTo>
                    <a:pt x="64" y="16"/>
                  </a:lnTo>
                  <a:lnTo>
                    <a:pt x="54" y="2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26" y="58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4" y="96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4" y="114"/>
                  </a:lnTo>
                  <a:lnTo>
                    <a:pt x="6" y="112"/>
                  </a:lnTo>
                  <a:lnTo>
                    <a:pt x="6" y="112"/>
                  </a:lnTo>
                  <a:lnTo>
                    <a:pt x="8" y="98"/>
                  </a:lnTo>
                  <a:lnTo>
                    <a:pt x="16" y="82"/>
                  </a:lnTo>
                  <a:lnTo>
                    <a:pt x="16" y="82"/>
                  </a:lnTo>
                  <a:lnTo>
                    <a:pt x="24" y="68"/>
                  </a:lnTo>
                  <a:lnTo>
                    <a:pt x="34" y="52"/>
                  </a:lnTo>
                  <a:lnTo>
                    <a:pt x="46" y="38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74" y="16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104" y="6"/>
                  </a:lnTo>
                  <a:lnTo>
                    <a:pt x="120" y="6"/>
                  </a:lnTo>
                  <a:lnTo>
                    <a:pt x="120" y="6"/>
                  </a:lnTo>
                  <a:lnTo>
                    <a:pt x="122" y="6"/>
                  </a:lnTo>
                  <a:lnTo>
                    <a:pt x="122" y="4"/>
                  </a:lnTo>
                  <a:lnTo>
                    <a:pt x="122" y="4"/>
                  </a:lnTo>
                  <a:lnTo>
                    <a:pt x="122" y="2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5" name="Freeform 102"/>
            <p:cNvSpPr>
              <a:spLocks/>
            </p:cNvSpPr>
            <p:nvPr/>
          </p:nvSpPr>
          <p:spPr bwMode="auto">
            <a:xfrm>
              <a:off x="3304674" y="2490537"/>
              <a:ext cx="240632" cy="59355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24" y="64"/>
                </a:cxn>
                <a:cxn ang="0">
                  <a:pos x="18" y="58"/>
                </a:cxn>
                <a:cxn ang="0">
                  <a:pos x="12" y="50"/>
                </a:cxn>
                <a:cxn ang="0">
                  <a:pos x="8" y="42"/>
                </a:cxn>
                <a:cxn ang="0">
                  <a:pos x="8" y="42"/>
                </a:cxn>
                <a:cxn ang="0">
                  <a:pos x="6" y="32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6" y="12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8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6" y="66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74"/>
                </a:cxn>
                <a:cxn ang="0">
                  <a:pos x="30" y="74"/>
                </a:cxn>
                <a:cxn ang="0">
                  <a:pos x="30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30" h="74">
                  <a:moveTo>
                    <a:pt x="30" y="70"/>
                  </a:moveTo>
                  <a:lnTo>
                    <a:pt x="30" y="70"/>
                  </a:lnTo>
                  <a:lnTo>
                    <a:pt x="24" y="64"/>
                  </a:lnTo>
                  <a:lnTo>
                    <a:pt x="18" y="58"/>
                  </a:lnTo>
                  <a:lnTo>
                    <a:pt x="12" y="50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6" y="3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2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1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8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6" y="66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6" name="Freeform 103"/>
            <p:cNvSpPr>
              <a:spLocks/>
            </p:cNvSpPr>
            <p:nvPr/>
          </p:nvSpPr>
          <p:spPr bwMode="auto">
            <a:xfrm>
              <a:off x="8261684" y="-1070811"/>
              <a:ext cx="368968" cy="75397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0" y="10"/>
                </a:cxn>
                <a:cxn ang="0">
                  <a:pos x="40" y="24"/>
                </a:cxn>
                <a:cxn ang="0">
                  <a:pos x="40" y="32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56"/>
                </a:cxn>
                <a:cxn ang="0">
                  <a:pos x="42" y="68"/>
                </a:cxn>
                <a:cxn ang="0">
                  <a:pos x="40" y="78"/>
                </a:cxn>
                <a:cxn ang="0">
                  <a:pos x="34" y="88"/>
                </a:cxn>
                <a:cxn ang="0">
                  <a:pos x="28" y="92"/>
                </a:cxn>
                <a:cxn ang="0">
                  <a:pos x="24" y="94"/>
                </a:cxn>
                <a:cxn ang="0">
                  <a:pos x="20" y="92"/>
                </a:cxn>
                <a:cxn ang="0">
                  <a:pos x="16" y="90"/>
                </a:cxn>
                <a:cxn ang="0">
                  <a:pos x="12" y="86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66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2" y="50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0" y="50"/>
                </a:cxn>
                <a:cxn ang="0">
                  <a:pos x="12" y="56"/>
                </a:cxn>
                <a:cxn ang="0">
                  <a:pos x="14" y="58"/>
                </a:cxn>
                <a:cxn ang="0">
                  <a:pos x="18" y="58"/>
                </a:cxn>
                <a:cxn ang="0">
                  <a:pos x="18" y="58"/>
                </a:cxn>
                <a:cxn ang="0">
                  <a:pos x="14" y="50"/>
                </a:cxn>
                <a:cxn ang="0">
                  <a:pos x="14" y="4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4" y="20"/>
                </a:cxn>
                <a:cxn ang="0">
                  <a:pos x="34" y="1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94">
                  <a:moveTo>
                    <a:pt x="46" y="0"/>
                  </a:moveTo>
                  <a:lnTo>
                    <a:pt x="46" y="0"/>
                  </a:lnTo>
                  <a:lnTo>
                    <a:pt x="44" y="2"/>
                  </a:lnTo>
                  <a:lnTo>
                    <a:pt x="40" y="10"/>
                  </a:lnTo>
                  <a:lnTo>
                    <a:pt x="40" y="24"/>
                  </a:lnTo>
                  <a:lnTo>
                    <a:pt x="40" y="32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56"/>
                  </a:lnTo>
                  <a:lnTo>
                    <a:pt x="42" y="68"/>
                  </a:lnTo>
                  <a:lnTo>
                    <a:pt x="40" y="78"/>
                  </a:lnTo>
                  <a:lnTo>
                    <a:pt x="34" y="88"/>
                  </a:lnTo>
                  <a:lnTo>
                    <a:pt x="28" y="92"/>
                  </a:lnTo>
                  <a:lnTo>
                    <a:pt x="24" y="94"/>
                  </a:lnTo>
                  <a:lnTo>
                    <a:pt x="20" y="92"/>
                  </a:lnTo>
                  <a:lnTo>
                    <a:pt x="16" y="90"/>
                  </a:lnTo>
                  <a:lnTo>
                    <a:pt x="12" y="86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66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2" y="50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50"/>
                  </a:lnTo>
                  <a:lnTo>
                    <a:pt x="12" y="56"/>
                  </a:lnTo>
                  <a:lnTo>
                    <a:pt x="14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4" y="50"/>
                  </a:lnTo>
                  <a:lnTo>
                    <a:pt x="14" y="4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4" y="20"/>
                  </a:lnTo>
                  <a:lnTo>
                    <a:pt x="34" y="1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7" name="Freeform 104"/>
            <p:cNvSpPr>
              <a:spLocks/>
            </p:cNvSpPr>
            <p:nvPr/>
          </p:nvSpPr>
          <p:spPr bwMode="auto">
            <a:xfrm>
              <a:off x="8229600" y="-509337"/>
              <a:ext cx="240632" cy="577516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6" y="16"/>
                </a:cxn>
                <a:cxn ang="0">
                  <a:pos x="12" y="24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6" y="42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60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6" y="72"/>
                </a:cxn>
                <a:cxn ang="0">
                  <a:pos x="4" y="72"/>
                </a:cxn>
                <a:cxn ang="0">
                  <a:pos x="4" y="72"/>
                </a:cxn>
                <a:cxn ang="0">
                  <a:pos x="0" y="6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2" y="36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8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8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0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0" h="72">
                  <a:moveTo>
                    <a:pt x="28" y="4"/>
                  </a:moveTo>
                  <a:lnTo>
                    <a:pt x="28" y="4"/>
                  </a:lnTo>
                  <a:lnTo>
                    <a:pt x="22" y="8"/>
                  </a:lnTo>
                  <a:lnTo>
                    <a:pt x="16" y="16"/>
                  </a:lnTo>
                  <a:lnTo>
                    <a:pt x="12" y="24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6" y="4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6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6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2" y="36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8" name="Freeform 105"/>
            <p:cNvSpPr>
              <a:spLocks/>
            </p:cNvSpPr>
            <p:nvPr/>
          </p:nvSpPr>
          <p:spPr bwMode="auto">
            <a:xfrm>
              <a:off x="7042484" y="7511716"/>
              <a:ext cx="721895" cy="33688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52" y="8"/>
                </a:cxn>
                <a:cxn ang="0">
                  <a:pos x="42" y="4"/>
                </a:cxn>
                <a:cxn ang="0">
                  <a:pos x="32" y="2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4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6" y="8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30" y="6"/>
                </a:cxn>
                <a:cxn ang="0">
                  <a:pos x="40" y="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58" y="18"/>
                </a:cxn>
                <a:cxn ang="0">
                  <a:pos x="66" y="24"/>
                </a:cxn>
                <a:cxn ang="0">
                  <a:pos x="76" y="32"/>
                </a:cxn>
                <a:cxn ang="0">
                  <a:pos x="84" y="42"/>
                </a:cxn>
                <a:cxn ang="0">
                  <a:pos x="90" y="42"/>
                </a:cxn>
                <a:cxn ang="0">
                  <a:pos x="90" y="42"/>
                </a:cxn>
                <a:cxn ang="0">
                  <a:pos x="80" y="30"/>
                </a:cxn>
                <a:cxn ang="0">
                  <a:pos x="70" y="20"/>
                </a:cxn>
                <a:cxn ang="0">
                  <a:pos x="60" y="14"/>
                </a:cxn>
                <a:cxn ang="0">
                  <a:pos x="52" y="8"/>
                </a:cxn>
                <a:cxn ang="0">
                  <a:pos x="52" y="8"/>
                </a:cxn>
              </a:cxnLst>
              <a:rect l="0" t="0" r="r" b="b"/>
              <a:pathLst>
                <a:path w="90" h="42">
                  <a:moveTo>
                    <a:pt x="52" y="8"/>
                  </a:moveTo>
                  <a:lnTo>
                    <a:pt x="52" y="8"/>
                  </a:lnTo>
                  <a:lnTo>
                    <a:pt x="42" y="4"/>
                  </a:lnTo>
                  <a:lnTo>
                    <a:pt x="32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4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6" y="8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30" y="6"/>
                  </a:lnTo>
                  <a:lnTo>
                    <a:pt x="40" y="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8" y="18"/>
                  </a:lnTo>
                  <a:lnTo>
                    <a:pt x="66" y="24"/>
                  </a:lnTo>
                  <a:lnTo>
                    <a:pt x="76" y="32"/>
                  </a:lnTo>
                  <a:lnTo>
                    <a:pt x="84" y="42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80" y="30"/>
                  </a:lnTo>
                  <a:lnTo>
                    <a:pt x="70" y="20"/>
                  </a:lnTo>
                  <a:lnTo>
                    <a:pt x="60" y="14"/>
                  </a:lnTo>
                  <a:lnTo>
                    <a:pt x="52" y="8"/>
                  </a:lnTo>
                  <a:lnTo>
                    <a:pt x="5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9" name="Freeform 106"/>
            <p:cNvSpPr>
              <a:spLocks/>
            </p:cNvSpPr>
            <p:nvPr/>
          </p:nvSpPr>
          <p:spPr bwMode="auto">
            <a:xfrm>
              <a:off x="8053137" y="6821905"/>
              <a:ext cx="1058779" cy="256674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16" y="4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38" y="8"/>
                </a:cxn>
                <a:cxn ang="0">
                  <a:pos x="50" y="14"/>
                </a:cxn>
                <a:cxn ang="0">
                  <a:pos x="50" y="14"/>
                </a:cxn>
                <a:cxn ang="0">
                  <a:pos x="70" y="26"/>
                </a:cxn>
                <a:cxn ang="0">
                  <a:pos x="70" y="26"/>
                </a:cxn>
                <a:cxn ang="0">
                  <a:pos x="80" y="30"/>
                </a:cxn>
                <a:cxn ang="0">
                  <a:pos x="90" y="32"/>
                </a:cxn>
                <a:cxn ang="0">
                  <a:pos x="90" y="32"/>
                </a:cxn>
                <a:cxn ang="0">
                  <a:pos x="102" y="32"/>
                </a:cxn>
                <a:cxn ang="0">
                  <a:pos x="112" y="30"/>
                </a:cxn>
                <a:cxn ang="0">
                  <a:pos x="112" y="30"/>
                </a:cxn>
                <a:cxn ang="0">
                  <a:pos x="120" y="28"/>
                </a:cxn>
                <a:cxn ang="0">
                  <a:pos x="130" y="26"/>
                </a:cxn>
                <a:cxn ang="0">
                  <a:pos x="130" y="26"/>
                </a:cxn>
                <a:cxn ang="0">
                  <a:pos x="132" y="24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0" y="20"/>
                </a:cxn>
                <a:cxn ang="0">
                  <a:pos x="130" y="20"/>
                </a:cxn>
                <a:cxn ang="0">
                  <a:pos x="120" y="22"/>
                </a:cxn>
                <a:cxn ang="0">
                  <a:pos x="110" y="26"/>
                </a:cxn>
                <a:cxn ang="0">
                  <a:pos x="110" y="26"/>
                </a:cxn>
                <a:cxn ang="0">
                  <a:pos x="102" y="2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82" y="24"/>
                </a:cxn>
                <a:cxn ang="0">
                  <a:pos x="72" y="20"/>
                </a:cxn>
                <a:cxn ang="0">
                  <a:pos x="72" y="20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40" y="4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16" y="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8"/>
                </a:cxn>
                <a:cxn ang="0">
                  <a:pos x="4" y="8"/>
                </a:cxn>
                <a:cxn ang="0">
                  <a:pos x="4" y="8"/>
                </a:cxn>
              </a:cxnLst>
              <a:rect l="0" t="0" r="r" b="b"/>
              <a:pathLst>
                <a:path w="132" h="32">
                  <a:moveTo>
                    <a:pt x="4" y="8"/>
                  </a:moveTo>
                  <a:lnTo>
                    <a:pt x="4" y="8"/>
                  </a:lnTo>
                  <a:lnTo>
                    <a:pt x="16" y="4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38" y="8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70" y="26"/>
                  </a:lnTo>
                  <a:lnTo>
                    <a:pt x="70" y="26"/>
                  </a:lnTo>
                  <a:lnTo>
                    <a:pt x="80" y="30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102" y="32"/>
                  </a:lnTo>
                  <a:lnTo>
                    <a:pt x="112" y="30"/>
                  </a:lnTo>
                  <a:lnTo>
                    <a:pt x="112" y="30"/>
                  </a:lnTo>
                  <a:lnTo>
                    <a:pt x="120" y="28"/>
                  </a:lnTo>
                  <a:lnTo>
                    <a:pt x="130" y="26"/>
                  </a:lnTo>
                  <a:lnTo>
                    <a:pt x="130" y="26"/>
                  </a:lnTo>
                  <a:lnTo>
                    <a:pt x="132" y="24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20" y="22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02" y="2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82" y="24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40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6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0" name="Freeform 107"/>
            <p:cNvSpPr>
              <a:spLocks/>
            </p:cNvSpPr>
            <p:nvPr/>
          </p:nvSpPr>
          <p:spPr bwMode="auto">
            <a:xfrm>
              <a:off x="4636168" y="2667000"/>
              <a:ext cx="641684" cy="641684"/>
            </a:xfrm>
            <a:custGeom>
              <a:avLst/>
              <a:gdLst/>
              <a:ahLst/>
              <a:cxnLst>
                <a:cxn ang="0">
                  <a:pos x="4" y="78"/>
                </a:cxn>
                <a:cxn ang="0">
                  <a:pos x="4" y="78"/>
                </a:cxn>
                <a:cxn ang="0">
                  <a:pos x="6" y="60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20" y="32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40" y="16"/>
                </a:cxn>
                <a:cxn ang="0">
                  <a:pos x="52" y="12"/>
                </a:cxn>
                <a:cxn ang="0">
                  <a:pos x="52" y="12"/>
                </a:cxn>
                <a:cxn ang="0">
                  <a:pos x="66" y="8"/>
                </a:cxn>
                <a:cxn ang="0">
                  <a:pos x="78" y="4"/>
                </a:cxn>
                <a:cxn ang="0">
                  <a:pos x="78" y="4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64" y="4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38" y="12"/>
                </a:cxn>
                <a:cxn ang="0">
                  <a:pos x="32" y="16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6" y="30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2" y="60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0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4" y="78"/>
                </a:cxn>
                <a:cxn ang="0">
                  <a:pos x="4" y="78"/>
                </a:cxn>
              </a:cxnLst>
              <a:rect l="0" t="0" r="r" b="b"/>
              <a:pathLst>
                <a:path w="80" h="80">
                  <a:moveTo>
                    <a:pt x="4" y="78"/>
                  </a:moveTo>
                  <a:lnTo>
                    <a:pt x="4" y="78"/>
                  </a:lnTo>
                  <a:lnTo>
                    <a:pt x="6" y="60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20" y="32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40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66" y="8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64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38" y="12"/>
                  </a:lnTo>
                  <a:lnTo>
                    <a:pt x="32" y="16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6" y="30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2" y="6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4" y="80"/>
                  </a:lnTo>
                  <a:lnTo>
                    <a:pt x="4" y="78"/>
                  </a:lnTo>
                  <a:lnTo>
                    <a:pt x="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1" name="Freeform 108"/>
            <p:cNvSpPr>
              <a:spLocks/>
            </p:cNvSpPr>
            <p:nvPr/>
          </p:nvSpPr>
          <p:spPr bwMode="auto">
            <a:xfrm>
              <a:off x="673768" y="3116179"/>
              <a:ext cx="625642" cy="208547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" y="4"/>
                </a:cxn>
                <a:cxn ang="0">
                  <a:pos x="10" y="12"/>
                </a:cxn>
                <a:cxn ang="0">
                  <a:pos x="22" y="20"/>
                </a:cxn>
                <a:cxn ang="0">
                  <a:pos x="22" y="20"/>
                </a:cxn>
                <a:cxn ang="0">
                  <a:pos x="36" y="24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58" y="26"/>
                </a:cxn>
                <a:cxn ang="0">
                  <a:pos x="66" y="24"/>
                </a:cxn>
                <a:cxn ang="0">
                  <a:pos x="66" y="24"/>
                </a:cxn>
                <a:cxn ang="0">
                  <a:pos x="72" y="20"/>
                </a:cxn>
                <a:cxn ang="0">
                  <a:pos x="78" y="16"/>
                </a:cxn>
                <a:cxn ang="0">
                  <a:pos x="78" y="16"/>
                </a:cxn>
                <a:cxn ang="0">
                  <a:pos x="78" y="14"/>
                </a:cxn>
                <a:cxn ang="0">
                  <a:pos x="78" y="12"/>
                </a:cxn>
                <a:cxn ang="0">
                  <a:pos x="78" y="12"/>
                </a:cxn>
                <a:cxn ang="0">
                  <a:pos x="76" y="12"/>
                </a:cxn>
                <a:cxn ang="0">
                  <a:pos x="74" y="12"/>
                </a:cxn>
                <a:cxn ang="0">
                  <a:pos x="74" y="12"/>
                </a:cxn>
                <a:cxn ang="0">
                  <a:pos x="70" y="16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4" y="22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34" y="18"/>
                </a:cxn>
                <a:cxn ang="0">
                  <a:pos x="24" y="14"/>
                </a:cxn>
                <a:cxn ang="0">
                  <a:pos x="24" y="14"/>
                </a:cxn>
                <a:cxn ang="0">
                  <a:pos x="14" y="8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78" h="26">
                  <a:moveTo>
                    <a:pt x="2" y="4"/>
                  </a:moveTo>
                  <a:lnTo>
                    <a:pt x="2" y="4"/>
                  </a:lnTo>
                  <a:lnTo>
                    <a:pt x="10" y="1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36" y="24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8" y="26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72" y="20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6" y="12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0" y="16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34" y="18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14" y="8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2" name="Freeform 109"/>
            <p:cNvSpPr>
              <a:spLocks/>
            </p:cNvSpPr>
            <p:nvPr/>
          </p:nvSpPr>
          <p:spPr bwMode="auto">
            <a:xfrm>
              <a:off x="5694947" y="-413084"/>
              <a:ext cx="786063" cy="673768"/>
            </a:xfrm>
            <a:custGeom>
              <a:avLst/>
              <a:gdLst/>
              <a:ahLst/>
              <a:cxnLst>
                <a:cxn ang="0">
                  <a:pos x="4" y="84"/>
                </a:cxn>
                <a:cxn ang="0">
                  <a:pos x="4" y="84"/>
                </a:cxn>
                <a:cxn ang="0">
                  <a:pos x="16" y="82"/>
                </a:cxn>
                <a:cxn ang="0">
                  <a:pos x="52" y="80"/>
                </a:cxn>
                <a:cxn ang="0">
                  <a:pos x="52" y="80"/>
                </a:cxn>
                <a:cxn ang="0">
                  <a:pos x="62" y="80"/>
                </a:cxn>
                <a:cxn ang="0">
                  <a:pos x="72" y="76"/>
                </a:cxn>
                <a:cxn ang="0">
                  <a:pos x="80" y="72"/>
                </a:cxn>
                <a:cxn ang="0">
                  <a:pos x="88" y="66"/>
                </a:cxn>
                <a:cxn ang="0">
                  <a:pos x="94" y="60"/>
                </a:cxn>
                <a:cxn ang="0">
                  <a:pos x="96" y="54"/>
                </a:cxn>
                <a:cxn ang="0">
                  <a:pos x="98" y="48"/>
                </a:cxn>
                <a:cxn ang="0">
                  <a:pos x="96" y="44"/>
                </a:cxn>
                <a:cxn ang="0">
                  <a:pos x="96" y="44"/>
                </a:cxn>
                <a:cxn ang="0">
                  <a:pos x="90" y="36"/>
                </a:cxn>
                <a:cxn ang="0">
                  <a:pos x="82" y="34"/>
                </a:cxn>
                <a:cxn ang="0">
                  <a:pos x="74" y="32"/>
                </a:cxn>
                <a:cxn ang="0">
                  <a:pos x="74" y="32"/>
                </a:cxn>
                <a:cxn ang="0">
                  <a:pos x="76" y="28"/>
                </a:cxn>
                <a:cxn ang="0">
                  <a:pos x="78" y="18"/>
                </a:cxn>
                <a:cxn ang="0">
                  <a:pos x="78" y="12"/>
                </a:cxn>
                <a:cxn ang="0">
                  <a:pos x="76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2" y="2"/>
                </a:cxn>
                <a:cxn ang="0">
                  <a:pos x="34" y="4"/>
                </a:cxn>
                <a:cxn ang="0">
                  <a:pos x="24" y="10"/>
                </a:cxn>
                <a:cxn ang="0">
                  <a:pos x="16" y="20"/>
                </a:cxn>
                <a:cxn ang="0">
                  <a:pos x="10" y="32"/>
                </a:cxn>
                <a:cxn ang="0">
                  <a:pos x="4" y="50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2" y="62"/>
                </a:cxn>
                <a:cxn ang="0">
                  <a:pos x="24" y="54"/>
                </a:cxn>
                <a:cxn ang="0">
                  <a:pos x="32" y="52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4" y="52"/>
                </a:cxn>
                <a:cxn ang="0">
                  <a:pos x="24" y="58"/>
                </a:cxn>
                <a:cxn ang="0">
                  <a:pos x="14" y="68"/>
                </a:cxn>
                <a:cxn ang="0">
                  <a:pos x="8" y="76"/>
                </a:cxn>
                <a:cxn ang="0">
                  <a:pos x="4" y="84"/>
                </a:cxn>
                <a:cxn ang="0">
                  <a:pos x="4" y="84"/>
                </a:cxn>
              </a:cxnLst>
              <a:rect l="0" t="0" r="r" b="b"/>
              <a:pathLst>
                <a:path w="98" h="84">
                  <a:moveTo>
                    <a:pt x="4" y="84"/>
                  </a:moveTo>
                  <a:lnTo>
                    <a:pt x="4" y="84"/>
                  </a:lnTo>
                  <a:lnTo>
                    <a:pt x="16" y="82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62" y="80"/>
                  </a:lnTo>
                  <a:lnTo>
                    <a:pt x="72" y="76"/>
                  </a:lnTo>
                  <a:lnTo>
                    <a:pt x="80" y="72"/>
                  </a:lnTo>
                  <a:lnTo>
                    <a:pt x="88" y="66"/>
                  </a:lnTo>
                  <a:lnTo>
                    <a:pt x="94" y="60"/>
                  </a:lnTo>
                  <a:lnTo>
                    <a:pt x="96" y="54"/>
                  </a:lnTo>
                  <a:lnTo>
                    <a:pt x="98" y="48"/>
                  </a:lnTo>
                  <a:lnTo>
                    <a:pt x="96" y="44"/>
                  </a:lnTo>
                  <a:lnTo>
                    <a:pt x="96" y="44"/>
                  </a:lnTo>
                  <a:lnTo>
                    <a:pt x="90" y="36"/>
                  </a:lnTo>
                  <a:lnTo>
                    <a:pt x="82" y="34"/>
                  </a:lnTo>
                  <a:lnTo>
                    <a:pt x="74" y="32"/>
                  </a:lnTo>
                  <a:lnTo>
                    <a:pt x="74" y="32"/>
                  </a:lnTo>
                  <a:lnTo>
                    <a:pt x="76" y="28"/>
                  </a:lnTo>
                  <a:lnTo>
                    <a:pt x="78" y="18"/>
                  </a:lnTo>
                  <a:lnTo>
                    <a:pt x="78" y="12"/>
                  </a:lnTo>
                  <a:lnTo>
                    <a:pt x="76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2" y="2"/>
                  </a:lnTo>
                  <a:lnTo>
                    <a:pt x="34" y="4"/>
                  </a:lnTo>
                  <a:lnTo>
                    <a:pt x="24" y="10"/>
                  </a:lnTo>
                  <a:lnTo>
                    <a:pt x="16" y="20"/>
                  </a:lnTo>
                  <a:lnTo>
                    <a:pt x="10" y="32"/>
                  </a:lnTo>
                  <a:lnTo>
                    <a:pt x="4" y="50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2" y="62"/>
                  </a:lnTo>
                  <a:lnTo>
                    <a:pt x="24" y="54"/>
                  </a:lnTo>
                  <a:lnTo>
                    <a:pt x="32" y="52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4" y="52"/>
                  </a:lnTo>
                  <a:lnTo>
                    <a:pt x="24" y="58"/>
                  </a:lnTo>
                  <a:lnTo>
                    <a:pt x="14" y="68"/>
                  </a:lnTo>
                  <a:lnTo>
                    <a:pt x="8" y="76"/>
                  </a:lnTo>
                  <a:lnTo>
                    <a:pt x="4" y="84"/>
                  </a:lnTo>
                  <a:lnTo>
                    <a:pt x="4" y="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3" name="Freeform 110"/>
            <p:cNvSpPr>
              <a:spLocks/>
            </p:cNvSpPr>
            <p:nvPr/>
          </p:nvSpPr>
          <p:spPr bwMode="auto">
            <a:xfrm>
              <a:off x="5646821" y="276726"/>
              <a:ext cx="770021" cy="705853"/>
            </a:xfrm>
            <a:custGeom>
              <a:avLst/>
              <a:gdLst/>
              <a:ahLst/>
              <a:cxnLst>
                <a:cxn ang="0">
                  <a:pos x="92" y="16"/>
                </a:cxn>
                <a:cxn ang="0">
                  <a:pos x="92" y="16"/>
                </a:cxn>
                <a:cxn ang="0">
                  <a:pos x="96" y="24"/>
                </a:cxn>
                <a:cxn ang="0">
                  <a:pos x="96" y="30"/>
                </a:cxn>
                <a:cxn ang="0">
                  <a:pos x="92" y="36"/>
                </a:cxn>
                <a:cxn ang="0">
                  <a:pos x="88" y="42"/>
                </a:cxn>
                <a:cxn ang="0">
                  <a:pos x="82" y="46"/>
                </a:cxn>
                <a:cxn ang="0">
                  <a:pos x="76" y="50"/>
                </a:cxn>
                <a:cxn ang="0">
                  <a:pos x="70" y="50"/>
                </a:cxn>
                <a:cxn ang="0">
                  <a:pos x="66" y="50"/>
                </a:cxn>
                <a:cxn ang="0">
                  <a:pos x="66" y="50"/>
                </a:cxn>
                <a:cxn ang="0">
                  <a:pos x="68" y="54"/>
                </a:cxn>
                <a:cxn ang="0">
                  <a:pos x="68" y="64"/>
                </a:cxn>
                <a:cxn ang="0">
                  <a:pos x="68" y="70"/>
                </a:cxn>
                <a:cxn ang="0">
                  <a:pos x="66" y="74"/>
                </a:cxn>
                <a:cxn ang="0">
                  <a:pos x="60" y="80"/>
                </a:cxn>
                <a:cxn ang="0">
                  <a:pos x="54" y="84"/>
                </a:cxn>
                <a:cxn ang="0">
                  <a:pos x="54" y="84"/>
                </a:cxn>
                <a:cxn ang="0">
                  <a:pos x="44" y="86"/>
                </a:cxn>
                <a:cxn ang="0">
                  <a:pos x="38" y="88"/>
                </a:cxn>
                <a:cxn ang="0">
                  <a:pos x="32" y="86"/>
                </a:cxn>
                <a:cxn ang="0">
                  <a:pos x="28" y="84"/>
                </a:cxn>
                <a:cxn ang="0">
                  <a:pos x="24" y="80"/>
                </a:cxn>
                <a:cxn ang="0">
                  <a:pos x="22" y="74"/>
                </a:cxn>
                <a:cxn ang="0">
                  <a:pos x="18" y="62"/>
                </a:cxn>
                <a:cxn ang="0">
                  <a:pos x="16" y="48"/>
                </a:cxn>
                <a:cxn ang="0">
                  <a:pos x="14" y="36"/>
                </a:cxn>
                <a:cxn ang="0">
                  <a:pos x="8" y="24"/>
                </a:cxn>
                <a:cxn ang="0">
                  <a:pos x="4" y="2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18" y="20"/>
                </a:cxn>
                <a:cxn ang="0">
                  <a:pos x="34" y="24"/>
                </a:cxn>
                <a:cxn ang="0">
                  <a:pos x="42" y="28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46" y="30"/>
                </a:cxn>
                <a:cxn ang="0">
                  <a:pos x="40" y="22"/>
                </a:cxn>
                <a:cxn ang="0">
                  <a:pos x="34" y="18"/>
                </a:cxn>
                <a:cxn ang="0">
                  <a:pos x="26" y="14"/>
                </a:cxn>
                <a:cxn ang="0">
                  <a:pos x="18" y="12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18" y="6"/>
                </a:cxn>
                <a:cxn ang="0">
                  <a:pos x="42" y="2"/>
                </a:cxn>
                <a:cxn ang="0">
                  <a:pos x="58" y="0"/>
                </a:cxn>
                <a:cxn ang="0">
                  <a:pos x="72" y="2"/>
                </a:cxn>
                <a:cxn ang="0">
                  <a:pos x="84" y="8"/>
                </a:cxn>
                <a:cxn ang="0">
                  <a:pos x="88" y="12"/>
                </a:cxn>
                <a:cxn ang="0">
                  <a:pos x="92" y="16"/>
                </a:cxn>
                <a:cxn ang="0">
                  <a:pos x="92" y="16"/>
                </a:cxn>
              </a:cxnLst>
              <a:rect l="0" t="0" r="r" b="b"/>
              <a:pathLst>
                <a:path w="96" h="88">
                  <a:moveTo>
                    <a:pt x="92" y="16"/>
                  </a:moveTo>
                  <a:lnTo>
                    <a:pt x="92" y="16"/>
                  </a:lnTo>
                  <a:lnTo>
                    <a:pt x="96" y="24"/>
                  </a:lnTo>
                  <a:lnTo>
                    <a:pt x="96" y="30"/>
                  </a:lnTo>
                  <a:lnTo>
                    <a:pt x="92" y="36"/>
                  </a:lnTo>
                  <a:lnTo>
                    <a:pt x="88" y="42"/>
                  </a:lnTo>
                  <a:lnTo>
                    <a:pt x="82" y="46"/>
                  </a:lnTo>
                  <a:lnTo>
                    <a:pt x="76" y="50"/>
                  </a:lnTo>
                  <a:lnTo>
                    <a:pt x="70" y="50"/>
                  </a:lnTo>
                  <a:lnTo>
                    <a:pt x="66" y="50"/>
                  </a:lnTo>
                  <a:lnTo>
                    <a:pt x="66" y="50"/>
                  </a:lnTo>
                  <a:lnTo>
                    <a:pt x="68" y="54"/>
                  </a:lnTo>
                  <a:lnTo>
                    <a:pt x="68" y="64"/>
                  </a:lnTo>
                  <a:lnTo>
                    <a:pt x="68" y="70"/>
                  </a:lnTo>
                  <a:lnTo>
                    <a:pt x="66" y="74"/>
                  </a:lnTo>
                  <a:lnTo>
                    <a:pt x="60" y="80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4" y="86"/>
                  </a:lnTo>
                  <a:lnTo>
                    <a:pt x="38" y="88"/>
                  </a:lnTo>
                  <a:lnTo>
                    <a:pt x="32" y="86"/>
                  </a:lnTo>
                  <a:lnTo>
                    <a:pt x="28" y="84"/>
                  </a:lnTo>
                  <a:lnTo>
                    <a:pt x="24" y="80"/>
                  </a:lnTo>
                  <a:lnTo>
                    <a:pt x="22" y="74"/>
                  </a:lnTo>
                  <a:lnTo>
                    <a:pt x="18" y="62"/>
                  </a:lnTo>
                  <a:lnTo>
                    <a:pt x="16" y="48"/>
                  </a:lnTo>
                  <a:lnTo>
                    <a:pt x="14" y="36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8" y="20"/>
                  </a:lnTo>
                  <a:lnTo>
                    <a:pt x="34" y="24"/>
                  </a:lnTo>
                  <a:lnTo>
                    <a:pt x="42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6" y="30"/>
                  </a:lnTo>
                  <a:lnTo>
                    <a:pt x="40" y="22"/>
                  </a:lnTo>
                  <a:lnTo>
                    <a:pt x="34" y="18"/>
                  </a:lnTo>
                  <a:lnTo>
                    <a:pt x="26" y="14"/>
                  </a:lnTo>
                  <a:lnTo>
                    <a:pt x="18" y="12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18" y="6"/>
                  </a:lnTo>
                  <a:lnTo>
                    <a:pt x="42" y="2"/>
                  </a:lnTo>
                  <a:lnTo>
                    <a:pt x="58" y="0"/>
                  </a:lnTo>
                  <a:lnTo>
                    <a:pt x="72" y="2"/>
                  </a:lnTo>
                  <a:lnTo>
                    <a:pt x="84" y="8"/>
                  </a:lnTo>
                  <a:lnTo>
                    <a:pt x="88" y="12"/>
                  </a:lnTo>
                  <a:lnTo>
                    <a:pt x="92" y="16"/>
                  </a:lnTo>
                  <a:lnTo>
                    <a:pt x="9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4" name="Freeform 111"/>
            <p:cNvSpPr>
              <a:spLocks/>
            </p:cNvSpPr>
            <p:nvPr/>
          </p:nvSpPr>
          <p:spPr bwMode="auto">
            <a:xfrm>
              <a:off x="4973053" y="453189"/>
              <a:ext cx="737937" cy="689811"/>
            </a:xfrm>
            <a:custGeom>
              <a:avLst/>
              <a:gdLst/>
              <a:ahLst/>
              <a:cxnLst>
                <a:cxn ang="0">
                  <a:pos x="74" y="4"/>
                </a:cxn>
                <a:cxn ang="0">
                  <a:pos x="74" y="4"/>
                </a:cxn>
                <a:cxn ang="0">
                  <a:pos x="76" y="6"/>
                </a:cxn>
                <a:cxn ang="0">
                  <a:pos x="82" y="14"/>
                </a:cxn>
                <a:cxn ang="0">
                  <a:pos x="88" y="26"/>
                </a:cxn>
                <a:cxn ang="0">
                  <a:pos x="92" y="36"/>
                </a:cxn>
                <a:cxn ang="0">
                  <a:pos x="92" y="46"/>
                </a:cxn>
                <a:cxn ang="0">
                  <a:pos x="92" y="46"/>
                </a:cxn>
                <a:cxn ang="0">
                  <a:pos x="92" y="54"/>
                </a:cxn>
                <a:cxn ang="0">
                  <a:pos x="92" y="62"/>
                </a:cxn>
                <a:cxn ang="0">
                  <a:pos x="88" y="68"/>
                </a:cxn>
                <a:cxn ang="0">
                  <a:pos x="84" y="74"/>
                </a:cxn>
                <a:cxn ang="0">
                  <a:pos x="80" y="78"/>
                </a:cxn>
                <a:cxn ang="0">
                  <a:pos x="74" y="82"/>
                </a:cxn>
                <a:cxn ang="0">
                  <a:pos x="66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6"/>
                </a:cxn>
                <a:cxn ang="0">
                  <a:pos x="46" y="84"/>
                </a:cxn>
                <a:cxn ang="0">
                  <a:pos x="40" y="80"/>
                </a:cxn>
                <a:cxn ang="0">
                  <a:pos x="38" y="74"/>
                </a:cxn>
                <a:cxn ang="0">
                  <a:pos x="38" y="72"/>
                </a:cxn>
                <a:cxn ang="0">
                  <a:pos x="38" y="72"/>
                </a:cxn>
                <a:cxn ang="0">
                  <a:pos x="32" y="74"/>
                </a:cxn>
                <a:cxn ang="0">
                  <a:pos x="22" y="76"/>
                </a:cxn>
                <a:cxn ang="0">
                  <a:pos x="16" y="76"/>
                </a:cxn>
                <a:cxn ang="0">
                  <a:pos x="10" y="76"/>
                </a:cxn>
                <a:cxn ang="0">
                  <a:pos x="4" y="72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0" y="48"/>
                </a:cxn>
                <a:cxn ang="0">
                  <a:pos x="4" y="42"/>
                </a:cxn>
                <a:cxn ang="0">
                  <a:pos x="12" y="34"/>
                </a:cxn>
                <a:cxn ang="0">
                  <a:pos x="22" y="26"/>
                </a:cxn>
                <a:cxn ang="0">
                  <a:pos x="48" y="14"/>
                </a:cxn>
                <a:cxn ang="0">
                  <a:pos x="56" y="8"/>
                </a:cxn>
                <a:cxn ang="0">
                  <a:pos x="60" y="4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64" y="4"/>
                </a:cxn>
                <a:cxn ang="0">
                  <a:pos x="64" y="12"/>
                </a:cxn>
                <a:cxn ang="0">
                  <a:pos x="62" y="26"/>
                </a:cxn>
                <a:cxn ang="0">
                  <a:pos x="60" y="32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8" y="38"/>
                </a:cxn>
                <a:cxn ang="0">
                  <a:pos x="64" y="32"/>
                </a:cxn>
                <a:cxn ang="0">
                  <a:pos x="70" y="20"/>
                </a:cxn>
                <a:cxn ang="0">
                  <a:pos x="74" y="4"/>
                </a:cxn>
                <a:cxn ang="0">
                  <a:pos x="74" y="4"/>
                </a:cxn>
              </a:cxnLst>
              <a:rect l="0" t="0" r="r" b="b"/>
              <a:pathLst>
                <a:path w="92" h="86">
                  <a:moveTo>
                    <a:pt x="74" y="4"/>
                  </a:moveTo>
                  <a:lnTo>
                    <a:pt x="74" y="4"/>
                  </a:lnTo>
                  <a:lnTo>
                    <a:pt x="76" y="6"/>
                  </a:lnTo>
                  <a:lnTo>
                    <a:pt x="82" y="14"/>
                  </a:lnTo>
                  <a:lnTo>
                    <a:pt x="88" y="26"/>
                  </a:lnTo>
                  <a:lnTo>
                    <a:pt x="92" y="3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54"/>
                  </a:lnTo>
                  <a:lnTo>
                    <a:pt x="92" y="62"/>
                  </a:lnTo>
                  <a:lnTo>
                    <a:pt x="88" y="68"/>
                  </a:lnTo>
                  <a:lnTo>
                    <a:pt x="84" y="74"/>
                  </a:lnTo>
                  <a:lnTo>
                    <a:pt x="80" y="78"/>
                  </a:lnTo>
                  <a:lnTo>
                    <a:pt x="74" y="82"/>
                  </a:lnTo>
                  <a:lnTo>
                    <a:pt x="66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6"/>
                  </a:lnTo>
                  <a:lnTo>
                    <a:pt x="46" y="84"/>
                  </a:lnTo>
                  <a:lnTo>
                    <a:pt x="40" y="80"/>
                  </a:lnTo>
                  <a:lnTo>
                    <a:pt x="38" y="74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2" y="74"/>
                  </a:lnTo>
                  <a:lnTo>
                    <a:pt x="22" y="76"/>
                  </a:lnTo>
                  <a:lnTo>
                    <a:pt x="16" y="76"/>
                  </a:lnTo>
                  <a:lnTo>
                    <a:pt x="10" y="76"/>
                  </a:lnTo>
                  <a:lnTo>
                    <a:pt x="4" y="72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4" y="42"/>
                  </a:lnTo>
                  <a:lnTo>
                    <a:pt x="12" y="34"/>
                  </a:lnTo>
                  <a:lnTo>
                    <a:pt x="22" y="26"/>
                  </a:lnTo>
                  <a:lnTo>
                    <a:pt x="48" y="14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4" y="4"/>
                  </a:lnTo>
                  <a:lnTo>
                    <a:pt x="64" y="12"/>
                  </a:lnTo>
                  <a:lnTo>
                    <a:pt x="62" y="26"/>
                  </a:lnTo>
                  <a:lnTo>
                    <a:pt x="60" y="32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8" y="38"/>
                  </a:lnTo>
                  <a:lnTo>
                    <a:pt x="64" y="32"/>
                  </a:lnTo>
                  <a:lnTo>
                    <a:pt x="70" y="20"/>
                  </a:lnTo>
                  <a:lnTo>
                    <a:pt x="74" y="4"/>
                  </a:lnTo>
                  <a:lnTo>
                    <a:pt x="7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5" name="Freeform 112"/>
            <p:cNvSpPr>
              <a:spLocks/>
            </p:cNvSpPr>
            <p:nvPr/>
          </p:nvSpPr>
          <p:spPr bwMode="auto">
            <a:xfrm>
              <a:off x="4572000" y="36095"/>
              <a:ext cx="802105" cy="721895"/>
            </a:xfrm>
            <a:custGeom>
              <a:avLst/>
              <a:gdLst/>
              <a:ahLst/>
              <a:cxnLst>
                <a:cxn ang="0">
                  <a:pos x="98" y="40"/>
                </a:cxn>
                <a:cxn ang="0">
                  <a:pos x="98" y="40"/>
                </a:cxn>
                <a:cxn ang="0">
                  <a:pos x="94" y="48"/>
                </a:cxn>
                <a:cxn ang="0">
                  <a:pos x="80" y="64"/>
                </a:cxn>
                <a:cxn ang="0">
                  <a:pos x="70" y="72"/>
                </a:cxn>
                <a:cxn ang="0">
                  <a:pos x="58" y="80"/>
                </a:cxn>
                <a:cxn ang="0">
                  <a:pos x="48" y="88"/>
                </a:cxn>
                <a:cxn ang="0">
                  <a:pos x="34" y="90"/>
                </a:cxn>
                <a:cxn ang="0">
                  <a:pos x="34" y="90"/>
                </a:cxn>
                <a:cxn ang="0">
                  <a:pos x="24" y="90"/>
                </a:cxn>
                <a:cxn ang="0">
                  <a:pos x="14" y="88"/>
                </a:cxn>
                <a:cxn ang="0">
                  <a:pos x="6" y="84"/>
                </a:cxn>
                <a:cxn ang="0">
                  <a:pos x="2" y="78"/>
                </a:cxn>
                <a:cxn ang="0">
                  <a:pos x="0" y="70"/>
                </a:cxn>
                <a:cxn ang="0">
                  <a:pos x="2" y="62"/>
                </a:cxn>
                <a:cxn ang="0">
                  <a:pos x="6" y="54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10" y="46"/>
                </a:cxn>
                <a:cxn ang="0">
                  <a:pos x="6" y="36"/>
                </a:cxn>
                <a:cxn ang="0">
                  <a:pos x="4" y="32"/>
                </a:cxn>
                <a:cxn ang="0">
                  <a:pos x="4" y="26"/>
                </a:cxn>
                <a:cxn ang="0">
                  <a:pos x="8" y="18"/>
                </a:cxn>
                <a:cxn ang="0">
                  <a:pos x="14" y="12"/>
                </a:cxn>
                <a:cxn ang="0">
                  <a:pos x="14" y="12"/>
                </a:cxn>
                <a:cxn ang="0">
                  <a:pos x="20" y="6"/>
                </a:cxn>
                <a:cxn ang="0">
                  <a:pos x="26" y="4"/>
                </a:cxn>
                <a:cxn ang="0">
                  <a:pos x="30" y="2"/>
                </a:cxn>
                <a:cxn ang="0">
                  <a:pos x="36" y="0"/>
                </a:cxn>
                <a:cxn ang="0">
                  <a:pos x="46" y="2"/>
                </a:cxn>
                <a:cxn ang="0">
                  <a:pos x="56" y="8"/>
                </a:cxn>
                <a:cxn ang="0">
                  <a:pos x="78" y="20"/>
                </a:cxn>
                <a:cxn ang="0">
                  <a:pos x="88" y="26"/>
                </a:cxn>
                <a:cxn ang="0">
                  <a:pos x="100" y="28"/>
                </a:cxn>
                <a:cxn ang="0">
                  <a:pos x="100" y="28"/>
                </a:cxn>
                <a:cxn ang="0">
                  <a:pos x="82" y="36"/>
                </a:cxn>
                <a:cxn ang="0">
                  <a:pos x="66" y="42"/>
                </a:cxn>
                <a:cxn ang="0">
                  <a:pos x="52" y="46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62" y="48"/>
                </a:cxn>
                <a:cxn ang="0">
                  <a:pos x="78" y="46"/>
                </a:cxn>
                <a:cxn ang="0">
                  <a:pos x="98" y="40"/>
                </a:cxn>
                <a:cxn ang="0">
                  <a:pos x="98" y="40"/>
                </a:cxn>
              </a:cxnLst>
              <a:rect l="0" t="0" r="r" b="b"/>
              <a:pathLst>
                <a:path w="100" h="90">
                  <a:moveTo>
                    <a:pt x="98" y="40"/>
                  </a:moveTo>
                  <a:lnTo>
                    <a:pt x="98" y="40"/>
                  </a:lnTo>
                  <a:lnTo>
                    <a:pt x="94" y="48"/>
                  </a:lnTo>
                  <a:lnTo>
                    <a:pt x="80" y="64"/>
                  </a:lnTo>
                  <a:lnTo>
                    <a:pt x="70" y="72"/>
                  </a:lnTo>
                  <a:lnTo>
                    <a:pt x="58" y="80"/>
                  </a:lnTo>
                  <a:lnTo>
                    <a:pt x="48" y="88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24" y="90"/>
                  </a:lnTo>
                  <a:lnTo>
                    <a:pt x="14" y="88"/>
                  </a:lnTo>
                  <a:lnTo>
                    <a:pt x="6" y="84"/>
                  </a:lnTo>
                  <a:lnTo>
                    <a:pt x="2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6" y="5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0" y="46"/>
                  </a:lnTo>
                  <a:lnTo>
                    <a:pt x="6" y="36"/>
                  </a:lnTo>
                  <a:lnTo>
                    <a:pt x="4" y="32"/>
                  </a:lnTo>
                  <a:lnTo>
                    <a:pt x="4" y="26"/>
                  </a:lnTo>
                  <a:lnTo>
                    <a:pt x="8" y="18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20" y="6"/>
                  </a:lnTo>
                  <a:lnTo>
                    <a:pt x="26" y="4"/>
                  </a:lnTo>
                  <a:lnTo>
                    <a:pt x="30" y="2"/>
                  </a:lnTo>
                  <a:lnTo>
                    <a:pt x="36" y="0"/>
                  </a:lnTo>
                  <a:lnTo>
                    <a:pt x="46" y="2"/>
                  </a:lnTo>
                  <a:lnTo>
                    <a:pt x="56" y="8"/>
                  </a:lnTo>
                  <a:lnTo>
                    <a:pt x="78" y="20"/>
                  </a:lnTo>
                  <a:lnTo>
                    <a:pt x="88" y="26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82" y="36"/>
                  </a:lnTo>
                  <a:lnTo>
                    <a:pt x="66" y="42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62" y="48"/>
                  </a:lnTo>
                  <a:lnTo>
                    <a:pt x="78" y="46"/>
                  </a:lnTo>
                  <a:lnTo>
                    <a:pt x="98" y="40"/>
                  </a:lnTo>
                  <a:lnTo>
                    <a:pt x="98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6" name="Freeform 113"/>
            <p:cNvSpPr>
              <a:spLocks/>
            </p:cNvSpPr>
            <p:nvPr/>
          </p:nvSpPr>
          <p:spPr bwMode="auto">
            <a:xfrm>
              <a:off x="5053263" y="-589547"/>
              <a:ext cx="770021" cy="705853"/>
            </a:xfrm>
            <a:custGeom>
              <a:avLst/>
              <a:gdLst/>
              <a:ahLst/>
              <a:cxnLst>
                <a:cxn ang="0">
                  <a:pos x="72" y="88"/>
                </a:cxn>
                <a:cxn ang="0">
                  <a:pos x="72" y="88"/>
                </a:cxn>
                <a:cxn ang="0">
                  <a:pos x="76" y="68"/>
                </a:cxn>
                <a:cxn ang="0">
                  <a:pos x="82" y="4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94" y="24"/>
                </a:cxn>
                <a:cxn ang="0">
                  <a:pos x="96" y="18"/>
                </a:cxn>
                <a:cxn ang="0">
                  <a:pos x="94" y="12"/>
                </a:cxn>
                <a:cxn ang="0">
                  <a:pos x="92" y="8"/>
                </a:cxn>
                <a:cxn ang="0">
                  <a:pos x="88" y="4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0" y="2"/>
                </a:cxn>
                <a:cxn ang="0">
                  <a:pos x="50" y="8"/>
                </a:cxn>
                <a:cxn ang="0">
                  <a:pos x="46" y="16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38" y="18"/>
                </a:cxn>
                <a:cxn ang="0">
                  <a:pos x="26" y="18"/>
                </a:cxn>
                <a:cxn ang="0">
                  <a:pos x="20" y="20"/>
                </a:cxn>
                <a:cxn ang="0">
                  <a:pos x="14" y="22"/>
                </a:cxn>
                <a:cxn ang="0">
                  <a:pos x="8" y="26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40"/>
                </a:cxn>
                <a:cxn ang="0">
                  <a:pos x="0" y="48"/>
                </a:cxn>
                <a:cxn ang="0">
                  <a:pos x="0" y="56"/>
                </a:cxn>
                <a:cxn ang="0">
                  <a:pos x="2" y="64"/>
                </a:cxn>
                <a:cxn ang="0">
                  <a:pos x="8" y="72"/>
                </a:cxn>
                <a:cxn ang="0">
                  <a:pos x="20" y="78"/>
                </a:cxn>
                <a:cxn ang="0">
                  <a:pos x="34" y="84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52" y="86"/>
                </a:cxn>
                <a:cxn ang="0">
                  <a:pos x="48" y="80"/>
                </a:cxn>
                <a:cxn ang="0">
                  <a:pos x="46" y="70"/>
                </a:cxn>
                <a:cxn ang="0">
                  <a:pos x="46" y="62"/>
                </a:cxn>
                <a:cxn ang="0">
                  <a:pos x="48" y="56"/>
                </a:cxn>
                <a:cxn ang="0">
                  <a:pos x="48" y="56"/>
                </a:cxn>
                <a:cxn ang="0">
                  <a:pos x="54" y="68"/>
                </a:cxn>
                <a:cxn ang="0">
                  <a:pos x="62" y="78"/>
                </a:cxn>
                <a:cxn ang="0">
                  <a:pos x="72" y="88"/>
                </a:cxn>
                <a:cxn ang="0">
                  <a:pos x="72" y="88"/>
                </a:cxn>
              </a:cxnLst>
              <a:rect l="0" t="0" r="r" b="b"/>
              <a:pathLst>
                <a:path w="96" h="88">
                  <a:moveTo>
                    <a:pt x="72" y="88"/>
                  </a:moveTo>
                  <a:lnTo>
                    <a:pt x="72" y="88"/>
                  </a:lnTo>
                  <a:lnTo>
                    <a:pt x="76" y="68"/>
                  </a:lnTo>
                  <a:lnTo>
                    <a:pt x="82" y="4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4" y="24"/>
                  </a:lnTo>
                  <a:lnTo>
                    <a:pt x="96" y="18"/>
                  </a:lnTo>
                  <a:lnTo>
                    <a:pt x="94" y="12"/>
                  </a:lnTo>
                  <a:lnTo>
                    <a:pt x="92" y="8"/>
                  </a:lnTo>
                  <a:lnTo>
                    <a:pt x="88" y="4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2"/>
                  </a:lnTo>
                  <a:lnTo>
                    <a:pt x="50" y="8"/>
                  </a:lnTo>
                  <a:lnTo>
                    <a:pt x="46" y="16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38" y="18"/>
                  </a:lnTo>
                  <a:lnTo>
                    <a:pt x="26" y="18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8" y="2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40"/>
                  </a:lnTo>
                  <a:lnTo>
                    <a:pt x="0" y="48"/>
                  </a:lnTo>
                  <a:lnTo>
                    <a:pt x="0" y="56"/>
                  </a:lnTo>
                  <a:lnTo>
                    <a:pt x="2" y="64"/>
                  </a:lnTo>
                  <a:lnTo>
                    <a:pt x="8" y="72"/>
                  </a:lnTo>
                  <a:lnTo>
                    <a:pt x="20" y="78"/>
                  </a:lnTo>
                  <a:lnTo>
                    <a:pt x="34" y="84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52" y="86"/>
                  </a:lnTo>
                  <a:lnTo>
                    <a:pt x="48" y="80"/>
                  </a:lnTo>
                  <a:lnTo>
                    <a:pt x="46" y="70"/>
                  </a:lnTo>
                  <a:lnTo>
                    <a:pt x="46" y="62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54" y="68"/>
                  </a:lnTo>
                  <a:lnTo>
                    <a:pt x="62" y="78"/>
                  </a:lnTo>
                  <a:lnTo>
                    <a:pt x="72" y="88"/>
                  </a:lnTo>
                  <a:lnTo>
                    <a:pt x="72" y="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7" name="Freeform 114"/>
            <p:cNvSpPr>
              <a:spLocks/>
            </p:cNvSpPr>
            <p:nvPr/>
          </p:nvSpPr>
          <p:spPr bwMode="auto">
            <a:xfrm>
              <a:off x="5438274" y="212558"/>
              <a:ext cx="192505" cy="176463"/>
            </a:xfrm>
            <a:custGeom>
              <a:avLst/>
              <a:gdLst/>
              <a:ahLst/>
              <a:cxnLst>
                <a:cxn ang="0">
                  <a:pos x="24" y="12"/>
                </a:cxn>
                <a:cxn ang="0">
                  <a:pos x="24" y="12"/>
                </a:cxn>
                <a:cxn ang="0">
                  <a:pos x="22" y="16"/>
                </a:cxn>
                <a:cxn ang="0">
                  <a:pos x="18" y="18"/>
                </a:cxn>
                <a:cxn ang="0">
                  <a:pos x="14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6" y="20"/>
                </a:cxn>
                <a:cxn ang="0">
                  <a:pos x="2" y="18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6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22" y="4"/>
                </a:cxn>
                <a:cxn ang="0">
                  <a:pos x="24" y="6"/>
                </a:cxn>
                <a:cxn ang="0">
                  <a:pos x="24" y="12"/>
                </a:cxn>
                <a:cxn ang="0">
                  <a:pos x="24" y="12"/>
                </a:cxn>
              </a:cxnLst>
              <a:rect l="0" t="0" r="r" b="b"/>
              <a:pathLst>
                <a:path w="24" h="22">
                  <a:moveTo>
                    <a:pt x="24" y="12"/>
                  </a:moveTo>
                  <a:lnTo>
                    <a:pt x="24" y="12"/>
                  </a:lnTo>
                  <a:lnTo>
                    <a:pt x="22" y="16"/>
                  </a:lnTo>
                  <a:lnTo>
                    <a:pt x="18" y="18"/>
                  </a:lnTo>
                  <a:lnTo>
                    <a:pt x="14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6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8" name="Freeform 115"/>
            <p:cNvSpPr>
              <a:spLocks/>
            </p:cNvSpPr>
            <p:nvPr/>
          </p:nvSpPr>
          <p:spPr bwMode="auto">
            <a:xfrm>
              <a:off x="8181474" y="2570747"/>
              <a:ext cx="529389" cy="513347"/>
            </a:xfrm>
            <a:custGeom>
              <a:avLst/>
              <a:gdLst/>
              <a:ahLst/>
              <a:cxnLst>
                <a:cxn ang="0">
                  <a:pos x="36" y="64"/>
                </a:cxn>
                <a:cxn ang="0">
                  <a:pos x="36" y="64"/>
                </a:cxn>
                <a:cxn ang="0">
                  <a:pos x="44" y="52"/>
                </a:cxn>
                <a:cxn ang="0">
                  <a:pos x="52" y="40"/>
                </a:cxn>
                <a:cxn ang="0">
                  <a:pos x="62" y="30"/>
                </a:cxn>
                <a:cxn ang="0">
                  <a:pos x="62" y="30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56" y="2"/>
                </a:cxn>
                <a:cxn ang="0">
                  <a:pos x="56" y="2"/>
                </a:cxn>
                <a:cxn ang="0">
                  <a:pos x="52" y="0"/>
                </a:cxn>
                <a:cxn ang="0">
                  <a:pos x="48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2" y="6"/>
                </a:cxn>
                <a:cxn ang="0">
                  <a:pos x="24" y="2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2" y="38"/>
                </a:cxn>
                <a:cxn ang="0">
                  <a:pos x="8" y="44"/>
                </a:cxn>
                <a:cxn ang="0">
                  <a:pos x="16" y="54"/>
                </a:cxn>
                <a:cxn ang="0">
                  <a:pos x="26" y="62"/>
                </a:cxn>
                <a:cxn ang="0">
                  <a:pos x="26" y="62"/>
                </a:cxn>
                <a:cxn ang="0">
                  <a:pos x="26" y="54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6" y="64"/>
                </a:cxn>
                <a:cxn ang="0">
                  <a:pos x="36" y="64"/>
                </a:cxn>
              </a:cxnLst>
              <a:rect l="0" t="0" r="r" b="b"/>
              <a:pathLst>
                <a:path w="66" h="64">
                  <a:moveTo>
                    <a:pt x="36" y="64"/>
                  </a:moveTo>
                  <a:lnTo>
                    <a:pt x="36" y="64"/>
                  </a:lnTo>
                  <a:lnTo>
                    <a:pt x="44" y="52"/>
                  </a:lnTo>
                  <a:lnTo>
                    <a:pt x="52" y="40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24" y="2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8" y="44"/>
                  </a:lnTo>
                  <a:lnTo>
                    <a:pt x="16" y="54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6" y="54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6" y="64"/>
                  </a:lnTo>
                  <a:lnTo>
                    <a:pt x="36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9" name="Freeform 116"/>
            <p:cNvSpPr>
              <a:spLocks/>
            </p:cNvSpPr>
            <p:nvPr/>
          </p:nvSpPr>
          <p:spPr bwMode="auto">
            <a:xfrm>
              <a:off x="7844589" y="2923674"/>
              <a:ext cx="513347" cy="561474"/>
            </a:xfrm>
            <a:custGeom>
              <a:avLst/>
              <a:gdLst/>
              <a:ahLst/>
              <a:cxnLst>
                <a:cxn ang="0">
                  <a:pos x="64" y="28"/>
                </a:cxn>
                <a:cxn ang="0">
                  <a:pos x="64" y="28"/>
                </a:cxn>
                <a:cxn ang="0">
                  <a:pos x="52" y="22"/>
                </a:cxn>
                <a:cxn ang="0">
                  <a:pos x="42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18" y="0"/>
                </a:cxn>
                <a:cxn ang="0">
                  <a:pos x="12" y="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2" y="46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4" y="64"/>
                </a:cxn>
                <a:cxn ang="0">
                  <a:pos x="4" y="64"/>
                </a:cxn>
                <a:cxn ang="0">
                  <a:pos x="8" y="68"/>
                </a:cxn>
                <a:cxn ang="0">
                  <a:pos x="12" y="70"/>
                </a:cxn>
                <a:cxn ang="0">
                  <a:pos x="18" y="70"/>
                </a:cxn>
                <a:cxn ang="0">
                  <a:pos x="24" y="68"/>
                </a:cxn>
                <a:cxn ang="0">
                  <a:pos x="32" y="66"/>
                </a:cxn>
                <a:cxn ang="0">
                  <a:pos x="40" y="60"/>
                </a:cxn>
                <a:cxn ang="0">
                  <a:pos x="50" y="52"/>
                </a:cxn>
                <a:cxn ang="0">
                  <a:pos x="60" y="40"/>
                </a:cxn>
                <a:cxn ang="0">
                  <a:pos x="60" y="40"/>
                </a:cxn>
                <a:cxn ang="0">
                  <a:pos x="52" y="42"/>
                </a:cxn>
                <a:cxn ang="0">
                  <a:pos x="44" y="42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46" y="38"/>
                </a:cxn>
                <a:cxn ang="0">
                  <a:pos x="56" y="34"/>
                </a:cxn>
                <a:cxn ang="0">
                  <a:pos x="64" y="28"/>
                </a:cxn>
                <a:cxn ang="0">
                  <a:pos x="64" y="28"/>
                </a:cxn>
              </a:cxnLst>
              <a:rect l="0" t="0" r="r" b="b"/>
              <a:pathLst>
                <a:path w="64" h="70">
                  <a:moveTo>
                    <a:pt x="64" y="28"/>
                  </a:moveTo>
                  <a:lnTo>
                    <a:pt x="64" y="28"/>
                  </a:lnTo>
                  <a:lnTo>
                    <a:pt x="52" y="22"/>
                  </a:lnTo>
                  <a:lnTo>
                    <a:pt x="42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2" y="46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8" y="68"/>
                  </a:lnTo>
                  <a:lnTo>
                    <a:pt x="12" y="70"/>
                  </a:lnTo>
                  <a:lnTo>
                    <a:pt x="18" y="70"/>
                  </a:lnTo>
                  <a:lnTo>
                    <a:pt x="24" y="68"/>
                  </a:lnTo>
                  <a:lnTo>
                    <a:pt x="32" y="66"/>
                  </a:lnTo>
                  <a:lnTo>
                    <a:pt x="40" y="60"/>
                  </a:lnTo>
                  <a:lnTo>
                    <a:pt x="50" y="52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52" y="42"/>
                  </a:lnTo>
                  <a:lnTo>
                    <a:pt x="44" y="42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46" y="38"/>
                  </a:lnTo>
                  <a:lnTo>
                    <a:pt x="56" y="34"/>
                  </a:lnTo>
                  <a:lnTo>
                    <a:pt x="64" y="28"/>
                  </a:lnTo>
                  <a:lnTo>
                    <a:pt x="64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0" name="Freeform 117"/>
            <p:cNvSpPr>
              <a:spLocks/>
            </p:cNvSpPr>
            <p:nvPr/>
          </p:nvSpPr>
          <p:spPr bwMode="auto">
            <a:xfrm>
              <a:off x="8149389" y="3244516"/>
              <a:ext cx="529389" cy="529389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4" y="12"/>
                </a:cxn>
                <a:cxn ang="0">
                  <a:pos x="16" y="24"/>
                </a:cxn>
                <a:cxn ang="0">
                  <a:pos x="6" y="34"/>
                </a:cxn>
                <a:cxn ang="0">
                  <a:pos x="6" y="34"/>
                </a:cxn>
                <a:cxn ang="0">
                  <a:pos x="0" y="42"/>
                </a:cxn>
                <a:cxn ang="0">
                  <a:pos x="0" y="50"/>
                </a:cxn>
                <a:cxn ang="0">
                  <a:pos x="4" y="5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64"/>
                </a:cxn>
                <a:cxn ang="0">
                  <a:pos x="18" y="66"/>
                </a:cxn>
                <a:cxn ang="0">
                  <a:pos x="24" y="64"/>
                </a:cxn>
                <a:cxn ang="0">
                  <a:pos x="30" y="58"/>
                </a:cxn>
                <a:cxn ang="0">
                  <a:pos x="30" y="58"/>
                </a:cxn>
                <a:cxn ang="0">
                  <a:pos x="34" y="60"/>
                </a:cxn>
                <a:cxn ang="0">
                  <a:pos x="40" y="64"/>
                </a:cxn>
                <a:cxn ang="0">
                  <a:pos x="50" y="66"/>
                </a:cxn>
                <a:cxn ang="0">
                  <a:pos x="54" y="64"/>
                </a:cxn>
                <a:cxn ang="0">
                  <a:pos x="58" y="62"/>
                </a:cxn>
                <a:cxn ang="0">
                  <a:pos x="58" y="62"/>
                </a:cxn>
                <a:cxn ang="0">
                  <a:pos x="64" y="52"/>
                </a:cxn>
                <a:cxn ang="0">
                  <a:pos x="66" y="46"/>
                </a:cxn>
                <a:cxn ang="0">
                  <a:pos x="66" y="38"/>
                </a:cxn>
                <a:cxn ang="0">
                  <a:pos x="64" y="32"/>
                </a:cxn>
                <a:cxn ang="0">
                  <a:pos x="60" y="22"/>
                </a:cxn>
                <a:cxn ang="0">
                  <a:pos x="52" y="14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4" y="12"/>
                </a:cxn>
                <a:cxn ang="0">
                  <a:pos x="42" y="20"/>
                </a:cxn>
                <a:cxn ang="0">
                  <a:pos x="38" y="30"/>
                </a:cxn>
                <a:cxn ang="0">
                  <a:pos x="38" y="30"/>
                </a:cxn>
                <a:cxn ang="0">
                  <a:pos x="38" y="20"/>
                </a:cxn>
                <a:cxn ang="0">
                  <a:pos x="36" y="1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66" h="66">
                  <a:moveTo>
                    <a:pt x="32" y="0"/>
                  </a:moveTo>
                  <a:lnTo>
                    <a:pt x="32" y="0"/>
                  </a:lnTo>
                  <a:lnTo>
                    <a:pt x="24" y="12"/>
                  </a:lnTo>
                  <a:lnTo>
                    <a:pt x="16" y="24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0" y="42"/>
                  </a:lnTo>
                  <a:lnTo>
                    <a:pt x="0" y="50"/>
                  </a:lnTo>
                  <a:lnTo>
                    <a:pt x="4" y="5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64"/>
                  </a:lnTo>
                  <a:lnTo>
                    <a:pt x="18" y="66"/>
                  </a:lnTo>
                  <a:lnTo>
                    <a:pt x="24" y="64"/>
                  </a:lnTo>
                  <a:lnTo>
                    <a:pt x="30" y="58"/>
                  </a:lnTo>
                  <a:lnTo>
                    <a:pt x="30" y="58"/>
                  </a:lnTo>
                  <a:lnTo>
                    <a:pt x="34" y="60"/>
                  </a:lnTo>
                  <a:lnTo>
                    <a:pt x="40" y="64"/>
                  </a:lnTo>
                  <a:lnTo>
                    <a:pt x="50" y="66"/>
                  </a:lnTo>
                  <a:lnTo>
                    <a:pt x="54" y="64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64" y="52"/>
                  </a:lnTo>
                  <a:lnTo>
                    <a:pt x="66" y="46"/>
                  </a:lnTo>
                  <a:lnTo>
                    <a:pt x="66" y="38"/>
                  </a:lnTo>
                  <a:lnTo>
                    <a:pt x="64" y="32"/>
                  </a:lnTo>
                  <a:lnTo>
                    <a:pt x="60" y="22"/>
                  </a:lnTo>
                  <a:lnTo>
                    <a:pt x="52" y="1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4" y="12"/>
                  </a:lnTo>
                  <a:lnTo>
                    <a:pt x="42" y="20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38" y="20"/>
                  </a:lnTo>
                  <a:lnTo>
                    <a:pt x="36" y="1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1" name="Freeform 118"/>
            <p:cNvSpPr>
              <a:spLocks/>
            </p:cNvSpPr>
            <p:nvPr/>
          </p:nvSpPr>
          <p:spPr bwMode="auto">
            <a:xfrm>
              <a:off x="8518358" y="2907632"/>
              <a:ext cx="529389" cy="561474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10" y="44"/>
                </a:cxn>
                <a:cxn ang="0">
                  <a:pos x="18" y="5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28" y="68"/>
                </a:cxn>
                <a:cxn ang="0">
                  <a:pos x="32" y="70"/>
                </a:cxn>
                <a:cxn ang="0">
                  <a:pos x="40" y="70"/>
                </a:cxn>
                <a:cxn ang="0">
                  <a:pos x="48" y="68"/>
                </a:cxn>
                <a:cxn ang="0">
                  <a:pos x="54" y="62"/>
                </a:cxn>
                <a:cxn ang="0">
                  <a:pos x="54" y="62"/>
                </a:cxn>
                <a:cxn ang="0">
                  <a:pos x="58" y="52"/>
                </a:cxn>
                <a:cxn ang="0">
                  <a:pos x="58" y="46"/>
                </a:cxn>
                <a:cxn ang="0">
                  <a:pos x="54" y="38"/>
                </a:cxn>
                <a:cxn ang="0">
                  <a:pos x="54" y="38"/>
                </a:cxn>
                <a:cxn ang="0">
                  <a:pos x="62" y="28"/>
                </a:cxn>
                <a:cxn ang="0">
                  <a:pos x="66" y="20"/>
                </a:cxn>
                <a:cxn ang="0">
                  <a:pos x="66" y="14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0" y="6"/>
                </a:cxn>
                <a:cxn ang="0">
                  <a:pos x="56" y="2"/>
                </a:cxn>
                <a:cxn ang="0">
                  <a:pos x="50" y="0"/>
                </a:cxn>
                <a:cxn ang="0">
                  <a:pos x="44" y="0"/>
                </a:cxn>
                <a:cxn ang="0">
                  <a:pos x="36" y="2"/>
                </a:cxn>
                <a:cxn ang="0">
                  <a:pos x="28" y="6"/>
                </a:cxn>
                <a:cxn ang="0">
                  <a:pos x="18" y="12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4" y="22"/>
                </a:cxn>
                <a:cxn ang="0">
                  <a:pos x="22" y="2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0" y="30"/>
                </a:cxn>
                <a:cxn ang="0">
                  <a:pos x="10" y="32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66" h="70">
                  <a:moveTo>
                    <a:pt x="0" y="34"/>
                  </a:moveTo>
                  <a:lnTo>
                    <a:pt x="0" y="34"/>
                  </a:lnTo>
                  <a:lnTo>
                    <a:pt x="10" y="44"/>
                  </a:lnTo>
                  <a:lnTo>
                    <a:pt x="18" y="5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8" y="68"/>
                  </a:lnTo>
                  <a:lnTo>
                    <a:pt x="32" y="70"/>
                  </a:lnTo>
                  <a:lnTo>
                    <a:pt x="40" y="70"/>
                  </a:lnTo>
                  <a:lnTo>
                    <a:pt x="48" y="68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58" y="52"/>
                  </a:lnTo>
                  <a:lnTo>
                    <a:pt x="58" y="46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62" y="28"/>
                  </a:lnTo>
                  <a:lnTo>
                    <a:pt x="66" y="20"/>
                  </a:lnTo>
                  <a:lnTo>
                    <a:pt x="66" y="14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0" y="6"/>
                  </a:lnTo>
                  <a:lnTo>
                    <a:pt x="56" y="2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6" y="2"/>
                  </a:lnTo>
                  <a:lnTo>
                    <a:pt x="28" y="6"/>
                  </a:lnTo>
                  <a:lnTo>
                    <a:pt x="18" y="1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4" y="22"/>
                  </a:lnTo>
                  <a:lnTo>
                    <a:pt x="22" y="2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0" y="30"/>
                  </a:lnTo>
                  <a:lnTo>
                    <a:pt x="10" y="32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2" name="Freeform 119"/>
            <p:cNvSpPr>
              <a:spLocks/>
            </p:cNvSpPr>
            <p:nvPr/>
          </p:nvSpPr>
          <p:spPr bwMode="auto">
            <a:xfrm>
              <a:off x="8486274" y="2699084"/>
              <a:ext cx="545432" cy="465221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8" y="0"/>
                </a:cxn>
                <a:cxn ang="0">
                  <a:pos x="60" y="0"/>
                </a:cxn>
                <a:cxn ang="0">
                  <a:pos x="54" y="4"/>
                </a:cxn>
                <a:cxn ang="0">
                  <a:pos x="44" y="8"/>
                </a:cxn>
                <a:cxn ang="0">
                  <a:pos x="32" y="14"/>
                </a:cxn>
                <a:cxn ang="0">
                  <a:pos x="22" y="26"/>
                </a:cxn>
                <a:cxn ang="0">
                  <a:pos x="10" y="40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6" y="50"/>
                </a:cxn>
                <a:cxn ang="0">
                  <a:pos x="22" y="34"/>
                </a:cxn>
                <a:cxn ang="0">
                  <a:pos x="42" y="14"/>
                </a:cxn>
                <a:cxn ang="0">
                  <a:pos x="56" y="6"/>
                </a:cxn>
                <a:cxn ang="0">
                  <a:pos x="68" y="0"/>
                </a:cxn>
                <a:cxn ang="0">
                  <a:pos x="68" y="0"/>
                </a:cxn>
              </a:cxnLst>
              <a:rect l="0" t="0" r="r" b="b"/>
              <a:pathLst>
                <a:path w="68" h="58">
                  <a:moveTo>
                    <a:pt x="68" y="0"/>
                  </a:moveTo>
                  <a:lnTo>
                    <a:pt x="68" y="0"/>
                  </a:lnTo>
                  <a:lnTo>
                    <a:pt x="60" y="0"/>
                  </a:lnTo>
                  <a:lnTo>
                    <a:pt x="54" y="4"/>
                  </a:lnTo>
                  <a:lnTo>
                    <a:pt x="44" y="8"/>
                  </a:lnTo>
                  <a:lnTo>
                    <a:pt x="32" y="14"/>
                  </a:lnTo>
                  <a:lnTo>
                    <a:pt x="22" y="26"/>
                  </a:lnTo>
                  <a:lnTo>
                    <a:pt x="10" y="40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6" y="50"/>
                  </a:lnTo>
                  <a:lnTo>
                    <a:pt x="22" y="34"/>
                  </a:lnTo>
                  <a:lnTo>
                    <a:pt x="42" y="14"/>
                  </a:lnTo>
                  <a:lnTo>
                    <a:pt x="56" y="6"/>
                  </a:lnTo>
                  <a:lnTo>
                    <a:pt x="68" y="0"/>
                  </a:lnTo>
                  <a:lnTo>
                    <a:pt x="6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3" name="Freeform 120"/>
            <p:cNvSpPr>
              <a:spLocks/>
            </p:cNvSpPr>
            <p:nvPr/>
          </p:nvSpPr>
          <p:spPr bwMode="auto">
            <a:xfrm>
              <a:off x="8454189" y="3180347"/>
              <a:ext cx="352926" cy="625642"/>
            </a:xfrm>
            <a:custGeom>
              <a:avLst/>
              <a:gdLst/>
              <a:ahLst/>
              <a:cxnLst>
                <a:cxn ang="0">
                  <a:pos x="44" y="78"/>
                </a:cxn>
                <a:cxn ang="0">
                  <a:pos x="44" y="78"/>
                </a:cxn>
                <a:cxn ang="0">
                  <a:pos x="44" y="70"/>
                </a:cxn>
                <a:cxn ang="0">
                  <a:pos x="44" y="62"/>
                </a:cxn>
                <a:cxn ang="0">
                  <a:pos x="40" y="50"/>
                </a:cxn>
                <a:cxn ang="0">
                  <a:pos x="36" y="38"/>
                </a:cxn>
                <a:cxn ang="0">
                  <a:pos x="28" y="26"/>
                </a:cxn>
                <a:cxn ang="0">
                  <a:pos x="16" y="1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6"/>
                </a:cxn>
                <a:cxn ang="0">
                  <a:pos x="18" y="20"/>
                </a:cxn>
                <a:cxn ang="0">
                  <a:pos x="26" y="32"/>
                </a:cxn>
                <a:cxn ang="0">
                  <a:pos x="34" y="44"/>
                </a:cxn>
                <a:cxn ang="0">
                  <a:pos x="40" y="60"/>
                </a:cxn>
                <a:cxn ang="0">
                  <a:pos x="44" y="78"/>
                </a:cxn>
                <a:cxn ang="0">
                  <a:pos x="44" y="78"/>
                </a:cxn>
              </a:cxnLst>
              <a:rect l="0" t="0" r="r" b="b"/>
              <a:pathLst>
                <a:path w="44" h="78">
                  <a:moveTo>
                    <a:pt x="44" y="78"/>
                  </a:moveTo>
                  <a:lnTo>
                    <a:pt x="44" y="78"/>
                  </a:lnTo>
                  <a:lnTo>
                    <a:pt x="44" y="70"/>
                  </a:lnTo>
                  <a:lnTo>
                    <a:pt x="44" y="62"/>
                  </a:lnTo>
                  <a:lnTo>
                    <a:pt x="40" y="50"/>
                  </a:lnTo>
                  <a:lnTo>
                    <a:pt x="36" y="38"/>
                  </a:lnTo>
                  <a:lnTo>
                    <a:pt x="28" y="26"/>
                  </a:lnTo>
                  <a:lnTo>
                    <a:pt x="16" y="12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6"/>
                  </a:lnTo>
                  <a:lnTo>
                    <a:pt x="18" y="20"/>
                  </a:lnTo>
                  <a:lnTo>
                    <a:pt x="26" y="32"/>
                  </a:lnTo>
                  <a:lnTo>
                    <a:pt x="34" y="44"/>
                  </a:lnTo>
                  <a:lnTo>
                    <a:pt x="40" y="60"/>
                  </a:lnTo>
                  <a:lnTo>
                    <a:pt x="44" y="78"/>
                  </a:lnTo>
                  <a:lnTo>
                    <a:pt x="4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4" name="Freeform 121"/>
            <p:cNvSpPr>
              <a:spLocks/>
            </p:cNvSpPr>
            <p:nvPr/>
          </p:nvSpPr>
          <p:spPr bwMode="auto">
            <a:xfrm>
              <a:off x="7828547" y="3164305"/>
              <a:ext cx="593558" cy="513347"/>
            </a:xfrm>
            <a:custGeom>
              <a:avLst/>
              <a:gdLst/>
              <a:ahLst/>
              <a:cxnLst>
                <a:cxn ang="0">
                  <a:pos x="0" y="64"/>
                </a:cxn>
                <a:cxn ang="0">
                  <a:pos x="0" y="64"/>
                </a:cxn>
                <a:cxn ang="0">
                  <a:pos x="8" y="62"/>
                </a:cxn>
                <a:cxn ang="0">
                  <a:pos x="16" y="58"/>
                </a:cxn>
                <a:cxn ang="0">
                  <a:pos x="26" y="52"/>
                </a:cxn>
                <a:cxn ang="0">
                  <a:pos x="38" y="44"/>
                </a:cxn>
                <a:cxn ang="0">
                  <a:pos x="50" y="34"/>
                </a:cxn>
                <a:cxn ang="0">
                  <a:pos x="62" y="20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6" y="8"/>
                </a:cxn>
                <a:cxn ang="0">
                  <a:pos x="50" y="28"/>
                </a:cxn>
                <a:cxn ang="0">
                  <a:pos x="26" y="48"/>
                </a:cxn>
                <a:cxn ang="0">
                  <a:pos x="14" y="58"/>
                </a:cxn>
                <a:cxn ang="0">
                  <a:pos x="0" y="64"/>
                </a:cxn>
                <a:cxn ang="0">
                  <a:pos x="0" y="64"/>
                </a:cxn>
              </a:cxnLst>
              <a:rect l="0" t="0" r="r" b="b"/>
              <a:pathLst>
                <a:path w="74" h="64">
                  <a:moveTo>
                    <a:pt x="0" y="64"/>
                  </a:moveTo>
                  <a:lnTo>
                    <a:pt x="0" y="64"/>
                  </a:lnTo>
                  <a:lnTo>
                    <a:pt x="8" y="62"/>
                  </a:lnTo>
                  <a:lnTo>
                    <a:pt x="16" y="58"/>
                  </a:lnTo>
                  <a:lnTo>
                    <a:pt x="26" y="52"/>
                  </a:lnTo>
                  <a:lnTo>
                    <a:pt x="38" y="44"/>
                  </a:lnTo>
                  <a:lnTo>
                    <a:pt x="50" y="34"/>
                  </a:lnTo>
                  <a:lnTo>
                    <a:pt x="62" y="2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6" y="8"/>
                  </a:lnTo>
                  <a:lnTo>
                    <a:pt x="50" y="28"/>
                  </a:lnTo>
                  <a:lnTo>
                    <a:pt x="26" y="48"/>
                  </a:lnTo>
                  <a:lnTo>
                    <a:pt x="14" y="58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5" name="Freeform 122"/>
            <p:cNvSpPr>
              <a:spLocks/>
            </p:cNvSpPr>
            <p:nvPr/>
          </p:nvSpPr>
          <p:spPr bwMode="auto">
            <a:xfrm>
              <a:off x="8005011" y="2650958"/>
              <a:ext cx="417095" cy="5133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2" y="14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46"/>
                </a:cxn>
                <a:cxn ang="0">
                  <a:pos x="36" y="54"/>
                </a:cxn>
                <a:cxn ang="0">
                  <a:pos x="52" y="64"/>
                </a:cxn>
                <a:cxn ang="0">
                  <a:pos x="52" y="64"/>
                </a:cxn>
                <a:cxn ang="0">
                  <a:pos x="46" y="58"/>
                </a:cxn>
                <a:cxn ang="0">
                  <a:pos x="30" y="44"/>
                </a:cxn>
                <a:cxn ang="0">
                  <a:pos x="14" y="24"/>
                </a:cxn>
                <a:cxn ang="0">
                  <a:pos x="6" y="1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2" h="64"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2" y="14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46"/>
                  </a:lnTo>
                  <a:lnTo>
                    <a:pt x="36" y="5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46" y="58"/>
                  </a:lnTo>
                  <a:lnTo>
                    <a:pt x="30" y="44"/>
                  </a:lnTo>
                  <a:lnTo>
                    <a:pt x="14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6" name="Freeform 123"/>
            <p:cNvSpPr>
              <a:spLocks/>
            </p:cNvSpPr>
            <p:nvPr/>
          </p:nvSpPr>
          <p:spPr bwMode="auto">
            <a:xfrm>
              <a:off x="8390021" y="310013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2" y="14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8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7" name="Freeform 124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8" name="Freeform 125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9" name="Freeform 126"/>
            <p:cNvSpPr>
              <a:spLocks/>
            </p:cNvSpPr>
            <p:nvPr/>
          </p:nvSpPr>
          <p:spPr bwMode="auto">
            <a:xfrm>
              <a:off x="8470232" y="-1295400"/>
              <a:ext cx="433137" cy="866274"/>
            </a:xfrm>
            <a:custGeom>
              <a:avLst/>
              <a:gdLst/>
              <a:ahLst/>
              <a:cxnLst>
                <a:cxn ang="0">
                  <a:pos x="54" y="108"/>
                </a:cxn>
                <a:cxn ang="0">
                  <a:pos x="54" y="108"/>
                </a:cxn>
                <a:cxn ang="0">
                  <a:pos x="54" y="92"/>
                </a:cxn>
                <a:cxn ang="0">
                  <a:pos x="54" y="76"/>
                </a:cxn>
                <a:cxn ang="0">
                  <a:pos x="50" y="60"/>
                </a:cxn>
                <a:cxn ang="0">
                  <a:pos x="46" y="46"/>
                </a:cxn>
                <a:cxn ang="0">
                  <a:pos x="38" y="34"/>
                </a:cxn>
                <a:cxn ang="0">
                  <a:pos x="30" y="22"/>
                </a:cxn>
                <a:cxn ang="0">
                  <a:pos x="22" y="10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18" y="12"/>
                </a:cxn>
                <a:cxn ang="0">
                  <a:pos x="24" y="20"/>
                </a:cxn>
                <a:cxn ang="0">
                  <a:pos x="36" y="36"/>
                </a:cxn>
                <a:cxn ang="0">
                  <a:pos x="44" y="54"/>
                </a:cxn>
                <a:cxn ang="0">
                  <a:pos x="50" y="70"/>
                </a:cxn>
                <a:cxn ang="0">
                  <a:pos x="52" y="86"/>
                </a:cxn>
                <a:cxn ang="0">
                  <a:pos x="54" y="98"/>
                </a:cxn>
                <a:cxn ang="0">
                  <a:pos x="54" y="108"/>
                </a:cxn>
                <a:cxn ang="0">
                  <a:pos x="54" y="108"/>
                </a:cxn>
              </a:cxnLst>
              <a:rect l="0" t="0" r="r" b="b"/>
              <a:pathLst>
                <a:path w="54" h="108">
                  <a:moveTo>
                    <a:pt x="54" y="108"/>
                  </a:moveTo>
                  <a:lnTo>
                    <a:pt x="54" y="108"/>
                  </a:lnTo>
                  <a:lnTo>
                    <a:pt x="54" y="92"/>
                  </a:lnTo>
                  <a:lnTo>
                    <a:pt x="54" y="76"/>
                  </a:lnTo>
                  <a:lnTo>
                    <a:pt x="50" y="60"/>
                  </a:lnTo>
                  <a:lnTo>
                    <a:pt x="46" y="46"/>
                  </a:lnTo>
                  <a:lnTo>
                    <a:pt x="38" y="34"/>
                  </a:lnTo>
                  <a:lnTo>
                    <a:pt x="30" y="22"/>
                  </a:lnTo>
                  <a:lnTo>
                    <a:pt x="22" y="1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8" y="6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4" y="20"/>
                  </a:lnTo>
                  <a:lnTo>
                    <a:pt x="36" y="36"/>
                  </a:lnTo>
                  <a:lnTo>
                    <a:pt x="44" y="54"/>
                  </a:lnTo>
                  <a:lnTo>
                    <a:pt x="50" y="70"/>
                  </a:lnTo>
                  <a:lnTo>
                    <a:pt x="52" y="86"/>
                  </a:lnTo>
                  <a:lnTo>
                    <a:pt x="54" y="98"/>
                  </a:lnTo>
                  <a:lnTo>
                    <a:pt x="54" y="108"/>
                  </a:lnTo>
                  <a:lnTo>
                    <a:pt x="54" y="10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0" name="Freeform 127"/>
            <p:cNvSpPr>
              <a:spLocks/>
            </p:cNvSpPr>
            <p:nvPr/>
          </p:nvSpPr>
          <p:spPr bwMode="auto">
            <a:xfrm>
              <a:off x="2614863" y="-1295400"/>
              <a:ext cx="4668253" cy="1684421"/>
            </a:xfrm>
            <a:custGeom>
              <a:avLst/>
              <a:gdLst/>
              <a:ahLst/>
              <a:cxnLst>
                <a:cxn ang="0">
                  <a:pos x="116" y="88"/>
                </a:cxn>
                <a:cxn ang="0">
                  <a:pos x="126" y="118"/>
                </a:cxn>
                <a:cxn ang="0">
                  <a:pos x="120" y="156"/>
                </a:cxn>
                <a:cxn ang="0">
                  <a:pos x="102" y="188"/>
                </a:cxn>
                <a:cxn ang="0">
                  <a:pos x="64" y="206"/>
                </a:cxn>
                <a:cxn ang="0">
                  <a:pos x="26" y="192"/>
                </a:cxn>
                <a:cxn ang="0">
                  <a:pos x="8" y="168"/>
                </a:cxn>
                <a:cxn ang="0">
                  <a:pos x="10" y="138"/>
                </a:cxn>
                <a:cxn ang="0">
                  <a:pos x="20" y="126"/>
                </a:cxn>
                <a:cxn ang="0">
                  <a:pos x="42" y="124"/>
                </a:cxn>
                <a:cxn ang="0">
                  <a:pos x="70" y="134"/>
                </a:cxn>
                <a:cxn ang="0">
                  <a:pos x="82" y="154"/>
                </a:cxn>
                <a:cxn ang="0">
                  <a:pos x="82" y="168"/>
                </a:cxn>
                <a:cxn ang="0">
                  <a:pos x="70" y="172"/>
                </a:cxn>
                <a:cxn ang="0">
                  <a:pos x="52" y="164"/>
                </a:cxn>
                <a:cxn ang="0">
                  <a:pos x="50" y="144"/>
                </a:cxn>
                <a:cxn ang="0">
                  <a:pos x="50" y="142"/>
                </a:cxn>
                <a:cxn ang="0">
                  <a:pos x="50" y="170"/>
                </a:cxn>
                <a:cxn ang="0">
                  <a:pos x="58" y="178"/>
                </a:cxn>
                <a:cxn ang="0">
                  <a:pos x="76" y="176"/>
                </a:cxn>
                <a:cxn ang="0">
                  <a:pos x="86" y="168"/>
                </a:cxn>
                <a:cxn ang="0">
                  <a:pos x="88" y="152"/>
                </a:cxn>
                <a:cxn ang="0">
                  <a:pos x="78" y="136"/>
                </a:cxn>
                <a:cxn ang="0">
                  <a:pos x="58" y="122"/>
                </a:cxn>
                <a:cxn ang="0">
                  <a:pos x="24" y="118"/>
                </a:cxn>
                <a:cxn ang="0">
                  <a:pos x="0" y="144"/>
                </a:cxn>
                <a:cxn ang="0">
                  <a:pos x="0" y="160"/>
                </a:cxn>
                <a:cxn ang="0">
                  <a:pos x="24" y="198"/>
                </a:cxn>
                <a:cxn ang="0">
                  <a:pos x="52" y="210"/>
                </a:cxn>
                <a:cxn ang="0">
                  <a:pos x="80" y="206"/>
                </a:cxn>
                <a:cxn ang="0">
                  <a:pos x="120" y="170"/>
                </a:cxn>
                <a:cxn ang="0">
                  <a:pos x="132" y="142"/>
                </a:cxn>
                <a:cxn ang="0">
                  <a:pos x="134" y="104"/>
                </a:cxn>
                <a:cxn ang="0">
                  <a:pos x="120" y="74"/>
                </a:cxn>
                <a:cxn ang="0">
                  <a:pos x="180" y="102"/>
                </a:cxn>
                <a:cxn ang="0">
                  <a:pos x="262" y="114"/>
                </a:cxn>
                <a:cxn ang="0">
                  <a:pos x="316" y="106"/>
                </a:cxn>
                <a:cxn ang="0">
                  <a:pos x="370" y="86"/>
                </a:cxn>
                <a:cxn ang="0">
                  <a:pos x="398" y="68"/>
                </a:cxn>
                <a:cxn ang="0">
                  <a:pos x="426" y="40"/>
                </a:cxn>
                <a:cxn ang="0">
                  <a:pos x="464" y="52"/>
                </a:cxn>
                <a:cxn ang="0">
                  <a:pos x="490" y="48"/>
                </a:cxn>
                <a:cxn ang="0">
                  <a:pos x="542" y="22"/>
                </a:cxn>
                <a:cxn ang="0">
                  <a:pos x="568" y="0"/>
                </a:cxn>
                <a:cxn ang="0">
                  <a:pos x="510" y="30"/>
                </a:cxn>
                <a:cxn ang="0">
                  <a:pos x="482" y="42"/>
                </a:cxn>
                <a:cxn ang="0">
                  <a:pos x="452" y="42"/>
                </a:cxn>
                <a:cxn ang="0">
                  <a:pos x="432" y="32"/>
                </a:cxn>
                <a:cxn ang="0">
                  <a:pos x="438" y="0"/>
                </a:cxn>
                <a:cxn ang="0">
                  <a:pos x="406" y="46"/>
                </a:cxn>
                <a:cxn ang="0">
                  <a:pos x="344" y="86"/>
                </a:cxn>
                <a:cxn ang="0">
                  <a:pos x="272" y="100"/>
                </a:cxn>
                <a:cxn ang="0">
                  <a:pos x="200" y="94"/>
                </a:cxn>
                <a:cxn ang="0">
                  <a:pos x="138" y="74"/>
                </a:cxn>
                <a:cxn ang="0">
                  <a:pos x="108" y="56"/>
                </a:cxn>
                <a:cxn ang="0">
                  <a:pos x="106" y="56"/>
                </a:cxn>
                <a:cxn ang="0">
                  <a:pos x="40" y="0"/>
                </a:cxn>
                <a:cxn ang="0">
                  <a:pos x="40" y="16"/>
                </a:cxn>
                <a:cxn ang="0">
                  <a:pos x="98" y="62"/>
                </a:cxn>
              </a:cxnLst>
              <a:rect l="0" t="0" r="r" b="b"/>
              <a:pathLst>
                <a:path w="582" h="210">
                  <a:moveTo>
                    <a:pt x="98" y="62"/>
                  </a:moveTo>
                  <a:lnTo>
                    <a:pt x="98" y="62"/>
                  </a:lnTo>
                  <a:lnTo>
                    <a:pt x="116" y="88"/>
                  </a:lnTo>
                  <a:lnTo>
                    <a:pt x="122" y="104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6" y="128"/>
                  </a:lnTo>
                  <a:lnTo>
                    <a:pt x="126" y="138"/>
                  </a:lnTo>
                  <a:lnTo>
                    <a:pt x="120" y="156"/>
                  </a:lnTo>
                  <a:lnTo>
                    <a:pt x="112" y="172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90" y="198"/>
                  </a:lnTo>
                  <a:lnTo>
                    <a:pt x="76" y="204"/>
                  </a:lnTo>
                  <a:lnTo>
                    <a:pt x="64" y="206"/>
                  </a:lnTo>
                  <a:lnTo>
                    <a:pt x="50" y="204"/>
                  </a:lnTo>
                  <a:lnTo>
                    <a:pt x="38" y="200"/>
                  </a:lnTo>
                  <a:lnTo>
                    <a:pt x="26" y="192"/>
                  </a:lnTo>
                  <a:lnTo>
                    <a:pt x="16" y="182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6" y="158"/>
                  </a:lnTo>
                  <a:lnTo>
                    <a:pt x="6" y="148"/>
                  </a:lnTo>
                  <a:lnTo>
                    <a:pt x="10" y="138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20" y="126"/>
                  </a:lnTo>
                  <a:lnTo>
                    <a:pt x="26" y="122"/>
                  </a:lnTo>
                  <a:lnTo>
                    <a:pt x="34" y="122"/>
                  </a:lnTo>
                  <a:lnTo>
                    <a:pt x="42" y="124"/>
                  </a:lnTo>
                  <a:lnTo>
                    <a:pt x="58" y="128"/>
                  </a:lnTo>
                  <a:lnTo>
                    <a:pt x="70" y="134"/>
                  </a:lnTo>
                  <a:lnTo>
                    <a:pt x="70" y="134"/>
                  </a:lnTo>
                  <a:lnTo>
                    <a:pt x="76" y="140"/>
                  </a:lnTo>
                  <a:lnTo>
                    <a:pt x="80" y="146"/>
                  </a:lnTo>
                  <a:lnTo>
                    <a:pt x="82" y="154"/>
                  </a:lnTo>
                  <a:lnTo>
                    <a:pt x="82" y="162"/>
                  </a:lnTo>
                  <a:lnTo>
                    <a:pt x="82" y="162"/>
                  </a:lnTo>
                  <a:lnTo>
                    <a:pt x="82" y="168"/>
                  </a:lnTo>
                  <a:lnTo>
                    <a:pt x="78" y="170"/>
                  </a:lnTo>
                  <a:lnTo>
                    <a:pt x="74" y="172"/>
                  </a:lnTo>
                  <a:lnTo>
                    <a:pt x="70" y="172"/>
                  </a:lnTo>
                  <a:lnTo>
                    <a:pt x="60" y="170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0" y="158"/>
                  </a:lnTo>
                  <a:lnTo>
                    <a:pt x="50" y="152"/>
                  </a:lnTo>
                  <a:lnTo>
                    <a:pt x="50" y="144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50" y="142"/>
                  </a:lnTo>
                  <a:lnTo>
                    <a:pt x="48" y="152"/>
                  </a:lnTo>
                  <a:lnTo>
                    <a:pt x="48" y="164"/>
                  </a:lnTo>
                  <a:lnTo>
                    <a:pt x="50" y="170"/>
                  </a:lnTo>
                  <a:lnTo>
                    <a:pt x="54" y="174"/>
                  </a:lnTo>
                  <a:lnTo>
                    <a:pt x="54" y="174"/>
                  </a:lnTo>
                  <a:lnTo>
                    <a:pt x="58" y="178"/>
                  </a:lnTo>
                  <a:lnTo>
                    <a:pt x="64" y="178"/>
                  </a:lnTo>
                  <a:lnTo>
                    <a:pt x="70" y="178"/>
                  </a:lnTo>
                  <a:lnTo>
                    <a:pt x="76" y="176"/>
                  </a:lnTo>
                  <a:lnTo>
                    <a:pt x="76" y="176"/>
                  </a:lnTo>
                  <a:lnTo>
                    <a:pt x="82" y="174"/>
                  </a:lnTo>
                  <a:lnTo>
                    <a:pt x="86" y="168"/>
                  </a:lnTo>
                  <a:lnTo>
                    <a:pt x="88" y="164"/>
                  </a:lnTo>
                  <a:lnTo>
                    <a:pt x="88" y="158"/>
                  </a:lnTo>
                  <a:lnTo>
                    <a:pt x="88" y="152"/>
                  </a:lnTo>
                  <a:lnTo>
                    <a:pt x="86" y="146"/>
                  </a:lnTo>
                  <a:lnTo>
                    <a:pt x="84" y="142"/>
                  </a:lnTo>
                  <a:lnTo>
                    <a:pt x="78" y="136"/>
                  </a:lnTo>
                  <a:lnTo>
                    <a:pt x="78" y="136"/>
                  </a:lnTo>
                  <a:lnTo>
                    <a:pt x="68" y="128"/>
                  </a:lnTo>
                  <a:lnTo>
                    <a:pt x="58" y="122"/>
                  </a:lnTo>
                  <a:lnTo>
                    <a:pt x="46" y="118"/>
                  </a:lnTo>
                  <a:lnTo>
                    <a:pt x="34" y="118"/>
                  </a:lnTo>
                  <a:lnTo>
                    <a:pt x="24" y="118"/>
                  </a:lnTo>
                  <a:lnTo>
                    <a:pt x="14" y="124"/>
                  </a:lnTo>
                  <a:lnTo>
                    <a:pt x="6" y="132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52"/>
                  </a:lnTo>
                  <a:lnTo>
                    <a:pt x="0" y="160"/>
                  </a:lnTo>
                  <a:lnTo>
                    <a:pt x="6" y="174"/>
                  </a:lnTo>
                  <a:lnTo>
                    <a:pt x="14" y="18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38" y="206"/>
                  </a:lnTo>
                  <a:lnTo>
                    <a:pt x="52" y="210"/>
                  </a:lnTo>
                  <a:lnTo>
                    <a:pt x="66" y="210"/>
                  </a:lnTo>
                  <a:lnTo>
                    <a:pt x="80" y="206"/>
                  </a:lnTo>
                  <a:lnTo>
                    <a:pt x="80" y="206"/>
                  </a:lnTo>
                  <a:lnTo>
                    <a:pt x="96" y="198"/>
                  </a:lnTo>
                  <a:lnTo>
                    <a:pt x="108" y="186"/>
                  </a:lnTo>
                  <a:lnTo>
                    <a:pt x="120" y="170"/>
                  </a:lnTo>
                  <a:lnTo>
                    <a:pt x="128" y="154"/>
                  </a:lnTo>
                  <a:lnTo>
                    <a:pt x="128" y="154"/>
                  </a:lnTo>
                  <a:lnTo>
                    <a:pt x="132" y="142"/>
                  </a:lnTo>
                  <a:lnTo>
                    <a:pt x="136" y="128"/>
                  </a:lnTo>
                  <a:lnTo>
                    <a:pt x="136" y="116"/>
                  </a:lnTo>
                  <a:lnTo>
                    <a:pt x="134" y="104"/>
                  </a:lnTo>
                  <a:lnTo>
                    <a:pt x="134" y="104"/>
                  </a:lnTo>
                  <a:lnTo>
                    <a:pt x="128" y="90"/>
                  </a:lnTo>
                  <a:lnTo>
                    <a:pt x="120" y="74"/>
                  </a:lnTo>
                  <a:lnTo>
                    <a:pt x="120" y="74"/>
                  </a:lnTo>
                  <a:lnTo>
                    <a:pt x="148" y="90"/>
                  </a:lnTo>
                  <a:lnTo>
                    <a:pt x="180" y="102"/>
                  </a:lnTo>
                  <a:lnTo>
                    <a:pt x="212" y="110"/>
                  </a:lnTo>
                  <a:lnTo>
                    <a:pt x="246" y="114"/>
                  </a:lnTo>
                  <a:lnTo>
                    <a:pt x="262" y="114"/>
                  </a:lnTo>
                  <a:lnTo>
                    <a:pt x="280" y="112"/>
                  </a:lnTo>
                  <a:lnTo>
                    <a:pt x="298" y="110"/>
                  </a:lnTo>
                  <a:lnTo>
                    <a:pt x="316" y="106"/>
                  </a:lnTo>
                  <a:lnTo>
                    <a:pt x="332" y="102"/>
                  </a:lnTo>
                  <a:lnTo>
                    <a:pt x="352" y="94"/>
                  </a:lnTo>
                  <a:lnTo>
                    <a:pt x="370" y="86"/>
                  </a:lnTo>
                  <a:lnTo>
                    <a:pt x="388" y="76"/>
                  </a:lnTo>
                  <a:lnTo>
                    <a:pt x="388" y="76"/>
                  </a:lnTo>
                  <a:lnTo>
                    <a:pt x="398" y="68"/>
                  </a:lnTo>
                  <a:lnTo>
                    <a:pt x="408" y="58"/>
                  </a:lnTo>
                  <a:lnTo>
                    <a:pt x="426" y="40"/>
                  </a:lnTo>
                  <a:lnTo>
                    <a:pt x="426" y="40"/>
                  </a:lnTo>
                  <a:lnTo>
                    <a:pt x="446" y="48"/>
                  </a:lnTo>
                  <a:lnTo>
                    <a:pt x="454" y="50"/>
                  </a:lnTo>
                  <a:lnTo>
                    <a:pt x="464" y="52"/>
                  </a:lnTo>
                  <a:lnTo>
                    <a:pt x="464" y="52"/>
                  </a:lnTo>
                  <a:lnTo>
                    <a:pt x="482" y="50"/>
                  </a:lnTo>
                  <a:lnTo>
                    <a:pt x="490" y="48"/>
                  </a:lnTo>
                  <a:lnTo>
                    <a:pt x="498" y="46"/>
                  </a:lnTo>
                  <a:lnTo>
                    <a:pt x="498" y="46"/>
                  </a:lnTo>
                  <a:lnTo>
                    <a:pt x="542" y="22"/>
                  </a:lnTo>
                  <a:lnTo>
                    <a:pt x="582" y="0"/>
                  </a:lnTo>
                  <a:lnTo>
                    <a:pt x="568" y="0"/>
                  </a:lnTo>
                  <a:lnTo>
                    <a:pt x="568" y="0"/>
                  </a:lnTo>
                  <a:lnTo>
                    <a:pt x="566" y="0"/>
                  </a:lnTo>
                  <a:lnTo>
                    <a:pt x="566" y="0"/>
                  </a:lnTo>
                  <a:lnTo>
                    <a:pt x="510" y="30"/>
                  </a:lnTo>
                  <a:lnTo>
                    <a:pt x="510" y="30"/>
                  </a:lnTo>
                  <a:lnTo>
                    <a:pt x="496" y="38"/>
                  </a:lnTo>
                  <a:lnTo>
                    <a:pt x="482" y="42"/>
                  </a:lnTo>
                  <a:lnTo>
                    <a:pt x="470" y="44"/>
                  </a:lnTo>
                  <a:lnTo>
                    <a:pt x="460" y="44"/>
                  </a:lnTo>
                  <a:lnTo>
                    <a:pt x="452" y="42"/>
                  </a:lnTo>
                  <a:lnTo>
                    <a:pt x="444" y="38"/>
                  </a:lnTo>
                  <a:lnTo>
                    <a:pt x="432" y="32"/>
                  </a:lnTo>
                  <a:lnTo>
                    <a:pt x="432" y="32"/>
                  </a:lnTo>
                  <a:lnTo>
                    <a:pt x="442" y="16"/>
                  </a:lnTo>
                  <a:lnTo>
                    <a:pt x="450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24" y="26"/>
                  </a:lnTo>
                  <a:lnTo>
                    <a:pt x="406" y="46"/>
                  </a:lnTo>
                  <a:lnTo>
                    <a:pt x="388" y="64"/>
                  </a:lnTo>
                  <a:lnTo>
                    <a:pt x="366" y="76"/>
                  </a:lnTo>
                  <a:lnTo>
                    <a:pt x="344" y="86"/>
                  </a:lnTo>
                  <a:lnTo>
                    <a:pt x="320" y="94"/>
                  </a:lnTo>
                  <a:lnTo>
                    <a:pt x="296" y="98"/>
                  </a:lnTo>
                  <a:lnTo>
                    <a:pt x="272" y="100"/>
                  </a:lnTo>
                  <a:lnTo>
                    <a:pt x="248" y="100"/>
                  </a:lnTo>
                  <a:lnTo>
                    <a:pt x="224" y="98"/>
                  </a:lnTo>
                  <a:lnTo>
                    <a:pt x="200" y="94"/>
                  </a:lnTo>
                  <a:lnTo>
                    <a:pt x="178" y="88"/>
                  </a:lnTo>
                  <a:lnTo>
                    <a:pt x="158" y="82"/>
                  </a:lnTo>
                  <a:lnTo>
                    <a:pt x="138" y="74"/>
                  </a:lnTo>
                  <a:lnTo>
                    <a:pt x="122" y="6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6" y="56"/>
                  </a:lnTo>
                  <a:lnTo>
                    <a:pt x="106" y="56"/>
                  </a:lnTo>
                  <a:lnTo>
                    <a:pt x="72" y="30"/>
                  </a:lnTo>
                  <a:lnTo>
                    <a:pt x="4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40" y="16"/>
                  </a:lnTo>
                  <a:lnTo>
                    <a:pt x="58" y="32"/>
                  </a:lnTo>
                  <a:lnTo>
                    <a:pt x="78" y="48"/>
                  </a:lnTo>
                  <a:lnTo>
                    <a:pt x="98" y="62"/>
                  </a:lnTo>
                  <a:lnTo>
                    <a:pt x="98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1" name="Freeform 128"/>
            <p:cNvSpPr>
              <a:spLocks/>
            </p:cNvSpPr>
            <p:nvPr/>
          </p:nvSpPr>
          <p:spPr bwMode="auto">
            <a:xfrm>
              <a:off x="946484" y="1367589"/>
              <a:ext cx="497305" cy="497305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0" y="48"/>
                </a:cxn>
                <a:cxn ang="0">
                  <a:pos x="8" y="50"/>
                </a:cxn>
                <a:cxn ang="0">
                  <a:pos x="28" y="58"/>
                </a:cxn>
                <a:cxn ang="0">
                  <a:pos x="28" y="58"/>
                </a:cxn>
                <a:cxn ang="0">
                  <a:pos x="36" y="62"/>
                </a:cxn>
                <a:cxn ang="0">
                  <a:pos x="42" y="62"/>
                </a:cxn>
                <a:cxn ang="0">
                  <a:pos x="48" y="60"/>
                </a:cxn>
                <a:cxn ang="0">
                  <a:pos x="52" y="58"/>
                </a:cxn>
                <a:cxn ang="0">
                  <a:pos x="58" y="56"/>
                </a:cxn>
                <a:cxn ang="0">
                  <a:pos x="60" y="52"/>
                </a:cxn>
                <a:cxn ang="0">
                  <a:pos x="62" y="48"/>
                </a:cxn>
                <a:cxn ang="0">
                  <a:pos x="62" y="44"/>
                </a:cxn>
                <a:cxn ang="0">
                  <a:pos x="62" y="44"/>
                </a:cxn>
                <a:cxn ang="0">
                  <a:pos x="60" y="38"/>
                </a:cxn>
                <a:cxn ang="0">
                  <a:pos x="56" y="3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54" y="28"/>
                </a:cxn>
                <a:cxn ang="0">
                  <a:pos x="56" y="20"/>
                </a:cxn>
                <a:cxn ang="0">
                  <a:pos x="58" y="16"/>
                </a:cxn>
                <a:cxn ang="0">
                  <a:pos x="58" y="12"/>
                </a:cxn>
                <a:cxn ang="0">
                  <a:pos x="56" y="8"/>
                </a:cxn>
                <a:cxn ang="0">
                  <a:pos x="50" y="4"/>
                </a:cxn>
                <a:cxn ang="0">
                  <a:pos x="50" y="4"/>
                </a:cxn>
                <a:cxn ang="0">
                  <a:pos x="40" y="0"/>
                </a:cxn>
                <a:cxn ang="0">
                  <a:pos x="34" y="0"/>
                </a:cxn>
                <a:cxn ang="0">
                  <a:pos x="26" y="0"/>
                </a:cxn>
                <a:cxn ang="0">
                  <a:pos x="20" y="4"/>
                </a:cxn>
                <a:cxn ang="0">
                  <a:pos x="14" y="12"/>
                </a:cxn>
                <a:cxn ang="0">
                  <a:pos x="8" y="24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10" y="34"/>
                </a:cxn>
                <a:cxn ang="0">
                  <a:pos x="18" y="32"/>
                </a:cxn>
                <a:cxn ang="0">
                  <a:pos x="22" y="32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18" y="34"/>
                </a:cxn>
                <a:cxn ang="0">
                  <a:pos x="8" y="4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62" h="62">
                  <a:moveTo>
                    <a:pt x="0" y="48"/>
                  </a:moveTo>
                  <a:lnTo>
                    <a:pt x="0" y="48"/>
                  </a:lnTo>
                  <a:lnTo>
                    <a:pt x="8" y="50"/>
                  </a:lnTo>
                  <a:lnTo>
                    <a:pt x="28" y="58"/>
                  </a:lnTo>
                  <a:lnTo>
                    <a:pt x="28" y="58"/>
                  </a:lnTo>
                  <a:lnTo>
                    <a:pt x="36" y="62"/>
                  </a:lnTo>
                  <a:lnTo>
                    <a:pt x="42" y="62"/>
                  </a:lnTo>
                  <a:lnTo>
                    <a:pt x="48" y="60"/>
                  </a:lnTo>
                  <a:lnTo>
                    <a:pt x="52" y="58"/>
                  </a:lnTo>
                  <a:lnTo>
                    <a:pt x="58" y="56"/>
                  </a:lnTo>
                  <a:lnTo>
                    <a:pt x="60" y="52"/>
                  </a:lnTo>
                  <a:lnTo>
                    <a:pt x="62" y="48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0" y="38"/>
                  </a:lnTo>
                  <a:lnTo>
                    <a:pt x="56" y="3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4" y="28"/>
                  </a:lnTo>
                  <a:lnTo>
                    <a:pt x="56" y="20"/>
                  </a:lnTo>
                  <a:lnTo>
                    <a:pt x="58" y="16"/>
                  </a:lnTo>
                  <a:lnTo>
                    <a:pt x="58" y="12"/>
                  </a:lnTo>
                  <a:lnTo>
                    <a:pt x="56" y="8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6" y="0"/>
                  </a:lnTo>
                  <a:lnTo>
                    <a:pt x="20" y="4"/>
                  </a:lnTo>
                  <a:lnTo>
                    <a:pt x="14" y="12"/>
                  </a:lnTo>
                  <a:lnTo>
                    <a:pt x="8" y="2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10" y="34"/>
                  </a:lnTo>
                  <a:lnTo>
                    <a:pt x="18" y="32"/>
                  </a:lnTo>
                  <a:lnTo>
                    <a:pt x="22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18" y="34"/>
                  </a:lnTo>
                  <a:lnTo>
                    <a:pt x="8" y="4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2" name="Freeform 129"/>
            <p:cNvSpPr>
              <a:spLocks/>
            </p:cNvSpPr>
            <p:nvPr/>
          </p:nvSpPr>
          <p:spPr bwMode="auto">
            <a:xfrm>
              <a:off x="866274" y="1800726"/>
              <a:ext cx="449179" cy="545432"/>
            </a:xfrm>
            <a:custGeom>
              <a:avLst/>
              <a:gdLst/>
              <a:ahLst/>
              <a:cxnLst>
                <a:cxn ang="0">
                  <a:pos x="54" y="30"/>
                </a:cxn>
                <a:cxn ang="0">
                  <a:pos x="54" y="30"/>
                </a:cxn>
                <a:cxn ang="0">
                  <a:pos x="56" y="36"/>
                </a:cxn>
                <a:cxn ang="0">
                  <a:pos x="54" y="40"/>
                </a:cxn>
                <a:cxn ang="0">
                  <a:pos x="50" y="44"/>
                </a:cxn>
                <a:cxn ang="0">
                  <a:pos x="46" y="48"/>
                </a:cxn>
                <a:cxn ang="0">
                  <a:pos x="38" y="50"/>
                </a:cxn>
                <a:cxn ang="0">
                  <a:pos x="36" y="48"/>
                </a:cxn>
                <a:cxn ang="0">
                  <a:pos x="32" y="46"/>
                </a:cxn>
                <a:cxn ang="0">
                  <a:pos x="32" y="46"/>
                </a:cxn>
                <a:cxn ang="0">
                  <a:pos x="32" y="50"/>
                </a:cxn>
                <a:cxn ang="0">
                  <a:pos x="32" y="56"/>
                </a:cxn>
                <a:cxn ang="0">
                  <a:pos x="30" y="60"/>
                </a:cxn>
                <a:cxn ang="0">
                  <a:pos x="28" y="64"/>
                </a:cxn>
                <a:cxn ang="0">
                  <a:pos x="24" y="66"/>
                </a:cxn>
                <a:cxn ang="0">
                  <a:pos x="18" y="68"/>
                </a:cxn>
                <a:cxn ang="0">
                  <a:pos x="18" y="68"/>
                </a:cxn>
                <a:cxn ang="0">
                  <a:pos x="14" y="68"/>
                </a:cxn>
                <a:cxn ang="0">
                  <a:pos x="8" y="66"/>
                </a:cxn>
                <a:cxn ang="0">
                  <a:pos x="6" y="64"/>
                </a:cxn>
                <a:cxn ang="0">
                  <a:pos x="4" y="60"/>
                </a:cxn>
                <a:cxn ang="0">
                  <a:pos x="2" y="52"/>
                </a:cxn>
                <a:cxn ang="0">
                  <a:pos x="2" y="42"/>
                </a:cxn>
                <a:cxn ang="0">
                  <a:pos x="6" y="22"/>
                </a:cxn>
                <a:cxn ang="0">
                  <a:pos x="4" y="1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2" y="12"/>
                </a:cxn>
                <a:cxn ang="0">
                  <a:pos x="20" y="20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6" y="26"/>
                </a:cxn>
                <a:cxn ang="0">
                  <a:pos x="22" y="20"/>
                </a:cxn>
                <a:cxn ang="0">
                  <a:pos x="18" y="10"/>
                </a:cxn>
                <a:cxn ang="0">
                  <a:pos x="12" y="6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4" y="2"/>
                </a:cxn>
                <a:cxn ang="0">
                  <a:pos x="28" y="6"/>
                </a:cxn>
                <a:cxn ang="0">
                  <a:pos x="38" y="10"/>
                </a:cxn>
                <a:cxn ang="0">
                  <a:pos x="46" y="14"/>
                </a:cxn>
                <a:cxn ang="0">
                  <a:pos x="52" y="22"/>
                </a:cxn>
                <a:cxn ang="0">
                  <a:pos x="54" y="30"/>
                </a:cxn>
                <a:cxn ang="0">
                  <a:pos x="54" y="30"/>
                </a:cxn>
              </a:cxnLst>
              <a:rect l="0" t="0" r="r" b="b"/>
              <a:pathLst>
                <a:path w="56" h="68">
                  <a:moveTo>
                    <a:pt x="54" y="30"/>
                  </a:moveTo>
                  <a:lnTo>
                    <a:pt x="54" y="30"/>
                  </a:lnTo>
                  <a:lnTo>
                    <a:pt x="56" y="36"/>
                  </a:lnTo>
                  <a:lnTo>
                    <a:pt x="54" y="40"/>
                  </a:lnTo>
                  <a:lnTo>
                    <a:pt x="50" y="44"/>
                  </a:lnTo>
                  <a:lnTo>
                    <a:pt x="46" y="48"/>
                  </a:lnTo>
                  <a:lnTo>
                    <a:pt x="38" y="50"/>
                  </a:lnTo>
                  <a:lnTo>
                    <a:pt x="36" y="48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2" y="50"/>
                  </a:lnTo>
                  <a:lnTo>
                    <a:pt x="32" y="56"/>
                  </a:lnTo>
                  <a:lnTo>
                    <a:pt x="30" y="60"/>
                  </a:lnTo>
                  <a:lnTo>
                    <a:pt x="28" y="64"/>
                  </a:lnTo>
                  <a:lnTo>
                    <a:pt x="24" y="66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4" y="68"/>
                  </a:lnTo>
                  <a:lnTo>
                    <a:pt x="8" y="66"/>
                  </a:lnTo>
                  <a:lnTo>
                    <a:pt x="6" y="64"/>
                  </a:lnTo>
                  <a:lnTo>
                    <a:pt x="4" y="60"/>
                  </a:lnTo>
                  <a:lnTo>
                    <a:pt x="2" y="52"/>
                  </a:lnTo>
                  <a:lnTo>
                    <a:pt x="2" y="42"/>
                  </a:lnTo>
                  <a:lnTo>
                    <a:pt x="6" y="2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2" y="12"/>
                  </a:lnTo>
                  <a:lnTo>
                    <a:pt x="20" y="20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6" y="26"/>
                  </a:lnTo>
                  <a:lnTo>
                    <a:pt x="22" y="20"/>
                  </a:lnTo>
                  <a:lnTo>
                    <a:pt x="18" y="10"/>
                  </a:lnTo>
                  <a:lnTo>
                    <a:pt x="12" y="6"/>
                  </a:lnTo>
                  <a:lnTo>
                    <a:pt x="6" y="0"/>
                  </a:lnTo>
                  <a:lnTo>
                    <a:pt x="6" y="0"/>
                  </a:lnTo>
                  <a:lnTo>
                    <a:pt x="14" y="2"/>
                  </a:lnTo>
                  <a:lnTo>
                    <a:pt x="28" y="6"/>
                  </a:lnTo>
                  <a:lnTo>
                    <a:pt x="38" y="10"/>
                  </a:lnTo>
                  <a:lnTo>
                    <a:pt x="46" y="14"/>
                  </a:lnTo>
                  <a:lnTo>
                    <a:pt x="52" y="22"/>
                  </a:lnTo>
                  <a:lnTo>
                    <a:pt x="54" y="30"/>
                  </a:lnTo>
                  <a:lnTo>
                    <a:pt x="5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3" name="Freeform 130"/>
            <p:cNvSpPr>
              <a:spLocks/>
            </p:cNvSpPr>
            <p:nvPr/>
          </p:nvSpPr>
          <p:spPr bwMode="auto">
            <a:xfrm>
              <a:off x="368968" y="1816768"/>
              <a:ext cx="481263" cy="497305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56" y="6"/>
                </a:cxn>
                <a:cxn ang="0">
                  <a:pos x="58" y="16"/>
                </a:cxn>
                <a:cxn ang="0">
                  <a:pos x="60" y="26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4" y="52"/>
                </a:cxn>
                <a:cxn ang="0">
                  <a:pos x="48" y="60"/>
                </a:cxn>
                <a:cxn ang="0">
                  <a:pos x="44" y="62"/>
                </a:cxn>
                <a:cxn ang="0">
                  <a:pos x="40" y="62"/>
                </a:cxn>
                <a:cxn ang="0">
                  <a:pos x="36" y="62"/>
                </a:cxn>
                <a:cxn ang="0">
                  <a:pos x="30" y="60"/>
                </a:cxn>
                <a:cxn ang="0">
                  <a:pos x="30" y="60"/>
                </a:cxn>
                <a:cxn ang="0">
                  <a:pos x="24" y="56"/>
                </a:cxn>
                <a:cxn ang="0">
                  <a:pos x="20" y="5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18" y="44"/>
                </a:cxn>
                <a:cxn ang="0">
                  <a:pos x="10" y="44"/>
                </a:cxn>
                <a:cxn ang="0">
                  <a:pos x="4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20"/>
                </a:cxn>
                <a:cxn ang="0">
                  <a:pos x="6" y="14"/>
                </a:cxn>
                <a:cxn ang="0">
                  <a:pos x="12" y="10"/>
                </a:cxn>
                <a:cxn ang="0">
                  <a:pos x="20" y="8"/>
                </a:cxn>
                <a:cxn ang="0">
                  <a:pos x="38" y="6"/>
                </a:cxn>
                <a:cxn ang="0">
                  <a:pos x="44" y="4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8" y="10"/>
                </a:cxn>
                <a:cxn ang="0">
                  <a:pos x="44" y="18"/>
                </a:cxn>
                <a:cxn ang="0">
                  <a:pos x="38" y="26"/>
                </a:cxn>
                <a:cxn ang="0">
                  <a:pos x="38" y="26"/>
                </a:cxn>
                <a:cxn ang="0">
                  <a:pos x="44" y="22"/>
                </a:cxn>
                <a:cxn ang="0">
                  <a:pos x="50" y="16"/>
                </a:cxn>
                <a:cxn ang="0">
                  <a:pos x="56" y="6"/>
                </a:cxn>
                <a:cxn ang="0">
                  <a:pos x="56" y="6"/>
                </a:cxn>
              </a:cxnLst>
              <a:rect l="0" t="0" r="r" b="b"/>
              <a:pathLst>
                <a:path w="60" h="62">
                  <a:moveTo>
                    <a:pt x="56" y="6"/>
                  </a:moveTo>
                  <a:lnTo>
                    <a:pt x="56" y="6"/>
                  </a:lnTo>
                  <a:lnTo>
                    <a:pt x="58" y="16"/>
                  </a:lnTo>
                  <a:lnTo>
                    <a:pt x="60" y="26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4" y="52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0" y="62"/>
                  </a:lnTo>
                  <a:lnTo>
                    <a:pt x="36" y="62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24" y="56"/>
                  </a:lnTo>
                  <a:lnTo>
                    <a:pt x="20" y="5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18" y="44"/>
                  </a:lnTo>
                  <a:lnTo>
                    <a:pt x="10" y="44"/>
                  </a:lnTo>
                  <a:lnTo>
                    <a:pt x="4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20"/>
                  </a:lnTo>
                  <a:lnTo>
                    <a:pt x="6" y="14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38" y="6"/>
                  </a:lnTo>
                  <a:lnTo>
                    <a:pt x="44" y="4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8" y="10"/>
                  </a:lnTo>
                  <a:lnTo>
                    <a:pt x="44" y="18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44" y="22"/>
                  </a:lnTo>
                  <a:lnTo>
                    <a:pt x="50" y="16"/>
                  </a:lnTo>
                  <a:lnTo>
                    <a:pt x="56" y="6"/>
                  </a:lnTo>
                  <a:lnTo>
                    <a:pt x="56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4" name="Freeform 131"/>
            <p:cNvSpPr>
              <a:spLocks/>
            </p:cNvSpPr>
            <p:nvPr/>
          </p:nvSpPr>
          <p:spPr bwMode="auto">
            <a:xfrm>
              <a:off x="208547" y="1335505"/>
              <a:ext cx="545432" cy="545432"/>
            </a:xfrm>
            <a:custGeom>
              <a:avLst/>
              <a:gdLst/>
              <a:ahLst/>
              <a:cxnLst>
                <a:cxn ang="0">
                  <a:pos x="64" y="48"/>
                </a:cxn>
                <a:cxn ang="0">
                  <a:pos x="64" y="48"/>
                </a:cxn>
                <a:cxn ang="0">
                  <a:pos x="58" y="52"/>
                </a:cxn>
                <a:cxn ang="0">
                  <a:pos x="48" y="60"/>
                </a:cxn>
                <a:cxn ang="0">
                  <a:pos x="40" y="64"/>
                </a:cxn>
                <a:cxn ang="0">
                  <a:pos x="32" y="66"/>
                </a:cxn>
                <a:cxn ang="0">
                  <a:pos x="24" y="68"/>
                </a:cxn>
                <a:cxn ang="0">
                  <a:pos x="16" y="66"/>
                </a:cxn>
                <a:cxn ang="0">
                  <a:pos x="16" y="66"/>
                </a:cxn>
                <a:cxn ang="0">
                  <a:pos x="10" y="62"/>
                </a:cxn>
                <a:cxn ang="0">
                  <a:pos x="4" y="58"/>
                </a:cxn>
                <a:cxn ang="0">
                  <a:pos x="2" y="54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2" y="36"/>
                </a:cxn>
                <a:cxn ang="0">
                  <a:pos x="6" y="32"/>
                </a:cxn>
                <a:cxn ang="0">
                  <a:pos x="12" y="30"/>
                </a:cxn>
                <a:cxn ang="0">
                  <a:pos x="12" y="30"/>
                </a:cxn>
                <a:cxn ang="0">
                  <a:pos x="12" y="26"/>
                </a:cxn>
                <a:cxn ang="0">
                  <a:pos x="10" y="20"/>
                </a:cxn>
                <a:cxn ang="0">
                  <a:pos x="10" y="16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8" y="0"/>
                </a:cxn>
                <a:cxn ang="0">
                  <a:pos x="34" y="2"/>
                </a:cxn>
                <a:cxn ang="0">
                  <a:pos x="40" y="6"/>
                </a:cxn>
                <a:cxn ang="0">
                  <a:pos x="46" y="12"/>
                </a:cxn>
                <a:cxn ang="0">
                  <a:pos x="54" y="28"/>
                </a:cxn>
                <a:cxn ang="0">
                  <a:pos x="60" y="34"/>
                </a:cxn>
                <a:cxn ang="0">
                  <a:pos x="68" y="40"/>
                </a:cxn>
                <a:cxn ang="0">
                  <a:pos x="68" y="40"/>
                </a:cxn>
                <a:cxn ang="0">
                  <a:pos x="54" y="40"/>
                </a:cxn>
                <a:cxn ang="0">
                  <a:pos x="44" y="40"/>
                </a:cxn>
                <a:cxn ang="0">
                  <a:pos x="36" y="38"/>
                </a:cxn>
                <a:cxn ang="0">
                  <a:pos x="36" y="38"/>
                </a:cxn>
                <a:cxn ang="0">
                  <a:pos x="42" y="42"/>
                </a:cxn>
                <a:cxn ang="0">
                  <a:pos x="50" y="46"/>
                </a:cxn>
                <a:cxn ang="0">
                  <a:pos x="64" y="48"/>
                </a:cxn>
                <a:cxn ang="0">
                  <a:pos x="64" y="48"/>
                </a:cxn>
              </a:cxnLst>
              <a:rect l="0" t="0" r="r" b="b"/>
              <a:pathLst>
                <a:path w="68" h="68">
                  <a:moveTo>
                    <a:pt x="64" y="48"/>
                  </a:moveTo>
                  <a:lnTo>
                    <a:pt x="64" y="48"/>
                  </a:lnTo>
                  <a:lnTo>
                    <a:pt x="58" y="52"/>
                  </a:lnTo>
                  <a:lnTo>
                    <a:pt x="48" y="60"/>
                  </a:lnTo>
                  <a:lnTo>
                    <a:pt x="40" y="64"/>
                  </a:lnTo>
                  <a:lnTo>
                    <a:pt x="32" y="66"/>
                  </a:lnTo>
                  <a:lnTo>
                    <a:pt x="24" y="68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0" y="62"/>
                  </a:lnTo>
                  <a:lnTo>
                    <a:pt x="4" y="58"/>
                  </a:lnTo>
                  <a:lnTo>
                    <a:pt x="2" y="54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2" y="36"/>
                  </a:lnTo>
                  <a:lnTo>
                    <a:pt x="6" y="32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26"/>
                  </a:lnTo>
                  <a:lnTo>
                    <a:pt x="10" y="20"/>
                  </a:lnTo>
                  <a:lnTo>
                    <a:pt x="10" y="16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8" y="0"/>
                  </a:lnTo>
                  <a:lnTo>
                    <a:pt x="34" y="2"/>
                  </a:lnTo>
                  <a:lnTo>
                    <a:pt x="40" y="6"/>
                  </a:lnTo>
                  <a:lnTo>
                    <a:pt x="46" y="12"/>
                  </a:lnTo>
                  <a:lnTo>
                    <a:pt x="54" y="28"/>
                  </a:lnTo>
                  <a:lnTo>
                    <a:pt x="60" y="34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54" y="40"/>
                  </a:lnTo>
                  <a:lnTo>
                    <a:pt x="44" y="40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42" y="42"/>
                  </a:lnTo>
                  <a:lnTo>
                    <a:pt x="50" y="46"/>
                  </a:lnTo>
                  <a:lnTo>
                    <a:pt x="64" y="48"/>
                  </a:lnTo>
                  <a:lnTo>
                    <a:pt x="64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5" name="Freeform 132"/>
            <p:cNvSpPr>
              <a:spLocks/>
            </p:cNvSpPr>
            <p:nvPr/>
          </p:nvSpPr>
          <p:spPr bwMode="auto">
            <a:xfrm>
              <a:off x="625642" y="1094874"/>
              <a:ext cx="513347" cy="529389"/>
            </a:xfrm>
            <a:custGeom>
              <a:avLst/>
              <a:gdLst/>
              <a:ahLst/>
              <a:cxnLst>
                <a:cxn ang="0">
                  <a:pos x="38" y="66"/>
                </a:cxn>
                <a:cxn ang="0">
                  <a:pos x="38" y="66"/>
                </a:cxn>
                <a:cxn ang="0">
                  <a:pos x="44" y="52"/>
                </a:cxn>
                <a:cxn ang="0">
                  <a:pos x="50" y="40"/>
                </a:cxn>
                <a:cxn ang="0">
                  <a:pos x="60" y="28"/>
                </a:cxn>
                <a:cxn ang="0">
                  <a:pos x="60" y="28"/>
                </a:cxn>
                <a:cxn ang="0">
                  <a:pos x="64" y="22"/>
                </a:cxn>
                <a:cxn ang="0">
                  <a:pos x="64" y="14"/>
                </a:cxn>
                <a:cxn ang="0">
                  <a:pos x="60" y="6"/>
                </a:cxn>
                <a:cxn ang="0">
                  <a:pos x="54" y="2"/>
                </a:cxn>
                <a:cxn ang="0">
                  <a:pos x="54" y="2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24" y="4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2" y="28"/>
                </a:cxn>
                <a:cxn ang="0">
                  <a:pos x="4" y="36"/>
                </a:cxn>
                <a:cxn ang="0">
                  <a:pos x="8" y="44"/>
                </a:cxn>
                <a:cxn ang="0">
                  <a:pos x="16" y="52"/>
                </a:cxn>
                <a:cxn ang="0">
                  <a:pos x="26" y="60"/>
                </a:cxn>
                <a:cxn ang="0">
                  <a:pos x="26" y="60"/>
                </a:cxn>
                <a:cxn ang="0">
                  <a:pos x="26" y="54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8" y="66"/>
                </a:cxn>
                <a:cxn ang="0">
                  <a:pos x="38" y="66"/>
                </a:cxn>
              </a:cxnLst>
              <a:rect l="0" t="0" r="r" b="b"/>
              <a:pathLst>
                <a:path w="64" h="66">
                  <a:moveTo>
                    <a:pt x="38" y="66"/>
                  </a:moveTo>
                  <a:lnTo>
                    <a:pt x="38" y="66"/>
                  </a:lnTo>
                  <a:lnTo>
                    <a:pt x="44" y="52"/>
                  </a:lnTo>
                  <a:lnTo>
                    <a:pt x="50" y="40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4" y="22"/>
                  </a:lnTo>
                  <a:lnTo>
                    <a:pt x="64" y="14"/>
                  </a:lnTo>
                  <a:lnTo>
                    <a:pt x="60" y="6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24" y="4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4" y="36"/>
                  </a:lnTo>
                  <a:lnTo>
                    <a:pt x="8" y="44"/>
                  </a:lnTo>
                  <a:lnTo>
                    <a:pt x="16" y="52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6" y="54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8" y="66"/>
                  </a:lnTo>
                  <a:lnTo>
                    <a:pt x="3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6" name="Freeform 133"/>
            <p:cNvSpPr>
              <a:spLocks/>
            </p:cNvSpPr>
            <p:nvPr/>
          </p:nvSpPr>
          <p:spPr bwMode="auto">
            <a:xfrm>
              <a:off x="770021" y="165634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6" y="2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2" y="6"/>
                  </a:lnTo>
                  <a:lnTo>
                    <a:pt x="2" y="6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7" name="Freeform 134"/>
            <p:cNvSpPr>
              <a:spLocks/>
            </p:cNvSpPr>
            <p:nvPr/>
          </p:nvSpPr>
          <p:spPr bwMode="auto">
            <a:xfrm>
              <a:off x="6785811" y="-621632"/>
              <a:ext cx="288758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4" y="30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24" y="38"/>
                </a:cxn>
                <a:cxn ang="0">
                  <a:pos x="30" y="36"/>
                </a:cxn>
                <a:cxn ang="0">
                  <a:pos x="34" y="32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34" y="24"/>
                </a:cxn>
                <a:cxn ang="0">
                  <a:pos x="32" y="20"/>
                </a:cxn>
                <a:cxn ang="0">
                  <a:pos x="30" y="18"/>
                </a:cxn>
                <a:cxn ang="0">
                  <a:pos x="30" y="18"/>
                </a:cxn>
                <a:cxn ang="0">
                  <a:pos x="32" y="14"/>
                </a:cxn>
                <a:cxn ang="0">
                  <a:pos x="32" y="8"/>
                </a:cxn>
                <a:cxn ang="0">
                  <a:pos x="32" y="6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2" y="4"/>
                </a:cxn>
                <a:cxn ang="0">
                  <a:pos x="8" y="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2"/>
                </a:cxn>
                <a:cxn ang="0">
                  <a:pos x="10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0" y="22"/>
                </a:cxn>
                <a:cxn ang="0">
                  <a:pos x="4" y="24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36" h="38">
                  <a:moveTo>
                    <a:pt x="0" y="28"/>
                  </a:moveTo>
                  <a:lnTo>
                    <a:pt x="0" y="28"/>
                  </a:lnTo>
                  <a:lnTo>
                    <a:pt x="4" y="3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24" y="38"/>
                  </a:lnTo>
                  <a:lnTo>
                    <a:pt x="30" y="36"/>
                  </a:lnTo>
                  <a:lnTo>
                    <a:pt x="34" y="32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4" y="24"/>
                  </a:lnTo>
                  <a:lnTo>
                    <a:pt x="32" y="20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2" y="14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2"/>
                  </a:lnTo>
                  <a:lnTo>
                    <a:pt x="10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0" y="22"/>
                  </a:lnTo>
                  <a:lnTo>
                    <a:pt x="4" y="24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8" name="Freeform 135"/>
            <p:cNvSpPr>
              <a:spLocks/>
            </p:cNvSpPr>
            <p:nvPr/>
          </p:nvSpPr>
          <p:spPr bwMode="auto">
            <a:xfrm>
              <a:off x="6737684" y="-348916"/>
              <a:ext cx="256674" cy="304800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6" y="26"/>
                </a:cxn>
                <a:cxn ang="0">
                  <a:pos x="22" y="28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16" y="36"/>
                </a:cxn>
                <a:cxn ang="0">
                  <a:pos x="14" y="38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36"/>
                </a:cxn>
                <a:cxn ang="0">
                  <a:pos x="2" y="34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2" y="12"/>
                </a:cxn>
                <a:cxn ang="0">
                  <a:pos x="2" y="6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6" y="6"/>
                </a:cxn>
                <a:cxn ang="0">
                  <a:pos x="10" y="10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12" y="10"/>
                </a:cxn>
                <a:cxn ang="0">
                  <a:pos x="10" y="4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6" y="2"/>
                </a:cxn>
                <a:cxn ang="0">
                  <a:pos x="26" y="6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8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6" y="26"/>
                  </a:lnTo>
                  <a:lnTo>
                    <a:pt x="22" y="28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16" y="36"/>
                  </a:lnTo>
                  <a:lnTo>
                    <a:pt x="14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2" y="12"/>
                  </a:lnTo>
                  <a:lnTo>
                    <a:pt x="2" y="6"/>
                  </a:lnTo>
                  <a:lnTo>
                    <a:pt x="0" y="2"/>
                  </a:lnTo>
                  <a:lnTo>
                    <a:pt x="0" y="2"/>
                  </a:lnTo>
                  <a:lnTo>
                    <a:pt x="6" y="6"/>
                  </a:lnTo>
                  <a:lnTo>
                    <a:pt x="10" y="10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2" y="10"/>
                  </a:lnTo>
                  <a:lnTo>
                    <a:pt x="1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9" name="Freeform 136"/>
            <p:cNvSpPr>
              <a:spLocks/>
            </p:cNvSpPr>
            <p:nvPr/>
          </p:nvSpPr>
          <p:spPr bwMode="auto">
            <a:xfrm>
              <a:off x="6448926" y="-348916"/>
              <a:ext cx="272716" cy="288758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4" y="8"/>
                </a:cxn>
                <a:cxn ang="0">
                  <a:pos x="34" y="16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0" y="30"/>
                </a:cxn>
                <a:cxn ang="0">
                  <a:pos x="26" y="34"/>
                </a:cxn>
                <a:cxn ang="0">
                  <a:pos x="22" y="36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12" y="32"/>
                </a:cxn>
                <a:cxn ang="0">
                  <a:pos x="10" y="30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6" y="26"/>
                </a:cxn>
                <a:cxn ang="0">
                  <a:pos x="2" y="2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12"/>
                </a:cxn>
                <a:cxn ang="0">
                  <a:pos x="2" y="8"/>
                </a:cxn>
                <a:cxn ang="0">
                  <a:pos x="6" y="6"/>
                </a:cxn>
                <a:cxn ang="0">
                  <a:pos x="12" y="4"/>
                </a:cxn>
                <a:cxn ang="0">
                  <a:pos x="22" y="4"/>
                </a:cxn>
                <a:cxn ang="0">
                  <a:pos x="26" y="2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28" y="6"/>
                </a:cxn>
                <a:cxn ang="0">
                  <a:pos x="24" y="10"/>
                </a:cxn>
                <a:cxn ang="0">
                  <a:pos x="22" y="16"/>
                </a:cxn>
                <a:cxn ang="0">
                  <a:pos x="22" y="16"/>
                </a:cxn>
                <a:cxn ang="0">
                  <a:pos x="24" y="14"/>
                </a:cxn>
                <a:cxn ang="0">
                  <a:pos x="28" y="10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34" h="36">
                  <a:moveTo>
                    <a:pt x="32" y="4"/>
                  </a:moveTo>
                  <a:lnTo>
                    <a:pt x="32" y="4"/>
                  </a:lnTo>
                  <a:lnTo>
                    <a:pt x="34" y="8"/>
                  </a:lnTo>
                  <a:lnTo>
                    <a:pt x="34" y="16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0" y="30"/>
                  </a:lnTo>
                  <a:lnTo>
                    <a:pt x="26" y="34"/>
                  </a:lnTo>
                  <a:lnTo>
                    <a:pt x="22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2" y="32"/>
                  </a:lnTo>
                  <a:lnTo>
                    <a:pt x="10" y="30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8"/>
                  </a:lnTo>
                  <a:lnTo>
                    <a:pt x="6" y="6"/>
                  </a:lnTo>
                  <a:lnTo>
                    <a:pt x="12" y="4"/>
                  </a:lnTo>
                  <a:lnTo>
                    <a:pt x="22" y="4"/>
                  </a:lnTo>
                  <a:lnTo>
                    <a:pt x="26" y="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6"/>
                  </a:lnTo>
                  <a:lnTo>
                    <a:pt x="24" y="10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4" y="14"/>
                  </a:lnTo>
                  <a:lnTo>
                    <a:pt x="28" y="10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0" name="Freeform 137"/>
            <p:cNvSpPr>
              <a:spLocks/>
            </p:cNvSpPr>
            <p:nvPr/>
          </p:nvSpPr>
          <p:spPr bwMode="auto">
            <a:xfrm>
              <a:off x="6352674" y="-621632"/>
              <a:ext cx="304800" cy="304800"/>
            </a:xfrm>
            <a:custGeom>
              <a:avLst/>
              <a:gdLst/>
              <a:ahLst/>
              <a:cxnLst>
                <a:cxn ang="0">
                  <a:pos x="36" y="26"/>
                </a:cxn>
                <a:cxn ang="0">
                  <a:pos x="36" y="26"/>
                </a:cxn>
                <a:cxn ang="0">
                  <a:pos x="28" y="34"/>
                </a:cxn>
                <a:cxn ang="0">
                  <a:pos x="18" y="38"/>
                </a:cxn>
                <a:cxn ang="0">
                  <a:pos x="14" y="38"/>
                </a:cxn>
                <a:cxn ang="0">
                  <a:pos x="8" y="38"/>
                </a:cxn>
                <a:cxn ang="0">
                  <a:pos x="8" y="38"/>
                </a:cxn>
                <a:cxn ang="0">
                  <a:pos x="4" y="36"/>
                </a:cxn>
                <a:cxn ang="0">
                  <a:pos x="2" y="32"/>
                </a:cxn>
                <a:cxn ang="0">
                  <a:pos x="0" y="26"/>
                </a:cxn>
                <a:cxn ang="0">
                  <a:pos x="2" y="20"/>
                </a:cxn>
                <a:cxn ang="0">
                  <a:pos x="4" y="18"/>
                </a:cxn>
                <a:cxn ang="0">
                  <a:pos x="6" y="16"/>
                </a:cxn>
                <a:cxn ang="0">
                  <a:pos x="6" y="16"/>
                </a:cxn>
                <a:cxn ang="0">
                  <a:pos x="6" y="10"/>
                </a:cxn>
                <a:cxn ang="0">
                  <a:pos x="6" y="6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4" y="2"/>
                </a:cxn>
                <a:cxn ang="0">
                  <a:pos x="26" y="6"/>
                </a:cxn>
                <a:cxn ang="0">
                  <a:pos x="32" y="14"/>
                </a:cxn>
                <a:cxn ang="0">
                  <a:pos x="34" y="18"/>
                </a:cxn>
                <a:cxn ang="0">
                  <a:pos x="38" y="22"/>
                </a:cxn>
                <a:cxn ang="0">
                  <a:pos x="38" y="22"/>
                </a:cxn>
                <a:cxn ang="0">
                  <a:pos x="32" y="22"/>
                </a:cxn>
                <a:cxn ang="0">
                  <a:pos x="26" y="22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24" y="24"/>
                </a:cxn>
                <a:cxn ang="0">
                  <a:pos x="28" y="26"/>
                </a:cxn>
                <a:cxn ang="0">
                  <a:pos x="36" y="26"/>
                </a:cxn>
                <a:cxn ang="0">
                  <a:pos x="36" y="26"/>
                </a:cxn>
              </a:cxnLst>
              <a:rect l="0" t="0" r="r" b="b"/>
              <a:pathLst>
                <a:path w="38" h="38">
                  <a:moveTo>
                    <a:pt x="36" y="26"/>
                  </a:moveTo>
                  <a:lnTo>
                    <a:pt x="36" y="26"/>
                  </a:lnTo>
                  <a:lnTo>
                    <a:pt x="28" y="34"/>
                  </a:lnTo>
                  <a:lnTo>
                    <a:pt x="18" y="38"/>
                  </a:lnTo>
                  <a:lnTo>
                    <a:pt x="14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4" y="36"/>
                  </a:lnTo>
                  <a:lnTo>
                    <a:pt x="2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4" y="18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0"/>
                  </a:lnTo>
                  <a:lnTo>
                    <a:pt x="6" y="6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6" y="6"/>
                  </a:lnTo>
                  <a:lnTo>
                    <a:pt x="32" y="14"/>
                  </a:lnTo>
                  <a:lnTo>
                    <a:pt x="34" y="18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2" y="22"/>
                  </a:lnTo>
                  <a:lnTo>
                    <a:pt x="26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4" y="24"/>
                  </a:lnTo>
                  <a:lnTo>
                    <a:pt x="28" y="26"/>
                  </a:lnTo>
                  <a:lnTo>
                    <a:pt x="36" y="26"/>
                  </a:lnTo>
                  <a:lnTo>
                    <a:pt x="36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1" name="Freeform 138"/>
            <p:cNvSpPr>
              <a:spLocks/>
            </p:cNvSpPr>
            <p:nvPr/>
          </p:nvSpPr>
          <p:spPr bwMode="auto">
            <a:xfrm>
              <a:off x="6593305" y="-766011"/>
              <a:ext cx="304800" cy="304800"/>
            </a:xfrm>
            <a:custGeom>
              <a:avLst/>
              <a:gdLst/>
              <a:ahLst/>
              <a:cxnLst>
                <a:cxn ang="0">
                  <a:pos x="22" y="38"/>
                </a:cxn>
                <a:cxn ang="0">
                  <a:pos x="22" y="38"/>
                </a:cxn>
                <a:cxn ang="0">
                  <a:pos x="26" y="30"/>
                </a:cxn>
                <a:cxn ang="0">
                  <a:pos x="30" y="22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38" y="12"/>
                </a:cxn>
                <a:cxn ang="0">
                  <a:pos x="38" y="8"/>
                </a:cxn>
                <a:cxn ang="0">
                  <a:pos x="36" y="4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4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14" y="2"/>
                </a:cxn>
                <a:cxn ang="0">
                  <a:pos x="10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8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14" y="30"/>
                </a:cxn>
                <a:cxn ang="0">
                  <a:pos x="14" y="2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22" y="38"/>
                </a:cxn>
                <a:cxn ang="0">
                  <a:pos x="22" y="38"/>
                </a:cxn>
              </a:cxnLst>
              <a:rect l="0" t="0" r="r" b="b"/>
              <a:pathLst>
                <a:path w="38" h="38">
                  <a:moveTo>
                    <a:pt x="22" y="38"/>
                  </a:moveTo>
                  <a:lnTo>
                    <a:pt x="22" y="38"/>
                  </a:lnTo>
                  <a:lnTo>
                    <a:pt x="26" y="30"/>
                  </a:lnTo>
                  <a:lnTo>
                    <a:pt x="30" y="22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8" y="12"/>
                  </a:lnTo>
                  <a:lnTo>
                    <a:pt x="38" y="8"/>
                  </a:lnTo>
                  <a:lnTo>
                    <a:pt x="36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4" y="2"/>
                  </a:lnTo>
                  <a:lnTo>
                    <a:pt x="10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8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4" y="30"/>
                  </a:lnTo>
                  <a:lnTo>
                    <a:pt x="14" y="2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22" y="38"/>
                  </a:lnTo>
                  <a:lnTo>
                    <a:pt x="22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2" name="Freeform 139"/>
            <p:cNvSpPr>
              <a:spLocks/>
            </p:cNvSpPr>
            <p:nvPr/>
          </p:nvSpPr>
          <p:spPr bwMode="auto">
            <a:xfrm>
              <a:off x="6673516" y="-445168"/>
              <a:ext cx="64168" cy="80211"/>
            </a:xfrm>
            <a:custGeom>
              <a:avLst/>
              <a:gdLst/>
              <a:ahLst/>
              <a:cxnLst>
                <a:cxn ang="0">
                  <a:pos x="8" y="8"/>
                </a:cxn>
                <a:cxn ang="0">
                  <a:pos x="8" y="8"/>
                </a:cxn>
                <a:cxn ang="0">
                  <a:pos x="6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8" y="8"/>
                </a:cxn>
              </a:cxnLst>
              <a:rect l="0" t="0" r="r" b="b"/>
              <a:pathLst>
                <a:path w="8" h="10">
                  <a:moveTo>
                    <a:pt x="8" y="8"/>
                  </a:moveTo>
                  <a:lnTo>
                    <a:pt x="8" y="8"/>
                  </a:lnTo>
                  <a:lnTo>
                    <a:pt x="6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3" name="Freeform 140"/>
            <p:cNvSpPr>
              <a:spLocks/>
            </p:cNvSpPr>
            <p:nvPr/>
          </p:nvSpPr>
          <p:spPr bwMode="auto">
            <a:xfrm>
              <a:off x="8742947" y="-1295400"/>
              <a:ext cx="401053" cy="144379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12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30" y="6"/>
                </a:cxn>
                <a:cxn ang="0">
                  <a:pos x="40" y="10"/>
                </a:cxn>
                <a:cxn ang="0">
                  <a:pos x="40" y="10"/>
                </a:cxn>
                <a:cxn ang="0">
                  <a:pos x="50" y="1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50" h="18">
                  <a:moveTo>
                    <a:pt x="2" y="2"/>
                  </a:moveTo>
                  <a:lnTo>
                    <a:pt x="2" y="2"/>
                  </a:lnTo>
                  <a:lnTo>
                    <a:pt x="12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30" y="6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50" y="1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4" name="Freeform 141"/>
            <p:cNvSpPr>
              <a:spLocks/>
            </p:cNvSpPr>
            <p:nvPr/>
          </p:nvSpPr>
          <p:spPr bwMode="auto">
            <a:xfrm>
              <a:off x="336884" y="4191000"/>
              <a:ext cx="1042737" cy="1058779"/>
            </a:xfrm>
            <a:custGeom>
              <a:avLst/>
              <a:gdLst/>
              <a:ahLst/>
              <a:cxnLst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2" y="90"/>
                </a:cxn>
                <a:cxn ang="0">
                  <a:pos x="24" y="98"/>
                </a:cxn>
                <a:cxn ang="0">
                  <a:pos x="18" y="108"/>
                </a:cxn>
                <a:cxn ang="0">
                  <a:pos x="14" y="118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28" y="128"/>
                </a:cxn>
                <a:cxn ang="0">
                  <a:pos x="48" y="128"/>
                </a:cxn>
                <a:cxn ang="0">
                  <a:pos x="76" y="126"/>
                </a:cxn>
                <a:cxn ang="0">
                  <a:pos x="76" y="126"/>
                </a:cxn>
                <a:cxn ang="0">
                  <a:pos x="90" y="124"/>
                </a:cxn>
                <a:cxn ang="0">
                  <a:pos x="104" y="120"/>
                </a:cxn>
                <a:cxn ang="0">
                  <a:pos x="114" y="112"/>
                </a:cxn>
                <a:cxn ang="0">
                  <a:pos x="122" y="102"/>
                </a:cxn>
                <a:cxn ang="0">
                  <a:pos x="128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8" y="66"/>
                </a:cxn>
                <a:cxn ang="0">
                  <a:pos x="128" y="66"/>
                </a:cxn>
                <a:cxn ang="0">
                  <a:pos x="122" y="60"/>
                </a:cxn>
                <a:cxn ang="0">
                  <a:pos x="116" y="56"/>
                </a:cxn>
                <a:cxn ang="0">
                  <a:pos x="104" y="52"/>
                </a:cxn>
                <a:cxn ang="0">
                  <a:pos x="96" y="50"/>
                </a:cxn>
                <a:cxn ang="0">
                  <a:pos x="92" y="50"/>
                </a:cxn>
                <a:cxn ang="0">
                  <a:pos x="92" y="50"/>
                </a:cxn>
                <a:cxn ang="0">
                  <a:pos x="94" y="42"/>
                </a:cxn>
                <a:cxn ang="0">
                  <a:pos x="94" y="34"/>
                </a:cxn>
                <a:cxn ang="0">
                  <a:pos x="94" y="26"/>
                </a:cxn>
                <a:cxn ang="0">
                  <a:pos x="90" y="16"/>
                </a:cxn>
                <a:cxn ang="0">
                  <a:pos x="86" y="8"/>
                </a:cxn>
                <a:cxn ang="0">
                  <a:pos x="78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6"/>
                </a:cxn>
                <a:cxn ang="0">
                  <a:pos x="22" y="10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2" y="116"/>
                </a:cxn>
                <a:cxn ang="0">
                  <a:pos x="2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</a:cxnLst>
              <a:rect l="0" t="0" r="r" b="b"/>
              <a:pathLst>
                <a:path w="130" h="132">
                  <a:moveTo>
                    <a:pt x="48" y="78"/>
                  </a:moveTo>
                  <a:lnTo>
                    <a:pt x="48" y="78"/>
                  </a:lnTo>
                  <a:lnTo>
                    <a:pt x="42" y="80"/>
                  </a:lnTo>
                  <a:lnTo>
                    <a:pt x="32" y="90"/>
                  </a:lnTo>
                  <a:lnTo>
                    <a:pt x="24" y="98"/>
                  </a:lnTo>
                  <a:lnTo>
                    <a:pt x="18" y="108"/>
                  </a:lnTo>
                  <a:lnTo>
                    <a:pt x="14" y="118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28" y="128"/>
                  </a:lnTo>
                  <a:lnTo>
                    <a:pt x="48" y="128"/>
                  </a:lnTo>
                  <a:lnTo>
                    <a:pt x="76" y="126"/>
                  </a:lnTo>
                  <a:lnTo>
                    <a:pt x="76" y="126"/>
                  </a:lnTo>
                  <a:lnTo>
                    <a:pt x="90" y="124"/>
                  </a:lnTo>
                  <a:lnTo>
                    <a:pt x="104" y="120"/>
                  </a:lnTo>
                  <a:lnTo>
                    <a:pt x="114" y="112"/>
                  </a:lnTo>
                  <a:lnTo>
                    <a:pt x="122" y="102"/>
                  </a:lnTo>
                  <a:lnTo>
                    <a:pt x="128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8" y="66"/>
                  </a:lnTo>
                  <a:lnTo>
                    <a:pt x="128" y="66"/>
                  </a:lnTo>
                  <a:lnTo>
                    <a:pt x="122" y="60"/>
                  </a:lnTo>
                  <a:lnTo>
                    <a:pt x="116" y="56"/>
                  </a:lnTo>
                  <a:lnTo>
                    <a:pt x="104" y="52"/>
                  </a:lnTo>
                  <a:lnTo>
                    <a:pt x="96" y="50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4" y="42"/>
                  </a:lnTo>
                  <a:lnTo>
                    <a:pt x="94" y="34"/>
                  </a:lnTo>
                  <a:lnTo>
                    <a:pt x="94" y="26"/>
                  </a:lnTo>
                  <a:lnTo>
                    <a:pt x="90" y="16"/>
                  </a:lnTo>
                  <a:lnTo>
                    <a:pt x="86" y="8"/>
                  </a:lnTo>
                  <a:lnTo>
                    <a:pt x="78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6"/>
                  </a:lnTo>
                  <a:lnTo>
                    <a:pt x="22" y="10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5" name="Freeform 142"/>
            <p:cNvSpPr>
              <a:spLocks/>
            </p:cNvSpPr>
            <p:nvPr/>
          </p:nvSpPr>
          <p:spPr bwMode="auto">
            <a:xfrm>
              <a:off x="352926" y="5281863"/>
              <a:ext cx="1106905" cy="1090863"/>
            </a:xfrm>
            <a:custGeom>
              <a:avLst/>
              <a:gdLst/>
              <a:ahLst/>
              <a:cxnLst>
                <a:cxn ang="0">
                  <a:pos x="8" y="14"/>
                </a:cxn>
                <a:cxn ang="0">
                  <a:pos x="8" y="14"/>
                </a:cxn>
                <a:cxn ang="0">
                  <a:pos x="24" y="16"/>
                </a:cxn>
                <a:cxn ang="0">
                  <a:pos x="36" y="22"/>
                </a:cxn>
                <a:cxn ang="0">
                  <a:pos x="48" y="26"/>
                </a:cxn>
                <a:cxn ang="0">
                  <a:pos x="56" y="34"/>
                </a:cxn>
                <a:cxn ang="0">
                  <a:pos x="68" y="44"/>
                </a:cxn>
                <a:cxn ang="0">
                  <a:pos x="72" y="50"/>
                </a:cxn>
                <a:cxn ang="0">
                  <a:pos x="72" y="50"/>
                </a:cxn>
                <a:cxn ang="0">
                  <a:pos x="62" y="42"/>
                </a:cxn>
                <a:cxn ang="0">
                  <a:pos x="50" y="36"/>
                </a:cxn>
                <a:cxn ang="0">
                  <a:pos x="28" y="30"/>
                </a:cxn>
                <a:cxn ang="0">
                  <a:pos x="8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30"/>
                </a:cxn>
                <a:cxn ang="0">
                  <a:pos x="14" y="36"/>
                </a:cxn>
                <a:cxn ang="0">
                  <a:pos x="20" y="44"/>
                </a:cxn>
                <a:cxn ang="0">
                  <a:pos x="24" y="54"/>
                </a:cxn>
                <a:cxn ang="0">
                  <a:pos x="32" y="76"/>
                </a:cxn>
                <a:cxn ang="0">
                  <a:pos x="40" y="96"/>
                </a:cxn>
                <a:cxn ang="0">
                  <a:pos x="48" y="116"/>
                </a:cxn>
                <a:cxn ang="0">
                  <a:pos x="54" y="124"/>
                </a:cxn>
                <a:cxn ang="0">
                  <a:pos x="60" y="130"/>
                </a:cxn>
                <a:cxn ang="0">
                  <a:pos x="66" y="134"/>
                </a:cxn>
                <a:cxn ang="0">
                  <a:pos x="74" y="136"/>
                </a:cxn>
                <a:cxn ang="0">
                  <a:pos x="84" y="134"/>
                </a:cxn>
                <a:cxn ang="0">
                  <a:pos x="96" y="130"/>
                </a:cxn>
                <a:cxn ang="0">
                  <a:pos x="96" y="130"/>
                </a:cxn>
                <a:cxn ang="0">
                  <a:pos x="104" y="124"/>
                </a:cxn>
                <a:cxn ang="0">
                  <a:pos x="110" y="116"/>
                </a:cxn>
                <a:cxn ang="0">
                  <a:pos x="112" y="106"/>
                </a:cxn>
                <a:cxn ang="0">
                  <a:pos x="110" y="98"/>
                </a:cxn>
                <a:cxn ang="0">
                  <a:pos x="106" y="82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10" y="78"/>
                </a:cxn>
                <a:cxn ang="0">
                  <a:pos x="116" y="76"/>
                </a:cxn>
                <a:cxn ang="0">
                  <a:pos x="124" y="72"/>
                </a:cxn>
                <a:cxn ang="0">
                  <a:pos x="130" y="64"/>
                </a:cxn>
                <a:cxn ang="0">
                  <a:pos x="136" y="56"/>
                </a:cxn>
                <a:cxn ang="0">
                  <a:pos x="138" y="46"/>
                </a:cxn>
                <a:cxn ang="0">
                  <a:pos x="136" y="34"/>
                </a:cxn>
                <a:cxn ang="0">
                  <a:pos x="130" y="22"/>
                </a:cxn>
                <a:cxn ang="0">
                  <a:pos x="130" y="22"/>
                </a:cxn>
                <a:cxn ang="0">
                  <a:pos x="122" y="16"/>
                </a:cxn>
                <a:cxn ang="0">
                  <a:pos x="114" y="10"/>
                </a:cxn>
                <a:cxn ang="0">
                  <a:pos x="106" y="4"/>
                </a:cxn>
                <a:cxn ang="0">
                  <a:pos x="96" y="2"/>
                </a:cxn>
                <a:cxn ang="0">
                  <a:pos x="76" y="0"/>
                </a:cxn>
                <a:cxn ang="0">
                  <a:pos x="56" y="2"/>
                </a:cxn>
                <a:cxn ang="0">
                  <a:pos x="36" y="4"/>
                </a:cxn>
                <a:cxn ang="0">
                  <a:pos x="22" y="8"/>
                </a:cxn>
                <a:cxn ang="0">
                  <a:pos x="8" y="14"/>
                </a:cxn>
                <a:cxn ang="0">
                  <a:pos x="8" y="14"/>
                </a:cxn>
              </a:cxnLst>
              <a:rect l="0" t="0" r="r" b="b"/>
              <a:pathLst>
                <a:path w="138" h="136">
                  <a:moveTo>
                    <a:pt x="8" y="14"/>
                  </a:moveTo>
                  <a:lnTo>
                    <a:pt x="8" y="14"/>
                  </a:lnTo>
                  <a:lnTo>
                    <a:pt x="24" y="16"/>
                  </a:lnTo>
                  <a:lnTo>
                    <a:pt x="36" y="22"/>
                  </a:lnTo>
                  <a:lnTo>
                    <a:pt x="48" y="26"/>
                  </a:lnTo>
                  <a:lnTo>
                    <a:pt x="56" y="34"/>
                  </a:lnTo>
                  <a:lnTo>
                    <a:pt x="68" y="44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62" y="42"/>
                  </a:lnTo>
                  <a:lnTo>
                    <a:pt x="50" y="36"/>
                  </a:lnTo>
                  <a:lnTo>
                    <a:pt x="28" y="30"/>
                  </a:lnTo>
                  <a:lnTo>
                    <a:pt x="8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30"/>
                  </a:lnTo>
                  <a:lnTo>
                    <a:pt x="14" y="36"/>
                  </a:lnTo>
                  <a:lnTo>
                    <a:pt x="20" y="44"/>
                  </a:lnTo>
                  <a:lnTo>
                    <a:pt x="24" y="54"/>
                  </a:lnTo>
                  <a:lnTo>
                    <a:pt x="32" y="76"/>
                  </a:lnTo>
                  <a:lnTo>
                    <a:pt x="40" y="96"/>
                  </a:lnTo>
                  <a:lnTo>
                    <a:pt x="48" y="116"/>
                  </a:lnTo>
                  <a:lnTo>
                    <a:pt x="54" y="124"/>
                  </a:lnTo>
                  <a:lnTo>
                    <a:pt x="60" y="130"/>
                  </a:lnTo>
                  <a:lnTo>
                    <a:pt x="66" y="134"/>
                  </a:lnTo>
                  <a:lnTo>
                    <a:pt x="74" y="136"/>
                  </a:lnTo>
                  <a:lnTo>
                    <a:pt x="84" y="134"/>
                  </a:lnTo>
                  <a:lnTo>
                    <a:pt x="96" y="130"/>
                  </a:lnTo>
                  <a:lnTo>
                    <a:pt x="96" y="130"/>
                  </a:lnTo>
                  <a:lnTo>
                    <a:pt x="104" y="124"/>
                  </a:lnTo>
                  <a:lnTo>
                    <a:pt x="110" y="116"/>
                  </a:lnTo>
                  <a:lnTo>
                    <a:pt x="112" y="106"/>
                  </a:lnTo>
                  <a:lnTo>
                    <a:pt x="110" y="98"/>
                  </a:lnTo>
                  <a:lnTo>
                    <a:pt x="106" y="82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10" y="78"/>
                  </a:lnTo>
                  <a:lnTo>
                    <a:pt x="116" y="76"/>
                  </a:lnTo>
                  <a:lnTo>
                    <a:pt x="124" y="72"/>
                  </a:lnTo>
                  <a:lnTo>
                    <a:pt x="130" y="64"/>
                  </a:lnTo>
                  <a:lnTo>
                    <a:pt x="136" y="56"/>
                  </a:lnTo>
                  <a:lnTo>
                    <a:pt x="138" y="46"/>
                  </a:lnTo>
                  <a:lnTo>
                    <a:pt x="136" y="34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22" y="16"/>
                  </a:lnTo>
                  <a:lnTo>
                    <a:pt x="114" y="10"/>
                  </a:lnTo>
                  <a:lnTo>
                    <a:pt x="106" y="4"/>
                  </a:lnTo>
                  <a:lnTo>
                    <a:pt x="96" y="2"/>
                  </a:lnTo>
                  <a:lnTo>
                    <a:pt x="76" y="0"/>
                  </a:lnTo>
                  <a:lnTo>
                    <a:pt x="56" y="2"/>
                  </a:lnTo>
                  <a:lnTo>
                    <a:pt x="36" y="4"/>
                  </a:lnTo>
                  <a:lnTo>
                    <a:pt x="22" y="8"/>
                  </a:lnTo>
                  <a:lnTo>
                    <a:pt x="8" y="14"/>
                  </a:lnTo>
                  <a:lnTo>
                    <a:pt x="8" y="1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6" name="Freeform 143"/>
            <p:cNvSpPr>
              <a:spLocks/>
            </p:cNvSpPr>
            <p:nvPr/>
          </p:nvSpPr>
          <p:spPr bwMode="auto">
            <a:xfrm>
              <a:off x="0" y="5554579"/>
              <a:ext cx="593558" cy="1090863"/>
            </a:xfrm>
            <a:custGeom>
              <a:avLst/>
              <a:gdLst/>
              <a:ahLst/>
              <a:cxnLst>
                <a:cxn ang="0">
                  <a:pos x="38" y="136"/>
                </a:cxn>
                <a:cxn ang="0">
                  <a:pos x="38" y="136"/>
                </a:cxn>
                <a:cxn ang="0">
                  <a:pos x="48" y="134"/>
                </a:cxn>
                <a:cxn ang="0">
                  <a:pos x="58" y="130"/>
                </a:cxn>
                <a:cxn ang="0">
                  <a:pos x="64" y="124"/>
                </a:cxn>
                <a:cxn ang="0">
                  <a:pos x="70" y="116"/>
                </a:cxn>
                <a:cxn ang="0">
                  <a:pos x="74" y="106"/>
                </a:cxn>
                <a:cxn ang="0">
                  <a:pos x="74" y="96"/>
                </a:cxn>
                <a:cxn ang="0">
                  <a:pos x="74" y="84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68" y="56"/>
                </a:cxn>
                <a:cxn ang="0">
                  <a:pos x="60" y="42"/>
                </a:cxn>
                <a:cxn ang="0">
                  <a:pos x="54" y="30"/>
                </a:cxn>
                <a:cxn ang="0">
                  <a:pos x="48" y="22"/>
                </a:cxn>
                <a:cxn ang="0">
                  <a:pos x="38" y="1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20"/>
                </a:cxn>
                <a:cxn ang="0">
                  <a:pos x="32" y="32"/>
                </a:cxn>
                <a:cxn ang="0">
                  <a:pos x="28" y="50"/>
                </a:cxn>
                <a:cxn ang="0">
                  <a:pos x="22" y="60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2"/>
                </a:cxn>
                <a:cxn ang="0">
                  <a:pos x="24" y="40"/>
                </a:cxn>
                <a:cxn ang="0">
                  <a:pos x="24" y="30"/>
                </a:cxn>
                <a:cxn ang="0">
                  <a:pos x="22" y="20"/>
                </a:cxn>
                <a:cxn ang="0">
                  <a:pos x="18" y="6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4" y="6"/>
                </a:cxn>
                <a:cxn ang="0">
                  <a:pos x="10" y="12"/>
                </a:cxn>
                <a:cxn ang="0">
                  <a:pos x="0" y="22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4" y="118"/>
                </a:cxn>
                <a:cxn ang="0">
                  <a:pos x="8" y="126"/>
                </a:cxn>
                <a:cxn ang="0">
                  <a:pos x="12" y="130"/>
                </a:cxn>
                <a:cxn ang="0">
                  <a:pos x="18" y="132"/>
                </a:cxn>
                <a:cxn ang="0">
                  <a:pos x="26" y="136"/>
                </a:cxn>
                <a:cxn ang="0">
                  <a:pos x="38" y="136"/>
                </a:cxn>
                <a:cxn ang="0">
                  <a:pos x="38" y="136"/>
                </a:cxn>
              </a:cxnLst>
              <a:rect l="0" t="0" r="r" b="b"/>
              <a:pathLst>
                <a:path w="74" h="136">
                  <a:moveTo>
                    <a:pt x="38" y="136"/>
                  </a:moveTo>
                  <a:lnTo>
                    <a:pt x="38" y="136"/>
                  </a:lnTo>
                  <a:lnTo>
                    <a:pt x="48" y="134"/>
                  </a:lnTo>
                  <a:lnTo>
                    <a:pt x="58" y="130"/>
                  </a:lnTo>
                  <a:lnTo>
                    <a:pt x="64" y="124"/>
                  </a:lnTo>
                  <a:lnTo>
                    <a:pt x="70" y="116"/>
                  </a:lnTo>
                  <a:lnTo>
                    <a:pt x="74" y="106"/>
                  </a:lnTo>
                  <a:lnTo>
                    <a:pt x="74" y="96"/>
                  </a:lnTo>
                  <a:lnTo>
                    <a:pt x="74" y="84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68" y="56"/>
                  </a:lnTo>
                  <a:lnTo>
                    <a:pt x="60" y="42"/>
                  </a:lnTo>
                  <a:lnTo>
                    <a:pt x="54" y="30"/>
                  </a:lnTo>
                  <a:lnTo>
                    <a:pt x="48" y="22"/>
                  </a:lnTo>
                  <a:lnTo>
                    <a:pt x="38" y="1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20"/>
                  </a:lnTo>
                  <a:lnTo>
                    <a:pt x="32" y="32"/>
                  </a:lnTo>
                  <a:lnTo>
                    <a:pt x="28" y="50"/>
                  </a:lnTo>
                  <a:lnTo>
                    <a:pt x="22" y="60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2"/>
                  </a:lnTo>
                  <a:lnTo>
                    <a:pt x="24" y="40"/>
                  </a:lnTo>
                  <a:lnTo>
                    <a:pt x="24" y="30"/>
                  </a:lnTo>
                  <a:lnTo>
                    <a:pt x="22" y="20"/>
                  </a:lnTo>
                  <a:lnTo>
                    <a:pt x="18" y="6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6"/>
                  </a:lnTo>
                  <a:lnTo>
                    <a:pt x="10" y="12"/>
                  </a:lnTo>
                  <a:lnTo>
                    <a:pt x="0" y="22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4" y="118"/>
                  </a:lnTo>
                  <a:lnTo>
                    <a:pt x="8" y="126"/>
                  </a:lnTo>
                  <a:lnTo>
                    <a:pt x="12" y="130"/>
                  </a:lnTo>
                  <a:lnTo>
                    <a:pt x="18" y="132"/>
                  </a:lnTo>
                  <a:lnTo>
                    <a:pt x="26" y="136"/>
                  </a:lnTo>
                  <a:lnTo>
                    <a:pt x="38" y="136"/>
                  </a:lnTo>
                  <a:lnTo>
                    <a:pt x="38" y="1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7" name="Freeform 144"/>
            <p:cNvSpPr>
              <a:spLocks/>
            </p:cNvSpPr>
            <p:nvPr/>
          </p:nvSpPr>
          <p:spPr bwMode="auto">
            <a:xfrm>
              <a:off x="0" y="3902242"/>
              <a:ext cx="336884" cy="1122947"/>
            </a:xfrm>
            <a:custGeom>
              <a:avLst/>
              <a:gdLst/>
              <a:ahLst/>
              <a:cxnLst>
                <a:cxn ang="0">
                  <a:pos x="30" y="140"/>
                </a:cxn>
                <a:cxn ang="0">
                  <a:pos x="30" y="140"/>
                </a:cxn>
                <a:cxn ang="0">
                  <a:pos x="30" y="108"/>
                </a:cxn>
                <a:cxn ang="0">
                  <a:pos x="32" y="78"/>
                </a:cxn>
                <a:cxn ang="0">
                  <a:pos x="36" y="62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42" y="38"/>
                </a:cxn>
                <a:cxn ang="0">
                  <a:pos x="40" y="28"/>
                </a:cxn>
                <a:cxn ang="0">
                  <a:pos x="38" y="22"/>
                </a:cxn>
                <a:cxn ang="0">
                  <a:pos x="34" y="14"/>
                </a:cxn>
                <a:cxn ang="0">
                  <a:pos x="28" y="8"/>
                </a:cxn>
                <a:cxn ang="0">
                  <a:pos x="20" y="4"/>
                </a:cxn>
                <a:cxn ang="0">
                  <a:pos x="12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14" y="126"/>
                </a:cxn>
                <a:cxn ang="0">
                  <a:pos x="22" y="134"/>
                </a:cxn>
                <a:cxn ang="0">
                  <a:pos x="30" y="140"/>
                </a:cxn>
                <a:cxn ang="0">
                  <a:pos x="30" y="140"/>
                </a:cxn>
              </a:cxnLst>
              <a:rect l="0" t="0" r="r" b="b"/>
              <a:pathLst>
                <a:path w="42" h="140">
                  <a:moveTo>
                    <a:pt x="30" y="140"/>
                  </a:moveTo>
                  <a:lnTo>
                    <a:pt x="30" y="140"/>
                  </a:lnTo>
                  <a:lnTo>
                    <a:pt x="30" y="108"/>
                  </a:lnTo>
                  <a:lnTo>
                    <a:pt x="32" y="78"/>
                  </a:lnTo>
                  <a:lnTo>
                    <a:pt x="36" y="6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2" y="38"/>
                  </a:lnTo>
                  <a:lnTo>
                    <a:pt x="40" y="28"/>
                  </a:lnTo>
                  <a:lnTo>
                    <a:pt x="38" y="22"/>
                  </a:lnTo>
                  <a:lnTo>
                    <a:pt x="34" y="14"/>
                  </a:lnTo>
                  <a:lnTo>
                    <a:pt x="28" y="8"/>
                  </a:lnTo>
                  <a:lnTo>
                    <a:pt x="20" y="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14" y="126"/>
                  </a:lnTo>
                  <a:lnTo>
                    <a:pt x="22" y="134"/>
                  </a:lnTo>
                  <a:lnTo>
                    <a:pt x="30" y="140"/>
                  </a:lnTo>
                  <a:lnTo>
                    <a:pt x="30" y="1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8" name="Freeform 145"/>
            <p:cNvSpPr>
              <a:spLocks/>
            </p:cNvSpPr>
            <p:nvPr/>
          </p:nvSpPr>
          <p:spPr bwMode="auto">
            <a:xfrm>
              <a:off x="0" y="4977063"/>
              <a:ext cx="48126" cy="481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9" name="Freeform 146"/>
            <p:cNvSpPr>
              <a:spLocks/>
            </p:cNvSpPr>
            <p:nvPr/>
          </p:nvSpPr>
          <p:spPr bwMode="auto">
            <a:xfrm>
              <a:off x="32084" y="5185611"/>
              <a:ext cx="256674" cy="272716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0" y="24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0" y="24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0" name="Freeform 147"/>
            <p:cNvSpPr>
              <a:spLocks/>
            </p:cNvSpPr>
            <p:nvPr/>
          </p:nvSpPr>
          <p:spPr bwMode="auto">
            <a:xfrm>
              <a:off x="946484" y="5811253"/>
              <a:ext cx="978568" cy="89835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10" y="0"/>
                </a:cxn>
                <a:cxn ang="0">
                  <a:pos x="18" y="0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46" y="8"/>
                </a:cxn>
                <a:cxn ang="0">
                  <a:pos x="58" y="16"/>
                </a:cxn>
                <a:cxn ang="0">
                  <a:pos x="70" y="24"/>
                </a:cxn>
                <a:cxn ang="0">
                  <a:pos x="80" y="34"/>
                </a:cxn>
                <a:cxn ang="0">
                  <a:pos x="80" y="34"/>
                </a:cxn>
                <a:cxn ang="0">
                  <a:pos x="98" y="56"/>
                </a:cxn>
                <a:cxn ang="0">
                  <a:pos x="112" y="78"/>
                </a:cxn>
                <a:cxn ang="0">
                  <a:pos x="112" y="78"/>
                </a:cxn>
                <a:cxn ang="0">
                  <a:pos x="118" y="96"/>
                </a:cxn>
                <a:cxn ang="0">
                  <a:pos x="122" y="110"/>
                </a:cxn>
                <a:cxn ang="0">
                  <a:pos x="122" y="110"/>
                </a:cxn>
                <a:cxn ang="0">
                  <a:pos x="122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18" y="110"/>
                </a:cxn>
                <a:cxn ang="0">
                  <a:pos x="118" y="110"/>
                </a:cxn>
                <a:cxn ang="0">
                  <a:pos x="114" y="96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00" y="66"/>
                </a:cxn>
                <a:cxn ang="0">
                  <a:pos x="88" y="52"/>
                </a:cxn>
                <a:cxn ang="0">
                  <a:pos x="76" y="38"/>
                </a:cxn>
                <a:cxn ang="0">
                  <a:pos x="64" y="24"/>
                </a:cxn>
                <a:cxn ang="0">
                  <a:pos x="64" y="24"/>
                </a:cxn>
                <a:cxn ang="0">
                  <a:pos x="48" y="1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8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22" h="11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8" y="0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70" y="24"/>
                  </a:lnTo>
                  <a:lnTo>
                    <a:pt x="80" y="34"/>
                  </a:lnTo>
                  <a:lnTo>
                    <a:pt x="80" y="34"/>
                  </a:lnTo>
                  <a:lnTo>
                    <a:pt x="98" y="56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118" y="96"/>
                  </a:lnTo>
                  <a:lnTo>
                    <a:pt x="122" y="110"/>
                  </a:lnTo>
                  <a:lnTo>
                    <a:pt x="122" y="110"/>
                  </a:lnTo>
                  <a:lnTo>
                    <a:pt x="122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18" y="110"/>
                  </a:lnTo>
                  <a:lnTo>
                    <a:pt x="118" y="110"/>
                  </a:lnTo>
                  <a:lnTo>
                    <a:pt x="114" y="96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0" y="66"/>
                  </a:lnTo>
                  <a:lnTo>
                    <a:pt x="88" y="52"/>
                  </a:lnTo>
                  <a:lnTo>
                    <a:pt x="76" y="38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48" y="1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1" name="Freeform 148"/>
            <p:cNvSpPr>
              <a:spLocks/>
            </p:cNvSpPr>
            <p:nvPr/>
          </p:nvSpPr>
          <p:spPr bwMode="auto">
            <a:xfrm>
              <a:off x="368968" y="5089358"/>
              <a:ext cx="529389" cy="529389"/>
            </a:xfrm>
            <a:custGeom>
              <a:avLst/>
              <a:gdLst/>
              <a:ahLst/>
              <a:cxnLst>
                <a:cxn ang="0">
                  <a:pos x="28" y="66"/>
                </a:cxn>
                <a:cxn ang="0">
                  <a:pos x="28" y="66"/>
                </a:cxn>
                <a:cxn ang="0">
                  <a:pos x="22" y="52"/>
                </a:cxn>
                <a:cxn ang="0">
                  <a:pos x="14" y="42"/>
                </a:cxn>
                <a:cxn ang="0">
                  <a:pos x="4" y="30"/>
                </a:cxn>
                <a:cxn ang="0">
                  <a:pos x="4" y="30"/>
                </a:cxn>
                <a:cxn ang="0">
                  <a:pos x="0" y="22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8"/>
                </a:cxn>
                <a:cxn ang="0">
                  <a:pos x="30" y="8"/>
                </a:cxn>
                <a:cxn ang="0">
                  <a:pos x="34" y="6"/>
                </a:cxn>
                <a:cxn ang="0">
                  <a:pos x="42" y="4"/>
                </a:cxn>
                <a:cxn ang="0">
                  <a:pos x="50" y="2"/>
                </a:cxn>
                <a:cxn ang="0">
                  <a:pos x="54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8"/>
                </a:cxn>
                <a:cxn ang="0">
                  <a:pos x="66" y="24"/>
                </a:cxn>
                <a:cxn ang="0">
                  <a:pos x="66" y="30"/>
                </a:cxn>
                <a:cxn ang="0">
                  <a:pos x="62" y="38"/>
                </a:cxn>
                <a:cxn ang="0">
                  <a:pos x="58" y="46"/>
                </a:cxn>
                <a:cxn ang="0">
                  <a:pos x="50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0" y="56"/>
                </a:cxn>
                <a:cxn ang="0">
                  <a:pos x="40" y="46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36" y="48"/>
                </a:cxn>
                <a:cxn ang="0">
                  <a:pos x="34" y="56"/>
                </a:cxn>
                <a:cxn ang="0">
                  <a:pos x="28" y="66"/>
                </a:cxn>
                <a:cxn ang="0">
                  <a:pos x="28" y="66"/>
                </a:cxn>
              </a:cxnLst>
              <a:rect l="0" t="0" r="r" b="b"/>
              <a:pathLst>
                <a:path w="66" h="66">
                  <a:moveTo>
                    <a:pt x="28" y="66"/>
                  </a:moveTo>
                  <a:lnTo>
                    <a:pt x="28" y="66"/>
                  </a:lnTo>
                  <a:lnTo>
                    <a:pt x="22" y="52"/>
                  </a:lnTo>
                  <a:lnTo>
                    <a:pt x="14" y="42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2" y="8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4" y="6"/>
                  </a:lnTo>
                  <a:lnTo>
                    <a:pt x="42" y="4"/>
                  </a:lnTo>
                  <a:lnTo>
                    <a:pt x="50" y="2"/>
                  </a:lnTo>
                  <a:lnTo>
                    <a:pt x="54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8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62" y="38"/>
                  </a:lnTo>
                  <a:lnTo>
                    <a:pt x="58" y="46"/>
                  </a:lnTo>
                  <a:lnTo>
                    <a:pt x="50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0" y="56"/>
                  </a:lnTo>
                  <a:lnTo>
                    <a:pt x="40" y="4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48"/>
                  </a:lnTo>
                  <a:lnTo>
                    <a:pt x="34" y="56"/>
                  </a:lnTo>
                  <a:lnTo>
                    <a:pt x="28" y="66"/>
                  </a:lnTo>
                  <a:lnTo>
                    <a:pt x="2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2" name="Freeform 149"/>
            <p:cNvSpPr>
              <a:spLocks/>
            </p:cNvSpPr>
            <p:nvPr/>
          </p:nvSpPr>
          <p:spPr bwMode="auto">
            <a:xfrm>
              <a:off x="705853" y="5442284"/>
              <a:ext cx="513347" cy="561474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0" y="30"/>
                </a:cxn>
                <a:cxn ang="0">
                  <a:pos x="12" y="22"/>
                </a:cxn>
                <a:cxn ang="0">
                  <a:pos x="24" y="1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6" y="2"/>
                </a:cxn>
                <a:cxn ang="0">
                  <a:pos x="40" y="0"/>
                </a:cxn>
                <a:cxn ang="0">
                  <a:pos x="46" y="2"/>
                </a:cxn>
                <a:cxn ang="0">
                  <a:pos x="54" y="6"/>
                </a:cxn>
                <a:cxn ang="0">
                  <a:pos x="60" y="14"/>
                </a:cxn>
                <a:cxn ang="0">
                  <a:pos x="60" y="14"/>
                </a:cxn>
                <a:cxn ang="0">
                  <a:pos x="62" y="22"/>
                </a:cxn>
                <a:cxn ang="0">
                  <a:pos x="62" y="2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62" y="46"/>
                </a:cxn>
                <a:cxn ang="0">
                  <a:pos x="64" y="56"/>
                </a:cxn>
                <a:cxn ang="0">
                  <a:pos x="64" y="60"/>
                </a:cxn>
                <a:cxn ang="0">
                  <a:pos x="62" y="64"/>
                </a:cxn>
                <a:cxn ang="0">
                  <a:pos x="62" y="64"/>
                </a:cxn>
                <a:cxn ang="0">
                  <a:pos x="58" y="68"/>
                </a:cxn>
                <a:cxn ang="0">
                  <a:pos x="52" y="70"/>
                </a:cxn>
                <a:cxn ang="0">
                  <a:pos x="46" y="70"/>
                </a:cxn>
                <a:cxn ang="0">
                  <a:pos x="40" y="70"/>
                </a:cxn>
                <a:cxn ang="0">
                  <a:pos x="34" y="66"/>
                </a:cxn>
                <a:cxn ang="0">
                  <a:pos x="26" y="60"/>
                </a:cxn>
                <a:cxn ang="0">
                  <a:pos x="16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4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38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64" h="70">
                  <a:moveTo>
                    <a:pt x="0" y="30"/>
                  </a:moveTo>
                  <a:lnTo>
                    <a:pt x="0" y="30"/>
                  </a:lnTo>
                  <a:lnTo>
                    <a:pt x="12" y="22"/>
                  </a:lnTo>
                  <a:lnTo>
                    <a:pt x="24" y="1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6" y="2"/>
                  </a:lnTo>
                  <a:lnTo>
                    <a:pt x="40" y="0"/>
                  </a:lnTo>
                  <a:lnTo>
                    <a:pt x="46" y="2"/>
                  </a:lnTo>
                  <a:lnTo>
                    <a:pt x="54" y="6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2" y="22"/>
                  </a:lnTo>
                  <a:lnTo>
                    <a:pt x="62" y="2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62" y="4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58" y="68"/>
                  </a:lnTo>
                  <a:lnTo>
                    <a:pt x="52" y="70"/>
                  </a:lnTo>
                  <a:lnTo>
                    <a:pt x="46" y="70"/>
                  </a:lnTo>
                  <a:lnTo>
                    <a:pt x="40" y="70"/>
                  </a:lnTo>
                  <a:lnTo>
                    <a:pt x="34" y="66"/>
                  </a:lnTo>
                  <a:lnTo>
                    <a:pt x="26" y="60"/>
                  </a:lnTo>
                  <a:lnTo>
                    <a:pt x="16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4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38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3" name="Freeform 150"/>
            <p:cNvSpPr>
              <a:spLocks/>
            </p:cNvSpPr>
            <p:nvPr/>
          </p:nvSpPr>
          <p:spPr bwMode="auto">
            <a:xfrm>
              <a:off x="385011" y="5763126"/>
              <a:ext cx="545432" cy="529389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42" y="12"/>
                </a:cxn>
                <a:cxn ang="0">
                  <a:pos x="52" y="24"/>
                </a:cxn>
                <a:cxn ang="0">
                  <a:pos x="62" y="34"/>
                </a:cxn>
                <a:cxn ang="0">
                  <a:pos x="62" y="34"/>
                </a:cxn>
                <a:cxn ang="0">
                  <a:pos x="66" y="42"/>
                </a:cxn>
                <a:cxn ang="0">
                  <a:pos x="68" y="50"/>
                </a:cxn>
                <a:cxn ang="0">
                  <a:pos x="64" y="58"/>
                </a:cxn>
                <a:cxn ang="0">
                  <a:pos x="58" y="64"/>
                </a:cxn>
                <a:cxn ang="0">
                  <a:pos x="58" y="64"/>
                </a:cxn>
                <a:cxn ang="0">
                  <a:pos x="54" y="66"/>
                </a:cxn>
                <a:cxn ang="0">
                  <a:pos x="50" y="66"/>
                </a:cxn>
                <a:cxn ang="0">
                  <a:pos x="44" y="64"/>
                </a:cxn>
                <a:cxn ang="0">
                  <a:pos x="36" y="60"/>
                </a:cxn>
                <a:cxn ang="0">
                  <a:pos x="36" y="60"/>
                </a:cxn>
                <a:cxn ang="0">
                  <a:pos x="34" y="62"/>
                </a:cxn>
                <a:cxn ang="0">
                  <a:pos x="26" y="64"/>
                </a:cxn>
                <a:cxn ang="0">
                  <a:pos x="18" y="66"/>
                </a:cxn>
                <a:cxn ang="0">
                  <a:pos x="14" y="6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2" y="52"/>
                </a:cxn>
                <a:cxn ang="0">
                  <a:pos x="2" y="46"/>
                </a:cxn>
                <a:cxn ang="0">
                  <a:pos x="0" y="40"/>
                </a:cxn>
                <a:cxn ang="0">
                  <a:pos x="2" y="32"/>
                </a:cxn>
                <a:cxn ang="0">
                  <a:pos x="8" y="24"/>
                </a:cxn>
                <a:cxn ang="0">
                  <a:pos x="14" y="14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4" y="12"/>
                </a:cxn>
                <a:cxn ang="0">
                  <a:pos x="24" y="20"/>
                </a:cxn>
                <a:cxn ang="0">
                  <a:pos x="28" y="30"/>
                </a:cxn>
                <a:cxn ang="0">
                  <a:pos x="28" y="30"/>
                </a:cxn>
                <a:cxn ang="0">
                  <a:pos x="30" y="20"/>
                </a:cxn>
                <a:cxn ang="0">
                  <a:pos x="32" y="10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68" h="66">
                  <a:moveTo>
                    <a:pt x="34" y="0"/>
                  </a:moveTo>
                  <a:lnTo>
                    <a:pt x="34" y="0"/>
                  </a:lnTo>
                  <a:lnTo>
                    <a:pt x="42" y="12"/>
                  </a:lnTo>
                  <a:lnTo>
                    <a:pt x="52" y="2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6" y="42"/>
                  </a:lnTo>
                  <a:lnTo>
                    <a:pt x="68" y="50"/>
                  </a:lnTo>
                  <a:lnTo>
                    <a:pt x="64" y="58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4" y="66"/>
                  </a:lnTo>
                  <a:lnTo>
                    <a:pt x="50" y="66"/>
                  </a:lnTo>
                  <a:lnTo>
                    <a:pt x="44" y="64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4" y="62"/>
                  </a:lnTo>
                  <a:lnTo>
                    <a:pt x="26" y="64"/>
                  </a:lnTo>
                  <a:lnTo>
                    <a:pt x="18" y="66"/>
                  </a:lnTo>
                  <a:lnTo>
                    <a:pt x="14" y="6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2" y="52"/>
                  </a:lnTo>
                  <a:lnTo>
                    <a:pt x="2" y="46"/>
                  </a:lnTo>
                  <a:lnTo>
                    <a:pt x="0" y="40"/>
                  </a:lnTo>
                  <a:lnTo>
                    <a:pt x="2" y="32"/>
                  </a:lnTo>
                  <a:lnTo>
                    <a:pt x="8" y="24"/>
                  </a:lnTo>
                  <a:lnTo>
                    <a:pt x="14" y="1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4" y="12"/>
                  </a:lnTo>
                  <a:lnTo>
                    <a:pt x="24" y="2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30" y="20"/>
                  </a:lnTo>
                  <a:lnTo>
                    <a:pt x="32" y="1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4" name="Freeform 151"/>
            <p:cNvSpPr>
              <a:spLocks/>
            </p:cNvSpPr>
            <p:nvPr/>
          </p:nvSpPr>
          <p:spPr bwMode="auto">
            <a:xfrm>
              <a:off x="32084" y="5426242"/>
              <a:ext cx="513347" cy="577516"/>
            </a:xfrm>
            <a:custGeom>
              <a:avLst/>
              <a:gdLst/>
              <a:ahLst/>
              <a:cxnLst>
                <a:cxn ang="0">
                  <a:pos x="64" y="36"/>
                </a:cxn>
                <a:cxn ang="0">
                  <a:pos x="64" y="36"/>
                </a:cxn>
                <a:cxn ang="0">
                  <a:pos x="56" y="44"/>
                </a:cxn>
                <a:cxn ang="0">
                  <a:pos x="46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36" y="68"/>
                </a:cxn>
                <a:cxn ang="0">
                  <a:pos x="34" y="70"/>
                </a:cxn>
                <a:cxn ang="0">
                  <a:pos x="26" y="72"/>
                </a:cxn>
                <a:cxn ang="0">
                  <a:pos x="18" y="68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8" y="54"/>
                </a:cxn>
                <a:cxn ang="0">
                  <a:pos x="8" y="46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28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22" y="0"/>
                </a:cxn>
                <a:cxn ang="0">
                  <a:pos x="28" y="2"/>
                </a:cxn>
                <a:cxn ang="0">
                  <a:pos x="38" y="6"/>
                </a:cxn>
                <a:cxn ang="0">
                  <a:pos x="48" y="14"/>
                </a:cxn>
                <a:cxn ang="0">
                  <a:pos x="60" y="24"/>
                </a:cxn>
                <a:cxn ang="0">
                  <a:pos x="60" y="24"/>
                </a:cxn>
                <a:cxn ang="0">
                  <a:pos x="52" y="24"/>
                </a:cxn>
                <a:cxn ang="0">
                  <a:pos x="44" y="24"/>
                </a:cxn>
                <a:cxn ang="0">
                  <a:pos x="36" y="30"/>
                </a:cxn>
                <a:cxn ang="0">
                  <a:pos x="36" y="30"/>
                </a:cxn>
                <a:cxn ang="0">
                  <a:pos x="46" y="30"/>
                </a:cxn>
                <a:cxn ang="0">
                  <a:pos x="56" y="32"/>
                </a:cxn>
                <a:cxn ang="0">
                  <a:pos x="64" y="36"/>
                </a:cxn>
                <a:cxn ang="0">
                  <a:pos x="64" y="36"/>
                </a:cxn>
              </a:cxnLst>
              <a:rect l="0" t="0" r="r" b="b"/>
              <a:pathLst>
                <a:path w="64" h="72">
                  <a:moveTo>
                    <a:pt x="64" y="36"/>
                  </a:moveTo>
                  <a:lnTo>
                    <a:pt x="64" y="36"/>
                  </a:lnTo>
                  <a:lnTo>
                    <a:pt x="56" y="44"/>
                  </a:lnTo>
                  <a:lnTo>
                    <a:pt x="46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6" y="68"/>
                  </a:lnTo>
                  <a:lnTo>
                    <a:pt x="34" y="70"/>
                  </a:lnTo>
                  <a:lnTo>
                    <a:pt x="26" y="72"/>
                  </a:lnTo>
                  <a:lnTo>
                    <a:pt x="18" y="68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8" y="54"/>
                  </a:lnTo>
                  <a:lnTo>
                    <a:pt x="8" y="46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28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52" y="24"/>
                  </a:lnTo>
                  <a:lnTo>
                    <a:pt x="44" y="24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46" y="30"/>
                  </a:lnTo>
                  <a:lnTo>
                    <a:pt x="56" y="32"/>
                  </a:lnTo>
                  <a:lnTo>
                    <a:pt x="64" y="36"/>
                  </a:lnTo>
                  <a:lnTo>
                    <a:pt x="64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5" name="Freeform 152"/>
            <p:cNvSpPr>
              <a:spLocks/>
            </p:cNvSpPr>
            <p:nvPr/>
          </p:nvSpPr>
          <p:spPr bwMode="auto">
            <a:xfrm>
              <a:off x="561474" y="5618747"/>
              <a:ext cx="128337" cy="144379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2" y="12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r" b="b"/>
              <a:pathLst>
                <a:path w="16" h="18">
                  <a:moveTo>
                    <a:pt x="2" y="12"/>
                  </a:moveTo>
                  <a:lnTo>
                    <a:pt x="2" y="12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6" name="Freeform 153"/>
            <p:cNvSpPr>
              <a:spLocks/>
            </p:cNvSpPr>
            <p:nvPr/>
          </p:nvSpPr>
          <p:spPr bwMode="auto">
            <a:xfrm>
              <a:off x="6561221" y="-1295400"/>
              <a:ext cx="1925053" cy="2326105"/>
            </a:xfrm>
            <a:custGeom>
              <a:avLst/>
              <a:gdLst/>
              <a:ahLst/>
              <a:cxnLst>
                <a:cxn ang="0">
                  <a:pos x="58" y="120"/>
                </a:cxn>
                <a:cxn ang="0">
                  <a:pos x="82" y="128"/>
                </a:cxn>
                <a:cxn ang="0">
                  <a:pos x="142" y="132"/>
                </a:cxn>
                <a:cxn ang="0">
                  <a:pos x="170" y="138"/>
                </a:cxn>
                <a:cxn ang="0">
                  <a:pos x="184" y="146"/>
                </a:cxn>
                <a:cxn ang="0">
                  <a:pos x="210" y="166"/>
                </a:cxn>
                <a:cxn ang="0">
                  <a:pos x="226" y="194"/>
                </a:cxn>
                <a:cxn ang="0">
                  <a:pos x="234" y="224"/>
                </a:cxn>
                <a:cxn ang="0">
                  <a:pos x="234" y="238"/>
                </a:cxn>
                <a:cxn ang="0">
                  <a:pos x="222" y="264"/>
                </a:cxn>
                <a:cxn ang="0">
                  <a:pos x="200" y="278"/>
                </a:cxn>
                <a:cxn ang="0">
                  <a:pos x="172" y="284"/>
                </a:cxn>
                <a:cxn ang="0">
                  <a:pos x="140" y="278"/>
                </a:cxn>
                <a:cxn ang="0">
                  <a:pos x="126" y="272"/>
                </a:cxn>
                <a:cxn ang="0">
                  <a:pos x="108" y="252"/>
                </a:cxn>
                <a:cxn ang="0">
                  <a:pos x="104" y="242"/>
                </a:cxn>
                <a:cxn ang="0">
                  <a:pos x="108" y="222"/>
                </a:cxn>
                <a:cxn ang="0">
                  <a:pos x="126" y="210"/>
                </a:cxn>
                <a:cxn ang="0">
                  <a:pos x="132" y="210"/>
                </a:cxn>
                <a:cxn ang="0">
                  <a:pos x="142" y="212"/>
                </a:cxn>
                <a:cxn ang="0">
                  <a:pos x="148" y="216"/>
                </a:cxn>
                <a:cxn ang="0">
                  <a:pos x="152" y="226"/>
                </a:cxn>
                <a:cxn ang="0">
                  <a:pos x="152" y="246"/>
                </a:cxn>
                <a:cxn ang="0">
                  <a:pos x="150" y="250"/>
                </a:cxn>
                <a:cxn ang="0">
                  <a:pos x="158" y="230"/>
                </a:cxn>
                <a:cxn ang="0">
                  <a:pos x="156" y="218"/>
                </a:cxn>
                <a:cxn ang="0">
                  <a:pos x="144" y="208"/>
                </a:cxn>
                <a:cxn ang="0">
                  <a:pos x="136" y="204"/>
                </a:cxn>
                <a:cxn ang="0">
                  <a:pos x="120" y="204"/>
                </a:cxn>
                <a:cxn ang="0">
                  <a:pos x="110" y="214"/>
                </a:cxn>
                <a:cxn ang="0">
                  <a:pos x="102" y="226"/>
                </a:cxn>
                <a:cxn ang="0">
                  <a:pos x="100" y="240"/>
                </a:cxn>
                <a:cxn ang="0">
                  <a:pos x="102" y="248"/>
                </a:cxn>
                <a:cxn ang="0">
                  <a:pos x="110" y="266"/>
                </a:cxn>
                <a:cxn ang="0">
                  <a:pos x="134" y="282"/>
                </a:cxn>
                <a:cxn ang="0">
                  <a:pos x="164" y="288"/>
                </a:cxn>
                <a:cxn ang="0">
                  <a:pos x="192" y="288"/>
                </a:cxn>
                <a:cxn ang="0">
                  <a:pos x="200" y="286"/>
                </a:cxn>
                <a:cxn ang="0">
                  <a:pos x="216" y="280"/>
                </a:cxn>
                <a:cxn ang="0">
                  <a:pos x="232" y="262"/>
                </a:cxn>
                <a:cxn ang="0">
                  <a:pos x="240" y="232"/>
                </a:cxn>
                <a:cxn ang="0">
                  <a:pos x="236" y="200"/>
                </a:cxn>
                <a:cxn ang="0">
                  <a:pos x="230" y="184"/>
                </a:cxn>
                <a:cxn ang="0">
                  <a:pos x="214" y="160"/>
                </a:cxn>
                <a:cxn ang="0">
                  <a:pos x="192" y="140"/>
                </a:cxn>
                <a:cxn ang="0">
                  <a:pos x="164" y="128"/>
                </a:cxn>
                <a:cxn ang="0">
                  <a:pos x="134" y="122"/>
                </a:cxn>
                <a:cxn ang="0">
                  <a:pos x="102" y="120"/>
                </a:cxn>
                <a:cxn ang="0">
                  <a:pos x="68" y="114"/>
                </a:cxn>
                <a:cxn ang="0">
                  <a:pos x="56" y="110"/>
                </a:cxn>
                <a:cxn ang="0">
                  <a:pos x="38" y="96"/>
                </a:cxn>
                <a:cxn ang="0">
                  <a:pos x="24" y="82"/>
                </a:cxn>
                <a:cxn ang="0">
                  <a:pos x="14" y="58"/>
                </a:cxn>
                <a:cxn ang="0">
                  <a:pos x="12" y="26"/>
                </a:cxn>
                <a:cxn ang="0">
                  <a:pos x="18" y="0"/>
                </a:cxn>
                <a:cxn ang="0">
                  <a:pos x="6" y="0"/>
                </a:cxn>
                <a:cxn ang="0">
                  <a:pos x="0" y="26"/>
                </a:cxn>
                <a:cxn ang="0">
                  <a:pos x="2" y="58"/>
                </a:cxn>
                <a:cxn ang="0">
                  <a:pos x="18" y="90"/>
                </a:cxn>
                <a:cxn ang="0">
                  <a:pos x="58" y="120"/>
                </a:cxn>
              </a:cxnLst>
              <a:rect l="0" t="0" r="r" b="b"/>
              <a:pathLst>
                <a:path w="240" h="290">
                  <a:moveTo>
                    <a:pt x="58" y="120"/>
                  </a:moveTo>
                  <a:lnTo>
                    <a:pt x="58" y="120"/>
                  </a:lnTo>
                  <a:lnTo>
                    <a:pt x="68" y="126"/>
                  </a:lnTo>
                  <a:lnTo>
                    <a:pt x="82" y="128"/>
                  </a:lnTo>
                  <a:lnTo>
                    <a:pt x="110" y="130"/>
                  </a:lnTo>
                  <a:lnTo>
                    <a:pt x="142" y="132"/>
                  </a:lnTo>
                  <a:lnTo>
                    <a:pt x="156" y="134"/>
                  </a:lnTo>
                  <a:lnTo>
                    <a:pt x="170" y="138"/>
                  </a:lnTo>
                  <a:lnTo>
                    <a:pt x="170" y="138"/>
                  </a:lnTo>
                  <a:lnTo>
                    <a:pt x="184" y="146"/>
                  </a:lnTo>
                  <a:lnTo>
                    <a:pt x="198" y="154"/>
                  </a:lnTo>
                  <a:lnTo>
                    <a:pt x="210" y="166"/>
                  </a:lnTo>
                  <a:lnTo>
                    <a:pt x="218" y="180"/>
                  </a:lnTo>
                  <a:lnTo>
                    <a:pt x="226" y="194"/>
                  </a:lnTo>
                  <a:lnTo>
                    <a:pt x="232" y="210"/>
                  </a:lnTo>
                  <a:lnTo>
                    <a:pt x="234" y="224"/>
                  </a:lnTo>
                  <a:lnTo>
                    <a:pt x="234" y="238"/>
                  </a:lnTo>
                  <a:lnTo>
                    <a:pt x="234" y="238"/>
                  </a:lnTo>
                  <a:lnTo>
                    <a:pt x="230" y="252"/>
                  </a:lnTo>
                  <a:lnTo>
                    <a:pt x="222" y="264"/>
                  </a:lnTo>
                  <a:lnTo>
                    <a:pt x="212" y="274"/>
                  </a:lnTo>
                  <a:lnTo>
                    <a:pt x="200" y="278"/>
                  </a:lnTo>
                  <a:lnTo>
                    <a:pt x="186" y="282"/>
                  </a:lnTo>
                  <a:lnTo>
                    <a:pt x="172" y="284"/>
                  </a:lnTo>
                  <a:lnTo>
                    <a:pt x="156" y="282"/>
                  </a:lnTo>
                  <a:lnTo>
                    <a:pt x="140" y="278"/>
                  </a:lnTo>
                  <a:lnTo>
                    <a:pt x="140" y="278"/>
                  </a:lnTo>
                  <a:lnTo>
                    <a:pt x="126" y="272"/>
                  </a:lnTo>
                  <a:lnTo>
                    <a:pt x="116" y="262"/>
                  </a:lnTo>
                  <a:lnTo>
                    <a:pt x="108" y="252"/>
                  </a:lnTo>
                  <a:lnTo>
                    <a:pt x="104" y="242"/>
                  </a:lnTo>
                  <a:lnTo>
                    <a:pt x="104" y="242"/>
                  </a:lnTo>
                  <a:lnTo>
                    <a:pt x="104" y="232"/>
                  </a:lnTo>
                  <a:lnTo>
                    <a:pt x="108" y="222"/>
                  </a:lnTo>
                  <a:lnTo>
                    <a:pt x="116" y="214"/>
                  </a:lnTo>
                  <a:lnTo>
                    <a:pt x="126" y="210"/>
                  </a:lnTo>
                  <a:lnTo>
                    <a:pt x="126" y="210"/>
                  </a:lnTo>
                  <a:lnTo>
                    <a:pt x="132" y="210"/>
                  </a:lnTo>
                  <a:lnTo>
                    <a:pt x="136" y="210"/>
                  </a:lnTo>
                  <a:lnTo>
                    <a:pt x="142" y="212"/>
                  </a:lnTo>
                  <a:lnTo>
                    <a:pt x="148" y="216"/>
                  </a:lnTo>
                  <a:lnTo>
                    <a:pt x="148" y="216"/>
                  </a:lnTo>
                  <a:lnTo>
                    <a:pt x="152" y="220"/>
                  </a:lnTo>
                  <a:lnTo>
                    <a:pt x="152" y="226"/>
                  </a:lnTo>
                  <a:lnTo>
                    <a:pt x="154" y="236"/>
                  </a:lnTo>
                  <a:lnTo>
                    <a:pt x="152" y="246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56" y="238"/>
                  </a:lnTo>
                  <a:lnTo>
                    <a:pt x="158" y="230"/>
                  </a:lnTo>
                  <a:lnTo>
                    <a:pt x="158" y="224"/>
                  </a:lnTo>
                  <a:lnTo>
                    <a:pt x="156" y="218"/>
                  </a:lnTo>
                  <a:lnTo>
                    <a:pt x="152" y="212"/>
                  </a:lnTo>
                  <a:lnTo>
                    <a:pt x="144" y="208"/>
                  </a:lnTo>
                  <a:lnTo>
                    <a:pt x="136" y="204"/>
                  </a:lnTo>
                  <a:lnTo>
                    <a:pt x="136" y="204"/>
                  </a:lnTo>
                  <a:lnTo>
                    <a:pt x="128" y="204"/>
                  </a:lnTo>
                  <a:lnTo>
                    <a:pt x="120" y="204"/>
                  </a:lnTo>
                  <a:lnTo>
                    <a:pt x="114" y="208"/>
                  </a:lnTo>
                  <a:lnTo>
                    <a:pt x="110" y="214"/>
                  </a:lnTo>
                  <a:lnTo>
                    <a:pt x="106" y="220"/>
                  </a:lnTo>
                  <a:lnTo>
                    <a:pt x="102" y="226"/>
                  </a:lnTo>
                  <a:lnTo>
                    <a:pt x="102" y="234"/>
                  </a:lnTo>
                  <a:lnTo>
                    <a:pt x="100" y="240"/>
                  </a:lnTo>
                  <a:lnTo>
                    <a:pt x="100" y="240"/>
                  </a:lnTo>
                  <a:lnTo>
                    <a:pt x="102" y="248"/>
                  </a:lnTo>
                  <a:lnTo>
                    <a:pt x="104" y="254"/>
                  </a:lnTo>
                  <a:lnTo>
                    <a:pt x="110" y="266"/>
                  </a:lnTo>
                  <a:lnTo>
                    <a:pt x="122" y="274"/>
                  </a:lnTo>
                  <a:lnTo>
                    <a:pt x="134" y="282"/>
                  </a:lnTo>
                  <a:lnTo>
                    <a:pt x="148" y="286"/>
                  </a:lnTo>
                  <a:lnTo>
                    <a:pt x="164" y="288"/>
                  </a:lnTo>
                  <a:lnTo>
                    <a:pt x="178" y="290"/>
                  </a:lnTo>
                  <a:lnTo>
                    <a:pt x="192" y="288"/>
                  </a:lnTo>
                  <a:lnTo>
                    <a:pt x="192" y="288"/>
                  </a:lnTo>
                  <a:lnTo>
                    <a:pt x="200" y="286"/>
                  </a:lnTo>
                  <a:lnTo>
                    <a:pt x="208" y="284"/>
                  </a:lnTo>
                  <a:lnTo>
                    <a:pt x="216" y="280"/>
                  </a:lnTo>
                  <a:lnTo>
                    <a:pt x="222" y="274"/>
                  </a:lnTo>
                  <a:lnTo>
                    <a:pt x="232" y="262"/>
                  </a:lnTo>
                  <a:lnTo>
                    <a:pt x="238" y="248"/>
                  </a:lnTo>
                  <a:lnTo>
                    <a:pt x="240" y="232"/>
                  </a:lnTo>
                  <a:lnTo>
                    <a:pt x="240" y="216"/>
                  </a:lnTo>
                  <a:lnTo>
                    <a:pt x="236" y="200"/>
                  </a:lnTo>
                  <a:lnTo>
                    <a:pt x="230" y="184"/>
                  </a:lnTo>
                  <a:lnTo>
                    <a:pt x="230" y="184"/>
                  </a:lnTo>
                  <a:lnTo>
                    <a:pt x="224" y="170"/>
                  </a:lnTo>
                  <a:lnTo>
                    <a:pt x="214" y="160"/>
                  </a:lnTo>
                  <a:lnTo>
                    <a:pt x="204" y="148"/>
                  </a:lnTo>
                  <a:lnTo>
                    <a:pt x="192" y="140"/>
                  </a:lnTo>
                  <a:lnTo>
                    <a:pt x="178" y="134"/>
                  </a:lnTo>
                  <a:lnTo>
                    <a:pt x="164" y="128"/>
                  </a:lnTo>
                  <a:lnTo>
                    <a:pt x="150" y="124"/>
                  </a:lnTo>
                  <a:lnTo>
                    <a:pt x="134" y="122"/>
                  </a:lnTo>
                  <a:lnTo>
                    <a:pt x="134" y="122"/>
                  </a:lnTo>
                  <a:lnTo>
                    <a:pt x="102" y="120"/>
                  </a:lnTo>
                  <a:lnTo>
                    <a:pt x="84" y="118"/>
                  </a:lnTo>
                  <a:lnTo>
                    <a:pt x="68" y="114"/>
                  </a:lnTo>
                  <a:lnTo>
                    <a:pt x="68" y="114"/>
                  </a:lnTo>
                  <a:lnTo>
                    <a:pt x="56" y="110"/>
                  </a:lnTo>
                  <a:lnTo>
                    <a:pt x="46" y="104"/>
                  </a:lnTo>
                  <a:lnTo>
                    <a:pt x="38" y="96"/>
                  </a:lnTo>
                  <a:lnTo>
                    <a:pt x="30" y="90"/>
                  </a:lnTo>
                  <a:lnTo>
                    <a:pt x="24" y="82"/>
                  </a:lnTo>
                  <a:lnTo>
                    <a:pt x="20" y="74"/>
                  </a:lnTo>
                  <a:lnTo>
                    <a:pt x="14" y="58"/>
                  </a:lnTo>
                  <a:lnTo>
                    <a:pt x="12" y="42"/>
                  </a:lnTo>
                  <a:lnTo>
                    <a:pt x="12" y="26"/>
                  </a:lnTo>
                  <a:lnTo>
                    <a:pt x="14" y="12"/>
                  </a:lnTo>
                  <a:lnTo>
                    <a:pt x="1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12"/>
                  </a:lnTo>
                  <a:lnTo>
                    <a:pt x="0" y="26"/>
                  </a:lnTo>
                  <a:lnTo>
                    <a:pt x="0" y="42"/>
                  </a:lnTo>
                  <a:lnTo>
                    <a:pt x="2" y="58"/>
                  </a:lnTo>
                  <a:lnTo>
                    <a:pt x="8" y="74"/>
                  </a:lnTo>
                  <a:lnTo>
                    <a:pt x="18" y="90"/>
                  </a:lnTo>
                  <a:lnTo>
                    <a:pt x="36" y="106"/>
                  </a:lnTo>
                  <a:lnTo>
                    <a:pt x="58" y="120"/>
                  </a:lnTo>
                  <a:lnTo>
                    <a:pt x="58" y="1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7" name="Freeform 154"/>
            <p:cNvSpPr>
              <a:spLocks/>
            </p:cNvSpPr>
            <p:nvPr/>
          </p:nvSpPr>
          <p:spPr bwMode="auto">
            <a:xfrm>
              <a:off x="6866021" y="-268705"/>
              <a:ext cx="320842" cy="497305"/>
            </a:xfrm>
            <a:custGeom>
              <a:avLst/>
              <a:gdLst/>
              <a:ahLst/>
              <a:cxnLst>
                <a:cxn ang="0">
                  <a:pos x="40" y="62"/>
                </a:cxn>
                <a:cxn ang="0">
                  <a:pos x="40" y="62"/>
                </a:cxn>
                <a:cxn ang="0">
                  <a:pos x="38" y="60"/>
                </a:cxn>
                <a:cxn ang="0">
                  <a:pos x="34" y="56"/>
                </a:cxn>
                <a:cxn ang="0">
                  <a:pos x="32" y="46"/>
                </a:cxn>
                <a:cxn ang="0">
                  <a:pos x="34" y="34"/>
                </a:cxn>
                <a:cxn ang="0">
                  <a:pos x="34" y="34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8" y="4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2" y="26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8" y="28"/>
                </a:cxn>
                <a:cxn ang="0">
                  <a:pos x="10" y="24"/>
                </a:cxn>
                <a:cxn ang="0">
                  <a:pos x="14" y="22"/>
                </a:cxn>
                <a:cxn ang="0">
                  <a:pos x="14" y="22"/>
                </a:cxn>
                <a:cxn ang="0">
                  <a:pos x="12" y="28"/>
                </a:cxn>
                <a:cxn ang="0">
                  <a:pos x="12" y="34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20" y="48"/>
                </a:cxn>
                <a:cxn ang="0">
                  <a:pos x="28" y="54"/>
                </a:cxn>
                <a:cxn ang="0">
                  <a:pos x="40" y="62"/>
                </a:cxn>
                <a:cxn ang="0">
                  <a:pos x="40" y="62"/>
                </a:cxn>
              </a:cxnLst>
              <a:rect l="0" t="0" r="r" b="b"/>
              <a:pathLst>
                <a:path w="40" h="62">
                  <a:moveTo>
                    <a:pt x="40" y="62"/>
                  </a:moveTo>
                  <a:lnTo>
                    <a:pt x="40" y="62"/>
                  </a:lnTo>
                  <a:lnTo>
                    <a:pt x="38" y="60"/>
                  </a:lnTo>
                  <a:lnTo>
                    <a:pt x="34" y="56"/>
                  </a:lnTo>
                  <a:lnTo>
                    <a:pt x="32" y="46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28"/>
                  </a:lnTo>
                  <a:lnTo>
                    <a:pt x="10" y="24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2" y="28"/>
                  </a:lnTo>
                  <a:lnTo>
                    <a:pt x="12" y="34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20" y="48"/>
                  </a:lnTo>
                  <a:lnTo>
                    <a:pt x="28" y="54"/>
                  </a:lnTo>
                  <a:lnTo>
                    <a:pt x="40" y="62"/>
                  </a:lnTo>
                  <a:lnTo>
                    <a:pt x="4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8" name="Freeform 155"/>
            <p:cNvSpPr>
              <a:spLocks/>
            </p:cNvSpPr>
            <p:nvPr/>
          </p:nvSpPr>
          <p:spPr bwMode="auto">
            <a:xfrm>
              <a:off x="4026568" y="4126832"/>
              <a:ext cx="1187116" cy="1203158"/>
            </a:xfrm>
            <a:custGeom>
              <a:avLst/>
              <a:gdLst/>
              <a:ahLst/>
              <a:cxnLst>
                <a:cxn ang="0">
                  <a:pos x="12" y="150"/>
                </a:cxn>
                <a:cxn ang="0">
                  <a:pos x="12" y="150"/>
                </a:cxn>
                <a:cxn ang="0">
                  <a:pos x="32" y="146"/>
                </a:cxn>
                <a:cxn ang="0">
                  <a:pos x="54" y="144"/>
                </a:cxn>
                <a:cxn ang="0">
                  <a:pos x="86" y="144"/>
                </a:cxn>
                <a:cxn ang="0">
                  <a:pos x="86" y="144"/>
                </a:cxn>
                <a:cxn ang="0">
                  <a:pos x="102" y="142"/>
                </a:cxn>
                <a:cxn ang="0">
                  <a:pos x="118" y="136"/>
                </a:cxn>
                <a:cxn ang="0">
                  <a:pos x="130" y="128"/>
                </a:cxn>
                <a:cxn ang="0">
                  <a:pos x="138" y="116"/>
                </a:cxn>
                <a:cxn ang="0">
                  <a:pos x="146" y="106"/>
                </a:cxn>
                <a:cxn ang="0">
                  <a:pos x="148" y="94"/>
                </a:cxn>
                <a:cxn ang="0">
                  <a:pos x="148" y="84"/>
                </a:cxn>
                <a:cxn ang="0">
                  <a:pos x="144" y="76"/>
                </a:cxn>
                <a:cxn ang="0">
                  <a:pos x="144" y="76"/>
                </a:cxn>
                <a:cxn ang="0">
                  <a:pos x="138" y="68"/>
                </a:cxn>
                <a:cxn ang="0">
                  <a:pos x="132" y="64"/>
                </a:cxn>
                <a:cxn ang="0">
                  <a:pos x="118" y="58"/>
                </a:cxn>
                <a:cxn ang="0">
                  <a:pos x="108" y="58"/>
                </a:cxn>
                <a:cxn ang="0">
                  <a:pos x="104" y="58"/>
                </a:cxn>
                <a:cxn ang="0">
                  <a:pos x="104" y="58"/>
                </a:cxn>
                <a:cxn ang="0">
                  <a:pos x="106" y="48"/>
                </a:cxn>
                <a:cxn ang="0">
                  <a:pos x="106" y="40"/>
                </a:cxn>
                <a:cxn ang="0">
                  <a:pos x="106" y="30"/>
                </a:cxn>
                <a:cxn ang="0">
                  <a:pos x="104" y="18"/>
                </a:cxn>
                <a:cxn ang="0">
                  <a:pos x="98" y="10"/>
                </a:cxn>
                <a:cxn ang="0">
                  <a:pos x="94" y="6"/>
                </a:cxn>
                <a:cxn ang="0">
                  <a:pos x="88" y="2"/>
                </a:cxn>
                <a:cxn ang="0">
                  <a:pos x="82" y="0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60" y="0"/>
                </a:cxn>
                <a:cxn ang="0">
                  <a:pos x="44" y="2"/>
                </a:cxn>
                <a:cxn ang="0">
                  <a:pos x="30" y="8"/>
                </a:cxn>
                <a:cxn ang="0">
                  <a:pos x="24" y="12"/>
                </a:cxn>
                <a:cxn ang="0">
                  <a:pos x="18" y="18"/>
                </a:cxn>
                <a:cxn ang="0">
                  <a:pos x="14" y="26"/>
                </a:cxn>
                <a:cxn ang="0">
                  <a:pos x="10" y="34"/>
                </a:cxn>
                <a:cxn ang="0">
                  <a:pos x="6" y="46"/>
                </a:cxn>
                <a:cxn ang="0">
                  <a:pos x="2" y="58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6" y="126"/>
                </a:cxn>
                <a:cxn ang="0">
                  <a:pos x="16" y="112"/>
                </a:cxn>
                <a:cxn ang="0">
                  <a:pos x="24" y="104"/>
                </a:cxn>
                <a:cxn ang="0">
                  <a:pos x="34" y="96"/>
                </a:cxn>
                <a:cxn ang="0">
                  <a:pos x="44" y="90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48" y="92"/>
                </a:cxn>
                <a:cxn ang="0">
                  <a:pos x="36" y="102"/>
                </a:cxn>
                <a:cxn ang="0">
                  <a:pos x="28" y="112"/>
                </a:cxn>
                <a:cxn ang="0">
                  <a:pos x="20" y="122"/>
                </a:cxn>
                <a:cxn ang="0">
                  <a:pos x="16" y="134"/>
                </a:cxn>
                <a:cxn ang="0">
                  <a:pos x="12" y="150"/>
                </a:cxn>
                <a:cxn ang="0">
                  <a:pos x="12" y="150"/>
                </a:cxn>
              </a:cxnLst>
              <a:rect l="0" t="0" r="r" b="b"/>
              <a:pathLst>
                <a:path w="148" h="150">
                  <a:moveTo>
                    <a:pt x="12" y="150"/>
                  </a:moveTo>
                  <a:lnTo>
                    <a:pt x="12" y="150"/>
                  </a:lnTo>
                  <a:lnTo>
                    <a:pt x="32" y="146"/>
                  </a:lnTo>
                  <a:lnTo>
                    <a:pt x="54" y="144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102" y="142"/>
                  </a:lnTo>
                  <a:lnTo>
                    <a:pt x="118" y="136"/>
                  </a:lnTo>
                  <a:lnTo>
                    <a:pt x="130" y="128"/>
                  </a:lnTo>
                  <a:lnTo>
                    <a:pt x="138" y="116"/>
                  </a:lnTo>
                  <a:lnTo>
                    <a:pt x="146" y="106"/>
                  </a:lnTo>
                  <a:lnTo>
                    <a:pt x="148" y="94"/>
                  </a:lnTo>
                  <a:lnTo>
                    <a:pt x="148" y="84"/>
                  </a:lnTo>
                  <a:lnTo>
                    <a:pt x="144" y="76"/>
                  </a:lnTo>
                  <a:lnTo>
                    <a:pt x="144" y="76"/>
                  </a:lnTo>
                  <a:lnTo>
                    <a:pt x="138" y="68"/>
                  </a:lnTo>
                  <a:lnTo>
                    <a:pt x="132" y="64"/>
                  </a:lnTo>
                  <a:lnTo>
                    <a:pt x="118" y="58"/>
                  </a:lnTo>
                  <a:lnTo>
                    <a:pt x="108" y="58"/>
                  </a:lnTo>
                  <a:lnTo>
                    <a:pt x="104" y="58"/>
                  </a:lnTo>
                  <a:lnTo>
                    <a:pt x="104" y="58"/>
                  </a:lnTo>
                  <a:lnTo>
                    <a:pt x="106" y="48"/>
                  </a:lnTo>
                  <a:lnTo>
                    <a:pt x="106" y="40"/>
                  </a:lnTo>
                  <a:lnTo>
                    <a:pt x="106" y="30"/>
                  </a:lnTo>
                  <a:lnTo>
                    <a:pt x="104" y="18"/>
                  </a:lnTo>
                  <a:lnTo>
                    <a:pt x="98" y="10"/>
                  </a:lnTo>
                  <a:lnTo>
                    <a:pt x="94" y="6"/>
                  </a:lnTo>
                  <a:lnTo>
                    <a:pt x="88" y="2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60" y="0"/>
                  </a:lnTo>
                  <a:lnTo>
                    <a:pt x="44" y="2"/>
                  </a:lnTo>
                  <a:lnTo>
                    <a:pt x="30" y="8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10" y="34"/>
                  </a:lnTo>
                  <a:lnTo>
                    <a:pt x="6" y="46"/>
                  </a:lnTo>
                  <a:lnTo>
                    <a:pt x="2" y="58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6" y="126"/>
                  </a:lnTo>
                  <a:lnTo>
                    <a:pt x="16" y="112"/>
                  </a:lnTo>
                  <a:lnTo>
                    <a:pt x="24" y="104"/>
                  </a:lnTo>
                  <a:lnTo>
                    <a:pt x="34" y="96"/>
                  </a:lnTo>
                  <a:lnTo>
                    <a:pt x="44" y="90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48" y="92"/>
                  </a:lnTo>
                  <a:lnTo>
                    <a:pt x="36" y="102"/>
                  </a:lnTo>
                  <a:lnTo>
                    <a:pt x="28" y="112"/>
                  </a:lnTo>
                  <a:lnTo>
                    <a:pt x="20" y="122"/>
                  </a:lnTo>
                  <a:lnTo>
                    <a:pt x="16" y="134"/>
                  </a:lnTo>
                  <a:lnTo>
                    <a:pt x="12" y="150"/>
                  </a:lnTo>
                  <a:lnTo>
                    <a:pt x="12" y="1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9" name="Freeform 156"/>
            <p:cNvSpPr>
              <a:spLocks/>
            </p:cNvSpPr>
            <p:nvPr/>
          </p:nvSpPr>
          <p:spPr bwMode="auto">
            <a:xfrm>
              <a:off x="4042611" y="5362074"/>
              <a:ext cx="1251284" cy="1235242"/>
            </a:xfrm>
            <a:custGeom>
              <a:avLst/>
              <a:gdLst/>
              <a:ahLst/>
              <a:cxnLst>
                <a:cxn ang="0">
                  <a:pos x="148" y="26"/>
                </a:cxn>
                <a:cxn ang="0">
                  <a:pos x="148" y="26"/>
                </a:cxn>
                <a:cxn ang="0">
                  <a:pos x="152" y="32"/>
                </a:cxn>
                <a:cxn ang="0">
                  <a:pos x="154" y="40"/>
                </a:cxn>
                <a:cxn ang="0">
                  <a:pos x="156" y="52"/>
                </a:cxn>
                <a:cxn ang="0">
                  <a:pos x="154" y="64"/>
                </a:cxn>
                <a:cxn ang="0">
                  <a:pos x="148" y="74"/>
                </a:cxn>
                <a:cxn ang="0">
                  <a:pos x="142" y="82"/>
                </a:cxn>
                <a:cxn ang="0">
                  <a:pos x="134" y="86"/>
                </a:cxn>
                <a:cxn ang="0">
                  <a:pos x="124" y="88"/>
                </a:cxn>
                <a:cxn ang="0">
                  <a:pos x="116" y="86"/>
                </a:cxn>
                <a:cxn ang="0">
                  <a:pos x="116" y="86"/>
                </a:cxn>
                <a:cxn ang="0">
                  <a:pos x="120" y="94"/>
                </a:cxn>
                <a:cxn ang="0">
                  <a:pos x="124" y="102"/>
                </a:cxn>
                <a:cxn ang="0">
                  <a:pos x="126" y="112"/>
                </a:cxn>
                <a:cxn ang="0">
                  <a:pos x="126" y="122"/>
                </a:cxn>
                <a:cxn ang="0">
                  <a:pos x="124" y="132"/>
                </a:cxn>
                <a:cxn ang="0">
                  <a:pos x="120" y="142"/>
                </a:cxn>
                <a:cxn ang="0">
                  <a:pos x="114" y="146"/>
                </a:cxn>
                <a:cxn ang="0">
                  <a:pos x="110" y="148"/>
                </a:cxn>
                <a:cxn ang="0">
                  <a:pos x="110" y="148"/>
                </a:cxn>
                <a:cxn ang="0">
                  <a:pos x="96" y="154"/>
                </a:cxn>
                <a:cxn ang="0">
                  <a:pos x="86" y="154"/>
                </a:cxn>
                <a:cxn ang="0">
                  <a:pos x="76" y="152"/>
                </a:cxn>
                <a:cxn ang="0">
                  <a:pos x="68" y="148"/>
                </a:cxn>
                <a:cxn ang="0">
                  <a:pos x="62" y="142"/>
                </a:cxn>
                <a:cxn ang="0">
                  <a:pos x="56" y="132"/>
                </a:cxn>
                <a:cxn ang="0">
                  <a:pos x="46" y="110"/>
                </a:cxn>
                <a:cxn ang="0">
                  <a:pos x="38" y="86"/>
                </a:cxn>
                <a:cxn ang="0">
                  <a:pos x="28" y="62"/>
                </a:cxn>
                <a:cxn ang="0">
                  <a:pos x="22" y="52"/>
                </a:cxn>
                <a:cxn ang="0">
                  <a:pos x="16" y="42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10" y="30"/>
                </a:cxn>
                <a:cxn ang="0">
                  <a:pos x="32" y="34"/>
                </a:cxn>
                <a:cxn ang="0">
                  <a:pos x="44" y="38"/>
                </a:cxn>
                <a:cxn ang="0">
                  <a:pos x="58" y="42"/>
                </a:cxn>
                <a:cxn ang="0">
                  <a:pos x="70" y="48"/>
                </a:cxn>
                <a:cxn ang="0">
                  <a:pos x="82" y="56"/>
                </a:cxn>
                <a:cxn ang="0">
                  <a:pos x="82" y="56"/>
                </a:cxn>
                <a:cxn ang="0">
                  <a:pos x="78" y="50"/>
                </a:cxn>
                <a:cxn ang="0">
                  <a:pos x="64" y="38"/>
                </a:cxn>
                <a:cxn ang="0">
                  <a:pos x="54" y="32"/>
                </a:cxn>
                <a:cxn ang="0">
                  <a:pos x="42" y="24"/>
                </a:cxn>
                <a:cxn ang="0">
                  <a:pos x="26" y="20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24" y="10"/>
                </a:cxn>
                <a:cxn ang="0">
                  <a:pos x="42" y="6"/>
                </a:cxn>
                <a:cxn ang="0">
                  <a:pos x="64" y="2"/>
                </a:cxn>
                <a:cxn ang="0">
                  <a:pos x="86" y="0"/>
                </a:cxn>
                <a:cxn ang="0">
                  <a:pos x="98" y="2"/>
                </a:cxn>
                <a:cxn ang="0">
                  <a:pos x="110" y="2"/>
                </a:cxn>
                <a:cxn ang="0">
                  <a:pos x="120" y="6"/>
                </a:cxn>
                <a:cxn ang="0">
                  <a:pos x="130" y="12"/>
                </a:cxn>
                <a:cxn ang="0">
                  <a:pos x="140" y="18"/>
                </a:cxn>
                <a:cxn ang="0">
                  <a:pos x="148" y="26"/>
                </a:cxn>
                <a:cxn ang="0">
                  <a:pos x="148" y="26"/>
                </a:cxn>
              </a:cxnLst>
              <a:rect l="0" t="0" r="r" b="b"/>
              <a:pathLst>
                <a:path w="156" h="154">
                  <a:moveTo>
                    <a:pt x="148" y="26"/>
                  </a:moveTo>
                  <a:lnTo>
                    <a:pt x="148" y="26"/>
                  </a:lnTo>
                  <a:lnTo>
                    <a:pt x="152" y="32"/>
                  </a:lnTo>
                  <a:lnTo>
                    <a:pt x="154" y="40"/>
                  </a:lnTo>
                  <a:lnTo>
                    <a:pt x="156" y="52"/>
                  </a:lnTo>
                  <a:lnTo>
                    <a:pt x="154" y="64"/>
                  </a:lnTo>
                  <a:lnTo>
                    <a:pt x="148" y="74"/>
                  </a:lnTo>
                  <a:lnTo>
                    <a:pt x="142" y="82"/>
                  </a:lnTo>
                  <a:lnTo>
                    <a:pt x="134" y="86"/>
                  </a:lnTo>
                  <a:lnTo>
                    <a:pt x="124" y="88"/>
                  </a:lnTo>
                  <a:lnTo>
                    <a:pt x="116" y="86"/>
                  </a:lnTo>
                  <a:lnTo>
                    <a:pt x="116" y="86"/>
                  </a:lnTo>
                  <a:lnTo>
                    <a:pt x="120" y="94"/>
                  </a:lnTo>
                  <a:lnTo>
                    <a:pt x="124" y="102"/>
                  </a:lnTo>
                  <a:lnTo>
                    <a:pt x="126" y="112"/>
                  </a:lnTo>
                  <a:lnTo>
                    <a:pt x="126" y="122"/>
                  </a:lnTo>
                  <a:lnTo>
                    <a:pt x="124" y="132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10" y="148"/>
                  </a:lnTo>
                  <a:lnTo>
                    <a:pt x="110" y="148"/>
                  </a:lnTo>
                  <a:lnTo>
                    <a:pt x="96" y="154"/>
                  </a:lnTo>
                  <a:lnTo>
                    <a:pt x="86" y="154"/>
                  </a:lnTo>
                  <a:lnTo>
                    <a:pt x="76" y="152"/>
                  </a:lnTo>
                  <a:lnTo>
                    <a:pt x="68" y="148"/>
                  </a:lnTo>
                  <a:lnTo>
                    <a:pt x="62" y="142"/>
                  </a:lnTo>
                  <a:lnTo>
                    <a:pt x="56" y="132"/>
                  </a:lnTo>
                  <a:lnTo>
                    <a:pt x="46" y="110"/>
                  </a:lnTo>
                  <a:lnTo>
                    <a:pt x="38" y="86"/>
                  </a:lnTo>
                  <a:lnTo>
                    <a:pt x="28" y="62"/>
                  </a:lnTo>
                  <a:lnTo>
                    <a:pt x="22" y="52"/>
                  </a:lnTo>
                  <a:lnTo>
                    <a:pt x="16" y="42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0" y="30"/>
                  </a:lnTo>
                  <a:lnTo>
                    <a:pt x="32" y="34"/>
                  </a:lnTo>
                  <a:lnTo>
                    <a:pt x="44" y="38"/>
                  </a:lnTo>
                  <a:lnTo>
                    <a:pt x="58" y="42"/>
                  </a:lnTo>
                  <a:lnTo>
                    <a:pt x="70" y="48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78" y="50"/>
                  </a:lnTo>
                  <a:lnTo>
                    <a:pt x="64" y="38"/>
                  </a:lnTo>
                  <a:lnTo>
                    <a:pt x="54" y="32"/>
                  </a:lnTo>
                  <a:lnTo>
                    <a:pt x="42" y="24"/>
                  </a:lnTo>
                  <a:lnTo>
                    <a:pt x="26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24" y="10"/>
                  </a:lnTo>
                  <a:lnTo>
                    <a:pt x="42" y="6"/>
                  </a:lnTo>
                  <a:lnTo>
                    <a:pt x="64" y="2"/>
                  </a:lnTo>
                  <a:lnTo>
                    <a:pt x="86" y="0"/>
                  </a:lnTo>
                  <a:lnTo>
                    <a:pt x="98" y="2"/>
                  </a:lnTo>
                  <a:lnTo>
                    <a:pt x="110" y="2"/>
                  </a:lnTo>
                  <a:lnTo>
                    <a:pt x="120" y="6"/>
                  </a:lnTo>
                  <a:lnTo>
                    <a:pt x="130" y="12"/>
                  </a:lnTo>
                  <a:lnTo>
                    <a:pt x="140" y="18"/>
                  </a:lnTo>
                  <a:lnTo>
                    <a:pt x="148" y="26"/>
                  </a:lnTo>
                  <a:lnTo>
                    <a:pt x="148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0" name="Freeform 157"/>
            <p:cNvSpPr>
              <a:spLocks/>
            </p:cNvSpPr>
            <p:nvPr/>
          </p:nvSpPr>
          <p:spPr bwMode="auto">
            <a:xfrm>
              <a:off x="3128211" y="5682916"/>
              <a:ext cx="1203158" cy="1235242"/>
            </a:xfrm>
            <a:custGeom>
              <a:avLst/>
              <a:gdLst/>
              <a:ahLst/>
              <a:cxnLst>
                <a:cxn ang="0">
                  <a:pos x="102" y="6"/>
                </a:cxn>
                <a:cxn ang="0">
                  <a:pos x="102" y="6"/>
                </a:cxn>
                <a:cxn ang="0">
                  <a:pos x="108" y="10"/>
                </a:cxn>
                <a:cxn ang="0">
                  <a:pos x="120" y="24"/>
                </a:cxn>
                <a:cxn ang="0">
                  <a:pos x="126" y="34"/>
                </a:cxn>
                <a:cxn ang="0">
                  <a:pos x="134" y="46"/>
                </a:cxn>
                <a:cxn ang="0">
                  <a:pos x="140" y="62"/>
                </a:cxn>
                <a:cxn ang="0">
                  <a:pos x="146" y="82"/>
                </a:cxn>
                <a:cxn ang="0">
                  <a:pos x="146" y="82"/>
                </a:cxn>
                <a:cxn ang="0">
                  <a:pos x="148" y="96"/>
                </a:cxn>
                <a:cxn ang="0">
                  <a:pos x="150" y="108"/>
                </a:cxn>
                <a:cxn ang="0">
                  <a:pos x="148" y="120"/>
                </a:cxn>
                <a:cxn ang="0">
                  <a:pos x="144" y="132"/>
                </a:cxn>
                <a:cxn ang="0">
                  <a:pos x="138" y="140"/>
                </a:cxn>
                <a:cxn ang="0">
                  <a:pos x="130" y="148"/>
                </a:cxn>
                <a:cxn ang="0">
                  <a:pos x="120" y="152"/>
                </a:cxn>
                <a:cxn ang="0">
                  <a:pos x="106" y="154"/>
                </a:cxn>
                <a:cxn ang="0">
                  <a:pos x="106" y="154"/>
                </a:cxn>
                <a:cxn ang="0">
                  <a:pos x="94" y="152"/>
                </a:cxn>
                <a:cxn ang="0">
                  <a:pos x="86" y="150"/>
                </a:cxn>
                <a:cxn ang="0">
                  <a:pos x="78" y="146"/>
                </a:cxn>
                <a:cxn ang="0">
                  <a:pos x="74" y="142"/>
                </a:cxn>
                <a:cxn ang="0">
                  <a:pos x="68" y="134"/>
                </a:cxn>
                <a:cxn ang="0">
                  <a:pos x="68" y="130"/>
                </a:cxn>
                <a:cxn ang="0">
                  <a:pos x="68" y="130"/>
                </a:cxn>
                <a:cxn ang="0">
                  <a:pos x="62" y="132"/>
                </a:cxn>
                <a:cxn ang="0">
                  <a:pos x="44" y="138"/>
                </a:cxn>
                <a:cxn ang="0">
                  <a:pos x="34" y="138"/>
                </a:cxn>
                <a:cxn ang="0">
                  <a:pos x="24" y="136"/>
                </a:cxn>
                <a:cxn ang="0">
                  <a:pos x="16" y="130"/>
                </a:cxn>
                <a:cxn ang="0">
                  <a:pos x="8" y="122"/>
                </a:cxn>
                <a:cxn ang="0">
                  <a:pos x="8" y="122"/>
                </a:cxn>
                <a:cxn ang="0">
                  <a:pos x="2" y="108"/>
                </a:cxn>
                <a:cxn ang="0">
                  <a:pos x="0" y="98"/>
                </a:cxn>
                <a:cxn ang="0">
                  <a:pos x="0" y="86"/>
                </a:cxn>
                <a:cxn ang="0">
                  <a:pos x="2" y="78"/>
                </a:cxn>
                <a:cxn ang="0">
                  <a:pos x="8" y="70"/>
                </a:cxn>
                <a:cxn ang="0">
                  <a:pos x="14" y="62"/>
                </a:cxn>
                <a:cxn ang="0">
                  <a:pos x="28" y="48"/>
                </a:cxn>
                <a:cxn ang="0">
                  <a:pos x="62" y="26"/>
                </a:cxn>
                <a:cxn ang="0">
                  <a:pos x="70" y="20"/>
                </a:cxn>
                <a:cxn ang="0">
                  <a:pos x="76" y="14"/>
                </a:cxn>
                <a:cxn ang="0">
                  <a:pos x="80" y="6"/>
                </a:cxn>
                <a:cxn ang="0">
                  <a:pos x="82" y="0"/>
                </a:cxn>
                <a:cxn ang="0">
                  <a:pos x="82" y="0"/>
                </a:cxn>
                <a:cxn ang="0">
                  <a:pos x="86" y="6"/>
                </a:cxn>
                <a:cxn ang="0">
                  <a:pos x="90" y="22"/>
                </a:cxn>
                <a:cxn ang="0">
                  <a:pos x="90" y="32"/>
                </a:cxn>
                <a:cxn ang="0">
                  <a:pos x="92" y="44"/>
                </a:cxn>
                <a:cxn ang="0">
                  <a:pos x="90" y="58"/>
                </a:cxn>
                <a:cxn ang="0">
                  <a:pos x="86" y="70"/>
                </a:cxn>
                <a:cxn ang="0">
                  <a:pos x="86" y="70"/>
                </a:cxn>
                <a:cxn ang="0">
                  <a:pos x="90" y="66"/>
                </a:cxn>
                <a:cxn ang="0">
                  <a:pos x="96" y="56"/>
                </a:cxn>
                <a:cxn ang="0">
                  <a:pos x="98" y="46"/>
                </a:cxn>
                <a:cxn ang="0">
                  <a:pos x="100" y="36"/>
                </a:cxn>
                <a:cxn ang="0">
                  <a:pos x="102" y="22"/>
                </a:cxn>
                <a:cxn ang="0">
                  <a:pos x="102" y="6"/>
                </a:cxn>
                <a:cxn ang="0">
                  <a:pos x="102" y="6"/>
                </a:cxn>
              </a:cxnLst>
              <a:rect l="0" t="0" r="r" b="b"/>
              <a:pathLst>
                <a:path w="150" h="154">
                  <a:moveTo>
                    <a:pt x="102" y="6"/>
                  </a:moveTo>
                  <a:lnTo>
                    <a:pt x="102" y="6"/>
                  </a:lnTo>
                  <a:lnTo>
                    <a:pt x="108" y="10"/>
                  </a:lnTo>
                  <a:lnTo>
                    <a:pt x="120" y="24"/>
                  </a:lnTo>
                  <a:lnTo>
                    <a:pt x="126" y="34"/>
                  </a:lnTo>
                  <a:lnTo>
                    <a:pt x="134" y="46"/>
                  </a:lnTo>
                  <a:lnTo>
                    <a:pt x="140" y="62"/>
                  </a:lnTo>
                  <a:lnTo>
                    <a:pt x="146" y="82"/>
                  </a:lnTo>
                  <a:lnTo>
                    <a:pt x="146" y="82"/>
                  </a:lnTo>
                  <a:lnTo>
                    <a:pt x="148" y="96"/>
                  </a:lnTo>
                  <a:lnTo>
                    <a:pt x="150" y="108"/>
                  </a:lnTo>
                  <a:lnTo>
                    <a:pt x="148" y="120"/>
                  </a:lnTo>
                  <a:lnTo>
                    <a:pt x="144" y="132"/>
                  </a:lnTo>
                  <a:lnTo>
                    <a:pt x="138" y="140"/>
                  </a:lnTo>
                  <a:lnTo>
                    <a:pt x="130" y="148"/>
                  </a:lnTo>
                  <a:lnTo>
                    <a:pt x="120" y="152"/>
                  </a:lnTo>
                  <a:lnTo>
                    <a:pt x="106" y="154"/>
                  </a:lnTo>
                  <a:lnTo>
                    <a:pt x="106" y="154"/>
                  </a:lnTo>
                  <a:lnTo>
                    <a:pt x="94" y="152"/>
                  </a:lnTo>
                  <a:lnTo>
                    <a:pt x="86" y="150"/>
                  </a:lnTo>
                  <a:lnTo>
                    <a:pt x="78" y="146"/>
                  </a:lnTo>
                  <a:lnTo>
                    <a:pt x="74" y="142"/>
                  </a:lnTo>
                  <a:lnTo>
                    <a:pt x="68" y="134"/>
                  </a:lnTo>
                  <a:lnTo>
                    <a:pt x="68" y="130"/>
                  </a:lnTo>
                  <a:lnTo>
                    <a:pt x="68" y="130"/>
                  </a:lnTo>
                  <a:lnTo>
                    <a:pt x="62" y="132"/>
                  </a:lnTo>
                  <a:lnTo>
                    <a:pt x="44" y="138"/>
                  </a:lnTo>
                  <a:lnTo>
                    <a:pt x="34" y="138"/>
                  </a:lnTo>
                  <a:lnTo>
                    <a:pt x="24" y="136"/>
                  </a:lnTo>
                  <a:lnTo>
                    <a:pt x="16" y="130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2" y="108"/>
                  </a:lnTo>
                  <a:lnTo>
                    <a:pt x="0" y="98"/>
                  </a:lnTo>
                  <a:lnTo>
                    <a:pt x="0" y="86"/>
                  </a:lnTo>
                  <a:lnTo>
                    <a:pt x="2" y="78"/>
                  </a:lnTo>
                  <a:lnTo>
                    <a:pt x="8" y="70"/>
                  </a:lnTo>
                  <a:lnTo>
                    <a:pt x="14" y="62"/>
                  </a:lnTo>
                  <a:lnTo>
                    <a:pt x="28" y="48"/>
                  </a:lnTo>
                  <a:lnTo>
                    <a:pt x="62" y="26"/>
                  </a:lnTo>
                  <a:lnTo>
                    <a:pt x="70" y="20"/>
                  </a:lnTo>
                  <a:lnTo>
                    <a:pt x="76" y="14"/>
                  </a:lnTo>
                  <a:lnTo>
                    <a:pt x="80" y="6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6" y="6"/>
                  </a:lnTo>
                  <a:lnTo>
                    <a:pt x="90" y="22"/>
                  </a:lnTo>
                  <a:lnTo>
                    <a:pt x="90" y="32"/>
                  </a:lnTo>
                  <a:lnTo>
                    <a:pt x="92" y="44"/>
                  </a:lnTo>
                  <a:lnTo>
                    <a:pt x="90" y="58"/>
                  </a:lnTo>
                  <a:lnTo>
                    <a:pt x="86" y="70"/>
                  </a:lnTo>
                  <a:lnTo>
                    <a:pt x="86" y="70"/>
                  </a:lnTo>
                  <a:lnTo>
                    <a:pt x="90" y="66"/>
                  </a:lnTo>
                  <a:lnTo>
                    <a:pt x="96" y="56"/>
                  </a:lnTo>
                  <a:lnTo>
                    <a:pt x="98" y="46"/>
                  </a:lnTo>
                  <a:lnTo>
                    <a:pt x="100" y="36"/>
                  </a:lnTo>
                  <a:lnTo>
                    <a:pt x="102" y="22"/>
                  </a:lnTo>
                  <a:lnTo>
                    <a:pt x="102" y="6"/>
                  </a:lnTo>
                  <a:lnTo>
                    <a:pt x="10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1" name="Freeform 158"/>
            <p:cNvSpPr>
              <a:spLocks/>
            </p:cNvSpPr>
            <p:nvPr/>
          </p:nvSpPr>
          <p:spPr bwMode="auto">
            <a:xfrm>
              <a:off x="2342147" y="4961021"/>
              <a:ext cx="1235242" cy="1299411"/>
            </a:xfrm>
            <a:custGeom>
              <a:avLst/>
              <a:gdLst/>
              <a:ahLst/>
              <a:cxnLst>
                <a:cxn ang="0">
                  <a:pos x="154" y="70"/>
                </a:cxn>
                <a:cxn ang="0">
                  <a:pos x="154" y="70"/>
                </a:cxn>
                <a:cxn ang="0">
                  <a:pos x="148" y="82"/>
                </a:cxn>
                <a:cxn ang="0">
                  <a:pos x="140" y="96"/>
                </a:cxn>
                <a:cxn ang="0">
                  <a:pos x="132" y="112"/>
                </a:cxn>
                <a:cxn ang="0">
                  <a:pos x="120" y="128"/>
                </a:cxn>
                <a:cxn ang="0">
                  <a:pos x="106" y="142"/>
                </a:cxn>
                <a:cxn ang="0">
                  <a:pos x="98" y="148"/>
                </a:cxn>
                <a:cxn ang="0">
                  <a:pos x="88" y="154"/>
                </a:cxn>
                <a:cxn ang="0">
                  <a:pos x="80" y="158"/>
                </a:cxn>
                <a:cxn ang="0">
                  <a:pos x="70" y="160"/>
                </a:cxn>
                <a:cxn ang="0">
                  <a:pos x="70" y="160"/>
                </a:cxn>
                <a:cxn ang="0">
                  <a:pos x="60" y="162"/>
                </a:cxn>
                <a:cxn ang="0">
                  <a:pos x="52" y="160"/>
                </a:cxn>
                <a:cxn ang="0">
                  <a:pos x="44" y="160"/>
                </a:cxn>
                <a:cxn ang="0">
                  <a:pos x="36" y="156"/>
                </a:cxn>
                <a:cxn ang="0">
                  <a:pos x="24" y="148"/>
                </a:cxn>
                <a:cxn ang="0">
                  <a:pos x="14" y="138"/>
                </a:cxn>
                <a:cxn ang="0">
                  <a:pos x="10" y="124"/>
                </a:cxn>
                <a:cxn ang="0">
                  <a:pos x="8" y="110"/>
                </a:cxn>
                <a:cxn ang="0">
                  <a:pos x="10" y="104"/>
                </a:cxn>
                <a:cxn ang="0">
                  <a:pos x="12" y="98"/>
                </a:cxn>
                <a:cxn ang="0">
                  <a:pos x="16" y="92"/>
                </a:cxn>
                <a:cxn ang="0">
                  <a:pos x="22" y="86"/>
                </a:cxn>
                <a:cxn ang="0">
                  <a:pos x="22" y="86"/>
                </a:cxn>
                <a:cxn ang="0">
                  <a:pos x="16" y="80"/>
                </a:cxn>
                <a:cxn ang="0">
                  <a:pos x="12" y="74"/>
                </a:cxn>
                <a:cxn ang="0">
                  <a:pos x="6" y="66"/>
                </a:cxn>
                <a:cxn ang="0">
                  <a:pos x="2" y="56"/>
                </a:cxn>
                <a:cxn ang="0">
                  <a:pos x="0" y="44"/>
                </a:cxn>
                <a:cxn ang="0">
                  <a:pos x="2" y="32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10"/>
                </a:cxn>
                <a:cxn ang="0">
                  <a:pos x="24" y="4"/>
                </a:cxn>
                <a:cxn ang="0">
                  <a:pos x="32" y="2"/>
                </a:cxn>
                <a:cxn ang="0">
                  <a:pos x="42" y="0"/>
                </a:cxn>
                <a:cxn ang="0">
                  <a:pos x="50" y="0"/>
                </a:cxn>
                <a:cxn ang="0">
                  <a:pos x="58" y="4"/>
                </a:cxn>
                <a:cxn ang="0">
                  <a:pos x="76" y="12"/>
                </a:cxn>
                <a:cxn ang="0">
                  <a:pos x="112" y="34"/>
                </a:cxn>
                <a:cxn ang="0">
                  <a:pos x="132" y="44"/>
                </a:cxn>
                <a:cxn ang="0">
                  <a:pos x="142" y="46"/>
                </a:cxn>
                <a:cxn ang="0">
                  <a:pos x="152" y="46"/>
                </a:cxn>
                <a:cxn ang="0">
                  <a:pos x="152" y="46"/>
                </a:cxn>
                <a:cxn ang="0">
                  <a:pos x="146" y="52"/>
                </a:cxn>
                <a:cxn ang="0">
                  <a:pos x="126" y="64"/>
                </a:cxn>
                <a:cxn ang="0">
                  <a:pos x="104" y="74"/>
                </a:cxn>
                <a:cxn ang="0">
                  <a:pos x="92" y="78"/>
                </a:cxn>
                <a:cxn ang="0">
                  <a:pos x="82" y="80"/>
                </a:cxn>
                <a:cxn ang="0">
                  <a:pos x="82" y="80"/>
                </a:cxn>
                <a:cxn ang="0">
                  <a:pos x="86" y="82"/>
                </a:cxn>
                <a:cxn ang="0">
                  <a:pos x="100" y="82"/>
                </a:cxn>
                <a:cxn ang="0">
                  <a:pos x="110" y="82"/>
                </a:cxn>
                <a:cxn ang="0">
                  <a:pos x="122" y="80"/>
                </a:cxn>
                <a:cxn ang="0">
                  <a:pos x="136" y="76"/>
                </a:cxn>
                <a:cxn ang="0">
                  <a:pos x="154" y="70"/>
                </a:cxn>
                <a:cxn ang="0">
                  <a:pos x="154" y="70"/>
                </a:cxn>
              </a:cxnLst>
              <a:rect l="0" t="0" r="r" b="b"/>
              <a:pathLst>
                <a:path w="154" h="162">
                  <a:moveTo>
                    <a:pt x="154" y="70"/>
                  </a:moveTo>
                  <a:lnTo>
                    <a:pt x="154" y="70"/>
                  </a:lnTo>
                  <a:lnTo>
                    <a:pt x="148" y="82"/>
                  </a:lnTo>
                  <a:lnTo>
                    <a:pt x="140" y="96"/>
                  </a:lnTo>
                  <a:lnTo>
                    <a:pt x="132" y="112"/>
                  </a:lnTo>
                  <a:lnTo>
                    <a:pt x="120" y="128"/>
                  </a:lnTo>
                  <a:lnTo>
                    <a:pt x="106" y="142"/>
                  </a:lnTo>
                  <a:lnTo>
                    <a:pt x="98" y="148"/>
                  </a:lnTo>
                  <a:lnTo>
                    <a:pt x="88" y="154"/>
                  </a:lnTo>
                  <a:lnTo>
                    <a:pt x="80" y="158"/>
                  </a:lnTo>
                  <a:lnTo>
                    <a:pt x="70" y="160"/>
                  </a:lnTo>
                  <a:lnTo>
                    <a:pt x="70" y="160"/>
                  </a:lnTo>
                  <a:lnTo>
                    <a:pt x="60" y="162"/>
                  </a:lnTo>
                  <a:lnTo>
                    <a:pt x="52" y="160"/>
                  </a:lnTo>
                  <a:lnTo>
                    <a:pt x="44" y="160"/>
                  </a:lnTo>
                  <a:lnTo>
                    <a:pt x="36" y="156"/>
                  </a:lnTo>
                  <a:lnTo>
                    <a:pt x="24" y="148"/>
                  </a:lnTo>
                  <a:lnTo>
                    <a:pt x="14" y="138"/>
                  </a:lnTo>
                  <a:lnTo>
                    <a:pt x="10" y="124"/>
                  </a:lnTo>
                  <a:lnTo>
                    <a:pt x="8" y="110"/>
                  </a:lnTo>
                  <a:lnTo>
                    <a:pt x="10" y="104"/>
                  </a:lnTo>
                  <a:lnTo>
                    <a:pt x="12" y="98"/>
                  </a:lnTo>
                  <a:lnTo>
                    <a:pt x="16" y="92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16" y="80"/>
                  </a:lnTo>
                  <a:lnTo>
                    <a:pt x="12" y="74"/>
                  </a:lnTo>
                  <a:lnTo>
                    <a:pt x="6" y="66"/>
                  </a:lnTo>
                  <a:lnTo>
                    <a:pt x="2" y="56"/>
                  </a:lnTo>
                  <a:lnTo>
                    <a:pt x="0" y="44"/>
                  </a:lnTo>
                  <a:lnTo>
                    <a:pt x="2" y="32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10"/>
                  </a:lnTo>
                  <a:lnTo>
                    <a:pt x="24" y="4"/>
                  </a:lnTo>
                  <a:lnTo>
                    <a:pt x="32" y="2"/>
                  </a:lnTo>
                  <a:lnTo>
                    <a:pt x="42" y="0"/>
                  </a:lnTo>
                  <a:lnTo>
                    <a:pt x="50" y="0"/>
                  </a:lnTo>
                  <a:lnTo>
                    <a:pt x="58" y="4"/>
                  </a:lnTo>
                  <a:lnTo>
                    <a:pt x="76" y="12"/>
                  </a:lnTo>
                  <a:lnTo>
                    <a:pt x="112" y="34"/>
                  </a:lnTo>
                  <a:lnTo>
                    <a:pt x="132" y="44"/>
                  </a:lnTo>
                  <a:lnTo>
                    <a:pt x="142" y="4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46" y="52"/>
                  </a:lnTo>
                  <a:lnTo>
                    <a:pt x="126" y="64"/>
                  </a:lnTo>
                  <a:lnTo>
                    <a:pt x="104" y="74"/>
                  </a:lnTo>
                  <a:lnTo>
                    <a:pt x="92" y="78"/>
                  </a:lnTo>
                  <a:lnTo>
                    <a:pt x="82" y="80"/>
                  </a:lnTo>
                  <a:lnTo>
                    <a:pt x="82" y="80"/>
                  </a:lnTo>
                  <a:lnTo>
                    <a:pt x="86" y="82"/>
                  </a:lnTo>
                  <a:lnTo>
                    <a:pt x="100" y="82"/>
                  </a:lnTo>
                  <a:lnTo>
                    <a:pt x="110" y="82"/>
                  </a:lnTo>
                  <a:lnTo>
                    <a:pt x="122" y="80"/>
                  </a:lnTo>
                  <a:lnTo>
                    <a:pt x="136" y="76"/>
                  </a:lnTo>
                  <a:lnTo>
                    <a:pt x="154" y="70"/>
                  </a:lnTo>
                  <a:lnTo>
                    <a:pt x="154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2" name="Freeform 159"/>
            <p:cNvSpPr>
              <a:spLocks/>
            </p:cNvSpPr>
            <p:nvPr/>
          </p:nvSpPr>
          <p:spPr bwMode="auto">
            <a:xfrm>
              <a:off x="2871537" y="3805989"/>
              <a:ext cx="1155032" cy="1283368"/>
            </a:xfrm>
            <a:custGeom>
              <a:avLst/>
              <a:gdLst/>
              <a:ahLst/>
              <a:cxnLst>
                <a:cxn ang="0">
                  <a:pos x="130" y="158"/>
                </a:cxn>
                <a:cxn ang="0">
                  <a:pos x="130" y="158"/>
                </a:cxn>
                <a:cxn ang="0">
                  <a:pos x="130" y="148"/>
                </a:cxn>
                <a:cxn ang="0">
                  <a:pos x="130" y="122"/>
                </a:cxn>
                <a:cxn ang="0">
                  <a:pos x="134" y="88"/>
                </a:cxn>
                <a:cxn ang="0">
                  <a:pos x="136" y="70"/>
                </a:cxn>
                <a:cxn ang="0">
                  <a:pos x="142" y="52"/>
                </a:cxn>
                <a:cxn ang="0">
                  <a:pos x="142" y="52"/>
                </a:cxn>
                <a:cxn ang="0">
                  <a:pos x="144" y="42"/>
                </a:cxn>
                <a:cxn ang="0">
                  <a:pos x="142" y="32"/>
                </a:cxn>
                <a:cxn ang="0">
                  <a:pos x="140" y="24"/>
                </a:cxn>
                <a:cxn ang="0">
                  <a:pos x="134" y="16"/>
                </a:cxn>
                <a:cxn ang="0">
                  <a:pos x="128" y="10"/>
                </a:cxn>
                <a:cxn ang="0">
                  <a:pos x="118" y="4"/>
                </a:cxn>
                <a:cxn ang="0">
                  <a:pos x="110" y="2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8" y="2"/>
                </a:cxn>
                <a:cxn ang="0">
                  <a:pos x="80" y="6"/>
                </a:cxn>
                <a:cxn ang="0">
                  <a:pos x="74" y="10"/>
                </a:cxn>
                <a:cxn ang="0">
                  <a:pos x="68" y="18"/>
                </a:cxn>
                <a:cxn ang="0">
                  <a:pos x="62" y="28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52" y="34"/>
                </a:cxn>
                <a:cxn ang="0">
                  <a:pos x="34" y="36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4" y="104"/>
                </a:cxn>
                <a:cxn ang="0">
                  <a:pos x="12" y="118"/>
                </a:cxn>
                <a:cxn ang="0">
                  <a:pos x="18" y="124"/>
                </a:cxn>
                <a:cxn ang="0">
                  <a:pos x="24" y="130"/>
                </a:cxn>
                <a:cxn ang="0">
                  <a:pos x="32" y="136"/>
                </a:cxn>
                <a:cxn ang="0">
                  <a:pos x="44" y="142"/>
                </a:cxn>
                <a:cxn ang="0">
                  <a:pos x="70" y="152"/>
                </a:cxn>
                <a:cxn ang="0">
                  <a:pos x="102" y="160"/>
                </a:cxn>
                <a:cxn ang="0">
                  <a:pos x="102" y="160"/>
                </a:cxn>
                <a:cxn ang="0">
                  <a:pos x="100" y="156"/>
                </a:cxn>
                <a:cxn ang="0">
                  <a:pos x="90" y="144"/>
                </a:cxn>
                <a:cxn ang="0">
                  <a:pos x="86" y="136"/>
                </a:cxn>
                <a:cxn ang="0">
                  <a:pos x="82" y="126"/>
                </a:cxn>
                <a:cxn ang="0">
                  <a:pos x="80" y="114"/>
                </a:cxn>
                <a:cxn ang="0">
                  <a:pos x="80" y="102"/>
                </a:cxn>
                <a:cxn ang="0">
                  <a:pos x="80" y="102"/>
                </a:cxn>
                <a:cxn ang="0">
                  <a:pos x="84" y="108"/>
                </a:cxn>
                <a:cxn ang="0">
                  <a:pos x="94" y="124"/>
                </a:cxn>
                <a:cxn ang="0">
                  <a:pos x="112" y="142"/>
                </a:cxn>
                <a:cxn ang="0">
                  <a:pos x="120" y="150"/>
                </a:cxn>
                <a:cxn ang="0">
                  <a:pos x="130" y="158"/>
                </a:cxn>
                <a:cxn ang="0">
                  <a:pos x="130" y="158"/>
                </a:cxn>
              </a:cxnLst>
              <a:rect l="0" t="0" r="r" b="b"/>
              <a:pathLst>
                <a:path w="144" h="160">
                  <a:moveTo>
                    <a:pt x="130" y="158"/>
                  </a:moveTo>
                  <a:lnTo>
                    <a:pt x="130" y="158"/>
                  </a:lnTo>
                  <a:lnTo>
                    <a:pt x="130" y="148"/>
                  </a:lnTo>
                  <a:lnTo>
                    <a:pt x="130" y="122"/>
                  </a:lnTo>
                  <a:lnTo>
                    <a:pt x="134" y="88"/>
                  </a:lnTo>
                  <a:lnTo>
                    <a:pt x="136" y="70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44" y="42"/>
                  </a:lnTo>
                  <a:lnTo>
                    <a:pt x="142" y="32"/>
                  </a:lnTo>
                  <a:lnTo>
                    <a:pt x="140" y="24"/>
                  </a:lnTo>
                  <a:lnTo>
                    <a:pt x="134" y="16"/>
                  </a:lnTo>
                  <a:lnTo>
                    <a:pt x="128" y="10"/>
                  </a:lnTo>
                  <a:lnTo>
                    <a:pt x="118" y="4"/>
                  </a:lnTo>
                  <a:lnTo>
                    <a:pt x="110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8" y="2"/>
                  </a:lnTo>
                  <a:lnTo>
                    <a:pt x="80" y="6"/>
                  </a:lnTo>
                  <a:lnTo>
                    <a:pt x="74" y="10"/>
                  </a:lnTo>
                  <a:lnTo>
                    <a:pt x="68" y="18"/>
                  </a:lnTo>
                  <a:lnTo>
                    <a:pt x="62" y="28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52" y="34"/>
                  </a:lnTo>
                  <a:lnTo>
                    <a:pt x="34" y="36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4" y="104"/>
                  </a:lnTo>
                  <a:lnTo>
                    <a:pt x="12" y="118"/>
                  </a:lnTo>
                  <a:lnTo>
                    <a:pt x="18" y="124"/>
                  </a:lnTo>
                  <a:lnTo>
                    <a:pt x="24" y="130"/>
                  </a:lnTo>
                  <a:lnTo>
                    <a:pt x="32" y="136"/>
                  </a:lnTo>
                  <a:lnTo>
                    <a:pt x="44" y="142"/>
                  </a:lnTo>
                  <a:lnTo>
                    <a:pt x="70" y="152"/>
                  </a:lnTo>
                  <a:lnTo>
                    <a:pt x="102" y="160"/>
                  </a:lnTo>
                  <a:lnTo>
                    <a:pt x="102" y="160"/>
                  </a:lnTo>
                  <a:lnTo>
                    <a:pt x="100" y="156"/>
                  </a:lnTo>
                  <a:lnTo>
                    <a:pt x="90" y="144"/>
                  </a:lnTo>
                  <a:lnTo>
                    <a:pt x="86" y="136"/>
                  </a:lnTo>
                  <a:lnTo>
                    <a:pt x="82" y="126"/>
                  </a:lnTo>
                  <a:lnTo>
                    <a:pt x="80" y="114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84" y="108"/>
                  </a:lnTo>
                  <a:lnTo>
                    <a:pt x="94" y="124"/>
                  </a:lnTo>
                  <a:lnTo>
                    <a:pt x="112" y="142"/>
                  </a:lnTo>
                  <a:lnTo>
                    <a:pt x="120" y="150"/>
                  </a:lnTo>
                  <a:lnTo>
                    <a:pt x="130" y="158"/>
                  </a:lnTo>
                  <a:lnTo>
                    <a:pt x="130" y="1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3" name="Freeform 160"/>
            <p:cNvSpPr>
              <a:spLocks/>
            </p:cNvSpPr>
            <p:nvPr/>
          </p:nvSpPr>
          <p:spPr bwMode="auto">
            <a:xfrm>
              <a:off x="3689684" y="5249779"/>
              <a:ext cx="288758" cy="320842"/>
            </a:xfrm>
            <a:custGeom>
              <a:avLst/>
              <a:gdLst/>
              <a:ahLst/>
              <a:cxnLst>
                <a:cxn ang="0">
                  <a:pos x="36" y="20"/>
                </a:cxn>
                <a:cxn ang="0">
                  <a:pos x="36" y="20"/>
                </a:cxn>
                <a:cxn ang="0">
                  <a:pos x="34" y="28"/>
                </a:cxn>
                <a:cxn ang="0">
                  <a:pos x="30" y="34"/>
                </a:cxn>
                <a:cxn ang="0">
                  <a:pos x="24" y="38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10" y="38"/>
                </a:cxn>
                <a:cxn ang="0">
                  <a:pos x="6" y="34"/>
                </a:cxn>
                <a:cxn ang="0">
                  <a:pos x="2" y="28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2" y="12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6"/>
                </a:cxn>
                <a:cxn ang="0">
                  <a:pos x="34" y="12"/>
                </a:cxn>
                <a:cxn ang="0">
                  <a:pos x="36" y="20"/>
                </a:cxn>
                <a:cxn ang="0">
                  <a:pos x="36" y="20"/>
                </a:cxn>
              </a:cxnLst>
              <a:rect l="0" t="0" r="r" b="b"/>
              <a:pathLst>
                <a:path w="36" h="40">
                  <a:moveTo>
                    <a:pt x="36" y="20"/>
                  </a:moveTo>
                  <a:lnTo>
                    <a:pt x="36" y="20"/>
                  </a:lnTo>
                  <a:lnTo>
                    <a:pt x="34" y="28"/>
                  </a:lnTo>
                  <a:lnTo>
                    <a:pt x="30" y="34"/>
                  </a:lnTo>
                  <a:lnTo>
                    <a:pt x="24" y="38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0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6"/>
                  </a:lnTo>
                  <a:lnTo>
                    <a:pt x="34" y="12"/>
                  </a:lnTo>
                  <a:lnTo>
                    <a:pt x="36" y="20"/>
                  </a:lnTo>
                  <a:lnTo>
                    <a:pt x="36" y="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667000"/>
            <a:ext cx="8229600" cy="1143000"/>
          </a:xfrm>
        </p:spPr>
        <p:txBody>
          <a:bodyPr>
            <a:normAutofit/>
          </a:bodyPr>
          <a:lstStyle/>
          <a:p>
            <a:r>
              <a:rPr lang="en-US" sz="5400" i="1" dirty="0" smtClean="0">
                <a:ln w="31550" cmpd="sng">
                  <a:solidFill>
                    <a:schemeClr val="accent1">
                      <a:lumMod val="75000"/>
                    </a:schemeClr>
                  </a:solidFill>
                  <a:prstDash val="solid"/>
                </a:ln>
                <a:solidFill>
                  <a:schemeClr val="accent6">
                    <a:tint val="15000"/>
                    <a:satMod val="200000"/>
                  </a:schemeClr>
                </a:solidFill>
                <a:effectLst>
                  <a:glow rad="101600">
                    <a:schemeClr val="accent1">
                      <a:satMod val="175000"/>
                      <a:alpha val="40000"/>
                    </a:schemeClr>
                  </a:glow>
                  <a:outerShdw blurRad="50800" dist="40000" dir="5400000" algn="tl" rotWithShape="0">
                    <a:srgbClr val="000000">
                      <a:shade val="5000"/>
                      <a:satMod val="120000"/>
                      <a:alpha val="33000"/>
                    </a:srgbClr>
                  </a:outerShdw>
                </a:effectLst>
                <a:latin typeface="Cooper Std Black" pitchFamily="18" charset="0"/>
              </a:rPr>
              <a:t>Thank You!</a:t>
            </a:r>
            <a:endParaRPr lang="en-US" sz="5400" i="1" dirty="0">
              <a:ln w="31550" cmpd="sng">
                <a:solidFill>
                  <a:schemeClr val="accent1">
                    <a:lumMod val="75000"/>
                  </a:schemeClr>
                </a:solidFill>
                <a:prstDash val="solid"/>
              </a:ln>
              <a:solidFill>
                <a:schemeClr val="accent6">
                  <a:tint val="15000"/>
                  <a:satMod val="200000"/>
                </a:schemeClr>
              </a:solidFill>
              <a:effectLst>
                <a:glow rad="101600">
                  <a:schemeClr val="accent1">
                    <a:satMod val="175000"/>
                    <a:alpha val="40000"/>
                  </a:schemeClr>
                </a:glow>
                <a:outerShdw blurRad="50800" dist="40000" dir="5400000" algn="tl" rotWithShape="0">
                  <a:srgbClr val="000000">
                    <a:shade val="5000"/>
                    <a:satMod val="120000"/>
                    <a:alpha val="33000"/>
                  </a:srgbClr>
                </a:outerShdw>
              </a:effectLst>
              <a:latin typeface="Cooper Std Black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" name="Group 315"/>
          <p:cNvGrpSpPr/>
          <p:nvPr/>
        </p:nvGrpSpPr>
        <p:grpSpPr>
          <a:xfrm>
            <a:off x="0" y="0"/>
            <a:ext cx="9144000" cy="6858000"/>
            <a:chOff x="0" y="-1295400"/>
            <a:chExt cx="9144000" cy="9144000"/>
          </a:xfrm>
          <a:gradFill flip="none" rotWithShape="1">
            <a:gsLst>
              <a:gs pos="0">
                <a:schemeClr val="bg1">
                  <a:alpha val="10000"/>
                </a:schemeClr>
              </a:gs>
              <a:gs pos="36000">
                <a:schemeClr val="bg1">
                  <a:alpha val="0"/>
                </a:schemeClr>
              </a:gs>
              <a:gs pos="95000">
                <a:schemeClr val="bg1">
                  <a:alpha val="15000"/>
                </a:schemeClr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60" name="Freeform 7"/>
            <p:cNvSpPr>
              <a:spLocks/>
            </p:cNvSpPr>
            <p:nvPr/>
          </p:nvSpPr>
          <p:spPr bwMode="auto">
            <a:xfrm>
              <a:off x="5181600" y="3340768"/>
              <a:ext cx="465221" cy="449179"/>
            </a:xfrm>
            <a:custGeom>
              <a:avLst/>
              <a:gdLst/>
              <a:ahLst/>
              <a:cxnLst>
                <a:cxn ang="0">
                  <a:pos x="2" y="44"/>
                </a:cxn>
                <a:cxn ang="0">
                  <a:pos x="2" y="44"/>
                </a:cxn>
                <a:cxn ang="0">
                  <a:pos x="8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8" y="56"/>
                </a:cxn>
                <a:cxn ang="0">
                  <a:pos x="44" y="56"/>
                </a:cxn>
                <a:cxn ang="0">
                  <a:pos x="48" y="54"/>
                </a:cxn>
                <a:cxn ang="0">
                  <a:pos x="56" y="48"/>
                </a:cxn>
                <a:cxn ang="0">
                  <a:pos x="58" y="44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6" y="36"/>
                </a:cxn>
                <a:cxn ang="0">
                  <a:pos x="52" y="32"/>
                </a:cxn>
                <a:cxn ang="0">
                  <a:pos x="48" y="28"/>
                </a:cxn>
                <a:cxn ang="0">
                  <a:pos x="48" y="28"/>
                </a:cxn>
                <a:cxn ang="0">
                  <a:pos x="50" y="26"/>
                </a:cxn>
                <a:cxn ang="0">
                  <a:pos x="52" y="20"/>
                </a:cxn>
                <a:cxn ang="0">
                  <a:pos x="54" y="16"/>
                </a:cxn>
                <a:cxn ang="0">
                  <a:pos x="54" y="12"/>
                </a:cxn>
                <a:cxn ang="0">
                  <a:pos x="52" y="8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0" y="6"/>
                </a:cxn>
                <a:cxn ang="0">
                  <a:pos x="14" y="12"/>
                </a:cxn>
                <a:cxn ang="0">
                  <a:pos x="8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32"/>
                </a:cxn>
                <a:cxn ang="0">
                  <a:pos x="18" y="30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2" y="44"/>
                </a:cxn>
                <a:cxn ang="0">
                  <a:pos x="2" y="44"/>
                </a:cxn>
              </a:cxnLst>
              <a:rect l="0" t="0" r="r" b="b"/>
              <a:pathLst>
                <a:path w="58" h="56">
                  <a:moveTo>
                    <a:pt x="2" y="44"/>
                  </a:moveTo>
                  <a:lnTo>
                    <a:pt x="2" y="44"/>
                  </a:lnTo>
                  <a:lnTo>
                    <a:pt x="8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8" y="56"/>
                  </a:lnTo>
                  <a:lnTo>
                    <a:pt x="44" y="56"/>
                  </a:lnTo>
                  <a:lnTo>
                    <a:pt x="48" y="54"/>
                  </a:lnTo>
                  <a:lnTo>
                    <a:pt x="56" y="48"/>
                  </a:lnTo>
                  <a:lnTo>
                    <a:pt x="58" y="44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6" y="36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50" y="26"/>
                  </a:lnTo>
                  <a:lnTo>
                    <a:pt x="52" y="20"/>
                  </a:lnTo>
                  <a:lnTo>
                    <a:pt x="54" y="16"/>
                  </a:lnTo>
                  <a:lnTo>
                    <a:pt x="54" y="12"/>
                  </a:lnTo>
                  <a:lnTo>
                    <a:pt x="52" y="8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0" y="6"/>
                  </a:lnTo>
                  <a:lnTo>
                    <a:pt x="14" y="12"/>
                  </a:lnTo>
                  <a:lnTo>
                    <a:pt x="8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32"/>
                  </a:lnTo>
                  <a:lnTo>
                    <a:pt x="18" y="30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2" y="44"/>
                  </a:lnTo>
                  <a:lnTo>
                    <a:pt x="2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1" name="Freeform 8"/>
            <p:cNvSpPr>
              <a:spLocks/>
            </p:cNvSpPr>
            <p:nvPr/>
          </p:nvSpPr>
          <p:spPr bwMode="auto">
            <a:xfrm>
              <a:off x="5117432" y="3741821"/>
              <a:ext cx="401053" cy="497305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8"/>
                </a:cxn>
                <a:cxn ang="0">
                  <a:pos x="46" y="40"/>
                </a:cxn>
                <a:cxn ang="0">
                  <a:pos x="42" y="44"/>
                </a:cxn>
                <a:cxn ang="0">
                  <a:pos x="34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6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2"/>
                </a:cxn>
                <a:cxn ang="0">
                  <a:pos x="16" y="62"/>
                </a:cxn>
                <a:cxn ang="0">
                  <a:pos x="8" y="60"/>
                </a:cxn>
                <a:cxn ang="0">
                  <a:pos x="4" y="54"/>
                </a:cxn>
                <a:cxn ang="0">
                  <a:pos x="2" y="48"/>
                </a:cxn>
                <a:cxn ang="0">
                  <a:pos x="2" y="38"/>
                </a:cxn>
                <a:cxn ang="0">
                  <a:pos x="4" y="20"/>
                </a:cxn>
                <a:cxn ang="0">
                  <a:pos x="4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0" y="10"/>
                </a:cxn>
                <a:cxn ang="0">
                  <a:pos x="18" y="18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2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0" y="12"/>
                </a:cxn>
                <a:cxn ang="0">
                  <a:pos x="46" y="20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2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8"/>
                  </a:lnTo>
                  <a:lnTo>
                    <a:pt x="46" y="40"/>
                  </a:lnTo>
                  <a:lnTo>
                    <a:pt x="42" y="44"/>
                  </a:lnTo>
                  <a:lnTo>
                    <a:pt x="34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6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8" y="60"/>
                  </a:lnTo>
                  <a:lnTo>
                    <a:pt x="4" y="54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4" y="20"/>
                  </a:lnTo>
                  <a:lnTo>
                    <a:pt x="4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10" y="10"/>
                  </a:lnTo>
                  <a:lnTo>
                    <a:pt x="18" y="18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2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0" y="12"/>
                  </a:lnTo>
                  <a:lnTo>
                    <a:pt x="46" y="20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2" name="Freeform 9"/>
            <p:cNvSpPr>
              <a:spLocks/>
            </p:cNvSpPr>
            <p:nvPr/>
          </p:nvSpPr>
          <p:spPr bwMode="auto">
            <a:xfrm>
              <a:off x="4668253" y="3757863"/>
              <a:ext cx="433137" cy="449179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50" y="6"/>
                </a:cxn>
                <a:cxn ang="0">
                  <a:pos x="52" y="14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8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4" y="12"/>
                </a:cxn>
                <a:cxn ang="0">
                  <a:pos x="10" y="10"/>
                </a:cxn>
                <a:cxn ang="0">
                  <a:pos x="18" y="8"/>
                </a:cxn>
                <a:cxn ang="0">
                  <a:pos x="34" y="6"/>
                </a:cxn>
                <a:cxn ang="0">
                  <a:pos x="40" y="4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6"/>
                </a:cxn>
                <a:cxn ang="0">
                  <a:pos x="50" y="6"/>
                </a:cxn>
              </a:cxnLst>
              <a:rect l="0" t="0" r="r" b="b"/>
              <a:pathLst>
                <a:path w="54" h="56">
                  <a:moveTo>
                    <a:pt x="50" y="6"/>
                  </a:moveTo>
                  <a:lnTo>
                    <a:pt x="50" y="6"/>
                  </a:lnTo>
                  <a:lnTo>
                    <a:pt x="52" y="14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8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4" y="12"/>
                  </a:lnTo>
                  <a:lnTo>
                    <a:pt x="10" y="10"/>
                  </a:lnTo>
                  <a:lnTo>
                    <a:pt x="18" y="8"/>
                  </a:lnTo>
                  <a:lnTo>
                    <a:pt x="34" y="6"/>
                  </a:lnTo>
                  <a:lnTo>
                    <a:pt x="40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6"/>
                  </a:lnTo>
                  <a:lnTo>
                    <a:pt x="5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3" name="Freeform 10"/>
            <p:cNvSpPr>
              <a:spLocks/>
            </p:cNvSpPr>
            <p:nvPr/>
          </p:nvSpPr>
          <p:spPr bwMode="auto">
            <a:xfrm>
              <a:off x="4523874" y="3324726"/>
              <a:ext cx="481263" cy="481263"/>
            </a:xfrm>
            <a:custGeom>
              <a:avLst/>
              <a:gdLst/>
              <a:ahLst/>
              <a:cxnLst>
                <a:cxn ang="0">
                  <a:pos x="56" y="42"/>
                </a:cxn>
                <a:cxn ang="0">
                  <a:pos x="56" y="42"/>
                </a:cxn>
                <a:cxn ang="0">
                  <a:pos x="52" y="46"/>
                </a:cxn>
                <a:cxn ang="0">
                  <a:pos x="42" y="54"/>
                </a:cxn>
                <a:cxn ang="0">
                  <a:pos x="28" y="58"/>
                </a:cxn>
                <a:cxn ang="0">
                  <a:pos x="22" y="60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6"/>
                </a:cxn>
                <a:cxn ang="0">
                  <a:pos x="4" y="52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0" y="36"/>
                </a:cxn>
                <a:cxn ang="0">
                  <a:pos x="2" y="32"/>
                </a:cxn>
                <a:cxn ang="0">
                  <a:pos x="6" y="28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10" y="24"/>
                </a:cxn>
                <a:cxn ang="0">
                  <a:pos x="8" y="16"/>
                </a:cxn>
                <a:cxn ang="0">
                  <a:pos x="10" y="8"/>
                </a:cxn>
                <a:cxn ang="0">
                  <a:pos x="12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24" y="0"/>
                </a:cxn>
                <a:cxn ang="0">
                  <a:pos x="30" y="0"/>
                </a:cxn>
                <a:cxn ang="0">
                  <a:pos x="36" y="4"/>
                </a:cxn>
                <a:cxn ang="0">
                  <a:pos x="40" y="10"/>
                </a:cxn>
                <a:cxn ang="0">
                  <a:pos x="48" y="24"/>
                </a:cxn>
                <a:cxn ang="0">
                  <a:pos x="54" y="30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48" y="36"/>
                </a:cxn>
                <a:cxn ang="0">
                  <a:pos x="40" y="36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6" y="38"/>
                </a:cxn>
                <a:cxn ang="0">
                  <a:pos x="44" y="40"/>
                </a:cxn>
                <a:cxn ang="0">
                  <a:pos x="56" y="42"/>
                </a:cxn>
                <a:cxn ang="0">
                  <a:pos x="56" y="42"/>
                </a:cxn>
              </a:cxnLst>
              <a:rect l="0" t="0" r="r" b="b"/>
              <a:pathLst>
                <a:path w="60" h="60">
                  <a:moveTo>
                    <a:pt x="56" y="42"/>
                  </a:moveTo>
                  <a:lnTo>
                    <a:pt x="56" y="42"/>
                  </a:lnTo>
                  <a:lnTo>
                    <a:pt x="52" y="46"/>
                  </a:lnTo>
                  <a:lnTo>
                    <a:pt x="42" y="54"/>
                  </a:lnTo>
                  <a:lnTo>
                    <a:pt x="28" y="58"/>
                  </a:lnTo>
                  <a:lnTo>
                    <a:pt x="22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6"/>
                  </a:lnTo>
                  <a:lnTo>
                    <a:pt x="4" y="52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2" y="32"/>
                  </a:lnTo>
                  <a:lnTo>
                    <a:pt x="6" y="28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4"/>
                  </a:lnTo>
                  <a:lnTo>
                    <a:pt x="8" y="16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4"/>
                  </a:lnTo>
                  <a:lnTo>
                    <a:pt x="40" y="10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48" y="36"/>
                  </a:lnTo>
                  <a:lnTo>
                    <a:pt x="40" y="36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6" y="38"/>
                  </a:lnTo>
                  <a:lnTo>
                    <a:pt x="44" y="40"/>
                  </a:lnTo>
                  <a:lnTo>
                    <a:pt x="56" y="42"/>
                  </a:lnTo>
                  <a:lnTo>
                    <a:pt x="56" y="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4" name="Freeform 11"/>
            <p:cNvSpPr>
              <a:spLocks/>
            </p:cNvSpPr>
            <p:nvPr/>
          </p:nvSpPr>
          <p:spPr bwMode="auto">
            <a:xfrm>
              <a:off x="4908884" y="3100137"/>
              <a:ext cx="449179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8"/>
                </a:cxn>
                <a:cxn ang="0">
                  <a:pos x="44" y="36"/>
                </a:cxn>
                <a:cxn ang="0">
                  <a:pos x="54" y="26"/>
                </a:cxn>
                <a:cxn ang="0">
                  <a:pos x="54" y="26"/>
                </a:cxn>
                <a:cxn ang="0">
                  <a:pos x="56" y="20"/>
                </a:cxn>
                <a:cxn ang="0">
                  <a:pos x="56" y="12"/>
                </a:cxn>
                <a:cxn ang="0">
                  <a:pos x="54" y="6"/>
                </a:cxn>
                <a:cxn ang="0">
                  <a:pos x="48" y="2"/>
                </a:cxn>
                <a:cxn ang="0">
                  <a:pos x="48" y="2"/>
                </a:cxn>
                <a:cxn ang="0">
                  <a:pos x="40" y="0"/>
                </a:cxn>
                <a:cxn ang="0">
                  <a:pos x="34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2" y="2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2" y="46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6" h="58">
                  <a:moveTo>
                    <a:pt x="32" y="58"/>
                  </a:moveTo>
                  <a:lnTo>
                    <a:pt x="32" y="58"/>
                  </a:lnTo>
                  <a:lnTo>
                    <a:pt x="38" y="48"/>
                  </a:lnTo>
                  <a:lnTo>
                    <a:pt x="44" y="36"/>
                  </a:lnTo>
                  <a:lnTo>
                    <a:pt x="54" y="26"/>
                  </a:lnTo>
                  <a:lnTo>
                    <a:pt x="54" y="26"/>
                  </a:lnTo>
                  <a:lnTo>
                    <a:pt x="56" y="20"/>
                  </a:lnTo>
                  <a:lnTo>
                    <a:pt x="56" y="12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4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2" y="46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5" name="Freeform 12"/>
            <p:cNvSpPr>
              <a:spLocks/>
            </p:cNvSpPr>
            <p:nvPr/>
          </p:nvSpPr>
          <p:spPr bwMode="auto">
            <a:xfrm>
              <a:off x="5037221" y="3613484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6" name="Freeform 13"/>
            <p:cNvSpPr>
              <a:spLocks/>
            </p:cNvSpPr>
            <p:nvPr/>
          </p:nvSpPr>
          <p:spPr bwMode="auto">
            <a:xfrm>
              <a:off x="8213558" y="4207042"/>
              <a:ext cx="449179" cy="449179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0" y="44"/>
                </a:cxn>
                <a:cxn ang="0">
                  <a:pos x="6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6" y="56"/>
                </a:cxn>
                <a:cxn ang="0">
                  <a:pos x="42" y="56"/>
                </a:cxn>
                <a:cxn ang="0">
                  <a:pos x="48" y="54"/>
                </a:cxn>
                <a:cxn ang="0">
                  <a:pos x="54" y="48"/>
                </a:cxn>
                <a:cxn ang="0">
                  <a:pos x="56" y="44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4" y="34"/>
                </a:cxn>
                <a:cxn ang="0">
                  <a:pos x="50" y="30"/>
                </a:cxn>
                <a:cxn ang="0">
                  <a:pos x="46" y="28"/>
                </a:cxn>
                <a:cxn ang="0">
                  <a:pos x="46" y="28"/>
                </a:cxn>
                <a:cxn ang="0">
                  <a:pos x="48" y="26"/>
                </a:cxn>
                <a:cxn ang="0">
                  <a:pos x="50" y="18"/>
                </a:cxn>
                <a:cxn ang="0">
                  <a:pos x="52" y="14"/>
                </a:cxn>
                <a:cxn ang="0">
                  <a:pos x="52" y="10"/>
                </a:cxn>
                <a:cxn ang="0">
                  <a:pos x="50" y="6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18" y="4"/>
                </a:cxn>
                <a:cxn ang="0">
                  <a:pos x="12" y="12"/>
                </a:cxn>
                <a:cxn ang="0">
                  <a:pos x="6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8" y="32"/>
                </a:cxn>
                <a:cxn ang="0">
                  <a:pos x="16" y="30"/>
                </a:cxn>
                <a:cxn ang="0">
                  <a:pos x="24" y="30"/>
                </a:cxn>
                <a:cxn ang="0">
                  <a:pos x="24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0" y="44"/>
                </a:cxn>
                <a:cxn ang="0">
                  <a:pos x="0" y="44"/>
                </a:cxn>
              </a:cxnLst>
              <a:rect l="0" t="0" r="r" b="b"/>
              <a:pathLst>
                <a:path w="56" h="56">
                  <a:moveTo>
                    <a:pt x="0" y="44"/>
                  </a:moveTo>
                  <a:lnTo>
                    <a:pt x="0" y="44"/>
                  </a:lnTo>
                  <a:lnTo>
                    <a:pt x="6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6" y="56"/>
                  </a:lnTo>
                  <a:lnTo>
                    <a:pt x="42" y="56"/>
                  </a:lnTo>
                  <a:lnTo>
                    <a:pt x="48" y="54"/>
                  </a:lnTo>
                  <a:lnTo>
                    <a:pt x="54" y="48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34"/>
                  </a:lnTo>
                  <a:lnTo>
                    <a:pt x="50" y="30"/>
                  </a:lnTo>
                  <a:lnTo>
                    <a:pt x="46" y="28"/>
                  </a:lnTo>
                  <a:lnTo>
                    <a:pt x="46" y="28"/>
                  </a:lnTo>
                  <a:lnTo>
                    <a:pt x="48" y="26"/>
                  </a:lnTo>
                  <a:lnTo>
                    <a:pt x="50" y="18"/>
                  </a:lnTo>
                  <a:lnTo>
                    <a:pt x="52" y="14"/>
                  </a:lnTo>
                  <a:lnTo>
                    <a:pt x="52" y="10"/>
                  </a:lnTo>
                  <a:lnTo>
                    <a:pt x="50" y="6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4"/>
                  </a:lnTo>
                  <a:lnTo>
                    <a:pt x="12" y="12"/>
                  </a:lnTo>
                  <a:lnTo>
                    <a:pt x="6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8" y="32"/>
                  </a:lnTo>
                  <a:lnTo>
                    <a:pt x="16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0" y="44"/>
                  </a:lnTo>
                  <a:lnTo>
                    <a:pt x="0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7" name="Freeform 14"/>
            <p:cNvSpPr>
              <a:spLocks/>
            </p:cNvSpPr>
            <p:nvPr/>
          </p:nvSpPr>
          <p:spPr bwMode="auto">
            <a:xfrm>
              <a:off x="8133347" y="4608095"/>
              <a:ext cx="401053" cy="481263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6"/>
                </a:cxn>
                <a:cxn ang="0">
                  <a:pos x="46" y="40"/>
                </a:cxn>
                <a:cxn ang="0">
                  <a:pos x="42" y="42"/>
                </a:cxn>
                <a:cxn ang="0">
                  <a:pos x="36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4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0"/>
                </a:cxn>
                <a:cxn ang="0">
                  <a:pos x="16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2" y="46"/>
                </a:cxn>
                <a:cxn ang="0">
                  <a:pos x="2" y="38"/>
                </a:cxn>
                <a:cxn ang="0">
                  <a:pos x="4" y="18"/>
                </a:cxn>
                <a:cxn ang="0">
                  <a:pos x="4" y="1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0" y="10"/>
                </a:cxn>
                <a:cxn ang="0">
                  <a:pos x="18" y="16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2"/>
                </a:cxn>
                <a:cxn ang="0">
                  <a:pos x="20" y="16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0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2" y="12"/>
                </a:cxn>
                <a:cxn ang="0">
                  <a:pos x="46" y="18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0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6"/>
                  </a:lnTo>
                  <a:lnTo>
                    <a:pt x="46" y="40"/>
                  </a:lnTo>
                  <a:lnTo>
                    <a:pt x="42" y="42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4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2" y="46"/>
                  </a:lnTo>
                  <a:lnTo>
                    <a:pt x="2" y="38"/>
                  </a:lnTo>
                  <a:lnTo>
                    <a:pt x="4" y="18"/>
                  </a:lnTo>
                  <a:lnTo>
                    <a:pt x="4" y="1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0" y="10"/>
                  </a:lnTo>
                  <a:lnTo>
                    <a:pt x="18" y="1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2"/>
                  </a:lnTo>
                  <a:lnTo>
                    <a:pt x="20" y="16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2" y="12"/>
                  </a:lnTo>
                  <a:lnTo>
                    <a:pt x="46" y="18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8" name="Freeform 15"/>
            <p:cNvSpPr>
              <a:spLocks/>
            </p:cNvSpPr>
            <p:nvPr/>
          </p:nvSpPr>
          <p:spPr bwMode="auto">
            <a:xfrm>
              <a:off x="7684168" y="4624137"/>
              <a:ext cx="433137" cy="449179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50" y="4"/>
                </a:cxn>
                <a:cxn ang="0">
                  <a:pos x="52" y="12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6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38"/>
                </a:cxn>
                <a:cxn ang="0">
                  <a:pos x="2" y="34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6" y="12"/>
                </a:cxn>
                <a:cxn ang="0">
                  <a:pos x="12" y="8"/>
                </a:cxn>
                <a:cxn ang="0">
                  <a:pos x="18" y="6"/>
                </a:cxn>
                <a:cxn ang="0">
                  <a:pos x="34" y="4"/>
                </a:cxn>
                <a:cxn ang="0">
                  <a:pos x="40" y="2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54" h="56">
                  <a:moveTo>
                    <a:pt x="50" y="4"/>
                  </a:moveTo>
                  <a:lnTo>
                    <a:pt x="50" y="4"/>
                  </a:lnTo>
                  <a:lnTo>
                    <a:pt x="52" y="12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6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12" y="8"/>
                  </a:lnTo>
                  <a:lnTo>
                    <a:pt x="18" y="6"/>
                  </a:lnTo>
                  <a:lnTo>
                    <a:pt x="34" y="4"/>
                  </a:lnTo>
                  <a:lnTo>
                    <a:pt x="40" y="2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9" name="Freeform 16"/>
            <p:cNvSpPr>
              <a:spLocks/>
            </p:cNvSpPr>
            <p:nvPr/>
          </p:nvSpPr>
          <p:spPr bwMode="auto">
            <a:xfrm>
              <a:off x="7539789" y="4174958"/>
              <a:ext cx="481263" cy="497305"/>
            </a:xfrm>
            <a:custGeom>
              <a:avLst/>
              <a:gdLst/>
              <a:ahLst/>
              <a:cxnLst>
                <a:cxn ang="0">
                  <a:pos x="56" y="44"/>
                </a:cxn>
                <a:cxn ang="0">
                  <a:pos x="56" y="44"/>
                </a:cxn>
                <a:cxn ang="0">
                  <a:pos x="52" y="48"/>
                </a:cxn>
                <a:cxn ang="0">
                  <a:pos x="42" y="54"/>
                </a:cxn>
                <a:cxn ang="0">
                  <a:pos x="28" y="60"/>
                </a:cxn>
                <a:cxn ang="0">
                  <a:pos x="22" y="62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0" y="38"/>
                </a:cxn>
                <a:cxn ang="0">
                  <a:pos x="2" y="34"/>
                </a:cxn>
                <a:cxn ang="0">
                  <a:pos x="6" y="30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4"/>
                </a:cxn>
                <a:cxn ang="0">
                  <a:pos x="8" y="18"/>
                </a:cxn>
                <a:cxn ang="0">
                  <a:pos x="10" y="10"/>
                </a:cxn>
                <a:cxn ang="0">
                  <a:pos x="12" y="6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24" y="0"/>
                </a:cxn>
                <a:cxn ang="0">
                  <a:pos x="32" y="2"/>
                </a:cxn>
                <a:cxn ang="0">
                  <a:pos x="36" y="6"/>
                </a:cxn>
                <a:cxn ang="0">
                  <a:pos x="40" y="12"/>
                </a:cxn>
                <a:cxn ang="0">
                  <a:pos x="50" y="26"/>
                </a:cxn>
                <a:cxn ang="0">
                  <a:pos x="54" y="32"/>
                </a:cxn>
                <a:cxn ang="0">
                  <a:pos x="60" y="36"/>
                </a:cxn>
                <a:cxn ang="0">
                  <a:pos x="60" y="36"/>
                </a:cxn>
                <a:cxn ang="0">
                  <a:pos x="48" y="38"/>
                </a:cxn>
                <a:cxn ang="0">
                  <a:pos x="40" y="38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6" y="40"/>
                </a:cxn>
                <a:cxn ang="0">
                  <a:pos x="44" y="42"/>
                </a:cxn>
                <a:cxn ang="0">
                  <a:pos x="56" y="44"/>
                </a:cxn>
                <a:cxn ang="0">
                  <a:pos x="56" y="44"/>
                </a:cxn>
              </a:cxnLst>
              <a:rect l="0" t="0" r="r" b="b"/>
              <a:pathLst>
                <a:path w="60" h="62">
                  <a:moveTo>
                    <a:pt x="56" y="44"/>
                  </a:moveTo>
                  <a:lnTo>
                    <a:pt x="56" y="44"/>
                  </a:lnTo>
                  <a:lnTo>
                    <a:pt x="52" y="48"/>
                  </a:lnTo>
                  <a:lnTo>
                    <a:pt x="42" y="54"/>
                  </a:lnTo>
                  <a:lnTo>
                    <a:pt x="28" y="60"/>
                  </a:lnTo>
                  <a:lnTo>
                    <a:pt x="22" y="62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38"/>
                  </a:lnTo>
                  <a:lnTo>
                    <a:pt x="2" y="34"/>
                  </a:lnTo>
                  <a:lnTo>
                    <a:pt x="6" y="30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4"/>
                  </a:lnTo>
                  <a:lnTo>
                    <a:pt x="8" y="18"/>
                  </a:lnTo>
                  <a:lnTo>
                    <a:pt x="10" y="10"/>
                  </a:lnTo>
                  <a:lnTo>
                    <a:pt x="12" y="6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6" y="6"/>
                  </a:lnTo>
                  <a:lnTo>
                    <a:pt x="40" y="12"/>
                  </a:lnTo>
                  <a:lnTo>
                    <a:pt x="50" y="26"/>
                  </a:lnTo>
                  <a:lnTo>
                    <a:pt x="54" y="32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48" y="38"/>
                  </a:lnTo>
                  <a:lnTo>
                    <a:pt x="40" y="38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6" y="40"/>
                  </a:lnTo>
                  <a:lnTo>
                    <a:pt x="44" y="42"/>
                  </a:lnTo>
                  <a:lnTo>
                    <a:pt x="56" y="44"/>
                  </a:lnTo>
                  <a:lnTo>
                    <a:pt x="56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0" name="Freeform 17"/>
            <p:cNvSpPr>
              <a:spLocks/>
            </p:cNvSpPr>
            <p:nvPr/>
          </p:nvSpPr>
          <p:spPr bwMode="auto">
            <a:xfrm>
              <a:off x="7924800" y="3966411"/>
              <a:ext cx="465221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6"/>
                </a:cxn>
                <a:cxn ang="0">
                  <a:pos x="46" y="36"/>
                </a:cxn>
                <a:cxn ang="0">
                  <a:pos x="54" y="24"/>
                </a:cxn>
                <a:cxn ang="0">
                  <a:pos x="54" y="24"/>
                </a:cxn>
                <a:cxn ang="0">
                  <a:pos x="58" y="18"/>
                </a:cxn>
                <a:cxn ang="0">
                  <a:pos x="58" y="12"/>
                </a:cxn>
                <a:cxn ang="0">
                  <a:pos x="54" y="6"/>
                </a:cxn>
                <a:cxn ang="0">
                  <a:pos x="48" y="0"/>
                </a:cxn>
                <a:cxn ang="0">
                  <a:pos x="48" y="0"/>
                </a:cxn>
                <a:cxn ang="0">
                  <a:pos x="42" y="0"/>
                </a:cxn>
                <a:cxn ang="0">
                  <a:pos x="36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4" y="2"/>
                </a:cxn>
                <a:cxn ang="0">
                  <a:pos x="10" y="2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38"/>
                </a:cxn>
                <a:cxn ang="0">
                  <a:pos x="14" y="46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8" h="58">
                  <a:moveTo>
                    <a:pt x="32" y="58"/>
                  </a:moveTo>
                  <a:lnTo>
                    <a:pt x="32" y="58"/>
                  </a:lnTo>
                  <a:lnTo>
                    <a:pt x="38" y="46"/>
                  </a:lnTo>
                  <a:lnTo>
                    <a:pt x="46" y="36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8" y="18"/>
                  </a:lnTo>
                  <a:lnTo>
                    <a:pt x="58" y="12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6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38"/>
                  </a:lnTo>
                  <a:lnTo>
                    <a:pt x="14" y="46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1" name="Freeform 18"/>
            <p:cNvSpPr>
              <a:spLocks/>
            </p:cNvSpPr>
            <p:nvPr/>
          </p:nvSpPr>
          <p:spPr bwMode="auto">
            <a:xfrm>
              <a:off x="8053137" y="4479758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2" name="Freeform 19"/>
            <p:cNvSpPr>
              <a:spLocks/>
            </p:cNvSpPr>
            <p:nvPr/>
          </p:nvSpPr>
          <p:spPr bwMode="auto">
            <a:xfrm>
              <a:off x="0" y="2442411"/>
              <a:ext cx="1122947" cy="1155032"/>
            </a:xfrm>
            <a:custGeom>
              <a:avLst/>
              <a:gdLst/>
              <a:ahLst/>
              <a:cxnLst>
                <a:cxn ang="0">
                  <a:pos x="114" y="24"/>
                </a:cxn>
                <a:cxn ang="0">
                  <a:pos x="130" y="46"/>
                </a:cxn>
                <a:cxn ang="0">
                  <a:pos x="132" y="74"/>
                </a:cxn>
                <a:cxn ang="0">
                  <a:pos x="122" y="100"/>
                </a:cxn>
                <a:cxn ang="0">
                  <a:pos x="102" y="124"/>
                </a:cxn>
                <a:cxn ang="0">
                  <a:pos x="88" y="134"/>
                </a:cxn>
                <a:cxn ang="0">
                  <a:pos x="62" y="140"/>
                </a:cxn>
                <a:cxn ang="0">
                  <a:pos x="52" y="138"/>
                </a:cxn>
                <a:cxn ang="0">
                  <a:pos x="36" y="124"/>
                </a:cxn>
                <a:cxn ang="0">
                  <a:pos x="36" y="104"/>
                </a:cxn>
                <a:cxn ang="0">
                  <a:pos x="38" y="98"/>
                </a:cxn>
                <a:cxn ang="0">
                  <a:pos x="46" y="90"/>
                </a:cxn>
                <a:cxn ang="0">
                  <a:pos x="52" y="88"/>
                </a:cxn>
                <a:cxn ang="0">
                  <a:pos x="62" y="88"/>
                </a:cxn>
                <a:cxn ang="0">
                  <a:pos x="80" y="100"/>
                </a:cxn>
                <a:cxn ang="0">
                  <a:pos x="82" y="102"/>
                </a:cxn>
                <a:cxn ang="0">
                  <a:pos x="68" y="86"/>
                </a:cxn>
                <a:cxn ang="0">
                  <a:pos x="56" y="82"/>
                </a:cxn>
                <a:cxn ang="0">
                  <a:pos x="42" y="86"/>
                </a:cxn>
                <a:cxn ang="0">
                  <a:pos x="34" y="92"/>
                </a:cxn>
                <a:cxn ang="0">
                  <a:pos x="28" y="106"/>
                </a:cxn>
                <a:cxn ang="0">
                  <a:pos x="30" y="120"/>
                </a:cxn>
                <a:cxn ang="0">
                  <a:pos x="38" y="132"/>
                </a:cxn>
                <a:cxn ang="0">
                  <a:pos x="50" y="140"/>
                </a:cxn>
                <a:cxn ang="0">
                  <a:pos x="56" y="144"/>
                </a:cxn>
                <a:cxn ang="0">
                  <a:pos x="76" y="144"/>
                </a:cxn>
                <a:cxn ang="0">
                  <a:pos x="100" y="132"/>
                </a:cxn>
                <a:cxn ang="0">
                  <a:pos x="122" y="110"/>
                </a:cxn>
                <a:cxn ang="0">
                  <a:pos x="136" y="86"/>
                </a:cxn>
                <a:cxn ang="0">
                  <a:pos x="138" y="78"/>
                </a:cxn>
                <a:cxn ang="0">
                  <a:pos x="140" y="60"/>
                </a:cxn>
                <a:cxn ang="0">
                  <a:pos x="132" y="38"/>
                </a:cxn>
                <a:cxn ang="0">
                  <a:pos x="110" y="16"/>
                </a:cxn>
                <a:cxn ang="0">
                  <a:pos x="80" y="2"/>
                </a:cxn>
                <a:cxn ang="0">
                  <a:pos x="64" y="0"/>
                </a:cxn>
                <a:cxn ang="0">
                  <a:pos x="30" y="2"/>
                </a:cxn>
                <a:cxn ang="0">
                  <a:pos x="0" y="16"/>
                </a:cxn>
                <a:cxn ang="0">
                  <a:pos x="0" y="26"/>
                </a:cxn>
                <a:cxn ang="0">
                  <a:pos x="26" y="12"/>
                </a:cxn>
                <a:cxn ang="0">
                  <a:pos x="58" y="8"/>
                </a:cxn>
                <a:cxn ang="0">
                  <a:pos x="88" y="12"/>
                </a:cxn>
                <a:cxn ang="0">
                  <a:pos x="114" y="24"/>
                </a:cxn>
              </a:cxnLst>
              <a:rect l="0" t="0" r="r" b="b"/>
              <a:pathLst>
                <a:path w="140" h="144">
                  <a:moveTo>
                    <a:pt x="114" y="24"/>
                  </a:moveTo>
                  <a:lnTo>
                    <a:pt x="114" y="24"/>
                  </a:lnTo>
                  <a:lnTo>
                    <a:pt x="124" y="34"/>
                  </a:lnTo>
                  <a:lnTo>
                    <a:pt x="130" y="46"/>
                  </a:lnTo>
                  <a:lnTo>
                    <a:pt x="132" y="60"/>
                  </a:lnTo>
                  <a:lnTo>
                    <a:pt x="132" y="74"/>
                  </a:lnTo>
                  <a:lnTo>
                    <a:pt x="128" y="86"/>
                  </a:lnTo>
                  <a:lnTo>
                    <a:pt x="122" y="100"/>
                  </a:lnTo>
                  <a:lnTo>
                    <a:pt x="112" y="112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88" y="134"/>
                  </a:lnTo>
                  <a:lnTo>
                    <a:pt x="76" y="138"/>
                  </a:lnTo>
                  <a:lnTo>
                    <a:pt x="62" y="140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42" y="132"/>
                  </a:lnTo>
                  <a:lnTo>
                    <a:pt x="36" y="124"/>
                  </a:lnTo>
                  <a:lnTo>
                    <a:pt x="34" y="11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8" y="98"/>
                  </a:lnTo>
                  <a:lnTo>
                    <a:pt x="42" y="94"/>
                  </a:lnTo>
                  <a:lnTo>
                    <a:pt x="46" y="90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6" y="86"/>
                  </a:lnTo>
                  <a:lnTo>
                    <a:pt x="62" y="88"/>
                  </a:lnTo>
                  <a:lnTo>
                    <a:pt x="72" y="92"/>
                  </a:lnTo>
                  <a:lnTo>
                    <a:pt x="80" y="100"/>
                  </a:lnTo>
                  <a:lnTo>
                    <a:pt x="82" y="102"/>
                  </a:lnTo>
                  <a:lnTo>
                    <a:pt x="82" y="102"/>
                  </a:lnTo>
                  <a:lnTo>
                    <a:pt x="74" y="92"/>
                  </a:lnTo>
                  <a:lnTo>
                    <a:pt x="68" y="86"/>
                  </a:lnTo>
                  <a:lnTo>
                    <a:pt x="64" y="84"/>
                  </a:lnTo>
                  <a:lnTo>
                    <a:pt x="56" y="82"/>
                  </a:lnTo>
                  <a:lnTo>
                    <a:pt x="50" y="82"/>
                  </a:lnTo>
                  <a:lnTo>
                    <a:pt x="42" y="86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30" y="98"/>
                  </a:lnTo>
                  <a:lnTo>
                    <a:pt x="28" y="106"/>
                  </a:lnTo>
                  <a:lnTo>
                    <a:pt x="28" y="112"/>
                  </a:lnTo>
                  <a:lnTo>
                    <a:pt x="30" y="120"/>
                  </a:lnTo>
                  <a:lnTo>
                    <a:pt x="34" y="126"/>
                  </a:lnTo>
                  <a:lnTo>
                    <a:pt x="38" y="132"/>
                  </a:lnTo>
                  <a:lnTo>
                    <a:pt x="44" y="136"/>
                  </a:lnTo>
                  <a:lnTo>
                    <a:pt x="50" y="140"/>
                  </a:lnTo>
                  <a:lnTo>
                    <a:pt x="50" y="140"/>
                  </a:lnTo>
                  <a:lnTo>
                    <a:pt x="56" y="144"/>
                  </a:lnTo>
                  <a:lnTo>
                    <a:pt x="62" y="144"/>
                  </a:lnTo>
                  <a:lnTo>
                    <a:pt x="76" y="144"/>
                  </a:lnTo>
                  <a:lnTo>
                    <a:pt x="88" y="140"/>
                  </a:lnTo>
                  <a:lnTo>
                    <a:pt x="100" y="132"/>
                  </a:lnTo>
                  <a:lnTo>
                    <a:pt x="112" y="122"/>
                  </a:lnTo>
                  <a:lnTo>
                    <a:pt x="122" y="110"/>
                  </a:lnTo>
                  <a:lnTo>
                    <a:pt x="130" y="98"/>
                  </a:lnTo>
                  <a:lnTo>
                    <a:pt x="136" y="86"/>
                  </a:lnTo>
                  <a:lnTo>
                    <a:pt x="136" y="86"/>
                  </a:lnTo>
                  <a:lnTo>
                    <a:pt x="138" y="78"/>
                  </a:lnTo>
                  <a:lnTo>
                    <a:pt x="140" y="68"/>
                  </a:lnTo>
                  <a:lnTo>
                    <a:pt x="140" y="60"/>
                  </a:lnTo>
                  <a:lnTo>
                    <a:pt x="138" y="52"/>
                  </a:lnTo>
                  <a:lnTo>
                    <a:pt x="132" y="38"/>
                  </a:lnTo>
                  <a:lnTo>
                    <a:pt x="124" y="26"/>
                  </a:lnTo>
                  <a:lnTo>
                    <a:pt x="110" y="16"/>
                  </a:lnTo>
                  <a:lnTo>
                    <a:pt x="96" y="8"/>
                  </a:lnTo>
                  <a:lnTo>
                    <a:pt x="80" y="2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48" y="0"/>
                  </a:lnTo>
                  <a:lnTo>
                    <a:pt x="30" y="2"/>
                  </a:lnTo>
                  <a:lnTo>
                    <a:pt x="14" y="8"/>
                  </a:lnTo>
                  <a:lnTo>
                    <a:pt x="0" y="1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2" y="18"/>
                  </a:lnTo>
                  <a:lnTo>
                    <a:pt x="26" y="12"/>
                  </a:lnTo>
                  <a:lnTo>
                    <a:pt x="42" y="8"/>
                  </a:lnTo>
                  <a:lnTo>
                    <a:pt x="58" y="8"/>
                  </a:lnTo>
                  <a:lnTo>
                    <a:pt x="74" y="8"/>
                  </a:lnTo>
                  <a:lnTo>
                    <a:pt x="88" y="12"/>
                  </a:lnTo>
                  <a:lnTo>
                    <a:pt x="102" y="16"/>
                  </a:lnTo>
                  <a:lnTo>
                    <a:pt x="114" y="24"/>
                  </a:lnTo>
                  <a:lnTo>
                    <a:pt x="114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3" name="Freeform 20"/>
            <p:cNvSpPr>
              <a:spLocks/>
            </p:cNvSpPr>
            <p:nvPr/>
          </p:nvSpPr>
          <p:spPr bwMode="auto">
            <a:xfrm>
              <a:off x="1171074" y="7463589"/>
              <a:ext cx="1796716" cy="385011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12" y="0"/>
                </a:cxn>
                <a:cxn ang="0">
                  <a:pos x="92" y="4"/>
                </a:cxn>
                <a:cxn ang="0">
                  <a:pos x="72" y="12"/>
                </a:cxn>
                <a:cxn ang="0">
                  <a:pos x="52" y="20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0" y="48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80" y="16"/>
                </a:cxn>
                <a:cxn ang="0">
                  <a:pos x="98" y="12"/>
                </a:cxn>
                <a:cxn ang="0">
                  <a:pos x="116" y="10"/>
                </a:cxn>
                <a:cxn ang="0">
                  <a:pos x="134" y="10"/>
                </a:cxn>
                <a:cxn ang="0">
                  <a:pos x="152" y="14"/>
                </a:cxn>
                <a:cxn ang="0">
                  <a:pos x="170" y="18"/>
                </a:cxn>
                <a:cxn ang="0">
                  <a:pos x="188" y="26"/>
                </a:cxn>
                <a:cxn ang="0">
                  <a:pos x="204" y="36"/>
                </a:cxn>
                <a:cxn ang="0">
                  <a:pos x="204" y="36"/>
                </a:cxn>
                <a:cxn ang="0">
                  <a:pos x="218" y="48"/>
                </a:cxn>
                <a:cxn ang="0">
                  <a:pos x="224" y="48"/>
                </a:cxn>
                <a:cxn ang="0">
                  <a:pos x="224" y="48"/>
                </a:cxn>
                <a:cxn ang="0">
                  <a:pos x="214" y="38"/>
                </a:cxn>
                <a:cxn ang="0">
                  <a:pos x="202" y="26"/>
                </a:cxn>
                <a:cxn ang="0">
                  <a:pos x="188" y="18"/>
                </a:cxn>
                <a:cxn ang="0">
                  <a:pos x="174" y="10"/>
                </a:cxn>
                <a:cxn ang="0">
                  <a:pos x="158" y="6"/>
                </a:cxn>
                <a:cxn ang="0">
                  <a:pos x="144" y="2"/>
                </a:cxn>
                <a:cxn ang="0">
                  <a:pos x="128" y="0"/>
                </a:cxn>
                <a:cxn ang="0">
                  <a:pos x="112" y="0"/>
                </a:cxn>
                <a:cxn ang="0">
                  <a:pos x="112" y="0"/>
                </a:cxn>
              </a:cxnLst>
              <a:rect l="0" t="0" r="r" b="b"/>
              <a:pathLst>
                <a:path w="224" h="48">
                  <a:moveTo>
                    <a:pt x="112" y="0"/>
                  </a:moveTo>
                  <a:lnTo>
                    <a:pt x="112" y="0"/>
                  </a:lnTo>
                  <a:lnTo>
                    <a:pt x="92" y="4"/>
                  </a:lnTo>
                  <a:lnTo>
                    <a:pt x="72" y="12"/>
                  </a:lnTo>
                  <a:lnTo>
                    <a:pt x="52" y="20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0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80" y="16"/>
                  </a:lnTo>
                  <a:lnTo>
                    <a:pt x="98" y="12"/>
                  </a:lnTo>
                  <a:lnTo>
                    <a:pt x="116" y="10"/>
                  </a:lnTo>
                  <a:lnTo>
                    <a:pt x="134" y="10"/>
                  </a:lnTo>
                  <a:lnTo>
                    <a:pt x="152" y="14"/>
                  </a:lnTo>
                  <a:lnTo>
                    <a:pt x="170" y="18"/>
                  </a:lnTo>
                  <a:lnTo>
                    <a:pt x="188" y="26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18" y="48"/>
                  </a:lnTo>
                  <a:lnTo>
                    <a:pt x="224" y="48"/>
                  </a:lnTo>
                  <a:lnTo>
                    <a:pt x="224" y="48"/>
                  </a:lnTo>
                  <a:lnTo>
                    <a:pt x="214" y="38"/>
                  </a:lnTo>
                  <a:lnTo>
                    <a:pt x="202" y="26"/>
                  </a:lnTo>
                  <a:lnTo>
                    <a:pt x="188" y="18"/>
                  </a:lnTo>
                  <a:lnTo>
                    <a:pt x="174" y="10"/>
                  </a:lnTo>
                  <a:lnTo>
                    <a:pt x="158" y="6"/>
                  </a:lnTo>
                  <a:lnTo>
                    <a:pt x="144" y="2"/>
                  </a:lnTo>
                  <a:lnTo>
                    <a:pt x="128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4" name="Freeform 21"/>
            <p:cNvSpPr>
              <a:spLocks/>
            </p:cNvSpPr>
            <p:nvPr/>
          </p:nvSpPr>
          <p:spPr bwMode="auto">
            <a:xfrm>
              <a:off x="320842" y="5362074"/>
              <a:ext cx="2277979" cy="2486526"/>
            </a:xfrm>
            <a:custGeom>
              <a:avLst/>
              <a:gdLst/>
              <a:ahLst/>
              <a:cxnLst>
                <a:cxn ang="0">
                  <a:pos x="148" y="194"/>
                </a:cxn>
                <a:cxn ang="0">
                  <a:pos x="136" y="122"/>
                </a:cxn>
                <a:cxn ang="0">
                  <a:pos x="136" y="92"/>
                </a:cxn>
                <a:cxn ang="0">
                  <a:pos x="152" y="48"/>
                </a:cxn>
                <a:cxn ang="0">
                  <a:pos x="188" y="14"/>
                </a:cxn>
                <a:cxn ang="0">
                  <a:pos x="216" y="4"/>
                </a:cxn>
                <a:cxn ang="0">
                  <a:pos x="254" y="18"/>
                </a:cxn>
                <a:cxn ang="0">
                  <a:pos x="274" y="54"/>
                </a:cxn>
                <a:cxn ang="0">
                  <a:pos x="278" y="86"/>
                </a:cxn>
                <a:cxn ang="0">
                  <a:pos x="262" y="124"/>
                </a:cxn>
                <a:cxn ang="0">
                  <a:pos x="242" y="132"/>
                </a:cxn>
                <a:cxn ang="0">
                  <a:pos x="216" y="118"/>
                </a:cxn>
                <a:cxn ang="0">
                  <a:pos x="214" y="106"/>
                </a:cxn>
                <a:cxn ang="0">
                  <a:pos x="216" y="94"/>
                </a:cxn>
                <a:cxn ang="0">
                  <a:pos x="234" y="84"/>
                </a:cxn>
                <a:cxn ang="0">
                  <a:pos x="248" y="84"/>
                </a:cxn>
                <a:cxn ang="0">
                  <a:pos x="222" y="82"/>
                </a:cxn>
                <a:cxn ang="0">
                  <a:pos x="208" y="100"/>
                </a:cxn>
                <a:cxn ang="0">
                  <a:pos x="208" y="118"/>
                </a:cxn>
                <a:cxn ang="0">
                  <a:pos x="224" y="132"/>
                </a:cxn>
                <a:cxn ang="0">
                  <a:pos x="244" y="134"/>
                </a:cxn>
                <a:cxn ang="0">
                  <a:pos x="258" y="130"/>
                </a:cxn>
                <a:cxn ang="0">
                  <a:pos x="278" y="104"/>
                </a:cxn>
                <a:cxn ang="0">
                  <a:pos x="282" y="60"/>
                </a:cxn>
                <a:cxn ang="0">
                  <a:pos x="276" y="34"/>
                </a:cxn>
                <a:cxn ang="0">
                  <a:pos x="260" y="12"/>
                </a:cxn>
                <a:cxn ang="0">
                  <a:pos x="224" y="0"/>
                </a:cxn>
                <a:cxn ang="0">
                  <a:pos x="178" y="12"/>
                </a:cxn>
                <a:cxn ang="0">
                  <a:pos x="152" y="32"/>
                </a:cxn>
                <a:cxn ang="0">
                  <a:pos x="132" y="70"/>
                </a:cxn>
                <a:cxn ang="0">
                  <a:pos x="126" y="116"/>
                </a:cxn>
                <a:cxn ang="0">
                  <a:pos x="136" y="164"/>
                </a:cxn>
                <a:cxn ang="0">
                  <a:pos x="138" y="196"/>
                </a:cxn>
                <a:cxn ang="0">
                  <a:pos x="126" y="234"/>
                </a:cxn>
                <a:cxn ang="0">
                  <a:pos x="106" y="258"/>
                </a:cxn>
                <a:cxn ang="0">
                  <a:pos x="72" y="272"/>
                </a:cxn>
                <a:cxn ang="0">
                  <a:pos x="30" y="274"/>
                </a:cxn>
                <a:cxn ang="0">
                  <a:pos x="44" y="220"/>
                </a:cxn>
                <a:cxn ang="0">
                  <a:pos x="50" y="164"/>
                </a:cxn>
                <a:cxn ang="0">
                  <a:pos x="42" y="58"/>
                </a:cxn>
                <a:cxn ang="0">
                  <a:pos x="30" y="24"/>
                </a:cxn>
                <a:cxn ang="0">
                  <a:pos x="42" y="92"/>
                </a:cxn>
                <a:cxn ang="0">
                  <a:pos x="40" y="182"/>
                </a:cxn>
                <a:cxn ang="0">
                  <a:pos x="26" y="252"/>
                </a:cxn>
                <a:cxn ang="0">
                  <a:pos x="0" y="310"/>
                </a:cxn>
                <a:cxn ang="0">
                  <a:pos x="26" y="284"/>
                </a:cxn>
                <a:cxn ang="0">
                  <a:pos x="52" y="286"/>
                </a:cxn>
                <a:cxn ang="0">
                  <a:pos x="96" y="278"/>
                </a:cxn>
                <a:cxn ang="0">
                  <a:pos x="122" y="258"/>
                </a:cxn>
                <a:cxn ang="0">
                  <a:pos x="142" y="222"/>
                </a:cxn>
              </a:cxnLst>
              <a:rect l="0" t="0" r="r" b="b"/>
              <a:pathLst>
                <a:path w="284" h="310">
                  <a:moveTo>
                    <a:pt x="146" y="206"/>
                  </a:moveTo>
                  <a:lnTo>
                    <a:pt x="146" y="206"/>
                  </a:lnTo>
                  <a:lnTo>
                    <a:pt x="148" y="194"/>
                  </a:lnTo>
                  <a:lnTo>
                    <a:pt x="148" y="180"/>
                  </a:lnTo>
                  <a:lnTo>
                    <a:pt x="142" y="152"/>
                  </a:lnTo>
                  <a:lnTo>
                    <a:pt x="136" y="122"/>
                  </a:lnTo>
                  <a:lnTo>
                    <a:pt x="136" y="106"/>
                  </a:lnTo>
                  <a:lnTo>
                    <a:pt x="136" y="92"/>
                  </a:lnTo>
                  <a:lnTo>
                    <a:pt x="136" y="92"/>
                  </a:lnTo>
                  <a:lnTo>
                    <a:pt x="138" y="76"/>
                  </a:lnTo>
                  <a:lnTo>
                    <a:pt x="144" y="62"/>
                  </a:lnTo>
                  <a:lnTo>
                    <a:pt x="152" y="48"/>
                  </a:lnTo>
                  <a:lnTo>
                    <a:pt x="162" y="34"/>
                  </a:lnTo>
                  <a:lnTo>
                    <a:pt x="174" y="24"/>
                  </a:lnTo>
                  <a:lnTo>
                    <a:pt x="188" y="14"/>
                  </a:lnTo>
                  <a:lnTo>
                    <a:pt x="202" y="8"/>
                  </a:lnTo>
                  <a:lnTo>
                    <a:pt x="216" y="4"/>
                  </a:lnTo>
                  <a:lnTo>
                    <a:pt x="216" y="4"/>
                  </a:lnTo>
                  <a:lnTo>
                    <a:pt x="230" y="6"/>
                  </a:lnTo>
                  <a:lnTo>
                    <a:pt x="244" y="10"/>
                  </a:lnTo>
                  <a:lnTo>
                    <a:pt x="254" y="18"/>
                  </a:lnTo>
                  <a:lnTo>
                    <a:pt x="264" y="28"/>
                  </a:lnTo>
                  <a:lnTo>
                    <a:pt x="270" y="40"/>
                  </a:lnTo>
                  <a:lnTo>
                    <a:pt x="274" y="54"/>
                  </a:lnTo>
                  <a:lnTo>
                    <a:pt x="278" y="70"/>
                  </a:lnTo>
                  <a:lnTo>
                    <a:pt x="278" y="86"/>
                  </a:lnTo>
                  <a:lnTo>
                    <a:pt x="278" y="86"/>
                  </a:lnTo>
                  <a:lnTo>
                    <a:pt x="274" y="100"/>
                  </a:lnTo>
                  <a:lnTo>
                    <a:pt x="270" y="114"/>
                  </a:lnTo>
                  <a:lnTo>
                    <a:pt x="262" y="124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42" y="132"/>
                  </a:lnTo>
                  <a:lnTo>
                    <a:pt x="232" y="130"/>
                  </a:lnTo>
                  <a:lnTo>
                    <a:pt x="222" y="126"/>
                  </a:lnTo>
                  <a:lnTo>
                    <a:pt x="216" y="118"/>
                  </a:lnTo>
                  <a:lnTo>
                    <a:pt x="216" y="118"/>
                  </a:lnTo>
                  <a:lnTo>
                    <a:pt x="214" y="112"/>
                  </a:lnTo>
                  <a:lnTo>
                    <a:pt x="214" y="106"/>
                  </a:lnTo>
                  <a:lnTo>
                    <a:pt x="214" y="100"/>
                  </a:lnTo>
                  <a:lnTo>
                    <a:pt x="216" y="94"/>
                  </a:lnTo>
                  <a:lnTo>
                    <a:pt x="216" y="94"/>
                  </a:lnTo>
                  <a:lnTo>
                    <a:pt x="220" y="90"/>
                  </a:lnTo>
                  <a:lnTo>
                    <a:pt x="224" y="86"/>
                  </a:lnTo>
                  <a:lnTo>
                    <a:pt x="234" y="84"/>
                  </a:lnTo>
                  <a:lnTo>
                    <a:pt x="244" y="82"/>
                  </a:lnTo>
                  <a:lnTo>
                    <a:pt x="248" y="84"/>
                  </a:lnTo>
                  <a:lnTo>
                    <a:pt x="248" y="84"/>
                  </a:lnTo>
                  <a:lnTo>
                    <a:pt x="234" y="80"/>
                  </a:lnTo>
                  <a:lnTo>
                    <a:pt x="228" y="82"/>
                  </a:lnTo>
                  <a:lnTo>
                    <a:pt x="222" y="82"/>
                  </a:lnTo>
                  <a:lnTo>
                    <a:pt x="216" y="86"/>
                  </a:lnTo>
                  <a:lnTo>
                    <a:pt x="212" y="92"/>
                  </a:lnTo>
                  <a:lnTo>
                    <a:pt x="208" y="100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118"/>
                  </a:lnTo>
                  <a:lnTo>
                    <a:pt x="212" y="124"/>
                  </a:lnTo>
                  <a:lnTo>
                    <a:pt x="216" y="128"/>
                  </a:lnTo>
                  <a:lnTo>
                    <a:pt x="224" y="132"/>
                  </a:lnTo>
                  <a:lnTo>
                    <a:pt x="230" y="134"/>
                  </a:lnTo>
                  <a:lnTo>
                    <a:pt x="238" y="134"/>
                  </a:lnTo>
                  <a:lnTo>
                    <a:pt x="244" y="134"/>
                  </a:lnTo>
                  <a:lnTo>
                    <a:pt x="252" y="134"/>
                  </a:lnTo>
                  <a:lnTo>
                    <a:pt x="252" y="134"/>
                  </a:lnTo>
                  <a:lnTo>
                    <a:pt x="258" y="130"/>
                  </a:lnTo>
                  <a:lnTo>
                    <a:pt x="264" y="128"/>
                  </a:lnTo>
                  <a:lnTo>
                    <a:pt x="272" y="118"/>
                  </a:lnTo>
                  <a:lnTo>
                    <a:pt x="278" y="104"/>
                  </a:lnTo>
                  <a:lnTo>
                    <a:pt x="282" y="90"/>
                  </a:lnTo>
                  <a:lnTo>
                    <a:pt x="284" y="76"/>
                  </a:lnTo>
                  <a:lnTo>
                    <a:pt x="282" y="60"/>
                  </a:lnTo>
                  <a:lnTo>
                    <a:pt x="280" y="46"/>
                  </a:lnTo>
                  <a:lnTo>
                    <a:pt x="276" y="34"/>
                  </a:lnTo>
                  <a:lnTo>
                    <a:pt x="276" y="34"/>
                  </a:lnTo>
                  <a:lnTo>
                    <a:pt x="270" y="26"/>
                  </a:lnTo>
                  <a:lnTo>
                    <a:pt x="266" y="18"/>
                  </a:lnTo>
                  <a:lnTo>
                    <a:pt x="260" y="12"/>
                  </a:lnTo>
                  <a:lnTo>
                    <a:pt x="254" y="8"/>
                  </a:lnTo>
                  <a:lnTo>
                    <a:pt x="240" y="2"/>
                  </a:lnTo>
                  <a:lnTo>
                    <a:pt x="224" y="0"/>
                  </a:lnTo>
                  <a:lnTo>
                    <a:pt x="208" y="2"/>
                  </a:lnTo>
                  <a:lnTo>
                    <a:pt x="192" y="6"/>
                  </a:lnTo>
                  <a:lnTo>
                    <a:pt x="178" y="12"/>
                  </a:lnTo>
                  <a:lnTo>
                    <a:pt x="164" y="22"/>
                  </a:lnTo>
                  <a:lnTo>
                    <a:pt x="164" y="22"/>
                  </a:lnTo>
                  <a:lnTo>
                    <a:pt x="152" y="32"/>
                  </a:lnTo>
                  <a:lnTo>
                    <a:pt x="144" y="44"/>
                  </a:lnTo>
                  <a:lnTo>
                    <a:pt x="136" y="58"/>
                  </a:lnTo>
                  <a:lnTo>
                    <a:pt x="132" y="70"/>
                  </a:lnTo>
                  <a:lnTo>
                    <a:pt x="128" y="86"/>
                  </a:lnTo>
                  <a:lnTo>
                    <a:pt x="126" y="100"/>
                  </a:lnTo>
                  <a:lnTo>
                    <a:pt x="126" y="116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36" y="164"/>
                  </a:lnTo>
                  <a:lnTo>
                    <a:pt x="138" y="180"/>
                  </a:lnTo>
                  <a:lnTo>
                    <a:pt x="138" y="196"/>
                  </a:lnTo>
                  <a:lnTo>
                    <a:pt x="138" y="196"/>
                  </a:lnTo>
                  <a:lnTo>
                    <a:pt x="136" y="212"/>
                  </a:lnTo>
                  <a:lnTo>
                    <a:pt x="132" y="224"/>
                  </a:lnTo>
                  <a:lnTo>
                    <a:pt x="126" y="234"/>
                  </a:lnTo>
                  <a:lnTo>
                    <a:pt x="120" y="244"/>
                  </a:lnTo>
                  <a:lnTo>
                    <a:pt x="114" y="252"/>
                  </a:lnTo>
                  <a:lnTo>
                    <a:pt x="106" y="258"/>
                  </a:lnTo>
                  <a:lnTo>
                    <a:pt x="98" y="264"/>
                  </a:lnTo>
                  <a:lnTo>
                    <a:pt x="90" y="268"/>
                  </a:lnTo>
                  <a:lnTo>
                    <a:pt x="72" y="272"/>
                  </a:lnTo>
                  <a:lnTo>
                    <a:pt x="56" y="274"/>
                  </a:lnTo>
                  <a:lnTo>
                    <a:pt x="42" y="274"/>
                  </a:lnTo>
                  <a:lnTo>
                    <a:pt x="30" y="274"/>
                  </a:lnTo>
                  <a:lnTo>
                    <a:pt x="30" y="274"/>
                  </a:lnTo>
                  <a:lnTo>
                    <a:pt x="38" y="246"/>
                  </a:lnTo>
                  <a:lnTo>
                    <a:pt x="44" y="220"/>
                  </a:lnTo>
                  <a:lnTo>
                    <a:pt x="48" y="192"/>
                  </a:lnTo>
                  <a:lnTo>
                    <a:pt x="50" y="164"/>
                  </a:lnTo>
                  <a:lnTo>
                    <a:pt x="50" y="164"/>
                  </a:lnTo>
                  <a:lnTo>
                    <a:pt x="52" y="130"/>
                  </a:lnTo>
                  <a:lnTo>
                    <a:pt x="48" y="94"/>
                  </a:lnTo>
                  <a:lnTo>
                    <a:pt x="42" y="58"/>
                  </a:lnTo>
                  <a:lnTo>
                    <a:pt x="32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6" y="46"/>
                  </a:lnTo>
                  <a:lnTo>
                    <a:pt x="40" y="68"/>
                  </a:lnTo>
                  <a:lnTo>
                    <a:pt x="42" y="92"/>
                  </a:lnTo>
                  <a:lnTo>
                    <a:pt x="44" y="120"/>
                  </a:lnTo>
                  <a:lnTo>
                    <a:pt x="44" y="150"/>
                  </a:lnTo>
                  <a:lnTo>
                    <a:pt x="40" y="182"/>
                  </a:lnTo>
                  <a:lnTo>
                    <a:pt x="34" y="216"/>
                  </a:lnTo>
                  <a:lnTo>
                    <a:pt x="26" y="252"/>
                  </a:lnTo>
                  <a:lnTo>
                    <a:pt x="26" y="252"/>
                  </a:lnTo>
                  <a:lnTo>
                    <a:pt x="20" y="268"/>
                  </a:lnTo>
                  <a:lnTo>
                    <a:pt x="14" y="284"/>
                  </a:lnTo>
                  <a:lnTo>
                    <a:pt x="0" y="310"/>
                  </a:lnTo>
                  <a:lnTo>
                    <a:pt x="12" y="310"/>
                  </a:lnTo>
                  <a:lnTo>
                    <a:pt x="12" y="310"/>
                  </a:lnTo>
                  <a:lnTo>
                    <a:pt x="26" y="284"/>
                  </a:lnTo>
                  <a:lnTo>
                    <a:pt x="26" y="284"/>
                  </a:lnTo>
                  <a:lnTo>
                    <a:pt x="36" y="286"/>
                  </a:lnTo>
                  <a:lnTo>
                    <a:pt x="52" y="286"/>
                  </a:lnTo>
                  <a:lnTo>
                    <a:pt x="68" y="286"/>
                  </a:lnTo>
                  <a:lnTo>
                    <a:pt x="86" y="282"/>
                  </a:lnTo>
                  <a:lnTo>
                    <a:pt x="96" y="278"/>
                  </a:lnTo>
                  <a:lnTo>
                    <a:pt x="104" y="272"/>
                  </a:lnTo>
                  <a:lnTo>
                    <a:pt x="112" y="266"/>
                  </a:lnTo>
                  <a:lnTo>
                    <a:pt x="122" y="258"/>
                  </a:lnTo>
                  <a:lnTo>
                    <a:pt x="128" y="248"/>
                  </a:lnTo>
                  <a:lnTo>
                    <a:pt x="136" y="236"/>
                  </a:lnTo>
                  <a:lnTo>
                    <a:pt x="142" y="222"/>
                  </a:lnTo>
                  <a:lnTo>
                    <a:pt x="146" y="206"/>
                  </a:lnTo>
                  <a:lnTo>
                    <a:pt x="146" y="20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5" name="Freeform 22"/>
            <p:cNvSpPr>
              <a:spLocks/>
            </p:cNvSpPr>
            <p:nvPr/>
          </p:nvSpPr>
          <p:spPr bwMode="auto">
            <a:xfrm>
              <a:off x="8710863" y="-733926"/>
              <a:ext cx="433137" cy="1138989"/>
            </a:xfrm>
            <a:custGeom>
              <a:avLst/>
              <a:gdLst/>
              <a:ahLst/>
              <a:cxnLst>
                <a:cxn ang="0">
                  <a:pos x="2" y="126"/>
                </a:cxn>
                <a:cxn ang="0">
                  <a:pos x="2" y="126"/>
                </a:cxn>
                <a:cxn ang="0">
                  <a:pos x="6" y="120"/>
                </a:cxn>
                <a:cxn ang="0">
                  <a:pos x="18" y="106"/>
                </a:cxn>
                <a:cxn ang="0">
                  <a:pos x="24" y="100"/>
                </a:cxn>
                <a:cxn ang="0">
                  <a:pos x="34" y="92"/>
                </a:cxn>
                <a:cxn ang="0">
                  <a:pos x="42" y="88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48" y="88"/>
                </a:cxn>
                <a:cxn ang="0">
                  <a:pos x="34" y="98"/>
                </a:cxn>
                <a:cxn ang="0">
                  <a:pos x="28" y="106"/>
                </a:cxn>
                <a:cxn ang="0">
                  <a:pos x="20" y="116"/>
                </a:cxn>
                <a:cxn ang="0">
                  <a:pos x="16" y="128"/>
                </a:cxn>
                <a:cxn ang="0">
                  <a:pos x="12" y="142"/>
                </a:cxn>
                <a:cxn ang="0">
                  <a:pos x="12" y="142"/>
                </a:cxn>
                <a:cxn ang="0">
                  <a:pos x="22" y="142"/>
                </a:cxn>
                <a:cxn ang="0">
                  <a:pos x="54" y="138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2" y="4"/>
                </a:cxn>
                <a:cxn ang="0">
                  <a:pos x="30" y="8"/>
                </a:cxn>
                <a:cxn ang="0">
                  <a:pos x="20" y="16"/>
                </a:cxn>
                <a:cxn ang="0">
                  <a:pos x="12" y="28"/>
                </a:cxn>
                <a:cxn ang="0">
                  <a:pos x="6" y="44"/>
                </a:cxn>
                <a:cxn ang="0">
                  <a:pos x="2" y="64"/>
                </a:cxn>
                <a:cxn ang="0">
                  <a:pos x="0" y="92"/>
                </a:cxn>
                <a:cxn ang="0">
                  <a:pos x="2" y="126"/>
                </a:cxn>
                <a:cxn ang="0">
                  <a:pos x="2" y="126"/>
                </a:cxn>
              </a:cxnLst>
              <a:rect l="0" t="0" r="r" b="b"/>
              <a:pathLst>
                <a:path w="54" h="142">
                  <a:moveTo>
                    <a:pt x="2" y="126"/>
                  </a:moveTo>
                  <a:lnTo>
                    <a:pt x="2" y="126"/>
                  </a:lnTo>
                  <a:lnTo>
                    <a:pt x="6" y="120"/>
                  </a:lnTo>
                  <a:lnTo>
                    <a:pt x="18" y="106"/>
                  </a:lnTo>
                  <a:lnTo>
                    <a:pt x="24" y="100"/>
                  </a:lnTo>
                  <a:lnTo>
                    <a:pt x="34" y="92"/>
                  </a:lnTo>
                  <a:lnTo>
                    <a:pt x="42" y="88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48" y="88"/>
                  </a:lnTo>
                  <a:lnTo>
                    <a:pt x="34" y="98"/>
                  </a:lnTo>
                  <a:lnTo>
                    <a:pt x="28" y="106"/>
                  </a:lnTo>
                  <a:lnTo>
                    <a:pt x="20" y="116"/>
                  </a:lnTo>
                  <a:lnTo>
                    <a:pt x="16" y="128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22" y="142"/>
                  </a:lnTo>
                  <a:lnTo>
                    <a:pt x="54" y="138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2" y="4"/>
                  </a:lnTo>
                  <a:lnTo>
                    <a:pt x="30" y="8"/>
                  </a:lnTo>
                  <a:lnTo>
                    <a:pt x="20" y="16"/>
                  </a:lnTo>
                  <a:lnTo>
                    <a:pt x="12" y="28"/>
                  </a:lnTo>
                  <a:lnTo>
                    <a:pt x="6" y="44"/>
                  </a:lnTo>
                  <a:lnTo>
                    <a:pt x="2" y="64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2" y="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6" name="Freeform 23"/>
            <p:cNvSpPr>
              <a:spLocks/>
            </p:cNvSpPr>
            <p:nvPr/>
          </p:nvSpPr>
          <p:spPr bwMode="auto">
            <a:xfrm>
              <a:off x="8791074" y="469232"/>
              <a:ext cx="352926" cy="208547"/>
            </a:xfrm>
            <a:custGeom>
              <a:avLst/>
              <a:gdLst/>
              <a:ahLst/>
              <a:cxnLst>
                <a:cxn ang="0">
                  <a:pos x="44" y="26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26" y="4"/>
                </a:cxn>
                <a:cxn ang="0">
                  <a:pos x="14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4" y="14"/>
                </a:cxn>
                <a:cxn ang="0">
                  <a:pos x="24" y="18"/>
                </a:cxn>
                <a:cxn ang="0">
                  <a:pos x="34" y="22"/>
                </a:cxn>
                <a:cxn ang="0">
                  <a:pos x="44" y="26"/>
                </a:cxn>
                <a:cxn ang="0">
                  <a:pos x="44" y="26"/>
                </a:cxn>
              </a:cxnLst>
              <a:rect l="0" t="0" r="r" b="b"/>
              <a:pathLst>
                <a:path w="44" h="26">
                  <a:moveTo>
                    <a:pt x="44" y="26"/>
                  </a:moveTo>
                  <a:lnTo>
                    <a:pt x="44" y="0"/>
                  </a:lnTo>
                  <a:lnTo>
                    <a:pt x="44" y="0"/>
                  </a:lnTo>
                  <a:lnTo>
                    <a:pt x="26" y="4"/>
                  </a:lnTo>
                  <a:lnTo>
                    <a:pt x="14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24" y="18"/>
                  </a:lnTo>
                  <a:lnTo>
                    <a:pt x="34" y="22"/>
                  </a:lnTo>
                  <a:lnTo>
                    <a:pt x="44" y="26"/>
                  </a:lnTo>
                  <a:lnTo>
                    <a:pt x="44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7" name="Freeform 24"/>
            <p:cNvSpPr>
              <a:spLocks/>
            </p:cNvSpPr>
            <p:nvPr/>
          </p:nvSpPr>
          <p:spPr bwMode="auto">
            <a:xfrm>
              <a:off x="8726905" y="677779"/>
              <a:ext cx="417095" cy="753979"/>
            </a:xfrm>
            <a:custGeom>
              <a:avLst/>
              <a:gdLst/>
              <a:ahLst/>
              <a:cxnLst>
                <a:cxn ang="0">
                  <a:pos x="52" y="94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34" y="4"/>
                </a:cxn>
                <a:cxn ang="0">
                  <a:pos x="18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0" y="6"/>
                </a:cxn>
                <a:cxn ang="0">
                  <a:pos x="18" y="14"/>
                </a:cxn>
                <a:cxn ang="0">
                  <a:pos x="26" y="26"/>
                </a:cxn>
                <a:cxn ang="0">
                  <a:pos x="32" y="40"/>
                </a:cxn>
                <a:cxn ang="0">
                  <a:pos x="42" y="68"/>
                </a:cxn>
                <a:cxn ang="0">
                  <a:pos x="52" y="94"/>
                </a:cxn>
                <a:cxn ang="0">
                  <a:pos x="52" y="94"/>
                </a:cxn>
              </a:cxnLst>
              <a:rect l="0" t="0" r="r" b="b"/>
              <a:pathLst>
                <a:path w="52" h="94">
                  <a:moveTo>
                    <a:pt x="52" y="94"/>
                  </a:moveTo>
                  <a:lnTo>
                    <a:pt x="52" y="10"/>
                  </a:lnTo>
                  <a:lnTo>
                    <a:pt x="52" y="10"/>
                  </a:lnTo>
                  <a:lnTo>
                    <a:pt x="34" y="4"/>
                  </a:lnTo>
                  <a:lnTo>
                    <a:pt x="18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6"/>
                  </a:lnTo>
                  <a:lnTo>
                    <a:pt x="18" y="14"/>
                  </a:lnTo>
                  <a:lnTo>
                    <a:pt x="26" y="26"/>
                  </a:lnTo>
                  <a:lnTo>
                    <a:pt x="32" y="40"/>
                  </a:lnTo>
                  <a:lnTo>
                    <a:pt x="42" y="68"/>
                  </a:lnTo>
                  <a:lnTo>
                    <a:pt x="52" y="94"/>
                  </a:lnTo>
                  <a:lnTo>
                    <a:pt x="52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8" name="Freeform 25"/>
            <p:cNvSpPr>
              <a:spLocks/>
            </p:cNvSpPr>
            <p:nvPr/>
          </p:nvSpPr>
          <p:spPr bwMode="auto">
            <a:xfrm>
              <a:off x="7860632" y="741947"/>
              <a:ext cx="1138989" cy="1187116"/>
            </a:xfrm>
            <a:custGeom>
              <a:avLst/>
              <a:gdLst/>
              <a:ahLst/>
              <a:cxnLst>
                <a:cxn ang="0">
                  <a:pos x="98" y="8"/>
                </a:cxn>
                <a:cxn ang="0">
                  <a:pos x="98" y="8"/>
                </a:cxn>
                <a:cxn ang="0">
                  <a:pos x="98" y="22"/>
                </a:cxn>
                <a:cxn ang="0">
                  <a:pos x="96" y="36"/>
                </a:cxn>
                <a:cxn ang="0">
                  <a:pos x="94" y="46"/>
                </a:cxn>
                <a:cxn ang="0">
                  <a:pos x="90" y="54"/>
                </a:cxn>
                <a:cxn ang="0">
                  <a:pos x="86" y="66"/>
                </a:cxn>
                <a:cxn ang="0">
                  <a:pos x="82" y="68"/>
                </a:cxn>
                <a:cxn ang="0">
                  <a:pos x="82" y="68"/>
                </a:cxn>
                <a:cxn ang="0">
                  <a:pos x="86" y="56"/>
                </a:cxn>
                <a:cxn ang="0">
                  <a:pos x="86" y="44"/>
                </a:cxn>
                <a:cxn ang="0">
                  <a:pos x="86" y="32"/>
                </a:cxn>
                <a:cxn ang="0">
                  <a:pos x="86" y="22"/>
                </a:cxn>
                <a:cxn ang="0">
                  <a:pos x="82" y="6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6" y="8"/>
                </a:cxn>
                <a:cxn ang="0">
                  <a:pos x="72" y="14"/>
                </a:cxn>
                <a:cxn ang="0">
                  <a:pos x="60" y="26"/>
                </a:cxn>
                <a:cxn ang="0">
                  <a:pos x="28" y="48"/>
                </a:cxn>
                <a:cxn ang="0">
                  <a:pos x="12" y="60"/>
                </a:cxn>
                <a:cxn ang="0">
                  <a:pos x="6" y="68"/>
                </a:cxn>
                <a:cxn ang="0">
                  <a:pos x="2" y="76"/>
                </a:cxn>
                <a:cxn ang="0">
                  <a:pos x="0" y="84"/>
                </a:cxn>
                <a:cxn ang="0">
                  <a:pos x="0" y="94"/>
                </a:cxn>
                <a:cxn ang="0">
                  <a:pos x="2" y="104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4" y="126"/>
                </a:cxn>
                <a:cxn ang="0">
                  <a:pos x="24" y="130"/>
                </a:cxn>
                <a:cxn ang="0">
                  <a:pos x="32" y="132"/>
                </a:cxn>
                <a:cxn ang="0">
                  <a:pos x="42" y="132"/>
                </a:cxn>
                <a:cxn ang="0">
                  <a:pos x="58" y="128"/>
                </a:cxn>
                <a:cxn ang="0">
                  <a:pos x="64" y="126"/>
                </a:cxn>
                <a:cxn ang="0">
                  <a:pos x="64" y="126"/>
                </a:cxn>
                <a:cxn ang="0">
                  <a:pos x="66" y="130"/>
                </a:cxn>
                <a:cxn ang="0">
                  <a:pos x="70" y="136"/>
                </a:cxn>
                <a:cxn ang="0">
                  <a:pos x="76" y="140"/>
                </a:cxn>
                <a:cxn ang="0">
                  <a:pos x="82" y="144"/>
                </a:cxn>
                <a:cxn ang="0">
                  <a:pos x="90" y="148"/>
                </a:cxn>
                <a:cxn ang="0">
                  <a:pos x="102" y="148"/>
                </a:cxn>
                <a:cxn ang="0">
                  <a:pos x="102" y="148"/>
                </a:cxn>
                <a:cxn ang="0">
                  <a:pos x="114" y="146"/>
                </a:cxn>
                <a:cxn ang="0">
                  <a:pos x="124" y="142"/>
                </a:cxn>
                <a:cxn ang="0">
                  <a:pos x="132" y="136"/>
                </a:cxn>
                <a:cxn ang="0">
                  <a:pos x="136" y="126"/>
                </a:cxn>
                <a:cxn ang="0">
                  <a:pos x="140" y="116"/>
                </a:cxn>
                <a:cxn ang="0">
                  <a:pos x="142" y="104"/>
                </a:cxn>
                <a:cxn ang="0">
                  <a:pos x="142" y="92"/>
                </a:cxn>
                <a:cxn ang="0">
                  <a:pos x="140" y="80"/>
                </a:cxn>
                <a:cxn ang="0">
                  <a:pos x="140" y="80"/>
                </a:cxn>
                <a:cxn ang="0">
                  <a:pos x="134" y="62"/>
                </a:cxn>
                <a:cxn ang="0">
                  <a:pos x="128" y="46"/>
                </a:cxn>
                <a:cxn ang="0">
                  <a:pos x="120" y="34"/>
                </a:cxn>
                <a:cxn ang="0">
                  <a:pos x="114" y="24"/>
                </a:cxn>
                <a:cxn ang="0">
                  <a:pos x="102" y="12"/>
                </a:cxn>
                <a:cxn ang="0">
                  <a:pos x="98" y="8"/>
                </a:cxn>
                <a:cxn ang="0">
                  <a:pos x="98" y="8"/>
                </a:cxn>
              </a:cxnLst>
              <a:rect l="0" t="0" r="r" b="b"/>
              <a:pathLst>
                <a:path w="142" h="148">
                  <a:moveTo>
                    <a:pt x="98" y="8"/>
                  </a:moveTo>
                  <a:lnTo>
                    <a:pt x="98" y="8"/>
                  </a:lnTo>
                  <a:lnTo>
                    <a:pt x="98" y="22"/>
                  </a:lnTo>
                  <a:lnTo>
                    <a:pt x="96" y="36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86" y="66"/>
                  </a:lnTo>
                  <a:lnTo>
                    <a:pt x="82" y="68"/>
                  </a:lnTo>
                  <a:lnTo>
                    <a:pt x="82" y="68"/>
                  </a:lnTo>
                  <a:lnTo>
                    <a:pt x="86" y="56"/>
                  </a:lnTo>
                  <a:lnTo>
                    <a:pt x="86" y="44"/>
                  </a:lnTo>
                  <a:lnTo>
                    <a:pt x="86" y="32"/>
                  </a:lnTo>
                  <a:lnTo>
                    <a:pt x="86" y="22"/>
                  </a:lnTo>
                  <a:lnTo>
                    <a:pt x="82" y="6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6" y="8"/>
                  </a:lnTo>
                  <a:lnTo>
                    <a:pt x="72" y="14"/>
                  </a:lnTo>
                  <a:lnTo>
                    <a:pt x="60" y="26"/>
                  </a:lnTo>
                  <a:lnTo>
                    <a:pt x="28" y="48"/>
                  </a:lnTo>
                  <a:lnTo>
                    <a:pt x="12" y="60"/>
                  </a:lnTo>
                  <a:lnTo>
                    <a:pt x="6" y="68"/>
                  </a:lnTo>
                  <a:lnTo>
                    <a:pt x="2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04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4" y="126"/>
                  </a:lnTo>
                  <a:lnTo>
                    <a:pt x="24" y="130"/>
                  </a:lnTo>
                  <a:lnTo>
                    <a:pt x="32" y="132"/>
                  </a:lnTo>
                  <a:lnTo>
                    <a:pt x="42" y="132"/>
                  </a:lnTo>
                  <a:lnTo>
                    <a:pt x="58" y="128"/>
                  </a:lnTo>
                  <a:lnTo>
                    <a:pt x="64" y="126"/>
                  </a:lnTo>
                  <a:lnTo>
                    <a:pt x="64" y="126"/>
                  </a:lnTo>
                  <a:lnTo>
                    <a:pt x="66" y="130"/>
                  </a:lnTo>
                  <a:lnTo>
                    <a:pt x="70" y="136"/>
                  </a:lnTo>
                  <a:lnTo>
                    <a:pt x="76" y="140"/>
                  </a:lnTo>
                  <a:lnTo>
                    <a:pt x="82" y="144"/>
                  </a:lnTo>
                  <a:lnTo>
                    <a:pt x="90" y="148"/>
                  </a:lnTo>
                  <a:lnTo>
                    <a:pt x="102" y="148"/>
                  </a:lnTo>
                  <a:lnTo>
                    <a:pt x="102" y="148"/>
                  </a:lnTo>
                  <a:lnTo>
                    <a:pt x="114" y="146"/>
                  </a:lnTo>
                  <a:lnTo>
                    <a:pt x="124" y="142"/>
                  </a:lnTo>
                  <a:lnTo>
                    <a:pt x="132" y="136"/>
                  </a:lnTo>
                  <a:lnTo>
                    <a:pt x="136" y="126"/>
                  </a:lnTo>
                  <a:lnTo>
                    <a:pt x="140" y="116"/>
                  </a:lnTo>
                  <a:lnTo>
                    <a:pt x="142" y="104"/>
                  </a:lnTo>
                  <a:lnTo>
                    <a:pt x="142" y="92"/>
                  </a:lnTo>
                  <a:lnTo>
                    <a:pt x="140" y="80"/>
                  </a:lnTo>
                  <a:lnTo>
                    <a:pt x="140" y="80"/>
                  </a:lnTo>
                  <a:lnTo>
                    <a:pt x="134" y="62"/>
                  </a:lnTo>
                  <a:lnTo>
                    <a:pt x="128" y="46"/>
                  </a:lnTo>
                  <a:lnTo>
                    <a:pt x="120" y="34"/>
                  </a:lnTo>
                  <a:lnTo>
                    <a:pt x="114" y="24"/>
                  </a:lnTo>
                  <a:lnTo>
                    <a:pt x="102" y="12"/>
                  </a:lnTo>
                  <a:lnTo>
                    <a:pt x="98" y="8"/>
                  </a:lnTo>
                  <a:lnTo>
                    <a:pt x="9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9" name="Freeform 26"/>
            <p:cNvSpPr>
              <a:spLocks/>
            </p:cNvSpPr>
            <p:nvPr/>
          </p:nvSpPr>
          <p:spPr bwMode="auto">
            <a:xfrm>
              <a:off x="7106653" y="68179"/>
              <a:ext cx="1171074" cy="1235242"/>
            </a:xfrm>
            <a:custGeom>
              <a:avLst/>
              <a:gdLst/>
              <a:ahLst/>
              <a:cxnLst>
                <a:cxn ang="0">
                  <a:pos x="146" y="66"/>
                </a:cxn>
                <a:cxn ang="0">
                  <a:pos x="146" y="66"/>
                </a:cxn>
                <a:cxn ang="0">
                  <a:pos x="132" y="72"/>
                </a:cxn>
                <a:cxn ang="0">
                  <a:pos x="118" y="76"/>
                </a:cxn>
                <a:cxn ang="0">
                  <a:pos x="106" y="78"/>
                </a:cxn>
                <a:cxn ang="0">
                  <a:pos x="96" y="78"/>
                </a:cxn>
                <a:cxn ang="0">
                  <a:pos x="82" y="78"/>
                </a:cxn>
                <a:cxn ang="0">
                  <a:pos x="78" y="76"/>
                </a:cxn>
                <a:cxn ang="0">
                  <a:pos x="78" y="76"/>
                </a:cxn>
                <a:cxn ang="0">
                  <a:pos x="88" y="74"/>
                </a:cxn>
                <a:cxn ang="0">
                  <a:pos x="100" y="72"/>
                </a:cxn>
                <a:cxn ang="0">
                  <a:pos x="122" y="60"/>
                </a:cxn>
                <a:cxn ang="0">
                  <a:pos x="146" y="44"/>
                </a:cxn>
                <a:cxn ang="0">
                  <a:pos x="146" y="44"/>
                </a:cxn>
                <a:cxn ang="0">
                  <a:pos x="136" y="44"/>
                </a:cxn>
                <a:cxn ang="0">
                  <a:pos x="126" y="42"/>
                </a:cxn>
                <a:cxn ang="0">
                  <a:pos x="108" y="32"/>
                </a:cxn>
                <a:cxn ang="0">
                  <a:pos x="72" y="12"/>
                </a:cxn>
                <a:cxn ang="0">
                  <a:pos x="56" y="2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30"/>
                </a:cxn>
                <a:cxn ang="0">
                  <a:pos x="0" y="42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2" y="70"/>
                </a:cxn>
                <a:cxn ang="0">
                  <a:pos x="16" y="76"/>
                </a:cxn>
                <a:cxn ang="0">
                  <a:pos x="22" y="82"/>
                </a:cxn>
                <a:cxn ang="0">
                  <a:pos x="22" y="82"/>
                </a:cxn>
                <a:cxn ang="0">
                  <a:pos x="16" y="86"/>
                </a:cxn>
                <a:cxn ang="0">
                  <a:pos x="12" y="92"/>
                </a:cxn>
                <a:cxn ang="0">
                  <a:pos x="10" y="98"/>
                </a:cxn>
                <a:cxn ang="0">
                  <a:pos x="8" y="106"/>
                </a:cxn>
                <a:cxn ang="0">
                  <a:pos x="10" y="118"/>
                </a:cxn>
                <a:cxn ang="0">
                  <a:pos x="14" y="130"/>
                </a:cxn>
                <a:cxn ang="0">
                  <a:pos x="22" y="142"/>
                </a:cxn>
                <a:cxn ang="0">
                  <a:pos x="36" y="150"/>
                </a:cxn>
                <a:cxn ang="0">
                  <a:pos x="42" y="152"/>
                </a:cxn>
                <a:cxn ang="0">
                  <a:pos x="50" y="154"/>
                </a:cxn>
                <a:cxn ang="0">
                  <a:pos x="58" y="154"/>
                </a:cxn>
                <a:cxn ang="0">
                  <a:pos x="68" y="152"/>
                </a:cxn>
                <a:cxn ang="0">
                  <a:pos x="68" y="152"/>
                </a:cxn>
                <a:cxn ang="0">
                  <a:pos x="76" y="150"/>
                </a:cxn>
                <a:cxn ang="0">
                  <a:pos x="86" y="146"/>
                </a:cxn>
                <a:cxn ang="0">
                  <a:pos x="102" y="136"/>
                </a:cxn>
                <a:cxn ang="0">
                  <a:pos x="114" y="122"/>
                </a:cxn>
                <a:cxn ang="0">
                  <a:pos x="126" y="106"/>
                </a:cxn>
                <a:cxn ang="0">
                  <a:pos x="134" y="92"/>
                </a:cxn>
                <a:cxn ang="0">
                  <a:pos x="142" y="78"/>
                </a:cxn>
                <a:cxn ang="0">
                  <a:pos x="146" y="66"/>
                </a:cxn>
                <a:cxn ang="0">
                  <a:pos x="146" y="66"/>
                </a:cxn>
              </a:cxnLst>
              <a:rect l="0" t="0" r="r" b="b"/>
              <a:pathLst>
                <a:path w="146" h="154">
                  <a:moveTo>
                    <a:pt x="146" y="66"/>
                  </a:moveTo>
                  <a:lnTo>
                    <a:pt x="146" y="66"/>
                  </a:lnTo>
                  <a:lnTo>
                    <a:pt x="132" y="72"/>
                  </a:lnTo>
                  <a:lnTo>
                    <a:pt x="118" y="76"/>
                  </a:lnTo>
                  <a:lnTo>
                    <a:pt x="106" y="78"/>
                  </a:lnTo>
                  <a:lnTo>
                    <a:pt x="96" y="78"/>
                  </a:lnTo>
                  <a:lnTo>
                    <a:pt x="82" y="78"/>
                  </a:lnTo>
                  <a:lnTo>
                    <a:pt x="78" y="76"/>
                  </a:lnTo>
                  <a:lnTo>
                    <a:pt x="78" y="76"/>
                  </a:lnTo>
                  <a:lnTo>
                    <a:pt x="88" y="74"/>
                  </a:lnTo>
                  <a:lnTo>
                    <a:pt x="100" y="72"/>
                  </a:lnTo>
                  <a:lnTo>
                    <a:pt x="122" y="60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36" y="44"/>
                  </a:lnTo>
                  <a:lnTo>
                    <a:pt x="126" y="42"/>
                  </a:lnTo>
                  <a:lnTo>
                    <a:pt x="108" y="32"/>
                  </a:lnTo>
                  <a:lnTo>
                    <a:pt x="72" y="12"/>
                  </a:lnTo>
                  <a:lnTo>
                    <a:pt x="56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30"/>
                  </a:lnTo>
                  <a:lnTo>
                    <a:pt x="0" y="42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2" y="70"/>
                  </a:lnTo>
                  <a:lnTo>
                    <a:pt x="16" y="76"/>
                  </a:lnTo>
                  <a:lnTo>
                    <a:pt x="22" y="82"/>
                  </a:lnTo>
                  <a:lnTo>
                    <a:pt x="22" y="82"/>
                  </a:lnTo>
                  <a:lnTo>
                    <a:pt x="16" y="86"/>
                  </a:lnTo>
                  <a:lnTo>
                    <a:pt x="12" y="92"/>
                  </a:lnTo>
                  <a:lnTo>
                    <a:pt x="10" y="98"/>
                  </a:lnTo>
                  <a:lnTo>
                    <a:pt x="8" y="106"/>
                  </a:lnTo>
                  <a:lnTo>
                    <a:pt x="10" y="118"/>
                  </a:lnTo>
                  <a:lnTo>
                    <a:pt x="14" y="130"/>
                  </a:lnTo>
                  <a:lnTo>
                    <a:pt x="22" y="142"/>
                  </a:lnTo>
                  <a:lnTo>
                    <a:pt x="36" y="150"/>
                  </a:lnTo>
                  <a:lnTo>
                    <a:pt x="42" y="152"/>
                  </a:lnTo>
                  <a:lnTo>
                    <a:pt x="50" y="154"/>
                  </a:lnTo>
                  <a:lnTo>
                    <a:pt x="58" y="154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76" y="150"/>
                  </a:lnTo>
                  <a:lnTo>
                    <a:pt x="86" y="146"/>
                  </a:lnTo>
                  <a:lnTo>
                    <a:pt x="102" y="136"/>
                  </a:lnTo>
                  <a:lnTo>
                    <a:pt x="114" y="122"/>
                  </a:lnTo>
                  <a:lnTo>
                    <a:pt x="126" y="106"/>
                  </a:lnTo>
                  <a:lnTo>
                    <a:pt x="134" y="92"/>
                  </a:lnTo>
                  <a:lnTo>
                    <a:pt x="142" y="78"/>
                  </a:lnTo>
                  <a:lnTo>
                    <a:pt x="146" y="66"/>
                  </a:lnTo>
                  <a:lnTo>
                    <a:pt x="14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0" name="Freeform 27"/>
            <p:cNvSpPr>
              <a:spLocks/>
            </p:cNvSpPr>
            <p:nvPr/>
          </p:nvSpPr>
          <p:spPr bwMode="auto">
            <a:xfrm>
              <a:off x="7620000" y="-1038726"/>
              <a:ext cx="1090863" cy="1219200"/>
            </a:xfrm>
            <a:custGeom>
              <a:avLst/>
              <a:gdLst/>
              <a:ahLst/>
              <a:cxnLst>
                <a:cxn ang="0">
                  <a:pos x="98" y="152"/>
                </a:cxn>
                <a:cxn ang="0">
                  <a:pos x="98" y="152"/>
                </a:cxn>
                <a:cxn ang="0">
                  <a:pos x="94" y="148"/>
                </a:cxn>
                <a:cxn ang="0">
                  <a:pos x="86" y="138"/>
                </a:cxn>
                <a:cxn ang="0">
                  <a:pos x="82" y="130"/>
                </a:cxn>
                <a:cxn ang="0">
                  <a:pos x="78" y="120"/>
                </a:cxn>
                <a:cxn ang="0">
                  <a:pos x="76" y="110"/>
                </a:cxn>
                <a:cxn ang="0">
                  <a:pos x="76" y="96"/>
                </a:cxn>
                <a:cxn ang="0">
                  <a:pos x="76" y="96"/>
                </a:cxn>
                <a:cxn ang="0">
                  <a:pos x="80" y="104"/>
                </a:cxn>
                <a:cxn ang="0">
                  <a:pos x="90" y="118"/>
                </a:cxn>
                <a:cxn ang="0">
                  <a:pos x="106" y="136"/>
                </a:cxn>
                <a:cxn ang="0">
                  <a:pos x="114" y="144"/>
                </a:cxn>
                <a:cxn ang="0">
                  <a:pos x="124" y="150"/>
                </a:cxn>
                <a:cxn ang="0">
                  <a:pos x="124" y="150"/>
                </a:cxn>
                <a:cxn ang="0">
                  <a:pos x="124" y="140"/>
                </a:cxn>
                <a:cxn ang="0">
                  <a:pos x="124" y="116"/>
                </a:cxn>
                <a:cxn ang="0">
                  <a:pos x="126" y="84"/>
                </a:cxn>
                <a:cxn ang="0">
                  <a:pos x="130" y="66"/>
                </a:cxn>
                <a:cxn ang="0">
                  <a:pos x="134" y="50"/>
                </a:cxn>
                <a:cxn ang="0">
                  <a:pos x="134" y="50"/>
                </a:cxn>
                <a:cxn ang="0">
                  <a:pos x="136" y="40"/>
                </a:cxn>
                <a:cxn ang="0">
                  <a:pos x="136" y="32"/>
                </a:cxn>
                <a:cxn ang="0">
                  <a:pos x="132" y="22"/>
                </a:cxn>
                <a:cxn ang="0">
                  <a:pos x="128" y="16"/>
                </a:cxn>
                <a:cxn ang="0">
                  <a:pos x="120" y="10"/>
                </a:cxn>
                <a:cxn ang="0">
                  <a:pos x="112" y="4"/>
                </a:cxn>
                <a:cxn ang="0">
                  <a:pos x="104" y="2"/>
                </a:cxn>
                <a:cxn ang="0">
                  <a:pos x="94" y="0"/>
                </a:cxn>
                <a:cxn ang="0">
                  <a:pos x="94" y="0"/>
                </a:cxn>
                <a:cxn ang="0">
                  <a:pos x="84" y="2"/>
                </a:cxn>
                <a:cxn ang="0">
                  <a:pos x="76" y="6"/>
                </a:cxn>
                <a:cxn ang="0">
                  <a:pos x="70" y="10"/>
                </a:cxn>
                <a:cxn ang="0">
                  <a:pos x="64" y="16"/>
                </a:cxn>
                <a:cxn ang="0">
                  <a:pos x="58" y="28"/>
                </a:cxn>
                <a:cxn ang="0">
                  <a:pos x="56" y="34"/>
                </a:cxn>
                <a:cxn ang="0">
                  <a:pos x="56" y="34"/>
                </a:cxn>
                <a:cxn ang="0">
                  <a:pos x="50" y="32"/>
                </a:cxn>
                <a:cxn ang="0">
                  <a:pos x="32" y="34"/>
                </a:cxn>
                <a:cxn ang="0">
                  <a:pos x="22" y="38"/>
                </a:cxn>
                <a:cxn ang="0">
                  <a:pos x="14" y="42"/>
                </a:cxn>
                <a:cxn ang="0">
                  <a:pos x="6" y="48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72"/>
                </a:cxn>
                <a:cxn ang="0">
                  <a:pos x="0" y="86"/>
                </a:cxn>
                <a:cxn ang="0">
                  <a:pos x="4" y="100"/>
                </a:cxn>
                <a:cxn ang="0">
                  <a:pos x="10" y="112"/>
                </a:cxn>
                <a:cxn ang="0">
                  <a:pos x="22" y="124"/>
                </a:cxn>
                <a:cxn ang="0">
                  <a:pos x="40" y="136"/>
                </a:cxn>
                <a:cxn ang="0">
                  <a:pos x="66" y="144"/>
                </a:cxn>
                <a:cxn ang="0">
                  <a:pos x="98" y="152"/>
                </a:cxn>
                <a:cxn ang="0">
                  <a:pos x="98" y="152"/>
                </a:cxn>
              </a:cxnLst>
              <a:rect l="0" t="0" r="r" b="b"/>
              <a:pathLst>
                <a:path w="136" h="152">
                  <a:moveTo>
                    <a:pt x="98" y="152"/>
                  </a:moveTo>
                  <a:lnTo>
                    <a:pt x="98" y="152"/>
                  </a:lnTo>
                  <a:lnTo>
                    <a:pt x="94" y="148"/>
                  </a:lnTo>
                  <a:lnTo>
                    <a:pt x="86" y="138"/>
                  </a:lnTo>
                  <a:lnTo>
                    <a:pt x="82" y="130"/>
                  </a:lnTo>
                  <a:lnTo>
                    <a:pt x="78" y="120"/>
                  </a:lnTo>
                  <a:lnTo>
                    <a:pt x="76" y="110"/>
                  </a:lnTo>
                  <a:lnTo>
                    <a:pt x="76" y="96"/>
                  </a:lnTo>
                  <a:lnTo>
                    <a:pt x="76" y="96"/>
                  </a:lnTo>
                  <a:lnTo>
                    <a:pt x="80" y="104"/>
                  </a:lnTo>
                  <a:lnTo>
                    <a:pt x="90" y="118"/>
                  </a:lnTo>
                  <a:lnTo>
                    <a:pt x="106" y="136"/>
                  </a:lnTo>
                  <a:lnTo>
                    <a:pt x="114" y="144"/>
                  </a:lnTo>
                  <a:lnTo>
                    <a:pt x="124" y="150"/>
                  </a:lnTo>
                  <a:lnTo>
                    <a:pt x="124" y="150"/>
                  </a:lnTo>
                  <a:lnTo>
                    <a:pt x="124" y="140"/>
                  </a:lnTo>
                  <a:lnTo>
                    <a:pt x="124" y="116"/>
                  </a:lnTo>
                  <a:lnTo>
                    <a:pt x="126" y="84"/>
                  </a:lnTo>
                  <a:lnTo>
                    <a:pt x="130" y="66"/>
                  </a:lnTo>
                  <a:lnTo>
                    <a:pt x="134" y="50"/>
                  </a:lnTo>
                  <a:lnTo>
                    <a:pt x="134" y="50"/>
                  </a:lnTo>
                  <a:lnTo>
                    <a:pt x="136" y="40"/>
                  </a:lnTo>
                  <a:lnTo>
                    <a:pt x="136" y="32"/>
                  </a:lnTo>
                  <a:lnTo>
                    <a:pt x="132" y="22"/>
                  </a:lnTo>
                  <a:lnTo>
                    <a:pt x="128" y="16"/>
                  </a:lnTo>
                  <a:lnTo>
                    <a:pt x="120" y="10"/>
                  </a:lnTo>
                  <a:lnTo>
                    <a:pt x="112" y="4"/>
                  </a:lnTo>
                  <a:lnTo>
                    <a:pt x="104" y="2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84" y="2"/>
                  </a:lnTo>
                  <a:lnTo>
                    <a:pt x="76" y="6"/>
                  </a:lnTo>
                  <a:lnTo>
                    <a:pt x="70" y="10"/>
                  </a:lnTo>
                  <a:lnTo>
                    <a:pt x="64" y="16"/>
                  </a:lnTo>
                  <a:lnTo>
                    <a:pt x="58" y="28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0" y="32"/>
                  </a:lnTo>
                  <a:lnTo>
                    <a:pt x="32" y="34"/>
                  </a:lnTo>
                  <a:lnTo>
                    <a:pt x="22" y="38"/>
                  </a:lnTo>
                  <a:lnTo>
                    <a:pt x="14" y="42"/>
                  </a:lnTo>
                  <a:lnTo>
                    <a:pt x="6" y="4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72"/>
                  </a:lnTo>
                  <a:lnTo>
                    <a:pt x="0" y="86"/>
                  </a:lnTo>
                  <a:lnTo>
                    <a:pt x="4" y="100"/>
                  </a:lnTo>
                  <a:lnTo>
                    <a:pt x="10" y="112"/>
                  </a:lnTo>
                  <a:lnTo>
                    <a:pt x="22" y="124"/>
                  </a:lnTo>
                  <a:lnTo>
                    <a:pt x="40" y="136"/>
                  </a:lnTo>
                  <a:lnTo>
                    <a:pt x="66" y="144"/>
                  </a:lnTo>
                  <a:lnTo>
                    <a:pt x="98" y="152"/>
                  </a:lnTo>
                  <a:lnTo>
                    <a:pt x="98" y="1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1" name="Freeform 28"/>
            <p:cNvSpPr>
              <a:spLocks/>
            </p:cNvSpPr>
            <p:nvPr/>
          </p:nvSpPr>
          <p:spPr bwMode="auto">
            <a:xfrm>
              <a:off x="8390021" y="340895"/>
              <a:ext cx="272716" cy="304800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6" y="32"/>
                </a:cxn>
                <a:cxn ang="0">
                  <a:pos x="10" y="36"/>
                </a:cxn>
                <a:cxn ang="0">
                  <a:pos x="18" y="38"/>
                </a:cxn>
                <a:cxn ang="0">
                  <a:pos x="18" y="38"/>
                </a:cxn>
                <a:cxn ang="0">
                  <a:pos x="24" y="36"/>
                </a:cxn>
                <a:cxn ang="0">
                  <a:pos x="30" y="32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4" y="12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</a:cxnLst>
              <a:rect l="0" t="0" r="r" b="b"/>
              <a:pathLst>
                <a:path w="34" h="38">
                  <a:moveTo>
                    <a:pt x="0" y="18"/>
                  </a:moveTo>
                  <a:lnTo>
                    <a:pt x="0" y="18"/>
                  </a:lnTo>
                  <a:lnTo>
                    <a:pt x="2" y="26"/>
                  </a:lnTo>
                  <a:lnTo>
                    <a:pt x="6" y="32"/>
                  </a:lnTo>
                  <a:lnTo>
                    <a:pt x="10" y="36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24" y="36"/>
                  </a:lnTo>
                  <a:lnTo>
                    <a:pt x="30" y="32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2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2" name="Freeform 29"/>
            <p:cNvSpPr>
              <a:spLocks/>
            </p:cNvSpPr>
            <p:nvPr/>
          </p:nvSpPr>
          <p:spPr bwMode="auto">
            <a:xfrm>
              <a:off x="433137" y="-669758"/>
              <a:ext cx="641684" cy="641684"/>
            </a:xfrm>
            <a:custGeom>
              <a:avLst/>
              <a:gdLst/>
              <a:ahLst/>
              <a:cxnLst>
                <a:cxn ang="0">
                  <a:pos x="30" y="46"/>
                </a:cxn>
                <a:cxn ang="0">
                  <a:pos x="30" y="46"/>
                </a:cxn>
                <a:cxn ang="0">
                  <a:pos x="26" y="48"/>
                </a:cxn>
                <a:cxn ang="0">
                  <a:pos x="20" y="54"/>
                </a:cxn>
                <a:cxn ang="0">
                  <a:pos x="12" y="66"/>
                </a:cxn>
                <a:cxn ang="0">
                  <a:pos x="8" y="72"/>
                </a:cxn>
                <a:cxn ang="0">
                  <a:pos x="6" y="80"/>
                </a:cxn>
                <a:cxn ang="0">
                  <a:pos x="6" y="80"/>
                </a:cxn>
                <a:cxn ang="0">
                  <a:pos x="16" y="7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56" y="76"/>
                </a:cxn>
                <a:cxn ang="0">
                  <a:pos x="64" y="72"/>
                </a:cxn>
                <a:cxn ang="0">
                  <a:pos x="70" y="68"/>
                </a:cxn>
                <a:cxn ang="0">
                  <a:pos x="76" y="62"/>
                </a:cxn>
                <a:cxn ang="0">
                  <a:pos x="78" y="56"/>
                </a:cxn>
                <a:cxn ang="0">
                  <a:pos x="80" y="50"/>
                </a:cxn>
                <a:cxn ang="0">
                  <a:pos x="80" y="44"/>
                </a:cxn>
                <a:cxn ang="0">
                  <a:pos x="78" y="40"/>
                </a:cxn>
                <a:cxn ang="0">
                  <a:pos x="78" y="40"/>
                </a:cxn>
                <a:cxn ang="0">
                  <a:pos x="70" y="34"/>
                </a:cxn>
                <a:cxn ang="0">
                  <a:pos x="64" y="30"/>
                </a:cxn>
                <a:cxn ang="0">
                  <a:pos x="56" y="30"/>
                </a:cxn>
                <a:cxn ang="0">
                  <a:pos x="56" y="30"/>
                </a:cxn>
                <a:cxn ang="0">
                  <a:pos x="58" y="26"/>
                </a:cxn>
                <a:cxn ang="0">
                  <a:pos x="58" y="14"/>
                </a:cxn>
                <a:cxn ang="0">
                  <a:pos x="56" y="10"/>
                </a:cxn>
                <a:cxn ang="0">
                  <a:pos x="52" y="4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4"/>
                </a:cxn>
                <a:cxn ang="0">
                  <a:pos x="10" y="10"/>
                </a:cxn>
                <a:cxn ang="0">
                  <a:pos x="4" y="18"/>
                </a:cxn>
                <a:cxn ang="0">
                  <a:pos x="2" y="30"/>
                </a:cxn>
                <a:cxn ang="0">
                  <a:pos x="0" y="48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10" y="60"/>
                </a:cxn>
                <a:cxn ang="0">
                  <a:pos x="18" y="52"/>
                </a:cxn>
                <a:cxn ang="0">
                  <a:pos x="24" y="48"/>
                </a:cxn>
                <a:cxn ang="0">
                  <a:pos x="30" y="46"/>
                </a:cxn>
                <a:cxn ang="0">
                  <a:pos x="30" y="46"/>
                </a:cxn>
              </a:cxnLst>
              <a:rect l="0" t="0" r="r" b="b"/>
              <a:pathLst>
                <a:path w="80" h="80">
                  <a:moveTo>
                    <a:pt x="30" y="46"/>
                  </a:moveTo>
                  <a:lnTo>
                    <a:pt x="30" y="46"/>
                  </a:lnTo>
                  <a:lnTo>
                    <a:pt x="26" y="48"/>
                  </a:lnTo>
                  <a:lnTo>
                    <a:pt x="20" y="54"/>
                  </a:lnTo>
                  <a:lnTo>
                    <a:pt x="12" y="66"/>
                  </a:lnTo>
                  <a:lnTo>
                    <a:pt x="8" y="72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16" y="7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56" y="76"/>
                  </a:lnTo>
                  <a:lnTo>
                    <a:pt x="64" y="72"/>
                  </a:lnTo>
                  <a:lnTo>
                    <a:pt x="70" y="68"/>
                  </a:lnTo>
                  <a:lnTo>
                    <a:pt x="76" y="62"/>
                  </a:lnTo>
                  <a:lnTo>
                    <a:pt x="78" y="56"/>
                  </a:lnTo>
                  <a:lnTo>
                    <a:pt x="80" y="50"/>
                  </a:lnTo>
                  <a:lnTo>
                    <a:pt x="80" y="44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70" y="34"/>
                  </a:lnTo>
                  <a:lnTo>
                    <a:pt x="64" y="30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58" y="26"/>
                  </a:lnTo>
                  <a:lnTo>
                    <a:pt x="58" y="14"/>
                  </a:lnTo>
                  <a:lnTo>
                    <a:pt x="56" y="10"/>
                  </a:lnTo>
                  <a:lnTo>
                    <a:pt x="52" y="4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4"/>
                  </a:lnTo>
                  <a:lnTo>
                    <a:pt x="10" y="10"/>
                  </a:lnTo>
                  <a:lnTo>
                    <a:pt x="4" y="18"/>
                  </a:lnTo>
                  <a:lnTo>
                    <a:pt x="2" y="30"/>
                  </a:lnTo>
                  <a:lnTo>
                    <a:pt x="0" y="48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0" y="60"/>
                  </a:lnTo>
                  <a:lnTo>
                    <a:pt x="18" y="52"/>
                  </a:lnTo>
                  <a:lnTo>
                    <a:pt x="24" y="48"/>
                  </a:lnTo>
                  <a:lnTo>
                    <a:pt x="30" y="46"/>
                  </a:lnTo>
                  <a:lnTo>
                    <a:pt x="30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3" name="Freeform 30"/>
            <p:cNvSpPr>
              <a:spLocks/>
            </p:cNvSpPr>
            <p:nvPr/>
          </p:nvSpPr>
          <p:spPr bwMode="auto">
            <a:xfrm>
              <a:off x="449179" y="-12032"/>
              <a:ext cx="673768" cy="673768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0"/>
                </a:cxn>
                <a:cxn ang="0">
                  <a:pos x="14" y="12"/>
                </a:cxn>
                <a:cxn ang="0">
                  <a:pos x="22" y="14"/>
                </a:cxn>
                <a:cxn ang="0">
                  <a:pos x="34" y="22"/>
                </a:cxn>
                <a:cxn ang="0">
                  <a:pos x="42" y="28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38" y="26"/>
                </a:cxn>
                <a:cxn ang="0">
                  <a:pos x="30" y="24"/>
                </a:cxn>
                <a:cxn ang="0">
                  <a:pos x="16" y="18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60"/>
                </a:cxn>
                <a:cxn ang="0">
                  <a:pos x="30" y="72"/>
                </a:cxn>
                <a:cxn ang="0">
                  <a:pos x="36" y="80"/>
                </a:cxn>
                <a:cxn ang="0">
                  <a:pos x="40" y="84"/>
                </a:cxn>
                <a:cxn ang="0">
                  <a:pos x="46" y="84"/>
                </a:cxn>
                <a:cxn ang="0">
                  <a:pos x="52" y="84"/>
                </a:cxn>
                <a:cxn ang="0">
                  <a:pos x="58" y="80"/>
                </a:cxn>
                <a:cxn ang="0">
                  <a:pos x="58" y="80"/>
                </a:cxn>
                <a:cxn ang="0">
                  <a:pos x="64" y="76"/>
                </a:cxn>
                <a:cxn ang="0">
                  <a:pos x="66" y="72"/>
                </a:cxn>
                <a:cxn ang="0">
                  <a:pos x="68" y="66"/>
                </a:cxn>
                <a:cxn ang="0">
                  <a:pos x="66" y="60"/>
                </a:cxn>
                <a:cxn ang="0">
                  <a:pos x="64" y="52"/>
                </a:cxn>
                <a:cxn ang="0">
                  <a:pos x="62" y="48"/>
                </a:cxn>
                <a:cxn ang="0">
                  <a:pos x="62" y="48"/>
                </a:cxn>
                <a:cxn ang="0">
                  <a:pos x="66" y="48"/>
                </a:cxn>
                <a:cxn ang="0">
                  <a:pos x="70" y="48"/>
                </a:cxn>
                <a:cxn ang="0">
                  <a:pos x="76" y="44"/>
                </a:cxn>
                <a:cxn ang="0">
                  <a:pos x="80" y="40"/>
                </a:cxn>
                <a:cxn ang="0">
                  <a:pos x="82" y="34"/>
                </a:cxn>
                <a:cxn ang="0">
                  <a:pos x="84" y="28"/>
                </a:cxn>
                <a:cxn ang="0">
                  <a:pos x="82" y="22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4" y="10"/>
                </a:cxn>
                <a:cxn ang="0">
                  <a:pos x="70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4" y="2"/>
                </a:cxn>
                <a:cxn ang="0">
                  <a:pos x="12" y="6"/>
                </a:cxn>
                <a:cxn ang="0">
                  <a:pos x="4" y="10"/>
                </a:cxn>
                <a:cxn ang="0">
                  <a:pos x="4" y="10"/>
                </a:cxn>
              </a:cxnLst>
              <a:rect l="0" t="0" r="r" b="b"/>
              <a:pathLst>
                <a:path w="84" h="84">
                  <a:moveTo>
                    <a:pt x="4" y="10"/>
                  </a:moveTo>
                  <a:lnTo>
                    <a:pt x="4" y="10"/>
                  </a:lnTo>
                  <a:lnTo>
                    <a:pt x="14" y="12"/>
                  </a:lnTo>
                  <a:lnTo>
                    <a:pt x="22" y="14"/>
                  </a:lnTo>
                  <a:lnTo>
                    <a:pt x="34" y="22"/>
                  </a:lnTo>
                  <a:lnTo>
                    <a:pt x="42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38" y="26"/>
                  </a:lnTo>
                  <a:lnTo>
                    <a:pt x="30" y="24"/>
                  </a:lnTo>
                  <a:lnTo>
                    <a:pt x="16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60"/>
                  </a:lnTo>
                  <a:lnTo>
                    <a:pt x="30" y="72"/>
                  </a:lnTo>
                  <a:lnTo>
                    <a:pt x="36" y="80"/>
                  </a:lnTo>
                  <a:lnTo>
                    <a:pt x="40" y="84"/>
                  </a:lnTo>
                  <a:lnTo>
                    <a:pt x="46" y="84"/>
                  </a:lnTo>
                  <a:lnTo>
                    <a:pt x="52" y="84"/>
                  </a:lnTo>
                  <a:lnTo>
                    <a:pt x="58" y="80"/>
                  </a:lnTo>
                  <a:lnTo>
                    <a:pt x="58" y="80"/>
                  </a:lnTo>
                  <a:lnTo>
                    <a:pt x="64" y="76"/>
                  </a:lnTo>
                  <a:lnTo>
                    <a:pt x="66" y="72"/>
                  </a:lnTo>
                  <a:lnTo>
                    <a:pt x="68" y="66"/>
                  </a:lnTo>
                  <a:lnTo>
                    <a:pt x="66" y="60"/>
                  </a:lnTo>
                  <a:lnTo>
                    <a:pt x="64" y="52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66" y="48"/>
                  </a:lnTo>
                  <a:lnTo>
                    <a:pt x="70" y="48"/>
                  </a:lnTo>
                  <a:lnTo>
                    <a:pt x="76" y="44"/>
                  </a:lnTo>
                  <a:lnTo>
                    <a:pt x="80" y="40"/>
                  </a:lnTo>
                  <a:lnTo>
                    <a:pt x="82" y="34"/>
                  </a:lnTo>
                  <a:lnTo>
                    <a:pt x="84" y="28"/>
                  </a:lnTo>
                  <a:lnTo>
                    <a:pt x="82" y="22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4" y="10"/>
                  </a:lnTo>
                  <a:lnTo>
                    <a:pt x="70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4" y="2"/>
                  </a:lnTo>
                  <a:lnTo>
                    <a:pt x="12" y="6"/>
                  </a:lnTo>
                  <a:lnTo>
                    <a:pt x="4" y="10"/>
                  </a:lnTo>
                  <a:lnTo>
                    <a:pt x="4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4" name="Freeform 31"/>
            <p:cNvSpPr>
              <a:spLocks/>
            </p:cNvSpPr>
            <p:nvPr/>
          </p:nvSpPr>
          <p:spPr bwMode="auto">
            <a:xfrm>
              <a:off x="0" y="164432"/>
              <a:ext cx="593558" cy="67376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30" y="72"/>
                </a:cxn>
                <a:cxn ang="0">
                  <a:pos x="34" y="76"/>
                </a:cxn>
                <a:cxn ang="0">
                  <a:pos x="40" y="82"/>
                </a:cxn>
                <a:cxn ang="0">
                  <a:pos x="44" y="82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58" y="82"/>
                </a:cxn>
                <a:cxn ang="0">
                  <a:pos x="64" y="80"/>
                </a:cxn>
                <a:cxn ang="0">
                  <a:pos x="68" y="76"/>
                </a:cxn>
                <a:cxn ang="0">
                  <a:pos x="72" y="72"/>
                </a:cxn>
                <a:cxn ang="0">
                  <a:pos x="74" y="66"/>
                </a:cxn>
                <a:cxn ang="0">
                  <a:pos x="74" y="58"/>
                </a:cxn>
                <a:cxn ang="0">
                  <a:pos x="72" y="44"/>
                </a:cxn>
                <a:cxn ang="0">
                  <a:pos x="72" y="44"/>
                </a:cxn>
                <a:cxn ang="0">
                  <a:pos x="66" y="26"/>
                </a:cxn>
                <a:cxn ang="0">
                  <a:pos x="58" y="12"/>
                </a:cxn>
                <a:cxn ang="0">
                  <a:pos x="52" y="6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0"/>
                </a:cxn>
                <a:cxn ang="0">
                  <a:pos x="44" y="30"/>
                </a:cxn>
                <a:cxn ang="0">
                  <a:pos x="42" y="36"/>
                </a:cxn>
                <a:cxn ang="0">
                  <a:pos x="40" y="38"/>
                </a:cxn>
                <a:cxn ang="0">
                  <a:pos x="40" y="38"/>
                </a:cxn>
                <a:cxn ang="0">
                  <a:pos x="42" y="32"/>
                </a:cxn>
                <a:cxn ang="0">
                  <a:pos x="42" y="24"/>
                </a:cxn>
                <a:cxn ang="0">
                  <a:pos x="42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6" y="4"/>
                </a:cxn>
                <a:cxn ang="0">
                  <a:pos x="32" y="10"/>
                </a:cxn>
                <a:cxn ang="0">
                  <a:pos x="22" y="18"/>
                </a:cxn>
                <a:cxn ang="0">
                  <a:pos x="10" y="26"/>
                </a:cxn>
                <a:cxn ang="0">
                  <a:pos x="0" y="3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4" y="72"/>
                </a:cxn>
                <a:cxn ang="0">
                  <a:pos x="8" y="74"/>
                </a:cxn>
                <a:cxn ang="0">
                  <a:pos x="18" y="74"/>
                </a:cxn>
                <a:cxn ang="0">
                  <a:pos x="26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74" h="84">
                  <a:moveTo>
                    <a:pt x="30" y="70"/>
                  </a:moveTo>
                  <a:lnTo>
                    <a:pt x="30" y="70"/>
                  </a:lnTo>
                  <a:lnTo>
                    <a:pt x="30" y="72"/>
                  </a:lnTo>
                  <a:lnTo>
                    <a:pt x="34" y="76"/>
                  </a:lnTo>
                  <a:lnTo>
                    <a:pt x="40" y="82"/>
                  </a:lnTo>
                  <a:lnTo>
                    <a:pt x="44" y="82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8" y="82"/>
                  </a:lnTo>
                  <a:lnTo>
                    <a:pt x="64" y="80"/>
                  </a:lnTo>
                  <a:lnTo>
                    <a:pt x="68" y="76"/>
                  </a:lnTo>
                  <a:lnTo>
                    <a:pt x="72" y="72"/>
                  </a:lnTo>
                  <a:lnTo>
                    <a:pt x="74" y="66"/>
                  </a:lnTo>
                  <a:lnTo>
                    <a:pt x="74" y="58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66" y="26"/>
                  </a:lnTo>
                  <a:lnTo>
                    <a:pt x="58" y="12"/>
                  </a:lnTo>
                  <a:lnTo>
                    <a:pt x="52" y="6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0"/>
                  </a:lnTo>
                  <a:lnTo>
                    <a:pt x="44" y="30"/>
                  </a:lnTo>
                  <a:lnTo>
                    <a:pt x="42" y="36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2" y="32"/>
                  </a:lnTo>
                  <a:lnTo>
                    <a:pt x="42" y="24"/>
                  </a:lnTo>
                  <a:lnTo>
                    <a:pt x="42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4"/>
                  </a:lnTo>
                  <a:lnTo>
                    <a:pt x="32" y="10"/>
                  </a:lnTo>
                  <a:lnTo>
                    <a:pt x="22" y="18"/>
                  </a:lnTo>
                  <a:lnTo>
                    <a:pt x="10" y="26"/>
                  </a:lnTo>
                  <a:lnTo>
                    <a:pt x="0" y="3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4" y="72"/>
                  </a:lnTo>
                  <a:lnTo>
                    <a:pt x="8" y="74"/>
                  </a:lnTo>
                  <a:lnTo>
                    <a:pt x="18" y="74"/>
                  </a:lnTo>
                  <a:lnTo>
                    <a:pt x="26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5" name="Freeform 32"/>
            <p:cNvSpPr>
              <a:spLocks/>
            </p:cNvSpPr>
            <p:nvPr/>
          </p:nvSpPr>
          <p:spPr bwMode="auto">
            <a:xfrm>
              <a:off x="0" y="-92242"/>
              <a:ext cx="176463" cy="176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6" y="14"/>
                </a:cxn>
                <a:cxn ang="0">
                  <a:pos x="22" y="8"/>
                </a:cxn>
                <a:cxn ang="0">
                  <a:pos x="22" y="8"/>
                </a:cxn>
                <a:cxn ang="0">
                  <a:pos x="10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" h="22">
                  <a:moveTo>
                    <a:pt x="0" y="0"/>
                  </a:moveTo>
                  <a:lnTo>
                    <a:pt x="0" y="22"/>
                  </a:lnTo>
                  <a:lnTo>
                    <a:pt x="0" y="22"/>
                  </a:lnTo>
                  <a:lnTo>
                    <a:pt x="16" y="14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10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6" name="Freeform 33"/>
            <p:cNvSpPr>
              <a:spLocks/>
            </p:cNvSpPr>
            <p:nvPr/>
          </p:nvSpPr>
          <p:spPr bwMode="auto">
            <a:xfrm>
              <a:off x="0" y="84221"/>
              <a:ext cx="192505" cy="288758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0" y="4"/>
                </a:cxn>
                <a:cxn ang="0">
                  <a:pos x="0" y="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24"/>
                </a:cxn>
                <a:cxn ang="0">
                  <a:pos x="18" y="12"/>
                </a:cxn>
                <a:cxn ang="0">
                  <a:pos x="24" y="0"/>
                </a:cxn>
                <a:cxn ang="0">
                  <a:pos x="24" y="0"/>
                </a:cxn>
              </a:cxnLst>
              <a:rect l="0" t="0" r="r" b="b"/>
              <a:pathLst>
                <a:path w="24" h="36">
                  <a:moveTo>
                    <a:pt x="24" y="0"/>
                  </a:moveTo>
                  <a:lnTo>
                    <a:pt x="24" y="0"/>
                  </a:lnTo>
                  <a:lnTo>
                    <a:pt x="10" y="4"/>
                  </a:lnTo>
                  <a:lnTo>
                    <a:pt x="0" y="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24"/>
                  </a:lnTo>
                  <a:lnTo>
                    <a:pt x="18" y="12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7" name="Freeform 34"/>
            <p:cNvSpPr>
              <a:spLocks/>
            </p:cNvSpPr>
            <p:nvPr/>
          </p:nvSpPr>
          <p:spPr bwMode="auto">
            <a:xfrm>
              <a:off x="0" y="-846221"/>
              <a:ext cx="433137" cy="689811"/>
            </a:xfrm>
            <a:custGeom>
              <a:avLst/>
              <a:gdLst/>
              <a:ahLst/>
              <a:cxnLst>
                <a:cxn ang="0">
                  <a:pos x="18" y="54"/>
                </a:cxn>
                <a:cxn ang="0">
                  <a:pos x="18" y="54"/>
                </a:cxn>
                <a:cxn ang="0">
                  <a:pos x="28" y="66"/>
                </a:cxn>
                <a:cxn ang="0">
                  <a:pos x="36" y="76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46" y="66"/>
                </a:cxn>
                <a:cxn ang="0">
                  <a:pos x="48" y="46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54" y="22"/>
                </a:cxn>
                <a:cxn ang="0">
                  <a:pos x="54" y="18"/>
                </a:cxn>
                <a:cxn ang="0">
                  <a:pos x="52" y="12"/>
                </a:cxn>
                <a:cxn ang="0">
                  <a:pos x="48" y="8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2" y="8"/>
                </a:cxn>
                <a:cxn ang="0">
                  <a:pos x="10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0" y="18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4" y="82"/>
                </a:cxn>
                <a:cxn ang="0">
                  <a:pos x="32" y="86"/>
                </a:cxn>
                <a:cxn ang="0">
                  <a:pos x="32" y="86"/>
                </a:cxn>
                <a:cxn ang="0">
                  <a:pos x="26" y="78"/>
                </a:cxn>
                <a:cxn ang="0">
                  <a:pos x="20" y="68"/>
                </a:cxn>
                <a:cxn ang="0">
                  <a:pos x="18" y="54"/>
                </a:cxn>
                <a:cxn ang="0">
                  <a:pos x="18" y="54"/>
                </a:cxn>
              </a:cxnLst>
              <a:rect l="0" t="0" r="r" b="b"/>
              <a:pathLst>
                <a:path w="54" h="86">
                  <a:moveTo>
                    <a:pt x="18" y="54"/>
                  </a:moveTo>
                  <a:lnTo>
                    <a:pt x="18" y="54"/>
                  </a:lnTo>
                  <a:lnTo>
                    <a:pt x="28" y="66"/>
                  </a:lnTo>
                  <a:lnTo>
                    <a:pt x="36" y="76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46" y="66"/>
                  </a:lnTo>
                  <a:lnTo>
                    <a:pt x="48" y="46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4" y="22"/>
                  </a:lnTo>
                  <a:lnTo>
                    <a:pt x="54" y="18"/>
                  </a:lnTo>
                  <a:lnTo>
                    <a:pt x="52" y="12"/>
                  </a:lnTo>
                  <a:lnTo>
                    <a:pt x="48" y="8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2" y="8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0" y="18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4" y="82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26" y="78"/>
                  </a:lnTo>
                  <a:lnTo>
                    <a:pt x="20" y="68"/>
                  </a:lnTo>
                  <a:lnTo>
                    <a:pt x="18" y="54"/>
                  </a:lnTo>
                  <a:lnTo>
                    <a:pt x="18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8" name="Freeform 35"/>
            <p:cNvSpPr>
              <a:spLocks/>
            </p:cNvSpPr>
            <p:nvPr/>
          </p:nvSpPr>
          <p:spPr bwMode="auto">
            <a:xfrm>
              <a:off x="256674" y="-60158"/>
              <a:ext cx="144379" cy="160421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2" y="20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18" h="20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9" name="Freeform 36"/>
            <p:cNvSpPr>
              <a:spLocks/>
            </p:cNvSpPr>
            <p:nvPr/>
          </p:nvSpPr>
          <p:spPr bwMode="auto">
            <a:xfrm>
              <a:off x="5743074" y="6067926"/>
              <a:ext cx="962526" cy="978568"/>
            </a:xfrm>
            <a:custGeom>
              <a:avLst/>
              <a:gdLst/>
              <a:ahLst/>
              <a:cxnLst>
                <a:cxn ang="0">
                  <a:pos x="84" y="46"/>
                </a:cxn>
                <a:cxn ang="0">
                  <a:pos x="84" y="46"/>
                </a:cxn>
                <a:cxn ang="0">
                  <a:pos x="86" y="40"/>
                </a:cxn>
                <a:cxn ang="0">
                  <a:pos x="86" y="24"/>
                </a:cxn>
                <a:cxn ang="0">
                  <a:pos x="84" y="16"/>
                </a:cxn>
                <a:cxn ang="0">
                  <a:pos x="80" y="8"/>
                </a:cxn>
                <a:cxn ang="0">
                  <a:pos x="72" y="2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48" y="0"/>
                </a:cxn>
                <a:cxn ang="0">
                  <a:pos x="36" y="2"/>
                </a:cxn>
                <a:cxn ang="0">
                  <a:pos x="24" y="6"/>
                </a:cxn>
                <a:cxn ang="0">
                  <a:pos x="14" y="14"/>
                </a:cxn>
                <a:cxn ang="0">
                  <a:pos x="10" y="20"/>
                </a:cxn>
                <a:cxn ang="0">
                  <a:pos x="6" y="28"/>
                </a:cxn>
                <a:cxn ang="0">
                  <a:pos x="2" y="48"/>
                </a:cxn>
                <a:cxn ang="0">
                  <a:pos x="0" y="74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4" y="102"/>
                </a:cxn>
                <a:cxn ang="0">
                  <a:pos x="14" y="90"/>
                </a:cxn>
                <a:cxn ang="0">
                  <a:pos x="20" y="84"/>
                </a:cxn>
                <a:cxn ang="0">
                  <a:pos x="26" y="78"/>
                </a:cxn>
                <a:cxn ang="0">
                  <a:pos x="36" y="74"/>
                </a:cxn>
                <a:cxn ang="0">
                  <a:pos x="44" y="72"/>
                </a:cxn>
                <a:cxn ang="0">
                  <a:pos x="44" y="72"/>
                </a:cxn>
                <a:cxn ang="0">
                  <a:pos x="40" y="74"/>
                </a:cxn>
                <a:cxn ang="0">
                  <a:pos x="28" y="84"/>
                </a:cxn>
                <a:cxn ang="0">
                  <a:pos x="22" y="90"/>
                </a:cxn>
                <a:cxn ang="0">
                  <a:pos x="16" y="100"/>
                </a:cxn>
                <a:cxn ang="0">
                  <a:pos x="12" y="110"/>
                </a:cxn>
                <a:cxn ang="0">
                  <a:pos x="10" y="122"/>
                </a:cxn>
                <a:cxn ang="0">
                  <a:pos x="10" y="122"/>
                </a:cxn>
                <a:cxn ang="0">
                  <a:pos x="24" y="120"/>
                </a:cxn>
                <a:cxn ang="0">
                  <a:pos x="44" y="118"/>
                </a:cxn>
                <a:cxn ang="0">
                  <a:pos x="70" y="118"/>
                </a:cxn>
                <a:cxn ang="0">
                  <a:pos x="70" y="118"/>
                </a:cxn>
                <a:cxn ang="0">
                  <a:pos x="84" y="116"/>
                </a:cxn>
                <a:cxn ang="0">
                  <a:pos x="96" y="110"/>
                </a:cxn>
                <a:cxn ang="0">
                  <a:pos x="104" y="104"/>
                </a:cxn>
                <a:cxn ang="0">
                  <a:pos x="112" y="96"/>
                </a:cxn>
                <a:cxn ang="0">
                  <a:pos x="118" y="86"/>
                </a:cxn>
                <a:cxn ang="0">
                  <a:pos x="120" y="76"/>
                </a:cxn>
                <a:cxn ang="0">
                  <a:pos x="120" y="68"/>
                </a:cxn>
                <a:cxn ang="0">
                  <a:pos x="118" y="62"/>
                </a:cxn>
                <a:cxn ang="0">
                  <a:pos x="118" y="62"/>
                </a:cxn>
                <a:cxn ang="0">
                  <a:pos x="112" y="56"/>
                </a:cxn>
                <a:cxn ang="0">
                  <a:pos x="106" y="52"/>
                </a:cxn>
                <a:cxn ang="0">
                  <a:pos x="96" y="48"/>
                </a:cxn>
                <a:cxn ang="0">
                  <a:pos x="88" y="46"/>
                </a:cxn>
                <a:cxn ang="0">
                  <a:pos x="84" y="46"/>
                </a:cxn>
                <a:cxn ang="0">
                  <a:pos x="84" y="46"/>
                </a:cxn>
              </a:cxnLst>
              <a:rect l="0" t="0" r="r" b="b"/>
              <a:pathLst>
                <a:path w="120" h="122">
                  <a:moveTo>
                    <a:pt x="84" y="46"/>
                  </a:moveTo>
                  <a:lnTo>
                    <a:pt x="84" y="46"/>
                  </a:lnTo>
                  <a:lnTo>
                    <a:pt x="86" y="40"/>
                  </a:lnTo>
                  <a:lnTo>
                    <a:pt x="86" y="24"/>
                  </a:lnTo>
                  <a:lnTo>
                    <a:pt x="84" y="16"/>
                  </a:lnTo>
                  <a:lnTo>
                    <a:pt x="80" y="8"/>
                  </a:lnTo>
                  <a:lnTo>
                    <a:pt x="72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48" y="0"/>
                  </a:lnTo>
                  <a:lnTo>
                    <a:pt x="36" y="2"/>
                  </a:lnTo>
                  <a:lnTo>
                    <a:pt x="24" y="6"/>
                  </a:lnTo>
                  <a:lnTo>
                    <a:pt x="14" y="14"/>
                  </a:lnTo>
                  <a:lnTo>
                    <a:pt x="10" y="20"/>
                  </a:lnTo>
                  <a:lnTo>
                    <a:pt x="6" y="28"/>
                  </a:lnTo>
                  <a:lnTo>
                    <a:pt x="2" y="48"/>
                  </a:lnTo>
                  <a:lnTo>
                    <a:pt x="0" y="74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4" y="102"/>
                  </a:lnTo>
                  <a:lnTo>
                    <a:pt x="14" y="90"/>
                  </a:lnTo>
                  <a:lnTo>
                    <a:pt x="20" y="84"/>
                  </a:lnTo>
                  <a:lnTo>
                    <a:pt x="26" y="78"/>
                  </a:lnTo>
                  <a:lnTo>
                    <a:pt x="36" y="74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0" y="74"/>
                  </a:lnTo>
                  <a:lnTo>
                    <a:pt x="28" y="84"/>
                  </a:lnTo>
                  <a:lnTo>
                    <a:pt x="22" y="90"/>
                  </a:lnTo>
                  <a:lnTo>
                    <a:pt x="16" y="100"/>
                  </a:lnTo>
                  <a:lnTo>
                    <a:pt x="12" y="110"/>
                  </a:lnTo>
                  <a:lnTo>
                    <a:pt x="10" y="122"/>
                  </a:lnTo>
                  <a:lnTo>
                    <a:pt x="10" y="122"/>
                  </a:lnTo>
                  <a:lnTo>
                    <a:pt x="24" y="120"/>
                  </a:lnTo>
                  <a:lnTo>
                    <a:pt x="44" y="118"/>
                  </a:lnTo>
                  <a:lnTo>
                    <a:pt x="70" y="118"/>
                  </a:lnTo>
                  <a:lnTo>
                    <a:pt x="70" y="118"/>
                  </a:lnTo>
                  <a:lnTo>
                    <a:pt x="84" y="116"/>
                  </a:lnTo>
                  <a:lnTo>
                    <a:pt x="96" y="110"/>
                  </a:lnTo>
                  <a:lnTo>
                    <a:pt x="104" y="104"/>
                  </a:lnTo>
                  <a:lnTo>
                    <a:pt x="112" y="96"/>
                  </a:lnTo>
                  <a:lnTo>
                    <a:pt x="118" y="86"/>
                  </a:lnTo>
                  <a:lnTo>
                    <a:pt x="120" y="76"/>
                  </a:lnTo>
                  <a:lnTo>
                    <a:pt x="120" y="68"/>
                  </a:lnTo>
                  <a:lnTo>
                    <a:pt x="118" y="62"/>
                  </a:lnTo>
                  <a:lnTo>
                    <a:pt x="118" y="62"/>
                  </a:lnTo>
                  <a:lnTo>
                    <a:pt x="112" y="56"/>
                  </a:lnTo>
                  <a:lnTo>
                    <a:pt x="106" y="52"/>
                  </a:lnTo>
                  <a:lnTo>
                    <a:pt x="96" y="48"/>
                  </a:lnTo>
                  <a:lnTo>
                    <a:pt x="88" y="46"/>
                  </a:lnTo>
                  <a:lnTo>
                    <a:pt x="84" y="46"/>
                  </a:lnTo>
                  <a:lnTo>
                    <a:pt x="84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0" name="Freeform 37"/>
            <p:cNvSpPr>
              <a:spLocks/>
            </p:cNvSpPr>
            <p:nvPr/>
          </p:nvSpPr>
          <p:spPr bwMode="auto">
            <a:xfrm>
              <a:off x="5759116" y="7078579"/>
              <a:ext cx="1010653" cy="770021"/>
            </a:xfrm>
            <a:custGeom>
              <a:avLst/>
              <a:gdLst/>
              <a:ahLst/>
              <a:cxnLst>
                <a:cxn ang="0">
                  <a:pos x="120" y="22"/>
                </a:cxn>
                <a:cxn ang="0">
                  <a:pos x="120" y="22"/>
                </a:cxn>
                <a:cxn ang="0">
                  <a:pos x="112" y="14"/>
                </a:cxn>
                <a:cxn ang="0">
                  <a:pos x="106" y="8"/>
                </a:cxn>
                <a:cxn ang="0">
                  <a:pos x="96" y="4"/>
                </a:cxn>
                <a:cxn ang="0">
                  <a:pos x="88" y="2"/>
                </a:cxn>
                <a:cxn ang="0">
                  <a:pos x="70" y="0"/>
                </a:cxn>
                <a:cxn ang="0">
                  <a:pos x="50" y="2"/>
                </a:cxn>
                <a:cxn ang="0">
                  <a:pos x="34" y="4"/>
                </a:cxn>
                <a:cxn ang="0">
                  <a:pos x="20" y="8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16"/>
                </a:cxn>
                <a:cxn ang="0">
                  <a:pos x="34" y="20"/>
                </a:cxn>
                <a:cxn ang="0">
                  <a:pos x="44" y="24"/>
                </a:cxn>
                <a:cxn ang="0">
                  <a:pos x="52" y="30"/>
                </a:cxn>
                <a:cxn ang="0">
                  <a:pos x="62" y="42"/>
                </a:cxn>
                <a:cxn ang="0">
                  <a:pos x="66" y="46"/>
                </a:cxn>
                <a:cxn ang="0">
                  <a:pos x="66" y="46"/>
                </a:cxn>
                <a:cxn ang="0">
                  <a:pos x="56" y="40"/>
                </a:cxn>
                <a:cxn ang="0">
                  <a:pos x="46" y="34"/>
                </a:cxn>
                <a:cxn ang="0">
                  <a:pos x="24" y="28"/>
                </a:cxn>
                <a:cxn ang="0">
                  <a:pos x="6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6" y="28"/>
                </a:cxn>
                <a:cxn ang="0">
                  <a:pos x="14" y="36"/>
                </a:cxn>
                <a:cxn ang="0">
                  <a:pos x="18" y="44"/>
                </a:cxn>
                <a:cxn ang="0">
                  <a:pos x="24" y="54"/>
                </a:cxn>
                <a:cxn ang="0">
                  <a:pos x="40" y="96"/>
                </a:cxn>
                <a:cxn ang="0">
                  <a:pos x="102" y="96"/>
                </a:cxn>
                <a:cxn ang="0">
                  <a:pos x="102" y="96"/>
                </a:cxn>
                <a:cxn ang="0">
                  <a:pos x="100" y="88"/>
                </a:cxn>
                <a:cxn ang="0">
                  <a:pos x="98" y="78"/>
                </a:cxn>
                <a:cxn ang="0">
                  <a:pos x="94" y="70"/>
                </a:cxn>
                <a:cxn ang="0">
                  <a:pos x="94" y="70"/>
                </a:cxn>
                <a:cxn ang="0">
                  <a:pos x="100" y="72"/>
                </a:cxn>
                <a:cxn ang="0">
                  <a:pos x="108" y="70"/>
                </a:cxn>
                <a:cxn ang="0">
                  <a:pos x="114" y="66"/>
                </a:cxn>
                <a:cxn ang="0">
                  <a:pos x="120" y="60"/>
                </a:cxn>
                <a:cxn ang="0">
                  <a:pos x="124" y="52"/>
                </a:cxn>
                <a:cxn ang="0">
                  <a:pos x="126" y="42"/>
                </a:cxn>
                <a:cxn ang="0">
                  <a:pos x="126" y="32"/>
                </a:cxn>
                <a:cxn ang="0">
                  <a:pos x="120" y="22"/>
                </a:cxn>
                <a:cxn ang="0">
                  <a:pos x="120" y="22"/>
                </a:cxn>
              </a:cxnLst>
              <a:rect l="0" t="0" r="r" b="b"/>
              <a:pathLst>
                <a:path w="126" h="96">
                  <a:moveTo>
                    <a:pt x="120" y="22"/>
                  </a:moveTo>
                  <a:lnTo>
                    <a:pt x="120" y="22"/>
                  </a:lnTo>
                  <a:lnTo>
                    <a:pt x="112" y="14"/>
                  </a:lnTo>
                  <a:lnTo>
                    <a:pt x="106" y="8"/>
                  </a:lnTo>
                  <a:lnTo>
                    <a:pt x="96" y="4"/>
                  </a:lnTo>
                  <a:lnTo>
                    <a:pt x="88" y="2"/>
                  </a:lnTo>
                  <a:lnTo>
                    <a:pt x="70" y="0"/>
                  </a:lnTo>
                  <a:lnTo>
                    <a:pt x="50" y="2"/>
                  </a:lnTo>
                  <a:lnTo>
                    <a:pt x="34" y="4"/>
                  </a:lnTo>
                  <a:lnTo>
                    <a:pt x="20" y="8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16"/>
                  </a:lnTo>
                  <a:lnTo>
                    <a:pt x="34" y="20"/>
                  </a:lnTo>
                  <a:lnTo>
                    <a:pt x="44" y="24"/>
                  </a:lnTo>
                  <a:lnTo>
                    <a:pt x="52" y="30"/>
                  </a:lnTo>
                  <a:lnTo>
                    <a:pt x="62" y="42"/>
                  </a:lnTo>
                  <a:lnTo>
                    <a:pt x="66" y="46"/>
                  </a:lnTo>
                  <a:lnTo>
                    <a:pt x="66" y="46"/>
                  </a:lnTo>
                  <a:lnTo>
                    <a:pt x="56" y="40"/>
                  </a:lnTo>
                  <a:lnTo>
                    <a:pt x="46" y="34"/>
                  </a:lnTo>
                  <a:lnTo>
                    <a:pt x="24" y="28"/>
                  </a:lnTo>
                  <a:lnTo>
                    <a:pt x="6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6" y="28"/>
                  </a:lnTo>
                  <a:lnTo>
                    <a:pt x="14" y="36"/>
                  </a:lnTo>
                  <a:lnTo>
                    <a:pt x="18" y="44"/>
                  </a:lnTo>
                  <a:lnTo>
                    <a:pt x="24" y="54"/>
                  </a:lnTo>
                  <a:lnTo>
                    <a:pt x="40" y="96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00" y="88"/>
                  </a:lnTo>
                  <a:lnTo>
                    <a:pt x="98" y="78"/>
                  </a:lnTo>
                  <a:lnTo>
                    <a:pt x="94" y="70"/>
                  </a:lnTo>
                  <a:lnTo>
                    <a:pt x="94" y="70"/>
                  </a:lnTo>
                  <a:lnTo>
                    <a:pt x="100" y="72"/>
                  </a:lnTo>
                  <a:lnTo>
                    <a:pt x="108" y="70"/>
                  </a:lnTo>
                  <a:lnTo>
                    <a:pt x="114" y="66"/>
                  </a:lnTo>
                  <a:lnTo>
                    <a:pt x="120" y="60"/>
                  </a:lnTo>
                  <a:lnTo>
                    <a:pt x="124" y="52"/>
                  </a:lnTo>
                  <a:lnTo>
                    <a:pt x="126" y="42"/>
                  </a:lnTo>
                  <a:lnTo>
                    <a:pt x="126" y="32"/>
                  </a:lnTo>
                  <a:lnTo>
                    <a:pt x="120" y="22"/>
                  </a:lnTo>
                  <a:lnTo>
                    <a:pt x="12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1" name="Freeform 38"/>
            <p:cNvSpPr>
              <a:spLocks/>
            </p:cNvSpPr>
            <p:nvPr/>
          </p:nvSpPr>
          <p:spPr bwMode="auto">
            <a:xfrm>
              <a:off x="5021179" y="7335253"/>
              <a:ext cx="930442" cy="513347"/>
            </a:xfrm>
            <a:custGeom>
              <a:avLst/>
              <a:gdLst/>
              <a:ahLst/>
              <a:cxnLst>
                <a:cxn ang="0">
                  <a:pos x="82" y="6"/>
                </a:cxn>
                <a:cxn ang="0">
                  <a:pos x="82" y="6"/>
                </a:cxn>
                <a:cxn ang="0">
                  <a:pos x="82" y="18"/>
                </a:cxn>
                <a:cxn ang="0">
                  <a:pos x="80" y="30"/>
                </a:cxn>
                <a:cxn ang="0">
                  <a:pos x="76" y="46"/>
                </a:cxn>
                <a:cxn ang="0">
                  <a:pos x="70" y="54"/>
                </a:cxn>
                <a:cxn ang="0">
                  <a:pos x="68" y="58"/>
                </a:cxn>
                <a:cxn ang="0">
                  <a:pos x="68" y="58"/>
                </a:cxn>
                <a:cxn ang="0">
                  <a:pos x="72" y="48"/>
                </a:cxn>
                <a:cxn ang="0">
                  <a:pos x="72" y="36"/>
                </a:cxn>
                <a:cxn ang="0">
                  <a:pos x="70" y="18"/>
                </a:cxn>
                <a:cxn ang="0">
                  <a:pos x="68" y="4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62" y="8"/>
                </a:cxn>
                <a:cxn ang="0">
                  <a:pos x="54" y="16"/>
                </a:cxn>
                <a:cxn ang="0">
                  <a:pos x="46" y="24"/>
                </a:cxn>
                <a:cxn ang="0">
                  <a:pos x="36" y="30"/>
                </a:cxn>
                <a:cxn ang="0">
                  <a:pos x="14" y="46"/>
                </a:cxn>
                <a:cxn ang="0">
                  <a:pos x="6" y="54"/>
                </a:cxn>
                <a:cxn ang="0">
                  <a:pos x="0" y="64"/>
                </a:cxn>
                <a:cxn ang="0">
                  <a:pos x="116" y="64"/>
                </a:cxn>
                <a:cxn ang="0">
                  <a:pos x="116" y="64"/>
                </a:cxn>
                <a:cxn ang="0">
                  <a:pos x="112" y="50"/>
                </a:cxn>
                <a:cxn ang="0">
                  <a:pos x="106" y="36"/>
                </a:cxn>
                <a:cxn ang="0">
                  <a:pos x="100" y="26"/>
                </a:cxn>
                <a:cxn ang="0">
                  <a:pos x="94" y="18"/>
                </a:cxn>
                <a:cxn ang="0">
                  <a:pos x="86" y="8"/>
                </a:cxn>
                <a:cxn ang="0">
                  <a:pos x="82" y="6"/>
                </a:cxn>
                <a:cxn ang="0">
                  <a:pos x="82" y="6"/>
                </a:cxn>
              </a:cxnLst>
              <a:rect l="0" t="0" r="r" b="b"/>
              <a:pathLst>
                <a:path w="116" h="64">
                  <a:moveTo>
                    <a:pt x="82" y="6"/>
                  </a:moveTo>
                  <a:lnTo>
                    <a:pt x="82" y="6"/>
                  </a:lnTo>
                  <a:lnTo>
                    <a:pt x="82" y="18"/>
                  </a:lnTo>
                  <a:lnTo>
                    <a:pt x="80" y="30"/>
                  </a:lnTo>
                  <a:lnTo>
                    <a:pt x="76" y="46"/>
                  </a:lnTo>
                  <a:lnTo>
                    <a:pt x="70" y="54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72" y="48"/>
                  </a:lnTo>
                  <a:lnTo>
                    <a:pt x="72" y="36"/>
                  </a:lnTo>
                  <a:lnTo>
                    <a:pt x="70" y="18"/>
                  </a:lnTo>
                  <a:lnTo>
                    <a:pt x="68" y="4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4" y="16"/>
                  </a:lnTo>
                  <a:lnTo>
                    <a:pt x="46" y="24"/>
                  </a:lnTo>
                  <a:lnTo>
                    <a:pt x="36" y="30"/>
                  </a:lnTo>
                  <a:lnTo>
                    <a:pt x="14" y="46"/>
                  </a:lnTo>
                  <a:lnTo>
                    <a:pt x="6" y="54"/>
                  </a:lnTo>
                  <a:lnTo>
                    <a:pt x="0" y="64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12" y="50"/>
                  </a:lnTo>
                  <a:lnTo>
                    <a:pt x="106" y="36"/>
                  </a:lnTo>
                  <a:lnTo>
                    <a:pt x="100" y="26"/>
                  </a:lnTo>
                  <a:lnTo>
                    <a:pt x="94" y="18"/>
                  </a:lnTo>
                  <a:lnTo>
                    <a:pt x="86" y="8"/>
                  </a:lnTo>
                  <a:lnTo>
                    <a:pt x="82" y="6"/>
                  </a:lnTo>
                  <a:lnTo>
                    <a:pt x="8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2" name="Freeform 39"/>
            <p:cNvSpPr>
              <a:spLocks/>
            </p:cNvSpPr>
            <p:nvPr/>
          </p:nvSpPr>
          <p:spPr bwMode="auto">
            <a:xfrm>
              <a:off x="4363453" y="6741695"/>
              <a:ext cx="1010653" cy="1058779"/>
            </a:xfrm>
            <a:custGeom>
              <a:avLst/>
              <a:gdLst/>
              <a:ahLst/>
              <a:cxnLst>
                <a:cxn ang="0">
                  <a:pos x="66" y="66"/>
                </a:cxn>
                <a:cxn ang="0">
                  <a:pos x="66" y="66"/>
                </a:cxn>
                <a:cxn ang="0">
                  <a:pos x="74" y="66"/>
                </a:cxn>
                <a:cxn ang="0">
                  <a:pos x="84" y="62"/>
                </a:cxn>
                <a:cxn ang="0">
                  <a:pos x="104" y="52"/>
                </a:cxn>
                <a:cxn ang="0">
                  <a:pos x="124" y="40"/>
                </a:cxn>
                <a:cxn ang="0">
                  <a:pos x="124" y="40"/>
                </a:cxn>
                <a:cxn ang="0">
                  <a:pos x="116" y="38"/>
                </a:cxn>
                <a:cxn ang="0">
                  <a:pos x="108" y="36"/>
                </a:cxn>
                <a:cxn ang="0">
                  <a:pos x="92" y="30"/>
                </a:cxn>
                <a:cxn ang="0">
                  <a:pos x="62" y="10"/>
                </a:cxn>
                <a:cxn ang="0">
                  <a:pos x="48" y="4"/>
                </a:cxn>
                <a:cxn ang="0">
                  <a:pos x="40" y="2"/>
                </a:cxn>
                <a:cxn ang="0">
                  <a:pos x="34" y="0"/>
                </a:cxn>
                <a:cxn ang="0">
                  <a:pos x="26" y="2"/>
                </a:cxn>
                <a:cxn ang="0">
                  <a:pos x="20" y="4"/>
                </a:cxn>
                <a:cxn ang="0">
                  <a:pos x="14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28"/>
                </a:cxn>
                <a:cxn ang="0">
                  <a:pos x="0" y="38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14" y="66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10" y="80"/>
                </a:cxn>
                <a:cxn ang="0">
                  <a:pos x="6" y="92"/>
                </a:cxn>
                <a:cxn ang="0">
                  <a:pos x="8" y="102"/>
                </a:cxn>
                <a:cxn ang="0">
                  <a:pos x="12" y="112"/>
                </a:cxn>
                <a:cxn ang="0">
                  <a:pos x="20" y="122"/>
                </a:cxn>
                <a:cxn ang="0">
                  <a:pos x="30" y="128"/>
                </a:cxn>
                <a:cxn ang="0">
                  <a:pos x="42" y="132"/>
                </a:cxn>
                <a:cxn ang="0">
                  <a:pos x="58" y="132"/>
                </a:cxn>
                <a:cxn ang="0">
                  <a:pos x="58" y="132"/>
                </a:cxn>
                <a:cxn ang="0">
                  <a:pos x="66" y="130"/>
                </a:cxn>
                <a:cxn ang="0">
                  <a:pos x="72" y="126"/>
                </a:cxn>
                <a:cxn ang="0">
                  <a:pos x="86" y="118"/>
                </a:cxn>
                <a:cxn ang="0">
                  <a:pos x="98" y="106"/>
                </a:cxn>
                <a:cxn ang="0">
                  <a:pos x="108" y="92"/>
                </a:cxn>
                <a:cxn ang="0">
                  <a:pos x="120" y="68"/>
                </a:cxn>
                <a:cxn ang="0">
                  <a:pos x="126" y="58"/>
                </a:cxn>
                <a:cxn ang="0">
                  <a:pos x="126" y="58"/>
                </a:cxn>
                <a:cxn ang="0">
                  <a:pos x="112" y="62"/>
                </a:cxn>
                <a:cxn ang="0">
                  <a:pos x="100" y="66"/>
                </a:cxn>
                <a:cxn ang="0">
                  <a:pos x="82" y="68"/>
                </a:cxn>
                <a:cxn ang="0">
                  <a:pos x="70" y="68"/>
                </a:cxn>
                <a:cxn ang="0">
                  <a:pos x="66" y="66"/>
                </a:cxn>
                <a:cxn ang="0">
                  <a:pos x="66" y="66"/>
                </a:cxn>
              </a:cxnLst>
              <a:rect l="0" t="0" r="r" b="b"/>
              <a:pathLst>
                <a:path w="126" h="132">
                  <a:moveTo>
                    <a:pt x="66" y="66"/>
                  </a:moveTo>
                  <a:lnTo>
                    <a:pt x="66" y="66"/>
                  </a:lnTo>
                  <a:lnTo>
                    <a:pt x="74" y="66"/>
                  </a:lnTo>
                  <a:lnTo>
                    <a:pt x="84" y="62"/>
                  </a:lnTo>
                  <a:lnTo>
                    <a:pt x="104" y="52"/>
                  </a:lnTo>
                  <a:lnTo>
                    <a:pt x="124" y="40"/>
                  </a:lnTo>
                  <a:lnTo>
                    <a:pt x="124" y="40"/>
                  </a:lnTo>
                  <a:lnTo>
                    <a:pt x="116" y="38"/>
                  </a:lnTo>
                  <a:lnTo>
                    <a:pt x="108" y="36"/>
                  </a:lnTo>
                  <a:lnTo>
                    <a:pt x="92" y="30"/>
                  </a:lnTo>
                  <a:lnTo>
                    <a:pt x="62" y="10"/>
                  </a:lnTo>
                  <a:lnTo>
                    <a:pt x="48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6" y="2"/>
                  </a:lnTo>
                  <a:lnTo>
                    <a:pt x="20" y="4"/>
                  </a:lnTo>
                  <a:lnTo>
                    <a:pt x="14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28"/>
                  </a:lnTo>
                  <a:lnTo>
                    <a:pt x="0" y="38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14" y="66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0" y="80"/>
                  </a:lnTo>
                  <a:lnTo>
                    <a:pt x="6" y="92"/>
                  </a:lnTo>
                  <a:lnTo>
                    <a:pt x="8" y="102"/>
                  </a:lnTo>
                  <a:lnTo>
                    <a:pt x="12" y="112"/>
                  </a:lnTo>
                  <a:lnTo>
                    <a:pt x="20" y="122"/>
                  </a:lnTo>
                  <a:lnTo>
                    <a:pt x="30" y="128"/>
                  </a:lnTo>
                  <a:lnTo>
                    <a:pt x="42" y="132"/>
                  </a:lnTo>
                  <a:lnTo>
                    <a:pt x="58" y="132"/>
                  </a:lnTo>
                  <a:lnTo>
                    <a:pt x="58" y="132"/>
                  </a:lnTo>
                  <a:lnTo>
                    <a:pt x="66" y="130"/>
                  </a:lnTo>
                  <a:lnTo>
                    <a:pt x="72" y="126"/>
                  </a:lnTo>
                  <a:lnTo>
                    <a:pt x="86" y="118"/>
                  </a:lnTo>
                  <a:lnTo>
                    <a:pt x="98" y="106"/>
                  </a:lnTo>
                  <a:lnTo>
                    <a:pt x="108" y="92"/>
                  </a:lnTo>
                  <a:lnTo>
                    <a:pt x="120" y="68"/>
                  </a:lnTo>
                  <a:lnTo>
                    <a:pt x="126" y="58"/>
                  </a:lnTo>
                  <a:lnTo>
                    <a:pt x="126" y="58"/>
                  </a:lnTo>
                  <a:lnTo>
                    <a:pt x="112" y="62"/>
                  </a:lnTo>
                  <a:lnTo>
                    <a:pt x="100" y="66"/>
                  </a:lnTo>
                  <a:lnTo>
                    <a:pt x="82" y="68"/>
                  </a:lnTo>
                  <a:lnTo>
                    <a:pt x="70" y="68"/>
                  </a:lnTo>
                  <a:lnTo>
                    <a:pt x="66" y="66"/>
                  </a:lnTo>
                  <a:lnTo>
                    <a:pt x="6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3" name="Freeform 40"/>
            <p:cNvSpPr>
              <a:spLocks/>
            </p:cNvSpPr>
            <p:nvPr/>
          </p:nvSpPr>
          <p:spPr bwMode="auto">
            <a:xfrm>
              <a:off x="4796589" y="5811253"/>
              <a:ext cx="930442" cy="1042737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80" y="0"/>
                </a:cxn>
                <a:cxn ang="0">
                  <a:pos x="72" y="0"/>
                </a:cxn>
                <a:cxn ang="0">
                  <a:pos x="66" y="4"/>
                </a:cxn>
                <a:cxn ang="0">
                  <a:pos x="60" y="8"/>
                </a:cxn>
                <a:cxn ang="0">
                  <a:pos x="56" y="14"/>
                </a:cxn>
                <a:cxn ang="0">
                  <a:pos x="50" y="22"/>
                </a:cxn>
                <a:cxn ang="0">
                  <a:pos x="50" y="28"/>
                </a:cxn>
                <a:cxn ang="0">
                  <a:pos x="50" y="28"/>
                </a:cxn>
                <a:cxn ang="0">
                  <a:pos x="42" y="28"/>
                </a:cxn>
                <a:cxn ang="0">
                  <a:pos x="28" y="28"/>
                </a:cxn>
                <a:cxn ang="0">
                  <a:pos x="20" y="30"/>
                </a:cxn>
                <a:cxn ang="0">
                  <a:pos x="12" y="34"/>
                </a:cxn>
                <a:cxn ang="0">
                  <a:pos x="6" y="40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0" y="60"/>
                </a:cxn>
                <a:cxn ang="0">
                  <a:pos x="0" y="72"/>
                </a:cxn>
                <a:cxn ang="0">
                  <a:pos x="4" y="84"/>
                </a:cxn>
                <a:cxn ang="0">
                  <a:pos x="10" y="96"/>
                </a:cxn>
                <a:cxn ang="0">
                  <a:pos x="20" y="106"/>
                </a:cxn>
                <a:cxn ang="0">
                  <a:pos x="36" y="114"/>
                </a:cxn>
                <a:cxn ang="0">
                  <a:pos x="56" y="122"/>
                </a:cxn>
                <a:cxn ang="0">
                  <a:pos x="84" y="130"/>
                </a:cxn>
                <a:cxn ang="0">
                  <a:pos x="84" y="130"/>
                </a:cxn>
                <a:cxn ang="0">
                  <a:pos x="80" y="126"/>
                </a:cxn>
                <a:cxn ang="0">
                  <a:pos x="74" y="116"/>
                </a:cxn>
                <a:cxn ang="0">
                  <a:pos x="68" y="102"/>
                </a:cxn>
                <a:cxn ang="0">
                  <a:pos x="66" y="92"/>
                </a:cxn>
                <a:cxn ang="0">
                  <a:pos x="64" y="82"/>
                </a:cxn>
                <a:cxn ang="0">
                  <a:pos x="64" y="82"/>
                </a:cxn>
                <a:cxn ang="0">
                  <a:pos x="78" y="100"/>
                </a:cxn>
                <a:cxn ang="0">
                  <a:pos x="90" y="116"/>
                </a:cxn>
                <a:cxn ang="0">
                  <a:pos x="98" y="122"/>
                </a:cxn>
                <a:cxn ang="0">
                  <a:pos x="106" y="128"/>
                </a:cxn>
                <a:cxn ang="0">
                  <a:pos x="106" y="128"/>
                </a:cxn>
                <a:cxn ang="0">
                  <a:pos x="106" y="98"/>
                </a:cxn>
                <a:cxn ang="0">
                  <a:pos x="108" y="70"/>
                </a:cxn>
                <a:cxn ang="0">
                  <a:pos x="112" y="56"/>
                </a:cxn>
                <a:cxn ang="0">
                  <a:pos x="116" y="42"/>
                </a:cxn>
                <a:cxn ang="0">
                  <a:pos x="116" y="42"/>
                </a:cxn>
                <a:cxn ang="0">
                  <a:pos x="116" y="34"/>
                </a:cxn>
                <a:cxn ang="0">
                  <a:pos x="116" y="26"/>
                </a:cxn>
                <a:cxn ang="0">
                  <a:pos x="114" y="18"/>
                </a:cxn>
                <a:cxn ang="0">
                  <a:pos x="110" y="12"/>
                </a:cxn>
                <a:cxn ang="0">
                  <a:pos x="104" y="6"/>
                </a:cxn>
                <a:cxn ang="0">
                  <a:pos x="96" y="2"/>
                </a:cxn>
                <a:cxn ang="0">
                  <a:pos x="88" y="0"/>
                </a:cxn>
                <a:cxn ang="0">
                  <a:pos x="80" y="0"/>
                </a:cxn>
                <a:cxn ang="0">
                  <a:pos x="80" y="0"/>
                </a:cxn>
              </a:cxnLst>
              <a:rect l="0" t="0" r="r" b="b"/>
              <a:pathLst>
                <a:path w="116" h="130">
                  <a:moveTo>
                    <a:pt x="80" y="0"/>
                  </a:moveTo>
                  <a:lnTo>
                    <a:pt x="80" y="0"/>
                  </a:lnTo>
                  <a:lnTo>
                    <a:pt x="72" y="0"/>
                  </a:lnTo>
                  <a:lnTo>
                    <a:pt x="66" y="4"/>
                  </a:lnTo>
                  <a:lnTo>
                    <a:pt x="60" y="8"/>
                  </a:lnTo>
                  <a:lnTo>
                    <a:pt x="56" y="14"/>
                  </a:lnTo>
                  <a:lnTo>
                    <a:pt x="50" y="22"/>
                  </a:lnTo>
                  <a:lnTo>
                    <a:pt x="50" y="28"/>
                  </a:lnTo>
                  <a:lnTo>
                    <a:pt x="50" y="28"/>
                  </a:lnTo>
                  <a:lnTo>
                    <a:pt x="42" y="28"/>
                  </a:lnTo>
                  <a:lnTo>
                    <a:pt x="28" y="28"/>
                  </a:lnTo>
                  <a:lnTo>
                    <a:pt x="20" y="30"/>
                  </a:lnTo>
                  <a:lnTo>
                    <a:pt x="12" y="34"/>
                  </a:lnTo>
                  <a:lnTo>
                    <a:pt x="6" y="4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10" y="96"/>
                  </a:lnTo>
                  <a:lnTo>
                    <a:pt x="20" y="106"/>
                  </a:lnTo>
                  <a:lnTo>
                    <a:pt x="36" y="114"/>
                  </a:lnTo>
                  <a:lnTo>
                    <a:pt x="56" y="122"/>
                  </a:lnTo>
                  <a:lnTo>
                    <a:pt x="84" y="130"/>
                  </a:lnTo>
                  <a:lnTo>
                    <a:pt x="84" y="130"/>
                  </a:lnTo>
                  <a:lnTo>
                    <a:pt x="80" y="126"/>
                  </a:lnTo>
                  <a:lnTo>
                    <a:pt x="74" y="116"/>
                  </a:lnTo>
                  <a:lnTo>
                    <a:pt x="68" y="102"/>
                  </a:lnTo>
                  <a:lnTo>
                    <a:pt x="66" y="92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78" y="100"/>
                  </a:lnTo>
                  <a:lnTo>
                    <a:pt x="90" y="116"/>
                  </a:lnTo>
                  <a:lnTo>
                    <a:pt x="98" y="122"/>
                  </a:lnTo>
                  <a:lnTo>
                    <a:pt x="106" y="128"/>
                  </a:lnTo>
                  <a:lnTo>
                    <a:pt x="106" y="128"/>
                  </a:lnTo>
                  <a:lnTo>
                    <a:pt x="106" y="98"/>
                  </a:lnTo>
                  <a:lnTo>
                    <a:pt x="108" y="70"/>
                  </a:lnTo>
                  <a:lnTo>
                    <a:pt x="112" y="56"/>
                  </a:lnTo>
                  <a:lnTo>
                    <a:pt x="116" y="42"/>
                  </a:lnTo>
                  <a:lnTo>
                    <a:pt x="116" y="42"/>
                  </a:lnTo>
                  <a:lnTo>
                    <a:pt x="116" y="34"/>
                  </a:lnTo>
                  <a:lnTo>
                    <a:pt x="116" y="26"/>
                  </a:lnTo>
                  <a:lnTo>
                    <a:pt x="114" y="18"/>
                  </a:lnTo>
                  <a:lnTo>
                    <a:pt x="110" y="12"/>
                  </a:lnTo>
                  <a:lnTo>
                    <a:pt x="104" y="6"/>
                  </a:lnTo>
                  <a:lnTo>
                    <a:pt x="96" y="2"/>
                  </a:lnTo>
                  <a:lnTo>
                    <a:pt x="88" y="0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4" name="Freeform 41"/>
            <p:cNvSpPr>
              <a:spLocks/>
            </p:cNvSpPr>
            <p:nvPr/>
          </p:nvSpPr>
          <p:spPr bwMode="auto">
            <a:xfrm>
              <a:off x="5470358" y="6982326"/>
              <a:ext cx="224589" cy="256674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8" y="30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20" y="30"/>
                </a:cxn>
                <a:cxn ang="0">
                  <a:pos x="24" y="28"/>
                </a:cxn>
                <a:cxn ang="0">
                  <a:pos x="26" y="22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6" y="10"/>
                </a:cxn>
                <a:cxn ang="0">
                  <a:pos x="24" y="6"/>
                </a:cxn>
                <a:cxn ang="0">
                  <a:pos x="20" y="2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28" h="32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8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0" y="30"/>
                  </a:lnTo>
                  <a:lnTo>
                    <a:pt x="24" y="28"/>
                  </a:lnTo>
                  <a:lnTo>
                    <a:pt x="26" y="22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6" y="10"/>
                  </a:lnTo>
                  <a:lnTo>
                    <a:pt x="24" y="6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5" name="Freeform 42"/>
            <p:cNvSpPr>
              <a:spLocks/>
            </p:cNvSpPr>
            <p:nvPr/>
          </p:nvSpPr>
          <p:spPr bwMode="auto">
            <a:xfrm>
              <a:off x="3192379" y="725905"/>
              <a:ext cx="1042737" cy="1058779"/>
            </a:xfrm>
            <a:custGeom>
              <a:avLst/>
              <a:gdLst/>
              <a:ahLst/>
              <a:cxnLst>
                <a:cxn ang="0">
                  <a:pos x="10" y="132"/>
                </a:cxn>
                <a:cxn ang="0">
                  <a:pos x="10" y="132"/>
                </a:cxn>
                <a:cxn ang="0">
                  <a:pos x="26" y="128"/>
                </a:cxn>
                <a:cxn ang="0">
                  <a:pos x="48" y="126"/>
                </a:cxn>
                <a:cxn ang="0">
                  <a:pos x="74" y="126"/>
                </a:cxn>
                <a:cxn ang="0">
                  <a:pos x="74" y="126"/>
                </a:cxn>
                <a:cxn ang="0">
                  <a:pos x="90" y="124"/>
                </a:cxn>
                <a:cxn ang="0">
                  <a:pos x="102" y="120"/>
                </a:cxn>
                <a:cxn ang="0">
                  <a:pos x="112" y="112"/>
                </a:cxn>
                <a:cxn ang="0">
                  <a:pos x="122" y="102"/>
                </a:cxn>
                <a:cxn ang="0">
                  <a:pos x="126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6" y="66"/>
                </a:cxn>
                <a:cxn ang="0">
                  <a:pos x="126" y="66"/>
                </a:cxn>
                <a:cxn ang="0">
                  <a:pos x="120" y="60"/>
                </a:cxn>
                <a:cxn ang="0">
                  <a:pos x="114" y="56"/>
                </a:cxn>
                <a:cxn ang="0">
                  <a:pos x="104" y="52"/>
                </a:cxn>
                <a:cxn ang="0">
                  <a:pos x="94" y="50"/>
                </a:cxn>
                <a:cxn ang="0">
                  <a:pos x="90" y="50"/>
                </a:cxn>
                <a:cxn ang="0">
                  <a:pos x="90" y="50"/>
                </a:cxn>
                <a:cxn ang="0">
                  <a:pos x="92" y="42"/>
                </a:cxn>
                <a:cxn ang="0">
                  <a:pos x="92" y="34"/>
                </a:cxn>
                <a:cxn ang="0">
                  <a:pos x="92" y="26"/>
                </a:cxn>
                <a:cxn ang="0">
                  <a:pos x="90" y="16"/>
                </a:cxn>
                <a:cxn ang="0">
                  <a:pos x="84" y="8"/>
                </a:cxn>
                <a:cxn ang="0">
                  <a:pos x="78" y="2"/>
                </a:cxn>
                <a:cxn ang="0">
                  <a:pos x="72" y="2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8"/>
                </a:cxn>
                <a:cxn ang="0">
                  <a:pos x="20" y="12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0" y="90"/>
                </a:cxn>
                <a:cxn ang="0">
                  <a:pos x="24" y="98"/>
                </a:cxn>
                <a:cxn ang="0">
                  <a:pos x="18" y="106"/>
                </a:cxn>
                <a:cxn ang="0">
                  <a:pos x="12" y="118"/>
                </a:cxn>
                <a:cxn ang="0">
                  <a:pos x="10" y="132"/>
                </a:cxn>
                <a:cxn ang="0">
                  <a:pos x="10" y="132"/>
                </a:cxn>
              </a:cxnLst>
              <a:rect l="0" t="0" r="r" b="b"/>
              <a:pathLst>
                <a:path w="130" h="132">
                  <a:moveTo>
                    <a:pt x="10" y="132"/>
                  </a:moveTo>
                  <a:lnTo>
                    <a:pt x="10" y="132"/>
                  </a:lnTo>
                  <a:lnTo>
                    <a:pt x="26" y="128"/>
                  </a:lnTo>
                  <a:lnTo>
                    <a:pt x="48" y="126"/>
                  </a:lnTo>
                  <a:lnTo>
                    <a:pt x="74" y="126"/>
                  </a:lnTo>
                  <a:lnTo>
                    <a:pt x="74" y="126"/>
                  </a:lnTo>
                  <a:lnTo>
                    <a:pt x="90" y="124"/>
                  </a:lnTo>
                  <a:lnTo>
                    <a:pt x="102" y="120"/>
                  </a:lnTo>
                  <a:lnTo>
                    <a:pt x="112" y="112"/>
                  </a:lnTo>
                  <a:lnTo>
                    <a:pt x="122" y="102"/>
                  </a:lnTo>
                  <a:lnTo>
                    <a:pt x="126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0" y="60"/>
                  </a:lnTo>
                  <a:lnTo>
                    <a:pt x="114" y="56"/>
                  </a:lnTo>
                  <a:lnTo>
                    <a:pt x="104" y="52"/>
                  </a:lnTo>
                  <a:lnTo>
                    <a:pt x="94" y="50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92" y="42"/>
                  </a:lnTo>
                  <a:lnTo>
                    <a:pt x="92" y="34"/>
                  </a:lnTo>
                  <a:lnTo>
                    <a:pt x="92" y="26"/>
                  </a:lnTo>
                  <a:lnTo>
                    <a:pt x="90" y="16"/>
                  </a:lnTo>
                  <a:lnTo>
                    <a:pt x="84" y="8"/>
                  </a:lnTo>
                  <a:lnTo>
                    <a:pt x="78" y="2"/>
                  </a:lnTo>
                  <a:lnTo>
                    <a:pt x="72" y="2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0" y="90"/>
                  </a:lnTo>
                  <a:lnTo>
                    <a:pt x="24" y="98"/>
                  </a:lnTo>
                  <a:lnTo>
                    <a:pt x="18" y="106"/>
                  </a:lnTo>
                  <a:lnTo>
                    <a:pt x="12" y="118"/>
                  </a:lnTo>
                  <a:lnTo>
                    <a:pt x="10" y="132"/>
                  </a:lnTo>
                  <a:lnTo>
                    <a:pt x="10" y="1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6" name="Freeform 43"/>
            <p:cNvSpPr>
              <a:spLocks/>
            </p:cNvSpPr>
            <p:nvPr/>
          </p:nvSpPr>
          <p:spPr bwMode="auto">
            <a:xfrm>
              <a:off x="3208421" y="1816768"/>
              <a:ext cx="1090863" cy="1074821"/>
            </a:xfrm>
            <a:custGeom>
              <a:avLst/>
              <a:gdLst/>
              <a:ahLst/>
              <a:cxnLst>
                <a:cxn ang="0">
                  <a:pos x="128" y="22"/>
                </a:cxn>
                <a:cxn ang="0">
                  <a:pos x="128" y="22"/>
                </a:cxn>
                <a:cxn ang="0">
                  <a:pos x="134" y="34"/>
                </a:cxn>
                <a:cxn ang="0">
                  <a:pos x="136" y="44"/>
                </a:cxn>
                <a:cxn ang="0">
                  <a:pos x="134" y="54"/>
                </a:cxn>
                <a:cxn ang="0">
                  <a:pos x="130" y="64"/>
                </a:cxn>
                <a:cxn ang="0">
                  <a:pos x="124" y="70"/>
                </a:cxn>
                <a:cxn ang="0">
                  <a:pos x="116" y="76"/>
                </a:cxn>
                <a:cxn ang="0">
                  <a:pos x="108" y="76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04" y="82"/>
                </a:cxn>
                <a:cxn ang="0">
                  <a:pos x="110" y="96"/>
                </a:cxn>
                <a:cxn ang="0">
                  <a:pos x="110" y="106"/>
                </a:cxn>
                <a:cxn ang="0">
                  <a:pos x="108" y="114"/>
                </a:cxn>
                <a:cxn ang="0">
                  <a:pos x="104" y="122"/>
                </a:cxn>
                <a:cxn ang="0">
                  <a:pos x="94" y="130"/>
                </a:cxn>
                <a:cxn ang="0">
                  <a:pos x="94" y="130"/>
                </a:cxn>
                <a:cxn ang="0">
                  <a:pos x="84" y="134"/>
                </a:cxn>
                <a:cxn ang="0">
                  <a:pos x="74" y="134"/>
                </a:cxn>
                <a:cxn ang="0">
                  <a:pos x="66" y="132"/>
                </a:cxn>
                <a:cxn ang="0">
                  <a:pos x="58" y="128"/>
                </a:cxn>
                <a:cxn ang="0">
                  <a:pos x="54" y="122"/>
                </a:cxn>
                <a:cxn ang="0">
                  <a:pos x="48" y="116"/>
                </a:cxn>
                <a:cxn ang="0">
                  <a:pos x="40" y="96"/>
                </a:cxn>
                <a:cxn ang="0">
                  <a:pos x="32" y="74"/>
                </a:cxn>
                <a:cxn ang="0">
                  <a:pos x="24" y="54"/>
                </a:cxn>
                <a:cxn ang="0">
                  <a:pos x="20" y="44"/>
                </a:cxn>
                <a:cxn ang="0">
                  <a:pos x="14" y="36"/>
                </a:cxn>
                <a:cxn ang="0">
                  <a:pos x="8" y="30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26"/>
                </a:cxn>
                <a:cxn ang="0">
                  <a:pos x="26" y="30"/>
                </a:cxn>
                <a:cxn ang="0">
                  <a:pos x="50" y="36"/>
                </a:cxn>
                <a:cxn ang="0">
                  <a:pos x="62" y="42"/>
                </a:cxn>
                <a:cxn ang="0">
                  <a:pos x="70" y="48"/>
                </a:cxn>
                <a:cxn ang="0">
                  <a:pos x="70" y="48"/>
                </a:cxn>
                <a:cxn ang="0">
                  <a:pos x="68" y="44"/>
                </a:cxn>
                <a:cxn ang="0">
                  <a:pos x="56" y="32"/>
                </a:cxn>
                <a:cxn ang="0">
                  <a:pos x="48" y="26"/>
                </a:cxn>
                <a:cxn ang="0">
                  <a:pos x="36" y="20"/>
                </a:cxn>
                <a:cxn ang="0">
                  <a:pos x="22" y="16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8"/>
                </a:cxn>
                <a:cxn ang="0">
                  <a:pos x="36" y="4"/>
                </a:cxn>
                <a:cxn ang="0">
                  <a:pos x="54" y="0"/>
                </a:cxn>
                <a:cxn ang="0">
                  <a:pos x="74" y="0"/>
                </a:cxn>
                <a:cxn ang="0">
                  <a:pos x="94" y="2"/>
                </a:cxn>
                <a:cxn ang="0">
                  <a:pos x="104" y="4"/>
                </a:cxn>
                <a:cxn ang="0">
                  <a:pos x="114" y="8"/>
                </a:cxn>
                <a:cxn ang="0">
                  <a:pos x="122" y="14"/>
                </a:cxn>
                <a:cxn ang="0">
                  <a:pos x="128" y="22"/>
                </a:cxn>
                <a:cxn ang="0">
                  <a:pos x="128" y="22"/>
                </a:cxn>
              </a:cxnLst>
              <a:rect l="0" t="0" r="r" b="b"/>
              <a:pathLst>
                <a:path w="136" h="134">
                  <a:moveTo>
                    <a:pt x="128" y="22"/>
                  </a:moveTo>
                  <a:lnTo>
                    <a:pt x="128" y="22"/>
                  </a:lnTo>
                  <a:lnTo>
                    <a:pt x="134" y="34"/>
                  </a:lnTo>
                  <a:lnTo>
                    <a:pt x="136" y="44"/>
                  </a:lnTo>
                  <a:lnTo>
                    <a:pt x="134" y="54"/>
                  </a:lnTo>
                  <a:lnTo>
                    <a:pt x="130" y="64"/>
                  </a:lnTo>
                  <a:lnTo>
                    <a:pt x="124" y="70"/>
                  </a:lnTo>
                  <a:lnTo>
                    <a:pt x="116" y="76"/>
                  </a:lnTo>
                  <a:lnTo>
                    <a:pt x="108" y="76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04" y="82"/>
                  </a:lnTo>
                  <a:lnTo>
                    <a:pt x="110" y="96"/>
                  </a:lnTo>
                  <a:lnTo>
                    <a:pt x="110" y="106"/>
                  </a:lnTo>
                  <a:lnTo>
                    <a:pt x="108" y="114"/>
                  </a:lnTo>
                  <a:lnTo>
                    <a:pt x="104" y="122"/>
                  </a:lnTo>
                  <a:lnTo>
                    <a:pt x="94" y="130"/>
                  </a:lnTo>
                  <a:lnTo>
                    <a:pt x="94" y="130"/>
                  </a:lnTo>
                  <a:lnTo>
                    <a:pt x="84" y="134"/>
                  </a:lnTo>
                  <a:lnTo>
                    <a:pt x="74" y="134"/>
                  </a:lnTo>
                  <a:lnTo>
                    <a:pt x="66" y="132"/>
                  </a:lnTo>
                  <a:lnTo>
                    <a:pt x="58" y="128"/>
                  </a:lnTo>
                  <a:lnTo>
                    <a:pt x="54" y="122"/>
                  </a:lnTo>
                  <a:lnTo>
                    <a:pt x="48" y="116"/>
                  </a:lnTo>
                  <a:lnTo>
                    <a:pt x="40" y="96"/>
                  </a:lnTo>
                  <a:lnTo>
                    <a:pt x="32" y="74"/>
                  </a:lnTo>
                  <a:lnTo>
                    <a:pt x="24" y="54"/>
                  </a:lnTo>
                  <a:lnTo>
                    <a:pt x="20" y="44"/>
                  </a:lnTo>
                  <a:lnTo>
                    <a:pt x="14" y="36"/>
                  </a:lnTo>
                  <a:lnTo>
                    <a:pt x="8" y="3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26"/>
                  </a:lnTo>
                  <a:lnTo>
                    <a:pt x="26" y="30"/>
                  </a:lnTo>
                  <a:lnTo>
                    <a:pt x="50" y="36"/>
                  </a:lnTo>
                  <a:lnTo>
                    <a:pt x="62" y="42"/>
                  </a:lnTo>
                  <a:lnTo>
                    <a:pt x="70" y="48"/>
                  </a:lnTo>
                  <a:lnTo>
                    <a:pt x="70" y="48"/>
                  </a:lnTo>
                  <a:lnTo>
                    <a:pt x="68" y="44"/>
                  </a:lnTo>
                  <a:lnTo>
                    <a:pt x="56" y="32"/>
                  </a:lnTo>
                  <a:lnTo>
                    <a:pt x="48" y="26"/>
                  </a:lnTo>
                  <a:lnTo>
                    <a:pt x="36" y="20"/>
                  </a:lnTo>
                  <a:lnTo>
                    <a:pt x="22" y="16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8"/>
                  </a:lnTo>
                  <a:lnTo>
                    <a:pt x="36" y="4"/>
                  </a:lnTo>
                  <a:lnTo>
                    <a:pt x="54" y="0"/>
                  </a:lnTo>
                  <a:lnTo>
                    <a:pt x="74" y="0"/>
                  </a:lnTo>
                  <a:lnTo>
                    <a:pt x="94" y="2"/>
                  </a:lnTo>
                  <a:lnTo>
                    <a:pt x="104" y="4"/>
                  </a:lnTo>
                  <a:lnTo>
                    <a:pt x="114" y="8"/>
                  </a:lnTo>
                  <a:lnTo>
                    <a:pt x="122" y="14"/>
                  </a:lnTo>
                  <a:lnTo>
                    <a:pt x="128" y="22"/>
                  </a:lnTo>
                  <a:lnTo>
                    <a:pt x="128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7" name="Freeform 44"/>
            <p:cNvSpPr>
              <a:spLocks/>
            </p:cNvSpPr>
            <p:nvPr/>
          </p:nvSpPr>
          <p:spPr bwMode="auto">
            <a:xfrm>
              <a:off x="2406316" y="2089484"/>
              <a:ext cx="1042737" cy="1074821"/>
            </a:xfrm>
            <a:custGeom>
              <a:avLst/>
              <a:gdLst/>
              <a:ahLst/>
              <a:cxnLst>
                <a:cxn ang="0">
                  <a:pos x="90" y="6"/>
                </a:cxn>
                <a:cxn ang="0">
                  <a:pos x="90" y="6"/>
                </a:cxn>
                <a:cxn ang="0">
                  <a:pos x="94" y="10"/>
                </a:cxn>
                <a:cxn ang="0">
                  <a:pos x="104" y="20"/>
                </a:cxn>
                <a:cxn ang="0">
                  <a:pos x="110" y="30"/>
                </a:cxn>
                <a:cxn ang="0">
                  <a:pos x="116" y="40"/>
                </a:cxn>
                <a:cxn ang="0">
                  <a:pos x="122" y="56"/>
                </a:cxn>
                <a:cxn ang="0">
                  <a:pos x="128" y="72"/>
                </a:cxn>
                <a:cxn ang="0">
                  <a:pos x="128" y="72"/>
                </a:cxn>
                <a:cxn ang="0">
                  <a:pos x="130" y="84"/>
                </a:cxn>
                <a:cxn ang="0">
                  <a:pos x="130" y="94"/>
                </a:cxn>
                <a:cxn ang="0">
                  <a:pos x="128" y="106"/>
                </a:cxn>
                <a:cxn ang="0">
                  <a:pos x="126" y="114"/>
                </a:cxn>
                <a:cxn ang="0">
                  <a:pos x="120" y="122"/>
                </a:cxn>
                <a:cxn ang="0">
                  <a:pos x="112" y="130"/>
                </a:cxn>
                <a:cxn ang="0">
                  <a:pos x="104" y="134"/>
                </a:cxn>
                <a:cxn ang="0">
                  <a:pos x="94" y="134"/>
                </a:cxn>
                <a:cxn ang="0">
                  <a:pos x="94" y="134"/>
                </a:cxn>
                <a:cxn ang="0">
                  <a:pos x="82" y="134"/>
                </a:cxn>
                <a:cxn ang="0">
                  <a:pos x="74" y="132"/>
                </a:cxn>
                <a:cxn ang="0">
                  <a:pos x="68" y="128"/>
                </a:cxn>
                <a:cxn ang="0">
                  <a:pos x="64" y="124"/>
                </a:cxn>
                <a:cxn ang="0">
                  <a:pos x="60" y="118"/>
                </a:cxn>
                <a:cxn ang="0">
                  <a:pos x="60" y="114"/>
                </a:cxn>
                <a:cxn ang="0">
                  <a:pos x="60" y="114"/>
                </a:cxn>
                <a:cxn ang="0">
                  <a:pos x="52" y="116"/>
                </a:cxn>
                <a:cxn ang="0">
                  <a:pos x="38" y="120"/>
                </a:cxn>
                <a:cxn ang="0">
                  <a:pos x="30" y="120"/>
                </a:cxn>
                <a:cxn ang="0">
                  <a:pos x="22" y="118"/>
                </a:cxn>
                <a:cxn ang="0">
                  <a:pos x="14" y="114"/>
                </a:cxn>
                <a:cxn ang="0">
                  <a:pos x="6" y="106"/>
                </a:cxn>
                <a:cxn ang="0">
                  <a:pos x="6" y="106"/>
                </a:cxn>
                <a:cxn ang="0">
                  <a:pos x="2" y="94"/>
                </a:cxn>
                <a:cxn ang="0">
                  <a:pos x="0" y="86"/>
                </a:cxn>
                <a:cxn ang="0">
                  <a:pos x="0" y="76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2" y="54"/>
                </a:cxn>
                <a:cxn ang="0">
                  <a:pos x="24" y="42"/>
                </a:cxn>
                <a:cxn ang="0">
                  <a:pos x="54" y="22"/>
                </a:cxn>
                <a:cxn ang="0">
                  <a:pos x="66" y="12"/>
                </a:cxn>
                <a:cxn ang="0">
                  <a:pos x="70" y="6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74" y="4"/>
                </a:cxn>
                <a:cxn ang="0">
                  <a:pos x="78" y="20"/>
                </a:cxn>
                <a:cxn ang="0">
                  <a:pos x="80" y="40"/>
                </a:cxn>
                <a:cxn ang="0">
                  <a:pos x="78" y="50"/>
                </a:cxn>
                <a:cxn ang="0">
                  <a:pos x="76" y="62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2" y="48"/>
                </a:cxn>
                <a:cxn ang="0">
                  <a:pos x="88" y="32"/>
                </a:cxn>
                <a:cxn ang="0">
                  <a:pos x="90" y="20"/>
                </a:cxn>
                <a:cxn ang="0">
                  <a:pos x="90" y="6"/>
                </a:cxn>
                <a:cxn ang="0">
                  <a:pos x="90" y="6"/>
                </a:cxn>
              </a:cxnLst>
              <a:rect l="0" t="0" r="r" b="b"/>
              <a:pathLst>
                <a:path w="130" h="134">
                  <a:moveTo>
                    <a:pt x="90" y="6"/>
                  </a:moveTo>
                  <a:lnTo>
                    <a:pt x="90" y="6"/>
                  </a:lnTo>
                  <a:lnTo>
                    <a:pt x="94" y="10"/>
                  </a:lnTo>
                  <a:lnTo>
                    <a:pt x="104" y="20"/>
                  </a:lnTo>
                  <a:lnTo>
                    <a:pt x="110" y="30"/>
                  </a:lnTo>
                  <a:lnTo>
                    <a:pt x="116" y="40"/>
                  </a:lnTo>
                  <a:lnTo>
                    <a:pt x="122" y="56"/>
                  </a:lnTo>
                  <a:lnTo>
                    <a:pt x="128" y="72"/>
                  </a:lnTo>
                  <a:lnTo>
                    <a:pt x="128" y="72"/>
                  </a:lnTo>
                  <a:lnTo>
                    <a:pt x="130" y="84"/>
                  </a:lnTo>
                  <a:lnTo>
                    <a:pt x="130" y="94"/>
                  </a:lnTo>
                  <a:lnTo>
                    <a:pt x="128" y="106"/>
                  </a:lnTo>
                  <a:lnTo>
                    <a:pt x="126" y="114"/>
                  </a:lnTo>
                  <a:lnTo>
                    <a:pt x="120" y="122"/>
                  </a:lnTo>
                  <a:lnTo>
                    <a:pt x="112" y="130"/>
                  </a:lnTo>
                  <a:lnTo>
                    <a:pt x="104" y="134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82" y="134"/>
                  </a:lnTo>
                  <a:lnTo>
                    <a:pt x="74" y="132"/>
                  </a:lnTo>
                  <a:lnTo>
                    <a:pt x="68" y="128"/>
                  </a:lnTo>
                  <a:lnTo>
                    <a:pt x="64" y="124"/>
                  </a:lnTo>
                  <a:lnTo>
                    <a:pt x="60" y="118"/>
                  </a:lnTo>
                  <a:lnTo>
                    <a:pt x="60" y="114"/>
                  </a:lnTo>
                  <a:lnTo>
                    <a:pt x="60" y="114"/>
                  </a:lnTo>
                  <a:lnTo>
                    <a:pt x="52" y="116"/>
                  </a:lnTo>
                  <a:lnTo>
                    <a:pt x="38" y="120"/>
                  </a:lnTo>
                  <a:lnTo>
                    <a:pt x="30" y="120"/>
                  </a:lnTo>
                  <a:lnTo>
                    <a:pt x="22" y="118"/>
                  </a:lnTo>
                  <a:lnTo>
                    <a:pt x="14" y="114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2" y="94"/>
                  </a:lnTo>
                  <a:lnTo>
                    <a:pt x="0" y="8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6" y="62"/>
                  </a:lnTo>
                  <a:lnTo>
                    <a:pt x="12" y="54"/>
                  </a:lnTo>
                  <a:lnTo>
                    <a:pt x="24" y="42"/>
                  </a:lnTo>
                  <a:lnTo>
                    <a:pt x="54" y="22"/>
                  </a:lnTo>
                  <a:lnTo>
                    <a:pt x="66" y="12"/>
                  </a:lnTo>
                  <a:lnTo>
                    <a:pt x="70" y="6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4" y="4"/>
                  </a:lnTo>
                  <a:lnTo>
                    <a:pt x="78" y="20"/>
                  </a:lnTo>
                  <a:lnTo>
                    <a:pt x="80" y="40"/>
                  </a:lnTo>
                  <a:lnTo>
                    <a:pt x="78" y="50"/>
                  </a:lnTo>
                  <a:lnTo>
                    <a:pt x="76" y="62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2" y="48"/>
                  </a:lnTo>
                  <a:lnTo>
                    <a:pt x="88" y="32"/>
                  </a:lnTo>
                  <a:lnTo>
                    <a:pt x="90" y="20"/>
                  </a:lnTo>
                  <a:lnTo>
                    <a:pt x="90" y="6"/>
                  </a:lnTo>
                  <a:lnTo>
                    <a:pt x="9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8" name="Freeform 45"/>
            <p:cNvSpPr>
              <a:spLocks/>
            </p:cNvSpPr>
            <p:nvPr/>
          </p:nvSpPr>
          <p:spPr bwMode="auto">
            <a:xfrm>
              <a:off x="1716505" y="1463842"/>
              <a:ext cx="1074821" cy="1122947"/>
            </a:xfrm>
            <a:custGeom>
              <a:avLst/>
              <a:gdLst/>
              <a:ahLst/>
              <a:cxnLst>
                <a:cxn ang="0">
                  <a:pos x="134" y="60"/>
                </a:cxn>
                <a:cxn ang="0">
                  <a:pos x="134" y="60"/>
                </a:cxn>
                <a:cxn ang="0">
                  <a:pos x="130" y="72"/>
                </a:cxn>
                <a:cxn ang="0">
                  <a:pos x="124" y="84"/>
                </a:cxn>
                <a:cxn ang="0">
                  <a:pos x="114" y="98"/>
                </a:cxn>
                <a:cxn ang="0">
                  <a:pos x="104" y="112"/>
                </a:cxn>
                <a:cxn ang="0">
                  <a:pos x="92" y="124"/>
                </a:cxn>
                <a:cxn ang="0">
                  <a:pos x="78" y="134"/>
                </a:cxn>
                <a:cxn ang="0">
                  <a:pos x="70" y="138"/>
                </a:cxn>
                <a:cxn ang="0">
                  <a:pos x="62" y="140"/>
                </a:cxn>
                <a:cxn ang="0">
                  <a:pos x="62" y="140"/>
                </a:cxn>
                <a:cxn ang="0">
                  <a:pos x="54" y="140"/>
                </a:cxn>
                <a:cxn ang="0">
                  <a:pos x="46" y="140"/>
                </a:cxn>
                <a:cxn ang="0">
                  <a:pos x="32" y="136"/>
                </a:cxn>
                <a:cxn ang="0">
                  <a:pos x="20" y="130"/>
                </a:cxn>
                <a:cxn ang="0">
                  <a:pos x="12" y="120"/>
                </a:cxn>
                <a:cxn ang="0">
                  <a:pos x="8" y="108"/>
                </a:cxn>
                <a:cxn ang="0">
                  <a:pos x="8" y="96"/>
                </a:cxn>
                <a:cxn ang="0">
                  <a:pos x="10" y="84"/>
                </a:cxn>
                <a:cxn ang="0">
                  <a:pos x="14" y="80"/>
                </a:cxn>
                <a:cxn ang="0">
                  <a:pos x="18" y="74"/>
                </a:cxn>
                <a:cxn ang="0">
                  <a:pos x="18" y="74"/>
                </a:cxn>
                <a:cxn ang="0">
                  <a:pos x="14" y="70"/>
                </a:cxn>
                <a:cxn ang="0">
                  <a:pos x="10" y="64"/>
                </a:cxn>
                <a:cxn ang="0">
                  <a:pos x="4" y="56"/>
                </a:cxn>
                <a:cxn ang="0">
                  <a:pos x="2" y="48"/>
                </a:cxn>
                <a:cxn ang="0">
                  <a:pos x="0" y="38"/>
                </a:cxn>
                <a:cxn ang="0">
                  <a:pos x="2" y="28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4" y="8"/>
                </a:cxn>
                <a:cxn ang="0">
                  <a:pos x="22" y="4"/>
                </a:cxn>
                <a:cxn ang="0">
                  <a:pos x="28" y="0"/>
                </a:cxn>
                <a:cxn ang="0">
                  <a:pos x="36" y="0"/>
                </a:cxn>
                <a:cxn ang="0">
                  <a:pos x="44" y="0"/>
                </a:cxn>
                <a:cxn ang="0">
                  <a:pos x="50" y="2"/>
                </a:cxn>
                <a:cxn ang="0">
                  <a:pos x="66" y="10"/>
                </a:cxn>
                <a:cxn ang="0">
                  <a:pos x="98" y="30"/>
                </a:cxn>
                <a:cxn ang="0">
                  <a:pos x="116" y="38"/>
                </a:cxn>
                <a:cxn ang="0">
                  <a:pos x="124" y="40"/>
                </a:cxn>
                <a:cxn ang="0">
                  <a:pos x="134" y="40"/>
                </a:cxn>
                <a:cxn ang="0">
                  <a:pos x="134" y="40"/>
                </a:cxn>
                <a:cxn ang="0">
                  <a:pos x="110" y="54"/>
                </a:cxn>
                <a:cxn ang="0">
                  <a:pos x="90" y="64"/>
                </a:cxn>
                <a:cxn ang="0">
                  <a:pos x="80" y="68"/>
                </a:cxn>
                <a:cxn ang="0">
                  <a:pos x="72" y="70"/>
                </a:cxn>
                <a:cxn ang="0">
                  <a:pos x="72" y="70"/>
                </a:cxn>
                <a:cxn ang="0">
                  <a:pos x="76" y="70"/>
                </a:cxn>
                <a:cxn ang="0">
                  <a:pos x="88" y="72"/>
                </a:cxn>
                <a:cxn ang="0">
                  <a:pos x="106" y="70"/>
                </a:cxn>
                <a:cxn ang="0">
                  <a:pos x="120" y="66"/>
                </a:cxn>
                <a:cxn ang="0">
                  <a:pos x="134" y="60"/>
                </a:cxn>
                <a:cxn ang="0">
                  <a:pos x="134" y="60"/>
                </a:cxn>
              </a:cxnLst>
              <a:rect l="0" t="0" r="r" b="b"/>
              <a:pathLst>
                <a:path w="134" h="140">
                  <a:moveTo>
                    <a:pt x="134" y="60"/>
                  </a:moveTo>
                  <a:lnTo>
                    <a:pt x="134" y="60"/>
                  </a:lnTo>
                  <a:lnTo>
                    <a:pt x="130" y="72"/>
                  </a:lnTo>
                  <a:lnTo>
                    <a:pt x="124" y="84"/>
                  </a:lnTo>
                  <a:lnTo>
                    <a:pt x="114" y="98"/>
                  </a:lnTo>
                  <a:lnTo>
                    <a:pt x="104" y="112"/>
                  </a:lnTo>
                  <a:lnTo>
                    <a:pt x="92" y="124"/>
                  </a:lnTo>
                  <a:lnTo>
                    <a:pt x="78" y="134"/>
                  </a:lnTo>
                  <a:lnTo>
                    <a:pt x="70" y="138"/>
                  </a:lnTo>
                  <a:lnTo>
                    <a:pt x="62" y="140"/>
                  </a:lnTo>
                  <a:lnTo>
                    <a:pt x="62" y="140"/>
                  </a:lnTo>
                  <a:lnTo>
                    <a:pt x="54" y="140"/>
                  </a:lnTo>
                  <a:lnTo>
                    <a:pt x="46" y="140"/>
                  </a:lnTo>
                  <a:lnTo>
                    <a:pt x="32" y="136"/>
                  </a:lnTo>
                  <a:lnTo>
                    <a:pt x="20" y="130"/>
                  </a:lnTo>
                  <a:lnTo>
                    <a:pt x="12" y="120"/>
                  </a:lnTo>
                  <a:lnTo>
                    <a:pt x="8" y="108"/>
                  </a:lnTo>
                  <a:lnTo>
                    <a:pt x="8" y="96"/>
                  </a:lnTo>
                  <a:lnTo>
                    <a:pt x="10" y="84"/>
                  </a:lnTo>
                  <a:lnTo>
                    <a:pt x="14" y="80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4" y="70"/>
                  </a:lnTo>
                  <a:lnTo>
                    <a:pt x="10" y="64"/>
                  </a:lnTo>
                  <a:lnTo>
                    <a:pt x="4" y="56"/>
                  </a:lnTo>
                  <a:lnTo>
                    <a:pt x="2" y="48"/>
                  </a:lnTo>
                  <a:lnTo>
                    <a:pt x="0" y="38"/>
                  </a:lnTo>
                  <a:lnTo>
                    <a:pt x="2" y="2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4" y="8"/>
                  </a:lnTo>
                  <a:lnTo>
                    <a:pt x="22" y="4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50" y="2"/>
                  </a:lnTo>
                  <a:lnTo>
                    <a:pt x="66" y="10"/>
                  </a:lnTo>
                  <a:lnTo>
                    <a:pt x="98" y="30"/>
                  </a:lnTo>
                  <a:lnTo>
                    <a:pt x="116" y="38"/>
                  </a:lnTo>
                  <a:lnTo>
                    <a:pt x="124" y="40"/>
                  </a:lnTo>
                  <a:lnTo>
                    <a:pt x="134" y="40"/>
                  </a:lnTo>
                  <a:lnTo>
                    <a:pt x="134" y="40"/>
                  </a:lnTo>
                  <a:lnTo>
                    <a:pt x="110" y="54"/>
                  </a:lnTo>
                  <a:lnTo>
                    <a:pt x="90" y="64"/>
                  </a:lnTo>
                  <a:lnTo>
                    <a:pt x="80" y="68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6" y="70"/>
                  </a:lnTo>
                  <a:lnTo>
                    <a:pt x="88" y="72"/>
                  </a:lnTo>
                  <a:lnTo>
                    <a:pt x="106" y="70"/>
                  </a:lnTo>
                  <a:lnTo>
                    <a:pt x="120" y="66"/>
                  </a:lnTo>
                  <a:lnTo>
                    <a:pt x="134" y="60"/>
                  </a:lnTo>
                  <a:lnTo>
                    <a:pt x="134" y="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9" name="Freeform 46"/>
            <p:cNvSpPr>
              <a:spLocks/>
            </p:cNvSpPr>
            <p:nvPr/>
          </p:nvSpPr>
          <p:spPr bwMode="auto">
            <a:xfrm>
              <a:off x="2181726" y="453189"/>
              <a:ext cx="994611" cy="1106905"/>
            </a:xfrm>
            <a:custGeom>
              <a:avLst/>
              <a:gdLst/>
              <a:ahLst/>
              <a:cxnLst>
                <a:cxn ang="0">
                  <a:pos x="114" y="138"/>
                </a:cxn>
                <a:cxn ang="0">
                  <a:pos x="114" y="138"/>
                </a:cxn>
                <a:cxn ang="0">
                  <a:pos x="114" y="106"/>
                </a:cxn>
                <a:cxn ang="0">
                  <a:pos x="116" y="76"/>
                </a:cxn>
                <a:cxn ang="0">
                  <a:pos x="120" y="60"/>
                </a:cxn>
                <a:cxn ang="0">
                  <a:pos x="124" y="46"/>
                </a:cxn>
                <a:cxn ang="0">
                  <a:pos x="124" y="46"/>
                </a:cxn>
                <a:cxn ang="0">
                  <a:pos x="124" y="36"/>
                </a:cxn>
                <a:cxn ang="0">
                  <a:pos x="124" y="28"/>
                </a:cxn>
                <a:cxn ang="0">
                  <a:pos x="122" y="20"/>
                </a:cxn>
                <a:cxn ang="0">
                  <a:pos x="116" y="14"/>
                </a:cxn>
                <a:cxn ang="0">
                  <a:pos x="110" y="8"/>
                </a:cxn>
                <a:cxn ang="0">
                  <a:pos x="104" y="4"/>
                </a:cxn>
                <a:cxn ang="0">
                  <a:pos x="96" y="0"/>
                </a:cxn>
                <a:cxn ang="0">
                  <a:pos x="86" y="0"/>
                </a:cxn>
                <a:cxn ang="0">
                  <a:pos x="86" y="0"/>
                </a:cxn>
                <a:cxn ang="0">
                  <a:pos x="76" y="0"/>
                </a:cxn>
                <a:cxn ang="0">
                  <a:pos x="70" y="4"/>
                </a:cxn>
                <a:cxn ang="0">
                  <a:pos x="64" y="8"/>
                </a:cxn>
                <a:cxn ang="0">
                  <a:pos x="60" y="14"/>
                </a:cxn>
                <a:cxn ang="0">
                  <a:pos x="54" y="2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46" y="30"/>
                </a:cxn>
                <a:cxn ang="0">
                  <a:pos x="30" y="30"/>
                </a:cxn>
                <a:cxn ang="0">
                  <a:pos x="20" y="34"/>
                </a:cxn>
                <a:cxn ang="0">
                  <a:pos x="12" y="38"/>
                </a:cxn>
                <a:cxn ang="0">
                  <a:pos x="6" y="44"/>
                </a:cxn>
                <a:cxn ang="0">
                  <a:pos x="2" y="52"/>
                </a:cxn>
                <a:cxn ang="0">
                  <a:pos x="2" y="52"/>
                </a:cxn>
                <a:cxn ang="0">
                  <a:pos x="0" y="64"/>
                </a:cxn>
                <a:cxn ang="0">
                  <a:pos x="0" y="78"/>
                </a:cxn>
                <a:cxn ang="0">
                  <a:pos x="2" y="90"/>
                </a:cxn>
                <a:cxn ang="0">
                  <a:pos x="10" y="102"/>
                </a:cxn>
                <a:cxn ang="0">
                  <a:pos x="20" y="114"/>
                </a:cxn>
                <a:cxn ang="0">
                  <a:pos x="38" y="124"/>
                </a:cxn>
                <a:cxn ang="0">
                  <a:pos x="60" y="132"/>
                </a:cxn>
                <a:cxn ang="0">
                  <a:pos x="90" y="138"/>
                </a:cxn>
                <a:cxn ang="0">
                  <a:pos x="90" y="138"/>
                </a:cxn>
                <a:cxn ang="0">
                  <a:pos x="86" y="136"/>
                </a:cxn>
                <a:cxn ang="0">
                  <a:pos x="80" y="126"/>
                </a:cxn>
                <a:cxn ang="0">
                  <a:pos x="76" y="118"/>
                </a:cxn>
                <a:cxn ang="0">
                  <a:pos x="72" y="110"/>
                </a:cxn>
                <a:cxn ang="0">
                  <a:pos x="70" y="100"/>
                </a:cxn>
                <a:cxn ang="0">
                  <a:pos x="68" y="88"/>
                </a:cxn>
                <a:cxn ang="0">
                  <a:pos x="68" y="88"/>
                </a:cxn>
                <a:cxn ang="0">
                  <a:pos x="82" y="108"/>
                </a:cxn>
                <a:cxn ang="0">
                  <a:pos x="96" y="124"/>
                </a:cxn>
                <a:cxn ang="0">
                  <a:pos x="104" y="132"/>
                </a:cxn>
                <a:cxn ang="0">
                  <a:pos x="114" y="138"/>
                </a:cxn>
                <a:cxn ang="0">
                  <a:pos x="114" y="138"/>
                </a:cxn>
              </a:cxnLst>
              <a:rect l="0" t="0" r="r" b="b"/>
              <a:pathLst>
                <a:path w="124" h="138">
                  <a:moveTo>
                    <a:pt x="114" y="138"/>
                  </a:moveTo>
                  <a:lnTo>
                    <a:pt x="114" y="138"/>
                  </a:lnTo>
                  <a:lnTo>
                    <a:pt x="114" y="106"/>
                  </a:lnTo>
                  <a:lnTo>
                    <a:pt x="116" y="76"/>
                  </a:lnTo>
                  <a:lnTo>
                    <a:pt x="120" y="60"/>
                  </a:lnTo>
                  <a:lnTo>
                    <a:pt x="124" y="46"/>
                  </a:lnTo>
                  <a:lnTo>
                    <a:pt x="124" y="46"/>
                  </a:lnTo>
                  <a:lnTo>
                    <a:pt x="124" y="36"/>
                  </a:lnTo>
                  <a:lnTo>
                    <a:pt x="124" y="28"/>
                  </a:lnTo>
                  <a:lnTo>
                    <a:pt x="122" y="20"/>
                  </a:lnTo>
                  <a:lnTo>
                    <a:pt x="116" y="14"/>
                  </a:lnTo>
                  <a:lnTo>
                    <a:pt x="110" y="8"/>
                  </a:lnTo>
                  <a:lnTo>
                    <a:pt x="104" y="4"/>
                  </a:lnTo>
                  <a:lnTo>
                    <a:pt x="96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76" y="0"/>
                  </a:lnTo>
                  <a:lnTo>
                    <a:pt x="70" y="4"/>
                  </a:lnTo>
                  <a:lnTo>
                    <a:pt x="64" y="8"/>
                  </a:lnTo>
                  <a:lnTo>
                    <a:pt x="60" y="14"/>
                  </a:lnTo>
                  <a:lnTo>
                    <a:pt x="54" y="2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46" y="30"/>
                  </a:lnTo>
                  <a:lnTo>
                    <a:pt x="30" y="30"/>
                  </a:lnTo>
                  <a:lnTo>
                    <a:pt x="20" y="34"/>
                  </a:lnTo>
                  <a:lnTo>
                    <a:pt x="12" y="38"/>
                  </a:lnTo>
                  <a:lnTo>
                    <a:pt x="6" y="44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64"/>
                  </a:lnTo>
                  <a:lnTo>
                    <a:pt x="0" y="78"/>
                  </a:lnTo>
                  <a:lnTo>
                    <a:pt x="2" y="90"/>
                  </a:lnTo>
                  <a:lnTo>
                    <a:pt x="10" y="102"/>
                  </a:lnTo>
                  <a:lnTo>
                    <a:pt x="20" y="114"/>
                  </a:lnTo>
                  <a:lnTo>
                    <a:pt x="38" y="124"/>
                  </a:lnTo>
                  <a:lnTo>
                    <a:pt x="60" y="132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86" y="136"/>
                  </a:lnTo>
                  <a:lnTo>
                    <a:pt x="80" y="126"/>
                  </a:lnTo>
                  <a:lnTo>
                    <a:pt x="76" y="118"/>
                  </a:lnTo>
                  <a:lnTo>
                    <a:pt x="72" y="110"/>
                  </a:lnTo>
                  <a:lnTo>
                    <a:pt x="70" y="100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82" y="108"/>
                  </a:lnTo>
                  <a:lnTo>
                    <a:pt x="96" y="124"/>
                  </a:lnTo>
                  <a:lnTo>
                    <a:pt x="104" y="132"/>
                  </a:lnTo>
                  <a:lnTo>
                    <a:pt x="114" y="138"/>
                  </a:lnTo>
                  <a:lnTo>
                    <a:pt x="114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0" name="Freeform 47"/>
            <p:cNvSpPr>
              <a:spLocks/>
            </p:cNvSpPr>
            <p:nvPr/>
          </p:nvSpPr>
          <p:spPr bwMode="auto">
            <a:xfrm>
              <a:off x="2887579" y="1720516"/>
              <a:ext cx="256674" cy="256674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8" y="28"/>
                </a:cxn>
                <a:cxn ang="0">
                  <a:pos x="22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0" y="32"/>
                </a:cxn>
                <a:cxn ang="0">
                  <a:pos x="6" y="28"/>
                </a:cxn>
                <a:cxn ang="0">
                  <a:pos x="2" y="22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8" y="4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2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8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0" y="32"/>
                  </a:lnTo>
                  <a:lnTo>
                    <a:pt x="6" y="28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4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1" name="Freeform 48"/>
            <p:cNvSpPr>
              <a:spLocks/>
            </p:cNvSpPr>
            <p:nvPr/>
          </p:nvSpPr>
          <p:spPr bwMode="auto">
            <a:xfrm>
              <a:off x="577516" y="2699084"/>
              <a:ext cx="272716" cy="256674"/>
            </a:xfrm>
            <a:custGeom>
              <a:avLst/>
              <a:gdLst/>
              <a:ahLst/>
              <a:cxnLst>
                <a:cxn ang="0">
                  <a:pos x="2" y="32"/>
                </a:cxn>
                <a:cxn ang="0">
                  <a:pos x="2" y="32"/>
                </a:cxn>
                <a:cxn ang="0">
                  <a:pos x="6" y="32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26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6"/>
                </a:cxn>
                <a:cxn ang="0">
                  <a:pos x="28" y="14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2" y="1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14" y="20"/>
                </a:cxn>
                <a:cxn ang="0">
                  <a:pos x="14" y="20"/>
                </a:cxn>
                <a:cxn ang="0">
                  <a:pos x="8" y="22"/>
                </a:cxn>
                <a:cxn ang="0">
                  <a:pos x="4" y="26"/>
                </a:cxn>
                <a:cxn ang="0">
                  <a:pos x="2" y="32"/>
                </a:cxn>
                <a:cxn ang="0">
                  <a:pos x="2" y="32"/>
                </a:cxn>
              </a:cxnLst>
              <a:rect l="0" t="0" r="r" b="b"/>
              <a:pathLst>
                <a:path w="34" h="32">
                  <a:moveTo>
                    <a:pt x="2" y="32"/>
                  </a:moveTo>
                  <a:lnTo>
                    <a:pt x="2" y="32"/>
                  </a:lnTo>
                  <a:lnTo>
                    <a:pt x="6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6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6"/>
                  </a:lnTo>
                  <a:lnTo>
                    <a:pt x="28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8" y="22"/>
                  </a:lnTo>
                  <a:lnTo>
                    <a:pt x="4" y="26"/>
                  </a:lnTo>
                  <a:lnTo>
                    <a:pt x="2" y="32"/>
                  </a:lnTo>
                  <a:lnTo>
                    <a:pt x="2" y="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2" name="Freeform 49"/>
            <p:cNvSpPr>
              <a:spLocks/>
            </p:cNvSpPr>
            <p:nvPr/>
          </p:nvSpPr>
          <p:spPr bwMode="auto">
            <a:xfrm>
              <a:off x="561474" y="2971800"/>
              <a:ext cx="272716" cy="288758"/>
            </a:xfrm>
            <a:custGeom>
              <a:avLst/>
              <a:gdLst/>
              <a:ahLst/>
              <a:cxnLst>
                <a:cxn ang="0">
                  <a:pos x="32" y="8"/>
                </a:cxn>
                <a:cxn ang="0">
                  <a:pos x="32" y="8"/>
                </a:cxn>
                <a:cxn ang="0">
                  <a:pos x="34" y="14"/>
                </a:cxn>
                <a:cxn ang="0">
                  <a:pos x="32" y="18"/>
                </a:cxn>
                <a:cxn ang="0">
                  <a:pos x="28" y="22"/>
                </a:cxn>
                <a:cxn ang="0">
                  <a:pos x="24" y="22"/>
                </a:cxn>
                <a:cxn ang="0">
                  <a:pos x="24" y="22"/>
                </a:cxn>
                <a:cxn ang="0">
                  <a:pos x="24" y="28"/>
                </a:cxn>
                <a:cxn ang="0">
                  <a:pos x="24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4" y="36"/>
                </a:cxn>
                <a:cxn ang="0">
                  <a:pos x="10" y="34"/>
                </a:cxn>
                <a:cxn ang="0">
                  <a:pos x="8" y="30"/>
                </a:cxn>
                <a:cxn ang="0">
                  <a:pos x="8" y="26"/>
                </a:cxn>
                <a:cxn ang="0">
                  <a:pos x="4" y="14"/>
                </a:cxn>
                <a:cxn ang="0">
                  <a:pos x="4" y="1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8"/>
                </a:cxn>
                <a:cxn ang="0">
                  <a:pos x="12" y="10"/>
                </a:cxn>
                <a:cxn ang="0">
                  <a:pos x="18" y="14"/>
                </a:cxn>
                <a:cxn ang="0">
                  <a:pos x="18" y="14"/>
                </a:cxn>
                <a:cxn ang="0">
                  <a:pos x="14" y="10"/>
                </a:cxn>
                <a:cxn ang="0">
                  <a:pos x="10" y="6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4" y="0"/>
                </a:cxn>
                <a:cxn ang="0">
                  <a:pos x="26" y="2"/>
                </a:cxn>
                <a:cxn ang="0">
                  <a:pos x="30" y="4"/>
                </a:cxn>
                <a:cxn ang="0">
                  <a:pos x="32" y="8"/>
                </a:cxn>
                <a:cxn ang="0">
                  <a:pos x="32" y="8"/>
                </a:cxn>
              </a:cxnLst>
              <a:rect l="0" t="0" r="r" b="b"/>
              <a:pathLst>
                <a:path w="34" h="36">
                  <a:moveTo>
                    <a:pt x="32" y="8"/>
                  </a:moveTo>
                  <a:lnTo>
                    <a:pt x="32" y="8"/>
                  </a:lnTo>
                  <a:lnTo>
                    <a:pt x="34" y="14"/>
                  </a:lnTo>
                  <a:lnTo>
                    <a:pt x="32" y="18"/>
                  </a:lnTo>
                  <a:lnTo>
                    <a:pt x="28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4" y="36"/>
                  </a:lnTo>
                  <a:lnTo>
                    <a:pt x="10" y="34"/>
                  </a:lnTo>
                  <a:lnTo>
                    <a:pt x="8" y="30"/>
                  </a:lnTo>
                  <a:lnTo>
                    <a:pt x="8" y="26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0" y="6"/>
                  </a:lnTo>
                  <a:lnTo>
                    <a:pt x="0" y="6"/>
                  </a:lnTo>
                  <a:lnTo>
                    <a:pt x="6" y="8"/>
                  </a:lnTo>
                  <a:lnTo>
                    <a:pt x="12" y="10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4" y="10"/>
                  </a:lnTo>
                  <a:lnTo>
                    <a:pt x="1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4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2" y="8"/>
                  </a:lnTo>
                  <a:lnTo>
                    <a:pt x="3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3" name="Freeform 50"/>
            <p:cNvSpPr>
              <a:spLocks/>
            </p:cNvSpPr>
            <p:nvPr/>
          </p:nvSpPr>
          <p:spPr bwMode="auto">
            <a:xfrm>
              <a:off x="320842" y="3035968"/>
              <a:ext cx="272716" cy="272716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30" y="6"/>
                </a:cxn>
                <a:cxn ang="0">
                  <a:pos x="32" y="12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4" y="26"/>
                </a:cxn>
                <a:cxn ang="0">
                  <a:pos x="32" y="30"/>
                </a:cxn>
                <a:cxn ang="0">
                  <a:pos x="28" y="34"/>
                </a:cxn>
                <a:cxn ang="0">
                  <a:pos x="22" y="34"/>
                </a:cxn>
                <a:cxn ang="0">
                  <a:pos x="22" y="34"/>
                </a:cxn>
                <a:cxn ang="0">
                  <a:pos x="18" y="34"/>
                </a:cxn>
                <a:cxn ang="0">
                  <a:pos x="16" y="32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8" y="30"/>
                </a:cxn>
                <a:cxn ang="0">
                  <a:pos x="4" y="28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20"/>
                </a:cxn>
                <a:cxn ang="0">
                  <a:pos x="2" y="16"/>
                </a:cxn>
                <a:cxn ang="0">
                  <a:pos x="4" y="12"/>
                </a:cxn>
                <a:cxn ang="0">
                  <a:pos x="8" y="10"/>
                </a:cxn>
                <a:cxn ang="0">
                  <a:pos x="18" y="4"/>
                </a:cxn>
                <a:cxn ang="0">
                  <a:pos x="20" y="2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4" y="4"/>
                </a:cxn>
                <a:cxn ang="0">
                  <a:pos x="22" y="10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4" y="12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34">
                  <a:moveTo>
                    <a:pt x="26" y="2"/>
                  </a:moveTo>
                  <a:lnTo>
                    <a:pt x="26" y="2"/>
                  </a:lnTo>
                  <a:lnTo>
                    <a:pt x="30" y="6"/>
                  </a:lnTo>
                  <a:lnTo>
                    <a:pt x="32" y="12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4" y="26"/>
                  </a:lnTo>
                  <a:lnTo>
                    <a:pt x="32" y="30"/>
                  </a:lnTo>
                  <a:lnTo>
                    <a:pt x="28" y="34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18" y="34"/>
                  </a:lnTo>
                  <a:lnTo>
                    <a:pt x="16" y="32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8" y="30"/>
                  </a:lnTo>
                  <a:lnTo>
                    <a:pt x="4" y="28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0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8" y="10"/>
                  </a:lnTo>
                  <a:lnTo>
                    <a:pt x="18" y="4"/>
                  </a:lnTo>
                  <a:lnTo>
                    <a:pt x="2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4"/>
                  </a:lnTo>
                  <a:lnTo>
                    <a:pt x="22" y="1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4" y="12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4" name="Freeform 51"/>
            <p:cNvSpPr>
              <a:spLocks/>
            </p:cNvSpPr>
            <p:nvPr/>
          </p:nvSpPr>
          <p:spPr bwMode="auto">
            <a:xfrm>
              <a:off x="192505" y="2843463"/>
              <a:ext cx="272716" cy="304800"/>
            </a:xfrm>
            <a:custGeom>
              <a:avLst/>
              <a:gdLst/>
              <a:ahLst/>
              <a:cxnLst>
                <a:cxn ang="0">
                  <a:pos x="34" y="18"/>
                </a:cxn>
                <a:cxn ang="0">
                  <a:pos x="34" y="18"/>
                </a:cxn>
                <a:cxn ang="0">
                  <a:pos x="26" y="28"/>
                </a:cxn>
                <a:cxn ang="0">
                  <a:pos x="20" y="34"/>
                </a:cxn>
                <a:cxn ang="0">
                  <a:pos x="16" y="36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36"/>
                </a:cxn>
                <a:cxn ang="0">
                  <a:pos x="4" y="36"/>
                </a:cxn>
                <a:cxn ang="0">
                  <a:pos x="0" y="30"/>
                </a:cxn>
                <a:cxn ang="0">
                  <a:pos x="0" y="24"/>
                </a:cxn>
                <a:cxn ang="0">
                  <a:pos x="0" y="22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2"/>
                </a:cxn>
                <a:cxn ang="0">
                  <a:pos x="18" y="4"/>
                </a:cxn>
                <a:cxn ang="0">
                  <a:pos x="26" y="10"/>
                </a:cxn>
                <a:cxn ang="0">
                  <a:pos x="30" y="12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28" y="16"/>
                </a:cxn>
                <a:cxn ang="0">
                  <a:pos x="22" y="18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20" y="20"/>
                </a:cxn>
                <a:cxn ang="0">
                  <a:pos x="26" y="20"/>
                </a:cxn>
                <a:cxn ang="0">
                  <a:pos x="34" y="18"/>
                </a:cxn>
                <a:cxn ang="0">
                  <a:pos x="34" y="18"/>
                </a:cxn>
              </a:cxnLst>
              <a:rect l="0" t="0" r="r" b="b"/>
              <a:pathLst>
                <a:path w="34" h="38">
                  <a:moveTo>
                    <a:pt x="34" y="18"/>
                  </a:moveTo>
                  <a:lnTo>
                    <a:pt x="34" y="18"/>
                  </a:lnTo>
                  <a:lnTo>
                    <a:pt x="26" y="28"/>
                  </a:lnTo>
                  <a:lnTo>
                    <a:pt x="20" y="34"/>
                  </a:lnTo>
                  <a:lnTo>
                    <a:pt x="16" y="36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26" y="10"/>
                  </a:lnTo>
                  <a:lnTo>
                    <a:pt x="30" y="12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28" y="16"/>
                  </a:lnTo>
                  <a:lnTo>
                    <a:pt x="22" y="18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6" y="20"/>
                  </a:lnTo>
                  <a:lnTo>
                    <a:pt x="34" y="18"/>
                  </a:lnTo>
                  <a:lnTo>
                    <a:pt x="34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5" name="Freeform 52"/>
            <p:cNvSpPr>
              <a:spLocks/>
            </p:cNvSpPr>
            <p:nvPr/>
          </p:nvSpPr>
          <p:spPr bwMode="auto">
            <a:xfrm>
              <a:off x="336884" y="2602832"/>
              <a:ext cx="272716" cy="288758"/>
            </a:xfrm>
            <a:custGeom>
              <a:avLst/>
              <a:gdLst/>
              <a:ahLst/>
              <a:cxnLst>
                <a:cxn ang="0">
                  <a:pos x="26" y="36"/>
                </a:cxn>
                <a:cxn ang="0">
                  <a:pos x="26" y="36"/>
                </a:cxn>
                <a:cxn ang="0">
                  <a:pos x="28" y="28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34" y="8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0" y="8"/>
                </a:cxn>
                <a:cxn ang="0">
                  <a:pos x="6" y="8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8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8" y="32"/>
                </a:cxn>
                <a:cxn ang="0">
                  <a:pos x="18" y="28"/>
                </a:cxn>
                <a:cxn ang="0">
                  <a:pos x="18" y="22"/>
                </a:cxn>
                <a:cxn ang="0">
                  <a:pos x="18" y="22"/>
                </a:cxn>
                <a:cxn ang="0">
                  <a:pos x="20" y="28"/>
                </a:cxn>
                <a:cxn ang="0">
                  <a:pos x="24" y="32"/>
                </a:cxn>
                <a:cxn ang="0">
                  <a:pos x="26" y="36"/>
                </a:cxn>
                <a:cxn ang="0">
                  <a:pos x="26" y="36"/>
                </a:cxn>
              </a:cxnLst>
              <a:rect l="0" t="0" r="r" b="b"/>
              <a:pathLst>
                <a:path w="34" h="36">
                  <a:moveTo>
                    <a:pt x="26" y="36"/>
                  </a:moveTo>
                  <a:lnTo>
                    <a:pt x="26" y="36"/>
                  </a:lnTo>
                  <a:lnTo>
                    <a:pt x="28" y="28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4" y="8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0" y="8"/>
                  </a:lnTo>
                  <a:lnTo>
                    <a:pt x="6" y="8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2" y="26"/>
                  </a:lnTo>
                  <a:lnTo>
                    <a:pt x="8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0" y="28"/>
                  </a:lnTo>
                  <a:lnTo>
                    <a:pt x="24" y="32"/>
                  </a:lnTo>
                  <a:lnTo>
                    <a:pt x="26" y="36"/>
                  </a:lnTo>
                  <a:lnTo>
                    <a:pt x="26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6" name="Freeform 53"/>
            <p:cNvSpPr>
              <a:spLocks/>
            </p:cNvSpPr>
            <p:nvPr/>
          </p:nvSpPr>
          <p:spPr bwMode="auto">
            <a:xfrm>
              <a:off x="481263" y="2939716"/>
              <a:ext cx="64168" cy="6416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2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2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4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7" name="Freeform 54"/>
            <p:cNvSpPr>
              <a:spLocks/>
            </p:cNvSpPr>
            <p:nvPr/>
          </p:nvSpPr>
          <p:spPr bwMode="auto">
            <a:xfrm>
              <a:off x="4732421" y="-1295400"/>
              <a:ext cx="609600" cy="673768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60" y="6"/>
                </a:cxn>
                <a:cxn ang="0">
                  <a:pos x="52" y="2"/>
                </a:cxn>
                <a:cxn ang="0">
                  <a:pos x="42" y="0"/>
                </a:cxn>
                <a:cxn ang="0">
                  <a:pos x="32" y="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26" y="8"/>
                </a:cxn>
                <a:cxn ang="0">
                  <a:pos x="30" y="12"/>
                </a:cxn>
                <a:cxn ang="0">
                  <a:pos x="30" y="16"/>
                </a:cxn>
                <a:cxn ang="0">
                  <a:pos x="28" y="18"/>
                </a:cxn>
                <a:cxn ang="0">
                  <a:pos x="28" y="18"/>
                </a:cxn>
                <a:cxn ang="0">
                  <a:pos x="26" y="20"/>
                </a:cxn>
                <a:cxn ang="0">
                  <a:pos x="22" y="18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8" y="24"/>
                </a:cxn>
                <a:cxn ang="0">
                  <a:pos x="18" y="24"/>
                </a:cxn>
                <a:cxn ang="0">
                  <a:pos x="18" y="28"/>
                </a:cxn>
                <a:cxn ang="0">
                  <a:pos x="16" y="32"/>
                </a:cxn>
                <a:cxn ang="0">
                  <a:pos x="14" y="34"/>
                </a:cxn>
                <a:cxn ang="0">
                  <a:pos x="12" y="32"/>
                </a:cxn>
                <a:cxn ang="0">
                  <a:pos x="8" y="30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60"/>
                </a:cxn>
                <a:cxn ang="0">
                  <a:pos x="8" y="68"/>
                </a:cxn>
                <a:cxn ang="0">
                  <a:pos x="18" y="78"/>
                </a:cxn>
                <a:cxn ang="0">
                  <a:pos x="32" y="84"/>
                </a:cxn>
                <a:cxn ang="0">
                  <a:pos x="32" y="84"/>
                </a:cxn>
                <a:cxn ang="0">
                  <a:pos x="42" y="84"/>
                </a:cxn>
                <a:cxn ang="0">
                  <a:pos x="44" y="84"/>
                </a:cxn>
                <a:cxn ang="0">
                  <a:pos x="46" y="82"/>
                </a:cxn>
                <a:cxn ang="0">
                  <a:pos x="46" y="74"/>
                </a:cxn>
                <a:cxn ang="0">
                  <a:pos x="44" y="66"/>
                </a:cxn>
                <a:cxn ang="0">
                  <a:pos x="44" y="66"/>
                </a:cxn>
                <a:cxn ang="0">
                  <a:pos x="40" y="58"/>
                </a:cxn>
                <a:cxn ang="0">
                  <a:pos x="40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4" y="46"/>
                </a:cxn>
                <a:cxn ang="0">
                  <a:pos x="62" y="50"/>
                </a:cxn>
                <a:cxn ang="0">
                  <a:pos x="70" y="52"/>
                </a:cxn>
                <a:cxn ang="0">
                  <a:pos x="72" y="52"/>
                </a:cxn>
                <a:cxn ang="0">
                  <a:pos x="74" y="48"/>
                </a:cxn>
                <a:cxn ang="0">
                  <a:pos x="74" y="48"/>
                </a:cxn>
                <a:cxn ang="0">
                  <a:pos x="76" y="38"/>
                </a:cxn>
                <a:cxn ang="0">
                  <a:pos x="76" y="28"/>
                </a:cxn>
                <a:cxn ang="0">
                  <a:pos x="74" y="22"/>
                </a:cxn>
                <a:cxn ang="0">
                  <a:pos x="70" y="16"/>
                </a:cxn>
                <a:cxn ang="0">
                  <a:pos x="66" y="10"/>
                </a:cxn>
                <a:cxn ang="0">
                  <a:pos x="60" y="6"/>
                </a:cxn>
                <a:cxn ang="0">
                  <a:pos x="60" y="6"/>
                </a:cxn>
              </a:cxnLst>
              <a:rect l="0" t="0" r="r" b="b"/>
              <a:pathLst>
                <a:path w="76" h="84">
                  <a:moveTo>
                    <a:pt x="60" y="6"/>
                  </a:moveTo>
                  <a:lnTo>
                    <a:pt x="60" y="6"/>
                  </a:lnTo>
                  <a:lnTo>
                    <a:pt x="52" y="2"/>
                  </a:lnTo>
                  <a:lnTo>
                    <a:pt x="42" y="0"/>
                  </a:lnTo>
                  <a:lnTo>
                    <a:pt x="32" y="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26" y="8"/>
                  </a:lnTo>
                  <a:lnTo>
                    <a:pt x="30" y="12"/>
                  </a:lnTo>
                  <a:lnTo>
                    <a:pt x="30" y="16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6" y="20"/>
                  </a:lnTo>
                  <a:lnTo>
                    <a:pt x="22" y="18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8"/>
                  </a:lnTo>
                  <a:lnTo>
                    <a:pt x="16" y="32"/>
                  </a:lnTo>
                  <a:lnTo>
                    <a:pt x="14" y="34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60"/>
                  </a:lnTo>
                  <a:lnTo>
                    <a:pt x="8" y="68"/>
                  </a:lnTo>
                  <a:lnTo>
                    <a:pt x="18" y="78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42" y="84"/>
                  </a:lnTo>
                  <a:lnTo>
                    <a:pt x="44" y="84"/>
                  </a:lnTo>
                  <a:lnTo>
                    <a:pt x="46" y="82"/>
                  </a:lnTo>
                  <a:lnTo>
                    <a:pt x="46" y="74"/>
                  </a:lnTo>
                  <a:lnTo>
                    <a:pt x="44" y="66"/>
                  </a:lnTo>
                  <a:lnTo>
                    <a:pt x="44" y="66"/>
                  </a:lnTo>
                  <a:lnTo>
                    <a:pt x="40" y="58"/>
                  </a:lnTo>
                  <a:lnTo>
                    <a:pt x="40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4" y="46"/>
                  </a:lnTo>
                  <a:lnTo>
                    <a:pt x="62" y="50"/>
                  </a:lnTo>
                  <a:lnTo>
                    <a:pt x="70" y="52"/>
                  </a:lnTo>
                  <a:lnTo>
                    <a:pt x="72" y="52"/>
                  </a:lnTo>
                  <a:lnTo>
                    <a:pt x="74" y="48"/>
                  </a:lnTo>
                  <a:lnTo>
                    <a:pt x="74" y="48"/>
                  </a:lnTo>
                  <a:lnTo>
                    <a:pt x="76" y="38"/>
                  </a:lnTo>
                  <a:lnTo>
                    <a:pt x="76" y="28"/>
                  </a:lnTo>
                  <a:lnTo>
                    <a:pt x="74" y="22"/>
                  </a:lnTo>
                  <a:lnTo>
                    <a:pt x="70" y="16"/>
                  </a:lnTo>
                  <a:lnTo>
                    <a:pt x="66" y="10"/>
                  </a:lnTo>
                  <a:lnTo>
                    <a:pt x="60" y="6"/>
                  </a:lnTo>
                  <a:lnTo>
                    <a:pt x="6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8" name="Freeform 55"/>
            <p:cNvSpPr>
              <a:spLocks/>
            </p:cNvSpPr>
            <p:nvPr/>
          </p:nvSpPr>
          <p:spPr bwMode="auto">
            <a:xfrm>
              <a:off x="4010526" y="-1263316"/>
              <a:ext cx="641684" cy="641684"/>
            </a:xfrm>
            <a:custGeom>
              <a:avLst/>
              <a:gdLst/>
              <a:ahLst/>
              <a:cxnLst>
                <a:cxn ang="0">
                  <a:pos x="64" y="30"/>
                </a:cxn>
                <a:cxn ang="0">
                  <a:pos x="64" y="30"/>
                </a:cxn>
                <a:cxn ang="0">
                  <a:pos x="64" y="26"/>
                </a:cxn>
                <a:cxn ang="0">
                  <a:pos x="64" y="22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60" y="18"/>
                </a:cxn>
                <a:cxn ang="0">
                  <a:pos x="60" y="18"/>
                </a:cxn>
                <a:cxn ang="0">
                  <a:pos x="56" y="18"/>
                </a:cxn>
                <a:cxn ang="0">
                  <a:pos x="52" y="18"/>
                </a:cxn>
                <a:cxn ang="0">
                  <a:pos x="52" y="16"/>
                </a:cxn>
                <a:cxn ang="0">
                  <a:pos x="52" y="1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28" y="4"/>
                </a:cxn>
                <a:cxn ang="0">
                  <a:pos x="18" y="10"/>
                </a:cxn>
                <a:cxn ang="0">
                  <a:pos x="10" y="20"/>
                </a:cxn>
                <a:cxn ang="0">
                  <a:pos x="2" y="36"/>
                </a:cxn>
                <a:cxn ang="0">
                  <a:pos x="2" y="3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2"/>
                </a:cxn>
                <a:cxn ang="0">
                  <a:pos x="8" y="50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4" y="44"/>
                </a:cxn>
                <a:cxn ang="0">
                  <a:pos x="32" y="44"/>
                </a:cxn>
                <a:cxn ang="0">
                  <a:pos x="36" y="46"/>
                </a:cxn>
                <a:cxn ang="0">
                  <a:pos x="38" y="48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6" y="58"/>
                </a:cxn>
                <a:cxn ang="0">
                  <a:pos x="30" y="68"/>
                </a:cxn>
                <a:cxn ang="0">
                  <a:pos x="26" y="76"/>
                </a:cxn>
                <a:cxn ang="0">
                  <a:pos x="28" y="78"/>
                </a:cxn>
                <a:cxn ang="0">
                  <a:pos x="30" y="80"/>
                </a:cxn>
                <a:cxn ang="0">
                  <a:pos x="30" y="80"/>
                </a:cxn>
                <a:cxn ang="0">
                  <a:pos x="38" y="80"/>
                </a:cxn>
                <a:cxn ang="0">
                  <a:pos x="50" y="80"/>
                </a:cxn>
                <a:cxn ang="0">
                  <a:pos x="54" y="78"/>
                </a:cxn>
                <a:cxn ang="0">
                  <a:pos x="60" y="74"/>
                </a:cxn>
                <a:cxn ang="0">
                  <a:pos x="66" y="70"/>
                </a:cxn>
                <a:cxn ang="0">
                  <a:pos x="70" y="62"/>
                </a:cxn>
                <a:cxn ang="0">
                  <a:pos x="70" y="62"/>
                </a:cxn>
                <a:cxn ang="0">
                  <a:pos x="76" y="54"/>
                </a:cxn>
                <a:cxn ang="0">
                  <a:pos x="78" y="44"/>
                </a:cxn>
                <a:cxn ang="0">
                  <a:pos x="80" y="32"/>
                </a:cxn>
                <a:cxn ang="0">
                  <a:pos x="78" y="18"/>
                </a:cxn>
                <a:cxn ang="0">
                  <a:pos x="78" y="18"/>
                </a:cxn>
                <a:cxn ang="0">
                  <a:pos x="74" y="26"/>
                </a:cxn>
                <a:cxn ang="0">
                  <a:pos x="68" y="30"/>
                </a:cxn>
                <a:cxn ang="0">
                  <a:pos x="66" y="30"/>
                </a:cxn>
                <a:cxn ang="0">
                  <a:pos x="64" y="30"/>
                </a:cxn>
                <a:cxn ang="0">
                  <a:pos x="64" y="30"/>
                </a:cxn>
              </a:cxnLst>
              <a:rect l="0" t="0" r="r" b="b"/>
              <a:pathLst>
                <a:path w="80" h="80">
                  <a:moveTo>
                    <a:pt x="64" y="30"/>
                  </a:moveTo>
                  <a:lnTo>
                    <a:pt x="64" y="30"/>
                  </a:lnTo>
                  <a:lnTo>
                    <a:pt x="64" y="26"/>
                  </a:lnTo>
                  <a:lnTo>
                    <a:pt x="64" y="22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56" y="18"/>
                  </a:lnTo>
                  <a:lnTo>
                    <a:pt x="52" y="18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28" y="4"/>
                  </a:lnTo>
                  <a:lnTo>
                    <a:pt x="18" y="10"/>
                  </a:lnTo>
                  <a:lnTo>
                    <a:pt x="10" y="20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4" y="44"/>
                  </a:lnTo>
                  <a:lnTo>
                    <a:pt x="32" y="44"/>
                  </a:lnTo>
                  <a:lnTo>
                    <a:pt x="36" y="46"/>
                  </a:lnTo>
                  <a:lnTo>
                    <a:pt x="38" y="48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6" y="58"/>
                  </a:lnTo>
                  <a:lnTo>
                    <a:pt x="30" y="68"/>
                  </a:lnTo>
                  <a:lnTo>
                    <a:pt x="26" y="76"/>
                  </a:lnTo>
                  <a:lnTo>
                    <a:pt x="28" y="78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8" y="80"/>
                  </a:lnTo>
                  <a:lnTo>
                    <a:pt x="50" y="80"/>
                  </a:lnTo>
                  <a:lnTo>
                    <a:pt x="54" y="78"/>
                  </a:lnTo>
                  <a:lnTo>
                    <a:pt x="60" y="74"/>
                  </a:lnTo>
                  <a:lnTo>
                    <a:pt x="66" y="70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76" y="54"/>
                  </a:lnTo>
                  <a:lnTo>
                    <a:pt x="78" y="44"/>
                  </a:lnTo>
                  <a:lnTo>
                    <a:pt x="80" y="32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4" y="26"/>
                  </a:lnTo>
                  <a:lnTo>
                    <a:pt x="68" y="30"/>
                  </a:lnTo>
                  <a:lnTo>
                    <a:pt x="66" y="30"/>
                  </a:lnTo>
                  <a:lnTo>
                    <a:pt x="64" y="30"/>
                  </a:lnTo>
                  <a:lnTo>
                    <a:pt x="6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9" name="Freeform 56"/>
            <p:cNvSpPr>
              <a:spLocks/>
            </p:cNvSpPr>
            <p:nvPr/>
          </p:nvSpPr>
          <p:spPr bwMode="auto">
            <a:xfrm>
              <a:off x="4604084" y="-1295400"/>
              <a:ext cx="144379" cy="64168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8" y="8"/>
                </a:cxn>
                <a:cxn ang="0">
                  <a:pos x="12" y="6"/>
                </a:cxn>
                <a:cxn ang="0">
                  <a:pos x="14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8" h="8">
                  <a:moveTo>
                    <a:pt x="4" y="6"/>
                  </a:moveTo>
                  <a:lnTo>
                    <a:pt x="4" y="6"/>
                  </a:lnTo>
                  <a:lnTo>
                    <a:pt x="8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0" name="Freeform 57"/>
            <p:cNvSpPr>
              <a:spLocks/>
            </p:cNvSpPr>
            <p:nvPr/>
          </p:nvSpPr>
          <p:spPr bwMode="auto">
            <a:xfrm>
              <a:off x="5406189" y="4592053"/>
              <a:ext cx="497305" cy="481263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48" y="6"/>
                </a:cxn>
                <a:cxn ang="0">
                  <a:pos x="44" y="2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2"/>
                </a:cxn>
                <a:cxn ang="0">
                  <a:pos x="8" y="8"/>
                </a:cxn>
                <a:cxn ang="0">
                  <a:pos x="2" y="18"/>
                </a:cxn>
                <a:cxn ang="0">
                  <a:pos x="2" y="18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6" y="30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24" y="30"/>
                </a:cxn>
                <a:cxn ang="0">
                  <a:pos x="28" y="32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26" y="42"/>
                </a:cxn>
                <a:cxn ang="0">
                  <a:pos x="20" y="46"/>
                </a:cxn>
                <a:cxn ang="0">
                  <a:pos x="18" y="52"/>
                </a:cxn>
                <a:cxn ang="0">
                  <a:pos x="18" y="54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8" y="58"/>
                </a:cxn>
                <a:cxn ang="0">
                  <a:pos x="36" y="60"/>
                </a:cxn>
                <a:cxn ang="0">
                  <a:pos x="44" y="58"/>
                </a:cxn>
                <a:cxn ang="0">
                  <a:pos x="48" y="56"/>
                </a:cxn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60" y="40"/>
                </a:cxn>
                <a:cxn ang="0">
                  <a:pos x="62" y="32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58" y="26"/>
                </a:cxn>
                <a:cxn ang="0">
                  <a:pos x="54" y="28"/>
                </a:cxn>
                <a:cxn ang="0">
                  <a:pos x="50" y="26"/>
                </a:cxn>
                <a:cxn ang="0">
                  <a:pos x="50" y="26"/>
                </a:cxn>
                <a:cxn ang="0">
                  <a:pos x="50" y="24"/>
                </a:cxn>
                <a:cxn ang="0">
                  <a:pos x="50" y="20"/>
                </a:cxn>
                <a:cxn ang="0">
                  <a:pos x="58" y="14"/>
                </a:cxn>
                <a:cxn ang="0">
                  <a:pos x="58" y="14"/>
                </a:cxn>
                <a:cxn ang="0">
                  <a:pos x="48" y="16"/>
                </a:cxn>
                <a:cxn ang="0">
                  <a:pos x="48" y="16"/>
                </a:cxn>
                <a:cxn ang="0">
                  <a:pos x="44" y="16"/>
                </a:cxn>
                <a:cxn ang="0">
                  <a:pos x="42" y="14"/>
                </a:cxn>
                <a:cxn ang="0">
                  <a:pos x="40" y="14"/>
                </a:cxn>
                <a:cxn ang="0">
                  <a:pos x="42" y="10"/>
                </a:cxn>
                <a:cxn ang="0">
                  <a:pos x="48" y="6"/>
                </a:cxn>
                <a:cxn ang="0">
                  <a:pos x="48" y="6"/>
                </a:cxn>
              </a:cxnLst>
              <a:rect l="0" t="0" r="r" b="b"/>
              <a:pathLst>
                <a:path w="62" h="60">
                  <a:moveTo>
                    <a:pt x="48" y="6"/>
                  </a:moveTo>
                  <a:lnTo>
                    <a:pt x="48" y="6"/>
                  </a:lnTo>
                  <a:lnTo>
                    <a:pt x="44" y="2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6" y="30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24" y="30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6" y="42"/>
                  </a:lnTo>
                  <a:lnTo>
                    <a:pt x="20" y="46"/>
                  </a:lnTo>
                  <a:lnTo>
                    <a:pt x="18" y="52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8" y="58"/>
                  </a:lnTo>
                  <a:lnTo>
                    <a:pt x="36" y="60"/>
                  </a:lnTo>
                  <a:lnTo>
                    <a:pt x="44" y="58"/>
                  </a:lnTo>
                  <a:lnTo>
                    <a:pt x="48" y="56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6" y="46"/>
                  </a:lnTo>
                  <a:lnTo>
                    <a:pt x="60" y="40"/>
                  </a:lnTo>
                  <a:lnTo>
                    <a:pt x="62" y="3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8" y="26"/>
                  </a:lnTo>
                  <a:lnTo>
                    <a:pt x="54" y="28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4"/>
                  </a:lnTo>
                  <a:lnTo>
                    <a:pt x="50" y="20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0" y="14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4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1" name="Freeform 58"/>
            <p:cNvSpPr>
              <a:spLocks/>
            </p:cNvSpPr>
            <p:nvPr/>
          </p:nvSpPr>
          <p:spPr bwMode="auto">
            <a:xfrm>
              <a:off x="5470358" y="4046621"/>
              <a:ext cx="465221" cy="513347"/>
            </a:xfrm>
            <a:custGeom>
              <a:avLst/>
              <a:gdLst/>
              <a:ahLst/>
              <a:cxnLst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58" y="42"/>
                </a:cxn>
                <a:cxn ang="0">
                  <a:pos x="58" y="34"/>
                </a:cxn>
                <a:cxn ang="0">
                  <a:pos x="56" y="28"/>
                </a:cxn>
                <a:cxn ang="0">
                  <a:pos x="54" y="20"/>
                </a:cxn>
                <a:cxn ang="0">
                  <a:pos x="46" y="12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28" y="0"/>
                </a:cxn>
                <a:cxn ang="0">
                  <a:pos x="26" y="2"/>
                </a:cxn>
                <a:cxn ang="0">
                  <a:pos x="26" y="2"/>
                </a:cxn>
                <a:cxn ang="0">
                  <a:pos x="26" y="8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8" y="26"/>
                </a:cxn>
                <a:cxn ang="0">
                  <a:pos x="26" y="30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6" y="26"/>
                </a:cxn>
                <a:cxn ang="0">
                  <a:pos x="10" y="22"/>
                </a:cxn>
                <a:cxn ang="0">
                  <a:pos x="6" y="18"/>
                </a:cxn>
                <a:cxn ang="0">
                  <a:pos x="4" y="18"/>
                </a:cxn>
                <a:cxn ang="0">
                  <a:pos x="2" y="20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6"/>
                </a:cxn>
                <a:cxn ang="0">
                  <a:pos x="2" y="4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4" y="58"/>
                </a:cxn>
                <a:cxn ang="0">
                  <a:pos x="22" y="60"/>
                </a:cxn>
                <a:cxn ang="0">
                  <a:pos x="30" y="64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36" y="60"/>
                </a:cxn>
                <a:cxn ang="0">
                  <a:pos x="32" y="56"/>
                </a:cxn>
                <a:cxn ang="0">
                  <a:pos x="34" y="52"/>
                </a:cxn>
                <a:cxn ang="0">
                  <a:pos x="34" y="52"/>
                </a:cxn>
                <a:cxn ang="0">
                  <a:pos x="36" y="52"/>
                </a:cxn>
                <a:cxn ang="0">
                  <a:pos x="40" y="52"/>
                </a:cxn>
                <a:cxn ang="0">
                  <a:pos x="48" y="60"/>
                </a:cxn>
                <a:cxn ang="0">
                  <a:pos x="48" y="60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4"/>
                </a:cxn>
                <a:cxn ang="0">
                  <a:pos x="54" y="52"/>
                </a:cxn>
                <a:cxn ang="0">
                  <a:pos x="54" y="52"/>
                </a:cxn>
              </a:cxnLst>
              <a:rect l="0" t="0" r="r" b="b"/>
              <a:pathLst>
                <a:path w="58" h="64">
                  <a:moveTo>
                    <a:pt x="54" y="52"/>
                  </a:moveTo>
                  <a:lnTo>
                    <a:pt x="54" y="52"/>
                  </a:lnTo>
                  <a:lnTo>
                    <a:pt x="56" y="46"/>
                  </a:lnTo>
                  <a:lnTo>
                    <a:pt x="58" y="42"/>
                  </a:lnTo>
                  <a:lnTo>
                    <a:pt x="58" y="34"/>
                  </a:lnTo>
                  <a:lnTo>
                    <a:pt x="56" y="28"/>
                  </a:lnTo>
                  <a:lnTo>
                    <a:pt x="54" y="20"/>
                  </a:lnTo>
                  <a:lnTo>
                    <a:pt x="46" y="12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28" y="0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8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8" y="26"/>
                  </a:lnTo>
                  <a:lnTo>
                    <a:pt x="26" y="30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6" y="26"/>
                  </a:lnTo>
                  <a:lnTo>
                    <a:pt x="10" y="22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2" y="4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4" y="58"/>
                  </a:lnTo>
                  <a:lnTo>
                    <a:pt x="22" y="60"/>
                  </a:lnTo>
                  <a:lnTo>
                    <a:pt x="3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36" y="60"/>
                  </a:lnTo>
                  <a:lnTo>
                    <a:pt x="32" y="56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4"/>
                  </a:lnTo>
                  <a:lnTo>
                    <a:pt x="54" y="52"/>
                  </a:lnTo>
                  <a:lnTo>
                    <a:pt x="54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2" name="Freeform 59"/>
            <p:cNvSpPr>
              <a:spLocks/>
            </p:cNvSpPr>
            <p:nvPr/>
          </p:nvSpPr>
          <p:spPr bwMode="auto">
            <a:xfrm>
              <a:off x="5983705" y="4191000"/>
              <a:ext cx="497305" cy="481263"/>
            </a:xfrm>
            <a:custGeom>
              <a:avLst/>
              <a:gdLst/>
              <a:ahLst/>
              <a:cxnLst>
                <a:cxn ang="0">
                  <a:pos x="12" y="54"/>
                </a:cxn>
                <a:cxn ang="0">
                  <a:pos x="12" y="54"/>
                </a:cxn>
                <a:cxn ang="0">
                  <a:pos x="18" y="56"/>
                </a:cxn>
                <a:cxn ang="0">
                  <a:pos x="30" y="60"/>
                </a:cxn>
                <a:cxn ang="0">
                  <a:pos x="36" y="60"/>
                </a:cxn>
                <a:cxn ang="0">
                  <a:pos x="44" y="56"/>
                </a:cxn>
                <a:cxn ang="0">
                  <a:pos x="52" y="52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62" y="34"/>
                </a:cxn>
                <a:cxn ang="0">
                  <a:pos x="62" y="32"/>
                </a:cxn>
                <a:cxn ang="0">
                  <a:pos x="60" y="30"/>
                </a:cxn>
                <a:cxn ang="0">
                  <a:pos x="56" y="30"/>
                </a:cxn>
                <a:cxn ang="0">
                  <a:pos x="50" y="30"/>
                </a:cxn>
                <a:cxn ang="0">
                  <a:pos x="50" y="30"/>
                </a:cxn>
                <a:cxn ang="0">
                  <a:pos x="38" y="30"/>
                </a:cxn>
                <a:cxn ang="0">
                  <a:pos x="34" y="28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6" y="18"/>
                </a:cxn>
                <a:cxn ang="0">
                  <a:pos x="40" y="14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6" y="14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4" y="34"/>
                </a:cxn>
                <a:cxn ang="0">
                  <a:pos x="8" y="32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2" y="36"/>
                </a:cxn>
                <a:cxn ang="0">
                  <a:pos x="10" y="40"/>
                </a:cxn>
                <a:cxn ang="0">
                  <a:pos x="4" y="46"/>
                </a:cxn>
                <a:cxn ang="0">
                  <a:pos x="4" y="46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18" y="42"/>
                </a:cxn>
                <a:cxn ang="0">
                  <a:pos x="20" y="44"/>
                </a:cxn>
                <a:cxn ang="0">
                  <a:pos x="20" y="46"/>
                </a:cxn>
                <a:cxn ang="0">
                  <a:pos x="20" y="48"/>
                </a:cxn>
                <a:cxn ang="0">
                  <a:pos x="12" y="54"/>
                </a:cxn>
                <a:cxn ang="0">
                  <a:pos x="12" y="54"/>
                </a:cxn>
              </a:cxnLst>
              <a:rect l="0" t="0" r="r" b="b"/>
              <a:pathLst>
                <a:path w="62" h="60">
                  <a:moveTo>
                    <a:pt x="12" y="54"/>
                  </a:moveTo>
                  <a:lnTo>
                    <a:pt x="12" y="54"/>
                  </a:lnTo>
                  <a:lnTo>
                    <a:pt x="18" y="56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4" y="56"/>
                  </a:lnTo>
                  <a:lnTo>
                    <a:pt x="52" y="52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62" y="34"/>
                  </a:lnTo>
                  <a:lnTo>
                    <a:pt x="62" y="32"/>
                  </a:lnTo>
                  <a:lnTo>
                    <a:pt x="60" y="30"/>
                  </a:lnTo>
                  <a:lnTo>
                    <a:pt x="56" y="30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38" y="30"/>
                  </a:lnTo>
                  <a:lnTo>
                    <a:pt x="34" y="28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6" y="18"/>
                  </a:lnTo>
                  <a:lnTo>
                    <a:pt x="40" y="14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4" y="34"/>
                  </a:lnTo>
                  <a:lnTo>
                    <a:pt x="8" y="32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6"/>
                  </a:lnTo>
                  <a:lnTo>
                    <a:pt x="10" y="40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8" y="42"/>
                  </a:lnTo>
                  <a:lnTo>
                    <a:pt x="20" y="44"/>
                  </a:lnTo>
                  <a:lnTo>
                    <a:pt x="20" y="46"/>
                  </a:lnTo>
                  <a:lnTo>
                    <a:pt x="20" y="48"/>
                  </a:lnTo>
                  <a:lnTo>
                    <a:pt x="12" y="54"/>
                  </a:lnTo>
                  <a:lnTo>
                    <a:pt x="12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3" name="Freeform 60"/>
            <p:cNvSpPr>
              <a:spLocks/>
            </p:cNvSpPr>
            <p:nvPr/>
          </p:nvSpPr>
          <p:spPr bwMode="auto">
            <a:xfrm>
              <a:off x="5951621" y="4704347"/>
              <a:ext cx="465221" cy="513347"/>
            </a:xfrm>
            <a:custGeom>
              <a:avLst/>
              <a:gdLst/>
              <a:ahLst/>
              <a:cxnLst>
                <a:cxn ang="0">
                  <a:pos x="4" y="12"/>
                </a:cxn>
                <a:cxn ang="0">
                  <a:pos x="4" y="12"/>
                </a:cxn>
                <a:cxn ang="0">
                  <a:pos x="2" y="18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0" y="36"/>
                </a:cxn>
                <a:cxn ang="0">
                  <a:pos x="4" y="44"/>
                </a:cxn>
                <a:cxn ang="0">
                  <a:pos x="10" y="52"/>
                </a:cxn>
                <a:cxn ang="0">
                  <a:pos x="20" y="60"/>
                </a:cxn>
                <a:cxn ang="0">
                  <a:pos x="20" y="60"/>
                </a:cxn>
                <a:cxn ang="0">
                  <a:pos x="28" y="64"/>
                </a:cxn>
                <a:cxn ang="0">
                  <a:pos x="30" y="64"/>
                </a:cxn>
                <a:cxn ang="0">
                  <a:pos x="32" y="62"/>
                </a:cxn>
                <a:cxn ang="0">
                  <a:pos x="32" y="5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30" y="38"/>
                </a:cxn>
                <a:cxn ang="0">
                  <a:pos x="32" y="36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40" y="38"/>
                </a:cxn>
                <a:cxn ang="0">
                  <a:pos x="46" y="42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56" y="44"/>
                </a:cxn>
                <a:cxn ang="0">
                  <a:pos x="56" y="44"/>
                </a:cxn>
                <a:cxn ang="0">
                  <a:pos x="58" y="38"/>
                </a:cxn>
                <a:cxn ang="0">
                  <a:pos x="58" y="30"/>
                </a:cxn>
                <a:cxn ang="0">
                  <a:pos x="56" y="20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2" y="6"/>
                </a:cxn>
                <a:cxn ang="0">
                  <a:pos x="36" y="4"/>
                </a:cxn>
                <a:cxn ang="0">
                  <a:pos x="28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2" y="6"/>
                </a:cxn>
                <a:cxn ang="0">
                  <a:pos x="24" y="10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14"/>
                </a:cxn>
                <a:cxn ang="0">
                  <a:pos x="18" y="1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4" y="14"/>
                </a:cxn>
                <a:cxn ang="0">
                  <a:pos x="14" y="14"/>
                </a:cxn>
                <a:cxn ang="0">
                  <a:pos x="14" y="18"/>
                </a:cxn>
                <a:cxn ang="0">
                  <a:pos x="14" y="20"/>
                </a:cxn>
                <a:cxn ang="0">
                  <a:pos x="10" y="20"/>
                </a:cxn>
                <a:cxn ang="0">
                  <a:pos x="4" y="12"/>
                </a:cxn>
                <a:cxn ang="0">
                  <a:pos x="4" y="12"/>
                </a:cxn>
              </a:cxnLst>
              <a:rect l="0" t="0" r="r" b="b"/>
              <a:pathLst>
                <a:path w="58" h="64">
                  <a:moveTo>
                    <a:pt x="4" y="12"/>
                  </a:moveTo>
                  <a:lnTo>
                    <a:pt x="4" y="12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4" y="44"/>
                  </a:lnTo>
                  <a:lnTo>
                    <a:pt x="10" y="5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2" y="62"/>
                  </a:lnTo>
                  <a:lnTo>
                    <a:pt x="32" y="5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40" y="38"/>
                  </a:lnTo>
                  <a:lnTo>
                    <a:pt x="46" y="42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8" y="38"/>
                  </a:lnTo>
                  <a:lnTo>
                    <a:pt x="58" y="30"/>
                  </a:lnTo>
                  <a:lnTo>
                    <a:pt x="56" y="2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2" y="6"/>
                  </a:lnTo>
                  <a:lnTo>
                    <a:pt x="36" y="4"/>
                  </a:lnTo>
                  <a:lnTo>
                    <a:pt x="28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6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8" y="1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8"/>
                  </a:lnTo>
                  <a:lnTo>
                    <a:pt x="14" y="20"/>
                  </a:lnTo>
                  <a:lnTo>
                    <a:pt x="10" y="20"/>
                  </a:lnTo>
                  <a:lnTo>
                    <a:pt x="4" y="12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4" name="Freeform 61"/>
            <p:cNvSpPr>
              <a:spLocks/>
            </p:cNvSpPr>
            <p:nvPr/>
          </p:nvSpPr>
          <p:spPr bwMode="auto">
            <a:xfrm>
              <a:off x="5887453" y="4576011"/>
              <a:ext cx="112295" cy="112295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6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8" y="1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14" h="14">
                  <a:moveTo>
                    <a:pt x="2" y="2"/>
                  </a:moveTo>
                  <a:lnTo>
                    <a:pt x="2" y="2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1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8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5" name="Freeform 62"/>
            <p:cNvSpPr>
              <a:spLocks/>
            </p:cNvSpPr>
            <p:nvPr/>
          </p:nvSpPr>
          <p:spPr bwMode="auto">
            <a:xfrm>
              <a:off x="7748337" y="5442284"/>
              <a:ext cx="465221" cy="513347"/>
            </a:xfrm>
            <a:custGeom>
              <a:avLst/>
              <a:gdLst/>
              <a:ahLst/>
              <a:cxnLst>
                <a:cxn ang="0">
                  <a:pos x="30" y="64"/>
                </a:cxn>
                <a:cxn ang="0">
                  <a:pos x="30" y="64"/>
                </a:cxn>
                <a:cxn ang="0">
                  <a:pos x="36" y="62"/>
                </a:cxn>
                <a:cxn ang="0">
                  <a:pos x="42" y="60"/>
                </a:cxn>
                <a:cxn ang="0">
                  <a:pos x="48" y="56"/>
                </a:cxn>
                <a:cxn ang="0">
                  <a:pos x="52" y="50"/>
                </a:cxn>
                <a:cxn ang="0">
                  <a:pos x="56" y="42"/>
                </a:cxn>
                <a:cxn ang="0">
                  <a:pos x="58" y="32"/>
                </a:cxn>
                <a:cxn ang="0">
                  <a:pos x="58" y="18"/>
                </a:cxn>
                <a:cxn ang="0">
                  <a:pos x="58" y="18"/>
                </a:cxn>
                <a:cxn ang="0">
                  <a:pos x="54" y="10"/>
                </a:cxn>
                <a:cxn ang="0">
                  <a:pos x="54" y="8"/>
                </a:cxn>
                <a:cxn ang="0">
                  <a:pos x="52" y="8"/>
                </a:cxn>
                <a:cxn ang="0">
                  <a:pos x="48" y="12"/>
                </a:cxn>
                <a:cxn ang="0">
                  <a:pos x="44" y="16"/>
                </a:cxn>
                <a:cxn ang="0">
                  <a:pos x="44" y="16"/>
                </a:cxn>
                <a:cxn ang="0">
                  <a:pos x="38" y="22"/>
                </a:cxn>
                <a:cxn ang="0">
                  <a:pos x="34" y="26"/>
                </a:cxn>
                <a:cxn ang="0">
                  <a:pos x="30" y="26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16"/>
                </a:cxn>
                <a:cxn ang="0">
                  <a:pos x="26" y="8"/>
                </a:cxn>
                <a:cxn ang="0">
                  <a:pos x="24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2"/>
                </a:cxn>
                <a:cxn ang="0">
                  <a:pos x="8" y="8"/>
                </a:cxn>
                <a:cxn ang="0">
                  <a:pos x="2" y="16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2" y="42"/>
                </a:cxn>
                <a:cxn ang="0">
                  <a:pos x="6" y="52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2" y="54"/>
                </a:cxn>
                <a:cxn ang="0">
                  <a:pos x="14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8"/>
                </a:cxn>
                <a:cxn ang="0">
                  <a:pos x="20" y="52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8" y="50"/>
                </a:cxn>
                <a:cxn ang="0">
                  <a:pos x="30" y="50"/>
                </a:cxn>
                <a:cxn ang="0">
                  <a:pos x="32" y="52"/>
                </a:cxn>
                <a:cxn ang="0">
                  <a:pos x="32" y="54"/>
                </a:cxn>
                <a:cxn ang="0">
                  <a:pos x="30" y="64"/>
                </a:cxn>
                <a:cxn ang="0">
                  <a:pos x="30" y="64"/>
                </a:cxn>
              </a:cxnLst>
              <a:rect l="0" t="0" r="r" b="b"/>
              <a:pathLst>
                <a:path w="58" h="64">
                  <a:moveTo>
                    <a:pt x="30" y="64"/>
                  </a:moveTo>
                  <a:lnTo>
                    <a:pt x="30" y="64"/>
                  </a:lnTo>
                  <a:lnTo>
                    <a:pt x="36" y="62"/>
                  </a:lnTo>
                  <a:lnTo>
                    <a:pt x="42" y="60"/>
                  </a:lnTo>
                  <a:lnTo>
                    <a:pt x="48" y="56"/>
                  </a:lnTo>
                  <a:lnTo>
                    <a:pt x="52" y="50"/>
                  </a:lnTo>
                  <a:lnTo>
                    <a:pt x="56" y="42"/>
                  </a:lnTo>
                  <a:lnTo>
                    <a:pt x="58" y="32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2" y="8"/>
                  </a:lnTo>
                  <a:lnTo>
                    <a:pt x="48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38" y="22"/>
                  </a:lnTo>
                  <a:lnTo>
                    <a:pt x="34" y="26"/>
                  </a:lnTo>
                  <a:lnTo>
                    <a:pt x="30" y="26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16"/>
                  </a:lnTo>
                  <a:lnTo>
                    <a:pt x="26" y="8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6" y="52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4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8"/>
                  </a:lnTo>
                  <a:lnTo>
                    <a:pt x="20" y="52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8" y="50"/>
                  </a:lnTo>
                  <a:lnTo>
                    <a:pt x="30" y="50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0" y="64"/>
                  </a:lnTo>
                  <a:lnTo>
                    <a:pt x="3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6" name="Freeform 63"/>
            <p:cNvSpPr>
              <a:spLocks/>
            </p:cNvSpPr>
            <p:nvPr/>
          </p:nvSpPr>
          <p:spPr bwMode="auto">
            <a:xfrm>
              <a:off x="8021053" y="5907505"/>
              <a:ext cx="465221" cy="513347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2" y="40"/>
                </a:cxn>
                <a:cxn ang="0">
                  <a:pos x="4" y="46"/>
                </a:cxn>
                <a:cxn ang="0">
                  <a:pos x="8" y="52"/>
                </a:cxn>
                <a:cxn ang="0">
                  <a:pos x="14" y="58"/>
                </a:cxn>
                <a:cxn ang="0">
                  <a:pos x="22" y="62"/>
                </a:cxn>
                <a:cxn ang="0">
                  <a:pos x="30" y="64"/>
                </a:cxn>
                <a:cxn ang="0">
                  <a:pos x="42" y="62"/>
                </a:cxn>
                <a:cxn ang="0">
                  <a:pos x="42" y="62"/>
                </a:cxn>
                <a:cxn ang="0">
                  <a:pos x="50" y="58"/>
                </a:cxn>
                <a:cxn ang="0">
                  <a:pos x="52" y="56"/>
                </a:cxn>
                <a:cxn ang="0">
                  <a:pos x="52" y="54"/>
                </a:cxn>
                <a:cxn ang="0">
                  <a:pos x="48" y="50"/>
                </a:cxn>
                <a:cxn ang="0">
                  <a:pos x="44" y="46"/>
                </a:cxn>
                <a:cxn ang="0">
                  <a:pos x="44" y="46"/>
                </a:cxn>
                <a:cxn ang="0">
                  <a:pos x="36" y="36"/>
                </a:cxn>
                <a:cxn ang="0">
                  <a:pos x="34" y="32"/>
                </a:cxn>
                <a:cxn ang="0">
                  <a:pos x="38" y="28"/>
                </a:cxn>
                <a:cxn ang="0">
                  <a:pos x="38" y="28"/>
                </a:cxn>
                <a:cxn ang="0">
                  <a:pos x="44" y="28"/>
                </a:cxn>
                <a:cxn ang="0">
                  <a:pos x="50" y="28"/>
                </a:cxn>
                <a:cxn ang="0">
                  <a:pos x="56" y="26"/>
                </a:cxn>
                <a:cxn ang="0">
                  <a:pos x="58" y="24"/>
                </a:cxn>
                <a:cxn ang="0">
                  <a:pos x="58" y="22"/>
                </a:cxn>
                <a:cxn ang="0">
                  <a:pos x="58" y="22"/>
                </a:cxn>
                <a:cxn ang="0">
                  <a:pos x="54" y="14"/>
                </a:cxn>
                <a:cxn ang="0">
                  <a:pos x="50" y="8"/>
                </a:cxn>
                <a:cxn ang="0">
                  <a:pos x="42" y="2"/>
                </a:cxn>
                <a:cxn ang="0">
                  <a:pos x="3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6"/>
                </a:cxn>
                <a:cxn ang="0">
                  <a:pos x="4" y="14"/>
                </a:cxn>
                <a:cxn ang="0">
                  <a:pos x="4" y="14"/>
                </a:cxn>
                <a:cxn ang="0">
                  <a:pos x="10" y="14"/>
                </a:cxn>
                <a:cxn ang="0">
                  <a:pos x="14" y="16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4" y="22"/>
                </a:cxn>
                <a:cxn ang="0">
                  <a:pos x="10" y="2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2" y="30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0" y="36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58" h="64">
                  <a:moveTo>
                    <a:pt x="0" y="34"/>
                  </a:move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2"/>
                  </a:lnTo>
                  <a:lnTo>
                    <a:pt x="14" y="58"/>
                  </a:lnTo>
                  <a:lnTo>
                    <a:pt x="22" y="62"/>
                  </a:lnTo>
                  <a:lnTo>
                    <a:pt x="30" y="64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50" y="58"/>
                  </a:lnTo>
                  <a:lnTo>
                    <a:pt x="52" y="56"/>
                  </a:lnTo>
                  <a:lnTo>
                    <a:pt x="52" y="54"/>
                  </a:lnTo>
                  <a:lnTo>
                    <a:pt x="48" y="50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36" y="36"/>
                  </a:lnTo>
                  <a:lnTo>
                    <a:pt x="34" y="32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44" y="28"/>
                  </a:lnTo>
                  <a:lnTo>
                    <a:pt x="50" y="28"/>
                  </a:lnTo>
                  <a:lnTo>
                    <a:pt x="56" y="26"/>
                  </a:lnTo>
                  <a:lnTo>
                    <a:pt x="58" y="24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4" y="14"/>
                  </a:lnTo>
                  <a:lnTo>
                    <a:pt x="50" y="8"/>
                  </a:lnTo>
                  <a:lnTo>
                    <a:pt x="42" y="2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6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4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4" y="22"/>
                  </a:lnTo>
                  <a:lnTo>
                    <a:pt x="1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7" name="Freeform 64"/>
            <p:cNvSpPr>
              <a:spLocks/>
            </p:cNvSpPr>
            <p:nvPr/>
          </p:nvSpPr>
          <p:spPr bwMode="auto">
            <a:xfrm>
              <a:off x="7571874" y="6180221"/>
              <a:ext cx="465221" cy="51334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2" y="8"/>
                </a:cxn>
                <a:cxn ang="0">
                  <a:pos x="6" y="14"/>
                </a:cxn>
                <a:cxn ang="0">
                  <a:pos x="2" y="22"/>
                </a:cxn>
                <a:cxn ang="0">
                  <a:pos x="0" y="32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12" y="52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2"/>
                </a:cxn>
                <a:cxn ang="0">
                  <a:pos x="24" y="38"/>
                </a:cxn>
                <a:cxn ang="0">
                  <a:pos x="28" y="38"/>
                </a:cxn>
                <a:cxn ang="0">
                  <a:pos x="32" y="42"/>
                </a:cxn>
                <a:cxn ang="0">
                  <a:pos x="32" y="42"/>
                </a:cxn>
                <a:cxn ang="0">
                  <a:pos x="32" y="48"/>
                </a:cxn>
                <a:cxn ang="0">
                  <a:pos x="32" y="56"/>
                </a:cxn>
                <a:cxn ang="0">
                  <a:pos x="34" y="62"/>
                </a:cxn>
                <a:cxn ang="0">
                  <a:pos x="34" y="6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4" y="62"/>
                </a:cxn>
                <a:cxn ang="0">
                  <a:pos x="50" y="56"/>
                </a:cxn>
                <a:cxn ang="0">
                  <a:pos x="56" y="4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58" y="30"/>
                </a:cxn>
                <a:cxn ang="0">
                  <a:pos x="56" y="22"/>
                </a:cxn>
                <a:cxn ang="0">
                  <a:pos x="52" y="12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46" y="10"/>
                </a:cxn>
                <a:cxn ang="0">
                  <a:pos x="44" y="16"/>
                </a:cxn>
                <a:cxn ang="0">
                  <a:pos x="42" y="16"/>
                </a:cxn>
                <a:cxn ang="0">
                  <a:pos x="42" y="18"/>
                </a:cxn>
                <a:cxn ang="0">
                  <a:pos x="42" y="18"/>
                </a:cxn>
                <a:cxn ang="0">
                  <a:pos x="38" y="16"/>
                </a:cxn>
                <a:cxn ang="0">
                  <a:pos x="38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0" y="14"/>
                </a:cxn>
                <a:cxn ang="0">
                  <a:pos x="28" y="14"/>
                </a:cxn>
                <a:cxn ang="0">
                  <a:pos x="26" y="12"/>
                </a:cxn>
                <a:cxn ang="0">
                  <a:pos x="26" y="10"/>
                </a:cxn>
                <a:cxn ang="0">
                  <a:pos x="28" y="0"/>
                </a:cxn>
                <a:cxn ang="0">
                  <a:pos x="28" y="0"/>
                </a:cxn>
              </a:cxnLst>
              <a:rect l="0" t="0" r="r" b="b"/>
              <a:pathLst>
                <a:path w="58" h="64">
                  <a:moveTo>
                    <a:pt x="28" y="0"/>
                  </a:moveTo>
                  <a:lnTo>
                    <a:pt x="28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2" y="8"/>
                  </a:lnTo>
                  <a:lnTo>
                    <a:pt x="6" y="14"/>
                  </a:lnTo>
                  <a:lnTo>
                    <a:pt x="2" y="22"/>
                  </a:lnTo>
                  <a:lnTo>
                    <a:pt x="0" y="32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2" y="52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2"/>
                  </a:lnTo>
                  <a:lnTo>
                    <a:pt x="24" y="38"/>
                  </a:lnTo>
                  <a:lnTo>
                    <a:pt x="28" y="38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8"/>
                  </a:lnTo>
                  <a:lnTo>
                    <a:pt x="32" y="56"/>
                  </a:lnTo>
                  <a:lnTo>
                    <a:pt x="34" y="62"/>
                  </a:lnTo>
                  <a:lnTo>
                    <a:pt x="34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4" y="62"/>
                  </a:lnTo>
                  <a:lnTo>
                    <a:pt x="50" y="56"/>
                  </a:lnTo>
                  <a:lnTo>
                    <a:pt x="56" y="4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58" y="30"/>
                  </a:lnTo>
                  <a:lnTo>
                    <a:pt x="56" y="22"/>
                  </a:lnTo>
                  <a:lnTo>
                    <a:pt x="52" y="12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10"/>
                  </a:lnTo>
                  <a:lnTo>
                    <a:pt x="44" y="16"/>
                  </a:lnTo>
                  <a:lnTo>
                    <a:pt x="42" y="16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8" y="16"/>
                  </a:lnTo>
                  <a:lnTo>
                    <a:pt x="38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0" y="14"/>
                  </a:lnTo>
                  <a:lnTo>
                    <a:pt x="28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8" name="Freeform 65"/>
            <p:cNvSpPr>
              <a:spLocks/>
            </p:cNvSpPr>
            <p:nvPr/>
          </p:nvSpPr>
          <p:spPr bwMode="auto">
            <a:xfrm>
              <a:off x="7299158" y="5715000"/>
              <a:ext cx="465221" cy="513347"/>
            </a:xfrm>
            <a:custGeom>
              <a:avLst/>
              <a:gdLst/>
              <a:ahLst/>
              <a:cxnLst>
                <a:cxn ang="0">
                  <a:pos x="58" y="30"/>
                </a:cxn>
                <a:cxn ang="0">
                  <a:pos x="58" y="30"/>
                </a:cxn>
                <a:cxn ang="0">
                  <a:pos x="56" y="24"/>
                </a:cxn>
                <a:cxn ang="0">
                  <a:pos x="54" y="18"/>
                </a:cxn>
                <a:cxn ang="0">
                  <a:pos x="50" y="12"/>
                </a:cxn>
                <a:cxn ang="0">
                  <a:pos x="44" y="6"/>
                </a:cxn>
                <a:cxn ang="0">
                  <a:pos x="38" y="2"/>
                </a:cxn>
                <a:cxn ang="0">
                  <a:pos x="28" y="0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8" y="4"/>
                </a:cxn>
                <a:cxn ang="0">
                  <a:pos x="8" y="6"/>
                </a:cxn>
                <a:cxn ang="0">
                  <a:pos x="6" y="8"/>
                </a:cxn>
                <a:cxn ang="0">
                  <a:pos x="10" y="12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22" y="26"/>
                </a:cxn>
                <a:cxn ang="0">
                  <a:pos x="24" y="30"/>
                </a:cxn>
                <a:cxn ang="0">
                  <a:pos x="20" y="34"/>
                </a:cxn>
                <a:cxn ang="0">
                  <a:pos x="20" y="34"/>
                </a:cxn>
                <a:cxn ang="0">
                  <a:pos x="14" y="36"/>
                </a:cxn>
                <a:cxn ang="0">
                  <a:pos x="8" y="36"/>
                </a:cxn>
                <a:cxn ang="0">
                  <a:pos x="2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4" y="48"/>
                </a:cxn>
                <a:cxn ang="0">
                  <a:pos x="8" y="56"/>
                </a:cxn>
                <a:cxn ang="0">
                  <a:pos x="16" y="62"/>
                </a:cxn>
                <a:cxn ang="0">
                  <a:pos x="20" y="6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32" y="64"/>
                </a:cxn>
                <a:cxn ang="0">
                  <a:pos x="40" y="60"/>
                </a:cxn>
                <a:cxn ang="0">
                  <a:pos x="48" y="56"/>
                </a:cxn>
                <a:cxn ang="0">
                  <a:pos x="54" y="50"/>
                </a:cxn>
                <a:cxn ang="0">
                  <a:pos x="54" y="50"/>
                </a:cxn>
                <a:cxn ang="0">
                  <a:pos x="48" y="50"/>
                </a:cxn>
                <a:cxn ang="0">
                  <a:pos x="44" y="48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42"/>
                </a:cxn>
                <a:cxn ang="0">
                  <a:pos x="48" y="40"/>
                </a:cxn>
                <a:cxn ang="0">
                  <a:pos x="58" y="40"/>
                </a:cxn>
                <a:cxn ang="0">
                  <a:pos x="58" y="40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6" y="32"/>
                </a:cxn>
                <a:cxn ang="0">
                  <a:pos x="46" y="30"/>
                </a:cxn>
                <a:cxn ang="0">
                  <a:pos x="46" y="28"/>
                </a:cxn>
                <a:cxn ang="0">
                  <a:pos x="48" y="28"/>
                </a:cxn>
                <a:cxn ang="0">
                  <a:pos x="58" y="30"/>
                </a:cxn>
                <a:cxn ang="0">
                  <a:pos x="58" y="30"/>
                </a:cxn>
              </a:cxnLst>
              <a:rect l="0" t="0" r="r" b="b"/>
              <a:pathLst>
                <a:path w="58" h="64">
                  <a:moveTo>
                    <a:pt x="58" y="30"/>
                  </a:moveTo>
                  <a:lnTo>
                    <a:pt x="58" y="30"/>
                  </a:lnTo>
                  <a:lnTo>
                    <a:pt x="56" y="24"/>
                  </a:lnTo>
                  <a:lnTo>
                    <a:pt x="54" y="18"/>
                  </a:lnTo>
                  <a:lnTo>
                    <a:pt x="50" y="12"/>
                  </a:lnTo>
                  <a:lnTo>
                    <a:pt x="44" y="6"/>
                  </a:lnTo>
                  <a:lnTo>
                    <a:pt x="38" y="2"/>
                  </a:lnTo>
                  <a:lnTo>
                    <a:pt x="28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10" y="12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22" y="26"/>
                  </a:lnTo>
                  <a:lnTo>
                    <a:pt x="24" y="30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4" y="36"/>
                  </a:lnTo>
                  <a:lnTo>
                    <a:pt x="8" y="36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4" y="48"/>
                  </a:lnTo>
                  <a:lnTo>
                    <a:pt x="8" y="56"/>
                  </a:lnTo>
                  <a:lnTo>
                    <a:pt x="16" y="62"/>
                  </a:lnTo>
                  <a:lnTo>
                    <a:pt x="20" y="6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32" y="64"/>
                  </a:lnTo>
                  <a:lnTo>
                    <a:pt x="40" y="60"/>
                  </a:lnTo>
                  <a:lnTo>
                    <a:pt x="48" y="56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48" y="50"/>
                  </a:lnTo>
                  <a:lnTo>
                    <a:pt x="44" y="48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42"/>
                  </a:lnTo>
                  <a:lnTo>
                    <a:pt x="48" y="40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6" y="32"/>
                  </a:lnTo>
                  <a:lnTo>
                    <a:pt x="46" y="30"/>
                  </a:lnTo>
                  <a:lnTo>
                    <a:pt x="46" y="28"/>
                  </a:lnTo>
                  <a:lnTo>
                    <a:pt x="48" y="28"/>
                  </a:lnTo>
                  <a:lnTo>
                    <a:pt x="58" y="30"/>
                  </a:lnTo>
                  <a:lnTo>
                    <a:pt x="58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9" name="Freeform 66"/>
            <p:cNvSpPr>
              <a:spLocks/>
            </p:cNvSpPr>
            <p:nvPr/>
          </p:nvSpPr>
          <p:spPr bwMode="auto">
            <a:xfrm>
              <a:off x="7828547" y="6003758"/>
              <a:ext cx="112295" cy="128337"/>
            </a:xfrm>
            <a:custGeom>
              <a:avLst/>
              <a:gdLst/>
              <a:ahLst/>
              <a:cxnLst>
                <a:cxn ang="0">
                  <a:pos x="14" y="8"/>
                </a:cxn>
                <a:cxn ang="0">
                  <a:pos x="14" y="8"/>
                </a:cxn>
                <a:cxn ang="0">
                  <a:pos x="12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4" y="1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4" y="8"/>
                </a:cxn>
                <a:cxn ang="0">
                  <a:pos x="14" y="8"/>
                </a:cxn>
              </a:cxnLst>
              <a:rect l="0" t="0" r="r" b="b"/>
              <a:pathLst>
                <a:path w="14" h="16">
                  <a:moveTo>
                    <a:pt x="14" y="8"/>
                  </a:moveTo>
                  <a:lnTo>
                    <a:pt x="14" y="8"/>
                  </a:lnTo>
                  <a:lnTo>
                    <a:pt x="12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8"/>
                  </a:lnTo>
                  <a:lnTo>
                    <a:pt x="1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0" name="Freeform 67"/>
            <p:cNvSpPr>
              <a:spLocks/>
            </p:cNvSpPr>
            <p:nvPr/>
          </p:nvSpPr>
          <p:spPr bwMode="auto">
            <a:xfrm>
              <a:off x="1844842" y="3164305"/>
              <a:ext cx="689811" cy="609600"/>
            </a:xfrm>
            <a:custGeom>
              <a:avLst/>
              <a:gdLst/>
              <a:ahLst/>
              <a:cxnLst>
                <a:cxn ang="0">
                  <a:pos x="46" y="76"/>
                </a:cxn>
                <a:cxn ang="0">
                  <a:pos x="46" y="76"/>
                </a:cxn>
                <a:cxn ang="0">
                  <a:pos x="54" y="74"/>
                </a:cxn>
                <a:cxn ang="0">
                  <a:pos x="62" y="72"/>
                </a:cxn>
                <a:cxn ang="0">
                  <a:pos x="70" y="66"/>
                </a:cxn>
                <a:cxn ang="0">
                  <a:pos x="78" y="60"/>
                </a:cxn>
                <a:cxn ang="0">
                  <a:pos x="84" y="50"/>
                </a:cxn>
                <a:cxn ang="0">
                  <a:pos x="86" y="38"/>
                </a:cxn>
                <a:cxn ang="0">
                  <a:pos x="86" y="30"/>
                </a:cxn>
                <a:cxn ang="0">
                  <a:pos x="84" y="22"/>
                </a:cxn>
                <a:cxn ang="0">
                  <a:pos x="84" y="22"/>
                </a:cxn>
                <a:cxn ang="0">
                  <a:pos x="80" y="12"/>
                </a:cxn>
                <a:cxn ang="0">
                  <a:pos x="78" y="10"/>
                </a:cxn>
                <a:cxn ang="0">
                  <a:pos x="76" y="10"/>
                </a:cxn>
                <a:cxn ang="0">
                  <a:pos x="70" y="14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6" y="26"/>
                </a:cxn>
                <a:cxn ang="0">
                  <a:pos x="50" y="30"/>
                </a:cxn>
                <a:cxn ang="0">
                  <a:pos x="44" y="30"/>
                </a:cxn>
                <a:cxn ang="0">
                  <a:pos x="42" y="30"/>
                </a:cxn>
                <a:cxn ang="0">
                  <a:pos x="40" y="26"/>
                </a:cxn>
                <a:cxn ang="0">
                  <a:pos x="40" y="26"/>
                </a:cxn>
                <a:cxn ang="0">
                  <a:pos x="38" y="20"/>
                </a:cxn>
                <a:cxn ang="0">
                  <a:pos x="38" y="10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2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18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42"/>
                </a:cxn>
                <a:cxn ang="0">
                  <a:pos x="4" y="50"/>
                </a:cxn>
                <a:cxn ang="0">
                  <a:pos x="10" y="60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20" y="62"/>
                </a:cxn>
                <a:cxn ang="0">
                  <a:pos x="22" y="58"/>
                </a:cxn>
                <a:cxn ang="0">
                  <a:pos x="24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30" y="58"/>
                </a:cxn>
                <a:cxn ang="0">
                  <a:pos x="30" y="62"/>
                </a:cxn>
                <a:cxn ang="0">
                  <a:pos x="30" y="76"/>
                </a:cxn>
                <a:cxn ang="0">
                  <a:pos x="30" y="76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42" y="60"/>
                </a:cxn>
                <a:cxn ang="0">
                  <a:pos x="46" y="60"/>
                </a:cxn>
                <a:cxn ang="0">
                  <a:pos x="48" y="60"/>
                </a:cxn>
                <a:cxn ang="0">
                  <a:pos x="48" y="64"/>
                </a:cxn>
                <a:cxn ang="0">
                  <a:pos x="48" y="68"/>
                </a:cxn>
                <a:cxn ang="0">
                  <a:pos x="46" y="76"/>
                </a:cxn>
                <a:cxn ang="0">
                  <a:pos x="46" y="76"/>
                </a:cxn>
              </a:cxnLst>
              <a:rect l="0" t="0" r="r" b="b"/>
              <a:pathLst>
                <a:path w="86" h="76">
                  <a:moveTo>
                    <a:pt x="46" y="76"/>
                  </a:moveTo>
                  <a:lnTo>
                    <a:pt x="46" y="76"/>
                  </a:lnTo>
                  <a:lnTo>
                    <a:pt x="54" y="74"/>
                  </a:lnTo>
                  <a:lnTo>
                    <a:pt x="62" y="72"/>
                  </a:lnTo>
                  <a:lnTo>
                    <a:pt x="70" y="66"/>
                  </a:lnTo>
                  <a:lnTo>
                    <a:pt x="78" y="60"/>
                  </a:lnTo>
                  <a:lnTo>
                    <a:pt x="84" y="50"/>
                  </a:lnTo>
                  <a:lnTo>
                    <a:pt x="86" y="38"/>
                  </a:lnTo>
                  <a:lnTo>
                    <a:pt x="86" y="30"/>
                  </a:lnTo>
                  <a:lnTo>
                    <a:pt x="84" y="22"/>
                  </a:lnTo>
                  <a:lnTo>
                    <a:pt x="84" y="22"/>
                  </a:lnTo>
                  <a:lnTo>
                    <a:pt x="80" y="12"/>
                  </a:lnTo>
                  <a:lnTo>
                    <a:pt x="78" y="10"/>
                  </a:lnTo>
                  <a:lnTo>
                    <a:pt x="76" y="10"/>
                  </a:lnTo>
                  <a:lnTo>
                    <a:pt x="70" y="14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6" y="26"/>
                  </a:lnTo>
                  <a:lnTo>
                    <a:pt x="50" y="30"/>
                  </a:lnTo>
                  <a:lnTo>
                    <a:pt x="44" y="30"/>
                  </a:lnTo>
                  <a:lnTo>
                    <a:pt x="42" y="30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38" y="20"/>
                  </a:lnTo>
                  <a:lnTo>
                    <a:pt x="38" y="10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2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18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42"/>
                  </a:lnTo>
                  <a:lnTo>
                    <a:pt x="4" y="50"/>
                  </a:lnTo>
                  <a:lnTo>
                    <a:pt x="10" y="6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20" y="62"/>
                  </a:lnTo>
                  <a:lnTo>
                    <a:pt x="22" y="58"/>
                  </a:lnTo>
                  <a:lnTo>
                    <a:pt x="24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30" y="58"/>
                  </a:lnTo>
                  <a:lnTo>
                    <a:pt x="30" y="62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42" y="60"/>
                  </a:lnTo>
                  <a:lnTo>
                    <a:pt x="46" y="60"/>
                  </a:lnTo>
                  <a:lnTo>
                    <a:pt x="48" y="60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46" y="76"/>
                  </a:lnTo>
                  <a:lnTo>
                    <a:pt x="46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1" name="Freeform 68"/>
            <p:cNvSpPr>
              <a:spLocks/>
            </p:cNvSpPr>
            <p:nvPr/>
          </p:nvSpPr>
          <p:spPr bwMode="auto">
            <a:xfrm>
              <a:off x="2261937" y="3709737"/>
              <a:ext cx="657726" cy="59355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0" y="40"/>
                </a:cxn>
                <a:cxn ang="0">
                  <a:pos x="2" y="48"/>
                </a:cxn>
                <a:cxn ang="0">
                  <a:pos x="6" y="54"/>
                </a:cxn>
                <a:cxn ang="0">
                  <a:pos x="10" y="62"/>
                </a:cxn>
                <a:cxn ang="0">
                  <a:pos x="18" y="68"/>
                </a:cxn>
                <a:cxn ang="0">
                  <a:pos x="30" y="72"/>
                </a:cxn>
                <a:cxn ang="0">
                  <a:pos x="42" y="74"/>
                </a:cxn>
                <a:cxn ang="0">
                  <a:pos x="60" y="74"/>
                </a:cxn>
                <a:cxn ang="0">
                  <a:pos x="60" y="74"/>
                </a:cxn>
                <a:cxn ang="0">
                  <a:pos x="70" y="70"/>
                </a:cxn>
                <a:cxn ang="0">
                  <a:pos x="72" y="68"/>
                </a:cxn>
                <a:cxn ang="0">
                  <a:pos x="72" y="66"/>
                </a:cxn>
                <a:cxn ang="0">
                  <a:pos x="68" y="60"/>
                </a:cxn>
                <a:cxn ang="0">
                  <a:pos x="62" y="54"/>
                </a:cxn>
                <a:cxn ang="0">
                  <a:pos x="62" y="54"/>
                </a:cxn>
                <a:cxn ang="0">
                  <a:pos x="54" y="48"/>
                </a:cxn>
                <a:cxn ang="0">
                  <a:pos x="50" y="44"/>
                </a:cxn>
                <a:cxn ang="0">
                  <a:pos x="48" y="38"/>
                </a:cxn>
                <a:cxn ang="0">
                  <a:pos x="50" y="36"/>
                </a:cxn>
                <a:cxn ang="0">
                  <a:pos x="52" y="34"/>
                </a:cxn>
                <a:cxn ang="0">
                  <a:pos x="52" y="34"/>
                </a:cxn>
                <a:cxn ang="0">
                  <a:pos x="60" y="32"/>
                </a:cxn>
                <a:cxn ang="0">
                  <a:pos x="72" y="32"/>
                </a:cxn>
                <a:cxn ang="0">
                  <a:pos x="80" y="32"/>
                </a:cxn>
                <a:cxn ang="0">
                  <a:pos x="82" y="30"/>
                </a:cxn>
                <a:cxn ang="0">
                  <a:pos x="82" y="26"/>
                </a:cxn>
                <a:cxn ang="0">
                  <a:pos x="82" y="26"/>
                </a:cxn>
                <a:cxn ang="0">
                  <a:pos x="78" y="18"/>
                </a:cxn>
                <a:cxn ang="0">
                  <a:pos x="70" y="8"/>
                </a:cxn>
                <a:cxn ang="0">
                  <a:pos x="66" y="6"/>
                </a:cxn>
                <a:cxn ang="0">
                  <a:pos x="60" y="2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14" y="8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12" y="16"/>
                </a:cxn>
                <a:cxn ang="0">
                  <a:pos x="18" y="18"/>
                </a:cxn>
                <a:cxn ang="0">
                  <a:pos x="20" y="20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8" y="26"/>
                </a:cxn>
                <a:cxn ang="0">
                  <a:pos x="14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14" y="34"/>
                </a:cxn>
                <a:cxn ang="0">
                  <a:pos x="14" y="34"/>
                </a:cxn>
                <a:cxn ang="0">
                  <a:pos x="16" y="36"/>
                </a:cxn>
                <a:cxn ang="0">
                  <a:pos x="18" y="40"/>
                </a:cxn>
                <a:cxn ang="0">
                  <a:pos x="16" y="42"/>
                </a:cxn>
                <a:cxn ang="0">
                  <a:pos x="12" y="42"/>
                </a:cxn>
                <a:cxn ang="0">
                  <a:pos x="0" y="40"/>
                </a:cxn>
                <a:cxn ang="0">
                  <a:pos x="0" y="40"/>
                </a:cxn>
              </a:cxnLst>
              <a:rect l="0" t="0" r="r" b="b"/>
              <a:pathLst>
                <a:path w="82" h="74">
                  <a:moveTo>
                    <a:pt x="0" y="40"/>
                  </a:moveTo>
                  <a:lnTo>
                    <a:pt x="0" y="40"/>
                  </a:lnTo>
                  <a:lnTo>
                    <a:pt x="2" y="48"/>
                  </a:lnTo>
                  <a:lnTo>
                    <a:pt x="6" y="54"/>
                  </a:lnTo>
                  <a:lnTo>
                    <a:pt x="10" y="62"/>
                  </a:lnTo>
                  <a:lnTo>
                    <a:pt x="18" y="68"/>
                  </a:lnTo>
                  <a:lnTo>
                    <a:pt x="30" y="72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70" y="70"/>
                  </a:lnTo>
                  <a:lnTo>
                    <a:pt x="72" y="68"/>
                  </a:lnTo>
                  <a:lnTo>
                    <a:pt x="72" y="66"/>
                  </a:lnTo>
                  <a:lnTo>
                    <a:pt x="68" y="60"/>
                  </a:lnTo>
                  <a:lnTo>
                    <a:pt x="62" y="54"/>
                  </a:lnTo>
                  <a:lnTo>
                    <a:pt x="62" y="54"/>
                  </a:lnTo>
                  <a:lnTo>
                    <a:pt x="54" y="48"/>
                  </a:lnTo>
                  <a:lnTo>
                    <a:pt x="50" y="44"/>
                  </a:lnTo>
                  <a:lnTo>
                    <a:pt x="48" y="38"/>
                  </a:lnTo>
                  <a:lnTo>
                    <a:pt x="50" y="36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60" y="32"/>
                  </a:lnTo>
                  <a:lnTo>
                    <a:pt x="72" y="32"/>
                  </a:lnTo>
                  <a:lnTo>
                    <a:pt x="80" y="32"/>
                  </a:lnTo>
                  <a:lnTo>
                    <a:pt x="82" y="30"/>
                  </a:lnTo>
                  <a:lnTo>
                    <a:pt x="82" y="26"/>
                  </a:lnTo>
                  <a:lnTo>
                    <a:pt x="82" y="26"/>
                  </a:lnTo>
                  <a:lnTo>
                    <a:pt x="78" y="18"/>
                  </a:lnTo>
                  <a:lnTo>
                    <a:pt x="70" y="8"/>
                  </a:lnTo>
                  <a:lnTo>
                    <a:pt x="66" y="6"/>
                  </a:lnTo>
                  <a:lnTo>
                    <a:pt x="60" y="2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14" y="8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12" y="16"/>
                  </a:lnTo>
                  <a:lnTo>
                    <a:pt x="18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6" y="36"/>
                  </a:lnTo>
                  <a:lnTo>
                    <a:pt x="18" y="40"/>
                  </a:lnTo>
                  <a:lnTo>
                    <a:pt x="16" y="42"/>
                  </a:lnTo>
                  <a:lnTo>
                    <a:pt x="12" y="42"/>
                  </a:lnTo>
                  <a:lnTo>
                    <a:pt x="0" y="40"/>
                  </a:lnTo>
                  <a:lnTo>
                    <a:pt x="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2" name="Freeform 69"/>
            <p:cNvSpPr>
              <a:spLocks/>
            </p:cNvSpPr>
            <p:nvPr/>
          </p:nvSpPr>
          <p:spPr bwMode="auto">
            <a:xfrm>
              <a:off x="1620253" y="4030579"/>
              <a:ext cx="657726" cy="6096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6"/>
                </a:cxn>
                <a:cxn ang="0">
                  <a:pos x="2" y="26"/>
                </a:cxn>
                <a:cxn ang="0">
                  <a:pos x="0" y="3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6" y="64"/>
                </a:cxn>
                <a:cxn ang="0">
                  <a:pos x="8" y="66"/>
                </a:cxn>
                <a:cxn ang="0">
                  <a:pos x="10" y="66"/>
                </a:cxn>
                <a:cxn ang="0">
                  <a:pos x="16" y="62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8" y="50"/>
                </a:cxn>
                <a:cxn ang="0">
                  <a:pos x="34" y="46"/>
                </a:cxn>
                <a:cxn ang="0">
                  <a:pos x="40" y="46"/>
                </a:cxn>
                <a:cxn ang="0">
                  <a:pos x="42" y="4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6" y="56"/>
                </a:cxn>
                <a:cxn ang="0">
                  <a:pos x="46" y="66"/>
                </a:cxn>
                <a:cxn ang="0">
                  <a:pos x="46" y="74"/>
                </a:cxn>
                <a:cxn ang="0">
                  <a:pos x="48" y="76"/>
                </a:cxn>
                <a:cxn ang="0">
                  <a:pos x="52" y="76"/>
                </a:cxn>
                <a:cxn ang="0">
                  <a:pos x="52" y="76"/>
                </a:cxn>
                <a:cxn ang="0">
                  <a:pos x="62" y="72"/>
                </a:cxn>
                <a:cxn ang="0">
                  <a:pos x="72" y="66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0" y="50"/>
                </a:cxn>
                <a:cxn ang="0">
                  <a:pos x="82" y="44"/>
                </a:cxn>
                <a:cxn ang="0">
                  <a:pos x="82" y="44"/>
                </a:cxn>
                <a:cxn ang="0">
                  <a:pos x="82" y="34"/>
                </a:cxn>
                <a:cxn ang="0">
                  <a:pos x="78" y="26"/>
                </a:cxn>
                <a:cxn ang="0">
                  <a:pos x="74" y="16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4" y="14"/>
                </a:cxn>
                <a:cxn ang="0">
                  <a:pos x="62" y="18"/>
                </a:cxn>
                <a:cxn ang="0">
                  <a:pos x="60" y="20"/>
                </a:cxn>
                <a:cxn ang="0">
                  <a:pos x="58" y="20"/>
                </a:cxn>
                <a:cxn ang="0">
                  <a:pos x="58" y="20"/>
                </a:cxn>
                <a:cxn ang="0">
                  <a:pos x="54" y="18"/>
                </a:cxn>
                <a:cxn ang="0">
                  <a:pos x="54" y="14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6"/>
                </a:cxn>
                <a:cxn ang="0">
                  <a:pos x="38" y="16"/>
                </a:cxn>
                <a:cxn ang="0">
                  <a:pos x="36" y="16"/>
                </a:cxn>
                <a:cxn ang="0">
                  <a:pos x="36" y="12"/>
                </a:cxn>
                <a:cxn ang="0">
                  <a:pos x="36" y="8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82" h="76">
                  <a:moveTo>
                    <a:pt x="38" y="0"/>
                  </a:moveTo>
                  <a:lnTo>
                    <a:pt x="38" y="0"/>
                  </a:lnTo>
                  <a:lnTo>
                    <a:pt x="30" y="2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6"/>
                  </a:lnTo>
                  <a:lnTo>
                    <a:pt x="2" y="26"/>
                  </a:lnTo>
                  <a:lnTo>
                    <a:pt x="0" y="3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6" y="64"/>
                  </a:lnTo>
                  <a:lnTo>
                    <a:pt x="8" y="66"/>
                  </a:lnTo>
                  <a:lnTo>
                    <a:pt x="10" y="66"/>
                  </a:lnTo>
                  <a:lnTo>
                    <a:pt x="16" y="62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8" y="50"/>
                  </a:lnTo>
                  <a:lnTo>
                    <a:pt x="34" y="46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6" y="56"/>
                  </a:lnTo>
                  <a:lnTo>
                    <a:pt x="46" y="66"/>
                  </a:lnTo>
                  <a:lnTo>
                    <a:pt x="46" y="74"/>
                  </a:lnTo>
                  <a:lnTo>
                    <a:pt x="48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62" y="72"/>
                  </a:lnTo>
                  <a:lnTo>
                    <a:pt x="72" y="66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0" y="50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34"/>
                  </a:lnTo>
                  <a:lnTo>
                    <a:pt x="78" y="26"/>
                  </a:lnTo>
                  <a:lnTo>
                    <a:pt x="74" y="1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4" y="14"/>
                  </a:lnTo>
                  <a:lnTo>
                    <a:pt x="62" y="18"/>
                  </a:lnTo>
                  <a:lnTo>
                    <a:pt x="60" y="20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4" y="18"/>
                  </a:lnTo>
                  <a:lnTo>
                    <a:pt x="54" y="1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6"/>
                  </a:lnTo>
                  <a:lnTo>
                    <a:pt x="38" y="16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3" name="Freeform 70"/>
            <p:cNvSpPr>
              <a:spLocks/>
            </p:cNvSpPr>
            <p:nvPr/>
          </p:nvSpPr>
          <p:spPr bwMode="auto">
            <a:xfrm>
              <a:off x="1219200" y="3485147"/>
              <a:ext cx="657726" cy="609600"/>
            </a:xfrm>
            <a:custGeom>
              <a:avLst/>
              <a:gdLst/>
              <a:ahLst/>
              <a:cxnLst>
                <a:cxn ang="0">
                  <a:pos x="82" y="34"/>
                </a:cxn>
                <a:cxn ang="0">
                  <a:pos x="82" y="34"/>
                </a:cxn>
                <a:cxn ang="0">
                  <a:pos x="80" y="28"/>
                </a:cxn>
                <a:cxn ang="0">
                  <a:pos x="76" y="22"/>
                </a:cxn>
                <a:cxn ang="0">
                  <a:pos x="72" y="14"/>
                </a:cxn>
                <a:cxn ang="0">
                  <a:pos x="64" y="8"/>
                </a:cxn>
                <a:cxn ang="0">
                  <a:pos x="52" y="2"/>
                </a:cxn>
                <a:cxn ang="0">
                  <a:pos x="40" y="0"/>
                </a:cxn>
                <a:cxn ang="0">
                  <a:pos x="22" y="2"/>
                </a:cxn>
                <a:cxn ang="0">
                  <a:pos x="22" y="2"/>
                </a:cxn>
                <a:cxn ang="0">
                  <a:pos x="12" y="4"/>
                </a:cxn>
                <a:cxn ang="0">
                  <a:pos x="10" y="6"/>
                </a:cxn>
                <a:cxn ang="0">
                  <a:pos x="10" y="10"/>
                </a:cxn>
                <a:cxn ang="0">
                  <a:pos x="14" y="14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6" y="26"/>
                </a:cxn>
                <a:cxn ang="0">
                  <a:pos x="32" y="32"/>
                </a:cxn>
                <a:cxn ang="0">
                  <a:pos x="32" y="36"/>
                </a:cxn>
                <a:cxn ang="0">
                  <a:pos x="32" y="38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42"/>
                </a:cxn>
                <a:cxn ang="0">
                  <a:pos x="10" y="42"/>
                </a:cxn>
                <a:cxn ang="0">
                  <a:pos x="2" y="42"/>
                </a:cxn>
                <a:cxn ang="0">
                  <a:pos x="0" y="44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4" y="56"/>
                </a:cxn>
                <a:cxn ang="0">
                  <a:pos x="10" y="66"/>
                </a:cxn>
                <a:cxn ang="0">
                  <a:pos x="16" y="70"/>
                </a:cxn>
                <a:cxn ang="0">
                  <a:pos x="22" y="72"/>
                </a:cxn>
                <a:cxn ang="0">
                  <a:pos x="28" y="74"/>
                </a:cxn>
                <a:cxn ang="0">
                  <a:pos x="38" y="76"/>
                </a:cxn>
                <a:cxn ang="0">
                  <a:pos x="38" y="76"/>
                </a:cxn>
                <a:cxn ang="0">
                  <a:pos x="46" y="74"/>
                </a:cxn>
                <a:cxn ang="0">
                  <a:pos x="56" y="72"/>
                </a:cxn>
                <a:cxn ang="0">
                  <a:pos x="68" y="66"/>
                </a:cxn>
                <a:cxn ang="0">
                  <a:pos x="78" y="60"/>
                </a:cxn>
                <a:cxn ang="0">
                  <a:pos x="78" y="60"/>
                </a:cxn>
                <a:cxn ang="0">
                  <a:pos x="68" y="58"/>
                </a:cxn>
                <a:cxn ang="0">
                  <a:pos x="62" y="56"/>
                </a:cxn>
                <a:cxn ang="0">
                  <a:pos x="62" y="54"/>
                </a:cxn>
                <a:cxn ang="0">
                  <a:pos x="60" y="52"/>
                </a:cxn>
                <a:cxn ang="0">
                  <a:pos x="60" y="52"/>
                </a:cxn>
                <a:cxn ang="0">
                  <a:pos x="64" y="50"/>
                </a:cxn>
                <a:cxn ang="0">
                  <a:pos x="68" y="48"/>
                </a:cxn>
                <a:cxn ang="0">
                  <a:pos x="82" y="48"/>
                </a:cxn>
                <a:cxn ang="0">
                  <a:pos x="82" y="48"/>
                </a:cxn>
                <a:cxn ang="0">
                  <a:pos x="68" y="42"/>
                </a:cxn>
                <a:cxn ang="0">
                  <a:pos x="68" y="42"/>
                </a:cxn>
                <a:cxn ang="0">
                  <a:pos x="66" y="38"/>
                </a:cxn>
                <a:cxn ang="0">
                  <a:pos x="64" y="34"/>
                </a:cxn>
                <a:cxn ang="0">
                  <a:pos x="66" y="34"/>
                </a:cxn>
                <a:cxn ang="0">
                  <a:pos x="68" y="32"/>
                </a:cxn>
                <a:cxn ang="0">
                  <a:pos x="82" y="34"/>
                </a:cxn>
                <a:cxn ang="0">
                  <a:pos x="82" y="34"/>
                </a:cxn>
              </a:cxnLst>
              <a:rect l="0" t="0" r="r" b="b"/>
              <a:pathLst>
                <a:path w="82" h="76">
                  <a:moveTo>
                    <a:pt x="82" y="34"/>
                  </a:moveTo>
                  <a:lnTo>
                    <a:pt x="82" y="34"/>
                  </a:lnTo>
                  <a:lnTo>
                    <a:pt x="80" y="28"/>
                  </a:lnTo>
                  <a:lnTo>
                    <a:pt x="76" y="22"/>
                  </a:lnTo>
                  <a:lnTo>
                    <a:pt x="72" y="14"/>
                  </a:lnTo>
                  <a:lnTo>
                    <a:pt x="64" y="8"/>
                  </a:lnTo>
                  <a:lnTo>
                    <a:pt x="52" y="2"/>
                  </a:lnTo>
                  <a:lnTo>
                    <a:pt x="40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2" y="4"/>
                  </a:lnTo>
                  <a:lnTo>
                    <a:pt x="10" y="6"/>
                  </a:lnTo>
                  <a:lnTo>
                    <a:pt x="10" y="10"/>
                  </a:lnTo>
                  <a:lnTo>
                    <a:pt x="14" y="1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6" y="26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42"/>
                  </a:lnTo>
                  <a:lnTo>
                    <a:pt x="10" y="42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56"/>
                  </a:lnTo>
                  <a:lnTo>
                    <a:pt x="10" y="66"/>
                  </a:lnTo>
                  <a:lnTo>
                    <a:pt x="16" y="70"/>
                  </a:lnTo>
                  <a:lnTo>
                    <a:pt x="22" y="72"/>
                  </a:lnTo>
                  <a:lnTo>
                    <a:pt x="28" y="74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46" y="74"/>
                  </a:lnTo>
                  <a:lnTo>
                    <a:pt x="56" y="72"/>
                  </a:lnTo>
                  <a:lnTo>
                    <a:pt x="68" y="66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68" y="58"/>
                  </a:lnTo>
                  <a:lnTo>
                    <a:pt x="62" y="56"/>
                  </a:lnTo>
                  <a:lnTo>
                    <a:pt x="62" y="54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4" y="50"/>
                  </a:lnTo>
                  <a:lnTo>
                    <a:pt x="68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6" y="38"/>
                  </a:lnTo>
                  <a:lnTo>
                    <a:pt x="64" y="34"/>
                  </a:lnTo>
                  <a:lnTo>
                    <a:pt x="66" y="34"/>
                  </a:lnTo>
                  <a:lnTo>
                    <a:pt x="68" y="32"/>
                  </a:lnTo>
                  <a:lnTo>
                    <a:pt x="82" y="34"/>
                  </a:lnTo>
                  <a:lnTo>
                    <a:pt x="82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4" name="Freeform 71"/>
            <p:cNvSpPr>
              <a:spLocks/>
            </p:cNvSpPr>
            <p:nvPr/>
          </p:nvSpPr>
          <p:spPr bwMode="auto">
            <a:xfrm>
              <a:off x="1989221" y="3822032"/>
              <a:ext cx="160421" cy="144379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20" y="10"/>
                </a:cxn>
                <a:cxn ang="0">
                  <a:pos x="18" y="12"/>
                </a:cxn>
                <a:cxn ang="0">
                  <a:pos x="16" y="16"/>
                </a:cxn>
                <a:cxn ang="0">
                  <a:pos x="14" y="18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6" y="18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4"/>
                </a:cxn>
                <a:cxn ang="0">
                  <a:pos x="4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6" y="2"/>
                </a:cxn>
                <a:cxn ang="0">
                  <a:pos x="18" y="6"/>
                </a:cxn>
                <a:cxn ang="0">
                  <a:pos x="20" y="10"/>
                </a:cxn>
                <a:cxn ang="0">
                  <a:pos x="20" y="10"/>
                </a:cxn>
              </a:cxnLst>
              <a:rect l="0" t="0" r="r" b="b"/>
              <a:pathLst>
                <a:path w="20" h="18">
                  <a:moveTo>
                    <a:pt x="20" y="10"/>
                  </a:moveTo>
                  <a:lnTo>
                    <a:pt x="20" y="10"/>
                  </a:lnTo>
                  <a:lnTo>
                    <a:pt x="18" y="12"/>
                  </a:lnTo>
                  <a:lnTo>
                    <a:pt x="16" y="16"/>
                  </a:lnTo>
                  <a:lnTo>
                    <a:pt x="14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6" y="2"/>
                  </a:lnTo>
                  <a:lnTo>
                    <a:pt x="18" y="6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5" name="Freeform 72"/>
            <p:cNvSpPr>
              <a:spLocks/>
            </p:cNvSpPr>
            <p:nvPr/>
          </p:nvSpPr>
          <p:spPr bwMode="auto">
            <a:xfrm>
              <a:off x="1812758" y="-894347"/>
              <a:ext cx="786063" cy="673768"/>
            </a:xfrm>
            <a:custGeom>
              <a:avLst/>
              <a:gdLst/>
              <a:ahLst/>
              <a:cxnLst>
                <a:cxn ang="0">
                  <a:pos x="18" y="76"/>
                </a:cxn>
                <a:cxn ang="0">
                  <a:pos x="18" y="76"/>
                </a:cxn>
                <a:cxn ang="0">
                  <a:pos x="24" y="80"/>
                </a:cxn>
                <a:cxn ang="0">
                  <a:pos x="34" y="82"/>
                </a:cxn>
                <a:cxn ang="0">
                  <a:pos x="44" y="84"/>
                </a:cxn>
                <a:cxn ang="0">
                  <a:pos x="56" y="82"/>
                </a:cxn>
                <a:cxn ang="0">
                  <a:pos x="68" y="78"/>
                </a:cxn>
                <a:cxn ang="0">
                  <a:pos x="80" y="70"/>
                </a:cxn>
                <a:cxn ang="0">
                  <a:pos x="86" y="64"/>
                </a:cxn>
                <a:cxn ang="0">
                  <a:pos x="92" y="56"/>
                </a:cxn>
                <a:cxn ang="0">
                  <a:pos x="92" y="56"/>
                </a:cxn>
                <a:cxn ang="0">
                  <a:pos x="98" y="46"/>
                </a:cxn>
                <a:cxn ang="0">
                  <a:pos x="96" y="42"/>
                </a:cxn>
                <a:cxn ang="0">
                  <a:pos x="96" y="42"/>
                </a:cxn>
                <a:cxn ang="0">
                  <a:pos x="88" y="40"/>
                </a:cxn>
                <a:cxn ang="0">
                  <a:pos x="78" y="42"/>
                </a:cxn>
                <a:cxn ang="0">
                  <a:pos x="78" y="42"/>
                </a:cxn>
                <a:cxn ang="0">
                  <a:pos x="68" y="42"/>
                </a:cxn>
                <a:cxn ang="0">
                  <a:pos x="58" y="42"/>
                </a:cxn>
                <a:cxn ang="0">
                  <a:pos x="54" y="38"/>
                </a:cxn>
                <a:cxn ang="0">
                  <a:pos x="52" y="36"/>
                </a:cxn>
                <a:cxn ang="0">
                  <a:pos x="54" y="32"/>
                </a:cxn>
                <a:cxn ang="0">
                  <a:pos x="54" y="32"/>
                </a:cxn>
                <a:cxn ang="0">
                  <a:pos x="58" y="26"/>
                </a:cxn>
                <a:cxn ang="0">
                  <a:pos x="66" y="18"/>
                </a:cxn>
                <a:cxn ang="0">
                  <a:pos x="72" y="10"/>
                </a:cxn>
                <a:cxn ang="0">
                  <a:pos x="72" y="8"/>
                </a:cxn>
                <a:cxn ang="0">
                  <a:pos x="68" y="6"/>
                </a:cxn>
                <a:cxn ang="0">
                  <a:pos x="68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4" y="6"/>
                </a:cxn>
                <a:cxn ang="0">
                  <a:pos x="18" y="12"/>
                </a:cxn>
                <a:cxn ang="0">
                  <a:pos x="18" y="12"/>
                </a:cxn>
                <a:cxn ang="0">
                  <a:pos x="10" y="20"/>
                </a:cxn>
                <a:cxn ang="0">
                  <a:pos x="6" y="30"/>
                </a:cxn>
                <a:cxn ang="0">
                  <a:pos x="2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8" y="48"/>
                </a:cxn>
                <a:cxn ang="0">
                  <a:pos x="14" y="46"/>
                </a:cxn>
                <a:cxn ang="0">
                  <a:pos x="16" y="46"/>
                </a:cxn>
                <a:cxn ang="0">
                  <a:pos x="18" y="46"/>
                </a:cxn>
                <a:cxn ang="0">
                  <a:pos x="18" y="46"/>
                </a:cxn>
                <a:cxn ang="0">
                  <a:pos x="20" y="52"/>
                </a:cxn>
                <a:cxn ang="0">
                  <a:pos x="16" y="56"/>
                </a:cxn>
                <a:cxn ang="0">
                  <a:pos x="6" y="66"/>
                </a:cxn>
                <a:cxn ang="0">
                  <a:pos x="6" y="66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26" y="60"/>
                </a:cxn>
                <a:cxn ang="0">
                  <a:pos x="30" y="62"/>
                </a:cxn>
                <a:cxn ang="0">
                  <a:pos x="30" y="64"/>
                </a:cxn>
                <a:cxn ang="0">
                  <a:pos x="30" y="68"/>
                </a:cxn>
                <a:cxn ang="0">
                  <a:pos x="24" y="72"/>
                </a:cxn>
                <a:cxn ang="0">
                  <a:pos x="18" y="76"/>
                </a:cxn>
                <a:cxn ang="0">
                  <a:pos x="18" y="76"/>
                </a:cxn>
              </a:cxnLst>
              <a:rect l="0" t="0" r="r" b="b"/>
              <a:pathLst>
                <a:path w="98" h="84">
                  <a:moveTo>
                    <a:pt x="18" y="76"/>
                  </a:moveTo>
                  <a:lnTo>
                    <a:pt x="18" y="76"/>
                  </a:lnTo>
                  <a:lnTo>
                    <a:pt x="24" y="80"/>
                  </a:lnTo>
                  <a:lnTo>
                    <a:pt x="34" y="82"/>
                  </a:lnTo>
                  <a:lnTo>
                    <a:pt x="44" y="84"/>
                  </a:lnTo>
                  <a:lnTo>
                    <a:pt x="56" y="82"/>
                  </a:lnTo>
                  <a:lnTo>
                    <a:pt x="68" y="78"/>
                  </a:lnTo>
                  <a:lnTo>
                    <a:pt x="80" y="70"/>
                  </a:lnTo>
                  <a:lnTo>
                    <a:pt x="86" y="64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8" y="46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88" y="40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68" y="42"/>
                  </a:lnTo>
                  <a:lnTo>
                    <a:pt x="58" y="42"/>
                  </a:lnTo>
                  <a:lnTo>
                    <a:pt x="54" y="38"/>
                  </a:lnTo>
                  <a:lnTo>
                    <a:pt x="52" y="36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8" y="26"/>
                  </a:lnTo>
                  <a:lnTo>
                    <a:pt x="66" y="18"/>
                  </a:lnTo>
                  <a:lnTo>
                    <a:pt x="72" y="10"/>
                  </a:lnTo>
                  <a:lnTo>
                    <a:pt x="72" y="8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2" y="4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0" y="20"/>
                  </a:lnTo>
                  <a:lnTo>
                    <a:pt x="6" y="30"/>
                  </a:lnTo>
                  <a:lnTo>
                    <a:pt x="2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8" y="48"/>
                  </a:lnTo>
                  <a:lnTo>
                    <a:pt x="14" y="46"/>
                  </a:lnTo>
                  <a:lnTo>
                    <a:pt x="16" y="4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20" y="52"/>
                  </a:lnTo>
                  <a:lnTo>
                    <a:pt x="16" y="5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6" y="60"/>
                  </a:lnTo>
                  <a:lnTo>
                    <a:pt x="30" y="62"/>
                  </a:lnTo>
                  <a:lnTo>
                    <a:pt x="30" y="64"/>
                  </a:lnTo>
                  <a:lnTo>
                    <a:pt x="30" y="68"/>
                  </a:lnTo>
                  <a:lnTo>
                    <a:pt x="24" y="72"/>
                  </a:lnTo>
                  <a:lnTo>
                    <a:pt x="18" y="76"/>
                  </a:lnTo>
                  <a:lnTo>
                    <a:pt x="18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6" name="Freeform 73"/>
            <p:cNvSpPr>
              <a:spLocks/>
            </p:cNvSpPr>
            <p:nvPr/>
          </p:nvSpPr>
          <p:spPr bwMode="auto">
            <a:xfrm>
              <a:off x="1700463" y="-188495"/>
              <a:ext cx="721895" cy="705853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8" y="18"/>
                </a:cxn>
                <a:cxn ang="0">
                  <a:pos x="4" y="26"/>
                </a:cxn>
                <a:cxn ang="0">
                  <a:pos x="2" y="34"/>
                </a:cxn>
                <a:cxn ang="0">
                  <a:pos x="0" y="42"/>
                </a:cxn>
                <a:cxn ang="0">
                  <a:pos x="0" y="54"/>
                </a:cxn>
                <a:cxn ang="0">
                  <a:pos x="6" y="64"/>
                </a:cxn>
                <a:cxn ang="0">
                  <a:pos x="14" y="74"/>
                </a:cxn>
                <a:cxn ang="0">
                  <a:pos x="20" y="80"/>
                </a:cxn>
                <a:cxn ang="0">
                  <a:pos x="28" y="84"/>
                </a:cxn>
                <a:cxn ang="0">
                  <a:pos x="28" y="84"/>
                </a:cxn>
                <a:cxn ang="0">
                  <a:pos x="40" y="88"/>
                </a:cxn>
                <a:cxn ang="0">
                  <a:pos x="44" y="86"/>
                </a:cxn>
                <a:cxn ang="0">
                  <a:pos x="46" y="86"/>
                </a:cxn>
                <a:cxn ang="0">
                  <a:pos x="46" y="78"/>
                </a:cxn>
                <a:cxn ang="0">
                  <a:pos x="46" y="70"/>
                </a:cxn>
                <a:cxn ang="0">
                  <a:pos x="46" y="70"/>
                </a:cxn>
                <a:cxn ang="0">
                  <a:pos x="46" y="60"/>
                </a:cxn>
                <a:cxn ang="0">
                  <a:pos x="46" y="54"/>
                </a:cxn>
                <a:cxn ang="0">
                  <a:pos x="50" y="48"/>
                </a:cxn>
                <a:cxn ang="0">
                  <a:pos x="52" y="46"/>
                </a:cxn>
                <a:cxn ang="0">
                  <a:pos x="56" y="48"/>
                </a:cxn>
                <a:cxn ang="0">
                  <a:pos x="56" y="48"/>
                </a:cxn>
                <a:cxn ang="0">
                  <a:pos x="64" y="52"/>
                </a:cxn>
                <a:cxn ang="0">
                  <a:pos x="72" y="58"/>
                </a:cxn>
                <a:cxn ang="0">
                  <a:pos x="78" y="62"/>
                </a:cxn>
                <a:cxn ang="0">
                  <a:pos x="82" y="62"/>
                </a:cxn>
                <a:cxn ang="0">
                  <a:pos x="84" y="58"/>
                </a:cxn>
                <a:cxn ang="0">
                  <a:pos x="84" y="58"/>
                </a:cxn>
                <a:cxn ang="0">
                  <a:pos x="88" y="50"/>
                </a:cxn>
                <a:cxn ang="0">
                  <a:pos x="90" y="38"/>
                </a:cxn>
                <a:cxn ang="0">
                  <a:pos x="90" y="32"/>
                </a:cxn>
                <a:cxn ang="0">
                  <a:pos x="88" y="26"/>
                </a:cxn>
                <a:cxn ang="0">
                  <a:pos x="84" y="20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0" y="8"/>
                </a:cxn>
                <a:cxn ang="0">
                  <a:pos x="60" y="4"/>
                </a:cxn>
                <a:cxn ang="0">
                  <a:pos x="46" y="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8" y="8"/>
                </a:cxn>
                <a:cxn ang="0">
                  <a:pos x="42" y="12"/>
                </a:cxn>
                <a:cxn ang="0">
                  <a:pos x="42" y="16"/>
                </a:cxn>
                <a:cxn ang="0">
                  <a:pos x="40" y="18"/>
                </a:cxn>
                <a:cxn ang="0">
                  <a:pos x="40" y="18"/>
                </a:cxn>
                <a:cxn ang="0">
                  <a:pos x="36" y="18"/>
                </a:cxn>
                <a:cxn ang="0">
                  <a:pos x="32" y="16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26"/>
                </a:cxn>
                <a:cxn ang="0">
                  <a:pos x="22" y="30"/>
                </a:cxn>
                <a:cxn ang="0">
                  <a:pos x="20" y="30"/>
                </a:cxn>
                <a:cxn ang="0">
                  <a:pos x="18" y="28"/>
                </a:cxn>
                <a:cxn ang="0">
                  <a:pos x="14" y="26"/>
                </a:cxn>
                <a:cxn ang="0">
                  <a:pos x="8" y="18"/>
                </a:cxn>
                <a:cxn ang="0">
                  <a:pos x="8" y="18"/>
                </a:cxn>
              </a:cxnLst>
              <a:rect l="0" t="0" r="r" b="b"/>
              <a:pathLst>
                <a:path w="90" h="88">
                  <a:moveTo>
                    <a:pt x="8" y="18"/>
                  </a:moveTo>
                  <a:lnTo>
                    <a:pt x="8" y="18"/>
                  </a:lnTo>
                  <a:lnTo>
                    <a:pt x="4" y="26"/>
                  </a:lnTo>
                  <a:lnTo>
                    <a:pt x="2" y="34"/>
                  </a:lnTo>
                  <a:lnTo>
                    <a:pt x="0" y="42"/>
                  </a:lnTo>
                  <a:lnTo>
                    <a:pt x="0" y="54"/>
                  </a:lnTo>
                  <a:lnTo>
                    <a:pt x="6" y="64"/>
                  </a:lnTo>
                  <a:lnTo>
                    <a:pt x="14" y="74"/>
                  </a:lnTo>
                  <a:lnTo>
                    <a:pt x="20" y="80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40" y="88"/>
                  </a:lnTo>
                  <a:lnTo>
                    <a:pt x="44" y="86"/>
                  </a:lnTo>
                  <a:lnTo>
                    <a:pt x="46" y="86"/>
                  </a:lnTo>
                  <a:lnTo>
                    <a:pt x="46" y="78"/>
                  </a:lnTo>
                  <a:lnTo>
                    <a:pt x="46" y="70"/>
                  </a:lnTo>
                  <a:lnTo>
                    <a:pt x="46" y="70"/>
                  </a:lnTo>
                  <a:lnTo>
                    <a:pt x="46" y="60"/>
                  </a:lnTo>
                  <a:lnTo>
                    <a:pt x="46" y="54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64" y="52"/>
                  </a:lnTo>
                  <a:lnTo>
                    <a:pt x="72" y="58"/>
                  </a:lnTo>
                  <a:lnTo>
                    <a:pt x="78" y="62"/>
                  </a:lnTo>
                  <a:lnTo>
                    <a:pt x="82" y="62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88" y="50"/>
                  </a:lnTo>
                  <a:lnTo>
                    <a:pt x="90" y="38"/>
                  </a:lnTo>
                  <a:lnTo>
                    <a:pt x="90" y="32"/>
                  </a:lnTo>
                  <a:lnTo>
                    <a:pt x="88" y="26"/>
                  </a:lnTo>
                  <a:lnTo>
                    <a:pt x="84" y="20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0" y="8"/>
                  </a:lnTo>
                  <a:lnTo>
                    <a:pt x="60" y="4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8" y="8"/>
                  </a:lnTo>
                  <a:lnTo>
                    <a:pt x="42" y="12"/>
                  </a:lnTo>
                  <a:lnTo>
                    <a:pt x="42" y="16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6"/>
                  </a:lnTo>
                  <a:lnTo>
                    <a:pt x="22" y="30"/>
                  </a:lnTo>
                  <a:lnTo>
                    <a:pt x="20" y="30"/>
                  </a:lnTo>
                  <a:lnTo>
                    <a:pt x="18" y="28"/>
                  </a:lnTo>
                  <a:lnTo>
                    <a:pt x="14" y="26"/>
                  </a:lnTo>
                  <a:lnTo>
                    <a:pt x="8" y="18"/>
                  </a:lnTo>
                  <a:lnTo>
                    <a:pt x="8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7" name="Freeform 74"/>
            <p:cNvSpPr>
              <a:spLocks/>
            </p:cNvSpPr>
            <p:nvPr/>
          </p:nvSpPr>
          <p:spPr bwMode="auto">
            <a:xfrm>
              <a:off x="882316" y="-300789"/>
              <a:ext cx="770021" cy="657726"/>
            </a:xfrm>
            <a:custGeom>
              <a:avLst/>
              <a:gdLst/>
              <a:ahLst/>
              <a:cxnLst>
                <a:cxn ang="0">
                  <a:pos x="78" y="6"/>
                </a:cxn>
                <a:cxn ang="0">
                  <a:pos x="78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0" y="0"/>
                </a:cxn>
                <a:cxn ang="0">
                  <a:pos x="28" y="4"/>
                </a:cxn>
                <a:cxn ang="0">
                  <a:pos x="16" y="12"/>
                </a:cxn>
                <a:cxn ang="0">
                  <a:pos x="4" y="26"/>
                </a:cxn>
                <a:cxn ang="0">
                  <a:pos x="4" y="2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8" y="42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8" y="40"/>
                </a:cxn>
                <a:cxn ang="0">
                  <a:pos x="36" y="42"/>
                </a:cxn>
                <a:cxn ang="0">
                  <a:pos x="42" y="44"/>
                </a:cxn>
                <a:cxn ang="0">
                  <a:pos x="42" y="46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36" y="58"/>
                </a:cxn>
                <a:cxn ang="0">
                  <a:pos x="28" y="64"/>
                </a:cxn>
                <a:cxn ang="0">
                  <a:pos x="24" y="72"/>
                </a:cxn>
                <a:cxn ang="0">
                  <a:pos x="24" y="74"/>
                </a:cxn>
                <a:cxn ang="0">
                  <a:pos x="26" y="76"/>
                </a:cxn>
                <a:cxn ang="0">
                  <a:pos x="26" y="76"/>
                </a:cxn>
                <a:cxn ang="0">
                  <a:pos x="36" y="80"/>
                </a:cxn>
                <a:cxn ang="0">
                  <a:pos x="48" y="82"/>
                </a:cxn>
                <a:cxn ang="0">
                  <a:pos x="56" y="80"/>
                </a:cxn>
                <a:cxn ang="0">
                  <a:pos x="62" y="78"/>
                </a:cxn>
                <a:cxn ang="0">
                  <a:pos x="70" y="74"/>
                </a:cxn>
                <a:cxn ang="0">
                  <a:pos x="78" y="70"/>
                </a:cxn>
                <a:cxn ang="0">
                  <a:pos x="78" y="70"/>
                </a:cxn>
                <a:cxn ang="0">
                  <a:pos x="84" y="62"/>
                </a:cxn>
                <a:cxn ang="0">
                  <a:pos x="88" y="52"/>
                </a:cxn>
                <a:cxn ang="0">
                  <a:pos x="94" y="40"/>
                </a:cxn>
                <a:cxn ang="0">
                  <a:pos x="96" y="28"/>
                </a:cxn>
                <a:cxn ang="0">
                  <a:pos x="96" y="28"/>
                </a:cxn>
                <a:cxn ang="0">
                  <a:pos x="88" y="34"/>
                </a:cxn>
                <a:cxn ang="0">
                  <a:pos x="82" y="36"/>
                </a:cxn>
                <a:cxn ang="0">
                  <a:pos x="78" y="36"/>
                </a:cxn>
                <a:cxn ang="0">
                  <a:pos x="76" y="36"/>
                </a:cxn>
                <a:cxn ang="0">
                  <a:pos x="76" y="36"/>
                </a:cxn>
                <a:cxn ang="0">
                  <a:pos x="76" y="32"/>
                </a:cxn>
                <a:cxn ang="0">
                  <a:pos x="78" y="26"/>
                </a:cxn>
                <a:cxn ang="0">
                  <a:pos x="90" y="16"/>
                </a:cxn>
                <a:cxn ang="0">
                  <a:pos x="90" y="16"/>
                </a:cxn>
                <a:cxn ang="0">
                  <a:pos x="74" y="22"/>
                </a:cxn>
                <a:cxn ang="0">
                  <a:pos x="74" y="22"/>
                </a:cxn>
                <a:cxn ang="0">
                  <a:pos x="68" y="22"/>
                </a:cxn>
                <a:cxn ang="0">
                  <a:pos x="64" y="20"/>
                </a:cxn>
                <a:cxn ang="0">
                  <a:pos x="64" y="18"/>
                </a:cxn>
                <a:cxn ang="0">
                  <a:pos x="66" y="14"/>
                </a:cxn>
                <a:cxn ang="0">
                  <a:pos x="78" y="6"/>
                </a:cxn>
                <a:cxn ang="0">
                  <a:pos x="78" y="6"/>
                </a:cxn>
              </a:cxnLst>
              <a:rect l="0" t="0" r="r" b="b"/>
              <a:pathLst>
                <a:path w="96" h="82">
                  <a:moveTo>
                    <a:pt x="78" y="6"/>
                  </a:moveTo>
                  <a:lnTo>
                    <a:pt x="78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0" y="0"/>
                  </a:lnTo>
                  <a:lnTo>
                    <a:pt x="28" y="4"/>
                  </a:lnTo>
                  <a:lnTo>
                    <a:pt x="16" y="12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8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8" y="40"/>
                  </a:lnTo>
                  <a:lnTo>
                    <a:pt x="36" y="42"/>
                  </a:lnTo>
                  <a:lnTo>
                    <a:pt x="42" y="44"/>
                  </a:lnTo>
                  <a:lnTo>
                    <a:pt x="42" y="46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36" y="58"/>
                  </a:lnTo>
                  <a:lnTo>
                    <a:pt x="28" y="64"/>
                  </a:lnTo>
                  <a:lnTo>
                    <a:pt x="24" y="72"/>
                  </a:lnTo>
                  <a:lnTo>
                    <a:pt x="24" y="74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6" y="80"/>
                  </a:lnTo>
                  <a:lnTo>
                    <a:pt x="48" y="82"/>
                  </a:lnTo>
                  <a:lnTo>
                    <a:pt x="56" y="80"/>
                  </a:lnTo>
                  <a:lnTo>
                    <a:pt x="62" y="78"/>
                  </a:lnTo>
                  <a:lnTo>
                    <a:pt x="70" y="74"/>
                  </a:lnTo>
                  <a:lnTo>
                    <a:pt x="78" y="70"/>
                  </a:lnTo>
                  <a:lnTo>
                    <a:pt x="78" y="70"/>
                  </a:lnTo>
                  <a:lnTo>
                    <a:pt x="84" y="62"/>
                  </a:lnTo>
                  <a:lnTo>
                    <a:pt x="88" y="52"/>
                  </a:lnTo>
                  <a:lnTo>
                    <a:pt x="94" y="40"/>
                  </a:lnTo>
                  <a:lnTo>
                    <a:pt x="96" y="28"/>
                  </a:lnTo>
                  <a:lnTo>
                    <a:pt x="96" y="28"/>
                  </a:lnTo>
                  <a:lnTo>
                    <a:pt x="88" y="34"/>
                  </a:lnTo>
                  <a:lnTo>
                    <a:pt x="82" y="36"/>
                  </a:lnTo>
                  <a:lnTo>
                    <a:pt x="78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8" y="26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74" y="22"/>
                  </a:lnTo>
                  <a:lnTo>
                    <a:pt x="74" y="22"/>
                  </a:lnTo>
                  <a:lnTo>
                    <a:pt x="68" y="22"/>
                  </a:lnTo>
                  <a:lnTo>
                    <a:pt x="64" y="20"/>
                  </a:lnTo>
                  <a:lnTo>
                    <a:pt x="64" y="18"/>
                  </a:lnTo>
                  <a:lnTo>
                    <a:pt x="66" y="14"/>
                  </a:lnTo>
                  <a:lnTo>
                    <a:pt x="78" y="6"/>
                  </a:lnTo>
                  <a:lnTo>
                    <a:pt x="7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8" name="Freeform 75"/>
            <p:cNvSpPr>
              <a:spLocks/>
            </p:cNvSpPr>
            <p:nvPr/>
          </p:nvSpPr>
          <p:spPr bwMode="auto">
            <a:xfrm>
              <a:off x="1042737" y="-1054768"/>
              <a:ext cx="721895" cy="689811"/>
            </a:xfrm>
            <a:custGeom>
              <a:avLst/>
              <a:gdLst/>
              <a:ahLst/>
              <a:cxnLst>
                <a:cxn ang="0">
                  <a:pos x="82" y="68"/>
                </a:cxn>
                <a:cxn ang="0">
                  <a:pos x="82" y="68"/>
                </a:cxn>
                <a:cxn ang="0">
                  <a:pos x="86" y="62"/>
                </a:cxn>
                <a:cxn ang="0">
                  <a:pos x="88" y="54"/>
                </a:cxn>
                <a:cxn ang="0">
                  <a:pos x="90" y="44"/>
                </a:cxn>
                <a:cxn ang="0">
                  <a:pos x="90" y="34"/>
                </a:cxn>
                <a:cxn ang="0">
                  <a:pos x="84" y="24"/>
                </a:cxn>
                <a:cxn ang="0">
                  <a:pos x="76" y="12"/>
                </a:cxn>
                <a:cxn ang="0">
                  <a:pos x="70" y="8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4" y="8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44" y="26"/>
                </a:cxn>
                <a:cxn ang="0">
                  <a:pos x="44" y="34"/>
                </a:cxn>
                <a:cxn ang="0">
                  <a:pos x="40" y="38"/>
                </a:cxn>
                <a:cxn ang="0">
                  <a:pos x="38" y="40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26" y="36"/>
                </a:cxn>
                <a:cxn ang="0">
                  <a:pos x="18" y="30"/>
                </a:cxn>
                <a:cxn ang="0">
                  <a:pos x="12" y="24"/>
                </a:cxn>
                <a:cxn ang="0">
                  <a:pos x="8" y="26"/>
                </a:cxn>
                <a:cxn ang="0">
                  <a:pos x="6" y="28"/>
                </a:cxn>
                <a:cxn ang="0">
                  <a:pos x="6" y="28"/>
                </a:cxn>
                <a:cxn ang="0">
                  <a:pos x="2" y="38"/>
                </a:cxn>
                <a:cxn ang="0">
                  <a:pos x="0" y="48"/>
                </a:cxn>
                <a:cxn ang="0">
                  <a:pos x="0" y="54"/>
                </a:cxn>
                <a:cxn ang="0">
                  <a:pos x="2" y="60"/>
                </a:cxn>
                <a:cxn ang="0">
                  <a:pos x="6" y="68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20" y="78"/>
                </a:cxn>
                <a:cxn ang="0">
                  <a:pos x="30" y="82"/>
                </a:cxn>
                <a:cxn ang="0">
                  <a:pos x="42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0"/>
                </a:cxn>
                <a:cxn ang="0">
                  <a:pos x="48" y="74"/>
                </a:cxn>
                <a:cxn ang="0">
                  <a:pos x="48" y="72"/>
                </a:cxn>
                <a:cxn ang="0">
                  <a:pos x="50" y="70"/>
                </a:cxn>
                <a:cxn ang="0">
                  <a:pos x="50" y="70"/>
                </a:cxn>
                <a:cxn ang="0">
                  <a:pos x="54" y="68"/>
                </a:cxn>
                <a:cxn ang="0">
                  <a:pos x="58" y="70"/>
                </a:cxn>
                <a:cxn ang="0">
                  <a:pos x="70" y="80"/>
                </a:cxn>
                <a:cxn ang="0">
                  <a:pos x="70" y="80"/>
                </a:cxn>
                <a:cxn ang="0">
                  <a:pos x="64" y="66"/>
                </a:cxn>
                <a:cxn ang="0">
                  <a:pos x="64" y="66"/>
                </a:cxn>
                <a:cxn ang="0">
                  <a:pos x="64" y="62"/>
                </a:cxn>
                <a:cxn ang="0">
                  <a:pos x="66" y="58"/>
                </a:cxn>
                <a:cxn ang="0">
                  <a:pos x="70" y="58"/>
                </a:cxn>
                <a:cxn ang="0">
                  <a:pos x="72" y="58"/>
                </a:cxn>
                <a:cxn ang="0">
                  <a:pos x="76" y="62"/>
                </a:cxn>
                <a:cxn ang="0">
                  <a:pos x="82" y="68"/>
                </a:cxn>
                <a:cxn ang="0">
                  <a:pos x="82" y="68"/>
                </a:cxn>
              </a:cxnLst>
              <a:rect l="0" t="0" r="r" b="b"/>
              <a:pathLst>
                <a:path w="90" h="86">
                  <a:moveTo>
                    <a:pt x="82" y="68"/>
                  </a:moveTo>
                  <a:lnTo>
                    <a:pt x="82" y="68"/>
                  </a:lnTo>
                  <a:lnTo>
                    <a:pt x="86" y="62"/>
                  </a:lnTo>
                  <a:lnTo>
                    <a:pt x="88" y="54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84" y="24"/>
                  </a:lnTo>
                  <a:lnTo>
                    <a:pt x="76" y="12"/>
                  </a:lnTo>
                  <a:lnTo>
                    <a:pt x="70" y="8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8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4" y="26"/>
                  </a:lnTo>
                  <a:lnTo>
                    <a:pt x="44" y="34"/>
                  </a:lnTo>
                  <a:lnTo>
                    <a:pt x="40" y="38"/>
                  </a:lnTo>
                  <a:lnTo>
                    <a:pt x="38" y="40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26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8" y="26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2" y="3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2" y="60"/>
                  </a:lnTo>
                  <a:lnTo>
                    <a:pt x="6" y="68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20" y="78"/>
                  </a:lnTo>
                  <a:lnTo>
                    <a:pt x="30" y="82"/>
                  </a:lnTo>
                  <a:lnTo>
                    <a:pt x="42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0"/>
                  </a:lnTo>
                  <a:lnTo>
                    <a:pt x="48" y="74"/>
                  </a:lnTo>
                  <a:lnTo>
                    <a:pt x="48" y="72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4" y="68"/>
                  </a:lnTo>
                  <a:lnTo>
                    <a:pt x="58" y="70"/>
                  </a:lnTo>
                  <a:lnTo>
                    <a:pt x="70" y="80"/>
                  </a:lnTo>
                  <a:lnTo>
                    <a:pt x="70" y="8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64" y="62"/>
                  </a:lnTo>
                  <a:lnTo>
                    <a:pt x="66" y="58"/>
                  </a:lnTo>
                  <a:lnTo>
                    <a:pt x="70" y="58"/>
                  </a:lnTo>
                  <a:lnTo>
                    <a:pt x="72" y="58"/>
                  </a:lnTo>
                  <a:lnTo>
                    <a:pt x="76" y="62"/>
                  </a:lnTo>
                  <a:lnTo>
                    <a:pt x="82" y="68"/>
                  </a:lnTo>
                  <a:lnTo>
                    <a:pt x="82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9" name="Freeform 76"/>
            <p:cNvSpPr>
              <a:spLocks/>
            </p:cNvSpPr>
            <p:nvPr/>
          </p:nvSpPr>
          <p:spPr bwMode="auto">
            <a:xfrm>
              <a:off x="1636295" y="-348916"/>
              <a:ext cx="176463" cy="160421"/>
            </a:xfrm>
            <a:custGeom>
              <a:avLst/>
              <a:gdLst/>
              <a:ahLst/>
              <a:cxnLst>
                <a:cxn ang="0">
                  <a:pos x="20" y="16"/>
                </a:cxn>
                <a:cxn ang="0">
                  <a:pos x="20" y="16"/>
                </a:cxn>
                <a:cxn ang="0">
                  <a:pos x="16" y="18"/>
                </a:cxn>
                <a:cxn ang="0">
                  <a:pos x="12" y="20"/>
                </a:cxn>
                <a:cxn ang="0">
                  <a:pos x="8" y="18"/>
                </a:cxn>
                <a:cxn ang="0">
                  <a:pos x="4" y="18"/>
                </a:cxn>
                <a:cxn ang="0">
                  <a:pos x="4" y="18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2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20" y="4"/>
                </a:cxn>
                <a:cxn ang="0">
                  <a:pos x="22" y="8"/>
                </a:cxn>
                <a:cxn ang="0">
                  <a:pos x="22" y="12"/>
                </a:cxn>
                <a:cxn ang="0">
                  <a:pos x="20" y="16"/>
                </a:cxn>
                <a:cxn ang="0">
                  <a:pos x="20" y="16"/>
                </a:cxn>
              </a:cxnLst>
              <a:rect l="0" t="0" r="r" b="b"/>
              <a:pathLst>
                <a:path w="22" h="20">
                  <a:moveTo>
                    <a:pt x="20" y="16"/>
                  </a:moveTo>
                  <a:lnTo>
                    <a:pt x="20" y="16"/>
                  </a:lnTo>
                  <a:lnTo>
                    <a:pt x="16" y="18"/>
                  </a:lnTo>
                  <a:lnTo>
                    <a:pt x="12" y="20"/>
                  </a:lnTo>
                  <a:lnTo>
                    <a:pt x="8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2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2" y="8"/>
                  </a:lnTo>
                  <a:lnTo>
                    <a:pt x="22" y="12"/>
                  </a:lnTo>
                  <a:lnTo>
                    <a:pt x="20" y="16"/>
                  </a:lnTo>
                  <a:lnTo>
                    <a:pt x="20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0" name="Freeform 77"/>
            <p:cNvSpPr>
              <a:spLocks/>
            </p:cNvSpPr>
            <p:nvPr/>
          </p:nvSpPr>
          <p:spPr bwMode="auto">
            <a:xfrm>
              <a:off x="3914274" y="-284747"/>
              <a:ext cx="465221" cy="882316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8" y="4"/>
                </a:cxn>
                <a:cxn ang="0">
                  <a:pos x="28" y="14"/>
                </a:cxn>
                <a:cxn ang="0">
                  <a:pos x="28" y="22"/>
                </a:cxn>
                <a:cxn ang="0">
                  <a:pos x="24" y="28"/>
                </a:cxn>
                <a:cxn ang="0">
                  <a:pos x="20" y="36"/>
                </a:cxn>
                <a:cxn ang="0">
                  <a:pos x="12" y="44"/>
                </a:cxn>
                <a:cxn ang="0">
                  <a:pos x="12" y="44"/>
                </a:cxn>
                <a:cxn ang="0">
                  <a:pos x="6" y="54"/>
                </a:cxn>
                <a:cxn ang="0">
                  <a:pos x="2" y="66"/>
                </a:cxn>
                <a:cxn ang="0">
                  <a:pos x="0" y="80"/>
                </a:cxn>
                <a:cxn ang="0">
                  <a:pos x="4" y="92"/>
                </a:cxn>
                <a:cxn ang="0">
                  <a:pos x="8" y="102"/>
                </a:cxn>
                <a:cxn ang="0">
                  <a:pos x="14" y="106"/>
                </a:cxn>
                <a:cxn ang="0">
                  <a:pos x="18" y="110"/>
                </a:cxn>
                <a:cxn ang="0">
                  <a:pos x="24" y="110"/>
                </a:cxn>
                <a:cxn ang="0">
                  <a:pos x="30" y="110"/>
                </a:cxn>
                <a:cxn ang="0">
                  <a:pos x="38" y="110"/>
                </a:cxn>
                <a:cxn ang="0">
                  <a:pos x="48" y="106"/>
                </a:cxn>
                <a:cxn ang="0">
                  <a:pos x="48" y="106"/>
                </a:cxn>
                <a:cxn ang="0">
                  <a:pos x="52" y="102"/>
                </a:cxn>
                <a:cxn ang="0">
                  <a:pos x="56" y="96"/>
                </a:cxn>
                <a:cxn ang="0">
                  <a:pos x="58" y="90"/>
                </a:cxn>
                <a:cxn ang="0">
                  <a:pos x="58" y="86"/>
                </a:cxn>
                <a:cxn ang="0">
                  <a:pos x="54" y="76"/>
                </a:cxn>
                <a:cxn ang="0">
                  <a:pos x="54" y="72"/>
                </a:cxn>
                <a:cxn ang="0">
                  <a:pos x="54" y="72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8" y="82"/>
                </a:cxn>
                <a:cxn ang="0">
                  <a:pos x="34" y="80"/>
                </a:cxn>
                <a:cxn ang="0">
                  <a:pos x="34" y="80"/>
                </a:cxn>
                <a:cxn ang="0">
                  <a:pos x="36" y="78"/>
                </a:cxn>
                <a:cxn ang="0">
                  <a:pos x="42" y="74"/>
                </a:cxn>
                <a:cxn ang="0">
                  <a:pos x="46" y="66"/>
                </a:cxn>
                <a:cxn ang="0">
                  <a:pos x="48" y="62"/>
                </a:cxn>
                <a:cxn ang="0">
                  <a:pos x="48" y="54"/>
                </a:cxn>
                <a:cxn ang="0">
                  <a:pos x="48" y="54"/>
                </a:cxn>
                <a:cxn ang="0">
                  <a:pos x="46" y="48"/>
                </a:cxn>
                <a:cxn ang="0">
                  <a:pos x="44" y="38"/>
                </a:cxn>
                <a:cxn ang="0">
                  <a:pos x="36" y="20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58" h="110">
                  <a:moveTo>
                    <a:pt x="26" y="0"/>
                  </a:moveTo>
                  <a:lnTo>
                    <a:pt x="26" y="0"/>
                  </a:lnTo>
                  <a:lnTo>
                    <a:pt x="28" y="4"/>
                  </a:lnTo>
                  <a:lnTo>
                    <a:pt x="28" y="14"/>
                  </a:lnTo>
                  <a:lnTo>
                    <a:pt x="28" y="22"/>
                  </a:lnTo>
                  <a:lnTo>
                    <a:pt x="24" y="28"/>
                  </a:lnTo>
                  <a:lnTo>
                    <a:pt x="20" y="36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6" y="54"/>
                  </a:lnTo>
                  <a:lnTo>
                    <a:pt x="2" y="66"/>
                  </a:lnTo>
                  <a:lnTo>
                    <a:pt x="0" y="80"/>
                  </a:lnTo>
                  <a:lnTo>
                    <a:pt x="4" y="92"/>
                  </a:lnTo>
                  <a:lnTo>
                    <a:pt x="8" y="102"/>
                  </a:lnTo>
                  <a:lnTo>
                    <a:pt x="14" y="106"/>
                  </a:lnTo>
                  <a:lnTo>
                    <a:pt x="18" y="110"/>
                  </a:lnTo>
                  <a:lnTo>
                    <a:pt x="24" y="110"/>
                  </a:lnTo>
                  <a:lnTo>
                    <a:pt x="30" y="110"/>
                  </a:lnTo>
                  <a:lnTo>
                    <a:pt x="38" y="110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52" y="102"/>
                  </a:lnTo>
                  <a:lnTo>
                    <a:pt x="56" y="96"/>
                  </a:lnTo>
                  <a:lnTo>
                    <a:pt x="58" y="90"/>
                  </a:lnTo>
                  <a:lnTo>
                    <a:pt x="58" y="86"/>
                  </a:lnTo>
                  <a:lnTo>
                    <a:pt x="54" y="76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8" y="82"/>
                  </a:lnTo>
                  <a:lnTo>
                    <a:pt x="34" y="80"/>
                  </a:lnTo>
                  <a:lnTo>
                    <a:pt x="34" y="80"/>
                  </a:lnTo>
                  <a:lnTo>
                    <a:pt x="36" y="78"/>
                  </a:lnTo>
                  <a:lnTo>
                    <a:pt x="42" y="74"/>
                  </a:lnTo>
                  <a:lnTo>
                    <a:pt x="46" y="66"/>
                  </a:lnTo>
                  <a:lnTo>
                    <a:pt x="48" y="62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6" y="48"/>
                  </a:lnTo>
                  <a:lnTo>
                    <a:pt x="44" y="38"/>
                  </a:lnTo>
                  <a:lnTo>
                    <a:pt x="36" y="20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1" name="Freeform 78"/>
            <p:cNvSpPr>
              <a:spLocks/>
            </p:cNvSpPr>
            <p:nvPr/>
          </p:nvSpPr>
          <p:spPr bwMode="auto">
            <a:xfrm>
              <a:off x="7058526" y="2795337"/>
              <a:ext cx="368968" cy="52938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6" y="2"/>
                </a:cxn>
                <a:cxn ang="0">
                  <a:pos x="42" y="8"/>
                </a:cxn>
                <a:cxn ang="0">
                  <a:pos x="36" y="16"/>
                </a:cxn>
                <a:cxn ang="0">
                  <a:pos x="30" y="20"/>
                </a:cxn>
                <a:cxn ang="0">
                  <a:pos x="22" y="24"/>
                </a:cxn>
                <a:cxn ang="0">
                  <a:pos x="22" y="24"/>
                </a:cxn>
                <a:cxn ang="0">
                  <a:pos x="14" y="28"/>
                </a:cxn>
                <a:cxn ang="0">
                  <a:pos x="6" y="34"/>
                </a:cxn>
                <a:cxn ang="0">
                  <a:pos x="2" y="42"/>
                </a:cxn>
                <a:cxn ang="0">
                  <a:pos x="0" y="50"/>
                </a:cxn>
                <a:cxn ang="0">
                  <a:pos x="0" y="58"/>
                </a:cxn>
                <a:cxn ang="0">
                  <a:pos x="4" y="64"/>
                </a:cxn>
                <a:cxn ang="0">
                  <a:pos x="12" y="66"/>
                </a:cxn>
                <a:cxn ang="0">
                  <a:pos x="24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4" y="62"/>
                </a:cxn>
                <a:cxn ang="0">
                  <a:pos x="38" y="56"/>
                </a:cxn>
                <a:cxn ang="0">
                  <a:pos x="40" y="50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36" y="50"/>
                </a:cxn>
                <a:cxn ang="0">
                  <a:pos x="30" y="50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2" y="46"/>
                </a:cxn>
                <a:cxn ang="0">
                  <a:pos x="38" y="42"/>
                </a:cxn>
                <a:cxn ang="0">
                  <a:pos x="42" y="36"/>
                </a:cxn>
                <a:cxn ang="0">
                  <a:pos x="42" y="36"/>
                </a:cxn>
                <a:cxn ang="0">
                  <a:pos x="46" y="26"/>
                </a:cxn>
                <a:cxn ang="0">
                  <a:pos x="46" y="14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66">
                  <a:moveTo>
                    <a:pt x="46" y="0"/>
                  </a:moveTo>
                  <a:lnTo>
                    <a:pt x="46" y="0"/>
                  </a:lnTo>
                  <a:lnTo>
                    <a:pt x="46" y="2"/>
                  </a:lnTo>
                  <a:lnTo>
                    <a:pt x="42" y="8"/>
                  </a:lnTo>
                  <a:lnTo>
                    <a:pt x="36" y="16"/>
                  </a:lnTo>
                  <a:lnTo>
                    <a:pt x="30" y="20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14" y="28"/>
                  </a:lnTo>
                  <a:lnTo>
                    <a:pt x="6" y="34"/>
                  </a:lnTo>
                  <a:lnTo>
                    <a:pt x="2" y="42"/>
                  </a:lnTo>
                  <a:lnTo>
                    <a:pt x="0" y="50"/>
                  </a:lnTo>
                  <a:lnTo>
                    <a:pt x="0" y="58"/>
                  </a:lnTo>
                  <a:lnTo>
                    <a:pt x="4" y="64"/>
                  </a:lnTo>
                  <a:lnTo>
                    <a:pt x="12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4" y="62"/>
                  </a:lnTo>
                  <a:lnTo>
                    <a:pt x="38" y="56"/>
                  </a:lnTo>
                  <a:lnTo>
                    <a:pt x="40" y="50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36" y="50"/>
                  </a:lnTo>
                  <a:lnTo>
                    <a:pt x="30" y="50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2" y="46"/>
                  </a:lnTo>
                  <a:lnTo>
                    <a:pt x="38" y="42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6" y="26"/>
                  </a:lnTo>
                  <a:lnTo>
                    <a:pt x="46" y="14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2" name="Freeform 79"/>
            <p:cNvSpPr>
              <a:spLocks/>
            </p:cNvSpPr>
            <p:nvPr/>
          </p:nvSpPr>
          <p:spPr bwMode="auto">
            <a:xfrm>
              <a:off x="5101389" y="3196389"/>
              <a:ext cx="753979" cy="417095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0" y="38"/>
                </a:cxn>
                <a:cxn ang="0">
                  <a:pos x="2" y="36"/>
                </a:cxn>
                <a:cxn ang="0">
                  <a:pos x="12" y="34"/>
                </a:cxn>
                <a:cxn ang="0">
                  <a:pos x="18" y="34"/>
                </a:cxn>
                <a:cxn ang="0">
                  <a:pos x="24" y="36"/>
                </a:cxn>
                <a:cxn ang="0">
                  <a:pos x="32" y="40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50" y="50"/>
                </a:cxn>
                <a:cxn ang="0">
                  <a:pos x="60" y="52"/>
                </a:cxn>
                <a:cxn ang="0">
                  <a:pos x="72" y="52"/>
                </a:cxn>
                <a:cxn ang="0">
                  <a:pos x="82" y="48"/>
                </a:cxn>
                <a:cxn ang="0">
                  <a:pos x="90" y="42"/>
                </a:cxn>
                <a:cxn ang="0">
                  <a:pos x="92" y="38"/>
                </a:cxn>
                <a:cxn ang="0">
                  <a:pos x="94" y="32"/>
                </a:cxn>
                <a:cxn ang="0">
                  <a:pos x="94" y="28"/>
                </a:cxn>
                <a:cxn ang="0">
                  <a:pos x="94" y="20"/>
                </a:cxn>
                <a:cxn ang="0">
                  <a:pos x="92" y="14"/>
                </a:cxn>
                <a:cxn ang="0">
                  <a:pos x="88" y="6"/>
                </a:cxn>
                <a:cxn ang="0">
                  <a:pos x="88" y="6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0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0"/>
                </a:cxn>
                <a:cxn ang="0">
                  <a:pos x="66" y="14"/>
                </a:cxn>
                <a:cxn ang="0">
                  <a:pos x="68" y="18"/>
                </a:cxn>
                <a:cxn ang="0">
                  <a:pos x="68" y="20"/>
                </a:cxn>
                <a:cxn ang="0">
                  <a:pos x="68" y="20"/>
                </a:cxn>
                <a:cxn ang="0">
                  <a:pos x="62" y="16"/>
                </a:cxn>
                <a:cxn ang="0">
                  <a:pos x="54" y="12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30" y="16"/>
                </a:cxn>
                <a:cxn ang="0">
                  <a:pos x="16" y="26"/>
                </a:cxn>
                <a:cxn ang="0">
                  <a:pos x="0" y="38"/>
                </a:cxn>
                <a:cxn ang="0">
                  <a:pos x="0" y="38"/>
                </a:cxn>
              </a:cxnLst>
              <a:rect l="0" t="0" r="r" b="b"/>
              <a:pathLst>
                <a:path w="94" h="52">
                  <a:moveTo>
                    <a:pt x="0" y="38"/>
                  </a:moveTo>
                  <a:lnTo>
                    <a:pt x="0" y="38"/>
                  </a:lnTo>
                  <a:lnTo>
                    <a:pt x="2" y="36"/>
                  </a:lnTo>
                  <a:lnTo>
                    <a:pt x="12" y="34"/>
                  </a:lnTo>
                  <a:lnTo>
                    <a:pt x="18" y="34"/>
                  </a:lnTo>
                  <a:lnTo>
                    <a:pt x="24" y="36"/>
                  </a:lnTo>
                  <a:lnTo>
                    <a:pt x="32" y="40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60" y="52"/>
                  </a:lnTo>
                  <a:lnTo>
                    <a:pt x="72" y="52"/>
                  </a:lnTo>
                  <a:lnTo>
                    <a:pt x="82" y="48"/>
                  </a:lnTo>
                  <a:lnTo>
                    <a:pt x="90" y="42"/>
                  </a:lnTo>
                  <a:lnTo>
                    <a:pt x="92" y="38"/>
                  </a:lnTo>
                  <a:lnTo>
                    <a:pt x="94" y="32"/>
                  </a:lnTo>
                  <a:lnTo>
                    <a:pt x="94" y="28"/>
                  </a:lnTo>
                  <a:lnTo>
                    <a:pt x="94" y="20"/>
                  </a:lnTo>
                  <a:lnTo>
                    <a:pt x="92" y="14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0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0"/>
                  </a:lnTo>
                  <a:lnTo>
                    <a:pt x="66" y="14"/>
                  </a:lnTo>
                  <a:lnTo>
                    <a:pt x="68" y="18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2" y="16"/>
                  </a:lnTo>
                  <a:lnTo>
                    <a:pt x="5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30" y="16"/>
                  </a:lnTo>
                  <a:lnTo>
                    <a:pt x="16" y="26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3" name="Freeform 80"/>
            <p:cNvSpPr>
              <a:spLocks/>
            </p:cNvSpPr>
            <p:nvPr/>
          </p:nvSpPr>
          <p:spPr bwMode="auto">
            <a:xfrm>
              <a:off x="6015789" y="2474495"/>
              <a:ext cx="529389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0" y="6"/>
                </a:cxn>
                <a:cxn ang="0">
                  <a:pos x="60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2"/>
                </a:cxn>
                <a:cxn ang="0">
                  <a:pos x="38" y="2"/>
                </a:cxn>
                <a:cxn ang="0">
                  <a:pos x="44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10"/>
                </a:cxn>
                <a:cxn ang="0">
                  <a:pos x="10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6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44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10"/>
                  </a:lnTo>
                  <a:lnTo>
                    <a:pt x="10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4" name="Freeform 81"/>
            <p:cNvSpPr>
              <a:spLocks/>
            </p:cNvSpPr>
            <p:nvPr/>
          </p:nvSpPr>
          <p:spPr bwMode="auto">
            <a:xfrm>
              <a:off x="4122821" y="2330116"/>
              <a:ext cx="545432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30" y="28"/>
                </a:cxn>
                <a:cxn ang="0">
                  <a:pos x="30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8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62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0" y="4"/>
                </a:cxn>
                <a:cxn ang="0">
                  <a:pos x="40" y="4"/>
                </a:cxn>
                <a:cxn ang="0">
                  <a:pos x="44" y="6"/>
                </a:cxn>
                <a:cxn ang="0">
                  <a:pos x="48" y="10"/>
                </a:cxn>
                <a:cxn ang="0">
                  <a:pos x="48" y="14"/>
                </a:cxn>
                <a:cxn ang="0">
                  <a:pos x="48" y="14"/>
                </a:cxn>
                <a:cxn ang="0">
                  <a:pos x="44" y="10"/>
                </a:cxn>
                <a:cxn ang="0">
                  <a:pos x="38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2" y="10"/>
                </a:cxn>
                <a:cxn ang="0">
                  <a:pos x="12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8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8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6"/>
                  </a:lnTo>
                  <a:lnTo>
                    <a:pt x="48" y="10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4" y="10"/>
                  </a:lnTo>
                  <a:lnTo>
                    <a:pt x="38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2" y="10"/>
                  </a:lnTo>
                  <a:lnTo>
                    <a:pt x="12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5" name="Freeform 82"/>
            <p:cNvSpPr>
              <a:spLocks/>
            </p:cNvSpPr>
            <p:nvPr/>
          </p:nvSpPr>
          <p:spPr bwMode="auto">
            <a:xfrm>
              <a:off x="3336758" y="2891589"/>
              <a:ext cx="385011" cy="753979"/>
            </a:xfrm>
            <a:custGeom>
              <a:avLst/>
              <a:gdLst/>
              <a:ahLst/>
              <a:cxnLst>
                <a:cxn ang="0">
                  <a:pos x="48" y="94"/>
                </a:cxn>
                <a:cxn ang="0">
                  <a:pos x="48" y="94"/>
                </a:cxn>
                <a:cxn ang="0">
                  <a:pos x="46" y="92"/>
                </a:cxn>
                <a:cxn ang="0">
                  <a:pos x="42" y="84"/>
                </a:cxn>
                <a:cxn ang="0">
                  <a:pos x="40" y="70"/>
                </a:cxn>
                <a:cxn ang="0">
                  <a:pos x="40" y="62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4" y="38"/>
                </a:cxn>
                <a:cxn ang="0">
                  <a:pos x="44" y="26"/>
                </a:cxn>
                <a:cxn ang="0">
                  <a:pos x="40" y="16"/>
                </a:cxn>
                <a:cxn ang="0">
                  <a:pos x="36" y="6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8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0" y="40"/>
                </a:cxn>
                <a:cxn ang="0">
                  <a:pos x="2" y="44"/>
                </a:cxn>
                <a:cxn ang="0">
                  <a:pos x="6" y="50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0" y="44"/>
                </a:cxn>
                <a:cxn ang="0">
                  <a:pos x="14" y="38"/>
                </a:cxn>
                <a:cxn ang="0">
                  <a:pos x="16" y="3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6" y="44"/>
                </a:cxn>
                <a:cxn ang="0">
                  <a:pos x="16" y="52"/>
                </a:cxn>
                <a:cxn ang="0">
                  <a:pos x="18" y="64"/>
                </a:cxn>
                <a:cxn ang="0">
                  <a:pos x="18" y="64"/>
                </a:cxn>
                <a:cxn ang="0">
                  <a:pos x="24" y="74"/>
                </a:cxn>
                <a:cxn ang="0">
                  <a:pos x="34" y="84"/>
                </a:cxn>
                <a:cxn ang="0">
                  <a:pos x="48" y="94"/>
                </a:cxn>
                <a:cxn ang="0">
                  <a:pos x="48" y="94"/>
                </a:cxn>
              </a:cxnLst>
              <a:rect l="0" t="0" r="r" b="b"/>
              <a:pathLst>
                <a:path w="48" h="94">
                  <a:moveTo>
                    <a:pt x="48" y="94"/>
                  </a:moveTo>
                  <a:lnTo>
                    <a:pt x="48" y="94"/>
                  </a:lnTo>
                  <a:lnTo>
                    <a:pt x="46" y="92"/>
                  </a:lnTo>
                  <a:lnTo>
                    <a:pt x="42" y="84"/>
                  </a:lnTo>
                  <a:lnTo>
                    <a:pt x="40" y="70"/>
                  </a:lnTo>
                  <a:lnTo>
                    <a:pt x="40" y="62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4" y="38"/>
                  </a:lnTo>
                  <a:lnTo>
                    <a:pt x="44" y="26"/>
                  </a:lnTo>
                  <a:lnTo>
                    <a:pt x="40" y="16"/>
                  </a:lnTo>
                  <a:lnTo>
                    <a:pt x="36" y="6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8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6" y="50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44"/>
                  </a:lnTo>
                  <a:lnTo>
                    <a:pt x="14" y="38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6" y="44"/>
                  </a:lnTo>
                  <a:lnTo>
                    <a:pt x="16" y="52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24" y="74"/>
                  </a:lnTo>
                  <a:lnTo>
                    <a:pt x="34" y="84"/>
                  </a:lnTo>
                  <a:lnTo>
                    <a:pt x="48" y="94"/>
                  </a:lnTo>
                  <a:lnTo>
                    <a:pt x="48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6" name="Freeform 83"/>
            <p:cNvSpPr>
              <a:spLocks/>
            </p:cNvSpPr>
            <p:nvPr/>
          </p:nvSpPr>
          <p:spPr bwMode="auto">
            <a:xfrm>
              <a:off x="6545179" y="7271084"/>
              <a:ext cx="737937" cy="497305"/>
            </a:xfrm>
            <a:custGeom>
              <a:avLst/>
              <a:gdLst/>
              <a:ahLst/>
              <a:cxnLst>
                <a:cxn ang="0">
                  <a:pos x="0" y="62"/>
                </a:cxn>
                <a:cxn ang="0">
                  <a:pos x="0" y="62"/>
                </a:cxn>
                <a:cxn ang="0">
                  <a:pos x="2" y="58"/>
                </a:cxn>
                <a:cxn ang="0">
                  <a:pos x="10" y="54"/>
                </a:cxn>
                <a:cxn ang="0">
                  <a:pos x="16" y="52"/>
                </a:cxn>
                <a:cxn ang="0">
                  <a:pos x="24" y="52"/>
                </a:cxn>
                <a:cxn ang="0">
                  <a:pos x="32" y="52"/>
                </a:cxn>
                <a:cxn ang="0">
                  <a:pos x="42" y="54"/>
                </a:cxn>
                <a:cxn ang="0">
                  <a:pos x="42" y="54"/>
                </a:cxn>
                <a:cxn ang="0">
                  <a:pos x="52" y="56"/>
                </a:cxn>
                <a:cxn ang="0">
                  <a:pos x="64" y="54"/>
                </a:cxn>
                <a:cxn ang="0">
                  <a:pos x="74" y="50"/>
                </a:cxn>
                <a:cxn ang="0">
                  <a:pos x="84" y="42"/>
                </a:cxn>
                <a:cxn ang="0">
                  <a:pos x="90" y="34"/>
                </a:cxn>
                <a:cxn ang="0">
                  <a:pos x="90" y="30"/>
                </a:cxn>
                <a:cxn ang="0">
                  <a:pos x="92" y="24"/>
                </a:cxn>
                <a:cxn ang="0">
                  <a:pos x="90" y="20"/>
                </a:cxn>
                <a:cxn ang="0">
                  <a:pos x="88" y="14"/>
                </a:cxn>
                <a:cxn ang="0">
                  <a:pos x="84" y="8"/>
                </a:cxn>
                <a:cxn ang="0">
                  <a:pos x="76" y="2"/>
                </a:cxn>
                <a:cxn ang="0">
                  <a:pos x="76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2" y="0"/>
                </a:cxn>
                <a:cxn ang="0">
                  <a:pos x="56" y="4"/>
                </a:cxn>
                <a:cxn ang="0">
                  <a:pos x="50" y="8"/>
                </a:cxn>
                <a:cxn ang="0">
                  <a:pos x="46" y="12"/>
                </a:cxn>
                <a:cxn ang="0">
                  <a:pos x="46" y="12"/>
                </a:cxn>
                <a:cxn ang="0">
                  <a:pos x="54" y="14"/>
                </a:cxn>
                <a:cxn ang="0">
                  <a:pos x="58" y="16"/>
                </a:cxn>
                <a:cxn ang="0">
                  <a:pos x="60" y="20"/>
                </a:cxn>
                <a:cxn ang="0">
                  <a:pos x="60" y="22"/>
                </a:cxn>
                <a:cxn ang="0">
                  <a:pos x="60" y="22"/>
                </a:cxn>
                <a:cxn ang="0">
                  <a:pos x="54" y="20"/>
                </a:cxn>
                <a:cxn ang="0">
                  <a:pos x="46" y="20"/>
                </a:cxn>
                <a:cxn ang="0">
                  <a:pos x="36" y="22"/>
                </a:cxn>
                <a:cxn ang="0">
                  <a:pos x="36" y="22"/>
                </a:cxn>
                <a:cxn ang="0">
                  <a:pos x="24" y="32"/>
                </a:cxn>
                <a:cxn ang="0">
                  <a:pos x="12" y="44"/>
                </a:cxn>
                <a:cxn ang="0">
                  <a:pos x="0" y="62"/>
                </a:cxn>
                <a:cxn ang="0">
                  <a:pos x="0" y="62"/>
                </a:cxn>
              </a:cxnLst>
              <a:rect l="0" t="0" r="r" b="b"/>
              <a:pathLst>
                <a:path w="92" h="62">
                  <a:moveTo>
                    <a:pt x="0" y="62"/>
                  </a:moveTo>
                  <a:lnTo>
                    <a:pt x="0" y="62"/>
                  </a:lnTo>
                  <a:lnTo>
                    <a:pt x="2" y="58"/>
                  </a:lnTo>
                  <a:lnTo>
                    <a:pt x="10" y="54"/>
                  </a:lnTo>
                  <a:lnTo>
                    <a:pt x="16" y="52"/>
                  </a:lnTo>
                  <a:lnTo>
                    <a:pt x="24" y="52"/>
                  </a:lnTo>
                  <a:lnTo>
                    <a:pt x="32" y="52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52" y="56"/>
                  </a:lnTo>
                  <a:lnTo>
                    <a:pt x="64" y="54"/>
                  </a:lnTo>
                  <a:lnTo>
                    <a:pt x="74" y="50"/>
                  </a:lnTo>
                  <a:lnTo>
                    <a:pt x="84" y="42"/>
                  </a:lnTo>
                  <a:lnTo>
                    <a:pt x="90" y="34"/>
                  </a:lnTo>
                  <a:lnTo>
                    <a:pt x="90" y="30"/>
                  </a:lnTo>
                  <a:lnTo>
                    <a:pt x="92" y="24"/>
                  </a:lnTo>
                  <a:lnTo>
                    <a:pt x="90" y="20"/>
                  </a:lnTo>
                  <a:lnTo>
                    <a:pt x="88" y="14"/>
                  </a:lnTo>
                  <a:lnTo>
                    <a:pt x="84" y="8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54" y="14"/>
                  </a:lnTo>
                  <a:lnTo>
                    <a:pt x="58" y="16"/>
                  </a:lnTo>
                  <a:lnTo>
                    <a:pt x="60" y="20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4" y="20"/>
                  </a:lnTo>
                  <a:lnTo>
                    <a:pt x="46" y="20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24" y="32"/>
                  </a:lnTo>
                  <a:lnTo>
                    <a:pt x="12" y="44"/>
                  </a:lnTo>
                  <a:lnTo>
                    <a:pt x="0" y="62"/>
                  </a:lnTo>
                  <a:lnTo>
                    <a:pt x="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7" name="Freeform 84"/>
            <p:cNvSpPr>
              <a:spLocks/>
            </p:cNvSpPr>
            <p:nvPr/>
          </p:nvSpPr>
          <p:spPr bwMode="auto">
            <a:xfrm>
              <a:off x="1347537" y="1207168"/>
              <a:ext cx="545432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2" y="28"/>
                </a:cxn>
                <a:cxn ang="0">
                  <a:pos x="8" y="26"/>
                </a:cxn>
                <a:cxn ang="0">
                  <a:pos x="18" y="26"/>
                </a:cxn>
                <a:cxn ang="0">
                  <a:pos x="24" y="28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8" y="38"/>
                </a:cxn>
                <a:cxn ang="0">
                  <a:pos x="46" y="38"/>
                </a:cxn>
                <a:cxn ang="0">
                  <a:pos x="54" y="38"/>
                </a:cxn>
                <a:cxn ang="0">
                  <a:pos x="60" y="36"/>
                </a:cxn>
                <a:cxn ang="0">
                  <a:pos x="66" y="30"/>
                </a:cxn>
                <a:cxn ang="0">
                  <a:pos x="68" y="24"/>
                </a:cxn>
                <a:cxn ang="0">
                  <a:pos x="66" y="14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56" y="0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42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0" y="12"/>
                </a:cxn>
                <a:cxn ang="0">
                  <a:pos x="10" y="18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68" h="38">
                  <a:moveTo>
                    <a:pt x="0" y="28"/>
                  </a:moveTo>
                  <a:lnTo>
                    <a:pt x="0" y="28"/>
                  </a:lnTo>
                  <a:lnTo>
                    <a:pt x="2" y="28"/>
                  </a:lnTo>
                  <a:lnTo>
                    <a:pt x="8" y="26"/>
                  </a:lnTo>
                  <a:lnTo>
                    <a:pt x="18" y="26"/>
                  </a:lnTo>
                  <a:lnTo>
                    <a:pt x="24" y="28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8" y="38"/>
                  </a:lnTo>
                  <a:lnTo>
                    <a:pt x="46" y="38"/>
                  </a:lnTo>
                  <a:lnTo>
                    <a:pt x="54" y="38"/>
                  </a:lnTo>
                  <a:lnTo>
                    <a:pt x="60" y="36"/>
                  </a:lnTo>
                  <a:lnTo>
                    <a:pt x="66" y="30"/>
                  </a:lnTo>
                  <a:lnTo>
                    <a:pt x="68" y="24"/>
                  </a:lnTo>
                  <a:lnTo>
                    <a:pt x="66" y="1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2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0" y="12"/>
                  </a:lnTo>
                  <a:lnTo>
                    <a:pt x="10" y="1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8" name="Freeform 85"/>
            <p:cNvSpPr>
              <a:spLocks/>
            </p:cNvSpPr>
            <p:nvPr/>
          </p:nvSpPr>
          <p:spPr bwMode="auto">
            <a:xfrm>
              <a:off x="5085347" y="1720516"/>
              <a:ext cx="657726" cy="673768"/>
            </a:xfrm>
            <a:custGeom>
              <a:avLst/>
              <a:gdLst/>
              <a:ahLst/>
              <a:cxnLst>
                <a:cxn ang="0">
                  <a:pos x="82" y="10"/>
                </a:cxn>
                <a:cxn ang="0">
                  <a:pos x="82" y="10"/>
                </a:cxn>
                <a:cxn ang="0">
                  <a:pos x="78" y="8"/>
                </a:cxn>
                <a:cxn ang="0">
                  <a:pos x="66" y="2"/>
                </a:cxn>
                <a:cxn ang="0">
                  <a:pos x="58" y="0"/>
                </a:cxn>
                <a:cxn ang="0">
                  <a:pos x="48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20"/>
                </a:cxn>
                <a:cxn ang="0">
                  <a:pos x="2" y="26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4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12" y="34"/>
                </a:cxn>
                <a:cxn ang="0">
                  <a:pos x="16" y="30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6"/>
                </a:cxn>
                <a:cxn ang="0">
                  <a:pos x="16" y="32"/>
                </a:cxn>
                <a:cxn ang="0">
                  <a:pos x="12" y="40"/>
                </a:cxn>
                <a:cxn ang="0">
                  <a:pos x="10" y="4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0" y="62"/>
                </a:cxn>
                <a:cxn ang="0">
                  <a:pos x="10" y="70"/>
                </a:cxn>
                <a:cxn ang="0">
                  <a:pos x="8" y="76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4" y="82"/>
                </a:cxn>
                <a:cxn ang="0">
                  <a:pos x="12" y="78"/>
                </a:cxn>
                <a:cxn ang="0">
                  <a:pos x="16" y="72"/>
                </a:cxn>
                <a:cxn ang="0">
                  <a:pos x="20" y="66"/>
                </a:cxn>
                <a:cxn ang="0">
                  <a:pos x="22" y="58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36" y="28"/>
                </a:cxn>
                <a:cxn ang="0">
                  <a:pos x="40" y="24"/>
                </a:cxn>
                <a:cxn ang="0">
                  <a:pos x="46" y="20"/>
                </a:cxn>
                <a:cxn ang="0">
                  <a:pos x="46" y="20"/>
                </a:cxn>
                <a:cxn ang="0">
                  <a:pos x="54" y="16"/>
                </a:cxn>
                <a:cxn ang="0">
                  <a:pos x="66" y="14"/>
                </a:cxn>
                <a:cxn ang="0">
                  <a:pos x="82" y="10"/>
                </a:cxn>
                <a:cxn ang="0">
                  <a:pos x="82" y="10"/>
                </a:cxn>
              </a:cxnLst>
              <a:rect l="0" t="0" r="r" b="b"/>
              <a:pathLst>
                <a:path w="82" h="84">
                  <a:moveTo>
                    <a:pt x="82" y="10"/>
                  </a:moveTo>
                  <a:lnTo>
                    <a:pt x="82" y="10"/>
                  </a:lnTo>
                  <a:lnTo>
                    <a:pt x="78" y="8"/>
                  </a:lnTo>
                  <a:lnTo>
                    <a:pt x="66" y="2"/>
                  </a:lnTo>
                  <a:lnTo>
                    <a:pt x="58" y="0"/>
                  </a:lnTo>
                  <a:lnTo>
                    <a:pt x="48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20"/>
                  </a:lnTo>
                  <a:lnTo>
                    <a:pt x="2" y="26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4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12" y="34"/>
                  </a:lnTo>
                  <a:lnTo>
                    <a:pt x="16" y="30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6"/>
                  </a:lnTo>
                  <a:lnTo>
                    <a:pt x="16" y="32"/>
                  </a:lnTo>
                  <a:lnTo>
                    <a:pt x="12" y="40"/>
                  </a:lnTo>
                  <a:lnTo>
                    <a:pt x="10" y="4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62"/>
                  </a:lnTo>
                  <a:lnTo>
                    <a:pt x="10" y="70"/>
                  </a:lnTo>
                  <a:lnTo>
                    <a:pt x="8" y="76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4" y="82"/>
                  </a:lnTo>
                  <a:lnTo>
                    <a:pt x="12" y="78"/>
                  </a:lnTo>
                  <a:lnTo>
                    <a:pt x="16" y="72"/>
                  </a:lnTo>
                  <a:lnTo>
                    <a:pt x="20" y="66"/>
                  </a:lnTo>
                  <a:lnTo>
                    <a:pt x="22" y="5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36" y="28"/>
                  </a:lnTo>
                  <a:lnTo>
                    <a:pt x="40" y="24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54" y="16"/>
                  </a:lnTo>
                  <a:lnTo>
                    <a:pt x="66" y="14"/>
                  </a:lnTo>
                  <a:lnTo>
                    <a:pt x="82" y="10"/>
                  </a:lnTo>
                  <a:lnTo>
                    <a:pt x="8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9" name="Freeform 86"/>
            <p:cNvSpPr>
              <a:spLocks/>
            </p:cNvSpPr>
            <p:nvPr/>
          </p:nvSpPr>
          <p:spPr bwMode="auto">
            <a:xfrm>
              <a:off x="2197768" y="501316"/>
              <a:ext cx="449179" cy="898358"/>
            </a:xfrm>
            <a:custGeom>
              <a:avLst/>
              <a:gdLst/>
              <a:ahLst/>
              <a:cxnLst>
                <a:cxn ang="0">
                  <a:pos x="40" y="112"/>
                </a:cxn>
                <a:cxn ang="0">
                  <a:pos x="40" y="112"/>
                </a:cxn>
                <a:cxn ang="0">
                  <a:pos x="36" y="110"/>
                </a:cxn>
                <a:cxn ang="0">
                  <a:pos x="26" y="102"/>
                </a:cxn>
                <a:cxn ang="0">
                  <a:pos x="18" y="96"/>
                </a:cxn>
                <a:cxn ang="0">
                  <a:pos x="12" y="88"/>
                </a:cxn>
                <a:cxn ang="0">
                  <a:pos x="6" y="78"/>
                </a:cxn>
                <a:cxn ang="0">
                  <a:pos x="2" y="66"/>
                </a:cxn>
                <a:cxn ang="0">
                  <a:pos x="2" y="66"/>
                </a:cxn>
                <a:cxn ang="0">
                  <a:pos x="0" y="54"/>
                </a:cxn>
                <a:cxn ang="0">
                  <a:pos x="2" y="48"/>
                </a:cxn>
                <a:cxn ang="0">
                  <a:pos x="4" y="40"/>
                </a:cxn>
                <a:cxn ang="0">
                  <a:pos x="8" y="34"/>
                </a:cxn>
                <a:cxn ang="0">
                  <a:pos x="14" y="30"/>
                </a:cxn>
                <a:cxn ang="0">
                  <a:pos x="22" y="24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0" y="22"/>
                </a:cxn>
                <a:cxn ang="0">
                  <a:pos x="24" y="28"/>
                </a:cxn>
                <a:cxn ang="0">
                  <a:pos x="22" y="32"/>
                </a:cxn>
                <a:cxn ang="0">
                  <a:pos x="20" y="38"/>
                </a:cxn>
                <a:cxn ang="0">
                  <a:pos x="18" y="46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0" y="52"/>
                </a:cxn>
                <a:cxn ang="0">
                  <a:pos x="20" y="44"/>
                </a:cxn>
                <a:cxn ang="0">
                  <a:pos x="26" y="36"/>
                </a:cxn>
                <a:cxn ang="0">
                  <a:pos x="30" y="30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42" y="22"/>
                </a:cxn>
                <a:cxn ang="0">
                  <a:pos x="48" y="18"/>
                </a:cxn>
                <a:cxn ang="0">
                  <a:pos x="52" y="12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56" y="4"/>
                </a:cxn>
                <a:cxn ang="0">
                  <a:pos x="54" y="14"/>
                </a:cxn>
                <a:cxn ang="0">
                  <a:pos x="54" y="20"/>
                </a:cxn>
                <a:cxn ang="0">
                  <a:pos x="50" y="28"/>
                </a:cxn>
                <a:cxn ang="0">
                  <a:pos x="46" y="34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36" y="44"/>
                </a:cxn>
                <a:cxn ang="0">
                  <a:pos x="32" y="52"/>
                </a:cxn>
                <a:cxn ang="0">
                  <a:pos x="28" y="62"/>
                </a:cxn>
                <a:cxn ang="0">
                  <a:pos x="28" y="68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84"/>
                </a:cxn>
                <a:cxn ang="0">
                  <a:pos x="34" y="96"/>
                </a:cxn>
                <a:cxn ang="0">
                  <a:pos x="40" y="112"/>
                </a:cxn>
                <a:cxn ang="0">
                  <a:pos x="40" y="112"/>
                </a:cxn>
              </a:cxnLst>
              <a:rect l="0" t="0" r="r" b="b"/>
              <a:pathLst>
                <a:path w="56" h="112">
                  <a:moveTo>
                    <a:pt x="40" y="112"/>
                  </a:moveTo>
                  <a:lnTo>
                    <a:pt x="40" y="112"/>
                  </a:lnTo>
                  <a:lnTo>
                    <a:pt x="36" y="110"/>
                  </a:lnTo>
                  <a:lnTo>
                    <a:pt x="26" y="102"/>
                  </a:lnTo>
                  <a:lnTo>
                    <a:pt x="18" y="96"/>
                  </a:lnTo>
                  <a:lnTo>
                    <a:pt x="12" y="88"/>
                  </a:lnTo>
                  <a:lnTo>
                    <a:pt x="6" y="78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0" y="54"/>
                  </a:lnTo>
                  <a:lnTo>
                    <a:pt x="2" y="48"/>
                  </a:lnTo>
                  <a:lnTo>
                    <a:pt x="4" y="40"/>
                  </a:lnTo>
                  <a:lnTo>
                    <a:pt x="8" y="34"/>
                  </a:lnTo>
                  <a:lnTo>
                    <a:pt x="14" y="30"/>
                  </a:lnTo>
                  <a:lnTo>
                    <a:pt x="22" y="24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0" y="22"/>
                  </a:lnTo>
                  <a:lnTo>
                    <a:pt x="24" y="28"/>
                  </a:lnTo>
                  <a:lnTo>
                    <a:pt x="22" y="32"/>
                  </a:lnTo>
                  <a:lnTo>
                    <a:pt x="20" y="38"/>
                  </a:lnTo>
                  <a:lnTo>
                    <a:pt x="18" y="46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2"/>
                  </a:lnTo>
                  <a:lnTo>
                    <a:pt x="20" y="44"/>
                  </a:lnTo>
                  <a:lnTo>
                    <a:pt x="26" y="36"/>
                  </a:lnTo>
                  <a:lnTo>
                    <a:pt x="30" y="30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42" y="22"/>
                  </a:lnTo>
                  <a:lnTo>
                    <a:pt x="48" y="18"/>
                  </a:lnTo>
                  <a:lnTo>
                    <a:pt x="52" y="1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6" y="4"/>
                  </a:lnTo>
                  <a:lnTo>
                    <a:pt x="54" y="14"/>
                  </a:lnTo>
                  <a:lnTo>
                    <a:pt x="54" y="20"/>
                  </a:lnTo>
                  <a:lnTo>
                    <a:pt x="50" y="28"/>
                  </a:lnTo>
                  <a:lnTo>
                    <a:pt x="46" y="34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6" y="44"/>
                  </a:lnTo>
                  <a:lnTo>
                    <a:pt x="32" y="52"/>
                  </a:lnTo>
                  <a:lnTo>
                    <a:pt x="28" y="62"/>
                  </a:lnTo>
                  <a:lnTo>
                    <a:pt x="28" y="68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84"/>
                  </a:lnTo>
                  <a:lnTo>
                    <a:pt x="34" y="96"/>
                  </a:lnTo>
                  <a:lnTo>
                    <a:pt x="40" y="112"/>
                  </a:lnTo>
                  <a:lnTo>
                    <a:pt x="40" y="1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0" name="Freeform 87"/>
            <p:cNvSpPr>
              <a:spLocks/>
            </p:cNvSpPr>
            <p:nvPr/>
          </p:nvSpPr>
          <p:spPr bwMode="auto">
            <a:xfrm>
              <a:off x="1379621" y="3420979"/>
              <a:ext cx="513347" cy="545432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58" y="4"/>
                </a:cxn>
                <a:cxn ang="0">
                  <a:pos x="62" y="14"/>
                </a:cxn>
                <a:cxn ang="0">
                  <a:pos x="64" y="30"/>
                </a:cxn>
                <a:cxn ang="0">
                  <a:pos x="62" y="40"/>
                </a:cxn>
                <a:cxn ang="0">
                  <a:pos x="60" y="50"/>
                </a:cxn>
                <a:cxn ang="0">
                  <a:pos x="60" y="50"/>
                </a:cxn>
                <a:cxn ang="0">
                  <a:pos x="56" y="58"/>
                </a:cxn>
                <a:cxn ang="0">
                  <a:pos x="52" y="62"/>
                </a:cxn>
                <a:cxn ang="0">
                  <a:pos x="48" y="66"/>
                </a:cxn>
                <a:cxn ang="0">
                  <a:pos x="44" y="68"/>
                </a:cxn>
                <a:cxn ang="0">
                  <a:pos x="36" y="68"/>
                </a:cxn>
                <a:cxn ang="0">
                  <a:pos x="30" y="68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8" y="60"/>
                </a:cxn>
                <a:cxn ang="0">
                  <a:pos x="42" y="54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4" y="50"/>
                </a:cxn>
                <a:cxn ang="0">
                  <a:pos x="40" y="54"/>
                </a:cxn>
                <a:cxn ang="0">
                  <a:pos x="32" y="58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12" y="58"/>
                </a:cxn>
                <a:cxn ang="0">
                  <a:pos x="6" y="62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2" y="64"/>
                </a:cxn>
                <a:cxn ang="0">
                  <a:pos x="6" y="58"/>
                </a:cxn>
                <a:cxn ang="0">
                  <a:pos x="14" y="52"/>
                </a:cxn>
                <a:cxn ang="0">
                  <a:pos x="20" y="48"/>
                </a:cxn>
                <a:cxn ang="0">
                  <a:pos x="28" y="48"/>
                </a:cxn>
                <a:cxn ang="0">
                  <a:pos x="28" y="48"/>
                </a:cxn>
                <a:cxn ang="0">
                  <a:pos x="36" y="44"/>
                </a:cxn>
                <a:cxn ang="0">
                  <a:pos x="42" y="40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50" y="24"/>
                </a:cxn>
                <a:cxn ang="0">
                  <a:pos x="54" y="14"/>
                </a:cxn>
                <a:cxn ang="0">
                  <a:pos x="56" y="0"/>
                </a:cxn>
                <a:cxn ang="0">
                  <a:pos x="56" y="0"/>
                </a:cxn>
              </a:cxnLst>
              <a:rect l="0" t="0" r="r" b="b"/>
              <a:pathLst>
                <a:path w="64" h="68">
                  <a:moveTo>
                    <a:pt x="56" y="0"/>
                  </a:moveTo>
                  <a:lnTo>
                    <a:pt x="56" y="0"/>
                  </a:lnTo>
                  <a:lnTo>
                    <a:pt x="58" y="4"/>
                  </a:lnTo>
                  <a:lnTo>
                    <a:pt x="62" y="14"/>
                  </a:lnTo>
                  <a:lnTo>
                    <a:pt x="64" y="30"/>
                  </a:lnTo>
                  <a:lnTo>
                    <a:pt x="62" y="40"/>
                  </a:lnTo>
                  <a:lnTo>
                    <a:pt x="60" y="50"/>
                  </a:lnTo>
                  <a:lnTo>
                    <a:pt x="60" y="50"/>
                  </a:lnTo>
                  <a:lnTo>
                    <a:pt x="56" y="58"/>
                  </a:lnTo>
                  <a:lnTo>
                    <a:pt x="52" y="62"/>
                  </a:lnTo>
                  <a:lnTo>
                    <a:pt x="48" y="66"/>
                  </a:lnTo>
                  <a:lnTo>
                    <a:pt x="44" y="68"/>
                  </a:lnTo>
                  <a:lnTo>
                    <a:pt x="36" y="68"/>
                  </a:lnTo>
                  <a:lnTo>
                    <a:pt x="30" y="68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8" y="60"/>
                  </a:lnTo>
                  <a:lnTo>
                    <a:pt x="42" y="5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2" y="58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12" y="58"/>
                  </a:lnTo>
                  <a:lnTo>
                    <a:pt x="6" y="62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2" y="64"/>
                  </a:lnTo>
                  <a:lnTo>
                    <a:pt x="6" y="58"/>
                  </a:lnTo>
                  <a:lnTo>
                    <a:pt x="14" y="52"/>
                  </a:lnTo>
                  <a:lnTo>
                    <a:pt x="20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36" y="44"/>
                  </a:lnTo>
                  <a:lnTo>
                    <a:pt x="42" y="40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0" y="24"/>
                  </a:lnTo>
                  <a:lnTo>
                    <a:pt x="54" y="14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1" name="Freeform 88"/>
            <p:cNvSpPr>
              <a:spLocks/>
            </p:cNvSpPr>
            <p:nvPr/>
          </p:nvSpPr>
          <p:spPr bwMode="auto">
            <a:xfrm>
              <a:off x="8133347" y="838200"/>
              <a:ext cx="609600" cy="1042737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38" y="4"/>
                </a:cxn>
                <a:cxn ang="0">
                  <a:pos x="50" y="16"/>
                </a:cxn>
                <a:cxn ang="0">
                  <a:pos x="58" y="24"/>
                </a:cxn>
                <a:cxn ang="0">
                  <a:pos x="64" y="36"/>
                </a:cxn>
                <a:cxn ang="0">
                  <a:pos x="70" y="48"/>
                </a:cxn>
                <a:cxn ang="0">
                  <a:pos x="76" y="66"/>
                </a:cxn>
                <a:cxn ang="0">
                  <a:pos x="76" y="66"/>
                </a:cxn>
                <a:cxn ang="0">
                  <a:pos x="76" y="72"/>
                </a:cxn>
                <a:cxn ang="0">
                  <a:pos x="76" y="80"/>
                </a:cxn>
                <a:cxn ang="0">
                  <a:pos x="74" y="88"/>
                </a:cxn>
                <a:cxn ang="0">
                  <a:pos x="70" y="94"/>
                </a:cxn>
                <a:cxn ang="0">
                  <a:pos x="62" y="100"/>
                </a:cxn>
                <a:cxn ang="0">
                  <a:pos x="54" y="106"/>
                </a:cxn>
                <a:cxn ang="0">
                  <a:pos x="44" y="110"/>
                </a:cxn>
                <a:cxn ang="0">
                  <a:pos x="28" y="114"/>
                </a:cxn>
                <a:cxn ang="0">
                  <a:pos x="28" y="114"/>
                </a:cxn>
                <a:cxn ang="0">
                  <a:pos x="32" y="112"/>
                </a:cxn>
                <a:cxn ang="0">
                  <a:pos x="42" y="106"/>
                </a:cxn>
                <a:cxn ang="0">
                  <a:pos x="46" y="100"/>
                </a:cxn>
                <a:cxn ang="0">
                  <a:pos x="50" y="94"/>
                </a:cxn>
                <a:cxn ang="0">
                  <a:pos x="52" y="84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50" y="78"/>
                </a:cxn>
                <a:cxn ang="0">
                  <a:pos x="48" y="86"/>
                </a:cxn>
                <a:cxn ang="0">
                  <a:pos x="46" y="90"/>
                </a:cxn>
                <a:cxn ang="0">
                  <a:pos x="42" y="96"/>
                </a:cxn>
                <a:cxn ang="0">
                  <a:pos x="36" y="100"/>
                </a:cxn>
                <a:cxn ang="0">
                  <a:pos x="28" y="104"/>
                </a:cxn>
                <a:cxn ang="0">
                  <a:pos x="28" y="104"/>
                </a:cxn>
                <a:cxn ang="0">
                  <a:pos x="20" y="106"/>
                </a:cxn>
                <a:cxn ang="0">
                  <a:pos x="10" y="110"/>
                </a:cxn>
                <a:cxn ang="0">
                  <a:pos x="4" y="118"/>
                </a:cxn>
                <a:cxn ang="0">
                  <a:pos x="2" y="124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26"/>
                </a:cxn>
                <a:cxn ang="0">
                  <a:pos x="2" y="114"/>
                </a:cxn>
                <a:cxn ang="0">
                  <a:pos x="4" y="106"/>
                </a:cxn>
                <a:cxn ang="0">
                  <a:pos x="8" y="100"/>
                </a:cxn>
                <a:cxn ang="0">
                  <a:pos x="16" y="92"/>
                </a:cxn>
                <a:cxn ang="0">
                  <a:pos x="26" y="84"/>
                </a:cxn>
                <a:cxn ang="0">
                  <a:pos x="26" y="84"/>
                </a:cxn>
                <a:cxn ang="0">
                  <a:pos x="28" y="82"/>
                </a:cxn>
                <a:cxn ang="0">
                  <a:pos x="36" y="74"/>
                </a:cxn>
                <a:cxn ang="0">
                  <a:pos x="42" y="64"/>
                </a:cxn>
                <a:cxn ang="0">
                  <a:pos x="44" y="5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2" y="36"/>
                </a:cxn>
                <a:cxn ang="0">
                  <a:pos x="40" y="22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76" h="130">
                  <a:moveTo>
                    <a:pt x="32" y="0"/>
                  </a:moveTo>
                  <a:lnTo>
                    <a:pt x="32" y="0"/>
                  </a:lnTo>
                  <a:lnTo>
                    <a:pt x="38" y="4"/>
                  </a:lnTo>
                  <a:lnTo>
                    <a:pt x="50" y="16"/>
                  </a:lnTo>
                  <a:lnTo>
                    <a:pt x="58" y="24"/>
                  </a:lnTo>
                  <a:lnTo>
                    <a:pt x="64" y="36"/>
                  </a:lnTo>
                  <a:lnTo>
                    <a:pt x="70" y="48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6" y="72"/>
                  </a:lnTo>
                  <a:lnTo>
                    <a:pt x="76" y="80"/>
                  </a:lnTo>
                  <a:lnTo>
                    <a:pt x="74" y="88"/>
                  </a:lnTo>
                  <a:lnTo>
                    <a:pt x="70" y="94"/>
                  </a:lnTo>
                  <a:lnTo>
                    <a:pt x="62" y="100"/>
                  </a:lnTo>
                  <a:lnTo>
                    <a:pt x="54" y="106"/>
                  </a:lnTo>
                  <a:lnTo>
                    <a:pt x="44" y="110"/>
                  </a:lnTo>
                  <a:lnTo>
                    <a:pt x="28" y="114"/>
                  </a:lnTo>
                  <a:lnTo>
                    <a:pt x="28" y="114"/>
                  </a:lnTo>
                  <a:lnTo>
                    <a:pt x="32" y="112"/>
                  </a:lnTo>
                  <a:lnTo>
                    <a:pt x="42" y="106"/>
                  </a:lnTo>
                  <a:lnTo>
                    <a:pt x="46" y="100"/>
                  </a:lnTo>
                  <a:lnTo>
                    <a:pt x="50" y="94"/>
                  </a:lnTo>
                  <a:lnTo>
                    <a:pt x="52" y="84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50" y="78"/>
                  </a:lnTo>
                  <a:lnTo>
                    <a:pt x="48" y="86"/>
                  </a:lnTo>
                  <a:lnTo>
                    <a:pt x="46" y="90"/>
                  </a:lnTo>
                  <a:lnTo>
                    <a:pt x="42" y="96"/>
                  </a:lnTo>
                  <a:lnTo>
                    <a:pt x="36" y="100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0" y="106"/>
                  </a:lnTo>
                  <a:lnTo>
                    <a:pt x="10" y="110"/>
                  </a:lnTo>
                  <a:lnTo>
                    <a:pt x="4" y="118"/>
                  </a:lnTo>
                  <a:lnTo>
                    <a:pt x="2" y="124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26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8" y="100"/>
                  </a:lnTo>
                  <a:lnTo>
                    <a:pt x="16" y="92"/>
                  </a:lnTo>
                  <a:lnTo>
                    <a:pt x="26" y="84"/>
                  </a:lnTo>
                  <a:lnTo>
                    <a:pt x="26" y="84"/>
                  </a:lnTo>
                  <a:lnTo>
                    <a:pt x="28" y="82"/>
                  </a:lnTo>
                  <a:lnTo>
                    <a:pt x="36" y="74"/>
                  </a:lnTo>
                  <a:lnTo>
                    <a:pt x="42" y="64"/>
                  </a:lnTo>
                  <a:lnTo>
                    <a:pt x="44" y="5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2" y="36"/>
                  </a:lnTo>
                  <a:lnTo>
                    <a:pt x="40" y="22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2" name="Freeform 89"/>
            <p:cNvSpPr>
              <a:spLocks/>
            </p:cNvSpPr>
            <p:nvPr/>
          </p:nvSpPr>
          <p:spPr bwMode="auto">
            <a:xfrm>
              <a:off x="2951747" y="1415716"/>
              <a:ext cx="4924926" cy="6432884"/>
            </a:xfrm>
            <a:custGeom>
              <a:avLst/>
              <a:gdLst/>
              <a:ahLst/>
              <a:cxnLst>
                <a:cxn ang="0">
                  <a:pos x="516" y="572"/>
                </a:cxn>
                <a:cxn ang="0">
                  <a:pos x="516" y="500"/>
                </a:cxn>
                <a:cxn ang="0">
                  <a:pos x="524" y="428"/>
                </a:cxn>
                <a:cxn ang="0">
                  <a:pos x="528" y="394"/>
                </a:cxn>
                <a:cxn ang="0">
                  <a:pos x="528" y="324"/>
                </a:cxn>
                <a:cxn ang="0">
                  <a:pos x="526" y="288"/>
                </a:cxn>
                <a:cxn ang="0">
                  <a:pos x="520" y="256"/>
                </a:cxn>
                <a:cxn ang="0">
                  <a:pos x="506" y="212"/>
                </a:cxn>
                <a:cxn ang="0">
                  <a:pos x="480" y="160"/>
                </a:cxn>
                <a:cxn ang="0">
                  <a:pos x="446" y="108"/>
                </a:cxn>
                <a:cxn ang="0">
                  <a:pos x="400" y="60"/>
                </a:cxn>
                <a:cxn ang="0">
                  <a:pos x="344" y="24"/>
                </a:cxn>
                <a:cxn ang="0">
                  <a:pos x="312" y="10"/>
                </a:cxn>
                <a:cxn ang="0">
                  <a:pos x="276" y="2"/>
                </a:cxn>
                <a:cxn ang="0">
                  <a:pos x="238" y="0"/>
                </a:cxn>
                <a:cxn ang="0">
                  <a:pos x="196" y="4"/>
                </a:cxn>
                <a:cxn ang="0">
                  <a:pos x="182" y="8"/>
                </a:cxn>
                <a:cxn ang="0">
                  <a:pos x="156" y="18"/>
                </a:cxn>
                <a:cxn ang="0">
                  <a:pos x="120" y="40"/>
                </a:cxn>
                <a:cxn ang="0">
                  <a:pos x="80" y="82"/>
                </a:cxn>
                <a:cxn ang="0">
                  <a:pos x="48" y="132"/>
                </a:cxn>
                <a:cxn ang="0">
                  <a:pos x="34" y="158"/>
                </a:cxn>
                <a:cxn ang="0">
                  <a:pos x="10" y="224"/>
                </a:cxn>
                <a:cxn ang="0">
                  <a:pos x="0" y="296"/>
                </a:cxn>
                <a:cxn ang="0">
                  <a:pos x="2" y="296"/>
                </a:cxn>
                <a:cxn ang="0">
                  <a:pos x="8" y="252"/>
                </a:cxn>
                <a:cxn ang="0">
                  <a:pos x="24" y="202"/>
                </a:cxn>
                <a:cxn ang="0">
                  <a:pos x="50" y="146"/>
                </a:cxn>
                <a:cxn ang="0">
                  <a:pos x="92" y="86"/>
                </a:cxn>
                <a:cxn ang="0">
                  <a:pos x="104" y="72"/>
                </a:cxn>
                <a:cxn ang="0">
                  <a:pos x="128" y="48"/>
                </a:cxn>
                <a:cxn ang="0">
                  <a:pos x="152" y="32"/>
                </a:cxn>
                <a:cxn ang="0">
                  <a:pos x="178" y="20"/>
                </a:cxn>
                <a:cxn ang="0">
                  <a:pos x="218" y="10"/>
                </a:cxn>
                <a:cxn ang="0">
                  <a:pos x="272" y="14"/>
                </a:cxn>
                <a:cxn ang="0">
                  <a:pos x="322" y="28"/>
                </a:cxn>
                <a:cxn ang="0">
                  <a:pos x="368" y="52"/>
                </a:cxn>
                <a:cxn ang="0">
                  <a:pos x="408" y="82"/>
                </a:cxn>
                <a:cxn ang="0">
                  <a:pos x="438" y="112"/>
                </a:cxn>
                <a:cxn ang="0">
                  <a:pos x="448" y="128"/>
                </a:cxn>
                <a:cxn ang="0">
                  <a:pos x="478" y="176"/>
                </a:cxn>
                <a:cxn ang="0">
                  <a:pos x="500" y="230"/>
                </a:cxn>
                <a:cxn ang="0">
                  <a:pos x="516" y="286"/>
                </a:cxn>
                <a:cxn ang="0">
                  <a:pos x="522" y="346"/>
                </a:cxn>
                <a:cxn ang="0">
                  <a:pos x="520" y="376"/>
                </a:cxn>
                <a:cxn ang="0">
                  <a:pos x="508" y="462"/>
                </a:cxn>
                <a:cxn ang="0">
                  <a:pos x="500" y="520"/>
                </a:cxn>
                <a:cxn ang="0">
                  <a:pos x="504" y="580"/>
                </a:cxn>
                <a:cxn ang="0">
                  <a:pos x="508" y="608"/>
                </a:cxn>
                <a:cxn ang="0">
                  <a:pos x="524" y="660"/>
                </a:cxn>
                <a:cxn ang="0">
                  <a:pos x="544" y="710"/>
                </a:cxn>
                <a:cxn ang="0">
                  <a:pos x="582" y="782"/>
                </a:cxn>
                <a:cxn ang="0">
                  <a:pos x="594" y="802"/>
                </a:cxn>
                <a:cxn ang="0">
                  <a:pos x="614" y="802"/>
                </a:cxn>
                <a:cxn ang="0">
                  <a:pos x="560" y="710"/>
                </a:cxn>
                <a:cxn ang="0">
                  <a:pos x="546" y="676"/>
                </a:cxn>
                <a:cxn ang="0">
                  <a:pos x="524" y="608"/>
                </a:cxn>
                <a:cxn ang="0">
                  <a:pos x="516" y="572"/>
                </a:cxn>
              </a:cxnLst>
              <a:rect l="0" t="0" r="r" b="b"/>
              <a:pathLst>
                <a:path w="614" h="802">
                  <a:moveTo>
                    <a:pt x="516" y="572"/>
                  </a:moveTo>
                  <a:lnTo>
                    <a:pt x="516" y="572"/>
                  </a:lnTo>
                  <a:lnTo>
                    <a:pt x="514" y="536"/>
                  </a:lnTo>
                  <a:lnTo>
                    <a:pt x="516" y="500"/>
                  </a:lnTo>
                  <a:lnTo>
                    <a:pt x="520" y="464"/>
                  </a:lnTo>
                  <a:lnTo>
                    <a:pt x="524" y="428"/>
                  </a:lnTo>
                  <a:lnTo>
                    <a:pt x="524" y="428"/>
                  </a:lnTo>
                  <a:lnTo>
                    <a:pt x="528" y="394"/>
                  </a:lnTo>
                  <a:lnTo>
                    <a:pt x="530" y="358"/>
                  </a:lnTo>
                  <a:lnTo>
                    <a:pt x="528" y="324"/>
                  </a:lnTo>
                  <a:lnTo>
                    <a:pt x="526" y="288"/>
                  </a:lnTo>
                  <a:lnTo>
                    <a:pt x="526" y="288"/>
                  </a:lnTo>
                  <a:lnTo>
                    <a:pt x="524" y="274"/>
                  </a:lnTo>
                  <a:lnTo>
                    <a:pt x="520" y="256"/>
                  </a:lnTo>
                  <a:lnTo>
                    <a:pt x="514" y="236"/>
                  </a:lnTo>
                  <a:lnTo>
                    <a:pt x="506" y="212"/>
                  </a:lnTo>
                  <a:lnTo>
                    <a:pt x="494" y="186"/>
                  </a:lnTo>
                  <a:lnTo>
                    <a:pt x="480" y="160"/>
                  </a:lnTo>
                  <a:lnTo>
                    <a:pt x="464" y="134"/>
                  </a:lnTo>
                  <a:lnTo>
                    <a:pt x="446" y="108"/>
                  </a:lnTo>
                  <a:lnTo>
                    <a:pt x="424" y="84"/>
                  </a:lnTo>
                  <a:lnTo>
                    <a:pt x="400" y="60"/>
                  </a:lnTo>
                  <a:lnTo>
                    <a:pt x="374" y="40"/>
                  </a:lnTo>
                  <a:lnTo>
                    <a:pt x="344" y="24"/>
                  </a:lnTo>
                  <a:lnTo>
                    <a:pt x="328" y="16"/>
                  </a:lnTo>
                  <a:lnTo>
                    <a:pt x="312" y="10"/>
                  </a:lnTo>
                  <a:lnTo>
                    <a:pt x="294" y="6"/>
                  </a:lnTo>
                  <a:lnTo>
                    <a:pt x="276" y="2"/>
                  </a:lnTo>
                  <a:lnTo>
                    <a:pt x="258" y="0"/>
                  </a:lnTo>
                  <a:lnTo>
                    <a:pt x="238" y="0"/>
                  </a:lnTo>
                  <a:lnTo>
                    <a:pt x="218" y="2"/>
                  </a:lnTo>
                  <a:lnTo>
                    <a:pt x="196" y="4"/>
                  </a:lnTo>
                  <a:lnTo>
                    <a:pt x="196" y="4"/>
                  </a:lnTo>
                  <a:lnTo>
                    <a:pt x="182" y="8"/>
                  </a:lnTo>
                  <a:lnTo>
                    <a:pt x="168" y="12"/>
                  </a:lnTo>
                  <a:lnTo>
                    <a:pt x="156" y="18"/>
                  </a:lnTo>
                  <a:lnTo>
                    <a:pt x="144" y="24"/>
                  </a:lnTo>
                  <a:lnTo>
                    <a:pt x="120" y="40"/>
                  </a:lnTo>
                  <a:lnTo>
                    <a:pt x="100" y="60"/>
                  </a:lnTo>
                  <a:lnTo>
                    <a:pt x="80" y="82"/>
                  </a:lnTo>
                  <a:lnTo>
                    <a:pt x="64" y="106"/>
                  </a:lnTo>
                  <a:lnTo>
                    <a:pt x="48" y="132"/>
                  </a:lnTo>
                  <a:lnTo>
                    <a:pt x="34" y="158"/>
                  </a:lnTo>
                  <a:lnTo>
                    <a:pt x="34" y="158"/>
                  </a:lnTo>
                  <a:lnTo>
                    <a:pt x="20" y="190"/>
                  </a:lnTo>
                  <a:lnTo>
                    <a:pt x="10" y="224"/>
                  </a:lnTo>
                  <a:lnTo>
                    <a:pt x="2" y="260"/>
                  </a:lnTo>
                  <a:lnTo>
                    <a:pt x="0" y="296"/>
                  </a:lnTo>
                  <a:lnTo>
                    <a:pt x="2" y="296"/>
                  </a:lnTo>
                  <a:lnTo>
                    <a:pt x="2" y="296"/>
                  </a:lnTo>
                  <a:lnTo>
                    <a:pt x="4" y="274"/>
                  </a:lnTo>
                  <a:lnTo>
                    <a:pt x="8" y="252"/>
                  </a:lnTo>
                  <a:lnTo>
                    <a:pt x="14" y="228"/>
                  </a:lnTo>
                  <a:lnTo>
                    <a:pt x="24" y="202"/>
                  </a:lnTo>
                  <a:lnTo>
                    <a:pt x="36" y="174"/>
                  </a:lnTo>
                  <a:lnTo>
                    <a:pt x="50" y="146"/>
                  </a:lnTo>
                  <a:lnTo>
                    <a:pt x="70" y="116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104" y="72"/>
                  </a:lnTo>
                  <a:lnTo>
                    <a:pt x="114" y="60"/>
                  </a:lnTo>
                  <a:lnTo>
                    <a:pt x="128" y="48"/>
                  </a:lnTo>
                  <a:lnTo>
                    <a:pt x="140" y="40"/>
                  </a:lnTo>
                  <a:lnTo>
                    <a:pt x="152" y="32"/>
                  </a:lnTo>
                  <a:lnTo>
                    <a:pt x="166" y="24"/>
                  </a:lnTo>
                  <a:lnTo>
                    <a:pt x="178" y="20"/>
                  </a:lnTo>
                  <a:lnTo>
                    <a:pt x="192" y="16"/>
                  </a:lnTo>
                  <a:lnTo>
                    <a:pt x="218" y="10"/>
                  </a:lnTo>
                  <a:lnTo>
                    <a:pt x="244" y="10"/>
                  </a:lnTo>
                  <a:lnTo>
                    <a:pt x="272" y="14"/>
                  </a:lnTo>
                  <a:lnTo>
                    <a:pt x="296" y="20"/>
                  </a:lnTo>
                  <a:lnTo>
                    <a:pt x="322" y="28"/>
                  </a:lnTo>
                  <a:lnTo>
                    <a:pt x="346" y="40"/>
                  </a:lnTo>
                  <a:lnTo>
                    <a:pt x="368" y="52"/>
                  </a:lnTo>
                  <a:lnTo>
                    <a:pt x="388" y="66"/>
                  </a:lnTo>
                  <a:lnTo>
                    <a:pt x="408" y="82"/>
                  </a:lnTo>
                  <a:lnTo>
                    <a:pt x="424" y="98"/>
                  </a:lnTo>
                  <a:lnTo>
                    <a:pt x="438" y="112"/>
                  </a:lnTo>
                  <a:lnTo>
                    <a:pt x="448" y="128"/>
                  </a:lnTo>
                  <a:lnTo>
                    <a:pt x="448" y="128"/>
                  </a:lnTo>
                  <a:lnTo>
                    <a:pt x="464" y="152"/>
                  </a:lnTo>
                  <a:lnTo>
                    <a:pt x="478" y="176"/>
                  </a:lnTo>
                  <a:lnTo>
                    <a:pt x="490" y="204"/>
                  </a:lnTo>
                  <a:lnTo>
                    <a:pt x="500" y="230"/>
                  </a:lnTo>
                  <a:lnTo>
                    <a:pt x="510" y="258"/>
                  </a:lnTo>
                  <a:lnTo>
                    <a:pt x="516" y="286"/>
                  </a:lnTo>
                  <a:lnTo>
                    <a:pt x="520" y="316"/>
                  </a:lnTo>
                  <a:lnTo>
                    <a:pt x="522" y="346"/>
                  </a:lnTo>
                  <a:lnTo>
                    <a:pt x="522" y="346"/>
                  </a:lnTo>
                  <a:lnTo>
                    <a:pt x="520" y="376"/>
                  </a:lnTo>
                  <a:lnTo>
                    <a:pt x="518" y="404"/>
                  </a:lnTo>
                  <a:lnTo>
                    <a:pt x="508" y="462"/>
                  </a:lnTo>
                  <a:lnTo>
                    <a:pt x="504" y="492"/>
                  </a:lnTo>
                  <a:lnTo>
                    <a:pt x="500" y="520"/>
                  </a:lnTo>
                  <a:lnTo>
                    <a:pt x="500" y="550"/>
                  </a:lnTo>
                  <a:lnTo>
                    <a:pt x="504" y="580"/>
                  </a:lnTo>
                  <a:lnTo>
                    <a:pt x="504" y="580"/>
                  </a:lnTo>
                  <a:lnTo>
                    <a:pt x="508" y="608"/>
                  </a:lnTo>
                  <a:lnTo>
                    <a:pt x="516" y="634"/>
                  </a:lnTo>
                  <a:lnTo>
                    <a:pt x="524" y="660"/>
                  </a:lnTo>
                  <a:lnTo>
                    <a:pt x="532" y="686"/>
                  </a:lnTo>
                  <a:lnTo>
                    <a:pt x="544" y="710"/>
                  </a:lnTo>
                  <a:lnTo>
                    <a:pt x="556" y="734"/>
                  </a:lnTo>
                  <a:lnTo>
                    <a:pt x="582" y="782"/>
                  </a:lnTo>
                  <a:lnTo>
                    <a:pt x="582" y="782"/>
                  </a:lnTo>
                  <a:lnTo>
                    <a:pt x="594" y="802"/>
                  </a:lnTo>
                  <a:lnTo>
                    <a:pt x="614" y="802"/>
                  </a:lnTo>
                  <a:lnTo>
                    <a:pt x="614" y="802"/>
                  </a:lnTo>
                  <a:lnTo>
                    <a:pt x="586" y="756"/>
                  </a:lnTo>
                  <a:lnTo>
                    <a:pt x="560" y="710"/>
                  </a:lnTo>
                  <a:lnTo>
                    <a:pt x="560" y="710"/>
                  </a:lnTo>
                  <a:lnTo>
                    <a:pt x="546" y="676"/>
                  </a:lnTo>
                  <a:lnTo>
                    <a:pt x="532" y="644"/>
                  </a:lnTo>
                  <a:lnTo>
                    <a:pt x="524" y="608"/>
                  </a:lnTo>
                  <a:lnTo>
                    <a:pt x="516" y="572"/>
                  </a:lnTo>
                  <a:lnTo>
                    <a:pt x="516" y="57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3" name="Freeform 90"/>
            <p:cNvSpPr>
              <a:spLocks/>
            </p:cNvSpPr>
            <p:nvPr/>
          </p:nvSpPr>
          <p:spPr bwMode="auto">
            <a:xfrm>
              <a:off x="1556084" y="4011"/>
              <a:ext cx="2614863" cy="1684421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4" y="28"/>
                </a:cxn>
                <a:cxn ang="0">
                  <a:pos x="0" y="58"/>
                </a:cxn>
                <a:cxn ang="0">
                  <a:pos x="4" y="84"/>
                </a:cxn>
                <a:cxn ang="0">
                  <a:pos x="12" y="110"/>
                </a:cxn>
                <a:cxn ang="0">
                  <a:pos x="26" y="134"/>
                </a:cxn>
                <a:cxn ang="0">
                  <a:pos x="44" y="154"/>
                </a:cxn>
                <a:cxn ang="0">
                  <a:pos x="66" y="168"/>
                </a:cxn>
                <a:cxn ang="0">
                  <a:pos x="90" y="180"/>
                </a:cxn>
                <a:cxn ang="0">
                  <a:pos x="112" y="184"/>
                </a:cxn>
                <a:cxn ang="0">
                  <a:pos x="154" y="184"/>
                </a:cxn>
                <a:cxn ang="0">
                  <a:pos x="176" y="182"/>
                </a:cxn>
                <a:cxn ang="0">
                  <a:pos x="240" y="174"/>
                </a:cxn>
                <a:cxn ang="0">
                  <a:pos x="274" y="176"/>
                </a:cxn>
                <a:cxn ang="0">
                  <a:pos x="298" y="186"/>
                </a:cxn>
                <a:cxn ang="0">
                  <a:pos x="310" y="200"/>
                </a:cxn>
                <a:cxn ang="0">
                  <a:pos x="318" y="210"/>
                </a:cxn>
                <a:cxn ang="0">
                  <a:pos x="322" y="208"/>
                </a:cxn>
                <a:cxn ang="0">
                  <a:pos x="326" y="204"/>
                </a:cxn>
                <a:cxn ang="0">
                  <a:pos x="300" y="180"/>
                </a:cxn>
                <a:cxn ang="0">
                  <a:pos x="290" y="174"/>
                </a:cxn>
                <a:cxn ang="0">
                  <a:pos x="266" y="166"/>
                </a:cxn>
                <a:cxn ang="0">
                  <a:pos x="256" y="166"/>
                </a:cxn>
                <a:cxn ang="0">
                  <a:pos x="198" y="172"/>
                </a:cxn>
                <a:cxn ang="0">
                  <a:pos x="144" y="178"/>
                </a:cxn>
                <a:cxn ang="0">
                  <a:pos x="108" y="174"/>
                </a:cxn>
                <a:cxn ang="0">
                  <a:pos x="74" y="162"/>
                </a:cxn>
                <a:cxn ang="0">
                  <a:pos x="44" y="140"/>
                </a:cxn>
                <a:cxn ang="0">
                  <a:pos x="20" y="112"/>
                </a:cxn>
                <a:cxn ang="0">
                  <a:pos x="14" y="102"/>
                </a:cxn>
                <a:cxn ang="0">
                  <a:pos x="4" y="74"/>
                </a:cxn>
                <a:cxn ang="0">
                  <a:pos x="6" y="36"/>
                </a:cxn>
                <a:cxn ang="0">
                  <a:pos x="12" y="10"/>
                </a:cxn>
                <a:cxn ang="0">
                  <a:pos x="16" y="0"/>
                </a:cxn>
              </a:cxnLst>
              <a:rect l="0" t="0" r="r" b="b"/>
              <a:pathLst>
                <a:path w="326" h="210">
                  <a:moveTo>
                    <a:pt x="16" y="0"/>
                  </a:moveTo>
                  <a:lnTo>
                    <a:pt x="16" y="0"/>
                  </a:lnTo>
                  <a:lnTo>
                    <a:pt x="10" y="14"/>
                  </a:lnTo>
                  <a:lnTo>
                    <a:pt x="4" y="28"/>
                  </a:lnTo>
                  <a:lnTo>
                    <a:pt x="2" y="42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6" y="98"/>
                  </a:lnTo>
                  <a:lnTo>
                    <a:pt x="12" y="110"/>
                  </a:lnTo>
                  <a:lnTo>
                    <a:pt x="18" y="122"/>
                  </a:lnTo>
                  <a:lnTo>
                    <a:pt x="26" y="134"/>
                  </a:lnTo>
                  <a:lnTo>
                    <a:pt x="34" y="144"/>
                  </a:lnTo>
                  <a:lnTo>
                    <a:pt x="44" y="154"/>
                  </a:lnTo>
                  <a:lnTo>
                    <a:pt x="54" y="162"/>
                  </a:lnTo>
                  <a:lnTo>
                    <a:pt x="66" y="168"/>
                  </a:lnTo>
                  <a:lnTo>
                    <a:pt x="78" y="174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112" y="184"/>
                  </a:lnTo>
                  <a:lnTo>
                    <a:pt x="132" y="186"/>
                  </a:lnTo>
                  <a:lnTo>
                    <a:pt x="154" y="184"/>
                  </a:lnTo>
                  <a:lnTo>
                    <a:pt x="176" y="182"/>
                  </a:lnTo>
                  <a:lnTo>
                    <a:pt x="176" y="182"/>
                  </a:lnTo>
                  <a:lnTo>
                    <a:pt x="240" y="174"/>
                  </a:lnTo>
                  <a:lnTo>
                    <a:pt x="240" y="174"/>
                  </a:lnTo>
                  <a:lnTo>
                    <a:pt x="258" y="174"/>
                  </a:lnTo>
                  <a:lnTo>
                    <a:pt x="274" y="176"/>
                  </a:lnTo>
                  <a:lnTo>
                    <a:pt x="288" y="180"/>
                  </a:lnTo>
                  <a:lnTo>
                    <a:pt x="298" y="186"/>
                  </a:lnTo>
                  <a:lnTo>
                    <a:pt x="304" y="194"/>
                  </a:lnTo>
                  <a:lnTo>
                    <a:pt x="310" y="200"/>
                  </a:lnTo>
                  <a:lnTo>
                    <a:pt x="318" y="210"/>
                  </a:lnTo>
                  <a:lnTo>
                    <a:pt x="318" y="210"/>
                  </a:lnTo>
                  <a:lnTo>
                    <a:pt x="320" y="210"/>
                  </a:lnTo>
                  <a:lnTo>
                    <a:pt x="322" y="208"/>
                  </a:lnTo>
                  <a:lnTo>
                    <a:pt x="326" y="204"/>
                  </a:lnTo>
                  <a:lnTo>
                    <a:pt x="326" y="204"/>
                  </a:lnTo>
                  <a:lnTo>
                    <a:pt x="310" y="188"/>
                  </a:lnTo>
                  <a:lnTo>
                    <a:pt x="300" y="180"/>
                  </a:lnTo>
                  <a:lnTo>
                    <a:pt x="290" y="174"/>
                  </a:lnTo>
                  <a:lnTo>
                    <a:pt x="290" y="174"/>
                  </a:lnTo>
                  <a:lnTo>
                    <a:pt x="274" y="168"/>
                  </a:lnTo>
                  <a:lnTo>
                    <a:pt x="266" y="166"/>
                  </a:lnTo>
                  <a:lnTo>
                    <a:pt x="256" y="166"/>
                  </a:lnTo>
                  <a:lnTo>
                    <a:pt x="256" y="166"/>
                  </a:lnTo>
                  <a:lnTo>
                    <a:pt x="226" y="168"/>
                  </a:lnTo>
                  <a:lnTo>
                    <a:pt x="198" y="172"/>
                  </a:lnTo>
                  <a:lnTo>
                    <a:pt x="144" y="178"/>
                  </a:lnTo>
                  <a:lnTo>
                    <a:pt x="144" y="178"/>
                  </a:lnTo>
                  <a:lnTo>
                    <a:pt x="126" y="178"/>
                  </a:lnTo>
                  <a:lnTo>
                    <a:pt x="108" y="174"/>
                  </a:lnTo>
                  <a:lnTo>
                    <a:pt x="90" y="170"/>
                  </a:lnTo>
                  <a:lnTo>
                    <a:pt x="74" y="162"/>
                  </a:lnTo>
                  <a:lnTo>
                    <a:pt x="58" y="152"/>
                  </a:lnTo>
                  <a:lnTo>
                    <a:pt x="44" y="140"/>
                  </a:lnTo>
                  <a:lnTo>
                    <a:pt x="30" y="128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14" y="102"/>
                  </a:lnTo>
                  <a:lnTo>
                    <a:pt x="10" y="92"/>
                  </a:lnTo>
                  <a:lnTo>
                    <a:pt x="4" y="74"/>
                  </a:lnTo>
                  <a:lnTo>
                    <a:pt x="4" y="54"/>
                  </a:lnTo>
                  <a:lnTo>
                    <a:pt x="6" y="36"/>
                  </a:lnTo>
                  <a:lnTo>
                    <a:pt x="8" y="22"/>
                  </a:lnTo>
                  <a:lnTo>
                    <a:pt x="12" y="1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4" name="Freeform 91"/>
            <p:cNvSpPr>
              <a:spLocks/>
            </p:cNvSpPr>
            <p:nvPr/>
          </p:nvSpPr>
          <p:spPr bwMode="auto">
            <a:xfrm>
              <a:off x="1171074" y="1704474"/>
              <a:ext cx="2646947" cy="1732547"/>
            </a:xfrm>
            <a:custGeom>
              <a:avLst/>
              <a:gdLst/>
              <a:ahLst/>
              <a:cxnLst>
                <a:cxn ang="0">
                  <a:pos x="312" y="12"/>
                </a:cxn>
                <a:cxn ang="0">
                  <a:pos x="266" y="0"/>
                </a:cxn>
                <a:cxn ang="0">
                  <a:pos x="232" y="6"/>
                </a:cxn>
                <a:cxn ang="0">
                  <a:pos x="196" y="32"/>
                </a:cxn>
                <a:cxn ang="0">
                  <a:pos x="178" y="58"/>
                </a:cxn>
                <a:cxn ang="0">
                  <a:pos x="160" y="130"/>
                </a:cxn>
                <a:cxn ang="0">
                  <a:pos x="150" y="158"/>
                </a:cxn>
                <a:cxn ang="0">
                  <a:pos x="118" y="192"/>
                </a:cxn>
                <a:cxn ang="0">
                  <a:pos x="72" y="208"/>
                </a:cxn>
                <a:cxn ang="0">
                  <a:pos x="44" y="208"/>
                </a:cxn>
                <a:cxn ang="0">
                  <a:pos x="12" y="182"/>
                </a:cxn>
                <a:cxn ang="0">
                  <a:pos x="8" y="140"/>
                </a:cxn>
                <a:cxn ang="0">
                  <a:pos x="16" y="110"/>
                </a:cxn>
                <a:cxn ang="0">
                  <a:pos x="46" y="80"/>
                </a:cxn>
                <a:cxn ang="0">
                  <a:pos x="68" y="80"/>
                </a:cxn>
                <a:cxn ang="0">
                  <a:pos x="86" y="104"/>
                </a:cxn>
                <a:cxn ang="0">
                  <a:pos x="84" y="114"/>
                </a:cxn>
                <a:cxn ang="0">
                  <a:pos x="76" y="124"/>
                </a:cxn>
                <a:cxn ang="0">
                  <a:pos x="56" y="128"/>
                </a:cxn>
                <a:cxn ang="0">
                  <a:pos x="42" y="122"/>
                </a:cxn>
                <a:cxn ang="0">
                  <a:pos x="68" y="134"/>
                </a:cxn>
                <a:cxn ang="0">
                  <a:pos x="86" y="122"/>
                </a:cxn>
                <a:cxn ang="0">
                  <a:pos x="92" y="106"/>
                </a:cxn>
                <a:cxn ang="0">
                  <a:pos x="84" y="88"/>
                </a:cxn>
                <a:cxn ang="0">
                  <a:pos x="66" y="76"/>
                </a:cxn>
                <a:cxn ang="0">
                  <a:pos x="52" y="74"/>
                </a:cxn>
                <a:cxn ang="0">
                  <a:pos x="22" y="90"/>
                </a:cxn>
                <a:cxn ang="0">
                  <a:pos x="2" y="130"/>
                </a:cxn>
                <a:cxn ang="0">
                  <a:pos x="0" y="158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82" y="214"/>
                </a:cxn>
                <a:cxn ang="0">
                  <a:pos x="112" y="206"/>
                </a:cxn>
                <a:cxn ang="0">
                  <a:pos x="146" y="178"/>
                </a:cxn>
                <a:cxn ang="0">
                  <a:pos x="168" y="138"/>
                </a:cxn>
                <a:cxn ang="0">
                  <a:pos x="178" y="90"/>
                </a:cxn>
                <a:cxn ang="0">
                  <a:pos x="188" y="58"/>
                </a:cxn>
                <a:cxn ang="0">
                  <a:pos x="214" y="26"/>
                </a:cxn>
                <a:cxn ang="0">
                  <a:pos x="242" y="14"/>
                </a:cxn>
                <a:cxn ang="0">
                  <a:pos x="280" y="14"/>
                </a:cxn>
                <a:cxn ang="0">
                  <a:pos x="320" y="30"/>
                </a:cxn>
                <a:cxn ang="0">
                  <a:pos x="326" y="28"/>
                </a:cxn>
              </a:cxnLst>
              <a:rect l="0" t="0" r="r" b="b"/>
              <a:pathLst>
                <a:path w="330" h="216">
                  <a:moveTo>
                    <a:pt x="330" y="24"/>
                  </a:moveTo>
                  <a:lnTo>
                    <a:pt x="330" y="24"/>
                  </a:lnTo>
                  <a:lnTo>
                    <a:pt x="312" y="12"/>
                  </a:lnTo>
                  <a:lnTo>
                    <a:pt x="296" y="6"/>
                  </a:lnTo>
                  <a:lnTo>
                    <a:pt x="276" y="2"/>
                  </a:lnTo>
                  <a:lnTo>
                    <a:pt x="266" y="0"/>
                  </a:lnTo>
                  <a:lnTo>
                    <a:pt x="254" y="0"/>
                  </a:lnTo>
                  <a:lnTo>
                    <a:pt x="244" y="2"/>
                  </a:lnTo>
                  <a:lnTo>
                    <a:pt x="232" y="6"/>
                  </a:lnTo>
                  <a:lnTo>
                    <a:pt x="220" y="12"/>
                  </a:lnTo>
                  <a:lnTo>
                    <a:pt x="208" y="22"/>
                  </a:lnTo>
                  <a:lnTo>
                    <a:pt x="196" y="32"/>
                  </a:lnTo>
                  <a:lnTo>
                    <a:pt x="184" y="48"/>
                  </a:lnTo>
                  <a:lnTo>
                    <a:pt x="184" y="48"/>
                  </a:lnTo>
                  <a:lnTo>
                    <a:pt x="178" y="58"/>
                  </a:lnTo>
                  <a:lnTo>
                    <a:pt x="172" y="70"/>
                  </a:lnTo>
                  <a:lnTo>
                    <a:pt x="166" y="100"/>
                  </a:lnTo>
                  <a:lnTo>
                    <a:pt x="160" y="130"/>
                  </a:lnTo>
                  <a:lnTo>
                    <a:pt x="156" y="144"/>
                  </a:lnTo>
                  <a:lnTo>
                    <a:pt x="150" y="158"/>
                  </a:lnTo>
                  <a:lnTo>
                    <a:pt x="150" y="158"/>
                  </a:lnTo>
                  <a:lnTo>
                    <a:pt x="142" y="170"/>
                  </a:lnTo>
                  <a:lnTo>
                    <a:pt x="132" y="182"/>
                  </a:lnTo>
                  <a:lnTo>
                    <a:pt x="118" y="192"/>
                  </a:lnTo>
                  <a:lnTo>
                    <a:pt x="104" y="200"/>
                  </a:lnTo>
                  <a:lnTo>
                    <a:pt x="88" y="206"/>
                  </a:lnTo>
                  <a:lnTo>
                    <a:pt x="72" y="208"/>
                  </a:lnTo>
                  <a:lnTo>
                    <a:pt x="58" y="210"/>
                  </a:lnTo>
                  <a:lnTo>
                    <a:pt x="44" y="208"/>
                  </a:lnTo>
                  <a:lnTo>
                    <a:pt x="44" y="208"/>
                  </a:lnTo>
                  <a:lnTo>
                    <a:pt x="30" y="202"/>
                  </a:lnTo>
                  <a:lnTo>
                    <a:pt x="20" y="192"/>
                  </a:lnTo>
                  <a:lnTo>
                    <a:pt x="12" y="182"/>
                  </a:lnTo>
                  <a:lnTo>
                    <a:pt x="8" y="168"/>
                  </a:lnTo>
                  <a:lnTo>
                    <a:pt x="6" y="154"/>
                  </a:lnTo>
                  <a:lnTo>
                    <a:pt x="8" y="140"/>
                  </a:lnTo>
                  <a:lnTo>
                    <a:pt x="12" y="124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24" y="96"/>
                  </a:lnTo>
                  <a:lnTo>
                    <a:pt x="36" y="86"/>
                  </a:lnTo>
                  <a:lnTo>
                    <a:pt x="46" y="80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68" y="80"/>
                  </a:lnTo>
                  <a:lnTo>
                    <a:pt x="76" y="84"/>
                  </a:lnTo>
                  <a:lnTo>
                    <a:pt x="82" y="94"/>
                  </a:lnTo>
                  <a:lnTo>
                    <a:pt x="86" y="104"/>
                  </a:lnTo>
                  <a:lnTo>
                    <a:pt x="86" y="104"/>
                  </a:lnTo>
                  <a:lnTo>
                    <a:pt x="86" y="108"/>
                  </a:lnTo>
                  <a:lnTo>
                    <a:pt x="84" y="114"/>
                  </a:lnTo>
                  <a:lnTo>
                    <a:pt x="80" y="120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2" y="128"/>
                  </a:lnTo>
                  <a:lnTo>
                    <a:pt x="68" y="128"/>
                  </a:lnTo>
                  <a:lnTo>
                    <a:pt x="56" y="128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54" y="130"/>
                  </a:lnTo>
                  <a:lnTo>
                    <a:pt x="62" y="132"/>
                  </a:lnTo>
                  <a:lnTo>
                    <a:pt x="68" y="134"/>
                  </a:lnTo>
                  <a:lnTo>
                    <a:pt x="74" y="132"/>
                  </a:lnTo>
                  <a:lnTo>
                    <a:pt x="80" y="128"/>
                  </a:lnTo>
                  <a:lnTo>
                    <a:pt x="86" y="122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2" y="106"/>
                  </a:lnTo>
                  <a:lnTo>
                    <a:pt x="92" y="100"/>
                  </a:lnTo>
                  <a:lnTo>
                    <a:pt x="90" y="92"/>
                  </a:lnTo>
                  <a:lnTo>
                    <a:pt x="84" y="88"/>
                  </a:lnTo>
                  <a:lnTo>
                    <a:pt x="78" y="82"/>
                  </a:lnTo>
                  <a:lnTo>
                    <a:pt x="72" y="78"/>
                  </a:lnTo>
                  <a:lnTo>
                    <a:pt x="66" y="76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2" y="74"/>
                  </a:lnTo>
                  <a:lnTo>
                    <a:pt x="46" y="76"/>
                  </a:lnTo>
                  <a:lnTo>
                    <a:pt x="34" y="82"/>
                  </a:lnTo>
                  <a:lnTo>
                    <a:pt x="22" y="90"/>
                  </a:lnTo>
                  <a:lnTo>
                    <a:pt x="14" y="102"/>
                  </a:lnTo>
                  <a:lnTo>
                    <a:pt x="8" y="116"/>
                  </a:lnTo>
                  <a:lnTo>
                    <a:pt x="2" y="130"/>
                  </a:lnTo>
                  <a:lnTo>
                    <a:pt x="0" y="144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8"/>
                  </a:lnTo>
                  <a:lnTo>
                    <a:pt x="2" y="176"/>
                  </a:lnTo>
                  <a:lnTo>
                    <a:pt x="6" y="184"/>
                  </a:lnTo>
                  <a:lnTo>
                    <a:pt x="10" y="190"/>
                  </a:lnTo>
                  <a:lnTo>
                    <a:pt x="20" y="202"/>
                  </a:lnTo>
                  <a:lnTo>
                    <a:pt x="34" y="208"/>
                  </a:lnTo>
                  <a:lnTo>
                    <a:pt x="50" y="214"/>
                  </a:lnTo>
                  <a:lnTo>
                    <a:pt x="66" y="216"/>
                  </a:lnTo>
                  <a:lnTo>
                    <a:pt x="82" y="214"/>
                  </a:lnTo>
                  <a:lnTo>
                    <a:pt x="98" y="212"/>
                  </a:lnTo>
                  <a:lnTo>
                    <a:pt x="98" y="212"/>
                  </a:lnTo>
                  <a:lnTo>
                    <a:pt x="112" y="206"/>
                  </a:lnTo>
                  <a:lnTo>
                    <a:pt x="124" y="198"/>
                  </a:lnTo>
                  <a:lnTo>
                    <a:pt x="136" y="188"/>
                  </a:lnTo>
                  <a:lnTo>
                    <a:pt x="146" y="178"/>
                  </a:lnTo>
                  <a:lnTo>
                    <a:pt x="156" y="166"/>
                  </a:lnTo>
                  <a:lnTo>
                    <a:pt x="162" y="152"/>
                  </a:lnTo>
                  <a:lnTo>
                    <a:pt x="168" y="138"/>
                  </a:lnTo>
                  <a:lnTo>
                    <a:pt x="172" y="124"/>
                  </a:lnTo>
                  <a:lnTo>
                    <a:pt x="172" y="124"/>
                  </a:lnTo>
                  <a:lnTo>
                    <a:pt x="178" y="90"/>
                  </a:lnTo>
                  <a:lnTo>
                    <a:pt x="182" y="74"/>
                  </a:lnTo>
                  <a:lnTo>
                    <a:pt x="188" y="58"/>
                  </a:lnTo>
                  <a:lnTo>
                    <a:pt x="188" y="58"/>
                  </a:lnTo>
                  <a:lnTo>
                    <a:pt x="196" y="46"/>
                  </a:lnTo>
                  <a:lnTo>
                    <a:pt x="204" y="36"/>
                  </a:lnTo>
                  <a:lnTo>
                    <a:pt x="214" y="26"/>
                  </a:lnTo>
                  <a:lnTo>
                    <a:pt x="224" y="20"/>
                  </a:lnTo>
                  <a:lnTo>
                    <a:pt x="234" y="16"/>
                  </a:lnTo>
                  <a:lnTo>
                    <a:pt x="242" y="14"/>
                  </a:lnTo>
                  <a:lnTo>
                    <a:pt x="252" y="12"/>
                  </a:lnTo>
                  <a:lnTo>
                    <a:pt x="262" y="12"/>
                  </a:lnTo>
                  <a:lnTo>
                    <a:pt x="280" y="14"/>
                  </a:lnTo>
                  <a:lnTo>
                    <a:pt x="296" y="20"/>
                  </a:lnTo>
                  <a:lnTo>
                    <a:pt x="310" y="26"/>
                  </a:lnTo>
                  <a:lnTo>
                    <a:pt x="320" y="30"/>
                  </a:lnTo>
                  <a:lnTo>
                    <a:pt x="320" y="30"/>
                  </a:lnTo>
                  <a:lnTo>
                    <a:pt x="322" y="30"/>
                  </a:lnTo>
                  <a:lnTo>
                    <a:pt x="326" y="28"/>
                  </a:lnTo>
                  <a:lnTo>
                    <a:pt x="330" y="24"/>
                  </a:lnTo>
                  <a:lnTo>
                    <a:pt x="33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5" name="Freeform 92"/>
            <p:cNvSpPr>
              <a:spLocks/>
            </p:cNvSpPr>
            <p:nvPr/>
          </p:nvSpPr>
          <p:spPr bwMode="auto">
            <a:xfrm>
              <a:off x="7684168" y="6565232"/>
              <a:ext cx="1459832" cy="1283368"/>
            </a:xfrm>
            <a:custGeom>
              <a:avLst/>
              <a:gdLst/>
              <a:ahLst/>
              <a:cxnLst>
                <a:cxn ang="0">
                  <a:pos x="76" y="34"/>
                </a:cxn>
                <a:cxn ang="0">
                  <a:pos x="76" y="34"/>
                </a:cxn>
                <a:cxn ang="0">
                  <a:pos x="92" y="30"/>
                </a:cxn>
                <a:cxn ang="0">
                  <a:pos x="106" y="28"/>
                </a:cxn>
                <a:cxn ang="0">
                  <a:pos x="138" y="24"/>
                </a:cxn>
                <a:cxn ang="0">
                  <a:pos x="138" y="24"/>
                </a:cxn>
                <a:cxn ang="0">
                  <a:pos x="160" y="20"/>
                </a:cxn>
                <a:cxn ang="0">
                  <a:pos x="172" y="16"/>
                </a:cxn>
                <a:cxn ang="0">
                  <a:pos x="182" y="10"/>
                </a:cxn>
                <a:cxn ang="0">
                  <a:pos x="182" y="0"/>
                </a:cxn>
                <a:cxn ang="0">
                  <a:pos x="182" y="0"/>
                </a:cxn>
                <a:cxn ang="0">
                  <a:pos x="172" y="6"/>
                </a:cxn>
                <a:cxn ang="0">
                  <a:pos x="172" y="6"/>
                </a:cxn>
                <a:cxn ang="0">
                  <a:pos x="158" y="10"/>
                </a:cxn>
                <a:cxn ang="0">
                  <a:pos x="146" y="14"/>
                </a:cxn>
                <a:cxn ang="0">
                  <a:pos x="118" y="16"/>
                </a:cxn>
                <a:cxn ang="0">
                  <a:pos x="92" y="20"/>
                </a:cxn>
                <a:cxn ang="0">
                  <a:pos x="78" y="22"/>
                </a:cxn>
                <a:cxn ang="0">
                  <a:pos x="66" y="26"/>
                </a:cxn>
                <a:cxn ang="0">
                  <a:pos x="66" y="26"/>
                </a:cxn>
                <a:cxn ang="0">
                  <a:pos x="52" y="34"/>
                </a:cxn>
                <a:cxn ang="0">
                  <a:pos x="38" y="44"/>
                </a:cxn>
                <a:cxn ang="0">
                  <a:pos x="26" y="54"/>
                </a:cxn>
                <a:cxn ang="0">
                  <a:pos x="16" y="68"/>
                </a:cxn>
                <a:cxn ang="0">
                  <a:pos x="6" y="84"/>
                </a:cxn>
                <a:cxn ang="0">
                  <a:pos x="2" y="102"/>
                </a:cxn>
                <a:cxn ang="0">
                  <a:pos x="0" y="122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4" y="150"/>
                </a:cxn>
                <a:cxn ang="0">
                  <a:pos x="6" y="152"/>
                </a:cxn>
                <a:cxn ang="0">
                  <a:pos x="8" y="156"/>
                </a:cxn>
                <a:cxn ang="0">
                  <a:pos x="10" y="160"/>
                </a:cxn>
                <a:cxn ang="0">
                  <a:pos x="26" y="160"/>
                </a:cxn>
                <a:cxn ang="0">
                  <a:pos x="26" y="160"/>
                </a:cxn>
                <a:cxn ang="0">
                  <a:pos x="24" y="148"/>
                </a:cxn>
                <a:cxn ang="0">
                  <a:pos x="22" y="132"/>
                </a:cxn>
                <a:cxn ang="0">
                  <a:pos x="20" y="112"/>
                </a:cxn>
                <a:cxn ang="0">
                  <a:pos x="22" y="94"/>
                </a:cxn>
                <a:cxn ang="0">
                  <a:pos x="28" y="76"/>
                </a:cxn>
                <a:cxn ang="0">
                  <a:pos x="32" y="66"/>
                </a:cxn>
                <a:cxn ang="0">
                  <a:pos x="38" y="58"/>
                </a:cxn>
                <a:cxn ang="0">
                  <a:pos x="46" y="50"/>
                </a:cxn>
                <a:cxn ang="0">
                  <a:pos x="54" y="44"/>
                </a:cxn>
                <a:cxn ang="0">
                  <a:pos x="64" y="38"/>
                </a:cxn>
                <a:cxn ang="0">
                  <a:pos x="76" y="34"/>
                </a:cxn>
                <a:cxn ang="0">
                  <a:pos x="76" y="34"/>
                </a:cxn>
              </a:cxnLst>
              <a:rect l="0" t="0" r="r" b="b"/>
              <a:pathLst>
                <a:path w="182" h="160">
                  <a:moveTo>
                    <a:pt x="76" y="34"/>
                  </a:moveTo>
                  <a:lnTo>
                    <a:pt x="76" y="34"/>
                  </a:lnTo>
                  <a:lnTo>
                    <a:pt x="92" y="30"/>
                  </a:lnTo>
                  <a:lnTo>
                    <a:pt x="106" y="28"/>
                  </a:lnTo>
                  <a:lnTo>
                    <a:pt x="138" y="24"/>
                  </a:lnTo>
                  <a:lnTo>
                    <a:pt x="138" y="24"/>
                  </a:lnTo>
                  <a:lnTo>
                    <a:pt x="160" y="20"/>
                  </a:lnTo>
                  <a:lnTo>
                    <a:pt x="172" y="16"/>
                  </a:lnTo>
                  <a:lnTo>
                    <a:pt x="182" y="1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2" y="6"/>
                  </a:lnTo>
                  <a:lnTo>
                    <a:pt x="172" y="6"/>
                  </a:lnTo>
                  <a:lnTo>
                    <a:pt x="158" y="10"/>
                  </a:lnTo>
                  <a:lnTo>
                    <a:pt x="146" y="14"/>
                  </a:lnTo>
                  <a:lnTo>
                    <a:pt x="118" y="16"/>
                  </a:lnTo>
                  <a:lnTo>
                    <a:pt x="92" y="20"/>
                  </a:lnTo>
                  <a:lnTo>
                    <a:pt x="78" y="22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52" y="34"/>
                  </a:lnTo>
                  <a:lnTo>
                    <a:pt x="38" y="44"/>
                  </a:lnTo>
                  <a:lnTo>
                    <a:pt x="26" y="54"/>
                  </a:lnTo>
                  <a:lnTo>
                    <a:pt x="16" y="68"/>
                  </a:lnTo>
                  <a:lnTo>
                    <a:pt x="6" y="84"/>
                  </a:lnTo>
                  <a:lnTo>
                    <a:pt x="2" y="102"/>
                  </a:lnTo>
                  <a:lnTo>
                    <a:pt x="0" y="122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4" y="150"/>
                  </a:lnTo>
                  <a:lnTo>
                    <a:pt x="6" y="152"/>
                  </a:lnTo>
                  <a:lnTo>
                    <a:pt x="8" y="156"/>
                  </a:lnTo>
                  <a:lnTo>
                    <a:pt x="10" y="160"/>
                  </a:lnTo>
                  <a:lnTo>
                    <a:pt x="26" y="160"/>
                  </a:lnTo>
                  <a:lnTo>
                    <a:pt x="26" y="160"/>
                  </a:lnTo>
                  <a:lnTo>
                    <a:pt x="24" y="148"/>
                  </a:lnTo>
                  <a:lnTo>
                    <a:pt x="22" y="132"/>
                  </a:lnTo>
                  <a:lnTo>
                    <a:pt x="20" y="112"/>
                  </a:lnTo>
                  <a:lnTo>
                    <a:pt x="22" y="94"/>
                  </a:lnTo>
                  <a:lnTo>
                    <a:pt x="28" y="76"/>
                  </a:lnTo>
                  <a:lnTo>
                    <a:pt x="32" y="66"/>
                  </a:lnTo>
                  <a:lnTo>
                    <a:pt x="38" y="58"/>
                  </a:lnTo>
                  <a:lnTo>
                    <a:pt x="46" y="50"/>
                  </a:lnTo>
                  <a:lnTo>
                    <a:pt x="54" y="44"/>
                  </a:lnTo>
                  <a:lnTo>
                    <a:pt x="64" y="38"/>
                  </a:lnTo>
                  <a:lnTo>
                    <a:pt x="76" y="34"/>
                  </a:lnTo>
                  <a:lnTo>
                    <a:pt x="76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6" name="Freeform 93"/>
            <p:cNvSpPr>
              <a:spLocks/>
            </p:cNvSpPr>
            <p:nvPr/>
          </p:nvSpPr>
          <p:spPr bwMode="auto">
            <a:xfrm>
              <a:off x="8550442" y="5297905"/>
              <a:ext cx="593558" cy="737937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0" y="54"/>
                </a:cxn>
                <a:cxn ang="0">
                  <a:pos x="0" y="68"/>
                </a:cxn>
                <a:cxn ang="0">
                  <a:pos x="4" y="80"/>
                </a:cxn>
                <a:cxn ang="0">
                  <a:pos x="8" y="86"/>
                </a:cxn>
                <a:cxn ang="0">
                  <a:pos x="12" y="90"/>
                </a:cxn>
                <a:cxn ang="0">
                  <a:pos x="18" y="92"/>
                </a:cxn>
                <a:cxn ang="0">
                  <a:pos x="26" y="92"/>
                </a:cxn>
                <a:cxn ang="0">
                  <a:pos x="26" y="92"/>
                </a:cxn>
                <a:cxn ang="0">
                  <a:pos x="36" y="92"/>
                </a:cxn>
                <a:cxn ang="0">
                  <a:pos x="44" y="88"/>
                </a:cxn>
                <a:cxn ang="0">
                  <a:pos x="48" y="82"/>
                </a:cxn>
                <a:cxn ang="0">
                  <a:pos x="50" y="76"/>
                </a:cxn>
                <a:cxn ang="0">
                  <a:pos x="52" y="68"/>
                </a:cxn>
                <a:cxn ang="0">
                  <a:pos x="50" y="60"/>
                </a:cxn>
                <a:cxn ang="0">
                  <a:pos x="48" y="52"/>
                </a:cxn>
                <a:cxn ang="0">
                  <a:pos x="44" y="44"/>
                </a:cxn>
                <a:cxn ang="0">
                  <a:pos x="44" y="44"/>
                </a:cxn>
                <a:cxn ang="0">
                  <a:pos x="46" y="48"/>
                </a:cxn>
                <a:cxn ang="0">
                  <a:pos x="48" y="58"/>
                </a:cxn>
                <a:cxn ang="0">
                  <a:pos x="48" y="68"/>
                </a:cxn>
                <a:cxn ang="0">
                  <a:pos x="46" y="74"/>
                </a:cxn>
                <a:cxn ang="0">
                  <a:pos x="44" y="78"/>
                </a:cxn>
                <a:cxn ang="0">
                  <a:pos x="44" y="78"/>
                </a:cxn>
                <a:cxn ang="0">
                  <a:pos x="38" y="82"/>
                </a:cxn>
                <a:cxn ang="0">
                  <a:pos x="32" y="84"/>
                </a:cxn>
                <a:cxn ang="0">
                  <a:pos x="28" y="86"/>
                </a:cxn>
                <a:cxn ang="0">
                  <a:pos x="22" y="84"/>
                </a:cxn>
                <a:cxn ang="0">
                  <a:pos x="22" y="84"/>
                </a:cxn>
                <a:cxn ang="0">
                  <a:pos x="12" y="80"/>
                </a:cxn>
                <a:cxn ang="0">
                  <a:pos x="6" y="74"/>
                </a:cxn>
                <a:cxn ang="0">
                  <a:pos x="2" y="70"/>
                </a:cxn>
                <a:cxn ang="0">
                  <a:pos x="0" y="64"/>
                </a:cxn>
                <a:cxn ang="0">
                  <a:pos x="0" y="5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8" y="42"/>
                </a:cxn>
                <a:cxn ang="0">
                  <a:pos x="16" y="32"/>
                </a:cxn>
                <a:cxn ang="0">
                  <a:pos x="26" y="24"/>
                </a:cxn>
                <a:cxn ang="0">
                  <a:pos x="38" y="18"/>
                </a:cxn>
                <a:cxn ang="0">
                  <a:pos x="38" y="18"/>
                </a:cxn>
                <a:cxn ang="0">
                  <a:pos x="56" y="12"/>
                </a:cxn>
                <a:cxn ang="0">
                  <a:pos x="74" y="12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2" y="2"/>
                </a:cxn>
                <a:cxn ang="0">
                  <a:pos x="50" y="4"/>
                </a:cxn>
                <a:cxn ang="0">
                  <a:pos x="36" y="8"/>
                </a:cxn>
                <a:cxn ang="0">
                  <a:pos x="26" y="14"/>
                </a:cxn>
                <a:cxn ang="0">
                  <a:pos x="16" y="22"/>
                </a:cxn>
                <a:cxn ang="0">
                  <a:pos x="8" y="30"/>
                </a:cxn>
                <a:cxn ang="0">
                  <a:pos x="2" y="42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74" h="92">
                  <a:moveTo>
                    <a:pt x="0" y="54"/>
                  </a:moveTo>
                  <a:lnTo>
                    <a:pt x="0" y="54"/>
                  </a:lnTo>
                  <a:lnTo>
                    <a:pt x="0" y="68"/>
                  </a:lnTo>
                  <a:lnTo>
                    <a:pt x="4" y="80"/>
                  </a:lnTo>
                  <a:lnTo>
                    <a:pt x="8" y="86"/>
                  </a:lnTo>
                  <a:lnTo>
                    <a:pt x="12" y="90"/>
                  </a:lnTo>
                  <a:lnTo>
                    <a:pt x="18" y="92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36" y="92"/>
                  </a:lnTo>
                  <a:lnTo>
                    <a:pt x="44" y="88"/>
                  </a:lnTo>
                  <a:lnTo>
                    <a:pt x="48" y="82"/>
                  </a:lnTo>
                  <a:lnTo>
                    <a:pt x="50" y="76"/>
                  </a:lnTo>
                  <a:lnTo>
                    <a:pt x="52" y="68"/>
                  </a:lnTo>
                  <a:lnTo>
                    <a:pt x="50" y="60"/>
                  </a:lnTo>
                  <a:lnTo>
                    <a:pt x="48" y="52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6" y="48"/>
                  </a:lnTo>
                  <a:lnTo>
                    <a:pt x="48" y="58"/>
                  </a:lnTo>
                  <a:lnTo>
                    <a:pt x="48" y="68"/>
                  </a:lnTo>
                  <a:lnTo>
                    <a:pt x="46" y="74"/>
                  </a:lnTo>
                  <a:lnTo>
                    <a:pt x="44" y="78"/>
                  </a:lnTo>
                  <a:lnTo>
                    <a:pt x="44" y="78"/>
                  </a:lnTo>
                  <a:lnTo>
                    <a:pt x="38" y="82"/>
                  </a:lnTo>
                  <a:lnTo>
                    <a:pt x="32" y="84"/>
                  </a:lnTo>
                  <a:lnTo>
                    <a:pt x="28" y="86"/>
                  </a:lnTo>
                  <a:lnTo>
                    <a:pt x="22" y="84"/>
                  </a:lnTo>
                  <a:lnTo>
                    <a:pt x="22" y="84"/>
                  </a:lnTo>
                  <a:lnTo>
                    <a:pt x="12" y="80"/>
                  </a:lnTo>
                  <a:lnTo>
                    <a:pt x="6" y="74"/>
                  </a:lnTo>
                  <a:lnTo>
                    <a:pt x="2" y="70"/>
                  </a:lnTo>
                  <a:lnTo>
                    <a:pt x="0" y="64"/>
                  </a:lnTo>
                  <a:lnTo>
                    <a:pt x="0" y="5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8" y="42"/>
                  </a:lnTo>
                  <a:lnTo>
                    <a:pt x="16" y="32"/>
                  </a:lnTo>
                  <a:lnTo>
                    <a:pt x="26" y="24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56" y="12"/>
                  </a:lnTo>
                  <a:lnTo>
                    <a:pt x="74" y="12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2" y="2"/>
                  </a:lnTo>
                  <a:lnTo>
                    <a:pt x="50" y="4"/>
                  </a:lnTo>
                  <a:lnTo>
                    <a:pt x="36" y="8"/>
                  </a:lnTo>
                  <a:lnTo>
                    <a:pt x="26" y="14"/>
                  </a:lnTo>
                  <a:lnTo>
                    <a:pt x="16" y="22"/>
                  </a:lnTo>
                  <a:lnTo>
                    <a:pt x="8" y="30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7" name="Freeform 94"/>
            <p:cNvSpPr>
              <a:spLocks/>
            </p:cNvSpPr>
            <p:nvPr/>
          </p:nvSpPr>
          <p:spPr bwMode="auto">
            <a:xfrm>
              <a:off x="4042611" y="2602832"/>
              <a:ext cx="3128211" cy="2213811"/>
            </a:xfrm>
            <a:custGeom>
              <a:avLst/>
              <a:gdLst/>
              <a:ahLst/>
              <a:cxnLst>
                <a:cxn ang="0">
                  <a:pos x="390" y="276"/>
                </a:cxn>
                <a:cxn ang="0">
                  <a:pos x="356" y="246"/>
                </a:cxn>
                <a:cxn ang="0">
                  <a:pos x="326" y="212"/>
                </a:cxn>
                <a:cxn ang="0">
                  <a:pos x="278" y="132"/>
                </a:cxn>
                <a:cxn ang="0">
                  <a:pos x="240" y="74"/>
                </a:cxn>
                <a:cxn ang="0">
                  <a:pos x="208" y="42"/>
                </a:cxn>
                <a:cxn ang="0">
                  <a:pos x="172" y="16"/>
                </a:cxn>
                <a:cxn ang="0">
                  <a:pos x="150" y="8"/>
                </a:cxn>
                <a:cxn ang="0">
                  <a:pos x="120" y="0"/>
                </a:cxn>
                <a:cxn ang="0">
                  <a:pos x="88" y="0"/>
                </a:cxn>
                <a:cxn ang="0">
                  <a:pos x="58" y="8"/>
                </a:cxn>
                <a:cxn ang="0">
                  <a:pos x="32" y="26"/>
                </a:cxn>
                <a:cxn ang="0">
                  <a:pos x="24" y="34"/>
                </a:cxn>
                <a:cxn ang="0">
                  <a:pos x="8" y="62"/>
                </a:cxn>
                <a:cxn ang="0">
                  <a:pos x="0" y="108"/>
                </a:cxn>
                <a:cxn ang="0">
                  <a:pos x="6" y="140"/>
                </a:cxn>
                <a:cxn ang="0">
                  <a:pos x="14" y="160"/>
                </a:cxn>
                <a:cxn ang="0">
                  <a:pos x="28" y="176"/>
                </a:cxn>
                <a:cxn ang="0">
                  <a:pos x="36" y="182"/>
                </a:cxn>
                <a:cxn ang="0">
                  <a:pos x="22" y="170"/>
                </a:cxn>
                <a:cxn ang="0">
                  <a:pos x="8" y="142"/>
                </a:cxn>
                <a:cxn ang="0">
                  <a:pos x="4" y="120"/>
                </a:cxn>
                <a:cxn ang="0">
                  <a:pos x="8" y="92"/>
                </a:cxn>
                <a:cxn ang="0">
                  <a:pos x="16" y="60"/>
                </a:cxn>
                <a:cxn ang="0">
                  <a:pos x="22" y="48"/>
                </a:cxn>
                <a:cxn ang="0">
                  <a:pos x="36" y="30"/>
                </a:cxn>
                <a:cxn ang="0">
                  <a:pos x="54" y="18"/>
                </a:cxn>
                <a:cxn ang="0">
                  <a:pos x="86" y="8"/>
                </a:cxn>
                <a:cxn ang="0">
                  <a:pos x="132" y="10"/>
                </a:cxn>
                <a:cxn ang="0">
                  <a:pos x="174" y="24"/>
                </a:cxn>
                <a:cxn ang="0">
                  <a:pos x="190" y="34"/>
                </a:cxn>
                <a:cxn ang="0">
                  <a:pos x="218" y="62"/>
                </a:cxn>
                <a:cxn ang="0">
                  <a:pos x="254" y="112"/>
                </a:cxn>
                <a:cxn ang="0">
                  <a:pos x="274" y="148"/>
                </a:cxn>
                <a:cxn ang="0">
                  <a:pos x="320" y="218"/>
                </a:cxn>
                <a:cxn ang="0">
                  <a:pos x="348" y="250"/>
                </a:cxn>
                <a:cxn ang="0">
                  <a:pos x="380" y="276"/>
                </a:cxn>
                <a:cxn ang="0">
                  <a:pos x="382" y="276"/>
                </a:cxn>
                <a:cxn ang="0">
                  <a:pos x="390" y="276"/>
                </a:cxn>
              </a:cxnLst>
              <a:rect l="0" t="0" r="r" b="b"/>
              <a:pathLst>
                <a:path w="390" h="276">
                  <a:moveTo>
                    <a:pt x="390" y="276"/>
                  </a:moveTo>
                  <a:lnTo>
                    <a:pt x="390" y="276"/>
                  </a:lnTo>
                  <a:lnTo>
                    <a:pt x="372" y="262"/>
                  </a:lnTo>
                  <a:lnTo>
                    <a:pt x="356" y="246"/>
                  </a:lnTo>
                  <a:lnTo>
                    <a:pt x="340" y="230"/>
                  </a:lnTo>
                  <a:lnTo>
                    <a:pt x="326" y="212"/>
                  </a:lnTo>
                  <a:lnTo>
                    <a:pt x="302" y="172"/>
                  </a:lnTo>
                  <a:lnTo>
                    <a:pt x="278" y="132"/>
                  </a:lnTo>
                  <a:lnTo>
                    <a:pt x="252" y="92"/>
                  </a:lnTo>
                  <a:lnTo>
                    <a:pt x="240" y="74"/>
                  </a:lnTo>
                  <a:lnTo>
                    <a:pt x="224" y="56"/>
                  </a:lnTo>
                  <a:lnTo>
                    <a:pt x="208" y="42"/>
                  </a:lnTo>
                  <a:lnTo>
                    <a:pt x="192" y="28"/>
                  </a:lnTo>
                  <a:lnTo>
                    <a:pt x="172" y="16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36" y="4"/>
                  </a:lnTo>
                  <a:lnTo>
                    <a:pt x="120" y="0"/>
                  </a:lnTo>
                  <a:lnTo>
                    <a:pt x="104" y="0"/>
                  </a:lnTo>
                  <a:lnTo>
                    <a:pt x="88" y="0"/>
                  </a:lnTo>
                  <a:lnTo>
                    <a:pt x="74" y="2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24" y="34"/>
                  </a:lnTo>
                  <a:lnTo>
                    <a:pt x="18" y="42"/>
                  </a:lnTo>
                  <a:lnTo>
                    <a:pt x="8" y="62"/>
                  </a:lnTo>
                  <a:lnTo>
                    <a:pt x="2" y="84"/>
                  </a:lnTo>
                  <a:lnTo>
                    <a:pt x="0" y="108"/>
                  </a:lnTo>
                  <a:lnTo>
                    <a:pt x="2" y="130"/>
                  </a:lnTo>
                  <a:lnTo>
                    <a:pt x="6" y="140"/>
                  </a:lnTo>
                  <a:lnTo>
                    <a:pt x="10" y="150"/>
                  </a:lnTo>
                  <a:lnTo>
                    <a:pt x="14" y="160"/>
                  </a:lnTo>
                  <a:lnTo>
                    <a:pt x="20" y="168"/>
                  </a:lnTo>
                  <a:lnTo>
                    <a:pt x="28" y="176"/>
                  </a:lnTo>
                  <a:lnTo>
                    <a:pt x="36" y="182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2" y="170"/>
                  </a:lnTo>
                  <a:lnTo>
                    <a:pt x="14" y="158"/>
                  </a:lnTo>
                  <a:lnTo>
                    <a:pt x="8" y="142"/>
                  </a:lnTo>
                  <a:lnTo>
                    <a:pt x="6" y="132"/>
                  </a:lnTo>
                  <a:lnTo>
                    <a:pt x="4" y="120"/>
                  </a:lnTo>
                  <a:lnTo>
                    <a:pt x="6" y="108"/>
                  </a:lnTo>
                  <a:lnTo>
                    <a:pt x="8" y="92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8" y="40"/>
                  </a:lnTo>
                  <a:lnTo>
                    <a:pt x="36" y="30"/>
                  </a:lnTo>
                  <a:lnTo>
                    <a:pt x="44" y="24"/>
                  </a:lnTo>
                  <a:lnTo>
                    <a:pt x="54" y="18"/>
                  </a:lnTo>
                  <a:lnTo>
                    <a:pt x="64" y="14"/>
                  </a:lnTo>
                  <a:lnTo>
                    <a:pt x="86" y="8"/>
                  </a:lnTo>
                  <a:lnTo>
                    <a:pt x="110" y="8"/>
                  </a:lnTo>
                  <a:lnTo>
                    <a:pt x="132" y="10"/>
                  </a:lnTo>
                  <a:lnTo>
                    <a:pt x="154" y="16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90" y="34"/>
                  </a:lnTo>
                  <a:lnTo>
                    <a:pt x="204" y="48"/>
                  </a:lnTo>
                  <a:lnTo>
                    <a:pt x="218" y="62"/>
                  </a:lnTo>
                  <a:lnTo>
                    <a:pt x="232" y="78"/>
                  </a:lnTo>
                  <a:lnTo>
                    <a:pt x="254" y="112"/>
                  </a:lnTo>
                  <a:lnTo>
                    <a:pt x="274" y="148"/>
                  </a:lnTo>
                  <a:lnTo>
                    <a:pt x="274" y="148"/>
                  </a:lnTo>
                  <a:lnTo>
                    <a:pt x="296" y="184"/>
                  </a:lnTo>
                  <a:lnTo>
                    <a:pt x="320" y="218"/>
                  </a:lnTo>
                  <a:lnTo>
                    <a:pt x="334" y="236"/>
                  </a:lnTo>
                  <a:lnTo>
                    <a:pt x="348" y="250"/>
                  </a:lnTo>
                  <a:lnTo>
                    <a:pt x="364" y="264"/>
                  </a:lnTo>
                  <a:lnTo>
                    <a:pt x="380" y="276"/>
                  </a:lnTo>
                  <a:lnTo>
                    <a:pt x="380" y="276"/>
                  </a:lnTo>
                  <a:lnTo>
                    <a:pt x="382" y="276"/>
                  </a:lnTo>
                  <a:lnTo>
                    <a:pt x="386" y="276"/>
                  </a:lnTo>
                  <a:lnTo>
                    <a:pt x="390" y="276"/>
                  </a:lnTo>
                  <a:lnTo>
                    <a:pt x="390" y="2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8" name="Freeform 95"/>
            <p:cNvSpPr>
              <a:spLocks/>
            </p:cNvSpPr>
            <p:nvPr/>
          </p:nvSpPr>
          <p:spPr bwMode="auto">
            <a:xfrm>
              <a:off x="6497053" y="1399674"/>
              <a:ext cx="1171074" cy="1074821"/>
            </a:xfrm>
            <a:custGeom>
              <a:avLst/>
              <a:gdLst/>
              <a:ahLst/>
              <a:cxnLst>
                <a:cxn ang="0">
                  <a:pos x="18" y="134"/>
                </a:cxn>
                <a:cxn ang="0">
                  <a:pos x="10" y="8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32" y="32"/>
                </a:cxn>
                <a:cxn ang="0">
                  <a:pos x="62" y="10"/>
                </a:cxn>
                <a:cxn ang="0">
                  <a:pos x="76" y="6"/>
                </a:cxn>
                <a:cxn ang="0">
                  <a:pos x="104" y="8"/>
                </a:cxn>
                <a:cxn ang="0">
                  <a:pos x="126" y="24"/>
                </a:cxn>
                <a:cxn ang="0">
                  <a:pos x="138" y="48"/>
                </a:cxn>
                <a:cxn ang="0">
                  <a:pos x="140" y="64"/>
                </a:cxn>
                <a:cxn ang="0">
                  <a:pos x="134" y="82"/>
                </a:cxn>
                <a:cxn ang="0">
                  <a:pos x="120" y="96"/>
                </a:cxn>
                <a:cxn ang="0">
                  <a:pos x="114" y="100"/>
                </a:cxn>
                <a:cxn ang="0">
                  <a:pos x="100" y="96"/>
                </a:cxn>
                <a:cxn ang="0">
                  <a:pos x="80" y="82"/>
                </a:cxn>
                <a:cxn ang="0">
                  <a:pos x="72" y="72"/>
                </a:cxn>
                <a:cxn ang="0">
                  <a:pos x="66" y="56"/>
                </a:cxn>
                <a:cxn ang="0">
                  <a:pos x="70" y="40"/>
                </a:cxn>
                <a:cxn ang="0">
                  <a:pos x="72" y="36"/>
                </a:cxn>
                <a:cxn ang="0">
                  <a:pos x="82" y="34"/>
                </a:cxn>
                <a:cxn ang="0">
                  <a:pos x="94" y="42"/>
                </a:cxn>
                <a:cxn ang="0">
                  <a:pos x="98" y="50"/>
                </a:cxn>
                <a:cxn ang="0">
                  <a:pos x="96" y="64"/>
                </a:cxn>
                <a:cxn ang="0">
                  <a:pos x="88" y="74"/>
                </a:cxn>
                <a:cxn ang="0">
                  <a:pos x="92" y="72"/>
                </a:cxn>
                <a:cxn ang="0">
                  <a:pos x="102" y="52"/>
                </a:cxn>
                <a:cxn ang="0">
                  <a:pos x="102" y="40"/>
                </a:cxn>
                <a:cxn ang="0">
                  <a:pos x="98" y="36"/>
                </a:cxn>
                <a:cxn ang="0">
                  <a:pos x="86" y="30"/>
                </a:cxn>
                <a:cxn ang="0">
                  <a:pos x="80" y="30"/>
                </a:cxn>
                <a:cxn ang="0">
                  <a:pos x="70" y="34"/>
                </a:cxn>
                <a:cxn ang="0">
                  <a:pos x="62" y="42"/>
                </a:cxn>
                <a:cxn ang="0">
                  <a:pos x="60" y="54"/>
                </a:cxn>
                <a:cxn ang="0">
                  <a:pos x="64" y="66"/>
                </a:cxn>
                <a:cxn ang="0">
                  <a:pos x="70" y="78"/>
                </a:cxn>
                <a:cxn ang="0">
                  <a:pos x="86" y="94"/>
                </a:cxn>
                <a:cxn ang="0">
                  <a:pos x="108" y="104"/>
                </a:cxn>
                <a:cxn ang="0">
                  <a:pos x="128" y="98"/>
                </a:cxn>
                <a:cxn ang="0">
                  <a:pos x="138" y="88"/>
                </a:cxn>
                <a:cxn ang="0">
                  <a:pos x="144" y="74"/>
                </a:cxn>
                <a:cxn ang="0">
                  <a:pos x="142" y="42"/>
                </a:cxn>
                <a:cxn ang="0">
                  <a:pos x="136" y="28"/>
                </a:cxn>
                <a:cxn ang="0">
                  <a:pos x="116" y="8"/>
                </a:cxn>
                <a:cxn ang="0">
                  <a:pos x="88" y="0"/>
                </a:cxn>
                <a:cxn ang="0">
                  <a:pos x="70" y="4"/>
                </a:cxn>
                <a:cxn ang="0">
                  <a:pos x="38" y="18"/>
                </a:cxn>
                <a:cxn ang="0">
                  <a:pos x="24" y="32"/>
                </a:cxn>
                <a:cxn ang="0">
                  <a:pos x="8" y="52"/>
                </a:cxn>
                <a:cxn ang="0">
                  <a:pos x="0" y="76"/>
                </a:cxn>
                <a:cxn ang="0">
                  <a:pos x="0" y="84"/>
                </a:cxn>
                <a:cxn ang="0">
                  <a:pos x="2" y="114"/>
                </a:cxn>
                <a:cxn ang="0">
                  <a:pos x="6" y="130"/>
                </a:cxn>
                <a:cxn ang="0">
                  <a:pos x="6" y="128"/>
                </a:cxn>
                <a:cxn ang="0">
                  <a:pos x="8" y="124"/>
                </a:cxn>
                <a:cxn ang="0">
                  <a:pos x="18" y="134"/>
                </a:cxn>
              </a:cxnLst>
              <a:rect l="0" t="0" r="r" b="b"/>
              <a:pathLst>
                <a:path w="146" h="134">
                  <a:moveTo>
                    <a:pt x="18" y="134"/>
                  </a:moveTo>
                  <a:lnTo>
                    <a:pt x="18" y="134"/>
                  </a:lnTo>
                  <a:lnTo>
                    <a:pt x="12" y="100"/>
                  </a:lnTo>
                  <a:lnTo>
                    <a:pt x="10" y="82"/>
                  </a:lnTo>
                  <a:lnTo>
                    <a:pt x="10" y="7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0" y="48"/>
                  </a:lnTo>
                  <a:lnTo>
                    <a:pt x="32" y="32"/>
                  </a:lnTo>
                  <a:lnTo>
                    <a:pt x="46" y="2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76" y="6"/>
                  </a:lnTo>
                  <a:lnTo>
                    <a:pt x="90" y="6"/>
                  </a:lnTo>
                  <a:lnTo>
                    <a:pt x="104" y="8"/>
                  </a:lnTo>
                  <a:lnTo>
                    <a:pt x="116" y="14"/>
                  </a:lnTo>
                  <a:lnTo>
                    <a:pt x="126" y="24"/>
                  </a:lnTo>
                  <a:lnTo>
                    <a:pt x="134" y="34"/>
                  </a:lnTo>
                  <a:lnTo>
                    <a:pt x="138" y="48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38" y="72"/>
                  </a:lnTo>
                  <a:lnTo>
                    <a:pt x="134" y="82"/>
                  </a:lnTo>
                  <a:lnTo>
                    <a:pt x="128" y="90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14" y="100"/>
                  </a:lnTo>
                  <a:lnTo>
                    <a:pt x="106" y="98"/>
                  </a:lnTo>
                  <a:lnTo>
                    <a:pt x="100" y="96"/>
                  </a:lnTo>
                  <a:lnTo>
                    <a:pt x="92" y="92"/>
                  </a:lnTo>
                  <a:lnTo>
                    <a:pt x="80" y="8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68" y="64"/>
                  </a:lnTo>
                  <a:lnTo>
                    <a:pt x="66" y="56"/>
                  </a:lnTo>
                  <a:lnTo>
                    <a:pt x="66" y="48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2" y="36"/>
                  </a:lnTo>
                  <a:lnTo>
                    <a:pt x="76" y="34"/>
                  </a:lnTo>
                  <a:lnTo>
                    <a:pt x="82" y="34"/>
                  </a:lnTo>
                  <a:lnTo>
                    <a:pt x="86" y="36"/>
                  </a:lnTo>
                  <a:lnTo>
                    <a:pt x="94" y="42"/>
                  </a:lnTo>
                  <a:lnTo>
                    <a:pt x="98" y="50"/>
                  </a:lnTo>
                  <a:lnTo>
                    <a:pt x="98" y="50"/>
                  </a:lnTo>
                  <a:lnTo>
                    <a:pt x="98" y="56"/>
                  </a:lnTo>
                  <a:lnTo>
                    <a:pt x="96" y="64"/>
                  </a:lnTo>
                  <a:lnTo>
                    <a:pt x="92" y="70"/>
                  </a:lnTo>
                  <a:lnTo>
                    <a:pt x="88" y="74"/>
                  </a:lnTo>
                  <a:lnTo>
                    <a:pt x="88" y="74"/>
                  </a:lnTo>
                  <a:lnTo>
                    <a:pt x="92" y="72"/>
                  </a:lnTo>
                  <a:lnTo>
                    <a:pt x="98" y="64"/>
                  </a:lnTo>
                  <a:lnTo>
                    <a:pt x="102" y="52"/>
                  </a:lnTo>
                  <a:lnTo>
                    <a:pt x="102" y="46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98" y="36"/>
                  </a:lnTo>
                  <a:lnTo>
                    <a:pt x="92" y="32"/>
                  </a:lnTo>
                  <a:lnTo>
                    <a:pt x="86" y="30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74" y="30"/>
                  </a:lnTo>
                  <a:lnTo>
                    <a:pt x="70" y="34"/>
                  </a:lnTo>
                  <a:lnTo>
                    <a:pt x="66" y="38"/>
                  </a:lnTo>
                  <a:lnTo>
                    <a:pt x="62" y="42"/>
                  </a:lnTo>
                  <a:lnTo>
                    <a:pt x="60" y="48"/>
                  </a:lnTo>
                  <a:lnTo>
                    <a:pt x="60" y="54"/>
                  </a:lnTo>
                  <a:lnTo>
                    <a:pt x="60" y="6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70" y="78"/>
                  </a:lnTo>
                  <a:lnTo>
                    <a:pt x="78" y="86"/>
                  </a:lnTo>
                  <a:lnTo>
                    <a:pt x="86" y="94"/>
                  </a:lnTo>
                  <a:lnTo>
                    <a:pt x="96" y="100"/>
                  </a:lnTo>
                  <a:lnTo>
                    <a:pt x="108" y="104"/>
                  </a:lnTo>
                  <a:lnTo>
                    <a:pt x="118" y="102"/>
                  </a:lnTo>
                  <a:lnTo>
                    <a:pt x="128" y="98"/>
                  </a:lnTo>
                  <a:lnTo>
                    <a:pt x="138" y="88"/>
                  </a:lnTo>
                  <a:lnTo>
                    <a:pt x="138" y="88"/>
                  </a:lnTo>
                  <a:lnTo>
                    <a:pt x="142" y="82"/>
                  </a:lnTo>
                  <a:lnTo>
                    <a:pt x="144" y="74"/>
                  </a:lnTo>
                  <a:lnTo>
                    <a:pt x="146" y="58"/>
                  </a:lnTo>
                  <a:lnTo>
                    <a:pt x="142" y="42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28" y="16"/>
                  </a:lnTo>
                  <a:lnTo>
                    <a:pt x="116" y="8"/>
                  </a:lnTo>
                  <a:lnTo>
                    <a:pt x="102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70" y="4"/>
                  </a:lnTo>
                  <a:lnTo>
                    <a:pt x="54" y="10"/>
                  </a:lnTo>
                  <a:lnTo>
                    <a:pt x="38" y="18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4" y="40"/>
                  </a:lnTo>
                  <a:lnTo>
                    <a:pt x="8" y="52"/>
                  </a:lnTo>
                  <a:lnTo>
                    <a:pt x="4" y="6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14"/>
                  </a:lnTo>
                  <a:lnTo>
                    <a:pt x="6" y="128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6" y="124"/>
                  </a:lnTo>
                  <a:lnTo>
                    <a:pt x="8" y="124"/>
                  </a:lnTo>
                  <a:lnTo>
                    <a:pt x="12" y="126"/>
                  </a:lnTo>
                  <a:lnTo>
                    <a:pt x="18" y="134"/>
                  </a:lnTo>
                  <a:lnTo>
                    <a:pt x="18" y="1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9" name="Freeform 96"/>
            <p:cNvSpPr>
              <a:spLocks/>
            </p:cNvSpPr>
            <p:nvPr/>
          </p:nvSpPr>
          <p:spPr bwMode="auto">
            <a:xfrm>
              <a:off x="5871411" y="5731042"/>
              <a:ext cx="1219200" cy="1090863"/>
            </a:xfrm>
            <a:custGeom>
              <a:avLst/>
              <a:gdLst/>
              <a:ahLst/>
              <a:cxnLst>
                <a:cxn ang="0">
                  <a:pos x="144" y="62"/>
                </a:cxn>
                <a:cxn ang="0">
                  <a:pos x="122" y="24"/>
                </a:cxn>
                <a:cxn ang="0">
                  <a:pos x="110" y="16"/>
                </a:cxn>
                <a:cxn ang="0">
                  <a:pos x="94" y="10"/>
                </a:cxn>
                <a:cxn ang="0">
                  <a:pos x="78" y="8"/>
                </a:cxn>
                <a:cxn ang="0">
                  <a:pos x="42" y="18"/>
                </a:cxn>
                <a:cxn ang="0">
                  <a:pos x="30" y="26"/>
                </a:cxn>
                <a:cxn ang="0">
                  <a:pos x="12" y="50"/>
                </a:cxn>
                <a:cxn ang="0">
                  <a:pos x="6" y="78"/>
                </a:cxn>
                <a:cxn ang="0">
                  <a:pos x="14" y="106"/>
                </a:cxn>
                <a:cxn ang="0">
                  <a:pos x="22" y="118"/>
                </a:cxn>
                <a:cxn ang="0">
                  <a:pos x="36" y="126"/>
                </a:cxn>
                <a:cxn ang="0">
                  <a:pos x="52" y="126"/>
                </a:cxn>
                <a:cxn ang="0">
                  <a:pos x="58" y="122"/>
                </a:cxn>
                <a:cxn ang="0">
                  <a:pos x="68" y="110"/>
                </a:cxn>
                <a:cxn ang="0">
                  <a:pos x="72" y="84"/>
                </a:cxn>
                <a:cxn ang="0">
                  <a:pos x="72" y="68"/>
                </a:cxn>
                <a:cxn ang="0">
                  <a:pos x="68" y="54"/>
                </a:cxn>
                <a:cxn ang="0">
                  <a:pos x="56" y="44"/>
                </a:cxn>
                <a:cxn ang="0">
                  <a:pos x="50" y="44"/>
                </a:cxn>
                <a:cxn ang="0">
                  <a:pos x="44" y="50"/>
                </a:cxn>
                <a:cxn ang="0">
                  <a:pos x="38" y="66"/>
                </a:cxn>
                <a:cxn ang="0">
                  <a:pos x="40" y="74"/>
                </a:cxn>
                <a:cxn ang="0">
                  <a:pos x="50" y="82"/>
                </a:cxn>
                <a:cxn ang="0">
                  <a:pos x="62" y="84"/>
                </a:cxn>
                <a:cxn ang="0">
                  <a:pos x="58" y="84"/>
                </a:cxn>
                <a:cxn ang="0">
                  <a:pos x="44" y="82"/>
                </a:cxn>
                <a:cxn ang="0">
                  <a:pos x="34" y="76"/>
                </a:cxn>
                <a:cxn ang="0">
                  <a:pos x="32" y="72"/>
                </a:cxn>
                <a:cxn ang="0">
                  <a:pos x="34" y="58"/>
                </a:cxn>
                <a:cxn ang="0">
                  <a:pos x="40" y="46"/>
                </a:cxn>
                <a:cxn ang="0">
                  <a:pos x="46" y="42"/>
                </a:cxn>
                <a:cxn ang="0">
                  <a:pos x="56" y="40"/>
                </a:cxn>
                <a:cxn ang="0">
                  <a:pos x="66" y="42"/>
                </a:cxn>
                <a:cxn ang="0">
                  <a:pos x="72" y="52"/>
                </a:cxn>
                <a:cxn ang="0">
                  <a:pos x="76" y="58"/>
                </a:cxn>
                <a:cxn ang="0">
                  <a:pos x="78" y="84"/>
                </a:cxn>
                <a:cxn ang="0">
                  <a:pos x="72" y="110"/>
                </a:cxn>
                <a:cxn ang="0">
                  <a:pos x="58" y="128"/>
                </a:cxn>
                <a:cxn ang="0">
                  <a:pos x="34" y="136"/>
                </a:cxn>
                <a:cxn ang="0">
                  <a:pos x="28" y="134"/>
                </a:cxn>
                <a:cxn ang="0">
                  <a:pos x="16" y="126"/>
                </a:cxn>
                <a:cxn ang="0">
                  <a:pos x="4" y="106"/>
                </a:cxn>
                <a:cxn ang="0">
                  <a:pos x="0" y="92"/>
                </a:cxn>
                <a:cxn ang="0">
                  <a:pos x="2" y="60"/>
                </a:cxn>
                <a:cxn ang="0">
                  <a:pos x="18" y="32"/>
                </a:cxn>
                <a:cxn ang="0">
                  <a:pos x="32" y="20"/>
                </a:cxn>
                <a:cxn ang="0">
                  <a:pos x="64" y="4"/>
                </a:cxn>
                <a:cxn ang="0">
                  <a:pos x="82" y="0"/>
                </a:cxn>
                <a:cxn ang="0">
                  <a:pos x="106" y="2"/>
                </a:cxn>
                <a:cxn ang="0">
                  <a:pos x="126" y="14"/>
                </a:cxn>
                <a:cxn ang="0">
                  <a:pos x="134" y="22"/>
                </a:cxn>
                <a:cxn ang="0">
                  <a:pos x="152" y="56"/>
                </a:cxn>
                <a:cxn ang="0">
                  <a:pos x="148" y="60"/>
                </a:cxn>
                <a:cxn ang="0">
                  <a:pos x="144" y="62"/>
                </a:cxn>
              </a:cxnLst>
              <a:rect l="0" t="0" r="r" b="b"/>
              <a:pathLst>
                <a:path w="152" h="136">
                  <a:moveTo>
                    <a:pt x="144" y="62"/>
                  </a:moveTo>
                  <a:lnTo>
                    <a:pt x="144" y="62"/>
                  </a:lnTo>
                  <a:lnTo>
                    <a:pt x="130" y="36"/>
                  </a:lnTo>
                  <a:lnTo>
                    <a:pt x="122" y="24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02" y="12"/>
                  </a:lnTo>
                  <a:lnTo>
                    <a:pt x="94" y="10"/>
                  </a:lnTo>
                  <a:lnTo>
                    <a:pt x="86" y="8"/>
                  </a:lnTo>
                  <a:lnTo>
                    <a:pt x="78" y="8"/>
                  </a:lnTo>
                  <a:lnTo>
                    <a:pt x="60" y="10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0" y="26"/>
                  </a:lnTo>
                  <a:lnTo>
                    <a:pt x="20" y="36"/>
                  </a:lnTo>
                  <a:lnTo>
                    <a:pt x="12" y="50"/>
                  </a:lnTo>
                  <a:lnTo>
                    <a:pt x="8" y="64"/>
                  </a:lnTo>
                  <a:lnTo>
                    <a:pt x="6" y="78"/>
                  </a:lnTo>
                  <a:lnTo>
                    <a:pt x="8" y="92"/>
                  </a:lnTo>
                  <a:lnTo>
                    <a:pt x="14" y="106"/>
                  </a:lnTo>
                  <a:lnTo>
                    <a:pt x="22" y="118"/>
                  </a:lnTo>
                  <a:lnTo>
                    <a:pt x="22" y="118"/>
                  </a:lnTo>
                  <a:lnTo>
                    <a:pt x="28" y="124"/>
                  </a:lnTo>
                  <a:lnTo>
                    <a:pt x="36" y="126"/>
                  </a:lnTo>
                  <a:lnTo>
                    <a:pt x="44" y="128"/>
                  </a:lnTo>
                  <a:lnTo>
                    <a:pt x="52" y="126"/>
                  </a:lnTo>
                  <a:lnTo>
                    <a:pt x="52" y="126"/>
                  </a:lnTo>
                  <a:lnTo>
                    <a:pt x="58" y="122"/>
                  </a:lnTo>
                  <a:lnTo>
                    <a:pt x="64" y="116"/>
                  </a:lnTo>
                  <a:lnTo>
                    <a:pt x="68" y="110"/>
                  </a:lnTo>
                  <a:lnTo>
                    <a:pt x="70" y="100"/>
                  </a:lnTo>
                  <a:lnTo>
                    <a:pt x="72" y="84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0" y="60"/>
                  </a:lnTo>
                  <a:lnTo>
                    <a:pt x="68" y="54"/>
                  </a:lnTo>
                  <a:lnTo>
                    <a:pt x="62" y="48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0" y="44"/>
                  </a:lnTo>
                  <a:lnTo>
                    <a:pt x="46" y="46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8" y="66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44" y="80"/>
                  </a:lnTo>
                  <a:lnTo>
                    <a:pt x="50" y="82"/>
                  </a:lnTo>
                  <a:lnTo>
                    <a:pt x="56" y="84"/>
                  </a:lnTo>
                  <a:lnTo>
                    <a:pt x="62" y="84"/>
                  </a:lnTo>
                  <a:lnTo>
                    <a:pt x="62" y="84"/>
                  </a:lnTo>
                  <a:lnTo>
                    <a:pt x="58" y="84"/>
                  </a:lnTo>
                  <a:lnTo>
                    <a:pt x="48" y="84"/>
                  </a:lnTo>
                  <a:lnTo>
                    <a:pt x="44" y="82"/>
                  </a:lnTo>
                  <a:lnTo>
                    <a:pt x="38" y="80"/>
                  </a:lnTo>
                  <a:lnTo>
                    <a:pt x="34" y="76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64"/>
                  </a:lnTo>
                  <a:lnTo>
                    <a:pt x="34" y="58"/>
                  </a:lnTo>
                  <a:lnTo>
                    <a:pt x="36" y="5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6" y="42"/>
                  </a:lnTo>
                  <a:lnTo>
                    <a:pt x="50" y="40"/>
                  </a:lnTo>
                  <a:lnTo>
                    <a:pt x="56" y="40"/>
                  </a:lnTo>
                  <a:lnTo>
                    <a:pt x="62" y="40"/>
                  </a:lnTo>
                  <a:lnTo>
                    <a:pt x="66" y="42"/>
                  </a:lnTo>
                  <a:lnTo>
                    <a:pt x="70" y="46"/>
                  </a:lnTo>
                  <a:lnTo>
                    <a:pt x="72" y="52"/>
                  </a:lnTo>
                  <a:lnTo>
                    <a:pt x="76" y="58"/>
                  </a:lnTo>
                  <a:lnTo>
                    <a:pt x="76" y="58"/>
                  </a:lnTo>
                  <a:lnTo>
                    <a:pt x="76" y="72"/>
                  </a:lnTo>
                  <a:lnTo>
                    <a:pt x="78" y="84"/>
                  </a:lnTo>
                  <a:lnTo>
                    <a:pt x="76" y="98"/>
                  </a:lnTo>
                  <a:lnTo>
                    <a:pt x="72" y="110"/>
                  </a:lnTo>
                  <a:lnTo>
                    <a:pt x="66" y="120"/>
                  </a:lnTo>
                  <a:lnTo>
                    <a:pt x="58" y="128"/>
                  </a:lnTo>
                  <a:lnTo>
                    <a:pt x="48" y="134"/>
                  </a:lnTo>
                  <a:lnTo>
                    <a:pt x="34" y="136"/>
                  </a:lnTo>
                  <a:lnTo>
                    <a:pt x="34" y="136"/>
                  </a:lnTo>
                  <a:lnTo>
                    <a:pt x="28" y="134"/>
                  </a:lnTo>
                  <a:lnTo>
                    <a:pt x="22" y="130"/>
                  </a:lnTo>
                  <a:lnTo>
                    <a:pt x="16" y="126"/>
                  </a:lnTo>
                  <a:lnTo>
                    <a:pt x="12" y="120"/>
                  </a:lnTo>
                  <a:lnTo>
                    <a:pt x="4" y="10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76"/>
                  </a:lnTo>
                  <a:lnTo>
                    <a:pt x="2" y="60"/>
                  </a:lnTo>
                  <a:lnTo>
                    <a:pt x="8" y="46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32" y="20"/>
                  </a:lnTo>
                  <a:lnTo>
                    <a:pt x="48" y="10"/>
                  </a:lnTo>
                  <a:lnTo>
                    <a:pt x="64" y="4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94" y="0"/>
                  </a:lnTo>
                  <a:lnTo>
                    <a:pt x="106" y="2"/>
                  </a:lnTo>
                  <a:lnTo>
                    <a:pt x="116" y="8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34" y="22"/>
                  </a:lnTo>
                  <a:lnTo>
                    <a:pt x="140" y="32"/>
                  </a:lnTo>
                  <a:lnTo>
                    <a:pt x="152" y="56"/>
                  </a:lnTo>
                  <a:lnTo>
                    <a:pt x="152" y="56"/>
                  </a:lnTo>
                  <a:lnTo>
                    <a:pt x="148" y="60"/>
                  </a:lnTo>
                  <a:lnTo>
                    <a:pt x="144" y="62"/>
                  </a:lnTo>
                  <a:lnTo>
                    <a:pt x="144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0" name="Freeform 97"/>
            <p:cNvSpPr>
              <a:spLocks/>
            </p:cNvSpPr>
            <p:nvPr/>
          </p:nvSpPr>
          <p:spPr bwMode="auto">
            <a:xfrm>
              <a:off x="6593305" y="854242"/>
              <a:ext cx="256674" cy="737937"/>
            </a:xfrm>
            <a:custGeom>
              <a:avLst/>
              <a:gdLst/>
              <a:ahLst/>
              <a:cxnLst>
                <a:cxn ang="0">
                  <a:pos x="22" y="56"/>
                </a:cxn>
                <a:cxn ang="0">
                  <a:pos x="22" y="56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6" y="18"/>
                </a:cxn>
                <a:cxn ang="0">
                  <a:pos x="24" y="6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0" y="8"/>
                </a:cxn>
                <a:cxn ang="0">
                  <a:pos x="16" y="16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2" y="44"/>
                </a:cxn>
                <a:cxn ang="0">
                  <a:pos x="0" y="56"/>
                </a:cxn>
                <a:cxn ang="0">
                  <a:pos x="0" y="66"/>
                </a:cxn>
                <a:cxn ang="0">
                  <a:pos x="4" y="76"/>
                </a:cxn>
                <a:cxn ang="0">
                  <a:pos x="6" y="82"/>
                </a:cxn>
                <a:cxn ang="0">
                  <a:pos x="10" y="88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0" y="82"/>
                </a:cxn>
                <a:cxn ang="0">
                  <a:pos x="10" y="70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2" y="78"/>
                </a:cxn>
                <a:cxn ang="0">
                  <a:pos x="12" y="78"/>
                </a:cxn>
                <a:cxn ang="0">
                  <a:pos x="14" y="86"/>
                </a:cxn>
                <a:cxn ang="0">
                  <a:pos x="14" y="86"/>
                </a:cxn>
                <a:cxn ang="0">
                  <a:pos x="16" y="88"/>
                </a:cxn>
                <a:cxn ang="0">
                  <a:pos x="16" y="88"/>
                </a:cxn>
                <a:cxn ang="0">
                  <a:pos x="18" y="82"/>
                </a:cxn>
                <a:cxn ang="0">
                  <a:pos x="24" y="76"/>
                </a:cxn>
                <a:cxn ang="0">
                  <a:pos x="24" y="76"/>
                </a:cxn>
                <a:cxn ang="0">
                  <a:pos x="30" y="68"/>
                </a:cxn>
                <a:cxn ang="0">
                  <a:pos x="32" y="60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30" y="5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6"/>
                </a:cxn>
                <a:cxn ang="0">
                  <a:pos x="22" y="56"/>
                </a:cxn>
              </a:cxnLst>
              <a:rect l="0" t="0" r="r" b="b"/>
              <a:pathLst>
                <a:path w="32" h="92">
                  <a:moveTo>
                    <a:pt x="22" y="56"/>
                  </a:moveTo>
                  <a:lnTo>
                    <a:pt x="22" y="56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6" y="18"/>
                  </a:lnTo>
                  <a:lnTo>
                    <a:pt x="24" y="6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0" y="8"/>
                  </a:lnTo>
                  <a:lnTo>
                    <a:pt x="16" y="1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2" y="44"/>
                  </a:lnTo>
                  <a:lnTo>
                    <a:pt x="0" y="56"/>
                  </a:lnTo>
                  <a:lnTo>
                    <a:pt x="0" y="66"/>
                  </a:lnTo>
                  <a:lnTo>
                    <a:pt x="4" y="76"/>
                  </a:lnTo>
                  <a:lnTo>
                    <a:pt x="6" y="82"/>
                  </a:lnTo>
                  <a:lnTo>
                    <a:pt x="10" y="88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0" y="82"/>
                  </a:lnTo>
                  <a:lnTo>
                    <a:pt x="10" y="7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4" y="86"/>
                  </a:lnTo>
                  <a:lnTo>
                    <a:pt x="14" y="86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82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30" y="68"/>
                  </a:lnTo>
                  <a:lnTo>
                    <a:pt x="32" y="60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0" y="5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6"/>
                  </a:lnTo>
                  <a:lnTo>
                    <a:pt x="22" y="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1" name="Freeform 98"/>
            <p:cNvSpPr>
              <a:spLocks/>
            </p:cNvSpPr>
            <p:nvPr/>
          </p:nvSpPr>
          <p:spPr bwMode="auto">
            <a:xfrm>
              <a:off x="5518484" y="838200"/>
              <a:ext cx="336884" cy="946484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4" y="16"/>
                </a:cxn>
                <a:cxn ang="0">
                  <a:pos x="2" y="26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8" y="80"/>
                </a:cxn>
                <a:cxn ang="0">
                  <a:pos x="18" y="80"/>
                </a:cxn>
                <a:cxn ang="0">
                  <a:pos x="28" y="98"/>
                </a:cxn>
                <a:cxn ang="0">
                  <a:pos x="34" y="106"/>
                </a:cxn>
                <a:cxn ang="0">
                  <a:pos x="38" y="116"/>
                </a:cxn>
                <a:cxn ang="0">
                  <a:pos x="38" y="116"/>
                </a:cxn>
                <a:cxn ang="0">
                  <a:pos x="38" y="118"/>
                </a:cxn>
                <a:cxn ang="0">
                  <a:pos x="40" y="118"/>
                </a:cxn>
                <a:cxn ang="0">
                  <a:pos x="40" y="118"/>
                </a:cxn>
                <a:cxn ang="0">
                  <a:pos x="42" y="116"/>
                </a:cxn>
                <a:cxn ang="0">
                  <a:pos x="42" y="114"/>
                </a:cxn>
                <a:cxn ang="0">
                  <a:pos x="42" y="114"/>
                </a:cxn>
                <a:cxn ang="0">
                  <a:pos x="36" y="100"/>
                </a:cxn>
                <a:cxn ang="0">
                  <a:pos x="28" y="88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8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6" y="26"/>
                </a:cxn>
                <a:cxn ang="0">
                  <a:pos x="12" y="10"/>
                </a:cxn>
                <a:cxn ang="0">
                  <a:pos x="12" y="10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6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42" h="118">
                  <a:moveTo>
                    <a:pt x="12" y="2"/>
                  </a:moveTo>
                  <a:lnTo>
                    <a:pt x="12" y="2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16"/>
                  </a:lnTo>
                  <a:lnTo>
                    <a:pt x="2" y="2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28" y="98"/>
                  </a:lnTo>
                  <a:lnTo>
                    <a:pt x="34" y="106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38" y="118"/>
                  </a:lnTo>
                  <a:lnTo>
                    <a:pt x="40" y="118"/>
                  </a:lnTo>
                  <a:lnTo>
                    <a:pt x="40" y="118"/>
                  </a:lnTo>
                  <a:lnTo>
                    <a:pt x="42" y="116"/>
                  </a:lnTo>
                  <a:lnTo>
                    <a:pt x="42" y="114"/>
                  </a:lnTo>
                  <a:lnTo>
                    <a:pt x="42" y="114"/>
                  </a:lnTo>
                  <a:lnTo>
                    <a:pt x="36" y="100"/>
                  </a:lnTo>
                  <a:lnTo>
                    <a:pt x="28" y="88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8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26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2" name="Freeform 99"/>
            <p:cNvSpPr>
              <a:spLocks/>
            </p:cNvSpPr>
            <p:nvPr/>
          </p:nvSpPr>
          <p:spPr bwMode="auto">
            <a:xfrm>
              <a:off x="3481137" y="469232"/>
              <a:ext cx="1283368" cy="978568"/>
            </a:xfrm>
            <a:custGeom>
              <a:avLst/>
              <a:gdLst/>
              <a:ahLst/>
              <a:cxnLst>
                <a:cxn ang="0">
                  <a:pos x="30" y="40"/>
                </a:cxn>
                <a:cxn ang="0">
                  <a:pos x="20" y="44"/>
                </a:cxn>
                <a:cxn ang="0">
                  <a:pos x="10" y="42"/>
                </a:cxn>
                <a:cxn ang="0">
                  <a:pos x="8" y="40"/>
                </a:cxn>
                <a:cxn ang="0">
                  <a:pos x="6" y="36"/>
                </a:cxn>
                <a:cxn ang="0">
                  <a:pos x="8" y="24"/>
                </a:cxn>
                <a:cxn ang="0">
                  <a:pos x="10" y="22"/>
                </a:cxn>
                <a:cxn ang="0">
                  <a:pos x="14" y="16"/>
                </a:cxn>
                <a:cxn ang="0">
                  <a:pos x="26" y="8"/>
                </a:cxn>
                <a:cxn ang="0">
                  <a:pos x="32" y="6"/>
                </a:cxn>
                <a:cxn ang="0">
                  <a:pos x="46" y="6"/>
                </a:cxn>
                <a:cxn ang="0">
                  <a:pos x="60" y="12"/>
                </a:cxn>
                <a:cxn ang="0">
                  <a:pos x="74" y="20"/>
                </a:cxn>
                <a:cxn ang="0">
                  <a:pos x="82" y="32"/>
                </a:cxn>
                <a:cxn ang="0">
                  <a:pos x="86" y="48"/>
                </a:cxn>
                <a:cxn ang="0">
                  <a:pos x="88" y="64"/>
                </a:cxn>
                <a:cxn ang="0">
                  <a:pos x="96" y="90"/>
                </a:cxn>
                <a:cxn ang="0">
                  <a:pos x="102" y="96"/>
                </a:cxn>
                <a:cxn ang="0">
                  <a:pos x="128" y="114"/>
                </a:cxn>
                <a:cxn ang="0">
                  <a:pos x="142" y="120"/>
                </a:cxn>
                <a:cxn ang="0">
                  <a:pos x="150" y="122"/>
                </a:cxn>
                <a:cxn ang="0">
                  <a:pos x="158" y="122"/>
                </a:cxn>
                <a:cxn ang="0">
                  <a:pos x="160" y="120"/>
                </a:cxn>
                <a:cxn ang="0">
                  <a:pos x="158" y="118"/>
                </a:cxn>
                <a:cxn ang="0">
                  <a:pos x="156" y="118"/>
                </a:cxn>
                <a:cxn ang="0">
                  <a:pos x="144" y="116"/>
                </a:cxn>
                <a:cxn ang="0">
                  <a:pos x="130" y="110"/>
                </a:cxn>
                <a:cxn ang="0">
                  <a:pos x="116" y="102"/>
                </a:cxn>
                <a:cxn ang="0">
                  <a:pos x="104" y="92"/>
                </a:cxn>
                <a:cxn ang="0">
                  <a:pos x="96" y="80"/>
                </a:cxn>
                <a:cxn ang="0">
                  <a:pos x="92" y="64"/>
                </a:cxn>
                <a:cxn ang="0">
                  <a:pos x="88" y="38"/>
                </a:cxn>
                <a:cxn ang="0">
                  <a:pos x="86" y="30"/>
                </a:cxn>
                <a:cxn ang="0">
                  <a:pos x="76" y="16"/>
                </a:cxn>
                <a:cxn ang="0">
                  <a:pos x="62" y="6"/>
                </a:cxn>
                <a:cxn ang="0">
                  <a:pos x="48" y="2"/>
                </a:cxn>
                <a:cxn ang="0">
                  <a:pos x="32" y="2"/>
                </a:cxn>
                <a:cxn ang="0">
                  <a:pos x="24" y="4"/>
                </a:cxn>
                <a:cxn ang="0">
                  <a:pos x="10" y="12"/>
                </a:cxn>
                <a:cxn ang="0">
                  <a:pos x="6" y="20"/>
                </a:cxn>
                <a:cxn ang="0">
                  <a:pos x="4" y="22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8" y="48"/>
                </a:cxn>
                <a:cxn ang="0">
                  <a:pos x="20" y="48"/>
                </a:cxn>
                <a:cxn ang="0">
                  <a:pos x="32" y="44"/>
                </a:cxn>
                <a:cxn ang="0">
                  <a:pos x="34" y="42"/>
                </a:cxn>
                <a:cxn ang="0">
                  <a:pos x="32" y="40"/>
                </a:cxn>
                <a:cxn ang="0">
                  <a:pos x="30" y="40"/>
                </a:cxn>
              </a:cxnLst>
              <a:rect l="0" t="0" r="r" b="b"/>
              <a:pathLst>
                <a:path w="160" h="122">
                  <a:moveTo>
                    <a:pt x="30" y="40"/>
                  </a:moveTo>
                  <a:lnTo>
                    <a:pt x="30" y="40"/>
                  </a:lnTo>
                  <a:lnTo>
                    <a:pt x="24" y="42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8" y="40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16"/>
                  </a:lnTo>
                  <a:lnTo>
                    <a:pt x="20" y="10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40" y="6"/>
                  </a:lnTo>
                  <a:lnTo>
                    <a:pt x="46" y="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8" y="16"/>
                  </a:lnTo>
                  <a:lnTo>
                    <a:pt x="74" y="20"/>
                  </a:lnTo>
                  <a:lnTo>
                    <a:pt x="78" y="26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6" y="48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92" y="82"/>
                  </a:lnTo>
                  <a:lnTo>
                    <a:pt x="96" y="90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12" y="106"/>
                  </a:lnTo>
                  <a:lnTo>
                    <a:pt x="128" y="114"/>
                  </a:lnTo>
                  <a:lnTo>
                    <a:pt x="128" y="114"/>
                  </a:lnTo>
                  <a:lnTo>
                    <a:pt x="142" y="120"/>
                  </a:lnTo>
                  <a:lnTo>
                    <a:pt x="142" y="120"/>
                  </a:lnTo>
                  <a:lnTo>
                    <a:pt x="150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58" y="118"/>
                  </a:lnTo>
                  <a:lnTo>
                    <a:pt x="156" y="118"/>
                  </a:lnTo>
                  <a:lnTo>
                    <a:pt x="156" y="118"/>
                  </a:lnTo>
                  <a:lnTo>
                    <a:pt x="152" y="118"/>
                  </a:lnTo>
                  <a:lnTo>
                    <a:pt x="144" y="116"/>
                  </a:lnTo>
                  <a:lnTo>
                    <a:pt x="144" y="116"/>
                  </a:lnTo>
                  <a:lnTo>
                    <a:pt x="130" y="110"/>
                  </a:lnTo>
                  <a:lnTo>
                    <a:pt x="130" y="110"/>
                  </a:lnTo>
                  <a:lnTo>
                    <a:pt x="116" y="10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0" y="86"/>
                  </a:lnTo>
                  <a:lnTo>
                    <a:pt x="96" y="80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0" y="48"/>
                  </a:lnTo>
                  <a:lnTo>
                    <a:pt x="88" y="38"/>
                  </a:lnTo>
                  <a:lnTo>
                    <a:pt x="86" y="30"/>
                  </a:lnTo>
                  <a:lnTo>
                    <a:pt x="86" y="30"/>
                  </a:lnTo>
                  <a:lnTo>
                    <a:pt x="82" y="24"/>
                  </a:lnTo>
                  <a:lnTo>
                    <a:pt x="76" y="16"/>
                  </a:lnTo>
                  <a:lnTo>
                    <a:pt x="70" y="12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24" y="4"/>
                  </a:lnTo>
                  <a:lnTo>
                    <a:pt x="18" y="6"/>
                  </a:lnTo>
                  <a:lnTo>
                    <a:pt x="10" y="12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4" y="48"/>
                  </a:lnTo>
                  <a:lnTo>
                    <a:pt x="20" y="48"/>
                  </a:lnTo>
                  <a:lnTo>
                    <a:pt x="26" y="46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42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3" name="Freeform 100"/>
            <p:cNvSpPr>
              <a:spLocks/>
            </p:cNvSpPr>
            <p:nvPr/>
          </p:nvSpPr>
          <p:spPr bwMode="auto">
            <a:xfrm>
              <a:off x="7010400" y="4608095"/>
              <a:ext cx="1925053" cy="1251284"/>
            </a:xfrm>
            <a:custGeom>
              <a:avLst/>
              <a:gdLst/>
              <a:ahLst/>
              <a:cxnLst>
                <a:cxn ang="0">
                  <a:pos x="240" y="24"/>
                </a:cxn>
                <a:cxn ang="0">
                  <a:pos x="224" y="26"/>
                </a:cxn>
                <a:cxn ang="0">
                  <a:pos x="188" y="16"/>
                </a:cxn>
                <a:cxn ang="0">
                  <a:pos x="170" y="10"/>
                </a:cxn>
                <a:cxn ang="0">
                  <a:pos x="144" y="2"/>
                </a:cxn>
                <a:cxn ang="0">
                  <a:pos x="122" y="0"/>
                </a:cxn>
                <a:cxn ang="0">
                  <a:pos x="104" y="2"/>
                </a:cxn>
                <a:cxn ang="0">
                  <a:pos x="76" y="18"/>
                </a:cxn>
                <a:cxn ang="0">
                  <a:pos x="58" y="38"/>
                </a:cxn>
                <a:cxn ang="0">
                  <a:pos x="52" y="46"/>
                </a:cxn>
                <a:cxn ang="0">
                  <a:pos x="48" y="52"/>
                </a:cxn>
                <a:cxn ang="0">
                  <a:pos x="14" y="100"/>
                </a:cxn>
                <a:cxn ang="0">
                  <a:pos x="8" y="114"/>
                </a:cxn>
                <a:cxn ang="0">
                  <a:pos x="0" y="140"/>
                </a:cxn>
                <a:cxn ang="0">
                  <a:pos x="0" y="152"/>
                </a:cxn>
                <a:cxn ang="0">
                  <a:pos x="2" y="156"/>
                </a:cxn>
                <a:cxn ang="0">
                  <a:pos x="4" y="154"/>
                </a:cxn>
                <a:cxn ang="0">
                  <a:pos x="4" y="152"/>
                </a:cxn>
                <a:cxn ang="0">
                  <a:pos x="8" y="130"/>
                </a:cxn>
                <a:cxn ang="0">
                  <a:pos x="18" y="102"/>
                </a:cxn>
                <a:cxn ang="0">
                  <a:pos x="28" y="86"/>
                </a:cxn>
                <a:cxn ang="0">
                  <a:pos x="50" y="54"/>
                </a:cxn>
                <a:cxn ang="0">
                  <a:pos x="64" y="42"/>
                </a:cxn>
                <a:cxn ang="0">
                  <a:pos x="96" y="28"/>
                </a:cxn>
                <a:cxn ang="0">
                  <a:pos x="112" y="24"/>
                </a:cxn>
                <a:cxn ang="0">
                  <a:pos x="76" y="40"/>
                </a:cxn>
                <a:cxn ang="0">
                  <a:pos x="62" y="48"/>
                </a:cxn>
                <a:cxn ang="0">
                  <a:pos x="58" y="52"/>
                </a:cxn>
                <a:cxn ang="0">
                  <a:pos x="70" y="56"/>
                </a:cxn>
                <a:cxn ang="0">
                  <a:pos x="88" y="66"/>
                </a:cxn>
                <a:cxn ang="0">
                  <a:pos x="108" y="74"/>
                </a:cxn>
                <a:cxn ang="0">
                  <a:pos x="126" y="76"/>
                </a:cxn>
                <a:cxn ang="0">
                  <a:pos x="146" y="72"/>
                </a:cxn>
                <a:cxn ang="0">
                  <a:pos x="138" y="70"/>
                </a:cxn>
                <a:cxn ang="0">
                  <a:pos x="116" y="52"/>
                </a:cxn>
                <a:cxn ang="0">
                  <a:pos x="114" y="50"/>
                </a:cxn>
                <a:cxn ang="0">
                  <a:pos x="130" y="54"/>
                </a:cxn>
                <a:cxn ang="0">
                  <a:pos x="150" y="56"/>
                </a:cxn>
                <a:cxn ang="0">
                  <a:pos x="188" y="50"/>
                </a:cxn>
                <a:cxn ang="0">
                  <a:pos x="220" y="38"/>
                </a:cxn>
                <a:cxn ang="0">
                  <a:pos x="240" y="24"/>
                </a:cxn>
              </a:cxnLst>
              <a:rect l="0" t="0" r="r" b="b"/>
              <a:pathLst>
                <a:path w="240" h="156">
                  <a:moveTo>
                    <a:pt x="240" y="24"/>
                  </a:moveTo>
                  <a:lnTo>
                    <a:pt x="240" y="24"/>
                  </a:lnTo>
                  <a:lnTo>
                    <a:pt x="236" y="26"/>
                  </a:lnTo>
                  <a:lnTo>
                    <a:pt x="224" y="26"/>
                  </a:lnTo>
                  <a:lnTo>
                    <a:pt x="202" y="22"/>
                  </a:lnTo>
                  <a:lnTo>
                    <a:pt x="188" y="16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56" y="4"/>
                  </a:lnTo>
                  <a:lnTo>
                    <a:pt x="144" y="2"/>
                  </a:lnTo>
                  <a:lnTo>
                    <a:pt x="134" y="0"/>
                  </a:lnTo>
                  <a:lnTo>
                    <a:pt x="122" y="0"/>
                  </a:lnTo>
                  <a:lnTo>
                    <a:pt x="114" y="0"/>
                  </a:lnTo>
                  <a:lnTo>
                    <a:pt x="104" y="2"/>
                  </a:lnTo>
                  <a:lnTo>
                    <a:pt x="88" y="10"/>
                  </a:lnTo>
                  <a:lnTo>
                    <a:pt x="76" y="18"/>
                  </a:lnTo>
                  <a:lnTo>
                    <a:pt x="64" y="28"/>
                  </a:lnTo>
                  <a:lnTo>
                    <a:pt x="58" y="38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30" y="74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8" y="114"/>
                  </a:lnTo>
                  <a:lnTo>
                    <a:pt x="4" y="128"/>
                  </a:lnTo>
                  <a:lnTo>
                    <a:pt x="0" y="14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4" y="154"/>
                  </a:lnTo>
                  <a:lnTo>
                    <a:pt x="4" y="152"/>
                  </a:lnTo>
                  <a:lnTo>
                    <a:pt x="4" y="152"/>
                  </a:lnTo>
                  <a:lnTo>
                    <a:pt x="4" y="142"/>
                  </a:lnTo>
                  <a:lnTo>
                    <a:pt x="8" y="130"/>
                  </a:lnTo>
                  <a:lnTo>
                    <a:pt x="12" y="116"/>
                  </a:lnTo>
                  <a:lnTo>
                    <a:pt x="18" y="102"/>
                  </a:lnTo>
                  <a:lnTo>
                    <a:pt x="18" y="102"/>
                  </a:lnTo>
                  <a:lnTo>
                    <a:pt x="28" y="86"/>
                  </a:lnTo>
                  <a:lnTo>
                    <a:pt x="38" y="70"/>
                  </a:lnTo>
                  <a:lnTo>
                    <a:pt x="50" y="54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80" y="34"/>
                  </a:lnTo>
                  <a:lnTo>
                    <a:pt x="96" y="28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92" y="32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70" y="56"/>
                  </a:lnTo>
                  <a:lnTo>
                    <a:pt x="88" y="66"/>
                  </a:lnTo>
                  <a:lnTo>
                    <a:pt x="88" y="66"/>
                  </a:lnTo>
                  <a:lnTo>
                    <a:pt x="98" y="72"/>
                  </a:lnTo>
                  <a:lnTo>
                    <a:pt x="108" y="74"/>
                  </a:lnTo>
                  <a:lnTo>
                    <a:pt x="118" y="76"/>
                  </a:lnTo>
                  <a:lnTo>
                    <a:pt x="126" y="76"/>
                  </a:lnTo>
                  <a:lnTo>
                    <a:pt x="140" y="74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38" y="70"/>
                  </a:lnTo>
                  <a:lnTo>
                    <a:pt x="130" y="64"/>
                  </a:lnTo>
                  <a:lnTo>
                    <a:pt x="116" y="52"/>
                  </a:lnTo>
                  <a:lnTo>
                    <a:pt x="116" y="52"/>
                  </a:lnTo>
                  <a:lnTo>
                    <a:pt x="114" y="50"/>
                  </a:lnTo>
                  <a:lnTo>
                    <a:pt x="114" y="50"/>
                  </a:lnTo>
                  <a:lnTo>
                    <a:pt x="130" y="54"/>
                  </a:lnTo>
                  <a:lnTo>
                    <a:pt x="130" y="54"/>
                  </a:lnTo>
                  <a:lnTo>
                    <a:pt x="150" y="56"/>
                  </a:lnTo>
                  <a:lnTo>
                    <a:pt x="170" y="54"/>
                  </a:lnTo>
                  <a:lnTo>
                    <a:pt x="188" y="50"/>
                  </a:lnTo>
                  <a:lnTo>
                    <a:pt x="206" y="44"/>
                  </a:lnTo>
                  <a:lnTo>
                    <a:pt x="220" y="38"/>
                  </a:lnTo>
                  <a:lnTo>
                    <a:pt x="230" y="32"/>
                  </a:lnTo>
                  <a:lnTo>
                    <a:pt x="240" y="24"/>
                  </a:lnTo>
                  <a:lnTo>
                    <a:pt x="24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4" name="Freeform 101"/>
            <p:cNvSpPr>
              <a:spLocks/>
            </p:cNvSpPr>
            <p:nvPr/>
          </p:nvSpPr>
          <p:spPr bwMode="auto">
            <a:xfrm>
              <a:off x="7138737" y="3276600"/>
              <a:ext cx="978568" cy="914400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0"/>
                </a:cxn>
                <a:cxn ang="0">
                  <a:pos x="104" y="0"/>
                </a:cxn>
                <a:cxn ang="0">
                  <a:pos x="88" y="4"/>
                </a:cxn>
                <a:cxn ang="0">
                  <a:pos x="88" y="4"/>
                </a:cxn>
                <a:cxn ang="0">
                  <a:pos x="76" y="10"/>
                </a:cxn>
                <a:cxn ang="0">
                  <a:pos x="64" y="16"/>
                </a:cxn>
                <a:cxn ang="0">
                  <a:pos x="54" y="26"/>
                </a:cxn>
                <a:cxn ang="0">
                  <a:pos x="44" y="36"/>
                </a:cxn>
                <a:cxn ang="0">
                  <a:pos x="44" y="36"/>
                </a:cxn>
                <a:cxn ang="0">
                  <a:pos x="26" y="58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4" y="96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4" y="114"/>
                </a:cxn>
                <a:cxn ang="0">
                  <a:pos x="6" y="112"/>
                </a:cxn>
                <a:cxn ang="0">
                  <a:pos x="6" y="112"/>
                </a:cxn>
                <a:cxn ang="0">
                  <a:pos x="8" y="98"/>
                </a:cxn>
                <a:cxn ang="0">
                  <a:pos x="16" y="82"/>
                </a:cxn>
                <a:cxn ang="0">
                  <a:pos x="16" y="82"/>
                </a:cxn>
                <a:cxn ang="0">
                  <a:pos x="24" y="68"/>
                </a:cxn>
                <a:cxn ang="0">
                  <a:pos x="34" y="52"/>
                </a:cxn>
                <a:cxn ang="0">
                  <a:pos x="46" y="38"/>
                </a:cxn>
                <a:cxn ang="0">
                  <a:pos x="60" y="26"/>
                </a:cxn>
                <a:cxn ang="0">
                  <a:pos x="60" y="26"/>
                </a:cxn>
                <a:cxn ang="0">
                  <a:pos x="74" y="16"/>
                </a:cxn>
                <a:cxn ang="0">
                  <a:pos x="90" y="10"/>
                </a:cxn>
                <a:cxn ang="0">
                  <a:pos x="90" y="10"/>
                </a:cxn>
                <a:cxn ang="0">
                  <a:pos x="104" y="6"/>
                </a:cxn>
                <a:cxn ang="0">
                  <a:pos x="120" y="6"/>
                </a:cxn>
                <a:cxn ang="0">
                  <a:pos x="120" y="6"/>
                </a:cxn>
                <a:cxn ang="0">
                  <a:pos x="122" y="6"/>
                </a:cxn>
                <a:cxn ang="0">
                  <a:pos x="122" y="4"/>
                </a:cxn>
                <a:cxn ang="0">
                  <a:pos x="122" y="4"/>
                </a:cxn>
                <a:cxn ang="0">
                  <a:pos x="122" y="2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2" h="114">
                  <a:moveTo>
                    <a:pt x="120" y="2"/>
                  </a:moveTo>
                  <a:lnTo>
                    <a:pt x="120" y="2"/>
                  </a:lnTo>
                  <a:lnTo>
                    <a:pt x="112" y="0"/>
                  </a:lnTo>
                  <a:lnTo>
                    <a:pt x="104" y="0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76" y="10"/>
                  </a:lnTo>
                  <a:lnTo>
                    <a:pt x="64" y="16"/>
                  </a:lnTo>
                  <a:lnTo>
                    <a:pt x="54" y="2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26" y="58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4" y="96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4" y="114"/>
                  </a:lnTo>
                  <a:lnTo>
                    <a:pt x="6" y="112"/>
                  </a:lnTo>
                  <a:lnTo>
                    <a:pt x="6" y="112"/>
                  </a:lnTo>
                  <a:lnTo>
                    <a:pt x="8" y="98"/>
                  </a:lnTo>
                  <a:lnTo>
                    <a:pt x="16" y="82"/>
                  </a:lnTo>
                  <a:lnTo>
                    <a:pt x="16" y="82"/>
                  </a:lnTo>
                  <a:lnTo>
                    <a:pt x="24" y="68"/>
                  </a:lnTo>
                  <a:lnTo>
                    <a:pt x="34" y="52"/>
                  </a:lnTo>
                  <a:lnTo>
                    <a:pt x="46" y="38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74" y="16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104" y="6"/>
                  </a:lnTo>
                  <a:lnTo>
                    <a:pt x="120" y="6"/>
                  </a:lnTo>
                  <a:lnTo>
                    <a:pt x="120" y="6"/>
                  </a:lnTo>
                  <a:lnTo>
                    <a:pt x="122" y="6"/>
                  </a:lnTo>
                  <a:lnTo>
                    <a:pt x="122" y="4"/>
                  </a:lnTo>
                  <a:lnTo>
                    <a:pt x="122" y="4"/>
                  </a:lnTo>
                  <a:lnTo>
                    <a:pt x="122" y="2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5" name="Freeform 102"/>
            <p:cNvSpPr>
              <a:spLocks/>
            </p:cNvSpPr>
            <p:nvPr/>
          </p:nvSpPr>
          <p:spPr bwMode="auto">
            <a:xfrm>
              <a:off x="3304674" y="2490537"/>
              <a:ext cx="240632" cy="59355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24" y="64"/>
                </a:cxn>
                <a:cxn ang="0">
                  <a:pos x="18" y="58"/>
                </a:cxn>
                <a:cxn ang="0">
                  <a:pos x="12" y="50"/>
                </a:cxn>
                <a:cxn ang="0">
                  <a:pos x="8" y="42"/>
                </a:cxn>
                <a:cxn ang="0">
                  <a:pos x="8" y="42"/>
                </a:cxn>
                <a:cxn ang="0">
                  <a:pos x="6" y="32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6" y="12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8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6" y="66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74"/>
                </a:cxn>
                <a:cxn ang="0">
                  <a:pos x="30" y="74"/>
                </a:cxn>
                <a:cxn ang="0">
                  <a:pos x="30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30" h="74">
                  <a:moveTo>
                    <a:pt x="30" y="70"/>
                  </a:moveTo>
                  <a:lnTo>
                    <a:pt x="30" y="70"/>
                  </a:lnTo>
                  <a:lnTo>
                    <a:pt x="24" y="64"/>
                  </a:lnTo>
                  <a:lnTo>
                    <a:pt x="18" y="58"/>
                  </a:lnTo>
                  <a:lnTo>
                    <a:pt x="12" y="50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6" y="3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2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1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8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6" y="66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6" name="Freeform 103"/>
            <p:cNvSpPr>
              <a:spLocks/>
            </p:cNvSpPr>
            <p:nvPr/>
          </p:nvSpPr>
          <p:spPr bwMode="auto">
            <a:xfrm>
              <a:off x="8261684" y="-1070811"/>
              <a:ext cx="368968" cy="75397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0" y="10"/>
                </a:cxn>
                <a:cxn ang="0">
                  <a:pos x="40" y="24"/>
                </a:cxn>
                <a:cxn ang="0">
                  <a:pos x="40" y="32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56"/>
                </a:cxn>
                <a:cxn ang="0">
                  <a:pos x="42" y="68"/>
                </a:cxn>
                <a:cxn ang="0">
                  <a:pos x="40" y="78"/>
                </a:cxn>
                <a:cxn ang="0">
                  <a:pos x="34" y="88"/>
                </a:cxn>
                <a:cxn ang="0">
                  <a:pos x="28" y="92"/>
                </a:cxn>
                <a:cxn ang="0">
                  <a:pos x="24" y="94"/>
                </a:cxn>
                <a:cxn ang="0">
                  <a:pos x="20" y="92"/>
                </a:cxn>
                <a:cxn ang="0">
                  <a:pos x="16" y="90"/>
                </a:cxn>
                <a:cxn ang="0">
                  <a:pos x="12" y="86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66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2" y="50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0" y="50"/>
                </a:cxn>
                <a:cxn ang="0">
                  <a:pos x="12" y="56"/>
                </a:cxn>
                <a:cxn ang="0">
                  <a:pos x="14" y="58"/>
                </a:cxn>
                <a:cxn ang="0">
                  <a:pos x="18" y="58"/>
                </a:cxn>
                <a:cxn ang="0">
                  <a:pos x="18" y="58"/>
                </a:cxn>
                <a:cxn ang="0">
                  <a:pos x="14" y="50"/>
                </a:cxn>
                <a:cxn ang="0">
                  <a:pos x="14" y="4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4" y="20"/>
                </a:cxn>
                <a:cxn ang="0">
                  <a:pos x="34" y="1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94">
                  <a:moveTo>
                    <a:pt x="46" y="0"/>
                  </a:moveTo>
                  <a:lnTo>
                    <a:pt x="46" y="0"/>
                  </a:lnTo>
                  <a:lnTo>
                    <a:pt x="44" y="2"/>
                  </a:lnTo>
                  <a:lnTo>
                    <a:pt x="40" y="10"/>
                  </a:lnTo>
                  <a:lnTo>
                    <a:pt x="40" y="24"/>
                  </a:lnTo>
                  <a:lnTo>
                    <a:pt x="40" y="32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56"/>
                  </a:lnTo>
                  <a:lnTo>
                    <a:pt x="42" y="68"/>
                  </a:lnTo>
                  <a:lnTo>
                    <a:pt x="40" y="78"/>
                  </a:lnTo>
                  <a:lnTo>
                    <a:pt x="34" y="88"/>
                  </a:lnTo>
                  <a:lnTo>
                    <a:pt x="28" y="92"/>
                  </a:lnTo>
                  <a:lnTo>
                    <a:pt x="24" y="94"/>
                  </a:lnTo>
                  <a:lnTo>
                    <a:pt x="20" y="92"/>
                  </a:lnTo>
                  <a:lnTo>
                    <a:pt x="16" y="90"/>
                  </a:lnTo>
                  <a:lnTo>
                    <a:pt x="12" y="86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66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2" y="50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50"/>
                  </a:lnTo>
                  <a:lnTo>
                    <a:pt x="12" y="56"/>
                  </a:lnTo>
                  <a:lnTo>
                    <a:pt x="14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4" y="50"/>
                  </a:lnTo>
                  <a:lnTo>
                    <a:pt x="14" y="4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4" y="20"/>
                  </a:lnTo>
                  <a:lnTo>
                    <a:pt x="34" y="1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7" name="Freeform 104"/>
            <p:cNvSpPr>
              <a:spLocks/>
            </p:cNvSpPr>
            <p:nvPr/>
          </p:nvSpPr>
          <p:spPr bwMode="auto">
            <a:xfrm>
              <a:off x="8229600" y="-509337"/>
              <a:ext cx="240632" cy="577516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6" y="16"/>
                </a:cxn>
                <a:cxn ang="0">
                  <a:pos x="12" y="24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6" y="42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60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6" y="72"/>
                </a:cxn>
                <a:cxn ang="0">
                  <a:pos x="4" y="72"/>
                </a:cxn>
                <a:cxn ang="0">
                  <a:pos x="4" y="72"/>
                </a:cxn>
                <a:cxn ang="0">
                  <a:pos x="0" y="6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2" y="36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8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8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0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0" h="72">
                  <a:moveTo>
                    <a:pt x="28" y="4"/>
                  </a:moveTo>
                  <a:lnTo>
                    <a:pt x="28" y="4"/>
                  </a:lnTo>
                  <a:lnTo>
                    <a:pt x="22" y="8"/>
                  </a:lnTo>
                  <a:lnTo>
                    <a:pt x="16" y="16"/>
                  </a:lnTo>
                  <a:lnTo>
                    <a:pt x="12" y="24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6" y="4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6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6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2" y="36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8" name="Freeform 105"/>
            <p:cNvSpPr>
              <a:spLocks/>
            </p:cNvSpPr>
            <p:nvPr/>
          </p:nvSpPr>
          <p:spPr bwMode="auto">
            <a:xfrm>
              <a:off x="7042484" y="7511716"/>
              <a:ext cx="721895" cy="33688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52" y="8"/>
                </a:cxn>
                <a:cxn ang="0">
                  <a:pos x="42" y="4"/>
                </a:cxn>
                <a:cxn ang="0">
                  <a:pos x="32" y="2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4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6" y="8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30" y="6"/>
                </a:cxn>
                <a:cxn ang="0">
                  <a:pos x="40" y="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58" y="18"/>
                </a:cxn>
                <a:cxn ang="0">
                  <a:pos x="66" y="24"/>
                </a:cxn>
                <a:cxn ang="0">
                  <a:pos x="76" y="32"/>
                </a:cxn>
                <a:cxn ang="0">
                  <a:pos x="84" y="42"/>
                </a:cxn>
                <a:cxn ang="0">
                  <a:pos x="90" y="42"/>
                </a:cxn>
                <a:cxn ang="0">
                  <a:pos x="90" y="42"/>
                </a:cxn>
                <a:cxn ang="0">
                  <a:pos x="80" y="30"/>
                </a:cxn>
                <a:cxn ang="0">
                  <a:pos x="70" y="20"/>
                </a:cxn>
                <a:cxn ang="0">
                  <a:pos x="60" y="14"/>
                </a:cxn>
                <a:cxn ang="0">
                  <a:pos x="52" y="8"/>
                </a:cxn>
                <a:cxn ang="0">
                  <a:pos x="52" y="8"/>
                </a:cxn>
              </a:cxnLst>
              <a:rect l="0" t="0" r="r" b="b"/>
              <a:pathLst>
                <a:path w="90" h="42">
                  <a:moveTo>
                    <a:pt x="52" y="8"/>
                  </a:moveTo>
                  <a:lnTo>
                    <a:pt x="52" y="8"/>
                  </a:lnTo>
                  <a:lnTo>
                    <a:pt x="42" y="4"/>
                  </a:lnTo>
                  <a:lnTo>
                    <a:pt x="32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4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6" y="8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30" y="6"/>
                  </a:lnTo>
                  <a:lnTo>
                    <a:pt x="40" y="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8" y="18"/>
                  </a:lnTo>
                  <a:lnTo>
                    <a:pt x="66" y="24"/>
                  </a:lnTo>
                  <a:lnTo>
                    <a:pt x="76" y="32"/>
                  </a:lnTo>
                  <a:lnTo>
                    <a:pt x="84" y="42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80" y="30"/>
                  </a:lnTo>
                  <a:lnTo>
                    <a:pt x="70" y="20"/>
                  </a:lnTo>
                  <a:lnTo>
                    <a:pt x="60" y="14"/>
                  </a:lnTo>
                  <a:lnTo>
                    <a:pt x="52" y="8"/>
                  </a:lnTo>
                  <a:lnTo>
                    <a:pt x="5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9" name="Freeform 106"/>
            <p:cNvSpPr>
              <a:spLocks/>
            </p:cNvSpPr>
            <p:nvPr/>
          </p:nvSpPr>
          <p:spPr bwMode="auto">
            <a:xfrm>
              <a:off x="8053137" y="6821905"/>
              <a:ext cx="1058779" cy="256674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16" y="4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38" y="8"/>
                </a:cxn>
                <a:cxn ang="0">
                  <a:pos x="50" y="14"/>
                </a:cxn>
                <a:cxn ang="0">
                  <a:pos x="50" y="14"/>
                </a:cxn>
                <a:cxn ang="0">
                  <a:pos x="70" y="26"/>
                </a:cxn>
                <a:cxn ang="0">
                  <a:pos x="70" y="26"/>
                </a:cxn>
                <a:cxn ang="0">
                  <a:pos x="80" y="30"/>
                </a:cxn>
                <a:cxn ang="0">
                  <a:pos x="90" y="32"/>
                </a:cxn>
                <a:cxn ang="0">
                  <a:pos x="90" y="32"/>
                </a:cxn>
                <a:cxn ang="0">
                  <a:pos x="102" y="32"/>
                </a:cxn>
                <a:cxn ang="0">
                  <a:pos x="112" y="30"/>
                </a:cxn>
                <a:cxn ang="0">
                  <a:pos x="112" y="30"/>
                </a:cxn>
                <a:cxn ang="0">
                  <a:pos x="120" y="28"/>
                </a:cxn>
                <a:cxn ang="0">
                  <a:pos x="130" y="26"/>
                </a:cxn>
                <a:cxn ang="0">
                  <a:pos x="130" y="26"/>
                </a:cxn>
                <a:cxn ang="0">
                  <a:pos x="132" y="24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0" y="20"/>
                </a:cxn>
                <a:cxn ang="0">
                  <a:pos x="130" y="20"/>
                </a:cxn>
                <a:cxn ang="0">
                  <a:pos x="120" y="22"/>
                </a:cxn>
                <a:cxn ang="0">
                  <a:pos x="110" y="26"/>
                </a:cxn>
                <a:cxn ang="0">
                  <a:pos x="110" y="26"/>
                </a:cxn>
                <a:cxn ang="0">
                  <a:pos x="102" y="2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82" y="24"/>
                </a:cxn>
                <a:cxn ang="0">
                  <a:pos x="72" y="20"/>
                </a:cxn>
                <a:cxn ang="0">
                  <a:pos x="72" y="20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40" y="4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16" y="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8"/>
                </a:cxn>
                <a:cxn ang="0">
                  <a:pos x="4" y="8"/>
                </a:cxn>
                <a:cxn ang="0">
                  <a:pos x="4" y="8"/>
                </a:cxn>
              </a:cxnLst>
              <a:rect l="0" t="0" r="r" b="b"/>
              <a:pathLst>
                <a:path w="132" h="32">
                  <a:moveTo>
                    <a:pt x="4" y="8"/>
                  </a:moveTo>
                  <a:lnTo>
                    <a:pt x="4" y="8"/>
                  </a:lnTo>
                  <a:lnTo>
                    <a:pt x="16" y="4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38" y="8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70" y="26"/>
                  </a:lnTo>
                  <a:lnTo>
                    <a:pt x="70" y="26"/>
                  </a:lnTo>
                  <a:lnTo>
                    <a:pt x="80" y="30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102" y="32"/>
                  </a:lnTo>
                  <a:lnTo>
                    <a:pt x="112" y="30"/>
                  </a:lnTo>
                  <a:lnTo>
                    <a:pt x="112" y="30"/>
                  </a:lnTo>
                  <a:lnTo>
                    <a:pt x="120" y="28"/>
                  </a:lnTo>
                  <a:lnTo>
                    <a:pt x="130" y="26"/>
                  </a:lnTo>
                  <a:lnTo>
                    <a:pt x="130" y="26"/>
                  </a:lnTo>
                  <a:lnTo>
                    <a:pt x="132" y="24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20" y="22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02" y="2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82" y="24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40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6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0" name="Freeform 107"/>
            <p:cNvSpPr>
              <a:spLocks/>
            </p:cNvSpPr>
            <p:nvPr/>
          </p:nvSpPr>
          <p:spPr bwMode="auto">
            <a:xfrm>
              <a:off x="4636168" y="2667000"/>
              <a:ext cx="641684" cy="641684"/>
            </a:xfrm>
            <a:custGeom>
              <a:avLst/>
              <a:gdLst/>
              <a:ahLst/>
              <a:cxnLst>
                <a:cxn ang="0">
                  <a:pos x="4" y="78"/>
                </a:cxn>
                <a:cxn ang="0">
                  <a:pos x="4" y="78"/>
                </a:cxn>
                <a:cxn ang="0">
                  <a:pos x="6" y="60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20" y="32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40" y="16"/>
                </a:cxn>
                <a:cxn ang="0">
                  <a:pos x="52" y="12"/>
                </a:cxn>
                <a:cxn ang="0">
                  <a:pos x="52" y="12"/>
                </a:cxn>
                <a:cxn ang="0">
                  <a:pos x="66" y="8"/>
                </a:cxn>
                <a:cxn ang="0">
                  <a:pos x="78" y="4"/>
                </a:cxn>
                <a:cxn ang="0">
                  <a:pos x="78" y="4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64" y="4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38" y="12"/>
                </a:cxn>
                <a:cxn ang="0">
                  <a:pos x="32" y="16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6" y="30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2" y="60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0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4" y="78"/>
                </a:cxn>
                <a:cxn ang="0">
                  <a:pos x="4" y="78"/>
                </a:cxn>
              </a:cxnLst>
              <a:rect l="0" t="0" r="r" b="b"/>
              <a:pathLst>
                <a:path w="80" h="80">
                  <a:moveTo>
                    <a:pt x="4" y="78"/>
                  </a:moveTo>
                  <a:lnTo>
                    <a:pt x="4" y="78"/>
                  </a:lnTo>
                  <a:lnTo>
                    <a:pt x="6" y="60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20" y="32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40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66" y="8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64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38" y="12"/>
                  </a:lnTo>
                  <a:lnTo>
                    <a:pt x="32" y="16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6" y="30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2" y="6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4" y="80"/>
                  </a:lnTo>
                  <a:lnTo>
                    <a:pt x="4" y="78"/>
                  </a:lnTo>
                  <a:lnTo>
                    <a:pt x="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1" name="Freeform 108"/>
            <p:cNvSpPr>
              <a:spLocks/>
            </p:cNvSpPr>
            <p:nvPr/>
          </p:nvSpPr>
          <p:spPr bwMode="auto">
            <a:xfrm>
              <a:off x="673768" y="3116179"/>
              <a:ext cx="625642" cy="208547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" y="4"/>
                </a:cxn>
                <a:cxn ang="0">
                  <a:pos x="10" y="12"/>
                </a:cxn>
                <a:cxn ang="0">
                  <a:pos x="22" y="20"/>
                </a:cxn>
                <a:cxn ang="0">
                  <a:pos x="22" y="20"/>
                </a:cxn>
                <a:cxn ang="0">
                  <a:pos x="36" y="24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58" y="26"/>
                </a:cxn>
                <a:cxn ang="0">
                  <a:pos x="66" y="24"/>
                </a:cxn>
                <a:cxn ang="0">
                  <a:pos x="66" y="24"/>
                </a:cxn>
                <a:cxn ang="0">
                  <a:pos x="72" y="20"/>
                </a:cxn>
                <a:cxn ang="0">
                  <a:pos x="78" y="16"/>
                </a:cxn>
                <a:cxn ang="0">
                  <a:pos x="78" y="16"/>
                </a:cxn>
                <a:cxn ang="0">
                  <a:pos x="78" y="14"/>
                </a:cxn>
                <a:cxn ang="0">
                  <a:pos x="78" y="12"/>
                </a:cxn>
                <a:cxn ang="0">
                  <a:pos x="78" y="12"/>
                </a:cxn>
                <a:cxn ang="0">
                  <a:pos x="76" y="12"/>
                </a:cxn>
                <a:cxn ang="0">
                  <a:pos x="74" y="12"/>
                </a:cxn>
                <a:cxn ang="0">
                  <a:pos x="74" y="12"/>
                </a:cxn>
                <a:cxn ang="0">
                  <a:pos x="70" y="16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4" y="22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34" y="18"/>
                </a:cxn>
                <a:cxn ang="0">
                  <a:pos x="24" y="14"/>
                </a:cxn>
                <a:cxn ang="0">
                  <a:pos x="24" y="14"/>
                </a:cxn>
                <a:cxn ang="0">
                  <a:pos x="14" y="8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78" h="26">
                  <a:moveTo>
                    <a:pt x="2" y="4"/>
                  </a:moveTo>
                  <a:lnTo>
                    <a:pt x="2" y="4"/>
                  </a:lnTo>
                  <a:lnTo>
                    <a:pt x="10" y="1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36" y="24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8" y="26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72" y="20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6" y="12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0" y="16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34" y="18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14" y="8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2" name="Freeform 109"/>
            <p:cNvSpPr>
              <a:spLocks/>
            </p:cNvSpPr>
            <p:nvPr/>
          </p:nvSpPr>
          <p:spPr bwMode="auto">
            <a:xfrm>
              <a:off x="5694947" y="-413084"/>
              <a:ext cx="786063" cy="673768"/>
            </a:xfrm>
            <a:custGeom>
              <a:avLst/>
              <a:gdLst/>
              <a:ahLst/>
              <a:cxnLst>
                <a:cxn ang="0">
                  <a:pos x="4" y="84"/>
                </a:cxn>
                <a:cxn ang="0">
                  <a:pos x="4" y="84"/>
                </a:cxn>
                <a:cxn ang="0">
                  <a:pos x="16" y="82"/>
                </a:cxn>
                <a:cxn ang="0">
                  <a:pos x="52" y="80"/>
                </a:cxn>
                <a:cxn ang="0">
                  <a:pos x="52" y="80"/>
                </a:cxn>
                <a:cxn ang="0">
                  <a:pos x="62" y="80"/>
                </a:cxn>
                <a:cxn ang="0">
                  <a:pos x="72" y="76"/>
                </a:cxn>
                <a:cxn ang="0">
                  <a:pos x="80" y="72"/>
                </a:cxn>
                <a:cxn ang="0">
                  <a:pos x="88" y="66"/>
                </a:cxn>
                <a:cxn ang="0">
                  <a:pos x="94" y="60"/>
                </a:cxn>
                <a:cxn ang="0">
                  <a:pos x="96" y="54"/>
                </a:cxn>
                <a:cxn ang="0">
                  <a:pos x="98" y="48"/>
                </a:cxn>
                <a:cxn ang="0">
                  <a:pos x="96" y="44"/>
                </a:cxn>
                <a:cxn ang="0">
                  <a:pos x="96" y="44"/>
                </a:cxn>
                <a:cxn ang="0">
                  <a:pos x="90" y="36"/>
                </a:cxn>
                <a:cxn ang="0">
                  <a:pos x="82" y="34"/>
                </a:cxn>
                <a:cxn ang="0">
                  <a:pos x="74" y="32"/>
                </a:cxn>
                <a:cxn ang="0">
                  <a:pos x="74" y="32"/>
                </a:cxn>
                <a:cxn ang="0">
                  <a:pos x="76" y="28"/>
                </a:cxn>
                <a:cxn ang="0">
                  <a:pos x="78" y="18"/>
                </a:cxn>
                <a:cxn ang="0">
                  <a:pos x="78" y="12"/>
                </a:cxn>
                <a:cxn ang="0">
                  <a:pos x="76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2" y="2"/>
                </a:cxn>
                <a:cxn ang="0">
                  <a:pos x="34" y="4"/>
                </a:cxn>
                <a:cxn ang="0">
                  <a:pos x="24" y="10"/>
                </a:cxn>
                <a:cxn ang="0">
                  <a:pos x="16" y="20"/>
                </a:cxn>
                <a:cxn ang="0">
                  <a:pos x="10" y="32"/>
                </a:cxn>
                <a:cxn ang="0">
                  <a:pos x="4" y="50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2" y="62"/>
                </a:cxn>
                <a:cxn ang="0">
                  <a:pos x="24" y="54"/>
                </a:cxn>
                <a:cxn ang="0">
                  <a:pos x="32" y="52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4" y="52"/>
                </a:cxn>
                <a:cxn ang="0">
                  <a:pos x="24" y="58"/>
                </a:cxn>
                <a:cxn ang="0">
                  <a:pos x="14" y="68"/>
                </a:cxn>
                <a:cxn ang="0">
                  <a:pos x="8" y="76"/>
                </a:cxn>
                <a:cxn ang="0">
                  <a:pos x="4" y="84"/>
                </a:cxn>
                <a:cxn ang="0">
                  <a:pos x="4" y="84"/>
                </a:cxn>
              </a:cxnLst>
              <a:rect l="0" t="0" r="r" b="b"/>
              <a:pathLst>
                <a:path w="98" h="84">
                  <a:moveTo>
                    <a:pt x="4" y="84"/>
                  </a:moveTo>
                  <a:lnTo>
                    <a:pt x="4" y="84"/>
                  </a:lnTo>
                  <a:lnTo>
                    <a:pt x="16" y="82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62" y="80"/>
                  </a:lnTo>
                  <a:lnTo>
                    <a:pt x="72" y="76"/>
                  </a:lnTo>
                  <a:lnTo>
                    <a:pt x="80" y="72"/>
                  </a:lnTo>
                  <a:lnTo>
                    <a:pt x="88" y="66"/>
                  </a:lnTo>
                  <a:lnTo>
                    <a:pt x="94" y="60"/>
                  </a:lnTo>
                  <a:lnTo>
                    <a:pt x="96" y="54"/>
                  </a:lnTo>
                  <a:lnTo>
                    <a:pt x="98" y="48"/>
                  </a:lnTo>
                  <a:lnTo>
                    <a:pt x="96" y="44"/>
                  </a:lnTo>
                  <a:lnTo>
                    <a:pt x="96" y="44"/>
                  </a:lnTo>
                  <a:lnTo>
                    <a:pt x="90" y="36"/>
                  </a:lnTo>
                  <a:lnTo>
                    <a:pt x="82" y="34"/>
                  </a:lnTo>
                  <a:lnTo>
                    <a:pt x="74" y="32"/>
                  </a:lnTo>
                  <a:lnTo>
                    <a:pt x="74" y="32"/>
                  </a:lnTo>
                  <a:lnTo>
                    <a:pt x="76" y="28"/>
                  </a:lnTo>
                  <a:lnTo>
                    <a:pt x="78" y="18"/>
                  </a:lnTo>
                  <a:lnTo>
                    <a:pt x="78" y="12"/>
                  </a:lnTo>
                  <a:lnTo>
                    <a:pt x="76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2" y="2"/>
                  </a:lnTo>
                  <a:lnTo>
                    <a:pt x="34" y="4"/>
                  </a:lnTo>
                  <a:lnTo>
                    <a:pt x="24" y="10"/>
                  </a:lnTo>
                  <a:lnTo>
                    <a:pt x="16" y="20"/>
                  </a:lnTo>
                  <a:lnTo>
                    <a:pt x="10" y="32"/>
                  </a:lnTo>
                  <a:lnTo>
                    <a:pt x="4" y="50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2" y="62"/>
                  </a:lnTo>
                  <a:lnTo>
                    <a:pt x="24" y="54"/>
                  </a:lnTo>
                  <a:lnTo>
                    <a:pt x="32" y="52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4" y="52"/>
                  </a:lnTo>
                  <a:lnTo>
                    <a:pt x="24" y="58"/>
                  </a:lnTo>
                  <a:lnTo>
                    <a:pt x="14" y="68"/>
                  </a:lnTo>
                  <a:lnTo>
                    <a:pt x="8" y="76"/>
                  </a:lnTo>
                  <a:lnTo>
                    <a:pt x="4" y="84"/>
                  </a:lnTo>
                  <a:lnTo>
                    <a:pt x="4" y="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3" name="Freeform 110"/>
            <p:cNvSpPr>
              <a:spLocks/>
            </p:cNvSpPr>
            <p:nvPr/>
          </p:nvSpPr>
          <p:spPr bwMode="auto">
            <a:xfrm>
              <a:off x="5646821" y="276726"/>
              <a:ext cx="770021" cy="705853"/>
            </a:xfrm>
            <a:custGeom>
              <a:avLst/>
              <a:gdLst/>
              <a:ahLst/>
              <a:cxnLst>
                <a:cxn ang="0">
                  <a:pos x="92" y="16"/>
                </a:cxn>
                <a:cxn ang="0">
                  <a:pos x="92" y="16"/>
                </a:cxn>
                <a:cxn ang="0">
                  <a:pos x="96" y="24"/>
                </a:cxn>
                <a:cxn ang="0">
                  <a:pos x="96" y="30"/>
                </a:cxn>
                <a:cxn ang="0">
                  <a:pos x="92" y="36"/>
                </a:cxn>
                <a:cxn ang="0">
                  <a:pos x="88" y="42"/>
                </a:cxn>
                <a:cxn ang="0">
                  <a:pos x="82" y="46"/>
                </a:cxn>
                <a:cxn ang="0">
                  <a:pos x="76" y="50"/>
                </a:cxn>
                <a:cxn ang="0">
                  <a:pos x="70" y="50"/>
                </a:cxn>
                <a:cxn ang="0">
                  <a:pos x="66" y="50"/>
                </a:cxn>
                <a:cxn ang="0">
                  <a:pos x="66" y="50"/>
                </a:cxn>
                <a:cxn ang="0">
                  <a:pos x="68" y="54"/>
                </a:cxn>
                <a:cxn ang="0">
                  <a:pos x="68" y="64"/>
                </a:cxn>
                <a:cxn ang="0">
                  <a:pos x="68" y="70"/>
                </a:cxn>
                <a:cxn ang="0">
                  <a:pos x="66" y="74"/>
                </a:cxn>
                <a:cxn ang="0">
                  <a:pos x="60" y="80"/>
                </a:cxn>
                <a:cxn ang="0">
                  <a:pos x="54" y="84"/>
                </a:cxn>
                <a:cxn ang="0">
                  <a:pos x="54" y="84"/>
                </a:cxn>
                <a:cxn ang="0">
                  <a:pos x="44" y="86"/>
                </a:cxn>
                <a:cxn ang="0">
                  <a:pos x="38" y="88"/>
                </a:cxn>
                <a:cxn ang="0">
                  <a:pos x="32" y="86"/>
                </a:cxn>
                <a:cxn ang="0">
                  <a:pos x="28" y="84"/>
                </a:cxn>
                <a:cxn ang="0">
                  <a:pos x="24" y="80"/>
                </a:cxn>
                <a:cxn ang="0">
                  <a:pos x="22" y="74"/>
                </a:cxn>
                <a:cxn ang="0">
                  <a:pos x="18" y="62"/>
                </a:cxn>
                <a:cxn ang="0">
                  <a:pos x="16" y="48"/>
                </a:cxn>
                <a:cxn ang="0">
                  <a:pos x="14" y="36"/>
                </a:cxn>
                <a:cxn ang="0">
                  <a:pos x="8" y="24"/>
                </a:cxn>
                <a:cxn ang="0">
                  <a:pos x="4" y="2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18" y="20"/>
                </a:cxn>
                <a:cxn ang="0">
                  <a:pos x="34" y="24"/>
                </a:cxn>
                <a:cxn ang="0">
                  <a:pos x="42" y="28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46" y="30"/>
                </a:cxn>
                <a:cxn ang="0">
                  <a:pos x="40" y="22"/>
                </a:cxn>
                <a:cxn ang="0">
                  <a:pos x="34" y="18"/>
                </a:cxn>
                <a:cxn ang="0">
                  <a:pos x="26" y="14"/>
                </a:cxn>
                <a:cxn ang="0">
                  <a:pos x="18" y="12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18" y="6"/>
                </a:cxn>
                <a:cxn ang="0">
                  <a:pos x="42" y="2"/>
                </a:cxn>
                <a:cxn ang="0">
                  <a:pos x="58" y="0"/>
                </a:cxn>
                <a:cxn ang="0">
                  <a:pos x="72" y="2"/>
                </a:cxn>
                <a:cxn ang="0">
                  <a:pos x="84" y="8"/>
                </a:cxn>
                <a:cxn ang="0">
                  <a:pos x="88" y="12"/>
                </a:cxn>
                <a:cxn ang="0">
                  <a:pos x="92" y="16"/>
                </a:cxn>
                <a:cxn ang="0">
                  <a:pos x="92" y="16"/>
                </a:cxn>
              </a:cxnLst>
              <a:rect l="0" t="0" r="r" b="b"/>
              <a:pathLst>
                <a:path w="96" h="88">
                  <a:moveTo>
                    <a:pt x="92" y="16"/>
                  </a:moveTo>
                  <a:lnTo>
                    <a:pt x="92" y="16"/>
                  </a:lnTo>
                  <a:lnTo>
                    <a:pt x="96" y="24"/>
                  </a:lnTo>
                  <a:lnTo>
                    <a:pt x="96" y="30"/>
                  </a:lnTo>
                  <a:lnTo>
                    <a:pt x="92" y="36"/>
                  </a:lnTo>
                  <a:lnTo>
                    <a:pt x="88" y="42"/>
                  </a:lnTo>
                  <a:lnTo>
                    <a:pt x="82" y="46"/>
                  </a:lnTo>
                  <a:lnTo>
                    <a:pt x="76" y="50"/>
                  </a:lnTo>
                  <a:lnTo>
                    <a:pt x="70" y="50"/>
                  </a:lnTo>
                  <a:lnTo>
                    <a:pt x="66" y="50"/>
                  </a:lnTo>
                  <a:lnTo>
                    <a:pt x="66" y="50"/>
                  </a:lnTo>
                  <a:lnTo>
                    <a:pt x="68" y="54"/>
                  </a:lnTo>
                  <a:lnTo>
                    <a:pt x="68" y="64"/>
                  </a:lnTo>
                  <a:lnTo>
                    <a:pt x="68" y="70"/>
                  </a:lnTo>
                  <a:lnTo>
                    <a:pt x="66" y="74"/>
                  </a:lnTo>
                  <a:lnTo>
                    <a:pt x="60" y="80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4" y="86"/>
                  </a:lnTo>
                  <a:lnTo>
                    <a:pt x="38" y="88"/>
                  </a:lnTo>
                  <a:lnTo>
                    <a:pt x="32" y="86"/>
                  </a:lnTo>
                  <a:lnTo>
                    <a:pt x="28" y="84"/>
                  </a:lnTo>
                  <a:lnTo>
                    <a:pt x="24" y="80"/>
                  </a:lnTo>
                  <a:lnTo>
                    <a:pt x="22" y="74"/>
                  </a:lnTo>
                  <a:lnTo>
                    <a:pt x="18" y="62"/>
                  </a:lnTo>
                  <a:lnTo>
                    <a:pt x="16" y="48"/>
                  </a:lnTo>
                  <a:lnTo>
                    <a:pt x="14" y="36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8" y="20"/>
                  </a:lnTo>
                  <a:lnTo>
                    <a:pt x="34" y="24"/>
                  </a:lnTo>
                  <a:lnTo>
                    <a:pt x="42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6" y="30"/>
                  </a:lnTo>
                  <a:lnTo>
                    <a:pt x="40" y="22"/>
                  </a:lnTo>
                  <a:lnTo>
                    <a:pt x="34" y="18"/>
                  </a:lnTo>
                  <a:lnTo>
                    <a:pt x="26" y="14"/>
                  </a:lnTo>
                  <a:lnTo>
                    <a:pt x="18" y="12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18" y="6"/>
                  </a:lnTo>
                  <a:lnTo>
                    <a:pt x="42" y="2"/>
                  </a:lnTo>
                  <a:lnTo>
                    <a:pt x="58" y="0"/>
                  </a:lnTo>
                  <a:lnTo>
                    <a:pt x="72" y="2"/>
                  </a:lnTo>
                  <a:lnTo>
                    <a:pt x="84" y="8"/>
                  </a:lnTo>
                  <a:lnTo>
                    <a:pt x="88" y="12"/>
                  </a:lnTo>
                  <a:lnTo>
                    <a:pt x="92" y="16"/>
                  </a:lnTo>
                  <a:lnTo>
                    <a:pt x="9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4" name="Freeform 111"/>
            <p:cNvSpPr>
              <a:spLocks/>
            </p:cNvSpPr>
            <p:nvPr/>
          </p:nvSpPr>
          <p:spPr bwMode="auto">
            <a:xfrm>
              <a:off x="4973053" y="453189"/>
              <a:ext cx="737937" cy="689811"/>
            </a:xfrm>
            <a:custGeom>
              <a:avLst/>
              <a:gdLst/>
              <a:ahLst/>
              <a:cxnLst>
                <a:cxn ang="0">
                  <a:pos x="74" y="4"/>
                </a:cxn>
                <a:cxn ang="0">
                  <a:pos x="74" y="4"/>
                </a:cxn>
                <a:cxn ang="0">
                  <a:pos x="76" y="6"/>
                </a:cxn>
                <a:cxn ang="0">
                  <a:pos x="82" y="14"/>
                </a:cxn>
                <a:cxn ang="0">
                  <a:pos x="88" y="26"/>
                </a:cxn>
                <a:cxn ang="0">
                  <a:pos x="92" y="36"/>
                </a:cxn>
                <a:cxn ang="0">
                  <a:pos x="92" y="46"/>
                </a:cxn>
                <a:cxn ang="0">
                  <a:pos x="92" y="46"/>
                </a:cxn>
                <a:cxn ang="0">
                  <a:pos x="92" y="54"/>
                </a:cxn>
                <a:cxn ang="0">
                  <a:pos x="92" y="62"/>
                </a:cxn>
                <a:cxn ang="0">
                  <a:pos x="88" y="68"/>
                </a:cxn>
                <a:cxn ang="0">
                  <a:pos x="84" y="74"/>
                </a:cxn>
                <a:cxn ang="0">
                  <a:pos x="80" y="78"/>
                </a:cxn>
                <a:cxn ang="0">
                  <a:pos x="74" y="82"/>
                </a:cxn>
                <a:cxn ang="0">
                  <a:pos x="66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6"/>
                </a:cxn>
                <a:cxn ang="0">
                  <a:pos x="46" y="84"/>
                </a:cxn>
                <a:cxn ang="0">
                  <a:pos x="40" y="80"/>
                </a:cxn>
                <a:cxn ang="0">
                  <a:pos x="38" y="74"/>
                </a:cxn>
                <a:cxn ang="0">
                  <a:pos x="38" y="72"/>
                </a:cxn>
                <a:cxn ang="0">
                  <a:pos x="38" y="72"/>
                </a:cxn>
                <a:cxn ang="0">
                  <a:pos x="32" y="74"/>
                </a:cxn>
                <a:cxn ang="0">
                  <a:pos x="22" y="76"/>
                </a:cxn>
                <a:cxn ang="0">
                  <a:pos x="16" y="76"/>
                </a:cxn>
                <a:cxn ang="0">
                  <a:pos x="10" y="76"/>
                </a:cxn>
                <a:cxn ang="0">
                  <a:pos x="4" y="72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0" y="48"/>
                </a:cxn>
                <a:cxn ang="0">
                  <a:pos x="4" y="42"/>
                </a:cxn>
                <a:cxn ang="0">
                  <a:pos x="12" y="34"/>
                </a:cxn>
                <a:cxn ang="0">
                  <a:pos x="22" y="26"/>
                </a:cxn>
                <a:cxn ang="0">
                  <a:pos x="48" y="14"/>
                </a:cxn>
                <a:cxn ang="0">
                  <a:pos x="56" y="8"/>
                </a:cxn>
                <a:cxn ang="0">
                  <a:pos x="60" y="4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64" y="4"/>
                </a:cxn>
                <a:cxn ang="0">
                  <a:pos x="64" y="12"/>
                </a:cxn>
                <a:cxn ang="0">
                  <a:pos x="62" y="26"/>
                </a:cxn>
                <a:cxn ang="0">
                  <a:pos x="60" y="32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8" y="38"/>
                </a:cxn>
                <a:cxn ang="0">
                  <a:pos x="64" y="32"/>
                </a:cxn>
                <a:cxn ang="0">
                  <a:pos x="70" y="20"/>
                </a:cxn>
                <a:cxn ang="0">
                  <a:pos x="74" y="4"/>
                </a:cxn>
                <a:cxn ang="0">
                  <a:pos x="74" y="4"/>
                </a:cxn>
              </a:cxnLst>
              <a:rect l="0" t="0" r="r" b="b"/>
              <a:pathLst>
                <a:path w="92" h="86">
                  <a:moveTo>
                    <a:pt x="74" y="4"/>
                  </a:moveTo>
                  <a:lnTo>
                    <a:pt x="74" y="4"/>
                  </a:lnTo>
                  <a:lnTo>
                    <a:pt x="76" y="6"/>
                  </a:lnTo>
                  <a:lnTo>
                    <a:pt x="82" y="14"/>
                  </a:lnTo>
                  <a:lnTo>
                    <a:pt x="88" y="26"/>
                  </a:lnTo>
                  <a:lnTo>
                    <a:pt x="92" y="3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54"/>
                  </a:lnTo>
                  <a:lnTo>
                    <a:pt x="92" y="62"/>
                  </a:lnTo>
                  <a:lnTo>
                    <a:pt x="88" y="68"/>
                  </a:lnTo>
                  <a:lnTo>
                    <a:pt x="84" y="74"/>
                  </a:lnTo>
                  <a:lnTo>
                    <a:pt x="80" y="78"/>
                  </a:lnTo>
                  <a:lnTo>
                    <a:pt x="74" y="82"/>
                  </a:lnTo>
                  <a:lnTo>
                    <a:pt x="66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6"/>
                  </a:lnTo>
                  <a:lnTo>
                    <a:pt x="46" y="84"/>
                  </a:lnTo>
                  <a:lnTo>
                    <a:pt x="40" y="80"/>
                  </a:lnTo>
                  <a:lnTo>
                    <a:pt x="38" y="74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2" y="74"/>
                  </a:lnTo>
                  <a:lnTo>
                    <a:pt x="22" y="76"/>
                  </a:lnTo>
                  <a:lnTo>
                    <a:pt x="16" y="76"/>
                  </a:lnTo>
                  <a:lnTo>
                    <a:pt x="10" y="76"/>
                  </a:lnTo>
                  <a:lnTo>
                    <a:pt x="4" y="72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4" y="42"/>
                  </a:lnTo>
                  <a:lnTo>
                    <a:pt x="12" y="34"/>
                  </a:lnTo>
                  <a:lnTo>
                    <a:pt x="22" y="26"/>
                  </a:lnTo>
                  <a:lnTo>
                    <a:pt x="48" y="14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4" y="4"/>
                  </a:lnTo>
                  <a:lnTo>
                    <a:pt x="64" y="12"/>
                  </a:lnTo>
                  <a:lnTo>
                    <a:pt x="62" y="26"/>
                  </a:lnTo>
                  <a:lnTo>
                    <a:pt x="60" y="32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8" y="38"/>
                  </a:lnTo>
                  <a:lnTo>
                    <a:pt x="64" y="32"/>
                  </a:lnTo>
                  <a:lnTo>
                    <a:pt x="70" y="20"/>
                  </a:lnTo>
                  <a:lnTo>
                    <a:pt x="74" y="4"/>
                  </a:lnTo>
                  <a:lnTo>
                    <a:pt x="7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5" name="Freeform 112"/>
            <p:cNvSpPr>
              <a:spLocks/>
            </p:cNvSpPr>
            <p:nvPr/>
          </p:nvSpPr>
          <p:spPr bwMode="auto">
            <a:xfrm>
              <a:off x="4572000" y="36095"/>
              <a:ext cx="802105" cy="721895"/>
            </a:xfrm>
            <a:custGeom>
              <a:avLst/>
              <a:gdLst/>
              <a:ahLst/>
              <a:cxnLst>
                <a:cxn ang="0">
                  <a:pos x="98" y="40"/>
                </a:cxn>
                <a:cxn ang="0">
                  <a:pos x="98" y="40"/>
                </a:cxn>
                <a:cxn ang="0">
                  <a:pos x="94" y="48"/>
                </a:cxn>
                <a:cxn ang="0">
                  <a:pos x="80" y="64"/>
                </a:cxn>
                <a:cxn ang="0">
                  <a:pos x="70" y="72"/>
                </a:cxn>
                <a:cxn ang="0">
                  <a:pos x="58" y="80"/>
                </a:cxn>
                <a:cxn ang="0">
                  <a:pos x="48" y="88"/>
                </a:cxn>
                <a:cxn ang="0">
                  <a:pos x="34" y="90"/>
                </a:cxn>
                <a:cxn ang="0">
                  <a:pos x="34" y="90"/>
                </a:cxn>
                <a:cxn ang="0">
                  <a:pos x="24" y="90"/>
                </a:cxn>
                <a:cxn ang="0">
                  <a:pos x="14" y="88"/>
                </a:cxn>
                <a:cxn ang="0">
                  <a:pos x="6" y="84"/>
                </a:cxn>
                <a:cxn ang="0">
                  <a:pos x="2" y="78"/>
                </a:cxn>
                <a:cxn ang="0">
                  <a:pos x="0" y="70"/>
                </a:cxn>
                <a:cxn ang="0">
                  <a:pos x="2" y="62"/>
                </a:cxn>
                <a:cxn ang="0">
                  <a:pos x="6" y="54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10" y="46"/>
                </a:cxn>
                <a:cxn ang="0">
                  <a:pos x="6" y="36"/>
                </a:cxn>
                <a:cxn ang="0">
                  <a:pos x="4" y="32"/>
                </a:cxn>
                <a:cxn ang="0">
                  <a:pos x="4" y="26"/>
                </a:cxn>
                <a:cxn ang="0">
                  <a:pos x="8" y="18"/>
                </a:cxn>
                <a:cxn ang="0">
                  <a:pos x="14" y="12"/>
                </a:cxn>
                <a:cxn ang="0">
                  <a:pos x="14" y="12"/>
                </a:cxn>
                <a:cxn ang="0">
                  <a:pos x="20" y="6"/>
                </a:cxn>
                <a:cxn ang="0">
                  <a:pos x="26" y="4"/>
                </a:cxn>
                <a:cxn ang="0">
                  <a:pos x="30" y="2"/>
                </a:cxn>
                <a:cxn ang="0">
                  <a:pos x="36" y="0"/>
                </a:cxn>
                <a:cxn ang="0">
                  <a:pos x="46" y="2"/>
                </a:cxn>
                <a:cxn ang="0">
                  <a:pos x="56" y="8"/>
                </a:cxn>
                <a:cxn ang="0">
                  <a:pos x="78" y="20"/>
                </a:cxn>
                <a:cxn ang="0">
                  <a:pos x="88" y="26"/>
                </a:cxn>
                <a:cxn ang="0">
                  <a:pos x="100" y="28"/>
                </a:cxn>
                <a:cxn ang="0">
                  <a:pos x="100" y="28"/>
                </a:cxn>
                <a:cxn ang="0">
                  <a:pos x="82" y="36"/>
                </a:cxn>
                <a:cxn ang="0">
                  <a:pos x="66" y="42"/>
                </a:cxn>
                <a:cxn ang="0">
                  <a:pos x="52" y="46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62" y="48"/>
                </a:cxn>
                <a:cxn ang="0">
                  <a:pos x="78" y="46"/>
                </a:cxn>
                <a:cxn ang="0">
                  <a:pos x="98" y="40"/>
                </a:cxn>
                <a:cxn ang="0">
                  <a:pos x="98" y="40"/>
                </a:cxn>
              </a:cxnLst>
              <a:rect l="0" t="0" r="r" b="b"/>
              <a:pathLst>
                <a:path w="100" h="90">
                  <a:moveTo>
                    <a:pt x="98" y="40"/>
                  </a:moveTo>
                  <a:lnTo>
                    <a:pt x="98" y="40"/>
                  </a:lnTo>
                  <a:lnTo>
                    <a:pt x="94" y="48"/>
                  </a:lnTo>
                  <a:lnTo>
                    <a:pt x="80" y="64"/>
                  </a:lnTo>
                  <a:lnTo>
                    <a:pt x="70" y="72"/>
                  </a:lnTo>
                  <a:lnTo>
                    <a:pt x="58" y="80"/>
                  </a:lnTo>
                  <a:lnTo>
                    <a:pt x="48" y="88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24" y="90"/>
                  </a:lnTo>
                  <a:lnTo>
                    <a:pt x="14" y="88"/>
                  </a:lnTo>
                  <a:lnTo>
                    <a:pt x="6" y="84"/>
                  </a:lnTo>
                  <a:lnTo>
                    <a:pt x="2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6" y="5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0" y="46"/>
                  </a:lnTo>
                  <a:lnTo>
                    <a:pt x="6" y="36"/>
                  </a:lnTo>
                  <a:lnTo>
                    <a:pt x="4" y="32"/>
                  </a:lnTo>
                  <a:lnTo>
                    <a:pt x="4" y="26"/>
                  </a:lnTo>
                  <a:lnTo>
                    <a:pt x="8" y="18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20" y="6"/>
                  </a:lnTo>
                  <a:lnTo>
                    <a:pt x="26" y="4"/>
                  </a:lnTo>
                  <a:lnTo>
                    <a:pt x="30" y="2"/>
                  </a:lnTo>
                  <a:lnTo>
                    <a:pt x="36" y="0"/>
                  </a:lnTo>
                  <a:lnTo>
                    <a:pt x="46" y="2"/>
                  </a:lnTo>
                  <a:lnTo>
                    <a:pt x="56" y="8"/>
                  </a:lnTo>
                  <a:lnTo>
                    <a:pt x="78" y="20"/>
                  </a:lnTo>
                  <a:lnTo>
                    <a:pt x="88" y="26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82" y="36"/>
                  </a:lnTo>
                  <a:lnTo>
                    <a:pt x="66" y="42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62" y="48"/>
                  </a:lnTo>
                  <a:lnTo>
                    <a:pt x="78" y="46"/>
                  </a:lnTo>
                  <a:lnTo>
                    <a:pt x="98" y="40"/>
                  </a:lnTo>
                  <a:lnTo>
                    <a:pt x="98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6" name="Freeform 113"/>
            <p:cNvSpPr>
              <a:spLocks/>
            </p:cNvSpPr>
            <p:nvPr/>
          </p:nvSpPr>
          <p:spPr bwMode="auto">
            <a:xfrm>
              <a:off x="5053263" y="-589547"/>
              <a:ext cx="770021" cy="705853"/>
            </a:xfrm>
            <a:custGeom>
              <a:avLst/>
              <a:gdLst/>
              <a:ahLst/>
              <a:cxnLst>
                <a:cxn ang="0">
                  <a:pos x="72" y="88"/>
                </a:cxn>
                <a:cxn ang="0">
                  <a:pos x="72" y="88"/>
                </a:cxn>
                <a:cxn ang="0">
                  <a:pos x="76" y="68"/>
                </a:cxn>
                <a:cxn ang="0">
                  <a:pos x="82" y="4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94" y="24"/>
                </a:cxn>
                <a:cxn ang="0">
                  <a:pos x="96" y="18"/>
                </a:cxn>
                <a:cxn ang="0">
                  <a:pos x="94" y="12"/>
                </a:cxn>
                <a:cxn ang="0">
                  <a:pos x="92" y="8"/>
                </a:cxn>
                <a:cxn ang="0">
                  <a:pos x="88" y="4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0" y="2"/>
                </a:cxn>
                <a:cxn ang="0">
                  <a:pos x="50" y="8"/>
                </a:cxn>
                <a:cxn ang="0">
                  <a:pos x="46" y="16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38" y="18"/>
                </a:cxn>
                <a:cxn ang="0">
                  <a:pos x="26" y="18"/>
                </a:cxn>
                <a:cxn ang="0">
                  <a:pos x="20" y="20"/>
                </a:cxn>
                <a:cxn ang="0">
                  <a:pos x="14" y="22"/>
                </a:cxn>
                <a:cxn ang="0">
                  <a:pos x="8" y="26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40"/>
                </a:cxn>
                <a:cxn ang="0">
                  <a:pos x="0" y="48"/>
                </a:cxn>
                <a:cxn ang="0">
                  <a:pos x="0" y="56"/>
                </a:cxn>
                <a:cxn ang="0">
                  <a:pos x="2" y="64"/>
                </a:cxn>
                <a:cxn ang="0">
                  <a:pos x="8" y="72"/>
                </a:cxn>
                <a:cxn ang="0">
                  <a:pos x="20" y="78"/>
                </a:cxn>
                <a:cxn ang="0">
                  <a:pos x="34" y="84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52" y="86"/>
                </a:cxn>
                <a:cxn ang="0">
                  <a:pos x="48" y="80"/>
                </a:cxn>
                <a:cxn ang="0">
                  <a:pos x="46" y="70"/>
                </a:cxn>
                <a:cxn ang="0">
                  <a:pos x="46" y="62"/>
                </a:cxn>
                <a:cxn ang="0">
                  <a:pos x="48" y="56"/>
                </a:cxn>
                <a:cxn ang="0">
                  <a:pos x="48" y="56"/>
                </a:cxn>
                <a:cxn ang="0">
                  <a:pos x="54" y="68"/>
                </a:cxn>
                <a:cxn ang="0">
                  <a:pos x="62" y="78"/>
                </a:cxn>
                <a:cxn ang="0">
                  <a:pos x="72" y="88"/>
                </a:cxn>
                <a:cxn ang="0">
                  <a:pos x="72" y="88"/>
                </a:cxn>
              </a:cxnLst>
              <a:rect l="0" t="0" r="r" b="b"/>
              <a:pathLst>
                <a:path w="96" h="88">
                  <a:moveTo>
                    <a:pt x="72" y="88"/>
                  </a:moveTo>
                  <a:lnTo>
                    <a:pt x="72" y="88"/>
                  </a:lnTo>
                  <a:lnTo>
                    <a:pt x="76" y="68"/>
                  </a:lnTo>
                  <a:lnTo>
                    <a:pt x="82" y="4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4" y="24"/>
                  </a:lnTo>
                  <a:lnTo>
                    <a:pt x="96" y="18"/>
                  </a:lnTo>
                  <a:lnTo>
                    <a:pt x="94" y="12"/>
                  </a:lnTo>
                  <a:lnTo>
                    <a:pt x="92" y="8"/>
                  </a:lnTo>
                  <a:lnTo>
                    <a:pt x="88" y="4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2"/>
                  </a:lnTo>
                  <a:lnTo>
                    <a:pt x="50" y="8"/>
                  </a:lnTo>
                  <a:lnTo>
                    <a:pt x="46" y="16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38" y="18"/>
                  </a:lnTo>
                  <a:lnTo>
                    <a:pt x="26" y="18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8" y="2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40"/>
                  </a:lnTo>
                  <a:lnTo>
                    <a:pt x="0" y="48"/>
                  </a:lnTo>
                  <a:lnTo>
                    <a:pt x="0" y="56"/>
                  </a:lnTo>
                  <a:lnTo>
                    <a:pt x="2" y="64"/>
                  </a:lnTo>
                  <a:lnTo>
                    <a:pt x="8" y="72"/>
                  </a:lnTo>
                  <a:lnTo>
                    <a:pt x="20" y="78"/>
                  </a:lnTo>
                  <a:lnTo>
                    <a:pt x="34" y="84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52" y="86"/>
                  </a:lnTo>
                  <a:lnTo>
                    <a:pt x="48" y="80"/>
                  </a:lnTo>
                  <a:lnTo>
                    <a:pt x="46" y="70"/>
                  </a:lnTo>
                  <a:lnTo>
                    <a:pt x="46" y="62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54" y="68"/>
                  </a:lnTo>
                  <a:lnTo>
                    <a:pt x="62" y="78"/>
                  </a:lnTo>
                  <a:lnTo>
                    <a:pt x="72" y="88"/>
                  </a:lnTo>
                  <a:lnTo>
                    <a:pt x="72" y="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7" name="Freeform 114"/>
            <p:cNvSpPr>
              <a:spLocks/>
            </p:cNvSpPr>
            <p:nvPr/>
          </p:nvSpPr>
          <p:spPr bwMode="auto">
            <a:xfrm>
              <a:off x="5438274" y="212558"/>
              <a:ext cx="192505" cy="176463"/>
            </a:xfrm>
            <a:custGeom>
              <a:avLst/>
              <a:gdLst/>
              <a:ahLst/>
              <a:cxnLst>
                <a:cxn ang="0">
                  <a:pos x="24" y="12"/>
                </a:cxn>
                <a:cxn ang="0">
                  <a:pos x="24" y="12"/>
                </a:cxn>
                <a:cxn ang="0">
                  <a:pos x="22" y="16"/>
                </a:cxn>
                <a:cxn ang="0">
                  <a:pos x="18" y="18"/>
                </a:cxn>
                <a:cxn ang="0">
                  <a:pos x="14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6" y="20"/>
                </a:cxn>
                <a:cxn ang="0">
                  <a:pos x="2" y="18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6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22" y="4"/>
                </a:cxn>
                <a:cxn ang="0">
                  <a:pos x="24" y="6"/>
                </a:cxn>
                <a:cxn ang="0">
                  <a:pos x="24" y="12"/>
                </a:cxn>
                <a:cxn ang="0">
                  <a:pos x="24" y="12"/>
                </a:cxn>
              </a:cxnLst>
              <a:rect l="0" t="0" r="r" b="b"/>
              <a:pathLst>
                <a:path w="24" h="22">
                  <a:moveTo>
                    <a:pt x="24" y="12"/>
                  </a:moveTo>
                  <a:lnTo>
                    <a:pt x="24" y="12"/>
                  </a:lnTo>
                  <a:lnTo>
                    <a:pt x="22" y="16"/>
                  </a:lnTo>
                  <a:lnTo>
                    <a:pt x="18" y="18"/>
                  </a:lnTo>
                  <a:lnTo>
                    <a:pt x="14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6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8" name="Freeform 115"/>
            <p:cNvSpPr>
              <a:spLocks/>
            </p:cNvSpPr>
            <p:nvPr/>
          </p:nvSpPr>
          <p:spPr bwMode="auto">
            <a:xfrm>
              <a:off x="8181474" y="2570747"/>
              <a:ext cx="529389" cy="513347"/>
            </a:xfrm>
            <a:custGeom>
              <a:avLst/>
              <a:gdLst/>
              <a:ahLst/>
              <a:cxnLst>
                <a:cxn ang="0">
                  <a:pos x="36" y="64"/>
                </a:cxn>
                <a:cxn ang="0">
                  <a:pos x="36" y="64"/>
                </a:cxn>
                <a:cxn ang="0">
                  <a:pos x="44" y="52"/>
                </a:cxn>
                <a:cxn ang="0">
                  <a:pos x="52" y="40"/>
                </a:cxn>
                <a:cxn ang="0">
                  <a:pos x="62" y="30"/>
                </a:cxn>
                <a:cxn ang="0">
                  <a:pos x="62" y="30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56" y="2"/>
                </a:cxn>
                <a:cxn ang="0">
                  <a:pos x="56" y="2"/>
                </a:cxn>
                <a:cxn ang="0">
                  <a:pos x="52" y="0"/>
                </a:cxn>
                <a:cxn ang="0">
                  <a:pos x="48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2" y="6"/>
                </a:cxn>
                <a:cxn ang="0">
                  <a:pos x="24" y="2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2" y="38"/>
                </a:cxn>
                <a:cxn ang="0">
                  <a:pos x="8" y="44"/>
                </a:cxn>
                <a:cxn ang="0">
                  <a:pos x="16" y="54"/>
                </a:cxn>
                <a:cxn ang="0">
                  <a:pos x="26" y="62"/>
                </a:cxn>
                <a:cxn ang="0">
                  <a:pos x="26" y="62"/>
                </a:cxn>
                <a:cxn ang="0">
                  <a:pos x="26" y="54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6" y="64"/>
                </a:cxn>
                <a:cxn ang="0">
                  <a:pos x="36" y="64"/>
                </a:cxn>
              </a:cxnLst>
              <a:rect l="0" t="0" r="r" b="b"/>
              <a:pathLst>
                <a:path w="66" h="64">
                  <a:moveTo>
                    <a:pt x="36" y="64"/>
                  </a:moveTo>
                  <a:lnTo>
                    <a:pt x="36" y="64"/>
                  </a:lnTo>
                  <a:lnTo>
                    <a:pt x="44" y="52"/>
                  </a:lnTo>
                  <a:lnTo>
                    <a:pt x="52" y="40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24" y="2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8" y="44"/>
                  </a:lnTo>
                  <a:lnTo>
                    <a:pt x="16" y="54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6" y="54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6" y="64"/>
                  </a:lnTo>
                  <a:lnTo>
                    <a:pt x="36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9" name="Freeform 116"/>
            <p:cNvSpPr>
              <a:spLocks/>
            </p:cNvSpPr>
            <p:nvPr/>
          </p:nvSpPr>
          <p:spPr bwMode="auto">
            <a:xfrm>
              <a:off x="7844589" y="2923674"/>
              <a:ext cx="513347" cy="561474"/>
            </a:xfrm>
            <a:custGeom>
              <a:avLst/>
              <a:gdLst/>
              <a:ahLst/>
              <a:cxnLst>
                <a:cxn ang="0">
                  <a:pos x="64" y="28"/>
                </a:cxn>
                <a:cxn ang="0">
                  <a:pos x="64" y="28"/>
                </a:cxn>
                <a:cxn ang="0">
                  <a:pos x="52" y="22"/>
                </a:cxn>
                <a:cxn ang="0">
                  <a:pos x="42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18" y="0"/>
                </a:cxn>
                <a:cxn ang="0">
                  <a:pos x="12" y="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2" y="46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4" y="64"/>
                </a:cxn>
                <a:cxn ang="0">
                  <a:pos x="4" y="64"/>
                </a:cxn>
                <a:cxn ang="0">
                  <a:pos x="8" y="68"/>
                </a:cxn>
                <a:cxn ang="0">
                  <a:pos x="12" y="70"/>
                </a:cxn>
                <a:cxn ang="0">
                  <a:pos x="18" y="70"/>
                </a:cxn>
                <a:cxn ang="0">
                  <a:pos x="24" y="68"/>
                </a:cxn>
                <a:cxn ang="0">
                  <a:pos x="32" y="66"/>
                </a:cxn>
                <a:cxn ang="0">
                  <a:pos x="40" y="60"/>
                </a:cxn>
                <a:cxn ang="0">
                  <a:pos x="50" y="52"/>
                </a:cxn>
                <a:cxn ang="0">
                  <a:pos x="60" y="40"/>
                </a:cxn>
                <a:cxn ang="0">
                  <a:pos x="60" y="40"/>
                </a:cxn>
                <a:cxn ang="0">
                  <a:pos x="52" y="42"/>
                </a:cxn>
                <a:cxn ang="0">
                  <a:pos x="44" y="42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46" y="38"/>
                </a:cxn>
                <a:cxn ang="0">
                  <a:pos x="56" y="34"/>
                </a:cxn>
                <a:cxn ang="0">
                  <a:pos x="64" y="28"/>
                </a:cxn>
                <a:cxn ang="0">
                  <a:pos x="64" y="28"/>
                </a:cxn>
              </a:cxnLst>
              <a:rect l="0" t="0" r="r" b="b"/>
              <a:pathLst>
                <a:path w="64" h="70">
                  <a:moveTo>
                    <a:pt x="64" y="28"/>
                  </a:moveTo>
                  <a:lnTo>
                    <a:pt x="64" y="28"/>
                  </a:lnTo>
                  <a:lnTo>
                    <a:pt x="52" y="22"/>
                  </a:lnTo>
                  <a:lnTo>
                    <a:pt x="42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2" y="46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8" y="68"/>
                  </a:lnTo>
                  <a:lnTo>
                    <a:pt x="12" y="70"/>
                  </a:lnTo>
                  <a:lnTo>
                    <a:pt x="18" y="70"/>
                  </a:lnTo>
                  <a:lnTo>
                    <a:pt x="24" y="68"/>
                  </a:lnTo>
                  <a:lnTo>
                    <a:pt x="32" y="66"/>
                  </a:lnTo>
                  <a:lnTo>
                    <a:pt x="40" y="60"/>
                  </a:lnTo>
                  <a:lnTo>
                    <a:pt x="50" y="52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52" y="42"/>
                  </a:lnTo>
                  <a:lnTo>
                    <a:pt x="44" y="42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46" y="38"/>
                  </a:lnTo>
                  <a:lnTo>
                    <a:pt x="56" y="34"/>
                  </a:lnTo>
                  <a:lnTo>
                    <a:pt x="64" y="28"/>
                  </a:lnTo>
                  <a:lnTo>
                    <a:pt x="64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0" name="Freeform 117"/>
            <p:cNvSpPr>
              <a:spLocks/>
            </p:cNvSpPr>
            <p:nvPr/>
          </p:nvSpPr>
          <p:spPr bwMode="auto">
            <a:xfrm>
              <a:off x="8149389" y="3244516"/>
              <a:ext cx="529389" cy="529389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4" y="12"/>
                </a:cxn>
                <a:cxn ang="0">
                  <a:pos x="16" y="24"/>
                </a:cxn>
                <a:cxn ang="0">
                  <a:pos x="6" y="34"/>
                </a:cxn>
                <a:cxn ang="0">
                  <a:pos x="6" y="34"/>
                </a:cxn>
                <a:cxn ang="0">
                  <a:pos x="0" y="42"/>
                </a:cxn>
                <a:cxn ang="0">
                  <a:pos x="0" y="50"/>
                </a:cxn>
                <a:cxn ang="0">
                  <a:pos x="4" y="5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64"/>
                </a:cxn>
                <a:cxn ang="0">
                  <a:pos x="18" y="66"/>
                </a:cxn>
                <a:cxn ang="0">
                  <a:pos x="24" y="64"/>
                </a:cxn>
                <a:cxn ang="0">
                  <a:pos x="30" y="58"/>
                </a:cxn>
                <a:cxn ang="0">
                  <a:pos x="30" y="58"/>
                </a:cxn>
                <a:cxn ang="0">
                  <a:pos x="34" y="60"/>
                </a:cxn>
                <a:cxn ang="0">
                  <a:pos x="40" y="64"/>
                </a:cxn>
                <a:cxn ang="0">
                  <a:pos x="50" y="66"/>
                </a:cxn>
                <a:cxn ang="0">
                  <a:pos x="54" y="64"/>
                </a:cxn>
                <a:cxn ang="0">
                  <a:pos x="58" y="62"/>
                </a:cxn>
                <a:cxn ang="0">
                  <a:pos x="58" y="62"/>
                </a:cxn>
                <a:cxn ang="0">
                  <a:pos x="64" y="52"/>
                </a:cxn>
                <a:cxn ang="0">
                  <a:pos x="66" y="46"/>
                </a:cxn>
                <a:cxn ang="0">
                  <a:pos x="66" y="38"/>
                </a:cxn>
                <a:cxn ang="0">
                  <a:pos x="64" y="32"/>
                </a:cxn>
                <a:cxn ang="0">
                  <a:pos x="60" y="22"/>
                </a:cxn>
                <a:cxn ang="0">
                  <a:pos x="52" y="14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4" y="12"/>
                </a:cxn>
                <a:cxn ang="0">
                  <a:pos x="42" y="20"/>
                </a:cxn>
                <a:cxn ang="0">
                  <a:pos x="38" y="30"/>
                </a:cxn>
                <a:cxn ang="0">
                  <a:pos x="38" y="30"/>
                </a:cxn>
                <a:cxn ang="0">
                  <a:pos x="38" y="20"/>
                </a:cxn>
                <a:cxn ang="0">
                  <a:pos x="36" y="1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66" h="66">
                  <a:moveTo>
                    <a:pt x="32" y="0"/>
                  </a:moveTo>
                  <a:lnTo>
                    <a:pt x="32" y="0"/>
                  </a:lnTo>
                  <a:lnTo>
                    <a:pt x="24" y="12"/>
                  </a:lnTo>
                  <a:lnTo>
                    <a:pt x="16" y="24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0" y="42"/>
                  </a:lnTo>
                  <a:lnTo>
                    <a:pt x="0" y="50"/>
                  </a:lnTo>
                  <a:lnTo>
                    <a:pt x="4" y="5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64"/>
                  </a:lnTo>
                  <a:lnTo>
                    <a:pt x="18" y="66"/>
                  </a:lnTo>
                  <a:lnTo>
                    <a:pt x="24" y="64"/>
                  </a:lnTo>
                  <a:lnTo>
                    <a:pt x="30" y="58"/>
                  </a:lnTo>
                  <a:lnTo>
                    <a:pt x="30" y="58"/>
                  </a:lnTo>
                  <a:lnTo>
                    <a:pt x="34" y="60"/>
                  </a:lnTo>
                  <a:lnTo>
                    <a:pt x="40" y="64"/>
                  </a:lnTo>
                  <a:lnTo>
                    <a:pt x="50" y="66"/>
                  </a:lnTo>
                  <a:lnTo>
                    <a:pt x="54" y="64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64" y="52"/>
                  </a:lnTo>
                  <a:lnTo>
                    <a:pt x="66" y="46"/>
                  </a:lnTo>
                  <a:lnTo>
                    <a:pt x="66" y="38"/>
                  </a:lnTo>
                  <a:lnTo>
                    <a:pt x="64" y="32"/>
                  </a:lnTo>
                  <a:lnTo>
                    <a:pt x="60" y="22"/>
                  </a:lnTo>
                  <a:lnTo>
                    <a:pt x="52" y="1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4" y="12"/>
                  </a:lnTo>
                  <a:lnTo>
                    <a:pt x="42" y="20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38" y="20"/>
                  </a:lnTo>
                  <a:lnTo>
                    <a:pt x="36" y="1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1" name="Freeform 118"/>
            <p:cNvSpPr>
              <a:spLocks/>
            </p:cNvSpPr>
            <p:nvPr/>
          </p:nvSpPr>
          <p:spPr bwMode="auto">
            <a:xfrm>
              <a:off x="8518358" y="2907632"/>
              <a:ext cx="529389" cy="561474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10" y="44"/>
                </a:cxn>
                <a:cxn ang="0">
                  <a:pos x="18" y="5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28" y="68"/>
                </a:cxn>
                <a:cxn ang="0">
                  <a:pos x="32" y="70"/>
                </a:cxn>
                <a:cxn ang="0">
                  <a:pos x="40" y="70"/>
                </a:cxn>
                <a:cxn ang="0">
                  <a:pos x="48" y="68"/>
                </a:cxn>
                <a:cxn ang="0">
                  <a:pos x="54" y="62"/>
                </a:cxn>
                <a:cxn ang="0">
                  <a:pos x="54" y="62"/>
                </a:cxn>
                <a:cxn ang="0">
                  <a:pos x="58" y="52"/>
                </a:cxn>
                <a:cxn ang="0">
                  <a:pos x="58" y="46"/>
                </a:cxn>
                <a:cxn ang="0">
                  <a:pos x="54" y="38"/>
                </a:cxn>
                <a:cxn ang="0">
                  <a:pos x="54" y="38"/>
                </a:cxn>
                <a:cxn ang="0">
                  <a:pos x="62" y="28"/>
                </a:cxn>
                <a:cxn ang="0">
                  <a:pos x="66" y="20"/>
                </a:cxn>
                <a:cxn ang="0">
                  <a:pos x="66" y="14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0" y="6"/>
                </a:cxn>
                <a:cxn ang="0">
                  <a:pos x="56" y="2"/>
                </a:cxn>
                <a:cxn ang="0">
                  <a:pos x="50" y="0"/>
                </a:cxn>
                <a:cxn ang="0">
                  <a:pos x="44" y="0"/>
                </a:cxn>
                <a:cxn ang="0">
                  <a:pos x="36" y="2"/>
                </a:cxn>
                <a:cxn ang="0">
                  <a:pos x="28" y="6"/>
                </a:cxn>
                <a:cxn ang="0">
                  <a:pos x="18" y="12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4" y="22"/>
                </a:cxn>
                <a:cxn ang="0">
                  <a:pos x="22" y="2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0" y="30"/>
                </a:cxn>
                <a:cxn ang="0">
                  <a:pos x="10" y="32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66" h="70">
                  <a:moveTo>
                    <a:pt x="0" y="34"/>
                  </a:moveTo>
                  <a:lnTo>
                    <a:pt x="0" y="34"/>
                  </a:lnTo>
                  <a:lnTo>
                    <a:pt x="10" y="44"/>
                  </a:lnTo>
                  <a:lnTo>
                    <a:pt x="18" y="5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8" y="68"/>
                  </a:lnTo>
                  <a:lnTo>
                    <a:pt x="32" y="70"/>
                  </a:lnTo>
                  <a:lnTo>
                    <a:pt x="40" y="70"/>
                  </a:lnTo>
                  <a:lnTo>
                    <a:pt x="48" y="68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58" y="52"/>
                  </a:lnTo>
                  <a:lnTo>
                    <a:pt x="58" y="46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62" y="28"/>
                  </a:lnTo>
                  <a:lnTo>
                    <a:pt x="66" y="20"/>
                  </a:lnTo>
                  <a:lnTo>
                    <a:pt x="66" y="14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0" y="6"/>
                  </a:lnTo>
                  <a:lnTo>
                    <a:pt x="56" y="2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6" y="2"/>
                  </a:lnTo>
                  <a:lnTo>
                    <a:pt x="28" y="6"/>
                  </a:lnTo>
                  <a:lnTo>
                    <a:pt x="18" y="1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4" y="22"/>
                  </a:lnTo>
                  <a:lnTo>
                    <a:pt x="22" y="2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0" y="30"/>
                  </a:lnTo>
                  <a:lnTo>
                    <a:pt x="10" y="32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2" name="Freeform 119"/>
            <p:cNvSpPr>
              <a:spLocks/>
            </p:cNvSpPr>
            <p:nvPr/>
          </p:nvSpPr>
          <p:spPr bwMode="auto">
            <a:xfrm>
              <a:off x="8486274" y="2699084"/>
              <a:ext cx="545432" cy="465221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8" y="0"/>
                </a:cxn>
                <a:cxn ang="0">
                  <a:pos x="60" y="0"/>
                </a:cxn>
                <a:cxn ang="0">
                  <a:pos x="54" y="4"/>
                </a:cxn>
                <a:cxn ang="0">
                  <a:pos x="44" y="8"/>
                </a:cxn>
                <a:cxn ang="0">
                  <a:pos x="32" y="14"/>
                </a:cxn>
                <a:cxn ang="0">
                  <a:pos x="22" y="26"/>
                </a:cxn>
                <a:cxn ang="0">
                  <a:pos x="10" y="40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6" y="50"/>
                </a:cxn>
                <a:cxn ang="0">
                  <a:pos x="22" y="34"/>
                </a:cxn>
                <a:cxn ang="0">
                  <a:pos x="42" y="14"/>
                </a:cxn>
                <a:cxn ang="0">
                  <a:pos x="56" y="6"/>
                </a:cxn>
                <a:cxn ang="0">
                  <a:pos x="68" y="0"/>
                </a:cxn>
                <a:cxn ang="0">
                  <a:pos x="68" y="0"/>
                </a:cxn>
              </a:cxnLst>
              <a:rect l="0" t="0" r="r" b="b"/>
              <a:pathLst>
                <a:path w="68" h="58">
                  <a:moveTo>
                    <a:pt x="68" y="0"/>
                  </a:moveTo>
                  <a:lnTo>
                    <a:pt x="68" y="0"/>
                  </a:lnTo>
                  <a:lnTo>
                    <a:pt x="60" y="0"/>
                  </a:lnTo>
                  <a:lnTo>
                    <a:pt x="54" y="4"/>
                  </a:lnTo>
                  <a:lnTo>
                    <a:pt x="44" y="8"/>
                  </a:lnTo>
                  <a:lnTo>
                    <a:pt x="32" y="14"/>
                  </a:lnTo>
                  <a:lnTo>
                    <a:pt x="22" y="26"/>
                  </a:lnTo>
                  <a:lnTo>
                    <a:pt x="10" y="40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6" y="50"/>
                  </a:lnTo>
                  <a:lnTo>
                    <a:pt x="22" y="34"/>
                  </a:lnTo>
                  <a:lnTo>
                    <a:pt x="42" y="14"/>
                  </a:lnTo>
                  <a:lnTo>
                    <a:pt x="56" y="6"/>
                  </a:lnTo>
                  <a:lnTo>
                    <a:pt x="68" y="0"/>
                  </a:lnTo>
                  <a:lnTo>
                    <a:pt x="6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3" name="Freeform 120"/>
            <p:cNvSpPr>
              <a:spLocks/>
            </p:cNvSpPr>
            <p:nvPr/>
          </p:nvSpPr>
          <p:spPr bwMode="auto">
            <a:xfrm>
              <a:off x="8454189" y="3180347"/>
              <a:ext cx="352926" cy="625642"/>
            </a:xfrm>
            <a:custGeom>
              <a:avLst/>
              <a:gdLst/>
              <a:ahLst/>
              <a:cxnLst>
                <a:cxn ang="0">
                  <a:pos x="44" y="78"/>
                </a:cxn>
                <a:cxn ang="0">
                  <a:pos x="44" y="78"/>
                </a:cxn>
                <a:cxn ang="0">
                  <a:pos x="44" y="70"/>
                </a:cxn>
                <a:cxn ang="0">
                  <a:pos x="44" y="62"/>
                </a:cxn>
                <a:cxn ang="0">
                  <a:pos x="40" y="50"/>
                </a:cxn>
                <a:cxn ang="0">
                  <a:pos x="36" y="38"/>
                </a:cxn>
                <a:cxn ang="0">
                  <a:pos x="28" y="26"/>
                </a:cxn>
                <a:cxn ang="0">
                  <a:pos x="16" y="1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6"/>
                </a:cxn>
                <a:cxn ang="0">
                  <a:pos x="18" y="20"/>
                </a:cxn>
                <a:cxn ang="0">
                  <a:pos x="26" y="32"/>
                </a:cxn>
                <a:cxn ang="0">
                  <a:pos x="34" y="44"/>
                </a:cxn>
                <a:cxn ang="0">
                  <a:pos x="40" y="60"/>
                </a:cxn>
                <a:cxn ang="0">
                  <a:pos x="44" y="78"/>
                </a:cxn>
                <a:cxn ang="0">
                  <a:pos x="44" y="78"/>
                </a:cxn>
              </a:cxnLst>
              <a:rect l="0" t="0" r="r" b="b"/>
              <a:pathLst>
                <a:path w="44" h="78">
                  <a:moveTo>
                    <a:pt x="44" y="78"/>
                  </a:moveTo>
                  <a:lnTo>
                    <a:pt x="44" y="78"/>
                  </a:lnTo>
                  <a:lnTo>
                    <a:pt x="44" y="70"/>
                  </a:lnTo>
                  <a:lnTo>
                    <a:pt x="44" y="62"/>
                  </a:lnTo>
                  <a:lnTo>
                    <a:pt x="40" y="50"/>
                  </a:lnTo>
                  <a:lnTo>
                    <a:pt x="36" y="38"/>
                  </a:lnTo>
                  <a:lnTo>
                    <a:pt x="28" y="26"/>
                  </a:lnTo>
                  <a:lnTo>
                    <a:pt x="16" y="12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6"/>
                  </a:lnTo>
                  <a:lnTo>
                    <a:pt x="18" y="20"/>
                  </a:lnTo>
                  <a:lnTo>
                    <a:pt x="26" y="32"/>
                  </a:lnTo>
                  <a:lnTo>
                    <a:pt x="34" y="44"/>
                  </a:lnTo>
                  <a:lnTo>
                    <a:pt x="40" y="60"/>
                  </a:lnTo>
                  <a:lnTo>
                    <a:pt x="44" y="78"/>
                  </a:lnTo>
                  <a:lnTo>
                    <a:pt x="4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4" name="Freeform 121"/>
            <p:cNvSpPr>
              <a:spLocks/>
            </p:cNvSpPr>
            <p:nvPr/>
          </p:nvSpPr>
          <p:spPr bwMode="auto">
            <a:xfrm>
              <a:off x="7828547" y="3164305"/>
              <a:ext cx="593558" cy="513347"/>
            </a:xfrm>
            <a:custGeom>
              <a:avLst/>
              <a:gdLst/>
              <a:ahLst/>
              <a:cxnLst>
                <a:cxn ang="0">
                  <a:pos x="0" y="64"/>
                </a:cxn>
                <a:cxn ang="0">
                  <a:pos x="0" y="64"/>
                </a:cxn>
                <a:cxn ang="0">
                  <a:pos x="8" y="62"/>
                </a:cxn>
                <a:cxn ang="0">
                  <a:pos x="16" y="58"/>
                </a:cxn>
                <a:cxn ang="0">
                  <a:pos x="26" y="52"/>
                </a:cxn>
                <a:cxn ang="0">
                  <a:pos x="38" y="44"/>
                </a:cxn>
                <a:cxn ang="0">
                  <a:pos x="50" y="34"/>
                </a:cxn>
                <a:cxn ang="0">
                  <a:pos x="62" y="20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6" y="8"/>
                </a:cxn>
                <a:cxn ang="0">
                  <a:pos x="50" y="28"/>
                </a:cxn>
                <a:cxn ang="0">
                  <a:pos x="26" y="48"/>
                </a:cxn>
                <a:cxn ang="0">
                  <a:pos x="14" y="58"/>
                </a:cxn>
                <a:cxn ang="0">
                  <a:pos x="0" y="64"/>
                </a:cxn>
                <a:cxn ang="0">
                  <a:pos x="0" y="64"/>
                </a:cxn>
              </a:cxnLst>
              <a:rect l="0" t="0" r="r" b="b"/>
              <a:pathLst>
                <a:path w="74" h="64">
                  <a:moveTo>
                    <a:pt x="0" y="64"/>
                  </a:moveTo>
                  <a:lnTo>
                    <a:pt x="0" y="64"/>
                  </a:lnTo>
                  <a:lnTo>
                    <a:pt x="8" y="62"/>
                  </a:lnTo>
                  <a:lnTo>
                    <a:pt x="16" y="58"/>
                  </a:lnTo>
                  <a:lnTo>
                    <a:pt x="26" y="52"/>
                  </a:lnTo>
                  <a:lnTo>
                    <a:pt x="38" y="44"/>
                  </a:lnTo>
                  <a:lnTo>
                    <a:pt x="50" y="34"/>
                  </a:lnTo>
                  <a:lnTo>
                    <a:pt x="62" y="2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6" y="8"/>
                  </a:lnTo>
                  <a:lnTo>
                    <a:pt x="50" y="28"/>
                  </a:lnTo>
                  <a:lnTo>
                    <a:pt x="26" y="48"/>
                  </a:lnTo>
                  <a:lnTo>
                    <a:pt x="14" y="58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5" name="Freeform 122"/>
            <p:cNvSpPr>
              <a:spLocks/>
            </p:cNvSpPr>
            <p:nvPr/>
          </p:nvSpPr>
          <p:spPr bwMode="auto">
            <a:xfrm>
              <a:off x="8005011" y="2650958"/>
              <a:ext cx="417095" cy="5133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2" y="14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46"/>
                </a:cxn>
                <a:cxn ang="0">
                  <a:pos x="36" y="54"/>
                </a:cxn>
                <a:cxn ang="0">
                  <a:pos x="52" y="64"/>
                </a:cxn>
                <a:cxn ang="0">
                  <a:pos x="52" y="64"/>
                </a:cxn>
                <a:cxn ang="0">
                  <a:pos x="46" y="58"/>
                </a:cxn>
                <a:cxn ang="0">
                  <a:pos x="30" y="44"/>
                </a:cxn>
                <a:cxn ang="0">
                  <a:pos x="14" y="24"/>
                </a:cxn>
                <a:cxn ang="0">
                  <a:pos x="6" y="1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2" h="64"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2" y="14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46"/>
                  </a:lnTo>
                  <a:lnTo>
                    <a:pt x="36" y="5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46" y="58"/>
                  </a:lnTo>
                  <a:lnTo>
                    <a:pt x="30" y="44"/>
                  </a:lnTo>
                  <a:lnTo>
                    <a:pt x="14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6" name="Freeform 123"/>
            <p:cNvSpPr>
              <a:spLocks/>
            </p:cNvSpPr>
            <p:nvPr/>
          </p:nvSpPr>
          <p:spPr bwMode="auto">
            <a:xfrm>
              <a:off x="8390021" y="310013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2" y="14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8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7" name="Freeform 124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8" name="Freeform 125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9" name="Freeform 126"/>
            <p:cNvSpPr>
              <a:spLocks/>
            </p:cNvSpPr>
            <p:nvPr/>
          </p:nvSpPr>
          <p:spPr bwMode="auto">
            <a:xfrm>
              <a:off x="8470232" y="-1295400"/>
              <a:ext cx="433137" cy="866274"/>
            </a:xfrm>
            <a:custGeom>
              <a:avLst/>
              <a:gdLst/>
              <a:ahLst/>
              <a:cxnLst>
                <a:cxn ang="0">
                  <a:pos x="54" y="108"/>
                </a:cxn>
                <a:cxn ang="0">
                  <a:pos x="54" y="108"/>
                </a:cxn>
                <a:cxn ang="0">
                  <a:pos x="54" y="92"/>
                </a:cxn>
                <a:cxn ang="0">
                  <a:pos x="54" y="76"/>
                </a:cxn>
                <a:cxn ang="0">
                  <a:pos x="50" y="60"/>
                </a:cxn>
                <a:cxn ang="0">
                  <a:pos x="46" y="46"/>
                </a:cxn>
                <a:cxn ang="0">
                  <a:pos x="38" y="34"/>
                </a:cxn>
                <a:cxn ang="0">
                  <a:pos x="30" y="22"/>
                </a:cxn>
                <a:cxn ang="0">
                  <a:pos x="22" y="10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18" y="12"/>
                </a:cxn>
                <a:cxn ang="0">
                  <a:pos x="24" y="20"/>
                </a:cxn>
                <a:cxn ang="0">
                  <a:pos x="36" y="36"/>
                </a:cxn>
                <a:cxn ang="0">
                  <a:pos x="44" y="54"/>
                </a:cxn>
                <a:cxn ang="0">
                  <a:pos x="50" y="70"/>
                </a:cxn>
                <a:cxn ang="0">
                  <a:pos x="52" y="86"/>
                </a:cxn>
                <a:cxn ang="0">
                  <a:pos x="54" y="98"/>
                </a:cxn>
                <a:cxn ang="0">
                  <a:pos x="54" y="108"/>
                </a:cxn>
                <a:cxn ang="0">
                  <a:pos x="54" y="108"/>
                </a:cxn>
              </a:cxnLst>
              <a:rect l="0" t="0" r="r" b="b"/>
              <a:pathLst>
                <a:path w="54" h="108">
                  <a:moveTo>
                    <a:pt x="54" y="108"/>
                  </a:moveTo>
                  <a:lnTo>
                    <a:pt x="54" y="108"/>
                  </a:lnTo>
                  <a:lnTo>
                    <a:pt x="54" y="92"/>
                  </a:lnTo>
                  <a:lnTo>
                    <a:pt x="54" y="76"/>
                  </a:lnTo>
                  <a:lnTo>
                    <a:pt x="50" y="60"/>
                  </a:lnTo>
                  <a:lnTo>
                    <a:pt x="46" y="46"/>
                  </a:lnTo>
                  <a:lnTo>
                    <a:pt x="38" y="34"/>
                  </a:lnTo>
                  <a:lnTo>
                    <a:pt x="30" y="22"/>
                  </a:lnTo>
                  <a:lnTo>
                    <a:pt x="22" y="1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8" y="6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4" y="20"/>
                  </a:lnTo>
                  <a:lnTo>
                    <a:pt x="36" y="36"/>
                  </a:lnTo>
                  <a:lnTo>
                    <a:pt x="44" y="54"/>
                  </a:lnTo>
                  <a:lnTo>
                    <a:pt x="50" y="70"/>
                  </a:lnTo>
                  <a:lnTo>
                    <a:pt x="52" y="86"/>
                  </a:lnTo>
                  <a:lnTo>
                    <a:pt x="54" y="98"/>
                  </a:lnTo>
                  <a:lnTo>
                    <a:pt x="54" y="108"/>
                  </a:lnTo>
                  <a:lnTo>
                    <a:pt x="54" y="10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0" name="Freeform 127"/>
            <p:cNvSpPr>
              <a:spLocks/>
            </p:cNvSpPr>
            <p:nvPr/>
          </p:nvSpPr>
          <p:spPr bwMode="auto">
            <a:xfrm>
              <a:off x="2614863" y="-1295400"/>
              <a:ext cx="4668253" cy="1684421"/>
            </a:xfrm>
            <a:custGeom>
              <a:avLst/>
              <a:gdLst/>
              <a:ahLst/>
              <a:cxnLst>
                <a:cxn ang="0">
                  <a:pos x="116" y="88"/>
                </a:cxn>
                <a:cxn ang="0">
                  <a:pos x="126" y="118"/>
                </a:cxn>
                <a:cxn ang="0">
                  <a:pos x="120" y="156"/>
                </a:cxn>
                <a:cxn ang="0">
                  <a:pos x="102" y="188"/>
                </a:cxn>
                <a:cxn ang="0">
                  <a:pos x="64" y="206"/>
                </a:cxn>
                <a:cxn ang="0">
                  <a:pos x="26" y="192"/>
                </a:cxn>
                <a:cxn ang="0">
                  <a:pos x="8" y="168"/>
                </a:cxn>
                <a:cxn ang="0">
                  <a:pos x="10" y="138"/>
                </a:cxn>
                <a:cxn ang="0">
                  <a:pos x="20" y="126"/>
                </a:cxn>
                <a:cxn ang="0">
                  <a:pos x="42" y="124"/>
                </a:cxn>
                <a:cxn ang="0">
                  <a:pos x="70" y="134"/>
                </a:cxn>
                <a:cxn ang="0">
                  <a:pos x="82" y="154"/>
                </a:cxn>
                <a:cxn ang="0">
                  <a:pos x="82" y="168"/>
                </a:cxn>
                <a:cxn ang="0">
                  <a:pos x="70" y="172"/>
                </a:cxn>
                <a:cxn ang="0">
                  <a:pos x="52" y="164"/>
                </a:cxn>
                <a:cxn ang="0">
                  <a:pos x="50" y="144"/>
                </a:cxn>
                <a:cxn ang="0">
                  <a:pos x="50" y="142"/>
                </a:cxn>
                <a:cxn ang="0">
                  <a:pos x="50" y="170"/>
                </a:cxn>
                <a:cxn ang="0">
                  <a:pos x="58" y="178"/>
                </a:cxn>
                <a:cxn ang="0">
                  <a:pos x="76" y="176"/>
                </a:cxn>
                <a:cxn ang="0">
                  <a:pos x="86" y="168"/>
                </a:cxn>
                <a:cxn ang="0">
                  <a:pos x="88" y="152"/>
                </a:cxn>
                <a:cxn ang="0">
                  <a:pos x="78" y="136"/>
                </a:cxn>
                <a:cxn ang="0">
                  <a:pos x="58" y="122"/>
                </a:cxn>
                <a:cxn ang="0">
                  <a:pos x="24" y="118"/>
                </a:cxn>
                <a:cxn ang="0">
                  <a:pos x="0" y="144"/>
                </a:cxn>
                <a:cxn ang="0">
                  <a:pos x="0" y="160"/>
                </a:cxn>
                <a:cxn ang="0">
                  <a:pos x="24" y="198"/>
                </a:cxn>
                <a:cxn ang="0">
                  <a:pos x="52" y="210"/>
                </a:cxn>
                <a:cxn ang="0">
                  <a:pos x="80" y="206"/>
                </a:cxn>
                <a:cxn ang="0">
                  <a:pos x="120" y="170"/>
                </a:cxn>
                <a:cxn ang="0">
                  <a:pos x="132" y="142"/>
                </a:cxn>
                <a:cxn ang="0">
                  <a:pos x="134" y="104"/>
                </a:cxn>
                <a:cxn ang="0">
                  <a:pos x="120" y="74"/>
                </a:cxn>
                <a:cxn ang="0">
                  <a:pos x="180" y="102"/>
                </a:cxn>
                <a:cxn ang="0">
                  <a:pos x="262" y="114"/>
                </a:cxn>
                <a:cxn ang="0">
                  <a:pos x="316" y="106"/>
                </a:cxn>
                <a:cxn ang="0">
                  <a:pos x="370" y="86"/>
                </a:cxn>
                <a:cxn ang="0">
                  <a:pos x="398" y="68"/>
                </a:cxn>
                <a:cxn ang="0">
                  <a:pos x="426" y="40"/>
                </a:cxn>
                <a:cxn ang="0">
                  <a:pos x="464" y="52"/>
                </a:cxn>
                <a:cxn ang="0">
                  <a:pos x="490" y="48"/>
                </a:cxn>
                <a:cxn ang="0">
                  <a:pos x="542" y="22"/>
                </a:cxn>
                <a:cxn ang="0">
                  <a:pos x="568" y="0"/>
                </a:cxn>
                <a:cxn ang="0">
                  <a:pos x="510" y="30"/>
                </a:cxn>
                <a:cxn ang="0">
                  <a:pos x="482" y="42"/>
                </a:cxn>
                <a:cxn ang="0">
                  <a:pos x="452" y="42"/>
                </a:cxn>
                <a:cxn ang="0">
                  <a:pos x="432" y="32"/>
                </a:cxn>
                <a:cxn ang="0">
                  <a:pos x="438" y="0"/>
                </a:cxn>
                <a:cxn ang="0">
                  <a:pos x="406" y="46"/>
                </a:cxn>
                <a:cxn ang="0">
                  <a:pos x="344" y="86"/>
                </a:cxn>
                <a:cxn ang="0">
                  <a:pos x="272" y="100"/>
                </a:cxn>
                <a:cxn ang="0">
                  <a:pos x="200" y="94"/>
                </a:cxn>
                <a:cxn ang="0">
                  <a:pos x="138" y="74"/>
                </a:cxn>
                <a:cxn ang="0">
                  <a:pos x="108" y="56"/>
                </a:cxn>
                <a:cxn ang="0">
                  <a:pos x="106" y="56"/>
                </a:cxn>
                <a:cxn ang="0">
                  <a:pos x="40" y="0"/>
                </a:cxn>
                <a:cxn ang="0">
                  <a:pos x="40" y="16"/>
                </a:cxn>
                <a:cxn ang="0">
                  <a:pos x="98" y="62"/>
                </a:cxn>
              </a:cxnLst>
              <a:rect l="0" t="0" r="r" b="b"/>
              <a:pathLst>
                <a:path w="582" h="210">
                  <a:moveTo>
                    <a:pt x="98" y="62"/>
                  </a:moveTo>
                  <a:lnTo>
                    <a:pt x="98" y="62"/>
                  </a:lnTo>
                  <a:lnTo>
                    <a:pt x="116" y="88"/>
                  </a:lnTo>
                  <a:lnTo>
                    <a:pt x="122" y="104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6" y="128"/>
                  </a:lnTo>
                  <a:lnTo>
                    <a:pt x="126" y="138"/>
                  </a:lnTo>
                  <a:lnTo>
                    <a:pt x="120" y="156"/>
                  </a:lnTo>
                  <a:lnTo>
                    <a:pt x="112" y="172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90" y="198"/>
                  </a:lnTo>
                  <a:lnTo>
                    <a:pt x="76" y="204"/>
                  </a:lnTo>
                  <a:lnTo>
                    <a:pt x="64" y="206"/>
                  </a:lnTo>
                  <a:lnTo>
                    <a:pt x="50" y="204"/>
                  </a:lnTo>
                  <a:lnTo>
                    <a:pt x="38" y="200"/>
                  </a:lnTo>
                  <a:lnTo>
                    <a:pt x="26" y="192"/>
                  </a:lnTo>
                  <a:lnTo>
                    <a:pt x="16" y="182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6" y="158"/>
                  </a:lnTo>
                  <a:lnTo>
                    <a:pt x="6" y="148"/>
                  </a:lnTo>
                  <a:lnTo>
                    <a:pt x="10" y="138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20" y="126"/>
                  </a:lnTo>
                  <a:lnTo>
                    <a:pt x="26" y="122"/>
                  </a:lnTo>
                  <a:lnTo>
                    <a:pt x="34" y="122"/>
                  </a:lnTo>
                  <a:lnTo>
                    <a:pt x="42" y="124"/>
                  </a:lnTo>
                  <a:lnTo>
                    <a:pt x="58" y="128"/>
                  </a:lnTo>
                  <a:lnTo>
                    <a:pt x="70" y="134"/>
                  </a:lnTo>
                  <a:lnTo>
                    <a:pt x="70" y="134"/>
                  </a:lnTo>
                  <a:lnTo>
                    <a:pt x="76" y="140"/>
                  </a:lnTo>
                  <a:lnTo>
                    <a:pt x="80" y="146"/>
                  </a:lnTo>
                  <a:lnTo>
                    <a:pt x="82" y="154"/>
                  </a:lnTo>
                  <a:lnTo>
                    <a:pt x="82" y="162"/>
                  </a:lnTo>
                  <a:lnTo>
                    <a:pt x="82" y="162"/>
                  </a:lnTo>
                  <a:lnTo>
                    <a:pt x="82" y="168"/>
                  </a:lnTo>
                  <a:lnTo>
                    <a:pt x="78" y="170"/>
                  </a:lnTo>
                  <a:lnTo>
                    <a:pt x="74" y="172"/>
                  </a:lnTo>
                  <a:lnTo>
                    <a:pt x="70" y="172"/>
                  </a:lnTo>
                  <a:lnTo>
                    <a:pt x="60" y="170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0" y="158"/>
                  </a:lnTo>
                  <a:lnTo>
                    <a:pt x="50" y="152"/>
                  </a:lnTo>
                  <a:lnTo>
                    <a:pt x="50" y="144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50" y="142"/>
                  </a:lnTo>
                  <a:lnTo>
                    <a:pt x="48" y="152"/>
                  </a:lnTo>
                  <a:lnTo>
                    <a:pt x="48" y="164"/>
                  </a:lnTo>
                  <a:lnTo>
                    <a:pt x="50" y="170"/>
                  </a:lnTo>
                  <a:lnTo>
                    <a:pt x="54" y="174"/>
                  </a:lnTo>
                  <a:lnTo>
                    <a:pt x="54" y="174"/>
                  </a:lnTo>
                  <a:lnTo>
                    <a:pt x="58" y="178"/>
                  </a:lnTo>
                  <a:lnTo>
                    <a:pt x="64" y="178"/>
                  </a:lnTo>
                  <a:lnTo>
                    <a:pt x="70" y="178"/>
                  </a:lnTo>
                  <a:lnTo>
                    <a:pt x="76" y="176"/>
                  </a:lnTo>
                  <a:lnTo>
                    <a:pt x="76" y="176"/>
                  </a:lnTo>
                  <a:lnTo>
                    <a:pt x="82" y="174"/>
                  </a:lnTo>
                  <a:lnTo>
                    <a:pt x="86" y="168"/>
                  </a:lnTo>
                  <a:lnTo>
                    <a:pt x="88" y="164"/>
                  </a:lnTo>
                  <a:lnTo>
                    <a:pt x="88" y="158"/>
                  </a:lnTo>
                  <a:lnTo>
                    <a:pt x="88" y="152"/>
                  </a:lnTo>
                  <a:lnTo>
                    <a:pt x="86" y="146"/>
                  </a:lnTo>
                  <a:lnTo>
                    <a:pt x="84" y="142"/>
                  </a:lnTo>
                  <a:lnTo>
                    <a:pt x="78" y="136"/>
                  </a:lnTo>
                  <a:lnTo>
                    <a:pt x="78" y="136"/>
                  </a:lnTo>
                  <a:lnTo>
                    <a:pt x="68" y="128"/>
                  </a:lnTo>
                  <a:lnTo>
                    <a:pt x="58" y="122"/>
                  </a:lnTo>
                  <a:lnTo>
                    <a:pt x="46" y="118"/>
                  </a:lnTo>
                  <a:lnTo>
                    <a:pt x="34" y="118"/>
                  </a:lnTo>
                  <a:lnTo>
                    <a:pt x="24" y="118"/>
                  </a:lnTo>
                  <a:lnTo>
                    <a:pt x="14" y="124"/>
                  </a:lnTo>
                  <a:lnTo>
                    <a:pt x="6" y="132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52"/>
                  </a:lnTo>
                  <a:lnTo>
                    <a:pt x="0" y="160"/>
                  </a:lnTo>
                  <a:lnTo>
                    <a:pt x="6" y="174"/>
                  </a:lnTo>
                  <a:lnTo>
                    <a:pt x="14" y="18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38" y="206"/>
                  </a:lnTo>
                  <a:lnTo>
                    <a:pt x="52" y="210"/>
                  </a:lnTo>
                  <a:lnTo>
                    <a:pt x="66" y="210"/>
                  </a:lnTo>
                  <a:lnTo>
                    <a:pt x="80" y="206"/>
                  </a:lnTo>
                  <a:lnTo>
                    <a:pt x="80" y="206"/>
                  </a:lnTo>
                  <a:lnTo>
                    <a:pt x="96" y="198"/>
                  </a:lnTo>
                  <a:lnTo>
                    <a:pt x="108" y="186"/>
                  </a:lnTo>
                  <a:lnTo>
                    <a:pt x="120" y="170"/>
                  </a:lnTo>
                  <a:lnTo>
                    <a:pt x="128" y="154"/>
                  </a:lnTo>
                  <a:lnTo>
                    <a:pt x="128" y="154"/>
                  </a:lnTo>
                  <a:lnTo>
                    <a:pt x="132" y="142"/>
                  </a:lnTo>
                  <a:lnTo>
                    <a:pt x="136" y="128"/>
                  </a:lnTo>
                  <a:lnTo>
                    <a:pt x="136" y="116"/>
                  </a:lnTo>
                  <a:lnTo>
                    <a:pt x="134" y="104"/>
                  </a:lnTo>
                  <a:lnTo>
                    <a:pt x="134" y="104"/>
                  </a:lnTo>
                  <a:lnTo>
                    <a:pt x="128" y="90"/>
                  </a:lnTo>
                  <a:lnTo>
                    <a:pt x="120" y="74"/>
                  </a:lnTo>
                  <a:lnTo>
                    <a:pt x="120" y="74"/>
                  </a:lnTo>
                  <a:lnTo>
                    <a:pt x="148" y="90"/>
                  </a:lnTo>
                  <a:lnTo>
                    <a:pt x="180" y="102"/>
                  </a:lnTo>
                  <a:lnTo>
                    <a:pt x="212" y="110"/>
                  </a:lnTo>
                  <a:lnTo>
                    <a:pt x="246" y="114"/>
                  </a:lnTo>
                  <a:lnTo>
                    <a:pt x="262" y="114"/>
                  </a:lnTo>
                  <a:lnTo>
                    <a:pt x="280" y="112"/>
                  </a:lnTo>
                  <a:lnTo>
                    <a:pt x="298" y="110"/>
                  </a:lnTo>
                  <a:lnTo>
                    <a:pt x="316" y="106"/>
                  </a:lnTo>
                  <a:lnTo>
                    <a:pt x="332" y="102"/>
                  </a:lnTo>
                  <a:lnTo>
                    <a:pt x="352" y="94"/>
                  </a:lnTo>
                  <a:lnTo>
                    <a:pt x="370" y="86"/>
                  </a:lnTo>
                  <a:lnTo>
                    <a:pt x="388" y="76"/>
                  </a:lnTo>
                  <a:lnTo>
                    <a:pt x="388" y="76"/>
                  </a:lnTo>
                  <a:lnTo>
                    <a:pt x="398" y="68"/>
                  </a:lnTo>
                  <a:lnTo>
                    <a:pt x="408" y="58"/>
                  </a:lnTo>
                  <a:lnTo>
                    <a:pt x="426" y="40"/>
                  </a:lnTo>
                  <a:lnTo>
                    <a:pt x="426" y="40"/>
                  </a:lnTo>
                  <a:lnTo>
                    <a:pt x="446" y="48"/>
                  </a:lnTo>
                  <a:lnTo>
                    <a:pt x="454" y="50"/>
                  </a:lnTo>
                  <a:lnTo>
                    <a:pt x="464" y="52"/>
                  </a:lnTo>
                  <a:lnTo>
                    <a:pt x="464" y="52"/>
                  </a:lnTo>
                  <a:lnTo>
                    <a:pt x="482" y="50"/>
                  </a:lnTo>
                  <a:lnTo>
                    <a:pt x="490" y="48"/>
                  </a:lnTo>
                  <a:lnTo>
                    <a:pt x="498" y="46"/>
                  </a:lnTo>
                  <a:lnTo>
                    <a:pt x="498" y="46"/>
                  </a:lnTo>
                  <a:lnTo>
                    <a:pt x="542" y="22"/>
                  </a:lnTo>
                  <a:lnTo>
                    <a:pt x="582" y="0"/>
                  </a:lnTo>
                  <a:lnTo>
                    <a:pt x="568" y="0"/>
                  </a:lnTo>
                  <a:lnTo>
                    <a:pt x="568" y="0"/>
                  </a:lnTo>
                  <a:lnTo>
                    <a:pt x="566" y="0"/>
                  </a:lnTo>
                  <a:lnTo>
                    <a:pt x="566" y="0"/>
                  </a:lnTo>
                  <a:lnTo>
                    <a:pt x="510" y="30"/>
                  </a:lnTo>
                  <a:lnTo>
                    <a:pt x="510" y="30"/>
                  </a:lnTo>
                  <a:lnTo>
                    <a:pt x="496" y="38"/>
                  </a:lnTo>
                  <a:lnTo>
                    <a:pt x="482" y="42"/>
                  </a:lnTo>
                  <a:lnTo>
                    <a:pt x="470" y="44"/>
                  </a:lnTo>
                  <a:lnTo>
                    <a:pt x="460" y="44"/>
                  </a:lnTo>
                  <a:lnTo>
                    <a:pt x="452" y="42"/>
                  </a:lnTo>
                  <a:lnTo>
                    <a:pt x="444" y="38"/>
                  </a:lnTo>
                  <a:lnTo>
                    <a:pt x="432" y="32"/>
                  </a:lnTo>
                  <a:lnTo>
                    <a:pt x="432" y="32"/>
                  </a:lnTo>
                  <a:lnTo>
                    <a:pt x="442" y="16"/>
                  </a:lnTo>
                  <a:lnTo>
                    <a:pt x="450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24" y="26"/>
                  </a:lnTo>
                  <a:lnTo>
                    <a:pt x="406" y="46"/>
                  </a:lnTo>
                  <a:lnTo>
                    <a:pt x="388" y="64"/>
                  </a:lnTo>
                  <a:lnTo>
                    <a:pt x="366" y="76"/>
                  </a:lnTo>
                  <a:lnTo>
                    <a:pt x="344" y="86"/>
                  </a:lnTo>
                  <a:lnTo>
                    <a:pt x="320" y="94"/>
                  </a:lnTo>
                  <a:lnTo>
                    <a:pt x="296" y="98"/>
                  </a:lnTo>
                  <a:lnTo>
                    <a:pt x="272" y="100"/>
                  </a:lnTo>
                  <a:lnTo>
                    <a:pt x="248" y="100"/>
                  </a:lnTo>
                  <a:lnTo>
                    <a:pt x="224" y="98"/>
                  </a:lnTo>
                  <a:lnTo>
                    <a:pt x="200" y="94"/>
                  </a:lnTo>
                  <a:lnTo>
                    <a:pt x="178" y="88"/>
                  </a:lnTo>
                  <a:lnTo>
                    <a:pt x="158" y="82"/>
                  </a:lnTo>
                  <a:lnTo>
                    <a:pt x="138" y="74"/>
                  </a:lnTo>
                  <a:lnTo>
                    <a:pt x="122" y="6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6" y="56"/>
                  </a:lnTo>
                  <a:lnTo>
                    <a:pt x="106" y="56"/>
                  </a:lnTo>
                  <a:lnTo>
                    <a:pt x="72" y="30"/>
                  </a:lnTo>
                  <a:lnTo>
                    <a:pt x="4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40" y="16"/>
                  </a:lnTo>
                  <a:lnTo>
                    <a:pt x="58" y="32"/>
                  </a:lnTo>
                  <a:lnTo>
                    <a:pt x="78" y="48"/>
                  </a:lnTo>
                  <a:lnTo>
                    <a:pt x="98" y="62"/>
                  </a:lnTo>
                  <a:lnTo>
                    <a:pt x="98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1" name="Freeform 128"/>
            <p:cNvSpPr>
              <a:spLocks/>
            </p:cNvSpPr>
            <p:nvPr/>
          </p:nvSpPr>
          <p:spPr bwMode="auto">
            <a:xfrm>
              <a:off x="946484" y="1367589"/>
              <a:ext cx="497305" cy="497305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0" y="48"/>
                </a:cxn>
                <a:cxn ang="0">
                  <a:pos x="8" y="50"/>
                </a:cxn>
                <a:cxn ang="0">
                  <a:pos x="28" y="58"/>
                </a:cxn>
                <a:cxn ang="0">
                  <a:pos x="28" y="58"/>
                </a:cxn>
                <a:cxn ang="0">
                  <a:pos x="36" y="62"/>
                </a:cxn>
                <a:cxn ang="0">
                  <a:pos x="42" y="62"/>
                </a:cxn>
                <a:cxn ang="0">
                  <a:pos x="48" y="60"/>
                </a:cxn>
                <a:cxn ang="0">
                  <a:pos x="52" y="58"/>
                </a:cxn>
                <a:cxn ang="0">
                  <a:pos x="58" y="56"/>
                </a:cxn>
                <a:cxn ang="0">
                  <a:pos x="60" y="52"/>
                </a:cxn>
                <a:cxn ang="0">
                  <a:pos x="62" y="48"/>
                </a:cxn>
                <a:cxn ang="0">
                  <a:pos x="62" y="44"/>
                </a:cxn>
                <a:cxn ang="0">
                  <a:pos x="62" y="44"/>
                </a:cxn>
                <a:cxn ang="0">
                  <a:pos x="60" y="38"/>
                </a:cxn>
                <a:cxn ang="0">
                  <a:pos x="56" y="3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54" y="28"/>
                </a:cxn>
                <a:cxn ang="0">
                  <a:pos x="56" y="20"/>
                </a:cxn>
                <a:cxn ang="0">
                  <a:pos x="58" y="16"/>
                </a:cxn>
                <a:cxn ang="0">
                  <a:pos x="58" y="12"/>
                </a:cxn>
                <a:cxn ang="0">
                  <a:pos x="56" y="8"/>
                </a:cxn>
                <a:cxn ang="0">
                  <a:pos x="50" y="4"/>
                </a:cxn>
                <a:cxn ang="0">
                  <a:pos x="50" y="4"/>
                </a:cxn>
                <a:cxn ang="0">
                  <a:pos x="40" y="0"/>
                </a:cxn>
                <a:cxn ang="0">
                  <a:pos x="34" y="0"/>
                </a:cxn>
                <a:cxn ang="0">
                  <a:pos x="26" y="0"/>
                </a:cxn>
                <a:cxn ang="0">
                  <a:pos x="20" y="4"/>
                </a:cxn>
                <a:cxn ang="0">
                  <a:pos x="14" y="12"/>
                </a:cxn>
                <a:cxn ang="0">
                  <a:pos x="8" y="24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10" y="34"/>
                </a:cxn>
                <a:cxn ang="0">
                  <a:pos x="18" y="32"/>
                </a:cxn>
                <a:cxn ang="0">
                  <a:pos x="22" y="32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18" y="34"/>
                </a:cxn>
                <a:cxn ang="0">
                  <a:pos x="8" y="4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62" h="62">
                  <a:moveTo>
                    <a:pt x="0" y="48"/>
                  </a:moveTo>
                  <a:lnTo>
                    <a:pt x="0" y="48"/>
                  </a:lnTo>
                  <a:lnTo>
                    <a:pt x="8" y="50"/>
                  </a:lnTo>
                  <a:lnTo>
                    <a:pt x="28" y="58"/>
                  </a:lnTo>
                  <a:lnTo>
                    <a:pt x="28" y="58"/>
                  </a:lnTo>
                  <a:lnTo>
                    <a:pt x="36" y="62"/>
                  </a:lnTo>
                  <a:lnTo>
                    <a:pt x="42" y="62"/>
                  </a:lnTo>
                  <a:lnTo>
                    <a:pt x="48" y="60"/>
                  </a:lnTo>
                  <a:lnTo>
                    <a:pt x="52" y="58"/>
                  </a:lnTo>
                  <a:lnTo>
                    <a:pt x="58" y="56"/>
                  </a:lnTo>
                  <a:lnTo>
                    <a:pt x="60" y="52"/>
                  </a:lnTo>
                  <a:lnTo>
                    <a:pt x="62" y="48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0" y="38"/>
                  </a:lnTo>
                  <a:lnTo>
                    <a:pt x="56" y="3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4" y="28"/>
                  </a:lnTo>
                  <a:lnTo>
                    <a:pt x="56" y="20"/>
                  </a:lnTo>
                  <a:lnTo>
                    <a:pt x="58" y="16"/>
                  </a:lnTo>
                  <a:lnTo>
                    <a:pt x="58" y="12"/>
                  </a:lnTo>
                  <a:lnTo>
                    <a:pt x="56" y="8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6" y="0"/>
                  </a:lnTo>
                  <a:lnTo>
                    <a:pt x="20" y="4"/>
                  </a:lnTo>
                  <a:lnTo>
                    <a:pt x="14" y="12"/>
                  </a:lnTo>
                  <a:lnTo>
                    <a:pt x="8" y="2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10" y="34"/>
                  </a:lnTo>
                  <a:lnTo>
                    <a:pt x="18" y="32"/>
                  </a:lnTo>
                  <a:lnTo>
                    <a:pt x="22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18" y="34"/>
                  </a:lnTo>
                  <a:lnTo>
                    <a:pt x="8" y="4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2" name="Freeform 129"/>
            <p:cNvSpPr>
              <a:spLocks/>
            </p:cNvSpPr>
            <p:nvPr/>
          </p:nvSpPr>
          <p:spPr bwMode="auto">
            <a:xfrm>
              <a:off x="866274" y="1800726"/>
              <a:ext cx="449179" cy="545432"/>
            </a:xfrm>
            <a:custGeom>
              <a:avLst/>
              <a:gdLst/>
              <a:ahLst/>
              <a:cxnLst>
                <a:cxn ang="0">
                  <a:pos x="54" y="30"/>
                </a:cxn>
                <a:cxn ang="0">
                  <a:pos x="54" y="30"/>
                </a:cxn>
                <a:cxn ang="0">
                  <a:pos x="56" y="36"/>
                </a:cxn>
                <a:cxn ang="0">
                  <a:pos x="54" y="40"/>
                </a:cxn>
                <a:cxn ang="0">
                  <a:pos x="50" y="44"/>
                </a:cxn>
                <a:cxn ang="0">
                  <a:pos x="46" y="48"/>
                </a:cxn>
                <a:cxn ang="0">
                  <a:pos x="38" y="50"/>
                </a:cxn>
                <a:cxn ang="0">
                  <a:pos x="36" y="48"/>
                </a:cxn>
                <a:cxn ang="0">
                  <a:pos x="32" y="46"/>
                </a:cxn>
                <a:cxn ang="0">
                  <a:pos x="32" y="46"/>
                </a:cxn>
                <a:cxn ang="0">
                  <a:pos x="32" y="50"/>
                </a:cxn>
                <a:cxn ang="0">
                  <a:pos x="32" y="56"/>
                </a:cxn>
                <a:cxn ang="0">
                  <a:pos x="30" y="60"/>
                </a:cxn>
                <a:cxn ang="0">
                  <a:pos x="28" y="64"/>
                </a:cxn>
                <a:cxn ang="0">
                  <a:pos x="24" y="66"/>
                </a:cxn>
                <a:cxn ang="0">
                  <a:pos x="18" y="68"/>
                </a:cxn>
                <a:cxn ang="0">
                  <a:pos x="18" y="68"/>
                </a:cxn>
                <a:cxn ang="0">
                  <a:pos x="14" y="68"/>
                </a:cxn>
                <a:cxn ang="0">
                  <a:pos x="8" y="66"/>
                </a:cxn>
                <a:cxn ang="0">
                  <a:pos x="6" y="64"/>
                </a:cxn>
                <a:cxn ang="0">
                  <a:pos x="4" y="60"/>
                </a:cxn>
                <a:cxn ang="0">
                  <a:pos x="2" y="52"/>
                </a:cxn>
                <a:cxn ang="0">
                  <a:pos x="2" y="42"/>
                </a:cxn>
                <a:cxn ang="0">
                  <a:pos x="6" y="22"/>
                </a:cxn>
                <a:cxn ang="0">
                  <a:pos x="4" y="1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2" y="12"/>
                </a:cxn>
                <a:cxn ang="0">
                  <a:pos x="20" y="20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6" y="26"/>
                </a:cxn>
                <a:cxn ang="0">
                  <a:pos x="22" y="20"/>
                </a:cxn>
                <a:cxn ang="0">
                  <a:pos x="18" y="10"/>
                </a:cxn>
                <a:cxn ang="0">
                  <a:pos x="12" y="6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4" y="2"/>
                </a:cxn>
                <a:cxn ang="0">
                  <a:pos x="28" y="6"/>
                </a:cxn>
                <a:cxn ang="0">
                  <a:pos x="38" y="10"/>
                </a:cxn>
                <a:cxn ang="0">
                  <a:pos x="46" y="14"/>
                </a:cxn>
                <a:cxn ang="0">
                  <a:pos x="52" y="22"/>
                </a:cxn>
                <a:cxn ang="0">
                  <a:pos x="54" y="30"/>
                </a:cxn>
                <a:cxn ang="0">
                  <a:pos x="54" y="30"/>
                </a:cxn>
              </a:cxnLst>
              <a:rect l="0" t="0" r="r" b="b"/>
              <a:pathLst>
                <a:path w="56" h="68">
                  <a:moveTo>
                    <a:pt x="54" y="30"/>
                  </a:moveTo>
                  <a:lnTo>
                    <a:pt x="54" y="30"/>
                  </a:lnTo>
                  <a:lnTo>
                    <a:pt x="56" y="36"/>
                  </a:lnTo>
                  <a:lnTo>
                    <a:pt x="54" y="40"/>
                  </a:lnTo>
                  <a:lnTo>
                    <a:pt x="50" y="44"/>
                  </a:lnTo>
                  <a:lnTo>
                    <a:pt x="46" y="48"/>
                  </a:lnTo>
                  <a:lnTo>
                    <a:pt x="38" y="50"/>
                  </a:lnTo>
                  <a:lnTo>
                    <a:pt x="36" y="48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2" y="50"/>
                  </a:lnTo>
                  <a:lnTo>
                    <a:pt x="32" y="56"/>
                  </a:lnTo>
                  <a:lnTo>
                    <a:pt x="30" y="60"/>
                  </a:lnTo>
                  <a:lnTo>
                    <a:pt x="28" y="64"/>
                  </a:lnTo>
                  <a:lnTo>
                    <a:pt x="24" y="66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4" y="68"/>
                  </a:lnTo>
                  <a:lnTo>
                    <a:pt x="8" y="66"/>
                  </a:lnTo>
                  <a:lnTo>
                    <a:pt x="6" y="64"/>
                  </a:lnTo>
                  <a:lnTo>
                    <a:pt x="4" y="60"/>
                  </a:lnTo>
                  <a:lnTo>
                    <a:pt x="2" y="52"/>
                  </a:lnTo>
                  <a:lnTo>
                    <a:pt x="2" y="42"/>
                  </a:lnTo>
                  <a:lnTo>
                    <a:pt x="6" y="2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2" y="12"/>
                  </a:lnTo>
                  <a:lnTo>
                    <a:pt x="20" y="20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6" y="26"/>
                  </a:lnTo>
                  <a:lnTo>
                    <a:pt x="22" y="20"/>
                  </a:lnTo>
                  <a:lnTo>
                    <a:pt x="18" y="10"/>
                  </a:lnTo>
                  <a:lnTo>
                    <a:pt x="12" y="6"/>
                  </a:lnTo>
                  <a:lnTo>
                    <a:pt x="6" y="0"/>
                  </a:lnTo>
                  <a:lnTo>
                    <a:pt x="6" y="0"/>
                  </a:lnTo>
                  <a:lnTo>
                    <a:pt x="14" y="2"/>
                  </a:lnTo>
                  <a:lnTo>
                    <a:pt x="28" y="6"/>
                  </a:lnTo>
                  <a:lnTo>
                    <a:pt x="38" y="10"/>
                  </a:lnTo>
                  <a:lnTo>
                    <a:pt x="46" y="14"/>
                  </a:lnTo>
                  <a:lnTo>
                    <a:pt x="52" y="22"/>
                  </a:lnTo>
                  <a:lnTo>
                    <a:pt x="54" y="30"/>
                  </a:lnTo>
                  <a:lnTo>
                    <a:pt x="5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3" name="Freeform 130"/>
            <p:cNvSpPr>
              <a:spLocks/>
            </p:cNvSpPr>
            <p:nvPr/>
          </p:nvSpPr>
          <p:spPr bwMode="auto">
            <a:xfrm>
              <a:off x="368968" y="1816768"/>
              <a:ext cx="481263" cy="497305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56" y="6"/>
                </a:cxn>
                <a:cxn ang="0">
                  <a:pos x="58" y="16"/>
                </a:cxn>
                <a:cxn ang="0">
                  <a:pos x="60" y="26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4" y="52"/>
                </a:cxn>
                <a:cxn ang="0">
                  <a:pos x="48" y="60"/>
                </a:cxn>
                <a:cxn ang="0">
                  <a:pos x="44" y="62"/>
                </a:cxn>
                <a:cxn ang="0">
                  <a:pos x="40" y="62"/>
                </a:cxn>
                <a:cxn ang="0">
                  <a:pos x="36" y="62"/>
                </a:cxn>
                <a:cxn ang="0">
                  <a:pos x="30" y="60"/>
                </a:cxn>
                <a:cxn ang="0">
                  <a:pos x="30" y="60"/>
                </a:cxn>
                <a:cxn ang="0">
                  <a:pos x="24" y="56"/>
                </a:cxn>
                <a:cxn ang="0">
                  <a:pos x="20" y="5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18" y="44"/>
                </a:cxn>
                <a:cxn ang="0">
                  <a:pos x="10" y="44"/>
                </a:cxn>
                <a:cxn ang="0">
                  <a:pos x="4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20"/>
                </a:cxn>
                <a:cxn ang="0">
                  <a:pos x="6" y="14"/>
                </a:cxn>
                <a:cxn ang="0">
                  <a:pos x="12" y="10"/>
                </a:cxn>
                <a:cxn ang="0">
                  <a:pos x="20" y="8"/>
                </a:cxn>
                <a:cxn ang="0">
                  <a:pos x="38" y="6"/>
                </a:cxn>
                <a:cxn ang="0">
                  <a:pos x="44" y="4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8" y="10"/>
                </a:cxn>
                <a:cxn ang="0">
                  <a:pos x="44" y="18"/>
                </a:cxn>
                <a:cxn ang="0">
                  <a:pos x="38" y="26"/>
                </a:cxn>
                <a:cxn ang="0">
                  <a:pos x="38" y="26"/>
                </a:cxn>
                <a:cxn ang="0">
                  <a:pos x="44" y="22"/>
                </a:cxn>
                <a:cxn ang="0">
                  <a:pos x="50" y="16"/>
                </a:cxn>
                <a:cxn ang="0">
                  <a:pos x="56" y="6"/>
                </a:cxn>
                <a:cxn ang="0">
                  <a:pos x="56" y="6"/>
                </a:cxn>
              </a:cxnLst>
              <a:rect l="0" t="0" r="r" b="b"/>
              <a:pathLst>
                <a:path w="60" h="62">
                  <a:moveTo>
                    <a:pt x="56" y="6"/>
                  </a:moveTo>
                  <a:lnTo>
                    <a:pt x="56" y="6"/>
                  </a:lnTo>
                  <a:lnTo>
                    <a:pt x="58" y="16"/>
                  </a:lnTo>
                  <a:lnTo>
                    <a:pt x="60" y="26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4" y="52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0" y="62"/>
                  </a:lnTo>
                  <a:lnTo>
                    <a:pt x="36" y="62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24" y="56"/>
                  </a:lnTo>
                  <a:lnTo>
                    <a:pt x="20" y="5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18" y="44"/>
                  </a:lnTo>
                  <a:lnTo>
                    <a:pt x="10" y="44"/>
                  </a:lnTo>
                  <a:lnTo>
                    <a:pt x="4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20"/>
                  </a:lnTo>
                  <a:lnTo>
                    <a:pt x="6" y="14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38" y="6"/>
                  </a:lnTo>
                  <a:lnTo>
                    <a:pt x="44" y="4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8" y="10"/>
                  </a:lnTo>
                  <a:lnTo>
                    <a:pt x="44" y="18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44" y="22"/>
                  </a:lnTo>
                  <a:lnTo>
                    <a:pt x="50" y="16"/>
                  </a:lnTo>
                  <a:lnTo>
                    <a:pt x="56" y="6"/>
                  </a:lnTo>
                  <a:lnTo>
                    <a:pt x="56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4" name="Freeform 131"/>
            <p:cNvSpPr>
              <a:spLocks/>
            </p:cNvSpPr>
            <p:nvPr/>
          </p:nvSpPr>
          <p:spPr bwMode="auto">
            <a:xfrm>
              <a:off x="208547" y="1335505"/>
              <a:ext cx="545432" cy="545432"/>
            </a:xfrm>
            <a:custGeom>
              <a:avLst/>
              <a:gdLst/>
              <a:ahLst/>
              <a:cxnLst>
                <a:cxn ang="0">
                  <a:pos x="64" y="48"/>
                </a:cxn>
                <a:cxn ang="0">
                  <a:pos x="64" y="48"/>
                </a:cxn>
                <a:cxn ang="0">
                  <a:pos x="58" y="52"/>
                </a:cxn>
                <a:cxn ang="0">
                  <a:pos x="48" y="60"/>
                </a:cxn>
                <a:cxn ang="0">
                  <a:pos x="40" y="64"/>
                </a:cxn>
                <a:cxn ang="0">
                  <a:pos x="32" y="66"/>
                </a:cxn>
                <a:cxn ang="0">
                  <a:pos x="24" y="68"/>
                </a:cxn>
                <a:cxn ang="0">
                  <a:pos x="16" y="66"/>
                </a:cxn>
                <a:cxn ang="0">
                  <a:pos x="16" y="66"/>
                </a:cxn>
                <a:cxn ang="0">
                  <a:pos x="10" y="62"/>
                </a:cxn>
                <a:cxn ang="0">
                  <a:pos x="4" y="58"/>
                </a:cxn>
                <a:cxn ang="0">
                  <a:pos x="2" y="54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2" y="36"/>
                </a:cxn>
                <a:cxn ang="0">
                  <a:pos x="6" y="32"/>
                </a:cxn>
                <a:cxn ang="0">
                  <a:pos x="12" y="30"/>
                </a:cxn>
                <a:cxn ang="0">
                  <a:pos x="12" y="30"/>
                </a:cxn>
                <a:cxn ang="0">
                  <a:pos x="12" y="26"/>
                </a:cxn>
                <a:cxn ang="0">
                  <a:pos x="10" y="20"/>
                </a:cxn>
                <a:cxn ang="0">
                  <a:pos x="10" y="16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8" y="0"/>
                </a:cxn>
                <a:cxn ang="0">
                  <a:pos x="34" y="2"/>
                </a:cxn>
                <a:cxn ang="0">
                  <a:pos x="40" y="6"/>
                </a:cxn>
                <a:cxn ang="0">
                  <a:pos x="46" y="12"/>
                </a:cxn>
                <a:cxn ang="0">
                  <a:pos x="54" y="28"/>
                </a:cxn>
                <a:cxn ang="0">
                  <a:pos x="60" y="34"/>
                </a:cxn>
                <a:cxn ang="0">
                  <a:pos x="68" y="40"/>
                </a:cxn>
                <a:cxn ang="0">
                  <a:pos x="68" y="40"/>
                </a:cxn>
                <a:cxn ang="0">
                  <a:pos x="54" y="40"/>
                </a:cxn>
                <a:cxn ang="0">
                  <a:pos x="44" y="40"/>
                </a:cxn>
                <a:cxn ang="0">
                  <a:pos x="36" y="38"/>
                </a:cxn>
                <a:cxn ang="0">
                  <a:pos x="36" y="38"/>
                </a:cxn>
                <a:cxn ang="0">
                  <a:pos x="42" y="42"/>
                </a:cxn>
                <a:cxn ang="0">
                  <a:pos x="50" y="46"/>
                </a:cxn>
                <a:cxn ang="0">
                  <a:pos x="64" y="48"/>
                </a:cxn>
                <a:cxn ang="0">
                  <a:pos x="64" y="48"/>
                </a:cxn>
              </a:cxnLst>
              <a:rect l="0" t="0" r="r" b="b"/>
              <a:pathLst>
                <a:path w="68" h="68">
                  <a:moveTo>
                    <a:pt x="64" y="48"/>
                  </a:moveTo>
                  <a:lnTo>
                    <a:pt x="64" y="48"/>
                  </a:lnTo>
                  <a:lnTo>
                    <a:pt x="58" y="52"/>
                  </a:lnTo>
                  <a:lnTo>
                    <a:pt x="48" y="60"/>
                  </a:lnTo>
                  <a:lnTo>
                    <a:pt x="40" y="64"/>
                  </a:lnTo>
                  <a:lnTo>
                    <a:pt x="32" y="66"/>
                  </a:lnTo>
                  <a:lnTo>
                    <a:pt x="24" y="68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0" y="62"/>
                  </a:lnTo>
                  <a:lnTo>
                    <a:pt x="4" y="58"/>
                  </a:lnTo>
                  <a:lnTo>
                    <a:pt x="2" y="54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2" y="36"/>
                  </a:lnTo>
                  <a:lnTo>
                    <a:pt x="6" y="32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26"/>
                  </a:lnTo>
                  <a:lnTo>
                    <a:pt x="10" y="20"/>
                  </a:lnTo>
                  <a:lnTo>
                    <a:pt x="10" y="16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8" y="0"/>
                  </a:lnTo>
                  <a:lnTo>
                    <a:pt x="34" y="2"/>
                  </a:lnTo>
                  <a:lnTo>
                    <a:pt x="40" y="6"/>
                  </a:lnTo>
                  <a:lnTo>
                    <a:pt x="46" y="12"/>
                  </a:lnTo>
                  <a:lnTo>
                    <a:pt x="54" y="28"/>
                  </a:lnTo>
                  <a:lnTo>
                    <a:pt x="60" y="34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54" y="40"/>
                  </a:lnTo>
                  <a:lnTo>
                    <a:pt x="44" y="40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42" y="42"/>
                  </a:lnTo>
                  <a:lnTo>
                    <a:pt x="50" y="46"/>
                  </a:lnTo>
                  <a:lnTo>
                    <a:pt x="64" y="48"/>
                  </a:lnTo>
                  <a:lnTo>
                    <a:pt x="64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5" name="Freeform 132"/>
            <p:cNvSpPr>
              <a:spLocks/>
            </p:cNvSpPr>
            <p:nvPr/>
          </p:nvSpPr>
          <p:spPr bwMode="auto">
            <a:xfrm>
              <a:off x="625642" y="1094874"/>
              <a:ext cx="513347" cy="529389"/>
            </a:xfrm>
            <a:custGeom>
              <a:avLst/>
              <a:gdLst/>
              <a:ahLst/>
              <a:cxnLst>
                <a:cxn ang="0">
                  <a:pos x="38" y="66"/>
                </a:cxn>
                <a:cxn ang="0">
                  <a:pos x="38" y="66"/>
                </a:cxn>
                <a:cxn ang="0">
                  <a:pos x="44" y="52"/>
                </a:cxn>
                <a:cxn ang="0">
                  <a:pos x="50" y="40"/>
                </a:cxn>
                <a:cxn ang="0">
                  <a:pos x="60" y="28"/>
                </a:cxn>
                <a:cxn ang="0">
                  <a:pos x="60" y="28"/>
                </a:cxn>
                <a:cxn ang="0">
                  <a:pos x="64" y="22"/>
                </a:cxn>
                <a:cxn ang="0">
                  <a:pos x="64" y="14"/>
                </a:cxn>
                <a:cxn ang="0">
                  <a:pos x="60" y="6"/>
                </a:cxn>
                <a:cxn ang="0">
                  <a:pos x="54" y="2"/>
                </a:cxn>
                <a:cxn ang="0">
                  <a:pos x="54" y="2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24" y="4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2" y="28"/>
                </a:cxn>
                <a:cxn ang="0">
                  <a:pos x="4" y="36"/>
                </a:cxn>
                <a:cxn ang="0">
                  <a:pos x="8" y="44"/>
                </a:cxn>
                <a:cxn ang="0">
                  <a:pos x="16" y="52"/>
                </a:cxn>
                <a:cxn ang="0">
                  <a:pos x="26" y="60"/>
                </a:cxn>
                <a:cxn ang="0">
                  <a:pos x="26" y="60"/>
                </a:cxn>
                <a:cxn ang="0">
                  <a:pos x="26" y="54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8" y="66"/>
                </a:cxn>
                <a:cxn ang="0">
                  <a:pos x="38" y="66"/>
                </a:cxn>
              </a:cxnLst>
              <a:rect l="0" t="0" r="r" b="b"/>
              <a:pathLst>
                <a:path w="64" h="66">
                  <a:moveTo>
                    <a:pt x="38" y="66"/>
                  </a:moveTo>
                  <a:lnTo>
                    <a:pt x="38" y="66"/>
                  </a:lnTo>
                  <a:lnTo>
                    <a:pt x="44" y="52"/>
                  </a:lnTo>
                  <a:lnTo>
                    <a:pt x="50" y="40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4" y="22"/>
                  </a:lnTo>
                  <a:lnTo>
                    <a:pt x="64" y="14"/>
                  </a:lnTo>
                  <a:lnTo>
                    <a:pt x="60" y="6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24" y="4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4" y="36"/>
                  </a:lnTo>
                  <a:lnTo>
                    <a:pt x="8" y="44"/>
                  </a:lnTo>
                  <a:lnTo>
                    <a:pt x="16" y="52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6" y="54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8" y="66"/>
                  </a:lnTo>
                  <a:lnTo>
                    <a:pt x="3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6" name="Freeform 133"/>
            <p:cNvSpPr>
              <a:spLocks/>
            </p:cNvSpPr>
            <p:nvPr/>
          </p:nvSpPr>
          <p:spPr bwMode="auto">
            <a:xfrm>
              <a:off x="770021" y="165634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6" y="2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2" y="6"/>
                  </a:lnTo>
                  <a:lnTo>
                    <a:pt x="2" y="6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7" name="Freeform 134"/>
            <p:cNvSpPr>
              <a:spLocks/>
            </p:cNvSpPr>
            <p:nvPr/>
          </p:nvSpPr>
          <p:spPr bwMode="auto">
            <a:xfrm>
              <a:off x="6785811" y="-621632"/>
              <a:ext cx="288758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4" y="30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24" y="38"/>
                </a:cxn>
                <a:cxn ang="0">
                  <a:pos x="30" y="36"/>
                </a:cxn>
                <a:cxn ang="0">
                  <a:pos x="34" y="32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34" y="24"/>
                </a:cxn>
                <a:cxn ang="0">
                  <a:pos x="32" y="20"/>
                </a:cxn>
                <a:cxn ang="0">
                  <a:pos x="30" y="18"/>
                </a:cxn>
                <a:cxn ang="0">
                  <a:pos x="30" y="18"/>
                </a:cxn>
                <a:cxn ang="0">
                  <a:pos x="32" y="14"/>
                </a:cxn>
                <a:cxn ang="0">
                  <a:pos x="32" y="8"/>
                </a:cxn>
                <a:cxn ang="0">
                  <a:pos x="32" y="6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2" y="4"/>
                </a:cxn>
                <a:cxn ang="0">
                  <a:pos x="8" y="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2"/>
                </a:cxn>
                <a:cxn ang="0">
                  <a:pos x="10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0" y="22"/>
                </a:cxn>
                <a:cxn ang="0">
                  <a:pos x="4" y="24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36" h="38">
                  <a:moveTo>
                    <a:pt x="0" y="28"/>
                  </a:moveTo>
                  <a:lnTo>
                    <a:pt x="0" y="28"/>
                  </a:lnTo>
                  <a:lnTo>
                    <a:pt x="4" y="3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24" y="38"/>
                  </a:lnTo>
                  <a:lnTo>
                    <a:pt x="30" y="36"/>
                  </a:lnTo>
                  <a:lnTo>
                    <a:pt x="34" y="32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4" y="24"/>
                  </a:lnTo>
                  <a:lnTo>
                    <a:pt x="32" y="20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2" y="14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2"/>
                  </a:lnTo>
                  <a:lnTo>
                    <a:pt x="10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0" y="22"/>
                  </a:lnTo>
                  <a:lnTo>
                    <a:pt x="4" y="24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8" name="Freeform 135"/>
            <p:cNvSpPr>
              <a:spLocks/>
            </p:cNvSpPr>
            <p:nvPr/>
          </p:nvSpPr>
          <p:spPr bwMode="auto">
            <a:xfrm>
              <a:off x="6737684" y="-348916"/>
              <a:ext cx="256674" cy="304800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6" y="26"/>
                </a:cxn>
                <a:cxn ang="0">
                  <a:pos x="22" y="28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16" y="36"/>
                </a:cxn>
                <a:cxn ang="0">
                  <a:pos x="14" y="38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36"/>
                </a:cxn>
                <a:cxn ang="0">
                  <a:pos x="2" y="34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2" y="12"/>
                </a:cxn>
                <a:cxn ang="0">
                  <a:pos x="2" y="6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6" y="6"/>
                </a:cxn>
                <a:cxn ang="0">
                  <a:pos x="10" y="10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12" y="10"/>
                </a:cxn>
                <a:cxn ang="0">
                  <a:pos x="10" y="4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6" y="2"/>
                </a:cxn>
                <a:cxn ang="0">
                  <a:pos x="26" y="6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8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6" y="26"/>
                  </a:lnTo>
                  <a:lnTo>
                    <a:pt x="22" y="28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16" y="36"/>
                  </a:lnTo>
                  <a:lnTo>
                    <a:pt x="14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2" y="12"/>
                  </a:lnTo>
                  <a:lnTo>
                    <a:pt x="2" y="6"/>
                  </a:lnTo>
                  <a:lnTo>
                    <a:pt x="0" y="2"/>
                  </a:lnTo>
                  <a:lnTo>
                    <a:pt x="0" y="2"/>
                  </a:lnTo>
                  <a:lnTo>
                    <a:pt x="6" y="6"/>
                  </a:lnTo>
                  <a:lnTo>
                    <a:pt x="10" y="10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2" y="10"/>
                  </a:lnTo>
                  <a:lnTo>
                    <a:pt x="1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9" name="Freeform 136"/>
            <p:cNvSpPr>
              <a:spLocks/>
            </p:cNvSpPr>
            <p:nvPr/>
          </p:nvSpPr>
          <p:spPr bwMode="auto">
            <a:xfrm>
              <a:off x="6448926" y="-348916"/>
              <a:ext cx="272716" cy="288758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4" y="8"/>
                </a:cxn>
                <a:cxn ang="0">
                  <a:pos x="34" y="16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0" y="30"/>
                </a:cxn>
                <a:cxn ang="0">
                  <a:pos x="26" y="34"/>
                </a:cxn>
                <a:cxn ang="0">
                  <a:pos x="22" y="36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12" y="32"/>
                </a:cxn>
                <a:cxn ang="0">
                  <a:pos x="10" y="30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6" y="26"/>
                </a:cxn>
                <a:cxn ang="0">
                  <a:pos x="2" y="2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12"/>
                </a:cxn>
                <a:cxn ang="0">
                  <a:pos x="2" y="8"/>
                </a:cxn>
                <a:cxn ang="0">
                  <a:pos x="6" y="6"/>
                </a:cxn>
                <a:cxn ang="0">
                  <a:pos x="12" y="4"/>
                </a:cxn>
                <a:cxn ang="0">
                  <a:pos x="22" y="4"/>
                </a:cxn>
                <a:cxn ang="0">
                  <a:pos x="26" y="2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28" y="6"/>
                </a:cxn>
                <a:cxn ang="0">
                  <a:pos x="24" y="10"/>
                </a:cxn>
                <a:cxn ang="0">
                  <a:pos x="22" y="16"/>
                </a:cxn>
                <a:cxn ang="0">
                  <a:pos x="22" y="16"/>
                </a:cxn>
                <a:cxn ang="0">
                  <a:pos x="24" y="14"/>
                </a:cxn>
                <a:cxn ang="0">
                  <a:pos x="28" y="10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34" h="36">
                  <a:moveTo>
                    <a:pt x="32" y="4"/>
                  </a:moveTo>
                  <a:lnTo>
                    <a:pt x="32" y="4"/>
                  </a:lnTo>
                  <a:lnTo>
                    <a:pt x="34" y="8"/>
                  </a:lnTo>
                  <a:lnTo>
                    <a:pt x="34" y="16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0" y="30"/>
                  </a:lnTo>
                  <a:lnTo>
                    <a:pt x="26" y="34"/>
                  </a:lnTo>
                  <a:lnTo>
                    <a:pt x="22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2" y="32"/>
                  </a:lnTo>
                  <a:lnTo>
                    <a:pt x="10" y="30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8"/>
                  </a:lnTo>
                  <a:lnTo>
                    <a:pt x="6" y="6"/>
                  </a:lnTo>
                  <a:lnTo>
                    <a:pt x="12" y="4"/>
                  </a:lnTo>
                  <a:lnTo>
                    <a:pt x="22" y="4"/>
                  </a:lnTo>
                  <a:lnTo>
                    <a:pt x="26" y="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6"/>
                  </a:lnTo>
                  <a:lnTo>
                    <a:pt x="24" y="10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4" y="14"/>
                  </a:lnTo>
                  <a:lnTo>
                    <a:pt x="28" y="10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0" name="Freeform 137"/>
            <p:cNvSpPr>
              <a:spLocks/>
            </p:cNvSpPr>
            <p:nvPr/>
          </p:nvSpPr>
          <p:spPr bwMode="auto">
            <a:xfrm>
              <a:off x="6352674" y="-621632"/>
              <a:ext cx="304800" cy="304800"/>
            </a:xfrm>
            <a:custGeom>
              <a:avLst/>
              <a:gdLst/>
              <a:ahLst/>
              <a:cxnLst>
                <a:cxn ang="0">
                  <a:pos x="36" y="26"/>
                </a:cxn>
                <a:cxn ang="0">
                  <a:pos x="36" y="26"/>
                </a:cxn>
                <a:cxn ang="0">
                  <a:pos x="28" y="34"/>
                </a:cxn>
                <a:cxn ang="0">
                  <a:pos x="18" y="38"/>
                </a:cxn>
                <a:cxn ang="0">
                  <a:pos x="14" y="38"/>
                </a:cxn>
                <a:cxn ang="0">
                  <a:pos x="8" y="38"/>
                </a:cxn>
                <a:cxn ang="0">
                  <a:pos x="8" y="38"/>
                </a:cxn>
                <a:cxn ang="0">
                  <a:pos x="4" y="36"/>
                </a:cxn>
                <a:cxn ang="0">
                  <a:pos x="2" y="32"/>
                </a:cxn>
                <a:cxn ang="0">
                  <a:pos x="0" y="26"/>
                </a:cxn>
                <a:cxn ang="0">
                  <a:pos x="2" y="20"/>
                </a:cxn>
                <a:cxn ang="0">
                  <a:pos x="4" y="18"/>
                </a:cxn>
                <a:cxn ang="0">
                  <a:pos x="6" y="16"/>
                </a:cxn>
                <a:cxn ang="0">
                  <a:pos x="6" y="16"/>
                </a:cxn>
                <a:cxn ang="0">
                  <a:pos x="6" y="10"/>
                </a:cxn>
                <a:cxn ang="0">
                  <a:pos x="6" y="6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4" y="2"/>
                </a:cxn>
                <a:cxn ang="0">
                  <a:pos x="26" y="6"/>
                </a:cxn>
                <a:cxn ang="0">
                  <a:pos x="32" y="14"/>
                </a:cxn>
                <a:cxn ang="0">
                  <a:pos x="34" y="18"/>
                </a:cxn>
                <a:cxn ang="0">
                  <a:pos x="38" y="22"/>
                </a:cxn>
                <a:cxn ang="0">
                  <a:pos x="38" y="22"/>
                </a:cxn>
                <a:cxn ang="0">
                  <a:pos x="32" y="22"/>
                </a:cxn>
                <a:cxn ang="0">
                  <a:pos x="26" y="22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24" y="24"/>
                </a:cxn>
                <a:cxn ang="0">
                  <a:pos x="28" y="26"/>
                </a:cxn>
                <a:cxn ang="0">
                  <a:pos x="36" y="26"/>
                </a:cxn>
                <a:cxn ang="0">
                  <a:pos x="36" y="26"/>
                </a:cxn>
              </a:cxnLst>
              <a:rect l="0" t="0" r="r" b="b"/>
              <a:pathLst>
                <a:path w="38" h="38">
                  <a:moveTo>
                    <a:pt x="36" y="26"/>
                  </a:moveTo>
                  <a:lnTo>
                    <a:pt x="36" y="26"/>
                  </a:lnTo>
                  <a:lnTo>
                    <a:pt x="28" y="34"/>
                  </a:lnTo>
                  <a:lnTo>
                    <a:pt x="18" y="38"/>
                  </a:lnTo>
                  <a:lnTo>
                    <a:pt x="14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4" y="36"/>
                  </a:lnTo>
                  <a:lnTo>
                    <a:pt x="2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4" y="18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0"/>
                  </a:lnTo>
                  <a:lnTo>
                    <a:pt x="6" y="6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6" y="6"/>
                  </a:lnTo>
                  <a:lnTo>
                    <a:pt x="32" y="14"/>
                  </a:lnTo>
                  <a:lnTo>
                    <a:pt x="34" y="18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2" y="22"/>
                  </a:lnTo>
                  <a:lnTo>
                    <a:pt x="26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4" y="24"/>
                  </a:lnTo>
                  <a:lnTo>
                    <a:pt x="28" y="26"/>
                  </a:lnTo>
                  <a:lnTo>
                    <a:pt x="36" y="26"/>
                  </a:lnTo>
                  <a:lnTo>
                    <a:pt x="36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1" name="Freeform 138"/>
            <p:cNvSpPr>
              <a:spLocks/>
            </p:cNvSpPr>
            <p:nvPr/>
          </p:nvSpPr>
          <p:spPr bwMode="auto">
            <a:xfrm>
              <a:off x="6593305" y="-766011"/>
              <a:ext cx="304800" cy="304800"/>
            </a:xfrm>
            <a:custGeom>
              <a:avLst/>
              <a:gdLst/>
              <a:ahLst/>
              <a:cxnLst>
                <a:cxn ang="0">
                  <a:pos x="22" y="38"/>
                </a:cxn>
                <a:cxn ang="0">
                  <a:pos x="22" y="38"/>
                </a:cxn>
                <a:cxn ang="0">
                  <a:pos x="26" y="30"/>
                </a:cxn>
                <a:cxn ang="0">
                  <a:pos x="30" y="22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38" y="12"/>
                </a:cxn>
                <a:cxn ang="0">
                  <a:pos x="38" y="8"/>
                </a:cxn>
                <a:cxn ang="0">
                  <a:pos x="36" y="4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4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14" y="2"/>
                </a:cxn>
                <a:cxn ang="0">
                  <a:pos x="10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8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14" y="30"/>
                </a:cxn>
                <a:cxn ang="0">
                  <a:pos x="14" y="2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22" y="38"/>
                </a:cxn>
                <a:cxn ang="0">
                  <a:pos x="22" y="38"/>
                </a:cxn>
              </a:cxnLst>
              <a:rect l="0" t="0" r="r" b="b"/>
              <a:pathLst>
                <a:path w="38" h="38">
                  <a:moveTo>
                    <a:pt x="22" y="38"/>
                  </a:moveTo>
                  <a:lnTo>
                    <a:pt x="22" y="38"/>
                  </a:lnTo>
                  <a:lnTo>
                    <a:pt x="26" y="30"/>
                  </a:lnTo>
                  <a:lnTo>
                    <a:pt x="30" y="22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8" y="12"/>
                  </a:lnTo>
                  <a:lnTo>
                    <a:pt x="38" y="8"/>
                  </a:lnTo>
                  <a:lnTo>
                    <a:pt x="36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4" y="2"/>
                  </a:lnTo>
                  <a:lnTo>
                    <a:pt x="10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8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4" y="30"/>
                  </a:lnTo>
                  <a:lnTo>
                    <a:pt x="14" y="2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22" y="38"/>
                  </a:lnTo>
                  <a:lnTo>
                    <a:pt x="22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2" name="Freeform 139"/>
            <p:cNvSpPr>
              <a:spLocks/>
            </p:cNvSpPr>
            <p:nvPr/>
          </p:nvSpPr>
          <p:spPr bwMode="auto">
            <a:xfrm>
              <a:off x="6673516" y="-445168"/>
              <a:ext cx="64168" cy="80211"/>
            </a:xfrm>
            <a:custGeom>
              <a:avLst/>
              <a:gdLst/>
              <a:ahLst/>
              <a:cxnLst>
                <a:cxn ang="0">
                  <a:pos x="8" y="8"/>
                </a:cxn>
                <a:cxn ang="0">
                  <a:pos x="8" y="8"/>
                </a:cxn>
                <a:cxn ang="0">
                  <a:pos x="6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8" y="8"/>
                </a:cxn>
              </a:cxnLst>
              <a:rect l="0" t="0" r="r" b="b"/>
              <a:pathLst>
                <a:path w="8" h="10">
                  <a:moveTo>
                    <a:pt x="8" y="8"/>
                  </a:moveTo>
                  <a:lnTo>
                    <a:pt x="8" y="8"/>
                  </a:lnTo>
                  <a:lnTo>
                    <a:pt x="6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3" name="Freeform 140"/>
            <p:cNvSpPr>
              <a:spLocks/>
            </p:cNvSpPr>
            <p:nvPr/>
          </p:nvSpPr>
          <p:spPr bwMode="auto">
            <a:xfrm>
              <a:off x="8742947" y="-1295400"/>
              <a:ext cx="401053" cy="144379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12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30" y="6"/>
                </a:cxn>
                <a:cxn ang="0">
                  <a:pos x="40" y="10"/>
                </a:cxn>
                <a:cxn ang="0">
                  <a:pos x="40" y="10"/>
                </a:cxn>
                <a:cxn ang="0">
                  <a:pos x="50" y="1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50" h="18">
                  <a:moveTo>
                    <a:pt x="2" y="2"/>
                  </a:moveTo>
                  <a:lnTo>
                    <a:pt x="2" y="2"/>
                  </a:lnTo>
                  <a:lnTo>
                    <a:pt x="12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30" y="6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50" y="1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4" name="Freeform 141"/>
            <p:cNvSpPr>
              <a:spLocks/>
            </p:cNvSpPr>
            <p:nvPr/>
          </p:nvSpPr>
          <p:spPr bwMode="auto">
            <a:xfrm>
              <a:off x="336884" y="4191000"/>
              <a:ext cx="1042737" cy="1058779"/>
            </a:xfrm>
            <a:custGeom>
              <a:avLst/>
              <a:gdLst/>
              <a:ahLst/>
              <a:cxnLst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2" y="90"/>
                </a:cxn>
                <a:cxn ang="0">
                  <a:pos x="24" y="98"/>
                </a:cxn>
                <a:cxn ang="0">
                  <a:pos x="18" y="108"/>
                </a:cxn>
                <a:cxn ang="0">
                  <a:pos x="14" y="118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28" y="128"/>
                </a:cxn>
                <a:cxn ang="0">
                  <a:pos x="48" y="128"/>
                </a:cxn>
                <a:cxn ang="0">
                  <a:pos x="76" y="126"/>
                </a:cxn>
                <a:cxn ang="0">
                  <a:pos x="76" y="126"/>
                </a:cxn>
                <a:cxn ang="0">
                  <a:pos x="90" y="124"/>
                </a:cxn>
                <a:cxn ang="0">
                  <a:pos x="104" y="120"/>
                </a:cxn>
                <a:cxn ang="0">
                  <a:pos x="114" y="112"/>
                </a:cxn>
                <a:cxn ang="0">
                  <a:pos x="122" y="102"/>
                </a:cxn>
                <a:cxn ang="0">
                  <a:pos x="128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8" y="66"/>
                </a:cxn>
                <a:cxn ang="0">
                  <a:pos x="128" y="66"/>
                </a:cxn>
                <a:cxn ang="0">
                  <a:pos x="122" y="60"/>
                </a:cxn>
                <a:cxn ang="0">
                  <a:pos x="116" y="56"/>
                </a:cxn>
                <a:cxn ang="0">
                  <a:pos x="104" y="52"/>
                </a:cxn>
                <a:cxn ang="0">
                  <a:pos x="96" y="50"/>
                </a:cxn>
                <a:cxn ang="0">
                  <a:pos x="92" y="50"/>
                </a:cxn>
                <a:cxn ang="0">
                  <a:pos x="92" y="50"/>
                </a:cxn>
                <a:cxn ang="0">
                  <a:pos x="94" y="42"/>
                </a:cxn>
                <a:cxn ang="0">
                  <a:pos x="94" y="34"/>
                </a:cxn>
                <a:cxn ang="0">
                  <a:pos x="94" y="26"/>
                </a:cxn>
                <a:cxn ang="0">
                  <a:pos x="90" y="16"/>
                </a:cxn>
                <a:cxn ang="0">
                  <a:pos x="86" y="8"/>
                </a:cxn>
                <a:cxn ang="0">
                  <a:pos x="78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6"/>
                </a:cxn>
                <a:cxn ang="0">
                  <a:pos x="22" y="10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2" y="116"/>
                </a:cxn>
                <a:cxn ang="0">
                  <a:pos x="2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</a:cxnLst>
              <a:rect l="0" t="0" r="r" b="b"/>
              <a:pathLst>
                <a:path w="130" h="132">
                  <a:moveTo>
                    <a:pt x="48" y="78"/>
                  </a:moveTo>
                  <a:lnTo>
                    <a:pt x="48" y="78"/>
                  </a:lnTo>
                  <a:lnTo>
                    <a:pt x="42" y="80"/>
                  </a:lnTo>
                  <a:lnTo>
                    <a:pt x="32" y="90"/>
                  </a:lnTo>
                  <a:lnTo>
                    <a:pt x="24" y="98"/>
                  </a:lnTo>
                  <a:lnTo>
                    <a:pt x="18" y="108"/>
                  </a:lnTo>
                  <a:lnTo>
                    <a:pt x="14" y="118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28" y="128"/>
                  </a:lnTo>
                  <a:lnTo>
                    <a:pt x="48" y="128"/>
                  </a:lnTo>
                  <a:lnTo>
                    <a:pt x="76" y="126"/>
                  </a:lnTo>
                  <a:lnTo>
                    <a:pt x="76" y="126"/>
                  </a:lnTo>
                  <a:lnTo>
                    <a:pt x="90" y="124"/>
                  </a:lnTo>
                  <a:lnTo>
                    <a:pt x="104" y="120"/>
                  </a:lnTo>
                  <a:lnTo>
                    <a:pt x="114" y="112"/>
                  </a:lnTo>
                  <a:lnTo>
                    <a:pt x="122" y="102"/>
                  </a:lnTo>
                  <a:lnTo>
                    <a:pt x="128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8" y="66"/>
                  </a:lnTo>
                  <a:lnTo>
                    <a:pt x="128" y="66"/>
                  </a:lnTo>
                  <a:lnTo>
                    <a:pt x="122" y="60"/>
                  </a:lnTo>
                  <a:lnTo>
                    <a:pt x="116" y="56"/>
                  </a:lnTo>
                  <a:lnTo>
                    <a:pt x="104" y="52"/>
                  </a:lnTo>
                  <a:lnTo>
                    <a:pt x="96" y="50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4" y="42"/>
                  </a:lnTo>
                  <a:lnTo>
                    <a:pt x="94" y="34"/>
                  </a:lnTo>
                  <a:lnTo>
                    <a:pt x="94" y="26"/>
                  </a:lnTo>
                  <a:lnTo>
                    <a:pt x="90" y="16"/>
                  </a:lnTo>
                  <a:lnTo>
                    <a:pt x="86" y="8"/>
                  </a:lnTo>
                  <a:lnTo>
                    <a:pt x="78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6"/>
                  </a:lnTo>
                  <a:lnTo>
                    <a:pt x="22" y="10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5" name="Freeform 142"/>
            <p:cNvSpPr>
              <a:spLocks/>
            </p:cNvSpPr>
            <p:nvPr/>
          </p:nvSpPr>
          <p:spPr bwMode="auto">
            <a:xfrm>
              <a:off x="352926" y="5281863"/>
              <a:ext cx="1106905" cy="1090863"/>
            </a:xfrm>
            <a:custGeom>
              <a:avLst/>
              <a:gdLst/>
              <a:ahLst/>
              <a:cxnLst>
                <a:cxn ang="0">
                  <a:pos x="8" y="14"/>
                </a:cxn>
                <a:cxn ang="0">
                  <a:pos x="8" y="14"/>
                </a:cxn>
                <a:cxn ang="0">
                  <a:pos x="24" y="16"/>
                </a:cxn>
                <a:cxn ang="0">
                  <a:pos x="36" y="22"/>
                </a:cxn>
                <a:cxn ang="0">
                  <a:pos x="48" y="26"/>
                </a:cxn>
                <a:cxn ang="0">
                  <a:pos x="56" y="34"/>
                </a:cxn>
                <a:cxn ang="0">
                  <a:pos x="68" y="44"/>
                </a:cxn>
                <a:cxn ang="0">
                  <a:pos x="72" y="50"/>
                </a:cxn>
                <a:cxn ang="0">
                  <a:pos x="72" y="50"/>
                </a:cxn>
                <a:cxn ang="0">
                  <a:pos x="62" y="42"/>
                </a:cxn>
                <a:cxn ang="0">
                  <a:pos x="50" y="36"/>
                </a:cxn>
                <a:cxn ang="0">
                  <a:pos x="28" y="30"/>
                </a:cxn>
                <a:cxn ang="0">
                  <a:pos x="8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30"/>
                </a:cxn>
                <a:cxn ang="0">
                  <a:pos x="14" y="36"/>
                </a:cxn>
                <a:cxn ang="0">
                  <a:pos x="20" y="44"/>
                </a:cxn>
                <a:cxn ang="0">
                  <a:pos x="24" y="54"/>
                </a:cxn>
                <a:cxn ang="0">
                  <a:pos x="32" y="76"/>
                </a:cxn>
                <a:cxn ang="0">
                  <a:pos x="40" y="96"/>
                </a:cxn>
                <a:cxn ang="0">
                  <a:pos x="48" y="116"/>
                </a:cxn>
                <a:cxn ang="0">
                  <a:pos x="54" y="124"/>
                </a:cxn>
                <a:cxn ang="0">
                  <a:pos x="60" y="130"/>
                </a:cxn>
                <a:cxn ang="0">
                  <a:pos x="66" y="134"/>
                </a:cxn>
                <a:cxn ang="0">
                  <a:pos x="74" y="136"/>
                </a:cxn>
                <a:cxn ang="0">
                  <a:pos x="84" y="134"/>
                </a:cxn>
                <a:cxn ang="0">
                  <a:pos x="96" y="130"/>
                </a:cxn>
                <a:cxn ang="0">
                  <a:pos x="96" y="130"/>
                </a:cxn>
                <a:cxn ang="0">
                  <a:pos x="104" y="124"/>
                </a:cxn>
                <a:cxn ang="0">
                  <a:pos x="110" y="116"/>
                </a:cxn>
                <a:cxn ang="0">
                  <a:pos x="112" y="106"/>
                </a:cxn>
                <a:cxn ang="0">
                  <a:pos x="110" y="98"/>
                </a:cxn>
                <a:cxn ang="0">
                  <a:pos x="106" y="82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10" y="78"/>
                </a:cxn>
                <a:cxn ang="0">
                  <a:pos x="116" y="76"/>
                </a:cxn>
                <a:cxn ang="0">
                  <a:pos x="124" y="72"/>
                </a:cxn>
                <a:cxn ang="0">
                  <a:pos x="130" y="64"/>
                </a:cxn>
                <a:cxn ang="0">
                  <a:pos x="136" y="56"/>
                </a:cxn>
                <a:cxn ang="0">
                  <a:pos x="138" y="46"/>
                </a:cxn>
                <a:cxn ang="0">
                  <a:pos x="136" y="34"/>
                </a:cxn>
                <a:cxn ang="0">
                  <a:pos x="130" y="22"/>
                </a:cxn>
                <a:cxn ang="0">
                  <a:pos x="130" y="22"/>
                </a:cxn>
                <a:cxn ang="0">
                  <a:pos x="122" y="16"/>
                </a:cxn>
                <a:cxn ang="0">
                  <a:pos x="114" y="10"/>
                </a:cxn>
                <a:cxn ang="0">
                  <a:pos x="106" y="4"/>
                </a:cxn>
                <a:cxn ang="0">
                  <a:pos x="96" y="2"/>
                </a:cxn>
                <a:cxn ang="0">
                  <a:pos x="76" y="0"/>
                </a:cxn>
                <a:cxn ang="0">
                  <a:pos x="56" y="2"/>
                </a:cxn>
                <a:cxn ang="0">
                  <a:pos x="36" y="4"/>
                </a:cxn>
                <a:cxn ang="0">
                  <a:pos x="22" y="8"/>
                </a:cxn>
                <a:cxn ang="0">
                  <a:pos x="8" y="14"/>
                </a:cxn>
                <a:cxn ang="0">
                  <a:pos x="8" y="14"/>
                </a:cxn>
              </a:cxnLst>
              <a:rect l="0" t="0" r="r" b="b"/>
              <a:pathLst>
                <a:path w="138" h="136">
                  <a:moveTo>
                    <a:pt x="8" y="14"/>
                  </a:moveTo>
                  <a:lnTo>
                    <a:pt x="8" y="14"/>
                  </a:lnTo>
                  <a:lnTo>
                    <a:pt x="24" y="16"/>
                  </a:lnTo>
                  <a:lnTo>
                    <a:pt x="36" y="22"/>
                  </a:lnTo>
                  <a:lnTo>
                    <a:pt x="48" y="26"/>
                  </a:lnTo>
                  <a:lnTo>
                    <a:pt x="56" y="34"/>
                  </a:lnTo>
                  <a:lnTo>
                    <a:pt x="68" y="44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62" y="42"/>
                  </a:lnTo>
                  <a:lnTo>
                    <a:pt x="50" y="36"/>
                  </a:lnTo>
                  <a:lnTo>
                    <a:pt x="28" y="30"/>
                  </a:lnTo>
                  <a:lnTo>
                    <a:pt x="8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30"/>
                  </a:lnTo>
                  <a:lnTo>
                    <a:pt x="14" y="36"/>
                  </a:lnTo>
                  <a:lnTo>
                    <a:pt x="20" y="44"/>
                  </a:lnTo>
                  <a:lnTo>
                    <a:pt x="24" y="54"/>
                  </a:lnTo>
                  <a:lnTo>
                    <a:pt x="32" y="76"/>
                  </a:lnTo>
                  <a:lnTo>
                    <a:pt x="40" y="96"/>
                  </a:lnTo>
                  <a:lnTo>
                    <a:pt x="48" y="116"/>
                  </a:lnTo>
                  <a:lnTo>
                    <a:pt x="54" y="124"/>
                  </a:lnTo>
                  <a:lnTo>
                    <a:pt x="60" y="130"/>
                  </a:lnTo>
                  <a:lnTo>
                    <a:pt x="66" y="134"/>
                  </a:lnTo>
                  <a:lnTo>
                    <a:pt x="74" y="136"/>
                  </a:lnTo>
                  <a:lnTo>
                    <a:pt x="84" y="134"/>
                  </a:lnTo>
                  <a:lnTo>
                    <a:pt x="96" y="130"/>
                  </a:lnTo>
                  <a:lnTo>
                    <a:pt x="96" y="130"/>
                  </a:lnTo>
                  <a:lnTo>
                    <a:pt x="104" y="124"/>
                  </a:lnTo>
                  <a:lnTo>
                    <a:pt x="110" y="116"/>
                  </a:lnTo>
                  <a:lnTo>
                    <a:pt x="112" y="106"/>
                  </a:lnTo>
                  <a:lnTo>
                    <a:pt x="110" y="98"/>
                  </a:lnTo>
                  <a:lnTo>
                    <a:pt x="106" y="82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10" y="78"/>
                  </a:lnTo>
                  <a:lnTo>
                    <a:pt x="116" y="76"/>
                  </a:lnTo>
                  <a:lnTo>
                    <a:pt x="124" y="72"/>
                  </a:lnTo>
                  <a:lnTo>
                    <a:pt x="130" y="64"/>
                  </a:lnTo>
                  <a:lnTo>
                    <a:pt x="136" y="56"/>
                  </a:lnTo>
                  <a:lnTo>
                    <a:pt x="138" y="46"/>
                  </a:lnTo>
                  <a:lnTo>
                    <a:pt x="136" y="34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22" y="16"/>
                  </a:lnTo>
                  <a:lnTo>
                    <a:pt x="114" y="10"/>
                  </a:lnTo>
                  <a:lnTo>
                    <a:pt x="106" y="4"/>
                  </a:lnTo>
                  <a:lnTo>
                    <a:pt x="96" y="2"/>
                  </a:lnTo>
                  <a:lnTo>
                    <a:pt x="76" y="0"/>
                  </a:lnTo>
                  <a:lnTo>
                    <a:pt x="56" y="2"/>
                  </a:lnTo>
                  <a:lnTo>
                    <a:pt x="36" y="4"/>
                  </a:lnTo>
                  <a:lnTo>
                    <a:pt x="22" y="8"/>
                  </a:lnTo>
                  <a:lnTo>
                    <a:pt x="8" y="14"/>
                  </a:lnTo>
                  <a:lnTo>
                    <a:pt x="8" y="1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6" name="Freeform 143"/>
            <p:cNvSpPr>
              <a:spLocks/>
            </p:cNvSpPr>
            <p:nvPr/>
          </p:nvSpPr>
          <p:spPr bwMode="auto">
            <a:xfrm>
              <a:off x="0" y="5554579"/>
              <a:ext cx="593558" cy="1090863"/>
            </a:xfrm>
            <a:custGeom>
              <a:avLst/>
              <a:gdLst/>
              <a:ahLst/>
              <a:cxnLst>
                <a:cxn ang="0">
                  <a:pos x="38" y="136"/>
                </a:cxn>
                <a:cxn ang="0">
                  <a:pos x="38" y="136"/>
                </a:cxn>
                <a:cxn ang="0">
                  <a:pos x="48" y="134"/>
                </a:cxn>
                <a:cxn ang="0">
                  <a:pos x="58" y="130"/>
                </a:cxn>
                <a:cxn ang="0">
                  <a:pos x="64" y="124"/>
                </a:cxn>
                <a:cxn ang="0">
                  <a:pos x="70" y="116"/>
                </a:cxn>
                <a:cxn ang="0">
                  <a:pos x="74" y="106"/>
                </a:cxn>
                <a:cxn ang="0">
                  <a:pos x="74" y="96"/>
                </a:cxn>
                <a:cxn ang="0">
                  <a:pos x="74" y="84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68" y="56"/>
                </a:cxn>
                <a:cxn ang="0">
                  <a:pos x="60" y="42"/>
                </a:cxn>
                <a:cxn ang="0">
                  <a:pos x="54" y="30"/>
                </a:cxn>
                <a:cxn ang="0">
                  <a:pos x="48" y="22"/>
                </a:cxn>
                <a:cxn ang="0">
                  <a:pos x="38" y="1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20"/>
                </a:cxn>
                <a:cxn ang="0">
                  <a:pos x="32" y="32"/>
                </a:cxn>
                <a:cxn ang="0">
                  <a:pos x="28" y="50"/>
                </a:cxn>
                <a:cxn ang="0">
                  <a:pos x="22" y="60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2"/>
                </a:cxn>
                <a:cxn ang="0">
                  <a:pos x="24" y="40"/>
                </a:cxn>
                <a:cxn ang="0">
                  <a:pos x="24" y="30"/>
                </a:cxn>
                <a:cxn ang="0">
                  <a:pos x="22" y="20"/>
                </a:cxn>
                <a:cxn ang="0">
                  <a:pos x="18" y="6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4" y="6"/>
                </a:cxn>
                <a:cxn ang="0">
                  <a:pos x="10" y="12"/>
                </a:cxn>
                <a:cxn ang="0">
                  <a:pos x="0" y="22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4" y="118"/>
                </a:cxn>
                <a:cxn ang="0">
                  <a:pos x="8" y="126"/>
                </a:cxn>
                <a:cxn ang="0">
                  <a:pos x="12" y="130"/>
                </a:cxn>
                <a:cxn ang="0">
                  <a:pos x="18" y="132"/>
                </a:cxn>
                <a:cxn ang="0">
                  <a:pos x="26" y="136"/>
                </a:cxn>
                <a:cxn ang="0">
                  <a:pos x="38" y="136"/>
                </a:cxn>
                <a:cxn ang="0">
                  <a:pos x="38" y="136"/>
                </a:cxn>
              </a:cxnLst>
              <a:rect l="0" t="0" r="r" b="b"/>
              <a:pathLst>
                <a:path w="74" h="136">
                  <a:moveTo>
                    <a:pt x="38" y="136"/>
                  </a:moveTo>
                  <a:lnTo>
                    <a:pt x="38" y="136"/>
                  </a:lnTo>
                  <a:lnTo>
                    <a:pt x="48" y="134"/>
                  </a:lnTo>
                  <a:lnTo>
                    <a:pt x="58" y="130"/>
                  </a:lnTo>
                  <a:lnTo>
                    <a:pt x="64" y="124"/>
                  </a:lnTo>
                  <a:lnTo>
                    <a:pt x="70" y="116"/>
                  </a:lnTo>
                  <a:lnTo>
                    <a:pt x="74" y="106"/>
                  </a:lnTo>
                  <a:lnTo>
                    <a:pt x="74" y="96"/>
                  </a:lnTo>
                  <a:lnTo>
                    <a:pt x="74" y="84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68" y="56"/>
                  </a:lnTo>
                  <a:lnTo>
                    <a:pt x="60" y="42"/>
                  </a:lnTo>
                  <a:lnTo>
                    <a:pt x="54" y="30"/>
                  </a:lnTo>
                  <a:lnTo>
                    <a:pt x="48" y="22"/>
                  </a:lnTo>
                  <a:lnTo>
                    <a:pt x="38" y="1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20"/>
                  </a:lnTo>
                  <a:lnTo>
                    <a:pt x="32" y="32"/>
                  </a:lnTo>
                  <a:lnTo>
                    <a:pt x="28" y="50"/>
                  </a:lnTo>
                  <a:lnTo>
                    <a:pt x="22" y="60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2"/>
                  </a:lnTo>
                  <a:lnTo>
                    <a:pt x="24" y="40"/>
                  </a:lnTo>
                  <a:lnTo>
                    <a:pt x="24" y="30"/>
                  </a:lnTo>
                  <a:lnTo>
                    <a:pt x="22" y="20"/>
                  </a:lnTo>
                  <a:lnTo>
                    <a:pt x="18" y="6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6"/>
                  </a:lnTo>
                  <a:lnTo>
                    <a:pt x="10" y="12"/>
                  </a:lnTo>
                  <a:lnTo>
                    <a:pt x="0" y="22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4" y="118"/>
                  </a:lnTo>
                  <a:lnTo>
                    <a:pt x="8" y="126"/>
                  </a:lnTo>
                  <a:lnTo>
                    <a:pt x="12" y="130"/>
                  </a:lnTo>
                  <a:lnTo>
                    <a:pt x="18" y="132"/>
                  </a:lnTo>
                  <a:lnTo>
                    <a:pt x="26" y="136"/>
                  </a:lnTo>
                  <a:lnTo>
                    <a:pt x="38" y="136"/>
                  </a:lnTo>
                  <a:lnTo>
                    <a:pt x="38" y="1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7" name="Freeform 144"/>
            <p:cNvSpPr>
              <a:spLocks/>
            </p:cNvSpPr>
            <p:nvPr/>
          </p:nvSpPr>
          <p:spPr bwMode="auto">
            <a:xfrm>
              <a:off x="0" y="3902242"/>
              <a:ext cx="336884" cy="1122947"/>
            </a:xfrm>
            <a:custGeom>
              <a:avLst/>
              <a:gdLst/>
              <a:ahLst/>
              <a:cxnLst>
                <a:cxn ang="0">
                  <a:pos x="30" y="140"/>
                </a:cxn>
                <a:cxn ang="0">
                  <a:pos x="30" y="140"/>
                </a:cxn>
                <a:cxn ang="0">
                  <a:pos x="30" y="108"/>
                </a:cxn>
                <a:cxn ang="0">
                  <a:pos x="32" y="78"/>
                </a:cxn>
                <a:cxn ang="0">
                  <a:pos x="36" y="62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42" y="38"/>
                </a:cxn>
                <a:cxn ang="0">
                  <a:pos x="40" y="28"/>
                </a:cxn>
                <a:cxn ang="0">
                  <a:pos x="38" y="22"/>
                </a:cxn>
                <a:cxn ang="0">
                  <a:pos x="34" y="14"/>
                </a:cxn>
                <a:cxn ang="0">
                  <a:pos x="28" y="8"/>
                </a:cxn>
                <a:cxn ang="0">
                  <a:pos x="20" y="4"/>
                </a:cxn>
                <a:cxn ang="0">
                  <a:pos x="12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14" y="126"/>
                </a:cxn>
                <a:cxn ang="0">
                  <a:pos x="22" y="134"/>
                </a:cxn>
                <a:cxn ang="0">
                  <a:pos x="30" y="140"/>
                </a:cxn>
                <a:cxn ang="0">
                  <a:pos x="30" y="140"/>
                </a:cxn>
              </a:cxnLst>
              <a:rect l="0" t="0" r="r" b="b"/>
              <a:pathLst>
                <a:path w="42" h="140">
                  <a:moveTo>
                    <a:pt x="30" y="140"/>
                  </a:moveTo>
                  <a:lnTo>
                    <a:pt x="30" y="140"/>
                  </a:lnTo>
                  <a:lnTo>
                    <a:pt x="30" y="108"/>
                  </a:lnTo>
                  <a:lnTo>
                    <a:pt x="32" y="78"/>
                  </a:lnTo>
                  <a:lnTo>
                    <a:pt x="36" y="6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2" y="38"/>
                  </a:lnTo>
                  <a:lnTo>
                    <a:pt x="40" y="28"/>
                  </a:lnTo>
                  <a:lnTo>
                    <a:pt x="38" y="22"/>
                  </a:lnTo>
                  <a:lnTo>
                    <a:pt x="34" y="14"/>
                  </a:lnTo>
                  <a:lnTo>
                    <a:pt x="28" y="8"/>
                  </a:lnTo>
                  <a:lnTo>
                    <a:pt x="20" y="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14" y="126"/>
                  </a:lnTo>
                  <a:lnTo>
                    <a:pt x="22" y="134"/>
                  </a:lnTo>
                  <a:lnTo>
                    <a:pt x="30" y="140"/>
                  </a:lnTo>
                  <a:lnTo>
                    <a:pt x="30" y="1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8" name="Freeform 145"/>
            <p:cNvSpPr>
              <a:spLocks/>
            </p:cNvSpPr>
            <p:nvPr/>
          </p:nvSpPr>
          <p:spPr bwMode="auto">
            <a:xfrm>
              <a:off x="0" y="4977063"/>
              <a:ext cx="48126" cy="481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9" name="Freeform 146"/>
            <p:cNvSpPr>
              <a:spLocks/>
            </p:cNvSpPr>
            <p:nvPr/>
          </p:nvSpPr>
          <p:spPr bwMode="auto">
            <a:xfrm>
              <a:off x="32084" y="5185611"/>
              <a:ext cx="256674" cy="272716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0" y="24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0" y="24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0" name="Freeform 147"/>
            <p:cNvSpPr>
              <a:spLocks/>
            </p:cNvSpPr>
            <p:nvPr/>
          </p:nvSpPr>
          <p:spPr bwMode="auto">
            <a:xfrm>
              <a:off x="946484" y="5811253"/>
              <a:ext cx="978568" cy="89835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10" y="0"/>
                </a:cxn>
                <a:cxn ang="0">
                  <a:pos x="18" y="0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46" y="8"/>
                </a:cxn>
                <a:cxn ang="0">
                  <a:pos x="58" y="16"/>
                </a:cxn>
                <a:cxn ang="0">
                  <a:pos x="70" y="24"/>
                </a:cxn>
                <a:cxn ang="0">
                  <a:pos x="80" y="34"/>
                </a:cxn>
                <a:cxn ang="0">
                  <a:pos x="80" y="34"/>
                </a:cxn>
                <a:cxn ang="0">
                  <a:pos x="98" y="56"/>
                </a:cxn>
                <a:cxn ang="0">
                  <a:pos x="112" y="78"/>
                </a:cxn>
                <a:cxn ang="0">
                  <a:pos x="112" y="78"/>
                </a:cxn>
                <a:cxn ang="0">
                  <a:pos x="118" y="96"/>
                </a:cxn>
                <a:cxn ang="0">
                  <a:pos x="122" y="110"/>
                </a:cxn>
                <a:cxn ang="0">
                  <a:pos x="122" y="110"/>
                </a:cxn>
                <a:cxn ang="0">
                  <a:pos x="122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18" y="110"/>
                </a:cxn>
                <a:cxn ang="0">
                  <a:pos x="118" y="110"/>
                </a:cxn>
                <a:cxn ang="0">
                  <a:pos x="114" y="96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00" y="66"/>
                </a:cxn>
                <a:cxn ang="0">
                  <a:pos x="88" y="52"/>
                </a:cxn>
                <a:cxn ang="0">
                  <a:pos x="76" y="38"/>
                </a:cxn>
                <a:cxn ang="0">
                  <a:pos x="64" y="24"/>
                </a:cxn>
                <a:cxn ang="0">
                  <a:pos x="64" y="24"/>
                </a:cxn>
                <a:cxn ang="0">
                  <a:pos x="48" y="1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8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22" h="11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8" y="0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70" y="24"/>
                  </a:lnTo>
                  <a:lnTo>
                    <a:pt x="80" y="34"/>
                  </a:lnTo>
                  <a:lnTo>
                    <a:pt x="80" y="34"/>
                  </a:lnTo>
                  <a:lnTo>
                    <a:pt x="98" y="56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118" y="96"/>
                  </a:lnTo>
                  <a:lnTo>
                    <a:pt x="122" y="110"/>
                  </a:lnTo>
                  <a:lnTo>
                    <a:pt x="122" y="110"/>
                  </a:lnTo>
                  <a:lnTo>
                    <a:pt x="122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18" y="110"/>
                  </a:lnTo>
                  <a:lnTo>
                    <a:pt x="118" y="110"/>
                  </a:lnTo>
                  <a:lnTo>
                    <a:pt x="114" y="96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0" y="66"/>
                  </a:lnTo>
                  <a:lnTo>
                    <a:pt x="88" y="52"/>
                  </a:lnTo>
                  <a:lnTo>
                    <a:pt x="76" y="38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48" y="1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1" name="Freeform 148"/>
            <p:cNvSpPr>
              <a:spLocks/>
            </p:cNvSpPr>
            <p:nvPr/>
          </p:nvSpPr>
          <p:spPr bwMode="auto">
            <a:xfrm>
              <a:off x="368968" y="5089358"/>
              <a:ext cx="529389" cy="529389"/>
            </a:xfrm>
            <a:custGeom>
              <a:avLst/>
              <a:gdLst/>
              <a:ahLst/>
              <a:cxnLst>
                <a:cxn ang="0">
                  <a:pos x="28" y="66"/>
                </a:cxn>
                <a:cxn ang="0">
                  <a:pos x="28" y="66"/>
                </a:cxn>
                <a:cxn ang="0">
                  <a:pos x="22" y="52"/>
                </a:cxn>
                <a:cxn ang="0">
                  <a:pos x="14" y="42"/>
                </a:cxn>
                <a:cxn ang="0">
                  <a:pos x="4" y="30"/>
                </a:cxn>
                <a:cxn ang="0">
                  <a:pos x="4" y="30"/>
                </a:cxn>
                <a:cxn ang="0">
                  <a:pos x="0" y="22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8"/>
                </a:cxn>
                <a:cxn ang="0">
                  <a:pos x="30" y="8"/>
                </a:cxn>
                <a:cxn ang="0">
                  <a:pos x="34" y="6"/>
                </a:cxn>
                <a:cxn ang="0">
                  <a:pos x="42" y="4"/>
                </a:cxn>
                <a:cxn ang="0">
                  <a:pos x="50" y="2"/>
                </a:cxn>
                <a:cxn ang="0">
                  <a:pos x="54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8"/>
                </a:cxn>
                <a:cxn ang="0">
                  <a:pos x="66" y="24"/>
                </a:cxn>
                <a:cxn ang="0">
                  <a:pos x="66" y="30"/>
                </a:cxn>
                <a:cxn ang="0">
                  <a:pos x="62" y="38"/>
                </a:cxn>
                <a:cxn ang="0">
                  <a:pos x="58" y="46"/>
                </a:cxn>
                <a:cxn ang="0">
                  <a:pos x="50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0" y="56"/>
                </a:cxn>
                <a:cxn ang="0">
                  <a:pos x="40" y="46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36" y="48"/>
                </a:cxn>
                <a:cxn ang="0">
                  <a:pos x="34" y="56"/>
                </a:cxn>
                <a:cxn ang="0">
                  <a:pos x="28" y="66"/>
                </a:cxn>
                <a:cxn ang="0">
                  <a:pos x="28" y="66"/>
                </a:cxn>
              </a:cxnLst>
              <a:rect l="0" t="0" r="r" b="b"/>
              <a:pathLst>
                <a:path w="66" h="66">
                  <a:moveTo>
                    <a:pt x="28" y="66"/>
                  </a:moveTo>
                  <a:lnTo>
                    <a:pt x="28" y="66"/>
                  </a:lnTo>
                  <a:lnTo>
                    <a:pt x="22" y="52"/>
                  </a:lnTo>
                  <a:lnTo>
                    <a:pt x="14" y="42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2" y="8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4" y="6"/>
                  </a:lnTo>
                  <a:lnTo>
                    <a:pt x="42" y="4"/>
                  </a:lnTo>
                  <a:lnTo>
                    <a:pt x="50" y="2"/>
                  </a:lnTo>
                  <a:lnTo>
                    <a:pt x="54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8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62" y="38"/>
                  </a:lnTo>
                  <a:lnTo>
                    <a:pt x="58" y="46"/>
                  </a:lnTo>
                  <a:lnTo>
                    <a:pt x="50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0" y="56"/>
                  </a:lnTo>
                  <a:lnTo>
                    <a:pt x="40" y="4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48"/>
                  </a:lnTo>
                  <a:lnTo>
                    <a:pt x="34" y="56"/>
                  </a:lnTo>
                  <a:lnTo>
                    <a:pt x="28" y="66"/>
                  </a:lnTo>
                  <a:lnTo>
                    <a:pt x="2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2" name="Freeform 149"/>
            <p:cNvSpPr>
              <a:spLocks/>
            </p:cNvSpPr>
            <p:nvPr/>
          </p:nvSpPr>
          <p:spPr bwMode="auto">
            <a:xfrm>
              <a:off x="705853" y="5442284"/>
              <a:ext cx="513347" cy="561474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0" y="30"/>
                </a:cxn>
                <a:cxn ang="0">
                  <a:pos x="12" y="22"/>
                </a:cxn>
                <a:cxn ang="0">
                  <a:pos x="24" y="1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6" y="2"/>
                </a:cxn>
                <a:cxn ang="0">
                  <a:pos x="40" y="0"/>
                </a:cxn>
                <a:cxn ang="0">
                  <a:pos x="46" y="2"/>
                </a:cxn>
                <a:cxn ang="0">
                  <a:pos x="54" y="6"/>
                </a:cxn>
                <a:cxn ang="0">
                  <a:pos x="60" y="14"/>
                </a:cxn>
                <a:cxn ang="0">
                  <a:pos x="60" y="14"/>
                </a:cxn>
                <a:cxn ang="0">
                  <a:pos x="62" y="22"/>
                </a:cxn>
                <a:cxn ang="0">
                  <a:pos x="62" y="2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62" y="46"/>
                </a:cxn>
                <a:cxn ang="0">
                  <a:pos x="64" y="56"/>
                </a:cxn>
                <a:cxn ang="0">
                  <a:pos x="64" y="60"/>
                </a:cxn>
                <a:cxn ang="0">
                  <a:pos x="62" y="64"/>
                </a:cxn>
                <a:cxn ang="0">
                  <a:pos x="62" y="64"/>
                </a:cxn>
                <a:cxn ang="0">
                  <a:pos x="58" y="68"/>
                </a:cxn>
                <a:cxn ang="0">
                  <a:pos x="52" y="70"/>
                </a:cxn>
                <a:cxn ang="0">
                  <a:pos x="46" y="70"/>
                </a:cxn>
                <a:cxn ang="0">
                  <a:pos x="40" y="70"/>
                </a:cxn>
                <a:cxn ang="0">
                  <a:pos x="34" y="66"/>
                </a:cxn>
                <a:cxn ang="0">
                  <a:pos x="26" y="60"/>
                </a:cxn>
                <a:cxn ang="0">
                  <a:pos x="16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4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38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64" h="70">
                  <a:moveTo>
                    <a:pt x="0" y="30"/>
                  </a:moveTo>
                  <a:lnTo>
                    <a:pt x="0" y="30"/>
                  </a:lnTo>
                  <a:lnTo>
                    <a:pt x="12" y="22"/>
                  </a:lnTo>
                  <a:lnTo>
                    <a:pt x="24" y="1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6" y="2"/>
                  </a:lnTo>
                  <a:lnTo>
                    <a:pt x="40" y="0"/>
                  </a:lnTo>
                  <a:lnTo>
                    <a:pt x="46" y="2"/>
                  </a:lnTo>
                  <a:lnTo>
                    <a:pt x="54" y="6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2" y="22"/>
                  </a:lnTo>
                  <a:lnTo>
                    <a:pt x="62" y="2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62" y="4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58" y="68"/>
                  </a:lnTo>
                  <a:lnTo>
                    <a:pt x="52" y="70"/>
                  </a:lnTo>
                  <a:lnTo>
                    <a:pt x="46" y="70"/>
                  </a:lnTo>
                  <a:lnTo>
                    <a:pt x="40" y="70"/>
                  </a:lnTo>
                  <a:lnTo>
                    <a:pt x="34" y="66"/>
                  </a:lnTo>
                  <a:lnTo>
                    <a:pt x="26" y="60"/>
                  </a:lnTo>
                  <a:lnTo>
                    <a:pt x="16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4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38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3" name="Freeform 150"/>
            <p:cNvSpPr>
              <a:spLocks/>
            </p:cNvSpPr>
            <p:nvPr/>
          </p:nvSpPr>
          <p:spPr bwMode="auto">
            <a:xfrm>
              <a:off x="385011" y="5763126"/>
              <a:ext cx="545432" cy="529389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42" y="12"/>
                </a:cxn>
                <a:cxn ang="0">
                  <a:pos x="52" y="24"/>
                </a:cxn>
                <a:cxn ang="0">
                  <a:pos x="62" y="34"/>
                </a:cxn>
                <a:cxn ang="0">
                  <a:pos x="62" y="34"/>
                </a:cxn>
                <a:cxn ang="0">
                  <a:pos x="66" y="42"/>
                </a:cxn>
                <a:cxn ang="0">
                  <a:pos x="68" y="50"/>
                </a:cxn>
                <a:cxn ang="0">
                  <a:pos x="64" y="58"/>
                </a:cxn>
                <a:cxn ang="0">
                  <a:pos x="58" y="64"/>
                </a:cxn>
                <a:cxn ang="0">
                  <a:pos x="58" y="64"/>
                </a:cxn>
                <a:cxn ang="0">
                  <a:pos x="54" y="66"/>
                </a:cxn>
                <a:cxn ang="0">
                  <a:pos x="50" y="66"/>
                </a:cxn>
                <a:cxn ang="0">
                  <a:pos x="44" y="64"/>
                </a:cxn>
                <a:cxn ang="0">
                  <a:pos x="36" y="60"/>
                </a:cxn>
                <a:cxn ang="0">
                  <a:pos x="36" y="60"/>
                </a:cxn>
                <a:cxn ang="0">
                  <a:pos x="34" y="62"/>
                </a:cxn>
                <a:cxn ang="0">
                  <a:pos x="26" y="64"/>
                </a:cxn>
                <a:cxn ang="0">
                  <a:pos x="18" y="66"/>
                </a:cxn>
                <a:cxn ang="0">
                  <a:pos x="14" y="6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2" y="52"/>
                </a:cxn>
                <a:cxn ang="0">
                  <a:pos x="2" y="46"/>
                </a:cxn>
                <a:cxn ang="0">
                  <a:pos x="0" y="40"/>
                </a:cxn>
                <a:cxn ang="0">
                  <a:pos x="2" y="32"/>
                </a:cxn>
                <a:cxn ang="0">
                  <a:pos x="8" y="24"/>
                </a:cxn>
                <a:cxn ang="0">
                  <a:pos x="14" y="14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4" y="12"/>
                </a:cxn>
                <a:cxn ang="0">
                  <a:pos x="24" y="20"/>
                </a:cxn>
                <a:cxn ang="0">
                  <a:pos x="28" y="30"/>
                </a:cxn>
                <a:cxn ang="0">
                  <a:pos x="28" y="30"/>
                </a:cxn>
                <a:cxn ang="0">
                  <a:pos x="30" y="20"/>
                </a:cxn>
                <a:cxn ang="0">
                  <a:pos x="32" y="10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68" h="66">
                  <a:moveTo>
                    <a:pt x="34" y="0"/>
                  </a:moveTo>
                  <a:lnTo>
                    <a:pt x="34" y="0"/>
                  </a:lnTo>
                  <a:lnTo>
                    <a:pt x="42" y="12"/>
                  </a:lnTo>
                  <a:lnTo>
                    <a:pt x="52" y="2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6" y="42"/>
                  </a:lnTo>
                  <a:lnTo>
                    <a:pt x="68" y="50"/>
                  </a:lnTo>
                  <a:lnTo>
                    <a:pt x="64" y="58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4" y="66"/>
                  </a:lnTo>
                  <a:lnTo>
                    <a:pt x="50" y="66"/>
                  </a:lnTo>
                  <a:lnTo>
                    <a:pt x="44" y="64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4" y="62"/>
                  </a:lnTo>
                  <a:lnTo>
                    <a:pt x="26" y="64"/>
                  </a:lnTo>
                  <a:lnTo>
                    <a:pt x="18" y="66"/>
                  </a:lnTo>
                  <a:lnTo>
                    <a:pt x="14" y="6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2" y="52"/>
                  </a:lnTo>
                  <a:lnTo>
                    <a:pt x="2" y="46"/>
                  </a:lnTo>
                  <a:lnTo>
                    <a:pt x="0" y="40"/>
                  </a:lnTo>
                  <a:lnTo>
                    <a:pt x="2" y="32"/>
                  </a:lnTo>
                  <a:lnTo>
                    <a:pt x="8" y="24"/>
                  </a:lnTo>
                  <a:lnTo>
                    <a:pt x="14" y="1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4" y="12"/>
                  </a:lnTo>
                  <a:lnTo>
                    <a:pt x="24" y="2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30" y="20"/>
                  </a:lnTo>
                  <a:lnTo>
                    <a:pt x="32" y="1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4" name="Freeform 151"/>
            <p:cNvSpPr>
              <a:spLocks/>
            </p:cNvSpPr>
            <p:nvPr/>
          </p:nvSpPr>
          <p:spPr bwMode="auto">
            <a:xfrm>
              <a:off x="32084" y="5426242"/>
              <a:ext cx="513347" cy="577516"/>
            </a:xfrm>
            <a:custGeom>
              <a:avLst/>
              <a:gdLst/>
              <a:ahLst/>
              <a:cxnLst>
                <a:cxn ang="0">
                  <a:pos x="64" y="36"/>
                </a:cxn>
                <a:cxn ang="0">
                  <a:pos x="64" y="36"/>
                </a:cxn>
                <a:cxn ang="0">
                  <a:pos x="56" y="44"/>
                </a:cxn>
                <a:cxn ang="0">
                  <a:pos x="46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36" y="68"/>
                </a:cxn>
                <a:cxn ang="0">
                  <a:pos x="34" y="70"/>
                </a:cxn>
                <a:cxn ang="0">
                  <a:pos x="26" y="72"/>
                </a:cxn>
                <a:cxn ang="0">
                  <a:pos x="18" y="68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8" y="54"/>
                </a:cxn>
                <a:cxn ang="0">
                  <a:pos x="8" y="46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28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22" y="0"/>
                </a:cxn>
                <a:cxn ang="0">
                  <a:pos x="28" y="2"/>
                </a:cxn>
                <a:cxn ang="0">
                  <a:pos x="38" y="6"/>
                </a:cxn>
                <a:cxn ang="0">
                  <a:pos x="48" y="14"/>
                </a:cxn>
                <a:cxn ang="0">
                  <a:pos x="60" y="24"/>
                </a:cxn>
                <a:cxn ang="0">
                  <a:pos x="60" y="24"/>
                </a:cxn>
                <a:cxn ang="0">
                  <a:pos x="52" y="24"/>
                </a:cxn>
                <a:cxn ang="0">
                  <a:pos x="44" y="24"/>
                </a:cxn>
                <a:cxn ang="0">
                  <a:pos x="36" y="30"/>
                </a:cxn>
                <a:cxn ang="0">
                  <a:pos x="36" y="30"/>
                </a:cxn>
                <a:cxn ang="0">
                  <a:pos x="46" y="30"/>
                </a:cxn>
                <a:cxn ang="0">
                  <a:pos x="56" y="32"/>
                </a:cxn>
                <a:cxn ang="0">
                  <a:pos x="64" y="36"/>
                </a:cxn>
                <a:cxn ang="0">
                  <a:pos x="64" y="36"/>
                </a:cxn>
              </a:cxnLst>
              <a:rect l="0" t="0" r="r" b="b"/>
              <a:pathLst>
                <a:path w="64" h="72">
                  <a:moveTo>
                    <a:pt x="64" y="36"/>
                  </a:moveTo>
                  <a:lnTo>
                    <a:pt x="64" y="36"/>
                  </a:lnTo>
                  <a:lnTo>
                    <a:pt x="56" y="44"/>
                  </a:lnTo>
                  <a:lnTo>
                    <a:pt x="46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6" y="68"/>
                  </a:lnTo>
                  <a:lnTo>
                    <a:pt x="34" y="70"/>
                  </a:lnTo>
                  <a:lnTo>
                    <a:pt x="26" y="72"/>
                  </a:lnTo>
                  <a:lnTo>
                    <a:pt x="18" y="68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8" y="54"/>
                  </a:lnTo>
                  <a:lnTo>
                    <a:pt x="8" y="46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28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52" y="24"/>
                  </a:lnTo>
                  <a:lnTo>
                    <a:pt x="44" y="24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46" y="30"/>
                  </a:lnTo>
                  <a:lnTo>
                    <a:pt x="56" y="32"/>
                  </a:lnTo>
                  <a:lnTo>
                    <a:pt x="64" y="36"/>
                  </a:lnTo>
                  <a:lnTo>
                    <a:pt x="64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5" name="Freeform 152"/>
            <p:cNvSpPr>
              <a:spLocks/>
            </p:cNvSpPr>
            <p:nvPr/>
          </p:nvSpPr>
          <p:spPr bwMode="auto">
            <a:xfrm>
              <a:off x="561474" y="5618747"/>
              <a:ext cx="128337" cy="144379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2" y="12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r" b="b"/>
              <a:pathLst>
                <a:path w="16" h="18">
                  <a:moveTo>
                    <a:pt x="2" y="12"/>
                  </a:moveTo>
                  <a:lnTo>
                    <a:pt x="2" y="12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6" name="Freeform 153"/>
            <p:cNvSpPr>
              <a:spLocks/>
            </p:cNvSpPr>
            <p:nvPr/>
          </p:nvSpPr>
          <p:spPr bwMode="auto">
            <a:xfrm>
              <a:off x="6561221" y="-1295400"/>
              <a:ext cx="1925053" cy="2326105"/>
            </a:xfrm>
            <a:custGeom>
              <a:avLst/>
              <a:gdLst/>
              <a:ahLst/>
              <a:cxnLst>
                <a:cxn ang="0">
                  <a:pos x="58" y="120"/>
                </a:cxn>
                <a:cxn ang="0">
                  <a:pos x="82" y="128"/>
                </a:cxn>
                <a:cxn ang="0">
                  <a:pos x="142" y="132"/>
                </a:cxn>
                <a:cxn ang="0">
                  <a:pos x="170" y="138"/>
                </a:cxn>
                <a:cxn ang="0">
                  <a:pos x="184" y="146"/>
                </a:cxn>
                <a:cxn ang="0">
                  <a:pos x="210" y="166"/>
                </a:cxn>
                <a:cxn ang="0">
                  <a:pos x="226" y="194"/>
                </a:cxn>
                <a:cxn ang="0">
                  <a:pos x="234" y="224"/>
                </a:cxn>
                <a:cxn ang="0">
                  <a:pos x="234" y="238"/>
                </a:cxn>
                <a:cxn ang="0">
                  <a:pos x="222" y="264"/>
                </a:cxn>
                <a:cxn ang="0">
                  <a:pos x="200" y="278"/>
                </a:cxn>
                <a:cxn ang="0">
                  <a:pos x="172" y="284"/>
                </a:cxn>
                <a:cxn ang="0">
                  <a:pos x="140" y="278"/>
                </a:cxn>
                <a:cxn ang="0">
                  <a:pos x="126" y="272"/>
                </a:cxn>
                <a:cxn ang="0">
                  <a:pos x="108" y="252"/>
                </a:cxn>
                <a:cxn ang="0">
                  <a:pos x="104" y="242"/>
                </a:cxn>
                <a:cxn ang="0">
                  <a:pos x="108" y="222"/>
                </a:cxn>
                <a:cxn ang="0">
                  <a:pos x="126" y="210"/>
                </a:cxn>
                <a:cxn ang="0">
                  <a:pos x="132" y="210"/>
                </a:cxn>
                <a:cxn ang="0">
                  <a:pos x="142" y="212"/>
                </a:cxn>
                <a:cxn ang="0">
                  <a:pos x="148" y="216"/>
                </a:cxn>
                <a:cxn ang="0">
                  <a:pos x="152" y="226"/>
                </a:cxn>
                <a:cxn ang="0">
                  <a:pos x="152" y="246"/>
                </a:cxn>
                <a:cxn ang="0">
                  <a:pos x="150" y="250"/>
                </a:cxn>
                <a:cxn ang="0">
                  <a:pos x="158" y="230"/>
                </a:cxn>
                <a:cxn ang="0">
                  <a:pos x="156" y="218"/>
                </a:cxn>
                <a:cxn ang="0">
                  <a:pos x="144" y="208"/>
                </a:cxn>
                <a:cxn ang="0">
                  <a:pos x="136" y="204"/>
                </a:cxn>
                <a:cxn ang="0">
                  <a:pos x="120" y="204"/>
                </a:cxn>
                <a:cxn ang="0">
                  <a:pos x="110" y="214"/>
                </a:cxn>
                <a:cxn ang="0">
                  <a:pos x="102" y="226"/>
                </a:cxn>
                <a:cxn ang="0">
                  <a:pos x="100" y="240"/>
                </a:cxn>
                <a:cxn ang="0">
                  <a:pos x="102" y="248"/>
                </a:cxn>
                <a:cxn ang="0">
                  <a:pos x="110" y="266"/>
                </a:cxn>
                <a:cxn ang="0">
                  <a:pos x="134" y="282"/>
                </a:cxn>
                <a:cxn ang="0">
                  <a:pos x="164" y="288"/>
                </a:cxn>
                <a:cxn ang="0">
                  <a:pos x="192" y="288"/>
                </a:cxn>
                <a:cxn ang="0">
                  <a:pos x="200" y="286"/>
                </a:cxn>
                <a:cxn ang="0">
                  <a:pos x="216" y="280"/>
                </a:cxn>
                <a:cxn ang="0">
                  <a:pos x="232" y="262"/>
                </a:cxn>
                <a:cxn ang="0">
                  <a:pos x="240" y="232"/>
                </a:cxn>
                <a:cxn ang="0">
                  <a:pos x="236" y="200"/>
                </a:cxn>
                <a:cxn ang="0">
                  <a:pos x="230" y="184"/>
                </a:cxn>
                <a:cxn ang="0">
                  <a:pos x="214" y="160"/>
                </a:cxn>
                <a:cxn ang="0">
                  <a:pos x="192" y="140"/>
                </a:cxn>
                <a:cxn ang="0">
                  <a:pos x="164" y="128"/>
                </a:cxn>
                <a:cxn ang="0">
                  <a:pos x="134" y="122"/>
                </a:cxn>
                <a:cxn ang="0">
                  <a:pos x="102" y="120"/>
                </a:cxn>
                <a:cxn ang="0">
                  <a:pos x="68" y="114"/>
                </a:cxn>
                <a:cxn ang="0">
                  <a:pos x="56" y="110"/>
                </a:cxn>
                <a:cxn ang="0">
                  <a:pos x="38" y="96"/>
                </a:cxn>
                <a:cxn ang="0">
                  <a:pos x="24" y="82"/>
                </a:cxn>
                <a:cxn ang="0">
                  <a:pos x="14" y="58"/>
                </a:cxn>
                <a:cxn ang="0">
                  <a:pos x="12" y="26"/>
                </a:cxn>
                <a:cxn ang="0">
                  <a:pos x="18" y="0"/>
                </a:cxn>
                <a:cxn ang="0">
                  <a:pos x="6" y="0"/>
                </a:cxn>
                <a:cxn ang="0">
                  <a:pos x="0" y="26"/>
                </a:cxn>
                <a:cxn ang="0">
                  <a:pos x="2" y="58"/>
                </a:cxn>
                <a:cxn ang="0">
                  <a:pos x="18" y="90"/>
                </a:cxn>
                <a:cxn ang="0">
                  <a:pos x="58" y="120"/>
                </a:cxn>
              </a:cxnLst>
              <a:rect l="0" t="0" r="r" b="b"/>
              <a:pathLst>
                <a:path w="240" h="290">
                  <a:moveTo>
                    <a:pt x="58" y="120"/>
                  </a:moveTo>
                  <a:lnTo>
                    <a:pt x="58" y="120"/>
                  </a:lnTo>
                  <a:lnTo>
                    <a:pt x="68" y="126"/>
                  </a:lnTo>
                  <a:lnTo>
                    <a:pt x="82" y="128"/>
                  </a:lnTo>
                  <a:lnTo>
                    <a:pt x="110" y="130"/>
                  </a:lnTo>
                  <a:lnTo>
                    <a:pt x="142" y="132"/>
                  </a:lnTo>
                  <a:lnTo>
                    <a:pt x="156" y="134"/>
                  </a:lnTo>
                  <a:lnTo>
                    <a:pt x="170" y="138"/>
                  </a:lnTo>
                  <a:lnTo>
                    <a:pt x="170" y="138"/>
                  </a:lnTo>
                  <a:lnTo>
                    <a:pt x="184" y="146"/>
                  </a:lnTo>
                  <a:lnTo>
                    <a:pt x="198" y="154"/>
                  </a:lnTo>
                  <a:lnTo>
                    <a:pt x="210" y="166"/>
                  </a:lnTo>
                  <a:lnTo>
                    <a:pt x="218" y="180"/>
                  </a:lnTo>
                  <a:lnTo>
                    <a:pt x="226" y="194"/>
                  </a:lnTo>
                  <a:lnTo>
                    <a:pt x="232" y="210"/>
                  </a:lnTo>
                  <a:lnTo>
                    <a:pt x="234" y="224"/>
                  </a:lnTo>
                  <a:lnTo>
                    <a:pt x="234" y="238"/>
                  </a:lnTo>
                  <a:lnTo>
                    <a:pt x="234" y="238"/>
                  </a:lnTo>
                  <a:lnTo>
                    <a:pt x="230" y="252"/>
                  </a:lnTo>
                  <a:lnTo>
                    <a:pt x="222" y="264"/>
                  </a:lnTo>
                  <a:lnTo>
                    <a:pt x="212" y="274"/>
                  </a:lnTo>
                  <a:lnTo>
                    <a:pt x="200" y="278"/>
                  </a:lnTo>
                  <a:lnTo>
                    <a:pt x="186" y="282"/>
                  </a:lnTo>
                  <a:lnTo>
                    <a:pt x="172" y="284"/>
                  </a:lnTo>
                  <a:lnTo>
                    <a:pt x="156" y="282"/>
                  </a:lnTo>
                  <a:lnTo>
                    <a:pt x="140" y="278"/>
                  </a:lnTo>
                  <a:lnTo>
                    <a:pt x="140" y="278"/>
                  </a:lnTo>
                  <a:lnTo>
                    <a:pt x="126" y="272"/>
                  </a:lnTo>
                  <a:lnTo>
                    <a:pt x="116" y="262"/>
                  </a:lnTo>
                  <a:lnTo>
                    <a:pt x="108" y="252"/>
                  </a:lnTo>
                  <a:lnTo>
                    <a:pt x="104" y="242"/>
                  </a:lnTo>
                  <a:lnTo>
                    <a:pt x="104" y="242"/>
                  </a:lnTo>
                  <a:lnTo>
                    <a:pt x="104" y="232"/>
                  </a:lnTo>
                  <a:lnTo>
                    <a:pt x="108" y="222"/>
                  </a:lnTo>
                  <a:lnTo>
                    <a:pt x="116" y="214"/>
                  </a:lnTo>
                  <a:lnTo>
                    <a:pt x="126" y="210"/>
                  </a:lnTo>
                  <a:lnTo>
                    <a:pt x="126" y="210"/>
                  </a:lnTo>
                  <a:lnTo>
                    <a:pt x="132" y="210"/>
                  </a:lnTo>
                  <a:lnTo>
                    <a:pt x="136" y="210"/>
                  </a:lnTo>
                  <a:lnTo>
                    <a:pt x="142" y="212"/>
                  </a:lnTo>
                  <a:lnTo>
                    <a:pt x="148" y="216"/>
                  </a:lnTo>
                  <a:lnTo>
                    <a:pt x="148" y="216"/>
                  </a:lnTo>
                  <a:lnTo>
                    <a:pt x="152" y="220"/>
                  </a:lnTo>
                  <a:lnTo>
                    <a:pt x="152" y="226"/>
                  </a:lnTo>
                  <a:lnTo>
                    <a:pt x="154" y="236"/>
                  </a:lnTo>
                  <a:lnTo>
                    <a:pt x="152" y="246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56" y="238"/>
                  </a:lnTo>
                  <a:lnTo>
                    <a:pt x="158" y="230"/>
                  </a:lnTo>
                  <a:lnTo>
                    <a:pt x="158" y="224"/>
                  </a:lnTo>
                  <a:lnTo>
                    <a:pt x="156" y="218"/>
                  </a:lnTo>
                  <a:lnTo>
                    <a:pt x="152" y="212"/>
                  </a:lnTo>
                  <a:lnTo>
                    <a:pt x="144" y="208"/>
                  </a:lnTo>
                  <a:lnTo>
                    <a:pt x="136" y="204"/>
                  </a:lnTo>
                  <a:lnTo>
                    <a:pt x="136" y="204"/>
                  </a:lnTo>
                  <a:lnTo>
                    <a:pt x="128" y="204"/>
                  </a:lnTo>
                  <a:lnTo>
                    <a:pt x="120" y="204"/>
                  </a:lnTo>
                  <a:lnTo>
                    <a:pt x="114" y="208"/>
                  </a:lnTo>
                  <a:lnTo>
                    <a:pt x="110" y="214"/>
                  </a:lnTo>
                  <a:lnTo>
                    <a:pt x="106" y="220"/>
                  </a:lnTo>
                  <a:lnTo>
                    <a:pt x="102" y="226"/>
                  </a:lnTo>
                  <a:lnTo>
                    <a:pt x="102" y="234"/>
                  </a:lnTo>
                  <a:lnTo>
                    <a:pt x="100" y="240"/>
                  </a:lnTo>
                  <a:lnTo>
                    <a:pt x="100" y="240"/>
                  </a:lnTo>
                  <a:lnTo>
                    <a:pt x="102" y="248"/>
                  </a:lnTo>
                  <a:lnTo>
                    <a:pt x="104" y="254"/>
                  </a:lnTo>
                  <a:lnTo>
                    <a:pt x="110" y="266"/>
                  </a:lnTo>
                  <a:lnTo>
                    <a:pt x="122" y="274"/>
                  </a:lnTo>
                  <a:lnTo>
                    <a:pt x="134" y="282"/>
                  </a:lnTo>
                  <a:lnTo>
                    <a:pt x="148" y="286"/>
                  </a:lnTo>
                  <a:lnTo>
                    <a:pt x="164" y="288"/>
                  </a:lnTo>
                  <a:lnTo>
                    <a:pt x="178" y="290"/>
                  </a:lnTo>
                  <a:lnTo>
                    <a:pt x="192" y="288"/>
                  </a:lnTo>
                  <a:lnTo>
                    <a:pt x="192" y="288"/>
                  </a:lnTo>
                  <a:lnTo>
                    <a:pt x="200" y="286"/>
                  </a:lnTo>
                  <a:lnTo>
                    <a:pt x="208" y="284"/>
                  </a:lnTo>
                  <a:lnTo>
                    <a:pt x="216" y="280"/>
                  </a:lnTo>
                  <a:lnTo>
                    <a:pt x="222" y="274"/>
                  </a:lnTo>
                  <a:lnTo>
                    <a:pt x="232" y="262"/>
                  </a:lnTo>
                  <a:lnTo>
                    <a:pt x="238" y="248"/>
                  </a:lnTo>
                  <a:lnTo>
                    <a:pt x="240" y="232"/>
                  </a:lnTo>
                  <a:lnTo>
                    <a:pt x="240" y="216"/>
                  </a:lnTo>
                  <a:lnTo>
                    <a:pt x="236" y="200"/>
                  </a:lnTo>
                  <a:lnTo>
                    <a:pt x="230" y="184"/>
                  </a:lnTo>
                  <a:lnTo>
                    <a:pt x="230" y="184"/>
                  </a:lnTo>
                  <a:lnTo>
                    <a:pt x="224" y="170"/>
                  </a:lnTo>
                  <a:lnTo>
                    <a:pt x="214" y="160"/>
                  </a:lnTo>
                  <a:lnTo>
                    <a:pt x="204" y="148"/>
                  </a:lnTo>
                  <a:lnTo>
                    <a:pt x="192" y="140"/>
                  </a:lnTo>
                  <a:lnTo>
                    <a:pt x="178" y="134"/>
                  </a:lnTo>
                  <a:lnTo>
                    <a:pt x="164" y="128"/>
                  </a:lnTo>
                  <a:lnTo>
                    <a:pt x="150" y="124"/>
                  </a:lnTo>
                  <a:lnTo>
                    <a:pt x="134" y="122"/>
                  </a:lnTo>
                  <a:lnTo>
                    <a:pt x="134" y="122"/>
                  </a:lnTo>
                  <a:lnTo>
                    <a:pt x="102" y="120"/>
                  </a:lnTo>
                  <a:lnTo>
                    <a:pt x="84" y="118"/>
                  </a:lnTo>
                  <a:lnTo>
                    <a:pt x="68" y="114"/>
                  </a:lnTo>
                  <a:lnTo>
                    <a:pt x="68" y="114"/>
                  </a:lnTo>
                  <a:lnTo>
                    <a:pt x="56" y="110"/>
                  </a:lnTo>
                  <a:lnTo>
                    <a:pt x="46" y="104"/>
                  </a:lnTo>
                  <a:lnTo>
                    <a:pt x="38" y="96"/>
                  </a:lnTo>
                  <a:lnTo>
                    <a:pt x="30" y="90"/>
                  </a:lnTo>
                  <a:lnTo>
                    <a:pt x="24" y="82"/>
                  </a:lnTo>
                  <a:lnTo>
                    <a:pt x="20" y="74"/>
                  </a:lnTo>
                  <a:lnTo>
                    <a:pt x="14" y="58"/>
                  </a:lnTo>
                  <a:lnTo>
                    <a:pt x="12" y="42"/>
                  </a:lnTo>
                  <a:lnTo>
                    <a:pt x="12" y="26"/>
                  </a:lnTo>
                  <a:lnTo>
                    <a:pt x="14" y="12"/>
                  </a:lnTo>
                  <a:lnTo>
                    <a:pt x="1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12"/>
                  </a:lnTo>
                  <a:lnTo>
                    <a:pt x="0" y="26"/>
                  </a:lnTo>
                  <a:lnTo>
                    <a:pt x="0" y="42"/>
                  </a:lnTo>
                  <a:lnTo>
                    <a:pt x="2" y="58"/>
                  </a:lnTo>
                  <a:lnTo>
                    <a:pt x="8" y="74"/>
                  </a:lnTo>
                  <a:lnTo>
                    <a:pt x="18" y="90"/>
                  </a:lnTo>
                  <a:lnTo>
                    <a:pt x="36" y="106"/>
                  </a:lnTo>
                  <a:lnTo>
                    <a:pt x="58" y="120"/>
                  </a:lnTo>
                  <a:lnTo>
                    <a:pt x="58" y="1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7" name="Freeform 154"/>
            <p:cNvSpPr>
              <a:spLocks/>
            </p:cNvSpPr>
            <p:nvPr/>
          </p:nvSpPr>
          <p:spPr bwMode="auto">
            <a:xfrm>
              <a:off x="6866021" y="-268705"/>
              <a:ext cx="320842" cy="497305"/>
            </a:xfrm>
            <a:custGeom>
              <a:avLst/>
              <a:gdLst/>
              <a:ahLst/>
              <a:cxnLst>
                <a:cxn ang="0">
                  <a:pos x="40" y="62"/>
                </a:cxn>
                <a:cxn ang="0">
                  <a:pos x="40" y="62"/>
                </a:cxn>
                <a:cxn ang="0">
                  <a:pos x="38" y="60"/>
                </a:cxn>
                <a:cxn ang="0">
                  <a:pos x="34" y="56"/>
                </a:cxn>
                <a:cxn ang="0">
                  <a:pos x="32" y="46"/>
                </a:cxn>
                <a:cxn ang="0">
                  <a:pos x="34" y="34"/>
                </a:cxn>
                <a:cxn ang="0">
                  <a:pos x="34" y="34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8" y="4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2" y="26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8" y="28"/>
                </a:cxn>
                <a:cxn ang="0">
                  <a:pos x="10" y="24"/>
                </a:cxn>
                <a:cxn ang="0">
                  <a:pos x="14" y="22"/>
                </a:cxn>
                <a:cxn ang="0">
                  <a:pos x="14" y="22"/>
                </a:cxn>
                <a:cxn ang="0">
                  <a:pos x="12" y="28"/>
                </a:cxn>
                <a:cxn ang="0">
                  <a:pos x="12" y="34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20" y="48"/>
                </a:cxn>
                <a:cxn ang="0">
                  <a:pos x="28" y="54"/>
                </a:cxn>
                <a:cxn ang="0">
                  <a:pos x="40" y="62"/>
                </a:cxn>
                <a:cxn ang="0">
                  <a:pos x="40" y="62"/>
                </a:cxn>
              </a:cxnLst>
              <a:rect l="0" t="0" r="r" b="b"/>
              <a:pathLst>
                <a:path w="40" h="62">
                  <a:moveTo>
                    <a:pt x="40" y="62"/>
                  </a:moveTo>
                  <a:lnTo>
                    <a:pt x="40" y="62"/>
                  </a:lnTo>
                  <a:lnTo>
                    <a:pt x="38" y="60"/>
                  </a:lnTo>
                  <a:lnTo>
                    <a:pt x="34" y="56"/>
                  </a:lnTo>
                  <a:lnTo>
                    <a:pt x="32" y="46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28"/>
                  </a:lnTo>
                  <a:lnTo>
                    <a:pt x="10" y="24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2" y="28"/>
                  </a:lnTo>
                  <a:lnTo>
                    <a:pt x="12" y="34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20" y="48"/>
                  </a:lnTo>
                  <a:lnTo>
                    <a:pt x="28" y="54"/>
                  </a:lnTo>
                  <a:lnTo>
                    <a:pt x="40" y="62"/>
                  </a:lnTo>
                  <a:lnTo>
                    <a:pt x="4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8" name="Freeform 155"/>
            <p:cNvSpPr>
              <a:spLocks/>
            </p:cNvSpPr>
            <p:nvPr/>
          </p:nvSpPr>
          <p:spPr bwMode="auto">
            <a:xfrm>
              <a:off x="4026568" y="4126832"/>
              <a:ext cx="1187116" cy="1203158"/>
            </a:xfrm>
            <a:custGeom>
              <a:avLst/>
              <a:gdLst/>
              <a:ahLst/>
              <a:cxnLst>
                <a:cxn ang="0">
                  <a:pos x="12" y="150"/>
                </a:cxn>
                <a:cxn ang="0">
                  <a:pos x="12" y="150"/>
                </a:cxn>
                <a:cxn ang="0">
                  <a:pos x="32" y="146"/>
                </a:cxn>
                <a:cxn ang="0">
                  <a:pos x="54" y="144"/>
                </a:cxn>
                <a:cxn ang="0">
                  <a:pos x="86" y="144"/>
                </a:cxn>
                <a:cxn ang="0">
                  <a:pos x="86" y="144"/>
                </a:cxn>
                <a:cxn ang="0">
                  <a:pos x="102" y="142"/>
                </a:cxn>
                <a:cxn ang="0">
                  <a:pos x="118" y="136"/>
                </a:cxn>
                <a:cxn ang="0">
                  <a:pos x="130" y="128"/>
                </a:cxn>
                <a:cxn ang="0">
                  <a:pos x="138" y="116"/>
                </a:cxn>
                <a:cxn ang="0">
                  <a:pos x="146" y="106"/>
                </a:cxn>
                <a:cxn ang="0">
                  <a:pos x="148" y="94"/>
                </a:cxn>
                <a:cxn ang="0">
                  <a:pos x="148" y="84"/>
                </a:cxn>
                <a:cxn ang="0">
                  <a:pos x="144" y="76"/>
                </a:cxn>
                <a:cxn ang="0">
                  <a:pos x="144" y="76"/>
                </a:cxn>
                <a:cxn ang="0">
                  <a:pos x="138" y="68"/>
                </a:cxn>
                <a:cxn ang="0">
                  <a:pos x="132" y="64"/>
                </a:cxn>
                <a:cxn ang="0">
                  <a:pos x="118" y="58"/>
                </a:cxn>
                <a:cxn ang="0">
                  <a:pos x="108" y="58"/>
                </a:cxn>
                <a:cxn ang="0">
                  <a:pos x="104" y="58"/>
                </a:cxn>
                <a:cxn ang="0">
                  <a:pos x="104" y="58"/>
                </a:cxn>
                <a:cxn ang="0">
                  <a:pos x="106" y="48"/>
                </a:cxn>
                <a:cxn ang="0">
                  <a:pos x="106" y="40"/>
                </a:cxn>
                <a:cxn ang="0">
                  <a:pos x="106" y="30"/>
                </a:cxn>
                <a:cxn ang="0">
                  <a:pos x="104" y="18"/>
                </a:cxn>
                <a:cxn ang="0">
                  <a:pos x="98" y="10"/>
                </a:cxn>
                <a:cxn ang="0">
                  <a:pos x="94" y="6"/>
                </a:cxn>
                <a:cxn ang="0">
                  <a:pos x="88" y="2"/>
                </a:cxn>
                <a:cxn ang="0">
                  <a:pos x="82" y="0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60" y="0"/>
                </a:cxn>
                <a:cxn ang="0">
                  <a:pos x="44" y="2"/>
                </a:cxn>
                <a:cxn ang="0">
                  <a:pos x="30" y="8"/>
                </a:cxn>
                <a:cxn ang="0">
                  <a:pos x="24" y="12"/>
                </a:cxn>
                <a:cxn ang="0">
                  <a:pos x="18" y="18"/>
                </a:cxn>
                <a:cxn ang="0">
                  <a:pos x="14" y="26"/>
                </a:cxn>
                <a:cxn ang="0">
                  <a:pos x="10" y="34"/>
                </a:cxn>
                <a:cxn ang="0">
                  <a:pos x="6" y="46"/>
                </a:cxn>
                <a:cxn ang="0">
                  <a:pos x="2" y="58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6" y="126"/>
                </a:cxn>
                <a:cxn ang="0">
                  <a:pos x="16" y="112"/>
                </a:cxn>
                <a:cxn ang="0">
                  <a:pos x="24" y="104"/>
                </a:cxn>
                <a:cxn ang="0">
                  <a:pos x="34" y="96"/>
                </a:cxn>
                <a:cxn ang="0">
                  <a:pos x="44" y="90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48" y="92"/>
                </a:cxn>
                <a:cxn ang="0">
                  <a:pos x="36" y="102"/>
                </a:cxn>
                <a:cxn ang="0">
                  <a:pos x="28" y="112"/>
                </a:cxn>
                <a:cxn ang="0">
                  <a:pos x="20" y="122"/>
                </a:cxn>
                <a:cxn ang="0">
                  <a:pos x="16" y="134"/>
                </a:cxn>
                <a:cxn ang="0">
                  <a:pos x="12" y="150"/>
                </a:cxn>
                <a:cxn ang="0">
                  <a:pos x="12" y="150"/>
                </a:cxn>
              </a:cxnLst>
              <a:rect l="0" t="0" r="r" b="b"/>
              <a:pathLst>
                <a:path w="148" h="150">
                  <a:moveTo>
                    <a:pt x="12" y="150"/>
                  </a:moveTo>
                  <a:lnTo>
                    <a:pt x="12" y="150"/>
                  </a:lnTo>
                  <a:lnTo>
                    <a:pt x="32" y="146"/>
                  </a:lnTo>
                  <a:lnTo>
                    <a:pt x="54" y="144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102" y="142"/>
                  </a:lnTo>
                  <a:lnTo>
                    <a:pt x="118" y="136"/>
                  </a:lnTo>
                  <a:lnTo>
                    <a:pt x="130" y="128"/>
                  </a:lnTo>
                  <a:lnTo>
                    <a:pt x="138" y="116"/>
                  </a:lnTo>
                  <a:lnTo>
                    <a:pt x="146" y="106"/>
                  </a:lnTo>
                  <a:lnTo>
                    <a:pt x="148" y="94"/>
                  </a:lnTo>
                  <a:lnTo>
                    <a:pt x="148" y="84"/>
                  </a:lnTo>
                  <a:lnTo>
                    <a:pt x="144" y="76"/>
                  </a:lnTo>
                  <a:lnTo>
                    <a:pt x="144" y="76"/>
                  </a:lnTo>
                  <a:lnTo>
                    <a:pt x="138" y="68"/>
                  </a:lnTo>
                  <a:lnTo>
                    <a:pt x="132" y="64"/>
                  </a:lnTo>
                  <a:lnTo>
                    <a:pt x="118" y="58"/>
                  </a:lnTo>
                  <a:lnTo>
                    <a:pt x="108" y="58"/>
                  </a:lnTo>
                  <a:lnTo>
                    <a:pt x="104" y="58"/>
                  </a:lnTo>
                  <a:lnTo>
                    <a:pt x="104" y="58"/>
                  </a:lnTo>
                  <a:lnTo>
                    <a:pt x="106" y="48"/>
                  </a:lnTo>
                  <a:lnTo>
                    <a:pt x="106" y="40"/>
                  </a:lnTo>
                  <a:lnTo>
                    <a:pt x="106" y="30"/>
                  </a:lnTo>
                  <a:lnTo>
                    <a:pt x="104" y="18"/>
                  </a:lnTo>
                  <a:lnTo>
                    <a:pt x="98" y="10"/>
                  </a:lnTo>
                  <a:lnTo>
                    <a:pt x="94" y="6"/>
                  </a:lnTo>
                  <a:lnTo>
                    <a:pt x="88" y="2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60" y="0"/>
                  </a:lnTo>
                  <a:lnTo>
                    <a:pt x="44" y="2"/>
                  </a:lnTo>
                  <a:lnTo>
                    <a:pt x="30" y="8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10" y="34"/>
                  </a:lnTo>
                  <a:lnTo>
                    <a:pt x="6" y="46"/>
                  </a:lnTo>
                  <a:lnTo>
                    <a:pt x="2" y="58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6" y="126"/>
                  </a:lnTo>
                  <a:lnTo>
                    <a:pt x="16" y="112"/>
                  </a:lnTo>
                  <a:lnTo>
                    <a:pt x="24" y="104"/>
                  </a:lnTo>
                  <a:lnTo>
                    <a:pt x="34" y="96"/>
                  </a:lnTo>
                  <a:lnTo>
                    <a:pt x="44" y="90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48" y="92"/>
                  </a:lnTo>
                  <a:lnTo>
                    <a:pt x="36" y="102"/>
                  </a:lnTo>
                  <a:lnTo>
                    <a:pt x="28" y="112"/>
                  </a:lnTo>
                  <a:lnTo>
                    <a:pt x="20" y="122"/>
                  </a:lnTo>
                  <a:lnTo>
                    <a:pt x="16" y="134"/>
                  </a:lnTo>
                  <a:lnTo>
                    <a:pt x="12" y="150"/>
                  </a:lnTo>
                  <a:lnTo>
                    <a:pt x="12" y="1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9" name="Freeform 156"/>
            <p:cNvSpPr>
              <a:spLocks/>
            </p:cNvSpPr>
            <p:nvPr/>
          </p:nvSpPr>
          <p:spPr bwMode="auto">
            <a:xfrm>
              <a:off x="4042611" y="5362074"/>
              <a:ext cx="1251284" cy="1235242"/>
            </a:xfrm>
            <a:custGeom>
              <a:avLst/>
              <a:gdLst/>
              <a:ahLst/>
              <a:cxnLst>
                <a:cxn ang="0">
                  <a:pos x="148" y="26"/>
                </a:cxn>
                <a:cxn ang="0">
                  <a:pos x="148" y="26"/>
                </a:cxn>
                <a:cxn ang="0">
                  <a:pos x="152" y="32"/>
                </a:cxn>
                <a:cxn ang="0">
                  <a:pos x="154" y="40"/>
                </a:cxn>
                <a:cxn ang="0">
                  <a:pos x="156" y="52"/>
                </a:cxn>
                <a:cxn ang="0">
                  <a:pos x="154" y="64"/>
                </a:cxn>
                <a:cxn ang="0">
                  <a:pos x="148" y="74"/>
                </a:cxn>
                <a:cxn ang="0">
                  <a:pos x="142" y="82"/>
                </a:cxn>
                <a:cxn ang="0">
                  <a:pos x="134" y="86"/>
                </a:cxn>
                <a:cxn ang="0">
                  <a:pos x="124" y="88"/>
                </a:cxn>
                <a:cxn ang="0">
                  <a:pos x="116" y="86"/>
                </a:cxn>
                <a:cxn ang="0">
                  <a:pos x="116" y="86"/>
                </a:cxn>
                <a:cxn ang="0">
                  <a:pos x="120" y="94"/>
                </a:cxn>
                <a:cxn ang="0">
                  <a:pos x="124" y="102"/>
                </a:cxn>
                <a:cxn ang="0">
                  <a:pos x="126" y="112"/>
                </a:cxn>
                <a:cxn ang="0">
                  <a:pos x="126" y="122"/>
                </a:cxn>
                <a:cxn ang="0">
                  <a:pos x="124" y="132"/>
                </a:cxn>
                <a:cxn ang="0">
                  <a:pos x="120" y="142"/>
                </a:cxn>
                <a:cxn ang="0">
                  <a:pos x="114" y="146"/>
                </a:cxn>
                <a:cxn ang="0">
                  <a:pos x="110" y="148"/>
                </a:cxn>
                <a:cxn ang="0">
                  <a:pos x="110" y="148"/>
                </a:cxn>
                <a:cxn ang="0">
                  <a:pos x="96" y="154"/>
                </a:cxn>
                <a:cxn ang="0">
                  <a:pos x="86" y="154"/>
                </a:cxn>
                <a:cxn ang="0">
                  <a:pos x="76" y="152"/>
                </a:cxn>
                <a:cxn ang="0">
                  <a:pos x="68" y="148"/>
                </a:cxn>
                <a:cxn ang="0">
                  <a:pos x="62" y="142"/>
                </a:cxn>
                <a:cxn ang="0">
                  <a:pos x="56" y="132"/>
                </a:cxn>
                <a:cxn ang="0">
                  <a:pos x="46" y="110"/>
                </a:cxn>
                <a:cxn ang="0">
                  <a:pos x="38" y="86"/>
                </a:cxn>
                <a:cxn ang="0">
                  <a:pos x="28" y="62"/>
                </a:cxn>
                <a:cxn ang="0">
                  <a:pos x="22" y="52"/>
                </a:cxn>
                <a:cxn ang="0">
                  <a:pos x="16" y="42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10" y="30"/>
                </a:cxn>
                <a:cxn ang="0">
                  <a:pos x="32" y="34"/>
                </a:cxn>
                <a:cxn ang="0">
                  <a:pos x="44" y="38"/>
                </a:cxn>
                <a:cxn ang="0">
                  <a:pos x="58" y="42"/>
                </a:cxn>
                <a:cxn ang="0">
                  <a:pos x="70" y="48"/>
                </a:cxn>
                <a:cxn ang="0">
                  <a:pos x="82" y="56"/>
                </a:cxn>
                <a:cxn ang="0">
                  <a:pos x="82" y="56"/>
                </a:cxn>
                <a:cxn ang="0">
                  <a:pos x="78" y="50"/>
                </a:cxn>
                <a:cxn ang="0">
                  <a:pos x="64" y="38"/>
                </a:cxn>
                <a:cxn ang="0">
                  <a:pos x="54" y="32"/>
                </a:cxn>
                <a:cxn ang="0">
                  <a:pos x="42" y="24"/>
                </a:cxn>
                <a:cxn ang="0">
                  <a:pos x="26" y="20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24" y="10"/>
                </a:cxn>
                <a:cxn ang="0">
                  <a:pos x="42" y="6"/>
                </a:cxn>
                <a:cxn ang="0">
                  <a:pos x="64" y="2"/>
                </a:cxn>
                <a:cxn ang="0">
                  <a:pos x="86" y="0"/>
                </a:cxn>
                <a:cxn ang="0">
                  <a:pos x="98" y="2"/>
                </a:cxn>
                <a:cxn ang="0">
                  <a:pos x="110" y="2"/>
                </a:cxn>
                <a:cxn ang="0">
                  <a:pos x="120" y="6"/>
                </a:cxn>
                <a:cxn ang="0">
                  <a:pos x="130" y="12"/>
                </a:cxn>
                <a:cxn ang="0">
                  <a:pos x="140" y="18"/>
                </a:cxn>
                <a:cxn ang="0">
                  <a:pos x="148" y="26"/>
                </a:cxn>
                <a:cxn ang="0">
                  <a:pos x="148" y="26"/>
                </a:cxn>
              </a:cxnLst>
              <a:rect l="0" t="0" r="r" b="b"/>
              <a:pathLst>
                <a:path w="156" h="154">
                  <a:moveTo>
                    <a:pt x="148" y="26"/>
                  </a:moveTo>
                  <a:lnTo>
                    <a:pt x="148" y="26"/>
                  </a:lnTo>
                  <a:lnTo>
                    <a:pt x="152" y="32"/>
                  </a:lnTo>
                  <a:lnTo>
                    <a:pt x="154" y="40"/>
                  </a:lnTo>
                  <a:lnTo>
                    <a:pt x="156" y="52"/>
                  </a:lnTo>
                  <a:lnTo>
                    <a:pt x="154" y="64"/>
                  </a:lnTo>
                  <a:lnTo>
                    <a:pt x="148" y="74"/>
                  </a:lnTo>
                  <a:lnTo>
                    <a:pt x="142" y="82"/>
                  </a:lnTo>
                  <a:lnTo>
                    <a:pt x="134" y="86"/>
                  </a:lnTo>
                  <a:lnTo>
                    <a:pt x="124" y="88"/>
                  </a:lnTo>
                  <a:lnTo>
                    <a:pt x="116" y="86"/>
                  </a:lnTo>
                  <a:lnTo>
                    <a:pt x="116" y="86"/>
                  </a:lnTo>
                  <a:lnTo>
                    <a:pt x="120" y="94"/>
                  </a:lnTo>
                  <a:lnTo>
                    <a:pt x="124" y="102"/>
                  </a:lnTo>
                  <a:lnTo>
                    <a:pt x="126" y="112"/>
                  </a:lnTo>
                  <a:lnTo>
                    <a:pt x="126" y="122"/>
                  </a:lnTo>
                  <a:lnTo>
                    <a:pt x="124" y="132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10" y="148"/>
                  </a:lnTo>
                  <a:lnTo>
                    <a:pt x="110" y="148"/>
                  </a:lnTo>
                  <a:lnTo>
                    <a:pt x="96" y="154"/>
                  </a:lnTo>
                  <a:lnTo>
                    <a:pt x="86" y="154"/>
                  </a:lnTo>
                  <a:lnTo>
                    <a:pt x="76" y="152"/>
                  </a:lnTo>
                  <a:lnTo>
                    <a:pt x="68" y="148"/>
                  </a:lnTo>
                  <a:lnTo>
                    <a:pt x="62" y="142"/>
                  </a:lnTo>
                  <a:lnTo>
                    <a:pt x="56" y="132"/>
                  </a:lnTo>
                  <a:lnTo>
                    <a:pt x="46" y="110"/>
                  </a:lnTo>
                  <a:lnTo>
                    <a:pt x="38" y="86"/>
                  </a:lnTo>
                  <a:lnTo>
                    <a:pt x="28" y="62"/>
                  </a:lnTo>
                  <a:lnTo>
                    <a:pt x="22" y="52"/>
                  </a:lnTo>
                  <a:lnTo>
                    <a:pt x="16" y="42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0" y="30"/>
                  </a:lnTo>
                  <a:lnTo>
                    <a:pt x="32" y="34"/>
                  </a:lnTo>
                  <a:lnTo>
                    <a:pt x="44" y="38"/>
                  </a:lnTo>
                  <a:lnTo>
                    <a:pt x="58" y="42"/>
                  </a:lnTo>
                  <a:lnTo>
                    <a:pt x="70" y="48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78" y="50"/>
                  </a:lnTo>
                  <a:lnTo>
                    <a:pt x="64" y="38"/>
                  </a:lnTo>
                  <a:lnTo>
                    <a:pt x="54" y="32"/>
                  </a:lnTo>
                  <a:lnTo>
                    <a:pt x="42" y="24"/>
                  </a:lnTo>
                  <a:lnTo>
                    <a:pt x="26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24" y="10"/>
                  </a:lnTo>
                  <a:lnTo>
                    <a:pt x="42" y="6"/>
                  </a:lnTo>
                  <a:lnTo>
                    <a:pt x="64" y="2"/>
                  </a:lnTo>
                  <a:lnTo>
                    <a:pt x="86" y="0"/>
                  </a:lnTo>
                  <a:lnTo>
                    <a:pt x="98" y="2"/>
                  </a:lnTo>
                  <a:lnTo>
                    <a:pt x="110" y="2"/>
                  </a:lnTo>
                  <a:lnTo>
                    <a:pt x="120" y="6"/>
                  </a:lnTo>
                  <a:lnTo>
                    <a:pt x="130" y="12"/>
                  </a:lnTo>
                  <a:lnTo>
                    <a:pt x="140" y="18"/>
                  </a:lnTo>
                  <a:lnTo>
                    <a:pt x="148" y="26"/>
                  </a:lnTo>
                  <a:lnTo>
                    <a:pt x="148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0" name="Freeform 157"/>
            <p:cNvSpPr>
              <a:spLocks/>
            </p:cNvSpPr>
            <p:nvPr/>
          </p:nvSpPr>
          <p:spPr bwMode="auto">
            <a:xfrm>
              <a:off x="3128211" y="5682916"/>
              <a:ext cx="1203158" cy="1235242"/>
            </a:xfrm>
            <a:custGeom>
              <a:avLst/>
              <a:gdLst/>
              <a:ahLst/>
              <a:cxnLst>
                <a:cxn ang="0">
                  <a:pos x="102" y="6"/>
                </a:cxn>
                <a:cxn ang="0">
                  <a:pos x="102" y="6"/>
                </a:cxn>
                <a:cxn ang="0">
                  <a:pos x="108" y="10"/>
                </a:cxn>
                <a:cxn ang="0">
                  <a:pos x="120" y="24"/>
                </a:cxn>
                <a:cxn ang="0">
                  <a:pos x="126" y="34"/>
                </a:cxn>
                <a:cxn ang="0">
                  <a:pos x="134" y="46"/>
                </a:cxn>
                <a:cxn ang="0">
                  <a:pos x="140" y="62"/>
                </a:cxn>
                <a:cxn ang="0">
                  <a:pos x="146" y="82"/>
                </a:cxn>
                <a:cxn ang="0">
                  <a:pos x="146" y="82"/>
                </a:cxn>
                <a:cxn ang="0">
                  <a:pos x="148" y="96"/>
                </a:cxn>
                <a:cxn ang="0">
                  <a:pos x="150" y="108"/>
                </a:cxn>
                <a:cxn ang="0">
                  <a:pos x="148" y="120"/>
                </a:cxn>
                <a:cxn ang="0">
                  <a:pos x="144" y="132"/>
                </a:cxn>
                <a:cxn ang="0">
                  <a:pos x="138" y="140"/>
                </a:cxn>
                <a:cxn ang="0">
                  <a:pos x="130" y="148"/>
                </a:cxn>
                <a:cxn ang="0">
                  <a:pos x="120" y="152"/>
                </a:cxn>
                <a:cxn ang="0">
                  <a:pos x="106" y="154"/>
                </a:cxn>
                <a:cxn ang="0">
                  <a:pos x="106" y="154"/>
                </a:cxn>
                <a:cxn ang="0">
                  <a:pos x="94" y="152"/>
                </a:cxn>
                <a:cxn ang="0">
                  <a:pos x="86" y="150"/>
                </a:cxn>
                <a:cxn ang="0">
                  <a:pos x="78" y="146"/>
                </a:cxn>
                <a:cxn ang="0">
                  <a:pos x="74" y="142"/>
                </a:cxn>
                <a:cxn ang="0">
                  <a:pos x="68" y="134"/>
                </a:cxn>
                <a:cxn ang="0">
                  <a:pos x="68" y="130"/>
                </a:cxn>
                <a:cxn ang="0">
                  <a:pos x="68" y="130"/>
                </a:cxn>
                <a:cxn ang="0">
                  <a:pos x="62" y="132"/>
                </a:cxn>
                <a:cxn ang="0">
                  <a:pos x="44" y="138"/>
                </a:cxn>
                <a:cxn ang="0">
                  <a:pos x="34" y="138"/>
                </a:cxn>
                <a:cxn ang="0">
                  <a:pos x="24" y="136"/>
                </a:cxn>
                <a:cxn ang="0">
                  <a:pos x="16" y="130"/>
                </a:cxn>
                <a:cxn ang="0">
                  <a:pos x="8" y="122"/>
                </a:cxn>
                <a:cxn ang="0">
                  <a:pos x="8" y="122"/>
                </a:cxn>
                <a:cxn ang="0">
                  <a:pos x="2" y="108"/>
                </a:cxn>
                <a:cxn ang="0">
                  <a:pos x="0" y="98"/>
                </a:cxn>
                <a:cxn ang="0">
                  <a:pos x="0" y="86"/>
                </a:cxn>
                <a:cxn ang="0">
                  <a:pos x="2" y="78"/>
                </a:cxn>
                <a:cxn ang="0">
                  <a:pos x="8" y="70"/>
                </a:cxn>
                <a:cxn ang="0">
                  <a:pos x="14" y="62"/>
                </a:cxn>
                <a:cxn ang="0">
                  <a:pos x="28" y="48"/>
                </a:cxn>
                <a:cxn ang="0">
                  <a:pos x="62" y="26"/>
                </a:cxn>
                <a:cxn ang="0">
                  <a:pos x="70" y="20"/>
                </a:cxn>
                <a:cxn ang="0">
                  <a:pos x="76" y="14"/>
                </a:cxn>
                <a:cxn ang="0">
                  <a:pos x="80" y="6"/>
                </a:cxn>
                <a:cxn ang="0">
                  <a:pos x="82" y="0"/>
                </a:cxn>
                <a:cxn ang="0">
                  <a:pos x="82" y="0"/>
                </a:cxn>
                <a:cxn ang="0">
                  <a:pos x="86" y="6"/>
                </a:cxn>
                <a:cxn ang="0">
                  <a:pos x="90" y="22"/>
                </a:cxn>
                <a:cxn ang="0">
                  <a:pos x="90" y="32"/>
                </a:cxn>
                <a:cxn ang="0">
                  <a:pos x="92" y="44"/>
                </a:cxn>
                <a:cxn ang="0">
                  <a:pos x="90" y="58"/>
                </a:cxn>
                <a:cxn ang="0">
                  <a:pos x="86" y="70"/>
                </a:cxn>
                <a:cxn ang="0">
                  <a:pos x="86" y="70"/>
                </a:cxn>
                <a:cxn ang="0">
                  <a:pos x="90" y="66"/>
                </a:cxn>
                <a:cxn ang="0">
                  <a:pos x="96" y="56"/>
                </a:cxn>
                <a:cxn ang="0">
                  <a:pos x="98" y="46"/>
                </a:cxn>
                <a:cxn ang="0">
                  <a:pos x="100" y="36"/>
                </a:cxn>
                <a:cxn ang="0">
                  <a:pos x="102" y="22"/>
                </a:cxn>
                <a:cxn ang="0">
                  <a:pos x="102" y="6"/>
                </a:cxn>
                <a:cxn ang="0">
                  <a:pos x="102" y="6"/>
                </a:cxn>
              </a:cxnLst>
              <a:rect l="0" t="0" r="r" b="b"/>
              <a:pathLst>
                <a:path w="150" h="154">
                  <a:moveTo>
                    <a:pt x="102" y="6"/>
                  </a:moveTo>
                  <a:lnTo>
                    <a:pt x="102" y="6"/>
                  </a:lnTo>
                  <a:lnTo>
                    <a:pt x="108" y="10"/>
                  </a:lnTo>
                  <a:lnTo>
                    <a:pt x="120" y="24"/>
                  </a:lnTo>
                  <a:lnTo>
                    <a:pt x="126" y="34"/>
                  </a:lnTo>
                  <a:lnTo>
                    <a:pt x="134" y="46"/>
                  </a:lnTo>
                  <a:lnTo>
                    <a:pt x="140" y="62"/>
                  </a:lnTo>
                  <a:lnTo>
                    <a:pt x="146" y="82"/>
                  </a:lnTo>
                  <a:lnTo>
                    <a:pt x="146" y="82"/>
                  </a:lnTo>
                  <a:lnTo>
                    <a:pt x="148" y="96"/>
                  </a:lnTo>
                  <a:lnTo>
                    <a:pt x="150" y="108"/>
                  </a:lnTo>
                  <a:lnTo>
                    <a:pt x="148" y="120"/>
                  </a:lnTo>
                  <a:lnTo>
                    <a:pt x="144" y="132"/>
                  </a:lnTo>
                  <a:lnTo>
                    <a:pt x="138" y="140"/>
                  </a:lnTo>
                  <a:lnTo>
                    <a:pt x="130" y="148"/>
                  </a:lnTo>
                  <a:lnTo>
                    <a:pt x="120" y="152"/>
                  </a:lnTo>
                  <a:lnTo>
                    <a:pt x="106" y="154"/>
                  </a:lnTo>
                  <a:lnTo>
                    <a:pt x="106" y="154"/>
                  </a:lnTo>
                  <a:lnTo>
                    <a:pt x="94" y="152"/>
                  </a:lnTo>
                  <a:lnTo>
                    <a:pt x="86" y="150"/>
                  </a:lnTo>
                  <a:lnTo>
                    <a:pt x="78" y="146"/>
                  </a:lnTo>
                  <a:lnTo>
                    <a:pt x="74" y="142"/>
                  </a:lnTo>
                  <a:lnTo>
                    <a:pt x="68" y="134"/>
                  </a:lnTo>
                  <a:lnTo>
                    <a:pt x="68" y="130"/>
                  </a:lnTo>
                  <a:lnTo>
                    <a:pt x="68" y="130"/>
                  </a:lnTo>
                  <a:lnTo>
                    <a:pt x="62" y="132"/>
                  </a:lnTo>
                  <a:lnTo>
                    <a:pt x="44" y="138"/>
                  </a:lnTo>
                  <a:lnTo>
                    <a:pt x="34" y="138"/>
                  </a:lnTo>
                  <a:lnTo>
                    <a:pt x="24" y="136"/>
                  </a:lnTo>
                  <a:lnTo>
                    <a:pt x="16" y="130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2" y="108"/>
                  </a:lnTo>
                  <a:lnTo>
                    <a:pt x="0" y="98"/>
                  </a:lnTo>
                  <a:lnTo>
                    <a:pt x="0" y="86"/>
                  </a:lnTo>
                  <a:lnTo>
                    <a:pt x="2" y="78"/>
                  </a:lnTo>
                  <a:lnTo>
                    <a:pt x="8" y="70"/>
                  </a:lnTo>
                  <a:lnTo>
                    <a:pt x="14" y="62"/>
                  </a:lnTo>
                  <a:lnTo>
                    <a:pt x="28" y="48"/>
                  </a:lnTo>
                  <a:lnTo>
                    <a:pt x="62" y="26"/>
                  </a:lnTo>
                  <a:lnTo>
                    <a:pt x="70" y="20"/>
                  </a:lnTo>
                  <a:lnTo>
                    <a:pt x="76" y="14"/>
                  </a:lnTo>
                  <a:lnTo>
                    <a:pt x="80" y="6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6" y="6"/>
                  </a:lnTo>
                  <a:lnTo>
                    <a:pt x="90" y="22"/>
                  </a:lnTo>
                  <a:lnTo>
                    <a:pt x="90" y="32"/>
                  </a:lnTo>
                  <a:lnTo>
                    <a:pt x="92" y="44"/>
                  </a:lnTo>
                  <a:lnTo>
                    <a:pt x="90" y="58"/>
                  </a:lnTo>
                  <a:lnTo>
                    <a:pt x="86" y="70"/>
                  </a:lnTo>
                  <a:lnTo>
                    <a:pt x="86" y="70"/>
                  </a:lnTo>
                  <a:lnTo>
                    <a:pt x="90" y="66"/>
                  </a:lnTo>
                  <a:lnTo>
                    <a:pt x="96" y="56"/>
                  </a:lnTo>
                  <a:lnTo>
                    <a:pt x="98" y="46"/>
                  </a:lnTo>
                  <a:lnTo>
                    <a:pt x="100" y="36"/>
                  </a:lnTo>
                  <a:lnTo>
                    <a:pt x="102" y="22"/>
                  </a:lnTo>
                  <a:lnTo>
                    <a:pt x="102" y="6"/>
                  </a:lnTo>
                  <a:lnTo>
                    <a:pt x="10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1" name="Freeform 158"/>
            <p:cNvSpPr>
              <a:spLocks/>
            </p:cNvSpPr>
            <p:nvPr/>
          </p:nvSpPr>
          <p:spPr bwMode="auto">
            <a:xfrm>
              <a:off x="2342147" y="4961021"/>
              <a:ext cx="1235242" cy="1299411"/>
            </a:xfrm>
            <a:custGeom>
              <a:avLst/>
              <a:gdLst/>
              <a:ahLst/>
              <a:cxnLst>
                <a:cxn ang="0">
                  <a:pos x="154" y="70"/>
                </a:cxn>
                <a:cxn ang="0">
                  <a:pos x="154" y="70"/>
                </a:cxn>
                <a:cxn ang="0">
                  <a:pos x="148" y="82"/>
                </a:cxn>
                <a:cxn ang="0">
                  <a:pos x="140" y="96"/>
                </a:cxn>
                <a:cxn ang="0">
                  <a:pos x="132" y="112"/>
                </a:cxn>
                <a:cxn ang="0">
                  <a:pos x="120" y="128"/>
                </a:cxn>
                <a:cxn ang="0">
                  <a:pos x="106" y="142"/>
                </a:cxn>
                <a:cxn ang="0">
                  <a:pos x="98" y="148"/>
                </a:cxn>
                <a:cxn ang="0">
                  <a:pos x="88" y="154"/>
                </a:cxn>
                <a:cxn ang="0">
                  <a:pos x="80" y="158"/>
                </a:cxn>
                <a:cxn ang="0">
                  <a:pos x="70" y="160"/>
                </a:cxn>
                <a:cxn ang="0">
                  <a:pos x="70" y="160"/>
                </a:cxn>
                <a:cxn ang="0">
                  <a:pos x="60" y="162"/>
                </a:cxn>
                <a:cxn ang="0">
                  <a:pos x="52" y="160"/>
                </a:cxn>
                <a:cxn ang="0">
                  <a:pos x="44" y="160"/>
                </a:cxn>
                <a:cxn ang="0">
                  <a:pos x="36" y="156"/>
                </a:cxn>
                <a:cxn ang="0">
                  <a:pos x="24" y="148"/>
                </a:cxn>
                <a:cxn ang="0">
                  <a:pos x="14" y="138"/>
                </a:cxn>
                <a:cxn ang="0">
                  <a:pos x="10" y="124"/>
                </a:cxn>
                <a:cxn ang="0">
                  <a:pos x="8" y="110"/>
                </a:cxn>
                <a:cxn ang="0">
                  <a:pos x="10" y="104"/>
                </a:cxn>
                <a:cxn ang="0">
                  <a:pos x="12" y="98"/>
                </a:cxn>
                <a:cxn ang="0">
                  <a:pos x="16" y="92"/>
                </a:cxn>
                <a:cxn ang="0">
                  <a:pos x="22" y="86"/>
                </a:cxn>
                <a:cxn ang="0">
                  <a:pos x="22" y="86"/>
                </a:cxn>
                <a:cxn ang="0">
                  <a:pos x="16" y="80"/>
                </a:cxn>
                <a:cxn ang="0">
                  <a:pos x="12" y="74"/>
                </a:cxn>
                <a:cxn ang="0">
                  <a:pos x="6" y="66"/>
                </a:cxn>
                <a:cxn ang="0">
                  <a:pos x="2" y="56"/>
                </a:cxn>
                <a:cxn ang="0">
                  <a:pos x="0" y="44"/>
                </a:cxn>
                <a:cxn ang="0">
                  <a:pos x="2" y="32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10"/>
                </a:cxn>
                <a:cxn ang="0">
                  <a:pos x="24" y="4"/>
                </a:cxn>
                <a:cxn ang="0">
                  <a:pos x="32" y="2"/>
                </a:cxn>
                <a:cxn ang="0">
                  <a:pos x="42" y="0"/>
                </a:cxn>
                <a:cxn ang="0">
                  <a:pos x="50" y="0"/>
                </a:cxn>
                <a:cxn ang="0">
                  <a:pos x="58" y="4"/>
                </a:cxn>
                <a:cxn ang="0">
                  <a:pos x="76" y="12"/>
                </a:cxn>
                <a:cxn ang="0">
                  <a:pos x="112" y="34"/>
                </a:cxn>
                <a:cxn ang="0">
                  <a:pos x="132" y="44"/>
                </a:cxn>
                <a:cxn ang="0">
                  <a:pos x="142" y="46"/>
                </a:cxn>
                <a:cxn ang="0">
                  <a:pos x="152" y="46"/>
                </a:cxn>
                <a:cxn ang="0">
                  <a:pos x="152" y="46"/>
                </a:cxn>
                <a:cxn ang="0">
                  <a:pos x="146" y="52"/>
                </a:cxn>
                <a:cxn ang="0">
                  <a:pos x="126" y="64"/>
                </a:cxn>
                <a:cxn ang="0">
                  <a:pos x="104" y="74"/>
                </a:cxn>
                <a:cxn ang="0">
                  <a:pos x="92" y="78"/>
                </a:cxn>
                <a:cxn ang="0">
                  <a:pos x="82" y="80"/>
                </a:cxn>
                <a:cxn ang="0">
                  <a:pos x="82" y="80"/>
                </a:cxn>
                <a:cxn ang="0">
                  <a:pos x="86" y="82"/>
                </a:cxn>
                <a:cxn ang="0">
                  <a:pos x="100" y="82"/>
                </a:cxn>
                <a:cxn ang="0">
                  <a:pos x="110" y="82"/>
                </a:cxn>
                <a:cxn ang="0">
                  <a:pos x="122" y="80"/>
                </a:cxn>
                <a:cxn ang="0">
                  <a:pos x="136" y="76"/>
                </a:cxn>
                <a:cxn ang="0">
                  <a:pos x="154" y="70"/>
                </a:cxn>
                <a:cxn ang="0">
                  <a:pos x="154" y="70"/>
                </a:cxn>
              </a:cxnLst>
              <a:rect l="0" t="0" r="r" b="b"/>
              <a:pathLst>
                <a:path w="154" h="162">
                  <a:moveTo>
                    <a:pt x="154" y="70"/>
                  </a:moveTo>
                  <a:lnTo>
                    <a:pt x="154" y="70"/>
                  </a:lnTo>
                  <a:lnTo>
                    <a:pt x="148" y="82"/>
                  </a:lnTo>
                  <a:lnTo>
                    <a:pt x="140" y="96"/>
                  </a:lnTo>
                  <a:lnTo>
                    <a:pt x="132" y="112"/>
                  </a:lnTo>
                  <a:lnTo>
                    <a:pt x="120" y="128"/>
                  </a:lnTo>
                  <a:lnTo>
                    <a:pt x="106" y="142"/>
                  </a:lnTo>
                  <a:lnTo>
                    <a:pt x="98" y="148"/>
                  </a:lnTo>
                  <a:lnTo>
                    <a:pt x="88" y="154"/>
                  </a:lnTo>
                  <a:lnTo>
                    <a:pt x="80" y="158"/>
                  </a:lnTo>
                  <a:lnTo>
                    <a:pt x="70" y="160"/>
                  </a:lnTo>
                  <a:lnTo>
                    <a:pt x="70" y="160"/>
                  </a:lnTo>
                  <a:lnTo>
                    <a:pt x="60" y="162"/>
                  </a:lnTo>
                  <a:lnTo>
                    <a:pt x="52" y="160"/>
                  </a:lnTo>
                  <a:lnTo>
                    <a:pt x="44" y="160"/>
                  </a:lnTo>
                  <a:lnTo>
                    <a:pt x="36" y="156"/>
                  </a:lnTo>
                  <a:lnTo>
                    <a:pt x="24" y="148"/>
                  </a:lnTo>
                  <a:lnTo>
                    <a:pt x="14" y="138"/>
                  </a:lnTo>
                  <a:lnTo>
                    <a:pt x="10" y="124"/>
                  </a:lnTo>
                  <a:lnTo>
                    <a:pt x="8" y="110"/>
                  </a:lnTo>
                  <a:lnTo>
                    <a:pt x="10" y="104"/>
                  </a:lnTo>
                  <a:lnTo>
                    <a:pt x="12" y="98"/>
                  </a:lnTo>
                  <a:lnTo>
                    <a:pt x="16" y="92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16" y="80"/>
                  </a:lnTo>
                  <a:lnTo>
                    <a:pt x="12" y="74"/>
                  </a:lnTo>
                  <a:lnTo>
                    <a:pt x="6" y="66"/>
                  </a:lnTo>
                  <a:lnTo>
                    <a:pt x="2" y="56"/>
                  </a:lnTo>
                  <a:lnTo>
                    <a:pt x="0" y="44"/>
                  </a:lnTo>
                  <a:lnTo>
                    <a:pt x="2" y="32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10"/>
                  </a:lnTo>
                  <a:lnTo>
                    <a:pt x="24" y="4"/>
                  </a:lnTo>
                  <a:lnTo>
                    <a:pt x="32" y="2"/>
                  </a:lnTo>
                  <a:lnTo>
                    <a:pt x="42" y="0"/>
                  </a:lnTo>
                  <a:lnTo>
                    <a:pt x="50" y="0"/>
                  </a:lnTo>
                  <a:lnTo>
                    <a:pt x="58" y="4"/>
                  </a:lnTo>
                  <a:lnTo>
                    <a:pt x="76" y="12"/>
                  </a:lnTo>
                  <a:lnTo>
                    <a:pt x="112" y="34"/>
                  </a:lnTo>
                  <a:lnTo>
                    <a:pt x="132" y="44"/>
                  </a:lnTo>
                  <a:lnTo>
                    <a:pt x="142" y="4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46" y="52"/>
                  </a:lnTo>
                  <a:lnTo>
                    <a:pt x="126" y="64"/>
                  </a:lnTo>
                  <a:lnTo>
                    <a:pt x="104" y="74"/>
                  </a:lnTo>
                  <a:lnTo>
                    <a:pt x="92" y="78"/>
                  </a:lnTo>
                  <a:lnTo>
                    <a:pt x="82" y="80"/>
                  </a:lnTo>
                  <a:lnTo>
                    <a:pt x="82" y="80"/>
                  </a:lnTo>
                  <a:lnTo>
                    <a:pt x="86" y="82"/>
                  </a:lnTo>
                  <a:lnTo>
                    <a:pt x="100" y="82"/>
                  </a:lnTo>
                  <a:lnTo>
                    <a:pt x="110" y="82"/>
                  </a:lnTo>
                  <a:lnTo>
                    <a:pt x="122" y="80"/>
                  </a:lnTo>
                  <a:lnTo>
                    <a:pt x="136" y="76"/>
                  </a:lnTo>
                  <a:lnTo>
                    <a:pt x="154" y="70"/>
                  </a:lnTo>
                  <a:lnTo>
                    <a:pt x="154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2" name="Freeform 159"/>
            <p:cNvSpPr>
              <a:spLocks/>
            </p:cNvSpPr>
            <p:nvPr/>
          </p:nvSpPr>
          <p:spPr bwMode="auto">
            <a:xfrm>
              <a:off x="2871537" y="3805989"/>
              <a:ext cx="1155032" cy="1283368"/>
            </a:xfrm>
            <a:custGeom>
              <a:avLst/>
              <a:gdLst/>
              <a:ahLst/>
              <a:cxnLst>
                <a:cxn ang="0">
                  <a:pos x="130" y="158"/>
                </a:cxn>
                <a:cxn ang="0">
                  <a:pos x="130" y="158"/>
                </a:cxn>
                <a:cxn ang="0">
                  <a:pos x="130" y="148"/>
                </a:cxn>
                <a:cxn ang="0">
                  <a:pos x="130" y="122"/>
                </a:cxn>
                <a:cxn ang="0">
                  <a:pos x="134" y="88"/>
                </a:cxn>
                <a:cxn ang="0">
                  <a:pos x="136" y="70"/>
                </a:cxn>
                <a:cxn ang="0">
                  <a:pos x="142" y="52"/>
                </a:cxn>
                <a:cxn ang="0">
                  <a:pos x="142" y="52"/>
                </a:cxn>
                <a:cxn ang="0">
                  <a:pos x="144" y="42"/>
                </a:cxn>
                <a:cxn ang="0">
                  <a:pos x="142" y="32"/>
                </a:cxn>
                <a:cxn ang="0">
                  <a:pos x="140" y="24"/>
                </a:cxn>
                <a:cxn ang="0">
                  <a:pos x="134" y="16"/>
                </a:cxn>
                <a:cxn ang="0">
                  <a:pos x="128" y="10"/>
                </a:cxn>
                <a:cxn ang="0">
                  <a:pos x="118" y="4"/>
                </a:cxn>
                <a:cxn ang="0">
                  <a:pos x="110" y="2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8" y="2"/>
                </a:cxn>
                <a:cxn ang="0">
                  <a:pos x="80" y="6"/>
                </a:cxn>
                <a:cxn ang="0">
                  <a:pos x="74" y="10"/>
                </a:cxn>
                <a:cxn ang="0">
                  <a:pos x="68" y="18"/>
                </a:cxn>
                <a:cxn ang="0">
                  <a:pos x="62" y="28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52" y="34"/>
                </a:cxn>
                <a:cxn ang="0">
                  <a:pos x="34" y="36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4" y="104"/>
                </a:cxn>
                <a:cxn ang="0">
                  <a:pos x="12" y="118"/>
                </a:cxn>
                <a:cxn ang="0">
                  <a:pos x="18" y="124"/>
                </a:cxn>
                <a:cxn ang="0">
                  <a:pos x="24" y="130"/>
                </a:cxn>
                <a:cxn ang="0">
                  <a:pos x="32" y="136"/>
                </a:cxn>
                <a:cxn ang="0">
                  <a:pos x="44" y="142"/>
                </a:cxn>
                <a:cxn ang="0">
                  <a:pos x="70" y="152"/>
                </a:cxn>
                <a:cxn ang="0">
                  <a:pos x="102" y="160"/>
                </a:cxn>
                <a:cxn ang="0">
                  <a:pos x="102" y="160"/>
                </a:cxn>
                <a:cxn ang="0">
                  <a:pos x="100" y="156"/>
                </a:cxn>
                <a:cxn ang="0">
                  <a:pos x="90" y="144"/>
                </a:cxn>
                <a:cxn ang="0">
                  <a:pos x="86" y="136"/>
                </a:cxn>
                <a:cxn ang="0">
                  <a:pos x="82" y="126"/>
                </a:cxn>
                <a:cxn ang="0">
                  <a:pos x="80" y="114"/>
                </a:cxn>
                <a:cxn ang="0">
                  <a:pos x="80" y="102"/>
                </a:cxn>
                <a:cxn ang="0">
                  <a:pos x="80" y="102"/>
                </a:cxn>
                <a:cxn ang="0">
                  <a:pos x="84" y="108"/>
                </a:cxn>
                <a:cxn ang="0">
                  <a:pos x="94" y="124"/>
                </a:cxn>
                <a:cxn ang="0">
                  <a:pos x="112" y="142"/>
                </a:cxn>
                <a:cxn ang="0">
                  <a:pos x="120" y="150"/>
                </a:cxn>
                <a:cxn ang="0">
                  <a:pos x="130" y="158"/>
                </a:cxn>
                <a:cxn ang="0">
                  <a:pos x="130" y="158"/>
                </a:cxn>
              </a:cxnLst>
              <a:rect l="0" t="0" r="r" b="b"/>
              <a:pathLst>
                <a:path w="144" h="160">
                  <a:moveTo>
                    <a:pt x="130" y="158"/>
                  </a:moveTo>
                  <a:lnTo>
                    <a:pt x="130" y="158"/>
                  </a:lnTo>
                  <a:lnTo>
                    <a:pt x="130" y="148"/>
                  </a:lnTo>
                  <a:lnTo>
                    <a:pt x="130" y="122"/>
                  </a:lnTo>
                  <a:lnTo>
                    <a:pt x="134" y="88"/>
                  </a:lnTo>
                  <a:lnTo>
                    <a:pt x="136" y="70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44" y="42"/>
                  </a:lnTo>
                  <a:lnTo>
                    <a:pt x="142" y="32"/>
                  </a:lnTo>
                  <a:lnTo>
                    <a:pt x="140" y="24"/>
                  </a:lnTo>
                  <a:lnTo>
                    <a:pt x="134" y="16"/>
                  </a:lnTo>
                  <a:lnTo>
                    <a:pt x="128" y="10"/>
                  </a:lnTo>
                  <a:lnTo>
                    <a:pt x="118" y="4"/>
                  </a:lnTo>
                  <a:lnTo>
                    <a:pt x="110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8" y="2"/>
                  </a:lnTo>
                  <a:lnTo>
                    <a:pt x="80" y="6"/>
                  </a:lnTo>
                  <a:lnTo>
                    <a:pt x="74" y="10"/>
                  </a:lnTo>
                  <a:lnTo>
                    <a:pt x="68" y="18"/>
                  </a:lnTo>
                  <a:lnTo>
                    <a:pt x="62" y="28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52" y="34"/>
                  </a:lnTo>
                  <a:lnTo>
                    <a:pt x="34" y="36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4" y="104"/>
                  </a:lnTo>
                  <a:lnTo>
                    <a:pt x="12" y="118"/>
                  </a:lnTo>
                  <a:lnTo>
                    <a:pt x="18" y="124"/>
                  </a:lnTo>
                  <a:lnTo>
                    <a:pt x="24" y="130"/>
                  </a:lnTo>
                  <a:lnTo>
                    <a:pt x="32" y="136"/>
                  </a:lnTo>
                  <a:lnTo>
                    <a:pt x="44" y="142"/>
                  </a:lnTo>
                  <a:lnTo>
                    <a:pt x="70" y="152"/>
                  </a:lnTo>
                  <a:lnTo>
                    <a:pt x="102" y="160"/>
                  </a:lnTo>
                  <a:lnTo>
                    <a:pt x="102" y="160"/>
                  </a:lnTo>
                  <a:lnTo>
                    <a:pt x="100" y="156"/>
                  </a:lnTo>
                  <a:lnTo>
                    <a:pt x="90" y="144"/>
                  </a:lnTo>
                  <a:lnTo>
                    <a:pt x="86" y="136"/>
                  </a:lnTo>
                  <a:lnTo>
                    <a:pt x="82" y="126"/>
                  </a:lnTo>
                  <a:lnTo>
                    <a:pt x="80" y="114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84" y="108"/>
                  </a:lnTo>
                  <a:lnTo>
                    <a:pt x="94" y="124"/>
                  </a:lnTo>
                  <a:lnTo>
                    <a:pt x="112" y="142"/>
                  </a:lnTo>
                  <a:lnTo>
                    <a:pt x="120" y="150"/>
                  </a:lnTo>
                  <a:lnTo>
                    <a:pt x="130" y="158"/>
                  </a:lnTo>
                  <a:lnTo>
                    <a:pt x="130" y="1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3" name="Freeform 160"/>
            <p:cNvSpPr>
              <a:spLocks/>
            </p:cNvSpPr>
            <p:nvPr/>
          </p:nvSpPr>
          <p:spPr bwMode="auto">
            <a:xfrm>
              <a:off x="3689684" y="5249779"/>
              <a:ext cx="288758" cy="320842"/>
            </a:xfrm>
            <a:custGeom>
              <a:avLst/>
              <a:gdLst/>
              <a:ahLst/>
              <a:cxnLst>
                <a:cxn ang="0">
                  <a:pos x="36" y="20"/>
                </a:cxn>
                <a:cxn ang="0">
                  <a:pos x="36" y="20"/>
                </a:cxn>
                <a:cxn ang="0">
                  <a:pos x="34" y="28"/>
                </a:cxn>
                <a:cxn ang="0">
                  <a:pos x="30" y="34"/>
                </a:cxn>
                <a:cxn ang="0">
                  <a:pos x="24" y="38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10" y="38"/>
                </a:cxn>
                <a:cxn ang="0">
                  <a:pos x="6" y="34"/>
                </a:cxn>
                <a:cxn ang="0">
                  <a:pos x="2" y="28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2" y="12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6"/>
                </a:cxn>
                <a:cxn ang="0">
                  <a:pos x="34" y="12"/>
                </a:cxn>
                <a:cxn ang="0">
                  <a:pos x="36" y="20"/>
                </a:cxn>
                <a:cxn ang="0">
                  <a:pos x="36" y="20"/>
                </a:cxn>
              </a:cxnLst>
              <a:rect l="0" t="0" r="r" b="b"/>
              <a:pathLst>
                <a:path w="36" h="40">
                  <a:moveTo>
                    <a:pt x="36" y="20"/>
                  </a:moveTo>
                  <a:lnTo>
                    <a:pt x="36" y="20"/>
                  </a:lnTo>
                  <a:lnTo>
                    <a:pt x="34" y="28"/>
                  </a:lnTo>
                  <a:lnTo>
                    <a:pt x="30" y="34"/>
                  </a:lnTo>
                  <a:lnTo>
                    <a:pt x="24" y="38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0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6"/>
                  </a:lnTo>
                  <a:lnTo>
                    <a:pt x="34" y="12"/>
                  </a:lnTo>
                  <a:lnTo>
                    <a:pt x="36" y="20"/>
                  </a:lnTo>
                  <a:lnTo>
                    <a:pt x="36" y="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470" name="Title 46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Introduction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524000"/>
            <a:ext cx="8229600" cy="4785360"/>
          </a:xfrm>
        </p:spPr>
        <p:txBody>
          <a:bodyPr/>
          <a:lstStyle/>
          <a:p>
            <a:r>
              <a:rPr lang="en-US" dirty="0" smtClean="0"/>
              <a:t>“Traditional password authentication is no longer safe</a:t>
            </a:r>
            <a:r>
              <a:rPr lang="en-US" dirty="0" smtClean="0"/>
              <a:t>.” – Bill Gates, 2004</a:t>
            </a:r>
            <a:endParaRPr lang="en-US" dirty="0" smtClean="0"/>
          </a:p>
          <a:p>
            <a:r>
              <a:rPr lang="en-US" dirty="0" smtClean="0"/>
              <a:t>A brand new security solution has been developed: Two-factor authentication, also called Token Key authentication.</a:t>
            </a:r>
          </a:p>
          <a:p>
            <a:r>
              <a:rPr lang="en-US" dirty="0" smtClean="0"/>
              <a:t>Security Token: An application for mobile devices that based on Token Key authentication solution, and can be integrated with any service that use login method.</a:t>
            </a:r>
          </a:p>
          <a:p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15"/>
          <p:cNvGrpSpPr/>
          <p:nvPr/>
        </p:nvGrpSpPr>
        <p:grpSpPr>
          <a:xfrm>
            <a:off x="0" y="0"/>
            <a:ext cx="9144000" cy="6858000"/>
            <a:chOff x="0" y="-1295400"/>
            <a:chExt cx="9144000" cy="9144000"/>
          </a:xfrm>
          <a:gradFill flip="none" rotWithShape="1">
            <a:gsLst>
              <a:gs pos="0">
                <a:schemeClr val="bg1">
                  <a:alpha val="10000"/>
                </a:schemeClr>
              </a:gs>
              <a:gs pos="36000">
                <a:schemeClr val="bg1">
                  <a:alpha val="0"/>
                </a:schemeClr>
              </a:gs>
              <a:gs pos="95000">
                <a:schemeClr val="bg1">
                  <a:alpha val="15000"/>
                </a:schemeClr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5181600" y="3340768"/>
              <a:ext cx="465221" cy="449179"/>
            </a:xfrm>
            <a:custGeom>
              <a:avLst/>
              <a:gdLst/>
              <a:ahLst/>
              <a:cxnLst>
                <a:cxn ang="0">
                  <a:pos x="2" y="44"/>
                </a:cxn>
                <a:cxn ang="0">
                  <a:pos x="2" y="44"/>
                </a:cxn>
                <a:cxn ang="0">
                  <a:pos x="8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8" y="56"/>
                </a:cxn>
                <a:cxn ang="0">
                  <a:pos x="44" y="56"/>
                </a:cxn>
                <a:cxn ang="0">
                  <a:pos x="48" y="54"/>
                </a:cxn>
                <a:cxn ang="0">
                  <a:pos x="56" y="48"/>
                </a:cxn>
                <a:cxn ang="0">
                  <a:pos x="58" y="44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6" y="36"/>
                </a:cxn>
                <a:cxn ang="0">
                  <a:pos x="52" y="32"/>
                </a:cxn>
                <a:cxn ang="0">
                  <a:pos x="48" y="28"/>
                </a:cxn>
                <a:cxn ang="0">
                  <a:pos x="48" y="28"/>
                </a:cxn>
                <a:cxn ang="0">
                  <a:pos x="50" y="26"/>
                </a:cxn>
                <a:cxn ang="0">
                  <a:pos x="52" y="20"/>
                </a:cxn>
                <a:cxn ang="0">
                  <a:pos x="54" y="16"/>
                </a:cxn>
                <a:cxn ang="0">
                  <a:pos x="54" y="12"/>
                </a:cxn>
                <a:cxn ang="0">
                  <a:pos x="52" y="8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0" y="6"/>
                </a:cxn>
                <a:cxn ang="0">
                  <a:pos x="14" y="12"/>
                </a:cxn>
                <a:cxn ang="0">
                  <a:pos x="8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32"/>
                </a:cxn>
                <a:cxn ang="0">
                  <a:pos x="18" y="30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2" y="44"/>
                </a:cxn>
                <a:cxn ang="0">
                  <a:pos x="2" y="44"/>
                </a:cxn>
              </a:cxnLst>
              <a:rect l="0" t="0" r="r" b="b"/>
              <a:pathLst>
                <a:path w="58" h="56">
                  <a:moveTo>
                    <a:pt x="2" y="44"/>
                  </a:moveTo>
                  <a:lnTo>
                    <a:pt x="2" y="44"/>
                  </a:lnTo>
                  <a:lnTo>
                    <a:pt x="8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8" y="56"/>
                  </a:lnTo>
                  <a:lnTo>
                    <a:pt x="44" y="56"/>
                  </a:lnTo>
                  <a:lnTo>
                    <a:pt x="48" y="54"/>
                  </a:lnTo>
                  <a:lnTo>
                    <a:pt x="56" y="48"/>
                  </a:lnTo>
                  <a:lnTo>
                    <a:pt x="58" y="44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6" y="36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50" y="26"/>
                  </a:lnTo>
                  <a:lnTo>
                    <a:pt x="52" y="20"/>
                  </a:lnTo>
                  <a:lnTo>
                    <a:pt x="54" y="16"/>
                  </a:lnTo>
                  <a:lnTo>
                    <a:pt x="54" y="12"/>
                  </a:lnTo>
                  <a:lnTo>
                    <a:pt x="52" y="8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0" y="6"/>
                  </a:lnTo>
                  <a:lnTo>
                    <a:pt x="14" y="12"/>
                  </a:lnTo>
                  <a:lnTo>
                    <a:pt x="8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32"/>
                  </a:lnTo>
                  <a:lnTo>
                    <a:pt x="18" y="30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2" y="44"/>
                  </a:lnTo>
                  <a:lnTo>
                    <a:pt x="2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5117432" y="3741821"/>
              <a:ext cx="401053" cy="497305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8"/>
                </a:cxn>
                <a:cxn ang="0">
                  <a:pos x="46" y="40"/>
                </a:cxn>
                <a:cxn ang="0">
                  <a:pos x="42" y="44"/>
                </a:cxn>
                <a:cxn ang="0">
                  <a:pos x="34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6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2"/>
                </a:cxn>
                <a:cxn ang="0">
                  <a:pos x="16" y="62"/>
                </a:cxn>
                <a:cxn ang="0">
                  <a:pos x="8" y="60"/>
                </a:cxn>
                <a:cxn ang="0">
                  <a:pos x="4" y="54"/>
                </a:cxn>
                <a:cxn ang="0">
                  <a:pos x="2" y="48"/>
                </a:cxn>
                <a:cxn ang="0">
                  <a:pos x="2" y="38"/>
                </a:cxn>
                <a:cxn ang="0">
                  <a:pos x="4" y="20"/>
                </a:cxn>
                <a:cxn ang="0">
                  <a:pos x="4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0" y="10"/>
                </a:cxn>
                <a:cxn ang="0">
                  <a:pos x="18" y="18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2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0" y="12"/>
                </a:cxn>
                <a:cxn ang="0">
                  <a:pos x="46" y="20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2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8"/>
                  </a:lnTo>
                  <a:lnTo>
                    <a:pt x="46" y="40"/>
                  </a:lnTo>
                  <a:lnTo>
                    <a:pt x="42" y="44"/>
                  </a:lnTo>
                  <a:lnTo>
                    <a:pt x="34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6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8" y="60"/>
                  </a:lnTo>
                  <a:lnTo>
                    <a:pt x="4" y="54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4" y="20"/>
                  </a:lnTo>
                  <a:lnTo>
                    <a:pt x="4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10" y="10"/>
                  </a:lnTo>
                  <a:lnTo>
                    <a:pt x="18" y="18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2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0" y="12"/>
                  </a:lnTo>
                  <a:lnTo>
                    <a:pt x="46" y="20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668253" y="3757863"/>
              <a:ext cx="433137" cy="449179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50" y="6"/>
                </a:cxn>
                <a:cxn ang="0">
                  <a:pos x="52" y="14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8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4" y="12"/>
                </a:cxn>
                <a:cxn ang="0">
                  <a:pos x="10" y="10"/>
                </a:cxn>
                <a:cxn ang="0">
                  <a:pos x="18" y="8"/>
                </a:cxn>
                <a:cxn ang="0">
                  <a:pos x="34" y="6"/>
                </a:cxn>
                <a:cxn ang="0">
                  <a:pos x="40" y="4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6"/>
                </a:cxn>
                <a:cxn ang="0">
                  <a:pos x="50" y="6"/>
                </a:cxn>
              </a:cxnLst>
              <a:rect l="0" t="0" r="r" b="b"/>
              <a:pathLst>
                <a:path w="54" h="56">
                  <a:moveTo>
                    <a:pt x="50" y="6"/>
                  </a:moveTo>
                  <a:lnTo>
                    <a:pt x="50" y="6"/>
                  </a:lnTo>
                  <a:lnTo>
                    <a:pt x="52" y="14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8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4" y="12"/>
                  </a:lnTo>
                  <a:lnTo>
                    <a:pt x="10" y="10"/>
                  </a:lnTo>
                  <a:lnTo>
                    <a:pt x="18" y="8"/>
                  </a:lnTo>
                  <a:lnTo>
                    <a:pt x="34" y="6"/>
                  </a:lnTo>
                  <a:lnTo>
                    <a:pt x="40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6"/>
                  </a:lnTo>
                  <a:lnTo>
                    <a:pt x="5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523874" y="3324726"/>
              <a:ext cx="481263" cy="481263"/>
            </a:xfrm>
            <a:custGeom>
              <a:avLst/>
              <a:gdLst/>
              <a:ahLst/>
              <a:cxnLst>
                <a:cxn ang="0">
                  <a:pos x="56" y="42"/>
                </a:cxn>
                <a:cxn ang="0">
                  <a:pos x="56" y="42"/>
                </a:cxn>
                <a:cxn ang="0">
                  <a:pos x="52" y="46"/>
                </a:cxn>
                <a:cxn ang="0">
                  <a:pos x="42" y="54"/>
                </a:cxn>
                <a:cxn ang="0">
                  <a:pos x="28" y="58"/>
                </a:cxn>
                <a:cxn ang="0">
                  <a:pos x="22" y="60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6"/>
                </a:cxn>
                <a:cxn ang="0">
                  <a:pos x="4" y="52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0" y="36"/>
                </a:cxn>
                <a:cxn ang="0">
                  <a:pos x="2" y="32"/>
                </a:cxn>
                <a:cxn ang="0">
                  <a:pos x="6" y="28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10" y="24"/>
                </a:cxn>
                <a:cxn ang="0">
                  <a:pos x="8" y="16"/>
                </a:cxn>
                <a:cxn ang="0">
                  <a:pos x="10" y="8"/>
                </a:cxn>
                <a:cxn ang="0">
                  <a:pos x="12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24" y="0"/>
                </a:cxn>
                <a:cxn ang="0">
                  <a:pos x="30" y="0"/>
                </a:cxn>
                <a:cxn ang="0">
                  <a:pos x="36" y="4"/>
                </a:cxn>
                <a:cxn ang="0">
                  <a:pos x="40" y="10"/>
                </a:cxn>
                <a:cxn ang="0">
                  <a:pos x="48" y="24"/>
                </a:cxn>
                <a:cxn ang="0">
                  <a:pos x="54" y="30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48" y="36"/>
                </a:cxn>
                <a:cxn ang="0">
                  <a:pos x="40" y="36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6" y="38"/>
                </a:cxn>
                <a:cxn ang="0">
                  <a:pos x="44" y="40"/>
                </a:cxn>
                <a:cxn ang="0">
                  <a:pos x="56" y="42"/>
                </a:cxn>
                <a:cxn ang="0">
                  <a:pos x="56" y="42"/>
                </a:cxn>
              </a:cxnLst>
              <a:rect l="0" t="0" r="r" b="b"/>
              <a:pathLst>
                <a:path w="60" h="60">
                  <a:moveTo>
                    <a:pt x="56" y="42"/>
                  </a:moveTo>
                  <a:lnTo>
                    <a:pt x="56" y="42"/>
                  </a:lnTo>
                  <a:lnTo>
                    <a:pt x="52" y="46"/>
                  </a:lnTo>
                  <a:lnTo>
                    <a:pt x="42" y="54"/>
                  </a:lnTo>
                  <a:lnTo>
                    <a:pt x="28" y="58"/>
                  </a:lnTo>
                  <a:lnTo>
                    <a:pt x="22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6"/>
                  </a:lnTo>
                  <a:lnTo>
                    <a:pt x="4" y="52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2" y="32"/>
                  </a:lnTo>
                  <a:lnTo>
                    <a:pt x="6" y="28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4"/>
                  </a:lnTo>
                  <a:lnTo>
                    <a:pt x="8" y="16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4"/>
                  </a:lnTo>
                  <a:lnTo>
                    <a:pt x="40" y="10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48" y="36"/>
                  </a:lnTo>
                  <a:lnTo>
                    <a:pt x="40" y="36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6" y="38"/>
                  </a:lnTo>
                  <a:lnTo>
                    <a:pt x="44" y="40"/>
                  </a:lnTo>
                  <a:lnTo>
                    <a:pt x="56" y="42"/>
                  </a:lnTo>
                  <a:lnTo>
                    <a:pt x="56" y="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08884" y="3100137"/>
              <a:ext cx="449179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8"/>
                </a:cxn>
                <a:cxn ang="0">
                  <a:pos x="44" y="36"/>
                </a:cxn>
                <a:cxn ang="0">
                  <a:pos x="54" y="26"/>
                </a:cxn>
                <a:cxn ang="0">
                  <a:pos x="54" y="26"/>
                </a:cxn>
                <a:cxn ang="0">
                  <a:pos x="56" y="20"/>
                </a:cxn>
                <a:cxn ang="0">
                  <a:pos x="56" y="12"/>
                </a:cxn>
                <a:cxn ang="0">
                  <a:pos x="54" y="6"/>
                </a:cxn>
                <a:cxn ang="0">
                  <a:pos x="48" y="2"/>
                </a:cxn>
                <a:cxn ang="0">
                  <a:pos x="48" y="2"/>
                </a:cxn>
                <a:cxn ang="0">
                  <a:pos x="40" y="0"/>
                </a:cxn>
                <a:cxn ang="0">
                  <a:pos x="34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2" y="2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2" y="46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6" h="58">
                  <a:moveTo>
                    <a:pt x="32" y="58"/>
                  </a:moveTo>
                  <a:lnTo>
                    <a:pt x="32" y="58"/>
                  </a:lnTo>
                  <a:lnTo>
                    <a:pt x="38" y="48"/>
                  </a:lnTo>
                  <a:lnTo>
                    <a:pt x="44" y="36"/>
                  </a:lnTo>
                  <a:lnTo>
                    <a:pt x="54" y="26"/>
                  </a:lnTo>
                  <a:lnTo>
                    <a:pt x="54" y="26"/>
                  </a:lnTo>
                  <a:lnTo>
                    <a:pt x="56" y="20"/>
                  </a:lnTo>
                  <a:lnTo>
                    <a:pt x="56" y="12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4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2" y="46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5037221" y="3613484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8213558" y="4207042"/>
              <a:ext cx="449179" cy="449179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0" y="44"/>
                </a:cxn>
                <a:cxn ang="0">
                  <a:pos x="6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6" y="56"/>
                </a:cxn>
                <a:cxn ang="0">
                  <a:pos x="42" y="56"/>
                </a:cxn>
                <a:cxn ang="0">
                  <a:pos x="48" y="54"/>
                </a:cxn>
                <a:cxn ang="0">
                  <a:pos x="54" y="48"/>
                </a:cxn>
                <a:cxn ang="0">
                  <a:pos x="56" y="44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4" y="34"/>
                </a:cxn>
                <a:cxn ang="0">
                  <a:pos x="50" y="30"/>
                </a:cxn>
                <a:cxn ang="0">
                  <a:pos x="46" y="28"/>
                </a:cxn>
                <a:cxn ang="0">
                  <a:pos x="46" y="28"/>
                </a:cxn>
                <a:cxn ang="0">
                  <a:pos x="48" y="26"/>
                </a:cxn>
                <a:cxn ang="0">
                  <a:pos x="50" y="18"/>
                </a:cxn>
                <a:cxn ang="0">
                  <a:pos x="52" y="14"/>
                </a:cxn>
                <a:cxn ang="0">
                  <a:pos x="52" y="10"/>
                </a:cxn>
                <a:cxn ang="0">
                  <a:pos x="50" y="6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18" y="4"/>
                </a:cxn>
                <a:cxn ang="0">
                  <a:pos x="12" y="12"/>
                </a:cxn>
                <a:cxn ang="0">
                  <a:pos x="6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8" y="32"/>
                </a:cxn>
                <a:cxn ang="0">
                  <a:pos x="16" y="30"/>
                </a:cxn>
                <a:cxn ang="0">
                  <a:pos x="24" y="30"/>
                </a:cxn>
                <a:cxn ang="0">
                  <a:pos x="24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0" y="44"/>
                </a:cxn>
                <a:cxn ang="0">
                  <a:pos x="0" y="44"/>
                </a:cxn>
              </a:cxnLst>
              <a:rect l="0" t="0" r="r" b="b"/>
              <a:pathLst>
                <a:path w="56" h="56">
                  <a:moveTo>
                    <a:pt x="0" y="44"/>
                  </a:moveTo>
                  <a:lnTo>
                    <a:pt x="0" y="44"/>
                  </a:lnTo>
                  <a:lnTo>
                    <a:pt x="6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6" y="56"/>
                  </a:lnTo>
                  <a:lnTo>
                    <a:pt x="42" y="56"/>
                  </a:lnTo>
                  <a:lnTo>
                    <a:pt x="48" y="54"/>
                  </a:lnTo>
                  <a:lnTo>
                    <a:pt x="54" y="48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34"/>
                  </a:lnTo>
                  <a:lnTo>
                    <a:pt x="50" y="30"/>
                  </a:lnTo>
                  <a:lnTo>
                    <a:pt x="46" y="28"/>
                  </a:lnTo>
                  <a:lnTo>
                    <a:pt x="46" y="28"/>
                  </a:lnTo>
                  <a:lnTo>
                    <a:pt x="48" y="26"/>
                  </a:lnTo>
                  <a:lnTo>
                    <a:pt x="50" y="18"/>
                  </a:lnTo>
                  <a:lnTo>
                    <a:pt x="52" y="14"/>
                  </a:lnTo>
                  <a:lnTo>
                    <a:pt x="52" y="10"/>
                  </a:lnTo>
                  <a:lnTo>
                    <a:pt x="50" y="6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4"/>
                  </a:lnTo>
                  <a:lnTo>
                    <a:pt x="12" y="12"/>
                  </a:lnTo>
                  <a:lnTo>
                    <a:pt x="6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8" y="32"/>
                  </a:lnTo>
                  <a:lnTo>
                    <a:pt x="16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0" y="44"/>
                  </a:lnTo>
                  <a:lnTo>
                    <a:pt x="0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8133347" y="4608095"/>
              <a:ext cx="401053" cy="481263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6"/>
                </a:cxn>
                <a:cxn ang="0">
                  <a:pos x="46" y="40"/>
                </a:cxn>
                <a:cxn ang="0">
                  <a:pos x="42" y="42"/>
                </a:cxn>
                <a:cxn ang="0">
                  <a:pos x="36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4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0"/>
                </a:cxn>
                <a:cxn ang="0">
                  <a:pos x="16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2" y="46"/>
                </a:cxn>
                <a:cxn ang="0">
                  <a:pos x="2" y="38"/>
                </a:cxn>
                <a:cxn ang="0">
                  <a:pos x="4" y="18"/>
                </a:cxn>
                <a:cxn ang="0">
                  <a:pos x="4" y="1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0" y="10"/>
                </a:cxn>
                <a:cxn ang="0">
                  <a:pos x="18" y="16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2"/>
                </a:cxn>
                <a:cxn ang="0">
                  <a:pos x="20" y="16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0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2" y="12"/>
                </a:cxn>
                <a:cxn ang="0">
                  <a:pos x="46" y="18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0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6"/>
                  </a:lnTo>
                  <a:lnTo>
                    <a:pt x="46" y="40"/>
                  </a:lnTo>
                  <a:lnTo>
                    <a:pt x="42" y="42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4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2" y="46"/>
                  </a:lnTo>
                  <a:lnTo>
                    <a:pt x="2" y="38"/>
                  </a:lnTo>
                  <a:lnTo>
                    <a:pt x="4" y="18"/>
                  </a:lnTo>
                  <a:lnTo>
                    <a:pt x="4" y="1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0" y="10"/>
                  </a:lnTo>
                  <a:lnTo>
                    <a:pt x="18" y="1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2"/>
                  </a:lnTo>
                  <a:lnTo>
                    <a:pt x="20" y="16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2" y="12"/>
                  </a:lnTo>
                  <a:lnTo>
                    <a:pt x="46" y="18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7684168" y="4624137"/>
              <a:ext cx="433137" cy="449179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50" y="4"/>
                </a:cxn>
                <a:cxn ang="0">
                  <a:pos x="52" y="12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6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38"/>
                </a:cxn>
                <a:cxn ang="0">
                  <a:pos x="2" y="34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6" y="12"/>
                </a:cxn>
                <a:cxn ang="0">
                  <a:pos x="12" y="8"/>
                </a:cxn>
                <a:cxn ang="0">
                  <a:pos x="18" y="6"/>
                </a:cxn>
                <a:cxn ang="0">
                  <a:pos x="34" y="4"/>
                </a:cxn>
                <a:cxn ang="0">
                  <a:pos x="40" y="2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54" h="56">
                  <a:moveTo>
                    <a:pt x="50" y="4"/>
                  </a:moveTo>
                  <a:lnTo>
                    <a:pt x="50" y="4"/>
                  </a:lnTo>
                  <a:lnTo>
                    <a:pt x="52" y="12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6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12" y="8"/>
                  </a:lnTo>
                  <a:lnTo>
                    <a:pt x="18" y="6"/>
                  </a:lnTo>
                  <a:lnTo>
                    <a:pt x="34" y="4"/>
                  </a:lnTo>
                  <a:lnTo>
                    <a:pt x="40" y="2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7539789" y="4174958"/>
              <a:ext cx="481263" cy="497305"/>
            </a:xfrm>
            <a:custGeom>
              <a:avLst/>
              <a:gdLst/>
              <a:ahLst/>
              <a:cxnLst>
                <a:cxn ang="0">
                  <a:pos x="56" y="44"/>
                </a:cxn>
                <a:cxn ang="0">
                  <a:pos x="56" y="44"/>
                </a:cxn>
                <a:cxn ang="0">
                  <a:pos x="52" y="48"/>
                </a:cxn>
                <a:cxn ang="0">
                  <a:pos x="42" y="54"/>
                </a:cxn>
                <a:cxn ang="0">
                  <a:pos x="28" y="60"/>
                </a:cxn>
                <a:cxn ang="0">
                  <a:pos x="22" y="62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0" y="38"/>
                </a:cxn>
                <a:cxn ang="0">
                  <a:pos x="2" y="34"/>
                </a:cxn>
                <a:cxn ang="0">
                  <a:pos x="6" y="30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4"/>
                </a:cxn>
                <a:cxn ang="0">
                  <a:pos x="8" y="18"/>
                </a:cxn>
                <a:cxn ang="0">
                  <a:pos x="10" y="10"/>
                </a:cxn>
                <a:cxn ang="0">
                  <a:pos x="12" y="6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24" y="0"/>
                </a:cxn>
                <a:cxn ang="0">
                  <a:pos x="32" y="2"/>
                </a:cxn>
                <a:cxn ang="0">
                  <a:pos x="36" y="6"/>
                </a:cxn>
                <a:cxn ang="0">
                  <a:pos x="40" y="12"/>
                </a:cxn>
                <a:cxn ang="0">
                  <a:pos x="50" y="26"/>
                </a:cxn>
                <a:cxn ang="0">
                  <a:pos x="54" y="32"/>
                </a:cxn>
                <a:cxn ang="0">
                  <a:pos x="60" y="36"/>
                </a:cxn>
                <a:cxn ang="0">
                  <a:pos x="60" y="36"/>
                </a:cxn>
                <a:cxn ang="0">
                  <a:pos x="48" y="38"/>
                </a:cxn>
                <a:cxn ang="0">
                  <a:pos x="40" y="38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6" y="40"/>
                </a:cxn>
                <a:cxn ang="0">
                  <a:pos x="44" y="42"/>
                </a:cxn>
                <a:cxn ang="0">
                  <a:pos x="56" y="44"/>
                </a:cxn>
                <a:cxn ang="0">
                  <a:pos x="56" y="44"/>
                </a:cxn>
              </a:cxnLst>
              <a:rect l="0" t="0" r="r" b="b"/>
              <a:pathLst>
                <a:path w="60" h="62">
                  <a:moveTo>
                    <a:pt x="56" y="44"/>
                  </a:moveTo>
                  <a:lnTo>
                    <a:pt x="56" y="44"/>
                  </a:lnTo>
                  <a:lnTo>
                    <a:pt x="52" y="48"/>
                  </a:lnTo>
                  <a:lnTo>
                    <a:pt x="42" y="54"/>
                  </a:lnTo>
                  <a:lnTo>
                    <a:pt x="28" y="60"/>
                  </a:lnTo>
                  <a:lnTo>
                    <a:pt x="22" y="62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38"/>
                  </a:lnTo>
                  <a:lnTo>
                    <a:pt x="2" y="34"/>
                  </a:lnTo>
                  <a:lnTo>
                    <a:pt x="6" y="30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4"/>
                  </a:lnTo>
                  <a:lnTo>
                    <a:pt x="8" y="18"/>
                  </a:lnTo>
                  <a:lnTo>
                    <a:pt x="10" y="10"/>
                  </a:lnTo>
                  <a:lnTo>
                    <a:pt x="12" y="6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6" y="6"/>
                  </a:lnTo>
                  <a:lnTo>
                    <a:pt x="40" y="12"/>
                  </a:lnTo>
                  <a:lnTo>
                    <a:pt x="50" y="26"/>
                  </a:lnTo>
                  <a:lnTo>
                    <a:pt x="54" y="32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48" y="38"/>
                  </a:lnTo>
                  <a:lnTo>
                    <a:pt x="40" y="38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6" y="40"/>
                  </a:lnTo>
                  <a:lnTo>
                    <a:pt x="44" y="42"/>
                  </a:lnTo>
                  <a:lnTo>
                    <a:pt x="56" y="44"/>
                  </a:lnTo>
                  <a:lnTo>
                    <a:pt x="56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7924800" y="3966411"/>
              <a:ext cx="465221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6"/>
                </a:cxn>
                <a:cxn ang="0">
                  <a:pos x="46" y="36"/>
                </a:cxn>
                <a:cxn ang="0">
                  <a:pos x="54" y="24"/>
                </a:cxn>
                <a:cxn ang="0">
                  <a:pos x="54" y="24"/>
                </a:cxn>
                <a:cxn ang="0">
                  <a:pos x="58" y="18"/>
                </a:cxn>
                <a:cxn ang="0">
                  <a:pos x="58" y="12"/>
                </a:cxn>
                <a:cxn ang="0">
                  <a:pos x="54" y="6"/>
                </a:cxn>
                <a:cxn ang="0">
                  <a:pos x="48" y="0"/>
                </a:cxn>
                <a:cxn ang="0">
                  <a:pos x="48" y="0"/>
                </a:cxn>
                <a:cxn ang="0">
                  <a:pos x="42" y="0"/>
                </a:cxn>
                <a:cxn ang="0">
                  <a:pos x="36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4" y="2"/>
                </a:cxn>
                <a:cxn ang="0">
                  <a:pos x="10" y="2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38"/>
                </a:cxn>
                <a:cxn ang="0">
                  <a:pos x="14" y="46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8" h="58">
                  <a:moveTo>
                    <a:pt x="32" y="58"/>
                  </a:moveTo>
                  <a:lnTo>
                    <a:pt x="32" y="58"/>
                  </a:lnTo>
                  <a:lnTo>
                    <a:pt x="38" y="46"/>
                  </a:lnTo>
                  <a:lnTo>
                    <a:pt x="46" y="36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8" y="18"/>
                  </a:lnTo>
                  <a:lnTo>
                    <a:pt x="58" y="12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6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38"/>
                  </a:lnTo>
                  <a:lnTo>
                    <a:pt x="14" y="46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8053137" y="4479758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0" y="2442411"/>
              <a:ext cx="1122947" cy="1155032"/>
            </a:xfrm>
            <a:custGeom>
              <a:avLst/>
              <a:gdLst/>
              <a:ahLst/>
              <a:cxnLst>
                <a:cxn ang="0">
                  <a:pos x="114" y="24"/>
                </a:cxn>
                <a:cxn ang="0">
                  <a:pos x="130" y="46"/>
                </a:cxn>
                <a:cxn ang="0">
                  <a:pos x="132" y="74"/>
                </a:cxn>
                <a:cxn ang="0">
                  <a:pos x="122" y="100"/>
                </a:cxn>
                <a:cxn ang="0">
                  <a:pos x="102" y="124"/>
                </a:cxn>
                <a:cxn ang="0">
                  <a:pos x="88" y="134"/>
                </a:cxn>
                <a:cxn ang="0">
                  <a:pos x="62" y="140"/>
                </a:cxn>
                <a:cxn ang="0">
                  <a:pos x="52" y="138"/>
                </a:cxn>
                <a:cxn ang="0">
                  <a:pos x="36" y="124"/>
                </a:cxn>
                <a:cxn ang="0">
                  <a:pos x="36" y="104"/>
                </a:cxn>
                <a:cxn ang="0">
                  <a:pos x="38" y="98"/>
                </a:cxn>
                <a:cxn ang="0">
                  <a:pos x="46" y="90"/>
                </a:cxn>
                <a:cxn ang="0">
                  <a:pos x="52" y="88"/>
                </a:cxn>
                <a:cxn ang="0">
                  <a:pos x="62" y="88"/>
                </a:cxn>
                <a:cxn ang="0">
                  <a:pos x="80" y="100"/>
                </a:cxn>
                <a:cxn ang="0">
                  <a:pos x="82" y="102"/>
                </a:cxn>
                <a:cxn ang="0">
                  <a:pos x="68" y="86"/>
                </a:cxn>
                <a:cxn ang="0">
                  <a:pos x="56" y="82"/>
                </a:cxn>
                <a:cxn ang="0">
                  <a:pos x="42" y="86"/>
                </a:cxn>
                <a:cxn ang="0">
                  <a:pos x="34" y="92"/>
                </a:cxn>
                <a:cxn ang="0">
                  <a:pos x="28" y="106"/>
                </a:cxn>
                <a:cxn ang="0">
                  <a:pos x="30" y="120"/>
                </a:cxn>
                <a:cxn ang="0">
                  <a:pos x="38" y="132"/>
                </a:cxn>
                <a:cxn ang="0">
                  <a:pos x="50" y="140"/>
                </a:cxn>
                <a:cxn ang="0">
                  <a:pos x="56" y="144"/>
                </a:cxn>
                <a:cxn ang="0">
                  <a:pos x="76" y="144"/>
                </a:cxn>
                <a:cxn ang="0">
                  <a:pos x="100" y="132"/>
                </a:cxn>
                <a:cxn ang="0">
                  <a:pos x="122" y="110"/>
                </a:cxn>
                <a:cxn ang="0">
                  <a:pos x="136" y="86"/>
                </a:cxn>
                <a:cxn ang="0">
                  <a:pos x="138" y="78"/>
                </a:cxn>
                <a:cxn ang="0">
                  <a:pos x="140" y="60"/>
                </a:cxn>
                <a:cxn ang="0">
                  <a:pos x="132" y="38"/>
                </a:cxn>
                <a:cxn ang="0">
                  <a:pos x="110" y="16"/>
                </a:cxn>
                <a:cxn ang="0">
                  <a:pos x="80" y="2"/>
                </a:cxn>
                <a:cxn ang="0">
                  <a:pos x="64" y="0"/>
                </a:cxn>
                <a:cxn ang="0">
                  <a:pos x="30" y="2"/>
                </a:cxn>
                <a:cxn ang="0">
                  <a:pos x="0" y="16"/>
                </a:cxn>
                <a:cxn ang="0">
                  <a:pos x="0" y="26"/>
                </a:cxn>
                <a:cxn ang="0">
                  <a:pos x="26" y="12"/>
                </a:cxn>
                <a:cxn ang="0">
                  <a:pos x="58" y="8"/>
                </a:cxn>
                <a:cxn ang="0">
                  <a:pos x="88" y="12"/>
                </a:cxn>
                <a:cxn ang="0">
                  <a:pos x="114" y="24"/>
                </a:cxn>
              </a:cxnLst>
              <a:rect l="0" t="0" r="r" b="b"/>
              <a:pathLst>
                <a:path w="140" h="144">
                  <a:moveTo>
                    <a:pt x="114" y="24"/>
                  </a:moveTo>
                  <a:lnTo>
                    <a:pt x="114" y="24"/>
                  </a:lnTo>
                  <a:lnTo>
                    <a:pt x="124" y="34"/>
                  </a:lnTo>
                  <a:lnTo>
                    <a:pt x="130" y="46"/>
                  </a:lnTo>
                  <a:lnTo>
                    <a:pt x="132" y="60"/>
                  </a:lnTo>
                  <a:lnTo>
                    <a:pt x="132" y="74"/>
                  </a:lnTo>
                  <a:lnTo>
                    <a:pt x="128" y="86"/>
                  </a:lnTo>
                  <a:lnTo>
                    <a:pt x="122" y="100"/>
                  </a:lnTo>
                  <a:lnTo>
                    <a:pt x="112" y="112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88" y="134"/>
                  </a:lnTo>
                  <a:lnTo>
                    <a:pt x="76" y="138"/>
                  </a:lnTo>
                  <a:lnTo>
                    <a:pt x="62" y="140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42" y="132"/>
                  </a:lnTo>
                  <a:lnTo>
                    <a:pt x="36" y="124"/>
                  </a:lnTo>
                  <a:lnTo>
                    <a:pt x="34" y="11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8" y="98"/>
                  </a:lnTo>
                  <a:lnTo>
                    <a:pt x="42" y="94"/>
                  </a:lnTo>
                  <a:lnTo>
                    <a:pt x="46" y="90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6" y="86"/>
                  </a:lnTo>
                  <a:lnTo>
                    <a:pt x="62" y="88"/>
                  </a:lnTo>
                  <a:lnTo>
                    <a:pt x="72" y="92"/>
                  </a:lnTo>
                  <a:lnTo>
                    <a:pt x="80" y="100"/>
                  </a:lnTo>
                  <a:lnTo>
                    <a:pt x="82" y="102"/>
                  </a:lnTo>
                  <a:lnTo>
                    <a:pt x="82" y="102"/>
                  </a:lnTo>
                  <a:lnTo>
                    <a:pt x="74" y="92"/>
                  </a:lnTo>
                  <a:lnTo>
                    <a:pt x="68" y="86"/>
                  </a:lnTo>
                  <a:lnTo>
                    <a:pt x="64" y="84"/>
                  </a:lnTo>
                  <a:lnTo>
                    <a:pt x="56" y="82"/>
                  </a:lnTo>
                  <a:lnTo>
                    <a:pt x="50" y="82"/>
                  </a:lnTo>
                  <a:lnTo>
                    <a:pt x="42" y="86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30" y="98"/>
                  </a:lnTo>
                  <a:lnTo>
                    <a:pt x="28" y="106"/>
                  </a:lnTo>
                  <a:lnTo>
                    <a:pt x="28" y="112"/>
                  </a:lnTo>
                  <a:lnTo>
                    <a:pt x="30" y="120"/>
                  </a:lnTo>
                  <a:lnTo>
                    <a:pt x="34" y="126"/>
                  </a:lnTo>
                  <a:lnTo>
                    <a:pt x="38" y="132"/>
                  </a:lnTo>
                  <a:lnTo>
                    <a:pt x="44" y="136"/>
                  </a:lnTo>
                  <a:lnTo>
                    <a:pt x="50" y="140"/>
                  </a:lnTo>
                  <a:lnTo>
                    <a:pt x="50" y="140"/>
                  </a:lnTo>
                  <a:lnTo>
                    <a:pt x="56" y="144"/>
                  </a:lnTo>
                  <a:lnTo>
                    <a:pt x="62" y="144"/>
                  </a:lnTo>
                  <a:lnTo>
                    <a:pt x="76" y="144"/>
                  </a:lnTo>
                  <a:lnTo>
                    <a:pt x="88" y="140"/>
                  </a:lnTo>
                  <a:lnTo>
                    <a:pt x="100" y="132"/>
                  </a:lnTo>
                  <a:lnTo>
                    <a:pt x="112" y="122"/>
                  </a:lnTo>
                  <a:lnTo>
                    <a:pt x="122" y="110"/>
                  </a:lnTo>
                  <a:lnTo>
                    <a:pt x="130" y="98"/>
                  </a:lnTo>
                  <a:lnTo>
                    <a:pt x="136" y="86"/>
                  </a:lnTo>
                  <a:lnTo>
                    <a:pt x="136" y="86"/>
                  </a:lnTo>
                  <a:lnTo>
                    <a:pt x="138" y="78"/>
                  </a:lnTo>
                  <a:lnTo>
                    <a:pt x="140" y="68"/>
                  </a:lnTo>
                  <a:lnTo>
                    <a:pt x="140" y="60"/>
                  </a:lnTo>
                  <a:lnTo>
                    <a:pt x="138" y="52"/>
                  </a:lnTo>
                  <a:lnTo>
                    <a:pt x="132" y="38"/>
                  </a:lnTo>
                  <a:lnTo>
                    <a:pt x="124" y="26"/>
                  </a:lnTo>
                  <a:lnTo>
                    <a:pt x="110" y="16"/>
                  </a:lnTo>
                  <a:lnTo>
                    <a:pt x="96" y="8"/>
                  </a:lnTo>
                  <a:lnTo>
                    <a:pt x="80" y="2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48" y="0"/>
                  </a:lnTo>
                  <a:lnTo>
                    <a:pt x="30" y="2"/>
                  </a:lnTo>
                  <a:lnTo>
                    <a:pt x="14" y="8"/>
                  </a:lnTo>
                  <a:lnTo>
                    <a:pt x="0" y="1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2" y="18"/>
                  </a:lnTo>
                  <a:lnTo>
                    <a:pt x="26" y="12"/>
                  </a:lnTo>
                  <a:lnTo>
                    <a:pt x="42" y="8"/>
                  </a:lnTo>
                  <a:lnTo>
                    <a:pt x="58" y="8"/>
                  </a:lnTo>
                  <a:lnTo>
                    <a:pt x="74" y="8"/>
                  </a:lnTo>
                  <a:lnTo>
                    <a:pt x="88" y="12"/>
                  </a:lnTo>
                  <a:lnTo>
                    <a:pt x="102" y="16"/>
                  </a:lnTo>
                  <a:lnTo>
                    <a:pt x="114" y="24"/>
                  </a:lnTo>
                  <a:lnTo>
                    <a:pt x="114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1171074" y="7463589"/>
              <a:ext cx="1796716" cy="385011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12" y="0"/>
                </a:cxn>
                <a:cxn ang="0">
                  <a:pos x="92" y="4"/>
                </a:cxn>
                <a:cxn ang="0">
                  <a:pos x="72" y="12"/>
                </a:cxn>
                <a:cxn ang="0">
                  <a:pos x="52" y="20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0" y="48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80" y="16"/>
                </a:cxn>
                <a:cxn ang="0">
                  <a:pos x="98" y="12"/>
                </a:cxn>
                <a:cxn ang="0">
                  <a:pos x="116" y="10"/>
                </a:cxn>
                <a:cxn ang="0">
                  <a:pos x="134" y="10"/>
                </a:cxn>
                <a:cxn ang="0">
                  <a:pos x="152" y="14"/>
                </a:cxn>
                <a:cxn ang="0">
                  <a:pos x="170" y="18"/>
                </a:cxn>
                <a:cxn ang="0">
                  <a:pos x="188" y="26"/>
                </a:cxn>
                <a:cxn ang="0">
                  <a:pos x="204" y="36"/>
                </a:cxn>
                <a:cxn ang="0">
                  <a:pos x="204" y="36"/>
                </a:cxn>
                <a:cxn ang="0">
                  <a:pos x="218" y="48"/>
                </a:cxn>
                <a:cxn ang="0">
                  <a:pos x="224" y="48"/>
                </a:cxn>
                <a:cxn ang="0">
                  <a:pos x="224" y="48"/>
                </a:cxn>
                <a:cxn ang="0">
                  <a:pos x="214" y="38"/>
                </a:cxn>
                <a:cxn ang="0">
                  <a:pos x="202" y="26"/>
                </a:cxn>
                <a:cxn ang="0">
                  <a:pos x="188" y="18"/>
                </a:cxn>
                <a:cxn ang="0">
                  <a:pos x="174" y="10"/>
                </a:cxn>
                <a:cxn ang="0">
                  <a:pos x="158" y="6"/>
                </a:cxn>
                <a:cxn ang="0">
                  <a:pos x="144" y="2"/>
                </a:cxn>
                <a:cxn ang="0">
                  <a:pos x="128" y="0"/>
                </a:cxn>
                <a:cxn ang="0">
                  <a:pos x="112" y="0"/>
                </a:cxn>
                <a:cxn ang="0">
                  <a:pos x="112" y="0"/>
                </a:cxn>
              </a:cxnLst>
              <a:rect l="0" t="0" r="r" b="b"/>
              <a:pathLst>
                <a:path w="224" h="48">
                  <a:moveTo>
                    <a:pt x="112" y="0"/>
                  </a:moveTo>
                  <a:lnTo>
                    <a:pt x="112" y="0"/>
                  </a:lnTo>
                  <a:lnTo>
                    <a:pt x="92" y="4"/>
                  </a:lnTo>
                  <a:lnTo>
                    <a:pt x="72" y="12"/>
                  </a:lnTo>
                  <a:lnTo>
                    <a:pt x="52" y="20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0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80" y="16"/>
                  </a:lnTo>
                  <a:lnTo>
                    <a:pt x="98" y="12"/>
                  </a:lnTo>
                  <a:lnTo>
                    <a:pt x="116" y="10"/>
                  </a:lnTo>
                  <a:lnTo>
                    <a:pt x="134" y="10"/>
                  </a:lnTo>
                  <a:lnTo>
                    <a:pt x="152" y="14"/>
                  </a:lnTo>
                  <a:lnTo>
                    <a:pt x="170" y="18"/>
                  </a:lnTo>
                  <a:lnTo>
                    <a:pt x="188" y="26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18" y="48"/>
                  </a:lnTo>
                  <a:lnTo>
                    <a:pt x="224" y="48"/>
                  </a:lnTo>
                  <a:lnTo>
                    <a:pt x="224" y="48"/>
                  </a:lnTo>
                  <a:lnTo>
                    <a:pt x="214" y="38"/>
                  </a:lnTo>
                  <a:lnTo>
                    <a:pt x="202" y="26"/>
                  </a:lnTo>
                  <a:lnTo>
                    <a:pt x="188" y="18"/>
                  </a:lnTo>
                  <a:lnTo>
                    <a:pt x="174" y="10"/>
                  </a:lnTo>
                  <a:lnTo>
                    <a:pt x="158" y="6"/>
                  </a:lnTo>
                  <a:lnTo>
                    <a:pt x="144" y="2"/>
                  </a:lnTo>
                  <a:lnTo>
                    <a:pt x="128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320842" y="5362074"/>
              <a:ext cx="2277979" cy="2486526"/>
            </a:xfrm>
            <a:custGeom>
              <a:avLst/>
              <a:gdLst/>
              <a:ahLst/>
              <a:cxnLst>
                <a:cxn ang="0">
                  <a:pos x="148" y="194"/>
                </a:cxn>
                <a:cxn ang="0">
                  <a:pos x="136" y="122"/>
                </a:cxn>
                <a:cxn ang="0">
                  <a:pos x="136" y="92"/>
                </a:cxn>
                <a:cxn ang="0">
                  <a:pos x="152" y="48"/>
                </a:cxn>
                <a:cxn ang="0">
                  <a:pos x="188" y="14"/>
                </a:cxn>
                <a:cxn ang="0">
                  <a:pos x="216" y="4"/>
                </a:cxn>
                <a:cxn ang="0">
                  <a:pos x="254" y="18"/>
                </a:cxn>
                <a:cxn ang="0">
                  <a:pos x="274" y="54"/>
                </a:cxn>
                <a:cxn ang="0">
                  <a:pos x="278" y="86"/>
                </a:cxn>
                <a:cxn ang="0">
                  <a:pos x="262" y="124"/>
                </a:cxn>
                <a:cxn ang="0">
                  <a:pos x="242" y="132"/>
                </a:cxn>
                <a:cxn ang="0">
                  <a:pos x="216" y="118"/>
                </a:cxn>
                <a:cxn ang="0">
                  <a:pos x="214" y="106"/>
                </a:cxn>
                <a:cxn ang="0">
                  <a:pos x="216" y="94"/>
                </a:cxn>
                <a:cxn ang="0">
                  <a:pos x="234" y="84"/>
                </a:cxn>
                <a:cxn ang="0">
                  <a:pos x="248" y="84"/>
                </a:cxn>
                <a:cxn ang="0">
                  <a:pos x="222" y="82"/>
                </a:cxn>
                <a:cxn ang="0">
                  <a:pos x="208" y="100"/>
                </a:cxn>
                <a:cxn ang="0">
                  <a:pos x="208" y="118"/>
                </a:cxn>
                <a:cxn ang="0">
                  <a:pos x="224" y="132"/>
                </a:cxn>
                <a:cxn ang="0">
                  <a:pos x="244" y="134"/>
                </a:cxn>
                <a:cxn ang="0">
                  <a:pos x="258" y="130"/>
                </a:cxn>
                <a:cxn ang="0">
                  <a:pos x="278" y="104"/>
                </a:cxn>
                <a:cxn ang="0">
                  <a:pos x="282" y="60"/>
                </a:cxn>
                <a:cxn ang="0">
                  <a:pos x="276" y="34"/>
                </a:cxn>
                <a:cxn ang="0">
                  <a:pos x="260" y="12"/>
                </a:cxn>
                <a:cxn ang="0">
                  <a:pos x="224" y="0"/>
                </a:cxn>
                <a:cxn ang="0">
                  <a:pos x="178" y="12"/>
                </a:cxn>
                <a:cxn ang="0">
                  <a:pos x="152" y="32"/>
                </a:cxn>
                <a:cxn ang="0">
                  <a:pos x="132" y="70"/>
                </a:cxn>
                <a:cxn ang="0">
                  <a:pos x="126" y="116"/>
                </a:cxn>
                <a:cxn ang="0">
                  <a:pos x="136" y="164"/>
                </a:cxn>
                <a:cxn ang="0">
                  <a:pos x="138" y="196"/>
                </a:cxn>
                <a:cxn ang="0">
                  <a:pos x="126" y="234"/>
                </a:cxn>
                <a:cxn ang="0">
                  <a:pos x="106" y="258"/>
                </a:cxn>
                <a:cxn ang="0">
                  <a:pos x="72" y="272"/>
                </a:cxn>
                <a:cxn ang="0">
                  <a:pos x="30" y="274"/>
                </a:cxn>
                <a:cxn ang="0">
                  <a:pos x="44" y="220"/>
                </a:cxn>
                <a:cxn ang="0">
                  <a:pos x="50" y="164"/>
                </a:cxn>
                <a:cxn ang="0">
                  <a:pos x="42" y="58"/>
                </a:cxn>
                <a:cxn ang="0">
                  <a:pos x="30" y="24"/>
                </a:cxn>
                <a:cxn ang="0">
                  <a:pos x="42" y="92"/>
                </a:cxn>
                <a:cxn ang="0">
                  <a:pos x="40" y="182"/>
                </a:cxn>
                <a:cxn ang="0">
                  <a:pos x="26" y="252"/>
                </a:cxn>
                <a:cxn ang="0">
                  <a:pos x="0" y="310"/>
                </a:cxn>
                <a:cxn ang="0">
                  <a:pos x="26" y="284"/>
                </a:cxn>
                <a:cxn ang="0">
                  <a:pos x="52" y="286"/>
                </a:cxn>
                <a:cxn ang="0">
                  <a:pos x="96" y="278"/>
                </a:cxn>
                <a:cxn ang="0">
                  <a:pos x="122" y="258"/>
                </a:cxn>
                <a:cxn ang="0">
                  <a:pos x="142" y="222"/>
                </a:cxn>
              </a:cxnLst>
              <a:rect l="0" t="0" r="r" b="b"/>
              <a:pathLst>
                <a:path w="284" h="310">
                  <a:moveTo>
                    <a:pt x="146" y="206"/>
                  </a:moveTo>
                  <a:lnTo>
                    <a:pt x="146" y="206"/>
                  </a:lnTo>
                  <a:lnTo>
                    <a:pt x="148" y="194"/>
                  </a:lnTo>
                  <a:lnTo>
                    <a:pt x="148" y="180"/>
                  </a:lnTo>
                  <a:lnTo>
                    <a:pt x="142" y="152"/>
                  </a:lnTo>
                  <a:lnTo>
                    <a:pt x="136" y="122"/>
                  </a:lnTo>
                  <a:lnTo>
                    <a:pt x="136" y="106"/>
                  </a:lnTo>
                  <a:lnTo>
                    <a:pt x="136" y="92"/>
                  </a:lnTo>
                  <a:lnTo>
                    <a:pt x="136" y="92"/>
                  </a:lnTo>
                  <a:lnTo>
                    <a:pt x="138" y="76"/>
                  </a:lnTo>
                  <a:lnTo>
                    <a:pt x="144" y="62"/>
                  </a:lnTo>
                  <a:lnTo>
                    <a:pt x="152" y="48"/>
                  </a:lnTo>
                  <a:lnTo>
                    <a:pt x="162" y="34"/>
                  </a:lnTo>
                  <a:lnTo>
                    <a:pt x="174" y="24"/>
                  </a:lnTo>
                  <a:lnTo>
                    <a:pt x="188" y="14"/>
                  </a:lnTo>
                  <a:lnTo>
                    <a:pt x="202" y="8"/>
                  </a:lnTo>
                  <a:lnTo>
                    <a:pt x="216" y="4"/>
                  </a:lnTo>
                  <a:lnTo>
                    <a:pt x="216" y="4"/>
                  </a:lnTo>
                  <a:lnTo>
                    <a:pt x="230" y="6"/>
                  </a:lnTo>
                  <a:lnTo>
                    <a:pt x="244" y="10"/>
                  </a:lnTo>
                  <a:lnTo>
                    <a:pt x="254" y="18"/>
                  </a:lnTo>
                  <a:lnTo>
                    <a:pt x="264" y="28"/>
                  </a:lnTo>
                  <a:lnTo>
                    <a:pt x="270" y="40"/>
                  </a:lnTo>
                  <a:lnTo>
                    <a:pt x="274" y="54"/>
                  </a:lnTo>
                  <a:lnTo>
                    <a:pt x="278" y="70"/>
                  </a:lnTo>
                  <a:lnTo>
                    <a:pt x="278" y="86"/>
                  </a:lnTo>
                  <a:lnTo>
                    <a:pt x="278" y="86"/>
                  </a:lnTo>
                  <a:lnTo>
                    <a:pt x="274" y="100"/>
                  </a:lnTo>
                  <a:lnTo>
                    <a:pt x="270" y="114"/>
                  </a:lnTo>
                  <a:lnTo>
                    <a:pt x="262" y="124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42" y="132"/>
                  </a:lnTo>
                  <a:lnTo>
                    <a:pt x="232" y="130"/>
                  </a:lnTo>
                  <a:lnTo>
                    <a:pt x="222" y="126"/>
                  </a:lnTo>
                  <a:lnTo>
                    <a:pt x="216" y="118"/>
                  </a:lnTo>
                  <a:lnTo>
                    <a:pt x="216" y="118"/>
                  </a:lnTo>
                  <a:lnTo>
                    <a:pt x="214" y="112"/>
                  </a:lnTo>
                  <a:lnTo>
                    <a:pt x="214" y="106"/>
                  </a:lnTo>
                  <a:lnTo>
                    <a:pt x="214" y="100"/>
                  </a:lnTo>
                  <a:lnTo>
                    <a:pt x="216" y="94"/>
                  </a:lnTo>
                  <a:lnTo>
                    <a:pt x="216" y="94"/>
                  </a:lnTo>
                  <a:lnTo>
                    <a:pt x="220" y="90"/>
                  </a:lnTo>
                  <a:lnTo>
                    <a:pt x="224" y="86"/>
                  </a:lnTo>
                  <a:lnTo>
                    <a:pt x="234" y="84"/>
                  </a:lnTo>
                  <a:lnTo>
                    <a:pt x="244" y="82"/>
                  </a:lnTo>
                  <a:lnTo>
                    <a:pt x="248" y="84"/>
                  </a:lnTo>
                  <a:lnTo>
                    <a:pt x="248" y="84"/>
                  </a:lnTo>
                  <a:lnTo>
                    <a:pt x="234" y="80"/>
                  </a:lnTo>
                  <a:lnTo>
                    <a:pt x="228" y="82"/>
                  </a:lnTo>
                  <a:lnTo>
                    <a:pt x="222" y="82"/>
                  </a:lnTo>
                  <a:lnTo>
                    <a:pt x="216" y="86"/>
                  </a:lnTo>
                  <a:lnTo>
                    <a:pt x="212" y="92"/>
                  </a:lnTo>
                  <a:lnTo>
                    <a:pt x="208" y="100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118"/>
                  </a:lnTo>
                  <a:lnTo>
                    <a:pt x="212" y="124"/>
                  </a:lnTo>
                  <a:lnTo>
                    <a:pt x="216" y="128"/>
                  </a:lnTo>
                  <a:lnTo>
                    <a:pt x="224" y="132"/>
                  </a:lnTo>
                  <a:lnTo>
                    <a:pt x="230" y="134"/>
                  </a:lnTo>
                  <a:lnTo>
                    <a:pt x="238" y="134"/>
                  </a:lnTo>
                  <a:lnTo>
                    <a:pt x="244" y="134"/>
                  </a:lnTo>
                  <a:lnTo>
                    <a:pt x="252" y="134"/>
                  </a:lnTo>
                  <a:lnTo>
                    <a:pt x="252" y="134"/>
                  </a:lnTo>
                  <a:lnTo>
                    <a:pt x="258" y="130"/>
                  </a:lnTo>
                  <a:lnTo>
                    <a:pt x="264" y="128"/>
                  </a:lnTo>
                  <a:lnTo>
                    <a:pt x="272" y="118"/>
                  </a:lnTo>
                  <a:lnTo>
                    <a:pt x="278" y="104"/>
                  </a:lnTo>
                  <a:lnTo>
                    <a:pt x="282" y="90"/>
                  </a:lnTo>
                  <a:lnTo>
                    <a:pt x="284" y="76"/>
                  </a:lnTo>
                  <a:lnTo>
                    <a:pt x="282" y="60"/>
                  </a:lnTo>
                  <a:lnTo>
                    <a:pt x="280" y="46"/>
                  </a:lnTo>
                  <a:lnTo>
                    <a:pt x="276" y="34"/>
                  </a:lnTo>
                  <a:lnTo>
                    <a:pt x="276" y="34"/>
                  </a:lnTo>
                  <a:lnTo>
                    <a:pt x="270" y="26"/>
                  </a:lnTo>
                  <a:lnTo>
                    <a:pt x="266" y="18"/>
                  </a:lnTo>
                  <a:lnTo>
                    <a:pt x="260" y="12"/>
                  </a:lnTo>
                  <a:lnTo>
                    <a:pt x="254" y="8"/>
                  </a:lnTo>
                  <a:lnTo>
                    <a:pt x="240" y="2"/>
                  </a:lnTo>
                  <a:lnTo>
                    <a:pt x="224" y="0"/>
                  </a:lnTo>
                  <a:lnTo>
                    <a:pt x="208" y="2"/>
                  </a:lnTo>
                  <a:lnTo>
                    <a:pt x="192" y="6"/>
                  </a:lnTo>
                  <a:lnTo>
                    <a:pt x="178" y="12"/>
                  </a:lnTo>
                  <a:lnTo>
                    <a:pt x="164" y="22"/>
                  </a:lnTo>
                  <a:lnTo>
                    <a:pt x="164" y="22"/>
                  </a:lnTo>
                  <a:lnTo>
                    <a:pt x="152" y="32"/>
                  </a:lnTo>
                  <a:lnTo>
                    <a:pt x="144" y="44"/>
                  </a:lnTo>
                  <a:lnTo>
                    <a:pt x="136" y="58"/>
                  </a:lnTo>
                  <a:lnTo>
                    <a:pt x="132" y="70"/>
                  </a:lnTo>
                  <a:lnTo>
                    <a:pt x="128" y="86"/>
                  </a:lnTo>
                  <a:lnTo>
                    <a:pt x="126" y="100"/>
                  </a:lnTo>
                  <a:lnTo>
                    <a:pt x="126" y="116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36" y="164"/>
                  </a:lnTo>
                  <a:lnTo>
                    <a:pt x="138" y="180"/>
                  </a:lnTo>
                  <a:lnTo>
                    <a:pt x="138" y="196"/>
                  </a:lnTo>
                  <a:lnTo>
                    <a:pt x="138" y="196"/>
                  </a:lnTo>
                  <a:lnTo>
                    <a:pt x="136" y="212"/>
                  </a:lnTo>
                  <a:lnTo>
                    <a:pt x="132" y="224"/>
                  </a:lnTo>
                  <a:lnTo>
                    <a:pt x="126" y="234"/>
                  </a:lnTo>
                  <a:lnTo>
                    <a:pt x="120" y="244"/>
                  </a:lnTo>
                  <a:lnTo>
                    <a:pt x="114" y="252"/>
                  </a:lnTo>
                  <a:lnTo>
                    <a:pt x="106" y="258"/>
                  </a:lnTo>
                  <a:lnTo>
                    <a:pt x="98" y="264"/>
                  </a:lnTo>
                  <a:lnTo>
                    <a:pt x="90" y="268"/>
                  </a:lnTo>
                  <a:lnTo>
                    <a:pt x="72" y="272"/>
                  </a:lnTo>
                  <a:lnTo>
                    <a:pt x="56" y="274"/>
                  </a:lnTo>
                  <a:lnTo>
                    <a:pt x="42" y="274"/>
                  </a:lnTo>
                  <a:lnTo>
                    <a:pt x="30" y="274"/>
                  </a:lnTo>
                  <a:lnTo>
                    <a:pt x="30" y="274"/>
                  </a:lnTo>
                  <a:lnTo>
                    <a:pt x="38" y="246"/>
                  </a:lnTo>
                  <a:lnTo>
                    <a:pt x="44" y="220"/>
                  </a:lnTo>
                  <a:lnTo>
                    <a:pt x="48" y="192"/>
                  </a:lnTo>
                  <a:lnTo>
                    <a:pt x="50" y="164"/>
                  </a:lnTo>
                  <a:lnTo>
                    <a:pt x="50" y="164"/>
                  </a:lnTo>
                  <a:lnTo>
                    <a:pt x="52" y="130"/>
                  </a:lnTo>
                  <a:lnTo>
                    <a:pt x="48" y="94"/>
                  </a:lnTo>
                  <a:lnTo>
                    <a:pt x="42" y="58"/>
                  </a:lnTo>
                  <a:lnTo>
                    <a:pt x="32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6" y="46"/>
                  </a:lnTo>
                  <a:lnTo>
                    <a:pt x="40" y="68"/>
                  </a:lnTo>
                  <a:lnTo>
                    <a:pt x="42" y="92"/>
                  </a:lnTo>
                  <a:lnTo>
                    <a:pt x="44" y="120"/>
                  </a:lnTo>
                  <a:lnTo>
                    <a:pt x="44" y="150"/>
                  </a:lnTo>
                  <a:lnTo>
                    <a:pt x="40" y="182"/>
                  </a:lnTo>
                  <a:lnTo>
                    <a:pt x="34" y="216"/>
                  </a:lnTo>
                  <a:lnTo>
                    <a:pt x="26" y="252"/>
                  </a:lnTo>
                  <a:lnTo>
                    <a:pt x="26" y="252"/>
                  </a:lnTo>
                  <a:lnTo>
                    <a:pt x="20" y="268"/>
                  </a:lnTo>
                  <a:lnTo>
                    <a:pt x="14" y="284"/>
                  </a:lnTo>
                  <a:lnTo>
                    <a:pt x="0" y="310"/>
                  </a:lnTo>
                  <a:lnTo>
                    <a:pt x="12" y="310"/>
                  </a:lnTo>
                  <a:lnTo>
                    <a:pt x="12" y="310"/>
                  </a:lnTo>
                  <a:lnTo>
                    <a:pt x="26" y="284"/>
                  </a:lnTo>
                  <a:lnTo>
                    <a:pt x="26" y="284"/>
                  </a:lnTo>
                  <a:lnTo>
                    <a:pt x="36" y="286"/>
                  </a:lnTo>
                  <a:lnTo>
                    <a:pt x="52" y="286"/>
                  </a:lnTo>
                  <a:lnTo>
                    <a:pt x="68" y="286"/>
                  </a:lnTo>
                  <a:lnTo>
                    <a:pt x="86" y="282"/>
                  </a:lnTo>
                  <a:lnTo>
                    <a:pt x="96" y="278"/>
                  </a:lnTo>
                  <a:lnTo>
                    <a:pt x="104" y="272"/>
                  </a:lnTo>
                  <a:lnTo>
                    <a:pt x="112" y="266"/>
                  </a:lnTo>
                  <a:lnTo>
                    <a:pt x="122" y="258"/>
                  </a:lnTo>
                  <a:lnTo>
                    <a:pt x="128" y="248"/>
                  </a:lnTo>
                  <a:lnTo>
                    <a:pt x="136" y="236"/>
                  </a:lnTo>
                  <a:lnTo>
                    <a:pt x="142" y="222"/>
                  </a:lnTo>
                  <a:lnTo>
                    <a:pt x="146" y="206"/>
                  </a:lnTo>
                  <a:lnTo>
                    <a:pt x="146" y="20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8710863" y="-733926"/>
              <a:ext cx="433137" cy="1138989"/>
            </a:xfrm>
            <a:custGeom>
              <a:avLst/>
              <a:gdLst/>
              <a:ahLst/>
              <a:cxnLst>
                <a:cxn ang="0">
                  <a:pos x="2" y="126"/>
                </a:cxn>
                <a:cxn ang="0">
                  <a:pos x="2" y="126"/>
                </a:cxn>
                <a:cxn ang="0">
                  <a:pos x="6" y="120"/>
                </a:cxn>
                <a:cxn ang="0">
                  <a:pos x="18" y="106"/>
                </a:cxn>
                <a:cxn ang="0">
                  <a:pos x="24" y="100"/>
                </a:cxn>
                <a:cxn ang="0">
                  <a:pos x="34" y="92"/>
                </a:cxn>
                <a:cxn ang="0">
                  <a:pos x="42" y="88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48" y="88"/>
                </a:cxn>
                <a:cxn ang="0">
                  <a:pos x="34" y="98"/>
                </a:cxn>
                <a:cxn ang="0">
                  <a:pos x="28" y="106"/>
                </a:cxn>
                <a:cxn ang="0">
                  <a:pos x="20" y="116"/>
                </a:cxn>
                <a:cxn ang="0">
                  <a:pos x="16" y="128"/>
                </a:cxn>
                <a:cxn ang="0">
                  <a:pos x="12" y="142"/>
                </a:cxn>
                <a:cxn ang="0">
                  <a:pos x="12" y="142"/>
                </a:cxn>
                <a:cxn ang="0">
                  <a:pos x="22" y="142"/>
                </a:cxn>
                <a:cxn ang="0">
                  <a:pos x="54" y="138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2" y="4"/>
                </a:cxn>
                <a:cxn ang="0">
                  <a:pos x="30" y="8"/>
                </a:cxn>
                <a:cxn ang="0">
                  <a:pos x="20" y="16"/>
                </a:cxn>
                <a:cxn ang="0">
                  <a:pos x="12" y="28"/>
                </a:cxn>
                <a:cxn ang="0">
                  <a:pos x="6" y="44"/>
                </a:cxn>
                <a:cxn ang="0">
                  <a:pos x="2" y="64"/>
                </a:cxn>
                <a:cxn ang="0">
                  <a:pos x="0" y="92"/>
                </a:cxn>
                <a:cxn ang="0">
                  <a:pos x="2" y="126"/>
                </a:cxn>
                <a:cxn ang="0">
                  <a:pos x="2" y="126"/>
                </a:cxn>
              </a:cxnLst>
              <a:rect l="0" t="0" r="r" b="b"/>
              <a:pathLst>
                <a:path w="54" h="142">
                  <a:moveTo>
                    <a:pt x="2" y="126"/>
                  </a:moveTo>
                  <a:lnTo>
                    <a:pt x="2" y="126"/>
                  </a:lnTo>
                  <a:lnTo>
                    <a:pt x="6" y="120"/>
                  </a:lnTo>
                  <a:lnTo>
                    <a:pt x="18" y="106"/>
                  </a:lnTo>
                  <a:lnTo>
                    <a:pt x="24" y="100"/>
                  </a:lnTo>
                  <a:lnTo>
                    <a:pt x="34" y="92"/>
                  </a:lnTo>
                  <a:lnTo>
                    <a:pt x="42" y="88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48" y="88"/>
                  </a:lnTo>
                  <a:lnTo>
                    <a:pt x="34" y="98"/>
                  </a:lnTo>
                  <a:lnTo>
                    <a:pt x="28" y="106"/>
                  </a:lnTo>
                  <a:lnTo>
                    <a:pt x="20" y="116"/>
                  </a:lnTo>
                  <a:lnTo>
                    <a:pt x="16" y="128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22" y="142"/>
                  </a:lnTo>
                  <a:lnTo>
                    <a:pt x="54" y="138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2" y="4"/>
                  </a:lnTo>
                  <a:lnTo>
                    <a:pt x="30" y="8"/>
                  </a:lnTo>
                  <a:lnTo>
                    <a:pt x="20" y="16"/>
                  </a:lnTo>
                  <a:lnTo>
                    <a:pt x="12" y="28"/>
                  </a:lnTo>
                  <a:lnTo>
                    <a:pt x="6" y="44"/>
                  </a:lnTo>
                  <a:lnTo>
                    <a:pt x="2" y="64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2" y="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8791074" y="469232"/>
              <a:ext cx="352926" cy="208547"/>
            </a:xfrm>
            <a:custGeom>
              <a:avLst/>
              <a:gdLst/>
              <a:ahLst/>
              <a:cxnLst>
                <a:cxn ang="0">
                  <a:pos x="44" y="26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26" y="4"/>
                </a:cxn>
                <a:cxn ang="0">
                  <a:pos x="14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4" y="14"/>
                </a:cxn>
                <a:cxn ang="0">
                  <a:pos x="24" y="18"/>
                </a:cxn>
                <a:cxn ang="0">
                  <a:pos x="34" y="22"/>
                </a:cxn>
                <a:cxn ang="0">
                  <a:pos x="44" y="26"/>
                </a:cxn>
                <a:cxn ang="0">
                  <a:pos x="44" y="26"/>
                </a:cxn>
              </a:cxnLst>
              <a:rect l="0" t="0" r="r" b="b"/>
              <a:pathLst>
                <a:path w="44" h="26">
                  <a:moveTo>
                    <a:pt x="44" y="26"/>
                  </a:moveTo>
                  <a:lnTo>
                    <a:pt x="44" y="0"/>
                  </a:lnTo>
                  <a:lnTo>
                    <a:pt x="44" y="0"/>
                  </a:lnTo>
                  <a:lnTo>
                    <a:pt x="26" y="4"/>
                  </a:lnTo>
                  <a:lnTo>
                    <a:pt x="14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24" y="18"/>
                  </a:lnTo>
                  <a:lnTo>
                    <a:pt x="34" y="22"/>
                  </a:lnTo>
                  <a:lnTo>
                    <a:pt x="44" y="26"/>
                  </a:lnTo>
                  <a:lnTo>
                    <a:pt x="44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8726905" y="677779"/>
              <a:ext cx="417095" cy="753979"/>
            </a:xfrm>
            <a:custGeom>
              <a:avLst/>
              <a:gdLst/>
              <a:ahLst/>
              <a:cxnLst>
                <a:cxn ang="0">
                  <a:pos x="52" y="94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34" y="4"/>
                </a:cxn>
                <a:cxn ang="0">
                  <a:pos x="18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0" y="6"/>
                </a:cxn>
                <a:cxn ang="0">
                  <a:pos x="18" y="14"/>
                </a:cxn>
                <a:cxn ang="0">
                  <a:pos x="26" y="26"/>
                </a:cxn>
                <a:cxn ang="0">
                  <a:pos x="32" y="40"/>
                </a:cxn>
                <a:cxn ang="0">
                  <a:pos x="42" y="68"/>
                </a:cxn>
                <a:cxn ang="0">
                  <a:pos x="52" y="94"/>
                </a:cxn>
                <a:cxn ang="0">
                  <a:pos x="52" y="94"/>
                </a:cxn>
              </a:cxnLst>
              <a:rect l="0" t="0" r="r" b="b"/>
              <a:pathLst>
                <a:path w="52" h="94">
                  <a:moveTo>
                    <a:pt x="52" y="94"/>
                  </a:moveTo>
                  <a:lnTo>
                    <a:pt x="52" y="10"/>
                  </a:lnTo>
                  <a:lnTo>
                    <a:pt x="52" y="10"/>
                  </a:lnTo>
                  <a:lnTo>
                    <a:pt x="34" y="4"/>
                  </a:lnTo>
                  <a:lnTo>
                    <a:pt x="18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6"/>
                  </a:lnTo>
                  <a:lnTo>
                    <a:pt x="18" y="14"/>
                  </a:lnTo>
                  <a:lnTo>
                    <a:pt x="26" y="26"/>
                  </a:lnTo>
                  <a:lnTo>
                    <a:pt x="32" y="40"/>
                  </a:lnTo>
                  <a:lnTo>
                    <a:pt x="42" y="68"/>
                  </a:lnTo>
                  <a:lnTo>
                    <a:pt x="52" y="94"/>
                  </a:lnTo>
                  <a:lnTo>
                    <a:pt x="52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7860632" y="741947"/>
              <a:ext cx="1138989" cy="1187116"/>
            </a:xfrm>
            <a:custGeom>
              <a:avLst/>
              <a:gdLst/>
              <a:ahLst/>
              <a:cxnLst>
                <a:cxn ang="0">
                  <a:pos x="98" y="8"/>
                </a:cxn>
                <a:cxn ang="0">
                  <a:pos x="98" y="8"/>
                </a:cxn>
                <a:cxn ang="0">
                  <a:pos x="98" y="22"/>
                </a:cxn>
                <a:cxn ang="0">
                  <a:pos x="96" y="36"/>
                </a:cxn>
                <a:cxn ang="0">
                  <a:pos x="94" y="46"/>
                </a:cxn>
                <a:cxn ang="0">
                  <a:pos x="90" y="54"/>
                </a:cxn>
                <a:cxn ang="0">
                  <a:pos x="86" y="66"/>
                </a:cxn>
                <a:cxn ang="0">
                  <a:pos x="82" y="68"/>
                </a:cxn>
                <a:cxn ang="0">
                  <a:pos x="82" y="68"/>
                </a:cxn>
                <a:cxn ang="0">
                  <a:pos x="86" y="56"/>
                </a:cxn>
                <a:cxn ang="0">
                  <a:pos x="86" y="44"/>
                </a:cxn>
                <a:cxn ang="0">
                  <a:pos x="86" y="32"/>
                </a:cxn>
                <a:cxn ang="0">
                  <a:pos x="86" y="22"/>
                </a:cxn>
                <a:cxn ang="0">
                  <a:pos x="82" y="6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6" y="8"/>
                </a:cxn>
                <a:cxn ang="0">
                  <a:pos x="72" y="14"/>
                </a:cxn>
                <a:cxn ang="0">
                  <a:pos x="60" y="26"/>
                </a:cxn>
                <a:cxn ang="0">
                  <a:pos x="28" y="48"/>
                </a:cxn>
                <a:cxn ang="0">
                  <a:pos x="12" y="60"/>
                </a:cxn>
                <a:cxn ang="0">
                  <a:pos x="6" y="68"/>
                </a:cxn>
                <a:cxn ang="0">
                  <a:pos x="2" y="76"/>
                </a:cxn>
                <a:cxn ang="0">
                  <a:pos x="0" y="84"/>
                </a:cxn>
                <a:cxn ang="0">
                  <a:pos x="0" y="94"/>
                </a:cxn>
                <a:cxn ang="0">
                  <a:pos x="2" y="104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4" y="126"/>
                </a:cxn>
                <a:cxn ang="0">
                  <a:pos x="24" y="130"/>
                </a:cxn>
                <a:cxn ang="0">
                  <a:pos x="32" y="132"/>
                </a:cxn>
                <a:cxn ang="0">
                  <a:pos x="42" y="132"/>
                </a:cxn>
                <a:cxn ang="0">
                  <a:pos x="58" y="128"/>
                </a:cxn>
                <a:cxn ang="0">
                  <a:pos x="64" y="126"/>
                </a:cxn>
                <a:cxn ang="0">
                  <a:pos x="64" y="126"/>
                </a:cxn>
                <a:cxn ang="0">
                  <a:pos x="66" y="130"/>
                </a:cxn>
                <a:cxn ang="0">
                  <a:pos x="70" y="136"/>
                </a:cxn>
                <a:cxn ang="0">
                  <a:pos x="76" y="140"/>
                </a:cxn>
                <a:cxn ang="0">
                  <a:pos x="82" y="144"/>
                </a:cxn>
                <a:cxn ang="0">
                  <a:pos x="90" y="148"/>
                </a:cxn>
                <a:cxn ang="0">
                  <a:pos x="102" y="148"/>
                </a:cxn>
                <a:cxn ang="0">
                  <a:pos x="102" y="148"/>
                </a:cxn>
                <a:cxn ang="0">
                  <a:pos x="114" y="146"/>
                </a:cxn>
                <a:cxn ang="0">
                  <a:pos x="124" y="142"/>
                </a:cxn>
                <a:cxn ang="0">
                  <a:pos x="132" y="136"/>
                </a:cxn>
                <a:cxn ang="0">
                  <a:pos x="136" y="126"/>
                </a:cxn>
                <a:cxn ang="0">
                  <a:pos x="140" y="116"/>
                </a:cxn>
                <a:cxn ang="0">
                  <a:pos x="142" y="104"/>
                </a:cxn>
                <a:cxn ang="0">
                  <a:pos x="142" y="92"/>
                </a:cxn>
                <a:cxn ang="0">
                  <a:pos x="140" y="80"/>
                </a:cxn>
                <a:cxn ang="0">
                  <a:pos x="140" y="80"/>
                </a:cxn>
                <a:cxn ang="0">
                  <a:pos x="134" y="62"/>
                </a:cxn>
                <a:cxn ang="0">
                  <a:pos x="128" y="46"/>
                </a:cxn>
                <a:cxn ang="0">
                  <a:pos x="120" y="34"/>
                </a:cxn>
                <a:cxn ang="0">
                  <a:pos x="114" y="24"/>
                </a:cxn>
                <a:cxn ang="0">
                  <a:pos x="102" y="12"/>
                </a:cxn>
                <a:cxn ang="0">
                  <a:pos x="98" y="8"/>
                </a:cxn>
                <a:cxn ang="0">
                  <a:pos x="98" y="8"/>
                </a:cxn>
              </a:cxnLst>
              <a:rect l="0" t="0" r="r" b="b"/>
              <a:pathLst>
                <a:path w="142" h="148">
                  <a:moveTo>
                    <a:pt x="98" y="8"/>
                  </a:moveTo>
                  <a:lnTo>
                    <a:pt x="98" y="8"/>
                  </a:lnTo>
                  <a:lnTo>
                    <a:pt x="98" y="22"/>
                  </a:lnTo>
                  <a:lnTo>
                    <a:pt x="96" y="36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86" y="66"/>
                  </a:lnTo>
                  <a:lnTo>
                    <a:pt x="82" y="68"/>
                  </a:lnTo>
                  <a:lnTo>
                    <a:pt x="82" y="68"/>
                  </a:lnTo>
                  <a:lnTo>
                    <a:pt x="86" y="56"/>
                  </a:lnTo>
                  <a:lnTo>
                    <a:pt x="86" y="44"/>
                  </a:lnTo>
                  <a:lnTo>
                    <a:pt x="86" y="32"/>
                  </a:lnTo>
                  <a:lnTo>
                    <a:pt x="86" y="22"/>
                  </a:lnTo>
                  <a:lnTo>
                    <a:pt x="82" y="6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6" y="8"/>
                  </a:lnTo>
                  <a:lnTo>
                    <a:pt x="72" y="14"/>
                  </a:lnTo>
                  <a:lnTo>
                    <a:pt x="60" y="26"/>
                  </a:lnTo>
                  <a:lnTo>
                    <a:pt x="28" y="48"/>
                  </a:lnTo>
                  <a:lnTo>
                    <a:pt x="12" y="60"/>
                  </a:lnTo>
                  <a:lnTo>
                    <a:pt x="6" y="68"/>
                  </a:lnTo>
                  <a:lnTo>
                    <a:pt x="2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04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4" y="126"/>
                  </a:lnTo>
                  <a:lnTo>
                    <a:pt x="24" y="130"/>
                  </a:lnTo>
                  <a:lnTo>
                    <a:pt x="32" y="132"/>
                  </a:lnTo>
                  <a:lnTo>
                    <a:pt x="42" y="132"/>
                  </a:lnTo>
                  <a:lnTo>
                    <a:pt x="58" y="128"/>
                  </a:lnTo>
                  <a:lnTo>
                    <a:pt x="64" y="126"/>
                  </a:lnTo>
                  <a:lnTo>
                    <a:pt x="64" y="126"/>
                  </a:lnTo>
                  <a:lnTo>
                    <a:pt x="66" y="130"/>
                  </a:lnTo>
                  <a:lnTo>
                    <a:pt x="70" y="136"/>
                  </a:lnTo>
                  <a:lnTo>
                    <a:pt x="76" y="140"/>
                  </a:lnTo>
                  <a:lnTo>
                    <a:pt x="82" y="144"/>
                  </a:lnTo>
                  <a:lnTo>
                    <a:pt x="90" y="148"/>
                  </a:lnTo>
                  <a:lnTo>
                    <a:pt x="102" y="148"/>
                  </a:lnTo>
                  <a:lnTo>
                    <a:pt x="102" y="148"/>
                  </a:lnTo>
                  <a:lnTo>
                    <a:pt x="114" y="146"/>
                  </a:lnTo>
                  <a:lnTo>
                    <a:pt x="124" y="142"/>
                  </a:lnTo>
                  <a:lnTo>
                    <a:pt x="132" y="136"/>
                  </a:lnTo>
                  <a:lnTo>
                    <a:pt x="136" y="126"/>
                  </a:lnTo>
                  <a:lnTo>
                    <a:pt x="140" y="116"/>
                  </a:lnTo>
                  <a:lnTo>
                    <a:pt x="142" y="104"/>
                  </a:lnTo>
                  <a:lnTo>
                    <a:pt x="142" y="92"/>
                  </a:lnTo>
                  <a:lnTo>
                    <a:pt x="140" y="80"/>
                  </a:lnTo>
                  <a:lnTo>
                    <a:pt x="140" y="80"/>
                  </a:lnTo>
                  <a:lnTo>
                    <a:pt x="134" y="62"/>
                  </a:lnTo>
                  <a:lnTo>
                    <a:pt x="128" y="46"/>
                  </a:lnTo>
                  <a:lnTo>
                    <a:pt x="120" y="34"/>
                  </a:lnTo>
                  <a:lnTo>
                    <a:pt x="114" y="24"/>
                  </a:lnTo>
                  <a:lnTo>
                    <a:pt x="102" y="12"/>
                  </a:lnTo>
                  <a:lnTo>
                    <a:pt x="98" y="8"/>
                  </a:lnTo>
                  <a:lnTo>
                    <a:pt x="9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7106653" y="68179"/>
              <a:ext cx="1171074" cy="1235242"/>
            </a:xfrm>
            <a:custGeom>
              <a:avLst/>
              <a:gdLst/>
              <a:ahLst/>
              <a:cxnLst>
                <a:cxn ang="0">
                  <a:pos x="146" y="66"/>
                </a:cxn>
                <a:cxn ang="0">
                  <a:pos x="146" y="66"/>
                </a:cxn>
                <a:cxn ang="0">
                  <a:pos x="132" y="72"/>
                </a:cxn>
                <a:cxn ang="0">
                  <a:pos x="118" y="76"/>
                </a:cxn>
                <a:cxn ang="0">
                  <a:pos x="106" y="78"/>
                </a:cxn>
                <a:cxn ang="0">
                  <a:pos x="96" y="78"/>
                </a:cxn>
                <a:cxn ang="0">
                  <a:pos x="82" y="78"/>
                </a:cxn>
                <a:cxn ang="0">
                  <a:pos x="78" y="76"/>
                </a:cxn>
                <a:cxn ang="0">
                  <a:pos x="78" y="76"/>
                </a:cxn>
                <a:cxn ang="0">
                  <a:pos x="88" y="74"/>
                </a:cxn>
                <a:cxn ang="0">
                  <a:pos x="100" y="72"/>
                </a:cxn>
                <a:cxn ang="0">
                  <a:pos x="122" y="60"/>
                </a:cxn>
                <a:cxn ang="0">
                  <a:pos x="146" y="44"/>
                </a:cxn>
                <a:cxn ang="0">
                  <a:pos x="146" y="44"/>
                </a:cxn>
                <a:cxn ang="0">
                  <a:pos x="136" y="44"/>
                </a:cxn>
                <a:cxn ang="0">
                  <a:pos x="126" y="42"/>
                </a:cxn>
                <a:cxn ang="0">
                  <a:pos x="108" y="32"/>
                </a:cxn>
                <a:cxn ang="0">
                  <a:pos x="72" y="12"/>
                </a:cxn>
                <a:cxn ang="0">
                  <a:pos x="56" y="2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30"/>
                </a:cxn>
                <a:cxn ang="0">
                  <a:pos x="0" y="42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2" y="70"/>
                </a:cxn>
                <a:cxn ang="0">
                  <a:pos x="16" y="76"/>
                </a:cxn>
                <a:cxn ang="0">
                  <a:pos x="22" y="82"/>
                </a:cxn>
                <a:cxn ang="0">
                  <a:pos x="22" y="82"/>
                </a:cxn>
                <a:cxn ang="0">
                  <a:pos x="16" y="86"/>
                </a:cxn>
                <a:cxn ang="0">
                  <a:pos x="12" y="92"/>
                </a:cxn>
                <a:cxn ang="0">
                  <a:pos x="10" y="98"/>
                </a:cxn>
                <a:cxn ang="0">
                  <a:pos x="8" y="106"/>
                </a:cxn>
                <a:cxn ang="0">
                  <a:pos x="10" y="118"/>
                </a:cxn>
                <a:cxn ang="0">
                  <a:pos x="14" y="130"/>
                </a:cxn>
                <a:cxn ang="0">
                  <a:pos x="22" y="142"/>
                </a:cxn>
                <a:cxn ang="0">
                  <a:pos x="36" y="150"/>
                </a:cxn>
                <a:cxn ang="0">
                  <a:pos x="42" y="152"/>
                </a:cxn>
                <a:cxn ang="0">
                  <a:pos x="50" y="154"/>
                </a:cxn>
                <a:cxn ang="0">
                  <a:pos x="58" y="154"/>
                </a:cxn>
                <a:cxn ang="0">
                  <a:pos x="68" y="152"/>
                </a:cxn>
                <a:cxn ang="0">
                  <a:pos x="68" y="152"/>
                </a:cxn>
                <a:cxn ang="0">
                  <a:pos x="76" y="150"/>
                </a:cxn>
                <a:cxn ang="0">
                  <a:pos x="86" y="146"/>
                </a:cxn>
                <a:cxn ang="0">
                  <a:pos x="102" y="136"/>
                </a:cxn>
                <a:cxn ang="0">
                  <a:pos x="114" y="122"/>
                </a:cxn>
                <a:cxn ang="0">
                  <a:pos x="126" y="106"/>
                </a:cxn>
                <a:cxn ang="0">
                  <a:pos x="134" y="92"/>
                </a:cxn>
                <a:cxn ang="0">
                  <a:pos x="142" y="78"/>
                </a:cxn>
                <a:cxn ang="0">
                  <a:pos x="146" y="66"/>
                </a:cxn>
                <a:cxn ang="0">
                  <a:pos x="146" y="66"/>
                </a:cxn>
              </a:cxnLst>
              <a:rect l="0" t="0" r="r" b="b"/>
              <a:pathLst>
                <a:path w="146" h="154">
                  <a:moveTo>
                    <a:pt x="146" y="66"/>
                  </a:moveTo>
                  <a:lnTo>
                    <a:pt x="146" y="66"/>
                  </a:lnTo>
                  <a:lnTo>
                    <a:pt x="132" y="72"/>
                  </a:lnTo>
                  <a:lnTo>
                    <a:pt x="118" y="76"/>
                  </a:lnTo>
                  <a:lnTo>
                    <a:pt x="106" y="78"/>
                  </a:lnTo>
                  <a:lnTo>
                    <a:pt x="96" y="78"/>
                  </a:lnTo>
                  <a:lnTo>
                    <a:pt x="82" y="78"/>
                  </a:lnTo>
                  <a:lnTo>
                    <a:pt x="78" y="76"/>
                  </a:lnTo>
                  <a:lnTo>
                    <a:pt x="78" y="76"/>
                  </a:lnTo>
                  <a:lnTo>
                    <a:pt x="88" y="74"/>
                  </a:lnTo>
                  <a:lnTo>
                    <a:pt x="100" y="72"/>
                  </a:lnTo>
                  <a:lnTo>
                    <a:pt x="122" y="60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36" y="44"/>
                  </a:lnTo>
                  <a:lnTo>
                    <a:pt x="126" y="42"/>
                  </a:lnTo>
                  <a:lnTo>
                    <a:pt x="108" y="32"/>
                  </a:lnTo>
                  <a:lnTo>
                    <a:pt x="72" y="12"/>
                  </a:lnTo>
                  <a:lnTo>
                    <a:pt x="56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30"/>
                  </a:lnTo>
                  <a:lnTo>
                    <a:pt x="0" y="42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2" y="70"/>
                  </a:lnTo>
                  <a:lnTo>
                    <a:pt x="16" y="76"/>
                  </a:lnTo>
                  <a:lnTo>
                    <a:pt x="22" y="82"/>
                  </a:lnTo>
                  <a:lnTo>
                    <a:pt x="22" y="82"/>
                  </a:lnTo>
                  <a:lnTo>
                    <a:pt x="16" y="86"/>
                  </a:lnTo>
                  <a:lnTo>
                    <a:pt x="12" y="92"/>
                  </a:lnTo>
                  <a:lnTo>
                    <a:pt x="10" y="98"/>
                  </a:lnTo>
                  <a:lnTo>
                    <a:pt x="8" y="106"/>
                  </a:lnTo>
                  <a:lnTo>
                    <a:pt x="10" y="118"/>
                  </a:lnTo>
                  <a:lnTo>
                    <a:pt x="14" y="130"/>
                  </a:lnTo>
                  <a:lnTo>
                    <a:pt x="22" y="142"/>
                  </a:lnTo>
                  <a:lnTo>
                    <a:pt x="36" y="150"/>
                  </a:lnTo>
                  <a:lnTo>
                    <a:pt x="42" y="152"/>
                  </a:lnTo>
                  <a:lnTo>
                    <a:pt x="50" y="154"/>
                  </a:lnTo>
                  <a:lnTo>
                    <a:pt x="58" y="154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76" y="150"/>
                  </a:lnTo>
                  <a:lnTo>
                    <a:pt x="86" y="146"/>
                  </a:lnTo>
                  <a:lnTo>
                    <a:pt x="102" y="136"/>
                  </a:lnTo>
                  <a:lnTo>
                    <a:pt x="114" y="122"/>
                  </a:lnTo>
                  <a:lnTo>
                    <a:pt x="126" y="106"/>
                  </a:lnTo>
                  <a:lnTo>
                    <a:pt x="134" y="92"/>
                  </a:lnTo>
                  <a:lnTo>
                    <a:pt x="142" y="78"/>
                  </a:lnTo>
                  <a:lnTo>
                    <a:pt x="146" y="66"/>
                  </a:lnTo>
                  <a:lnTo>
                    <a:pt x="14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7620000" y="-1038726"/>
              <a:ext cx="1090863" cy="1219200"/>
            </a:xfrm>
            <a:custGeom>
              <a:avLst/>
              <a:gdLst/>
              <a:ahLst/>
              <a:cxnLst>
                <a:cxn ang="0">
                  <a:pos x="98" y="152"/>
                </a:cxn>
                <a:cxn ang="0">
                  <a:pos x="98" y="152"/>
                </a:cxn>
                <a:cxn ang="0">
                  <a:pos x="94" y="148"/>
                </a:cxn>
                <a:cxn ang="0">
                  <a:pos x="86" y="138"/>
                </a:cxn>
                <a:cxn ang="0">
                  <a:pos x="82" y="130"/>
                </a:cxn>
                <a:cxn ang="0">
                  <a:pos x="78" y="120"/>
                </a:cxn>
                <a:cxn ang="0">
                  <a:pos x="76" y="110"/>
                </a:cxn>
                <a:cxn ang="0">
                  <a:pos x="76" y="96"/>
                </a:cxn>
                <a:cxn ang="0">
                  <a:pos x="76" y="96"/>
                </a:cxn>
                <a:cxn ang="0">
                  <a:pos x="80" y="104"/>
                </a:cxn>
                <a:cxn ang="0">
                  <a:pos x="90" y="118"/>
                </a:cxn>
                <a:cxn ang="0">
                  <a:pos x="106" y="136"/>
                </a:cxn>
                <a:cxn ang="0">
                  <a:pos x="114" y="144"/>
                </a:cxn>
                <a:cxn ang="0">
                  <a:pos x="124" y="150"/>
                </a:cxn>
                <a:cxn ang="0">
                  <a:pos x="124" y="150"/>
                </a:cxn>
                <a:cxn ang="0">
                  <a:pos x="124" y="140"/>
                </a:cxn>
                <a:cxn ang="0">
                  <a:pos x="124" y="116"/>
                </a:cxn>
                <a:cxn ang="0">
                  <a:pos x="126" y="84"/>
                </a:cxn>
                <a:cxn ang="0">
                  <a:pos x="130" y="66"/>
                </a:cxn>
                <a:cxn ang="0">
                  <a:pos x="134" y="50"/>
                </a:cxn>
                <a:cxn ang="0">
                  <a:pos x="134" y="50"/>
                </a:cxn>
                <a:cxn ang="0">
                  <a:pos x="136" y="40"/>
                </a:cxn>
                <a:cxn ang="0">
                  <a:pos x="136" y="32"/>
                </a:cxn>
                <a:cxn ang="0">
                  <a:pos x="132" y="22"/>
                </a:cxn>
                <a:cxn ang="0">
                  <a:pos x="128" y="16"/>
                </a:cxn>
                <a:cxn ang="0">
                  <a:pos x="120" y="10"/>
                </a:cxn>
                <a:cxn ang="0">
                  <a:pos x="112" y="4"/>
                </a:cxn>
                <a:cxn ang="0">
                  <a:pos x="104" y="2"/>
                </a:cxn>
                <a:cxn ang="0">
                  <a:pos x="94" y="0"/>
                </a:cxn>
                <a:cxn ang="0">
                  <a:pos x="94" y="0"/>
                </a:cxn>
                <a:cxn ang="0">
                  <a:pos x="84" y="2"/>
                </a:cxn>
                <a:cxn ang="0">
                  <a:pos x="76" y="6"/>
                </a:cxn>
                <a:cxn ang="0">
                  <a:pos x="70" y="10"/>
                </a:cxn>
                <a:cxn ang="0">
                  <a:pos x="64" y="16"/>
                </a:cxn>
                <a:cxn ang="0">
                  <a:pos x="58" y="28"/>
                </a:cxn>
                <a:cxn ang="0">
                  <a:pos x="56" y="34"/>
                </a:cxn>
                <a:cxn ang="0">
                  <a:pos x="56" y="34"/>
                </a:cxn>
                <a:cxn ang="0">
                  <a:pos x="50" y="32"/>
                </a:cxn>
                <a:cxn ang="0">
                  <a:pos x="32" y="34"/>
                </a:cxn>
                <a:cxn ang="0">
                  <a:pos x="22" y="38"/>
                </a:cxn>
                <a:cxn ang="0">
                  <a:pos x="14" y="42"/>
                </a:cxn>
                <a:cxn ang="0">
                  <a:pos x="6" y="48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72"/>
                </a:cxn>
                <a:cxn ang="0">
                  <a:pos x="0" y="86"/>
                </a:cxn>
                <a:cxn ang="0">
                  <a:pos x="4" y="100"/>
                </a:cxn>
                <a:cxn ang="0">
                  <a:pos x="10" y="112"/>
                </a:cxn>
                <a:cxn ang="0">
                  <a:pos x="22" y="124"/>
                </a:cxn>
                <a:cxn ang="0">
                  <a:pos x="40" y="136"/>
                </a:cxn>
                <a:cxn ang="0">
                  <a:pos x="66" y="144"/>
                </a:cxn>
                <a:cxn ang="0">
                  <a:pos x="98" y="152"/>
                </a:cxn>
                <a:cxn ang="0">
                  <a:pos x="98" y="152"/>
                </a:cxn>
              </a:cxnLst>
              <a:rect l="0" t="0" r="r" b="b"/>
              <a:pathLst>
                <a:path w="136" h="152">
                  <a:moveTo>
                    <a:pt x="98" y="152"/>
                  </a:moveTo>
                  <a:lnTo>
                    <a:pt x="98" y="152"/>
                  </a:lnTo>
                  <a:lnTo>
                    <a:pt x="94" y="148"/>
                  </a:lnTo>
                  <a:lnTo>
                    <a:pt x="86" y="138"/>
                  </a:lnTo>
                  <a:lnTo>
                    <a:pt x="82" y="130"/>
                  </a:lnTo>
                  <a:lnTo>
                    <a:pt x="78" y="120"/>
                  </a:lnTo>
                  <a:lnTo>
                    <a:pt x="76" y="110"/>
                  </a:lnTo>
                  <a:lnTo>
                    <a:pt x="76" y="96"/>
                  </a:lnTo>
                  <a:lnTo>
                    <a:pt x="76" y="96"/>
                  </a:lnTo>
                  <a:lnTo>
                    <a:pt x="80" y="104"/>
                  </a:lnTo>
                  <a:lnTo>
                    <a:pt x="90" y="118"/>
                  </a:lnTo>
                  <a:lnTo>
                    <a:pt x="106" y="136"/>
                  </a:lnTo>
                  <a:lnTo>
                    <a:pt x="114" y="144"/>
                  </a:lnTo>
                  <a:lnTo>
                    <a:pt x="124" y="150"/>
                  </a:lnTo>
                  <a:lnTo>
                    <a:pt x="124" y="150"/>
                  </a:lnTo>
                  <a:lnTo>
                    <a:pt x="124" y="140"/>
                  </a:lnTo>
                  <a:lnTo>
                    <a:pt x="124" y="116"/>
                  </a:lnTo>
                  <a:lnTo>
                    <a:pt x="126" y="84"/>
                  </a:lnTo>
                  <a:lnTo>
                    <a:pt x="130" y="66"/>
                  </a:lnTo>
                  <a:lnTo>
                    <a:pt x="134" y="50"/>
                  </a:lnTo>
                  <a:lnTo>
                    <a:pt x="134" y="50"/>
                  </a:lnTo>
                  <a:lnTo>
                    <a:pt x="136" y="40"/>
                  </a:lnTo>
                  <a:lnTo>
                    <a:pt x="136" y="32"/>
                  </a:lnTo>
                  <a:lnTo>
                    <a:pt x="132" y="22"/>
                  </a:lnTo>
                  <a:lnTo>
                    <a:pt x="128" y="16"/>
                  </a:lnTo>
                  <a:lnTo>
                    <a:pt x="120" y="10"/>
                  </a:lnTo>
                  <a:lnTo>
                    <a:pt x="112" y="4"/>
                  </a:lnTo>
                  <a:lnTo>
                    <a:pt x="104" y="2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84" y="2"/>
                  </a:lnTo>
                  <a:lnTo>
                    <a:pt x="76" y="6"/>
                  </a:lnTo>
                  <a:lnTo>
                    <a:pt x="70" y="10"/>
                  </a:lnTo>
                  <a:lnTo>
                    <a:pt x="64" y="16"/>
                  </a:lnTo>
                  <a:lnTo>
                    <a:pt x="58" y="28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0" y="32"/>
                  </a:lnTo>
                  <a:lnTo>
                    <a:pt x="32" y="34"/>
                  </a:lnTo>
                  <a:lnTo>
                    <a:pt x="22" y="38"/>
                  </a:lnTo>
                  <a:lnTo>
                    <a:pt x="14" y="42"/>
                  </a:lnTo>
                  <a:lnTo>
                    <a:pt x="6" y="4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72"/>
                  </a:lnTo>
                  <a:lnTo>
                    <a:pt x="0" y="86"/>
                  </a:lnTo>
                  <a:lnTo>
                    <a:pt x="4" y="100"/>
                  </a:lnTo>
                  <a:lnTo>
                    <a:pt x="10" y="112"/>
                  </a:lnTo>
                  <a:lnTo>
                    <a:pt x="22" y="124"/>
                  </a:lnTo>
                  <a:lnTo>
                    <a:pt x="40" y="136"/>
                  </a:lnTo>
                  <a:lnTo>
                    <a:pt x="66" y="144"/>
                  </a:lnTo>
                  <a:lnTo>
                    <a:pt x="98" y="152"/>
                  </a:lnTo>
                  <a:lnTo>
                    <a:pt x="98" y="1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8390021" y="340895"/>
              <a:ext cx="272716" cy="304800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6" y="32"/>
                </a:cxn>
                <a:cxn ang="0">
                  <a:pos x="10" y="36"/>
                </a:cxn>
                <a:cxn ang="0">
                  <a:pos x="18" y="38"/>
                </a:cxn>
                <a:cxn ang="0">
                  <a:pos x="18" y="38"/>
                </a:cxn>
                <a:cxn ang="0">
                  <a:pos x="24" y="36"/>
                </a:cxn>
                <a:cxn ang="0">
                  <a:pos x="30" y="32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4" y="12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</a:cxnLst>
              <a:rect l="0" t="0" r="r" b="b"/>
              <a:pathLst>
                <a:path w="34" h="38">
                  <a:moveTo>
                    <a:pt x="0" y="18"/>
                  </a:moveTo>
                  <a:lnTo>
                    <a:pt x="0" y="18"/>
                  </a:lnTo>
                  <a:lnTo>
                    <a:pt x="2" y="26"/>
                  </a:lnTo>
                  <a:lnTo>
                    <a:pt x="6" y="32"/>
                  </a:lnTo>
                  <a:lnTo>
                    <a:pt x="10" y="36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24" y="36"/>
                  </a:lnTo>
                  <a:lnTo>
                    <a:pt x="30" y="32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2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33137" y="-669758"/>
              <a:ext cx="641684" cy="641684"/>
            </a:xfrm>
            <a:custGeom>
              <a:avLst/>
              <a:gdLst/>
              <a:ahLst/>
              <a:cxnLst>
                <a:cxn ang="0">
                  <a:pos x="30" y="46"/>
                </a:cxn>
                <a:cxn ang="0">
                  <a:pos x="30" y="46"/>
                </a:cxn>
                <a:cxn ang="0">
                  <a:pos x="26" y="48"/>
                </a:cxn>
                <a:cxn ang="0">
                  <a:pos x="20" y="54"/>
                </a:cxn>
                <a:cxn ang="0">
                  <a:pos x="12" y="66"/>
                </a:cxn>
                <a:cxn ang="0">
                  <a:pos x="8" y="72"/>
                </a:cxn>
                <a:cxn ang="0">
                  <a:pos x="6" y="80"/>
                </a:cxn>
                <a:cxn ang="0">
                  <a:pos x="6" y="80"/>
                </a:cxn>
                <a:cxn ang="0">
                  <a:pos x="16" y="7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56" y="76"/>
                </a:cxn>
                <a:cxn ang="0">
                  <a:pos x="64" y="72"/>
                </a:cxn>
                <a:cxn ang="0">
                  <a:pos x="70" y="68"/>
                </a:cxn>
                <a:cxn ang="0">
                  <a:pos x="76" y="62"/>
                </a:cxn>
                <a:cxn ang="0">
                  <a:pos x="78" y="56"/>
                </a:cxn>
                <a:cxn ang="0">
                  <a:pos x="80" y="50"/>
                </a:cxn>
                <a:cxn ang="0">
                  <a:pos x="80" y="44"/>
                </a:cxn>
                <a:cxn ang="0">
                  <a:pos x="78" y="40"/>
                </a:cxn>
                <a:cxn ang="0">
                  <a:pos x="78" y="40"/>
                </a:cxn>
                <a:cxn ang="0">
                  <a:pos x="70" y="34"/>
                </a:cxn>
                <a:cxn ang="0">
                  <a:pos x="64" y="30"/>
                </a:cxn>
                <a:cxn ang="0">
                  <a:pos x="56" y="30"/>
                </a:cxn>
                <a:cxn ang="0">
                  <a:pos x="56" y="30"/>
                </a:cxn>
                <a:cxn ang="0">
                  <a:pos x="58" y="26"/>
                </a:cxn>
                <a:cxn ang="0">
                  <a:pos x="58" y="14"/>
                </a:cxn>
                <a:cxn ang="0">
                  <a:pos x="56" y="10"/>
                </a:cxn>
                <a:cxn ang="0">
                  <a:pos x="52" y="4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4"/>
                </a:cxn>
                <a:cxn ang="0">
                  <a:pos x="10" y="10"/>
                </a:cxn>
                <a:cxn ang="0">
                  <a:pos x="4" y="18"/>
                </a:cxn>
                <a:cxn ang="0">
                  <a:pos x="2" y="30"/>
                </a:cxn>
                <a:cxn ang="0">
                  <a:pos x="0" y="48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10" y="60"/>
                </a:cxn>
                <a:cxn ang="0">
                  <a:pos x="18" y="52"/>
                </a:cxn>
                <a:cxn ang="0">
                  <a:pos x="24" y="48"/>
                </a:cxn>
                <a:cxn ang="0">
                  <a:pos x="30" y="46"/>
                </a:cxn>
                <a:cxn ang="0">
                  <a:pos x="30" y="46"/>
                </a:cxn>
              </a:cxnLst>
              <a:rect l="0" t="0" r="r" b="b"/>
              <a:pathLst>
                <a:path w="80" h="80">
                  <a:moveTo>
                    <a:pt x="30" y="46"/>
                  </a:moveTo>
                  <a:lnTo>
                    <a:pt x="30" y="46"/>
                  </a:lnTo>
                  <a:lnTo>
                    <a:pt x="26" y="48"/>
                  </a:lnTo>
                  <a:lnTo>
                    <a:pt x="20" y="54"/>
                  </a:lnTo>
                  <a:lnTo>
                    <a:pt x="12" y="66"/>
                  </a:lnTo>
                  <a:lnTo>
                    <a:pt x="8" y="72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16" y="7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56" y="76"/>
                  </a:lnTo>
                  <a:lnTo>
                    <a:pt x="64" y="72"/>
                  </a:lnTo>
                  <a:lnTo>
                    <a:pt x="70" y="68"/>
                  </a:lnTo>
                  <a:lnTo>
                    <a:pt x="76" y="62"/>
                  </a:lnTo>
                  <a:lnTo>
                    <a:pt x="78" y="56"/>
                  </a:lnTo>
                  <a:lnTo>
                    <a:pt x="80" y="50"/>
                  </a:lnTo>
                  <a:lnTo>
                    <a:pt x="80" y="44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70" y="34"/>
                  </a:lnTo>
                  <a:lnTo>
                    <a:pt x="64" y="30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58" y="26"/>
                  </a:lnTo>
                  <a:lnTo>
                    <a:pt x="58" y="14"/>
                  </a:lnTo>
                  <a:lnTo>
                    <a:pt x="56" y="10"/>
                  </a:lnTo>
                  <a:lnTo>
                    <a:pt x="52" y="4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4"/>
                  </a:lnTo>
                  <a:lnTo>
                    <a:pt x="10" y="10"/>
                  </a:lnTo>
                  <a:lnTo>
                    <a:pt x="4" y="18"/>
                  </a:lnTo>
                  <a:lnTo>
                    <a:pt x="2" y="30"/>
                  </a:lnTo>
                  <a:lnTo>
                    <a:pt x="0" y="48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0" y="60"/>
                  </a:lnTo>
                  <a:lnTo>
                    <a:pt x="18" y="52"/>
                  </a:lnTo>
                  <a:lnTo>
                    <a:pt x="24" y="48"/>
                  </a:lnTo>
                  <a:lnTo>
                    <a:pt x="30" y="46"/>
                  </a:lnTo>
                  <a:lnTo>
                    <a:pt x="30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49179" y="-12032"/>
              <a:ext cx="673768" cy="673768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0"/>
                </a:cxn>
                <a:cxn ang="0">
                  <a:pos x="14" y="12"/>
                </a:cxn>
                <a:cxn ang="0">
                  <a:pos x="22" y="14"/>
                </a:cxn>
                <a:cxn ang="0">
                  <a:pos x="34" y="22"/>
                </a:cxn>
                <a:cxn ang="0">
                  <a:pos x="42" y="28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38" y="26"/>
                </a:cxn>
                <a:cxn ang="0">
                  <a:pos x="30" y="24"/>
                </a:cxn>
                <a:cxn ang="0">
                  <a:pos x="16" y="18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60"/>
                </a:cxn>
                <a:cxn ang="0">
                  <a:pos x="30" y="72"/>
                </a:cxn>
                <a:cxn ang="0">
                  <a:pos x="36" y="80"/>
                </a:cxn>
                <a:cxn ang="0">
                  <a:pos x="40" y="84"/>
                </a:cxn>
                <a:cxn ang="0">
                  <a:pos x="46" y="84"/>
                </a:cxn>
                <a:cxn ang="0">
                  <a:pos x="52" y="84"/>
                </a:cxn>
                <a:cxn ang="0">
                  <a:pos x="58" y="80"/>
                </a:cxn>
                <a:cxn ang="0">
                  <a:pos x="58" y="80"/>
                </a:cxn>
                <a:cxn ang="0">
                  <a:pos x="64" y="76"/>
                </a:cxn>
                <a:cxn ang="0">
                  <a:pos x="66" y="72"/>
                </a:cxn>
                <a:cxn ang="0">
                  <a:pos x="68" y="66"/>
                </a:cxn>
                <a:cxn ang="0">
                  <a:pos x="66" y="60"/>
                </a:cxn>
                <a:cxn ang="0">
                  <a:pos x="64" y="52"/>
                </a:cxn>
                <a:cxn ang="0">
                  <a:pos x="62" y="48"/>
                </a:cxn>
                <a:cxn ang="0">
                  <a:pos x="62" y="48"/>
                </a:cxn>
                <a:cxn ang="0">
                  <a:pos x="66" y="48"/>
                </a:cxn>
                <a:cxn ang="0">
                  <a:pos x="70" y="48"/>
                </a:cxn>
                <a:cxn ang="0">
                  <a:pos x="76" y="44"/>
                </a:cxn>
                <a:cxn ang="0">
                  <a:pos x="80" y="40"/>
                </a:cxn>
                <a:cxn ang="0">
                  <a:pos x="82" y="34"/>
                </a:cxn>
                <a:cxn ang="0">
                  <a:pos x="84" y="28"/>
                </a:cxn>
                <a:cxn ang="0">
                  <a:pos x="82" y="22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4" y="10"/>
                </a:cxn>
                <a:cxn ang="0">
                  <a:pos x="70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4" y="2"/>
                </a:cxn>
                <a:cxn ang="0">
                  <a:pos x="12" y="6"/>
                </a:cxn>
                <a:cxn ang="0">
                  <a:pos x="4" y="10"/>
                </a:cxn>
                <a:cxn ang="0">
                  <a:pos x="4" y="10"/>
                </a:cxn>
              </a:cxnLst>
              <a:rect l="0" t="0" r="r" b="b"/>
              <a:pathLst>
                <a:path w="84" h="84">
                  <a:moveTo>
                    <a:pt x="4" y="10"/>
                  </a:moveTo>
                  <a:lnTo>
                    <a:pt x="4" y="10"/>
                  </a:lnTo>
                  <a:lnTo>
                    <a:pt x="14" y="12"/>
                  </a:lnTo>
                  <a:lnTo>
                    <a:pt x="22" y="14"/>
                  </a:lnTo>
                  <a:lnTo>
                    <a:pt x="34" y="22"/>
                  </a:lnTo>
                  <a:lnTo>
                    <a:pt x="42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38" y="26"/>
                  </a:lnTo>
                  <a:lnTo>
                    <a:pt x="30" y="24"/>
                  </a:lnTo>
                  <a:lnTo>
                    <a:pt x="16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60"/>
                  </a:lnTo>
                  <a:lnTo>
                    <a:pt x="30" y="72"/>
                  </a:lnTo>
                  <a:lnTo>
                    <a:pt x="36" y="80"/>
                  </a:lnTo>
                  <a:lnTo>
                    <a:pt x="40" y="84"/>
                  </a:lnTo>
                  <a:lnTo>
                    <a:pt x="46" y="84"/>
                  </a:lnTo>
                  <a:lnTo>
                    <a:pt x="52" y="84"/>
                  </a:lnTo>
                  <a:lnTo>
                    <a:pt x="58" y="80"/>
                  </a:lnTo>
                  <a:lnTo>
                    <a:pt x="58" y="80"/>
                  </a:lnTo>
                  <a:lnTo>
                    <a:pt x="64" y="76"/>
                  </a:lnTo>
                  <a:lnTo>
                    <a:pt x="66" y="72"/>
                  </a:lnTo>
                  <a:lnTo>
                    <a:pt x="68" y="66"/>
                  </a:lnTo>
                  <a:lnTo>
                    <a:pt x="66" y="60"/>
                  </a:lnTo>
                  <a:lnTo>
                    <a:pt x="64" y="52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66" y="48"/>
                  </a:lnTo>
                  <a:lnTo>
                    <a:pt x="70" y="48"/>
                  </a:lnTo>
                  <a:lnTo>
                    <a:pt x="76" y="44"/>
                  </a:lnTo>
                  <a:lnTo>
                    <a:pt x="80" y="40"/>
                  </a:lnTo>
                  <a:lnTo>
                    <a:pt x="82" y="34"/>
                  </a:lnTo>
                  <a:lnTo>
                    <a:pt x="84" y="28"/>
                  </a:lnTo>
                  <a:lnTo>
                    <a:pt x="82" y="22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4" y="10"/>
                  </a:lnTo>
                  <a:lnTo>
                    <a:pt x="70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4" y="2"/>
                  </a:lnTo>
                  <a:lnTo>
                    <a:pt x="12" y="6"/>
                  </a:lnTo>
                  <a:lnTo>
                    <a:pt x="4" y="10"/>
                  </a:lnTo>
                  <a:lnTo>
                    <a:pt x="4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0" y="164432"/>
              <a:ext cx="593558" cy="67376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30" y="72"/>
                </a:cxn>
                <a:cxn ang="0">
                  <a:pos x="34" y="76"/>
                </a:cxn>
                <a:cxn ang="0">
                  <a:pos x="40" y="82"/>
                </a:cxn>
                <a:cxn ang="0">
                  <a:pos x="44" y="82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58" y="82"/>
                </a:cxn>
                <a:cxn ang="0">
                  <a:pos x="64" y="80"/>
                </a:cxn>
                <a:cxn ang="0">
                  <a:pos x="68" y="76"/>
                </a:cxn>
                <a:cxn ang="0">
                  <a:pos x="72" y="72"/>
                </a:cxn>
                <a:cxn ang="0">
                  <a:pos x="74" y="66"/>
                </a:cxn>
                <a:cxn ang="0">
                  <a:pos x="74" y="58"/>
                </a:cxn>
                <a:cxn ang="0">
                  <a:pos x="72" y="44"/>
                </a:cxn>
                <a:cxn ang="0">
                  <a:pos x="72" y="44"/>
                </a:cxn>
                <a:cxn ang="0">
                  <a:pos x="66" y="26"/>
                </a:cxn>
                <a:cxn ang="0">
                  <a:pos x="58" y="12"/>
                </a:cxn>
                <a:cxn ang="0">
                  <a:pos x="52" y="6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0"/>
                </a:cxn>
                <a:cxn ang="0">
                  <a:pos x="44" y="30"/>
                </a:cxn>
                <a:cxn ang="0">
                  <a:pos x="42" y="36"/>
                </a:cxn>
                <a:cxn ang="0">
                  <a:pos x="40" y="38"/>
                </a:cxn>
                <a:cxn ang="0">
                  <a:pos x="40" y="38"/>
                </a:cxn>
                <a:cxn ang="0">
                  <a:pos x="42" y="32"/>
                </a:cxn>
                <a:cxn ang="0">
                  <a:pos x="42" y="24"/>
                </a:cxn>
                <a:cxn ang="0">
                  <a:pos x="42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6" y="4"/>
                </a:cxn>
                <a:cxn ang="0">
                  <a:pos x="32" y="10"/>
                </a:cxn>
                <a:cxn ang="0">
                  <a:pos x="22" y="18"/>
                </a:cxn>
                <a:cxn ang="0">
                  <a:pos x="10" y="26"/>
                </a:cxn>
                <a:cxn ang="0">
                  <a:pos x="0" y="3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4" y="72"/>
                </a:cxn>
                <a:cxn ang="0">
                  <a:pos x="8" y="74"/>
                </a:cxn>
                <a:cxn ang="0">
                  <a:pos x="18" y="74"/>
                </a:cxn>
                <a:cxn ang="0">
                  <a:pos x="26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74" h="84">
                  <a:moveTo>
                    <a:pt x="30" y="70"/>
                  </a:moveTo>
                  <a:lnTo>
                    <a:pt x="30" y="70"/>
                  </a:lnTo>
                  <a:lnTo>
                    <a:pt x="30" y="72"/>
                  </a:lnTo>
                  <a:lnTo>
                    <a:pt x="34" y="76"/>
                  </a:lnTo>
                  <a:lnTo>
                    <a:pt x="40" y="82"/>
                  </a:lnTo>
                  <a:lnTo>
                    <a:pt x="44" y="82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8" y="82"/>
                  </a:lnTo>
                  <a:lnTo>
                    <a:pt x="64" y="80"/>
                  </a:lnTo>
                  <a:lnTo>
                    <a:pt x="68" y="76"/>
                  </a:lnTo>
                  <a:lnTo>
                    <a:pt x="72" y="72"/>
                  </a:lnTo>
                  <a:lnTo>
                    <a:pt x="74" y="66"/>
                  </a:lnTo>
                  <a:lnTo>
                    <a:pt x="74" y="58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66" y="26"/>
                  </a:lnTo>
                  <a:lnTo>
                    <a:pt x="58" y="12"/>
                  </a:lnTo>
                  <a:lnTo>
                    <a:pt x="52" y="6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0"/>
                  </a:lnTo>
                  <a:lnTo>
                    <a:pt x="44" y="30"/>
                  </a:lnTo>
                  <a:lnTo>
                    <a:pt x="42" y="36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2" y="32"/>
                  </a:lnTo>
                  <a:lnTo>
                    <a:pt x="42" y="24"/>
                  </a:lnTo>
                  <a:lnTo>
                    <a:pt x="42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4"/>
                  </a:lnTo>
                  <a:lnTo>
                    <a:pt x="32" y="10"/>
                  </a:lnTo>
                  <a:lnTo>
                    <a:pt x="22" y="18"/>
                  </a:lnTo>
                  <a:lnTo>
                    <a:pt x="10" y="26"/>
                  </a:lnTo>
                  <a:lnTo>
                    <a:pt x="0" y="3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4" y="72"/>
                  </a:lnTo>
                  <a:lnTo>
                    <a:pt x="8" y="74"/>
                  </a:lnTo>
                  <a:lnTo>
                    <a:pt x="18" y="74"/>
                  </a:lnTo>
                  <a:lnTo>
                    <a:pt x="26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0" y="-92242"/>
              <a:ext cx="176463" cy="176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6" y="14"/>
                </a:cxn>
                <a:cxn ang="0">
                  <a:pos x="22" y="8"/>
                </a:cxn>
                <a:cxn ang="0">
                  <a:pos x="22" y="8"/>
                </a:cxn>
                <a:cxn ang="0">
                  <a:pos x="10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" h="22">
                  <a:moveTo>
                    <a:pt x="0" y="0"/>
                  </a:moveTo>
                  <a:lnTo>
                    <a:pt x="0" y="22"/>
                  </a:lnTo>
                  <a:lnTo>
                    <a:pt x="0" y="22"/>
                  </a:lnTo>
                  <a:lnTo>
                    <a:pt x="16" y="14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10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0" y="84221"/>
              <a:ext cx="192505" cy="288758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0" y="4"/>
                </a:cxn>
                <a:cxn ang="0">
                  <a:pos x="0" y="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24"/>
                </a:cxn>
                <a:cxn ang="0">
                  <a:pos x="18" y="12"/>
                </a:cxn>
                <a:cxn ang="0">
                  <a:pos x="24" y="0"/>
                </a:cxn>
                <a:cxn ang="0">
                  <a:pos x="24" y="0"/>
                </a:cxn>
              </a:cxnLst>
              <a:rect l="0" t="0" r="r" b="b"/>
              <a:pathLst>
                <a:path w="24" h="36">
                  <a:moveTo>
                    <a:pt x="24" y="0"/>
                  </a:moveTo>
                  <a:lnTo>
                    <a:pt x="24" y="0"/>
                  </a:lnTo>
                  <a:lnTo>
                    <a:pt x="10" y="4"/>
                  </a:lnTo>
                  <a:lnTo>
                    <a:pt x="0" y="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24"/>
                  </a:lnTo>
                  <a:lnTo>
                    <a:pt x="18" y="12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0" y="-846221"/>
              <a:ext cx="433137" cy="689811"/>
            </a:xfrm>
            <a:custGeom>
              <a:avLst/>
              <a:gdLst/>
              <a:ahLst/>
              <a:cxnLst>
                <a:cxn ang="0">
                  <a:pos x="18" y="54"/>
                </a:cxn>
                <a:cxn ang="0">
                  <a:pos x="18" y="54"/>
                </a:cxn>
                <a:cxn ang="0">
                  <a:pos x="28" y="66"/>
                </a:cxn>
                <a:cxn ang="0">
                  <a:pos x="36" y="76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46" y="66"/>
                </a:cxn>
                <a:cxn ang="0">
                  <a:pos x="48" y="46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54" y="22"/>
                </a:cxn>
                <a:cxn ang="0">
                  <a:pos x="54" y="18"/>
                </a:cxn>
                <a:cxn ang="0">
                  <a:pos x="52" y="12"/>
                </a:cxn>
                <a:cxn ang="0">
                  <a:pos x="48" y="8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2" y="8"/>
                </a:cxn>
                <a:cxn ang="0">
                  <a:pos x="10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0" y="18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4" y="82"/>
                </a:cxn>
                <a:cxn ang="0">
                  <a:pos x="32" y="86"/>
                </a:cxn>
                <a:cxn ang="0">
                  <a:pos x="32" y="86"/>
                </a:cxn>
                <a:cxn ang="0">
                  <a:pos x="26" y="78"/>
                </a:cxn>
                <a:cxn ang="0">
                  <a:pos x="20" y="68"/>
                </a:cxn>
                <a:cxn ang="0">
                  <a:pos x="18" y="54"/>
                </a:cxn>
                <a:cxn ang="0">
                  <a:pos x="18" y="54"/>
                </a:cxn>
              </a:cxnLst>
              <a:rect l="0" t="0" r="r" b="b"/>
              <a:pathLst>
                <a:path w="54" h="86">
                  <a:moveTo>
                    <a:pt x="18" y="54"/>
                  </a:moveTo>
                  <a:lnTo>
                    <a:pt x="18" y="54"/>
                  </a:lnTo>
                  <a:lnTo>
                    <a:pt x="28" y="66"/>
                  </a:lnTo>
                  <a:lnTo>
                    <a:pt x="36" y="76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46" y="66"/>
                  </a:lnTo>
                  <a:lnTo>
                    <a:pt x="48" y="46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4" y="22"/>
                  </a:lnTo>
                  <a:lnTo>
                    <a:pt x="54" y="18"/>
                  </a:lnTo>
                  <a:lnTo>
                    <a:pt x="52" y="12"/>
                  </a:lnTo>
                  <a:lnTo>
                    <a:pt x="48" y="8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2" y="8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0" y="18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4" y="82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26" y="78"/>
                  </a:lnTo>
                  <a:lnTo>
                    <a:pt x="20" y="68"/>
                  </a:lnTo>
                  <a:lnTo>
                    <a:pt x="18" y="54"/>
                  </a:lnTo>
                  <a:lnTo>
                    <a:pt x="18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256674" y="-60158"/>
              <a:ext cx="144379" cy="160421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2" y="20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18" h="20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743074" y="6067926"/>
              <a:ext cx="962526" cy="978568"/>
            </a:xfrm>
            <a:custGeom>
              <a:avLst/>
              <a:gdLst/>
              <a:ahLst/>
              <a:cxnLst>
                <a:cxn ang="0">
                  <a:pos x="84" y="46"/>
                </a:cxn>
                <a:cxn ang="0">
                  <a:pos x="84" y="46"/>
                </a:cxn>
                <a:cxn ang="0">
                  <a:pos x="86" y="40"/>
                </a:cxn>
                <a:cxn ang="0">
                  <a:pos x="86" y="24"/>
                </a:cxn>
                <a:cxn ang="0">
                  <a:pos x="84" y="16"/>
                </a:cxn>
                <a:cxn ang="0">
                  <a:pos x="80" y="8"/>
                </a:cxn>
                <a:cxn ang="0">
                  <a:pos x="72" y="2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48" y="0"/>
                </a:cxn>
                <a:cxn ang="0">
                  <a:pos x="36" y="2"/>
                </a:cxn>
                <a:cxn ang="0">
                  <a:pos x="24" y="6"/>
                </a:cxn>
                <a:cxn ang="0">
                  <a:pos x="14" y="14"/>
                </a:cxn>
                <a:cxn ang="0">
                  <a:pos x="10" y="20"/>
                </a:cxn>
                <a:cxn ang="0">
                  <a:pos x="6" y="28"/>
                </a:cxn>
                <a:cxn ang="0">
                  <a:pos x="2" y="48"/>
                </a:cxn>
                <a:cxn ang="0">
                  <a:pos x="0" y="74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4" y="102"/>
                </a:cxn>
                <a:cxn ang="0">
                  <a:pos x="14" y="90"/>
                </a:cxn>
                <a:cxn ang="0">
                  <a:pos x="20" y="84"/>
                </a:cxn>
                <a:cxn ang="0">
                  <a:pos x="26" y="78"/>
                </a:cxn>
                <a:cxn ang="0">
                  <a:pos x="36" y="74"/>
                </a:cxn>
                <a:cxn ang="0">
                  <a:pos x="44" y="72"/>
                </a:cxn>
                <a:cxn ang="0">
                  <a:pos x="44" y="72"/>
                </a:cxn>
                <a:cxn ang="0">
                  <a:pos x="40" y="74"/>
                </a:cxn>
                <a:cxn ang="0">
                  <a:pos x="28" y="84"/>
                </a:cxn>
                <a:cxn ang="0">
                  <a:pos x="22" y="90"/>
                </a:cxn>
                <a:cxn ang="0">
                  <a:pos x="16" y="100"/>
                </a:cxn>
                <a:cxn ang="0">
                  <a:pos x="12" y="110"/>
                </a:cxn>
                <a:cxn ang="0">
                  <a:pos x="10" y="122"/>
                </a:cxn>
                <a:cxn ang="0">
                  <a:pos x="10" y="122"/>
                </a:cxn>
                <a:cxn ang="0">
                  <a:pos x="24" y="120"/>
                </a:cxn>
                <a:cxn ang="0">
                  <a:pos x="44" y="118"/>
                </a:cxn>
                <a:cxn ang="0">
                  <a:pos x="70" y="118"/>
                </a:cxn>
                <a:cxn ang="0">
                  <a:pos x="70" y="118"/>
                </a:cxn>
                <a:cxn ang="0">
                  <a:pos x="84" y="116"/>
                </a:cxn>
                <a:cxn ang="0">
                  <a:pos x="96" y="110"/>
                </a:cxn>
                <a:cxn ang="0">
                  <a:pos x="104" y="104"/>
                </a:cxn>
                <a:cxn ang="0">
                  <a:pos x="112" y="96"/>
                </a:cxn>
                <a:cxn ang="0">
                  <a:pos x="118" y="86"/>
                </a:cxn>
                <a:cxn ang="0">
                  <a:pos x="120" y="76"/>
                </a:cxn>
                <a:cxn ang="0">
                  <a:pos x="120" y="68"/>
                </a:cxn>
                <a:cxn ang="0">
                  <a:pos x="118" y="62"/>
                </a:cxn>
                <a:cxn ang="0">
                  <a:pos x="118" y="62"/>
                </a:cxn>
                <a:cxn ang="0">
                  <a:pos x="112" y="56"/>
                </a:cxn>
                <a:cxn ang="0">
                  <a:pos x="106" y="52"/>
                </a:cxn>
                <a:cxn ang="0">
                  <a:pos x="96" y="48"/>
                </a:cxn>
                <a:cxn ang="0">
                  <a:pos x="88" y="46"/>
                </a:cxn>
                <a:cxn ang="0">
                  <a:pos x="84" y="46"/>
                </a:cxn>
                <a:cxn ang="0">
                  <a:pos x="84" y="46"/>
                </a:cxn>
              </a:cxnLst>
              <a:rect l="0" t="0" r="r" b="b"/>
              <a:pathLst>
                <a:path w="120" h="122">
                  <a:moveTo>
                    <a:pt x="84" y="46"/>
                  </a:moveTo>
                  <a:lnTo>
                    <a:pt x="84" y="46"/>
                  </a:lnTo>
                  <a:lnTo>
                    <a:pt x="86" y="40"/>
                  </a:lnTo>
                  <a:lnTo>
                    <a:pt x="86" y="24"/>
                  </a:lnTo>
                  <a:lnTo>
                    <a:pt x="84" y="16"/>
                  </a:lnTo>
                  <a:lnTo>
                    <a:pt x="80" y="8"/>
                  </a:lnTo>
                  <a:lnTo>
                    <a:pt x="72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48" y="0"/>
                  </a:lnTo>
                  <a:lnTo>
                    <a:pt x="36" y="2"/>
                  </a:lnTo>
                  <a:lnTo>
                    <a:pt x="24" y="6"/>
                  </a:lnTo>
                  <a:lnTo>
                    <a:pt x="14" y="14"/>
                  </a:lnTo>
                  <a:lnTo>
                    <a:pt x="10" y="20"/>
                  </a:lnTo>
                  <a:lnTo>
                    <a:pt x="6" y="28"/>
                  </a:lnTo>
                  <a:lnTo>
                    <a:pt x="2" y="48"/>
                  </a:lnTo>
                  <a:lnTo>
                    <a:pt x="0" y="74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4" y="102"/>
                  </a:lnTo>
                  <a:lnTo>
                    <a:pt x="14" y="90"/>
                  </a:lnTo>
                  <a:lnTo>
                    <a:pt x="20" y="84"/>
                  </a:lnTo>
                  <a:lnTo>
                    <a:pt x="26" y="78"/>
                  </a:lnTo>
                  <a:lnTo>
                    <a:pt x="36" y="74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0" y="74"/>
                  </a:lnTo>
                  <a:lnTo>
                    <a:pt x="28" y="84"/>
                  </a:lnTo>
                  <a:lnTo>
                    <a:pt x="22" y="90"/>
                  </a:lnTo>
                  <a:lnTo>
                    <a:pt x="16" y="100"/>
                  </a:lnTo>
                  <a:lnTo>
                    <a:pt x="12" y="110"/>
                  </a:lnTo>
                  <a:lnTo>
                    <a:pt x="10" y="122"/>
                  </a:lnTo>
                  <a:lnTo>
                    <a:pt x="10" y="122"/>
                  </a:lnTo>
                  <a:lnTo>
                    <a:pt x="24" y="120"/>
                  </a:lnTo>
                  <a:lnTo>
                    <a:pt x="44" y="118"/>
                  </a:lnTo>
                  <a:lnTo>
                    <a:pt x="70" y="118"/>
                  </a:lnTo>
                  <a:lnTo>
                    <a:pt x="70" y="118"/>
                  </a:lnTo>
                  <a:lnTo>
                    <a:pt x="84" y="116"/>
                  </a:lnTo>
                  <a:lnTo>
                    <a:pt x="96" y="110"/>
                  </a:lnTo>
                  <a:lnTo>
                    <a:pt x="104" y="104"/>
                  </a:lnTo>
                  <a:lnTo>
                    <a:pt x="112" y="96"/>
                  </a:lnTo>
                  <a:lnTo>
                    <a:pt x="118" y="86"/>
                  </a:lnTo>
                  <a:lnTo>
                    <a:pt x="120" y="76"/>
                  </a:lnTo>
                  <a:lnTo>
                    <a:pt x="120" y="68"/>
                  </a:lnTo>
                  <a:lnTo>
                    <a:pt x="118" y="62"/>
                  </a:lnTo>
                  <a:lnTo>
                    <a:pt x="118" y="62"/>
                  </a:lnTo>
                  <a:lnTo>
                    <a:pt x="112" y="56"/>
                  </a:lnTo>
                  <a:lnTo>
                    <a:pt x="106" y="52"/>
                  </a:lnTo>
                  <a:lnTo>
                    <a:pt x="96" y="48"/>
                  </a:lnTo>
                  <a:lnTo>
                    <a:pt x="88" y="46"/>
                  </a:lnTo>
                  <a:lnTo>
                    <a:pt x="84" y="46"/>
                  </a:lnTo>
                  <a:lnTo>
                    <a:pt x="84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759116" y="7078579"/>
              <a:ext cx="1010653" cy="770021"/>
            </a:xfrm>
            <a:custGeom>
              <a:avLst/>
              <a:gdLst/>
              <a:ahLst/>
              <a:cxnLst>
                <a:cxn ang="0">
                  <a:pos x="120" y="22"/>
                </a:cxn>
                <a:cxn ang="0">
                  <a:pos x="120" y="22"/>
                </a:cxn>
                <a:cxn ang="0">
                  <a:pos x="112" y="14"/>
                </a:cxn>
                <a:cxn ang="0">
                  <a:pos x="106" y="8"/>
                </a:cxn>
                <a:cxn ang="0">
                  <a:pos x="96" y="4"/>
                </a:cxn>
                <a:cxn ang="0">
                  <a:pos x="88" y="2"/>
                </a:cxn>
                <a:cxn ang="0">
                  <a:pos x="70" y="0"/>
                </a:cxn>
                <a:cxn ang="0">
                  <a:pos x="50" y="2"/>
                </a:cxn>
                <a:cxn ang="0">
                  <a:pos x="34" y="4"/>
                </a:cxn>
                <a:cxn ang="0">
                  <a:pos x="20" y="8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16"/>
                </a:cxn>
                <a:cxn ang="0">
                  <a:pos x="34" y="20"/>
                </a:cxn>
                <a:cxn ang="0">
                  <a:pos x="44" y="24"/>
                </a:cxn>
                <a:cxn ang="0">
                  <a:pos x="52" y="30"/>
                </a:cxn>
                <a:cxn ang="0">
                  <a:pos x="62" y="42"/>
                </a:cxn>
                <a:cxn ang="0">
                  <a:pos x="66" y="46"/>
                </a:cxn>
                <a:cxn ang="0">
                  <a:pos x="66" y="46"/>
                </a:cxn>
                <a:cxn ang="0">
                  <a:pos x="56" y="40"/>
                </a:cxn>
                <a:cxn ang="0">
                  <a:pos x="46" y="34"/>
                </a:cxn>
                <a:cxn ang="0">
                  <a:pos x="24" y="28"/>
                </a:cxn>
                <a:cxn ang="0">
                  <a:pos x="6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6" y="28"/>
                </a:cxn>
                <a:cxn ang="0">
                  <a:pos x="14" y="36"/>
                </a:cxn>
                <a:cxn ang="0">
                  <a:pos x="18" y="44"/>
                </a:cxn>
                <a:cxn ang="0">
                  <a:pos x="24" y="54"/>
                </a:cxn>
                <a:cxn ang="0">
                  <a:pos x="40" y="96"/>
                </a:cxn>
                <a:cxn ang="0">
                  <a:pos x="102" y="96"/>
                </a:cxn>
                <a:cxn ang="0">
                  <a:pos x="102" y="96"/>
                </a:cxn>
                <a:cxn ang="0">
                  <a:pos x="100" y="88"/>
                </a:cxn>
                <a:cxn ang="0">
                  <a:pos x="98" y="78"/>
                </a:cxn>
                <a:cxn ang="0">
                  <a:pos x="94" y="70"/>
                </a:cxn>
                <a:cxn ang="0">
                  <a:pos x="94" y="70"/>
                </a:cxn>
                <a:cxn ang="0">
                  <a:pos x="100" y="72"/>
                </a:cxn>
                <a:cxn ang="0">
                  <a:pos x="108" y="70"/>
                </a:cxn>
                <a:cxn ang="0">
                  <a:pos x="114" y="66"/>
                </a:cxn>
                <a:cxn ang="0">
                  <a:pos x="120" y="60"/>
                </a:cxn>
                <a:cxn ang="0">
                  <a:pos x="124" y="52"/>
                </a:cxn>
                <a:cxn ang="0">
                  <a:pos x="126" y="42"/>
                </a:cxn>
                <a:cxn ang="0">
                  <a:pos x="126" y="32"/>
                </a:cxn>
                <a:cxn ang="0">
                  <a:pos x="120" y="22"/>
                </a:cxn>
                <a:cxn ang="0">
                  <a:pos x="120" y="22"/>
                </a:cxn>
              </a:cxnLst>
              <a:rect l="0" t="0" r="r" b="b"/>
              <a:pathLst>
                <a:path w="126" h="96">
                  <a:moveTo>
                    <a:pt x="120" y="22"/>
                  </a:moveTo>
                  <a:lnTo>
                    <a:pt x="120" y="22"/>
                  </a:lnTo>
                  <a:lnTo>
                    <a:pt x="112" y="14"/>
                  </a:lnTo>
                  <a:lnTo>
                    <a:pt x="106" y="8"/>
                  </a:lnTo>
                  <a:lnTo>
                    <a:pt x="96" y="4"/>
                  </a:lnTo>
                  <a:lnTo>
                    <a:pt x="88" y="2"/>
                  </a:lnTo>
                  <a:lnTo>
                    <a:pt x="70" y="0"/>
                  </a:lnTo>
                  <a:lnTo>
                    <a:pt x="50" y="2"/>
                  </a:lnTo>
                  <a:lnTo>
                    <a:pt x="34" y="4"/>
                  </a:lnTo>
                  <a:lnTo>
                    <a:pt x="20" y="8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16"/>
                  </a:lnTo>
                  <a:lnTo>
                    <a:pt x="34" y="20"/>
                  </a:lnTo>
                  <a:lnTo>
                    <a:pt x="44" y="24"/>
                  </a:lnTo>
                  <a:lnTo>
                    <a:pt x="52" y="30"/>
                  </a:lnTo>
                  <a:lnTo>
                    <a:pt x="62" y="42"/>
                  </a:lnTo>
                  <a:lnTo>
                    <a:pt x="66" y="46"/>
                  </a:lnTo>
                  <a:lnTo>
                    <a:pt x="66" y="46"/>
                  </a:lnTo>
                  <a:lnTo>
                    <a:pt x="56" y="40"/>
                  </a:lnTo>
                  <a:lnTo>
                    <a:pt x="46" y="34"/>
                  </a:lnTo>
                  <a:lnTo>
                    <a:pt x="24" y="28"/>
                  </a:lnTo>
                  <a:lnTo>
                    <a:pt x="6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6" y="28"/>
                  </a:lnTo>
                  <a:lnTo>
                    <a:pt x="14" y="36"/>
                  </a:lnTo>
                  <a:lnTo>
                    <a:pt x="18" y="44"/>
                  </a:lnTo>
                  <a:lnTo>
                    <a:pt x="24" y="54"/>
                  </a:lnTo>
                  <a:lnTo>
                    <a:pt x="40" y="96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00" y="88"/>
                  </a:lnTo>
                  <a:lnTo>
                    <a:pt x="98" y="78"/>
                  </a:lnTo>
                  <a:lnTo>
                    <a:pt x="94" y="70"/>
                  </a:lnTo>
                  <a:lnTo>
                    <a:pt x="94" y="70"/>
                  </a:lnTo>
                  <a:lnTo>
                    <a:pt x="100" y="72"/>
                  </a:lnTo>
                  <a:lnTo>
                    <a:pt x="108" y="70"/>
                  </a:lnTo>
                  <a:lnTo>
                    <a:pt x="114" y="66"/>
                  </a:lnTo>
                  <a:lnTo>
                    <a:pt x="120" y="60"/>
                  </a:lnTo>
                  <a:lnTo>
                    <a:pt x="124" y="52"/>
                  </a:lnTo>
                  <a:lnTo>
                    <a:pt x="126" y="42"/>
                  </a:lnTo>
                  <a:lnTo>
                    <a:pt x="126" y="32"/>
                  </a:lnTo>
                  <a:lnTo>
                    <a:pt x="120" y="22"/>
                  </a:lnTo>
                  <a:lnTo>
                    <a:pt x="12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021179" y="7335253"/>
              <a:ext cx="930442" cy="513347"/>
            </a:xfrm>
            <a:custGeom>
              <a:avLst/>
              <a:gdLst/>
              <a:ahLst/>
              <a:cxnLst>
                <a:cxn ang="0">
                  <a:pos x="82" y="6"/>
                </a:cxn>
                <a:cxn ang="0">
                  <a:pos x="82" y="6"/>
                </a:cxn>
                <a:cxn ang="0">
                  <a:pos x="82" y="18"/>
                </a:cxn>
                <a:cxn ang="0">
                  <a:pos x="80" y="30"/>
                </a:cxn>
                <a:cxn ang="0">
                  <a:pos x="76" y="46"/>
                </a:cxn>
                <a:cxn ang="0">
                  <a:pos x="70" y="54"/>
                </a:cxn>
                <a:cxn ang="0">
                  <a:pos x="68" y="58"/>
                </a:cxn>
                <a:cxn ang="0">
                  <a:pos x="68" y="58"/>
                </a:cxn>
                <a:cxn ang="0">
                  <a:pos x="72" y="48"/>
                </a:cxn>
                <a:cxn ang="0">
                  <a:pos x="72" y="36"/>
                </a:cxn>
                <a:cxn ang="0">
                  <a:pos x="70" y="18"/>
                </a:cxn>
                <a:cxn ang="0">
                  <a:pos x="68" y="4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62" y="8"/>
                </a:cxn>
                <a:cxn ang="0">
                  <a:pos x="54" y="16"/>
                </a:cxn>
                <a:cxn ang="0">
                  <a:pos x="46" y="24"/>
                </a:cxn>
                <a:cxn ang="0">
                  <a:pos x="36" y="30"/>
                </a:cxn>
                <a:cxn ang="0">
                  <a:pos x="14" y="46"/>
                </a:cxn>
                <a:cxn ang="0">
                  <a:pos x="6" y="54"/>
                </a:cxn>
                <a:cxn ang="0">
                  <a:pos x="0" y="64"/>
                </a:cxn>
                <a:cxn ang="0">
                  <a:pos x="116" y="64"/>
                </a:cxn>
                <a:cxn ang="0">
                  <a:pos x="116" y="64"/>
                </a:cxn>
                <a:cxn ang="0">
                  <a:pos x="112" y="50"/>
                </a:cxn>
                <a:cxn ang="0">
                  <a:pos x="106" y="36"/>
                </a:cxn>
                <a:cxn ang="0">
                  <a:pos x="100" y="26"/>
                </a:cxn>
                <a:cxn ang="0">
                  <a:pos x="94" y="18"/>
                </a:cxn>
                <a:cxn ang="0">
                  <a:pos x="86" y="8"/>
                </a:cxn>
                <a:cxn ang="0">
                  <a:pos x="82" y="6"/>
                </a:cxn>
                <a:cxn ang="0">
                  <a:pos x="82" y="6"/>
                </a:cxn>
              </a:cxnLst>
              <a:rect l="0" t="0" r="r" b="b"/>
              <a:pathLst>
                <a:path w="116" h="64">
                  <a:moveTo>
                    <a:pt x="82" y="6"/>
                  </a:moveTo>
                  <a:lnTo>
                    <a:pt x="82" y="6"/>
                  </a:lnTo>
                  <a:lnTo>
                    <a:pt x="82" y="18"/>
                  </a:lnTo>
                  <a:lnTo>
                    <a:pt x="80" y="30"/>
                  </a:lnTo>
                  <a:lnTo>
                    <a:pt x="76" y="46"/>
                  </a:lnTo>
                  <a:lnTo>
                    <a:pt x="70" y="54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72" y="48"/>
                  </a:lnTo>
                  <a:lnTo>
                    <a:pt x="72" y="36"/>
                  </a:lnTo>
                  <a:lnTo>
                    <a:pt x="70" y="18"/>
                  </a:lnTo>
                  <a:lnTo>
                    <a:pt x="68" y="4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4" y="16"/>
                  </a:lnTo>
                  <a:lnTo>
                    <a:pt x="46" y="24"/>
                  </a:lnTo>
                  <a:lnTo>
                    <a:pt x="36" y="30"/>
                  </a:lnTo>
                  <a:lnTo>
                    <a:pt x="14" y="46"/>
                  </a:lnTo>
                  <a:lnTo>
                    <a:pt x="6" y="54"/>
                  </a:lnTo>
                  <a:lnTo>
                    <a:pt x="0" y="64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12" y="50"/>
                  </a:lnTo>
                  <a:lnTo>
                    <a:pt x="106" y="36"/>
                  </a:lnTo>
                  <a:lnTo>
                    <a:pt x="100" y="26"/>
                  </a:lnTo>
                  <a:lnTo>
                    <a:pt x="94" y="18"/>
                  </a:lnTo>
                  <a:lnTo>
                    <a:pt x="86" y="8"/>
                  </a:lnTo>
                  <a:lnTo>
                    <a:pt x="82" y="6"/>
                  </a:lnTo>
                  <a:lnTo>
                    <a:pt x="8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4363453" y="6741695"/>
              <a:ext cx="1010653" cy="1058779"/>
            </a:xfrm>
            <a:custGeom>
              <a:avLst/>
              <a:gdLst/>
              <a:ahLst/>
              <a:cxnLst>
                <a:cxn ang="0">
                  <a:pos x="66" y="66"/>
                </a:cxn>
                <a:cxn ang="0">
                  <a:pos x="66" y="66"/>
                </a:cxn>
                <a:cxn ang="0">
                  <a:pos x="74" y="66"/>
                </a:cxn>
                <a:cxn ang="0">
                  <a:pos x="84" y="62"/>
                </a:cxn>
                <a:cxn ang="0">
                  <a:pos x="104" y="52"/>
                </a:cxn>
                <a:cxn ang="0">
                  <a:pos x="124" y="40"/>
                </a:cxn>
                <a:cxn ang="0">
                  <a:pos x="124" y="40"/>
                </a:cxn>
                <a:cxn ang="0">
                  <a:pos x="116" y="38"/>
                </a:cxn>
                <a:cxn ang="0">
                  <a:pos x="108" y="36"/>
                </a:cxn>
                <a:cxn ang="0">
                  <a:pos x="92" y="30"/>
                </a:cxn>
                <a:cxn ang="0">
                  <a:pos x="62" y="10"/>
                </a:cxn>
                <a:cxn ang="0">
                  <a:pos x="48" y="4"/>
                </a:cxn>
                <a:cxn ang="0">
                  <a:pos x="40" y="2"/>
                </a:cxn>
                <a:cxn ang="0">
                  <a:pos x="34" y="0"/>
                </a:cxn>
                <a:cxn ang="0">
                  <a:pos x="26" y="2"/>
                </a:cxn>
                <a:cxn ang="0">
                  <a:pos x="20" y="4"/>
                </a:cxn>
                <a:cxn ang="0">
                  <a:pos x="14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28"/>
                </a:cxn>
                <a:cxn ang="0">
                  <a:pos x="0" y="38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14" y="66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10" y="80"/>
                </a:cxn>
                <a:cxn ang="0">
                  <a:pos x="6" y="92"/>
                </a:cxn>
                <a:cxn ang="0">
                  <a:pos x="8" y="102"/>
                </a:cxn>
                <a:cxn ang="0">
                  <a:pos x="12" y="112"/>
                </a:cxn>
                <a:cxn ang="0">
                  <a:pos x="20" y="122"/>
                </a:cxn>
                <a:cxn ang="0">
                  <a:pos x="30" y="128"/>
                </a:cxn>
                <a:cxn ang="0">
                  <a:pos x="42" y="132"/>
                </a:cxn>
                <a:cxn ang="0">
                  <a:pos x="58" y="132"/>
                </a:cxn>
                <a:cxn ang="0">
                  <a:pos x="58" y="132"/>
                </a:cxn>
                <a:cxn ang="0">
                  <a:pos x="66" y="130"/>
                </a:cxn>
                <a:cxn ang="0">
                  <a:pos x="72" y="126"/>
                </a:cxn>
                <a:cxn ang="0">
                  <a:pos x="86" y="118"/>
                </a:cxn>
                <a:cxn ang="0">
                  <a:pos x="98" y="106"/>
                </a:cxn>
                <a:cxn ang="0">
                  <a:pos x="108" y="92"/>
                </a:cxn>
                <a:cxn ang="0">
                  <a:pos x="120" y="68"/>
                </a:cxn>
                <a:cxn ang="0">
                  <a:pos x="126" y="58"/>
                </a:cxn>
                <a:cxn ang="0">
                  <a:pos x="126" y="58"/>
                </a:cxn>
                <a:cxn ang="0">
                  <a:pos x="112" y="62"/>
                </a:cxn>
                <a:cxn ang="0">
                  <a:pos x="100" y="66"/>
                </a:cxn>
                <a:cxn ang="0">
                  <a:pos x="82" y="68"/>
                </a:cxn>
                <a:cxn ang="0">
                  <a:pos x="70" y="68"/>
                </a:cxn>
                <a:cxn ang="0">
                  <a:pos x="66" y="66"/>
                </a:cxn>
                <a:cxn ang="0">
                  <a:pos x="66" y="66"/>
                </a:cxn>
              </a:cxnLst>
              <a:rect l="0" t="0" r="r" b="b"/>
              <a:pathLst>
                <a:path w="126" h="132">
                  <a:moveTo>
                    <a:pt x="66" y="66"/>
                  </a:moveTo>
                  <a:lnTo>
                    <a:pt x="66" y="66"/>
                  </a:lnTo>
                  <a:lnTo>
                    <a:pt x="74" y="66"/>
                  </a:lnTo>
                  <a:lnTo>
                    <a:pt x="84" y="62"/>
                  </a:lnTo>
                  <a:lnTo>
                    <a:pt x="104" y="52"/>
                  </a:lnTo>
                  <a:lnTo>
                    <a:pt x="124" y="40"/>
                  </a:lnTo>
                  <a:lnTo>
                    <a:pt x="124" y="40"/>
                  </a:lnTo>
                  <a:lnTo>
                    <a:pt x="116" y="38"/>
                  </a:lnTo>
                  <a:lnTo>
                    <a:pt x="108" y="36"/>
                  </a:lnTo>
                  <a:lnTo>
                    <a:pt x="92" y="30"/>
                  </a:lnTo>
                  <a:lnTo>
                    <a:pt x="62" y="10"/>
                  </a:lnTo>
                  <a:lnTo>
                    <a:pt x="48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6" y="2"/>
                  </a:lnTo>
                  <a:lnTo>
                    <a:pt x="20" y="4"/>
                  </a:lnTo>
                  <a:lnTo>
                    <a:pt x="14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28"/>
                  </a:lnTo>
                  <a:lnTo>
                    <a:pt x="0" y="38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14" y="66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0" y="80"/>
                  </a:lnTo>
                  <a:lnTo>
                    <a:pt x="6" y="92"/>
                  </a:lnTo>
                  <a:lnTo>
                    <a:pt x="8" y="102"/>
                  </a:lnTo>
                  <a:lnTo>
                    <a:pt x="12" y="112"/>
                  </a:lnTo>
                  <a:lnTo>
                    <a:pt x="20" y="122"/>
                  </a:lnTo>
                  <a:lnTo>
                    <a:pt x="30" y="128"/>
                  </a:lnTo>
                  <a:lnTo>
                    <a:pt x="42" y="132"/>
                  </a:lnTo>
                  <a:lnTo>
                    <a:pt x="58" y="132"/>
                  </a:lnTo>
                  <a:lnTo>
                    <a:pt x="58" y="132"/>
                  </a:lnTo>
                  <a:lnTo>
                    <a:pt x="66" y="130"/>
                  </a:lnTo>
                  <a:lnTo>
                    <a:pt x="72" y="126"/>
                  </a:lnTo>
                  <a:lnTo>
                    <a:pt x="86" y="118"/>
                  </a:lnTo>
                  <a:lnTo>
                    <a:pt x="98" y="106"/>
                  </a:lnTo>
                  <a:lnTo>
                    <a:pt x="108" y="92"/>
                  </a:lnTo>
                  <a:lnTo>
                    <a:pt x="120" y="68"/>
                  </a:lnTo>
                  <a:lnTo>
                    <a:pt x="126" y="58"/>
                  </a:lnTo>
                  <a:lnTo>
                    <a:pt x="126" y="58"/>
                  </a:lnTo>
                  <a:lnTo>
                    <a:pt x="112" y="62"/>
                  </a:lnTo>
                  <a:lnTo>
                    <a:pt x="100" y="66"/>
                  </a:lnTo>
                  <a:lnTo>
                    <a:pt x="82" y="68"/>
                  </a:lnTo>
                  <a:lnTo>
                    <a:pt x="70" y="68"/>
                  </a:lnTo>
                  <a:lnTo>
                    <a:pt x="66" y="66"/>
                  </a:lnTo>
                  <a:lnTo>
                    <a:pt x="6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4796589" y="5811253"/>
              <a:ext cx="930442" cy="1042737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80" y="0"/>
                </a:cxn>
                <a:cxn ang="0">
                  <a:pos x="72" y="0"/>
                </a:cxn>
                <a:cxn ang="0">
                  <a:pos x="66" y="4"/>
                </a:cxn>
                <a:cxn ang="0">
                  <a:pos x="60" y="8"/>
                </a:cxn>
                <a:cxn ang="0">
                  <a:pos x="56" y="14"/>
                </a:cxn>
                <a:cxn ang="0">
                  <a:pos x="50" y="22"/>
                </a:cxn>
                <a:cxn ang="0">
                  <a:pos x="50" y="28"/>
                </a:cxn>
                <a:cxn ang="0">
                  <a:pos x="50" y="28"/>
                </a:cxn>
                <a:cxn ang="0">
                  <a:pos x="42" y="28"/>
                </a:cxn>
                <a:cxn ang="0">
                  <a:pos x="28" y="28"/>
                </a:cxn>
                <a:cxn ang="0">
                  <a:pos x="20" y="30"/>
                </a:cxn>
                <a:cxn ang="0">
                  <a:pos x="12" y="34"/>
                </a:cxn>
                <a:cxn ang="0">
                  <a:pos x="6" y="40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0" y="60"/>
                </a:cxn>
                <a:cxn ang="0">
                  <a:pos x="0" y="72"/>
                </a:cxn>
                <a:cxn ang="0">
                  <a:pos x="4" y="84"/>
                </a:cxn>
                <a:cxn ang="0">
                  <a:pos x="10" y="96"/>
                </a:cxn>
                <a:cxn ang="0">
                  <a:pos x="20" y="106"/>
                </a:cxn>
                <a:cxn ang="0">
                  <a:pos x="36" y="114"/>
                </a:cxn>
                <a:cxn ang="0">
                  <a:pos x="56" y="122"/>
                </a:cxn>
                <a:cxn ang="0">
                  <a:pos x="84" y="130"/>
                </a:cxn>
                <a:cxn ang="0">
                  <a:pos x="84" y="130"/>
                </a:cxn>
                <a:cxn ang="0">
                  <a:pos x="80" y="126"/>
                </a:cxn>
                <a:cxn ang="0">
                  <a:pos x="74" y="116"/>
                </a:cxn>
                <a:cxn ang="0">
                  <a:pos x="68" y="102"/>
                </a:cxn>
                <a:cxn ang="0">
                  <a:pos x="66" y="92"/>
                </a:cxn>
                <a:cxn ang="0">
                  <a:pos x="64" y="82"/>
                </a:cxn>
                <a:cxn ang="0">
                  <a:pos x="64" y="82"/>
                </a:cxn>
                <a:cxn ang="0">
                  <a:pos x="78" y="100"/>
                </a:cxn>
                <a:cxn ang="0">
                  <a:pos x="90" y="116"/>
                </a:cxn>
                <a:cxn ang="0">
                  <a:pos x="98" y="122"/>
                </a:cxn>
                <a:cxn ang="0">
                  <a:pos x="106" y="128"/>
                </a:cxn>
                <a:cxn ang="0">
                  <a:pos x="106" y="128"/>
                </a:cxn>
                <a:cxn ang="0">
                  <a:pos x="106" y="98"/>
                </a:cxn>
                <a:cxn ang="0">
                  <a:pos x="108" y="70"/>
                </a:cxn>
                <a:cxn ang="0">
                  <a:pos x="112" y="56"/>
                </a:cxn>
                <a:cxn ang="0">
                  <a:pos x="116" y="42"/>
                </a:cxn>
                <a:cxn ang="0">
                  <a:pos x="116" y="42"/>
                </a:cxn>
                <a:cxn ang="0">
                  <a:pos x="116" y="34"/>
                </a:cxn>
                <a:cxn ang="0">
                  <a:pos x="116" y="26"/>
                </a:cxn>
                <a:cxn ang="0">
                  <a:pos x="114" y="18"/>
                </a:cxn>
                <a:cxn ang="0">
                  <a:pos x="110" y="12"/>
                </a:cxn>
                <a:cxn ang="0">
                  <a:pos x="104" y="6"/>
                </a:cxn>
                <a:cxn ang="0">
                  <a:pos x="96" y="2"/>
                </a:cxn>
                <a:cxn ang="0">
                  <a:pos x="88" y="0"/>
                </a:cxn>
                <a:cxn ang="0">
                  <a:pos x="80" y="0"/>
                </a:cxn>
                <a:cxn ang="0">
                  <a:pos x="80" y="0"/>
                </a:cxn>
              </a:cxnLst>
              <a:rect l="0" t="0" r="r" b="b"/>
              <a:pathLst>
                <a:path w="116" h="130">
                  <a:moveTo>
                    <a:pt x="80" y="0"/>
                  </a:moveTo>
                  <a:lnTo>
                    <a:pt x="80" y="0"/>
                  </a:lnTo>
                  <a:lnTo>
                    <a:pt x="72" y="0"/>
                  </a:lnTo>
                  <a:lnTo>
                    <a:pt x="66" y="4"/>
                  </a:lnTo>
                  <a:lnTo>
                    <a:pt x="60" y="8"/>
                  </a:lnTo>
                  <a:lnTo>
                    <a:pt x="56" y="14"/>
                  </a:lnTo>
                  <a:lnTo>
                    <a:pt x="50" y="22"/>
                  </a:lnTo>
                  <a:lnTo>
                    <a:pt x="50" y="28"/>
                  </a:lnTo>
                  <a:lnTo>
                    <a:pt x="50" y="28"/>
                  </a:lnTo>
                  <a:lnTo>
                    <a:pt x="42" y="28"/>
                  </a:lnTo>
                  <a:lnTo>
                    <a:pt x="28" y="28"/>
                  </a:lnTo>
                  <a:lnTo>
                    <a:pt x="20" y="30"/>
                  </a:lnTo>
                  <a:lnTo>
                    <a:pt x="12" y="34"/>
                  </a:lnTo>
                  <a:lnTo>
                    <a:pt x="6" y="4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10" y="96"/>
                  </a:lnTo>
                  <a:lnTo>
                    <a:pt x="20" y="106"/>
                  </a:lnTo>
                  <a:lnTo>
                    <a:pt x="36" y="114"/>
                  </a:lnTo>
                  <a:lnTo>
                    <a:pt x="56" y="122"/>
                  </a:lnTo>
                  <a:lnTo>
                    <a:pt x="84" y="130"/>
                  </a:lnTo>
                  <a:lnTo>
                    <a:pt x="84" y="130"/>
                  </a:lnTo>
                  <a:lnTo>
                    <a:pt x="80" y="126"/>
                  </a:lnTo>
                  <a:lnTo>
                    <a:pt x="74" y="116"/>
                  </a:lnTo>
                  <a:lnTo>
                    <a:pt x="68" y="102"/>
                  </a:lnTo>
                  <a:lnTo>
                    <a:pt x="66" y="92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78" y="100"/>
                  </a:lnTo>
                  <a:lnTo>
                    <a:pt x="90" y="116"/>
                  </a:lnTo>
                  <a:lnTo>
                    <a:pt x="98" y="122"/>
                  </a:lnTo>
                  <a:lnTo>
                    <a:pt x="106" y="128"/>
                  </a:lnTo>
                  <a:lnTo>
                    <a:pt x="106" y="128"/>
                  </a:lnTo>
                  <a:lnTo>
                    <a:pt x="106" y="98"/>
                  </a:lnTo>
                  <a:lnTo>
                    <a:pt x="108" y="70"/>
                  </a:lnTo>
                  <a:lnTo>
                    <a:pt x="112" y="56"/>
                  </a:lnTo>
                  <a:lnTo>
                    <a:pt x="116" y="42"/>
                  </a:lnTo>
                  <a:lnTo>
                    <a:pt x="116" y="42"/>
                  </a:lnTo>
                  <a:lnTo>
                    <a:pt x="116" y="34"/>
                  </a:lnTo>
                  <a:lnTo>
                    <a:pt x="116" y="26"/>
                  </a:lnTo>
                  <a:lnTo>
                    <a:pt x="114" y="18"/>
                  </a:lnTo>
                  <a:lnTo>
                    <a:pt x="110" y="12"/>
                  </a:lnTo>
                  <a:lnTo>
                    <a:pt x="104" y="6"/>
                  </a:lnTo>
                  <a:lnTo>
                    <a:pt x="96" y="2"/>
                  </a:lnTo>
                  <a:lnTo>
                    <a:pt x="88" y="0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5470358" y="6982326"/>
              <a:ext cx="224589" cy="256674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8" y="30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20" y="30"/>
                </a:cxn>
                <a:cxn ang="0">
                  <a:pos x="24" y="28"/>
                </a:cxn>
                <a:cxn ang="0">
                  <a:pos x="26" y="22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6" y="10"/>
                </a:cxn>
                <a:cxn ang="0">
                  <a:pos x="24" y="6"/>
                </a:cxn>
                <a:cxn ang="0">
                  <a:pos x="20" y="2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28" h="32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8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0" y="30"/>
                  </a:lnTo>
                  <a:lnTo>
                    <a:pt x="24" y="28"/>
                  </a:lnTo>
                  <a:lnTo>
                    <a:pt x="26" y="22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6" y="10"/>
                  </a:lnTo>
                  <a:lnTo>
                    <a:pt x="24" y="6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3192379" y="725905"/>
              <a:ext cx="1042737" cy="1058779"/>
            </a:xfrm>
            <a:custGeom>
              <a:avLst/>
              <a:gdLst/>
              <a:ahLst/>
              <a:cxnLst>
                <a:cxn ang="0">
                  <a:pos x="10" y="132"/>
                </a:cxn>
                <a:cxn ang="0">
                  <a:pos x="10" y="132"/>
                </a:cxn>
                <a:cxn ang="0">
                  <a:pos x="26" y="128"/>
                </a:cxn>
                <a:cxn ang="0">
                  <a:pos x="48" y="126"/>
                </a:cxn>
                <a:cxn ang="0">
                  <a:pos x="74" y="126"/>
                </a:cxn>
                <a:cxn ang="0">
                  <a:pos x="74" y="126"/>
                </a:cxn>
                <a:cxn ang="0">
                  <a:pos x="90" y="124"/>
                </a:cxn>
                <a:cxn ang="0">
                  <a:pos x="102" y="120"/>
                </a:cxn>
                <a:cxn ang="0">
                  <a:pos x="112" y="112"/>
                </a:cxn>
                <a:cxn ang="0">
                  <a:pos x="122" y="102"/>
                </a:cxn>
                <a:cxn ang="0">
                  <a:pos x="126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6" y="66"/>
                </a:cxn>
                <a:cxn ang="0">
                  <a:pos x="126" y="66"/>
                </a:cxn>
                <a:cxn ang="0">
                  <a:pos x="120" y="60"/>
                </a:cxn>
                <a:cxn ang="0">
                  <a:pos x="114" y="56"/>
                </a:cxn>
                <a:cxn ang="0">
                  <a:pos x="104" y="52"/>
                </a:cxn>
                <a:cxn ang="0">
                  <a:pos x="94" y="50"/>
                </a:cxn>
                <a:cxn ang="0">
                  <a:pos x="90" y="50"/>
                </a:cxn>
                <a:cxn ang="0">
                  <a:pos x="90" y="50"/>
                </a:cxn>
                <a:cxn ang="0">
                  <a:pos x="92" y="42"/>
                </a:cxn>
                <a:cxn ang="0">
                  <a:pos x="92" y="34"/>
                </a:cxn>
                <a:cxn ang="0">
                  <a:pos x="92" y="26"/>
                </a:cxn>
                <a:cxn ang="0">
                  <a:pos x="90" y="16"/>
                </a:cxn>
                <a:cxn ang="0">
                  <a:pos x="84" y="8"/>
                </a:cxn>
                <a:cxn ang="0">
                  <a:pos x="78" y="2"/>
                </a:cxn>
                <a:cxn ang="0">
                  <a:pos x="72" y="2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8"/>
                </a:cxn>
                <a:cxn ang="0">
                  <a:pos x="20" y="12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0" y="90"/>
                </a:cxn>
                <a:cxn ang="0">
                  <a:pos x="24" y="98"/>
                </a:cxn>
                <a:cxn ang="0">
                  <a:pos x="18" y="106"/>
                </a:cxn>
                <a:cxn ang="0">
                  <a:pos x="12" y="118"/>
                </a:cxn>
                <a:cxn ang="0">
                  <a:pos x="10" y="132"/>
                </a:cxn>
                <a:cxn ang="0">
                  <a:pos x="10" y="132"/>
                </a:cxn>
              </a:cxnLst>
              <a:rect l="0" t="0" r="r" b="b"/>
              <a:pathLst>
                <a:path w="130" h="132">
                  <a:moveTo>
                    <a:pt x="10" y="132"/>
                  </a:moveTo>
                  <a:lnTo>
                    <a:pt x="10" y="132"/>
                  </a:lnTo>
                  <a:lnTo>
                    <a:pt x="26" y="128"/>
                  </a:lnTo>
                  <a:lnTo>
                    <a:pt x="48" y="126"/>
                  </a:lnTo>
                  <a:lnTo>
                    <a:pt x="74" y="126"/>
                  </a:lnTo>
                  <a:lnTo>
                    <a:pt x="74" y="126"/>
                  </a:lnTo>
                  <a:lnTo>
                    <a:pt x="90" y="124"/>
                  </a:lnTo>
                  <a:lnTo>
                    <a:pt x="102" y="120"/>
                  </a:lnTo>
                  <a:lnTo>
                    <a:pt x="112" y="112"/>
                  </a:lnTo>
                  <a:lnTo>
                    <a:pt x="122" y="102"/>
                  </a:lnTo>
                  <a:lnTo>
                    <a:pt x="126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0" y="60"/>
                  </a:lnTo>
                  <a:lnTo>
                    <a:pt x="114" y="56"/>
                  </a:lnTo>
                  <a:lnTo>
                    <a:pt x="104" y="52"/>
                  </a:lnTo>
                  <a:lnTo>
                    <a:pt x="94" y="50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92" y="42"/>
                  </a:lnTo>
                  <a:lnTo>
                    <a:pt x="92" y="34"/>
                  </a:lnTo>
                  <a:lnTo>
                    <a:pt x="92" y="26"/>
                  </a:lnTo>
                  <a:lnTo>
                    <a:pt x="90" y="16"/>
                  </a:lnTo>
                  <a:lnTo>
                    <a:pt x="84" y="8"/>
                  </a:lnTo>
                  <a:lnTo>
                    <a:pt x="78" y="2"/>
                  </a:lnTo>
                  <a:lnTo>
                    <a:pt x="72" y="2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0" y="90"/>
                  </a:lnTo>
                  <a:lnTo>
                    <a:pt x="24" y="98"/>
                  </a:lnTo>
                  <a:lnTo>
                    <a:pt x="18" y="106"/>
                  </a:lnTo>
                  <a:lnTo>
                    <a:pt x="12" y="118"/>
                  </a:lnTo>
                  <a:lnTo>
                    <a:pt x="10" y="132"/>
                  </a:lnTo>
                  <a:lnTo>
                    <a:pt x="10" y="1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3208421" y="1816768"/>
              <a:ext cx="1090863" cy="1074821"/>
            </a:xfrm>
            <a:custGeom>
              <a:avLst/>
              <a:gdLst/>
              <a:ahLst/>
              <a:cxnLst>
                <a:cxn ang="0">
                  <a:pos x="128" y="22"/>
                </a:cxn>
                <a:cxn ang="0">
                  <a:pos x="128" y="22"/>
                </a:cxn>
                <a:cxn ang="0">
                  <a:pos x="134" y="34"/>
                </a:cxn>
                <a:cxn ang="0">
                  <a:pos x="136" y="44"/>
                </a:cxn>
                <a:cxn ang="0">
                  <a:pos x="134" y="54"/>
                </a:cxn>
                <a:cxn ang="0">
                  <a:pos x="130" y="64"/>
                </a:cxn>
                <a:cxn ang="0">
                  <a:pos x="124" y="70"/>
                </a:cxn>
                <a:cxn ang="0">
                  <a:pos x="116" y="76"/>
                </a:cxn>
                <a:cxn ang="0">
                  <a:pos x="108" y="76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04" y="82"/>
                </a:cxn>
                <a:cxn ang="0">
                  <a:pos x="110" y="96"/>
                </a:cxn>
                <a:cxn ang="0">
                  <a:pos x="110" y="106"/>
                </a:cxn>
                <a:cxn ang="0">
                  <a:pos x="108" y="114"/>
                </a:cxn>
                <a:cxn ang="0">
                  <a:pos x="104" y="122"/>
                </a:cxn>
                <a:cxn ang="0">
                  <a:pos x="94" y="130"/>
                </a:cxn>
                <a:cxn ang="0">
                  <a:pos x="94" y="130"/>
                </a:cxn>
                <a:cxn ang="0">
                  <a:pos x="84" y="134"/>
                </a:cxn>
                <a:cxn ang="0">
                  <a:pos x="74" y="134"/>
                </a:cxn>
                <a:cxn ang="0">
                  <a:pos x="66" y="132"/>
                </a:cxn>
                <a:cxn ang="0">
                  <a:pos x="58" y="128"/>
                </a:cxn>
                <a:cxn ang="0">
                  <a:pos x="54" y="122"/>
                </a:cxn>
                <a:cxn ang="0">
                  <a:pos x="48" y="116"/>
                </a:cxn>
                <a:cxn ang="0">
                  <a:pos x="40" y="96"/>
                </a:cxn>
                <a:cxn ang="0">
                  <a:pos x="32" y="74"/>
                </a:cxn>
                <a:cxn ang="0">
                  <a:pos x="24" y="54"/>
                </a:cxn>
                <a:cxn ang="0">
                  <a:pos x="20" y="44"/>
                </a:cxn>
                <a:cxn ang="0">
                  <a:pos x="14" y="36"/>
                </a:cxn>
                <a:cxn ang="0">
                  <a:pos x="8" y="30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26"/>
                </a:cxn>
                <a:cxn ang="0">
                  <a:pos x="26" y="30"/>
                </a:cxn>
                <a:cxn ang="0">
                  <a:pos x="50" y="36"/>
                </a:cxn>
                <a:cxn ang="0">
                  <a:pos x="62" y="42"/>
                </a:cxn>
                <a:cxn ang="0">
                  <a:pos x="70" y="48"/>
                </a:cxn>
                <a:cxn ang="0">
                  <a:pos x="70" y="48"/>
                </a:cxn>
                <a:cxn ang="0">
                  <a:pos x="68" y="44"/>
                </a:cxn>
                <a:cxn ang="0">
                  <a:pos x="56" y="32"/>
                </a:cxn>
                <a:cxn ang="0">
                  <a:pos x="48" y="26"/>
                </a:cxn>
                <a:cxn ang="0">
                  <a:pos x="36" y="20"/>
                </a:cxn>
                <a:cxn ang="0">
                  <a:pos x="22" y="16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8"/>
                </a:cxn>
                <a:cxn ang="0">
                  <a:pos x="36" y="4"/>
                </a:cxn>
                <a:cxn ang="0">
                  <a:pos x="54" y="0"/>
                </a:cxn>
                <a:cxn ang="0">
                  <a:pos x="74" y="0"/>
                </a:cxn>
                <a:cxn ang="0">
                  <a:pos x="94" y="2"/>
                </a:cxn>
                <a:cxn ang="0">
                  <a:pos x="104" y="4"/>
                </a:cxn>
                <a:cxn ang="0">
                  <a:pos x="114" y="8"/>
                </a:cxn>
                <a:cxn ang="0">
                  <a:pos x="122" y="14"/>
                </a:cxn>
                <a:cxn ang="0">
                  <a:pos x="128" y="22"/>
                </a:cxn>
                <a:cxn ang="0">
                  <a:pos x="128" y="22"/>
                </a:cxn>
              </a:cxnLst>
              <a:rect l="0" t="0" r="r" b="b"/>
              <a:pathLst>
                <a:path w="136" h="134">
                  <a:moveTo>
                    <a:pt x="128" y="22"/>
                  </a:moveTo>
                  <a:lnTo>
                    <a:pt x="128" y="22"/>
                  </a:lnTo>
                  <a:lnTo>
                    <a:pt x="134" y="34"/>
                  </a:lnTo>
                  <a:lnTo>
                    <a:pt x="136" y="44"/>
                  </a:lnTo>
                  <a:lnTo>
                    <a:pt x="134" y="54"/>
                  </a:lnTo>
                  <a:lnTo>
                    <a:pt x="130" y="64"/>
                  </a:lnTo>
                  <a:lnTo>
                    <a:pt x="124" y="70"/>
                  </a:lnTo>
                  <a:lnTo>
                    <a:pt x="116" y="76"/>
                  </a:lnTo>
                  <a:lnTo>
                    <a:pt x="108" y="76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04" y="82"/>
                  </a:lnTo>
                  <a:lnTo>
                    <a:pt x="110" y="96"/>
                  </a:lnTo>
                  <a:lnTo>
                    <a:pt x="110" y="106"/>
                  </a:lnTo>
                  <a:lnTo>
                    <a:pt x="108" y="114"/>
                  </a:lnTo>
                  <a:lnTo>
                    <a:pt x="104" y="122"/>
                  </a:lnTo>
                  <a:lnTo>
                    <a:pt x="94" y="130"/>
                  </a:lnTo>
                  <a:lnTo>
                    <a:pt x="94" y="130"/>
                  </a:lnTo>
                  <a:lnTo>
                    <a:pt x="84" y="134"/>
                  </a:lnTo>
                  <a:lnTo>
                    <a:pt x="74" y="134"/>
                  </a:lnTo>
                  <a:lnTo>
                    <a:pt x="66" y="132"/>
                  </a:lnTo>
                  <a:lnTo>
                    <a:pt x="58" y="128"/>
                  </a:lnTo>
                  <a:lnTo>
                    <a:pt x="54" y="122"/>
                  </a:lnTo>
                  <a:lnTo>
                    <a:pt x="48" y="116"/>
                  </a:lnTo>
                  <a:lnTo>
                    <a:pt x="40" y="96"/>
                  </a:lnTo>
                  <a:lnTo>
                    <a:pt x="32" y="74"/>
                  </a:lnTo>
                  <a:lnTo>
                    <a:pt x="24" y="54"/>
                  </a:lnTo>
                  <a:lnTo>
                    <a:pt x="20" y="44"/>
                  </a:lnTo>
                  <a:lnTo>
                    <a:pt x="14" y="36"/>
                  </a:lnTo>
                  <a:lnTo>
                    <a:pt x="8" y="3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26"/>
                  </a:lnTo>
                  <a:lnTo>
                    <a:pt x="26" y="30"/>
                  </a:lnTo>
                  <a:lnTo>
                    <a:pt x="50" y="36"/>
                  </a:lnTo>
                  <a:lnTo>
                    <a:pt x="62" y="42"/>
                  </a:lnTo>
                  <a:lnTo>
                    <a:pt x="70" y="48"/>
                  </a:lnTo>
                  <a:lnTo>
                    <a:pt x="70" y="48"/>
                  </a:lnTo>
                  <a:lnTo>
                    <a:pt x="68" y="44"/>
                  </a:lnTo>
                  <a:lnTo>
                    <a:pt x="56" y="32"/>
                  </a:lnTo>
                  <a:lnTo>
                    <a:pt x="48" y="26"/>
                  </a:lnTo>
                  <a:lnTo>
                    <a:pt x="36" y="20"/>
                  </a:lnTo>
                  <a:lnTo>
                    <a:pt x="22" y="16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8"/>
                  </a:lnTo>
                  <a:lnTo>
                    <a:pt x="36" y="4"/>
                  </a:lnTo>
                  <a:lnTo>
                    <a:pt x="54" y="0"/>
                  </a:lnTo>
                  <a:lnTo>
                    <a:pt x="74" y="0"/>
                  </a:lnTo>
                  <a:lnTo>
                    <a:pt x="94" y="2"/>
                  </a:lnTo>
                  <a:lnTo>
                    <a:pt x="104" y="4"/>
                  </a:lnTo>
                  <a:lnTo>
                    <a:pt x="114" y="8"/>
                  </a:lnTo>
                  <a:lnTo>
                    <a:pt x="122" y="14"/>
                  </a:lnTo>
                  <a:lnTo>
                    <a:pt x="128" y="22"/>
                  </a:lnTo>
                  <a:lnTo>
                    <a:pt x="128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2406316" y="2089484"/>
              <a:ext cx="1042737" cy="1074821"/>
            </a:xfrm>
            <a:custGeom>
              <a:avLst/>
              <a:gdLst/>
              <a:ahLst/>
              <a:cxnLst>
                <a:cxn ang="0">
                  <a:pos x="90" y="6"/>
                </a:cxn>
                <a:cxn ang="0">
                  <a:pos x="90" y="6"/>
                </a:cxn>
                <a:cxn ang="0">
                  <a:pos x="94" y="10"/>
                </a:cxn>
                <a:cxn ang="0">
                  <a:pos x="104" y="20"/>
                </a:cxn>
                <a:cxn ang="0">
                  <a:pos x="110" y="30"/>
                </a:cxn>
                <a:cxn ang="0">
                  <a:pos x="116" y="40"/>
                </a:cxn>
                <a:cxn ang="0">
                  <a:pos x="122" y="56"/>
                </a:cxn>
                <a:cxn ang="0">
                  <a:pos x="128" y="72"/>
                </a:cxn>
                <a:cxn ang="0">
                  <a:pos x="128" y="72"/>
                </a:cxn>
                <a:cxn ang="0">
                  <a:pos x="130" y="84"/>
                </a:cxn>
                <a:cxn ang="0">
                  <a:pos x="130" y="94"/>
                </a:cxn>
                <a:cxn ang="0">
                  <a:pos x="128" y="106"/>
                </a:cxn>
                <a:cxn ang="0">
                  <a:pos x="126" y="114"/>
                </a:cxn>
                <a:cxn ang="0">
                  <a:pos x="120" y="122"/>
                </a:cxn>
                <a:cxn ang="0">
                  <a:pos x="112" y="130"/>
                </a:cxn>
                <a:cxn ang="0">
                  <a:pos x="104" y="134"/>
                </a:cxn>
                <a:cxn ang="0">
                  <a:pos x="94" y="134"/>
                </a:cxn>
                <a:cxn ang="0">
                  <a:pos x="94" y="134"/>
                </a:cxn>
                <a:cxn ang="0">
                  <a:pos x="82" y="134"/>
                </a:cxn>
                <a:cxn ang="0">
                  <a:pos x="74" y="132"/>
                </a:cxn>
                <a:cxn ang="0">
                  <a:pos x="68" y="128"/>
                </a:cxn>
                <a:cxn ang="0">
                  <a:pos x="64" y="124"/>
                </a:cxn>
                <a:cxn ang="0">
                  <a:pos x="60" y="118"/>
                </a:cxn>
                <a:cxn ang="0">
                  <a:pos x="60" y="114"/>
                </a:cxn>
                <a:cxn ang="0">
                  <a:pos x="60" y="114"/>
                </a:cxn>
                <a:cxn ang="0">
                  <a:pos x="52" y="116"/>
                </a:cxn>
                <a:cxn ang="0">
                  <a:pos x="38" y="120"/>
                </a:cxn>
                <a:cxn ang="0">
                  <a:pos x="30" y="120"/>
                </a:cxn>
                <a:cxn ang="0">
                  <a:pos x="22" y="118"/>
                </a:cxn>
                <a:cxn ang="0">
                  <a:pos x="14" y="114"/>
                </a:cxn>
                <a:cxn ang="0">
                  <a:pos x="6" y="106"/>
                </a:cxn>
                <a:cxn ang="0">
                  <a:pos x="6" y="106"/>
                </a:cxn>
                <a:cxn ang="0">
                  <a:pos x="2" y="94"/>
                </a:cxn>
                <a:cxn ang="0">
                  <a:pos x="0" y="86"/>
                </a:cxn>
                <a:cxn ang="0">
                  <a:pos x="0" y="76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2" y="54"/>
                </a:cxn>
                <a:cxn ang="0">
                  <a:pos x="24" y="42"/>
                </a:cxn>
                <a:cxn ang="0">
                  <a:pos x="54" y="22"/>
                </a:cxn>
                <a:cxn ang="0">
                  <a:pos x="66" y="12"/>
                </a:cxn>
                <a:cxn ang="0">
                  <a:pos x="70" y="6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74" y="4"/>
                </a:cxn>
                <a:cxn ang="0">
                  <a:pos x="78" y="20"/>
                </a:cxn>
                <a:cxn ang="0">
                  <a:pos x="80" y="40"/>
                </a:cxn>
                <a:cxn ang="0">
                  <a:pos x="78" y="50"/>
                </a:cxn>
                <a:cxn ang="0">
                  <a:pos x="76" y="62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2" y="48"/>
                </a:cxn>
                <a:cxn ang="0">
                  <a:pos x="88" y="32"/>
                </a:cxn>
                <a:cxn ang="0">
                  <a:pos x="90" y="20"/>
                </a:cxn>
                <a:cxn ang="0">
                  <a:pos x="90" y="6"/>
                </a:cxn>
                <a:cxn ang="0">
                  <a:pos x="90" y="6"/>
                </a:cxn>
              </a:cxnLst>
              <a:rect l="0" t="0" r="r" b="b"/>
              <a:pathLst>
                <a:path w="130" h="134">
                  <a:moveTo>
                    <a:pt x="90" y="6"/>
                  </a:moveTo>
                  <a:lnTo>
                    <a:pt x="90" y="6"/>
                  </a:lnTo>
                  <a:lnTo>
                    <a:pt x="94" y="10"/>
                  </a:lnTo>
                  <a:lnTo>
                    <a:pt x="104" y="20"/>
                  </a:lnTo>
                  <a:lnTo>
                    <a:pt x="110" y="30"/>
                  </a:lnTo>
                  <a:lnTo>
                    <a:pt x="116" y="40"/>
                  </a:lnTo>
                  <a:lnTo>
                    <a:pt x="122" y="56"/>
                  </a:lnTo>
                  <a:lnTo>
                    <a:pt x="128" y="72"/>
                  </a:lnTo>
                  <a:lnTo>
                    <a:pt x="128" y="72"/>
                  </a:lnTo>
                  <a:lnTo>
                    <a:pt x="130" y="84"/>
                  </a:lnTo>
                  <a:lnTo>
                    <a:pt x="130" y="94"/>
                  </a:lnTo>
                  <a:lnTo>
                    <a:pt x="128" y="106"/>
                  </a:lnTo>
                  <a:lnTo>
                    <a:pt x="126" y="114"/>
                  </a:lnTo>
                  <a:lnTo>
                    <a:pt x="120" y="122"/>
                  </a:lnTo>
                  <a:lnTo>
                    <a:pt x="112" y="130"/>
                  </a:lnTo>
                  <a:lnTo>
                    <a:pt x="104" y="134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82" y="134"/>
                  </a:lnTo>
                  <a:lnTo>
                    <a:pt x="74" y="132"/>
                  </a:lnTo>
                  <a:lnTo>
                    <a:pt x="68" y="128"/>
                  </a:lnTo>
                  <a:lnTo>
                    <a:pt x="64" y="124"/>
                  </a:lnTo>
                  <a:lnTo>
                    <a:pt x="60" y="118"/>
                  </a:lnTo>
                  <a:lnTo>
                    <a:pt x="60" y="114"/>
                  </a:lnTo>
                  <a:lnTo>
                    <a:pt x="60" y="114"/>
                  </a:lnTo>
                  <a:lnTo>
                    <a:pt x="52" y="116"/>
                  </a:lnTo>
                  <a:lnTo>
                    <a:pt x="38" y="120"/>
                  </a:lnTo>
                  <a:lnTo>
                    <a:pt x="30" y="120"/>
                  </a:lnTo>
                  <a:lnTo>
                    <a:pt x="22" y="118"/>
                  </a:lnTo>
                  <a:lnTo>
                    <a:pt x="14" y="114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2" y="94"/>
                  </a:lnTo>
                  <a:lnTo>
                    <a:pt x="0" y="8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6" y="62"/>
                  </a:lnTo>
                  <a:lnTo>
                    <a:pt x="12" y="54"/>
                  </a:lnTo>
                  <a:lnTo>
                    <a:pt x="24" y="42"/>
                  </a:lnTo>
                  <a:lnTo>
                    <a:pt x="54" y="22"/>
                  </a:lnTo>
                  <a:lnTo>
                    <a:pt x="66" y="12"/>
                  </a:lnTo>
                  <a:lnTo>
                    <a:pt x="70" y="6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4" y="4"/>
                  </a:lnTo>
                  <a:lnTo>
                    <a:pt x="78" y="20"/>
                  </a:lnTo>
                  <a:lnTo>
                    <a:pt x="80" y="40"/>
                  </a:lnTo>
                  <a:lnTo>
                    <a:pt x="78" y="50"/>
                  </a:lnTo>
                  <a:lnTo>
                    <a:pt x="76" y="62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2" y="48"/>
                  </a:lnTo>
                  <a:lnTo>
                    <a:pt x="88" y="32"/>
                  </a:lnTo>
                  <a:lnTo>
                    <a:pt x="90" y="20"/>
                  </a:lnTo>
                  <a:lnTo>
                    <a:pt x="90" y="6"/>
                  </a:lnTo>
                  <a:lnTo>
                    <a:pt x="9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1716505" y="1463842"/>
              <a:ext cx="1074821" cy="1122947"/>
            </a:xfrm>
            <a:custGeom>
              <a:avLst/>
              <a:gdLst/>
              <a:ahLst/>
              <a:cxnLst>
                <a:cxn ang="0">
                  <a:pos x="134" y="60"/>
                </a:cxn>
                <a:cxn ang="0">
                  <a:pos x="134" y="60"/>
                </a:cxn>
                <a:cxn ang="0">
                  <a:pos x="130" y="72"/>
                </a:cxn>
                <a:cxn ang="0">
                  <a:pos x="124" y="84"/>
                </a:cxn>
                <a:cxn ang="0">
                  <a:pos x="114" y="98"/>
                </a:cxn>
                <a:cxn ang="0">
                  <a:pos x="104" y="112"/>
                </a:cxn>
                <a:cxn ang="0">
                  <a:pos x="92" y="124"/>
                </a:cxn>
                <a:cxn ang="0">
                  <a:pos x="78" y="134"/>
                </a:cxn>
                <a:cxn ang="0">
                  <a:pos x="70" y="138"/>
                </a:cxn>
                <a:cxn ang="0">
                  <a:pos x="62" y="140"/>
                </a:cxn>
                <a:cxn ang="0">
                  <a:pos x="62" y="140"/>
                </a:cxn>
                <a:cxn ang="0">
                  <a:pos x="54" y="140"/>
                </a:cxn>
                <a:cxn ang="0">
                  <a:pos x="46" y="140"/>
                </a:cxn>
                <a:cxn ang="0">
                  <a:pos x="32" y="136"/>
                </a:cxn>
                <a:cxn ang="0">
                  <a:pos x="20" y="130"/>
                </a:cxn>
                <a:cxn ang="0">
                  <a:pos x="12" y="120"/>
                </a:cxn>
                <a:cxn ang="0">
                  <a:pos x="8" y="108"/>
                </a:cxn>
                <a:cxn ang="0">
                  <a:pos x="8" y="96"/>
                </a:cxn>
                <a:cxn ang="0">
                  <a:pos x="10" y="84"/>
                </a:cxn>
                <a:cxn ang="0">
                  <a:pos x="14" y="80"/>
                </a:cxn>
                <a:cxn ang="0">
                  <a:pos x="18" y="74"/>
                </a:cxn>
                <a:cxn ang="0">
                  <a:pos x="18" y="74"/>
                </a:cxn>
                <a:cxn ang="0">
                  <a:pos x="14" y="70"/>
                </a:cxn>
                <a:cxn ang="0">
                  <a:pos x="10" y="64"/>
                </a:cxn>
                <a:cxn ang="0">
                  <a:pos x="4" y="56"/>
                </a:cxn>
                <a:cxn ang="0">
                  <a:pos x="2" y="48"/>
                </a:cxn>
                <a:cxn ang="0">
                  <a:pos x="0" y="38"/>
                </a:cxn>
                <a:cxn ang="0">
                  <a:pos x="2" y="28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4" y="8"/>
                </a:cxn>
                <a:cxn ang="0">
                  <a:pos x="22" y="4"/>
                </a:cxn>
                <a:cxn ang="0">
                  <a:pos x="28" y="0"/>
                </a:cxn>
                <a:cxn ang="0">
                  <a:pos x="36" y="0"/>
                </a:cxn>
                <a:cxn ang="0">
                  <a:pos x="44" y="0"/>
                </a:cxn>
                <a:cxn ang="0">
                  <a:pos x="50" y="2"/>
                </a:cxn>
                <a:cxn ang="0">
                  <a:pos x="66" y="10"/>
                </a:cxn>
                <a:cxn ang="0">
                  <a:pos x="98" y="30"/>
                </a:cxn>
                <a:cxn ang="0">
                  <a:pos x="116" y="38"/>
                </a:cxn>
                <a:cxn ang="0">
                  <a:pos x="124" y="40"/>
                </a:cxn>
                <a:cxn ang="0">
                  <a:pos x="134" y="40"/>
                </a:cxn>
                <a:cxn ang="0">
                  <a:pos x="134" y="40"/>
                </a:cxn>
                <a:cxn ang="0">
                  <a:pos x="110" y="54"/>
                </a:cxn>
                <a:cxn ang="0">
                  <a:pos x="90" y="64"/>
                </a:cxn>
                <a:cxn ang="0">
                  <a:pos x="80" y="68"/>
                </a:cxn>
                <a:cxn ang="0">
                  <a:pos x="72" y="70"/>
                </a:cxn>
                <a:cxn ang="0">
                  <a:pos x="72" y="70"/>
                </a:cxn>
                <a:cxn ang="0">
                  <a:pos x="76" y="70"/>
                </a:cxn>
                <a:cxn ang="0">
                  <a:pos x="88" y="72"/>
                </a:cxn>
                <a:cxn ang="0">
                  <a:pos x="106" y="70"/>
                </a:cxn>
                <a:cxn ang="0">
                  <a:pos x="120" y="66"/>
                </a:cxn>
                <a:cxn ang="0">
                  <a:pos x="134" y="60"/>
                </a:cxn>
                <a:cxn ang="0">
                  <a:pos x="134" y="60"/>
                </a:cxn>
              </a:cxnLst>
              <a:rect l="0" t="0" r="r" b="b"/>
              <a:pathLst>
                <a:path w="134" h="140">
                  <a:moveTo>
                    <a:pt x="134" y="60"/>
                  </a:moveTo>
                  <a:lnTo>
                    <a:pt x="134" y="60"/>
                  </a:lnTo>
                  <a:lnTo>
                    <a:pt x="130" y="72"/>
                  </a:lnTo>
                  <a:lnTo>
                    <a:pt x="124" y="84"/>
                  </a:lnTo>
                  <a:lnTo>
                    <a:pt x="114" y="98"/>
                  </a:lnTo>
                  <a:lnTo>
                    <a:pt x="104" y="112"/>
                  </a:lnTo>
                  <a:lnTo>
                    <a:pt x="92" y="124"/>
                  </a:lnTo>
                  <a:lnTo>
                    <a:pt x="78" y="134"/>
                  </a:lnTo>
                  <a:lnTo>
                    <a:pt x="70" y="138"/>
                  </a:lnTo>
                  <a:lnTo>
                    <a:pt x="62" y="140"/>
                  </a:lnTo>
                  <a:lnTo>
                    <a:pt x="62" y="140"/>
                  </a:lnTo>
                  <a:lnTo>
                    <a:pt x="54" y="140"/>
                  </a:lnTo>
                  <a:lnTo>
                    <a:pt x="46" y="140"/>
                  </a:lnTo>
                  <a:lnTo>
                    <a:pt x="32" y="136"/>
                  </a:lnTo>
                  <a:lnTo>
                    <a:pt x="20" y="130"/>
                  </a:lnTo>
                  <a:lnTo>
                    <a:pt x="12" y="120"/>
                  </a:lnTo>
                  <a:lnTo>
                    <a:pt x="8" y="108"/>
                  </a:lnTo>
                  <a:lnTo>
                    <a:pt x="8" y="96"/>
                  </a:lnTo>
                  <a:lnTo>
                    <a:pt x="10" y="84"/>
                  </a:lnTo>
                  <a:lnTo>
                    <a:pt x="14" y="80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4" y="70"/>
                  </a:lnTo>
                  <a:lnTo>
                    <a:pt x="10" y="64"/>
                  </a:lnTo>
                  <a:lnTo>
                    <a:pt x="4" y="56"/>
                  </a:lnTo>
                  <a:lnTo>
                    <a:pt x="2" y="48"/>
                  </a:lnTo>
                  <a:lnTo>
                    <a:pt x="0" y="38"/>
                  </a:lnTo>
                  <a:lnTo>
                    <a:pt x="2" y="2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4" y="8"/>
                  </a:lnTo>
                  <a:lnTo>
                    <a:pt x="22" y="4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50" y="2"/>
                  </a:lnTo>
                  <a:lnTo>
                    <a:pt x="66" y="10"/>
                  </a:lnTo>
                  <a:lnTo>
                    <a:pt x="98" y="30"/>
                  </a:lnTo>
                  <a:lnTo>
                    <a:pt x="116" y="38"/>
                  </a:lnTo>
                  <a:lnTo>
                    <a:pt x="124" y="40"/>
                  </a:lnTo>
                  <a:lnTo>
                    <a:pt x="134" y="40"/>
                  </a:lnTo>
                  <a:lnTo>
                    <a:pt x="134" y="40"/>
                  </a:lnTo>
                  <a:lnTo>
                    <a:pt x="110" y="54"/>
                  </a:lnTo>
                  <a:lnTo>
                    <a:pt x="90" y="64"/>
                  </a:lnTo>
                  <a:lnTo>
                    <a:pt x="80" y="68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6" y="70"/>
                  </a:lnTo>
                  <a:lnTo>
                    <a:pt x="88" y="72"/>
                  </a:lnTo>
                  <a:lnTo>
                    <a:pt x="106" y="70"/>
                  </a:lnTo>
                  <a:lnTo>
                    <a:pt x="120" y="66"/>
                  </a:lnTo>
                  <a:lnTo>
                    <a:pt x="134" y="60"/>
                  </a:lnTo>
                  <a:lnTo>
                    <a:pt x="134" y="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2181726" y="453189"/>
              <a:ext cx="994611" cy="1106905"/>
            </a:xfrm>
            <a:custGeom>
              <a:avLst/>
              <a:gdLst/>
              <a:ahLst/>
              <a:cxnLst>
                <a:cxn ang="0">
                  <a:pos x="114" y="138"/>
                </a:cxn>
                <a:cxn ang="0">
                  <a:pos x="114" y="138"/>
                </a:cxn>
                <a:cxn ang="0">
                  <a:pos x="114" y="106"/>
                </a:cxn>
                <a:cxn ang="0">
                  <a:pos x="116" y="76"/>
                </a:cxn>
                <a:cxn ang="0">
                  <a:pos x="120" y="60"/>
                </a:cxn>
                <a:cxn ang="0">
                  <a:pos x="124" y="46"/>
                </a:cxn>
                <a:cxn ang="0">
                  <a:pos x="124" y="46"/>
                </a:cxn>
                <a:cxn ang="0">
                  <a:pos x="124" y="36"/>
                </a:cxn>
                <a:cxn ang="0">
                  <a:pos x="124" y="28"/>
                </a:cxn>
                <a:cxn ang="0">
                  <a:pos x="122" y="20"/>
                </a:cxn>
                <a:cxn ang="0">
                  <a:pos x="116" y="14"/>
                </a:cxn>
                <a:cxn ang="0">
                  <a:pos x="110" y="8"/>
                </a:cxn>
                <a:cxn ang="0">
                  <a:pos x="104" y="4"/>
                </a:cxn>
                <a:cxn ang="0">
                  <a:pos x="96" y="0"/>
                </a:cxn>
                <a:cxn ang="0">
                  <a:pos x="86" y="0"/>
                </a:cxn>
                <a:cxn ang="0">
                  <a:pos x="86" y="0"/>
                </a:cxn>
                <a:cxn ang="0">
                  <a:pos x="76" y="0"/>
                </a:cxn>
                <a:cxn ang="0">
                  <a:pos x="70" y="4"/>
                </a:cxn>
                <a:cxn ang="0">
                  <a:pos x="64" y="8"/>
                </a:cxn>
                <a:cxn ang="0">
                  <a:pos x="60" y="14"/>
                </a:cxn>
                <a:cxn ang="0">
                  <a:pos x="54" y="2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46" y="30"/>
                </a:cxn>
                <a:cxn ang="0">
                  <a:pos x="30" y="30"/>
                </a:cxn>
                <a:cxn ang="0">
                  <a:pos x="20" y="34"/>
                </a:cxn>
                <a:cxn ang="0">
                  <a:pos x="12" y="38"/>
                </a:cxn>
                <a:cxn ang="0">
                  <a:pos x="6" y="44"/>
                </a:cxn>
                <a:cxn ang="0">
                  <a:pos x="2" y="52"/>
                </a:cxn>
                <a:cxn ang="0">
                  <a:pos x="2" y="52"/>
                </a:cxn>
                <a:cxn ang="0">
                  <a:pos x="0" y="64"/>
                </a:cxn>
                <a:cxn ang="0">
                  <a:pos x="0" y="78"/>
                </a:cxn>
                <a:cxn ang="0">
                  <a:pos x="2" y="90"/>
                </a:cxn>
                <a:cxn ang="0">
                  <a:pos x="10" y="102"/>
                </a:cxn>
                <a:cxn ang="0">
                  <a:pos x="20" y="114"/>
                </a:cxn>
                <a:cxn ang="0">
                  <a:pos x="38" y="124"/>
                </a:cxn>
                <a:cxn ang="0">
                  <a:pos x="60" y="132"/>
                </a:cxn>
                <a:cxn ang="0">
                  <a:pos x="90" y="138"/>
                </a:cxn>
                <a:cxn ang="0">
                  <a:pos x="90" y="138"/>
                </a:cxn>
                <a:cxn ang="0">
                  <a:pos x="86" y="136"/>
                </a:cxn>
                <a:cxn ang="0">
                  <a:pos x="80" y="126"/>
                </a:cxn>
                <a:cxn ang="0">
                  <a:pos x="76" y="118"/>
                </a:cxn>
                <a:cxn ang="0">
                  <a:pos x="72" y="110"/>
                </a:cxn>
                <a:cxn ang="0">
                  <a:pos x="70" y="100"/>
                </a:cxn>
                <a:cxn ang="0">
                  <a:pos x="68" y="88"/>
                </a:cxn>
                <a:cxn ang="0">
                  <a:pos x="68" y="88"/>
                </a:cxn>
                <a:cxn ang="0">
                  <a:pos x="82" y="108"/>
                </a:cxn>
                <a:cxn ang="0">
                  <a:pos x="96" y="124"/>
                </a:cxn>
                <a:cxn ang="0">
                  <a:pos x="104" y="132"/>
                </a:cxn>
                <a:cxn ang="0">
                  <a:pos x="114" y="138"/>
                </a:cxn>
                <a:cxn ang="0">
                  <a:pos x="114" y="138"/>
                </a:cxn>
              </a:cxnLst>
              <a:rect l="0" t="0" r="r" b="b"/>
              <a:pathLst>
                <a:path w="124" h="138">
                  <a:moveTo>
                    <a:pt x="114" y="138"/>
                  </a:moveTo>
                  <a:lnTo>
                    <a:pt x="114" y="138"/>
                  </a:lnTo>
                  <a:lnTo>
                    <a:pt x="114" y="106"/>
                  </a:lnTo>
                  <a:lnTo>
                    <a:pt x="116" y="76"/>
                  </a:lnTo>
                  <a:lnTo>
                    <a:pt x="120" y="60"/>
                  </a:lnTo>
                  <a:lnTo>
                    <a:pt x="124" y="46"/>
                  </a:lnTo>
                  <a:lnTo>
                    <a:pt x="124" y="46"/>
                  </a:lnTo>
                  <a:lnTo>
                    <a:pt x="124" y="36"/>
                  </a:lnTo>
                  <a:lnTo>
                    <a:pt x="124" y="28"/>
                  </a:lnTo>
                  <a:lnTo>
                    <a:pt x="122" y="20"/>
                  </a:lnTo>
                  <a:lnTo>
                    <a:pt x="116" y="14"/>
                  </a:lnTo>
                  <a:lnTo>
                    <a:pt x="110" y="8"/>
                  </a:lnTo>
                  <a:lnTo>
                    <a:pt x="104" y="4"/>
                  </a:lnTo>
                  <a:lnTo>
                    <a:pt x="96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76" y="0"/>
                  </a:lnTo>
                  <a:lnTo>
                    <a:pt x="70" y="4"/>
                  </a:lnTo>
                  <a:lnTo>
                    <a:pt x="64" y="8"/>
                  </a:lnTo>
                  <a:lnTo>
                    <a:pt x="60" y="14"/>
                  </a:lnTo>
                  <a:lnTo>
                    <a:pt x="54" y="2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46" y="30"/>
                  </a:lnTo>
                  <a:lnTo>
                    <a:pt x="30" y="30"/>
                  </a:lnTo>
                  <a:lnTo>
                    <a:pt x="20" y="34"/>
                  </a:lnTo>
                  <a:lnTo>
                    <a:pt x="12" y="38"/>
                  </a:lnTo>
                  <a:lnTo>
                    <a:pt x="6" y="44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64"/>
                  </a:lnTo>
                  <a:lnTo>
                    <a:pt x="0" y="78"/>
                  </a:lnTo>
                  <a:lnTo>
                    <a:pt x="2" y="90"/>
                  </a:lnTo>
                  <a:lnTo>
                    <a:pt x="10" y="102"/>
                  </a:lnTo>
                  <a:lnTo>
                    <a:pt x="20" y="114"/>
                  </a:lnTo>
                  <a:lnTo>
                    <a:pt x="38" y="124"/>
                  </a:lnTo>
                  <a:lnTo>
                    <a:pt x="60" y="132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86" y="136"/>
                  </a:lnTo>
                  <a:lnTo>
                    <a:pt x="80" y="126"/>
                  </a:lnTo>
                  <a:lnTo>
                    <a:pt x="76" y="118"/>
                  </a:lnTo>
                  <a:lnTo>
                    <a:pt x="72" y="110"/>
                  </a:lnTo>
                  <a:lnTo>
                    <a:pt x="70" y="100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82" y="108"/>
                  </a:lnTo>
                  <a:lnTo>
                    <a:pt x="96" y="124"/>
                  </a:lnTo>
                  <a:lnTo>
                    <a:pt x="104" y="132"/>
                  </a:lnTo>
                  <a:lnTo>
                    <a:pt x="114" y="138"/>
                  </a:lnTo>
                  <a:lnTo>
                    <a:pt x="114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2887579" y="1720516"/>
              <a:ext cx="256674" cy="256674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8" y="28"/>
                </a:cxn>
                <a:cxn ang="0">
                  <a:pos x="22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0" y="32"/>
                </a:cxn>
                <a:cxn ang="0">
                  <a:pos x="6" y="28"/>
                </a:cxn>
                <a:cxn ang="0">
                  <a:pos x="2" y="22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8" y="4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2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8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0" y="32"/>
                  </a:lnTo>
                  <a:lnTo>
                    <a:pt x="6" y="28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4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77516" y="2699084"/>
              <a:ext cx="272716" cy="256674"/>
            </a:xfrm>
            <a:custGeom>
              <a:avLst/>
              <a:gdLst/>
              <a:ahLst/>
              <a:cxnLst>
                <a:cxn ang="0">
                  <a:pos x="2" y="32"/>
                </a:cxn>
                <a:cxn ang="0">
                  <a:pos x="2" y="32"/>
                </a:cxn>
                <a:cxn ang="0">
                  <a:pos x="6" y="32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26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6"/>
                </a:cxn>
                <a:cxn ang="0">
                  <a:pos x="28" y="14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2" y="1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14" y="20"/>
                </a:cxn>
                <a:cxn ang="0">
                  <a:pos x="14" y="20"/>
                </a:cxn>
                <a:cxn ang="0">
                  <a:pos x="8" y="22"/>
                </a:cxn>
                <a:cxn ang="0">
                  <a:pos x="4" y="26"/>
                </a:cxn>
                <a:cxn ang="0">
                  <a:pos x="2" y="32"/>
                </a:cxn>
                <a:cxn ang="0">
                  <a:pos x="2" y="32"/>
                </a:cxn>
              </a:cxnLst>
              <a:rect l="0" t="0" r="r" b="b"/>
              <a:pathLst>
                <a:path w="34" h="32">
                  <a:moveTo>
                    <a:pt x="2" y="32"/>
                  </a:moveTo>
                  <a:lnTo>
                    <a:pt x="2" y="32"/>
                  </a:lnTo>
                  <a:lnTo>
                    <a:pt x="6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6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6"/>
                  </a:lnTo>
                  <a:lnTo>
                    <a:pt x="28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8" y="22"/>
                  </a:lnTo>
                  <a:lnTo>
                    <a:pt x="4" y="26"/>
                  </a:lnTo>
                  <a:lnTo>
                    <a:pt x="2" y="32"/>
                  </a:lnTo>
                  <a:lnTo>
                    <a:pt x="2" y="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61474" y="2971800"/>
              <a:ext cx="272716" cy="288758"/>
            </a:xfrm>
            <a:custGeom>
              <a:avLst/>
              <a:gdLst/>
              <a:ahLst/>
              <a:cxnLst>
                <a:cxn ang="0">
                  <a:pos x="32" y="8"/>
                </a:cxn>
                <a:cxn ang="0">
                  <a:pos x="32" y="8"/>
                </a:cxn>
                <a:cxn ang="0">
                  <a:pos x="34" y="14"/>
                </a:cxn>
                <a:cxn ang="0">
                  <a:pos x="32" y="18"/>
                </a:cxn>
                <a:cxn ang="0">
                  <a:pos x="28" y="22"/>
                </a:cxn>
                <a:cxn ang="0">
                  <a:pos x="24" y="22"/>
                </a:cxn>
                <a:cxn ang="0">
                  <a:pos x="24" y="22"/>
                </a:cxn>
                <a:cxn ang="0">
                  <a:pos x="24" y="28"/>
                </a:cxn>
                <a:cxn ang="0">
                  <a:pos x="24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4" y="36"/>
                </a:cxn>
                <a:cxn ang="0">
                  <a:pos x="10" y="34"/>
                </a:cxn>
                <a:cxn ang="0">
                  <a:pos x="8" y="30"/>
                </a:cxn>
                <a:cxn ang="0">
                  <a:pos x="8" y="26"/>
                </a:cxn>
                <a:cxn ang="0">
                  <a:pos x="4" y="14"/>
                </a:cxn>
                <a:cxn ang="0">
                  <a:pos x="4" y="1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8"/>
                </a:cxn>
                <a:cxn ang="0">
                  <a:pos x="12" y="10"/>
                </a:cxn>
                <a:cxn ang="0">
                  <a:pos x="18" y="14"/>
                </a:cxn>
                <a:cxn ang="0">
                  <a:pos x="18" y="14"/>
                </a:cxn>
                <a:cxn ang="0">
                  <a:pos x="14" y="10"/>
                </a:cxn>
                <a:cxn ang="0">
                  <a:pos x="10" y="6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4" y="0"/>
                </a:cxn>
                <a:cxn ang="0">
                  <a:pos x="26" y="2"/>
                </a:cxn>
                <a:cxn ang="0">
                  <a:pos x="30" y="4"/>
                </a:cxn>
                <a:cxn ang="0">
                  <a:pos x="32" y="8"/>
                </a:cxn>
                <a:cxn ang="0">
                  <a:pos x="32" y="8"/>
                </a:cxn>
              </a:cxnLst>
              <a:rect l="0" t="0" r="r" b="b"/>
              <a:pathLst>
                <a:path w="34" h="36">
                  <a:moveTo>
                    <a:pt x="32" y="8"/>
                  </a:moveTo>
                  <a:lnTo>
                    <a:pt x="32" y="8"/>
                  </a:lnTo>
                  <a:lnTo>
                    <a:pt x="34" y="14"/>
                  </a:lnTo>
                  <a:lnTo>
                    <a:pt x="32" y="18"/>
                  </a:lnTo>
                  <a:lnTo>
                    <a:pt x="28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4" y="36"/>
                  </a:lnTo>
                  <a:lnTo>
                    <a:pt x="10" y="34"/>
                  </a:lnTo>
                  <a:lnTo>
                    <a:pt x="8" y="30"/>
                  </a:lnTo>
                  <a:lnTo>
                    <a:pt x="8" y="26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0" y="6"/>
                  </a:lnTo>
                  <a:lnTo>
                    <a:pt x="0" y="6"/>
                  </a:lnTo>
                  <a:lnTo>
                    <a:pt x="6" y="8"/>
                  </a:lnTo>
                  <a:lnTo>
                    <a:pt x="12" y="10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4" y="10"/>
                  </a:lnTo>
                  <a:lnTo>
                    <a:pt x="1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4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2" y="8"/>
                  </a:lnTo>
                  <a:lnTo>
                    <a:pt x="3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320842" y="3035968"/>
              <a:ext cx="272716" cy="272716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30" y="6"/>
                </a:cxn>
                <a:cxn ang="0">
                  <a:pos x="32" y="12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4" y="26"/>
                </a:cxn>
                <a:cxn ang="0">
                  <a:pos x="32" y="30"/>
                </a:cxn>
                <a:cxn ang="0">
                  <a:pos x="28" y="34"/>
                </a:cxn>
                <a:cxn ang="0">
                  <a:pos x="22" y="34"/>
                </a:cxn>
                <a:cxn ang="0">
                  <a:pos x="22" y="34"/>
                </a:cxn>
                <a:cxn ang="0">
                  <a:pos x="18" y="34"/>
                </a:cxn>
                <a:cxn ang="0">
                  <a:pos x="16" y="32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8" y="30"/>
                </a:cxn>
                <a:cxn ang="0">
                  <a:pos x="4" y="28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20"/>
                </a:cxn>
                <a:cxn ang="0">
                  <a:pos x="2" y="16"/>
                </a:cxn>
                <a:cxn ang="0">
                  <a:pos x="4" y="12"/>
                </a:cxn>
                <a:cxn ang="0">
                  <a:pos x="8" y="10"/>
                </a:cxn>
                <a:cxn ang="0">
                  <a:pos x="18" y="4"/>
                </a:cxn>
                <a:cxn ang="0">
                  <a:pos x="20" y="2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4" y="4"/>
                </a:cxn>
                <a:cxn ang="0">
                  <a:pos x="22" y="10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4" y="12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34">
                  <a:moveTo>
                    <a:pt x="26" y="2"/>
                  </a:moveTo>
                  <a:lnTo>
                    <a:pt x="26" y="2"/>
                  </a:lnTo>
                  <a:lnTo>
                    <a:pt x="30" y="6"/>
                  </a:lnTo>
                  <a:lnTo>
                    <a:pt x="32" y="12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4" y="26"/>
                  </a:lnTo>
                  <a:lnTo>
                    <a:pt x="32" y="30"/>
                  </a:lnTo>
                  <a:lnTo>
                    <a:pt x="28" y="34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18" y="34"/>
                  </a:lnTo>
                  <a:lnTo>
                    <a:pt x="16" y="32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8" y="30"/>
                  </a:lnTo>
                  <a:lnTo>
                    <a:pt x="4" y="28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0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8" y="10"/>
                  </a:lnTo>
                  <a:lnTo>
                    <a:pt x="18" y="4"/>
                  </a:lnTo>
                  <a:lnTo>
                    <a:pt x="2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4"/>
                  </a:lnTo>
                  <a:lnTo>
                    <a:pt x="22" y="1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4" y="12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192505" y="2843463"/>
              <a:ext cx="272716" cy="304800"/>
            </a:xfrm>
            <a:custGeom>
              <a:avLst/>
              <a:gdLst/>
              <a:ahLst/>
              <a:cxnLst>
                <a:cxn ang="0">
                  <a:pos x="34" y="18"/>
                </a:cxn>
                <a:cxn ang="0">
                  <a:pos x="34" y="18"/>
                </a:cxn>
                <a:cxn ang="0">
                  <a:pos x="26" y="28"/>
                </a:cxn>
                <a:cxn ang="0">
                  <a:pos x="20" y="34"/>
                </a:cxn>
                <a:cxn ang="0">
                  <a:pos x="16" y="36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36"/>
                </a:cxn>
                <a:cxn ang="0">
                  <a:pos x="4" y="36"/>
                </a:cxn>
                <a:cxn ang="0">
                  <a:pos x="0" y="30"/>
                </a:cxn>
                <a:cxn ang="0">
                  <a:pos x="0" y="24"/>
                </a:cxn>
                <a:cxn ang="0">
                  <a:pos x="0" y="22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2"/>
                </a:cxn>
                <a:cxn ang="0">
                  <a:pos x="18" y="4"/>
                </a:cxn>
                <a:cxn ang="0">
                  <a:pos x="26" y="10"/>
                </a:cxn>
                <a:cxn ang="0">
                  <a:pos x="30" y="12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28" y="16"/>
                </a:cxn>
                <a:cxn ang="0">
                  <a:pos x="22" y="18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20" y="20"/>
                </a:cxn>
                <a:cxn ang="0">
                  <a:pos x="26" y="20"/>
                </a:cxn>
                <a:cxn ang="0">
                  <a:pos x="34" y="18"/>
                </a:cxn>
                <a:cxn ang="0">
                  <a:pos x="34" y="18"/>
                </a:cxn>
              </a:cxnLst>
              <a:rect l="0" t="0" r="r" b="b"/>
              <a:pathLst>
                <a:path w="34" h="38">
                  <a:moveTo>
                    <a:pt x="34" y="18"/>
                  </a:moveTo>
                  <a:lnTo>
                    <a:pt x="34" y="18"/>
                  </a:lnTo>
                  <a:lnTo>
                    <a:pt x="26" y="28"/>
                  </a:lnTo>
                  <a:lnTo>
                    <a:pt x="20" y="34"/>
                  </a:lnTo>
                  <a:lnTo>
                    <a:pt x="16" y="36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26" y="10"/>
                  </a:lnTo>
                  <a:lnTo>
                    <a:pt x="30" y="12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28" y="16"/>
                  </a:lnTo>
                  <a:lnTo>
                    <a:pt x="22" y="18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6" y="20"/>
                  </a:lnTo>
                  <a:lnTo>
                    <a:pt x="34" y="18"/>
                  </a:lnTo>
                  <a:lnTo>
                    <a:pt x="34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336884" y="2602832"/>
              <a:ext cx="272716" cy="288758"/>
            </a:xfrm>
            <a:custGeom>
              <a:avLst/>
              <a:gdLst/>
              <a:ahLst/>
              <a:cxnLst>
                <a:cxn ang="0">
                  <a:pos x="26" y="36"/>
                </a:cxn>
                <a:cxn ang="0">
                  <a:pos x="26" y="36"/>
                </a:cxn>
                <a:cxn ang="0">
                  <a:pos x="28" y="28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34" y="8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0" y="8"/>
                </a:cxn>
                <a:cxn ang="0">
                  <a:pos x="6" y="8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8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8" y="32"/>
                </a:cxn>
                <a:cxn ang="0">
                  <a:pos x="18" y="28"/>
                </a:cxn>
                <a:cxn ang="0">
                  <a:pos x="18" y="22"/>
                </a:cxn>
                <a:cxn ang="0">
                  <a:pos x="18" y="22"/>
                </a:cxn>
                <a:cxn ang="0">
                  <a:pos x="20" y="28"/>
                </a:cxn>
                <a:cxn ang="0">
                  <a:pos x="24" y="32"/>
                </a:cxn>
                <a:cxn ang="0">
                  <a:pos x="26" y="36"/>
                </a:cxn>
                <a:cxn ang="0">
                  <a:pos x="26" y="36"/>
                </a:cxn>
              </a:cxnLst>
              <a:rect l="0" t="0" r="r" b="b"/>
              <a:pathLst>
                <a:path w="34" h="36">
                  <a:moveTo>
                    <a:pt x="26" y="36"/>
                  </a:moveTo>
                  <a:lnTo>
                    <a:pt x="26" y="36"/>
                  </a:lnTo>
                  <a:lnTo>
                    <a:pt x="28" y="28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4" y="8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0" y="8"/>
                  </a:lnTo>
                  <a:lnTo>
                    <a:pt x="6" y="8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2" y="26"/>
                  </a:lnTo>
                  <a:lnTo>
                    <a:pt x="8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0" y="28"/>
                  </a:lnTo>
                  <a:lnTo>
                    <a:pt x="24" y="32"/>
                  </a:lnTo>
                  <a:lnTo>
                    <a:pt x="26" y="36"/>
                  </a:lnTo>
                  <a:lnTo>
                    <a:pt x="26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81263" y="2939716"/>
              <a:ext cx="64168" cy="6416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2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2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4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732421" y="-1295400"/>
              <a:ext cx="609600" cy="673768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60" y="6"/>
                </a:cxn>
                <a:cxn ang="0">
                  <a:pos x="52" y="2"/>
                </a:cxn>
                <a:cxn ang="0">
                  <a:pos x="42" y="0"/>
                </a:cxn>
                <a:cxn ang="0">
                  <a:pos x="32" y="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26" y="8"/>
                </a:cxn>
                <a:cxn ang="0">
                  <a:pos x="30" y="12"/>
                </a:cxn>
                <a:cxn ang="0">
                  <a:pos x="30" y="16"/>
                </a:cxn>
                <a:cxn ang="0">
                  <a:pos x="28" y="18"/>
                </a:cxn>
                <a:cxn ang="0">
                  <a:pos x="28" y="18"/>
                </a:cxn>
                <a:cxn ang="0">
                  <a:pos x="26" y="20"/>
                </a:cxn>
                <a:cxn ang="0">
                  <a:pos x="22" y="18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8" y="24"/>
                </a:cxn>
                <a:cxn ang="0">
                  <a:pos x="18" y="24"/>
                </a:cxn>
                <a:cxn ang="0">
                  <a:pos x="18" y="28"/>
                </a:cxn>
                <a:cxn ang="0">
                  <a:pos x="16" y="32"/>
                </a:cxn>
                <a:cxn ang="0">
                  <a:pos x="14" y="34"/>
                </a:cxn>
                <a:cxn ang="0">
                  <a:pos x="12" y="32"/>
                </a:cxn>
                <a:cxn ang="0">
                  <a:pos x="8" y="30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60"/>
                </a:cxn>
                <a:cxn ang="0">
                  <a:pos x="8" y="68"/>
                </a:cxn>
                <a:cxn ang="0">
                  <a:pos x="18" y="78"/>
                </a:cxn>
                <a:cxn ang="0">
                  <a:pos x="32" y="84"/>
                </a:cxn>
                <a:cxn ang="0">
                  <a:pos x="32" y="84"/>
                </a:cxn>
                <a:cxn ang="0">
                  <a:pos x="42" y="84"/>
                </a:cxn>
                <a:cxn ang="0">
                  <a:pos x="44" y="84"/>
                </a:cxn>
                <a:cxn ang="0">
                  <a:pos x="46" y="82"/>
                </a:cxn>
                <a:cxn ang="0">
                  <a:pos x="46" y="74"/>
                </a:cxn>
                <a:cxn ang="0">
                  <a:pos x="44" y="66"/>
                </a:cxn>
                <a:cxn ang="0">
                  <a:pos x="44" y="66"/>
                </a:cxn>
                <a:cxn ang="0">
                  <a:pos x="40" y="58"/>
                </a:cxn>
                <a:cxn ang="0">
                  <a:pos x="40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4" y="46"/>
                </a:cxn>
                <a:cxn ang="0">
                  <a:pos x="62" y="50"/>
                </a:cxn>
                <a:cxn ang="0">
                  <a:pos x="70" y="52"/>
                </a:cxn>
                <a:cxn ang="0">
                  <a:pos x="72" y="52"/>
                </a:cxn>
                <a:cxn ang="0">
                  <a:pos x="74" y="48"/>
                </a:cxn>
                <a:cxn ang="0">
                  <a:pos x="74" y="48"/>
                </a:cxn>
                <a:cxn ang="0">
                  <a:pos x="76" y="38"/>
                </a:cxn>
                <a:cxn ang="0">
                  <a:pos x="76" y="28"/>
                </a:cxn>
                <a:cxn ang="0">
                  <a:pos x="74" y="22"/>
                </a:cxn>
                <a:cxn ang="0">
                  <a:pos x="70" y="16"/>
                </a:cxn>
                <a:cxn ang="0">
                  <a:pos x="66" y="10"/>
                </a:cxn>
                <a:cxn ang="0">
                  <a:pos x="60" y="6"/>
                </a:cxn>
                <a:cxn ang="0">
                  <a:pos x="60" y="6"/>
                </a:cxn>
              </a:cxnLst>
              <a:rect l="0" t="0" r="r" b="b"/>
              <a:pathLst>
                <a:path w="76" h="84">
                  <a:moveTo>
                    <a:pt x="60" y="6"/>
                  </a:moveTo>
                  <a:lnTo>
                    <a:pt x="60" y="6"/>
                  </a:lnTo>
                  <a:lnTo>
                    <a:pt x="52" y="2"/>
                  </a:lnTo>
                  <a:lnTo>
                    <a:pt x="42" y="0"/>
                  </a:lnTo>
                  <a:lnTo>
                    <a:pt x="32" y="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26" y="8"/>
                  </a:lnTo>
                  <a:lnTo>
                    <a:pt x="30" y="12"/>
                  </a:lnTo>
                  <a:lnTo>
                    <a:pt x="30" y="16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6" y="20"/>
                  </a:lnTo>
                  <a:lnTo>
                    <a:pt x="22" y="18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8"/>
                  </a:lnTo>
                  <a:lnTo>
                    <a:pt x="16" y="32"/>
                  </a:lnTo>
                  <a:lnTo>
                    <a:pt x="14" y="34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60"/>
                  </a:lnTo>
                  <a:lnTo>
                    <a:pt x="8" y="68"/>
                  </a:lnTo>
                  <a:lnTo>
                    <a:pt x="18" y="78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42" y="84"/>
                  </a:lnTo>
                  <a:lnTo>
                    <a:pt x="44" y="84"/>
                  </a:lnTo>
                  <a:lnTo>
                    <a:pt x="46" y="82"/>
                  </a:lnTo>
                  <a:lnTo>
                    <a:pt x="46" y="74"/>
                  </a:lnTo>
                  <a:lnTo>
                    <a:pt x="44" y="66"/>
                  </a:lnTo>
                  <a:lnTo>
                    <a:pt x="44" y="66"/>
                  </a:lnTo>
                  <a:lnTo>
                    <a:pt x="40" y="58"/>
                  </a:lnTo>
                  <a:lnTo>
                    <a:pt x="40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4" y="46"/>
                  </a:lnTo>
                  <a:lnTo>
                    <a:pt x="62" y="50"/>
                  </a:lnTo>
                  <a:lnTo>
                    <a:pt x="70" y="52"/>
                  </a:lnTo>
                  <a:lnTo>
                    <a:pt x="72" y="52"/>
                  </a:lnTo>
                  <a:lnTo>
                    <a:pt x="74" y="48"/>
                  </a:lnTo>
                  <a:lnTo>
                    <a:pt x="74" y="48"/>
                  </a:lnTo>
                  <a:lnTo>
                    <a:pt x="76" y="38"/>
                  </a:lnTo>
                  <a:lnTo>
                    <a:pt x="76" y="28"/>
                  </a:lnTo>
                  <a:lnTo>
                    <a:pt x="74" y="22"/>
                  </a:lnTo>
                  <a:lnTo>
                    <a:pt x="70" y="16"/>
                  </a:lnTo>
                  <a:lnTo>
                    <a:pt x="66" y="10"/>
                  </a:lnTo>
                  <a:lnTo>
                    <a:pt x="60" y="6"/>
                  </a:lnTo>
                  <a:lnTo>
                    <a:pt x="6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010526" y="-1263316"/>
              <a:ext cx="641684" cy="641684"/>
            </a:xfrm>
            <a:custGeom>
              <a:avLst/>
              <a:gdLst/>
              <a:ahLst/>
              <a:cxnLst>
                <a:cxn ang="0">
                  <a:pos x="64" y="30"/>
                </a:cxn>
                <a:cxn ang="0">
                  <a:pos x="64" y="30"/>
                </a:cxn>
                <a:cxn ang="0">
                  <a:pos x="64" y="26"/>
                </a:cxn>
                <a:cxn ang="0">
                  <a:pos x="64" y="22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60" y="18"/>
                </a:cxn>
                <a:cxn ang="0">
                  <a:pos x="60" y="18"/>
                </a:cxn>
                <a:cxn ang="0">
                  <a:pos x="56" y="18"/>
                </a:cxn>
                <a:cxn ang="0">
                  <a:pos x="52" y="18"/>
                </a:cxn>
                <a:cxn ang="0">
                  <a:pos x="52" y="16"/>
                </a:cxn>
                <a:cxn ang="0">
                  <a:pos x="52" y="1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28" y="4"/>
                </a:cxn>
                <a:cxn ang="0">
                  <a:pos x="18" y="10"/>
                </a:cxn>
                <a:cxn ang="0">
                  <a:pos x="10" y="20"/>
                </a:cxn>
                <a:cxn ang="0">
                  <a:pos x="2" y="36"/>
                </a:cxn>
                <a:cxn ang="0">
                  <a:pos x="2" y="3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2"/>
                </a:cxn>
                <a:cxn ang="0">
                  <a:pos x="8" y="50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4" y="44"/>
                </a:cxn>
                <a:cxn ang="0">
                  <a:pos x="32" y="44"/>
                </a:cxn>
                <a:cxn ang="0">
                  <a:pos x="36" y="46"/>
                </a:cxn>
                <a:cxn ang="0">
                  <a:pos x="38" y="48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6" y="58"/>
                </a:cxn>
                <a:cxn ang="0">
                  <a:pos x="30" y="68"/>
                </a:cxn>
                <a:cxn ang="0">
                  <a:pos x="26" y="76"/>
                </a:cxn>
                <a:cxn ang="0">
                  <a:pos x="28" y="78"/>
                </a:cxn>
                <a:cxn ang="0">
                  <a:pos x="30" y="80"/>
                </a:cxn>
                <a:cxn ang="0">
                  <a:pos x="30" y="80"/>
                </a:cxn>
                <a:cxn ang="0">
                  <a:pos x="38" y="80"/>
                </a:cxn>
                <a:cxn ang="0">
                  <a:pos x="50" y="80"/>
                </a:cxn>
                <a:cxn ang="0">
                  <a:pos x="54" y="78"/>
                </a:cxn>
                <a:cxn ang="0">
                  <a:pos x="60" y="74"/>
                </a:cxn>
                <a:cxn ang="0">
                  <a:pos x="66" y="70"/>
                </a:cxn>
                <a:cxn ang="0">
                  <a:pos x="70" y="62"/>
                </a:cxn>
                <a:cxn ang="0">
                  <a:pos x="70" y="62"/>
                </a:cxn>
                <a:cxn ang="0">
                  <a:pos x="76" y="54"/>
                </a:cxn>
                <a:cxn ang="0">
                  <a:pos x="78" y="44"/>
                </a:cxn>
                <a:cxn ang="0">
                  <a:pos x="80" y="32"/>
                </a:cxn>
                <a:cxn ang="0">
                  <a:pos x="78" y="18"/>
                </a:cxn>
                <a:cxn ang="0">
                  <a:pos x="78" y="18"/>
                </a:cxn>
                <a:cxn ang="0">
                  <a:pos x="74" y="26"/>
                </a:cxn>
                <a:cxn ang="0">
                  <a:pos x="68" y="30"/>
                </a:cxn>
                <a:cxn ang="0">
                  <a:pos x="66" y="30"/>
                </a:cxn>
                <a:cxn ang="0">
                  <a:pos x="64" y="30"/>
                </a:cxn>
                <a:cxn ang="0">
                  <a:pos x="64" y="30"/>
                </a:cxn>
              </a:cxnLst>
              <a:rect l="0" t="0" r="r" b="b"/>
              <a:pathLst>
                <a:path w="80" h="80">
                  <a:moveTo>
                    <a:pt x="64" y="30"/>
                  </a:moveTo>
                  <a:lnTo>
                    <a:pt x="64" y="30"/>
                  </a:lnTo>
                  <a:lnTo>
                    <a:pt x="64" y="26"/>
                  </a:lnTo>
                  <a:lnTo>
                    <a:pt x="64" y="22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56" y="18"/>
                  </a:lnTo>
                  <a:lnTo>
                    <a:pt x="52" y="18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28" y="4"/>
                  </a:lnTo>
                  <a:lnTo>
                    <a:pt x="18" y="10"/>
                  </a:lnTo>
                  <a:lnTo>
                    <a:pt x="10" y="20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4" y="44"/>
                  </a:lnTo>
                  <a:lnTo>
                    <a:pt x="32" y="44"/>
                  </a:lnTo>
                  <a:lnTo>
                    <a:pt x="36" y="46"/>
                  </a:lnTo>
                  <a:lnTo>
                    <a:pt x="38" y="48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6" y="58"/>
                  </a:lnTo>
                  <a:lnTo>
                    <a:pt x="30" y="68"/>
                  </a:lnTo>
                  <a:lnTo>
                    <a:pt x="26" y="76"/>
                  </a:lnTo>
                  <a:lnTo>
                    <a:pt x="28" y="78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8" y="80"/>
                  </a:lnTo>
                  <a:lnTo>
                    <a:pt x="50" y="80"/>
                  </a:lnTo>
                  <a:lnTo>
                    <a:pt x="54" y="78"/>
                  </a:lnTo>
                  <a:lnTo>
                    <a:pt x="60" y="74"/>
                  </a:lnTo>
                  <a:lnTo>
                    <a:pt x="66" y="70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76" y="54"/>
                  </a:lnTo>
                  <a:lnTo>
                    <a:pt x="78" y="44"/>
                  </a:lnTo>
                  <a:lnTo>
                    <a:pt x="80" y="32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4" y="26"/>
                  </a:lnTo>
                  <a:lnTo>
                    <a:pt x="68" y="30"/>
                  </a:lnTo>
                  <a:lnTo>
                    <a:pt x="66" y="30"/>
                  </a:lnTo>
                  <a:lnTo>
                    <a:pt x="64" y="30"/>
                  </a:lnTo>
                  <a:lnTo>
                    <a:pt x="6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604084" y="-1295400"/>
              <a:ext cx="144379" cy="64168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8" y="8"/>
                </a:cxn>
                <a:cxn ang="0">
                  <a:pos x="12" y="6"/>
                </a:cxn>
                <a:cxn ang="0">
                  <a:pos x="14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8" h="8">
                  <a:moveTo>
                    <a:pt x="4" y="6"/>
                  </a:moveTo>
                  <a:lnTo>
                    <a:pt x="4" y="6"/>
                  </a:lnTo>
                  <a:lnTo>
                    <a:pt x="8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5406189" y="4592053"/>
              <a:ext cx="497305" cy="481263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48" y="6"/>
                </a:cxn>
                <a:cxn ang="0">
                  <a:pos x="44" y="2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2"/>
                </a:cxn>
                <a:cxn ang="0">
                  <a:pos x="8" y="8"/>
                </a:cxn>
                <a:cxn ang="0">
                  <a:pos x="2" y="18"/>
                </a:cxn>
                <a:cxn ang="0">
                  <a:pos x="2" y="18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6" y="30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24" y="30"/>
                </a:cxn>
                <a:cxn ang="0">
                  <a:pos x="28" y="32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26" y="42"/>
                </a:cxn>
                <a:cxn ang="0">
                  <a:pos x="20" y="46"/>
                </a:cxn>
                <a:cxn ang="0">
                  <a:pos x="18" y="52"/>
                </a:cxn>
                <a:cxn ang="0">
                  <a:pos x="18" y="54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8" y="58"/>
                </a:cxn>
                <a:cxn ang="0">
                  <a:pos x="36" y="60"/>
                </a:cxn>
                <a:cxn ang="0">
                  <a:pos x="44" y="58"/>
                </a:cxn>
                <a:cxn ang="0">
                  <a:pos x="48" y="56"/>
                </a:cxn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60" y="40"/>
                </a:cxn>
                <a:cxn ang="0">
                  <a:pos x="62" y="32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58" y="26"/>
                </a:cxn>
                <a:cxn ang="0">
                  <a:pos x="54" y="28"/>
                </a:cxn>
                <a:cxn ang="0">
                  <a:pos x="50" y="26"/>
                </a:cxn>
                <a:cxn ang="0">
                  <a:pos x="50" y="26"/>
                </a:cxn>
                <a:cxn ang="0">
                  <a:pos x="50" y="24"/>
                </a:cxn>
                <a:cxn ang="0">
                  <a:pos x="50" y="20"/>
                </a:cxn>
                <a:cxn ang="0">
                  <a:pos x="58" y="14"/>
                </a:cxn>
                <a:cxn ang="0">
                  <a:pos x="58" y="14"/>
                </a:cxn>
                <a:cxn ang="0">
                  <a:pos x="48" y="16"/>
                </a:cxn>
                <a:cxn ang="0">
                  <a:pos x="48" y="16"/>
                </a:cxn>
                <a:cxn ang="0">
                  <a:pos x="44" y="16"/>
                </a:cxn>
                <a:cxn ang="0">
                  <a:pos x="42" y="14"/>
                </a:cxn>
                <a:cxn ang="0">
                  <a:pos x="40" y="14"/>
                </a:cxn>
                <a:cxn ang="0">
                  <a:pos x="42" y="10"/>
                </a:cxn>
                <a:cxn ang="0">
                  <a:pos x="48" y="6"/>
                </a:cxn>
                <a:cxn ang="0">
                  <a:pos x="48" y="6"/>
                </a:cxn>
              </a:cxnLst>
              <a:rect l="0" t="0" r="r" b="b"/>
              <a:pathLst>
                <a:path w="62" h="60">
                  <a:moveTo>
                    <a:pt x="48" y="6"/>
                  </a:moveTo>
                  <a:lnTo>
                    <a:pt x="48" y="6"/>
                  </a:lnTo>
                  <a:lnTo>
                    <a:pt x="44" y="2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6" y="30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24" y="30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6" y="42"/>
                  </a:lnTo>
                  <a:lnTo>
                    <a:pt x="20" y="46"/>
                  </a:lnTo>
                  <a:lnTo>
                    <a:pt x="18" y="52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8" y="58"/>
                  </a:lnTo>
                  <a:lnTo>
                    <a:pt x="36" y="60"/>
                  </a:lnTo>
                  <a:lnTo>
                    <a:pt x="44" y="58"/>
                  </a:lnTo>
                  <a:lnTo>
                    <a:pt x="48" y="56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6" y="46"/>
                  </a:lnTo>
                  <a:lnTo>
                    <a:pt x="60" y="40"/>
                  </a:lnTo>
                  <a:lnTo>
                    <a:pt x="62" y="3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8" y="26"/>
                  </a:lnTo>
                  <a:lnTo>
                    <a:pt x="54" y="28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4"/>
                  </a:lnTo>
                  <a:lnTo>
                    <a:pt x="50" y="20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0" y="14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4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5470358" y="4046621"/>
              <a:ext cx="465221" cy="513347"/>
            </a:xfrm>
            <a:custGeom>
              <a:avLst/>
              <a:gdLst/>
              <a:ahLst/>
              <a:cxnLst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58" y="42"/>
                </a:cxn>
                <a:cxn ang="0">
                  <a:pos x="58" y="34"/>
                </a:cxn>
                <a:cxn ang="0">
                  <a:pos x="56" y="28"/>
                </a:cxn>
                <a:cxn ang="0">
                  <a:pos x="54" y="20"/>
                </a:cxn>
                <a:cxn ang="0">
                  <a:pos x="46" y="12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28" y="0"/>
                </a:cxn>
                <a:cxn ang="0">
                  <a:pos x="26" y="2"/>
                </a:cxn>
                <a:cxn ang="0">
                  <a:pos x="26" y="2"/>
                </a:cxn>
                <a:cxn ang="0">
                  <a:pos x="26" y="8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8" y="26"/>
                </a:cxn>
                <a:cxn ang="0">
                  <a:pos x="26" y="30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6" y="26"/>
                </a:cxn>
                <a:cxn ang="0">
                  <a:pos x="10" y="22"/>
                </a:cxn>
                <a:cxn ang="0">
                  <a:pos x="6" y="18"/>
                </a:cxn>
                <a:cxn ang="0">
                  <a:pos x="4" y="18"/>
                </a:cxn>
                <a:cxn ang="0">
                  <a:pos x="2" y="20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6"/>
                </a:cxn>
                <a:cxn ang="0">
                  <a:pos x="2" y="4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4" y="58"/>
                </a:cxn>
                <a:cxn ang="0">
                  <a:pos x="22" y="60"/>
                </a:cxn>
                <a:cxn ang="0">
                  <a:pos x="30" y="64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36" y="60"/>
                </a:cxn>
                <a:cxn ang="0">
                  <a:pos x="32" y="56"/>
                </a:cxn>
                <a:cxn ang="0">
                  <a:pos x="34" y="52"/>
                </a:cxn>
                <a:cxn ang="0">
                  <a:pos x="34" y="52"/>
                </a:cxn>
                <a:cxn ang="0">
                  <a:pos x="36" y="52"/>
                </a:cxn>
                <a:cxn ang="0">
                  <a:pos x="40" y="52"/>
                </a:cxn>
                <a:cxn ang="0">
                  <a:pos x="48" y="60"/>
                </a:cxn>
                <a:cxn ang="0">
                  <a:pos x="48" y="60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4"/>
                </a:cxn>
                <a:cxn ang="0">
                  <a:pos x="54" y="52"/>
                </a:cxn>
                <a:cxn ang="0">
                  <a:pos x="54" y="52"/>
                </a:cxn>
              </a:cxnLst>
              <a:rect l="0" t="0" r="r" b="b"/>
              <a:pathLst>
                <a:path w="58" h="64">
                  <a:moveTo>
                    <a:pt x="54" y="52"/>
                  </a:moveTo>
                  <a:lnTo>
                    <a:pt x="54" y="52"/>
                  </a:lnTo>
                  <a:lnTo>
                    <a:pt x="56" y="46"/>
                  </a:lnTo>
                  <a:lnTo>
                    <a:pt x="58" y="42"/>
                  </a:lnTo>
                  <a:lnTo>
                    <a:pt x="58" y="34"/>
                  </a:lnTo>
                  <a:lnTo>
                    <a:pt x="56" y="28"/>
                  </a:lnTo>
                  <a:lnTo>
                    <a:pt x="54" y="20"/>
                  </a:lnTo>
                  <a:lnTo>
                    <a:pt x="46" y="12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28" y="0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8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8" y="26"/>
                  </a:lnTo>
                  <a:lnTo>
                    <a:pt x="26" y="30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6" y="26"/>
                  </a:lnTo>
                  <a:lnTo>
                    <a:pt x="10" y="22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2" y="4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4" y="58"/>
                  </a:lnTo>
                  <a:lnTo>
                    <a:pt x="22" y="60"/>
                  </a:lnTo>
                  <a:lnTo>
                    <a:pt x="3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36" y="60"/>
                  </a:lnTo>
                  <a:lnTo>
                    <a:pt x="32" y="56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4"/>
                  </a:lnTo>
                  <a:lnTo>
                    <a:pt x="54" y="52"/>
                  </a:lnTo>
                  <a:lnTo>
                    <a:pt x="54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5983705" y="4191000"/>
              <a:ext cx="497305" cy="481263"/>
            </a:xfrm>
            <a:custGeom>
              <a:avLst/>
              <a:gdLst/>
              <a:ahLst/>
              <a:cxnLst>
                <a:cxn ang="0">
                  <a:pos x="12" y="54"/>
                </a:cxn>
                <a:cxn ang="0">
                  <a:pos x="12" y="54"/>
                </a:cxn>
                <a:cxn ang="0">
                  <a:pos x="18" y="56"/>
                </a:cxn>
                <a:cxn ang="0">
                  <a:pos x="30" y="60"/>
                </a:cxn>
                <a:cxn ang="0">
                  <a:pos x="36" y="60"/>
                </a:cxn>
                <a:cxn ang="0">
                  <a:pos x="44" y="56"/>
                </a:cxn>
                <a:cxn ang="0">
                  <a:pos x="52" y="52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62" y="34"/>
                </a:cxn>
                <a:cxn ang="0">
                  <a:pos x="62" y="32"/>
                </a:cxn>
                <a:cxn ang="0">
                  <a:pos x="60" y="30"/>
                </a:cxn>
                <a:cxn ang="0">
                  <a:pos x="56" y="30"/>
                </a:cxn>
                <a:cxn ang="0">
                  <a:pos x="50" y="30"/>
                </a:cxn>
                <a:cxn ang="0">
                  <a:pos x="50" y="30"/>
                </a:cxn>
                <a:cxn ang="0">
                  <a:pos x="38" y="30"/>
                </a:cxn>
                <a:cxn ang="0">
                  <a:pos x="34" y="28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6" y="18"/>
                </a:cxn>
                <a:cxn ang="0">
                  <a:pos x="40" y="14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6" y="14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4" y="34"/>
                </a:cxn>
                <a:cxn ang="0">
                  <a:pos x="8" y="32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2" y="36"/>
                </a:cxn>
                <a:cxn ang="0">
                  <a:pos x="10" y="40"/>
                </a:cxn>
                <a:cxn ang="0">
                  <a:pos x="4" y="46"/>
                </a:cxn>
                <a:cxn ang="0">
                  <a:pos x="4" y="46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18" y="42"/>
                </a:cxn>
                <a:cxn ang="0">
                  <a:pos x="20" y="44"/>
                </a:cxn>
                <a:cxn ang="0">
                  <a:pos x="20" y="46"/>
                </a:cxn>
                <a:cxn ang="0">
                  <a:pos x="20" y="48"/>
                </a:cxn>
                <a:cxn ang="0">
                  <a:pos x="12" y="54"/>
                </a:cxn>
                <a:cxn ang="0">
                  <a:pos x="12" y="54"/>
                </a:cxn>
              </a:cxnLst>
              <a:rect l="0" t="0" r="r" b="b"/>
              <a:pathLst>
                <a:path w="62" h="60">
                  <a:moveTo>
                    <a:pt x="12" y="54"/>
                  </a:moveTo>
                  <a:lnTo>
                    <a:pt x="12" y="54"/>
                  </a:lnTo>
                  <a:lnTo>
                    <a:pt x="18" y="56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4" y="56"/>
                  </a:lnTo>
                  <a:lnTo>
                    <a:pt x="52" y="52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62" y="34"/>
                  </a:lnTo>
                  <a:lnTo>
                    <a:pt x="62" y="32"/>
                  </a:lnTo>
                  <a:lnTo>
                    <a:pt x="60" y="30"/>
                  </a:lnTo>
                  <a:lnTo>
                    <a:pt x="56" y="30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38" y="30"/>
                  </a:lnTo>
                  <a:lnTo>
                    <a:pt x="34" y="28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6" y="18"/>
                  </a:lnTo>
                  <a:lnTo>
                    <a:pt x="40" y="14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4" y="34"/>
                  </a:lnTo>
                  <a:lnTo>
                    <a:pt x="8" y="32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6"/>
                  </a:lnTo>
                  <a:lnTo>
                    <a:pt x="10" y="40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8" y="42"/>
                  </a:lnTo>
                  <a:lnTo>
                    <a:pt x="20" y="44"/>
                  </a:lnTo>
                  <a:lnTo>
                    <a:pt x="20" y="46"/>
                  </a:lnTo>
                  <a:lnTo>
                    <a:pt x="20" y="48"/>
                  </a:lnTo>
                  <a:lnTo>
                    <a:pt x="12" y="54"/>
                  </a:lnTo>
                  <a:lnTo>
                    <a:pt x="12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5951621" y="4704347"/>
              <a:ext cx="465221" cy="513347"/>
            </a:xfrm>
            <a:custGeom>
              <a:avLst/>
              <a:gdLst/>
              <a:ahLst/>
              <a:cxnLst>
                <a:cxn ang="0">
                  <a:pos x="4" y="12"/>
                </a:cxn>
                <a:cxn ang="0">
                  <a:pos x="4" y="12"/>
                </a:cxn>
                <a:cxn ang="0">
                  <a:pos x="2" y="18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0" y="36"/>
                </a:cxn>
                <a:cxn ang="0">
                  <a:pos x="4" y="44"/>
                </a:cxn>
                <a:cxn ang="0">
                  <a:pos x="10" y="52"/>
                </a:cxn>
                <a:cxn ang="0">
                  <a:pos x="20" y="60"/>
                </a:cxn>
                <a:cxn ang="0">
                  <a:pos x="20" y="60"/>
                </a:cxn>
                <a:cxn ang="0">
                  <a:pos x="28" y="64"/>
                </a:cxn>
                <a:cxn ang="0">
                  <a:pos x="30" y="64"/>
                </a:cxn>
                <a:cxn ang="0">
                  <a:pos x="32" y="62"/>
                </a:cxn>
                <a:cxn ang="0">
                  <a:pos x="32" y="5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30" y="38"/>
                </a:cxn>
                <a:cxn ang="0">
                  <a:pos x="32" y="36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40" y="38"/>
                </a:cxn>
                <a:cxn ang="0">
                  <a:pos x="46" y="42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56" y="44"/>
                </a:cxn>
                <a:cxn ang="0">
                  <a:pos x="56" y="44"/>
                </a:cxn>
                <a:cxn ang="0">
                  <a:pos x="58" y="38"/>
                </a:cxn>
                <a:cxn ang="0">
                  <a:pos x="58" y="30"/>
                </a:cxn>
                <a:cxn ang="0">
                  <a:pos x="56" y="20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2" y="6"/>
                </a:cxn>
                <a:cxn ang="0">
                  <a:pos x="36" y="4"/>
                </a:cxn>
                <a:cxn ang="0">
                  <a:pos x="28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2" y="6"/>
                </a:cxn>
                <a:cxn ang="0">
                  <a:pos x="24" y="10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14"/>
                </a:cxn>
                <a:cxn ang="0">
                  <a:pos x="18" y="1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4" y="14"/>
                </a:cxn>
                <a:cxn ang="0">
                  <a:pos x="14" y="14"/>
                </a:cxn>
                <a:cxn ang="0">
                  <a:pos x="14" y="18"/>
                </a:cxn>
                <a:cxn ang="0">
                  <a:pos x="14" y="20"/>
                </a:cxn>
                <a:cxn ang="0">
                  <a:pos x="10" y="20"/>
                </a:cxn>
                <a:cxn ang="0">
                  <a:pos x="4" y="12"/>
                </a:cxn>
                <a:cxn ang="0">
                  <a:pos x="4" y="12"/>
                </a:cxn>
              </a:cxnLst>
              <a:rect l="0" t="0" r="r" b="b"/>
              <a:pathLst>
                <a:path w="58" h="64">
                  <a:moveTo>
                    <a:pt x="4" y="12"/>
                  </a:moveTo>
                  <a:lnTo>
                    <a:pt x="4" y="12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4" y="44"/>
                  </a:lnTo>
                  <a:lnTo>
                    <a:pt x="10" y="5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2" y="62"/>
                  </a:lnTo>
                  <a:lnTo>
                    <a:pt x="32" y="5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40" y="38"/>
                  </a:lnTo>
                  <a:lnTo>
                    <a:pt x="46" y="42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8" y="38"/>
                  </a:lnTo>
                  <a:lnTo>
                    <a:pt x="58" y="30"/>
                  </a:lnTo>
                  <a:lnTo>
                    <a:pt x="56" y="2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2" y="6"/>
                  </a:lnTo>
                  <a:lnTo>
                    <a:pt x="36" y="4"/>
                  </a:lnTo>
                  <a:lnTo>
                    <a:pt x="28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6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8" y="1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8"/>
                  </a:lnTo>
                  <a:lnTo>
                    <a:pt x="14" y="20"/>
                  </a:lnTo>
                  <a:lnTo>
                    <a:pt x="10" y="20"/>
                  </a:lnTo>
                  <a:lnTo>
                    <a:pt x="4" y="12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5887453" y="4576011"/>
              <a:ext cx="112295" cy="112295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6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8" y="1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14" h="14">
                  <a:moveTo>
                    <a:pt x="2" y="2"/>
                  </a:moveTo>
                  <a:lnTo>
                    <a:pt x="2" y="2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1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8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7748337" y="5442284"/>
              <a:ext cx="465221" cy="513347"/>
            </a:xfrm>
            <a:custGeom>
              <a:avLst/>
              <a:gdLst/>
              <a:ahLst/>
              <a:cxnLst>
                <a:cxn ang="0">
                  <a:pos x="30" y="64"/>
                </a:cxn>
                <a:cxn ang="0">
                  <a:pos x="30" y="64"/>
                </a:cxn>
                <a:cxn ang="0">
                  <a:pos x="36" y="62"/>
                </a:cxn>
                <a:cxn ang="0">
                  <a:pos x="42" y="60"/>
                </a:cxn>
                <a:cxn ang="0">
                  <a:pos x="48" y="56"/>
                </a:cxn>
                <a:cxn ang="0">
                  <a:pos x="52" y="50"/>
                </a:cxn>
                <a:cxn ang="0">
                  <a:pos x="56" y="42"/>
                </a:cxn>
                <a:cxn ang="0">
                  <a:pos x="58" y="32"/>
                </a:cxn>
                <a:cxn ang="0">
                  <a:pos x="58" y="18"/>
                </a:cxn>
                <a:cxn ang="0">
                  <a:pos x="58" y="18"/>
                </a:cxn>
                <a:cxn ang="0">
                  <a:pos x="54" y="10"/>
                </a:cxn>
                <a:cxn ang="0">
                  <a:pos x="54" y="8"/>
                </a:cxn>
                <a:cxn ang="0">
                  <a:pos x="52" y="8"/>
                </a:cxn>
                <a:cxn ang="0">
                  <a:pos x="48" y="12"/>
                </a:cxn>
                <a:cxn ang="0">
                  <a:pos x="44" y="16"/>
                </a:cxn>
                <a:cxn ang="0">
                  <a:pos x="44" y="16"/>
                </a:cxn>
                <a:cxn ang="0">
                  <a:pos x="38" y="22"/>
                </a:cxn>
                <a:cxn ang="0">
                  <a:pos x="34" y="26"/>
                </a:cxn>
                <a:cxn ang="0">
                  <a:pos x="30" y="26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16"/>
                </a:cxn>
                <a:cxn ang="0">
                  <a:pos x="26" y="8"/>
                </a:cxn>
                <a:cxn ang="0">
                  <a:pos x="24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2"/>
                </a:cxn>
                <a:cxn ang="0">
                  <a:pos x="8" y="8"/>
                </a:cxn>
                <a:cxn ang="0">
                  <a:pos x="2" y="16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2" y="42"/>
                </a:cxn>
                <a:cxn ang="0">
                  <a:pos x="6" y="52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2" y="54"/>
                </a:cxn>
                <a:cxn ang="0">
                  <a:pos x="14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8"/>
                </a:cxn>
                <a:cxn ang="0">
                  <a:pos x="20" y="52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8" y="50"/>
                </a:cxn>
                <a:cxn ang="0">
                  <a:pos x="30" y="50"/>
                </a:cxn>
                <a:cxn ang="0">
                  <a:pos x="32" y="52"/>
                </a:cxn>
                <a:cxn ang="0">
                  <a:pos x="32" y="54"/>
                </a:cxn>
                <a:cxn ang="0">
                  <a:pos x="30" y="64"/>
                </a:cxn>
                <a:cxn ang="0">
                  <a:pos x="30" y="64"/>
                </a:cxn>
              </a:cxnLst>
              <a:rect l="0" t="0" r="r" b="b"/>
              <a:pathLst>
                <a:path w="58" h="64">
                  <a:moveTo>
                    <a:pt x="30" y="64"/>
                  </a:moveTo>
                  <a:lnTo>
                    <a:pt x="30" y="64"/>
                  </a:lnTo>
                  <a:lnTo>
                    <a:pt x="36" y="62"/>
                  </a:lnTo>
                  <a:lnTo>
                    <a:pt x="42" y="60"/>
                  </a:lnTo>
                  <a:lnTo>
                    <a:pt x="48" y="56"/>
                  </a:lnTo>
                  <a:lnTo>
                    <a:pt x="52" y="50"/>
                  </a:lnTo>
                  <a:lnTo>
                    <a:pt x="56" y="42"/>
                  </a:lnTo>
                  <a:lnTo>
                    <a:pt x="58" y="32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2" y="8"/>
                  </a:lnTo>
                  <a:lnTo>
                    <a:pt x="48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38" y="22"/>
                  </a:lnTo>
                  <a:lnTo>
                    <a:pt x="34" y="26"/>
                  </a:lnTo>
                  <a:lnTo>
                    <a:pt x="30" y="26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16"/>
                  </a:lnTo>
                  <a:lnTo>
                    <a:pt x="26" y="8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6" y="52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4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8"/>
                  </a:lnTo>
                  <a:lnTo>
                    <a:pt x="20" y="52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8" y="50"/>
                  </a:lnTo>
                  <a:lnTo>
                    <a:pt x="30" y="50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0" y="64"/>
                  </a:lnTo>
                  <a:lnTo>
                    <a:pt x="3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8021053" y="5907505"/>
              <a:ext cx="465221" cy="513347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2" y="40"/>
                </a:cxn>
                <a:cxn ang="0">
                  <a:pos x="4" y="46"/>
                </a:cxn>
                <a:cxn ang="0">
                  <a:pos x="8" y="52"/>
                </a:cxn>
                <a:cxn ang="0">
                  <a:pos x="14" y="58"/>
                </a:cxn>
                <a:cxn ang="0">
                  <a:pos x="22" y="62"/>
                </a:cxn>
                <a:cxn ang="0">
                  <a:pos x="30" y="64"/>
                </a:cxn>
                <a:cxn ang="0">
                  <a:pos x="42" y="62"/>
                </a:cxn>
                <a:cxn ang="0">
                  <a:pos x="42" y="62"/>
                </a:cxn>
                <a:cxn ang="0">
                  <a:pos x="50" y="58"/>
                </a:cxn>
                <a:cxn ang="0">
                  <a:pos x="52" y="56"/>
                </a:cxn>
                <a:cxn ang="0">
                  <a:pos x="52" y="54"/>
                </a:cxn>
                <a:cxn ang="0">
                  <a:pos x="48" y="50"/>
                </a:cxn>
                <a:cxn ang="0">
                  <a:pos x="44" y="46"/>
                </a:cxn>
                <a:cxn ang="0">
                  <a:pos x="44" y="46"/>
                </a:cxn>
                <a:cxn ang="0">
                  <a:pos x="36" y="36"/>
                </a:cxn>
                <a:cxn ang="0">
                  <a:pos x="34" y="32"/>
                </a:cxn>
                <a:cxn ang="0">
                  <a:pos x="38" y="28"/>
                </a:cxn>
                <a:cxn ang="0">
                  <a:pos x="38" y="28"/>
                </a:cxn>
                <a:cxn ang="0">
                  <a:pos x="44" y="28"/>
                </a:cxn>
                <a:cxn ang="0">
                  <a:pos x="50" y="28"/>
                </a:cxn>
                <a:cxn ang="0">
                  <a:pos x="56" y="26"/>
                </a:cxn>
                <a:cxn ang="0">
                  <a:pos x="58" y="24"/>
                </a:cxn>
                <a:cxn ang="0">
                  <a:pos x="58" y="22"/>
                </a:cxn>
                <a:cxn ang="0">
                  <a:pos x="58" y="22"/>
                </a:cxn>
                <a:cxn ang="0">
                  <a:pos x="54" y="14"/>
                </a:cxn>
                <a:cxn ang="0">
                  <a:pos x="50" y="8"/>
                </a:cxn>
                <a:cxn ang="0">
                  <a:pos x="42" y="2"/>
                </a:cxn>
                <a:cxn ang="0">
                  <a:pos x="3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6"/>
                </a:cxn>
                <a:cxn ang="0">
                  <a:pos x="4" y="14"/>
                </a:cxn>
                <a:cxn ang="0">
                  <a:pos x="4" y="14"/>
                </a:cxn>
                <a:cxn ang="0">
                  <a:pos x="10" y="14"/>
                </a:cxn>
                <a:cxn ang="0">
                  <a:pos x="14" y="16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4" y="22"/>
                </a:cxn>
                <a:cxn ang="0">
                  <a:pos x="10" y="2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2" y="30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0" y="36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58" h="64">
                  <a:moveTo>
                    <a:pt x="0" y="34"/>
                  </a:move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2"/>
                  </a:lnTo>
                  <a:lnTo>
                    <a:pt x="14" y="58"/>
                  </a:lnTo>
                  <a:lnTo>
                    <a:pt x="22" y="62"/>
                  </a:lnTo>
                  <a:lnTo>
                    <a:pt x="30" y="64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50" y="58"/>
                  </a:lnTo>
                  <a:lnTo>
                    <a:pt x="52" y="56"/>
                  </a:lnTo>
                  <a:lnTo>
                    <a:pt x="52" y="54"/>
                  </a:lnTo>
                  <a:lnTo>
                    <a:pt x="48" y="50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36" y="36"/>
                  </a:lnTo>
                  <a:lnTo>
                    <a:pt x="34" y="32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44" y="28"/>
                  </a:lnTo>
                  <a:lnTo>
                    <a:pt x="50" y="28"/>
                  </a:lnTo>
                  <a:lnTo>
                    <a:pt x="56" y="26"/>
                  </a:lnTo>
                  <a:lnTo>
                    <a:pt x="58" y="24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4" y="14"/>
                  </a:lnTo>
                  <a:lnTo>
                    <a:pt x="50" y="8"/>
                  </a:lnTo>
                  <a:lnTo>
                    <a:pt x="42" y="2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6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4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4" y="22"/>
                  </a:lnTo>
                  <a:lnTo>
                    <a:pt x="1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7571874" y="6180221"/>
              <a:ext cx="465221" cy="51334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2" y="8"/>
                </a:cxn>
                <a:cxn ang="0">
                  <a:pos x="6" y="14"/>
                </a:cxn>
                <a:cxn ang="0">
                  <a:pos x="2" y="22"/>
                </a:cxn>
                <a:cxn ang="0">
                  <a:pos x="0" y="32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12" y="52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2"/>
                </a:cxn>
                <a:cxn ang="0">
                  <a:pos x="24" y="38"/>
                </a:cxn>
                <a:cxn ang="0">
                  <a:pos x="28" y="38"/>
                </a:cxn>
                <a:cxn ang="0">
                  <a:pos x="32" y="42"/>
                </a:cxn>
                <a:cxn ang="0">
                  <a:pos x="32" y="42"/>
                </a:cxn>
                <a:cxn ang="0">
                  <a:pos x="32" y="48"/>
                </a:cxn>
                <a:cxn ang="0">
                  <a:pos x="32" y="56"/>
                </a:cxn>
                <a:cxn ang="0">
                  <a:pos x="34" y="62"/>
                </a:cxn>
                <a:cxn ang="0">
                  <a:pos x="34" y="6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4" y="62"/>
                </a:cxn>
                <a:cxn ang="0">
                  <a:pos x="50" y="56"/>
                </a:cxn>
                <a:cxn ang="0">
                  <a:pos x="56" y="4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58" y="30"/>
                </a:cxn>
                <a:cxn ang="0">
                  <a:pos x="56" y="22"/>
                </a:cxn>
                <a:cxn ang="0">
                  <a:pos x="52" y="12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46" y="10"/>
                </a:cxn>
                <a:cxn ang="0">
                  <a:pos x="44" y="16"/>
                </a:cxn>
                <a:cxn ang="0">
                  <a:pos x="42" y="16"/>
                </a:cxn>
                <a:cxn ang="0">
                  <a:pos x="42" y="18"/>
                </a:cxn>
                <a:cxn ang="0">
                  <a:pos x="42" y="18"/>
                </a:cxn>
                <a:cxn ang="0">
                  <a:pos x="38" y="16"/>
                </a:cxn>
                <a:cxn ang="0">
                  <a:pos x="38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0" y="14"/>
                </a:cxn>
                <a:cxn ang="0">
                  <a:pos x="28" y="14"/>
                </a:cxn>
                <a:cxn ang="0">
                  <a:pos x="26" y="12"/>
                </a:cxn>
                <a:cxn ang="0">
                  <a:pos x="26" y="10"/>
                </a:cxn>
                <a:cxn ang="0">
                  <a:pos x="28" y="0"/>
                </a:cxn>
                <a:cxn ang="0">
                  <a:pos x="28" y="0"/>
                </a:cxn>
              </a:cxnLst>
              <a:rect l="0" t="0" r="r" b="b"/>
              <a:pathLst>
                <a:path w="58" h="64">
                  <a:moveTo>
                    <a:pt x="28" y="0"/>
                  </a:moveTo>
                  <a:lnTo>
                    <a:pt x="28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2" y="8"/>
                  </a:lnTo>
                  <a:lnTo>
                    <a:pt x="6" y="14"/>
                  </a:lnTo>
                  <a:lnTo>
                    <a:pt x="2" y="22"/>
                  </a:lnTo>
                  <a:lnTo>
                    <a:pt x="0" y="32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2" y="52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2"/>
                  </a:lnTo>
                  <a:lnTo>
                    <a:pt x="24" y="38"/>
                  </a:lnTo>
                  <a:lnTo>
                    <a:pt x="28" y="38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8"/>
                  </a:lnTo>
                  <a:lnTo>
                    <a:pt x="32" y="56"/>
                  </a:lnTo>
                  <a:lnTo>
                    <a:pt x="34" y="62"/>
                  </a:lnTo>
                  <a:lnTo>
                    <a:pt x="34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4" y="62"/>
                  </a:lnTo>
                  <a:lnTo>
                    <a:pt x="50" y="56"/>
                  </a:lnTo>
                  <a:lnTo>
                    <a:pt x="56" y="4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58" y="30"/>
                  </a:lnTo>
                  <a:lnTo>
                    <a:pt x="56" y="22"/>
                  </a:lnTo>
                  <a:lnTo>
                    <a:pt x="52" y="12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10"/>
                  </a:lnTo>
                  <a:lnTo>
                    <a:pt x="44" y="16"/>
                  </a:lnTo>
                  <a:lnTo>
                    <a:pt x="42" y="16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8" y="16"/>
                  </a:lnTo>
                  <a:lnTo>
                    <a:pt x="38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0" y="14"/>
                  </a:lnTo>
                  <a:lnTo>
                    <a:pt x="28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7299158" y="5715000"/>
              <a:ext cx="465221" cy="513347"/>
            </a:xfrm>
            <a:custGeom>
              <a:avLst/>
              <a:gdLst/>
              <a:ahLst/>
              <a:cxnLst>
                <a:cxn ang="0">
                  <a:pos x="58" y="30"/>
                </a:cxn>
                <a:cxn ang="0">
                  <a:pos x="58" y="30"/>
                </a:cxn>
                <a:cxn ang="0">
                  <a:pos x="56" y="24"/>
                </a:cxn>
                <a:cxn ang="0">
                  <a:pos x="54" y="18"/>
                </a:cxn>
                <a:cxn ang="0">
                  <a:pos x="50" y="12"/>
                </a:cxn>
                <a:cxn ang="0">
                  <a:pos x="44" y="6"/>
                </a:cxn>
                <a:cxn ang="0">
                  <a:pos x="38" y="2"/>
                </a:cxn>
                <a:cxn ang="0">
                  <a:pos x="28" y="0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8" y="4"/>
                </a:cxn>
                <a:cxn ang="0">
                  <a:pos x="8" y="6"/>
                </a:cxn>
                <a:cxn ang="0">
                  <a:pos x="6" y="8"/>
                </a:cxn>
                <a:cxn ang="0">
                  <a:pos x="10" y="12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22" y="26"/>
                </a:cxn>
                <a:cxn ang="0">
                  <a:pos x="24" y="30"/>
                </a:cxn>
                <a:cxn ang="0">
                  <a:pos x="20" y="34"/>
                </a:cxn>
                <a:cxn ang="0">
                  <a:pos x="20" y="34"/>
                </a:cxn>
                <a:cxn ang="0">
                  <a:pos x="14" y="36"/>
                </a:cxn>
                <a:cxn ang="0">
                  <a:pos x="8" y="36"/>
                </a:cxn>
                <a:cxn ang="0">
                  <a:pos x="2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4" y="48"/>
                </a:cxn>
                <a:cxn ang="0">
                  <a:pos x="8" y="56"/>
                </a:cxn>
                <a:cxn ang="0">
                  <a:pos x="16" y="62"/>
                </a:cxn>
                <a:cxn ang="0">
                  <a:pos x="20" y="6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32" y="64"/>
                </a:cxn>
                <a:cxn ang="0">
                  <a:pos x="40" y="60"/>
                </a:cxn>
                <a:cxn ang="0">
                  <a:pos x="48" y="56"/>
                </a:cxn>
                <a:cxn ang="0">
                  <a:pos x="54" y="50"/>
                </a:cxn>
                <a:cxn ang="0">
                  <a:pos x="54" y="50"/>
                </a:cxn>
                <a:cxn ang="0">
                  <a:pos x="48" y="50"/>
                </a:cxn>
                <a:cxn ang="0">
                  <a:pos x="44" y="48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42"/>
                </a:cxn>
                <a:cxn ang="0">
                  <a:pos x="48" y="40"/>
                </a:cxn>
                <a:cxn ang="0">
                  <a:pos x="58" y="40"/>
                </a:cxn>
                <a:cxn ang="0">
                  <a:pos x="58" y="40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6" y="32"/>
                </a:cxn>
                <a:cxn ang="0">
                  <a:pos x="46" y="30"/>
                </a:cxn>
                <a:cxn ang="0">
                  <a:pos x="46" y="28"/>
                </a:cxn>
                <a:cxn ang="0">
                  <a:pos x="48" y="28"/>
                </a:cxn>
                <a:cxn ang="0">
                  <a:pos x="58" y="30"/>
                </a:cxn>
                <a:cxn ang="0">
                  <a:pos x="58" y="30"/>
                </a:cxn>
              </a:cxnLst>
              <a:rect l="0" t="0" r="r" b="b"/>
              <a:pathLst>
                <a:path w="58" h="64">
                  <a:moveTo>
                    <a:pt x="58" y="30"/>
                  </a:moveTo>
                  <a:lnTo>
                    <a:pt x="58" y="30"/>
                  </a:lnTo>
                  <a:lnTo>
                    <a:pt x="56" y="24"/>
                  </a:lnTo>
                  <a:lnTo>
                    <a:pt x="54" y="18"/>
                  </a:lnTo>
                  <a:lnTo>
                    <a:pt x="50" y="12"/>
                  </a:lnTo>
                  <a:lnTo>
                    <a:pt x="44" y="6"/>
                  </a:lnTo>
                  <a:lnTo>
                    <a:pt x="38" y="2"/>
                  </a:lnTo>
                  <a:lnTo>
                    <a:pt x="28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10" y="12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22" y="26"/>
                  </a:lnTo>
                  <a:lnTo>
                    <a:pt x="24" y="30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4" y="36"/>
                  </a:lnTo>
                  <a:lnTo>
                    <a:pt x="8" y="36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4" y="48"/>
                  </a:lnTo>
                  <a:lnTo>
                    <a:pt x="8" y="56"/>
                  </a:lnTo>
                  <a:lnTo>
                    <a:pt x="16" y="62"/>
                  </a:lnTo>
                  <a:lnTo>
                    <a:pt x="20" y="6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32" y="64"/>
                  </a:lnTo>
                  <a:lnTo>
                    <a:pt x="40" y="60"/>
                  </a:lnTo>
                  <a:lnTo>
                    <a:pt x="48" y="56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48" y="50"/>
                  </a:lnTo>
                  <a:lnTo>
                    <a:pt x="44" y="48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42"/>
                  </a:lnTo>
                  <a:lnTo>
                    <a:pt x="48" y="40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6" y="32"/>
                  </a:lnTo>
                  <a:lnTo>
                    <a:pt x="46" y="30"/>
                  </a:lnTo>
                  <a:lnTo>
                    <a:pt x="46" y="28"/>
                  </a:lnTo>
                  <a:lnTo>
                    <a:pt x="48" y="28"/>
                  </a:lnTo>
                  <a:lnTo>
                    <a:pt x="58" y="30"/>
                  </a:lnTo>
                  <a:lnTo>
                    <a:pt x="58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7828547" y="6003758"/>
              <a:ext cx="112295" cy="128337"/>
            </a:xfrm>
            <a:custGeom>
              <a:avLst/>
              <a:gdLst/>
              <a:ahLst/>
              <a:cxnLst>
                <a:cxn ang="0">
                  <a:pos x="14" y="8"/>
                </a:cxn>
                <a:cxn ang="0">
                  <a:pos x="14" y="8"/>
                </a:cxn>
                <a:cxn ang="0">
                  <a:pos x="12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4" y="1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4" y="8"/>
                </a:cxn>
                <a:cxn ang="0">
                  <a:pos x="14" y="8"/>
                </a:cxn>
              </a:cxnLst>
              <a:rect l="0" t="0" r="r" b="b"/>
              <a:pathLst>
                <a:path w="14" h="16">
                  <a:moveTo>
                    <a:pt x="14" y="8"/>
                  </a:moveTo>
                  <a:lnTo>
                    <a:pt x="14" y="8"/>
                  </a:lnTo>
                  <a:lnTo>
                    <a:pt x="12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8"/>
                  </a:lnTo>
                  <a:lnTo>
                    <a:pt x="1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1844842" y="3164305"/>
              <a:ext cx="689811" cy="609600"/>
            </a:xfrm>
            <a:custGeom>
              <a:avLst/>
              <a:gdLst/>
              <a:ahLst/>
              <a:cxnLst>
                <a:cxn ang="0">
                  <a:pos x="46" y="76"/>
                </a:cxn>
                <a:cxn ang="0">
                  <a:pos x="46" y="76"/>
                </a:cxn>
                <a:cxn ang="0">
                  <a:pos x="54" y="74"/>
                </a:cxn>
                <a:cxn ang="0">
                  <a:pos x="62" y="72"/>
                </a:cxn>
                <a:cxn ang="0">
                  <a:pos x="70" y="66"/>
                </a:cxn>
                <a:cxn ang="0">
                  <a:pos x="78" y="60"/>
                </a:cxn>
                <a:cxn ang="0">
                  <a:pos x="84" y="50"/>
                </a:cxn>
                <a:cxn ang="0">
                  <a:pos x="86" y="38"/>
                </a:cxn>
                <a:cxn ang="0">
                  <a:pos x="86" y="30"/>
                </a:cxn>
                <a:cxn ang="0">
                  <a:pos x="84" y="22"/>
                </a:cxn>
                <a:cxn ang="0">
                  <a:pos x="84" y="22"/>
                </a:cxn>
                <a:cxn ang="0">
                  <a:pos x="80" y="12"/>
                </a:cxn>
                <a:cxn ang="0">
                  <a:pos x="78" y="10"/>
                </a:cxn>
                <a:cxn ang="0">
                  <a:pos x="76" y="10"/>
                </a:cxn>
                <a:cxn ang="0">
                  <a:pos x="70" y="14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6" y="26"/>
                </a:cxn>
                <a:cxn ang="0">
                  <a:pos x="50" y="30"/>
                </a:cxn>
                <a:cxn ang="0">
                  <a:pos x="44" y="30"/>
                </a:cxn>
                <a:cxn ang="0">
                  <a:pos x="42" y="30"/>
                </a:cxn>
                <a:cxn ang="0">
                  <a:pos x="40" y="26"/>
                </a:cxn>
                <a:cxn ang="0">
                  <a:pos x="40" y="26"/>
                </a:cxn>
                <a:cxn ang="0">
                  <a:pos x="38" y="20"/>
                </a:cxn>
                <a:cxn ang="0">
                  <a:pos x="38" y="10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2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18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42"/>
                </a:cxn>
                <a:cxn ang="0">
                  <a:pos x="4" y="50"/>
                </a:cxn>
                <a:cxn ang="0">
                  <a:pos x="10" y="60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20" y="62"/>
                </a:cxn>
                <a:cxn ang="0">
                  <a:pos x="22" y="58"/>
                </a:cxn>
                <a:cxn ang="0">
                  <a:pos x="24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30" y="58"/>
                </a:cxn>
                <a:cxn ang="0">
                  <a:pos x="30" y="62"/>
                </a:cxn>
                <a:cxn ang="0">
                  <a:pos x="30" y="76"/>
                </a:cxn>
                <a:cxn ang="0">
                  <a:pos x="30" y="76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42" y="60"/>
                </a:cxn>
                <a:cxn ang="0">
                  <a:pos x="46" y="60"/>
                </a:cxn>
                <a:cxn ang="0">
                  <a:pos x="48" y="60"/>
                </a:cxn>
                <a:cxn ang="0">
                  <a:pos x="48" y="64"/>
                </a:cxn>
                <a:cxn ang="0">
                  <a:pos x="48" y="68"/>
                </a:cxn>
                <a:cxn ang="0">
                  <a:pos x="46" y="76"/>
                </a:cxn>
                <a:cxn ang="0">
                  <a:pos x="46" y="76"/>
                </a:cxn>
              </a:cxnLst>
              <a:rect l="0" t="0" r="r" b="b"/>
              <a:pathLst>
                <a:path w="86" h="76">
                  <a:moveTo>
                    <a:pt x="46" y="76"/>
                  </a:moveTo>
                  <a:lnTo>
                    <a:pt x="46" y="76"/>
                  </a:lnTo>
                  <a:lnTo>
                    <a:pt x="54" y="74"/>
                  </a:lnTo>
                  <a:lnTo>
                    <a:pt x="62" y="72"/>
                  </a:lnTo>
                  <a:lnTo>
                    <a:pt x="70" y="66"/>
                  </a:lnTo>
                  <a:lnTo>
                    <a:pt x="78" y="60"/>
                  </a:lnTo>
                  <a:lnTo>
                    <a:pt x="84" y="50"/>
                  </a:lnTo>
                  <a:lnTo>
                    <a:pt x="86" y="38"/>
                  </a:lnTo>
                  <a:lnTo>
                    <a:pt x="86" y="30"/>
                  </a:lnTo>
                  <a:lnTo>
                    <a:pt x="84" y="22"/>
                  </a:lnTo>
                  <a:lnTo>
                    <a:pt x="84" y="22"/>
                  </a:lnTo>
                  <a:lnTo>
                    <a:pt x="80" y="12"/>
                  </a:lnTo>
                  <a:lnTo>
                    <a:pt x="78" y="10"/>
                  </a:lnTo>
                  <a:lnTo>
                    <a:pt x="76" y="10"/>
                  </a:lnTo>
                  <a:lnTo>
                    <a:pt x="70" y="14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6" y="26"/>
                  </a:lnTo>
                  <a:lnTo>
                    <a:pt x="50" y="30"/>
                  </a:lnTo>
                  <a:lnTo>
                    <a:pt x="44" y="30"/>
                  </a:lnTo>
                  <a:lnTo>
                    <a:pt x="42" y="30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38" y="20"/>
                  </a:lnTo>
                  <a:lnTo>
                    <a:pt x="38" y="10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2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18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42"/>
                  </a:lnTo>
                  <a:lnTo>
                    <a:pt x="4" y="50"/>
                  </a:lnTo>
                  <a:lnTo>
                    <a:pt x="10" y="6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20" y="62"/>
                  </a:lnTo>
                  <a:lnTo>
                    <a:pt x="22" y="58"/>
                  </a:lnTo>
                  <a:lnTo>
                    <a:pt x="24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30" y="58"/>
                  </a:lnTo>
                  <a:lnTo>
                    <a:pt x="30" y="62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42" y="60"/>
                  </a:lnTo>
                  <a:lnTo>
                    <a:pt x="46" y="60"/>
                  </a:lnTo>
                  <a:lnTo>
                    <a:pt x="48" y="60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46" y="76"/>
                  </a:lnTo>
                  <a:lnTo>
                    <a:pt x="46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2261937" y="3709737"/>
              <a:ext cx="657726" cy="59355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0" y="40"/>
                </a:cxn>
                <a:cxn ang="0">
                  <a:pos x="2" y="48"/>
                </a:cxn>
                <a:cxn ang="0">
                  <a:pos x="6" y="54"/>
                </a:cxn>
                <a:cxn ang="0">
                  <a:pos x="10" y="62"/>
                </a:cxn>
                <a:cxn ang="0">
                  <a:pos x="18" y="68"/>
                </a:cxn>
                <a:cxn ang="0">
                  <a:pos x="30" y="72"/>
                </a:cxn>
                <a:cxn ang="0">
                  <a:pos x="42" y="74"/>
                </a:cxn>
                <a:cxn ang="0">
                  <a:pos x="60" y="74"/>
                </a:cxn>
                <a:cxn ang="0">
                  <a:pos x="60" y="74"/>
                </a:cxn>
                <a:cxn ang="0">
                  <a:pos x="70" y="70"/>
                </a:cxn>
                <a:cxn ang="0">
                  <a:pos x="72" y="68"/>
                </a:cxn>
                <a:cxn ang="0">
                  <a:pos x="72" y="66"/>
                </a:cxn>
                <a:cxn ang="0">
                  <a:pos x="68" y="60"/>
                </a:cxn>
                <a:cxn ang="0">
                  <a:pos x="62" y="54"/>
                </a:cxn>
                <a:cxn ang="0">
                  <a:pos x="62" y="54"/>
                </a:cxn>
                <a:cxn ang="0">
                  <a:pos x="54" y="48"/>
                </a:cxn>
                <a:cxn ang="0">
                  <a:pos x="50" y="44"/>
                </a:cxn>
                <a:cxn ang="0">
                  <a:pos x="48" y="38"/>
                </a:cxn>
                <a:cxn ang="0">
                  <a:pos x="50" y="36"/>
                </a:cxn>
                <a:cxn ang="0">
                  <a:pos x="52" y="34"/>
                </a:cxn>
                <a:cxn ang="0">
                  <a:pos x="52" y="34"/>
                </a:cxn>
                <a:cxn ang="0">
                  <a:pos x="60" y="32"/>
                </a:cxn>
                <a:cxn ang="0">
                  <a:pos x="72" y="32"/>
                </a:cxn>
                <a:cxn ang="0">
                  <a:pos x="80" y="32"/>
                </a:cxn>
                <a:cxn ang="0">
                  <a:pos x="82" y="30"/>
                </a:cxn>
                <a:cxn ang="0">
                  <a:pos x="82" y="26"/>
                </a:cxn>
                <a:cxn ang="0">
                  <a:pos x="82" y="26"/>
                </a:cxn>
                <a:cxn ang="0">
                  <a:pos x="78" y="18"/>
                </a:cxn>
                <a:cxn ang="0">
                  <a:pos x="70" y="8"/>
                </a:cxn>
                <a:cxn ang="0">
                  <a:pos x="66" y="6"/>
                </a:cxn>
                <a:cxn ang="0">
                  <a:pos x="60" y="2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14" y="8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12" y="16"/>
                </a:cxn>
                <a:cxn ang="0">
                  <a:pos x="18" y="18"/>
                </a:cxn>
                <a:cxn ang="0">
                  <a:pos x="20" y="20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8" y="26"/>
                </a:cxn>
                <a:cxn ang="0">
                  <a:pos x="14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14" y="34"/>
                </a:cxn>
                <a:cxn ang="0">
                  <a:pos x="14" y="34"/>
                </a:cxn>
                <a:cxn ang="0">
                  <a:pos x="16" y="36"/>
                </a:cxn>
                <a:cxn ang="0">
                  <a:pos x="18" y="40"/>
                </a:cxn>
                <a:cxn ang="0">
                  <a:pos x="16" y="42"/>
                </a:cxn>
                <a:cxn ang="0">
                  <a:pos x="12" y="42"/>
                </a:cxn>
                <a:cxn ang="0">
                  <a:pos x="0" y="40"/>
                </a:cxn>
                <a:cxn ang="0">
                  <a:pos x="0" y="40"/>
                </a:cxn>
              </a:cxnLst>
              <a:rect l="0" t="0" r="r" b="b"/>
              <a:pathLst>
                <a:path w="82" h="74">
                  <a:moveTo>
                    <a:pt x="0" y="40"/>
                  </a:moveTo>
                  <a:lnTo>
                    <a:pt x="0" y="40"/>
                  </a:lnTo>
                  <a:lnTo>
                    <a:pt x="2" y="48"/>
                  </a:lnTo>
                  <a:lnTo>
                    <a:pt x="6" y="54"/>
                  </a:lnTo>
                  <a:lnTo>
                    <a:pt x="10" y="62"/>
                  </a:lnTo>
                  <a:lnTo>
                    <a:pt x="18" y="68"/>
                  </a:lnTo>
                  <a:lnTo>
                    <a:pt x="30" y="72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70" y="70"/>
                  </a:lnTo>
                  <a:lnTo>
                    <a:pt x="72" y="68"/>
                  </a:lnTo>
                  <a:lnTo>
                    <a:pt x="72" y="66"/>
                  </a:lnTo>
                  <a:lnTo>
                    <a:pt x="68" y="60"/>
                  </a:lnTo>
                  <a:lnTo>
                    <a:pt x="62" y="54"/>
                  </a:lnTo>
                  <a:lnTo>
                    <a:pt x="62" y="54"/>
                  </a:lnTo>
                  <a:lnTo>
                    <a:pt x="54" y="48"/>
                  </a:lnTo>
                  <a:lnTo>
                    <a:pt x="50" y="44"/>
                  </a:lnTo>
                  <a:lnTo>
                    <a:pt x="48" y="38"/>
                  </a:lnTo>
                  <a:lnTo>
                    <a:pt x="50" y="36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60" y="32"/>
                  </a:lnTo>
                  <a:lnTo>
                    <a:pt x="72" y="32"/>
                  </a:lnTo>
                  <a:lnTo>
                    <a:pt x="80" y="32"/>
                  </a:lnTo>
                  <a:lnTo>
                    <a:pt x="82" y="30"/>
                  </a:lnTo>
                  <a:lnTo>
                    <a:pt x="82" y="26"/>
                  </a:lnTo>
                  <a:lnTo>
                    <a:pt x="82" y="26"/>
                  </a:lnTo>
                  <a:lnTo>
                    <a:pt x="78" y="18"/>
                  </a:lnTo>
                  <a:lnTo>
                    <a:pt x="70" y="8"/>
                  </a:lnTo>
                  <a:lnTo>
                    <a:pt x="66" y="6"/>
                  </a:lnTo>
                  <a:lnTo>
                    <a:pt x="60" y="2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14" y="8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12" y="16"/>
                  </a:lnTo>
                  <a:lnTo>
                    <a:pt x="18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6" y="36"/>
                  </a:lnTo>
                  <a:lnTo>
                    <a:pt x="18" y="40"/>
                  </a:lnTo>
                  <a:lnTo>
                    <a:pt x="16" y="42"/>
                  </a:lnTo>
                  <a:lnTo>
                    <a:pt x="12" y="42"/>
                  </a:lnTo>
                  <a:lnTo>
                    <a:pt x="0" y="40"/>
                  </a:lnTo>
                  <a:lnTo>
                    <a:pt x="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1620253" y="4030579"/>
              <a:ext cx="657726" cy="6096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6"/>
                </a:cxn>
                <a:cxn ang="0">
                  <a:pos x="2" y="26"/>
                </a:cxn>
                <a:cxn ang="0">
                  <a:pos x="0" y="3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6" y="64"/>
                </a:cxn>
                <a:cxn ang="0">
                  <a:pos x="8" y="66"/>
                </a:cxn>
                <a:cxn ang="0">
                  <a:pos x="10" y="66"/>
                </a:cxn>
                <a:cxn ang="0">
                  <a:pos x="16" y="62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8" y="50"/>
                </a:cxn>
                <a:cxn ang="0">
                  <a:pos x="34" y="46"/>
                </a:cxn>
                <a:cxn ang="0">
                  <a:pos x="40" y="46"/>
                </a:cxn>
                <a:cxn ang="0">
                  <a:pos x="42" y="4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6" y="56"/>
                </a:cxn>
                <a:cxn ang="0">
                  <a:pos x="46" y="66"/>
                </a:cxn>
                <a:cxn ang="0">
                  <a:pos x="46" y="74"/>
                </a:cxn>
                <a:cxn ang="0">
                  <a:pos x="48" y="76"/>
                </a:cxn>
                <a:cxn ang="0">
                  <a:pos x="52" y="76"/>
                </a:cxn>
                <a:cxn ang="0">
                  <a:pos x="52" y="76"/>
                </a:cxn>
                <a:cxn ang="0">
                  <a:pos x="62" y="72"/>
                </a:cxn>
                <a:cxn ang="0">
                  <a:pos x="72" y="66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0" y="50"/>
                </a:cxn>
                <a:cxn ang="0">
                  <a:pos x="82" y="44"/>
                </a:cxn>
                <a:cxn ang="0">
                  <a:pos x="82" y="44"/>
                </a:cxn>
                <a:cxn ang="0">
                  <a:pos x="82" y="34"/>
                </a:cxn>
                <a:cxn ang="0">
                  <a:pos x="78" y="26"/>
                </a:cxn>
                <a:cxn ang="0">
                  <a:pos x="74" y="16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4" y="14"/>
                </a:cxn>
                <a:cxn ang="0">
                  <a:pos x="62" y="18"/>
                </a:cxn>
                <a:cxn ang="0">
                  <a:pos x="60" y="20"/>
                </a:cxn>
                <a:cxn ang="0">
                  <a:pos x="58" y="20"/>
                </a:cxn>
                <a:cxn ang="0">
                  <a:pos x="58" y="20"/>
                </a:cxn>
                <a:cxn ang="0">
                  <a:pos x="54" y="18"/>
                </a:cxn>
                <a:cxn ang="0">
                  <a:pos x="54" y="14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6"/>
                </a:cxn>
                <a:cxn ang="0">
                  <a:pos x="38" y="16"/>
                </a:cxn>
                <a:cxn ang="0">
                  <a:pos x="36" y="16"/>
                </a:cxn>
                <a:cxn ang="0">
                  <a:pos x="36" y="12"/>
                </a:cxn>
                <a:cxn ang="0">
                  <a:pos x="36" y="8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82" h="76">
                  <a:moveTo>
                    <a:pt x="38" y="0"/>
                  </a:moveTo>
                  <a:lnTo>
                    <a:pt x="38" y="0"/>
                  </a:lnTo>
                  <a:lnTo>
                    <a:pt x="30" y="2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6"/>
                  </a:lnTo>
                  <a:lnTo>
                    <a:pt x="2" y="26"/>
                  </a:lnTo>
                  <a:lnTo>
                    <a:pt x="0" y="3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6" y="64"/>
                  </a:lnTo>
                  <a:lnTo>
                    <a:pt x="8" y="66"/>
                  </a:lnTo>
                  <a:lnTo>
                    <a:pt x="10" y="66"/>
                  </a:lnTo>
                  <a:lnTo>
                    <a:pt x="16" y="62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8" y="50"/>
                  </a:lnTo>
                  <a:lnTo>
                    <a:pt x="34" y="46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6" y="56"/>
                  </a:lnTo>
                  <a:lnTo>
                    <a:pt x="46" y="66"/>
                  </a:lnTo>
                  <a:lnTo>
                    <a:pt x="46" y="74"/>
                  </a:lnTo>
                  <a:lnTo>
                    <a:pt x="48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62" y="72"/>
                  </a:lnTo>
                  <a:lnTo>
                    <a:pt x="72" y="66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0" y="50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34"/>
                  </a:lnTo>
                  <a:lnTo>
                    <a:pt x="78" y="26"/>
                  </a:lnTo>
                  <a:lnTo>
                    <a:pt x="74" y="1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4" y="14"/>
                  </a:lnTo>
                  <a:lnTo>
                    <a:pt x="62" y="18"/>
                  </a:lnTo>
                  <a:lnTo>
                    <a:pt x="60" y="20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4" y="18"/>
                  </a:lnTo>
                  <a:lnTo>
                    <a:pt x="54" y="1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6"/>
                  </a:lnTo>
                  <a:lnTo>
                    <a:pt x="38" y="16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1219200" y="3485147"/>
              <a:ext cx="657726" cy="609600"/>
            </a:xfrm>
            <a:custGeom>
              <a:avLst/>
              <a:gdLst/>
              <a:ahLst/>
              <a:cxnLst>
                <a:cxn ang="0">
                  <a:pos x="82" y="34"/>
                </a:cxn>
                <a:cxn ang="0">
                  <a:pos x="82" y="34"/>
                </a:cxn>
                <a:cxn ang="0">
                  <a:pos x="80" y="28"/>
                </a:cxn>
                <a:cxn ang="0">
                  <a:pos x="76" y="22"/>
                </a:cxn>
                <a:cxn ang="0">
                  <a:pos x="72" y="14"/>
                </a:cxn>
                <a:cxn ang="0">
                  <a:pos x="64" y="8"/>
                </a:cxn>
                <a:cxn ang="0">
                  <a:pos x="52" y="2"/>
                </a:cxn>
                <a:cxn ang="0">
                  <a:pos x="40" y="0"/>
                </a:cxn>
                <a:cxn ang="0">
                  <a:pos x="22" y="2"/>
                </a:cxn>
                <a:cxn ang="0">
                  <a:pos x="22" y="2"/>
                </a:cxn>
                <a:cxn ang="0">
                  <a:pos x="12" y="4"/>
                </a:cxn>
                <a:cxn ang="0">
                  <a:pos x="10" y="6"/>
                </a:cxn>
                <a:cxn ang="0">
                  <a:pos x="10" y="10"/>
                </a:cxn>
                <a:cxn ang="0">
                  <a:pos x="14" y="14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6" y="26"/>
                </a:cxn>
                <a:cxn ang="0">
                  <a:pos x="32" y="32"/>
                </a:cxn>
                <a:cxn ang="0">
                  <a:pos x="32" y="36"/>
                </a:cxn>
                <a:cxn ang="0">
                  <a:pos x="32" y="38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42"/>
                </a:cxn>
                <a:cxn ang="0">
                  <a:pos x="10" y="42"/>
                </a:cxn>
                <a:cxn ang="0">
                  <a:pos x="2" y="42"/>
                </a:cxn>
                <a:cxn ang="0">
                  <a:pos x="0" y="44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4" y="56"/>
                </a:cxn>
                <a:cxn ang="0">
                  <a:pos x="10" y="66"/>
                </a:cxn>
                <a:cxn ang="0">
                  <a:pos x="16" y="70"/>
                </a:cxn>
                <a:cxn ang="0">
                  <a:pos x="22" y="72"/>
                </a:cxn>
                <a:cxn ang="0">
                  <a:pos x="28" y="74"/>
                </a:cxn>
                <a:cxn ang="0">
                  <a:pos x="38" y="76"/>
                </a:cxn>
                <a:cxn ang="0">
                  <a:pos x="38" y="76"/>
                </a:cxn>
                <a:cxn ang="0">
                  <a:pos x="46" y="74"/>
                </a:cxn>
                <a:cxn ang="0">
                  <a:pos x="56" y="72"/>
                </a:cxn>
                <a:cxn ang="0">
                  <a:pos x="68" y="66"/>
                </a:cxn>
                <a:cxn ang="0">
                  <a:pos x="78" y="60"/>
                </a:cxn>
                <a:cxn ang="0">
                  <a:pos x="78" y="60"/>
                </a:cxn>
                <a:cxn ang="0">
                  <a:pos x="68" y="58"/>
                </a:cxn>
                <a:cxn ang="0">
                  <a:pos x="62" y="56"/>
                </a:cxn>
                <a:cxn ang="0">
                  <a:pos x="62" y="54"/>
                </a:cxn>
                <a:cxn ang="0">
                  <a:pos x="60" y="52"/>
                </a:cxn>
                <a:cxn ang="0">
                  <a:pos x="60" y="52"/>
                </a:cxn>
                <a:cxn ang="0">
                  <a:pos x="64" y="50"/>
                </a:cxn>
                <a:cxn ang="0">
                  <a:pos x="68" y="48"/>
                </a:cxn>
                <a:cxn ang="0">
                  <a:pos x="82" y="48"/>
                </a:cxn>
                <a:cxn ang="0">
                  <a:pos x="82" y="48"/>
                </a:cxn>
                <a:cxn ang="0">
                  <a:pos x="68" y="42"/>
                </a:cxn>
                <a:cxn ang="0">
                  <a:pos x="68" y="42"/>
                </a:cxn>
                <a:cxn ang="0">
                  <a:pos x="66" y="38"/>
                </a:cxn>
                <a:cxn ang="0">
                  <a:pos x="64" y="34"/>
                </a:cxn>
                <a:cxn ang="0">
                  <a:pos x="66" y="34"/>
                </a:cxn>
                <a:cxn ang="0">
                  <a:pos x="68" y="32"/>
                </a:cxn>
                <a:cxn ang="0">
                  <a:pos x="82" y="34"/>
                </a:cxn>
                <a:cxn ang="0">
                  <a:pos x="82" y="34"/>
                </a:cxn>
              </a:cxnLst>
              <a:rect l="0" t="0" r="r" b="b"/>
              <a:pathLst>
                <a:path w="82" h="76">
                  <a:moveTo>
                    <a:pt x="82" y="34"/>
                  </a:moveTo>
                  <a:lnTo>
                    <a:pt x="82" y="34"/>
                  </a:lnTo>
                  <a:lnTo>
                    <a:pt x="80" y="28"/>
                  </a:lnTo>
                  <a:lnTo>
                    <a:pt x="76" y="22"/>
                  </a:lnTo>
                  <a:lnTo>
                    <a:pt x="72" y="14"/>
                  </a:lnTo>
                  <a:lnTo>
                    <a:pt x="64" y="8"/>
                  </a:lnTo>
                  <a:lnTo>
                    <a:pt x="52" y="2"/>
                  </a:lnTo>
                  <a:lnTo>
                    <a:pt x="40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2" y="4"/>
                  </a:lnTo>
                  <a:lnTo>
                    <a:pt x="10" y="6"/>
                  </a:lnTo>
                  <a:lnTo>
                    <a:pt x="10" y="10"/>
                  </a:lnTo>
                  <a:lnTo>
                    <a:pt x="14" y="1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6" y="26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42"/>
                  </a:lnTo>
                  <a:lnTo>
                    <a:pt x="10" y="42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56"/>
                  </a:lnTo>
                  <a:lnTo>
                    <a:pt x="10" y="66"/>
                  </a:lnTo>
                  <a:lnTo>
                    <a:pt x="16" y="70"/>
                  </a:lnTo>
                  <a:lnTo>
                    <a:pt x="22" y="72"/>
                  </a:lnTo>
                  <a:lnTo>
                    <a:pt x="28" y="74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46" y="74"/>
                  </a:lnTo>
                  <a:lnTo>
                    <a:pt x="56" y="72"/>
                  </a:lnTo>
                  <a:lnTo>
                    <a:pt x="68" y="66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68" y="58"/>
                  </a:lnTo>
                  <a:lnTo>
                    <a:pt x="62" y="56"/>
                  </a:lnTo>
                  <a:lnTo>
                    <a:pt x="62" y="54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4" y="50"/>
                  </a:lnTo>
                  <a:lnTo>
                    <a:pt x="68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6" y="38"/>
                  </a:lnTo>
                  <a:lnTo>
                    <a:pt x="64" y="34"/>
                  </a:lnTo>
                  <a:lnTo>
                    <a:pt x="66" y="34"/>
                  </a:lnTo>
                  <a:lnTo>
                    <a:pt x="68" y="32"/>
                  </a:lnTo>
                  <a:lnTo>
                    <a:pt x="82" y="34"/>
                  </a:lnTo>
                  <a:lnTo>
                    <a:pt x="82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1989221" y="3822032"/>
              <a:ext cx="160421" cy="144379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20" y="10"/>
                </a:cxn>
                <a:cxn ang="0">
                  <a:pos x="18" y="12"/>
                </a:cxn>
                <a:cxn ang="0">
                  <a:pos x="16" y="16"/>
                </a:cxn>
                <a:cxn ang="0">
                  <a:pos x="14" y="18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6" y="18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4"/>
                </a:cxn>
                <a:cxn ang="0">
                  <a:pos x="4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6" y="2"/>
                </a:cxn>
                <a:cxn ang="0">
                  <a:pos x="18" y="6"/>
                </a:cxn>
                <a:cxn ang="0">
                  <a:pos x="20" y="10"/>
                </a:cxn>
                <a:cxn ang="0">
                  <a:pos x="20" y="10"/>
                </a:cxn>
              </a:cxnLst>
              <a:rect l="0" t="0" r="r" b="b"/>
              <a:pathLst>
                <a:path w="20" h="18">
                  <a:moveTo>
                    <a:pt x="20" y="10"/>
                  </a:moveTo>
                  <a:lnTo>
                    <a:pt x="20" y="10"/>
                  </a:lnTo>
                  <a:lnTo>
                    <a:pt x="18" y="12"/>
                  </a:lnTo>
                  <a:lnTo>
                    <a:pt x="16" y="16"/>
                  </a:lnTo>
                  <a:lnTo>
                    <a:pt x="14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6" y="2"/>
                  </a:lnTo>
                  <a:lnTo>
                    <a:pt x="18" y="6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1812758" y="-894347"/>
              <a:ext cx="786063" cy="673768"/>
            </a:xfrm>
            <a:custGeom>
              <a:avLst/>
              <a:gdLst/>
              <a:ahLst/>
              <a:cxnLst>
                <a:cxn ang="0">
                  <a:pos x="18" y="76"/>
                </a:cxn>
                <a:cxn ang="0">
                  <a:pos x="18" y="76"/>
                </a:cxn>
                <a:cxn ang="0">
                  <a:pos x="24" y="80"/>
                </a:cxn>
                <a:cxn ang="0">
                  <a:pos x="34" y="82"/>
                </a:cxn>
                <a:cxn ang="0">
                  <a:pos x="44" y="84"/>
                </a:cxn>
                <a:cxn ang="0">
                  <a:pos x="56" y="82"/>
                </a:cxn>
                <a:cxn ang="0">
                  <a:pos x="68" y="78"/>
                </a:cxn>
                <a:cxn ang="0">
                  <a:pos x="80" y="70"/>
                </a:cxn>
                <a:cxn ang="0">
                  <a:pos x="86" y="64"/>
                </a:cxn>
                <a:cxn ang="0">
                  <a:pos x="92" y="56"/>
                </a:cxn>
                <a:cxn ang="0">
                  <a:pos x="92" y="56"/>
                </a:cxn>
                <a:cxn ang="0">
                  <a:pos x="98" y="46"/>
                </a:cxn>
                <a:cxn ang="0">
                  <a:pos x="96" y="42"/>
                </a:cxn>
                <a:cxn ang="0">
                  <a:pos x="96" y="42"/>
                </a:cxn>
                <a:cxn ang="0">
                  <a:pos x="88" y="40"/>
                </a:cxn>
                <a:cxn ang="0">
                  <a:pos x="78" y="42"/>
                </a:cxn>
                <a:cxn ang="0">
                  <a:pos x="78" y="42"/>
                </a:cxn>
                <a:cxn ang="0">
                  <a:pos x="68" y="42"/>
                </a:cxn>
                <a:cxn ang="0">
                  <a:pos x="58" y="42"/>
                </a:cxn>
                <a:cxn ang="0">
                  <a:pos x="54" y="38"/>
                </a:cxn>
                <a:cxn ang="0">
                  <a:pos x="52" y="36"/>
                </a:cxn>
                <a:cxn ang="0">
                  <a:pos x="54" y="32"/>
                </a:cxn>
                <a:cxn ang="0">
                  <a:pos x="54" y="32"/>
                </a:cxn>
                <a:cxn ang="0">
                  <a:pos x="58" y="26"/>
                </a:cxn>
                <a:cxn ang="0">
                  <a:pos x="66" y="18"/>
                </a:cxn>
                <a:cxn ang="0">
                  <a:pos x="72" y="10"/>
                </a:cxn>
                <a:cxn ang="0">
                  <a:pos x="72" y="8"/>
                </a:cxn>
                <a:cxn ang="0">
                  <a:pos x="68" y="6"/>
                </a:cxn>
                <a:cxn ang="0">
                  <a:pos x="68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4" y="6"/>
                </a:cxn>
                <a:cxn ang="0">
                  <a:pos x="18" y="12"/>
                </a:cxn>
                <a:cxn ang="0">
                  <a:pos x="18" y="12"/>
                </a:cxn>
                <a:cxn ang="0">
                  <a:pos x="10" y="20"/>
                </a:cxn>
                <a:cxn ang="0">
                  <a:pos x="6" y="30"/>
                </a:cxn>
                <a:cxn ang="0">
                  <a:pos x="2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8" y="48"/>
                </a:cxn>
                <a:cxn ang="0">
                  <a:pos x="14" y="46"/>
                </a:cxn>
                <a:cxn ang="0">
                  <a:pos x="16" y="46"/>
                </a:cxn>
                <a:cxn ang="0">
                  <a:pos x="18" y="46"/>
                </a:cxn>
                <a:cxn ang="0">
                  <a:pos x="18" y="46"/>
                </a:cxn>
                <a:cxn ang="0">
                  <a:pos x="20" y="52"/>
                </a:cxn>
                <a:cxn ang="0">
                  <a:pos x="16" y="56"/>
                </a:cxn>
                <a:cxn ang="0">
                  <a:pos x="6" y="66"/>
                </a:cxn>
                <a:cxn ang="0">
                  <a:pos x="6" y="66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26" y="60"/>
                </a:cxn>
                <a:cxn ang="0">
                  <a:pos x="30" y="62"/>
                </a:cxn>
                <a:cxn ang="0">
                  <a:pos x="30" y="64"/>
                </a:cxn>
                <a:cxn ang="0">
                  <a:pos x="30" y="68"/>
                </a:cxn>
                <a:cxn ang="0">
                  <a:pos x="24" y="72"/>
                </a:cxn>
                <a:cxn ang="0">
                  <a:pos x="18" y="76"/>
                </a:cxn>
                <a:cxn ang="0">
                  <a:pos x="18" y="76"/>
                </a:cxn>
              </a:cxnLst>
              <a:rect l="0" t="0" r="r" b="b"/>
              <a:pathLst>
                <a:path w="98" h="84">
                  <a:moveTo>
                    <a:pt x="18" y="76"/>
                  </a:moveTo>
                  <a:lnTo>
                    <a:pt x="18" y="76"/>
                  </a:lnTo>
                  <a:lnTo>
                    <a:pt x="24" y="80"/>
                  </a:lnTo>
                  <a:lnTo>
                    <a:pt x="34" y="82"/>
                  </a:lnTo>
                  <a:lnTo>
                    <a:pt x="44" y="84"/>
                  </a:lnTo>
                  <a:lnTo>
                    <a:pt x="56" y="82"/>
                  </a:lnTo>
                  <a:lnTo>
                    <a:pt x="68" y="78"/>
                  </a:lnTo>
                  <a:lnTo>
                    <a:pt x="80" y="70"/>
                  </a:lnTo>
                  <a:lnTo>
                    <a:pt x="86" y="64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8" y="46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88" y="40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68" y="42"/>
                  </a:lnTo>
                  <a:lnTo>
                    <a:pt x="58" y="42"/>
                  </a:lnTo>
                  <a:lnTo>
                    <a:pt x="54" y="38"/>
                  </a:lnTo>
                  <a:lnTo>
                    <a:pt x="52" y="36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8" y="26"/>
                  </a:lnTo>
                  <a:lnTo>
                    <a:pt x="66" y="18"/>
                  </a:lnTo>
                  <a:lnTo>
                    <a:pt x="72" y="10"/>
                  </a:lnTo>
                  <a:lnTo>
                    <a:pt x="72" y="8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2" y="4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0" y="20"/>
                  </a:lnTo>
                  <a:lnTo>
                    <a:pt x="6" y="30"/>
                  </a:lnTo>
                  <a:lnTo>
                    <a:pt x="2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8" y="48"/>
                  </a:lnTo>
                  <a:lnTo>
                    <a:pt x="14" y="46"/>
                  </a:lnTo>
                  <a:lnTo>
                    <a:pt x="16" y="4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20" y="52"/>
                  </a:lnTo>
                  <a:lnTo>
                    <a:pt x="16" y="5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6" y="60"/>
                  </a:lnTo>
                  <a:lnTo>
                    <a:pt x="30" y="62"/>
                  </a:lnTo>
                  <a:lnTo>
                    <a:pt x="30" y="64"/>
                  </a:lnTo>
                  <a:lnTo>
                    <a:pt x="30" y="68"/>
                  </a:lnTo>
                  <a:lnTo>
                    <a:pt x="24" y="72"/>
                  </a:lnTo>
                  <a:lnTo>
                    <a:pt x="18" y="76"/>
                  </a:lnTo>
                  <a:lnTo>
                    <a:pt x="18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1700463" y="-188495"/>
              <a:ext cx="721895" cy="705853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8" y="18"/>
                </a:cxn>
                <a:cxn ang="0">
                  <a:pos x="4" y="26"/>
                </a:cxn>
                <a:cxn ang="0">
                  <a:pos x="2" y="34"/>
                </a:cxn>
                <a:cxn ang="0">
                  <a:pos x="0" y="42"/>
                </a:cxn>
                <a:cxn ang="0">
                  <a:pos x="0" y="54"/>
                </a:cxn>
                <a:cxn ang="0">
                  <a:pos x="6" y="64"/>
                </a:cxn>
                <a:cxn ang="0">
                  <a:pos x="14" y="74"/>
                </a:cxn>
                <a:cxn ang="0">
                  <a:pos x="20" y="80"/>
                </a:cxn>
                <a:cxn ang="0">
                  <a:pos x="28" y="84"/>
                </a:cxn>
                <a:cxn ang="0">
                  <a:pos x="28" y="84"/>
                </a:cxn>
                <a:cxn ang="0">
                  <a:pos x="40" y="88"/>
                </a:cxn>
                <a:cxn ang="0">
                  <a:pos x="44" y="86"/>
                </a:cxn>
                <a:cxn ang="0">
                  <a:pos x="46" y="86"/>
                </a:cxn>
                <a:cxn ang="0">
                  <a:pos x="46" y="78"/>
                </a:cxn>
                <a:cxn ang="0">
                  <a:pos x="46" y="70"/>
                </a:cxn>
                <a:cxn ang="0">
                  <a:pos x="46" y="70"/>
                </a:cxn>
                <a:cxn ang="0">
                  <a:pos x="46" y="60"/>
                </a:cxn>
                <a:cxn ang="0">
                  <a:pos x="46" y="54"/>
                </a:cxn>
                <a:cxn ang="0">
                  <a:pos x="50" y="48"/>
                </a:cxn>
                <a:cxn ang="0">
                  <a:pos x="52" y="46"/>
                </a:cxn>
                <a:cxn ang="0">
                  <a:pos x="56" y="48"/>
                </a:cxn>
                <a:cxn ang="0">
                  <a:pos x="56" y="48"/>
                </a:cxn>
                <a:cxn ang="0">
                  <a:pos x="64" y="52"/>
                </a:cxn>
                <a:cxn ang="0">
                  <a:pos x="72" y="58"/>
                </a:cxn>
                <a:cxn ang="0">
                  <a:pos x="78" y="62"/>
                </a:cxn>
                <a:cxn ang="0">
                  <a:pos x="82" y="62"/>
                </a:cxn>
                <a:cxn ang="0">
                  <a:pos x="84" y="58"/>
                </a:cxn>
                <a:cxn ang="0">
                  <a:pos x="84" y="58"/>
                </a:cxn>
                <a:cxn ang="0">
                  <a:pos x="88" y="50"/>
                </a:cxn>
                <a:cxn ang="0">
                  <a:pos x="90" y="38"/>
                </a:cxn>
                <a:cxn ang="0">
                  <a:pos x="90" y="32"/>
                </a:cxn>
                <a:cxn ang="0">
                  <a:pos x="88" y="26"/>
                </a:cxn>
                <a:cxn ang="0">
                  <a:pos x="84" y="20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0" y="8"/>
                </a:cxn>
                <a:cxn ang="0">
                  <a:pos x="60" y="4"/>
                </a:cxn>
                <a:cxn ang="0">
                  <a:pos x="46" y="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8" y="8"/>
                </a:cxn>
                <a:cxn ang="0">
                  <a:pos x="42" y="12"/>
                </a:cxn>
                <a:cxn ang="0">
                  <a:pos x="42" y="16"/>
                </a:cxn>
                <a:cxn ang="0">
                  <a:pos x="40" y="18"/>
                </a:cxn>
                <a:cxn ang="0">
                  <a:pos x="40" y="18"/>
                </a:cxn>
                <a:cxn ang="0">
                  <a:pos x="36" y="18"/>
                </a:cxn>
                <a:cxn ang="0">
                  <a:pos x="32" y="16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26"/>
                </a:cxn>
                <a:cxn ang="0">
                  <a:pos x="22" y="30"/>
                </a:cxn>
                <a:cxn ang="0">
                  <a:pos x="20" y="30"/>
                </a:cxn>
                <a:cxn ang="0">
                  <a:pos x="18" y="28"/>
                </a:cxn>
                <a:cxn ang="0">
                  <a:pos x="14" y="26"/>
                </a:cxn>
                <a:cxn ang="0">
                  <a:pos x="8" y="18"/>
                </a:cxn>
                <a:cxn ang="0">
                  <a:pos x="8" y="18"/>
                </a:cxn>
              </a:cxnLst>
              <a:rect l="0" t="0" r="r" b="b"/>
              <a:pathLst>
                <a:path w="90" h="88">
                  <a:moveTo>
                    <a:pt x="8" y="18"/>
                  </a:moveTo>
                  <a:lnTo>
                    <a:pt x="8" y="18"/>
                  </a:lnTo>
                  <a:lnTo>
                    <a:pt x="4" y="26"/>
                  </a:lnTo>
                  <a:lnTo>
                    <a:pt x="2" y="34"/>
                  </a:lnTo>
                  <a:lnTo>
                    <a:pt x="0" y="42"/>
                  </a:lnTo>
                  <a:lnTo>
                    <a:pt x="0" y="54"/>
                  </a:lnTo>
                  <a:lnTo>
                    <a:pt x="6" y="64"/>
                  </a:lnTo>
                  <a:lnTo>
                    <a:pt x="14" y="74"/>
                  </a:lnTo>
                  <a:lnTo>
                    <a:pt x="20" y="80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40" y="88"/>
                  </a:lnTo>
                  <a:lnTo>
                    <a:pt x="44" y="86"/>
                  </a:lnTo>
                  <a:lnTo>
                    <a:pt x="46" y="86"/>
                  </a:lnTo>
                  <a:lnTo>
                    <a:pt x="46" y="78"/>
                  </a:lnTo>
                  <a:lnTo>
                    <a:pt x="46" y="70"/>
                  </a:lnTo>
                  <a:lnTo>
                    <a:pt x="46" y="70"/>
                  </a:lnTo>
                  <a:lnTo>
                    <a:pt x="46" y="60"/>
                  </a:lnTo>
                  <a:lnTo>
                    <a:pt x="46" y="54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64" y="52"/>
                  </a:lnTo>
                  <a:lnTo>
                    <a:pt x="72" y="58"/>
                  </a:lnTo>
                  <a:lnTo>
                    <a:pt x="78" y="62"/>
                  </a:lnTo>
                  <a:lnTo>
                    <a:pt x="82" y="62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88" y="50"/>
                  </a:lnTo>
                  <a:lnTo>
                    <a:pt x="90" y="38"/>
                  </a:lnTo>
                  <a:lnTo>
                    <a:pt x="90" y="32"/>
                  </a:lnTo>
                  <a:lnTo>
                    <a:pt x="88" y="26"/>
                  </a:lnTo>
                  <a:lnTo>
                    <a:pt x="84" y="20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0" y="8"/>
                  </a:lnTo>
                  <a:lnTo>
                    <a:pt x="60" y="4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8" y="8"/>
                  </a:lnTo>
                  <a:lnTo>
                    <a:pt x="42" y="12"/>
                  </a:lnTo>
                  <a:lnTo>
                    <a:pt x="42" y="16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6"/>
                  </a:lnTo>
                  <a:lnTo>
                    <a:pt x="22" y="30"/>
                  </a:lnTo>
                  <a:lnTo>
                    <a:pt x="20" y="30"/>
                  </a:lnTo>
                  <a:lnTo>
                    <a:pt x="18" y="28"/>
                  </a:lnTo>
                  <a:lnTo>
                    <a:pt x="14" y="26"/>
                  </a:lnTo>
                  <a:lnTo>
                    <a:pt x="8" y="18"/>
                  </a:lnTo>
                  <a:lnTo>
                    <a:pt x="8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2" name="Freeform 74"/>
            <p:cNvSpPr>
              <a:spLocks/>
            </p:cNvSpPr>
            <p:nvPr/>
          </p:nvSpPr>
          <p:spPr bwMode="auto">
            <a:xfrm>
              <a:off x="882316" y="-300789"/>
              <a:ext cx="770021" cy="657726"/>
            </a:xfrm>
            <a:custGeom>
              <a:avLst/>
              <a:gdLst/>
              <a:ahLst/>
              <a:cxnLst>
                <a:cxn ang="0">
                  <a:pos x="78" y="6"/>
                </a:cxn>
                <a:cxn ang="0">
                  <a:pos x="78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0" y="0"/>
                </a:cxn>
                <a:cxn ang="0">
                  <a:pos x="28" y="4"/>
                </a:cxn>
                <a:cxn ang="0">
                  <a:pos x="16" y="12"/>
                </a:cxn>
                <a:cxn ang="0">
                  <a:pos x="4" y="26"/>
                </a:cxn>
                <a:cxn ang="0">
                  <a:pos x="4" y="2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8" y="42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8" y="40"/>
                </a:cxn>
                <a:cxn ang="0">
                  <a:pos x="36" y="42"/>
                </a:cxn>
                <a:cxn ang="0">
                  <a:pos x="42" y="44"/>
                </a:cxn>
                <a:cxn ang="0">
                  <a:pos x="42" y="46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36" y="58"/>
                </a:cxn>
                <a:cxn ang="0">
                  <a:pos x="28" y="64"/>
                </a:cxn>
                <a:cxn ang="0">
                  <a:pos x="24" y="72"/>
                </a:cxn>
                <a:cxn ang="0">
                  <a:pos x="24" y="74"/>
                </a:cxn>
                <a:cxn ang="0">
                  <a:pos x="26" y="76"/>
                </a:cxn>
                <a:cxn ang="0">
                  <a:pos x="26" y="76"/>
                </a:cxn>
                <a:cxn ang="0">
                  <a:pos x="36" y="80"/>
                </a:cxn>
                <a:cxn ang="0">
                  <a:pos x="48" y="82"/>
                </a:cxn>
                <a:cxn ang="0">
                  <a:pos x="56" y="80"/>
                </a:cxn>
                <a:cxn ang="0">
                  <a:pos x="62" y="78"/>
                </a:cxn>
                <a:cxn ang="0">
                  <a:pos x="70" y="74"/>
                </a:cxn>
                <a:cxn ang="0">
                  <a:pos x="78" y="70"/>
                </a:cxn>
                <a:cxn ang="0">
                  <a:pos x="78" y="70"/>
                </a:cxn>
                <a:cxn ang="0">
                  <a:pos x="84" y="62"/>
                </a:cxn>
                <a:cxn ang="0">
                  <a:pos x="88" y="52"/>
                </a:cxn>
                <a:cxn ang="0">
                  <a:pos x="94" y="40"/>
                </a:cxn>
                <a:cxn ang="0">
                  <a:pos x="96" y="28"/>
                </a:cxn>
                <a:cxn ang="0">
                  <a:pos x="96" y="28"/>
                </a:cxn>
                <a:cxn ang="0">
                  <a:pos x="88" y="34"/>
                </a:cxn>
                <a:cxn ang="0">
                  <a:pos x="82" y="36"/>
                </a:cxn>
                <a:cxn ang="0">
                  <a:pos x="78" y="36"/>
                </a:cxn>
                <a:cxn ang="0">
                  <a:pos x="76" y="36"/>
                </a:cxn>
                <a:cxn ang="0">
                  <a:pos x="76" y="36"/>
                </a:cxn>
                <a:cxn ang="0">
                  <a:pos x="76" y="32"/>
                </a:cxn>
                <a:cxn ang="0">
                  <a:pos x="78" y="26"/>
                </a:cxn>
                <a:cxn ang="0">
                  <a:pos x="90" y="16"/>
                </a:cxn>
                <a:cxn ang="0">
                  <a:pos x="90" y="16"/>
                </a:cxn>
                <a:cxn ang="0">
                  <a:pos x="74" y="22"/>
                </a:cxn>
                <a:cxn ang="0">
                  <a:pos x="74" y="22"/>
                </a:cxn>
                <a:cxn ang="0">
                  <a:pos x="68" y="22"/>
                </a:cxn>
                <a:cxn ang="0">
                  <a:pos x="64" y="20"/>
                </a:cxn>
                <a:cxn ang="0">
                  <a:pos x="64" y="18"/>
                </a:cxn>
                <a:cxn ang="0">
                  <a:pos x="66" y="14"/>
                </a:cxn>
                <a:cxn ang="0">
                  <a:pos x="78" y="6"/>
                </a:cxn>
                <a:cxn ang="0">
                  <a:pos x="78" y="6"/>
                </a:cxn>
              </a:cxnLst>
              <a:rect l="0" t="0" r="r" b="b"/>
              <a:pathLst>
                <a:path w="96" h="82">
                  <a:moveTo>
                    <a:pt x="78" y="6"/>
                  </a:moveTo>
                  <a:lnTo>
                    <a:pt x="78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0" y="0"/>
                  </a:lnTo>
                  <a:lnTo>
                    <a:pt x="28" y="4"/>
                  </a:lnTo>
                  <a:lnTo>
                    <a:pt x="16" y="12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8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8" y="40"/>
                  </a:lnTo>
                  <a:lnTo>
                    <a:pt x="36" y="42"/>
                  </a:lnTo>
                  <a:lnTo>
                    <a:pt x="42" y="44"/>
                  </a:lnTo>
                  <a:lnTo>
                    <a:pt x="42" y="46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36" y="58"/>
                  </a:lnTo>
                  <a:lnTo>
                    <a:pt x="28" y="64"/>
                  </a:lnTo>
                  <a:lnTo>
                    <a:pt x="24" y="72"/>
                  </a:lnTo>
                  <a:lnTo>
                    <a:pt x="24" y="74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6" y="80"/>
                  </a:lnTo>
                  <a:lnTo>
                    <a:pt x="48" y="82"/>
                  </a:lnTo>
                  <a:lnTo>
                    <a:pt x="56" y="80"/>
                  </a:lnTo>
                  <a:lnTo>
                    <a:pt x="62" y="78"/>
                  </a:lnTo>
                  <a:lnTo>
                    <a:pt x="70" y="74"/>
                  </a:lnTo>
                  <a:lnTo>
                    <a:pt x="78" y="70"/>
                  </a:lnTo>
                  <a:lnTo>
                    <a:pt x="78" y="70"/>
                  </a:lnTo>
                  <a:lnTo>
                    <a:pt x="84" y="62"/>
                  </a:lnTo>
                  <a:lnTo>
                    <a:pt x="88" y="52"/>
                  </a:lnTo>
                  <a:lnTo>
                    <a:pt x="94" y="40"/>
                  </a:lnTo>
                  <a:lnTo>
                    <a:pt x="96" y="28"/>
                  </a:lnTo>
                  <a:lnTo>
                    <a:pt x="96" y="28"/>
                  </a:lnTo>
                  <a:lnTo>
                    <a:pt x="88" y="34"/>
                  </a:lnTo>
                  <a:lnTo>
                    <a:pt x="82" y="36"/>
                  </a:lnTo>
                  <a:lnTo>
                    <a:pt x="78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8" y="26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74" y="22"/>
                  </a:lnTo>
                  <a:lnTo>
                    <a:pt x="74" y="22"/>
                  </a:lnTo>
                  <a:lnTo>
                    <a:pt x="68" y="22"/>
                  </a:lnTo>
                  <a:lnTo>
                    <a:pt x="64" y="20"/>
                  </a:lnTo>
                  <a:lnTo>
                    <a:pt x="64" y="18"/>
                  </a:lnTo>
                  <a:lnTo>
                    <a:pt x="66" y="14"/>
                  </a:lnTo>
                  <a:lnTo>
                    <a:pt x="78" y="6"/>
                  </a:lnTo>
                  <a:lnTo>
                    <a:pt x="7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3" name="Freeform 75"/>
            <p:cNvSpPr>
              <a:spLocks/>
            </p:cNvSpPr>
            <p:nvPr/>
          </p:nvSpPr>
          <p:spPr bwMode="auto">
            <a:xfrm>
              <a:off x="1042737" y="-1054768"/>
              <a:ext cx="721895" cy="689811"/>
            </a:xfrm>
            <a:custGeom>
              <a:avLst/>
              <a:gdLst/>
              <a:ahLst/>
              <a:cxnLst>
                <a:cxn ang="0">
                  <a:pos x="82" y="68"/>
                </a:cxn>
                <a:cxn ang="0">
                  <a:pos x="82" y="68"/>
                </a:cxn>
                <a:cxn ang="0">
                  <a:pos x="86" y="62"/>
                </a:cxn>
                <a:cxn ang="0">
                  <a:pos x="88" y="54"/>
                </a:cxn>
                <a:cxn ang="0">
                  <a:pos x="90" y="44"/>
                </a:cxn>
                <a:cxn ang="0">
                  <a:pos x="90" y="34"/>
                </a:cxn>
                <a:cxn ang="0">
                  <a:pos x="84" y="24"/>
                </a:cxn>
                <a:cxn ang="0">
                  <a:pos x="76" y="12"/>
                </a:cxn>
                <a:cxn ang="0">
                  <a:pos x="70" y="8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4" y="8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44" y="26"/>
                </a:cxn>
                <a:cxn ang="0">
                  <a:pos x="44" y="34"/>
                </a:cxn>
                <a:cxn ang="0">
                  <a:pos x="40" y="38"/>
                </a:cxn>
                <a:cxn ang="0">
                  <a:pos x="38" y="40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26" y="36"/>
                </a:cxn>
                <a:cxn ang="0">
                  <a:pos x="18" y="30"/>
                </a:cxn>
                <a:cxn ang="0">
                  <a:pos x="12" y="24"/>
                </a:cxn>
                <a:cxn ang="0">
                  <a:pos x="8" y="26"/>
                </a:cxn>
                <a:cxn ang="0">
                  <a:pos x="6" y="28"/>
                </a:cxn>
                <a:cxn ang="0">
                  <a:pos x="6" y="28"/>
                </a:cxn>
                <a:cxn ang="0">
                  <a:pos x="2" y="38"/>
                </a:cxn>
                <a:cxn ang="0">
                  <a:pos x="0" y="48"/>
                </a:cxn>
                <a:cxn ang="0">
                  <a:pos x="0" y="54"/>
                </a:cxn>
                <a:cxn ang="0">
                  <a:pos x="2" y="60"/>
                </a:cxn>
                <a:cxn ang="0">
                  <a:pos x="6" y="68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20" y="78"/>
                </a:cxn>
                <a:cxn ang="0">
                  <a:pos x="30" y="82"/>
                </a:cxn>
                <a:cxn ang="0">
                  <a:pos x="42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0"/>
                </a:cxn>
                <a:cxn ang="0">
                  <a:pos x="48" y="74"/>
                </a:cxn>
                <a:cxn ang="0">
                  <a:pos x="48" y="72"/>
                </a:cxn>
                <a:cxn ang="0">
                  <a:pos x="50" y="70"/>
                </a:cxn>
                <a:cxn ang="0">
                  <a:pos x="50" y="70"/>
                </a:cxn>
                <a:cxn ang="0">
                  <a:pos x="54" y="68"/>
                </a:cxn>
                <a:cxn ang="0">
                  <a:pos x="58" y="70"/>
                </a:cxn>
                <a:cxn ang="0">
                  <a:pos x="70" y="80"/>
                </a:cxn>
                <a:cxn ang="0">
                  <a:pos x="70" y="80"/>
                </a:cxn>
                <a:cxn ang="0">
                  <a:pos x="64" y="66"/>
                </a:cxn>
                <a:cxn ang="0">
                  <a:pos x="64" y="66"/>
                </a:cxn>
                <a:cxn ang="0">
                  <a:pos x="64" y="62"/>
                </a:cxn>
                <a:cxn ang="0">
                  <a:pos x="66" y="58"/>
                </a:cxn>
                <a:cxn ang="0">
                  <a:pos x="70" y="58"/>
                </a:cxn>
                <a:cxn ang="0">
                  <a:pos x="72" y="58"/>
                </a:cxn>
                <a:cxn ang="0">
                  <a:pos x="76" y="62"/>
                </a:cxn>
                <a:cxn ang="0">
                  <a:pos x="82" y="68"/>
                </a:cxn>
                <a:cxn ang="0">
                  <a:pos x="82" y="68"/>
                </a:cxn>
              </a:cxnLst>
              <a:rect l="0" t="0" r="r" b="b"/>
              <a:pathLst>
                <a:path w="90" h="86">
                  <a:moveTo>
                    <a:pt x="82" y="68"/>
                  </a:moveTo>
                  <a:lnTo>
                    <a:pt x="82" y="68"/>
                  </a:lnTo>
                  <a:lnTo>
                    <a:pt x="86" y="62"/>
                  </a:lnTo>
                  <a:lnTo>
                    <a:pt x="88" y="54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84" y="24"/>
                  </a:lnTo>
                  <a:lnTo>
                    <a:pt x="76" y="12"/>
                  </a:lnTo>
                  <a:lnTo>
                    <a:pt x="70" y="8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8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4" y="26"/>
                  </a:lnTo>
                  <a:lnTo>
                    <a:pt x="44" y="34"/>
                  </a:lnTo>
                  <a:lnTo>
                    <a:pt x="40" y="38"/>
                  </a:lnTo>
                  <a:lnTo>
                    <a:pt x="38" y="40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26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8" y="26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2" y="3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2" y="60"/>
                  </a:lnTo>
                  <a:lnTo>
                    <a:pt x="6" y="68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20" y="78"/>
                  </a:lnTo>
                  <a:lnTo>
                    <a:pt x="30" y="82"/>
                  </a:lnTo>
                  <a:lnTo>
                    <a:pt x="42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0"/>
                  </a:lnTo>
                  <a:lnTo>
                    <a:pt x="48" y="74"/>
                  </a:lnTo>
                  <a:lnTo>
                    <a:pt x="48" y="72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4" y="68"/>
                  </a:lnTo>
                  <a:lnTo>
                    <a:pt x="58" y="70"/>
                  </a:lnTo>
                  <a:lnTo>
                    <a:pt x="70" y="80"/>
                  </a:lnTo>
                  <a:lnTo>
                    <a:pt x="70" y="8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64" y="62"/>
                  </a:lnTo>
                  <a:lnTo>
                    <a:pt x="66" y="58"/>
                  </a:lnTo>
                  <a:lnTo>
                    <a:pt x="70" y="58"/>
                  </a:lnTo>
                  <a:lnTo>
                    <a:pt x="72" y="58"/>
                  </a:lnTo>
                  <a:lnTo>
                    <a:pt x="76" y="62"/>
                  </a:lnTo>
                  <a:lnTo>
                    <a:pt x="82" y="68"/>
                  </a:lnTo>
                  <a:lnTo>
                    <a:pt x="82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1636295" y="-348916"/>
              <a:ext cx="176463" cy="160421"/>
            </a:xfrm>
            <a:custGeom>
              <a:avLst/>
              <a:gdLst/>
              <a:ahLst/>
              <a:cxnLst>
                <a:cxn ang="0">
                  <a:pos x="20" y="16"/>
                </a:cxn>
                <a:cxn ang="0">
                  <a:pos x="20" y="16"/>
                </a:cxn>
                <a:cxn ang="0">
                  <a:pos x="16" y="18"/>
                </a:cxn>
                <a:cxn ang="0">
                  <a:pos x="12" y="20"/>
                </a:cxn>
                <a:cxn ang="0">
                  <a:pos x="8" y="18"/>
                </a:cxn>
                <a:cxn ang="0">
                  <a:pos x="4" y="18"/>
                </a:cxn>
                <a:cxn ang="0">
                  <a:pos x="4" y="18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2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20" y="4"/>
                </a:cxn>
                <a:cxn ang="0">
                  <a:pos x="22" y="8"/>
                </a:cxn>
                <a:cxn ang="0">
                  <a:pos x="22" y="12"/>
                </a:cxn>
                <a:cxn ang="0">
                  <a:pos x="20" y="16"/>
                </a:cxn>
                <a:cxn ang="0">
                  <a:pos x="20" y="16"/>
                </a:cxn>
              </a:cxnLst>
              <a:rect l="0" t="0" r="r" b="b"/>
              <a:pathLst>
                <a:path w="22" h="20">
                  <a:moveTo>
                    <a:pt x="20" y="16"/>
                  </a:moveTo>
                  <a:lnTo>
                    <a:pt x="20" y="16"/>
                  </a:lnTo>
                  <a:lnTo>
                    <a:pt x="16" y="18"/>
                  </a:lnTo>
                  <a:lnTo>
                    <a:pt x="12" y="20"/>
                  </a:lnTo>
                  <a:lnTo>
                    <a:pt x="8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2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2" y="8"/>
                  </a:lnTo>
                  <a:lnTo>
                    <a:pt x="22" y="12"/>
                  </a:lnTo>
                  <a:lnTo>
                    <a:pt x="20" y="16"/>
                  </a:lnTo>
                  <a:lnTo>
                    <a:pt x="20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5" name="Freeform 77"/>
            <p:cNvSpPr>
              <a:spLocks/>
            </p:cNvSpPr>
            <p:nvPr/>
          </p:nvSpPr>
          <p:spPr bwMode="auto">
            <a:xfrm>
              <a:off x="3914274" y="-284747"/>
              <a:ext cx="465221" cy="882316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8" y="4"/>
                </a:cxn>
                <a:cxn ang="0">
                  <a:pos x="28" y="14"/>
                </a:cxn>
                <a:cxn ang="0">
                  <a:pos x="28" y="22"/>
                </a:cxn>
                <a:cxn ang="0">
                  <a:pos x="24" y="28"/>
                </a:cxn>
                <a:cxn ang="0">
                  <a:pos x="20" y="36"/>
                </a:cxn>
                <a:cxn ang="0">
                  <a:pos x="12" y="44"/>
                </a:cxn>
                <a:cxn ang="0">
                  <a:pos x="12" y="44"/>
                </a:cxn>
                <a:cxn ang="0">
                  <a:pos x="6" y="54"/>
                </a:cxn>
                <a:cxn ang="0">
                  <a:pos x="2" y="66"/>
                </a:cxn>
                <a:cxn ang="0">
                  <a:pos x="0" y="80"/>
                </a:cxn>
                <a:cxn ang="0">
                  <a:pos x="4" y="92"/>
                </a:cxn>
                <a:cxn ang="0">
                  <a:pos x="8" y="102"/>
                </a:cxn>
                <a:cxn ang="0">
                  <a:pos x="14" y="106"/>
                </a:cxn>
                <a:cxn ang="0">
                  <a:pos x="18" y="110"/>
                </a:cxn>
                <a:cxn ang="0">
                  <a:pos x="24" y="110"/>
                </a:cxn>
                <a:cxn ang="0">
                  <a:pos x="30" y="110"/>
                </a:cxn>
                <a:cxn ang="0">
                  <a:pos x="38" y="110"/>
                </a:cxn>
                <a:cxn ang="0">
                  <a:pos x="48" y="106"/>
                </a:cxn>
                <a:cxn ang="0">
                  <a:pos x="48" y="106"/>
                </a:cxn>
                <a:cxn ang="0">
                  <a:pos x="52" y="102"/>
                </a:cxn>
                <a:cxn ang="0">
                  <a:pos x="56" y="96"/>
                </a:cxn>
                <a:cxn ang="0">
                  <a:pos x="58" y="90"/>
                </a:cxn>
                <a:cxn ang="0">
                  <a:pos x="58" y="86"/>
                </a:cxn>
                <a:cxn ang="0">
                  <a:pos x="54" y="76"/>
                </a:cxn>
                <a:cxn ang="0">
                  <a:pos x="54" y="72"/>
                </a:cxn>
                <a:cxn ang="0">
                  <a:pos x="54" y="72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8" y="82"/>
                </a:cxn>
                <a:cxn ang="0">
                  <a:pos x="34" y="80"/>
                </a:cxn>
                <a:cxn ang="0">
                  <a:pos x="34" y="80"/>
                </a:cxn>
                <a:cxn ang="0">
                  <a:pos x="36" y="78"/>
                </a:cxn>
                <a:cxn ang="0">
                  <a:pos x="42" y="74"/>
                </a:cxn>
                <a:cxn ang="0">
                  <a:pos x="46" y="66"/>
                </a:cxn>
                <a:cxn ang="0">
                  <a:pos x="48" y="62"/>
                </a:cxn>
                <a:cxn ang="0">
                  <a:pos x="48" y="54"/>
                </a:cxn>
                <a:cxn ang="0">
                  <a:pos x="48" y="54"/>
                </a:cxn>
                <a:cxn ang="0">
                  <a:pos x="46" y="48"/>
                </a:cxn>
                <a:cxn ang="0">
                  <a:pos x="44" y="38"/>
                </a:cxn>
                <a:cxn ang="0">
                  <a:pos x="36" y="20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58" h="110">
                  <a:moveTo>
                    <a:pt x="26" y="0"/>
                  </a:moveTo>
                  <a:lnTo>
                    <a:pt x="26" y="0"/>
                  </a:lnTo>
                  <a:lnTo>
                    <a:pt x="28" y="4"/>
                  </a:lnTo>
                  <a:lnTo>
                    <a:pt x="28" y="14"/>
                  </a:lnTo>
                  <a:lnTo>
                    <a:pt x="28" y="22"/>
                  </a:lnTo>
                  <a:lnTo>
                    <a:pt x="24" y="28"/>
                  </a:lnTo>
                  <a:lnTo>
                    <a:pt x="20" y="36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6" y="54"/>
                  </a:lnTo>
                  <a:lnTo>
                    <a:pt x="2" y="66"/>
                  </a:lnTo>
                  <a:lnTo>
                    <a:pt x="0" y="80"/>
                  </a:lnTo>
                  <a:lnTo>
                    <a:pt x="4" y="92"/>
                  </a:lnTo>
                  <a:lnTo>
                    <a:pt x="8" y="102"/>
                  </a:lnTo>
                  <a:lnTo>
                    <a:pt x="14" y="106"/>
                  </a:lnTo>
                  <a:lnTo>
                    <a:pt x="18" y="110"/>
                  </a:lnTo>
                  <a:lnTo>
                    <a:pt x="24" y="110"/>
                  </a:lnTo>
                  <a:lnTo>
                    <a:pt x="30" y="110"/>
                  </a:lnTo>
                  <a:lnTo>
                    <a:pt x="38" y="110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52" y="102"/>
                  </a:lnTo>
                  <a:lnTo>
                    <a:pt x="56" y="96"/>
                  </a:lnTo>
                  <a:lnTo>
                    <a:pt x="58" y="90"/>
                  </a:lnTo>
                  <a:lnTo>
                    <a:pt x="58" y="86"/>
                  </a:lnTo>
                  <a:lnTo>
                    <a:pt x="54" y="76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8" y="82"/>
                  </a:lnTo>
                  <a:lnTo>
                    <a:pt x="34" y="80"/>
                  </a:lnTo>
                  <a:lnTo>
                    <a:pt x="34" y="80"/>
                  </a:lnTo>
                  <a:lnTo>
                    <a:pt x="36" y="78"/>
                  </a:lnTo>
                  <a:lnTo>
                    <a:pt x="42" y="74"/>
                  </a:lnTo>
                  <a:lnTo>
                    <a:pt x="46" y="66"/>
                  </a:lnTo>
                  <a:lnTo>
                    <a:pt x="48" y="62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6" y="48"/>
                  </a:lnTo>
                  <a:lnTo>
                    <a:pt x="44" y="38"/>
                  </a:lnTo>
                  <a:lnTo>
                    <a:pt x="36" y="20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6" name="Freeform 78"/>
            <p:cNvSpPr>
              <a:spLocks/>
            </p:cNvSpPr>
            <p:nvPr/>
          </p:nvSpPr>
          <p:spPr bwMode="auto">
            <a:xfrm>
              <a:off x="7058526" y="2795337"/>
              <a:ext cx="368968" cy="52938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6" y="2"/>
                </a:cxn>
                <a:cxn ang="0">
                  <a:pos x="42" y="8"/>
                </a:cxn>
                <a:cxn ang="0">
                  <a:pos x="36" y="16"/>
                </a:cxn>
                <a:cxn ang="0">
                  <a:pos x="30" y="20"/>
                </a:cxn>
                <a:cxn ang="0">
                  <a:pos x="22" y="24"/>
                </a:cxn>
                <a:cxn ang="0">
                  <a:pos x="22" y="24"/>
                </a:cxn>
                <a:cxn ang="0">
                  <a:pos x="14" y="28"/>
                </a:cxn>
                <a:cxn ang="0">
                  <a:pos x="6" y="34"/>
                </a:cxn>
                <a:cxn ang="0">
                  <a:pos x="2" y="42"/>
                </a:cxn>
                <a:cxn ang="0">
                  <a:pos x="0" y="50"/>
                </a:cxn>
                <a:cxn ang="0">
                  <a:pos x="0" y="58"/>
                </a:cxn>
                <a:cxn ang="0">
                  <a:pos x="4" y="64"/>
                </a:cxn>
                <a:cxn ang="0">
                  <a:pos x="12" y="66"/>
                </a:cxn>
                <a:cxn ang="0">
                  <a:pos x="24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4" y="62"/>
                </a:cxn>
                <a:cxn ang="0">
                  <a:pos x="38" y="56"/>
                </a:cxn>
                <a:cxn ang="0">
                  <a:pos x="40" y="50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36" y="50"/>
                </a:cxn>
                <a:cxn ang="0">
                  <a:pos x="30" y="50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2" y="46"/>
                </a:cxn>
                <a:cxn ang="0">
                  <a:pos x="38" y="42"/>
                </a:cxn>
                <a:cxn ang="0">
                  <a:pos x="42" y="36"/>
                </a:cxn>
                <a:cxn ang="0">
                  <a:pos x="42" y="36"/>
                </a:cxn>
                <a:cxn ang="0">
                  <a:pos x="46" y="26"/>
                </a:cxn>
                <a:cxn ang="0">
                  <a:pos x="46" y="14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66">
                  <a:moveTo>
                    <a:pt x="46" y="0"/>
                  </a:moveTo>
                  <a:lnTo>
                    <a:pt x="46" y="0"/>
                  </a:lnTo>
                  <a:lnTo>
                    <a:pt x="46" y="2"/>
                  </a:lnTo>
                  <a:lnTo>
                    <a:pt x="42" y="8"/>
                  </a:lnTo>
                  <a:lnTo>
                    <a:pt x="36" y="16"/>
                  </a:lnTo>
                  <a:lnTo>
                    <a:pt x="30" y="20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14" y="28"/>
                  </a:lnTo>
                  <a:lnTo>
                    <a:pt x="6" y="34"/>
                  </a:lnTo>
                  <a:lnTo>
                    <a:pt x="2" y="42"/>
                  </a:lnTo>
                  <a:lnTo>
                    <a:pt x="0" y="50"/>
                  </a:lnTo>
                  <a:lnTo>
                    <a:pt x="0" y="58"/>
                  </a:lnTo>
                  <a:lnTo>
                    <a:pt x="4" y="64"/>
                  </a:lnTo>
                  <a:lnTo>
                    <a:pt x="12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4" y="62"/>
                  </a:lnTo>
                  <a:lnTo>
                    <a:pt x="38" y="56"/>
                  </a:lnTo>
                  <a:lnTo>
                    <a:pt x="40" y="50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36" y="50"/>
                  </a:lnTo>
                  <a:lnTo>
                    <a:pt x="30" y="50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2" y="46"/>
                  </a:lnTo>
                  <a:lnTo>
                    <a:pt x="38" y="42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6" y="26"/>
                  </a:lnTo>
                  <a:lnTo>
                    <a:pt x="46" y="14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7" name="Freeform 79"/>
            <p:cNvSpPr>
              <a:spLocks/>
            </p:cNvSpPr>
            <p:nvPr/>
          </p:nvSpPr>
          <p:spPr bwMode="auto">
            <a:xfrm>
              <a:off x="5101389" y="3196389"/>
              <a:ext cx="753979" cy="417095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0" y="38"/>
                </a:cxn>
                <a:cxn ang="0">
                  <a:pos x="2" y="36"/>
                </a:cxn>
                <a:cxn ang="0">
                  <a:pos x="12" y="34"/>
                </a:cxn>
                <a:cxn ang="0">
                  <a:pos x="18" y="34"/>
                </a:cxn>
                <a:cxn ang="0">
                  <a:pos x="24" y="36"/>
                </a:cxn>
                <a:cxn ang="0">
                  <a:pos x="32" y="40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50" y="50"/>
                </a:cxn>
                <a:cxn ang="0">
                  <a:pos x="60" y="52"/>
                </a:cxn>
                <a:cxn ang="0">
                  <a:pos x="72" y="52"/>
                </a:cxn>
                <a:cxn ang="0">
                  <a:pos x="82" y="48"/>
                </a:cxn>
                <a:cxn ang="0">
                  <a:pos x="90" y="42"/>
                </a:cxn>
                <a:cxn ang="0">
                  <a:pos x="92" y="38"/>
                </a:cxn>
                <a:cxn ang="0">
                  <a:pos x="94" y="32"/>
                </a:cxn>
                <a:cxn ang="0">
                  <a:pos x="94" y="28"/>
                </a:cxn>
                <a:cxn ang="0">
                  <a:pos x="94" y="20"/>
                </a:cxn>
                <a:cxn ang="0">
                  <a:pos x="92" y="14"/>
                </a:cxn>
                <a:cxn ang="0">
                  <a:pos x="88" y="6"/>
                </a:cxn>
                <a:cxn ang="0">
                  <a:pos x="88" y="6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0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0"/>
                </a:cxn>
                <a:cxn ang="0">
                  <a:pos x="66" y="14"/>
                </a:cxn>
                <a:cxn ang="0">
                  <a:pos x="68" y="18"/>
                </a:cxn>
                <a:cxn ang="0">
                  <a:pos x="68" y="20"/>
                </a:cxn>
                <a:cxn ang="0">
                  <a:pos x="68" y="20"/>
                </a:cxn>
                <a:cxn ang="0">
                  <a:pos x="62" y="16"/>
                </a:cxn>
                <a:cxn ang="0">
                  <a:pos x="54" y="12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30" y="16"/>
                </a:cxn>
                <a:cxn ang="0">
                  <a:pos x="16" y="26"/>
                </a:cxn>
                <a:cxn ang="0">
                  <a:pos x="0" y="38"/>
                </a:cxn>
                <a:cxn ang="0">
                  <a:pos x="0" y="38"/>
                </a:cxn>
              </a:cxnLst>
              <a:rect l="0" t="0" r="r" b="b"/>
              <a:pathLst>
                <a:path w="94" h="52">
                  <a:moveTo>
                    <a:pt x="0" y="38"/>
                  </a:moveTo>
                  <a:lnTo>
                    <a:pt x="0" y="38"/>
                  </a:lnTo>
                  <a:lnTo>
                    <a:pt x="2" y="36"/>
                  </a:lnTo>
                  <a:lnTo>
                    <a:pt x="12" y="34"/>
                  </a:lnTo>
                  <a:lnTo>
                    <a:pt x="18" y="34"/>
                  </a:lnTo>
                  <a:lnTo>
                    <a:pt x="24" y="36"/>
                  </a:lnTo>
                  <a:lnTo>
                    <a:pt x="32" y="40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60" y="52"/>
                  </a:lnTo>
                  <a:lnTo>
                    <a:pt x="72" y="52"/>
                  </a:lnTo>
                  <a:lnTo>
                    <a:pt x="82" y="48"/>
                  </a:lnTo>
                  <a:lnTo>
                    <a:pt x="90" y="42"/>
                  </a:lnTo>
                  <a:lnTo>
                    <a:pt x="92" y="38"/>
                  </a:lnTo>
                  <a:lnTo>
                    <a:pt x="94" y="32"/>
                  </a:lnTo>
                  <a:lnTo>
                    <a:pt x="94" y="28"/>
                  </a:lnTo>
                  <a:lnTo>
                    <a:pt x="94" y="20"/>
                  </a:lnTo>
                  <a:lnTo>
                    <a:pt x="92" y="14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0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0"/>
                  </a:lnTo>
                  <a:lnTo>
                    <a:pt x="66" y="14"/>
                  </a:lnTo>
                  <a:lnTo>
                    <a:pt x="68" y="18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2" y="16"/>
                  </a:lnTo>
                  <a:lnTo>
                    <a:pt x="5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30" y="16"/>
                  </a:lnTo>
                  <a:lnTo>
                    <a:pt x="16" y="26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8" name="Freeform 80"/>
            <p:cNvSpPr>
              <a:spLocks/>
            </p:cNvSpPr>
            <p:nvPr/>
          </p:nvSpPr>
          <p:spPr bwMode="auto">
            <a:xfrm>
              <a:off x="6015789" y="2474495"/>
              <a:ext cx="529389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0" y="6"/>
                </a:cxn>
                <a:cxn ang="0">
                  <a:pos x="60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2"/>
                </a:cxn>
                <a:cxn ang="0">
                  <a:pos x="38" y="2"/>
                </a:cxn>
                <a:cxn ang="0">
                  <a:pos x="44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10"/>
                </a:cxn>
                <a:cxn ang="0">
                  <a:pos x="10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6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44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10"/>
                  </a:lnTo>
                  <a:lnTo>
                    <a:pt x="10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9" name="Freeform 81"/>
            <p:cNvSpPr>
              <a:spLocks/>
            </p:cNvSpPr>
            <p:nvPr/>
          </p:nvSpPr>
          <p:spPr bwMode="auto">
            <a:xfrm>
              <a:off x="4122821" y="2330116"/>
              <a:ext cx="545432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30" y="28"/>
                </a:cxn>
                <a:cxn ang="0">
                  <a:pos x="30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8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62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0" y="4"/>
                </a:cxn>
                <a:cxn ang="0">
                  <a:pos x="40" y="4"/>
                </a:cxn>
                <a:cxn ang="0">
                  <a:pos x="44" y="6"/>
                </a:cxn>
                <a:cxn ang="0">
                  <a:pos x="48" y="10"/>
                </a:cxn>
                <a:cxn ang="0">
                  <a:pos x="48" y="14"/>
                </a:cxn>
                <a:cxn ang="0">
                  <a:pos x="48" y="14"/>
                </a:cxn>
                <a:cxn ang="0">
                  <a:pos x="44" y="10"/>
                </a:cxn>
                <a:cxn ang="0">
                  <a:pos x="38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2" y="10"/>
                </a:cxn>
                <a:cxn ang="0">
                  <a:pos x="12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8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8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6"/>
                  </a:lnTo>
                  <a:lnTo>
                    <a:pt x="48" y="10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4" y="10"/>
                  </a:lnTo>
                  <a:lnTo>
                    <a:pt x="38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2" y="10"/>
                  </a:lnTo>
                  <a:lnTo>
                    <a:pt x="12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0" name="Freeform 82"/>
            <p:cNvSpPr>
              <a:spLocks/>
            </p:cNvSpPr>
            <p:nvPr/>
          </p:nvSpPr>
          <p:spPr bwMode="auto">
            <a:xfrm>
              <a:off x="3336758" y="2891589"/>
              <a:ext cx="385011" cy="753979"/>
            </a:xfrm>
            <a:custGeom>
              <a:avLst/>
              <a:gdLst/>
              <a:ahLst/>
              <a:cxnLst>
                <a:cxn ang="0">
                  <a:pos x="48" y="94"/>
                </a:cxn>
                <a:cxn ang="0">
                  <a:pos x="48" y="94"/>
                </a:cxn>
                <a:cxn ang="0">
                  <a:pos x="46" y="92"/>
                </a:cxn>
                <a:cxn ang="0">
                  <a:pos x="42" y="84"/>
                </a:cxn>
                <a:cxn ang="0">
                  <a:pos x="40" y="70"/>
                </a:cxn>
                <a:cxn ang="0">
                  <a:pos x="40" y="62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4" y="38"/>
                </a:cxn>
                <a:cxn ang="0">
                  <a:pos x="44" y="26"/>
                </a:cxn>
                <a:cxn ang="0">
                  <a:pos x="40" y="16"/>
                </a:cxn>
                <a:cxn ang="0">
                  <a:pos x="36" y="6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8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0" y="40"/>
                </a:cxn>
                <a:cxn ang="0">
                  <a:pos x="2" y="44"/>
                </a:cxn>
                <a:cxn ang="0">
                  <a:pos x="6" y="50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0" y="44"/>
                </a:cxn>
                <a:cxn ang="0">
                  <a:pos x="14" y="38"/>
                </a:cxn>
                <a:cxn ang="0">
                  <a:pos x="16" y="3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6" y="44"/>
                </a:cxn>
                <a:cxn ang="0">
                  <a:pos x="16" y="52"/>
                </a:cxn>
                <a:cxn ang="0">
                  <a:pos x="18" y="64"/>
                </a:cxn>
                <a:cxn ang="0">
                  <a:pos x="18" y="64"/>
                </a:cxn>
                <a:cxn ang="0">
                  <a:pos x="24" y="74"/>
                </a:cxn>
                <a:cxn ang="0">
                  <a:pos x="34" y="84"/>
                </a:cxn>
                <a:cxn ang="0">
                  <a:pos x="48" y="94"/>
                </a:cxn>
                <a:cxn ang="0">
                  <a:pos x="48" y="94"/>
                </a:cxn>
              </a:cxnLst>
              <a:rect l="0" t="0" r="r" b="b"/>
              <a:pathLst>
                <a:path w="48" h="94">
                  <a:moveTo>
                    <a:pt x="48" y="94"/>
                  </a:moveTo>
                  <a:lnTo>
                    <a:pt x="48" y="94"/>
                  </a:lnTo>
                  <a:lnTo>
                    <a:pt x="46" y="92"/>
                  </a:lnTo>
                  <a:lnTo>
                    <a:pt x="42" y="84"/>
                  </a:lnTo>
                  <a:lnTo>
                    <a:pt x="40" y="70"/>
                  </a:lnTo>
                  <a:lnTo>
                    <a:pt x="40" y="62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4" y="38"/>
                  </a:lnTo>
                  <a:lnTo>
                    <a:pt x="44" y="26"/>
                  </a:lnTo>
                  <a:lnTo>
                    <a:pt x="40" y="16"/>
                  </a:lnTo>
                  <a:lnTo>
                    <a:pt x="36" y="6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8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6" y="50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44"/>
                  </a:lnTo>
                  <a:lnTo>
                    <a:pt x="14" y="38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6" y="44"/>
                  </a:lnTo>
                  <a:lnTo>
                    <a:pt x="16" y="52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24" y="74"/>
                  </a:lnTo>
                  <a:lnTo>
                    <a:pt x="34" y="84"/>
                  </a:lnTo>
                  <a:lnTo>
                    <a:pt x="48" y="94"/>
                  </a:lnTo>
                  <a:lnTo>
                    <a:pt x="48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1" name="Freeform 83"/>
            <p:cNvSpPr>
              <a:spLocks/>
            </p:cNvSpPr>
            <p:nvPr/>
          </p:nvSpPr>
          <p:spPr bwMode="auto">
            <a:xfrm>
              <a:off x="6545179" y="7271084"/>
              <a:ext cx="737937" cy="497305"/>
            </a:xfrm>
            <a:custGeom>
              <a:avLst/>
              <a:gdLst/>
              <a:ahLst/>
              <a:cxnLst>
                <a:cxn ang="0">
                  <a:pos x="0" y="62"/>
                </a:cxn>
                <a:cxn ang="0">
                  <a:pos x="0" y="62"/>
                </a:cxn>
                <a:cxn ang="0">
                  <a:pos x="2" y="58"/>
                </a:cxn>
                <a:cxn ang="0">
                  <a:pos x="10" y="54"/>
                </a:cxn>
                <a:cxn ang="0">
                  <a:pos x="16" y="52"/>
                </a:cxn>
                <a:cxn ang="0">
                  <a:pos x="24" y="52"/>
                </a:cxn>
                <a:cxn ang="0">
                  <a:pos x="32" y="52"/>
                </a:cxn>
                <a:cxn ang="0">
                  <a:pos x="42" y="54"/>
                </a:cxn>
                <a:cxn ang="0">
                  <a:pos x="42" y="54"/>
                </a:cxn>
                <a:cxn ang="0">
                  <a:pos x="52" y="56"/>
                </a:cxn>
                <a:cxn ang="0">
                  <a:pos x="64" y="54"/>
                </a:cxn>
                <a:cxn ang="0">
                  <a:pos x="74" y="50"/>
                </a:cxn>
                <a:cxn ang="0">
                  <a:pos x="84" y="42"/>
                </a:cxn>
                <a:cxn ang="0">
                  <a:pos x="90" y="34"/>
                </a:cxn>
                <a:cxn ang="0">
                  <a:pos x="90" y="30"/>
                </a:cxn>
                <a:cxn ang="0">
                  <a:pos x="92" y="24"/>
                </a:cxn>
                <a:cxn ang="0">
                  <a:pos x="90" y="20"/>
                </a:cxn>
                <a:cxn ang="0">
                  <a:pos x="88" y="14"/>
                </a:cxn>
                <a:cxn ang="0">
                  <a:pos x="84" y="8"/>
                </a:cxn>
                <a:cxn ang="0">
                  <a:pos x="76" y="2"/>
                </a:cxn>
                <a:cxn ang="0">
                  <a:pos x="76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2" y="0"/>
                </a:cxn>
                <a:cxn ang="0">
                  <a:pos x="56" y="4"/>
                </a:cxn>
                <a:cxn ang="0">
                  <a:pos x="50" y="8"/>
                </a:cxn>
                <a:cxn ang="0">
                  <a:pos x="46" y="12"/>
                </a:cxn>
                <a:cxn ang="0">
                  <a:pos x="46" y="12"/>
                </a:cxn>
                <a:cxn ang="0">
                  <a:pos x="54" y="14"/>
                </a:cxn>
                <a:cxn ang="0">
                  <a:pos x="58" y="16"/>
                </a:cxn>
                <a:cxn ang="0">
                  <a:pos x="60" y="20"/>
                </a:cxn>
                <a:cxn ang="0">
                  <a:pos x="60" y="22"/>
                </a:cxn>
                <a:cxn ang="0">
                  <a:pos x="60" y="22"/>
                </a:cxn>
                <a:cxn ang="0">
                  <a:pos x="54" y="20"/>
                </a:cxn>
                <a:cxn ang="0">
                  <a:pos x="46" y="20"/>
                </a:cxn>
                <a:cxn ang="0">
                  <a:pos x="36" y="22"/>
                </a:cxn>
                <a:cxn ang="0">
                  <a:pos x="36" y="22"/>
                </a:cxn>
                <a:cxn ang="0">
                  <a:pos x="24" y="32"/>
                </a:cxn>
                <a:cxn ang="0">
                  <a:pos x="12" y="44"/>
                </a:cxn>
                <a:cxn ang="0">
                  <a:pos x="0" y="62"/>
                </a:cxn>
                <a:cxn ang="0">
                  <a:pos x="0" y="62"/>
                </a:cxn>
              </a:cxnLst>
              <a:rect l="0" t="0" r="r" b="b"/>
              <a:pathLst>
                <a:path w="92" h="62">
                  <a:moveTo>
                    <a:pt x="0" y="62"/>
                  </a:moveTo>
                  <a:lnTo>
                    <a:pt x="0" y="62"/>
                  </a:lnTo>
                  <a:lnTo>
                    <a:pt x="2" y="58"/>
                  </a:lnTo>
                  <a:lnTo>
                    <a:pt x="10" y="54"/>
                  </a:lnTo>
                  <a:lnTo>
                    <a:pt x="16" y="52"/>
                  </a:lnTo>
                  <a:lnTo>
                    <a:pt x="24" y="52"/>
                  </a:lnTo>
                  <a:lnTo>
                    <a:pt x="32" y="52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52" y="56"/>
                  </a:lnTo>
                  <a:lnTo>
                    <a:pt x="64" y="54"/>
                  </a:lnTo>
                  <a:lnTo>
                    <a:pt x="74" y="50"/>
                  </a:lnTo>
                  <a:lnTo>
                    <a:pt x="84" y="42"/>
                  </a:lnTo>
                  <a:lnTo>
                    <a:pt x="90" y="34"/>
                  </a:lnTo>
                  <a:lnTo>
                    <a:pt x="90" y="30"/>
                  </a:lnTo>
                  <a:lnTo>
                    <a:pt x="92" y="24"/>
                  </a:lnTo>
                  <a:lnTo>
                    <a:pt x="90" y="20"/>
                  </a:lnTo>
                  <a:lnTo>
                    <a:pt x="88" y="14"/>
                  </a:lnTo>
                  <a:lnTo>
                    <a:pt x="84" y="8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54" y="14"/>
                  </a:lnTo>
                  <a:lnTo>
                    <a:pt x="58" y="16"/>
                  </a:lnTo>
                  <a:lnTo>
                    <a:pt x="60" y="20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4" y="20"/>
                  </a:lnTo>
                  <a:lnTo>
                    <a:pt x="46" y="20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24" y="32"/>
                  </a:lnTo>
                  <a:lnTo>
                    <a:pt x="12" y="44"/>
                  </a:lnTo>
                  <a:lnTo>
                    <a:pt x="0" y="62"/>
                  </a:lnTo>
                  <a:lnTo>
                    <a:pt x="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2" name="Freeform 84"/>
            <p:cNvSpPr>
              <a:spLocks/>
            </p:cNvSpPr>
            <p:nvPr/>
          </p:nvSpPr>
          <p:spPr bwMode="auto">
            <a:xfrm>
              <a:off x="1347537" y="1207168"/>
              <a:ext cx="545432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2" y="28"/>
                </a:cxn>
                <a:cxn ang="0">
                  <a:pos x="8" y="26"/>
                </a:cxn>
                <a:cxn ang="0">
                  <a:pos x="18" y="26"/>
                </a:cxn>
                <a:cxn ang="0">
                  <a:pos x="24" y="28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8" y="38"/>
                </a:cxn>
                <a:cxn ang="0">
                  <a:pos x="46" y="38"/>
                </a:cxn>
                <a:cxn ang="0">
                  <a:pos x="54" y="38"/>
                </a:cxn>
                <a:cxn ang="0">
                  <a:pos x="60" y="36"/>
                </a:cxn>
                <a:cxn ang="0">
                  <a:pos x="66" y="30"/>
                </a:cxn>
                <a:cxn ang="0">
                  <a:pos x="68" y="24"/>
                </a:cxn>
                <a:cxn ang="0">
                  <a:pos x="66" y="14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56" y="0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42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0" y="12"/>
                </a:cxn>
                <a:cxn ang="0">
                  <a:pos x="10" y="18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68" h="38">
                  <a:moveTo>
                    <a:pt x="0" y="28"/>
                  </a:moveTo>
                  <a:lnTo>
                    <a:pt x="0" y="28"/>
                  </a:lnTo>
                  <a:lnTo>
                    <a:pt x="2" y="28"/>
                  </a:lnTo>
                  <a:lnTo>
                    <a:pt x="8" y="26"/>
                  </a:lnTo>
                  <a:lnTo>
                    <a:pt x="18" y="26"/>
                  </a:lnTo>
                  <a:lnTo>
                    <a:pt x="24" y="28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8" y="38"/>
                  </a:lnTo>
                  <a:lnTo>
                    <a:pt x="46" y="38"/>
                  </a:lnTo>
                  <a:lnTo>
                    <a:pt x="54" y="38"/>
                  </a:lnTo>
                  <a:lnTo>
                    <a:pt x="60" y="36"/>
                  </a:lnTo>
                  <a:lnTo>
                    <a:pt x="66" y="30"/>
                  </a:lnTo>
                  <a:lnTo>
                    <a:pt x="68" y="24"/>
                  </a:lnTo>
                  <a:lnTo>
                    <a:pt x="66" y="1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2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0" y="12"/>
                  </a:lnTo>
                  <a:lnTo>
                    <a:pt x="10" y="1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3" name="Freeform 85"/>
            <p:cNvSpPr>
              <a:spLocks/>
            </p:cNvSpPr>
            <p:nvPr/>
          </p:nvSpPr>
          <p:spPr bwMode="auto">
            <a:xfrm>
              <a:off x="5085347" y="1720516"/>
              <a:ext cx="657726" cy="673768"/>
            </a:xfrm>
            <a:custGeom>
              <a:avLst/>
              <a:gdLst/>
              <a:ahLst/>
              <a:cxnLst>
                <a:cxn ang="0">
                  <a:pos x="82" y="10"/>
                </a:cxn>
                <a:cxn ang="0">
                  <a:pos x="82" y="10"/>
                </a:cxn>
                <a:cxn ang="0">
                  <a:pos x="78" y="8"/>
                </a:cxn>
                <a:cxn ang="0">
                  <a:pos x="66" y="2"/>
                </a:cxn>
                <a:cxn ang="0">
                  <a:pos x="58" y="0"/>
                </a:cxn>
                <a:cxn ang="0">
                  <a:pos x="48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20"/>
                </a:cxn>
                <a:cxn ang="0">
                  <a:pos x="2" y="26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4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12" y="34"/>
                </a:cxn>
                <a:cxn ang="0">
                  <a:pos x="16" y="30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6"/>
                </a:cxn>
                <a:cxn ang="0">
                  <a:pos x="16" y="32"/>
                </a:cxn>
                <a:cxn ang="0">
                  <a:pos x="12" y="40"/>
                </a:cxn>
                <a:cxn ang="0">
                  <a:pos x="10" y="4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0" y="62"/>
                </a:cxn>
                <a:cxn ang="0">
                  <a:pos x="10" y="70"/>
                </a:cxn>
                <a:cxn ang="0">
                  <a:pos x="8" y="76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4" y="82"/>
                </a:cxn>
                <a:cxn ang="0">
                  <a:pos x="12" y="78"/>
                </a:cxn>
                <a:cxn ang="0">
                  <a:pos x="16" y="72"/>
                </a:cxn>
                <a:cxn ang="0">
                  <a:pos x="20" y="66"/>
                </a:cxn>
                <a:cxn ang="0">
                  <a:pos x="22" y="58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36" y="28"/>
                </a:cxn>
                <a:cxn ang="0">
                  <a:pos x="40" y="24"/>
                </a:cxn>
                <a:cxn ang="0">
                  <a:pos x="46" y="20"/>
                </a:cxn>
                <a:cxn ang="0">
                  <a:pos x="46" y="20"/>
                </a:cxn>
                <a:cxn ang="0">
                  <a:pos x="54" y="16"/>
                </a:cxn>
                <a:cxn ang="0">
                  <a:pos x="66" y="14"/>
                </a:cxn>
                <a:cxn ang="0">
                  <a:pos x="82" y="10"/>
                </a:cxn>
                <a:cxn ang="0">
                  <a:pos x="82" y="10"/>
                </a:cxn>
              </a:cxnLst>
              <a:rect l="0" t="0" r="r" b="b"/>
              <a:pathLst>
                <a:path w="82" h="84">
                  <a:moveTo>
                    <a:pt x="82" y="10"/>
                  </a:moveTo>
                  <a:lnTo>
                    <a:pt x="82" y="10"/>
                  </a:lnTo>
                  <a:lnTo>
                    <a:pt x="78" y="8"/>
                  </a:lnTo>
                  <a:lnTo>
                    <a:pt x="66" y="2"/>
                  </a:lnTo>
                  <a:lnTo>
                    <a:pt x="58" y="0"/>
                  </a:lnTo>
                  <a:lnTo>
                    <a:pt x="48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20"/>
                  </a:lnTo>
                  <a:lnTo>
                    <a:pt x="2" y="26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4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12" y="34"/>
                  </a:lnTo>
                  <a:lnTo>
                    <a:pt x="16" y="30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6"/>
                  </a:lnTo>
                  <a:lnTo>
                    <a:pt x="16" y="32"/>
                  </a:lnTo>
                  <a:lnTo>
                    <a:pt x="12" y="40"/>
                  </a:lnTo>
                  <a:lnTo>
                    <a:pt x="10" y="4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62"/>
                  </a:lnTo>
                  <a:lnTo>
                    <a:pt x="10" y="70"/>
                  </a:lnTo>
                  <a:lnTo>
                    <a:pt x="8" y="76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4" y="82"/>
                  </a:lnTo>
                  <a:lnTo>
                    <a:pt x="12" y="78"/>
                  </a:lnTo>
                  <a:lnTo>
                    <a:pt x="16" y="72"/>
                  </a:lnTo>
                  <a:lnTo>
                    <a:pt x="20" y="66"/>
                  </a:lnTo>
                  <a:lnTo>
                    <a:pt x="22" y="5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36" y="28"/>
                  </a:lnTo>
                  <a:lnTo>
                    <a:pt x="40" y="24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54" y="16"/>
                  </a:lnTo>
                  <a:lnTo>
                    <a:pt x="66" y="14"/>
                  </a:lnTo>
                  <a:lnTo>
                    <a:pt x="82" y="10"/>
                  </a:lnTo>
                  <a:lnTo>
                    <a:pt x="8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4" name="Freeform 86"/>
            <p:cNvSpPr>
              <a:spLocks/>
            </p:cNvSpPr>
            <p:nvPr/>
          </p:nvSpPr>
          <p:spPr bwMode="auto">
            <a:xfrm>
              <a:off x="2197768" y="501316"/>
              <a:ext cx="449179" cy="898358"/>
            </a:xfrm>
            <a:custGeom>
              <a:avLst/>
              <a:gdLst/>
              <a:ahLst/>
              <a:cxnLst>
                <a:cxn ang="0">
                  <a:pos x="40" y="112"/>
                </a:cxn>
                <a:cxn ang="0">
                  <a:pos x="40" y="112"/>
                </a:cxn>
                <a:cxn ang="0">
                  <a:pos x="36" y="110"/>
                </a:cxn>
                <a:cxn ang="0">
                  <a:pos x="26" y="102"/>
                </a:cxn>
                <a:cxn ang="0">
                  <a:pos x="18" y="96"/>
                </a:cxn>
                <a:cxn ang="0">
                  <a:pos x="12" y="88"/>
                </a:cxn>
                <a:cxn ang="0">
                  <a:pos x="6" y="78"/>
                </a:cxn>
                <a:cxn ang="0">
                  <a:pos x="2" y="66"/>
                </a:cxn>
                <a:cxn ang="0">
                  <a:pos x="2" y="66"/>
                </a:cxn>
                <a:cxn ang="0">
                  <a:pos x="0" y="54"/>
                </a:cxn>
                <a:cxn ang="0">
                  <a:pos x="2" y="48"/>
                </a:cxn>
                <a:cxn ang="0">
                  <a:pos x="4" y="40"/>
                </a:cxn>
                <a:cxn ang="0">
                  <a:pos x="8" y="34"/>
                </a:cxn>
                <a:cxn ang="0">
                  <a:pos x="14" y="30"/>
                </a:cxn>
                <a:cxn ang="0">
                  <a:pos x="22" y="24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0" y="22"/>
                </a:cxn>
                <a:cxn ang="0">
                  <a:pos x="24" y="28"/>
                </a:cxn>
                <a:cxn ang="0">
                  <a:pos x="22" y="32"/>
                </a:cxn>
                <a:cxn ang="0">
                  <a:pos x="20" y="38"/>
                </a:cxn>
                <a:cxn ang="0">
                  <a:pos x="18" y="46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0" y="52"/>
                </a:cxn>
                <a:cxn ang="0">
                  <a:pos x="20" y="44"/>
                </a:cxn>
                <a:cxn ang="0">
                  <a:pos x="26" y="36"/>
                </a:cxn>
                <a:cxn ang="0">
                  <a:pos x="30" y="30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42" y="22"/>
                </a:cxn>
                <a:cxn ang="0">
                  <a:pos x="48" y="18"/>
                </a:cxn>
                <a:cxn ang="0">
                  <a:pos x="52" y="12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56" y="4"/>
                </a:cxn>
                <a:cxn ang="0">
                  <a:pos x="54" y="14"/>
                </a:cxn>
                <a:cxn ang="0">
                  <a:pos x="54" y="20"/>
                </a:cxn>
                <a:cxn ang="0">
                  <a:pos x="50" y="28"/>
                </a:cxn>
                <a:cxn ang="0">
                  <a:pos x="46" y="34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36" y="44"/>
                </a:cxn>
                <a:cxn ang="0">
                  <a:pos x="32" y="52"/>
                </a:cxn>
                <a:cxn ang="0">
                  <a:pos x="28" y="62"/>
                </a:cxn>
                <a:cxn ang="0">
                  <a:pos x="28" y="68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84"/>
                </a:cxn>
                <a:cxn ang="0">
                  <a:pos x="34" y="96"/>
                </a:cxn>
                <a:cxn ang="0">
                  <a:pos x="40" y="112"/>
                </a:cxn>
                <a:cxn ang="0">
                  <a:pos x="40" y="112"/>
                </a:cxn>
              </a:cxnLst>
              <a:rect l="0" t="0" r="r" b="b"/>
              <a:pathLst>
                <a:path w="56" h="112">
                  <a:moveTo>
                    <a:pt x="40" y="112"/>
                  </a:moveTo>
                  <a:lnTo>
                    <a:pt x="40" y="112"/>
                  </a:lnTo>
                  <a:lnTo>
                    <a:pt x="36" y="110"/>
                  </a:lnTo>
                  <a:lnTo>
                    <a:pt x="26" y="102"/>
                  </a:lnTo>
                  <a:lnTo>
                    <a:pt x="18" y="96"/>
                  </a:lnTo>
                  <a:lnTo>
                    <a:pt x="12" y="88"/>
                  </a:lnTo>
                  <a:lnTo>
                    <a:pt x="6" y="78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0" y="54"/>
                  </a:lnTo>
                  <a:lnTo>
                    <a:pt x="2" y="48"/>
                  </a:lnTo>
                  <a:lnTo>
                    <a:pt x="4" y="40"/>
                  </a:lnTo>
                  <a:lnTo>
                    <a:pt x="8" y="34"/>
                  </a:lnTo>
                  <a:lnTo>
                    <a:pt x="14" y="30"/>
                  </a:lnTo>
                  <a:lnTo>
                    <a:pt x="22" y="24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0" y="22"/>
                  </a:lnTo>
                  <a:lnTo>
                    <a:pt x="24" y="28"/>
                  </a:lnTo>
                  <a:lnTo>
                    <a:pt x="22" y="32"/>
                  </a:lnTo>
                  <a:lnTo>
                    <a:pt x="20" y="38"/>
                  </a:lnTo>
                  <a:lnTo>
                    <a:pt x="18" y="46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2"/>
                  </a:lnTo>
                  <a:lnTo>
                    <a:pt x="20" y="44"/>
                  </a:lnTo>
                  <a:lnTo>
                    <a:pt x="26" y="36"/>
                  </a:lnTo>
                  <a:lnTo>
                    <a:pt x="30" y="30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42" y="22"/>
                  </a:lnTo>
                  <a:lnTo>
                    <a:pt x="48" y="18"/>
                  </a:lnTo>
                  <a:lnTo>
                    <a:pt x="52" y="1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6" y="4"/>
                  </a:lnTo>
                  <a:lnTo>
                    <a:pt x="54" y="14"/>
                  </a:lnTo>
                  <a:lnTo>
                    <a:pt x="54" y="20"/>
                  </a:lnTo>
                  <a:lnTo>
                    <a:pt x="50" y="28"/>
                  </a:lnTo>
                  <a:lnTo>
                    <a:pt x="46" y="34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6" y="44"/>
                  </a:lnTo>
                  <a:lnTo>
                    <a:pt x="32" y="52"/>
                  </a:lnTo>
                  <a:lnTo>
                    <a:pt x="28" y="62"/>
                  </a:lnTo>
                  <a:lnTo>
                    <a:pt x="28" y="68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84"/>
                  </a:lnTo>
                  <a:lnTo>
                    <a:pt x="34" y="96"/>
                  </a:lnTo>
                  <a:lnTo>
                    <a:pt x="40" y="112"/>
                  </a:lnTo>
                  <a:lnTo>
                    <a:pt x="40" y="1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5" name="Freeform 87"/>
            <p:cNvSpPr>
              <a:spLocks/>
            </p:cNvSpPr>
            <p:nvPr/>
          </p:nvSpPr>
          <p:spPr bwMode="auto">
            <a:xfrm>
              <a:off x="1379621" y="3420979"/>
              <a:ext cx="513347" cy="545432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58" y="4"/>
                </a:cxn>
                <a:cxn ang="0">
                  <a:pos x="62" y="14"/>
                </a:cxn>
                <a:cxn ang="0">
                  <a:pos x="64" y="30"/>
                </a:cxn>
                <a:cxn ang="0">
                  <a:pos x="62" y="40"/>
                </a:cxn>
                <a:cxn ang="0">
                  <a:pos x="60" y="50"/>
                </a:cxn>
                <a:cxn ang="0">
                  <a:pos x="60" y="50"/>
                </a:cxn>
                <a:cxn ang="0">
                  <a:pos x="56" y="58"/>
                </a:cxn>
                <a:cxn ang="0">
                  <a:pos x="52" y="62"/>
                </a:cxn>
                <a:cxn ang="0">
                  <a:pos x="48" y="66"/>
                </a:cxn>
                <a:cxn ang="0">
                  <a:pos x="44" y="68"/>
                </a:cxn>
                <a:cxn ang="0">
                  <a:pos x="36" y="68"/>
                </a:cxn>
                <a:cxn ang="0">
                  <a:pos x="30" y="68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8" y="60"/>
                </a:cxn>
                <a:cxn ang="0">
                  <a:pos x="42" y="54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4" y="50"/>
                </a:cxn>
                <a:cxn ang="0">
                  <a:pos x="40" y="54"/>
                </a:cxn>
                <a:cxn ang="0">
                  <a:pos x="32" y="58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12" y="58"/>
                </a:cxn>
                <a:cxn ang="0">
                  <a:pos x="6" y="62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2" y="64"/>
                </a:cxn>
                <a:cxn ang="0">
                  <a:pos x="6" y="58"/>
                </a:cxn>
                <a:cxn ang="0">
                  <a:pos x="14" y="52"/>
                </a:cxn>
                <a:cxn ang="0">
                  <a:pos x="20" y="48"/>
                </a:cxn>
                <a:cxn ang="0">
                  <a:pos x="28" y="48"/>
                </a:cxn>
                <a:cxn ang="0">
                  <a:pos x="28" y="48"/>
                </a:cxn>
                <a:cxn ang="0">
                  <a:pos x="36" y="44"/>
                </a:cxn>
                <a:cxn ang="0">
                  <a:pos x="42" y="40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50" y="24"/>
                </a:cxn>
                <a:cxn ang="0">
                  <a:pos x="54" y="14"/>
                </a:cxn>
                <a:cxn ang="0">
                  <a:pos x="56" y="0"/>
                </a:cxn>
                <a:cxn ang="0">
                  <a:pos x="56" y="0"/>
                </a:cxn>
              </a:cxnLst>
              <a:rect l="0" t="0" r="r" b="b"/>
              <a:pathLst>
                <a:path w="64" h="68">
                  <a:moveTo>
                    <a:pt x="56" y="0"/>
                  </a:moveTo>
                  <a:lnTo>
                    <a:pt x="56" y="0"/>
                  </a:lnTo>
                  <a:lnTo>
                    <a:pt x="58" y="4"/>
                  </a:lnTo>
                  <a:lnTo>
                    <a:pt x="62" y="14"/>
                  </a:lnTo>
                  <a:lnTo>
                    <a:pt x="64" y="30"/>
                  </a:lnTo>
                  <a:lnTo>
                    <a:pt x="62" y="40"/>
                  </a:lnTo>
                  <a:lnTo>
                    <a:pt x="60" y="50"/>
                  </a:lnTo>
                  <a:lnTo>
                    <a:pt x="60" y="50"/>
                  </a:lnTo>
                  <a:lnTo>
                    <a:pt x="56" y="58"/>
                  </a:lnTo>
                  <a:lnTo>
                    <a:pt x="52" y="62"/>
                  </a:lnTo>
                  <a:lnTo>
                    <a:pt x="48" y="66"/>
                  </a:lnTo>
                  <a:lnTo>
                    <a:pt x="44" y="68"/>
                  </a:lnTo>
                  <a:lnTo>
                    <a:pt x="36" y="68"/>
                  </a:lnTo>
                  <a:lnTo>
                    <a:pt x="30" y="68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8" y="60"/>
                  </a:lnTo>
                  <a:lnTo>
                    <a:pt x="42" y="5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2" y="58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12" y="58"/>
                  </a:lnTo>
                  <a:lnTo>
                    <a:pt x="6" y="62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2" y="64"/>
                  </a:lnTo>
                  <a:lnTo>
                    <a:pt x="6" y="58"/>
                  </a:lnTo>
                  <a:lnTo>
                    <a:pt x="14" y="52"/>
                  </a:lnTo>
                  <a:lnTo>
                    <a:pt x="20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36" y="44"/>
                  </a:lnTo>
                  <a:lnTo>
                    <a:pt x="42" y="40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0" y="24"/>
                  </a:lnTo>
                  <a:lnTo>
                    <a:pt x="54" y="14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6" name="Freeform 88"/>
            <p:cNvSpPr>
              <a:spLocks/>
            </p:cNvSpPr>
            <p:nvPr/>
          </p:nvSpPr>
          <p:spPr bwMode="auto">
            <a:xfrm>
              <a:off x="8133347" y="838200"/>
              <a:ext cx="609600" cy="1042737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38" y="4"/>
                </a:cxn>
                <a:cxn ang="0">
                  <a:pos x="50" y="16"/>
                </a:cxn>
                <a:cxn ang="0">
                  <a:pos x="58" y="24"/>
                </a:cxn>
                <a:cxn ang="0">
                  <a:pos x="64" y="36"/>
                </a:cxn>
                <a:cxn ang="0">
                  <a:pos x="70" y="48"/>
                </a:cxn>
                <a:cxn ang="0">
                  <a:pos x="76" y="66"/>
                </a:cxn>
                <a:cxn ang="0">
                  <a:pos x="76" y="66"/>
                </a:cxn>
                <a:cxn ang="0">
                  <a:pos x="76" y="72"/>
                </a:cxn>
                <a:cxn ang="0">
                  <a:pos x="76" y="80"/>
                </a:cxn>
                <a:cxn ang="0">
                  <a:pos x="74" y="88"/>
                </a:cxn>
                <a:cxn ang="0">
                  <a:pos x="70" y="94"/>
                </a:cxn>
                <a:cxn ang="0">
                  <a:pos x="62" y="100"/>
                </a:cxn>
                <a:cxn ang="0">
                  <a:pos x="54" y="106"/>
                </a:cxn>
                <a:cxn ang="0">
                  <a:pos x="44" y="110"/>
                </a:cxn>
                <a:cxn ang="0">
                  <a:pos x="28" y="114"/>
                </a:cxn>
                <a:cxn ang="0">
                  <a:pos x="28" y="114"/>
                </a:cxn>
                <a:cxn ang="0">
                  <a:pos x="32" y="112"/>
                </a:cxn>
                <a:cxn ang="0">
                  <a:pos x="42" y="106"/>
                </a:cxn>
                <a:cxn ang="0">
                  <a:pos x="46" y="100"/>
                </a:cxn>
                <a:cxn ang="0">
                  <a:pos x="50" y="94"/>
                </a:cxn>
                <a:cxn ang="0">
                  <a:pos x="52" y="84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50" y="78"/>
                </a:cxn>
                <a:cxn ang="0">
                  <a:pos x="48" y="86"/>
                </a:cxn>
                <a:cxn ang="0">
                  <a:pos x="46" y="90"/>
                </a:cxn>
                <a:cxn ang="0">
                  <a:pos x="42" y="96"/>
                </a:cxn>
                <a:cxn ang="0">
                  <a:pos x="36" y="100"/>
                </a:cxn>
                <a:cxn ang="0">
                  <a:pos x="28" y="104"/>
                </a:cxn>
                <a:cxn ang="0">
                  <a:pos x="28" y="104"/>
                </a:cxn>
                <a:cxn ang="0">
                  <a:pos x="20" y="106"/>
                </a:cxn>
                <a:cxn ang="0">
                  <a:pos x="10" y="110"/>
                </a:cxn>
                <a:cxn ang="0">
                  <a:pos x="4" y="118"/>
                </a:cxn>
                <a:cxn ang="0">
                  <a:pos x="2" y="124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26"/>
                </a:cxn>
                <a:cxn ang="0">
                  <a:pos x="2" y="114"/>
                </a:cxn>
                <a:cxn ang="0">
                  <a:pos x="4" y="106"/>
                </a:cxn>
                <a:cxn ang="0">
                  <a:pos x="8" y="100"/>
                </a:cxn>
                <a:cxn ang="0">
                  <a:pos x="16" y="92"/>
                </a:cxn>
                <a:cxn ang="0">
                  <a:pos x="26" y="84"/>
                </a:cxn>
                <a:cxn ang="0">
                  <a:pos x="26" y="84"/>
                </a:cxn>
                <a:cxn ang="0">
                  <a:pos x="28" y="82"/>
                </a:cxn>
                <a:cxn ang="0">
                  <a:pos x="36" y="74"/>
                </a:cxn>
                <a:cxn ang="0">
                  <a:pos x="42" y="64"/>
                </a:cxn>
                <a:cxn ang="0">
                  <a:pos x="44" y="5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2" y="36"/>
                </a:cxn>
                <a:cxn ang="0">
                  <a:pos x="40" y="22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76" h="130">
                  <a:moveTo>
                    <a:pt x="32" y="0"/>
                  </a:moveTo>
                  <a:lnTo>
                    <a:pt x="32" y="0"/>
                  </a:lnTo>
                  <a:lnTo>
                    <a:pt x="38" y="4"/>
                  </a:lnTo>
                  <a:lnTo>
                    <a:pt x="50" y="16"/>
                  </a:lnTo>
                  <a:lnTo>
                    <a:pt x="58" y="24"/>
                  </a:lnTo>
                  <a:lnTo>
                    <a:pt x="64" y="36"/>
                  </a:lnTo>
                  <a:lnTo>
                    <a:pt x="70" y="48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6" y="72"/>
                  </a:lnTo>
                  <a:lnTo>
                    <a:pt x="76" y="80"/>
                  </a:lnTo>
                  <a:lnTo>
                    <a:pt x="74" y="88"/>
                  </a:lnTo>
                  <a:lnTo>
                    <a:pt x="70" y="94"/>
                  </a:lnTo>
                  <a:lnTo>
                    <a:pt x="62" y="100"/>
                  </a:lnTo>
                  <a:lnTo>
                    <a:pt x="54" y="106"/>
                  </a:lnTo>
                  <a:lnTo>
                    <a:pt x="44" y="110"/>
                  </a:lnTo>
                  <a:lnTo>
                    <a:pt x="28" y="114"/>
                  </a:lnTo>
                  <a:lnTo>
                    <a:pt x="28" y="114"/>
                  </a:lnTo>
                  <a:lnTo>
                    <a:pt x="32" y="112"/>
                  </a:lnTo>
                  <a:lnTo>
                    <a:pt x="42" y="106"/>
                  </a:lnTo>
                  <a:lnTo>
                    <a:pt x="46" y="100"/>
                  </a:lnTo>
                  <a:lnTo>
                    <a:pt x="50" y="94"/>
                  </a:lnTo>
                  <a:lnTo>
                    <a:pt x="52" y="84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50" y="78"/>
                  </a:lnTo>
                  <a:lnTo>
                    <a:pt x="48" y="86"/>
                  </a:lnTo>
                  <a:lnTo>
                    <a:pt x="46" y="90"/>
                  </a:lnTo>
                  <a:lnTo>
                    <a:pt x="42" y="96"/>
                  </a:lnTo>
                  <a:lnTo>
                    <a:pt x="36" y="100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0" y="106"/>
                  </a:lnTo>
                  <a:lnTo>
                    <a:pt x="10" y="110"/>
                  </a:lnTo>
                  <a:lnTo>
                    <a:pt x="4" y="118"/>
                  </a:lnTo>
                  <a:lnTo>
                    <a:pt x="2" y="124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26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8" y="100"/>
                  </a:lnTo>
                  <a:lnTo>
                    <a:pt x="16" y="92"/>
                  </a:lnTo>
                  <a:lnTo>
                    <a:pt x="26" y="84"/>
                  </a:lnTo>
                  <a:lnTo>
                    <a:pt x="26" y="84"/>
                  </a:lnTo>
                  <a:lnTo>
                    <a:pt x="28" y="82"/>
                  </a:lnTo>
                  <a:lnTo>
                    <a:pt x="36" y="74"/>
                  </a:lnTo>
                  <a:lnTo>
                    <a:pt x="42" y="64"/>
                  </a:lnTo>
                  <a:lnTo>
                    <a:pt x="44" y="5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2" y="36"/>
                  </a:lnTo>
                  <a:lnTo>
                    <a:pt x="40" y="22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7" name="Freeform 89"/>
            <p:cNvSpPr>
              <a:spLocks/>
            </p:cNvSpPr>
            <p:nvPr/>
          </p:nvSpPr>
          <p:spPr bwMode="auto">
            <a:xfrm>
              <a:off x="2951747" y="1415716"/>
              <a:ext cx="4924926" cy="6432884"/>
            </a:xfrm>
            <a:custGeom>
              <a:avLst/>
              <a:gdLst/>
              <a:ahLst/>
              <a:cxnLst>
                <a:cxn ang="0">
                  <a:pos x="516" y="572"/>
                </a:cxn>
                <a:cxn ang="0">
                  <a:pos x="516" y="500"/>
                </a:cxn>
                <a:cxn ang="0">
                  <a:pos x="524" y="428"/>
                </a:cxn>
                <a:cxn ang="0">
                  <a:pos x="528" y="394"/>
                </a:cxn>
                <a:cxn ang="0">
                  <a:pos x="528" y="324"/>
                </a:cxn>
                <a:cxn ang="0">
                  <a:pos x="526" y="288"/>
                </a:cxn>
                <a:cxn ang="0">
                  <a:pos x="520" y="256"/>
                </a:cxn>
                <a:cxn ang="0">
                  <a:pos x="506" y="212"/>
                </a:cxn>
                <a:cxn ang="0">
                  <a:pos x="480" y="160"/>
                </a:cxn>
                <a:cxn ang="0">
                  <a:pos x="446" y="108"/>
                </a:cxn>
                <a:cxn ang="0">
                  <a:pos x="400" y="60"/>
                </a:cxn>
                <a:cxn ang="0">
                  <a:pos x="344" y="24"/>
                </a:cxn>
                <a:cxn ang="0">
                  <a:pos x="312" y="10"/>
                </a:cxn>
                <a:cxn ang="0">
                  <a:pos x="276" y="2"/>
                </a:cxn>
                <a:cxn ang="0">
                  <a:pos x="238" y="0"/>
                </a:cxn>
                <a:cxn ang="0">
                  <a:pos x="196" y="4"/>
                </a:cxn>
                <a:cxn ang="0">
                  <a:pos x="182" y="8"/>
                </a:cxn>
                <a:cxn ang="0">
                  <a:pos x="156" y="18"/>
                </a:cxn>
                <a:cxn ang="0">
                  <a:pos x="120" y="40"/>
                </a:cxn>
                <a:cxn ang="0">
                  <a:pos x="80" y="82"/>
                </a:cxn>
                <a:cxn ang="0">
                  <a:pos x="48" y="132"/>
                </a:cxn>
                <a:cxn ang="0">
                  <a:pos x="34" y="158"/>
                </a:cxn>
                <a:cxn ang="0">
                  <a:pos x="10" y="224"/>
                </a:cxn>
                <a:cxn ang="0">
                  <a:pos x="0" y="296"/>
                </a:cxn>
                <a:cxn ang="0">
                  <a:pos x="2" y="296"/>
                </a:cxn>
                <a:cxn ang="0">
                  <a:pos x="8" y="252"/>
                </a:cxn>
                <a:cxn ang="0">
                  <a:pos x="24" y="202"/>
                </a:cxn>
                <a:cxn ang="0">
                  <a:pos x="50" y="146"/>
                </a:cxn>
                <a:cxn ang="0">
                  <a:pos x="92" y="86"/>
                </a:cxn>
                <a:cxn ang="0">
                  <a:pos x="104" y="72"/>
                </a:cxn>
                <a:cxn ang="0">
                  <a:pos x="128" y="48"/>
                </a:cxn>
                <a:cxn ang="0">
                  <a:pos x="152" y="32"/>
                </a:cxn>
                <a:cxn ang="0">
                  <a:pos x="178" y="20"/>
                </a:cxn>
                <a:cxn ang="0">
                  <a:pos x="218" y="10"/>
                </a:cxn>
                <a:cxn ang="0">
                  <a:pos x="272" y="14"/>
                </a:cxn>
                <a:cxn ang="0">
                  <a:pos x="322" y="28"/>
                </a:cxn>
                <a:cxn ang="0">
                  <a:pos x="368" y="52"/>
                </a:cxn>
                <a:cxn ang="0">
                  <a:pos x="408" y="82"/>
                </a:cxn>
                <a:cxn ang="0">
                  <a:pos x="438" y="112"/>
                </a:cxn>
                <a:cxn ang="0">
                  <a:pos x="448" y="128"/>
                </a:cxn>
                <a:cxn ang="0">
                  <a:pos x="478" y="176"/>
                </a:cxn>
                <a:cxn ang="0">
                  <a:pos x="500" y="230"/>
                </a:cxn>
                <a:cxn ang="0">
                  <a:pos x="516" y="286"/>
                </a:cxn>
                <a:cxn ang="0">
                  <a:pos x="522" y="346"/>
                </a:cxn>
                <a:cxn ang="0">
                  <a:pos x="520" y="376"/>
                </a:cxn>
                <a:cxn ang="0">
                  <a:pos x="508" y="462"/>
                </a:cxn>
                <a:cxn ang="0">
                  <a:pos x="500" y="520"/>
                </a:cxn>
                <a:cxn ang="0">
                  <a:pos x="504" y="580"/>
                </a:cxn>
                <a:cxn ang="0">
                  <a:pos x="508" y="608"/>
                </a:cxn>
                <a:cxn ang="0">
                  <a:pos x="524" y="660"/>
                </a:cxn>
                <a:cxn ang="0">
                  <a:pos x="544" y="710"/>
                </a:cxn>
                <a:cxn ang="0">
                  <a:pos x="582" y="782"/>
                </a:cxn>
                <a:cxn ang="0">
                  <a:pos x="594" y="802"/>
                </a:cxn>
                <a:cxn ang="0">
                  <a:pos x="614" y="802"/>
                </a:cxn>
                <a:cxn ang="0">
                  <a:pos x="560" y="710"/>
                </a:cxn>
                <a:cxn ang="0">
                  <a:pos x="546" y="676"/>
                </a:cxn>
                <a:cxn ang="0">
                  <a:pos x="524" y="608"/>
                </a:cxn>
                <a:cxn ang="0">
                  <a:pos x="516" y="572"/>
                </a:cxn>
              </a:cxnLst>
              <a:rect l="0" t="0" r="r" b="b"/>
              <a:pathLst>
                <a:path w="614" h="802">
                  <a:moveTo>
                    <a:pt x="516" y="572"/>
                  </a:moveTo>
                  <a:lnTo>
                    <a:pt x="516" y="572"/>
                  </a:lnTo>
                  <a:lnTo>
                    <a:pt x="514" y="536"/>
                  </a:lnTo>
                  <a:lnTo>
                    <a:pt x="516" y="500"/>
                  </a:lnTo>
                  <a:lnTo>
                    <a:pt x="520" y="464"/>
                  </a:lnTo>
                  <a:lnTo>
                    <a:pt x="524" y="428"/>
                  </a:lnTo>
                  <a:lnTo>
                    <a:pt x="524" y="428"/>
                  </a:lnTo>
                  <a:lnTo>
                    <a:pt x="528" y="394"/>
                  </a:lnTo>
                  <a:lnTo>
                    <a:pt x="530" y="358"/>
                  </a:lnTo>
                  <a:lnTo>
                    <a:pt x="528" y="324"/>
                  </a:lnTo>
                  <a:lnTo>
                    <a:pt x="526" y="288"/>
                  </a:lnTo>
                  <a:lnTo>
                    <a:pt x="526" y="288"/>
                  </a:lnTo>
                  <a:lnTo>
                    <a:pt x="524" y="274"/>
                  </a:lnTo>
                  <a:lnTo>
                    <a:pt x="520" y="256"/>
                  </a:lnTo>
                  <a:lnTo>
                    <a:pt x="514" y="236"/>
                  </a:lnTo>
                  <a:lnTo>
                    <a:pt x="506" y="212"/>
                  </a:lnTo>
                  <a:lnTo>
                    <a:pt x="494" y="186"/>
                  </a:lnTo>
                  <a:lnTo>
                    <a:pt x="480" y="160"/>
                  </a:lnTo>
                  <a:lnTo>
                    <a:pt x="464" y="134"/>
                  </a:lnTo>
                  <a:lnTo>
                    <a:pt x="446" y="108"/>
                  </a:lnTo>
                  <a:lnTo>
                    <a:pt x="424" y="84"/>
                  </a:lnTo>
                  <a:lnTo>
                    <a:pt x="400" y="60"/>
                  </a:lnTo>
                  <a:lnTo>
                    <a:pt x="374" y="40"/>
                  </a:lnTo>
                  <a:lnTo>
                    <a:pt x="344" y="24"/>
                  </a:lnTo>
                  <a:lnTo>
                    <a:pt x="328" y="16"/>
                  </a:lnTo>
                  <a:lnTo>
                    <a:pt x="312" y="10"/>
                  </a:lnTo>
                  <a:lnTo>
                    <a:pt x="294" y="6"/>
                  </a:lnTo>
                  <a:lnTo>
                    <a:pt x="276" y="2"/>
                  </a:lnTo>
                  <a:lnTo>
                    <a:pt x="258" y="0"/>
                  </a:lnTo>
                  <a:lnTo>
                    <a:pt x="238" y="0"/>
                  </a:lnTo>
                  <a:lnTo>
                    <a:pt x="218" y="2"/>
                  </a:lnTo>
                  <a:lnTo>
                    <a:pt x="196" y="4"/>
                  </a:lnTo>
                  <a:lnTo>
                    <a:pt x="196" y="4"/>
                  </a:lnTo>
                  <a:lnTo>
                    <a:pt x="182" y="8"/>
                  </a:lnTo>
                  <a:lnTo>
                    <a:pt x="168" y="12"/>
                  </a:lnTo>
                  <a:lnTo>
                    <a:pt x="156" y="18"/>
                  </a:lnTo>
                  <a:lnTo>
                    <a:pt x="144" y="24"/>
                  </a:lnTo>
                  <a:lnTo>
                    <a:pt x="120" y="40"/>
                  </a:lnTo>
                  <a:lnTo>
                    <a:pt x="100" y="60"/>
                  </a:lnTo>
                  <a:lnTo>
                    <a:pt x="80" y="82"/>
                  </a:lnTo>
                  <a:lnTo>
                    <a:pt x="64" y="106"/>
                  </a:lnTo>
                  <a:lnTo>
                    <a:pt x="48" y="132"/>
                  </a:lnTo>
                  <a:lnTo>
                    <a:pt x="34" y="158"/>
                  </a:lnTo>
                  <a:lnTo>
                    <a:pt x="34" y="158"/>
                  </a:lnTo>
                  <a:lnTo>
                    <a:pt x="20" y="190"/>
                  </a:lnTo>
                  <a:lnTo>
                    <a:pt x="10" y="224"/>
                  </a:lnTo>
                  <a:lnTo>
                    <a:pt x="2" y="260"/>
                  </a:lnTo>
                  <a:lnTo>
                    <a:pt x="0" y="296"/>
                  </a:lnTo>
                  <a:lnTo>
                    <a:pt x="2" y="296"/>
                  </a:lnTo>
                  <a:lnTo>
                    <a:pt x="2" y="296"/>
                  </a:lnTo>
                  <a:lnTo>
                    <a:pt x="4" y="274"/>
                  </a:lnTo>
                  <a:lnTo>
                    <a:pt x="8" y="252"/>
                  </a:lnTo>
                  <a:lnTo>
                    <a:pt x="14" y="228"/>
                  </a:lnTo>
                  <a:lnTo>
                    <a:pt x="24" y="202"/>
                  </a:lnTo>
                  <a:lnTo>
                    <a:pt x="36" y="174"/>
                  </a:lnTo>
                  <a:lnTo>
                    <a:pt x="50" y="146"/>
                  </a:lnTo>
                  <a:lnTo>
                    <a:pt x="70" y="116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104" y="72"/>
                  </a:lnTo>
                  <a:lnTo>
                    <a:pt x="114" y="60"/>
                  </a:lnTo>
                  <a:lnTo>
                    <a:pt x="128" y="48"/>
                  </a:lnTo>
                  <a:lnTo>
                    <a:pt x="140" y="40"/>
                  </a:lnTo>
                  <a:lnTo>
                    <a:pt x="152" y="32"/>
                  </a:lnTo>
                  <a:lnTo>
                    <a:pt x="166" y="24"/>
                  </a:lnTo>
                  <a:lnTo>
                    <a:pt x="178" y="20"/>
                  </a:lnTo>
                  <a:lnTo>
                    <a:pt x="192" y="16"/>
                  </a:lnTo>
                  <a:lnTo>
                    <a:pt x="218" y="10"/>
                  </a:lnTo>
                  <a:lnTo>
                    <a:pt x="244" y="10"/>
                  </a:lnTo>
                  <a:lnTo>
                    <a:pt x="272" y="14"/>
                  </a:lnTo>
                  <a:lnTo>
                    <a:pt x="296" y="20"/>
                  </a:lnTo>
                  <a:lnTo>
                    <a:pt x="322" y="28"/>
                  </a:lnTo>
                  <a:lnTo>
                    <a:pt x="346" y="40"/>
                  </a:lnTo>
                  <a:lnTo>
                    <a:pt x="368" y="52"/>
                  </a:lnTo>
                  <a:lnTo>
                    <a:pt x="388" y="66"/>
                  </a:lnTo>
                  <a:lnTo>
                    <a:pt x="408" y="82"/>
                  </a:lnTo>
                  <a:lnTo>
                    <a:pt x="424" y="98"/>
                  </a:lnTo>
                  <a:lnTo>
                    <a:pt x="438" y="112"/>
                  </a:lnTo>
                  <a:lnTo>
                    <a:pt x="448" y="128"/>
                  </a:lnTo>
                  <a:lnTo>
                    <a:pt x="448" y="128"/>
                  </a:lnTo>
                  <a:lnTo>
                    <a:pt x="464" y="152"/>
                  </a:lnTo>
                  <a:lnTo>
                    <a:pt x="478" y="176"/>
                  </a:lnTo>
                  <a:lnTo>
                    <a:pt x="490" y="204"/>
                  </a:lnTo>
                  <a:lnTo>
                    <a:pt x="500" y="230"/>
                  </a:lnTo>
                  <a:lnTo>
                    <a:pt x="510" y="258"/>
                  </a:lnTo>
                  <a:lnTo>
                    <a:pt x="516" y="286"/>
                  </a:lnTo>
                  <a:lnTo>
                    <a:pt x="520" y="316"/>
                  </a:lnTo>
                  <a:lnTo>
                    <a:pt x="522" y="346"/>
                  </a:lnTo>
                  <a:lnTo>
                    <a:pt x="522" y="346"/>
                  </a:lnTo>
                  <a:lnTo>
                    <a:pt x="520" y="376"/>
                  </a:lnTo>
                  <a:lnTo>
                    <a:pt x="518" y="404"/>
                  </a:lnTo>
                  <a:lnTo>
                    <a:pt x="508" y="462"/>
                  </a:lnTo>
                  <a:lnTo>
                    <a:pt x="504" y="492"/>
                  </a:lnTo>
                  <a:lnTo>
                    <a:pt x="500" y="520"/>
                  </a:lnTo>
                  <a:lnTo>
                    <a:pt x="500" y="550"/>
                  </a:lnTo>
                  <a:lnTo>
                    <a:pt x="504" y="580"/>
                  </a:lnTo>
                  <a:lnTo>
                    <a:pt x="504" y="580"/>
                  </a:lnTo>
                  <a:lnTo>
                    <a:pt x="508" y="608"/>
                  </a:lnTo>
                  <a:lnTo>
                    <a:pt x="516" y="634"/>
                  </a:lnTo>
                  <a:lnTo>
                    <a:pt x="524" y="660"/>
                  </a:lnTo>
                  <a:lnTo>
                    <a:pt x="532" y="686"/>
                  </a:lnTo>
                  <a:lnTo>
                    <a:pt x="544" y="710"/>
                  </a:lnTo>
                  <a:lnTo>
                    <a:pt x="556" y="734"/>
                  </a:lnTo>
                  <a:lnTo>
                    <a:pt x="582" y="782"/>
                  </a:lnTo>
                  <a:lnTo>
                    <a:pt x="582" y="782"/>
                  </a:lnTo>
                  <a:lnTo>
                    <a:pt x="594" y="802"/>
                  </a:lnTo>
                  <a:lnTo>
                    <a:pt x="614" y="802"/>
                  </a:lnTo>
                  <a:lnTo>
                    <a:pt x="614" y="802"/>
                  </a:lnTo>
                  <a:lnTo>
                    <a:pt x="586" y="756"/>
                  </a:lnTo>
                  <a:lnTo>
                    <a:pt x="560" y="710"/>
                  </a:lnTo>
                  <a:lnTo>
                    <a:pt x="560" y="710"/>
                  </a:lnTo>
                  <a:lnTo>
                    <a:pt x="546" y="676"/>
                  </a:lnTo>
                  <a:lnTo>
                    <a:pt x="532" y="644"/>
                  </a:lnTo>
                  <a:lnTo>
                    <a:pt x="524" y="608"/>
                  </a:lnTo>
                  <a:lnTo>
                    <a:pt x="516" y="572"/>
                  </a:lnTo>
                  <a:lnTo>
                    <a:pt x="516" y="57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8" name="Freeform 90"/>
            <p:cNvSpPr>
              <a:spLocks/>
            </p:cNvSpPr>
            <p:nvPr/>
          </p:nvSpPr>
          <p:spPr bwMode="auto">
            <a:xfrm>
              <a:off x="1556084" y="4011"/>
              <a:ext cx="2614863" cy="1684421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4" y="28"/>
                </a:cxn>
                <a:cxn ang="0">
                  <a:pos x="0" y="58"/>
                </a:cxn>
                <a:cxn ang="0">
                  <a:pos x="4" y="84"/>
                </a:cxn>
                <a:cxn ang="0">
                  <a:pos x="12" y="110"/>
                </a:cxn>
                <a:cxn ang="0">
                  <a:pos x="26" y="134"/>
                </a:cxn>
                <a:cxn ang="0">
                  <a:pos x="44" y="154"/>
                </a:cxn>
                <a:cxn ang="0">
                  <a:pos x="66" y="168"/>
                </a:cxn>
                <a:cxn ang="0">
                  <a:pos x="90" y="180"/>
                </a:cxn>
                <a:cxn ang="0">
                  <a:pos x="112" y="184"/>
                </a:cxn>
                <a:cxn ang="0">
                  <a:pos x="154" y="184"/>
                </a:cxn>
                <a:cxn ang="0">
                  <a:pos x="176" y="182"/>
                </a:cxn>
                <a:cxn ang="0">
                  <a:pos x="240" y="174"/>
                </a:cxn>
                <a:cxn ang="0">
                  <a:pos x="274" y="176"/>
                </a:cxn>
                <a:cxn ang="0">
                  <a:pos x="298" y="186"/>
                </a:cxn>
                <a:cxn ang="0">
                  <a:pos x="310" y="200"/>
                </a:cxn>
                <a:cxn ang="0">
                  <a:pos x="318" y="210"/>
                </a:cxn>
                <a:cxn ang="0">
                  <a:pos x="322" y="208"/>
                </a:cxn>
                <a:cxn ang="0">
                  <a:pos x="326" y="204"/>
                </a:cxn>
                <a:cxn ang="0">
                  <a:pos x="300" y="180"/>
                </a:cxn>
                <a:cxn ang="0">
                  <a:pos x="290" y="174"/>
                </a:cxn>
                <a:cxn ang="0">
                  <a:pos x="266" y="166"/>
                </a:cxn>
                <a:cxn ang="0">
                  <a:pos x="256" y="166"/>
                </a:cxn>
                <a:cxn ang="0">
                  <a:pos x="198" y="172"/>
                </a:cxn>
                <a:cxn ang="0">
                  <a:pos x="144" y="178"/>
                </a:cxn>
                <a:cxn ang="0">
                  <a:pos x="108" y="174"/>
                </a:cxn>
                <a:cxn ang="0">
                  <a:pos x="74" y="162"/>
                </a:cxn>
                <a:cxn ang="0">
                  <a:pos x="44" y="140"/>
                </a:cxn>
                <a:cxn ang="0">
                  <a:pos x="20" y="112"/>
                </a:cxn>
                <a:cxn ang="0">
                  <a:pos x="14" y="102"/>
                </a:cxn>
                <a:cxn ang="0">
                  <a:pos x="4" y="74"/>
                </a:cxn>
                <a:cxn ang="0">
                  <a:pos x="6" y="36"/>
                </a:cxn>
                <a:cxn ang="0">
                  <a:pos x="12" y="10"/>
                </a:cxn>
                <a:cxn ang="0">
                  <a:pos x="16" y="0"/>
                </a:cxn>
              </a:cxnLst>
              <a:rect l="0" t="0" r="r" b="b"/>
              <a:pathLst>
                <a:path w="326" h="210">
                  <a:moveTo>
                    <a:pt x="16" y="0"/>
                  </a:moveTo>
                  <a:lnTo>
                    <a:pt x="16" y="0"/>
                  </a:lnTo>
                  <a:lnTo>
                    <a:pt x="10" y="14"/>
                  </a:lnTo>
                  <a:lnTo>
                    <a:pt x="4" y="28"/>
                  </a:lnTo>
                  <a:lnTo>
                    <a:pt x="2" y="42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6" y="98"/>
                  </a:lnTo>
                  <a:lnTo>
                    <a:pt x="12" y="110"/>
                  </a:lnTo>
                  <a:lnTo>
                    <a:pt x="18" y="122"/>
                  </a:lnTo>
                  <a:lnTo>
                    <a:pt x="26" y="134"/>
                  </a:lnTo>
                  <a:lnTo>
                    <a:pt x="34" y="144"/>
                  </a:lnTo>
                  <a:lnTo>
                    <a:pt x="44" y="154"/>
                  </a:lnTo>
                  <a:lnTo>
                    <a:pt x="54" y="162"/>
                  </a:lnTo>
                  <a:lnTo>
                    <a:pt x="66" y="168"/>
                  </a:lnTo>
                  <a:lnTo>
                    <a:pt x="78" y="174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112" y="184"/>
                  </a:lnTo>
                  <a:lnTo>
                    <a:pt x="132" y="186"/>
                  </a:lnTo>
                  <a:lnTo>
                    <a:pt x="154" y="184"/>
                  </a:lnTo>
                  <a:lnTo>
                    <a:pt x="176" y="182"/>
                  </a:lnTo>
                  <a:lnTo>
                    <a:pt x="176" y="182"/>
                  </a:lnTo>
                  <a:lnTo>
                    <a:pt x="240" y="174"/>
                  </a:lnTo>
                  <a:lnTo>
                    <a:pt x="240" y="174"/>
                  </a:lnTo>
                  <a:lnTo>
                    <a:pt x="258" y="174"/>
                  </a:lnTo>
                  <a:lnTo>
                    <a:pt x="274" y="176"/>
                  </a:lnTo>
                  <a:lnTo>
                    <a:pt x="288" y="180"/>
                  </a:lnTo>
                  <a:lnTo>
                    <a:pt x="298" y="186"/>
                  </a:lnTo>
                  <a:lnTo>
                    <a:pt x="304" y="194"/>
                  </a:lnTo>
                  <a:lnTo>
                    <a:pt x="310" y="200"/>
                  </a:lnTo>
                  <a:lnTo>
                    <a:pt x="318" y="210"/>
                  </a:lnTo>
                  <a:lnTo>
                    <a:pt x="318" y="210"/>
                  </a:lnTo>
                  <a:lnTo>
                    <a:pt x="320" y="210"/>
                  </a:lnTo>
                  <a:lnTo>
                    <a:pt x="322" y="208"/>
                  </a:lnTo>
                  <a:lnTo>
                    <a:pt x="326" y="204"/>
                  </a:lnTo>
                  <a:lnTo>
                    <a:pt x="326" y="204"/>
                  </a:lnTo>
                  <a:lnTo>
                    <a:pt x="310" y="188"/>
                  </a:lnTo>
                  <a:lnTo>
                    <a:pt x="300" y="180"/>
                  </a:lnTo>
                  <a:lnTo>
                    <a:pt x="290" y="174"/>
                  </a:lnTo>
                  <a:lnTo>
                    <a:pt x="290" y="174"/>
                  </a:lnTo>
                  <a:lnTo>
                    <a:pt x="274" y="168"/>
                  </a:lnTo>
                  <a:lnTo>
                    <a:pt x="266" y="166"/>
                  </a:lnTo>
                  <a:lnTo>
                    <a:pt x="256" y="166"/>
                  </a:lnTo>
                  <a:lnTo>
                    <a:pt x="256" y="166"/>
                  </a:lnTo>
                  <a:lnTo>
                    <a:pt x="226" y="168"/>
                  </a:lnTo>
                  <a:lnTo>
                    <a:pt x="198" y="172"/>
                  </a:lnTo>
                  <a:lnTo>
                    <a:pt x="144" y="178"/>
                  </a:lnTo>
                  <a:lnTo>
                    <a:pt x="144" y="178"/>
                  </a:lnTo>
                  <a:lnTo>
                    <a:pt x="126" y="178"/>
                  </a:lnTo>
                  <a:lnTo>
                    <a:pt x="108" y="174"/>
                  </a:lnTo>
                  <a:lnTo>
                    <a:pt x="90" y="170"/>
                  </a:lnTo>
                  <a:lnTo>
                    <a:pt x="74" y="162"/>
                  </a:lnTo>
                  <a:lnTo>
                    <a:pt x="58" y="152"/>
                  </a:lnTo>
                  <a:lnTo>
                    <a:pt x="44" y="140"/>
                  </a:lnTo>
                  <a:lnTo>
                    <a:pt x="30" y="128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14" y="102"/>
                  </a:lnTo>
                  <a:lnTo>
                    <a:pt x="10" y="92"/>
                  </a:lnTo>
                  <a:lnTo>
                    <a:pt x="4" y="74"/>
                  </a:lnTo>
                  <a:lnTo>
                    <a:pt x="4" y="54"/>
                  </a:lnTo>
                  <a:lnTo>
                    <a:pt x="6" y="36"/>
                  </a:lnTo>
                  <a:lnTo>
                    <a:pt x="8" y="22"/>
                  </a:lnTo>
                  <a:lnTo>
                    <a:pt x="12" y="1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9" name="Freeform 91"/>
            <p:cNvSpPr>
              <a:spLocks/>
            </p:cNvSpPr>
            <p:nvPr/>
          </p:nvSpPr>
          <p:spPr bwMode="auto">
            <a:xfrm>
              <a:off x="1171074" y="1704474"/>
              <a:ext cx="2646947" cy="1732547"/>
            </a:xfrm>
            <a:custGeom>
              <a:avLst/>
              <a:gdLst/>
              <a:ahLst/>
              <a:cxnLst>
                <a:cxn ang="0">
                  <a:pos x="312" y="12"/>
                </a:cxn>
                <a:cxn ang="0">
                  <a:pos x="266" y="0"/>
                </a:cxn>
                <a:cxn ang="0">
                  <a:pos x="232" y="6"/>
                </a:cxn>
                <a:cxn ang="0">
                  <a:pos x="196" y="32"/>
                </a:cxn>
                <a:cxn ang="0">
                  <a:pos x="178" y="58"/>
                </a:cxn>
                <a:cxn ang="0">
                  <a:pos x="160" y="130"/>
                </a:cxn>
                <a:cxn ang="0">
                  <a:pos x="150" y="158"/>
                </a:cxn>
                <a:cxn ang="0">
                  <a:pos x="118" y="192"/>
                </a:cxn>
                <a:cxn ang="0">
                  <a:pos x="72" y="208"/>
                </a:cxn>
                <a:cxn ang="0">
                  <a:pos x="44" y="208"/>
                </a:cxn>
                <a:cxn ang="0">
                  <a:pos x="12" y="182"/>
                </a:cxn>
                <a:cxn ang="0">
                  <a:pos x="8" y="140"/>
                </a:cxn>
                <a:cxn ang="0">
                  <a:pos x="16" y="110"/>
                </a:cxn>
                <a:cxn ang="0">
                  <a:pos x="46" y="80"/>
                </a:cxn>
                <a:cxn ang="0">
                  <a:pos x="68" y="80"/>
                </a:cxn>
                <a:cxn ang="0">
                  <a:pos x="86" y="104"/>
                </a:cxn>
                <a:cxn ang="0">
                  <a:pos x="84" y="114"/>
                </a:cxn>
                <a:cxn ang="0">
                  <a:pos x="76" y="124"/>
                </a:cxn>
                <a:cxn ang="0">
                  <a:pos x="56" y="128"/>
                </a:cxn>
                <a:cxn ang="0">
                  <a:pos x="42" y="122"/>
                </a:cxn>
                <a:cxn ang="0">
                  <a:pos x="68" y="134"/>
                </a:cxn>
                <a:cxn ang="0">
                  <a:pos x="86" y="122"/>
                </a:cxn>
                <a:cxn ang="0">
                  <a:pos x="92" y="106"/>
                </a:cxn>
                <a:cxn ang="0">
                  <a:pos x="84" y="88"/>
                </a:cxn>
                <a:cxn ang="0">
                  <a:pos x="66" y="76"/>
                </a:cxn>
                <a:cxn ang="0">
                  <a:pos x="52" y="74"/>
                </a:cxn>
                <a:cxn ang="0">
                  <a:pos x="22" y="90"/>
                </a:cxn>
                <a:cxn ang="0">
                  <a:pos x="2" y="130"/>
                </a:cxn>
                <a:cxn ang="0">
                  <a:pos x="0" y="158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82" y="214"/>
                </a:cxn>
                <a:cxn ang="0">
                  <a:pos x="112" y="206"/>
                </a:cxn>
                <a:cxn ang="0">
                  <a:pos x="146" y="178"/>
                </a:cxn>
                <a:cxn ang="0">
                  <a:pos x="168" y="138"/>
                </a:cxn>
                <a:cxn ang="0">
                  <a:pos x="178" y="90"/>
                </a:cxn>
                <a:cxn ang="0">
                  <a:pos x="188" y="58"/>
                </a:cxn>
                <a:cxn ang="0">
                  <a:pos x="214" y="26"/>
                </a:cxn>
                <a:cxn ang="0">
                  <a:pos x="242" y="14"/>
                </a:cxn>
                <a:cxn ang="0">
                  <a:pos x="280" y="14"/>
                </a:cxn>
                <a:cxn ang="0">
                  <a:pos x="320" y="30"/>
                </a:cxn>
                <a:cxn ang="0">
                  <a:pos x="326" y="28"/>
                </a:cxn>
              </a:cxnLst>
              <a:rect l="0" t="0" r="r" b="b"/>
              <a:pathLst>
                <a:path w="330" h="216">
                  <a:moveTo>
                    <a:pt x="330" y="24"/>
                  </a:moveTo>
                  <a:lnTo>
                    <a:pt x="330" y="24"/>
                  </a:lnTo>
                  <a:lnTo>
                    <a:pt x="312" y="12"/>
                  </a:lnTo>
                  <a:lnTo>
                    <a:pt x="296" y="6"/>
                  </a:lnTo>
                  <a:lnTo>
                    <a:pt x="276" y="2"/>
                  </a:lnTo>
                  <a:lnTo>
                    <a:pt x="266" y="0"/>
                  </a:lnTo>
                  <a:lnTo>
                    <a:pt x="254" y="0"/>
                  </a:lnTo>
                  <a:lnTo>
                    <a:pt x="244" y="2"/>
                  </a:lnTo>
                  <a:lnTo>
                    <a:pt x="232" y="6"/>
                  </a:lnTo>
                  <a:lnTo>
                    <a:pt x="220" y="12"/>
                  </a:lnTo>
                  <a:lnTo>
                    <a:pt x="208" y="22"/>
                  </a:lnTo>
                  <a:lnTo>
                    <a:pt x="196" y="32"/>
                  </a:lnTo>
                  <a:lnTo>
                    <a:pt x="184" y="48"/>
                  </a:lnTo>
                  <a:lnTo>
                    <a:pt x="184" y="48"/>
                  </a:lnTo>
                  <a:lnTo>
                    <a:pt x="178" y="58"/>
                  </a:lnTo>
                  <a:lnTo>
                    <a:pt x="172" y="70"/>
                  </a:lnTo>
                  <a:lnTo>
                    <a:pt x="166" y="100"/>
                  </a:lnTo>
                  <a:lnTo>
                    <a:pt x="160" y="130"/>
                  </a:lnTo>
                  <a:lnTo>
                    <a:pt x="156" y="144"/>
                  </a:lnTo>
                  <a:lnTo>
                    <a:pt x="150" y="158"/>
                  </a:lnTo>
                  <a:lnTo>
                    <a:pt x="150" y="158"/>
                  </a:lnTo>
                  <a:lnTo>
                    <a:pt x="142" y="170"/>
                  </a:lnTo>
                  <a:lnTo>
                    <a:pt x="132" y="182"/>
                  </a:lnTo>
                  <a:lnTo>
                    <a:pt x="118" y="192"/>
                  </a:lnTo>
                  <a:lnTo>
                    <a:pt x="104" y="200"/>
                  </a:lnTo>
                  <a:lnTo>
                    <a:pt x="88" y="206"/>
                  </a:lnTo>
                  <a:lnTo>
                    <a:pt x="72" y="208"/>
                  </a:lnTo>
                  <a:lnTo>
                    <a:pt x="58" y="210"/>
                  </a:lnTo>
                  <a:lnTo>
                    <a:pt x="44" y="208"/>
                  </a:lnTo>
                  <a:lnTo>
                    <a:pt x="44" y="208"/>
                  </a:lnTo>
                  <a:lnTo>
                    <a:pt x="30" y="202"/>
                  </a:lnTo>
                  <a:lnTo>
                    <a:pt x="20" y="192"/>
                  </a:lnTo>
                  <a:lnTo>
                    <a:pt x="12" y="182"/>
                  </a:lnTo>
                  <a:lnTo>
                    <a:pt x="8" y="168"/>
                  </a:lnTo>
                  <a:lnTo>
                    <a:pt x="6" y="154"/>
                  </a:lnTo>
                  <a:lnTo>
                    <a:pt x="8" y="140"/>
                  </a:lnTo>
                  <a:lnTo>
                    <a:pt x="12" y="124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24" y="96"/>
                  </a:lnTo>
                  <a:lnTo>
                    <a:pt x="36" y="86"/>
                  </a:lnTo>
                  <a:lnTo>
                    <a:pt x="46" y="80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68" y="80"/>
                  </a:lnTo>
                  <a:lnTo>
                    <a:pt x="76" y="84"/>
                  </a:lnTo>
                  <a:lnTo>
                    <a:pt x="82" y="94"/>
                  </a:lnTo>
                  <a:lnTo>
                    <a:pt x="86" y="104"/>
                  </a:lnTo>
                  <a:lnTo>
                    <a:pt x="86" y="104"/>
                  </a:lnTo>
                  <a:lnTo>
                    <a:pt x="86" y="108"/>
                  </a:lnTo>
                  <a:lnTo>
                    <a:pt x="84" y="114"/>
                  </a:lnTo>
                  <a:lnTo>
                    <a:pt x="80" y="120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2" y="128"/>
                  </a:lnTo>
                  <a:lnTo>
                    <a:pt x="68" y="128"/>
                  </a:lnTo>
                  <a:lnTo>
                    <a:pt x="56" y="128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54" y="130"/>
                  </a:lnTo>
                  <a:lnTo>
                    <a:pt x="62" y="132"/>
                  </a:lnTo>
                  <a:lnTo>
                    <a:pt x="68" y="134"/>
                  </a:lnTo>
                  <a:lnTo>
                    <a:pt x="74" y="132"/>
                  </a:lnTo>
                  <a:lnTo>
                    <a:pt x="80" y="128"/>
                  </a:lnTo>
                  <a:lnTo>
                    <a:pt x="86" y="122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2" y="106"/>
                  </a:lnTo>
                  <a:lnTo>
                    <a:pt x="92" y="100"/>
                  </a:lnTo>
                  <a:lnTo>
                    <a:pt x="90" y="92"/>
                  </a:lnTo>
                  <a:lnTo>
                    <a:pt x="84" y="88"/>
                  </a:lnTo>
                  <a:lnTo>
                    <a:pt x="78" y="82"/>
                  </a:lnTo>
                  <a:lnTo>
                    <a:pt x="72" y="78"/>
                  </a:lnTo>
                  <a:lnTo>
                    <a:pt x="66" y="76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2" y="74"/>
                  </a:lnTo>
                  <a:lnTo>
                    <a:pt x="46" y="76"/>
                  </a:lnTo>
                  <a:lnTo>
                    <a:pt x="34" y="82"/>
                  </a:lnTo>
                  <a:lnTo>
                    <a:pt x="22" y="90"/>
                  </a:lnTo>
                  <a:lnTo>
                    <a:pt x="14" y="102"/>
                  </a:lnTo>
                  <a:lnTo>
                    <a:pt x="8" y="116"/>
                  </a:lnTo>
                  <a:lnTo>
                    <a:pt x="2" y="130"/>
                  </a:lnTo>
                  <a:lnTo>
                    <a:pt x="0" y="144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8"/>
                  </a:lnTo>
                  <a:lnTo>
                    <a:pt x="2" y="176"/>
                  </a:lnTo>
                  <a:lnTo>
                    <a:pt x="6" y="184"/>
                  </a:lnTo>
                  <a:lnTo>
                    <a:pt x="10" y="190"/>
                  </a:lnTo>
                  <a:lnTo>
                    <a:pt x="20" y="202"/>
                  </a:lnTo>
                  <a:lnTo>
                    <a:pt x="34" y="208"/>
                  </a:lnTo>
                  <a:lnTo>
                    <a:pt x="50" y="214"/>
                  </a:lnTo>
                  <a:lnTo>
                    <a:pt x="66" y="216"/>
                  </a:lnTo>
                  <a:lnTo>
                    <a:pt x="82" y="214"/>
                  </a:lnTo>
                  <a:lnTo>
                    <a:pt x="98" y="212"/>
                  </a:lnTo>
                  <a:lnTo>
                    <a:pt x="98" y="212"/>
                  </a:lnTo>
                  <a:lnTo>
                    <a:pt x="112" y="206"/>
                  </a:lnTo>
                  <a:lnTo>
                    <a:pt x="124" y="198"/>
                  </a:lnTo>
                  <a:lnTo>
                    <a:pt x="136" y="188"/>
                  </a:lnTo>
                  <a:lnTo>
                    <a:pt x="146" y="178"/>
                  </a:lnTo>
                  <a:lnTo>
                    <a:pt x="156" y="166"/>
                  </a:lnTo>
                  <a:lnTo>
                    <a:pt x="162" y="152"/>
                  </a:lnTo>
                  <a:lnTo>
                    <a:pt x="168" y="138"/>
                  </a:lnTo>
                  <a:lnTo>
                    <a:pt x="172" y="124"/>
                  </a:lnTo>
                  <a:lnTo>
                    <a:pt x="172" y="124"/>
                  </a:lnTo>
                  <a:lnTo>
                    <a:pt x="178" y="90"/>
                  </a:lnTo>
                  <a:lnTo>
                    <a:pt x="182" y="74"/>
                  </a:lnTo>
                  <a:lnTo>
                    <a:pt x="188" y="58"/>
                  </a:lnTo>
                  <a:lnTo>
                    <a:pt x="188" y="58"/>
                  </a:lnTo>
                  <a:lnTo>
                    <a:pt x="196" y="46"/>
                  </a:lnTo>
                  <a:lnTo>
                    <a:pt x="204" y="36"/>
                  </a:lnTo>
                  <a:lnTo>
                    <a:pt x="214" y="26"/>
                  </a:lnTo>
                  <a:lnTo>
                    <a:pt x="224" y="20"/>
                  </a:lnTo>
                  <a:lnTo>
                    <a:pt x="234" y="16"/>
                  </a:lnTo>
                  <a:lnTo>
                    <a:pt x="242" y="14"/>
                  </a:lnTo>
                  <a:lnTo>
                    <a:pt x="252" y="12"/>
                  </a:lnTo>
                  <a:lnTo>
                    <a:pt x="262" y="12"/>
                  </a:lnTo>
                  <a:lnTo>
                    <a:pt x="280" y="14"/>
                  </a:lnTo>
                  <a:lnTo>
                    <a:pt x="296" y="20"/>
                  </a:lnTo>
                  <a:lnTo>
                    <a:pt x="310" y="26"/>
                  </a:lnTo>
                  <a:lnTo>
                    <a:pt x="320" y="30"/>
                  </a:lnTo>
                  <a:lnTo>
                    <a:pt x="320" y="30"/>
                  </a:lnTo>
                  <a:lnTo>
                    <a:pt x="322" y="30"/>
                  </a:lnTo>
                  <a:lnTo>
                    <a:pt x="326" y="28"/>
                  </a:lnTo>
                  <a:lnTo>
                    <a:pt x="330" y="24"/>
                  </a:lnTo>
                  <a:lnTo>
                    <a:pt x="33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0" name="Freeform 92"/>
            <p:cNvSpPr>
              <a:spLocks/>
            </p:cNvSpPr>
            <p:nvPr/>
          </p:nvSpPr>
          <p:spPr bwMode="auto">
            <a:xfrm>
              <a:off x="7684168" y="6565232"/>
              <a:ext cx="1459832" cy="1283368"/>
            </a:xfrm>
            <a:custGeom>
              <a:avLst/>
              <a:gdLst/>
              <a:ahLst/>
              <a:cxnLst>
                <a:cxn ang="0">
                  <a:pos x="76" y="34"/>
                </a:cxn>
                <a:cxn ang="0">
                  <a:pos x="76" y="34"/>
                </a:cxn>
                <a:cxn ang="0">
                  <a:pos x="92" y="30"/>
                </a:cxn>
                <a:cxn ang="0">
                  <a:pos x="106" y="28"/>
                </a:cxn>
                <a:cxn ang="0">
                  <a:pos x="138" y="24"/>
                </a:cxn>
                <a:cxn ang="0">
                  <a:pos x="138" y="24"/>
                </a:cxn>
                <a:cxn ang="0">
                  <a:pos x="160" y="20"/>
                </a:cxn>
                <a:cxn ang="0">
                  <a:pos x="172" y="16"/>
                </a:cxn>
                <a:cxn ang="0">
                  <a:pos x="182" y="10"/>
                </a:cxn>
                <a:cxn ang="0">
                  <a:pos x="182" y="0"/>
                </a:cxn>
                <a:cxn ang="0">
                  <a:pos x="182" y="0"/>
                </a:cxn>
                <a:cxn ang="0">
                  <a:pos x="172" y="6"/>
                </a:cxn>
                <a:cxn ang="0">
                  <a:pos x="172" y="6"/>
                </a:cxn>
                <a:cxn ang="0">
                  <a:pos x="158" y="10"/>
                </a:cxn>
                <a:cxn ang="0">
                  <a:pos x="146" y="14"/>
                </a:cxn>
                <a:cxn ang="0">
                  <a:pos x="118" y="16"/>
                </a:cxn>
                <a:cxn ang="0">
                  <a:pos x="92" y="20"/>
                </a:cxn>
                <a:cxn ang="0">
                  <a:pos x="78" y="22"/>
                </a:cxn>
                <a:cxn ang="0">
                  <a:pos x="66" y="26"/>
                </a:cxn>
                <a:cxn ang="0">
                  <a:pos x="66" y="26"/>
                </a:cxn>
                <a:cxn ang="0">
                  <a:pos x="52" y="34"/>
                </a:cxn>
                <a:cxn ang="0">
                  <a:pos x="38" y="44"/>
                </a:cxn>
                <a:cxn ang="0">
                  <a:pos x="26" y="54"/>
                </a:cxn>
                <a:cxn ang="0">
                  <a:pos x="16" y="68"/>
                </a:cxn>
                <a:cxn ang="0">
                  <a:pos x="6" y="84"/>
                </a:cxn>
                <a:cxn ang="0">
                  <a:pos x="2" y="102"/>
                </a:cxn>
                <a:cxn ang="0">
                  <a:pos x="0" y="122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4" y="150"/>
                </a:cxn>
                <a:cxn ang="0">
                  <a:pos x="6" y="152"/>
                </a:cxn>
                <a:cxn ang="0">
                  <a:pos x="8" y="156"/>
                </a:cxn>
                <a:cxn ang="0">
                  <a:pos x="10" y="160"/>
                </a:cxn>
                <a:cxn ang="0">
                  <a:pos x="26" y="160"/>
                </a:cxn>
                <a:cxn ang="0">
                  <a:pos x="26" y="160"/>
                </a:cxn>
                <a:cxn ang="0">
                  <a:pos x="24" y="148"/>
                </a:cxn>
                <a:cxn ang="0">
                  <a:pos x="22" y="132"/>
                </a:cxn>
                <a:cxn ang="0">
                  <a:pos x="20" y="112"/>
                </a:cxn>
                <a:cxn ang="0">
                  <a:pos x="22" y="94"/>
                </a:cxn>
                <a:cxn ang="0">
                  <a:pos x="28" y="76"/>
                </a:cxn>
                <a:cxn ang="0">
                  <a:pos x="32" y="66"/>
                </a:cxn>
                <a:cxn ang="0">
                  <a:pos x="38" y="58"/>
                </a:cxn>
                <a:cxn ang="0">
                  <a:pos x="46" y="50"/>
                </a:cxn>
                <a:cxn ang="0">
                  <a:pos x="54" y="44"/>
                </a:cxn>
                <a:cxn ang="0">
                  <a:pos x="64" y="38"/>
                </a:cxn>
                <a:cxn ang="0">
                  <a:pos x="76" y="34"/>
                </a:cxn>
                <a:cxn ang="0">
                  <a:pos x="76" y="34"/>
                </a:cxn>
              </a:cxnLst>
              <a:rect l="0" t="0" r="r" b="b"/>
              <a:pathLst>
                <a:path w="182" h="160">
                  <a:moveTo>
                    <a:pt x="76" y="34"/>
                  </a:moveTo>
                  <a:lnTo>
                    <a:pt x="76" y="34"/>
                  </a:lnTo>
                  <a:lnTo>
                    <a:pt x="92" y="30"/>
                  </a:lnTo>
                  <a:lnTo>
                    <a:pt x="106" y="28"/>
                  </a:lnTo>
                  <a:lnTo>
                    <a:pt x="138" y="24"/>
                  </a:lnTo>
                  <a:lnTo>
                    <a:pt x="138" y="24"/>
                  </a:lnTo>
                  <a:lnTo>
                    <a:pt x="160" y="20"/>
                  </a:lnTo>
                  <a:lnTo>
                    <a:pt x="172" y="16"/>
                  </a:lnTo>
                  <a:lnTo>
                    <a:pt x="182" y="1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2" y="6"/>
                  </a:lnTo>
                  <a:lnTo>
                    <a:pt x="172" y="6"/>
                  </a:lnTo>
                  <a:lnTo>
                    <a:pt x="158" y="10"/>
                  </a:lnTo>
                  <a:lnTo>
                    <a:pt x="146" y="14"/>
                  </a:lnTo>
                  <a:lnTo>
                    <a:pt x="118" y="16"/>
                  </a:lnTo>
                  <a:lnTo>
                    <a:pt x="92" y="20"/>
                  </a:lnTo>
                  <a:lnTo>
                    <a:pt x="78" y="22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52" y="34"/>
                  </a:lnTo>
                  <a:lnTo>
                    <a:pt x="38" y="44"/>
                  </a:lnTo>
                  <a:lnTo>
                    <a:pt x="26" y="54"/>
                  </a:lnTo>
                  <a:lnTo>
                    <a:pt x="16" y="68"/>
                  </a:lnTo>
                  <a:lnTo>
                    <a:pt x="6" y="84"/>
                  </a:lnTo>
                  <a:lnTo>
                    <a:pt x="2" y="102"/>
                  </a:lnTo>
                  <a:lnTo>
                    <a:pt x="0" y="122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4" y="150"/>
                  </a:lnTo>
                  <a:lnTo>
                    <a:pt x="6" y="152"/>
                  </a:lnTo>
                  <a:lnTo>
                    <a:pt x="8" y="156"/>
                  </a:lnTo>
                  <a:lnTo>
                    <a:pt x="10" y="160"/>
                  </a:lnTo>
                  <a:lnTo>
                    <a:pt x="26" y="160"/>
                  </a:lnTo>
                  <a:lnTo>
                    <a:pt x="26" y="160"/>
                  </a:lnTo>
                  <a:lnTo>
                    <a:pt x="24" y="148"/>
                  </a:lnTo>
                  <a:lnTo>
                    <a:pt x="22" y="132"/>
                  </a:lnTo>
                  <a:lnTo>
                    <a:pt x="20" y="112"/>
                  </a:lnTo>
                  <a:lnTo>
                    <a:pt x="22" y="94"/>
                  </a:lnTo>
                  <a:lnTo>
                    <a:pt x="28" y="76"/>
                  </a:lnTo>
                  <a:lnTo>
                    <a:pt x="32" y="66"/>
                  </a:lnTo>
                  <a:lnTo>
                    <a:pt x="38" y="58"/>
                  </a:lnTo>
                  <a:lnTo>
                    <a:pt x="46" y="50"/>
                  </a:lnTo>
                  <a:lnTo>
                    <a:pt x="54" y="44"/>
                  </a:lnTo>
                  <a:lnTo>
                    <a:pt x="64" y="38"/>
                  </a:lnTo>
                  <a:lnTo>
                    <a:pt x="76" y="34"/>
                  </a:lnTo>
                  <a:lnTo>
                    <a:pt x="76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1" name="Freeform 93"/>
            <p:cNvSpPr>
              <a:spLocks/>
            </p:cNvSpPr>
            <p:nvPr/>
          </p:nvSpPr>
          <p:spPr bwMode="auto">
            <a:xfrm>
              <a:off x="8550442" y="5297905"/>
              <a:ext cx="593558" cy="737937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0" y="54"/>
                </a:cxn>
                <a:cxn ang="0">
                  <a:pos x="0" y="68"/>
                </a:cxn>
                <a:cxn ang="0">
                  <a:pos x="4" y="80"/>
                </a:cxn>
                <a:cxn ang="0">
                  <a:pos x="8" y="86"/>
                </a:cxn>
                <a:cxn ang="0">
                  <a:pos x="12" y="90"/>
                </a:cxn>
                <a:cxn ang="0">
                  <a:pos x="18" y="92"/>
                </a:cxn>
                <a:cxn ang="0">
                  <a:pos x="26" y="92"/>
                </a:cxn>
                <a:cxn ang="0">
                  <a:pos x="26" y="92"/>
                </a:cxn>
                <a:cxn ang="0">
                  <a:pos x="36" y="92"/>
                </a:cxn>
                <a:cxn ang="0">
                  <a:pos x="44" y="88"/>
                </a:cxn>
                <a:cxn ang="0">
                  <a:pos x="48" y="82"/>
                </a:cxn>
                <a:cxn ang="0">
                  <a:pos x="50" y="76"/>
                </a:cxn>
                <a:cxn ang="0">
                  <a:pos x="52" y="68"/>
                </a:cxn>
                <a:cxn ang="0">
                  <a:pos x="50" y="60"/>
                </a:cxn>
                <a:cxn ang="0">
                  <a:pos x="48" y="52"/>
                </a:cxn>
                <a:cxn ang="0">
                  <a:pos x="44" y="44"/>
                </a:cxn>
                <a:cxn ang="0">
                  <a:pos x="44" y="44"/>
                </a:cxn>
                <a:cxn ang="0">
                  <a:pos x="46" y="48"/>
                </a:cxn>
                <a:cxn ang="0">
                  <a:pos x="48" y="58"/>
                </a:cxn>
                <a:cxn ang="0">
                  <a:pos x="48" y="68"/>
                </a:cxn>
                <a:cxn ang="0">
                  <a:pos x="46" y="74"/>
                </a:cxn>
                <a:cxn ang="0">
                  <a:pos x="44" y="78"/>
                </a:cxn>
                <a:cxn ang="0">
                  <a:pos x="44" y="78"/>
                </a:cxn>
                <a:cxn ang="0">
                  <a:pos x="38" y="82"/>
                </a:cxn>
                <a:cxn ang="0">
                  <a:pos x="32" y="84"/>
                </a:cxn>
                <a:cxn ang="0">
                  <a:pos x="28" y="86"/>
                </a:cxn>
                <a:cxn ang="0">
                  <a:pos x="22" y="84"/>
                </a:cxn>
                <a:cxn ang="0">
                  <a:pos x="22" y="84"/>
                </a:cxn>
                <a:cxn ang="0">
                  <a:pos x="12" y="80"/>
                </a:cxn>
                <a:cxn ang="0">
                  <a:pos x="6" y="74"/>
                </a:cxn>
                <a:cxn ang="0">
                  <a:pos x="2" y="70"/>
                </a:cxn>
                <a:cxn ang="0">
                  <a:pos x="0" y="64"/>
                </a:cxn>
                <a:cxn ang="0">
                  <a:pos x="0" y="5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8" y="42"/>
                </a:cxn>
                <a:cxn ang="0">
                  <a:pos x="16" y="32"/>
                </a:cxn>
                <a:cxn ang="0">
                  <a:pos x="26" y="24"/>
                </a:cxn>
                <a:cxn ang="0">
                  <a:pos x="38" y="18"/>
                </a:cxn>
                <a:cxn ang="0">
                  <a:pos x="38" y="18"/>
                </a:cxn>
                <a:cxn ang="0">
                  <a:pos x="56" y="12"/>
                </a:cxn>
                <a:cxn ang="0">
                  <a:pos x="74" y="12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2" y="2"/>
                </a:cxn>
                <a:cxn ang="0">
                  <a:pos x="50" y="4"/>
                </a:cxn>
                <a:cxn ang="0">
                  <a:pos x="36" y="8"/>
                </a:cxn>
                <a:cxn ang="0">
                  <a:pos x="26" y="14"/>
                </a:cxn>
                <a:cxn ang="0">
                  <a:pos x="16" y="22"/>
                </a:cxn>
                <a:cxn ang="0">
                  <a:pos x="8" y="30"/>
                </a:cxn>
                <a:cxn ang="0">
                  <a:pos x="2" y="42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74" h="92">
                  <a:moveTo>
                    <a:pt x="0" y="54"/>
                  </a:moveTo>
                  <a:lnTo>
                    <a:pt x="0" y="54"/>
                  </a:lnTo>
                  <a:lnTo>
                    <a:pt x="0" y="68"/>
                  </a:lnTo>
                  <a:lnTo>
                    <a:pt x="4" y="80"/>
                  </a:lnTo>
                  <a:lnTo>
                    <a:pt x="8" y="86"/>
                  </a:lnTo>
                  <a:lnTo>
                    <a:pt x="12" y="90"/>
                  </a:lnTo>
                  <a:lnTo>
                    <a:pt x="18" y="92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36" y="92"/>
                  </a:lnTo>
                  <a:lnTo>
                    <a:pt x="44" y="88"/>
                  </a:lnTo>
                  <a:lnTo>
                    <a:pt x="48" y="82"/>
                  </a:lnTo>
                  <a:lnTo>
                    <a:pt x="50" y="76"/>
                  </a:lnTo>
                  <a:lnTo>
                    <a:pt x="52" y="68"/>
                  </a:lnTo>
                  <a:lnTo>
                    <a:pt x="50" y="60"/>
                  </a:lnTo>
                  <a:lnTo>
                    <a:pt x="48" y="52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6" y="48"/>
                  </a:lnTo>
                  <a:lnTo>
                    <a:pt x="48" y="58"/>
                  </a:lnTo>
                  <a:lnTo>
                    <a:pt x="48" y="68"/>
                  </a:lnTo>
                  <a:lnTo>
                    <a:pt x="46" y="74"/>
                  </a:lnTo>
                  <a:lnTo>
                    <a:pt x="44" y="78"/>
                  </a:lnTo>
                  <a:lnTo>
                    <a:pt x="44" y="78"/>
                  </a:lnTo>
                  <a:lnTo>
                    <a:pt x="38" y="82"/>
                  </a:lnTo>
                  <a:lnTo>
                    <a:pt x="32" y="84"/>
                  </a:lnTo>
                  <a:lnTo>
                    <a:pt x="28" y="86"/>
                  </a:lnTo>
                  <a:lnTo>
                    <a:pt x="22" y="84"/>
                  </a:lnTo>
                  <a:lnTo>
                    <a:pt x="22" y="84"/>
                  </a:lnTo>
                  <a:lnTo>
                    <a:pt x="12" y="80"/>
                  </a:lnTo>
                  <a:lnTo>
                    <a:pt x="6" y="74"/>
                  </a:lnTo>
                  <a:lnTo>
                    <a:pt x="2" y="70"/>
                  </a:lnTo>
                  <a:lnTo>
                    <a:pt x="0" y="64"/>
                  </a:lnTo>
                  <a:lnTo>
                    <a:pt x="0" y="5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8" y="42"/>
                  </a:lnTo>
                  <a:lnTo>
                    <a:pt x="16" y="32"/>
                  </a:lnTo>
                  <a:lnTo>
                    <a:pt x="26" y="24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56" y="12"/>
                  </a:lnTo>
                  <a:lnTo>
                    <a:pt x="74" y="12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2" y="2"/>
                  </a:lnTo>
                  <a:lnTo>
                    <a:pt x="50" y="4"/>
                  </a:lnTo>
                  <a:lnTo>
                    <a:pt x="36" y="8"/>
                  </a:lnTo>
                  <a:lnTo>
                    <a:pt x="26" y="14"/>
                  </a:lnTo>
                  <a:lnTo>
                    <a:pt x="16" y="22"/>
                  </a:lnTo>
                  <a:lnTo>
                    <a:pt x="8" y="30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2" name="Freeform 94"/>
            <p:cNvSpPr>
              <a:spLocks/>
            </p:cNvSpPr>
            <p:nvPr/>
          </p:nvSpPr>
          <p:spPr bwMode="auto">
            <a:xfrm>
              <a:off x="4042611" y="2602832"/>
              <a:ext cx="3128211" cy="2213811"/>
            </a:xfrm>
            <a:custGeom>
              <a:avLst/>
              <a:gdLst/>
              <a:ahLst/>
              <a:cxnLst>
                <a:cxn ang="0">
                  <a:pos x="390" y="276"/>
                </a:cxn>
                <a:cxn ang="0">
                  <a:pos x="356" y="246"/>
                </a:cxn>
                <a:cxn ang="0">
                  <a:pos x="326" y="212"/>
                </a:cxn>
                <a:cxn ang="0">
                  <a:pos x="278" y="132"/>
                </a:cxn>
                <a:cxn ang="0">
                  <a:pos x="240" y="74"/>
                </a:cxn>
                <a:cxn ang="0">
                  <a:pos x="208" y="42"/>
                </a:cxn>
                <a:cxn ang="0">
                  <a:pos x="172" y="16"/>
                </a:cxn>
                <a:cxn ang="0">
                  <a:pos x="150" y="8"/>
                </a:cxn>
                <a:cxn ang="0">
                  <a:pos x="120" y="0"/>
                </a:cxn>
                <a:cxn ang="0">
                  <a:pos x="88" y="0"/>
                </a:cxn>
                <a:cxn ang="0">
                  <a:pos x="58" y="8"/>
                </a:cxn>
                <a:cxn ang="0">
                  <a:pos x="32" y="26"/>
                </a:cxn>
                <a:cxn ang="0">
                  <a:pos x="24" y="34"/>
                </a:cxn>
                <a:cxn ang="0">
                  <a:pos x="8" y="62"/>
                </a:cxn>
                <a:cxn ang="0">
                  <a:pos x="0" y="108"/>
                </a:cxn>
                <a:cxn ang="0">
                  <a:pos x="6" y="140"/>
                </a:cxn>
                <a:cxn ang="0">
                  <a:pos x="14" y="160"/>
                </a:cxn>
                <a:cxn ang="0">
                  <a:pos x="28" y="176"/>
                </a:cxn>
                <a:cxn ang="0">
                  <a:pos x="36" y="182"/>
                </a:cxn>
                <a:cxn ang="0">
                  <a:pos x="22" y="170"/>
                </a:cxn>
                <a:cxn ang="0">
                  <a:pos x="8" y="142"/>
                </a:cxn>
                <a:cxn ang="0">
                  <a:pos x="4" y="120"/>
                </a:cxn>
                <a:cxn ang="0">
                  <a:pos x="8" y="92"/>
                </a:cxn>
                <a:cxn ang="0">
                  <a:pos x="16" y="60"/>
                </a:cxn>
                <a:cxn ang="0">
                  <a:pos x="22" y="48"/>
                </a:cxn>
                <a:cxn ang="0">
                  <a:pos x="36" y="30"/>
                </a:cxn>
                <a:cxn ang="0">
                  <a:pos x="54" y="18"/>
                </a:cxn>
                <a:cxn ang="0">
                  <a:pos x="86" y="8"/>
                </a:cxn>
                <a:cxn ang="0">
                  <a:pos x="132" y="10"/>
                </a:cxn>
                <a:cxn ang="0">
                  <a:pos x="174" y="24"/>
                </a:cxn>
                <a:cxn ang="0">
                  <a:pos x="190" y="34"/>
                </a:cxn>
                <a:cxn ang="0">
                  <a:pos x="218" y="62"/>
                </a:cxn>
                <a:cxn ang="0">
                  <a:pos x="254" y="112"/>
                </a:cxn>
                <a:cxn ang="0">
                  <a:pos x="274" y="148"/>
                </a:cxn>
                <a:cxn ang="0">
                  <a:pos x="320" y="218"/>
                </a:cxn>
                <a:cxn ang="0">
                  <a:pos x="348" y="250"/>
                </a:cxn>
                <a:cxn ang="0">
                  <a:pos x="380" y="276"/>
                </a:cxn>
                <a:cxn ang="0">
                  <a:pos x="382" y="276"/>
                </a:cxn>
                <a:cxn ang="0">
                  <a:pos x="390" y="276"/>
                </a:cxn>
              </a:cxnLst>
              <a:rect l="0" t="0" r="r" b="b"/>
              <a:pathLst>
                <a:path w="390" h="276">
                  <a:moveTo>
                    <a:pt x="390" y="276"/>
                  </a:moveTo>
                  <a:lnTo>
                    <a:pt x="390" y="276"/>
                  </a:lnTo>
                  <a:lnTo>
                    <a:pt x="372" y="262"/>
                  </a:lnTo>
                  <a:lnTo>
                    <a:pt x="356" y="246"/>
                  </a:lnTo>
                  <a:lnTo>
                    <a:pt x="340" y="230"/>
                  </a:lnTo>
                  <a:lnTo>
                    <a:pt x="326" y="212"/>
                  </a:lnTo>
                  <a:lnTo>
                    <a:pt x="302" y="172"/>
                  </a:lnTo>
                  <a:lnTo>
                    <a:pt x="278" y="132"/>
                  </a:lnTo>
                  <a:lnTo>
                    <a:pt x="252" y="92"/>
                  </a:lnTo>
                  <a:lnTo>
                    <a:pt x="240" y="74"/>
                  </a:lnTo>
                  <a:lnTo>
                    <a:pt x="224" y="56"/>
                  </a:lnTo>
                  <a:lnTo>
                    <a:pt x="208" y="42"/>
                  </a:lnTo>
                  <a:lnTo>
                    <a:pt x="192" y="28"/>
                  </a:lnTo>
                  <a:lnTo>
                    <a:pt x="172" y="16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36" y="4"/>
                  </a:lnTo>
                  <a:lnTo>
                    <a:pt x="120" y="0"/>
                  </a:lnTo>
                  <a:lnTo>
                    <a:pt x="104" y="0"/>
                  </a:lnTo>
                  <a:lnTo>
                    <a:pt x="88" y="0"/>
                  </a:lnTo>
                  <a:lnTo>
                    <a:pt x="74" y="2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24" y="34"/>
                  </a:lnTo>
                  <a:lnTo>
                    <a:pt x="18" y="42"/>
                  </a:lnTo>
                  <a:lnTo>
                    <a:pt x="8" y="62"/>
                  </a:lnTo>
                  <a:lnTo>
                    <a:pt x="2" y="84"/>
                  </a:lnTo>
                  <a:lnTo>
                    <a:pt x="0" y="108"/>
                  </a:lnTo>
                  <a:lnTo>
                    <a:pt x="2" y="130"/>
                  </a:lnTo>
                  <a:lnTo>
                    <a:pt x="6" y="140"/>
                  </a:lnTo>
                  <a:lnTo>
                    <a:pt x="10" y="150"/>
                  </a:lnTo>
                  <a:lnTo>
                    <a:pt x="14" y="160"/>
                  </a:lnTo>
                  <a:lnTo>
                    <a:pt x="20" y="168"/>
                  </a:lnTo>
                  <a:lnTo>
                    <a:pt x="28" y="176"/>
                  </a:lnTo>
                  <a:lnTo>
                    <a:pt x="36" y="182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2" y="170"/>
                  </a:lnTo>
                  <a:lnTo>
                    <a:pt x="14" y="158"/>
                  </a:lnTo>
                  <a:lnTo>
                    <a:pt x="8" y="142"/>
                  </a:lnTo>
                  <a:lnTo>
                    <a:pt x="6" y="132"/>
                  </a:lnTo>
                  <a:lnTo>
                    <a:pt x="4" y="120"/>
                  </a:lnTo>
                  <a:lnTo>
                    <a:pt x="6" y="108"/>
                  </a:lnTo>
                  <a:lnTo>
                    <a:pt x="8" y="92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8" y="40"/>
                  </a:lnTo>
                  <a:lnTo>
                    <a:pt x="36" y="30"/>
                  </a:lnTo>
                  <a:lnTo>
                    <a:pt x="44" y="24"/>
                  </a:lnTo>
                  <a:lnTo>
                    <a:pt x="54" y="18"/>
                  </a:lnTo>
                  <a:lnTo>
                    <a:pt x="64" y="14"/>
                  </a:lnTo>
                  <a:lnTo>
                    <a:pt x="86" y="8"/>
                  </a:lnTo>
                  <a:lnTo>
                    <a:pt x="110" y="8"/>
                  </a:lnTo>
                  <a:lnTo>
                    <a:pt x="132" y="10"/>
                  </a:lnTo>
                  <a:lnTo>
                    <a:pt x="154" y="16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90" y="34"/>
                  </a:lnTo>
                  <a:lnTo>
                    <a:pt x="204" y="48"/>
                  </a:lnTo>
                  <a:lnTo>
                    <a:pt x="218" y="62"/>
                  </a:lnTo>
                  <a:lnTo>
                    <a:pt x="232" y="78"/>
                  </a:lnTo>
                  <a:lnTo>
                    <a:pt x="254" y="112"/>
                  </a:lnTo>
                  <a:lnTo>
                    <a:pt x="274" y="148"/>
                  </a:lnTo>
                  <a:lnTo>
                    <a:pt x="274" y="148"/>
                  </a:lnTo>
                  <a:lnTo>
                    <a:pt x="296" y="184"/>
                  </a:lnTo>
                  <a:lnTo>
                    <a:pt x="320" y="218"/>
                  </a:lnTo>
                  <a:lnTo>
                    <a:pt x="334" y="236"/>
                  </a:lnTo>
                  <a:lnTo>
                    <a:pt x="348" y="250"/>
                  </a:lnTo>
                  <a:lnTo>
                    <a:pt x="364" y="264"/>
                  </a:lnTo>
                  <a:lnTo>
                    <a:pt x="380" y="276"/>
                  </a:lnTo>
                  <a:lnTo>
                    <a:pt x="380" y="276"/>
                  </a:lnTo>
                  <a:lnTo>
                    <a:pt x="382" y="276"/>
                  </a:lnTo>
                  <a:lnTo>
                    <a:pt x="386" y="276"/>
                  </a:lnTo>
                  <a:lnTo>
                    <a:pt x="390" y="276"/>
                  </a:lnTo>
                  <a:lnTo>
                    <a:pt x="390" y="2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3" name="Freeform 95"/>
            <p:cNvSpPr>
              <a:spLocks/>
            </p:cNvSpPr>
            <p:nvPr/>
          </p:nvSpPr>
          <p:spPr bwMode="auto">
            <a:xfrm>
              <a:off x="6497053" y="1399674"/>
              <a:ext cx="1171074" cy="1074821"/>
            </a:xfrm>
            <a:custGeom>
              <a:avLst/>
              <a:gdLst/>
              <a:ahLst/>
              <a:cxnLst>
                <a:cxn ang="0">
                  <a:pos x="18" y="134"/>
                </a:cxn>
                <a:cxn ang="0">
                  <a:pos x="10" y="8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32" y="32"/>
                </a:cxn>
                <a:cxn ang="0">
                  <a:pos x="62" y="10"/>
                </a:cxn>
                <a:cxn ang="0">
                  <a:pos x="76" y="6"/>
                </a:cxn>
                <a:cxn ang="0">
                  <a:pos x="104" y="8"/>
                </a:cxn>
                <a:cxn ang="0">
                  <a:pos x="126" y="24"/>
                </a:cxn>
                <a:cxn ang="0">
                  <a:pos x="138" y="48"/>
                </a:cxn>
                <a:cxn ang="0">
                  <a:pos x="140" y="64"/>
                </a:cxn>
                <a:cxn ang="0">
                  <a:pos x="134" y="82"/>
                </a:cxn>
                <a:cxn ang="0">
                  <a:pos x="120" y="96"/>
                </a:cxn>
                <a:cxn ang="0">
                  <a:pos x="114" y="100"/>
                </a:cxn>
                <a:cxn ang="0">
                  <a:pos x="100" y="96"/>
                </a:cxn>
                <a:cxn ang="0">
                  <a:pos x="80" y="82"/>
                </a:cxn>
                <a:cxn ang="0">
                  <a:pos x="72" y="72"/>
                </a:cxn>
                <a:cxn ang="0">
                  <a:pos x="66" y="56"/>
                </a:cxn>
                <a:cxn ang="0">
                  <a:pos x="70" y="40"/>
                </a:cxn>
                <a:cxn ang="0">
                  <a:pos x="72" y="36"/>
                </a:cxn>
                <a:cxn ang="0">
                  <a:pos x="82" y="34"/>
                </a:cxn>
                <a:cxn ang="0">
                  <a:pos x="94" y="42"/>
                </a:cxn>
                <a:cxn ang="0">
                  <a:pos x="98" y="50"/>
                </a:cxn>
                <a:cxn ang="0">
                  <a:pos x="96" y="64"/>
                </a:cxn>
                <a:cxn ang="0">
                  <a:pos x="88" y="74"/>
                </a:cxn>
                <a:cxn ang="0">
                  <a:pos x="92" y="72"/>
                </a:cxn>
                <a:cxn ang="0">
                  <a:pos x="102" y="52"/>
                </a:cxn>
                <a:cxn ang="0">
                  <a:pos x="102" y="40"/>
                </a:cxn>
                <a:cxn ang="0">
                  <a:pos x="98" y="36"/>
                </a:cxn>
                <a:cxn ang="0">
                  <a:pos x="86" y="30"/>
                </a:cxn>
                <a:cxn ang="0">
                  <a:pos x="80" y="30"/>
                </a:cxn>
                <a:cxn ang="0">
                  <a:pos x="70" y="34"/>
                </a:cxn>
                <a:cxn ang="0">
                  <a:pos x="62" y="42"/>
                </a:cxn>
                <a:cxn ang="0">
                  <a:pos x="60" y="54"/>
                </a:cxn>
                <a:cxn ang="0">
                  <a:pos x="64" y="66"/>
                </a:cxn>
                <a:cxn ang="0">
                  <a:pos x="70" y="78"/>
                </a:cxn>
                <a:cxn ang="0">
                  <a:pos x="86" y="94"/>
                </a:cxn>
                <a:cxn ang="0">
                  <a:pos x="108" y="104"/>
                </a:cxn>
                <a:cxn ang="0">
                  <a:pos x="128" y="98"/>
                </a:cxn>
                <a:cxn ang="0">
                  <a:pos x="138" y="88"/>
                </a:cxn>
                <a:cxn ang="0">
                  <a:pos x="144" y="74"/>
                </a:cxn>
                <a:cxn ang="0">
                  <a:pos x="142" y="42"/>
                </a:cxn>
                <a:cxn ang="0">
                  <a:pos x="136" y="28"/>
                </a:cxn>
                <a:cxn ang="0">
                  <a:pos x="116" y="8"/>
                </a:cxn>
                <a:cxn ang="0">
                  <a:pos x="88" y="0"/>
                </a:cxn>
                <a:cxn ang="0">
                  <a:pos x="70" y="4"/>
                </a:cxn>
                <a:cxn ang="0">
                  <a:pos x="38" y="18"/>
                </a:cxn>
                <a:cxn ang="0">
                  <a:pos x="24" y="32"/>
                </a:cxn>
                <a:cxn ang="0">
                  <a:pos x="8" y="52"/>
                </a:cxn>
                <a:cxn ang="0">
                  <a:pos x="0" y="76"/>
                </a:cxn>
                <a:cxn ang="0">
                  <a:pos x="0" y="84"/>
                </a:cxn>
                <a:cxn ang="0">
                  <a:pos x="2" y="114"/>
                </a:cxn>
                <a:cxn ang="0">
                  <a:pos x="6" y="130"/>
                </a:cxn>
                <a:cxn ang="0">
                  <a:pos x="6" y="128"/>
                </a:cxn>
                <a:cxn ang="0">
                  <a:pos x="8" y="124"/>
                </a:cxn>
                <a:cxn ang="0">
                  <a:pos x="18" y="134"/>
                </a:cxn>
              </a:cxnLst>
              <a:rect l="0" t="0" r="r" b="b"/>
              <a:pathLst>
                <a:path w="146" h="134">
                  <a:moveTo>
                    <a:pt x="18" y="134"/>
                  </a:moveTo>
                  <a:lnTo>
                    <a:pt x="18" y="134"/>
                  </a:lnTo>
                  <a:lnTo>
                    <a:pt x="12" y="100"/>
                  </a:lnTo>
                  <a:lnTo>
                    <a:pt x="10" y="82"/>
                  </a:lnTo>
                  <a:lnTo>
                    <a:pt x="10" y="7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0" y="48"/>
                  </a:lnTo>
                  <a:lnTo>
                    <a:pt x="32" y="32"/>
                  </a:lnTo>
                  <a:lnTo>
                    <a:pt x="46" y="2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76" y="6"/>
                  </a:lnTo>
                  <a:lnTo>
                    <a:pt x="90" y="6"/>
                  </a:lnTo>
                  <a:lnTo>
                    <a:pt x="104" y="8"/>
                  </a:lnTo>
                  <a:lnTo>
                    <a:pt x="116" y="14"/>
                  </a:lnTo>
                  <a:lnTo>
                    <a:pt x="126" y="24"/>
                  </a:lnTo>
                  <a:lnTo>
                    <a:pt x="134" y="34"/>
                  </a:lnTo>
                  <a:lnTo>
                    <a:pt x="138" y="48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38" y="72"/>
                  </a:lnTo>
                  <a:lnTo>
                    <a:pt x="134" y="82"/>
                  </a:lnTo>
                  <a:lnTo>
                    <a:pt x="128" y="90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14" y="100"/>
                  </a:lnTo>
                  <a:lnTo>
                    <a:pt x="106" y="98"/>
                  </a:lnTo>
                  <a:lnTo>
                    <a:pt x="100" y="96"/>
                  </a:lnTo>
                  <a:lnTo>
                    <a:pt x="92" y="92"/>
                  </a:lnTo>
                  <a:lnTo>
                    <a:pt x="80" y="8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68" y="64"/>
                  </a:lnTo>
                  <a:lnTo>
                    <a:pt x="66" y="56"/>
                  </a:lnTo>
                  <a:lnTo>
                    <a:pt x="66" y="48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2" y="36"/>
                  </a:lnTo>
                  <a:lnTo>
                    <a:pt x="76" y="34"/>
                  </a:lnTo>
                  <a:lnTo>
                    <a:pt x="82" y="34"/>
                  </a:lnTo>
                  <a:lnTo>
                    <a:pt x="86" y="36"/>
                  </a:lnTo>
                  <a:lnTo>
                    <a:pt x="94" y="42"/>
                  </a:lnTo>
                  <a:lnTo>
                    <a:pt x="98" y="50"/>
                  </a:lnTo>
                  <a:lnTo>
                    <a:pt x="98" y="50"/>
                  </a:lnTo>
                  <a:lnTo>
                    <a:pt x="98" y="56"/>
                  </a:lnTo>
                  <a:lnTo>
                    <a:pt x="96" y="64"/>
                  </a:lnTo>
                  <a:lnTo>
                    <a:pt x="92" y="70"/>
                  </a:lnTo>
                  <a:lnTo>
                    <a:pt x="88" y="74"/>
                  </a:lnTo>
                  <a:lnTo>
                    <a:pt x="88" y="74"/>
                  </a:lnTo>
                  <a:lnTo>
                    <a:pt x="92" y="72"/>
                  </a:lnTo>
                  <a:lnTo>
                    <a:pt x="98" y="64"/>
                  </a:lnTo>
                  <a:lnTo>
                    <a:pt x="102" y="52"/>
                  </a:lnTo>
                  <a:lnTo>
                    <a:pt x="102" y="46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98" y="36"/>
                  </a:lnTo>
                  <a:lnTo>
                    <a:pt x="92" y="32"/>
                  </a:lnTo>
                  <a:lnTo>
                    <a:pt x="86" y="30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74" y="30"/>
                  </a:lnTo>
                  <a:lnTo>
                    <a:pt x="70" y="34"/>
                  </a:lnTo>
                  <a:lnTo>
                    <a:pt x="66" y="38"/>
                  </a:lnTo>
                  <a:lnTo>
                    <a:pt x="62" y="42"/>
                  </a:lnTo>
                  <a:lnTo>
                    <a:pt x="60" y="48"/>
                  </a:lnTo>
                  <a:lnTo>
                    <a:pt x="60" y="54"/>
                  </a:lnTo>
                  <a:lnTo>
                    <a:pt x="60" y="6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70" y="78"/>
                  </a:lnTo>
                  <a:lnTo>
                    <a:pt x="78" y="86"/>
                  </a:lnTo>
                  <a:lnTo>
                    <a:pt x="86" y="94"/>
                  </a:lnTo>
                  <a:lnTo>
                    <a:pt x="96" y="100"/>
                  </a:lnTo>
                  <a:lnTo>
                    <a:pt x="108" y="104"/>
                  </a:lnTo>
                  <a:lnTo>
                    <a:pt x="118" y="102"/>
                  </a:lnTo>
                  <a:lnTo>
                    <a:pt x="128" y="98"/>
                  </a:lnTo>
                  <a:lnTo>
                    <a:pt x="138" y="88"/>
                  </a:lnTo>
                  <a:lnTo>
                    <a:pt x="138" y="88"/>
                  </a:lnTo>
                  <a:lnTo>
                    <a:pt x="142" y="82"/>
                  </a:lnTo>
                  <a:lnTo>
                    <a:pt x="144" y="74"/>
                  </a:lnTo>
                  <a:lnTo>
                    <a:pt x="146" y="58"/>
                  </a:lnTo>
                  <a:lnTo>
                    <a:pt x="142" y="42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28" y="16"/>
                  </a:lnTo>
                  <a:lnTo>
                    <a:pt x="116" y="8"/>
                  </a:lnTo>
                  <a:lnTo>
                    <a:pt x="102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70" y="4"/>
                  </a:lnTo>
                  <a:lnTo>
                    <a:pt x="54" y="10"/>
                  </a:lnTo>
                  <a:lnTo>
                    <a:pt x="38" y="18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4" y="40"/>
                  </a:lnTo>
                  <a:lnTo>
                    <a:pt x="8" y="52"/>
                  </a:lnTo>
                  <a:lnTo>
                    <a:pt x="4" y="6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14"/>
                  </a:lnTo>
                  <a:lnTo>
                    <a:pt x="6" y="128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6" y="124"/>
                  </a:lnTo>
                  <a:lnTo>
                    <a:pt x="8" y="124"/>
                  </a:lnTo>
                  <a:lnTo>
                    <a:pt x="12" y="126"/>
                  </a:lnTo>
                  <a:lnTo>
                    <a:pt x="18" y="134"/>
                  </a:lnTo>
                  <a:lnTo>
                    <a:pt x="18" y="1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4" name="Freeform 96"/>
            <p:cNvSpPr>
              <a:spLocks/>
            </p:cNvSpPr>
            <p:nvPr/>
          </p:nvSpPr>
          <p:spPr bwMode="auto">
            <a:xfrm>
              <a:off x="5871411" y="5731042"/>
              <a:ext cx="1219200" cy="1090863"/>
            </a:xfrm>
            <a:custGeom>
              <a:avLst/>
              <a:gdLst/>
              <a:ahLst/>
              <a:cxnLst>
                <a:cxn ang="0">
                  <a:pos x="144" y="62"/>
                </a:cxn>
                <a:cxn ang="0">
                  <a:pos x="122" y="24"/>
                </a:cxn>
                <a:cxn ang="0">
                  <a:pos x="110" y="16"/>
                </a:cxn>
                <a:cxn ang="0">
                  <a:pos x="94" y="10"/>
                </a:cxn>
                <a:cxn ang="0">
                  <a:pos x="78" y="8"/>
                </a:cxn>
                <a:cxn ang="0">
                  <a:pos x="42" y="18"/>
                </a:cxn>
                <a:cxn ang="0">
                  <a:pos x="30" y="26"/>
                </a:cxn>
                <a:cxn ang="0">
                  <a:pos x="12" y="50"/>
                </a:cxn>
                <a:cxn ang="0">
                  <a:pos x="6" y="78"/>
                </a:cxn>
                <a:cxn ang="0">
                  <a:pos x="14" y="106"/>
                </a:cxn>
                <a:cxn ang="0">
                  <a:pos x="22" y="118"/>
                </a:cxn>
                <a:cxn ang="0">
                  <a:pos x="36" y="126"/>
                </a:cxn>
                <a:cxn ang="0">
                  <a:pos x="52" y="126"/>
                </a:cxn>
                <a:cxn ang="0">
                  <a:pos x="58" y="122"/>
                </a:cxn>
                <a:cxn ang="0">
                  <a:pos x="68" y="110"/>
                </a:cxn>
                <a:cxn ang="0">
                  <a:pos x="72" y="84"/>
                </a:cxn>
                <a:cxn ang="0">
                  <a:pos x="72" y="68"/>
                </a:cxn>
                <a:cxn ang="0">
                  <a:pos x="68" y="54"/>
                </a:cxn>
                <a:cxn ang="0">
                  <a:pos x="56" y="44"/>
                </a:cxn>
                <a:cxn ang="0">
                  <a:pos x="50" y="44"/>
                </a:cxn>
                <a:cxn ang="0">
                  <a:pos x="44" y="50"/>
                </a:cxn>
                <a:cxn ang="0">
                  <a:pos x="38" y="66"/>
                </a:cxn>
                <a:cxn ang="0">
                  <a:pos x="40" y="74"/>
                </a:cxn>
                <a:cxn ang="0">
                  <a:pos x="50" y="82"/>
                </a:cxn>
                <a:cxn ang="0">
                  <a:pos x="62" y="84"/>
                </a:cxn>
                <a:cxn ang="0">
                  <a:pos x="58" y="84"/>
                </a:cxn>
                <a:cxn ang="0">
                  <a:pos x="44" y="82"/>
                </a:cxn>
                <a:cxn ang="0">
                  <a:pos x="34" y="76"/>
                </a:cxn>
                <a:cxn ang="0">
                  <a:pos x="32" y="72"/>
                </a:cxn>
                <a:cxn ang="0">
                  <a:pos x="34" y="58"/>
                </a:cxn>
                <a:cxn ang="0">
                  <a:pos x="40" y="46"/>
                </a:cxn>
                <a:cxn ang="0">
                  <a:pos x="46" y="42"/>
                </a:cxn>
                <a:cxn ang="0">
                  <a:pos x="56" y="40"/>
                </a:cxn>
                <a:cxn ang="0">
                  <a:pos x="66" y="42"/>
                </a:cxn>
                <a:cxn ang="0">
                  <a:pos x="72" y="52"/>
                </a:cxn>
                <a:cxn ang="0">
                  <a:pos x="76" y="58"/>
                </a:cxn>
                <a:cxn ang="0">
                  <a:pos x="78" y="84"/>
                </a:cxn>
                <a:cxn ang="0">
                  <a:pos x="72" y="110"/>
                </a:cxn>
                <a:cxn ang="0">
                  <a:pos x="58" y="128"/>
                </a:cxn>
                <a:cxn ang="0">
                  <a:pos x="34" y="136"/>
                </a:cxn>
                <a:cxn ang="0">
                  <a:pos x="28" y="134"/>
                </a:cxn>
                <a:cxn ang="0">
                  <a:pos x="16" y="126"/>
                </a:cxn>
                <a:cxn ang="0">
                  <a:pos x="4" y="106"/>
                </a:cxn>
                <a:cxn ang="0">
                  <a:pos x="0" y="92"/>
                </a:cxn>
                <a:cxn ang="0">
                  <a:pos x="2" y="60"/>
                </a:cxn>
                <a:cxn ang="0">
                  <a:pos x="18" y="32"/>
                </a:cxn>
                <a:cxn ang="0">
                  <a:pos x="32" y="20"/>
                </a:cxn>
                <a:cxn ang="0">
                  <a:pos x="64" y="4"/>
                </a:cxn>
                <a:cxn ang="0">
                  <a:pos x="82" y="0"/>
                </a:cxn>
                <a:cxn ang="0">
                  <a:pos x="106" y="2"/>
                </a:cxn>
                <a:cxn ang="0">
                  <a:pos x="126" y="14"/>
                </a:cxn>
                <a:cxn ang="0">
                  <a:pos x="134" y="22"/>
                </a:cxn>
                <a:cxn ang="0">
                  <a:pos x="152" y="56"/>
                </a:cxn>
                <a:cxn ang="0">
                  <a:pos x="148" y="60"/>
                </a:cxn>
                <a:cxn ang="0">
                  <a:pos x="144" y="62"/>
                </a:cxn>
              </a:cxnLst>
              <a:rect l="0" t="0" r="r" b="b"/>
              <a:pathLst>
                <a:path w="152" h="136">
                  <a:moveTo>
                    <a:pt x="144" y="62"/>
                  </a:moveTo>
                  <a:lnTo>
                    <a:pt x="144" y="62"/>
                  </a:lnTo>
                  <a:lnTo>
                    <a:pt x="130" y="36"/>
                  </a:lnTo>
                  <a:lnTo>
                    <a:pt x="122" y="24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02" y="12"/>
                  </a:lnTo>
                  <a:lnTo>
                    <a:pt x="94" y="10"/>
                  </a:lnTo>
                  <a:lnTo>
                    <a:pt x="86" y="8"/>
                  </a:lnTo>
                  <a:lnTo>
                    <a:pt x="78" y="8"/>
                  </a:lnTo>
                  <a:lnTo>
                    <a:pt x="60" y="10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0" y="26"/>
                  </a:lnTo>
                  <a:lnTo>
                    <a:pt x="20" y="36"/>
                  </a:lnTo>
                  <a:lnTo>
                    <a:pt x="12" y="50"/>
                  </a:lnTo>
                  <a:lnTo>
                    <a:pt x="8" y="64"/>
                  </a:lnTo>
                  <a:lnTo>
                    <a:pt x="6" y="78"/>
                  </a:lnTo>
                  <a:lnTo>
                    <a:pt x="8" y="92"/>
                  </a:lnTo>
                  <a:lnTo>
                    <a:pt x="14" y="106"/>
                  </a:lnTo>
                  <a:lnTo>
                    <a:pt x="22" y="118"/>
                  </a:lnTo>
                  <a:lnTo>
                    <a:pt x="22" y="118"/>
                  </a:lnTo>
                  <a:lnTo>
                    <a:pt x="28" y="124"/>
                  </a:lnTo>
                  <a:lnTo>
                    <a:pt x="36" y="126"/>
                  </a:lnTo>
                  <a:lnTo>
                    <a:pt x="44" y="128"/>
                  </a:lnTo>
                  <a:lnTo>
                    <a:pt x="52" y="126"/>
                  </a:lnTo>
                  <a:lnTo>
                    <a:pt x="52" y="126"/>
                  </a:lnTo>
                  <a:lnTo>
                    <a:pt x="58" y="122"/>
                  </a:lnTo>
                  <a:lnTo>
                    <a:pt x="64" y="116"/>
                  </a:lnTo>
                  <a:lnTo>
                    <a:pt x="68" y="110"/>
                  </a:lnTo>
                  <a:lnTo>
                    <a:pt x="70" y="100"/>
                  </a:lnTo>
                  <a:lnTo>
                    <a:pt x="72" y="84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0" y="60"/>
                  </a:lnTo>
                  <a:lnTo>
                    <a:pt x="68" y="54"/>
                  </a:lnTo>
                  <a:lnTo>
                    <a:pt x="62" y="48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0" y="44"/>
                  </a:lnTo>
                  <a:lnTo>
                    <a:pt x="46" y="46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8" y="66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44" y="80"/>
                  </a:lnTo>
                  <a:lnTo>
                    <a:pt x="50" y="82"/>
                  </a:lnTo>
                  <a:lnTo>
                    <a:pt x="56" y="84"/>
                  </a:lnTo>
                  <a:lnTo>
                    <a:pt x="62" y="84"/>
                  </a:lnTo>
                  <a:lnTo>
                    <a:pt x="62" y="84"/>
                  </a:lnTo>
                  <a:lnTo>
                    <a:pt x="58" y="84"/>
                  </a:lnTo>
                  <a:lnTo>
                    <a:pt x="48" y="84"/>
                  </a:lnTo>
                  <a:lnTo>
                    <a:pt x="44" y="82"/>
                  </a:lnTo>
                  <a:lnTo>
                    <a:pt x="38" y="80"/>
                  </a:lnTo>
                  <a:lnTo>
                    <a:pt x="34" y="76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64"/>
                  </a:lnTo>
                  <a:lnTo>
                    <a:pt x="34" y="58"/>
                  </a:lnTo>
                  <a:lnTo>
                    <a:pt x="36" y="5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6" y="42"/>
                  </a:lnTo>
                  <a:lnTo>
                    <a:pt x="50" y="40"/>
                  </a:lnTo>
                  <a:lnTo>
                    <a:pt x="56" y="40"/>
                  </a:lnTo>
                  <a:lnTo>
                    <a:pt x="62" y="40"/>
                  </a:lnTo>
                  <a:lnTo>
                    <a:pt x="66" y="42"/>
                  </a:lnTo>
                  <a:lnTo>
                    <a:pt x="70" y="46"/>
                  </a:lnTo>
                  <a:lnTo>
                    <a:pt x="72" y="52"/>
                  </a:lnTo>
                  <a:lnTo>
                    <a:pt x="76" y="58"/>
                  </a:lnTo>
                  <a:lnTo>
                    <a:pt x="76" y="58"/>
                  </a:lnTo>
                  <a:lnTo>
                    <a:pt x="76" y="72"/>
                  </a:lnTo>
                  <a:lnTo>
                    <a:pt x="78" y="84"/>
                  </a:lnTo>
                  <a:lnTo>
                    <a:pt x="76" y="98"/>
                  </a:lnTo>
                  <a:lnTo>
                    <a:pt x="72" y="110"/>
                  </a:lnTo>
                  <a:lnTo>
                    <a:pt x="66" y="120"/>
                  </a:lnTo>
                  <a:lnTo>
                    <a:pt x="58" y="128"/>
                  </a:lnTo>
                  <a:lnTo>
                    <a:pt x="48" y="134"/>
                  </a:lnTo>
                  <a:lnTo>
                    <a:pt x="34" y="136"/>
                  </a:lnTo>
                  <a:lnTo>
                    <a:pt x="34" y="136"/>
                  </a:lnTo>
                  <a:lnTo>
                    <a:pt x="28" y="134"/>
                  </a:lnTo>
                  <a:lnTo>
                    <a:pt x="22" y="130"/>
                  </a:lnTo>
                  <a:lnTo>
                    <a:pt x="16" y="126"/>
                  </a:lnTo>
                  <a:lnTo>
                    <a:pt x="12" y="120"/>
                  </a:lnTo>
                  <a:lnTo>
                    <a:pt x="4" y="10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76"/>
                  </a:lnTo>
                  <a:lnTo>
                    <a:pt x="2" y="60"/>
                  </a:lnTo>
                  <a:lnTo>
                    <a:pt x="8" y="46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32" y="20"/>
                  </a:lnTo>
                  <a:lnTo>
                    <a:pt x="48" y="10"/>
                  </a:lnTo>
                  <a:lnTo>
                    <a:pt x="64" y="4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94" y="0"/>
                  </a:lnTo>
                  <a:lnTo>
                    <a:pt x="106" y="2"/>
                  </a:lnTo>
                  <a:lnTo>
                    <a:pt x="116" y="8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34" y="22"/>
                  </a:lnTo>
                  <a:lnTo>
                    <a:pt x="140" y="32"/>
                  </a:lnTo>
                  <a:lnTo>
                    <a:pt x="152" y="56"/>
                  </a:lnTo>
                  <a:lnTo>
                    <a:pt x="152" y="56"/>
                  </a:lnTo>
                  <a:lnTo>
                    <a:pt x="148" y="60"/>
                  </a:lnTo>
                  <a:lnTo>
                    <a:pt x="144" y="62"/>
                  </a:lnTo>
                  <a:lnTo>
                    <a:pt x="144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5" name="Freeform 97"/>
            <p:cNvSpPr>
              <a:spLocks/>
            </p:cNvSpPr>
            <p:nvPr/>
          </p:nvSpPr>
          <p:spPr bwMode="auto">
            <a:xfrm>
              <a:off x="6593305" y="854242"/>
              <a:ext cx="256674" cy="737937"/>
            </a:xfrm>
            <a:custGeom>
              <a:avLst/>
              <a:gdLst/>
              <a:ahLst/>
              <a:cxnLst>
                <a:cxn ang="0">
                  <a:pos x="22" y="56"/>
                </a:cxn>
                <a:cxn ang="0">
                  <a:pos x="22" y="56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6" y="18"/>
                </a:cxn>
                <a:cxn ang="0">
                  <a:pos x="24" y="6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0" y="8"/>
                </a:cxn>
                <a:cxn ang="0">
                  <a:pos x="16" y="16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2" y="44"/>
                </a:cxn>
                <a:cxn ang="0">
                  <a:pos x="0" y="56"/>
                </a:cxn>
                <a:cxn ang="0">
                  <a:pos x="0" y="66"/>
                </a:cxn>
                <a:cxn ang="0">
                  <a:pos x="4" y="76"/>
                </a:cxn>
                <a:cxn ang="0">
                  <a:pos x="6" y="82"/>
                </a:cxn>
                <a:cxn ang="0">
                  <a:pos x="10" y="88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0" y="82"/>
                </a:cxn>
                <a:cxn ang="0">
                  <a:pos x="10" y="70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2" y="78"/>
                </a:cxn>
                <a:cxn ang="0">
                  <a:pos x="12" y="78"/>
                </a:cxn>
                <a:cxn ang="0">
                  <a:pos x="14" y="86"/>
                </a:cxn>
                <a:cxn ang="0">
                  <a:pos x="14" y="86"/>
                </a:cxn>
                <a:cxn ang="0">
                  <a:pos x="16" y="88"/>
                </a:cxn>
                <a:cxn ang="0">
                  <a:pos x="16" y="88"/>
                </a:cxn>
                <a:cxn ang="0">
                  <a:pos x="18" y="82"/>
                </a:cxn>
                <a:cxn ang="0">
                  <a:pos x="24" y="76"/>
                </a:cxn>
                <a:cxn ang="0">
                  <a:pos x="24" y="76"/>
                </a:cxn>
                <a:cxn ang="0">
                  <a:pos x="30" y="68"/>
                </a:cxn>
                <a:cxn ang="0">
                  <a:pos x="32" y="60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30" y="5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6"/>
                </a:cxn>
                <a:cxn ang="0">
                  <a:pos x="22" y="56"/>
                </a:cxn>
              </a:cxnLst>
              <a:rect l="0" t="0" r="r" b="b"/>
              <a:pathLst>
                <a:path w="32" h="92">
                  <a:moveTo>
                    <a:pt x="22" y="56"/>
                  </a:moveTo>
                  <a:lnTo>
                    <a:pt x="22" y="56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6" y="18"/>
                  </a:lnTo>
                  <a:lnTo>
                    <a:pt x="24" y="6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0" y="8"/>
                  </a:lnTo>
                  <a:lnTo>
                    <a:pt x="16" y="1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2" y="44"/>
                  </a:lnTo>
                  <a:lnTo>
                    <a:pt x="0" y="56"/>
                  </a:lnTo>
                  <a:lnTo>
                    <a:pt x="0" y="66"/>
                  </a:lnTo>
                  <a:lnTo>
                    <a:pt x="4" y="76"/>
                  </a:lnTo>
                  <a:lnTo>
                    <a:pt x="6" y="82"/>
                  </a:lnTo>
                  <a:lnTo>
                    <a:pt x="10" y="88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0" y="82"/>
                  </a:lnTo>
                  <a:lnTo>
                    <a:pt x="10" y="7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4" y="86"/>
                  </a:lnTo>
                  <a:lnTo>
                    <a:pt x="14" y="86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82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30" y="68"/>
                  </a:lnTo>
                  <a:lnTo>
                    <a:pt x="32" y="60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0" y="5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6"/>
                  </a:lnTo>
                  <a:lnTo>
                    <a:pt x="22" y="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6" name="Freeform 98"/>
            <p:cNvSpPr>
              <a:spLocks/>
            </p:cNvSpPr>
            <p:nvPr/>
          </p:nvSpPr>
          <p:spPr bwMode="auto">
            <a:xfrm>
              <a:off x="5518484" y="838200"/>
              <a:ext cx="336884" cy="946484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4" y="16"/>
                </a:cxn>
                <a:cxn ang="0">
                  <a:pos x="2" y="26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8" y="80"/>
                </a:cxn>
                <a:cxn ang="0">
                  <a:pos x="18" y="80"/>
                </a:cxn>
                <a:cxn ang="0">
                  <a:pos x="28" y="98"/>
                </a:cxn>
                <a:cxn ang="0">
                  <a:pos x="34" y="106"/>
                </a:cxn>
                <a:cxn ang="0">
                  <a:pos x="38" y="116"/>
                </a:cxn>
                <a:cxn ang="0">
                  <a:pos x="38" y="116"/>
                </a:cxn>
                <a:cxn ang="0">
                  <a:pos x="38" y="118"/>
                </a:cxn>
                <a:cxn ang="0">
                  <a:pos x="40" y="118"/>
                </a:cxn>
                <a:cxn ang="0">
                  <a:pos x="40" y="118"/>
                </a:cxn>
                <a:cxn ang="0">
                  <a:pos x="42" y="116"/>
                </a:cxn>
                <a:cxn ang="0">
                  <a:pos x="42" y="114"/>
                </a:cxn>
                <a:cxn ang="0">
                  <a:pos x="42" y="114"/>
                </a:cxn>
                <a:cxn ang="0">
                  <a:pos x="36" y="100"/>
                </a:cxn>
                <a:cxn ang="0">
                  <a:pos x="28" y="88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8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6" y="26"/>
                </a:cxn>
                <a:cxn ang="0">
                  <a:pos x="12" y="10"/>
                </a:cxn>
                <a:cxn ang="0">
                  <a:pos x="12" y="10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6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42" h="118">
                  <a:moveTo>
                    <a:pt x="12" y="2"/>
                  </a:moveTo>
                  <a:lnTo>
                    <a:pt x="12" y="2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16"/>
                  </a:lnTo>
                  <a:lnTo>
                    <a:pt x="2" y="2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28" y="98"/>
                  </a:lnTo>
                  <a:lnTo>
                    <a:pt x="34" y="106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38" y="118"/>
                  </a:lnTo>
                  <a:lnTo>
                    <a:pt x="40" y="118"/>
                  </a:lnTo>
                  <a:lnTo>
                    <a:pt x="40" y="118"/>
                  </a:lnTo>
                  <a:lnTo>
                    <a:pt x="42" y="116"/>
                  </a:lnTo>
                  <a:lnTo>
                    <a:pt x="42" y="114"/>
                  </a:lnTo>
                  <a:lnTo>
                    <a:pt x="42" y="114"/>
                  </a:lnTo>
                  <a:lnTo>
                    <a:pt x="36" y="100"/>
                  </a:lnTo>
                  <a:lnTo>
                    <a:pt x="28" y="88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8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26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7" name="Freeform 99"/>
            <p:cNvSpPr>
              <a:spLocks/>
            </p:cNvSpPr>
            <p:nvPr/>
          </p:nvSpPr>
          <p:spPr bwMode="auto">
            <a:xfrm>
              <a:off x="3481137" y="469232"/>
              <a:ext cx="1283368" cy="978568"/>
            </a:xfrm>
            <a:custGeom>
              <a:avLst/>
              <a:gdLst/>
              <a:ahLst/>
              <a:cxnLst>
                <a:cxn ang="0">
                  <a:pos x="30" y="40"/>
                </a:cxn>
                <a:cxn ang="0">
                  <a:pos x="20" y="44"/>
                </a:cxn>
                <a:cxn ang="0">
                  <a:pos x="10" y="42"/>
                </a:cxn>
                <a:cxn ang="0">
                  <a:pos x="8" y="40"/>
                </a:cxn>
                <a:cxn ang="0">
                  <a:pos x="6" y="36"/>
                </a:cxn>
                <a:cxn ang="0">
                  <a:pos x="8" y="24"/>
                </a:cxn>
                <a:cxn ang="0">
                  <a:pos x="10" y="22"/>
                </a:cxn>
                <a:cxn ang="0">
                  <a:pos x="14" y="16"/>
                </a:cxn>
                <a:cxn ang="0">
                  <a:pos x="26" y="8"/>
                </a:cxn>
                <a:cxn ang="0">
                  <a:pos x="32" y="6"/>
                </a:cxn>
                <a:cxn ang="0">
                  <a:pos x="46" y="6"/>
                </a:cxn>
                <a:cxn ang="0">
                  <a:pos x="60" y="12"/>
                </a:cxn>
                <a:cxn ang="0">
                  <a:pos x="74" y="20"/>
                </a:cxn>
                <a:cxn ang="0">
                  <a:pos x="82" y="32"/>
                </a:cxn>
                <a:cxn ang="0">
                  <a:pos x="86" y="48"/>
                </a:cxn>
                <a:cxn ang="0">
                  <a:pos x="88" y="64"/>
                </a:cxn>
                <a:cxn ang="0">
                  <a:pos x="96" y="90"/>
                </a:cxn>
                <a:cxn ang="0">
                  <a:pos x="102" y="96"/>
                </a:cxn>
                <a:cxn ang="0">
                  <a:pos x="128" y="114"/>
                </a:cxn>
                <a:cxn ang="0">
                  <a:pos x="142" y="120"/>
                </a:cxn>
                <a:cxn ang="0">
                  <a:pos x="150" y="122"/>
                </a:cxn>
                <a:cxn ang="0">
                  <a:pos x="158" y="122"/>
                </a:cxn>
                <a:cxn ang="0">
                  <a:pos x="160" y="120"/>
                </a:cxn>
                <a:cxn ang="0">
                  <a:pos x="158" y="118"/>
                </a:cxn>
                <a:cxn ang="0">
                  <a:pos x="156" y="118"/>
                </a:cxn>
                <a:cxn ang="0">
                  <a:pos x="144" y="116"/>
                </a:cxn>
                <a:cxn ang="0">
                  <a:pos x="130" y="110"/>
                </a:cxn>
                <a:cxn ang="0">
                  <a:pos x="116" y="102"/>
                </a:cxn>
                <a:cxn ang="0">
                  <a:pos x="104" y="92"/>
                </a:cxn>
                <a:cxn ang="0">
                  <a:pos x="96" y="80"/>
                </a:cxn>
                <a:cxn ang="0">
                  <a:pos x="92" y="64"/>
                </a:cxn>
                <a:cxn ang="0">
                  <a:pos x="88" y="38"/>
                </a:cxn>
                <a:cxn ang="0">
                  <a:pos x="86" y="30"/>
                </a:cxn>
                <a:cxn ang="0">
                  <a:pos x="76" y="16"/>
                </a:cxn>
                <a:cxn ang="0">
                  <a:pos x="62" y="6"/>
                </a:cxn>
                <a:cxn ang="0">
                  <a:pos x="48" y="2"/>
                </a:cxn>
                <a:cxn ang="0">
                  <a:pos x="32" y="2"/>
                </a:cxn>
                <a:cxn ang="0">
                  <a:pos x="24" y="4"/>
                </a:cxn>
                <a:cxn ang="0">
                  <a:pos x="10" y="12"/>
                </a:cxn>
                <a:cxn ang="0">
                  <a:pos x="6" y="20"/>
                </a:cxn>
                <a:cxn ang="0">
                  <a:pos x="4" y="22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8" y="48"/>
                </a:cxn>
                <a:cxn ang="0">
                  <a:pos x="20" y="48"/>
                </a:cxn>
                <a:cxn ang="0">
                  <a:pos x="32" y="44"/>
                </a:cxn>
                <a:cxn ang="0">
                  <a:pos x="34" y="42"/>
                </a:cxn>
                <a:cxn ang="0">
                  <a:pos x="32" y="40"/>
                </a:cxn>
                <a:cxn ang="0">
                  <a:pos x="30" y="40"/>
                </a:cxn>
              </a:cxnLst>
              <a:rect l="0" t="0" r="r" b="b"/>
              <a:pathLst>
                <a:path w="160" h="122">
                  <a:moveTo>
                    <a:pt x="30" y="40"/>
                  </a:moveTo>
                  <a:lnTo>
                    <a:pt x="30" y="40"/>
                  </a:lnTo>
                  <a:lnTo>
                    <a:pt x="24" y="42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8" y="40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16"/>
                  </a:lnTo>
                  <a:lnTo>
                    <a:pt x="20" y="10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40" y="6"/>
                  </a:lnTo>
                  <a:lnTo>
                    <a:pt x="46" y="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8" y="16"/>
                  </a:lnTo>
                  <a:lnTo>
                    <a:pt x="74" y="20"/>
                  </a:lnTo>
                  <a:lnTo>
                    <a:pt x="78" y="26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6" y="48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92" y="82"/>
                  </a:lnTo>
                  <a:lnTo>
                    <a:pt x="96" y="90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12" y="106"/>
                  </a:lnTo>
                  <a:lnTo>
                    <a:pt x="128" y="114"/>
                  </a:lnTo>
                  <a:lnTo>
                    <a:pt x="128" y="114"/>
                  </a:lnTo>
                  <a:lnTo>
                    <a:pt x="142" y="120"/>
                  </a:lnTo>
                  <a:lnTo>
                    <a:pt x="142" y="120"/>
                  </a:lnTo>
                  <a:lnTo>
                    <a:pt x="150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58" y="118"/>
                  </a:lnTo>
                  <a:lnTo>
                    <a:pt x="156" y="118"/>
                  </a:lnTo>
                  <a:lnTo>
                    <a:pt x="156" y="118"/>
                  </a:lnTo>
                  <a:lnTo>
                    <a:pt x="152" y="118"/>
                  </a:lnTo>
                  <a:lnTo>
                    <a:pt x="144" y="116"/>
                  </a:lnTo>
                  <a:lnTo>
                    <a:pt x="144" y="116"/>
                  </a:lnTo>
                  <a:lnTo>
                    <a:pt x="130" y="110"/>
                  </a:lnTo>
                  <a:lnTo>
                    <a:pt x="130" y="110"/>
                  </a:lnTo>
                  <a:lnTo>
                    <a:pt x="116" y="10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0" y="86"/>
                  </a:lnTo>
                  <a:lnTo>
                    <a:pt x="96" y="80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0" y="48"/>
                  </a:lnTo>
                  <a:lnTo>
                    <a:pt x="88" y="38"/>
                  </a:lnTo>
                  <a:lnTo>
                    <a:pt x="86" y="30"/>
                  </a:lnTo>
                  <a:lnTo>
                    <a:pt x="86" y="30"/>
                  </a:lnTo>
                  <a:lnTo>
                    <a:pt x="82" y="24"/>
                  </a:lnTo>
                  <a:lnTo>
                    <a:pt x="76" y="16"/>
                  </a:lnTo>
                  <a:lnTo>
                    <a:pt x="70" y="12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24" y="4"/>
                  </a:lnTo>
                  <a:lnTo>
                    <a:pt x="18" y="6"/>
                  </a:lnTo>
                  <a:lnTo>
                    <a:pt x="10" y="12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4" y="48"/>
                  </a:lnTo>
                  <a:lnTo>
                    <a:pt x="20" y="48"/>
                  </a:lnTo>
                  <a:lnTo>
                    <a:pt x="26" y="46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42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8" name="Freeform 100"/>
            <p:cNvSpPr>
              <a:spLocks/>
            </p:cNvSpPr>
            <p:nvPr/>
          </p:nvSpPr>
          <p:spPr bwMode="auto">
            <a:xfrm>
              <a:off x="7010400" y="4608095"/>
              <a:ext cx="1925053" cy="1251284"/>
            </a:xfrm>
            <a:custGeom>
              <a:avLst/>
              <a:gdLst/>
              <a:ahLst/>
              <a:cxnLst>
                <a:cxn ang="0">
                  <a:pos x="240" y="24"/>
                </a:cxn>
                <a:cxn ang="0">
                  <a:pos x="224" y="26"/>
                </a:cxn>
                <a:cxn ang="0">
                  <a:pos x="188" y="16"/>
                </a:cxn>
                <a:cxn ang="0">
                  <a:pos x="170" y="10"/>
                </a:cxn>
                <a:cxn ang="0">
                  <a:pos x="144" y="2"/>
                </a:cxn>
                <a:cxn ang="0">
                  <a:pos x="122" y="0"/>
                </a:cxn>
                <a:cxn ang="0">
                  <a:pos x="104" y="2"/>
                </a:cxn>
                <a:cxn ang="0">
                  <a:pos x="76" y="18"/>
                </a:cxn>
                <a:cxn ang="0">
                  <a:pos x="58" y="38"/>
                </a:cxn>
                <a:cxn ang="0">
                  <a:pos x="52" y="46"/>
                </a:cxn>
                <a:cxn ang="0">
                  <a:pos x="48" y="52"/>
                </a:cxn>
                <a:cxn ang="0">
                  <a:pos x="14" y="100"/>
                </a:cxn>
                <a:cxn ang="0">
                  <a:pos x="8" y="114"/>
                </a:cxn>
                <a:cxn ang="0">
                  <a:pos x="0" y="140"/>
                </a:cxn>
                <a:cxn ang="0">
                  <a:pos x="0" y="152"/>
                </a:cxn>
                <a:cxn ang="0">
                  <a:pos x="2" y="156"/>
                </a:cxn>
                <a:cxn ang="0">
                  <a:pos x="4" y="154"/>
                </a:cxn>
                <a:cxn ang="0">
                  <a:pos x="4" y="152"/>
                </a:cxn>
                <a:cxn ang="0">
                  <a:pos x="8" y="130"/>
                </a:cxn>
                <a:cxn ang="0">
                  <a:pos x="18" y="102"/>
                </a:cxn>
                <a:cxn ang="0">
                  <a:pos x="28" y="86"/>
                </a:cxn>
                <a:cxn ang="0">
                  <a:pos x="50" y="54"/>
                </a:cxn>
                <a:cxn ang="0">
                  <a:pos x="64" y="42"/>
                </a:cxn>
                <a:cxn ang="0">
                  <a:pos x="96" y="28"/>
                </a:cxn>
                <a:cxn ang="0">
                  <a:pos x="112" y="24"/>
                </a:cxn>
                <a:cxn ang="0">
                  <a:pos x="76" y="40"/>
                </a:cxn>
                <a:cxn ang="0">
                  <a:pos x="62" y="48"/>
                </a:cxn>
                <a:cxn ang="0">
                  <a:pos x="58" y="52"/>
                </a:cxn>
                <a:cxn ang="0">
                  <a:pos x="70" y="56"/>
                </a:cxn>
                <a:cxn ang="0">
                  <a:pos x="88" y="66"/>
                </a:cxn>
                <a:cxn ang="0">
                  <a:pos x="108" y="74"/>
                </a:cxn>
                <a:cxn ang="0">
                  <a:pos x="126" y="76"/>
                </a:cxn>
                <a:cxn ang="0">
                  <a:pos x="146" y="72"/>
                </a:cxn>
                <a:cxn ang="0">
                  <a:pos x="138" y="70"/>
                </a:cxn>
                <a:cxn ang="0">
                  <a:pos x="116" y="52"/>
                </a:cxn>
                <a:cxn ang="0">
                  <a:pos x="114" y="50"/>
                </a:cxn>
                <a:cxn ang="0">
                  <a:pos x="130" y="54"/>
                </a:cxn>
                <a:cxn ang="0">
                  <a:pos x="150" y="56"/>
                </a:cxn>
                <a:cxn ang="0">
                  <a:pos x="188" y="50"/>
                </a:cxn>
                <a:cxn ang="0">
                  <a:pos x="220" y="38"/>
                </a:cxn>
                <a:cxn ang="0">
                  <a:pos x="240" y="24"/>
                </a:cxn>
              </a:cxnLst>
              <a:rect l="0" t="0" r="r" b="b"/>
              <a:pathLst>
                <a:path w="240" h="156">
                  <a:moveTo>
                    <a:pt x="240" y="24"/>
                  </a:moveTo>
                  <a:lnTo>
                    <a:pt x="240" y="24"/>
                  </a:lnTo>
                  <a:lnTo>
                    <a:pt x="236" y="26"/>
                  </a:lnTo>
                  <a:lnTo>
                    <a:pt x="224" y="26"/>
                  </a:lnTo>
                  <a:lnTo>
                    <a:pt x="202" y="22"/>
                  </a:lnTo>
                  <a:lnTo>
                    <a:pt x="188" y="16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56" y="4"/>
                  </a:lnTo>
                  <a:lnTo>
                    <a:pt x="144" y="2"/>
                  </a:lnTo>
                  <a:lnTo>
                    <a:pt x="134" y="0"/>
                  </a:lnTo>
                  <a:lnTo>
                    <a:pt x="122" y="0"/>
                  </a:lnTo>
                  <a:lnTo>
                    <a:pt x="114" y="0"/>
                  </a:lnTo>
                  <a:lnTo>
                    <a:pt x="104" y="2"/>
                  </a:lnTo>
                  <a:lnTo>
                    <a:pt x="88" y="10"/>
                  </a:lnTo>
                  <a:lnTo>
                    <a:pt x="76" y="18"/>
                  </a:lnTo>
                  <a:lnTo>
                    <a:pt x="64" y="28"/>
                  </a:lnTo>
                  <a:lnTo>
                    <a:pt x="58" y="38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30" y="74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8" y="114"/>
                  </a:lnTo>
                  <a:lnTo>
                    <a:pt x="4" y="128"/>
                  </a:lnTo>
                  <a:lnTo>
                    <a:pt x="0" y="14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4" y="154"/>
                  </a:lnTo>
                  <a:lnTo>
                    <a:pt x="4" y="152"/>
                  </a:lnTo>
                  <a:lnTo>
                    <a:pt x="4" y="152"/>
                  </a:lnTo>
                  <a:lnTo>
                    <a:pt x="4" y="142"/>
                  </a:lnTo>
                  <a:lnTo>
                    <a:pt x="8" y="130"/>
                  </a:lnTo>
                  <a:lnTo>
                    <a:pt x="12" y="116"/>
                  </a:lnTo>
                  <a:lnTo>
                    <a:pt x="18" y="102"/>
                  </a:lnTo>
                  <a:lnTo>
                    <a:pt x="18" y="102"/>
                  </a:lnTo>
                  <a:lnTo>
                    <a:pt x="28" y="86"/>
                  </a:lnTo>
                  <a:lnTo>
                    <a:pt x="38" y="70"/>
                  </a:lnTo>
                  <a:lnTo>
                    <a:pt x="50" y="54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80" y="34"/>
                  </a:lnTo>
                  <a:lnTo>
                    <a:pt x="96" y="28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92" y="32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70" y="56"/>
                  </a:lnTo>
                  <a:lnTo>
                    <a:pt x="88" y="66"/>
                  </a:lnTo>
                  <a:lnTo>
                    <a:pt x="88" y="66"/>
                  </a:lnTo>
                  <a:lnTo>
                    <a:pt x="98" y="72"/>
                  </a:lnTo>
                  <a:lnTo>
                    <a:pt x="108" y="74"/>
                  </a:lnTo>
                  <a:lnTo>
                    <a:pt x="118" y="76"/>
                  </a:lnTo>
                  <a:lnTo>
                    <a:pt x="126" y="76"/>
                  </a:lnTo>
                  <a:lnTo>
                    <a:pt x="140" y="74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38" y="70"/>
                  </a:lnTo>
                  <a:lnTo>
                    <a:pt x="130" y="64"/>
                  </a:lnTo>
                  <a:lnTo>
                    <a:pt x="116" y="52"/>
                  </a:lnTo>
                  <a:lnTo>
                    <a:pt x="116" y="52"/>
                  </a:lnTo>
                  <a:lnTo>
                    <a:pt x="114" y="50"/>
                  </a:lnTo>
                  <a:lnTo>
                    <a:pt x="114" y="50"/>
                  </a:lnTo>
                  <a:lnTo>
                    <a:pt x="130" y="54"/>
                  </a:lnTo>
                  <a:lnTo>
                    <a:pt x="130" y="54"/>
                  </a:lnTo>
                  <a:lnTo>
                    <a:pt x="150" y="56"/>
                  </a:lnTo>
                  <a:lnTo>
                    <a:pt x="170" y="54"/>
                  </a:lnTo>
                  <a:lnTo>
                    <a:pt x="188" y="50"/>
                  </a:lnTo>
                  <a:lnTo>
                    <a:pt x="206" y="44"/>
                  </a:lnTo>
                  <a:lnTo>
                    <a:pt x="220" y="38"/>
                  </a:lnTo>
                  <a:lnTo>
                    <a:pt x="230" y="32"/>
                  </a:lnTo>
                  <a:lnTo>
                    <a:pt x="240" y="24"/>
                  </a:lnTo>
                  <a:lnTo>
                    <a:pt x="24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9" name="Freeform 101"/>
            <p:cNvSpPr>
              <a:spLocks/>
            </p:cNvSpPr>
            <p:nvPr/>
          </p:nvSpPr>
          <p:spPr bwMode="auto">
            <a:xfrm>
              <a:off x="7138737" y="3276600"/>
              <a:ext cx="978568" cy="914400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0"/>
                </a:cxn>
                <a:cxn ang="0">
                  <a:pos x="104" y="0"/>
                </a:cxn>
                <a:cxn ang="0">
                  <a:pos x="88" y="4"/>
                </a:cxn>
                <a:cxn ang="0">
                  <a:pos x="88" y="4"/>
                </a:cxn>
                <a:cxn ang="0">
                  <a:pos x="76" y="10"/>
                </a:cxn>
                <a:cxn ang="0">
                  <a:pos x="64" y="16"/>
                </a:cxn>
                <a:cxn ang="0">
                  <a:pos x="54" y="26"/>
                </a:cxn>
                <a:cxn ang="0">
                  <a:pos x="44" y="36"/>
                </a:cxn>
                <a:cxn ang="0">
                  <a:pos x="44" y="36"/>
                </a:cxn>
                <a:cxn ang="0">
                  <a:pos x="26" y="58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4" y="96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4" y="114"/>
                </a:cxn>
                <a:cxn ang="0">
                  <a:pos x="6" y="112"/>
                </a:cxn>
                <a:cxn ang="0">
                  <a:pos x="6" y="112"/>
                </a:cxn>
                <a:cxn ang="0">
                  <a:pos x="8" y="98"/>
                </a:cxn>
                <a:cxn ang="0">
                  <a:pos x="16" y="82"/>
                </a:cxn>
                <a:cxn ang="0">
                  <a:pos x="16" y="82"/>
                </a:cxn>
                <a:cxn ang="0">
                  <a:pos x="24" y="68"/>
                </a:cxn>
                <a:cxn ang="0">
                  <a:pos x="34" y="52"/>
                </a:cxn>
                <a:cxn ang="0">
                  <a:pos x="46" y="38"/>
                </a:cxn>
                <a:cxn ang="0">
                  <a:pos x="60" y="26"/>
                </a:cxn>
                <a:cxn ang="0">
                  <a:pos x="60" y="26"/>
                </a:cxn>
                <a:cxn ang="0">
                  <a:pos x="74" y="16"/>
                </a:cxn>
                <a:cxn ang="0">
                  <a:pos x="90" y="10"/>
                </a:cxn>
                <a:cxn ang="0">
                  <a:pos x="90" y="10"/>
                </a:cxn>
                <a:cxn ang="0">
                  <a:pos x="104" y="6"/>
                </a:cxn>
                <a:cxn ang="0">
                  <a:pos x="120" y="6"/>
                </a:cxn>
                <a:cxn ang="0">
                  <a:pos x="120" y="6"/>
                </a:cxn>
                <a:cxn ang="0">
                  <a:pos x="122" y="6"/>
                </a:cxn>
                <a:cxn ang="0">
                  <a:pos x="122" y="4"/>
                </a:cxn>
                <a:cxn ang="0">
                  <a:pos x="122" y="4"/>
                </a:cxn>
                <a:cxn ang="0">
                  <a:pos x="122" y="2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2" h="114">
                  <a:moveTo>
                    <a:pt x="120" y="2"/>
                  </a:moveTo>
                  <a:lnTo>
                    <a:pt x="120" y="2"/>
                  </a:lnTo>
                  <a:lnTo>
                    <a:pt x="112" y="0"/>
                  </a:lnTo>
                  <a:lnTo>
                    <a:pt x="104" y="0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76" y="10"/>
                  </a:lnTo>
                  <a:lnTo>
                    <a:pt x="64" y="16"/>
                  </a:lnTo>
                  <a:lnTo>
                    <a:pt x="54" y="2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26" y="58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4" y="96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4" y="114"/>
                  </a:lnTo>
                  <a:lnTo>
                    <a:pt x="6" y="112"/>
                  </a:lnTo>
                  <a:lnTo>
                    <a:pt x="6" y="112"/>
                  </a:lnTo>
                  <a:lnTo>
                    <a:pt x="8" y="98"/>
                  </a:lnTo>
                  <a:lnTo>
                    <a:pt x="16" y="82"/>
                  </a:lnTo>
                  <a:lnTo>
                    <a:pt x="16" y="82"/>
                  </a:lnTo>
                  <a:lnTo>
                    <a:pt x="24" y="68"/>
                  </a:lnTo>
                  <a:lnTo>
                    <a:pt x="34" y="52"/>
                  </a:lnTo>
                  <a:lnTo>
                    <a:pt x="46" y="38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74" y="16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104" y="6"/>
                  </a:lnTo>
                  <a:lnTo>
                    <a:pt x="120" y="6"/>
                  </a:lnTo>
                  <a:lnTo>
                    <a:pt x="120" y="6"/>
                  </a:lnTo>
                  <a:lnTo>
                    <a:pt x="122" y="6"/>
                  </a:lnTo>
                  <a:lnTo>
                    <a:pt x="122" y="4"/>
                  </a:lnTo>
                  <a:lnTo>
                    <a:pt x="122" y="4"/>
                  </a:lnTo>
                  <a:lnTo>
                    <a:pt x="122" y="2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0" name="Freeform 102"/>
            <p:cNvSpPr>
              <a:spLocks/>
            </p:cNvSpPr>
            <p:nvPr/>
          </p:nvSpPr>
          <p:spPr bwMode="auto">
            <a:xfrm>
              <a:off x="3304674" y="2490537"/>
              <a:ext cx="240632" cy="59355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24" y="64"/>
                </a:cxn>
                <a:cxn ang="0">
                  <a:pos x="18" y="58"/>
                </a:cxn>
                <a:cxn ang="0">
                  <a:pos x="12" y="50"/>
                </a:cxn>
                <a:cxn ang="0">
                  <a:pos x="8" y="42"/>
                </a:cxn>
                <a:cxn ang="0">
                  <a:pos x="8" y="42"/>
                </a:cxn>
                <a:cxn ang="0">
                  <a:pos x="6" y="32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6" y="12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8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6" y="66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74"/>
                </a:cxn>
                <a:cxn ang="0">
                  <a:pos x="30" y="74"/>
                </a:cxn>
                <a:cxn ang="0">
                  <a:pos x="30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30" h="74">
                  <a:moveTo>
                    <a:pt x="30" y="70"/>
                  </a:moveTo>
                  <a:lnTo>
                    <a:pt x="30" y="70"/>
                  </a:lnTo>
                  <a:lnTo>
                    <a:pt x="24" y="64"/>
                  </a:lnTo>
                  <a:lnTo>
                    <a:pt x="18" y="58"/>
                  </a:lnTo>
                  <a:lnTo>
                    <a:pt x="12" y="50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6" y="3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2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1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8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6" y="66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1" name="Freeform 103"/>
            <p:cNvSpPr>
              <a:spLocks/>
            </p:cNvSpPr>
            <p:nvPr/>
          </p:nvSpPr>
          <p:spPr bwMode="auto">
            <a:xfrm>
              <a:off x="8261684" y="-1070811"/>
              <a:ext cx="368968" cy="75397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0" y="10"/>
                </a:cxn>
                <a:cxn ang="0">
                  <a:pos x="40" y="24"/>
                </a:cxn>
                <a:cxn ang="0">
                  <a:pos x="40" y="32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56"/>
                </a:cxn>
                <a:cxn ang="0">
                  <a:pos x="42" y="68"/>
                </a:cxn>
                <a:cxn ang="0">
                  <a:pos x="40" y="78"/>
                </a:cxn>
                <a:cxn ang="0">
                  <a:pos x="34" y="88"/>
                </a:cxn>
                <a:cxn ang="0">
                  <a:pos x="28" y="92"/>
                </a:cxn>
                <a:cxn ang="0">
                  <a:pos x="24" y="94"/>
                </a:cxn>
                <a:cxn ang="0">
                  <a:pos x="20" y="92"/>
                </a:cxn>
                <a:cxn ang="0">
                  <a:pos x="16" y="90"/>
                </a:cxn>
                <a:cxn ang="0">
                  <a:pos x="12" y="86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66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2" y="50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0" y="50"/>
                </a:cxn>
                <a:cxn ang="0">
                  <a:pos x="12" y="56"/>
                </a:cxn>
                <a:cxn ang="0">
                  <a:pos x="14" y="58"/>
                </a:cxn>
                <a:cxn ang="0">
                  <a:pos x="18" y="58"/>
                </a:cxn>
                <a:cxn ang="0">
                  <a:pos x="18" y="58"/>
                </a:cxn>
                <a:cxn ang="0">
                  <a:pos x="14" y="50"/>
                </a:cxn>
                <a:cxn ang="0">
                  <a:pos x="14" y="4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4" y="20"/>
                </a:cxn>
                <a:cxn ang="0">
                  <a:pos x="34" y="1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94">
                  <a:moveTo>
                    <a:pt x="46" y="0"/>
                  </a:moveTo>
                  <a:lnTo>
                    <a:pt x="46" y="0"/>
                  </a:lnTo>
                  <a:lnTo>
                    <a:pt x="44" y="2"/>
                  </a:lnTo>
                  <a:lnTo>
                    <a:pt x="40" y="10"/>
                  </a:lnTo>
                  <a:lnTo>
                    <a:pt x="40" y="24"/>
                  </a:lnTo>
                  <a:lnTo>
                    <a:pt x="40" y="32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56"/>
                  </a:lnTo>
                  <a:lnTo>
                    <a:pt x="42" y="68"/>
                  </a:lnTo>
                  <a:lnTo>
                    <a:pt x="40" y="78"/>
                  </a:lnTo>
                  <a:lnTo>
                    <a:pt x="34" y="88"/>
                  </a:lnTo>
                  <a:lnTo>
                    <a:pt x="28" y="92"/>
                  </a:lnTo>
                  <a:lnTo>
                    <a:pt x="24" y="94"/>
                  </a:lnTo>
                  <a:lnTo>
                    <a:pt x="20" y="92"/>
                  </a:lnTo>
                  <a:lnTo>
                    <a:pt x="16" y="90"/>
                  </a:lnTo>
                  <a:lnTo>
                    <a:pt x="12" y="86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66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2" y="50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50"/>
                  </a:lnTo>
                  <a:lnTo>
                    <a:pt x="12" y="56"/>
                  </a:lnTo>
                  <a:lnTo>
                    <a:pt x="14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4" y="50"/>
                  </a:lnTo>
                  <a:lnTo>
                    <a:pt x="14" y="4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4" y="20"/>
                  </a:lnTo>
                  <a:lnTo>
                    <a:pt x="34" y="1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2" name="Freeform 104"/>
            <p:cNvSpPr>
              <a:spLocks/>
            </p:cNvSpPr>
            <p:nvPr/>
          </p:nvSpPr>
          <p:spPr bwMode="auto">
            <a:xfrm>
              <a:off x="8229600" y="-509337"/>
              <a:ext cx="240632" cy="577516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6" y="16"/>
                </a:cxn>
                <a:cxn ang="0">
                  <a:pos x="12" y="24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6" y="42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60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6" y="72"/>
                </a:cxn>
                <a:cxn ang="0">
                  <a:pos x="4" y="72"/>
                </a:cxn>
                <a:cxn ang="0">
                  <a:pos x="4" y="72"/>
                </a:cxn>
                <a:cxn ang="0">
                  <a:pos x="0" y="6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2" y="36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8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8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0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0" h="72">
                  <a:moveTo>
                    <a:pt x="28" y="4"/>
                  </a:moveTo>
                  <a:lnTo>
                    <a:pt x="28" y="4"/>
                  </a:lnTo>
                  <a:lnTo>
                    <a:pt x="22" y="8"/>
                  </a:lnTo>
                  <a:lnTo>
                    <a:pt x="16" y="16"/>
                  </a:lnTo>
                  <a:lnTo>
                    <a:pt x="12" y="24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6" y="4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6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6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2" y="36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3" name="Freeform 105"/>
            <p:cNvSpPr>
              <a:spLocks/>
            </p:cNvSpPr>
            <p:nvPr/>
          </p:nvSpPr>
          <p:spPr bwMode="auto">
            <a:xfrm>
              <a:off x="7042484" y="7511716"/>
              <a:ext cx="721895" cy="33688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52" y="8"/>
                </a:cxn>
                <a:cxn ang="0">
                  <a:pos x="42" y="4"/>
                </a:cxn>
                <a:cxn ang="0">
                  <a:pos x="32" y="2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4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6" y="8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30" y="6"/>
                </a:cxn>
                <a:cxn ang="0">
                  <a:pos x="40" y="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58" y="18"/>
                </a:cxn>
                <a:cxn ang="0">
                  <a:pos x="66" y="24"/>
                </a:cxn>
                <a:cxn ang="0">
                  <a:pos x="76" y="32"/>
                </a:cxn>
                <a:cxn ang="0">
                  <a:pos x="84" y="42"/>
                </a:cxn>
                <a:cxn ang="0">
                  <a:pos x="90" y="42"/>
                </a:cxn>
                <a:cxn ang="0">
                  <a:pos x="90" y="42"/>
                </a:cxn>
                <a:cxn ang="0">
                  <a:pos x="80" y="30"/>
                </a:cxn>
                <a:cxn ang="0">
                  <a:pos x="70" y="20"/>
                </a:cxn>
                <a:cxn ang="0">
                  <a:pos x="60" y="14"/>
                </a:cxn>
                <a:cxn ang="0">
                  <a:pos x="52" y="8"/>
                </a:cxn>
                <a:cxn ang="0">
                  <a:pos x="52" y="8"/>
                </a:cxn>
              </a:cxnLst>
              <a:rect l="0" t="0" r="r" b="b"/>
              <a:pathLst>
                <a:path w="90" h="42">
                  <a:moveTo>
                    <a:pt x="52" y="8"/>
                  </a:moveTo>
                  <a:lnTo>
                    <a:pt x="52" y="8"/>
                  </a:lnTo>
                  <a:lnTo>
                    <a:pt x="42" y="4"/>
                  </a:lnTo>
                  <a:lnTo>
                    <a:pt x="32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4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6" y="8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30" y="6"/>
                  </a:lnTo>
                  <a:lnTo>
                    <a:pt x="40" y="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8" y="18"/>
                  </a:lnTo>
                  <a:lnTo>
                    <a:pt x="66" y="24"/>
                  </a:lnTo>
                  <a:lnTo>
                    <a:pt x="76" y="32"/>
                  </a:lnTo>
                  <a:lnTo>
                    <a:pt x="84" y="42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80" y="30"/>
                  </a:lnTo>
                  <a:lnTo>
                    <a:pt x="70" y="20"/>
                  </a:lnTo>
                  <a:lnTo>
                    <a:pt x="60" y="14"/>
                  </a:lnTo>
                  <a:lnTo>
                    <a:pt x="52" y="8"/>
                  </a:lnTo>
                  <a:lnTo>
                    <a:pt x="5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4" name="Freeform 106"/>
            <p:cNvSpPr>
              <a:spLocks/>
            </p:cNvSpPr>
            <p:nvPr/>
          </p:nvSpPr>
          <p:spPr bwMode="auto">
            <a:xfrm>
              <a:off x="8053137" y="6821905"/>
              <a:ext cx="1058779" cy="256674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16" y="4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38" y="8"/>
                </a:cxn>
                <a:cxn ang="0">
                  <a:pos x="50" y="14"/>
                </a:cxn>
                <a:cxn ang="0">
                  <a:pos x="50" y="14"/>
                </a:cxn>
                <a:cxn ang="0">
                  <a:pos x="70" y="26"/>
                </a:cxn>
                <a:cxn ang="0">
                  <a:pos x="70" y="26"/>
                </a:cxn>
                <a:cxn ang="0">
                  <a:pos x="80" y="30"/>
                </a:cxn>
                <a:cxn ang="0">
                  <a:pos x="90" y="32"/>
                </a:cxn>
                <a:cxn ang="0">
                  <a:pos x="90" y="32"/>
                </a:cxn>
                <a:cxn ang="0">
                  <a:pos x="102" y="32"/>
                </a:cxn>
                <a:cxn ang="0">
                  <a:pos x="112" y="30"/>
                </a:cxn>
                <a:cxn ang="0">
                  <a:pos x="112" y="30"/>
                </a:cxn>
                <a:cxn ang="0">
                  <a:pos x="120" y="28"/>
                </a:cxn>
                <a:cxn ang="0">
                  <a:pos x="130" y="26"/>
                </a:cxn>
                <a:cxn ang="0">
                  <a:pos x="130" y="26"/>
                </a:cxn>
                <a:cxn ang="0">
                  <a:pos x="132" y="24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0" y="20"/>
                </a:cxn>
                <a:cxn ang="0">
                  <a:pos x="130" y="20"/>
                </a:cxn>
                <a:cxn ang="0">
                  <a:pos x="120" y="22"/>
                </a:cxn>
                <a:cxn ang="0">
                  <a:pos x="110" y="26"/>
                </a:cxn>
                <a:cxn ang="0">
                  <a:pos x="110" y="26"/>
                </a:cxn>
                <a:cxn ang="0">
                  <a:pos x="102" y="2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82" y="24"/>
                </a:cxn>
                <a:cxn ang="0">
                  <a:pos x="72" y="20"/>
                </a:cxn>
                <a:cxn ang="0">
                  <a:pos x="72" y="20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40" y="4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16" y="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8"/>
                </a:cxn>
                <a:cxn ang="0">
                  <a:pos x="4" y="8"/>
                </a:cxn>
                <a:cxn ang="0">
                  <a:pos x="4" y="8"/>
                </a:cxn>
              </a:cxnLst>
              <a:rect l="0" t="0" r="r" b="b"/>
              <a:pathLst>
                <a:path w="132" h="32">
                  <a:moveTo>
                    <a:pt x="4" y="8"/>
                  </a:moveTo>
                  <a:lnTo>
                    <a:pt x="4" y="8"/>
                  </a:lnTo>
                  <a:lnTo>
                    <a:pt x="16" y="4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38" y="8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70" y="26"/>
                  </a:lnTo>
                  <a:lnTo>
                    <a:pt x="70" y="26"/>
                  </a:lnTo>
                  <a:lnTo>
                    <a:pt x="80" y="30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102" y="32"/>
                  </a:lnTo>
                  <a:lnTo>
                    <a:pt x="112" y="30"/>
                  </a:lnTo>
                  <a:lnTo>
                    <a:pt x="112" y="30"/>
                  </a:lnTo>
                  <a:lnTo>
                    <a:pt x="120" y="28"/>
                  </a:lnTo>
                  <a:lnTo>
                    <a:pt x="130" y="26"/>
                  </a:lnTo>
                  <a:lnTo>
                    <a:pt x="130" y="26"/>
                  </a:lnTo>
                  <a:lnTo>
                    <a:pt x="132" y="24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20" y="22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02" y="2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82" y="24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40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6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5" name="Freeform 107"/>
            <p:cNvSpPr>
              <a:spLocks/>
            </p:cNvSpPr>
            <p:nvPr/>
          </p:nvSpPr>
          <p:spPr bwMode="auto">
            <a:xfrm>
              <a:off x="4636168" y="2667000"/>
              <a:ext cx="641684" cy="641684"/>
            </a:xfrm>
            <a:custGeom>
              <a:avLst/>
              <a:gdLst/>
              <a:ahLst/>
              <a:cxnLst>
                <a:cxn ang="0">
                  <a:pos x="4" y="78"/>
                </a:cxn>
                <a:cxn ang="0">
                  <a:pos x="4" y="78"/>
                </a:cxn>
                <a:cxn ang="0">
                  <a:pos x="6" y="60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20" y="32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40" y="16"/>
                </a:cxn>
                <a:cxn ang="0">
                  <a:pos x="52" y="12"/>
                </a:cxn>
                <a:cxn ang="0">
                  <a:pos x="52" y="12"/>
                </a:cxn>
                <a:cxn ang="0">
                  <a:pos x="66" y="8"/>
                </a:cxn>
                <a:cxn ang="0">
                  <a:pos x="78" y="4"/>
                </a:cxn>
                <a:cxn ang="0">
                  <a:pos x="78" y="4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64" y="4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38" y="12"/>
                </a:cxn>
                <a:cxn ang="0">
                  <a:pos x="32" y="16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6" y="30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2" y="60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0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4" y="78"/>
                </a:cxn>
                <a:cxn ang="0">
                  <a:pos x="4" y="78"/>
                </a:cxn>
              </a:cxnLst>
              <a:rect l="0" t="0" r="r" b="b"/>
              <a:pathLst>
                <a:path w="80" h="80">
                  <a:moveTo>
                    <a:pt x="4" y="78"/>
                  </a:moveTo>
                  <a:lnTo>
                    <a:pt x="4" y="78"/>
                  </a:lnTo>
                  <a:lnTo>
                    <a:pt x="6" y="60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20" y="32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40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66" y="8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64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38" y="12"/>
                  </a:lnTo>
                  <a:lnTo>
                    <a:pt x="32" y="16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6" y="30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2" y="6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4" y="80"/>
                  </a:lnTo>
                  <a:lnTo>
                    <a:pt x="4" y="78"/>
                  </a:lnTo>
                  <a:lnTo>
                    <a:pt x="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6" name="Freeform 108"/>
            <p:cNvSpPr>
              <a:spLocks/>
            </p:cNvSpPr>
            <p:nvPr/>
          </p:nvSpPr>
          <p:spPr bwMode="auto">
            <a:xfrm>
              <a:off x="673768" y="3116179"/>
              <a:ext cx="625642" cy="208547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" y="4"/>
                </a:cxn>
                <a:cxn ang="0">
                  <a:pos x="10" y="12"/>
                </a:cxn>
                <a:cxn ang="0">
                  <a:pos x="22" y="20"/>
                </a:cxn>
                <a:cxn ang="0">
                  <a:pos x="22" y="20"/>
                </a:cxn>
                <a:cxn ang="0">
                  <a:pos x="36" y="24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58" y="26"/>
                </a:cxn>
                <a:cxn ang="0">
                  <a:pos x="66" y="24"/>
                </a:cxn>
                <a:cxn ang="0">
                  <a:pos x="66" y="24"/>
                </a:cxn>
                <a:cxn ang="0">
                  <a:pos x="72" y="20"/>
                </a:cxn>
                <a:cxn ang="0">
                  <a:pos x="78" y="16"/>
                </a:cxn>
                <a:cxn ang="0">
                  <a:pos x="78" y="16"/>
                </a:cxn>
                <a:cxn ang="0">
                  <a:pos x="78" y="14"/>
                </a:cxn>
                <a:cxn ang="0">
                  <a:pos x="78" y="12"/>
                </a:cxn>
                <a:cxn ang="0">
                  <a:pos x="78" y="12"/>
                </a:cxn>
                <a:cxn ang="0">
                  <a:pos x="76" y="12"/>
                </a:cxn>
                <a:cxn ang="0">
                  <a:pos x="74" y="12"/>
                </a:cxn>
                <a:cxn ang="0">
                  <a:pos x="74" y="12"/>
                </a:cxn>
                <a:cxn ang="0">
                  <a:pos x="70" y="16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4" y="22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34" y="18"/>
                </a:cxn>
                <a:cxn ang="0">
                  <a:pos x="24" y="14"/>
                </a:cxn>
                <a:cxn ang="0">
                  <a:pos x="24" y="14"/>
                </a:cxn>
                <a:cxn ang="0">
                  <a:pos x="14" y="8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78" h="26">
                  <a:moveTo>
                    <a:pt x="2" y="4"/>
                  </a:moveTo>
                  <a:lnTo>
                    <a:pt x="2" y="4"/>
                  </a:lnTo>
                  <a:lnTo>
                    <a:pt x="10" y="1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36" y="24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8" y="26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72" y="20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6" y="12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0" y="16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34" y="18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14" y="8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7" name="Freeform 109"/>
            <p:cNvSpPr>
              <a:spLocks/>
            </p:cNvSpPr>
            <p:nvPr/>
          </p:nvSpPr>
          <p:spPr bwMode="auto">
            <a:xfrm>
              <a:off x="5694947" y="-413084"/>
              <a:ext cx="786063" cy="673768"/>
            </a:xfrm>
            <a:custGeom>
              <a:avLst/>
              <a:gdLst/>
              <a:ahLst/>
              <a:cxnLst>
                <a:cxn ang="0">
                  <a:pos x="4" y="84"/>
                </a:cxn>
                <a:cxn ang="0">
                  <a:pos x="4" y="84"/>
                </a:cxn>
                <a:cxn ang="0">
                  <a:pos x="16" y="82"/>
                </a:cxn>
                <a:cxn ang="0">
                  <a:pos x="52" y="80"/>
                </a:cxn>
                <a:cxn ang="0">
                  <a:pos x="52" y="80"/>
                </a:cxn>
                <a:cxn ang="0">
                  <a:pos x="62" y="80"/>
                </a:cxn>
                <a:cxn ang="0">
                  <a:pos x="72" y="76"/>
                </a:cxn>
                <a:cxn ang="0">
                  <a:pos x="80" y="72"/>
                </a:cxn>
                <a:cxn ang="0">
                  <a:pos x="88" y="66"/>
                </a:cxn>
                <a:cxn ang="0">
                  <a:pos x="94" y="60"/>
                </a:cxn>
                <a:cxn ang="0">
                  <a:pos x="96" y="54"/>
                </a:cxn>
                <a:cxn ang="0">
                  <a:pos x="98" y="48"/>
                </a:cxn>
                <a:cxn ang="0">
                  <a:pos x="96" y="44"/>
                </a:cxn>
                <a:cxn ang="0">
                  <a:pos x="96" y="44"/>
                </a:cxn>
                <a:cxn ang="0">
                  <a:pos x="90" y="36"/>
                </a:cxn>
                <a:cxn ang="0">
                  <a:pos x="82" y="34"/>
                </a:cxn>
                <a:cxn ang="0">
                  <a:pos x="74" y="32"/>
                </a:cxn>
                <a:cxn ang="0">
                  <a:pos x="74" y="32"/>
                </a:cxn>
                <a:cxn ang="0">
                  <a:pos x="76" y="28"/>
                </a:cxn>
                <a:cxn ang="0">
                  <a:pos x="78" y="18"/>
                </a:cxn>
                <a:cxn ang="0">
                  <a:pos x="78" y="12"/>
                </a:cxn>
                <a:cxn ang="0">
                  <a:pos x="76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2" y="2"/>
                </a:cxn>
                <a:cxn ang="0">
                  <a:pos x="34" y="4"/>
                </a:cxn>
                <a:cxn ang="0">
                  <a:pos x="24" y="10"/>
                </a:cxn>
                <a:cxn ang="0">
                  <a:pos x="16" y="20"/>
                </a:cxn>
                <a:cxn ang="0">
                  <a:pos x="10" y="32"/>
                </a:cxn>
                <a:cxn ang="0">
                  <a:pos x="4" y="50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2" y="62"/>
                </a:cxn>
                <a:cxn ang="0">
                  <a:pos x="24" y="54"/>
                </a:cxn>
                <a:cxn ang="0">
                  <a:pos x="32" y="52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4" y="52"/>
                </a:cxn>
                <a:cxn ang="0">
                  <a:pos x="24" y="58"/>
                </a:cxn>
                <a:cxn ang="0">
                  <a:pos x="14" y="68"/>
                </a:cxn>
                <a:cxn ang="0">
                  <a:pos x="8" y="76"/>
                </a:cxn>
                <a:cxn ang="0">
                  <a:pos x="4" y="84"/>
                </a:cxn>
                <a:cxn ang="0">
                  <a:pos x="4" y="84"/>
                </a:cxn>
              </a:cxnLst>
              <a:rect l="0" t="0" r="r" b="b"/>
              <a:pathLst>
                <a:path w="98" h="84">
                  <a:moveTo>
                    <a:pt x="4" y="84"/>
                  </a:moveTo>
                  <a:lnTo>
                    <a:pt x="4" y="84"/>
                  </a:lnTo>
                  <a:lnTo>
                    <a:pt x="16" y="82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62" y="80"/>
                  </a:lnTo>
                  <a:lnTo>
                    <a:pt x="72" y="76"/>
                  </a:lnTo>
                  <a:lnTo>
                    <a:pt x="80" y="72"/>
                  </a:lnTo>
                  <a:lnTo>
                    <a:pt x="88" y="66"/>
                  </a:lnTo>
                  <a:lnTo>
                    <a:pt x="94" y="60"/>
                  </a:lnTo>
                  <a:lnTo>
                    <a:pt x="96" y="54"/>
                  </a:lnTo>
                  <a:lnTo>
                    <a:pt x="98" y="48"/>
                  </a:lnTo>
                  <a:lnTo>
                    <a:pt x="96" y="44"/>
                  </a:lnTo>
                  <a:lnTo>
                    <a:pt x="96" y="44"/>
                  </a:lnTo>
                  <a:lnTo>
                    <a:pt x="90" y="36"/>
                  </a:lnTo>
                  <a:lnTo>
                    <a:pt x="82" y="34"/>
                  </a:lnTo>
                  <a:lnTo>
                    <a:pt x="74" y="32"/>
                  </a:lnTo>
                  <a:lnTo>
                    <a:pt x="74" y="32"/>
                  </a:lnTo>
                  <a:lnTo>
                    <a:pt x="76" y="28"/>
                  </a:lnTo>
                  <a:lnTo>
                    <a:pt x="78" y="18"/>
                  </a:lnTo>
                  <a:lnTo>
                    <a:pt x="78" y="12"/>
                  </a:lnTo>
                  <a:lnTo>
                    <a:pt x="76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2" y="2"/>
                  </a:lnTo>
                  <a:lnTo>
                    <a:pt x="34" y="4"/>
                  </a:lnTo>
                  <a:lnTo>
                    <a:pt x="24" y="10"/>
                  </a:lnTo>
                  <a:lnTo>
                    <a:pt x="16" y="20"/>
                  </a:lnTo>
                  <a:lnTo>
                    <a:pt x="10" y="32"/>
                  </a:lnTo>
                  <a:lnTo>
                    <a:pt x="4" y="50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2" y="62"/>
                  </a:lnTo>
                  <a:lnTo>
                    <a:pt x="24" y="54"/>
                  </a:lnTo>
                  <a:lnTo>
                    <a:pt x="32" y="52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4" y="52"/>
                  </a:lnTo>
                  <a:lnTo>
                    <a:pt x="24" y="58"/>
                  </a:lnTo>
                  <a:lnTo>
                    <a:pt x="14" y="68"/>
                  </a:lnTo>
                  <a:lnTo>
                    <a:pt x="8" y="76"/>
                  </a:lnTo>
                  <a:lnTo>
                    <a:pt x="4" y="84"/>
                  </a:lnTo>
                  <a:lnTo>
                    <a:pt x="4" y="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8" name="Freeform 110"/>
            <p:cNvSpPr>
              <a:spLocks/>
            </p:cNvSpPr>
            <p:nvPr/>
          </p:nvSpPr>
          <p:spPr bwMode="auto">
            <a:xfrm>
              <a:off x="5646821" y="276726"/>
              <a:ext cx="770021" cy="705853"/>
            </a:xfrm>
            <a:custGeom>
              <a:avLst/>
              <a:gdLst/>
              <a:ahLst/>
              <a:cxnLst>
                <a:cxn ang="0">
                  <a:pos x="92" y="16"/>
                </a:cxn>
                <a:cxn ang="0">
                  <a:pos x="92" y="16"/>
                </a:cxn>
                <a:cxn ang="0">
                  <a:pos x="96" y="24"/>
                </a:cxn>
                <a:cxn ang="0">
                  <a:pos x="96" y="30"/>
                </a:cxn>
                <a:cxn ang="0">
                  <a:pos x="92" y="36"/>
                </a:cxn>
                <a:cxn ang="0">
                  <a:pos x="88" y="42"/>
                </a:cxn>
                <a:cxn ang="0">
                  <a:pos x="82" y="46"/>
                </a:cxn>
                <a:cxn ang="0">
                  <a:pos x="76" y="50"/>
                </a:cxn>
                <a:cxn ang="0">
                  <a:pos x="70" y="50"/>
                </a:cxn>
                <a:cxn ang="0">
                  <a:pos x="66" y="50"/>
                </a:cxn>
                <a:cxn ang="0">
                  <a:pos x="66" y="50"/>
                </a:cxn>
                <a:cxn ang="0">
                  <a:pos x="68" y="54"/>
                </a:cxn>
                <a:cxn ang="0">
                  <a:pos x="68" y="64"/>
                </a:cxn>
                <a:cxn ang="0">
                  <a:pos x="68" y="70"/>
                </a:cxn>
                <a:cxn ang="0">
                  <a:pos x="66" y="74"/>
                </a:cxn>
                <a:cxn ang="0">
                  <a:pos x="60" y="80"/>
                </a:cxn>
                <a:cxn ang="0">
                  <a:pos x="54" y="84"/>
                </a:cxn>
                <a:cxn ang="0">
                  <a:pos x="54" y="84"/>
                </a:cxn>
                <a:cxn ang="0">
                  <a:pos x="44" y="86"/>
                </a:cxn>
                <a:cxn ang="0">
                  <a:pos x="38" y="88"/>
                </a:cxn>
                <a:cxn ang="0">
                  <a:pos x="32" y="86"/>
                </a:cxn>
                <a:cxn ang="0">
                  <a:pos x="28" y="84"/>
                </a:cxn>
                <a:cxn ang="0">
                  <a:pos x="24" y="80"/>
                </a:cxn>
                <a:cxn ang="0">
                  <a:pos x="22" y="74"/>
                </a:cxn>
                <a:cxn ang="0">
                  <a:pos x="18" y="62"/>
                </a:cxn>
                <a:cxn ang="0">
                  <a:pos x="16" y="48"/>
                </a:cxn>
                <a:cxn ang="0">
                  <a:pos x="14" y="36"/>
                </a:cxn>
                <a:cxn ang="0">
                  <a:pos x="8" y="24"/>
                </a:cxn>
                <a:cxn ang="0">
                  <a:pos x="4" y="2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18" y="20"/>
                </a:cxn>
                <a:cxn ang="0">
                  <a:pos x="34" y="24"/>
                </a:cxn>
                <a:cxn ang="0">
                  <a:pos x="42" y="28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46" y="30"/>
                </a:cxn>
                <a:cxn ang="0">
                  <a:pos x="40" y="22"/>
                </a:cxn>
                <a:cxn ang="0">
                  <a:pos x="34" y="18"/>
                </a:cxn>
                <a:cxn ang="0">
                  <a:pos x="26" y="14"/>
                </a:cxn>
                <a:cxn ang="0">
                  <a:pos x="18" y="12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18" y="6"/>
                </a:cxn>
                <a:cxn ang="0">
                  <a:pos x="42" y="2"/>
                </a:cxn>
                <a:cxn ang="0">
                  <a:pos x="58" y="0"/>
                </a:cxn>
                <a:cxn ang="0">
                  <a:pos x="72" y="2"/>
                </a:cxn>
                <a:cxn ang="0">
                  <a:pos x="84" y="8"/>
                </a:cxn>
                <a:cxn ang="0">
                  <a:pos x="88" y="12"/>
                </a:cxn>
                <a:cxn ang="0">
                  <a:pos x="92" y="16"/>
                </a:cxn>
                <a:cxn ang="0">
                  <a:pos x="92" y="16"/>
                </a:cxn>
              </a:cxnLst>
              <a:rect l="0" t="0" r="r" b="b"/>
              <a:pathLst>
                <a:path w="96" h="88">
                  <a:moveTo>
                    <a:pt x="92" y="16"/>
                  </a:moveTo>
                  <a:lnTo>
                    <a:pt x="92" y="16"/>
                  </a:lnTo>
                  <a:lnTo>
                    <a:pt x="96" y="24"/>
                  </a:lnTo>
                  <a:lnTo>
                    <a:pt x="96" y="30"/>
                  </a:lnTo>
                  <a:lnTo>
                    <a:pt x="92" y="36"/>
                  </a:lnTo>
                  <a:lnTo>
                    <a:pt x="88" y="42"/>
                  </a:lnTo>
                  <a:lnTo>
                    <a:pt x="82" y="46"/>
                  </a:lnTo>
                  <a:lnTo>
                    <a:pt x="76" y="50"/>
                  </a:lnTo>
                  <a:lnTo>
                    <a:pt x="70" y="50"/>
                  </a:lnTo>
                  <a:lnTo>
                    <a:pt x="66" y="50"/>
                  </a:lnTo>
                  <a:lnTo>
                    <a:pt x="66" y="50"/>
                  </a:lnTo>
                  <a:lnTo>
                    <a:pt x="68" y="54"/>
                  </a:lnTo>
                  <a:lnTo>
                    <a:pt x="68" y="64"/>
                  </a:lnTo>
                  <a:lnTo>
                    <a:pt x="68" y="70"/>
                  </a:lnTo>
                  <a:lnTo>
                    <a:pt x="66" y="74"/>
                  </a:lnTo>
                  <a:lnTo>
                    <a:pt x="60" y="80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4" y="86"/>
                  </a:lnTo>
                  <a:lnTo>
                    <a:pt x="38" y="88"/>
                  </a:lnTo>
                  <a:lnTo>
                    <a:pt x="32" y="86"/>
                  </a:lnTo>
                  <a:lnTo>
                    <a:pt x="28" y="84"/>
                  </a:lnTo>
                  <a:lnTo>
                    <a:pt x="24" y="80"/>
                  </a:lnTo>
                  <a:lnTo>
                    <a:pt x="22" y="74"/>
                  </a:lnTo>
                  <a:lnTo>
                    <a:pt x="18" y="62"/>
                  </a:lnTo>
                  <a:lnTo>
                    <a:pt x="16" y="48"/>
                  </a:lnTo>
                  <a:lnTo>
                    <a:pt x="14" y="36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8" y="20"/>
                  </a:lnTo>
                  <a:lnTo>
                    <a:pt x="34" y="24"/>
                  </a:lnTo>
                  <a:lnTo>
                    <a:pt x="42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6" y="30"/>
                  </a:lnTo>
                  <a:lnTo>
                    <a:pt x="40" y="22"/>
                  </a:lnTo>
                  <a:lnTo>
                    <a:pt x="34" y="18"/>
                  </a:lnTo>
                  <a:lnTo>
                    <a:pt x="26" y="14"/>
                  </a:lnTo>
                  <a:lnTo>
                    <a:pt x="18" y="12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18" y="6"/>
                  </a:lnTo>
                  <a:lnTo>
                    <a:pt x="42" y="2"/>
                  </a:lnTo>
                  <a:lnTo>
                    <a:pt x="58" y="0"/>
                  </a:lnTo>
                  <a:lnTo>
                    <a:pt x="72" y="2"/>
                  </a:lnTo>
                  <a:lnTo>
                    <a:pt x="84" y="8"/>
                  </a:lnTo>
                  <a:lnTo>
                    <a:pt x="88" y="12"/>
                  </a:lnTo>
                  <a:lnTo>
                    <a:pt x="92" y="16"/>
                  </a:lnTo>
                  <a:lnTo>
                    <a:pt x="9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9" name="Freeform 111"/>
            <p:cNvSpPr>
              <a:spLocks/>
            </p:cNvSpPr>
            <p:nvPr/>
          </p:nvSpPr>
          <p:spPr bwMode="auto">
            <a:xfrm>
              <a:off x="4973053" y="453189"/>
              <a:ext cx="737937" cy="689811"/>
            </a:xfrm>
            <a:custGeom>
              <a:avLst/>
              <a:gdLst/>
              <a:ahLst/>
              <a:cxnLst>
                <a:cxn ang="0">
                  <a:pos x="74" y="4"/>
                </a:cxn>
                <a:cxn ang="0">
                  <a:pos x="74" y="4"/>
                </a:cxn>
                <a:cxn ang="0">
                  <a:pos x="76" y="6"/>
                </a:cxn>
                <a:cxn ang="0">
                  <a:pos x="82" y="14"/>
                </a:cxn>
                <a:cxn ang="0">
                  <a:pos x="88" y="26"/>
                </a:cxn>
                <a:cxn ang="0">
                  <a:pos x="92" y="36"/>
                </a:cxn>
                <a:cxn ang="0">
                  <a:pos x="92" y="46"/>
                </a:cxn>
                <a:cxn ang="0">
                  <a:pos x="92" y="46"/>
                </a:cxn>
                <a:cxn ang="0">
                  <a:pos x="92" y="54"/>
                </a:cxn>
                <a:cxn ang="0">
                  <a:pos x="92" y="62"/>
                </a:cxn>
                <a:cxn ang="0">
                  <a:pos x="88" y="68"/>
                </a:cxn>
                <a:cxn ang="0">
                  <a:pos x="84" y="74"/>
                </a:cxn>
                <a:cxn ang="0">
                  <a:pos x="80" y="78"/>
                </a:cxn>
                <a:cxn ang="0">
                  <a:pos x="74" y="82"/>
                </a:cxn>
                <a:cxn ang="0">
                  <a:pos x="66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6"/>
                </a:cxn>
                <a:cxn ang="0">
                  <a:pos x="46" y="84"/>
                </a:cxn>
                <a:cxn ang="0">
                  <a:pos x="40" y="80"/>
                </a:cxn>
                <a:cxn ang="0">
                  <a:pos x="38" y="74"/>
                </a:cxn>
                <a:cxn ang="0">
                  <a:pos x="38" y="72"/>
                </a:cxn>
                <a:cxn ang="0">
                  <a:pos x="38" y="72"/>
                </a:cxn>
                <a:cxn ang="0">
                  <a:pos x="32" y="74"/>
                </a:cxn>
                <a:cxn ang="0">
                  <a:pos x="22" y="76"/>
                </a:cxn>
                <a:cxn ang="0">
                  <a:pos x="16" y="76"/>
                </a:cxn>
                <a:cxn ang="0">
                  <a:pos x="10" y="76"/>
                </a:cxn>
                <a:cxn ang="0">
                  <a:pos x="4" y="72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0" y="48"/>
                </a:cxn>
                <a:cxn ang="0">
                  <a:pos x="4" y="42"/>
                </a:cxn>
                <a:cxn ang="0">
                  <a:pos x="12" y="34"/>
                </a:cxn>
                <a:cxn ang="0">
                  <a:pos x="22" y="26"/>
                </a:cxn>
                <a:cxn ang="0">
                  <a:pos x="48" y="14"/>
                </a:cxn>
                <a:cxn ang="0">
                  <a:pos x="56" y="8"/>
                </a:cxn>
                <a:cxn ang="0">
                  <a:pos x="60" y="4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64" y="4"/>
                </a:cxn>
                <a:cxn ang="0">
                  <a:pos x="64" y="12"/>
                </a:cxn>
                <a:cxn ang="0">
                  <a:pos x="62" y="26"/>
                </a:cxn>
                <a:cxn ang="0">
                  <a:pos x="60" y="32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8" y="38"/>
                </a:cxn>
                <a:cxn ang="0">
                  <a:pos x="64" y="32"/>
                </a:cxn>
                <a:cxn ang="0">
                  <a:pos x="70" y="20"/>
                </a:cxn>
                <a:cxn ang="0">
                  <a:pos x="74" y="4"/>
                </a:cxn>
                <a:cxn ang="0">
                  <a:pos x="74" y="4"/>
                </a:cxn>
              </a:cxnLst>
              <a:rect l="0" t="0" r="r" b="b"/>
              <a:pathLst>
                <a:path w="92" h="86">
                  <a:moveTo>
                    <a:pt x="74" y="4"/>
                  </a:moveTo>
                  <a:lnTo>
                    <a:pt x="74" y="4"/>
                  </a:lnTo>
                  <a:lnTo>
                    <a:pt x="76" y="6"/>
                  </a:lnTo>
                  <a:lnTo>
                    <a:pt x="82" y="14"/>
                  </a:lnTo>
                  <a:lnTo>
                    <a:pt x="88" y="26"/>
                  </a:lnTo>
                  <a:lnTo>
                    <a:pt x="92" y="3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54"/>
                  </a:lnTo>
                  <a:lnTo>
                    <a:pt x="92" y="62"/>
                  </a:lnTo>
                  <a:lnTo>
                    <a:pt x="88" y="68"/>
                  </a:lnTo>
                  <a:lnTo>
                    <a:pt x="84" y="74"/>
                  </a:lnTo>
                  <a:lnTo>
                    <a:pt x="80" y="78"/>
                  </a:lnTo>
                  <a:lnTo>
                    <a:pt x="74" y="82"/>
                  </a:lnTo>
                  <a:lnTo>
                    <a:pt x="66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6"/>
                  </a:lnTo>
                  <a:lnTo>
                    <a:pt x="46" y="84"/>
                  </a:lnTo>
                  <a:lnTo>
                    <a:pt x="40" y="80"/>
                  </a:lnTo>
                  <a:lnTo>
                    <a:pt x="38" y="74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2" y="74"/>
                  </a:lnTo>
                  <a:lnTo>
                    <a:pt x="22" y="76"/>
                  </a:lnTo>
                  <a:lnTo>
                    <a:pt x="16" y="76"/>
                  </a:lnTo>
                  <a:lnTo>
                    <a:pt x="10" y="76"/>
                  </a:lnTo>
                  <a:lnTo>
                    <a:pt x="4" y="72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4" y="42"/>
                  </a:lnTo>
                  <a:lnTo>
                    <a:pt x="12" y="34"/>
                  </a:lnTo>
                  <a:lnTo>
                    <a:pt x="22" y="26"/>
                  </a:lnTo>
                  <a:lnTo>
                    <a:pt x="48" y="14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4" y="4"/>
                  </a:lnTo>
                  <a:lnTo>
                    <a:pt x="64" y="12"/>
                  </a:lnTo>
                  <a:lnTo>
                    <a:pt x="62" y="26"/>
                  </a:lnTo>
                  <a:lnTo>
                    <a:pt x="60" y="32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8" y="38"/>
                  </a:lnTo>
                  <a:lnTo>
                    <a:pt x="64" y="32"/>
                  </a:lnTo>
                  <a:lnTo>
                    <a:pt x="70" y="20"/>
                  </a:lnTo>
                  <a:lnTo>
                    <a:pt x="74" y="4"/>
                  </a:lnTo>
                  <a:lnTo>
                    <a:pt x="7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0" name="Freeform 112"/>
            <p:cNvSpPr>
              <a:spLocks/>
            </p:cNvSpPr>
            <p:nvPr/>
          </p:nvSpPr>
          <p:spPr bwMode="auto">
            <a:xfrm>
              <a:off x="4572000" y="36095"/>
              <a:ext cx="802105" cy="721895"/>
            </a:xfrm>
            <a:custGeom>
              <a:avLst/>
              <a:gdLst/>
              <a:ahLst/>
              <a:cxnLst>
                <a:cxn ang="0">
                  <a:pos x="98" y="40"/>
                </a:cxn>
                <a:cxn ang="0">
                  <a:pos x="98" y="40"/>
                </a:cxn>
                <a:cxn ang="0">
                  <a:pos x="94" y="48"/>
                </a:cxn>
                <a:cxn ang="0">
                  <a:pos x="80" y="64"/>
                </a:cxn>
                <a:cxn ang="0">
                  <a:pos x="70" y="72"/>
                </a:cxn>
                <a:cxn ang="0">
                  <a:pos x="58" y="80"/>
                </a:cxn>
                <a:cxn ang="0">
                  <a:pos x="48" y="88"/>
                </a:cxn>
                <a:cxn ang="0">
                  <a:pos x="34" y="90"/>
                </a:cxn>
                <a:cxn ang="0">
                  <a:pos x="34" y="90"/>
                </a:cxn>
                <a:cxn ang="0">
                  <a:pos x="24" y="90"/>
                </a:cxn>
                <a:cxn ang="0">
                  <a:pos x="14" y="88"/>
                </a:cxn>
                <a:cxn ang="0">
                  <a:pos x="6" y="84"/>
                </a:cxn>
                <a:cxn ang="0">
                  <a:pos x="2" y="78"/>
                </a:cxn>
                <a:cxn ang="0">
                  <a:pos x="0" y="70"/>
                </a:cxn>
                <a:cxn ang="0">
                  <a:pos x="2" y="62"/>
                </a:cxn>
                <a:cxn ang="0">
                  <a:pos x="6" y="54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10" y="46"/>
                </a:cxn>
                <a:cxn ang="0">
                  <a:pos x="6" y="36"/>
                </a:cxn>
                <a:cxn ang="0">
                  <a:pos x="4" y="32"/>
                </a:cxn>
                <a:cxn ang="0">
                  <a:pos x="4" y="26"/>
                </a:cxn>
                <a:cxn ang="0">
                  <a:pos x="8" y="18"/>
                </a:cxn>
                <a:cxn ang="0">
                  <a:pos x="14" y="12"/>
                </a:cxn>
                <a:cxn ang="0">
                  <a:pos x="14" y="12"/>
                </a:cxn>
                <a:cxn ang="0">
                  <a:pos x="20" y="6"/>
                </a:cxn>
                <a:cxn ang="0">
                  <a:pos x="26" y="4"/>
                </a:cxn>
                <a:cxn ang="0">
                  <a:pos x="30" y="2"/>
                </a:cxn>
                <a:cxn ang="0">
                  <a:pos x="36" y="0"/>
                </a:cxn>
                <a:cxn ang="0">
                  <a:pos x="46" y="2"/>
                </a:cxn>
                <a:cxn ang="0">
                  <a:pos x="56" y="8"/>
                </a:cxn>
                <a:cxn ang="0">
                  <a:pos x="78" y="20"/>
                </a:cxn>
                <a:cxn ang="0">
                  <a:pos x="88" y="26"/>
                </a:cxn>
                <a:cxn ang="0">
                  <a:pos x="100" y="28"/>
                </a:cxn>
                <a:cxn ang="0">
                  <a:pos x="100" y="28"/>
                </a:cxn>
                <a:cxn ang="0">
                  <a:pos x="82" y="36"/>
                </a:cxn>
                <a:cxn ang="0">
                  <a:pos x="66" y="42"/>
                </a:cxn>
                <a:cxn ang="0">
                  <a:pos x="52" y="46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62" y="48"/>
                </a:cxn>
                <a:cxn ang="0">
                  <a:pos x="78" y="46"/>
                </a:cxn>
                <a:cxn ang="0">
                  <a:pos x="98" y="40"/>
                </a:cxn>
                <a:cxn ang="0">
                  <a:pos x="98" y="40"/>
                </a:cxn>
              </a:cxnLst>
              <a:rect l="0" t="0" r="r" b="b"/>
              <a:pathLst>
                <a:path w="100" h="90">
                  <a:moveTo>
                    <a:pt x="98" y="40"/>
                  </a:moveTo>
                  <a:lnTo>
                    <a:pt x="98" y="40"/>
                  </a:lnTo>
                  <a:lnTo>
                    <a:pt x="94" y="48"/>
                  </a:lnTo>
                  <a:lnTo>
                    <a:pt x="80" y="64"/>
                  </a:lnTo>
                  <a:lnTo>
                    <a:pt x="70" y="72"/>
                  </a:lnTo>
                  <a:lnTo>
                    <a:pt x="58" y="80"/>
                  </a:lnTo>
                  <a:lnTo>
                    <a:pt x="48" y="88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24" y="90"/>
                  </a:lnTo>
                  <a:lnTo>
                    <a:pt x="14" y="88"/>
                  </a:lnTo>
                  <a:lnTo>
                    <a:pt x="6" y="84"/>
                  </a:lnTo>
                  <a:lnTo>
                    <a:pt x="2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6" y="5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0" y="46"/>
                  </a:lnTo>
                  <a:lnTo>
                    <a:pt x="6" y="36"/>
                  </a:lnTo>
                  <a:lnTo>
                    <a:pt x="4" y="32"/>
                  </a:lnTo>
                  <a:lnTo>
                    <a:pt x="4" y="26"/>
                  </a:lnTo>
                  <a:lnTo>
                    <a:pt x="8" y="18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20" y="6"/>
                  </a:lnTo>
                  <a:lnTo>
                    <a:pt x="26" y="4"/>
                  </a:lnTo>
                  <a:lnTo>
                    <a:pt x="30" y="2"/>
                  </a:lnTo>
                  <a:lnTo>
                    <a:pt x="36" y="0"/>
                  </a:lnTo>
                  <a:lnTo>
                    <a:pt x="46" y="2"/>
                  </a:lnTo>
                  <a:lnTo>
                    <a:pt x="56" y="8"/>
                  </a:lnTo>
                  <a:lnTo>
                    <a:pt x="78" y="20"/>
                  </a:lnTo>
                  <a:lnTo>
                    <a:pt x="88" y="26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82" y="36"/>
                  </a:lnTo>
                  <a:lnTo>
                    <a:pt x="66" y="42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62" y="48"/>
                  </a:lnTo>
                  <a:lnTo>
                    <a:pt x="78" y="46"/>
                  </a:lnTo>
                  <a:lnTo>
                    <a:pt x="98" y="40"/>
                  </a:lnTo>
                  <a:lnTo>
                    <a:pt x="98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1" name="Freeform 113"/>
            <p:cNvSpPr>
              <a:spLocks/>
            </p:cNvSpPr>
            <p:nvPr/>
          </p:nvSpPr>
          <p:spPr bwMode="auto">
            <a:xfrm>
              <a:off x="5053263" y="-589547"/>
              <a:ext cx="770021" cy="705853"/>
            </a:xfrm>
            <a:custGeom>
              <a:avLst/>
              <a:gdLst/>
              <a:ahLst/>
              <a:cxnLst>
                <a:cxn ang="0">
                  <a:pos x="72" y="88"/>
                </a:cxn>
                <a:cxn ang="0">
                  <a:pos x="72" y="88"/>
                </a:cxn>
                <a:cxn ang="0">
                  <a:pos x="76" y="68"/>
                </a:cxn>
                <a:cxn ang="0">
                  <a:pos x="82" y="4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94" y="24"/>
                </a:cxn>
                <a:cxn ang="0">
                  <a:pos x="96" y="18"/>
                </a:cxn>
                <a:cxn ang="0">
                  <a:pos x="94" y="12"/>
                </a:cxn>
                <a:cxn ang="0">
                  <a:pos x="92" y="8"/>
                </a:cxn>
                <a:cxn ang="0">
                  <a:pos x="88" y="4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0" y="2"/>
                </a:cxn>
                <a:cxn ang="0">
                  <a:pos x="50" y="8"/>
                </a:cxn>
                <a:cxn ang="0">
                  <a:pos x="46" y="16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38" y="18"/>
                </a:cxn>
                <a:cxn ang="0">
                  <a:pos x="26" y="18"/>
                </a:cxn>
                <a:cxn ang="0">
                  <a:pos x="20" y="20"/>
                </a:cxn>
                <a:cxn ang="0">
                  <a:pos x="14" y="22"/>
                </a:cxn>
                <a:cxn ang="0">
                  <a:pos x="8" y="26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40"/>
                </a:cxn>
                <a:cxn ang="0">
                  <a:pos x="0" y="48"/>
                </a:cxn>
                <a:cxn ang="0">
                  <a:pos x="0" y="56"/>
                </a:cxn>
                <a:cxn ang="0">
                  <a:pos x="2" y="64"/>
                </a:cxn>
                <a:cxn ang="0">
                  <a:pos x="8" y="72"/>
                </a:cxn>
                <a:cxn ang="0">
                  <a:pos x="20" y="78"/>
                </a:cxn>
                <a:cxn ang="0">
                  <a:pos x="34" y="84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52" y="86"/>
                </a:cxn>
                <a:cxn ang="0">
                  <a:pos x="48" y="80"/>
                </a:cxn>
                <a:cxn ang="0">
                  <a:pos x="46" y="70"/>
                </a:cxn>
                <a:cxn ang="0">
                  <a:pos x="46" y="62"/>
                </a:cxn>
                <a:cxn ang="0">
                  <a:pos x="48" y="56"/>
                </a:cxn>
                <a:cxn ang="0">
                  <a:pos x="48" y="56"/>
                </a:cxn>
                <a:cxn ang="0">
                  <a:pos x="54" y="68"/>
                </a:cxn>
                <a:cxn ang="0">
                  <a:pos x="62" y="78"/>
                </a:cxn>
                <a:cxn ang="0">
                  <a:pos x="72" y="88"/>
                </a:cxn>
                <a:cxn ang="0">
                  <a:pos x="72" y="88"/>
                </a:cxn>
              </a:cxnLst>
              <a:rect l="0" t="0" r="r" b="b"/>
              <a:pathLst>
                <a:path w="96" h="88">
                  <a:moveTo>
                    <a:pt x="72" y="88"/>
                  </a:moveTo>
                  <a:lnTo>
                    <a:pt x="72" y="88"/>
                  </a:lnTo>
                  <a:lnTo>
                    <a:pt x="76" y="68"/>
                  </a:lnTo>
                  <a:lnTo>
                    <a:pt x="82" y="4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4" y="24"/>
                  </a:lnTo>
                  <a:lnTo>
                    <a:pt x="96" y="18"/>
                  </a:lnTo>
                  <a:lnTo>
                    <a:pt x="94" y="12"/>
                  </a:lnTo>
                  <a:lnTo>
                    <a:pt x="92" y="8"/>
                  </a:lnTo>
                  <a:lnTo>
                    <a:pt x="88" y="4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2"/>
                  </a:lnTo>
                  <a:lnTo>
                    <a:pt x="50" y="8"/>
                  </a:lnTo>
                  <a:lnTo>
                    <a:pt x="46" y="16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38" y="18"/>
                  </a:lnTo>
                  <a:lnTo>
                    <a:pt x="26" y="18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8" y="2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40"/>
                  </a:lnTo>
                  <a:lnTo>
                    <a:pt x="0" y="48"/>
                  </a:lnTo>
                  <a:lnTo>
                    <a:pt x="0" y="56"/>
                  </a:lnTo>
                  <a:lnTo>
                    <a:pt x="2" y="64"/>
                  </a:lnTo>
                  <a:lnTo>
                    <a:pt x="8" y="72"/>
                  </a:lnTo>
                  <a:lnTo>
                    <a:pt x="20" y="78"/>
                  </a:lnTo>
                  <a:lnTo>
                    <a:pt x="34" y="84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52" y="86"/>
                  </a:lnTo>
                  <a:lnTo>
                    <a:pt x="48" y="80"/>
                  </a:lnTo>
                  <a:lnTo>
                    <a:pt x="46" y="70"/>
                  </a:lnTo>
                  <a:lnTo>
                    <a:pt x="46" y="62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54" y="68"/>
                  </a:lnTo>
                  <a:lnTo>
                    <a:pt x="62" y="78"/>
                  </a:lnTo>
                  <a:lnTo>
                    <a:pt x="72" y="88"/>
                  </a:lnTo>
                  <a:lnTo>
                    <a:pt x="72" y="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2" name="Freeform 114"/>
            <p:cNvSpPr>
              <a:spLocks/>
            </p:cNvSpPr>
            <p:nvPr/>
          </p:nvSpPr>
          <p:spPr bwMode="auto">
            <a:xfrm>
              <a:off x="5438274" y="212558"/>
              <a:ext cx="192505" cy="176463"/>
            </a:xfrm>
            <a:custGeom>
              <a:avLst/>
              <a:gdLst/>
              <a:ahLst/>
              <a:cxnLst>
                <a:cxn ang="0">
                  <a:pos x="24" y="12"/>
                </a:cxn>
                <a:cxn ang="0">
                  <a:pos x="24" y="12"/>
                </a:cxn>
                <a:cxn ang="0">
                  <a:pos x="22" y="16"/>
                </a:cxn>
                <a:cxn ang="0">
                  <a:pos x="18" y="18"/>
                </a:cxn>
                <a:cxn ang="0">
                  <a:pos x="14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6" y="20"/>
                </a:cxn>
                <a:cxn ang="0">
                  <a:pos x="2" y="18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6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22" y="4"/>
                </a:cxn>
                <a:cxn ang="0">
                  <a:pos x="24" y="6"/>
                </a:cxn>
                <a:cxn ang="0">
                  <a:pos x="24" y="12"/>
                </a:cxn>
                <a:cxn ang="0">
                  <a:pos x="24" y="12"/>
                </a:cxn>
              </a:cxnLst>
              <a:rect l="0" t="0" r="r" b="b"/>
              <a:pathLst>
                <a:path w="24" h="22">
                  <a:moveTo>
                    <a:pt x="24" y="12"/>
                  </a:moveTo>
                  <a:lnTo>
                    <a:pt x="24" y="12"/>
                  </a:lnTo>
                  <a:lnTo>
                    <a:pt x="22" y="16"/>
                  </a:lnTo>
                  <a:lnTo>
                    <a:pt x="18" y="18"/>
                  </a:lnTo>
                  <a:lnTo>
                    <a:pt x="14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6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3" name="Freeform 115"/>
            <p:cNvSpPr>
              <a:spLocks/>
            </p:cNvSpPr>
            <p:nvPr/>
          </p:nvSpPr>
          <p:spPr bwMode="auto">
            <a:xfrm>
              <a:off x="8181474" y="2570747"/>
              <a:ext cx="529389" cy="513347"/>
            </a:xfrm>
            <a:custGeom>
              <a:avLst/>
              <a:gdLst/>
              <a:ahLst/>
              <a:cxnLst>
                <a:cxn ang="0">
                  <a:pos x="36" y="64"/>
                </a:cxn>
                <a:cxn ang="0">
                  <a:pos x="36" y="64"/>
                </a:cxn>
                <a:cxn ang="0">
                  <a:pos x="44" y="52"/>
                </a:cxn>
                <a:cxn ang="0">
                  <a:pos x="52" y="40"/>
                </a:cxn>
                <a:cxn ang="0">
                  <a:pos x="62" y="30"/>
                </a:cxn>
                <a:cxn ang="0">
                  <a:pos x="62" y="30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56" y="2"/>
                </a:cxn>
                <a:cxn ang="0">
                  <a:pos x="56" y="2"/>
                </a:cxn>
                <a:cxn ang="0">
                  <a:pos x="52" y="0"/>
                </a:cxn>
                <a:cxn ang="0">
                  <a:pos x="48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2" y="6"/>
                </a:cxn>
                <a:cxn ang="0">
                  <a:pos x="24" y="2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2" y="38"/>
                </a:cxn>
                <a:cxn ang="0">
                  <a:pos x="8" y="44"/>
                </a:cxn>
                <a:cxn ang="0">
                  <a:pos x="16" y="54"/>
                </a:cxn>
                <a:cxn ang="0">
                  <a:pos x="26" y="62"/>
                </a:cxn>
                <a:cxn ang="0">
                  <a:pos x="26" y="62"/>
                </a:cxn>
                <a:cxn ang="0">
                  <a:pos x="26" y="54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6" y="64"/>
                </a:cxn>
                <a:cxn ang="0">
                  <a:pos x="36" y="64"/>
                </a:cxn>
              </a:cxnLst>
              <a:rect l="0" t="0" r="r" b="b"/>
              <a:pathLst>
                <a:path w="66" h="64">
                  <a:moveTo>
                    <a:pt x="36" y="64"/>
                  </a:moveTo>
                  <a:lnTo>
                    <a:pt x="36" y="64"/>
                  </a:lnTo>
                  <a:lnTo>
                    <a:pt x="44" y="52"/>
                  </a:lnTo>
                  <a:lnTo>
                    <a:pt x="52" y="40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24" y="2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8" y="44"/>
                  </a:lnTo>
                  <a:lnTo>
                    <a:pt x="16" y="54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6" y="54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6" y="64"/>
                  </a:lnTo>
                  <a:lnTo>
                    <a:pt x="36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4" name="Freeform 116"/>
            <p:cNvSpPr>
              <a:spLocks/>
            </p:cNvSpPr>
            <p:nvPr/>
          </p:nvSpPr>
          <p:spPr bwMode="auto">
            <a:xfrm>
              <a:off x="7844589" y="2923674"/>
              <a:ext cx="513347" cy="561474"/>
            </a:xfrm>
            <a:custGeom>
              <a:avLst/>
              <a:gdLst/>
              <a:ahLst/>
              <a:cxnLst>
                <a:cxn ang="0">
                  <a:pos x="64" y="28"/>
                </a:cxn>
                <a:cxn ang="0">
                  <a:pos x="64" y="28"/>
                </a:cxn>
                <a:cxn ang="0">
                  <a:pos x="52" y="22"/>
                </a:cxn>
                <a:cxn ang="0">
                  <a:pos x="42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18" y="0"/>
                </a:cxn>
                <a:cxn ang="0">
                  <a:pos x="12" y="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2" y="46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4" y="64"/>
                </a:cxn>
                <a:cxn ang="0">
                  <a:pos x="4" y="64"/>
                </a:cxn>
                <a:cxn ang="0">
                  <a:pos x="8" y="68"/>
                </a:cxn>
                <a:cxn ang="0">
                  <a:pos x="12" y="70"/>
                </a:cxn>
                <a:cxn ang="0">
                  <a:pos x="18" y="70"/>
                </a:cxn>
                <a:cxn ang="0">
                  <a:pos x="24" y="68"/>
                </a:cxn>
                <a:cxn ang="0">
                  <a:pos x="32" y="66"/>
                </a:cxn>
                <a:cxn ang="0">
                  <a:pos x="40" y="60"/>
                </a:cxn>
                <a:cxn ang="0">
                  <a:pos x="50" y="52"/>
                </a:cxn>
                <a:cxn ang="0">
                  <a:pos x="60" y="40"/>
                </a:cxn>
                <a:cxn ang="0">
                  <a:pos x="60" y="40"/>
                </a:cxn>
                <a:cxn ang="0">
                  <a:pos x="52" y="42"/>
                </a:cxn>
                <a:cxn ang="0">
                  <a:pos x="44" y="42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46" y="38"/>
                </a:cxn>
                <a:cxn ang="0">
                  <a:pos x="56" y="34"/>
                </a:cxn>
                <a:cxn ang="0">
                  <a:pos x="64" y="28"/>
                </a:cxn>
                <a:cxn ang="0">
                  <a:pos x="64" y="28"/>
                </a:cxn>
              </a:cxnLst>
              <a:rect l="0" t="0" r="r" b="b"/>
              <a:pathLst>
                <a:path w="64" h="70">
                  <a:moveTo>
                    <a:pt x="64" y="28"/>
                  </a:moveTo>
                  <a:lnTo>
                    <a:pt x="64" y="28"/>
                  </a:lnTo>
                  <a:lnTo>
                    <a:pt x="52" y="22"/>
                  </a:lnTo>
                  <a:lnTo>
                    <a:pt x="42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2" y="46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8" y="68"/>
                  </a:lnTo>
                  <a:lnTo>
                    <a:pt x="12" y="70"/>
                  </a:lnTo>
                  <a:lnTo>
                    <a:pt x="18" y="70"/>
                  </a:lnTo>
                  <a:lnTo>
                    <a:pt x="24" y="68"/>
                  </a:lnTo>
                  <a:lnTo>
                    <a:pt x="32" y="66"/>
                  </a:lnTo>
                  <a:lnTo>
                    <a:pt x="40" y="60"/>
                  </a:lnTo>
                  <a:lnTo>
                    <a:pt x="50" y="52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52" y="42"/>
                  </a:lnTo>
                  <a:lnTo>
                    <a:pt x="44" y="42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46" y="38"/>
                  </a:lnTo>
                  <a:lnTo>
                    <a:pt x="56" y="34"/>
                  </a:lnTo>
                  <a:lnTo>
                    <a:pt x="64" y="28"/>
                  </a:lnTo>
                  <a:lnTo>
                    <a:pt x="64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5" name="Freeform 117"/>
            <p:cNvSpPr>
              <a:spLocks/>
            </p:cNvSpPr>
            <p:nvPr/>
          </p:nvSpPr>
          <p:spPr bwMode="auto">
            <a:xfrm>
              <a:off x="8149389" y="3244516"/>
              <a:ext cx="529389" cy="529389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4" y="12"/>
                </a:cxn>
                <a:cxn ang="0">
                  <a:pos x="16" y="24"/>
                </a:cxn>
                <a:cxn ang="0">
                  <a:pos x="6" y="34"/>
                </a:cxn>
                <a:cxn ang="0">
                  <a:pos x="6" y="34"/>
                </a:cxn>
                <a:cxn ang="0">
                  <a:pos x="0" y="42"/>
                </a:cxn>
                <a:cxn ang="0">
                  <a:pos x="0" y="50"/>
                </a:cxn>
                <a:cxn ang="0">
                  <a:pos x="4" y="5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64"/>
                </a:cxn>
                <a:cxn ang="0">
                  <a:pos x="18" y="66"/>
                </a:cxn>
                <a:cxn ang="0">
                  <a:pos x="24" y="64"/>
                </a:cxn>
                <a:cxn ang="0">
                  <a:pos x="30" y="58"/>
                </a:cxn>
                <a:cxn ang="0">
                  <a:pos x="30" y="58"/>
                </a:cxn>
                <a:cxn ang="0">
                  <a:pos x="34" y="60"/>
                </a:cxn>
                <a:cxn ang="0">
                  <a:pos x="40" y="64"/>
                </a:cxn>
                <a:cxn ang="0">
                  <a:pos x="50" y="66"/>
                </a:cxn>
                <a:cxn ang="0">
                  <a:pos x="54" y="64"/>
                </a:cxn>
                <a:cxn ang="0">
                  <a:pos x="58" y="62"/>
                </a:cxn>
                <a:cxn ang="0">
                  <a:pos x="58" y="62"/>
                </a:cxn>
                <a:cxn ang="0">
                  <a:pos x="64" y="52"/>
                </a:cxn>
                <a:cxn ang="0">
                  <a:pos x="66" y="46"/>
                </a:cxn>
                <a:cxn ang="0">
                  <a:pos x="66" y="38"/>
                </a:cxn>
                <a:cxn ang="0">
                  <a:pos x="64" y="32"/>
                </a:cxn>
                <a:cxn ang="0">
                  <a:pos x="60" y="22"/>
                </a:cxn>
                <a:cxn ang="0">
                  <a:pos x="52" y="14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4" y="12"/>
                </a:cxn>
                <a:cxn ang="0">
                  <a:pos x="42" y="20"/>
                </a:cxn>
                <a:cxn ang="0">
                  <a:pos x="38" y="30"/>
                </a:cxn>
                <a:cxn ang="0">
                  <a:pos x="38" y="30"/>
                </a:cxn>
                <a:cxn ang="0">
                  <a:pos x="38" y="20"/>
                </a:cxn>
                <a:cxn ang="0">
                  <a:pos x="36" y="1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66" h="66">
                  <a:moveTo>
                    <a:pt x="32" y="0"/>
                  </a:moveTo>
                  <a:lnTo>
                    <a:pt x="32" y="0"/>
                  </a:lnTo>
                  <a:lnTo>
                    <a:pt x="24" y="12"/>
                  </a:lnTo>
                  <a:lnTo>
                    <a:pt x="16" y="24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0" y="42"/>
                  </a:lnTo>
                  <a:lnTo>
                    <a:pt x="0" y="50"/>
                  </a:lnTo>
                  <a:lnTo>
                    <a:pt x="4" y="5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64"/>
                  </a:lnTo>
                  <a:lnTo>
                    <a:pt x="18" y="66"/>
                  </a:lnTo>
                  <a:lnTo>
                    <a:pt x="24" y="64"/>
                  </a:lnTo>
                  <a:lnTo>
                    <a:pt x="30" y="58"/>
                  </a:lnTo>
                  <a:lnTo>
                    <a:pt x="30" y="58"/>
                  </a:lnTo>
                  <a:lnTo>
                    <a:pt x="34" y="60"/>
                  </a:lnTo>
                  <a:lnTo>
                    <a:pt x="40" y="64"/>
                  </a:lnTo>
                  <a:lnTo>
                    <a:pt x="50" y="66"/>
                  </a:lnTo>
                  <a:lnTo>
                    <a:pt x="54" y="64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64" y="52"/>
                  </a:lnTo>
                  <a:lnTo>
                    <a:pt x="66" y="46"/>
                  </a:lnTo>
                  <a:lnTo>
                    <a:pt x="66" y="38"/>
                  </a:lnTo>
                  <a:lnTo>
                    <a:pt x="64" y="32"/>
                  </a:lnTo>
                  <a:lnTo>
                    <a:pt x="60" y="22"/>
                  </a:lnTo>
                  <a:lnTo>
                    <a:pt x="52" y="1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4" y="12"/>
                  </a:lnTo>
                  <a:lnTo>
                    <a:pt x="42" y="20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38" y="20"/>
                  </a:lnTo>
                  <a:lnTo>
                    <a:pt x="36" y="1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6" name="Freeform 118"/>
            <p:cNvSpPr>
              <a:spLocks/>
            </p:cNvSpPr>
            <p:nvPr/>
          </p:nvSpPr>
          <p:spPr bwMode="auto">
            <a:xfrm>
              <a:off x="8518358" y="2907632"/>
              <a:ext cx="529389" cy="561474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10" y="44"/>
                </a:cxn>
                <a:cxn ang="0">
                  <a:pos x="18" y="5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28" y="68"/>
                </a:cxn>
                <a:cxn ang="0">
                  <a:pos x="32" y="70"/>
                </a:cxn>
                <a:cxn ang="0">
                  <a:pos x="40" y="70"/>
                </a:cxn>
                <a:cxn ang="0">
                  <a:pos x="48" y="68"/>
                </a:cxn>
                <a:cxn ang="0">
                  <a:pos x="54" y="62"/>
                </a:cxn>
                <a:cxn ang="0">
                  <a:pos x="54" y="62"/>
                </a:cxn>
                <a:cxn ang="0">
                  <a:pos x="58" y="52"/>
                </a:cxn>
                <a:cxn ang="0">
                  <a:pos x="58" y="46"/>
                </a:cxn>
                <a:cxn ang="0">
                  <a:pos x="54" y="38"/>
                </a:cxn>
                <a:cxn ang="0">
                  <a:pos x="54" y="38"/>
                </a:cxn>
                <a:cxn ang="0">
                  <a:pos x="62" y="28"/>
                </a:cxn>
                <a:cxn ang="0">
                  <a:pos x="66" y="20"/>
                </a:cxn>
                <a:cxn ang="0">
                  <a:pos x="66" y="14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0" y="6"/>
                </a:cxn>
                <a:cxn ang="0">
                  <a:pos x="56" y="2"/>
                </a:cxn>
                <a:cxn ang="0">
                  <a:pos x="50" y="0"/>
                </a:cxn>
                <a:cxn ang="0">
                  <a:pos x="44" y="0"/>
                </a:cxn>
                <a:cxn ang="0">
                  <a:pos x="36" y="2"/>
                </a:cxn>
                <a:cxn ang="0">
                  <a:pos x="28" y="6"/>
                </a:cxn>
                <a:cxn ang="0">
                  <a:pos x="18" y="12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4" y="22"/>
                </a:cxn>
                <a:cxn ang="0">
                  <a:pos x="22" y="2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0" y="30"/>
                </a:cxn>
                <a:cxn ang="0">
                  <a:pos x="10" y="32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66" h="70">
                  <a:moveTo>
                    <a:pt x="0" y="34"/>
                  </a:moveTo>
                  <a:lnTo>
                    <a:pt x="0" y="34"/>
                  </a:lnTo>
                  <a:lnTo>
                    <a:pt x="10" y="44"/>
                  </a:lnTo>
                  <a:lnTo>
                    <a:pt x="18" y="5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8" y="68"/>
                  </a:lnTo>
                  <a:lnTo>
                    <a:pt x="32" y="70"/>
                  </a:lnTo>
                  <a:lnTo>
                    <a:pt x="40" y="70"/>
                  </a:lnTo>
                  <a:lnTo>
                    <a:pt x="48" y="68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58" y="52"/>
                  </a:lnTo>
                  <a:lnTo>
                    <a:pt x="58" y="46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62" y="28"/>
                  </a:lnTo>
                  <a:lnTo>
                    <a:pt x="66" y="20"/>
                  </a:lnTo>
                  <a:lnTo>
                    <a:pt x="66" y="14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0" y="6"/>
                  </a:lnTo>
                  <a:lnTo>
                    <a:pt x="56" y="2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6" y="2"/>
                  </a:lnTo>
                  <a:lnTo>
                    <a:pt x="28" y="6"/>
                  </a:lnTo>
                  <a:lnTo>
                    <a:pt x="18" y="1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4" y="22"/>
                  </a:lnTo>
                  <a:lnTo>
                    <a:pt x="22" y="2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0" y="30"/>
                  </a:lnTo>
                  <a:lnTo>
                    <a:pt x="10" y="32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7" name="Freeform 119"/>
            <p:cNvSpPr>
              <a:spLocks/>
            </p:cNvSpPr>
            <p:nvPr/>
          </p:nvSpPr>
          <p:spPr bwMode="auto">
            <a:xfrm>
              <a:off x="8486274" y="2699084"/>
              <a:ext cx="545432" cy="465221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8" y="0"/>
                </a:cxn>
                <a:cxn ang="0">
                  <a:pos x="60" y="0"/>
                </a:cxn>
                <a:cxn ang="0">
                  <a:pos x="54" y="4"/>
                </a:cxn>
                <a:cxn ang="0">
                  <a:pos x="44" y="8"/>
                </a:cxn>
                <a:cxn ang="0">
                  <a:pos x="32" y="14"/>
                </a:cxn>
                <a:cxn ang="0">
                  <a:pos x="22" y="26"/>
                </a:cxn>
                <a:cxn ang="0">
                  <a:pos x="10" y="40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6" y="50"/>
                </a:cxn>
                <a:cxn ang="0">
                  <a:pos x="22" y="34"/>
                </a:cxn>
                <a:cxn ang="0">
                  <a:pos x="42" y="14"/>
                </a:cxn>
                <a:cxn ang="0">
                  <a:pos x="56" y="6"/>
                </a:cxn>
                <a:cxn ang="0">
                  <a:pos x="68" y="0"/>
                </a:cxn>
                <a:cxn ang="0">
                  <a:pos x="68" y="0"/>
                </a:cxn>
              </a:cxnLst>
              <a:rect l="0" t="0" r="r" b="b"/>
              <a:pathLst>
                <a:path w="68" h="58">
                  <a:moveTo>
                    <a:pt x="68" y="0"/>
                  </a:moveTo>
                  <a:lnTo>
                    <a:pt x="68" y="0"/>
                  </a:lnTo>
                  <a:lnTo>
                    <a:pt x="60" y="0"/>
                  </a:lnTo>
                  <a:lnTo>
                    <a:pt x="54" y="4"/>
                  </a:lnTo>
                  <a:lnTo>
                    <a:pt x="44" y="8"/>
                  </a:lnTo>
                  <a:lnTo>
                    <a:pt x="32" y="14"/>
                  </a:lnTo>
                  <a:lnTo>
                    <a:pt x="22" y="26"/>
                  </a:lnTo>
                  <a:lnTo>
                    <a:pt x="10" y="40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6" y="50"/>
                  </a:lnTo>
                  <a:lnTo>
                    <a:pt x="22" y="34"/>
                  </a:lnTo>
                  <a:lnTo>
                    <a:pt x="42" y="14"/>
                  </a:lnTo>
                  <a:lnTo>
                    <a:pt x="56" y="6"/>
                  </a:lnTo>
                  <a:lnTo>
                    <a:pt x="68" y="0"/>
                  </a:lnTo>
                  <a:lnTo>
                    <a:pt x="6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8" name="Freeform 120"/>
            <p:cNvSpPr>
              <a:spLocks/>
            </p:cNvSpPr>
            <p:nvPr/>
          </p:nvSpPr>
          <p:spPr bwMode="auto">
            <a:xfrm>
              <a:off x="8454189" y="3180347"/>
              <a:ext cx="352926" cy="625642"/>
            </a:xfrm>
            <a:custGeom>
              <a:avLst/>
              <a:gdLst/>
              <a:ahLst/>
              <a:cxnLst>
                <a:cxn ang="0">
                  <a:pos x="44" y="78"/>
                </a:cxn>
                <a:cxn ang="0">
                  <a:pos x="44" y="78"/>
                </a:cxn>
                <a:cxn ang="0">
                  <a:pos x="44" y="70"/>
                </a:cxn>
                <a:cxn ang="0">
                  <a:pos x="44" y="62"/>
                </a:cxn>
                <a:cxn ang="0">
                  <a:pos x="40" y="50"/>
                </a:cxn>
                <a:cxn ang="0">
                  <a:pos x="36" y="38"/>
                </a:cxn>
                <a:cxn ang="0">
                  <a:pos x="28" y="26"/>
                </a:cxn>
                <a:cxn ang="0">
                  <a:pos x="16" y="1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6"/>
                </a:cxn>
                <a:cxn ang="0">
                  <a:pos x="18" y="20"/>
                </a:cxn>
                <a:cxn ang="0">
                  <a:pos x="26" y="32"/>
                </a:cxn>
                <a:cxn ang="0">
                  <a:pos x="34" y="44"/>
                </a:cxn>
                <a:cxn ang="0">
                  <a:pos x="40" y="60"/>
                </a:cxn>
                <a:cxn ang="0">
                  <a:pos x="44" y="78"/>
                </a:cxn>
                <a:cxn ang="0">
                  <a:pos x="44" y="78"/>
                </a:cxn>
              </a:cxnLst>
              <a:rect l="0" t="0" r="r" b="b"/>
              <a:pathLst>
                <a:path w="44" h="78">
                  <a:moveTo>
                    <a:pt x="44" y="78"/>
                  </a:moveTo>
                  <a:lnTo>
                    <a:pt x="44" y="78"/>
                  </a:lnTo>
                  <a:lnTo>
                    <a:pt x="44" y="70"/>
                  </a:lnTo>
                  <a:lnTo>
                    <a:pt x="44" y="62"/>
                  </a:lnTo>
                  <a:lnTo>
                    <a:pt x="40" y="50"/>
                  </a:lnTo>
                  <a:lnTo>
                    <a:pt x="36" y="38"/>
                  </a:lnTo>
                  <a:lnTo>
                    <a:pt x="28" y="26"/>
                  </a:lnTo>
                  <a:lnTo>
                    <a:pt x="16" y="12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6"/>
                  </a:lnTo>
                  <a:lnTo>
                    <a:pt x="18" y="20"/>
                  </a:lnTo>
                  <a:lnTo>
                    <a:pt x="26" y="32"/>
                  </a:lnTo>
                  <a:lnTo>
                    <a:pt x="34" y="44"/>
                  </a:lnTo>
                  <a:lnTo>
                    <a:pt x="40" y="60"/>
                  </a:lnTo>
                  <a:lnTo>
                    <a:pt x="44" y="78"/>
                  </a:lnTo>
                  <a:lnTo>
                    <a:pt x="4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9" name="Freeform 121"/>
            <p:cNvSpPr>
              <a:spLocks/>
            </p:cNvSpPr>
            <p:nvPr/>
          </p:nvSpPr>
          <p:spPr bwMode="auto">
            <a:xfrm>
              <a:off x="7828547" y="3164305"/>
              <a:ext cx="593558" cy="513347"/>
            </a:xfrm>
            <a:custGeom>
              <a:avLst/>
              <a:gdLst/>
              <a:ahLst/>
              <a:cxnLst>
                <a:cxn ang="0">
                  <a:pos x="0" y="64"/>
                </a:cxn>
                <a:cxn ang="0">
                  <a:pos x="0" y="64"/>
                </a:cxn>
                <a:cxn ang="0">
                  <a:pos x="8" y="62"/>
                </a:cxn>
                <a:cxn ang="0">
                  <a:pos x="16" y="58"/>
                </a:cxn>
                <a:cxn ang="0">
                  <a:pos x="26" y="52"/>
                </a:cxn>
                <a:cxn ang="0">
                  <a:pos x="38" y="44"/>
                </a:cxn>
                <a:cxn ang="0">
                  <a:pos x="50" y="34"/>
                </a:cxn>
                <a:cxn ang="0">
                  <a:pos x="62" y="20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6" y="8"/>
                </a:cxn>
                <a:cxn ang="0">
                  <a:pos x="50" y="28"/>
                </a:cxn>
                <a:cxn ang="0">
                  <a:pos x="26" y="48"/>
                </a:cxn>
                <a:cxn ang="0">
                  <a:pos x="14" y="58"/>
                </a:cxn>
                <a:cxn ang="0">
                  <a:pos x="0" y="64"/>
                </a:cxn>
                <a:cxn ang="0">
                  <a:pos x="0" y="64"/>
                </a:cxn>
              </a:cxnLst>
              <a:rect l="0" t="0" r="r" b="b"/>
              <a:pathLst>
                <a:path w="74" h="64">
                  <a:moveTo>
                    <a:pt x="0" y="64"/>
                  </a:moveTo>
                  <a:lnTo>
                    <a:pt x="0" y="64"/>
                  </a:lnTo>
                  <a:lnTo>
                    <a:pt x="8" y="62"/>
                  </a:lnTo>
                  <a:lnTo>
                    <a:pt x="16" y="58"/>
                  </a:lnTo>
                  <a:lnTo>
                    <a:pt x="26" y="52"/>
                  </a:lnTo>
                  <a:lnTo>
                    <a:pt x="38" y="44"/>
                  </a:lnTo>
                  <a:lnTo>
                    <a:pt x="50" y="34"/>
                  </a:lnTo>
                  <a:lnTo>
                    <a:pt x="62" y="2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6" y="8"/>
                  </a:lnTo>
                  <a:lnTo>
                    <a:pt x="50" y="28"/>
                  </a:lnTo>
                  <a:lnTo>
                    <a:pt x="26" y="48"/>
                  </a:lnTo>
                  <a:lnTo>
                    <a:pt x="14" y="58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0" name="Freeform 122"/>
            <p:cNvSpPr>
              <a:spLocks/>
            </p:cNvSpPr>
            <p:nvPr/>
          </p:nvSpPr>
          <p:spPr bwMode="auto">
            <a:xfrm>
              <a:off x="8005011" y="2650958"/>
              <a:ext cx="417095" cy="5133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2" y="14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46"/>
                </a:cxn>
                <a:cxn ang="0">
                  <a:pos x="36" y="54"/>
                </a:cxn>
                <a:cxn ang="0">
                  <a:pos x="52" y="64"/>
                </a:cxn>
                <a:cxn ang="0">
                  <a:pos x="52" y="64"/>
                </a:cxn>
                <a:cxn ang="0">
                  <a:pos x="46" y="58"/>
                </a:cxn>
                <a:cxn ang="0">
                  <a:pos x="30" y="44"/>
                </a:cxn>
                <a:cxn ang="0">
                  <a:pos x="14" y="24"/>
                </a:cxn>
                <a:cxn ang="0">
                  <a:pos x="6" y="1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2" h="64"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2" y="14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46"/>
                  </a:lnTo>
                  <a:lnTo>
                    <a:pt x="36" y="5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46" y="58"/>
                  </a:lnTo>
                  <a:lnTo>
                    <a:pt x="30" y="44"/>
                  </a:lnTo>
                  <a:lnTo>
                    <a:pt x="14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1" name="Freeform 123"/>
            <p:cNvSpPr>
              <a:spLocks/>
            </p:cNvSpPr>
            <p:nvPr/>
          </p:nvSpPr>
          <p:spPr bwMode="auto">
            <a:xfrm>
              <a:off x="8390021" y="310013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2" y="14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8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2" name="Freeform 124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3" name="Freeform 125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4" name="Freeform 126"/>
            <p:cNvSpPr>
              <a:spLocks/>
            </p:cNvSpPr>
            <p:nvPr/>
          </p:nvSpPr>
          <p:spPr bwMode="auto">
            <a:xfrm>
              <a:off x="8470232" y="-1295400"/>
              <a:ext cx="433137" cy="866274"/>
            </a:xfrm>
            <a:custGeom>
              <a:avLst/>
              <a:gdLst/>
              <a:ahLst/>
              <a:cxnLst>
                <a:cxn ang="0">
                  <a:pos x="54" y="108"/>
                </a:cxn>
                <a:cxn ang="0">
                  <a:pos x="54" y="108"/>
                </a:cxn>
                <a:cxn ang="0">
                  <a:pos x="54" y="92"/>
                </a:cxn>
                <a:cxn ang="0">
                  <a:pos x="54" y="76"/>
                </a:cxn>
                <a:cxn ang="0">
                  <a:pos x="50" y="60"/>
                </a:cxn>
                <a:cxn ang="0">
                  <a:pos x="46" y="46"/>
                </a:cxn>
                <a:cxn ang="0">
                  <a:pos x="38" y="34"/>
                </a:cxn>
                <a:cxn ang="0">
                  <a:pos x="30" y="22"/>
                </a:cxn>
                <a:cxn ang="0">
                  <a:pos x="22" y="10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18" y="12"/>
                </a:cxn>
                <a:cxn ang="0">
                  <a:pos x="24" y="20"/>
                </a:cxn>
                <a:cxn ang="0">
                  <a:pos x="36" y="36"/>
                </a:cxn>
                <a:cxn ang="0">
                  <a:pos x="44" y="54"/>
                </a:cxn>
                <a:cxn ang="0">
                  <a:pos x="50" y="70"/>
                </a:cxn>
                <a:cxn ang="0">
                  <a:pos x="52" y="86"/>
                </a:cxn>
                <a:cxn ang="0">
                  <a:pos x="54" y="98"/>
                </a:cxn>
                <a:cxn ang="0">
                  <a:pos x="54" y="108"/>
                </a:cxn>
                <a:cxn ang="0">
                  <a:pos x="54" y="108"/>
                </a:cxn>
              </a:cxnLst>
              <a:rect l="0" t="0" r="r" b="b"/>
              <a:pathLst>
                <a:path w="54" h="108">
                  <a:moveTo>
                    <a:pt x="54" y="108"/>
                  </a:moveTo>
                  <a:lnTo>
                    <a:pt x="54" y="108"/>
                  </a:lnTo>
                  <a:lnTo>
                    <a:pt x="54" y="92"/>
                  </a:lnTo>
                  <a:lnTo>
                    <a:pt x="54" y="76"/>
                  </a:lnTo>
                  <a:lnTo>
                    <a:pt x="50" y="60"/>
                  </a:lnTo>
                  <a:lnTo>
                    <a:pt x="46" y="46"/>
                  </a:lnTo>
                  <a:lnTo>
                    <a:pt x="38" y="34"/>
                  </a:lnTo>
                  <a:lnTo>
                    <a:pt x="30" y="22"/>
                  </a:lnTo>
                  <a:lnTo>
                    <a:pt x="22" y="1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8" y="6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4" y="20"/>
                  </a:lnTo>
                  <a:lnTo>
                    <a:pt x="36" y="36"/>
                  </a:lnTo>
                  <a:lnTo>
                    <a:pt x="44" y="54"/>
                  </a:lnTo>
                  <a:lnTo>
                    <a:pt x="50" y="70"/>
                  </a:lnTo>
                  <a:lnTo>
                    <a:pt x="52" y="86"/>
                  </a:lnTo>
                  <a:lnTo>
                    <a:pt x="54" y="98"/>
                  </a:lnTo>
                  <a:lnTo>
                    <a:pt x="54" y="108"/>
                  </a:lnTo>
                  <a:lnTo>
                    <a:pt x="54" y="10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5" name="Freeform 127"/>
            <p:cNvSpPr>
              <a:spLocks/>
            </p:cNvSpPr>
            <p:nvPr/>
          </p:nvSpPr>
          <p:spPr bwMode="auto">
            <a:xfrm>
              <a:off x="2614863" y="-1295400"/>
              <a:ext cx="4668253" cy="1684421"/>
            </a:xfrm>
            <a:custGeom>
              <a:avLst/>
              <a:gdLst/>
              <a:ahLst/>
              <a:cxnLst>
                <a:cxn ang="0">
                  <a:pos x="116" y="88"/>
                </a:cxn>
                <a:cxn ang="0">
                  <a:pos x="126" y="118"/>
                </a:cxn>
                <a:cxn ang="0">
                  <a:pos x="120" y="156"/>
                </a:cxn>
                <a:cxn ang="0">
                  <a:pos x="102" y="188"/>
                </a:cxn>
                <a:cxn ang="0">
                  <a:pos x="64" y="206"/>
                </a:cxn>
                <a:cxn ang="0">
                  <a:pos x="26" y="192"/>
                </a:cxn>
                <a:cxn ang="0">
                  <a:pos x="8" y="168"/>
                </a:cxn>
                <a:cxn ang="0">
                  <a:pos x="10" y="138"/>
                </a:cxn>
                <a:cxn ang="0">
                  <a:pos x="20" y="126"/>
                </a:cxn>
                <a:cxn ang="0">
                  <a:pos x="42" y="124"/>
                </a:cxn>
                <a:cxn ang="0">
                  <a:pos x="70" y="134"/>
                </a:cxn>
                <a:cxn ang="0">
                  <a:pos x="82" y="154"/>
                </a:cxn>
                <a:cxn ang="0">
                  <a:pos x="82" y="168"/>
                </a:cxn>
                <a:cxn ang="0">
                  <a:pos x="70" y="172"/>
                </a:cxn>
                <a:cxn ang="0">
                  <a:pos x="52" y="164"/>
                </a:cxn>
                <a:cxn ang="0">
                  <a:pos x="50" y="144"/>
                </a:cxn>
                <a:cxn ang="0">
                  <a:pos x="50" y="142"/>
                </a:cxn>
                <a:cxn ang="0">
                  <a:pos x="50" y="170"/>
                </a:cxn>
                <a:cxn ang="0">
                  <a:pos x="58" y="178"/>
                </a:cxn>
                <a:cxn ang="0">
                  <a:pos x="76" y="176"/>
                </a:cxn>
                <a:cxn ang="0">
                  <a:pos x="86" y="168"/>
                </a:cxn>
                <a:cxn ang="0">
                  <a:pos x="88" y="152"/>
                </a:cxn>
                <a:cxn ang="0">
                  <a:pos x="78" y="136"/>
                </a:cxn>
                <a:cxn ang="0">
                  <a:pos x="58" y="122"/>
                </a:cxn>
                <a:cxn ang="0">
                  <a:pos x="24" y="118"/>
                </a:cxn>
                <a:cxn ang="0">
                  <a:pos x="0" y="144"/>
                </a:cxn>
                <a:cxn ang="0">
                  <a:pos x="0" y="160"/>
                </a:cxn>
                <a:cxn ang="0">
                  <a:pos x="24" y="198"/>
                </a:cxn>
                <a:cxn ang="0">
                  <a:pos x="52" y="210"/>
                </a:cxn>
                <a:cxn ang="0">
                  <a:pos x="80" y="206"/>
                </a:cxn>
                <a:cxn ang="0">
                  <a:pos x="120" y="170"/>
                </a:cxn>
                <a:cxn ang="0">
                  <a:pos x="132" y="142"/>
                </a:cxn>
                <a:cxn ang="0">
                  <a:pos x="134" y="104"/>
                </a:cxn>
                <a:cxn ang="0">
                  <a:pos x="120" y="74"/>
                </a:cxn>
                <a:cxn ang="0">
                  <a:pos x="180" y="102"/>
                </a:cxn>
                <a:cxn ang="0">
                  <a:pos x="262" y="114"/>
                </a:cxn>
                <a:cxn ang="0">
                  <a:pos x="316" y="106"/>
                </a:cxn>
                <a:cxn ang="0">
                  <a:pos x="370" y="86"/>
                </a:cxn>
                <a:cxn ang="0">
                  <a:pos x="398" y="68"/>
                </a:cxn>
                <a:cxn ang="0">
                  <a:pos x="426" y="40"/>
                </a:cxn>
                <a:cxn ang="0">
                  <a:pos x="464" y="52"/>
                </a:cxn>
                <a:cxn ang="0">
                  <a:pos x="490" y="48"/>
                </a:cxn>
                <a:cxn ang="0">
                  <a:pos x="542" y="22"/>
                </a:cxn>
                <a:cxn ang="0">
                  <a:pos x="568" y="0"/>
                </a:cxn>
                <a:cxn ang="0">
                  <a:pos x="510" y="30"/>
                </a:cxn>
                <a:cxn ang="0">
                  <a:pos x="482" y="42"/>
                </a:cxn>
                <a:cxn ang="0">
                  <a:pos x="452" y="42"/>
                </a:cxn>
                <a:cxn ang="0">
                  <a:pos x="432" y="32"/>
                </a:cxn>
                <a:cxn ang="0">
                  <a:pos x="438" y="0"/>
                </a:cxn>
                <a:cxn ang="0">
                  <a:pos x="406" y="46"/>
                </a:cxn>
                <a:cxn ang="0">
                  <a:pos x="344" y="86"/>
                </a:cxn>
                <a:cxn ang="0">
                  <a:pos x="272" y="100"/>
                </a:cxn>
                <a:cxn ang="0">
                  <a:pos x="200" y="94"/>
                </a:cxn>
                <a:cxn ang="0">
                  <a:pos x="138" y="74"/>
                </a:cxn>
                <a:cxn ang="0">
                  <a:pos x="108" y="56"/>
                </a:cxn>
                <a:cxn ang="0">
                  <a:pos x="106" y="56"/>
                </a:cxn>
                <a:cxn ang="0">
                  <a:pos x="40" y="0"/>
                </a:cxn>
                <a:cxn ang="0">
                  <a:pos x="40" y="16"/>
                </a:cxn>
                <a:cxn ang="0">
                  <a:pos x="98" y="62"/>
                </a:cxn>
              </a:cxnLst>
              <a:rect l="0" t="0" r="r" b="b"/>
              <a:pathLst>
                <a:path w="582" h="210">
                  <a:moveTo>
                    <a:pt x="98" y="62"/>
                  </a:moveTo>
                  <a:lnTo>
                    <a:pt x="98" y="62"/>
                  </a:lnTo>
                  <a:lnTo>
                    <a:pt x="116" y="88"/>
                  </a:lnTo>
                  <a:lnTo>
                    <a:pt x="122" y="104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6" y="128"/>
                  </a:lnTo>
                  <a:lnTo>
                    <a:pt x="126" y="138"/>
                  </a:lnTo>
                  <a:lnTo>
                    <a:pt x="120" y="156"/>
                  </a:lnTo>
                  <a:lnTo>
                    <a:pt x="112" y="172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90" y="198"/>
                  </a:lnTo>
                  <a:lnTo>
                    <a:pt x="76" y="204"/>
                  </a:lnTo>
                  <a:lnTo>
                    <a:pt x="64" y="206"/>
                  </a:lnTo>
                  <a:lnTo>
                    <a:pt x="50" y="204"/>
                  </a:lnTo>
                  <a:lnTo>
                    <a:pt x="38" y="200"/>
                  </a:lnTo>
                  <a:lnTo>
                    <a:pt x="26" y="192"/>
                  </a:lnTo>
                  <a:lnTo>
                    <a:pt x="16" y="182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6" y="158"/>
                  </a:lnTo>
                  <a:lnTo>
                    <a:pt x="6" y="148"/>
                  </a:lnTo>
                  <a:lnTo>
                    <a:pt x="10" y="138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20" y="126"/>
                  </a:lnTo>
                  <a:lnTo>
                    <a:pt x="26" y="122"/>
                  </a:lnTo>
                  <a:lnTo>
                    <a:pt x="34" y="122"/>
                  </a:lnTo>
                  <a:lnTo>
                    <a:pt x="42" y="124"/>
                  </a:lnTo>
                  <a:lnTo>
                    <a:pt x="58" y="128"/>
                  </a:lnTo>
                  <a:lnTo>
                    <a:pt x="70" y="134"/>
                  </a:lnTo>
                  <a:lnTo>
                    <a:pt x="70" y="134"/>
                  </a:lnTo>
                  <a:lnTo>
                    <a:pt x="76" y="140"/>
                  </a:lnTo>
                  <a:lnTo>
                    <a:pt x="80" y="146"/>
                  </a:lnTo>
                  <a:lnTo>
                    <a:pt x="82" y="154"/>
                  </a:lnTo>
                  <a:lnTo>
                    <a:pt x="82" y="162"/>
                  </a:lnTo>
                  <a:lnTo>
                    <a:pt x="82" y="162"/>
                  </a:lnTo>
                  <a:lnTo>
                    <a:pt x="82" y="168"/>
                  </a:lnTo>
                  <a:lnTo>
                    <a:pt x="78" y="170"/>
                  </a:lnTo>
                  <a:lnTo>
                    <a:pt x="74" y="172"/>
                  </a:lnTo>
                  <a:lnTo>
                    <a:pt x="70" y="172"/>
                  </a:lnTo>
                  <a:lnTo>
                    <a:pt x="60" y="170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0" y="158"/>
                  </a:lnTo>
                  <a:lnTo>
                    <a:pt x="50" y="152"/>
                  </a:lnTo>
                  <a:lnTo>
                    <a:pt x="50" y="144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50" y="142"/>
                  </a:lnTo>
                  <a:lnTo>
                    <a:pt x="48" y="152"/>
                  </a:lnTo>
                  <a:lnTo>
                    <a:pt x="48" y="164"/>
                  </a:lnTo>
                  <a:lnTo>
                    <a:pt x="50" y="170"/>
                  </a:lnTo>
                  <a:lnTo>
                    <a:pt x="54" y="174"/>
                  </a:lnTo>
                  <a:lnTo>
                    <a:pt x="54" y="174"/>
                  </a:lnTo>
                  <a:lnTo>
                    <a:pt x="58" y="178"/>
                  </a:lnTo>
                  <a:lnTo>
                    <a:pt x="64" y="178"/>
                  </a:lnTo>
                  <a:lnTo>
                    <a:pt x="70" y="178"/>
                  </a:lnTo>
                  <a:lnTo>
                    <a:pt x="76" y="176"/>
                  </a:lnTo>
                  <a:lnTo>
                    <a:pt x="76" y="176"/>
                  </a:lnTo>
                  <a:lnTo>
                    <a:pt x="82" y="174"/>
                  </a:lnTo>
                  <a:lnTo>
                    <a:pt x="86" y="168"/>
                  </a:lnTo>
                  <a:lnTo>
                    <a:pt x="88" y="164"/>
                  </a:lnTo>
                  <a:lnTo>
                    <a:pt x="88" y="158"/>
                  </a:lnTo>
                  <a:lnTo>
                    <a:pt x="88" y="152"/>
                  </a:lnTo>
                  <a:lnTo>
                    <a:pt x="86" y="146"/>
                  </a:lnTo>
                  <a:lnTo>
                    <a:pt x="84" y="142"/>
                  </a:lnTo>
                  <a:lnTo>
                    <a:pt x="78" y="136"/>
                  </a:lnTo>
                  <a:lnTo>
                    <a:pt x="78" y="136"/>
                  </a:lnTo>
                  <a:lnTo>
                    <a:pt x="68" y="128"/>
                  </a:lnTo>
                  <a:lnTo>
                    <a:pt x="58" y="122"/>
                  </a:lnTo>
                  <a:lnTo>
                    <a:pt x="46" y="118"/>
                  </a:lnTo>
                  <a:lnTo>
                    <a:pt x="34" y="118"/>
                  </a:lnTo>
                  <a:lnTo>
                    <a:pt x="24" y="118"/>
                  </a:lnTo>
                  <a:lnTo>
                    <a:pt x="14" y="124"/>
                  </a:lnTo>
                  <a:lnTo>
                    <a:pt x="6" y="132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52"/>
                  </a:lnTo>
                  <a:lnTo>
                    <a:pt x="0" y="160"/>
                  </a:lnTo>
                  <a:lnTo>
                    <a:pt x="6" y="174"/>
                  </a:lnTo>
                  <a:lnTo>
                    <a:pt x="14" y="18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38" y="206"/>
                  </a:lnTo>
                  <a:lnTo>
                    <a:pt x="52" y="210"/>
                  </a:lnTo>
                  <a:lnTo>
                    <a:pt x="66" y="210"/>
                  </a:lnTo>
                  <a:lnTo>
                    <a:pt x="80" y="206"/>
                  </a:lnTo>
                  <a:lnTo>
                    <a:pt x="80" y="206"/>
                  </a:lnTo>
                  <a:lnTo>
                    <a:pt x="96" y="198"/>
                  </a:lnTo>
                  <a:lnTo>
                    <a:pt x="108" y="186"/>
                  </a:lnTo>
                  <a:lnTo>
                    <a:pt x="120" y="170"/>
                  </a:lnTo>
                  <a:lnTo>
                    <a:pt x="128" y="154"/>
                  </a:lnTo>
                  <a:lnTo>
                    <a:pt x="128" y="154"/>
                  </a:lnTo>
                  <a:lnTo>
                    <a:pt x="132" y="142"/>
                  </a:lnTo>
                  <a:lnTo>
                    <a:pt x="136" y="128"/>
                  </a:lnTo>
                  <a:lnTo>
                    <a:pt x="136" y="116"/>
                  </a:lnTo>
                  <a:lnTo>
                    <a:pt x="134" y="104"/>
                  </a:lnTo>
                  <a:lnTo>
                    <a:pt x="134" y="104"/>
                  </a:lnTo>
                  <a:lnTo>
                    <a:pt x="128" y="90"/>
                  </a:lnTo>
                  <a:lnTo>
                    <a:pt x="120" y="74"/>
                  </a:lnTo>
                  <a:lnTo>
                    <a:pt x="120" y="74"/>
                  </a:lnTo>
                  <a:lnTo>
                    <a:pt x="148" y="90"/>
                  </a:lnTo>
                  <a:lnTo>
                    <a:pt x="180" y="102"/>
                  </a:lnTo>
                  <a:lnTo>
                    <a:pt x="212" y="110"/>
                  </a:lnTo>
                  <a:lnTo>
                    <a:pt x="246" y="114"/>
                  </a:lnTo>
                  <a:lnTo>
                    <a:pt x="262" y="114"/>
                  </a:lnTo>
                  <a:lnTo>
                    <a:pt x="280" y="112"/>
                  </a:lnTo>
                  <a:lnTo>
                    <a:pt x="298" y="110"/>
                  </a:lnTo>
                  <a:lnTo>
                    <a:pt x="316" y="106"/>
                  </a:lnTo>
                  <a:lnTo>
                    <a:pt x="332" y="102"/>
                  </a:lnTo>
                  <a:lnTo>
                    <a:pt x="352" y="94"/>
                  </a:lnTo>
                  <a:lnTo>
                    <a:pt x="370" y="86"/>
                  </a:lnTo>
                  <a:lnTo>
                    <a:pt x="388" y="76"/>
                  </a:lnTo>
                  <a:lnTo>
                    <a:pt x="388" y="76"/>
                  </a:lnTo>
                  <a:lnTo>
                    <a:pt x="398" y="68"/>
                  </a:lnTo>
                  <a:lnTo>
                    <a:pt x="408" y="58"/>
                  </a:lnTo>
                  <a:lnTo>
                    <a:pt x="426" y="40"/>
                  </a:lnTo>
                  <a:lnTo>
                    <a:pt x="426" y="40"/>
                  </a:lnTo>
                  <a:lnTo>
                    <a:pt x="446" y="48"/>
                  </a:lnTo>
                  <a:lnTo>
                    <a:pt x="454" y="50"/>
                  </a:lnTo>
                  <a:lnTo>
                    <a:pt x="464" y="52"/>
                  </a:lnTo>
                  <a:lnTo>
                    <a:pt x="464" y="52"/>
                  </a:lnTo>
                  <a:lnTo>
                    <a:pt x="482" y="50"/>
                  </a:lnTo>
                  <a:lnTo>
                    <a:pt x="490" y="48"/>
                  </a:lnTo>
                  <a:lnTo>
                    <a:pt x="498" y="46"/>
                  </a:lnTo>
                  <a:lnTo>
                    <a:pt x="498" y="46"/>
                  </a:lnTo>
                  <a:lnTo>
                    <a:pt x="542" y="22"/>
                  </a:lnTo>
                  <a:lnTo>
                    <a:pt x="582" y="0"/>
                  </a:lnTo>
                  <a:lnTo>
                    <a:pt x="568" y="0"/>
                  </a:lnTo>
                  <a:lnTo>
                    <a:pt x="568" y="0"/>
                  </a:lnTo>
                  <a:lnTo>
                    <a:pt x="566" y="0"/>
                  </a:lnTo>
                  <a:lnTo>
                    <a:pt x="566" y="0"/>
                  </a:lnTo>
                  <a:lnTo>
                    <a:pt x="510" y="30"/>
                  </a:lnTo>
                  <a:lnTo>
                    <a:pt x="510" y="30"/>
                  </a:lnTo>
                  <a:lnTo>
                    <a:pt x="496" y="38"/>
                  </a:lnTo>
                  <a:lnTo>
                    <a:pt x="482" y="42"/>
                  </a:lnTo>
                  <a:lnTo>
                    <a:pt x="470" y="44"/>
                  </a:lnTo>
                  <a:lnTo>
                    <a:pt x="460" y="44"/>
                  </a:lnTo>
                  <a:lnTo>
                    <a:pt x="452" y="42"/>
                  </a:lnTo>
                  <a:lnTo>
                    <a:pt x="444" y="38"/>
                  </a:lnTo>
                  <a:lnTo>
                    <a:pt x="432" y="32"/>
                  </a:lnTo>
                  <a:lnTo>
                    <a:pt x="432" y="32"/>
                  </a:lnTo>
                  <a:lnTo>
                    <a:pt x="442" y="16"/>
                  </a:lnTo>
                  <a:lnTo>
                    <a:pt x="450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24" y="26"/>
                  </a:lnTo>
                  <a:lnTo>
                    <a:pt x="406" y="46"/>
                  </a:lnTo>
                  <a:lnTo>
                    <a:pt x="388" y="64"/>
                  </a:lnTo>
                  <a:lnTo>
                    <a:pt x="366" y="76"/>
                  </a:lnTo>
                  <a:lnTo>
                    <a:pt x="344" y="86"/>
                  </a:lnTo>
                  <a:lnTo>
                    <a:pt x="320" y="94"/>
                  </a:lnTo>
                  <a:lnTo>
                    <a:pt x="296" y="98"/>
                  </a:lnTo>
                  <a:lnTo>
                    <a:pt x="272" y="100"/>
                  </a:lnTo>
                  <a:lnTo>
                    <a:pt x="248" y="100"/>
                  </a:lnTo>
                  <a:lnTo>
                    <a:pt x="224" y="98"/>
                  </a:lnTo>
                  <a:lnTo>
                    <a:pt x="200" y="94"/>
                  </a:lnTo>
                  <a:lnTo>
                    <a:pt x="178" y="88"/>
                  </a:lnTo>
                  <a:lnTo>
                    <a:pt x="158" y="82"/>
                  </a:lnTo>
                  <a:lnTo>
                    <a:pt x="138" y="74"/>
                  </a:lnTo>
                  <a:lnTo>
                    <a:pt x="122" y="6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6" y="56"/>
                  </a:lnTo>
                  <a:lnTo>
                    <a:pt x="106" y="56"/>
                  </a:lnTo>
                  <a:lnTo>
                    <a:pt x="72" y="30"/>
                  </a:lnTo>
                  <a:lnTo>
                    <a:pt x="4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40" y="16"/>
                  </a:lnTo>
                  <a:lnTo>
                    <a:pt x="58" y="32"/>
                  </a:lnTo>
                  <a:lnTo>
                    <a:pt x="78" y="48"/>
                  </a:lnTo>
                  <a:lnTo>
                    <a:pt x="98" y="62"/>
                  </a:lnTo>
                  <a:lnTo>
                    <a:pt x="98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6" name="Freeform 128"/>
            <p:cNvSpPr>
              <a:spLocks/>
            </p:cNvSpPr>
            <p:nvPr/>
          </p:nvSpPr>
          <p:spPr bwMode="auto">
            <a:xfrm>
              <a:off x="946484" y="1367589"/>
              <a:ext cx="497305" cy="497305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0" y="48"/>
                </a:cxn>
                <a:cxn ang="0">
                  <a:pos x="8" y="50"/>
                </a:cxn>
                <a:cxn ang="0">
                  <a:pos x="28" y="58"/>
                </a:cxn>
                <a:cxn ang="0">
                  <a:pos x="28" y="58"/>
                </a:cxn>
                <a:cxn ang="0">
                  <a:pos x="36" y="62"/>
                </a:cxn>
                <a:cxn ang="0">
                  <a:pos x="42" y="62"/>
                </a:cxn>
                <a:cxn ang="0">
                  <a:pos x="48" y="60"/>
                </a:cxn>
                <a:cxn ang="0">
                  <a:pos x="52" y="58"/>
                </a:cxn>
                <a:cxn ang="0">
                  <a:pos x="58" y="56"/>
                </a:cxn>
                <a:cxn ang="0">
                  <a:pos x="60" y="52"/>
                </a:cxn>
                <a:cxn ang="0">
                  <a:pos x="62" y="48"/>
                </a:cxn>
                <a:cxn ang="0">
                  <a:pos x="62" y="44"/>
                </a:cxn>
                <a:cxn ang="0">
                  <a:pos x="62" y="44"/>
                </a:cxn>
                <a:cxn ang="0">
                  <a:pos x="60" y="38"/>
                </a:cxn>
                <a:cxn ang="0">
                  <a:pos x="56" y="3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54" y="28"/>
                </a:cxn>
                <a:cxn ang="0">
                  <a:pos x="56" y="20"/>
                </a:cxn>
                <a:cxn ang="0">
                  <a:pos x="58" y="16"/>
                </a:cxn>
                <a:cxn ang="0">
                  <a:pos x="58" y="12"/>
                </a:cxn>
                <a:cxn ang="0">
                  <a:pos x="56" y="8"/>
                </a:cxn>
                <a:cxn ang="0">
                  <a:pos x="50" y="4"/>
                </a:cxn>
                <a:cxn ang="0">
                  <a:pos x="50" y="4"/>
                </a:cxn>
                <a:cxn ang="0">
                  <a:pos x="40" y="0"/>
                </a:cxn>
                <a:cxn ang="0">
                  <a:pos x="34" y="0"/>
                </a:cxn>
                <a:cxn ang="0">
                  <a:pos x="26" y="0"/>
                </a:cxn>
                <a:cxn ang="0">
                  <a:pos x="20" y="4"/>
                </a:cxn>
                <a:cxn ang="0">
                  <a:pos x="14" y="12"/>
                </a:cxn>
                <a:cxn ang="0">
                  <a:pos x="8" y="24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10" y="34"/>
                </a:cxn>
                <a:cxn ang="0">
                  <a:pos x="18" y="32"/>
                </a:cxn>
                <a:cxn ang="0">
                  <a:pos x="22" y="32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18" y="34"/>
                </a:cxn>
                <a:cxn ang="0">
                  <a:pos x="8" y="4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62" h="62">
                  <a:moveTo>
                    <a:pt x="0" y="48"/>
                  </a:moveTo>
                  <a:lnTo>
                    <a:pt x="0" y="48"/>
                  </a:lnTo>
                  <a:lnTo>
                    <a:pt x="8" y="50"/>
                  </a:lnTo>
                  <a:lnTo>
                    <a:pt x="28" y="58"/>
                  </a:lnTo>
                  <a:lnTo>
                    <a:pt x="28" y="58"/>
                  </a:lnTo>
                  <a:lnTo>
                    <a:pt x="36" y="62"/>
                  </a:lnTo>
                  <a:lnTo>
                    <a:pt x="42" y="62"/>
                  </a:lnTo>
                  <a:lnTo>
                    <a:pt x="48" y="60"/>
                  </a:lnTo>
                  <a:lnTo>
                    <a:pt x="52" y="58"/>
                  </a:lnTo>
                  <a:lnTo>
                    <a:pt x="58" y="56"/>
                  </a:lnTo>
                  <a:lnTo>
                    <a:pt x="60" y="52"/>
                  </a:lnTo>
                  <a:lnTo>
                    <a:pt x="62" y="48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0" y="38"/>
                  </a:lnTo>
                  <a:lnTo>
                    <a:pt x="56" y="3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4" y="28"/>
                  </a:lnTo>
                  <a:lnTo>
                    <a:pt x="56" y="20"/>
                  </a:lnTo>
                  <a:lnTo>
                    <a:pt x="58" y="16"/>
                  </a:lnTo>
                  <a:lnTo>
                    <a:pt x="58" y="12"/>
                  </a:lnTo>
                  <a:lnTo>
                    <a:pt x="56" y="8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6" y="0"/>
                  </a:lnTo>
                  <a:lnTo>
                    <a:pt x="20" y="4"/>
                  </a:lnTo>
                  <a:lnTo>
                    <a:pt x="14" y="12"/>
                  </a:lnTo>
                  <a:lnTo>
                    <a:pt x="8" y="2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10" y="34"/>
                  </a:lnTo>
                  <a:lnTo>
                    <a:pt x="18" y="32"/>
                  </a:lnTo>
                  <a:lnTo>
                    <a:pt x="22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18" y="34"/>
                  </a:lnTo>
                  <a:lnTo>
                    <a:pt x="8" y="4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7" name="Freeform 129"/>
            <p:cNvSpPr>
              <a:spLocks/>
            </p:cNvSpPr>
            <p:nvPr/>
          </p:nvSpPr>
          <p:spPr bwMode="auto">
            <a:xfrm>
              <a:off x="866274" y="1800726"/>
              <a:ext cx="449179" cy="545432"/>
            </a:xfrm>
            <a:custGeom>
              <a:avLst/>
              <a:gdLst/>
              <a:ahLst/>
              <a:cxnLst>
                <a:cxn ang="0">
                  <a:pos x="54" y="30"/>
                </a:cxn>
                <a:cxn ang="0">
                  <a:pos x="54" y="30"/>
                </a:cxn>
                <a:cxn ang="0">
                  <a:pos x="56" y="36"/>
                </a:cxn>
                <a:cxn ang="0">
                  <a:pos x="54" y="40"/>
                </a:cxn>
                <a:cxn ang="0">
                  <a:pos x="50" y="44"/>
                </a:cxn>
                <a:cxn ang="0">
                  <a:pos x="46" y="48"/>
                </a:cxn>
                <a:cxn ang="0">
                  <a:pos x="38" y="50"/>
                </a:cxn>
                <a:cxn ang="0">
                  <a:pos x="36" y="48"/>
                </a:cxn>
                <a:cxn ang="0">
                  <a:pos x="32" y="46"/>
                </a:cxn>
                <a:cxn ang="0">
                  <a:pos x="32" y="46"/>
                </a:cxn>
                <a:cxn ang="0">
                  <a:pos x="32" y="50"/>
                </a:cxn>
                <a:cxn ang="0">
                  <a:pos x="32" y="56"/>
                </a:cxn>
                <a:cxn ang="0">
                  <a:pos x="30" y="60"/>
                </a:cxn>
                <a:cxn ang="0">
                  <a:pos x="28" y="64"/>
                </a:cxn>
                <a:cxn ang="0">
                  <a:pos x="24" y="66"/>
                </a:cxn>
                <a:cxn ang="0">
                  <a:pos x="18" y="68"/>
                </a:cxn>
                <a:cxn ang="0">
                  <a:pos x="18" y="68"/>
                </a:cxn>
                <a:cxn ang="0">
                  <a:pos x="14" y="68"/>
                </a:cxn>
                <a:cxn ang="0">
                  <a:pos x="8" y="66"/>
                </a:cxn>
                <a:cxn ang="0">
                  <a:pos x="6" y="64"/>
                </a:cxn>
                <a:cxn ang="0">
                  <a:pos x="4" y="60"/>
                </a:cxn>
                <a:cxn ang="0">
                  <a:pos x="2" y="52"/>
                </a:cxn>
                <a:cxn ang="0">
                  <a:pos x="2" y="42"/>
                </a:cxn>
                <a:cxn ang="0">
                  <a:pos x="6" y="22"/>
                </a:cxn>
                <a:cxn ang="0">
                  <a:pos x="4" y="1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2" y="12"/>
                </a:cxn>
                <a:cxn ang="0">
                  <a:pos x="20" y="20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6" y="26"/>
                </a:cxn>
                <a:cxn ang="0">
                  <a:pos x="22" y="20"/>
                </a:cxn>
                <a:cxn ang="0">
                  <a:pos x="18" y="10"/>
                </a:cxn>
                <a:cxn ang="0">
                  <a:pos x="12" y="6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4" y="2"/>
                </a:cxn>
                <a:cxn ang="0">
                  <a:pos x="28" y="6"/>
                </a:cxn>
                <a:cxn ang="0">
                  <a:pos x="38" y="10"/>
                </a:cxn>
                <a:cxn ang="0">
                  <a:pos x="46" y="14"/>
                </a:cxn>
                <a:cxn ang="0">
                  <a:pos x="52" y="22"/>
                </a:cxn>
                <a:cxn ang="0">
                  <a:pos x="54" y="30"/>
                </a:cxn>
                <a:cxn ang="0">
                  <a:pos x="54" y="30"/>
                </a:cxn>
              </a:cxnLst>
              <a:rect l="0" t="0" r="r" b="b"/>
              <a:pathLst>
                <a:path w="56" h="68">
                  <a:moveTo>
                    <a:pt x="54" y="30"/>
                  </a:moveTo>
                  <a:lnTo>
                    <a:pt x="54" y="30"/>
                  </a:lnTo>
                  <a:lnTo>
                    <a:pt x="56" y="36"/>
                  </a:lnTo>
                  <a:lnTo>
                    <a:pt x="54" y="40"/>
                  </a:lnTo>
                  <a:lnTo>
                    <a:pt x="50" y="44"/>
                  </a:lnTo>
                  <a:lnTo>
                    <a:pt x="46" y="48"/>
                  </a:lnTo>
                  <a:lnTo>
                    <a:pt x="38" y="50"/>
                  </a:lnTo>
                  <a:lnTo>
                    <a:pt x="36" y="48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2" y="50"/>
                  </a:lnTo>
                  <a:lnTo>
                    <a:pt x="32" y="56"/>
                  </a:lnTo>
                  <a:lnTo>
                    <a:pt x="30" y="60"/>
                  </a:lnTo>
                  <a:lnTo>
                    <a:pt x="28" y="64"/>
                  </a:lnTo>
                  <a:lnTo>
                    <a:pt x="24" y="66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4" y="68"/>
                  </a:lnTo>
                  <a:lnTo>
                    <a:pt x="8" y="66"/>
                  </a:lnTo>
                  <a:lnTo>
                    <a:pt x="6" y="64"/>
                  </a:lnTo>
                  <a:lnTo>
                    <a:pt x="4" y="60"/>
                  </a:lnTo>
                  <a:lnTo>
                    <a:pt x="2" y="52"/>
                  </a:lnTo>
                  <a:lnTo>
                    <a:pt x="2" y="42"/>
                  </a:lnTo>
                  <a:lnTo>
                    <a:pt x="6" y="2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2" y="12"/>
                  </a:lnTo>
                  <a:lnTo>
                    <a:pt x="20" y="20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6" y="26"/>
                  </a:lnTo>
                  <a:lnTo>
                    <a:pt x="22" y="20"/>
                  </a:lnTo>
                  <a:lnTo>
                    <a:pt x="18" y="10"/>
                  </a:lnTo>
                  <a:lnTo>
                    <a:pt x="12" y="6"/>
                  </a:lnTo>
                  <a:lnTo>
                    <a:pt x="6" y="0"/>
                  </a:lnTo>
                  <a:lnTo>
                    <a:pt x="6" y="0"/>
                  </a:lnTo>
                  <a:lnTo>
                    <a:pt x="14" y="2"/>
                  </a:lnTo>
                  <a:lnTo>
                    <a:pt x="28" y="6"/>
                  </a:lnTo>
                  <a:lnTo>
                    <a:pt x="38" y="10"/>
                  </a:lnTo>
                  <a:lnTo>
                    <a:pt x="46" y="14"/>
                  </a:lnTo>
                  <a:lnTo>
                    <a:pt x="52" y="22"/>
                  </a:lnTo>
                  <a:lnTo>
                    <a:pt x="54" y="30"/>
                  </a:lnTo>
                  <a:lnTo>
                    <a:pt x="5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8" name="Freeform 130"/>
            <p:cNvSpPr>
              <a:spLocks/>
            </p:cNvSpPr>
            <p:nvPr/>
          </p:nvSpPr>
          <p:spPr bwMode="auto">
            <a:xfrm>
              <a:off x="368968" y="1816768"/>
              <a:ext cx="481263" cy="497305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56" y="6"/>
                </a:cxn>
                <a:cxn ang="0">
                  <a:pos x="58" y="16"/>
                </a:cxn>
                <a:cxn ang="0">
                  <a:pos x="60" y="26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4" y="52"/>
                </a:cxn>
                <a:cxn ang="0">
                  <a:pos x="48" y="60"/>
                </a:cxn>
                <a:cxn ang="0">
                  <a:pos x="44" y="62"/>
                </a:cxn>
                <a:cxn ang="0">
                  <a:pos x="40" y="62"/>
                </a:cxn>
                <a:cxn ang="0">
                  <a:pos x="36" y="62"/>
                </a:cxn>
                <a:cxn ang="0">
                  <a:pos x="30" y="60"/>
                </a:cxn>
                <a:cxn ang="0">
                  <a:pos x="30" y="60"/>
                </a:cxn>
                <a:cxn ang="0">
                  <a:pos x="24" y="56"/>
                </a:cxn>
                <a:cxn ang="0">
                  <a:pos x="20" y="5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18" y="44"/>
                </a:cxn>
                <a:cxn ang="0">
                  <a:pos x="10" y="44"/>
                </a:cxn>
                <a:cxn ang="0">
                  <a:pos x="4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20"/>
                </a:cxn>
                <a:cxn ang="0">
                  <a:pos x="6" y="14"/>
                </a:cxn>
                <a:cxn ang="0">
                  <a:pos x="12" y="10"/>
                </a:cxn>
                <a:cxn ang="0">
                  <a:pos x="20" y="8"/>
                </a:cxn>
                <a:cxn ang="0">
                  <a:pos x="38" y="6"/>
                </a:cxn>
                <a:cxn ang="0">
                  <a:pos x="44" y="4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8" y="10"/>
                </a:cxn>
                <a:cxn ang="0">
                  <a:pos x="44" y="18"/>
                </a:cxn>
                <a:cxn ang="0">
                  <a:pos x="38" y="26"/>
                </a:cxn>
                <a:cxn ang="0">
                  <a:pos x="38" y="26"/>
                </a:cxn>
                <a:cxn ang="0">
                  <a:pos x="44" y="22"/>
                </a:cxn>
                <a:cxn ang="0">
                  <a:pos x="50" y="16"/>
                </a:cxn>
                <a:cxn ang="0">
                  <a:pos x="56" y="6"/>
                </a:cxn>
                <a:cxn ang="0">
                  <a:pos x="56" y="6"/>
                </a:cxn>
              </a:cxnLst>
              <a:rect l="0" t="0" r="r" b="b"/>
              <a:pathLst>
                <a:path w="60" h="62">
                  <a:moveTo>
                    <a:pt x="56" y="6"/>
                  </a:moveTo>
                  <a:lnTo>
                    <a:pt x="56" y="6"/>
                  </a:lnTo>
                  <a:lnTo>
                    <a:pt x="58" y="16"/>
                  </a:lnTo>
                  <a:lnTo>
                    <a:pt x="60" y="26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4" y="52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0" y="62"/>
                  </a:lnTo>
                  <a:lnTo>
                    <a:pt x="36" y="62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24" y="56"/>
                  </a:lnTo>
                  <a:lnTo>
                    <a:pt x="20" y="5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18" y="44"/>
                  </a:lnTo>
                  <a:lnTo>
                    <a:pt x="10" y="44"/>
                  </a:lnTo>
                  <a:lnTo>
                    <a:pt x="4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20"/>
                  </a:lnTo>
                  <a:lnTo>
                    <a:pt x="6" y="14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38" y="6"/>
                  </a:lnTo>
                  <a:lnTo>
                    <a:pt x="44" y="4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8" y="10"/>
                  </a:lnTo>
                  <a:lnTo>
                    <a:pt x="44" y="18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44" y="22"/>
                  </a:lnTo>
                  <a:lnTo>
                    <a:pt x="50" y="16"/>
                  </a:lnTo>
                  <a:lnTo>
                    <a:pt x="56" y="6"/>
                  </a:lnTo>
                  <a:lnTo>
                    <a:pt x="56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9" name="Freeform 131"/>
            <p:cNvSpPr>
              <a:spLocks/>
            </p:cNvSpPr>
            <p:nvPr/>
          </p:nvSpPr>
          <p:spPr bwMode="auto">
            <a:xfrm>
              <a:off x="208547" y="1335505"/>
              <a:ext cx="545432" cy="545432"/>
            </a:xfrm>
            <a:custGeom>
              <a:avLst/>
              <a:gdLst/>
              <a:ahLst/>
              <a:cxnLst>
                <a:cxn ang="0">
                  <a:pos x="64" y="48"/>
                </a:cxn>
                <a:cxn ang="0">
                  <a:pos x="64" y="48"/>
                </a:cxn>
                <a:cxn ang="0">
                  <a:pos x="58" y="52"/>
                </a:cxn>
                <a:cxn ang="0">
                  <a:pos x="48" y="60"/>
                </a:cxn>
                <a:cxn ang="0">
                  <a:pos x="40" y="64"/>
                </a:cxn>
                <a:cxn ang="0">
                  <a:pos x="32" y="66"/>
                </a:cxn>
                <a:cxn ang="0">
                  <a:pos x="24" y="68"/>
                </a:cxn>
                <a:cxn ang="0">
                  <a:pos x="16" y="66"/>
                </a:cxn>
                <a:cxn ang="0">
                  <a:pos x="16" y="66"/>
                </a:cxn>
                <a:cxn ang="0">
                  <a:pos x="10" y="62"/>
                </a:cxn>
                <a:cxn ang="0">
                  <a:pos x="4" y="58"/>
                </a:cxn>
                <a:cxn ang="0">
                  <a:pos x="2" y="54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2" y="36"/>
                </a:cxn>
                <a:cxn ang="0">
                  <a:pos x="6" y="32"/>
                </a:cxn>
                <a:cxn ang="0">
                  <a:pos x="12" y="30"/>
                </a:cxn>
                <a:cxn ang="0">
                  <a:pos x="12" y="30"/>
                </a:cxn>
                <a:cxn ang="0">
                  <a:pos x="12" y="26"/>
                </a:cxn>
                <a:cxn ang="0">
                  <a:pos x="10" y="20"/>
                </a:cxn>
                <a:cxn ang="0">
                  <a:pos x="10" y="16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8" y="0"/>
                </a:cxn>
                <a:cxn ang="0">
                  <a:pos x="34" y="2"/>
                </a:cxn>
                <a:cxn ang="0">
                  <a:pos x="40" y="6"/>
                </a:cxn>
                <a:cxn ang="0">
                  <a:pos x="46" y="12"/>
                </a:cxn>
                <a:cxn ang="0">
                  <a:pos x="54" y="28"/>
                </a:cxn>
                <a:cxn ang="0">
                  <a:pos x="60" y="34"/>
                </a:cxn>
                <a:cxn ang="0">
                  <a:pos x="68" y="40"/>
                </a:cxn>
                <a:cxn ang="0">
                  <a:pos x="68" y="40"/>
                </a:cxn>
                <a:cxn ang="0">
                  <a:pos x="54" y="40"/>
                </a:cxn>
                <a:cxn ang="0">
                  <a:pos x="44" y="40"/>
                </a:cxn>
                <a:cxn ang="0">
                  <a:pos x="36" y="38"/>
                </a:cxn>
                <a:cxn ang="0">
                  <a:pos x="36" y="38"/>
                </a:cxn>
                <a:cxn ang="0">
                  <a:pos x="42" y="42"/>
                </a:cxn>
                <a:cxn ang="0">
                  <a:pos x="50" y="46"/>
                </a:cxn>
                <a:cxn ang="0">
                  <a:pos x="64" y="48"/>
                </a:cxn>
                <a:cxn ang="0">
                  <a:pos x="64" y="48"/>
                </a:cxn>
              </a:cxnLst>
              <a:rect l="0" t="0" r="r" b="b"/>
              <a:pathLst>
                <a:path w="68" h="68">
                  <a:moveTo>
                    <a:pt x="64" y="48"/>
                  </a:moveTo>
                  <a:lnTo>
                    <a:pt x="64" y="48"/>
                  </a:lnTo>
                  <a:lnTo>
                    <a:pt x="58" y="52"/>
                  </a:lnTo>
                  <a:lnTo>
                    <a:pt x="48" y="60"/>
                  </a:lnTo>
                  <a:lnTo>
                    <a:pt x="40" y="64"/>
                  </a:lnTo>
                  <a:lnTo>
                    <a:pt x="32" y="66"/>
                  </a:lnTo>
                  <a:lnTo>
                    <a:pt x="24" y="68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0" y="62"/>
                  </a:lnTo>
                  <a:lnTo>
                    <a:pt x="4" y="58"/>
                  </a:lnTo>
                  <a:lnTo>
                    <a:pt x="2" y="54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2" y="36"/>
                  </a:lnTo>
                  <a:lnTo>
                    <a:pt x="6" y="32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26"/>
                  </a:lnTo>
                  <a:lnTo>
                    <a:pt x="10" y="20"/>
                  </a:lnTo>
                  <a:lnTo>
                    <a:pt x="10" y="16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8" y="0"/>
                  </a:lnTo>
                  <a:lnTo>
                    <a:pt x="34" y="2"/>
                  </a:lnTo>
                  <a:lnTo>
                    <a:pt x="40" y="6"/>
                  </a:lnTo>
                  <a:lnTo>
                    <a:pt x="46" y="12"/>
                  </a:lnTo>
                  <a:lnTo>
                    <a:pt x="54" y="28"/>
                  </a:lnTo>
                  <a:lnTo>
                    <a:pt x="60" y="34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54" y="40"/>
                  </a:lnTo>
                  <a:lnTo>
                    <a:pt x="44" y="40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42" y="42"/>
                  </a:lnTo>
                  <a:lnTo>
                    <a:pt x="50" y="46"/>
                  </a:lnTo>
                  <a:lnTo>
                    <a:pt x="64" y="48"/>
                  </a:lnTo>
                  <a:lnTo>
                    <a:pt x="64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0" name="Freeform 132"/>
            <p:cNvSpPr>
              <a:spLocks/>
            </p:cNvSpPr>
            <p:nvPr/>
          </p:nvSpPr>
          <p:spPr bwMode="auto">
            <a:xfrm>
              <a:off x="625642" y="1094874"/>
              <a:ext cx="513347" cy="529389"/>
            </a:xfrm>
            <a:custGeom>
              <a:avLst/>
              <a:gdLst/>
              <a:ahLst/>
              <a:cxnLst>
                <a:cxn ang="0">
                  <a:pos x="38" y="66"/>
                </a:cxn>
                <a:cxn ang="0">
                  <a:pos x="38" y="66"/>
                </a:cxn>
                <a:cxn ang="0">
                  <a:pos x="44" y="52"/>
                </a:cxn>
                <a:cxn ang="0">
                  <a:pos x="50" y="40"/>
                </a:cxn>
                <a:cxn ang="0">
                  <a:pos x="60" y="28"/>
                </a:cxn>
                <a:cxn ang="0">
                  <a:pos x="60" y="28"/>
                </a:cxn>
                <a:cxn ang="0">
                  <a:pos x="64" y="22"/>
                </a:cxn>
                <a:cxn ang="0">
                  <a:pos x="64" y="14"/>
                </a:cxn>
                <a:cxn ang="0">
                  <a:pos x="60" y="6"/>
                </a:cxn>
                <a:cxn ang="0">
                  <a:pos x="54" y="2"/>
                </a:cxn>
                <a:cxn ang="0">
                  <a:pos x="54" y="2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24" y="4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2" y="28"/>
                </a:cxn>
                <a:cxn ang="0">
                  <a:pos x="4" y="36"/>
                </a:cxn>
                <a:cxn ang="0">
                  <a:pos x="8" y="44"/>
                </a:cxn>
                <a:cxn ang="0">
                  <a:pos x="16" y="52"/>
                </a:cxn>
                <a:cxn ang="0">
                  <a:pos x="26" y="60"/>
                </a:cxn>
                <a:cxn ang="0">
                  <a:pos x="26" y="60"/>
                </a:cxn>
                <a:cxn ang="0">
                  <a:pos x="26" y="54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8" y="66"/>
                </a:cxn>
                <a:cxn ang="0">
                  <a:pos x="38" y="66"/>
                </a:cxn>
              </a:cxnLst>
              <a:rect l="0" t="0" r="r" b="b"/>
              <a:pathLst>
                <a:path w="64" h="66">
                  <a:moveTo>
                    <a:pt x="38" y="66"/>
                  </a:moveTo>
                  <a:lnTo>
                    <a:pt x="38" y="66"/>
                  </a:lnTo>
                  <a:lnTo>
                    <a:pt x="44" y="52"/>
                  </a:lnTo>
                  <a:lnTo>
                    <a:pt x="50" y="40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4" y="22"/>
                  </a:lnTo>
                  <a:lnTo>
                    <a:pt x="64" y="14"/>
                  </a:lnTo>
                  <a:lnTo>
                    <a:pt x="60" y="6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24" y="4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4" y="36"/>
                  </a:lnTo>
                  <a:lnTo>
                    <a:pt x="8" y="44"/>
                  </a:lnTo>
                  <a:lnTo>
                    <a:pt x="16" y="52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6" y="54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8" y="66"/>
                  </a:lnTo>
                  <a:lnTo>
                    <a:pt x="3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1" name="Freeform 133"/>
            <p:cNvSpPr>
              <a:spLocks/>
            </p:cNvSpPr>
            <p:nvPr/>
          </p:nvSpPr>
          <p:spPr bwMode="auto">
            <a:xfrm>
              <a:off x="770021" y="165634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6" y="2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2" y="6"/>
                  </a:lnTo>
                  <a:lnTo>
                    <a:pt x="2" y="6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2" name="Freeform 134"/>
            <p:cNvSpPr>
              <a:spLocks/>
            </p:cNvSpPr>
            <p:nvPr/>
          </p:nvSpPr>
          <p:spPr bwMode="auto">
            <a:xfrm>
              <a:off x="6785811" y="-621632"/>
              <a:ext cx="288758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4" y="30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24" y="38"/>
                </a:cxn>
                <a:cxn ang="0">
                  <a:pos x="30" y="36"/>
                </a:cxn>
                <a:cxn ang="0">
                  <a:pos x="34" y="32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34" y="24"/>
                </a:cxn>
                <a:cxn ang="0">
                  <a:pos x="32" y="20"/>
                </a:cxn>
                <a:cxn ang="0">
                  <a:pos x="30" y="18"/>
                </a:cxn>
                <a:cxn ang="0">
                  <a:pos x="30" y="18"/>
                </a:cxn>
                <a:cxn ang="0">
                  <a:pos x="32" y="14"/>
                </a:cxn>
                <a:cxn ang="0">
                  <a:pos x="32" y="8"/>
                </a:cxn>
                <a:cxn ang="0">
                  <a:pos x="32" y="6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2" y="4"/>
                </a:cxn>
                <a:cxn ang="0">
                  <a:pos x="8" y="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2"/>
                </a:cxn>
                <a:cxn ang="0">
                  <a:pos x="10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0" y="22"/>
                </a:cxn>
                <a:cxn ang="0">
                  <a:pos x="4" y="24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36" h="38">
                  <a:moveTo>
                    <a:pt x="0" y="28"/>
                  </a:moveTo>
                  <a:lnTo>
                    <a:pt x="0" y="28"/>
                  </a:lnTo>
                  <a:lnTo>
                    <a:pt x="4" y="3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24" y="38"/>
                  </a:lnTo>
                  <a:lnTo>
                    <a:pt x="30" y="36"/>
                  </a:lnTo>
                  <a:lnTo>
                    <a:pt x="34" y="32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4" y="24"/>
                  </a:lnTo>
                  <a:lnTo>
                    <a:pt x="32" y="20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2" y="14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2"/>
                  </a:lnTo>
                  <a:lnTo>
                    <a:pt x="10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0" y="22"/>
                  </a:lnTo>
                  <a:lnTo>
                    <a:pt x="4" y="24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3" name="Freeform 135"/>
            <p:cNvSpPr>
              <a:spLocks/>
            </p:cNvSpPr>
            <p:nvPr/>
          </p:nvSpPr>
          <p:spPr bwMode="auto">
            <a:xfrm>
              <a:off x="6737684" y="-348916"/>
              <a:ext cx="256674" cy="304800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6" y="26"/>
                </a:cxn>
                <a:cxn ang="0">
                  <a:pos x="22" y="28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16" y="36"/>
                </a:cxn>
                <a:cxn ang="0">
                  <a:pos x="14" y="38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36"/>
                </a:cxn>
                <a:cxn ang="0">
                  <a:pos x="2" y="34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2" y="12"/>
                </a:cxn>
                <a:cxn ang="0">
                  <a:pos x="2" y="6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6" y="6"/>
                </a:cxn>
                <a:cxn ang="0">
                  <a:pos x="10" y="10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12" y="10"/>
                </a:cxn>
                <a:cxn ang="0">
                  <a:pos x="10" y="4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6" y="2"/>
                </a:cxn>
                <a:cxn ang="0">
                  <a:pos x="26" y="6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8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6" y="26"/>
                  </a:lnTo>
                  <a:lnTo>
                    <a:pt x="22" y="28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16" y="36"/>
                  </a:lnTo>
                  <a:lnTo>
                    <a:pt x="14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2" y="12"/>
                  </a:lnTo>
                  <a:lnTo>
                    <a:pt x="2" y="6"/>
                  </a:lnTo>
                  <a:lnTo>
                    <a:pt x="0" y="2"/>
                  </a:lnTo>
                  <a:lnTo>
                    <a:pt x="0" y="2"/>
                  </a:lnTo>
                  <a:lnTo>
                    <a:pt x="6" y="6"/>
                  </a:lnTo>
                  <a:lnTo>
                    <a:pt x="10" y="10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2" y="10"/>
                  </a:lnTo>
                  <a:lnTo>
                    <a:pt x="1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4" name="Freeform 136"/>
            <p:cNvSpPr>
              <a:spLocks/>
            </p:cNvSpPr>
            <p:nvPr/>
          </p:nvSpPr>
          <p:spPr bwMode="auto">
            <a:xfrm>
              <a:off x="6448926" y="-348916"/>
              <a:ext cx="272716" cy="288758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4" y="8"/>
                </a:cxn>
                <a:cxn ang="0">
                  <a:pos x="34" y="16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0" y="30"/>
                </a:cxn>
                <a:cxn ang="0">
                  <a:pos x="26" y="34"/>
                </a:cxn>
                <a:cxn ang="0">
                  <a:pos x="22" y="36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12" y="32"/>
                </a:cxn>
                <a:cxn ang="0">
                  <a:pos x="10" y="30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6" y="26"/>
                </a:cxn>
                <a:cxn ang="0">
                  <a:pos x="2" y="2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12"/>
                </a:cxn>
                <a:cxn ang="0">
                  <a:pos x="2" y="8"/>
                </a:cxn>
                <a:cxn ang="0">
                  <a:pos x="6" y="6"/>
                </a:cxn>
                <a:cxn ang="0">
                  <a:pos x="12" y="4"/>
                </a:cxn>
                <a:cxn ang="0">
                  <a:pos x="22" y="4"/>
                </a:cxn>
                <a:cxn ang="0">
                  <a:pos x="26" y="2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28" y="6"/>
                </a:cxn>
                <a:cxn ang="0">
                  <a:pos x="24" y="10"/>
                </a:cxn>
                <a:cxn ang="0">
                  <a:pos x="22" y="16"/>
                </a:cxn>
                <a:cxn ang="0">
                  <a:pos x="22" y="16"/>
                </a:cxn>
                <a:cxn ang="0">
                  <a:pos x="24" y="14"/>
                </a:cxn>
                <a:cxn ang="0">
                  <a:pos x="28" y="10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34" h="36">
                  <a:moveTo>
                    <a:pt x="32" y="4"/>
                  </a:moveTo>
                  <a:lnTo>
                    <a:pt x="32" y="4"/>
                  </a:lnTo>
                  <a:lnTo>
                    <a:pt x="34" y="8"/>
                  </a:lnTo>
                  <a:lnTo>
                    <a:pt x="34" y="16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0" y="30"/>
                  </a:lnTo>
                  <a:lnTo>
                    <a:pt x="26" y="34"/>
                  </a:lnTo>
                  <a:lnTo>
                    <a:pt x="22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2" y="32"/>
                  </a:lnTo>
                  <a:lnTo>
                    <a:pt x="10" y="30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8"/>
                  </a:lnTo>
                  <a:lnTo>
                    <a:pt x="6" y="6"/>
                  </a:lnTo>
                  <a:lnTo>
                    <a:pt x="12" y="4"/>
                  </a:lnTo>
                  <a:lnTo>
                    <a:pt x="22" y="4"/>
                  </a:lnTo>
                  <a:lnTo>
                    <a:pt x="26" y="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6"/>
                  </a:lnTo>
                  <a:lnTo>
                    <a:pt x="24" y="10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4" y="14"/>
                  </a:lnTo>
                  <a:lnTo>
                    <a:pt x="28" y="10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5" name="Freeform 137"/>
            <p:cNvSpPr>
              <a:spLocks/>
            </p:cNvSpPr>
            <p:nvPr/>
          </p:nvSpPr>
          <p:spPr bwMode="auto">
            <a:xfrm>
              <a:off x="6352674" y="-621632"/>
              <a:ext cx="304800" cy="304800"/>
            </a:xfrm>
            <a:custGeom>
              <a:avLst/>
              <a:gdLst/>
              <a:ahLst/>
              <a:cxnLst>
                <a:cxn ang="0">
                  <a:pos x="36" y="26"/>
                </a:cxn>
                <a:cxn ang="0">
                  <a:pos x="36" y="26"/>
                </a:cxn>
                <a:cxn ang="0">
                  <a:pos x="28" y="34"/>
                </a:cxn>
                <a:cxn ang="0">
                  <a:pos x="18" y="38"/>
                </a:cxn>
                <a:cxn ang="0">
                  <a:pos x="14" y="38"/>
                </a:cxn>
                <a:cxn ang="0">
                  <a:pos x="8" y="38"/>
                </a:cxn>
                <a:cxn ang="0">
                  <a:pos x="8" y="38"/>
                </a:cxn>
                <a:cxn ang="0">
                  <a:pos x="4" y="36"/>
                </a:cxn>
                <a:cxn ang="0">
                  <a:pos x="2" y="32"/>
                </a:cxn>
                <a:cxn ang="0">
                  <a:pos x="0" y="26"/>
                </a:cxn>
                <a:cxn ang="0">
                  <a:pos x="2" y="20"/>
                </a:cxn>
                <a:cxn ang="0">
                  <a:pos x="4" y="18"/>
                </a:cxn>
                <a:cxn ang="0">
                  <a:pos x="6" y="16"/>
                </a:cxn>
                <a:cxn ang="0">
                  <a:pos x="6" y="16"/>
                </a:cxn>
                <a:cxn ang="0">
                  <a:pos x="6" y="10"/>
                </a:cxn>
                <a:cxn ang="0">
                  <a:pos x="6" y="6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4" y="2"/>
                </a:cxn>
                <a:cxn ang="0">
                  <a:pos x="26" y="6"/>
                </a:cxn>
                <a:cxn ang="0">
                  <a:pos x="32" y="14"/>
                </a:cxn>
                <a:cxn ang="0">
                  <a:pos x="34" y="18"/>
                </a:cxn>
                <a:cxn ang="0">
                  <a:pos x="38" y="22"/>
                </a:cxn>
                <a:cxn ang="0">
                  <a:pos x="38" y="22"/>
                </a:cxn>
                <a:cxn ang="0">
                  <a:pos x="32" y="22"/>
                </a:cxn>
                <a:cxn ang="0">
                  <a:pos x="26" y="22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24" y="24"/>
                </a:cxn>
                <a:cxn ang="0">
                  <a:pos x="28" y="26"/>
                </a:cxn>
                <a:cxn ang="0">
                  <a:pos x="36" y="26"/>
                </a:cxn>
                <a:cxn ang="0">
                  <a:pos x="36" y="26"/>
                </a:cxn>
              </a:cxnLst>
              <a:rect l="0" t="0" r="r" b="b"/>
              <a:pathLst>
                <a:path w="38" h="38">
                  <a:moveTo>
                    <a:pt x="36" y="26"/>
                  </a:moveTo>
                  <a:lnTo>
                    <a:pt x="36" y="26"/>
                  </a:lnTo>
                  <a:lnTo>
                    <a:pt x="28" y="34"/>
                  </a:lnTo>
                  <a:lnTo>
                    <a:pt x="18" y="38"/>
                  </a:lnTo>
                  <a:lnTo>
                    <a:pt x="14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4" y="36"/>
                  </a:lnTo>
                  <a:lnTo>
                    <a:pt x="2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4" y="18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0"/>
                  </a:lnTo>
                  <a:lnTo>
                    <a:pt x="6" y="6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6" y="6"/>
                  </a:lnTo>
                  <a:lnTo>
                    <a:pt x="32" y="14"/>
                  </a:lnTo>
                  <a:lnTo>
                    <a:pt x="34" y="18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2" y="22"/>
                  </a:lnTo>
                  <a:lnTo>
                    <a:pt x="26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4" y="24"/>
                  </a:lnTo>
                  <a:lnTo>
                    <a:pt x="28" y="26"/>
                  </a:lnTo>
                  <a:lnTo>
                    <a:pt x="36" y="26"/>
                  </a:lnTo>
                  <a:lnTo>
                    <a:pt x="36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6" name="Freeform 138"/>
            <p:cNvSpPr>
              <a:spLocks/>
            </p:cNvSpPr>
            <p:nvPr/>
          </p:nvSpPr>
          <p:spPr bwMode="auto">
            <a:xfrm>
              <a:off x="6593305" y="-766011"/>
              <a:ext cx="304800" cy="304800"/>
            </a:xfrm>
            <a:custGeom>
              <a:avLst/>
              <a:gdLst/>
              <a:ahLst/>
              <a:cxnLst>
                <a:cxn ang="0">
                  <a:pos x="22" y="38"/>
                </a:cxn>
                <a:cxn ang="0">
                  <a:pos x="22" y="38"/>
                </a:cxn>
                <a:cxn ang="0">
                  <a:pos x="26" y="30"/>
                </a:cxn>
                <a:cxn ang="0">
                  <a:pos x="30" y="22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38" y="12"/>
                </a:cxn>
                <a:cxn ang="0">
                  <a:pos x="38" y="8"/>
                </a:cxn>
                <a:cxn ang="0">
                  <a:pos x="36" y="4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4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14" y="2"/>
                </a:cxn>
                <a:cxn ang="0">
                  <a:pos x="10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8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14" y="30"/>
                </a:cxn>
                <a:cxn ang="0">
                  <a:pos x="14" y="2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22" y="38"/>
                </a:cxn>
                <a:cxn ang="0">
                  <a:pos x="22" y="38"/>
                </a:cxn>
              </a:cxnLst>
              <a:rect l="0" t="0" r="r" b="b"/>
              <a:pathLst>
                <a:path w="38" h="38">
                  <a:moveTo>
                    <a:pt x="22" y="38"/>
                  </a:moveTo>
                  <a:lnTo>
                    <a:pt x="22" y="38"/>
                  </a:lnTo>
                  <a:lnTo>
                    <a:pt x="26" y="30"/>
                  </a:lnTo>
                  <a:lnTo>
                    <a:pt x="30" y="22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8" y="12"/>
                  </a:lnTo>
                  <a:lnTo>
                    <a:pt x="38" y="8"/>
                  </a:lnTo>
                  <a:lnTo>
                    <a:pt x="36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4" y="2"/>
                  </a:lnTo>
                  <a:lnTo>
                    <a:pt x="10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8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4" y="30"/>
                  </a:lnTo>
                  <a:lnTo>
                    <a:pt x="14" y="2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22" y="38"/>
                  </a:lnTo>
                  <a:lnTo>
                    <a:pt x="22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7" name="Freeform 139"/>
            <p:cNvSpPr>
              <a:spLocks/>
            </p:cNvSpPr>
            <p:nvPr/>
          </p:nvSpPr>
          <p:spPr bwMode="auto">
            <a:xfrm>
              <a:off x="6673516" y="-445168"/>
              <a:ext cx="64168" cy="80211"/>
            </a:xfrm>
            <a:custGeom>
              <a:avLst/>
              <a:gdLst/>
              <a:ahLst/>
              <a:cxnLst>
                <a:cxn ang="0">
                  <a:pos x="8" y="8"/>
                </a:cxn>
                <a:cxn ang="0">
                  <a:pos x="8" y="8"/>
                </a:cxn>
                <a:cxn ang="0">
                  <a:pos x="6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8" y="8"/>
                </a:cxn>
              </a:cxnLst>
              <a:rect l="0" t="0" r="r" b="b"/>
              <a:pathLst>
                <a:path w="8" h="10">
                  <a:moveTo>
                    <a:pt x="8" y="8"/>
                  </a:moveTo>
                  <a:lnTo>
                    <a:pt x="8" y="8"/>
                  </a:lnTo>
                  <a:lnTo>
                    <a:pt x="6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8" name="Freeform 140"/>
            <p:cNvSpPr>
              <a:spLocks/>
            </p:cNvSpPr>
            <p:nvPr/>
          </p:nvSpPr>
          <p:spPr bwMode="auto">
            <a:xfrm>
              <a:off x="8742947" y="-1295400"/>
              <a:ext cx="401053" cy="144379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12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30" y="6"/>
                </a:cxn>
                <a:cxn ang="0">
                  <a:pos x="40" y="10"/>
                </a:cxn>
                <a:cxn ang="0">
                  <a:pos x="40" y="10"/>
                </a:cxn>
                <a:cxn ang="0">
                  <a:pos x="50" y="1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50" h="18">
                  <a:moveTo>
                    <a:pt x="2" y="2"/>
                  </a:moveTo>
                  <a:lnTo>
                    <a:pt x="2" y="2"/>
                  </a:lnTo>
                  <a:lnTo>
                    <a:pt x="12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30" y="6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50" y="1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9" name="Freeform 141"/>
            <p:cNvSpPr>
              <a:spLocks/>
            </p:cNvSpPr>
            <p:nvPr/>
          </p:nvSpPr>
          <p:spPr bwMode="auto">
            <a:xfrm>
              <a:off x="336884" y="4191000"/>
              <a:ext cx="1042737" cy="1058779"/>
            </a:xfrm>
            <a:custGeom>
              <a:avLst/>
              <a:gdLst/>
              <a:ahLst/>
              <a:cxnLst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2" y="90"/>
                </a:cxn>
                <a:cxn ang="0">
                  <a:pos x="24" y="98"/>
                </a:cxn>
                <a:cxn ang="0">
                  <a:pos x="18" y="108"/>
                </a:cxn>
                <a:cxn ang="0">
                  <a:pos x="14" y="118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28" y="128"/>
                </a:cxn>
                <a:cxn ang="0">
                  <a:pos x="48" y="128"/>
                </a:cxn>
                <a:cxn ang="0">
                  <a:pos x="76" y="126"/>
                </a:cxn>
                <a:cxn ang="0">
                  <a:pos x="76" y="126"/>
                </a:cxn>
                <a:cxn ang="0">
                  <a:pos x="90" y="124"/>
                </a:cxn>
                <a:cxn ang="0">
                  <a:pos x="104" y="120"/>
                </a:cxn>
                <a:cxn ang="0">
                  <a:pos x="114" y="112"/>
                </a:cxn>
                <a:cxn ang="0">
                  <a:pos x="122" y="102"/>
                </a:cxn>
                <a:cxn ang="0">
                  <a:pos x="128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8" y="66"/>
                </a:cxn>
                <a:cxn ang="0">
                  <a:pos x="128" y="66"/>
                </a:cxn>
                <a:cxn ang="0">
                  <a:pos x="122" y="60"/>
                </a:cxn>
                <a:cxn ang="0">
                  <a:pos x="116" y="56"/>
                </a:cxn>
                <a:cxn ang="0">
                  <a:pos x="104" y="52"/>
                </a:cxn>
                <a:cxn ang="0">
                  <a:pos x="96" y="50"/>
                </a:cxn>
                <a:cxn ang="0">
                  <a:pos x="92" y="50"/>
                </a:cxn>
                <a:cxn ang="0">
                  <a:pos x="92" y="50"/>
                </a:cxn>
                <a:cxn ang="0">
                  <a:pos x="94" y="42"/>
                </a:cxn>
                <a:cxn ang="0">
                  <a:pos x="94" y="34"/>
                </a:cxn>
                <a:cxn ang="0">
                  <a:pos x="94" y="26"/>
                </a:cxn>
                <a:cxn ang="0">
                  <a:pos x="90" y="16"/>
                </a:cxn>
                <a:cxn ang="0">
                  <a:pos x="86" y="8"/>
                </a:cxn>
                <a:cxn ang="0">
                  <a:pos x="78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6"/>
                </a:cxn>
                <a:cxn ang="0">
                  <a:pos x="22" y="10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2" y="116"/>
                </a:cxn>
                <a:cxn ang="0">
                  <a:pos x="2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</a:cxnLst>
              <a:rect l="0" t="0" r="r" b="b"/>
              <a:pathLst>
                <a:path w="130" h="132">
                  <a:moveTo>
                    <a:pt x="48" y="78"/>
                  </a:moveTo>
                  <a:lnTo>
                    <a:pt x="48" y="78"/>
                  </a:lnTo>
                  <a:lnTo>
                    <a:pt x="42" y="80"/>
                  </a:lnTo>
                  <a:lnTo>
                    <a:pt x="32" y="90"/>
                  </a:lnTo>
                  <a:lnTo>
                    <a:pt x="24" y="98"/>
                  </a:lnTo>
                  <a:lnTo>
                    <a:pt x="18" y="108"/>
                  </a:lnTo>
                  <a:lnTo>
                    <a:pt x="14" y="118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28" y="128"/>
                  </a:lnTo>
                  <a:lnTo>
                    <a:pt x="48" y="128"/>
                  </a:lnTo>
                  <a:lnTo>
                    <a:pt x="76" y="126"/>
                  </a:lnTo>
                  <a:lnTo>
                    <a:pt x="76" y="126"/>
                  </a:lnTo>
                  <a:lnTo>
                    <a:pt x="90" y="124"/>
                  </a:lnTo>
                  <a:lnTo>
                    <a:pt x="104" y="120"/>
                  </a:lnTo>
                  <a:lnTo>
                    <a:pt x="114" y="112"/>
                  </a:lnTo>
                  <a:lnTo>
                    <a:pt x="122" y="102"/>
                  </a:lnTo>
                  <a:lnTo>
                    <a:pt x="128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8" y="66"/>
                  </a:lnTo>
                  <a:lnTo>
                    <a:pt x="128" y="66"/>
                  </a:lnTo>
                  <a:lnTo>
                    <a:pt x="122" y="60"/>
                  </a:lnTo>
                  <a:lnTo>
                    <a:pt x="116" y="56"/>
                  </a:lnTo>
                  <a:lnTo>
                    <a:pt x="104" y="52"/>
                  </a:lnTo>
                  <a:lnTo>
                    <a:pt x="96" y="50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4" y="42"/>
                  </a:lnTo>
                  <a:lnTo>
                    <a:pt x="94" y="34"/>
                  </a:lnTo>
                  <a:lnTo>
                    <a:pt x="94" y="26"/>
                  </a:lnTo>
                  <a:lnTo>
                    <a:pt x="90" y="16"/>
                  </a:lnTo>
                  <a:lnTo>
                    <a:pt x="86" y="8"/>
                  </a:lnTo>
                  <a:lnTo>
                    <a:pt x="78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6"/>
                  </a:lnTo>
                  <a:lnTo>
                    <a:pt x="22" y="10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0" name="Freeform 142"/>
            <p:cNvSpPr>
              <a:spLocks/>
            </p:cNvSpPr>
            <p:nvPr/>
          </p:nvSpPr>
          <p:spPr bwMode="auto">
            <a:xfrm>
              <a:off x="352926" y="5281863"/>
              <a:ext cx="1106905" cy="1090863"/>
            </a:xfrm>
            <a:custGeom>
              <a:avLst/>
              <a:gdLst/>
              <a:ahLst/>
              <a:cxnLst>
                <a:cxn ang="0">
                  <a:pos x="8" y="14"/>
                </a:cxn>
                <a:cxn ang="0">
                  <a:pos x="8" y="14"/>
                </a:cxn>
                <a:cxn ang="0">
                  <a:pos x="24" y="16"/>
                </a:cxn>
                <a:cxn ang="0">
                  <a:pos x="36" y="22"/>
                </a:cxn>
                <a:cxn ang="0">
                  <a:pos x="48" y="26"/>
                </a:cxn>
                <a:cxn ang="0">
                  <a:pos x="56" y="34"/>
                </a:cxn>
                <a:cxn ang="0">
                  <a:pos x="68" y="44"/>
                </a:cxn>
                <a:cxn ang="0">
                  <a:pos x="72" y="50"/>
                </a:cxn>
                <a:cxn ang="0">
                  <a:pos x="72" y="50"/>
                </a:cxn>
                <a:cxn ang="0">
                  <a:pos x="62" y="42"/>
                </a:cxn>
                <a:cxn ang="0">
                  <a:pos x="50" y="36"/>
                </a:cxn>
                <a:cxn ang="0">
                  <a:pos x="28" y="30"/>
                </a:cxn>
                <a:cxn ang="0">
                  <a:pos x="8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30"/>
                </a:cxn>
                <a:cxn ang="0">
                  <a:pos x="14" y="36"/>
                </a:cxn>
                <a:cxn ang="0">
                  <a:pos x="20" y="44"/>
                </a:cxn>
                <a:cxn ang="0">
                  <a:pos x="24" y="54"/>
                </a:cxn>
                <a:cxn ang="0">
                  <a:pos x="32" y="76"/>
                </a:cxn>
                <a:cxn ang="0">
                  <a:pos x="40" y="96"/>
                </a:cxn>
                <a:cxn ang="0">
                  <a:pos x="48" y="116"/>
                </a:cxn>
                <a:cxn ang="0">
                  <a:pos x="54" y="124"/>
                </a:cxn>
                <a:cxn ang="0">
                  <a:pos x="60" y="130"/>
                </a:cxn>
                <a:cxn ang="0">
                  <a:pos x="66" y="134"/>
                </a:cxn>
                <a:cxn ang="0">
                  <a:pos x="74" y="136"/>
                </a:cxn>
                <a:cxn ang="0">
                  <a:pos x="84" y="134"/>
                </a:cxn>
                <a:cxn ang="0">
                  <a:pos x="96" y="130"/>
                </a:cxn>
                <a:cxn ang="0">
                  <a:pos x="96" y="130"/>
                </a:cxn>
                <a:cxn ang="0">
                  <a:pos x="104" y="124"/>
                </a:cxn>
                <a:cxn ang="0">
                  <a:pos x="110" y="116"/>
                </a:cxn>
                <a:cxn ang="0">
                  <a:pos x="112" y="106"/>
                </a:cxn>
                <a:cxn ang="0">
                  <a:pos x="110" y="98"/>
                </a:cxn>
                <a:cxn ang="0">
                  <a:pos x="106" y="82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10" y="78"/>
                </a:cxn>
                <a:cxn ang="0">
                  <a:pos x="116" y="76"/>
                </a:cxn>
                <a:cxn ang="0">
                  <a:pos x="124" y="72"/>
                </a:cxn>
                <a:cxn ang="0">
                  <a:pos x="130" y="64"/>
                </a:cxn>
                <a:cxn ang="0">
                  <a:pos x="136" y="56"/>
                </a:cxn>
                <a:cxn ang="0">
                  <a:pos x="138" y="46"/>
                </a:cxn>
                <a:cxn ang="0">
                  <a:pos x="136" y="34"/>
                </a:cxn>
                <a:cxn ang="0">
                  <a:pos x="130" y="22"/>
                </a:cxn>
                <a:cxn ang="0">
                  <a:pos x="130" y="22"/>
                </a:cxn>
                <a:cxn ang="0">
                  <a:pos x="122" y="16"/>
                </a:cxn>
                <a:cxn ang="0">
                  <a:pos x="114" y="10"/>
                </a:cxn>
                <a:cxn ang="0">
                  <a:pos x="106" y="4"/>
                </a:cxn>
                <a:cxn ang="0">
                  <a:pos x="96" y="2"/>
                </a:cxn>
                <a:cxn ang="0">
                  <a:pos x="76" y="0"/>
                </a:cxn>
                <a:cxn ang="0">
                  <a:pos x="56" y="2"/>
                </a:cxn>
                <a:cxn ang="0">
                  <a:pos x="36" y="4"/>
                </a:cxn>
                <a:cxn ang="0">
                  <a:pos x="22" y="8"/>
                </a:cxn>
                <a:cxn ang="0">
                  <a:pos x="8" y="14"/>
                </a:cxn>
                <a:cxn ang="0">
                  <a:pos x="8" y="14"/>
                </a:cxn>
              </a:cxnLst>
              <a:rect l="0" t="0" r="r" b="b"/>
              <a:pathLst>
                <a:path w="138" h="136">
                  <a:moveTo>
                    <a:pt x="8" y="14"/>
                  </a:moveTo>
                  <a:lnTo>
                    <a:pt x="8" y="14"/>
                  </a:lnTo>
                  <a:lnTo>
                    <a:pt x="24" y="16"/>
                  </a:lnTo>
                  <a:lnTo>
                    <a:pt x="36" y="22"/>
                  </a:lnTo>
                  <a:lnTo>
                    <a:pt x="48" y="26"/>
                  </a:lnTo>
                  <a:lnTo>
                    <a:pt x="56" y="34"/>
                  </a:lnTo>
                  <a:lnTo>
                    <a:pt x="68" y="44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62" y="42"/>
                  </a:lnTo>
                  <a:lnTo>
                    <a:pt x="50" y="36"/>
                  </a:lnTo>
                  <a:lnTo>
                    <a:pt x="28" y="30"/>
                  </a:lnTo>
                  <a:lnTo>
                    <a:pt x="8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30"/>
                  </a:lnTo>
                  <a:lnTo>
                    <a:pt x="14" y="36"/>
                  </a:lnTo>
                  <a:lnTo>
                    <a:pt x="20" y="44"/>
                  </a:lnTo>
                  <a:lnTo>
                    <a:pt x="24" y="54"/>
                  </a:lnTo>
                  <a:lnTo>
                    <a:pt x="32" y="76"/>
                  </a:lnTo>
                  <a:lnTo>
                    <a:pt x="40" y="96"/>
                  </a:lnTo>
                  <a:lnTo>
                    <a:pt x="48" y="116"/>
                  </a:lnTo>
                  <a:lnTo>
                    <a:pt x="54" y="124"/>
                  </a:lnTo>
                  <a:lnTo>
                    <a:pt x="60" y="130"/>
                  </a:lnTo>
                  <a:lnTo>
                    <a:pt x="66" y="134"/>
                  </a:lnTo>
                  <a:lnTo>
                    <a:pt x="74" y="136"/>
                  </a:lnTo>
                  <a:lnTo>
                    <a:pt x="84" y="134"/>
                  </a:lnTo>
                  <a:lnTo>
                    <a:pt x="96" y="130"/>
                  </a:lnTo>
                  <a:lnTo>
                    <a:pt x="96" y="130"/>
                  </a:lnTo>
                  <a:lnTo>
                    <a:pt x="104" y="124"/>
                  </a:lnTo>
                  <a:lnTo>
                    <a:pt x="110" y="116"/>
                  </a:lnTo>
                  <a:lnTo>
                    <a:pt x="112" y="106"/>
                  </a:lnTo>
                  <a:lnTo>
                    <a:pt x="110" y="98"/>
                  </a:lnTo>
                  <a:lnTo>
                    <a:pt x="106" y="82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10" y="78"/>
                  </a:lnTo>
                  <a:lnTo>
                    <a:pt x="116" y="76"/>
                  </a:lnTo>
                  <a:lnTo>
                    <a:pt x="124" y="72"/>
                  </a:lnTo>
                  <a:lnTo>
                    <a:pt x="130" y="64"/>
                  </a:lnTo>
                  <a:lnTo>
                    <a:pt x="136" y="56"/>
                  </a:lnTo>
                  <a:lnTo>
                    <a:pt x="138" y="46"/>
                  </a:lnTo>
                  <a:lnTo>
                    <a:pt x="136" y="34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22" y="16"/>
                  </a:lnTo>
                  <a:lnTo>
                    <a:pt x="114" y="10"/>
                  </a:lnTo>
                  <a:lnTo>
                    <a:pt x="106" y="4"/>
                  </a:lnTo>
                  <a:lnTo>
                    <a:pt x="96" y="2"/>
                  </a:lnTo>
                  <a:lnTo>
                    <a:pt x="76" y="0"/>
                  </a:lnTo>
                  <a:lnTo>
                    <a:pt x="56" y="2"/>
                  </a:lnTo>
                  <a:lnTo>
                    <a:pt x="36" y="4"/>
                  </a:lnTo>
                  <a:lnTo>
                    <a:pt x="22" y="8"/>
                  </a:lnTo>
                  <a:lnTo>
                    <a:pt x="8" y="14"/>
                  </a:lnTo>
                  <a:lnTo>
                    <a:pt x="8" y="1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1" name="Freeform 143"/>
            <p:cNvSpPr>
              <a:spLocks/>
            </p:cNvSpPr>
            <p:nvPr/>
          </p:nvSpPr>
          <p:spPr bwMode="auto">
            <a:xfrm>
              <a:off x="0" y="5554579"/>
              <a:ext cx="593558" cy="1090863"/>
            </a:xfrm>
            <a:custGeom>
              <a:avLst/>
              <a:gdLst/>
              <a:ahLst/>
              <a:cxnLst>
                <a:cxn ang="0">
                  <a:pos x="38" y="136"/>
                </a:cxn>
                <a:cxn ang="0">
                  <a:pos x="38" y="136"/>
                </a:cxn>
                <a:cxn ang="0">
                  <a:pos x="48" y="134"/>
                </a:cxn>
                <a:cxn ang="0">
                  <a:pos x="58" y="130"/>
                </a:cxn>
                <a:cxn ang="0">
                  <a:pos x="64" y="124"/>
                </a:cxn>
                <a:cxn ang="0">
                  <a:pos x="70" y="116"/>
                </a:cxn>
                <a:cxn ang="0">
                  <a:pos x="74" y="106"/>
                </a:cxn>
                <a:cxn ang="0">
                  <a:pos x="74" y="96"/>
                </a:cxn>
                <a:cxn ang="0">
                  <a:pos x="74" y="84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68" y="56"/>
                </a:cxn>
                <a:cxn ang="0">
                  <a:pos x="60" y="42"/>
                </a:cxn>
                <a:cxn ang="0">
                  <a:pos x="54" y="30"/>
                </a:cxn>
                <a:cxn ang="0">
                  <a:pos x="48" y="22"/>
                </a:cxn>
                <a:cxn ang="0">
                  <a:pos x="38" y="1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20"/>
                </a:cxn>
                <a:cxn ang="0">
                  <a:pos x="32" y="32"/>
                </a:cxn>
                <a:cxn ang="0">
                  <a:pos x="28" y="50"/>
                </a:cxn>
                <a:cxn ang="0">
                  <a:pos x="22" y="60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2"/>
                </a:cxn>
                <a:cxn ang="0">
                  <a:pos x="24" y="40"/>
                </a:cxn>
                <a:cxn ang="0">
                  <a:pos x="24" y="30"/>
                </a:cxn>
                <a:cxn ang="0">
                  <a:pos x="22" y="20"/>
                </a:cxn>
                <a:cxn ang="0">
                  <a:pos x="18" y="6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4" y="6"/>
                </a:cxn>
                <a:cxn ang="0">
                  <a:pos x="10" y="12"/>
                </a:cxn>
                <a:cxn ang="0">
                  <a:pos x="0" y="22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4" y="118"/>
                </a:cxn>
                <a:cxn ang="0">
                  <a:pos x="8" y="126"/>
                </a:cxn>
                <a:cxn ang="0">
                  <a:pos x="12" y="130"/>
                </a:cxn>
                <a:cxn ang="0">
                  <a:pos x="18" y="132"/>
                </a:cxn>
                <a:cxn ang="0">
                  <a:pos x="26" y="136"/>
                </a:cxn>
                <a:cxn ang="0">
                  <a:pos x="38" y="136"/>
                </a:cxn>
                <a:cxn ang="0">
                  <a:pos x="38" y="136"/>
                </a:cxn>
              </a:cxnLst>
              <a:rect l="0" t="0" r="r" b="b"/>
              <a:pathLst>
                <a:path w="74" h="136">
                  <a:moveTo>
                    <a:pt x="38" y="136"/>
                  </a:moveTo>
                  <a:lnTo>
                    <a:pt x="38" y="136"/>
                  </a:lnTo>
                  <a:lnTo>
                    <a:pt x="48" y="134"/>
                  </a:lnTo>
                  <a:lnTo>
                    <a:pt x="58" y="130"/>
                  </a:lnTo>
                  <a:lnTo>
                    <a:pt x="64" y="124"/>
                  </a:lnTo>
                  <a:lnTo>
                    <a:pt x="70" y="116"/>
                  </a:lnTo>
                  <a:lnTo>
                    <a:pt x="74" y="106"/>
                  </a:lnTo>
                  <a:lnTo>
                    <a:pt x="74" y="96"/>
                  </a:lnTo>
                  <a:lnTo>
                    <a:pt x="74" y="84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68" y="56"/>
                  </a:lnTo>
                  <a:lnTo>
                    <a:pt x="60" y="42"/>
                  </a:lnTo>
                  <a:lnTo>
                    <a:pt x="54" y="30"/>
                  </a:lnTo>
                  <a:lnTo>
                    <a:pt x="48" y="22"/>
                  </a:lnTo>
                  <a:lnTo>
                    <a:pt x="38" y="1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20"/>
                  </a:lnTo>
                  <a:lnTo>
                    <a:pt x="32" y="32"/>
                  </a:lnTo>
                  <a:lnTo>
                    <a:pt x="28" y="50"/>
                  </a:lnTo>
                  <a:lnTo>
                    <a:pt x="22" y="60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2"/>
                  </a:lnTo>
                  <a:lnTo>
                    <a:pt x="24" y="40"/>
                  </a:lnTo>
                  <a:lnTo>
                    <a:pt x="24" y="30"/>
                  </a:lnTo>
                  <a:lnTo>
                    <a:pt x="22" y="20"/>
                  </a:lnTo>
                  <a:lnTo>
                    <a:pt x="18" y="6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6"/>
                  </a:lnTo>
                  <a:lnTo>
                    <a:pt x="10" y="12"/>
                  </a:lnTo>
                  <a:lnTo>
                    <a:pt x="0" y="22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4" y="118"/>
                  </a:lnTo>
                  <a:lnTo>
                    <a:pt x="8" y="126"/>
                  </a:lnTo>
                  <a:lnTo>
                    <a:pt x="12" y="130"/>
                  </a:lnTo>
                  <a:lnTo>
                    <a:pt x="18" y="132"/>
                  </a:lnTo>
                  <a:lnTo>
                    <a:pt x="26" y="136"/>
                  </a:lnTo>
                  <a:lnTo>
                    <a:pt x="38" y="136"/>
                  </a:lnTo>
                  <a:lnTo>
                    <a:pt x="38" y="1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2" name="Freeform 144"/>
            <p:cNvSpPr>
              <a:spLocks/>
            </p:cNvSpPr>
            <p:nvPr/>
          </p:nvSpPr>
          <p:spPr bwMode="auto">
            <a:xfrm>
              <a:off x="0" y="3902242"/>
              <a:ext cx="336884" cy="1122947"/>
            </a:xfrm>
            <a:custGeom>
              <a:avLst/>
              <a:gdLst/>
              <a:ahLst/>
              <a:cxnLst>
                <a:cxn ang="0">
                  <a:pos x="30" y="140"/>
                </a:cxn>
                <a:cxn ang="0">
                  <a:pos x="30" y="140"/>
                </a:cxn>
                <a:cxn ang="0">
                  <a:pos x="30" y="108"/>
                </a:cxn>
                <a:cxn ang="0">
                  <a:pos x="32" y="78"/>
                </a:cxn>
                <a:cxn ang="0">
                  <a:pos x="36" y="62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42" y="38"/>
                </a:cxn>
                <a:cxn ang="0">
                  <a:pos x="40" y="28"/>
                </a:cxn>
                <a:cxn ang="0">
                  <a:pos x="38" y="22"/>
                </a:cxn>
                <a:cxn ang="0">
                  <a:pos x="34" y="14"/>
                </a:cxn>
                <a:cxn ang="0">
                  <a:pos x="28" y="8"/>
                </a:cxn>
                <a:cxn ang="0">
                  <a:pos x="20" y="4"/>
                </a:cxn>
                <a:cxn ang="0">
                  <a:pos x="12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14" y="126"/>
                </a:cxn>
                <a:cxn ang="0">
                  <a:pos x="22" y="134"/>
                </a:cxn>
                <a:cxn ang="0">
                  <a:pos x="30" y="140"/>
                </a:cxn>
                <a:cxn ang="0">
                  <a:pos x="30" y="140"/>
                </a:cxn>
              </a:cxnLst>
              <a:rect l="0" t="0" r="r" b="b"/>
              <a:pathLst>
                <a:path w="42" h="140">
                  <a:moveTo>
                    <a:pt x="30" y="140"/>
                  </a:moveTo>
                  <a:lnTo>
                    <a:pt x="30" y="140"/>
                  </a:lnTo>
                  <a:lnTo>
                    <a:pt x="30" y="108"/>
                  </a:lnTo>
                  <a:lnTo>
                    <a:pt x="32" y="78"/>
                  </a:lnTo>
                  <a:lnTo>
                    <a:pt x="36" y="6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2" y="38"/>
                  </a:lnTo>
                  <a:lnTo>
                    <a:pt x="40" y="28"/>
                  </a:lnTo>
                  <a:lnTo>
                    <a:pt x="38" y="22"/>
                  </a:lnTo>
                  <a:lnTo>
                    <a:pt x="34" y="14"/>
                  </a:lnTo>
                  <a:lnTo>
                    <a:pt x="28" y="8"/>
                  </a:lnTo>
                  <a:lnTo>
                    <a:pt x="20" y="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14" y="126"/>
                  </a:lnTo>
                  <a:lnTo>
                    <a:pt x="22" y="134"/>
                  </a:lnTo>
                  <a:lnTo>
                    <a:pt x="30" y="140"/>
                  </a:lnTo>
                  <a:lnTo>
                    <a:pt x="30" y="1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3" name="Freeform 145"/>
            <p:cNvSpPr>
              <a:spLocks/>
            </p:cNvSpPr>
            <p:nvPr/>
          </p:nvSpPr>
          <p:spPr bwMode="auto">
            <a:xfrm>
              <a:off x="0" y="4977063"/>
              <a:ext cx="48126" cy="481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4" name="Freeform 146"/>
            <p:cNvSpPr>
              <a:spLocks/>
            </p:cNvSpPr>
            <p:nvPr/>
          </p:nvSpPr>
          <p:spPr bwMode="auto">
            <a:xfrm>
              <a:off x="32084" y="5185611"/>
              <a:ext cx="256674" cy="272716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0" y="24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0" y="24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5" name="Freeform 147"/>
            <p:cNvSpPr>
              <a:spLocks/>
            </p:cNvSpPr>
            <p:nvPr/>
          </p:nvSpPr>
          <p:spPr bwMode="auto">
            <a:xfrm>
              <a:off x="946484" y="5811253"/>
              <a:ext cx="978568" cy="89835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10" y="0"/>
                </a:cxn>
                <a:cxn ang="0">
                  <a:pos x="18" y="0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46" y="8"/>
                </a:cxn>
                <a:cxn ang="0">
                  <a:pos x="58" y="16"/>
                </a:cxn>
                <a:cxn ang="0">
                  <a:pos x="70" y="24"/>
                </a:cxn>
                <a:cxn ang="0">
                  <a:pos x="80" y="34"/>
                </a:cxn>
                <a:cxn ang="0">
                  <a:pos x="80" y="34"/>
                </a:cxn>
                <a:cxn ang="0">
                  <a:pos x="98" y="56"/>
                </a:cxn>
                <a:cxn ang="0">
                  <a:pos x="112" y="78"/>
                </a:cxn>
                <a:cxn ang="0">
                  <a:pos x="112" y="78"/>
                </a:cxn>
                <a:cxn ang="0">
                  <a:pos x="118" y="96"/>
                </a:cxn>
                <a:cxn ang="0">
                  <a:pos x="122" y="110"/>
                </a:cxn>
                <a:cxn ang="0">
                  <a:pos x="122" y="110"/>
                </a:cxn>
                <a:cxn ang="0">
                  <a:pos x="122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18" y="110"/>
                </a:cxn>
                <a:cxn ang="0">
                  <a:pos x="118" y="110"/>
                </a:cxn>
                <a:cxn ang="0">
                  <a:pos x="114" y="96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00" y="66"/>
                </a:cxn>
                <a:cxn ang="0">
                  <a:pos x="88" y="52"/>
                </a:cxn>
                <a:cxn ang="0">
                  <a:pos x="76" y="38"/>
                </a:cxn>
                <a:cxn ang="0">
                  <a:pos x="64" y="24"/>
                </a:cxn>
                <a:cxn ang="0">
                  <a:pos x="64" y="24"/>
                </a:cxn>
                <a:cxn ang="0">
                  <a:pos x="48" y="1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8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22" h="11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8" y="0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70" y="24"/>
                  </a:lnTo>
                  <a:lnTo>
                    <a:pt x="80" y="34"/>
                  </a:lnTo>
                  <a:lnTo>
                    <a:pt x="80" y="34"/>
                  </a:lnTo>
                  <a:lnTo>
                    <a:pt x="98" y="56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118" y="96"/>
                  </a:lnTo>
                  <a:lnTo>
                    <a:pt x="122" y="110"/>
                  </a:lnTo>
                  <a:lnTo>
                    <a:pt x="122" y="110"/>
                  </a:lnTo>
                  <a:lnTo>
                    <a:pt x="122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18" y="110"/>
                  </a:lnTo>
                  <a:lnTo>
                    <a:pt x="118" y="110"/>
                  </a:lnTo>
                  <a:lnTo>
                    <a:pt x="114" y="96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0" y="66"/>
                  </a:lnTo>
                  <a:lnTo>
                    <a:pt x="88" y="52"/>
                  </a:lnTo>
                  <a:lnTo>
                    <a:pt x="76" y="38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48" y="1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6" name="Freeform 148"/>
            <p:cNvSpPr>
              <a:spLocks/>
            </p:cNvSpPr>
            <p:nvPr/>
          </p:nvSpPr>
          <p:spPr bwMode="auto">
            <a:xfrm>
              <a:off x="368968" y="5089358"/>
              <a:ext cx="529389" cy="529389"/>
            </a:xfrm>
            <a:custGeom>
              <a:avLst/>
              <a:gdLst/>
              <a:ahLst/>
              <a:cxnLst>
                <a:cxn ang="0">
                  <a:pos x="28" y="66"/>
                </a:cxn>
                <a:cxn ang="0">
                  <a:pos x="28" y="66"/>
                </a:cxn>
                <a:cxn ang="0">
                  <a:pos x="22" y="52"/>
                </a:cxn>
                <a:cxn ang="0">
                  <a:pos x="14" y="42"/>
                </a:cxn>
                <a:cxn ang="0">
                  <a:pos x="4" y="30"/>
                </a:cxn>
                <a:cxn ang="0">
                  <a:pos x="4" y="30"/>
                </a:cxn>
                <a:cxn ang="0">
                  <a:pos x="0" y="22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8"/>
                </a:cxn>
                <a:cxn ang="0">
                  <a:pos x="30" y="8"/>
                </a:cxn>
                <a:cxn ang="0">
                  <a:pos x="34" y="6"/>
                </a:cxn>
                <a:cxn ang="0">
                  <a:pos x="42" y="4"/>
                </a:cxn>
                <a:cxn ang="0">
                  <a:pos x="50" y="2"/>
                </a:cxn>
                <a:cxn ang="0">
                  <a:pos x="54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8"/>
                </a:cxn>
                <a:cxn ang="0">
                  <a:pos x="66" y="24"/>
                </a:cxn>
                <a:cxn ang="0">
                  <a:pos x="66" y="30"/>
                </a:cxn>
                <a:cxn ang="0">
                  <a:pos x="62" y="38"/>
                </a:cxn>
                <a:cxn ang="0">
                  <a:pos x="58" y="46"/>
                </a:cxn>
                <a:cxn ang="0">
                  <a:pos x="50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0" y="56"/>
                </a:cxn>
                <a:cxn ang="0">
                  <a:pos x="40" y="46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36" y="48"/>
                </a:cxn>
                <a:cxn ang="0">
                  <a:pos x="34" y="56"/>
                </a:cxn>
                <a:cxn ang="0">
                  <a:pos x="28" y="66"/>
                </a:cxn>
                <a:cxn ang="0">
                  <a:pos x="28" y="66"/>
                </a:cxn>
              </a:cxnLst>
              <a:rect l="0" t="0" r="r" b="b"/>
              <a:pathLst>
                <a:path w="66" h="66">
                  <a:moveTo>
                    <a:pt x="28" y="66"/>
                  </a:moveTo>
                  <a:lnTo>
                    <a:pt x="28" y="66"/>
                  </a:lnTo>
                  <a:lnTo>
                    <a:pt x="22" y="52"/>
                  </a:lnTo>
                  <a:lnTo>
                    <a:pt x="14" y="42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2" y="8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4" y="6"/>
                  </a:lnTo>
                  <a:lnTo>
                    <a:pt x="42" y="4"/>
                  </a:lnTo>
                  <a:lnTo>
                    <a:pt x="50" y="2"/>
                  </a:lnTo>
                  <a:lnTo>
                    <a:pt x="54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8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62" y="38"/>
                  </a:lnTo>
                  <a:lnTo>
                    <a:pt x="58" y="46"/>
                  </a:lnTo>
                  <a:lnTo>
                    <a:pt x="50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0" y="56"/>
                  </a:lnTo>
                  <a:lnTo>
                    <a:pt x="40" y="4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48"/>
                  </a:lnTo>
                  <a:lnTo>
                    <a:pt x="34" y="56"/>
                  </a:lnTo>
                  <a:lnTo>
                    <a:pt x="28" y="66"/>
                  </a:lnTo>
                  <a:lnTo>
                    <a:pt x="2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7" name="Freeform 149"/>
            <p:cNvSpPr>
              <a:spLocks/>
            </p:cNvSpPr>
            <p:nvPr/>
          </p:nvSpPr>
          <p:spPr bwMode="auto">
            <a:xfrm>
              <a:off x="705853" y="5442284"/>
              <a:ext cx="513347" cy="561474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0" y="30"/>
                </a:cxn>
                <a:cxn ang="0">
                  <a:pos x="12" y="22"/>
                </a:cxn>
                <a:cxn ang="0">
                  <a:pos x="24" y="1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6" y="2"/>
                </a:cxn>
                <a:cxn ang="0">
                  <a:pos x="40" y="0"/>
                </a:cxn>
                <a:cxn ang="0">
                  <a:pos x="46" y="2"/>
                </a:cxn>
                <a:cxn ang="0">
                  <a:pos x="54" y="6"/>
                </a:cxn>
                <a:cxn ang="0">
                  <a:pos x="60" y="14"/>
                </a:cxn>
                <a:cxn ang="0">
                  <a:pos x="60" y="14"/>
                </a:cxn>
                <a:cxn ang="0">
                  <a:pos x="62" y="22"/>
                </a:cxn>
                <a:cxn ang="0">
                  <a:pos x="62" y="2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62" y="46"/>
                </a:cxn>
                <a:cxn ang="0">
                  <a:pos x="64" y="56"/>
                </a:cxn>
                <a:cxn ang="0">
                  <a:pos x="64" y="60"/>
                </a:cxn>
                <a:cxn ang="0">
                  <a:pos x="62" y="64"/>
                </a:cxn>
                <a:cxn ang="0">
                  <a:pos x="62" y="64"/>
                </a:cxn>
                <a:cxn ang="0">
                  <a:pos x="58" y="68"/>
                </a:cxn>
                <a:cxn ang="0">
                  <a:pos x="52" y="70"/>
                </a:cxn>
                <a:cxn ang="0">
                  <a:pos x="46" y="70"/>
                </a:cxn>
                <a:cxn ang="0">
                  <a:pos x="40" y="70"/>
                </a:cxn>
                <a:cxn ang="0">
                  <a:pos x="34" y="66"/>
                </a:cxn>
                <a:cxn ang="0">
                  <a:pos x="26" y="60"/>
                </a:cxn>
                <a:cxn ang="0">
                  <a:pos x="16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4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38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64" h="70">
                  <a:moveTo>
                    <a:pt x="0" y="30"/>
                  </a:moveTo>
                  <a:lnTo>
                    <a:pt x="0" y="30"/>
                  </a:lnTo>
                  <a:lnTo>
                    <a:pt x="12" y="22"/>
                  </a:lnTo>
                  <a:lnTo>
                    <a:pt x="24" y="1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6" y="2"/>
                  </a:lnTo>
                  <a:lnTo>
                    <a:pt x="40" y="0"/>
                  </a:lnTo>
                  <a:lnTo>
                    <a:pt x="46" y="2"/>
                  </a:lnTo>
                  <a:lnTo>
                    <a:pt x="54" y="6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2" y="22"/>
                  </a:lnTo>
                  <a:lnTo>
                    <a:pt x="62" y="2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62" y="4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58" y="68"/>
                  </a:lnTo>
                  <a:lnTo>
                    <a:pt x="52" y="70"/>
                  </a:lnTo>
                  <a:lnTo>
                    <a:pt x="46" y="70"/>
                  </a:lnTo>
                  <a:lnTo>
                    <a:pt x="40" y="70"/>
                  </a:lnTo>
                  <a:lnTo>
                    <a:pt x="34" y="66"/>
                  </a:lnTo>
                  <a:lnTo>
                    <a:pt x="26" y="60"/>
                  </a:lnTo>
                  <a:lnTo>
                    <a:pt x="16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4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38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8" name="Freeform 150"/>
            <p:cNvSpPr>
              <a:spLocks/>
            </p:cNvSpPr>
            <p:nvPr/>
          </p:nvSpPr>
          <p:spPr bwMode="auto">
            <a:xfrm>
              <a:off x="385011" y="5763126"/>
              <a:ext cx="545432" cy="529389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42" y="12"/>
                </a:cxn>
                <a:cxn ang="0">
                  <a:pos x="52" y="24"/>
                </a:cxn>
                <a:cxn ang="0">
                  <a:pos x="62" y="34"/>
                </a:cxn>
                <a:cxn ang="0">
                  <a:pos x="62" y="34"/>
                </a:cxn>
                <a:cxn ang="0">
                  <a:pos x="66" y="42"/>
                </a:cxn>
                <a:cxn ang="0">
                  <a:pos x="68" y="50"/>
                </a:cxn>
                <a:cxn ang="0">
                  <a:pos x="64" y="58"/>
                </a:cxn>
                <a:cxn ang="0">
                  <a:pos x="58" y="64"/>
                </a:cxn>
                <a:cxn ang="0">
                  <a:pos x="58" y="64"/>
                </a:cxn>
                <a:cxn ang="0">
                  <a:pos x="54" y="66"/>
                </a:cxn>
                <a:cxn ang="0">
                  <a:pos x="50" y="66"/>
                </a:cxn>
                <a:cxn ang="0">
                  <a:pos x="44" y="64"/>
                </a:cxn>
                <a:cxn ang="0">
                  <a:pos x="36" y="60"/>
                </a:cxn>
                <a:cxn ang="0">
                  <a:pos x="36" y="60"/>
                </a:cxn>
                <a:cxn ang="0">
                  <a:pos x="34" y="62"/>
                </a:cxn>
                <a:cxn ang="0">
                  <a:pos x="26" y="64"/>
                </a:cxn>
                <a:cxn ang="0">
                  <a:pos x="18" y="66"/>
                </a:cxn>
                <a:cxn ang="0">
                  <a:pos x="14" y="6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2" y="52"/>
                </a:cxn>
                <a:cxn ang="0">
                  <a:pos x="2" y="46"/>
                </a:cxn>
                <a:cxn ang="0">
                  <a:pos x="0" y="40"/>
                </a:cxn>
                <a:cxn ang="0">
                  <a:pos x="2" y="32"/>
                </a:cxn>
                <a:cxn ang="0">
                  <a:pos x="8" y="24"/>
                </a:cxn>
                <a:cxn ang="0">
                  <a:pos x="14" y="14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4" y="12"/>
                </a:cxn>
                <a:cxn ang="0">
                  <a:pos x="24" y="20"/>
                </a:cxn>
                <a:cxn ang="0">
                  <a:pos x="28" y="30"/>
                </a:cxn>
                <a:cxn ang="0">
                  <a:pos x="28" y="30"/>
                </a:cxn>
                <a:cxn ang="0">
                  <a:pos x="30" y="20"/>
                </a:cxn>
                <a:cxn ang="0">
                  <a:pos x="32" y="10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68" h="66">
                  <a:moveTo>
                    <a:pt x="34" y="0"/>
                  </a:moveTo>
                  <a:lnTo>
                    <a:pt x="34" y="0"/>
                  </a:lnTo>
                  <a:lnTo>
                    <a:pt x="42" y="12"/>
                  </a:lnTo>
                  <a:lnTo>
                    <a:pt x="52" y="2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6" y="42"/>
                  </a:lnTo>
                  <a:lnTo>
                    <a:pt x="68" y="50"/>
                  </a:lnTo>
                  <a:lnTo>
                    <a:pt x="64" y="58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4" y="66"/>
                  </a:lnTo>
                  <a:lnTo>
                    <a:pt x="50" y="66"/>
                  </a:lnTo>
                  <a:lnTo>
                    <a:pt x="44" y="64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4" y="62"/>
                  </a:lnTo>
                  <a:lnTo>
                    <a:pt x="26" y="64"/>
                  </a:lnTo>
                  <a:lnTo>
                    <a:pt x="18" y="66"/>
                  </a:lnTo>
                  <a:lnTo>
                    <a:pt x="14" y="6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2" y="52"/>
                  </a:lnTo>
                  <a:lnTo>
                    <a:pt x="2" y="46"/>
                  </a:lnTo>
                  <a:lnTo>
                    <a:pt x="0" y="40"/>
                  </a:lnTo>
                  <a:lnTo>
                    <a:pt x="2" y="32"/>
                  </a:lnTo>
                  <a:lnTo>
                    <a:pt x="8" y="24"/>
                  </a:lnTo>
                  <a:lnTo>
                    <a:pt x="14" y="1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4" y="12"/>
                  </a:lnTo>
                  <a:lnTo>
                    <a:pt x="24" y="2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30" y="20"/>
                  </a:lnTo>
                  <a:lnTo>
                    <a:pt x="32" y="1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9" name="Freeform 151"/>
            <p:cNvSpPr>
              <a:spLocks/>
            </p:cNvSpPr>
            <p:nvPr/>
          </p:nvSpPr>
          <p:spPr bwMode="auto">
            <a:xfrm>
              <a:off x="32084" y="5426242"/>
              <a:ext cx="513347" cy="577516"/>
            </a:xfrm>
            <a:custGeom>
              <a:avLst/>
              <a:gdLst/>
              <a:ahLst/>
              <a:cxnLst>
                <a:cxn ang="0">
                  <a:pos x="64" y="36"/>
                </a:cxn>
                <a:cxn ang="0">
                  <a:pos x="64" y="36"/>
                </a:cxn>
                <a:cxn ang="0">
                  <a:pos x="56" y="44"/>
                </a:cxn>
                <a:cxn ang="0">
                  <a:pos x="46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36" y="68"/>
                </a:cxn>
                <a:cxn ang="0">
                  <a:pos x="34" y="70"/>
                </a:cxn>
                <a:cxn ang="0">
                  <a:pos x="26" y="72"/>
                </a:cxn>
                <a:cxn ang="0">
                  <a:pos x="18" y="68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8" y="54"/>
                </a:cxn>
                <a:cxn ang="0">
                  <a:pos x="8" y="46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28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22" y="0"/>
                </a:cxn>
                <a:cxn ang="0">
                  <a:pos x="28" y="2"/>
                </a:cxn>
                <a:cxn ang="0">
                  <a:pos x="38" y="6"/>
                </a:cxn>
                <a:cxn ang="0">
                  <a:pos x="48" y="14"/>
                </a:cxn>
                <a:cxn ang="0">
                  <a:pos x="60" y="24"/>
                </a:cxn>
                <a:cxn ang="0">
                  <a:pos x="60" y="24"/>
                </a:cxn>
                <a:cxn ang="0">
                  <a:pos x="52" y="24"/>
                </a:cxn>
                <a:cxn ang="0">
                  <a:pos x="44" y="24"/>
                </a:cxn>
                <a:cxn ang="0">
                  <a:pos x="36" y="30"/>
                </a:cxn>
                <a:cxn ang="0">
                  <a:pos x="36" y="30"/>
                </a:cxn>
                <a:cxn ang="0">
                  <a:pos x="46" y="30"/>
                </a:cxn>
                <a:cxn ang="0">
                  <a:pos x="56" y="32"/>
                </a:cxn>
                <a:cxn ang="0">
                  <a:pos x="64" y="36"/>
                </a:cxn>
                <a:cxn ang="0">
                  <a:pos x="64" y="36"/>
                </a:cxn>
              </a:cxnLst>
              <a:rect l="0" t="0" r="r" b="b"/>
              <a:pathLst>
                <a:path w="64" h="72">
                  <a:moveTo>
                    <a:pt x="64" y="36"/>
                  </a:moveTo>
                  <a:lnTo>
                    <a:pt x="64" y="36"/>
                  </a:lnTo>
                  <a:lnTo>
                    <a:pt x="56" y="44"/>
                  </a:lnTo>
                  <a:lnTo>
                    <a:pt x="46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6" y="68"/>
                  </a:lnTo>
                  <a:lnTo>
                    <a:pt x="34" y="70"/>
                  </a:lnTo>
                  <a:lnTo>
                    <a:pt x="26" y="72"/>
                  </a:lnTo>
                  <a:lnTo>
                    <a:pt x="18" y="68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8" y="54"/>
                  </a:lnTo>
                  <a:lnTo>
                    <a:pt x="8" y="46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28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52" y="24"/>
                  </a:lnTo>
                  <a:lnTo>
                    <a:pt x="44" y="24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46" y="30"/>
                  </a:lnTo>
                  <a:lnTo>
                    <a:pt x="56" y="32"/>
                  </a:lnTo>
                  <a:lnTo>
                    <a:pt x="64" y="36"/>
                  </a:lnTo>
                  <a:lnTo>
                    <a:pt x="64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0" name="Freeform 152"/>
            <p:cNvSpPr>
              <a:spLocks/>
            </p:cNvSpPr>
            <p:nvPr/>
          </p:nvSpPr>
          <p:spPr bwMode="auto">
            <a:xfrm>
              <a:off x="561474" y="5618747"/>
              <a:ext cx="128337" cy="144379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2" y="12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r" b="b"/>
              <a:pathLst>
                <a:path w="16" h="18">
                  <a:moveTo>
                    <a:pt x="2" y="12"/>
                  </a:moveTo>
                  <a:lnTo>
                    <a:pt x="2" y="12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1" name="Freeform 153"/>
            <p:cNvSpPr>
              <a:spLocks/>
            </p:cNvSpPr>
            <p:nvPr/>
          </p:nvSpPr>
          <p:spPr bwMode="auto">
            <a:xfrm>
              <a:off x="6561221" y="-1295400"/>
              <a:ext cx="1925053" cy="2326105"/>
            </a:xfrm>
            <a:custGeom>
              <a:avLst/>
              <a:gdLst/>
              <a:ahLst/>
              <a:cxnLst>
                <a:cxn ang="0">
                  <a:pos x="58" y="120"/>
                </a:cxn>
                <a:cxn ang="0">
                  <a:pos x="82" y="128"/>
                </a:cxn>
                <a:cxn ang="0">
                  <a:pos x="142" y="132"/>
                </a:cxn>
                <a:cxn ang="0">
                  <a:pos x="170" y="138"/>
                </a:cxn>
                <a:cxn ang="0">
                  <a:pos x="184" y="146"/>
                </a:cxn>
                <a:cxn ang="0">
                  <a:pos x="210" y="166"/>
                </a:cxn>
                <a:cxn ang="0">
                  <a:pos x="226" y="194"/>
                </a:cxn>
                <a:cxn ang="0">
                  <a:pos x="234" y="224"/>
                </a:cxn>
                <a:cxn ang="0">
                  <a:pos x="234" y="238"/>
                </a:cxn>
                <a:cxn ang="0">
                  <a:pos x="222" y="264"/>
                </a:cxn>
                <a:cxn ang="0">
                  <a:pos x="200" y="278"/>
                </a:cxn>
                <a:cxn ang="0">
                  <a:pos x="172" y="284"/>
                </a:cxn>
                <a:cxn ang="0">
                  <a:pos x="140" y="278"/>
                </a:cxn>
                <a:cxn ang="0">
                  <a:pos x="126" y="272"/>
                </a:cxn>
                <a:cxn ang="0">
                  <a:pos x="108" y="252"/>
                </a:cxn>
                <a:cxn ang="0">
                  <a:pos x="104" y="242"/>
                </a:cxn>
                <a:cxn ang="0">
                  <a:pos x="108" y="222"/>
                </a:cxn>
                <a:cxn ang="0">
                  <a:pos x="126" y="210"/>
                </a:cxn>
                <a:cxn ang="0">
                  <a:pos x="132" y="210"/>
                </a:cxn>
                <a:cxn ang="0">
                  <a:pos x="142" y="212"/>
                </a:cxn>
                <a:cxn ang="0">
                  <a:pos x="148" y="216"/>
                </a:cxn>
                <a:cxn ang="0">
                  <a:pos x="152" y="226"/>
                </a:cxn>
                <a:cxn ang="0">
                  <a:pos x="152" y="246"/>
                </a:cxn>
                <a:cxn ang="0">
                  <a:pos x="150" y="250"/>
                </a:cxn>
                <a:cxn ang="0">
                  <a:pos x="158" y="230"/>
                </a:cxn>
                <a:cxn ang="0">
                  <a:pos x="156" y="218"/>
                </a:cxn>
                <a:cxn ang="0">
                  <a:pos x="144" y="208"/>
                </a:cxn>
                <a:cxn ang="0">
                  <a:pos x="136" y="204"/>
                </a:cxn>
                <a:cxn ang="0">
                  <a:pos x="120" y="204"/>
                </a:cxn>
                <a:cxn ang="0">
                  <a:pos x="110" y="214"/>
                </a:cxn>
                <a:cxn ang="0">
                  <a:pos x="102" y="226"/>
                </a:cxn>
                <a:cxn ang="0">
                  <a:pos x="100" y="240"/>
                </a:cxn>
                <a:cxn ang="0">
                  <a:pos x="102" y="248"/>
                </a:cxn>
                <a:cxn ang="0">
                  <a:pos x="110" y="266"/>
                </a:cxn>
                <a:cxn ang="0">
                  <a:pos x="134" y="282"/>
                </a:cxn>
                <a:cxn ang="0">
                  <a:pos x="164" y="288"/>
                </a:cxn>
                <a:cxn ang="0">
                  <a:pos x="192" y="288"/>
                </a:cxn>
                <a:cxn ang="0">
                  <a:pos x="200" y="286"/>
                </a:cxn>
                <a:cxn ang="0">
                  <a:pos x="216" y="280"/>
                </a:cxn>
                <a:cxn ang="0">
                  <a:pos x="232" y="262"/>
                </a:cxn>
                <a:cxn ang="0">
                  <a:pos x="240" y="232"/>
                </a:cxn>
                <a:cxn ang="0">
                  <a:pos x="236" y="200"/>
                </a:cxn>
                <a:cxn ang="0">
                  <a:pos x="230" y="184"/>
                </a:cxn>
                <a:cxn ang="0">
                  <a:pos x="214" y="160"/>
                </a:cxn>
                <a:cxn ang="0">
                  <a:pos x="192" y="140"/>
                </a:cxn>
                <a:cxn ang="0">
                  <a:pos x="164" y="128"/>
                </a:cxn>
                <a:cxn ang="0">
                  <a:pos x="134" y="122"/>
                </a:cxn>
                <a:cxn ang="0">
                  <a:pos x="102" y="120"/>
                </a:cxn>
                <a:cxn ang="0">
                  <a:pos x="68" y="114"/>
                </a:cxn>
                <a:cxn ang="0">
                  <a:pos x="56" y="110"/>
                </a:cxn>
                <a:cxn ang="0">
                  <a:pos x="38" y="96"/>
                </a:cxn>
                <a:cxn ang="0">
                  <a:pos x="24" y="82"/>
                </a:cxn>
                <a:cxn ang="0">
                  <a:pos x="14" y="58"/>
                </a:cxn>
                <a:cxn ang="0">
                  <a:pos x="12" y="26"/>
                </a:cxn>
                <a:cxn ang="0">
                  <a:pos x="18" y="0"/>
                </a:cxn>
                <a:cxn ang="0">
                  <a:pos x="6" y="0"/>
                </a:cxn>
                <a:cxn ang="0">
                  <a:pos x="0" y="26"/>
                </a:cxn>
                <a:cxn ang="0">
                  <a:pos x="2" y="58"/>
                </a:cxn>
                <a:cxn ang="0">
                  <a:pos x="18" y="90"/>
                </a:cxn>
                <a:cxn ang="0">
                  <a:pos x="58" y="120"/>
                </a:cxn>
              </a:cxnLst>
              <a:rect l="0" t="0" r="r" b="b"/>
              <a:pathLst>
                <a:path w="240" h="290">
                  <a:moveTo>
                    <a:pt x="58" y="120"/>
                  </a:moveTo>
                  <a:lnTo>
                    <a:pt x="58" y="120"/>
                  </a:lnTo>
                  <a:lnTo>
                    <a:pt x="68" y="126"/>
                  </a:lnTo>
                  <a:lnTo>
                    <a:pt x="82" y="128"/>
                  </a:lnTo>
                  <a:lnTo>
                    <a:pt x="110" y="130"/>
                  </a:lnTo>
                  <a:lnTo>
                    <a:pt x="142" y="132"/>
                  </a:lnTo>
                  <a:lnTo>
                    <a:pt x="156" y="134"/>
                  </a:lnTo>
                  <a:lnTo>
                    <a:pt x="170" y="138"/>
                  </a:lnTo>
                  <a:lnTo>
                    <a:pt x="170" y="138"/>
                  </a:lnTo>
                  <a:lnTo>
                    <a:pt x="184" y="146"/>
                  </a:lnTo>
                  <a:lnTo>
                    <a:pt x="198" y="154"/>
                  </a:lnTo>
                  <a:lnTo>
                    <a:pt x="210" y="166"/>
                  </a:lnTo>
                  <a:lnTo>
                    <a:pt x="218" y="180"/>
                  </a:lnTo>
                  <a:lnTo>
                    <a:pt x="226" y="194"/>
                  </a:lnTo>
                  <a:lnTo>
                    <a:pt x="232" y="210"/>
                  </a:lnTo>
                  <a:lnTo>
                    <a:pt x="234" y="224"/>
                  </a:lnTo>
                  <a:lnTo>
                    <a:pt x="234" y="238"/>
                  </a:lnTo>
                  <a:lnTo>
                    <a:pt x="234" y="238"/>
                  </a:lnTo>
                  <a:lnTo>
                    <a:pt x="230" y="252"/>
                  </a:lnTo>
                  <a:lnTo>
                    <a:pt x="222" y="264"/>
                  </a:lnTo>
                  <a:lnTo>
                    <a:pt x="212" y="274"/>
                  </a:lnTo>
                  <a:lnTo>
                    <a:pt x="200" y="278"/>
                  </a:lnTo>
                  <a:lnTo>
                    <a:pt x="186" y="282"/>
                  </a:lnTo>
                  <a:lnTo>
                    <a:pt x="172" y="284"/>
                  </a:lnTo>
                  <a:lnTo>
                    <a:pt x="156" y="282"/>
                  </a:lnTo>
                  <a:lnTo>
                    <a:pt x="140" y="278"/>
                  </a:lnTo>
                  <a:lnTo>
                    <a:pt x="140" y="278"/>
                  </a:lnTo>
                  <a:lnTo>
                    <a:pt x="126" y="272"/>
                  </a:lnTo>
                  <a:lnTo>
                    <a:pt x="116" y="262"/>
                  </a:lnTo>
                  <a:lnTo>
                    <a:pt x="108" y="252"/>
                  </a:lnTo>
                  <a:lnTo>
                    <a:pt x="104" y="242"/>
                  </a:lnTo>
                  <a:lnTo>
                    <a:pt x="104" y="242"/>
                  </a:lnTo>
                  <a:lnTo>
                    <a:pt x="104" y="232"/>
                  </a:lnTo>
                  <a:lnTo>
                    <a:pt x="108" y="222"/>
                  </a:lnTo>
                  <a:lnTo>
                    <a:pt x="116" y="214"/>
                  </a:lnTo>
                  <a:lnTo>
                    <a:pt x="126" y="210"/>
                  </a:lnTo>
                  <a:lnTo>
                    <a:pt x="126" y="210"/>
                  </a:lnTo>
                  <a:lnTo>
                    <a:pt x="132" y="210"/>
                  </a:lnTo>
                  <a:lnTo>
                    <a:pt x="136" y="210"/>
                  </a:lnTo>
                  <a:lnTo>
                    <a:pt x="142" y="212"/>
                  </a:lnTo>
                  <a:lnTo>
                    <a:pt x="148" y="216"/>
                  </a:lnTo>
                  <a:lnTo>
                    <a:pt x="148" y="216"/>
                  </a:lnTo>
                  <a:lnTo>
                    <a:pt x="152" y="220"/>
                  </a:lnTo>
                  <a:lnTo>
                    <a:pt x="152" y="226"/>
                  </a:lnTo>
                  <a:lnTo>
                    <a:pt x="154" y="236"/>
                  </a:lnTo>
                  <a:lnTo>
                    <a:pt x="152" y="246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56" y="238"/>
                  </a:lnTo>
                  <a:lnTo>
                    <a:pt x="158" y="230"/>
                  </a:lnTo>
                  <a:lnTo>
                    <a:pt x="158" y="224"/>
                  </a:lnTo>
                  <a:lnTo>
                    <a:pt x="156" y="218"/>
                  </a:lnTo>
                  <a:lnTo>
                    <a:pt x="152" y="212"/>
                  </a:lnTo>
                  <a:lnTo>
                    <a:pt x="144" y="208"/>
                  </a:lnTo>
                  <a:lnTo>
                    <a:pt x="136" y="204"/>
                  </a:lnTo>
                  <a:lnTo>
                    <a:pt x="136" y="204"/>
                  </a:lnTo>
                  <a:lnTo>
                    <a:pt x="128" y="204"/>
                  </a:lnTo>
                  <a:lnTo>
                    <a:pt x="120" y="204"/>
                  </a:lnTo>
                  <a:lnTo>
                    <a:pt x="114" y="208"/>
                  </a:lnTo>
                  <a:lnTo>
                    <a:pt x="110" y="214"/>
                  </a:lnTo>
                  <a:lnTo>
                    <a:pt x="106" y="220"/>
                  </a:lnTo>
                  <a:lnTo>
                    <a:pt x="102" y="226"/>
                  </a:lnTo>
                  <a:lnTo>
                    <a:pt x="102" y="234"/>
                  </a:lnTo>
                  <a:lnTo>
                    <a:pt x="100" y="240"/>
                  </a:lnTo>
                  <a:lnTo>
                    <a:pt x="100" y="240"/>
                  </a:lnTo>
                  <a:lnTo>
                    <a:pt x="102" y="248"/>
                  </a:lnTo>
                  <a:lnTo>
                    <a:pt x="104" y="254"/>
                  </a:lnTo>
                  <a:lnTo>
                    <a:pt x="110" y="266"/>
                  </a:lnTo>
                  <a:lnTo>
                    <a:pt x="122" y="274"/>
                  </a:lnTo>
                  <a:lnTo>
                    <a:pt x="134" y="282"/>
                  </a:lnTo>
                  <a:lnTo>
                    <a:pt x="148" y="286"/>
                  </a:lnTo>
                  <a:lnTo>
                    <a:pt x="164" y="288"/>
                  </a:lnTo>
                  <a:lnTo>
                    <a:pt x="178" y="290"/>
                  </a:lnTo>
                  <a:lnTo>
                    <a:pt x="192" y="288"/>
                  </a:lnTo>
                  <a:lnTo>
                    <a:pt x="192" y="288"/>
                  </a:lnTo>
                  <a:lnTo>
                    <a:pt x="200" y="286"/>
                  </a:lnTo>
                  <a:lnTo>
                    <a:pt x="208" y="284"/>
                  </a:lnTo>
                  <a:lnTo>
                    <a:pt x="216" y="280"/>
                  </a:lnTo>
                  <a:lnTo>
                    <a:pt x="222" y="274"/>
                  </a:lnTo>
                  <a:lnTo>
                    <a:pt x="232" y="262"/>
                  </a:lnTo>
                  <a:lnTo>
                    <a:pt x="238" y="248"/>
                  </a:lnTo>
                  <a:lnTo>
                    <a:pt x="240" y="232"/>
                  </a:lnTo>
                  <a:lnTo>
                    <a:pt x="240" y="216"/>
                  </a:lnTo>
                  <a:lnTo>
                    <a:pt x="236" y="200"/>
                  </a:lnTo>
                  <a:lnTo>
                    <a:pt x="230" y="184"/>
                  </a:lnTo>
                  <a:lnTo>
                    <a:pt x="230" y="184"/>
                  </a:lnTo>
                  <a:lnTo>
                    <a:pt x="224" y="170"/>
                  </a:lnTo>
                  <a:lnTo>
                    <a:pt x="214" y="160"/>
                  </a:lnTo>
                  <a:lnTo>
                    <a:pt x="204" y="148"/>
                  </a:lnTo>
                  <a:lnTo>
                    <a:pt x="192" y="140"/>
                  </a:lnTo>
                  <a:lnTo>
                    <a:pt x="178" y="134"/>
                  </a:lnTo>
                  <a:lnTo>
                    <a:pt x="164" y="128"/>
                  </a:lnTo>
                  <a:lnTo>
                    <a:pt x="150" y="124"/>
                  </a:lnTo>
                  <a:lnTo>
                    <a:pt x="134" y="122"/>
                  </a:lnTo>
                  <a:lnTo>
                    <a:pt x="134" y="122"/>
                  </a:lnTo>
                  <a:lnTo>
                    <a:pt x="102" y="120"/>
                  </a:lnTo>
                  <a:lnTo>
                    <a:pt x="84" y="118"/>
                  </a:lnTo>
                  <a:lnTo>
                    <a:pt x="68" y="114"/>
                  </a:lnTo>
                  <a:lnTo>
                    <a:pt x="68" y="114"/>
                  </a:lnTo>
                  <a:lnTo>
                    <a:pt x="56" y="110"/>
                  </a:lnTo>
                  <a:lnTo>
                    <a:pt x="46" y="104"/>
                  </a:lnTo>
                  <a:lnTo>
                    <a:pt x="38" y="96"/>
                  </a:lnTo>
                  <a:lnTo>
                    <a:pt x="30" y="90"/>
                  </a:lnTo>
                  <a:lnTo>
                    <a:pt x="24" y="82"/>
                  </a:lnTo>
                  <a:lnTo>
                    <a:pt x="20" y="74"/>
                  </a:lnTo>
                  <a:lnTo>
                    <a:pt x="14" y="58"/>
                  </a:lnTo>
                  <a:lnTo>
                    <a:pt x="12" y="42"/>
                  </a:lnTo>
                  <a:lnTo>
                    <a:pt x="12" y="26"/>
                  </a:lnTo>
                  <a:lnTo>
                    <a:pt x="14" y="12"/>
                  </a:lnTo>
                  <a:lnTo>
                    <a:pt x="1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12"/>
                  </a:lnTo>
                  <a:lnTo>
                    <a:pt x="0" y="26"/>
                  </a:lnTo>
                  <a:lnTo>
                    <a:pt x="0" y="42"/>
                  </a:lnTo>
                  <a:lnTo>
                    <a:pt x="2" y="58"/>
                  </a:lnTo>
                  <a:lnTo>
                    <a:pt x="8" y="74"/>
                  </a:lnTo>
                  <a:lnTo>
                    <a:pt x="18" y="90"/>
                  </a:lnTo>
                  <a:lnTo>
                    <a:pt x="36" y="106"/>
                  </a:lnTo>
                  <a:lnTo>
                    <a:pt x="58" y="120"/>
                  </a:lnTo>
                  <a:lnTo>
                    <a:pt x="58" y="1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2" name="Freeform 154"/>
            <p:cNvSpPr>
              <a:spLocks/>
            </p:cNvSpPr>
            <p:nvPr/>
          </p:nvSpPr>
          <p:spPr bwMode="auto">
            <a:xfrm>
              <a:off x="6866021" y="-268705"/>
              <a:ext cx="320842" cy="497305"/>
            </a:xfrm>
            <a:custGeom>
              <a:avLst/>
              <a:gdLst/>
              <a:ahLst/>
              <a:cxnLst>
                <a:cxn ang="0">
                  <a:pos x="40" y="62"/>
                </a:cxn>
                <a:cxn ang="0">
                  <a:pos x="40" y="62"/>
                </a:cxn>
                <a:cxn ang="0">
                  <a:pos x="38" y="60"/>
                </a:cxn>
                <a:cxn ang="0">
                  <a:pos x="34" y="56"/>
                </a:cxn>
                <a:cxn ang="0">
                  <a:pos x="32" y="46"/>
                </a:cxn>
                <a:cxn ang="0">
                  <a:pos x="34" y="34"/>
                </a:cxn>
                <a:cxn ang="0">
                  <a:pos x="34" y="34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8" y="4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2" y="26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8" y="28"/>
                </a:cxn>
                <a:cxn ang="0">
                  <a:pos x="10" y="24"/>
                </a:cxn>
                <a:cxn ang="0">
                  <a:pos x="14" y="22"/>
                </a:cxn>
                <a:cxn ang="0">
                  <a:pos x="14" y="22"/>
                </a:cxn>
                <a:cxn ang="0">
                  <a:pos x="12" y="28"/>
                </a:cxn>
                <a:cxn ang="0">
                  <a:pos x="12" y="34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20" y="48"/>
                </a:cxn>
                <a:cxn ang="0">
                  <a:pos x="28" y="54"/>
                </a:cxn>
                <a:cxn ang="0">
                  <a:pos x="40" y="62"/>
                </a:cxn>
                <a:cxn ang="0">
                  <a:pos x="40" y="62"/>
                </a:cxn>
              </a:cxnLst>
              <a:rect l="0" t="0" r="r" b="b"/>
              <a:pathLst>
                <a:path w="40" h="62">
                  <a:moveTo>
                    <a:pt x="40" y="62"/>
                  </a:moveTo>
                  <a:lnTo>
                    <a:pt x="40" y="62"/>
                  </a:lnTo>
                  <a:lnTo>
                    <a:pt x="38" y="60"/>
                  </a:lnTo>
                  <a:lnTo>
                    <a:pt x="34" y="56"/>
                  </a:lnTo>
                  <a:lnTo>
                    <a:pt x="32" y="46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28"/>
                  </a:lnTo>
                  <a:lnTo>
                    <a:pt x="10" y="24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2" y="28"/>
                  </a:lnTo>
                  <a:lnTo>
                    <a:pt x="12" y="34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20" y="48"/>
                  </a:lnTo>
                  <a:lnTo>
                    <a:pt x="28" y="54"/>
                  </a:lnTo>
                  <a:lnTo>
                    <a:pt x="40" y="62"/>
                  </a:lnTo>
                  <a:lnTo>
                    <a:pt x="4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3" name="Freeform 155"/>
            <p:cNvSpPr>
              <a:spLocks/>
            </p:cNvSpPr>
            <p:nvPr/>
          </p:nvSpPr>
          <p:spPr bwMode="auto">
            <a:xfrm>
              <a:off x="4026568" y="4126832"/>
              <a:ext cx="1187116" cy="1203158"/>
            </a:xfrm>
            <a:custGeom>
              <a:avLst/>
              <a:gdLst/>
              <a:ahLst/>
              <a:cxnLst>
                <a:cxn ang="0">
                  <a:pos x="12" y="150"/>
                </a:cxn>
                <a:cxn ang="0">
                  <a:pos x="12" y="150"/>
                </a:cxn>
                <a:cxn ang="0">
                  <a:pos x="32" y="146"/>
                </a:cxn>
                <a:cxn ang="0">
                  <a:pos x="54" y="144"/>
                </a:cxn>
                <a:cxn ang="0">
                  <a:pos x="86" y="144"/>
                </a:cxn>
                <a:cxn ang="0">
                  <a:pos x="86" y="144"/>
                </a:cxn>
                <a:cxn ang="0">
                  <a:pos x="102" y="142"/>
                </a:cxn>
                <a:cxn ang="0">
                  <a:pos x="118" y="136"/>
                </a:cxn>
                <a:cxn ang="0">
                  <a:pos x="130" y="128"/>
                </a:cxn>
                <a:cxn ang="0">
                  <a:pos x="138" y="116"/>
                </a:cxn>
                <a:cxn ang="0">
                  <a:pos x="146" y="106"/>
                </a:cxn>
                <a:cxn ang="0">
                  <a:pos x="148" y="94"/>
                </a:cxn>
                <a:cxn ang="0">
                  <a:pos x="148" y="84"/>
                </a:cxn>
                <a:cxn ang="0">
                  <a:pos x="144" y="76"/>
                </a:cxn>
                <a:cxn ang="0">
                  <a:pos x="144" y="76"/>
                </a:cxn>
                <a:cxn ang="0">
                  <a:pos x="138" y="68"/>
                </a:cxn>
                <a:cxn ang="0">
                  <a:pos x="132" y="64"/>
                </a:cxn>
                <a:cxn ang="0">
                  <a:pos x="118" y="58"/>
                </a:cxn>
                <a:cxn ang="0">
                  <a:pos x="108" y="58"/>
                </a:cxn>
                <a:cxn ang="0">
                  <a:pos x="104" y="58"/>
                </a:cxn>
                <a:cxn ang="0">
                  <a:pos x="104" y="58"/>
                </a:cxn>
                <a:cxn ang="0">
                  <a:pos x="106" y="48"/>
                </a:cxn>
                <a:cxn ang="0">
                  <a:pos x="106" y="40"/>
                </a:cxn>
                <a:cxn ang="0">
                  <a:pos x="106" y="30"/>
                </a:cxn>
                <a:cxn ang="0">
                  <a:pos x="104" y="18"/>
                </a:cxn>
                <a:cxn ang="0">
                  <a:pos x="98" y="10"/>
                </a:cxn>
                <a:cxn ang="0">
                  <a:pos x="94" y="6"/>
                </a:cxn>
                <a:cxn ang="0">
                  <a:pos x="88" y="2"/>
                </a:cxn>
                <a:cxn ang="0">
                  <a:pos x="82" y="0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60" y="0"/>
                </a:cxn>
                <a:cxn ang="0">
                  <a:pos x="44" y="2"/>
                </a:cxn>
                <a:cxn ang="0">
                  <a:pos x="30" y="8"/>
                </a:cxn>
                <a:cxn ang="0">
                  <a:pos x="24" y="12"/>
                </a:cxn>
                <a:cxn ang="0">
                  <a:pos x="18" y="18"/>
                </a:cxn>
                <a:cxn ang="0">
                  <a:pos x="14" y="26"/>
                </a:cxn>
                <a:cxn ang="0">
                  <a:pos x="10" y="34"/>
                </a:cxn>
                <a:cxn ang="0">
                  <a:pos x="6" y="46"/>
                </a:cxn>
                <a:cxn ang="0">
                  <a:pos x="2" y="58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6" y="126"/>
                </a:cxn>
                <a:cxn ang="0">
                  <a:pos x="16" y="112"/>
                </a:cxn>
                <a:cxn ang="0">
                  <a:pos x="24" y="104"/>
                </a:cxn>
                <a:cxn ang="0">
                  <a:pos x="34" y="96"/>
                </a:cxn>
                <a:cxn ang="0">
                  <a:pos x="44" y="90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48" y="92"/>
                </a:cxn>
                <a:cxn ang="0">
                  <a:pos x="36" y="102"/>
                </a:cxn>
                <a:cxn ang="0">
                  <a:pos x="28" y="112"/>
                </a:cxn>
                <a:cxn ang="0">
                  <a:pos x="20" y="122"/>
                </a:cxn>
                <a:cxn ang="0">
                  <a:pos x="16" y="134"/>
                </a:cxn>
                <a:cxn ang="0">
                  <a:pos x="12" y="150"/>
                </a:cxn>
                <a:cxn ang="0">
                  <a:pos x="12" y="150"/>
                </a:cxn>
              </a:cxnLst>
              <a:rect l="0" t="0" r="r" b="b"/>
              <a:pathLst>
                <a:path w="148" h="150">
                  <a:moveTo>
                    <a:pt x="12" y="150"/>
                  </a:moveTo>
                  <a:lnTo>
                    <a:pt x="12" y="150"/>
                  </a:lnTo>
                  <a:lnTo>
                    <a:pt x="32" y="146"/>
                  </a:lnTo>
                  <a:lnTo>
                    <a:pt x="54" y="144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102" y="142"/>
                  </a:lnTo>
                  <a:lnTo>
                    <a:pt x="118" y="136"/>
                  </a:lnTo>
                  <a:lnTo>
                    <a:pt x="130" y="128"/>
                  </a:lnTo>
                  <a:lnTo>
                    <a:pt x="138" y="116"/>
                  </a:lnTo>
                  <a:lnTo>
                    <a:pt x="146" y="106"/>
                  </a:lnTo>
                  <a:lnTo>
                    <a:pt x="148" y="94"/>
                  </a:lnTo>
                  <a:lnTo>
                    <a:pt x="148" y="84"/>
                  </a:lnTo>
                  <a:lnTo>
                    <a:pt x="144" y="76"/>
                  </a:lnTo>
                  <a:lnTo>
                    <a:pt x="144" y="76"/>
                  </a:lnTo>
                  <a:lnTo>
                    <a:pt x="138" y="68"/>
                  </a:lnTo>
                  <a:lnTo>
                    <a:pt x="132" y="64"/>
                  </a:lnTo>
                  <a:lnTo>
                    <a:pt x="118" y="58"/>
                  </a:lnTo>
                  <a:lnTo>
                    <a:pt x="108" y="58"/>
                  </a:lnTo>
                  <a:lnTo>
                    <a:pt x="104" y="58"/>
                  </a:lnTo>
                  <a:lnTo>
                    <a:pt x="104" y="58"/>
                  </a:lnTo>
                  <a:lnTo>
                    <a:pt x="106" y="48"/>
                  </a:lnTo>
                  <a:lnTo>
                    <a:pt x="106" y="40"/>
                  </a:lnTo>
                  <a:lnTo>
                    <a:pt x="106" y="30"/>
                  </a:lnTo>
                  <a:lnTo>
                    <a:pt x="104" y="18"/>
                  </a:lnTo>
                  <a:lnTo>
                    <a:pt x="98" y="10"/>
                  </a:lnTo>
                  <a:lnTo>
                    <a:pt x="94" y="6"/>
                  </a:lnTo>
                  <a:lnTo>
                    <a:pt x="88" y="2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60" y="0"/>
                  </a:lnTo>
                  <a:lnTo>
                    <a:pt x="44" y="2"/>
                  </a:lnTo>
                  <a:lnTo>
                    <a:pt x="30" y="8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10" y="34"/>
                  </a:lnTo>
                  <a:lnTo>
                    <a:pt x="6" y="46"/>
                  </a:lnTo>
                  <a:lnTo>
                    <a:pt x="2" y="58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6" y="126"/>
                  </a:lnTo>
                  <a:lnTo>
                    <a:pt x="16" y="112"/>
                  </a:lnTo>
                  <a:lnTo>
                    <a:pt x="24" y="104"/>
                  </a:lnTo>
                  <a:lnTo>
                    <a:pt x="34" y="96"/>
                  </a:lnTo>
                  <a:lnTo>
                    <a:pt x="44" y="90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48" y="92"/>
                  </a:lnTo>
                  <a:lnTo>
                    <a:pt x="36" y="102"/>
                  </a:lnTo>
                  <a:lnTo>
                    <a:pt x="28" y="112"/>
                  </a:lnTo>
                  <a:lnTo>
                    <a:pt x="20" y="122"/>
                  </a:lnTo>
                  <a:lnTo>
                    <a:pt x="16" y="134"/>
                  </a:lnTo>
                  <a:lnTo>
                    <a:pt x="12" y="150"/>
                  </a:lnTo>
                  <a:lnTo>
                    <a:pt x="12" y="1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4" name="Freeform 156"/>
            <p:cNvSpPr>
              <a:spLocks/>
            </p:cNvSpPr>
            <p:nvPr/>
          </p:nvSpPr>
          <p:spPr bwMode="auto">
            <a:xfrm>
              <a:off x="4042611" y="5362074"/>
              <a:ext cx="1251284" cy="1235242"/>
            </a:xfrm>
            <a:custGeom>
              <a:avLst/>
              <a:gdLst/>
              <a:ahLst/>
              <a:cxnLst>
                <a:cxn ang="0">
                  <a:pos x="148" y="26"/>
                </a:cxn>
                <a:cxn ang="0">
                  <a:pos x="148" y="26"/>
                </a:cxn>
                <a:cxn ang="0">
                  <a:pos x="152" y="32"/>
                </a:cxn>
                <a:cxn ang="0">
                  <a:pos x="154" y="40"/>
                </a:cxn>
                <a:cxn ang="0">
                  <a:pos x="156" y="52"/>
                </a:cxn>
                <a:cxn ang="0">
                  <a:pos x="154" y="64"/>
                </a:cxn>
                <a:cxn ang="0">
                  <a:pos x="148" y="74"/>
                </a:cxn>
                <a:cxn ang="0">
                  <a:pos x="142" y="82"/>
                </a:cxn>
                <a:cxn ang="0">
                  <a:pos x="134" y="86"/>
                </a:cxn>
                <a:cxn ang="0">
                  <a:pos x="124" y="88"/>
                </a:cxn>
                <a:cxn ang="0">
                  <a:pos x="116" y="86"/>
                </a:cxn>
                <a:cxn ang="0">
                  <a:pos x="116" y="86"/>
                </a:cxn>
                <a:cxn ang="0">
                  <a:pos x="120" y="94"/>
                </a:cxn>
                <a:cxn ang="0">
                  <a:pos x="124" y="102"/>
                </a:cxn>
                <a:cxn ang="0">
                  <a:pos x="126" y="112"/>
                </a:cxn>
                <a:cxn ang="0">
                  <a:pos x="126" y="122"/>
                </a:cxn>
                <a:cxn ang="0">
                  <a:pos x="124" y="132"/>
                </a:cxn>
                <a:cxn ang="0">
                  <a:pos x="120" y="142"/>
                </a:cxn>
                <a:cxn ang="0">
                  <a:pos x="114" y="146"/>
                </a:cxn>
                <a:cxn ang="0">
                  <a:pos x="110" y="148"/>
                </a:cxn>
                <a:cxn ang="0">
                  <a:pos x="110" y="148"/>
                </a:cxn>
                <a:cxn ang="0">
                  <a:pos x="96" y="154"/>
                </a:cxn>
                <a:cxn ang="0">
                  <a:pos x="86" y="154"/>
                </a:cxn>
                <a:cxn ang="0">
                  <a:pos x="76" y="152"/>
                </a:cxn>
                <a:cxn ang="0">
                  <a:pos x="68" y="148"/>
                </a:cxn>
                <a:cxn ang="0">
                  <a:pos x="62" y="142"/>
                </a:cxn>
                <a:cxn ang="0">
                  <a:pos x="56" y="132"/>
                </a:cxn>
                <a:cxn ang="0">
                  <a:pos x="46" y="110"/>
                </a:cxn>
                <a:cxn ang="0">
                  <a:pos x="38" y="86"/>
                </a:cxn>
                <a:cxn ang="0">
                  <a:pos x="28" y="62"/>
                </a:cxn>
                <a:cxn ang="0">
                  <a:pos x="22" y="52"/>
                </a:cxn>
                <a:cxn ang="0">
                  <a:pos x="16" y="42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10" y="30"/>
                </a:cxn>
                <a:cxn ang="0">
                  <a:pos x="32" y="34"/>
                </a:cxn>
                <a:cxn ang="0">
                  <a:pos x="44" y="38"/>
                </a:cxn>
                <a:cxn ang="0">
                  <a:pos x="58" y="42"/>
                </a:cxn>
                <a:cxn ang="0">
                  <a:pos x="70" y="48"/>
                </a:cxn>
                <a:cxn ang="0">
                  <a:pos x="82" y="56"/>
                </a:cxn>
                <a:cxn ang="0">
                  <a:pos x="82" y="56"/>
                </a:cxn>
                <a:cxn ang="0">
                  <a:pos x="78" y="50"/>
                </a:cxn>
                <a:cxn ang="0">
                  <a:pos x="64" y="38"/>
                </a:cxn>
                <a:cxn ang="0">
                  <a:pos x="54" y="32"/>
                </a:cxn>
                <a:cxn ang="0">
                  <a:pos x="42" y="24"/>
                </a:cxn>
                <a:cxn ang="0">
                  <a:pos x="26" y="20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24" y="10"/>
                </a:cxn>
                <a:cxn ang="0">
                  <a:pos x="42" y="6"/>
                </a:cxn>
                <a:cxn ang="0">
                  <a:pos x="64" y="2"/>
                </a:cxn>
                <a:cxn ang="0">
                  <a:pos x="86" y="0"/>
                </a:cxn>
                <a:cxn ang="0">
                  <a:pos x="98" y="2"/>
                </a:cxn>
                <a:cxn ang="0">
                  <a:pos x="110" y="2"/>
                </a:cxn>
                <a:cxn ang="0">
                  <a:pos x="120" y="6"/>
                </a:cxn>
                <a:cxn ang="0">
                  <a:pos x="130" y="12"/>
                </a:cxn>
                <a:cxn ang="0">
                  <a:pos x="140" y="18"/>
                </a:cxn>
                <a:cxn ang="0">
                  <a:pos x="148" y="26"/>
                </a:cxn>
                <a:cxn ang="0">
                  <a:pos x="148" y="26"/>
                </a:cxn>
              </a:cxnLst>
              <a:rect l="0" t="0" r="r" b="b"/>
              <a:pathLst>
                <a:path w="156" h="154">
                  <a:moveTo>
                    <a:pt x="148" y="26"/>
                  </a:moveTo>
                  <a:lnTo>
                    <a:pt x="148" y="26"/>
                  </a:lnTo>
                  <a:lnTo>
                    <a:pt x="152" y="32"/>
                  </a:lnTo>
                  <a:lnTo>
                    <a:pt x="154" y="40"/>
                  </a:lnTo>
                  <a:lnTo>
                    <a:pt x="156" y="52"/>
                  </a:lnTo>
                  <a:lnTo>
                    <a:pt x="154" y="64"/>
                  </a:lnTo>
                  <a:lnTo>
                    <a:pt x="148" y="74"/>
                  </a:lnTo>
                  <a:lnTo>
                    <a:pt x="142" y="82"/>
                  </a:lnTo>
                  <a:lnTo>
                    <a:pt x="134" y="86"/>
                  </a:lnTo>
                  <a:lnTo>
                    <a:pt x="124" y="88"/>
                  </a:lnTo>
                  <a:lnTo>
                    <a:pt x="116" y="86"/>
                  </a:lnTo>
                  <a:lnTo>
                    <a:pt x="116" y="86"/>
                  </a:lnTo>
                  <a:lnTo>
                    <a:pt x="120" y="94"/>
                  </a:lnTo>
                  <a:lnTo>
                    <a:pt x="124" y="102"/>
                  </a:lnTo>
                  <a:lnTo>
                    <a:pt x="126" y="112"/>
                  </a:lnTo>
                  <a:lnTo>
                    <a:pt x="126" y="122"/>
                  </a:lnTo>
                  <a:lnTo>
                    <a:pt x="124" y="132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10" y="148"/>
                  </a:lnTo>
                  <a:lnTo>
                    <a:pt x="110" y="148"/>
                  </a:lnTo>
                  <a:lnTo>
                    <a:pt x="96" y="154"/>
                  </a:lnTo>
                  <a:lnTo>
                    <a:pt x="86" y="154"/>
                  </a:lnTo>
                  <a:lnTo>
                    <a:pt x="76" y="152"/>
                  </a:lnTo>
                  <a:lnTo>
                    <a:pt x="68" y="148"/>
                  </a:lnTo>
                  <a:lnTo>
                    <a:pt x="62" y="142"/>
                  </a:lnTo>
                  <a:lnTo>
                    <a:pt x="56" y="132"/>
                  </a:lnTo>
                  <a:lnTo>
                    <a:pt x="46" y="110"/>
                  </a:lnTo>
                  <a:lnTo>
                    <a:pt x="38" y="86"/>
                  </a:lnTo>
                  <a:lnTo>
                    <a:pt x="28" y="62"/>
                  </a:lnTo>
                  <a:lnTo>
                    <a:pt x="22" y="52"/>
                  </a:lnTo>
                  <a:lnTo>
                    <a:pt x="16" y="42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0" y="30"/>
                  </a:lnTo>
                  <a:lnTo>
                    <a:pt x="32" y="34"/>
                  </a:lnTo>
                  <a:lnTo>
                    <a:pt x="44" y="38"/>
                  </a:lnTo>
                  <a:lnTo>
                    <a:pt x="58" y="42"/>
                  </a:lnTo>
                  <a:lnTo>
                    <a:pt x="70" y="48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78" y="50"/>
                  </a:lnTo>
                  <a:lnTo>
                    <a:pt x="64" y="38"/>
                  </a:lnTo>
                  <a:lnTo>
                    <a:pt x="54" y="32"/>
                  </a:lnTo>
                  <a:lnTo>
                    <a:pt x="42" y="24"/>
                  </a:lnTo>
                  <a:lnTo>
                    <a:pt x="26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24" y="10"/>
                  </a:lnTo>
                  <a:lnTo>
                    <a:pt x="42" y="6"/>
                  </a:lnTo>
                  <a:lnTo>
                    <a:pt x="64" y="2"/>
                  </a:lnTo>
                  <a:lnTo>
                    <a:pt x="86" y="0"/>
                  </a:lnTo>
                  <a:lnTo>
                    <a:pt x="98" y="2"/>
                  </a:lnTo>
                  <a:lnTo>
                    <a:pt x="110" y="2"/>
                  </a:lnTo>
                  <a:lnTo>
                    <a:pt x="120" y="6"/>
                  </a:lnTo>
                  <a:lnTo>
                    <a:pt x="130" y="12"/>
                  </a:lnTo>
                  <a:lnTo>
                    <a:pt x="140" y="18"/>
                  </a:lnTo>
                  <a:lnTo>
                    <a:pt x="148" y="26"/>
                  </a:lnTo>
                  <a:lnTo>
                    <a:pt x="148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5" name="Freeform 157"/>
            <p:cNvSpPr>
              <a:spLocks/>
            </p:cNvSpPr>
            <p:nvPr/>
          </p:nvSpPr>
          <p:spPr bwMode="auto">
            <a:xfrm>
              <a:off x="3128211" y="5682916"/>
              <a:ext cx="1203158" cy="1235242"/>
            </a:xfrm>
            <a:custGeom>
              <a:avLst/>
              <a:gdLst/>
              <a:ahLst/>
              <a:cxnLst>
                <a:cxn ang="0">
                  <a:pos x="102" y="6"/>
                </a:cxn>
                <a:cxn ang="0">
                  <a:pos x="102" y="6"/>
                </a:cxn>
                <a:cxn ang="0">
                  <a:pos x="108" y="10"/>
                </a:cxn>
                <a:cxn ang="0">
                  <a:pos x="120" y="24"/>
                </a:cxn>
                <a:cxn ang="0">
                  <a:pos x="126" y="34"/>
                </a:cxn>
                <a:cxn ang="0">
                  <a:pos x="134" y="46"/>
                </a:cxn>
                <a:cxn ang="0">
                  <a:pos x="140" y="62"/>
                </a:cxn>
                <a:cxn ang="0">
                  <a:pos x="146" y="82"/>
                </a:cxn>
                <a:cxn ang="0">
                  <a:pos x="146" y="82"/>
                </a:cxn>
                <a:cxn ang="0">
                  <a:pos x="148" y="96"/>
                </a:cxn>
                <a:cxn ang="0">
                  <a:pos x="150" y="108"/>
                </a:cxn>
                <a:cxn ang="0">
                  <a:pos x="148" y="120"/>
                </a:cxn>
                <a:cxn ang="0">
                  <a:pos x="144" y="132"/>
                </a:cxn>
                <a:cxn ang="0">
                  <a:pos x="138" y="140"/>
                </a:cxn>
                <a:cxn ang="0">
                  <a:pos x="130" y="148"/>
                </a:cxn>
                <a:cxn ang="0">
                  <a:pos x="120" y="152"/>
                </a:cxn>
                <a:cxn ang="0">
                  <a:pos x="106" y="154"/>
                </a:cxn>
                <a:cxn ang="0">
                  <a:pos x="106" y="154"/>
                </a:cxn>
                <a:cxn ang="0">
                  <a:pos x="94" y="152"/>
                </a:cxn>
                <a:cxn ang="0">
                  <a:pos x="86" y="150"/>
                </a:cxn>
                <a:cxn ang="0">
                  <a:pos x="78" y="146"/>
                </a:cxn>
                <a:cxn ang="0">
                  <a:pos x="74" y="142"/>
                </a:cxn>
                <a:cxn ang="0">
                  <a:pos x="68" y="134"/>
                </a:cxn>
                <a:cxn ang="0">
                  <a:pos x="68" y="130"/>
                </a:cxn>
                <a:cxn ang="0">
                  <a:pos x="68" y="130"/>
                </a:cxn>
                <a:cxn ang="0">
                  <a:pos x="62" y="132"/>
                </a:cxn>
                <a:cxn ang="0">
                  <a:pos x="44" y="138"/>
                </a:cxn>
                <a:cxn ang="0">
                  <a:pos x="34" y="138"/>
                </a:cxn>
                <a:cxn ang="0">
                  <a:pos x="24" y="136"/>
                </a:cxn>
                <a:cxn ang="0">
                  <a:pos x="16" y="130"/>
                </a:cxn>
                <a:cxn ang="0">
                  <a:pos x="8" y="122"/>
                </a:cxn>
                <a:cxn ang="0">
                  <a:pos x="8" y="122"/>
                </a:cxn>
                <a:cxn ang="0">
                  <a:pos x="2" y="108"/>
                </a:cxn>
                <a:cxn ang="0">
                  <a:pos x="0" y="98"/>
                </a:cxn>
                <a:cxn ang="0">
                  <a:pos x="0" y="86"/>
                </a:cxn>
                <a:cxn ang="0">
                  <a:pos x="2" y="78"/>
                </a:cxn>
                <a:cxn ang="0">
                  <a:pos x="8" y="70"/>
                </a:cxn>
                <a:cxn ang="0">
                  <a:pos x="14" y="62"/>
                </a:cxn>
                <a:cxn ang="0">
                  <a:pos x="28" y="48"/>
                </a:cxn>
                <a:cxn ang="0">
                  <a:pos x="62" y="26"/>
                </a:cxn>
                <a:cxn ang="0">
                  <a:pos x="70" y="20"/>
                </a:cxn>
                <a:cxn ang="0">
                  <a:pos x="76" y="14"/>
                </a:cxn>
                <a:cxn ang="0">
                  <a:pos x="80" y="6"/>
                </a:cxn>
                <a:cxn ang="0">
                  <a:pos x="82" y="0"/>
                </a:cxn>
                <a:cxn ang="0">
                  <a:pos x="82" y="0"/>
                </a:cxn>
                <a:cxn ang="0">
                  <a:pos x="86" y="6"/>
                </a:cxn>
                <a:cxn ang="0">
                  <a:pos x="90" y="22"/>
                </a:cxn>
                <a:cxn ang="0">
                  <a:pos x="90" y="32"/>
                </a:cxn>
                <a:cxn ang="0">
                  <a:pos x="92" y="44"/>
                </a:cxn>
                <a:cxn ang="0">
                  <a:pos x="90" y="58"/>
                </a:cxn>
                <a:cxn ang="0">
                  <a:pos x="86" y="70"/>
                </a:cxn>
                <a:cxn ang="0">
                  <a:pos x="86" y="70"/>
                </a:cxn>
                <a:cxn ang="0">
                  <a:pos x="90" y="66"/>
                </a:cxn>
                <a:cxn ang="0">
                  <a:pos x="96" y="56"/>
                </a:cxn>
                <a:cxn ang="0">
                  <a:pos x="98" y="46"/>
                </a:cxn>
                <a:cxn ang="0">
                  <a:pos x="100" y="36"/>
                </a:cxn>
                <a:cxn ang="0">
                  <a:pos x="102" y="22"/>
                </a:cxn>
                <a:cxn ang="0">
                  <a:pos x="102" y="6"/>
                </a:cxn>
                <a:cxn ang="0">
                  <a:pos x="102" y="6"/>
                </a:cxn>
              </a:cxnLst>
              <a:rect l="0" t="0" r="r" b="b"/>
              <a:pathLst>
                <a:path w="150" h="154">
                  <a:moveTo>
                    <a:pt x="102" y="6"/>
                  </a:moveTo>
                  <a:lnTo>
                    <a:pt x="102" y="6"/>
                  </a:lnTo>
                  <a:lnTo>
                    <a:pt x="108" y="10"/>
                  </a:lnTo>
                  <a:lnTo>
                    <a:pt x="120" y="24"/>
                  </a:lnTo>
                  <a:lnTo>
                    <a:pt x="126" y="34"/>
                  </a:lnTo>
                  <a:lnTo>
                    <a:pt x="134" y="46"/>
                  </a:lnTo>
                  <a:lnTo>
                    <a:pt x="140" y="62"/>
                  </a:lnTo>
                  <a:lnTo>
                    <a:pt x="146" y="82"/>
                  </a:lnTo>
                  <a:lnTo>
                    <a:pt x="146" y="82"/>
                  </a:lnTo>
                  <a:lnTo>
                    <a:pt x="148" y="96"/>
                  </a:lnTo>
                  <a:lnTo>
                    <a:pt x="150" y="108"/>
                  </a:lnTo>
                  <a:lnTo>
                    <a:pt x="148" y="120"/>
                  </a:lnTo>
                  <a:lnTo>
                    <a:pt x="144" y="132"/>
                  </a:lnTo>
                  <a:lnTo>
                    <a:pt x="138" y="140"/>
                  </a:lnTo>
                  <a:lnTo>
                    <a:pt x="130" y="148"/>
                  </a:lnTo>
                  <a:lnTo>
                    <a:pt x="120" y="152"/>
                  </a:lnTo>
                  <a:lnTo>
                    <a:pt x="106" y="154"/>
                  </a:lnTo>
                  <a:lnTo>
                    <a:pt x="106" y="154"/>
                  </a:lnTo>
                  <a:lnTo>
                    <a:pt x="94" y="152"/>
                  </a:lnTo>
                  <a:lnTo>
                    <a:pt x="86" y="150"/>
                  </a:lnTo>
                  <a:lnTo>
                    <a:pt x="78" y="146"/>
                  </a:lnTo>
                  <a:lnTo>
                    <a:pt x="74" y="142"/>
                  </a:lnTo>
                  <a:lnTo>
                    <a:pt x="68" y="134"/>
                  </a:lnTo>
                  <a:lnTo>
                    <a:pt x="68" y="130"/>
                  </a:lnTo>
                  <a:lnTo>
                    <a:pt x="68" y="130"/>
                  </a:lnTo>
                  <a:lnTo>
                    <a:pt x="62" y="132"/>
                  </a:lnTo>
                  <a:lnTo>
                    <a:pt x="44" y="138"/>
                  </a:lnTo>
                  <a:lnTo>
                    <a:pt x="34" y="138"/>
                  </a:lnTo>
                  <a:lnTo>
                    <a:pt x="24" y="136"/>
                  </a:lnTo>
                  <a:lnTo>
                    <a:pt x="16" y="130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2" y="108"/>
                  </a:lnTo>
                  <a:lnTo>
                    <a:pt x="0" y="98"/>
                  </a:lnTo>
                  <a:lnTo>
                    <a:pt x="0" y="86"/>
                  </a:lnTo>
                  <a:lnTo>
                    <a:pt x="2" y="78"/>
                  </a:lnTo>
                  <a:lnTo>
                    <a:pt x="8" y="70"/>
                  </a:lnTo>
                  <a:lnTo>
                    <a:pt x="14" y="62"/>
                  </a:lnTo>
                  <a:lnTo>
                    <a:pt x="28" y="48"/>
                  </a:lnTo>
                  <a:lnTo>
                    <a:pt x="62" y="26"/>
                  </a:lnTo>
                  <a:lnTo>
                    <a:pt x="70" y="20"/>
                  </a:lnTo>
                  <a:lnTo>
                    <a:pt x="76" y="14"/>
                  </a:lnTo>
                  <a:lnTo>
                    <a:pt x="80" y="6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6" y="6"/>
                  </a:lnTo>
                  <a:lnTo>
                    <a:pt x="90" y="22"/>
                  </a:lnTo>
                  <a:lnTo>
                    <a:pt x="90" y="32"/>
                  </a:lnTo>
                  <a:lnTo>
                    <a:pt x="92" y="44"/>
                  </a:lnTo>
                  <a:lnTo>
                    <a:pt x="90" y="58"/>
                  </a:lnTo>
                  <a:lnTo>
                    <a:pt x="86" y="70"/>
                  </a:lnTo>
                  <a:lnTo>
                    <a:pt x="86" y="70"/>
                  </a:lnTo>
                  <a:lnTo>
                    <a:pt x="90" y="66"/>
                  </a:lnTo>
                  <a:lnTo>
                    <a:pt x="96" y="56"/>
                  </a:lnTo>
                  <a:lnTo>
                    <a:pt x="98" y="46"/>
                  </a:lnTo>
                  <a:lnTo>
                    <a:pt x="100" y="36"/>
                  </a:lnTo>
                  <a:lnTo>
                    <a:pt x="102" y="22"/>
                  </a:lnTo>
                  <a:lnTo>
                    <a:pt x="102" y="6"/>
                  </a:lnTo>
                  <a:lnTo>
                    <a:pt x="10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6" name="Freeform 158"/>
            <p:cNvSpPr>
              <a:spLocks/>
            </p:cNvSpPr>
            <p:nvPr/>
          </p:nvSpPr>
          <p:spPr bwMode="auto">
            <a:xfrm>
              <a:off x="2342147" y="4961021"/>
              <a:ext cx="1235242" cy="1299411"/>
            </a:xfrm>
            <a:custGeom>
              <a:avLst/>
              <a:gdLst/>
              <a:ahLst/>
              <a:cxnLst>
                <a:cxn ang="0">
                  <a:pos x="154" y="70"/>
                </a:cxn>
                <a:cxn ang="0">
                  <a:pos x="154" y="70"/>
                </a:cxn>
                <a:cxn ang="0">
                  <a:pos x="148" y="82"/>
                </a:cxn>
                <a:cxn ang="0">
                  <a:pos x="140" y="96"/>
                </a:cxn>
                <a:cxn ang="0">
                  <a:pos x="132" y="112"/>
                </a:cxn>
                <a:cxn ang="0">
                  <a:pos x="120" y="128"/>
                </a:cxn>
                <a:cxn ang="0">
                  <a:pos x="106" y="142"/>
                </a:cxn>
                <a:cxn ang="0">
                  <a:pos x="98" y="148"/>
                </a:cxn>
                <a:cxn ang="0">
                  <a:pos x="88" y="154"/>
                </a:cxn>
                <a:cxn ang="0">
                  <a:pos x="80" y="158"/>
                </a:cxn>
                <a:cxn ang="0">
                  <a:pos x="70" y="160"/>
                </a:cxn>
                <a:cxn ang="0">
                  <a:pos x="70" y="160"/>
                </a:cxn>
                <a:cxn ang="0">
                  <a:pos x="60" y="162"/>
                </a:cxn>
                <a:cxn ang="0">
                  <a:pos x="52" y="160"/>
                </a:cxn>
                <a:cxn ang="0">
                  <a:pos x="44" y="160"/>
                </a:cxn>
                <a:cxn ang="0">
                  <a:pos x="36" y="156"/>
                </a:cxn>
                <a:cxn ang="0">
                  <a:pos x="24" y="148"/>
                </a:cxn>
                <a:cxn ang="0">
                  <a:pos x="14" y="138"/>
                </a:cxn>
                <a:cxn ang="0">
                  <a:pos x="10" y="124"/>
                </a:cxn>
                <a:cxn ang="0">
                  <a:pos x="8" y="110"/>
                </a:cxn>
                <a:cxn ang="0">
                  <a:pos x="10" y="104"/>
                </a:cxn>
                <a:cxn ang="0">
                  <a:pos x="12" y="98"/>
                </a:cxn>
                <a:cxn ang="0">
                  <a:pos x="16" y="92"/>
                </a:cxn>
                <a:cxn ang="0">
                  <a:pos x="22" y="86"/>
                </a:cxn>
                <a:cxn ang="0">
                  <a:pos x="22" y="86"/>
                </a:cxn>
                <a:cxn ang="0">
                  <a:pos x="16" y="80"/>
                </a:cxn>
                <a:cxn ang="0">
                  <a:pos x="12" y="74"/>
                </a:cxn>
                <a:cxn ang="0">
                  <a:pos x="6" y="66"/>
                </a:cxn>
                <a:cxn ang="0">
                  <a:pos x="2" y="56"/>
                </a:cxn>
                <a:cxn ang="0">
                  <a:pos x="0" y="44"/>
                </a:cxn>
                <a:cxn ang="0">
                  <a:pos x="2" y="32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10"/>
                </a:cxn>
                <a:cxn ang="0">
                  <a:pos x="24" y="4"/>
                </a:cxn>
                <a:cxn ang="0">
                  <a:pos x="32" y="2"/>
                </a:cxn>
                <a:cxn ang="0">
                  <a:pos x="42" y="0"/>
                </a:cxn>
                <a:cxn ang="0">
                  <a:pos x="50" y="0"/>
                </a:cxn>
                <a:cxn ang="0">
                  <a:pos x="58" y="4"/>
                </a:cxn>
                <a:cxn ang="0">
                  <a:pos x="76" y="12"/>
                </a:cxn>
                <a:cxn ang="0">
                  <a:pos x="112" y="34"/>
                </a:cxn>
                <a:cxn ang="0">
                  <a:pos x="132" y="44"/>
                </a:cxn>
                <a:cxn ang="0">
                  <a:pos x="142" y="46"/>
                </a:cxn>
                <a:cxn ang="0">
                  <a:pos x="152" y="46"/>
                </a:cxn>
                <a:cxn ang="0">
                  <a:pos x="152" y="46"/>
                </a:cxn>
                <a:cxn ang="0">
                  <a:pos x="146" y="52"/>
                </a:cxn>
                <a:cxn ang="0">
                  <a:pos x="126" y="64"/>
                </a:cxn>
                <a:cxn ang="0">
                  <a:pos x="104" y="74"/>
                </a:cxn>
                <a:cxn ang="0">
                  <a:pos x="92" y="78"/>
                </a:cxn>
                <a:cxn ang="0">
                  <a:pos x="82" y="80"/>
                </a:cxn>
                <a:cxn ang="0">
                  <a:pos x="82" y="80"/>
                </a:cxn>
                <a:cxn ang="0">
                  <a:pos x="86" y="82"/>
                </a:cxn>
                <a:cxn ang="0">
                  <a:pos x="100" y="82"/>
                </a:cxn>
                <a:cxn ang="0">
                  <a:pos x="110" y="82"/>
                </a:cxn>
                <a:cxn ang="0">
                  <a:pos x="122" y="80"/>
                </a:cxn>
                <a:cxn ang="0">
                  <a:pos x="136" y="76"/>
                </a:cxn>
                <a:cxn ang="0">
                  <a:pos x="154" y="70"/>
                </a:cxn>
                <a:cxn ang="0">
                  <a:pos x="154" y="70"/>
                </a:cxn>
              </a:cxnLst>
              <a:rect l="0" t="0" r="r" b="b"/>
              <a:pathLst>
                <a:path w="154" h="162">
                  <a:moveTo>
                    <a:pt x="154" y="70"/>
                  </a:moveTo>
                  <a:lnTo>
                    <a:pt x="154" y="70"/>
                  </a:lnTo>
                  <a:lnTo>
                    <a:pt x="148" y="82"/>
                  </a:lnTo>
                  <a:lnTo>
                    <a:pt x="140" y="96"/>
                  </a:lnTo>
                  <a:lnTo>
                    <a:pt x="132" y="112"/>
                  </a:lnTo>
                  <a:lnTo>
                    <a:pt x="120" y="128"/>
                  </a:lnTo>
                  <a:lnTo>
                    <a:pt x="106" y="142"/>
                  </a:lnTo>
                  <a:lnTo>
                    <a:pt x="98" y="148"/>
                  </a:lnTo>
                  <a:lnTo>
                    <a:pt x="88" y="154"/>
                  </a:lnTo>
                  <a:lnTo>
                    <a:pt x="80" y="158"/>
                  </a:lnTo>
                  <a:lnTo>
                    <a:pt x="70" y="160"/>
                  </a:lnTo>
                  <a:lnTo>
                    <a:pt x="70" y="160"/>
                  </a:lnTo>
                  <a:lnTo>
                    <a:pt x="60" y="162"/>
                  </a:lnTo>
                  <a:lnTo>
                    <a:pt x="52" y="160"/>
                  </a:lnTo>
                  <a:lnTo>
                    <a:pt x="44" y="160"/>
                  </a:lnTo>
                  <a:lnTo>
                    <a:pt x="36" y="156"/>
                  </a:lnTo>
                  <a:lnTo>
                    <a:pt x="24" y="148"/>
                  </a:lnTo>
                  <a:lnTo>
                    <a:pt x="14" y="138"/>
                  </a:lnTo>
                  <a:lnTo>
                    <a:pt x="10" y="124"/>
                  </a:lnTo>
                  <a:lnTo>
                    <a:pt x="8" y="110"/>
                  </a:lnTo>
                  <a:lnTo>
                    <a:pt x="10" y="104"/>
                  </a:lnTo>
                  <a:lnTo>
                    <a:pt x="12" y="98"/>
                  </a:lnTo>
                  <a:lnTo>
                    <a:pt x="16" y="92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16" y="80"/>
                  </a:lnTo>
                  <a:lnTo>
                    <a:pt x="12" y="74"/>
                  </a:lnTo>
                  <a:lnTo>
                    <a:pt x="6" y="66"/>
                  </a:lnTo>
                  <a:lnTo>
                    <a:pt x="2" y="56"/>
                  </a:lnTo>
                  <a:lnTo>
                    <a:pt x="0" y="44"/>
                  </a:lnTo>
                  <a:lnTo>
                    <a:pt x="2" y="32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10"/>
                  </a:lnTo>
                  <a:lnTo>
                    <a:pt x="24" y="4"/>
                  </a:lnTo>
                  <a:lnTo>
                    <a:pt x="32" y="2"/>
                  </a:lnTo>
                  <a:lnTo>
                    <a:pt x="42" y="0"/>
                  </a:lnTo>
                  <a:lnTo>
                    <a:pt x="50" y="0"/>
                  </a:lnTo>
                  <a:lnTo>
                    <a:pt x="58" y="4"/>
                  </a:lnTo>
                  <a:lnTo>
                    <a:pt x="76" y="12"/>
                  </a:lnTo>
                  <a:lnTo>
                    <a:pt x="112" y="34"/>
                  </a:lnTo>
                  <a:lnTo>
                    <a:pt x="132" y="44"/>
                  </a:lnTo>
                  <a:lnTo>
                    <a:pt x="142" y="4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46" y="52"/>
                  </a:lnTo>
                  <a:lnTo>
                    <a:pt x="126" y="64"/>
                  </a:lnTo>
                  <a:lnTo>
                    <a:pt x="104" y="74"/>
                  </a:lnTo>
                  <a:lnTo>
                    <a:pt x="92" y="78"/>
                  </a:lnTo>
                  <a:lnTo>
                    <a:pt x="82" y="80"/>
                  </a:lnTo>
                  <a:lnTo>
                    <a:pt x="82" y="80"/>
                  </a:lnTo>
                  <a:lnTo>
                    <a:pt x="86" y="82"/>
                  </a:lnTo>
                  <a:lnTo>
                    <a:pt x="100" y="82"/>
                  </a:lnTo>
                  <a:lnTo>
                    <a:pt x="110" y="82"/>
                  </a:lnTo>
                  <a:lnTo>
                    <a:pt x="122" y="80"/>
                  </a:lnTo>
                  <a:lnTo>
                    <a:pt x="136" y="76"/>
                  </a:lnTo>
                  <a:lnTo>
                    <a:pt x="154" y="70"/>
                  </a:lnTo>
                  <a:lnTo>
                    <a:pt x="154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7" name="Freeform 159"/>
            <p:cNvSpPr>
              <a:spLocks/>
            </p:cNvSpPr>
            <p:nvPr/>
          </p:nvSpPr>
          <p:spPr bwMode="auto">
            <a:xfrm>
              <a:off x="2871537" y="3805989"/>
              <a:ext cx="1155032" cy="1283368"/>
            </a:xfrm>
            <a:custGeom>
              <a:avLst/>
              <a:gdLst/>
              <a:ahLst/>
              <a:cxnLst>
                <a:cxn ang="0">
                  <a:pos x="130" y="158"/>
                </a:cxn>
                <a:cxn ang="0">
                  <a:pos x="130" y="158"/>
                </a:cxn>
                <a:cxn ang="0">
                  <a:pos x="130" y="148"/>
                </a:cxn>
                <a:cxn ang="0">
                  <a:pos x="130" y="122"/>
                </a:cxn>
                <a:cxn ang="0">
                  <a:pos x="134" y="88"/>
                </a:cxn>
                <a:cxn ang="0">
                  <a:pos x="136" y="70"/>
                </a:cxn>
                <a:cxn ang="0">
                  <a:pos x="142" y="52"/>
                </a:cxn>
                <a:cxn ang="0">
                  <a:pos x="142" y="52"/>
                </a:cxn>
                <a:cxn ang="0">
                  <a:pos x="144" y="42"/>
                </a:cxn>
                <a:cxn ang="0">
                  <a:pos x="142" y="32"/>
                </a:cxn>
                <a:cxn ang="0">
                  <a:pos x="140" y="24"/>
                </a:cxn>
                <a:cxn ang="0">
                  <a:pos x="134" y="16"/>
                </a:cxn>
                <a:cxn ang="0">
                  <a:pos x="128" y="10"/>
                </a:cxn>
                <a:cxn ang="0">
                  <a:pos x="118" y="4"/>
                </a:cxn>
                <a:cxn ang="0">
                  <a:pos x="110" y="2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8" y="2"/>
                </a:cxn>
                <a:cxn ang="0">
                  <a:pos x="80" y="6"/>
                </a:cxn>
                <a:cxn ang="0">
                  <a:pos x="74" y="10"/>
                </a:cxn>
                <a:cxn ang="0">
                  <a:pos x="68" y="18"/>
                </a:cxn>
                <a:cxn ang="0">
                  <a:pos x="62" y="28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52" y="34"/>
                </a:cxn>
                <a:cxn ang="0">
                  <a:pos x="34" y="36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4" y="104"/>
                </a:cxn>
                <a:cxn ang="0">
                  <a:pos x="12" y="118"/>
                </a:cxn>
                <a:cxn ang="0">
                  <a:pos x="18" y="124"/>
                </a:cxn>
                <a:cxn ang="0">
                  <a:pos x="24" y="130"/>
                </a:cxn>
                <a:cxn ang="0">
                  <a:pos x="32" y="136"/>
                </a:cxn>
                <a:cxn ang="0">
                  <a:pos x="44" y="142"/>
                </a:cxn>
                <a:cxn ang="0">
                  <a:pos x="70" y="152"/>
                </a:cxn>
                <a:cxn ang="0">
                  <a:pos x="102" y="160"/>
                </a:cxn>
                <a:cxn ang="0">
                  <a:pos x="102" y="160"/>
                </a:cxn>
                <a:cxn ang="0">
                  <a:pos x="100" y="156"/>
                </a:cxn>
                <a:cxn ang="0">
                  <a:pos x="90" y="144"/>
                </a:cxn>
                <a:cxn ang="0">
                  <a:pos x="86" y="136"/>
                </a:cxn>
                <a:cxn ang="0">
                  <a:pos x="82" y="126"/>
                </a:cxn>
                <a:cxn ang="0">
                  <a:pos x="80" y="114"/>
                </a:cxn>
                <a:cxn ang="0">
                  <a:pos x="80" y="102"/>
                </a:cxn>
                <a:cxn ang="0">
                  <a:pos x="80" y="102"/>
                </a:cxn>
                <a:cxn ang="0">
                  <a:pos x="84" y="108"/>
                </a:cxn>
                <a:cxn ang="0">
                  <a:pos x="94" y="124"/>
                </a:cxn>
                <a:cxn ang="0">
                  <a:pos x="112" y="142"/>
                </a:cxn>
                <a:cxn ang="0">
                  <a:pos x="120" y="150"/>
                </a:cxn>
                <a:cxn ang="0">
                  <a:pos x="130" y="158"/>
                </a:cxn>
                <a:cxn ang="0">
                  <a:pos x="130" y="158"/>
                </a:cxn>
              </a:cxnLst>
              <a:rect l="0" t="0" r="r" b="b"/>
              <a:pathLst>
                <a:path w="144" h="160">
                  <a:moveTo>
                    <a:pt x="130" y="158"/>
                  </a:moveTo>
                  <a:lnTo>
                    <a:pt x="130" y="158"/>
                  </a:lnTo>
                  <a:lnTo>
                    <a:pt x="130" y="148"/>
                  </a:lnTo>
                  <a:lnTo>
                    <a:pt x="130" y="122"/>
                  </a:lnTo>
                  <a:lnTo>
                    <a:pt x="134" y="88"/>
                  </a:lnTo>
                  <a:lnTo>
                    <a:pt x="136" y="70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44" y="42"/>
                  </a:lnTo>
                  <a:lnTo>
                    <a:pt x="142" y="32"/>
                  </a:lnTo>
                  <a:lnTo>
                    <a:pt x="140" y="24"/>
                  </a:lnTo>
                  <a:lnTo>
                    <a:pt x="134" y="16"/>
                  </a:lnTo>
                  <a:lnTo>
                    <a:pt x="128" y="10"/>
                  </a:lnTo>
                  <a:lnTo>
                    <a:pt x="118" y="4"/>
                  </a:lnTo>
                  <a:lnTo>
                    <a:pt x="110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8" y="2"/>
                  </a:lnTo>
                  <a:lnTo>
                    <a:pt x="80" y="6"/>
                  </a:lnTo>
                  <a:lnTo>
                    <a:pt x="74" y="10"/>
                  </a:lnTo>
                  <a:lnTo>
                    <a:pt x="68" y="18"/>
                  </a:lnTo>
                  <a:lnTo>
                    <a:pt x="62" y="28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52" y="34"/>
                  </a:lnTo>
                  <a:lnTo>
                    <a:pt x="34" y="36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4" y="104"/>
                  </a:lnTo>
                  <a:lnTo>
                    <a:pt x="12" y="118"/>
                  </a:lnTo>
                  <a:lnTo>
                    <a:pt x="18" y="124"/>
                  </a:lnTo>
                  <a:lnTo>
                    <a:pt x="24" y="130"/>
                  </a:lnTo>
                  <a:lnTo>
                    <a:pt x="32" y="136"/>
                  </a:lnTo>
                  <a:lnTo>
                    <a:pt x="44" y="142"/>
                  </a:lnTo>
                  <a:lnTo>
                    <a:pt x="70" y="152"/>
                  </a:lnTo>
                  <a:lnTo>
                    <a:pt x="102" y="160"/>
                  </a:lnTo>
                  <a:lnTo>
                    <a:pt x="102" y="160"/>
                  </a:lnTo>
                  <a:lnTo>
                    <a:pt x="100" y="156"/>
                  </a:lnTo>
                  <a:lnTo>
                    <a:pt x="90" y="144"/>
                  </a:lnTo>
                  <a:lnTo>
                    <a:pt x="86" y="136"/>
                  </a:lnTo>
                  <a:lnTo>
                    <a:pt x="82" y="126"/>
                  </a:lnTo>
                  <a:lnTo>
                    <a:pt x="80" y="114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84" y="108"/>
                  </a:lnTo>
                  <a:lnTo>
                    <a:pt x="94" y="124"/>
                  </a:lnTo>
                  <a:lnTo>
                    <a:pt x="112" y="142"/>
                  </a:lnTo>
                  <a:lnTo>
                    <a:pt x="120" y="150"/>
                  </a:lnTo>
                  <a:lnTo>
                    <a:pt x="130" y="158"/>
                  </a:lnTo>
                  <a:lnTo>
                    <a:pt x="130" y="1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8" name="Freeform 160"/>
            <p:cNvSpPr>
              <a:spLocks/>
            </p:cNvSpPr>
            <p:nvPr/>
          </p:nvSpPr>
          <p:spPr bwMode="auto">
            <a:xfrm>
              <a:off x="3689684" y="5249779"/>
              <a:ext cx="288758" cy="320842"/>
            </a:xfrm>
            <a:custGeom>
              <a:avLst/>
              <a:gdLst/>
              <a:ahLst/>
              <a:cxnLst>
                <a:cxn ang="0">
                  <a:pos x="36" y="20"/>
                </a:cxn>
                <a:cxn ang="0">
                  <a:pos x="36" y="20"/>
                </a:cxn>
                <a:cxn ang="0">
                  <a:pos x="34" y="28"/>
                </a:cxn>
                <a:cxn ang="0">
                  <a:pos x="30" y="34"/>
                </a:cxn>
                <a:cxn ang="0">
                  <a:pos x="24" y="38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10" y="38"/>
                </a:cxn>
                <a:cxn ang="0">
                  <a:pos x="6" y="34"/>
                </a:cxn>
                <a:cxn ang="0">
                  <a:pos x="2" y="28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2" y="12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6"/>
                </a:cxn>
                <a:cxn ang="0">
                  <a:pos x="34" y="12"/>
                </a:cxn>
                <a:cxn ang="0">
                  <a:pos x="36" y="20"/>
                </a:cxn>
                <a:cxn ang="0">
                  <a:pos x="36" y="20"/>
                </a:cxn>
              </a:cxnLst>
              <a:rect l="0" t="0" r="r" b="b"/>
              <a:pathLst>
                <a:path w="36" h="40">
                  <a:moveTo>
                    <a:pt x="36" y="20"/>
                  </a:moveTo>
                  <a:lnTo>
                    <a:pt x="36" y="20"/>
                  </a:lnTo>
                  <a:lnTo>
                    <a:pt x="34" y="28"/>
                  </a:lnTo>
                  <a:lnTo>
                    <a:pt x="30" y="34"/>
                  </a:lnTo>
                  <a:lnTo>
                    <a:pt x="24" y="38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0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6"/>
                  </a:lnTo>
                  <a:lnTo>
                    <a:pt x="34" y="12"/>
                  </a:lnTo>
                  <a:lnTo>
                    <a:pt x="36" y="20"/>
                  </a:lnTo>
                  <a:lnTo>
                    <a:pt x="36" y="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159" name="Title 158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Problems &amp; Solution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Common Two-factor Authentication solutions in Vietnam: Hardware Tokens, Digital Certificates on Smart Cards and USB Tokens.</a:t>
            </a:r>
          </a:p>
          <a:p>
            <a:r>
              <a:rPr lang="en-US" dirty="0" smtClean="0"/>
              <a:t>Disadvantages:</a:t>
            </a:r>
          </a:p>
          <a:p>
            <a:pPr lvl="1"/>
            <a:r>
              <a:rPr lang="en-US" dirty="0" smtClean="0"/>
              <a:t>Require user to carry an additional device at all times.</a:t>
            </a:r>
          </a:p>
          <a:p>
            <a:pPr lvl="1"/>
            <a:r>
              <a:rPr lang="en-US" dirty="0" smtClean="0"/>
              <a:t>Devices manufacture cost.</a:t>
            </a:r>
          </a:p>
          <a:p>
            <a:pPr lvl="1"/>
            <a:r>
              <a:rPr lang="en-US" dirty="0" smtClean="0"/>
              <a:t>Require user trainings to use.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15"/>
          <p:cNvGrpSpPr/>
          <p:nvPr/>
        </p:nvGrpSpPr>
        <p:grpSpPr>
          <a:xfrm>
            <a:off x="0" y="0"/>
            <a:ext cx="9144000" cy="6858000"/>
            <a:chOff x="0" y="-1295400"/>
            <a:chExt cx="9144000" cy="9144000"/>
          </a:xfrm>
          <a:gradFill flip="none" rotWithShape="1">
            <a:gsLst>
              <a:gs pos="0">
                <a:schemeClr val="bg1">
                  <a:alpha val="10000"/>
                </a:schemeClr>
              </a:gs>
              <a:gs pos="36000">
                <a:schemeClr val="bg1">
                  <a:alpha val="0"/>
                </a:schemeClr>
              </a:gs>
              <a:gs pos="95000">
                <a:schemeClr val="bg1">
                  <a:alpha val="15000"/>
                </a:schemeClr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5181600" y="3340768"/>
              <a:ext cx="465221" cy="449179"/>
            </a:xfrm>
            <a:custGeom>
              <a:avLst/>
              <a:gdLst/>
              <a:ahLst/>
              <a:cxnLst>
                <a:cxn ang="0">
                  <a:pos x="2" y="44"/>
                </a:cxn>
                <a:cxn ang="0">
                  <a:pos x="2" y="44"/>
                </a:cxn>
                <a:cxn ang="0">
                  <a:pos x="8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8" y="56"/>
                </a:cxn>
                <a:cxn ang="0">
                  <a:pos x="44" y="56"/>
                </a:cxn>
                <a:cxn ang="0">
                  <a:pos x="48" y="54"/>
                </a:cxn>
                <a:cxn ang="0">
                  <a:pos x="56" y="48"/>
                </a:cxn>
                <a:cxn ang="0">
                  <a:pos x="58" y="44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6" y="36"/>
                </a:cxn>
                <a:cxn ang="0">
                  <a:pos x="52" y="32"/>
                </a:cxn>
                <a:cxn ang="0">
                  <a:pos x="48" y="28"/>
                </a:cxn>
                <a:cxn ang="0">
                  <a:pos x="48" y="28"/>
                </a:cxn>
                <a:cxn ang="0">
                  <a:pos x="50" y="26"/>
                </a:cxn>
                <a:cxn ang="0">
                  <a:pos x="52" y="20"/>
                </a:cxn>
                <a:cxn ang="0">
                  <a:pos x="54" y="16"/>
                </a:cxn>
                <a:cxn ang="0">
                  <a:pos x="54" y="12"/>
                </a:cxn>
                <a:cxn ang="0">
                  <a:pos x="52" y="8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0" y="6"/>
                </a:cxn>
                <a:cxn ang="0">
                  <a:pos x="14" y="12"/>
                </a:cxn>
                <a:cxn ang="0">
                  <a:pos x="8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32"/>
                </a:cxn>
                <a:cxn ang="0">
                  <a:pos x="18" y="30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2" y="44"/>
                </a:cxn>
                <a:cxn ang="0">
                  <a:pos x="2" y="44"/>
                </a:cxn>
              </a:cxnLst>
              <a:rect l="0" t="0" r="r" b="b"/>
              <a:pathLst>
                <a:path w="58" h="56">
                  <a:moveTo>
                    <a:pt x="2" y="44"/>
                  </a:moveTo>
                  <a:lnTo>
                    <a:pt x="2" y="44"/>
                  </a:lnTo>
                  <a:lnTo>
                    <a:pt x="8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8" y="56"/>
                  </a:lnTo>
                  <a:lnTo>
                    <a:pt x="44" y="56"/>
                  </a:lnTo>
                  <a:lnTo>
                    <a:pt x="48" y="54"/>
                  </a:lnTo>
                  <a:lnTo>
                    <a:pt x="56" y="48"/>
                  </a:lnTo>
                  <a:lnTo>
                    <a:pt x="58" y="44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6" y="36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50" y="26"/>
                  </a:lnTo>
                  <a:lnTo>
                    <a:pt x="52" y="20"/>
                  </a:lnTo>
                  <a:lnTo>
                    <a:pt x="54" y="16"/>
                  </a:lnTo>
                  <a:lnTo>
                    <a:pt x="54" y="12"/>
                  </a:lnTo>
                  <a:lnTo>
                    <a:pt x="52" y="8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0" y="6"/>
                  </a:lnTo>
                  <a:lnTo>
                    <a:pt x="14" y="12"/>
                  </a:lnTo>
                  <a:lnTo>
                    <a:pt x="8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32"/>
                  </a:lnTo>
                  <a:lnTo>
                    <a:pt x="18" y="30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2" y="44"/>
                  </a:lnTo>
                  <a:lnTo>
                    <a:pt x="2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5117432" y="3741821"/>
              <a:ext cx="401053" cy="497305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8"/>
                </a:cxn>
                <a:cxn ang="0">
                  <a:pos x="46" y="40"/>
                </a:cxn>
                <a:cxn ang="0">
                  <a:pos x="42" y="44"/>
                </a:cxn>
                <a:cxn ang="0">
                  <a:pos x="34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6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2"/>
                </a:cxn>
                <a:cxn ang="0">
                  <a:pos x="16" y="62"/>
                </a:cxn>
                <a:cxn ang="0">
                  <a:pos x="8" y="60"/>
                </a:cxn>
                <a:cxn ang="0">
                  <a:pos x="4" y="54"/>
                </a:cxn>
                <a:cxn ang="0">
                  <a:pos x="2" y="48"/>
                </a:cxn>
                <a:cxn ang="0">
                  <a:pos x="2" y="38"/>
                </a:cxn>
                <a:cxn ang="0">
                  <a:pos x="4" y="20"/>
                </a:cxn>
                <a:cxn ang="0">
                  <a:pos x="4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0" y="10"/>
                </a:cxn>
                <a:cxn ang="0">
                  <a:pos x="18" y="18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2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0" y="12"/>
                </a:cxn>
                <a:cxn ang="0">
                  <a:pos x="46" y="20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2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8"/>
                  </a:lnTo>
                  <a:lnTo>
                    <a:pt x="46" y="40"/>
                  </a:lnTo>
                  <a:lnTo>
                    <a:pt x="42" y="44"/>
                  </a:lnTo>
                  <a:lnTo>
                    <a:pt x="34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6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8" y="60"/>
                  </a:lnTo>
                  <a:lnTo>
                    <a:pt x="4" y="54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4" y="20"/>
                  </a:lnTo>
                  <a:lnTo>
                    <a:pt x="4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10" y="10"/>
                  </a:lnTo>
                  <a:lnTo>
                    <a:pt x="18" y="18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2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0" y="12"/>
                  </a:lnTo>
                  <a:lnTo>
                    <a:pt x="46" y="20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668253" y="3757863"/>
              <a:ext cx="433137" cy="449179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50" y="6"/>
                </a:cxn>
                <a:cxn ang="0">
                  <a:pos x="52" y="14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8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4" y="12"/>
                </a:cxn>
                <a:cxn ang="0">
                  <a:pos x="10" y="10"/>
                </a:cxn>
                <a:cxn ang="0">
                  <a:pos x="18" y="8"/>
                </a:cxn>
                <a:cxn ang="0">
                  <a:pos x="34" y="6"/>
                </a:cxn>
                <a:cxn ang="0">
                  <a:pos x="40" y="4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6"/>
                </a:cxn>
                <a:cxn ang="0">
                  <a:pos x="50" y="6"/>
                </a:cxn>
              </a:cxnLst>
              <a:rect l="0" t="0" r="r" b="b"/>
              <a:pathLst>
                <a:path w="54" h="56">
                  <a:moveTo>
                    <a:pt x="50" y="6"/>
                  </a:moveTo>
                  <a:lnTo>
                    <a:pt x="50" y="6"/>
                  </a:lnTo>
                  <a:lnTo>
                    <a:pt x="52" y="14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8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4" y="12"/>
                  </a:lnTo>
                  <a:lnTo>
                    <a:pt x="10" y="10"/>
                  </a:lnTo>
                  <a:lnTo>
                    <a:pt x="18" y="8"/>
                  </a:lnTo>
                  <a:lnTo>
                    <a:pt x="34" y="6"/>
                  </a:lnTo>
                  <a:lnTo>
                    <a:pt x="40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6"/>
                  </a:lnTo>
                  <a:lnTo>
                    <a:pt x="5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523874" y="3324726"/>
              <a:ext cx="481263" cy="481263"/>
            </a:xfrm>
            <a:custGeom>
              <a:avLst/>
              <a:gdLst/>
              <a:ahLst/>
              <a:cxnLst>
                <a:cxn ang="0">
                  <a:pos x="56" y="42"/>
                </a:cxn>
                <a:cxn ang="0">
                  <a:pos x="56" y="42"/>
                </a:cxn>
                <a:cxn ang="0">
                  <a:pos x="52" y="46"/>
                </a:cxn>
                <a:cxn ang="0">
                  <a:pos x="42" y="54"/>
                </a:cxn>
                <a:cxn ang="0">
                  <a:pos x="28" y="58"/>
                </a:cxn>
                <a:cxn ang="0">
                  <a:pos x="22" y="60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6"/>
                </a:cxn>
                <a:cxn ang="0">
                  <a:pos x="4" y="52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0" y="36"/>
                </a:cxn>
                <a:cxn ang="0">
                  <a:pos x="2" y="32"/>
                </a:cxn>
                <a:cxn ang="0">
                  <a:pos x="6" y="28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10" y="24"/>
                </a:cxn>
                <a:cxn ang="0">
                  <a:pos x="8" y="16"/>
                </a:cxn>
                <a:cxn ang="0">
                  <a:pos x="10" y="8"/>
                </a:cxn>
                <a:cxn ang="0">
                  <a:pos x="12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24" y="0"/>
                </a:cxn>
                <a:cxn ang="0">
                  <a:pos x="30" y="0"/>
                </a:cxn>
                <a:cxn ang="0">
                  <a:pos x="36" y="4"/>
                </a:cxn>
                <a:cxn ang="0">
                  <a:pos x="40" y="10"/>
                </a:cxn>
                <a:cxn ang="0">
                  <a:pos x="48" y="24"/>
                </a:cxn>
                <a:cxn ang="0">
                  <a:pos x="54" y="30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48" y="36"/>
                </a:cxn>
                <a:cxn ang="0">
                  <a:pos x="40" y="36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6" y="38"/>
                </a:cxn>
                <a:cxn ang="0">
                  <a:pos x="44" y="40"/>
                </a:cxn>
                <a:cxn ang="0">
                  <a:pos x="56" y="42"/>
                </a:cxn>
                <a:cxn ang="0">
                  <a:pos x="56" y="42"/>
                </a:cxn>
              </a:cxnLst>
              <a:rect l="0" t="0" r="r" b="b"/>
              <a:pathLst>
                <a:path w="60" h="60">
                  <a:moveTo>
                    <a:pt x="56" y="42"/>
                  </a:moveTo>
                  <a:lnTo>
                    <a:pt x="56" y="42"/>
                  </a:lnTo>
                  <a:lnTo>
                    <a:pt x="52" y="46"/>
                  </a:lnTo>
                  <a:lnTo>
                    <a:pt x="42" y="54"/>
                  </a:lnTo>
                  <a:lnTo>
                    <a:pt x="28" y="58"/>
                  </a:lnTo>
                  <a:lnTo>
                    <a:pt x="22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6"/>
                  </a:lnTo>
                  <a:lnTo>
                    <a:pt x="4" y="52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2" y="32"/>
                  </a:lnTo>
                  <a:lnTo>
                    <a:pt x="6" y="28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4"/>
                  </a:lnTo>
                  <a:lnTo>
                    <a:pt x="8" y="16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4"/>
                  </a:lnTo>
                  <a:lnTo>
                    <a:pt x="40" y="10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48" y="36"/>
                  </a:lnTo>
                  <a:lnTo>
                    <a:pt x="40" y="36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6" y="38"/>
                  </a:lnTo>
                  <a:lnTo>
                    <a:pt x="44" y="40"/>
                  </a:lnTo>
                  <a:lnTo>
                    <a:pt x="56" y="42"/>
                  </a:lnTo>
                  <a:lnTo>
                    <a:pt x="56" y="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08884" y="3100137"/>
              <a:ext cx="449179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8"/>
                </a:cxn>
                <a:cxn ang="0">
                  <a:pos x="44" y="36"/>
                </a:cxn>
                <a:cxn ang="0">
                  <a:pos x="54" y="26"/>
                </a:cxn>
                <a:cxn ang="0">
                  <a:pos x="54" y="26"/>
                </a:cxn>
                <a:cxn ang="0">
                  <a:pos x="56" y="20"/>
                </a:cxn>
                <a:cxn ang="0">
                  <a:pos x="56" y="12"/>
                </a:cxn>
                <a:cxn ang="0">
                  <a:pos x="54" y="6"/>
                </a:cxn>
                <a:cxn ang="0">
                  <a:pos x="48" y="2"/>
                </a:cxn>
                <a:cxn ang="0">
                  <a:pos x="48" y="2"/>
                </a:cxn>
                <a:cxn ang="0">
                  <a:pos x="40" y="0"/>
                </a:cxn>
                <a:cxn ang="0">
                  <a:pos x="34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2" y="2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2" y="46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6" h="58">
                  <a:moveTo>
                    <a:pt x="32" y="58"/>
                  </a:moveTo>
                  <a:lnTo>
                    <a:pt x="32" y="58"/>
                  </a:lnTo>
                  <a:lnTo>
                    <a:pt x="38" y="48"/>
                  </a:lnTo>
                  <a:lnTo>
                    <a:pt x="44" y="36"/>
                  </a:lnTo>
                  <a:lnTo>
                    <a:pt x="54" y="26"/>
                  </a:lnTo>
                  <a:lnTo>
                    <a:pt x="54" y="26"/>
                  </a:lnTo>
                  <a:lnTo>
                    <a:pt x="56" y="20"/>
                  </a:lnTo>
                  <a:lnTo>
                    <a:pt x="56" y="12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4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2" y="46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5037221" y="3613484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8213558" y="4207042"/>
              <a:ext cx="449179" cy="449179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0" y="44"/>
                </a:cxn>
                <a:cxn ang="0">
                  <a:pos x="6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6" y="56"/>
                </a:cxn>
                <a:cxn ang="0">
                  <a:pos x="42" y="56"/>
                </a:cxn>
                <a:cxn ang="0">
                  <a:pos x="48" y="54"/>
                </a:cxn>
                <a:cxn ang="0">
                  <a:pos x="54" y="48"/>
                </a:cxn>
                <a:cxn ang="0">
                  <a:pos x="56" y="44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4" y="34"/>
                </a:cxn>
                <a:cxn ang="0">
                  <a:pos x="50" y="30"/>
                </a:cxn>
                <a:cxn ang="0">
                  <a:pos x="46" y="28"/>
                </a:cxn>
                <a:cxn ang="0">
                  <a:pos x="46" y="28"/>
                </a:cxn>
                <a:cxn ang="0">
                  <a:pos x="48" y="26"/>
                </a:cxn>
                <a:cxn ang="0">
                  <a:pos x="50" y="18"/>
                </a:cxn>
                <a:cxn ang="0">
                  <a:pos x="52" y="14"/>
                </a:cxn>
                <a:cxn ang="0">
                  <a:pos x="52" y="10"/>
                </a:cxn>
                <a:cxn ang="0">
                  <a:pos x="50" y="6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18" y="4"/>
                </a:cxn>
                <a:cxn ang="0">
                  <a:pos x="12" y="12"/>
                </a:cxn>
                <a:cxn ang="0">
                  <a:pos x="6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8" y="32"/>
                </a:cxn>
                <a:cxn ang="0">
                  <a:pos x="16" y="30"/>
                </a:cxn>
                <a:cxn ang="0">
                  <a:pos x="24" y="30"/>
                </a:cxn>
                <a:cxn ang="0">
                  <a:pos x="24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0" y="44"/>
                </a:cxn>
                <a:cxn ang="0">
                  <a:pos x="0" y="44"/>
                </a:cxn>
              </a:cxnLst>
              <a:rect l="0" t="0" r="r" b="b"/>
              <a:pathLst>
                <a:path w="56" h="56">
                  <a:moveTo>
                    <a:pt x="0" y="44"/>
                  </a:moveTo>
                  <a:lnTo>
                    <a:pt x="0" y="44"/>
                  </a:lnTo>
                  <a:lnTo>
                    <a:pt x="6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6" y="56"/>
                  </a:lnTo>
                  <a:lnTo>
                    <a:pt x="42" y="56"/>
                  </a:lnTo>
                  <a:lnTo>
                    <a:pt x="48" y="54"/>
                  </a:lnTo>
                  <a:lnTo>
                    <a:pt x="54" y="48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34"/>
                  </a:lnTo>
                  <a:lnTo>
                    <a:pt x="50" y="30"/>
                  </a:lnTo>
                  <a:lnTo>
                    <a:pt x="46" y="28"/>
                  </a:lnTo>
                  <a:lnTo>
                    <a:pt x="46" y="28"/>
                  </a:lnTo>
                  <a:lnTo>
                    <a:pt x="48" y="26"/>
                  </a:lnTo>
                  <a:lnTo>
                    <a:pt x="50" y="18"/>
                  </a:lnTo>
                  <a:lnTo>
                    <a:pt x="52" y="14"/>
                  </a:lnTo>
                  <a:lnTo>
                    <a:pt x="52" y="10"/>
                  </a:lnTo>
                  <a:lnTo>
                    <a:pt x="50" y="6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4"/>
                  </a:lnTo>
                  <a:lnTo>
                    <a:pt x="12" y="12"/>
                  </a:lnTo>
                  <a:lnTo>
                    <a:pt x="6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8" y="32"/>
                  </a:lnTo>
                  <a:lnTo>
                    <a:pt x="16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0" y="44"/>
                  </a:lnTo>
                  <a:lnTo>
                    <a:pt x="0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8133347" y="4608095"/>
              <a:ext cx="401053" cy="481263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6"/>
                </a:cxn>
                <a:cxn ang="0">
                  <a:pos x="46" y="40"/>
                </a:cxn>
                <a:cxn ang="0">
                  <a:pos x="42" y="42"/>
                </a:cxn>
                <a:cxn ang="0">
                  <a:pos x="36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4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0"/>
                </a:cxn>
                <a:cxn ang="0">
                  <a:pos x="16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2" y="46"/>
                </a:cxn>
                <a:cxn ang="0">
                  <a:pos x="2" y="38"/>
                </a:cxn>
                <a:cxn ang="0">
                  <a:pos x="4" y="18"/>
                </a:cxn>
                <a:cxn ang="0">
                  <a:pos x="4" y="1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0" y="10"/>
                </a:cxn>
                <a:cxn ang="0">
                  <a:pos x="18" y="16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2"/>
                </a:cxn>
                <a:cxn ang="0">
                  <a:pos x="20" y="16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0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2" y="12"/>
                </a:cxn>
                <a:cxn ang="0">
                  <a:pos x="46" y="18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0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6"/>
                  </a:lnTo>
                  <a:lnTo>
                    <a:pt x="46" y="40"/>
                  </a:lnTo>
                  <a:lnTo>
                    <a:pt x="42" y="42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4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2" y="46"/>
                  </a:lnTo>
                  <a:lnTo>
                    <a:pt x="2" y="38"/>
                  </a:lnTo>
                  <a:lnTo>
                    <a:pt x="4" y="18"/>
                  </a:lnTo>
                  <a:lnTo>
                    <a:pt x="4" y="1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0" y="10"/>
                  </a:lnTo>
                  <a:lnTo>
                    <a:pt x="18" y="1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2"/>
                  </a:lnTo>
                  <a:lnTo>
                    <a:pt x="20" y="16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2" y="12"/>
                  </a:lnTo>
                  <a:lnTo>
                    <a:pt x="46" y="18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7684168" y="4624137"/>
              <a:ext cx="433137" cy="449179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50" y="4"/>
                </a:cxn>
                <a:cxn ang="0">
                  <a:pos x="52" y="12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6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38"/>
                </a:cxn>
                <a:cxn ang="0">
                  <a:pos x="2" y="34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6" y="12"/>
                </a:cxn>
                <a:cxn ang="0">
                  <a:pos x="12" y="8"/>
                </a:cxn>
                <a:cxn ang="0">
                  <a:pos x="18" y="6"/>
                </a:cxn>
                <a:cxn ang="0">
                  <a:pos x="34" y="4"/>
                </a:cxn>
                <a:cxn ang="0">
                  <a:pos x="40" y="2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54" h="56">
                  <a:moveTo>
                    <a:pt x="50" y="4"/>
                  </a:moveTo>
                  <a:lnTo>
                    <a:pt x="50" y="4"/>
                  </a:lnTo>
                  <a:lnTo>
                    <a:pt x="52" y="12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6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12" y="8"/>
                  </a:lnTo>
                  <a:lnTo>
                    <a:pt x="18" y="6"/>
                  </a:lnTo>
                  <a:lnTo>
                    <a:pt x="34" y="4"/>
                  </a:lnTo>
                  <a:lnTo>
                    <a:pt x="40" y="2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7539789" y="4174958"/>
              <a:ext cx="481263" cy="497305"/>
            </a:xfrm>
            <a:custGeom>
              <a:avLst/>
              <a:gdLst/>
              <a:ahLst/>
              <a:cxnLst>
                <a:cxn ang="0">
                  <a:pos x="56" y="44"/>
                </a:cxn>
                <a:cxn ang="0">
                  <a:pos x="56" y="44"/>
                </a:cxn>
                <a:cxn ang="0">
                  <a:pos x="52" y="48"/>
                </a:cxn>
                <a:cxn ang="0">
                  <a:pos x="42" y="54"/>
                </a:cxn>
                <a:cxn ang="0">
                  <a:pos x="28" y="60"/>
                </a:cxn>
                <a:cxn ang="0">
                  <a:pos x="22" y="62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0" y="38"/>
                </a:cxn>
                <a:cxn ang="0">
                  <a:pos x="2" y="34"/>
                </a:cxn>
                <a:cxn ang="0">
                  <a:pos x="6" y="30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4"/>
                </a:cxn>
                <a:cxn ang="0">
                  <a:pos x="8" y="18"/>
                </a:cxn>
                <a:cxn ang="0">
                  <a:pos x="10" y="10"/>
                </a:cxn>
                <a:cxn ang="0">
                  <a:pos x="12" y="6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24" y="0"/>
                </a:cxn>
                <a:cxn ang="0">
                  <a:pos x="32" y="2"/>
                </a:cxn>
                <a:cxn ang="0">
                  <a:pos x="36" y="6"/>
                </a:cxn>
                <a:cxn ang="0">
                  <a:pos x="40" y="12"/>
                </a:cxn>
                <a:cxn ang="0">
                  <a:pos x="50" y="26"/>
                </a:cxn>
                <a:cxn ang="0">
                  <a:pos x="54" y="32"/>
                </a:cxn>
                <a:cxn ang="0">
                  <a:pos x="60" y="36"/>
                </a:cxn>
                <a:cxn ang="0">
                  <a:pos x="60" y="36"/>
                </a:cxn>
                <a:cxn ang="0">
                  <a:pos x="48" y="38"/>
                </a:cxn>
                <a:cxn ang="0">
                  <a:pos x="40" y="38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6" y="40"/>
                </a:cxn>
                <a:cxn ang="0">
                  <a:pos x="44" y="42"/>
                </a:cxn>
                <a:cxn ang="0">
                  <a:pos x="56" y="44"/>
                </a:cxn>
                <a:cxn ang="0">
                  <a:pos x="56" y="44"/>
                </a:cxn>
              </a:cxnLst>
              <a:rect l="0" t="0" r="r" b="b"/>
              <a:pathLst>
                <a:path w="60" h="62">
                  <a:moveTo>
                    <a:pt x="56" y="44"/>
                  </a:moveTo>
                  <a:lnTo>
                    <a:pt x="56" y="44"/>
                  </a:lnTo>
                  <a:lnTo>
                    <a:pt x="52" y="48"/>
                  </a:lnTo>
                  <a:lnTo>
                    <a:pt x="42" y="54"/>
                  </a:lnTo>
                  <a:lnTo>
                    <a:pt x="28" y="60"/>
                  </a:lnTo>
                  <a:lnTo>
                    <a:pt x="22" y="62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38"/>
                  </a:lnTo>
                  <a:lnTo>
                    <a:pt x="2" y="34"/>
                  </a:lnTo>
                  <a:lnTo>
                    <a:pt x="6" y="30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4"/>
                  </a:lnTo>
                  <a:lnTo>
                    <a:pt x="8" y="18"/>
                  </a:lnTo>
                  <a:lnTo>
                    <a:pt x="10" y="10"/>
                  </a:lnTo>
                  <a:lnTo>
                    <a:pt x="12" y="6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6" y="6"/>
                  </a:lnTo>
                  <a:lnTo>
                    <a:pt x="40" y="12"/>
                  </a:lnTo>
                  <a:lnTo>
                    <a:pt x="50" y="26"/>
                  </a:lnTo>
                  <a:lnTo>
                    <a:pt x="54" y="32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48" y="38"/>
                  </a:lnTo>
                  <a:lnTo>
                    <a:pt x="40" y="38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6" y="40"/>
                  </a:lnTo>
                  <a:lnTo>
                    <a:pt x="44" y="42"/>
                  </a:lnTo>
                  <a:lnTo>
                    <a:pt x="56" y="44"/>
                  </a:lnTo>
                  <a:lnTo>
                    <a:pt x="56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7924800" y="3966411"/>
              <a:ext cx="465221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6"/>
                </a:cxn>
                <a:cxn ang="0">
                  <a:pos x="46" y="36"/>
                </a:cxn>
                <a:cxn ang="0">
                  <a:pos x="54" y="24"/>
                </a:cxn>
                <a:cxn ang="0">
                  <a:pos x="54" y="24"/>
                </a:cxn>
                <a:cxn ang="0">
                  <a:pos x="58" y="18"/>
                </a:cxn>
                <a:cxn ang="0">
                  <a:pos x="58" y="12"/>
                </a:cxn>
                <a:cxn ang="0">
                  <a:pos x="54" y="6"/>
                </a:cxn>
                <a:cxn ang="0">
                  <a:pos x="48" y="0"/>
                </a:cxn>
                <a:cxn ang="0">
                  <a:pos x="48" y="0"/>
                </a:cxn>
                <a:cxn ang="0">
                  <a:pos x="42" y="0"/>
                </a:cxn>
                <a:cxn ang="0">
                  <a:pos x="36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4" y="2"/>
                </a:cxn>
                <a:cxn ang="0">
                  <a:pos x="10" y="2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38"/>
                </a:cxn>
                <a:cxn ang="0">
                  <a:pos x="14" y="46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8" h="58">
                  <a:moveTo>
                    <a:pt x="32" y="58"/>
                  </a:moveTo>
                  <a:lnTo>
                    <a:pt x="32" y="58"/>
                  </a:lnTo>
                  <a:lnTo>
                    <a:pt x="38" y="46"/>
                  </a:lnTo>
                  <a:lnTo>
                    <a:pt x="46" y="36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8" y="18"/>
                  </a:lnTo>
                  <a:lnTo>
                    <a:pt x="58" y="12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6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38"/>
                  </a:lnTo>
                  <a:lnTo>
                    <a:pt x="14" y="46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8053137" y="4479758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0" y="2442411"/>
              <a:ext cx="1122947" cy="1155032"/>
            </a:xfrm>
            <a:custGeom>
              <a:avLst/>
              <a:gdLst/>
              <a:ahLst/>
              <a:cxnLst>
                <a:cxn ang="0">
                  <a:pos x="114" y="24"/>
                </a:cxn>
                <a:cxn ang="0">
                  <a:pos x="130" y="46"/>
                </a:cxn>
                <a:cxn ang="0">
                  <a:pos x="132" y="74"/>
                </a:cxn>
                <a:cxn ang="0">
                  <a:pos x="122" y="100"/>
                </a:cxn>
                <a:cxn ang="0">
                  <a:pos x="102" y="124"/>
                </a:cxn>
                <a:cxn ang="0">
                  <a:pos x="88" y="134"/>
                </a:cxn>
                <a:cxn ang="0">
                  <a:pos x="62" y="140"/>
                </a:cxn>
                <a:cxn ang="0">
                  <a:pos x="52" y="138"/>
                </a:cxn>
                <a:cxn ang="0">
                  <a:pos x="36" y="124"/>
                </a:cxn>
                <a:cxn ang="0">
                  <a:pos x="36" y="104"/>
                </a:cxn>
                <a:cxn ang="0">
                  <a:pos x="38" y="98"/>
                </a:cxn>
                <a:cxn ang="0">
                  <a:pos x="46" y="90"/>
                </a:cxn>
                <a:cxn ang="0">
                  <a:pos x="52" y="88"/>
                </a:cxn>
                <a:cxn ang="0">
                  <a:pos x="62" y="88"/>
                </a:cxn>
                <a:cxn ang="0">
                  <a:pos x="80" y="100"/>
                </a:cxn>
                <a:cxn ang="0">
                  <a:pos x="82" y="102"/>
                </a:cxn>
                <a:cxn ang="0">
                  <a:pos x="68" y="86"/>
                </a:cxn>
                <a:cxn ang="0">
                  <a:pos x="56" y="82"/>
                </a:cxn>
                <a:cxn ang="0">
                  <a:pos x="42" y="86"/>
                </a:cxn>
                <a:cxn ang="0">
                  <a:pos x="34" y="92"/>
                </a:cxn>
                <a:cxn ang="0">
                  <a:pos x="28" y="106"/>
                </a:cxn>
                <a:cxn ang="0">
                  <a:pos x="30" y="120"/>
                </a:cxn>
                <a:cxn ang="0">
                  <a:pos x="38" y="132"/>
                </a:cxn>
                <a:cxn ang="0">
                  <a:pos x="50" y="140"/>
                </a:cxn>
                <a:cxn ang="0">
                  <a:pos x="56" y="144"/>
                </a:cxn>
                <a:cxn ang="0">
                  <a:pos x="76" y="144"/>
                </a:cxn>
                <a:cxn ang="0">
                  <a:pos x="100" y="132"/>
                </a:cxn>
                <a:cxn ang="0">
                  <a:pos x="122" y="110"/>
                </a:cxn>
                <a:cxn ang="0">
                  <a:pos x="136" y="86"/>
                </a:cxn>
                <a:cxn ang="0">
                  <a:pos x="138" y="78"/>
                </a:cxn>
                <a:cxn ang="0">
                  <a:pos x="140" y="60"/>
                </a:cxn>
                <a:cxn ang="0">
                  <a:pos x="132" y="38"/>
                </a:cxn>
                <a:cxn ang="0">
                  <a:pos x="110" y="16"/>
                </a:cxn>
                <a:cxn ang="0">
                  <a:pos x="80" y="2"/>
                </a:cxn>
                <a:cxn ang="0">
                  <a:pos x="64" y="0"/>
                </a:cxn>
                <a:cxn ang="0">
                  <a:pos x="30" y="2"/>
                </a:cxn>
                <a:cxn ang="0">
                  <a:pos x="0" y="16"/>
                </a:cxn>
                <a:cxn ang="0">
                  <a:pos x="0" y="26"/>
                </a:cxn>
                <a:cxn ang="0">
                  <a:pos x="26" y="12"/>
                </a:cxn>
                <a:cxn ang="0">
                  <a:pos x="58" y="8"/>
                </a:cxn>
                <a:cxn ang="0">
                  <a:pos x="88" y="12"/>
                </a:cxn>
                <a:cxn ang="0">
                  <a:pos x="114" y="24"/>
                </a:cxn>
              </a:cxnLst>
              <a:rect l="0" t="0" r="r" b="b"/>
              <a:pathLst>
                <a:path w="140" h="144">
                  <a:moveTo>
                    <a:pt x="114" y="24"/>
                  </a:moveTo>
                  <a:lnTo>
                    <a:pt x="114" y="24"/>
                  </a:lnTo>
                  <a:lnTo>
                    <a:pt x="124" y="34"/>
                  </a:lnTo>
                  <a:lnTo>
                    <a:pt x="130" y="46"/>
                  </a:lnTo>
                  <a:lnTo>
                    <a:pt x="132" y="60"/>
                  </a:lnTo>
                  <a:lnTo>
                    <a:pt x="132" y="74"/>
                  </a:lnTo>
                  <a:lnTo>
                    <a:pt x="128" y="86"/>
                  </a:lnTo>
                  <a:lnTo>
                    <a:pt x="122" y="100"/>
                  </a:lnTo>
                  <a:lnTo>
                    <a:pt x="112" y="112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88" y="134"/>
                  </a:lnTo>
                  <a:lnTo>
                    <a:pt x="76" y="138"/>
                  </a:lnTo>
                  <a:lnTo>
                    <a:pt x="62" y="140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42" y="132"/>
                  </a:lnTo>
                  <a:lnTo>
                    <a:pt x="36" y="124"/>
                  </a:lnTo>
                  <a:lnTo>
                    <a:pt x="34" y="11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8" y="98"/>
                  </a:lnTo>
                  <a:lnTo>
                    <a:pt x="42" y="94"/>
                  </a:lnTo>
                  <a:lnTo>
                    <a:pt x="46" y="90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6" y="86"/>
                  </a:lnTo>
                  <a:lnTo>
                    <a:pt x="62" y="88"/>
                  </a:lnTo>
                  <a:lnTo>
                    <a:pt x="72" y="92"/>
                  </a:lnTo>
                  <a:lnTo>
                    <a:pt x="80" y="100"/>
                  </a:lnTo>
                  <a:lnTo>
                    <a:pt x="82" y="102"/>
                  </a:lnTo>
                  <a:lnTo>
                    <a:pt x="82" y="102"/>
                  </a:lnTo>
                  <a:lnTo>
                    <a:pt x="74" y="92"/>
                  </a:lnTo>
                  <a:lnTo>
                    <a:pt x="68" y="86"/>
                  </a:lnTo>
                  <a:lnTo>
                    <a:pt x="64" y="84"/>
                  </a:lnTo>
                  <a:lnTo>
                    <a:pt x="56" y="82"/>
                  </a:lnTo>
                  <a:lnTo>
                    <a:pt x="50" y="82"/>
                  </a:lnTo>
                  <a:lnTo>
                    <a:pt x="42" y="86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30" y="98"/>
                  </a:lnTo>
                  <a:lnTo>
                    <a:pt x="28" y="106"/>
                  </a:lnTo>
                  <a:lnTo>
                    <a:pt x="28" y="112"/>
                  </a:lnTo>
                  <a:lnTo>
                    <a:pt x="30" y="120"/>
                  </a:lnTo>
                  <a:lnTo>
                    <a:pt x="34" y="126"/>
                  </a:lnTo>
                  <a:lnTo>
                    <a:pt x="38" y="132"/>
                  </a:lnTo>
                  <a:lnTo>
                    <a:pt x="44" y="136"/>
                  </a:lnTo>
                  <a:lnTo>
                    <a:pt x="50" y="140"/>
                  </a:lnTo>
                  <a:lnTo>
                    <a:pt x="50" y="140"/>
                  </a:lnTo>
                  <a:lnTo>
                    <a:pt x="56" y="144"/>
                  </a:lnTo>
                  <a:lnTo>
                    <a:pt x="62" y="144"/>
                  </a:lnTo>
                  <a:lnTo>
                    <a:pt x="76" y="144"/>
                  </a:lnTo>
                  <a:lnTo>
                    <a:pt x="88" y="140"/>
                  </a:lnTo>
                  <a:lnTo>
                    <a:pt x="100" y="132"/>
                  </a:lnTo>
                  <a:lnTo>
                    <a:pt x="112" y="122"/>
                  </a:lnTo>
                  <a:lnTo>
                    <a:pt x="122" y="110"/>
                  </a:lnTo>
                  <a:lnTo>
                    <a:pt x="130" y="98"/>
                  </a:lnTo>
                  <a:lnTo>
                    <a:pt x="136" y="86"/>
                  </a:lnTo>
                  <a:lnTo>
                    <a:pt x="136" y="86"/>
                  </a:lnTo>
                  <a:lnTo>
                    <a:pt x="138" y="78"/>
                  </a:lnTo>
                  <a:lnTo>
                    <a:pt x="140" y="68"/>
                  </a:lnTo>
                  <a:lnTo>
                    <a:pt x="140" y="60"/>
                  </a:lnTo>
                  <a:lnTo>
                    <a:pt x="138" y="52"/>
                  </a:lnTo>
                  <a:lnTo>
                    <a:pt x="132" y="38"/>
                  </a:lnTo>
                  <a:lnTo>
                    <a:pt x="124" y="26"/>
                  </a:lnTo>
                  <a:lnTo>
                    <a:pt x="110" y="16"/>
                  </a:lnTo>
                  <a:lnTo>
                    <a:pt x="96" y="8"/>
                  </a:lnTo>
                  <a:lnTo>
                    <a:pt x="80" y="2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48" y="0"/>
                  </a:lnTo>
                  <a:lnTo>
                    <a:pt x="30" y="2"/>
                  </a:lnTo>
                  <a:lnTo>
                    <a:pt x="14" y="8"/>
                  </a:lnTo>
                  <a:lnTo>
                    <a:pt x="0" y="1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2" y="18"/>
                  </a:lnTo>
                  <a:lnTo>
                    <a:pt x="26" y="12"/>
                  </a:lnTo>
                  <a:lnTo>
                    <a:pt x="42" y="8"/>
                  </a:lnTo>
                  <a:lnTo>
                    <a:pt x="58" y="8"/>
                  </a:lnTo>
                  <a:lnTo>
                    <a:pt x="74" y="8"/>
                  </a:lnTo>
                  <a:lnTo>
                    <a:pt x="88" y="12"/>
                  </a:lnTo>
                  <a:lnTo>
                    <a:pt x="102" y="16"/>
                  </a:lnTo>
                  <a:lnTo>
                    <a:pt x="114" y="24"/>
                  </a:lnTo>
                  <a:lnTo>
                    <a:pt x="114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1171074" y="7463589"/>
              <a:ext cx="1796716" cy="385011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12" y="0"/>
                </a:cxn>
                <a:cxn ang="0">
                  <a:pos x="92" y="4"/>
                </a:cxn>
                <a:cxn ang="0">
                  <a:pos x="72" y="12"/>
                </a:cxn>
                <a:cxn ang="0">
                  <a:pos x="52" y="20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0" y="48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80" y="16"/>
                </a:cxn>
                <a:cxn ang="0">
                  <a:pos x="98" y="12"/>
                </a:cxn>
                <a:cxn ang="0">
                  <a:pos x="116" y="10"/>
                </a:cxn>
                <a:cxn ang="0">
                  <a:pos x="134" y="10"/>
                </a:cxn>
                <a:cxn ang="0">
                  <a:pos x="152" y="14"/>
                </a:cxn>
                <a:cxn ang="0">
                  <a:pos x="170" y="18"/>
                </a:cxn>
                <a:cxn ang="0">
                  <a:pos x="188" y="26"/>
                </a:cxn>
                <a:cxn ang="0">
                  <a:pos x="204" y="36"/>
                </a:cxn>
                <a:cxn ang="0">
                  <a:pos x="204" y="36"/>
                </a:cxn>
                <a:cxn ang="0">
                  <a:pos x="218" y="48"/>
                </a:cxn>
                <a:cxn ang="0">
                  <a:pos x="224" y="48"/>
                </a:cxn>
                <a:cxn ang="0">
                  <a:pos x="224" y="48"/>
                </a:cxn>
                <a:cxn ang="0">
                  <a:pos x="214" y="38"/>
                </a:cxn>
                <a:cxn ang="0">
                  <a:pos x="202" y="26"/>
                </a:cxn>
                <a:cxn ang="0">
                  <a:pos x="188" y="18"/>
                </a:cxn>
                <a:cxn ang="0">
                  <a:pos x="174" y="10"/>
                </a:cxn>
                <a:cxn ang="0">
                  <a:pos x="158" y="6"/>
                </a:cxn>
                <a:cxn ang="0">
                  <a:pos x="144" y="2"/>
                </a:cxn>
                <a:cxn ang="0">
                  <a:pos x="128" y="0"/>
                </a:cxn>
                <a:cxn ang="0">
                  <a:pos x="112" y="0"/>
                </a:cxn>
                <a:cxn ang="0">
                  <a:pos x="112" y="0"/>
                </a:cxn>
              </a:cxnLst>
              <a:rect l="0" t="0" r="r" b="b"/>
              <a:pathLst>
                <a:path w="224" h="48">
                  <a:moveTo>
                    <a:pt x="112" y="0"/>
                  </a:moveTo>
                  <a:lnTo>
                    <a:pt x="112" y="0"/>
                  </a:lnTo>
                  <a:lnTo>
                    <a:pt x="92" y="4"/>
                  </a:lnTo>
                  <a:lnTo>
                    <a:pt x="72" y="12"/>
                  </a:lnTo>
                  <a:lnTo>
                    <a:pt x="52" y="20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0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80" y="16"/>
                  </a:lnTo>
                  <a:lnTo>
                    <a:pt x="98" y="12"/>
                  </a:lnTo>
                  <a:lnTo>
                    <a:pt x="116" y="10"/>
                  </a:lnTo>
                  <a:lnTo>
                    <a:pt x="134" y="10"/>
                  </a:lnTo>
                  <a:lnTo>
                    <a:pt x="152" y="14"/>
                  </a:lnTo>
                  <a:lnTo>
                    <a:pt x="170" y="18"/>
                  </a:lnTo>
                  <a:lnTo>
                    <a:pt x="188" y="26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18" y="48"/>
                  </a:lnTo>
                  <a:lnTo>
                    <a:pt x="224" y="48"/>
                  </a:lnTo>
                  <a:lnTo>
                    <a:pt x="224" y="48"/>
                  </a:lnTo>
                  <a:lnTo>
                    <a:pt x="214" y="38"/>
                  </a:lnTo>
                  <a:lnTo>
                    <a:pt x="202" y="26"/>
                  </a:lnTo>
                  <a:lnTo>
                    <a:pt x="188" y="18"/>
                  </a:lnTo>
                  <a:lnTo>
                    <a:pt x="174" y="10"/>
                  </a:lnTo>
                  <a:lnTo>
                    <a:pt x="158" y="6"/>
                  </a:lnTo>
                  <a:lnTo>
                    <a:pt x="144" y="2"/>
                  </a:lnTo>
                  <a:lnTo>
                    <a:pt x="128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320842" y="5362074"/>
              <a:ext cx="2277979" cy="2486526"/>
            </a:xfrm>
            <a:custGeom>
              <a:avLst/>
              <a:gdLst/>
              <a:ahLst/>
              <a:cxnLst>
                <a:cxn ang="0">
                  <a:pos x="148" y="194"/>
                </a:cxn>
                <a:cxn ang="0">
                  <a:pos x="136" y="122"/>
                </a:cxn>
                <a:cxn ang="0">
                  <a:pos x="136" y="92"/>
                </a:cxn>
                <a:cxn ang="0">
                  <a:pos x="152" y="48"/>
                </a:cxn>
                <a:cxn ang="0">
                  <a:pos x="188" y="14"/>
                </a:cxn>
                <a:cxn ang="0">
                  <a:pos x="216" y="4"/>
                </a:cxn>
                <a:cxn ang="0">
                  <a:pos x="254" y="18"/>
                </a:cxn>
                <a:cxn ang="0">
                  <a:pos x="274" y="54"/>
                </a:cxn>
                <a:cxn ang="0">
                  <a:pos x="278" y="86"/>
                </a:cxn>
                <a:cxn ang="0">
                  <a:pos x="262" y="124"/>
                </a:cxn>
                <a:cxn ang="0">
                  <a:pos x="242" y="132"/>
                </a:cxn>
                <a:cxn ang="0">
                  <a:pos x="216" y="118"/>
                </a:cxn>
                <a:cxn ang="0">
                  <a:pos x="214" y="106"/>
                </a:cxn>
                <a:cxn ang="0">
                  <a:pos x="216" y="94"/>
                </a:cxn>
                <a:cxn ang="0">
                  <a:pos x="234" y="84"/>
                </a:cxn>
                <a:cxn ang="0">
                  <a:pos x="248" y="84"/>
                </a:cxn>
                <a:cxn ang="0">
                  <a:pos x="222" y="82"/>
                </a:cxn>
                <a:cxn ang="0">
                  <a:pos x="208" y="100"/>
                </a:cxn>
                <a:cxn ang="0">
                  <a:pos x="208" y="118"/>
                </a:cxn>
                <a:cxn ang="0">
                  <a:pos x="224" y="132"/>
                </a:cxn>
                <a:cxn ang="0">
                  <a:pos x="244" y="134"/>
                </a:cxn>
                <a:cxn ang="0">
                  <a:pos x="258" y="130"/>
                </a:cxn>
                <a:cxn ang="0">
                  <a:pos x="278" y="104"/>
                </a:cxn>
                <a:cxn ang="0">
                  <a:pos x="282" y="60"/>
                </a:cxn>
                <a:cxn ang="0">
                  <a:pos x="276" y="34"/>
                </a:cxn>
                <a:cxn ang="0">
                  <a:pos x="260" y="12"/>
                </a:cxn>
                <a:cxn ang="0">
                  <a:pos x="224" y="0"/>
                </a:cxn>
                <a:cxn ang="0">
                  <a:pos x="178" y="12"/>
                </a:cxn>
                <a:cxn ang="0">
                  <a:pos x="152" y="32"/>
                </a:cxn>
                <a:cxn ang="0">
                  <a:pos x="132" y="70"/>
                </a:cxn>
                <a:cxn ang="0">
                  <a:pos x="126" y="116"/>
                </a:cxn>
                <a:cxn ang="0">
                  <a:pos x="136" y="164"/>
                </a:cxn>
                <a:cxn ang="0">
                  <a:pos x="138" y="196"/>
                </a:cxn>
                <a:cxn ang="0">
                  <a:pos x="126" y="234"/>
                </a:cxn>
                <a:cxn ang="0">
                  <a:pos x="106" y="258"/>
                </a:cxn>
                <a:cxn ang="0">
                  <a:pos x="72" y="272"/>
                </a:cxn>
                <a:cxn ang="0">
                  <a:pos x="30" y="274"/>
                </a:cxn>
                <a:cxn ang="0">
                  <a:pos x="44" y="220"/>
                </a:cxn>
                <a:cxn ang="0">
                  <a:pos x="50" y="164"/>
                </a:cxn>
                <a:cxn ang="0">
                  <a:pos x="42" y="58"/>
                </a:cxn>
                <a:cxn ang="0">
                  <a:pos x="30" y="24"/>
                </a:cxn>
                <a:cxn ang="0">
                  <a:pos x="42" y="92"/>
                </a:cxn>
                <a:cxn ang="0">
                  <a:pos x="40" y="182"/>
                </a:cxn>
                <a:cxn ang="0">
                  <a:pos x="26" y="252"/>
                </a:cxn>
                <a:cxn ang="0">
                  <a:pos x="0" y="310"/>
                </a:cxn>
                <a:cxn ang="0">
                  <a:pos x="26" y="284"/>
                </a:cxn>
                <a:cxn ang="0">
                  <a:pos x="52" y="286"/>
                </a:cxn>
                <a:cxn ang="0">
                  <a:pos x="96" y="278"/>
                </a:cxn>
                <a:cxn ang="0">
                  <a:pos x="122" y="258"/>
                </a:cxn>
                <a:cxn ang="0">
                  <a:pos x="142" y="222"/>
                </a:cxn>
              </a:cxnLst>
              <a:rect l="0" t="0" r="r" b="b"/>
              <a:pathLst>
                <a:path w="284" h="310">
                  <a:moveTo>
                    <a:pt x="146" y="206"/>
                  </a:moveTo>
                  <a:lnTo>
                    <a:pt x="146" y="206"/>
                  </a:lnTo>
                  <a:lnTo>
                    <a:pt x="148" y="194"/>
                  </a:lnTo>
                  <a:lnTo>
                    <a:pt x="148" y="180"/>
                  </a:lnTo>
                  <a:lnTo>
                    <a:pt x="142" y="152"/>
                  </a:lnTo>
                  <a:lnTo>
                    <a:pt x="136" y="122"/>
                  </a:lnTo>
                  <a:lnTo>
                    <a:pt x="136" y="106"/>
                  </a:lnTo>
                  <a:lnTo>
                    <a:pt x="136" y="92"/>
                  </a:lnTo>
                  <a:lnTo>
                    <a:pt x="136" y="92"/>
                  </a:lnTo>
                  <a:lnTo>
                    <a:pt x="138" y="76"/>
                  </a:lnTo>
                  <a:lnTo>
                    <a:pt x="144" y="62"/>
                  </a:lnTo>
                  <a:lnTo>
                    <a:pt x="152" y="48"/>
                  </a:lnTo>
                  <a:lnTo>
                    <a:pt x="162" y="34"/>
                  </a:lnTo>
                  <a:lnTo>
                    <a:pt x="174" y="24"/>
                  </a:lnTo>
                  <a:lnTo>
                    <a:pt x="188" y="14"/>
                  </a:lnTo>
                  <a:lnTo>
                    <a:pt x="202" y="8"/>
                  </a:lnTo>
                  <a:lnTo>
                    <a:pt x="216" y="4"/>
                  </a:lnTo>
                  <a:lnTo>
                    <a:pt x="216" y="4"/>
                  </a:lnTo>
                  <a:lnTo>
                    <a:pt x="230" y="6"/>
                  </a:lnTo>
                  <a:lnTo>
                    <a:pt x="244" y="10"/>
                  </a:lnTo>
                  <a:lnTo>
                    <a:pt x="254" y="18"/>
                  </a:lnTo>
                  <a:lnTo>
                    <a:pt x="264" y="28"/>
                  </a:lnTo>
                  <a:lnTo>
                    <a:pt x="270" y="40"/>
                  </a:lnTo>
                  <a:lnTo>
                    <a:pt x="274" y="54"/>
                  </a:lnTo>
                  <a:lnTo>
                    <a:pt x="278" y="70"/>
                  </a:lnTo>
                  <a:lnTo>
                    <a:pt x="278" y="86"/>
                  </a:lnTo>
                  <a:lnTo>
                    <a:pt x="278" y="86"/>
                  </a:lnTo>
                  <a:lnTo>
                    <a:pt x="274" y="100"/>
                  </a:lnTo>
                  <a:lnTo>
                    <a:pt x="270" y="114"/>
                  </a:lnTo>
                  <a:lnTo>
                    <a:pt x="262" y="124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42" y="132"/>
                  </a:lnTo>
                  <a:lnTo>
                    <a:pt x="232" y="130"/>
                  </a:lnTo>
                  <a:lnTo>
                    <a:pt x="222" y="126"/>
                  </a:lnTo>
                  <a:lnTo>
                    <a:pt x="216" y="118"/>
                  </a:lnTo>
                  <a:lnTo>
                    <a:pt x="216" y="118"/>
                  </a:lnTo>
                  <a:lnTo>
                    <a:pt x="214" y="112"/>
                  </a:lnTo>
                  <a:lnTo>
                    <a:pt x="214" y="106"/>
                  </a:lnTo>
                  <a:lnTo>
                    <a:pt x="214" y="100"/>
                  </a:lnTo>
                  <a:lnTo>
                    <a:pt x="216" y="94"/>
                  </a:lnTo>
                  <a:lnTo>
                    <a:pt x="216" y="94"/>
                  </a:lnTo>
                  <a:lnTo>
                    <a:pt x="220" y="90"/>
                  </a:lnTo>
                  <a:lnTo>
                    <a:pt x="224" y="86"/>
                  </a:lnTo>
                  <a:lnTo>
                    <a:pt x="234" y="84"/>
                  </a:lnTo>
                  <a:lnTo>
                    <a:pt x="244" y="82"/>
                  </a:lnTo>
                  <a:lnTo>
                    <a:pt x="248" y="84"/>
                  </a:lnTo>
                  <a:lnTo>
                    <a:pt x="248" y="84"/>
                  </a:lnTo>
                  <a:lnTo>
                    <a:pt x="234" y="80"/>
                  </a:lnTo>
                  <a:lnTo>
                    <a:pt x="228" y="82"/>
                  </a:lnTo>
                  <a:lnTo>
                    <a:pt x="222" y="82"/>
                  </a:lnTo>
                  <a:lnTo>
                    <a:pt x="216" y="86"/>
                  </a:lnTo>
                  <a:lnTo>
                    <a:pt x="212" y="92"/>
                  </a:lnTo>
                  <a:lnTo>
                    <a:pt x="208" y="100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118"/>
                  </a:lnTo>
                  <a:lnTo>
                    <a:pt x="212" y="124"/>
                  </a:lnTo>
                  <a:lnTo>
                    <a:pt x="216" y="128"/>
                  </a:lnTo>
                  <a:lnTo>
                    <a:pt x="224" y="132"/>
                  </a:lnTo>
                  <a:lnTo>
                    <a:pt x="230" y="134"/>
                  </a:lnTo>
                  <a:lnTo>
                    <a:pt x="238" y="134"/>
                  </a:lnTo>
                  <a:lnTo>
                    <a:pt x="244" y="134"/>
                  </a:lnTo>
                  <a:lnTo>
                    <a:pt x="252" y="134"/>
                  </a:lnTo>
                  <a:lnTo>
                    <a:pt x="252" y="134"/>
                  </a:lnTo>
                  <a:lnTo>
                    <a:pt x="258" y="130"/>
                  </a:lnTo>
                  <a:lnTo>
                    <a:pt x="264" y="128"/>
                  </a:lnTo>
                  <a:lnTo>
                    <a:pt x="272" y="118"/>
                  </a:lnTo>
                  <a:lnTo>
                    <a:pt x="278" y="104"/>
                  </a:lnTo>
                  <a:lnTo>
                    <a:pt x="282" y="90"/>
                  </a:lnTo>
                  <a:lnTo>
                    <a:pt x="284" y="76"/>
                  </a:lnTo>
                  <a:lnTo>
                    <a:pt x="282" y="60"/>
                  </a:lnTo>
                  <a:lnTo>
                    <a:pt x="280" y="46"/>
                  </a:lnTo>
                  <a:lnTo>
                    <a:pt x="276" y="34"/>
                  </a:lnTo>
                  <a:lnTo>
                    <a:pt x="276" y="34"/>
                  </a:lnTo>
                  <a:lnTo>
                    <a:pt x="270" y="26"/>
                  </a:lnTo>
                  <a:lnTo>
                    <a:pt x="266" y="18"/>
                  </a:lnTo>
                  <a:lnTo>
                    <a:pt x="260" y="12"/>
                  </a:lnTo>
                  <a:lnTo>
                    <a:pt x="254" y="8"/>
                  </a:lnTo>
                  <a:lnTo>
                    <a:pt x="240" y="2"/>
                  </a:lnTo>
                  <a:lnTo>
                    <a:pt x="224" y="0"/>
                  </a:lnTo>
                  <a:lnTo>
                    <a:pt x="208" y="2"/>
                  </a:lnTo>
                  <a:lnTo>
                    <a:pt x="192" y="6"/>
                  </a:lnTo>
                  <a:lnTo>
                    <a:pt x="178" y="12"/>
                  </a:lnTo>
                  <a:lnTo>
                    <a:pt x="164" y="22"/>
                  </a:lnTo>
                  <a:lnTo>
                    <a:pt x="164" y="22"/>
                  </a:lnTo>
                  <a:lnTo>
                    <a:pt x="152" y="32"/>
                  </a:lnTo>
                  <a:lnTo>
                    <a:pt x="144" y="44"/>
                  </a:lnTo>
                  <a:lnTo>
                    <a:pt x="136" y="58"/>
                  </a:lnTo>
                  <a:lnTo>
                    <a:pt x="132" y="70"/>
                  </a:lnTo>
                  <a:lnTo>
                    <a:pt x="128" y="86"/>
                  </a:lnTo>
                  <a:lnTo>
                    <a:pt x="126" y="100"/>
                  </a:lnTo>
                  <a:lnTo>
                    <a:pt x="126" y="116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36" y="164"/>
                  </a:lnTo>
                  <a:lnTo>
                    <a:pt x="138" y="180"/>
                  </a:lnTo>
                  <a:lnTo>
                    <a:pt x="138" y="196"/>
                  </a:lnTo>
                  <a:lnTo>
                    <a:pt x="138" y="196"/>
                  </a:lnTo>
                  <a:lnTo>
                    <a:pt x="136" y="212"/>
                  </a:lnTo>
                  <a:lnTo>
                    <a:pt x="132" y="224"/>
                  </a:lnTo>
                  <a:lnTo>
                    <a:pt x="126" y="234"/>
                  </a:lnTo>
                  <a:lnTo>
                    <a:pt x="120" y="244"/>
                  </a:lnTo>
                  <a:lnTo>
                    <a:pt x="114" y="252"/>
                  </a:lnTo>
                  <a:lnTo>
                    <a:pt x="106" y="258"/>
                  </a:lnTo>
                  <a:lnTo>
                    <a:pt x="98" y="264"/>
                  </a:lnTo>
                  <a:lnTo>
                    <a:pt x="90" y="268"/>
                  </a:lnTo>
                  <a:lnTo>
                    <a:pt x="72" y="272"/>
                  </a:lnTo>
                  <a:lnTo>
                    <a:pt x="56" y="274"/>
                  </a:lnTo>
                  <a:lnTo>
                    <a:pt x="42" y="274"/>
                  </a:lnTo>
                  <a:lnTo>
                    <a:pt x="30" y="274"/>
                  </a:lnTo>
                  <a:lnTo>
                    <a:pt x="30" y="274"/>
                  </a:lnTo>
                  <a:lnTo>
                    <a:pt x="38" y="246"/>
                  </a:lnTo>
                  <a:lnTo>
                    <a:pt x="44" y="220"/>
                  </a:lnTo>
                  <a:lnTo>
                    <a:pt x="48" y="192"/>
                  </a:lnTo>
                  <a:lnTo>
                    <a:pt x="50" y="164"/>
                  </a:lnTo>
                  <a:lnTo>
                    <a:pt x="50" y="164"/>
                  </a:lnTo>
                  <a:lnTo>
                    <a:pt x="52" y="130"/>
                  </a:lnTo>
                  <a:lnTo>
                    <a:pt x="48" y="94"/>
                  </a:lnTo>
                  <a:lnTo>
                    <a:pt x="42" y="58"/>
                  </a:lnTo>
                  <a:lnTo>
                    <a:pt x="32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6" y="46"/>
                  </a:lnTo>
                  <a:lnTo>
                    <a:pt x="40" y="68"/>
                  </a:lnTo>
                  <a:lnTo>
                    <a:pt x="42" y="92"/>
                  </a:lnTo>
                  <a:lnTo>
                    <a:pt x="44" y="120"/>
                  </a:lnTo>
                  <a:lnTo>
                    <a:pt x="44" y="150"/>
                  </a:lnTo>
                  <a:lnTo>
                    <a:pt x="40" y="182"/>
                  </a:lnTo>
                  <a:lnTo>
                    <a:pt x="34" y="216"/>
                  </a:lnTo>
                  <a:lnTo>
                    <a:pt x="26" y="252"/>
                  </a:lnTo>
                  <a:lnTo>
                    <a:pt x="26" y="252"/>
                  </a:lnTo>
                  <a:lnTo>
                    <a:pt x="20" y="268"/>
                  </a:lnTo>
                  <a:lnTo>
                    <a:pt x="14" y="284"/>
                  </a:lnTo>
                  <a:lnTo>
                    <a:pt x="0" y="310"/>
                  </a:lnTo>
                  <a:lnTo>
                    <a:pt x="12" y="310"/>
                  </a:lnTo>
                  <a:lnTo>
                    <a:pt x="12" y="310"/>
                  </a:lnTo>
                  <a:lnTo>
                    <a:pt x="26" y="284"/>
                  </a:lnTo>
                  <a:lnTo>
                    <a:pt x="26" y="284"/>
                  </a:lnTo>
                  <a:lnTo>
                    <a:pt x="36" y="286"/>
                  </a:lnTo>
                  <a:lnTo>
                    <a:pt x="52" y="286"/>
                  </a:lnTo>
                  <a:lnTo>
                    <a:pt x="68" y="286"/>
                  </a:lnTo>
                  <a:lnTo>
                    <a:pt x="86" y="282"/>
                  </a:lnTo>
                  <a:lnTo>
                    <a:pt x="96" y="278"/>
                  </a:lnTo>
                  <a:lnTo>
                    <a:pt x="104" y="272"/>
                  </a:lnTo>
                  <a:lnTo>
                    <a:pt x="112" y="266"/>
                  </a:lnTo>
                  <a:lnTo>
                    <a:pt x="122" y="258"/>
                  </a:lnTo>
                  <a:lnTo>
                    <a:pt x="128" y="248"/>
                  </a:lnTo>
                  <a:lnTo>
                    <a:pt x="136" y="236"/>
                  </a:lnTo>
                  <a:lnTo>
                    <a:pt x="142" y="222"/>
                  </a:lnTo>
                  <a:lnTo>
                    <a:pt x="146" y="206"/>
                  </a:lnTo>
                  <a:lnTo>
                    <a:pt x="146" y="20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8710863" y="-733926"/>
              <a:ext cx="433137" cy="1138989"/>
            </a:xfrm>
            <a:custGeom>
              <a:avLst/>
              <a:gdLst/>
              <a:ahLst/>
              <a:cxnLst>
                <a:cxn ang="0">
                  <a:pos x="2" y="126"/>
                </a:cxn>
                <a:cxn ang="0">
                  <a:pos x="2" y="126"/>
                </a:cxn>
                <a:cxn ang="0">
                  <a:pos x="6" y="120"/>
                </a:cxn>
                <a:cxn ang="0">
                  <a:pos x="18" y="106"/>
                </a:cxn>
                <a:cxn ang="0">
                  <a:pos x="24" y="100"/>
                </a:cxn>
                <a:cxn ang="0">
                  <a:pos x="34" y="92"/>
                </a:cxn>
                <a:cxn ang="0">
                  <a:pos x="42" y="88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48" y="88"/>
                </a:cxn>
                <a:cxn ang="0">
                  <a:pos x="34" y="98"/>
                </a:cxn>
                <a:cxn ang="0">
                  <a:pos x="28" y="106"/>
                </a:cxn>
                <a:cxn ang="0">
                  <a:pos x="20" y="116"/>
                </a:cxn>
                <a:cxn ang="0">
                  <a:pos x="16" y="128"/>
                </a:cxn>
                <a:cxn ang="0">
                  <a:pos x="12" y="142"/>
                </a:cxn>
                <a:cxn ang="0">
                  <a:pos x="12" y="142"/>
                </a:cxn>
                <a:cxn ang="0">
                  <a:pos x="22" y="142"/>
                </a:cxn>
                <a:cxn ang="0">
                  <a:pos x="54" y="138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2" y="4"/>
                </a:cxn>
                <a:cxn ang="0">
                  <a:pos x="30" y="8"/>
                </a:cxn>
                <a:cxn ang="0">
                  <a:pos x="20" y="16"/>
                </a:cxn>
                <a:cxn ang="0">
                  <a:pos x="12" y="28"/>
                </a:cxn>
                <a:cxn ang="0">
                  <a:pos x="6" y="44"/>
                </a:cxn>
                <a:cxn ang="0">
                  <a:pos x="2" y="64"/>
                </a:cxn>
                <a:cxn ang="0">
                  <a:pos x="0" y="92"/>
                </a:cxn>
                <a:cxn ang="0">
                  <a:pos x="2" y="126"/>
                </a:cxn>
                <a:cxn ang="0">
                  <a:pos x="2" y="126"/>
                </a:cxn>
              </a:cxnLst>
              <a:rect l="0" t="0" r="r" b="b"/>
              <a:pathLst>
                <a:path w="54" h="142">
                  <a:moveTo>
                    <a:pt x="2" y="126"/>
                  </a:moveTo>
                  <a:lnTo>
                    <a:pt x="2" y="126"/>
                  </a:lnTo>
                  <a:lnTo>
                    <a:pt x="6" y="120"/>
                  </a:lnTo>
                  <a:lnTo>
                    <a:pt x="18" y="106"/>
                  </a:lnTo>
                  <a:lnTo>
                    <a:pt x="24" y="100"/>
                  </a:lnTo>
                  <a:lnTo>
                    <a:pt x="34" y="92"/>
                  </a:lnTo>
                  <a:lnTo>
                    <a:pt x="42" y="88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48" y="88"/>
                  </a:lnTo>
                  <a:lnTo>
                    <a:pt x="34" y="98"/>
                  </a:lnTo>
                  <a:lnTo>
                    <a:pt x="28" y="106"/>
                  </a:lnTo>
                  <a:lnTo>
                    <a:pt x="20" y="116"/>
                  </a:lnTo>
                  <a:lnTo>
                    <a:pt x="16" y="128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22" y="142"/>
                  </a:lnTo>
                  <a:lnTo>
                    <a:pt x="54" y="138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2" y="4"/>
                  </a:lnTo>
                  <a:lnTo>
                    <a:pt x="30" y="8"/>
                  </a:lnTo>
                  <a:lnTo>
                    <a:pt x="20" y="16"/>
                  </a:lnTo>
                  <a:lnTo>
                    <a:pt x="12" y="28"/>
                  </a:lnTo>
                  <a:lnTo>
                    <a:pt x="6" y="44"/>
                  </a:lnTo>
                  <a:lnTo>
                    <a:pt x="2" y="64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2" y="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8791074" y="469232"/>
              <a:ext cx="352926" cy="208547"/>
            </a:xfrm>
            <a:custGeom>
              <a:avLst/>
              <a:gdLst/>
              <a:ahLst/>
              <a:cxnLst>
                <a:cxn ang="0">
                  <a:pos x="44" y="26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26" y="4"/>
                </a:cxn>
                <a:cxn ang="0">
                  <a:pos x="14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4" y="14"/>
                </a:cxn>
                <a:cxn ang="0">
                  <a:pos x="24" y="18"/>
                </a:cxn>
                <a:cxn ang="0">
                  <a:pos x="34" y="22"/>
                </a:cxn>
                <a:cxn ang="0">
                  <a:pos x="44" y="26"/>
                </a:cxn>
                <a:cxn ang="0">
                  <a:pos x="44" y="26"/>
                </a:cxn>
              </a:cxnLst>
              <a:rect l="0" t="0" r="r" b="b"/>
              <a:pathLst>
                <a:path w="44" h="26">
                  <a:moveTo>
                    <a:pt x="44" y="26"/>
                  </a:moveTo>
                  <a:lnTo>
                    <a:pt x="44" y="0"/>
                  </a:lnTo>
                  <a:lnTo>
                    <a:pt x="44" y="0"/>
                  </a:lnTo>
                  <a:lnTo>
                    <a:pt x="26" y="4"/>
                  </a:lnTo>
                  <a:lnTo>
                    <a:pt x="14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24" y="18"/>
                  </a:lnTo>
                  <a:lnTo>
                    <a:pt x="34" y="22"/>
                  </a:lnTo>
                  <a:lnTo>
                    <a:pt x="44" y="26"/>
                  </a:lnTo>
                  <a:lnTo>
                    <a:pt x="44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8726905" y="677779"/>
              <a:ext cx="417095" cy="753979"/>
            </a:xfrm>
            <a:custGeom>
              <a:avLst/>
              <a:gdLst/>
              <a:ahLst/>
              <a:cxnLst>
                <a:cxn ang="0">
                  <a:pos x="52" y="94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34" y="4"/>
                </a:cxn>
                <a:cxn ang="0">
                  <a:pos x="18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0" y="6"/>
                </a:cxn>
                <a:cxn ang="0">
                  <a:pos x="18" y="14"/>
                </a:cxn>
                <a:cxn ang="0">
                  <a:pos x="26" y="26"/>
                </a:cxn>
                <a:cxn ang="0">
                  <a:pos x="32" y="40"/>
                </a:cxn>
                <a:cxn ang="0">
                  <a:pos x="42" y="68"/>
                </a:cxn>
                <a:cxn ang="0">
                  <a:pos x="52" y="94"/>
                </a:cxn>
                <a:cxn ang="0">
                  <a:pos x="52" y="94"/>
                </a:cxn>
              </a:cxnLst>
              <a:rect l="0" t="0" r="r" b="b"/>
              <a:pathLst>
                <a:path w="52" h="94">
                  <a:moveTo>
                    <a:pt x="52" y="94"/>
                  </a:moveTo>
                  <a:lnTo>
                    <a:pt x="52" y="10"/>
                  </a:lnTo>
                  <a:lnTo>
                    <a:pt x="52" y="10"/>
                  </a:lnTo>
                  <a:lnTo>
                    <a:pt x="34" y="4"/>
                  </a:lnTo>
                  <a:lnTo>
                    <a:pt x="18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6"/>
                  </a:lnTo>
                  <a:lnTo>
                    <a:pt x="18" y="14"/>
                  </a:lnTo>
                  <a:lnTo>
                    <a:pt x="26" y="26"/>
                  </a:lnTo>
                  <a:lnTo>
                    <a:pt x="32" y="40"/>
                  </a:lnTo>
                  <a:lnTo>
                    <a:pt x="42" y="68"/>
                  </a:lnTo>
                  <a:lnTo>
                    <a:pt x="52" y="94"/>
                  </a:lnTo>
                  <a:lnTo>
                    <a:pt x="52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7860632" y="741947"/>
              <a:ext cx="1138989" cy="1187116"/>
            </a:xfrm>
            <a:custGeom>
              <a:avLst/>
              <a:gdLst/>
              <a:ahLst/>
              <a:cxnLst>
                <a:cxn ang="0">
                  <a:pos x="98" y="8"/>
                </a:cxn>
                <a:cxn ang="0">
                  <a:pos x="98" y="8"/>
                </a:cxn>
                <a:cxn ang="0">
                  <a:pos x="98" y="22"/>
                </a:cxn>
                <a:cxn ang="0">
                  <a:pos x="96" y="36"/>
                </a:cxn>
                <a:cxn ang="0">
                  <a:pos x="94" y="46"/>
                </a:cxn>
                <a:cxn ang="0">
                  <a:pos x="90" y="54"/>
                </a:cxn>
                <a:cxn ang="0">
                  <a:pos x="86" y="66"/>
                </a:cxn>
                <a:cxn ang="0">
                  <a:pos x="82" y="68"/>
                </a:cxn>
                <a:cxn ang="0">
                  <a:pos x="82" y="68"/>
                </a:cxn>
                <a:cxn ang="0">
                  <a:pos x="86" y="56"/>
                </a:cxn>
                <a:cxn ang="0">
                  <a:pos x="86" y="44"/>
                </a:cxn>
                <a:cxn ang="0">
                  <a:pos x="86" y="32"/>
                </a:cxn>
                <a:cxn ang="0">
                  <a:pos x="86" y="22"/>
                </a:cxn>
                <a:cxn ang="0">
                  <a:pos x="82" y="6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6" y="8"/>
                </a:cxn>
                <a:cxn ang="0">
                  <a:pos x="72" y="14"/>
                </a:cxn>
                <a:cxn ang="0">
                  <a:pos x="60" y="26"/>
                </a:cxn>
                <a:cxn ang="0">
                  <a:pos x="28" y="48"/>
                </a:cxn>
                <a:cxn ang="0">
                  <a:pos x="12" y="60"/>
                </a:cxn>
                <a:cxn ang="0">
                  <a:pos x="6" y="68"/>
                </a:cxn>
                <a:cxn ang="0">
                  <a:pos x="2" y="76"/>
                </a:cxn>
                <a:cxn ang="0">
                  <a:pos x="0" y="84"/>
                </a:cxn>
                <a:cxn ang="0">
                  <a:pos x="0" y="94"/>
                </a:cxn>
                <a:cxn ang="0">
                  <a:pos x="2" y="104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4" y="126"/>
                </a:cxn>
                <a:cxn ang="0">
                  <a:pos x="24" y="130"/>
                </a:cxn>
                <a:cxn ang="0">
                  <a:pos x="32" y="132"/>
                </a:cxn>
                <a:cxn ang="0">
                  <a:pos x="42" y="132"/>
                </a:cxn>
                <a:cxn ang="0">
                  <a:pos x="58" y="128"/>
                </a:cxn>
                <a:cxn ang="0">
                  <a:pos x="64" y="126"/>
                </a:cxn>
                <a:cxn ang="0">
                  <a:pos x="64" y="126"/>
                </a:cxn>
                <a:cxn ang="0">
                  <a:pos x="66" y="130"/>
                </a:cxn>
                <a:cxn ang="0">
                  <a:pos x="70" y="136"/>
                </a:cxn>
                <a:cxn ang="0">
                  <a:pos x="76" y="140"/>
                </a:cxn>
                <a:cxn ang="0">
                  <a:pos x="82" y="144"/>
                </a:cxn>
                <a:cxn ang="0">
                  <a:pos x="90" y="148"/>
                </a:cxn>
                <a:cxn ang="0">
                  <a:pos x="102" y="148"/>
                </a:cxn>
                <a:cxn ang="0">
                  <a:pos x="102" y="148"/>
                </a:cxn>
                <a:cxn ang="0">
                  <a:pos x="114" y="146"/>
                </a:cxn>
                <a:cxn ang="0">
                  <a:pos x="124" y="142"/>
                </a:cxn>
                <a:cxn ang="0">
                  <a:pos x="132" y="136"/>
                </a:cxn>
                <a:cxn ang="0">
                  <a:pos x="136" y="126"/>
                </a:cxn>
                <a:cxn ang="0">
                  <a:pos x="140" y="116"/>
                </a:cxn>
                <a:cxn ang="0">
                  <a:pos x="142" y="104"/>
                </a:cxn>
                <a:cxn ang="0">
                  <a:pos x="142" y="92"/>
                </a:cxn>
                <a:cxn ang="0">
                  <a:pos x="140" y="80"/>
                </a:cxn>
                <a:cxn ang="0">
                  <a:pos x="140" y="80"/>
                </a:cxn>
                <a:cxn ang="0">
                  <a:pos x="134" y="62"/>
                </a:cxn>
                <a:cxn ang="0">
                  <a:pos x="128" y="46"/>
                </a:cxn>
                <a:cxn ang="0">
                  <a:pos x="120" y="34"/>
                </a:cxn>
                <a:cxn ang="0">
                  <a:pos x="114" y="24"/>
                </a:cxn>
                <a:cxn ang="0">
                  <a:pos x="102" y="12"/>
                </a:cxn>
                <a:cxn ang="0">
                  <a:pos x="98" y="8"/>
                </a:cxn>
                <a:cxn ang="0">
                  <a:pos x="98" y="8"/>
                </a:cxn>
              </a:cxnLst>
              <a:rect l="0" t="0" r="r" b="b"/>
              <a:pathLst>
                <a:path w="142" h="148">
                  <a:moveTo>
                    <a:pt x="98" y="8"/>
                  </a:moveTo>
                  <a:lnTo>
                    <a:pt x="98" y="8"/>
                  </a:lnTo>
                  <a:lnTo>
                    <a:pt x="98" y="22"/>
                  </a:lnTo>
                  <a:lnTo>
                    <a:pt x="96" y="36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86" y="66"/>
                  </a:lnTo>
                  <a:lnTo>
                    <a:pt x="82" y="68"/>
                  </a:lnTo>
                  <a:lnTo>
                    <a:pt x="82" y="68"/>
                  </a:lnTo>
                  <a:lnTo>
                    <a:pt x="86" y="56"/>
                  </a:lnTo>
                  <a:lnTo>
                    <a:pt x="86" y="44"/>
                  </a:lnTo>
                  <a:lnTo>
                    <a:pt x="86" y="32"/>
                  </a:lnTo>
                  <a:lnTo>
                    <a:pt x="86" y="22"/>
                  </a:lnTo>
                  <a:lnTo>
                    <a:pt x="82" y="6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6" y="8"/>
                  </a:lnTo>
                  <a:lnTo>
                    <a:pt x="72" y="14"/>
                  </a:lnTo>
                  <a:lnTo>
                    <a:pt x="60" y="26"/>
                  </a:lnTo>
                  <a:lnTo>
                    <a:pt x="28" y="48"/>
                  </a:lnTo>
                  <a:lnTo>
                    <a:pt x="12" y="60"/>
                  </a:lnTo>
                  <a:lnTo>
                    <a:pt x="6" y="68"/>
                  </a:lnTo>
                  <a:lnTo>
                    <a:pt x="2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04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4" y="126"/>
                  </a:lnTo>
                  <a:lnTo>
                    <a:pt x="24" y="130"/>
                  </a:lnTo>
                  <a:lnTo>
                    <a:pt x="32" y="132"/>
                  </a:lnTo>
                  <a:lnTo>
                    <a:pt x="42" y="132"/>
                  </a:lnTo>
                  <a:lnTo>
                    <a:pt x="58" y="128"/>
                  </a:lnTo>
                  <a:lnTo>
                    <a:pt x="64" y="126"/>
                  </a:lnTo>
                  <a:lnTo>
                    <a:pt x="64" y="126"/>
                  </a:lnTo>
                  <a:lnTo>
                    <a:pt x="66" y="130"/>
                  </a:lnTo>
                  <a:lnTo>
                    <a:pt x="70" y="136"/>
                  </a:lnTo>
                  <a:lnTo>
                    <a:pt x="76" y="140"/>
                  </a:lnTo>
                  <a:lnTo>
                    <a:pt x="82" y="144"/>
                  </a:lnTo>
                  <a:lnTo>
                    <a:pt x="90" y="148"/>
                  </a:lnTo>
                  <a:lnTo>
                    <a:pt x="102" y="148"/>
                  </a:lnTo>
                  <a:lnTo>
                    <a:pt x="102" y="148"/>
                  </a:lnTo>
                  <a:lnTo>
                    <a:pt x="114" y="146"/>
                  </a:lnTo>
                  <a:lnTo>
                    <a:pt x="124" y="142"/>
                  </a:lnTo>
                  <a:lnTo>
                    <a:pt x="132" y="136"/>
                  </a:lnTo>
                  <a:lnTo>
                    <a:pt x="136" y="126"/>
                  </a:lnTo>
                  <a:lnTo>
                    <a:pt x="140" y="116"/>
                  </a:lnTo>
                  <a:lnTo>
                    <a:pt x="142" y="104"/>
                  </a:lnTo>
                  <a:lnTo>
                    <a:pt x="142" y="92"/>
                  </a:lnTo>
                  <a:lnTo>
                    <a:pt x="140" y="80"/>
                  </a:lnTo>
                  <a:lnTo>
                    <a:pt x="140" y="80"/>
                  </a:lnTo>
                  <a:lnTo>
                    <a:pt x="134" y="62"/>
                  </a:lnTo>
                  <a:lnTo>
                    <a:pt x="128" y="46"/>
                  </a:lnTo>
                  <a:lnTo>
                    <a:pt x="120" y="34"/>
                  </a:lnTo>
                  <a:lnTo>
                    <a:pt x="114" y="24"/>
                  </a:lnTo>
                  <a:lnTo>
                    <a:pt x="102" y="12"/>
                  </a:lnTo>
                  <a:lnTo>
                    <a:pt x="98" y="8"/>
                  </a:lnTo>
                  <a:lnTo>
                    <a:pt x="9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7106653" y="68179"/>
              <a:ext cx="1171074" cy="1235242"/>
            </a:xfrm>
            <a:custGeom>
              <a:avLst/>
              <a:gdLst/>
              <a:ahLst/>
              <a:cxnLst>
                <a:cxn ang="0">
                  <a:pos x="146" y="66"/>
                </a:cxn>
                <a:cxn ang="0">
                  <a:pos x="146" y="66"/>
                </a:cxn>
                <a:cxn ang="0">
                  <a:pos x="132" y="72"/>
                </a:cxn>
                <a:cxn ang="0">
                  <a:pos x="118" y="76"/>
                </a:cxn>
                <a:cxn ang="0">
                  <a:pos x="106" y="78"/>
                </a:cxn>
                <a:cxn ang="0">
                  <a:pos x="96" y="78"/>
                </a:cxn>
                <a:cxn ang="0">
                  <a:pos x="82" y="78"/>
                </a:cxn>
                <a:cxn ang="0">
                  <a:pos x="78" y="76"/>
                </a:cxn>
                <a:cxn ang="0">
                  <a:pos x="78" y="76"/>
                </a:cxn>
                <a:cxn ang="0">
                  <a:pos x="88" y="74"/>
                </a:cxn>
                <a:cxn ang="0">
                  <a:pos x="100" y="72"/>
                </a:cxn>
                <a:cxn ang="0">
                  <a:pos x="122" y="60"/>
                </a:cxn>
                <a:cxn ang="0">
                  <a:pos x="146" y="44"/>
                </a:cxn>
                <a:cxn ang="0">
                  <a:pos x="146" y="44"/>
                </a:cxn>
                <a:cxn ang="0">
                  <a:pos x="136" y="44"/>
                </a:cxn>
                <a:cxn ang="0">
                  <a:pos x="126" y="42"/>
                </a:cxn>
                <a:cxn ang="0">
                  <a:pos x="108" y="32"/>
                </a:cxn>
                <a:cxn ang="0">
                  <a:pos x="72" y="12"/>
                </a:cxn>
                <a:cxn ang="0">
                  <a:pos x="56" y="2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30"/>
                </a:cxn>
                <a:cxn ang="0">
                  <a:pos x="0" y="42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2" y="70"/>
                </a:cxn>
                <a:cxn ang="0">
                  <a:pos x="16" y="76"/>
                </a:cxn>
                <a:cxn ang="0">
                  <a:pos x="22" y="82"/>
                </a:cxn>
                <a:cxn ang="0">
                  <a:pos x="22" y="82"/>
                </a:cxn>
                <a:cxn ang="0">
                  <a:pos x="16" y="86"/>
                </a:cxn>
                <a:cxn ang="0">
                  <a:pos x="12" y="92"/>
                </a:cxn>
                <a:cxn ang="0">
                  <a:pos x="10" y="98"/>
                </a:cxn>
                <a:cxn ang="0">
                  <a:pos x="8" y="106"/>
                </a:cxn>
                <a:cxn ang="0">
                  <a:pos x="10" y="118"/>
                </a:cxn>
                <a:cxn ang="0">
                  <a:pos x="14" y="130"/>
                </a:cxn>
                <a:cxn ang="0">
                  <a:pos x="22" y="142"/>
                </a:cxn>
                <a:cxn ang="0">
                  <a:pos x="36" y="150"/>
                </a:cxn>
                <a:cxn ang="0">
                  <a:pos x="42" y="152"/>
                </a:cxn>
                <a:cxn ang="0">
                  <a:pos x="50" y="154"/>
                </a:cxn>
                <a:cxn ang="0">
                  <a:pos x="58" y="154"/>
                </a:cxn>
                <a:cxn ang="0">
                  <a:pos x="68" y="152"/>
                </a:cxn>
                <a:cxn ang="0">
                  <a:pos x="68" y="152"/>
                </a:cxn>
                <a:cxn ang="0">
                  <a:pos x="76" y="150"/>
                </a:cxn>
                <a:cxn ang="0">
                  <a:pos x="86" y="146"/>
                </a:cxn>
                <a:cxn ang="0">
                  <a:pos x="102" y="136"/>
                </a:cxn>
                <a:cxn ang="0">
                  <a:pos x="114" y="122"/>
                </a:cxn>
                <a:cxn ang="0">
                  <a:pos x="126" y="106"/>
                </a:cxn>
                <a:cxn ang="0">
                  <a:pos x="134" y="92"/>
                </a:cxn>
                <a:cxn ang="0">
                  <a:pos x="142" y="78"/>
                </a:cxn>
                <a:cxn ang="0">
                  <a:pos x="146" y="66"/>
                </a:cxn>
                <a:cxn ang="0">
                  <a:pos x="146" y="66"/>
                </a:cxn>
              </a:cxnLst>
              <a:rect l="0" t="0" r="r" b="b"/>
              <a:pathLst>
                <a:path w="146" h="154">
                  <a:moveTo>
                    <a:pt x="146" y="66"/>
                  </a:moveTo>
                  <a:lnTo>
                    <a:pt x="146" y="66"/>
                  </a:lnTo>
                  <a:lnTo>
                    <a:pt x="132" y="72"/>
                  </a:lnTo>
                  <a:lnTo>
                    <a:pt x="118" y="76"/>
                  </a:lnTo>
                  <a:lnTo>
                    <a:pt x="106" y="78"/>
                  </a:lnTo>
                  <a:lnTo>
                    <a:pt x="96" y="78"/>
                  </a:lnTo>
                  <a:lnTo>
                    <a:pt x="82" y="78"/>
                  </a:lnTo>
                  <a:lnTo>
                    <a:pt x="78" y="76"/>
                  </a:lnTo>
                  <a:lnTo>
                    <a:pt x="78" y="76"/>
                  </a:lnTo>
                  <a:lnTo>
                    <a:pt x="88" y="74"/>
                  </a:lnTo>
                  <a:lnTo>
                    <a:pt x="100" y="72"/>
                  </a:lnTo>
                  <a:lnTo>
                    <a:pt x="122" y="60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36" y="44"/>
                  </a:lnTo>
                  <a:lnTo>
                    <a:pt x="126" y="42"/>
                  </a:lnTo>
                  <a:lnTo>
                    <a:pt x="108" y="32"/>
                  </a:lnTo>
                  <a:lnTo>
                    <a:pt x="72" y="12"/>
                  </a:lnTo>
                  <a:lnTo>
                    <a:pt x="56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30"/>
                  </a:lnTo>
                  <a:lnTo>
                    <a:pt x="0" y="42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2" y="70"/>
                  </a:lnTo>
                  <a:lnTo>
                    <a:pt x="16" y="76"/>
                  </a:lnTo>
                  <a:lnTo>
                    <a:pt x="22" y="82"/>
                  </a:lnTo>
                  <a:lnTo>
                    <a:pt x="22" y="82"/>
                  </a:lnTo>
                  <a:lnTo>
                    <a:pt x="16" y="86"/>
                  </a:lnTo>
                  <a:lnTo>
                    <a:pt x="12" y="92"/>
                  </a:lnTo>
                  <a:lnTo>
                    <a:pt x="10" y="98"/>
                  </a:lnTo>
                  <a:lnTo>
                    <a:pt x="8" y="106"/>
                  </a:lnTo>
                  <a:lnTo>
                    <a:pt x="10" y="118"/>
                  </a:lnTo>
                  <a:lnTo>
                    <a:pt x="14" y="130"/>
                  </a:lnTo>
                  <a:lnTo>
                    <a:pt x="22" y="142"/>
                  </a:lnTo>
                  <a:lnTo>
                    <a:pt x="36" y="150"/>
                  </a:lnTo>
                  <a:lnTo>
                    <a:pt x="42" y="152"/>
                  </a:lnTo>
                  <a:lnTo>
                    <a:pt x="50" y="154"/>
                  </a:lnTo>
                  <a:lnTo>
                    <a:pt x="58" y="154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76" y="150"/>
                  </a:lnTo>
                  <a:lnTo>
                    <a:pt x="86" y="146"/>
                  </a:lnTo>
                  <a:lnTo>
                    <a:pt x="102" y="136"/>
                  </a:lnTo>
                  <a:lnTo>
                    <a:pt x="114" y="122"/>
                  </a:lnTo>
                  <a:lnTo>
                    <a:pt x="126" y="106"/>
                  </a:lnTo>
                  <a:lnTo>
                    <a:pt x="134" y="92"/>
                  </a:lnTo>
                  <a:lnTo>
                    <a:pt x="142" y="78"/>
                  </a:lnTo>
                  <a:lnTo>
                    <a:pt x="146" y="66"/>
                  </a:lnTo>
                  <a:lnTo>
                    <a:pt x="14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7620000" y="-1038726"/>
              <a:ext cx="1090863" cy="1219200"/>
            </a:xfrm>
            <a:custGeom>
              <a:avLst/>
              <a:gdLst/>
              <a:ahLst/>
              <a:cxnLst>
                <a:cxn ang="0">
                  <a:pos x="98" y="152"/>
                </a:cxn>
                <a:cxn ang="0">
                  <a:pos x="98" y="152"/>
                </a:cxn>
                <a:cxn ang="0">
                  <a:pos x="94" y="148"/>
                </a:cxn>
                <a:cxn ang="0">
                  <a:pos x="86" y="138"/>
                </a:cxn>
                <a:cxn ang="0">
                  <a:pos x="82" y="130"/>
                </a:cxn>
                <a:cxn ang="0">
                  <a:pos x="78" y="120"/>
                </a:cxn>
                <a:cxn ang="0">
                  <a:pos x="76" y="110"/>
                </a:cxn>
                <a:cxn ang="0">
                  <a:pos x="76" y="96"/>
                </a:cxn>
                <a:cxn ang="0">
                  <a:pos x="76" y="96"/>
                </a:cxn>
                <a:cxn ang="0">
                  <a:pos x="80" y="104"/>
                </a:cxn>
                <a:cxn ang="0">
                  <a:pos x="90" y="118"/>
                </a:cxn>
                <a:cxn ang="0">
                  <a:pos x="106" y="136"/>
                </a:cxn>
                <a:cxn ang="0">
                  <a:pos x="114" y="144"/>
                </a:cxn>
                <a:cxn ang="0">
                  <a:pos x="124" y="150"/>
                </a:cxn>
                <a:cxn ang="0">
                  <a:pos x="124" y="150"/>
                </a:cxn>
                <a:cxn ang="0">
                  <a:pos x="124" y="140"/>
                </a:cxn>
                <a:cxn ang="0">
                  <a:pos x="124" y="116"/>
                </a:cxn>
                <a:cxn ang="0">
                  <a:pos x="126" y="84"/>
                </a:cxn>
                <a:cxn ang="0">
                  <a:pos x="130" y="66"/>
                </a:cxn>
                <a:cxn ang="0">
                  <a:pos x="134" y="50"/>
                </a:cxn>
                <a:cxn ang="0">
                  <a:pos x="134" y="50"/>
                </a:cxn>
                <a:cxn ang="0">
                  <a:pos x="136" y="40"/>
                </a:cxn>
                <a:cxn ang="0">
                  <a:pos x="136" y="32"/>
                </a:cxn>
                <a:cxn ang="0">
                  <a:pos x="132" y="22"/>
                </a:cxn>
                <a:cxn ang="0">
                  <a:pos x="128" y="16"/>
                </a:cxn>
                <a:cxn ang="0">
                  <a:pos x="120" y="10"/>
                </a:cxn>
                <a:cxn ang="0">
                  <a:pos x="112" y="4"/>
                </a:cxn>
                <a:cxn ang="0">
                  <a:pos x="104" y="2"/>
                </a:cxn>
                <a:cxn ang="0">
                  <a:pos x="94" y="0"/>
                </a:cxn>
                <a:cxn ang="0">
                  <a:pos x="94" y="0"/>
                </a:cxn>
                <a:cxn ang="0">
                  <a:pos x="84" y="2"/>
                </a:cxn>
                <a:cxn ang="0">
                  <a:pos x="76" y="6"/>
                </a:cxn>
                <a:cxn ang="0">
                  <a:pos x="70" y="10"/>
                </a:cxn>
                <a:cxn ang="0">
                  <a:pos x="64" y="16"/>
                </a:cxn>
                <a:cxn ang="0">
                  <a:pos x="58" y="28"/>
                </a:cxn>
                <a:cxn ang="0">
                  <a:pos x="56" y="34"/>
                </a:cxn>
                <a:cxn ang="0">
                  <a:pos x="56" y="34"/>
                </a:cxn>
                <a:cxn ang="0">
                  <a:pos x="50" y="32"/>
                </a:cxn>
                <a:cxn ang="0">
                  <a:pos x="32" y="34"/>
                </a:cxn>
                <a:cxn ang="0">
                  <a:pos x="22" y="38"/>
                </a:cxn>
                <a:cxn ang="0">
                  <a:pos x="14" y="42"/>
                </a:cxn>
                <a:cxn ang="0">
                  <a:pos x="6" y="48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72"/>
                </a:cxn>
                <a:cxn ang="0">
                  <a:pos x="0" y="86"/>
                </a:cxn>
                <a:cxn ang="0">
                  <a:pos x="4" y="100"/>
                </a:cxn>
                <a:cxn ang="0">
                  <a:pos x="10" y="112"/>
                </a:cxn>
                <a:cxn ang="0">
                  <a:pos x="22" y="124"/>
                </a:cxn>
                <a:cxn ang="0">
                  <a:pos x="40" y="136"/>
                </a:cxn>
                <a:cxn ang="0">
                  <a:pos x="66" y="144"/>
                </a:cxn>
                <a:cxn ang="0">
                  <a:pos x="98" y="152"/>
                </a:cxn>
                <a:cxn ang="0">
                  <a:pos x="98" y="152"/>
                </a:cxn>
              </a:cxnLst>
              <a:rect l="0" t="0" r="r" b="b"/>
              <a:pathLst>
                <a:path w="136" h="152">
                  <a:moveTo>
                    <a:pt x="98" y="152"/>
                  </a:moveTo>
                  <a:lnTo>
                    <a:pt x="98" y="152"/>
                  </a:lnTo>
                  <a:lnTo>
                    <a:pt x="94" y="148"/>
                  </a:lnTo>
                  <a:lnTo>
                    <a:pt x="86" y="138"/>
                  </a:lnTo>
                  <a:lnTo>
                    <a:pt x="82" y="130"/>
                  </a:lnTo>
                  <a:lnTo>
                    <a:pt x="78" y="120"/>
                  </a:lnTo>
                  <a:lnTo>
                    <a:pt x="76" y="110"/>
                  </a:lnTo>
                  <a:lnTo>
                    <a:pt x="76" y="96"/>
                  </a:lnTo>
                  <a:lnTo>
                    <a:pt x="76" y="96"/>
                  </a:lnTo>
                  <a:lnTo>
                    <a:pt x="80" y="104"/>
                  </a:lnTo>
                  <a:lnTo>
                    <a:pt x="90" y="118"/>
                  </a:lnTo>
                  <a:lnTo>
                    <a:pt x="106" y="136"/>
                  </a:lnTo>
                  <a:lnTo>
                    <a:pt x="114" y="144"/>
                  </a:lnTo>
                  <a:lnTo>
                    <a:pt x="124" y="150"/>
                  </a:lnTo>
                  <a:lnTo>
                    <a:pt x="124" y="150"/>
                  </a:lnTo>
                  <a:lnTo>
                    <a:pt x="124" y="140"/>
                  </a:lnTo>
                  <a:lnTo>
                    <a:pt x="124" y="116"/>
                  </a:lnTo>
                  <a:lnTo>
                    <a:pt x="126" y="84"/>
                  </a:lnTo>
                  <a:lnTo>
                    <a:pt x="130" y="66"/>
                  </a:lnTo>
                  <a:lnTo>
                    <a:pt x="134" y="50"/>
                  </a:lnTo>
                  <a:lnTo>
                    <a:pt x="134" y="50"/>
                  </a:lnTo>
                  <a:lnTo>
                    <a:pt x="136" y="40"/>
                  </a:lnTo>
                  <a:lnTo>
                    <a:pt x="136" y="32"/>
                  </a:lnTo>
                  <a:lnTo>
                    <a:pt x="132" y="22"/>
                  </a:lnTo>
                  <a:lnTo>
                    <a:pt x="128" y="16"/>
                  </a:lnTo>
                  <a:lnTo>
                    <a:pt x="120" y="10"/>
                  </a:lnTo>
                  <a:lnTo>
                    <a:pt x="112" y="4"/>
                  </a:lnTo>
                  <a:lnTo>
                    <a:pt x="104" y="2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84" y="2"/>
                  </a:lnTo>
                  <a:lnTo>
                    <a:pt x="76" y="6"/>
                  </a:lnTo>
                  <a:lnTo>
                    <a:pt x="70" y="10"/>
                  </a:lnTo>
                  <a:lnTo>
                    <a:pt x="64" y="16"/>
                  </a:lnTo>
                  <a:lnTo>
                    <a:pt x="58" y="28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0" y="32"/>
                  </a:lnTo>
                  <a:lnTo>
                    <a:pt x="32" y="34"/>
                  </a:lnTo>
                  <a:lnTo>
                    <a:pt x="22" y="38"/>
                  </a:lnTo>
                  <a:lnTo>
                    <a:pt x="14" y="42"/>
                  </a:lnTo>
                  <a:lnTo>
                    <a:pt x="6" y="4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72"/>
                  </a:lnTo>
                  <a:lnTo>
                    <a:pt x="0" y="86"/>
                  </a:lnTo>
                  <a:lnTo>
                    <a:pt x="4" y="100"/>
                  </a:lnTo>
                  <a:lnTo>
                    <a:pt x="10" y="112"/>
                  </a:lnTo>
                  <a:lnTo>
                    <a:pt x="22" y="124"/>
                  </a:lnTo>
                  <a:lnTo>
                    <a:pt x="40" y="136"/>
                  </a:lnTo>
                  <a:lnTo>
                    <a:pt x="66" y="144"/>
                  </a:lnTo>
                  <a:lnTo>
                    <a:pt x="98" y="152"/>
                  </a:lnTo>
                  <a:lnTo>
                    <a:pt x="98" y="1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8390021" y="340895"/>
              <a:ext cx="272716" cy="304800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6" y="32"/>
                </a:cxn>
                <a:cxn ang="0">
                  <a:pos x="10" y="36"/>
                </a:cxn>
                <a:cxn ang="0">
                  <a:pos x="18" y="38"/>
                </a:cxn>
                <a:cxn ang="0">
                  <a:pos x="18" y="38"/>
                </a:cxn>
                <a:cxn ang="0">
                  <a:pos x="24" y="36"/>
                </a:cxn>
                <a:cxn ang="0">
                  <a:pos x="30" y="32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4" y="12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</a:cxnLst>
              <a:rect l="0" t="0" r="r" b="b"/>
              <a:pathLst>
                <a:path w="34" h="38">
                  <a:moveTo>
                    <a:pt x="0" y="18"/>
                  </a:moveTo>
                  <a:lnTo>
                    <a:pt x="0" y="18"/>
                  </a:lnTo>
                  <a:lnTo>
                    <a:pt x="2" y="26"/>
                  </a:lnTo>
                  <a:lnTo>
                    <a:pt x="6" y="32"/>
                  </a:lnTo>
                  <a:lnTo>
                    <a:pt x="10" y="36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24" y="36"/>
                  </a:lnTo>
                  <a:lnTo>
                    <a:pt x="30" y="32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2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33137" y="-669758"/>
              <a:ext cx="641684" cy="641684"/>
            </a:xfrm>
            <a:custGeom>
              <a:avLst/>
              <a:gdLst/>
              <a:ahLst/>
              <a:cxnLst>
                <a:cxn ang="0">
                  <a:pos x="30" y="46"/>
                </a:cxn>
                <a:cxn ang="0">
                  <a:pos x="30" y="46"/>
                </a:cxn>
                <a:cxn ang="0">
                  <a:pos x="26" y="48"/>
                </a:cxn>
                <a:cxn ang="0">
                  <a:pos x="20" y="54"/>
                </a:cxn>
                <a:cxn ang="0">
                  <a:pos x="12" y="66"/>
                </a:cxn>
                <a:cxn ang="0">
                  <a:pos x="8" y="72"/>
                </a:cxn>
                <a:cxn ang="0">
                  <a:pos x="6" y="80"/>
                </a:cxn>
                <a:cxn ang="0">
                  <a:pos x="6" y="80"/>
                </a:cxn>
                <a:cxn ang="0">
                  <a:pos x="16" y="7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56" y="76"/>
                </a:cxn>
                <a:cxn ang="0">
                  <a:pos x="64" y="72"/>
                </a:cxn>
                <a:cxn ang="0">
                  <a:pos x="70" y="68"/>
                </a:cxn>
                <a:cxn ang="0">
                  <a:pos x="76" y="62"/>
                </a:cxn>
                <a:cxn ang="0">
                  <a:pos x="78" y="56"/>
                </a:cxn>
                <a:cxn ang="0">
                  <a:pos x="80" y="50"/>
                </a:cxn>
                <a:cxn ang="0">
                  <a:pos x="80" y="44"/>
                </a:cxn>
                <a:cxn ang="0">
                  <a:pos x="78" y="40"/>
                </a:cxn>
                <a:cxn ang="0">
                  <a:pos x="78" y="40"/>
                </a:cxn>
                <a:cxn ang="0">
                  <a:pos x="70" y="34"/>
                </a:cxn>
                <a:cxn ang="0">
                  <a:pos x="64" y="30"/>
                </a:cxn>
                <a:cxn ang="0">
                  <a:pos x="56" y="30"/>
                </a:cxn>
                <a:cxn ang="0">
                  <a:pos x="56" y="30"/>
                </a:cxn>
                <a:cxn ang="0">
                  <a:pos x="58" y="26"/>
                </a:cxn>
                <a:cxn ang="0">
                  <a:pos x="58" y="14"/>
                </a:cxn>
                <a:cxn ang="0">
                  <a:pos x="56" y="10"/>
                </a:cxn>
                <a:cxn ang="0">
                  <a:pos x="52" y="4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4"/>
                </a:cxn>
                <a:cxn ang="0">
                  <a:pos x="10" y="10"/>
                </a:cxn>
                <a:cxn ang="0">
                  <a:pos x="4" y="18"/>
                </a:cxn>
                <a:cxn ang="0">
                  <a:pos x="2" y="30"/>
                </a:cxn>
                <a:cxn ang="0">
                  <a:pos x="0" y="48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10" y="60"/>
                </a:cxn>
                <a:cxn ang="0">
                  <a:pos x="18" y="52"/>
                </a:cxn>
                <a:cxn ang="0">
                  <a:pos x="24" y="48"/>
                </a:cxn>
                <a:cxn ang="0">
                  <a:pos x="30" y="46"/>
                </a:cxn>
                <a:cxn ang="0">
                  <a:pos x="30" y="46"/>
                </a:cxn>
              </a:cxnLst>
              <a:rect l="0" t="0" r="r" b="b"/>
              <a:pathLst>
                <a:path w="80" h="80">
                  <a:moveTo>
                    <a:pt x="30" y="46"/>
                  </a:moveTo>
                  <a:lnTo>
                    <a:pt x="30" y="46"/>
                  </a:lnTo>
                  <a:lnTo>
                    <a:pt x="26" y="48"/>
                  </a:lnTo>
                  <a:lnTo>
                    <a:pt x="20" y="54"/>
                  </a:lnTo>
                  <a:lnTo>
                    <a:pt x="12" y="66"/>
                  </a:lnTo>
                  <a:lnTo>
                    <a:pt x="8" y="72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16" y="7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56" y="76"/>
                  </a:lnTo>
                  <a:lnTo>
                    <a:pt x="64" y="72"/>
                  </a:lnTo>
                  <a:lnTo>
                    <a:pt x="70" y="68"/>
                  </a:lnTo>
                  <a:lnTo>
                    <a:pt x="76" y="62"/>
                  </a:lnTo>
                  <a:lnTo>
                    <a:pt x="78" y="56"/>
                  </a:lnTo>
                  <a:lnTo>
                    <a:pt x="80" y="50"/>
                  </a:lnTo>
                  <a:lnTo>
                    <a:pt x="80" y="44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70" y="34"/>
                  </a:lnTo>
                  <a:lnTo>
                    <a:pt x="64" y="30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58" y="26"/>
                  </a:lnTo>
                  <a:lnTo>
                    <a:pt x="58" y="14"/>
                  </a:lnTo>
                  <a:lnTo>
                    <a:pt x="56" y="10"/>
                  </a:lnTo>
                  <a:lnTo>
                    <a:pt x="52" y="4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4"/>
                  </a:lnTo>
                  <a:lnTo>
                    <a:pt x="10" y="10"/>
                  </a:lnTo>
                  <a:lnTo>
                    <a:pt x="4" y="18"/>
                  </a:lnTo>
                  <a:lnTo>
                    <a:pt x="2" y="30"/>
                  </a:lnTo>
                  <a:lnTo>
                    <a:pt x="0" y="48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0" y="60"/>
                  </a:lnTo>
                  <a:lnTo>
                    <a:pt x="18" y="52"/>
                  </a:lnTo>
                  <a:lnTo>
                    <a:pt x="24" y="48"/>
                  </a:lnTo>
                  <a:lnTo>
                    <a:pt x="30" y="46"/>
                  </a:lnTo>
                  <a:lnTo>
                    <a:pt x="30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49179" y="-12032"/>
              <a:ext cx="673768" cy="673768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0"/>
                </a:cxn>
                <a:cxn ang="0">
                  <a:pos x="14" y="12"/>
                </a:cxn>
                <a:cxn ang="0">
                  <a:pos x="22" y="14"/>
                </a:cxn>
                <a:cxn ang="0">
                  <a:pos x="34" y="22"/>
                </a:cxn>
                <a:cxn ang="0">
                  <a:pos x="42" y="28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38" y="26"/>
                </a:cxn>
                <a:cxn ang="0">
                  <a:pos x="30" y="24"/>
                </a:cxn>
                <a:cxn ang="0">
                  <a:pos x="16" y="18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60"/>
                </a:cxn>
                <a:cxn ang="0">
                  <a:pos x="30" y="72"/>
                </a:cxn>
                <a:cxn ang="0">
                  <a:pos x="36" y="80"/>
                </a:cxn>
                <a:cxn ang="0">
                  <a:pos x="40" y="84"/>
                </a:cxn>
                <a:cxn ang="0">
                  <a:pos x="46" y="84"/>
                </a:cxn>
                <a:cxn ang="0">
                  <a:pos x="52" y="84"/>
                </a:cxn>
                <a:cxn ang="0">
                  <a:pos x="58" y="80"/>
                </a:cxn>
                <a:cxn ang="0">
                  <a:pos x="58" y="80"/>
                </a:cxn>
                <a:cxn ang="0">
                  <a:pos x="64" y="76"/>
                </a:cxn>
                <a:cxn ang="0">
                  <a:pos x="66" y="72"/>
                </a:cxn>
                <a:cxn ang="0">
                  <a:pos x="68" y="66"/>
                </a:cxn>
                <a:cxn ang="0">
                  <a:pos x="66" y="60"/>
                </a:cxn>
                <a:cxn ang="0">
                  <a:pos x="64" y="52"/>
                </a:cxn>
                <a:cxn ang="0">
                  <a:pos x="62" y="48"/>
                </a:cxn>
                <a:cxn ang="0">
                  <a:pos x="62" y="48"/>
                </a:cxn>
                <a:cxn ang="0">
                  <a:pos x="66" y="48"/>
                </a:cxn>
                <a:cxn ang="0">
                  <a:pos x="70" y="48"/>
                </a:cxn>
                <a:cxn ang="0">
                  <a:pos x="76" y="44"/>
                </a:cxn>
                <a:cxn ang="0">
                  <a:pos x="80" y="40"/>
                </a:cxn>
                <a:cxn ang="0">
                  <a:pos x="82" y="34"/>
                </a:cxn>
                <a:cxn ang="0">
                  <a:pos x="84" y="28"/>
                </a:cxn>
                <a:cxn ang="0">
                  <a:pos x="82" y="22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4" y="10"/>
                </a:cxn>
                <a:cxn ang="0">
                  <a:pos x="70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4" y="2"/>
                </a:cxn>
                <a:cxn ang="0">
                  <a:pos x="12" y="6"/>
                </a:cxn>
                <a:cxn ang="0">
                  <a:pos x="4" y="10"/>
                </a:cxn>
                <a:cxn ang="0">
                  <a:pos x="4" y="10"/>
                </a:cxn>
              </a:cxnLst>
              <a:rect l="0" t="0" r="r" b="b"/>
              <a:pathLst>
                <a:path w="84" h="84">
                  <a:moveTo>
                    <a:pt x="4" y="10"/>
                  </a:moveTo>
                  <a:lnTo>
                    <a:pt x="4" y="10"/>
                  </a:lnTo>
                  <a:lnTo>
                    <a:pt x="14" y="12"/>
                  </a:lnTo>
                  <a:lnTo>
                    <a:pt x="22" y="14"/>
                  </a:lnTo>
                  <a:lnTo>
                    <a:pt x="34" y="22"/>
                  </a:lnTo>
                  <a:lnTo>
                    <a:pt x="42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38" y="26"/>
                  </a:lnTo>
                  <a:lnTo>
                    <a:pt x="30" y="24"/>
                  </a:lnTo>
                  <a:lnTo>
                    <a:pt x="16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60"/>
                  </a:lnTo>
                  <a:lnTo>
                    <a:pt x="30" y="72"/>
                  </a:lnTo>
                  <a:lnTo>
                    <a:pt x="36" y="80"/>
                  </a:lnTo>
                  <a:lnTo>
                    <a:pt x="40" y="84"/>
                  </a:lnTo>
                  <a:lnTo>
                    <a:pt x="46" y="84"/>
                  </a:lnTo>
                  <a:lnTo>
                    <a:pt x="52" y="84"/>
                  </a:lnTo>
                  <a:lnTo>
                    <a:pt x="58" y="80"/>
                  </a:lnTo>
                  <a:lnTo>
                    <a:pt x="58" y="80"/>
                  </a:lnTo>
                  <a:lnTo>
                    <a:pt x="64" y="76"/>
                  </a:lnTo>
                  <a:lnTo>
                    <a:pt x="66" y="72"/>
                  </a:lnTo>
                  <a:lnTo>
                    <a:pt x="68" y="66"/>
                  </a:lnTo>
                  <a:lnTo>
                    <a:pt x="66" y="60"/>
                  </a:lnTo>
                  <a:lnTo>
                    <a:pt x="64" y="52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66" y="48"/>
                  </a:lnTo>
                  <a:lnTo>
                    <a:pt x="70" y="48"/>
                  </a:lnTo>
                  <a:lnTo>
                    <a:pt x="76" y="44"/>
                  </a:lnTo>
                  <a:lnTo>
                    <a:pt x="80" y="40"/>
                  </a:lnTo>
                  <a:lnTo>
                    <a:pt x="82" y="34"/>
                  </a:lnTo>
                  <a:lnTo>
                    <a:pt x="84" y="28"/>
                  </a:lnTo>
                  <a:lnTo>
                    <a:pt x="82" y="22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4" y="10"/>
                  </a:lnTo>
                  <a:lnTo>
                    <a:pt x="70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4" y="2"/>
                  </a:lnTo>
                  <a:lnTo>
                    <a:pt x="12" y="6"/>
                  </a:lnTo>
                  <a:lnTo>
                    <a:pt x="4" y="10"/>
                  </a:lnTo>
                  <a:lnTo>
                    <a:pt x="4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0" y="164432"/>
              <a:ext cx="593558" cy="67376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30" y="72"/>
                </a:cxn>
                <a:cxn ang="0">
                  <a:pos x="34" y="76"/>
                </a:cxn>
                <a:cxn ang="0">
                  <a:pos x="40" y="82"/>
                </a:cxn>
                <a:cxn ang="0">
                  <a:pos x="44" y="82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58" y="82"/>
                </a:cxn>
                <a:cxn ang="0">
                  <a:pos x="64" y="80"/>
                </a:cxn>
                <a:cxn ang="0">
                  <a:pos x="68" y="76"/>
                </a:cxn>
                <a:cxn ang="0">
                  <a:pos x="72" y="72"/>
                </a:cxn>
                <a:cxn ang="0">
                  <a:pos x="74" y="66"/>
                </a:cxn>
                <a:cxn ang="0">
                  <a:pos x="74" y="58"/>
                </a:cxn>
                <a:cxn ang="0">
                  <a:pos x="72" y="44"/>
                </a:cxn>
                <a:cxn ang="0">
                  <a:pos x="72" y="44"/>
                </a:cxn>
                <a:cxn ang="0">
                  <a:pos x="66" y="26"/>
                </a:cxn>
                <a:cxn ang="0">
                  <a:pos x="58" y="12"/>
                </a:cxn>
                <a:cxn ang="0">
                  <a:pos x="52" y="6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0"/>
                </a:cxn>
                <a:cxn ang="0">
                  <a:pos x="44" y="30"/>
                </a:cxn>
                <a:cxn ang="0">
                  <a:pos x="42" y="36"/>
                </a:cxn>
                <a:cxn ang="0">
                  <a:pos x="40" y="38"/>
                </a:cxn>
                <a:cxn ang="0">
                  <a:pos x="40" y="38"/>
                </a:cxn>
                <a:cxn ang="0">
                  <a:pos x="42" y="32"/>
                </a:cxn>
                <a:cxn ang="0">
                  <a:pos x="42" y="24"/>
                </a:cxn>
                <a:cxn ang="0">
                  <a:pos x="42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6" y="4"/>
                </a:cxn>
                <a:cxn ang="0">
                  <a:pos x="32" y="10"/>
                </a:cxn>
                <a:cxn ang="0">
                  <a:pos x="22" y="18"/>
                </a:cxn>
                <a:cxn ang="0">
                  <a:pos x="10" y="26"/>
                </a:cxn>
                <a:cxn ang="0">
                  <a:pos x="0" y="3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4" y="72"/>
                </a:cxn>
                <a:cxn ang="0">
                  <a:pos x="8" y="74"/>
                </a:cxn>
                <a:cxn ang="0">
                  <a:pos x="18" y="74"/>
                </a:cxn>
                <a:cxn ang="0">
                  <a:pos x="26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74" h="84">
                  <a:moveTo>
                    <a:pt x="30" y="70"/>
                  </a:moveTo>
                  <a:lnTo>
                    <a:pt x="30" y="70"/>
                  </a:lnTo>
                  <a:lnTo>
                    <a:pt x="30" y="72"/>
                  </a:lnTo>
                  <a:lnTo>
                    <a:pt x="34" y="76"/>
                  </a:lnTo>
                  <a:lnTo>
                    <a:pt x="40" y="82"/>
                  </a:lnTo>
                  <a:lnTo>
                    <a:pt x="44" y="82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8" y="82"/>
                  </a:lnTo>
                  <a:lnTo>
                    <a:pt x="64" y="80"/>
                  </a:lnTo>
                  <a:lnTo>
                    <a:pt x="68" y="76"/>
                  </a:lnTo>
                  <a:lnTo>
                    <a:pt x="72" y="72"/>
                  </a:lnTo>
                  <a:lnTo>
                    <a:pt x="74" y="66"/>
                  </a:lnTo>
                  <a:lnTo>
                    <a:pt x="74" y="58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66" y="26"/>
                  </a:lnTo>
                  <a:lnTo>
                    <a:pt x="58" y="12"/>
                  </a:lnTo>
                  <a:lnTo>
                    <a:pt x="52" y="6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0"/>
                  </a:lnTo>
                  <a:lnTo>
                    <a:pt x="44" y="30"/>
                  </a:lnTo>
                  <a:lnTo>
                    <a:pt x="42" y="36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2" y="32"/>
                  </a:lnTo>
                  <a:lnTo>
                    <a:pt x="42" y="24"/>
                  </a:lnTo>
                  <a:lnTo>
                    <a:pt x="42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4"/>
                  </a:lnTo>
                  <a:lnTo>
                    <a:pt x="32" y="10"/>
                  </a:lnTo>
                  <a:lnTo>
                    <a:pt x="22" y="18"/>
                  </a:lnTo>
                  <a:lnTo>
                    <a:pt x="10" y="26"/>
                  </a:lnTo>
                  <a:lnTo>
                    <a:pt x="0" y="3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4" y="72"/>
                  </a:lnTo>
                  <a:lnTo>
                    <a:pt x="8" y="74"/>
                  </a:lnTo>
                  <a:lnTo>
                    <a:pt x="18" y="74"/>
                  </a:lnTo>
                  <a:lnTo>
                    <a:pt x="26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0" y="-92242"/>
              <a:ext cx="176463" cy="176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6" y="14"/>
                </a:cxn>
                <a:cxn ang="0">
                  <a:pos x="22" y="8"/>
                </a:cxn>
                <a:cxn ang="0">
                  <a:pos x="22" y="8"/>
                </a:cxn>
                <a:cxn ang="0">
                  <a:pos x="10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" h="22">
                  <a:moveTo>
                    <a:pt x="0" y="0"/>
                  </a:moveTo>
                  <a:lnTo>
                    <a:pt x="0" y="22"/>
                  </a:lnTo>
                  <a:lnTo>
                    <a:pt x="0" y="22"/>
                  </a:lnTo>
                  <a:lnTo>
                    <a:pt x="16" y="14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10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0" y="84221"/>
              <a:ext cx="192505" cy="288758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0" y="4"/>
                </a:cxn>
                <a:cxn ang="0">
                  <a:pos x="0" y="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24"/>
                </a:cxn>
                <a:cxn ang="0">
                  <a:pos x="18" y="12"/>
                </a:cxn>
                <a:cxn ang="0">
                  <a:pos x="24" y="0"/>
                </a:cxn>
                <a:cxn ang="0">
                  <a:pos x="24" y="0"/>
                </a:cxn>
              </a:cxnLst>
              <a:rect l="0" t="0" r="r" b="b"/>
              <a:pathLst>
                <a:path w="24" h="36">
                  <a:moveTo>
                    <a:pt x="24" y="0"/>
                  </a:moveTo>
                  <a:lnTo>
                    <a:pt x="24" y="0"/>
                  </a:lnTo>
                  <a:lnTo>
                    <a:pt x="10" y="4"/>
                  </a:lnTo>
                  <a:lnTo>
                    <a:pt x="0" y="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24"/>
                  </a:lnTo>
                  <a:lnTo>
                    <a:pt x="18" y="12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0" y="-846221"/>
              <a:ext cx="433137" cy="689811"/>
            </a:xfrm>
            <a:custGeom>
              <a:avLst/>
              <a:gdLst/>
              <a:ahLst/>
              <a:cxnLst>
                <a:cxn ang="0">
                  <a:pos x="18" y="54"/>
                </a:cxn>
                <a:cxn ang="0">
                  <a:pos x="18" y="54"/>
                </a:cxn>
                <a:cxn ang="0">
                  <a:pos x="28" y="66"/>
                </a:cxn>
                <a:cxn ang="0">
                  <a:pos x="36" y="76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46" y="66"/>
                </a:cxn>
                <a:cxn ang="0">
                  <a:pos x="48" y="46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54" y="22"/>
                </a:cxn>
                <a:cxn ang="0">
                  <a:pos x="54" y="18"/>
                </a:cxn>
                <a:cxn ang="0">
                  <a:pos x="52" y="12"/>
                </a:cxn>
                <a:cxn ang="0">
                  <a:pos x="48" y="8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2" y="8"/>
                </a:cxn>
                <a:cxn ang="0">
                  <a:pos x="10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0" y="18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4" y="82"/>
                </a:cxn>
                <a:cxn ang="0">
                  <a:pos x="32" y="86"/>
                </a:cxn>
                <a:cxn ang="0">
                  <a:pos x="32" y="86"/>
                </a:cxn>
                <a:cxn ang="0">
                  <a:pos x="26" y="78"/>
                </a:cxn>
                <a:cxn ang="0">
                  <a:pos x="20" y="68"/>
                </a:cxn>
                <a:cxn ang="0">
                  <a:pos x="18" y="54"/>
                </a:cxn>
                <a:cxn ang="0">
                  <a:pos x="18" y="54"/>
                </a:cxn>
              </a:cxnLst>
              <a:rect l="0" t="0" r="r" b="b"/>
              <a:pathLst>
                <a:path w="54" h="86">
                  <a:moveTo>
                    <a:pt x="18" y="54"/>
                  </a:moveTo>
                  <a:lnTo>
                    <a:pt x="18" y="54"/>
                  </a:lnTo>
                  <a:lnTo>
                    <a:pt x="28" y="66"/>
                  </a:lnTo>
                  <a:lnTo>
                    <a:pt x="36" y="76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46" y="66"/>
                  </a:lnTo>
                  <a:lnTo>
                    <a:pt x="48" y="46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4" y="22"/>
                  </a:lnTo>
                  <a:lnTo>
                    <a:pt x="54" y="18"/>
                  </a:lnTo>
                  <a:lnTo>
                    <a:pt x="52" y="12"/>
                  </a:lnTo>
                  <a:lnTo>
                    <a:pt x="48" y="8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2" y="8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0" y="18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4" y="82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26" y="78"/>
                  </a:lnTo>
                  <a:lnTo>
                    <a:pt x="20" y="68"/>
                  </a:lnTo>
                  <a:lnTo>
                    <a:pt x="18" y="54"/>
                  </a:lnTo>
                  <a:lnTo>
                    <a:pt x="18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256674" y="-60158"/>
              <a:ext cx="144379" cy="160421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2" y="20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18" h="20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743074" y="6067926"/>
              <a:ext cx="962526" cy="978568"/>
            </a:xfrm>
            <a:custGeom>
              <a:avLst/>
              <a:gdLst/>
              <a:ahLst/>
              <a:cxnLst>
                <a:cxn ang="0">
                  <a:pos x="84" y="46"/>
                </a:cxn>
                <a:cxn ang="0">
                  <a:pos x="84" y="46"/>
                </a:cxn>
                <a:cxn ang="0">
                  <a:pos x="86" y="40"/>
                </a:cxn>
                <a:cxn ang="0">
                  <a:pos x="86" y="24"/>
                </a:cxn>
                <a:cxn ang="0">
                  <a:pos x="84" y="16"/>
                </a:cxn>
                <a:cxn ang="0">
                  <a:pos x="80" y="8"/>
                </a:cxn>
                <a:cxn ang="0">
                  <a:pos x="72" y="2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48" y="0"/>
                </a:cxn>
                <a:cxn ang="0">
                  <a:pos x="36" y="2"/>
                </a:cxn>
                <a:cxn ang="0">
                  <a:pos x="24" y="6"/>
                </a:cxn>
                <a:cxn ang="0">
                  <a:pos x="14" y="14"/>
                </a:cxn>
                <a:cxn ang="0">
                  <a:pos x="10" y="20"/>
                </a:cxn>
                <a:cxn ang="0">
                  <a:pos x="6" y="28"/>
                </a:cxn>
                <a:cxn ang="0">
                  <a:pos x="2" y="48"/>
                </a:cxn>
                <a:cxn ang="0">
                  <a:pos x="0" y="74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4" y="102"/>
                </a:cxn>
                <a:cxn ang="0">
                  <a:pos x="14" y="90"/>
                </a:cxn>
                <a:cxn ang="0">
                  <a:pos x="20" y="84"/>
                </a:cxn>
                <a:cxn ang="0">
                  <a:pos x="26" y="78"/>
                </a:cxn>
                <a:cxn ang="0">
                  <a:pos x="36" y="74"/>
                </a:cxn>
                <a:cxn ang="0">
                  <a:pos x="44" y="72"/>
                </a:cxn>
                <a:cxn ang="0">
                  <a:pos x="44" y="72"/>
                </a:cxn>
                <a:cxn ang="0">
                  <a:pos x="40" y="74"/>
                </a:cxn>
                <a:cxn ang="0">
                  <a:pos x="28" y="84"/>
                </a:cxn>
                <a:cxn ang="0">
                  <a:pos x="22" y="90"/>
                </a:cxn>
                <a:cxn ang="0">
                  <a:pos x="16" y="100"/>
                </a:cxn>
                <a:cxn ang="0">
                  <a:pos x="12" y="110"/>
                </a:cxn>
                <a:cxn ang="0">
                  <a:pos x="10" y="122"/>
                </a:cxn>
                <a:cxn ang="0">
                  <a:pos x="10" y="122"/>
                </a:cxn>
                <a:cxn ang="0">
                  <a:pos x="24" y="120"/>
                </a:cxn>
                <a:cxn ang="0">
                  <a:pos x="44" y="118"/>
                </a:cxn>
                <a:cxn ang="0">
                  <a:pos x="70" y="118"/>
                </a:cxn>
                <a:cxn ang="0">
                  <a:pos x="70" y="118"/>
                </a:cxn>
                <a:cxn ang="0">
                  <a:pos x="84" y="116"/>
                </a:cxn>
                <a:cxn ang="0">
                  <a:pos x="96" y="110"/>
                </a:cxn>
                <a:cxn ang="0">
                  <a:pos x="104" y="104"/>
                </a:cxn>
                <a:cxn ang="0">
                  <a:pos x="112" y="96"/>
                </a:cxn>
                <a:cxn ang="0">
                  <a:pos x="118" y="86"/>
                </a:cxn>
                <a:cxn ang="0">
                  <a:pos x="120" y="76"/>
                </a:cxn>
                <a:cxn ang="0">
                  <a:pos x="120" y="68"/>
                </a:cxn>
                <a:cxn ang="0">
                  <a:pos x="118" y="62"/>
                </a:cxn>
                <a:cxn ang="0">
                  <a:pos x="118" y="62"/>
                </a:cxn>
                <a:cxn ang="0">
                  <a:pos x="112" y="56"/>
                </a:cxn>
                <a:cxn ang="0">
                  <a:pos x="106" y="52"/>
                </a:cxn>
                <a:cxn ang="0">
                  <a:pos x="96" y="48"/>
                </a:cxn>
                <a:cxn ang="0">
                  <a:pos x="88" y="46"/>
                </a:cxn>
                <a:cxn ang="0">
                  <a:pos x="84" y="46"/>
                </a:cxn>
                <a:cxn ang="0">
                  <a:pos x="84" y="46"/>
                </a:cxn>
              </a:cxnLst>
              <a:rect l="0" t="0" r="r" b="b"/>
              <a:pathLst>
                <a:path w="120" h="122">
                  <a:moveTo>
                    <a:pt x="84" y="46"/>
                  </a:moveTo>
                  <a:lnTo>
                    <a:pt x="84" y="46"/>
                  </a:lnTo>
                  <a:lnTo>
                    <a:pt x="86" y="40"/>
                  </a:lnTo>
                  <a:lnTo>
                    <a:pt x="86" y="24"/>
                  </a:lnTo>
                  <a:lnTo>
                    <a:pt x="84" y="16"/>
                  </a:lnTo>
                  <a:lnTo>
                    <a:pt x="80" y="8"/>
                  </a:lnTo>
                  <a:lnTo>
                    <a:pt x="72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48" y="0"/>
                  </a:lnTo>
                  <a:lnTo>
                    <a:pt x="36" y="2"/>
                  </a:lnTo>
                  <a:lnTo>
                    <a:pt x="24" y="6"/>
                  </a:lnTo>
                  <a:lnTo>
                    <a:pt x="14" y="14"/>
                  </a:lnTo>
                  <a:lnTo>
                    <a:pt x="10" y="20"/>
                  </a:lnTo>
                  <a:lnTo>
                    <a:pt x="6" y="28"/>
                  </a:lnTo>
                  <a:lnTo>
                    <a:pt x="2" y="48"/>
                  </a:lnTo>
                  <a:lnTo>
                    <a:pt x="0" y="74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4" y="102"/>
                  </a:lnTo>
                  <a:lnTo>
                    <a:pt x="14" y="90"/>
                  </a:lnTo>
                  <a:lnTo>
                    <a:pt x="20" y="84"/>
                  </a:lnTo>
                  <a:lnTo>
                    <a:pt x="26" y="78"/>
                  </a:lnTo>
                  <a:lnTo>
                    <a:pt x="36" y="74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0" y="74"/>
                  </a:lnTo>
                  <a:lnTo>
                    <a:pt x="28" y="84"/>
                  </a:lnTo>
                  <a:lnTo>
                    <a:pt x="22" y="90"/>
                  </a:lnTo>
                  <a:lnTo>
                    <a:pt x="16" y="100"/>
                  </a:lnTo>
                  <a:lnTo>
                    <a:pt x="12" y="110"/>
                  </a:lnTo>
                  <a:lnTo>
                    <a:pt x="10" y="122"/>
                  </a:lnTo>
                  <a:lnTo>
                    <a:pt x="10" y="122"/>
                  </a:lnTo>
                  <a:lnTo>
                    <a:pt x="24" y="120"/>
                  </a:lnTo>
                  <a:lnTo>
                    <a:pt x="44" y="118"/>
                  </a:lnTo>
                  <a:lnTo>
                    <a:pt x="70" y="118"/>
                  </a:lnTo>
                  <a:lnTo>
                    <a:pt x="70" y="118"/>
                  </a:lnTo>
                  <a:lnTo>
                    <a:pt x="84" y="116"/>
                  </a:lnTo>
                  <a:lnTo>
                    <a:pt x="96" y="110"/>
                  </a:lnTo>
                  <a:lnTo>
                    <a:pt x="104" y="104"/>
                  </a:lnTo>
                  <a:lnTo>
                    <a:pt x="112" y="96"/>
                  </a:lnTo>
                  <a:lnTo>
                    <a:pt x="118" y="86"/>
                  </a:lnTo>
                  <a:lnTo>
                    <a:pt x="120" y="76"/>
                  </a:lnTo>
                  <a:lnTo>
                    <a:pt x="120" y="68"/>
                  </a:lnTo>
                  <a:lnTo>
                    <a:pt x="118" y="62"/>
                  </a:lnTo>
                  <a:lnTo>
                    <a:pt x="118" y="62"/>
                  </a:lnTo>
                  <a:lnTo>
                    <a:pt x="112" y="56"/>
                  </a:lnTo>
                  <a:lnTo>
                    <a:pt x="106" y="52"/>
                  </a:lnTo>
                  <a:lnTo>
                    <a:pt x="96" y="48"/>
                  </a:lnTo>
                  <a:lnTo>
                    <a:pt x="88" y="46"/>
                  </a:lnTo>
                  <a:lnTo>
                    <a:pt x="84" y="46"/>
                  </a:lnTo>
                  <a:lnTo>
                    <a:pt x="84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759116" y="7078579"/>
              <a:ext cx="1010653" cy="770021"/>
            </a:xfrm>
            <a:custGeom>
              <a:avLst/>
              <a:gdLst/>
              <a:ahLst/>
              <a:cxnLst>
                <a:cxn ang="0">
                  <a:pos x="120" y="22"/>
                </a:cxn>
                <a:cxn ang="0">
                  <a:pos x="120" y="22"/>
                </a:cxn>
                <a:cxn ang="0">
                  <a:pos x="112" y="14"/>
                </a:cxn>
                <a:cxn ang="0">
                  <a:pos x="106" y="8"/>
                </a:cxn>
                <a:cxn ang="0">
                  <a:pos x="96" y="4"/>
                </a:cxn>
                <a:cxn ang="0">
                  <a:pos x="88" y="2"/>
                </a:cxn>
                <a:cxn ang="0">
                  <a:pos x="70" y="0"/>
                </a:cxn>
                <a:cxn ang="0">
                  <a:pos x="50" y="2"/>
                </a:cxn>
                <a:cxn ang="0">
                  <a:pos x="34" y="4"/>
                </a:cxn>
                <a:cxn ang="0">
                  <a:pos x="20" y="8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16"/>
                </a:cxn>
                <a:cxn ang="0">
                  <a:pos x="34" y="20"/>
                </a:cxn>
                <a:cxn ang="0">
                  <a:pos x="44" y="24"/>
                </a:cxn>
                <a:cxn ang="0">
                  <a:pos x="52" y="30"/>
                </a:cxn>
                <a:cxn ang="0">
                  <a:pos x="62" y="42"/>
                </a:cxn>
                <a:cxn ang="0">
                  <a:pos x="66" y="46"/>
                </a:cxn>
                <a:cxn ang="0">
                  <a:pos x="66" y="46"/>
                </a:cxn>
                <a:cxn ang="0">
                  <a:pos x="56" y="40"/>
                </a:cxn>
                <a:cxn ang="0">
                  <a:pos x="46" y="34"/>
                </a:cxn>
                <a:cxn ang="0">
                  <a:pos x="24" y="28"/>
                </a:cxn>
                <a:cxn ang="0">
                  <a:pos x="6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6" y="28"/>
                </a:cxn>
                <a:cxn ang="0">
                  <a:pos x="14" y="36"/>
                </a:cxn>
                <a:cxn ang="0">
                  <a:pos x="18" y="44"/>
                </a:cxn>
                <a:cxn ang="0">
                  <a:pos x="24" y="54"/>
                </a:cxn>
                <a:cxn ang="0">
                  <a:pos x="40" y="96"/>
                </a:cxn>
                <a:cxn ang="0">
                  <a:pos x="102" y="96"/>
                </a:cxn>
                <a:cxn ang="0">
                  <a:pos x="102" y="96"/>
                </a:cxn>
                <a:cxn ang="0">
                  <a:pos x="100" y="88"/>
                </a:cxn>
                <a:cxn ang="0">
                  <a:pos x="98" y="78"/>
                </a:cxn>
                <a:cxn ang="0">
                  <a:pos x="94" y="70"/>
                </a:cxn>
                <a:cxn ang="0">
                  <a:pos x="94" y="70"/>
                </a:cxn>
                <a:cxn ang="0">
                  <a:pos x="100" y="72"/>
                </a:cxn>
                <a:cxn ang="0">
                  <a:pos x="108" y="70"/>
                </a:cxn>
                <a:cxn ang="0">
                  <a:pos x="114" y="66"/>
                </a:cxn>
                <a:cxn ang="0">
                  <a:pos x="120" y="60"/>
                </a:cxn>
                <a:cxn ang="0">
                  <a:pos x="124" y="52"/>
                </a:cxn>
                <a:cxn ang="0">
                  <a:pos x="126" y="42"/>
                </a:cxn>
                <a:cxn ang="0">
                  <a:pos x="126" y="32"/>
                </a:cxn>
                <a:cxn ang="0">
                  <a:pos x="120" y="22"/>
                </a:cxn>
                <a:cxn ang="0">
                  <a:pos x="120" y="22"/>
                </a:cxn>
              </a:cxnLst>
              <a:rect l="0" t="0" r="r" b="b"/>
              <a:pathLst>
                <a:path w="126" h="96">
                  <a:moveTo>
                    <a:pt x="120" y="22"/>
                  </a:moveTo>
                  <a:lnTo>
                    <a:pt x="120" y="22"/>
                  </a:lnTo>
                  <a:lnTo>
                    <a:pt x="112" y="14"/>
                  </a:lnTo>
                  <a:lnTo>
                    <a:pt x="106" y="8"/>
                  </a:lnTo>
                  <a:lnTo>
                    <a:pt x="96" y="4"/>
                  </a:lnTo>
                  <a:lnTo>
                    <a:pt x="88" y="2"/>
                  </a:lnTo>
                  <a:lnTo>
                    <a:pt x="70" y="0"/>
                  </a:lnTo>
                  <a:lnTo>
                    <a:pt x="50" y="2"/>
                  </a:lnTo>
                  <a:lnTo>
                    <a:pt x="34" y="4"/>
                  </a:lnTo>
                  <a:lnTo>
                    <a:pt x="20" y="8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16"/>
                  </a:lnTo>
                  <a:lnTo>
                    <a:pt x="34" y="20"/>
                  </a:lnTo>
                  <a:lnTo>
                    <a:pt x="44" y="24"/>
                  </a:lnTo>
                  <a:lnTo>
                    <a:pt x="52" y="30"/>
                  </a:lnTo>
                  <a:lnTo>
                    <a:pt x="62" y="42"/>
                  </a:lnTo>
                  <a:lnTo>
                    <a:pt x="66" y="46"/>
                  </a:lnTo>
                  <a:lnTo>
                    <a:pt x="66" y="46"/>
                  </a:lnTo>
                  <a:lnTo>
                    <a:pt x="56" y="40"/>
                  </a:lnTo>
                  <a:lnTo>
                    <a:pt x="46" y="34"/>
                  </a:lnTo>
                  <a:lnTo>
                    <a:pt x="24" y="28"/>
                  </a:lnTo>
                  <a:lnTo>
                    <a:pt x="6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6" y="28"/>
                  </a:lnTo>
                  <a:lnTo>
                    <a:pt x="14" y="36"/>
                  </a:lnTo>
                  <a:lnTo>
                    <a:pt x="18" y="44"/>
                  </a:lnTo>
                  <a:lnTo>
                    <a:pt x="24" y="54"/>
                  </a:lnTo>
                  <a:lnTo>
                    <a:pt x="40" y="96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00" y="88"/>
                  </a:lnTo>
                  <a:lnTo>
                    <a:pt x="98" y="78"/>
                  </a:lnTo>
                  <a:lnTo>
                    <a:pt x="94" y="70"/>
                  </a:lnTo>
                  <a:lnTo>
                    <a:pt x="94" y="70"/>
                  </a:lnTo>
                  <a:lnTo>
                    <a:pt x="100" y="72"/>
                  </a:lnTo>
                  <a:lnTo>
                    <a:pt x="108" y="70"/>
                  </a:lnTo>
                  <a:lnTo>
                    <a:pt x="114" y="66"/>
                  </a:lnTo>
                  <a:lnTo>
                    <a:pt x="120" y="60"/>
                  </a:lnTo>
                  <a:lnTo>
                    <a:pt x="124" y="52"/>
                  </a:lnTo>
                  <a:lnTo>
                    <a:pt x="126" y="42"/>
                  </a:lnTo>
                  <a:lnTo>
                    <a:pt x="126" y="32"/>
                  </a:lnTo>
                  <a:lnTo>
                    <a:pt x="120" y="22"/>
                  </a:lnTo>
                  <a:lnTo>
                    <a:pt x="12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021179" y="7335253"/>
              <a:ext cx="930442" cy="513347"/>
            </a:xfrm>
            <a:custGeom>
              <a:avLst/>
              <a:gdLst/>
              <a:ahLst/>
              <a:cxnLst>
                <a:cxn ang="0">
                  <a:pos x="82" y="6"/>
                </a:cxn>
                <a:cxn ang="0">
                  <a:pos x="82" y="6"/>
                </a:cxn>
                <a:cxn ang="0">
                  <a:pos x="82" y="18"/>
                </a:cxn>
                <a:cxn ang="0">
                  <a:pos x="80" y="30"/>
                </a:cxn>
                <a:cxn ang="0">
                  <a:pos x="76" y="46"/>
                </a:cxn>
                <a:cxn ang="0">
                  <a:pos x="70" y="54"/>
                </a:cxn>
                <a:cxn ang="0">
                  <a:pos x="68" y="58"/>
                </a:cxn>
                <a:cxn ang="0">
                  <a:pos x="68" y="58"/>
                </a:cxn>
                <a:cxn ang="0">
                  <a:pos x="72" y="48"/>
                </a:cxn>
                <a:cxn ang="0">
                  <a:pos x="72" y="36"/>
                </a:cxn>
                <a:cxn ang="0">
                  <a:pos x="70" y="18"/>
                </a:cxn>
                <a:cxn ang="0">
                  <a:pos x="68" y="4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62" y="8"/>
                </a:cxn>
                <a:cxn ang="0">
                  <a:pos x="54" y="16"/>
                </a:cxn>
                <a:cxn ang="0">
                  <a:pos x="46" y="24"/>
                </a:cxn>
                <a:cxn ang="0">
                  <a:pos x="36" y="30"/>
                </a:cxn>
                <a:cxn ang="0">
                  <a:pos x="14" y="46"/>
                </a:cxn>
                <a:cxn ang="0">
                  <a:pos x="6" y="54"/>
                </a:cxn>
                <a:cxn ang="0">
                  <a:pos x="0" y="64"/>
                </a:cxn>
                <a:cxn ang="0">
                  <a:pos x="116" y="64"/>
                </a:cxn>
                <a:cxn ang="0">
                  <a:pos x="116" y="64"/>
                </a:cxn>
                <a:cxn ang="0">
                  <a:pos x="112" y="50"/>
                </a:cxn>
                <a:cxn ang="0">
                  <a:pos x="106" y="36"/>
                </a:cxn>
                <a:cxn ang="0">
                  <a:pos x="100" y="26"/>
                </a:cxn>
                <a:cxn ang="0">
                  <a:pos x="94" y="18"/>
                </a:cxn>
                <a:cxn ang="0">
                  <a:pos x="86" y="8"/>
                </a:cxn>
                <a:cxn ang="0">
                  <a:pos x="82" y="6"/>
                </a:cxn>
                <a:cxn ang="0">
                  <a:pos x="82" y="6"/>
                </a:cxn>
              </a:cxnLst>
              <a:rect l="0" t="0" r="r" b="b"/>
              <a:pathLst>
                <a:path w="116" h="64">
                  <a:moveTo>
                    <a:pt x="82" y="6"/>
                  </a:moveTo>
                  <a:lnTo>
                    <a:pt x="82" y="6"/>
                  </a:lnTo>
                  <a:lnTo>
                    <a:pt x="82" y="18"/>
                  </a:lnTo>
                  <a:lnTo>
                    <a:pt x="80" y="30"/>
                  </a:lnTo>
                  <a:lnTo>
                    <a:pt x="76" y="46"/>
                  </a:lnTo>
                  <a:lnTo>
                    <a:pt x="70" y="54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72" y="48"/>
                  </a:lnTo>
                  <a:lnTo>
                    <a:pt x="72" y="36"/>
                  </a:lnTo>
                  <a:lnTo>
                    <a:pt x="70" y="18"/>
                  </a:lnTo>
                  <a:lnTo>
                    <a:pt x="68" y="4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4" y="16"/>
                  </a:lnTo>
                  <a:lnTo>
                    <a:pt x="46" y="24"/>
                  </a:lnTo>
                  <a:lnTo>
                    <a:pt x="36" y="30"/>
                  </a:lnTo>
                  <a:lnTo>
                    <a:pt x="14" y="46"/>
                  </a:lnTo>
                  <a:lnTo>
                    <a:pt x="6" y="54"/>
                  </a:lnTo>
                  <a:lnTo>
                    <a:pt x="0" y="64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12" y="50"/>
                  </a:lnTo>
                  <a:lnTo>
                    <a:pt x="106" y="36"/>
                  </a:lnTo>
                  <a:lnTo>
                    <a:pt x="100" y="26"/>
                  </a:lnTo>
                  <a:lnTo>
                    <a:pt x="94" y="18"/>
                  </a:lnTo>
                  <a:lnTo>
                    <a:pt x="86" y="8"/>
                  </a:lnTo>
                  <a:lnTo>
                    <a:pt x="82" y="6"/>
                  </a:lnTo>
                  <a:lnTo>
                    <a:pt x="8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4363453" y="6741695"/>
              <a:ext cx="1010653" cy="1058779"/>
            </a:xfrm>
            <a:custGeom>
              <a:avLst/>
              <a:gdLst/>
              <a:ahLst/>
              <a:cxnLst>
                <a:cxn ang="0">
                  <a:pos x="66" y="66"/>
                </a:cxn>
                <a:cxn ang="0">
                  <a:pos x="66" y="66"/>
                </a:cxn>
                <a:cxn ang="0">
                  <a:pos x="74" y="66"/>
                </a:cxn>
                <a:cxn ang="0">
                  <a:pos x="84" y="62"/>
                </a:cxn>
                <a:cxn ang="0">
                  <a:pos x="104" y="52"/>
                </a:cxn>
                <a:cxn ang="0">
                  <a:pos x="124" y="40"/>
                </a:cxn>
                <a:cxn ang="0">
                  <a:pos x="124" y="40"/>
                </a:cxn>
                <a:cxn ang="0">
                  <a:pos x="116" y="38"/>
                </a:cxn>
                <a:cxn ang="0">
                  <a:pos x="108" y="36"/>
                </a:cxn>
                <a:cxn ang="0">
                  <a:pos x="92" y="30"/>
                </a:cxn>
                <a:cxn ang="0">
                  <a:pos x="62" y="10"/>
                </a:cxn>
                <a:cxn ang="0">
                  <a:pos x="48" y="4"/>
                </a:cxn>
                <a:cxn ang="0">
                  <a:pos x="40" y="2"/>
                </a:cxn>
                <a:cxn ang="0">
                  <a:pos x="34" y="0"/>
                </a:cxn>
                <a:cxn ang="0">
                  <a:pos x="26" y="2"/>
                </a:cxn>
                <a:cxn ang="0">
                  <a:pos x="20" y="4"/>
                </a:cxn>
                <a:cxn ang="0">
                  <a:pos x="14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28"/>
                </a:cxn>
                <a:cxn ang="0">
                  <a:pos x="0" y="38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14" y="66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10" y="80"/>
                </a:cxn>
                <a:cxn ang="0">
                  <a:pos x="6" y="92"/>
                </a:cxn>
                <a:cxn ang="0">
                  <a:pos x="8" y="102"/>
                </a:cxn>
                <a:cxn ang="0">
                  <a:pos x="12" y="112"/>
                </a:cxn>
                <a:cxn ang="0">
                  <a:pos x="20" y="122"/>
                </a:cxn>
                <a:cxn ang="0">
                  <a:pos x="30" y="128"/>
                </a:cxn>
                <a:cxn ang="0">
                  <a:pos x="42" y="132"/>
                </a:cxn>
                <a:cxn ang="0">
                  <a:pos x="58" y="132"/>
                </a:cxn>
                <a:cxn ang="0">
                  <a:pos x="58" y="132"/>
                </a:cxn>
                <a:cxn ang="0">
                  <a:pos x="66" y="130"/>
                </a:cxn>
                <a:cxn ang="0">
                  <a:pos x="72" y="126"/>
                </a:cxn>
                <a:cxn ang="0">
                  <a:pos x="86" y="118"/>
                </a:cxn>
                <a:cxn ang="0">
                  <a:pos x="98" y="106"/>
                </a:cxn>
                <a:cxn ang="0">
                  <a:pos x="108" y="92"/>
                </a:cxn>
                <a:cxn ang="0">
                  <a:pos x="120" y="68"/>
                </a:cxn>
                <a:cxn ang="0">
                  <a:pos x="126" y="58"/>
                </a:cxn>
                <a:cxn ang="0">
                  <a:pos x="126" y="58"/>
                </a:cxn>
                <a:cxn ang="0">
                  <a:pos x="112" y="62"/>
                </a:cxn>
                <a:cxn ang="0">
                  <a:pos x="100" y="66"/>
                </a:cxn>
                <a:cxn ang="0">
                  <a:pos x="82" y="68"/>
                </a:cxn>
                <a:cxn ang="0">
                  <a:pos x="70" y="68"/>
                </a:cxn>
                <a:cxn ang="0">
                  <a:pos x="66" y="66"/>
                </a:cxn>
                <a:cxn ang="0">
                  <a:pos x="66" y="66"/>
                </a:cxn>
              </a:cxnLst>
              <a:rect l="0" t="0" r="r" b="b"/>
              <a:pathLst>
                <a:path w="126" h="132">
                  <a:moveTo>
                    <a:pt x="66" y="66"/>
                  </a:moveTo>
                  <a:lnTo>
                    <a:pt x="66" y="66"/>
                  </a:lnTo>
                  <a:lnTo>
                    <a:pt x="74" y="66"/>
                  </a:lnTo>
                  <a:lnTo>
                    <a:pt x="84" y="62"/>
                  </a:lnTo>
                  <a:lnTo>
                    <a:pt x="104" y="52"/>
                  </a:lnTo>
                  <a:lnTo>
                    <a:pt x="124" y="40"/>
                  </a:lnTo>
                  <a:lnTo>
                    <a:pt x="124" y="40"/>
                  </a:lnTo>
                  <a:lnTo>
                    <a:pt x="116" y="38"/>
                  </a:lnTo>
                  <a:lnTo>
                    <a:pt x="108" y="36"/>
                  </a:lnTo>
                  <a:lnTo>
                    <a:pt x="92" y="30"/>
                  </a:lnTo>
                  <a:lnTo>
                    <a:pt x="62" y="10"/>
                  </a:lnTo>
                  <a:lnTo>
                    <a:pt x="48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6" y="2"/>
                  </a:lnTo>
                  <a:lnTo>
                    <a:pt x="20" y="4"/>
                  </a:lnTo>
                  <a:lnTo>
                    <a:pt x="14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28"/>
                  </a:lnTo>
                  <a:lnTo>
                    <a:pt x="0" y="38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14" y="66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0" y="80"/>
                  </a:lnTo>
                  <a:lnTo>
                    <a:pt x="6" y="92"/>
                  </a:lnTo>
                  <a:lnTo>
                    <a:pt x="8" y="102"/>
                  </a:lnTo>
                  <a:lnTo>
                    <a:pt x="12" y="112"/>
                  </a:lnTo>
                  <a:lnTo>
                    <a:pt x="20" y="122"/>
                  </a:lnTo>
                  <a:lnTo>
                    <a:pt x="30" y="128"/>
                  </a:lnTo>
                  <a:lnTo>
                    <a:pt x="42" y="132"/>
                  </a:lnTo>
                  <a:lnTo>
                    <a:pt x="58" y="132"/>
                  </a:lnTo>
                  <a:lnTo>
                    <a:pt x="58" y="132"/>
                  </a:lnTo>
                  <a:lnTo>
                    <a:pt x="66" y="130"/>
                  </a:lnTo>
                  <a:lnTo>
                    <a:pt x="72" y="126"/>
                  </a:lnTo>
                  <a:lnTo>
                    <a:pt x="86" y="118"/>
                  </a:lnTo>
                  <a:lnTo>
                    <a:pt x="98" y="106"/>
                  </a:lnTo>
                  <a:lnTo>
                    <a:pt x="108" y="92"/>
                  </a:lnTo>
                  <a:lnTo>
                    <a:pt x="120" y="68"/>
                  </a:lnTo>
                  <a:lnTo>
                    <a:pt x="126" y="58"/>
                  </a:lnTo>
                  <a:lnTo>
                    <a:pt x="126" y="58"/>
                  </a:lnTo>
                  <a:lnTo>
                    <a:pt x="112" y="62"/>
                  </a:lnTo>
                  <a:lnTo>
                    <a:pt x="100" y="66"/>
                  </a:lnTo>
                  <a:lnTo>
                    <a:pt x="82" y="68"/>
                  </a:lnTo>
                  <a:lnTo>
                    <a:pt x="70" y="68"/>
                  </a:lnTo>
                  <a:lnTo>
                    <a:pt x="66" y="66"/>
                  </a:lnTo>
                  <a:lnTo>
                    <a:pt x="6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4796589" y="5811253"/>
              <a:ext cx="930442" cy="1042737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80" y="0"/>
                </a:cxn>
                <a:cxn ang="0">
                  <a:pos x="72" y="0"/>
                </a:cxn>
                <a:cxn ang="0">
                  <a:pos x="66" y="4"/>
                </a:cxn>
                <a:cxn ang="0">
                  <a:pos x="60" y="8"/>
                </a:cxn>
                <a:cxn ang="0">
                  <a:pos x="56" y="14"/>
                </a:cxn>
                <a:cxn ang="0">
                  <a:pos x="50" y="22"/>
                </a:cxn>
                <a:cxn ang="0">
                  <a:pos x="50" y="28"/>
                </a:cxn>
                <a:cxn ang="0">
                  <a:pos x="50" y="28"/>
                </a:cxn>
                <a:cxn ang="0">
                  <a:pos x="42" y="28"/>
                </a:cxn>
                <a:cxn ang="0">
                  <a:pos x="28" y="28"/>
                </a:cxn>
                <a:cxn ang="0">
                  <a:pos x="20" y="30"/>
                </a:cxn>
                <a:cxn ang="0">
                  <a:pos x="12" y="34"/>
                </a:cxn>
                <a:cxn ang="0">
                  <a:pos x="6" y="40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0" y="60"/>
                </a:cxn>
                <a:cxn ang="0">
                  <a:pos x="0" y="72"/>
                </a:cxn>
                <a:cxn ang="0">
                  <a:pos x="4" y="84"/>
                </a:cxn>
                <a:cxn ang="0">
                  <a:pos x="10" y="96"/>
                </a:cxn>
                <a:cxn ang="0">
                  <a:pos x="20" y="106"/>
                </a:cxn>
                <a:cxn ang="0">
                  <a:pos x="36" y="114"/>
                </a:cxn>
                <a:cxn ang="0">
                  <a:pos x="56" y="122"/>
                </a:cxn>
                <a:cxn ang="0">
                  <a:pos x="84" y="130"/>
                </a:cxn>
                <a:cxn ang="0">
                  <a:pos x="84" y="130"/>
                </a:cxn>
                <a:cxn ang="0">
                  <a:pos x="80" y="126"/>
                </a:cxn>
                <a:cxn ang="0">
                  <a:pos x="74" y="116"/>
                </a:cxn>
                <a:cxn ang="0">
                  <a:pos x="68" y="102"/>
                </a:cxn>
                <a:cxn ang="0">
                  <a:pos x="66" y="92"/>
                </a:cxn>
                <a:cxn ang="0">
                  <a:pos x="64" y="82"/>
                </a:cxn>
                <a:cxn ang="0">
                  <a:pos x="64" y="82"/>
                </a:cxn>
                <a:cxn ang="0">
                  <a:pos x="78" y="100"/>
                </a:cxn>
                <a:cxn ang="0">
                  <a:pos x="90" y="116"/>
                </a:cxn>
                <a:cxn ang="0">
                  <a:pos x="98" y="122"/>
                </a:cxn>
                <a:cxn ang="0">
                  <a:pos x="106" y="128"/>
                </a:cxn>
                <a:cxn ang="0">
                  <a:pos x="106" y="128"/>
                </a:cxn>
                <a:cxn ang="0">
                  <a:pos x="106" y="98"/>
                </a:cxn>
                <a:cxn ang="0">
                  <a:pos x="108" y="70"/>
                </a:cxn>
                <a:cxn ang="0">
                  <a:pos x="112" y="56"/>
                </a:cxn>
                <a:cxn ang="0">
                  <a:pos x="116" y="42"/>
                </a:cxn>
                <a:cxn ang="0">
                  <a:pos x="116" y="42"/>
                </a:cxn>
                <a:cxn ang="0">
                  <a:pos x="116" y="34"/>
                </a:cxn>
                <a:cxn ang="0">
                  <a:pos x="116" y="26"/>
                </a:cxn>
                <a:cxn ang="0">
                  <a:pos x="114" y="18"/>
                </a:cxn>
                <a:cxn ang="0">
                  <a:pos x="110" y="12"/>
                </a:cxn>
                <a:cxn ang="0">
                  <a:pos x="104" y="6"/>
                </a:cxn>
                <a:cxn ang="0">
                  <a:pos x="96" y="2"/>
                </a:cxn>
                <a:cxn ang="0">
                  <a:pos x="88" y="0"/>
                </a:cxn>
                <a:cxn ang="0">
                  <a:pos x="80" y="0"/>
                </a:cxn>
                <a:cxn ang="0">
                  <a:pos x="80" y="0"/>
                </a:cxn>
              </a:cxnLst>
              <a:rect l="0" t="0" r="r" b="b"/>
              <a:pathLst>
                <a:path w="116" h="130">
                  <a:moveTo>
                    <a:pt x="80" y="0"/>
                  </a:moveTo>
                  <a:lnTo>
                    <a:pt x="80" y="0"/>
                  </a:lnTo>
                  <a:lnTo>
                    <a:pt x="72" y="0"/>
                  </a:lnTo>
                  <a:lnTo>
                    <a:pt x="66" y="4"/>
                  </a:lnTo>
                  <a:lnTo>
                    <a:pt x="60" y="8"/>
                  </a:lnTo>
                  <a:lnTo>
                    <a:pt x="56" y="14"/>
                  </a:lnTo>
                  <a:lnTo>
                    <a:pt x="50" y="22"/>
                  </a:lnTo>
                  <a:lnTo>
                    <a:pt x="50" y="28"/>
                  </a:lnTo>
                  <a:lnTo>
                    <a:pt x="50" y="28"/>
                  </a:lnTo>
                  <a:lnTo>
                    <a:pt x="42" y="28"/>
                  </a:lnTo>
                  <a:lnTo>
                    <a:pt x="28" y="28"/>
                  </a:lnTo>
                  <a:lnTo>
                    <a:pt x="20" y="30"/>
                  </a:lnTo>
                  <a:lnTo>
                    <a:pt x="12" y="34"/>
                  </a:lnTo>
                  <a:lnTo>
                    <a:pt x="6" y="4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10" y="96"/>
                  </a:lnTo>
                  <a:lnTo>
                    <a:pt x="20" y="106"/>
                  </a:lnTo>
                  <a:lnTo>
                    <a:pt x="36" y="114"/>
                  </a:lnTo>
                  <a:lnTo>
                    <a:pt x="56" y="122"/>
                  </a:lnTo>
                  <a:lnTo>
                    <a:pt x="84" y="130"/>
                  </a:lnTo>
                  <a:lnTo>
                    <a:pt x="84" y="130"/>
                  </a:lnTo>
                  <a:lnTo>
                    <a:pt x="80" y="126"/>
                  </a:lnTo>
                  <a:lnTo>
                    <a:pt x="74" y="116"/>
                  </a:lnTo>
                  <a:lnTo>
                    <a:pt x="68" y="102"/>
                  </a:lnTo>
                  <a:lnTo>
                    <a:pt x="66" y="92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78" y="100"/>
                  </a:lnTo>
                  <a:lnTo>
                    <a:pt x="90" y="116"/>
                  </a:lnTo>
                  <a:lnTo>
                    <a:pt x="98" y="122"/>
                  </a:lnTo>
                  <a:lnTo>
                    <a:pt x="106" y="128"/>
                  </a:lnTo>
                  <a:lnTo>
                    <a:pt x="106" y="128"/>
                  </a:lnTo>
                  <a:lnTo>
                    <a:pt x="106" y="98"/>
                  </a:lnTo>
                  <a:lnTo>
                    <a:pt x="108" y="70"/>
                  </a:lnTo>
                  <a:lnTo>
                    <a:pt x="112" y="56"/>
                  </a:lnTo>
                  <a:lnTo>
                    <a:pt x="116" y="42"/>
                  </a:lnTo>
                  <a:lnTo>
                    <a:pt x="116" y="42"/>
                  </a:lnTo>
                  <a:lnTo>
                    <a:pt x="116" y="34"/>
                  </a:lnTo>
                  <a:lnTo>
                    <a:pt x="116" y="26"/>
                  </a:lnTo>
                  <a:lnTo>
                    <a:pt x="114" y="18"/>
                  </a:lnTo>
                  <a:lnTo>
                    <a:pt x="110" y="12"/>
                  </a:lnTo>
                  <a:lnTo>
                    <a:pt x="104" y="6"/>
                  </a:lnTo>
                  <a:lnTo>
                    <a:pt x="96" y="2"/>
                  </a:lnTo>
                  <a:lnTo>
                    <a:pt x="88" y="0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5470358" y="6982326"/>
              <a:ext cx="224589" cy="256674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8" y="30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20" y="30"/>
                </a:cxn>
                <a:cxn ang="0">
                  <a:pos x="24" y="28"/>
                </a:cxn>
                <a:cxn ang="0">
                  <a:pos x="26" y="22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6" y="10"/>
                </a:cxn>
                <a:cxn ang="0">
                  <a:pos x="24" y="6"/>
                </a:cxn>
                <a:cxn ang="0">
                  <a:pos x="20" y="2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28" h="32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8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0" y="30"/>
                  </a:lnTo>
                  <a:lnTo>
                    <a:pt x="24" y="28"/>
                  </a:lnTo>
                  <a:lnTo>
                    <a:pt x="26" y="22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6" y="10"/>
                  </a:lnTo>
                  <a:lnTo>
                    <a:pt x="24" y="6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3192379" y="725905"/>
              <a:ext cx="1042737" cy="1058779"/>
            </a:xfrm>
            <a:custGeom>
              <a:avLst/>
              <a:gdLst/>
              <a:ahLst/>
              <a:cxnLst>
                <a:cxn ang="0">
                  <a:pos x="10" y="132"/>
                </a:cxn>
                <a:cxn ang="0">
                  <a:pos x="10" y="132"/>
                </a:cxn>
                <a:cxn ang="0">
                  <a:pos x="26" y="128"/>
                </a:cxn>
                <a:cxn ang="0">
                  <a:pos x="48" y="126"/>
                </a:cxn>
                <a:cxn ang="0">
                  <a:pos x="74" y="126"/>
                </a:cxn>
                <a:cxn ang="0">
                  <a:pos x="74" y="126"/>
                </a:cxn>
                <a:cxn ang="0">
                  <a:pos x="90" y="124"/>
                </a:cxn>
                <a:cxn ang="0">
                  <a:pos x="102" y="120"/>
                </a:cxn>
                <a:cxn ang="0">
                  <a:pos x="112" y="112"/>
                </a:cxn>
                <a:cxn ang="0">
                  <a:pos x="122" y="102"/>
                </a:cxn>
                <a:cxn ang="0">
                  <a:pos x="126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6" y="66"/>
                </a:cxn>
                <a:cxn ang="0">
                  <a:pos x="126" y="66"/>
                </a:cxn>
                <a:cxn ang="0">
                  <a:pos x="120" y="60"/>
                </a:cxn>
                <a:cxn ang="0">
                  <a:pos x="114" y="56"/>
                </a:cxn>
                <a:cxn ang="0">
                  <a:pos x="104" y="52"/>
                </a:cxn>
                <a:cxn ang="0">
                  <a:pos x="94" y="50"/>
                </a:cxn>
                <a:cxn ang="0">
                  <a:pos x="90" y="50"/>
                </a:cxn>
                <a:cxn ang="0">
                  <a:pos x="90" y="50"/>
                </a:cxn>
                <a:cxn ang="0">
                  <a:pos x="92" y="42"/>
                </a:cxn>
                <a:cxn ang="0">
                  <a:pos x="92" y="34"/>
                </a:cxn>
                <a:cxn ang="0">
                  <a:pos x="92" y="26"/>
                </a:cxn>
                <a:cxn ang="0">
                  <a:pos x="90" y="16"/>
                </a:cxn>
                <a:cxn ang="0">
                  <a:pos x="84" y="8"/>
                </a:cxn>
                <a:cxn ang="0">
                  <a:pos x="78" y="2"/>
                </a:cxn>
                <a:cxn ang="0">
                  <a:pos x="72" y="2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8"/>
                </a:cxn>
                <a:cxn ang="0">
                  <a:pos x="20" y="12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0" y="90"/>
                </a:cxn>
                <a:cxn ang="0">
                  <a:pos x="24" y="98"/>
                </a:cxn>
                <a:cxn ang="0">
                  <a:pos x="18" y="106"/>
                </a:cxn>
                <a:cxn ang="0">
                  <a:pos x="12" y="118"/>
                </a:cxn>
                <a:cxn ang="0">
                  <a:pos x="10" y="132"/>
                </a:cxn>
                <a:cxn ang="0">
                  <a:pos x="10" y="132"/>
                </a:cxn>
              </a:cxnLst>
              <a:rect l="0" t="0" r="r" b="b"/>
              <a:pathLst>
                <a:path w="130" h="132">
                  <a:moveTo>
                    <a:pt x="10" y="132"/>
                  </a:moveTo>
                  <a:lnTo>
                    <a:pt x="10" y="132"/>
                  </a:lnTo>
                  <a:lnTo>
                    <a:pt x="26" y="128"/>
                  </a:lnTo>
                  <a:lnTo>
                    <a:pt x="48" y="126"/>
                  </a:lnTo>
                  <a:lnTo>
                    <a:pt x="74" y="126"/>
                  </a:lnTo>
                  <a:lnTo>
                    <a:pt x="74" y="126"/>
                  </a:lnTo>
                  <a:lnTo>
                    <a:pt x="90" y="124"/>
                  </a:lnTo>
                  <a:lnTo>
                    <a:pt x="102" y="120"/>
                  </a:lnTo>
                  <a:lnTo>
                    <a:pt x="112" y="112"/>
                  </a:lnTo>
                  <a:lnTo>
                    <a:pt x="122" y="102"/>
                  </a:lnTo>
                  <a:lnTo>
                    <a:pt x="126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0" y="60"/>
                  </a:lnTo>
                  <a:lnTo>
                    <a:pt x="114" y="56"/>
                  </a:lnTo>
                  <a:lnTo>
                    <a:pt x="104" y="52"/>
                  </a:lnTo>
                  <a:lnTo>
                    <a:pt x="94" y="50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92" y="42"/>
                  </a:lnTo>
                  <a:lnTo>
                    <a:pt x="92" y="34"/>
                  </a:lnTo>
                  <a:lnTo>
                    <a:pt x="92" y="26"/>
                  </a:lnTo>
                  <a:lnTo>
                    <a:pt x="90" y="16"/>
                  </a:lnTo>
                  <a:lnTo>
                    <a:pt x="84" y="8"/>
                  </a:lnTo>
                  <a:lnTo>
                    <a:pt x="78" y="2"/>
                  </a:lnTo>
                  <a:lnTo>
                    <a:pt x="72" y="2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0" y="90"/>
                  </a:lnTo>
                  <a:lnTo>
                    <a:pt x="24" y="98"/>
                  </a:lnTo>
                  <a:lnTo>
                    <a:pt x="18" y="106"/>
                  </a:lnTo>
                  <a:lnTo>
                    <a:pt x="12" y="118"/>
                  </a:lnTo>
                  <a:lnTo>
                    <a:pt x="10" y="132"/>
                  </a:lnTo>
                  <a:lnTo>
                    <a:pt x="10" y="1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3208421" y="1816768"/>
              <a:ext cx="1090863" cy="1074821"/>
            </a:xfrm>
            <a:custGeom>
              <a:avLst/>
              <a:gdLst/>
              <a:ahLst/>
              <a:cxnLst>
                <a:cxn ang="0">
                  <a:pos x="128" y="22"/>
                </a:cxn>
                <a:cxn ang="0">
                  <a:pos x="128" y="22"/>
                </a:cxn>
                <a:cxn ang="0">
                  <a:pos x="134" y="34"/>
                </a:cxn>
                <a:cxn ang="0">
                  <a:pos x="136" y="44"/>
                </a:cxn>
                <a:cxn ang="0">
                  <a:pos x="134" y="54"/>
                </a:cxn>
                <a:cxn ang="0">
                  <a:pos x="130" y="64"/>
                </a:cxn>
                <a:cxn ang="0">
                  <a:pos x="124" y="70"/>
                </a:cxn>
                <a:cxn ang="0">
                  <a:pos x="116" y="76"/>
                </a:cxn>
                <a:cxn ang="0">
                  <a:pos x="108" y="76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04" y="82"/>
                </a:cxn>
                <a:cxn ang="0">
                  <a:pos x="110" y="96"/>
                </a:cxn>
                <a:cxn ang="0">
                  <a:pos x="110" y="106"/>
                </a:cxn>
                <a:cxn ang="0">
                  <a:pos x="108" y="114"/>
                </a:cxn>
                <a:cxn ang="0">
                  <a:pos x="104" y="122"/>
                </a:cxn>
                <a:cxn ang="0">
                  <a:pos x="94" y="130"/>
                </a:cxn>
                <a:cxn ang="0">
                  <a:pos x="94" y="130"/>
                </a:cxn>
                <a:cxn ang="0">
                  <a:pos x="84" y="134"/>
                </a:cxn>
                <a:cxn ang="0">
                  <a:pos x="74" y="134"/>
                </a:cxn>
                <a:cxn ang="0">
                  <a:pos x="66" y="132"/>
                </a:cxn>
                <a:cxn ang="0">
                  <a:pos x="58" y="128"/>
                </a:cxn>
                <a:cxn ang="0">
                  <a:pos x="54" y="122"/>
                </a:cxn>
                <a:cxn ang="0">
                  <a:pos x="48" y="116"/>
                </a:cxn>
                <a:cxn ang="0">
                  <a:pos x="40" y="96"/>
                </a:cxn>
                <a:cxn ang="0">
                  <a:pos x="32" y="74"/>
                </a:cxn>
                <a:cxn ang="0">
                  <a:pos x="24" y="54"/>
                </a:cxn>
                <a:cxn ang="0">
                  <a:pos x="20" y="44"/>
                </a:cxn>
                <a:cxn ang="0">
                  <a:pos x="14" y="36"/>
                </a:cxn>
                <a:cxn ang="0">
                  <a:pos x="8" y="30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26"/>
                </a:cxn>
                <a:cxn ang="0">
                  <a:pos x="26" y="30"/>
                </a:cxn>
                <a:cxn ang="0">
                  <a:pos x="50" y="36"/>
                </a:cxn>
                <a:cxn ang="0">
                  <a:pos x="62" y="42"/>
                </a:cxn>
                <a:cxn ang="0">
                  <a:pos x="70" y="48"/>
                </a:cxn>
                <a:cxn ang="0">
                  <a:pos x="70" y="48"/>
                </a:cxn>
                <a:cxn ang="0">
                  <a:pos x="68" y="44"/>
                </a:cxn>
                <a:cxn ang="0">
                  <a:pos x="56" y="32"/>
                </a:cxn>
                <a:cxn ang="0">
                  <a:pos x="48" y="26"/>
                </a:cxn>
                <a:cxn ang="0">
                  <a:pos x="36" y="20"/>
                </a:cxn>
                <a:cxn ang="0">
                  <a:pos x="22" y="16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8"/>
                </a:cxn>
                <a:cxn ang="0">
                  <a:pos x="36" y="4"/>
                </a:cxn>
                <a:cxn ang="0">
                  <a:pos x="54" y="0"/>
                </a:cxn>
                <a:cxn ang="0">
                  <a:pos x="74" y="0"/>
                </a:cxn>
                <a:cxn ang="0">
                  <a:pos x="94" y="2"/>
                </a:cxn>
                <a:cxn ang="0">
                  <a:pos x="104" y="4"/>
                </a:cxn>
                <a:cxn ang="0">
                  <a:pos x="114" y="8"/>
                </a:cxn>
                <a:cxn ang="0">
                  <a:pos x="122" y="14"/>
                </a:cxn>
                <a:cxn ang="0">
                  <a:pos x="128" y="22"/>
                </a:cxn>
                <a:cxn ang="0">
                  <a:pos x="128" y="22"/>
                </a:cxn>
              </a:cxnLst>
              <a:rect l="0" t="0" r="r" b="b"/>
              <a:pathLst>
                <a:path w="136" h="134">
                  <a:moveTo>
                    <a:pt x="128" y="22"/>
                  </a:moveTo>
                  <a:lnTo>
                    <a:pt x="128" y="22"/>
                  </a:lnTo>
                  <a:lnTo>
                    <a:pt x="134" y="34"/>
                  </a:lnTo>
                  <a:lnTo>
                    <a:pt x="136" y="44"/>
                  </a:lnTo>
                  <a:lnTo>
                    <a:pt x="134" y="54"/>
                  </a:lnTo>
                  <a:lnTo>
                    <a:pt x="130" y="64"/>
                  </a:lnTo>
                  <a:lnTo>
                    <a:pt x="124" y="70"/>
                  </a:lnTo>
                  <a:lnTo>
                    <a:pt x="116" y="76"/>
                  </a:lnTo>
                  <a:lnTo>
                    <a:pt x="108" y="76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04" y="82"/>
                  </a:lnTo>
                  <a:lnTo>
                    <a:pt x="110" y="96"/>
                  </a:lnTo>
                  <a:lnTo>
                    <a:pt x="110" y="106"/>
                  </a:lnTo>
                  <a:lnTo>
                    <a:pt x="108" y="114"/>
                  </a:lnTo>
                  <a:lnTo>
                    <a:pt x="104" y="122"/>
                  </a:lnTo>
                  <a:lnTo>
                    <a:pt x="94" y="130"/>
                  </a:lnTo>
                  <a:lnTo>
                    <a:pt x="94" y="130"/>
                  </a:lnTo>
                  <a:lnTo>
                    <a:pt x="84" y="134"/>
                  </a:lnTo>
                  <a:lnTo>
                    <a:pt x="74" y="134"/>
                  </a:lnTo>
                  <a:lnTo>
                    <a:pt x="66" y="132"/>
                  </a:lnTo>
                  <a:lnTo>
                    <a:pt x="58" y="128"/>
                  </a:lnTo>
                  <a:lnTo>
                    <a:pt x="54" y="122"/>
                  </a:lnTo>
                  <a:lnTo>
                    <a:pt x="48" y="116"/>
                  </a:lnTo>
                  <a:lnTo>
                    <a:pt x="40" y="96"/>
                  </a:lnTo>
                  <a:lnTo>
                    <a:pt x="32" y="74"/>
                  </a:lnTo>
                  <a:lnTo>
                    <a:pt x="24" y="54"/>
                  </a:lnTo>
                  <a:lnTo>
                    <a:pt x="20" y="44"/>
                  </a:lnTo>
                  <a:lnTo>
                    <a:pt x="14" y="36"/>
                  </a:lnTo>
                  <a:lnTo>
                    <a:pt x="8" y="3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26"/>
                  </a:lnTo>
                  <a:lnTo>
                    <a:pt x="26" y="30"/>
                  </a:lnTo>
                  <a:lnTo>
                    <a:pt x="50" y="36"/>
                  </a:lnTo>
                  <a:lnTo>
                    <a:pt x="62" y="42"/>
                  </a:lnTo>
                  <a:lnTo>
                    <a:pt x="70" y="48"/>
                  </a:lnTo>
                  <a:lnTo>
                    <a:pt x="70" y="48"/>
                  </a:lnTo>
                  <a:lnTo>
                    <a:pt x="68" y="44"/>
                  </a:lnTo>
                  <a:lnTo>
                    <a:pt x="56" y="32"/>
                  </a:lnTo>
                  <a:lnTo>
                    <a:pt x="48" y="26"/>
                  </a:lnTo>
                  <a:lnTo>
                    <a:pt x="36" y="20"/>
                  </a:lnTo>
                  <a:lnTo>
                    <a:pt x="22" y="16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8"/>
                  </a:lnTo>
                  <a:lnTo>
                    <a:pt x="36" y="4"/>
                  </a:lnTo>
                  <a:lnTo>
                    <a:pt x="54" y="0"/>
                  </a:lnTo>
                  <a:lnTo>
                    <a:pt x="74" y="0"/>
                  </a:lnTo>
                  <a:lnTo>
                    <a:pt x="94" y="2"/>
                  </a:lnTo>
                  <a:lnTo>
                    <a:pt x="104" y="4"/>
                  </a:lnTo>
                  <a:lnTo>
                    <a:pt x="114" y="8"/>
                  </a:lnTo>
                  <a:lnTo>
                    <a:pt x="122" y="14"/>
                  </a:lnTo>
                  <a:lnTo>
                    <a:pt x="128" y="22"/>
                  </a:lnTo>
                  <a:lnTo>
                    <a:pt x="128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2406316" y="2089484"/>
              <a:ext cx="1042737" cy="1074821"/>
            </a:xfrm>
            <a:custGeom>
              <a:avLst/>
              <a:gdLst/>
              <a:ahLst/>
              <a:cxnLst>
                <a:cxn ang="0">
                  <a:pos x="90" y="6"/>
                </a:cxn>
                <a:cxn ang="0">
                  <a:pos x="90" y="6"/>
                </a:cxn>
                <a:cxn ang="0">
                  <a:pos x="94" y="10"/>
                </a:cxn>
                <a:cxn ang="0">
                  <a:pos x="104" y="20"/>
                </a:cxn>
                <a:cxn ang="0">
                  <a:pos x="110" y="30"/>
                </a:cxn>
                <a:cxn ang="0">
                  <a:pos x="116" y="40"/>
                </a:cxn>
                <a:cxn ang="0">
                  <a:pos x="122" y="56"/>
                </a:cxn>
                <a:cxn ang="0">
                  <a:pos x="128" y="72"/>
                </a:cxn>
                <a:cxn ang="0">
                  <a:pos x="128" y="72"/>
                </a:cxn>
                <a:cxn ang="0">
                  <a:pos x="130" y="84"/>
                </a:cxn>
                <a:cxn ang="0">
                  <a:pos x="130" y="94"/>
                </a:cxn>
                <a:cxn ang="0">
                  <a:pos x="128" y="106"/>
                </a:cxn>
                <a:cxn ang="0">
                  <a:pos x="126" y="114"/>
                </a:cxn>
                <a:cxn ang="0">
                  <a:pos x="120" y="122"/>
                </a:cxn>
                <a:cxn ang="0">
                  <a:pos x="112" y="130"/>
                </a:cxn>
                <a:cxn ang="0">
                  <a:pos x="104" y="134"/>
                </a:cxn>
                <a:cxn ang="0">
                  <a:pos x="94" y="134"/>
                </a:cxn>
                <a:cxn ang="0">
                  <a:pos x="94" y="134"/>
                </a:cxn>
                <a:cxn ang="0">
                  <a:pos x="82" y="134"/>
                </a:cxn>
                <a:cxn ang="0">
                  <a:pos x="74" y="132"/>
                </a:cxn>
                <a:cxn ang="0">
                  <a:pos x="68" y="128"/>
                </a:cxn>
                <a:cxn ang="0">
                  <a:pos x="64" y="124"/>
                </a:cxn>
                <a:cxn ang="0">
                  <a:pos x="60" y="118"/>
                </a:cxn>
                <a:cxn ang="0">
                  <a:pos x="60" y="114"/>
                </a:cxn>
                <a:cxn ang="0">
                  <a:pos x="60" y="114"/>
                </a:cxn>
                <a:cxn ang="0">
                  <a:pos x="52" y="116"/>
                </a:cxn>
                <a:cxn ang="0">
                  <a:pos x="38" y="120"/>
                </a:cxn>
                <a:cxn ang="0">
                  <a:pos x="30" y="120"/>
                </a:cxn>
                <a:cxn ang="0">
                  <a:pos x="22" y="118"/>
                </a:cxn>
                <a:cxn ang="0">
                  <a:pos x="14" y="114"/>
                </a:cxn>
                <a:cxn ang="0">
                  <a:pos x="6" y="106"/>
                </a:cxn>
                <a:cxn ang="0">
                  <a:pos x="6" y="106"/>
                </a:cxn>
                <a:cxn ang="0">
                  <a:pos x="2" y="94"/>
                </a:cxn>
                <a:cxn ang="0">
                  <a:pos x="0" y="86"/>
                </a:cxn>
                <a:cxn ang="0">
                  <a:pos x="0" y="76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2" y="54"/>
                </a:cxn>
                <a:cxn ang="0">
                  <a:pos x="24" y="42"/>
                </a:cxn>
                <a:cxn ang="0">
                  <a:pos x="54" y="22"/>
                </a:cxn>
                <a:cxn ang="0">
                  <a:pos x="66" y="12"/>
                </a:cxn>
                <a:cxn ang="0">
                  <a:pos x="70" y="6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74" y="4"/>
                </a:cxn>
                <a:cxn ang="0">
                  <a:pos x="78" y="20"/>
                </a:cxn>
                <a:cxn ang="0">
                  <a:pos x="80" y="40"/>
                </a:cxn>
                <a:cxn ang="0">
                  <a:pos x="78" y="50"/>
                </a:cxn>
                <a:cxn ang="0">
                  <a:pos x="76" y="62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2" y="48"/>
                </a:cxn>
                <a:cxn ang="0">
                  <a:pos x="88" y="32"/>
                </a:cxn>
                <a:cxn ang="0">
                  <a:pos x="90" y="20"/>
                </a:cxn>
                <a:cxn ang="0">
                  <a:pos x="90" y="6"/>
                </a:cxn>
                <a:cxn ang="0">
                  <a:pos x="90" y="6"/>
                </a:cxn>
              </a:cxnLst>
              <a:rect l="0" t="0" r="r" b="b"/>
              <a:pathLst>
                <a:path w="130" h="134">
                  <a:moveTo>
                    <a:pt x="90" y="6"/>
                  </a:moveTo>
                  <a:lnTo>
                    <a:pt x="90" y="6"/>
                  </a:lnTo>
                  <a:lnTo>
                    <a:pt x="94" y="10"/>
                  </a:lnTo>
                  <a:lnTo>
                    <a:pt x="104" y="20"/>
                  </a:lnTo>
                  <a:lnTo>
                    <a:pt x="110" y="30"/>
                  </a:lnTo>
                  <a:lnTo>
                    <a:pt x="116" y="40"/>
                  </a:lnTo>
                  <a:lnTo>
                    <a:pt x="122" y="56"/>
                  </a:lnTo>
                  <a:lnTo>
                    <a:pt x="128" y="72"/>
                  </a:lnTo>
                  <a:lnTo>
                    <a:pt x="128" y="72"/>
                  </a:lnTo>
                  <a:lnTo>
                    <a:pt x="130" y="84"/>
                  </a:lnTo>
                  <a:lnTo>
                    <a:pt x="130" y="94"/>
                  </a:lnTo>
                  <a:lnTo>
                    <a:pt x="128" y="106"/>
                  </a:lnTo>
                  <a:lnTo>
                    <a:pt x="126" y="114"/>
                  </a:lnTo>
                  <a:lnTo>
                    <a:pt x="120" y="122"/>
                  </a:lnTo>
                  <a:lnTo>
                    <a:pt x="112" y="130"/>
                  </a:lnTo>
                  <a:lnTo>
                    <a:pt x="104" y="134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82" y="134"/>
                  </a:lnTo>
                  <a:lnTo>
                    <a:pt x="74" y="132"/>
                  </a:lnTo>
                  <a:lnTo>
                    <a:pt x="68" y="128"/>
                  </a:lnTo>
                  <a:lnTo>
                    <a:pt x="64" y="124"/>
                  </a:lnTo>
                  <a:lnTo>
                    <a:pt x="60" y="118"/>
                  </a:lnTo>
                  <a:lnTo>
                    <a:pt x="60" y="114"/>
                  </a:lnTo>
                  <a:lnTo>
                    <a:pt x="60" y="114"/>
                  </a:lnTo>
                  <a:lnTo>
                    <a:pt x="52" y="116"/>
                  </a:lnTo>
                  <a:lnTo>
                    <a:pt x="38" y="120"/>
                  </a:lnTo>
                  <a:lnTo>
                    <a:pt x="30" y="120"/>
                  </a:lnTo>
                  <a:lnTo>
                    <a:pt x="22" y="118"/>
                  </a:lnTo>
                  <a:lnTo>
                    <a:pt x="14" y="114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2" y="94"/>
                  </a:lnTo>
                  <a:lnTo>
                    <a:pt x="0" y="8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6" y="62"/>
                  </a:lnTo>
                  <a:lnTo>
                    <a:pt x="12" y="54"/>
                  </a:lnTo>
                  <a:lnTo>
                    <a:pt x="24" y="42"/>
                  </a:lnTo>
                  <a:lnTo>
                    <a:pt x="54" y="22"/>
                  </a:lnTo>
                  <a:lnTo>
                    <a:pt x="66" y="12"/>
                  </a:lnTo>
                  <a:lnTo>
                    <a:pt x="70" y="6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4" y="4"/>
                  </a:lnTo>
                  <a:lnTo>
                    <a:pt x="78" y="20"/>
                  </a:lnTo>
                  <a:lnTo>
                    <a:pt x="80" y="40"/>
                  </a:lnTo>
                  <a:lnTo>
                    <a:pt x="78" y="50"/>
                  </a:lnTo>
                  <a:lnTo>
                    <a:pt x="76" y="62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2" y="48"/>
                  </a:lnTo>
                  <a:lnTo>
                    <a:pt x="88" y="32"/>
                  </a:lnTo>
                  <a:lnTo>
                    <a:pt x="90" y="20"/>
                  </a:lnTo>
                  <a:lnTo>
                    <a:pt x="90" y="6"/>
                  </a:lnTo>
                  <a:lnTo>
                    <a:pt x="9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1716505" y="1463842"/>
              <a:ext cx="1074821" cy="1122947"/>
            </a:xfrm>
            <a:custGeom>
              <a:avLst/>
              <a:gdLst/>
              <a:ahLst/>
              <a:cxnLst>
                <a:cxn ang="0">
                  <a:pos x="134" y="60"/>
                </a:cxn>
                <a:cxn ang="0">
                  <a:pos x="134" y="60"/>
                </a:cxn>
                <a:cxn ang="0">
                  <a:pos x="130" y="72"/>
                </a:cxn>
                <a:cxn ang="0">
                  <a:pos x="124" y="84"/>
                </a:cxn>
                <a:cxn ang="0">
                  <a:pos x="114" y="98"/>
                </a:cxn>
                <a:cxn ang="0">
                  <a:pos x="104" y="112"/>
                </a:cxn>
                <a:cxn ang="0">
                  <a:pos x="92" y="124"/>
                </a:cxn>
                <a:cxn ang="0">
                  <a:pos x="78" y="134"/>
                </a:cxn>
                <a:cxn ang="0">
                  <a:pos x="70" y="138"/>
                </a:cxn>
                <a:cxn ang="0">
                  <a:pos x="62" y="140"/>
                </a:cxn>
                <a:cxn ang="0">
                  <a:pos x="62" y="140"/>
                </a:cxn>
                <a:cxn ang="0">
                  <a:pos x="54" y="140"/>
                </a:cxn>
                <a:cxn ang="0">
                  <a:pos x="46" y="140"/>
                </a:cxn>
                <a:cxn ang="0">
                  <a:pos x="32" y="136"/>
                </a:cxn>
                <a:cxn ang="0">
                  <a:pos x="20" y="130"/>
                </a:cxn>
                <a:cxn ang="0">
                  <a:pos x="12" y="120"/>
                </a:cxn>
                <a:cxn ang="0">
                  <a:pos x="8" y="108"/>
                </a:cxn>
                <a:cxn ang="0">
                  <a:pos x="8" y="96"/>
                </a:cxn>
                <a:cxn ang="0">
                  <a:pos x="10" y="84"/>
                </a:cxn>
                <a:cxn ang="0">
                  <a:pos x="14" y="80"/>
                </a:cxn>
                <a:cxn ang="0">
                  <a:pos x="18" y="74"/>
                </a:cxn>
                <a:cxn ang="0">
                  <a:pos x="18" y="74"/>
                </a:cxn>
                <a:cxn ang="0">
                  <a:pos x="14" y="70"/>
                </a:cxn>
                <a:cxn ang="0">
                  <a:pos x="10" y="64"/>
                </a:cxn>
                <a:cxn ang="0">
                  <a:pos x="4" y="56"/>
                </a:cxn>
                <a:cxn ang="0">
                  <a:pos x="2" y="48"/>
                </a:cxn>
                <a:cxn ang="0">
                  <a:pos x="0" y="38"/>
                </a:cxn>
                <a:cxn ang="0">
                  <a:pos x="2" y="28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4" y="8"/>
                </a:cxn>
                <a:cxn ang="0">
                  <a:pos x="22" y="4"/>
                </a:cxn>
                <a:cxn ang="0">
                  <a:pos x="28" y="0"/>
                </a:cxn>
                <a:cxn ang="0">
                  <a:pos x="36" y="0"/>
                </a:cxn>
                <a:cxn ang="0">
                  <a:pos x="44" y="0"/>
                </a:cxn>
                <a:cxn ang="0">
                  <a:pos x="50" y="2"/>
                </a:cxn>
                <a:cxn ang="0">
                  <a:pos x="66" y="10"/>
                </a:cxn>
                <a:cxn ang="0">
                  <a:pos x="98" y="30"/>
                </a:cxn>
                <a:cxn ang="0">
                  <a:pos x="116" y="38"/>
                </a:cxn>
                <a:cxn ang="0">
                  <a:pos x="124" y="40"/>
                </a:cxn>
                <a:cxn ang="0">
                  <a:pos x="134" y="40"/>
                </a:cxn>
                <a:cxn ang="0">
                  <a:pos x="134" y="40"/>
                </a:cxn>
                <a:cxn ang="0">
                  <a:pos x="110" y="54"/>
                </a:cxn>
                <a:cxn ang="0">
                  <a:pos x="90" y="64"/>
                </a:cxn>
                <a:cxn ang="0">
                  <a:pos x="80" y="68"/>
                </a:cxn>
                <a:cxn ang="0">
                  <a:pos x="72" y="70"/>
                </a:cxn>
                <a:cxn ang="0">
                  <a:pos x="72" y="70"/>
                </a:cxn>
                <a:cxn ang="0">
                  <a:pos x="76" y="70"/>
                </a:cxn>
                <a:cxn ang="0">
                  <a:pos x="88" y="72"/>
                </a:cxn>
                <a:cxn ang="0">
                  <a:pos x="106" y="70"/>
                </a:cxn>
                <a:cxn ang="0">
                  <a:pos x="120" y="66"/>
                </a:cxn>
                <a:cxn ang="0">
                  <a:pos x="134" y="60"/>
                </a:cxn>
                <a:cxn ang="0">
                  <a:pos x="134" y="60"/>
                </a:cxn>
              </a:cxnLst>
              <a:rect l="0" t="0" r="r" b="b"/>
              <a:pathLst>
                <a:path w="134" h="140">
                  <a:moveTo>
                    <a:pt x="134" y="60"/>
                  </a:moveTo>
                  <a:lnTo>
                    <a:pt x="134" y="60"/>
                  </a:lnTo>
                  <a:lnTo>
                    <a:pt x="130" y="72"/>
                  </a:lnTo>
                  <a:lnTo>
                    <a:pt x="124" y="84"/>
                  </a:lnTo>
                  <a:lnTo>
                    <a:pt x="114" y="98"/>
                  </a:lnTo>
                  <a:lnTo>
                    <a:pt x="104" y="112"/>
                  </a:lnTo>
                  <a:lnTo>
                    <a:pt x="92" y="124"/>
                  </a:lnTo>
                  <a:lnTo>
                    <a:pt x="78" y="134"/>
                  </a:lnTo>
                  <a:lnTo>
                    <a:pt x="70" y="138"/>
                  </a:lnTo>
                  <a:lnTo>
                    <a:pt x="62" y="140"/>
                  </a:lnTo>
                  <a:lnTo>
                    <a:pt x="62" y="140"/>
                  </a:lnTo>
                  <a:lnTo>
                    <a:pt x="54" y="140"/>
                  </a:lnTo>
                  <a:lnTo>
                    <a:pt x="46" y="140"/>
                  </a:lnTo>
                  <a:lnTo>
                    <a:pt x="32" y="136"/>
                  </a:lnTo>
                  <a:lnTo>
                    <a:pt x="20" y="130"/>
                  </a:lnTo>
                  <a:lnTo>
                    <a:pt x="12" y="120"/>
                  </a:lnTo>
                  <a:lnTo>
                    <a:pt x="8" y="108"/>
                  </a:lnTo>
                  <a:lnTo>
                    <a:pt x="8" y="96"/>
                  </a:lnTo>
                  <a:lnTo>
                    <a:pt x="10" y="84"/>
                  </a:lnTo>
                  <a:lnTo>
                    <a:pt x="14" y="80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4" y="70"/>
                  </a:lnTo>
                  <a:lnTo>
                    <a:pt x="10" y="64"/>
                  </a:lnTo>
                  <a:lnTo>
                    <a:pt x="4" y="56"/>
                  </a:lnTo>
                  <a:lnTo>
                    <a:pt x="2" y="48"/>
                  </a:lnTo>
                  <a:lnTo>
                    <a:pt x="0" y="38"/>
                  </a:lnTo>
                  <a:lnTo>
                    <a:pt x="2" y="2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4" y="8"/>
                  </a:lnTo>
                  <a:lnTo>
                    <a:pt x="22" y="4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50" y="2"/>
                  </a:lnTo>
                  <a:lnTo>
                    <a:pt x="66" y="10"/>
                  </a:lnTo>
                  <a:lnTo>
                    <a:pt x="98" y="30"/>
                  </a:lnTo>
                  <a:lnTo>
                    <a:pt x="116" y="38"/>
                  </a:lnTo>
                  <a:lnTo>
                    <a:pt x="124" y="40"/>
                  </a:lnTo>
                  <a:lnTo>
                    <a:pt x="134" y="40"/>
                  </a:lnTo>
                  <a:lnTo>
                    <a:pt x="134" y="40"/>
                  </a:lnTo>
                  <a:lnTo>
                    <a:pt x="110" y="54"/>
                  </a:lnTo>
                  <a:lnTo>
                    <a:pt x="90" y="64"/>
                  </a:lnTo>
                  <a:lnTo>
                    <a:pt x="80" y="68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6" y="70"/>
                  </a:lnTo>
                  <a:lnTo>
                    <a:pt x="88" y="72"/>
                  </a:lnTo>
                  <a:lnTo>
                    <a:pt x="106" y="70"/>
                  </a:lnTo>
                  <a:lnTo>
                    <a:pt x="120" y="66"/>
                  </a:lnTo>
                  <a:lnTo>
                    <a:pt x="134" y="60"/>
                  </a:lnTo>
                  <a:lnTo>
                    <a:pt x="134" y="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2181726" y="453189"/>
              <a:ext cx="994611" cy="1106905"/>
            </a:xfrm>
            <a:custGeom>
              <a:avLst/>
              <a:gdLst/>
              <a:ahLst/>
              <a:cxnLst>
                <a:cxn ang="0">
                  <a:pos x="114" y="138"/>
                </a:cxn>
                <a:cxn ang="0">
                  <a:pos x="114" y="138"/>
                </a:cxn>
                <a:cxn ang="0">
                  <a:pos x="114" y="106"/>
                </a:cxn>
                <a:cxn ang="0">
                  <a:pos x="116" y="76"/>
                </a:cxn>
                <a:cxn ang="0">
                  <a:pos x="120" y="60"/>
                </a:cxn>
                <a:cxn ang="0">
                  <a:pos x="124" y="46"/>
                </a:cxn>
                <a:cxn ang="0">
                  <a:pos x="124" y="46"/>
                </a:cxn>
                <a:cxn ang="0">
                  <a:pos x="124" y="36"/>
                </a:cxn>
                <a:cxn ang="0">
                  <a:pos x="124" y="28"/>
                </a:cxn>
                <a:cxn ang="0">
                  <a:pos x="122" y="20"/>
                </a:cxn>
                <a:cxn ang="0">
                  <a:pos x="116" y="14"/>
                </a:cxn>
                <a:cxn ang="0">
                  <a:pos x="110" y="8"/>
                </a:cxn>
                <a:cxn ang="0">
                  <a:pos x="104" y="4"/>
                </a:cxn>
                <a:cxn ang="0">
                  <a:pos x="96" y="0"/>
                </a:cxn>
                <a:cxn ang="0">
                  <a:pos x="86" y="0"/>
                </a:cxn>
                <a:cxn ang="0">
                  <a:pos x="86" y="0"/>
                </a:cxn>
                <a:cxn ang="0">
                  <a:pos x="76" y="0"/>
                </a:cxn>
                <a:cxn ang="0">
                  <a:pos x="70" y="4"/>
                </a:cxn>
                <a:cxn ang="0">
                  <a:pos x="64" y="8"/>
                </a:cxn>
                <a:cxn ang="0">
                  <a:pos x="60" y="14"/>
                </a:cxn>
                <a:cxn ang="0">
                  <a:pos x="54" y="2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46" y="30"/>
                </a:cxn>
                <a:cxn ang="0">
                  <a:pos x="30" y="30"/>
                </a:cxn>
                <a:cxn ang="0">
                  <a:pos x="20" y="34"/>
                </a:cxn>
                <a:cxn ang="0">
                  <a:pos x="12" y="38"/>
                </a:cxn>
                <a:cxn ang="0">
                  <a:pos x="6" y="44"/>
                </a:cxn>
                <a:cxn ang="0">
                  <a:pos x="2" y="52"/>
                </a:cxn>
                <a:cxn ang="0">
                  <a:pos x="2" y="52"/>
                </a:cxn>
                <a:cxn ang="0">
                  <a:pos x="0" y="64"/>
                </a:cxn>
                <a:cxn ang="0">
                  <a:pos x="0" y="78"/>
                </a:cxn>
                <a:cxn ang="0">
                  <a:pos x="2" y="90"/>
                </a:cxn>
                <a:cxn ang="0">
                  <a:pos x="10" y="102"/>
                </a:cxn>
                <a:cxn ang="0">
                  <a:pos x="20" y="114"/>
                </a:cxn>
                <a:cxn ang="0">
                  <a:pos x="38" y="124"/>
                </a:cxn>
                <a:cxn ang="0">
                  <a:pos x="60" y="132"/>
                </a:cxn>
                <a:cxn ang="0">
                  <a:pos x="90" y="138"/>
                </a:cxn>
                <a:cxn ang="0">
                  <a:pos x="90" y="138"/>
                </a:cxn>
                <a:cxn ang="0">
                  <a:pos x="86" y="136"/>
                </a:cxn>
                <a:cxn ang="0">
                  <a:pos x="80" y="126"/>
                </a:cxn>
                <a:cxn ang="0">
                  <a:pos x="76" y="118"/>
                </a:cxn>
                <a:cxn ang="0">
                  <a:pos x="72" y="110"/>
                </a:cxn>
                <a:cxn ang="0">
                  <a:pos x="70" y="100"/>
                </a:cxn>
                <a:cxn ang="0">
                  <a:pos x="68" y="88"/>
                </a:cxn>
                <a:cxn ang="0">
                  <a:pos x="68" y="88"/>
                </a:cxn>
                <a:cxn ang="0">
                  <a:pos x="82" y="108"/>
                </a:cxn>
                <a:cxn ang="0">
                  <a:pos x="96" y="124"/>
                </a:cxn>
                <a:cxn ang="0">
                  <a:pos x="104" y="132"/>
                </a:cxn>
                <a:cxn ang="0">
                  <a:pos x="114" y="138"/>
                </a:cxn>
                <a:cxn ang="0">
                  <a:pos x="114" y="138"/>
                </a:cxn>
              </a:cxnLst>
              <a:rect l="0" t="0" r="r" b="b"/>
              <a:pathLst>
                <a:path w="124" h="138">
                  <a:moveTo>
                    <a:pt x="114" y="138"/>
                  </a:moveTo>
                  <a:lnTo>
                    <a:pt x="114" y="138"/>
                  </a:lnTo>
                  <a:lnTo>
                    <a:pt x="114" y="106"/>
                  </a:lnTo>
                  <a:lnTo>
                    <a:pt x="116" y="76"/>
                  </a:lnTo>
                  <a:lnTo>
                    <a:pt x="120" y="60"/>
                  </a:lnTo>
                  <a:lnTo>
                    <a:pt x="124" y="46"/>
                  </a:lnTo>
                  <a:lnTo>
                    <a:pt x="124" y="46"/>
                  </a:lnTo>
                  <a:lnTo>
                    <a:pt x="124" y="36"/>
                  </a:lnTo>
                  <a:lnTo>
                    <a:pt x="124" y="28"/>
                  </a:lnTo>
                  <a:lnTo>
                    <a:pt x="122" y="20"/>
                  </a:lnTo>
                  <a:lnTo>
                    <a:pt x="116" y="14"/>
                  </a:lnTo>
                  <a:lnTo>
                    <a:pt x="110" y="8"/>
                  </a:lnTo>
                  <a:lnTo>
                    <a:pt x="104" y="4"/>
                  </a:lnTo>
                  <a:lnTo>
                    <a:pt x="96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76" y="0"/>
                  </a:lnTo>
                  <a:lnTo>
                    <a:pt x="70" y="4"/>
                  </a:lnTo>
                  <a:lnTo>
                    <a:pt x="64" y="8"/>
                  </a:lnTo>
                  <a:lnTo>
                    <a:pt x="60" y="14"/>
                  </a:lnTo>
                  <a:lnTo>
                    <a:pt x="54" y="2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46" y="30"/>
                  </a:lnTo>
                  <a:lnTo>
                    <a:pt x="30" y="30"/>
                  </a:lnTo>
                  <a:lnTo>
                    <a:pt x="20" y="34"/>
                  </a:lnTo>
                  <a:lnTo>
                    <a:pt x="12" y="38"/>
                  </a:lnTo>
                  <a:lnTo>
                    <a:pt x="6" y="44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64"/>
                  </a:lnTo>
                  <a:lnTo>
                    <a:pt x="0" y="78"/>
                  </a:lnTo>
                  <a:lnTo>
                    <a:pt x="2" y="90"/>
                  </a:lnTo>
                  <a:lnTo>
                    <a:pt x="10" y="102"/>
                  </a:lnTo>
                  <a:lnTo>
                    <a:pt x="20" y="114"/>
                  </a:lnTo>
                  <a:lnTo>
                    <a:pt x="38" y="124"/>
                  </a:lnTo>
                  <a:lnTo>
                    <a:pt x="60" y="132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86" y="136"/>
                  </a:lnTo>
                  <a:lnTo>
                    <a:pt x="80" y="126"/>
                  </a:lnTo>
                  <a:lnTo>
                    <a:pt x="76" y="118"/>
                  </a:lnTo>
                  <a:lnTo>
                    <a:pt x="72" y="110"/>
                  </a:lnTo>
                  <a:lnTo>
                    <a:pt x="70" y="100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82" y="108"/>
                  </a:lnTo>
                  <a:lnTo>
                    <a:pt x="96" y="124"/>
                  </a:lnTo>
                  <a:lnTo>
                    <a:pt x="104" y="132"/>
                  </a:lnTo>
                  <a:lnTo>
                    <a:pt x="114" y="138"/>
                  </a:lnTo>
                  <a:lnTo>
                    <a:pt x="114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2887579" y="1720516"/>
              <a:ext cx="256674" cy="256674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8" y="28"/>
                </a:cxn>
                <a:cxn ang="0">
                  <a:pos x="22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0" y="32"/>
                </a:cxn>
                <a:cxn ang="0">
                  <a:pos x="6" y="28"/>
                </a:cxn>
                <a:cxn ang="0">
                  <a:pos x="2" y="22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8" y="4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2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8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0" y="32"/>
                  </a:lnTo>
                  <a:lnTo>
                    <a:pt x="6" y="28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4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77516" y="2699084"/>
              <a:ext cx="272716" cy="256674"/>
            </a:xfrm>
            <a:custGeom>
              <a:avLst/>
              <a:gdLst/>
              <a:ahLst/>
              <a:cxnLst>
                <a:cxn ang="0">
                  <a:pos x="2" y="32"/>
                </a:cxn>
                <a:cxn ang="0">
                  <a:pos x="2" y="32"/>
                </a:cxn>
                <a:cxn ang="0">
                  <a:pos x="6" y="32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26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6"/>
                </a:cxn>
                <a:cxn ang="0">
                  <a:pos x="28" y="14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2" y="1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14" y="20"/>
                </a:cxn>
                <a:cxn ang="0">
                  <a:pos x="14" y="20"/>
                </a:cxn>
                <a:cxn ang="0">
                  <a:pos x="8" y="22"/>
                </a:cxn>
                <a:cxn ang="0">
                  <a:pos x="4" y="26"/>
                </a:cxn>
                <a:cxn ang="0">
                  <a:pos x="2" y="32"/>
                </a:cxn>
                <a:cxn ang="0">
                  <a:pos x="2" y="32"/>
                </a:cxn>
              </a:cxnLst>
              <a:rect l="0" t="0" r="r" b="b"/>
              <a:pathLst>
                <a:path w="34" h="32">
                  <a:moveTo>
                    <a:pt x="2" y="32"/>
                  </a:moveTo>
                  <a:lnTo>
                    <a:pt x="2" y="32"/>
                  </a:lnTo>
                  <a:lnTo>
                    <a:pt x="6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6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6"/>
                  </a:lnTo>
                  <a:lnTo>
                    <a:pt x="28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8" y="22"/>
                  </a:lnTo>
                  <a:lnTo>
                    <a:pt x="4" y="26"/>
                  </a:lnTo>
                  <a:lnTo>
                    <a:pt x="2" y="32"/>
                  </a:lnTo>
                  <a:lnTo>
                    <a:pt x="2" y="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61474" y="2971800"/>
              <a:ext cx="272716" cy="288758"/>
            </a:xfrm>
            <a:custGeom>
              <a:avLst/>
              <a:gdLst/>
              <a:ahLst/>
              <a:cxnLst>
                <a:cxn ang="0">
                  <a:pos x="32" y="8"/>
                </a:cxn>
                <a:cxn ang="0">
                  <a:pos x="32" y="8"/>
                </a:cxn>
                <a:cxn ang="0">
                  <a:pos x="34" y="14"/>
                </a:cxn>
                <a:cxn ang="0">
                  <a:pos x="32" y="18"/>
                </a:cxn>
                <a:cxn ang="0">
                  <a:pos x="28" y="22"/>
                </a:cxn>
                <a:cxn ang="0">
                  <a:pos x="24" y="22"/>
                </a:cxn>
                <a:cxn ang="0">
                  <a:pos x="24" y="22"/>
                </a:cxn>
                <a:cxn ang="0">
                  <a:pos x="24" y="28"/>
                </a:cxn>
                <a:cxn ang="0">
                  <a:pos x="24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4" y="36"/>
                </a:cxn>
                <a:cxn ang="0">
                  <a:pos x="10" y="34"/>
                </a:cxn>
                <a:cxn ang="0">
                  <a:pos x="8" y="30"/>
                </a:cxn>
                <a:cxn ang="0">
                  <a:pos x="8" y="26"/>
                </a:cxn>
                <a:cxn ang="0">
                  <a:pos x="4" y="14"/>
                </a:cxn>
                <a:cxn ang="0">
                  <a:pos x="4" y="1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8"/>
                </a:cxn>
                <a:cxn ang="0">
                  <a:pos x="12" y="10"/>
                </a:cxn>
                <a:cxn ang="0">
                  <a:pos x="18" y="14"/>
                </a:cxn>
                <a:cxn ang="0">
                  <a:pos x="18" y="14"/>
                </a:cxn>
                <a:cxn ang="0">
                  <a:pos x="14" y="10"/>
                </a:cxn>
                <a:cxn ang="0">
                  <a:pos x="10" y="6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4" y="0"/>
                </a:cxn>
                <a:cxn ang="0">
                  <a:pos x="26" y="2"/>
                </a:cxn>
                <a:cxn ang="0">
                  <a:pos x="30" y="4"/>
                </a:cxn>
                <a:cxn ang="0">
                  <a:pos x="32" y="8"/>
                </a:cxn>
                <a:cxn ang="0">
                  <a:pos x="32" y="8"/>
                </a:cxn>
              </a:cxnLst>
              <a:rect l="0" t="0" r="r" b="b"/>
              <a:pathLst>
                <a:path w="34" h="36">
                  <a:moveTo>
                    <a:pt x="32" y="8"/>
                  </a:moveTo>
                  <a:lnTo>
                    <a:pt x="32" y="8"/>
                  </a:lnTo>
                  <a:lnTo>
                    <a:pt x="34" y="14"/>
                  </a:lnTo>
                  <a:lnTo>
                    <a:pt x="32" y="18"/>
                  </a:lnTo>
                  <a:lnTo>
                    <a:pt x="28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4" y="36"/>
                  </a:lnTo>
                  <a:lnTo>
                    <a:pt x="10" y="34"/>
                  </a:lnTo>
                  <a:lnTo>
                    <a:pt x="8" y="30"/>
                  </a:lnTo>
                  <a:lnTo>
                    <a:pt x="8" y="26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0" y="6"/>
                  </a:lnTo>
                  <a:lnTo>
                    <a:pt x="0" y="6"/>
                  </a:lnTo>
                  <a:lnTo>
                    <a:pt x="6" y="8"/>
                  </a:lnTo>
                  <a:lnTo>
                    <a:pt x="12" y="10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4" y="10"/>
                  </a:lnTo>
                  <a:lnTo>
                    <a:pt x="1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4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2" y="8"/>
                  </a:lnTo>
                  <a:lnTo>
                    <a:pt x="3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320842" y="3035968"/>
              <a:ext cx="272716" cy="272716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30" y="6"/>
                </a:cxn>
                <a:cxn ang="0">
                  <a:pos x="32" y="12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4" y="26"/>
                </a:cxn>
                <a:cxn ang="0">
                  <a:pos x="32" y="30"/>
                </a:cxn>
                <a:cxn ang="0">
                  <a:pos x="28" y="34"/>
                </a:cxn>
                <a:cxn ang="0">
                  <a:pos x="22" y="34"/>
                </a:cxn>
                <a:cxn ang="0">
                  <a:pos x="22" y="34"/>
                </a:cxn>
                <a:cxn ang="0">
                  <a:pos x="18" y="34"/>
                </a:cxn>
                <a:cxn ang="0">
                  <a:pos x="16" y="32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8" y="30"/>
                </a:cxn>
                <a:cxn ang="0">
                  <a:pos x="4" y="28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20"/>
                </a:cxn>
                <a:cxn ang="0">
                  <a:pos x="2" y="16"/>
                </a:cxn>
                <a:cxn ang="0">
                  <a:pos x="4" y="12"/>
                </a:cxn>
                <a:cxn ang="0">
                  <a:pos x="8" y="10"/>
                </a:cxn>
                <a:cxn ang="0">
                  <a:pos x="18" y="4"/>
                </a:cxn>
                <a:cxn ang="0">
                  <a:pos x="20" y="2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4" y="4"/>
                </a:cxn>
                <a:cxn ang="0">
                  <a:pos x="22" y="10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4" y="12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34">
                  <a:moveTo>
                    <a:pt x="26" y="2"/>
                  </a:moveTo>
                  <a:lnTo>
                    <a:pt x="26" y="2"/>
                  </a:lnTo>
                  <a:lnTo>
                    <a:pt x="30" y="6"/>
                  </a:lnTo>
                  <a:lnTo>
                    <a:pt x="32" y="12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4" y="26"/>
                  </a:lnTo>
                  <a:lnTo>
                    <a:pt x="32" y="30"/>
                  </a:lnTo>
                  <a:lnTo>
                    <a:pt x="28" y="34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18" y="34"/>
                  </a:lnTo>
                  <a:lnTo>
                    <a:pt x="16" y="32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8" y="30"/>
                  </a:lnTo>
                  <a:lnTo>
                    <a:pt x="4" y="28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0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8" y="10"/>
                  </a:lnTo>
                  <a:lnTo>
                    <a:pt x="18" y="4"/>
                  </a:lnTo>
                  <a:lnTo>
                    <a:pt x="2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4"/>
                  </a:lnTo>
                  <a:lnTo>
                    <a:pt x="22" y="1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4" y="12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192505" y="2843463"/>
              <a:ext cx="272716" cy="304800"/>
            </a:xfrm>
            <a:custGeom>
              <a:avLst/>
              <a:gdLst/>
              <a:ahLst/>
              <a:cxnLst>
                <a:cxn ang="0">
                  <a:pos x="34" y="18"/>
                </a:cxn>
                <a:cxn ang="0">
                  <a:pos x="34" y="18"/>
                </a:cxn>
                <a:cxn ang="0">
                  <a:pos x="26" y="28"/>
                </a:cxn>
                <a:cxn ang="0">
                  <a:pos x="20" y="34"/>
                </a:cxn>
                <a:cxn ang="0">
                  <a:pos x="16" y="36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36"/>
                </a:cxn>
                <a:cxn ang="0">
                  <a:pos x="4" y="36"/>
                </a:cxn>
                <a:cxn ang="0">
                  <a:pos x="0" y="30"/>
                </a:cxn>
                <a:cxn ang="0">
                  <a:pos x="0" y="24"/>
                </a:cxn>
                <a:cxn ang="0">
                  <a:pos x="0" y="22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2"/>
                </a:cxn>
                <a:cxn ang="0">
                  <a:pos x="18" y="4"/>
                </a:cxn>
                <a:cxn ang="0">
                  <a:pos x="26" y="10"/>
                </a:cxn>
                <a:cxn ang="0">
                  <a:pos x="30" y="12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28" y="16"/>
                </a:cxn>
                <a:cxn ang="0">
                  <a:pos x="22" y="18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20" y="20"/>
                </a:cxn>
                <a:cxn ang="0">
                  <a:pos x="26" y="20"/>
                </a:cxn>
                <a:cxn ang="0">
                  <a:pos x="34" y="18"/>
                </a:cxn>
                <a:cxn ang="0">
                  <a:pos x="34" y="18"/>
                </a:cxn>
              </a:cxnLst>
              <a:rect l="0" t="0" r="r" b="b"/>
              <a:pathLst>
                <a:path w="34" h="38">
                  <a:moveTo>
                    <a:pt x="34" y="18"/>
                  </a:moveTo>
                  <a:lnTo>
                    <a:pt x="34" y="18"/>
                  </a:lnTo>
                  <a:lnTo>
                    <a:pt x="26" y="28"/>
                  </a:lnTo>
                  <a:lnTo>
                    <a:pt x="20" y="34"/>
                  </a:lnTo>
                  <a:lnTo>
                    <a:pt x="16" y="36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26" y="10"/>
                  </a:lnTo>
                  <a:lnTo>
                    <a:pt x="30" y="12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28" y="16"/>
                  </a:lnTo>
                  <a:lnTo>
                    <a:pt x="22" y="18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6" y="20"/>
                  </a:lnTo>
                  <a:lnTo>
                    <a:pt x="34" y="18"/>
                  </a:lnTo>
                  <a:lnTo>
                    <a:pt x="34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336884" y="2602832"/>
              <a:ext cx="272716" cy="288758"/>
            </a:xfrm>
            <a:custGeom>
              <a:avLst/>
              <a:gdLst/>
              <a:ahLst/>
              <a:cxnLst>
                <a:cxn ang="0">
                  <a:pos x="26" y="36"/>
                </a:cxn>
                <a:cxn ang="0">
                  <a:pos x="26" y="36"/>
                </a:cxn>
                <a:cxn ang="0">
                  <a:pos x="28" y="28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34" y="8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0" y="8"/>
                </a:cxn>
                <a:cxn ang="0">
                  <a:pos x="6" y="8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8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8" y="32"/>
                </a:cxn>
                <a:cxn ang="0">
                  <a:pos x="18" y="28"/>
                </a:cxn>
                <a:cxn ang="0">
                  <a:pos x="18" y="22"/>
                </a:cxn>
                <a:cxn ang="0">
                  <a:pos x="18" y="22"/>
                </a:cxn>
                <a:cxn ang="0">
                  <a:pos x="20" y="28"/>
                </a:cxn>
                <a:cxn ang="0">
                  <a:pos x="24" y="32"/>
                </a:cxn>
                <a:cxn ang="0">
                  <a:pos x="26" y="36"/>
                </a:cxn>
                <a:cxn ang="0">
                  <a:pos x="26" y="36"/>
                </a:cxn>
              </a:cxnLst>
              <a:rect l="0" t="0" r="r" b="b"/>
              <a:pathLst>
                <a:path w="34" h="36">
                  <a:moveTo>
                    <a:pt x="26" y="36"/>
                  </a:moveTo>
                  <a:lnTo>
                    <a:pt x="26" y="36"/>
                  </a:lnTo>
                  <a:lnTo>
                    <a:pt x="28" y="28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4" y="8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0" y="8"/>
                  </a:lnTo>
                  <a:lnTo>
                    <a:pt x="6" y="8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2" y="26"/>
                  </a:lnTo>
                  <a:lnTo>
                    <a:pt x="8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0" y="28"/>
                  </a:lnTo>
                  <a:lnTo>
                    <a:pt x="24" y="32"/>
                  </a:lnTo>
                  <a:lnTo>
                    <a:pt x="26" y="36"/>
                  </a:lnTo>
                  <a:lnTo>
                    <a:pt x="26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81263" y="2939716"/>
              <a:ext cx="64168" cy="6416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2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2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4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732421" y="-1295400"/>
              <a:ext cx="609600" cy="673768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60" y="6"/>
                </a:cxn>
                <a:cxn ang="0">
                  <a:pos x="52" y="2"/>
                </a:cxn>
                <a:cxn ang="0">
                  <a:pos x="42" y="0"/>
                </a:cxn>
                <a:cxn ang="0">
                  <a:pos x="32" y="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26" y="8"/>
                </a:cxn>
                <a:cxn ang="0">
                  <a:pos x="30" y="12"/>
                </a:cxn>
                <a:cxn ang="0">
                  <a:pos x="30" y="16"/>
                </a:cxn>
                <a:cxn ang="0">
                  <a:pos x="28" y="18"/>
                </a:cxn>
                <a:cxn ang="0">
                  <a:pos x="28" y="18"/>
                </a:cxn>
                <a:cxn ang="0">
                  <a:pos x="26" y="20"/>
                </a:cxn>
                <a:cxn ang="0">
                  <a:pos x="22" y="18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8" y="24"/>
                </a:cxn>
                <a:cxn ang="0">
                  <a:pos x="18" y="24"/>
                </a:cxn>
                <a:cxn ang="0">
                  <a:pos x="18" y="28"/>
                </a:cxn>
                <a:cxn ang="0">
                  <a:pos x="16" y="32"/>
                </a:cxn>
                <a:cxn ang="0">
                  <a:pos x="14" y="34"/>
                </a:cxn>
                <a:cxn ang="0">
                  <a:pos x="12" y="32"/>
                </a:cxn>
                <a:cxn ang="0">
                  <a:pos x="8" y="30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60"/>
                </a:cxn>
                <a:cxn ang="0">
                  <a:pos x="8" y="68"/>
                </a:cxn>
                <a:cxn ang="0">
                  <a:pos x="18" y="78"/>
                </a:cxn>
                <a:cxn ang="0">
                  <a:pos x="32" y="84"/>
                </a:cxn>
                <a:cxn ang="0">
                  <a:pos x="32" y="84"/>
                </a:cxn>
                <a:cxn ang="0">
                  <a:pos x="42" y="84"/>
                </a:cxn>
                <a:cxn ang="0">
                  <a:pos x="44" y="84"/>
                </a:cxn>
                <a:cxn ang="0">
                  <a:pos x="46" y="82"/>
                </a:cxn>
                <a:cxn ang="0">
                  <a:pos x="46" y="74"/>
                </a:cxn>
                <a:cxn ang="0">
                  <a:pos x="44" y="66"/>
                </a:cxn>
                <a:cxn ang="0">
                  <a:pos x="44" y="66"/>
                </a:cxn>
                <a:cxn ang="0">
                  <a:pos x="40" y="58"/>
                </a:cxn>
                <a:cxn ang="0">
                  <a:pos x="40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4" y="46"/>
                </a:cxn>
                <a:cxn ang="0">
                  <a:pos x="62" y="50"/>
                </a:cxn>
                <a:cxn ang="0">
                  <a:pos x="70" y="52"/>
                </a:cxn>
                <a:cxn ang="0">
                  <a:pos x="72" y="52"/>
                </a:cxn>
                <a:cxn ang="0">
                  <a:pos x="74" y="48"/>
                </a:cxn>
                <a:cxn ang="0">
                  <a:pos x="74" y="48"/>
                </a:cxn>
                <a:cxn ang="0">
                  <a:pos x="76" y="38"/>
                </a:cxn>
                <a:cxn ang="0">
                  <a:pos x="76" y="28"/>
                </a:cxn>
                <a:cxn ang="0">
                  <a:pos x="74" y="22"/>
                </a:cxn>
                <a:cxn ang="0">
                  <a:pos x="70" y="16"/>
                </a:cxn>
                <a:cxn ang="0">
                  <a:pos x="66" y="10"/>
                </a:cxn>
                <a:cxn ang="0">
                  <a:pos x="60" y="6"/>
                </a:cxn>
                <a:cxn ang="0">
                  <a:pos x="60" y="6"/>
                </a:cxn>
              </a:cxnLst>
              <a:rect l="0" t="0" r="r" b="b"/>
              <a:pathLst>
                <a:path w="76" h="84">
                  <a:moveTo>
                    <a:pt x="60" y="6"/>
                  </a:moveTo>
                  <a:lnTo>
                    <a:pt x="60" y="6"/>
                  </a:lnTo>
                  <a:lnTo>
                    <a:pt x="52" y="2"/>
                  </a:lnTo>
                  <a:lnTo>
                    <a:pt x="42" y="0"/>
                  </a:lnTo>
                  <a:lnTo>
                    <a:pt x="32" y="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26" y="8"/>
                  </a:lnTo>
                  <a:lnTo>
                    <a:pt x="30" y="12"/>
                  </a:lnTo>
                  <a:lnTo>
                    <a:pt x="30" y="16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6" y="20"/>
                  </a:lnTo>
                  <a:lnTo>
                    <a:pt x="22" y="18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8"/>
                  </a:lnTo>
                  <a:lnTo>
                    <a:pt x="16" y="32"/>
                  </a:lnTo>
                  <a:lnTo>
                    <a:pt x="14" y="34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60"/>
                  </a:lnTo>
                  <a:lnTo>
                    <a:pt x="8" y="68"/>
                  </a:lnTo>
                  <a:lnTo>
                    <a:pt x="18" y="78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42" y="84"/>
                  </a:lnTo>
                  <a:lnTo>
                    <a:pt x="44" y="84"/>
                  </a:lnTo>
                  <a:lnTo>
                    <a:pt x="46" y="82"/>
                  </a:lnTo>
                  <a:lnTo>
                    <a:pt x="46" y="74"/>
                  </a:lnTo>
                  <a:lnTo>
                    <a:pt x="44" y="66"/>
                  </a:lnTo>
                  <a:lnTo>
                    <a:pt x="44" y="66"/>
                  </a:lnTo>
                  <a:lnTo>
                    <a:pt x="40" y="58"/>
                  </a:lnTo>
                  <a:lnTo>
                    <a:pt x="40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4" y="46"/>
                  </a:lnTo>
                  <a:lnTo>
                    <a:pt x="62" y="50"/>
                  </a:lnTo>
                  <a:lnTo>
                    <a:pt x="70" y="52"/>
                  </a:lnTo>
                  <a:lnTo>
                    <a:pt x="72" y="52"/>
                  </a:lnTo>
                  <a:lnTo>
                    <a:pt x="74" y="48"/>
                  </a:lnTo>
                  <a:lnTo>
                    <a:pt x="74" y="48"/>
                  </a:lnTo>
                  <a:lnTo>
                    <a:pt x="76" y="38"/>
                  </a:lnTo>
                  <a:lnTo>
                    <a:pt x="76" y="28"/>
                  </a:lnTo>
                  <a:lnTo>
                    <a:pt x="74" y="22"/>
                  </a:lnTo>
                  <a:lnTo>
                    <a:pt x="70" y="16"/>
                  </a:lnTo>
                  <a:lnTo>
                    <a:pt x="66" y="10"/>
                  </a:lnTo>
                  <a:lnTo>
                    <a:pt x="60" y="6"/>
                  </a:lnTo>
                  <a:lnTo>
                    <a:pt x="6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010526" y="-1263316"/>
              <a:ext cx="641684" cy="641684"/>
            </a:xfrm>
            <a:custGeom>
              <a:avLst/>
              <a:gdLst/>
              <a:ahLst/>
              <a:cxnLst>
                <a:cxn ang="0">
                  <a:pos x="64" y="30"/>
                </a:cxn>
                <a:cxn ang="0">
                  <a:pos x="64" y="30"/>
                </a:cxn>
                <a:cxn ang="0">
                  <a:pos x="64" y="26"/>
                </a:cxn>
                <a:cxn ang="0">
                  <a:pos x="64" y="22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60" y="18"/>
                </a:cxn>
                <a:cxn ang="0">
                  <a:pos x="60" y="18"/>
                </a:cxn>
                <a:cxn ang="0">
                  <a:pos x="56" y="18"/>
                </a:cxn>
                <a:cxn ang="0">
                  <a:pos x="52" y="18"/>
                </a:cxn>
                <a:cxn ang="0">
                  <a:pos x="52" y="16"/>
                </a:cxn>
                <a:cxn ang="0">
                  <a:pos x="52" y="1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28" y="4"/>
                </a:cxn>
                <a:cxn ang="0">
                  <a:pos x="18" y="10"/>
                </a:cxn>
                <a:cxn ang="0">
                  <a:pos x="10" y="20"/>
                </a:cxn>
                <a:cxn ang="0">
                  <a:pos x="2" y="36"/>
                </a:cxn>
                <a:cxn ang="0">
                  <a:pos x="2" y="3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2"/>
                </a:cxn>
                <a:cxn ang="0">
                  <a:pos x="8" y="50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4" y="44"/>
                </a:cxn>
                <a:cxn ang="0">
                  <a:pos x="32" y="44"/>
                </a:cxn>
                <a:cxn ang="0">
                  <a:pos x="36" y="46"/>
                </a:cxn>
                <a:cxn ang="0">
                  <a:pos x="38" y="48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6" y="58"/>
                </a:cxn>
                <a:cxn ang="0">
                  <a:pos x="30" y="68"/>
                </a:cxn>
                <a:cxn ang="0">
                  <a:pos x="26" y="76"/>
                </a:cxn>
                <a:cxn ang="0">
                  <a:pos x="28" y="78"/>
                </a:cxn>
                <a:cxn ang="0">
                  <a:pos x="30" y="80"/>
                </a:cxn>
                <a:cxn ang="0">
                  <a:pos x="30" y="80"/>
                </a:cxn>
                <a:cxn ang="0">
                  <a:pos x="38" y="80"/>
                </a:cxn>
                <a:cxn ang="0">
                  <a:pos x="50" y="80"/>
                </a:cxn>
                <a:cxn ang="0">
                  <a:pos x="54" y="78"/>
                </a:cxn>
                <a:cxn ang="0">
                  <a:pos x="60" y="74"/>
                </a:cxn>
                <a:cxn ang="0">
                  <a:pos x="66" y="70"/>
                </a:cxn>
                <a:cxn ang="0">
                  <a:pos x="70" y="62"/>
                </a:cxn>
                <a:cxn ang="0">
                  <a:pos x="70" y="62"/>
                </a:cxn>
                <a:cxn ang="0">
                  <a:pos x="76" y="54"/>
                </a:cxn>
                <a:cxn ang="0">
                  <a:pos x="78" y="44"/>
                </a:cxn>
                <a:cxn ang="0">
                  <a:pos x="80" y="32"/>
                </a:cxn>
                <a:cxn ang="0">
                  <a:pos x="78" y="18"/>
                </a:cxn>
                <a:cxn ang="0">
                  <a:pos x="78" y="18"/>
                </a:cxn>
                <a:cxn ang="0">
                  <a:pos x="74" y="26"/>
                </a:cxn>
                <a:cxn ang="0">
                  <a:pos x="68" y="30"/>
                </a:cxn>
                <a:cxn ang="0">
                  <a:pos x="66" y="30"/>
                </a:cxn>
                <a:cxn ang="0">
                  <a:pos x="64" y="30"/>
                </a:cxn>
                <a:cxn ang="0">
                  <a:pos x="64" y="30"/>
                </a:cxn>
              </a:cxnLst>
              <a:rect l="0" t="0" r="r" b="b"/>
              <a:pathLst>
                <a:path w="80" h="80">
                  <a:moveTo>
                    <a:pt x="64" y="30"/>
                  </a:moveTo>
                  <a:lnTo>
                    <a:pt x="64" y="30"/>
                  </a:lnTo>
                  <a:lnTo>
                    <a:pt x="64" y="26"/>
                  </a:lnTo>
                  <a:lnTo>
                    <a:pt x="64" y="22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56" y="18"/>
                  </a:lnTo>
                  <a:lnTo>
                    <a:pt x="52" y="18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28" y="4"/>
                  </a:lnTo>
                  <a:lnTo>
                    <a:pt x="18" y="10"/>
                  </a:lnTo>
                  <a:lnTo>
                    <a:pt x="10" y="20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4" y="44"/>
                  </a:lnTo>
                  <a:lnTo>
                    <a:pt x="32" y="44"/>
                  </a:lnTo>
                  <a:lnTo>
                    <a:pt x="36" y="46"/>
                  </a:lnTo>
                  <a:lnTo>
                    <a:pt x="38" y="48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6" y="58"/>
                  </a:lnTo>
                  <a:lnTo>
                    <a:pt x="30" y="68"/>
                  </a:lnTo>
                  <a:lnTo>
                    <a:pt x="26" y="76"/>
                  </a:lnTo>
                  <a:lnTo>
                    <a:pt x="28" y="78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8" y="80"/>
                  </a:lnTo>
                  <a:lnTo>
                    <a:pt x="50" y="80"/>
                  </a:lnTo>
                  <a:lnTo>
                    <a:pt x="54" y="78"/>
                  </a:lnTo>
                  <a:lnTo>
                    <a:pt x="60" y="74"/>
                  </a:lnTo>
                  <a:lnTo>
                    <a:pt x="66" y="70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76" y="54"/>
                  </a:lnTo>
                  <a:lnTo>
                    <a:pt x="78" y="44"/>
                  </a:lnTo>
                  <a:lnTo>
                    <a:pt x="80" y="32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4" y="26"/>
                  </a:lnTo>
                  <a:lnTo>
                    <a:pt x="68" y="30"/>
                  </a:lnTo>
                  <a:lnTo>
                    <a:pt x="66" y="30"/>
                  </a:lnTo>
                  <a:lnTo>
                    <a:pt x="64" y="30"/>
                  </a:lnTo>
                  <a:lnTo>
                    <a:pt x="6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604084" y="-1295400"/>
              <a:ext cx="144379" cy="64168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8" y="8"/>
                </a:cxn>
                <a:cxn ang="0">
                  <a:pos x="12" y="6"/>
                </a:cxn>
                <a:cxn ang="0">
                  <a:pos x="14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8" h="8">
                  <a:moveTo>
                    <a:pt x="4" y="6"/>
                  </a:moveTo>
                  <a:lnTo>
                    <a:pt x="4" y="6"/>
                  </a:lnTo>
                  <a:lnTo>
                    <a:pt x="8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5406189" y="4592053"/>
              <a:ext cx="497305" cy="481263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48" y="6"/>
                </a:cxn>
                <a:cxn ang="0">
                  <a:pos x="44" y="2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2"/>
                </a:cxn>
                <a:cxn ang="0">
                  <a:pos x="8" y="8"/>
                </a:cxn>
                <a:cxn ang="0">
                  <a:pos x="2" y="18"/>
                </a:cxn>
                <a:cxn ang="0">
                  <a:pos x="2" y="18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6" y="30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24" y="30"/>
                </a:cxn>
                <a:cxn ang="0">
                  <a:pos x="28" y="32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26" y="42"/>
                </a:cxn>
                <a:cxn ang="0">
                  <a:pos x="20" y="46"/>
                </a:cxn>
                <a:cxn ang="0">
                  <a:pos x="18" y="52"/>
                </a:cxn>
                <a:cxn ang="0">
                  <a:pos x="18" y="54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8" y="58"/>
                </a:cxn>
                <a:cxn ang="0">
                  <a:pos x="36" y="60"/>
                </a:cxn>
                <a:cxn ang="0">
                  <a:pos x="44" y="58"/>
                </a:cxn>
                <a:cxn ang="0">
                  <a:pos x="48" y="56"/>
                </a:cxn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60" y="40"/>
                </a:cxn>
                <a:cxn ang="0">
                  <a:pos x="62" y="32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58" y="26"/>
                </a:cxn>
                <a:cxn ang="0">
                  <a:pos x="54" y="28"/>
                </a:cxn>
                <a:cxn ang="0">
                  <a:pos x="50" y="26"/>
                </a:cxn>
                <a:cxn ang="0">
                  <a:pos x="50" y="26"/>
                </a:cxn>
                <a:cxn ang="0">
                  <a:pos x="50" y="24"/>
                </a:cxn>
                <a:cxn ang="0">
                  <a:pos x="50" y="20"/>
                </a:cxn>
                <a:cxn ang="0">
                  <a:pos x="58" y="14"/>
                </a:cxn>
                <a:cxn ang="0">
                  <a:pos x="58" y="14"/>
                </a:cxn>
                <a:cxn ang="0">
                  <a:pos x="48" y="16"/>
                </a:cxn>
                <a:cxn ang="0">
                  <a:pos x="48" y="16"/>
                </a:cxn>
                <a:cxn ang="0">
                  <a:pos x="44" y="16"/>
                </a:cxn>
                <a:cxn ang="0">
                  <a:pos x="42" y="14"/>
                </a:cxn>
                <a:cxn ang="0">
                  <a:pos x="40" y="14"/>
                </a:cxn>
                <a:cxn ang="0">
                  <a:pos x="42" y="10"/>
                </a:cxn>
                <a:cxn ang="0">
                  <a:pos x="48" y="6"/>
                </a:cxn>
                <a:cxn ang="0">
                  <a:pos x="48" y="6"/>
                </a:cxn>
              </a:cxnLst>
              <a:rect l="0" t="0" r="r" b="b"/>
              <a:pathLst>
                <a:path w="62" h="60">
                  <a:moveTo>
                    <a:pt x="48" y="6"/>
                  </a:moveTo>
                  <a:lnTo>
                    <a:pt x="48" y="6"/>
                  </a:lnTo>
                  <a:lnTo>
                    <a:pt x="44" y="2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6" y="30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24" y="30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6" y="42"/>
                  </a:lnTo>
                  <a:lnTo>
                    <a:pt x="20" y="46"/>
                  </a:lnTo>
                  <a:lnTo>
                    <a:pt x="18" y="52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8" y="58"/>
                  </a:lnTo>
                  <a:lnTo>
                    <a:pt x="36" y="60"/>
                  </a:lnTo>
                  <a:lnTo>
                    <a:pt x="44" y="58"/>
                  </a:lnTo>
                  <a:lnTo>
                    <a:pt x="48" y="56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6" y="46"/>
                  </a:lnTo>
                  <a:lnTo>
                    <a:pt x="60" y="40"/>
                  </a:lnTo>
                  <a:lnTo>
                    <a:pt x="62" y="3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8" y="26"/>
                  </a:lnTo>
                  <a:lnTo>
                    <a:pt x="54" y="28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4"/>
                  </a:lnTo>
                  <a:lnTo>
                    <a:pt x="50" y="20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0" y="14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4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5470358" y="4046621"/>
              <a:ext cx="465221" cy="513347"/>
            </a:xfrm>
            <a:custGeom>
              <a:avLst/>
              <a:gdLst/>
              <a:ahLst/>
              <a:cxnLst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58" y="42"/>
                </a:cxn>
                <a:cxn ang="0">
                  <a:pos x="58" y="34"/>
                </a:cxn>
                <a:cxn ang="0">
                  <a:pos x="56" y="28"/>
                </a:cxn>
                <a:cxn ang="0">
                  <a:pos x="54" y="20"/>
                </a:cxn>
                <a:cxn ang="0">
                  <a:pos x="46" y="12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28" y="0"/>
                </a:cxn>
                <a:cxn ang="0">
                  <a:pos x="26" y="2"/>
                </a:cxn>
                <a:cxn ang="0">
                  <a:pos x="26" y="2"/>
                </a:cxn>
                <a:cxn ang="0">
                  <a:pos x="26" y="8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8" y="26"/>
                </a:cxn>
                <a:cxn ang="0">
                  <a:pos x="26" y="30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6" y="26"/>
                </a:cxn>
                <a:cxn ang="0">
                  <a:pos x="10" y="22"/>
                </a:cxn>
                <a:cxn ang="0">
                  <a:pos x="6" y="18"/>
                </a:cxn>
                <a:cxn ang="0">
                  <a:pos x="4" y="18"/>
                </a:cxn>
                <a:cxn ang="0">
                  <a:pos x="2" y="20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6"/>
                </a:cxn>
                <a:cxn ang="0">
                  <a:pos x="2" y="4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4" y="58"/>
                </a:cxn>
                <a:cxn ang="0">
                  <a:pos x="22" y="60"/>
                </a:cxn>
                <a:cxn ang="0">
                  <a:pos x="30" y="64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36" y="60"/>
                </a:cxn>
                <a:cxn ang="0">
                  <a:pos x="32" y="56"/>
                </a:cxn>
                <a:cxn ang="0">
                  <a:pos x="34" y="52"/>
                </a:cxn>
                <a:cxn ang="0">
                  <a:pos x="34" y="52"/>
                </a:cxn>
                <a:cxn ang="0">
                  <a:pos x="36" y="52"/>
                </a:cxn>
                <a:cxn ang="0">
                  <a:pos x="40" y="52"/>
                </a:cxn>
                <a:cxn ang="0">
                  <a:pos x="48" y="60"/>
                </a:cxn>
                <a:cxn ang="0">
                  <a:pos x="48" y="60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4"/>
                </a:cxn>
                <a:cxn ang="0">
                  <a:pos x="54" y="52"/>
                </a:cxn>
                <a:cxn ang="0">
                  <a:pos x="54" y="52"/>
                </a:cxn>
              </a:cxnLst>
              <a:rect l="0" t="0" r="r" b="b"/>
              <a:pathLst>
                <a:path w="58" h="64">
                  <a:moveTo>
                    <a:pt x="54" y="52"/>
                  </a:moveTo>
                  <a:lnTo>
                    <a:pt x="54" y="52"/>
                  </a:lnTo>
                  <a:lnTo>
                    <a:pt x="56" y="46"/>
                  </a:lnTo>
                  <a:lnTo>
                    <a:pt x="58" y="42"/>
                  </a:lnTo>
                  <a:lnTo>
                    <a:pt x="58" y="34"/>
                  </a:lnTo>
                  <a:lnTo>
                    <a:pt x="56" y="28"/>
                  </a:lnTo>
                  <a:lnTo>
                    <a:pt x="54" y="20"/>
                  </a:lnTo>
                  <a:lnTo>
                    <a:pt x="46" y="12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28" y="0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8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8" y="26"/>
                  </a:lnTo>
                  <a:lnTo>
                    <a:pt x="26" y="30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6" y="26"/>
                  </a:lnTo>
                  <a:lnTo>
                    <a:pt x="10" y="22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2" y="4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4" y="58"/>
                  </a:lnTo>
                  <a:lnTo>
                    <a:pt x="22" y="60"/>
                  </a:lnTo>
                  <a:lnTo>
                    <a:pt x="3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36" y="60"/>
                  </a:lnTo>
                  <a:lnTo>
                    <a:pt x="32" y="56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4"/>
                  </a:lnTo>
                  <a:lnTo>
                    <a:pt x="54" y="52"/>
                  </a:lnTo>
                  <a:lnTo>
                    <a:pt x="54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5983705" y="4191000"/>
              <a:ext cx="497305" cy="481263"/>
            </a:xfrm>
            <a:custGeom>
              <a:avLst/>
              <a:gdLst/>
              <a:ahLst/>
              <a:cxnLst>
                <a:cxn ang="0">
                  <a:pos x="12" y="54"/>
                </a:cxn>
                <a:cxn ang="0">
                  <a:pos x="12" y="54"/>
                </a:cxn>
                <a:cxn ang="0">
                  <a:pos x="18" y="56"/>
                </a:cxn>
                <a:cxn ang="0">
                  <a:pos x="30" y="60"/>
                </a:cxn>
                <a:cxn ang="0">
                  <a:pos x="36" y="60"/>
                </a:cxn>
                <a:cxn ang="0">
                  <a:pos x="44" y="56"/>
                </a:cxn>
                <a:cxn ang="0">
                  <a:pos x="52" y="52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62" y="34"/>
                </a:cxn>
                <a:cxn ang="0">
                  <a:pos x="62" y="32"/>
                </a:cxn>
                <a:cxn ang="0">
                  <a:pos x="60" y="30"/>
                </a:cxn>
                <a:cxn ang="0">
                  <a:pos x="56" y="30"/>
                </a:cxn>
                <a:cxn ang="0">
                  <a:pos x="50" y="30"/>
                </a:cxn>
                <a:cxn ang="0">
                  <a:pos x="50" y="30"/>
                </a:cxn>
                <a:cxn ang="0">
                  <a:pos x="38" y="30"/>
                </a:cxn>
                <a:cxn ang="0">
                  <a:pos x="34" y="28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6" y="18"/>
                </a:cxn>
                <a:cxn ang="0">
                  <a:pos x="40" y="14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6" y="14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4" y="34"/>
                </a:cxn>
                <a:cxn ang="0">
                  <a:pos x="8" y="32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2" y="36"/>
                </a:cxn>
                <a:cxn ang="0">
                  <a:pos x="10" y="40"/>
                </a:cxn>
                <a:cxn ang="0">
                  <a:pos x="4" y="46"/>
                </a:cxn>
                <a:cxn ang="0">
                  <a:pos x="4" y="46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18" y="42"/>
                </a:cxn>
                <a:cxn ang="0">
                  <a:pos x="20" y="44"/>
                </a:cxn>
                <a:cxn ang="0">
                  <a:pos x="20" y="46"/>
                </a:cxn>
                <a:cxn ang="0">
                  <a:pos x="20" y="48"/>
                </a:cxn>
                <a:cxn ang="0">
                  <a:pos x="12" y="54"/>
                </a:cxn>
                <a:cxn ang="0">
                  <a:pos x="12" y="54"/>
                </a:cxn>
              </a:cxnLst>
              <a:rect l="0" t="0" r="r" b="b"/>
              <a:pathLst>
                <a:path w="62" h="60">
                  <a:moveTo>
                    <a:pt x="12" y="54"/>
                  </a:moveTo>
                  <a:lnTo>
                    <a:pt x="12" y="54"/>
                  </a:lnTo>
                  <a:lnTo>
                    <a:pt x="18" y="56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4" y="56"/>
                  </a:lnTo>
                  <a:lnTo>
                    <a:pt x="52" y="52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62" y="34"/>
                  </a:lnTo>
                  <a:lnTo>
                    <a:pt x="62" y="32"/>
                  </a:lnTo>
                  <a:lnTo>
                    <a:pt x="60" y="30"/>
                  </a:lnTo>
                  <a:lnTo>
                    <a:pt x="56" y="30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38" y="30"/>
                  </a:lnTo>
                  <a:lnTo>
                    <a:pt x="34" y="28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6" y="18"/>
                  </a:lnTo>
                  <a:lnTo>
                    <a:pt x="40" y="14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4" y="34"/>
                  </a:lnTo>
                  <a:lnTo>
                    <a:pt x="8" y="32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6"/>
                  </a:lnTo>
                  <a:lnTo>
                    <a:pt x="10" y="40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8" y="42"/>
                  </a:lnTo>
                  <a:lnTo>
                    <a:pt x="20" y="44"/>
                  </a:lnTo>
                  <a:lnTo>
                    <a:pt x="20" y="46"/>
                  </a:lnTo>
                  <a:lnTo>
                    <a:pt x="20" y="48"/>
                  </a:lnTo>
                  <a:lnTo>
                    <a:pt x="12" y="54"/>
                  </a:lnTo>
                  <a:lnTo>
                    <a:pt x="12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5951621" y="4704347"/>
              <a:ext cx="465221" cy="513347"/>
            </a:xfrm>
            <a:custGeom>
              <a:avLst/>
              <a:gdLst/>
              <a:ahLst/>
              <a:cxnLst>
                <a:cxn ang="0">
                  <a:pos x="4" y="12"/>
                </a:cxn>
                <a:cxn ang="0">
                  <a:pos x="4" y="12"/>
                </a:cxn>
                <a:cxn ang="0">
                  <a:pos x="2" y="18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0" y="36"/>
                </a:cxn>
                <a:cxn ang="0">
                  <a:pos x="4" y="44"/>
                </a:cxn>
                <a:cxn ang="0">
                  <a:pos x="10" y="52"/>
                </a:cxn>
                <a:cxn ang="0">
                  <a:pos x="20" y="60"/>
                </a:cxn>
                <a:cxn ang="0">
                  <a:pos x="20" y="60"/>
                </a:cxn>
                <a:cxn ang="0">
                  <a:pos x="28" y="64"/>
                </a:cxn>
                <a:cxn ang="0">
                  <a:pos x="30" y="64"/>
                </a:cxn>
                <a:cxn ang="0">
                  <a:pos x="32" y="62"/>
                </a:cxn>
                <a:cxn ang="0">
                  <a:pos x="32" y="5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30" y="38"/>
                </a:cxn>
                <a:cxn ang="0">
                  <a:pos x="32" y="36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40" y="38"/>
                </a:cxn>
                <a:cxn ang="0">
                  <a:pos x="46" y="42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56" y="44"/>
                </a:cxn>
                <a:cxn ang="0">
                  <a:pos x="56" y="44"/>
                </a:cxn>
                <a:cxn ang="0">
                  <a:pos x="58" y="38"/>
                </a:cxn>
                <a:cxn ang="0">
                  <a:pos x="58" y="30"/>
                </a:cxn>
                <a:cxn ang="0">
                  <a:pos x="56" y="20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2" y="6"/>
                </a:cxn>
                <a:cxn ang="0">
                  <a:pos x="36" y="4"/>
                </a:cxn>
                <a:cxn ang="0">
                  <a:pos x="28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2" y="6"/>
                </a:cxn>
                <a:cxn ang="0">
                  <a:pos x="24" y="10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14"/>
                </a:cxn>
                <a:cxn ang="0">
                  <a:pos x="18" y="1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4" y="14"/>
                </a:cxn>
                <a:cxn ang="0">
                  <a:pos x="14" y="14"/>
                </a:cxn>
                <a:cxn ang="0">
                  <a:pos x="14" y="18"/>
                </a:cxn>
                <a:cxn ang="0">
                  <a:pos x="14" y="20"/>
                </a:cxn>
                <a:cxn ang="0">
                  <a:pos x="10" y="20"/>
                </a:cxn>
                <a:cxn ang="0">
                  <a:pos x="4" y="12"/>
                </a:cxn>
                <a:cxn ang="0">
                  <a:pos x="4" y="12"/>
                </a:cxn>
              </a:cxnLst>
              <a:rect l="0" t="0" r="r" b="b"/>
              <a:pathLst>
                <a:path w="58" h="64">
                  <a:moveTo>
                    <a:pt x="4" y="12"/>
                  </a:moveTo>
                  <a:lnTo>
                    <a:pt x="4" y="12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4" y="44"/>
                  </a:lnTo>
                  <a:lnTo>
                    <a:pt x="10" y="5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2" y="62"/>
                  </a:lnTo>
                  <a:lnTo>
                    <a:pt x="32" y="5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40" y="38"/>
                  </a:lnTo>
                  <a:lnTo>
                    <a:pt x="46" y="42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8" y="38"/>
                  </a:lnTo>
                  <a:lnTo>
                    <a:pt x="58" y="30"/>
                  </a:lnTo>
                  <a:lnTo>
                    <a:pt x="56" y="2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2" y="6"/>
                  </a:lnTo>
                  <a:lnTo>
                    <a:pt x="36" y="4"/>
                  </a:lnTo>
                  <a:lnTo>
                    <a:pt x="28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6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8" y="1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8"/>
                  </a:lnTo>
                  <a:lnTo>
                    <a:pt x="14" y="20"/>
                  </a:lnTo>
                  <a:lnTo>
                    <a:pt x="10" y="20"/>
                  </a:lnTo>
                  <a:lnTo>
                    <a:pt x="4" y="12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5887453" y="4576011"/>
              <a:ext cx="112295" cy="112295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6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8" y="1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14" h="14">
                  <a:moveTo>
                    <a:pt x="2" y="2"/>
                  </a:moveTo>
                  <a:lnTo>
                    <a:pt x="2" y="2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1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8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7748337" y="5442284"/>
              <a:ext cx="465221" cy="513347"/>
            </a:xfrm>
            <a:custGeom>
              <a:avLst/>
              <a:gdLst/>
              <a:ahLst/>
              <a:cxnLst>
                <a:cxn ang="0">
                  <a:pos x="30" y="64"/>
                </a:cxn>
                <a:cxn ang="0">
                  <a:pos x="30" y="64"/>
                </a:cxn>
                <a:cxn ang="0">
                  <a:pos x="36" y="62"/>
                </a:cxn>
                <a:cxn ang="0">
                  <a:pos x="42" y="60"/>
                </a:cxn>
                <a:cxn ang="0">
                  <a:pos x="48" y="56"/>
                </a:cxn>
                <a:cxn ang="0">
                  <a:pos x="52" y="50"/>
                </a:cxn>
                <a:cxn ang="0">
                  <a:pos x="56" y="42"/>
                </a:cxn>
                <a:cxn ang="0">
                  <a:pos x="58" y="32"/>
                </a:cxn>
                <a:cxn ang="0">
                  <a:pos x="58" y="18"/>
                </a:cxn>
                <a:cxn ang="0">
                  <a:pos x="58" y="18"/>
                </a:cxn>
                <a:cxn ang="0">
                  <a:pos x="54" y="10"/>
                </a:cxn>
                <a:cxn ang="0">
                  <a:pos x="54" y="8"/>
                </a:cxn>
                <a:cxn ang="0">
                  <a:pos x="52" y="8"/>
                </a:cxn>
                <a:cxn ang="0">
                  <a:pos x="48" y="12"/>
                </a:cxn>
                <a:cxn ang="0">
                  <a:pos x="44" y="16"/>
                </a:cxn>
                <a:cxn ang="0">
                  <a:pos x="44" y="16"/>
                </a:cxn>
                <a:cxn ang="0">
                  <a:pos x="38" y="22"/>
                </a:cxn>
                <a:cxn ang="0">
                  <a:pos x="34" y="26"/>
                </a:cxn>
                <a:cxn ang="0">
                  <a:pos x="30" y="26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16"/>
                </a:cxn>
                <a:cxn ang="0">
                  <a:pos x="26" y="8"/>
                </a:cxn>
                <a:cxn ang="0">
                  <a:pos x="24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2"/>
                </a:cxn>
                <a:cxn ang="0">
                  <a:pos x="8" y="8"/>
                </a:cxn>
                <a:cxn ang="0">
                  <a:pos x="2" y="16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2" y="42"/>
                </a:cxn>
                <a:cxn ang="0">
                  <a:pos x="6" y="52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2" y="54"/>
                </a:cxn>
                <a:cxn ang="0">
                  <a:pos x="14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8"/>
                </a:cxn>
                <a:cxn ang="0">
                  <a:pos x="20" y="52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8" y="50"/>
                </a:cxn>
                <a:cxn ang="0">
                  <a:pos x="30" y="50"/>
                </a:cxn>
                <a:cxn ang="0">
                  <a:pos x="32" y="52"/>
                </a:cxn>
                <a:cxn ang="0">
                  <a:pos x="32" y="54"/>
                </a:cxn>
                <a:cxn ang="0">
                  <a:pos x="30" y="64"/>
                </a:cxn>
                <a:cxn ang="0">
                  <a:pos x="30" y="64"/>
                </a:cxn>
              </a:cxnLst>
              <a:rect l="0" t="0" r="r" b="b"/>
              <a:pathLst>
                <a:path w="58" h="64">
                  <a:moveTo>
                    <a:pt x="30" y="64"/>
                  </a:moveTo>
                  <a:lnTo>
                    <a:pt x="30" y="64"/>
                  </a:lnTo>
                  <a:lnTo>
                    <a:pt x="36" y="62"/>
                  </a:lnTo>
                  <a:lnTo>
                    <a:pt x="42" y="60"/>
                  </a:lnTo>
                  <a:lnTo>
                    <a:pt x="48" y="56"/>
                  </a:lnTo>
                  <a:lnTo>
                    <a:pt x="52" y="50"/>
                  </a:lnTo>
                  <a:lnTo>
                    <a:pt x="56" y="42"/>
                  </a:lnTo>
                  <a:lnTo>
                    <a:pt x="58" y="32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2" y="8"/>
                  </a:lnTo>
                  <a:lnTo>
                    <a:pt x="48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38" y="22"/>
                  </a:lnTo>
                  <a:lnTo>
                    <a:pt x="34" y="26"/>
                  </a:lnTo>
                  <a:lnTo>
                    <a:pt x="30" y="26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16"/>
                  </a:lnTo>
                  <a:lnTo>
                    <a:pt x="26" y="8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6" y="52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4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8"/>
                  </a:lnTo>
                  <a:lnTo>
                    <a:pt x="20" y="52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8" y="50"/>
                  </a:lnTo>
                  <a:lnTo>
                    <a:pt x="30" y="50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0" y="64"/>
                  </a:lnTo>
                  <a:lnTo>
                    <a:pt x="3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8021053" y="5907505"/>
              <a:ext cx="465221" cy="513347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2" y="40"/>
                </a:cxn>
                <a:cxn ang="0">
                  <a:pos x="4" y="46"/>
                </a:cxn>
                <a:cxn ang="0">
                  <a:pos x="8" y="52"/>
                </a:cxn>
                <a:cxn ang="0">
                  <a:pos x="14" y="58"/>
                </a:cxn>
                <a:cxn ang="0">
                  <a:pos x="22" y="62"/>
                </a:cxn>
                <a:cxn ang="0">
                  <a:pos x="30" y="64"/>
                </a:cxn>
                <a:cxn ang="0">
                  <a:pos x="42" y="62"/>
                </a:cxn>
                <a:cxn ang="0">
                  <a:pos x="42" y="62"/>
                </a:cxn>
                <a:cxn ang="0">
                  <a:pos x="50" y="58"/>
                </a:cxn>
                <a:cxn ang="0">
                  <a:pos x="52" y="56"/>
                </a:cxn>
                <a:cxn ang="0">
                  <a:pos x="52" y="54"/>
                </a:cxn>
                <a:cxn ang="0">
                  <a:pos x="48" y="50"/>
                </a:cxn>
                <a:cxn ang="0">
                  <a:pos x="44" y="46"/>
                </a:cxn>
                <a:cxn ang="0">
                  <a:pos x="44" y="46"/>
                </a:cxn>
                <a:cxn ang="0">
                  <a:pos x="36" y="36"/>
                </a:cxn>
                <a:cxn ang="0">
                  <a:pos x="34" y="32"/>
                </a:cxn>
                <a:cxn ang="0">
                  <a:pos x="38" y="28"/>
                </a:cxn>
                <a:cxn ang="0">
                  <a:pos x="38" y="28"/>
                </a:cxn>
                <a:cxn ang="0">
                  <a:pos x="44" y="28"/>
                </a:cxn>
                <a:cxn ang="0">
                  <a:pos x="50" y="28"/>
                </a:cxn>
                <a:cxn ang="0">
                  <a:pos x="56" y="26"/>
                </a:cxn>
                <a:cxn ang="0">
                  <a:pos x="58" y="24"/>
                </a:cxn>
                <a:cxn ang="0">
                  <a:pos x="58" y="22"/>
                </a:cxn>
                <a:cxn ang="0">
                  <a:pos x="58" y="22"/>
                </a:cxn>
                <a:cxn ang="0">
                  <a:pos x="54" y="14"/>
                </a:cxn>
                <a:cxn ang="0">
                  <a:pos x="50" y="8"/>
                </a:cxn>
                <a:cxn ang="0">
                  <a:pos x="42" y="2"/>
                </a:cxn>
                <a:cxn ang="0">
                  <a:pos x="3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6"/>
                </a:cxn>
                <a:cxn ang="0">
                  <a:pos x="4" y="14"/>
                </a:cxn>
                <a:cxn ang="0">
                  <a:pos x="4" y="14"/>
                </a:cxn>
                <a:cxn ang="0">
                  <a:pos x="10" y="14"/>
                </a:cxn>
                <a:cxn ang="0">
                  <a:pos x="14" y="16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4" y="22"/>
                </a:cxn>
                <a:cxn ang="0">
                  <a:pos x="10" y="2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2" y="30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0" y="36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58" h="64">
                  <a:moveTo>
                    <a:pt x="0" y="34"/>
                  </a:move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2"/>
                  </a:lnTo>
                  <a:lnTo>
                    <a:pt x="14" y="58"/>
                  </a:lnTo>
                  <a:lnTo>
                    <a:pt x="22" y="62"/>
                  </a:lnTo>
                  <a:lnTo>
                    <a:pt x="30" y="64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50" y="58"/>
                  </a:lnTo>
                  <a:lnTo>
                    <a:pt x="52" y="56"/>
                  </a:lnTo>
                  <a:lnTo>
                    <a:pt x="52" y="54"/>
                  </a:lnTo>
                  <a:lnTo>
                    <a:pt x="48" y="50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36" y="36"/>
                  </a:lnTo>
                  <a:lnTo>
                    <a:pt x="34" y="32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44" y="28"/>
                  </a:lnTo>
                  <a:lnTo>
                    <a:pt x="50" y="28"/>
                  </a:lnTo>
                  <a:lnTo>
                    <a:pt x="56" y="26"/>
                  </a:lnTo>
                  <a:lnTo>
                    <a:pt x="58" y="24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4" y="14"/>
                  </a:lnTo>
                  <a:lnTo>
                    <a:pt x="50" y="8"/>
                  </a:lnTo>
                  <a:lnTo>
                    <a:pt x="42" y="2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6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4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4" y="22"/>
                  </a:lnTo>
                  <a:lnTo>
                    <a:pt x="1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7571874" y="6180221"/>
              <a:ext cx="465221" cy="51334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2" y="8"/>
                </a:cxn>
                <a:cxn ang="0">
                  <a:pos x="6" y="14"/>
                </a:cxn>
                <a:cxn ang="0">
                  <a:pos x="2" y="22"/>
                </a:cxn>
                <a:cxn ang="0">
                  <a:pos x="0" y="32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12" y="52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2"/>
                </a:cxn>
                <a:cxn ang="0">
                  <a:pos x="24" y="38"/>
                </a:cxn>
                <a:cxn ang="0">
                  <a:pos x="28" y="38"/>
                </a:cxn>
                <a:cxn ang="0">
                  <a:pos x="32" y="42"/>
                </a:cxn>
                <a:cxn ang="0">
                  <a:pos x="32" y="42"/>
                </a:cxn>
                <a:cxn ang="0">
                  <a:pos x="32" y="48"/>
                </a:cxn>
                <a:cxn ang="0">
                  <a:pos x="32" y="56"/>
                </a:cxn>
                <a:cxn ang="0">
                  <a:pos x="34" y="62"/>
                </a:cxn>
                <a:cxn ang="0">
                  <a:pos x="34" y="6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4" y="62"/>
                </a:cxn>
                <a:cxn ang="0">
                  <a:pos x="50" y="56"/>
                </a:cxn>
                <a:cxn ang="0">
                  <a:pos x="56" y="4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58" y="30"/>
                </a:cxn>
                <a:cxn ang="0">
                  <a:pos x="56" y="22"/>
                </a:cxn>
                <a:cxn ang="0">
                  <a:pos x="52" y="12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46" y="10"/>
                </a:cxn>
                <a:cxn ang="0">
                  <a:pos x="44" y="16"/>
                </a:cxn>
                <a:cxn ang="0">
                  <a:pos x="42" y="16"/>
                </a:cxn>
                <a:cxn ang="0">
                  <a:pos x="42" y="18"/>
                </a:cxn>
                <a:cxn ang="0">
                  <a:pos x="42" y="18"/>
                </a:cxn>
                <a:cxn ang="0">
                  <a:pos x="38" y="16"/>
                </a:cxn>
                <a:cxn ang="0">
                  <a:pos x="38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0" y="14"/>
                </a:cxn>
                <a:cxn ang="0">
                  <a:pos x="28" y="14"/>
                </a:cxn>
                <a:cxn ang="0">
                  <a:pos x="26" y="12"/>
                </a:cxn>
                <a:cxn ang="0">
                  <a:pos x="26" y="10"/>
                </a:cxn>
                <a:cxn ang="0">
                  <a:pos x="28" y="0"/>
                </a:cxn>
                <a:cxn ang="0">
                  <a:pos x="28" y="0"/>
                </a:cxn>
              </a:cxnLst>
              <a:rect l="0" t="0" r="r" b="b"/>
              <a:pathLst>
                <a:path w="58" h="64">
                  <a:moveTo>
                    <a:pt x="28" y="0"/>
                  </a:moveTo>
                  <a:lnTo>
                    <a:pt x="28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2" y="8"/>
                  </a:lnTo>
                  <a:lnTo>
                    <a:pt x="6" y="14"/>
                  </a:lnTo>
                  <a:lnTo>
                    <a:pt x="2" y="22"/>
                  </a:lnTo>
                  <a:lnTo>
                    <a:pt x="0" y="32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2" y="52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2"/>
                  </a:lnTo>
                  <a:lnTo>
                    <a:pt x="24" y="38"/>
                  </a:lnTo>
                  <a:lnTo>
                    <a:pt x="28" y="38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8"/>
                  </a:lnTo>
                  <a:lnTo>
                    <a:pt x="32" y="56"/>
                  </a:lnTo>
                  <a:lnTo>
                    <a:pt x="34" y="62"/>
                  </a:lnTo>
                  <a:lnTo>
                    <a:pt x="34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4" y="62"/>
                  </a:lnTo>
                  <a:lnTo>
                    <a:pt x="50" y="56"/>
                  </a:lnTo>
                  <a:lnTo>
                    <a:pt x="56" y="4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58" y="30"/>
                  </a:lnTo>
                  <a:lnTo>
                    <a:pt x="56" y="22"/>
                  </a:lnTo>
                  <a:lnTo>
                    <a:pt x="52" y="12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10"/>
                  </a:lnTo>
                  <a:lnTo>
                    <a:pt x="44" y="16"/>
                  </a:lnTo>
                  <a:lnTo>
                    <a:pt x="42" y="16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8" y="16"/>
                  </a:lnTo>
                  <a:lnTo>
                    <a:pt x="38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0" y="14"/>
                  </a:lnTo>
                  <a:lnTo>
                    <a:pt x="28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7299158" y="5715000"/>
              <a:ext cx="465221" cy="513347"/>
            </a:xfrm>
            <a:custGeom>
              <a:avLst/>
              <a:gdLst/>
              <a:ahLst/>
              <a:cxnLst>
                <a:cxn ang="0">
                  <a:pos x="58" y="30"/>
                </a:cxn>
                <a:cxn ang="0">
                  <a:pos x="58" y="30"/>
                </a:cxn>
                <a:cxn ang="0">
                  <a:pos x="56" y="24"/>
                </a:cxn>
                <a:cxn ang="0">
                  <a:pos x="54" y="18"/>
                </a:cxn>
                <a:cxn ang="0">
                  <a:pos x="50" y="12"/>
                </a:cxn>
                <a:cxn ang="0">
                  <a:pos x="44" y="6"/>
                </a:cxn>
                <a:cxn ang="0">
                  <a:pos x="38" y="2"/>
                </a:cxn>
                <a:cxn ang="0">
                  <a:pos x="28" y="0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8" y="4"/>
                </a:cxn>
                <a:cxn ang="0">
                  <a:pos x="8" y="6"/>
                </a:cxn>
                <a:cxn ang="0">
                  <a:pos x="6" y="8"/>
                </a:cxn>
                <a:cxn ang="0">
                  <a:pos x="10" y="12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22" y="26"/>
                </a:cxn>
                <a:cxn ang="0">
                  <a:pos x="24" y="30"/>
                </a:cxn>
                <a:cxn ang="0">
                  <a:pos x="20" y="34"/>
                </a:cxn>
                <a:cxn ang="0">
                  <a:pos x="20" y="34"/>
                </a:cxn>
                <a:cxn ang="0">
                  <a:pos x="14" y="36"/>
                </a:cxn>
                <a:cxn ang="0">
                  <a:pos x="8" y="36"/>
                </a:cxn>
                <a:cxn ang="0">
                  <a:pos x="2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4" y="48"/>
                </a:cxn>
                <a:cxn ang="0">
                  <a:pos x="8" y="56"/>
                </a:cxn>
                <a:cxn ang="0">
                  <a:pos x="16" y="62"/>
                </a:cxn>
                <a:cxn ang="0">
                  <a:pos x="20" y="6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32" y="64"/>
                </a:cxn>
                <a:cxn ang="0">
                  <a:pos x="40" y="60"/>
                </a:cxn>
                <a:cxn ang="0">
                  <a:pos x="48" y="56"/>
                </a:cxn>
                <a:cxn ang="0">
                  <a:pos x="54" y="50"/>
                </a:cxn>
                <a:cxn ang="0">
                  <a:pos x="54" y="50"/>
                </a:cxn>
                <a:cxn ang="0">
                  <a:pos x="48" y="50"/>
                </a:cxn>
                <a:cxn ang="0">
                  <a:pos x="44" y="48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42"/>
                </a:cxn>
                <a:cxn ang="0">
                  <a:pos x="48" y="40"/>
                </a:cxn>
                <a:cxn ang="0">
                  <a:pos x="58" y="40"/>
                </a:cxn>
                <a:cxn ang="0">
                  <a:pos x="58" y="40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6" y="32"/>
                </a:cxn>
                <a:cxn ang="0">
                  <a:pos x="46" y="30"/>
                </a:cxn>
                <a:cxn ang="0">
                  <a:pos x="46" y="28"/>
                </a:cxn>
                <a:cxn ang="0">
                  <a:pos x="48" y="28"/>
                </a:cxn>
                <a:cxn ang="0">
                  <a:pos x="58" y="30"/>
                </a:cxn>
                <a:cxn ang="0">
                  <a:pos x="58" y="30"/>
                </a:cxn>
              </a:cxnLst>
              <a:rect l="0" t="0" r="r" b="b"/>
              <a:pathLst>
                <a:path w="58" h="64">
                  <a:moveTo>
                    <a:pt x="58" y="30"/>
                  </a:moveTo>
                  <a:lnTo>
                    <a:pt x="58" y="30"/>
                  </a:lnTo>
                  <a:lnTo>
                    <a:pt x="56" y="24"/>
                  </a:lnTo>
                  <a:lnTo>
                    <a:pt x="54" y="18"/>
                  </a:lnTo>
                  <a:lnTo>
                    <a:pt x="50" y="12"/>
                  </a:lnTo>
                  <a:lnTo>
                    <a:pt x="44" y="6"/>
                  </a:lnTo>
                  <a:lnTo>
                    <a:pt x="38" y="2"/>
                  </a:lnTo>
                  <a:lnTo>
                    <a:pt x="28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10" y="12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22" y="26"/>
                  </a:lnTo>
                  <a:lnTo>
                    <a:pt x="24" y="30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4" y="36"/>
                  </a:lnTo>
                  <a:lnTo>
                    <a:pt x="8" y="36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4" y="48"/>
                  </a:lnTo>
                  <a:lnTo>
                    <a:pt x="8" y="56"/>
                  </a:lnTo>
                  <a:lnTo>
                    <a:pt x="16" y="62"/>
                  </a:lnTo>
                  <a:lnTo>
                    <a:pt x="20" y="6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32" y="64"/>
                  </a:lnTo>
                  <a:lnTo>
                    <a:pt x="40" y="60"/>
                  </a:lnTo>
                  <a:lnTo>
                    <a:pt x="48" y="56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48" y="50"/>
                  </a:lnTo>
                  <a:lnTo>
                    <a:pt x="44" y="48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42"/>
                  </a:lnTo>
                  <a:lnTo>
                    <a:pt x="48" y="40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6" y="32"/>
                  </a:lnTo>
                  <a:lnTo>
                    <a:pt x="46" y="30"/>
                  </a:lnTo>
                  <a:lnTo>
                    <a:pt x="46" y="28"/>
                  </a:lnTo>
                  <a:lnTo>
                    <a:pt x="48" y="28"/>
                  </a:lnTo>
                  <a:lnTo>
                    <a:pt x="58" y="30"/>
                  </a:lnTo>
                  <a:lnTo>
                    <a:pt x="58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7828547" y="6003758"/>
              <a:ext cx="112295" cy="128337"/>
            </a:xfrm>
            <a:custGeom>
              <a:avLst/>
              <a:gdLst/>
              <a:ahLst/>
              <a:cxnLst>
                <a:cxn ang="0">
                  <a:pos x="14" y="8"/>
                </a:cxn>
                <a:cxn ang="0">
                  <a:pos x="14" y="8"/>
                </a:cxn>
                <a:cxn ang="0">
                  <a:pos x="12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4" y="1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4" y="8"/>
                </a:cxn>
                <a:cxn ang="0">
                  <a:pos x="14" y="8"/>
                </a:cxn>
              </a:cxnLst>
              <a:rect l="0" t="0" r="r" b="b"/>
              <a:pathLst>
                <a:path w="14" h="16">
                  <a:moveTo>
                    <a:pt x="14" y="8"/>
                  </a:moveTo>
                  <a:lnTo>
                    <a:pt x="14" y="8"/>
                  </a:lnTo>
                  <a:lnTo>
                    <a:pt x="12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8"/>
                  </a:lnTo>
                  <a:lnTo>
                    <a:pt x="1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1844842" y="3164305"/>
              <a:ext cx="689811" cy="609600"/>
            </a:xfrm>
            <a:custGeom>
              <a:avLst/>
              <a:gdLst/>
              <a:ahLst/>
              <a:cxnLst>
                <a:cxn ang="0">
                  <a:pos x="46" y="76"/>
                </a:cxn>
                <a:cxn ang="0">
                  <a:pos x="46" y="76"/>
                </a:cxn>
                <a:cxn ang="0">
                  <a:pos x="54" y="74"/>
                </a:cxn>
                <a:cxn ang="0">
                  <a:pos x="62" y="72"/>
                </a:cxn>
                <a:cxn ang="0">
                  <a:pos x="70" y="66"/>
                </a:cxn>
                <a:cxn ang="0">
                  <a:pos x="78" y="60"/>
                </a:cxn>
                <a:cxn ang="0">
                  <a:pos x="84" y="50"/>
                </a:cxn>
                <a:cxn ang="0">
                  <a:pos x="86" y="38"/>
                </a:cxn>
                <a:cxn ang="0">
                  <a:pos x="86" y="30"/>
                </a:cxn>
                <a:cxn ang="0">
                  <a:pos x="84" y="22"/>
                </a:cxn>
                <a:cxn ang="0">
                  <a:pos x="84" y="22"/>
                </a:cxn>
                <a:cxn ang="0">
                  <a:pos x="80" y="12"/>
                </a:cxn>
                <a:cxn ang="0">
                  <a:pos x="78" y="10"/>
                </a:cxn>
                <a:cxn ang="0">
                  <a:pos x="76" y="10"/>
                </a:cxn>
                <a:cxn ang="0">
                  <a:pos x="70" y="14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6" y="26"/>
                </a:cxn>
                <a:cxn ang="0">
                  <a:pos x="50" y="30"/>
                </a:cxn>
                <a:cxn ang="0">
                  <a:pos x="44" y="30"/>
                </a:cxn>
                <a:cxn ang="0">
                  <a:pos x="42" y="30"/>
                </a:cxn>
                <a:cxn ang="0">
                  <a:pos x="40" y="26"/>
                </a:cxn>
                <a:cxn ang="0">
                  <a:pos x="40" y="26"/>
                </a:cxn>
                <a:cxn ang="0">
                  <a:pos x="38" y="20"/>
                </a:cxn>
                <a:cxn ang="0">
                  <a:pos x="38" y="10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2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18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42"/>
                </a:cxn>
                <a:cxn ang="0">
                  <a:pos x="4" y="50"/>
                </a:cxn>
                <a:cxn ang="0">
                  <a:pos x="10" y="60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20" y="62"/>
                </a:cxn>
                <a:cxn ang="0">
                  <a:pos x="22" y="58"/>
                </a:cxn>
                <a:cxn ang="0">
                  <a:pos x="24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30" y="58"/>
                </a:cxn>
                <a:cxn ang="0">
                  <a:pos x="30" y="62"/>
                </a:cxn>
                <a:cxn ang="0">
                  <a:pos x="30" y="76"/>
                </a:cxn>
                <a:cxn ang="0">
                  <a:pos x="30" y="76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42" y="60"/>
                </a:cxn>
                <a:cxn ang="0">
                  <a:pos x="46" y="60"/>
                </a:cxn>
                <a:cxn ang="0">
                  <a:pos x="48" y="60"/>
                </a:cxn>
                <a:cxn ang="0">
                  <a:pos x="48" y="64"/>
                </a:cxn>
                <a:cxn ang="0">
                  <a:pos x="48" y="68"/>
                </a:cxn>
                <a:cxn ang="0">
                  <a:pos x="46" y="76"/>
                </a:cxn>
                <a:cxn ang="0">
                  <a:pos x="46" y="76"/>
                </a:cxn>
              </a:cxnLst>
              <a:rect l="0" t="0" r="r" b="b"/>
              <a:pathLst>
                <a:path w="86" h="76">
                  <a:moveTo>
                    <a:pt x="46" y="76"/>
                  </a:moveTo>
                  <a:lnTo>
                    <a:pt x="46" y="76"/>
                  </a:lnTo>
                  <a:lnTo>
                    <a:pt x="54" y="74"/>
                  </a:lnTo>
                  <a:lnTo>
                    <a:pt x="62" y="72"/>
                  </a:lnTo>
                  <a:lnTo>
                    <a:pt x="70" y="66"/>
                  </a:lnTo>
                  <a:lnTo>
                    <a:pt x="78" y="60"/>
                  </a:lnTo>
                  <a:lnTo>
                    <a:pt x="84" y="50"/>
                  </a:lnTo>
                  <a:lnTo>
                    <a:pt x="86" y="38"/>
                  </a:lnTo>
                  <a:lnTo>
                    <a:pt x="86" y="30"/>
                  </a:lnTo>
                  <a:lnTo>
                    <a:pt x="84" y="22"/>
                  </a:lnTo>
                  <a:lnTo>
                    <a:pt x="84" y="22"/>
                  </a:lnTo>
                  <a:lnTo>
                    <a:pt x="80" y="12"/>
                  </a:lnTo>
                  <a:lnTo>
                    <a:pt x="78" y="10"/>
                  </a:lnTo>
                  <a:lnTo>
                    <a:pt x="76" y="10"/>
                  </a:lnTo>
                  <a:lnTo>
                    <a:pt x="70" y="14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6" y="26"/>
                  </a:lnTo>
                  <a:lnTo>
                    <a:pt x="50" y="30"/>
                  </a:lnTo>
                  <a:lnTo>
                    <a:pt x="44" y="30"/>
                  </a:lnTo>
                  <a:lnTo>
                    <a:pt x="42" y="30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38" y="20"/>
                  </a:lnTo>
                  <a:lnTo>
                    <a:pt x="38" y="10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2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18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42"/>
                  </a:lnTo>
                  <a:lnTo>
                    <a:pt x="4" y="50"/>
                  </a:lnTo>
                  <a:lnTo>
                    <a:pt x="10" y="6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20" y="62"/>
                  </a:lnTo>
                  <a:lnTo>
                    <a:pt x="22" y="58"/>
                  </a:lnTo>
                  <a:lnTo>
                    <a:pt x="24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30" y="58"/>
                  </a:lnTo>
                  <a:lnTo>
                    <a:pt x="30" y="62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42" y="60"/>
                  </a:lnTo>
                  <a:lnTo>
                    <a:pt x="46" y="60"/>
                  </a:lnTo>
                  <a:lnTo>
                    <a:pt x="48" y="60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46" y="76"/>
                  </a:lnTo>
                  <a:lnTo>
                    <a:pt x="46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2261937" y="3709737"/>
              <a:ext cx="657726" cy="59355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0" y="40"/>
                </a:cxn>
                <a:cxn ang="0">
                  <a:pos x="2" y="48"/>
                </a:cxn>
                <a:cxn ang="0">
                  <a:pos x="6" y="54"/>
                </a:cxn>
                <a:cxn ang="0">
                  <a:pos x="10" y="62"/>
                </a:cxn>
                <a:cxn ang="0">
                  <a:pos x="18" y="68"/>
                </a:cxn>
                <a:cxn ang="0">
                  <a:pos x="30" y="72"/>
                </a:cxn>
                <a:cxn ang="0">
                  <a:pos x="42" y="74"/>
                </a:cxn>
                <a:cxn ang="0">
                  <a:pos x="60" y="74"/>
                </a:cxn>
                <a:cxn ang="0">
                  <a:pos x="60" y="74"/>
                </a:cxn>
                <a:cxn ang="0">
                  <a:pos x="70" y="70"/>
                </a:cxn>
                <a:cxn ang="0">
                  <a:pos x="72" y="68"/>
                </a:cxn>
                <a:cxn ang="0">
                  <a:pos x="72" y="66"/>
                </a:cxn>
                <a:cxn ang="0">
                  <a:pos x="68" y="60"/>
                </a:cxn>
                <a:cxn ang="0">
                  <a:pos x="62" y="54"/>
                </a:cxn>
                <a:cxn ang="0">
                  <a:pos x="62" y="54"/>
                </a:cxn>
                <a:cxn ang="0">
                  <a:pos x="54" y="48"/>
                </a:cxn>
                <a:cxn ang="0">
                  <a:pos x="50" y="44"/>
                </a:cxn>
                <a:cxn ang="0">
                  <a:pos x="48" y="38"/>
                </a:cxn>
                <a:cxn ang="0">
                  <a:pos x="50" y="36"/>
                </a:cxn>
                <a:cxn ang="0">
                  <a:pos x="52" y="34"/>
                </a:cxn>
                <a:cxn ang="0">
                  <a:pos x="52" y="34"/>
                </a:cxn>
                <a:cxn ang="0">
                  <a:pos x="60" y="32"/>
                </a:cxn>
                <a:cxn ang="0">
                  <a:pos x="72" y="32"/>
                </a:cxn>
                <a:cxn ang="0">
                  <a:pos x="80" y="32"/>
                </a:cxn>
                <a:cxn ang="0">
                  <a:pos x="82" y="30"/>
                </a:cxn>
                <a:cxn ang="0">
                  <a:pos x="82" y="26"/>
                </a:cxn>
                <a:cxn ang="0">
                  <a:pos x="82" y="26"/>
                </a:cxn>
                <a:cxn ang="0">
                  <a:pos x="78" y="18"/>
                </a:cxn>
                <a:cxn ang="0">
                  <a:pos x="70" y="8"/>
                </a:cxn>
                <a:cxn ang="0">
                  <a:pos x="66" y="6"/>
                </a:cxn>
                <a:cxn ang="0">
                  <a:pos x="60" y="2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14" y="8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12" y="16"/>
                </a:cxn>
                <a:cxn ang="0">
                  <a:pos x="18" y="18"/>
                </a:cxn>
                <a:cxn ang="0">
                  <a:pos x="20" y="20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8" y="26"/>
                </a:cxn>
                <a:cxn ang="0">
                  <a:pos x="14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14" y="34"/>
                </a:cxn>
                <a:cxn ang="0">
                  <a:pos x="14" y="34"/>
                </a:cxn>
                <a:cxn ang="0">
                  <a:pos x="16" y="36"/>
                </a:cxn>
                <a:cxn ang="0">
                  <a:pos x="18" y="40"/>
                </a:cxn>
                <a:cxn ang="0">
                  <a:pos x="16" y="42"/>
                </a:cxn>
                <a:cxn ang="0">
                  <a:pos x="12" y="42"/>
                </a:cxn>
                <a:cxn ang="0">
                  <a:pos x="0" y="40"/>
                </a:cxn>
                <a:cxn ang="0">
                  <a:pos x="0" y="40"/>
                </a:cxn>
              </a:cxnLst>
              <a:rect l="0" t="0" r="r" b="b"/>
              <a:pathLst>
                <a:path w="82" h="74">
                  <a:moveTo>
                    <a:pt x="0" y="40"/>
                  </a:moveTo>
                  <a:lnTo>
                    <a:pt x="0" y="40"/>
                  </a:lnTo>
                  <a:lnTo>
                    <a:pt x="2" y="48"/>
                  </a:lnTo>
                  <a:lnTo>
                    <a:pt x="6" y="54"/>
                  </a:lnTo>
                  <a:lnTo>
                    <a:pt x="10" y="62"/>
                  </a:lnTo>
                  <a:lnTo>
                    <a:pt x="18" y="68"/>
                  </a:lnTo>
                  <a:lnTo>
                    <a:pt x="30" y="72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70" y="70"/>
                  </a:lnTo>
                  <a:lnTo>
                    <a:pt x="72" y="68"/>
                  </a:lnTo>
                  <a:lnTo>
                    <a:pt x="72" y="66"/>
                  </a:lnTo>
                  <a:lnTo>
                    <a:pt x="68" y="60"/>
                  </a:lnTo>
                  <a:lnTo>
                    <a:pt x="62" y="54"/>
                  </a:lnTo>
                  <a:lnTo>
                    <a:pt x="62" y="54"/>
                  </a:lnTo>
                  <a:lnTo>
                    <a:pt x="54" y="48"/>
                  </a:lnTo>
                  <a:lnTo>
                    <a:pt x="50" y="44"/>
                  </a:lnTo>
                  <a:lnTo>
                    <a:pt x="48" y="38"/>
                  </a:lnTo>
                  <a:lnTo>
                    <a:pt x="50" y="36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60" y="32"/>
                  </a:lnTo>
                  <a:lnTo>
                    <a:pt x="72" y="32"/>
                  </a:lnTo>
                  <a:lnTo>
                    <a:pt x="80" y="32"/>
                  </a:lnTo>
                  <a:lnTo>
                    <a:pt x="82" y="30"/>
                  </a:lnTo>
                  <a:lnTo>
                    <a:pt x="82" y="26"/>
                  </a:lnTo>
                  <a:lnTo>
                    <a:pt x="82" y="26"/>
                  </a:lnTo>
                  <a:lnTo>
                    <a:pt x="78" y="18"/>
                  </a:lnTo>
                  <a:lnTo>
                    <a:pt x="70" y="8"/>
                  </a:lnTo>
                  <a:lnTo>
                    <a:pt x="66" y="6"/>
                  </a:lnTo>
                  <a:lnTo>
                    <a:pt x="60" y="2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14" y="8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12" y="16"/>
                  </a:lnTo>
                  <a:lnTo>
                    <a:pt x="18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6" y="36"/>
                  </a:lnTo>
                  <a:lnTo>
                    <a:pt x="18" y="40"/>
                  </a:lnTo>
                  <a:lnTo>
                    <a:pt x="16" y="42"/>
                  </a:lnTo>
                  <a:lnTo>
                    <a:pt x="12" y="42"/>
                  </a:lnTo>
                  <a:lnTo>
                    <a:pt x="0" y="40"/>
                  </a:lnTo>
                  <a:lnTo>
                    <a:pt x="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1620253" y="4030579"/>
              <a:ext cx="657726" cy="6096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6"/>
                </a:cxn>
                <a:cxn ang="0">
                  <a:pos x="2" y="26"/>
                </a:cxn>
                <a:cxn ang="0">
                  <a:pos x="0" y="3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6" y="64"/>
                </a:cxn>
                <a:cxn ang="0">
                  <a:pos x="8" y="66"/>
                </a:cxn>
                <a:cxn ang="0">
                  <a:pos x="10" y="66"/>
                </a:cxn>
                <a:cxn ang="0">
                  <a:pos x="16" y="62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8" y="50"/>
                </a:cxn>
                <a:cxn ang="0">
                  <a:pos x="34" y="46"/>
                </a:cxn>
                <a:cxn ang="0">
                  <a:pos x="40" y="46"/>
                </a:cxn>
                <a:cxn ang="0">
                  <a:pos x="42" y="4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6" y="56"/>
                </a:cxn>
                <a:cxn ang="0">
                  <a:pos x="46" y="66"/>
                </a:cxn>
                <a:cxn ang="0">
                  <a:pos x="46" y="74"/>
                </a:cxn>
                <a:cxn ang="0">
                  <a:pos x="48" y="76"/>
                </a:cxn>
                <a:cxn ang="0">
                  <a:pos x="52" y="76"/>
                </a:cxn>
                <a:cxn ang="0">
                  <a:pos x="52" y="76"/>
                </a:cxn>
                <a:cxn ang="0">
                  <a:pos x="62" y="72"/>
                </a:cxn>
                <a:cxn ang="0">
                  <a:pos x="72" y="66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0" y="50"/>
                </a:cxn>
                <a:cxn ang="0">
                  <a:pos x="82" y="44"/>
                </a:cxn>
                <a:cxn ang="0">
                  <a:pos x="82" y="44"/>
                </a:cxn>
                <a:cxn ang="0">
                  <a:pos x="82" y="34"/>
                </a:cxn>
                <a:cxn ang="0">
                  <a:pos x="78" y="26"/>
                </a:cxn>
                <a:cxn ang="0">
                  <a:pos x="74" y="16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4" y="14"/>
                </a:cxn>
                <a:cxn ang="0">
                  <a:pos x="62" y="18"/>
                </a:cxn>
                <a:cxn ang="0">
                  <a:pos x="60" y="20"/>
                </a:cxn>
                <a:cxn ang="0">
                  <a:pos x="58" y="20"/>
                </a:cxn>
                <a:cxn ang="0">
                  <a:pos x="58" y="20"/>
                </a:cxn>
                <a:cxn ang="0">
                  <a:pos x="54" y="18"/>
                </a:cxn>
                <a:cxn ang="0">
                  <a:pos x="54" y="14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6"/>
                </a:cxn>
                <a:cxn ang="0">
                  <a:pos x="38" y="16"/>
                </a:cxn>
                <a:cxn ang="0">
                  <a:pos x="36" y="16"/>
                </a:cxn>
                <a:cxn ang="0">
                  <a:pos x="36" y="12"/>
                </a:cxn>
                <a:cxn ang="0">
                  <a:pos x="36" y="8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82" h="76">
                  <a:moveTo>
                    <a:pt x="38" y="0"/>
                  </a:moveTo>
                  <a:lnTo>
                    <a:pt x="38" y="0"/>
                  </a:lnTo>
                  <a:lnTo>
                    <a:pt x="30" y="2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6"/>
                  </a:lnTo>
                  <a:lnTo>
                    <a:pt x="2" y="26"/>
                  </a:lnTo>
                  <a:lnTo>
                    <a:pt x="0" y="3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6" y="64"/>
                  </a:lnTo>
                  <a:lnTo>
                    <a:pt x="8" y="66"/>
                  </a:lnTo>
                  <a:lnTo>
                    <a:pt x="10" y="66"/>
                  </a:lnTo>
                  <a:lnTo>
                    <a:pt x="16" y="62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8" y="50"/>
                  </a:lnTo>
                  <a:lnTo>
                    <a:pt x="34" y="46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6" y="56"/>
                  </a:lnTo>
                  <a:lnTo>
                    <a:pt x="46" y="66"/>
                  </a:lnTo>
                  <a:lnTo>
                    <a:pt x="46" y="74"/>
                  </a:lnTo>
                  <a:lnTo>
                    <a:pt x="48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62" y="72"/>
                  </a:lnTo>
                  <a:lnTo>
                    <a:pt x="72" y="66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0" y="50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34"/>
                  </a:lnTo>
                  <a:lnTo>
                    <a:pt x="78" y="26"/>
                  </a:lnTo>
                  <a:lnTo>
                    <a:pt x="74" y="1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4" y="14"/>
                  </a:lnTo>
                  <a:lnTo>
                    <a:pt x="62" y="18"/>
                  </a:lnTo>
                  <a:lnTo>
                    <a:pt x="60" y="20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4" y="18"/>
                  </a:lnTo>
                  <a:lnTo>
                    <a:pt x="54" y="1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6"/>
                  </a:lnTo>
                  <a:lnTo>
                    <a:pt x="38" y="16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1219200" y="3485147"/>
              <a:ext cx="657726" cy="609600"/>
            </a:xfrm>
            <a:custGeom>
              <a:avLst/>
              <a:gdLst/>
              <a:ahLst/>
              <a:cxnLst>
                <a:cxn ang="0">
                  <a:pos x="82" y="34"/>
                </a:cxn>
                <a:cxn ang="0">
                  <a:pos x="82" y="34"/>
                </a:cxn>
                <a:cxn ang="0">
                  <a:pos x="80" y="28"/>
                </a:cxn>
                <a:cxn ang="0">
                  <a:pos x="76" y="22"/>
                </a:cxn>
                <a:cxn ang="0">
                  <a:pos x="72" y="14"/>
                </a:cxn>
                <a:cxn ang="0">
                  <a:pos x="64" y="8"/>
                </a:cxn>
                <a:cxn ang="0">
                  <a:pos x="52" y="2"/>
                </a:cxn>
                <a:cxn ang="0">
                  <a:pos x="40" y="0"/>
                </a:cxn>
                <a:cxn ang="0">
                  <a:pos x="22" y="2"/>
                </a:cxn>
                <a:cxn ang="0">
                  <a:pos x="22" y="2"/>
                </a:cxn>
                <a:cxn ang="0">
                  <a:pos x="12" y="4"/>
                </a:cxn>
                <a:cxn ang="0">
                  <a:pos x="10" y="6"/>
                </a:cxn>
                <a:cxn ang="0">
                  <a:pos x="10" y="10"/>
                </a:cxn>
                <a:cxn ang="0">
                  <a:pos x="14" y="14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6" y="26"/>
                </a:cxn>
                <a:cxn ang="0">
                  <a:pos x="32" y="32"/>
                </a:cxn>
                <a:cxn ang="0">
                  <a:pos x="32" y="36"/>
                </a:cxn>
                <a:cxn ang="0">
                  <a:pos x="32" y="38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42"/>
                </a:cxn>
                <a:cxn ang="0">
                  <a:pos x="10" y="42"/>
                </a:cxn>
                <a:cxn ang="0">
                  <a:pos x="2" y="42"/>
                </a:cxn>
                <a:cxn ang="0">
                  <a:pos x="0" y="44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4" y="56"/>
                </a:cxn>
                <a:cxn ang="0">
                  <a:pos x="10" y="66"/>
                </a:cxn>
                <a:cxn ang="0">
                  <a:pos x="16" y="70"/>
                </a:cxn>
                <a:cxn ang="0">
                  <a:pos x="22" y="72"/>
                </a:cxn>
                <a:cxn ang="0">
                  <a:pos x="28" y="74"/>
                </a:cxn>
                <a:cxn ang="0">
                  <a:pos x="38" y="76"/>
                </a:cxn>
                <a:cxn ang="0">
                  <a:pos x="38" y="76"/>
                </a:cxn>
                <a:cxn ang="0">
                  <a:pos x="46" y="74"/>
                </a:cxn>
                <a:cxn ang="0">
                  <a:pos x="56" y="72"/>
                </a:cxn>
                <a:cxn ang="0">
                  <a:pos x="68" y="66"/>
                </a:cxn>
                <a:cxn ang="0">
                  <a:pos x="78" y="60"/>
                </a:cxn>
                <a:cxn ang="0">
                  <a:pos x="78" y="60"/>
                </a:cxn>
                <a:cxn ang="0">
                  <a:pos x="68" y="58"/>
                </a:cxn>
                <a:cxn ang="0">
                  <a:pos x="62" y="56"/>
                </a:cxn>
                <a:cxn ang="0">
                  <a:pos x="62" y="54"/>
                </a:cxn>
                <a:cxn ang="0">
                  <a:pos x="60" y="52"/>
                </a:cxn>
                <a:cxn ang="0">
                  <a:pos x="60" y="52"/>
                </a:cxn>
                <a:cxn ang="0">
                  <a:pos x="64" y="50"/>
                </a:cxn>
                <a:cxn ang="0">
                  <a:pos x="68" y="48"/>
                </a:cxn>
                <a:cxn ang="0">
                  <a:pos x="82" y="48"/>
                </a:cxn>
                <a:cxn ang="0">
                  <a:pos x="82" y="48"/>
                </a:cxn>
                <a:cxn ang="0">
                  <a:pos x="68" y="42"/>
                </a:cxn>
                <a:cxn ang="0">
                  <a:pos x="68" y="42"/>
                </a:cxn>
                <a:cxn ang="0">
                  <a:pos x="66" y="38"/>
                </a:cxn>
                <a:cxn ang="0">
                  <a:pos x="64" y="34"/>
                </a:cxn>
                <a:cxn ang="0">
                  <a:pos x="66" y="34"/>
                </a:cxn>
                <a:cxn ang="0">
                  <a:pos x="68" y="32"/>
                </a:cxn>
                <a:cxn ang="0">
                  <a:pos x="82" y="34"/>
                </a:cxn>
                <a:cxn ang="0">
                  <a:pos x="82" y="34"/>
                </a:cxn>
              </a:cxnLst>
              <a:rect l="0" t="0" r="r" b="b"/>
              <a:pathLst>
                <a:path w="82" h="76">
                  <a:moveTo>
                    <a:pt x="82" y="34"/>
                  </a:moveTo>
                  <a:lnTo>
                    <a:pt x="82" y="34"/>
                  </a:lnTo>
                  <a:lnTo>
                    <a:pt x="80" y="28"/>
                  </a:lnTo>
                  <a:lnTo>
                    <a:pt x="76" y="22"/>
                  </a:lnTo>
                  <a:lnTo>
                    <a:pt x="72" y="14"/>
                  </a:lnTo>
                  <a:lnTo>
                    <a:pt x="64" y="8"/>
                  </a:lnTo>
                  <a:lnTo>
                    <a:pt x="52" y="2"/>
                  </a:lnTo>
                  <a:lnTo>
                    <a:pt x="40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2" y="4"/>
                  </a:lnTo>
                  <a:lnTo>
                    <a:pt x="10" y="6"/>
                  </a:lnTo>
                  <a:lnTo>
                    <a:pt x="10" y="10"/>
                  </a:lnTo>
                  <a:lnTo>
                    <a:pt x="14" y="1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6" y="26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42"/>
                  </a:lnTo>
                  <a:lnTo>
                    <a:pt x="10" y="42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56"/>
                  </a:lnTo>
                  <a:lnTo>
                    <a:pt x="10" y="66"/>
                  </a:lnTo>
                  <a:lnTo>
                    <a:pt x="16" y="70"/>
                  </a:lnTo>
                  <a:lnTo>
                    <a:pt x="22" y="72"/>
                  </a:lnTo>
                  <a:lnTo>
                    <a:pt x="28" y="74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46" y="74"/>
                  </a:lnTo>
                  <a:lnTo>
                    <a:pt x="56" y="72"/>
                  </a:lnTo>
                  <a:lnTo>
                    <a:pt x="68" y="66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68" y="58"/>
                  </a:lnTo>
                  <a:lnTo>
                    <a:pt x="62" y="56"/>
                  </a:lnTo>
                  <a:lnTo>
                    <a:pt x="62" y="54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4" y="50"/>
                  </a:lnTo>
                  <a:lnTo>
                    <a:pt x="68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6" y="38"/>
                  </a:lnTo>
                  <a:lnTo>
                    <a:pt x="64" y="34"/>
                  </a:lnTo>
                  <a:lnTo>
                    <a:pt x="66" y="34"/>
                  </a:lnTo>
                  <a:lnTo>
                    <a:pt x="68" y="32"/>
                  </a:lnTo>
                  <a:lnTo>
                    <a:pt x="82" y="34"/>
                  </a:lnTo>
                  <a:lnTo>
                    <a:pt x="82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1989221" y="3822032"/>
              <a:ext cx="160421" cy="144379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20" y="10"/>
                </a:cxn>
                <a:cxn ang="0">
                  <a:pos x="18" y="12"/>
                </a:cxn>
                <a:cxn ang="0">
                  <a:pos x="16" y="16"/>
                </a:cxn>
                <a:cxn ang="0">
                  <a:pos x="14" y="18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6" y="18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4"/>
                </a:cxn>
                <a:cxn ang="0">
                  <a:pos x="4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6" y="2"/>
                </a:cxn>
                <a:cxn ang="0">
                  <a:pos x="18" y="6"/>
                </a:cxn>
                <a:cxn ang="0">
                  <a:pos x="20" y="10"/>
                </a:cxn>
                <a:cxn ang="0">
                  <a:pos x="20" y="10"/>
                </a:cxn>
              </a:cxnLst>
              <a:rect l="0" t="0" r="r" b="b"/>
              <a:pathLst>
                <a:path w="20" h="18">
                  <a:moveTo>
                    <a:pt x="20" y="10"/>
                  </a:moveTo>
                  <a:lnTo>
                    <a:pt x="20" y="10"/>
                  </a:lnTo>
                  <a:lnTo>
                    <a:pt x="18" y="12"/>
                  </a:lnTo>
                  <a:lnTo>
                    <a:pt x="16" y="16"/>
                  </a:lnTo>
                  <a:lnTo>
                    <a:pt x="14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6" y="2"/>
                  </a:lnTo>
                  <a:lnTo>
                    <a:pt x="18" y="6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1812758" y="-894347"/>
              <a:ext cx="786063" cy="673768"/>
            </a:xfrm>
            <a:custGeom>
              <a:avLst/>
              <a:gdLst/>
              <a:ahLst/>
              <a:cxnLst>
                <a:cxn ang="0">
                  <a:pos x="18" y="76"/>
                </a:cxn>
                <a:cxn ang="0">
                  <a:pos x="18" y="76"/>
                </a:cxn>
                <a:cxn ang="0">
                  <a:pos x="24" y="80"/>
                </a:cxn>
                <a:cxn ang="0">
                  <a:pos x="34" y="82"/>
                </a:cxn>
                <a:cxn ang="0">
                  <a:pos x="44" y="84"/>
                </a:cxn>
                <a:cxn ang="0">
                  <a:pos x="56" y="82"/>
                </a:cxn>
                <a:cxn ang="0">
                  <a:pos x="68" y="78"/>
                </a:cxn>
                <a:cxn ang="0">
                  <a:pos x="80" y="70"/>
                </a:cxn>
                <a:cxn ang="0">
                  <a:pos x="86" y="64"/>
                </a:cxn>
                <a:cxn ang="0">
                  <a:pos x="92" y="56"/>
                </a:cxn>
                <a:cxn ang="0">
                  <a:pos x="92" y="56"/>
                </a:cxn>
                <a:cxn ang="0">
                  <a:pos x="98" y="46"/>
                </a:cxn>
                <a:cxn ang="0">
                  <a:pos x="96" y="42"/>
                </a:cxn>
                <a:cxn ang="0">
                  <a:pos x="96" y="42"/>
                </a:cxn>
                <a:cxn ang="0">
                  <a:pos x="88" y="40"/>
                </a:cxn>
                <a:cxn ang="0">
                  <a:pos x="78" y="42"/>
                </a:cxn>
                <a:cxn ang="0">
                  <a:pos x="78" y="42"/>
                </a:cxn>
                <a:cxn ang="0">
                  <a:pos x="68" y="42"/>
                </a:cxn>
                <a:cxn ang="0">
                  <a:pos x="58" y="42"/>
                </a:cxn>
                <a:cxn ang="0">
                  <a:pos x="54" y="38"/>
                </a:cxn>
                <a:cxn ang="0">
                  <a:pos x="52" y="36"/>
                </a:cxn>
                <a:cxn ang="0">
                  <a:pos x="54" y="32"/>
                </a:cxn>
                <a:cxn ang="0">
                  <a:pos x="54" y="32"/>
                </a:cxn>
                <a:cxn ang="0">
                  <a:pos x="58" y="26"/>
                </a:cxn>
                <a:cxn ang="0">
                  <a:pos x="66" y="18"/>
                </a:cxn>
                <a:cxn ang="0">
                  <a:pos x="72" y="10"/>
                </a:cxn>
                <a:cxn ang="0">
                  <a:pos x="72" y="8"/>
                </a:cxn>
                <a:cxn ang="0">
                  <a:pos x="68" y="6"/>
                </a:cxn>
                <a:cxn ang="0">
                  <a:pos x="68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4" y="6"/>
                </a:cxn>
                <a:cxn ang="0">
                  <a:pos x="18" y="12"/>
                </a:cxn>
                <a:cxn ang="0">
                  <a:pos x="18" y="12"/>
                </a:cxn>
                <a:cxn ang="0">
                  <a:pos x="10" y="20"/>
                </a:cxn>
                <a:cxn ang="0">
                  <a:pos x="6" y="30"/>
                </a:cxn>
                <a:cxn ang="0">
                  <a:pos x="2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8" y="48"/>
                </a:cxn>
                <a:cxn ang="0">
                  <a:pos x="14" y="46"/>
                </a:cxn>
                <a:cxn ang="0">
                  <a:pos x="16" y="46"/>
                </a:cxn>
                <a:cxn ang="0">
                  <a:pos x="18" y="46"/>
                </a:cxn>
                <a:cxn ang="0">
                  <a:pos x="18" y="46"/>
                </a:cxn>
                <a:cxn ang="0">
                  <a:pos x="20" y="52"/>
                </a:cxn>
                <a:cxn ang="0">
                  <a:pos x="16" y="56"/>
                </a:cxn>
                <a:cxn ang="0">
                  <a:pos x="6" y="66"/>
                </a:cxn>
                <a:cxn ang="0">
                  <a:pos x="6" y="66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26" y="60"/>
                </a:cxn>
                <a:cxn ang="0">
                  <a:pos x="30" y="62"/>
                </a:cxn>
                <a:cxn ang="0">
                  <a:pos x="30" y="64"/>
                </a:cxn>
                <a:cxn ang="0">
                  <a:pos x="30" y="68"/>
                </a:cxn>
                <a:cxn ang="0">
                  <a:pos x="24" y="72"/>
                </a:cxn>
                <a:cxn ang="0">
                  <a:pos x="18" y="76"/>
                </a:cxn>
                <a:cxn ang="0">
                  <a:pos x="18" y="76"/>
                </a:cxn>
              </a:cxnLst>
              <a:rect l="0" t="0" r="r" b="b"/>
              <a:pathLst>
                <a:path w="98" h="84">
                  <a:moveTo>
                    <a:pt x="18" y="76"/>
                  </a:moveTo>
                  <a:lnTo>
                    <a:pt x="18" y="76"/>
                  </a:lnTo>
                  <a:lnTo>
                    <a:pt x="24" y="80"/>
                  </a:lnTo>
                  <a:lnTo>
                    <a:pt x="34" y="82"/>
                  </a:lnTo>
                  <a:lnTo>
                    <a:pt x="44" y="84"/>
                  </a:lnTo>
                  <a:lnTo>
                    <a:pt x="56" y="82"/>
                  </a:lnTo>
                  <a:lnTo>
                    <a:pt x="68" y="78"/>
                  </a:lnTo>
                  <a:lnTo>
                    <a:pt x="80" y="70"/>
                  </a:lnTo>
                  <a:lnTo>
                    <a:pt x="86" y="64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8" y="46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88" y="40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68" y="42"/>
                  </a:lnTo>
                  <a:lnTo>
                    <a:pt x="58" y="42"/>
                  </a:lnTo>
                  <a:lnTo>
                    <a:pt x="54" y="38"/>
                  </a:lnTo>
                  <a:lnTo>
                    <a:pt x="52" y="36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8" y="26"/>
                  </a:lnTo>
                  <a:lnTo>
                    <a:pt x="66" y="18"/>
                  </a:lnTo>
                  <a:lnTo>
                    <a:pt x="72" y="10"/>
                  </a:lnTo>
                  <a:lnTo>
                    <a:pt x="72" y="8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2" y="4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0" y="20"/>
                  </a:lnTo>
                  <a:lnTo>
                    <a:pt x="6" y="30"/>
                  </a:lnTo>
                  <a:lnTo>
                    <a:pt x="2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8" y="48"/>
                  </a:lnTo>
                  <a:lnTo>
                    <a:pt x="14" y="46"/>
                  </a:lnTo>
                  <a:lnTo>
                    <a:pt x="16" y="4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20" y="52"/>
                  </a:lnTo>
                  <a:lnTo>
                    <a:pt x="16" y="5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6" y="60"/>
                  </a:lnTo>
                  <a:lnTo>
                    <a:pt x="30" y="62"/>
                  </a:lnTo>
                  <a:lnTo>
                    <a:pt x="30" y="64"/>
                  </a:lnTo>
                  <a:lnTo>
                    <a:pt x="30" y="68"/>
                  </a:lnTo>
                  <a:lnTo>
                    <a:pt x="24" y="72"/>
                  </a:lnTo>
                  <a:lnTo>
                    <a:pt x="18" y="76"/>
                  </a:lnTo>
                  <a:lnTo>
                    <a:pt x="18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1700463" y="-188495"/>
              <a:ext cx="721895" cy="705853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8" y="18"/>
                </a:cxn>
                <a:cxn ang="0">
                  <a:pos x="4" y="26"/>
                </a:cxn>
                <a:cxn ang="0">
                  <a:pos x="2" y="34"/>
                </a:cxn>
                <a:cxn ang="0">
                  <a:pos x="0" y="42"/>
                </a:cxn>
                <a:cxn ang="0">
                  <a:pos x="0" y="54"/>
                </a:cxn>
                <a:cxn ang="0">
                  <a:pos x="6" y="64"/>
                </a:cxn>
                <a:cxn ang="0">
                  <a:pos x="14" y="74"/>
                </a:cxn>
                <a:cxn ang="0">
                  <a:pos x="20" y="80"/>
                </a:cxn>
                <a:cxn ang="0">
                  <a:pos x="28" y="84"/>
                </a:cxn>
                <a:cxn ang="0">
                  <a:pos x="28" y="84"/>
                </a:cxn>
                <a:cxn ang="0">
                  <a:pos x="40" y="88"/>
                </a:cxn>
                <a:cxn ang="0">
                  <a:pos x="44" y="86"/>
                </a:cxn>
                <a:cxn ang="0">
                  <a:pos x="46" y="86"/>
                </a:cxn>
                <a:cxn ang="0">
                  <a:pos x="46" y="78"/>
                </a:cxn>
                <a:cxn ang="0">
                  <a:pos x="46" y="70"/>
                </a:cxn>
                <a:cxn ang="0">
                  <a:pos x="46" y="70"/>
                </a:cxn>
                <a:cxn ang="0">
                  <a:pos x="46" y="60"/>
                </a:cxn>
                <a:cxn ang="0">
                  <a:pos x="46" y="54"/>
                </a:cxn>
                <a:cxn ang="0">
                  <a:pos x="50" y="48"/>
                </a:cxn>
                <a:cxn ang="0">
                  <a:pos x="52" y="46"/>
                </a:cxn>
                <a:cxn ang="0">
                  <a:pos x="56" y="48"/>
                </a:cxn>
                <a:cxn ang="0">
                  <a:pos x="56" y="48"/>
                </a:cxn>
                <a:cxn ang="0">
                  <a:pos x="64" y="52"/>
                </a:cxn>
                <a:cxn ang="0">
                  <a:pos x="72" y="58"/>
                </a:cxn>
                <a:cxn ang="0">
                  <a:pos x="78" y="62"/>
                </a:cxn>
                <a:cxn ang="0">
                  <a:pos x="82" y="62"/>
                </a:cxn>
                <a:cxn ang="0">
                  <a:pos x="84" y="58"/>
                </a:cxn>
                <a:cxn ang="0">
                  <a:pos x="84" y="58"/>
                </a:cxn>
                <a:cxn ang="0">
                  <a:pos x="88" y="50"/>
                </a:cxn>
                <a:cxn ang="0">
                  <a:pos x="90" y="38"/>
                </a:cxn>
                <a:cxn ang="0">
                  <a:pos x="90" y="32"/>
                </a:cxn>
                <a:cxn ang="0">
                  <a:pos x="88" y="26"/>
                </a:cxn>
                <a:cxn ang="0">
                  <a:pos x="84" y="20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0" y="8"/>
                </a:cxn>
                <a:cxn ang="0">
                  <a:pos x="60" y="4"/>
                </a:cxn>
                <a:cxn ang="0">
                  <a:pos x="46" y="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8" y="8"/>
                </a:cxn>
                <a:cxn ang="0">
                  <a:pos x="42" y="12"/>
                </a:cxn>
                <a:cxn ang="0">
                  <a:pos x="42" y="16"/>
                </a:cxn>
                <a:cxn ang="0">
                  <a:pos x="40" y="18"/>
                </a:cxn>
                <a:cxn ang="0">
                  <a:pos x="40" y="18"/>
                </a:cxn>
                <a:cxn ang="0">
                  <a:pos x="36" y="18"/>
                </a:cxn>
                <a:cxn ang="0">
                  <a:pos x="32" y="16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26"/>
                </a:cxn>
                <a:cxn ang="0">
                  <a:pos x="22" y="30"/>
                </a:cxn>
                <a:cxn ang="0">
                  <a:pos x="20" y="30"/>
                </a:cxn>
                <a:cxn ang="0">
                  <a:pos x="18" y="28"/>
                </a:cxn>
                <a:cxn ang="0">
                  <a:pos x="14" y="26"/>
                </a:cxn>
                <a:cxn ang="0">
                  <a:pos x="8" y="18"/>
                </a:cxn>
                <a:cxn ang="0">
                  <a:pos x="8" y="18"/>
                </a:cxn>
              </a:cxnLst>
              <a:rect l="0" t="0" r="r" b="b"/>
              <a:pathLst>
                <a:path w="90" h="88">
                  <a:moveTo>
                    <a:pt x="8" y="18"/>
                  </a:moveTo>
                  <a:lnTo>
                    <a:pt x="8" y="18"/>
                  </a:lnTo>
                  <a:lnTo>
                    <a:pt x="4" y="26"/>
                  </a:lnTo>
                  <a:lnTo>
                    <a:pt x="2" y="34"/>
                  </a:lnTo>
                  <a:lnTo>
                    <a:pt x="0" y="42"/>
                  </a:lnTo>
                  <a:lnTo>
                    <a:pt x="0" y="54"/>
                  </a:lnTo>
                  <a:lnTo>
                    <a:pt x="6" y="64"/>
                  </a:lnTo>
                  <a:lnTo>
                    <a:pt x="14" y="74"/>
                  </a:lnTo>
                  <a:lnTo>
                    <a:pt x="20" y="80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40" y="88"/>
                  </a:lnTo>
                  <a:lnTo>
                    <a:pt x="44" y="86"/>
                  </a:lnTo>
                  <a:lnTo>
                    <a:pt x="46" y="86"/>
                  </a:lnTo>
                  <a:lnTo>
                    <a:pt x="46" y="78"/>
                  </a:lnTo>
                  <a:lnTo>
                    <a:pt x="46" y="70"/>
                  </a:lnTo>
                  <a:lnTo>
                    <a:pt x="46" y="70"/>
                  </a:lnTo>
                  <a:lnTo>
                    <a:pt x="46" y="60"/>
                  </a:lnTo>
                  <a:lnTo>
                    <a:pt x="46" y="54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64" y="52"/>
                  </a:lnTo>
                  <a:lnTo>
                    <a:pt x="72" y="58"/>
                  </a:lnTo>
                  <a:lnTo>
                    <a:pt x="78" y="62"/>
                  </a:lnTo>
                  <a:lnTo>
                    <a:pt x="82" y="62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88" y="50"/>
                  </a:lnTo>
                  <a:lnTo>
                    <a:pt x="90" y="38"/>
                  </a:lnTo>
                  <a:lnTo>
                    <a:pt x="90" y="32"/>
                  </a:lnTo>
                  <a:lnTo>
                    <a:pt x="88" y="26"/>
                  </a:lnTo>
                  <a:lnTo>
                    <a:pt x="84" y="20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0" y="8"/>
                  </a:lnTo>
                  <a:lnTo>
                    <a:pt x="60" y="4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8" y="8"/>
                  </a:lnTo>
                  <a:lnTo>
                    <a:pt x="42" y="12"/>
                  </a:lnTo>
                  <a:lnTo>
                    <a:pt x="42" y="16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6"/>
                  </a:lnTo>
                  <a:lnTo>
                    <a:pt x="22" y="30"/>
                  </a:lnTo>
                  <a:lnTo>
                    <a:pt x="20" y="30"/>
                  </a:lnTo>
                  <a:lnTo>
                    <a:pt x="18" y="28"/>
                  </a:lnTo>
                  <a:lnTo>
                    <a:pt x="14" y="26"/>
                  </a:lnTo>
                  <a:lnTo>
                    <a:pt x="8" y="18"/>
                  </a:lnTo>
                  <a:lnTo>
                    <a:pt x="8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2" name="Freeform 74"/>
            <p:cNvSpPr>
              <a:spLocks/>
            </p:cNvSpPr>
            <p:nvPr/>
          </p:nvSpPr>
          <p:spPr bwMode="auto">
            <a:xfrm>
              <a:off x="882316" y="-300789"/>
              <a:ext cx="770021" cy="657726"/>
            </a:xfrm>
            <a:custGeom>
              <a:avLst/>
              <a:gdLst/>
              <a:ahLst/>
              <a:cxnLst>
                <a:cxn ang="0">
                  <a:pos x="78" y="6"/>
                </a:cxn>
                <a:cxn ang="0">
                  <a:pos x="78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0" y="0"/>
                </a:cxn>
                <a:cxn ang="0">
                  <a:pos x="28" y="4"/>
                </a:cxn>
                <a:cxn ang="0">
                  <a:pos x="16" y="12"/>
                </a:cxn>
                <a:cxn ang="0">
                  <a:pos x="4" y="26"/>
                </a:cxn>
                <a:cxn ang="0">
                  <a:pos x="4" y="2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8" y="42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8" y="40"/>
                </a:cxn>
                <a:cxn ang="0">
                  <a:pos x="36" y="42"/>
                </a:cxn>
                <a:cxn ang="0">
                  <a:pos x="42" y="44"/>
                </a:cxn>
                <a:cxn ang="0">
                  <a:pos x="42" y="46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36" y="58"/>
                </a:cxn>
                <a:cxn ang="0">
                  <a:pos x="28" y="64"/>
                </a:cxn>
                <a:cxn ang="0">
                  <a:pos x="24" y="72"/>
                </a:cxn>
                <a:cxn ang="0">
                  <a:pos x="24" y="74"/>
                </a:cxn>
                <a:cxn ang="0">
                  <a:pos x="26" y="76"/>
                </a:cxn>
                <a:cxn ang="0">
                  <a:pos x="26" y="76"/>
                </a:cxn>
                <a:cxn ang="0">
                  <a:pos x="36" y="80"/>
                </a:cxn>
                <a:cxn ang="0">
                  <a:pos x="48" y="82"/>
                </a:cxn>
                <a:cxn ang="0">
                  <a:pos x="56" y="80"/>
                </a:cxn>
                <a:cxn ang="0">
                  <a:pos x="62" y="78"/>
                </a:cxn>
                <a:cxn ang="0">
                  <a:pos x="70" y="74"/>
                </a:cxn>
                <a:cxn ang="0">
                  <a:pos x="78" y="70"/>
                </a:cxn>
                <a:cxn ang="0">
                  <a:pos x="78" y="70"/>
                </a:cxn>
                <a:cxn ang="0">
                  <a:pos x="84" y="62"/>
                </a:cxn>
                <a:cxn ang="0">
                  <a:pos x="88" y="52"/>
                </a:cxn>
                <a:cxn ang="0">
                  <a:pos x="94" y="40"/>
                </a:cxn>
                <a:cxn ang="0">
                  <a:pos x="96" y="28"/>
                </a:cxn>
                <a:cxn ang="0">
                  <a:pos x="96" y="28"/>
                </a:cxn>
                <a:cxn ang="0">
                  <a:pos x="88" y="34"/>
                </a:cxn>
                <a:cxn ang="0">
                  <a:pos x="82" y="36"/>
                </a:cxn>
                <a:cxn ang="0">
                  <a:pos x="78" y="36"/>
                </a:cxn>
                <a:cxn ang="0">
                  <a:pos x="76" y="36"/>
                </a:cxn>
                <a:cxn ang="0">
                  <a:pos x="76" y="36"/>
                </a:cxn>
                <a:cxn ang="0">
                  <a:pos x="76" y="32"/>
                </a:cxn>
                <a:cxn ang="0">
                  <a:pos x="78" y="26"/>
                </a:cxn>
                <a:cxn ang="0">
                  <a:pos x="90" y="16"/>
                </a:cxn>
                <a:cxn ang="0">
                  <a:pos x="90" y="16"/>
                </a:cxn>
                <a:cxn ang="0">
                  <a:pos x="74" y="22"/>
                </a:cxn>
                <a:cxn ang="0">
                  <a:pos x="74" y="22"/>
                </a:cxn>
                <a:cxn ang="0">
                  <a:pos x="68" y="22"/>
                </a:cxn>
                <a:cxn ang="0">
                  <a:pos x="64" y="20"/>
                </a:cxn>
                <a:cxn ang="0">
                  <a:pos x="64" y="18"/>
                </a:cxn>
                <a:cxn ang="0">
                  <a:pos x="66" y="14"/>
                </a:cxn>
                <a:cxn ang="0">
                  <a:pos x="78" y="6"/>
                </a:cxn>
                <a:cxn ang="0">
                  <a:pos x="78" y="6"/>
                </a:cxn>
              </a:cxnLst>
              <a:rect l="0" t="0" r="r" b="b"/>
              <a:pathLst>
                <a:path w="96" h="82">
                  <a:moveTo>
                    <a:pt x="78" y="6"/>
                  </a:moveTo>
                  <a:lnTo>
                    <a:pt x="78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0" y="0"/>
                  </a:lnTo>
                  <a:lnTo>
                    <a:pt x="28" y="4"/>
                  </a:lnTo>
                  <a:lnTo>
                    <a:pt x="16" y="12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8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8" y="40"/>
                  </a:lnTo>
                  <a:lnTo>
                    <a:pt x="36" y="42"/>
                  </a:lnTo>
                  <a:lnTo>
                    <a:pt x="42" y="44"/>
                  </a:lnTo>
                  <a:lnTo>
                    <a:pt x="42" y="46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36" y="58"/>
                  </a:lnTo>
                  <a:lnTo>
                    <a:pt x="28" y="64"/>
                  </a:lnTo>
                  <a:lnTo>
                    <a:pt x="24" y="72"/>
                  </a:lnTo>
                  <a:lnTo>
                    <a:pt x="24" y="74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6" y="80"/>
                  </a:lnTo>
                  <a:lnTo>
                    <a:pt x="48" y="82"/>
                  </a:lnTo>
                  <a:lnTo>
                    <a:pt x="56" y="80"/>
                  </a:lnTo>
                  <a:lnTo>
                    <a:pt x="62" y="78"/>
                  </a:lnTo>
                  <a:lnTo>
                    <a:pt x="70" y="74"/>
                  </a:lnTo>
                  <a:lnTo>
                    <a:pt x="78" y="70"/>
                  </a:lnTo>
                  <a:lnTo>
                    <a:pt x="78" y="70"/>
                  </a:lnTo>
                  <a:lnTo>
                    <a:pt x="84" y="62"/>
                  </a:lnTo>
                  <a:lnTo>
                    <a:pt x="88" y="52"/>
                  </a:lnTo>
                  <a:lnTo>
                    <a:pt x="94" y="40"/>
                  </a:lnTo>
                  <a:lnTo>
                    <a:pt x="96" y="28"/>
                  </a:lnTo>
                  <a:lnTo>
                    <a:pt x="96" y="28"/>
                  </a:lnTo>
                  <a:lnTo>
                    <a:pt x="88" y="34"/>
                  </a:lnTo>
                  <a:lnTo>
                    <a:pt x="82" y="36"/>
                  </a:lnTo>
                  <a:lnTo>
                    <a:pt x="78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8" y="26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74" y="22"/>
                  </a:lnTo>
                  <a:lnTo>
                    <a:pt x="74" y="22"/>
                  </a:lnTo>
                  <a:lnTo>
                    <a:pt x="68" y="22"/>
                  </a:lnTo>
                  <a:lnTo>
                    <a:pt x="64" y="20"/>
                  </a:lnTo>
                  <a:lnTo>
                    <a:pt x="64" y="18"/>
                  </a:lnTo>
                  <a:lnTo>
                    <a:pt x="66" y="14"/>
                  </a:lnTo>
                  <a:lnTo>
                    <a:pt x="78" y="6"/>
                  </a:lnTo>
                  <a:lnTo>
                    <a:pt x="7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3" name="Freeform 75"/>
            <p:cNvSpPr>
              <a:spLocks/>
            </p:cNvSpPr>
            <p:nvPr/>
          </p:nvSpPr>
          <p:spPr bwMode="auto">
            <a:xfrm>
              <a:off x="1042737" y="-1054768"/>
              <a:ext cx="721895" cy="689811"/>
            </a:xfrm>
            <a:custGeom>
              <a:avLst/>
              <a:gdLst/>
              <a:ahLst/>
              <a:cxnLst>
                <a:cxn ang="0">
                  <a:pos x="82" y="68"/>
                </a:cxn>
                <a:cxn ang="0">
                  <a:pos x="82" y="68"/>
                </a:cxn>
                <a:cxn ang="0">
                  <a:pos x="86" y="62"/>
                </a:cxn>
                <a:cxn ang="0">
                  <a:pos x="88" y="54"/>
                </a:cxn>
                <a:cxn ang="0">
                  <a:pos x="90" y="44"/>
                </a:cxn>
                <a:cxn ang="0">
                  <a:pos x="90" y="34"/>
                </a:cxn>
                <a:cxn ang="0">
                  <a:pos x="84" y="24"/>
                </a:cxn>
                <a:cxn ang="0">
                  <a:pos x="76" y="12"/>
                </a:cxn>
                <a:cxn ang="0">
                  <a:pos x="70" y="8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4" y="8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44" y="26"/>
                </a:cxn>
                <a:cxn ang="0">
                  <a:pos x="44" y="34"/>
                </a:cxn>
                <a:cxn ang="0">
                  <a:pos x="40" y="38"/>
                </a:cxn>
                <a:cxn ang="0">
                  <a:pos x="38" y="40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26" y="36"/>
                </a:cxn>
                <a:cxn ang="0">
                  <a:pos x="18" y="30"/>
                </a:cxn>
                <a:cxn ang="0">
                  <a:pos x="12" y="24"/>
                </a:cxn>
                <a:cxn ang="0">
                  <a:pos x="8" y="26"/>
                </a:cxn>
                <a:cxn ang="0">
                  <a:pos x="6" y="28"/>
                </a:cxn>
                <a:cxn ang="0">
                  <a:pos x="6" y="28"/>
                </a:cxn>
                <a:cxn ang="0">
                  <a:pos x="2" y="38"/>
                </a:cxn>
                <a:cxn ang="0">
                  <a:pos x="0" y="48"/>
                </a:cxn>
                <a:cxn ang="0">
                  <a:pos x="0" y="54"/>
                </a:cxn>
                <a:cxn ang="0">
                  <a:pos x="2" y="60"/>
                </a:cxn>
                <a:cxn ang="0">
                  <a:pos x="6" y="68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20" y="78"/>
                </a:cxn>
                <a:cxn ang="0">
                  <a:pos x="30" y="82"/>
                </a:cxn>
                <a:cxn ang="0">
                  <a:pos x="42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0"/>
                </a:cxn>
                <a:cxn ang="0">
                  <a:pos x="48" y="74"/>
                </a:cxn>
                <a:cxn ang="0">
                  <a:pos x="48" y="72"/>
                </a:cxn>
                <a:cxn ang="0">
                  <a:pos x="50" y="70"/>
                </a:cxn>
                <a:cxn ang="0">
                  <a:pos x="50" y="70"/>
                </a:cxn>
                <a:cxn ang="0">
                  <a:pos x="54" y="68"/>
                </a:cxn>
                <a:cxn ang="0">
                  <a:pos x="58" y="70"/>
                </a:cxn>
                <a:cxn ang="0">
                  <a:pos x="70" y="80"/>
                </a:cxn>
                <a:cxn ang="0">
                  <a:pos x="70" y="80"/>
                </a:cxn>
                <a:cxn ang="0">
                  <a:pos x="64" y="66"/>
                </a:cxn>
                <a:cxn ang="0">
                  <a:pos x="64" y="66"/>
                </a:cxn>
                <a:cxn ang="0">
                  <a:pos x="64" y="62"/>
                </a:cxn>
                <a:cxn ang="0">
                  <a:pos x="66" y="58"/>
                </a:cxn>
                <a:cxn ang="0">
                  <a:pos x="70" y="58"/>
                </a:cxn>
                <a:cxn ang="0">
                  <a:pos x="72" y="58"/>
                </a:cxn>
                <a:cxn ang="0">
                  <a:pos x="76" y="62"/>
                </a:cxn>
                <a:cxn ang="0">
                  <a:pos x="82" y="68"/>
                </a:cxn>
                <a:cxn ang="0">
                  <a:pos x="82" y="68"/>
                </a:cxn>
              </a:cxnLst>
              <a:rect l="0" t="0" r="r" b="b"/>
              <a:pathLst>
                <a:path w="90" h="86">
                  <a:moveTo>
                    <a:pt x="82" y="68"/>
                  </a:moveTo>
                  <a:lnTo>
                    <a:pt x="82" y="68"/>
                  </a:lnTo>
                  <a:lnTo>
                    <a:pt x="86" y="62"/>
                  </a:lnTo>
                  <a:lnTo>
                    <a:pt x="88" y="54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84" y="24"/>
                  </a:lnTo>
                  <a:lnTo>
                    <a:pt x="76" y="12"/>
                  </a:lnTo>
                  <a:lnTo>
                    <a:pt x="70" y="8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8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4" y="26"/>
                  </a:lnTo>
                  <a:lnTo>
                    <a:pt x="44" y="34"/>
                  </a:lnTo>
                  <a:lnTo>
                    <a:pt x="40" y="38"/>
                  </a:lnTo>
                  <a:lnTo>
                    <a:pt x="38" y="40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26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8" y="26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2" y="3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2" y="60"/>
                  </a:lnTo>
                  <a:lnTo>
                    <a:pt x="6" y="68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20" y="78"/>
                  </a:lnTo>
                  <a:lnTo>
                    <a:pt x="30" y="82"/>
                  </a:lnTo>
                  <a:lnTo>
                    <a:pt x="42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0"/>
                  </a:lnTo>
                  <a:lnTo>
                    <a:pt x="48" y="74"/>
                  </a:lnTo>
                  <a:lnTo>
                    <a:pt x="48" y="72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4" y="68"/>
                  </a:lnTo>
                  <a:lnTo>
                    <a:pt x="58" y="70"/>
                  </a:lnTo>
                  <a:lnTo>
                    <a:pt x="70" y="80"/>
                  </a:lnTo>
                  <a:lnTo>
                    <a:pt x="70" y="8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64" y="62"/>
                  </a:lnTo>
                  <a:lnTo>
                    <a:pt x="66" y="58"/>
                  </a:lnTo>
                  <a:lnTo>
                    <a:pt x="70" y="58"/>
                  </a:lnTo>
                  <a:lnTo>
                    <a:pt x="72" y="58"/>
                  </a:lnTo>
                  <a:lnTo>
                    <a:pt x="76" y="62"/>
                  </a:lnTo>
                  <a:lnTo>
                    <a:pt x="82" y="68"/>
                  </a:lnTo>
                  <a:lnTo>
                    <a:pt x="82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1636295" y="-348916"/>
              <a:ext cx="176463" cy="160421"/>
            </a:xfrm>
            <a:custGeom>
              <a:avLst/>
              <a:gdLst/>
              <a:ahLst/>
              <a:cxnLst>
                <a:cxn ang="0">
                  <a:pos x="20" y="16"/>
                </a:cxn>
                <a:cxn ang="0">
                  <a:pos x="20" y="16"/>
                </a:cxn>
                <a:cxn ang="0">
                  <a:pos x="16" y="18"/>
                </a:cxn>
                <a:cxn ang="0">
                  <a:pos x="12" y="20"/>
                </a:cxn>
                <a:cxn ang="0">
                  <a:pos x="8" y="18"/>
                </a:cxn>
                <a:cxn ang="0">
                  <a:pos x="4" y="18"/>
                </a:cxn>
                <a:cxn ang="0">
                  <a:pos x="4" y="18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2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20" y="4"/>
                </a:cxn>
                <a:cxn ang="0">
                  <a:pos x="22" y="8"/>
                </a:cxn>
                <a:cxn ang="0">
                  <a:pos x="22" y="12"/>
                </a:cxn>
                <a:cxn ang="0">
                  <a:pos x="20" y="16"/>
                </a:cxn>
                <a:cxn ang="0">
                  <a:pos x="20" y="16"/>
                </a:cxn>
              </a:cxnLst>
              <a:rect l="0" t="0" r="r" b="b"/>
              <a:pathLst>
                <a:path w="22" h="20">
                  <a:moveTo>
                    <a:pt x="20" y="16"/>
                  </a:moveTo>
                  <a:lnTo>
                    <a:pt x="20" y="16"/>
                  </a:lnTo>
                  <a:lnTo>
                    <a:pt x="16" y="18"/>
                  </a:lnTo>
                  <a:lnTo>
                    <a:pt x="12" y="20"/>
                  </a:lnTo>
                  <a:lnTo>
                    <a:pt x="8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2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2" y="8"/>
                  </a:lnTo>
                  <a:lnTo>
                    <a:pt x="22" y="12"/>
                  </a:lnTo>
                  <a:lnTo>
                    <a:pt x="20" y="16"/>
                  </a:lnTo>
                  <a:lnTo>
                    <a:pt x="20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5" name="Freeform 77"/>
            <p:cNvSpPr>
              <a:spLocks/>
            </p:cNvSpPr>
            <p:nvPr/>
          </p:nvSpPr>
          <p:spPr bwMode="auto">
            <a:xfrm>
              <a:off x="3914274" y="-284747"/>
              <a:ext cx="465221" cy="882316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8" y="4"/>
                </a:cxn>
                <a:cxn ang="0">
                  <a:pos x="28" y="14"/>
                </a:cxn>
                <a:cxn ang="0">
                  <a:pos x="28" y="22"/>
                </a:cxn>
                <a:cxn ang="0">
                  <a:pos x="24" y="28"/>
                </a:cxn>
                <a:cxn ang="0">
                  <a:pos x="20" y="36"/>
                </a:cxn>
                <a:cxn ang="0">
                  <a:pos x="12" y="44"/>
                </a:cxn>
                <a:cxn ang="0">
                  <a:pos x="12" y="44"/>
                </a:cxn>
                <a:cxn ang="0">
                  <a:pos x="6" y="54"/>
                </a:cxn>
                <a:cxn ang="0">
                  <a:pos x="2" y="66"/>
                </a:cxn>
                <a:cxn ang="0">
                  <a:pos x="0" y="80"/>
                </a:cxn>
                <a:cxn ang="0">
                  <a:pos x="4" y="92"/>
                </a:cxn>
                <a:cxn ang="0">
                  <a:pos x="8" y="102"/>
                </a:cxn>
                <a:cxn ang="0">
                  <a:pos x="14" y="106"/>
                </a:cxn>
                <a:cxn ang="0">
                  <a:pos x="18" y="110"/>
                </a:cxn>
                <a:cxn ang="0">
                  <a:pos x="24" y="110"/>
                </a:cxn>
                <a:cxn ang="0">
                  <a:pos x="30" y="110"/>
                </a:cxn>
                <a:cxn ang="0">
                  <a:pos x="38" y="110"/>
                </a:cxn>
                <a:cxn ang="0">
                  <a:pos x="48" y="106"/>
                </a:cxn>
                <a:cxn ang="0">
                  <a:pos x="48" y="106"/>
                </a:cxn>
                <a:cxn ang="0">
                  <a:pos x="52" y="102"/>
                </a:cxn>
                <a:cxn ang="0">
                  <a:pos x="56" y="96"/>
                </a:cxn>
                <a:cxn ang="0">
                  <a:pos x="58" y="90"/>
                </a:cxn>
                <a:cxn ang="0">
                  <a:pos x="58" y="86"/>
                </a:cxn>
                <a:cxn ang="0">
                  <a:pos x="54" y="76"/>
                </a:cxn>
                <a:cxn ang="0">
                  <a:pos x="54" y="72"/>
                </a:cxn>
                <a:cxn ang="0">
                  <a:pos x="54" y="72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8" y="82"/>
                </a:cxn>
                <a:cxn ang="0">
                  <a:pos x="34" y="80"/>
                </a:cxn>
                <a:cxn ang="0">
                  <a:pos x="34" y="80"/>
                </a:cxn>
                <a:cxn ang="0">
                  <a:pos x="36" y="78"/>
                </a:cxn>
                <a:cxn ang="0">
                  <a:pos x="42" y="74"/>
                </a:cxn>
                <a:cxn ang="0">
                  <a:pos x="46" y="66"/>
                </a:cxn>
                <a:cxn ang="0">
                  <a:pos x="48" y="62"/>
                </a:cxn>
                <a:cxn ang="0">
                  <a:pos x="48" y="54"/>
                </a:cxn>
                <a:cxn ang="0">
                  <a:pos x="48" y="54"/>
                </a:cxn>
                <a:cxn ang="0">
                  <a:pos x="46" y="48"/>
                </a:cxn>
                <a:cxn ang="0">
                  <a:pos x="44" y="38"/>
                </a:cxn>
                <a:cxn ang="0">
                  <a:pos x="36" y="20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58" h="110">
                  <a:moveTo>
                    <a:pt x="26" y="0"/>
                  </a:moveTo>
                  <a:lnTo>
                    <a:pt x="26" y="0"/>
                  </a:lnTo>
                  <a:lnTo>
                    <a:pt x="28" y="4"/>
                  </a:lnTo>
                  <a:lnTo>
                    <a:pt x="28" y="14"/>
                  </a:lnTo>
                  <a:lnTo>
                    <a:pt x="28" y="22"/>
                  </a:lnTo>
                  <a:lnTo>
                    <a:pt x="24" y="28"/>
                  </a:lnTo>
                  <a:lnTo>
                    <a:pt x="20" y="36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6" y="54"/>
                  </a:lnTo>
                  <a:lnTo>
                    <a:pt x="2" y="66"/>
                  </a:lnTo>
                  <a:lnTo>
                    <a:pt x="0" y="80"/>
                  </a:lnTo>
                  <a:lnTo>
                    <a:pt x="4" y="92"/>
                  </a:lnTo>
                  <a:lnTo>
                    <a:pt x="8" y="102"/>
                  </a:lnTo>
                  <a:lnTo>
                    <a:pt x="14" y="106"/>
                  </a:lnTo>
                  <a:lnTo>
                    <a:pt x="18" y="110"/>
                  </a:lnTo>
                  <a:lnTo>
                    <a:pt x="24" y="110"/>
                  </a:lnTo>
                  <a:lnTo>
                    <a:pt x="30" y="110"/>
                  </a:lnTo>
                  <a:lnTo>
                    <a:pt x="38" y="110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52" y="102"/>
                  </a:lnTo>
                  <a:lnTo>
                    <a:pt x="56" y="96"/>
                  </a:lnTo>
                  <a:lnTo>
                    <a:pt x="58" y="90"/>
                  </a:lnTo>
                  <a:lnTo>
                    <a:pt x="58" y="86"/>
                  </a:lnTo>
                  <a:lnTo>
                    <a:pt x="54" y="76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8" y="82"/>
                  </a:lnTo>
                  <a:lnTo>
                    <a:pt x="34" y="80"/>
                  </a:lnTo>
                  <a:lnTo>
                    <a:pt x="34" y="80"/>
                  </a:lnTo>
                  <a:lnTo>
                    <a:pt x="36" y="78"/>
                  </a:lnTo>
                  <a:lnTo>
                    <a:pt x="42" y="74"/>
                  </a:lnTo>
                  <a:lnTo>
                    <a:pt x="46" y="66"/>
                  </a:lnTo>
                  <a:lnTo>
                    <a:pt x="48" y="62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6" y="48"/>
                  </a:lnTo>
                  <a:lnTo>
                    <a:pt x="44" y="38"/>
                  </a:lnTo>
                  <a:lnTo>
                    <a:pt x="36" y="20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6" name="Freeform 78"/>
            <p:cNvSpPr>
              <a:spLocks/>
            </p:cNvSpPr>
            <p:nvPr/>
          </p:nvSpPr>
          <p:spPr bwMode="auto">
            <a:xfrm>
              <a:off x="7058526" y="2795337"/>
              <a:ext cx="368968" cy="52938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6" y="2"/>
                </a:cxn>
                <a:cxn ang="0">
                  <a:pos x="42" y="8"/>
                </a:cxn>
                <a:cxn ang="0">
                  <a:pos x="36" y="16"/>
                </a:cxn>
                <a:cxn ang="0">
                  <a:pos x="30" y="20"/>
                </a:cxn>
                <a:cxn ang="0">
                  <a:pos x="22" y="24"/>
                </a:cxn>
                <a:cxn ang="0">
                  <a:pos x="22" y="24"/>
                </a:cxn>
                <a:cxn ang="0">
                  <a:pos x="14" y="28"/>
                </a:cxn>
                <a:cxn ang="0">
                  <a:pos x="6" y="34"/>
                </a:cxn>
                <a:cxn ang="0">
                  <a:pos x="2" y="42"/>
                </a:cxn>
                <a:cxn ang="0">
                  <a:pos x="0" y="50"/>
                </a:cxn>
                <a:cxn ang="0">
                  <a:pos x="0" y="58"/>
                </a:cxn>
                <a:cxn ang="0">
                  <a:pos x="4" y="64"/>
                </a:cxn>
                <a:cxn ang="0">
                  <a:pos x="12" y="66"/>
                </a:cxn>
                <a:cxn ang="0">
                  <a:pos x="24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4" y="62"/>
                </a:cxn>
                <a:cxn ang="0">
                  <a:pos x="38" y="56"/>
                </a:cxn>
                <a:cxn ang="0">
                  <a:pos x="40" y="50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36" y="50"/>
                </a:cxn>
                <a:cxn ang="0">
                  <a:pos x="30" y="50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2" y="46"/>
                </a:cxn>
                <a:cxn ang="0">
                  <a:pos x="38" y="42"/>
                </a:cxn>
                <a:cxn ang="0">
                  <a:pos x="42" y="36"/>
                </a:cxn>
                <a:cxn ang="0">
                  <a:pos x="42" y="36"/>
                </a:cxn>
                <a:cxn ang="0">
                  <a:pos x="46" y="26"/>
                </a:cxn>
                <a:cxn ang="0">
                  <a:pos x="46" y="14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66">
                  <a:moveTo>
                    <a:pt x="46" y="0"/>
                  </a:moveTo>
                  <a:lnTo>
                    <a:pt x="46" y="0"/>
                  </a:lnTo>
                  <a:lnTo>
                    <a:pt x="46" y="2"/>
                  </a:lnTo>
                  <a:lnTo>
                    <a:pt x="42" y="8"/>
                  </a:lnTo>
                  <a:lnTo>
                    <a:pt x="36" y="16"/>
                  </a:lnTo>
                  <a:lnTo>
                    <a:pt x="30" y="20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14" y="28"/>
                  </a:lnTo>
                  <a:lnTo>
                    <a:pt x="6" y="34"/>
                  </a:lnTo>
                  <a:lnTo>
                    <a:pt x="2" y="42"/>
                  </a:lnTo>
                  <a:lnTo>
                    <a:pt x="0" y="50"/>
                  </a:lnTo>
                  <a:lnTo>
                    <a:pt x="0" y="58"/>
                  </a:lnTo>
                  <a:lnTo>
                    <a:pt x="4" y="64"/>
                  </a:lnTo>
                  <a:lnTo>
                    <a:pt x="12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4" y="62"/>
                  </a:lnTo>
                  <a:lnTo>
                    <a:pt x="38" y="56"/>
                  </a:lnTo>
                  <a:lnTo>
                    <a:pt x="40" y="50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36" y="50"/>
                  </a:lnTo>
                  <a:lnTo>
                    <a:pt x="30" y="50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2" y="46"/>
                  </a:lnTo>
                  <a:lnTo>
                    <a:pt x="38" y="42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6" y="26"/>
                  </a:lnTo>
                  <a:lnTo>
                    <a:pt x="46" y="14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7" name="Freeform 79"/>
            <p:cNvSpPr>
              <a:spLocks/>
            </p:cNvSpPr>
            <p:nvPr/>
          </p:nvSpPr>
          <p:spPr bwMode="auto">
            <a:xfrm>
              <a:off x="5101389" y="3196389"/>
              <a:ext cx="753979" cy="417095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0" y="38"/>
                </a:cxn>
                <a:cxn ang="0">
                  <a:pos x="2" y="36"/>
                </a:cxn>
                <a:cxn ang="0">
                  <a:pos x="12" y="34"/>
                </a:cxn>
                <a:cxn ang="0">
                  <a:pos x="18" y="34"/>
                </a:cxn>
                <a:cxn ang="0">
                  <a:pos x="24" y="36"/>
                </a:cxn>
                <a:cxn ang="0">
                  <a:pos x="32" y="40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50" y="50"/>
                </a:cxn>
                <a:cxn ang="0">
                  <a:pos x="60" y="52"/>
                </a:cxn>
                <a:cxn ang="0">
                  <a:pos x="72" y="52"/>
                </a:cxn>
                <a:cxn ang="0">
                  <a:pos x="82" y="48"/>
                </a:cxn>
                <a:cxn ang="0">
                  <a:pos x="90" y="42"/>
                </a:cxn>
                <a:cxn ang="0">
                  <a:pos x="92" y="38"/>
                </a:cxn>
                <a:cxn ang="0">
                  <a:pos x="94" y="32"/>
                </a:cxn>
                <a:cxn ang="0">
                  <a:pos x="94" y="28"/>
                </a:cxn>
                <a:cxn ang="0">
                  <a:pos x="94" y="20"/>
                </a:cxn>
                <a:cxn ang="0">
                  <a:pos x="92" y="14"/>
                </a:cxn>
                <a:cxn ang="0">
                  <a:pos x="88" y="6"/>
                </a:cxn>
                <a:cxn ang="0">
                  <a:pos x="88" y="6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0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0"/>
                </a:cxn>
                <a:cxn ang="0">
                  <a:pos x="66" y="14"/>
                </a:cxn>
                <a:cxn ang="0">
                  <a:pos x="68" y="18"/>
                </a:cxn>
                <a:cxn ang="0">
                  <a:pos x="68" y="20"/>
                </a:cxn>
                <a:cxn ang="0">
                  <a:pos x="68" y="20"/>
                </a:cxn>
                <a:cxn ang="0">
                  <a:pos x="62" y="16"/>
                </a:cxn>
                <a:cxn ang="0">
                  <a:pos x="54" y="12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30" y="16"/>
                </a:cxn>
                <a:cxn ang="0">
                  <a:pos x="16" y="26"/>
                </a:cxn>
                <a:cxn ang="0">
                  <a:pos x="0" y="38"/>
                </a:cxn>
                <a:cxn ang="0">
                  <a:pos x="0" y="38"/>
                </a:cxn>
              </a:cxnLst>
              <a:rect l="0" t="0" r="r" b="b"/>
              <a:pathLst>
                <a:path w="94" h="52">
                  <a:moveTo>
                    <a:pt x="0" y="38"/>
                  </a:moveTo>
                  <a:lnTo>
                    <a:pt x="0" y="38"/>
                  </a:lnTo>
                  <a:lnTo>
                    <a:pt x="2" y="36"/>
                  </a:lnTo>
                  <a:lnTo>
                    <a:pt x="12" y="34"/>
                  </a:lnTo>
                  <a:lnTo>
                    <a:pt x="18" y="34"/>
                  </a:lnTo>
                  <a:lnTo>
                    <a:pt x="24" y="36"/>
                  </a:lnTo>
                  <a:lnTo>
                    <a:pt x="32" y="40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60" y="52"/>
                  </a:lnTo>
                  <a:lnTo>
                    <a:pt x="72" y="52"/>
                  </a:lnTo>
                  <a:lnTo>
                    <a:pt x="82" y="48"/>
                  </a:lnTo>
                  <a:lnTo>
                    <a:pt x="90" y="42"/>
                  </a:lnTo>
                  <a:lnTo>
                    <a:pt x="92" y="38"/>
                  </a:lnTo>
                  <a:lnTo>
                    <a:pt x="94" y="32"/>
                  </a:lnTo>
                  <a:lnTo>
                    <a:pt x="94" y="28"/>
                  </a:lnTo>
                  <a:lnTo>
                    <a:pt x="94" y="20"/>
                  </a:lnTo>
                  <a:lnTo>
                    <a:pt x="92" y="14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0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0"/>
                  </a:lnTo>
                  <a:lnTo>
                    <a:pt x="66" y="14"/>
                  </a:lnTo>
                  <a:lnTo>
                    <a:pt x="68" y="18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2" y="16"/>
                  </a:lnTo>
                  <a:lnTo>
                    <a:pt x="5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30" y="16"/>
                  </a:lnTo>
                  <a:lnTo>
                    <a:pt x="16" y="26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8" name="Freeform 80"/>
            <p:cNvSpPr>
              <a:spLocks/>
            </p:cNvSpPr>
            <p:nvPr/>
          </p:nvSpPr>
          <p:spPr bwMode="auto">
            <a:xfrm>
              <a:off x="6015789" y="2474495"/>
              <a:ext cx="529389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0" y="6"/>
                </a:cxn>
                <a:cxn ang="0">
                  <a:pos x="60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2"/>
                </a:cxn>
                <a:cxn ang="0">
                  <a:pos x="38" y="2"/>
                </a:cxn>
                <a:cxn ang="0">
                  <a:pos x="44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10"/>
                </a:cxn>
                <a:cxn ang="0">
                  <a:pos x="10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6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44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10"/>
                  </a:lnTo>
                  <a:lnTo>
                    <a:pt x="10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9" name="Freeform 81"/>
            <p:cNvSpPr>
              <a:spLocks/>
            </p:cNvSpPr>
            <p:nvPr/>
          </p:nvSpPr>
          <p:spPr bwMode="auto">
            <a:xfrm>
              <a:off x="4122821" y="2330116"/>
              <a:ext cx="545432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30" y="28"/>
                </a:cxn>
                <a:cxn ang="0">
                  <a:pos x="30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8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62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0" y="4"/>
                </a:cxn>
                <a:cxn ang="0">
                  <a:pos x="40" y="4"/>
                </a:cxn>
                <a:cxn ang="0">
                  <a:pos x="44" y="6"/>
                </a:cxn>
                <a:cxn ang="0">
                  <a:pos x="48" y="10"/>
                </a:cxn>
                <a:cxn ang="0">
                  <a:pos x="48" y="14"/>
                </a:cxn>
                <a:cxn ang="0">
                  <a:pos x="48" y="14"/>
                </a:cxn>
                <a:cxn ang="0">
                  <a:pos x="44" y="10"/>
                </a:cxn>
                <a:cxn ang="0">
                  <a:pos x="38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2" y="10"/>
                </a:cxn>
                <a:cxn ang="0">
                  <a:pos x="12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8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8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6"/>
                  </a:lnTo>
                  <a:lnTo>
                    <a:pt x="48" y="10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4" y="10"/>
                  </a:lnTo>
                  <a:lnTo>
                    <a:pt x="38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2" y="10"/>
                  </a:lnTo>
                  <a:lnTo>
                    <a:pt x="12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0" name="Freeform 82"/>
            <p:cNvSpPr>
              <a:spLocks/>
            </p:cNvSpPr>
            <p:nvPr/>
          </p:nvSpPr>
          <p:spPr bwMode="auto">
            <a:xfrm>
              <a:off x="3336758" y="2891589"/>
              <a:ext cx="385011" cy="753979"/>
            </a:xfrm>
            <a:custGeom>
              <a:avLst/>
              <a:gdLst/>
              <a:ahLst/>
              <a:cxnLst>
                <a:cxn ang="0">
                  <a:pos x="48" y="94"/>
                </a:cxn>
                <a:cxn ang="0">
                  <a:pos x="48" y="94"/>
                </a:cxn>
                <a:cxn ang="0">
                  <a:pos x="46" y="92"/>
                </a:cxn>
                <a:cxn ang="0">
                  <a:pos x="42" y="84"/>
                </a:cxn>
                <a:cxn ang="0">
                  <a:pos x="40" y="70"/>
                </a:cxn>
                <a:cxn ang="0">
                  <a:pos x="40" y="62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4" y="38"/>
                </a:cxn>
                <a:cxn ang="0">
                  <a:pos x="44" y="26"/>
                </a:cxn>
                <a:cxn ang="0">
                  <a:pos x="40" y="16"/>
                </a:cxn>
                <a:cxn ang="0">
                  <a:pos x="36" y="6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8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0" y="40"/>
                </a:cxn>
                <a:cxn ang="0">
                  <a:pos x="2" y="44"/>
                </a:cxn>
                <a:cxn ang="0">
                  <a:pos x="6" y="50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0" y="44"/>
                </a:cxn>
                <a:cxn ang="0">
                  <a:pos x="14" y="38"/>
                </a:cxn>
                <a:cxn ang="0">
                  <a:pos x="16" y="3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6" y="44"/>
                </a:cxn>
                <a:cxn ang="0">
                  <a:pos x="16" y="52"/>
                </a:cxn>
                <a:cxn ang="0">
                  <a:pos x="18" y="64"/>
                </a:cxn>
                <a:cxn ang="0">
                  <a:pos x="18" y="64"/>
                </a:cxn>
                <a:cxn ang="0">
                  <a:pos x="24" y="74"/>
                </a:cxn>
                <a:cxn ang="0">
                  <a:pos x="34" y="84"/>
                </a:cxn>
                <a:cxn ang="0">
                  <a:pos x="48" y="94"/>
                </a:cxn>
                <a:cxn ang="0">
                  <a:pos x="48" y="94"/>
                </a:cxn>
              </a:cxnLst>
              <a:rect l="0" t="0" r="r" b="b"/>
              <a:pathLst>
                <a:path w="48" h="94">
                  <a:moveTo>
                    <a:pt x="48" y="94"/>
                  </a:moveTo>
                  <a:lnTo>
                    <a:pt x="48" y="94"/>
                  </a:lnTo>
                  <a:lnTo>
                    <a:pt x="46" y="92"/>
                  </a:lnTo>
                  <a:lnTo>
                    <a:pt x="42" y="84"/>
                  </a:lnTo>
                  <a:lnTo>
                    <a:pt x="40" y="70"/>
                  </a:lnTo>
                  <a:lnTo>
                    <a:pt x="40" y="62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4" y="38"/>
                  </a:lnTo>
                  <a:lnTo>
                    <a:pt x="44" y="26"/>
                  </a:lnTo>
                  <a:lnTo>
                    <a:pt x="40" y="16"/>
                  </a:lnTo>
                  <a:lnTo>
                    <a:pt x="36" y="6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8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6" y="50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44"/>
                  </a:lnTo>
                  <a:lnTo>
                    <a:pt x="14" y="38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6" y="44"/>
                  </a:lnTo>
                  <a:lnTo>
                    <a:pt x="16" y="52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24" y="74"/>
                  </a:lnTo>
                  <a:lnTo>
                    <a:pt x="34" y="84"/>
                  </a:lnTo>
                  <a:lnTo>
                    <a:pt x="48" y="94"/>
                  </a:lnTo>
                  <a:lnTo>
                    <a:pt x="48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1" name="Freeform 83"/>
            <p:cNvSpPr>
              <a:spLocks/>
            </p:cNvSpPr>
            <p:nvPr/>
          </p:nvSpPr>
          <p:spPr bwMode="auto">
            <a:xfrm>
              <a:off x="6545179" y="7271084"/>
              <a:ext cx="737937" cy="497305"/>
            </a:xfrm>
            <a:custGeom>
              <a:avLst/>
              <a:gdLst/>
              <a:ahLst/>
              <a:cxnLst>
                <a:cxn ang="0">
                  <a:pos x="0" y="62"/>
                </a:cxn>
                <a:cxn ang="0">
                  <a:pos x="0" y="62"/>
                </a:cxn>
                <a:cxn ang="0">
                  <a:pos x="2" y="58"/>
                </a:cxn>
                <a:cxn ang="0">
                  <a:pos x="10" y="54"/>
                </a:cxn>
                <a:cxn ang="0">
                  <a:pos x="16" y="52"/>
                </a:cxn>
                <a:cxn ang="0">
                  <a:pos x="24" y="52"/>
                </a:cxn>
                <a:cxn ang="0">
                  <a:pos x="32" y="52"/>
                </a:cxn>
                <a:cxn ang="0">
                  <a:pos x="42" y="54"/>
                </a:cxn>
                <a:cxn ang="0">
                  <a:pos x="42" y="54"/>
                </a:cxn>
                <a:cxn ang="0">
                  <a:pos x="52" y="56"/>
                </a:cxn>
                <a:cxn ang="0">
                  <a:pos x="64" y="54"/>
                </a:cxn>
                <a:cxn ang="0">
                  <a:pos x="74" y="50"/>
                </a:cxn>
                <a:cxn ang="0">
                  <a:pos x="84" y="42"/>
                </a:cxn>
                <a:cxn ang="0">
                  <a:pos x="90" y="34"/>
                </a:cxn>
                <a:cxn ang="0">
                  <a:pos x="90" y="30"/>
                </a:cxn>
                <a:cxn ang="0">
                  <a:pos x="92" y="24"/>
                </a:cxn>
                <a:cxn ang="0">
                  <a:pos x="90" y="20"/>
                </a:cxn>
                <a:cxn ang="0">
                  <a:pos x="88" y="14"/>
                </a:cxn>
                <a:cxn ang="0">
                  <a:pos x="84" y="8"/>
                </a:cxn>
                <a:cxn ang="0">
                  <a:pos x="76" y="2"/>
                </a:cxn>
                <a:cxn ang="0">
                  <a:pos x="76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2" y="0"/>
                </a:cxn>
                <a:cxn ang="0">
                  <a:pos x="56" y="4"/>
                </a:cxn>
                <a:cxn ang="0">
                  <a:pos x="50" y="8"/>
                </a:cxn>
                <a:cxn ang="0">
                  <a:pos x="46" y="12"/>
                </a:cxn>
                <a:cxn ang="0">
                  <a:pos x="46" y="12"/>
                </a:cxn>
                <a:cxn ang="0">
                  <a:pos x="54" y="14"/>
                </a:cxn>
                <a:cxn ang="0">
                  <a:pos x="58" y="16"/>
                </a:cxn>
                <a:cxn ang="0">
                  <a:pos x="60" y="20"/>
                </a:cxn>
                <a:cxn ang="0">
                  <a:pos x="60" y="22"/>
                </a:cxn>
                <a:cxn ang="0">
                  <a:pos x="60" y="22"/>
                </a:cxn>
                <a:cxn ang="0">
                  <a:pos x="54" y="20"/>
                </a:cxn>
                <a:cxn ang="0">
                  <a:pos x="46" y="20"/>
                </a:cxn>
                <a:cxn ang="0">
                  <a:pos x="36" y="22"/>
                </a:cxn>
                <a:cxn ang="0">
                  <a:pos x="36" y="22"/>
                </a:cxn>
                <a:cxn ang="0">
                  <a:pos x="24" y="32"/>
                </a:cxn>
                <a:cxn ang="0">
                  <a:pos x="12" y="44"/>
                </a:cxn>
                <a:cxn ang="0">
                  <a:pos x="0" y="62"/>
                </a:cxn>
                <a:cxn ang="0">
                  <a:pos x="0" y="62"/>
                </a:cxn>
              </a:cxnLst>
              <a:rect l="0" t="0" r="r" b="b"/>
              <a:pathLst>
                <a:path w="92" h="62">
                  <a:moveTo>
                    <a:pt x="0" y="62"/>
                  </a:moveTo>
                  <a:lnTo>
                    <a:pt x="0" y="62"/>
                  </a:lnTo>
                  <a:lnTo>
                    <a:pt x="2" y="58"/>
                  </a:lnTo>
                  <a:lnTo>
                    <a:pt x="10" y="54"/>
                  </a:lnTo>
                  <a:lnTo>
                    <a:pt x="16" y="52"/>
                  </a:lnTo>
                  <a:lnTo>
                    <a:pt x="24" y="52"/>
                  </a:lnTo>
                  <a:lnTo>
                    <a:pt x="32" y="52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52" y="56"/>
                  </a:lnTo>
                  <a:lnTo>
                    <a:pt x="64" y="54"/>
                  </a:lnTo>
                  <a:lnTo>
                    <a:pt x="74" y="50"/>
                  </a:lnTo>
                  <a:lnTo>
                    <a:pt x="84" y="42"/>
                  </a:lnTo>
                  <a:lnTo>
                    <a:pt x="90" y="34"/>
                  </a:lnTo>
                  <a:lnTo>
                    <a:pt x="90" y="30"/>
                  </a:lnTo>
                  <a:lnTo>
                    <a:pt x="92" y="24"/>
                  </a:lnTo>
                  <a:lnTo>
                    <a:pt x="90" y="20"/>
                  </a:lnTo>
                  <a:lnTo>
                    <a:pt x="88" y="14"/>
                  </a:lnTo>
                  <a:lnTo>
                    <a:pt x="84" y="8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54" y="14"/>
                  </a:lnTo>
                  <a:lnTo>
                    <a:pt x="58" y="16"/>
                  </a:lnTo>
                  <a:lnTo>
                    <a:pt x="60" y="20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4" y="20"/>
                  </a:lnTo>
                  <a:lnTo>
                    <a:pt x="46" y="20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24" y="32"/>
                  </a:lnTo>
                  <a:lnTo>
                    <a:pt x="12" y="44"/>
                  </a:lnTo>
                  <a:lnTo>
                    <a:pt x="0" y="62"/>
                  </a:lnTo>
                  <a:lnTo>
                    <a:pt x="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2" name="Freeform 84"/>
            <p:cNvSpPr>
              <a:spLocks/>
            </p:cNvSpPr>
            <p:nvPr/>
          </p:nvSpPr>
          <p:spPr bwMode="auto">
            <a:xfrm>
              <a:off x="1347537" y="1207168"/>
              <a:ext cx="545432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2" y="28"/>
                </a:cxn>
                <a:cxn ang="0">
                  <a:pos x="8" y="26"/>
                </a:cxn>
                <a:cxn ang="0">
                  <a:pos x="18" y="26"/>
                </a:cxn>
                <a:cxn ang="0">
                  <a:pos x="24" y="28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8" y="38"/>
                </a:cxn>
                <a:cxn ang="0">
                  <a:pos x="46" y="38"/>
                </a:cxn>
                <a:cxn ang="0">
                  <a:pos x="54" y="38"/>
                </a:cxn>
                <a:cxn ang="0">
                  <a:pos x="60" y="36"/>
                </a:cxn>
                <a:cxn ang="0">
                  <a:pos x="66" y="30"/>
                </a:cxn>
                <a:cxn ang="0">
                  <a:pos x="68" y="24"/>
                </a:cxn>
                <a:cxn ang="0">
                  <a:pos x="66" y="14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56" y="0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42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0" y="12"/>
                </a:cxn>
                <a:cxn ang="0">
                  <a:pos x="10" y="18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68" h="38">
                  <a:moveTo>
                    <a:pt x="0" y="28"/>
                  </a:moveTo>
                  <a:lnTo>
                    <a:pt x="0" y="28"/>
                  </a:lnTo>
                  <a:lnTo>
                    <a:pt x="2" y="28"/>
                  </a:lnTo>
                  <a:lnTo>
                    <a:pt x="8" y="26"/>
                  </a:lnTo>
                  <a:lnTo>
                    <a:pt x="18" y="26"/>
                  </a:lnTo>
                  <a:lnTo>
                    <a:pt x="24" y="28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8" y="38"/>
                  </a:lnTo>
                  <a:lnTo>
                    <a:pt x="46" y="38"/>
                  </a:lnTo>
                  <a:lnTo>
                    <a:pt x="54" y="38"/>
                  </a:lnTo>
                  <a:lnTo>
                    <a:pt x="60" y="36"/>
                  </a:lnTo>
                  <a:lnTo>
                    <a:pt x="66" y="30"/>
                  </a:lnTo>
                  <a:lnTo>
                    <a:pt x="68" y="24"/>
                  </a:lnTo>
                  <a:lnTo>
                    <a:pt x="66" y="1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2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0" y="12"/>
                  </a:lnTo>
                  <a:lnTo>
                    <a:pt x="10" y="1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3" name="Freeform 85"/>
            <p:cNvSpPr>
              <a:spLocks/>
            </p:cNvSpPr>
            <p:nvPr/>
          </p:nvSpPr>
          <p:spPr bwMode="auto">
            <a:xfrm>
              <a:off x="5085347" y="1720516"/>
              <a:ext cx="657726" cy="673768"/>
            </a:xfrm>
            <a:custGeom>
              <a:avLst/>
              <a:gdLst/>
              <a:ahLst/>
              <a:cxnLst>
                <a:cxn ang="0">
                  <a:pos x="82" y="10"/>
                </a:cxn>
                <a:cxn ang="0">
                  <a:pos x="82" y="10"/>
                </a:cxn>
                <a:cxn ang="0">
                  <a:pos x="78" y="8"/>
                </a:cxn>
                <a:cxn ang="0">
                  <a:pos x="66" y="2"/>
                </a:cxn>
                <a:cxn ang="0">
                  <a:pos x="58" y="0"/>
                </a:cxn>
                <a:cxn ang="0">
                  <a:pos x="48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20"/>
                </a:cxn>
                <a:cxn ang="0">
                  <a:pos x="2" y="26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4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12" y="34"/>
                </a:cxn>
                <a:cxn ang="0">
                  <a:pos x="16" y="30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6"/>
                </a:cxn>
                <a:cxn ang="0">
                  <a:pos x="16" y="32"/>
                </a:cxn>
                <a:cxn ang="0">
                  <a:pos x="12" y="40"/>
                </a:cxn>
                <a:cxn ang="0">
                  <a:pos x="10" y="4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0" y="62"/>
                </a:cxn>
                <a:cxn ang="0">
                  <a:pos x="10" y="70"/>
                </a:cxn>
                <a:cxn ang="0">
                  <a:pos x="8" y="76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4" y="82"/>
                </a:cxn>
                <a:cxn ang="0">
                  <a:pos x="12" y="78"/>
                </a:cxn>
                <a:cxn ang="0">
                  <a:pos x="16" y="72"/>
                </a:cxn>
                <a:cxn ang="0">
                  <a:pos x="20" y="66"/>
                </a:cxn>
                <a:cxn ang="0">
                  <a:pos x="22" y="58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36" y="28"/>
                </a:cxn>
                <a:cxn ang="0">
                  <a:pos x="40" y="24"/>
                </a:cxn>
                <a:cxn ang="0">
                  <a:pos x="46" y="20"/>
                </a:cxn>
                <a:cxn ang="0">
                  <a:pos x="46" y="20"/>
                </a:cxn>
                <a:cxn ang="0">
                  <a:pos x="54" y="16"/>
                </a:cxn>
                <a:cxn ang="0">
                  <a:pos x="66" y="14"/>
                </a:cxn>
                <a:cxn ang="0">
                  <a:pos x="82" y="10"/>
                </a:cxn>
                <a:cxn ang="0">
                  <a:pos x="82" y="10"/>
                </a:cxn>
              </a:cxnLst>
              <a:rect l="0" t="0" r="r" b="b"/>
              <a:pathLst>
                <a:path w="82" h="84">
                  <a:moveTo>
                    <a:pt x="82" y="10"/>
                  </a:moveTo>
                  <a:lnTo>
                    <a:pt x="82" y="10"/>
                  </a:lnTo>
                  <a:lnTo>
                    <a:pt x="78" y="8"/>
                  </a:lnTo>
                  <a:lnTo>
                    <a:pt x="66" y="2"/>
                  </a:lnTo>
                  <a:lnTo>
                    <a:pt x="58" y="0"/>
                  </a:lnTo>
                  <a:lnTo>
                    <a:pt x="48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20"/>
                  </a:lnTo>
                  <a:lnTo>
                    <a:pt x="2" y="26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4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12" y="34"/>
                  </a:lnTo>
                  <a:lnTo>
                    <a:pt x="16" y="30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6"/>
                  </a:lnTo>
                  <a:lnTo>
                    <a:pt x="16" y="32"/>
                  </a:lnTo>
                  <a:lnTo>
                    <a:pt x="12" y="40"/>
                  </a:lnTo>
                  <a:lnTo>
                    <a:pt x="10" y="4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62"/>
                  </a:lnTo>
                  <a:lnTo>
                    <a:pt x="10" y="70"/>
                  </a:lnTo>
                  <a:lnTo>
                    <a:pt x="8" y="76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4" y="82"/>
                  </a:lnTo>
                  <a:lnTo>
                    <a:pt x="12" y="78"/>
                  </a:lnTo>
                  <a:lnTo>
                    <a:pt x="16" y="72"/>
                  </a:lnTo>
                  <a:lnTo>
                    <a:pt x="20" y="66"/>
                  </a:lnTo>
                  <a:lnTo>
                    <a:pt x="22" y="5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36" y="28"/>
                  </a:lnTo>
                  <a:lnTo>
                    <a:pt x="40" y="24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54" y="16"/>
                  </a:lnTo>
                  <a:lnTo>
                    <a:pt x="66" y="14"/>
                  </a:lnTo>
                  <a:lnTo>
                    <a:pt x="82" y="10"/>
                  </a:lnTo>
                  <a:lnTo>
                    <a:pt x="8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4" name="Freeform 86"/>
            <p:cNvSpPr>
              <a:spLocks/>
            </p:cNvSpPr>
            <p:nvPr/>
          </p:nvSpPr>
          <p:spPr bwMode="auto">
            <a:xfrm>
              <a:off x="2197768" y="501316"/>
              <a:ext cx="449179" cy="898358"/>
            </a:xfrm>
            <a:custGeom>
              <a:avLst/>
              <a:gdLst/>
              <a:ahLst/>
              <a:cxnLst>
                <a:cxn ang="0">
                  <a:pos x="40" y="112"/>
                </a:cxn>
                <a:cxn ang="0">
                  <a:pos x="40" y="112"/>
                </a:cxn>
                <a:cxn ang="0">
                  <a:pos x="36" y="110"/>
                </a:cxn>
                <a:cxn ang="0">
                  <a:pos x="26" y="102"/>
                </a:cxn>
                <a:cxn ang="0">
                  <a:pos x="18" y="96"/>
                </a:cxn>
                <a:cxn ang="0">
                  <a:pos x="12" y="88"/>
                </a:cxn>
                <a:cxn ang="0">
                  <a:pos x="6" y="78"/>
                </a:cxn>
                <a:cxn ang="0">
                  <a:pos x="2" y="66"/>
                </a:cxn>
                <a:cxn ang="0">
                  <a:pos x="2" y="66"/>
                </a:cxn>
                <a:cxn ang="0">
                  <a:pos x="0" y="54"/>
                </a:cxn>
                <a:cxn ang="0">
                  <a:pos x="2" y="48"/>
                </a:cxn>
                <a:cxn ang="0">
                  <a:pos x="4" y="40"/>
                </a:cxn>
                <a:cxn ang="0">
                  <a:pos x="8" y="34"/>
                </a:cxn>
                <a:cxn ang="0">
                  <a:pos x="14" y="30"/>
                </a:cxn>
                <a:cxn ang="0">
                  <a:pos x="22" y="24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0" y="22"/>
                </a:cxn>
                <a:cxn ang="0">
                  <a:pos x="24" y="28"/>
                </a:cxn>
                <a:cxn ang="0">
                  <a:pos x="22" y="32"/>
                </a:cxn>
                <a:cxn ang="0">
                  <a:pos x="20" y="38"/>
                </a:cxn>
                <a:cxn ang="0">
                  <a:pos x="18" y="46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0" y="52"/>
                </a:cxn>
                <a:cxn ang="0">
                  <a:pos x="20" y="44"/>
                </a:cxn>
                <a:cxn ang="0">
                  <a:pos x="26" y="36"/>
                </a:cxn>
                <a:cxn ang="0">
                  <a:pos x="30" y="30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42" y="22"/>
                </a:cxn>
                <a:cxn ang="0">
                  <a:pos x="48" y="18"/>
                </a:cxn>
                <a:cxn ang="0">
                  <a:pos x="52" y="12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56" y="4"/>
                </a:cxn>
                <a:cxn ang="0">
                  <a:pos x="54" y="14"/>
                </a:cxn>
                <a:cxn ang="0">
                  <a:pos x="54" y="20"/>
                </a:cxn>
                <a:cxn ang="0">
                  <a:pos x="50" y="28"/>
                </a:cxn>
                <a:cxn ang="0">
                  <a:pos x="46" y="34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36" y="44"/>
                </a:cxn>
                <a:cxn ang="0">
                  <a:pos x="32" y="52"/>
                </a:cxn>
                <a:cxn ang="0">
                  <a:pos x="28" y="62"/>
                </a:cxn>
                <a:cxn ang="0">
                  <a:pos x="28" y="68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84"/>
                </a:cxn>
                <a:cxn ang="0">
                  <a:pos x="34" y="96"/>
                </a:cxn>
                <a:cxn ang="0">
                  <a:pos x="40" y="112"/>
                </a:cxn>
                <a:cxn ang="0">
                  <a:pos x="40" y="112"/>
                </a:cxn>
              </a:cxnLst>
              <a:rect l="0" t="0" r="r" b="b"/>
              <a:pathLst>
                <a:path w="56" h="112">
                  <a:moveTo>
                    <a:pt x="40" y="112"/>
                  </a:moveTo>
                  <a:lnTo>
                    <a:pt x="40" y="112"/>
                  </a:lnTo>
                  <a:lnTo>
                    <a:pt x="36" y="110"/>
                  </a:lnTo>
                  <a:lnTo>
                    <a:pt x="26" y="102"/>
                  </a:lnTo>
                  <a:lnTo>
                    <a:pt x="18" y="96"/>
                  </a:lnTo>
                  <a:lnTo>
                    <a:pt x="12" y="88"/>
                  </a:lnTo>
                  <a:lnTo>
                    <a:pt x="6" y="78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0" y="54"/>
                  </a:lnTo>
                  <a:lnTo>
                    <a:pt x="2" y="48"/>
                  </a:lnTo>
                  <a:lnTo>
                    <a:pt x="4" y="40"/>
                  </a:lnTo>
                  <a:lnTo>
                    <a:pt x="8" y="34"/>
                  </a:lnTo>
                  <a:lnTo>
                    <a:pt x="14" y="30"/>
                  </a:lnTo>
                  <a:lnTo>
                    <a:pt x="22" y="24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0" y="22"/>
                  </a:lnTo>
                  <a:lnTo>
                    <a:pt x="24" y="28"/>
                  </a:lnTo>
                  <a:lnTo>
                    <a:pt x="22" y="32"/>
                  </a:lnTo>
                  <a:lnTo>
                    <a:pt x="20" y="38"/>
                  </a:lnTo>
                  <a:lnTo>
                    <a:pt x="18" y="46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2"/>
                  </a:lnTo>
                  <a:lnTo>
                    <a:pt x="20" y="44"/>
                  </a:lnTo>
                  <a:lnTo>
                    <a:pt x="26" y="36"/>
                  </a:lnTo>
                  <a:lnTo>
                    <a:pt x="30" y="30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42" y="22"/>
                  </a:lnTo>
                  <a:lnTo>
                    <a:pt x="48" y="18"/>
                  </a:lnTo>
                  <a:lnTo>
                    <a:pt x="52" y="1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6" y="4"/>
                  </a:lnTo>
                  <a:lnTo>
                    <a:pt x="54" y="14"/>
                  </a:lnTo>
                  <a:lnTo>
                    <a:pt x="54" y="20"/>
                  </a:lnTo>
                  <a:lnTo>
                    <a:pt x="50" y="28"/>
                  </a:lnTo>
                  <a:lnTo>
                    <a:pt x="46" y="34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6" y="44"/>
                  </a:lnTo>
                  <a:lnTo>
                    <a:pt x="32" y="52"/>
                  </a:lnTo>
                  <a:lnTo>
                    <a:pt x="28" y="62"/>
                  </a:lnTo>
                  <a:lnTo>
                    <a:pt x="28" y="68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84"/>
                  </a:lnTo>
                  <a:lnTo>
                    <a:pt x="34" y="96"/>
                  </a:lnTo>
                  <a:lnTo>
                    <a:pt x="40" y="112"/>
                  </a:lnTo>
                  <a:lnTo>
                    <a:pt x="40" y="1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5" name="Freeform 87"/>
            <p:cNvSpPr>
              <a:spLocks/>
            </p:cNvSpPr>
            <p:nvPr/>
          </p:nvSpPr>
          <p:spPr bwMode="auto">
            <a:xfrm>
              <a:off x="1379621" y="3420979"/>
              <a:ext cx="513347" cy="545432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58" y="4"/>
                </a:cxn>
                <a:cxn ang="0">
                  <a:pos x="62" y="14"/>
                </a:cxn>
                <a:cxn ang="0">
                  <a:pos x="64" y="30"/>
                </a:cxn>
                <a:cxn ang="0">
                  <a:pos x="62" y="40"/>
                </a:cxn>
                <a:cxn ang="0">
                  <a:pos x="60" y="50"/>
                </a:cxn>
                <a:cxn ang="0">
                  <a:pos x="60" y="50"/>
                </a:cxn>
                <a:cxn ang="0">
                  <a:pos x="56" y="58"/>
                </a:cxn>
                <a:cxn ang="0">
                  <a:pos x="52" y="62"/>
                </a:cxn>
                <a:cxn ang="0">
                  <a:pos x="48" y="66"/>
                </a:cxn>
                <a:cxn ang="0">
                  <a:pos x="44" y="68"/>
                </a:cxn>
                <a:cxn ang="0">
                  <a:pos x="36" y="68"/>
                </a:cxn>
                <a:cxn ang="0">
                  <a:pos x="30" y="68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8" y="60"/>
                </a:cxn>
                <a:cxn ang="0">
                  <a:pos x="42" y="54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4" y="50"/>
                </a:cxn>
                <a:cxn ang="0">
                  <a:pos x="40" y="54"/>
                </a:cxn>
                <a:cxn ang="0">
                  <a:pos x="32" y="58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12" y="58"/>
                </a:cxn>
                <a:cxn ang="0">
                  <a:pos x="6" y="62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2" y="64"/>
                </a:cxn>
                <a:cxn ang="0">
                  <a:pos x="6" y="58"/>
                </a:cxn>
                <a:cxn ang="0">
                  <a:pos x="14" y="52"/>
                </a:cxn>
                <a:cxn ang="0">
                  <a:pos x="20" y="48"/>
                </a:cxn>
                <a:cxn ang="0">
                  <a:pos x="28" y="48"/>
                </a:cxn>
                <a:cxn ang="0">
                  <a:pos x="28" y="48"/>
                </a:cxn>
                <a:cxn ang="0">
                  <a:pos x="36" y="44"/>
                </a:cxn>
                <a:cxn ang="0">
                  <a:pos x="42" y="40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50" y="24"/>
                </a:cxn>
                <a:cxn ang="0">
                  <a:pos x="54" y="14"/>
                </a:cxn>
                <a:cxn ang="0">
                  <a:pos x="56" y="0"/>
                </a:cxn>
                <a:cxn ang="0">
                  <a:pos x="56" y="0"/>
                </a:cxn>
              </a:cxnLst>
              <a:rect l="0" t="0" r="r" b="b"/>
              <a:pathLst>
                <a:path w="64" h="68">
                  <a:moveTo>
                    <a:pt x="56" y="0"/>
                  </a:moveTo>
                  <a:lnTo>
                    <a:pt x="56" y="0"/>
                  </a:lnTo>
                  <a:lnTo>
                    <a:pt x="58" y="4"/>
                  </a:lnTo>
                  <a:lnTo>
                    <a:pt x="62" y="14"/>
                  </a:lnTo>
                  <a:lnTo>
                    <a:pt x="64" y="30"/>
                  </a:lnTo>
                  <a:lnTo>
                    <a:pt x="62" y="40"/>
                  </a:lnTo>
                  <a:lnTo>
                    <a:pt x="60" y="50"/>
                  </a:lnTo>
                  <a:lnTo>
                    <a:pt x="60" y="50"/>
                  </a:lnTo>
                  <a:lnTo>
                    <a:pt x="56" y="58"/>
                  </a:lnTo>
                  <a:lnTo>
                    <a:pt x="52" y="62"/>
                  </a:lnTo>
                  <a:lnTo>
                    <a:pt x="48" y="66"/>
                  </a:lnTo>
                  <a:lnTo>
                    <a:pt x="44" y="68"/>
                  </a:lnTo>
                  <a:lnTo>
                    <a:pt x="36" y="68"/>
                  </a:lnTo>
                  <a:lnTo>
                    <a:pt x="30" y="68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8" y="60"/>
                  </a:lnTo>
                  <a:lnTo>
                    <a:pt x="42" y="5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2" y="58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12" y="58"/>
                  </a:lnTo>
                  <a:lnTo>
                    <a:pt x="6" y="62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2" y="64"/>
                  </a:lnTo>
                  <a:lnTo>
                    <a:pt x="6" y="58"/>
                  </a:lnTo>
                  <a:lnTo>
                    <a:pt x="14" y="52"/>
                  </a:lnTo>
                  <a:lnTo>
                    <a:pt x="20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36" y="44"/>
                  </a:lnTo>
                  <a:lnTo>
                    <a:pt x="42" y="40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0" y="24"/>
                  </a:lnTo>
                  <a:lnTo>
                    <a:pt x="54" y="14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6" name="Freeform 88"/>
            <p:cNvSpPr>
              <a:spLocks/>
            </p:cNvSpPr>
            <p:nvPr/>
          </p:nvSpPr>
          <p:spPr bwMode="auto">
            <a:xfrm>
              <a:off x="8133347" y="838200"/>
              <a:ext cx="609600" cy="1042737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38" y="4"/>
                </a:cxn>
                <a:cxn ang="0">
                  <a:pos x="50" y="16"/>
                </a:cxn>
                <a:cxn ang="0">
                  <a:pos x="58" y="24"/>
                </a:cxn>
                <a:cxn ang="0">
                  <a:pos x="64" y="36"/>
                </a:cxn>
                <a:cxn ang="0">
                  <a:pos x="70" y="48"/>
                </a:cxn>
                <a:cxn ang="0">
                  <a:pos x="76" y="66"/>
                </a:cxn>
                <a:cxn ang="0">
                  <a:pos x="76" y="66"/>
                </a:cxn>
                <a:cxn ang="0">
                  <a:pos x="76" y="72"/>
                </a:cxn>
                <a:cxn ang="0">
                  <a:pos x="76" y="80"/>
                </a:cxn>
                <a:cxn ang="0">
                  <a:pos x="74" y="88"/>
                </a:cxn>
                <a:cxn ang="0">
                  <a:pos x="70" y="94"/>
                </a:cxn>
                <a:cxn ang="0">
                  <a:pos x="62" y="100"/>
                </a:cxn>
                <a:cxn ang="0">
                  <a:pos x="54" y="106"/>
                </a:cxn>
                <a:cxn ang="0">
                  <a:pos x="44" y="110"/>
                </a:cxn>
                <a:cxn ang="0">
                  <a:pos x="28" y="114"/>
                </a:cxn>
                <a:cxn ang="0">
                  <a:pos x="28" y="114"/>
                </a:cxn>
                <a:cxn ang="0">
                  <a:pos x="32" y="112"/>
                </a:cxn>
                <a:cxn ang="0">
                  <a:pos x="42" y="106"/>
                </a:cxn>
                <a:cxn ang="0">
                  <a:pos x="46" y="100"/>
                </a:cxn>
                <a:cxn ang="0">
                  <a:pos x="50" y="94"/>
                </a:cxn>
                <a:cxn ang="0">
                  <a:pos x="52" y="84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50" y="78"/>
                </a:cxn>
                <a:cxn ang="0">
                  <a:pos x="48" y="86"/>
                </a:cxn>
                <a:cxn ang="0">
                  <a:pos x="46" y="90"/>
                </a:cxn>
                <a:cxn ang="0">
                  <a:pos x="42" y="96"/>
                </a:cxn>
                <a:cxn ang="0">
                  <a:pos x="36" y="100"/>
                </a:cxn>
                <a:cxn ang="0">
                  <a:pos x="28" y="104"/>
                </a:cxn>
                <a:cxn ang="0">
                  <a:pos x="28" y="104"/>
                </a:cxn>
                <a:cxn ang="0">
                  <a:pos x="20" y="106"/>
                </a:cxn>
                <a:cxn ang="0">
                  <a:pos x="10" y="110"/>
                </a:cxn>
                <a:cxn ang="0">
                  <a:pos x="4" y="118"/>
                </a:cxn>
                <a:cxn ang="0">
                  <a:pos x="2" y="124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26"/>
                </a:cxn>
                <a:cxn ang="0">
                  <a:pos x="2" y="114"/>
                </a:cxn>
                <a:cxn ang="0">
                  <a:pos x="4" y="106"/>
                </a:cxn>
                <a:cxn ang="0">
                  <a:pos x="8" y="100"/>
                </a:cxn>
                <a:cxn ang="0">
                  <a:pos x="16" y="92"/>
                </a:cxn>
                <a:cxn ang="0">
                  <a:pos x="26" y="84"/>
                </a:cxn>
                <a:cxn ang="0">
                  <a:pos x="26" y="84"/>
                </a:cxn>
                <a:cxn ang="0">
                  <a:pos x="28" y="82"/>
                </a:cxn>
                <a:cxn ang="0">
                  <a:pos x="36" y="74"/>
                </a:cxn>
                <a:cxn ang="0">
                  <a:pos x="42" y="64"/>
                </a:cxn>
                <a:cxn ang="0">
                  <a:pos x="44" y="5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2" y="36"/>
                </a:cxn>
                <a:cxn ang="0">
                  <a:pos x="40" y="22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76" h="130">
                  <a:moveTo>
                    <a:pt x="32" y="0"/>
                  </a:moveTo>
                  <a:lnTo>
                    <a:pt x="32" y="0"/>
                  </a:lnTo>
                  <a:lnTo>
                    <a:pt x="38" y="4"/>
                  </a:lnTo>
                  <a:lnTo>
                    <a:pt x="50" y="16"/>
                  </a:lnTo>
                  <a:lnTo>
                    <a:pt x="58" y="24"/>
                  </a:lnTo>
                  <a:lnTo>
                    <a:pt x="64" y="36"/>
                  </a:lnTo>
                  <a:lnTo>
                    <a:pt x="70" y="48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6" y="72"/>
                  </a:lnTo>
                  <a:lnTo>
                    <a:pt x="76" y="80"/>
                  </a:lnTo>
                  <a:lnTo>
                    <a:pt x="74" y="88"/>
                  </a:lnTo>
                  <a:lnTo>
                    <a:pt x="70" y="94"/>
                  </a:lnTo>
                  <a:lnTo>
                    <a:pt x="62" y="100"/>
                  </a:lnTo>
                  <a:lnTo>
                    <a:pt x="54" y="106"/>
                  </a:lnTo>
                  <a:lnTo>
                    <a:pt x="44" y="110"/>
                  </a:lnTo>
                  <a:lnTo>
                    <a:pt x="28" y="114"/>
                  </a:lnTo>
                  <a:lnTo>
                    <a:pt x="28" y="114"/>
                  </a:lnTo>
                  <a:lnTo>
                    <a:pt x="32" y="112"/>
                  </a:lnTo>
                  <a:lnTo>
                    <a:pt x="42" y="106"/>
                  </a:lnTo>
                  <a:lnTo>
                    <a:pt x="46" y="100"/>
                  </a:lnTo>
                  <a:lnTo>
                    <a:pt x="50" y="94"/>
                  </a:lnTo>
                  <a:lnTo>
                    <a:pt x="52" y="84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50" y="78"/>
                  </a:lnTo>
                  <a:lnTo>
                    <a:pt x="48" y="86"/>
                  </a:lnTo>
                  <a:lnTo>
                    <a:pt x="46" y="90"/>
                  </a:lnTo>
                  <a:lnTo>
                    <a:pt x="42" y="96"/>
                  </a:lnTo>
                  <a:lnTo>
                    <a:pt x="36" y="100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0" y="106"/>
                  </a:lnTo>
                  <a:lnTo>
                    <a:pt x="10" y="110"/>
                  </a:lnTo>
                  <a:lnTo>
                    <a:pt x="4" y="118"/>
                  </a:lnTo>
                  <a:lnTo>
                    <a:pt x="2" y="124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26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8" y="100"/>
                  </a:lnTo>
                  <a:lnTo>
                    <a:pt x="16" y="92"/>
                  </a:lnTo>
                  <a:lnTo>
                    <a:pt x="26" y="84"/>
                  </a:lnTo>
                  <a:lnTo>
                    <a:pt x="26" y="84"/>
                  </a:lnTo>
                  <a:lnTo>
                    <a:pt x="28" y="82"/>
                  </a:lnTo>
                  <a:lnTo>
                    <a:pt x="36" y="74"/>
                  </a:lnTo>
                  <a:lnTo>
                    <a:pt x="42" y="64"/>
                  </a:lnTo>
                  <a:lnTo>
                    <a:pt x="44" y="5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2" y="36"/>
                  </a:lnTo>
                  <a:lnTo>
                    <a:pt x="40" y="22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7" name="Freeform 89"/>
            <p:cNvSpPr>
              <a:spLocks/>
            </p:cNvSpPr>
            <p:nvPr/>
          </p:nvSpPr>
          <p:spPr bwMode="auto">
            <a:xfrm>
              <a:off x="2951747" y="1415716"/>
              <a:ext cx="4924926" cy="6432884"/>
            </a:xfrm>
            <a:custGeom>
              <a:avLst/>
              <a:gdLst/>
              <a:ahLst/>
              <a:cxnLst>
                <a:cxn ang="0">
                  <a:pos x="516" y="572"/>
                </a:cxn>
                <a:cxn ang="0">
                  <a:pos x="516" y="500"/>
                </a:cxn>
                <a:cxn ang="0">
                  <a:pos x="524" y="428"/>
                </a:cxn>
                <a:cxn ang="0">
                  <a:pos x="528" y="394"/>
                </a:cxn>
                <a:cxn ang="0">
                  <a:pos x="528" y="324"/>
                </a:cxn>
                <a:cxn ang="0">
                  <a:pos x="526" y="288"/>
                </a:cxn>
                <a:cxn ang="0">
                  <a:pos x="520" y="256"/>
                </a:cxn>
                <a:cxn ang="0">
                  <a:pos x="506" y="212"/>
                </a:cxn>
                <a:cxn ang="0">
                  <a:pos x="480" y="160"/>
                </a:cxn>
                <a:cxn ang="0">
                  <a:pos x="446" y="108"/>
                </a:cxn>
                <a:cxn ang="0">
                  <a:pos x="400" y="60"/>
                </a:cxn>
                <a:cxn ang="0">
                  <a:pos x="344" y="24"/>
                </a:cxn>
                <a:cxn ang="0">
                  <a:pos x="312" y="10"/>
                </a:cxn>
                <a:cxn ang="0">
                  <a:pos x="276" y="2"/>
                </a:cxn>
                <a:cxn ang="0">
                  <a:pos x="238" y="0"/>
                </a:cxn>
                <a:cxn ang="0">
                  <a:pos x="196" y="4"/>
                </a:cxn>
                <a:cxn ang="0">
                  <a:pos x="182" y="8"/>
                </a:cxn>
                <a:cxn ang="0">
                  <a:pos x="156" y="18"/>
                </a:cxn>
                <a:cxn ang="0">
                  <a:pos x="120" y="40"/>
                </a:cxn>
                <a:cxn ang="0">
                  <a:pos x="80" y="82"/>
                </a:cxn>
                <a:cxn ang="0">
                  <a:pos x="48" y="132"/>
                </a:cxn>
                <a:cxn ang="0">
                  <a:pos x="34" y="158"/>
                </a:cxn>
                <a:cxn ang="0">
                  <a:pos x="10" y="224"/>
                </a:cxn>
                <a:cxn ang="0">
                  <a:pos x="0" y="296"/>
                </a:cxn>
                <a:cxn ang="0">
                  <a:pos x="2" y="296"/>
                </a:cxn>
                <a:cxn ang="0">
                  <a:pos x="8" y="252"/>
                </a:cxn>
                <a:cxn ang="0">
                  <a:pos x="24" y="202"/>
                </a:cxn>
                <a:cxn ang="0">
                  <a:pos x="50" y="146"/>
                </a:cxn>
                <a:cxn ang="0">
                  <a:pos x="92" y="86"/>
                </a:cxn>
                <a:cxn ang="0">
                  <a:pos x="104" y="72"/>
                </a:cxn>
                <a:cxn ang="0">
                  <a:pos x="128" y="48"/>
                </a:cxn>
                <a:cxn ang="0">
                  <a:pos x="152" y="32"/>
                </a:cxn>
                <a:cxn ang="0">
                  <a:pos x="178" y="20"/>
                </a:cxn>
                <a:cxn ang="0">
                  <a:pos x="218" y="10"/>
                </a:cxn>
                <a:cxn ang="0">
                  <a:pos x="272" y="14"/>
                </a:cxn>
                <a:cxn ang="0">
                  <a:pos x="322" y="28"/>
                </a:cxn>
                <a:cxn ang="0">
                  <a:pos x="368" y="52"/>
                </a:cxn>
                <a:cxn ang="0">
                  <a:pos x="408" y="82"/>
                </a:cxn>
                <a:cxn ang="0">
                  <a:pos x="438" y="112"/>
                </a:cxn>
                <a:cxn ang="0">
                  <a:pos x="448" y="128"/>
                </a:cxn>
                <a:cxn ang="0">
                  <a:pos x="478" y="176"/>
                </a:cxn>
                <a:cxn ang="0">
                  <a:pos x="500" y="230"/>
                </a:cxn>
                <a:cxn ang="0">
                  <a:pos x="516" y="286"/>
                </a:cxn>
                <a:cxn ang="0">
                  <a:pos x="522" y="346"/>
                </a:cxn>
                <a:cxn ang="0">
                  <a:pos x="520" y="376"/>
                </a:cxn>
                <a:cxn ang="0">
                  <a:pos x="508" y="462"/>
                </a:cxn>
                <a:cxn ang="0">
                  <a:pos x="500" y="520"/>
                </a:cxn>
                <a:cxn ang="0">
                  <a:pos x="504" y="580"/>
                </a:cxn>
                <a:cxn ang="0">
                  <a:pos x="508" y="608"/>
                </a:cxn>
                <a:cxn ang="0">
                  <a:pos x="524" y="660"/>
                </a:cxn>
                <a:cxn ang="0">
                  <a:pos x="544" y="710"/>
                </a:cxn>
                <a:cxn ang="0">
                  <a:pos x="582" y="782"/>
                </a:cxn>
                <a:cxn ang="0">
                  <a:pos x="594" y="802"/>
                </a:cxn>
                <a:cxn ang="0">
                  <a:pos x="614" y="802"/>
                </a:cxn>
                <a:cxn ang="0">
                  <a:pos x="560" y="710"/>
                </a:cxn>
                <a:cxn ang="0">
                  <a:pos x="546" y="676"/>
                </a:cxn>
                <a:cxn ang="0">
                  <a:pos x="524" y="608"/>
                </a:cxn>
                <a:cxn ang="0">
                  <a:pos x="516" y="572"/>
                </a:cxn>
              </a:cxnLst>
              <a:rect l="0" t="0" r="r" b="b"/>
              <a:pathLst>
                <a:path w="614" h="802">
                  <a:moveTo>
                    <a:pt x="516" y="572"/>
                  </a:moveTo>
                  <a:lnTo>
                    <a:pt x="516" y="572"/>
                  </a:lnTo>
                  <a:lnTo>
                    <a:pt x="514" y="536"/>
                  </a:lnTo>
                  <a:lnTo>
                    <a:pt x="516" y="500"/>
                  </a:lnTo>
                  <a:lnTo>
                    <a:pt x="520" y="464"/>
                  </a:lnTo>
                  <a:lnTo>
                    <a:pt x="524" y="428"/>
                  </a:lnTo>
                  <a:lnTo>
                    <a:pt x="524" y="428"/>
                  </a:lnTo>
                  <a:lnTo>
                    <a:pt x="528" y="394"/>
                  </a:lnTo>
                  <a:lnTo>
                    <a:pt x="530" y="358"/>
                  </a:lnTo>
                  <a:lnTo>
                    <a:pt x="528" y="324"/>
                  </a:lnTo>
                  <a:lnTo>
                    <a:pt x="526" y="288"/>
                  </a:lnTo>
                  <a:lnTo>
                    <a:pt x="526" y="288"/>
                  </a:lnTo>
                  <a:lnTo>
                    <a:pt x="524" y="274"/>
                  </a:lnTo>
                  <a:lnTo>
                    <a:pt x="520" y="256"/>
                  </a:lnTo>
                  <a:lnTo>
                    <a:pt x="514" y="236"/>
                  </a:lnTo>
                  <a:lnTo>
                    <a:pt x="506" y="212"/>
                  </a:lnTo>
                  <a:lnTo>
                    <a:pt x="494" y="186"/>
                  </a:lnTo>
                  <a:lnTo>
                    <a:pt x="480" y="160"/>
                  </a:lnTo>
                  <a:lnTo>
                    <a:pt x="464" y="134"/>
                  </a:lnTo>
                  <a:lnTo>
                    <a:pt x="446" y="108"/>
                  </a:lnTo>
                  <a:lnTo>
                    <a:pt x="424" y="84"/>
                  </a:lnTo>
                  <a:lnTo>
                    <a:pt x="400" y="60"/>
                  </a:lnTo>
                  <a:lnTo>
                    <a:pt x="374" y="40"/>
                  </a:lnTo>
                  <a:lnTo>
                    <a:pt x="344" y="24"/>
                  </a:lnTo>
                  <a:lnTo>
                    <a:pt x="328" y="16"/>
                  </a:lnTo>
                  <a:lnTo>
                    <a:pt x="312" y="10"/>
                  </a:lnTo>
                  <a:lnTo>
                    <a:pt x="294" y="6"/>
                  </a:lnTo>
                  <a:lnTo>
                    <a:pt x="276" y="2"/>
                  </a:lnTo>
                  <a:lnTo>
                    <a:pt x="258" y="0"/>
                  </a:lnTo>
                  <a:lnTo>
                    <a:pt x="238" y="0"/>
                  </a:lnTo>
                  <a:lnTo>
                    <a:pt x="218" y="2"/>
                  </a:lnTo>
                  <a:lnTo>
                    <a:pt x="196" y="4"/>
                  </a:lnTo>
                  <a:lnTo>
                    <a:pt x="196" y="4"/>
                  </a:lnTo>
                  <a:lnTo>
                    <a:pt x="182" y="8"/>
                  </a:lnTo>
                  <a:lnTo>
                    <a:pt x="168" y="12"/>
                  </a:lnTo>
                  <a:lnTo>
                    <a:pt x="156" y="18"/>
                  </a:lnTo>
                  <a:lnTo>
                    <a:pt x="144" y="24"/>
                  </a:lnTo>
                  <a:lnTo>
                    <a:pt x="120" y="40"/>
                  </a:lnTo>
                  <a:lnTo>
                    <a:pt x="100" y="60"/>
                  </a:lnTo>
                  <a:lnTo>
                    <a:pt x="80" y="82"/>
                  </a:lnTo>
                  <a:lnTo>
                    <a:pt x="64" y="106"/>
                  </a:lnTo>
                  <a:lnTo>
                    <a:pt x="48" y="132"/>
                  </a:lnTo>
                  <a:lnTo>
                    <a:pt x="34" y="158"/>
                  </a:lnTo>
                  <a:lnTo>
                    <a:pt x="34" y="158"/>
                  </a:lnTo>
                  <a:lnTo>
                    <a:pt x="20" y="190"/>
                  </a:lnTo>
                  <a:lnTo>
                    <a:pt x="10" y="224"/>
                  </a:lnTo>
                  <a:lnTo>
                    <a:pt x="2" y="260"/>
                  </a:lnTo>
                  <a:lnTo>
                    <a:pt x="0" y="296"/>
                  </a:lnTo>
                  <a:lnTo>
                    <a:pt x="2" y="296"/>
                  </a:lnTo>
                  <a:lnTo>
                    <a:pt x="2" y="296"/>
                  </a:lnTo>
                  <a:lnTo>
                    <a:pt x="4" y="274"/>
                  </a:lnTo>
                  <a:lnTo>
                    <a:pt x="8" y="252"/>
                  </a:lnTo>
                  <a:lnTo>
                    <a:pt x="14" y="228"/>
                  </a:lnTo>
                  <a:lnTo>
                    <a:pt x="24" y="202"/>
                  </a:lnTo>
                  <a:lnTo>
                    <a:pt x="36" y="174"/>
                  </a:lnTo>
                  <a:lnTo>
                    <a:pt x="50" y="146"/>
                  </a:lnTo>
                  <a:lnTo>
                    <a:pt x="70" y="116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104" y="72"/>
                  </a:lnTo>
                  <a:lnTo>
                    <a:pt x="114" y="60"/>
                  </a:lnTo>
                  <a:lnTo>
                    <a:pt x="128" y="48"/>
                  </a:lnTo>
                  <a:lnTo>
                    <a:pt x="140" y="40"/>
                  </a:lnTo>
                  <a:lnTo>
                    <a:pt x="152" y="32"/>
                  </a:lnTo>
                  <a:lnTo>
                    <a:pt x="166" y="24"/>
                  </a:lnTo>
                  <a:lnTo>
                    <a:pt x="178" y="20"/>
                  </a:lnTo>
                  <a:lnTo>
                    <a:pt x="192" y="16"/>
                  </a:lnTo>
                  <a:lnTo>
                    <a:pt x="218" y="10"/>
                  </a:lnTo>
                  <a:lnTo>
                    <a:pt x="244" y="10"/>
                  </a:lnTo>
                  <a:lnTo>
                    <a:pt x="272" y="14"/>
                  </a:lnTo>
                  <a:lnTo>
                    <a:pt x="296" y="20"/>
                  </a:lnTo>
                  <a:lnTo>
                    <a:pt x="322" y="28"/>
                  </a:lnTo>
                  <a:lnTo>
                    <a:pt x="346" y="40"/>
                  </a:lnTo>
                  <a:lnTo>
                    <a:pt x="368" y="52"/>
                  </a:lnTo>
                  <a:lnTo>
                    <a:pt x="388" y="66"/>
                  </a:lnTo>
                  <a:lnTo>
                    <a:pt x="408" y="82"/>
                  </a:lnTo>
                  <a:lnTo>
                    <a:pt x="424" y="98"/>
                  </a:lnTo>
                  <a:lnTo>
                    <a:pt x="438" y="112"/>
                  </a:lnTo>
                  <a:lnTo>
                    <a:pt x="448" y="128"/>
                  </a:lnTo>
                  <a:lnTo>
                    <a:pt x="448" y="128"/>
                  </a:lnTo>
                  <a:lnTo>
                    <a:pt x="464" y="152"/>
                  </a:lnTo>
                  <a:lnTo>
                    <a:pt x="478" y="176"/>
                  </a:lnTo>
                  <a:lnTo>
                    <a:pt x="490" y="204"/>
                  </a:lnTo>
                  <a:lnTo>
                    <a:pt x="500" y="230"/>
                  </a:lnTo>
                  <a:lnTo>
                    <a:pt x="510" y="258"/>
                  </a:lnTo>
                  <a:lnTo>
                    <a:pt x="516" y="286"/>
                  </a:lnTo>
                  <a:lnTo>
                    <a:pt x="520" y="316"/>
                  </a:lnTo>
                  <a:lnTo>
                    <a:pt x="522" y="346"/>
                  </a:lnTo>
                  <a:lnTo>
                    <a:pt x="522" y="346"/>
                  </a:lnTo>
                  <a:lnTo>
                    <a:pt x="520" y="376"/>
                  </a:lnTo>
                  <a:lnTo>
                    <a:pt x="518" y="404"/>
                  </a:lnTo>
                  <a:lnTo>
                    <a:pt x="508" y="462"/>
                  </a:lnTo>
                  <a:lnTo>
                    <a:pt x="504" y="492"/>
                  </a:lnTo>
                  <a:lnTo>
                    <a:pt x="500" y="520"/>
                  </a:lnTo>
                  <a:lnTo>
                    <a:pt x="500" y="550"/>
                  </a:lnTo>
                  <a:lnTo>
                    <a:pt x="504" y="580"/>
                  </a:lnTo>
                  <a:lnTo>
                    <a:pt x="504" y="580"/>
                  </a:lnTo>
                  <a:lnTo>
                    <a:pt x="508" y="608"/>
                  </a:lnTo>
                  <a:lnTo>
                    <a:pt x="516" y="634"/>
                  </a:lnTo>
                  <a:lnTo>
                    <a:pt x="524" y="660"/>
                  </a:lnTo>
                  <a:lnTo>
                    <a:pt x="532" y="686"/>
                  </a:lnTo>
                  <a:lnTo>
                    <a:pt x="544" y="710"/>
                  </a:lnTo>
                  <a:lnTo>
                    <a:pt x="556" y="734"/>
                  </a:lnTo>
                  <a:lnTo>
                    <a:pt x="582" y="782"/>
                  </a:lnTo>
                  <a:lnTo>
                    <a:pt x="582" y="782"/>
                  </a:lnTo>
                  <a:lnTo>
                    <a:pt x="594" y="802"/>
                  </a:lnTo>
                  <a:lnTo>
                    <a:pt x="614" y="802"/>
                  </a:lnTo>
                  <a:lnTo>
                    <a:pt x="614" y="802"/>
                  </a:lnTo>
                  <a:lnTo>
                    <a:pt x="586" y="756"/>
                  </a:lnTo>
                  <a:lnTo>
                    <a:pt x="560" y="710"/>
                  </a:lnTo>
                  <a:lnTo>
                    <a:pt x="560" y="710"/>
                  </a:lnTo>
                  <a:lnTo>
                    <a:pt x="546" y="676"/>
                  </a:lnTo>
                  <a:lnTo>
                    <a:pt x="532" y="644"/>
                  </a:lnTo>
                  <a:lnTo>
                    <a:pt x="524" y="608"/>
                  </a:lnTo>
                  <a:lnTo>
                    <a:pt x="516" y="572"/>
                  </a:lnTo>
                  <a:lnTo>
                    <a:pt x="516" y="57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8" name="Freeform 90"/>
            <p:cNvSpPr>
              <a:spLocks/>
            </p:cNvSpPr>
            <p:nvPr/>
          </p:nvSpPr>
          <p:spPr bwMode="auto">
            <a:xfrm>
              <a:off x="1556084" y="4011"/>
              <a:ext cx="2614863" cy="1684421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4" y="28"/>
                </a:cxn>
                <a:cxn ang="0">
                  <a:pos x="0" y="58"/>
                </a:cxn>
                <a:cxn ang="0">
                  <a:pos x="4" y="84"/>
                </a:cxn>
                <a:cxn ang="0">
                  <a:pos x="12" y="110"/>
                </a:cxn>
                <a:cxn ang="0">
                  <a:pos x="26" y="134"/>
                </a:cxn>
                <a:cxn ang="0">
                  <a:pos x="44" y="154"/>
                </a:cxn>
                <a:cxn ang="0">
                  <a:pos x="66" y="168"/>
                </a:cxn>
                <a:cxn ang="0">
                  <a:pos x="90" y="180"/>
                </a:cxn>
                <a:cxn ang="0">
                  <a:pos x="112" y="184"/>
                </a:cxn>
                <a:cxn ang="0">
                  <a:pos x="154" y="184"/>
                </a:cxn>
                <a:cxn ang="0">
                  <a:pos x="176" y="182"/>
                </a:cxn>
                <a:cxn ang="0">
                  <a:pos x="240" y="174"/>
                </a:cxn>
                <a:cxn ang="0">
                  <a:pos x="274" y="176"/>
                </a:cxn>
                <a:cxn ang="0">
                  <a:pos x="298" y="186"/>
                </a:cxn>
                <a:cxn ang="0">
                  <a:pos x="310" y="200"/>
                </a:cxn>
                <a:cxn ang="0">
                  <a:pos x="318" y="210"/>
                </a:cxn>
                <a:cxn ang="0">
                  <a:pos x="322" y="208"/>
                </a:cxn>
                <a:cxn ang="0">
                  <a:pos x="326" y="204"/>
                </a:cxn>
                <a:cxn ang="0">
                  <a:pos x="300" y="180"/>
                </a:cxn>
                <a:cxn ang="0">
                  <a:pos x="290" y="174"/>
                </a:cxn>
                <a:cxn ang="0">
                  <a:pos x="266" y="166"/>
                </a:cxn>
                <a:cxn ang="0">
                  <a:pos x="256" y="166"/>
                </a:cxn>
                <a:cxn ang="0">
                  <a:pos x="198" y="172"/>
                </a:cxn>
                <a:cxn ang="0">
                  <a:pos x="144" y="178"/>
                </a:cxn>
                <a:cxn ang="0">
                  <a:pos x="108" y="174"/>
                </a:cxn>
                <a:cxn ang="0">
                  <a:pos x="74" y="162"/>
                </a:cxn>
                <a:cxn ang="0">
                  <a:pos x="44" y="140"/>
                </a:cxn>
                <a:cxn ang="0">
                  <a:pos x="20" y="112"/>
                </a:cxn>
                <a:cxn ang="0">
                  <a:pos x="14" y="102"/>
                </a:cxn>
                <a:cxn ang="0">
                  <a:pos x="4" y="74"/>
                </a:cxn>
                <a:cxn ang="0">
                  <a:pos x="6" y="36"/>
                </a:cxn>
                <a:cxn ang="0">
                  <a:pos x="12" y="10"/>
                </a:cxn>
                <a:cxn ang="0">
                  <a:pos x="16" y="0"/>
                </a:cxn>
              </a:cxnLst>
              <a:rect l="0" t="0" r="r" b="b"/>
              <a:pathLst>
                <a:path w="326" h="210">
                  <a:moveTo>
                    <a:pt x="16" y="0"/>
                  </a:moveTo>
                  <a:lnTo>
                    <a:pt x="16" y="0"/>
                  </a:lnTo>
                  <a:lnTo>
                    <a:pt x="10" y="14"/>
                  </a:lnTo>
                  <a:lnTo>
                    <a:pt x="4" y="28"/>
                  </a:lnTo>
                  <a:lnTo>
                    <a:pt x="2" y="42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6" y="98"/>
                  </a:lnTo>
                  <a:lnTo>
                    <a:pt x="12" y="110"/>
                  </a:lnTo>
                  <a:lnTo>
                    <a:pt x="18" y="122"/>
                  </a:lnTo>
                  <a:lnTo>
                    <a:pt x="26" y="134"/>
                  </a:lnTo>
                  <a:lnTo>
                    <a:pt x="34" y="144"/>
                  </a:lnTo>
                  <a:lnTo>
                    <a:pt x="44" y="154"/>
                  </a:lnTo>
                  <a:lnTo>
                    <a:pt x="54" y="162"/>
                  </a:lnTo>
                  <a:lnTo>
                    <a:pt x="66" y="168"/>
                  </a:lnTo>
                  <a:lnTo>
                    <a:pt x="78" y="174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112" y="184"/>
                  </a:lnTo>
                  <a:lnTo>
                    <a:pt x="132" y="186"/>
                  </a:lnTo>
                  <a:lnTo>
                    <a:pt x="154" y="184"/>
                  </a:lnTo>
                  <a:lnTo>
                    <a:pt x="176" y="182"/>
                  </a:lnTo>
                  <a:lnTo>
                    <a:pt x="176" y="182"/>
                  </a:lnTo>
                  <a:lnTo>
                    <a:pt x="240" y="174"/>
                  </a:lnTo>
                  <a:lnTo>
                    <a:pt x="240" y="174"/>
                  </a:lnTo>
                  <a:lnTo>
                    <a:pt x="258" y="174"/>
                  </a:lnTo>
                  <a:lnTo>
                    <a:pt x="274" y="176"/>
                  </a:lnTo>
                  <a:lnTo>
                    <a:pt x="288" y="180"/>
                  </a:lnTo>
                  <a:lnTo>
                    <a:pt x="298" y="186"/>
                  </a:lnTo>
                  <a:lnTo>
                    <a:pt x="304" y="194"/>
                  </a:lnTo>
                  <a:lnTo>
                    <a:pt x="310" y="200"/>
                  </a:lnTo>
                  <a:lnTo>
                    <a:pt x="318" y="210"/>
                  </a:lnTo>
                  <a:lnTo>
                    <a:pt x="318" y="210"/>
                  </a:lnTo>
                  <a:lnTo>
                    <a:pt x="320" y="210"/>
                  </a:lnTo>
                  <a:lnTo>
                    <a:pt x="322" y="208"/>
                  </a:lnTo>
                  <a:lnTo>
                    <a:pt x="326" y="204"/>
                  </a:lnTo>
                  <a:lnTo>
                    <a:pt x="326" y="204"/>
                  </a:lnTo>
                  <a:lnTo>
                    <a:pt x="310" y="188"/>
                  </a:lnTo>
                  <a:lnTo>
                    <a:pt x="300" y="180"/>
                  </a:lnTo>
                  <a:lnTo>
                    <a:pt x="290" y="174"/>
                  </a:lnTo>
                  <a:lnTo>
                    <a:pt x="290" y="174"/>
                  </a:lnTo>
                  <a:lnTo>
                    <a:pt x="274" y="168"/>
                  </a:lnTo>
                  <a:lnTo>
                    <a:pt x="266" y="166"/>
                  </a:lnTo>
                  <a:lnTo>
                    <a:pt x="256" y="166"/>
                  </a:lnTo>
                  <a:lnTo>
                    <a:pt x="256" y="166"/>
                  </a:lnTo>
                  <a:lnTo>
                    <a:pt x="226" y="168"/>
                  </a:lnTo>
                  <a:lnTo>
                    <a:pt x="198" y="172"/>
                  </a:lnTo>
                  <a:lnTo>
                    <a:pt x="144" y="178"/>
                  </a:lnTo>
                  <a:lnTo>
                    <a:pt x="144" y="178"/>
                  </a:lnTo>
                  <a:lnTo>
                    <a:pt x="126" y="178"/>
                  </a:lnTo>
                  <a:lnTo>
                    <a:pt x="108" y="174"/>
                  </a:lnTo>
                  <a:lnTo>
                    <a:pt x="90" y="170"/>
                  </a:lnTo>
                  <a:lnTo>
                    <a:pt x="74" y="162"/>
                  </a:lnTo>
                  <a:lnTo>
                    <a:pt x="58" y="152"/>
                  </a:lnTo>
                  <a:lnTo>
                    <a:pt x="44" y="140"/>
                  </a:lnTo>
                  <a:lnTo>
                    <a:pt x="30" y="128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14" y="102"/>
                  </a:lnTo>
                  <a:lnTo>
                    <a:pt x="10" y="92"/>
                  </a:lnTo>
                  <a:lnTo>
                    <a:pt x="4" y="74"/>
                  </a:lnTo>
                  <a:lnTo>
                    <a:pt x="4" y="54"/>
                  </a:lnTo>
                  <a:lnTo>
                    <a:pt x="6" y="36"/>
                  </a:lnTo>
                  <a:lnTo>
                    <a:pt x="8" y="22"/>
                  </a:lnTo>
                  <a:lnTo>
                    <a:pt x="12" y="1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9" name="Freeform 91"/>
            <p:cNvSpPr>
              <a:spLocks/>
            </p:cNvSpPr>
            <p:nvPr/>
          </p:nvSpPr>
          <p:spPr bwMode="auto">
            <a:xfrm>
              <a:off x="1171074" y="1704474"/>
              <a:ext cx="2646947" cy="1732547"/>
            </a:xfrm>
            <a:custGeom>
              <a:avLst/>
              <a:gdLst/>
              <a:ahLst/>
              <a:cxnLst>
                <a:cxn ang="0">
                  <a:pos x="312" y="12"/>
                </a:cxn>
                <a:cxn ang="0">
                  <a:pos x="266" y="0"/>
                </a:cxn>
                <a:cxn ang="0">
                  <a:pos x="232" y="6"/>
                </a:cxn>
                <a:cxn ang="0">
                  <a:pos x="196" y="32"/>
                </a:cxn>
                <a:cxn ang="0">
                  <a:pos x="178" y="58"/>
                </a:cxn>
                <a:cxn ang="0">
                  <a:pos x="160" y="130"/>
                </a:cxn>
                <a:cxn ang="0">
                  <a:pos x="150" y="158"/>
                </a:cxn>
                <a:cxn ang="0">
                  <a:pos x="118" y="192"/>
                </a:cxn>
                <a:cxn ang="0">
                  <a:pos x="72" y="208"/>
                </a:cxn>
                <a:cxn ang="0">
                  <a:pos x="44" y="208"/>
                </a:cxn>
                <a:cxn ang="0">
                  <a:pos x="12" y="182"/>
                </a:cxn>
                <a:cxn ang="0">
                  <a:pos x="8" y="140"/>
                </a:cxn>
                <a:cxn ang="0">
                  <a:pos x="16" y="110"/>
                </a:cxn>
                <a:cxn ang="0">
                  <a:pos x="46" y="80"/>
                </a:cxn>
                <a:cxn ang="0">
                  <a:pos x="68" y="80"/>
                </a:cxn>
                <a:cxn ang="0">
                  <a:pos x="86" y="104"/>
                </a:cxn>
                <a:cxn ang="0">
                  <a:pos x="84" y="114"/>
                </a:cxn>
                <a:cxn ang="0">
                  <a:pos x="76" y="124"/>
                </a:cxn>
                <a:cxn ang="0">
                  <a:pos x="56" y="128"/>
                </a:cxn>
                <a:cxn ang="0">
                  <a:pos x="42" y="122"/>
                </a:cxn>
                <a:cxn ang="0">
                  <a:pos x="68" y="134"/>
                </a:cxn>
                <a:cxn ang="0">
                  <a:pos x="86" y="122"/>
                </a:cxn>
                <a:cxn ang="0">
                  <a:pos x="92" y="106"/>
                </a:cxn>
                <a:cxn ang="0">
                  <a:pos x="84" y="88"/>
                </a:cxn>
                <a:cxn ang="0">
                  <a:pos x="66" y="76"/>
                </a:cxn>
                <a:cxn ang="0">
                  <a:pos x="52" y="74"/>
                </a:cxn>
                <a:cxn ang="0">
                  <a:pos x="22" y="90"/>
                </a:cxn>
                <a:cxn ang="0">
                  <a:pos x="2" y="130"/>
                </a:cxn>
                <a:cxn ang="0">
                  <a:pos x="0" y="158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82" y="214"/>
                </a:cxn>
                <a:cxn ang="0">
                  <a:pos x="112" y="206"/>
                </a:cxn>
                <a:cxn ang="0">
                  <a:pos x="146" y="178"/>
                </a:cxn>
                <a:cxn ang="0">
                  <a:pos x="168" y="138"/>
                </a:cxn>
                <a:cxn ang="0">
                  <a:pos x="178" y="90"/>
                </a:cxn>
                <a:cxn ang="0">
                  <a:pos x="188" y="58"/>
                </a:cxn>
                <a:cxn ang="0">
                  <a:pos x="214" y="26"/>
                </a:cxn>
                <a:cxn ang="0">
                  <a:pos x="242" y="14"/>
                </a:cxn>
                <a:cxn ang="0">
                  <a:pos x="280" y="14"/>
                </a:cxn>
                <a:cxn ang="0">
                  <a:pos x="320" y="30"/>
                </a:cxn>
                <a:cxn ang="0">
                  <a:pos x="326" y="28"/>
                </a:cxn>
              </a:cxnLst>
              <a:rect l="0" t="0" r="r" b="b"/>
              <a:pathLst>
                <a:path w="330" h="216">
                  <a:moveTo>
                    <a:pt x="330" y="24"/>
                  </a:moveTo>
                  <a:lnTo>
                    <a:pt x="330" y="24"/>
                  </a:lnTo>
                  <a:lnTo>
                    <a:pt x="312" y="12"/>
                  </a:lnTo>
                  <a:lnTo>
                    <a:pt x="296" y="6"/>
                  </a:lnTo>
                  <a:lnTo>
                    <a:pt x="276" y="2"/>
                  </a:lnTo>
                  <a:lnTo>
                    <a:pt x="266" y="0"/>
                  </a:lnTo>
                  <a:lnTo>
                    <a:pt x="254" y="0"/>
                  </a:lnTo>
                  <a:lnTo>
                    <a:pt x="244" y="2"/>
                  </a:lnTo>
                  <a:lnTo>
                    <a:pt x="232" y="6"/>
                  </a:lnTo>
                  <a:lnTo>
                    <a:pt x="220" y="12"/>
                  </a:lnTo>
                  <a:lnTo>
                    <a:pt x="208" y="22"/>
                  </a:lnTo>
                  <a:lnTo>
                    <a:pt x="196" y="32"/>
                  </a:lnTo>
                  <a:lnTo>
                    <a:pt x="184" y="48"/>
                  </a:lnTo>
                  <a:lnTo>
                    <a:pt x="184" y="48"/>
                  </a:lnTo>
                  <a:lnTo>
                    <a:pt x="178" y="58"/>
                  </a:lnTo>
                  <a:lnTo>
                    <a:pt x="172" y="70"/>
                  </a:lnTo>
                  <a:lnTo>
                    <a:pt x="166" y="100"/>
                  </a:lnTo>
                  <a:lnTo>
                    <a:pt x="160" y="130"/>
                  </a:lnTo>
                  <a:lnTo>
                    <a:pt x="156" y="144"/>
                  </a:lnTo>
                  <a:lnTo>
                    <a:pt x="150" y="158"/>
                  </a:lnTo>
                  <a:lnTo>
                    <a:pt x="150" y="158"/>
                  </a:lnTo>
                  <a:lnTo>
                    <a:pt x="142" y="170"/>
                  </a:lnTo>
                  <a:lnTo>
                    <a:pt x="132" y="182"/>
                  </a:lnTo>
                  <a:lnTo>
                    <a:pt x="118" y="192"/>
                  </a:lnTo>
                  <a:lnTo>
                    <a:pt x="104" y="200"/>
                  </a:lnTo>
                  <a:lnTo>
                    <a:pt x="88" y="206"/>
                  </a:lnTo>
                  <a:lnTo>
                    <a:pt x="72" y="208"/>
                  </a:lnTo>
                  <a:lnTo>
                    <a:pt x="58" y="210"/>
                  </a:lnTo>
                  <a:lnTo>
                    <a:pt x="44" y="208"/>
                  </a:lnTo>
                  <a:lnTo>
                    <a:pt x="44" y="208"/>
                  </a:lnTo>
                  <a:lnTo>
                    <a:pt x="30" y="202"/>
                  </a:lnTo>
                  <a:lnTo>
                    <a:pt x="20" y="192"/>
                  </a:lnTo>
                  <a:lnTo>
                    <a:pt x="12" y="182"/>
                  </a:lnTo>
                  <a:lnTo>
                    <a:pt x="8" y="168"/>
                  </a:lnTo>
                  <a:lnTo>
                    <a:pt x="6" y="154"/>
                  </a:lnTo>
                  <a:lnTo>
                    <a:pt x="8" y="140"/>
                  </a:lnTo>
                  <a:lnTo>
                    <a:pt x="12" y="124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24" y="96"/>
                  </a:lnTo>
                  <a:lnTo>
                    <a:pt x="36" y="86"/>
                  </a:lnTo>
                  <a:lnTo>
                    <a:pt x="46" y="80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68" y="80"/>
                  </a:lnTo>
                  <a:lnTo>
                    <a:pt x="76" y="84"/>
                  </a:lnTo>
                  <a:lnTo>
                    <a:pt x="82" y="94"/>
                  </a:lnTo>
                  <a:lnTo>
                    <a:pt x="86" y="104"/>
                  </a:lnTo>
                  <a:lnTo>
                    <a:pt x="86" y="104"/>
                  </a:lnTo>
                  <a:lnTo>
                    <a:pt x="86" y="108"/>
                  </a:lnTo>
                  <a:lnTo>
                    <a:pt x="84" y="114"/>
                  </a:lnTo>
                  <a:lnTo>
                    <a:pt x="80" y="120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2" y="128"/>
                  </a:lnTo>
                  <a:lnTo>
                    <a:pt x="68" y="128"/>
                  </a:lnTo>
                  <a:lnTo>
                    <a:pt x="56" y="128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54" y="130"/>
                  </a:lnTo>
                  <a:lnTo>
                    <a:pt x="62" y="132"/>
                  </a:lnTo>
                  <a:lnTo>
                    <a:pt x="68" y="134"/>
                  </a:lnTo>
                  <a:lnTo>
                    <a:pt x="74" y="132"/>
                  </a:lnTo>
                  <a:lnTo>
                    <a:pt x="80" y="128"/>
                  </a:lnTo>
                  <a:lnTo>
                    <a:pt x="86" y="122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2" y="106"/>
                  </a:lnTo>
                  <a:lnTo>
                    <a:pt x="92" y="100"/>
                  </a:lnTo>
                  <a:lnTo>
                    <a:pt x="90" y="92"/>
                  </a:lnTo>
                  <a:lnTo>
                    <a:pt x="84" y="88"/>
                  </a:lnTo>
                  <a:lnTo>
                    <a:pt x="78" y="82"/>
                  </a:lnTo>
                  <a:lnTo>
                    <a:pt x="72" y="78"/>
                  </a:lnTo>
                  <a:lnTo>
                    <a:pt x="66" y="76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2" y="74"/>
                  </a:lnTo>
                  <a:lnTo>
                    <a:pt x="46" y="76"/>
                  </a:lnTo>
                  <a:lnTo>
                    <a:pt x="34" y="82"/>
                  </a:lnTo>
                  <a:lnTo>
                    <a:pt x="22" y="90"/>
                  </a:lnTo>
                  <a:lnTo>
                    <a:pt x="14" y="102"/>
                  </a:lnTo>
                  <a:lnTo>
                    <a:pt x="8" y="116"/>
                  </a:lnTo>
                  <a:lnTo>
                    <a:pt x="2" y="130"/>
                  </a:lnTo>
                  <a:lnTo>
                    <a:pt x="0" y="144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8"/>
                  </a:lnTo>
                  <a:lnTo>
                    <a:pt x="2" y="176"/>
                  </a:lnTo>
                  <a:lnTo>
                    <a:pt x="6" y="184"/>
                  </a:lnTo>
                  <a:lnTo>
                    <a:pt x="10" y="190"/>
                  </a:lnTo>
                  <a:lnTo>
                    <a:pt x="20" y="202"/>
                  </a:lnTo>
                  <a:lnTo>
                    <a:pt x="34" y="208"/>
                  </a:lnTo>
                  <a:lnTo>
                    <a:pt x="50" y="214"/>
                  </a:lnTo>
                  <a:lnTo>
                    <a:pt x="66" y="216"/>
                  </a:lnTo>
                  <a:lnTo>
                    <a:pt x="82" y="214"/>
                  </a:lnTo>
                  <a:lnTo>
                    <a:pt x="98" y="212"/>
                  </a:lnTo>
                  <a:lnTo>
                    <a:pt x="98" y="212"/>
                  </a:lnTo>
                  <a:lnTo>
                    <a:pt x="112" y="206"/>
                  </a:lnTo>
                  <a:lnTo>
                    <a:pt x="124" y="198"/>
                  </a:lnTo>
                  <a:lnTo>
                    <a:pt x="136" y="188"/>
                  </a:lnTo>
                  <a:lnTo>
                    <a:pt x="146" y="178"/>
                  </a:lnTo>
                  <a:lnTo>
                    <a:pt x="156" y="166"/>
                  </a:lnTo>
                  <a:lnTo>
                    <a:pt x="162" y="152"/>
                  </a:lnTo>
                  <a:lnTo>
                    <a:pt x="168" y="138"/>
                  </a:lnTo>
                  <a:lnTo>
                    <a:pt x="172" y="124"/>
                  </a:lnTo>
                  <a:lnTo>
                    <a:pt x="172" y="124"/>
                  </a:lnTo>
                  <a:lnTo>
                    <a:pt x="178" y="90"/>
                  </a:lnTo>
                  <a:lnTo>
                    <a:pt x="182" y="74"/>
                  </a:lnTo>
                  <a:lnTo>
                    <a:pt x="188" y="58"/>
                  </a:lnTo>
                  <a:lnTo>
                    <a:pt x="188" y="58"/>
                  </a:lnTo>
                  <a:lnTo>
                    <a:pt x="196" y="46"/>
                  </a:lnTo>
                  <a:lnTo>
                    <a:pt x="204" y="36"/>
                  </a:lnTo>
                  <a:lnTo>
                    <a:pt x="214" y="26"/>
                  </a:lnTo>
                  <a:lnTo>
                    <a:pt x="224" y="20"/>
                  </a:lnTo>
                  <a:lnTo>
                    <a:pt x="234" y="16"/>
                  </a:lnTo>
                  <a:lnTo>
                    <a:pt x="242" y="14"/>
                  </a:lnTo>
                  <a:lnTo>
                    <a:pt x="252" y="12"/>
                  </a:lnTo>
                  <a:lnTo>
                    <a:pt x="262" y="12"/>
                  </a:lnTo>
                  <a:lnTo>
                    <a:pt x="280" y="14"/>
                  </a:lnTo>
                  <a:lnTo>
                    <a:pt x="296" y="20"/>
                  </a:lnTo>
                  <a:lnTo>
                    <a:pt x="310" y="26"/>
                  </a:lnTo>
                  <a:lnTo>
                    <a:pt x="320" y="30"/>
                  </a:lnTo>
                  <a:lnTo>
                    <a:pt x="320" y="30"/>
                  </a:lnTo>
                  <a:lnTo>
                    <a:pt x="322" y="30"/>
                  </a:lnTo>
                  <a:lnTo>
                    <a:pt x="326" y="28"/>
                  </a:lnTo>
                  <a:lnTo>
                    <a:pt x="330" y="24"/>
                  </a:lnTo>
                  <a:lnTo>
                    <a:pt x="33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0" name="Freeform 92"/>
            <p:cNvSpPr>
              <a:spLocks/>
            </p:cNvSpPr>
            <p:nvPr/>
          </p:nvSpPr>
          <p:spPr bwMode="auto">
            <a:xfrm>
              <a:off x="7684168" y="6565232"/>
              <a:ext cx="1459832" cy="1283368"/>
            </a:xfrm>
            <a:custGeom>
              <a:avLst/>
              <a:gdLst/>
              <a:ahLst/>
              <a:cxnLst>
                <a:cxn ang="0">
                  <a:pos x="76" y="34"/>
                </a:cxn>
                <a:cxn ang="0">
                  <a:pos x="76" y="34"/>
                </a:cxn>
                <a:cxn ang="0">
                  <a:pos x="92" y="30"/>
                </a:cxn>
                <a:cxn ang="0">
                  <a:pos x="106" y="28"/>
                </a:cxn>
                <a:cxn ang="0">
                  <a:pos x="138" y="24"/>
                </a:cxn>
                <a:cxn ang="0">
                  <a:pos x="138" y="24"/>
                </a:cxn>
                <a:cxn ang="0">
                  <a:pos x="160" y="20"/>
                </a:cxn>
                <a:cxn ang="0">
                  <a:pos x="172" y="16"/>
                </a:cxn>
                <a:cxn ang="0">
                  <a:pos x="182" y="10"/>
                </a:cxn>
                <a:cxn ang="0">
                  <a:pos x="182" y="0"/>
                </a:cxn>
                <a:cxn ang="0">
                  <a:pos x="182" y="0"/>
                </a:cxn>
                <a:cxn ang="0">
                  <a:pos x="172" y="6"/>
                </a:cxn>
                <a:cxn ang="0">
                  <a:pos x="172" y="6"/>
                </a:cxn>
                <a:cxn ang="0">
                  <a:pos x="158" y="10"/>
                </a:cxn>
                <a:cxn ang="0">
                  <a:pos x="146" y="14"/>
                </a:cxn>
                <a:cxn ang="0">
                  <a:pos x="118" y="16"/>
                </a:cxn>
                <a:cxn ang="0">
                  <a:pos x="92" y="20"/>
                </a:cxn>
                <a:cxn ang="0">
                  <a:pos x="78" y="22"/>
                </a:cxn>
                <a:cxn ang="0">
                  <a:pos x="66" y="26"/>
                </a:cxn>
                <a:cxn ang="0">
                  <a:pos x="66" y="26"/>
                </a:cxn>
                <a:cxn ang="0">
                  <a:pos x="52" y="34"/>
                </a:cxn>
                <a:cxn ang="0">
                  <a:pos x="38" y="44"/>
                </a:cxn>
                <a:cxn ang="0">
                  <a:pos x="26" y="54"/>
                </a:cxn>
                <a:cxn ang="0">
                  <a:pos x="16" y="68"/>
                </a:cxn>
                <a:cxn ang="0">
                  <a:pos x="6" y="84"/>
                </a:cxn>
                <a:cxn ang="0">
                  <a:pos x="2" y="102"/>
                </a:cxn>
                <a:cxn ang="0">
                  <a:pos x="0" y="122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4" y="150"/>
                </a:cxn>
                <a:cxn ang="0">
                  <a:pos x="6" y="152"/>
                </a:cxn>
                <a:cxn ang="0">
                  <a:pos x="8" y="156"/>
                </a:cxn>
                <a:cxn ang="0">
                  <a:pos x="10" y="160"/>
                </a:cxn>
                <a:cxn ang="0">
                  <a:pos x="26" y="160"/>
                </a:cxn>
                <a:cxn ang="0">
                  <a:pos x="26" y="160"/>
                </a:cxn>
                <a:cxn ang="0">
                  <a:pos x="24" y="148"/>
                </a:cxn>
                <a:cxn ang="0">
                  <a:pos x="22" y="132"/>
                </a:cxn>
                <a:cxn ang="0">
                  <a:pos x="20" y="112"/>
                </a:cxn>
                <a:cxn ang="0">
                  <a:pos x="22" y="94"/>
                </a:cxn>
                <a:cxn ang="0">
                  <a:pos x="28" y="76"/>
                </a:cxn>
                <a:cxn ang="0">
                  <a:pos x="32" y="66"/>
                </a:cxn>
                <a:cxn ang="0">
                  <a:pos x="38" y="58"/>
                </a:cxn>
                <a:cxn ang="0">
                  <a:pos x="46" y="50"/>
                </a:cxn>
                <a:cxn ang="0">
                  <a:pos x="54" y="44"/>
                </a:cxn>
                <a:cxn ang="0">
                  <a:pos x="64" y="38"/>
                </a:cxn>
                <a:cxn ang="0">
                  <a:pos x="76" y="34"/>
                </a:cxn>
                <a:cxn ang="0">
                  <a:pos x="76" y="34"/>
                </a:cxn>
              </a:cxnLst>
              <a:rect l="0" t="0" r="r" b="b"/>
              <a:pathLst>
                <a:path w="182" h="160">
                  <a:moveTo>
                    <a:pt x="76" y="34"/>
                  </a:moveTo>
                  <a:lnTo>
                    <a:pt x="76" y="34"/>
                  </a:lnTo>
                  <a:lnTo>
                    <a:pt x="92" y="30"/>
                  </a:lnTo>
                  <a:lnTo>
                    <a:pt x="106" y="28"/>
                  </a:lnTo>
                  <a:lnTo>
                    <a:pt x="138" y="24"/>
                  </a:lnTo>
                  <a:lnTo>
                    <a:pt x="138" y="24"/>
                  </a:lnTo>
                  <a:lnTo>
                    <a:pt x="160" y="20"/>
                  </a:lnTo>
                  <a:lnTo>
                    <a:pt x="172" y="16"/>
                  </a:lnTo>
                  <a:lnTo>
                    <a:pt x="182" y="1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2" y="6"/>
                  </a:lnTo>
                  <a:lnTo>
                    <a:pt x="172" y="6"/>
                  </a:lnTo>
                  <a:lnTo>
                    <a:pt x="158" y="10"/>
                  </a:lnTo>
                  <a:lnTo>
                    <a:pt x="146" y="14"/>
                  </a:lnTo>
                  <a:lnTo>
                    <a:pt x="118" y="16"/>
                  </a:lnTo>
                  <a:lnTo>
                    <a:pt x="92" y="20"/>
                  </a:lnTo>
                  <a:lnTo>
                    <a:pt x="78" y="22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52" y="34"/>
                  </a:lnTo>
                  <a:lnTo>
                    <a:pt x="38" y="44"/>
                  </a:lnTo>
                  <a:lnTo>
                    <a:pt x="26" y="54"/>
                  </a:lnTo>
                  <a:lnTo>
                    <a:pt x="16" y="68"/>
                  </a:lnTo>
                  <a:lnTo>
                    <a:pt x="6" y="84"/>
                  </a:lnTo>
                  <a:lnTo>
                    <a:pt x="2" y="102"/>
                  </a:lnTo>
                  <a:lnTo>
                    <a:pt x="0" y="122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4" y="150"/>
                  </a:lnTo>
                  <a:lnTo>
                    <a:pt x="6" y="152"/>
                  </a:lnTo>
                  <a:lnTo>
                    <a:pt x="8" y="156"/>
                  </a:lnTo>
                  <a:lnTo>
                    <a:pt x="10" y="160"/>
                  </a:lnTo>
                  <a:lnTo>
                    <a:pt x="26" y="160"/>
                  </a:lnTo>
                  <a:lnTo>
                    <a:pt x="26" y="160"/>
                  </a:lnTo>
                  <a:lnTo>
                    <a:pt x="24" y="148"/>
                  </a:lnTo>
                  <a:lnTo>
                    <a:pt x="22" y="132"/>
                  </a:lnTo>
                  <a:lnTo>
                    <a:pt x="20" y="112"/>
                  </a:lnTo>
                  <a:lnTo>
                    <a:pt x="22" y="94"/>
                  </a:lnTo>
                  <a:lnTo>
                    <a:pt x="28" y="76"/>
                  </a:lnTo>
                  <a:lnTo>
                    <a:pt x="32" y="66"/>
                  </a:lnTo>
                  <a:lnTo>
                    <a:pt x="38" y="58"/>
                  </a:lnTo>
                  <a:lnTo>
                    <a:pt x="46" y="50"/>
                  </a:lnTo>
                  <a:lnTo>
                    <a:pt x="54" y="44"/>
                  </a:lnTo>
                  <a:lnTo>
                    <a:pt x="64" y="38"/>
                  </a:lnTo>
                  <a:lnTo>
                    <a:pt x="76" y="34"/>
                  </a:lnTo>
                  <a:lnTo>
                    <a:pt x="76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1" name="Freeform 93"/>
            <p:cNvSpPr>
              <a:spLocks/>
            </p:cNvSpPr>
            <p:nvPr/>
          </p:nvSpPr>
          <p:spPr bwMode="auto">
            <a:xfrm>
              <a:off x="8550442" y="5297905"/>
              <a:ext cx="593558" cy="737937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0" y="54"/>
                </a:cxn>
                <a:cxn ang="0">
                  <a:pos x="0" y="68"/>
                </a:cxn>
                <a:cxn ang="0">
                  <a:pos x="4" y="80"/>
                </a:cxn>
                <a:cxn ang="0">
                  <a:pos x="8" y="86"/>
                </a:cxn>
                <a:cxn ang="0">
                  <a:pos x="12" y="90"/>
                </a:cxn>
                <a:cxn ang="0">
                  <a:pos x="18" y="92"/>
                </a:cxn>
                <a:cxn ang="0">
                  <a:pos x="26" y="92"/>
                </a:cxn>
                <a:cxn ang="0">
                  <a:pos x="26" y="92"/>
                </a:cxn>
                <a:cxn ang="0">
                  <a:pos x="36" y="92"/>
                </a:cxn>
                <a:cxn ang="0">
                  <a:pos x="44" y="88"/>
                </a:cxn>
                <a:cxn ang="0">
                  <a:pos x="48" y="82"/>
                </a:cxn>
                <a:cxn ang="0">
                  <a:pos x="50" y="76"/>
                </a:cxn>
                <a:cxn ang="0">
                  <a:pos x="52" y="68"/>
                </a:cxn>
                <a:cxn ang="0">
                  <a:pos x="50" y="60"/>
                </a:cxn>
                <a:cxn ang="0">
                  <a:pos x="48" y="52"/>
                </a:cxn>
                <a:cxn ang="0">
                  <a:pos x="44" y="44"/>
                </a:cxn>
                <a:cxn ang="0">
                  <a:pos x="44" y="44"/>
                </a:cxn>
                <a:cxn ang="0">
                  <a:pos x="46" y="48"/>
                </a:cxn>
                <a:cxn ang="0">
                  <a:pos x="48" y="58"/>
                </a:cxn>
                <a:cxn ang="0">
                  <a:pos x="48" y="68"/>
                </a:cxn>
                <a:cxn ang="0">
                  <a:pos x="46" y="74"/>
                </a:cxn>
                <a:cxn ang="0">
                  <a:pos x="44" y="78"/>
                </a:cxn>
                <a:cxn ang="0">
                  <a:pos x="44" y="78"/>
                </a:cxn>
                <a:cxn ang="0">
                  <a:pos x="38" y="82"/>
                </a:cxn>
                <a:cxn ang="0">
                  <a:pos x="32" y="84"/>
                </a:cxn>
                <a:cxn ang="0">
                  <a:pos x="28" y="86"/>
                </a:cxn>
                <a:cxn ang="0">
                  <a:pos x="22" y="84"/>
                </a:cxn>
                <a:cxn ang="0">
                  <a:pos x="22" y="84"/>
                </a:cxn>
                <a:cxn ang="0">
                  <a:pos x="12" y="80"/>
                </a:cxn>
                <a:cxn ang="0">
                  <a:pos x="6" y="74"/>
                </a:cxn>
                <a:cxn ang="0">
                  <a:pos x="2" y="70"/>
                </a:cxn>
                <a:cxn ang="0">
                  <a:pos x="0" y="64"/>
                </a:cxn>
                <a:cxn ang="0">
                  <a:pos x="0" y="5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8" y="42"/>
                </a:cxn>
                <a:cxn ang="0">
                  <a:pos x="16" y="32"/>
                </a:cxn>
                <a:cxn ang="0">
                  <a:pos x="26" y="24"/>
                </a:cxn>
                <a:cxn ang="0">
                  <a:pos x="38" y="18"/>
                </a:cxn>
                <a:cxn ang="0">
                  <a:pos x="38" y="18"/>
                </a:cxn>
                <a:cxn ang="0">
                  <a:pos x="56" y="12"/>
                </a:cxn>
                <a:cxn ang="0">
                  <a:pos x="74" y="12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2" y="2"/>
                </a:cxn>
                <a:cxn ang="0">
                  <a:pos x="50" y="4"/>
                </a:cxn>
                <a:cxn ang="0">
                  <a:pos x="36" y="8"/>
                </a:cxn>
                <a:cxn ang="0">
                  <a:pos x="26" y="14"/>
                </a:cxn>
                <a:cxn ang="0">
                  <a:pos x="16" y="22"/>
                </a:cxn>
                <a:cxn ang="0">
                  <a:pos x="8" y="30"/>
                </a:cxn>
                <a:cxn ang="0">
                  <a:pos x="2" y="42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74" h="92">
                  <a:moveTo>
                    <a:pt x="0" y="54"/>
                  </a:moveTo>
                  <a:lnTo>
                    <a:pt x="0" y="54"/>
                  </a:lnTo>
                  <a:lnTo>
                    <a:pt x="0" y="68"/>
                  </a:lnTo>
                  <a:lnTo>
                    <a:pt x="4" y="80"/>
                  </a:lnTo>
                  <a:lnTo>
                    <a:pt x="8" y="86"/>
                  </a:lnTo>
                  <a:lnTo>
                    <a:pt x="12" y="90"/>
                  </a:lnTo>
                  <a:lnTo>
                    <a:pt x="18" y="92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36" y="92"/>
                  </a:lnTo>
                  <a:lnTo>
                    <a:pt x="44" y="88"/>
                  </a:lnTo>
                  <a:lnTo>
                    <a:pt x="48" y="82"/>
                  </a:lnTo>
                  <a:lnTo>
                    <a:pt x="50" y="76"/>
                  </a:lnTo>
                  <a:lnTo>
                    <a:pt x="52" y="68"/>
                  </a:lnTo>
                  <a:lnTo>
                    <a:pt x="50" y="60"/>
                  </a:lnTo>
                  <a:lnTo>
                    <a:pt x="48" y="52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6" y="48"/>
                  </a:lnTo>
                  <a:lnTo>
                    <a:pt x="48" y="58"/>
                  </a:lnTo>
                  <a:lnTo>
                    <a:pt x="48" y="68"/>
                  </a:lnTo>
                  <a:lnTo>
                    <a:pt x="46" y="74"/>
                  </a:lnTo>
                  <a:lnTo>
                    <a:pt x="44" y="78"/>
                  </a:lnTo>
                  <a:lnTo>
                    <a:pt x="44" y="78"/>
                  </a:lnTo>
                  <a:lnTo>
                    <a:pt x="38" y="82"/>
                  </a:lnTo>
                  <a:lnTo>
                    <a:pt x="32" y="84"/>
                  </a:lnTo>
                  <a:lnTo>
                    <a:pt x="28" y="86"/>
                  </a:lnTo>
                  <a:lnTo>
                    <a:pt x="22" y="84"/>
                  </a:lnTo>
                  <a:lnTo>
                    <a:pt x="22" y="84"/>
                  </a:lnTo>
                  <a:lnTo>
                    <a:pt x="12" y="80"/>
                  </a:lnTo>
                  <a:lnTo>
                    <a:pt x="6" y="74"/>
                  </a:lnTo>
                  <a:lnTo>
                    <a:pt x="2" y="70"/>
                  </a:lnTo>
                  <a:lnTo>
                    <a:pt x="0" y="64"/>
                  </a:lnTo>
                  <a:lnTo>
                    <a:pt x="0" y="5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8" y="42"/>
                  </a:lnTo>
                  <a:lnTo>
                    <a:pt x="16" y="32"/>
                  </a:lnTo>
                  <a:lnTo>
                    <a:pt x="26" y="24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56" y="12"/>
                  </a:lnTo>
                  <a:lnTo>
                    <a:pt x="74" y="12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2" y="2"/>
                  </a:lnTo>
                  <a:lnTo>
                    <a:pt x="50" y="4"/>
                  </a:lnTo>
                  <a:lnTo>
                    <a:pt x="36" y="8"/>
                  </a:lnTo>
                  <a:lnTo>
                    <a:pt x="26" y="14"/>
                  </a:lnTo>
                  <a:lnTo>
                    <a:pt x="16" y="22"/>
                  </a:lnTo>
                  <a:lnTo>
                    <a:pt x="8" y="30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2" name="Freeform 94"/>
            <p:cNvSpPr>
              <a:spLocks/>
            </p:cNvSpPr>
            <p:nvPr/>
          </p:nvSpPr>
          <p:spPr bwMode="auto">
            <a:xfrm>
              <a:off x="4042611" y="2602832"/>
              <a:ext cx="3128211" cy="2213811"/>
            </a:xfrm>
            <a:custGeom>
              <a:avLst/>
              <a:gdLst/>
              <a:ahLst/>
              <a:cxnLst>
                <a:cxn ang="0">
                  <a:pos x="390" y="276"/>
                </a:cxn>
                <a:cxn ang="0">
                  <a:pos x="356" y="246"/>
                </a:cxn>
                <a:cxn ang="0">
                  <a:pos x="326" y="212"/>
                </a:cxn>
                <a:cxn ang="0">
                  <a:pos x="278" y="132"/>
                </a:cxn>
                <a:cxn ang="0">
                  <a:pos x="240" y="74"/>
                </a:cxn>
                <a:cxn ang="0">
                  <a:pos x="208" y="42"/>
                </a:cxn>
                <a:cxn ang="0">
                  <a:pos x="172" y="16"/>
                </a:cxn>
                <a:cxn ang="0">
                  <a:pos x="150" y="8"/>
                </a:cxn>
                <a:cxn ang="0">
                  <a:pos x="120" y="0"/>
                </a:cxn>
                <a:cxn ang="0">
                  <a:pos x="88" y="0"/>
                </a:cxn>
                <a:cxn ang="0">
                  <a:pos x="58" y="8"/>
                </a:cxn>
                <a:cxn ang="0">
                  <a:pos x="32" y="26"/>
                </a:cxn>
                <a:cxn ang="0">
                  <a:pos x="24" y="34"/>
                </a:cxn>
                <a:cxn ang="0">
                  <a:pos x="8" y="62"/>
                </a:cxn>
                <a:cxn ang="0">
                  <a:pos x="0" y="108"/>
                </a:cxn>
                <a:cxn ang="0">
                  <a:pos x="6" y="140"/>
                </a:cxn>
                <a:cxn ang="0">
                  <a:pos x="14" y="160"/>
                </a:cxn>
                <a:cxn ang="0">
                  <a:pos x="28" y="176"/>
                </a:cxn>
                <a:cxn ang="0">
                  <a:pos x="36" y="182"/>
                </a:cxn>
                <a:cxn ang="0">
                  <a:pos x="22" y="170"/>
                </a:cxn>
                <a:cxn ang="0">
                  <a:pos x="8" y="142"/>
                </a:cxn>
                <a:cxn ang="0">
                  <a:pos x="4" y="120"/>
                </a:cxn>
                <a:cxn ang="0">
                  <a:pos x="8" y="92"/>
                </a:cxn>
                <a:cxn ang="0">
                  <a:pos x="16" y="60"/>
                </a:cxn>
                <a:cxn ang="0">
                  <a:pos x="22" y="48"/>
                </a:cxn>
                <a:cxn ang="0">
                  <a:pos x="36" y="30"/>
                </a:cxn>
                <a:cxn ang="0">
                  <a:pos x="54" y="18"/>
                </a:cxn>
                <a:cxn ang="0">
                  <a:pos x="86" y="8"/>
                </a:cxn>
                <a:cxn ang="0">
                  <a:pos x="132" y="10"/>
                </a:cxn>
                <a:cxn ang="0">
                  <a:pos x="174" y="24"/>
                </a:cxn>
                <a:cxn ang="0">
                  <a:pos x="190" y="34"/>
                </a:cxn>
                <a:cxn ang="0">
                  <a:pos x="218" y="62"/>
                </a:cxn>
                <a:cxn ang="0">
                  <a:pos x="254" y="112"/>
                </a:cxn>
                <a:cxn ang="0">
                  <a:pos x="274" y="148"/>
                </a:cxn>
                <a:cxn ang="0">
                  <a:pos x="320" y="218"/>
                </a:cxn>
                <a:cxn ang="0">
                  <a:pos x="348" y="250"/>
                </a:cxn>
                <a:cxn ang="0">
                  <a:pos x="380" y="276"/>
                </a:cxn>
                <a:cxn ang="0">
                  <a:pos x="382" y="276"/>
                </a:cxn>
                <a:cxn ang="0">
                  <a:pos x="390" y="276"/>
                </a:cxn>
              </a:cxnLst>
              <a:rect l="0" t="0" r="r" b="b"/>
              <a:pathLst>
                <a:path w="390" h="276">
                  <a:moveTo>
                    <a:pt x="390" y="276"/>
                  </a:moveTo>
                  <a:lnTo>
                    <a:pt x="390" y="276"/>
                  </a:lnTo>
                  <a:lnTo>
                    <a:pt x="372" y="262"/>
                  </a:lnTo>
                  <a:lnTo>
                    <a:pt x="356" y="246"/>
                  </a:lnTo>
                  <a:lnTo>
                    <a:pt x="340" y="230"/>
                  </a:lnTo>
                  <a:lnTo>
                    <a:pt x="326" y="212"/>
                  </a:lnTo>
                  <a:lnTo>
                    <a:pt x="302" y="172"/>
                  </a:lnTo>
                  <a:lnTo>
                    <a:pt x="278" y="132"/>
                  </a:lnTo>
                  <a:lnTo>
                    <a:pt x="252" y="92"/>
                  </a:lnTo>
                  <a:lnTo>
                    <a:pt x="240" y="74"/>
                  </a:lnTo>
                  <a:lnTo>
                    <a:pt x="224" y="56"/>
                  </a:lnTo>
                  <a:lnTo>
                    <a:pt x="208" y="42"/>
                  </a:lnTo>
                  <a:lnTo>
                    <a:pt x="192" y="28"/>
                  </a:lnTo>
                  <a:lnTo>
                    <a:pt x="172" y="16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36" y="4"/>
                  </a:lnTo>
                  <a:lnTo>
                    <a:pt x="120" y="0"/>
                  </a:lnTo>
                  <a:lnTo>
                    <a:pt x="104" y="0"/>
                  </a:lnTo>
                  <a:lnTo>
                    <a:pt x="88" y="0"/>
                  </a:lnTo>
                  <a:lnTo>
                    <a:pt x="74" y="2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24" y="34"/>
                  </a:lnTo>
                  <a:lnTo>
                    <a:pt x="18" y="42"/>
                  </a:lnTo>
                  <a:lnTo>
                    <a:pt x="8" y="62"/>
                  </a:lnTo>
                  <a:lnTo>
                    <a:pt x="2" y="84"/>
                  </a:lnTo>
                  <a:lnTo>
                    <a:pt x="0" y="108"/>
                  </a:lnTo>
                  <a:lnTo>
                    <a:pt x="2" y="130"/>
                  </a:lnTo>
                  <a:lnTo>
                    <a:pt x="6" y="140"/>
                  </a:lnTo>
                  <a:lnTo>
                    <a:pt x="10" y="150"/>
                  </a:lnTo>
                  <a:lnTo>
                    <a:pt x="14" y="160"/>
                  </a:lnTo>
                  <a:lnTo>
                    <a:pt x="20" y="168"/>
                  </a:lnTo>
                  <a:lnTo>
                    <a:pt x="28" y="176"/>
                  </a:lnTo>
                  <a:lnTo>
                    <a:pt x="36" y="182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2" y="170"/>
                  </a:lnTo>
                  <a:lnTo>
                    <a:pt x="14" y="158"/>
                  </a:lnTo>
                  <a:lnTo>
                    <a:pt x="8" y="142"/>
                  </a:lnTo>
                  <a:lnTo>
                    <a:pt x="6" y="132"/>
                  </a:lnTo>
                  <a:lnTo>
                    <a:pt x="4" y="120"/>
                  </a:lnTo>
                  <a:lnTo>
                    <a:pt x="6" y="108"/>
                  </a:lnTo>
                  <a:lnTo>
                    <a:pt x="8" y="92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8" y="40"/>
                  </a:lnTo>
                  <a:lnTo>
                    <a:pt x="36" y="30"/>
                  </a:lnTo>
                  <a:lnTo>
                    <a:pt x="44" y="24"/>
                  </a:lnTo>
                  <a:lnTo>
                    <a:pt x="54" y="18"/>
                  </a:lnTo>
                  <a:lnTo>
                    <a:pt x="64" y="14"/>
                  </a:lnTo>
                  <a:lnTo>
                    <a:pt x="86" y="8"/>
                  </a:lnTo>
                  <a:lnTo>
                    <a:pt x="110" y="8"/>
                  </a:lnTo>
                  <a:lnTo>
                    <a:pt x="132" y="10"/>
                  </a:lnTo>
                  <a:lnTo>
                    <a:pt x="154" y="16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90" y="34"/>
                  </a:lnTo>
                  <a:lnTo>
                    <a:pt x="204" y="48"/>
                  </a:lnTo>
                  <a:lnTo>
                    <a:pt x="218" y="62"/>
                  </a:lnTo>
                  <a:lnTo>
                    <a:pt x="232" y="78"/>
                  </a:lnTo>
                  <a:lnTo>
                    <a:pt x="254" y="112"/>
                  </a:lnTo>
                  <a:lnTo>
                    <a:pt x="274" y="148"/>
                  </a:lnTo>
                  <a:lnTo>
                    <a:pt x="274" y="148"/>
                  </a:lnTo>
                  <a:lnTo>
                    <a:pt x="296" y="184"/>
                  </a:lnTo>
                  <a:lnTo>
                    <a:pt x="320" y="218"/>
                  </a:lnTo>
                  <a:lnTo>
                    <a:pt x="334" y="236"/>
                  </a:lnTo>
                  <a:lnTo>
                    <a:pt x="348" y="250"/>
                  </a:lnTo>
                  <a:lnTo>
                    <a:pt x="364" y="264"/>
                  </a:lnTo>
                  <a:lnTo>
                    <a:pt x="380" y="276"/>
                  </a:lnTo>
                  <a:lnTo>
                    <a:pt x="380" y="276"/>
                  </a:lnTo>
                  <a:lnTo>
                    <a:pt x="382" y="276"/>
                  </a:lnTo>
                  <a:lnTo>
                    <a:pt x="386" y="276"/>
                  </a:lnTo>
                  <a:lnTo>
                    <a:pt x="390" y="276"/>
                  </a:lnTo>
                  <a:lnTo>
                    <a:pt x="390" y="2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3" name="Freeform 95"/>
            <p:cNvSpPr>
              <a:spLocks/>
            </p:cNvSpPr>
            <p:nvPr/>
          </p:nvSpPr>
          <p:spPr bwMode="auto">
            <a:xfrm>
              <a:off x="6497053" y="1399674"/>
              <a:ext cx="1171074" cy="1074821"/>
            </a:xfrm>
            <a:custGeom>
              <a:avLst/>
              <a:gdLst/>
              <a:ahLst/>
              <a:cxnLst>
                <a:cxn ang="0">
                  <a:pos x="18" y="134"/>
                </a:cxn>
                <a:cxn ang="0">
                  <a:pos x="10" y="8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32" y="32"/>
                </a:cxn>
                <a:cxn ang="0">
                  <a:pos x="62" y="10"/>
                </a:cxn>
                <a:cxn ang="0">
                  <a:pos x="76" y="6"/>
                </a:cxn>
                <a:cxn ang="0">
                  <a:pos x="104" y="8"/>
                </a:cxn>
                <a:cxn ang="0">
                  <a:pos x="126" y="24"/>
                </a:cxn>
                <a:cxn ang="0">
                  <a:pos x="138" y="48"/>
                </a:cxn>
                <a:cxn ang="0">
                  <a:pos x="140" y="64"/>
                </a:cxn>
                <a:cxn ang="0">
                  <a:pos x="134" y="82"/>
                </a:cxn>
                <a:cxn ang="0">
                  <a:pos x="120" y="96"/>
                </a:cxn>
                <a:cxn ang="0">
                  <a:pos x="114" y="100"/>
                </a:cxn>
                <a:cxn ang="0">
                  <a:pos x="100" y="96"/>
                </a:cxn>
                <a:cxn ang="0">
                  <a:pos x="80" y="82"/>
                </a:cxn>
                <a:cxn ang="0">
                  <a:pos x="72" y="72"/>
                </a:cxn>
                <a:cxn ang="0">
                  <a:pos x="66" y="56"/>
                </a:cxn>
                <a:cxn ang="0">
                  <a:pos x="70" y="40"/>
                </a:cxn>
                <a:cxn ang="0">
                  <a:pos x="72" y="36"/>
                </a:cxn>
                <a:cxn ang="0">
                  <a:pos x="82" y="34"/>
                </a:cxn>
                <a:cxn ang="0">
                  <a:pos x="94" y="42"/>
                </a:cxn>
                <a:cxn ang="0">
                  <a:pos x="98" y="50"/>
                </a:cxn>
                <a:cxn ang="0">
                  <a:pos x="96" y="64"/>
                </a:cxn>
                <a:cxn ang="0">
                  <a:pos x="88" y="74"/>
                </a:cxn>
                <a:cxn ang="0">
                  <a:pos x="92" y="72"/>
                </a:cxn>
                <a:cxn ang="0">
                  <a:pos x="102" y="52"/>
                </a:cxn>
                <a:cxn ang="0">
                  <a:pos x="102" y="40"/>
                </a:cxn>
                <a:cxn ang="0">
                  <a:pos x="98" y="36"/>
                </a:cxn>
                <a:cxn ang="0">
                  <a:pos x="86" y="30"/>
                </a:cxn>
                <a:cxn ang="0">
                  <a:pos x="80" y="30"/>
                </a:cxn>
                <a:cxn ang="0">
                  <a:pos x="70" y="34"/>
                </a:cxn>
                <a:cxn ang="0">
                  <a:pos x="62" y="42"/>
                </a:cxn>
                <a:cxn ang="0">
                  <a:pos x="60" y="54"/>
                </a:cxn>
                <a:cxn ang="0">
                  <a:pos x="64" y="66"/>
                </a:cxn>
                <a:cxn ang="0">
                  <a:pos x="70" y="78"/>
                </a:cxn>
                <a:cxn ang="0">
                  <a:pos x="86" y="94"/>
                </a:cxn>
                <a:cxn ang="0">
                  <a:pos x="108" y="104"/>
                </a:cxn>
                <a:cxn ang="0">
                  <a:pos x="128" y="98"/>
                </a:cxn>
                <a:cxn ang="0">
                  <a:pos x="138" y="88"/>
                </a:cxn>
                <a:cxn ang="0">
                  <a:pos x="144" y="74"/>
                </a:cxn>
                <a:cxn ang="0">
                  <a:pos x="142" y="42"/>
                </a:cxn>
                <a:cxn ang="0">
                  <a:pos x="136" y="28"/>
                </a:cxn>
                <a:cxn ang="0">
                  <a:pos x="116" y="8"/>
                </a:cxn>
                <a:cxn ang="0">
                  <a:pos x="88" y="0"/>
                </a:cxn>
                <a:cxn ang="0">
                  <a:pos x="70" y="4"/>
                </a:cxn>
                <a:cxn ang="0">
                  <a:pos x="38" y="18"/>
                </a:cxn>
                <a:cxn ang="0">
                  <a:pos x="24" y="32"/>
                </a:cxn>
                <a:cxn ang="0">
                  <a:pos x="8" y="52"/>
                </a:cxn>
                <a:cxn ang="0">
                  <a:pos x="0" y="76"/>
                </a:cxn>
                <a:cxn ang="0">
                  <a:pos x="0" y="84"/>
                </a:cxn>
                <a:cxn ang="0">
                  <a:pos x="2" y="114"/>
                </a:cxn>
                <a:cxn ang="0">
                  <a:pos x="6" y="130"/>
                </a:cxn>
                <a:cxn ang="0">
                  <a:pos x="6" y="128"/>
                </a:cxn>
                <a:cxn ang="0">
                  <a:pos x="8" y="124"/>
                </a:cxn>
                <a:cxn ang="0">
                  <a:pos x="18" y="134"/>
                </a:cxn>
              </a:cxnLst>
              <a:rect l="0" t="0" r="r" b="b"/>
              <a:pathLst>
                <a:path w="146" h="134">
                  <a:moveTo>
                    <a:pt x="18" y="134"/>
                  </a:moveTo>
                  <a:lnTo>
                    <a:pt x="18" y="134"/>
                  </a:lnTo>
                  <a:lnTo>
                    <a:pt x="12" y="100"/>
                  </a:lnTo>
                  <a:lnTo>
                    <a:pt x="10" y="82"/>
                  </a:lnTo>
                  <a:lnTo>
                    <a:pt x="10" y="7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0" y="48"/>
                  </a:lnTo>
                  <a:lnTo>
                    <a:pt x="32" y="32"/>
                  </a:lnTo>
                  <a:lnTo>
                    <a:pt x="46" y="2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76" y="6"/>
                  </a:lnTo>
                  <a:lnTo>
                    <a:pt x="90" y="6"/>
                  </a:lnTo>
                  <a:lnTo>
                    <a:pt x="104" y="8"/>
                  </a:lnTo>
                  <a:lnTo>
                    <a:pt x="116" y="14"/>
                  </a:lnTo>
                  <a:lnTo>
                    <a:pt x="126" y="24"/>
                  </a:lnTo>
                  <a:lnTo>
                    <a:pt x="134" y="34"/>
                  </a:lnTo>
                  <a:lnTo>
                    <a:pt x="138" y="48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38" y="72"/>
                  </a:lnTo>
                  <a:lnTo>
                    <a:pt x="134" y="82"/>
                  </a:lnTo>
                  <a:lnTo>
                    <a:pt x="128" y="90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14" y="100"/>
                  </a:lnTo>
                  <a:lnTo>
                    <a:pt x="106" y="98"/>
                  </a:lnTo>
                  <a:lnTo>
                    <a:pt x="100" y="96"/>
                  </a:lnTo>
                  <a:lnTo>
                    <a:pt x="92" y="92"/>
                  </a:lnTo>
                  <a:lnTo>
                    <a:pt x="80" y="8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68" y="64"/>
                  </a:lnTo>
                  <a:lnTo>
                    <a:pt x="66" y="56"/>
                  </a:lnTo>
                  <a:lnTo>
                    <a:pt x="66" y="48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2" y="36"/>
                  </a:lnTo>
                  <a:lnTo>
                    <a:pt x="76" y="34"/>
                  </a:lnTo>
                  <a:lnTo>
                    <a:pt x="82" y="34"/>
                  </a:lnTo>
                  <a:lnTo>
                    <a:pt x="86" y="36"/>
                  </a:lnTo>
                  <a:lnTo>
                    <a:pt x="94" y="42"/>
                  </a:lnTo>
                  <a:lnTo>
                    <a:pt x="98" y="50"/>
                  </a:lnTo>
                  <a:lnTo>
                    <a:pt x="98" y="50"/>
                  </a:lnTo>
                  <a:lnTo>
                    <a:pt x="98" y="56"/>
                  </a:lnTo>
                  <a:lnTo>
                    <a:pt x="96" y="64"/>
                  </a:lnTo>
                  <a:lnTo>
                    <a:pt x="92" y="70"/>
                  </a:lnTo>
                  <a:lnTo>
                    <a:pt x="88" y="74"/>
                  </a:lnTo>
                  <a:lnTo>
                    <a:pt x="88" y="74"/>
                  </a:lnTo>
                  <a:lnTo>
                    <a:pt x="92" y="72"/>
                  </a:lnTo>
                  <a:lnTo>
                    <a:pt x="98" y="64"/>
                  </a:lnTo>
                  <a:lnTo>
                    <a:pt x="102" y="52"/>
                  </a:lnTo>
                  <a:lnTo>
                    <a:pt x="102" y="46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98" y="36"/>
                  </a:lnTo>
                  <a:lnTo>
                    <a:pt x="92" y="32"/>
                  </a:lnTo>
                  <a:lnTo>
                    <a:pt x="86" y="30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74" y="30"/>
                  </a:lnTo>
                  <a:lnTo>
                    <a:pt x="70" y="34"/>
                  </a:lnTo>
                  <a:lnTo>
                    <a:pt x="66" y="38"/>
                  </a:lnTo>
                  <a:lnTo>
                    <a:pt x="62" y="42"/>
                  </a:lnTo>
                  <a:lnTo>
                    <a:pt x="60" y="48"/>
                  </a:lnTo>
                  <a:lnTo>
                    <a:pt x="60" y="54"/>
                  </a:lnTo>
                  <a:lnTo>
                    <a:pt x="60" y="6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70" y="78"/>
                  </a:lnTo>
                  <a:lnTo>
                    <a:pt x="78" y="86"/>
                  </a:lnTo>
                  <a:lnTo>
                    <a:pt x="86" y="94"/>
                  </a:lnTo>
                  <a:lnTo>
                    <a:pt x="96" y="100"/>
                  </a:lnTo>
                  <a:lnTo>
                    <a:pt x="108" y="104"/>
                  </a:lnTo>
                  <a:lnTo>
                    <a:pt x="118" y="102"/>
                  </a:lnTo>
                  <a:lnTo>
                    <a:pt x="128" y="98"/>
                  </a:lnTo>
                  <a:lnTo>
                    <a:pt x="138" y="88"/>
                  </a:lnTo>
                  <a:lnTo>
                    <a:pt x="138" y="88"/>
                  </a:lnTo>
                  <a:lnTo>
                    <a:pt x="142" y="82"/>
                  </a:lnTo>
                  <a:lnTo>
                    <a:pt x="144" y="74"/>
                  </a:lnTo>
                  <a:lnTo>
                    <a:pt x="146" y="58"/>
                  </a:lnTo>
                  <a:lnTo>
                    <a:pt x="142" y="42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28" y="16"/>
                  </a:lnTo>
                  <a:lnTo>
                    <a:pt x="116" y="8"/>
                  </a:lnTo>
                  <a:lnTo>
                    <a:pt x="102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70" y="4"/>
                  </a:lnTo>
                  <a:lnTo>
                    <a:pt x="54" y="10"/>
                  </a:lnTo>
                  <a:lnTo>
                    <a:pt x="38" y="18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4" y="40"/>
                  </a:lnTo>
                  <a:lnTo>
                    <a:pt x="8" y="52"/>
                  </a:lnTo>
                  <a:lnTo>
                    <a:pt x="4" y="6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14"/>
                  </a:lnTo>
                  <a:lnTo>
                    <a:pt x="6" y="128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6" y="124"/>
                  </a:lnTo>
                  <a:lnTo>
                    <a:pt x="8" y="124"/>
                  </a:lnTo>
                  <a:lnTo>
                    <a:pt x="12" y="126"/>
                  </a:lnTo>
                  <a:lnTo>
                    <a:pt x="18" y="134"/>
                  </a:lnTo>
                  <a:lnTo>
                    <a:pt x="18" y="1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4" name="Freeform 96"/>
            <p:cNvSpPr>
              <a:spLocks/>
            </p:cNvSpPr>
            <p:nvPr/>
          </p:nvSpPr>
          <p:spPr bwMode="auto">
            <a:xfrm>
              <a:off x="5871411" y="5731042"/>
              <a:ext cx="1219200" cy="1090863"/>
            </a:xfrm>
            <a:custGeom>
              <a:avLst/>
              <a:gdLst/>
              <a:ahLst/>
              <a:cxnLst>
                <a:cxn ang="0">
                  <a:pos x="144" y="62"/>
                </a:cxn>
                <a:cxn ang="0">
                  <a:pos x="122" y="24"/>
                </a:cxn>
                <a:cxn ang="0">
                  <a:pos x="110" y="16"/>
                </a:cxn>
                <a:cxn ang="0">
                  <a:pos x="94" y="10"/>
                </a:cxn>
                <a:cxn ang="0">
                  <a:pos x="78" y="8"/>
                </a:cxn>
                <a:cxn ang="0">
                  <a:pos x="42" y="18"/>
                </a:cxn>
                <a:cxn ang="0">
                  <a:pos x="30" y="26"/>
                </a:cxn>
                <a:cxn ang="0">
                  <a:pos x="12" y="50"/>
                </a:cxn>
                <a:cxn ang="0">
                  <a:pos x="6" y="78"/>
                </a:cxn>
                <a:cxn ang="0">
                  <a:pos x="14" y="106"/>
                </a:cxn>
                <a:cxn ang="0">
                  <a:pos x="22" y="118"/>
                </a:cxn>
                <a:cxn ang="0">
                  <a:pos x="36" y="126"/>
                </a:cxn>
                <a:cxn ang="0">
                  <a:pos x="52" y="126"/>
                </a:cxn>
                <a:cxn ang="0">
                  <a:pos x="58" y="122"/>
                </a:cxn>
                <a:cxn ang="0">
                  <a:pos x="68" y="110"/>
                </a:cxn>
                <a:cxn ang="0">
                  <a:pos x="72" y="84"/>
                </a:cxn>
                <a:cxn ang="0">
                  <a:pos x="72" y="68"/>
                </a:cxn>
                <a:cxn ang="0">
                  <a:pos x="68" y="54"/>
                </a:cxn>
                <a:cxn ang="0">
                  <a:pos x="56" y="44"/>
                </a:cxn>
                <a:cxn ang="0">
                  <a:pos x="50" y="44"/>
                </a:cxn>
                <a:cxn ang="0">
                  <a:pos x="44" y="50"/>
                </a:cxn>
                <a:cxn ang="0">
                  <a:pos x="38" y="66"/>
                </a:cxn>
                <a:cxn ang="0">
                  <a:pos x="40" y="74"/>
                </a:cxn>
                <a:cxn ang="0">
                  <a:pos x="50" y="82"/>
                </a:cxn>
                <a:cxn ang="0">
                  <a:pos x="62" y="84"/>
                </a:cxn>
                <a:cxn ang="0">
                  <a:pos x="58" y="84"/>
                </a:cxn>
                <a:cxn ang="0">
                  <a:pos x="44" y="82"/>
                </a:cxn>
                <a:cxn ang="0">
                  <a:pos x="34" y="76"/>
                </a:cxn>
                <a:cxn ang="0">
                  <a:pos x="32" y="72"/>
                </a:cxn>
                <a:cxn ang="0">
                  <a:pos x="34" y="58"/>
                </a:cxn>
                <a:cxn ang="0">
                  <a:pos x="40" y="46"/>
                </a:cxn>
                <a:cxn ang="0">
                  <a:pos x="46" y="42"/>
                </a:cxn>
                <a:cxn ang="0">
                  <a:pos x="56" y="40"/>
                </a:cxn>
                <a:cxn ang="0">
                  <a:pos x="66" y="42"/>
                </a:cxn>
                <a:cxn ang="0">
                  <a:pos x="72" y="52"/>
                </a:cxn>
                <a:cxn ang="0">
                  <a:pos x="76" y="58"/>
                </a:cxn>
                <a:cxn ang="0">
                  <a:pos x="78" y="84"/>
                </a:cxn>
                <a:cxn ang="0">
                  <a:pos x="72" y="110"/>
                </a:cxn>
                <a:cxn ang="0">
                  <a:pos x="58" y="128"/>
                </a:cxn>
                <a:cxn ang="0">
                  <a:pos x="34" y="136"/>
                </a:cxn>
                <a:cxn ang="0">
                  <a:pos x="28" y="134"/>
                </a:cxn>
                <a:cxn ang="0">
                  <a:pos x="16" y="126"/>
                </a:cxn>
                <a:cxn ang="0">
                  <a:pos x="4" y="106"/>
                </a:cxn>
                <a:cxn ang="0">
                  <a:pos x="0" y="92"/>
                </a:cxn>
                <a:cxn ang="0">
                  <a:pos x="2" y="60"/>
                </a:cxn>
                <a:cxn ang="0">
                  <a:pos x="18" y="32"/>
                </a:cxn>
                <a:cxn ang="0">
                  <a:pos x="32" y="20"/>
                </a:cxn>
                <a:cxn ang="0">
                  <a:pos x="64" y="4"/>
                </a:cxn>
                <a:cxn ang="0">
                  <a:pos x="82" y="0"/>
                </a:cxn>
                <a:cxn ang="0">
                  <a:pos x="106" y="2"/>
                </a:cxn>
                <a:cxn ang="0">
                  <a:pos x="126" y="14"/>
                </a:cxn>
                <a:cxn ang="0">
                  <a:pos x="134" y="22"/>
                </a:cxn>
                <a:cxn ang="0">
                  <a:pos x="152" y="56"/>
                </a:cxn>
                <a:cxn ang="0">
                  <a:pos x="148" y="60"/>
                </a:cxn>
                <a:cxn ang="0">
                  <a:pos x="144" y="62"/>
                </a:cxn>
              </a:cxnLst>
              <a:rect l="0" t="0" r="r" b="b"/>
              <a:pathLst>
                <a:path w="152" h="136">
                  <a:moveTo>
                    <a:pt x="144" y="62"/>
                  </a:moveTo>
                  <a:lnTo>
                    <a:pt x="144" y="62"/>
                  </a:lnTo>
                  <a:lnTo>
                    <a:pt x="130" y="36"/>
                  </a:lnTo>
                  <a:lnTo>
                    <a:pt x="122" y="24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02" y="12"/>
                  </a:lnTo>
                  <a:lnTo>
                    <a:pt x="94" y="10"/>
                  </a:lnTo>
                  <a:lnTo>
                    <a:pt x="86" y="8"/>
                  </a:lnTo>
                  <a:lnTo>
                    <a:pt x="78" y="8"/>
                  </a:lnTo>
                  <a:lnTo>
                    <a:pt x="60" y="10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0" y="26"/>
                  </a:lnTo>
                  <a:lnTo>
                    <a:pt x="20" y="36"/>
                  </a:lnTo>
                  <a:lnTo>
                    <a:pt x="12" y="50"/>
                  </a:lnTo>
                  <a:lnTo>
                    <a:pt x="8" y="64"/>
                  </a:lnTo>
                  <a:lnTo>
                    <a:pt x="6" y="78"/>
                  </a:lnTo>
                  <a:lnTo>
                    <a:pt x="8" y="92"/>
                  </a:lnTo>
                  <a:lnTo>
                    <a:pt x="14" y="106"/>
                  </a:lnTo>
                  <a:lnTo>
                    <a:pt x="22" y="118"/>
                  </a:lnTo>
                  <a:lnTo>
                    <a:pt x="22" y="118"/>
                  </a:lnTo>
                  <a:lnTo>
                    <a:pt x="28" y="124"/>
                  </a:lnTo>
                  <a:lnTo>
                    <a:pt x="36" y="126"/>
                  </a:lnTo>
                  <a:lnTo>
                    <a:pt x="44" y="128"/>
                  </a:lnTo>
                  <a:lnTo>
                    <a:pt x="52" y="126"/>
                  </a:lnTo>
                  <a:lnTo>
                    <a:pt x="52" y="126"/>
                  </a:lnTo>
                  <a:lnTo>
                    <a:pt x="58" y="122"/>
                  </a:lnTo>
                  <a:lnTo>
                    <a:pt x="64" y="116"/>
                  </a:lnTo>
                  <a:lnTo>
                    <a:pt x="68" y="110"/>
                  </a:lnTo>
                  <a:lnTo>
                    <a:pt x="70" y="100"/>
                  </a:lnTo>
                  <a:lnTo>
                    <a:pt x="72" y="84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0" y="60"/>
                  </a:lnTo>
                  <a:lnTo>
                    <a:pt x="68" y="54"/>
                  </a:lnTo>
                  <a:lnTo>
                    <a:pt x="62" y="48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0" y="44"/>
                  </a:lnTo>
                  <a:lnTo>
                    <a:pt x="46" y="46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8" y="66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44" y="80"/>
                  </a:lnTo>
                  <a:lnTo>
                    <a:pt x="50" y="82"/>
                  </a:lnTo>
                  <a:lnTo>
                    <a:pt x="56" y="84"/>
                  </a:lnTo>
                  <a:lnTo>
                    <a:pt x="62" y="84"/>
                  </a:lnTo>
                  <a:lnTo>
                    <a:pt x="62" y="84"/>
                  </a:lnTo>
                  <a:lnTo>
                    <a:pt x="58" y="84"/>
                  </a:lnTo>
                  <a:lnTo>
                    <a:pt x="48" y="84"/>
                  </a:lnTo>
                  <a:lnTo>
                    <a:pt x="44" y="82"/>
                  </a:lnTo>
                  <a:lnTo>
                    <a:pt x="38" y="80"/>
                  </a:lnTo>
                  <a:lnTo>
                    <a:pt x="34" y="76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64"/>
                  </a:lnTo>
                  <a:lnTo>
                    <a:pt x="34" y="58"/>
                  </a:lnTo>
                  <a:lnTo>
                    <a:pt x="36" y="5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6" y="42"/>
                  </a:lnTo>
                  <a:lnTo>
                    <a:pt x="50" y="40"/>
                  </a:lnTo>
                  <a:lnTo>
                    <a:pt x="56" y="40"/>
                  </a:lnTo>
                  <a:lnTo>
                    <a:pt x="62" y="40"/>
                  </a:lnTo>
                  <a:lnTo>
                    <a:pt x="66" y="42"/>
                  </a:lnTo>
                  <a:lnTo>
                    <a:pt x="70" y="46"/>
                  </a:lnTo>
                  <a:lnTo>
                    <a:pt x="72" y="52"/>
                  </a:lnTo>
                  <a:lnTo>
                    <a:pt x="76" y="58"/>
                  </a:lnTo>
                  <a:lnTo>
                    <a:pt x="76" y="58"/>
                  </a:lnTo>
                  <a:lnTo>
                    <a:pt x="76" y="72"/>
                  </a:lnTo>
                  <a:lnTo>
                    <a:pt x="78" y="84"/>
                  </a:lnTo>
                  <a:lnTo>
                    <a:pt x="76" y="98"/>
                  </a:lnTo>
                  <a:lnTo>
                    <a:pt x="72" y="110"/>
                  </a:lnTo>
                  <a:lnTo>
                    <a:pt x="66" y="120"/>
                  </a:lnTo>
                  <a:lnTo>
                    <a:pt x="58" y="128"/>
                  </a:lnTo>
                  <a:lnTo>
                    <a:pt x="48" y="134"/>
                  </a:lnTo>
                  <a:lnTo>
                    <a:pt x="34" y="136"/>
                  </a:lnTo>
                  <a:lnTo>
                    <a:pt x="34" y="136"/>
                  </a:lnTo>
                  <a:lnTo>
                    <a:pt x="28" y="134"/>
                  </a:lnTo>
                  <a:lnTo>
                    <a:pt x="22" y="130"/>
                  </a:lnTo>
                  <a:lnTo>
                    <a:pt x="16" y="126"/>
                  </a:lnTo>
                  <a:lnTo>
                    <a:pt x="12" y="120"/>
                  </a:lnTo>
                  <a:lnTo>
                    <a:pt x="4" y="10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76"/>
                  </a:lnTo>
                  <a:lnTo>
                    <a:pt x="2" y="60"/>
                  </a:lnTo>
                  <a:lnTo>
                    <a:pt x="8" y="46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32" y="20"/>
                  </a:lnTo>
                  <a:lnTo>
                    <a:pt x="48" y="10"/>
                  </a:lnTo>
                  <a:lnTo>
                    <a:pt x="64" y="4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94" y="0"/>
                  </a:lnTo>
                  <a:lnTo>
                    <a:pt x="106" y="2"/>
                  </a:lnTo>
                  <a:lnTo>
                    <a:pt x="116" y="8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34" y="22"/>
                  </a:lnTo>
                  <a:lnTo>
                    <a:pt x="140" y="32"/>
                  </a:lnTo>
                  <a:lnTo>
                    <a:pt x="152" y="56"/>
                  </a:lnTo>
                  <a:lnTo>
                    <a:pt x="152" y="56"/>
                  </a:lnTo>
                  <a:lnTo>
                    <a:pt x="148" y="60"/>
                  </a:lnTo>
                  <a:lnTo>
                    <a:pt x="144" y="62"/>
                  </a:lnTo>
                  <a:lnTo>
                    <a:pt x="144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5" name="Freeform 97"/>
            <p:cNvSpPr>
              <a:spLocks/>
            </p:cNvSpPr>
            <p:nvPr/>
          </p:nvSpPr>
          <p:spPr bwMode="auto">
            <a:xfrm>
              <a:off x="6593305" y="854242"/>
              <a:ext cx="256674" cy="737937"/>
            </a:xfrm>
            <a:custGeom>
              <a:avLst/>
              <a:gdLst/>
              <a:ahLst/>
              <a:cxnLst>
                <a:cxn ang="0">
                  <a:pos x="22" y="56"/>
                </a:cxn>
                <a:cxn ang="0">
                  <a:pos x="22" y="56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6" y="18"/>
                </a:cxn>
                <a:cxn ang="0">
                  <a:pos x="24" y="6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0" y="8"/>
                </a:cxn>
                <a:cxn ang="0">
                  <a:pos x="16" y="16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2" y="44"/>
                </a:cxn>
                <a:cxn ang="0">
                  <a:pos x="0" y="56"/>
                </a:cxn>
                <a:cxn ang="0">
                  <a:pos x="0" y="66"/>
                </a:cxn>
                <a:cxn ang="0">
                  <a:pos x="4" y="76"/>
                </a:cxn>
                <a:cxn ang="0">
                  <a:pos x="6" y="82"/>
                </a:cxn>
                <a:cxn ang="0">
                  <a:pos x="10" y="88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0" y="82"/>
                </a:cxn>
                <a:cxn ang="0">
                  <a:pos x="10" y="70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2" y="78"/>
                </a:cxn>
                <a:cxn ang="0">
                  <a:pos x="12" y="78"/>
                </a:cxn>
                <a:cxn ang="0">
                  <a:pos x="14" y="86"/>
                </a:cxn>
                <a:cxn ang="0">
                  <a:pos x="14" y="86"/>
                </a:cxn>
                <a:cxn ang="0">
                  <a:pos x="16" y="88"/>
                </a:cxn>
                <a:cxn ang="0">
                  <a:pos x="16" y="88"/>
                </a:cxn>
                <a:cxn ang="0">
                  <a:pos x="18" y="82"/>
                </a:cxn>
                <a:cxn ang="0">
                  <a:pos x="24" y="76"/>
                </a:cxn>
                <a:cxn ang="0">
                  <a:pos x="24" y="76"/>
                </a:cxn>
                <a:cxn ang="0">
                  <a:pos x="30" y="68"/>
                </a:cxn>
                <a:cxn ang="0">
                  <a:pos x="32" y="60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30" y="5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6"/>
                </a:cxn>
                <a:cxn ang="0">
                  <a:pos x="22" y="56"/>
                </a:cxn>
              </a:cxnLst>
              <a:rect l="0" t="0" r="r" b="b"/>
              <a:pathLst>
                <a:path w="32" h="92">
                  <a:moveTo>
                    <a:pt x="22" y="56"/>
                  </a:moveTo>
                  <a:lnTo>
                    <a:pt x="22" y="56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6" y="18"/>
                  </a:lnTo>
                  <a:lnTo>
                    <a:pt x="24" y="6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0" y="8"/>
                  </a:lnTo>
                  <a:lnTo>
                    <a:pt x="16" y="1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2" y="44"/>
                  </a:lnTo>
                  <a:lnTo>
                    <a:pt x="0" y="56"/>
                  </a:lnTo>
                  <a:lnTo>
                    <a:pt x="0" y="66"/>
                  </a:lnTo>
                  <a:lnTo>
                    <a:pt x="4" y="76"/>
                  </a:lnTo>
                  <a:lnTo>
                    <a:pt x="6" y="82"/>
                  </a:lnTo>
                  <a:lnTo>
                    <a:pt x="10" y="88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0" y="82"/>
                  </a:lnTo>
                  <a:lnTo>
                    <a:pt x="10" y="7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4" y="86"/>
                  </a:lnTo>
                  <a:lnTo>
                    <a:pt x="14" y="86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82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30" y="68"/>
                  </a:lnTo>
                  <a:lnTo>
                    <a:pt x="32" y="60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0" y="5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6"/>
                  </a:lnTo>
                  <a:lnTo>
                    <a:pt x="22" y="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6" name="Freeform 98"/>
            <p:cNvSpPr>
              <a:spLocks/>
            </p:cNvSpPr>
            <p:nvPr/>
          </p:nvSpPr>
          <p:spPr bwMode="auto">
            <a:xfrm>
              <a:off x="5518484" y="838200"/>
              <a:ext cx="336884" cy="946484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4" y="16"/>
                </a:cxn>
                <a:cxn ang="0">
                  <a:pos x="2" y="26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8" y="80"/>
                </a:cxn>
                <a:cxn ang="0">
                  <a:pos x="18" y="80"/>
                </a:cxn>
                <a:cxn ang="0">
                  <a:pos x="28" y="98"/>
                </a:cxn>
                <a:cxn ang="0">
                  <a:pos x="34" y="106"/>
                </a:cxn>
                <a:cxn ang="0">
                  <a:pos x="38" y="116"/>
                </a:cxn>
                <a:cxn ang="0">
                  <a:pos x="38" y="116"/>
                </a:cxn>
                <a:cxn ang="0">
                  <a:pos x="38" y="118"/>
                </a:cxn>
                <a:cxn ang="0">
                  <a:pos x="40" y="118"/>
                </a:cxn>
                <a:cxn ang="0">
                  <a:pos x="40" y="118"/>
                </a:cxn>
                <a:cxn ang="0">
                  <a:pos x="42" y="116"/>
                </a:cxn>
                <a:cxn ang="0">
                  <a:pos x="42" y="114"/>
                </a:cxn>
                <a:cxn ang="0">
                  <a:pos x="42" y="114"/>
                </a:cxn>
                <a:cxn ang="0">
                  <a:pos x="36" y="100"/>
                </a:cxn>
                <a:cxn ang="0">
                  <a:pos x="28" y="88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8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6" y="26"/>
                </a:cxn>
                <a:cxn ang="0">
                  <a:pos x="12" y="10"/>
                </a:cxn>
                <a:cxn ang="0">
                  <a:pos x="12" y="10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6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42" h="118">
                  <a:moveTo>
                    <a:pt x="12" y="2"/>
                  </a:moveTo>
                  <a:lnTo>
                    <a:pt x="12" y="2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16"/>
                  </a:lnTo>
                  <a:lnTo>
                    <a:pt x="2" y="2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28" y="98"/>
                  </a:lnTo>
                  <a:lnTo>
                    <a:pt x="34" y="106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38" y="118"/>
                  </a:lnTo>
                  <a:lnTo>
                    <a:pt x="40" y="118"/>
                  </a:lnTo>
                  <a:lnTo>
                    <a:pt x="40" y="118"/>
                  </a:lnTo>
                  <a:lnTo>
                    <a:pt x="42" y="116"/>
                  </a:lnTo>
                  <a:lnTo>
                    <a:pt x="42" y="114"/>
                  </a:lnTo>
                  <a:lnTo>
                    <a:pt x="42" y="114"/>
                  </a:lnTo>
                  <a:lnTo>
                    <a:pt x="36" y="100"/>
                  </a:lnTo>
                  <a:lnTo>
                    <a:pt x="28" y="88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8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26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7" name="Freeform 99"/>
            <p:cNvSpPr>
              <a:spLocks/>
            </p:cNvSpPr>
            <p:nvPr/>
          </p:nvSpPr>
          <p:spPr bwMode="auto">
            <a:xfrm>
              <a:off x="3481137" y="469232"/>
              <a:ext cx="1283368" cy="978568"/>
            </a:xfrm>
            <a:custGeom>
              <a:avLst/>
              <a:gdLst/>
              <a:ahLst/>
              <a:cxnLst>
                <a:cxn ang="0">
                  <a:pos x="30" y="40"/>
                </a:cxn>
                <a:cxn ang="0">
                  <a:pos x="20" y="44"/>
                </a:cxn>
                <a:cxn ang="0">
                  <a:pos x="10" y="42"/>
                </a:cxn>
                <a:cxn ang="0">
                  <a:pos x="8" y="40"/>
                </a:cxn>
                <a:cxn ang="0">
                  <a:pos x="6" y="36"/>
                </a:cxn>
                <a:cxn ang="0">
                  <a:pos x="8" y="24"/>
                </a:cxn>
                <a:cxn ang="0">
                  <a:pos x="10" y="22"/>
                </a:cxn>
                <a:cxn ang="0">
                  <a:pos x="14" y="16"/>
                </a:cxn>
                <a:cxn ang="0">
                  <a:pos x="26" y="8"/>
                </a:cxn>
                <a:cxn ang="0">
                  <a:pos x="32" y="6"/>
                </a:cxn>
                <a:cxn ang="0">
                  <a:pos x="46" y="6"/>
                </a:cxn>
                <a:cxn ang="0">
                  <a:pos x="60" y="12"/>
                </a:cxn>
                <a:cxn ang="0">
                  <a:pos x="74" y="20"/>
                </a:cxn>
                <a:cxn ang="0">
                  <a:pos x="82" y="32"/>
                </a:cxn>
                <a:cxn ang="0">
                  <a:pos x="86" y="48"/>
                </a:cxn>
                <a:cxn ang="0">
                  <a:pos x="88" y="64"/>
                </a:cxn>
                <a:cxn ang="0">
                  <a:pos x="96" y="90"/>
                </a:cxn>
                <a:cxn ang="0">
                  <a:pos x="102" y="96"/>
                </a:cxn>
                <a:cxn ang="0">
                  <a:pos x="128" y="114"/>
                </a:cxn>
                <a:cxn ang="0">
                  <a:pos x="142" y="120"/>
                </a:cxn>
                <a:cxn ang="0">
                  <a:pos x="150" y="122"/>
                </a:cxn>
                <a:cxn ang="0">
                  <a:pos x="158" y="122"/>
                </a:cxn>
                <a:cxn ang="0">
                  <a:pos x="160" y="120"/>
                </a:cxn>
                <a:cxn ang="0">
                  <a:pos x="158" y="118"/>
                </a:cxn>
                <a:cxn ang="0">
                  <a:pos x="156" y="118"/>
                </a:cxn>
                <a:cxn ang="0">
                  <a:pos x="144" y="116"/>
                </a:cxn>
                <a:cxn ang="0">
                  <a:pos x="130" y="110"/>
                </a:cxn>
                <a:cxn ang="0">
                  <a:pos x="116" y="102"/>
                </a:cxn>
                <a:cxn ang="0">
                  <a:pos x="104" y="92"/>
                </a:cxn>
                <a:cxn ang="0">
                  <a:pos x="96" y="80"/>
                </a:cxn>
                <a:cxn ang="0">
                  <a:pos x="92" y="64"/>
                </a:cxn>
                <a:cxn ang="0">
                  <a:pos x="88" y="38"/>
                </a:cxn>
                <a:cxn ang="0">
                  <a:pos x="86" y="30"/>
                </a:cxn>
                <a:cxn ang="0">
                  <a:pos x="76" y="16"/>
                </a:cxn>
                <a:cxn ang="0">
                  <a:pos x="62" y="6"/>
                </a:cxn>
                <a:cxn ang="0">
                  <a:pos x="48" y="2"/>
                </a:cxn>
                <a:cxn ang="0">
                  <a:pos x="32" y="2"/>
                </a:cxn>
                <a:cxn ang="0">
                  <a:pos x="24" y="4"/>
                </a:cxn>
                <a:cxn ang="0">
                  <a:pos x="10" y="12"/>
                </a:cxn>
                <a:cxn ang="0">
                  <a:pos x="6" y="20"/>
                </a:cxn>
                <a:cxn ang="0">
                  <a:pos x="4" y="22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8" y="48"/>
                </a:cxn>
                <a:cxn ang="0">
                  <a:pos x="20" y="48"/>
                </a:cxn>
                <a:cxn ang="0">
                  <a:pos x="32" y="44"/>
                </a:cxn>
                <a:cxn ang="0">
                  <a:pos x="34" y="42"/>
                </a:cxn>
                <a:cxn ang="0">
                  <a:pos x="32" y="40"/>
                </a:cxn>
                <a:cxn ang="0">
                  <a:pos x="30" y="40"/>
                </a:cxn>
              </a:cxnLst>
              <a:rect l="0" t="0" r="r" b="b"/>
              <a:pathLst>
                <a:path w="160" h="122">
                  <a:moveTo>
                    <a:pt x="30" y="40"/>
                  </a:moveTo>
                  <a:lnTo>
                    <a:pt x="30" y="40"/>
                  </a:lnTo>
                  <a:lnTo>
                    <a:pt x="24" y="42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8" y="40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16"/>
                  </a:lnTo>
                  <a:lnTo>
                    <a:pt x="20" y="10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40" y="6"/>
                  </a:lnTo>
                  <a:lnTo>
                    <a:pt x="46" y="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8" y="16"/>
                  </a:lnTo>
                  <a:lnTo>
                    <a:pt x="74" y="20"/>
                  </a:lnTo>
                  <a:lnTo>
                    <a:pt x="78" y="26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6" y="48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92" y="82"/>
                  </a:lnTo>
                  <a:lnTo>
                    <a:pt x="96" y="90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12" y="106"/>
                  </a:lnTo>
                  <a:lnTo>
                    <a:pt x="128" y="114"/>
                  </a:lnTo>
                  <a:lnTo>
                    <a:pt x="128" y="114"/>
                  </a:lnTo>
                  <a:lnTo>
                    <a:pt x="142" y="120"/>
                  </a:lnTo>
                  <a:lnTo>
                    <a:pt x="142" y="120"/>
                  </a:lnTo>
                  <a:lnTo>
                    <a:pt x="150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58" y="118"/>
                  </a:lnTo>
                  <a:lnTo>
                    <a:pt x="156" y="118"/>
                  </a:lnTo>
                  <a:lnTo>
                    <a:pt x="156" y="118"/>
                  </a:lnTo>
                  <a:lnTo>
                    <a:pt x="152" y="118"/>
                  </a:lnTo>
                  <a:lnTo>
                    <a:pt x="144" y="116"/>
                  </a:lnTo>
                  <a:lnTo>
                    <a:pt x="144" y="116"/>
                  </a:lnTo>
                  <a:lnTo>
                    <a:pt x="130" y="110"/>
                  </a:lnTo>
                  <a:lnTo>
                    <a:pt x="130" y="110"/>
                  </a:lnTo>
                  <a:lnTo>
                    <a:pt x="116" y="10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0" y="86"/>
                  </a:lnTo>
                  <a:lnTo>
                    <a:pt x="96" y="80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0" y="48"/>
                  </a:lnTo>
                  <a:lnTo>
                    <a:pt x="88" y="38"/>
                  </a:lnTo>
                  <a:lnTo>
                    <a:pt x="86" y="30"/>
                  </a:lnTo>
                  <a:lnTo>
                    <a:pt x="86" y="30"/>
                  </a:lnTo>
                  <a:lnTo>
                    <a:pt x="82" y="24"/>
                  </a:lnTo>
                  <a:lnTo>
                    <a:pt x="76" y="16"/>
                  </a:lnTo>
                  <a:lnTo>
                    <a:pt x="70" y="12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24" y="4"/>
                  </a:lnTo>
                  <a:lnTo>
                    <a:pt x="18" y="6"/>
                  </a:lnTo>
                  <a:lnTo>
                    <a:pt x="10" y="12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4" y="48"/>
                  </a:lnTo>
                  <a:lnTo>
                    <a:pt x="20" y="48"/>
                  </a:lnTo>
                  <a:lnTo>
                    <a:pt x="26" y="46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42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8" name="Freeform 100"/>
            <p:cNvSpPr>
              <a:spLocks/>
            </p:cNvSpPr>
            <p:nvPr/>
          </p:nvSpPr>
          <p:spPr bwMode="auto">
            <a:xfrm>
              <a:off x="7010400" y="4608095"/>
              <a:ext cx="1925053" cy="1251284"/>
            </a:xfrm>
            <a:custGeom>
              <a:avLst/>
              <a:gdLst/>
              <a:ahLst/>
              <a:cxnLst>
                <a:cxn ang="0">
                  <a:pos x="240" y="24"/>
                </a:cxn>
                <a:cxn ang="0">
                  <a:pos x="224" y="26"/>
                </a:cxn>
                <a:cxn ang="0">
                  <a:pos x="188" y="16"/>
                </a:cxn>
                <a:cxn ang="0">
                  <a:pos x="170" y="10"/>
                </a:cxn>
                <a:cxn ang="0">
                  <a:pos x="144" y="2"/>
                </a:cxn>
                <a:cxn ang="0">
                  <a:pos x="122" y="0"/>
                </a:cxn>
                <a:cxn ang="0">
                  <a:pos x="104" y="2"/>
                </a:cxn>
                <a:cxn ang="0">
                  <a:pos x="76" y="18"/>
                </a:cxn>
                <a:cxn ang="0">
                  <a:pos x="58" y="38"/>
                </a:cxn>
                <a:cxn ang="0">
                  <a:pos x="52" y="46"/>
                </a:cxn>
                <a:cxn ang="0">
                  <a:pos x="48" y="52"/>
                </a:cxn>
                <a:cxn ang="0">
                  <a:pos x="14" y="100"/>
                </a:cxn>
                <a:cxn ang="0">
                  <a:pos x="8" y="114"/>
                </a:cxn>
                <a:cxn ang="0">
                  <a:pos x="0" y="140"/>
                </a:cxn>
                <a:cxn ang="0">
                  <a:pos x="0" y="152"/>
                </a:cxn>
                <a:cxn ang="0">
                  <a:pos x="2" y="156"/>
                </a:cxn>
                <a:cxn ang="0">
                  <a:pos x="4" y="154"/>
                </a:cxn>
                <a:cxn ang="0">
                  <a:pos x="4" y="152"/>
                </a:cxn>
                <a:cxn ang="0">
                  <a:pos x="8" y="130"/>
                </a:cxn>
                <a:cxn ang="0">
                  <a:pos x="18" y="102"/>
                </a:cxn>
                <a:cxn ang="0">
                  <a:pos x="28" y="86"/>
                </a:cxn>
                <a:cxn ang="0">
                  <a:pos x="50" y="54"/>
                </a:cxn>
                <a:cxn ang="0">
                  <a:pos x="64" y="42"/>
                </a:cxn>
                <a:cxn ang="0">
                  <a:pos x="96" y="28"/>
                </a:cxn>
                <a:cxn ang="0">
                  <a:pos x="112" y="24"/>
                </a:cxn>
                <a:cxn ang="0">
                  <a:pos x="76" y="40"/>
                </a:cxn>
                <a:cxn ang="0">
                  <a:pos x="62" y="48"/>
                </a:cxn>
                <a:cxn ang="0">
                  <a:pos x="58" y="52"/>
                </a:cxn>
                <a:cxn ang="0">
                  <a:pos x="70" y="56"/>
                </a:cxn>
                <a:cxn ang="0">
                  <a:pos x="88" y="66"/>
                </a:cxn>
                <a:cxn ang="0">
                  <a:pos x="108" y="74"/>
                </a:cxn>
                <a:cxn ang="0">
                  <a:pos x="126" y="76"/>
                </a:cxn>
                <a:cxn ang="0">
                  <a:pos x="146" y="72"/>
                </a:cxn>
                <a:cxn ang="0">
                  <a:pos x="138" y="70"/>
                </a:cxn>
                <a:cxn ang="0">
                  <a:pos x="116" y="52"/>
                </a:cxn>
                <a:cxn ang="0">
                  <a:pos x="114" y="50"/>
                </a:cxn>
                <a:cxn ang="0">
                  <a:pos x="130" y="54"/>
                </a:cxn>
                <a:cxn ang="0">
                  <a:pos x="150" y="56"/>
                </a:cxn>
                <a:cxn ang="0">
                  <a:pos x="188" y="50"/>
                </a:cxn>
                <a:cxn ang="0">
                  <a:pos x="220" y="38"/>
                </a:cxn>
                <a:cxn ang="0">
                  <a:pos x="240" y="24"/>
                </a:cxn>
              </a:cxnLst>
              <a:rect l="0" t="0" r="r" b="b"/>
              <a:pathLst>
                <a:path w="240" h="156">
                  <a:moveTo>
                    <a:pt x="240" y="24"/>
                  </a:moveTo>
                  <a:lnTo>
                    <a:pt x="240" y="24"/>
                  </a:lnTo>
                  <a:lnTo>
                    <a:pt x="236" y="26"/>
                  </a:lnTo>
                  <a:lnTo>
                    <a:pt x="224" y="26"/>
                  </a:lnTo>
                  <a:lnTo>
                    <a:pt x="202" y="22"/>
                  </a:lnTo>
                  <a:lnTo>
                    <a:pt x="188" y="16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56" y="4"/>
                  </a:lnTo>
                  <a:lnTo>
                    <a:pt x="144" y="2"/>
                  </a:lnTo>
                  <a:lnTo>
                    <a:pt x="134" y="0"/>
                  </a:lnTo>
                  <a:lnTo>
                    <a:pt x="122" y="0"/>
                  </a:lnTo>
                  <a:lnTo>
                    <a:pt x="114" y="0"/>
                  </a:lnTo>
                  <a:lnTo>
                    <a:pt x="104" y="2"/>
                  </a:lnTo>
                  <a:lnTo>
                    <a:pt x="88" y="10"/>
                  </a:lnTo>
                  <a:lnTo>
                    <a:pt x="76" y="18"/>
                  </a:lnTo>
                  <a:lnTo>
                    <a:pt x="64" y="28"/>
                  </a:lnTo>
                  <a:lnTo>
                    <a:pt x="58" y="38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30" y="74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8" y="114"/>
                  </a:lnTo>
                  <a:lnTo>
                    <a:pt x="4" y="128"/>
                  </a:lnTo>
                  <a:lnTo>
                    <a:pt x="0" y="14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4" y="154"/>
                  </a:lnTo>
                  <a:lnTo>
                    <a:pt x="4" y="152"/>
                  </a:lnTo>
                  <a:lnTo>
                    <a:pt x="4" y="152"/>
                  </a:lnTo>
                  <a:lnTo>
                    <a:pt x="4" y="142"/>
                  </a:lnTo>
                  <a:lnTo>
                    <a:pt x="8" y="130"/>
                  </a:lnTo>
                  <a:lnTo>
                    <a:pt x="12" y="116"/>
                  </a:lnTo>
                  <a:lnTo>
                    <a:pt x="18" y="102"/>
                  </a:lnTo>
                  <a:lnTo>
                    <a:pt x="18" y="102"/>
                  </a:lnTo>
                  <a:lnTo>
                    <a:pt x="28" y="86"/>
                  </a:lnTo>
                  <a:lnTo>
                    <a:pt x="38" y="70"/>
                  </a:lnTo>
                  <a:lnTo>
                    <a:pt x="50" y="54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80" y="34"/>
                  </a:lnTo>
                  <a:lnTo>
                    <a:pt x="96" y="28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92" y="32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70" y="56"/>
                  </a:lnTo>
                  <a:lnTo>
                    <a:pt x="88" y="66"/>
                  </a:lnTo>
                  <a:lnTo>
                    <a:pt x="88" y="66"/>
                  </a:lnTo>
                  <a:lnTo>
                    <a:pt x="98" y="72"/>
                  </a:lnTo>
                  <a:lnTo>
                    <a:pt x="108" y="74"/>
                  </a:lnTo>
                  <a:lnTo>
                    <a:pt x="118" y="76"/>
                  </a:lnTo>
                  <a:lnTo>
                    <a:pt x="126" y="76"/>
                  </a:lnTo>
                  <a:lnTo>
                    <a:pt x="140" y="74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38" y="70"/>
                  </a:lnTo>
                  <a:lnTo>
                    <a:pt x="130" y="64"/>
                  </a:lnTo>
                  <a:lnTo>
                    <a:pt x="116" y="52"/>
                  </a:lnTo>
                  <a:lnTo>
                    <a:pt x="116" y="52"/>
                  </a:lnTo>
                  <a:lnTo>
                    <a:pt x="114" y="50"/>
                  </a:lnTo>
                  <a:lnTo>
                    <a:pt x="114" y="50"/>
                  </a:lnTo>
                  <a:lnTo>
                    <a:pt x="130" y="54"/>
                  </a:lnTo>
                  <a:lnTo>
                    <a:pt x="130" y="54"/>
                  </a:lnTo>
                  <a:lnTo>
                    <a:pt x="150" y="56"/>
                  </a:lnTo>
                  <a:lnTo>
                    <a:pt x="170" y="54"/>
                  </a:lnTo>
                  <a:lnTo>
                    <a:pt x="188" y="50"/>
                  </a:lnTo>
                  <a:lnTo>
                    <a:pt x="206" y="44"/>
                  </a:lnTo>
                  <a:lnTo>
                    <a:pt x="220" y="38"/>
                  </a:lnTo>
                  <a:lnTo>
                    <a:pt x="230" y="32"/>
                  </a:lnTo>
                  <a:lnTo>
                    <a:pt x="240" y="24"/>
                  </a:lnTo>
                  <a:lnTo>
                    <a:pt x="24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99" name="Freeform 101"/>
            <p:cNvSpPr>
              <a:spLocks/>
            </p:cNvSpPr>
            <p:nvPr/>
          </p:nvSpPr>
          <p:spPr bwMode="auto">
            <a:xfrm>
              <a:off x="7138737" y="3276600"/>
              <a:ext cx="978568" cy="914400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0"/>
                </a:cxn>
                <a:cxn ang="0">
                  <a:pos x="104" y="0"/>
                </a:cxn>
                <a:cxn ang="0">
                  <a:pos x="88" y="4"/>
                </a:cxn>
                <a:cxn ang="0">
                  <a:pos x="88" y="4"/>
                </a:cxn>
                <a:cxn ang="0">
                  <a:pos x="76" y="10"/>
                </a:cxn>
                <a:cxn ang="0">
                  <a:pos x="64" y="16"/>
                </a:cxn>
                <a:cxn ang="0">
                  <a:pos x="54" y="26"/>
                </a:cxn>
                <a:cxn ang="0">
                  <a:pos x="44" y="36"/>
                </a:cxn>
                <a:cxn ang="0">
                  <a:pos x="44" y="36"/>
                </a:cxn>
                <a:cxn ang="0">
                  <a:pos x="26" y="58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4" y="96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4" y="114"/>
                </a:cxn>
                <a:cxn ang="0">
                  <a:pos x="6" y="112"/>
                </a:cxn>
                <a:cxn ang="0">
                  <a:pos x="6" y="112"/>
                </a:cxn>
                <a:cxn ang="0">
                  <a:pos x="8" y="98"/>
                </a:cxn>
                <a:cxn ang="0">
                  <a:pos x="16" y="82"/>
                </a:cxn>
                <a:cxn ang="0">
                  <a:pos x="16" y="82"/>
                </a:cxn>
                <a:cxn ang="0">
                  <a:pos x="24" y="68"/>
                </a:cxn>
                <a:cxn ang="0">
                  <a:pos x="34" y="52"/>
                </a:cxn>
                <a:cxn ang="0">
                  <a:pos x="46" y="38"/>
                </a:cxn>
                <a:cxn ang="0">
                  <a:pos x="60" y="26"/>
                </a:cxn>
                <a:cxn ang="0">
                  <a:pos x="60" y="26"/>
                </a:cxn>
                <a:cxn ang="0">
                  <a:pos x="74" y="16"/>
                </a:cxn>
                <a:cxn ang="0">
                  <a:pos x="90" y="10"/>
                </a:cxn>
                <a:cxn ang="0">
                  <a:pos x="90" y="10"/>
                </a:cxn>
                <a:cxn ang="0">
                  <a:pos x="104" y="6"/>
                </a:cxn>
                <a:cxn ang="0">
                  <a:pos x="120" y="6"/>
                </a:cxn>
                <a:cxn ang="0">
                  <a:pos x="120" y="6"/>
                </a:cxn>
                <a:cxn ang="0">
                  <a:pos x="122" y="6"/>
                </a:cxn>
                <a:cxn ang="0">
                  <a:pos x="122" y="4"/>
                </a:cxn>
                <a:cxn ang="0">
                  <a:pos x="122" y="4"/>
                </a:cxn>
                <a:cxn ang="0">
                  <a:pos x="122" y="2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2" h="114">
                  <a:moveTo>
                    <a:pt x="120" y="2"/>
                  </a:moveTo>
                  <a:lnTo>
                    <a:pt x="120" y="2"/>
                  </a:lnTo>
                  <a:lnTo>
                    <a:pt x="112" y="0"/>
                  </a:lnTo>
                  <a:lnTo>
                    <a:pt x="104" y="0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76" y="10"/>
                  </a:lnTo>
                  <a:lnTo>
                    <a:pt x="64" y="16"/>
                  </a:lnTo>
                  <a:lnTo>
                    <a:pt x="54" y="2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26" y="58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4" y="96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4" y="114"/>
                  </a:lnTo>
                  <a:lnTo>
                    <a:pt x="6" y="112"/>
                  </a:lnTo>
                  <a:lnTo>
                    <a:pt x="6" y="112"/>
                  </a:lnTo>
                  <a:lnTo>
                    <a:pt x="8" y="98"/>
                  </a:lnTo>
                  <a:lnTo>
                    <a:pt x="16" y="82"/>
                  </a:lnTo>
                  <a:lnTo>
                    <a:pt x="16" y="82"/>
                  </a:lnTo>
                  <a:lnTo>
                    <a:pt x="24" y="68"/>
                  </a:lnTo>
                  <a:lnTo>
                    <a:pt x="34" y="52"/>
                  </a:lnTo>
                  <a:lnTo>
                    <a:pt x="46" y="38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74" y="16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104" y="6"/>
                  </a:lnTo>
                  <a:lnTo>
                    <a:pt x="120" y="6"/>
                  </a:lnTo>
                  <a:lnTo>
                    <a:pt x="120" y="6"/>
                  </a:lnTo>
                  <a:lnTo>
                    <a:pt x="122" y="6"/>
                  </a:lnTo>
                  <a:lnTo>
                    <a:pt x="122" y="4"/>
                  </a:lnTo>
                  <a:lnTo>
                    <a:pt x="122" y="4"/>
                  </a:lnTo>
                  <a:lnTo>
                    <a:pt x="122" y="2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0" name="Freeform 102"/>
            <p:cNvSpPr>
              <a:spLocks/>
            </p:cNvSpPr>
            <p:nvPr/>
          </p:nvSpPr>
          <p:spPr bwMode="auto">
            <a:xfrm>
              <a:off x="3304674" y="2490537"/>
              <a:ext cx="240632" cy="59355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24" y="64"/>
                </a:cxn>
                <a:cxn ang="0">
                  <a:pos x="18" y="58"/>
                </a:cxn>
                <a:cxn ang="0">
                  <a:pos x="12" y="50"/>
                </a:cxn>
                <a:cxn ang="0">
                  <a:pos x="8" y="42"/>
                </a:cxn>
                <a:cxn ang="0">
                  <a:pos x="8" y="42"/>
                </a:cxn>
                <a:cxn ang="0">
                  <a:pos x="6" y="32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6" y="12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8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6" y="66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74"/>
                </a:cxn>
                <a:cxn ang="0">
                  <a:pos x="30" y="74"/>
                </a:cxn>
                <a:cxn ang="0">
                  <a:pos x="30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30" h="74">
                  <a:moveTo>
                    <a:pt x="30" y="70"/>
                  </a:moveTo>
                  <a:lnTo>
                    <a:pt x="30" y="70"/>
                  </a:lnTo>
                  <a:lnTo>
                    <a:pt x="24" y="64"/>
                  </a:lnTo>
                  <a:lnTo>
                    <a:pt x="18" y="58"/>
                  </a:lnTo>
                  <a:lnTo>
                    <a:pt x="12" y="50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6" y="3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2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1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8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6" y="66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1" name="Freeform 103"/>
            <p:cNvSpPr>
              <a:spLocks/>
            </p:cNvSpPr>
            <p:nvPr/>
          </p:nvSpPr>
          <p:spPr bwMode="auto">
            <a:xfrm>
              <a:off x="8261684" y="-1070811"/>
              <a:ext cx="368968" cy="75397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0" y="10"/>
                </a:cxn>
                <a:cxn ang="0">
                  <a:pos x="40" y="24"/>
                </a:cxn>
                <a:cxn ang="0">
                  <a:pos x="40" y="32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56"/>
                </a:cxn>
                <a:cxn ang="0">
                  <a:pos x="42" y="68"/>
                </a:cxn>
                <a:cxn ang="0">
                  <a:pos x="40" y="78"/>
                </a:cxn>
                <a:cxn ang="0">
                  <a:pos x="34" y="88"/>
                </a:cxn>
                <a:cxn ang="0">
                  <a:pos x="28" y="92"/>
                </a:cxn>
                <a:cxn ang="0">
                  <a:pos x="24" y="94"/>
                </a:cxn>
                <a:cxn ang="0">
                  <a:pos x="20" y="92"/>
                </a:cxn>
                <a:cxn ang="0">
                  <a:pos x="16" y="90"/>
                </a:cxn>
                <a:cxn ang="0">
                  <a:pos x="12" y="86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66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2" y="50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0" y="50"/>
                </a:cxn>
                <a:cxn ang="0">
                  <a:pos x="12" y="56"/>
                </a:cxn>
                <a:cxn ang="0">
                  <a:pos x="14" y="58"/>
                </a:cxn>
                <a:cxn ang="0">
                  <a:pos x="18" y="58"/>
                </a:cxn>
                <a:cxn ang="0">
                  <a:pos x="18" y="58"/>
                </a:cxn>
                <a:cxn ang="0">
                  <a:pos x="14" y="50"/>
                </a:cxn>
                <a:cxn ang="0">
                  <a:pos x="14" y="4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4" y="20"/>
                </a:cxn>
                <a:cxn ang="0">
                  <a:pos x="34" y="1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94">
                  <a:moveTo>
                    <a:pt x="46" y="0"/>
                  </a:moveTo>
                  <a:lnTo>
                    <a:pt x="46" y="0"/>
                  </a:lnTo>
                  <a:lnTo>
                    <a:pt x="44" y="2"/>
                  </a:lnTo>
                  <a:lnTo>
                    <a:pt x="40" y="10"/>
                  </a:lnTo>
                  <a:lnTo>
                    <a:pt x="40" y="24"/>
                  </a:lnTo>
                  <a:lnTo>
                    <a:pt x="40" y="32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56"/>
                  </a:lnTo>
                  <a:lnTo>
                    <a:pt x="42" y="68"/>
                  </a:lnTo>
                  <a:lnTo>
                    <a:pt x="40" y="78"/>
                  </a:lnTo>
                  <a:lnTo>
                    <a:pt x="34" y="88"/>
                  </a:lnTo>
                  <a:lnTo>
                    <a:pt x="28" y="92"/>
                  </a:lnTo>
                  <a:lnTo>
                    <a:pt x="24" y="94"/>
                  </a:lnTo>
                  <a:lnTo>
                    <a:pt x="20" y="92"/>
                  </a:lnTo>
                  <a:lnTo>
                    <a:pt x="16" y="90"/>
                  </a:lnTo>
                  <a:lnTo>
                    <a:pt x="12" y="86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66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2" y="50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50"/>
                  </a:lnTo>
                  <a:lnTo>
                    <a:pt x="12" y="56"/>
                  </a:lnTo>
                  <a:lnTo>
                    <a:pt x="14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4" y="50"/>
                  </a:lnTo>
                  <a:lnTo>
                    <a:pt x="14" y="4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4" y="20"/>
                  </a:lnTo>
                  <a:lnTo>
                    <a:pt x="34" y="1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2" name="Freeform 104"/>
            <p:cNvSpPr>
              <a:spLocks/>
            </p:cNvSpPr>
            <p:nvPr/>
          </p:nvSpPr>
          <p:spPr bwMode="auto">
            <a:xfrm>
              <a:off x="8229600" y="-509337"/>
              <a:ext cx="240632" cy="577516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6" y="16"/>
                </a:cxn>
                <a:cxn ang="0">
                  <a:pos x="12" y="24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6" y="42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60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6" y="72"/>
                </a:cxn>
                <a:cxn ang="0">
                  <a:pos x="4" y="72"/>
                </a:cxn>
                <a:cxn ang="0">
                  <a:pos x="4" y="72"/>
                </a:cxn>
                <a:cxn ang="0">
                  <a:pos x="0" y="6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2" y="36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8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8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0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0" h="72">
                  <a:moveTo>
                    <a:pt x="28" y="4"/>
                  </a:moveTo>
                  <a:lnTo>
                    <a:pt x="28" y="4"/>
                  </a:lnTo>
                  <a:lnTo>
                    <a:pt x="22" y="8"/>
                  </a:lnTo>
                  <a:lnTo>
                    <a:pt x="16" y="16"/>
                  </a:lnTo>
                  <a:lnTo>
                    <a:pt x="12" y="24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6" y="4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6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6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2" y="36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3" name="Freeform 105"/>
            <p:cNvSpPr>
              <a:spLocks/>
            </p:cNvSpPr>
            <p:nvPr/>
          </p:nvSpPr>
          <p:spPr bwMode="auto">
            <a:xfrm>
              <a:off x="7042484" y="7511716"/>
              <a:ext cx="721895" cy="33688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52" y="8"/>
                </a:cxn>
                <a:cxn ang="0">
                  <a:pos x="42" y="4"/>
                </a:cxn>
                <a:cxn ang="0">
                  <a:pos x="32" y="2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4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6" y="8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30" y="6"/>
                </a:cxn>
                <a:cxn ang="0">
                  <a:pos x="40" y="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58" y="18"/>
                </a:cxn>
                <a:cxn ang="0">
                  <a:pos x="66" y="24"/>
                </a:cxn>
                <a:cxn ang="0">
                  <a:pos x="76" y="32"/>
                </a:cxn>
                <a:cxn ang="0">
                  <a:pos x="84" y="42"/>
                </a:cxn>
                <a:cxn ang="0">
                  <a:pos x="90" y="42"/>
                </a:cxn>
                <a:cxn ang="0">
                  <a:pos x="90" y="42"/>
                </a:cxn>
                <a:cxn ang="0">
                  <a:pos x="80" y="30"/>
                </a:cxn>
                <a:cxn ang="0">
                  <a:pos x="70" y="20"/>
                </a:cxn>
                <a:cxn ang="0">
                  <a:pos x="60" y="14"/>
                </a:cxn>
                <a:cxn ang="0">
                  <a:pos x="52" y="8"/>
                </a:cxn>
                <a:cxn ang="0">
                  <a:pos x="52" y="8"/>
                </a:cxn>
              </a:cxnLst>
              <a:rect l="0" t="0" r="r" b="b"/>
              <a:pathLst>
                <a:path w="90" h="42">
                  <a:moveTo>
                    <a:pt x="52" y="8"/>
                  </a:moveTo>
                  <a:lnTo>
                    <a:pt x="52" y="8"/>
                  </a:lnTo>
                  <a:lnTo>
                    <a:pt x="42" y="4"/>
                  </a:lnTo>
                  <a:lnTo>
                    <a:pt x="32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4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6" y="8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30" y="6"/>
                  </a:lnTo>
                  <a:lnTo>
                    <a:pt x="40" y="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8" y="18"/>
                  </a:lnTo>
                  <a:lnTo>
                    <a:pt x="66" y="24"/>
                  </a:lnTo>
                  <a:lnTo>
                    <a:pt x="76" y="32"/>
                  </a:lnTo>
                  <a:lnTo>
                    <a:pt x="84" y="42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80" y="30"/>
                  </a:lnTo>
                  <a:lnTo>
                    <a:pt x="70" y="20"/>
                  </a:lnTo>
                  <a:lnTo>
                    <a:pt x="60" y="14"/>
                  </a:lnTo>
                  <a:lnTo>
                    <a:pt x="52" y="8"/>
                  </a:lnTo>
                  <a:lnTo>
                    <a:pt x="5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4" name="Freeform 106"/>
            <p:cNvSpPr>
              <a:spLocks/>
            </p:cNvSpPr>
            <p:nvPr/>
          </p:nvSpPr>
          <p:spPr bwMode="auto">
            <a:xfrm>
              <a:off x="8053137" y="6821905"/>
              <a:ext cx="1058779" cy="256674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16" y="4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38" y="8"/>
                </a:cxn>
                <a:cxn ang="0">
                  <a:pos x="50" y="14"/>
                </a:cxn>
                <a:cxn ang="0">
                  <a:pos x="50" y="14"/>
                </a:cxn>
                <a:cxn ang="0">
                  <a:pos x="70" y="26"/>
                </a:cxn>
                <a:cxn ang="0">
                  <a:pos x="70" y="26"/>
                </a:cxn>
                <a:cxn ang="0">
                  <a:pos x="80" y="30"/>
                </a:cxn>
                <a:cxn ang="0">
                  <a:pos x="90" y="32"/>
                </a:cxn>
                <a:cxn ang="0">
                  <a:pos x="90" y="32"/>
                </a:cxn>
                <a:cxn ang="0">
                  <a:pos x="102" y="32"/>
                </a:cxn>
                <a:cxn ang="0">
                  <a:pos x="112" y="30"/>
                </a:cxn>
                <a:cxn ang="0">
                  <a:pos x="112" y="30"/>
                </a:cxn>
                <a:cxn ang="0">
                  <a:pos x="120" y="28"/>
                </a:cxn>
                <a:cxn ang="0">
                  <a:pos x="130" y="26"/>
                </a:cxn>
                <a:cxn ang="0">
                  <a:pos x="130" y="26"/>
                </a:cxn>
                <a:cxn ang="0">
                  <a:pos x="132" y="24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0" y="20"/>
                </a:cxn>
                <a:cxn ang="0">
                  <a:pos x="130" y="20"/>
                </a:cxn>
                <a:cxn ang="0">
                  <a:pos x="120" y="22"/>
                </a:cxn>
                <a:cxn ang="0">
                  <a:pos x="110" y="26"/>
                </a:cxn>
                <a:cxn ang="0">
                  <a:pos x="110" y="26"/>
                </a:cxn>
                <a:cxn ang="0">
                  <a:pos x="102" y="2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82" y="24"/>
                </a:cxn>
                <a:cxn ang="0">
                  <a:pos x="72" y="20"/>
                </a:cxn>
                <a:cxn ang="0">
                  <a:pos x="72" y="20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40" y="4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16" y="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8"/>
                </a:cxn>
                <a:cxn ang="0">
                  <a:pos x="4" y="8"/>
                </a:cxn>
                <a:cxn ang="0">
                  <a:pos x="4" y="8"/>
                </a:cxn>
              </a:cxnLst>
              <a:rect l="0" t="0" r="r" b="b"/>
              <a:pathLst>
                <a:path w="132" h="32">
                  <a:moveTo>
                    <a:pt x="4" y="8"/>
                  </a:moveTo>
                  <a:lnTo>
                    <a:pt x="4" y="8"/>
                  </a:lnTo>
                  <a:lnTo>
                    <a:pt x="16" y="4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38" y="8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70" y="26"/>
                  </a:lnTo>
                  <a:lnTo>
                    <a:pt x="70" y="26"/>
                  </a:lnTo>
                  <a:lnTo>
                    <a:pt x="80" y="30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102" y="32"/>
                  </a:lnTo>
                  <a:lnTo>
                    <a:pt x="112" y="30"/>
                  </a:lnTo>
                  <a:lnTo>
                    <a:pt x="112" y="30"/>
                  </a:lnTo>
                  <a:lnTo>
                    <a:pt x="120" y="28"/>
                  </a:lnTo>
                  <a:lnTo>
                    <a:pt x="130" y="26"/>
                  </a:lnTo>
                  <a:lnTo>
                    <a:pt x="130" y="26"/>
                  </a:lnTo>
                  <a:lnTo>
                    <a:pt x="132" y="24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20" y="22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02" y="2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82" y="24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40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6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5" name="Freeform 107"/>
            <p:cNvSpPr>
              <a:spLocks/>
            </p:cNvSpPr>
            <p:nvPr/>
          </p:nvSpPr>
          <p:spPr bwMode="auto">
            <a:xfrm>
              <a:off x="4636168" y="2667000"/>
              <a:ext cx="641684" cy="641684"/>
            </a:xfrm>
            <a:custGeom>
              <a:avLst/>
              <a:gdLst/>
              <a:ahLst/>
              <a:cxnLst>
                <a:cxn ang="0">
                  <a:pos x="4" y="78"/>
                </a:cxn>
                <a:cxn ang="0">
                  <a:pos x="4" y="78"/>
                </a:cxn>
                <a:cxn ang="0">
                  <a:pos x="6" y="60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20" y="32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40" y="16"/>
                </a:cxn>
                <a:cxn ang="0">
                  <a:pos x="52" y="12"/>
                </a:cxn>
                <a:cxn ang="0">
                  <a:pos x="52" y="12"/>
                </a:cxn>
                <a:cxn ang="0">
                  <a:pos x="66" y="8"/>
                </a:cxn>
                <a:cxn ang="0">
                  <a:pos x="78" y="4"/>
                </a:cxn>
                <a:cxn ang="0">
                  <a:pos x="78" y="4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64" y="4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38" y="12"/>
                </a:cxn>
                <a:cxn ang="0">
                  <a:pos x="32" y="16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6" y="30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2" y="60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0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4" y="78"/>
                </a:cxn>
                <a:cxn ang="0">
                  <a:pos x="4" y="78"/>
                </a:cxn>
              </a:cxnLst>
              <a:rect l="0" t="0" r="r" b="b"/>
              <a:pathLst>
                <a:path w="80" h="80">
                  <a:moveTo>
                    <a:pt x="4" y="78"/>
                  </a:moveTo>
                  <a:lnTo>
                    <a:pt x="4" y="78"/>
                  </a:lnTo>
                  <a:lnTo>
                    <a:pt x="6" y="60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20" y="32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40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66" y="8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64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38" y="12"/>
                  </a:lnTo>
                  <a:lnTo>
                    <a:pt x="32" y="16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6" y="30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2" y="6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4" y="80"/>
                  </a:lnTo>
                  <a:lnTo>
                    <a:pt x="4" y="78"/>
                  </a:lnTo>
                  <a:lnTo>
                    <a:pt x="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6" name="Freeform 108"/>
            <p:cNvSpPr>
              <a:spLocks/>
            </p:cNvSpPr>
            <p:nvPr/>
          </p:nvSpPr>
          <p:spPr bwMode="auto">
            <a:xfrm>
              <a:off x="673768" y="3116179"/>
              <a:ext cx="625642" cy="208547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" y="4"/>
                </a:cxn>
                <a:cxn ang="0">
                  <a:pos x="10" y="12"/>
                </a:cxn>
                <a:cxn ang="0">
                  <a:pos x="22" y="20"/>
                </a:cxn>
                <a:cxn ang="0">
                  <a:pos x="22" y="20"/>
                </a:cxn>
                <a:cxn ang="0">
                  <a:pos x="36" y="24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58" y="26"/>
                </a:cxn>
                <a:cxn ang="0">
                  <a:pos x="66" y="24"/>
                </a:cxn>
                <a:cxn ang="0">
                  <a:pos x="66" y="24"/>
                </a:cxn>
                <a:cxn ang="0">
                  <a:pos x="72" y="20"/>
                </a:cxn>
                <a:cxn ang="0">
                  <a:pos x="78" y="16"/>
                </a:cxn>
                <a:cxn ang="0">
                  <a:pos x="78" y="16"/>
                </a:cxn>
                <a:cxn ang="0">
                  <a:pos x="78" y="14"/>
                </a:cxn>
                <a:cxn ang="0">
                  <a:pos x="78" y="12"/>
                </a:cxn>
                <a:cxn ang="0">
                  <a:pos x="78" y="12"/>
                </a:cxn>
                <a:cxn ang="0">
                  <a:pos x="76" y="12"/>
                </a:cxn>
                <a:cxn ang="0">
                  <a:pos x="74" y="12"/>
                </a:cxn>
                <a:cxn ang="0">
                  <a:pos x="74" y="12"/>
                </a:cxn>
                <a:cxn ang="0">
                  <a:pos x="70" y="16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4" y="22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34" y="18"/>
                </a:cxn>
                <a:cxn ang="0">
                  <a:pos x="24" y="14"/>
                </a:cxn>
                <a:cxn ang="0">
                  <a:pos x="24" y="14"/>
                </a:cxn>
                <a:cxn ang="0">
                  <a:pos x="14" y="8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78" h="26">
                  <a:moveTo>
                    <a:pt x="2" y="4"/>
                  </a:moveTo>
                  <a:lnTo>
                    <a:pt x="2" y="4"/>
                  </a:lnTo>
                  <a:lnTo>
                    <a:pt x="10" y="1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36" y="24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8" y="26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72" y="20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6" y="12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0" y="16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34" y="18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14" y="8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7" name="Freeform 109"/>
            <p:cNvSpPr>
              <a:spLocks/>
            </p:cNvSpPr>
            <p:nvPr/>
          </p:nvSpPr>
          <p:spPr bwMode="auto">
            <a:xfrm>
              <a:off x="5694947" y="-413084"/>
              <a:ext cx="786063" cy="673768"/>
            </a:xfrm>
            <a:custGeom>
              <a:avLst/>
              <a:gdLst/>
              <a:ahLst/>
              <a:cxnLst>
                <a:cxn ang="0">
                  <a:pos x="4" y="84"/>
                </a:cxn>
                <a:cxn ang="0">
                  <a:pos x="4" y="84"/>
                </a:cxn>
                <a:cxn ang="0">
                  <a:pos x="16" y="82"/>
                </a:cxn>
                <a:cxn ang="0">
                  <a:pos x="52" y="80"/>
                </a:cxn>
                <a:cxn ang="0">
                  <a:pos x="52" y="80"/>
                </a:cxn>
                <a:cxn ang="0">
                  <a:pos x="62" y="80"/>
                </a:cxn>
                <a:cxn ang="0">
                  <a:pos x="72" y="76"/>
                </a:cxn>
                <a:cxn ang="0">
                  <a:pos x="80" y="72"/>
                </a:cxn>
                <a:cxn ang="0">
                  <a:pos x="88" y="66"/>
                </a:cxn>
                <a:cxn ang="0">
                  <a:pos x="94" y="60"/>
                </a:cxn>
                <a:cxn ang="0">
                  <a:pos x="96" y="54"/>
                </a:cxn>
                <a:cxn ang="0">
                  <a:pos x="98" y="48"/>
                </a:cxn>
                <a:cxn ang="0">
                  <a:pos x="96" y="44"/>
                </a:cxn>
                <a:cxn ang="0">
                  <a:pos x="96" y="44"/>
                </a:cxn>
                <a:cxn ang="0">
                  <a:pos x="90" y="36"/>
                </a:cxn>
                <a:cxn ang="0">
                  <a:pos x="82" y="34"/>
                </a:cxn>
                <a:cxn ang="0">
                  <a:pos x="74" y="32"/>
                </a:cxn>
                <a:cxn ang="0">
                  <a:pos x="74" y="32"/>
                </a:cxn>
                <a:cxn ang="0">
                  <a:pos x="76" y="28"/>
                </a:cxn>
                <a:cxn ang="0">
                  <a:pos x="78" y="18"/>
                </a:cxn>
                <a:cxn ang="0">
                  <a:pos x="78" y="12"/>
                </a:cxn>
                <a:cxn ang="0">
                  <a:pos x="76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2" y="2"/>
                </a:cxn>
                <a:cxn ang="0">
                  <a:pos x="34" y="4"/>
                </a:cxn>
                <a:cxn ang="0">
                  <a:pos x="24" y="10"/>
                </a:cxn>
                <a:cxn ang="0">
                  <a:pos x="16" y="20"/>
                </a:cxn>
                <a:cxn ang="0">
                  <a:pos x="10" y="32"/>
                </a:cxn>
                <a:cxn ang="0">
                  <a:pos x="4" y="50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2" y="62"/>
                </a:cxn>
                <a:cxn ang="0">
                  <a:pos x="24" y="54"/>
                </a:cxn>
                <a:cxn ang="0">
                  <a:pos x="32" y="52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4" y="52"/>
                </a:cxn>
                <a:cxn ang="0">
                  <a:pos x="24" y="58"/>
                </a:cxn>
                <a:cxn ang="0">
                  <a:pos x="14" y="68"/>
                </a:cxn>
                <a:cxn ang="0">
                  <a:pos x="8" y="76"/>
                </a:cxn>
                <a:cxn ang="0">
                  <a:pos x="4" y="84"/>
                </a:cxn>
                <a:cxn ang="0">
                  <a:pos x="4" y="84"/>
                </a:cxn>
              </a:cxnLst>
              <a:rect l="0" t="0" r="r" b="b"/>
              <a:pathLst>
                <a:path w="98" h="84">
                  <a:moveTo>
                    <a:pt x="4" y="84"/>
                  </a:moveTo>
                  <a:lnTo>
                    <a:pt x="4" y="84"/>
                  </a:lnTo>
                  <a:lnTo>
                    <a:pt x="16" y="82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62" y="80"/>
                  </a:lnTo>
                  <a:lnTo>
                    <a:pt x="72" y="76"/>
                  </a:lnTo>
                  <a:lnTo>
                    <a:pt x="80" y="72"/>
                  </a:lnTo>
                  <a:lnTo>
                    <a:pt x="88" y="66"/>
                  </a:lnTo>
                  <a:lnTo>
                    <a:pt x="94" y="60"/>
                  </a:lnTo>
                  <a:lnTo>
                    <a:pt x="96" y="54"/>
                  </a:lnTo>
                  <a:lnTo>
                    <a:pt x="98" y="48"/>
                  </a:lnTo>
                  <a:lnTo>
                    <a:pt x="96" y="44"/>
                  </a:lnTo>
                  <a:lnTo>
                    <a:pt x="96" y="44"/>
                  </a:lnTo>
                  <a:lnTo>
                    <a:pt x="90" y="36"/>
                  </a:lnTo>
                  <a:lnTo>
                    <a:pt x="82" y="34"/>
                  </a:lnTo>
                  <a:lnTo>
                    <a:pt x="74" y="32"/>
                  </a:lnTo>
                  <a:lnTo>
                    <a:pt x="74" y="32"/>
                  </a:lnTo>
                  <a:lnTo>
                    <a:pt x="76" y="28"/>
                  </a:lnTo>
                  <a:lnTo>
                    <a:pt x="78" y="18"/>
                  </a:lnTo>
                  <a:lnTo>
                    <a:pt x="78" y="12"/>
                  </a:lnTo>
                  <a:lnTo>
                    <a:pt x="76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2" y="2"/>
                  </a:lnTo>
                  <a:lnTo>
                    <a:pt x="34" y="4"/>
                  </a:lnTo>
                  <a:lnTo>
                    <a:pt x="24" y="10"/>
                  </a:lnTo>
                  <a:lnTo>
                    <a:pt x="16" y="20"/>
                  </a:lnTo>
                  <a:lnTo>
                    <a:pt x="10" y="32"/>
                  </a:lnTo>
                  <a:lnTo>
                    <a:pt x="4" y="50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2" y="62"/>
                  </a:lnTo>
                  <a:lnTo>
                    <a:pt x="24" y="54"/>
                  </a:lnTo>
                  <a:lnTo>
                    <a:pt x="32" y="52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4" y="52"/>
                  </a:lnTo>
                  <a:lnTo>
                    <a:pt x="24" y="58"/>
                  </a:lnTo>
                  <a:lnTo>
                    <a:pt x="14" y="68"/>
                  </a:lnTo>
                  <a:lnTo>
                    <a:pt x="8" y="76"/>
                  </a:lnTo>
                  <a:lnTo>
                    <a:pt x="4" y="84"/>
                  </a:lnTo>
                  <a:lnTo>
                    <a:pt x="4" y="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8" name="Freeform 110"/>
            <p:cNvSpPr>
              <a:spLocks/>
            </p:cNvSpPr>
            <p:nvPr/>
          </p:nvSpPr>
          <p:spPr bwMode="auto">
            <a:xfrm>
              <a:off x="5646821" y="276726"/>
              <a:ext cx="770021" cy="705853"/>
            </a:xfrm>
            <a:custGeom>
              <a:avLst/>
              <a:gdLst/>
              <a:ahLst/>
              <a:cxnLst>
                <a:cxn ang="0">
                  <a:pos x="92" y="16"/>
                </a:cxn>
                <a:cxn ang="0">
                  <a:pos x="92" y="16"/>
                </a:cxn>
                <a:cxn ang="0">
                  <a:pos x="96" y="24"/>
                </a:cxn>
                <a:cxn ang="0">
                  <a:pos x="96" y="30"/>
                </a:cxn>
                <a:cxn ang="0">
                  <a:pos x="92" y="36"/>
                </a:cxn>
                <a:cxn ang="0">
                  <a:pos x="88" y="42"/>
                </a:cxn>
                <a:cxn ang="0">
                  <a:pos x="82" y="46"/>
                </a:cxn>
                <a:cxn ang="0">
                  <a:pos x="76" y="50"/>
                </a:cxn>
                <a:cxn ang="0">
                  <a:pos x="70" y="50"/>
                </a:cxn>
                <a:cxn ang="0">
                  <a:pos x="66" y="50"/>
                </a:cxn>
                <a:cxn ang="0">
                  <a:pos x="66" y="50"/>
                </a:cxn>
                <a:cxn ang="0">
                  <a:pos x="68" y="54"/>
                </a:cxn>
                <a:cxn ang="0">
                  <a:pos x="68" y="64"/>
                </a:cxn>
                <a:cxn ang="0">
                  <a:pos x="68" y="70"/>
                </a:cxn>
                <a:cxn ang="0">
                  <a:pos x="66" y="74"/>
                </a:cxn>
                <a:cxn ang="0">
                  <a:pos x="60" y="80"/>
                </a:cxn>
                <a:cxn ang="0">
                  <a:pos x="54" y="84"/>
                </a:cxn>
                <a:cxn ang="0">
                  <a:pos x="54" y="84"/>
                </a:cxn>
                <a:cxn ang="0">
                  <a:pos x="44" y="86"/>
                </a:cxn>
                <a:cxn ang="0">
                  <a:pos x="38" y="88"/>
                </a:cxn>
                <a:cxn ang="0">
                  <a:pos x="32" y="86"/>
                </a:cxn>
                <a:cxn ang="0">
                  <a:pos x="28" y="84"/>
                </a:cxn>
                <a:cxn ang="0">
                  <a:pos x="24" y="80"/>
                </a:cxn>
                <a:cxn ang="0">
                  <a:pos x="22" y="74"/>
                </a:cxn>
                <a:cxn ang="0">
                  <a:pos x="18" y="62"/>
                </a:cxn>
                <a:cxn ang="0">
                  <a:pos x="16" y="48"/>
                </a:cxn>
                <a:cxn ang="0">
                  <a:pos x="14" y="36"/>
                </a:cxn>
                <a:cxn ang="0">
                  <a:pos x="8" y="24"/>
                </a:cxn>
                <a:cxn ang="0">
                  <a:pos x="4" y="2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18" y="20"/>
                </a:cxn>
                <a:cxn ang="0">
                  <a:pos x="34" y="24"/>
                </a:cxn>
                <a:cxn ang="0">
                  <a:pos x="42" y="28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46" y="30"/>
                </a:cxn>
                <a:cxn ang="0">
                  <a:pos x="40" y="22"/>
                </a:cxn>
                <a:cxn ang="0">
                  <a:pos x="34" y="18"/>
                </a:cxn>
                <a:cxn ang="0">
                  <a:pos x="26" y="14"/>
                </a:cxn>
                <a:cxn ang="0">
                  <a:pos x="18" y="12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18" y="6"/>
                </a:cxn>
                <a:cxn ang="0">
                  <a:pos x="42" y="2"/>
                </a:cxn>
                <a:cxn ang="0">
                  <a:pos x="58" y="0"/>
                </a:cxn>
                <a:cxn ang="0">
                  <a:pos x="72" y="2"/>
                </a:cxn>
                <a:cxn ang="0">
                  <a:pos x="84" y="8"/>
                </a:cxn>
                <a:cxn ang="0">
                  <a:pos x="88" y="12"/>
                </a:cxn>
                <a:cxn ang="0">
                  <a:pos x="92" y="16"/>
                </a:cxn>
                <a:cxn ang="0">
                  <a:pos x="92" y="16"/>
                </a:cxn>
              </a:cxnLst>
              <a:rect l="0" t="0" r="r" b="b"/>
              <a:pathLst>
                <a:path w="96" h="88">
                  <a:moveTo>
                    <a:pt x="92" y="16"/>
                  </a:moveTo>
                  <a:lnTo>
                    <a:pt x="92" y="16"/>
                  </a:lnTo>
                  <a:lnTo>
                    <a:pt x="96" y="24"/>
                  </a:lnTo>
                  <a:lnTo>
                    <a:pt x="96" y="30"/>
                  </a:lnTo>
                  <a:lnTo>
                    <a:pt x="92" y="36"/>
                  </a:lnTo>
                  <a:lnTo>
                    <a:pt x="88" y="42"/>
                  </a:lnTo>
                  <a:lnTo>
                    <a:pt x="82" y="46"/>
                  </a:lnTo>
                  <a:lnTo>
                    <a:pt x="76" y="50"/>
                  </a:lnTo>
                  <a:lnTo>
                    <a:pt x="70" y="50"/>
                  </a:lnTo>
                  <a:lnTo>
                    <a:pt x="66" y="50"/>
                  </a:lnTo>
                  <a:lnTo>
                    <a:pt x="66" y="50"/>
                  </a:lnTo>
                  <a:lnTo>
                    <a:pt x="68" y="54"/>
                  </a:lnTo>
                  <a:lnTo>
                    <a:pt x="68" y="64"/>
                  </a:lnTo>
                  <a:lnTo>
                    <a:pt x="68" y="70"/>
                  </a:lnTo>
                  <a:lnTo>
                    <a:pt x="66" y="74"/>
                  </a:lnTo>
                  <a:lnTo>
                    <a:pt x="60" y="80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4" y="86"/>
                  </a:lnTo>
                  <a:lnTo>
                    <a:pt x="38" y="88"/>
                  </a:lnTo>
                  <a:lnTo>
                    <a:pt x="32" y="86"/>
                  </a:lnTo>
                  <a:lnTo>
                    <a:pt x="28" y="84"/>
                  </a:lnTo>
                  <a:lnTo>
                    <a:pt x="24" y="80"/>
                  </a:lnTo>
                  <a:lnTo>
                    <a:pt x="22" y="74"/>
                  </a:lnTo>
                  <a:lnTo>
                    <a:pt x="18" y="62"/>
                  </a:lnTo>
                  <a:lnTo>
                    <a:pt x="16" y="48"/>
                  </a:lnTo>
                  <a:lnTo>
                    <a:pt x="14" y="36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8" y="20"/>
                  </a:lnTo>
                  <a:lnTo>
                    <a:pt x="34" y="24"/>
                  </a:lnTo>
                  <a:lnTo>
                    <a:pt x="42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6" y="30"/>
                  </a:lnTo>
                  <a:lnTo>
                    <a:pt x="40" y="22"/>
                  </a:lnTo>
                  <a:lnTo>
                    <a:pt x="34" y="18"/>
                  </a:lnTo>
                  <a:lnTo>
                    <a:pt x="26" y="14"/>
                  </a:lnTo>
                  <a:lnTo>
                    <a:pt x="18" y="12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18" y="6"/>
                  </a:lnTo>
                  <a:lnTo>
                    <a:pt x="42" y="2"/>
                  </a:lnTo>
                  <a:lnTo>
                    <a:pt x="58" y="0"/>
                  </a:lnTo>
                  <a:lnTo>
                    <a:pt x="72" y="2"/>
                  </a:lnTo>
                  <a:lnTo>
                    <a:pt x="84" y="8"/>
                  </a:lnTo>
                  <a:lnTo>
                    <a:pt x="88" y="12"/>
                  </a:lnTo>
                  <a:lnTo>
                    <a:pt x="92" y="16"/>
                  </a:lnTo>
                  <a:lnTo>
                    <a:pt x="9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9" name="Freeform 111"/>
            <p:cNvSpPr>
              <a:spLocks/>
            </p:cNvSpPr>
            <p:nvPr/>
          </p:nvSpPr>
          <p:spPr bwMode="auto">
            <a:xfrm>
              <a:off x="4973053" y="453189"/>
              <a:ext cx="737937" cy="689811"/>
            </a:xfrm>
            <a:custGeom>
              <a:avLst/>
              <a:gdLst/>
              <a:ahLst/>
              <a:cxnLst>
                <a:cxn ang="0">
                  <a:pos x="74" y="4"/>
                </a:cxn>
                <a:cxn ang="0">
                  <a:pos x="74" y="4"/>
                </a:cxn>
                <a:cxn ang="0">
                  <a:pos x="76" y="6"/>
                </a:cxn>
                <a:cxn ang="0">
                  <a:pos x="82" y="14"/>
                </a:cxn>
                <a:cxn ang="0">
                  <a:pos x="88" y="26"/>
                </a:cxn>
                <a:cxn ang="0">
                  <a:pos x="92" y="36"/>
                </a:cxn>
                <a:cxn ang="0">
                  <a:pos x="92" y="46"/>
                </a:cxn>
                <a:cxn ang="0">
                  <a:pos x="92" y="46"/>
                </a:cxn>
                <a:cxn ang="0">
                  <a:pos x="92" y="54"/>
                </a:cxn>
                <a:cxn ang="0">
                  <a:pos x="92" y="62"/>
                </a:cxn>
                <a:cxn ang="0">
                  <a:pos x="88" y="68"/>
                </a:cxn>
                <a:cxn ang="0">
                  <a:pos x="84" y="74"/>
                </a:cxn>
                <a:cxn ang="0">
                  <a:pos x="80" y="78"/>
                </a:cxn>
                <a:cxn ang="0">
                  <a:pos x="74" y="82"/>
                </a:cxn>
                <a:cxn ang="0">
                  <a:pos x="66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6"/>
                </a:cxn>
                <a:cxn ang="0">
                  <a:pos x="46" y="84"/>
                </a:cxn>
                <a:cxn ang="0">
                  <a:pos x="40" y="80"/>
                </a:cxn>
                <a:cxn ang="0">
                  <a:pos x="38" y="74"/>
                </a:cxn>
                <a:cxn ang="0">
                  <a:pos x="38" y="72"/>
                </a:cxn>
                <a:cxn ang="0">
                  <a:pos x="38" y="72"/>
                </a:cxn>
                <a:cxn ang="0">
                  <a:pos x="32" y="74"/>
                </a:cxn>
                <a:cxn ang="0">
                  <a:pos x="22" y="76"/>
                </a:cxn>
                <a:cxn ang="0">
                  <a:pos x="16" y="76"/>
                </a:cxn>
                <a:cxn ang="0">
                  <a:pos x="10" y="76"/>
                </a:cxn>
                <a:cxn ang="0">
                  <a:pos x="4" y="72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0" y="48"/>
                </a:cxn>
                <a:cxn ang="0">
                  <a:pos x="4" y="42"/>
                </a:cxn>
                <a:cxn ang="0">
                  <a:pos x="12" y="34"/>
                </a:cxn>
                <a:cxn ang="0">
                  <a:pos x="22" y="26"/>
                </a:cxn>
                <a:cxn ang="0">
                  <a:pos x="48" y="14"/>
                </a:cxn>
                <a:cxn ang="0">
                  <a:pos x="56" y="8"/>
                </a:cxn>
                <a:cxn ang="0">
                  <a:pos x="60" y="4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64" y="4"/>
                </a:cxn>
                <a:cxn ang="0">
                  <a:pos x="64" y="12"/>
                </a:cxn>
                <a:cxn ang="0">
                  <a:pos x="62" y="26"/>
                </a:cxn>
                <a:cxn ang="0">
                  <a:pos x="60" y="32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8" y="38"/>
                </a:cxn>
                <a:cxn ang="0">
                  <a:pos x="64" y="32"/>
                </a:cxn>
                <a:cxn ang="0">
                  <a:pos x="70" y="20"/>
                </a:cxn>
                <a:cxn ang="0">
                  <a:pos x="74" y="4"/>
                </a:cxn>
                <a:cxn ang="0">
                  <a:pos x="74" y="4"/>
                </a:cxn>
              </a:cxnLst>
              <a:rect l="0" t="0" r="r" b="b"/>
              <a:pathLst>
                <a:path w="92" h="86">
                  <a:moveTo>
                    <a:pt x="74" y="4"/>
                  </a:moveTo>
                  <a:lnTo>
                    <a:pt x="74" y="4"/>
                  </a:lnTo>
                  <a:lnTo>
                    <a:pt x="76" y="6"/>
                  </a:lnTo>
                  <a:lnTo>
                    <a:pt x="82" y="14"/>
                  </a:lnTo>
                  <a:lnTo>
                    <a:pt x="88" y="26"/>
                  </a:lnTo>
                  <a:lnTo>
                    <a:pt x="92" y="3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54"/>
                  </a:lnTo>
                  <a:lnTo>
                    <a:pt x="92" y="62"/>
                  </a:lnTo>
                  <a:lnTo>
                    <a:pt x="88" y="68"/>
                  </a:lnTo>
                  <a:lnTo>
                    <a:pt x="84" y="74"/>
                  </a:lnTo>
                  <a:lnTo>
                    <a:pt x="80" y="78"/>
                  </a:lnTo>
                  <a:lnTo>
                    <a:pt x="74" y="82"/>
                  </a:lnTo>
                  <a:lnTo>
                    <a:pt x="66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6"/>
                  </a:lnTo>
                  <a:lnTo>
                    <a:pt x="46" y="84"/>
                  </a:lnTo>
                  <a:lnTo>
                    <a:pt x="40" y="80"/>
                  </a:lnTo>
                  <a:lnTo>
                    <a:pt x="38" y="74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2" y="74"/>
                  </a:lnTo>
                  <a:lnTo>
                    <a:pt x="22" y="76"/>
                  </a:lnTo>
                  <a:lnTo>
                    <a:pt x="16" y="76"/>
                  </a:lnTo>
                  <a:lnTo>
                    <a:pt x="10" y="76"/>
                  </a:lnTo>
                  <a:lnTo>
                    <a:pt x="4" y="72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4" y="42"/>
                  </a:lnTo>
                  <a:lnTo>
                    <a:pt x="12" y="34"/>
                  </a:lnTo>
                  <a:lnTo>
                    <a:pt x="22" y="26"/>
                  </a:lnTo>
                  <a:lnTo>
                    <a:pt x="48" y="14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4" y="4"/>
                  </a:lnTo>
                  <a:lnTo>
                    <a:pt x="64" y="12"/>
                  </a:lnTo>
                  <a:lnTo>
                    <a:pt x="62" y="26"/>
                  </a:lnTo>
                  <a:lnTo>
                    <a:pt x="60" y="32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8" y="38"/>
                  </a:lnTo>
                  <a:lnTo>
                    <a:pt x="64" y="32"/>
                  </a:lnTo>
                  <a:lnTo>
                    <a:pt x="70" y="20"/>
                  </a:lnTo>
                  <a:lnTo>
                    <a:pt x="74" y="4"/>
                  </a:lnTo>
                  <a:lnTo>
                    <a:pt x="7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0" name="Freeform 112"/>
            <p:cNvSpPr>
              <a:spLocks/>
            </p:cNvSpPr>
            <p:nvPr/>
          </p:nvSpPr>
          <p:spPr bwMode="auto">
            <a:xfrm>
              <a:off x="4572000" y="36095"/>
              <a:ext cx="802105" cy="721895"/>
            </a:xfrm>
            <a:custGeom>
              <a:avLst/>
              <a:gdLst/>
              <a:ahLst/>
              <a:cxnLst>
                <a:cxn ang="0">
                  <a:pos x="98" y="40"/>
                </a:cxn>
                <a:cxn ang="0">
                  <a:pos x="98" y="40"/>
                </a:cxn>
                <a:cxn ang="0">
                  <a:pos x="94" y="48"/>
                </a:cxn>
                <a:cxn ang="0">
                  <a:pos x="80" y="64"/>
                </a:cxn>
                <a:cxn ang="0">
                  <a:pos x="70" y="72"/>
                </a:cxn>
                <a:cxn ang="0">
                  <a:pos x="58" y="80"/>
                </a:cxn>
                <a:cxn ang="0">
                  <a:pos x="48" y="88"/>
                </a:cxn>
                <a:cxn ang="0">
                  <a:pos x="34" y="90"/>
                </a:cxn>
                <a:cxn ang="0">
                  <a:pos x="34" y="90"/>
                </a:cxn>
                <a:cxn ang="0">
                  <a:pos x="24" y="90"/>
                </a:cxn>
                <a:cxn ang="0">
                  <a:pos x="14" y="88"/>
                </a:cxn>
                <a:cxn ang="0">
                  <a:pos x="6" y="84"/>
                </a:cxn>
                <a:cxn ang="0">
                  <a:pos x="2" y="78"/>
                </a:cxn>
                <a:cxn ang="0">
                  <a:pos x="0" y="70"/>
                </a:cxn>
                <a:cxn ang="0">
                  <a:pos x="2" y="62"/>
                </a:cxn>
                <a:cxn ang="0">
                  <a:pos x="6" y="54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10" y="46"/>
                </a:cxn>
                <a:cxn ang="0">
                  <a:pos x="6" y="36"/>
                </a:cxn>
                <a:cxn ang="0">
                  <a:pos x="4" y="32"/>
                </a:cxn>
                <a:cxn ang="0">
                  <a:pos x="4" y="26"/>
                </a:cxn>
                <a:cxn ang="0">
                  <a:pos x="8" y="18"/>
                </a:cxn>
                <a:cxn ang="0">
                  <a:pos x="14" y="12"/>
                </a:cxn>
                <a:cxn ang="0">
                  <a:pos x="14" y="12"/>
                </a:cxn>
                <a:cxn ang="0">
                  <a:pos x="20" y="6"/>
                </a:cxn>
                <a:cxn ang="0">
                  <a:pos x="26" y="4"/>
                </a:cxn>
                <a:cxn ang="0">
                  <a:pos x="30" y="2"/>
                </a:cxn>
                <a:cxn ang="0">
                  <a:pos x="36" y="0"/>
                </a:cxn>
                <a:cxn ang="0">
                  <a:pos x="46" y="2"/>
                </a:cxn>
                <a:cxn ang="0">
                  <a:pos x="56" y="8"/>
                </a:cxn>
                <a:cxn ang="0">
                  <a:pos x="78" y="20"/>
                </a:cxn>
                <a:cxn ang="0">
                  <a:pos x="88" y="26"/>
                </a:cxn>
                <a:cxn ang="0">
                  <a:pos x="100" y="28"/>
                </a:cxn>
                <a:cxn ang="0">
                  <a:pos x="100" y="28"/>
                </a:cxn>
                <a:cxn ang="0">
                  <a:pos x="82" y="36"/>
                </a:cxn>
                <a:cxn ang="0">
                  <a:pos x="66" y="42"/>
                </a:cxn>
                <a:cxn ang="0">
                  <a:pos x="52" y="46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62" y="48"/>
                </a:cxn>
                <a:cxn ang="0">
                  <a:pos x="78" y="46"/>
                </a:cxn>
                <a:cxn ang="0">
                  <a:pos x="98" y="40"/>
                </a:cxn>
                <a:cxn ang="0">
                  <a:pos x="98" y="40"/>
                </a:cxn>
              </a:cxnLst>
              <a:rect l="0" t="0" r="r" b="b"/>
              <a:pathLst>
                <a:path w="100" h="90">
                  <a:moveTo>
                    <a:pt x="98" y="40"/>
                  </a:moveTo>
                  <a:lnTo>
                    <a:pt x="98" y="40"/>
                  </a:lnTo>
                  <a:lnTo>
                    <a:pt x="94" y="48"/>
                  </a:lnTo>
                  <a:lnTo>
                    <a:pt x="80" y="64"/>
                  </a:lnTo>
                  <a:lnTo>
                    <a:pt x="70" y="72"/>
                  </a:lnTo>
                  <a:lnTo>
                    <a:pt x="58" y="80"/>
                  </a:lnTo>
                  <a:lnTo>
                    <a:pt x="48" y="88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24" y="90"/>
                  </a:lnTo>
                  <a:lnTo>
                    <a:pt x="14" y="88"/>
                  </a:lnTo>
                  <a:lnTo>
                    <a:pt x="6" y="84"/>
                  </a:lnTo>
                  <a:lnTo>
                    <a:pt x="2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6" y="5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0" y="46"/>
                  </a:lnTo>
                  <a:lnTo>
                    <a:pt x="6" y="36"/>
                  </a:lnTo>
                  <a:lnTo>
                    <a:pt x="4" y="32"/>
                  </a:lnTo>
                  <a:lnTo>
                    <a:pt x="4" y="26"/>
                  </a:lnTo>
                  <a:lnTo>
                    <a:pt x="8" y="18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20" y="6"/>
                  </a:lnTo>
                  <a:lnTo>
                    <a:pt x="26" y="4"/>
                  </a:lnTo>
                  <a:lnTo>
                    <a:pt x="30" y="2"/>
                  </a:lnTo>
                  <a:lnTo>
                    <a:pt x="36" y="0"/>
                  </a:lnTo>
                  <a:lnTo>
                    <a:pt x="46" y="2"/>
                  </a:lnTo>
                  <a:lnTo>
                    <a:pt x="56" y="8"/>
                  </a:lnTo>
                  <a:lnTo>
                    <a:pt x="78" y="20"/>
                  </a:lnTo>
                  <a:lnTo>
                    <a:pt x="88" y="26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82" y="36"/>
                  </a:lnTo>
                  <a:lnTo>
                    <a:pt x="66" y="42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62" y="48"/>
                  </a:lnTo>
                  <a:lnTo>
                    <a:pt x="78" y="46"/>
                  </a:lnTo>
                  <a:lnTo>
                    <a:pt x="98" y="40"/>
                  </a:lnTo>
                  <a:lnTo>
                    <a:pt x="98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1" name="Freeform 113"/>
            <p:cNvSpPr>
              <a:spLocks/>
            </p:cNvSpPr>
            <p:nvPr/>
          </p:nvSpPr>
          <p:spPr bwMode="auto">
            <a:xfrm>
              <a:off x="5053263" y="-589547"/>
              <a:ext cx="770021" cy="705853"/>
            </a:xfrm>
            <a:custGeom>
              <a:avLst/>
              <a:gdLst/>
              <a:ahLst/>
              <a:cxnLst>
                <a:cxn ang="0">
                  <a:pos x="72" y="88"/>
                </a:cxn>
                <a:cxn ang="0">
                  <a:pos x="72" y="88"/>
                </a:cxn>
                <a:cxn ang="0">
                  <a:pos x="76" y="68"/>
                </a:cxn>
                <a:cxn ang="0">
                  <a:pos x="82" y="4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94" y="24"/>
                </a:cxn>
                <a:cxn ang="0">
                  <a:pos x="96" y="18"/>
                </a:cxn>
                <a:cxn ang="0">
                  <a:pos x="94" y="12"/>
                </a:cxn>
                <a:cxn ang="0">
                  <a:pos x="92" y="8"/>
                </a:cxn>
                <a:cxn ang="0">
                  <a:pos x="88" y="4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0" y="2"/>
                </a:cxn>
                <a:cxn ang="0">
                  <a:pos x="50" y="8"/>
                </a:cxn>
                <a:cxn ang="0">
                  <a:pos x="46" y="16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38" y="18"/>
                </a:cxn>
                <a:cxn ang="0">
                  <a:pos x="26" y="18"/>
                </a:cxn>
                <a:cxn ang="0">
                  <a:pos x="20" y="20"/>
                </a:cxn>
                <a:cxn ang="0">
                  <a:pos x="14" y="22"/>
                </a:cxn>
                <a:cxn ang="0">
                  <a:pos x="8" y="26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40"/>
                </a:cxn>
                <a:cxn ang="0">
                  <a:pos x="0" y="48"/>
                </a:cxn>
                <a:cxn ang="0">
                  <a:pos x="0" y="56"/>
                </a:cxn>
                <a:cxn ang="0">
                  <a:pos x="2" y="64"/>
                </a:cxn>
                <a:cxn ang="0">
                  <a:pos x="8" y="72"/>
                </a:cxn>
                <a:cxn ang="0">
                  <a:pos x="20" y="78"/>
                </a:cxn>
                <a:cxn ang="0">
                  <a:pos x="34" y="84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52" y="86"/>
                </a:cxn>
                <a:cxn ang="0">
                  <a:pos x="48" y="80"/>
                </a:cxn>
                <a:cxn ang="0">
                  <a:pos x="46" y="70"/>
                </a:cxn>
                <a:cxn ang="0">
                  <a:pos x="46" y="62"/>
                </a:cxn>
                <a:cxn ang="0">
                  <a:pos x="48" y="56"/>
                </a:cxn>
                <a:cxn ang="0">
                  <a:pos x="48" y="56"/>
                </a:cxn>
                <a:cxn ang="0">
                  <a:pos x="54" y="68"/>
                </a:cxn>
                <a:cxn ang="0">
                  <a:pos x="62" y="78"/>
                </a:cxn>
                <a:cxn ang="0">
                  <a:pos x="72" y="88"/>
                </a:cxn>
                <a:cxn ang="0">
                  <a:pos x="72" y="88"/>
                </a:cxn>
              </a:cxnLst>
              <a:rect l="0" t="0" r="r" b="b"/>
              <a:pathLst>
                <a:path w="96" h="88">
                  <a:moveTo>
                    <a:pt x="72" y="88"/>
                  </a:moveTo>
                  <a:lnTo>
                    <a:pt x="72" y="88"/>
                  </a:lnTo>
                  <a:lnTo>
                    <a:pt x="76" y="68"/>
                  </a:lnTo>
                  <a:lnTo>
                    <a:pt x="82" y="4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4" y="24"/>
                  </a:lnTo>
                  <a:lnTo>
                    <a:pt x="96" y="18"/>
                  </a:lnTo>
                  <a:lnTo>
                    <a:pt x="94" y="12"/>
                  </a:lnTo>
                  <a:lnTo>
                    <a:pt x="92" y="8"/>
                  </a:lnTo>
                  <a:lnTo>
                    <a:pt x="88" y="4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2"/>
                  </a:lnTo>
                  <a:lnTo>
                    <a:pt x="50" y="8"/>
                  </a:lnTo>
                  <a:lnTo>
                    <a:pt x="46" y="16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38" y="18"/>
                  </a:lnTo>
                  <a:lnTo>
                    <a:pt x="26" y="18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8" y="2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40"/>
                  </a:lnTo>
                  <a:lnTo>
                    <a:pt x="0" y="48"/>
                  </a:lnTo>
                  <a:lnTo>
                    <a:pt x="0" y="56"/>
                  </a:lnTo>
                  <a:lnTo>
                    <a:pt x="2" y="64"/>
                  </a:lnTo>
                  <a:lnTo>
                    <a:pt x="8" y="72"/>
                  </a:lnTo>
                  <a:lnTo>
                    <a:pt x="20" y="78"/>
                  </a:lnTo>
                  <a:lnTo>
                    <a:pt x="34" y="84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52" y="86"/>
                  </a:lnTo>
                  <a:lnTo>
                    <a:pt x="48" y="80"/>
                  </a:lnTo>
                  <a:lnTo>
                    <a:pt x="46" y="70"/>
                  </a:lnTo>
                  <a:lnTo>
                    <a:pt x="46" y="62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54" y="68"/>
                  </a:lnTo>
                  <a:lnTo>
                    <a:pt x="62" y="78"/>
                  </a:lnTo>
                  <a:lnTo>
                    <a:pt x="72" y="88"/>
                  </a:lnTo>
                  <a:lnTo>
                    <a:pt x="72" y="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2" name="Freeform 114"/>
            <p:cNvSpPr>
              <a:spLocks/>
            </p:cNvSpPr>
            <p:nvPr/>
          </p:nvSpPr>
          <p:spPr bwMode="auto">
            <a:xfrm>
              <a:off x="5438274" y="212558"/>
              <a:ext cx="192505" cy="176463"/>
            </a:xfrm>
            <a:custGeom>
              <a:avLst/>
              <a:gdLst/>
              <a:ahLst/>
              <a:cxnLst>
                <a:cxn ang="0">
                  <a:pos x="24" y="12"/>
                </a:cxn>
                <a:cxn ang="0">
                  <a:pos x="24" y="12"/>
                </a:cxn>
                <a:cxn ang="0">
                  <a:pos x="22" y="16"/>
                </a:cxn>
                <a:cxn ang="0">
                  <a:pos x="18" y="18"/>
                </a:cxn>
                <a:cxn ang="0">
                  <a:pos x="14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6" y="20"/>
                </a:cxn>
                <a:cxn ang="0">
                  <a:pos x="2" y="18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6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22" y="4"/>
                </a:cxn>
                <a:cxn ang="0">
                  <a:pos x="24" y="6"/>
                </a:cxn>
                <a:cxn ang="0">
                  <a:pos x="24" y="12"/>
                </a:cxn>
                <a:cxn ang="0">
                  <a:pos x="24" y="12"/>
                </a:cxn>
              </a:cxnLst>
              <a:rect l="0" t="0" r="r" b="b"/>
              <a:pathLst>
                <a:path w="24" h="22">
                  <a:moveTo>
                    <a:pt x="24" y="12"/>
                  </a:moveTo>
                  <a:lnTo>
                    <a:pt x="24" y="12"/>
                  </a:lnTo>
                  <a:lnTo>
                    <a:pt x="22" y="16"/>
                  </a:lnTo>
                  <a:lnTo>
                    <a:pt x="18" y="18"/>
                  </a:lnTo>
                  <a:lnTo>
                    <a:pt x="14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6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3" name="Freeform 115"/>
            <p:cNvSpPr>
              <a:spLocks/>
            </p:cNvSpPr>
            <p:nvPr/>
          </p:nvSpPr>
          <p:spPr bwMode="auto">
            <a:xfrm>
              <a:off x="8181474" y="2570747"/>
              <a:ext cx="529389" cy="513347"/>
            </a:xfrm>
            <a:custGeom>
              <a:avLst/>
              <a:gdLst/>
              <a:ahLst/>
              <a:cxnLst>
                <a:cxn ang="0">
                  <a:pos x="36" y="64"/>
                </a:cxn>
                <a:cxn ang="0">
                  <a:pos x="36" y="64"/>
                </a:cxn>
                <a:cxn ang="0">
                  <a:pos x="44" y="52"/>
                </a:cxn>
                <a:cxn ang="0">
                  <a:pos x="52" y="40"/>
                </a:cxn>
                <a:cxn ang="0">
                  <a:pos x="62" y="30"/>
                </a:cxn>
                <a:cxn ang="0">
                  <a:pos x="62" y="30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56" y="2"/>
                </a:cxn>
                <a:cxn ang="0">
                  <a:pos x="56" y="2"/>
                </a:cxn>
                <a:cxn ang="0">
                  <a:pos x="52" y="0"/>
                </a:cxn>
                <a:cxn ang="0">
                  <a:pos x="48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2" y="6"/>
                </a:cxn>
                <a:cxn ang="0">
                  <a:pos x="24" y="2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2" y="38"/>
                </a:cxn>
                <a:cxn ang="0">
                  <a:pos x="8" y="44"/>
                </a:cxn>
                <a:cxn ang="0">
                  <a:pos x="16" y="54"/>
                </a:cxn>
                <a:cxn ang="0">
                  <a:pos x="26" y="62"/>
                </a:cxn>
                <a:cxn ang="0">
                  <a:pos x="26" y="62"/>
                </a:cxn>
                <a:cxn ang="0">
                  <a:pos x="26" y="54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6" y="64"/>
                </a:cxn>
                <a:cxn ang="0">
                  <a:pos x="36" y="64"/>
                </a:cxn>
              </a:cxnLst>
              <a:rect l="0" t="0" r="r" b="b"/>
              <a:pathLst>
                <a:path w="66" h="64">
                  <a:moveTo>
                    <a:pt x="36" y="64"/>
                  </a:moveTo>
                  <a:lnTo>
                    <a:pt x="36" y="64"/>
                  </a:lnTo>
                  <a:lnTo>
                    <a:pt x="44" y="52"/>
                  </a:lnTo>
                  <a:lnTo>
                    <a:pt x="52" y="40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24" y="2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8" y="44"/>
                  </a:lnTo>
                  <a:lnTo>
                    <a:pt x="16" y="54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6" y="54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6" y="64"/>
                  </a:lnTo>
                  <a:lnTo>
                    <a:pt x="36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4" name="Freeform 116"/>
            <p:cNvSpPr>
              <a:spLocks/>
            </p:cNvSpPr>
            <p:nvPr/>
          </p:nvSpPr>
          <p:spPr bwMode="auto">
            <a:xfrm>
              <a:off x="7844589" y="2923674"/>
              <a:ext cx="513347" cy="561474"/>
            </a:xfrm>
            <a:custGeom>
              <a:avLst/>
              <a:gdLst/>
              <a:ahLst/>
              <a:cxnLst>
                <a:cxn ang="0">
                  <a:pos x="64" y="28"/>
                </a:cxn>
                <a:cxn ang="0">
                  <a:pos x="64" y="28"/>
                </a:cxn>
                <a:cxn ang="0">
                  <a:pos x="52" y="22"/>
                </a:cxn>
                <a:cxn ang="0">
                  <a:pos x="42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18" y="0"/>
                </a:cxn>
                <a:cxn ang="0">
                  <a:pos x="12" y="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2" y="46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4" y="64"/>
                </a:cxn>
                <a:cxn ang="0">
                  <a:pos x="4" y="64"/>
                </a:cxn>
                <a:cxn ang="0">
                  <a:pos x="8" y="68"/>
                </a:cxn>
                <a:cxn ang="0">
                  <a:pos x="12" y="70"/>
                </a:cxn>
                <a:cxn ang="0">
                  <a:pos x="18" y="70"/>
                </a:cxn>
                <a:cxn ang="0">
                  <a:pos x="24" y="68"/>
                </a:cxn>
                <a:cxn ang="0">
                  <a:pos x="32" y="66"/>
                </a:cxn>
                <a:cxn ang="0">
                  <a:pos x="40" y="60"/>
                </a:cxn>
                <a:cxn ang="0">
                  <a:pos x="50" y="52"/>
                </a:cxn>
                <a:cxn ang="0">
                  <a:pos x="60" y="40"/>
                </a:cxn>
                <a:cxn ang="0">
                  <a:pos x="60" y="40"/>
                </a:cxn>
                <a:cxn ang="0">
                  <a:pos x="52" y="42"/>
                </a:cxn>
                <a:cxn ang="0">
                  <a:pos x="44" y="42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46" y="38"/>
                </a:cxn>
                <a:cxn ang="0">
                  <a:pos x="56" y="34"/>
                </a:cxn>
                <a:cxn ang="0">
                  <a:pos x="64" y="28"/>
                </a:cxn>
                <a:cxn ang="0">
                  <a:pos x="64" y="28"/>
                </a:cxn>
              </a:cxnLst>
              <a:rect l="0" t="0" r="r" b="b"/>
              <a:pathLst>
                <a:path w="64" h="70">
                  <a:moveTo>
                    <a:pt x="64" y="28"/>
                  </a:moveTo>
                  <a:lnTo>
                    <a:pt x="64" y="28"/>
                  </a:lnTo>
                  <a:lnTo>
                    <a:pt x="52" y="22"/>
                  </a:lnTo>
                  <a:lnTo>
                    <a:pt x="42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2" y="46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8" y="68"/>
                  </a:lnTo>
                  <a:lnTo>
                    <a:pt x="12" y="70"/>
                  </a:lnTo>
                  <a:lnTo>
                    <a:pt x="18" y="70"/>
                  </a:lnTo>
                  <a:lnTo>
                    <a:pt x="24" y="68"/>
                  </a:lnTo>
                  <a:lnTo>
                    <a:pt x="32" y="66"/>
                  </a:lnTo>
                  <a:lnTo>
                    <a:pt x="40" y="60"/>
                  </a:lnTo>
                  <a:lnTo>
                    <a:pt x="50" y="52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52" y="42"/>
                  </a:lnTo>
                  <a:lnTo>
                    <a:pt x="44" y="42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46" y="38"/>
                  </a:lnTo>
                  <a:lnTo>
                    <a:pt x="56" y="34"/>
                  </a:lnTo>
                  <a:lnTo>
                    <a:pt x="64" y="28"/>
                  </a:lnTo>
                  <a:lnTo>
                    <a:pt x="64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5" name="Freeform 117"/>
            <p:cNvSpPr>
              <a:spLocks/>
            </p:cNvSpPr>
            <p:nvPr/>
          </p:nvSpPr>
          <p:spPr bwMode="auto">
            <a:xfrm>
              <a:off x="8149389" y="3244516"/>
              <a:ext cx="529389" cy="529389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4" y="12"/>
                </a:cxn>
                <a:cxn ang="0">
                  <a:pos x="16" y="24"/>
                </a:cxn>
                <a:cxn ang="0">
                  <a:pos x="6" y="34"/>
                </a:cxn>
                <a:cxn ang="0">
                  <a:pos x="6" y="34"/>
                </a:cxn>
                <a:cxn ang="0">
                  <a:pos x="0" y="42"/>
                </a:cxn>
                <a:cxn ang="0">
                  <a:pos x="0" y="50"/>
                </a:cxn>
                <a:cxn ang="0">
                  <a:pos x="4" y="5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64"/>
                </a:cxn>
                <a:cxn ang="0">
                  <a:pos x="18" y="66"/>
                </a:cxn>
                <a:cxn ang="0">
                  <a:pos x="24" y="64"/>
                </a:cxn>
                <a:cxn ang="0">
                  <a:pos x="30" y="58"/>
                </a:cxn>
                <a:cxn ang="0">
                  <a:pos x="30" y="58"/>
                </a:cxn>
                <a:cxn ang="0">
                  <a:pos x="34" y="60"/>
                </a:cxn>
                <a:cxn ang="0">
                  <a:pos x="40" y="64"/>
                </a:cxn>
                <a:cxn ang="0">
                  <a:pos x="50" y="66"/>
                </a:cxn>
                <a:cxn ang="0">
                  <a:pos x="54" y="64"/>
                </a:cxn>
                <a:cxn ang="0">
                  <a:pos x="58" y="62"/>
                </a:cxn>
                <a:cxn ang="0">
                  <a:pos x="58" y="62"/>
                </a:cxn>
                <a:cxn ang="0">
                  <a:pos x="64" y="52"/>
                </a:cxn>
                <a:cxn ang="0">
                  <a:pos x="66" y="46"/>
                </a:cxn>
                <a:cxn ang="0">
                  <a:pos x="66" y="38"/>
                </a:cxn>
                <a:cxn ang="0">
                  <a:pos x="64" y="32"/>
                </a:cxn>
                <a:cxn ang="0">
                  <a:pos x="60" y="22"/>
                </a:cxn>
                <a:cxn ang="0">
                  <a:pos x="52" y="14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4" y="12"/>
                </a:cxn>
                <a:cxn ang="0">
                  <a:pos x="42" y="20"/>
                </a:cxn>
                <a:cxn ang="0">
                  <a:pos x="38" y="30"/>
                </a:cxn>
                <a:cxn ang="0">
                  <a:pos x="38" y="30"/>
                </a:cxn>
                <a:cxn ang="0">
                  <a:pos x="38" y="20"/>
                </a:cxn>
                <a:cxn ang="0">
                  <a:pos x="36" y="1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66" h="66">
                  <a:moveTo>
                    <a:pt x="32" y="0"/>
                  </a:moveTo>
                  <a:lnTo>
                    <a:pt x="32" y="0"/>
                  </a:lnTo>
                  <a:lnTo>
                    <a:pt x="24" y="12"/>
                  </a:lnTo>
                  <a:lnTo>
                    <a:pt x="16" y="24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0" y="42"/>
                  </a:lnTo>
                  <a:lnTo>
                    <a:pt x="0" y="50"/>
                  </a:lnTo>
                  <a:lnTo>
                    <a:pt x="4" y="5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64"/>
                  </a:lnTo>
                  <a:lnTo>
                    <a:pt x="18" y="66"/>
                  </a:lnTo>
                  <a:lnTo>
                    <a:pt x="24" y="64"/>
                  </a:lnTo>
                  <a:lnTo>
                    <a:pt x="30" y="58"/>
                  </a:lnTo>
                  <a:lnTo>
                    <a:pt x="30" y="58"/>
                  </a:lnTo>
                  <a:lnTo>
                    <a:pt x="34" y="60"/>
                  </a:lnTo>
                  <a:lnTo>
                    <a:pt x="40" y="64"/>
                  </a:lnTo>
                  <a:lnTo>
                    <a:pt x="50" y="66"/>
                  </a:lnTo>
                  <a:lnTo>
                    <a:pt x="54" y="64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64" y="52"/>
                  </a:lnTo>
                  <a:lnTo>
                    <a:pt x="66" y="46"/>
                  </a:lnTo>
                  <a:lnTo>
                    <a:pt x="66" y="38"/>
                  </a:lnTo>
                  <a:lnTo>
                    <a:pt x="64" y="32"/>
                  </a:lnTo>
                  <a:lnTo>
                    <a:pt x="60" y="22"/>
                  </a:lnTo>
                  <a:lnTo>
                    <a:pt x="52" y="1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4" y="12"/>
                  </a:lnTo>
                  <a:lnTo>
                    <a:pt x="42" y="20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38" y="20"/>
                  </a:lnTo>
                  <a:lnTo>
                    <a:pt x="36" y="1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6" name="Freeform 118"/>
            <p:cNvSpPr>
              <a:spLocks/>
            </p:cNvSpPr>
            <p:nvPr/>
          </p:nvSpPr>
          <p:spPr bwMode="auto">
            <a:xfrm>
              <a:off x="8518358" y="2907632"/>
              <a:ext cx="529389" cy="561474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10" y="44"/>
                </a:cxn>
                <a:cxn ang="0">
                  <a:pos x="18" y="5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28" y="68"/>
                </a:cxn>
                <a:cxn ang="0">
                  <a:pos x="32" y="70"/>
                </a:cxn>
                <a:cxn ang="0">
                  <a:pos x="40" y="70"/>
                </a:cxn>
                <a:cxn ang="0">
                  <a:pos x="48" y="68"/>
                </a:cxn>
                <a:cxn ang="0">
                  <a:pos x="54" y="62"/>
                </a:cxn>
                <a:cxn ang="0">
                  <a:pos x="54" y="62"/>
                </a:cxn>
                <a:cxn ang="0">
                  <a:pos x="58" y="52"/>
                </a:cxn>
                <a:cxn ang="0">
                  <a:pos x="58" y="46"/>
                </a:cxn>
                <a:cxn ang="0">
                  <a:pos x="54" y="38"/>
                </a:cxn>
                <a:cxn ang="0">
                  <a:pos x="54" y="38"/>
                </a:cxn>
                <a:cxn ang="0">
                  <a:pos x="62" y="28"/>
                </a:cxn>
                <a:cxn ang="0">
                  <a:pos x="66" y="20"/>
                </a:cxn>
                <a:cxn ang="0">
                  <a:pos x="66" y="14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0" y="6"/>
                </a:cxn>
                <a:cxn ang="0">
                  <a:pos x="56" y="2"/>
                </a:cxn>
                <a:cxn ang="0">
                  <a:pos x="50" y="0"/>
                </a:cxn>
                <a:cxn ang="0">
                  <a:pos x="44" y="0"/>
                </a:cxn>
                <a:cxn ang="0">
                  <a:pos x="36" y="2"/>
                </a:cxn>
                <a:cxn ang="0">
                  <a:pos x="28" y="6"/>
                </a:cxn>
                <a:cxn ang="0">
                  <a:pos x="18" y="12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4" y="22"/>
                </a:cxn>
                <a:cxn ang="0">
                  <a:pos x="22" y="2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0" y="30"/>
                </a:cxn>
                <a:cxn ang="0">
                  <a:pos x="10" y="32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66" h="70">
                  <a:moveTo>
                    <a:pt x="0" y="34"/>
                  </a:moveTo>
                  <a:lnTo>
                    <a:pt x="0" y="34"/>
                  </a:lnTo>
                  <a:lnTo>
                    <a:pt x="10" y="44"/>
                  </a:lnTo>
                  <a:lnTo>
                    <a:pt x="18" y="5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8" y="68"/>
                  </a:lnTo>
                  <a:lnTo>
                    <a:pt x="32" y="70"/>
                  </a:lnTo>
                  <a:lnTo>
                    <a:pt x="40" y="70"/>
                  </a:lnTo>
                  <a:lnTo>
                    <a:pt x="48" y="68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58" y="52"/>
                  </a:lnTo>
                  <a:lnTo>
                    <a:pt x="58" y="46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62" y="28"/>
                  </a:lnTo>
                  <a:lnTo>
                    <a:pt x="66" y="20"/>
                  </a:lnTo>
                  <a:lnTo>
                    <a:pt x="66" y="14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0" y="6"/>
                  </a:lnTo>
                  <a:lnTo>
                    <a:pt x="56" y="2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6" y="2"/>
                  </a:lnTo>
                  <a:lnTo>
                    <a:pt x="28" y="6"/>
                  </a:lnTo>
                  <a:lnTo>
                    <a:pt x="18" y="1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4" y="22"/>
                  </a:lnTo>
                  <a:lnTo>
                    <a:pt x="22" y="2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0" y="30"/>
                  </a:lnTo>
                  <a:lnTo>
                    <a:pt x="10" y="32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7" name="Freeform 119"/>
            <p:cNvSpPr>
              <a:spLocks/>
            </p:cNvSpPr>
            <p:nvPr/>
          </p:nvSpPr>
          <p:spPr bwMode="auto">
            <a:xfrm>
              <a:off x="8486274" y="2699084"/>
              <a:ext cx="545432" cy="465221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8" y="0"/>
                </a:cxn>
                <a:cxn ang="0">
                  <a:pos x="60" y="0"/>
                </a:cxn>
                <a:cxn ang="0">
                  <a:pos x="54" y="4"/>
                </a:cxn>
                <a:cxn ang="0">
                  <a:pos x="44" y="8"/>
                </a:cxn>
                <a:cxn ang="0">
                  <a:pos x="32" y="14"/>
                </a:cxn>
                <a:cxn ang="0">
                  <a:pos x="22" y="26"/>
                </a:cxn>
                <a:cxn ang="0">
                  <a:pos x="10" y="40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6" y="50"/>
                </a:cxn>
                <a:cxn ang="0">
                  <a:pos x="22" y="34"/>
                </a:cxn>
                <a:cxn ang="0">
                  <a:pos x="42" y="14"/>
                </a:cxn>
                <a:cxn ang="0">
                  <a:pos x="56" y="6"/>
                </a:cxn>
                <a:cxn ang="0">
                  <a:pos x="68" y="0"/>
                </a:cxn>
                <a:cxn ang="0">
                  <a:pos x="68" y="0"/>
                </a:cxn>
              </a:cxnLst>
              <a:rect l="0" t="0" r="r" b="b"/>
              <a:pathLst>
                <a:path w="68" h="58">
                  <a:moveTo>
                    <a:pt x="68" y="0"/>
                  </a:moveTo>
                  <a:lnTo>
                    <a:pt x="68" y="0"/>
                  </a:lnTo>
                  <a:lnTo>
                    <a:pt x="60" y="0"/>
                  </a:lnTo>
                  <a:lnTo>
                    <a:pt x="54" y="4"/>
                  </a:lnTo>
                  <a:lnTo>
                    <a:pt x="44" y="8"/>
                  </a:lnTo>
                  <a:lnTo>
                    <a:pt x="32" y="14"/>
                  </a:lnTo>
                  <a:lnTo>
                    <a:pt x="22" y="26"/>
                  </a:lnTo>
                  <a:lnTo>
                    <a:pt x="10" y="40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6" y="50"/>
                  </a:lnTo>
                  <a:lnTo>
                    <a:pt x="22" y="34"/>
                  </a:lnTo>
                  <a:lnTo>
                    <a:pt x="42" y="14"/>
                  </a:lnTo>
                  <a:lnTo>
                    <a:pt x="56" y="6"/>
                  </a:lnTo>
                  <a:lnTo>
                    <a:pt x="68" y="0"/>
                  </a:lnTo>
                  <a:lnTo>
                    <a:pt x="6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8" name="Freeform 120"/>
            <p:cNvSpPr>
              <a:spLocks/>
            </p:cNvSpPr>
            <p:nvPr/>
          </p:nvSpPr>
          <p:spPr bwMode="auto">
            <a:xfrm>
              <a:off x="8454189" y="3180347"/>
              <a:ext cx="352926" cy="625642"/>
            </a:xfrm>
            <a:custGeom>
              <a:avLst/>
              <a:gdLst/>
              <a:ahLst/>
              <a:cxnLst>
                <a:cxn ang="0">
                  <a:pos x="44" y="78"/>
                </a:cxn>
                <a:cxn ang="0">
                  <a:pos x="44" y="78"/>
                </a:cxn>
                <a:cxn ang="0">
                  <a:pos x="44" y="70"/>
                </a:cxn>
                <a:cxn ang="0">
                  <a:pos x="44" y="62"/>
                </a:cxn>
                <a:cxn ang="0">
                  <a:pos x="40" y="50"/>
                </a:cxn>
                <a:cxn ang="0">
                  <a:pos x="36" y="38"/>
                </a:cxn>
                <a:cxn ang="0">
                  <a:pos x="28" y="26"/>
                </a:cxn>
                <a:cxn ang="0">
                  <a:pos x="16" y="1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6"/>
                </a:cxn>
                <a:cxn ang="0">
                  <a:pos x="18" y="20"/>
                </a:cxn>
                <a:cxn ang="0">
                  <a:pos x="26" y="32"/>
                </a:cxn>
                <a:cxn ang="0">
                  <a:pos x="34" y="44"/>
                </a:cxn>
                <a:cxn ang="0">
                  <a:pos x="40" y="60"/>
                </a:cxn>
                <a:cxn ang="0">
                  <a:pos x="44" y="78"/>
                </a:cxn>
                <a:cxn ang="0">
                  <a:pos x="44" y="78"/>
                </a:cxn>
              </a:cxnLst>
              <a:rect l="0" t="0" r="r" b="b"/>
              <a:pathLst>
                <a:path w="44" h="78">
                  <a:moveTo>
                    <a:pt x="44" y="78"/>
                  </a:moveTo>
                  <a:lnTo>
                    <a:pt x="44" y="78"/>
                  </a:lnTo>
                  <a:lnTo>
                    <a:pt x="44" y="70"/>
                  </a:lnTo>
                  <a:lnTo>
                    <a:pt x="44" y="62"/>
                  </a:lnTo>
                  <a:lnTo>
                    <a:pt x="40" y="50"/>
                  </a:lnTo>
                  <a:lnTo>
                    <a:pt x="36" y="38"/>
                  </a:lnTo>
                  <a:lnTo>
                    <a:pt x="28" y="26"/>
                  </a:lnTo>
                  <a:lnTo>
                    <a:pt x="16" y="12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6"/>
                  </a:lnTo>
                  <a:lnTo>
                    <a:pt x="18" y="20"/>
                  </a:lnTo>
                  <a:lnTo>
                    <a:pt x="26" y="32"/>
                  </a:lnTo>
                  <a:lnTo>
                    <a:pt x="34" y="44"/>
                  </a:lnTo>
                  <a:lnTo>
                    <a:pt x="40" y="60"/>
                  </a:lnTo>
                  <a:lnTo>
                    <a:pt x="44" y="78"/>
                  </a:lnTo>
                  <a:lnTo>
                    <a:pt x="4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9" name="Freeform 121"/>
            <p:cNvSpPr>
              <a:spLocks/>
            </p:cNvSpPr>
            <p:nvPr/>
          </p:nvSpPr>
          <p:spPr bwMode="auto">
            <a:xfrm>
              <a:off x="7828547" y="3164305"/>
              <a:ext cx="593558" cy="513347"/>
            </a:xfrm>
            <a:custGeom>
              <a:avLst/>
              <a:gdLst/>
              <a:ahLst/>
              <a:cxnLst>
                <a:cxn ang="0">
                  <a:pos x="0" y="64"/>
                </a:cxn>
                <a:cxn ang="0">
                  <a:pos x="0" y="64"/>
                </a:cxn>
                <a:cxn ang="0">
                  <a:pos x="8" y="62"/>
                </a:cxn>
                <a:cxn ang="0">
                  <a:pos x="16" y="58"/>
                </a:cxn>
                <a:cxn ang="0">
                  <a:pos x="26" y="52"/>
                </a:cxn>
                <a:cxn ang="0">
                  <a:pos x="38" y="44"/>
                </a:cxn>
                <a:cxn ang="0">
                  <a:pos x="50" y="34"/>
                </a:cxn>
                <a:cxn ang="0">
                  <a:pos x="62" y="20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6" y="8"/>
                </a:cxn>
                <a:cxn ang="0">
                  <a:pos x="50" y="28"/>
                </a:cxn>
                <a:cxn ang="0">
                  <a:pos x="26" y="48"/>
                </a:cxn>
                <a:cxn ang="0">
                  <a:pos x="14" y="58"/>
                </a:cxn>
                <a:cxn ang="0">
                  <a:pos x="0" y="64"/>
                </a:cxn>
                <a:cxn ang="0">
                  <a:pos x="0" y="64"/>
                </a:cxn>
              </a:cxnLst>
              <a:rect l="0" t="0" r="r" b="b"/>
              <a:pathLst>
                <a:path w="74" h="64">
                  <a:moveTo>
                    <a:pt x="0" y="64"/>
                  </a:moveTo>
                  <a:lnTo>
                    <a:pt x="0" y="64"/>
                  </a:lnTo>
                  <a:lnTo>
                    <a:pt x="8" y="62"/>
                  </a:lnTo>
                  <a:lnTo>
                    <a:pt x="16" y="58"/>
                  </a:lnTo>
                  <a:lnTo>
                    <a:pt x="26" y="52"/>
                  </a:lnTo>
                  <a:lnTo>
                    <a:pt x="38" y="44"/>
                  </a:lnTo>
                  <a:lnTo>
                    <a:pt x="50" y="34"/>
                  </a:lnTo>
                  <a:lnTo>
                    <a:pt x="62" y="2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6" y="8"/>
                  </a:lnTo>
                  <a:lnTo>
                    <a:pt x="50" y="28"/>
                  </a:lnTo>
                  <a:lnTo>
                    <a:pt x="26" y="48"/>
                  </a:lnTo>
                  <a:lnTo>
                    <a:pt x="14" y="58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0" name="Freeform 122"/>
            <p:cNvSpPr>
              <a:spLocks/>
            </p:cNvSpPr>
            <p:nvPr/>
          </p:nvSpPr>
          <p:spPr bwMode="auto">
            <a:xfrm>
              <a:off x="8005011" y="2650958"/>
              <a:ext cx="417095" cy="5133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2" y="14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46"/>
                </a:cxn>
                <a:cxn ang="0">
                  <a:pos x="36" y="54"/>
                </a:cxn>
                <a:cxn ang="0">
                  <a:pos x="52" y="64"/>
                </a:cxn>
                <a:cxn ang="0">
                  <a:pos x="52" y="64"/>
                </a:cxn>
                <a:cxn ang="0">
                  <a:pos x="46" y="58"/>
                </a:cxn>
                <a:cxn ang="0">
                  <a:pos x="30" y="44"/>
                </a:cxn>
                <a:cxn ang="0">
                  <a:pos x="14" y="24"/>
                </a:cxn>
                <a:cxn ang="0">
                  <a:pos x="6" y="1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2" h="64"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2" y="14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46"/>
                  </a:lnTo>
                  <a:lnTo>
                    <a:pt x="36" y="5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46" y="58"/>
                  </a:lnTo>
                  <a:lnTo>
                    <a:pt x="30" y="44"/>
                  </a:lnTo>
                  <a:lnTo>
                    <a:pt x="14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1" name="Freeform 123"/>
            <p:cNvSpPr>
              <a:spLocks/>
            </p:cNvSpPr>
            <p:nvPr/>
          </p:nvSpPr>
          <p:spPr bwMode="auto">
            <a:xfrm>
              <a:off x="8390021" y="310013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2" y="14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8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2" name="Freeform 124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3" name="Freeform 125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4" name="Freeform 126"/>
            <p:cNvSpPr>
              <a:spLocks/>
            </p:cNvSpPr>
            <p:nvPr/>
          </p:nvSpPr>
          <p:spPr bwMode="auto">
            <a:xfrm>
              <a:off x="8470232" y="-1295400"/>
              <a:ext cx="433137" cy="866274"/>
            </a:xfrm>
            <a:custGeom>
              <a:avLst/>
              <a:gdLst/>
              <a:ahLst/>
              <a:cxnLst>
                <a:cxn ang="0">
                  <a:pos x="54" y="108"/>
                </a:cxn>
                <a:cxn ang="0">
                  <a:pos x="54" y="108"/>
                </a:cxn>
                <a:cxn ang="0">
                  <a:pos x="54" y="92"/>
                </a:cxn>
                <a:cxn ang="0">
                  <a:pos x="54" y="76"/>
                </a:cxn>
                <a:cxn ang="0">
                  <a:pos x="50" y="60"/>
                </a:cxn>
                <a:cxn ang="0">
                  <a:pos x="46" y="46"/>
                </a:cxn>
                <a:cxn ang="0">
                  <a:pos x="38" y="34"/>
                </a:cxn>
                <a:cxn ang="0">
                  <a:pos x="30" y="22"/>
                </a:cxn>
                <a:cxn ang="0">
                  <a:pos x="22" y="10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18" y="12"/>
                </a:cxn>
                <a:cxn ang="0">
                  <a:pos x="24" y="20"/>
                </a:cxn>
                <a:cxn ang="0">
                  <a:pos x="36" y="36"/>
                </a:cxn>
                <a:cxn ang="0">
                  <a:pos x="44" y="54"/>
                </a:cxn>
                <a:cxn ang="0">
                  <a:pos x="50" y="70"/>
                </a:cxn>
                <a:cxn ang="0">
                  <a:pos x="52" y="86"/>
                </a:cxn>
                <a:cxn ang="0">
                  <a:pos x="54" y="98"/>
                </a:cxn>
                <a:cxn ang="0">
                  <a:pos x="54" y="108"/>
                </a:cxn>
                <a:cxn ang="0">
                  <a:pos x="54" y="108"/>
                </a:cxn>
              </a:cxnLst>
              <a:rect l="0" t="0" r="r" b="b"/>
              <a:pathLst>
                <a:path w="54" h="108">
                  <a:moveTo>
                    <a:pt x="54" y="108"/>
                  </a:moveTo>
                  <a:lnTo>
                    <a:pt x="54" y="108"/>
                  </a:lnTo>
                  <a:lnTo>
                    <a:pt x="54" y="92"/>
                  </a:lnTo>
                  <a:lnTo>
                    <a:pt x="54" y="76"/>
                  </a:lnTo>
                  <a:lnTo>
                    <a:pt x="50" y="60"/>
                  </a:lnTo>
                  <a:lnTo>
                    <a:pt x="46" y="46"/>
                  </a:lnTo>
                  <a:lnTo>
                    <a:pt x="38" y="34"/>
                  </a:lnTo>
                  <a:lnTo>
                    <a:pt x="30" y="22"/>
                  </a:lnTo>
                  <a:lnTo>
                    <a:pt x="22" y="1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8" y="6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4" y="20"/>
                  </a:lnTo>
                  <a:lnTo>
                    <a:pt x="36" y="36"/>
                  </a:lnTo>
                  <a:lnTo>
                    <a:pt x="44" y="54"/>
                  </a:lnTo>
                  <a:lnTo>
                    <a:pt x="50" y="70"/>
                  </a:lnTo>
                  <a:lnTo>
                    <a:pt x="52" y="86"/>
                  </a:lnTo>
                  <a:lnTo>
                    <a:pt x="54" y="98"/>
                  </a:lnTo>
                  <a:lnTo>
                    <a:pt x="54" y="108"/>
                  </a:lnTo>
                  <a:lnTo>
                    <a:pt x="54" y="10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5" name="Freeform 127"/>
            <p:cNvSpPr>
              <a:spLocks/>
            </p:cNvSpPr>
            <p:nvPr/>
          </p:nvSpPr>
          <p:spPr bwMode="auto">
            <a:xfrm>
              <a:off x="2614863" y="-1295400"/>
              <a:ext cx="4668253" cy="1684421"/>
            </a:xfrm>
            <a:custGeom>
              <a:avLst/>
              <a:gdLst/>
              <a:ahLst/>
              <a:cxnLst>
                <a:cxn ang="0">
                  <a:pos x="116" y="88"/>
                </a:cxn>
                <a:cxn ang="0">
                  <a:pos x="126" y="118"/>
                </a:cxn>
                <a:cxn ang="0">
                  <a:pos x="120" y="156"/>
                </a:cxn>
                <a:cxn ang="0">
                  <a:pos x="102" y="188"/>
                </a:cxn>
                <a:cxn ang="0">
                  <a:pos x="64" y="206"/>
                </a:cxn>
                <a:cxn ang="0">
                  <a:pos x="26" y="192"/>
                </a:cxn>
                <a:cxn ang="0">
                  <a:pos x="8" y="168"/>
                </a:cxn>
                <a:cxn ang="0">
                  <a:pos x="10" y="138"/>
                </a:cxn>
                <a:cxn ang="0">
                  <a:pos x="20" y="126"/>
                </a:cxn>
                <a:cxn ang="0">
                  <a:pos x="42" y="124"/>
                </a:cxn>
                <a:cxn ang="0">
                  <a:pos x="70" y="134"/>
                </a:cxn>
                <a:cxn ang="0">
                  <a:pos x="82" y="154"/>
                </a:cxn>
                <a:cxn ang="0">
                  <a:pos x="82" y="168"/>
                </a:cxn>
                <a:cxn ang="0">
                  <a:pos x="70" y="172"/>
                </a:cxn>
                <a:cxn ang="0">
                  <a:pos x="52" y="164"/>
                </a:cxn>
                <a:cxn ang="0">
                  <a:pos x="50" y="144"/>
                </a:cxn>
                <a:cxn ang="0">
                  <a:pos x="50" y="142"/>
                </a:cxn>
                <a:cxn ang="0">
                  <a:pos x="50" y="170"/>
                </a:cxn>
                <a:cxn ang="0">
                  <a:pos x="58" y="178"/>
                </a:cxn>
                <a:cxn ang="0">
                  <a:pos x="76" y="176"/>
                </a:cxn>
                <a:cxn ang="0">
                  <a:pos x="86" y="168"/>
                </a:cxn>
                <a:cxn ang="0">
                  <a:pos x="88" y="152"/>
                </a:cxn>
                <a:cxn ang="0">
                  <a:pos x="78" y="136"/>
                </a:cxn>
                <a:cxn ang="0">
                  <a:pos x="58" y="122"/>
                </a:cxn>
                <a:cxn ang="0">
                  <a:pos x="24" y="118"/>
                </a:cxn>
                <a:cxn ang="0">
                  <a:pos x="0" y="144"/>
                </a:cxn>
                <a:cxn ang="0">
                  <a:pos x="0" y="160"/>
                </a:cxn>
                <a:cxn ang="0">
                  <a:pos x="24" y="198"/>
                </a:cxn>
                <a:cxn ang="0">
                  <a:pos x="52" y="210"/>
                </a:cxn>
                <a:cxn ang="0">
                  <a:pos x="80" y="206"/>
                </a:cxn>
                <a:cxn ang="0">
                  <a:pos x="120" y="170"/>
                </a:cxn>
                <a:cxn ang="0">
                  <a:pos x="132" y="142"/>
                </a:cxn>
                <a:cxn ang="0">
                  <a:pos x="134" y="104"/>
                </a:cxn>
                <a:cxn ang="0">
                  <a:pos x="120" y="74"/>
                </a:cxn>
                <a:cxn ang="0">
                  <a:pos x="180" y="102"/>
                </a:cxn>
                <a:cxn ang="0">
                  <a:pos x="262" y="114"/>
                </a:cxn>
                <a:cxn ang="0">
                  <a:pos x="316" y="106"/>
                </a:cxn>
                <a:cxn ang="0">
                  <a:pos x="370" y="86"/>
                </a:cxn>
                <a:cxn ang="0">
                  <a:pos x="398" y="68"/>
                </a:cxn>
                <a:cxn ang="0">
                  <a:pos x="426" y="40"/>
                </a:cxn>
                <a:cxn ang="0">
                  <a:pos x="464" y="52"/>
                </a:cxn>
                <a:cxn ang="0">
                  <a:pos x="490" y="48"/>
                </a:cxn>
                <a:cxn ang="0">
                  <a:pos x="542" y="22"/>
                </a:cxn>
                <a:cxn ang="0">
                  <a:pos x="568" y="0"/>
                </a:cxn>
                <a:cxn ang="0">
                  <a:pos x="510" y="30"/>
                </a:cxn>
                <a:cxn ang="0">
                  <a:pos x="482" y="42"/>
                </a:cxn>
                <a:cxn ang="0">
                  <a:pos x="452" y="42"/>
                </a:cxn>
                <a:cxn ang="0">
                  <a:pos x="432" y="32"/>
                </a:cxn>
                <a:cxn ang="0">
                  <a:pos x="438" y="0"/>
                </a:cxn>
                <a:cxn ang="0">
                  <a:pos x="406" y="46"/>
                </a:cxn>
                <a:cxn ang="0">
                  <a:pos x="344" y="86"/>
                </a:cxn>
                <a:cxn ang="0">
                  <a:pos x="272" y="100"/>
                </a:cxn>
                <a:cxn ang="0">
                  <a:pos x="200" y="94"/>
                </a:cxn>
                <a:cxn ang="0">
                  <a:pos x="138" y="74"/>
                </a:cxn>
                <a:cxn ang="0">
                  <a:pos x="108" y="56"/>
                </a:cxn>
                <a:cxn ang="0">
                  <a:pos x="106" y="56"/>
                </a:cxn>
                <a:cxn ang="0">
                  <a:pos x="40" y="0"/>
                </a:cxn>
                <a:cxn ang="0">
                  <a:pos x="40" y="16"/>
                </a:cxn>
                <a:cxn ang="0">
                  <a:pos x="98" y="62"/>
                </a:cxn>
              </a:cxnLst>
              <a:rect l="0" t="0" r="r" b="b"/>
              <a:pathLst>
                <a:path w="582" h="210">
                  <a:moveTo>
                    <a:pt x="98" y="62"/>
                  </a:moveTo>
                  <a:lnTo>
                    <a:pt x="98" y="62"/>
                  </a:lnTo>
                  <a:lnTo>
                    <a:pt x="116" y="88"/>
                  </a:lnTo>
                  <a:lnTo>
                    <a:pt x="122" y="104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6" y="128"/>
                  </a:lnTo>
                  <a:lnTo>
                    <a:pt x="126" y="138"/>
                  </a:lnTo>
                  <a:lnTo>
                    <a:pt x="120" y="156"/>
                  </a:lnTo>
                  <a:lnTo>
                    <a:pt x="112" y="172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90" y="198"/>
                  </a:lnTo>
                  <a:lnTo>
                    <a:pt x="76" y="204"/>
                  </a:lnTo>
                  <a:lnTo>
                    <a:pt x="64" y="206"/>
                  </a:lnTo>
                  <a:lnTo>
                    <a:pt x="50" y="204"/>
                  </a:lnTo>
                  <a:lnTo>
                    <a:pt x="38" y="200"/>
                  </a:lnTo>
                  <a:lnTo>
                    <a:pt x="26" y="192"/>
                  </a:lnTo>
                  <a:lnTo>
                    <a:pt x="16" y="182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6" y="158"/>
                  </a:lnTo>
                  <a:lnTo>
                    <a:pt x="6" y="148"/>
                  </a:lnTo>
                  <a:lnTo>
                    <a:pt x="10" y="138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20" y="126"/>
                  </a:lnTo>
                  <a:lnTo>
                    <a:pt x="26" y="122"/>
                  </a:lnTo>
                  <a:lnTo>
                    <a:pt x="34" y="122"/>
                  </a:lnTo>
                  <a:lnTo>
                    <a:pt x="42" y="124"/>
                  </a:lnTo>
                  <a:lnTo>
                    <a:pt x="58" y="128"/>
                  </a:lnTo>
                  <a:lnTo>
                    <a:pt x="70" y="134"/>
                  </a:lnTo>
                  <a:lnTo>
                    <a:pt x="70" y="134"/>
                  </a:lnTo>
                  <a:lnTo>
                    <a:pt x="76" y="140"/>
                  </a:lnTo>
                  <a:lnTo>
                    <a:pt x="80" y="146"/>
                  </a:lnTo>
                  <a:lnTo>
                    <a:pt x="82" y="154"/>
                  </a:lnTo>
                  <a:lnTo>
                    <a:pt x="82" y="162"/>
                  </a:lnTo>
                  <a:lnTo>
                    <a:pt x="82" y="162"/>
                  </a:lnTo>
                  <a:lnTo>
                    <a:pt x="82" y="168"/>
                  </a:lnTo>
                  <a:lnTo>
                    <a:pt x="78" y="170"/>
                  </a:lnTo>
                  <a:lnTo>
                    <a:pt x="74" y="172"/>
                  </a:lnTo>
                  <a:lnTo>
                    <a:pt x="70" y="172"/>
                  </a:lnTo>
                  <a:lnTo>
                    <a:pt x="60" y="170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0" y="158"/>
                  </a:lnTo>
                  <a:lnTo>
                    <a:pt x="50" y="152"/>
                  </a:lnTo>
                  <a:lnTo>
                    <a:pt x="50" y="144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50" y="142"/>
                  </a:lnTo>
                  <a:lnTo>
                    <a:pt x="48" y="152"/>
                  </a:lnTo>
                  <a:lnTo>
                    <a:pt x="48" y="164"/>
                  </a:lnTo>
                  <a:lnTo>
                    <a:pt x="50" y="170"/>
                  </a:lnTo>
                  <a:lnTo>
                    <a:pt x="54" y="174"/>
                  </a:lnTo>
                  <a:lnTo>
                    <a:pt x="54" y="174"/>
                  </a:lnTo>
                  <a:lnTo>
                    <a:pt x="58" y="178"/>
                  </a:lnTo>
                  <a:lnTo>
                    <a:pt x="64" y="178"/>
                  </a:lnTo>
                  <a:lnTo>
                    <a:pt x="70" y="178"/>
                  </a:lnTo>
                  <a:lnTo>
                    <a:pt x="76" y="176"/>
                  </a:lnTo>
                  <a:lnTo>
                    <a:pt x="76" y="176"/>
                  </a:lnTo>
                  <a:lnTo>
                    <a:pt x="82" y="174"/>
                  </a:lnTo>
                  <a:lnTo>
                    <a:pt x="86" y="168"/>
                  </a:lnTo>
                  <a:lnTo>
                    <a:pt x="88" y="164"/>
                  </a:lnTo>
                  <a:lnTo>
                    <a:pt x="88" y="158"/>
                  </a:lnTo>
                  <a:lnTo>
                    <a:pt x="88" y="152"/>
                  </a:lnTo>
                  <a:lnTo>
                    <a:pt x="86" y="146"/>
                  </a:lnTo>
                  <a:lnTo>
                    <a:pt x="84" y="142"/>
                  </a:lnTo>
                  <a:lnTo>
                    <a:pt x="78" y="136"/>
                  </a:lnTo>
                  <a:lnTo>
                    <a:pt x="78" y="136"/>
                  </a:lnTo>
                  <a:lnTo>
                    <a:pt x="68" y="128"/>
                  </a:lnTo>
                  <a:lnTo>
                    <a:pt x="58" y="122"/>
                  </a:lnTo>
                  <a:lnTo>
                    <a:pt x="46" y="118"/>
                  </a:lnTo>
                  <a:lnTo>
                    <a:pt x="34" y="118"/>
                  </a:lnTo>
                  <a:lnTo>
                    <a:pt x="24" y="118"/>
                  </a:lnTo>
                  <a:lnTo>
                    <a:pt x="14" y="124"/>
                  </a:lnTo>
                  <a:lnTo>
                    <a:pt x="6" y="132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52"/>
                  </a:lnTo>
                  <a:lnTo>
                    <a:pt x="0" y="160"/>
                  </a:lnTo>
                  <a:lnTo>
                    <a:pt x="6" y="174"/>
                  </a:lnTo>
                  <a:lnTo>
                    <a:pt x="14" y="18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38" y="206"/>
                  </a:lnTo>
                  <a:lnTo>
                    <a:pt x="52" y="210"/>
                  </a:lnTo>
                  <a:lnTo>
                    <a:pt x="66" y="210"/>
                  </a:lnTo>
                  <a:lnTo>
                    <a:pt x="80" y="206"/>
                  </a:lnTo>
                  <a:lnTo>
                    <a:pt x="80" y="206"/>
                  </a:lnTo>
                  <a:lnTo>
                    <a:pt x="96" y="198"/>
                  </a:lnTo>
                  <a:lnTo>
                    <a:pt x="108" y="186"/>
                  </a:lnTo>
                  <a:lnTo>
                    <a:pt x="120" y="170"/>
                  </a:lnTo>
                  <a:lnTo>
                    <a:pt x="128" y="154"/>
                  </a:lnTo>
                  <a:lnTo>
                    <a:pt x="128" y="154"/>
                  </a:lnTo>
                  <a:lnTo>
                    <a:pt x="132" y="142"/>
                  </a:lnTo>
                  <a:lnTo>
                    <a:pt x="136" y="128"/>
                  </a:lnTo>
                  <a:lnTo>
                    <a:pt x="136" y="116"/>
                  </a:lnTo>
                  <a:lnTo>
                    <a:pt x="134" y="104"/>
                  </a:lnTo>
                  <a:lnTo>
                    <a:pt x="134" y="104"/>
                  </a:lnTo>
                  <a:lnTo>
                    <a:pt x="128" y="90"/>
                  </a:lnTo>
                  <a:lnTo>
                    <a:pt x="120" y="74"/>
                  </a:lnTo>
                  <a:lnTo>
                    <a:pt x="120" y="74"/>
                  </a:lnTo>
                  <a:lnTo>
                    <a:pt x="148" y="90"/>
                  </a:lnTo>
                  <a:lnTo>
                    <a:pt x="180" y="102"/>
                  </a:lnTo>
                  <a:lnTo>
                    <a:pt x="212" y="110"/>
                  </a:lnTo>
                  <a:lnTo>
                    <a:pt x="246" y="114"/>
                  </a:lnTo>
                  <a:lnTo>
                    <a:pt x="262" y="114"/>
                  </a:lnTo>
                  <a:lnTo>
                    <a:pt x="280" y="112"/>
                  </a:lnTo>
                  <a:lnTo>
                    <a:pt x="298" y="110"/>
                  </a:lnTo>
                  <a:lnTo>
                    <a:pt x="316" y="106"/>
                  </a:lnTo>
                  <a:lnTo>
                    <a:pt x="332" y="102"/>
                  </a:lnTo>
                  <a:lnTo>
                    <a:pt x="352" y="94"/>
                  </a:lnTo>
                  <a:lnTo>
                    <a:pt x="370" y="86"/>
                  </a:lnTo>
                  <a:lnTo>
                    <a:pt x="388" y="76"/>
                  </a:lnTo>
                  <a:lnTo>
                    <a:pt x="388" y="76"/>
                  </a:lnTo>
                  <a:lnTo>
                    <a:pt x="398" y="68"/>
                  </a:lnTo>
                  <a:lnTo>
                    <a:pt x="408" y="58"/>
                  </a:lnTo>
                  <a:lnTo>
                    <a:pt x="426" y="40"/>
                  </a:lnTo>
                  <a:lnTo>
                    <a:pt x="426" y="40"/>
                  </a:lnTo>
                  <a:lnTo>
                    <a:pt x="446" y="48"/>
                  </a:lnTo>
                  <a:lnTo>
                    <a:pt x="454" y="50"/>
                  </a:lnTo>
                  <a:lnTo>
                    <a:pt x="464" y="52"/>
                  </a:lnTo>
                  <a:lnTo>
                    <a:pt x="464" y="52"/>
                  </a:lnTo>
                  <a:lnTo>
                    <a:pt x="482" y="50"/>
                  </a:lnTo>
                  <a:lnTo>
                    <a:pt x="490" y="48"/>
                  </a:lnTo>
                  <a:lnTo>
                    <a:pt x="498" y="46"/>
                  </a:lnTo>
                  <a:lnTo>
                    <a:pt x="498" y="46"/>
                  </a:lnTo>
                  <a:lnTo>
                    <a:pt x="542" y="22"/>
                  </a:lnTo>
                  <a:lnTo>
                    <a:pt x="582" y="0"/>
                  </a:lnTo>
                  <a:lnTo>
                    <a:pt x="568" y="0"/>
                  </a:lnTo>
                  <a:lnTo>
                    <a:pt x="568" y="0"/>
                  </a:lnTo>
                  <a:lnTo>
                    <a:pt x="566" y="0"/>
                  </a:lnTo>
                  <a:lnTo>
                    <a:pt x="566" y="0"/>
                  </a:lnTo>
                  <a:lnTo>
                    <a:pt x="510" y="30"/>
                  </a:lnTo>
                  <a:lnTo>
                    <a:pt x="510" y="30"/>
                  </a:lnTo>
                  <a:lnTo>
                    <a:pt x="496" y="38"/>
                  </a:lnTo>
                  <a:lnTo>
                    <a:pt x="482" y="42"/>
                  </a:lnTo>
                  <a:lnTo>
                    <a:pt x="470" y="44"/>
                  </a:lnTo>
                  <a:lnTo>
                    <a:pt x="460" y="44"/>
                  </a:lnTo>
                  <a:lnTo>
                    <a:pt x="452" y="42"/>
                  </a:lnTo>
                  <a:lnTo>
                    <a:pt x="444" y="38"/>
                  </a:lnTo>
                  <a:lnTo>
                    <a:pt x="432" y="32"/>
                  </a:lnTo>
                  <a:lnTo>
                    <a:pt x="432" y="32"/>
                  </a:lnTo>
                  <a:lnTo>
                    <a:pt x="442" y="16"/>
                  </a:lnTo>
                  <a:lnTo>
                    <a:pt x="450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24" y="26"/>
                  </a:lnTo>
                  <a:lnTo>
                    <a:pt x="406" y="46"/>
                  </a:lnTo>
                  <a:lnTo>
                    <a:pt x="388" y="64"/>
                  </a:lnTo>
                  <a:lnTo>
                    <a:pt x="366" y="76"/>
                  </a:lnTo>
                  <a:lnTo>
                    <a:pt x="344" y="86"/>
                  </a:lnTo>
                  <a:lnTo>
                    <a:pt x="320" y="94"/>
                  </a:lnTo>
                  <a:lnTo>
                    <a:pt x="296" y="98"/>
                  </a:lnTo>
                  <a:lnTo>
                    <a:pt x="272" y="100"/>
                  </a:lnTo>
                  <a:lnTo>
                    <a:pt x="248" y="100"/>
                  </a:lnTo>
                  <a:lnTo>
                    <a:pt x="224" y="98"/>
                  </a:lnTo>
                  <a:lnTo>
                    <a:pt x="200" y="94"/>
                  </a:lnTo>
                  <a:lnTo>
                    <a:pt x="178" y="88"/>
                  </a:lnTo>
                  <a:lnTo>
                    <a:pt x="158" y="82"/>
                  </a:lnTo>
                  <a:lnTo>
                    <a:pt x="138" y="74"/>
                  </a:lnTo>
                  <a:lnTo>
                    <a:pt x="122" y="6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6" y="56"/>
                  </a:lnTo>
                  <a:lnTo>
                    <a:pt x="106" y="56"/>
                  </a:lnTo>
                  <a:lnTo>
                    <a:pt x="72" y="30"/>
                  </a:lnTo>
                  <a:lnTo>
                    <a:pt x="4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40" y="16"/>
                  </a:lnTo>
                  <a:lnTo>
                    <a:pt x="58" y="32"/>
                  </a:lnTo>
                  <a:lnTo>
                    <a:pt x="78" y="48"/>
                  </a:lnTo>
                  <a:lnTo>
                    <a:pt x="98" y="62"/>
                  </a:lnTo>
                  <a:lnTo>
                    <a:pt x="98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6" name="Freeform 128"/>
            <p:cNvSpPr>
              <a:spLocks/>
            </p:cNvSpPr>
            <p:nvPr/>
          </p:nvSpPr>
          <p:spPr bwMode="auto">
            <a:xfrm>
              <a:off x="946484" y="1367589"/>
              <a:ext cx="497305" cy="497305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0" y="48"/>
                </a:cxn>
                <a:cxn ang="0">
                  <a:pos x="8" y="50"/>
                </a:cxn>
                <a:cxn ang="0">
                  <a:pos x="28" y="58"/>
                </a:cxn>
                <a:cxn ang="0">
                  <a:pos x="28" y="58"/>
                </a:cxn>
                <a:cxn ang="0">
                  <a:pos x="36" y="62"/>
                </a:cxn>
                <a:cxn ang="0">
                  <a:pos x="42" y="62"/>
                </a:cxn>
                <a:cxn ang="0">
                  <a:pos x="48" y="60"/>
                </a:cxn>
                <a:cxn ang="0">
                  <a:pos x="52" y="58"/>
                </a:cxn>
                <a:cxn ang="0">
                  <a:pos x="58" y="56"/>
                </a:cxn>
                <a:cxn ang="0">
                  <a:pos x="60" y="52"/>
                </a:cxn>
                <a:cxn ang="0">
                  <a:pos x="62" y="48"/>
                </a:cxn>
                <a:cxn ang="0">
                  <a:pos x="62" y="44"/>
                </a:cxn>
                <a:cxn ang="0">
                  <a:pos x="62" y="44"/>
                </a:cxn>
                <a:cxn ang="0">
                  <a:pos x="60" y="38"/>
                </a:cxn>
                <a:cxn ang="0">
                  <a:pos x="56" y="3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54" y="28"/>
                </a:cxn>
                <a:cxn ang="0">
                  <a:pos x="56" y="20"/>
                </a:cxn>
                <a:cxn ang="0">
                  <a:pos x="58" y="16"/>
                </a:cxn>
                <a:cxn ang="0">
                  <a:pos x="58" y="12"/>
                </a:cxn>
                <a:cxn ang="0">
                  <a:pos x="56" y="8"/>
                </a:cxn>
                <a:cxn ang="0">
                  <a:pos x="50" y="4"/>
                </a:cxn>
                <a:cxn ang="0">
                  <a:pos x="50" y="4"/>
                </a:cxn>
                <a:cxn ang="0">
                  <a:pos x="40" y="0"/>
                </a:cxn>
                <a:cxn ang="0">
                  <a:pos x="34" y="0"/>
                </a:cxn>
                <a:cxn ang="0">
                  <a:pos x="26" y="0"/>
                </a:cxn>
                <a:cxn ang="0">
                  <a:pos x="20" y="4"/>
                </a:cxn>
                <a:cxn ang="0">
                  <a:pos x="14" y="12"/>
                </a:cxn>
                <a:cxn ang="0">
                  <a:pos x="8" y="24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10" y="34"/>
                </a:cxn>
                <a:cxn ang="0">
                  <a:pos x="18" y="32"/>
                </a:cxn>
                <a:cxn ang="0">
                  <a:pos x="22" y="32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18" y="34"/>
                </a:cxn>
                <a:cxn ang="0">
                  <a:pos x="8" y="4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62" h="62">
                  <a:moveTo>
                    <a:pt x="0" y="48"/>
                  </a:moveTo>
                  <a:lnTo>
                    <a:pt x="0" y="48"/>
                  </a:lnTo>
                  <a:lnTo>
                    <a:pt x="8" y="50"/>
                  </a:lnTo>
                  <a:lnTo>
                    <a:pt x="28" y="58"/>
                  </a:lnTo>
                  <a:lnTo>
                    <a:pt x="28" y="58"/>
                  </a:lnTo>
                  <a:lnTo>
                    <a:pt x="36" y="62"/>
                  </a:lnTo>
                  <a:lnTo>
                    <a:pt x="42" y="62"/>
                  </a:lnTo>
                  <a:lnTo>
                    <a:pt x="48" y="60"/>
                  </a:lnTo>
                  <a:lnTo>
                    <a:pt x="52" y="58"/>
                  </a:lnTo>
                  <a:lnTo>
                    <a:pt x="58" y="56"/>
                  </a:lnTo>
                  <a:lnTo>
                    <a:pt x="60" y="52"/>
                  </a:lnTo>
                  <a:lnTo>
                    <a:pt x="62" y="48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0" y="38"/>
                  </a:lnTo>
                  <a:lnTo>
                    <a:pt x="56" y="3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4" y="28"/>
                  </a:lnTo>
                  <a:lnTo>
                    <a:pt x="56" y="20"/>
                  </a:lnTo>
                  <a:lnTo>
                    <a:pt x="58" y="16"/>
                  </a:lnTo>
                  <a:lnTo>
                    <a:pt x="58" y="12"/>
                  </a:lnTo>
                  <a:lnTo>
                    <a:pt x="56" y="8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6" y="0"/>
                  </a:lnTo>
                  <a:lnTo>
                    <a:pt x="20" y="4"/>
                  </a:lnTo>
                  <a:lnTo>
                    <a:pt x="14" y="12"/>
                  </a:lnTo>
                  <a:lnTo>
                    <a:pt x="8" y="2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10" y="34"/>
                  </a:lnTo>
                  <a:lnTo>
                    <a:pt x="18" y="32"/>
                  </a:lnTo>
                  <a:lnTo>
                    <a:pt x="22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18" y="34"/>
                  </a:lnTo>
                  <a:lnTo>
                    <a:pt x="8" y="4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7" name="Freeform 129"/>
            <p:cNvSpPr>
              <a:spLocks/>
            </p:cNvSpPr>
            <p:nvPr/>
          </p:nvSpPr>
          <p:spPr bwMode="auto">
            <a:xfrm>
              <a:off x="866274" y="1800726"/>
              <a:ext cx="449179" cy="545432"/>
            </a:xfrm>
            <a:custGeom>
              <a:avLst/>
              <a:gdLst/>
              <a:ahLst/>
              <a:cxnLst>
                <a:cxn ang="0">
                  <a:pos x="54" y="30"/>
                </a:cxn>
                <a:cxn ang="0">
                  <a:pos x="54" y="30"/>
                </a:cxn>
                <a:cxn ang="0">
                  <a:pos x="56" y="36"/>
                </a:cxn>
                <a:cxn ang="0">
                  <a:pos x="54" y="40"/>
                </a:cxn>
                <a:cxn ang="0">
                  <a:pos x="50" y="44"/>
                </a:cxn>
                <a:cxn ang="0">
                  <a:pos x="46" y="48"/>
                </a:cxn>
                <a:cxn ang="0">
                  <a:pos x="38" y="50"/>
                </a:cxn>
                <a:cxn ang="0">
                  <a:pos x="36" y="48"/>
                </a:cxn>
                <a:cxn ang="0">
                  <a:pos x="32" y="46"/>
                </a:cxn>
                <a:cxn ang="0">
                  <a:pos x="32" y="46"/>
                </a:cxn>
                <a:cxn ang="0">
                  <a:pos x="32" y="50"/>
                </a:cxn>
                <a:cxn ang="0">
                  <a:pos x="32" y="56"/>
                </a:cxn>
                <a:cxn ang="0">
                  <a:pos x="30" y="60"/>
                </a:cxn>
                <a:cxn ang="0">
                  <a:pos x="28" y="64"/>
                </a:cxn>
                <a:cxn ang="0">
                  <a:pos x="24" y="66"/>
                </a:cxn>
                <a:cxn ang="0">
                  <a:pos x="18" y="68"/>
                </a:cxn>
                <a:cxn ang="0">
                  <a:pos x="18" y="68"/>
                </a:cxn>
                <a:cxn ang="0">
                  <a:pos x="14" y="68"/>
                </a:cxn>
                <a:cxn ang="0">
                  <a:pos x="8" y="66"/>
                </a:cxn>
                <a:cxn ang="0">
                  <a:pos x="6" y="64"/>
                </a:cxn>
                <a:cxn ang="0">
                  <a:pos x="4" y="60"/>
                </a:cxn>
                <a:cxn ang="0">
                  <a:pos x="2" y="52"/>
                </a:cxn>
                <a:cxn ang="0">
                  <a:pos x="2" y="42"/>
                </a:cxn>
                <a:cxn ang="0">
                  <a:pos x="6" y="22"/>
                </a:cxn>
                <a:cxn ang="0">
                  <a:pos x="4" y="1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2" y="12"/>
                </a:cxn>
                <a:cxn ang="0">
                  <a:pos x="20" y="20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6" y="26"/>
                </a:cxn>
                <a:cxn ang="0">
                  <a:pos x="22" y="20"/>
                </a:cxn>
                <a:cxn ang="0">
                  <a:pos x="18" y="10"/>
                </a:cxn>
                <a:cxn ang="0">
                  <a:pos x="12" y="6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4" y="2"/>
                </a:cxn>
                <a:cxn ang="0">
                  <a:pos x="28" y="6"/>
                </a:cxn>
                <a:cxn ang="0">
                  <a:pos x="38" y="10"/>
                </a:cxn>
                <a:cxn ang="0">
                  <a:pos x="46" y="14"/>
                </a:cxn>
                <a:cxn ang="0">
                  <a:pos x="52" y="22"/>
                </a:cxn>
                <a:cxn ang="0">
                  <a:pos x="54" y="30"/>
                </a:cxn>
                <a:cxn ang="0">
                  <a:pos x="54" y="30"/>
                </a:cxn>
              </a:cxnLst>
              <a:rect l="0" t="0" r="r" b="b"/>
              <a:pathLst>
                <a:path w="56" h="68">
                  <a:moveTo>
                    <a:pt x="54" y="30"/>
                  </a:moveTo>
                  <a:lnTo>
                    <a:pt x="54" y="30"/>
                  </a:lnTo>
                  <a:lnTo>
                    <a:pt x="56" y="36"/>
                  </a:lnTo>
                  <a:lnTo>
                    <a:pt x="54" y="40"/>
                  </a:lnTo>
                  <a:lnTo>
                    <a:pt x="50" y="44"/>
                  </a:lnTo>
                  <a:lnTo>
                    <a:pt x="46" y="48"/>
                  </a:lnTo>
                  <a:lnTo>
                    <a:pt x="38" y="50"/>
                  </a:lnTo>
                  <a:lnTo>
                    <a:pt x="36" y="48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2" y="50"/>
                  </a:lnTo>
                  <a:lnTo>
                    <a:pt x="32" y="56"/>
                  </a:lnTo>
                  <a:lnTo>
                    <a:pt x="30" y="60"/>
                  </a:lnTo>
                  <a:lnTo>
                    <a:pt x="28" y="64"/>
                  </a:lnTo>
                  <a:lnTo>
                    <a:pt x="24" y="66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4" y="68"/>
                  </a:lnTo>
                  <a:lnTo>
                    <a:pt x="8" y="66"/>
                  </a:lnTo>
                  <a:lnTo>
                    <a:pt x="6" y="64"/>
                  </a:lnTo>
                  <a:lnTo>
                    <a:pt x="4" y="60"/>
                  </a:lnTo>
                  <a:lnTo>
                    <a:pt x="2" y="52"/>
                  </a:lnTo>
                  <a:lnTo>
                    <a:pt x="2" y="42"/>
                  </a:lnTo>
                  <a:lnTo>
                    <a:pt x="6" y="2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2" y="12"/>
                  </a:lnTo>
                  <a:lnTo>
                    <a:pt x="20" y="20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6" y="26"/>
                  </a:lnTo>
                  <a:lnTo>
                    <a:pt x="22" y="20"/>
                  </a:lnTo>
                  <a:lnTo>
                    <a:pt x="18" y="10"/>
                  </a:lnTo>
                  <a:lnTo>
                    <a:pt x="12" y="6"/>
                  </a:lnTo>
                  <a:lnTo>
                    <a:pt x="6" y="0"/>
                  </a:lnTo>
                  <a:lnTo>
                    <a:pt x="6" y="0"/>
                  </a:lnTo>
                  <a:lnTo>
                    <a:pt x="14" y="2"/>
                  </a:lnTo>
                  <a:lnTo>
                    <a:pt x="28" y="6"/>
                  </a:lnTo>
                  <a:lnTo>
                    <a:pt x="38" y="10"/>
                  </a:lnTo>
                  <a:lnTo>
                    <a:pt x="46" y="14"/>
                  </a:lnTo>
                  <a:lnTo>
                    <a:pt x="52" y="22"/>
                  </a:lnTo>
                  <a:lnTo>
                    <a:pt x="54" y="30"/>
                  </a:lnTo>
                  <a:lnTo>
                    <a:pt x="5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8" name="Freeform 130"/>
            <p:cNvSpPr>
              <a:spLocks/>
            </p:cNvSpPr>
            <p:nvPr/>
          </p:nvSpPr>
          <p:spPr bwMode="auto">
            <a:xfrm>
              <a:off x="368968" y="1816768"/>
              <a:ext cx="481263" cy="497305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56" y="6"/>
                </a:cxn>
                <a:cxn ang="0">
                  <a:pos x="58" y="16"/>
                </a:cxn>
                <a:cxn ang="0">
                  <a:pos x="60" y="26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4" y="52"/>
                </a:cxn>
                <a:cxn ang="0">
                  <a:pos x="48" y="60"/>
                </a:cxn>
                <a:cxn ang="0">
                  <a:pos x="44" y="62"/>
                </a:cxn>
                <a:cxn ang="0">
                  <a:pos x="40" y="62"/>
                </a:cxn>
                <a:cxn ang="0">
                  <a:pos x="36" y="62"/>
                </a:cxn>
                <a:cxn ang="0">
                  <a:pos x="30" y="60"/>
                </a:cxn>
                <a:cxn ang="0">
                  <a:pos x="30" y="60"/>
                </a:cxn>
                <a:cxn ang="0">
                  <a:pos x="24" y="56"/>
                </a:cxn>
                <a:cxn ang="0">
                  <a:pos x="20" y="5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18" y="44"/>
                </a:cxn>
                <a:cxn ang="0">
                  <a:pos x="10" y="44"/>
                </a:cxn>
                <a:cxn ang="0">
                  <a:pos x="4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20"/>
                </a:cxn>
                <a:cxn ang="0">
                  <a:pos x="6" y="14"/>
                </a:cxn>
                <a:cxn ang="0">
                  <a:pos x="12" y="10"/>
                </a:cxn>
                <a:cxn ang="0">
                  <a:pos x="20" y="8"/>
                </a:cxn>
                <a:cxn ang="0">
                  <a:pos x="38" y="6"/>
                </a:cxn>
                <a:cxn ang="0">
                  <a:pos x="44" y="4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8" y="10"/>
                </a:cxn>
                <a:cxn ang="0">
                  <a:pos x="44" y="18"/>
                </a:cxn>
                <a:cxn ang="0">
                  <a:pos x="38" y="26"/>
                </a:cxn>
                <a:cxn ang="0">
                  <a:pos x="38" y="26"/>
                </a:cxn>
                <a:cxn ang="0">
                  <a:pos x="44" y="22"/>
                </a:cxn>
                <a:cxn ang="0">
                  <a:pos x="50" y="16"/>
                </a:cxn>
                <a:cxn ang="0">
                  <a:pos x="56" y="6"/>
                </a:cxn>
                <a:cxn ang="0">
                  <a:pos x="56" y="6"/>
                </a:cxn>
              </a:cxnLst>
              <a:rect l="0" t="0" r="r" b="b"/>
              <a:pathLst>
                <a:path w="60" h="62">
                  <a:moveTo>
                    <a:pt x="56" y="6"/>
                  </a:moveTo>
                  <a:lnTo>
                    <a:pt x="56" y="6"/>
                  </a:lnTo>
                  <a:lnTo>
                    <a:pt x="58" y="16"/>
                  </a:lnTo>
                  <a:lnTo>
                    <a:pt x="60" y="26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4" y="52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0" y="62"/>
                  </a:lnTo>
                  <a:lnTo>
                    <a:pt x="36" y="62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24" y="56"/>
                  </a:lnTo>
                  <a:lnTo>
                    <a:pt x="20" y="5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18" y="44"/>
                  </a:lnTo>
                  <a:lnTo>
                    <a:pt x="10" y="44"/>
                  </a:lnTo>
                  <a:lnTo>
                    <a:pt x="4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20"/>
                  </a:lnTo>
                  <a:lnTo>
                    <a:pt x="6" y="14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38" y="6"/>
                  </a:lnTo>
                  <a:lnTo>
                    <a:pt x="44" y="4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8" y="10"/>
                  </a:lnTo>
                  <a:lnTo>
                    <a:pt x="44" y="18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44" y="22"/>
                  </a:lnTo>
                  <a:lnTo>
                    <a:pt x="50" y="16"/>
                  </a:lnTo>
                  <a:lnTo>
                    <a:pt x="56" y="6"/>
                  </a:lnTo>
                  <a:lnTo>
                    <a:pt x="56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9" name="Freeform 131"/>
            <p:cNvSpPr>
              <a:spLocks/>
            </p:cNvSpPr>
            <p:nvPr/>
          </p:nvSpPr>
          <p:spPr bwMode="auto">
            <a:xfrm>
              <a:off x="208547" y="1335505"/>
              <a:ext cx="545432" cy="545432"/>
            </a:xfrm>
            <a:custGeom>
              <a:avLst/>
              <a:gdLst/>
              <a:ahLst/>
              <a:cxnLst>
                <a:cxn ang="0">
                  <a:pos x="64" y="48"/>
                </a:cxn>
                <a:cxn ang="0">
                  <a:pos x="64" y="48"/>
                </a:cxn>
                <a:cxn ang="0">
                  <a:pos x="58" y="52"/>
                </a:cxn>
                <a:cxn ang="0">
                  <a:pos x="48" y="60"/>
                </a:cxn>
                <a:cxn ang="0">
                  <a:pos x="40" y="64"/>
                </a:cxn>
                <a:cxn ang="0">
                  <a:pos x="32" y="66"/>
                </a:cxn>
                <a:cxn ang="0">
                  <a:pos x="24" y="68"/>
                </a:cxn>
                <a:cxn ang="0">
                  <a:pos x="16" y="66"/>
                </a:cxn>
                <a:cxn ang="0">
                  <a:pos x="16" y="66"/>
                </a:cxn>
                <a:cxn ang="0">
                  <a:pos x="10" y="62"/>
                </a:cxn>
                <a:cxn ang="0">
                  <a:pos x="4" y="58"/>
                </a:cxn>
                <a:cxn ang="0">
                  <a:pos x="2" y="54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2" y="36"/>
                </a:cxn>
                <a:cxn ang="0">
                  <a:pos x="6" y="32"/>
                </a:cxn>
                <a:cxn ang="0">
                  <a:pos x="12" y="30"/>
                </a:cxn>
                <a:cxn ang="0">
                  <a:pos x="12" y="30"/>
                </a:cxn>
                <a:cxn ang="0">
                  <a:pos x="12" y="26"/>
                </a:cxn>
                <a:cxn ang="0">
                  <a:pos x="10" y="20"/>
                </a:cxn>
                <a:cxn ang="0">
                  <a:pos x="10" y="16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8" y="0"/>
                </a:cxn>
                <a:cxn ang="0">
                  <a:pos x="34" y="2"/>
                </a:cxn>
                <a:cxn ang="0">
                  <a:pos x="40" y="6"/>
                </a:cxn>
                <a:cxn ang="0">
                  <a:pos x="46" y="12"/>
                </a:cxn>
                <a:cxn ang="0">
                  <a:pos x="54" y="28"/>
                </a:cxn>
                <a:cxn ang="0">
                  <a:pos x="60" y="34"/>
                </a:cxn>
                <a:cxn ang="0">
                  <a:pos x="68" y="40"/>
                </a:cxn>
                <a:cxn ang="0">
                  <a:pos x="68" y="40"/>
                </a:cxn>
                <a:cxn ang="0">
                  <a:pos x="54" y="40"/>
                </a:cxn>
                <a:cxn ang="0">
                  <a:pos x="44" y="40"/>
                </a:cxn>
                <a:cxn ang="0">
                  <a:pos x="36" y="38"/>
                </a:cxn>
                <a:cxn ang="0">
                  <a:pos x="36" y="38"/>
                </a:cxn>
                <a:cxn ang="0">
                  <a:pos x="42" y="42"/>
                </a:cxn>
                <a:cxn ang="0">
                  <a:pos x="50" y="46"/>
                </a:cxn>
                <a:cxn ang="0">
                  <a:pos x="64" y="48"/>
                </a:cxn>
                <a:cxn ang="0">
                  <a:pos x="64" y="48"/>
                </a:cxn>
              </a:cxnLst>
              <a:rect l="0" t="0" r="r" b="b"/>
              <a:pathLst>
                <a:path w="68" h="68">
                  <a:moveTo>
                    <a:pt x="64" y="48"/>
                  </a:moveTo>
                  <a:lnTo>
                    <a:pt x="64" y="48"/>
                  </a:lnTo>
                  <a:lnTo>
                    <a:pt x="58" y="52"/>
                  </a:lnTo>
                  <a:lnTo>
                    <a:pt x="48" y="60"/>
                  </a:lnTo>
                  <a:lnTo>
                    <a:pt x="40" y="64"/>
                  </a:lnTo>
                  <a:lnTo>
                    <a:pt x="32" y="66"/>
                  </a:lnTo>
                  <a:lnTo>
                    <a:pt x="24" y="68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0" y="62"/>
                  </a:lnTo>
                  <a:lnTo>
                    <a:pt x="4" y="58"/>
                  </a:lnTo>
                  <a:lnTo>
                    <a:pt x="2" y="54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2" y="36"/>
                  </a:lnTo>
                  <a:lnTo>
                    <a:pt x="6" y="32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26"/>
                  </a:lnTo>
                  <a:lnTo>
                    <a:pt x="10" y="20"/>
                  </a:lnTo>
                  <a:lnTo>
                    <a:pt x="10" y="16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8" y="0"/>
                  </a:lnTo>
                  <a:lnTo>
                    <a:pt x="34" y="2"/>
                  </a:lnTo>
                  <a:lnTo>
                    <a:pt x="40" y="6"/>
                  </a:lnTo>
                  <a:lnTo>
                    <a:pt x="46" y="12"/>
                  </a:lnTo>
                  <a:lnTo>
                    <a:pt x="54" y="28"/>
                  </a:lnTo>
                  <a:lnTo>
                    <a:pt x="60" y="34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54" y="40"/>
                  </a:lnTo>
                  <a:lnTo>
                    <a:pt x="44" y="40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42" y="42"/>
                  </a:lnTo>
                  <a:lnTo>
                    <a:pt x="50" y="46"/>
                  </a:lnTo>
                  <a:lnTo>
                    <a:pt x="64" y="48"/>
                  </a:lnTo>
                  <a:lnTo>
                    <a:pt x="64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0" name="Freeform 132"/>
            <p:cNvSpPr>
              <a:spLocks/>
            </p:cNvSpPr>
            <p:nvPr/>
          </p:nvSpPr>
          <p:spPr bwMode="auto">
            <a:xfrm>
              <a:off x="625642" y="1094874"/>
              <a:ext cx="513347" cy="529389"/>
            </a:xfrm>
            <a:custGeom>
              <a:avLst/>
              <a:gdLst/>
              <a:ahLst/>
              <a:cxnLst>
                <a:cxn ang="0">
                  <a:pos x="38" y="66"/>
                </a:cxn>
                <a:cxn ang="0">
                  <a:pos x="38" y="66"/>
                </a:cxn>
                <a:cxn ang="0">
                  <a:pos x="44" y="52"/>
                </a:cxn>
                <a:cxn ang="0">
                  <a:pos x="50" y="40"/>
                </a:cxn>
                <a:cxn ang="0">
                  <a:pos x="60" y="28"/>
                </a:cxn>
                <a:cxn ang="0">
                  <a:pos x="60" y="28"/>
                </a:cxn>
                <a:cxn ang="0">
                  <a:pos x="64" y="22"/>
                </a:cxn>
                <a:cxn ang="0">
                  <a:pos x="64" y="14"/>
                </a:cxn>
                <a:cxn ang="0">
                  <a:pos x="60" y="6"/>
                </a:cxn>
                <a:cxn ang="0">
                  <a:pos x="54" y="2"/>
                </a:cxn>
                <a:cxn ang="0">
                  <a:pos x="54" y="2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24" y="4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2" y="28"/>
                </a:cxn>
                <a:cxn ang="0">
                  <a:pos x="4" y="36"/>
                </a:cxn>
                <a:cxn ang="0">
                  <a:pos x="8" y="44"/>
                </a:cxn>
                <a:cxn ang="0">
                  <a:pos x="16" y="52"/>
                </a:cxn>
                <a:cxn ang="0">
                  <a:pos x="26" y="60"/>
                </a:cxn>
                <a:cxn ang="0">
                  <a:pos x="26" y="60"/>
                </a:cxn>
                <a:cxn ang="0">
                  <a:pos x="26" y="54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8" y="66"/>
                </a:cxn>
                <a:cxn ang="0">
                  <a:pos x="38" y="66"/>
                </a:cxn>
              </a:cxnLst>
              <a:rect l="0" t="0" r="r" b="b"/>
              <a:pathLst>
                <a:path w="64" h="66">
                  <a:moveTo>
                    <a:pt x="38" y="66"/>
                  </a:moveTo>
                  <a:lnTo>
                    <a:pt x="38" y="66"/>
                  </a:lnTo>
                  <a:lnTo>
                    <a:pt x="44" y="52"/>
                  </a:lnTo>
                  <a:lnTo>
                    <a:pt x="50" y="40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4" y="22"/>
                  </a:lnTo>
                  <a:lnTo>
                    <a:pt x="64" y="14"/>
                  </a:lnTo>
                  <a:lnTo>
                    <a:pt x="60" y="6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24" y="4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4" y="36"/>
                  </a:lnTo>
                  <a:lnTo>
                    <a:pt x="8" y="44"/>
                  </a:lnTo>
                  <a:lnTo>
                    <a:pt x="16" y="52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6" y="54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8" y="66"/>
                  </a:lnTo>
                  <a:lnTo>
                    <a:pt x="3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1" name="Freeform 133"/>
            <p:cNvSpPr>
              <a:spLocks/>
            </p:cNvSpPr>
            <p:nvPr/>
          </p:nvSpPr>
          <p:spPr bwMode="auto">
            <a:xfrm>
              <a:off x="770021" y="165634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6" y="2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2" y="6"/>
                  </a:lnTo>
                  <a:lnTo>
                    <a:pt x="2" y="6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2" name="Freeform 134"/>
            <p:cNvSpPr>
              <a:spLocks/>
            </p:cNvSpPr>
            <p:nvPr/>
          </p:nvSpPr>
          <p:spPr bwMode="auto">
            <a:xfrm>
              <a:off x="6785811" y="-621632"/>
              <a:ext cx="288758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4" y="30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24" y="38"/>
                </a:cxn>
                <a:cxn ang="0">
                  <a:pos x="30" y="36"/>
                </a:cxn>
                <a:cxn ang="0">
                  <a:pos x="34" y="32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34" y="24"/>
                </a:cxn>
                <a:cxn ang="0">
                  <a:pos x="32" y="20"/>
                </a:cxn>
                <a:cxn ang="0">
                  <a:pos x="30" y="18"/>
                </a:cxn>
                <a:cxn ang="0">
                  <a:pos x="30" y="18"/>
                </a:cxn>
                <a:cxn ang="0">
                  <a:pos x="32" y="14"/>
                </a:cxn>
                <a:cxn ang="0">
                  <a:pos x="32" y="8"/>
                </a:cxn>
                <a:cxn ang="0">
                  <a:pos x="32" y="6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2" y="4"/>
                </a:cxn>
                <a:cxn ang="0">
                  <a:pos x="8" y="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2"/>
                </a:cxn>
                <a:cxn ang="0">
                  <a:pos x="10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0" y="22"/>
                </a:cxn>
                <a:cxn ang="0">
                  <a:pos x="4" y="24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36" h="38">
                  <a:moveTo>
                    <a:pt x="0" y="28"/>
                  </a:moveTo>
                  <a:lnTo>
                    <a:pt x="0" y="28"/>
                  </a:lnTo>
                  <a:lnTo>
                    <a:pt x="4" y="3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24" y="38"/>
                  </a:lnTo>
                  <a:lnTo>
                    <a:pt x="30" y="36"/>
                  </a:lnTo>
                  <a:lnTo>
                    <a:pt x="34" y="32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4" y="24"/>
                  </a:lnTo>
                  <a:lnTo>
                    <a:pt x="32" y="20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2" y="14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2"/>
                  </a:lnTo>
                  <a:lnTo>
                    <a:pt x="10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0" y="22"/>
                  </a:lnTo>
                  <a:lnTo>
                    <a:pt x="4" y="24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3" name="Freeform 135"/>
            <p:cNvSpPr>
              <a:spLocks/>
            </p:cNvSpPr>
            <p:nvPr/>
          </p:nvSpPr>
          <p:spPr bwMode="auto">
            <a:xfrm>
              <a:off x="6737684" y="-348916"/>
              <a:ext cx="256674" cy="304800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6" y="26"/>
                </a:cxn>
                <a:cxn ang="0">
                  <a:pos x="22" y="28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16" y="36"/>
                </a:cxn>
                <a:cxn ang="0">
                  <a:pos x="14" y="38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36"/>
                </a:cxn>
                <a:cxn ang="0">
                  <a:pos x="2" y="34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2" y="12"/>
                </a:cxn>
                <a:cxn ang="0">
                  <a:pos x="2" y="6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6" y="6"/>
                </a:cxn>
                <a:cxn ang="0">
                  <a:pos x="10" y="10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12" y="10"/>
                </a:cxn>
                <a:cxn ang="0">
                  <a:pos x="10" y="4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6" y="2"/>
                </a:cxn>
                <a:cxn ang="0">
                  <a:pos x="26" y="6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8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6" y="26"/>
                  </a:lnTo>
                  <a:lnTo>
                    <a:pt x="22" y="28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16" y="36"/>
                  </a:lnTo>
                  <a:lnTo>
                    <a:pt x="14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2" y="12"/>
                  </a:lnTo>
                  <a:lnTo>
                    <a:pt x="2" y="6"/>
                  </a:lnTo>
                  <a:lnTo>
                    <a:pt x="0" y="2"/>
                  </a:lnTo>
                  <a:lnTo>
                    <a:pt x="0" y="2"/>
                  </a:lnTo>
                  <a:lnTo>
                    <a:pt x="6" y="6"/>
                  </a:lnTo>
                  <a:lnTo>
                    <a:pt x="10" y="10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2" y="10"/>
                  </a:lnTo>
                  <a:lnTo>
                    <a:pt x="1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4" name="Freeform 136"/>
            <p:cNvSpPr>
              <a:spLocks/>
            </p:cNvSpPr>
            <p:nvPr/>
          </p:nvSpPr>
          <p:spPr bwMode="auto">
            <a:xfrm>
              <a:off x="6448926" y="-348916"/>
              <a:ext cx="272716" cy="288758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4" y="8"/>
                </a:cxn>
                <a:cxn ang="0">
                  <a:pos x="34" y="16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0" y="30"/>
                </a:cxn>
                <a:cxn ang="0">
                  <a:pos x="26" y="34"/>
                </a:cxn>
                <a:cxn ang="0">
                  <a:pos x="22" y="36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12" y="32"/>
                </a:cxn>
                <a:cxn ang="0">
                  <a:pos x="10" y="30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6" y="26"/>
                </a:cxn>
                <a:cxn ang="0">
                  <a:pos x="2" y="2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12"/>
                </a:cxn>
                <a:cxn ang="0">
                  <a:pos x="2" y="8"/>
                </a:cxn>
                <a:cxn ang="0">
                  <a:pos x="6" y="6"/>
                </a:cxn>
                <a:cxn ang="0">
                  <a:pos x="12" y="4"/>
                </a:cxn>
                <a:cxn ang="0">
                  <a:pos x="22" y="4"/>
                </a:cxn>
                <a:cxn ang="0">
                  <a:pos x="26" y="2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28" y="6"/>
                </a:cxn>
                <a:cxn ang="0">
                  <a:pos x="24" y="10"/>
                </a:cxn>
                <a:cxn ang="0">
                  <a:pos x="22" y="16"/>
                </a:cxn>
                <a:cxn ang="0">
                  <a:pos x="22" y="16"/>
                </a:cxn>
                <a:cxn ang="0">
                  <a:pos x="24" y="14"/>
                </a:cxn>
                <a:cxn ang="0">
                  <a:pos x="28" y="10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34" h="36">
                  <a:moveTo>
                    <a:pt x="32" y="4"/>
                  </a:moveTo>
                  <a:lnTo>
                    <a:pt x="32" y="4"/>
                  </a:lnTo>
                  <a:lnTo>
                    <a:pt x="34" y="8"/>
                  </a:lnTo>
                  <a:lnTo>
                    <a:pt x="34" y="16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0" y="30"/>
                  </a:lnTo>
                  <a:lnTo>
                    <a:pt x="26" y="34"/>
                  </a:lnTo>
                  <a:lnTo>
                    <a:pt x="22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2" y="32"/>
                  </a:lnTo>
                  <a:lnTo>
                    <a:pt x="10" y="30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8"/>
                  </a:lnTo>
                  <a:lnTo>
                    <a:pt x="6" y="6"/>
                  </a:lnTo>
                  <a:lnTo>
                    <a:pt x="12" y="4"/>
                  </a:lnTo>
                  <a:lnTo>
                    <a:pt x="22" y="4"/>
                  </a:lnTo>
                  <a:lnTo>
                    <a:pt x="26" y="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6"/>
                  </a:lnTo>
                  <a:lnTo>
                    <a:pt x="24" y="10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4" y="14"/>
                  </a:lnTo>
                  <a:lnTo>
                    <a:pt x="28" y="10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5" name="Freeform 137"/>
            <p:cNvSpPr>
              <a:spLocks/>
            </p:cNvSpPr>
            <p:nvPr/>
          </p:nvSpPr>
          <p:spPr bwMode="auto">
            <a:xfrm>
              <a:off x="6352674" y="-621632"/>
              <a:ext cx="304800" cy="304800"/>
            </a:xfrm>
            <a:custGeom>
              <a:avLst/>
              <a:gdLst/>
              <a:ahLst/>
              <a:cxnLst>
                <a:cxn ang="0">
                  <a:pos x="36" y="26"/>
                </a:cxn>
                <a:cxn ang="0">
                  <a:pos x="36" y="26"/>
                </a:cxn>
                <a:cxn ang="0">
                  <a:pos x="28" y="34"/>
                </a:cxn>
                <a:cxn ang="0">
                  <a:pos x="18" y="38"/>
                </a:cxn>
                <a:cxn ang="0">
                  <a:pos x="14" y="38"/>
                </a:cxn>
                <a:cxn ang="0">
                  <a:pos x="8" y="38"/>
                </a:cxn>
                <a:cxn ang="0">
                  <a:pos x="8" y="38"/>
                </a:cxn>
                <a:cxn ang="0">
                  <a:pos x="4" y="36"/>
                </a:cxn>
                <a:cxn ang="0">
                  <a:pos x="2" y="32"/>
                </a:cxn>
                <a:cxn ang="0">
                  <a:pos x="0" y="26"/>
                </a:cxn>
                <a:cxn ang="0">
                  <a:pos x="2" y="20"/>
                </a:cxn>
                <a:cxn ang="0">
                  <a:pos x="4" y="18"/>
                </a:cxn>
                <a:cxn ang="0">
                  <a:pos x="6" y="16"/>
                </a:cxn>
                <a:cxn ang="0">
                  <a:pos x="6" y="16"/>
                </a:cxn>
                <a:cxn ang="0">
                  <a:pos x="6" y="10"/>
                </a:cxn>
                <a:cxn ang="0">
                  <a:pos x="6" y="6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4" y="2"/>
                </a:cxn>
                <a:cxn ang="0">
                  <a:pos x="26" y="6"/>
                </a:cxn>
                <a:cxn ang="0">
                  <a:pos x="32" y="14"/>
                </a:cxn>
                <a:cxn ang="0">
                  <a:pos x="34" y="18"/>
                </a:cxn>
                <a:cxn ang="0">
                  <a:pos x="38" y="22"/>
                </a:cxn>
                <a:cxn ang="0">
                  <a:pos x="38" y="22"/>
                </a:cxn>
                <a:cxn ang="0">
                  <a:pos x="32" y="22"/>
                </a:cxn>
                <a:cxn ang="0">
                  <a:pos x="26" y="22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24" y="24"/>
                </a:cxn>
                <a:cxn ang="0">
                  <a:pos x="28" y="26"/>
                </a:cxn>
                <a:cxn ang="0">
                  <a:pos x="36" y="26"/>
                </a:cxn>
                <a:cxn ang="0">
                  <a:pos x="36" y="26"/>
                </a:cxn>
              </a:cxnLst>
              <a:rect l="0" t="0" r="r" b="b"/>
              <a:pathLst>
                <a:path w="38" h="38">
                  <a:moveTo>
                    <a:pt x="36" y="26"/>
                  </a:moveTo>
                  <a:lnTo>
                    <a:pt x="36" y="26"/>
                  </a:lnTo>
                  <a:lnTo>
                    <a:pt x="28" y="34"/>
                  </a:lnTo>
                  <a:lnTo>
                    <a:pt x="18" y="38"/>
                  </a:lnTo>
                  <a:lnTo>
                    <a:pt x="14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4" y="36"/>
                  </a:lnTo>
                  <a:lnTo>
                    <a:pt x="2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4" y="18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0"/>
                  </a:lnTo>
                  <a:lnTo>
                    <a:pt x="6" y="6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6" y="6"/>
                  </a:lnTo>
                  <a:lnTo>
                    <a:pt x="32" y="14"/>
                  </a:lnTo>
                  <a:lnTo>
                    <a:pt x="34" y="18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2" y="22"/>
                  </a:lnTo>
                  <a:lnTo>
                    <a:pt x="26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4" y="24"/>
                  </a:lnTo>
                  <a:lnTo>
                    <a:pt x="28" y="26"/>
                  </a:lnTo>
                  <a:lnTo>
                    <a:pt x="36" y="26"/>
                  </a:lnTo>
                  <a:lnTo>
                    <a:pt x="36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6" name="Freeform 138"/>
            <p:cNvSpPr>
              <a:spLocks/>
            </p:cNvSpPr>
            <p:nvPr/>
          </p:nvSpPr>
          <p:spPr bwMode="auto">
            <a:xfrm>
              <a:off x="6593305" y="-766011"/>
              <a:ext cx="304800" cy="304800"/>
            </a:xfrm>
            <a:custGeom>
              <a:avLst/>
              <a:gdLst/>
              <a:ahLst/>
              <a:cxnLst>
                <a:cxn ang="0">
                  <a:pos x="22" y="38"/>
                </a:cxn>
                <a:cxn ang="0">
                  <a:pos x="22" y="38"/>
                </a:cxn>
                <a:cxn ang="0">
                  <a:pos x="26" y="30"/>
                </a:cxn>
                <a:cxn ang="0">
                  <a:pos x="30" y="22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38" y="12"/>
                </a:cxn>
                <a:cxn ang="0">
                  <a:pos x="38" y="8"/>
                </a:cxn>
                <a:cxn ang="0">
                  <a:pos x="36" y="4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4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14" y="2"/>
                </a:cxn>
                <a:cxn ang="0">
                  <a:pos x="10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8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14" y="30"/>
                </a:cxn>
                <a:cxn ang="0">
                  <a:pos x="14" y="2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22" y="38"/>
                </a:cxn>
                <a:cxn ang="0">
                  <a:pos x="22" y="38"/>
                </a:cxn>
              </a:cxnLst>
              <a:rect l="0" t="0" r="r" b="b"/>
              <a:pathLst>
                <a:path w="38" h="38">
                  <a:moveTo>
                    <a:pt x="22" y="38"/>
                  </a:moveTo>
                  <a:lnTo>
                    <a:pt x="22" y="38"/>
                  </a:lnTo>
                  <a:lnTo>
                    <a:pt x="26" y="30"/>
                  </a:lnTo>
                  <a:lnTo>
                    <a:pt x="30" y="22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8" y="12"/>
                  </a:lnTo>
                  <a:lnTo>
                    <a:pt x="38" y="8"/>
                  </a:lnTo>
                  <a:lnTo>
                    <a:pt x="36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4" y="2"/>
                  </a:lnTo>
                  <a:lnTo>
                    <a:pt x="10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8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4" y="30"/>
                  </a:lnTo>
                  <a:lnTo>
                    <a:pt x="14" y="2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22" y="38"/>
                  </a:lnTo>
                  <a:lnTo>
                    <a:pt x="22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7" name="Freeform 139"/>
            <p:cNvSpPr>
              <a:spLocks/>
            </p:cNvSpPr>
            <p:nvPr/>
          </p:nvSpPr>
          <p:spPr bwMode="auto">
            <a:xfrm>
              <a:off x="6673516" y="-445168"/>
              <a:ext cx="64168" cy="80211"/>
            </a:xfrm>
            <a:custGeom>
              <a:avLst/>
              <a:gdLst/>
              <a:ahLst/>
              <a:cxnLst>
                <a:cxn ang="0">
                  <a:pos x="8" y="8"/>
                </a:cxn>
                <a:cxn ang="0">
                  <a:pos x="8" y="8"/>
                </a:cxn>
                <a:cxn ang="0">
                  <a:pos x="6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8" y="8"/>
                </a:cxn>
              </a:cxnLst>
              <a:rect l="0" t="0" r="r" b="b"/>
              <a:pathLst>
                <a:path w="8" h="10">
                  <a:moveTo>
                    <a:pt x="8" y="8"/>
                  </a:moveTo>
                  <a:lnTo>
                    <a:pt x="8" y="8"/>
                  </a:lnTo>
                  <a:lnTo>
                    <a:pt x="6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8" name="Freeform 140"/>
            <p:cNvSpPr>
              <a:spLocks/>
            </p:cNvSpPr>
            <p:nvPr/>
          </p:nvSpPr>
          <p:spPr bwMode="auto">
            <a:xfrm>
              <a:off x="8742947" y="-1295400"/>
              <a:ext cx="401053" cy="144379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12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30" y="6"/>
                </a:cxn>
                <a:cxn ang="0">
                  <a:pos x="40" y="10"/>
                </a:cxn>
                <a:cxn ang="0">
                  <a:pos x="40" y="10"/>
                </a:cxn>
                <a:cxn ang="0">
                  <a:pos x="50" y="1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50" h="18">
                  <a:moveTo>
                    <a:pt x="2" y="2"/>
                  </a:moveTo>
                  <a:lnTo>
                    <a:pt x="2" y="2"/>
                  </a:lnTo>
                  <a:lnTo>
                    <a:pt x="12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30" y="6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50" y="1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39" name="Freeform 141"/>
            <p:cNvSpPr>
              <a:spLocks/>
            </p:cNvSpPr>
            <p:nvPr/>
          </p:nvSpPr>
          <p:spPr bwMode="auto">
            <a:xfrm>
              <a:off x="336884" y="4191000"/>
              <a:ext cx="1042737" cy="1058779"/>
            </a:xfrm>
            <a:custGeom>
              <a:avLst/>
              <a:gdLst/>
              <a:ahLst/>
              <a:cxnLst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2" y="90"/>
                </a:cxn>
                <a:cxn ang="0">
                  <a:pos x="24" y="98"/>
                </a:cxn>
                <a:cxn ang="0">
                  <a:pos x="18" y="108"/>
                </a:cxn>
                <a:cxn ang="0">
                  <a:pos x="14" y="118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28" y="128"/>
                </a:cxn>
                <a:cxn ang="0">
                  <a:pos x="48" y="128"/>
                </a:cxn>
                <a:cxn ang="0">
                  <a:pos x="76" y="126"/>
                </a:cxn>
                <a:cxn ang="0">
                  <a:pos x="76" y="126"/>
                </a:cxn>
                <a:cxn ang="0">
                  <a:pos x="90" y="124"/>
                </a:cxn>
                <a:cxn ang="0">
                  <a:pos x="104" y="120"/>
                </a:cxn>
                <a:cxn ang="0">
                  <a:pos x="114" y="112"/>
                </a:cxn>
                <a:cxn ang="0">
                  <a:pos x="122" y="102"/>
                </a:cxn>
                <a:cxn ang="0">
                  <a:pos x="128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8" y="66"/>
                </a:cxn>
                <a:cxn ang="0">
                  <a:pos x="128" y="66"/>
                </a:cxn>
                <a:cxn ang="0">
                  <a:pos x="122" y="60"/>
                </a:cxn>
                <a:cxn ang="0">
                  <a:pos x="116" y="56"/>
                </a:cxn>
                <a:cxn ang="0">
                  <a:pos x="104" y="52"/>
                </a:cxn>
                <a:cxn ang="0">
                  <a:pos x="96" y="50"/>
                </a:cxn>
                <a:cxn ang="0">
                  <a:pos x="92" y="50"/>
                </a:cxn>
                <a:cxn ang="0">
                  <a:pos x="92" y="50"/>
                </a:cxn>
                <a:cxn ang="0">
                  <a:pos x="94" y="42"/>
                </a:cxn>
                <a:cxn ang="0">
                  <a:pos x="94" y="34"/>
                </a:cxn>
                <a:cxn ang="0">
                  <a:pos x="94" y="26"/>
                </a:cxn>
                <a:cxn ang="0">
                  <a:pos x="90" y="16"/>
                </a:cxn>
                <a:cxn ang="0">
                  <a:pos x="86" y="8"/>
                </a:cxn>
                <a:cxn ang="0">
                  <a:pos x="78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6"/>
                </a:cxn>
                <a:cxn ang="0">
                  <a:pos x="22" y="10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2" y="116"/>
                </a:cxn>
                <a:cxn ang="0">
                  <a:pos x="2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</a:cxnLst>
              <a:rect l="0" t="0" r="r" b="b"/>
              <a:pathLst>
                <a:path w="130" h="132">
                  <a:moveTo>
                    <a:pt x="48" y="78"/>
                  </a:moveTo>
                  <a:lnTo>
                    <a:pt x="48" y="78"/>
                  </a:lnTo>
                  <a:lnTo>
                    <a:pt x="42" y="80"/>
                  </a:lnTo>
                  <a:lnTo>
                    <a:pt x="32" y="90"/>
                  </a:lnTo>
                  <a:lnTo>
                    <a:pt x="24" y="98"/>
                  </a:lnTo>
                  <a:lnTo>
                    <a:pt x="18" y="108"/>
                  </a:lnTo>
                  <a:lnTo>
                    <a:pt x="14" y="118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28" y="128"/>
                  </a:lnTo>
                  <a:lnTo>
                    <a:pt x="48" y="128"/>
                  </a:lnTo>
                  <a:lnTo>
                    <a:pt x="76" y="126"/>
                  </a:lnTo>
                  <a:lnTo>
                    <a:pt x="76" y="126"/>
                  </a:lnTo>
                  <a:lnTo>
                    <a:pt x="90" y="124"/>
                  </a:lnTo>
                  <a:lnTo>
                    <a:pt x="104" y="120"/>
                  </a:lnTo>
                  <a:lnTo>
                    <a:pt x="114" y="112"/>
                  </a:lnTo>
                  <a:lnTo>
                    <a:pt x="122" y="102"/>
                  </a:lnTo>
                  <a:lnTo>
                    <a:pt x="128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8" y="66"/>
                  </a:lnTo>
                  <a:lnTo>
                    <a:pt x="128" y="66"/>
                  </a:lnTo>
                  <a:lnTo>
                    <a:pt x="122" y="60"/>
                  </a:lnTo>
                  <a:lnTo>
                    <a:pt x="116" y="56"/>
                  </a:lnTo>
                  <a:lnTo>
                    <a:pt x="104" y="52"/>
                  </a:lnTo>
                  <a:lnTo>
                    <a:pt x="96" y="50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4" y="42"/>
                  </a:lnTo>
                  <a:lnTo>
                    <a:pt x="94" y="34"/>
                  </a:lnTo>
                  <a:lnTo>
                    <a:pt x="94" y="26"/>
                  </a:lnTo>
                  <a:lnTo>
                    <a:pt x="90" y="16"/>
                  </a:lnTo>
                  <a:lnTo>
                    <a:pt x="86" y="8"/>
                  </a:lnTo>
                  <a:lnTo>
                    <a:pt x="78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6"/>
                  </a:lnTo>
                  <a:lnTo>
                    <a:pt x="22" y="10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0" name="Freeform 142"/>
            <p:cNvSpPr>
              <a:spLocks/>
            </p:cNvSpPr>
            <p:nvPr/>
          </p:nvSpPr>
          <p:spPr bwMode="auto">
            <a:xfrm>
              <a:off x="352926" y="5281863"/>
              <a:ext cx="1106905" cy="1090863"/>
            </a:xfrm>
            <a:custGeom>
              <a:avLst/>
              <a:gdLst/>
              <a:ahLst/>
              <a:cxnLst>
                <a:cxn ang="0">
                  <a:pos x="8" y="14"/>
                </a:cxn>
                <a:cxn ang="0">
                  <a:pos x="8" y="14"/>
                </a:cxn>
                <a:cxn ang="0">
                  <a:pos x="24" y="16"/>
                </a:cxn>
                <a:cxn ang="0">
                  <a:pos x="36" y="22"/>
                </a:cxn>
                <a:cxn ang="0">
                  <a:pos x="48" y="26"/>
                </a:cxn>
                <a:cxn ang="0">
                  <a:pos x="56" y="34"/>
                </a:cxn>
                <a:cxn ang="0">
                  <a:pos x="68" y="44"/>
                </a:cxn>
                <a:cxn ang="0">
                  <a:pos x="72" y="50"/>
                </a:cxn>
                <a:cxn ang="0">
                  <a:pos x="72" y="50"/>
                </a:cxn>
                <a:cxn ang="0">
                  <a:pos x="62" y="42"/>
                </a:cxn>
                <a:cxn ang="0">
                  <a:pos x="50" y="36"/>
                </a:cxn>
                <a:cxn ang="0">
                  <a:pos x="28" y="30"/>
                </a:cxn>
                <a:cxn ang="0">
                  <a:pos x="8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30"/>
                </a:cxn>
                <a:cxn ang="0">
                  <a:pos x="14" y="36"/>
                </a:cxn>
                <a:cxn ang="0">
                  <a:pos x="20" y="44"/>
                </a:cxn>
                <a:cxn ang="0">
                  <a:pos x="24" y="54"/>
                </a:cxn>
                <a:cxn ang="0">
                  <a:pos x="32" y="76"/>
                </a:cxn>
                <a:cxn ang="0">
                  <a:pos x="40" y="96"/>
                </a:cxn>
                <a:cxn ang="0">
                  <a:pos x="48" y="116"/>
                </a:cxn>
                <a:cxn ang="0">
                  <a:pos x="54" y="124"/>
                </a:cxn>
                <a:cxn ang="0">
                  <a:pos x="60" y="130"/>
                </a:cxn>
                <a:cxn ang="0">
                  <a:pos x="66" y="134"/>
                </a:cxn>
                <a:cxn ang="0">
                  <a:pos x="74" y="136"/>
                </a:cxn>
                <a:cxn ang="0">
                  <a:pos x="84" y="134"/>
                </a:cxn>
                <a:cxn ang="0">
                  <a:pos x="96" y="130"/>
                </a:cxn>
                <a:cxn ang="0">
                  <a:pos x="96" y="130"/>
                </a:cxn>
                <a:cxn ang="0">
                  <a:pos x="104" y="124"/>
                </a:cxn>
                <a:cxn ang="0">
                  <a:pos x="110" y="116"/>
                </a:cxn>
                <a:cxn ang="0">
                  <a:pos x="112" y="106"/>
                </a:cxn>
                <a:cxn ang="0">
                  <a:pos x="110" y="98"/>
                </a:cxn>
                <a:cxn ang="0">
                  <a:pos x="106" y="82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10" y="78"/>
                </a:cxn>
                <a:cxn ang="0">
                  <a:pos x="116" y="76"/>
                </a:cxn>
                <a:cxn ang="0">
                  <a:pos x="124" y="72"/>
                </a:cxn>
                <a:cxn ang="0">
                  <a:pos x="130" y="64"/>
                </a:cxn>
                <a:cxn ang="0">
                  <a:pos x="136" y="56"/>
                </a:cxn>
                <a:cxn ang="0">
                  <a:pos x="138" y="46"/>
                </a:cxn>
                <a:cxn ang="0">
                  <a:pos x="136" y="34"/>
                </a:cxn>
                <a:cxn ang="0">
                  <a:pos x="130" y="22"/>
                </a:cxn>
                <a:cxn ang="0">
                  <a:pos x="130" y="22"/>
                </a:cxn>
                <a:cxn ang="0">
                  <a:pos x="122" y="16"/>
                </a:cxn>
                <a:cxn ang="0">
                  <a:pos x="114" y="10"/>
                </a:cxn>
                <a:cxn ang="0">
                  <a:pos x="106" y="4"/>
                </a:cxn>
                <a:cxn ang="0">
                  <a:pos x="96" y="2"/>
                </a:cxn>
                <a:cxn ang="0">
                  <a:pos x="76" y="0"/>
                </a:cxn>
                <a:cxn ang="0">
                  <a:pos x="56" y="2"/>
                </a:cxn>
                <a:cxn ang="0">
                  <a:pos x="36" y="4"/>
                </a:cxn>
                <a:cxn ang="0">
                  <a:pos x="22" y="8"/>
                </a:cxn>
                <a:cxn ang="0">
                  <a:pos x="8" y="14"/>
                </a:cxn>
                <a:cxn ang="0">
                  <a:pos x="8" y="14"/>
                </a:cxn>
              </a:cxnLst>
              <a:rect l="0" t="0" r="r" b="b"/>
              <a:pathLst>
                <a:path w="138" h="136">
                  <a:moveTo>
                    <a:pt x="8" y="14"/>
                  </a:moveTo>
                  <a:lnTo>
                    <a:pt x="8" y="14"/>
                  </a:lnTo>
                  <a:lnTo>
                    <a:pt x="24" y="16"/>
                  </a:lnTo>
                  <a:lnTo>
                    <a:pt x="36" y="22"/>
                  </a:lnTo>
                  <a:lnTo>
                    <a:pt x="48" y="26"/>
                  </a:lnTo>
                  <a:lnTo>
                    <a:pt x="56" y="34"/>
                  </a:lnTo>
                  <a:lnTo>
                    <a:pt x="68" y="44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62" y="42"/>
                  </a:lnTo>
                  <a:lnTo>
                    <a:pt x="50" y="36"/>
                  </a:lnTo>
                  <a:lnTo>
                    <a:pt x="28" y="30"/>
                  </a:lnTo>
                  <a:lnTo>
                    <a:pt x="8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30"/>
                  </a:lnTo>
                  <a:lnTo>
                    <a:pt x="14" y="36"/>
                  </a:lnTo>
                  <a:lnTo>
                    <a:pt x="20" y="44"/>
                  </a:lnTo>
                  <a:lnTo>
                    <a:pt x="24" y="54"/>
                  </a:lnTo>
                  <a:lnTo>
                    <a:pt x="32" y="76"/>
                  </a:lnTo>
                  <a:lnTo>
                    <a:pt x="40" y="96"/>
                  </a:lnTo>
                  <a:lnTo>
                    <a:pt x="48" y="116"/>
                  </a:lnTo>
                  <a:lnTo>
                    <a:pt x="54" y="124"/>
                  </a:lnTo>
                  <a:lnTo>
                    <a:pt x="60" y="130"/>
                  </a:lnTo>
                  <a:lnTo>
                    <a:pt x="66" y="134"/>
                  </a:lnTo>
                  <a:lnTo>
                    <a:pt x="74" y="136"/>
                  </a:lnTo>
                  <a:lnTo>
                    <a:pt x="84" y="134"/>
                  </a:lnTo>
                  <a:lnTo>
                    <a:pt x="96" y="130"/>
                  </a:lnTo>
                  <a:lnTo>
                    <a:pt x="96" y="130"/>
                  </a:lnTo>
                  <a:lnTo>
                    <a:pt x="104" y="124"/>
                  </a:lnTo>
                  <a:lnTo>
                    <a:pt x="110" y="116"/>
                  </a:lnTo>
                  <a:lnTo>
                    <a:pt x="112" y="106"/>
                  </a:lnTo>
                  <a:lnTo>
                    <a:pt x="110" y="98"/>
                  </a:lnTo>
                  <a:lnTo>
                    <a:pt x="106" y="82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10" y="78"/>
                  </a:lnTo>
                  <a:lnTo>
                    <a:pt x="116" y="76"/>
                  </a:lnTo>
                  <a:lnTo>
                    <a:pt x="124" y="72"/>
                  </a:lnTo>
                  <a:lnTo>
                    <a:pt x="130" y="64"/>
                  </a:lnTo>
                  <a:lnTo>
                    <a:pt x="136" y="56"/>
                  </a:lnTo>
                  <a:lnTo>
                    <a:pt x="138" y="46"/>
                  </a:lnTo>
                  <a:lnTo>
                    <a:pt x="136" y="34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22" y="16"/>
                  </a:lnTo>
                  <a:lnTo>
                    <a:pt x="114" y="10"/>
                  </a:lnTo>
                  <a:lnTo>
                    <a:pt x="106" y="4"/>
                  </a:lnTo>
                  <a:lnTo>
                    <a:pt x="96" y="2"/>
                  </a:lnTo>
                  <a:lnTo>
                    <a:pt x="76" y="0"/>
                  </a:lnTo>
                  <a:lnTo>
                    <a:pt x="56" y="2"/>
                  </a:lnTo>
                  <a:lnTo>
                    <a:pt x="36" y="4"/>
                  </a:lnTo>
                  <a:lnTo>
                    <a:pt x="22" y="8"/>
                  </a:lnTo>
                  <a:lnTo>
                    <a:pt x="8" y="14"/>
                  </a:lnTo>
                  <a:lnTo>
                    <a:pt x="8" y="1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1" name="Freeform 143"/>
            <p:cNvSpPr>
              <a:spLocks/>
            </p:cNvSpPr>
            <p:nvPr/>
          </p:nvSpPr>
          <p:spPr bwMode="auto">
            <a:xfrm>
              <a:off x="0" y="5554579"/>
              <a:ext cx="593558" cy="1090863"/>
            </a:xfrm>
            <a:custGeom>
              <a:avLst/>
              <a:gdLst/>
              <a:ahLst/>
              <a:cxnLst>
                <a:cxn ang="0">
                  <a:pos x="38" y="136"/>
                </a:cxn>
                <a:cxn ang="0">
                  <a:pos x="38" y="136"/>
                </a:cxn>
                <a:cxn ang="0">
                  <a:pos x="48" y="134"/>
                </a:cxn>
                <a:cxn ang="0">
                  <a:pos x="58" y="130"/>
                </a:cxn>
                <a:cxn ang="0">
                  <a:pos x="64" y="124"/>
                </a:cxn>
                <a:cxn ang="0">
                  <a:pos x="70" y="116"/>
                </a:cxn>
                <a:cxn ang="0">
                  <a:pos x="74" y="106"/>
                </a:cxn>
                <a:cxn ang="0">
                  <a:pos x="74" y="96"/>
                </a:cxn>
                <a:cxn ang="0">
                  <a:pos x="74" y="84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68" y="56"/>
                </a:cxn>
                <a:cxn ang="0">
                  <a:pos x="60" y="42"/>
                </a:cxn>
                <a:cxn ang="0">
                  <a:pos x="54" y="30"/>
                </a:cxn>
                <a:cxn ang="0">
                  <a:pos x="48" y="22"/>
                </a:cxn>
                <a:cxn ang="0">
                  <a:pos x="38" y="1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20"/>
                </a:cxn>
                <a:cxn ang="0">
                  <a:pos x="32" y="32"/>
                </a:cxn>
                <a:cxn ang="0">
                  <a:pos x="28" y="50"/>
                </a:cxn>
                <a:cxn ang="0">
                  <a:pos x="22" y="60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2"/>
                </a:cxn>
                <a:cxn ang="0">
                  <a:pos x="24" y="40"/>
                </a:cxn>
                <a:cxn ang="0">
                  <a:pos x="24" y="30"/>
                </a:cxn>
                <a:cxn ang="0">
                  <a:pos x="22" y="20"/>
                </a:cxn>
                <a:cxn ang="0">
                  <a:pos x="18" y="6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4" y="6"/>
                </a:cxn>
                <a:cxn ang="0">
                  <a:pos x="10" y="12"/>
                </a:cxn>
                <a:cxn ang="0">
                  <a:pos x="0" y="22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4" y="118"/>
                </a:cxn>
                <a:cxn ang="0">
                  <a:pos x="8" y="126"/>
                </a:cxn>
                <a:cxn ang="0">
                  <a:pos x="12" y="130"/>
                </a:cxn>
                <a:cxn ang="0">
                  <a:pos x="18" y="132"/>
                </a:cxn>
                <a:cxn ang="0">
                  <a:pos x="26" y="136"/>
                </a:cxn>
                <a:cxn ang="0">
                  <a:pos x="38" y="136"/>
                </a:cxn>
                <a:cxn ang="0">
                  <a:pos x="38" y="136"/>
                </a:cxn>
              </a:cxnLst>
              <a:rect l="0" t="0" r="r" b="b"/>
              <a:pathLst>
                <a:path w="74" h="136">
                  <a:moveTo>
                    <a:pt x="38" y="136"/>
                  </a:moveTo>
                  <a:lnTo>
                    <a:pt x="38" y="136"/>
                  </a:lnTo>
                  <a:lnTo>
                    <a:pt x="48" y="134"/>
                  </a:lnTo>
                  <a:lnTo>
                    <a:pt x="58" y="130"/>
                  </a:lnTo>
                  <a:lnTo>
                    <a:pt x="64" y="124"/>
                  </a:lnTo>
                  <a:lnTo>
                    <a:pt x="70" y="116"/>
                  </a:lnTo>
                  <a:lnTo>
                    <a:pt x="74" y="106"/>
                  </a:lnTo>
                  <a:lnTo>
                    <a:pt x="74" y="96"/>
                  </a:lnTo>
                  <a:lnTo>
                    <a:pt x="74" y="84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68" y="56"/>
                  </a:lnTo>
                  <a:lnTo>
                    <a:pt x="60" y="42"/>
                  </a:lnTo>
                  <a:lnTo>
                    <a:pt x="54" y="30"/>
                  </a:lnTo>
                  <a:lnTo>
                    <a:pt x="48" y="22"/>
                  </a:lnTo>
                  <a:lnTo>
                    <a:pt x="38" y="1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20"/>
                  </a:lnTo>
                  <a:lnTo>
                    <a:pt x="32" y="32"/>
                  </a:lnTo>
                  <a:lnTo>
                    <a:pt x="28" y="50"/>
                  </a:lnTo>
                  <a:lnTo>
                    <a:pt x="22" y="60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2"/>
                  </a:lnTo>
                  <a:lnTo>
                    <a:pt x="24" y="40"/>
                  </a:lnTo>
                  <a:lnTo>
                    <a:pt x="24" y="30"/>
                  </a:lnTo>
                  <a:lnTo>
                    <a:pt x="22" y="20"/>
                  </a:lnTo>
                  <a:lnTo>
                    <a:pt x="18" y="6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6"/>
                  </a:lnTo>
                  <a:lnTo>
                    <a:pt x="10" y="12"/>
                  </a:lnTo>
                  <a:lnTo>
                    <a:pt x="0" y="22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4" y="118"/>
                  </a:lnTo>
                  <a:lnTo>
                    <a:pt x="8" y="126"/>
                  </a:lnTo>
                  <a:lnTo>
                    <a:pt x="12" y="130"/>
                  </a:lnTo>
                  <a:lnTo>
                    <a:pt x="18" y="132"/>
                  </a:lnTo>
                  <a:lnTo>
                    <a:pt x="26" y="136"/>
                  </a:lnTo>
                  <a:lnTo>
                    <a:pt x="38" y="136"/>
                  </a:lnTo>
                  <a:lnTo>
                    <a:pt x="38" y="1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2" name="Freeform 144"/>
            <p:cNvSpPr>
              <a:spLocks/>
            </p:cNvSpPr>
            <p:nvPr/>
          </p:nvSpPr>
          <p:spPr bwMode="auto">
            <a:xfrm>
              <a:off x="0" y="3902242"/>
              <a:ext cx="336884" cy="1122947"/>
            </a:xfrm>
            <a:custGeom>
              <a:avLst/>
              <a:gdLst/>
              <a:ahLst/>
              <a:cxnLst>
                <a:cxn ang="0">
                  <a:pos x="30" y="140"/>
                </a:cxn>
                <a:cxn ang="0">
                  <a:pos x="30" y="140"/>
                </a:cxn>
                <a:cxn ang="0">
                  <a:pos x="30" y="108"/>
                </a:cxn>
                <a:cxn ang="0">
                  <a:pos x="32" y="78"/>
                </a:cxn>
                <a:cxn ang="0">
                  <a:pos x="36" y="62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42" y="38"/>
                </a:cxn>
                <a:cxn ang="0">
                  <a:pos x="40" y="28"/>
                </a:cxn>
                <a:cxn ang="0">
                  <a:pos x="38" y="22"/>
                </a:cxn>
                <a:cxn ang="0">
                  <a:pos x="34" y="14"/>
                </a:cxn>
                <a:cxn ang="0">
                  <a:pos x="28" y="8"/>
                </a:cxn>
                <a:cxn ang="0">
                  <a:pos x="20" y="4"/>
                </a:cxn>
                <a:cxn ang="0">
                  <a:pos x="12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14" y="126"/>
                </a:cxn>
                <a:cxn ang="0">
                  <a:pos x="22" y="134"/>
                </a:cxn>
                <a:cxn ang="0">
                  <a:pos x="30" y="140"/>
                </a:cxn>
                <a:cxn ang="0">
                  <a:pos x="30" y="140"/>
                </a:cxn>
              </a:cxnLst>
              <a:rect l="0" t="0" r="r" b="b"/>
              <a:pathLst>
                <a:path w="42" h="140">
                  <a:moveTo>
                    <a:pt x="30" y="140"/>
                  </a:moveTo>
                  <a:lnTo>
                    <a:pt x="30" y="140"/>
                  </a:lnTo>
                  <a:lnTo>
                    <a:pt x="30" y="108"/>
                  </a:lnTo>
                  <a:lnTo>
                    <a:pt x="32" y="78"/>
                  </a:lnTo>
                  <a:lnTo>
                    <a:pt x="36" y="6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2" y="38"/>
                  </a:lnTo>
                  <a:lnTo>
                    <a:pt x="40" y="28"/>
                  </a:lnTo>
                  <a:lnTo>
                    <a:pt x="38" y="22"/>
                  </a:lnTo>
                  <a:lnTo>
                    <a:pt x="34" y="14"/>
                  </a:lnTo>
                  <a:lnTo>
                    <a:pt x="28" y="8"/>
                  </a:lnTo>
                  <a:lnTo>
                    <a:pt x="20" y="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14" y="126"/>
                  </a:lnTo>
                  <a:lnTo>
                    <a:pt x="22" y="134"/>
                  </a:lnTo>
                  <a:lnTo>
                    <a:pt x="30" y="140"/>
                  </a:lnTo>
                  <a:lnTo>
                    <a:pt x="30" y="1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3" name="Freeform 145"/>
            <p:cNvSpPr>
              <a:spLocks/>
            </p:cNvSpPr>
            <p:nvPr/>
          </p:nvSpPr>
          <p:spPr bwMode="auto">
            <a:xfrm>
              <a:off x="0" y="4977063"/>
              <a:ext cx="48126" cy="481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4" name="Freeform 146"/>
            <p:cNvSpPr>
              <a:spLocks/>
            </p:cNvSpPr>
            <p:nvPr/>
          </p:nvSpPr>
          <p:spPr bwMode="auto">
            <a:xfrm>
              <a:off x="32084" y="5185611"/>
              <a:ext cx="256674" cy="272716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0" y="24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0" y="24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5" name="Freeform 147"/>
            <p:cNvSpPr>
              <a:spLocks/>
            </p:cNvSpPr>
            <p:nvPr/>
          </p:nvSpPr>
          <p:spPr bwMode="auto">
            <a:xfrm>
              <a:off x="946484" y="5811253"/>
              <a:ext cx="978568" cy="89835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10" y="0"/>
                </a:cxn>
                <a:cxn ang="0">
                  <a:pos x="18" y="0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46" y="8"/>
                </a:cxn>
                <a:cxn ang="0">
                  <a:pos x="58" y="16"/>
                </a:cxn>
                <a:cxn ang="0">
                  <a:pos x="70" y="24"/>
                </a:cxn>
                <a:cxn ang="0">
                  <a:pos x="80" y="34"/>
                </a:cxn>
                <a:cxn ang="0">
                  <a:pos x="80" y="34"/>
                </a:cxn>
                <a:cxn ang="0">
                  <a:pos x="98" y="56"/>
                </a:cxn>
                <a:cxn ang="0">
                  <a:pos x="112" y="78"/>
                </a:cxn>
                <a:cxn ang="0">
                  <a:pos x="112" y="78"/>
                </a:cxn>
                <a:cxn ang="0">
                  <a:pos x="118" y="96"/>
                </a:cxn>
                <a:cxn ang="0">
                  <a:pos x="122" y="110"/>
                </a:cxn>
                <a:cxn ang="0">
                  <a:pos x="122" y="110"/>
                </a:cxn>
                <a:cxn ang="0">
                  <a:pos x="122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18" y="110"/>
                </a:cxn>
                <a:cxn ang="0">
                  <a:pos x="118" y="110"/>
                </a:cxn>
                <a:cxn ang="0">
                  <a:pos x="114" y="96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00" y="66"/>
                </a:cxn>
                <a:cxn ang="0">
                  <a:pos x="88" y="52"/>
                </a:cxn>
                <a:cxn ang="0">
                  <a:pos x="76" y="38"/>
                </a:cxn>
                <a:cxn ang="0">
                  <a:pos x="64" y="24"/>
                </a:cxn>
                <a:cxn ang="0">
                  <a:pos x="64" y="24"/>
                </a:cxn>
                <a:cxn ang="0">
                  <a:pos x="48" y="1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8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22" h="11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8" y="0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70" y="24"/>
                  </a:lnTo>
                  <a:lnTo>
                    <a:pt x="80" y="34"/>
                  </a:lnTo>
                  <a:lnTo>
                    <a:pt x="80" y="34"/>
                  </a:lnTo>
                  <a:lnTo>
                    <a:pt x="98" y="56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118" y="96"/>
                  </a:lnTo>
                  <a:lnTo>
                    <a:pt x="122" y="110"/>
                  </a:lnTo>
                  <a:lnTo>
                    <a:pt x="122" y="110"/>
                  </a:lnTo>
                  <a:lnTo>
                    <a:pt x="122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18" y="110"/>
                  </a:lnTo>
                  <a:lnTo>
                    <a:pt x="118" y="110"/>
                  </a:lnTo>
                  <a:lnTo>
                    <a:pt x="114" y="96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0" y="66"/>
                  </a:lnTo>
                  <a:lnTo>
                    <a:pt x="88" y="52"/>
                  </a:lnTo>
                  <a:lnTo>
                    <a:pt x="76" y="38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48" y="1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6" name="Freeform 148"/>
            <p:cNvSpPr>
              <a:spLocks/>
            </p:cNvSpPr>
            <p:nvPr/>
          </p:nvSpPr>
          <p:spPr bwMode="auto">
            <a:xfrm>
              <a:off x="368968" y="5089358"/>
              <a:ext cx="529389" cy="529389"/>
            </a:xfrm>
            <a:custGeom>
              <a:avLst/>
              <a:gdLst/>
              <a:ahLst/>
              <a:cxnLst>
                <a:cxn ang="0">
                  <a:pos x="28" y="66"/>
                </a:cxn>
                <a:cxn ang="0">
                  <a:pos x="28" y="66"/>
                </a:cxn>
                <a:cxn ang="0">
                  <a:pos x="22" y="52"/>
                </a:cxn>
                <a:cxn ang="0">
                  <a:pos x="14" y="42"/>
                </a:cxn>
                <a:cxn ang="0">
                  <a:pos x="4" y="30"/>
                </a:cxn>
                <a:cxn ang="0">
                  <a:pos x="4" y="30"/>
                </a:cxn>
                <a:cxn ang="0">
                  <a:pos x="0" y="22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8"/>
                </a:cxn>
                <a:cxn ang="0">
                  <a:pos x="30" y="8"/>
                </a:cxn>
                <a:cxn ang="0">
                  <a:pos x="34" y="6"/>
                </a:cxn>
                <a:cxn ang="0">
                  <a:pos x="42" y="4"/>
                </a:cxn>
                <a:cxn ang="0">
                  <a:pos x="50" y="2"/>
                </a:cxn>
                <a:cxn ang="0">
                  <a:pos x="54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8"/>
                </a:cxn>
                <a:cxn ang="0">
                  <a:pos x="66" y="24"/>
                </a:cxn>
                <a:cxn ang="0">
                  <a:pos x="66" y="30"/>
                </a:cxn>
                <a:cxn ang="0">
                  <a:pos x="62" y="38"/>
                </a:cxn>
                <a:cxn ang="0">
                  <a:pos x="58" y="46"/>
                </a:cxn>
                <a:cxn ang="0">
                  <a:pos x="50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0" y="56"/>
                </a:cxn>
                <a:cxn ang="0">
                  <a:pos x="40" y="46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36" y="48"/>
                </a:cxn>
                <a:cxn ang="0">
                  <a:pos x="34" y="56"/>
                </a:cxn>
                <a:cxn ang="0">
                  <a:pos x="28" y="66"/>
                </a:cxn>
                <a:cxn ang="0">
                  <a:pos x="28" y="66"/>
                </a:cxn>
              </a:cxnLst>
              <a:rect l="0" t="0" r="r" b="b"/>
              <a:pathLst>
                <a:path w="66" h="66">
                  <a:moveTo>
                    <a:pt x="28" y="66"/>
                  </a:moveTo>
                  <a:lnTo>
                    <a:pt x="28" y="66"/>
                  </a:lnTo>
                  <a:lnTo>
                    <a:pt x="22" y="52"/>
                  </a:lnTo>
                  <a:lnTo>
                    <a:pt x="14" y="42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2" y="8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4" y="6"/>
                  </a:lnTo>
                  <a:lnTo>
                    <a:pt x="42" y="4"/>
                  </a:lnTo>
                  <a:lnTo>
                    <a:pt x="50" y="2"/>
                  </a:lnTo>
                  <a:lnTo>
                    <a:pt x="54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8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62" y="38"/>
                  </a:lnTo>
                  <a:lnTo>
                    <a:pt x="58" y="46"/>
                  </a:lnTo>
                  <a:lnTo>
                    <a:pt x="50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0" y="56"/>
                  </a:lnTo>
                  <a:lnTo>
                    <a:pt x="40" y="4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48"/>
                  </a:lnTo>
                  <a:lnTo>
                    <a:pt x="34" y="56"/>
                  </a:lnTo>
                  <a:lnTo>
                    <a:pt x="28" y="66"/>
                  </a:lnTo>
                  <a:lnTo>
                    <a:pt x="2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7" name="Freeform 149"/>
            <p:cNvSpPr>
              <a:spLocks/>
            </p:cNvSpPr>
            <p:nvPr/>
          </p:nvSpPr>
          <p:spPr bwMode="auto">
            <a:xfrm>
              <a:off x="705853" y="5442284"/>
              <a:ext cx="513347" cy="561474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0" y="30"/>
                </a:cxn>
                <a:cxn ang="0">
                  <a:pos x="12" y="22"/>
                </a:cxn>
                <a:cxn ang="0">
                  <a:pos x="24" y="1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6" y="2"/>
                </a:cxn>
                <a:cxn ang="0">
                  <a:pos x="40" y="0"/>
                </a:cxn>
                <a:cxn ang="0">
                  <a:pos x="46" y="2"/>
                </a:cxn>
                <a:cxn ang="0">
                  <a:pos x="54" y="6"/>
                </a:cxn>
                <a:cxn ang="0">
                  <a:pos x="60" y="14"/>
                </a:cxn>
                <a:cxn ang="0">
                  <a:pos x="60" y="14"/>
                </a:cxn>
                <a:cxn ang="0">
                  <a:pos x="62" y="22"/>
                </a:cxn>
                <a:cxn ang="0">
                  <a:pos x="62" y="2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62" y="46"/>
                </a:cxn>
                <a:cxn ang="0">
                  <a:pos x="64" y="56"/>
                </a:cxn>
                <a:cxn ang="0">
                  <a:pos x="64" y="60"/>
                </a:cxn>
                <a:cxn ang="0">
                  <a:pos x="62" y="64"/>
                </a:cxn>
                <a:cxn ang="0">
                  <a:pos x="62" y="64"/>
                </a:cxn>
                <a:cxn ang="0">
                  <a:pos x="58" y="68"/>
                </a:cxn>
                <a:cxn ang="0">
                  <a:pos x="52" y="70"/>
                </a:cxn>
                <a:cxn ang="0">
                  <a:pos x="46" y="70"/>
                </a:cxn>
                <a:cxn ang="0">
                  <a:pos x="40" y="70"/>
                </a:cxn>
                <a:cxn ang="0">
                  <a:pos x="34" y="66"/>
                </a:cxn>
                <a:cxn ang="0">
                  <a:pos x="26" y="60"/>
                </a:cxn>
                <a:cxn ang="0">
                  <a:pos x="16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4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38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64" h="70">
                  <a:moveTo>
                    <a:pt x="0" y="30"/>
                  </a:moveTo>
                  <a:lnTo>
                    <a:pt x="0" y="30"/>
                  </a:lnTo>
                  <a:lnTo>
                    <a:pt x="12" y="22"/>
                  </a:lnTo>
                  <a:lnTo>
                    <a:pt x="24" y="1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6" y="2"/>
                  </a:lnTo>
                  <a:lnTo>
                    <a:pt x="40" y="0"/>
                  </a:lnTo>
                  <a:lnTo>
                    <a:pt x="46" y="2"/>
                  </a:lnTo>
                  <a:lnTo>
                    <a:pt x="54" y="6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2" y="22"/>
                  </a:lnTo>
                  <a:lnTo>
                    <a:pt x="62" y="2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62" y="4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58" y="68"/>
                  </a:lnTo>
                  <a:lnTo>
                    <a:pt x="52" y="70"/>
                  </a:lnTo>
                  <a:lnTo>
                    <a:pt x="46" y="70"/>
                  </a:lnTo>
                  <a:lnTo>
                    <a:pt x="40" y="70"/>
                  </a:lnTo>
                  <a:lnTo>
                    <a:pt x="34" y="66"/>
                  </a:lnTo>
                  <a:lnTo>
                    <a:pt x="26" y="60"/>
                  </a:lnTo>
                  <a:lnTo>
                    <a:pt x="16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4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38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8" name="Freeform 150"/>
            <p:cNvSpPr>
              <a:spLocks/>
            </p:cNvSpPr>
            <p:nvPr/>
          </p:nvSpPr>
          <p:spPr bwMode="auto">
            <a:xfrm>
              <a:off x="385011" y="5763126"/>
              <a:ext cx="545432" cy="529389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42" y="12"/>
                </a:cxn>
                <a:cxn ang="0">
                  <a:pos x="52" y="24"/>
                </a:cxn>
                <a:cxn ang="0">
                  <a:pos x="62" y="34"/>
                </a:cxn>
                <a:cxn ang="0">
                  <a:pos x="62" y="34"/>
                </a:cxn>
                <a:cxn ang="0">
                  <a:pos x="66" y="42"/>
                </a:cxn>
                <a:cxn ang="0">
                  <a:pos x="68" y="50"/>
                </a:cxn>
                <a:cxn ang="0">
                  <a:pos x="64" y="58"/>
                </a:cxn>
                <a:cxn ang="0">
                  <a:pos x="58" y="64"/>
                </a:cxn>
                <a:cxn ang="0">
                  <a:pos x="58" y="64"/>
                </a:cxn>
                <a:cxn ang="0">
                  <a:pos x="54" y="66"/>
                </a:cxn>
                <a:cxn ang="0">
                  <a:pos x="50" y="66"/>
                </a:cxn>
                <a:cxn ang="0">
                  <a:pos x="44" y="64"/>
                </a:cxn>
                <a:cxn ang="0">
                  <a:pos x="36" y="60"/>
                </a:cxn>
                <a:cxn ang="0">
                  <a:pos x="36" y="60"/>
                </a:cxn>
                <a:cxn ang="0">
                  <a:pos x="34" y="62"/>
                </a:cxn>
                <a:cxn ang="0">
                  <a:pos x="26" y="64"/>
                </a:cxn>
                <a:cxn ang="0">
                  <a:pos x="18" y="66"/>
                </a:cxn>
                <a:cxn ang="0">
                  <a:pos x="14" y="6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2" y="52"/>
                </a:cxn>
                <a:cxn ang="0">
                  <a:pos x="2" y="46"/>
                </a:cxn>
                <a:cxn ang="0">
                  <a:pos x="0" y="40"/>
                </a:cxn>
                <a:cxn ang="0">
                  <a:pos x="2" y="32"/>
                </a:cxn>
                <a:cxn ang="0">
                  <a:pos x="8" y="24"/>
                </a:cxn>
                <a:cxn ang="0">
                  <a:pos x="14" y="14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4" y="12"/>
                </a:cxn>
                <a:cxn ang="0">
                  <a:pos x="24" y="20"/>
                </a:cxn>
                <a:cxn ang="0">
                  <a:pos x="28" y="30"/>
                </a:cxn>
                <a:cxn ang="0">
                  <a:pos x="28" y="30"/>
                </a:cxn>
                <a:cxn ang="0">
                  <a:pos x="30" y="20"/>
                </a:cxn>
                <a:cxn ang="0">
                  <a:pos x="32" y="10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68" h="66">
                  <a:moveTo>
                    <a:pt x="34" y="0"/>
                  </a:moveTo>
                  <a:lnTo>
                    <a:pt x="34" y="0"/>
                  </a:lnTo>
                  <a:lnTo>
                    <a:pt x="42" y="12"/>
                  </a:lnTo>
                  <a:lnTo>
                    <a:pt x="52" y="2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6" y="42"/>
                  </a:lnTo>
                  <a:lnTo>
                    <a:pt x="68" y="50"/>
                  </a:lnTo>
                  <a:lnTo>
                    <a:pt x="64" y="58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4" y="66"/>
                  </a:lnTo>
                  <a:lnTo>
                    <a:pt x="50" y="66"/>
                  </a:lnTo>
                  <a:lnTo>
                    <a:pt x="44" y="64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4" y="62"/>
                  </a:lnTo>
                  <a:lnTo>
                    <a:pt x="26" y="64"/>
                  </a:lnTo>
                  <a:lnTo>
                    <a:pt x="18" y="66"/>
                  </a:lnTo>
                  <a:lnTo>
                    <a:pt x="14" y="6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2" y="52"/>
                  </a:lnTo>
                  <a:lnTo>
                    <a:pt x="2" y="46"/>
                  </a:lnTo>
                  <a:lnTo>
                    <a:pt x="0" y="40"/>
                  </a:lnTo>
                  <a:lnTo>
                    <a:pt x="2" y="32"/>
                  </a:lnTo>
                  <a:lnTo>
                    <a:pt x="8" y="24"/>
                  </a:lnTo>
                  <a:lnTo>
                    <a:pt x="14" y="1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4" y="12"/>
                  </a:lnTo>
                  <a:lnTo>
                    <a:pt x="24" y="2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30" y="20"/>
                  </a:lnTo>
                  <a:lnTo>
                    <a:pt x="32" y="1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9" name="Freeform 151"/>
            <p:cNvSpPr>
              <a:spLocks/>
            </p:cNvSpPr>
            <p:nvPr/>
          </p:nvSpPr>
          <p:spPr bwMode="auto">
            <a:xfrm>
              <a:off x="32084" y="5426242"/>
              <a:ext cx="513347" cy="577516"/>
            </a:xfrm>
            <a:custGeom>
              <a:avLst/>
              <a:gdLst/>
              <a:ahLst/>
              <a:cxnLst>
                <a:cxn ang="0">
                  <a:pos x="64" y="36"/>
                </a:cxn>
                <a:cxn ang="0">
                  <a:pos x="64" y="36"/>
                </a:cxn>
                <a:cxn ang="0">
                  <a:pos x="56" y="44"/>
                </a:cxn>
                <a:cxn ang="0">
                  <a:pos x="46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36" y="68"/>
                </a:cxn>
                <a:cxn ang="0">
                  <a:pos x="34" y="70"/>
                </a:cxn>
                <a:cxn ang="0">
                  <a:pos x="26" y="72"/>
                </a:cxn>
                <a:cxn ang="0">
                  <a:pos x="18" y="68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8" y="54"/>
                </a:cxn>
                <a:cxn ang="0">
                  <a:pos x="8" y="46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28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22" y="0"/>
                </a:cxn>
                <a:cxn ang="0">
                  <a:pos x="28" y="2"/>
                </a:cxn>
                <a:cxn ang="0">
                  <a:pos x="38" y="6"/>
                </a:cxn>
                <a:cxn ang="0">
                  <a:pos x="48" y="14"/>
                </a:cxn>
                <a:cxn ang="0">
                  <a:pos x="60" y="24"/>
                </a:cxn>
                <a:cxn ang="0">
                  <a:pos x="60" y="24"/>
                </a:cxn>
                <a:cxn ang="0">
                  <a:pos x="52" y="24"/>
                </a:cxn>
                <a:cxn ang="0">
                  <a:pos x="44" y="24"/>
                </a:cxn>
                <a:cxn ang="0">
                  <a:pos x="36" y="30"/>
                </a:cxn>
                <a:cxn ang="0">
                  <a:pos x="36" y="30"/>
                </a:cxn>
                <a:cxn ang="0">
                  <a:pos x="46" y="30"/>
                </a:cxn>
                <a:cxn ang="0">
                  <a:pos x="56" y="32"/>
                </a:cxn>
                <a:cxn ang="0">
                  <a:pos x="64" y="36"/>
                </a:cxn>
                <a:cxn ang="0">
                  <a:pos x="64" y="36"/>
                </a:cxn>
              </a:cxnLst>
              <a:rect l="0" t="0" r="r" b="b"/>
              <a:pathLst>
                <a:path w="64" h="72">
                  <a:moveTo>
                    <a:pt x="64" y="36"/>
                  </a:moveTo>
                  <a:lnTo>
                    <a:pt x="64" y="36"/>
                  </a:lnTo>
                  <a:lnTo>
                    <a:pt x="56" y="44"/>
                  </a:lnTo>
                  <a:lnTo>
                    <a:pt x="46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6" y="68"/>
                  </a:lnTo>
                  <a:lnTo>
                    <a:pt x="34" y="70"/>
                  </a:lnTo>
                  <a:lnTo>
                    <a:pt x="26" y="72"/>
                  </a:lnTo>
                  <a:lnTo>
                    <a:pt x="18" y="68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8" y="54"/>
                  </a:lnTo>
                  <a:lnTo>
                    <a:pt x="8" y="46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28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52" y="24"/>
                  </a:lnTo>
                  <a:lnTo>
                    <a:pt x="44" y="24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46" y="30"/>
                  </a:lnTo>
                  <a:lnTo>
                    <a:pt x="56" y="32"/>
                  </a:lnTo>
                  <a:lnTo>
                    <a:pt x="64" y="36"/>
                  </a:lnTo>
                  <a:lnTo>
                    <a:pt x="64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0" name="Freeform 152"/>
            <p:cNvSpPr>
              <a:spLocks/>
            </p:cNvSpPr>
            <p:nvPr/>
          </p:nvSpPr>
          <p:spPr bwMode="auto">
            <a:xfrm>
              <a:off x="561474" y="5618747"/>
              <a:ext cx="128337" cy="144379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2" y="12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r" b="b"/>
              <a:pathLst>
                <a:path w="16" h="18">
                  <a:moveTo>
                    <a:pt x="2" y="12"/>
                  </a:moveTo>
                  <a:lnTo>
                    <a:pt x="2" y="12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1" name="Freeform 153"/>
            <p:cNvSpPr>
              <a:spLocks/>
            </p:cNvSpPr>
            <p:nvPr/>
          </p:nvSpPr>
          <p:spPr bwMode="auto">
            <a:xfrm>
              <a:off x="6561221" y="-1295400"/>
              <a:ext cx="1925053" cy="2326105"/>
            </a:xfrm>
            <a:custGeom>
              <a:avLst/>
              <a:gdLst/>
              <a:ahLst/>
              <a:cxnLst>
                <a:cxn ang="0">
                  <a:pos x="58" y="120"/>
                </a:cxn>
                <a:cxn ang="0">
                  <a:pos x="82" y="128"/>
                </a:cxn>
                <a:cxn ang="0">
                  <a:pos x="142" y="132"/>
                </a:cxn>
                <a:cxn ang="0">
                  <a:pos x="170" y="138"/>
                </a:cxn>
                <a:cxn ang="0">
                  <a:pos x="184" y="146"/>
                </a:cxn>
                <a:cxn ang="0">
                  <a:pos x="210" y="166"/>
                </a:cxn>
                <a:cxn ang="0">
                  <a:pos x="226" y="194"/>
                </a:cxn>
                <a:cxn ang="0">
                  <a:pos x="234" y="224"/>
                </a:cxn>
                <a:cxn ang="0">
                  <a:pos x="234" y="238"/>
                </a:cxn>
                <a:cxn ang="0">
                  <a:pos x="222" y="264"/>
                </a:cxn>
                <a:cxn ang="0">
                  <a:pos x="200" y="278"/>
                </a:cxn>
                <a:cxn ang="0">
                  <a:pos x="172" y="284"/>
                </a:cxn>
                <a:cxn ang="0">
                  <a:pos x="140" y="278"/>
                </a:cxn>
                <a:cxn ang="0">
                  <a:pos x="126" y="272"/>
                </a:cxn>
                <a:cxn ang="0">
                  <a:pos x="108" y="252"/>
                </a:cxn>
                <a:cxn ang="0">
                  <a:pos x="104" y="242"/>
                </a:cxn>
                <a:cxn ang="0">
                  <a:pos x="108" y="222"/>
                </a:cxn>
                <a:cxn ang="0">
                  <a:pos x="126" y="210"/>
                </a:cxn>
                <a:cxn ang="0">
                  <a:pos x="132" y="210"/>
                </a:cxn>
                <a:cxn ang="0">
                  <a:pos x="142" y="212"/>
                </a:cxn>
                <a:cxn ang="0">
                  <a:pos x="148" y="216"/>
                </a:cxn>
                <a:cxn ang="0">
                  <a:pos x="152" y="226"/>
                </a:cxn>
                <a:cxn ang="0">
                  <a:pos x="152" y="246"/>
                </a:cxn>
                <a:cxn ang="0">
                  <a:pos x="150" y="250"/>
                </a:cxn>
                <a:cxn ang="0">
                  <a:pos x="158" y="230"/>
                </a:cxn>
                <a:cxn ang="0">
                  <a:pos x="156" y="218"/>
                </a:cxn>
                <a:cxn ang="0">
                  <a:pos x="144" y="208"/>
                </a:cxn>
                <a:cxn ang="0">
                  <a:pos x="136" y="204"/>
                </a:cxn>
                <a:cxn ang="0">
                  <a:pos x="120" y="204"/>
                </a:cxn>
                <a:cxn ang="0">
                  <a:pos x="110" y="214"/>
                </a:cxn>
                <a:cxn ang="0">
                  <a:pos x="102" y="226"/>
                </a:cxn>
                <a:cxn ang="0">
                  <a:pos x="100" y="240"/>
                </a:cxn>
                <a:cxn ang="0">
                  <a:pos x="102" y="248"/>
                </a:cxn>
                <a:cxn ang="0">
                  <a:pos x="110" y="266"/>
                </a:cxn>
                <a:cxn ang="0">
                  <a:pos x="134" y="282"/>
                </a:cxn>
                <a:cxn ang="0">
                  <a:pos x="164" y="288"/>
                </a:cxn>
                <a:cxn ang="0">
                  <a:pos x="192" y="288"/>
                </a:cxn>
                <a:cxn ang="0">
                  <a:pos x="200" y="286"/>
                </a:cxn>
                <a:cxn ang="0">
                  <a:pos x="216" y="280"/>
                </a:cxn>
                <a:cxn ang="0">
                  <a:pos x="232" y="262"/>
                </a:cxn>
                <a:cxn ang="0">
                  <a:pos x="240" y="232"/>
                </a:cxn>
                <a:cxn ang="0">
                  <a:pos x="236" y="200"/>
                </a:cxn>
                <a:cxn ang="0">
                  <a:pos x="230" y="184"/>
                </a:cxn>
                <a:cxn ang="0">
                  <a:pos x="214" y="160"/>
                </a:cxn>
                <a:cxn ang="0">
                  <a:pos x="192" y="140"/>
                </a:cxn>
                <a:cxn ang="0">
                  <a:pos x="164" y="128"/>
                </a:cxn>
                <a:cxn ang="0">
                  <a:pos x="134" y="122"/>
                </a:cxn>
                <a:cxn ang="0">
                  <a:pos x="102" y="120"/>
                </a:cxn>
                <a:cxn ang="0">
                  <a:pos x="68" y="114"/>
                </a:cxn>
                <a:cxn ang="0">
                  <a:pos x="56" y="110"/>
                </a:cxn>
                <a:cxn ang="0">
                  <a:pos x="38" y="96"/>
                </a:cxn>
                <a:cxn ang="0">
                  <a:pos x="24" y="82"/>
                </a:cxn>
                <a:cxn ang="0">
                  <a:pos x="14" y="58"/>
                </a:cxn>
                <a:cxn ang="0">
                  <a:pos x="12" y="26"/>
                </a:cxn>
                <a:cxn ang="0">
                  <a:pos x="18" y="0"/>
                </a:cxn>
                <a:cxn ang="0">
                  <a:pos x="6" y="0"/>
                </a:cxn>
                <a:cxn ang="0">
                  <a:pos x="0" y="26"/>
                </a:cxn>
                <a:cxn ang="0">
                  <a:pos x="2" y="58"/>
                </a:cxn>
                <a:cxn ang="0">
                  <a:pos x="18" y="90"/>
                </a:cxn>
                <a:cxn ang="0">
                  <a:pos x="58" y="120"/>
                </a:cxn>
              </a:cxnLst>
              <a:rect l="0" t="0" r="r" b="b"/>
              <a:pathLst>
                <a:path w="240" h="290">
                  <a:moveTo>
                    <a:pt x="58" y="120"/>
                  </a:moveTo>
                  <a:lnTo>
                    <a:pt x="58" y="120"/>
                  </a:lnTo>
                  <a:lnTo>
                    <a:pt x="68" y="126"/>
                  </a:lnTo>
                  <a:lnTo>
                    <a:pt x="82" y="128"/>
                  </a:lnTo>
                  <a:lnTo>
                    <a:pt x="110" y="130"/>
                  </a:lnTo>
                  <a:lnTo>
                    <a:pt x="142" y="132"/>
                  </a:lnTo>
                  <a:lnTo>
                    <a:pt x="156" y="134"/>
                  </a:lnTo>
                  <a:lnTo>
                    <a:pt x="170" y="138"/>
                  </a:lnTo>
                  <a:lnTo>
                    <a:pt x="170" y="138"/>
                  </a:lnTo>
                  <a:lnTo>
                    <a:pt x="184" y="146"/>
                  </a:lnTo>
                  <a:lnTo>
                    <a:pt x="198" y="154"/>
                  </a:lnTo>
                  <a:lnTo>
                    <a:pt x="210" y="166"/>
                  </a:lnTo>
                  <a:lnTo>
                    <a:pt x="218" y="180"/>
                  </a:lnTo>
                  <a:lnTo>
                    <a:pt x="226" y="194"/>
                  </a:lnTo>
                  <a:lnTo>
                    <a:pt x="232" y="210"/>
                  </a:lnTo>
                  <a:lnTo>
                    <a:pt x="234" y="224"/>
                  </a:lnTo>
                  <a:lnTo>
                    <a:pt x="234" y="238"/>
                  </a:lnTo>
                  <a:lnTo>
                    <a:pt x="234" y="238"/>
                  </a:lnTo>
                  <a:lnTo>
                    <a:pt x="230" y="252"/>
                  </a:lnTo>
                  <a:lnTo>
                    <a:pt x="222" y="264"/>
                  </a:lnTo>
                  <a:lnTo>
                    <a:pt x="212" y="274"/>
                  </a:lnTo>
                  <a:lnTo>
                    <a:pt x="200" y="278"/>
                  </a:lnTo>
                  <a:lnTo>
                    <a:pt x="186" y="282"/>
                  </a:lnTo>
                  <a:lnTo>
                    <a:pt x="172" y="284"/>
                  </a:lnTo>
                  <a:lnTo>
                    <a:pt x="156" y="282"/>
                  </a:lnTo>
                  <a:lnTo>
                    <a:pt x="140" y="278"/>
                  </a:lnTo>
                  <a:lnTo>
                    <a:pt x="140" y="278"/>
                  </a:lnTo>
                  <a:lnTo>
                    <a:pt x="126" y="272"/>
                  </a:lnTo>
                  <a:lnTo>
                    <a:pt x="116" y="262"/>
                  </a:lnTo>
                  <a:lnTo>
                    <a:pt x="108" y="252"/>
                  </a:lnTo>
                  <a:lnTo>
                    <a:pt x="104" y="242"/>
                  </a:lnTo>
                  <a:lnTo>
                    <a:pt x="104" y="242"/>
                  </a:lnTo>
                  <a:lnTo>
                    <a:pt x="104" y="232"/>
                  </a:lnTo>
                  <a:lnTo>
                    <a:pt x="108" y="222"/>
                  </a:lnTo>
                  <a:lnTo>
                    <a:pt x="116" y="214"/>
                  </a:lnTo>
                  <a:lnTo>
                    <a:pt x="126" y="210"/>
                  </a:lnTo>
                  <a:lnTo>
                    <a:pt x="126" y="210"/>
                  </a:lnTo>
                  <a:lnTo>
                    <a:pt x="132" y="210"/>
                  </a:lnTo>
                  <a:lnTo>
                    <a:pt x="136" y="210"/>
                  </a:lnTo>
                  <a:lnTo>
                    <a:pt x="142" y="212"/>
                  </a:lnTo>
                  <a:lnTo>
                    <a:pt x="148" y="216"/>
                  </a:lnTo>
                  <a:lnTo>
                    <a:pt x="148" y="216"/>
                  </a:lnTo>
                  <a:lnTo>
                    <a:pt x="152" y="220"/>
                  </a:lnTo>
                  <a:lnTo>
                    <a:pt x="152" y="226"/>
                  </a:lnTo>
                  <a:lnTo>
                    <a:pt x="154" y="236"/>
                  </a:lnTo>
                  <a:lnTo>
                    <a:pt x="152" y="246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56" y="238"/>
                  </a:lnTo>
                  <a:lnTo>
                    <a:pt x="158" y="230"/>
                  </a:lnTo>
                  <a:lnTo>
                    <a:pt x="158" y="224"/>
                  </a:lnTo>
                  <a:lnTo>
                    <a:pt x="156" y="218"/>
                  </a:lnTo>
                  <a:lnTo>
                    <a:pt x="152" y="212"/>
                  </a:lnTo>
                  <a:lnTo>
                    <a:pt x="144" y="208"/>
                  </a:lnTo>
                  <a:lnTo>
                    <a:pt x="136" y="204"/>
                  </a:lnTo>
                  <a:lnTo>
                    <a:pt x="136" y="204"/>
                  </a:lnTo>
                  <a:lnTo>
                    <a:pt x="128" y="204"/>
                  </a:lnTo>
                  <a:lnTo>
                    <a:pt x="120" y="204"/>
                  </a:lnTo>
                  <a:lnTo>
                    <a:pt x="114" y="208"/>
                  </a:lnTo>
                  <a:lnTo>
                    <a:pt x="110" y="214"/>
                  </a:lnTo>
                  <a:lnTo>
                    <a:pt x="106" y="220"/>
                  </a:lnTo>
                  <a:lnTo>
                    <a:pt x="102" y="226"/>
                  </a:lnTo>
                  <a:lnTo>
                    <a:pt x="102" y="234"/>
                  </a:lnTo>
                  <a:lnTo>
                    <a:pt x="100" y="240"/>
                  </a:lnTo>
                  <a:lnTo>
                    <a:pt x="100" y="240"/>
                  </a:lnTo>
                  <a:lnTo>
                    <a:pt x="102" y="248"/>
                  </a:lnTo>
                  <a:lnTo>
                    <a:pt x="104" y="254"/>
                  </a:lnTo>
                  <a:lnTo>
                    <a:pt x="110" y="266"/>
                  </a:lnTo>
                  <a:lnTo>
                    <a:pt x="122" y="274"/>
                  </a:lnTo>
                  <a:lnTo>
                    <a:pt x="134" y="282"/>
                  </a:lnTo>
                  <a:lnTo>
                    <a:pt x="148" y="286"/>
                  </a:lnTo>
                  <a:lnTo>
                    <a:pt x="164" y="288"/>
                  </a:lnTo>
                  <a:lnTo>
                    <a:pt x="178" y="290"/>
                  </a:lnTo>
                  <a:lnTo>
                    <a:pt x="192" y="288"/>
                  </a:lnTo>
                  <a:lnTo>
                    <a:pt x="192" y="288"/>
                  </a:lnTo>
                  <a:lnTo>
                    <a:pt x="200" y="286"/>
                  </a:lnTo>
                  <a:lnTo>
                    <a:pt x="208" y="284"/>
                  </a:lnTo>
                  <a:lnTo>
                    <a:pt x="216" y="280"/>
                  </a:lnTo>
                  <a:lnTo>
                    <a:pt x="222" y="274"/>
                  </a:lnTo>
                  <a:lnTo>
                    <a:pt x="232" y="262"/>
                  </a:lnTo>
                  <a:lnTo>
                    <a:pt x="238" y="248"/>
                  </a:lnTo>
                  <a:lnTo>
                    <a:pt x="240" y="232"/>
                  </a:lnTo>
                  <a:lnTo>
                    <a:pt x="240" y="216"/>
                  </a:lnTo>
                  <a:lnTo>
                    <a:pt x="236" y="200"/>
                  </a:lnTo>
                  <a:lnTo>
                    <a:pt x="230" y="184"/>
                  </a:lnTo>
                  <a:lnTo>
                    <a:pt x="230" y="184"/>
                  </a:lnTo>
                  <a:lnTo>
                    <a:pt x="224" y="170"/>
                  </a:lnTo>
                  <a:lnTo>
                    <a:pt x="214" y="160"/>
                  </a:lnTo>
                  <a:lnTo>
                    <a:pt x="204" y="148"/>
                  </a:lnTo>
                  <a:lnTo>
                    <a:pt x="192" y="140"/>
                  </a:lnTo>
                  <a:lnTo>
                    <a:pt x="178" y="134"/>
                  </a:lnTo>
                  <a:lnTo>
                    <a:pt x="164" y="128"/>
                  </a:lnTo>
                  <a:lnTo>
                    <a:pt x="150" y="124"/>
                  </a:lnTo>
                  <a:lnTo>
                    <a:pt x="134" y="122"/>
                  </a:lnTo>
                  <a:lnTo>
                    <a:pt x="134" y="122"/>
                  </a:lnTo>
                  <a:lnTo>
                    <a:pt x="102" y="120"/>
                  </a:lnTo>
                  <a:lnTo>
                    <a:pt x="84" y="118"/>
                  </a:lnTo>
                  <a:lnTo>
                    <a:pt x="68" y="114"/>
                  </a:lnTo>
                  <a:lnTo>
                    <a:pt x="68" y="114"/>
                  </a:lnTo>
                  <a:lnTo>
                    <a:pt x="56" y="110"/>
                  </a:lnTo>
                  <a:lnTo>
                    <a:pt x="46" y="104"/>
                  </a:lnTo>
                  <a:lnTo>
                    <a:pt x="38" y="96"/>
                  </a:lnTo>
                  <a:lnTo>
                    <a:pt x="30" y="90"/>
                  </a:lnTo>
                  <a:lnTo>
                    <a:pt x="24" y="82"/>
                  </a:lnTo>
                  <a:lnTo>
                    <a:pt x="20" y="74"/>
                  </a:lnTo>
                  <a:lnTo>
                    <a:pt x="14" y="58"/>
                  </a:lnTo>
                  <a:lnTo>
                    <a:pt x="12" y="42"/>
                  </a:lnTo>
                  <a:lnTo>
                    <a:pt x="12" y="26"/>
                  </a:lnTo>
                  <a:lnTo>
                    <a:pt x="14" y="12"/>
                  </a:lnTo>
                  <a:lnTo>
                    <a:pt x="1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12"/>
                  </a:lnTo>
                  <a:lnTo>
                    <a:pt x="0" y="26"/>
                  </a:lnTo>
                  <a:lnTo>
                    <a:pt x="0" y="42"/>
                  </a:lnTo>
                  <a:lnTo>
                    <a:pt x="2" y="58"/>
                  </a:lnTo>
                  <a:lnTo>
                    <a:pt x="8" y="74"/>
                  </a:lnTo>
                  <a:lnTo>
                    <a:pt x="18" y="90"/>
                  </a:lnTo>
                  <a:lnTo>
                    <a:pt x="36" y="106"/>
                  </a:lnTo>
                  <a:lnTo>
                    <a:pt x="58" y="120"/>
                  </a:lnTo>
                  <a:lnTo>
                    <a:pt x="58" y="1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2" name="Freeform 154"/>
            <p:cNvSpPr>
              <a:spLocks/>
            </p:cNvSpPr>
            <p:nvPr/>
          </p:nvSpPr>
          <p:spPr bwMode="auto">
            <a:xfrm>
              <a:off x="6866021" y="-268705"/>
              <a:ext cx="320842" cy="497305"/>
            </a:xfrm>
            <a:custGeom>
              <a:avLst/>
              <a:gdLst/>
              <a:ahLst/>
              <a:cxnLst>
                <a:cxn ang="0">
                  <a:pos x="40" y="62"/>
                </a:cxn>
                <a:cxn ang="0">
                  <a:pos x="40" y="62"/>
                </a:cxn>
                <a:cxn ang="0">
                  <a:pos x="38" y="60"/>
                </a:cxn>
                <a:cxn ang="0">
                  <a:pos x="34" y="56"/>
                </a:cxn>
                <a:cxn ang="0">
                  <a:pos x="32" y="46"/>
                </a:cxn>
                <a:cxn ang="0">
                  <a:pos x="34" y="34"/>
                </a:cxn>
                <a:cxn ang="0">
                  <a:pos x="34" y="34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8" y="4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2" y="26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8" y="28"/>
                </a:cxn>
                <a:cxn ang="0">
                  <a:pos x="10" y="24"/>
                </a:cxn>
                <a:cxn ang="0">
                  <a:pos x="14" y="22"/>
                </a:cxn>
                <a:cxn ang="0">
                  <a:pos x="14" y="22"/>
                </a:cxn>
                <a:cxn ang="0">
                  <a:pos x="12" y="28"/>
                </a:cxn>
                <a:cxn ang="0">
                  <a:pos x="12" y="34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20" y="48"/>
                </a:cxn>
                <a:cxn ang="0">
                  <a:pos x="28" y="54"/>
                </a:cxn>
                <a:cxn ang="0">
                  <a:pos x="40" y="62"/>
                </a:cxn>
                <a:cxn ang="0">
                  <a:pos x="40" y="62"/>
                </a:cxn>
              </a:cxnLst>
              <a:rect l="0" t="0" r="r" b="b"/>
              <a:pathLst>
                <a:path w="40" h="62">
                  <a:moveTo>
                    <a:pt x="40" y="62"/>
                  </a:moveTo>
                  <a:lnTo>
                    <a:pt x="40" y="62"/>
                  </a:lnTo>
                  <a:lnTo>
                    <a:pt x="38" y="60"/>
                  </a:lnTo>
                  <a:lnTo>
                    <a:pt x="34" y="56"/>
                  </a:lnTo>
                  <a:lnTo>
                    <a:pt x="32" y="46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28"/>
                  </a:lnTo>
                  <a:lnTo>
                    <a:pt x="10" y="24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2" y="28"/>
                  </a:lnTo>
                  <a:lnTo>
                    <a:pt x="12" y="34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20" y="48"/>
                  </a:lnTo>
                  <a:lnTo>
                    <a:pt x="28" y="54"/>
                  </a:lnTo>
                  <a:lnTo>
                    <a:pt x="40" y="62"/>
                  </a:lnTo>
                  <a:lnTo>
                    <a:pt x="4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3" name="Freeform 155"/>
            <p:cNvSpPr>
              <a:spLocks/>
            </p:cNvSpPr>
            <p:nvPr/>
          </p:nvSpPr>
          <p:spPr bwMode="auto">
            <a:xfrm>
              <a:off x="4026568" y="4126832"/>
              <a:ext cx="1187116" cy="1203158"/>
            </a:xfrm>
            <a:custGeom>
              <a:avLst/>
              <a:gdLst/>
              <a:ahLst/>
              <a:cxnLst>
                <a:cxn ang="0">
                  <a:pos x="12" y="150"/>
                </a:cxn>
                <a:cxn ang="0">
                  <a:pos x="12" y="150"/>
                </a:cxn>
                <a:cxn ang="0">
                  <a:pos x="32" y="146"/>
                </a:cxn>
                <a:cxn ang="0">
                  <a:pos x="54" y="144"/>
                </a:cxn>
                <a:cxn ang="0">
                  <a:pos x="86" y="144"/>
                </a:cxn>
                <a:cxn ang="0">
                  <a:pos x="86" y="144"/>
                </a:cxn>
                <a:cxn ang="0">
                  <a:pos x="102" y="142"/>
                </a:cxn>
                <a:cxn ang="0">
                  <a:pos x="118" y="136"/>
                </a:cxn>
                <a:cxn ang="0">
                  <a:pos x="130" y="128"/>
                </a:cxn>
                <a:cxn ang="0">
                  <a:pos x="138" y="116"/>
                </a:cxn>
                <a:cxn ang="0">
                  <a:pos x="146" y="106"/>
                </a:cxn>
                <a:cxn ang="0">
                  <a:pos x="148" y="94"/>
                </a:cxn>
                <a:cxn ang="0">
                  <a:pos x="148" y="84"/>
                </a:cxn>
                <a:cxn ang="0">
                  <a:pos x="144" y="76"/>
                </a:cxn>
                <a:cxn ang="0">
                  <a:pos x="144" y="76"/>
                </a:cxn>
                <a:cxn ang="0">
                  <a:pos x="138" y="68"/>
                </a:cxn>
                <a:cxn ang="0">
                  <a:pos x="132" y="64"/>
                </a:cxn>
                <a:cxn ang="0">
                  <a:pos x="118" y="58"/>
                </a:cxn>
                <a:cxn ang="0">
                  <a:pos x="108" y="58"/>
                </a:cxn>
                <a:cxn ang="0">
                  <a:pos x="104" y="58"/>
                </a:cxn>
                <a:cxn ang="0">
                  <a:pos x="104" y="58"/>
                </a:cxn>
                <a:cxn ang="0">
                  <a:pos x="106" y="48"/>
                </a:cxn>
                <a:cxn ang="0">
                  <a:pos x="106" y="40"/>
                </a:cxn>
                <a:cxn ang="0">
                  <a:pos x="106" y="30"/>
                </a:cxn>
                <a:cxn ang="0">
                  <a:pos x="104" y="18"/>
                </a:cxn>
                <a:cxn ang="0">
                  <a:pos x="98" y="10"/>
                </a:cxn>
                <a:cxn ang="0">
                  <a:pos x="94" y="6"/>
                </a:cxn>
                <a:cxn ang="0">
                  <a:pos x="88" y="2"/>
                </a:cxn>
                <a:cxn ang="0">
                  <a:pos x="82" y="0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60" y="0"/>
                </a:cxn>
                <a:cxn ang="0">
                  <a:pos x="44" y="2"/>
                </a:cxn>
                <a:cxn ang="0">
                  <a:pos x="30" y="8"/>
                </a:cxn>
                <a:cxn ang="0">
                  <a:pos x="24" y="12"/>
                </a:cxn>
                <a:cxn ang="0">
                  <a:pos x="18" y="18"/>
                </a:cxn>
                <a:cxn ang="0">
                  <a:pos x="14" y="26"/>
                </a:cxn>
                <a:cxn ang="0">
                  <a:pos x="10" y="34"/>
                </a:cxn>
                <a:cxn ang="0">
                  <a:pos x="6" y="46"/>
                </a:cxn>
                <a:cxn ang="0">
                  <a:pos x="2" y="58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6" y="126"/>
                </a:cxn>
                <a:cxn ang="0">
                  <a:pos x="16" y="112"/>
                </a:cxn>
                <a:cxn ang="0">
                  <a:pos x="24" y="104"/>
                </a:cxn>
                <a:cxn ang="0">
                  <a:pos x="34" y="96"/>
                </a:cxn>
                <a:cxn ang="0">
                  <a:pos x="44" y="90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48" y="92"/>
                </a:cxn>
                <a:cxn ang="0">
                  <a:pos x="36" y="102"/>
                </a:cxn>
                <a:cxn ang="0">
                  <a:pos x="28" y="112"/>
                </a:cxn>
                <a:cxn ang="0">
                  <a:pos x="20" y="122"/>
                </a:cxn>
                <a:cxn ang="0">
                  <a:pos x="16" y="134"/>
                </a:cxn>
                <a:cxn ang="0">
                  <a:pos x="12" y="150"/>
                </a:cxn>
                <a:cxn ang="0">
                  <a:pos x="12" y="150"/>
                </a:cxn>
              </a:cxnLst>
              <a:rect l="0" t="0" r="r" b="b"/>
              <a:pathLst>
                <a:path w="148" h="150">
                  <a:moveTo>
                    <a:pt x="12" y="150"/>
                  </a:moveTo>
                  <a:lnTo>
                    <a:pt x="12" y="150"/>
                  </a:lnTo>
                  <a:lnTo>
                    <a:pt x="32" y="146"/>
                  </a:lnTo>
                  <a:lnTo>
                    <a:pt x="54" y="144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102" y="142"/>
                  </a:lnTo>
                  <a:lnTo>
                    <a:pt x="118" y="136"/>
                  </a:lnTo>
                  <a:lnTo>
                    <a:pt x="130" y="128"/>
                  </a:lnTo>
                  <a:lnTo>
                    <a:pt x="138" y="116"/>
                  </a:lnTo>
                  <a:lnTo>
                    <a:pt x="146" y="106"/>
                  </a:lnTo>
                  <a:lnTo>
                    <a:pt x="148" y="94"/>
                  </a:lnTo>
                  <a:lnTo>
                    <a:pt x="148" y="84"/>
                  </a:lnTo>
                  <a:lnTo>
                    <a:pt x="144" y="76"/>
                  </a:lnTo>
                  <a:lnTo>
                    <a:pt x="144" y="76"/>
                  </a:lnTo>
                  <a:lnTo>
                    <a:pt x="138" y="68"/>
                  </a:lnTo>
                  <a:lnTo>
                    <a:pt x="132" y="64"/>
                  </a:lnTo>
                  <a:lnTo>
                    <a:pt x="118" y="58"/>
                  </a:lnTo>
                  <a:lnTo>
                    <a:pt x="108" y="58"/>
                  </a:lnTo>
                  <a:lnTo>
                    <a:pt x="104" y="58"/>
                  </a:lnTo>
                  <a:lnTo>
                    <a:pt x="104" y="58"/>
                  </a:lnTo>
                  <a:lnTo>
                    <a:pt x="106" y="48"/>
                  </a:lnTo>
                  <a:lnTo>
                    <a:pt x="106" y="40"/>
                  </a:lnTo>
                  <a:lnTo>
                    <a:pt x="106" y="30"/>
                  </a:lnTo>
                  <a:lnTo>
                    <a:pt x="104" y="18"/>
                  </a:lnTo>
                  <a:lnTo>
                    <a:pt x="98" y="10"/>
                  </a:lnTo>
                  <a:lnTo>
                    <a:pt x="94" y="6"/>
                  </a:lnTo>
                  <a:lnTo>
                    <a:pt x="88" y="2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60" y="0"/>
                  </a:lnTo>
                  <a:lnTo>
                    <a:pt x="44" y="2"/>
                  </a:lnTo>
                  <a:lnTo>
                    <a:pt x="30" y="8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10" y="34"/>
                  </a:lnTo>
                  <a:lnTo>
                    <a:pt x="6" y="46"/>
                  </a:lnTo>
                  <a:lnTo>
                    <a:pt x="2" y="58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6" y="126"/>
                  </a:lnTo>
                  <a:lnTo>
                    <a:pt x="16" y="112"/>
                  </a:lnTo>
                  <a:lnTo>
                    <a:pt x="24" y="104"/>
                  </a:lnTo>
                  <a:lnTo>
                    <a:pt x="34" y="96"/>
                  </a:lnTo>
                  <a:lnTo>
                    <a:pt x="44" y="90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48" y="92"/>
                  </a:lnTo>
                  <a:lnTo>
                    <a:pt x="36" y="102"/>
                  </a:lnTo>
                  <a:lnTo>
                    <a:pt x="28" y="112"/>
                  </a:lnTo>
                  <a:lnTo>
                    <a:pt x="20" y="122"/>
                  </a:lnTo>
                  <a:lnTo>
                    <a:pt x="16" y="134"/>
                  </a:lnTo>
                  <a:lnTo>
                    <a:pt x="12" y="150"/>
                  </a:lnTo>
                  <a:lnTo>
                    <a:pt x="12" y="1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4" name="Freeform 156"/>
            <p:cNvSpPr>
              <a:spLocks/>
            </p:cNvSpPr>
            <p:nvPr/>
          </p:nvSpPr>
          <p:spPr bwMode="auto">
            <a:xfrm>
              <a:off x="4042611" y="5362074"/>
              <a:ext cx="1251284" cy="1235242"/>
            </a:xfrm>
            <a:custGeom>
              <a:avLst/>
              <a:gdLst/>
              <a:ahLst/>
              <a:cxnLst>
                <a:cxn ang="0">
                  <a:pos x="148" y="26"/>
                </a:cxn>
                <a:cxn ang="0">
                  <a:pos x="148" y="26"/>
                </a:cxn>
                <a:cxn ang="0">
                  <a:pos x="152" y="32"/>
                </a:cxn>
                <a:cxn ang="0">
                  <a:pos x="154" y="40"/>
                </a:cxn>
                <a:cxn ang="0">
                  <a:pos x="156" y="52"/>
                </a:cxn>
                <a:cxn ang="0">
                  <a:pos x="154" y="64"/>
                </a:cxn>
                <a:cxn ang="0">
                  <a:pos x="148" y="74"/>
                </a:cxn>
                <a:cxn ang="0">
                  <a:pos x="142" y="82"/>
                </a:cxn>
                <a:cxn ang="0">
                  <a:pos x="134" y="86"/>
                </a:cxn>
                <a:cxn ang="0">
                  <a:pos x="124" y="88"/>
                </a:cxn>
                <a:cxn ang="0">
                  <a:pos x="116" y="86"/>
                </a:cxn>
                <a:cxn ang="0">
                  <a:pos x="116" y="86"/>
                </a:cxn>
                <a:cxn ang="0">
                  <a:pos x="120" y="94"/>
                </a:cxn>
                <a:cxn ang="0">
                  <a:pos x="124" y="102"/>
                </a:cxn>
                <a:cxn ang="0">
                  <a:pos x="126" y="112"/>
                </a:cxn>
                <a:cxn ang="0">
                  <a:pos x="126" y="122"/>
                </a:cxn>
                <a:cxn ang="0">
                  <a:pos x="124" y="132"/>
                </a:cxn>
                <a:cxn ang="0">
                  <a:pos x="120" y="142"/>
                </a:cxn>
                <a:cxn ang="0">
                  <a:pos x="114" y="146"/>
                </a:cxn>
                <a:cxn ang="0">
                  <a:pos x="110" y="148"/>
                </a:cxn>
                <a:cxn ang="0">
                  <a:pos x="110" y="148"/>
                </a:cxn>
                <a:cxn ang="0">
                  <a:pos x="96" y="154"/>
                </a:cxn>
                <a:cxn ang="0">
                  <a:pos x="86" y="154"/>
                </a:cxn>
                <a:cxn ang="0">
                  <a:pos x="76" y="152"/>
                </a:cxn>
                <a:cxn ang="0">
                  <a:pos x="68" y="148"/>
                </a:cxn>
                <a:cxn ang="0">
                  <a:pos x="62" y="142"/>
                </a:cxn>
                <a:cxn ang="0">
                  <a:pos x="56" y="132"/>
                </a:cxn>
                <a:cxn ang="0">
                  <a:pos x="46" y="110"/>
                </a:cxn>
                <a:cxn ang="0">
                  <a:pos x="38" y="86"/>
                </a:cxn>
                <a:cxn ang="0">
                  <a:pos x="28" y="62"/>
                </a:cxn>
                <a:cxn ang="0">
                  <a:pos x="22" y="52"/>
                </a:cxn>
                <a:cxn ang="0">
                  <a:pos x="16" y="42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10" y="30"/>
                </a:cxn>
                <a:cxn ang="0">
                  <a:pos x="32" y="34"/>
                </a:cxn>
                <a:cxn ang="0">
                  <a:pos x="44" y="38"/>
                </a:cxn>
                <a:cxn ang="0">
                  <a:pos x="58" y="42"/>
                </a:cxn>
                <a:cxn ang="0">
                  <a:pos x="70" y="48"/>
                </a:cxn>
                <a:cxn ang="0">
                  <a:pos x="82" y="56"/>
                </a:cxn>
                <a:cxn ang="0">
                  <a:pos x="82" y="56"/>
                </a:cxn>
                <a:cxn ang="0">
                  <a:pos x="78" y="50"/>
                </a:cxn>
                <a:cxn ang="0">
                  <a:pos x="64" y="38"/>
                </a:cxn>
                <a:cxn ang="0">
                  <a:pos x="54" y="32"/>
                </a:cxn>
                <a:cxn ang="0">
                  <a:pos x="42" y="24"/>
                </a:cxn>
                <a:cxn ang="0">
                  <a:pos x="26" y="20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24" y="10"/>
                </a:cxn>
                <a:cxn ang="0">
                  <a:pos x="42" y="6"/>
                </a:cxn>
                <a:cxn ang="0">
                  <a:pos x="64" y="2"/>
                </a:cxn>
                <a:cxn ang="0">
                  <a:pos x="86" y="0"/>
                </a:cxn>
                <a:cxn ang="0">
                  <a:pos x="98" y="2"/>
                </a:cxn>
                <a:cxn ang="0">
                  <a:pos x="110" y="2"/>
                </a:cxn>
                <a:cxn ang="0">
                  <a:pos x="120" y="6"/>
                </a:cxn>
                <a:cxn ang="0">
                  <a:pos x="130" y="12"/>
                </a:cxn>
                <a:cxn ang="0">
                  <a:pos x="140" y="18"/>
                </a:cxn>
                <a:cxn ang="0">
                  <a:pos x="148" y="26"/>
                </a:cxn>
                <a:cxn ang="0">
                  <a:pos x="148" y="26"/>
                </a:cxn>
              </a:cxnLst>
              <a:rect l="0" t="0" r="r" b="b"/>
              <a:pathLst>
                <a:path w="156" h="154">
                  <a:moveTo>
                    <a:pt x="148" y="26"/>
                  </a:moveTo>
                  <a:lnTo>
                    <a:pt x="148" y="26"/>
                  </a:lnTo>
                  <a:lnTo>
                    <a:pt x="152" y="32"/>
                  </a:lnTo>
                  <a:lnTo>
                    <a:pt x="154" y="40"/>
                  </a:lnTo>
                  <a:lnTo>
                    <a:pt x="156" y="52"/>
                  </a:lnTo>
                  <a:lnTo>
                    <a:pt x="154" y="64"/>
                  </a:lnTo>
                  <a:lnTo>
                    <a:pt x="148" y="74"/>
                  </a:lnTo>
                  <a:lnTo>
                    <a:pt x="142" y="82"/>
                  </a:lnTo>
                  <a:lnTo>
                    <a:pt x="134" y="86"/>
                  </a:lnTo>
                  <a:lnTo>
                    <a:pt x="124" y="88"/>
                  </a:lnTo>
                  <a:lnTo>
                    <a:pt x="116" y="86"/>
                  </a:lnTo>
                  <a:lnTo>
                    <a:pt x="116" y="86"/>
                  </a:lnTo>
                  <a:lnTo>
                    <a:pt x="120" y="94"/>
                  </a:lnTo>
                  <a:lnTo>
                    <a:pt x="124" y="102"/>
                  </a:lnTo>
                  <a:lnTo>
                    <a:pt x="126" y="112"/>
                  </a:lnTo>
                  <a:lnTo>
                    <a:pt x="126" y="122"/>
                  </a:lnTo>
                  <a:lnTo>
                    <a:pt x="124" y="132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10" y="148"/>
                  </a:lnTo>
                  <a:lnTo>
                    <a:pt x="110" y="148"/>
                  </a:lnTo>
                  <a:lnTo>
                    <a:pt x="96" y="154"/>
                  </a:lnTo>
                  <a:lnTo>
                    <a:pt x="86" y="154"/>
                  </a:lnTo>
                  <a:lnTo>
                    <a:pt x="76" y="152"/>
                  </a:lnTo>
                  <a:lnTo>
                    <a:pt x="68" y="148"/>
                  </a:lnTo>
                  <a:lnTo>
                    <a:pt x="62" y="142"/>
                  </a:lnTo>
                  <a:lnTo>
                    <a:pt x="56" y="132"/>
                  </a:lnTo>
                  <a:lnTo>
                    <a:pt x="46" y="110"/>
                  </a:lnTo>
                  <a:lnTo>
                    <a:pt x="38" y="86"/>
                  </a:lnTo>
                  <a:lnTo>
                    <a:pt x="28" y="62"/>
                  </a:lnTo>
                  <a:lnTo>
                    <a:pt x="22" y="52"/>
                  </a:lnTo>
                  <a:lnTo>
                    <a:pt x="16" y="42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0" y="30"/>
                  </a:lnTo>
                  <a:lnTo>
                    <a:pt x="32" y="34"/>
                  </a:lnTo>
                  <a:lnTo>
                    <a:pt x="44" y="38"/>
                  </a:lnTo>
                  <a:lnTo>
                    <a:pt x="58" y="42"/>
                  </a:lnTo>
                  <a:lnTo>
                    <a:pt x="70" y="48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78" y="50"/>
                  </a:lnTo>
                  <a:lnTo>
                    <a:pt x="64" y="38"/>
                  </a:lnTo>
                  <a:lnTo>
                    <a:pt x="54" y="32"/>
                  </a:lnTo>
                  <a:lnTo>
                    <a:pt x="42" y="24"/>
                  </a:lnTo>
                  <a:lnTo>
                    <a:pt x="26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24" y="10"/>
                  </a:lnTo>
                  <a:lnTo>
                    <a:pt x="42" y="6"/>
                  </a:lnTo>
                  <a:lnTo>
                    <a:pt x="64" y="2"/>
                  </a:lnTo>
                  <a:lnTo>
                    <a:pt x="86" y="0"/>
                  </a:lnTo>
                  <a:lnTo>
                    <a:pt x="98" y="2"/>
                  </a:lnTo>
                  <a:lnTo>
                    <a:pt x="110" y="2"/>
                  </a:lnTo>
                  <a:lnTo>
                    <a:pt x="120" y="6"/>
                  </a:lnTo>
                  <a:lnTo>
                    <a:pt x="130" y="12"/>
                  </a:lnTo>
                  <a:lnTo>
                    <a:pt x="140" y="18"/>
                  </a:lnTo>
                  <a:lnTo>
                    <a:pt x="148" y="26"/>
                  </a:lnTo>
                  <a:lnTo>
                    <a:pt x="148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5" name="Freeform 157"/>
            <p:cNvSpPr>
              <a:spLocks/>
            </p:cNvSpPr>
            <p:nvPr/>
          </p:nvSpPr>
          <p:spPr bwMode="auto">
            <a:xfrm>
              <a:off x="3128211" y="5682916"/>
              <a:ext cx="1203158" cy="1235242"/>
            </a:xfrm>
            <a:custGeom>
              <a:avLst/>
              <a:gdLst/>
              <a:ahLst/>
              <a:cxnLst>
                <a:cxn ang="0">
                  <a:pos x="102" y="6"/>
                </a:cxn>
                <a:cxn ang="0">
                  <a:pos x="102" y="6"/>
                </a:cxn>
                <a:cxn ang="0">
                  <a:pos x="108" y="10"/>
                </a:cxn>
                <a:cxn ang="0">
                  <a:pos x="120" y="24"/>
                </a:cxn>
                <a:cxn ang="0">
                  <a:pos x="126" y="34"/>
                </a:cxn>
                <a:cxn ang="0">
                  <a:pos x="134" y="46"/>
                </a:cxn>
                <a:cxn ang="0">
                  <a:pos x="140" y="62"/>
                </a:cxn>
                <a:cxn ang="0">
                  <a:pos x="146" y="82"/>
                </a:cxn>
                <a:cxn ang="0">
                  <a:pos x="146" y="82"/>
                </a:cxn>
                <a:cxn ang="0">
                  <a:pos x="148" y="96"/>
                </a:cxn>
                <a:cxn ang="0">
                  <a:pos x="150" y="108"/>
                </a:cxn>
                <a:cxn ang="0">
                  <a:pos x="148" y="120"/>
                </a:cxn>
                <a:cxn ang="0">
                  <a:pos x="144" y="132"/>
                </a:cxn>
                <a:cxn ang="0">
                  <a:pos x="138" y="140"/>
                </a:cxn>
                <a:cxn ang="0">
                  <a:pos x="130" y="148"/>
                </a:cxn>
                <a:cxn ang="0">
                  <a:pos x="120" y="152"/>
                </a:cxn>
                <a:cxn ang="0">
                  <a:pos x="106" y="154"/>
                </a:cxn>
                <a:cxn ang="0">
                  <a:pos x="106" y="154"/>
                </a:cxn>
                <a:cxn ang="0">
                  <a:pos x="94" y="152"/>
                </a:cxn>
                <a:cxn ang="0">
                  <a:pos x="86" y="150"/>
                </a:cxn>
                <a:cxn ang="0">
                  <a:pos x="78" y="146"/>
                </a:cxn>
                <a:cxn ang="0">
                  <a:pos x="74" y="142"/>
                </a:cxn>
                <a:cxn ang="0">
                  <a:pos x="68" y="134"/>
                </a:cxn>
                <a:cxn ang="0">
                  <a:pos x="68" y="130"/>
                </a:cxn>
                <a:cxn ang="0">
                  <a:pos x="68" y="130"/>
                </a:cxn>
                <a:cxn ang="0">
                  <a:pos x="62" y="132"/>
                </a:cxn>
                <a:cxn ang="0">
                  <a:pos x="44" y="138"/>
                </a:cxn>
                <a:cxn ang="0">
                  <a:pos x="34" y="138"/>
                </a:cxn>
                <a:cxn ang="0">
                  <a:pos x="24" y="136"/>
                </a:cxn>
                <a:cxn ang="0">
                  <a:pos x="16" y="130"/>
                </a:cxn>
                <a:cxn ang="0">
                  <a:pos x="8" y="122"/>
                </a:cxn>
                <a:cxn ang="0">
                  <a:pos x="8" y="122"/>
                </a:cxn>
                <a:cxn ang="0">
                  <a:pos x="2" y="108"/>
                </a:cxn>
                <a:cxn ang="0">
                  <a:pos x="0" y="98"/>
                </a:cxn>
                <a:cxn ang="0">
                  <a:pos x="0" y="86"/>
                </a:cxn>
                <a:cxn ang="0">
                  <a:pos x="2" y="78"/>
                </a:cxn>
                <a:cxn ang="0">
                  <a:pos x="8" y="70"/>
                </a:cxn>
                <a:cxn ang="0">
                  <a:pos x="14" y="62"/>
                </a:cxn>
                <a:cxn ang="0">
                  <a:pos x="28" y="48"/>
                </a:cxn>
                <a:cxn ang="0">
                  <a:pos x="62" y="26"/>
                </a:cxn>
                <a:cxn ang="0">
                  <a:pos x="70" y="20"/>
                </a:cxn>
                <a:cxn ang="0">
                  <a:pos x="76" y="14"/>
                </a:cxn>
                <a:cxn ang="0">
                  <a:pos x="80" y="6"/>
                </a:cxn>
                <a:cxn ang="0">
                  <a:pos x="82" y="0"/>
                </a:cxn>
                <a:cxn ang="0">
                  <a:pos x="82" y="0"/>
                </a:cxn>
                <a:cxn ang="0">
                  <a:pos x="86" y="6"/>
                </a:cxn>
                <a:cxn ang="0">
                  <a:pos x="90" y="22"/>
                </a:cxn>
                <a:cxn ang="0">
                  <a:pos x="90" y="32"/>
                </a:cxn>
                <a:cxn ang="0">
                  <a:pos x="92" y="44"/>
                </a:cxn>
                <a:cxn ang="0">
                  <a:pos x="90" y="58"/>
                </a:cxn>
                <a:cxn ang="0">
                  <a:pos x="86" y="70"/>
                </a:cxn>
                <a:cxn ang="0">
                  <a:pos x="86" y="70"/>
                </a:cxn>
                <a:cxn ang="0">
                  <a:pos x="90" y="66"/>
                </a:cxn>
                <a:cxn ang="0">
                  <a:pos x="96" y="56"/>
                </a:cxn>
                <a:cxn ang="0">
                  <a:pos x="98" y="46"/>
                </a:cxn>
                <a:cxn ang="0">
                  <a:pos x="100" y="36"/>
                </a:cxn>
                <a:cxn ang="0">
                  <a:pos x="102" y="22"/>
                </a:cxn>
                <a:cxn ang="0">
                  <a:pos x="102" y="6"/>
                </a:cxn>
                <a:cxn ang="0">
                  <a:pos x="102" y="6"/>
                </a:cxn>
              </a:cxnLst>
              <a:rect l="0" t="0" r="r" b="b"/>
              <a:pathLst>
                <a:path w="150" h="154">
                  <a:moveTo>
                    <a:pt x="102" y="6"/>
                  </a:moveTo>
                  <a:lnTo>
                    <a:pt x="102" y="6"/>
                  </a:lnTo>
                  <a:lnTo>
                    <a:pt x="108" y="10"/>
                  </a:lnTo>
                  <a:lnTo>
                    <a:pt x="120" y="24"/>
                  </a:lnTo>
                  <a:lnTo>
                    <a:pt x="126" y="34"/>
                  </a:lnTo>
                  <a:lnTo>
                    <a:pt x="134" y="46"/>
                  </a:lnTo>
                  <a:lnTo>
                    <a:pt x="140" y="62"/>
                  </a:lnTo>
                  <a:lnTo>
                    <a:pt x="146" y="82"/>
                  </a:lnTo>
                  <a:lnTo>
                    <a:pt x="146" y="82"/>
                  </a:lnTo>
                  <a:lnTo>
                    <a:pt x="148" y="96"/>
                  </a:lnTo>
                  <a:lnTo>
                    <a:pt x="150" y="108"/>
                  </a:lnTo>
                  <a:lnTo>
                    <a:pt x="148" y="120"/>
                  </a:lnTo>
                  <a:lnTo>
                    <a:pt x="144" y="132"/>
                  </a:lnTo>
                  <a:lnTo>
                    <a:pt x="138" y="140"/>
                  </a:lnTo>
                  <a:lnTo>
                    <a:pt x="130" y="148"/>
                  </a:lnTo>
                  <a:lnTo>
                    <a:pt x="120" y="152"/>
                  </a:lnTo>
                  <a:lnTo>
                    <a:pt x="106" y="154"/>
                  </a:lnTo>
                  <a:lnTo>
                    <a:pt x="106" y="154"/>
                  </a:lnTo>
                  <a:lnTo>
                    <a:pt x="94" y="152"/>
                  </a:lnTo>
                  <a:lnTo>
                    <a:pt x="86" y="150"/>
                  </a:lnTo>
                  <a:lnTo>
                    <a:pt x="78" y="146"/>
                  </a:lnTo>
                  <a:lnTo>
                    <a:pt x="74" y="142"/>
                  </a:lnTo>
                  <a:lnTo>
                    <a:pt x="68" y="134"/>
                  </a:lnTo>
                  <a:lnTo>
                    <a:pt x="68" y="130"/>
                  </a:lnTo>
                  <a:lnTo>
                    <a:pt x="68" y="130"/>
                  </a:lnTo>
                  <a:lnTo>
                    <a:pt x="62" y="132"/>
                  </a:lnTo>
                  <a:lnTo>
                    <a:pt x="44" y="138"/>
                  </a:lnTo>
                  <a:lnTo>
                    <a:pt x="34" y="138"/>
                  </a:lnTo>
                  <a:lnTo>
                    <a:pt x="24" y="136"/>
                  </a:lnTo>
                  <a:lnTo>
                    <a:pt x="16" y="130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2" y="108"/>
                  </a:lnTo>
                  <a:lnTo>
                    <a:pt x="0" y="98"/>
                  </a:lnTo>
                  <a:lnTo>
                    <a:pt x="0" y="86"/>
                  </a:lnTo>
                  <a:lnTo>
                    <a:pt x="2" y="78"/>
                  </a:lnTo>
                  <a:lnTo>
                    <a:pt x="8" y="70"/>
                  </a:lnTo>
                  <a:lnTo>
                    <a:pt x="14" y="62"/>
                  </a:lnTo>
                  <a:lnTo>
                    <a:pt x="28" y="48"/>
                  </a:lnTo>
                  <a:lnTo>
                    <a:pt x="62" y="26"/>
                  </a:lnTo>
                  <a:lnTo>
                    <a:pt x="70" y="20"/>
                  </a:lnTo>
                  <a:lnTo>
                    <a:pt x="76" y="14"/>
                  </a:lnTo>
                  <a:lnTo>
                    <a:pt x="80" y="6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6" y="6"/>
                  </a:lnTo>
                  <a:lnTo>
                    <a:pt x="90" y="22"/>
                  </a:lnTo>
                  <a:lnTo>
                    <a:pt x="90" y="32"/>
                  </a:lnTo>
                  <a:lnTo>
                    <a:pt x="92" y="44"/>
                  </a:lnTo>
                  <a:lnTo>
                    <a:pt x="90" y="58"/>
                  </a:lnTo>
                  <a:lnTo>
                    <a:pt x="86" y="70"/>
                  </a:lnTo>
                  <a:lnTo>
                    <a:pt x="86" y="70"/>
                  </a:lnTo>
                  <a:lnTo>
                    <a:pt x="90" y="66"/>
                  </a:lnTo>
                  <a:lnTo>
                    <a:pt x="96" y="56"/>
                  </a:lnTo>
                  <a:lnTo>
                    <a:pt x="98" y="46"/>
                  </a:lnTo>
                  <a:lnTo>
                    <a:pt x="100" y="36"/>
                  </a:lnTo>
                  <a:lnTo>
                    <a:pt x="102" y="22"/>
                  </a:lnTo>
                  <a:lnTo>
                    <a:pt x="102" y="6"/>
                  </a:lnTo>
                  <a:lnTo>
                    <a:pt x="10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6" name="Freeform 158"/>
            <p:cNvSpPr>
              <a:spLocks/>
            </p:cNvSpPr>
            <p:nvPr/>
          </p:nvSpPr>
          <p:spPr bwMode="auto">
            <a:xfrm>
              <a:off x="2342147" y="4961021"/>
              <a:ext cx="1235242" cy="1299411"/>
            </a:xfrm>
            <a:custGeom>
              <a:avLst/>
              <a:gdLst/>
              <a:ahLst/>
              <a:cxnLst>
                <a:cxn ang="0">
                  <a:pos x="154" y="70"/>
                </a:cxn>
                <a:cxn ang="0">
                  <a:pos x="154" y="70"/>
                </a:cxn>
                <a:cxn ang="0">
                  <a:pos x="148" y="82"/>
                </a:cxn>
                <a:cxn ang="0">
                  <a:pos x="140" y="96"/>
                </a:cxn>
                <a:cxn ang="0">
                  <a:pos x="132" y="112"/>
                </a:cxn>
                <a:cxn ang="0">
                  <a:pos x="120" y="128"/>
                </a:cxn>
                <a:cxn ang="0">
                  <a:pos x="106" y="142"/>
                </a:cxn>
                <a:cxn ang="0">
                  <a:pos x="98" y="148"/>
                </a:cxn>
                <a:cxn ang="0">
                  <a:pos x="88" y="154"/>
                </a:cxn>
                <a:cxn ang="0">
                  <a:pos x="80" y="158"/>
                </a:cxn>
                <a:cxn ang="0">
                  <a:pos x="70" y="160"/>
                </a:cxn>
                <a:cxn ang="0">
                  <a:pos x="70" y="160"/>
                </a:cxn>
                <a:cxn ang="0">
                  <a:pos x="60" y="162"/>
                </a:cxn>
                <a:cxn ang="0">
                  <a:pos x="52" y="160"/>
                </a:cxn>
                <a:cxn ang="0">
                  <a:pos x="44" y="160"/>
                </a:cxn>
                <a:cxn ang="0">
                  <a:pos x="36" y="156"/>
                </a:cxn>
                <a:cxn ang="0">
                  <a:pos x="24" y="148"/>
                </a:cxn>
                <a:cxn ang="0">
                  <a:pos x="14" y="138"/>
                </a:cxn>
                <a:cxn ang="0">
                  <a:pos x="10" y="124"/>
                </a:cxn>
                <a:cxn ang="0">
                  <a:pos x="8" y="110"/>
                </a:cxn>
                <a:cxn ang="0">
                  <a:pos x="10" y="104"/>
                </a:cxn>
                <a:cxn ang="0">
                  <a:pos x="12" y="98"/>
                </a:cxn>
                <a:cxn ang="0">
                  <a:pos x="16" y="92"/>
                </a:cxn>
                <a:cxn ang="0">
                  <a:pos x="22" y="86"/>
                </a:cxn>
                <a:cxn ang="0">
                  <a:pos x="22" y="86"/>
                </a:cxn>
                <a:cxn ang="0">
                  <a:pos x="16" y="80"/>
                </a:cxn>
                <a:cxn ang="0">
                  <a:pos x="12" y="74"/>
                </a:cxn>
                <a:cxn ang="0">
                  <a:pos x="6" y="66"/>
                </a:cxn>
                <a:cxn ang="0">
                  <a:pos x="2" y="56"/>
                </a:cxn>
                <a:cxn ang="0">
                  <a:pos x="0" y="44"/>
                </a:cxn>
                <a:cxn ang="0">
                  <a:pos x="2" y="32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10"/>
                </a:cxn>
                <a:cxn ang="0">
                  <a:pos x="24" y="4"/>
                </a:cxn>
                <a:cxn ang="0">
                  <a:pos x="32" y="2"/>
                </a:cxn>
                <a:cxn ang="0">
                  <a:pos x="42" y="0"/>
                </a:cxn>
                <a:cxn ang="0">
                  <a:pos x="50" y="0"/>
                </a:cxn>
                <a:cxn ang="0">
                  <a:pos x="58" y="4"/>
                </a:cxn>
                <a:cxn ang="0">
                  <a:pos x="76" y="12"/>
                </a:cxn>
                <a:cxn ang="0">
                  <a:pos x="112" y="34"/>
                </a:cxn>
                <a:cxn ang="0">
                  <a:pos x="132" y="44"/>
                </a:cxn>
                <a:cxn ang="0">
                  <a:pos x="142" y="46"/>
                </a:cxn>
                <a:cxn ang="0">
                  <a:pos x="152" y="46"/>
                </a:cxn>
                <a:cxn ang="0">
                  <a:pos x="152" y="46"/>
                </a:cxn>
                <a:cxn ang="0">
                  <a:pos x="146" y="52"/>
                </a:cxn>
                <a:cxn ang="0">
                  <a:pos x="126" y="64"/>
                </a:cxn>
                <a:cxn ang="0">
                  <a:pos x="104" y="74"/>
                </a:cxn>
                <a:cxn ang="0">
                  <a:pos x="92" y="78"/>
                </a:cxn>
                <a:cxn ang="0">
                  <a:pos x="82" y="80"/>
                </a:cxn>
                <a:cxn ang="0">
                  <a:pos x="82" y="80"/>
                </a:cxn>
                <a:cxn ang="0">
                  <a:pos x="86" y="82"/>
                </a:cxn>
                <a:cxn ang="0">
                  <a:pos x="100" y="82"/>
                </a:cxn>
                <a:cxn ang="0">
                  <a:pos x="110" y="82"/>
                </a:cxn>
                <a:cxn ang="0">
                  <a:pos x="122" y="80"/>
                </a:cxn>
                <a:cxn ang="0">
                  <a:pos x="136" y="76"/>
                </a:cxn>
                <a:cxn ang="0">
                  <a:pos x="154" y="70"/>
                </a:cxn>
                <a:cxn ang="0">
                  <a:pos x="154" y="70"/>
                </a:cxn>
              </a:cxnLst>
              <a:rect l="0" t="0" r="r" b="b"/>
              <a:pathLst>
                <a:path w="154" h="162">
                  <a:moveTo>
                    <a:pt x="154" y="70"/>
                  </a:moveTo>
                  <a:lnTo>
                    <a:pt x="154" y="70"/>
                  </a:lnTo>
                  <a:lnTo>
                    <a:pt x="148" y="82"/>
                  </a:lnTo>
                  <a:lnTo>
                    <a:pt x="140" y="96"/>
                  </a:lnTo>
                  <a:lnTo>
                    <a:pt x="132" y="112"/>
                  </a:lnTo>
                  <a:lnTo>
                    <a:pt x="120" y="128"/>
                  </a:lnTo>
                  <a:lnTo>
                    <a:pt x="106" y="142"/>
                  </a:lnTo>
                  <a:lnTo>
                    <a:pt x="98" y="148"/>
                  </a:lnTo>
                  <a:lnTo>
                    <a:pt x="88" y="154"/>
                  </a:lnTo>
                  <a:lnTo>
                    <a:pt x="80" y="158"/>
                  </a:lnTo>
                  <a:lnTo>
                    <a:pt x="70" y="160"/>
                  </a:lnTo>
                  <a:lnTo>
                    <a:pt x="70" y="160"/>
                  </a:lnTo>
                  <a:lnTo>
                    <a:pt x="60" y="162"/>
                  </a:lnTo>
                  <a:lnTo>
                    <a:pt x="52" y="160"/>
                  </a:lnTo>
                  <a:lnTo>
                    <a:pt x="44" y="160"/>
                  </a:lnTo>
                  <a:lnTo>
                    <a:pt x="36" y="156"/>
                  </a:lnTo>
                  <a:lnTo>
                    <a:pt x="24" y="148"/>
                  </a:lnTo>
                  <a:lnTo>
                    <a:pt x="14" y="138"/>
                  </a:lnTo>
                  <a:lnTo>
                    <a:pt x="10" y="124"/>
                  </a:lnTo>
                  <a:lnTo>
                    <a:pt x="8" y="110"/>
                  </a:lnTo>
                  <a:lnTo>
                    <a:pt x="10" y="104"/>
                  </a:lnTo>
                  <a:lnTo>
                    <a:pt x="12" y="98"/>
                  </a:lnTo>
                  <a:lnTo>
                    <a:pt x="16" y="92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16" y="80"/>
                  </a:lnTo>
                  <a:lnTo>
                    <a:pt x="12" y="74"/>
                  </a:lnTo>
                  <a:lnTo>
                    <a:pt x="6" y="66"/>
                  </a:lnTo>
                  <a:lnTo>
                    <a:pt x="2" y="56"/>
                  </a:lnTo>
                  <a:lnTo>
                    <a:pt x="0" y="44"/>
                  </a:lnTo>
                  <a:lnTo>
                    <a:pt x="2" y="32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10"/>
                  </a:lnTo>
                  <a:lnTo>
                    <a:pt x="24" y="4"/>
                  </a:lnTo>
                  <a:lnTo>
                    <a:pt x="32" y="2"/>
                  </a:lnTo>
                  <a:lnTo>
                    <a:pt x="42" y="0"/>
                  </a:lnTo>
                  <a:lnTo>
                    <a:pt x="50" y="0"/>
                  </a:lnTo>
                  <a:lnTo>
                    <a:pt x="58" y="4"/>
                  </a:lnTo>
                  <a:lnTo>
                    <a:pt x="76" y="12"/>
                  </a:lnTo>
                  <a:lnTo>
                    <a:pt x="112" y="34"/>
                  </a:lnTo>
                  <a:lnTo>
                    <a:pt x="132" y="44"/>
                  </a:lnTo>
                  <a:lnTo>
                    <a:pt x="142" y="4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46" y="52"/>
                  </a:lnTo>
                  <a:lnTo>
                    <a:pt x="126" y="64"/>
                  </a:lnTo>
                  <a:lnTo>
                    <a:pt x="104" y="74"/>
                  </a:lnTo>
                  <a:lnTo>
                    <a:pt x="92" y="78"/>
                  </a:lnTo>
                  <a:lnTo>
                    <a:pt x="82" y="80"/>
                  </a:lnTo>
                  <a:lnTo>
                    <a:pt x="82" y="80"/>
                  </a:lnTo>
                  <a:lnTo>
                    <a:pt x="86" y="82"/>
                  </a:lnTo>
                  <a:lnTo>
                    <a:pt x="100" y="82"/>
                  </a:lnTo>
                  <a:lnTo>
                    <a:pt x="110" y="82"/>
                  </a:lnTo>
                  <a:lnTo>
                    <a:pt x="122" y="80"/>
                  </a:lnTo>
                  <a:lnTo>
                    <a:pt x="136" y="76"/>
                  </a:lnTo>
                  <a:lnTo>
                    <a:pt x="154" y="70"/>
                  </a:lnTo>
                  <a:lnTo>
                    <a:pt x="154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7" name="Freeform 159"/>
            <p:cNvSpPr>
              <a:spLocks/>
            </p:cNvSpPr>
            <p:nvPr/>
          </p:nvSpPr>
          <p:spPr bwMode="auto">
            <a:xfrm>
              <a:off x="2871537" y="3805989"/>
              <a:ext cx="1155032" cy="1283368"/>
            </a:xfrm>
            <a:custGeom>
              <a:avLst/>
              <a:gdLst/>
              <a:ahLst/>
              <a:cxnLst>
                <a:cxn ang="0">
                  <a:pos x="130" y="158"/>
                </a:cxn>
                <a:cxn ang="0">
                  <a:pos x="130" y="158"/>
                </a:cxn>
                <a:cxn ang="0">
                  <a:pos x="130" y="148"/>
                </a:cxn>
                <a:cxn ang="0">
                  <a:pos x="130" y="122"/>
                </a:cxn>
                <a:cxn ang="0">
                  <a:pos x="134" y="88"/>
                </a:cxn>
                <a:cxn ang="0">
                  <a:pos x="136" y="70"/>
                </a:cxn>
                <a:cxn ang="0">
                  <a:pos x="142" y="52"/>
                </a:cxn>
                <a:cxn ang="0">
                  <a:pos x="142" y="52"/>
                </a:cxn>
                <a:cxn ang="0">
                  <a:pos x="144" y="42"/>
                </a:cxn>
                <a:cxn ang="0">
                  <a:pos x="142" y="32"/>
                </a:cxn>
                <a:cxn ang="0">
                  <a:pos x="140" y="24"/>
                </a:cxn>
                <a:cxn ang="0">
                  <a:pos x="134" y="16"/>
                </a:cxn>
                <a:cxn ang="0">
                  <a:pos x="128" y="10"/>
                </a:cxn>
                <a:cxn ang="0">
                  <a:pos x="118" y="4"/>
                </a:cxn>
                <a:cxn ang="0">
                  <a:pos x="110" y="2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8" y="2"/>
                </a:cxn>
                <a:cxn ang="0">
                  <a:pos x="80" y="6"/>
                </a:cxn>
                <a:cxn ang="0">
                  <a:pos x="74" y="10"/>
                </a:cxn>
                <a:cxn ang="0">
                  <a:pos x="68" y="18"/>
                </a:cxn>
                <a:cxn ang="0">
                  <a:pos x="62" y="28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52" y="34"/>
                </a:cxn>
                <a:cxn ang="0">
                  <a:pos x="34" y="36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4" y="104"/>
                </a:cxn>
                <a:cxn ang="0">
                  <a:pos x="12" y="118"/>
                </a:cxn>
                <a:cxn ang="0">
                  <a:pos x="18" y="124"/>
                </a:cxn>
                <a:cxn ang="0">
                  <a:pos x="24" y="130"/>
                </a:cxn>
                <a:cxn ang="0">
                  <a:pos x="32" y="136"/>
                </a:cxn>
                <a:cxn ang="0">
                  <a:pos x="44" y="142"/>
                </a:cxn>
                <a:cxn ang="0">
                  <a:pos x="70" y="152"/>
                </a:cxn>
                <a:cxn ang="0">
                  <a:pos x="102" y="160"/>
                </a:cxn>
                <a:cxn ang="0">
                  <a:pos x="102" y="160"/>
                </a:cxn>
                <a:cxn ang="0">
                  <a:pos x="100" y="156"/>
                </a:cxn>
                <a:cxn ang="0">
                  <a:pos x="90" y="144"/>
                </a:cxn>
                <a:cxn ang="0">
                  <a:pos x="86" y="136"/>
                </a:cxn>
                <a:cxn ang="0">
                  <a:pos x="82" y="126"/>
                </a:cxn>
                <a:cxn ang="0">
                  <a:pos x="80" y="114"/>
                </a:cxn>
                <a:cxn ang="0">
                  <a:pos x="80" y="102"/>
                </a:cxn>
                <a:cxn ang="0">
                  <a:pos x="80" y="102"/>
                </a:cxn>
                <a:cxn ang="0">
                  <a:pos x="84" y="108"/>
                </a:cxn>
                <a:cxn ang="0">
                  <a:pos x="94" y="124"/>
                </a:cxn>
                <a:cxn ang="0">
                  <a:pos x="112" y="142"/>
                </a:cxn>
                <a:cxn ang="0">
                  <a:pos x="120" y="150"/>
                </a:cxn>
                <a:cxn ang="0">
                  <a:pos x="130" y="158"/>
                </a:cxn>
                <a:cxn ang="0">
                  <a:pos x="130" y="158"/>
                </a:cxn>
              </a:cxnLst>
              <a:rect l="0" t="0" r="r" b="b"/>
              <a:pathLst>
                <a:path w="144" h="160">
                  <a:moveTo>
                    <a:pt x="130" y="158"/>
                  </a:moveTo>
                  <a:lnTo>
                    <a:pt x="130" y="158"/>
                  </a:lnTo>
                  <a:lnTo>
                    <a:pt x="130" y="148"/>
                  </a:lnTo>
                  <a:lnTo>
                    <a:pt x="130" y="122"/>
                  </a:lnTo>
                  <a:lnTo>
                    <a:pt x="134" y="88"/>
                  </a:lnTo>
                  <a:lnTo>
                    <a:pt x="136" y="70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44" y="42"/>
                  </a:lnTo>
                  <a:lnTo>
                    <a:pt x="142" y="32"/>
                  </a:lnTo>
                  <a:lnTo>
                    <a:pt x="140" y="24"/>
                  </a:lnTo>
                  <a:lnTo>
                    <a:pt x="134" y="16"/>
                  </a:lnTo>
                  <a:lnTo>
                    <a:pt x="128" y="10"/>
                  </a:lnTo>
                  <a:lnTo>
                    <a:pt x="118" y="4"/>
                  </a:lnTo>
                  <a:lnTo>
                    <a:pt x="110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8" y="2"/>
                  </a:lnTo>
                  <a:lnTo>
                    <a:pt x="80" y="6"/>
                  </a:lnTo>
                  <a:lnTo>
                    <a:pt x="74" y="10"/>
                  </a:lnTo>
                  <a:lnTo>
                    <a:pt x="68" y="18"/>
                  </a:lnTo>
                  <a:lnTo>
                    <a:pt x="62" y="28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52" y="34"/>
                  </a:lnTo>
                  <a:lnTo>
                    <a:pt x="34" y="36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4" y="104"/>
                  </a:lnTo>
                  <a:lnTo>
                    <a:pt x="12" y="118"/>
                  </a:lnTo>
                  <a:lnTo>
                    <a:pt x="18" y="124"/>
                  </a:lnTo>
                  <a:lnTo>
                    <a:pt x="24" y="130"/>
                  </a:lnTo>
                  <a:lnTo>
                    <a:pt x="32" y="136"/>
                  </a:lnTo>
                  <a:lnTo>
                    <a:pt x="44" y="142"/>
                  </a:lnTo>
                  <a:lnTo>
                    <a:pt x="70" y="152"/>
                  </a:lnTo>
                  <a:lnTo>
                    <a:pt x="102" y="160"/>
                  </a:lnTo>
                  <a:lnTo>
                    <a:pt x="102" y="160"/>
                  </a:lnTo>
                  <a:lnTo>
                    <a:pt x="100" y="156"/>
                  </a:lnTo>
                  <a:lnTo>
                    <a:pt x="90" y="144"/>
                  </a:lnTo>
                  <a:lnTo>
                    <a:pt x="86" y="136"/>
                  </a:lnTo>
                  <a:lnTo>
                    <a:pt x="82" y="126"/>
                  </a:lnTo>
                  <a:lnTo>
                    <a:pt x="80" y="114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84" y="108"/>
                  </a:lnTo>
                  <a:lnTo>
                    <a:pt x="94" y="124"/>
                  </a:lnTo>
                  <a:lnTo>
                    <a:pt x="112" y="142"/>
                  </a:lnTo>
                  <a:lnTo>
                    <a:pt x="120" y="150"/>
                  </a:lnTo>
                  <a:lnTo>
                    <a:pt x="130" y="158"/>
                  </a:lnTo>
                  <a:lnTo>
                    <a:pt x="130" y="1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8" name="Freeform 160"/>
            <p:cNvSpPr>
              <a:spLocks/>
            </p:cNvSpPr>
            <p:nvPr/>
          </p:nvSpPr>
          <p:spPr bwMode="auto">
            <a:xfrm>
              <a:off x="3689684" y="5249779"/>
              <a:ext cx="288758" cy="320842"/>
            </a:xfrm>
            <a:custGeom>
              <a:avLst/>
              <a:gdLst/>
              <a:ahLst/>
              <a:cxnLst>
                <a:cxn ang="0">
                  <a:pos x="36" y="20"/>
                </a:cxn>
                <a:cxn ang="0">
                  <a:pos x="36" y="20"/>
                </a:cxn>
                <a:cxn ang="0">
                  <a:pos x="34" y="28"/>
                </a:cxn>
                <a:cxn ang="0">
                  <a:pos x="30" y="34"/>
                </a:cxn>
                <a:cxn ang="0">
                  <a:pos x="24" y="38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10" y="38"/>
                </a:cxn>
                <a:cxn ang="0">
                  <a:pos x="6" y="34"/>
                </a:cxn>
                <a:cxn ang="0">
                  <a:pos x="2" y="28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2" y="12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6"/>
                </a:cxn>
                <a:cxn ang="0">
                  <a:pos x="34" y="12"/>
                </a:cxn>
                <a:cxn ang="0">
                  <a:pos x="36" y="20"/>
                </a:cxn>
                <a:cxn ang="0">
                  <a:pos x="36" y="20"/>
                </a:cxn>
              </a:cxnLst>
              <a:rect l="0" t="0" r="r" b="b"/>
              <a:pathLst>
                <a:path w="36" h="40">
                  <a:moveTo>
                    <a:pt x="36" y="20"/>
                  </a:moveTo>
                  <a:lnTo>
                    <a:pt x="36" y="20"/>
                  </a:lnTo>
                  <a:lnTo>
                    <a:pt x="34" y="28"/>
                  </a:lnTo>
                  <a:lnTo>
                    <a:pt x="30" y="34"/>
                  </a:lnTo>
                  <a:lnTo>
                    <a:pt x="24" y="38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0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6"/>
                  </a:lnTo>
                  <a:lnTo>
                    <a:pt x="34" y="12"/>
                  </a:lnTo>
                  <a:lnTo>
                    <a:pt x="36" y="20"/>
                  </a:lnTo>
                  <a:lnTo>
                    <a:pt x="36" y="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159" name="Title 158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Problems &amp; Solution Cont.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The proposed system:</a:t>
            </a:r>
          </a:p>
          <a:p>
            <a:pPr lvl="1"/>
            <a:r>
              <a:rPr lang="en-US" dirty="0" smtClean="0"/>
              <a:t>Token: The Security Token application which generate a key code that can be used to authenticate with the system.</a:t>
            </a:r>
          </a:p>
          <a:p>
            <a:pPr lvl="1"/>
            <a:r>
              <a:rPr lang="en-US" dirty="0" smtClean="0"/>
              <a:t>Agent Software: A website that receive user login request and transfer it to the Authentication Server for authentication.</a:t>
            </a:r>
          </a:p>
          <a:p>
            <a:pPr lvl="1"/>
            <a:r>
              <a:rPr lang="en-US" dirty="0" smtClean="0"/>
              <a:t>Authentication Server: Used for validating user’s request for authentication, and making synchronization with Security Token application.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roup 315"/>
          <p:cNvGrpSpPr/>
          <p:nvPr/>
        </p:nvGrpSpPr>
        <p:grpSpPr>
          <a:xfrm>
            <a:off x="0" y="0"/>
            <a:ext cx="9144000" cy="6858000"/>
            <a:chOff x="0" y="-1295400"/>
            <a:chExt cx="9144000" cy="9144000"/>
          </a:xfrm>
          <a:gradFill flip="none" rotWithShape="1">
            <a:gsLst>
              <a:gs pos="0">
                <a:schemeClr val="bg1">
                  <a:alpha val="10000"/>
                </a:schemeClr>
              </a:gs>
              <a:gs pos="36000">
                <a:schemeClr val="bg1">
                  <a:alpha val="0"/>
                </a:schemeClr>
              </a:gs>
              <a:gs pos="95000">
                <a:schemeClr val="bg1">
                  <a:alpha val="15000"/>
                </a:schemeClr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62" name="Freeform 7"/>
            <p:cNvSpPr>
              <a:spLocks/>
            </p:cNvSpPr>
            <p:nvPr/>
          </p:nvSpPr>
          <p:spPr bwMode="auto">
            <a:xfrm>
              <a:off x="5181600" y="3340768"/>
              <a:ext cx="465221" cy="449179"/>
            </a:xfrm>
            <a:custGeom>
              <a:avLst/>
              <a:gdLst/>
              <a:ahLst/>
              <a:cxnLst>
                <a:cxn ang="0">
                  <a:pos x="2" y="44"/>
                </a:cxn>
                <a:cxn ang="0">
                  <a:pos x="2" y="44"/>
                </a:cxn>
                <a:cxn ang="0">
                  <a:pos x="8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8" y="56"/>
                </a:cxn>
                <a:cxn ang="0">
                  <a:pos x="44" y="56"/>
                </a:cxn>
                <a:cxn ang="0">
                  <a:pos x="48" y="54"/>
                </a:cxn>
                <a:cxn ang="0">
                  <a:pos x="56" y="48"/>
                </a:cxn>
                <a:cxn ang="0">
                  <a:pos x="58" y="44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6" y="36"/>
                </a:cxn>
                <a:cxn ang="0">
                  <a:pos x="52" y="32"/>
                </a:cxn>
                <a:cxn ang="0">
                  <a:pos x="48" y="28"/>
                </a:cxn>
                <a:cxn ang="0">
                  <a:pos x="48" y="28"/>
                </a:cxn>
                <a:cxn ang="0">
                  <a:pos x="50" y="26"/>
                </a:cxn>
                <a:cxn ang="0">
                  <a:pos x="52" y="20"/>
                </a:cxn>
                <a:cxn ang="0">
                  <a:pos x="54" y="16"/>
                </a:cxn>
                <a:cxn ang="0">
                  <a:pos x="54" y="12"/>
                </a:cxn>
                <a:cxn ang="0">
                  <a:pos x="52" y="8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0" y="6"/>
                </a:cxn>
                <a:cxn ang="0">
                  <a:pos x="14" y="12"/>
                </a:cxn>
                <a:cxn ang="0">
                  <a:pos x="8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32"/>
                </a:cxn>
                <a:cxn ang="0">
                  <a:pos x="18" y="30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2" y="44"/>
                </a:cxn>
                <a:cxn ang="0">
                  <a:pos x="2" y="44"/>
                </a:cxn>
              </a:cxnLst>
              <a:rect l="0" t="0" r="r" b="b"/>
              <a:pathLst>
                <a:path w="58" h="56">
                  <a:moveTo>
                    <a:pt x="2" y="44"/>
                  </a:moveTo>
                  <a:lnTo>
                    <a:pt x="2" y="44"/>
                  </a:lnTo>
                  <a:lnTo>
                    <a:pt x="8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8" y="56"/>
                  </a:lnTo>
                  <a:lnTo>
                    <a:pt x="44" y="56"/>
                  </a:lnTo>
                  <a:lnTo>
                    <a:pt x="48" y="54"/>
                  </a:lnTo>
                  <a:lnTo>
                    <a:pt x="56" y="48"/>
                  </a:lnTo>
                  <a:lnTo>
                    <a:pt x="58" y="44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6" y="36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50" y="26"/>
                  </a:lnTo>
                  <a:lnTo>
                    <a:pt x="52" y="20"/>
                  </a:lnTo>
                  <a:lnTo>
                    <a:pt x="54" y="16"/>
                  </a:lnTo>
                  <a:lnTo>
                    <a:pt x="54" y="12"/>
                  </a:lnTo>
                  <a:lnTo>
                    <a:pt x="52" y="8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0" y="6"/>
                  </a:lnTo>
                  <a:lnTo>
                    <a:pt x="14" y="12"/>
                  </a:lnTo>
                  <a:lnTo>
                    <a:pt x="8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32"/>
                  </a:lnTo>
                  <a:lnTo>
                    <a:pt x="18" y="30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2" y="44"/>
                  </a:lnTo>
                  <a:lnTo>
                    <a:pt x="2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3" name="Freeform 8"/>
            <p:cNvSpPr>
              <a:spLocks/>
            </p:cNvSpPr>
            <p:nvPr/>
          </p:nvSpPr>
          <p:spPr bwMode="auto">
            <a:xfrm>
              <a:off x="5117432" y="3741821"/>
              <a:ext cx="401053" cy="497305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8"/>
                </a:cxn>
                <a:cxn ang="0">
                  <a:pos x="46" y="40"/>
                </a:cxn>
                <a:cxn ang="0">
                  <a:pos x="42" y="44"/>
                </a:cxn>
                <a:cxn ang="0">
                  <a:pos x="34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6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2"/>
                </a:cxn>
                <a:cxn ang="0">
                  <a:pos x="16" y="62"/>
                </a:cxn>
                <a:cxn ang="0">
                  <a:pos x="8" y="60"/>
                </a:cxn>
                <a:cxn ang="0">
                  <a:pos x="4" y="54"/>
                </a:cxn>
                <a:cxn ang="0">
                  <a:pos x="2" y="48"/>
                </a:cxn>
                <a:cxn ang="0">
                  <a:pos x="2" y="38"/>
                </a:cxn>
                <a:cxn ang="0">
                  <a:pos x="4" y="20"/>
                </a:cxn>
                <a:cxn ang="0">
                  <a:pos x="4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0" y="10"/>
                </a:cxn>
                <a:cxn ang="0">
                  <a:pos x="18" y="18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2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0" y="12"/>
                </a:cxn>
                <a:cxn ang="0">
                  <a:pos x="46" y="20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2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8"/>
                  </a:lnTo>
                  <a:lnTo>
                    <a:pt x="46" y="40"/>
                  </a:lnTo>
                  <a:lnTo>
                    <a:pt x="42" y="44"/>
                  </a:lnTo>
                  <a:lnTo>
                    <a:pt x="34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6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8" y="60"/>
                  </a:lnTo>
                  <a:lnTo>
                    <a:pt x="4" y="54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4" y="20"/>
                  </a:lnTo>
                  <a:lnTo>
                    <a:pt x="4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10" y="10"/>
                  </a:lnTo>
                  <a:lnTo>
                    <a:pt x="18" y="18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2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0" y="12"/>
                  </a:lnTo>
                  <a:lnTo>
                    <a:pt x="46" y="20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4" name="Freeform 9"/>
            <p:cNvSpPr>
              <a:spLocks/>
            </p:cNvSpPr>
            <p:nvPr/>
          </p:nvSpPr>
          <p:spPr bwMode="auto">
            <a:xfrm>
              <a:off x="4668253" y="3757863"/>
              <a:ext cx="433137" cy="449179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50" y="6"/>
                </a:cxn>
                <a:cxn ang="0">
                  <a:pos x="52" y="14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8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4" y="12"/>
                </a:cxn>
                <a:cxn ang="0">
                  <a:pos x="10" y="10"/>
                </a:cxn>
                <a:cxn ang="0">
                  <a:pos x="18" y="8"/>
                </a:cxn>
                <a:cxn ang="0">
                  <a:pos x="34" y="6"/>
                </a:cxn>
                <a:cxn ang="0">
                  <a:pos x="40" y="4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6"/>
                </a:cxn>
                <a:cxn ang="0">
                  <a:pos x="50" y="6"/>
                </a:cxn>
              </a:cxnLst>
              <a:rect l="0" t="0" r="r" b="b"/>
              <a:pathLst>
                <a:path w="54" h="56">
                  <a:moveTo>
                    <a:pt x="50" y="6"/>
                  </a:moveTo>
                  <a:lnTo>
                    <a:pt x="50" y="6"/>
                  </a:lnTo>
                  <a:lnTo>
                    <a:pt x="52" y="14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8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4" y="12"/>
                  </a:lnTo>
                  <a:lnTo>
                    <a:pt x="10" y="10"/>
                  </a:lnTo>
                  <a:lnTo>
                    <a:pt x="18" y="8"/>
                  </a:lnTo>
                  <a:lnTo>
                    <a:pt x="34" y="6"/>
                  </a:lnTo>
                  <a:lnTo>
                    <a:pt x="40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6"/>
                  </a:lnTo>
                  <a:lnTo>
                    <a:pt x="5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5" name="Freeform 10"/>
            <p:cNvSpPr>
              <a:spLocks/>
            </p:cNvSpPr>
            <p:nvPr/>
          </p:nvSpPr>
          <p:spPr bwMode="auto">
            <a:xfrm>
              <a:off x="4523874" y="3324726"/>
              <a:ext cx="481263" cy="481263"/>
            </a:xfrm>
            <a:custGeom>
              <a:avLst/>
              <a:gdLst/>
              <a:ahLst/>
              <a:cxnLst>
                <a:cxn ang="0">
                  <a:pos x="56" y="42"/>
                </a:cxn>
                <a:cxn ang="0">
                  <a:pos x="56" y="42"/>
                </a:cxn>
                <a:cxn ang="0">
                  <a:pos x="52" y="46"/>
                </a:cxn>
                <a:cxn ang="0">
                  <a:pos x="42" y="54"/>
                </a:cxn>
                <a:cxn ang="0">
                  <a:pos x="28" y="58"/>
                </a:cxn>
                <a:cxn ang="0">
                  <a:pos x="22" y="60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6"/>
                </a:cxn>
                <a:cxn ang="0">
                  <a:pos x="4" y="52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0" y="36"/>
                </a:cxn>
                <a:cxn ang="0">
                  <a:pos x="2" y="32"/>
                </a:cxn>
                <a:cxn ang="0">
                  <a:pos x="6" y="28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10" y="24"/>
                </a:cxn>
                <a:cxn ang="0">
                  <a:pos x="8" y="16"/>
                </a:cxn>
                <a:cxn ang="0">
                  <a:pos x="10" y="8"/>
                </a:cxn>
                <a:cxn ang="0">
                  <a:pos x="12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24" y="0"/>
                </a:cxn>
                <a:cxn ang="0">
                  <a:pos x="30" y="0"/>
                </a:cxn>
                <a:cxn ang="0">
                  <a:pos x="36" y="4"/>
                </a:cxn>
                <a:cxn ang="0">
                  <a:pos x="40" y="10"/>
                </a:cxn>
                <a:cxn ang="0">
                  <a:pos x="48" y="24"/>
                </a:cxn>
                <a:cxn ang="0">
                  <a:pos x="54" y="30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48" y="36"/>
                </a:cxn>
                <a:cxn ang="0">
                  <a:pos x="40" y="36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6" y="38"/>
                </a:cxn>
                <a:cxn ang="0">
                  <a:pos x="44" y="40"/>
                </a:cxn>
                <a:cxn ang="0">
                  <a:pos x="56" y="42"/>
                </a:cxn>
                <a:cxn ang="0">
                  <a:pos x="56" y="42"/>
                </a:cxn>
              </a:cxnLst>
              <a:rect l="0" t="0" r="r" b="b"/>
              <a:pathLst>
                <a:path w="60" h="60">
                  <a:moveTo>
                    <a:pt x="56" y="42"/>
                  </a:moveTo>
                  <a:lnTo>
                    <a:pt x="56" y="42"/>
                  </a:lnTo>
                  <a:lnTo>
                    <a:pt x="52" y="46"/>
                  </a:lnTo>
                  <a:lnTo>
                    <a:pt x="42" y="54"/>
                  </a:lnTo>
                  <a:lnTo>
                    <a:pt x="28" y="58"/>
                  </a:lnTo>
                  <a:lnTo>
                    <a:pt x="22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6"/>
                  </a:lnTo>
                  <a:lnTo>
                    <a:pt x="4" y="52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2" y="32"/>
                  </a:lnTo>
                  <a:lnTo>
                    <a:pt x="6" y="28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4"/>
                  </a:lnTo>
                  <a:lnTo>
                    <a:pt x="8" y="16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4"/>
                  </a:lnTo>
                  <a:lnTo>
                    <a:pt x="40" y="10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48" y="36"/>
                  </a:lnTo>
                  <a:lnTo>
                    <a:pt x="40" y="36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6" y="38"/>
                  </a:lnTo>
                  <a:lnTo>
                    <a:pt x="44" y="40"/>
                  </a:lnTo>
                  <a:lnTo>
                    <a:pt x="56" y="42"/>
                  </a:lnTo>
                  <a:lnTo>
                    <a:pt x="56" y="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6" name="Freeform 11"/>
            <p:cNvSpPr>
              <a:spLocks/>
            </p:cNvSpPr>
            <p:nvPr/>
          </p:nvSpPr>
          <p:spPr bwMode="auto">
            <a:xfrm>
              <a:off x="4908884" y="3100137"/>
              <a:ext cx="449179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8"/>
                </a:cxn>
                <a:cxn ang="0">
                  <a:pos x="44" y="36"/>
                </a:cxn>
                <a:cxn ang="0">
                  <a:pos x="54" y="26"/>
                </a:cxn>
                <a:cxn ang="0">
                  <a:pos x="54" y="26"/>
                </a:cxn>
                <a:cxn ang="0">
                  <a:pos x="56" y="20"/>
                </a:cxn>
                <a:cxn ang="0">
                  <a:pos x="56" y="12"/>
                </a:cxn>
                <a:cxn ang="0">
                  <a:pos x="54" y="6"/>
                </a:cxn>
                <a:cxn ang="0">
                  <a:pos x="48" y="2"/>
                </a:cxn>
                <a:cxn ang="0">
                  <a:pos x="48" y="2"/>
                </a:cxn>
                <a:cxn ang="0">
                  <a:pos x="40" y="0"/>
                </a:cxn>
                <a:cxn ang="0">
                  <a:pos x="34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2" y="2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2" y="46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6" h="58">
                  <a:moveTo>
                    <a:pt x="32" y="58"/>
                  </a:moveTo>
                  <a:lnTo>
                    <a:pt x="32" y="58"/>
                  </a:lnTo>
                  <a:lnTo>
                    <a:pt x="38" y="48"/>
                  </a:lnTo>
                  <a:lnTo>
                    <a:pt x="44" y="36"/>
                  </a:lnTo>
                  <a:lnTo>
                    <a:pt x="54" y="26"/>
                  </a:lnTo>
                  <a:lnTo>
                    <a:pt x="54" y="26"/>
                  </a:lnTo>
                  <a:lnTo>
                    <a:pt x="56" y="20"/>
                  </a:lnTo>
                  <a:lnTo>
                    <a:pt x="56" y="12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4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2" y="46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7" name="Freeform 12"/>
            <p:cNvSpPr>
              <a:spLocks/>
            </p:cNvSpPr>
            <p:nvPr/>
          </p:nvSpPr>
          <p:spPr bwMode="auto">
            <a:xfrm>
              <a:off x="5037221" y="3613484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8" name="Freeform 13"/>
            <p:cNvSpPr>
              <a:spLocks/>
            </p:cNvSpPr>
            <p:nvPr/>
          </p:nvSpPr>
          <p:spPr bwMode="auto">
            <a:xfrm>
              <a:off x="8213558" y="4207042"/>
              <a:ext cx="449179" cy="449179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0" y="44"/>
                </a:cxn>
                <a:cxn ang="0">
                  <a:pos x="6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6" y="56"/>
                </a:cxn>
                <a:cxn ang="0">
                  <a:pos x="42" y="56"/>
                </a:cxn>
                <a:cxn ang="0">
                  <a:pos x="48" y="54"/>
                </a:cxn>
                <a:cxn ang="0">
                  <a:pos x="54" y="48"/>
                </a:cxn>
                <a:cxn ang="0">
                  <a:pos x="56" y="44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4" y="34"/>
                </a:cxn>
                <a:cxn ang="0">
                  <a:pos x="50" y="30"/>
                </a:cxn>
                <a:cxn ang="0">
                  <a:pos x="46" y="28"/>
                </a:cxn>
                <a:cxn ang="0">
                  <a:pos x="46" y="28"/>
                </a:cxn>
                <a:cxn ang="0">
                  <a:pos x="48" y="26"/>
                </a:cxn>
                <a:cxn ang="0">
                  <a:pos x="50" y="18"/>
                </a:cxn>
                <a:cxn ang="0">
                  <a:pos x="52" y="14"/>
                </a:cxn>
                <a:cxn ang="0">
                  <a:pos x="52" y="10"/>
                </a:cxn>
                <a:cxn ang="0">
                  <a:pos x="50" y="6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18" y="4"/>
                </a:cxn>
                <a:cxn ang="0">
                  <a:pos x="12" y="12"/>
                </a:cxn>
                <a:cxn ang="0">
                  <a:pos x="6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8" y="32"/>
                </a:cxn>
                <a:cxn ang="0">
                  <a:pos x="16" y="30"/>
                </a:cxn>
                <a:cxn ang="0">
                  <a:pos x="24" y="30"/>
                </a:cxn>
                <a:cxn ang="0">
                  <a:pos x="24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0" y="44"/>
                </a:cxn>
                <a:cxn ang="0">
                  <a:pos x="0" y="44"/>
                </a:cxn>
              </a:cxnLst>
              <a:rect l="0" t="0" r="r" b="b"/>
              <a:pathLst>
                <a:path w="56" h="56">
                  <a:moveTo>
                    <a:pt x="0" y="44"/>
                  </a:moveTo>
                  <a:lnTo>
                    <a:pt x="0" y="44"/>
                  </a:lnTo>
                  <a:lnTo>
                    <a:pt x="6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6" y="56"/>
                  </a:lnTo>
                  <a:lnTo>
                    <a:pt x="42" y="56"/>
                  </a:lnTo>
                  <a:lnTo>
                    <a:pt x="48" y="54"/>
                  </a:lnTo>
                  <a:lnTo>
                    <a:pt x="54" y="48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34"/>
                  </a:lnTo>
                  <a:lnTo>
                    <a:pt x="50" y="30"/>
                  </a:lnTo>
                  <a:lnTo>
                    <a:pt x="46" y="28"/>
                  </a:lnTo>
                  <a:lnTo>
                    <a:pt x="46" y="28"/>
                  </a:lnTo>
                  <a:lnTo>
                    <a:pt x="48" y="26"/>
                  </a:lnTo>
                  <a:lnTo>
                    <a:pt x="50" y="18"/>
                  </a:lnTo>
                  <a:lnTo>
                    <a:pt x="52" y="14"/>
                  </a:lnTo>
                  <a:lnTo>
                    <a:pt x="52" y="10"/>
                  </a:lnTo>
                  <a:lnTo>
                    <a:pt x="50" y="6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4"/>
                  </a:lnTo>
                  <a:lnTo>
                    <a:pt x="12" y="12"/>
                  </a:lnTo>
                  <a:lnTo>
                    <a:pt x="6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8" y="32"/>
                  </a:lnTo>
                  <a:lnTo>
                    <a:pt x="16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0" y="44"/>
                  </a:lnTo>
                  <a:lnTo>
                    <a:pt x="0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9" name="Freeform 14"/>
            <p:cNvSpPr>
              <a:spLocks/>
            </p:cNvSpPr>
            <p:nvPr/>
          </p:nvSpPr>
          <p:spPr bwMode="auto">
            <a:xfrm>
              <a:off x="8133347" y="4608095"/>
              <a:ext cx="401053" cy="481263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6"/>
                </a:cxn>
                <a:cxn ang="0">
                  <a:pos x="46" y="40"/>
                </a:cxn>
                <a:cxn ang="0">
                  <a:pos x="42" y="42"/>
                </a:cxn>
                <a:cxn ang="0">
                  <a:pos x="36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4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0"/>
                </a:cxn>
                <a:cxn ang="0">
                  <a:pos x="16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2" y="46"/>
                </a:cxn>
                <a:cxn ang="0">
                  <a:pos x="2" y="38"/>
                </a:cxn>
                <a:cxn ang="0">
                  <a:pos x="4" y="18"/>
                </a:cxn>
                <a:cxn ang="0">
                  <a:pos x="4" y="1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0" y="10"/>
                </a:cxn>
                <a:cxn ang="0">
                  <a:pos x="18" y="16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2"/>
                </a:cxn>
                <a:cxn ang="0">
                  <a:pos x="20" y="16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0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2" y="12"/>
                </a:cxn>
                <a:cxn ang="0">
                  <a:pos x="46" y="18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0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6"/>
                  </a:lnTo>
                  <a:lnTo>
                    <a:pt x="46" y="40"/>
                  </a:lnTo>
                  <a:lnTo>
                    <a:pt x="42" y="42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4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2" y="46"/>
                  </a:lnTo>
                  <a:lnTo>
                    <a:pt x="2" y="38"/>
                  </a:lnTo>
                  <a:lnTo>
                    <a:pt x="4" y="18"/>
                  </a:lnTo>
                  <a:lnTo>
                    <a:pt x="4" y="1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0" y="10"/>
                  </a:lnTo>
                  <a:lnTo>
                    <a:pt x="18" y="1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2"/>
                  </a:lnTo>
                  <a:lnTo>
                    <a:pt x="20" y="16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2" y="12"/>
                  </a:lnTo>
                  <a:lnTo>
                    <a:pt x="46" y="18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0" name="Freeform 15"/>
            <p:cNvSpPr>
              <a:spLocks/>
            </p:cNvSpPr>
            <p:nvPr/>
          </p:nvSpPr>
          <p:spPr bwMode="auto">
            <a:xfrm>
              <a:off x="7684168" y="4624137"/>
              <a:ext cx="433137" cy="449179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50" y="4"/>
                </a:cxn>
                <a:cxn ang="0">
                  <a:pos x="52" y="12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6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38"/>
                </a:cxn>
                <a:cxn ang="0">
                  <a:pos x="2" y="34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6" y="12"/>
                </a:cxn>
                <a:cxn ang="0">
                  <a:pos x="12" y="8"/>
                </a:cxn>
                <a:cxn ang="0">
                  <a:pos x="18" y="6"/>
                </a:cxn>
                <a:cxn ang="0">
                  <a:pos x="34" y="4"/>
                </a:cxn>
                <a:cxn ang="0">
                  <a:pos x="40" y="2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54" h="56">
                  <a:moveTo>
                    <a:pt x="50" y="4"/>
                  </a:moveTo>
                  <a:lnTo>
                    <a:pt x="50" y="4"/>
                  </a:lnTo>
                  <a:lnTo>
                    <a:pt x="52" y="12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6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12" y="8"/>
                  </a:lnTo>
                  <a:lnTo>
                    <a:pt x="18" y="6"/>
                  </a:lnTo>
                  <a:lnTo>
                    <a:pt x="34" y="4"/>
                  </a:lnTo>
                  <a:lnTo>
                    <a:pt x="40" y="2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1" name="Freeform 16"/>
            <p:cNvSpPr>
              <a:spLocks/>
            </p:cNvSpPr>
            <p:nvPr/>
          </p:nvSpPr>
          <p:spPr bwMode="auto">
            <a:xfrm>
              <a:off x="7539789" y="4174958"/>
              <a:ext cx="481263" cy="497305"/>
            </a:xfrm>
            <a:custGeom>
              <a:avLst/>
              <a:gdLst/>
              <a:ahLst/>
              <a:cxnLst>
                <a:cxn ang="0">
                  <a:pos x="56" y="44"/>
                </a:cxn>
                <a:cxn ang="0">
                  <a:pos x="56" y="44"/>
                </a:cxn>
                <a:cxn ang="0">
                  <a:pos x="52" y="48"/>
                </a:cxn>
                <a:cxn ang="0">
                  <a:pos x="42" y="54"/>
                </a:cxn>
                <a:cxn ang="0">
                  <a:pos x="28" y="60"/>
                </a:cxn>
                <a:cxn ang="0">
                  <a:pos x="22" y="62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0" y="38"/>
                </a:cxn>
                <a:cxn ang="0">
                  <a:pos x="2" y="34"/>
                </a:cxn>
                <a:cxn ang="0">
                  <a:pos x="6" y="30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4"/>
                </a:cxn>
                <a:cxn ang="0">
                  <a:pos x="8" y="18"/>
                </a:cxn>
                <a:cxn ang="0">
                  <a:pos x="10" y="10"/>
                </a:cxn>
                <a:cxn ang="0">
                  <a:pos x="12" y="6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24" y="0"/>
                </a:cxn>
                <a:cxn ang="0">
                  <a:pos x="32" y="2"/>
                </a:cxn>
                <a:cxn ang="0">
                  <a:pos x="36" y="6"/>
                </a:cxn>
                <a:cxn ang="0">
                  <a:pos x="40" y="12"/>
                </a:cxn>
                <a:cxn ang="0">
                  <a:pos x="50" y="26"/>
                </a:cxn>
                <a:cxn ang="0">
                  <a:pos x="54" y="32"/>
                </a:cxn>
                <a:cxn ang="0">
                  <a:pos x="60" y="36"/>
                </a:cxn>
                <a:cxn ang="0">
                  <a:pos x="60" y="36"/>
                </a:cxn>
                <a:cxn ang="0">
                  <a:pos x="48" y="38"/>
                </a:cxn>
                <a:cxn ang="0">
                  <a:pos x="40" y="38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6" y="40"/>
                </a:cxn>
                <a:cxn ang="0">
                  <a:pos x="44" y="42"/>
                </a:cxn>
                <a:cxn ang="0">
                  <a:pos x="56" y="44"/>
                </a:cxn>
                <a:cxn ang="0">
                  <a:pos x="56" y="44"/>
                </a:cxn>
              </a:cxnLst>
              <a:rect l="0" t="0" r="r" b="b"/>
              <a:pathLst>
                <a:path w="60" h="62">
                  <a:moveTo>
                    <a:pt x="56" y="44"/>
                  </a:moveTo>
                  <a:lnTo>
                    <a:pt x="56" y="44"/>
                  </a:lnTo>
                  <a:lnTo>
                    <a:pt x="52" y="48"/>
                  </a:lnTo>
                  <a:lnTo>
                    <a:pt x="42" y="54"/>
                  </a:lnTo>
                  <a:lnTo>
                    <a:pt x="28" y="60"/>
                  </a:lnTo>
                  <a:lnTo>
                    <a:pt x="22" y="62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38"/>
                  </a:lnTo>
                  <a:lnTo>
                    <a:pt x="2" y="34"/>
                  </a:lnTo>
                  <a:lnTo>
                    <a:pt x="6" y="30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4"/>
                  </a:lnTo>
                  <a:lnTo>
                    <a:pt x="8" y="18"/>
                  </a:lnTo>
                  <a:lnTo>
                    <a:pt x="10" y="10"/>
                  </a:lnTo>
                  <a:lnTo>
                    <a:pt x="12" y="6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6" y="6"/>
                  </a:lnTo>
                  <a:lnTo>
                    <a:pt x="40" y="12"/>
                  </a:lnTo>
                  <a:lnTo>
                    <a:pt x="50" y="26"/>
                  </a:lnTo>
                  <a:lnTo>
                    <a:pt x="54" y="32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48" y="38"/>
                  </a:lnTo>
                  <a:lnTo>
                    <a:pt x="40" y="38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6" y="40"/>
                  </a:lnTo>
                  <a:lnTo>
                    <a:pt x="44" y="42"/>
                  </a:lnTo>
                  <a:lnTo>
                    <a:pt x="56" y="44"/>
                  </a:lnTo>
                  <a:lnTo>
                    <a:pt x="56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2" name="Freeform 17"/>
            <p:cNvSpPr>
              <a:spLocks/>
            </p:cNvSpPr>
            <p:nvPr/>
          </p:nvSpPr>
          <p:spPr bwMode="auto">
            <a:xfrm>
              <a:off x="7924800" y="3966411"/>
              <a:ext cx="465221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6"/>
                </a:cxn>
                <a:cxn ang="0">
                  <a:pos x="46" y="36"/>
                </a:cxn>
                <a:cxn ang="0">
                  <a:pos x="54" y="24"/>
                </a:cxn>
                <a:cxn ang="0">
                  <a:pos x="54" y="24"/>
                </a:cxn>
                <a:cxn ang="0">
                  <a:pos x="58" y="18"/>
                </a:cxn>
                <a:cxn ang="0">
                  <a:pos x="58" y="12"/>
                </a:cxn>
                <a:cxn ang="0">
                  <a:pos x="54" y="6"/>
                </a:cxn>
                <a:cxn ang="0">
                  <a:pos x="48" y="0"/>
                </a:cxn>
                <a:cxn ang="0">
                  <a:pos x="48" y="0"/>
                </a:cxn>
                <a:cxn ang="0">
                  <a:pos x="42" y="0"/>
                </a:cxn>
                <a:cxn ang="0">
                  <a:pos x="36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4" y="2"/>
                </a:cxn>
                <a:cxn ang="0">
                  <a:pos x="10" y="2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38"/>
                </a:cxn>
                <a:cxn ang="0">
                  <a:pos x="14" y="46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8" h="58">
                  <a:moveTo>
                    <a:pt x="32" y="58"/>
                  </a:moveTo>
                  <a:lnTo>
                    <a:pt x="32" y="58"/>
                  </a:lnTo>
                  <a:lnTo>
                    <a:pt x="38" y="46"/>
                  </a:lnTo>
                  <a:lnTo>
                    <a:pt x="46" y="36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8" y="18"/>
                  </a:lnTo>
                  <a:lnTo>
                    <a:pt x="58" y="12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6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38"/>
                  </a:lnTo>
                  <a:lnTo>
                    <a:pt x="14" y="46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3" name="Freeform 18"/>
            <p:cNvSpPr>
              <a:spLocks/>
            </p:cNvSpPr>
            <p:nvPr/>
          </p:nvSpPr>
          <p:spPr bwMode="auto">
            <a:xfrm>
              <a:off x="8053137" y="4479758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4" name="Freeform 19"/>
            <p:cNvSpPr>
              <a:spLocks/>
            </p:cNvSpPr>
            <p:nvPr/>
          </p:nvSpPr>
          <p:spPr bwMode="auto">
            <a:xfrm>
              <a:off x="0" y="2442411"/>
              <a:ext cx="1122947" cy="1155032"/>
            </a:xfrm>
            <a:custGeom>
              <a:avLst/>
              <a:gdLst/>
              <a:ahLst/>
              <a:cxnLst>
                <a:cxn ang="0">
                  <a:pos x="114" y="24"/>
                </a:cxn>
                <a:cxn ang="0">
                  <a:pos x="130" y="46"/>
                </a:cxn>
                <a:cxn ang="0">
                  <a:pos x="132" y="74"/>
                </a:cxn>
                <a:cxn ang="0">
                  <a:pos x="122" y="100"/>
                </a:cxn>
                <a:cxn ang="0">
                  <a:pos x="102" y="124"/>
                </a:cxn>
                <a:cxn ang="0">
                  <a:pos x="88" y="134"/>
                </a:cxn>
                <a:cxn ang="0">
                  <a:pos x="62" y="140"/>
                </a:cxn>
                <a:cxn ang="0">
                  <a:pos x="52" y="138"/>
                </a:cxn>
                <a:cxn ang="0">
                  <a:pos x="36" y="124"/>
                </a:cxn>
                <a:cxn ang="0">
                  <a:pos x="36" y="104"/>
                </a:cxn>
                <a:cxn ang="0">
                  <a:pos x="38" y="98"/>
                </a:cxn>
                <a:cxn ang="0">
                  <a:pos x="46" y="90"/>
                </a:cxn>
                <a:cxn ang="0">
                  <a:pos x="52" y="88"/>
                </a:cxn>
                <a:cxn ang="0">
                  <a:pos x="62" y="88"/>
                </a:cxn>
                <a:cxn ang="0">
                  <a:pos x="80" y="100"/>
                </a:cxn>
                <a:cxn ang="0">
                  <a:pos x="82" y="102"/>
                </a:cxn>
                <a:cxn ang="0">
                  <a:pos x="68" y="86"/>
                </a:cxn>
                <a:cxn ang="0">
                  <a:pos x="56" y="82"/>
                </a:cxn>
                <a:cxn ang="0">
                  <a:pos x="42" y="86"/>
                </a:cxn>
                <a:cxn ang="0">
                  <a:pos x="34" y="92"/>
                </a:cxn>
                <a:cxn ang="0">
                  <a:pos x="28" y="106"/>
                </a:cxn>
                <a:cxn ang="0">
                  <a:pos x="30" y="120"/>
                </a:cxn>
                <a:cxn ang="0">
                  <a:pos x="38" y="132"/>
                </a:cxn>
                <a:cxn ang="0">
                  <a:pos x="50" y="140"/>
                </a:cxn>
                <a:cxn ang="0">
                  <a:pos x="56" y="144"/>
                </a:cxn>
                <a:cxn ang="0">
                  <a:pos x="76" y="144"/>
                </a:cxn>
                <a:cxn ang="0">
                  <a:pos x="100" y="132"/>
                </a:cxn>
                <a:cxn ang="0">
                  <a:pos x="122" y="110"/>
                </a:cxn>
                <a:cxn ang="0">
                  <a:pos x="136" y="86"/>
                </a:cxn>
                <a:cxn ang="0">
                  <a:pos x="138" y="78"/>
                </a:cxn>
                <a:cxn ang="0">
                  <a:pos x="140" y="60"/>
                </a:cxn>
                <a:cxn ang="0">
                  <a:pos x="132" y="38"/>
                </a:cxn>
                <a:cxn ang="0">
                  <a:pos x="110" y="16"/>
                </a:cxn>
                <a:cxn ang="0">
                  <a:pos x="80" y="2"/>
                </a:cxn>
                <a:cxn ang="0">
                  <a:pos x="64" y="0"/>
                </a:cxn>
                <a:cxn ang="0">
                  <a:pos x="30" y="2"/>
                </a:cxn>
                <a:cxn ang="0">
                  <a:pos x="0" y="16"/>
                </a:cxn>
                <a:cxn ang="0">
                  <a:pos x="0" y="26"/>
                </a:cxn>
                <a:cxn ang="0">
                  <a:pos x="26" y="12"/>
                </a:cxn>
                <a:cxn ang="0">
                  <a:pos x="58" y="8"/>
                </a:cxn>
                <a:cxn ang="0">
                  <a:pos x="88" y="12"/>
                </a:cxn>
                <a:cxn ang="0">
                  <a:pos x="114" y="24"/>
                </a:cxn>
              </a:cxnLst>
              <a:rect l="0" t="0" r="r" b="b"/>
              <a:pathLst>
                <a:path w="140" h="144">
                  <a:moveTo>
                    <a:pt x="114" y="24"/>
                  </a:moveTo>
                  <a:lnTo>
                    <a:pt x="114" y="24"/>
                  </a:lnTo>
                  <a:lnTo>
                    <a:pt x="124" y="34"/>
                  </a:lnTo>
                  <a:lnTo>
                    <a:pt x="130" y="46"/>
                  </a:lnTo>
                  <a:lnTo>
                    <a:pt x="132" y="60"/>
                  </a:lnTo>
                  <a:lnTo>
                    <a:pt x="132" y="74"/>
                  </a:lnTo>
                  <a:lnTo>
                    <a:pt x="128" y="86"/>
                  </a:lnTo>
                  <a:lnTo>
                    <a:pt x="122" y="100"/>
                  </a:lnTo>
                  <a:lnTo>
                    <a:pt x="112" y="112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88" y="134"/>
                  </a:lnTo>
                  <a:lnTo>
                    <a:pt x="76" y="138"/>
                  </a:lnTo>
                  <a:lnTo>
                    <a:pt x="62" y="140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42" y="132"/>
                  </a:lnTo>
                  <a:lnTo>
                    <a:pt x="36" y="124"/>
                  </a:lnTo>
                  <a:lnTo>
                    <a:pt x="34" y="11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8" y="98"/>
                  </a:lnTo>
                  <a:lnTo>
                    <a:pt x="42" y="94"/>
                  </a:lnTo>
                  <a:lnTo>
                    <a:pt x="46" y="90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6" y="86"/>
                  </a:lnTo>
                  <a:lnTo>
                    <a:pt x="62" y="88"/>
                  </a:lnTo>
                  <a:lnTo>
                    <a:pt x="72" y="92"/>
                  </a:lnTo>
                  <a:lnTo>
                    <a:pt x="80" y="100"/>
                  </a:lnTo>
                  <a:lnTo>
                    <a:pt x="82" y="102"/>
                  </a:lnTo>
                  <a:lnTo>
                    <a:pt x="82" y="102"/>
                  </a:lnTo>
                  <a:lnTo>
                    <a:pt x="74" y="92"/>
                  </a:lnTo>
                  <a:lnTo>
                    <a:pt x="68" y="86"/>
                  </a:lnTo>
                  <a:lnTo>
                    <a:pt x="64" y="84"/>
                  </a:lnTo>
                  <a:lnTo>
                    <a:pt x="56" y="82"/>
                  </a:lnTo>
                  <a:lnTo>
                    <a:pt x="50" y="82"/>
                  </a:lnTo>
                  <a:lnTo>
                    <a:pt x="42" y="86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30" y="98"/>
                  </a:lnTo>
                  <a:lnTo>
                    <a:pt x="28" y="106"/>
                  </a:lnTo>
                  <a:lnTo>
                    <a:pt x="28" y="112"/>
                  </a:lnTo>
                  <a:lnTo>
                    <a:pt x="30" y="120"/>
                  </a:lnTo>
                  <a:lnTo>
                    <a:pt x="34" y="126"/>
                  </a:lnTo>
                  <a:lnTo>
                    <a:pt x="38" y="132"/>
                  </a:lnTo>
                  <a:lnTo>
                    <a:pt x="44" y="136"/>
                  </a:lnTo>
                  <a:lnTo>
                    <a:pt x="50" y="140"/>
                  </a:lnTo>
                  <a:lnTo>
                    <a:pt x="50" y="140"/>
                  </a:lnTo>
                  <a:lnTo>
                    <a:pt x="56" y="144"/>
                  </a:lnTo>
                  <a:lnTo>
                    <a:pt x="62" y="144"/>
                  </a:lnTo>
                  <a:lnTo>
                    <a:pt x="76" y="144"/>
                  </a:lnTo>
                  <a:lnTo>
                    <a:pt x="88" y="140"/>
                  </a:lnTo>
                  <a:lnTo>
                    <a:pt x="100" y="132"/>
                  </a:lnTo>
                  <a:lnTo>
                    <a:pt x="112" y="122"/>
                  </a:lnTo>
                  <a:lnTo>
                    <a:pt x="122" y="110"/>
                  </a:lnTo>
                  <a:lnTo>
                    <a:pt x="130" y="98"/>
                  </a:lnTo>
                  <a:lnTo>
                    <a:pt x="136" y="86"/>
                  </a:lnTo>
                  <a:lnTo>
                    <a:pt x="136" y="86"/>
                  </a:lnTo>
                  <a:lnTo>
                    <a:pt x="138" y="78"/>
                  </a:lnTo>
                  <a:lnTo>
                    <a:pt x="140" y="68"/>
                  </a:lnTo>
                  <a:lnTo>
                    <a:pt x="140" y="60"/>
                  </a:lnTo>
                  <a:lnTo>
                    <a:pt x="138" y="52"/>
                  </a:lnTo>
                  <a:lnTo>
                    <a:pt x="132" y="38"/>
                  </a:lnTo>
                  <a:lnTo>
                    <a:pt x="124" y="26"/>
                  </a:lnTo>
                  <a:lnTo>
                    <a:pt x="110" y="16"/>
                  </a:lnTo>
                  <a:lnTo>
                    <a:pt x="96" y="8"/>
                  </a:lnTo>
                  <a:lnTo>
                    <a:pt x="80" y="2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48" y="0"/>
                  </a:lnTo>
                  <a:lnTo>
                    <a:pt x="30" y="2"/>
                  </a:lnTo>
                  <a:lnTo>
                    <a:pt x="14" y="8"/>
                  </a:lnTo>
                  <a:lnTo>
                    <a:pt x="0" y="1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2" y="18"/>
                  </a:lnTo>
                  <a:lnTo>
                    <a:pt x="26" y="12"/>
                  </a:lnTo>
                  <a:lnTo>
                    <a:pt x="42" y="8"/>
                  </a:lnTo>
                  <a:lnTo>
                    <a:pt x="58" y="8"/>
                  </a:lnTo>
                  <a:lnTo>
                    <a:pt x="74" y="8"/>
                  </a:lnTo>
                  <a:lnTo>
                    <a:pt x="88" y="12"/>
                  </a:lnTo>
                  <a:lnTo>
                    <a:pt x="102" y="16"/>
                  </a:lnTo>
                  <a:lnTo>
                    <a:pt x="114" y="24"/>
                  </a:lnTo>
                  <a:lnTo>
                    <a:pt x="114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5" name="Freeform 20"/>
            <p:cNvSpPr>
              <a:spLocks/>
            </p:cNvSpPr>
            <p:nvPr/>
          </p:nvSpPr>
          <p:spPr bwMode="auto">
            <a:xfrm>
              <a:off x="1171074" y="7463589"/>
              <a:ext cx="1796716" cy="385011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12" y="0"/>
                </a:cxn>
                <a:cxn ang="0">
                  <a:pos x="92" y="4"/>
                </a:cxn>
                <a:cxn ang="0">
                  <a:pos x="72" y="12"/>
                </a:cxn>
                <a:cxn ang="0">
                  <a:pos x="52" y="20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0" y="48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80" y="16"/>
                </a:cxn>
                <a:cxn ang="0">
                  <a:pos x="98" y="12"/>
                </a:cxn>
                <a:cxn ang="0">
                  <a:pos x="116" y="10"/>
                </a:cxn>
                <a:cxn ang="0">
                  <a:pos x="134" y="10"/>
                </a:cxn>
                <a:cxn ang="0">
                  <a:pos x="152" y="14"/>
                </a:cxn>
                <a:cxn ang="0">
                  <a:pos x="170" y="18"/>
                </a:cxn>
                <a:cxn ang="0">
                  <a:pos x="188" y="26"/>
                </a:cxn>
                <a:cxn ang="0">
                  <a:pos x="204" y="36"/>
                </a:cxn>
                <a:cxn ang="0">
                  <a:pos x="204" y="36"/>
                </a:cxn>
                <a:cxn ang="0">
                  <a:pos x="218" y="48"/>
                </a:cxn>
                <a:cxn ang="0">
                  <a:pos x="224" y="48"/>
                </a:cxn>
                <a:cxn ang="0">
                  <a:pos x="224" y="48"/>
                </a:cxn>
                <a:cxn ang="0">
                  <a:pos x="214" y="38"/>
                </a:cxn>
                <a:cxn ang="0">
                  <a:pos x="202" y="26"/>
                </a:cxn>
                <a:cxn ang="0">
                  <a:pos x="188" y="18"/>
                </a:cxn>
                <a:cxn ang="0">
                  <a:pos x="174" y="10"/>
                </a:cxn>
                <a:cxn ang="0">
                  <a:pos x="158" y="6"/>
                </a:cxn>
                <a:cxn ang="0">
                  <a:pos x="144" y="2"/>
                </a:cxn>
                <a:cxn ang="0">
                  <a:pos x="128" y="0"/>
                </a:cxn>
                <a:cxn ang="0">
                  <a:pos x="112" y="0"/>
                </a:cxn>
                <a:cxn ang="0">
                  <a:pos x="112" y="0"/>
                </a:cxn>
              </a:cxnLst>
              <a:rect l="0" t="0" r="r" b="b"/>
              <a:pathLst>
                <a:path w="224" h="48">
                  <a:moveTo>
                    <a:pt x="112" y="0"/>
                  </a:moveTo>
                  <a:lnTo>
                    <a:pt x="112" y="0"/>
                  </a:lnTo>
                  <a:lnTo>
                    <a:pt x="92" y="4"/>
                  </a:lnTo>
                  <a:lnTo>
                    <a:pt x="72" y="12"/>
                  </a:lnTo>
                  <a:lnTo>
                    <a:pt x="52" y="20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0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80" y="16"/>
                  </a:lnTo>
                  <a:lnTo>
                    <a:pt x="98" y="12"/>
                  </a:lnTo>
                  <a:lnTo>
                    <a:pt x="116" y="10"/>
                  </a:lnTo>
                  <a:lnTo>
                    <a:pt x="134" y="10"/>
                  </a:lnTo>
                  <a:lnTo>
                    <a:pt x="152" y="14"/>
                  </a:lnTo>
                  <a:lnTo>
                    <a:pt x="170" y="18"/>
                  </a:lnTo>
                  <a:lnTo>
                    <a:pt x="188" y="26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18" y="48"/>
                  </a:lnTo>
                  <a:lnTo>
                    <a:pt x="224" y="48"/>
                  </a:lnTo>
                  <a:lnTo>
                    <a:pt x="224" y="48"/>
                  </a:lnTo>
                  <a:lnTo>
                    <a:pt x="214" y="38"/>
                  </a:lnTo>
                  <a:lnTo>
                    <a:pt x="202" y="26"/>
                  </a:lnTo>
                  <a:lnTo>
                    <a:pt x="188" y="18"/>
                  </a:lnTo>
                  <a:lnTo>
                    <a:pt x="174" y="10"/>
                  </a:lnTo>
                  <a:lnTo>
                    <a:pt x="158" y="6"/>
                  </a:lnTo>
                  <a:lnTo>
                    <a:pt x="144" y="2"/>
                  </a:lnTo>
                  <a:lnTo>
                    <a:pt x="128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6" name="Freeform 21"/>
            <p:cNvSpPr>
              <a:spLocks/>
            </p:cNvSpPr>
            <p:nvPr/>
          </p:nvSpPr>
          <p:spPr bwMode="auto">
            <a:xfrm>
              <a:off x="320842" y="5362074"/>
              <a:ext cx="2277979" cy="2486526"/>
            </a:xfrm>
            <a:custGeom>
              <a:avLst/>
              <a:gdLst/>
              <a:ahLst/>
              <a:cxnLst>
                <a:cxn ang="0">
                  <a:pos x="148" y="194"/>
                </a:cxn>
                <a:cxn ang="0">
                  <a:pos x="136" y="122"/>
                </a:cxn>
                <a:cxn ang="0">
                  <a:pos x="136" y="92"/>
                </a:cxn>
                <a:cxn ang="0">
                  <a:pos x="152" y="48"/>
                </a:cxn>
                <a:cxn ang="0">
                  <a:pos x="188" y="14"/>
                </a:cxn>
                <a:cxn ang="0">
                  <a:pos x="216" y="4"/>
                </a:cxn>
                <a:cxn ang="0">
                  <a:pos x="254" y="18"/>
                </a:cxn>
                <a:cxn ang="0">
                  <a:pos x="274" y="54"/>
                </a:cxn>
                <a:cxn ang="0">
                  <a:pos x="278" y="86"/>
                </a:cxn>
                <a:cxn ang="0">
                  <a:pos x="262" y="124"/>
                </a:cxn>
                <a:cxn ang="0">
                  <a:pos x="242" y="132"/>
                </a:cxn>
                <a:cxn ang="0">
                  <a:pos x="216" y="118"/>
                </a:cxn>
                <a:cxn ang="0">
                  <a:pos x="214" y="106"/>
                </a:cxn>
                <a:cxn ang="0">
                  <a:pos x="216" y="94"/>
                </a:cxn>
                <a:cxn ang="0">
                  <a:pos x="234" y="84"/>
                </a:cxn>
                <a:cxn ang="0">
                  <a:pos x="248" y="84"/>
                </a:cxn>
                <a:cxn ang="0">
                  <a:pos x="222" y="82"/>
                </a:cxn>
                <a:cxn ang="0">
                  <a:pos x="208" y="100"/>
                </a:cxn>
                <a:cxn ang="0">
                  <a:pos x="208" y="118"/>
                </a:cxn>
                <a:cxn ang="0">
                  <a:pos x="224" y="132"/>
                </a:cxn>
                <a:cxn ang="0">
                  <a:pos x="244" y="134"/>
                </a:cxn>
                <a:cxn ang="0">
                  <a:pos x="258" y="130"/>
                </a:cxn>
                <a:cxn ang="0">
                  <a:pos x="278" y="104"/>
                </a:cxn>
                <a:cxn ang="0">
                  <a:pos x="282" y="60"/>
                </a:cxn>
                <a:cxn ang="0">
                  <a:pos x="276" y="34"/>
                </a:cxn>
                <a:cxn ang="0">
                  <a:pos x="260" y="12"/>
                </a:cxn>
                <a:cxn ang="0">
                  <a:pos x="224" y="0"/>
                </a:cxn>
                <a:cxn ang="0">
                  <a:pos x="178" y="12"/>
                </a:cxn>
                <a:cxn ang="0">
                  <a:pos x="152" y="32"/>
                </a:cxn>
                <a:cxn ang="0">
                  <a:pos x="132" y="70"/>
                </a:cxn>
                <a:cxn ang="0">
                  <a:pos x="126" y="116"/>
                </a:cxn>
                <a:cxn ang="0">
                  <a:pos x="136" y="164"/>
                </a:cxn>
                <a:cxn ang="0">
                  <a:pos x="138" y="196"/>
                </a:cxn>
                <a:cxn ang="0">
                  <a:pos x="126" y="234"/>
                </a:cxn>
                <a:cxn ang="0">
                  <a:pos x="106" y="258"/>
                </a:cxn>
                <a:cxn ang="0">
                  <a:pos x="72" y="272"/>
                </a:cxn>
                <a:cxn ang="0">
                  <a:pos x="30" y="274"/>
                </a:cxn>
                <a:cxn ang="0">
                  <a:pos x="44" y="220"/>
                </a:cxn>
                <a:cxn ang="0">
                  <a:pos x="50" y="164"/>
                </a:cxn>
                <a:cxn ang="0">
                  <a:pos x="42" y="58"/>
                </a:cxn>
                <a:cxn ang="0">
                  <a:pos x="30" y="24"/>
                </a:cxn>
                <a:cxn ang="0">
                  <a:pos x="42" y="92"/>
                </a:cxn>
                <a:cxn ang="0">
                  <a:pos x="40" y="182"/>
                </a:cxn>
                <a:cxn ang="0">
                  <a:pos x="26" y="252"/>
                </a:cxn>
                <a:cxn ang="0">
                  <a:pos x="0" y="310"/>
                </a:cxn>
                <a:cxn ang="0">
                  <a:pos x="26" y="284"/>
                </a:cxn>
                <a:cxn ang="0">
                  <a:pos x="52" y="286"/>
                </a:cxn>
                <a:cxn ang="0">
                  <a:pos x="96" y="278"/>
                </a:cxn>
                <a:cxn ang="0">
                  <a:pos x="122" y="258"/>
                </a:cxn>
                <a:cxn ang="0">
                  <a:pos x="142" y="222"/>
                </a:cxn>
              </a:cxnLst>
              <a:rect l="0" t="0" r="r" b="b"/>
              <a:pathLst>
                <a:path w="284" h="310">
                  <a:moveTo>
                    <a:pt x="146" y="206"/>
                  </a:moveTo>
                  <a:lnTo>
                    <a:pt x="146" y="206"/>
                  </a:lnTo>
                  <a:lnTo>
                    <a:pt x="148" y="194"/>
                  </a:lnTo>
                  <a:lnTo>
                    <a:pt x="148" y="180"/>
                  </a:lnTo>
                  <a:lnTo>
                    <a:pt x="142" y="152"/>
                  </a:lnTo>
                  <a:lnTo>
                    <a:pt x="136" y="122"/>
                  </a:lnTo>
                  <a:lnTo>
                    <a:pt x="136" y="106"/>
                  </a:lnTo>
                  <a:lnTo>
                    <a:pt x="136" y="92"/>
                  </a:lnTo>
                  <a:lnTo>
                    <a:pt x="136" y="92"/>
                  </a:lnTo>
                  <a:lnTo>
                    <a:pt x="138" y="76"/>
                  </a:lnTo>
                  <a:lnTo>
                    <a:pt x="144" y="62"/>
                  </a:lnTo>
                  <a:lnTo>
                    <a:pt x="152" y="48"/>
                  </a:lnTo>
                  <a:lnTo>
                    <a:pt x="162" y="34"/>
                  </a:lnTo>
                  <a:lnTo>
                    <a:pt x="174" y="24"/>
                  </a:lnTo>
                  <a:lnTo>
                    <a:pt x="188" y="14"/>
                  </a:lnTo>
                  <a:lnTo>
                    <a:pt x="202" y="8"/>
                  </a:lnTo>
                  <a:lnTo>
                    <a:pt x="216" y="4"/>
                  </a:lnTo>
                  <a:lnTo>
                    <a:pt x="216" y="4"/>
                  </a:lnTo>
                  <a:lnTo>
                    <a:pt x="230" y="6"/>
                  </a:lnTo>
                  <a:lnTo>
                    <a:pt x="244" y="10"/>
                  </a:lnTo>
                  <a:lnTo>
                    <a:pt x="254" y="18"/>
                  </a:lnTo>
                  <a:lnTo>
                    <a:pt x="264" y="28"/>
                  </a:lnTo>
                  <a:lnTo>
                    <a:pt x="270" y="40"/>
                  </a:lnTo>
                  <a:lnTo>
                    <a:pt x="274" y="54"/>
                  </a:lnTo>
                  <a:lnTo>
                    <a:pt x="278" y="70"/>
                  </a:lnTo>
                  <a:lnTo>
                    <a:pt x="278" y="86"/>
                  </a:lnTo>
                  <a:lnTo>
                    <a:pt x="278" y="86"/>
                  </a:lnTo>
                  <a:lnTo>
                    <a:pt x="274" y="100"/>
                  </a:lnTo>
                  <a:lnTo>
                    <a:pt x="270" y="114"/>
                  </a:lnTo>
                  <a:lnTo>
                    <a:pt x="262" y="124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42" y="132"/>
                  </a:lnTo>
                  <a:lnTo>
                    <a:pt x="232" y="130"/>
                  </a:lnTo>
                  <a:lnTo>
                    <a:pt x="222" y="126"/>
                  </a:lnTo>
                  <a:lnTo>
                    <a:pt x="216" y="118"/>
                  </a:lnTo>
                  <a:lnTo>
                    <a:pt x="216" y="118"/>
                  </a:lnTo>
                  <a:lnTo>
                    <a:pt x="214" y="112"/>
                  </a:lnTo>
                  <a:lnTo>
                    <a:pt x="214" y="106"/>
                  </a:lnTo>
                  <a:lnTo>
                    <a:pt x="214" y="100"/>
                  </a:lnTo>
                  <a:lnTo>
                    <a:pt x="216" y="94"/>
                  </a:lnTo>
                  <a:lnTo>
                    <a:pt x="216" y="94"/>
                  </a:lnTo>
                  <a:lnTo>
                    <a:pt x="220" y="90"/>
                  </a:lnTo>
                  <a:lnTo>
                    <a:pt x="224" y="86"/>
                  </a:lnTo>
                  <a:lnTo>
                    <a:pt x="234" y="84"/>
                  </a:lnTo>
                  <a:lnTo>
                    <a:pt x="244" y="82"/>
                  </a:lnTo>
                  <a:lnTo>
                    <a:pt x="248" y="84"/>
                  </a:lnTo>
                  <a:lnTo>
                    <a:pt x="248" y="84"/>
                  </a:lnTo>
                  <a:lnTo>
                    <a:pt x="234" y="80"/>
                  </a:lnTo>
                  <a:lnTo>
                    <a:pt x="228" y="82"/>
                  </a:lnTo>
                  <a:lnTo>
                    <a:pt x="222" y="82"/>
                  </a:lnTo>
                  <a:lnTo>
                    <a:pt x="216" y="86"/>
                  </a:lnTo>
                  <a:lnTo>
                    <a:pt x="212" y="92"/>
                  </a:lnTo>
                  <a:lnTo>
                    <a:pt x="208" y="100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118"/>
                  </a:lnTo>
                  <a:lnTo>
                    <a:pt x="212" y="124"/>
                  </a:lnTo>
                  <a:lnTo>
                    <a:pt x="216" y="128"/>
                  </a:lnTo>
                  <a:lnTo>
                    <a:pt x="224" y="132"/>
                  </a:lnTo>
                  <a:lnTo>
                    <a:pt x="230" y="134"/>
                  </a:lnTo>
                  <a:lnTo>
                    <a:pt x="238" y="134"/>
                  </a:lnTo>
                  <a:lnTo>
                    <a:pt x="244" y="134"/>
                  </a:lnTo>
                  <a:lnTo>
                    <a:pt x="252" y="134"/>
                  </a:lnTo>
                  <a:lnTo>
                    <a:pt x="252" y="134"/>
                  </a:lnTo>
                  <a:lnTo>
                    <a:pt x="258" y="130"/>
                  </a:lnTo>
                  <a:lnTo>
                    <a:pt x="264" y="128"/>
                  </a:lnTo>
                  <a:lnTo>
                    <a:pt x="272" y="118"/>
                  </a:lnTo>
                  <a:lnTo>
                    <a:pt x="278" y="104"/>
                  </a:lnTo>
                  <a:lnTo>
                    <a:pt x="282" y="90"/>
                  </a:lnTo>
                  <a:lnTo>
                    <a:pt x="284" y="76"/>
                  </a:lnTo>
                  <a:lnTo>
                    <a:pt x="282" y="60"/>
                  </a:lnTo>
                  <a:lnTo>
                    <a:pt x="280" y="46"/>
                  </a:lnTo>
                  <a:lnTo>
                    <a:pt x="276" y="34"/>
                  </a:lnTo>
                  <a:lnTo>
                    <a:pt x="276" y="34"/>
                  </a:lnTo>
                  <a:lnTo>
                    <a:pt x="270" y="26"/>
                  </a:lnTo>
                  <a:lnTo>
                    <a:pt x="266" y="18"/>
                  </a:lnTo>
                  <a:lnTo>
                    <a:pt x="260" y="12"/>
                  </a:lnTo>
                  <a:lnTo>
                    <a:pt x="254" y="8"/>
                  </a:lnTo>
                  <a:lnTo>
                    <a:pt x="240" y="2"/>
                  </a:lnTo>
                  <a:lnTo>
                    <a:pt x="224" y="0"/>
                  </a:lnTo>
                  <a:lnTo>
                    <a:pt x="208" y="2"/>
                  </a:lnTo>
                  <a:lnTo>
                    <a:pt x="192" y="6"/>
                  </a:lnTo>
                  <a:lnTo>
                    <a:pt x="178" y="12"/>
                  </a:lnTo>
                  <a:lnTo>
                    <a:pt x="164" y="22"/>
                  </a:lnTo>
                  <a:lnTo>
                    <a:pt x="164" y="22"/>
                  </a:lnTo>
                  <a:lnTo>
                    <a:pt x="152" y="32"/>
                  </a:lnTo>
                  <a:lnTo>
                    <a:pt x="144" y="44"/>
                  </a:lnTo>
                  <a:lnTo>
                    <a:pt x="136" y="58"/>
                  </a:lnTo>
                  <a:lnTo>
                    <a:pt x="132" y="70"/>
                  </a:lnTo>
                  <a:lnTo>
                    <a:pt x="128" y="86"/>
                  </a:lnTo>
                  <a:lnTo>
                    <a:pt x="126" y="100"/>
                  </a:lnTo>
                  <a:lnTo>
                    <a:pt x="126" y="116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36" y="164"/>
                  </a:lnTo>
                  <a:lnTo>
                    <a:pt x="138" y="180"/>
                  </a:lnTo>
                  <a:lnTo>
                    <a:pt x="138" y="196"/>
                  </a:lnTo>
                  <a:lnTo>
                    <a:pt x="138" y="196"/>
                  </a:lnTo>
                  <a:lnTo>
                    <a:pt x="136" y="212"/>
                  </a:lnTo>
                  <a:lnTo>
                    <a:pt x="132" y="224"/>
                  </a:lnTo>
                  <a:lnTo>
                    <a:pt x="126" y="234"/>
                  </a:lnTo>
                  <a:lnTo>
                    <a:pt x="120" y="244"/>
                  </a:lnTo>
                  <a:lnTo>
                    <a:pt x="114" y="252"/>
                  </a:lnTo>
                  <a:lnTo>
                    <a:pt x="106" y="258"/>
                  </a:lnTo>
                  <a:lnTo>
                    <a:pt x="98" y="264"/>
                  </a:lnTo>
                  <a:lnTo>
                    <a:pt x="90" y="268"/>
                  </a:lnTo>
                  <a:lnTo>
                    <a:pt x="72" y="272"/>
                  </a:lnTo>
                  <a:lnTo>
                    <a:pt x="56" y="274"/>
                  </a:lnTo>
                  <a:lnTo>
                    <a:pt x="42" y="274"/>
                  </a:lnTo>
                  <a:lnTo>
                    <a:pt x="30" y="274"/>
                  </a:lnTo>
                  <a:lnTo>
                    <a:pt x="30" y="274"/>
                  </a:lnTo>
                  <a:lnTo>
                    <a:pt x="38" y="246"/>
                  </a:lnTo>
                  <a:lnTo>
                    <a:pt x="44" y="220"/>
                  </a:lnTo>
                  <a:lnTo>
                    <a:pt x="48" y="192"/>
                  </a:lnTo>
                  <a:lnTo>
                    <a:pt x="50" y="164"/>
                  </a:lnTo>
                  <a:lnTo>
                    <a:pt x="50" y="164"/>
                  </a:lnTo>
                  <a:lnTo>
                    <a:pt x="52" y="130"/>
                  </a:lnTo>
                  <a:lnTo>
                    <a:pt x="48" y="94"/>
                  </a:lnTo>
                  <a:lnTo>
                    <a:pt x="42" y="58"/>
                  </a:lnTo>
                  <a:lnTo>
                    <a:pt x="32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6" y="46"/>
                  </a:lnTo>
                  <a:lnTo>
                    <a:pt x="40" y="68"/>
                  </a:lnTo>
                  <a:lnTo>
                    <a:pt x="42" y="92"/>
                  </a:lnTo>
                  <a:lnTo>
                    <a:pt x="44" y="120"/>
                  </a:lnTo>
                  <a:lnTo>
                    <a:pt x="44" y="150"/>
                  </a:lnTo>
                  <a:lnTo>
                    <a:pt x="40" y="182"/>
                  </a:lnTo>
                  <a:lnTo>
                    <a:pt x="34" y="216"/>
                  </a:lnTo>
                  <a:lnTo>
                    <a:pt x="26" y="252"/>
                  </a:lnTo>
                  <a:lnTo>
                    <a:pt x="26" y="252"/>
                  </a:lnTo>
                  <a:lnTo>
                    <a:pt x="20" y="268"/>
                  </a:lnTo>
                  <a:lnTo>
                    <a:pt x="14" y="284"/>
                  </a:lnTo>
                  <a:lnTo>
                    <a:pt x="0" y="310"/>
                  </a:lnTo>
                  <a:lnTo>
                    <a:pt x="12" y="310"/>
                  </a:lnTo>
                  <a:lnTo>
                    <a:pt x="12" y="310"/>
                  </a:lnTo>
                  <a:lnTo>
                    <a:pt x="26" y="284"/>
                  </a:lnTo>
                  <a:lnTo>
                    <a:pt x="26" y="284"/>
                  </a:lnTo>
                  <a:lnTo>
                    <a:pt x="36" y="286"/>
                  </a:lnTo>
                  <a:lnTo>
                    <a:pt x="52" y="286"/>
                  </a:lnTo>
                  <a:lnTo>
                    <a:pt x="68" y="286"/>
                  </a:lnTo>
                  <a:lnTo>
                    <a:pt x="86" y="282"/>
                  </a:lnTo>
                  <a:lnTo>
                    <a:pt x="96" y="278"/>
                  </a:lnTo>
                  <a:lnTo>
                    <a:pt x="104" y="272"/>
                  </a:lnTo>
                  <a:lnTo>
                    <a:pt x="112" y="266"/>
                  </a:lnTo>
                  <a:lnTo>
                    <a:pt x="122" y="258"/>
                  </a:lnTo>
                  <a:lnTo>
                    <a:pt x="128" y="248"/>
                  </a:lnTo>
                  <a:lnTo>
                    <a:pt x="136" y="236"/>
                  </a:lnTo>
                  <a:lnTo>
                    <a:pt x="142" y="222"/>
                  </a:lnTo>
                  <a:lnTo>
                    <a:pt x="146" y="206"/>
                  </a:lnTo>
                  <a:lnTo>
                    <a:pt x="146" y="20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7" name="Freeform 22"/>
            <p:cNvSpPr>
              <a:spLocks/>
            </p:cNvSpPr>
            <p:nvPr/>
          </p:nvSpPr>
          <p:spPr bwMode="auto">
            <a:xfrm>
              <a:off x="8710863" y="-733926"/>
              <a:ext cx="433137" cy="1138989"/>
            </a:xfrm>
            <a:custGeom>
              <a:avLst/>
              <a:gdLst/>
              <a:ahLst/>
              <a:cxnLst>
                <a:cxn ang="0">
                  <a:pos x="2" y="126"/>
                </a:cxn>
                <a:cxn ang="0">
                  <a:pos x="2" y="126"/>
                </a:cxn>
                <a:cxn ang="0">
                  <a:pos x="6" y="120"/>
                </a:cxn>
                <a:cxn ang="0">
                  <a:pos x="18" y="106"/>
                </a:cxn>
                <a:cxn ang="0">
                  <a:pos x="24" y="100"/>
                </a:cxn>
                <a:cxn ang="0">
                  <a:pos x="34" y="92"/>
                </a:cxn>
                <a:cxn ang="0">
                  <a:pos x="42" y="88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48" y="88"/>
                </a:cxn>
                <a:cxn ang="0">
                  <a:pos x="34" y="98"/>
                </a:cxn>
                <a:cxn ang="0">
                  <a:pos x="28" y="106"/>
                </a:cxn>
                <a:cxn ang="0">
                  <a:pos x="20" y="116"/>
                </a:cxn>
                <a:cxn ang="0">
                  <a:pos x="16" y="128"/>
                </a:cxn>
                <a:cxn ang="0">
                  <a:pos x="12" y="142"/>
                </a:cxn>
                <a:cxn ang="0">
                  <a:pos x="12" y="142"/>
                </a:cxn>
                <a:cxn ang="0">
                  <a:pos x="22" y="142"/>
                </a:cxn>
                <a:cxn ang="0">
                  <a:pos x="54" y="138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2" y="4"/>
                </a:cxn>
                <a:cxn ang="0">
                  <a:pos x="30" y="8"/>
                </a:cxn>
                <a:cxn ang="0">
                  <a:pos x="20" y="16"/>
                </a:cxn>
                <a:cxn ang="0">
                  <a:pos x="12" y="28"/>
                </a:cxn>
                <a:cxn ang="0">
                  <a:pos x="6" y="44"/>
                </a:cxn>
                <a:cxn ang="0">
                  <a:pos x="2" y="64"/>
                </a:cxn>
                <a:cxn ang="0">
                  <a:pos x="0" y="92"/>
                </a:cxn>
                <a:cxn ang="0">
                  <a:pos x="2" y="126"/>
                </a:cxn>
                <a:cxn ang="0">
                  <a:pos x="2" y="126"/>
                </a:cxn>
              </a:cxnLst>
              <a:rect l="0" t="0" r="r" b="b"/>
              <a:pathLst>
                <a:path w="54" h="142">
                  <a:moveTo>
                    <a:pt x="2" y="126"/>
                  </a:moveTo>
                  <a:lnTo>
                    <a:pt x="2" y="126"/>
                  </a:lnTo>
                  <a:lnTo>
                    <a:pt x="6" y="120"/>
                  </a:lnTo>
                  <a:lnTo>
                    <a:pt x="18" y="106"/>
                  </a:lnTo>
                  <a:lnTo>
                    <a:pt x="24" y="100"/>
                  </a:lnTo>
                  <a:lnTo>
                    <a:pt x="34" y="92"/>
                  </a:lnTo>
                  <a:lnTo>
                    <a:pt x="42" y="88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48" y="88"/>
                  </a:lnTo>
                  <a:lnTo>
                    <a:pt x="34" y="98"/>
                  </a:lnTo>
                  <a:lnTo>
                    <a:pt x="28" y="106"/>
                  </a:lnTo>
                  <a:lnTo>
                    <a:pt x="20" y="116"/>
                  </a:lnTo>
                  <a:lnTo>
                    <a:pt x="16" y="128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22" y="142"/>
                  </a:lnTo>
                  <a:lnTo>
                    <a:pt x="54" y="138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2" y="4"/>
                  </a:lnTo>
                  <a:lnTo>
                    <a:pt x="30" y="8"/>
                  </a:lnTo>
                  <a:lnTo>
                    <a:pt x="20" y="16"/>
                  </a:lnTo>
                  <a:lnTo>
                    <a:pt x="12" y="28"/>
                  </a:lnTo>
                  <a:lnTo>
                    <a:pt x="6" y="44"/>
                  </a:lnTo>
                  <a:lnTo>
                    <a:pt x="2" y="64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2" y="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8" name="Freeform 23"/>
            <p:cNvSpPr>
              <a:spLocks/>
            </p:cNvSpPr>
            <p:nvPr/>
          </p:nvSpPr>
          <p:spPr bwMode="auto">
            <a:xfrm>
              <a:off x="8791074" y="469232"/>
              <a:ext cx="352926" cy="208547"/>
            </a:xfrm>
            <a:custGeom>
              <a:avLst/>
              <a:gdLst/>
              <a:ahLst/>
              <a:cxnLst>
                <a:cxn ang="0">
                  <a:pos x="44" y="26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26" y="4"/>
                </a:cxn>
                <a:cxn ang="0">
                  <a:pos x="14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4" y="14"/>
                </a:cxn>
                <a:cxn ang="0">
                  <a:pos x="24" y="18"/>
                </a:cxn>
                <a:cxn ang="0">
                  <a:pos x="34" y="22"/>
                </a:cxn>
                <a:cxn ang="0">
                  <a:pos x="44" y="26"/>
                </a:cxn>
                <a:cxn ang="0">
                  <a:pos x="44" y="26"/>
                </a:cxn>
              </a:cxnLst>
              <a:rect l="0" t="0" r="r" b="b"/>
              <a:pathLst>
                <a:path w="44" h="26">
                  <a:moveTo>
                    <a:pt x="44" y="26"/>
                  </a:moveTo>
                  <a:lnTo>
                    <a:pt x="44" y="0"/>
                  </a:lnTo>
                  <a:lnTo>
                    <a:pt x="44" y="0"/>
                  </a:lnTo>
                  <a:lnTo>
                    <a:pt x="26" y="4"/>
                  </a:lnTo>
                  <a:lnTo>
                    <a:pt x="14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24" y="18"/>
                  </a:lnTo>
                  <a:lnTo>
                    <a:pt x="34" y="22"/>
                  </a:lnTo>
                  <a:lnTo>
                    <a:pt x="44" y="26"/>
                  </a:lnTo>
                  <a:lnTo>
                    <a:pt x="44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9" name="Freeform 24"/>
            <p:cNvSpPr>
              <a:spLocks/>
            </p:cNvSpPr>
            <p:nvPr/>
          </p:nvSpPr>
          <p:spPr bwMode="auto">
            <a:xfrm>
              <a:off x="8726905" y="677779"/>
              <a:ext cx="417095" cy="753979"/>
            </a:xfrm>
            <a:custGeom>
              <a:avLst/>
              <a:gdLst/>
              <a:ahLst/>
              <a:cxnLst>
                <a:cxn ang="0">
                  <a:pos x="52" y="94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34" y="4"/>
                </a:cxn>
                <a:cxn ang="0">
                  <a:pos x="18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0" y="6"/>
                </a:cxn>
                <a:cxn ang="0">
                  <a:pos x="18" y="14"/>
                </a:cxn>
                <a:cxn ang="0">
                  <a:pos x="26" y="26"/>
                </a:cxn>
                <a:cxn ang="0">
                  <a:pos x="32" y="40"/>
                </a:cxn>
                <a:cxn ang="0">
                  <a:pos x="42" y="68"/>
                </a:cxn>
                <a:cxn ang="0">
                  <a:pos x="52" y="94"/>
                </a:cxn>
                <a:cxn ang="0">
                  <a:pos x="52" y="94"/>
                </a:cxn>
              </a:cxnLst>
              <a:rect l="0" t="0" r="r" b="b"/>
              <a:pathLst>
                <a:path w="52" h="94">
                  <a:moveTo>
                    <a:pt x="52" y="94"/>
                  </a:moveTo>
                  <a:lnTo>
                    <a:pt x="52" y="10"/>
                  </a:lnTo>
                  <a:lnTo>
                    <a:pt x="52" y="10"/>
                  </a:lnTo>
                  <a:lnTo>
                    <a:pt x="34" y="4"/>
                  </a:lnTo>
                  <a:lnTo>
                    <a:pt x="18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6"/>
                  </a:lnTo>
                  <a:lnTo>
                    <a:pt x="18" y="14"/>
                  </a:lnTo>
                  <a:lnTo>
                    <a:pt x="26" y="26"/>
                  </a:lnTo>
                  <a:lnTo>
                    <a:pt x="32" y="40"/>
                  </a:lnTo>
                  <a:lnTo>
                    <a:pt x="42" y="68"/>
                  </a:lnTo>
                  <a:lnTo>
                    <a:pt x="52" y="94"/>
                  </a:lnTo>
                  <a:lnTo>
                    <a:pt x="52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0" name="Freeform 25"/>
            <p:cNvSpPr>
              <a:spLocks/>
            </p:cNvSpPr>
            <p:nvPr/>
          </p:nvSpPr>
          <p:spPr bwMode="auto">
            <a:xfrm>
              <a:off x="7860632" y="741947"/>
              <a:ext cx="1138989" cy="1187116"/>
            </a:xfrm>
            <a:custGeom>
              <a:avLst/>
              <a:gdLst/>
              <a:ahLst/>
              <a:cxnLst>
                <a:cxn ang="0">
                  <a:pos x="98" y="8"/>
                </a:cxn>
                <a:cxn ang="0">
                  <a:pos x="98" y="8"/>
                </a:cxn>
                <a:cxn ang="0">
                  <a:pos x="98" y="22"/>
                </a:cxn>
                <a:cxn ang="0">
                  <a:pos x="96" y="36"/>
                </a:cxn>
                <a:cxn ang="0">
                  <a:pos x="94" y="46"/>
                </a:cxn>
                <a:cxn ang="0">
                  <a:pos x="90" y="54"/>
                </a:cxn>
                <a:cxn ang="0">
                  <a:pos x="86" y="66"/>
                </a:cxn>
                <a:cxn ang="0">
                  <a:pos x="82" y="68"/>
                </a:cxn>
                <a:cxn ang="0">
                  <a:pos x="82" y="68"/>
                </a:cxn>
                <a:cxn ang="0">
                  <a:pos x="86" y="56"/>
                </a:cxn>
                <a:cxn ang="0">
                  <a:pos x="86" y="44"/>
                </a:cxn>
                <a:cxn ang="0">
                  <a:pos x="86" y="32"/>
                </a:cxn>
                <a:cxn ang="0">
                  <a:pos x="86" y="22"/>
                </a:cxn>
                <a:cxn ang="0">
                  <a:pos x="82" y="6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6" y="8"/>
                </a:cxn>
                <a:cxn ang="0">
                  <a:pos x="72" y="14"/>
                </a:cxn>
                <a:cxn ang="0">
                  <a:pos x="60" y="26"/>
                </a:cxn>
                <a:cxn ang="0">
                  <a:pos x="28" y="48"/>
                </a:cxn>
                <a:cxn ang="0">
                  <a:pos x="12" y="60"/>
                </a:cxn>
                <a:cxn ang="0">
                  <a:pos x="6" y="68"/>
                </a:cxn>
                <a:cxn ang="0">
                  <a:pos x="2" y="76"/>
                </a:cxn>
                <a:cxn ang="0">
                  <a:pos x="0" y="84"/>
                </a:cxn>
                <a:cxn ang="0">
                  <a:pos x="0" y="94"/>
                </a:cxn>
                <a:cxn ang="0">
                  <a:pos x="2" y="104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4" y="126"/>
                </a:cxn>
                <a:cxn ang="0">
                  <a:pos x="24" y="130"/>
                </a:cxn>
                <a:cxn ang="0">
                  <a:pos x="32" y="132"/>
                </a:cxn>
                <a:cxn ang="0">
                  <a:pos x="42" y="132"/>
                </a:cxn>
                <a:cxn ang="0">
                  <a:pos x="58" y="128"/>
                </a:cxn>
                <a:cxn ang="0">
                  <a:pos x="64" y="126"/>
                </a:cxn>
                <a:cxn ang="0">
                  <a:pos x="64" y="126"/>
                </a:cxn>
                <a:cxn ang="0">
                  <a:pos x="66" y="130"/>
                </a:cxn>
                <a:cxn ang="0">
                  <a:pos x="70" y="136"/>
                </a:cxn>
                <a:cxn ang="0">
                  <a:pos x="76" y="140"/>
                </a:cxn>
                <a:cxn ang="0">
                  <a:pos x="82" y="144"/>
                </a:cxn>
                <a:cxn ang="0">
                  <a:pos x="90" y="148"/>
                </a:cxn>
                <a:cxn ang="0">
                  <a:pos x="102" y="148"/>
                </a:cxn>
                <a:cxn ang="0">
                  <a:pos x="102" y="148"/>
                </a:cxn>
                <a:cxn ang="0">
                  <a:pos x="114" y="146"/>
                </a:cxn>
                <a:cxn ang="0">
                  <a:pos x="124" y="142"/>
                </a:cxn>
                <a:cxn ang="0">
                  <a:pos x="132" y="136"/>
                </a:cxn>
                <a:cxn ang="0">
                  <a:pos x="136" y="126"/>
                </a:cxn>
                <a:cxn ang="0">
                  <a:pos x="140" y="116"/>
                </a:cxn>
                <a:cxn ang="0">
                  <a:pos x="142" y="104"/>
                </a:cxn>
                <a:cxn ang="0">
                  <a:pos x="142" y="92"/>
                </a:cxn>
                <a:cxn ang="0">
                  <a:pos x="140" y="80"/>
                </a:cxn>
                <a:cxn ang="0">
                  <a:pos x="140" y="80"/>
                </a:cxn>
                <a:cxn ang="0">
                  <a:pos x="134" y="62"/>
                </a:cxn>
                <a:cxn ang="0">
                  <a:pos x="128" y="46"/>
                </a:cxn>
                <a:cxn ang="0">
                  <a:pos x="120" y="34"/>
                </a:cxn>
                <a:cxn ang="0">
                  <a:pos x="114" y="24"/>
                </a:cxn>
                <a:cxn ang="0">
                  <a:pos x="102" y="12"/>
                </a:cxn>
                <a:cxn ang="0">
                  <a:pos x="98" y="8"/>
                </a:cxn>
                <a:cxn ang="0">
                  <a:pos x="98" y="8"/>
                </a:cxn>
              </a:cxnLst>
              <a:rect l="0" t="0" r="r" b="b"/>
              <a:pathLst>
                <a:path w="142" h="148">
                  <a:moveTo>
                    <a:pt x="98" y="8"/>
                  </a:moveTo>
                  <a:lnTo>
                    <a:pt x="98" y="8"/>
                  </a:lnTo>
                  <a:lnTo>
                    <a:pt x="98" y="22"/>
                  </a:lnTo>
                  <a:lnTo>
                    <a:pt x="96" y="36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86" y="66"/>
                  </a:lnTo>
                  <a:lnTo>
                    <a:pt x="82" y="68"/>
                  </a:lnTo>
                  <a:lnTo>
                    <a:pt x="82" y="68"/>
                  </a:lnTo>
                  <a:lnTo>
                    <a:pt x="86" y="56"/>
                  </a:lnTo>
                  <a:lnTo>
                    <a:pt x="86" y="44"/>
                  </a:lnTo>
                  <a:lnTo>
                    <a:pt x="86" y="32"/>
                  </a:lnTo>
                  <a:lnTo>
                    <a:pt x="86" y="22"/>
                  </a:lnTo>
                  <a:lnTo>
                    <a:pt x="82" y="6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6" y="8"/>
                  </a:lnTo>
                  <a:lnTo>
                    <a:pt x="72" y="14"/>
                  </a:lnTo>
                  <a:lnTo>
                    <a:pt x="60" y="26"/>
                  </a:lnTo>
                  <a:lnTo>
                    <a:pt x="28" y="48"/>
                  </a:lnTo>
                  <a:lnTo>
                    <a:pt x="12" y="60"/>
                  </a:lnTo>
                  <a:lnTo>
                    <a:pt x="6" y="68"/>
                  </a:lnTo>
                  <a:lnTo>
                    <a:pt x="2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04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4" y="126"/>
                  </a:lnTo>
                  <a:lnTo>
                    <a:pt x="24" y="130"/>
                  </a:lnTo>
                  <a:lnTo>
                    <a:pt x="32" y="132"/>
                  </a:lnTo>
                  <a:lnTo>
                    <a:pt x="42" y="132"/>
                  </a:lnTo>
                  <a:lnTo>
                    <a:pt x="58" y="128"/>
                  </a:lnTo>
                  <a:lnTo>
                    <a:pt x="64" y="126"/>
                  </a:lnTo>
                  <a:lnTo>
                    <a:pt x="64" y="126"/>
                  </a:lnTo>
                  <a:lnTo>
                    <a:pt x="66" y="130"/>
                  </a:lnTo>
                  <a:lnTo>
                    <a:pt x="70" y="136"/>
                  </a:lnTo>
                  <a:lnTo>
                    <a:pt x="76" y="140"/>
                  </a:lnTo>
                  <a:lnTo>
                    <a:pt x="82" y="144"/>
                  </a:lnTo>
                  <a:lnTo>
                    <a:pt x="90" y="148"/>
                  </a:lnTo>
                  <a:lnTo>
                    <a:pt x="102" y="148"/>
                  </a:lnTo>
                  <a:lnTo>
                    <a:pt x="102" y="148"/>
                  </a:lnTo>
                  <a:lnTo>
                    <a:pt x="114" y="146"/>
                  </a:lnTo>
                  <a:lnTo>
                    <a:pt x="124" y="142"/>
                  </a:lnTo>
                  <a:lnTo>
                    <a:pt x="132" y="136"/>
                  </a:lnTo>
                  <a:lnTo>
                    <a:pt x="136" y="126"/>
                  </a:lnTo>
                  <a:lnTo>
                    <a:pt x="140" y="116"/>
                  </a:lnTo>
                  <a:lnTo>
                    <a:pt x="142" y="104"/>
                  </a:lnTo>
                  <a:lnTo>
                    <a:pt x="142" y="92"/>
                  </a:lnTo>
                  <a:lnTo>
                    <a:pt x="140" y="80"/>
                  </a:lnTo>
                  <a:lnTo>
                    <a:pt x="140" y="80"/>
                  </a:lnTo>
                  <a:lnTo>
                    <a:pt x="134" y="62"/>
                  </a:lnTo>
                  <a:lnTo>
                    <a:pt x="128" y="46"/>
                  </a:lnTo>
                  <a:lnTo>
                    <a:pt x="120" y="34"/>
                  </a:lnTo>
                  <a:lnTo>
                    <a:pt x="114" y="24"/>
                  </a:lnTo>
                  <a:lnTo>
                    <a:pt x="102" y="12"/>
                  </a:lnTo>
                  <a:lnTo>
                    <a:pt x="98" y="8"/>
                  </a:lnTo>
                  <a:lnTo>
                    <a:pt x="9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1" name="Freeform 26"/>
            <p:cNvSpPr>
              <a:spLocks/>
            </p:cNvSpPr>
            <p:nvPr/>
          </p:nvSpPr>
          <p:spPr bwMode="auto">
            <a:xfrm>
              <a:off x="7106653" y="68179"/>
              <a:ext cx="1171074" cy="1235242"/>
            </a:xfrm>
            <a:custGeom>
              <a:avLst/>
              <a:gdLst/>
              <a:ahLst/>
              <a:cxnLst>
                <a:cxn ang="0">
                  <a:pos x="146" y="66"/>
                </a:cxn>
                <a:cxn ang="0">
                  <a:pos x="146" y="66"/>
                </a:cxn>
                <a:cxn ang="0">
                  <a:pos x="132" y="72"/>
                </a:cxn>
                <a:cxn ang="0">
                  <a:pos x="118" y="76"/>
                </a:cxn>
                <a:cxn ang="0">
                  <a:pos x="106" y="78"/>
                </a:cxn>
                <a:cxn ang="0">
                  <a:pos x="96" y="78"/>
                </a:cxn>
                <a:cxn ang="0">
                  <a:pos x="82" y="78"/>
                </a:cxn>
                <a:cxn ang="0">
                  <a:pos x="78" y="76"/>
                </a:cxn>
                <a:cxn ang="0">
                  <a:pos x="78" y="76"/>
                </a:cxn>
                <a:cxn ang="0">
                  <a:pos x="88" y="74"/>
                </a:cxn>
                <a:cxn ang="0">
                  <a:pos x="100" y="72"/>
                </a:cxn>
                <a:cxn ang="0">
                  <a:pos x="122" y="60"/>
                </a:cxn>
                <a:cxn ang="0">
                  <a:pos x="146" y="44"/>
                </a:cxn>
                <a:cxn ang="0">
                  <a:pos x="146" y="44"/>
                </a:cxn>
                <a:cxn ang="0">
                  <a:pos x="136" y="44"/>
                </a:cxn>
                <a:cxn ang="0">
                  <a:pos x="126" y="42"/>
                </a:cxn>
                <a:cxn ang="0">
                  <a:pos x="108" y="32"/>
                </a:cxn>
                <a:cxn ang="0">
                  <a:pos x="72" y="12"/>
                </a:cxn>
                <a:cxn ang="0">
                  <a:pos x="56" y="2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30"/>
                </a:cxn>
                <a:cxn ang="0">
                  <a:pos x="0" y="42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2" y="70"/>
                </a:cxn>
                <a:cxn ang="0">
                  <a:pos x="16" y="76"/>
                </a:cxn>
                <a:cxn ang="0">
                  <a:pos x="22" y="82"/>
                </a:cxn>
                <a:cxn ang="0">
                  <a:pos x="22" y="82"/>
                </a:cxn>
                <a:cxn ang="0">
                  <a:pos x="16" y="86"/>
                </a:cxn>
                <a:cxn ang="0">
                  <a:pos x="12" y="92"/>
                </a:cxn>
                <a:cxn ang="0">
                  <a:pos x="10" y="98"/>
                </a:cxn>
                <a:cxn ang="0">
                  <a:pos x="8" y="106"/>
                </a:cxn>
                <a:cxn ang="0">
                  <a:pos x="10" y="118"/>
                </a:cxn>
                <a:cxn ang="0">
                  <a:pos x="14" y="130"/>
                </a:cxn>
                <a:cxn ang="0">
                  <a:pos x="22" y="142"/>
                </a:cxn>
                <a:cxn ang="0">
                  <a:pos x="36" y="150"/>
                </a:cxn>
                <a:cxn ang="0">
                  <a:pos x="42" y="152"/>
                </a:cxn>
                <a:cxn ang="0">
                  <a:pos x="50" y="154"/>
                </a:cxn>
                <a:cxn ang="0">
                  <a:pos x="58" y="154"/>
                </a:cxn>
                <a:cxn ang="0">
                  <a:pos x="68" y="152"/>
                </a:cxn>
                <a:cxn ang="0">
                  <a:pos x="68" y="152"/>
                </a:cxn>
                <a:cxn ang="0">
                  <a:pos x="76" y="150"/>
                </a:cxn>
                <a:cxn ang="0">
                  <a:pos x="86" y="146"/>
                </a:cxn>
                <a:cxn ang="0">
                  <a:pos x="102" y="136"/>
                </a:cxn>
                <a:cxn ang="0">
                  <a:pos x="114" y="122"/>
                </a:cxn>
                <a:cxn ang="0">
                  <a:pos x="126" y="106"/>
                </a:cxn>
                <a:cxn ang="0">
                  <a:pos x="134" y="92"/>
                </a:cxn>
                <a:cxn ang="0">
                  <a:pos x="142" y="78"/>
                </a:cxn>
                <a:cxn ang="0">
                  <a:pos x="146" y="66"/>
                </a:cxn>
                <a:cxn ang="0">
                  <a:pos x="146" y="66"/>
                </a:cxn>
              </a:cxnLst>
              <a:rect l="0" t="0" r="r" b="b"/>
              <a:pathLst>
                <a:path w="146" h="154">
                  <a:moveTo>
                    <a:pt x="146" y="66"/>
                  </a:moveTo>
                  <a:lnTo>
                    <a:pt x="146" y="66"/>
                  </a:lnTo>
                  <a:lnTo>
                    <a:pt x="132" y="72"/>
                  </a:lnTo>
                  <a:lnTo>
                    <a:pt x="118" y="76"/>
                  </a:lnTo>
                  <a:lnTo>
                    <a:pt x="106" y="78"/>
                  </a:lnTo>
                  <a:lnTo>
                    <a:pt x="96" y="78"/>
                  </a:lnTo>
                  <a:lnTo>
                    <a:pt x="82" y="78"/>
                  </a:lnTo>
                  <a:lnTo>
                    <a:pt x="78" y="76"/>
                  </a:lnTo>
                  <a:lnTo>
                    <a:pt x="78" y="76"/>
                  </a:lnTo>
                  <a:lnTo>
                    <a:pt x="88" y="74"/>
                  </a:lnTo>
                  <a:lnTo>
                    <a:pt x="100" y="72"/>
                  </a:lnTo>
                  <a:lnTo>
                    <a:pt x="122" y="60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36" y="44"/>
                  </a:lnTo>
                  <a:lnTo>
                    <a:pt x="126" y="42"/>
                  </a:lnTo>
                  <a:lnTo>
                    <a:pt x="108" y="32"/>
                  </a:lnTo>
                  <a:lnTo>
                    <a:pt x="72" y="12"/>
                  </a:lnTo>
                  <a:lnTo>
                    <a:pt x="56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30"/>
                  </a:lnTo>
                  <a:lnTo>
                    <a:pt x="0" y="42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2" y="70"/>
                  </a:lnTo>
                  <a:lnTo>
                    <a:pt x="16" y="76"/>
                  </a:lnTo>
                  <a:lnTo>
                    <a:pt x="22" y="82"/>
                  </a:lnTo>
                  <a:lnTo>
                    <a:pt x="22" y="82"/>
                  </a:lnTo>
                  <a:lnTo>
                    <a:pt x="16" y="86"/>
                  </a:lnTo>
                  <a:lnTo>
                    <a:pt x="12" y="92"/>
                  </a:lnTo>
                  <a:lnTo>
                    <a:pt x="10" y="98"/>
                  </a:lnTo>
                  <a:lnTo>
                    <a:pt x="8" y="106"/>
                  </a:lnTo>
                  <a:lnTo>
                    <a:pt x="10" y="118"/>
                  </a:lnTo>
                  <a:lnTo>
                    <a:pt x="14" y="130"/>
                  </a:lnTo>
                  <a:lnTo>
                    <a:pt x="22" y="142"/>
                  </a:lnTo>
                  <a:lnTo>
                    <a:pt x="36" y="150"/>
                  </a:lnTo>
                  <a:lnTo>
                    <a:pt x="42" y="152"/>
                  </a:lnTo>
                  <a:lnTo>
                    <a:pt x="50" y="154"/>
                  </a:lnTo>
                  <a:lnTo>
                    <a:pt x="58" y="154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76" y="150"/>
                  </a:lnTo>
                  <a:lnTo>
                    <a:pt x="86" y="146"/>
                  </a:lnTo>
                  <a:lnTo>
                    <a:pt x="102" y="136"/>
                  </a:lnTo>
                  <a:lnTo>
                    <a:pt x="114" y="122"/>
                  </a:lnTo>
                  <a:lnTo>
                    <a:pt x="126" y="106"/>
                  </a:lnTo>
                  <a:lnTo>
                    <a:pt x="134" y="92"/>
                  </a:lnTo>
                  <a:lnTo>
                    <a:pt x="142" y="78"/>
                  </a:lnTo>
                  <a:lnTo>
                    <a:pt x="146" y="66"/>
                  </a:lnTo>
                  <a:lnTo>
                    <a:pt x="14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2" name="Freeform 27"/>
            <p:cNvSpPr>
              <a:spLocks/>
            </p:cNvSpPr>
            <p:nvPr/>
          </p:nvSpPr>
          <p:spPr bwMode="auto">
            <a:xfrm>
              <a:off x="7620000" y="-1038726"/>
              <a:ext cx="1090863" cy="1219200"/>
            </a:xfrm>
            <a:custGeom>
              <a:avLst/>
              <a:gdLst/>
              <a:ahLst/>
              <a:cxnLst>
                <a:cxn ang="0">
                  <a:pos x="98" y="152"/>
                </a:cxn>
                <a:cxn ang="0">
                  <a:pos x="98" y="152"/>
                </a:cxn>
                <a:cxn ang="0">
                  <a:pos x="94" y="148"/>
                </a:cxn>
                <a:cxn ang="0">
                  <a:pos x="86" y="138"/>
                </a:cxn>
                <a:cxn ang="0">
                  <a:pos x="82" y="130"/>
                </a:cxn>
                <a:cxn ang="0">
                  <a:pos x="78" y="120"/>
                </a:cxn>
                <a:cxn ang="0">
                  <a:pos x="76" y="110"/>
                </a:cxn>
                <a:cxn ang="0">
                  <a:pos x="76" y="96"/>
                </a:cxn>
                <a:cxn ang="0">
                  <a:pos x="76" y="96"/>
                </a:cxn>
                <a:cxn ang="0">
                  <a:pos x="80" y="104"/>
                </a:cxn>
                <a:cxn ang="0">
                  <a:pos x="90" y="118"/>
                </a:cxn>
                <a:cxn ang="0">
                  <a:pos x="106" y="136"/>
                </a:cxn>
                <a:cxn ang="0">
                  <a:pos x="114" y="144"/>
                </a:cxn>
                <a:cxn ang="0">
                  <a:pos x="124" y="150"/>
                </a:cxn>
                <a:cxn ang="0">
                  <a:pos x="124" y="150"/>
                </a:cxn>
                <a:cxn ang="0">
                  <a:pos x="124" y="140"/>
                </a:cxn>
                <a:cxn ang="0">
                  <a:pos x="124" y="116"/>
                </a:cxn>
                <a:cxn ang="0">
                  <a:pos x="126" y="84"/>
                </a:cxn>
                <a:cxn ang="0">
                  <a:pos x="130" y="66"/>
                </a:cxn>
                <a:cxn ang="0">
                  <a:pos x="134" y="50"/>
                </a:cxn>
                <a:cxn ang="0">
                  <a:pos x="134" y="50"/>
                </a:cxn>
                <a:cxn ang="0">
                  <a:pos x="136" y="40"/>
                </a:cxn>
                <a:cxn ang="0">
                  <a:pos x="136" y="32"/>
                </a:cxn>
                <a:cxn ang="0">
                  <a:pos x="132" y="22"/>
                </a:cxn>
                <a:cxn ang="0">
                  <a:pos x="128" y="16"/>
                </a:cxn>
                <a:cxn ang="0">
                  <a:pos x="120" y="10"/>
                </a:cxn>
                <a:cxn ang="0">
                  <a:pos x="112" y="4"/>
                </a:cxn>
                <a:cxn ang="0">
                  <a:pos x="104" y="2"/>
                </a:cxn>
                <a:cxn ang="0">
                  <a:pos x="94" y="0"/>
                </a:cxn>
                <a:cxn ang="0">
                  <a:pos x="94" y="0"/>
                </a:cxn>
                <a:cxn ang="0">
                  <a:pos x="84" y="2"/>
                </a:cxn>
                <a:cxn ang="0">
                  <a:pos x="76" y="6"/>
                </a:cxn>
                <a:cxn ang="0">
                  <a:pos x="70" y="10"/>
                </a:cxn>
                <a:cxn ang="0">
                  <a:pos x="64" y="16"/>
                </a:cxn>
                <a:cxn ang="0">
                  <a:pos x="58" y="28"/>
                </a:cxn>
                <a:cxn ang="0">
                  <a:pos x="56" y="34"/>
                </a:cxn>
                <a:cxn ang="0">
                  <a:pos x="56" y="34"/>
                </a:cxn>
                <a:cxn ang="0">
                  <a:pos x="50" y="32"/>
                </a:cxn>
                <a:cxn ang="0">
                  <a:pos x="32" y="34"/>
                </a:cxn>
                <a:cxn ang="0">
                  <a:pos x="22" y="38"/>
                </a:cxn>
                <a:cxn ang="0">
                  <a:pos x="14" y="42"/>
                </a:cxn>
                <a:cxn ang="0">
                  <a:pos x="6" y="48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72"/>
                </a:cxn>
                <a:cxn ang="0">
                  <a:pos x="0" y="86"/>
                </a:cxn>
                <a:cxn ang="0">
                  <a:pos x="4" y="100"/>
                </a:cxn>
                <a:cxn ang="0">
                  <a:pos x="10" y="112"/>
                </a:cxn>
                <a:cxn ang="0">
                  <a:pos x="22" y="124"/>
                </a:cxn>
                <a:cxn ang="0">
                  <a:pos x="40" y="136"/>
                </a:cxn>
                <a:cxn ang="0">
                  <a:pos x="66" y="144"/>
                </a:cxn>
                <a:cxn ang="0">
                  <a:pos x="98" y="152"/>
                </a:cxn>
                <a:cxn ang="0">
                  <a:pos x="98" y="152"/>
                </a:cxn>
              </a:cxnLst>
              <a:rect l="0" t="0" r="r" b="b"/>
              <a:pathLst>
                <a:path w="136" h="152">
                  <a:moveTo>
                    <a:pt x="98" y="152"/>
                  </a:moveTo>
                  <a:lnTo>
                    <a:pt x="98" y="152"/>
                  </a:lnTo>
                  <a:lnTo>
                    <a:pt x="94" y="148"/>
                  </a:lnTo>
                  <a:lnTo>
                    <a:pt x="86" y="138"/>
                  </a:lnTo>
                  <a:lnTo>
                    <a:pt x="82" y="130"/>
                  </a:lnTo>
                  <a:lnTo>
                    <a:pt x="78" y="120"/>
                  </a:lnTo>
                  <a:lnTo>
                    <a:pt x="76" y="110"/>
                  </a:lnTo>
                  <a:lnTo>
                    <a:pt x="76" y="96"/>
                  </a:lnTo>
                  <a:lnTo>
                    <a:pt x="76" y="96"/>
                  </a:lnTo>
                  <a:lnTo>
                    <a:pt x="80" y="104"/>
                  </a:lnTo>
                  <a:lnTo>
                    <a:pt x="90" y="118"/>
                  </a:lnTo>
                  <a:lnTo>
                    <a:pt x="106" y="136"/>
                  </a:lnTo>
                  <a:lnTo>
                    <a:pt x="114" y="144"/>
                  </a:lnTo>
                  <a:lnTo>
                    <a:pt x="124" y="150"/>
                  </a:lnTo>
                  <a:lnTo>
                    <a:pt x="124" y="150"/>
                  </a:lnTo>
                  <a:lnTo>
                    <a:pt x="124" y="140"/>
                  </a:lnTo>
                  <a:lnTo>
                    <a:pt x="124" y="116"/>
                  </a:lnTo>
                  <a:lnTo>
                    <a:pt x="126" y="84"/>
                  </a:lnTo>
                  <a:lnTo>
                    <a:pt x="130" y="66"/>
                  </a:lnTo>
                  <a:lnTo>
                    <a:pt x="134" y="50"/>
                  </a:lnTo>
                  <a:lnTo>
                    <a:pt x="134" y="50"/>
                  </a:lnTo>
                  <a:lnTo>
                    <a:pt x="136" y="40"/>
                  </a:lnTo>
                  <a:lnTo>
                    <a:pt x="136" y="32"/>
                  </a:lnTo>
                  <a:lnTo>
                    <a:pt x="132" y="22"/>
                  </a:lnTo>
                  <a:lnTo>
                    <a:pt x="128" y="16"/>
                  </a:lnTo>
                  <a:lnTo>
                    <a:pt x="120" y="10"/>
                  </a:lnTo>
                  <a:lnTo>
                    <a:pt x="112" y="4"/>
                  </a:lnTo>
                  <a:lnTo>
                    <a:pt x="104" y="2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84" y="2"/>
                  </a:lnTo>
                  <a:lnTo>
                    <a:pt x="76" y="6"/>
                  </a:lnTo>
                  <a:lnTo>
                    <a:pt x="70" y="10"/>
                  </a:lnTo>
                  <a:lnTo>
                    <a:pt x="64" y="16"/>
                  </a:lnTo>
                  <a:lnTo>
                    <a:pt x="58" y="28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0" y="32"/>
                  </a:lnTo>
                  <a:lnTo>
                    <a:pt x="32" y="34"/>
                  </a:lnTo>
                  <a:lnTo>
                    <a:pt x="22" y="38"/>
                  </a:lnTo>
                  <a:lnTo>
                    <a:pt x="14" y="42"/>
                  </a:lnTo>
                  <a:lnTo>
                    <a:pt x="6" y="4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72"/>
                  </a:lnTo>
                  <a:lnTo>
                    <a:pt x="0" y="86"/>
                  </a:lnTo>
                  <a:lnTo>
                    <a:pt x="4" y="100"/>
                  </a:lnTo>
                  <a:lnTo>
                    <a:pt x="10" y="112"/>
                  </a:lnTo>
                  <a:lnTo>
                    <a:pt x="22" y="124"/>
                  </a:lnTo>
                  <a:lnTo>
                    <a:pt x="40" y="136"/>
                  </a:lnTo>
                  <a:lnTo>
                    <a:pt x="66" y="144"/>
                  </a:lnTo>
                  <a:lnTo>
                    <a:pt x="98" y="152"/>
                  </a:lnTo>
                  <a:lnTo>
                    <a:pt x="98" y="1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3" name="Freeform 28"/>
            <p:cNvSpPr>
              <a:spLocks/>
            </p:cNvSpPr>
            <p:nvPr/>
          </p:nvSpPr>
          <p:spPr bwMode="auto">
            <a:xfrm>
              <a:off x="8390021" y="340895"/>
              <a:ext cx="272716" cy="304800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6" y="32"/>
                </a:cxn>
                <a:cxn ang="0">
                  <a:pos x="10" y="36"/>
                </a:cxn>
                <a:cxn ang="0">
                  <a:pos x="18" y="38"/>
                </a:cxn>
                <a:cxn ang="0">
                  <a:pos x="18" y="38"/>
                </a:cxn>
                <a:cxn ang="0">
                  <a:pos x="24" y="36"/>
                </a:cxn>
                <a:cxn ang="0">
                  <a:pos x="30" y="32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4" y="12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</a:cxnLst>
              <a:rect l="0" t="0" r="r" b="b"/>
              <a:pathLst>
                <a:path w="34" h="38">
                  <a:moveTo>
                    <a:pt x="0" y="18"/>
                  </a:moveTo>
                  <a:lnTo>
                    <a:pt x="0" y="18"/>
                  </a:lnTo>
                  <a:lnTo>
                    <a:pt x="2" y="26"/>
                  </a:lnTo>
                  <a:lnTo>
                    <a:pt x="6" y="32"/>
                  </a:lnTo>
                  <a:lnTo>
                    <a:pt x="10" y="36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24" y="36"/>
                  </a:lnTo>
                  <a:lnTo>
                    <a:pt x="30" y="32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2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4" name="Freeform 29"/>
            <p:cNvSpPr>
              <a:spLocks/>
            </p:cNvSpPr>
            <p:nvPr/>
          </p:nvSpPr>
          <p:spPr bwMode="auto">
            <a:xfrm>
              <a:off x="433137" y="-669758"/>
              <a:ext cx="641684" cy="641684"/>
            </a:xfrm>
            <a:custGeom>
              <a:avLst/>
              <a:gdLst/>
              <a:ahLst/>
              <a:cxnLst>
                <a:cxn ang="0">
                  <a:pos x="30" y="46"/>
                </a:cxn>
                <a:cxn ang="0">
                  <a:pos x="30" y="46"/>
                </a:cxn>
                <a:cxn ang="0">
                  <a:pos x="26" y="48"/>
                </a:cxn>
                <a:cxn ang="0">
                  <a:pos x="20" y="54"/>
                </a:cxn>
                <a:cxn ang="0">
                  <a:pos x="12" y="66"/>
                </a:cxn>
                <a:cxn ang="0">
                  <a:pos x="8" y="72"/>
                </a:cxn>
                <a:cxn ang="0">
                  <a:pos x="6" y="80"/>
                </a:cxn>
                <a:cxn ang="0">
                  <a:pos x="6" y="80"/>
                </a:cxn>
                <a:cxn ang="0">
                  <a:pos x="16" y="7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56" y="76"/>
                </a:cxn>
                <a:cxn ang="0">
                  <a:pos x="64" y="72"/>
                </a:cxn>
                <a:cxn ang="0">
                  <a:pos x="70" y="68"/>
                </a:cxn>
                <a:cxn ang="0">
                  <a:pos x="76" y="62"/>
                </a:cxn>
                <a:cxn ang="0">
                  <a:pos x="78" y="56"/>
                </a:cxn>
                <a:cxn ang="0">
                  <a:pos x="80" y="50"/>
                </a:cxn>
                <a:cxn ang="0">
                  <a:pos x="80" y="44"/>
                </a:cxn>
                <a:cxn ang="0">
                  <a:pos x="78" y="40"/>
                </a:cxn>
                <a:cxn ang="0">
                  <a:pos x="78" y="40"/>
                </a:cxn>
                <a:cxn ang="0">
                  <a:pos x="70" y="34"/>
                </a:cxn>
                <a:cxn ang="0">
                  <a:pos x="64" y="30"/>
                </a:cxn>
                <a:cxn ang="0">
                  <a:pos x="56" y="30"/>
                </a:cxn>
                <a:cxn ang="0">
                  <a:pos x="56" y="30"/>
                </a:cxn>
                <a:cxn ang="0">
                  <a:pos x="58" y="26"/>
                </a:cxn>
                <a:cxn ang="0">
                  <a:pos x="58" y="14"/>
                </a:cxn>
                <a:cxn ang="0">
                  <a:pos x="56" y="10"/>
                </a:cxn>
                <a:cxn ang="0">
                  <a:pos x="52" y="4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4"/>
                </a:cxn>
                <a:cxn ang="0">
                  <a:pos x="10" y="10"/>
                </a:cxn>
                <a:cxn ang="0">
                  <a:pos x="4" y="18"/>
                </a:cxn>
                <a:cxn ang="0">
                  <a:pos x="2" y="30"/>
                </a:cxn>
                <a:cxn ang="0">
                  <a:pos x="0" y="48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10" y="60"/>
                </a:cxn>
                <a:cxn ang="0">
                  <a:pos x="18" y="52"/>
                </a:cxn>
                <a:cxn ang="0">
                  <a:pos x="24" y="48"/>
                </a:cxn>
                <a:cxn ang="0">
                  <a:pos x="30" y="46"/>
                </a:cxn>
                <a:cxn ang="0">
                  <a:pos x="30" y="46"/>
                </a:cxn>
              </a:cxnLst>
              <a:rect l="0" t="0" r="r" b="b"/>
              <a:pathLst>
                <a:path w="80" h="80">
                  <a:moveTo>
                    <a:pt x="30" y="46"/>
                  </a:moveTo>
                  <a:lnTo>
                    <a:pt x="30" y="46"/>
                  </a:lnTo>
                  <a:lnTo>
                    <a:pt x="26" y="48"/>
                  </a:lnTo>
                  <a:lnTo>
                    <a:pt x="20" y="54"/>
                  </a:lnTo>
                  <a:lnTo>
                    <a:pt x="12" y="66"/>
                  </a:lnTo>
                  <a:lnTo>
                    <a:pt x="8" y="72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16" y="7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56" y="76"/>
                  </a:lnTo>
                  <a:lnTo>
                    <a:pt x="64" y="72"/>
                  </a:lnTo>
                  <a:lnTo>
                    <a:pt x="70" y="68"/>
                  </a:lnTo>
                  <a:lnTo>
                    <a:pt x="76" y="62"/>
                  </a:lnTo>
                  <a:lnTo>
                    <a:pt x="78" y="56"/>
                  </a:lnTo>
                  <a:lnTo>
                    <a:pt x="80" y="50"/>
                  </a:lnTo>
                  <a:lnTo>
                    <a:pt x="80" y="44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70" y="34"/>
                  </a:lnTo>
                  <a:lnTo>
                    <a:pt x="64" y="30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58" y="26"/>
                  </a:lnTo>
                  <a:lnTo>
                    <a:pt x="58" y="14"/>
                  </a:lnTo>
                  <a:lnTo>
                    <a:pt x="56" y="10"/>
                  </a:lnTo>
                  <a:lnTo>
                    <a:pt x="52" y="4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4"/>
                  </a:lnTo>
                  <a:lnTo>
                    <a:pt x="10" y="10"/>
                  </a:lnTo>
                  <a:lnTo>
                    <a:pt x="4" y="18"/>
                  </a:lnTo>
                  <a:lnTo>
                    <a:pt x="2" y="30"/>
                  </a:lnTo>
                  <a:lnTo>
                    <a:pt x="0" y="48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0" y="60"/>
                  </a:lnTo>
                  <a:lnTo>
                    <a:pt x="18" y="52"/>
                  </a:lnTo>
                  <a:lnTo>
                    <a:pt x="24" y="48"/>
                  </a:lnTo>
                  <a:lnTo>
                    <a:pt x="30" y="46"/>
                  </a:lnTo>
                  <a:lnTo>
                    <a:pt x="30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5" name="Freeform 30"/>
            <p:cNvSpPr>
              <a:spLocks/>
            </p:cNvSpPr>
            <p:nvPr/>
          </p:nvSpPr>
          <p:spPr bwMode="auto">
            <a:xfrm>
              <a:off x="449179" y="-12032"/>
              <a:ext cx="673768" cy="673768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0"/>
                </a:cxn>
                <a:cxn ang="0">
                  <a:pos x="14" y="12"/>
                </a:cxn>
                <a:cxn ang="0">
                  <a:pos x="22" y="14"/>
                </a:cxn>
                <a:cxn ang="0">
                  <a:pos x="34" y="22"/>
                </a:cxn>
                <a:cxn ang="0">
                  <a:pos x="42" y="28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38" y="26"/>
                </a:cxn>
                <a:cxn ang="0">
                  <a:pos x="30" y="24"/>
                </a:cxn>
                <a:cxn ang="0">
                  <a:pos x="16" y="18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60"/>
                </a:cxn>
                <a:cxn ang="0">
                  <a:pos x="30" y="72"/>
                </a:cxn>
                <a:cxn ang="0">
                  <a:pos x="36" y="80"/>
                </a:cxn>
                <a:cxn ang="0">
                  <a:pos x="40" y="84"/>
                </a:cxn>
                <a:cxn ang="0">
                  <a:pos x="46" y="84"/>
                </a:cxn>
                <a:cxn ang="0">
                  <a:pos x="52" y="84"/>
                </a:cxn>
                <a:cxn ang="0">
                  <a:pos x="58" y="80"/>
                </a:cxn>
                <a:cxn ang="0">
                  <a:pos x="58" y="80"/>
                </a:cxn>
                <a:cxn ang="0">
                  <a:pos x="64" y="76"/>
                </a:cxn>
                <a:cxn ang="0">
                  <a:pos x="66" y="72"/>
                </a:cxn>
                <a:cxn ang="0">
                  <a:pos x="68" y="66"/>
                </a:cxn>
                <a:cxn ang="0">
                  <a:pos x="66" y="60"/>
                </a:cxn>
                <a:cxn ang="0">
                  <a:pos x="64" y="52"/>
                </a:cxn>
                <a:cxn ang="0">
                  <a:pos x="62" y="48"/>
                </a:cxn>
                <a:cxn ang="0">
                  <a:pos x="62" y="48"/>
                </a:cxn>
                <a:cxn ang="0">
                  <a:pos x="66" y="48"/>
                </a:cxn>
                <a:cxn ang="0">
                  <a:pos x="70" y="48"/>
                </a:cxn>
                <a:cxn ang="0">
                  <a:pos x="76" y="44"/>
                </a:cxn>
                <a:cxn ang="0">
                  <a:pos x="80" y="40"/>
                </a:cxn>
                <a:cxn ang="0">
                  <a:pos x="82" y="34"/>
                </a:cxn>
                <a:cxn ang="0">
                  <a:pos x="84" y="28"/>
                </a:cxn>
                <a:cxn ang="0">
                  <a:pos x="82" y="22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4" y="10"/>
                </a:cxn>
                <a:cxn ang="0">
                  <a:pos x="70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4" y="2"/>
                </a:cxn>
                <a:cxn ang="0">
                  <a:pos x="12" y="6"/>
                </a:cxn>
                <a:cxn ang="0">
                  <a:pos x="4" y="10"/>
                </a:cxn>
                <a:cxn ang="0">
                  <a:pos x="4" y="10"/>
                </a:cxn>
              </a:cxnLst>
              <a:rect l="0" t="0" r="r" b="b"/>
              <a:pathLst>
                <a:path w="84" h="84">
                  <a:moveTo>
                    <a:pt x="4" y="10"/>
                  </a:moveTo>
                  <a:lnTo>
                    <a:pt x="4" y="10"/>
                  </a:lnTo>
                  <a:lnTo>
                    <a:pt x="14" y="12"/>
                  </a:lnTo>
                  <a:lnTo>
                    <a:pt x="22" y="14"/>
                  </a:lnTo>
                  <a:lnTo>
                    <a:pt x="34" y="22"/>
                  </a:lnTo>
                  <a:lnTo>
                    <a:pt x="42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38" y="26"/>
                  </a:lnTo>
                  <a:lnTo>
                    <a:pt x="30" y="24"/>
                  </a:lnTo>
                  <a:lnTo>
                    <a:pt x="16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60"/>
                  </a:lnTo>
                  <a:lnTo>
                    <a:pt x="30" y="72"/>
                  </a:lnTo>
                  <a:lnTo>
                    <a:pt x="36" y="80"/>
                  </a:lnTo>
                  <a:lnTo>
                    <a:pt x="40" y="84"/>
                  </a:lnTo>
                  <a:lnTo>
                    <a:pt x="46" y="84"/>
                  </a:lnTo>
                  <a:lnTo>
                    <a:pt x="52" y="84"/>
                  </a:lnTo>
                  <a:lnTo>
                    <a:pt x="58" y="80"/>
                  </a:lnTo>
                  <a:lnTo>
                    <a:pt x="58" y="80"/>
                  </a:lnTo>
                  <a:lnTo>
                    <a:pt x="64" y="76"/>
                  </a:lnTo>
                  <a:lnTo>
                    <a:pt x="66" y="72"/>
                  </a:lnTo>
                  <a:lnTo>
                    <a:pt x="68" y="66"/>
                  </a:lnTo>
                  <a:lnTo>
                    <a:pt x="66" y="60"/>
                  </a:lnTo>
                  <a:lnTo>
                    <a:pt x="64" y="52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66" y="48"/>
                  </a:lnTo>
                  <a:lnTo>
                    <a:pt x="70" y="48"/>
                  </a:lnTo>
                  <a:lnTo>
                    <a:pt x="76" y="44"/>
                  </a:lnTo>
                  <a:lnTo>
                    <a:pt x="80" y="40"/>
                  </a:lnTo>
                  <a:lnTo>
                    <a:pt x="82" y="34"/>
                  </a:lnTo>
                  <a:lnTo>
                    <a:pt x="84" y="28"/>
                  </a:lnTo>
                  <a:lnTo>
                    <a:pt x="82" y="22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4" y="10"/>
                  </a:lnTo>
                  <a:lnTo>
                    <a:pt x="70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4" y="2"/>
                  </a:lnTo>
                  <a:lnTo>
                    <a:pt x="12" y="6"/>
                  </a:lnTo>
                  <a:lnTo>
                    <a:pt x="4" y="10"/>
                  </a:lnTo>
                  <a:lnTo>
                    <a:pt x="4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6" name="Freeform 31"/>
            <p:cNvSpPr>
              <a:spLocks/>
            </p:cNvSpPr>
            <p:nvPr/>
          </p:nvSpPr>
          <p:spPr bwMode="auto">
            <a:xfrm>
              <a:off x="0" y="164432"/>
              <a:ext cx="593558" cy="67376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30" y="72"/>
                </a:cxn>
                <a:cxn ang="0">
                  <a:pos x="34" y="76"/>
                </a:cxn>
                <a:cxn ang="0">
                  <a:pos x="40" y="82"/>
                </a:cxn>
                <a:cxn ang="0">
                  <a:pos x="44" y="82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58" y="82"/>
                </a:cxn>
                <a:cxn ang="0">
                  <a:pos x="64" y="80"/>
                </a:cxn>
                <a:cxn ang="0">
                  <a:pos x="68" y="76"/>
                </a:cxn>
                <a:cxn ang="0">
                  <a:pos x="72" y="72"/>
                </a:cxn>
                <a:cxn ang="0">
                  <a:pos x="74" y="66"/>
                </a:cxn>
                <a:cxn ang="0">
                  <a:pos x="74" y="58"/>
                </a:cxn>
                <a:cxn ang="0">
                  <a:pos x="72" y="44"/>
                </a:cxn>
                <a:cxn ang="0">
                  <a:pos x="72" y="44"/>
                </a:cxn>
                <a:cxn ang="0">
                  <a:pos x="66" y="26"/>
                </a:cxn>
                <a:cxn ang="0">
                  <a:pos x="58" y="12"/>
                </a:cxn>
                <a:cxn ang="0">
                  <a:pos x="52" y="6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0"/>
                </a:cxn>
                <a:cxn ang="0">
                  <a:pos x="44" y="30"/>
                </a:cxn>
                <a:cxn ang="0">
                  <a:pos x="42" y="36"/>
                </a:cxn>
                <a:cxn ang="0">
                  <a:pos x="40" y="38"/>
                </a:cxn>
                <a:cxn ang="0">
                  <a:pos x="40" y="38"/>
                </a:cxn>
                <a:cxn ang="0">
                  <a:pos x="42" y="32"/>
                </a:cxn>
                <a:cxn ang="0">
                  <a:pos x="42" y="24"/>
                </a:cxn>
                <a:cxn ang="0">
                  <a:pos x="42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6" y="4"/>
                </a:cxn>
                <a:cxn ang="0">
                  <a:pos x="32" y="10"/>
                </a:cxn>
                <a:cxn ang="0">
                  <a:pos x="22" y="18"/>
                </a:cxn>
                <a:cxn ang="0">
                  <a:pos x="10" y="26"/>
                </a:cxn>
                <a:cxn ang="0">
                  <a:pos x="0" y="3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4" y="72"/>
                </a:cxn>
                <a:cxn ang="0">
                  <a:pos x="8" y="74"/>
                </a:cxn>
                <a:cxn ang="0">
                  <a:pos x="18" y="74"/>
                </a:cxn>
                <a:cxn ang="0">
                  <a:pos x="26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74" h="84">
                  <a:moveTo>
                    <a:pt x="30" y="70"/>
                  </a:moveTo>
                  <a:lnTo>
                    <a:pt x="30" y="70"/>
                  </a:lnTo>
                  <a:lnTo>
                    <a:pt x="30" y="72"/>
                  </a:lnTo>
                  <a:lnTo>
                    <a:pt x="34" y="76"/>
                  </a:lnTo>
                  <a:lnTo>
                    <a:pt x="40" y="82"/>
                  </a:lnTo>
                  <a:lnTo>
                    <a:pt x="44" y="82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8" y="82"/>
                  </a:lnTo>
                  <a:lnTo>
                    <a:pt x="64" y="80"/>
                  </a:lnTo>
                  <a:lnTo>
                    <a:pt x="68" y="76"/>
                  </a:lnTo>
                  <a:lnTo>
                    <a:pt x="72" y="72"/>
                  </a:lnTo>
                  <a:lnTo>
                    <a:pt x="74" y="66"/>
                  </a:lnTo>
                  <a:lnTo>
                    <a:pt x="74" y="58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66" y="26"/>
                  </a:lnTo>
                  <a:lnTo>
                    <a:pt x="58" y="12"/>
                  </a:lnTo>
                  <a:lnTo>
                    <a:pt x="52" y="6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0"/>
                  </a:lnTo>
                  <a:lnTo>
                    <a:pt x="44" y="30"/>
                  </a:lnTo>
                  <a:lnTo>
                    <a:pt x="42" y="36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2" y="32"/>
                  </a:lnTo>
                  <a:lnTo>
                    <a:pt x="42" y="24"/>
                  </a:lnTo>
                  <a:lnTo>
                    <a:pt x="42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4"/>
                  </a:lnTo>
                  <a:lnTo>
                    <a:pt x="32" y="10"/>
                  </a:lnTo>
                  <a:lnTo>
                    <a:pt x="22" y="18"/>
                  </a:lnTo>
                  <a:lnTo>
                    <a:pt x="10" y="26"/>
                  </a:lnTo>
                  <a:lnTo>
                    <a:pt x="0" y="3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4" y="72"/>
                  </a:lnTo>
                  <a:lnTo>
                    <a:pt x="8" y="74"/>
                  </a:lnTo>
                  <a:lnTo>
                    <a:pt x="18" y="74"/>
                  </a:lnTo>
                  <a:lnTo>
                    <a:pt x="26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7" name="Freeform 32"/>
            <p:cNvSpPr>
              <a:spLocks/>
            </p:cNvSpPr>
            <p:nvPr/>
          </p:nvSpPr>
          <p:spPr bwMode="auto">
            <a:xfrm>
              <a:off x="0" y="-92242"/>
              <a:ext cx="176463" cy="176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6" y="14"/>
                </a:cxn>
                <a:cxn ang="0">
                  <a:pos x="22" y="8"/>
                </a:cxn>
                <a:cxn ang="0">
                  <a:pos x="22" y="8"/>
                </a:cxn>
                <a:cxn ang="0">
                  <a:pos x="10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" h="22">
                  <a:moveTo>
                    <a:pt x="0" y="0"/>
                  </a:moveTo>
                  <a:lnTo>
                    <a:pt x="0" y="22"/>
                  </a:lnTo>
                  <a:lnTo>
                    <a:pt x="0" y="22"/>
                  </a:lnTo>
                  <a:lnTo>
                    <a:pt x="16" y="14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10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8" name="Freeform 33"/>
            <p:cNvSpPr>
              <a:spLocks/>
            </p:cNvSpPr>
            <p:nvPr/>
          </p:nvSpPr>
          <p:spPr bwMode="auto">
            <a:xfrm>
              <a:off x="0" y="84221"/>
              <a:ext cx="192505" cy="288758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0" y="4"/>
                </a:cxn>
                <a:cxn ang="0">
                  <a:pos x="0" y="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24"/>
                </a:cxn>
                <a:cxn ang="0">
                  <a:pos x="18" y="12"/>
                </a:cxn>
                <a:cxn ang="0">
                  <a:pos x="24" y="0"/>
                </a:cxn>
                <a:cxn ang="0">
                  <a:pos x="24" y="0"/>
                </a:cxn>
              </a:cxnLst>
              <a:rect l="0" t="0" r="r" b="b"/>
              <a:pathLst>
                <a:path w="24" h="36">
                  <a:moveTo>
                    <a:pt x="24" y="0"/>
                  </a:moveTo>
                  <a:lnTo>
                    <a:pt x="24" y="0"/>
                  </a:lnTo>
                  <a:lnTo>
                    <a:pt x="10" y="4"/>
                  </a:lnTo>
                  <a:lnTo>
                    <a:pt x="0" y="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24"/>
                  </a:lnTo>
                  <a:lnTo>
                    <a:pt x="18" y="12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9" name="Freeform 34"/>
            <p:cNvSpPr>
              <a:spLocks/>
            </p:cNvSpPr>
            <p:nvPr/>
          </p:nvSpPr>
          <p:spPr bwMode="auto">
            <a:xfrm>
              <a:off x="0" y="-846221"/>
              <a:ext cx="433137" cy="689811"/>
            </a:xfrm>
            <a:custGeom>
              <a:avLst/>
              <a:gdLst/>
              <a:ahLst/>
              <a:cxnLst>
                <a:cxn ang="0">
                  <a:pos x="18" y="54"/>
                </a:cxn>
                <a:cxn ang="0">
                  <a:pos x="18" y="54"/>
                </a:cxn>
                <a:cxn ang="0">
                  <a:pos x="28" y="66"/>
                </a:cxn>
                <a:cxn ang="0">
                  <a:pos x="36" y="76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46" y="66"/>
                </a:cxn>
                <a:cxn ang="0">
                  <a:pos x="48" y="46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54" y="22"/>
                </a:cxn>
                <a:cxn ang="0">
                  <a:pos x="54" y="18"/>
                </a:cxn>
                <a:cxn ang="0">
                  <a:pos x="52" y="12"/>
                </a:cxn>
                <a:cxn ang="0">
                  <a:pos x="48" y="8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2" y="8"/>
                </a:cxn>
                <a:cxn ang="0">
                  <a:pos x="10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0" y="18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4" y="82"/>
                </a:cxn>
                <a:cxn ang="0">
                  <a:pos x="32" y="86"/>
                </a:cxn>
                <a:cxn ang="0">
                  <a:pos x="32" y="86"/>
                </a:cxn>
                <a:cxn ang="0">
                  <a:pos x="26" y="78"/>
                </a:cxn>
                <a:cxn ang="0">
                  <a:pos x="20" y="68"/>
                </a:cxn>
                <a:cxn ang="0">
                  <a:pos x="18" y="54"/>
                </a:cxn>
                <a:cxn ang="0">
                  <a:pos x="18" y="54"/>
                </a:cxn>
              </a:cxnLst>
              <a:rect l="0" t="0" r="r" b="b"/>
              <a:pathLst>
                <a:path w="54" h="86">
                  <a:moveTo>
                    <a:pt x="18" y="54"/>
                  </a:moveTo>
                  <a:lnTo>
                    <a:pt x="18" y="54"/>
                  </a:lnTo>
                  <a:lnTo>
                    <a:pt x="28" y="66"/>
                  </a:lnTo>
                  <a:lnTo>
                    <a:pt x="36" y="76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46" y="66"/>
                  </a:lnTo>
                  <a:lnTo>
                    <a:pt x="48" y="46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4" y="22"/>
                  </a:lnTo>
                  <a:lnTo>
                    <a:pt x="54" y="18"/>
                  </a:lnTo>
                  <a:lnTo>
                    <a:pt x="52" y="12"/>
                  </a:lnTo>
                  <a:lnTo>
                    <a:pt x="48" y="8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2" y="8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0" y="18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4" y="82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26" y="78"/>
                  </a:lnTo>
                  <a:lnTo>
                    <a:pt x="20" y="68"/>
                  </a:lnTo>
                  <a:lnTo>
                    <a:pt x="18" y="54"/>
                  </a:lnTo>
                  <a:lnTo>
                    <a:pt x="18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0" name="Freeform 35"/>
            <p:cNvSpPr>
              <a:spLocks/>
            </p:cNvSpPr>
            <p:nvPr/>
          </p:nvSpPr>
          <p:spPr bwMode="auto">
            <a:xfrm>
              <a:off x="256674" y="-60158"/>
              <a:ext cx="144379" cy="160421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2" y="20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18" h="20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1" name="Freeform 36"/>
            <p:cNvSpPr>
              <a:spLocks/>
            </p:cNvSpPr>
            <p:nvPr/>
          </p:nvSpPr>
          <p:spPr bwMode="auto">
            <a:xfrm>
              <a:off x="5743074" y="6067926"/>
              <a:ext cx="962526" cy="978568"/>
            </a:xfrm>
            <a:custGeom>
              <a:avLst/>
              <a:gdLst/>
              <a:ahLst/>
              <a:cxnLst>
                <a:cxn ang="0">
                  <a:pos x="84" y="46"/>
                </a:cxn>
                <a:cxn ang="0">
                  <a:pos x="84" y="46"/>
                </a:cxn>
                <a:cxn ang="0">
                  <a:pos x="86" y="40"/>
                </a:cxn>
                <a:cxn ang="0">
                  <a:pos x="86" y="24"/>
                </a:cxn>
                <a:cxn ang="0">
                  <a:pos x="84" y="16"/>
                </a:cxn>
                <a:cxn ang="0">
                  <a:pos x="80" y="8"/>
                </a:cxn>
                <a:cxn ang="0">
                  <a:pos x="72" y="2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48" y="0"/>
                </a:cxn>
                <a:cxn ang="0">
                  <a:pos x="36" y="2"/>
                </a:cxn>
                <a:cxn ang="0">
                  <a:pos x="24" y="6"/>
                </a:cxn>
                <a:cxn ang="0">
                  <a:pos x="14" y="14"/>
                </a:cxn>
                <a:cxn ang="0">
                  <a:pos x="10" y="20"/>
                </a:cxn>
                <a:cxn ang="0">
                  <a:pos x="6" y="28"/>
                </a:cxn>
                <a:cxn ang="0">
                  <a:pos x="2" y="48"/>
                </a:cxn>
                <a:cxn ang="0">
                  <a:pos x="0" y="74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4" y="102"/>
                </a:cxn>
                <a:cxn ang="0">
                  <a:pos x="14" y="90"/>
                </a:cxn>
                <a:cxn ang="0">
                  <a:pos x="20" y="84"/>
                </a:cxn>
                <a:cxn ang="0">
                  <a:pos x="26" y="78"/>
                </a:cxn>
                <a:cxn ang="0">
                  <a:pos x="36" y="74"/>
                </a:cxn>
                <a:cxn ang="0">
                  <a:pos x="44" y="72"/>
                </a:cxn>
                <a:cxn ang="0">
                  <a:pos x="44" y="72"/>
                </a:cxn>
                <a:cxn ang="0">
                  <a:pos x="40" y="74"/>
                </a:cxn>
                <a:cxn ang="0">
                  <a:pos x="28" y="84"/>
                </a:cxn>
                <a:cxn ang="0">
                  <a:pos x="22" y="90"/>
                </a:cxn>
                <a:cxn ang="0">
                  <a:pos x="16" y="100"/>
                </a:cxn>
                <a:cxn ang="0">
                  <a:pos x="12" y="110"/>
                </a:cxn>
                <a:cxn ang="0">
                  <a:pos x="10" y="122"/>
                </a:cxn>
                <a:cxn ang="0">
                  <a:pos x="10" y="122"/>
                </a:cxn>
                <a:cxn ang="0">
                  <a:pos x="24" y="120"/>
                </a:cxn>
                <a:cxn ang="0">
                  <a:pos x="44" y="118"/>
                </a:cxn>
                <a:cxn ang="0">
                  <a:pos x="70" y="118"/>
                </a:cxn>
                <a:cxn ang="0">
                  <a:pos x="70" y="118"/>
                </a:cxn>
                <a:cxn ang="0">
                  <a:pos x="84" y="116"/>
                </a:cxn>
                <a:cxn ang="0">
                  <a:pos x="96" y="110"/>
                </a:cxn>
                <a:cxn ang="0">
                  <a:pos x="104" y="104"/>
                </a:cxn>
                <a:cxn ang="0">
                  <a:pos x="112" y="96"/>
                </a:cxn>
                <a:cxn ang="0">
                  <a:pos x="118" y="86"/>
                </a:cxn>
                <a:cxn ang="0">
                  <a:pos x="120" y="76"/>
                </a:cxn>
                <a:cxn ang="0">
                  <a:pos x="120" y="68"/>
                </a:cxn>
                <a:cxn ang="0">
                  <a:pos x="118" y="62"/>
                </a:cxn>
                <a:cxn ang="0">
                  <a:pos x="118" y="62"/>
                </a:cxn>
                <a:cxn ang="0">
                  <a:pos x="112" y="56"/>
                </a:cxn>
                <a:cxn ang="0">
                  <a:pos x="106" y="52"/>
                </a:cxn>
                <a:cxn ang="0">
                  <a:pos x="96" y="48"/>
                </a:cxn>
                <a:cxn ang="0">
                  <a:pos x="88" y="46"/>
                </a:cxn>
                <a:cxn ang="0">
                  <a:pos x="84" y="46"/>
                </a:cxn>
                <a:cxn ang="0">
                  <a:pos x="84" y="46"/>
                </a:cxn>
              </a:cxnLst>
              <a:rect l="0" t="0" r="r" b="b"/>
              <a:pathLst>
                <a:path w="120" h="122">
                  <a:moveTo>
                    <a:pt x="84" y="46"/>
                  </a:moveTo>
                  <a:lnTo>
                    <a:pt x="84" y="46"/>
                  </a:lnTo>
                  <a:lnTo>
                    <a:pt x="86" y="40"/>
                  </a:lnTo>
                  <a:lnTo>
                    <a:pt x="86" y="24"/>
                  </a:lnTo>
                  <a:lnTo>
                    <a:pt x="84" y="16"/>
                  </a:lnTo>
                  <a:lnTo>
                    <a:pt x="80" y="8"/>
                  </a:lnTo>
                  <a:lnTo>
                    <a:pt x="72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48" y="0"/>
                  </a:lnTo>
                  <a:lnTo>
                    <a:pt x="36" y="2"/>
                  </a:lnTo>
                  <a:lnTo>
                    <a:pt x="24" y="6"/>
                  </a:lnTo>
                  <a:lnTo>
                    <a:pt x="14" y="14"/>
                  </a:lnTo>
                  <a:lnTo>
                    <a:pt x="10" y="20"/>
                  </a:lnTo>
                  <a:lnTo>
                    <a:pt x="6" y="28"/>
                  </a:lnTo>
                  <a:lnTo>
                    <a:pt x="2" y="48"/>
                  </a:lnTo>
                  <a:lnTo>
                    <a:pt x="0" y="74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4" y="102"/>
                  </a:lnTo>
                  <a:lnTo>
                    <a:pt x="14" y="90"/>
                  </a:lnTo>
                  <a:lnTo>
                    <a:pt x="20" y="84"/>
                  </a:lnTo>
                  <a:lnTo>
                    <a:pt x="26" y="78"/>
                  </a:lnTo>
                  <a:lnTo>
                    <a:pt x="36" y="74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0" y="74"/>
                  </a:lnTo>
                  <a:lnTo>
                    <a:pt x="28" y="84"/>
                  </a:lnTo>
                  <a:lnTo>
                    <a:pt x="22" y="90"/>
                  </a:lnTo>
                  <a:lnTo>
                    <a:pt x="16" y="100"/>
                  </a:lnTo>
                  <a:lnTo>
                    <a:pt x="12" y="110"/>
                  </a:lnTo>
                  <a:lnTo>
                    <a:pt x="10" y="122"/>
                  </a:lnTo>
                  <a:lnTo>
                    <a:pt x="10" y="122"/>
                  </a:lnTo>
                  <a:lnTo>
                    <a:pt x="24" y="120"/>
                  </a:lnTo>
                  <a:lnTo>
                    <a:pt x="44" y="118"/>
                  </a:lnTo>
                  <a:lnTo>
                    <a:pt x="70" y="118"/>
                  </a:lnTo>
                  <a:lnTo>
                    <a:pt x="70" y="118"/>
                  </a:lnTo>
                  <a:lnTo>
                    <a:pt x="84" y="116"/>
                  </a:lnTo>
                  <a:lnTo>
                    <a:pt x="96" y="110"/>
                  </a:lnTo>
                  <a:lnTo>
                    <a:pt x="104" y="104"/>
                  </a:lnTo>
                  <a:lnTo>
                    <a:pt x="112" y="96"/>
                  </a:lnTo>
                  <a:lnTo>
                    <a:pt x="118" y="86"/>
                  </a:lnTo>
                  <a:lnTo>
                    <a:pt x="120" y="76"/>
                  </a:lnTo>
                  <a:lnTo>
                    <a:pt x="120" y="68"/>
                  </a:lnTo>
                  <a:lnTo>
                    <a:pt x="118" y="62"/>
                  </a:lnTo>
                  <a:lnTo>
                    <a:pt x="118" y="62"/>
                  </a:lnTo>
                  <a:lnTo>
                    <a:pt x="112" y="56"/>
                  </a:lnTo>
                  <a:lnTo>
                    <a:pt x="106" y="52"/>
                  </a:lnTo>
                  <a:lnTo>
                    <a:pt x="96" y="48"/>
                  </a:lnTo>
                  <a:lnTo>
                    <a:pt x="88" y="46"/>
                  </a:lnTo>
                  <a:lnTo>
                    <a:pt x="84" y="46"/>
                  </a:lnTo>
                  <a:lnTo>
                    <a:pt x="84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2" name="Freeform 37"/>
            <p:cNvSpPr>
              <a:spLocks/>
            </p:cNvSpPr>
            <p:nvPr/>
          </p:nvSpPr>
          <p:spPr bwMode="auto">
            <a:xfrm>
              <a:off x="5759116" y="7078579"/>
              <a:ext cx="1010653" cy="770021"/>
            </a:xfrm>
            <a:custGeom>
              <a:avLst/>
              <a:gdLst/>
              <a:ahLst/>
              <a:cxnLst>
                <a:cxn ang="0">
                  <a:pos x="120" y="22"/>
                </a:cxn>
                <a:cxn ang="0">
                  <a:pos x="120" y="22"/>
                </a:cxn>
                <a:cxn ang="0">
                  <a:pos x="112" y="14"/>
                </a:cxn>
                <a:cxn ang="0">
                  <a:pos x="106" y="8"/>
                </a:cxn>
                <a:cxn ang="0">
                  <a:pos x="96" y="4"/>
                </a:cxn>
                <a:cxn ang="0">
                  <a:pos x="88" y="2"/>
                </a:cxn>
                <a:cxn ang="0">
                  <a:pos x="70" y="0"/>
                </a:cxn>
                <a:cxn ang="0">
                  <a:pos x="50" y="2"/>
                </a:cxn>
                <a:cxn ang="0">
                  <a:pos x="34" y="4"/>
                </a:cxn>
                <a:cxn ang="0">
                  <a:pos x="20" y="8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16"/>
                </a:cxn>
                <a:cxn ang="0">
                  <a:pos x="34" y="20"/>
                </a:cxn>
                <a:cxn ang="0">
                  <a:pos x="44" y="24"/>
                </a:cxn>
                <a:cxn ang="0">
                  <a:pos x="52" y="30"/>
                </a:cxn>
                <a:cxn ang="0">
                  <a:pos x="62" y="42"/>
                </a:cxn>
                <a:cxn ang="0">
                  <a:pos x="66" y="46"/>
                </a:cxn>
                <a:cxn ang="0">
                  <a:pos x="66" y="46"/>
                </a:cxn>
                <a:cxn ang="0">
                  <a:pos x="56" y="40"/>
                </a:cxn>
                <a:cxn ang="0">
                  <a:pos x="46" y="34"/>
                </a:cxn>
                <a:cxn ang="0">
                  <a:pos x="24" y="28"/>
                </a:cxn>
                <a:cxn ang="0">
                  <a:pos x="6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6" y="28"/>
                </a:cxn>
                <a:cxn ang="0">
                  <a:pos x="14" y="36"/>
                </a:cxn>
                <a:cxn ang="0">
                  <a:pos x="18" y="44"/>
                </a:cxn>
                <a:cxn ang="0">
                  <a:pos x="24" y="54"/>
                </a:cxn>
                <a:cxn ang="0">
                  <a:pos x="40" y="96"/>
                </a:cxn>
                <a:cxn ang="0">
                  <a:pos x="102" y="96"/>
                </a:cxn>
                <a:cxn ang="0">
                  <a:pos x="102" y="96"/>
                </a:cxn>
                <a:cxn ang="0">
                  <a:pos x="100" y="88"/>
                </a:cxn>
                <a:cxn ang="0">
                  <a:pos x="98" y="78"/>
                </a:cxn>
                <a:cxn ang="0">
                  <a:pos x="94" y="70"/>
                </a:cxn>
                <a:cxn ang="0">
                  <a:pos x="94" y="70"/>
                </a:cxn>
                <a:cxn ang="0">
                  <a:pos x="100" y="72"/>
                </a:cxn>
                <a:cxn ang="0">
                  <a:pos x="108" y="70"/>
                </a:cxn>
                <a:cxn ang="0">
                  <a:pos x="114" y="66"/>
                </a:cxn>
                <a:cxn ang="0">
                  <a:pos x="120" y="60"/>
                </a:cxn>
                <a:cxn ang="0">
                  <a:pos x="124" y="52"/>
                </a:cxn>
                <a:cxn ang="0">
                  <a:pos x="126" y="42"/>
                </a:cxn>
                <a:cxn ang="0">
                  <a:pos x="126" y="32"/>
                </a:cxn>
                <a:cxn ang="0">
                  <a:pos x="120" y="22"/>
                </a:cxn>
                <a:cxn ang="0">
                  <a:pos x="120" y="22"/>
                </a:cxn>
              </a:cxnLst>
              <a:rect l="0" t="0" r="r" b="b"/>
              <a:pathLst>
                <a:path w="126" h="96">
                  <a:moveTo>
                    <a:pt x="120" y="22"/>
                  </a:moveTo>
                  <a:lnTo>
                    <a:pt x="120" y="22"/>
                  </a:lnTo>
                  <a:lnTo>
                    <a:pt x="112" y="14"/>
                  </a:lnTo>
                  <a:lnTo>
                    <a:pt x="106" y="8"/>
                  </a:lnTo>
                  <a:lnTo>
                    <a:pt x="96" y="4"/>
                  </a:lnTo>
                  <a:lnTo>
                    <a:pt x="88" y="2"/>
                  </a:lnTo>
                  <a:lnTo>
                    <a:pt x="70" y="0"/>
                  </a:lnTo>
                  <a:lnTo>
                    <a:pt x="50" y="2"/>
                  </a:lnTo>
                  <a:lnTo>
                    <a:pt x="34" y="4"/>
                  </a:lnTo>
                  <a:lnTo>
                    <a:pt x="20" y="8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16"/>
                  </a:lnTo>
                  <a:lnTo>
                    <a:pt x="34" y="20"/>
                  </a:lnTo>
                  <a:lnTo>
                    <a:pt x="44" y="24"/>
                  </a:lnTo>
                  <a:lnTo>
                    <a:pt x="52" y="30"/>
                  </a:lnTo>
                  <a:lnTo>
                    <a:pt x="62" y="42"/>
                  </a:lnTo>
                  <a:lnTo>
                    <a:pt x="66" y="46"/>
                  </a:lnTo>
                  <a:lnTo>
                    <a:pt x="66" y="46"/>
                  </a:lnTo>
                  <a:lnTo>
                    <a:pt x="56" y="40"/>
                  </a:lnTo>
                  <a:lnTo>
                    <a:pt x="46" y="34"/>
                  </a:lnTo>
                  <a:lnTo>
                    <a:pt x="24" y="28"/>
                  </a:lnTo>
                  <a:lnTo>
                    <a:pt x="6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6" y="28"/>
                  </a:lnTo>
                  <a:lnTo>
                    <a:pt x="14" y="36"/>
                  </a:lnTo>
                  <a:lnTo>
                    <a:pt x="18" y="44"/>
                  </a:lnTo>
                  <a:lnTo>
                    <a:pt x="24" y="54"/>
                  </a:lnTo>
                  <a:lnTo>
                    <a:pt x="40" y="96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00" y="88"/>
                  </a:lnTo>
                  <a:lnTo>
                    <a:pt x="98" y="78"/>
                  </a:lnTo>
                  <a:lnTo>
                    <a:pt x="94" y="70"/>
                  </a:lnTo>
                  <a:lnTo>
                    <a:pt x="94" y="70"/>
                  </a:lnTo>
                  <a:lnTo>
                    <a:pt x="100" y="72"/>
                  </a:lnTo>
                  <a:lnTo>
                    <a:pt x="108" y="70"/>
                  </a:lnTo>
                  <a:lnTo>
                    <a:pt x="114" y="66"/>
                  </a:lnTo>
                  <a:lnTo>
                    <a:pt x="120" y="60"/>
                  </a:lnTo>
                  <a:lnTo>
                    <a:pt x="124" y="52"/>
                  </a:lnTo>
                  <a:lnTo>
                    <a:pt x="126" y="42"/>
                  </a:lnTo>
                  <a:lnTo>
                    <a:pt x="126" y="32"/>
                  </a:lnTo>
                  <a:lnTo>
                    <a:pt x="120" y="22"/>
                  </a:lnTo>
                  <a:lnTo>
                    <a:pt x="12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3" name="Freeform 38"/>
            <p:cNvSpPr>
              <a:spLocks/>
            </p:cNvSpPr>
            <p:nvPr/>
          </p:nvSpPr>
          <p:spPr bwMode="auto">
            <a:xfrm>
              <a:off x="5021179" y="7335253"/>
              <a:ext cx="930442" cy="513347"/>
            </a:xfrm>
            <a:custGeom>
              <a:avLst/>
              <a:gdLst/>
              <a:ahLst/>
              <a:cxnLst>
                <a:cxn ang="0">
                  <a:pos x="82" y="6"/>
                </a:cxn>
                <a:cxn ang="0">
                  <a:pos x="82" y="6"/>
                </a:cxn>
                <a:cxn ang="0">
                  <a:pos x="82" y="18"/>
                </a:cxn>
                <a:cxn ang="0">
                  <a:pos x="80" y="30"/>
                </a:cxn>
                <a:cxn ang="0">
                  <a:pos x="76" y="46"/>
                </a:cxn>
                <a:cxn ang="0">
                  <a:pos x="70" y="54"/>
                </a:cxn>
                <a:cxn ang="0">
                  <a:pos x="68" y="58"/>
                </a:cxn>
                <a:cxn ang="0">
                  <a:pos x="68" y="58"/>
                </a:cxn>
                <a:cxn ang="0">
                  <a:pos x="72" y="48"/>
                </a:cxn>
                <a:cxn ang="0">
                  <a:pos x="72" y="36"/>
                </a:cxn>
                <a:cxn ang="0">
                  <a:pos x="70" y="18"/>
                </a:cxn>
                <a:cxn ang="0">
                  <a:pos x="68" y="4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62" y="8"/>
                </a:cxn>
                <a:cxn ang="0">
                  <a:pos x="54" y="16"/>
                </a:cxn>
                <a:cxn ang="0">
                  <a:pos x="46" y="24"/>
                </a:cxn>
                <a:cxn ang="0">
                  <a:pos x="36" y="30"/>
                </a:cxn>
                <a:cxn ang="0">
                  <a:pos x="14" y="46"/>
                </a:cxn>
                <a:cxn ang="0">
                  <a:pos x="6" y="54"/>
                </a:cxn>
                <a:cxn ang="0">
                  <a:pos x="0" y="64"/>
                </a:cxn>
                <a:cxn ang="0">
                  <a:pos x="116" y="64"/>
                </a:cxn>
                <a:cxn ang="0">
                  <a:pos x="116" y="64"/>
                </a:cxn>
                <a:cxn ang="0">
                  <a:pos x="112" y="50"/>
                </a:cxn>
                <a:cxn ang="0">
                  <a:pos x="106" y="36"/>
                </a:cxn>
                <a:cxn ang="0">
                  <a:pos x="100" y="26"/>
                </a:cxn>
                <a:cxn ang="0">
                  <a:pos x="94" y="18"/>
                </a:cxn>
                <a:cxn ang="0">
                  <a:pos x="86" y="8"/>
                </a:cxn>
                <a:cxn ang="0">
                  <a:pos x="82" y="6"/>
                </a:cxn>
                <a:cxn ang="0">
                  <a:pos x="82" y="6"/>
                </a:cxn>
              </a:cxnLst>
              <a:rect l="0" t="0" r="r" b="b"/>
              <a:pathLst>
                <a:path w="116" h="64">
                  <a:moveTo>
                    <a:pt x="82" y="6"/>
                  </a:moveTo>
                  <a:lnTo>
                    <a:pt x="82" y="6"/>
                  </a:lnTo>
                  <a:lnTo>
                    <a:pt x="82" y="18"/>
                  </a:lnTo>
                  <a:lnTo>
                    <a:pt x="80" y="30"/>
                  </a:lnTo>
                  <a:lnTo>
                    <a:pt x="76" y="46"/>
                  </a:lnTo>
                  <a:lnTo>
                    <a:pt x="70" y="54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72" y="48"/>
                  </a:lnTo>
                  <a:lnTo>
                    <a:pt x="72" y="36"/>
                  </a:lnTo>
                  <a:lnTo>
                    <a:pt x="70" y="18"/>
                  </a:lnTo>
                  <a:lnTo>
                    <a:pt x="68" y="4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4" y="16"/>
                  </a:lnTo>
                  <a:lnTo>
                    <a:pt x="46" y="24"/>
                  </a:lnTo>
                  <a:lnTo>
                    <a:pt x="36" y="30"/>
                  </a:lnTo>
                  <a:lnTo>
                    <a:pt x="14" y="46"/>
                  </a:lnTo>
                  <a:lnTo>
                    <a:pt x="6" y="54"/>
                  </a:lnTo>
                  <a:lnTo>
                    <a:pt x="0" y="64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12" y="50"/>
                  </a:lnTo>
                  <a:lnTo>
                    <a:pt x="106" y="36"/>
                  </a:lnTo>
                  <a:lnTo>
                    <a:pt x="100" y="26"/>
                  </a:lnTo>
                  <a:lnTo>
                    <a:pt x="94" y="18"/>
                  </a:lnTo>
                  <a:lnTo>
                    <a:pt x="86" y="8"/>
                  </a:lnTo>
                  <a:lnTo>
                    <a:pt x="82" y="6"/>
                  </a:lnTo>
                  <a:lnTo>
                    <a:pt x="8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4" name="Freeform 39"/>
            <p:cNvSpPr>
              <a:spLocks/>
            </p:cNvSpPr>
            <p:nvPr/>
          </p:nvSpPr>
          <p:spPr bwMode="auto">
            <a:xfrm>
              <a:off x="4363453" y="6741695"/>
              <a:ext cx="1010653" cy="1058779"/>
            </a:xfrm>
            <a:custGeom>
              <a:avLst/>
              <a:gdLst/>
              <a:ahLst/>
              <a:cxnLst>
                <a:cxn ang="0">
                  <a:pos x="66" y="66"/>
                </a:cxn>
                <a:cxn ang="0">
                  <a:pos x="66" y="66"/>
                </a:cxn>
                <a:cxn ang="0">
                  <a:pos x="74" y="66"/>
                </a:cxn>
                <a:cxn ang="0">
                  <a:pos x="84" y="62"/>
                </a:cxn>
                <a:cxn ang="0">
                  <a:pos x="104" y="52"/>
                </a:cxn>
                <a:cxn ang="0">
                  <a:pos x="124" y="40"/>
                </a:cxn>
                <a:cxn ang="0">
                  <a:pos x="124" y="40"/>
                </a:cxn>
                <a:cxn ang="0">
                  <a:pos x="116" y="38"/>
                </a:cxn>
                <a:cxn ang="0">
                  <a:pos x="108" y="36"/>
                </a:cxn>
                <a:cxn ang="0">
                  <a:pos x="92" y="30"/>
                </a:cxn>
                <a:cxn ang="0">
                  <a:pos x="62" y="10"/>
                </a:cxn>
                <a:cxn ang="0">
                  <a:pos x="48" y="4"/>
                </a:cxn>
                <a:cxn ang="0">
                  <a:pos x="40" y="2"/>
                </a:cxn>
                <a:cxn ang="0">
                  <a:pos x="34" y="0"/>
                </a:cxn>
                <a:cxn ang="0">
                  <a:pos x="26" y="2"/>
                </a:cxn>
                <a:cxn ang="0">
                  <a:pos x="20" y="4"/>
                </a:cxn>
                <a:cxn ang="0">
                  <a:pos x="14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28"/>
                </a:cxn>
                <a:cxn ang="0">
                  <a:pos x="0" y="38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14" y="66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10" y="80"/>
                </a:cxn>
                <a:cxn ang="0">
                  <a:pos x="6" y="92"/>
                </a:cxn>
                <a:cxn ang="0">
                  <a:pos x="8" y="102"/>
                </a:cxn>
                <a:cxn ang="0">
                  <a:pos x="12" y="112"/>
                </a:cxn>
                <a:cxn ang="0">
                  <a:pos x="20" y="122"/>
                </a:cxn>
                <a:cxn ang="0">
                  <a:pos x="30" y="128"/>
                </a:cxn>
                <a:cxn ang="0">
                  <a:pos x="42" y="132"/>
                </a:cxn>
                <a:cxn ang="0">
                  <a:pos x="58" y="132"/>
                </a:cxn>
                <a:cxn ang="0">
                  <a:pos x="58" y="132"/>
                </a:cxn>
                <a:cxn ang="0">
                  <a:pos x="66" y="130"/>
                </a:cxn>
                <a:cxn ang="0">
                  <a:pos x="72" y="126"/>
                </a:cxn>
                <a:cxn ang="0">
                  <a:pos x="86" y="118"/>
                </a:cxn>
                <a:cxn ang="0">
                  <a:pos x="98" y="106"/>
                </a:cxn>
                <a:cxn ang="0">
                  <a:pos x="108" y="92"/>
                </a:cxn>
                <a:cxn ang="0">
                  <a:pos x="120" y="68"/>
                </a:cxn>
                <a:cxn ang="0">
                  <a:pos x="126" y="58"/>
                </a:cxn>
                <a:cxn ang="0">
                  <a:pos x="126" y="58"/>
                </a:cxn>
                <a:cxn ang="0">
                  <a:pos x="112" y="62"/>
                </a:cxn>
                <a:cxn ang="0">
                  <a:pos x="100" y="66"/>
                </a:cxn>
                <a:cxn ang="0">
                  <a:pos x="82" y="68"/>
                </a:cxn>
                <a:cxn ang="0">
                  <a:pos x="70" y="68"/>
                </a:cxn>
                <a:cxn ang="0">
                  <a:pos x="66" y="66"/>
                </a:cxn>
                <a:cxn ang="0">
                  <a:pos x="66" y="66"/>
                </a:cxn>
              </a:cxnLst>
              <a:rect l="0" t="0" r="r" b="b"/>
              <a:pathLst>
                <a:path w="126" h="132">
                  <a:moveTo>
                    <a:pt x="66" y="66"/>
                  </a:moveTo>
                  <a:lnTo>
                    <a:pt x="66" y="66"/>
                  </a:lnTo>
                  <a:lnTo>
                    <a:pt x="74" y="66"/>
                  </a:lnTo>
                  <a:lnTo>
                    <a:pt x="84" y="62"/>
                  </a:lnTo>
                  <a:lnTo>
                    <a:pt x="104" y="52"/>
                  </a:lnTo>
                  <a:lnTo>
                    <a:pt x="124" y="40"/>
                  </a:lnTo>
                  <a:lnTo>
                    <a:pt x="124" y="40"/>
                  </a:lnTo>
                  <a:lnTo>
                    <a:pt x="116" y="38"/>
                  </a:lnTo>
                  <a:lnTo>
                    <a:pt x="108" y="36"/>
                  </a:lnTo>
                  <a:lnTo>
                    <a:pt x="92" y="30"/>
                  </a:lnTo>
                  <a:lnTo>
                    <a:pt x="62" y="10"/>
                  </a:lnTo>
                  <a:lnTo>
                    <a:pt x="48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6" y="2"/>
                  </a:lnTo>
                  <a:lnTo>
                    <a:pt x="20" y="4"/>
                  </a:lnTo>
                  <a:lnTo>
                    <a:pt x="14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28"/>
                  </a:lnTo>
                  <a:lnTo>
                    <a:pt x="0" y="38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14" y="66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0" y="80"/>
                  </a:lnTo>
                  <a:lnTo>
                    <a:pt x="6" y="92"/>
                  </a:lnTo>
                  <a:lnTo>
                    <a:pt x="8" y="102"/>
                  </a:lnTo>
                  <a:lnTo>
                    <a:pt x="12" y="112"/>
                  </a:lnTo>
                  <a:lnTo>
                    <a:pt x="20" y="122"/>
                  </a:lnTo>
                  <a:lnTo>
                    <a:pt x="30" y="128"/>
                  </a:lnTo>
                  <a:lnTo>
                    <a:pt x="42" y="132"/>
                  </a:lnTo>
                  <a:lnTo>
                    <a:pt x="58" y="132"/>
                  </a:lnTo>
                  <a:lnTo>
                    <a:pt x="58" y="132"/>
                  </a:lnTo>
                  <a:lnTo>
                    <a:pt x="66" y="130"/>
                  </a:lnTo>
                  <a:lnTo>
                    <a:pt x="72" y="126"/>
                  </a:lnTo>
                  <a:lnTo>
                    <a:pt x="86" y="118"/>
                  </a:lnTo>
                  <a:lnTo>
                    <a:pt x="98" y="106"/>
                  </a:lnTo>
                  <a:lnTo>
                    <a:pt x="108" y="92"/>
                  </a:lnTo>
                  <a:lnTo>
                    <a:pt x="120" y="68"/>
                  </a:lnTo>
                  <a:lnTo>
                    <a:pt x="126" y="58"/>
                  </a:lnTo>
                  <a:lnTo>
                    <a:pt x="126" y="58"/>
                  </a:lnTo>
                  <a:lnTo>
                    <a:pt x="112" y="62"/>
                  </a:lnTo>
                  <a:lnTo>
                    <a:pt x="100" y="66"/>
                  </a:lnTo>
                  <a:lnTo>
                    <a:pt x="82" y="68"/>
                  </a:lnTo>
                  <a:lnTo>
                    <a:pt x="70" y="68"/>
                  </a:lnTo>
                  <a:lnTo>
                    <a:pt x="66" y="66"/>
                  </a:lnTo>
                  <a:lnTo>
                    <a:pt x="6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5" name="Freeform 40"/>
            <p:cNvSpPr>
              <a:spLocks/>
            </p:cNvSpPr>
            <p:nvPr/>
          </p:nvSpPr>
          <p:spPr bwMode="auto">
            <a:xfrm>
              <a:off x="4796589" y="5811253"/>
              <a:ext cx="930442" cy="1042737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80" y="0"/>
                </a:cxn>
                <a:cxn ang="0">
                  <a:pos x="72" y="0"/>
                </a:cxn>
                <a:cxn ang="0">
                  <a:pos x="66" y="4"/>
                </a:cxn>
                <a:cxn ang="0">
                  <a:pos x="60" y="8"/>
                </a:cxn>
                <a:cxn ang="0">
                  <a:pos x="56" y="14"/>
                </a:cxn>
                <a:cxn ang="0">
                  <a:pos x="50" y="22"/>
                </a:cxn>
                <a:cxn ang="0">
                  <a:pos x="50" y="28"/>
                </a:cxn>
                <a:cxn ang="0">
                  <a:pos x="50" y="28"/>
                </a:cxn>
                <a:cxn ang="0">
                  <a:pos x="42" y="28"/>
                </a:cxn>
                <a:cxn ang="0">
                  <a:pos x="28" y="28"/>
                </a:cxn>
                <a:cxn ang="0">
                  <a:pos x="20" y="30"/>
                </a:cxn>
                <a:cxn ang="0">
                  <a:pos x="12" y="34"/>
                </a:cxn>
                <a:cxn ang="0">
                  <a:pos x="6" y="40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0" y="60"/>
                </a:cxn>
                <a:cxn ang="0">
                  <a:pos x="0" y="72"/>
                </a:cxn>
                <a:cxn ang="0">
                  <a:pos x="4" y="84"/>
                </a:cxn>
                <a:cxn ang="0">
                  <a:pos x="10" y="96"/>
                </a:cxn>
                <a:cxn ang="0">
                  <a:pos x="20" y="106"/>
                </a:cxn>
                <a:cxn ang="0">
                  <a:pos x="36" y="114"/>
                </a:cxn>
                <a:cxn ang="0">
                  <a:pos x="56" y="122"/>
                </a:cxn>
                <a:cxn ang="0">
                  <a:pos x="84" y="130"/>
                </a:cxn>
                <a:cxn ang="0">
                  <a:pos x="84" y="130"/>
                </a:cxn>
                <a:cxn ang="0">
                  <a:pos x="80" y="126"/>
                </a:cxn>
                <a:cxn ang="0">
                  <a:pos x="74" y="116"/>
                </a:cxn>
                <a:cxn ang="0">
                  <a:pos x="68" y="102"/>
                </a:cxn>
                <a:cxn ang="0">
                  <a:pos x="66" y="92"/>
                </a:cxn>
                <a:cxn ang="0">
                  <a:pos x="64" y="82"/>
                </a:cxn>
                <a:cxn ang="0">
                  <a:pos x="64" y="82"/>
                </a:cxn>
                <a:cxn ang="0">
                  <a:pos x="78" y="100"/>
                </a:cxn>
                <a:cxn ang="0">
                  <a:pos x="90" y="116"/>
                </a:cxn>
                <a:cxn ang="0">
                  <a:pos x="98" y="122"/>
                </a:cxn>
                <a:cxn ang="0">
                  <a:pos x="106" y="128"/>
                </a:cxn>
                <a:cxn ang="0">
                  <a:pos x="106" y="128"/>
                </a:cxn>
                <a:cxn ang="0">
                  <a:pos x="106" y="98"/>
                </a:cxn>
                <a:cxn ang="0">
                  <a:pos x="108" y="70"/>
                </a:cxn>
                <a:cxn ang="0">
                  <a:pos x="112" y="56"/>
                </a:cxn>
                <a:cxn ang="0">
                  <a:pos x="116" y="42"/>
                </a:cxn>
                <a:cxn ang="0">
                  <a:pos x="116" y="42"/>
                </a:cxn>
                <a:cxn ang="0">
                  <a:pos x="116" y="34"/>
                </a:cxn>
                <a:cxn ang="0">
                  <a:pos x="116" y="26"/>
                </a:cxn>
                <a:cxn ang="0">
                  <a:pos x="114" y="18"/>
                </a:cxn>
                <a:cxn ang="0">
                  <a:pos x="110" y="12"/>
                </a:cxn>
                <a:cxn ang="0">
                  <a:pos x="104" y="6"/>
                </a:cxn>
                <a:cxn ang="0">
                  <a:pos x="96" y="2"/>
                </a:cxn>
                <a:cxn ang="0">
                  <a:pos x="88" y="0"/>
                </a:cxn>
                <a:cxn ang="0">
                  <a:pos x="80" y="0"/>
                </a:cxn>
                <a:cxn ang="0">
                  <a:pos x="80" y="0"/>
                </a:cxn>
              </a:cxnLst>
              <a:rect l="0" t="0" r="r" b="b"/>
              <a:pathLst>
                <a:path w="116" h="130">
                  <a:moveTo>
                    <a:pt x="80" y="0"/>
                  </a:moveTo>
                  <a:lnTo>
                    <a:pt x="80" y="0"/>
                  </a:lnTo>
                  <a:lnTo>
                    <a:pt x="72" y="0"/>
                  </a:lnTo>
                  <a:lnTo>
                    <a:pt x="66" y="4"/>
                  </a:lnTo>
                  <a:lnTo>
                    <a:pt x="60" y="8"/>
                  </a:lnTo>
                  <a:lnTo>
                    <a:pt x="56" y="14"/>
                  </a:lnTo>
                  <a:lnTo>
                    <a:pt x="50" y="22"/>
                  </a:lnTo>
                  <a:lnTo>
                    <a:pt x="50" y="28"/>
                  </a:lnTo>
                  <a:lnTo>
                    <a:pt x="50" y="28"/>
                  </a:lnTo>
                  <a:lnTo>
                    <a:pt x="42" y="28"/>
                  </a:lnTo>
                  <a:lnTo>
                    <a:pt x="28" y="28"/>
                  </a:lnTo>
                  <a:lnTo>
                    <a:pt x="20" y="30"/>
                  </a:lnTo>
                  <a:lnTo>
                    <a:pt x="12" y="34"/>
                  </a:lnTo>
                  <a:lnTo>
                    <a:pt x="6" y="4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10" y="96"/>
                  </a:lnTo>
                  <a:lnTo>
                    <a:pt x="20" y="106"/>
                  </a:lnTo>
                  <a:lnTo>
                    <a:pt x="36" y="114"/>
                  </a:lnTo>
                  <a:lnTo>
                    <a:pt x="56" y="122"/>
                  </a:lnTo>
                  <a:lnTo>
                    <a:pt x="84" y="130"/>
                  </a:lnTo>
                  <a:lnTo>
                    <a:pt x="84" y="130"/>
                  </a:lnTo>
                  <a:lnTo>
                    <a:pt x="80" y="126"/>
                  </a:lnTo>
                  <a:lnTo>
                    <a:pt x="74" y="116"/>
                  </a:lnTo>
                  <a:lnTo>
                    <a:pt x="68" y="102"/>
                  </a:lnTo>
                  <a:lnTo>
                    <a:pt x="66" y="92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78" y="100"/>
                  </a:lnTo>
                  <a:lnTo>
                    <a:pt x="90" y="116"/>
                  </a:lnTo>
                  <a:lnTo>
                    <a:pt x="98" y="122"/>
                  </a:lnTo>
                  <a:lnTo>
                    <a:pt x="106" y="128"/>
                  </a:lnTo>
                  <a:lnTo>
                    <a:pt x="106" y="128"/>
                  </a:lnTo>
                  <a:lnTo>
                    <a:pt x="106" y="98"/>
                  </a:lnTo>
                  <a:lnTo>
                    <a:pt x="108" y="70"/>
                  </a:lnTo>
                  <a:lnTo>
                    <a:pt x="112" y="56"/>
                  </a:lnTo>
                  <a:lnTo>
                    <a:pt x="116" y="42"/>
                  </a:lnTo>
                  <a:lnTo>
                    <a:pt x="116" y="42"/>
                  </a:lnTo>
                  <a:lnTo>
                    <a:pt x="116" y="34"/>
                  </a:lnTo>
                  <a:lnTo>
                    <a:pt x="116" y="26"/>
                  </a:lnTo>
                  <a:lnTo>
                    <a:pt x="114" y="18"/>
                  </a:lnTo>
                  <a:lnTo>
                    <a:pt x="110" y="12"/>
                  </a:lnTo>
                  <a:lnTo>
                    <a:pt x="104" y="6"/>
                  </a:lnTo>
                  <a:lnTo>
                    <a:pt x="96" y="2"/>
                  </a:lnTo>
                  <a:lnTo>
                    <a:pt x="88" y="0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6" name="Freeform 41"/>
            <p:cNvSpPr>
              <a:spLocks/>
            </p:cNvSpPr>
            <p:nvPr/>
          </p:nvSpPr>
          <p:spPr bwMode="auto">
            <a:xfrm>
              <a:off x="5470358" y="6982326"/>
              <a:ext cx="224589" cy="256674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8" y="30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20" y="30"/>
                </a:cxn>
                <a:cxn ang="0">
                  <a:pos x="24" y="28"/>
                </a:cxn>
                <a:cxn ang="0">
                  <a:pos x="26" y="22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6" y="10"/>
                </a:cxn>
                <a:cxn ang="0">
                  <a:pos x="24" y="6"/>
                </a:cxn>
                <a:cxn ang="0">
                  <a:pos x="20" y="2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28" h="32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8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0" y="30"/>
                  </a:lnTo>
                  <a:lnTo>
                    <a:pt x="24" y="28"/>
                  </a:lnTo>
                  <a:lnTo>
                    <a:pt x="26" y="22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6" y="10"/>
                  </a:lnTo>
                  <a:lnTo>
                    <a:pt x="24" y="6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7" name="Freeform 42"/>
            <p:cNvSpPr>
              <a:spLocks/>
            </p:cNvSpPr>
            <p:nvPr/>
          </p:nvSpPr>
          <p:spPr bwMode="auto">
            <a:xfrm>
              <a:off x="3192379" y="725905"/>
              <a:ext cx="1042737" cy="1058779"/>
            </a:xfrm>
            <a:custGeom>
              <a:avLst/>
              <a:gdLst/>
              <a:ahLst/>
              <a:cxnLst>
                <a:cxn ang="0">
                  <a:pos x="10" y="132"/>
                </a:cxn>
                <a:cxn ang="0">
                  <a:pos x="10" y="132"/>
                </a:cxn>
                <a:cxn ang="0">
                  <a:pos x="26" y="128"/>
                </a:cxn>
                <a:cxn ang="0">
                  <a:pos x="48" y="126"/>
                </a:cxn>
                <a:cxn ang="0">
                  <a:pos x="74" y="126"/>
                </a:cxn>
                <a:cxn ang="0">
                  <a:pos x="74" y="126"/>
                </a:cxn>
                <a:cxn ang="0">
                  <a:pos x="90" y="124"/>
                </a:cxn>
                <a:cxn ang="0">
                  <a:pos x="102" y="120"/>
                </a:cxn>
                <a:cxn ang="0">
                  <a:pos x="112" y="112"/>
                </a:cxn>
                <a:cxn ang="0">
                  <a:pos x="122" y="102"/>
                </a:cxn>
                <a:cxn ang="0">
                  <a:pos x="126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6" y="66"/>
                </a:cxn>
                <a:cxn ang="0">
                  <a:pos x="126" y="66"/>
                </a:cxn>
                <a:cxn ang="0">
                  <a:pos x="120" y="60"/>
                </a:cxn>
                <a:cxn ang="0">
                  <a:pos x="114" y="56"/>
                </a:cxn>
                <a:cxn ang="0">
                  <a:pos x="104" y="52"/>
                </a:cxn>
                <a:cxn ang="0">
                  <a:pos x="94" y="50"/>
                </a:cxn>
                <a:cxn ang="0">
                  <a:pos x="90" y="50"/>
                </a:cxn>
                <a:cxn ang="0">
                  <a:pos x="90" y="50"/>
                </a:cxn>
                <a:cxn ang="0">
                  <a:pos x="92" y="42"/>
                </a:cxn>
                <a:cxn ang="0">
                  <a:pos x="92" y="34"/>
                </a:cxn>
                <a:cxn ang="0">
                  <a:pos x="92" y="26"/>
                </a:cxn>
                <a:cxn ang="0">
                  <a:pos x="90" y="16"/>
                </a:cxn>
                <a:cxn ang="0">
                  <a:pos x="84" y="8"/>
                </a:cxn>
                <a:cxn ang="0">
                  <a:pos x="78" y="2"/>
                </a:cxn>
                <a:cxn ang="0">
                  <a:pos x="72" y="2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8"/>
                </a:cxn>
                <a:cxn ang="0">
                  <a:pos x="20" y="12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0" y="90"/>
                </a:cxn>
                <a:cxn ang="0">
                  <a:pos x="24" y="98"/>
                </a:cxn>
                <a:cxn ang="0">
                  <a:pos x="18" y="106"/>
                </a:cxn>
                <a:cxn ang="0">
                  <a:pos x="12" y="118"/>
                </a:cxn>
                <a:cxn ang="0">
                  <a:pos x="10" y="132"/>
                </a:cxn>
                <a:cxn ang="0">
                  <a:pos x="10" y="132"/>
                </a:cxn>
              </a:cxnLst>
              <a:rect l="0" t="0" r="r" b="b"/>
              <a:pathLst>
                <a:path w="130" h="132">
                  <a:moveTo>
                    <a:pt x="10" y="132"/>
                  </a:moveTo>
                  <a:lnTo>
                    <a:pt x="10" y="132"/>
                  </a:lnTo>
                  <a:lnTo>
                    <a:pt x="26" y="128"/>
                  </a:lnTo>
                  <a:lnTo>
                    <a:pt x="48" y="126"/>
                  </a:lnTo>
                  <a:lnTo>
                    <a:pt x="74" y="126"/>
                  </a:lnTo>
                  <a:lnTo>
                    <a:pt x="74" y="126"/>
                  </a:lnTo>
                  <a:lnTo>
                    <a:pt x="90" y="124"/>
                  </a:lnTo>
                  <a:lnTo>
                    <a:pt x="102" y="120"/>
                  </a:lnTo>
                  <a:lnTo>
                    <a:pt x="112" y="112"/>
                  </a:lnTo>
                  <a:lnTo>
                    <a:pt x="122" y="102"/>
                  </a:lnTo>
                  <a:lnTo>
                    <a:pt x="126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0" y="60"/>
                  </a:lnTo>
                  <a:lnTo>
                    <a:pt x="114" y="56"/>
                  </a:lnTo>
                  <a:lnTo>
                    <a:pt x="104" y="52"/>
                  </a:lnTo>
                  <a:lnTo>
                    <a:pt x="94" y="50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92" y="42"/>
                  </a:lnTo>
                  <a:lnTo>
                    <a:pt x="92" y="34"/>
                  </a:lnTo>
                  <a:lnTo>
                    <a:pt x="92" y="26"/>
                  </a:lnTo>
                  <a:lnTo>
                    <a:pt x="90" y="16"/>
                  </a:lnTo>
                  <a:lnTo>
                    <a:pt x="84" y="8"/>
                  </a:lnTo>
                  <a:lnTo>
                    <a:pt x="78" y="2"/>
                  </a:lnTo>
                  <a:lnTo>
                    <a:pt x="72" y="2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0" y="90"/>
                  </a:lnTo>
                  <a:lnTo>
                    <a:pt x="24" y="98"/>
                  </a:lnTo>
                  <a:lnTo>
                    <a:pt x="18" y="106"/>
                  </a:lnTo>
                  <a:lnTo>
                    <a:pt x="12" y="118"/>
                  </a:lnTo>
                  <a:lnTo>
                    <a:pt x="10" y="132"/>
                  </a:lnTo>
                  <a:lnTo>
                    <a:pt x="10" y="1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8" name="Freeform 43"/>
            <p:cNvSpPr>
              <a:spLocks/>
            </p:cNvSpPr>
            <p:nvPr/>
          </p:nvSpPr>
          <p:spPr bwMode="auto">
            <a:xfrm>
              <a:off x="3208421" y="1816768"/>
              <a:ext cx="1090863" cy="1074821"/>
            </a:xfrm>
            <a:custGeom>
              <a:avLst/>
              <a:gdLst/>
              <a:ahLst/>
              <a:cxnLst>
                <a:cxn ang="0">
                  <a:pos x="128" y="22"/>
                </a:cxn>
                <a:cxn ang="0">
                  <a:pos x="128" y="22"/>
                </a:cxn>
                <a:cxn ang="0">
                  <a:pos x="134" y="34"/>
                </a:cxn>
                <a:cxn ang="0">
                  <a:pos x="136" y="44"/>
                </a:cxn>
                <a:cxn ang="0">
                  <a:pos x="134" y="54"/>
                </a:cxn>
                <a:cxn ang="0">
                  <a:pos x="130" y="64"/>
                </a:cxn>
                <a:cxn ang="0">
                  <a:pos x="124" y="70"/>
                </a:cxn>
                <a:cxn ang="0">
                  <a:pos x="116" y="76"/>
                </a:cxn>
                <a:cxn ang="0">
                  <a:pos x="108" y="76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04" y="82"/>
                </a:cxn>
                <a:cxn ang="0">
                  <a:pos x="110" y="96"/>
                </a:cxn>
                <a:cxn ang="0">
                  <a:pos x="110" y="106"/>
                </a:cxn>
                <a:cxn ang="0">
                  <a:pos x="108" y="114"/>
                </a:cxn>
                <a:cxn ang="0">
                  <a:pos x="104" y="122"/>
                </a:cxn>
                <a:cxn ang="0">
                  <a:pos x="94" y="130"/>
                </a:cxn>
                <a:cxn ang="0">
                  <a:pos x="94" y="130"/>
                </a:cxn>
                <a:cxn ang="0">
                  <a:pos x="84" y="134"/>
                </a:cxn>
                <a:cxn ang="0">
                  <a:pos x="74" y="134"/>
                </a:cxn>
                <a:cxn ang="0">
                  <a:pos x="66" y="132"/>
                </a:cxn>
                <a:cxn ang="0">
                  <a:pos x="58" y="128"/>
                </a:cxn>
                <a:cxn ang="0">
                  <a:pos x="54" y="122"/>
                </a:cxn>
                <a:cxn ang="0">
                  <a:pos x="48" y="116"/>
                </a:cxn>
                <a:cxn ang="0">
                  <a:pos x="40" y="96"/>
                </a:cxn>
                <a:cxn ang="0">
                  <a:pos x="32" y="74"/>
                </a:cxn>
                <a:cxn ang="0">
                  <a:pos x="24" y="54"/>
                </a:cxn>
                <a:cxn ang="0">
                  <a:pos x="20" y="44"/>
                </a:cxn>
                <a:cxn ang="0">
                  <a:pos x="14" y="36"/>
                </a:cxn>
                <a:cxn ang="0">
                  <a:pos x="8" y="30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26"/>
                </a:cxn>
                <a:cxn ang="0">
                  <a:pos x="26" y="30"/>
                </a:cxn>
                <a:cxn ang="0">
                  <a:pos x="50" y="36"/>
                </a:cxn>
                <a:cxn ang="0">
                  <a:pos x="62" y="42"/>
                </a:cxn>
                <a:cxn ang="0">
                  <a:pos x="70" y="48"/>
                </a:cxn>
                <a:cxn ang="0">
                  <a:pos x="70" y="48"/>
                </a:cxn>
                <a:cxn ang="0">
                  <a:pos x="68" y="44"/>
                </a:cxn>
                <a:cxn ang="0">
                  <a:pos x="56" y="32"/>
                </a:cxn>
                <a:cxn ang="0">
                  <a:pos x="48" y="26"/>
                </a:cxn>
                <a:cxn ang="0">
                  <a:pos x="36" y="20"/>
                </a:cxn>
                <a:cxn ang="0">
                  <a:pos x="22" y="16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8"/>
                </a:cxn>
                <a:cxn ang="0">
                  <a:pos x="36" y="4"/>
                </a:cxn>
                <a:cxn ang="0">
                  <a:pos x="54" y="0"/>
                </a:cxn>
                <a:cxn ang="0">
                  <a:pos x="74" y="0"/>
                </a:cxn>
                <a:cxn ang="0">
                  <a:pos x="94" y="2"/>
                </a:cxn>
                <a:cxn ang="0">
                  <a:pos x="104" y="4"/>
                </a:cxn>
                <a:cxn ang="0">
                  <a:pos x="114" y="8"/>
                </a:cxn>
                <a:cxn ang="0">
                  <a:pos x="122" y="14"/>
                </a:cxn>
                <a:cxn ang="0">
                  <a:pos x="128" y="22"/>
                </a:cxn>
                <a:cxn ang="0">
                  <a:pos x="128" y="22"/>
                </a:cxn>
              </a:cxnLst>
              <a:rect l="0" t="0" r="r" b="b"/>
              <a:pathLst>
                <a:path w="136" h="134">
                  <a:moveTo>
                    <a:pt x="128" y="22"/>
                  </a:moveTo>
                  <a:lnTo>
                    <a:pt x="128" y="22"/>
                  </a:lnTo>
                  <a:lnTo>
                    <a:pt x="134" y="34"/>
                  </a:lnTo>
                  <a:lnTo>
                    <a:pt x="136" y="44"/>
                  </a:lnTo>
                  <a:lnTo>
                    <a:pt x="134" y="54"/>
                  </a:lnTo>
                  <a:lnTo>
                    <a:pt x="130" y="64"/>
                  </a:lnTo>
                  <a:lnTo>
                    <a:pt x="124" y="70"/>
                  </a:lnTo>
                  <a:lnTo>
                    <a:pt x="116" y="76"/>
                  </a:lnTo>
                  <a:lnTo>
                    <a:pt x="108" y="76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04" y="82"/>
                  </a:lnTo>
                  <a:lnTo>
                    <a:pt x="110" y="96"/>
                  </a:lnTo>
                  <a:lnTo>
                    <a:pt x="110" y="106"/>
                  </a:lnTo>
                  <a:lnTo>
                    <a:pt x="108" y="114"/>
                  </a:lnTo>
                  <a:lnTo>
                    <a:pt x="104" y="122"/>
                  </a:lnTo>
                  <a:lnTo>
                    <a:pt x="94" y="130"/>
                  </a:lnTo>
                  <a:lnTo>
                    <a:pt x="94" y="130"/>
                  </a:lnTo>
                  <a:lnTo>
                    <a:pt x="84" y="134"/>
                  </a:lnTo>
                  <a:lnTo>
                    <a:pt x="74" y="134"/>
                  </a:lnTo>
                  <a:lnTo>
                    <a:pt x="66" y="132"/>
                  </a:lnTo>
                  <a:lnTo>
                    <a:pt x="58" y="128"/>
                  </a:lnTo>
                  <a:lnTo>
                    <a:pt x="54" y="122"/>
                  </a:lnTo>
                  <a:lnTo>
                    <a:pt x="48" y="116"/>
                  </a:lnTo>
                  <a:lnTo>
                    <a:pt x="40" y="96"/>
                  </a:lnTo>
                  <a:lnTo>
                    <a:pt x="32" y="74"/>
                  </a:lnTo>
                  <a:lnTo>
                    <a:pt x="24" y="54"/>
                  </a:lnTo>
                  <a:lnTo>
                    <a:pt x="20" y="44"/>
                  </a:lnTo>
                  <a:lnTo>
                    <a:pt x="14" y="36"/>
                  </a:lnTo>
                  <a:lnTo>
                    <a:pt x="8" y="3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26"/>
                  </a:lnTo>
                  <a:lnTo>
                    <a:pt x="26" y="30"/>
                  </a:lnTo>
                  <a:lnTo>
                    <a:pt x="50" y="36"/>
                  </a:lnTo>
                  <a:lnTo>
                    <a:pt x="62" y="42"/>
                  </a:lnTo>
                  <a:lnTo>
                    <a:pt x="70" y="48"/>
                  </a:lnTo>
                  <a:lnTo>
                    <a:pt x="70" y="48"/>
                  </a:lnTo>
                  <a:lnTo>
                    <a:pt x="68" y="44"/>
                  </a:lnTo>
                  <a:lnTo>
                    <a:pt x="56" y="32"/>
                  </a:lnTo>
                  <a:lnTo>
                    <a:pt x="48" y="26"/>
                  </a:lnTo>
                  <a:lnTo>
                    <a:pt x="36" y="20"/>
                  </a:lnTo>
                  <a:lnTo>
                    <a:pt x="22" y="16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8"/>
                  </a:lnTo>
                  <a:lnTo>
                    <a:pt x="36" y="4"/>
                  </a:lnTo>
                  <a:lnTo>
                    <a:pt x="54" y="0"/>
                  </a:lnTo>
                  <a:lnTo>
                    <a:pt x="74" y="0"/>
                  </a:lnTo>
                  <a:lnTo>
                    <a:pt x="94" y="2"/>
                  </a:lnTo>
                  <a:lnTo>
                    <a:pt x="104" y="4"/>
                  </a:lnTo>
                  <a:lnTo>
                    <a:pt x="114" y="8"/>
                  </a:lnTo>
                  <a:lnTo>
                    <a:pt x="122" y="14"/>
                  </a:lnTo>
                  <a:lnTo>
                    <a:pt x="128" y="22"/>
                  </a:lnTo>
                  <a:lnTo>
                    <a:pt x="128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9" name="Freeform 44"/>
            <p:cNvSpPr>
              <a:spLocks/>
            </p:cNvSpPr>
            <p:nvPr/>
          </p:nvSpPr>
          <p:spPr bwMode="auto">
            <a:xfrm>
              <a:off x="2406316" y="2089484"/>
              <a:ext cx="1042737" cy="1074821"/>
            </a:xfrm>
            <a:custGeom>
              <a:avLst/>
              <a:gdLst/>
              <a:ahLst/>
              <a:cxnLst>
                <a:cxn ang="0">
                  <a:pos x="90" y="6"/>
                </a:cxn>
                <a:cxn ang="0">
                  <a:pos x="90" y="6"/>
                </a:cxn>
                <a:cxn ang="0">
                  <a:pos x="94" y="10"/>
                </a:cxn>
                <a:cxn ang="0">
                  <a:pos x="104" y="20"/>
                </a:cxn>
                <a:cxn ang="0">
                  <a:pos x="110" y="30"/>
                </a:cxn>
                <a:cxn ang="0">
                  <a:pos x="116" y="40"/>
                </a:cxn>
                <a:cxn ang="0">
                  <a:pos x="122" y="56"/>
                </a:cxn>
                <a:cxn ang="0">
                  <a:pos x="128" y="72"/>
                </a:cxn>
                <a:cxn ang="0">
                  <a:pos x="128" y="72"/>
                </a:cxn>
                <a:cxn ang="0">
                  <a:pos x="130" y="84"/>
                </a:cxn>
                <a:cxn ang="0">
                  <a:pos x="130" y="94"/>
                </a:cxn>
                <a:cxn ang="0">
                  <a:pos x="128" y="106"/>
                </a:cxn>
                <a:cxn ang="0">
                  <a:pos x="126" y="114"/>
                </a:cxn>
                <a:cxn ang="0">
                  <a:pos x="120" y="122"/>
                </a:cxn>
                <a:cxn ang="0">
                  <a:pos x="112" y="130"/>
                </a:cxn>
                <a:cxn ang="0">
                  <a:pos x="104" y="134"/>
                </a:cxn>
                <a:cxn ang="0">
                  <a:pos x="94" y="134"/>
                </a:cxn>
                <a:cxn ang="0">
                  <a:pos x="94" y="134"/>
                </a:cxn>
                <a:cxn ang="0">
                  <a:pos x="82" y="134"/>
                </a:cxn>
                <a:cxn ang="0">
                  <a:pos x="74" y="132"/>
                </a:cxn>
                <a:cxn ang="0">
                  <a:pos x="68" y="128"/>
                </a:cxn>
                <a:cxn ang="0">
                  <a:pos x="64" y="124"/>
                </a:cxn>
                <a:cxn ang="0">
                  <a:pos x="60" y="118"/>
                </a:cxn>
                <a:cxn ang="0">
                  <a:pos x="60" y="114"/>
                </a:cxn>
                <a:cxn ang="0">
                  <a:pos x="60" y="114"/>
                </a:cxn>
                <a:cxn ang="0">
                  <a:pos x="52" y="116"/>
                </a:cxn>
                <a:cxn ang="0">
                  <a:pos x="38" y="120"/>
                </a:cxn>
                <a:cxn ang="0">
                  <a:pos x="30" y="120"/>
                </a:cxn>
                <a:cxn ang="0">
                  <a:pos x="22" y="118"/>
                </a:cxn>
                <a:cxn ang="0">
                  <a:pos x="14" y="114"/>
                </a:cxn>
                <a:cxn ang="0">
                  <a:pos x="6" y="106"/>
                </a:cxn>
                <a:cxn ang="0">
                  <a:pos x="6" y="106"/>
                </a:cxn>
                <a:cxn ang="0">
                  <a:pos x="2" y="94"/>
                </a:cxn>
                <a:cxn ang="0">
                  <a:pos x="0" y="86"/>
                </a:cxn>
                <a:cxn ang="0">
                  <a:pos x="0" y="76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2" y="54"/>
                </a:cxn>
                <a:cxn ang="0">
                  <a:pos x="24" y="42"/>
                </a:cxn>
                <a:cxn ang="0">
                  <a:pos x="54" y="22"/>
                </a:cxn>
                <a:cxn ang="0">
                  <a:pos x="66" y="12"/>
                </a:cxn>
                <a:cxn ang="0">
                  <a:pos x="70" y="6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74" y="4"/>
                </a:cxn>
                <a:cxn ang="0">
                  <a:pos x="78" y="20"/>
                </a:cxn>
                <a:cxn ang="0">
                  <a:pos x="80" y="40"/>
                </a:cxn>
                <a:cxn ang="0">
                  <a:pos x="78" y="50"/>
                </a:cxn>
                <a:cxn ang="0">
                  <a:pos x="76" y="62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2" y="48"/>
                </a:cxn>
                <a:cxn ang="0">
                  <a:pos x="88" y="32"/>
                </a:cxn>
                <a:cxn ang="0">
                  <a:pos x="90" y="20"/>
                </a:cxn>
                <a:cxn ang="0">
                  <a:pos x="90" y="6"/>
                </a:cxn>
                <a:cxn ang="0">
                  <a:pos x="90" y="6"/>
                </a:cxn>
              </a:cxnLst>
              <a:rect l="0" t="0" r="r" b="b"/>
              <a:pathLst>
                <a:path w="130" h="134">
                  <a:moveTo>
                    <a:pt x="90" y="6"/>
                  </a:moveTo>
                  <a:lnTo>
                    <a:pt x="90" y="6"/>
                  </a:lnTo>
                  <a:lnTo>
                    <a:pt x="94" y="10"/>
                  </a:lnTo>
                  <a:lnTo>
                    <a:pt x="104" y="20"/>
                  </a:lnTo>
                  <a:lnTo>
                    <a:pt x="110" y="30"/>
                  </a:lnTo>
                  <a:lnTo>
                    <a:pt x="116" y="40"/>
                  </a:lnTo>
                  <a:lnTo>
                    <a:pt x="122" y="56"/>
                  </a:lnTo>
                  <a:lnTo>
                    <a:pt x="128" y="72"/>
                  </a:lnTo>
                  <a:lnTo>
                    <a:pt x="128" y="72"/>
                  </a:lnTo>
                  <a:lnTo>
                    <a:pt x="130" y="84"/>
                  </a:lnTo>
                  <a:lnTo>
                    <a:pt x="130" y="94"/>
                  </a:lnTo>
                  <a:lnTo>
                    <a:pt x="128" y="106"/>
                  </a:lnTo>
                  <a:lnTo>
                    <a:pt x="126" y="114"/>
                  </a:lnTo>
                  <a:lnTo>
                    <a:pt x="120" y="122"/>
                  </a:lnTo>
                  <a:lnTo>
                    <a:pt x="112" y="130"/>
                  </a:lnTo>
                  <a:lnTo>
                    <a:pt x="104" y="134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82" y="134"/>
                  </a:lnTo>
                  <a:lnTo>
                    <a:pt x="74" y="132"/>
                  </a:lnTo>
                  <a:lnTo>
                    <a:pt x="68" y="128"/>
                  </a:lnTo>
                  <a:lnTo>
                    <a:pt x="64" y="124"/>
                  </a:lnTo>
                  <a:lnTo>
                    <a:pt x="60" y="118"/>
                  </a:lnTo>
                  <a:lnTo>
                    <a:pt x="60" y="114"/>
                  </a:lnTo>
                  <a:lnTo>
                    <a:pt x="60" y="114"/>
                  </a:lnTo>
                  <a:lnTo>
                    <a:pt x="52" y="116"/>
                  </a:lnTo>
                  <a:lnTo>
                    <a:pt x="38" y="120"/>
                  </a:lnTo>
                  <a:lnTo>
                    <a:pt x="30" y="120"/>
                  </a:lnTo>
                  <a:lnTo>
                    <a:pt x="22" y="118"/>
                  </a:lnTo>
                  <a:lnTo>
                    <a:pt x="14" y="114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2" y="94"/>
                  </a:lnTo>
                  <a:lnTo>
                    <a:pt x="0" y="8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6" y="62"/>
                  </a:lnTo>
                  <a:lnTo>
                    <a:pt x="12" y="54"/>
                  </a:lnTo>
                  <a:lnTo>
                    <a:pt x="24" y="42"/>
                  </a:lnTo>
                  <a:lnTo>
                    <a:pt x="54" y="22"/>
                  </a:lnTo>
                  <a:lnTo>
                    <a:pt x="66" y="12"/>
                  </a:lnTo>
                  <a:lnTo>
                    <a:pt x="70" y="6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4" y="4"/>
                  </a:lnTo>
                  <a:lnTo>
                    <a:pt x="78" y="20"/>
                  </a:lnTo>
                  <a:lnTo>
                    <a:pt x="80" y="40"/>
                  </a:lnTo>
                  <a:lnTo>
                    <a:pt x="78" y="50"/>
                  </a:lnTo>
                  <a:lnTo>
                    <a:pt x="76" y="62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2" y="48"/>
                  </a:lnTo>
                  <a:lnTo>
                    <a:pt x="88" y="32"/>
                  </a:lnTo>
                  <a:lnTo>
                    <a:pt x="90" y="20"/>
                  </a:lnTo>
                  <a:lnTo>
                    <a:pt x="90" y="6"/>
                  </a:lnTo>
                  <a:lnTo>
                    <a:pt x="9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0" name="Freeform 45"/>
            <p:cNvSpPr>
              <a:spLocks/>
            </p:cNvSpPr>
            <p:nvPr/>
          </p:nvSpPr>
          <p:spPr bwMode="auto">
            <a:xfrm>
              <a:off x="1716505" y="1463842"/>
              <a:ext cx="1074821" cy="1122947"/>
            </a:xfrm>
            <a:custGeom>
              <a:avLst/>
              <a:gdLst/>
              <a:ahLst/>
              <a:cxnLst>
                <a:cxn ang="0">
                  <a:pos x="134" y="60"/>
                </a:cxn>
                <a:cxn ang="0">
                  <a:pos x="134" y="60"/>
                </a:cxn>
                <a:cxn ang="0">
                  <a:pos x="130" y="72"/>
                </a:cxn>
                <a:cxn ang="0">
                  <a:pos x="124" y="84"/>
                </a:cxn>
                <a:cxn ang="0">
                  <a:pos x="114" y="98"/>
                </a:cxn>
                <a:cxn ang="0">
                  <a:pos x="104" y="112"/>
                </a:cxn>
                <a:cxn ang="0">
                  <a:pos x="92" y="124"/>
                </a:cxn>
                <a:cxn ang="0">
                  <a:pos x="78" y="134"/>
                </a:cxn>
                <a:cxn ang="0">
                  <a:pos x="70" y="138"/>
                </a:cxn>
                <a:cxn ang="0">
                  <a:pos x="62" y="140"/>
                </a:cxn>
                <a:cxn ang="0">
                  <a:pos x="62" y="140"/>
                </a:cxn>
                <a:cxn ang="0">
                  <a:pos x="54" y="140"/>
                </a:cxn>
                <a:cxn ang="0">
                  <a:pos x="46" y="140"/>
                </a:cxn>
                <a:cxn ang="0">
                  <a:pos x="32" y="136"/>
                </a:cxn>
                <a:cxn ang="0">
                  <a:pos x="20" y="130"/>
                </a:cxn>
                <a:cxn ang="0">
                  <a:pos x="12" y="120"/>
                </a:cxn>
                <a:cxn ang="0">
                  <a:pos x="8" y="108"/>
                </a:cxn>
                <a:cxn ang="0">
                  <a:pos x="8" y="96"/>
                </a:cxn>
                <a:cxn ang="0">
                  <a:pos x="10" y="84"/>
                </a:cxn>
                <a:cxn ang="0">
                  <a:pos x="14" y="80"/>
                </a:cxn>
                <a:cxn ang="0">
                  <a:pos x="18" y="74"/>
                </a:cxn>
                <a:cxn ang="0">
                  <a:pos x="18" y="74"/>
                </a:cxn>
                <a:cxn ang="0">
                  <a:pos x="14" y="70"/>
                </a:cxn>
                <a:cxn ang="0">
                  <a:pos x="10" y="64"/>
                </a:cxn>
                <a:cxn ang="0">
                  <a:pos x="4" y="56"/>
                </a:cxn>
                <a:cxn ang="0">
                  <a:pos x="2" y="48"/>
                </a:cxn>
                <a:cxn ang="0">
                  <a:pos x="0" y="38"/>
                </a:cxn>
                <a:cxn ang="0">
                  <a:pos x="2" y="28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4" y="8"/>
                </a:cxn>
                <a:cxn ang="0">
                  <a:pos x="22" y="4"/>
                </a:cxn>
                <a:cxn ang="0">
                  <a:pos x="28" y="0"/>
                </a:cxn>
                <a:cxn ang="0">
                  <a:pos x="36" y="0"/>
                </a:cxn>
                <a:cxn ang="0">
                  <a:pos x="44" y="0"/>
                </a:cxn>
                <a:cxn ang="0">
                  <a:pos x="50" y="2"/>
                </a:cxn>
                <a:cxn ang="0">
                  <a:pos x="66" y="10"/>
                </a:cxn>
                <a:cxn ang="0">
                  <a:pos x="98" y="30"/>
                </a:cxn>
                <a:cxn ang="0">
                  <a:pos x="116" y="38"/>
                </a:cxn>
                <a:cxn ang="0">
                  <a:pos x="124" y="40"/>
                </a:cxn>
                <a:cxn ang="0">
                  <a:pos x="134" y="40"/>
                </a:cxn>
                <a:cxn ang="0">
                  <a:pos x="134" y="40"/>
                </a:cxn>
                <a:cxn ang="0">
                  <a:pos x="110" y="54"/>
                </a:cxn>
                <a:cxn ang="0">
                  <a:pos x="90" y="64"/>
                </a:cxn>
                <a:cxn ang="0">
                  <a:pos x="80" y="68"/>
                </a:cxn>
                <a:cxn ang="0">
                  <a:pos x="72" y="70"/>
                </a:cxn>
                <a:cxn ang="0">
                  <a:pos x="72" y="70"/>
                </a:cxn>
                <a:cxn ang="0">
                  <a:pos x="76" y="70"/>
                </a:cxn>
                <a:cxn ang="0">
                  <a:pos x="88" y="72"/>
                </a:cxn>
                <a:cxn ang="0">
                  <a:pos x="106" y="70"/>
                </a:cxn>
                <a:cxn ang="0">
                  <a:pos x="120" y="66"/>
                </a:cxn>
                <a:cxn ang="0">
                  <a:pos x="134" y="60"/>
                </a:cxn>
                <a:cxn ang="0">
                  <a:pos x="134" y="60"/>
                </a:cxn>
              </a:cxnLst>
              <a:rect l="0" t="0" r="r" b="b"/>
              <a:pathLst>
                <a:path w="134" h="140">
                  <a:moveTo>
                    <a:pt x="134" y="60"/>
                  </a:moveTo>
                  <a:lnTo>
                    <a:pt x="134" y="60"/>
                  </a:lnTo>
                  <a:lnTo>
                    <a:pt x="130" y="72"/>
                  </a:lnTo>
                  <a:lnTo>
                    <a:pt x="124" y="84"/>
                  </a:lnTo>
                  <a:lnTo>
                    <a:pt x="114" y="98"/>
                  </a:lnTo>
                  <a:lnTo>
                    <a:pt x="104" y="112"/>
                  </a:lnTo>
                  <a:lnTo>
                    <a:pt x="92" y="124"/>
                  </a:lnTo>
                  <a:lnTo>
                    <a:pt x="78" y="134"/>
                  </a:lnTo>
                  <a:lnTo>
                    <a:pt x="70" y="138"/>
                  </a:lnTo>
                  <a:lnTo>
                    <a:pt x="62" y="140"/>
                  </a:lnTo>
                  <a:lnTo>
                    <a:pt x="62" y="140"/>
                  </a:lnTo>
                  <a:lnTo>
                    <a:pt x="54" y="140"/>
                  </a:lnTo>
                  <a:lnTo>
                    <a:pt x="46" y="140"/>
                  </a:lnTo>
                  <a:lnTo>
                    <a:pt x="32" y="136"/>
                  </a:lnTo>
                  <a:lnTo>
                    <a:pt x="20" y="130"/>
                  </a:lnTo>
                  <a:lnTo>
                    <a:pt x="12" y="120"/>
                  </a:lnTo>
                  <a:lnTo>
                    <a:pt x="8" y="108"/>
                  </a:lnTo>
                  <a:lnTo>
                    <a:pt x="8" y="96"/>
                  </a:lnTo>
                  <a:lnTo>
                    <a:pt x="10" y="84"/>
                  </a:lnTo>
                  <a:lnTo>
                    <a:pt x="14" y="80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4" y="70"/>
                  </a:lnTo>
                  <a:lnTo>
                    <a:pt x="10" y="64"/>
                  </a:lnTo>
                  <a:lnTo>
                    <a:pt x="4" y="56"/>
                  </a:lnTo>
                  <a:lnTo>
                    <a:pt x="2" y="48"/>
                  </a:lnTo>
                  <a:lnTo>
                    <a:pt x="0" y="38"/>
                  </a:lnTo>
                  <a:lnTo>
                    <a:pt x="2" y="2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4" y="8"/>
                  </a:lnTo>
                  <a:lnTo>
                    <a:pt x="22" y="4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50" y="2"/>
                  </a:lnTo>
                  <a:lnTo>
                    <a:pt x="66" y="10"/>
                  </a:lnTo>
                  <a:lnTo>
                    <a:pt x="98" y="30"/>
                  </a:lnTo>
                  <a:lnTo>
                    <a:pt x="116" y="38"/>
                  </a:lnTo>
                  <a:lnTo>
                    <a:pt x="124" y="40"/>
                  </a:lnTo>
                  <a:lnTo>
                    <a:pt x="134" y="40"/>
                  </a:lnTo>
                  <a:lnTo>
                    <a:pt x="134" y="40"/>
                  </a:lnTo>
                  <a:lnTo>
                    <a:pt x="110" y="54"/>
                  </a:lnTo>
                  <a:lnTo>
                    <a:pt x="90" y="64"/>
                  </a:lnTo>
                  <a:lnTo>
                    <a:pt x="80" y="68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6" y="70"/>
                  </a:lnTo>
                  <a:lnTo>
                    <a:pt x="88" y="72"/>
                  </a:lnTo>
                  <a:lnTo>
                    <a:pt x="106" y="70"/>
                  </a:lnTo>
                  <a:lnTo>
                    <a:pt x="120" y="66"/>
                  </a:lnTo>
                  <a:lnTo>
                    <a:pt x="134" y="60"/>
                  </a:lnTo>
                  <a:lnTo>
                    <a:pt x="134" y="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1" name="Freeform 46"/>
            <p:cNvSpPr>
              <a:spLocks/>
            </p:cNvSpPr>
            <p:nvPr/>
          </p:nvSpPr>
          <p:spPr bwMode="auto">
            <a:xfrm>
              <a:off x="2181726" y="453189"/>
              <a:ext cx="994611" cy="1106905"/>
            </a:xfrm>
            <a:custGeom>
              <a:avLst/>
              <a:gdLst/>
              <a:ahLst/>
              <a:cxnLst>
                <a:cxn ang="0">
                  <a:pos x="114" y="138"/>
                </a:cxn>
                <a:cxn ang="0">
                  <a:pos x="114" y="138"/>
                </a:cxn>
                <a:cxn ang="0">
                  <a:pos x="114" y="106"/>
                </a:cxn>
                <a:cxn ang="0">
                  <a:pos x="116" y="76"/>
                </a:cxn>
                <a:cxn ang="0">
                  <a:pos x="120" y="60"/>
                </a:cxn>
                <a:cxn ang="0">
                  <a:pos x="124" y="46"/>
                </a:cxn>
                <a:cxn ang="0">
                  <a:pos x="124" y="46"/>
                </a:cxn>
                <a:cxn ang="0">
                  <a:pos x="124" y="36"/>
                </a:cxn>
                <a:cxn ang="0">
                  <a:pos x="124" y="28"/>
                </a:cxn>
                <a:cxn ang="0">
                  <a:pos x="122" y="20"/>
                </a:cxn>
                <a:cxn ang="0">
                  <a:pos x="116" y="14"/>
                </a:cxn>
                <a:cxn ang="0">
                  <a:pos x="110" y="8"/>
                </a:cxn>
                <a:cxn ang="0">
                  <a:pos x="104" y="4"/>
                </a:cxn>
                <a:cxn ang="0">
                  <a:pos x="96" y="0"/>
                </a:cxn>
                <a:cxn ang="0">
                  <a:pos x="86" y="0"/>
                </a:cxn>
                <a:cxn ang="0">
                  <a:pos x="86" y="0"/>
                </a:cxn>
                <a:cxn ang="0">
                  <a:pos x="76" y="0"/>
                </a:cxn>
                <a:cxn ang="0">
                  <a:pos x="70" y="4"/>
                </a:cxn>
                <a:cxn ang="0">
                  <a:pos x="64" y="8"/>
                </a:cxn>
                <a:cxn ang="0">
                  <a:pos x="60" y="14"/>
                </a:cxn>
                <a:cxn ang="0">
                  <a:pos x="54" y="2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46" y="30"/>
                </a:cxn>
                <a:cxn ang="0">
                  <a:pos x="30" y="30"/>
                </a:cxn>
                <a:cxn ang="0">
                  <a:pos x="20" y="34"/>
                </a:cxn>
                <a:cxn ang="0">
                  <a:pos x="12" y="38"/>
                </a:cxn>
                <a:cxn ang="0">
                  <a:pos x="6" y="44"/>
                </a:cxn>
                <a:cxn ang="0">
                  <a:pos x="2" y="52"/>
                </a:cxn>
                <a:cxn ang="0">
                  <a:pos x="2" y="52"/>
                </a:cxn>
                <a:cxn ang="0">
                  <a:pos x="0" y="64"/>
                </a:cxn>
                <a:cxn ang="0">
                  <a:pos x="0" y="78"/>
                </a:cxn>
                <a:cxn ang="0">
                  <a:pos x="2" y="90"/>
                </a:cxn>
                <a:cxn ang="0">
                  <a:pos x="10" y="102"/>
                </a:cxn>
                <a:cxn ang="0">
                  <a:pos x="20" y="114"/>
                </a:cxn>
                <a:cxn ang="0">
                  <a:pos x="38" y="124"/>
                </a:cxn>
                <a:cxn ang="0">
                  <a:pos x="60" y="132"/>
                </a:cxn>
                <a:cxn ang="0">
                  <a:pos x="90" y="138"/>
                </a:cxn>
                <a:cxn ang="0">
                  <a:pos x="90" y="138"/>
                </a:cxn>
                <a:cxn ang="0">
                  <a:pos x="86" y="136"/>
                </a:cxn>
                <a:cxn ang="0">
                  <a:pos x="80" y="126"/>
                </a:cxn>
                <a:cxn ang="0">
                  <a:pos x="76" y="118"/>
                </a:cxn>
                <a:cxn ang="0">
                  <a:pos x="72" y="110"/>
                </a:cxn>
                <a:cxn ang="0">
                  <a:pos x="70" y="100"/>
                </a:cxn>
                <a:cxn ang="0">
                  <a:pos x="68" y="88"/>
                </a:cxn>
                <a:cxn ang="0">
                  <a:pos x="68" y="88"/>
                </a:cxn>
                <a:cxn ang="0">
                  <a:pos x="82" y="108"/>
                </a:cxn>
                <a:cxn ang="0">
                  <a:pos x="96" y="124"/>
                </a:cxn>
                <a:cxn ang="0">
                  <a:pos x="104" y="132"/>
                </a:cxn>
                <a:cxn ang="0">
                  <a:pos x="114" y="138"/>
                </a:cxn>
                <a:cxn ang="0">
                  <a:pos x="114" y="138"/>
                </a:cxn>
              </a:cxnLst>
              <a:rect l="0" t="0" r="r" b="b"/>
              <a:pathLst>
                <a:path w="124" h="138">
                  <a:moveTo>
                    <a:pt x="114" y="138"/>
                  </a:moveTo>
                  <a:lnTo>
                    <a:pt x="114" y="138"/>
                  </a:lnTo>
                  <a:lnTo>
                    <a:pt x="114" y="106"/>
                  </a:lnTo>
                  <a:lnTo>
                    <a:pt x="116" y="76"/>
                  </a:lnTo>
                  <a:lnTo>
                    <a:pt x="120" y="60"/>
                  </a:lnTo>
                  <a:lnTo>
                    <a:pt x="124" y="46"/>
                  </a:lnTo>
                  <a:lnTo>
                    <a:pt x="124" y="46"/>
                  </a:lnTo>
                  <a:lnTo>
                    <a:pt x="124" y="36"/>
                  </a:lnTo>
                  <a:lnTo>
                    <a:pt x="124" y="28"/>
                  </a:lnTo>
                  <a:lnTo>
                    <a:pt x="122" y="20"/>
                  </a:lnTo>
                  <a:lnTo>
                    <a:pt x="116" y="14"/>
                  </a:lnTo>
                  <a:lnTo>
                    <a:pt x="110" y="8"/>
                  </a:lnTo>
                  <a:lnTo>
                    <a:pt x="104" y="4"/>
                  </a:lnTo>
                  <a:lnTo>
                    <a:pt x="96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76" y="0"/>
                  </a:lnTo>
                  <a:lnTo>
                    <a:pt x="70" y="4"/>
                  </a:lnTo>
                  <a:lnTo>
                    <a:pt x="64" y="8"/>
                  </a:lnTo>
                  <a:lnTo>
                    <a:pt x="60" y="14"/>
                  </a:lnTo>
                  <a:lnTo>
                    <a:pt x="54" y="2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46" y="30"/>
                  </a:lnTo>
                  <a:lnTo>
                    <a:pt x="30" y="30"/>
                  </a:lnTo>
                  <a:lnTo>
                    <a:pt x="20" y="34"/>
                  </a:lnTo>
                  <a:lnTo>
                    <a:pt x="12" y="38"/>
                  </a:lnTo>
                  <a:lnTo>
                    <a:pt x="6" y="44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64"/>
                  </a:lnTo>
                  <a:lnTo>
                    <a:pt x="0" y="78"/>
                  </a:lnTo>
                  <a:lnTo>
                    <a:pt x="2" y="90"/>
                  </a:lnTo>
                  <a:lnTo>
                    <a:pt x="10" y="102"/>
                  </a:lnTo>
                  <a:lnTo>
                    <a:pt x="20" y="114"/>
                  </a:lnTo>
                  <a:lnTo>
                    <a:pt x="38" y="124"/>
                  </a:lnTo>
                  <a:lnTo>
                    <a:pt x="60" y="132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86" y="136"/>
                  </a:lnTo>
                  <a:lnTo>
                    <a:pt x="80" y="126"/>
                  </a:lnTo>
                  <a:lnTo>
                    <a:pt x="76" y="118"/>
                  </a:lnTo>
                  <a:lnTo>
                    <a:pt x="72" y="110"/>
                  </a:lnTo>
                  <a:lnTo>
                    <a:pt x="70" y="100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82" y="108"/>
                  </a:lnTo>
                  <a:lnTo>
                    <a:pt x="96" y="124"/>
                  </a:lnTo>
                  <a:lnTo>
                    <a:pt x="104" y="132"/>
                  </a:lnTo>
                  <a:lnTo>
                    <a:pt x="114" y="138"/>
                  </a:lnTo>
                  <a:lnTo>
                    <a:pt x="114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2" name="Freeform 47"/>
            <p:cNvSpPr>
              <a:spLocks/>
            </p:cNvSpPr>
            <p:nvPr/>
          </p:nvSpPr>
          <p:spPr bwMode="auto">
            <a:xfrm>
              <a:off x="2887579" y="1720516"/>
              <a:ext cx="256674" cy="256674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8" y="28"/>
                </a:cxn>
                <a:cxn ang="0">
                  <a:pos x="22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0" y="32"/>
                </a:cxn>
                <a:cxn ang="0">
                  <a:pos x="6" y="28"/>
                </a:cxn>
                <a:cxn ang="0">
                  <a:pos x="2" y="22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8" y="4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2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8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0" y="32"/>
                  </a:lnTo>
                  <a:lnTo>
                    <a:pt x="6" y="28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4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3" name="Freeform 48"/>
            <p:cNvSpPr>
              <a:spLocks/>
            </p:cNvSpPr>
            <p:nvPr/>
          </p:nvSpPr>
          <p:spPr bwMode="auto">
            <a:xfrm>
              <a:off x="577516" y="2699084"/>
              <a:ext cx="272716" cy="256674"/>
            </a:xfrm>
            <a:custGeom>
              <a:avLst/>
              <a:gdLst/>
              <a:ahLst/>
              <a:cxnLst>
                <a:cxn ang="0">
                  <a:pos x="2" y="32"/>
                </a:cxn>
                <a:cxn ang="0">
                  <a:pos x="2" y="32"/>
                </a:cxn>
                <a:cxn ang="0">
                  <a:pos x="6" y="32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26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6"/>
                </a:cxn>
                <a:cxn ang="0">
                  <a:pos x="28" y="14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2" y="1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14" y="20"/>
                </a:cxn>
                <a:cxn ang="0">
                  <a:pos x="14" y="20"/>
                </a:cxn>
                <a:cxn ang="0">
                  <a:pos x="8" y="22"/>
                </a:cxn>
                <a:cxn ang="0">
                  <a:pos x="4" y="26"/>
                </a:cxn>
                <a:cxn ang="0">
                  <a:pos x="2" y="32"/>
                </a:cxn>
                <a:cxn ang="0">
                  <a:pos x="2" y="32"/>
                </a:cxn>
              </a:cxnLst>
              <a:rect l="0" t="0" r="r" b="b"/>
              <a:pathLst>
                <a:path w="34" h="32">
                  <a:moveTo>
                    <a:pt x="2" y="32"/>
                  </a:moveTo>
                  <a:lnTo>
                    <a:pt x="2" y="32"/>
                  </a:lnTo>
                  <a:lnTo>
                    <a:pt x="6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6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6"/>
                  </a:lnTo>
                  <a:lnTo>
                    <a:pt x="28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8" y="22"/>
                  </a:lnTo>
                  <a:lnTo>
                    <a:pt x="4" y="26"/>
                  </a:lnTo>
                  <a:lnTo>
                    <a:pt x="2" y="32"/>
                  </a:lnTo>
                  <a:lnTo>
                    <a:pt x="2" y="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4" name="Freeform 49"/>
            <p:cNvSpPr>
              <a:spLocks/>
            </p:cNvSpPr>
            <p:nvPr/>
          </p:nvSpPr>
          <p:spPr bwMode="auto">
            <a:xfrm>
              <a:off x="561474" y="2971800"/>
              <a:ext cx="272716" cy="288758"/>
            </a:xfrm>
            <a:custGeom>
              <a:avLst/>
              <a:gdLst/>
              <a:ahLst/>
              <a:cxnLst>
                <a:cxn ang="0">
                  <a:pos x="32" y="8"/>
                </a:cxn>
                <a:cxn ang="0">
                  <a:pos x="32" y="8"/>
                </a:cxn>
                <a:cxn ang="0">
                  <a:pos x="34" y="14"/>
                </a:cxn>
                <a:cxn ang="0">
                  <a:pos x="32" y="18"/>
                </a:cxn>
                <a:cxn ang="0">
                  <a:pos x="28" y="22"/>
                </a:cxn>
                <a:cxn ang="0">
                  <a:pos x="24" y="22"/>
                </a:cxn>
                <a:cxn ang="0">
                  <a:pos x="24" y="22"/>
                </a:cxn>
                <a:cxn ang="0">
                  <a:pos x="24" y="28"/>
                </a:cxn>
                <a:cxn ang="0">
                  <a:pos x="24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4" y="36"/>
                </a:cxn>
                <a:cxn ang="0">
                  <a:pos x="10" y="34"/>
                </a:cxn>
                <a:cxn ang="0">
                  <a:pos x="8" y="30"/>
                </a:cxn>
                <a:cxn ang="0">
                  <a:pos x="8" y="26"/>
                </a:cxn>
                <a:cxn ang="0">
                  <a:pos x="4" y="14"/>
                </a:cxn>
                <a:cxn ang="0">
                  <a:pos x="4" y="1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8"/>
                </a:cxn>
                <a:cxn ang="0">
                  <a:pos x="12" y="10"/>
                </a:cxn>
                <a:cxn ang="0">
                  <a:pos x="18" y="14"/>
                </a:cxn>
                <a:cxn ang="0">
                  <a:pos x="18" y="14"/>
                </a:cxn>
                <a:cxn ang="0">
                  <a:pos x="14" y="10"/>
                </a:cxn>
                <a:cxn ang="0">
                  <a:pos x="10" y="6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4" y="0"/>
                </a:cxn>
                <a:cxn ang="0">
                  <a:pos x="26" y="2"/>
                </a:cxn>
                <a:cxn ang="0">
                  <a:pos x="30" y="4"/>
                </a:cxn>
                <a:cxn ang="0">
                  <a:pos x="32" y="8"/>
                </a:cxn>
                <a:cxn ang="0">
                  <a:pos x="32" y="8"/>
                </a:cxn>
              </a:cxnLst>
              <a:rect l="0" t="0" r="r" b="b"/>
              <a:pathLst>
                <a:path w="34" h="36">
                  <a:moveTo>
                    <a:pt x="32" y="8"/>
                  </a:moveTo>
                  <a:lnTo>
                    <a:pt x="32" y="8"/>
                  </a:lnTo>
                  <a:lnTo>
                    <a:pt x="34" y="14"/>
                  </a:lnTo>
                  <a:lnTo>
                    <a:pt x="32" y="18"/>
                  </a:lnTo>
                  <a:lnTo>
                    <a:pt x="28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4" y="36"/>
                  </a:lnTo>
                  <a:lnTo>
                    <a:pt x="10" y="34"/>
                  </a:lnTo>
                  <a:lnTo>
                    <a:pt x="8" y="30"/>
                  </a:lnTo>
                  <a:lnTo>
                    <a:pt x="8" y="26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0" y="6"/>
                  </a:lnTo>
                  <a:lnTo>
                    <a:pt x="0" y="6"/>
                  </a:lnTo>
                  <a:lnTo>
                    <a:pt x="6" y="8"/>
                  </a:lnTo>
                  <a:lnTo>
                    <a:pt x="12" y="10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4" y="10"/>
                  </a:lnTo>
                  <a:lnTo>
                    <a:pt x="1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4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2" y="8"/>
                  </a:lnTo>
                  <a:lnTo>
                    <a:pt x="3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5" name="Freeform 50"/>
            <p:cNvSpPr>
              <a:spLocks/>
            </p:cNvSpPr>
            <p:nvPr/>
          </p:nvSpPr>
          <p:spPr bwMode="auto">
            <a:xfrm>
              <a:off x="320842" y="3035968"/>
              <a:ext cx="272716" cy="272716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30" y="6"/>
                </a:cxn>
                <a:cxn ang="0">
                  <a:pos x="32" y="12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4" y="26"/>
                </a:cxn>
                <a:cxn ang="0">
                  <a:pos x="32" y="30"/>
                </a:cxn>
                <a:cxn ang="0">
                  <a:pos x="28" y="34"/>
                </a:cxn>
                <a:cxn ang="0">
                  <a:pos x="22" y="34"/>
                </a:cxn>
                <a:cxn ang="0">
                  <a:pos x="22" y="34"/>
                </a:cxn>
                <a:cxn ang="0">
                  <a:pos x="18" y="34"/>
                </a:cxn>
                <a:cxn ang="0">
                  <a:pos x="16" y="32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8" y="30"/>
                </a:cxn>
                <a:cxn ang="0">
                  <a:pos x="4" y="28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20"/>
                </a:cxn>
                <a:cxn ang="0">
                  <a:pos x="2" y="16"/>
                </a:cxn>
                <a:cxn ang="0">
                  <a:pos x="4" y="12"/>
                </a:cxn>
                <a:cxn ang="0">
                  <a:pos x="8" y="10"/>
                </a:cxn>
                <a:cxn ang="0">
                  <a:pos x="18" y="4"/>
                </a:cxn>
                <a:cxn ang="0">
                  <a:pos x="20" y="2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4" y="4"/>
                </a:cxn>
                <a:cxn ang="0">
                  <a:pos x="22" y="10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4" y="12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34">
                  <a:moveTo>
                    <a:pt x="26" y="2"/>
                  </a:moveTo>
                  <a:lnTo>
                    <a:pt x="26" y="2"/>
                  </a:lnTo>
                  <a:lnTo>
                    <a:pt x="30" y="6"/>
                  </a:lnTo>
                  <a:lnTo>
                    <a:pt x="32" y="12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4" y="26"/>
                  </a:lnTo>
                  <a:lnTo>
                    <a:pt x="32" y="30"/>
                  </a:lnTo>
                  <a:lnTo>
                    <a:pt x="28" y="34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18" y="34"/>
                  </a:lnTo>
                  <a:lnTo>
                    <a:pt x="16" y="32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8" y="30"/>
                  </a:lnTo>
                  <a:lnTo>
                    <a:pt x="4" y="28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0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8" y="10"/>
                  </a:lnTo>
                  <a:lnTo>
                    <a:pt x="18" y="4"/>
                  </a:lnTo>
                  <a:lnTo>
                    <a:pt x="2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4"/>
                  </a:lnTo>
                  <a:lnTo>
                    <a:pt x="22" y="1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4" y="12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6" name="Freeform 51"/>
            <p:cNvSpPr>
              <a:spLocks/>
            </p:cNvSpPr>
            <p:nvPr/>
          </p:nvSpPr>
          <p:spPr bwMode="auto">
            <a:xfrm>
              <a:off x="192505" y="2843463"/>
              <a:ext cx="272716" cy="304800"/>
            </a:xfrm>
            <a:custGeom>
              <a:avLst/>
              <a:gdLst/>
              <a:ahLst/>
              <a:cxnLst>
                <a:cxn ang="0">
                  <a:pos x="34" y="18"/>
                </a:cxn>
                <a:cxn ang="0">
                  <a:pos x="34" y="18"/>
                </a:cxn>
                <a:cxn ang="0">
                  <a:pos x="26" y="28"/>
                </a:cxn>
                <a:cxn ang="0">
                  <a:pos x="20" y="34"/>
                </a:cxn>
                <a:cxn ang="0">
                  <a:pos x="16" y="36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36"/>
                </a:cxn>
                <a:cxn ang="0">
                  <a:pos x="4" y="36"/>
                </a:cxn>
                <a:cxn ang="0">
                  <a:pos x="0" y="30"/>
                </a:cxn>
                <a:cxn ang="0">
                  <a:pos x="0" y="24"/>
                </a:cxn>
                <a:cxn ang="0">
                  <a:pos x="0" y="22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2"/>
                </a:cxn>
                <a:cxn ang="0">
                  <a:pos x="18" y="4"/>
                </a:cxn>
                <a:cxn ang="0">
                  <a:pos x="26" y="10"/>
                </a:cxn>
                <a:cxn ang="0">
                  <a:pos x="30" y="12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28" y="16"/>
                </a:cxn>
                <a:cxn ang="0">
                  <a:pos x="22" y="18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20" y="20"/>
                </a:cxn>
                <a:cxn ang="0">
                  <a:pos x="26" y="20"/>
                </a:cxn>
                <a:cxn ang="0">
                  <a:pos x="34" y="18"/>
                </a:cxn>
                <a:cxn ang="0">
                  <a:pos x="34" y="18"/>
                </a:cxn>
              </a:cxnLst>
              <a:rect l="0" t="0" r="r" b="b"/>
              <a:pathLst>
                <a:path w="34" h="38">
                  <a:moveTo>
                    <a:pt x="34" y="18"/>
                  </a:moveTo>
                  <a:lnTo>
                    <a:pt x="34" y="18"/>
                  </a:lnTo>
                  <a:lnTo>
                    <a:pt x="26" y="28"/>
                  </a:lnTo>
                  <a:lnTo>
                    <a:pt x="20" y="34"/>
                  </a:lnTo>
                  <a:lnTo>
                    <a:pt x="16" y="36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26" y="10"/>
                  </a:lnTo>
                  <a:lnTo>
                    <a:pt x="30" y="12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28" y="16"/>
                  </a:lnTo>
                  <a:lnTo>
                    <a:pt x="22" y="18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6" y="20"/>
                  </a:lnTo>
                  <a:lnTo>
                    <a:pt x="34" y="18"/>
                  </a:lnTo>
                  <a:lnTo>
                    <a:pt x="34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7" name="Freeform 52"/>
            <p:cNvSpPr>
              <a:spLocks/>
            </p:cNvSpPr>
            <p:nvPr/>
          </p:nvSpPr>
          <p:spPr bwMode="auto">
            <a:xfrm>
              <a:off x="336884" y="2602832"/>
              <a:ext cx="272716" cy="288758"/>
            </a:xfrm>
            <a:custGeom>
              <a:avLst/>
              <a:gdLst/>
              <a:ahLst/>
              <a:cxnLst>
                <a:cxn ang="0">
                  <a:pos x="26" y="36"/>
                </a:cxn>
                <a:cxn ang="0">
                  <a:pos x="26" y="36"/>
                </a:cxn>
                <a:cxn ang="0">
                  <a:pos x="28" y="28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34" y="8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0" y="8"/>
                </a:cxn>
                <a:cxn ang="0">
                  <a:pos x="6" y="8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8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8" y="32"/>
                </a:cxn>
                <a:cxn ang="0">
                  <a:pos x="18" y="28"/>
                </a:cxn>
                <a:cxn ang="0">
                  <a:pos x="18" y="22"/>
                </a:cxn>
                <a:cxn ang="0">
                  <a:pos x="18" y="22"/>
                </a:cxn>
                <a:cxn ang="0">
                  <a:pos x="20" y="28"/>
                </a:cxn>
                <a:cxn ang="0">
                  <a:pos x="24" y="32"/>
                </a:cxn>
                <a:cxn ang="0">
                  <a:pos x="26" y="36"/>
                </a:cxn>
                <a:cxn ang="0">
                  <a:pos x="26" y="36"/>
                </a:cxn>
              </a:cxnLst>
              <a:rect l="0" t="0" r="r" b="b"/>
              <a:pathLst>
                <a:path w="34" h="36">
                  <a:moveTo>
                    <a:pt x="26" y="36"/>
                  </a:moveTo>
                  <a:lnTo>
                    <a:pt x="26" y="36"/>
                  </a:lnTo>
                  <a:lnTo>
                    <a:pt x="28" y="28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4" y="8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0" y="8"/>
                  </a:lnTo>
                  <a:lnTo>
                    <a:pt x="6" y="8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2" y="26"/>
                  </a:lnTo>
                  <a:lnTo>
                    <a:pt x="8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0" y="28"/>
                  </a:lnTo>
                  <a:lnTo>
                    <a:pt x="24" y="32"/>
                  </a:lnTo>
                  <a:lnTo>
                    <a:pt x="26" y="36"/>
                  </a:lnTo>
                  <a:lnTo>
                    <a:pt x="26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8" name="Freeform 53"/>
            <p:cNvSpPr>
              <a:spLocks/>
            </p:cNvSpPr>
            <p:nvPr/>
          </p:nvSpPr>
          <p:spPr bwMode="auto">
            <a:xfrm>
              <a:off x="481263" y="2939716"/>
              <a:ext cx="64168" cy="6416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2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2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4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9" name="Freeform 54"/>
            <p:cNvSpPr>
              <a:spLocks/>
            </p:cNvSpPr>
            <p:nvPr/>
          </p:nvSpPr>
          <p:spPr bwMode="auto">
            <a:xfrm>
              <a:off x="4732421" y="-1295400"/>
              <a:ext cx="609600" cy="673768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60" y="6"/>
                </a:cxn>
                <a:cxn ang="0">
                  <a:pos x="52" y="2"/>
                </a:cxn>
                <a:cxn ang="0">
                  <a:pos x="42" y="0"/>
                </a:cxn>
                <a:cxn ang="0">
                  <a:pos x="32" y="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26" y="8"/>
                </a:cxn>
                <a:cxn ang="0">
                  <a:pos x="30" y="12"/>
                </a:cxn>
                <a:cxn ang="0">
                  <a:pos x="30" y="16"/>
                </a:cxn>
                <a:cxn ang="0">
                  <a:pos x="28" y="18"/>
                </a:cxn>
                <a:cxn ang="0">
                  <a:pos x="28" y="18"/>
                </a:cxn>
                <a:cxn ang="0">
                  <a:pos x="26" y="20"/>
                </a:cxn>
                <a:cxn ang="0">
                  <a:pos x="22" y="18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8" y="24"/>
                </a:cxn>
                <a:cxn ang="0">
                  <a:pos x="18" y="24"/>
                </a:cxn>
                <a:cxn ang="0">
                  <a:pos x="18" y="28"/>
                </a:cxn>
                <a:cxn ang="0">
                  <a:pos x="16" y="32"/>
                </a:cxn>
                <a:cxn ang="0">
                  <a:pos x="14" y="34"/>
                </a:cxn>
                <a:cxn ang="0">
                  <a:pos x="12" y="32"/>
                </a:cxn>
                <a:cxn ang="0">
                  <a:pos x="8" y="30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60"/>
                </a:cxn>
                <a:cxn ang="0">
                  <a:pos x="8" y="68"/>
                </a:cxn>
                <a:cxn ang="0">
                  <a:pos x="18" y="78"/>
                </a:cxn>
                <a:cxn ang="0">
                  <a:pos x="32" y="84"/>
                </a:cxn>
                <a:cxn ang="0">
                  <a:pos x="32" y="84"/>
                </a:cxn>
                <a:cxn ang="0">
                  <a:pos x="42" y="84"/>
                </a:cxn>
                <a:cxn ang="0">
                  <a:pos x="44" y="84"/>
                </a:cxn>
                <a:cxn ang="0">
                  <a:pos x="46" y="82"/>
                </a:cxn>
                <a:cxn ang="0">
                  <a:pos x="46" y="74"/>
                </a:cxn>
                <a:cxn ang="0">
                  <a:pos x="44" y="66"/>
                </a:cxn>
                <a:cxn ang="0">
                  <a:pos x="44" y="66"/>
                </a:cxn>
                <a:cxn ang="0">
                  <a:pos x="40" y="58"/>
                </a:cxn>
                <a:cxn ang="0">
                  <a:pos x="40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4" y="46"/>
                </a:cxn>
                <a:cxn ang="0">
                  <a:pos x="62" y="50"/>
                </a:cxn>
                <a:cxn ang="0">
                  <a:pos x="70" y="52"/>
                </a:cxn>
                <a:cxn ang="0">
                  <a:pos x="72" y="52"/>
                </a:cxn>
                <a:cxn ang="0">
                  <a:pos x="74" y="48"/>
                </a:cxn>
                <a:cxn ang="0">
                  <a:pos x="74" y="48"/>
                </a:cxn>
                <a:cxn ang="0">
                  <a:pos x="76" y="38"/>
                </a:cxn>
                <a:cxn ang="0">
                  <a:pos x="76" y="28"/>
                </a:cxn>
                <a:cxn ang="0">
                  <a:pos x="74" y="22"/>
                </a:cxn>
                <a:cxn ang="0">
                  <a:pos x="70" y="16"/>
                </a:cxn>
                <a:cxn ang="0">
                  <a:pos x="66" y="10"/>
                </a:cxn>
                <a:cxn ang="0">
                  <a:pos x="60" y="6"/>
                </a:cxn>
                <a:cxn ang="0">
                  <a:pos x="60" y="6"/>
                </a:cxn>
              </a:cxnLst>
              <a:rect l="0" t="0" r="r" b="b"/>
              <a:pathLst>
                <a:path w="76" h="84">
                  <a:moveTo>
                    <a:pt x="60" y="6"/>
                  </a:moveTo>
                  <a:lnTo>
                    <a:pt x="60" y="6"/>
                  </a:lnTo>
                  <a:lnTo>
                    <a:pt x="52" y="2"/>
                  </a:lnTo>
                  <a:lnTo>
                    <a:pt x="42" y="0"/>
                  </a:lnTo>
                  <a:lnTo>
                    <a:pt x="32" y="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26" y="8"/>
                  </a:lnTo>
                  <a:lnTo>
                    <a:pt x="30" y="12"/>
                  </a:lnTo>
                  <a:lnTo>
                    <a:pt x="30" y="16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6" y="20"/>
                  </a:lnTo>
                  <a:lnTo>
                    <a:pt x="22" y="18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8"/>
                  </a:lnTo>
                  <a:lnTo>
                    <a:pt x="16" y="32"/>
                  </a:lnTo>
                  <a:lnTo>
                    <a:pt x="14" y="34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60"/>
                  </a:lnTo>
                  <a:lnTo>
                    <a:pt x="8" y="68"/>
                  </a:lnTo>
                  <a:lnTo>
                    <a:pt x="18" y="78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42" y="84"/>
                  </a:lnTo>
                  <a:lnTo>
                    <a:pt x="44" y="84"/>
                  </a:lnTo>
                  <a:lnTo>
                    <a:pt x="46" y="82"/>
                  </a:lnTo>
                  <a:lnTo>
                    <a:pt x="46" y="74"/>
                  </a:lnTo>
                  <a:lnTo>
                    <a:pt x="44" y="66"/>
                  </a:lnTo>
                  <a:lnTo>
                    <a:pt x="44" y="66"/>
                  </a:lnTo>
                  <a:lnTo>
                    <a:pt x="40" y="58"/>
                  </a:lnTo>
                  <a:lnTo>
                    <a:pt x="40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4" y="46"/>
                  </a:lnTo>
                  <a:lnTo>
                    <a:pt x="62" y="50"/>
                  </a:lnTo>
                  <a:lnTo>
                    <a:pt x="70" y="52"/>
                  </a:lnTo>
                  <a:lnTo>
                    <a:pt x="72" y="52"/>
                  </a:lnTo>
                  <a:lnTo>
                    <a:pt x="74" y="48"/>
                  </a:lnTo>
                  <a:lnTo>
                    <a:pt x="74" y="48"/>
                  </a:lnTo>
                  <a:lnTo>
                    <a:pt x="76" y="38"/>
                  </a:lnTo>
                  <a:lnTo>
                    <a:pt x="76" y="28"/>
                  </a:lnTo>
                  <a:lnTo>
                    <a:pt x="74" y="22"/>
                  </a:lnTo>
                  <a:lnTo>
                    <a:pt x="70" y="16"/>
                  </a:lnTo>
                  <a:lnTo>
                    <a:pt x="66" y="10"/>
                  </a:lnTo>
                  <a:lnTo>
                    <a:pt x="60" y="6"/>
                  </a:lnTo>
                  <a:lnTo>
                    <a:pt x="6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0" name="Freeform 55"/>
            <p:cNvSpPr>
              <a:spLocks/>
            </p:cNvSpPr>
            <p:nvPr/>
          </p:nvSpPr>
          <p:spPr bwMode="auto">
            <a:xfrm>
              <a:off x="4010526" y="-1263316"/>
              <a:ext cx="641684" cy="641684"/>
            </a:xfrm>
            <a:custGeom>
              <a:avLst/>
              <a:gdLst/>
              <a:ahLst/>
              <a:cxnLst>
                <a:cxn ang="0">
                  <a:pos x="64" y="30"/>
                </a:cxn>
                <a:cxn ang="0">
                  <a:pos x="64" y="30"/>
                </a:cxn>
                <a:cxn ang="0">
                  <a:pos x="64" y="26"/>
                </a:cxn>
                <a:cxn ang="0">
                  <a:pos x="64" y="22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60" y="18"/>
                </a:cxn>
                <a:cxn ang="0">
                  <a:pos x="60" y="18"/>
                </a:cxn>
                <a:cxn ang="0">
                  <a:pos x="56" y="18"/>
                </a:cxn>
                <a:cxn ang="0">
                  <a:pos x="52" y="18"/>
                </a:cxn>
                <a:cxn ang="0">
                  <a:pos x="52" y="16"/>
                </a:cxn>
                <a:cxn ang="0">
                  <a:pos x="52" y="1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28" y="4"/>
                </a:cxn>
                <a:cxn ang="0">
                  <a:pos x="18" y="10"/>
                </a:cxn>
                <a:cxn ang="0">
                  <a:pos x="10" y="20"/>
                </a:cxn>
                <a:cxn ang="0">
                  <a:pos x="2" y="36"/>
                </a:cxn>
                <a:cxn ang="0">
                  <a:pos x="2" y="3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2"/>
                </a:cxn>
                <a:cxn ang="0">
                  <a:pos x="8" y="50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4" y="44"/>
                </a:cxn>
                <a:cxn ang="0">
                  <a:pos x="32" y="44"/>
                </a:cxn>
                <a:cxn ang="0">
                  <a:pos x="36" y="46"/>
                </a:cxn>
                <a:cxn ang="0">
                  <a:pos x="38" y="48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6" y="58"/>
                </a:cxn>
                <a:cxn ang="0">
                  <a:pos x="30" y="68"/>
                </a:cxn>
                <a:cxn ang="0">
                  <a:pos x="26" y="76"/>
                </a:cxn>
                <a:cxn ang="0">
                  <a:pos x="28" y="78"/>
                </a:cxn>
                <a:cxn ang="0">
                  <a:pos x="30" y="80"/>
                </a:cxn>
                <a:cxn ang="0">
                  <a:pos x="30" y="80"/>
                </a:cxn>
                <a:cxn ang="0">
                  <a:pos x="38" y="80"/>
                </a:cxn>
                <a:cxn ang="0">
                  <a:pos x="50" y="80"/>
                </a:cxn>
                <a:cxn ang="0">
                  <a:pos x="54" y="78"/>
                </a:cxn>
                <a:cxn ang="0">
                  <a:pos x="60" y="74"/>
                </a:cxn>
                <a:cxn ang="0">
                  <a:pos x="66" y="70"/>
                </a:cxn>
                <a:cxn ang="0">
                  <a:pos x="70" y="62"/>
                </a:cxn>
                <a:cxn ang="0">
                  <a:pos x="70" y="62"/>
                </a:cxn>
                <a:cxn ang="0">
                  <a:pos x="76" y="54"/>
                </a:cxn>
                <a:cxn ang="0">
                  <a:pos x="78" y="44"/>
                </a:cxn>
                <a:cxn ang="0">
                  <a:pos x="80" y="32"/>
                </a:cxn>
                <a:cxn ang="0">
                  <a:pos x="78" y="18"/>
                </a:cxn>
                <a:cxn ang="0">
                  <a:pos x="78" y="18"/>
                </a:cxn>
                <a:cxn ang="0">
                  <a:pos x="74" y="26"/>
                </a:cxn>
                <a:cxn ang="0">
                  <a:pos x="68" y="30"/>
                </a:cxn>
                <a:cxn ang="0">
                  <a:pos x="66" y="30"/>
                </a:cxn>
                <a:cxn ang="0">
                  <a:pos x="64" y="30"/>
                </a:cxn>
                <a:cxn ang="0">
                  <a:pos x="64" y="30"/>
                </a:cxn>
              </a:cxnLst>
              <a:rect l="0" t="0" r="r" b="b"/>
              <a:pathLst>
                <a:path w="80" h="80">
                  <a:moveTo>
                    <a:pt x="64" y="30"/>
                  </a:moveTo>
                  <a:lnTo>
                    <a:pt x="64" y="30"/>
                  </a:lnTo>
                  <a:lnTo>
                    <a:pt x="64" y="26"/>
                  </a:lnTo>
                  <a:lnTo>
                    <a:pt x="64" y="22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56" y="18"/>
                  </a:lnTo>
                  <a:lnTo>
                    <a:pt x="52" y="18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28" y="4"/>
                  </a:lnTo>
                  <a:lnTo>
                    <a:pt x="18" y="10"/>
                  </a:lnTo>
                  <a:lnTo>
                    <a:pt x="10" y="20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4" y="44"/>
                  </a:lnTo>
                  <a:lnTo>
                    <a:pt x="32" y="44"/>
                  </a:lnTo>
                  <a:lnTo>
                    <a:pt x="36" y="46"/>
                  </a:lnTo>
                  <a:lnTo>
                    <a:pt x="38" y="48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6" y="58"/>
                  </a:lnTo>
                  <a:lnTo>
                    <a:pt x="30" y="68"/>
                  </a:lnTo>
                  <a:lnTo>
                    <a:pt x="26" y="76"/>
                  </a:lnTo>
                  <a:lnTo>
                    <a:pt x="28" y="78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8" y="80"/>
                  </a:lnTo>
                  <a:lnTo>
                    <a:pt x="50" y="80"/>
                  </a:lnTo>
                  <a:lnTo>
                    <a:pt x="54" y="78"/>
                  </a:lnTo>
                  <a:lnTo>
                    <a:pt x="60" y="74"/>
                  </a:lnTo>
                  <a:lnTo>
                    <a:pt x="66" y="70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76" y="54"/>
                  </a:lnTo>
                  <a:lnTo>
                    <a:pt x="78" y="44"/>
                  </a:lnTo>
                  <a:lnTo>
                    <a:pt x="80" y="32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4" y="26"/>
                  </a:lnTo>
                  <a:lnTo>
                    <a:pt x="68" y="30"/>
                  </a:lnTo>
                  <a:lnTo>
                    <a:pt x="66" y="30"/>
                  </a:lnTo>
                  <a:lnTo>
                    <a:pt x="64" y="30"/>
                  </a:lnTo>
                  <a:lnTo>
                    <a:pt x="6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1" name="Freeform 56"/>
            <p:cNvSpPr>
              <a:spLocks/>
            </p:cNvSpPr>
            <p:nvPr/>
          </p:nvSpPr>
          <p:spPr bwMode="auto">
            <a:xfrm>
              <a:off x="4604084" y="-1295400"/>
              <a:ext cx="144379" cy="64168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8" y="8"/>
                </a:cxn>
                <a:cxn ang="0">
                  <a:pos x="12" y="6"/>
                </a:cxn>
                <a:cxn ang="0">
                  <a:pos x="14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8" h="8">
                  <a:moveTo>
                    <a:pt x="4" y="6"/>
                  </a:moveTo>
                  <a:lnTo>
                    <a:pt x="4" y="6"/>
                  </a:lnTo>
                  <a:lnTo>
                    <a:pt x="8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2" name="Freeform 57"/>
            <p:cNvSpPr>
              <a:spLocks/>
            </p:cNvSpPr>
            <p:nvPr/>
          </p:nvSpPr>
          <p:spPr bwMode="auto">
            <a:xfrm>
              <a:off x="5406189" y="4592053"/>
              <a:ext cx="497305" cy="481263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48" y="6"/>
                </a:cxn>
                <a:cxn ang="0">
                  <a:pos x="44" y="2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2"/>
                </a:cxn>
                <a:cxn ang="0">
                  <a:pos x="8" y="8"/>
                </a:cxn>
                <a:cxn ang="0">
                  <a:pos x="2" y="18"/>
                </a:cxn>
                <a:cxn ang="0">
                  <a:pos x="2" y="18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6" y="30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24" y="30"/>
                </a:cxn>
                <a:cxn ang="0">
                  <a:pos x="28" y="32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26" y="42"/>
                </a:cxn>
                <a:cxn ang="0">
                  <a:pos x="20" y="46"/>
                </a:cxn>
                <a:cxn ang="0">
                  <a:pos x="18" y="52"/>
                </a:cxn>
                <a:cxn ang="0">
                  <a:pos x="18" y="54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8" y="58"/>
                </a:cxn>
                <a:cxn ang="0">
                  <a:pos x="36" y="60"/>
                </a:cxn>
                <a:cxn ang="0">
                  <a:pos x="44" y="58"/>
                </a:cxn>
                <a:cxn ang="0">
                  <a:pos x="48" y="56"/>
                </a:cxn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60" y="40"/>
                </a:cxn>
                <a:cxn ang="0">
                  <a:pos x="62" y="32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58" y="26"/>
                </a:cxn>
                <a:cxn ang="0">
                  <a:pos x="54" y="28"/>
                </a:cxn>
                <a:cxn ang="0">
                  <a:pos x="50" y="26"/>
                </a:cxn>
                <a:cxn ang="0">
                  <a:pos x="50" y="26"/>
                </a:cxn>
                <a:cxn ang="0">
                  <a:pos x="50" y="24"/>
                </a:cxn>
                <a:cxn ang="0">
                  <a:pos x="50" y="20"/>
                </a:cxn>
                <a:cxn ang="0">
                  <a:pos x="58" y="14"/>
                </a:cxn>
                <a:cxn ang="0">
                  <a:pos x="58" y="14"/>
                </a:cxn>
                <a:cxn ang="0">
                  <a:pos x="48" y="16"/>
                </a:cxn>
                <a:cxn ang="0">
                  <a:pos x="48" y="16"/>
                </a:cxn>
                <a:cxn ang="0">
                  <a:pos x="44" y="16"/>
                </a:cxn>
                <a:cxn ang="0">
                  <a:pos x="42" y="14"/>
                </a:cxn>
                <a:cxn ang="0">
                  <a:pos x="40" y="14"/>
                </a:cxn>
                <a:cxn ang="0">
                  <a:pos x="42" y="10"/>
                </a:cxn>
                <a:cxn ang="0">
                  <a:pos x="48" y="6"/>
                </a:cxn>
                <a:cxn ang="0">
                  <a:pos x="48" y="6"/>
                </a:cxn>
              </a:cxnLst>
              <a:rect l="0" t="0" r="r" b="b"/>
              <a:pathLst>
                <a:path w="62" h="60">
                  <a:moveTo>
                    <a:pt x="48" y="6"/>
                  </a:moveTo>
                  <a:lnTo>
                    <a:pt x="48" y="6"/>
                  </a:lnTo>
                  <a:lnTo>
                    <a:pt x="44" y="2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6" y="30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24" y="30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6" y="42"/>
                  </a:lnTo>
                  <a:lnTo>
                    <a:pt x="20" y="46"/>
                  </a:lnTo>
                  <a:lnTo>
                    <a:pt x="18" y="52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8" y="58"/>
                  </a:lnTo>
                  <a:lnTo>
                    <a:pt x="36" y="60"/>
                  </a:lnTo>
                  <a:lnTo>
                    <a:pt x="44" y="58"/>
                  </a:lnTo>
                  <a:lnTo>
                    <a:pt x="48" y="56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6" y="46"/>
                  </a:lnTo>
                  <a:lnTo>
                    <a:pt x="60" y="40"/>
                  </a:lnTo>
                  <a:lnTo>
                    <a:pt x="62" y="3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8" y="26"/>
                  </a:lnTo>
                  <a:lnTo>
                    <a:pt x="54" y="28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4"/>
                  </a:lnTo>
                  <a:lnTo>
                    <a:pt x="50" y="20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0" y="14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4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3" name="Freeform 58"/>
            <p:cNvSpPr>
              <a:spLocks/>
            </p:cNvSpPr>
            <p:nvPr/>
          </p:nvSpPr>
          <p:spPr bwMode="auto">
            <a:xfrm>
              <a:off x="5470358" y="4046621"/>
              <a:ext cx="465221" cy="513347"/>
            </a:xfrm>
            <a:custGeom>
              <a:avLst/>
              <a:gdLst/>
              <a:ahLst/>
              <a:cxnLst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58" y="42"/>
                </a:cxn>
                <a:cxn ang="0">
                  <a:pos x="58" y="34"/>
                </a:cxn>
                <a:cxn ang="0">
                  <a:pos x="56" y="28"/>
                </a:cxn>
                <a:cxn ang="0">
                  <a:pos x="54" y="20"/>
                </a:cxn>
                <a:cxn ang="0">
                  <a:pos x="46" y="12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28" y="0"/>
                </a:cxn>
                <a:cxn ang="0">
                  <a:pos x="26" y="2"/>
                </a:cxn>
                <a:cxn ang="0">
                  <a:pos x="26" y="2"/>
                </a:cxn>
                <a:cxn ang="0">
                  <a:pos x="26" y="8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8" y="26"/>
                </a:cxn>
                <a:cxn ang="0">
                  <a:pos x="26" y="30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6" y="26"/>
                </a:cxn>
                <a:cxn ang="0">
                  <a:pos x="10" y="22"/>
                </a:cxn>
                <a:cxn ang="0">
                  <a:pos x="6" y="18"/>
                </a:cxn>
                <a:cxn ang="0">
                  <a:pos x="4" y="18"/>
                </a:cxn>
                <a:cxn ang="0">
                  <a:pos x="2" y="20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6"/>
                </a:cxn>
                <a:cxn ang="0">
                  <a:pos x="2" y="4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4" y="58"/>
                </a:cxn>
                <a:cxn ang="0">
                  <a:pos x="22" y="60"/>
                </a:cxn>
                <a:cxn ang="0">
                  <a:pos x="30" y="64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36" y="60"/>
                </a:cxn>
                <a:cxn ang="0">
                  <a:pos x="32" y="56"/>
                </a:cxn>
                <a:cxn ang="0">
                  <a:pos x="34" y="52"/>
                </a:cxn>
                <a:cxn ang="0">
                  <a:pos x="34" y="52"/>
                </a:cxn>
                <a:cxn ang="0">
                  <a:pos x="36" y="52"/>
                </a:cxn>
                <a:cxn ang="0">
                  <a:pos x="40" y="52"/>
                </a:cxn>
                <a:cxn ang="0">
                  <a:pos x="48" y="60"/>
                </a:cxn>
                <a:cxn ang="0">
                  <a:pos x="48" y="60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4"/>
                </a:cxn>
                <a:cxn ang="0">
                  <a:pos x="54" y="52"/>
                </a:cxn>
                <a:cxn ang="0">
                  <a:pos x="54" y="52"/>
                </a:cxn>
              </a:cxnLst>
              <a:rect l="0" t="0" r="r" b="b"/>
              <a:pathLst>
                <a:path w="58" h="64">
                  <a:moveTo>
                    <a:pt x="54" y="52"/>
                  </a:moveTo>
                  <a:lnTo>
                    <a:pt x="54" y="52"/>
                  </a:lnTo>
                  <a:lnTo>
                    <a:pt x="56" y="46"/>
                  </a:lnTo>
                  <a:lnTo>
                    <a:pt x="58" y="42"/>
                  </a:lnTo>
                  <a:lnTo>
                    <a:pt x="58" y="34"/>
                  </a:lnTo>
                  <a:lnTo>
                    <a:pt x="56" y="28"/>
                  </a:lnTo>
                  <a:lnTo>
                    <a:pt x="54" y="20"/>
                  </a:lnTo>
                  <a:lnTo>
                    <a:pt x="46" y="12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28" y="0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8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8" y="26"/>
                  </a:lnTo>
                  <a:lnTo>
                    <a:pt x="26" y="30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6" y="26"/>
                  </a:lnTo>
                  <a:lnTo>
                    <a:pt x="10" y="22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2" y="4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4" y="58"/>
                  </a:lnTo>
                  <a:lnTo>
                    <a:pt x="22" y="60"/>
                  </a:lnTo>
                  <a:lnTo>
                    <a:pt x="3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36" y="60"/>
                  </a:lnTo>
                  <a:lnTo>
                    <a:pt x="32" y="56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4"/>
                  </a:lnTo>
                  <a:lnTo>
                    <a:pt x="54" y="52"/>
                  </a:lnTo>
                  <a:lnTo>
                    <a:pt x="54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4" name="Freeform 59"/>
            <p:cNvSpPr>
              <a:spLocks/>
            </p:cNvSpPr>
            <p:nvPr/>
          </p:nvSpPr>
          <p:spPr bwMode="auto">
            <a:xfrm>
              <a:off x="5983705" y="4191000"/>
              <a:ext cx="497305" cy="481263"/>
            </a:xfrm>
            <a:custGeom>
              <a:avLst/>
              <a:gdLst/>
              <a:ahLst/>
              <a:cxnLst>
                <a:cxn ang="0">
                  <a:pos x="12" y="54"/>
                </a:cxn>
                <a:cxn ang="0">
                  <a:pos x="12" y="54"/>
                </a:cxn>
                <a:cxn ang="0">
                  <a:pos x="18" y="56"/>
                </a:cxn>
                <a:cxn ang="0">
                  <a:pos x="30" y="60"/>
                </a:cxn>
                <a:cxn ang="0">
                  <a:pos x="36" y="60"/>
                </a:cxn>
                <a:cxn ang="0">
                  <a:pos x="44" y="56"/>
                </a:cxn>
                <a:cxn ang="0">
                  <a:pos x="52" y="52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62" y="34"/>
                </a:cxn>
                <a:cxn ang="0">
                  <a:pos x="62" y="32"/>
                </a:cxn>
                <a:cxn ang="0">
                  <a:pos x="60" y="30"/>
                </a:cxn>
                <a:cxn ang="0">
                  <a:pos x="56" y="30"/>
                </a:cxn>
                <a:cxn ang="0">
                  <a:pos x="50" y="30"/>
                </a:cxn>
                <a:cxn ang="0">
                  <a:pos x="50" y="30"/>
                </a:cxn>
                <a:cxn ang="0">
                  <a:pos x="38" y="30"/>
                </a:cxn>
                <a:cxn ang="0">
                  <a:pos x="34" y="28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6" y="18"/>
                </a:cxn>
                <a:cxn ang="0">
                  <a:pos x="40" y="14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6" y="14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4" y="34"/>
                </a:cxn>
                <a:cxn ang="0">
                  <a:pos x="8" y="32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2" y="36"/>
                </a:cxn>
                <a:cxn ang="0">
                  <a:pos x="10" y="40"/>
                </a:cxn>
                <a:cxn ang="0">
                  <a:pos x="4" y="46"/>
                </a:cxn>
                <a:cxn ang="0">
                  <a:pos x="4" y="46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18" y="42"/>
                </a:cxn>
                <a:cxn ang="0">
                  <a:pos x="20" y="44"/>
                </a:cxn>
                <a:cxn ang="0">
                  <a:pos x="20" y="46"/>
                </a:cxn>
                <a:cxn ang="0">
                  <a:pos x="20" y="48"/>
                </a:cxn>
                <a:cxn ang="0">
                  <a:pos x="12" y="54"/>
                </a:cxn>
                <a:cxn ang="0">
                  <a:pos x="12" y="54"/>
                </a:cxn>
              </a:cxnLst>
              <a:rect l="0" t="0" r="r" b="b"/>
              <a:pathLst>
                <a:path w="62" h="60">
                  <a:moveTo>
                    <a:pt x="12" y="54"/>
                  </a:moveTo>
                  <a:lnTo>
                    <a:pt x="12" y="54"/>
                  </a:lnTo>
                  <a:lnTo>
                    <a:pt x="18" y="56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4" y="56"/>
                  </a:lnTo>
                  <a:lnTo>
                    <a:pt x="52" y="52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62" y="34"/>
                  </a:lnTo>
                  <a:lnTo>
                    <a:pt x="62" y="32"/>
                  </a:lnTo>
                  <a:lnTo>
                    <a:pt x="60" y="30"/>
                  </a:lnTo>
                  <a:lnTo>
                    <a:pt x="56" y="30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38" y="30"/>
                  </a:lnTo>
                  <a:lnTo>
                    <a:pt x="34" y="28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6" y="18"/>
                  </a:lnTo>
                  <a:lnTo>
                    <a:pt x="40" y="14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4" y="34"/>
                  </a:lnTo>
                  <a:lnTo>
                    <a:pt x="8" y="32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6"/>
                  </a:lnTo>
                  <a:lnTo>
                    <a:pt x="10" y="40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8" y="42"/>
                  </a:lnTo>
                  <a:lnTo>
                    <a:pt x="20" y="44"/>
                  </a:lnTo>
                  <a:lnTo>
                    <a:pt x="20" y="46"/>
                  </a:lnTo>
                  <a:lnTo>
                    <a:pt x="20" y="48"/>
                  </a:lnTo>
                  <a:lnTo>
                    <a:pt x="12" y="54"/>
                  </a:lnTo>
                  <a:lnTo>
                    <a:pt x="12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5" name="Freeform 60"/>
            <p:cNvSpPr>
              <a:spLocks/>
            </p:cNvSpPr>
            <p:nvPr/>
          </p:nvSpPr>
          <p:spPr bwMode="auto">
            <a:xfrm>
              <a:off x="5951621" y="4704347"/>
              <a:ext cx="465221" cy="513347"/>
            </a:xfrm>
            <a:custGeom>
              <a:avLst/>
              <a:gdLst/>
              <a:ahLst/>
              <a:cxnLst>
                <a:cxn ang="0">
                  <a:pos x="4" y="12"/>
                </a:cxn>
                <a:cxn ang="0">
                  <a:pos x="4" y="12"/>
                </a:cxn>
                <a:cxn ang="0">
                  <a:pos x="2" y="18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0" y="36"/>
                </a:cxn>
                <a:cxn ang="0">
                  <a:pos x="4" y="44"/>
                </a:cxn>
                <a:cxn ang="0">
                  <a:pos x="10" y="52"/>
                </a:cxn>
                <a:cxn ang="0">
                  <a:pos x="20" y="60"/>
                </a:cxn>
                <a:cxn ang="0">
                  <a:pos x="20" y="60"/>
                </a:cxn>
                <a:cxn ang="0">
                  <a:pos x="28" y="64"/>
                </a:cxn>
                <a:cxn ang="0">
                  <a:pos x="30" y="64"/>
                </a:cxn>
                <a:cxn ang="0">
                  <a:pos x="32" y="62"/>
                </a:cxn>
                <a:cxn ang="0">
                  <a:pos x="32" y="5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30" y="38"/>
                </a:cxn>
                <a:cxn ang="0">
                  <a:pos x="32" y="36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40" y="38"/>
                </a:cxn>
                <a:cxn ang="0">
                  <a:pos x="46" y="42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56" y="44"/>
                </a:cxn>
                <a:cxn ang="0">
                  <a:pos x="56" y="44"/>
                </a:cxn>
                <a:cxn ang="0">
                  <a:pos x="58" y="38"/>
                </a:cxn>
                <a:cxn ang="0">
                  <a:pos x="58" y="30"/>
                </a:cxn>
                <a:cxn ang="0">
                  <a:pos x="56" y="20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2" y="6"/>
                </a:cxn>
                <a:cxn ang="0">
                  <a:pos x="36" y="4"/>
                </a:cxn>
                <a:cxn ang="0">
                  <a:pos x="28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2" y="6"/>
                </a:cxn>
                <a:cxn ang="0">
                  <a:pos x="24" y="10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14"/>
                </a:cxn>
                <a:cxn ang="0">
                  <a:pos x="18" y="1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4" y="14"/>
                </a:cxn>
                <a:cxn ang="0">
                  <a:pos x="14" y="14"/>
                </a:cxn>
                <a:cxn ang="0">
                  <a:pos x="14" y="18"/>
                </a:cxn>
                <a:cxn ang="0">
                  <a:pos x="14" y="20"/>
                </a:cxn>
                <a:cxn ang="0">
                  <a:pos x="10" y="20"/>
                </a:cxn>
                <a:cxn ang="0">
                  <a:pos x="4" y="12"/>
                </a:cxn>
                <a:cxn ang="0">
                  <a:pos x="4" y="12"/>
                </a:cxn>
              </a:cxnLst>
              <a:rect l="0" t="0" r="r" b="b"/>
              <a:pathLst>
                <a:path w="58" h="64">
                  <a:moveTo>
                    <a:pt x="4" y="12"/>
                  </a:moveTo>
                  <a:lnTo>
                    <a:pt x="4" y="12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4" y="44"/>
                  </a:lnTo>
                  <a:lnTo>
                    <a:pt x="10" y="5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2" y="62"/>
                  </a:lnTo>
                  <a:lnTo>
                    <a:pt x="32" y="5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40" y="38"/>
                  </a:lnTo>
                  <a:lnTo>
                    <a:pt x="46" y="42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8" y="38"/>
                  </a:lnTo>
                  <a:lnTo>
                    <a:pt x="58" y="30"/>
                  </a:lnTo>
                  <a:lnTo>
                    <a:pt x="56" y="2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2" y="6"/>
                  </a:lnTo>
                  <a:lnTo>
                    <a:pt x="36" y="4"/>
                  </a:lnTo>
                  <a:lnTo>
                    <a:pt x="28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6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8" y="1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8"/>
                  </a:lnTo>
                  <a:lnTo>
                    <a:pt x="14" y="20"/>
                  </a:lnTo>
                  <a:lnTo>
                    <a:pt x="10" y="20"/>
                  </a:lnTo>
                  <a:lnTo>
                    <a:pt x="4" y="12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6" name="Freeform 61"/>
            <p:cNvSpPr>
              <a:spLocks/>
            </p:cNvSpPr>
            <p:nvPr/>
          </p:nvSpPr>
          <p:spPr bwMode="auto">
            <a:xfrm>
              <a:off x="5887453" y="4576011"/>
              <a:ext cx="112295" cy="112295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6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8" y="1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14" h="14">
                  <a:moveTo>
                    <a:pt x="2" y="2"/>
                  </a:moveTo>
                  <a:lnTo>
                    <a:pt x="2" y="2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1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8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7" name="Freeform 62"/>
            <p:cNvSpPr>
              <a:spLocks/>
            </p:cNvSpPr>
            <p:nvPr/>
          </p:nvSpPr>
          <p:spPr bwMode="auto">
            <a:xfrm>
              <a:off x="7748337" y="5442284"/>
              <a:ext cx="465221" cy="513347"/>
            </a:xfrm>
            <a:custGeom>
              <a:avLst/>
              <a:gdLst/>
              <a:ahLst/>
              <a:cxnLst>
                <a:cxn ang="0">
                  <a:pos x="30" y="64"/>
                </a:cxn>
                <a:cxn ang="0">
                  <a:pos x="30" y="64"/>
                </a:cxn>
                <a:cxn ang="0">
                  <a:pos x="36" y="62"/>
                </a:cxn>
                <a:cxn ang="0">
                  <a:pos x="42" y="60"/>
                </a:cxn>
                <a:cxn ang="0">
                  <a:pos x="48" y="56"/>
                </a:cxn>
                <a:cxn ang="0">
                  <a:pos x="52" y="50"/>
                </a:cxn>
                <a:cxn ang="0">
                  <a:pos x="56" y="42"/>
                </a:cxn>
                <a:cxn ang="0">
                  <a:pos x="58" y="32"/>
                </a:cxn>
                <a:cxn ang="0">
                  <a:pos x="58" y="18"/>
                </a:cxn>
                <a:cxn ang="0">
                  <a:pos x="58" y="18"/>
                </a:cxn>
                <a:cxn ang="0">
                  <a:pos x="54" y="10"/>
                </a:cxn>
                <a:cxn ang="0">
                  <a:pos x="54" y="8"/>
                </a:cxn>
                <a:cxn ang="0">
                  <a:pos x="52" y="8"/>
                </a:cxn>
                <a:cxn ang="0">
                  <a:pos x="48" y="12"/>
                </a:cxn>
                <a:cxn ang="0">
                  <a:pos x="44" y="16"/>
                </a:cxn>
                <a:cxn ang="0">
                  <a:pos x="44" y="16"/>
                </a:cxn>
                <a:cxn ang="0">
                  <a:pos x="38" y="22"/>
                </a:cxn>
                <a:cxn ang="0">
                  <a:pos x="34" y="26"/>
                </a:cxn>
                <a:cxn ang="0">
                  <a:pos x="30" y="26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16"/>
                </a:cxn>
                <a:cxn ang="0">
                  <a:pos x="26" y="8"/>
                </a:cxn>
                <a:cxn ang="0">
                  <a:pos x="24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2"/>
                </a:cxn>
                <a:cxn ang="0">
                  <a:pos x="8" y="8"/>
                </a:cxn>
                <a:cxn ang="0">
                  <a:pos x="2" y="16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2" y="42"/>
                </a:cxn>
                <a:cxn ang="0">
                  <a:pos x="6" y="52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2" y="54"/>
                </a:cxn>
                <a:cxn ang="0">
                  <a:pos x="14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8"/>
                </a:cxn>
                <a:cxn ang="0">
                  <a:pos x="20" y="52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8" y="50"/>
                </a:cxn>
                <a:cxn ang="0">
                  <a:pos x="30" y="50"/>
                </a:cxn>
                <a:cxn ang="0">
                  <a:pos x="32" y="52"/>
                </a:cxn>
                <a:cxn ang="0">
                  <a:pos x="32" y="54"/>
                </a:cxn>
                <a:cxn ang="0">
                  <a:pos x="30" y="64"/>
                </a:cxn>
                <a:cxn ang="0">
                  <a:pos x="30" y="64"/>
                </a:cxn>
              </a:cxnLst>
              <a:rect l="0" t="0" r="r" b="b"/>
              <a:pathLst>
                <a:path w="58" h="64">
                  <a:moveTo>
                    <a:pt x="30" y="64"/>
                  </a:moveTo>
                  <a:lnTo>
                    <a:pt x="30" y="64"/>
                  </a:lnTo>
                  <a:lnTo>
                    <a:pt x="36" y="62"/>
                  </a:lnTo>
                  <a:lnTo>
                    <a:pt x="42" y="60"/>
                  </a:lnTo>
                  <a:lnTo>
                    <a:pt x="48" y="56"/>
                  </a:lnTo>
                  <a:lnTo>
                    <a:pt x="52" y="50"/>
                  </a:lnTo>
                  <a:lnTo>
                    <a:pt x="56" y="42"/>
                  </a:lnTo>
                  <a:lnTo>
                    <a:pt x="58" y="32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2" y="8"/>
                  </a:lnTo>
                  <a:lnTo>
                    <a:pt x="48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38" y="22"/>
                  </a:lnTo>
                  <a:lnTo>
                    <a:pt x="34" y="26"/>
                  </a:lnTo>
                  <a:lnTo>
                    <a:pt x="30" y="26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16"/>
                  </a:lnTo>
                  <a:lnTo>
                    <a:pt x="26" y="8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6" y="52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4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8"/>
                  </a:lnTo>
                  <a:lnTo>
                    <a:pt x="20" y="52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8" y="50"/>
                  </a:lnTo>
                  <a:lnTo>
                    <a:pt x="30" y="50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0" y="64"/>
                  </a:lnTo>
                  <a:lnTo>
                    <a:pt x="3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8" name="Freeform 63"/>
            <p:cNvSpPr>
              <a:spLocks/>
            </p:cNvSpPr>
            <p:nvPr/>
          </p:nvSpPr>
          <p:spPr bwMode="auto">
            <a:xfrm>
              <a:off x="8021053" y="5907505"/>
              <a:ext cx="465221" cy="513347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2" y="40"/>
                </a:cxn>
                <a:cxn ang="0">
                  <a:pos x="4" y="46"/>
                </a:cxn>
                <a:cxn ang="0">
                  <a:pos x="8" y="52"/>
                </a:cxn>
                <a:cxn ang="0">
                  <a:pos x="14" y="58"/>
                </a:cxn>
                <a:cxn ang="0">
                  <a:pos x="22" y="62"/>
                </a:cxn>
                <a:cxn ang="0">
                  <a:pos x="30" y="64"/>
                </a:cxn>
                <a:cxn ang="0">
                  <a:pos x="42" y="62"/>
                </a:cxn>
                <a:cxn ang="0">
                  <a:pos x="42" y="62"/>
                </a:cxn>
                <a:cxn ang="0">
                  <a:pos x="50" y="58"/>
                </a:cxn>
                <a:cxn ang="0">
                  <a:pos x="52" y="56"/>
                </a:cxn>
                <a:cxn ang="0">
                  <a:pos x="52" y="54"/>
                </a:cxn>
                <a:cxn ang="0">
                  <a:pos x="48" y="50"/>
                </a:cxn>
                <a:cxn ang="0">
                  <a:pos x="44" y="46"/>
                </a:cxn>
                <a:cxn ang="0">
                  <a:pos x="44" y="46"/>
                </a:cxn>
                <a:cxn ang="0">
                  <a:pos x="36" y="36"/>
                </a:cxn>
                <a:cxn ang="0">
                  <a:pos x="34" y="32"/>
                </a:cxn>
                <a:cxn ang="0">
                  <a:pos x="38" y="28"/>
                </a:cxn>
                <a:cxn ang="0">
                  <a:pos x="38" y="28"/>
                </a:cxn>
                <a:cxn ang="0">
                  <a:pos x="44" y="28"/>
                </a:cxn>
                <a:cxn ang="0">
                  <a:pos x="50" y="28"/>
                </a:cxn>
                <a:cxn ang="0">
                  <a:pos x="56" y="26"/>
                </a:cxn>
                <a:cxn ang="0">
                  <a:pos x="58" y="24"/>
                </a:cxn>
                <a:cxn ang="0">
                  <a:pos x="58" y="22"/>
                </a:cxn>
                <a:cxn ang="0">
                  <a:pos x="58" y="22"/>
                </a:cxn>
                <a:cxn ang="0">
                  <a:pos x="54" y="14"/>
                </a:cxn>
                <a:cxn ang="0">
                  <a:pos x="50" y="8"/>
                </a:cxn>
                <a:cxn ang="0">
                  <a:pos x="42" y="2"/>
                </a:cxn>
                <a:cxn ang="0">
                  <a:pos x="3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6"/>
                </a:cxn>
                <a:cxn ang="0">
                  <a:pos x="4" y="14"/>
                </a:cxn>
                <a:cxn ang="0">
                  <a:pos x="4" y="14"/>
                </a:cxn>
                <a:cxn ang="0">
                  <a:pos x="10" y="14"/>
                </a:cxn>
                <a:cxn ang="0">
                  <a:pos x="14" y="16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4" y="22"/>
                </a:cxn>
                <a:cxn ang="0">
                  <a:pos x="10" y="2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2" y="30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0" y="36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58" h="64">
                  <a:moveTo>
                    <a:pt x="0" y="34"/>
                  </a:move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2"/>
                  </a:lnTo>
                  <a:lnTo>
                    <a:pt x="14" y="58"/>
                  </a:lnTo>
                  <a:lnTo>
                    <a:pt x="22" y="62"/>
                  </a:lnTo>
                  <a:lnTo>
                    <a:pt x="30" y="64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50" y="58"/>
                  </a:lnTo>
                  <a:lnTo>
                    <a:pt x="52" y="56"/>
                  </a:lnTo>
                  <a:lnTo>
                    <a:pt x="52" y="54"/>
                  </a:lnTo>
                  <a:lnTo>
                    <a:pt x="48" y="50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36" y="36"/>
                  </a:lnTo>
                  <a:lnTo>
                    <a:pt x="34" y="32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44" y="28"/>
                  </a:lnTo>
                  <a:lnTo>
                    <a:pt x="50" y="28"/>
                  </a:lnTo>
                  <a:lnTo>
                    <a:pt x="56" y="26"/>
                  </a:lnTo>
                  <a:lnTo>
                    <a:pt x="58" y="24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4" y="14"/>
                  </a:lnTo>
                  <a:lnTo>
                    <a:pt x="50" y="8"/>
                  </a:lnTo>
                  <a:lnTo>
                    <a:pt x="42" y="2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6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4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4" y="22"/>
                  </a:lnTo>
                  <a:lnTo>
                    <a:pt x="1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9" name="Freeform 64"/>
            <p:cNvSpPr>
              <a:spLocks/>
            </p:cNvSpPr>
            <p:nvPr/>
          </p:nvSpPr>
          <p:spPr bwMode="auto">
            <a:xfrm>
              <a:off x="7571874" y="6180221"/>
              <a:ext cx="465221" cy="51334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2" y="8"/>
                </a:cxn>
                <a:cxn ang="0">
                  <a:pos x="6" y="14"/>
                </a:cxn>
                <a:cxn ang="0">
                  <a:pos x="2" y="22"/>
                </a:cxn>
                <a:cxn ang="0">
                  <a:pos x="0" y="32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12" y="52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2"/>
                </a:cxn>
                <a:cxn ang="0">
                  <a:pos x="24" y="38"/>
                </a:cxn>
                <a:cxn ang="0">
                  <a:pos x="28" y="38"/>
                </a:cxn>
                <a:cxn ang="0">
                  <a:pos x="32" y="42"/>
                </a:cxn>
                <a:cxn ang="0">
                  <a:pos x="32" y="42"/>
                </a:cxn>
                <a:cxn ang="0">
                  <a:pos x="32" y="48"/>
                </a:cxn>
                <a:cxn ang="0">
                  <a:pos x="32" y="56"/>
                </a:cxn>
                <a:cxn ang="0">
                  <a:pos x="34" y="62"/>
                </a:cxn>
                <a:cxn ang="0">
                  <a:pos x="34" y="6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4" y="62"/>
                </a:cxn>
                <a:cxn ang="0">
                  <a:pos x="50" y="56"/>
                </a:cxn>
                <a:cxn ang="0">
                  <a:pos x="56" y="4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58" y="30"/>
                </a:cxn>
                <a:cxn ang="0">
                  <a:pos x="56" y="22"/>
                </a:cxn>
                <a:cxn ang="0">
                  <a:pos x="52" y="12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46" y="10"/>
                </a:cxn>
                <a:cxn ang="0">
                  <a:pos x="44" y="16"/>
                </a:cxn>
                <a:cxn ang="0">
                  <a:pos x="42" y="16"/>
                </a:cxn>
                <a:cxn ang="0">
                  <a:pos x="42" y="18"/>
                </a:cxn>
                <a:cxn ang="0">
                  <a:pos x="42" y="18"/>
                </a:cxn>
                <a:cxn ang="0">
                  <a:pos x="38" y="16"/>
                </a:cxn>
                <a:cxn ang="0">
                  <a:pos x="38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0" y="14"/>
                </a:cxn>
                <a:cxn ang="0">
                  <a:pos x="28" y="14"/>
                </a:cxn>
                <a:cxn ang="0">
                  <a:pos x="26" y="12"/>
                </a:cxn>
                <a:cxn ang="0">
                  <a:pos x="26" y="10"/>
                </a:cxn>
                <a:cxn ang="0">
                  <a:pos x="28" y="0"/>
                </a:cxn>
                <a:cxn ang="0">
                  <a:pos x="28" y="0"/>
                </a:cxn>
              </a:cxnLst>
              <a:rect l="0" t="0" r="r" b="b"/>
              <a:pathLst>
                <a:path w="58" h="64">
                  <a:moveTo>
                    <a:pt x="28" y="0"/>
                  </a:moveTo>
                  <a:lnTo>
                    <a:pt x="28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2" y="8"/>
                  </a:lnTo>
                  <a:lnTo>
                    <a:pt x="6" y="14"/>
                  </a:lnTo>
                  <a:lnTo>
                    <a:pt x="2" y="22"/>
                  </a:lnTo>
                  <a:lnTo>
                    <a:pt x="0" y="32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2" y="52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2"/>
                  </a:lnTo>
                  <a:lnTo>
                    <a:pt x="24" y="38"/>
                  </a:lnTo>
                  <a:lnTo>
                    <a:pt x="28" y="38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8"/>
                  </a:lnTo>
                  <a:lnTo>
                    <a:pt x="32" y="56"/>
                  </a:lnTo>
                  <a:lnTo>
                    <a:pt x="34" y="62"/>
                  </a:lnTo>
                  <a:lnTo>
                    <a:pt x="34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4" y="62"/>
                  </a:lnTo>
                  <a:lnTo>
                    <a:pt x="50" y="56"/>
                  </a:lnTo>
                  <a:lnTo>
                    <a:pt x="56" y="4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58" y="30"/>
                  </a:lnTo>
                  <a:lnTo>
                    <a:pt x="56" y="22"/>
                  </a:lnTo>
                  <a:lnTo>
                    <a:pt x="52" y="12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10"/>
                  </a:lnTo>
                  <a:lnTo>
                    <a:pt x="44" y="16"/>
                  </a:lnTo>
                  <a:lnTo>
                    <a:pt x="42" y="16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8" y="16"/>
                  </a:lnTo>
                  <a:lnTo>
                    <a:pt x="38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0" y="14"/>
                  </a:lnTo>
                  <a:lnTo>
                    <a:pt x="28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0" name="Freeform 65"/>
            <p:cNvSpPr>
              <a:spLocks/>
            </p:cNvSpPr>
            <p:nvPr/>
          </p:nvSpPr>
          <p:spPr bwMode="auto">
            <a:xfrm>
              <a:off x="7299158" y="5715000"/>
              <a:ext cx="465221" cy="513347"/>
            </a:xfrm>
            <a:custGeom>
              <a:avLst/>
              <a:gdLst/>
              <a:ahLst/>
              <a:cxnLst>
                <a:cxn ang="0">
                  <a:pos x="58" y="30"/>
                </a:cxn>
                <a:cxn ang="0">
                  <a:pos x="58" y="30"/>
                </a:cxn>
                <a:cxn ang="0">
                  <a:pos x="56" y="24"/>
                </a:cxn>
                <a:cxn ang="0">
                  <a:pos x="54" y="18"/>
                </a:cxn>
                <a:cxn ang="0">
                  <a:pos x="50" y="12"/>
                </a:cxn>
                <a:cxn ang="0">
                  <a:pos x="44" y="6"/>
                </a:cxn>
                <a:cxn ang="0">
                  <a:pos x="38" y="2"/>
                </a:cxn>
                <a:cxn ang="0">
                  <a:pos x="28" y="0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8" y="4"/>
                </a:cxn>
                <a:cxn ang="0">
                  <a:pos x="8" y="6"/>
                </a:cxn>
                <a:cxn ang="0">
                  <a:pos x="6" y="8"/>
                </a:cxn>
                <a:cxn ang="0">
                  <a:pos x="10" y="12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22" y="26"/>
                </a:cxn>
                <a:cxn ang="0">
                  <a:pos x="24" y="30"/>
                </a:cxn>
                <a:cxn ang="0">
                  <a:pos x="20" y="34"/>
                </a:cxn>
                <a:cxn ang="0">
                  <a:pos x="20" y="34"/>
                </a:cxn>
                <a:cxn ang="0">
                  <a:pos x="14" y="36"/>
                </a:cxn>
                <a:cxn ang="0">
                  <a:pos x="8" y="36"/>
                </a:cxn>
                <a:cxn ang="0">
                  <a:pos x="2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4" y="48"/>
                </a:cxn>
                <a:cxn ang="0">
                  <a:pos x="8" y="56"/>
                </a:cxn>
                <a:cxn ang="0">
                  <a:pos x="16" y="62"/>
                </a:cxn>
                <a:cxn ang="0">
                  <a:pos x="20" y="6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32" y="64"/>
                </a:cxn>
                <a:cxn ang="0">
                  <a:pos x="40" y="60"/>
                </a:cxn>
                <a:cxn ang="0">
                  <a:pos x="48" y="56"/>
                </a:cxn>
                <a:cxn ang="0">
                  <a:pos x="54" y="50"/>
                </a:cxn>
                <a:cxn ang="0">
                  <a:pos x="54" y="50"/>
                </a:cxn>
                <a:cxn ang="0">
                  <a:pos x="48" y="50"/>
                </a:cxn>
                <a:cxn ang="0">
                  <a:pos x="44" y="48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42"/>
                </a:cxn>
                <a:cxn ang="0">
                  <a:pos x="48" y="40"/>
                </a:cxn>
                <a:cxn ang="0">
                  <a:pos x="58" y="40"/>
                </a:cxn>
                <a:cxn ang="0">
                  <a:pos x="58" y="40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6" y="32"/>
                </a:cxn>
                <a:cxn ang="0">
                  <a:pos x="46" y="30"/>
                </a:cxn>
                <a:cxn ang="0">
                  <a:pos x="46" y="28"/>
                </a:cxn>
                <a:cxn ang="0">
                  <a:pos x="48" y="28"/>
                </a:cxn>
                <a:cxn ang="0">
                  <a:pos x="58" y="30"/>
                </a:cxn>
                <a:cxn ang="0">
                  <a:pos x="58" y="30"/>
                </a:cxn>
              </a:cxnLst>
              <a:rect l="0" t="0" r="r" b="b"/>
              <a:pathLst>
                <a:path w="58" h="64">
                  <a:moveTo>
                    <a:pt x="58" y="30"/>
                  </a:moveTo>
                  <a:lnTo>
                    <a:pt x="58" y="30"/>
                  </a:lnTo>
                  <a:lnTo>
                    <a:pt x="56" y="24"/>
                  </a:lnTo>
                  <a:lnTo>
                    <a:pt x="54" y="18"/>
                  </a:lnTo>
                  <a:lnTo>
                    <a:pt x="50" y="12"/>
                  </a:lnTo>
                  <a:lnTo>
                    <a:pt x="44" y="6"/>
                  </a:lnTo>
                  <a:lnTo>
                    <a:pt x="38" y="2"/>
                  </a:lnTo>
                  <a:lnTo>
                    <a:pt x="28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10" y="12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22" y="26"/>
                  </a:lnTo>
                  <a:lnTo>
                    <a:pt x="24" y="30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4" y="36"/>
                  </a:lnTo>
                  <a:lnTo>
                    <a:pt x="8" y="36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4" y="48"/>
                  </a:lnTo>
                  <a:lnTo>
                    <a:pt x="8" y="56"/>
                  </a:lnTo>
                  <a:lnTo>
                    <a:pt x="16" y="62"/>
                  </a:lnTo>
                  <a:lnTo>
                    <a:pt x="20" y="6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32" y="64"/>
                  </a:lnTo>
                  <a:lnTo>
                    <a:pt x="40" y="60"/>
                  </a:lnTo>
                  <a:lnTo>
                    <a:pt x="48" y="56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48" y="50"/>
                  </a:lnTo>
                  <a:lnTo>
                    <a:pt x="44" y="48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42"/>
                  </a:lnTo>
                  <a:lnTo>
                    <a:pt x="48" y="40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6" y="32"/>
                  </a:lnTo>
                  <a:lnTo>
                    <a:pt x="46" y="30"/>
                  </a:lnTo>
                  <a:lnTo>
                    <a:pt x="46" y="28"/>
                  </a:lnTo>
                  <a:lnTo>
                    <a:pt x="48" y="28"/>
                  </a:lnTo>
                  <a:lnTo>
                    <a:pt x="58" y="30"/>
                  </a:lnTo>
                  <a:lnTo>
                    <a:pt x="58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1" name="Freeform 66"/>
            <p:cNvSpPr>
              <a:spLocks/>
            </p:cNvSpPr>
            <p:nvPr/>
          </p:nvSpPr>
          <p:spPr bwMode="auto">
            <a:xfrm>
              <a:off x="7828547" y="6003758"/>
              <a:ext cx="112295" cy="128337"/>
            </a:xfrm>
            <a:custGeom>
              <a:avLst/>
              <a:gdLst/>
              <a:ahLst/>
              <a:cxnLst>
                <a:cxn ang="0">
                  <a:pos x="14" y="8"/>
                </a:cxn>
                <a:cxn ang="0">
                  <a:pos x="14" y="8"/>
                </a:cxn>
                <a:cxn ang="0">
                  <a:pos x="12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4" y="1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4" y="8"/>
                </a:cxn>
                <a:cxn ang="0">
                  <a:pos x="14" y="8"/>
                </a:cxn>
              </a:cxnLst>
              <a:rect l="0" t="0" r="r" b="b"/>
              <a:pathLst>
                <a:path w="14" h="16">
                  <a:moveTo>
                    <a:pt x="14" y="8"/>
                  </a:moveTo>
                  <a:lnTo>
                    <a:pt x="14" y="8"/>
                  </a:lnTo>
                  <a:lnTo>
                    <a:pt x="12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8"/>
                  </a:lnTo>
                  <a:lnTo>
                    <a:pt x="1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2" name="Freeform 67"/>
            <p:cNvSpPr>
              <a:spLocks/>
            </p:cNvSpPr>
            <p:nvPr/>
          </p:nvSpPr>
          <p:spPr bwMode="auto">
            <a:xfrm>
              <a:off x="1844842" y="3164305"/>
              <a:ext cx="689811" cy="609600"/>
            </a:xfrm>
            <a:custGeom>
              <a:avLst/>
              <a:gdLst/>
              <a:ahLst/>
              <a:cxnLst>
                <a:cxn ang="0">
                  <a:pos x="46" y="76"/>
                </a:cxn>
                <a:cxn ang="0">
                  <a:pos x="46" y="76"/>
                </a:cxn>
                <a:cxn ang="0">
                  <a:pos x="54" y="74"/>
                </a:cxn>
                <a:cxn ang="0">
                  <a:pos x="62" y="72"/>
                </a:cxn>
                <a:cxn ang="0">
                  <a:pos x="70" y="66"/>
                </a:cxn>
                <a:cxn ang="0">
                  <a:pos x="78" y="60"/>
                </a:cxn>
                <a:cxn ang="0">
                  <a:pos x="84" y="50"/>
                </a:cxn>
                <a:cxn ang="0">
                  <a:pos x="86" y="38"/>
                </a:cxn>
                <a:cxn ang="0">
                  <a:pos x="86" y="30"/>
                </a:cxn>
                <a:cxn ang="0">
                  <a:pos x="84" y="22"/>
                </a:cxn>
                <a:cxn ang="0">
                  <a:pos x="84" y="22"/>
                </a:cxn>
                <a:cxn ang="0">
                  <a:pos x="80" y="12"/>
                </a:cxn>
                <a:cxn ang="0">
                  <a:pos x="78" y="10"/>
                </a:cxn>
                <a:cxn ang="0">
                  <a:pos x="76" y="10"/>
                </a:cxn>
                <a:cxn ang="0">
                  <a:pos x="70" y="14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6" y="26"/>
                </a:cxn>
                <a:cxn ang="0">
                  <a:pos x="50" y="30"/>
                </a:cxn>
                <a:cxn ang="0">
                  <a:pos x="44" y="30"/>
                </a:cxn>
                <a:cxn ang="0">
                  <a:pos x="42" y="30"/>
                </a:cxn>
                <a:cxn ang="0">
                  <a:pos x="40" y="26"/>
                </a:cxn>
                <a:cxn ang="0">
                  <a:pos x="40" y="26"/>
                </a:cxn>
                <a:cxn ang="0">
                  <a:pos x="38" y="20"/>
                </a:cxn>
                <a:cxn ang="0">
                  <a:pos x="38" y="10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2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18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42"/>
                </a:cxn>
                <a:cxn ang="0">
                  <a:pos x="4" y="50"/>
                </a:cxn>
                <a:cxn ang="0">
                  <a:pos x="10" y="60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20" y="62"/>
                </a:cxn>
                <a:cxn ang="0">
                  <a:pos x="22" y="58"/>
                </a:cxn>
                <a:cxn ang="0">
                  <a:pos x="24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30" y="58"/>
                </a:cxn>
                <a:cxn ang="0">
                  <a:pos x="30" y="62"/>
                </a:cxn>
                <a:cxn ang="0">
                  <a:pos x="30" y="76"/>
                </a:cxn>
                <a:cxn ang="0">
                  <a:pos x="30" y="76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42" y="60"/>
                </a:cxn>
                <a:cxn ang="0">
                  <a:pos x="46" y="60"/>
                </a:cxn>
                <a:cxn ang="0">
                  <a:pos x="48" y="60"/>
                </a:cxn>
                <a:cxn ang="0">
                  <a:pos x="48" y="64"/>
                </a:cxn>
                <a:cxn ang="0">
                  <a:pos x="48" y="68"/>
                </a:cxn>
                <a:cxn ang="0">
                  <a:pos x="46" y="76"/>
                </a:cxn>
                <a:cxn ang="0">
                  <a:pos x="46" y="76"/>
                </a:cxn>
              </a:cxnLst>
              <a:rect l="0" t="0" r="r" b="b"/>
              <a:pathLst>
                <a:path w="86" h="76">
                  <a:moveTo>
                    <a:pt x="46" y="76"/>
                  </a:moveTo>
                  <a:lnTo>
                    <a:pt x="46" y="76"/>
                  </a:lnTo>
                  <a:lnTo>
                    <a:pt x="54" y="74"/>
                  </a:lnTo>
                  <a:lnTo>
                    <a:pt x="62" y="72"/>
                  </a:lnTo>
                  <a:lnTo>
                    <a:pt x="70" y="66"/>
                  </a:lnTo>
                  <a:lnTo>
                    <a:pt x="78" y="60"/>
                  </a:lnTo>
                  <a:lnTo>
                    <a:pt x="84" y="50"/>
                  </a:lnTo>
                  <a:lnTo>
                    <a:pt x="86" y="38"/>
                  </a:lnTo>
                  <a:lnTo>
                    <a:pt x="86" y="30"/>
                  </a:lnTo>
                  <a:lnTo>
                    <a:pt x="84" y="22"/>
                  </a:lnTo>
                  <a:lnTo>
                    <a:pt x="84" y="22"/>
                  </a:lnTo>
                  <a:lnTo>
                    <a:pt x="80" y="12"/>
                  </a:lnTo>
                  <a:lnTo>
                    <a:pt x="78" y="10"/>
                  </a:lnTo>
                  <a:lnTo>
                    <a:pt x="76" y="10"/>
                  </a:lnTo>
                  <a:lnTo>
                    <a:pt x="70" y="14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6" y="26"/>
                  </a:lnTo>
                  <a:lnTo>
                    <a:pt x="50" y="30"/>
                  </a:lnTo>
                  <a:lnTo>
                    <a:pt x="44" y="30"/>
                  </a:lnTo>
                  <a:lnTo>
                    <a:pt x="42" y="30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38" y="20"/>
                  </a:lnTo>
                  <a:lnTo>
                    <a:pt x="38" y="10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2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18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42"/>
                  </a:lnTo>
                  <a:lnTo>
                    <a:pt x="4" y="50"/>
                  </a:lnTo>
                  <a:lnTo>
                    <a:pt x="10" y="6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20" y="62"/>
                  </a:lnTo>
                  <a:lnTo>
                    <a:pt x="22" y="58"/>
                  </a:lnTo>
                  <a:lnTo>
                    <a:pt x="24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30" y="58"/>
                  </a:lnTo>
                  <a:lnTo>
                    <a:pt x="30" y="62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42" y="60"/>
                  </a:lnTo>
                  <a:lnTo>
                    <a:pt x="46" y="60"/>
                  </a:lnTo>
                  <a:lnTo>
                    <a:pt x="48" y="60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46" y="76"/>
                  </a:lnTo>
                  <a:lnTo>
                    <a:pt x="46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3" name="Freeform 68"/>
            <p:cNvSpPr>
              <a:spLocks/>
            </p:cNvSpPr>
            <p:nvPr/>
          </p:nvSpPr>
          <p:spPr bwMode="auto">
            <a:xfrm>
              <a:off x="2261937" y="3709737"/>
              <a:ext cx="657726" cy="59355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0" y="40"/>
                </a:cxn>
                <a:cxn ang="0">
                  <a:pos x="2" y="48"/>
                </a:cxn>
                <a:cxn ang="0">
                  <a:pos x="6" y="54"/>
                </a:cxn>
                <a:cxn ang="0">
                  <a:pos x="10" y="62"/>
                </a:cxn>
                <a:cxn ang="0">
                  <a:pos x="18" y="68"/>
                </a:cxn>
                <a:cxn ang="0">
                  <a:pos x="30" y="72"/>
                </a:cxn>
                <a:cxn ang="0">
                  <a:pos x="42" y="74"/>
                </a:cxn>
                <a:cxn ang="0">
                  <a:pos x="60" y="74"/>
                </a:cxn>
                <a:cxn ang="0">
                  <a:pos x="60" y="74"/>
                </a:cxn>
                <a:cxn ang="0">
                  <a:pos x="70" y="70"/>
                </a:cxn>
                <a:cxn ang="0">
                  <a:pos x="72" y="68"/>
                </a:cxn>
                <a:cxn ang="0">
                  <a:pos x="72" y="66"/>
                </a:cxn>
                <a:cxn ang="0">
                  <a:pos x="68" y="60"/>
                </a:cxn>
                <a:cxn ang="0">
                  <a:pos x="62" y="54"/>
                </a:cxn>
                <a:cxn ang="0">
                  <a:pos x="62" y="54"/>
                </a:cxn>
                <a:cxn ang="0">
                  <a:pos x="54" y="48"/>
                </a:cxn>
                <a:cxn ang="0">
                  <a:pos x="50" y="44"/>
                </a:cxn>
                <a:cxn ang="0">
                  <a:pos x="48" y="38"/>
                </a:cxn>
                <a:cxn ang="0">
                  <a:pos x="50" y="36"/>
                </a:cxn>
                <a:cxn ang="0">
                  <a:pos x="52" y="34"/>
                </a:cxn>
                <a:cxn ang="0">
                  <a:pos x="52" y="34"/>
                </a:cxn>
                <a:cxn ang="0">
                  <a:pos x="60" y="32"/>
                </a:cxn>
                <a:cxn ang="0">
                  <a:pos x="72" y="32"/>
                </a:cxn>
                <a:cxn ang="0">
                  <a:pos x="80" y="32"/>
                </a:cxn>
                <a:cxn ang="0">
                  <a:pos x="82" y="30"/>
                </a:cxn>
                <a:cxn ang="0">
                  <a:pos x="82" y="26"/>
                </a:cxn>
                <a:cxn ang="0">
                  <a:pos x="82" y="26"/>
                </a:cxn>
                <a:cxn ang="0">
                  <a:pos x="78" y="18"/>
                </a:cxn>
                <a:cxn ang="0">
                  <a:pos x="70" y="8"/>
                </a:cxn>
                <a:cxn ang="0">
                  <a:pos x="66" y="6"/>
                </a:cxn>
                <a:cxn ang="0">
                  <a:pos x="60" y="2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14" y="8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12" y="16"/>
                </a:cxn>
                <a:cxn ang="0">
                  <a:pos x="18" y="18"/>
                </a:cxn>
                <a:cxn ang="0">
                  <a:pos x="20" y="20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8" y="26"/>
                </a:cxn>
                <a:cxn ang="0">
                  <a:pos x="14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14" y="34"/>
                </a:cxn>
                <a:cxn ang="0">
                  <a:pos x="14" y="34"/>
                </a:cxn>
                <a:cxn ang="0">
                  <a:pos x="16" y="36"/>
                </a:cxn>
                <a:cxn ang="0">
                  <a:pos x="18" y="40"/>
                </a:cxn>
                <a:cxn ang="0">
                  <a:pos x="16" y="42"/>
                </a:cxn>
                <a:cxn ang="0">
                  <a:pos x="12" y="42"/>
                </a:cxn>
                <a:cxn ang="0">
                  <a:pos x="0" y="40"/>
                </a:cxn>
                <a:cxn ang="0">
                  <a:pos x="0" y="40"/>
                </a:cxn>
              </a:cxnLst>
              <a:rect l="0" t="0" r="r" b="b"/>
              <a:pathLst>
                <a:path w="82" h="74">
                  <a:moveTo>
                    <a:pt x="0" y="40"/>
                  </a:moveTo>
                  <a:lnTo>
                    <a:pt x="0" y="40"/>
                  </a:lnTo>
                  <a:lnTo>
                    <a:pt x="2" y="48"/>
                  </a:lnTo>
                  <a:lnTo>
                    <a:pt x="6" y="54"/>
                  </a:lnTo>
                  <a:lnTo>
                    <a:pt x="10" y="62"/>
                  </a:lnTo>
                  <a:lnTo>
                    <a:pt x="18" y="68"/>
                  </a:lnTo>
                  <a:lnTo>
                    <a:pt x="30" y="72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70" y="70"/>
                  </a:lnTo>
                  <a:lnTo>
                    <a:pt x="72" y="68"/>
                  </a:lnTo>
                  <a:lnTo>
                    <a:pt x="72" y="66"/>
                  </a:lnTo>
                  <a:lnTo>
                    <a:pt x="68" y="60"/>
                  </a:lnTo>
                  <a:lnTo>
                    <a:pt x="62" y="54"/>
                  </a:lnTo>
                  <a:lnTo>
                    <a:pt x="62" y="54"/>
                  </a:lnTo>
                  <a:lnTo>
                    <a:pt x="54" y="48"/>
                  </a:lnTo>
                  <a:lnTo>
                    <a:pt x="50" y="44"/>
                  </a:lnTo>
                  <a:lnTo>
                    <a:pt x="48" y="38"/>
                  </a:lnTo>
                  <a:lnTo>
                    <a:pt x="50" y="36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60" y="32"/>
                  </a:lnTo>
                  <a:lnTo>
                    <a:pt x="72" y="32"/>
                  </a:lnTo>
                  <a:lnTo>
                    <a:pt x="80" y="32"/>
                  </a:lnTo>
                  <a:lnTo>
                    <a:pt x="82" y="30"/>
                  </a:lnTo>
                  <a:lnTo>
                    <a:pt x="82" y="26"/>
                  </a:lnTo>
                  <a:lnTo>
                    <a:pt x="82" y="26"/>
                  </a:lnTo>
                  <a:lnTo>
                    <a:pt x="78" y="18"/>
                  </a:lnTo>
                  <a:lnTo>
                    <a:pt x="70" y="8"/>
                  </a:lnTo>
                  <a:lnTo>
                    <a:pt x="66" y="6"/>
                  </a:lnTo>
                  <a:lnTo>
                    <a:pt x="60" y="2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14" y="8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12" y="16"/>
                  </a:lnTo>
                  <a:lnTo>
                    <a:pt x="18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6" y="36"/>
                  </a:lnTo>
                  <a:lnTo>
                    <a:pt x="18" y="40"/>
                  </a:lnTo>
                  <a:lnTo>
                    <a:pt x="16" y="42"/>
                  </a:lnTo>
                  <a:lnTo>
                    <a:pt x="12" y="42"/>
                  </a:lnTo>
                  <a:lnTo>
                    <a:pt x="0" y="40"/>
                  </a:lnTo>
                  <a:lnTo>
                    <a:pt x="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4" name="Freeform 69"/>
            <p:cNvSpPr>
              <a:spLocks/>
            </p:cNvSpPr>
            <p:nvPr/>
          </p:nvSpPr>
          <p:spPr bwMode="auto">
            <a:xfrm>
              <a:off x="1620253" y="4030579"/>
              <a:ext cx="657726" cy="6096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6"/>
                </a:cxn>
                <a:cxn ang="0">
                  <a:pos x="2" y="26"/>
                </a:cxn>
                <a:cxn ang="0">
                  <a:pos x="0" y="3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6" y="64"/>
                </a:cxn>
                <a:cxn ang="0">
                  <a:pos x="8" y="66"/>
                </a:cxn>
                <a:cxn ang="0">
                  <a:pos x="10" y="66"/>
                </a:cxn>
                <a:cxn ang="0">
                  <a:pos x="16" y="62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8" y="50"/>
                </a:cxn>
                <a:cxn ang="0">
                  <a:pos x="34" y="46"/>
                </a:cxn>
                <a:cxn ang="0">
                  <a:pos x="40" y="46"/>
                </a:cxn>
                <a:cxn ang="0">
                  <a:pos x="42" y="4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6" y="56"/>
                </a:cxn>
                <a:cxn ang="0">
                  <a:pos x="46" y="66"/>
                </a:cxn>
                <a:cxn ang="0">
                  <a:pos x="46" y="74"/>
                </a:cxn>
                <a:cxn ang="0">
                  <a:pos x="48" y="76"/>
                </a:cxn>
                <a:cxn ang="0">
                  <a:pos x="52" y="76"/>
                </a:cxn>
                <a:cxn ang="0">
                  <a:pos x="52" y="76"/>
                </a:cxn>
                <a:cxn ang="0">
                  <a:pos x="62" y="72"/>
                </a:cxn>
                <a:cxn ang="0">
                  <a:pos x="72" y="66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0" y="50"/>
                </a:cxn>
                <a:cxn ang="0">
                  <a:pos x="82" y="44"/>
                </a:cxn>
                <a:cxn ang="0">
                  <a:pos x="82" y="44"/>
                </a:cxn>
                <a:cxn ang="0">
                  <a:pos x="82" y="34"/>
                </a:cxn>
                <a:cxn ang="0">
                  <a:pos x="78" y="26"/>
                </a:cxn>
                <a:cxn ang="0">
                  <a:pos x="74" y="16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4" y="14"/>
                </a:cxn>
                <a:cxn ang="0">
                  <a:pos x="62" y="18"/>
                </a:cxn>
                <a:cxn ang="0">
                  <a:pos x="60" y="20"/>
                </a:cxn>
                <a:cxn ang="0">
                  <a:pos x="58" y="20"/>
                </a:cxn>
                <a:cxn ang="0">
                  <a:pos x="58" y="20"/>
                </a:cxn>
                <a:cxn ang="0">
                  <a:pos x="54" y="18"/>
                </a:cxn>
                <a:cxn ang="0">
                  <a:pos x="54" y="14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6"/>
                </a:cxn>
                <a:cxn ang="0">
                  <a:pos x="38" y="16"/>
                </a:cxn>
                <a:cxn ang="0">
                  <a:pos x="36" y="16"/>
                </a:cxn>
                <a:cxn ang="0">
                  <a:pos x="36" y="12"/>
                </a:cxn>
                <a:cxn ang="0">
                  <a:pos x="36" y="8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82" h="76">
                  <a:moveTo>
                    <a:pt x="38" y="0"/>
                  </a:moveTo>
                  <a:lnTo>
                    <a:pt x="38" y="0"/>
                  </a:lnTo>
                  <a:lnTo>
                    <a:pt x="30" y="2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6"/>
                  </a:lnTo>
                  <a:lnTo>
                    <a:pt x="2" y="26"/>
                  </a:lnTo>
                  <a:lnTo>
                    <a:pt x="0" y="3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6" y="64"/>
                  </a:lnTo>
                  <a:lnTo>
                    <a:pt x="8" y="66"/>
                  </a:lnTo>
                  <a:lnTo>
                    <a:pt x="10" y="66"/>
                  </a:lnTo>
                  <a:lnTo>
                    <a:pt x="16" y="62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8" y="50"/>
                  </a:lnTo>
                  <a:lnTo>
                    <a:pt x="34" y="46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6" y="56"/>
                  </a:lnTo>
                  <a:lnTo>
                    <a:pt x="46" y="66"/>
                  </a:lnTo>
                  <a:lnTo>
                    <a:pt x="46" y="74"/>
                  </a:lnTo>
                  <a:lnTo>
                    <a:pt x="48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62" y="72"/>
                  </a:lnTo>
                  <a:lnTo>
                    <a:pt x="72" y="66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0" y="50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34"/>
                  </a:lnTo>
                  <a:lnTo>
                    <a:pt x="78" y="26"/>
                  </a:lnTo>
                  <a:lnTo>
                    <a:pt x="74" y="1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4" y="14"/>
                  </a:lnTo>
                  <a:lnTo>
                    <a:pt x="62" y="18"/>
                  </a:lnTo>
                  <a:lnTo>
                    <a:pt x="60" y="20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4" y="18"/>
                  </a:lnTo>
                  <a:lnTo>
                    <a:pt x="54" y="1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6"/>
                  </a:lnTo>
                  <a:lnTo>
                    <a:pt x="38" y="16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5" name="Freeform 70"/>
            <p:cNvSpPr>
              <a:spLocks/>
            </p:cNvSpPr>
            <p:nvPr/>
          </p:nvSpPr>
          <p:spPr bwMode="auto">
            <a:xfrm>
              <a:off x="1219200" y="3485147"/>
              <a:ext cx="657726" cy="609600"/>
            </a:xfrm>
            <a:custGeom>
              <a:avLst/>
              <a:gdLst/>
              <a:ahLst/>
              <a:cxnLst>
                <a:cxn ang="0">
                  <a:pos x="82" y="34"/>
                </a:cxn>
                <a:cxn ang="0">
                  <a:pos x="82" y="34"/>
                </a:cxn>
                <a:cxn ang="0">
                  <a:pos x="80" y="28"/>
                </a:cxn>
                <a:cxn ang="0">
                  <a:pos x="76" y="22"/>
                </a:cxn>
                <a:cxn ang="0">
                  <a:pos x="72" y="14"/>
                </a:cxn>
                <a:cxn ang="0">
                  <a:pos x="64" y="8"/>
                </a:cxn>
                <a:cxn ang="0">
                  <a:pos x="52" y="2"/>
                </a:cxn>
                <a:cxn ang="0">
                  <a:pos x="40" y="0"/>
                </a:cxn>
                <a:cxn ang="0">
                  <a:pos x="22" y="2"/>
                </a:cxn>
                <a:cxn ang="0">
                  <a:pos x="22" y="2"/>
                </a:cxn>
                <a:cxn ang="0">
                  <a:pos x="12" y="4"/>
                </a:cxn>
                <a:cxn ang="0">
                  <a:pos x="10" y="6"/>
                </a:cxn>
                <a:cxn ang="0">
                  <a:pos x="10" y="10"/>
                </a:cxn>
                <a:cxn ang="0">
                  <a:pos x="14" y="14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6" y="26"/>
                </a:cxn>
                <a:cxn ang="0">
                  <a:pos x="32" y="32"/>
                </a:cxn>
                <a:cxn ang="0">
                  <a:pos x="32" y="36"/>
                </a:cxn>
                <a:cxn ang="0">
                  <a:pos x="32" y="38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42"/>
                </a:cxn>
                <a:cxn ang="0">
                  <a:pos x="10" y="42"/>
                </a:cxn>
                <a:cxn ang="0">
                  <a:pos x="2" y="42"/>
                </a:cxn>
                <a:cxn ang="0">
                  <a:pos x="0" y="44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4" y="56"/>
                </a:cxn>
                <a:cxn ang="0">
                  <a:pos x="10" y="66"/>
                </a:cxn>
                <a:cxn ang="0">
                  <a:pos x="16" y="70"/>
                </a:cxn>
                <a:cxn ang="0">
                  <a:pos x="22" y="72"/>
                </a:cxn>
                <a:cxn ang="0">
                  <a:pos x="28" y="74"/>
                </a:cxn>
                <a:cxn ang="0">
                  <a:pos x="38" y="76"/>
                </a:cxn>
                <a:cxn ang="0">
                  <a:pos x="38" y="76"/>
                </a:cxn>
                <a:cxn ang="0">
                  <a:pos x="46" y="74"/>
                </a:cxn>
                <a:cxn ang="0">
                  <a:pos x="56" y="72"/>
                </a:cxn>
                <a:cxn ang="0">
                  <a:pos x="68" y="66"/>
                </a:cxn>
                <a:cxn ang="0">
                  <a:pos x="78" y="60"/>
                </a:cxn>
                <a:cxn ang="0">
                  <a:pos x="78" y="60"/>
                </a:cxn>
                <a:cxn ang="0">
                  <a:pos x="68" y="58"/>
                </a:cxn>
                <a:cxn ang="0">
                  <a:pos x="62" y="56"/>
                </a:cxn>
                <a:cxn ang="0">
                  <a:pos x="62" y="54"/>
                </a:cxn>
                <a:cxn ang="0">
                  <a:pos x="60" y="52"/>
                </a:cxn>
                <a:cxn ang="0">
                  <a:pos x="60" y="52"/>
                </a:cxn>
                <a:cxn ang="0">
                  <a:pos x="64" y="50"/>
                </a:cxn>
                <a:cxn ang="0">
                  <a:pos x="68" y="48"/>
                </a:cxn>
                <a:cxn ang="0">
                  <a:pos x="82" y="48"/>
                </a:cxn>
                <a:cxn ang="0">
                  <a:pos x="82" y="48"/>
                </a:cxn>
                <a:cxn ang="0">
                  <a:pos x="68" y="42"/>
                </a:cxn>
                <a:cxn ang="0">
                  <a:pos x="68" y="42"/>
                </a:cxn>
                <a:cxn ang="0">
                  <a:pos x="66" y="38"/>
                </a:cxn>
                <a:cxn ang="0">
                  <a:pos x="64" y="34"/>
                </a:cxn>
                <a:cxn ang="0">
                  <a:pos x="66" y="34"/>
                </a:cxn>
                <a:cxn ang="0">
                  <a:pos x="68" y="32"/>
                </a:cxn>
                <a:cxn ang="0">
                  <a:pos x="82" y="34"/>
                </a:cxn>
                <a:cxn ang="0">
                  <a:pos x="82" y="34"/>
                </a:cxn>
              </a:cxnLst>
              <a:rect l="0" t="0" r="r" b="b"/>
              <a:pathLst>
                <a:path w="82" h="76">
                  <a:moveTo>
                    <a:pt x="82" y="34"/>
                  </a:moveTo>
                  <a:lnTo>
                    <a:pt x="82" y="34"/>
                  </a:lnTo>
                  <a:lnTo>
                    <a:pt x="80" y="28"/>
                  </a:lnTo>
                  <a:lnTo>
                    <a:pt x="76" y="22"/>
                  </a:lnTo>
                  <a:lnTo>
                    <a:pt x="72" y="14"/>
                  </a:lnTo>
                  <a:lnTo>
                    <a:pt x="64" y="8"/>
                  </a:lnTo>
                  <a:lnTo>
                    <a:pt x="52" y="2"/>
                  </a:lnTo>
                  <a:lnTo>
                    <a:pt x="40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2" y="4"/>
                  </a:lnTo>
                  <a:lnTo>
                    <a:pt x="10" y="6"/>
                  </a:lnTo>
                  <a:lnTo>
                    <a:pt x="10" y="10"/>
                  </a:lnTo>
                  <a:lnTo>
                    <a:pt x="14" y="1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6" y="26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42"/>
                  </a:lnTo>
                  <a:lnTo>
                    <a:pt x="10" y="42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56"/>
                  </a:lnTo>
                  <a:lnTo>
                    <a:pt x="10" y="66"/>
                  </a:lnTo>
                  <a:lnTo>
                    <a:pt x="16" y="70"/>
                  </a:lnTo>
                  <a:lnTo>
                    <a:pt x="22" y="72"/>
                  </a:lnTo>
                  <a:lnTo>
                    <a:pt x="28" y="74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46" y="74"/>
                  </a:lnTo>
                  <a:lnTo>
                    <a:pt x="56" y="72"/>
                  </a:lnTo>
                  <a:lnTo>
                    <a:pt x="68" y="66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68" y="58"/>
                  </a:lnTo>
                  <a:lnTo>
                    <a:pt x="62" y="56"/>
                  </a:lnTo>
                  <a:lnTo>
                    <a:pt x="62" y="54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4" y="50"/>
                  </a:lnTo>
                  <a:lnTo>
                    <a:pt x="68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6" y="38"/>
                  </a:lnTo>
                  <a:lnTo>
                    <a:pt x="64" y="34"/>
                  </a:lnTo>
                  <a:lnTo>
                    <a:pt x="66" y="34"/>
                  </a:lnTo>
                  <a:lnTo>
                    <a:pt x="68" y="32"/>
                  </a:lnTo>
                  <a:lnTo>
                    <a:pt x="82" y="34"/>
                  </a:lnTo>
                  <a:lnTo>
                    <a:pt x="82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6" name="Freeform 71"/>
            <p:cNvSpPr>
              <a:spLocks/>
            </p:cNvSpPr>
            <p:nvPr/>
          </p:nvSpPr>
          <p:spPr bwMode="auto">
            <a:xfrm>
              <a:off x="1989221" y="3822032"/>
              <a:ext cx="160421" cy="144379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20" y="10"/>
                </a:cxn>
                <a:cxn ang="0">
                  <a:pos x="18" y="12"/>
                </a:cxn>
                <a:cxn ang="0">
                  <a:pos x="16" y="16"/>
                </a:cxn>
                <a:cxn ang="0">
                  <a:pos x="14" y="18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6" y="18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4"/>
                </a:cxn>
                <a:cxn ang="0">
                  <a:pos x="4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6" y="2"/>
                </a:cxn>
                <a:cxn ang="0">
                  <a:pos x="18" y="6"/>
                </a:cxn>
                <a:cxn ang="0">
                  <a:pos x="20" y="10"/>
                </a:cxn>
                <a:cxn ang="0">
                  <a:pos x="20" y="10"/>
                </a:cxn>
              </a:cxnLst>
              <a:rect l="0" t="0" r="r" b="b"/>
              <a:pathLst>
                <a:path w="20" h="18">
                  <a:moveTo>
                    <a:pt x="20" y="10"/>
                  </a:moveTo>
                  <a:lnTo>
                    <a:pt x="20" y="10"/>
                  </a:lnTo>
                  <a:lnTo>
                    <a:pt x="18" y="12"/>
                  </a:lnTo>
                  <a:lnTo>
                    <a:pt x="16" y="16"/>
                  </a:lnTo>
                  <a:lnTo>
                    <a:pt x="14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6" y="2"/>
                  </a:lnTo>
                  <a:lnTo>
                    <a:pt x="18" y="6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7" name="Freeform 72"/>
            <p:cNvSpPr>
              <a:spLocks/>
            </p:cNvSpPr>
            <p:nvPr/>
          </p:nvSpPr>
          <p:spPr bwMode="auto">
            <a:xfrm>
              <a:off x="1812758" y="-894347"/>
              <a:ext cx="786063" cy="673768"/>
            </a:xfrm>
            <a:custGeom>
              <a:avLst/>
              <a:gdLst/>
              <a:ahLst/>
              <a:cxnLst>
                <a:cxn ang="0">
                  <a:pos x="18" y="76"/>
                </a:cxn>
                <a:cxn ang="0">
                  <a:pos x="18" y="76"/>
                </a:cxn>
                <a:cxn ang="0">
                  <a:pos x="24" y="80"/>
                </a:cxn>
                <a:cxn ang="0">
                  <a:pos x="34" y="82"/>
                </a:cxn>
                <a:cxn ang="0">
                  <a:pos x="44" y="84"/>
                </a:cxn>
                <a:cxn ang="0">
                  <a:pos x="56" y="82"/>
                </a:cxn>
                <a:cxn ang="0">
                  <a:pos x="68" y="78"/>
                </a:cxn>
                <a:cxn ang="0">
                  <a:pos x="80" y="70"/>
                </a:cxn>
                <a:cxn ang="0">
                  <a:pos x="86" y="64"/>
                </a:cxn>
                <a:cxn ang="0">
                  <a:pos x="92" y="56"/>
                </a:cxn>
                <a:cxn ang="0">
                  <a:pos x="92" y="56"/>
                </a:cxn>
                <a:cxn ang="0">
                  <a:pos x="98" y="46"/>
                </a:cxn>
                <a:cxn ang="0">
                  <a:pos x="96" y="42"/>
                </a:cxn>
                <a:cxn ang="0">
                  <a:pos x="96" y="42"/>
                </a:cxn>
                <a:cxn ang="0">
                  <a:pos x="88" y="40"/>
                </a:cxn>
                <a:cxn ang="0">
                  <a:pos x="78" y="42"/>
                </a:cxn>
                <a:cxn ang="0">
                  <a:pos x="78" y="42"/>
                </a:cxn>
                <a:cxn ang="0">
                  <a:pos x="68" y="42"/>
                </a:cxn>
                <a:cxn ang="0">
                  <a:pos x="58" y="42"/>
                </a:cxn>
                <a:cxn ang="0">
                  <a:pos x="54" y="38"/>
                </a:cxn>
                <a:cxn ang="0">
                  <a:pos x="52" y="36"/>
                </a:cxn>
                <a:cxn ang="0">
                  <a:pos x="54" y="32"/>
                </a:cxn>
                <a:cxn ang="0">
                  <a:pos x="54" y="32"/>
                </a:cxn>
                <a:cxn ang="0">
                  <a:pos x="58" y="26"/>
                </a:cxn>
                <a:cxn ang="0">
                  <a:pos x="66" y="18"/>
                </a:cxn>
                <a:cxn ang="0">
                  <a:pos x="72" y="10"/>
                </a:cxn>
                <a:cxn ang="0">
                  <a:pos x="72" y="8"/>
                </a:cxn>
                <a:cxn ang="0">
                  <a:pos x="68" y="6"/>
                </a:cxn>
                <a:cxn ang="0">
                  <a:pos x="68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4" y="6"/>
                </a:cxn>
                <a:cxn ang="0">
                  <a:pos x="18" y="12"/>
                </a:cxn>
                <a:cxn ang="0">
                  <a:pos x="18" y="12"/>
                </a:cxn>
                <a:cxn ang="0">
                  <a:pos x="10" y="20"/>
                </a:cxn>
                <a:cxn ang="0">
                  <a:pos x="6" y="30"/>
                </a:cxn>
                <a:cxn ang="0">
                  <a:pos x="2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8" y="48"/>
                </a:cxn>
                <a:cxn ang="0">
                  <a:pos x="14" y="46"/>
                </a:cxn>
                <a:cxn ang="0">
                  <a:pos x="16" y="46"/>
                </a:cxn>
                <a:cxn ang="0">
                  <a:pos x="18" y="46"/>
                </a:cxn>
                <a:cxn ang="0">
                  <a:pos x="18" y="46"/>
                </a:cxn>
                <a:cxn ang="0">
                  <a:pos x="20" y="52"/>
                </a:cxn>
                <a:cxn ang="0">
                  <a:pos x="16" y="56"/>
                </a:cxn>
                <a:cxn ang="0">
                  <a:pos x="6" y="66"/>
                </a:cxn>
                <a:cxn ang="0">
                  <a:pos x="6" y="66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26" y="60"/>
                </a:cxn>
                <a:cxn ang="0">
                  <a:pos x="30" y="62"/>
                </a:cxn>
                <a:cxn ang="0">
                  <a:pos x="30" y="64"/>
                </a:cxn>
                <a:cxn ang="0">
                  <a:pos x="30" y="68"/>
                </a:cxn>
                <a:cxn ang="0">
                  <a:pos x="24" y="72"/>
                </a:cxn>
                <a:cxn ang="0">
                  <a:pos x="18" y="76"/>
                </a:cxn>
                <a:cxn ang="0">
                  <a:pos x="18" y="76"/>
                </a:cxn>
              </a:cxnLst>
              <a:rect l="0" t="0" r="r" b="b"/>
              <a:pathLst>
                <a:path w="98" h="84">
                  <a:moveTo>
                    <a:pt x="18" y="76"/>
                  </a:moveTo>
                  <a:lnTo>
                    <a:pt x="18" y="76"/>
                  </a:lnTo>
                  <a:lnTo>
                    <a:pt x="24" y="80"/>
                  </a:lnTo>
                  <a:lnTo>
                    <a:pt x="34" y="82"/>
                  </a:lnTo>
                  <a:lnTo>
                    <a:pt x="44" y="84"/>
                  </a:lnTo>
                  <a:lnTo>
                    <a:pt x="56" y="82"/>
                  </a:lnTo>
                  <a:lnTo>
                    <a:pt x="68" y="78"/>
                  </a:lnTo>
                  <a:lnTo>
                    <a:pt x="80" y="70"/>
                  </a:lnTo>
                  <a:lnTo>
                    <a:pt x="86" y="64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8" y="46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88" y="40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68" y="42"/>
                  </a:lnTo>
                  <a:lnTo>
                    <a:pt x="58" y="42"/>
                  </a:lnTo>
                  <a:lnTo>
                    <a:pt x="54" y="38"/>
                  </a:lnTo>
                  <a:lnTo>
                    <a:pt x="52" y="36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8" y="26"/>
                  </a:lnTo>
                  <a:lnTo>
                    <a:pt x="66" y="18"/>
                  </a:lnTo>
                  <a:lnTo>
                    <a:pt x="72" y="10"/>
                  </a:lnTo>
                  <a:lnTo>
                    <a:pt x="72" y="8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2" y="4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0" y="20"/>
                  </a:lnTo>
                  <a:lnTo>
                    <a:pt x="6" y="30"/>
                  </a:lnTo>
                  <a:lnTo>
                    <a:pt x="2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8" y="48"/>
                  </a:lnTo>
                  <a:lnTo>
                    <a:pt x="14" y="46"/>
                  </a:lnTo>
                  <a:lnTo>
                    <a:pt x="16" y="4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20" y="52"/>
                  </a:lnTo>
                  <a:lnTo>
                    <a:pt x="16" y="5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6" y="60"/>
                  </a:lnTo>
                  <a:lnTo>
                    <a:pt x="30" y="62"/>
                  </a:lnTo>
                  <a:lnTo>
                    <a:pt x="30" y="64"/>
                  </a:lnTo>
                  <a:lnTo>
                    <a:pt x="30" y="68"/>
                  </a:lnTo>
                  <a:lnTo>
                    <a:pt x="24" y="72"/>
                  </a:lnTo>
                  <a:lnTo>
                    <a:pt x="18" y="76"/>
                  </a:lnTo>
                  <a:lnTo>
                    <a:pt x="18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8" name="Freeform 73"/>
            <p:cNvSpPr>
              <a:spLocks/>
            </p:cNvSpPr>
            <p:nvPr/>
          </p:nvSpPr>
          <p:spPr bwMode="auto">
            <a:xfrm>
              <a:off x="1700463" y="-188495"/>
              <a:ext cx="721895" cy="705853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8" y="18"/>
                </a:cxn>
                <a:cxn ang="0">
                  <a:pos x="4" y="26"/>
                </a:cxn>
                <a:cxn ang="0">
                  <a:pos x="2" y="34"/>
                </a:cxn>
                <a:cxn ang="0">
                  <a:pos x="0" y="42"/>
                </a:cxn>
                <a:cxn ang="0">
                  <a:pos x="0" y="54"/>
                </a:cxn>
                <a:cxn ang="0">
                  <a:pos x="6" y="64"/>
                </a:cxn>
                <a:cxn ang="0">
                  <a:pos x="14" y="74"/>
                </a:cxn>
                <a:cxn ang="0">
                  <a:pos x="20" y="80"/>
                </a:cxn>
                <a:cxn ang="0">
                  <a:pos x="28" y="84"/>
                </a:cxn>
                <a:cxn ang="0">
                  <a:pos x="28" y="84"/>
                </a:cxn>
                <a:cxn ang="0">
                  <a:pos x="40" y="88"/>
                </a:cxn>
                <a:cxn ang="0">
                  <a:pos x="44" y="86"/>
                </a:cxn>
                <a:cxn ang="0">
                  <a:pos x="46" y="86"/>
                </a:cxn>
                <a:cxn ang="0">
                  <a:pos x="46" y="78"/>
                </a:cxn>
                <a:cxn ang="0">
                  <a:pos x="46" y="70"/>
                </a:cxn>
                <a:cxn ang="0">
                  <a:pos x="46" y="70"/>
                </a:cxn>
                <a:cxn ang="0">
                  <a:pos x="46" y="60"/>
                </a:cxn>
                <a:cxn ang="0">
                  <a:pos x="46" y="54"/>
                </a:cxn>
                <a:cxn ang="0">
                  <a:pos x="50" y="48"/>
                </a:cxn>
                <a:cxn ang="0">
                  <a:pos x="52" y="46"/>
                </a:cxn>
                <a:cxn ang="0">
                  <a:pos x="56" y="48"/>
                </a:cxn>
                <a:cxn ang="0">
                  <a:pos x="56" y="48"/>
                </a:cxn>
                <a:cxn ang="0">
                  <a:pos x="64" y="52"/>
                </a:cxn>
                <a:cxn ang="0">
                  <a:pos x="72" y="58"/>
                </a:cxn>
                <a:cxn ang="0">
                  <a:pos x="78" y="62"/>
                </a:cxn>
                <a:cxn ang="0">
                  <a:pos x="82" y="62"/>
                </a:cxn>
                <a:cxn ang="0">
                  <a:pos x="84" y="58"/>
                </a:cxn>
                <a:cxn ang="0">
                  <a:pos x="84" y="58"/>
                </a:cxn>
                <a:cxn ang="0">
                  <a:pos x="88" y="50"/>
                </a:cxn>
                <a:cxn ang="0">
                  <a:pos x="90" y="38"/>
                </a:cxn>
                <a:cxn ang="0">
                  <a:pos x="90" y="32"/>
                </a:cxn>
                <a:cxn ang="0">
                  <a:pos x="88" y="26"/>
                </a:cxn>
                <a:cxn ang="0">
                  <a:pos x="84" y="20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0" y="8"/>
                </a:cxn>
                <a:cxn ang="0">
                  <a:pos x="60" y="4"/>
                </a:cxn>
                <a:cxn ang="0">
                  <a:pos x="46" y="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8" y="8"/>
                </a:cxn>
                <a:cxn ang="0">
                  <a:pos x="42" y="12"/>
                </a:cxn>
                <a:cxn ang="0">
                  <a:pos x="42" y="16"/>
                </a:cxn>
                <a:cxn ang="0">
                  <a:pos x="40" y="18"/>
                </a:cxn>
                <a:cxn ang="0">
                  <a:pos x="40" y="18"/>
                </a:cxn>
                <a:cxn ang="0">
                  <a:pos x="36" y="18"/>
                </a:cxn>
                <a:cxn ang="0">
                  <a:pos x="32" y="16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26"/>
                </a:cxn>
                <a:cxn ang="0">
                  <a:pos x="22" y="30"/>
                </a:cxn>
                <a:cxn ang="0">
                  <a:pos x="20" y="30"/>
                </a:cxn>
                <a:cxn ang="0">
                  <a:pos x="18" y="28"/>
                </a:cxn>
                <a:cxn ang="0">
                  <a:pos x="14" y="26"/>
                </a:cxn>
                <a:cxn ang="0">
                  <a:pos x="8" y="18"/>
                </a:cxn>
                <a:cxn ang="0">
                  <a:pos x="8" y="18"/>
                </a:cxn>
              </a:cxnLst>
              <a:rect l="0" t="0" r="r" b="b"/>
              <a:pathLst>
                <a:path w="90" h="88">
                  <a:moveTo>
                    <a:pt x="8" y="18"/>
                  </a:moveTo>
                  <a:lnTo>
                    <a:pt x="8" y="18"/>
                  </a:lnTo>
                  <a:lnTo>
                    <a:pt x="4" y="26"/>
                  </a:lnTo>
                  <a:lnTo>
                    <a:pt x="2" y="34"/>
                  </a:lnTo>
                  <a:lnTo>
                    <a:pt x="0" y="42"/>
                  </a:lnTo>
                  <a:lnTo>
                    <a:pt x="0" y="54"/>
                  </a:lnTo>
                  <a:lnTo>
                    <a:pt x="6" y="64"/>
                  </a:lnTo>
                  <a:lnTo>
                    <a:pt x="14" y="74"/>
                  </a:lnTo>
                  <a:lnTo>
                    <a:pt x="20" y="80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40" y="88"/>
                  </a:lnTo>
                  <a:lnTo>
                    <a:pt x="44" y="86"/>
                  </a:lnTo>
                  <a:lnTo>
                    <a:pt x="46" y="86"/>
                  </a:lnTo>
                  <a:lnTo>
                    <a:pt x="46" y="78"/>
                  </a:lnTo>
                  <a:lnTo>
                    <a:pt x="46" y="70"/>
                  </a:lnTo>
                  <a:lnTo>
                    <a:pt x="46" y="70"/>
                  </a:lnTo>
                  <a:lnTo>
                    <a:pt x="46" y="60"/>
                  </a:lnTo>
                  <a:lnTo>
                    <a:pt x="46" y="54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64" y="52"/>
                  </a:lnTo>
                  <a:lnTo>
                    <a:pt x="72" y="58"/>
                  </a:lnTo>
                  <a:lnTo>
                    <a:pt x="78" y="62"/>
                  </a:lnTo>
                  <a:lnTo>
                    <a:pt x="82" y="62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88" y="50"/>
                  </a:lnTo>
                  <a:lnTo>
                    <a:pt x="90" y="38"/>
                  </a:lnTo>
                  <a:lnTo>
                    <a:pt x="90" y="32"/>
                  </a:lnTo>
                  <a:lnTo>
                    <a:pt x="88" y="26"/>
                  </a:lnTo>
                  <a:lnTo>
                    <a:pt x="84" y="20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0" y="8"/>
                  </a:lnTo>
                  <a:lnTo>
                    <a:pt x="60" y="4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8" y="8"/>
                  </a:lnTo>
                  <a:lnTo>
                    <a:pt x="42" y="12"/>
                  </a:lnTo>
                  <a:lnTo>
                    <a:pt x="42" y="16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6"/>
                  </a:lnTo>
                  <a:lnTo>
                    <a:pt x="22" y="30"/>
                  </a:lnTo>
                  <a:lnTo>
                    <a:pt x="20" y="30"/>
                  </a:lnTo>
                  <a:lnTo>
                    <a:pt x="18" y="28"/>
                  </a:lnTo>
                  <a:lnTo>
                    <a:pt x="14" y="26"/>
                  </a:lnTo>
                  <a:lnTo>
                    <a:pt x="8" y="18"/>
                  </a:lnTo>
                  <a:lnTo>
                    <a:pt x="8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9" name="Freeform 74"/>
            <p:cNvSpPr>
              <a:spLocks/>
            </p:cNvSpPr>
            <p:nvPr/>
          </p:nvSpPr>
          <p:spPr bwMode="auto">
            <a:xfrm>
              <a:off x="882316" y="-300789"/>
              <a:ext cx="770021" cy="657726"/>
            </a:xfrm>
            <a:custGeom>
              <a:avLst/>
              <a:gdLst/>
              <a:ahLst/>
              <a:cxnLst>
                <a:cxn ang="0">
                  <a:pos x="78" y="6"/>
                </a:cxn>
                <a:cxn ang="0">
                  <a:pos x="78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0" y="0"/>
                </a:cxn>
                <a:cxn ang="0">
                  <a:pos x="28" y="4"/>
                </a:cxn>
                <a:cxn ang="0">
                  <a:pos x="16" y="12"/>
                </a:cxn>
                <a:cxn ang="0">
                  <a:pos x="4" y="26"/>
                </a:cxn>
                <a:cxn ang="0">
                  <a:pos x="4" y="2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8" y="42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8" y="40"/>
                </a:cxn>
                <a:cxn ang="0">
                  <a:pos x="36" y="42"/>
                </a:cxn>
                <a:cxn ang="0">
                  <a:pos x="42" y="44"/>
                </a:cxn>
                <a:cxn ang="0">
                  <a:pos x="42" y="46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36" y="58"/>
                </a:cxn>
                <a:cxn ang="0">
                  <a:pos x="28" y="64"/>
                </a:cxn>
                <a:cxn ang="0">
                  <a:pos x="24" y="72"/>
                </a:cxn>
                <a:cxn ang="0">
                  <a:pos x="24" y="74"/>
                </a:cxn>
                <a:cxn ang="0">
                  <a:pos x="26" y="76"/>
                </a:cxn>
                <a:cxn ang="0">
                  <a:pos x="26" y="76"/>
                </a:cxn>
                <a:cxn ang="0">
                  <a:pos x="36" y="80"/>
                </a:cxn>
                <a:cxn ang="0">
                  <a:pos x="48" y="82"/>
                </a:cxn>
                <a:cxn ang="0">
                  <a:pos x="56" y="80"/>
                </a:cxn>
                <a:cxn ang="0">
                  <a:pos x="62" y="78"/>
                </a:cxn>
                <a:cxn ang="0">
                  <a:pos x="70" y="74"/>
                </a:cxn>
                <a:cxn ang="0">
                  <a:pos x="78" y="70"/>
                </a:cxn>
                <a:cxn ang="0">
                  <a:pos x="78" y="70"/>
                </a:cxn>
                <a:cxn ang="0">
                  <a:pos x="84" y="62"/>
                </a:cxn>
                <a:cxn ang="0">
                  <a:pos x="88" y="52"/>
                </a:cxn>
                <a:cxn ang="0">
                  <a:pos x="94" y="40"/>
                </a:cxn>
                <a:cxn ang="0">
                  <a:pos x="96" y="28"/>
                </a:cxn>
                <a:cxn ang="0">
                  <a:pos x="96" y="28"/>
                </a:cxn>
                <a:cxn ang="0">
                  <a:pos x="88" y="34"/>
                </a:cxn>
                <a:cxn ang="0">
                  <a:pos x="82" y="36"/>
                </a:cxn>
                <a:cxn ang="0">
                  <a:pos x="78" y="36"/>
                </a:cxn>
                <a:cxn ang="0">
                  <a:pos x="76" y="36"/>
                </a:cxn>
                <a:cxn ang="0">
                  <a:pos x="76" y="36"/>
                </a:cxn>
                <a:cxn ang="0">
                  <a:pos x="76" y="32"/>
                </a:cxn>
                <a:cxn ang="0">
                  <a:pos x="78" y="26"/>
                </a:cxn>
                <a:cxn ang="0">
                  <a:pos x="90" y="16"/>
                </a:cxn>
                <a:cxn ang="0">
                  <a:pos x="90" y="16"/>
                </a:cxn>
                <a:cxn ang="0">
                  <a:pos x="74" y="22"/>
                </a:cxn>
                <a:cxn ang="0">
                  <a:pos x="74" y="22"/>
                </a:cxn>
                <a:cxn ang="0">
                  <a:pos x="68" y="22"/>
                </a:cxn>
                <a:cxn ang="0">
                  <a:pos x="64" y="20"/>
                </a:cxn>
                <a:cxn ang="0">
                  <a:pos x="64" y="18"/>
                </a:cxn>
                <a:cxn ang="0">
                  <a:pos x="66" y="14"/>
                </a:cxn>
                <a:cxn ang="0">
                  <a:pos x="78" y="6"/>
                </a:cxn>
                <a:cxn ang="0">
                  <a:pos x="78" y="6"/>
                </a:cxn>
              </a:cxnLst>
              <a:rect l="0" t="0" r="r" b="b"/>
              <a:pathLst>
                <a:path w="96" h="82">
                  <a:moveTo>
                    <a:pt x="78" y="6"/>
                  </a:moveTo>
                  <a:lnTo>
                    <a:pt x="78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0" y="0"/>
                  </a:lnTo>
                  <a:lnTo>
                    <a:pt x="28" y="4"/>
                  </a:lnTo>
                  <a:lnTo>
                    <a:pt x="16" y="12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8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8" y="40"/>
                  </a:lnTo>
                  <a:lnTo>
                    <a:pt x="36" y="42"/>
                  </a:lnTo>
                  <a:lnTo>
                    <a:pt x="42" y="44"/>
                  </a:lnTo>
                  <a:lnTo>
                    <a:pt x="42" y="46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36" y="58"/>
                  </a:lnTo>
                  <a:lnTo>
                    <a:pt x="28" y="64"/>
                  </a:lnTo>
                  <a:lnTo>
                    <a:pt x="24" y="72"/>
                  </a:lnTo>
                  <a:lnTo>
                    <a:pt x="24" y="74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6" y="80"/>
                  </a:lnTo>
                  <a:lnTo>
                    <a:pt x="48" y="82"/>
                  </a:lnTo>
                  <a:lnTo>
                    <a:pt x="56" y="80"/>
                  </a:lnTo>
                  <a:lnTo>
                    <a:pt x="62" y="78"/>
                  </a:lnTo>
                  <a:lnTo>
                    <a:pt x="70" y="74"/>
                  </a:lnTo>
                  <a:lnTo>
                    <a:pt x="78" y="70"/>
                  </a:lnTo>
                  <a:lnTo>
                    <a:pt x="78" y="70"/>
                  </a:lnTo>
                  <a:lnTo>
                    <a:pt x="84" y="62"/>
                  </a:lnTo>
                  <a:lnTo>
                    <a:pt x="88" y="52"/>
                  </a:lnTo>
                  <a:lnTo>
                    <a:pt x="94" y="40"/>
                  </a:lnTo>
                  <a:lnTo>
                    <a:pt x="96" y="28"/>
                  </a:lnTo>
                  <a:lnTo>
                    <a:pt x="96" y="28"/>
                  </a:lnTo>
                  <a:lnTo>
                    <a:pt x="88" y="34"/>
                  </a:lnTo>
                  <a:lnTo>
                    <a:pt x="82" y="36"/>
                  </a:lnTo>
                  <a:lnTo>
                    <a:pt x="78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8" y="26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74" y="22"/>
                  </a:lnTo>
                  <a:lnTo>
                    <a:pt x="74" y="22"/>
                  </a:lnTo>
                  <a:lnTo>
                    <a:pt x="68" y="22"/>
                  </a:lnTo>
                  <a:lnTo>
                    <a:pt x="64" y="20"/>
                  </a:lnTo>
                  <a:lnTo>
                    <a:pt x="64" y="18"/>
                  </a:lnTo>
                  <a:lnTo>
                    <a:pt x="66" y="14"/>
                  </a:lnTo>
                  <a:lnTo>
                    <a:pt x="78" y="6"/>
                  </a:lnTo>
                  <a:lnTo>
                    <a:pt x="7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0" name="Freeform 75"/>
            <p:cNvSpPr>
              <a:spLocks/>
            </p:cNvSpPr>
            <p:nvPr/>
          </p:nvSpPr>
          <p:spPr bwMode="auto">
            <a:xfrm>
              <a:off x="1042737" y="-1054768"/>
              <a:ext cx="721895" cy="689811"/>
            </a:xfrm>
            <a:custGeom>
              <a:avLst/>
              <a:gdLst/>
              <a:ahLst/>
              <a:cxnLst>
                <a:cxn ang="0">
                  <a:pos x="82" y="68"/>
                </a:cxn>
                <a:cxn ang="0">
                  <a:pos x="82" y="68"/>
                </a:cxn>
                <a:cxn ang="0">
                  <a:pos x="86" y="62"/>
                </a:cxn>
                <a:cxn ang="0">
                  <a:pos x="88" y="54"/>
                </a:cxn>
                <a:cxn ang="0">
                  <a:pos x="90" y="44"/>
                </a:cxn>
                <a:cxn ang="0">
                  <a:pos x="90" y="34"/>
                </a:cxn>
                <a:cxn ang="0">
                  <a:pos x="84" y="24"/>
                </a:cxn>
                <a:cxn ang="0">
                  <a:pos x="76" y="12"/>
                </a:cxn>
                <a:cxn ang="0">
                  <a:pos x="70" y="8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4" y="8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44" y="26"/>
                </a:cxn>
                <a:cxn ang="0">
                  <a:pos x="44" y="34"/>
                </a:cxn>
                <a:cxn ang="0">
                  <a:pos x="40" y="38"/>
                </a:cxn>
                <a:cxn ang="0">
                  <a:pos x="38" y="40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26" y="36"/>
                </a:cxn>
                <a:cxn ang="0">
                  <a:pos x="18" y="30"/>
                </a:cxn>
                <a:cxn ang="0">
                  <a:pos x="12" y="24"/>
                </a:cxn>
                <a:cxn ang="0">
                  <a:pos x="8" y="26"/>
                </a:cxn>
                <a:cxn ang="0">
                  <a:pos x="6" y="28"/>
                </a:cxn>
                <a:cxn ang="0">
                  <a:pos x="6" y="28"/>
                </a:cxn>
                <a:cxn ang="0">
                  <a:pos x="2" y="38"/>
                </a:cxn>
                <a:cxn ang="0">
                  <a:pos x="0" y="48"/>
                </a:cxn>
                <a:cxn ang="0">
                  <a:pos x="0" y="54"/>
                </a:cxn>
                <a:cxn ang="0">
                  <a:pos x="2" y="60"/>
                </a:cxn>
                <a:cxn ang="0">
                  <a:pos x="6" y="68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20" y="78"/>
                </a:cxn>
                <a:cxn ang="0">
                  <a:pos x="30" y="82"/>
                </a:cxn>
                <a:cxn ang="0">
                  <a:pos x="42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0"/>
                </a:cxn>
                <a:cxn ang="0">
                  <a:pos x="48" y="74"/>
                </a:cxn>
                <a:cxn ang="0">
                  <a:pos x="48" y="72"/>
                </a:cxn>
                <a:cxn ang="0">
                  <a:pos x="50" y="70"/>
                </a:cxn>
                <a:cxn ang="0">
                  <a:pos x="50" y="70"/>
                </a:cxn>
                <a:cxn ang="0">
                  <a:pos x="54" y="68"/>
                </a:cxn>
                <a:cxn ang="0">
                  <a:pos x="58" y="70"/>
                </a:cxn>
                <a:cxn ang="0">
                  <a:pos x="70" y="80"/>
                </a:cxn>
                <a:cxn ang="0">
                  <a:pos x="70" y="80"/>
                </a:cxn>
                <a:cxn ang="0">
                  <a:pos x="64" y="66"/>
                </a:cxn>
                <a:cxn ang="0">
                  <a:pos x="64" y="66"/>
                </a:cxn>
                <a:cxn ang="0">
                  <a:pos x="64" y="62"/>
                </a:cxn>
                <a:cxn ang="0">
                  <a:pos x="66" y="58"/>
                </a:cxn>
                <a:cxn ang="0">
                  <a:pos x="70" y="58"/>
                </a:cxn>
                <a:cxn ang="0">
                  <a:pos x="72" y="58"/>
                </a:cxn>
                <a:cxn ang="0">
                  <a:pos x="76" y="62"/>
                </a:cxn>
                <a:cxn ang="0">
                  <a:pos x="82" y="68"/>
                </a:cxn>
                <a:cxn ang="0">
                  <a:pos x="82" y="68"/>
                </a:cxn>
              </a:cxnLst>
              <a:rect l="0" t="0" r="r" b="b"/>
              <a:pathLst>
                <a:path w="90" h="86">
                  <a:moveTo>
                    <a:pt x="82" y="68"/>
                  </a:moveTo>
                  <a:lnTo>
                    <a:pt x="82" y="68"/>
                  </a:lnTo>
                  <a:lnTo>
                    <a:pt x="86" y="62"/>
                  </a:lnTo>
                  <a:lnTo>
                    <a:pt x="88" y="54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84" y="24"/>
                  </a:lnTo>
                  <a:lnTo>
                    <a:pt x="76" y="12"/>
                  </a:lnTo>
                  <a:lnTo>
                    <a:pt x="70" y="8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8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4" y="26"/>
                  </a:lnTo>
                  <a:lnTo>
                    <a:pt x="44" y="34"/>
                  </a:lnTo>
                  <a:lnTo>
                    <a:pt x="40" y="38"/>
                  </a:lnTo>
                  <a:lnTo>
                    <a:pt x="38" y="40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26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8" y="26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2" y="3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2" y="60"/>
                  </a:lnTo>
                  <a:lnTo>
                    <a:pt x="6" y="68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20" y="78"/>
                  </a:lnTo>
                  <a:lnTo>
                    <a:pt x="30" y="82"/>
                  </a:lnTo>
                  <a:lnTo>
                    <a:pt x="42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0"/>
                  </a:lnTo>
                  <a:lnTo>
                    <a:pt x="48" y="74"/>
                  </a:lnTo>
                  <a:lnTo>
                    <a:pt x="48" y="72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4" y="68"/>
                  </a:lnTo>
                  <a:lnTo>
                    <a:pt x="58" y="70"/>
                  </a:lnTo>
                  <a:lnTo>
                    <a:pt x="70" y="80"/>
                  </a:lnTo>
                  <a:lnTo>
                    <a:pt x="70" y="8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64" y="62"/>
                  </a:lnTo>
                  <a:lnTo>
                    <a:pt x="66" y="58"/>
                  </a:lnTo>
                  <a:lnTo>
                    <a:pt x="70" y="58"/>
                  </a:lnTo>
                  <a:lnTo>
                    <a:pt x="72" y="58"/>
                  </a:lnTo>
                  <a:lnTo>
                    <a:pt x="76" y="62"/>
                  </a:lnTo>
                  <a:lnTo>
                    <a:pt x="82" y="68"/>
                  </a:lnTo>
                  <a:lnTo>
                    <a:pt x="82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1" name="Freeform 76"/>
            <p:cNvSpPr>
              <a:spLocks/>
            </p:cNvSpPr>
            <p:nvPr/>
          </p:nvSpPr>
          <p:spPr bwMode="auto">
            <a:xfrm>
              <a:off x="1636295" y="-348916"/>
              <a:ext cx="176463" cy="160421"/>
            </a:xfrm>
            <a:custGeom>
              <a:avLst/>
              <a:gdLst/>
              <a:ahLst/>
              <a:cxnLst>
                <a:cxn ang="0">
                  <a:pos x="20" y="16"/>
                </a:cxn>
                <a:cxn ang="0">
                  <a:pos x="20" y="16"/>
                </a:cxn>
                <a:cxn ang="0">
                  <a:pos x="16" y="18"/>
                </a:cxn>
                <a:cxn ang="0">
                  <a:pos x="12" y="20"/>
                </a:cxn>
                <a:cxn ang="0">
                  <a:pos x="8" y="18"/>
                </a:cxn>
                <a:cxn ang="0">
                  <a:pos x="4" y="18"/>
                </a:cxn>
                <a:cxn ang="0">
                  <a:pos x="4" y="18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2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20" y="4"/>
                </a:cxn>
                <a:cxn ang="0">
                  <a:pos x="22" y="8"/>
                </a:cxn>
                <a:cxn ang="0">
                  <a:pos x="22" y="12"/>
                </a:cxn>
                <a:cxn ang="0">
                  <a:pos x="20" y="16"/>
                </a:cxn>
                <a:cxn ang="0">
                  <a:pos x="20" y="16"/>
                </a:cxn>
              </a:cxnLst>
              <a:rect l="0" t="0" r="r" b="b"/>
              <a:pathLst>
                <a:path w="22" h="20">
                  <a:moveTo>
                    <a:pt x="20" y="16"/>
                  </a:moveTo>
                  <a:lnTo>
                    <a:pt x="20" y="16"/>
                  </a:lnTo>
                  <a:lnTo>
                    <a:pt x="16" y="18"/>
                  </a:lnTo>
                  <a:lnTo>
                    <a:pt x="12" y="20"/>
                  </a:lnTo>
                  <a:lnTo>
                    <a:pt x="8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2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2" y="8"/>
                  </a:lnTo>
                  <a:lnTo>
                    <a:pt x="22" y="12"/>
                  </a:lnTo>
                  <a:lnTo>
                    <a:pt x="20" y="16"/>
                  </a:lnTo>
                  <a:lnTo>
                    <a:pt x="20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2" name="Freeform 77"/>
            <p:cNvSpPr>
              <a:spLocks/>
            </p:cNvSpPr>
            <p:nvPr/>
          </p:nvSpPr>
          <p:spPr bwMode="auto">
            <a:xfrm>
              <a:off x="3914274" y="-284747"/>
              <a:ext cx="465221" cy="882316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8" y="4"/>
                </a:cxn>
                <a:cxn ang="0">
                  <a:pos x="28" y="14"/>
                </a:cxn>
                <a:cxn ang="0">
                  <a:pos x="28" y="22"/>
                </a:cxn>
                <a:cxn ang="0">
                  <a:pos x="24" y="28"/>
                </a:cxn>
                <a:cxn ang="0">
                  <a:pos x="20" y="36"/>
                </a:cxn>
                <a:cxn ang="0">
                  <a:pos x="12" y="44"/>
                </a:cxn>
                <a:cxn ang="0">
                  <a:pos x="12" y="44"/>
                </a:cxn>
                <a:cxn ang="0">
                  <a:pos x="6" y="54"/>
                </a:cxn>
                <a:cxn ang="0">
                  <a:pos x="2" y="66"/>
                </a:cxn>
                <a:cxn ang="0">
                  <a:pos x="0" y="80"/>
                </a:cxn>
                <a:cxn ang="0">
                  <a:pos x="4" y="92"/>
                </a:cxn>
                <a:cxn ang="0">
                  <a:pos x="8" y="102"/>
                </a:cxn>
                <a:cxn ang="0">
                  <a:pos x="14" y="106"/>
                </a:cxn>
                <a:cxn ang="0">
                  <a:pos x="18" y="110"/>
                </a:cxn>
                <a:cxn ang="0">
                  <a:pos x="24" y="110"/>
                </a:cxn>
                <a:cxn ang="0">
                  <a:pos x="30" y="110"/>
                </a:cxn>
                <a:cxn ang="0">
                  <a:pos x="38" y="110"/>
                </a:cxn>
                <a:cxn ang="0">
                  <a:pos x="48" y="106"/>
                </a:cxn>
                <a:cxn ang="0">
                  <a:pos x="48" y="106"/>
                </a:cxn>
                <a:cxn ang="0">
                  <a:pos x="52" y="102"/>
                </a:cxn>
                <a:cxn ang="0">
                  <a:pos x="56" y="96"/>
                </a:cxn>
                <a:cxn ang="0">
                  <a:pos x="58" y="90"/>
                </a:cxn>
                <a:cxn ang="0">
                  <a:pos x="58" y="86"/>
                </a:cxn>
                <a:cxn ang="0">
                  <a:pos x="54" y="76"/>
                </a:cxn>
                <a:cxn ang="0">
                  <a:pos x="54" y="72"/>
                </a:cxn>
                <a:cxn ang="0">
                  <a:pos x="54" y="72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8" y="82"/>
                </a:cxn>
                <a:cxn ang="0">
                  <a:pos x="34" y="80"/>
                </a:cxn>
                <a:cxn ang="0">
                  <a:pos x="34" y="80"/>
                </a:cxn>
                <a:cxn ang="0">
                  <a:pos x="36" y="78"/>
                </a:cxn>
                <a:cxn ang="0">
                  <a:pos x="42" y="74"/>
                </a:cxn>
                <a:cxn ang="0">
                  <a:pos x="46" y="66"/>
                </a:cxn>
                <a:cxn ang="0">
                  <a:pos x="48" y="62"/>
                </a:cxn>
                <a:cxn ang="0">
                  <a:pos x="48" y="54"/>
                </a:cxn>
                <a:cxn ang="0">
                  <a:pos x="48" y="54"/>
                </a:cxn>
                <a:cxn ang="0">
                  <a:pos x="46" y="48"/>
                </a:cxn>
                <a:cxn ang="0">
                  <a:pos x="44" y="38"/>
                </a:cxn>
                <a:cxn ang="0">
                  <a:pos x="36" y="20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58" h="110">
                  <a:moveTo>
                    <a:pt x="26" y="0"/>
                  </a:moveTo>
                  <a:lnTo>
                    <a:pt x="26" y="0"/>
                  </a:lnTo>
                  <a:lnTo>
                    <a:pt x="28" y="4"/>
                  </a:lnTo>
                  <a:lnTo>
                    <a:pt x="28" y="14"/>
                  </a:lnTo>
                  <a:lnTo>
                    <a:pt x="28" y="22"/>
                  </a:lnTo>
                  <a:lnTo>
                    <a:pt x="24" y="28"/>
                  </a:lnTo>
                  <a:lnTo>
                    <a:pt x="20" y="36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6" y="54"/>
                  </a:lnTo>
                  <a:lnTo>
                    <a:pt x="2" y="66"/>
                  </a:lnTo>
                  <a:lnTo>
                    <a:pt x="0" y="80"/>
                  </a:lnTo>
                  <a:lnTo>
                    <a:pt x="4" y="92"/>
                  </a:lnTo>
                  <a:lnTo>
                    <a:pt x="8" y="102"/>
                  </a:lnTo>
                  <a:lnTo>
                    <a:pt x="14" y="106"/>
                  </a:lnTo>
                  <a:lnTo>
                    <a:pt x="18" y="110"/>
                  </a:lnTo>
                  <a:lnTo>
                    <a:pt x="24" y="110"/>
                  </a:lnTo>
                  <a:lnTo>
                    <a:pt x="30" y="110"/>
                  </a:lnTo>
                  <a:lnTo>
                    <a:pt x="38" y="110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52" y="102"/>
                  </a:lnTo>
                  <a:lnTo>
                    <a:pt x="56" y="96"/>
                  </a:lnTo>
                  <a:lnTo>
                    <a:pt x="58" y="90"/>
                  </a:lnTo>
                  <a:lnTo>
                    <a:pt x="58" y="86"/>
                  </a:lnTo>
                  <a:lnTo>
                    <a:pt x="54" y="76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8" y="82"/>
                  </a:lnTo>
                  <a:lnTo>
                    <a:pt x="34" y="80"/>
                  </a:lnTo>
                  <a:lnTo>
                    <a:pt x="34" y="80"/>
                  </a:lnTo>
                  <a:lnTo>
                    <a:pt x="36" y="78"/>
                  </a:lnTo>
                  <a:lnTo>
                    <a:pt x="42" y="74"/>
                  </a:lnTo>
                  <a:lnTo>
                    <a:pt x="46" y="66"/>
                  </a:lnTo>
                  <a:lnTo>
                    <a:pt x="48" y="62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6" y="48"/>
                  </a:lnTo>
                  <a:lnTo>
                    <a:pt x="44" y="38"/>
                  </a:lnTo>
                  <a:lnTo>
                    <a:pt x="36" y="20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3" name="Freeform 78"/>
            <p:cNvSpPr>
              <a:spLocks/>
            </p:cNvSpPr>
            <p:nvPr/>
          </p:nvSpPr>
          <p:spPr bwMode="auto">
            <a:xfrm>
              <a:off x="7058526" y="2795337"/>
              <a:ext cx="368968" cy="52938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6" y="2"/>
                </a:cxn>
                <a:cxn ang="0">
                  <a:pos x="42" y="8"/>
                </a:cxn>
                <a:cxn ang="0">
                  <a:pos x="36" y="16"/>
                </a:cxn>
                <a:cxn ang="0">
                  <a:pos x="30" y="20"/>
                </a:cxn>
                <a:cxn ang="0">
                  <a:pos x="22" y="24"/>
                </a:cxn>
                <a:cxn ang="0">
                  <a:pos x="22" y="24"/>
                </a:cxn>
                <a:cxn ang="0">
                  <a:pos x="14" y="28"/>
                </a:cxn>
                <a:cxn ang="0">
                  <a:pos x="6" y="34"/>
                </a:cxn>
                <a:cxn ang="0">
                  <a:pos x="2" y="42"/>
                </a:cxn>
                <a:cxn ang="0">
                  <a:pos x="0" y="50"/>
                </a:cxn>
                <a:cxn ang="0">
                  <a:pos x="0" y="58"/>
                </a:cxn>
                <a:cxn ang="0">
                  <a:pos x="4" y="64"/>
                </a:cxn>
                <a:cxn ang="0">
                  <a:pos x="12" y="66"/>
                </a:cxn>
                <a:cxn ang="0">
                  <a:pos x="24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4" y="62"/>
                </a:cxn>
                <a:cxn ang="0">
                  <a:pos x="38" y="56"/>
                </a:cxn>
                <a:cxn ang="0">
                  <a:pos x="40" y="50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36" y="50"/>
                </a:cxn>
                <a:cxn ang="0">
                  <a:pos x="30" y="50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2" y="46"/>
                </a:cxn>
                <a:cxn ang="0">
                  <a:pos x="38" y="42"/>
                </a:cxn>
                <a:cxn ang="0">
                  <a:pos x="42" y="36"/>
                </a:cxn>
                <a:cxn ang="0">
                  <a:pos x="42" y="36"/>
                </a:cxn>
                <a:cxn ang="0">
                  <a:pos x="46" y="26"/>
                </a:cxn>
                <a:cxn ang="0">
                  <a:pos x="46" y="14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66">
                  <a:moveTo>
                    <a:pt x="46" y="0"/>
                  </a:moveTo>
                  <a:lnTo>
                    <a:pt x="46" y="0"/>
                  </a:lnTo>
                  <a:lnTo>
                    <a:pt x="46" y="2"/>
                  </a:lnTo>
                  <a:lnTo>
                    <a:pt x="42" y="8"/>
                  </a:lnTo>
                  <a:lnTo>
                    <a:pt x="36" y="16"/>
                  </a:lnTo>
                  <a:lnTo>
                    <a:pt x="30" y="20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14" y="28"/>
                  </a:lnTo>
                  <a:lnTo>
                    <a:pt x="6" y="34"/>
                  </a:lnTo>
                  <a:lnTo>
                    <a:pt x="2" y="42"/>
                  </a:lnTo>
                  <a:lnTo>
                    <a:pt x="0" y="50"/>
                  </a:lnTo>
                  <a:lnTo>
                    <a:pt x="0" y="58"/>
                  </a:lnTo>
                  <a:lnTo>
                    <a:pt x="4" y="64"/>
                  </a:lnTo>
                  <a:lnTo>
                    <a:pt x="12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4" y="62"/>
                  </a:lnTo>
                  <a:lnTo>
                    <a:pt x="38" y="56"/>
                  </a:lnTo>
                  <a:lnTo>
                    <a:pt x="40" y="50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36" y="50"/>
                  </a:lnTo>
                  <a:lnTo>
                    <a:pt x="30" y="50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2" y="46"/>
                  </a:lnTo>
                  <a:lnTo>
                    <a:pt x="38" y="42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6" y="26"/>
                  </a:lnTo>
                  <a:lnTo>
                    <a:pt x="46" y="14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4" name="Freeform 79"/>
            <p:cNvSpPr>
              <a:spLocks/>
            </p:cNvSpPr>
            <p:nvPr/>
          </p:nvSpPr>
          <p:spPr bwMode="auto">
            <a:xfrm>
              <a:off x="5101389" y="3196389"/>
              <a:ext cx="753979" cy="417095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0" y="38"/>
                </a:cxn>
                <a:cxn ang="0">
                  <a:pos x="2" y="36"/>
                </a:cxn>
                <a:cxn ang="0">
                  <a:pos x="12" y="34"/>
                </a:cxn>
                <a:cxn ang="0">
                  <a:pos x="18" y="34"/>
                </a:cxn>
                <a:cxn ang="0">
                  <a:pos x="24" y="36"/>
                </a:cxn>
                <a:cxn ang="0">
                  <a:pos x="32" y="40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50" y="50"/>
                </a:cxn>
                <a:cxn ang="0">
                  <a:pos x="60" y="52"/>
                </a:cxn>
                <a:cxn ang="0">
                  <a:pos x="72" y="52"/>
                </a:cxn>
                <a:cxn ang="0">
                  <a:pos x="82" y="48"/>
                </a:cxn>
                <a:cxn ang="0">
                  <a:pos x="90" y="42"/>
                </a:cxn>
                <a:cxn ang="0">
                  <a:pos x="92" y="38"/>
                </a:cxn>
                <a:cxn ang="0">
                  <a:pos x="94" y="32"/>
                </a:cxn>
                <a:cxn ang="0">
                  <a:pos x="94" y="28"/>
                </a:cxn>
                <a:cxn ang="0">
                  <a:pos x="94" y="20"/>
                </a:cxn>
                <a:cxn ang="0">
                  <a:pos x="92" y="14"/>
                </a:cxn>
                <a:cxn ang="0">
                  <a:pos x="88" y="6"/>
                </a:cxn>
                <a:cxn ang="0">
                  <a:pos x="88" y="6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0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0"/>
                </a:cxn>
                <a:cxn ang="0">
                  <a:pos x="66" y="14"/>
                </a:cxn>
                <a:cxn ang="0">
                  <a:pos x="68" y="18"/>
                </a:cxn>
                <a:cxn ang="0">
                  <a:pos x="68" y="20"/>
                </a:cxn>
                <a:cxn ang="0">
                  <a:pos x="68" y="20"/>
                </a:cxn>
                <a:cxn ang="0">
                  <a:pos x="62" y="16"/>
                </a:cxn>
                <a:cxn ang="0">
                  <a:pos x="54" y="12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30" y="16"/>
                </a:cxn>
                <a:cxn ang="0">
                  <a:pos x="16" y="26"/>
                </a:cxn>
                <a:cxn ang="0">
                  <a:pos x="0" y="38"/>
                </a:cxn>
                <a:cxn ang="0">
                  <a:pos x="0" y="38"/>
                </a:cxn>
              </a:cxnLst>
              <a:rect l="0" t="0" r="r" b="b"/>
              <a:pathLst>
                <a:path w="94" h="52">
                  <a:moveTo>
                    <a:pt x="0" y="38"/>
                  </a:moveTo>
                  <a:lnTo>
                    <a:pt x="0" y="38"/>
                  </a:lnTo>
                  <a:lnTo>
                    <a:pt x="2" y="36"/>
                  </a:lnTo>
                  <a:lnTo>
                    <a:pt x="12" y="34"/>
                  </a:lnTo>
                  <a:lnTo>
                    <a:pt x="18" y="34"/>
                  </a:lnTo>
                  <a:lnTo>
                    <a:pt x="24" y="36"/>
                  </a:lnTo>
                  <a:lnTo>
                    <a:pt x="32" y="40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60" y="52"/>
                  </a:lnTo>
                  <a:lnTo>
                    <a:pt x="72" y="52"/>
                  </a:lnTo>
                  <a:lnTo>
                    <a:pt x="82" y="48"/>
                  </a:lnTo>
                  <a:lnTo>
                    <a:pt x="90" y="42"/>
                  </a:lnTo>
                  <a:lnTo>
                    <a:pt x="92" y="38"/>
                  </a:lnTo>
                  <a:lnTo>
                    <a:pt x="94" y="32"/>
                  </a:lnTo>
                  <a:lnTo>
                    <a:pt x="94" y="28"/>
                  </a:lnTo>
                  <a:lnTo>
                    <a:pt x="94" y="20"/>
                  </a:lnTo>
                  <a:lnTo>
                    <a:pt x="92" y="14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0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0"/>
                  </a:lnTo>
                  <a:lnTo>
                    <a:pt x="66" y="14"/>
                  </a:lnTo>
                  <a:lnTo>
                    <a:pt x="68" y="18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2" y="16"/>
                  </a:lnTo>
                  <a:lnTo>
                    <a:pt x="5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30" y="16"/>
                  </a:lnTo>
                  <a:lnTo>
                    <a:pt x="16" y="26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5" name="Freeform 80"/>
            <p:cNvSpPr>
              <a:spLocks/>
            </p:cNvSpPr>
            <p:nvPr/>
          </p:nvSpPr>
          <p:spPr bwMode="auto">
            <a:xfrm>
              <a:off x="6015789" y="2474495"/>
              <a:ext cx="529389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0" y="6"/>
                </a:cxn>
                <a:cxn ang="0">
                  <a:pos x="60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2"/>
                </a:cxn>
                <a:cxn ang="0">
                  <a:pos x="38" y="2"/>
                </a:cxn>
                <a:cxn ang="0">
                  <a:pos x="44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10"/>
                </a:cxn>
                <a:cxn ang="0">
                  <a:pos x="10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6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44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10"/>
                  </a:lnTo>
                  <a:lnTo>
                    <a:pt x="10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6" name="Freeform 81"/>
            <p:cNvSpPr>
              <a:spLocks/>
            </p:cNvSpPr>
            <p:nvPr/>
          </p:nvSpPr>
          <p:spPr bwMode="auto">
            <a:xfrm>
              <a:off x="4122821" y="2330116"/>
              <a:ext cx="545432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30" y="28"/>
                </a:cxn>
                <a:cxn ang="0">
                  <a:pos x="30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8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62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0" y="4"/>
                </a:cxn>
                <a:cxn ang="0">
                  <a:pos x="40" y="4"/>
                </a:cxn>
                <a:cxn ang="0">
                  <a:pos x="44" y="6"/>
                </a:cxn>
                <a:cxn ang="0">
                  <a:pos x="48" y="10"/>
                </a:cxn>
                <a:cxn ang="0">
                  <a:pos x="48" y="14"/>
                </a:cxn>
                <a:cxn ang="0">
                  <a:pos x="48" y="14"/>
                </a:cxn>
                <a:cxn ang="0">
                  <a:pos x="44" y="10"/>
                </a:cxn>
                <a:cxn ang="0">
                  <a:pos x="38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2" y="10"/>
                </a:cxn>
                <a:cxn ang="0">
                  <a:pos x="12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8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8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6"/>
                  </a:lnTo>
                  <a:lnTo>
                    <a:pt x="48" y="10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4" y="10"/>
                  </a:lnTo>
                  <a:lnTo>
                    <a:pt x="38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2" y="10"/>
                  </a:lnTo>
                  <a:lnTo>
                    <a:pt x="12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7" name="Freeform 82"/>
            <p:cNvSpPr>
              <a:spLocks/>
            </p:cNvSpPr>
            <p:nvPr/>
          </p:nvSpPr>
          <p:spPr bwMode="auto">
            <a:xfrm>
              <a:off x="3336758" y="2891589"/>
              <a:ext cx="385011" cy="753979"/>
            </a:xfrm>
            <a:custGeom>
              <a:avLst/>
              <a:gdLst/>
              <a:ahLst/>
              <a:cxnLst>
                <a:cxn ang="0">
                  <a:pos x="48" y="94"/>
                </a:cxn>
                <a:cxn ang="0">
                  <a:pos x="48" y="94"/>
                </a:cxn>
                <a:cxn ang="0">
                  <a:pos x="46" y="92"/>
                </a:cxn>
                <a:cxn ang="0">
                  <a:pos x="42" y="84"/>
                </a:cxn>
                <a:cxn ang="0">
                  <a:pos x="40" y="70"/>
                </a:cxn>
                <a:cxn ang="0">
                  <a:pos x="40" y="62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4" y="38"/>
                </a:cxn>
                <a:cxn ang="0">
                  <a:pos x="44" y="26"/>
                </a:cxn>
                <a:cxn ang="0">
                  <a:pos x="40" y="16"/>
                </a:cxn>
                <a:cxn ang="0">
                  <a:pos x="36" y="6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8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0" y="40"/>
                </a:cxn>
                <a:cxn ang="0">
                  <a:pos x="2" y="44"/>
                </a:cxn>
                <a:cxn ang="0">
                  <a:pos x="6" y="50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0" y="44"/>
                </a:cxn>
                <a:cxn ang="0">
                  <a:pos x="14" y="38"/>
                </a:cxn>
                <a:cxn ang="0">
                  <a:pos x="16" y="3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6" y="44"/>
                </a:cxn>
                <a:cxn ang="0">
                  <a:pos x="16" y="52"/>
                </a:cxn>
                <a:cxn ang="0">
                  <a:pos x="18" y="64"/>
                </a:cxn>
                <a:cxn ang="0">
                  <a:pos x="18" y="64"/>
                </a:cxn>
                <a:cxn ang="0">
                  <a:pos x="24" y="74"/>
                </a:cxn>
                <a:cxn ang="0">
                  <a:pos x="34" y="84"/>
                </a:cxn>
                <a:cxn ang="0">
                  <a:pos x="48" y="94"/>
                </a:cxn>
                <a:cxn ang="0">
                  <a:pos x="48" y="94"/>
                </a:cxn>
              </a:cxnLst>
              <a:rect l="0" t="0" r="r" b="b"/>
              <a:pathLst>
                <a:path w="48" h="94">
                  <a:moveTo>
                    <a:pt x="48" y="94"/>
                  </a:moveTo>
                  <a:lnTo>
                    <a:pt x="48" y="94"/>
                  </a:lnTo>
                  <a:lnTo>
                    <a:pt x="46" y="92"/>
                  </a:lnTo>
                  <a:lnTo>
                    <a:pt x="42" y="84"/>
                  </a:lnTo>
                  <a:lnTo>
                    <a:pt x="40" y="70"/>
                  </a:lnTo>
                  <a:lnTo>
                    <a:pt x="40" y="62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4" y="38"/>
                  </a:lnTo>
                  <a:lnTo>
                    <a:pt x="44" y="26"/>
                  </a:lnTo>
                  <a:lnTo>
                    <a:pt x="40" y="16"/>
                  </a:lnTo>
                  <a:lnTo>
                    <a:pt x="36" y="6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8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6" y="50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44"/>
                  </a:lnTo>
                  <a:lnTo>
                    <a:pt x="14" y="38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6" y="44"/>
                  </a:lnTo>
                  <a:lnTo>
                    <a:pt x="16" y="52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24" y="74"/>
                  </a:lnTo>
                  <a:lnTo>
                    <a:pt x="34" y="84"/>
                  </a:lnTo>
                  <a:lnTo>
                    <a:pt x="48" y="94"/>
                  </a:lnTo>
                  <a:lnTo>
                    <a:pt x="48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8" name="Freeform 83"/>
            <p:cNvSpPr>
              <a:spLocks/>
            </p:cNvSpPr>
            <p:nvPr/>
          </p:nvSpPr>
          <p:spPr bwMode="auto">
            <a:xfrm>
              <a:off x="6545179" y="7271084"/>
              <a:ext cx="737937" cy="497305"/>
            </a:xfrm>
            <a:custGeom>
              <a:avLst/>
              <a:gdLst/>
              <a:ahLst/>
              <a:cxnLst>
                <a:cxn ang="0">
                  <a:pos x="0" y="62"/>
                </a:cxn>
                <a:cxn ang="0">
                  <a:pos x="0" y="62"/>
                </a:cxn>
                <a:cxn ang="0">
                  <a:pos x="2" y="58"/>
                </a:cxn>
                <a:cxn ang="0">
                  <a:pos x="10" y="54"/>
                </a:cxn>
                <a:cxn ang="0">
                  <a:pos x="16" y="52"/>
                </a:cxn>
                <a:cxn ang="0">
                  <a:pos x="24" y="52"/>
                </a:cxn>
                <a:cxn ang="0">
                  <a:pos x="32" y="52"/>
                </a:cxn>
                <a:cxn ang="0">
                  <a:pos x="42" y="54"/>
                </a:cxn>
                <a:cxn ang="0">
                  <a:pos x="42" y="54"/>
                </a:cxn>
                <a:cxn ang="0">
                  <a:pos x="52" y="56"/>
                </a:cxn>
                <a:cxn ang="0">
                  <a:pos x="64" y="54"/>
                </a:cxn>
                <a:cxn ang="0">
                  <a:pos x="74" y="50"/>
                </a:cxn>
                <a:cxn ang="0">
                  <a:pos x="84" y="42"/>
                </a:cxn>
                <a:cxn ang="0">
                  <a:pos x="90" y="34"/>
                </a:cxn>
                <a:cxn ang="0">
                  <a:pos x="90" y="30"/>
                </a:cxn>
                <a:cxn ang="0">
                  <a:pos x="92" y="24"/>
                </a:cxn>
                <a:cxn ang="0">
                  <a:pos x="90" y="20"/>
                </a:cxn>
                <a:cxn ang="0">
                  <a:pos x="88" y="14"/>
                </a:cxn>
                <a:cxn ang="0">
                  <a:pos x="84" y="8"/>
                </a:cxn>
                <a:cxn ang="0">
                  <a:pos x="76" y="2"/>
                </a:cxn>
                <a:cxn ang="0">
                  <a:pos x="76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2" y="0"/>
                </a:cxn>
                <a:cxn ang="0">
                  <a:pos x="56" y="4"/>
                </a:cxn>
                <a:cxn ang="0">
                  <a:pos x="50" y="8"/>
                </a:cxn>
                <a:cxn ang="0">
                  <a:pos x="46" y="12"/>
                </a:cxn>
                <a:cxn ang="0">
                  <a:pos x="46" y="12"/>
                </a:cxn>
                <a:cxn ang="0">
                  <a:pos x="54" y="14"/>
                </a:cxn>
                <a:cxn ang="0">
                  <a:pos x="58" y="16"/>
                </a:cxn>
                <a:cxn ang="0">
                  <a:pos x="60" y="20"/>
                </a:cxn>
                <a:cxn ang="0">
                  <a:pos x="60" y="22"/>
                </a:cxn>
                <a:cxn ang="0">
                  <a:pos x="60" y="22"/>
                </a:cxn>
                <a:cxn ang="0">
                  <a:pos x="54" y="20"/>
                </a:cxn>
                <a:cxn ang="0">
                  <a:pos x="46" y="20"/>
                </a:cxn>
                <a:cxn ang="0">
                  <a:pos x="36" y="22"/>
                </a:cxn>
                <a:cxn ang="0">
                  <a:pos x="36" y="22"/>
                </a:cxn>
                <a:cxn ang="0">
                  <a:pos x="24" y="32"/>
                </a:cxn>
                <a:cxn ang="0">
                  <a:pos x="12" y="44"/>
                </a:cxn>
                <a:cxn ang="0">
                  <a:pos x="0" y="62"/>
                </a:cxn>
                <a:cxn ang="0">
                  <a:pos x="0" y="62"/>
                </a:cxn>
              </a:cxnLst>
              <a:rect l="0" t="0" r="r" b="b"/>
              <a:pathLst>
                <a:path w="92" h="62">
                  <a:moveTo>
                    <a:pt x="0" y="62"/>
                  </a:moveTo>
                  <a:lnTo>
                    <a:pt x="0" y="62"/>
                  </a:lnTo>
                  <a:lnTo>
                    <a:pt x="2" y="58"/>
                  </a:lnTo>
                  <a:lnTo>
                    <a:pt x="10" y="54"/>
                  </a:lnTo>
                  <a:lnTo>
                    <a:pt x="16" y="52"/>
                  </a:lnTo>
                  <a:lnTo>
                    <a:pt x="24" y="52"/>
                  </a:lnTo>
                  <a:lnTo>
                    <a:pt x="32" y="52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52" y="56"/>
                  </a:lnTo>
                  <a:lnTo>
                    <a:pt x="64" y="54"/>
                  </a:lnTo>
                  <a:lnTo>
                    <a:pt x="74" y="50"/>
                  </a:lnTo>
                  <a:lnTo>
                    <a:pt x="84" y="42"/>
                  </a:lnTo>
                  <a:lnTo>
                    <a:pt x="90" y="34"/>
                  </a:lnTo>
                  <a:lnTo>
                    <a:pt x="90" y="30"/>
                  </a:lnTo>
                  <a:lnTo>
                    <a:pt x="92" y="24"/>
                  </a:lnTo>
                  <a:lnTo>
                    <a:pt x="90" y="20"/>
                  </a:lnTo>
                  <a:lnTo>
                    <a:pt x="88" y="14"/>
                  </a:lnTo>
                  <a:lnTo>
                    <a:pt x="84" y="8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54" y="14"/>
                  </a:lnTo>
                  <a:lnTo>
                    <a:pt x="58" y="16"/>
                  </a:lnTo>
                  <a:lnTo>
                    <a:pt x="60" y="20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4" y="20"/>
                  </a:lnTo>
                  <a:lnTo>
                    <a:pt x="46" y="20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24" y="32"/>
                  </a:lnTo>
                  <a:lnTo>
                    <a:pt x="12" y="44"/>
                  </a:lnTo>
                  <a:lnTo>
                    <a:pt x="0" y="62"/>
                  </a:lnTo>
                  <a:lnTo>
                    <a:pt x="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9" name="Freeform 84"/>
            <p:cNvSpPr>
              <a:spLocks/>
            </p:cNvSpPr>
            <p:nvPr/>
          </p:nvSpPr>
          <p:spPr bwMode="auto">
            <a:xfrm>
              <a:off x="1347537" y="1207168"/>
              <a:ext cx="545432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2" y="28"/>
                </a:cxn>
                <a:cxn ang="0">
                  <a:pos x="8" y="26"/>
                </a:cxn>
                <a:cxn ang="0">
                  <a:pos x="18" y="26"/>
                </a:cxn>
                <a:cxn ang="0">
                  <a:pos x="24" y="28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8" y="38"/>
                </a:cxn>
                <a:cxn ang="0">
                  <a:pos x="46" y="38"/>
                </a:cxn>
                <a:cxn ang="0">
                  <a:pos x="54" y="38"/>
                </a:cxn>
                <a:cxn ang="0">
                  <a:pos x="60" y="36"/>
                </a:cxn>
                <a:cxn ang="0">
                  <a:pos x="66" y="30"/>
                </a:cxn>
                <a:cxn ang="0">
                  <a:pos x="68" y="24"/>
                </a:cxn>
                <a:cxn ang="0">
                  <a:pos x="66" y="14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56" y="0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42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0" y="12"/>
                </a:cxn>
                <a:cxn ang="0">
                  <a:pos x="10" y="18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68" h="38">
                  <a:moveTo>
                    <a:pt x="0" y="28"/>
                  </a:moveTo>
                  <a:lnTo>
                    <a:pt x="0" y="28"/>
                  </a:lnTo>
                  <a:lnTo>
                    <a:pt x="2" y="28"/>
                  </a:lnTo>
                  <a:lnTo>
                    <a:pt x="8" y="26"/>
                  </a:lnTo>
                  <a:lnTo>
                    <a:pt x="18" y="26"/>
                  </a:lnTo>
                  <a:lnTo>
                    <a:pt x="24" y="28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8" y="38"/>
                  </a:lnTo>
                  <a:lnTo>
                    <a:pt x="46" y="38"/>
                  </a:lnTo>
                  <a:lnTo>
                    <a:pt x="54" y="38"/>
                  </a:lnTo>
                  <a:lnTo>
                    <a:pt x="60" y="36"/>
                  </a:lnTo>
                  <a:lnTo>
                    <a:pt x="66" y="30"/>
                  </a:lnTo>
                  <a:lnTo>
                    <a:pt x="68" y="24"/>
                  </a:lnTo>
                  <a:lnTo>
                    <a:pt x="66" y="1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2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0" y="12"/>
                  </a:lnTo>
                  <a:lnTo>
                    <a:pt x="10" y="1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0" name="Freeform 85"/>
            <p:cNvSpPr>
              <a:spLocks/>
            </p:cNvSpPr>
            <p:nvPr/>
          </p:nvSpPr>
          <p:spPr bwMode="auto">
            <a:xfrm>
              <a:off x="5085347" y="1720516"/>
              <a:ext cx="657726" cy="673768"/>
            </a:xfrm>
            <a:custGeom>
              <a:avLst/>
              <a:gdLst/>
              <a:ahLst/>
              <a:cxnLst>
                <a:cxn ang="0">
                  <a:pos x="82" y="10"/>
                </a:cxn>
                <a:cxn ang="0">
                  <a:pos x="82" y="10"/>
                </a:cxn>
                <a:cxn ang="0">
                  <a:pos x="78" y="8"/>
                </a:cxn>
                <a:cxn ang="0">
                  <a:pos x="66" y="2"/>
                </a:cxn>
                <a:cxn ang="0">
                  <a:pos x="58" y="0"/>
                </a:cxn>
                <a:cxn ang="0">
                  <a:pos x="48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20"/>
                </a:cxn>
                <a:cxn ang="0">
                  <a:pos x="2" y="26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4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12" y="34"/>
                </a:cxn>
                <a:cxn ang="0">
                  <a:pos x="16" y="30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6"/>
                </a:cxn>
                <a:cxn ang="0">
                  <a:pos x="16" y="32"/>
                </a:cxn>
                <a:cxn ang="0">
                  <a:pos x="12" y="40"/>
                </a:cxn>
                <a:cxn ang="0">
                  <a:pos x="10" y="4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0" y="62"/>
                </a:cxn>
                <a:cxn ang="0">
                  <a:pos x="10" y="70"/>
                </a:cxn>
                <a:cxn ang="0">
                  <a:pos x="8" y="76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4" y="82"/>
                </a:cxn>
                <a:cxn ang="0">
                  <a:pos x="12" y="78"/>
                </a:cxn>
                <a:cxn ang="0">
                  <a:pos x="16" y="72"/>
                </a:cxn>
                <a:cxn ang="0">
                  <a:pos x="20" y="66"/>
                </a:cxn>
                <a:cxn ang="0">
                  <a:pos x="22" y="58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36" y="28"/>
                </a:cxn>
                <a:cxn ang="0">
                  <a:pos x="40" y="24"/>
                </a:cxn>
                <a:cxn ang="0">
                  <a:pos x="46" y="20"/>
                </a:cxn>
                <a:cxn ang="0">
                  <a:pos x="46" y="20"/>
                </a:cxn>
                <a:cxn ang="0">
                  <a:pos x="54" y="16"/>
                </a:cxn>
                <a:cxn ang="0">
                  <a:pos x="66" y="14"/>
                </a:cxn>
                <a:cxn ang="0">
                  <a:pos x="82" y="10"/>
                </a:cxn>
                <a:cxn ang="0">
                  <a:pos x="82" y="10"/>
                </a:cxn>
              </a:cxnLst>
              <a:rect l="0" t="0" r="r" b="b"/>
              <a:pathLst>
                <a:path w="82" h="84">
                  <a:moveTo>
                    <a:pt x="82" y="10"/>
                  </a:moveTo>
                  <a:lnTo>
                    <a:pt x="82" y="10"/>
                  </a:lnTo>
                  <a:lnTo>
                    <a:pt x="78" y="8"/>
                  </a:lnTo>
                  <a:lnTo>
                    <a:pt x="66" y="2"/>
                  </a:lnTo>
                  <a:lnTo>
                    <a:pt x="58" y="0"/>
                  </a:lnTo>
                  <a:lnTo>
                    <a:pt x="48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20"/>
                  </a:lnTo>
                  <a:lnTo>
                    <a:pt x="2" y="26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4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12" y="34"/>
                  </a:lnTo>
                  <a:lnTo>
                    <a:pt x="16" y="30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6"/>
                  </a:lnTo>
                  <a:lnTo>
                    <a:pt x="16" y="32"/>
                  </a:lnTo>
                  <a:lnTo>
                    <a:pt x="12" y="40"/>
                  </a:lnTo>
                  <a:lnTo>
                    <a:pt x="10" y="4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62"/>
                  </a:lnTo>
                  <a:lnTo>
                    <a:pt x="10" y="70"/>
                  </a:lnTo>
                  <a:lnTo>
                    <a:pt x="8" y="76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4" y="82"/>
                  </a:lnTo>
                  <a:lnTo>
                    <a:pt x="12" y="78"/>
                  </a:lnTo>
                  <a:lnTo>
                    <a:pt x="16" y="72"/>
                  </a:lnTo>
                  <a:lnTo>
                    <a:pt x="20" y="66"/>
                  </a:lnTo>
                  <a:lnTo>
                    <a:pt x="22" y="5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36" y="28"/>
                  </a:lnTo>
                  <a:lnTo>
                    <a:pt x="40" y="24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54" y="16"/>
                  </a:lnTo>
                  <a:lnTo>
                    <a:pt x="66" y="14"/>
                  </a:lnTo>
                  <a:lnTo>
                    <a:pt x="82" y="10"/>
                  </a:lnTo>
                  <a:lnTo>
                    <a:pt x="8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1" name="Freeform 86"/>
            <p:cNvSpPr>
              <a:spLocks/>
            </p:cNvSpPr>
            <p:nvPr/>
          </p:nvSpPr>
          <p:spPr bwMode="auto">
            <a:xfrm>
              <a:off x="2197768" y="501316"/>
              <a:ext cx="449179" cy="898358"/>
            </a:xfrm>
            <a:custGeom>
              <a:avLst/>
              <a:gdLst/>
              <a:ahLst/>
              <a:cxnLst>
                <a:cxn ang="0">
                  <a:pos x="40" y="112"/>
                </a:cxn>
                <a:cxn ang="0">
                  <a:pos x="40" y="112"/>
                </a:cxn>
                <a:cxn ang="0">
                  <a:pos x="36" y="110"/>
                </a:cxn>
                <a:cxn ang="0">
                  <a:pos x="26" y="102"/>
                </a:cxn>
                <a:cxn ang="0">
                  <a:pos x="18" y="96"/>
                </a:cxn>
                <a:cxn ang="0">
                  <a:pos x="12" y="88"/>
                </a:cxn>
                <a:cxn ang="0">
                  <a:pos x="6" y="78"/>
                </a:cxn>
                <a:cxn ang="0">
                  <a:pos x="2" y="66"/>
                </a:cxn>
                <a:cxn ang="0">
                  <a:pos x="2" y="66"/>
                </a:cxn>
                <a:cxn ang="0">
                  <a:pos x="0" y="54"/>
                </a:cxn>
                <a:cxn ang="0">
                  <a:pos x="2" y="48"/>
                </a:cxn>
                <a:cxn ang="0">
                  <a:pos x="4" y="40"/>
                </a:cxn>
                <a:cxn ang="0">
                  <a:pos x="8" y="34"/>
                </a:cxn>
                <a:cxn ang="0">
                  <a:pos x="14" y="30"/>
                </a:cxn>
                <a:cxn ang="0">
                  <a:pos x="22" y="24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0" y="22"/>
                </a:cxn>
                <a:cxn ang="0">
                  <a:pos x="24" y="28"/>
                </a:cxn>
                <a:cxn ang="0">
                  <a:pos x="22" y="32"/>
                </a:cxn>
                <a:cxn ang="0">
                  <a:pos x="20" y="38"/>
                </a:cxn>
                <a:cxn ang="0">
                  <a:pos x="18" y="46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0" y="52"/>
                </a:cxn>
                <a:cxn ang="0">
                  <a:pos x="20" y="44"/>
                </a:cxn>
                <a:cxn ang="0">
                  <a:pos x="26" y="36"/>
                </a:cxn>
                <a:cxn ang="0">
                  <a:pos x="30" y="30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42" y="22"/>
                </a:cxn>
                <a:cxn ang="0">
                  <a:pos x="48" y="18"/>
                </a:cxn>
                <a:cxn ang="0">
                  <a:pos x="52" y="12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56" y="4"/>
                </a:cxn>
                <a:cxn ang="0">
                  <a:pos x="54" y="14"/>
                </a:cxn>
                <a:cxn ang="0">
                  <a:pos x="54" y="20"/>
                </a:cxn>
                <a:cxn ang="0">
                  <a:pos x="50" y="28"/>
                </a:cxn>
                <a:cxn ang="0">
                  <a:pos x="46" y="34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36" y="44"/>
                </a:cxn>
                <a:cxn ang="0">
                  <a:pos x="32" y="52"/>
                </a:cxn>
                <a:cxn ang="0">
                  <a:pos x="28" y="62"/>
                </a:cxn>
                <a:cxn ang="0">
                  <a:pos x="28" y="68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84"/>
                </a:cxn>
                <a:cxn ang="0">
                  <a:pos x="34" y="96"/>
                </a:cxn>
                <a:cxn ang="0">
                  <a:pos x="40" y="112"/>
                </a:cxn>
                <a:cxn ang="0">
                  <a:pos x="40" y="112"/>
                </a:cxn>
              </a:cxnLst>
              <a:rect l="0" t="0" r="r" b="b"/>
              <a:pathLst>
                <a:path w="56" h="112">
                  <a:moveTo>
                    <a:pt x="40" y="112"/>
                  </a:moveTo>
                  <a:lnTo>
                    <a:pt x="40" y="112"/>
                  </a:lnTo>
                  <a:lnTo>
                    <a:pt x="36" y="110"/>
                  </a:lnTo>
                  <a:lnTo>
                    <a:pt x="26" y="102"/>
                  </a:lnTo>
                  <a:lnTo>
                    <a:pt x="18" y="96"/>
                  </a:lnTo>
                  <a:lnTo>
                    <a:pt x="12" y="88"/>
                  </a:lnTo>
                  <a:lnTo>
                    <a:pt x="6" y="78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0" y="54"/>
                  </a:lnTo>
                  <a:lnTo>
                    <a:pt x="2" y="48"/>
                  </a:lnTo>
                  <a:lnTo>
                    <a:pt x="4" y="40"/>
                  </a:lnTo>
                  <a:lnTo>
                    <a:pt x="8" y="34"/>
                  </a:lnTo>
                  <a:lnTo>
                    <a:pt x="14" y="30"/>
                  </a:lnTo>
                  <a:lnTo>
                    <a:pt x="22" y="24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0" y="22"/>
                  </a:lnTo>
                  <a:lnTo>
                    <a:pt x="24" y="28"/>
                  </a:lnTo>
                  <a:lnTo>
                    <a:pt x="22" y="32"/>
                  </a:lnTo>
                  <a:lnTo>
                    <a:pt x="20" y="38"/>
                  </a:lnTo>
                  <a:lnTo>
                    <a:pt x="18" y="46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2"/>
                  </a:lnTo>
                  <a:lnTo>
                    <a:pt x="20" y="44"/>
                  </a:lnTo>
                  <a:lnTo>
                    <a:pt x="26" y="36"/>
                  </a:lnTo>
                  <a:lnTo>
                    <a:pt x="30" y="30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42" y="22"/>
                  </a:lnTo>
                  <a:lnTo>
                    <a:pt x="48" y="18"/>
                  </a:lnTo>
                  <a:lnTo>
                    <a:pt x="52" y="1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6" y="4"/>
                  </a:lnTo>
                  <a:lnTo>
                    <a:pt x="54" y="14"/>
                  </a:lnTo>
                  <a:lnTo>
                    <a:pt x="54" y="20"/>
                  </a:lnTo>
                  <a:lnTo>
                    <a:pt x="50" y="28"/>
                  </a:lnTo>
                  <a:lnTo>
                    <a:pt x="46" y="34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6" y="44"/>
                  </a:lnTo>
                  <a:lnTo>
                    <a:pt x="32" y="52"/>
                  </a:lnTo>
                  <a:lnTo>
                    <a:pt x="28" y="62"/>
                  </a:lnTo>
                  <a:lnTo>
                    <a:pt x="28" y="68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84"/>
                  </a:lnTo>
                  <a:lnTo>
                    <a:pt x="34" y="96"/>
                  </a:lnTo>
                  <a:lnTo>
                    <a:pt x="40" y="112"/>
                  </a:lnTo>
                  <a:lnTo>
                    <a:pt x="40" y="1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2" name="Freeform 87"/>
            <p:cNvSpPr>
              <a:spLocks/>
            </p:cNvSpPr>
            <p:nvPr/>
          </p:nvSpPr>
          <p:spPr bwMode="auto">
            <a:xfrm>
              <a:off x="1379621" y="3420979"/>
              <a:ext cx="513347" cy="545432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58" y="4"/>
                </a:cxn>
                <a:cxn ang="0">
                  <a:pos x="62" y="14"/>
                </a:cxn>
                <a:cxn ang="0">
                  <a:pos x="64" y="30"/>
                </a:cxn>
                <a:cxn ang="0">
                  <a:pos x="62" y="40"/>
                </a:cxn>
                <a:cxn ang="0">
                  <a:pos x="60" y="50"/>
                </a:cxn>
                <a:cxn ang="0">
                  <a:pos x="60" y="50"/>
                </a:cxn>
                <a:cxn ang="0">
                  <a:pos x="56" y="58"/>
                </a:cxn>
                <a:cxn ang="0">
                  <a:pos x="52" y="62"/>
                </a:cxn>
                <a:cxn ang="0">
                  <a:pos x="48" y="66"/>
                </a:cxn>
                <a:cxn ang="0">
                  <a:pos x="44" y="68"/>
                </a:cxn>
                <a:cxn ang="0">
                  <a:pos x="36" y="68"/>
                </a:cxn>
                <a:cxn ang="0">
                  <a:pos x="30" y="68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8" y="60"/>
                </a:cxn>
                <a:cxn ang="0">
                  <a:pos x="42" y="54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4" y="50"/>
                </a:cxn>
                <a:cxn ang="0">
                  <a:pos x="40" y="54"/>
                </a:cxn>
                <a:cxn ang="0">
                  <a:pos x="32" y="58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12" y="58"/>
                </a:cxn>
                <a:cxn ang="0">
                  <a:pos x="6" y="62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2" y="64"/>
                </a:cxn>
                <a:cxn ang="0">
                  <a:pos x="6" y="58"/>
                </a:cxn>
                <a:cxn ang="0">
                  <a:pos x="14" y="52"/>
                </a:cxn>
                <a:cxn ang="0">
                  <a:pos x="20" y="48"/>
                </a:cxn>
                <a:cxn ang="0">
                  <a:pos x="28" y="48"/>
                </a:cxn>
                <a:cxn ang="0">
                  <a:pos x="28" y="48"/>
                </a:cxn>
                <a:cxn ang="0">
                  <a:pos x="36" y="44"/>
                </a:cxn>
                <a:cxn ang="0">
                  <a:pos x="42" y="40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50" y="24"/>
                </a:cxn>
                <a:cxn ang="0">
                  <a:pos x="54" y="14"/>
                </a:cxn>
                <a:cxn ang="0">
                  <a:pos x="56" y="0"/>
                </a:cxn>
                <a:cxn ang="0">
                  <a:pos x="56" y="0"/>
                </a:cxn>
              </a:cxnLst>
              <a:rect l="0" t="0" r="r" b="b"/>
              <a:pathLst>
                <a:path w="64" h="68">
                  <a:moveTo>
                    <a:pt x="56" y="0"/>
                  </a:moveTo>
                  <a:lnTo>
                    <a:pt x="56" y="0"/>
                  </a:lnTo>
                  <a:lnTo>
                    <a:pt x="58" y="4"/>
                  </a:lnTo>
                  <a:lnTo>
                    <a:pt x="62" y="14"/>
                  </a:lnTo>
                  <a:lnTo>
                    <a:pt x="64" y="30"/>
                  </a:lnTo>
                  <a:lnTo>
                    <a:pt x="62" y="40"/>
                  </a:lnTo>
                  <a:lnTo>
                    <a:pt x="60" y="50"/>
                  </a:lnTo>
                  <a:lnTo>
                    <a:pt x="60" y="50"/>
                  </a:lnTo>
                  <a:lnTo>
                    <a:pt x="56" y="58"/>
                  </a:lnTo>
                  <a:lnTo>
                    <a:pt x="52" y="62"/>
                  </a:lnTo>
                  <a:lnTo>
                    <a:pt x="48" y="66"/>
                  </a:lnTo>
                  <a:lnTo>
                    <a:pt x="44" y="68"/>
                  </a:lnTo>
                  <a:lnTo>
                    <a:pt x="36" y="68"/>
                  </a:lnTo>
                  <a:lnTo>
                    <a:pt x="30" y="68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8" y="60"/>
                  </a:lnTo>
                  <a:lnTo>
                    <a:pt x="42" y="5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2" y="58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12" y="58"/>
                  </a:lnTo>
                  <a:lnTo>
                    <a:pt x="6" y="62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2" y="64"/>
                  </a:lnTo>
                  <a:lnTo>
                    <a:pt x="6" y="58"/>
                  </a:lnTo>
                  <a:lnTo>
                    <a:pt x="14" y="52"/>
                  </a:lnTo>
                  <a:lnTo>
                    <a:pt x="20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36" y="44"/>
                  </a:lnTo>
                  <a:lnTo>
                    <a:pt x="42" y="40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0" y="24"/>
                  </a:lnTo>
                  <a:lnTo>
                    <a:pt x="54" y="14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3" name="Freeform 88"/>
            <p:cNvSpPr>
              <a:spLocks/>
            </p:cNvSpPr>
            <p:nvPr/>
          </p:nvSpPr>
          <p:spPr bwMode="auto">
            <a:xfrm>
              <a:off x="8133347" y="838200"/>
              <a:ext cx="609600" cy="1042737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38" y="4"/>
                </a:cxn>
                <a:cxn ang="0">
                  <a:pos x="50" y="16"/>
                </a:cxn>
                <a:cxn ang="0">
                  <a:pos x="58" y="24"/>
                </a:cxn>
                <a:cxn ang="0">
                  <a:pos x="64" y="36"/>
                </a:cxn>
                <a:cxn ang="0">
                  <a:pos x="70" y="48"/>
                </a:cxn>
                <a:cxn ang="0">
                  <a:pos x="76" y="66"/>
                </a:cxn>
                <a:cxn ang="0">
                  <a:pos x="76" y="66"/>
                </a:cxn>
                <a:cxn ang="0">
                  <a:pos x="76" y="72"/>
                </a:cxn>
                <a:cxn ang="0">
                  <a:pos x="76" y="80"/>
                </a:cxn>
                <a:cxn ang="0">
                  <a:pos x="74" y="88"/>
                </a:cxn>
                <a:cxn ang="0">
                  <a:pos x="70" y="94"/>
                </a:cxn>
                <a:cxn ang="0">
                  <a:pos x="62" y="100"/>
                </a:cxn>
                <a:cxn ang="0">
                  <a:pos x="54" y="106"/>
                </a:cxn>
                <a:cxn ang="0">
                  <a:pos x="44" y="110"/>
                </a:cxn>
                <a:cxn ang="0">
                  <a:pos x="28" y="114"/>
                </a:cxn>
                <a:cxn ang="0">
                  <a:pos x="28" y="114"/>
                </a:cxn>
                <a:cxn ang="0">
                  <a:pos x="32" y="112"/>
                </a:cxn>
                <a:cxn ang="0">
                  <a:pos x="42" y="106"/>
                </a:cxn>
                <a:cxn ang="0">
                  <a:pos x="46" y="100"/>
                </a:cxn>
                <a:cxn ang="0">
                  <a:pos x="50" y="94"/>
                </a:cxn>
                <a:cxn ang="0">
                  <a:pos x="52" y="84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50" y="78"/>
                </a:cxn>
                <a:cxn ang="0">
                  <a:pos x="48" y="86"/>
                </a:cxn>
                <a:cxn ang="0">
                  <a:pos x="46" y="90"/>
                </a:cxn>
                <a:cxn ang="0">
                  <a:pos x="42" y="96"/>
                </a:cxn>
                <a:cxn ang="0">
                  <a:pos x="36" y="100"/>
                </a:cxn>
                <a:cxn ang="0">
                  <a:pos x="28" y="104"/>
                </a:cxn>
                <a:cxn ang="0">
                  <a:pos x="28" y="104"/>
                </a:cxn>
                <a:cxn ang="0">
                  <a:pos x="20" y="106"/>
                </a:cxn>
                <a:cxn ang="0">
                  <a:pos x="10" y="110"/>
                </a:cxn>
                <a:cxn ang="0">
                  <a:pos x="4" y="118"/>
                </a:cxn>
                <a:cxn ang="0">
                  <a:pos x="2" y="124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26"/>
                </a:cxn>
                <a:cxn ang="0">
                  <a:pos x="2" y="114"/>
                </a:cxn>
                <a:cxn ang="0">
                  <a:pos x="4" y="106"/>
                </a:cxn>
                <a:cxn ang="0">
                  <a:pos x="8" y="100"/>
                </a:cxn>
                <a:cxn ang="0">
                  <a:pos x="16" y="92"/>
                </a:cxn>
                <a:cxn ang="0">
                  <a:pos x="26" y="84"/>
                </a:cxn>
                <a:cxn ang="0">
                  <a:pos x="26" y="84"/>
                </a:cxn>
                <a:cxn ang="0">
                  <a:pos x="28" y="82"/>
                </a:cxn>
                <a:cxn ang="0">
                  <a:pos x="36" y="74"/>
                </a:cxn>
                <a:cxn ang="0">
                  <a:pos x="42" y="64"/>
                </a:cxn>
                <a:cxn ang="0">
                  <a:pos x="44" y="5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2" y="36"/>
                </a:cxn>
                <a:cxn ang="0">
                  <a:pos x="40" y="22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76" h="130">
                  <a:moveTo>
                    <a:pt x="32" y="0"/>
                  </a:moveTo>
                  <a:lnTo>
                    <a:pt x="32" y="0"/>
                  </a:lnTo>
                  <a:lnTo>
                    <a:pt x="38" y="4"/>
                  </a:lnTo>
                  <a:lnTo>
                    <a:pt x="50" y="16"/>
                  </a:lnTo>
                  <a:lnTo>
                    <a:pt x="58" y="24"/>
                  </a:lnTo>
                  <a:lnTo>
                    <a:pt x="64" y="36"/>
                  </a:lnTo>
                  <a:lnTo>
                    <a:pt x="70" y="48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6" y="72"/>
                  </a:lnTo>
                  <a:lnTo>
                    <a:pt x="76" y="80"/>
                  </a:lnTo>
                  <a:lnTo>
                    <a:pt x="74" y="88"/>
                  </a:lnTo>
                  <a:lnTo>
                    <a:pt x="70" y="94"/>
                  </a:lnTo>
                  <a:lnTo>
                    <a:pt x="62" y="100"/>
                  </a:lnTo>
                  <a:lnTo>
                    <a:pt x="54" y="106"/>
                  </a:lnTo>
                  <a:lnTo>
                    <a:pt x="44" y="110"/>
                  </a:lnTo>
                  <a:lnTo>
                    <a:pt x="28" y="114"/>
                  </a:lnTo>
                  <a:lnTo>
                    <a:pt x="28" y="114"/>
                  </a:lnTo>
                  <a:lnTo>
                    <a:pt x="32" y="112"/>
                  </a:lnTo>
                  <a:lnTo>
                    <a:pt x="42" y="106"/>
                  </a:lnTo>
                  <a:lnTo>
                    <a:pt x="46" y="100"/>
                  </a:lnTo>
                  <a:lnTo>
                    <a:pt x="50" y="94"/>
                  </a:lnTo>
                  <a:lnTo>
                    <a:pt x="52" y="84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50" y="78"/>
                  </a:lnTo>
                  <a:lnTo>
                    <a:pt x="48" y="86"/>
                  </a:lnTo>
                  <a:lnTo>
                    <a:pt x="46" y="90"/>
                  </a:lnTo>
                  <a:lnTo>
                    <a:pt x="42" y="96"/>
                  </a:lnTo>
                  <a:lnTo>
                    <a:pt x="36" y="100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0" y="106"/>
                  </a:lnTo>
                  <a:lnTo>
                    <a:pt x="10" y="110"/>
                  </a:lnTo>
                  <a:lnTo>
                    <a:pt x="4" y="118"/>
                  </a:lnTo>
                  <a:lnTo>
                    <a:pt x="2" y="124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26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8" y="100"/>
                  </a:lnTo>
                  <a:lnTo>
                    <a:pt x="16" y="92"/>
                  </a:lnTo>
                  <a:lnTo>
                    <a:pt x="26" y="84"/>
                  </a:lnTo>
                  <a:lnTo>
                    <a:pt x="26" y="84"/>
                  </a:lnTo>
                  <a:lnTo>
                    <a:pt x="28" y="82"/>
                  </a:lnTo>
                  <a:lnTo>
                    <a:pt x="36" y="74"/>
                  </a:lnTo>
                  <a:lnTo>
                    <a:pt x="42" y="64"/>
                  </a:lnTo>
                  <a:lnTo>
                    <a:pt x="44" y="5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2" y="36"/>
                  </a:lnTo>
                  <a:lnTo>
                    <a:pt x="40" y="22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4" name="Freeform 89"/>
            <p:cNvSpPr>
              <a:spLocks/>
            </p:cNvSpPr>
            <p:nvPr/>
          </p:nvSpPr>
          <p:spPr bwMode="auto">
            <a:xfrm>
              <a:off x="2951747" y="1415716"/>
              <a:ext cx="4924926" cy="6432884"/>
            </a:xfrm>
            <a:custGeom>
              <a:avLst/>
              <a:gdLst/>
              <a:ahLst/>
              <a:cxnLst>
                <a:cxn ang="0">
                  <a:pos x="516" y="572"/>
                </a:cxn>
                <a:cxn ang="0">
                  <a:pos x="516" y="500"/>
                </a:cxn>
                <a:cxn ang="0">
                  <a:pos x="524" y="428"/>
                </a:cxn>
                <a:cxn ang="0">
                  <a:pos x="528" y="394"/>
                </a:cxn>
                <a:cxn ang="0">
                  <a:pos x="528" y="324"/>
                </a:cxn>
                <a:cxn ang="0">
                  <a:pos x="526" y="288"/>
                </a:cxn>
                <a:cxn ang="0">
                  <a:pos x="520" y="256"/>
                </a:cxn>
                <a:cxn ang="0">
                  <a:pos x="506" y="212"/>
                </a:cxn>
                <a:cxn ang="0">
                  <a:pos x="480" y="160"/>
                </a:cxn>
                <a:cxn ang="0">
                  <a:pos x="446" y="108"/>
                </a:cxn>
                <a:cxn ang="0">
                  <a:pos x="400" y="60"/>
                </a:cxn>
                <a:cxn ang="0">
                  <a:pos x="344" y="24"/>
                </a:cxn>
                <a:cxn ang="0">
                  <a:pos x="312" y="10"/>
                </a:cxn>
                <a:cxn ang="0">
                  <a:pos x="276" y="2"/>
                </a:cxn>
                <a:cxn ang="0">
                  <a:pos x="238" y="0"/>
                </a:cxn>
                <a:cxn ang="0">
                  <a:pos x="196" y="4"/>
                </a:cxn>
                <a:cxn ang="0">
                  <a:pos x="182" y="8"/>
                </a:cxn>
                <a:cxn ang="0">
                  <a:pos x="156" y="18"/>
                </a:cxn>
                <a:cxn ang="0">
                  <a:pos x="120" y="40"/>
                </a:cxn>
                <a:cxn ang="0">
                  <a:pos x="80" y="82"/>
                </a:cxn>
                <a:cxn ang="0">
                  <a:pos x="48" y="132"/>
                </a:cxn>
                <a:cxn ang="0">
                  <a:pos x="34" y="158"/>
                </a:cxn>
                <a:cxn ang="0">
                  <a:pos x="10" y="224"/>
                </a:cxn>
                <a:cxn ang="0">
                  <a:pos x="0" y="296"/>
                </a:cxn>
                <a:cxn ang="0">
                  <a:pos x="2" y="296"/>
                </a:cxn>
                <a:cxn ang="0">
                  <a:pos x="8" y="252"/>
                </a:cxn>
                <a:cxn ang="0">
                  <a:pos x="24" y="202"/>
                </a:cxn>
                <a:cxn ang="0">
                  <a:pos x="50" y="146"/>
                </a:cxn>
                <a:cxn ang="0">
                  <a:pos x="92" y="86"/>
                </a:cxn>
                <a:cxn ang="0">
                  <a:pos x="104" y="72"/>
                </a:cxn>
                <a:cxn ang="0">
                  <a:pos x="128" y="48"/>
                </a:cxn>
                <a:cxn ang="0">
                  <a:pos x="152" y="32"/>
                </a:cxn>
                <a:cxn ang="0">
                  <a:pos x="178" y="20"/>
                </a:cxn>
                <a:cxn ang="0">
                  <a:pos x="218" y="10"/>
                </a:cxn>
                <a:cxn ang="0">
                  <a:pos x="272" y="14"/>
                </a:cxn>
                <a:cxn ang="0">
                  <a:pos x="322" y="28"/>
                </a:cxn>
                <a:cxn ang="0">
                  <a:pos x="368" y="52"/>
                </a:cxn>
                <a:cxn ang="0">
                  <a:pos x="408" y="82"/>
                </a:cxn>
                <a:cxn ang="0">
                  <a:pos x="438" y="112"/>
                </a:cxn>
                <a:cxn ang="0">
                  <a:pos x="448" y="128"/>
                </a:cxn>
                <a:cxn ang="0">
                  <a:pos x="478" y="176"/>
                </a:cxn>
                <a:cxn ang="0">
                  <a:pos x="500" y="230"/>
                </a:cxn>
                <a:cxn ang="0">
                  <a:pos x="516" y="286"/>
                </a:cxn>
                <a:cxn ang="0">
                  <a:pos x="522" y="346"/>
                </a:cxn>
                <a:cxn ang="0">
                  <a:pos x="520" y="376"/>
                </a:cxn>
                <a:cxn ang="0">
                  <a:pos x="508" y="462"/>
                </a:cxn>
                <a:cxn ang="0">
                  <a:pos x="500" y="520"/>
                </a:cxn>
                <a:cxn ang="0">
                  <a:pos x="504" y="580"/>
                </a:cxn>
                <a:cxn ang="0">
                  <a:pos x="508" y="608"/>
                </a:cxn>
                <a:cxn ang="0">
                  <a:pos x="524" y="660"/>
                </a:cxn>
                <a:cxn ang="0">
                  <a:pos x="544" y="710"/>
                </a:cxn>
                <a:cxn ang="0">
                  <a:pos x="582" y="782"/>
                </a:cxn>
                <a:cxn ang="0">
                  <a:pos x="594" y="802"/>
                </a:cxn>
                <a:cxn ang="0">
                  <a:pos x="614" y="802"/>
                </a:cxn>
                <a:cxn ang="0">
                  <a:pos x="560" y="710"/>
                </a:cxn>
                <a:cxn ang="0">
                  <a:pos x="546" y="676"/>
                </a:cxn>
                <a:cxn ang="0">
                  <a:pos x="524" y="608"/>
                </a:cxn>
                <a:cxn ang="0">
                  <a:pos x="516" y="572"/>
                </a:cxn>
              </a:cxnLst>
              <a:rect l="0" t="0" r="r" b="b"/>
              <a:pathLst>
                <a:path w="614" h="802">
                  <a:moveTo>
                    <a:pt x="516" y="572"/>
                  </a:moveTo>
                  <a:lnTo>
                    <a:pt x="516" y="572"/>
                  </a:lnTo>
                  <a:lnTo>
                    <a:pt x="514" y="536"/>
                  </a:lnTo>
                  <a:lnTo>
                    <a:pt x="516" y="500"/>
                  </a:lnTo>
                  <a:lnTo>
                    <a:pt x="520" y="464"/>
                  </a:lnTo>
                  <a:lnTo>
                    <a:pt x="524" y="428"/>
                  </a:lnTo>
                  <a:lnTo>
                    <a:pt x="524" y="428"/>
                  </a:lnTo>
                  <a:lnTo>
                    <a:pt x="528" y="394"/>
                  </a:lnTo>
                  <a:lnTo>
                    <a:pt x="530" y="358"/>
                  </a:lnTo>
                  <a:lnTo>
                    <a:pt x="528" y="324"/>
                  </a:lnTo>
                  <a:lnTo>
                    <a:pt x="526" y="288"/>
                  </a:lnTo>
                  <a:lnTo>
                    <a:pt x="526" y="288"/>
                  </a:lnTo>
                  <a:lnTo>
                    <a:pt x="524" y="274"/>
                  </a:lnTo>
                  <a:lnTo>
                    <a:pt x="520" y="256"/>
                  </a:lnTo>
                  <a:lnTo>
                    <a:pt x="514" y="236"/>
                  </a:lnTo>
                  <a:lnTo>
                    <a:pt x="506" y="212"/>
                  </a:lnTo>
                  <a:lnTo>
                    <a:pt x="494" y="186"/>
                  </a:lnTo>
                  <a:lnTo>
                    <a:pt x="480" y="160"/>
                  </a:lnTo>
                  <a:lnTo>
                    <a:pt x="464" y="134"/>
                  </a:lnTo>
                  <a:lnTo>
                    <a:pt x="446" y="108"/>
                  </a:lnTo>
                  <a:lnTo>
                    <a:pt x="424" y="84"/>
                  </a:lnTo>
                  <a:lnTo>
                    <a:pt x="400" y="60"/>
                  </a:lnTo>
                  <a:lnTo>
                    <a:pt x="374" y="40"/>
                  </a:lnTo>
                  <a:lnTo>
                    <a:pt x="344" y="24"/>
                  </a:lnTo>
                  <a:lnTo>
                    <a:pt x="328" y="16"/>
                  </a:lnTo>
                  <a:lnTo>
                    <a:pt x="312" y="10"/>
                  </a:lnTo>
                  <a:lnTo>
                    <a:pt x="294" y="6"/>
                  </a:lnTo>
                  <a:lnTo>
                    <a:pt x="276" y="2"/>
                  </a:lnTo>
                  <a:lnTo>
                    <a:pt x="258" y="0"/>
                  </a:lnTo>
                  <a:lnTo>
                    <a:pt x="238" y="0"/>
                  </a:lnTo>
                  <a:lnTo>
                    <a:pt x="218" y="2"/>
                  </a:lnTo>
                  <a:lnTo>
                    <a:pt x="196" y="4"/>
                  </a:lnTo>
                  <a:lnTo>
                    <a:pt x="196" y="4"/>
                  </a:lnTo>
                  <a:lnTo>
                    <a:pt x="182" y="8"/>
                  </a:lnTo>
                  <a:lnTo>
                    <a:pt x="168" y="12"/>
                  </a:lnTo>
                  <a:lnTo>
                    <a:pt x="156" y="18"/>
                  </a:lnTo>
                  <a:lnTo>
                    <a:pt x="144" y="24"/>
                  </a:lnTo>
                  <a:lnTo>
                    <a:pt x="120" y="40"/>
                  </a:lnTo>
                  <a:lnTo>
                    <a:pt x="100" y="60"/>
                  </a:lnTo>
                  <a:lnTo>
                    <a:pt x="80" y="82"/>
                  </a:lnTo>
                  <a:lnTo>
                    <a:pt x="64" y="106"/>
                  </a:lnTo>
                  <a:lnTo>
                    <a:pt x="48" y="132"/>
                  </a:lnTo>
                  <a:lnTo>
                    <a:pt x="34" y="158"/>
                  </a:lnTo>
                  <a:lnTo>
                    <a:pt x="34" y="158"/>
                  </a:lnTo>
                  <a:lnTo>
                    <a:pt x="20" y="190"/>
                  </a:lnTo>
                  <a:lnTo>
                    <a:pt x="10" y="224"/>
                  </a:lnTo>
                  <a:lnTo>
                    <a:pt x="2" y="260"/>
                  </a:lnTo>
                  <a:lnTo>
                    <a:pt x="0" y="296"/>
                  </a:lnTo>
                  <a:lnTo>
                    <a:pt x="2" y="296"/>
                  </a:lnTo>
                  <a:lnTo>
                    <a:pt x="2" y="296"/>
                  </a:lnTo>
                  <a:lnTo>
                    <a:pt x="4" y="274"/>
                  </a:lnTo>
                  <a:lnTo>
                    <a:pt x="8" y="252"/>
                  </a:lnTo>
                  <a:lnTo>
                    <a:pt x="14" y="228"/>
                  </a:lnTo>
                  <a:lnTo>
                    <a:pt x="24" y="202"/>
                  </a:lnTo>
                  <a:lnTo>
                    <a:pt x="36" y="174"/>
                  </a:lnTo>
                  <a:lnTo>
                    <a:pt x="50" y="146"/>
                  </a:lnTo>
                  <a:lnTo>
                    <a:pt x="70" y="116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104" y="72"/>
                  </a:lnTo>
                  <a:lnTo>
                    <a:pt x="114" y="60"/>
                  </a:lnTo>
                  <a:lnTo>
                    <a:pt x="128" y="48"/>
                  </a:lnTo>
                  <a:lnTo>
                    <a:pt x="140" y="40"/>
                  </a:lnTo>
                  <a:lnTo>
                    <a:pt x="152" y="32"/>
                  </a:lnTo>
                  <a:lnTo>
                    <a:pt x="166" y="24"/>
                  </a:lnTo>
                  <a:lnTo>
                    <a:pt x="178" y="20"/>
                  </a:lnTo>
                  <a:lnTo>
                    <a:pt x="192" y="16"/>
                  </a:lnTo>
                  <a:lnTo>
                    <a:pt x="218" y="10"/>
                  </a:lnTo>
                  <a:lnTo>
                    <a:pt x="244" y="10"/>
                  </a:lnTo>
                  <a:lnTo>
                    <a:pt x="272" y="14"/>
                  </a:lnTo>
                  <a:lnTo>
                    <a:pt x="296" y="20"/>
                  </a:lnTo>
                  <a:lnTo>
                    <a:pt x="322" y="28"/>
                  </a:lnTo>
                  <a:lnTo>
                    <a:pt x="346" y="40"/>
                  </a:lnTo>
                  <a:lnTo>
                    <a:pt x="368" y="52"/>
                  </a:lnTo>
                  <a:lnTo>
                    <a:pt x="388" y="66"/>
                  </a:lnTo>
                  <a:lnTo>
                    <a:pt x="408" y="82"/>
                  </a:lnTo>
                  <a:lnTo>
                    <a:pt x="424" y="98"/>
                  </a:lnTo>
                  <a:lnTo>
                    <a:pt x="438" y="112"/>
                  </a:lnTo>
                  <a:lnTo>
                    <a:pt x="448" y="128"/>
                  </a:lnTo>
                  <a:lnTo>
                    <a:pt x="448" y="128"/>
                  </a:lnTo>
                  <a:lnTo>
                    <a:pt x="464" y="152"/>
                  </a:lnTo>
                  <a:lnTo>
                    <a:pt x="478" y="176"/>
                  </a:lnTo>
                  <a:lnTo>
                    <a:pt x="490" y="204"/>
                  </a:lnTo>
                  <a:lnTo>
                    <a:pt x="500" y="230"/>
                  </a:lnTo>
                  <a:lnTo>
                    <a:pt x="510" y="258"/>
                  </a:lnTo>
                  <a:lnTo>
                    <a:pt x="516" y="286"/>
                  </a:lnTo>
                  <a:lnTo>
                    <a:pt x="520" y="316"/>
                  </a:lnTo>
                  <a:lnTo>
                    <a:pt x="522" y="346"/>
                  </a:lnTo>
                  <a:lnTo>
                    <a:pt x="522" y="346"/>
                  </a:lnTo>
                  <a:lnTo>
                    <a:pt x="520" y="376"/>
                  </a:lnTo>
                  <a:lnTo>
                    <a:pt x="518" y="404"/>
                  </a:lnTo>
                  <a:lnTo>
                    <a:pt x="508" y="462"/>
                  </a:lnTo>
                  <a:lnTo>
                    <a:pt x="504" y="492"/>
                  </a:lnTo>
                  <a:lnTo>
                    <a:pt x="500" y="520"/>
                  </a:lnTo>
                  <a:lnTo>
                    <a:pt x="500" y="550"/>
                  </a:lnTo>
                  <a:lnTo>
                    <a:pt x="504" y="580"/>
                  </a:lnTo>
                  <a:lnTo>
                    <a:pt x="504" y="580"/>
                  </a:lnTo>
                  <a:lnTo>
                    <a:pt x="508" y="608"/>
                  </a:lnTo>
                  <a:lnTo>
                    <a:pt x="516" y="634"/>
                  </a:lnTo>
                  <a:lnTo>
                    <a:pt x="524" y="660"/>
                  </a:lnTo>
                  <a:lnTo>
                    <a:pt x="532" y="686"/>
                  </a:lnTo>
                  <a:lnTo>
                    <a:pt x="544" y="710"/>
                  </a:lnTo>
                  <a:lnTo>
                    <a:pt x="556" y="734"/>
                  </a:lnTo>
                  <a:lnTo>
                    <a:pt x="582" y="782"/>
                  </a:lnTo>
                  <a:lnTo>
                    <a:pt x="582" y="782"/>
                  </a:lnTo>
                  <a:lnTo>
                    <a:pt x="594" y="802"/>
                  </a:lnTo>
                  <a:lnTo>
                    <a:pt x="614" y="802"/>
                  </a:lnTo>
                  <a:lnTo>
                    <a:pt x="614" y="802"/>
                  </a:lnTo>
                  <a:lnTo>
                    <a:pt x="586" y="756"/>
                  </a:lnTo>
                  <a:lnTo>
                    <a:pt x="560" y="710"/>
                  </a:lnTo>
                  <a:lnTo>
                    <a:pt x="560" y="710"/>
                  </a:lnTo>
                  <a:lnTo>
                    <a:pt x="546" y="676"/>
                  </a:lnTo>
                  <a:lnTo>
                    <a:pt x="532" y="644"/>
                  </a:lnTo>
                  <a:lnTo>
                    <a:pt x="524" y="608"/>
                  </a:lnTo>
                  <a:lnTo>
                    <a:pt x="516" y="572"/>
                  </a:lnTo>
                  <a:lnTo>
                    <a:pt x="516" y="57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5" name="Freeform 90"/>
            <p:cNvSpPr>
              <a:spLocks/>
            </p:cNvSpPr>
            <p:nvPr/>
          </p:nvSpPr>
          <p:spPr bwMode="auto">
            <a:xfrm>
              <a:off x="1556084" y="4011"/>
              <a:ext cx="2614863" cy="1684421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4" y="28"/>
                </a:cxn>
                <a:cxn ang="0">
                  <a:pos x="0" y="58"/>
                </a:cxn>
                <a:cxn ang="0">
                  <a:pos x="4" y="84"/>
                </a:cxn>
                <a:cxn ang="0">
                  <a:pos x="12" y="110"/>
                </a:cxn>
                <a:cxn ang="0">
                  <a:pos x="26" y="134"/>
                </a:cxn>
                <a:cxn ang="0">
                  <a:pos x="44" y="154"/>
                </a:cxn>
                <a:cxn ang="0">
                  <a:pos x="66" y="168"/>
                </a:cxn>
                <a:cxn ang="0">
                  <a:pos x="90" y="180"/>
                </a:cxn>
                <a:cxn ang="0">
                  <a:pos x="112" y="184"/>
                </a:cxn>
                <a:cxn ang="0">
                  <a:pos x="154" y="184"/>
                </a:cxn>
                <a:cxn ang="0">
                  <a:pos x="176" y="182"/>
                </a:cxn>
                <a:cxn ang="0">
                  <a:pos x="240" y="174"/>
                </a:cxn>
                <a:cxn ang="0">
                  <a:pos x="274" y="176"/>
                </a:cxn>
                <a:cxn ang="0">
                  <a:pos x="298" y="186"/>
                </a:cxn>
                <a:cxn ang="0">
                  <a:pos x="310" y="200"/>
                </a:cxn>
                <a:cxn ang="0">
                  <a:pos x="318" y="210"/>
                </a:cxn>
                <a:cxn ang="0">
                  <a:pos x="322" y="208"/>
                </a:cxn>
                <a:cxn ang="0">
                  <a:pos x="326" y="204"/>
                </a:cxn>
                <a:cxn ang="0">
                  <a:pos x="300" y="180"/>
                </a:cxn>
                <a:cxn ang="0">
                  <a:pos x="290" y="174"/>
                </a:cxn>
                <a:cxn ang="0">
                  <a:pos x="266" y="166"/>
                </a:cxn>
                <a:cxn ang="0">
                  <a:pos x="256" y="166"/>
                </a:cxn>
                <a:cxn ang="0">
                  <a:pos x="198" y="172"/>
                </a:cxn>
                <a:cxn ang="0">
                  <a:pos x="144" y="178"/>
                </a:cxn>
                <a:cxn ang="0">
                  <a:pos x="108" y="174"/>
                </a:cxn>
                <a:cxn ang="0">
                  <a:pos x="74" y="162"/>
                </a:cxn>
                <a:cxn ang="0">
                  <a:pos x="44" y="140"/>
                </a:cxn>
                <a:cxn ang="0">
                  <a:pos x="20" y="112"/>
                </a:cxn>
                <a:cxn ang="0">
                  <a:pos x="14" y="102"/>
                </a:cxn>
                <a:cxn ang="0">
                  <a:pos x="4" y="74"/>
                </a:cxn>
                <a:cxn ang="0">
                  <a:pos x="6" y="36"/>
                </a:cxn>
                <a:cxn ang="0">
                  <a:pos x="12" y="10"/>
                </a:cxn>
                <a:cxn ang="0">
                  <a:pos x="16" y="0"/>
                </a:cxn>
              </a:cxnLst>
              <a:rect l="0" t="0" r="r" b="b"/>
              <a:pathLst>
                <a:path w="326" h="210">
                  <a:moveTo>
                    <a:pt x="16" y="0"/>
                  </a:moveTo>
                  <a:lnTo>
                    <a:pt x="16" y="0"/>
                  </a:lnTo>
                  <a:lnTo>
                    <a:pt x="10" y="14"/>
                  </a:lnTo>
                  <a:lnTo>
                    <a:pt x="4" y="28"/>
                  </a:lnTo>
                  <a:lnTo>
                    <a:pt x="2" y="42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6" y="98"/>
                  </a:lnTo>
                  <a:lnTo>
                    <a:pt x="12" y="110"/>
                  </a:lnTo>
                  <a:lnTo>
                    <a:pt x="18" y="122"/>
                  </a:lnTo>
                  <a:lnTo>
                    <a:pt x="26" y="134"/>
                  </a:lnTo>
                  <a:lnTo>
                    <a:pt x="34" y="144"/>
                  </a:lnTo>
                  <a:lnTo>
                    <a:pt x="44" y="154"/>
                  </a:lnTo>
                  <a:lnTo>
                    <a:pt x="54" y="162"/>
                  </a:lnTo>
                  <a:lnTo>
                    <a:pt x="66" y="168"/>
                  </a:lnTo>
                  <a:lnTo>
                    <a:pt x="78" y="174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112" y="184"/>
                  </a:lnTo>
                  <a:lnTo>
                    <a:pt x="132" y="186"/>
                  </a:lnTo>
                  <a:lnTo>
                    <a:pt x="154" y="184"/>
                  </a:lnTo>
                  <a:lnTo>
                    <a:pt x="176" y="182"/>
                  </a:lnTo>
                  <a:lnTo>
                    <a:pt x="176" y="182"/>
                  </a:lnTo>
                  <a:lnTo>
                    <a:pt x="240" y="174"/>
                  </a:lnTo>
                  <a:lnTo>
                    <a:pt x="240" y="174"/>
                  </a:lnTo>
                  <a:lnTo>
                    <a:pt x="258" y="174"/>
                  </a:lnTo>
                  <a:lnTo>
                    <a:pt x="274" y="176"/>
                  </a:lnTo>
                  <a:lnTo>
                    <a:pt x="288" y="180"/>
                  </a:lnTo>
                  <a:lnTo>
                    <a:pt x="298" y="186"/>
                  </a:lnTo>
                  <a:lnTo>
                    <a:pt x="304" y="194"/>
                  </a:lnTo>
                  <a:lnTo>
                    <a:pt x="310" y="200"/>
                  </a:lnTo>
                  <a:lnTo>
                    <a:pt x="318" y="210"/>
                  </a:lnTo>
                  <a:lnTo>
                    <a:pt x="318" y="210"/>
                  </a:lnTo>
                  <a:lnTo>
                    <a:pt x="320" y="210"/>
                  </a:lnTo>
                  <a:lnTo>
                    <a:pt x="322" y="208"/>
                  </a:lnTo>
                  <a:lnTo>
                    <a:pt x="326" y="204"/>
                  </a:lnTo>
                  <a:lnTo>
                    <a:pt x="326" y="204"/>
                  </a:lnTo>
                  <a:lnTo>
                    <a:pt x="310" y="188"/>
                  </a:lnTo>
                  <a:lnTo>
                    <a:pt x="300" y="180"/>
                  </a:lnTo>
                  <a:lnTo>
                    <a:pt x="290" y="174"/>
                  </a:lnTo>
                  <a:lnTo>
                    <a:pt x="290" y="174"/>
                  </a:lnTo>
                  <a:lnTo>
                    <a:pt x="274" y="168"/>
                  </a:lnTo>
                  <a:lnTo>
                    <a:pt x="266" y="166"/>
                  </a:lnTo>
                  <a:lnTo>
                    <a:pt x="256" y="166"/>
                  </a:lnTo>
                  <a:lnTo>
                    <a:pt x="256" y="166"/>
                  </a:lnTo>
                  <a:lnTo>
                    <a:pt x="226" y="168"/>
                  </a:lnTo>
                  <a:lnTo>
                    <a:pt x="198" y="172"/>
                  </a:lnTo>
                  <a:lnTo>
                    <a:pt x="144" y="178"/>
                  </a:lnTo>
                  <a:lnTo>
                    <a:pt x="144" y="178"/>
                  </a:lnTo>
                  <a:lnTo>
                    <a:pt x="126" y="178"/>
                  </a:lnTo>
                  <a:lnTo>
                    <a:pt x="108" y="174"/>
                  </a:lnTo>
                  <a:lnTo>
                    <a:pt x="90" y="170"/>
                  </a:lnTo>
                  <a:lnTo>
                    <a:pt x="74" y="162"/>
                  </a:lnTo>
                  <a:lnTo>
                    <a:pt x="58" y="152"/>
                  </a:lnTo>
                  <a:lnTo>
                    <a:pt x="44" y="140"/>
                  </a:lnTo>
                  <a:lnTo>
                    <a:pt x="30" y="128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14" y="102"/>
                  </a:lnTo>
                  <a:lnTo>
                    <a:pt x="10" y="92"/>
                  </a:lnTo>
                  <a:lnTo>
                    <a:pt x="4" y="74"/>
                  </a:lnTo>
                  <a:lnTo>
                    <a:pt x="4" y="54"/>
                  </a:lnTo>
                  <a:lnTo>
                    <a:pt x="6" y="36"/>
                  </a:lnTo>
                  <a:lnTo>
                    <a:pt x="8" y="22"/>
                  </a:lnTo>
                  <a:lnTo>
                    <a:pt x="12" y="1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6" name="Freeform 91"/>
            <p:cNvSpPr>
              <a:spLocks/>
            </p:cNvSpPr>
            <p:nvPr/>
          </p:nvSpPr>
          <p:spPr bwMode="auto">
            <a:xfrm>
              <a:off x="1171074" y="1704474"/>
              <a:ext cx="2646947" cy="1732547"/>
            </a:xfrm>
            <a:custGeom>
              <a:avLst/>
              <a:gdLst/>
              <a:ahLst/>
              <a:cxnLst>
                <a:cxn ang="0">
                  <a:pos x="312" y="12"/>
                </a:cxn>
                <a:cxn ang="0">
                  <a:pos x="266" y="0"/>
                </a:cxn>
                <a:cxn ang="0">
                  <a:pos x="232" y="6"/>
                </a:cxn>
                <a:cxn ang="0">
                  <a:pos x="196" y="32"/>
                </a:cxn>
                <a:cxn ang="0">
                  <a:pos x="178" y="58"/>
                </a:cxn>
                <a:cxn ang="0">
                  <a:pos x="160" y="130"/>
                </a:cxn>
                <a:cxn ang="0">
                  <a:pos x="150" y="158"/>
                </a:cxn>
                <a:cxn ang="0">
                  <a:pos x="118" y="192"/>
                </a:cxn>
                <a:cxn ang="0">
                  <a:pos x="72" y="208"/>
                </a:cxn>
                <a:cxn ang="0">
                  <a:pos x="44" y="208"/>
                </a:cxn>
                <a:cxn ang="0">
                  <a:pos x="12" y="182"/>
                </a:cxn>
                <a:cxn ang="0">
                  <a:pos x="8" y="140"/>
                </a:cxn>
                <a:cxn ang="0">
                  <a:pos x="16" y="110"/>
                </a:cxn>
                <a:cxn ang="0">
                  <a:pos x="46" y="80"/>
                </a:cxn>
                <a:cxn ang="0">
                  <a:pos x="68" y="80"/>
                </a:cxn>
                <a:cxn ang="0">
                  <a:pos x="86" y="104"/>
                </a:cxn>
                <a:cxn ang="0">
                  <a:pos x="84" y="114"/>
                </a:cxn>
                <a:cxn ang="0">
                  <a:pos x="76" y="124"/>
                </a:cxn>
                <a:cxn ang="0">
                  <a:pos x="56" y="128"/>
                </a:cxn>
                <a:cxn ang="0">
                  <a:pos x="42" y="122"/>
                </a:cxn>
                <a:cxn ang="0">
                  <a:pos x="68" y="134"/>
                </a:cxn>
                <a:cxn ang="0">
                  <a:pos x="86" y="122"/>
                </a:cxn>
                <a:cxn ang="0">
                  <a:pos x="92" y="106"/>
                </a:cxn>
                <a:cxn ang="0">
                  <a:pos x="84" y="88"/>
                </a:cxn>
                <a:cxn ang="0">
                  <a:pos x="66" y="76"/>
                </a:cxn>
                <a:cxn ang="0">
                  <a:pos x="52" y="74"/>
                </a:cxn>
                <a:cxn ang="0">
                  <a:pos x="22" y="90"/>
                </a:cxn>
                <a:cxn ang="0">
                  <a:pos x="2" y="130"/>
                </a:cxn>
                <a:cxn ang="0">
                  <a:pos x="0" y="158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82" y="214"/>
                </a:cxn>
                <a:cxn ang="0">
                  <a:pos x="112" y="206"/>
                </a:cxn>
                <a:cxn ang="0">
                  <a:pos x="146" y="178"/>
                </a:cxn>
                <a:cxn ang="0">
                  <a:pos x="168" y="138"/>
                </a:cxn>
                <a:cxn ang="0">
                  <a:pos x="178" y="90"/>
                </a:cxn>
                <a:cxn ang="0">
                  <a:pos x="188" y="58"/>
                </a:cxn>
                <a:cxn ang="0">
                  <a:pos x="214" y="26"/>
                </a:cxn>
                <a:cxn ang="0">
                  <a:pos x="242" y="14"/>
                </a:cxn>
                <a:cxn ang="0">
                  <a:pos x="280" y="14"/>
                </a:cxn>
                <a:cxn ang="0">
                  <a:pos x="320" y="30"/>
                </a:cxn>
                <a:cxn ang="0">
                  <a:pos x="326" y="28"/>
                </a:cxn>
              </a:cxnLst>
              <a:rect l="0" t="0" r="r" b="b"/>
              <a:pathLst>
                <a:path w="330" h="216">
                  <a:moveTo>
                    <a:pt x="330" y="24"/>
                  </a:moveTo>
                  <a:lnTo>
                    <a:pt x="330" y="24"/>
                  </a:lnTo>
                  <a:lnTo>
                    <a:pt x="312" y="12"/>
                  </a:lnTo>
                  <a:lnTo>
                    <a:pt x="296" y="6"/>
                  </a:lnTo>
                  <a:lnTo>
                    <a:pt x="276" y="2"/>
                  </a:lnTo>
                  <a:lnTo>
                    <a:pt x="266" y="0"/>
                  </a:lnTo>
                  <a:lnTo>
                    <a:pt x="254" y="0"/>
                  </a:lnTo>
                  <a:lnTo>
                    <a:pt x="244" y="2"/>
                  </a:lnTo>
                  <a:lnTo>
                    <a:pt x="232" y="6"/>
                  </a:lnTo>
                  <a:lnTo>
                    <a:pt x="220" y="12"/>
                  </a:lnTo>
                  <a:lnTo>
                    <a:pt x="208" y="22"/>
                  </a:lnTo>
                  <a:lnTo>
                    <a:pt x="196" y="32"/>
                  </a:lnTo>
                  <a:lnTo>
                    <a:pt x="184" y="48"/>
                  </a:lnTo>
                  <a:lnTo>
                    <a:pt x="184" y="48"/>
                  </a:lnTo>
                  <a:lnTo>
                    <a:pt x="178" y="58"/>
                  </a:lnTo>
                  <a:lnTo>
                    <a:pt x="172" y="70"/>
                  </a:lnTo>
                  <a:lnTo>
                    <a:pt x="166" y="100"/>
                  </a:lnTo>
                  <a:lnTo>
                    <a:pt x="160" y="130"/>
                  </a:lnTo>
                  <a:lnTo>
                    <a:pt x="156" y="144"/>
                  </a:lnTo>
                  <a:lnTo>
                    <a:pt x="150" y="158"/>
                  </a:lnTo>
                  <a:lnTo>
                    <a:pt x="150" y="158"/>
                  </a:lnTo>
                  <a:lnTo>
                    <a:pt x="142" y="170"/>
                  </a:lnTo>
                  <a:lnTo>
                    <a:pt x="132" y="182"/>
                  </a:lnTo>
                  <a:lnTo>
                    <a:pt x="118" y="192"/>
                  </a:lnTo>
                  <a:lnTo>
                    <a:pt x="104" y="200"/>
                  </a:lnTo>
                  <a:lnTo>
                    <a:pt x="88" y="206"/>
                  </a:lnTo>
                  <a:lnTo>
                    <a:pt x="72" y="208"/>
                  </a:lnTo>
                  <a:lnTo>
                    <a:pt x="58" y="210"/>
                  </a:lnTo>
                  <a:lnTo>
                    <a:pt x="44" y="208"/>
                  </a:lnTo>
                  <a:lnTo>
                    <a:pt x="44" y="208"/>
                  </a:lnTo>
                  <a:lnTo>
                    <a:pt x="30" y="202"/>
                  </a:lnTo>
                  <a:lnTo>
                    <a:pt x="20" y="192"/>
                  </a:lnTo>
                  <a:lnTo>
                    <a:pt x="12" y="182"/>
                  </a:lnTo>
                  <a:lnTo>
                    <a:pt x="8" y="168"/>
                  </a:lnTo>
                  <a:lnTo>
                    <a:pt x="6" y="154"/>
                  </a:lnTo>
                  <a:lnTo>
                    <a:pt x="8" y="140"/>
                  </a:lnTo>
                  <a:lnTo>
                    <a:pt x="12" y="124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24" y="96"/>
                  </a:lnTo>
                  <a:lnTo>
                    <a:pt x="36" y="86"/>
                  </a:lnTo>
                  <a:lnTo>
                    <a:pt x="46" y="80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68" y="80"/>
                  </a:lnTo>
                  <a:lnTo>
                    <a:pt x="76" y="84"/>
                  </a:lnTo>
                  <a:lnTo>
                    <a:pt x="82" y="94"/>
                  </a:lnTo>
                  <a:lnTo>
                    <a:pt x="86" y="104"/>
                  </a:lnTo>
                  <a:lnTo>
                    <a:pt x="86" y="104"/>
                  </a:lnTo>
                  <a:lnTo>
                    <a:pt x="86" y="108"/>
                  </a:lnTo>
                  <a:lnTo>
                    <a:pt x="84" y="114"/>
                  </a:lnTo>
                  <a:lnTo>
                    <a:pt x="80" y="120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2" y="128"/>
                  </a:lnTo>
                  <a:lnTo>
                    <a:pt x="68" y="128"/>
                  </a:lnTo>
                  <a:lnTo>
                    <a:pt x="56" y="128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54" y="130"/>
                  </a:lnTo>
                  <a:lnTo>
                    <a:pt x="62" y="132"/>
                  </a:lnTo>
                  <a:lnTo>
                    <a:pt x="68" y="134"/>
                  </a:lnTo>
                  <a:lnTo>
                    <a:pt x="74" y="132"/>
                  </a:lnTo>
                  <a:lnTo>
                    <a:pt x="80" y="128"/>
                  </a:lnTo>
                  <a:lnTo>
                    <a:pt x="86" y="122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2" y="106"/>
                  </a:lnTo>
                  <a:lnTo>
                    <a:pt x="92" y="100"/>
                  </a:lnTo>
                  <a:lnTo>
                    <a:pt x="90" y="92"/>
                  </a:lnTo>
                  <a:lnTo>
                    <a:pt x="84" y="88"/>
                  </a:lnTo>
                  <a:lnTo>
                    <a:pt x="78" y="82"/>
                  </a:lnTo>
                  <a:lnTo>
                    <a:pt x="72" y="78"/>
                  </a:lnTo>
                  <a:lnTo>
                    <a:pt x="66" y="76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2" y="74"/>
                  </a:lnTo>
                  <a:lnTo>
                    <a:pt x="46" y="76"/>
                  </a:lnTo>
                  <a:lnTo>
                    <a:pt x="34" y="82"/>
                  </a:lnTo>
                  <a:lnTo>
                    <a:pt x="22" y="90"/>
                  </a:lnTo>
                  <a:lnTo>
                    <a:pt x="14" y="102"/>
                  </a:lnTo>
                  <a:lnTo>
                    <a:pt x="8" y="116"/>
                  </a:lnTo>
                  <a:lnTo>
                    <a:pt x="2" y="130"/>
                  </a:lnTo>
                  <a:lnTo>
                    <a:pt x="0" y="144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8"/>
                  </a:lnTo>
                  <a:lnTo>
                    <a:pt x="2" y="176"/>
                  </a:lnTo>
                  <a:lnTo>
                    <a:pt x="6" y="184"/>
                  </a:lnTo>
                  <a:lnTo>
                    <a:pt x="10" y="190"/>
                  </a:lnTo>
                  <a:lnTo>
                    <a:pt x="20" y="202"/>
                  </a:lnTo>
                  <a:lnTo>
                    <a:pt x="34" y="208"/>
                  </a:lnTo>
                  <a:lnTo>
                    <a:pt x="50" y="214"/>
                  </a:lnTo>
                  <a:lnTo>
                    <a:pt x="66" y="216"/>
                  </a:lnTo>
                  <a:lnTo>
                    <a:pt x="82" y="214"/>
                  </a:lnTo>
                  <a:lnTo>
                    <a:pt x="98" y="212"/>
                  </a:lnTo>
                  <a:lnTo>
                    <a:pt x="98" y="212"/>
                  </a:lnTo>
                  <a:lnTo>
                    <a:pt x="112" y="206"/>
                  </a:lnTo>
                  <a:lnTo>
                    <a:pt x="124" y="198"/>
                  </a:lnTo>
                  <a:lnTo>
                    <a:pt x="136" y="188"/>
                  </a:lnTo>
                  <a:lnTo>
                    <a:pt x="146" y="178"/>
                  </a:lnTo>
                  <a:lnTo>
                    <a:pt x="156" y="166"/>
                  </a:lnTo>
                  <a:lnTo>
                    <a:pt x="162" y="152"/>
                  </a:lnTo>
                  <a:lnTo>
                    <a:pt x="168" y="138"/>
                  </a:lnTo>
                  <a:lnTo>
                    <a:pt x="172" y="124"/>
                  </a:lnTo>
                  <a:lnTo>
                    <a:pt x="172" y="124"/>
                  </a:lnTo>
                  <a:lnTo>
                    <a:pt x="178" y="90"/>
                  </a:lnTo>
                  <a:lnTo>
                    <a:pt x="182" y="74"/>
                  </a:lnTo>
                  <a:lnTo>
                    <a:pt x="188" y="58"/>
                  </a:lnTo>
                  <a:lnTo>
                    <a:pt x="188" y="58"/>
                  </a:lnTo>
                  <a:lnTo>
                    <a:pt x="196" y="46"/>
                  </a:lnTo>
                  <a:lnTo>
                    <a:pt x="204" y="36"/>
                  </a:lnTo>
                  <a:lnTo>
                    <a:pt x="214" y="26"/>
                  </a:lnTo>
                  <a:lnTo>
                    <a:pt x="224" y="20"/>
                  </a:lnTo>
                  <a:lnTo>
                    <a:pt x="234" y="16"/>
                  </a:lnTo>
                  <a:lnTo>
                    <a:pt x="242" y="14"/>
                  </a:lnTo>
                  <a:lnTo>
                    <a:pt x="252" y="12"/>
                  </a:lnTo>
                  <a:lnTo>
                    <a:pt x="262" y="12"/>
                  </a:lnTo>
                  <a:lnTo>
                    <a:pt x="280" y="14"/>
                  </a:lnTo>
                  <a:lnTo>
                    <a:pt x="296" y="20"/>
                  </a:lnTo>
                  <a:lnTo>
                    <a:pt x="310" y="26"/>
                  </a:lnTo>
                  <a:lnTo>
                    <a:pt x="320" y="30"/>
                  </a:lnTo>
                  <a:lnTo>
                    <a:pt x="320" y="30"/>
                  </a:lnTo>
                  <a:lnTo>
                    <a:pt x="322" y="30"/>
                  </a:lnTo>
                  <a:lnTo>
                    <a:pt x="326" y="28"/>
                  </a:lnTo>
                  <a:lnTo>
                    <a:pt x="330" y="24"/>
                  </a:lnTo>
                  <a:lnTo>
                    <a:pt x="33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7" name="Freeform 92"/>
            <p:cNvSpPr>
              <a:spLocks/>
            </p:cNvSpPr>
            <p:nvPr/>
          </p:nvSpPr>
          <p:spPr bwMode="auto">
            <a:xfrm>
              <a:off x="7684168" y="6565232"/>
              <a:ext cx="1459832" cy="1283368"/>
            </a:xfrm>
            <a:custGeom>
              <a:avLst/>
              <a:gdLst/>
              <a:ahLst/>
              <a:cxnLst>
                <a:cxn ang="0">
                  <a:pos x="76" y="34"/>
                </a:cxn>
                <a:cxn ang="0">
                  <a:pos x="76" y="34"/>
                </a:cxn>
                <a:cxn ang="0">
                  <a:pos x="92" y="30"/>
                </a:cxn>
                <a:cxn ang="0">
                  <a:pos x="106" y="28"/>
                </a:cxn>
                <a:cxn ang="0">
                  <a:pos x="138" y="24"/>
                </a:cxn>
                <a:cxn ang="0">
                  <a:pos x="138" y="24"/>
                </a:cxn>
                <a:cxn ang="0">
                  <a:pos x="160" y="20"/>
                </a:cxn>
                <a:cxn ang="0">
                  <a:pos x="172" y="16"/>
                </a:cxn>
                <a:cxn ang="0">
                  <a:pos x="182" y="10"/>
                </a:cxn>
                <a:cxn ang="0">
                  <a:pos x="182" y="0"/>
                </a:cxn>
                <a:cxn ang="0">
                  <a:pos x="182" y="0"/>
                </a:cxn>
                <a:cxn ang="0">
                  <a:pos x="172" y="6"/>
                </a:cxn>
                <a:cxn ang="0">
                  <a:pos x="172" y="6"/>
                </a:cxn>
                <a:cxn ang="0">
                  <a:pos x="158" y="10"/>
                </a:cxn>
                <a:cxn ang="0">
                  <a:pos x="146" y="14"/>
                </a:cxn>
                <a:cxn ang="0">
                  <a:pos x="118" y="16"/>
                </a:cxn>
                <a:cxn ang="0">
                  <a:pos x="92" y="20"/>
                </a:cxn>
                <a:cxn ang="0">
                  <a:pos x="78" y="22"/>
                </a:cxn>
                <a:cxn ang="0">
                  <a:pos x="66" y="26"/>
                </a:cxn>
                <a:cxn ang="0">
                  <a:pos x="66" y="26"/>
                </a:cxn>
                <a:cxn ang="0">
                  <a:pos x="52" y="34"/>
                </a:cxn>
                <a:cxn ang="0">
                  <a:pos x="38" y="44"/>
                </a:cxn>
                <a:cxn ang="0">
                  <a:pos x="26" y="54"/>
                </a:cxn>
                <a:cxn ang="0">
                  <a:pos x="16" y="68"/>
                </a:cxn>
                <a:cxn ang="0">
                  <a:pos x="6" y="84"/>
                </a:cxn>
                <a:cxn ang="0">
                  <a:pos x="2" y="102"/>
                </a:cxn>
                <a:cxn ang="0">
                  <a:pos x="0" y="122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4" y="150"/>
                </a:cxn>
                <a:cxn ang="0">
                  <a:pos x="6" y="152"/>
                </a:cxn>
                <a:cxn ang="0">
                  <a:pos x="8" y="156"/>
                </a:cxn>
                <a:cxn ang="0">
                  <a:pos x="10" y="160"/>
                </a:cxn>
                <a:cxn ang="0">
                  <a:pos x="26" y="160"/>
                </a:cxn>
                <a:cxn ang="0">
                  <a:pos x="26" y="160"/>
                </a:cxn>
                <a:cxn ang="0">
                  <a:pos x="24" y="148"/>
                </a:cxn>
                <a:cxn ang="0">
                  <a:pos x="22" y="132"/>
                </a:cxn>
                <a:cxn ang="0">
                  <a:pos x="20" y="112"/>
                </a:cxn>
                <a:cxn ang="0">
                  <a:pos x="22" y="94"/>
                </a:cxn>
                <a:cxn ang="0">
                  <a:pos x="28" y="76"/>
                </a:cxn>
                <a:cxn ang="0">
                  <a:pos x="32" y="66"/>
                </a:cxn>
                <a:cxn ang="0">
                  <a:pos x="38" y="58"/>
                </a:cxn>
                <a:cxn ang="0">
                  <a:pos x="46" y="50"/>
                </a:cxn>
                <a:cxn ang="0">
                  <a:pos x="54" y="44"/>
                </a:cxn>
                <a:cxn ang="0">
                  <a:pos x="64" y="38"/>
                </a:cxn>
                <a:cxn ang="0">
                  <a:pos x="76" y="34"/>
                </a:cxn>
                <a:cxn ang="0">
                  <a:pos x="76" y="34"/>
                </a:cxn>
              </a:cxnLst>
              <a:rect l="0" t="0" r="r" b="b"/>
              <a:pathLst>
                <a:path w="182" h="160">
                  <a:moveTo>
                    <a:pt x="76" y="34"/>
                  </a:moveTo>
                  <a:lnTo>
                    <a:pt x="76" y="34"/>
                  </a:lnTo>
                  <a:lnTo>
                    <a:pt x="92" y="30"/>
                  </a:lnTo>
                  <a:lnTo>
                    <a:pt x="106" y="28"/>
                  </a:lnTo>
                  <a:lnTo>
                    <a:pt x="138" y="24"/>
                  </a:lnTo>
                  <a:lnTo>
                    <a:pt x="138" y="24"/>
                  </a:lnTo>
                  <a:lnTo>
                    <a:pt x="160" y="20"/>
                  </a:lnTo>
                  <a:lnTo>
                    <a:pt x="172" y="16"/>
                  </a:lnTo>
                  <a:lnTo>
                    <a:pt x="182" y="1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2" y="6"/>
                  </a:lnTo>
                  <a:lnTo>
                    <a:pt x="172" y="6"/>
                  </a:lnTo>
                  <a:lnTo>
                    <a:pt x="158" y="10"/>
                  </a:lnTo>
                  <a:lnTo>
                    <a:pt x="146" y="14"/>
                  </a:lnTo>
                  <a:lnTo>
                    <a:pt x="118" y="16"/>
                  </a:lnTo>
                  <a:lnTo>
                    <a:pt x="92" y="20"/>
                  </a:lnTo>
                  <a:lnTo>
                    <a:pt x="78" y="22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52" y="34"/>
                  </a:lnTo>
                  <a:lnTo>
                    <a:pt x="38" y="44"/>
                  </a:lnTo>
                  <a:lnTo>
                    <a:pt x="26" y="54"/>
                  </a:lnTo>
                  <a:lnTo>
                    <a:pt x="16" y="68"/>
                  </a:lnTo>
                  <a:lnTo>
                    <a:pt x="6" y="84"/>
                  </a:lnTo>
                  <a:lnTo>
                    <a:pt x="2" y="102"/>
                  </a:lnTo>
                  <a:lnTo>
                    <a:pt x="0" y="122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4" y="150"/>
                  </a:lnTo>
                  <a:lnTo>
                    <a:pt x="6" y="152"/>
                  </a:lnTo>
                  <a:lnTo>
                    <a:pt x="8" y="156"/>
                  </a:lnTo>
                  <a:lnTo>
                    <a:pt x="10" y="160"/>
                  </a:lnTo>
                  <a:lnTo>
                    <a:pt x="26" y="160"/>
                  </a:lnTo>
                  <a:lnTo>
                    <a:pt x="26" y="160"/>
                  </a:lnTo>
                  <a:lnTo>
                    <a:pt x="24" y="148"/>
                  </a:lnTo>
                  <a:lnTo>
                    <a:pt x="22" y="132"/>
                  </a:lnTo>
                  <a:lnTo>
                    <a:pt x="20" y="112"/>
                  </a:lnTo>
                  <a:lnTo>
                    <a:pt x="22" y="94"/>
                  </a:lnTo>
                  <a:lnTo>
                    <a:pt x="28" y="76"/>
                  </a:lnTo>
                  <a:lnTo>
                    <a:pt x="32" y="66"/>
                  </a:lnTo>
                  <a:lnTo>
                    <a:pt x="38" y="58"/>
                  </a:lnTo>
                  <a:lnTo>
                    <a:pt x="46" y="50"/>
                  </a:lnTo>
                  <a:lnTo>
                    <a:pt x="54" y="44"/>
                  </a:lnTo>
                  <a:lnTo>
                    <a:pt x="64" y="38"/>
                  </a:lnTo>
                  <a:lnTo>
                    <a:pt x="76" y="34"/>
                  </a:lnTo>
                  <a:lnTo>
                    <a:pt x="76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8" name="Freeform 93"/>
            <p:cNvSpPr>
              <a:spLocks/>
            </p:cNvSpPr>
            <p:nvPr/>
          </p:nvSpPr>
          <p:spPr bwMode="auto">
            <a:xfrm>
              <a:off x="8550442" y="5297905"/>
              <a:ext cx="593558" cy="737937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0" y="54"/>
                </a:cxn>
                <a:cxn ang="0">
                  <a:pos x="0" y="68"/>
                </a:cxn>
                <a:cxn ang="0">
                  <a:pos x="4" y="80"/>
                </a:cxn>
                <a:cxn ang="0">
                  <a:pos x="8" y="86"/>
                </a:cxn>
                <a:cxn ang="0">
                  <a:pos x="12" y="90"/>
                </a:cxn>
                <a:cxn ang="0">
                  <a:pos x="18" y="92"/>
                </a:cxn>
                <a:cxn ang="0">
                  <a:pos x="26" y="92"/>
                </a:cxn>
                <a:cxn ang="0">
                  <a:pos x="26" y="92"/>
                </a:cxn>
                <a:cxn ang="0">
                  <a:pos x="36" y="92"/>
                </a:cxn>
                <a:cxn ang="0">
                  <a:pos x="44" y="88"/>
                </a:cxn>
                <a:cxn ang="0">
                  <a:pos x="48" y="82"/>
                </a:cxn>
                <a:cxn ang="0">
                  <a:pos x="50" y="76"/>
                </a:cxn>
                <a:cxn ang="0">
                  <a:pos x="52" y="68"/>
                </a:cxn>
                <a:cxn ang="0">
                  <a:pos x="50" y="60"/>
                </a:cxn>
                <a:cxn ang="0">
                  <a:pos x="48" y="52"/>
                </a:cxn>
                <a:cxn ang="0">
                  <a:pos x="44" y="44"/>
                </a:cxn>
                <a:cxn ang="0">
                  <a:pos x="44" y="44"/>
                </a:cxn>
                <a:cxn ang="0">
                  <a:pos x="46" y="48"/>
                </a:cxn>
                <a:cxn ang="0">
                  <a:pos x="48" y="58"/>
                </a:cxn>
                <a:cxn ang="0">
                  <a:pos x="48" y="68"/>
                </a:cxn>
                <a:cxn ang="0">
                  <a:pos x="46" y="74"/>
                </a:cxn>
                <a:cxn ang="0">
                  <a:pos x="44" y="78"/>
                </a:cxn>
                <a:cxn ang="0">
                  <a:pos x="44" y="78"/>
                </a:cxn>
                <a:cxn ang="0">
                  <a:pos x="38" y="82"/>
                </a:cxn>
                <a:cxn ang="0">
                  <a:pos x="32" y="84"/>
                </a:cxn>
                <a:cxn ang="0">
                  <a:pos x="28" y="86"/>
                </a:cxn>
                <a:cxn ang="0">
                  <a:pos x="22" y="84"/>
                </a:cxn>
                <a:cxn ang="0">
                  <a:pos x="22" y="84"/>
                </a:cxn>
                <a:cxn ang="0">
                  <a:pos x="12" y="80"/>
                </a:cxn>
                <a:cxn ang="0">
                  <a:pos x="6" y="74"/>
                </a:cxn>
                <a:cxn ang="0">
                  <a:pos x="2" y="70"/>
                </a:cxn>
                <a:cxn ang="0">
                  <a:pos x="0" y="64"/>
                </a:cxn>
                <a:cxn ang="0">
                  <a:pos x="0" y="5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8" y="42"/>
                </a:cxn>
                <a:cxn ang="0">
                  <a:pos x="16" y="32"/>
                </a:cxn>
                <a:cxn ang="0">
                  <a:pos x="26" y="24"/>
                </a:cxn>
                <a:cxn ang="0">
                  <a:pos x="38" y="18"/>
                </a:cxn>
                <a:cxn ang="0">
                  <a:pos x="38" y="18"/>
                </a:cxn>
                <a:cxn ang="0">
                  <a:pos x="56" y="12"/>
                </a:cxn>
                <a:cxn ang="0">
                  <a:pos x="74" y="12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2" y="2"/>
                </a:cxn>
                <a:cxn ang="0">
                  <a:pos x="50" y="4"/>
                </a:cxn>
                <a:cxn ang="0">
                  <a:pos x="36" y="8"/>
                </a:cxn>
                <a:cxn ang="0">
                  <a:pos x="26" y="14"/>
                </a:cxn>
                <a:cxn ang="0">
                  <a:pos x="16" y="22"/>
                </a:cxn>
                <a:cxn ang="0">
                  <a:pos x="8" y="30"/>
                </a:cxn>
                <a:cxn ang="0">
                  <a:pos x="2" y="42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74" h="92">
                  <a:moveTo>
                    <a:pt x="0" y="54"/>
                  </a:moveTo>
                  <a:lnTo>
                    <a:pt x="0" y="54"/>
                  </a:lnTo>
                  <a:lnTo>
                    <a:pt x="0" y="68"/>
                  </a:lnTo>
                  <a:lnTo>
                    <a:pt x="4" y="80"/>
                  </a:lnTo>
                  <a:lnTo>
                    <a:pt x="8" y="86"/>
                  </a:lnTo>
                  <a:lnTo>
                    <a:pt x="12" y="90"/>
                  </a:lnTo>
                  <a:lnTo>
                    <a:pt x="18" y="92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36" y="92"/>
                  </a:lnTo>
                  <a:lnTo>
                    <a:pt x="44" y="88"/>
                  </a:lnTo>
                  <a:lnTo>
                    <a:pt x="48" y="82"/>
                  </a:lnTo>
                  <a:lnTo>
                    <a:pt x="50" y="76"/>
                  </a:lnTo>
                  <a:lnTo>
                    <a:pt x="52" y="68"/>
                  </a:lnTo>
                  <a:lnTo>
                    <a:pt x="50" y="60"/>
                  </a:lnTo>
                  <a:lnTo>
                    <a:pt x="48" y="52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6" y="48"/>
                  </a:lnTo>
                  <a:lnTo>
                    <a:pt x="48" y="58"/>
                  </a:lnTo>
                  <a:lnTo>
                    <a:pt x="48" y="68"/>
                  </a:lnTo>
                  <a:lnTo>
                    <a:pt x="46" y="74"/>
                  </a:lnTo>
                  <a:lnTo>
                    <a:pt x="44" y="78"/>
                  </a:lnTo>
                  <a:lnTo>
                    <a:pt x="44" y="78"/>
                  </a:lnTo>
                  <a:lnTo>
                    <a:pt x="38" y="82"/>
                  </a:lnTo>
                  <a:lnTo>
                    <a:pt x="32" y="84"/>
                  </a:lnTo>
                  <a:lnTo>
                    <a:pt x="28" y="86"/>
                  </a:lnTo>
                  <a:lnTo>
                    <a:pt x="22" y="84"/>
                  </a:lnTo>
                  <a:lnTo>
                    <a:pt x="22" y="84"/>
                  </a:lnTo>
                  <a:lnTo>
                    <a:pt x="12" y="80"/>
                  </a:lnTo>
                  <a:lnTo>
                    <a:pt x="6" y="74"/>
                  </a:lnTo>
                  <a:lnTo>
                    <a:pt x="2" y="70"/>
                  </a:lnTo>
                  <a:lnTo>
                    <a:pt x="0" y="64"/>
                  </a:lnTo>
                  <a:lnTo>
                    <a:pt x="0" y="5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8" y="42"/>
                  </a:lnTo>
                  <a:lnTo>
                    <a:pt x="16" y="32"/>
                  </a:lnTo>
                  <a:lnTo>
                    <a:pt x="26" y="24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56" y="12"/>
                  </a:lnTo>
                  <a:lnTo>
                    <a:pt x="74" y="12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2" y="2"/>
                  </a:lnTo>
                  <a:lnTo>
                    <a:pt x="50" y="4"/>
                  </a:lnTo>
                  <a:lnTo>
                    <a:pt x="36" y="8"/>
                  </a:lnTo>
                  <a:lnTo>
                    <a:pt x="26" y="14"/>
                  </a:lnTo>
                  <a:lnTo>
                    <a:pt x="16" y="22"/>
                  </a:lnTo>
                  <a:lnTo>
                    <a:pt x="8" y="30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9" name="Freeform 94"/>
            <p:cNvSpPr>
              <a:spLocks/>
            </p:cNvSpPr>
            <p:nvPr/>
          </p:nvSpPr>
          <p:spPr bwMode="auto">
            <a:xfrm>
              <a:off x="4042611" y="2602832"/>
              <a:ext cx="3128211" cy="2213811"/>
            </a:xfrm>
            <a:custGeom>
              <a:avLst/>
              <a:gdLst/>
              <a:ahLst/>
              <a:cxnLst>
                <a:cxn ang="0">
                  <a:pos x="390" y="276"/>
                </a:cxn>
                <a:cxn ang="0">
                  <a:pos x="356" y="246"/>
                </a:cxn>
                <a:cxn ang="0">
                  <a:pos x="326" y="212"/>
                </a:cxn>
                <a:cxn ang="0">
                  <a:pos x="278" y="132"/>
                </a:cxn>
                <a:cxn ang="0">
                  <a:pos x="240" y="74"/>
                </a:cxn>
                <a:cxn ang="0">
                  <a:pos x="208" y="42"/>
                </a:cxn>
                <a:cxn ang="0">
                  <a:pos x="172" y="16"/>
                </a:cxn>
                <a:cxn ang="0">
                  <a:pos x="150" y="8"/>
                </a:cxn>
                <a:cxn ang="0">
                  <a:pos x="120" y="0"/>
                </a:cxn>
                <a:cxn ang="0">
                  <a:pos x="88" y="0"/>
                </a:cxn>
                <a:cxn ang="0">
                  <a:pos x="58" y="8"/>
                </a:cxn>
                <a:cxn ang="0">
                  <a:pos x="32" y="26"/>
                </a:cxn>
                <a:cxn ang="0">
                  <a:pos x="24" y="34"/>
                </a:cxn>
                <a:cxn ang="0">
                  <a:pos x="8" y="62"/>
                </a:cxn>
                <a:cxn ang="0">
                  <a:pos x="0" y="108"/>
                </a:cxn>
                <a:cxn ang="0">
                  <a:pos x="6" y="140"/>
                </a:cxn>
                <a:cxn ang="0">
                  <a:pos x="14" y="160"/>
                </a:cxn>
                <a:cxn ang="0">
                  <a:pos x="28" y="176"/>
                </a:cxn>
                <a:cxn ang="0">
                  <a:pos x="36" y="182"/>
                </a:cxn>
                <a:cxn ang="0">
                  <a:pos x="22" y="170"/>
                </a:cxn>
                <a:cxn ang="0">
                  <a:pos x="8" y="142"/>
                </a:cxn>
                <a:cxn ang="0">
                  <a:pos x="4" y="120"/>
                </a:cxn>
                <a:cxn ang="0">
                  <a:pos x="8" y="92"/>
                </a:cxn>
                <a:cxn ang="0">
                  <a:pos x="16" y="60"/>
                </a:cxn>
                <a:cxn ang="0">
                  <a:pos x="22" y="48"/>
                </a:cxn>
                <a:cxn ang="0">
                  <a:pos x="36" y="30"/>
                </a:cxn>
                <a:cxn ang="0">
                  <a:pos x="54" y="18"/>
                </a:cxn>
                <a:cxn ang="0">
                  <a:pos x="86" y="8"/>
                </a:cxn>
                <a:cxn ang="0">
                  <a:pos x="132" y="10"/>
                </a:cxn>
                <a:cxn ang="0">
                  <a:pos x="174" y="24"/>
                </a:cxn>
                <a:cxn ang="0">
                  <a:pos x="190" y="34"/>
                </a:cxn>
                <a:cxn ang="0">
                  <a:pos x="218" y="62"/>
                </a:cxn>
                <a:cxn ang="0">
                  <a:pos x="254" y="112"/>
                </a:cxn>
                <a:cxn ang="0">
                  <a:pos x="274" y="148"/>
                </a:cxn>
                <a:cxn ang="0">
                  <a:pos x="320" y="218"/>
                </a:cxn>
                <a:cxn ang="0">
                  <a:pos x="348" y="250"/>
                </a:cxn>
                <a:cxn ang="0">
                  <a:pos x="380" y="276"/>
                </a:cxn>
                <a:cxn ang="0">
                  <a:pos x="382" y="276"/>
                </a:cxn>
                <a:cxn ang="0">
                  <a:pos x="390" y="276"/>
                </a:cxn>
              </a:cxnLst>
              <a:rect l="0" t="0" r="r" b="b"/>
              <a:pathLst>
                <a:path w="390" h="276">
                  <a:moveTo>
                    <a:pt x="390" y="276"/>
                  </a:moveTo>
                  <a:lnTo>
                    <a:pt x="390" y="276"/>
                  </a:lnTo>
                  <a:lnTo>
                    <a:pt x="372" y="262"/>
                  </a:lnTo>
                  <a:lnTo>
                    <a:pt x="356" y="246"/>
                  </a:lnTo>
                  <a:lnTo>
                    <a:pt x="340" y="230"/>
                  </a:lnTo>
                  <a:lnTo>
                    <a:pt x="326" y="212"/>
                  </a:lnTo>
                  <a:lnTo>
                    <a:pt x="302" y="172"/>
                  </a:lnTo>
                  <a:lnTo>
                    <a:pt x="278" y="132"/>
                  </a:lnTo>
                  <a:lnTo>
                    <a:pt x="252" y="92"/>
                  </a:lnTo>
                  <a:lnTo>
                    <a:pt x="240" y="74"/>
                  </a:lnTo>
                  <a:lnTo>
                    <a:pt x="224" y="56"/>
                  </a:lnTo>
                  <a:lnTo>
                    <a:pt x="208" y="42"/>
                  </a:lnTo>
                  <a:lnTo>
                    <a:pt x="192" y="28"/>
                  </a:lnTo>
                  <a:lnTo>
                    <a:pt x="172" y="16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36" y="4"/>
                  </a:lnTo>
                  <a:lnTo>
                    <a:pt x="120" y="0"/>
                  </a:lnTo>
                  <a:lnTo>
                    <a:pt x="104" y="0"/>
                  </a:lnTo>
                  <a:lnTo>
                    <a:pt x="88" y="0"/>
                  </a:lnTo>
                  <a:lnTo>
                    <a:pt x="74" y="2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24" y="34"/>
                  </a:lnTo>
                  <a:lnTo>
                    <a:pt x="18" y="42"/>
                  </a:lnTo>
                  <a:lnTo>
                    <a:pt x="8" y="62"/>
                  </a:lnTo>
                  <a:lnTo>
                    <a:pt x="2" y="84"/>
                  </a:lnTo>
                  <a:lnTo>
                    <a:pt x="0" y="108"/>
                  </a:lnTo>
                  <a:lnTo>
                    <a:pt x="2" y="130"/>
                  </a:lnTo>
                  <a:lnTo>
                    <a:pt x="6" y="140"/>
                  </a:lnTo>
                  <a:lnTo>
                    <a:pt x="10" y="150"/>
                  </a:lnTo>
                  <a:lnTo>
                    <a:pt x="14" y="160"/>
                  </a:lnTo>
                  <a:lnTo>
                    <a:pt x="20" y="168"/>
                  </a:lnTo>
                  <a:lnTo>
                    <a:pt x="28" y="176"/>
                  </a:lnTo>
                  <a:lnTo>
                    <a:pt x="36" y="182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2" y="170"/>
                  </a:lnTo>
                  <a:lnTo>
                    <a:pt x="14" y="158"/>
                  </a:lnTo>
                  <a:lnTo>
                    <a:pt x="8" y="142"/>
                  </a:lnTo>
                  <a:lnTo>
                    <a:pt x="6" y="132"/>
                  </a:lnTo>
                  <a:lnTo>
                    <a:pt x="4" y="120"/>
                  </a:lnTo>
                  <a:lnTo>
                    <a:pt x="6" y="108"/>
                  </a:lnTo>
                  <a:lnTo>
                    <a:pt x="8" y="92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8" y="40"/>
                  </a:lnTo>
                  <a:lnTo>
                    <a:pt x="36" y="30"/>
                  </a:lnTo>
                  <a:lnTo>
                    <a:pt x="44" y="24"/>
                  </a:lnTo>
                  <a:lnTo>
                    <a:pt x="54" y="18"/>
                  </a:lnTo>
                  <a:lnTo>
                    <a:pt x="64" y="14"/>
                  </a:lnTo>
                  <a:lnTo>
                    <a:pt x="86" y="8"/>
                  </a:lnTo>
                  <a:lnTo>
                    <a:pt x="110" y="8"/>
                  </a:lnTo>
                  <a:lnTo>
                    <a:pt x="132" y="10"/>
                  </a:lnTo>
                  <a:lnTo>
                    <a:pt x="154" y="16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90" y="34"/>
                  </a:lnTo>
                  <a:lnTo>
                    <a:pt x="204" y="48"/>
                  </a:lnTo>
                  <a:lnTo>
                    <a:pt x="218" y="62"/>
                  </a:lnTo>
                  <a:lnTo>
                    <a:pt x="232" y="78"/>
                  </a:lnTo>
                  <a:lnTo>
                    <a:pt x="254" y="112"/>
                  </a:lnTo>
                  <a:lnTo>
                    <a:pt x="274" y="148"/>
                  </a:lnTo>
                  <a:lnTo>
                    <a:pt x="274" y="148"/>
                  </a:lnTo>
                  <a:lnTo>
                    <a:pt x="296" y="184"/>
                  </a:lnTo>
                  <a:lnTo>
                    <a:pt x="320" y="218"/>
                  </a:lnTo>
                  <a:lnTo>
                    <a:pt x="334" y="236"/>
                  </a:lnTo>
                  <a:lnTo>
                    <a:pt x="348" y="250"/>
                  </a:lnTo>
                  <a:lnTo>
                    <a:pt x="364" y="264"/>
                  </a:lnTo>
                  <a:lnTo>
                    <a:pt x="380" y="276"/>
                  </a:lnTo>
                  <a:lnTo>
                    <a:pt x="380" y="276"/>
                  </a:lnTo>
                  <a:lnTo>
                    <a:pt x="382" y="276"/>
                  </a:lnTo>
                  <a:lnTo>
                    <a:pt x="386" y="276"/>
                  </a:lnTo>
                  <a:lnTo>
                    <a:pt x="390" y="276"/>
                  </a:lnTo>
                  <a:lnTo>
                    <a:pt x="390" y="2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0" name="Freeform 95"/>
            <p:cNvSpPr>
              <a:spLocks/>
            </p:cNvSpPr>
            <p:nvPr/>
          </p:nvSpPr>
          <p:spPr bwMode="auto">
            <a:xfrm>
              <a:off x="6497053" y="1399674"/>
              <a:ext cx="1171074" cy="1074821"/>
            </a:xfrm>
            <a:custGeom>
              <a:avLst/>
              <a:gdLst/>
              <a:ahLst/>
              <a:cxnLst>
                <a:cxn ang="0">
                  <a:pos x="18" y="134"/>
                </a:cxn>
                <a:cxn ang="0">
                  <a:pos x="10" y="8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32" y="32"/>
                </a:cxn>
                <a:cxn ang="0">
                  <a:pos x="62" y="10"/>
                </a:cxn>
                <a:cxn ang="0">
                  <a:pos x="76" y="6"/>
                </a:cxn>
                <a:cxn ang="0">
                  <a:pos x="104" y="8"/>
                </a:cxn>
                <a:cxn ang="0">
                  <a:pos x="126" y="24"/>
                </a:cxn>
                <a:cxn ang="0">
                  <a:pos x="138" y="48"/>
                </a:cxn>
                <a:cxn ang="0">
                  <a:pos x="140" y="64"/>
                </a:cxn>
                <a:cxn ang="0">
                  <a:pos x="134" y="82"/>
                </a:cxn>
                <a:cxn ang="0">
                  <a:pos x="120" y="96"/>
                </a:cxn>
                <a:cxn ang="0">
                  <a:pos x="114" y="100"/>
                </a:cxn>
                <a:cxn ang="0">
                  <a:pos x="100" y="96"/>
                </a:cxn>
                <a:cxn ang="0">
                  <a:pos x="80" y="82"/>
                </a:cxn>
                <a:cxn ang="0">
                  <a:pos x="72" y="72"/>
                </a:cxn>
                <a:cxn ang="0">
                  <a:pos x="66" y="56"/>
                </a:cxn>
                <a:cxn ang="0">
                  <a:pos x="70" y="40"/>
                </a:cxn>
                <a:cxn ang="0">
                  <a:pos x="72" y="36"/>
                </a:cxn>
                <a:cxn ang="0">
                  <a:pos x="82" y="34"/>
                </a:cxn>
                <a:cxn ang="0">
                  <a:pos x="94" y="42"/>
                </a:cxn>
                <a:cxn ang="0">
                  <a:pos x="98" y="50"/>
                </a:cxn>
                <a:cxn ang="0">
                  <a:pos x="96" y="64"/>
                </a:cxn>
                <a:cxn ang="0">
                  <a:pos x="88" y="74"/>
                </a:cxn>
                <a:cxn ang="0">
                  <a:pos x="92" y="72"/>
                </a:cxn>
                <a:cxn ang="0">
                  <a:pos x="102" y="52"/>
                </a:cxn>
                <a:cxn ang="0">
                  <a:pos x="102" y="40"/>
                </a:cxn>
                <a:cxn ang="0">
                  <a:pos x="98" y="36"/>
                </a:cxn>
                <a:cxn ang="0">
                  <a:pos x="86" y="30"/>
                </a:cxn>
                <a:cxn ang="0">
                  <a:pos x="80" y="30"/>
                </a:cxn>
                <a:cxn ang="0">
                  <a:pos x="70" y="34"/>
                </a:cxn>
                <a:cxn ang="0">
                  <a:pos x="62" y="42"/>
                </a:cxn>
                <a:cxn ang="0">
                  <a:pos x="60" y="54"/>
                </a:cxn>
                <a:cxn ang="0">
                  <a:pos x="64" y="66"/>
                </a:cxn>
                <a:cxn ang="0">
                  <a:pos x="70" y="78"/>
                </a:cxn>
                <a:cxn ang="0">
                  <a:pos x="86" y="94"/>
                </a:cxn>
                <a:cxn ang="0">
                  <a:pos x="108" y="104"/>
                </a:cxn>
                <a:cxn ang="0">
                  <a:pos x="128" y="98"/>
                </a:cxn>
                <a:cxn ang="0">
                  <a:pos x="138" y="88"/>
                </a:cxn>
                <a:cxn ang="0">
                  <a:pos x="144" y="74"/>
                </a:cxn>
                <a:cxn ang="0">
                  <a:pos x="142" y="42"/>
                </a:cxn>
                <a:cxn ang="0">
                  <a:pos x="136" y="28"/>
                </a:cxn>
                <a:cxn ang="0">
                  <a:pos x="116" y="8"/>
                </a:cxn>
                <a:cxn ang="0">
                  <a:pos x="88" y="0"/>
                </a:cxn>
                <a:cxn ang="0">
                  <a:pos x="70" y="4"/>
                </a:cxn>
                <a:cxn ang="0">
                  <a:pos x="38" y="18"/>
                </a:cxn>
                <a:cxn ang="0">
                  <a:pos x="24" y="32"/>
                </a:cxn>
                <a:cxn ang="0">
                  <a:pos x="8" y="52"/>
                </a:cxn>
                <a:cxn ang="0">
                  <a:pos x="0" y="76"/>
                </a:cxn>
                <a:cxn ang="0">
                  <a:pos x="0" y="84"/>
                </a:cxn>
                <a:cxn ang="0">
                  <a:pos x="2" y="114"/>
                </a:cxn>
                <a:cxn ang="0">
                  <a:pos x="6" y="130"/>
                </a:cxn>
                <a:cxn ang="0">
                  <a:pos x="6" y="128"/>
                </a:cxn>
                <a:cxn ang="0">
                  <a:pos x="8" y="124"/>
                </a:cxn>
                <a:cxn ang="0">
                  <a:pos x="18" y="134"/>
                </a:cxn>
              </a:cxnLst>
              <a:rect l="0" t="0" r="r" b="b"/>
              <a:pathLst>
                <a:path w="146" h="134">
                  <a:moveTo>
                    <a:pt x="18" y="134"/>
                  </a:moveTo>
                  <a:lnTo>
                    <a:pt x="18" y="134"/>
                  </a:lnTo>
                  <a:lnTo>
                    <a:pt x="12" y="100"/>
                  </a:lnTo>
                  <a:lnTo>
                    <a:pt x="10" y="82"/>
                  </a:lnTo>
                  <a:lnTo>
                    <a:pt x="10" y="7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0" y="48"/>
                  </a:lnTo>
                  <a:lnTo>
                    <a:pt x="32" y="32"/>
                  </a:lnTo>
                  <a:lnTo>
                    <a:pt x="46" y="2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76" y="6"/>
                  </a:lnTo>
                  <a:lnTo>
                    <a:pt x="90" y="6"/>
                  </a:lnTo>
                  <a:lnTo>
                    <a:pt x="104" y="8"/>
                  </a:lnTo>
                  <a:lnTo>
                    <a:pt x="116" y="14"/>
                  </a:lnTo>
                  <a:lnTo>
                    <a:pt x="126" y="24"/>
                  </a:lnTo>
                  <a:lnTo>
                    <a:pt x="134" y="34"/>
                  </a:lnTo>
                  <a:lnTo>
                    <a:pt x="138" y="48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38" y="72"/>
                  </a:lnTo>
                  <a:lnTo>
                    <a:pt x="134" y="82"/>
                  </a:lnTo>
                  <a:lnTo>
                    <a:pt x="128" y="90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14" y="100"/>
                  </a:lnTo>
                  <a:lnTo>
                    <a:pt x="106" y="98"/>
                  </a:lnTo>
                  <a:lnTo>
                    <a:pt x="100" y="96"/>
                  </a:lnTo>
                  <a:lnTo>
                    <a:pt x="92" y="92"/>
                  </a:lnTo>
                  <a:lnTo>
                    <a:pt x="80" y="8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68" y="64"/>
                  </a:lnTo>
                  <a:lnTo>
                    <a:pt x="66" y="56"/>
                  </a:lnTo>
                  <a:lnTo>
                    <a:pt x="66" y="48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2" y="36"/>
                  </a:lnTo>
                  <a:lnTo>
                    <a:pt x="76" y="34"/>
                  </a:lnTo>
                  <a:lnTo>
                    <a:pt x="82" y="34"/>
                  </a:lnTo>
                  <a:lnTo>
                    <a:pt x="86" y="36"/>
                  </a:lnTo>
                  <a:lnTo>
                    <a:pt x="94" y="42"/>
                  </a:lnTo>
                  <a:lnTo>
                    <a:pt x="98" y="50"/>
                  </a:lnTo>
                  <a:lnTo>
                    <a:pt x="98" y="50"/>
                  </a:lnTo>
                  <a:lnTo>
                    <a:pt x="98" y="56"/>
                  </a:lnTo>
                  <a:lnTo>
                    <a:pt x="96" y="64"/>
                  </a:lnTo>
                  <a:lnTo>
                    <a:pt x="92" y="70"/>
                  </a:lnTo>
                  <a:lnTo>
                    <a:pt x="88" y="74"/>
                  </a:lnTo>
                  <a:lnTo>
                    <a:pt x="88" y="74"/>
                  </a:lnTo>
                  <a:lnTo>
                    <a:pt x="92" y="72"/>
                  </a:lnTo>
                  <a:lnTo>
                    <a:pt x="98" y="64"/>
                  </a:lnTo>
                  <a:lnTo>
                    <a:pt x="102" y="52"/>
                  </a:lnTo>
                  <a:lnTo>
                    <a:pt x="102" y="46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98" y="36"/>
                  </a:lnTo>
                  <a:lnTo>
                    <a:pt x="92" y="32"/>
                  </a:lnTo>
                  <a:lnTo>
                    <a:pt x="86" y="30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74" y="30"/>
                  </a:lnTo>
                  <a:lnTo>
                    <a:pt x="70" y="34"/>
                  </a:lnTo>
                  <a:lnTo>
                    <a:pt x="66" y="38"/>
                  </a:lnTo>
                  <a:lnTo>
                    <a:pt x="62" y="42"/>
                  </a:lnTo>
                  <a:lnTo>
                    <a:pt x="60" y="48"/>
                  </a:lnTo>
                  <a:lnTo>
                    <a:pt x="60" y="54"/>
                  </a:lnTo>
                  <a:lnTo>
                    <a:pt x="60" y="6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70" y="78"/>
                  </a:lnTo>
                  <a:lnTo>
                    <a:pt x="78" y="86"/>
                  </a:lnTo>
                  <a:lnTo>
                    <a:pt x="86" y="94"/>
                  </a:lnTo>
                  <a:lnTo>
                    <a:pt x="96" y="100"/>
                  </a:lnTo>
                  <a:lnTo>
                    <a:pt x="108" y="104"/>
                  </a:lnTo>
                  <a:lnTo>
                    <a:pt x="118" y="102"/>
                  </a:lnTo>
                  <a:lnTo>
                    <a:pt x="128" y="98"/>
                  </a:lnTo>
                  <a:lnTo>
                    <a:pt x="138" y="88"/>
                  </a:lnTo>
                  <a:lnTo>
                    <a:pt x="138" y="88"/>
                  </a:lnTo>
                  <a:lnTo>
                    <a:pt x="142" y="82"/>
                  </a:lnTo>
                  <a:lnTo>
                    <a:pt x="144" y="74"/>
                  </a:lnTo>
                  <a:lnTo>
                    <a:pt x="146" y="58"/>
                  </a:lnTo>
                  <a:lnTo>
                    <a:pt x="142" y="42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28" y="16"/>
                  </a:lnTo>
                  <a:lnTo>
                    <a:pt x="116" y="8"/>
                  </a:lnTo>
                  <a:lnTo>
                    <a:pt x="102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70" y="4"/>
                  </a:lnTo>
                  <a:lnTo>
                    <a:pt x="54" y="10"/>
                  </a:lnTo>
                  <a:lnTo>
                    <a:pt x="38" y="18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4" y="40"/>
                  </a:lnTo>
                  <a:lnTo>
                    <a:pt x="8" y="52"/>
                  </a:lnTo>
                  <a:lnTo>
                    <a:pt x="4" y="6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14"/>
                  </a:lnTo>
                  <a:lnTo>
                    <a:pt x="6" y="128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6" y="124"/>
                  </a:lnTo>
                  <a:lnTo>
                    <a:pt x="8" y="124"/>
                  </a:lnTo>
                  <a:lnTo>
                    <a:pt x="12" y="126"/>
                  </a:lnTo>
                  <a:lnTo>
                    <a:pt x="18" y="134"/>
                  </a:lnTo>
                  <a:lnTo>
                    <a:pt x="18" y="1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1" name="Freeform 96"/>
            <p:cNvSpPr>
              <a:spLocks/>
            </p:cNvSpPr>
            <p:nvPr/>
          </p:nvSpPr>
          <p:spPr bwMode="auto">
            <a:xfrm>
              <a:off x="5871411" y="5731042"/>
              <a:ext cx="1219200" cy="1090863"/>
            </a:xfrm>
            <a:custGeom>
              <a:avLst/>
              <a:gdLst/>
              <a:ahLst/>
              <a:cxnLst>
                <a:cxn ang="0">
                  <a:pos x="144" y="62"/>
                </a:cxn>
                <a:cxn ang="0">
                  <a:pos x="122" y="24"/>
                </a:cxn>
                <a:cxn ang="0">
                  <a:pos x="110" y="16"/>
                </a:cxn>
                <a:cxn ang="0">
                  <a:pos x="94" y="10"/>
                </a:cxn>
                <a:cxn ang="0">
                  <a:pos x="78" y="8"/>
                </a:cxn>
                <a:cxn ang="0">
                  <a:pos x="42" y="18"/>
                </a:cxn>
                <a:cxn ang="0">
                  <a:pos x="30" y="26"/>
                </a:cxn>
                <a:cxn ang="0">
                  <a:pos x="12" y="50"/>
                </a:cxn>
                <a:cxn ang="0">
                  <a:pos x="6" y="78"/>
                </a:cxn>
                <a:cxn ang="0">
                  <a:pos x="14" y="106"/>
                </a:cxn>
                <a:cxn ang="0">
                  <a:pos x="22" y="118"/>
                </a:cxn>
                <a:cxn ang="0">
                  <a:pos x="36" y="126"/>
                </a:cxn>
                <a:cxn ang="0">
                  <a:pos x="52" y="126"/>
                </a:cxn>
                <a:cxn ang="0">
                  <a:pos x="58" y="122"/>
                </a:cxn>
                <a:cxn ang="0">
                  <a:pos x="68" y="110"/>
                </a:cxn>
                <a:cxn ang="0">
                  <a:pos x="72" y="84"/>
                </a:cxn>
                <a:cxn ang="0">
                  <a:pos x="72" y="68"/>
                </a:cxn>
                <a:cxn ang="0">
                  <a:pos x="68" y="54"/>
                </a:cxn>
                <a:cxn ang="0">
                  <a:pos x="56" y="44"/>
                </a:cxn>
                <a:cxn ang="0">
                  <a:pos x="50" y="44"/>
                </a:cxn>
                <a:cxn ang="0">
                  <a:pos x="44" y="50"/>
                </a:cxn>
                <a:cxn ang="0">
                  <a:pos x="38" y="66"/>
                </a:cxn>
                <a:cxn ang="0">
                  <a:pos x="40" y="74"/>
                </a:cxn>
                <a:cxn ang="0">
                  <a:pos x="50" y="82"/>
                </a:cxn>
                <a:cxn ang="0">
                  <a:pos x="62" y="84"/>
                </a:cxn>
                <a:cxn ang="0">
                  <a:pos x="58" y="84"/>
                </a:cxn>
                <a:cxn ang="0">
                  <a:pos x="44" y="82"/>
                </a:cxn>
                <a:cxn ang="0">
                  <a:pos x="34" y="76"/>
                </a:cxn>
                <a:cxn ang="0">
                  <a:pos x="32" y="72"/>
                </a:cxn>
                <a:cxn ang="0">
                  <a:pos x="34" y="58"/>
                </a:cxn>
                <a:cxn ang="0">
                  <a:pos x="40" y="46"/>
                </a:cxn>
                <a:cxn ang="0">
                  <a:pos x="46" y="42"/>
                </a:cxn>
                <a:cxn ang="0">
                  <a:pos x="56" y="40"/>
                </a:cxn>
                <a:cxn ang="0">
                  <a:pos x="66" y="42"/>
                </a:cxn>
                <a:cxn ang="0">
                  <a:pos x="72" y="52"/>
                </a:cxn>
                <a:cxn ang="0">
                  <a:pos x="76" y="58"/>
                </a:cxn>
                <a:cxn ang="0">
                  <a:pos x="78" y="84"/>
                </a:cxn>
                <a:cxn ang="0">
                  <a:pos x="72" y="110"/>
                </a:cxn>
                <a:cxn ang="0">
                  <a:pos x="58" y="128"/>
                </a:cxn>
                <a:cxn ang="0">
                  <a:pos x="34" y="136"/>
                </a:cxn>
                <a:cxn ang="0">
                  <a:pos x="28" y="134"/>
                </a:cxn>
                <a:cxn ang="0">
                  <a:pos x="16" y="126"/>
                </a:cxn>
                <a:cxn ang="0">
                  <a:pos x="4" y="106"/>
                </a:cxn>
                <a:cxn ang="0">
                  <a:pos x="0" y="92"/>
                </a:cxn>
                <a:cxn ang="0">
                  <a:pos x="2" y="60"/>
                </a:cxn>
                <a:cxn ang="0">
                  <a:pos x="18" y="32"/>
                </a:cxn>
                <a:cxn ang="0">
                  <a:pos x="32" y="20"/>
                </a:cxn>
                <a:cxn ang="0">
                  <a:pos x="64" y="4"/>
                </a:cxn>
                <a:cxn ang="0">
                  <a:pos x="82" y="0"/>
                </a:cxn>
                <a:cxn ang="0">
                  <a:pos x="106" y="2"/>
                </a:cxn>
                <a:cxn ang="0">
                  <a:pos x="126" y="14"/>
                </a:cxn>
                <a:cxn ang="0">
                  <a:pos x="134" y="22"/>
                </a:cxn>
                <a:cxn ang="0">
                  <a:pos x="152" y="56"/>
                </a:cxn>
                <a:cxn ang="0">
                  <a:pos x="148" y="60"/>
                </a:cxn>
                <a:cxn ang="0">
                  <a:pos x="144" y="62"/>
                </a:cxn>
              </a:cxnLst>
              <a:rect l="0" t="0" r="r" b="b"/>
              <a:pathLst>
                <a:path w="152" h="136">
                  <a:moveTo>
                    <a:pt x="144" y="62"/>
                  </a:moveTo>
                  <a:lnTo>
                    <a:pt x="144" y="62"/>
                  </a:lnTo>
                  <a:lnTo>
                    <a:pt x="130" y="36"/>
                  </a:lnTo>
                  <a:lnTo>
                    <a:pt x="122" y="24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02" y="12"/>
                  </a:lnTo>
                  <a:lnTo>
                    <a:pt x="94" y="10"/>
                  </a:lnTo>
                  <a:lnTo>
                    <a:pt x="86" y="8"/>
                  </a:lnTo>
                  <a:lnTo>
                    <a:pt x="78" y="8"/>
                  </a:lnTo>
                  <a:lnTo>
                    <a:pt x="60" y="10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0" y="26"/>
                  </a:lnTo>
                  <a:lnTo>
                    <a:pt x="20" y="36"/>
                  </a:lnTo>
                  <a:lnTo>
                    <a:pt x="12" y="50"/>
                  </a:lnTo>
                  <a:lnTo>
                    <a:pt x="8" y="64"/>
                  </a:lnTo>
                  <a:lnTo>
                    <a:pt x="6" y="78"/>
                  </a:lnTo>
                  <a:lnTo>
                    <a:pt x="8" y="92"/>
                  </a:lnTo>
                  <a:lnTo>
                    <a:pt x="14" y="106"/>
                  </a:lnTo>
                  <a:lnTo>
                    <a:pt x="22" y="118"/>
                  </a:lnTo>
                  <a:lnTo>
                    <a:pt x="22" y="118"/>
                  </a:lnTo>
                  <a:lnTo>
                    <a:pt x="28" y="124"/>
                  </a:lnTo>
                  <a:lnTo>
                    <a:pt x="36" y="126"/>
                  </a:lnTo>
                  <a:lnTo>
                    <a:pt x="44" y="128"/>
                  </a:lnTo>
                  <a:lnTo>
                    <a:pt x="52" y="126"/>
                  </a:lnTo>
                  <a:lnTo>
                    <a:pt x="52" y="126"/>
                  </a:lnTo>
                  <a:lnTo>
                    <a:pt x="58" y="122"/>
                  </a:lnTo>
                  <a:lnTo>
                    <a:pt x="64" y="116"/>
                  </a:lnTo>
                  <a:lnTo>
                    <a:pt x="68" y="110"/>
                  </a:lnTo>
                  <a:lnTo>
                    <a:pt x="70" y="100"/>
                  </a:lnTo>
                  <a:lnTo>
                    <a:pt x="72" y="84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0" y="60"/>
                  </a:lnTo>
                  <a:lnTo>
                    <a:pt x="68" y="54"/>
                  </a:lnTo>
                  <a:lnTo>
                    <a:pt x="62" y="48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0" y="44"/>
                  </a:lnTo>
                  <a:lnTo>
                    <a:pt x="46" y="46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8" y="66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44" y="80"/>
                  </a:lnTo>
                  <a:lnTo>
                    <a:pt x="50" y="82"/>
                  </a:lnTo>
                  <a:lnTo>
                    <a:pt x="56" y="84"/>
                  </a:lnTo>
                  <a:lnTo>
                    <a:pt x="62" y="84"/>
                  </a:lnTo>
                  <a:lnTo>
                    <a:pt x="62" y="84"/>
                  </a:lnTo>
                  <a:lnTo>
                    <a:pt x="58" y="84"/>
                  </a:lnTo>
                  <a:lnTo>
                    <a:pt x="48" y="84"/>
                  </a:lnTo>
                  <a:lnTo>
                    <a:pt x="44" y="82"/>
                  </a:lnTo>
                  <a:lnTo>
                    <a:pt x="38" y="80"/>
                  </a:lnTo>
                  <a:lnTo>
                    <a:pt x="34" y="76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64"/>
                  </a:lnTo>
                  <a:lnTo>
                    <a:pt x="34" y="58"/>
                  </a:lnTo>
                  <a:lnTo>
                    <a:pt x="36" y="5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6" y="42"/>
                  </a:lnTo>
                  <a:lnTo>
                    <a:pt x="50" y="40"/>
                  </a:lnTo>
                  <a:lnTo>
                    <a:pt x="56" y="40"/>
                  </a:lnTo>
                  <a:lnTo>
                    <a:pt x="62" y="40"/>
                  </a:lnTo>
                  <a:lnTo>
                    <a:pt x="66" y="42"/>
                  </a:lnTo>
                  <a:lnTo>
                    <a:pt x="70" y="46"/>
                  </a:lnTo>
                  <a:lnTo>
                    <a:pt x="72" y="52"/>
                  </a:lnTo>
                  <a:lnTo>
                    <a:pt x="76" y="58"/>
                  </a:lnTo>
                  <a:lnTo>
                    <a:pt x="76" y="58"/>
                  </a:lnTo>
                  <a:lnTo>
                    <a:pt x="76" y="72"/>
                  </a:lnTo>
                  <a:lnTo>
                    <a:pt x="78" y="84"/>
                  </a:lnTo>
                  <a:lnTo>
                    <a:pt x="76" y="98"/>
                  </a:lnTo>
                  <a:lnTo>
                    <a:pt x="72" y="110"/>
                  </a:lnTo>
                  <a:lnTo>
                    <a:pt x="66" y="120"/>
                  </a:lnTo>
                  <a:lnTo>
                    <a:pt x="58" y="128"/>
                  </a:lnTo>
                  <a:lnTo>
                    <a:pt x="48" y="134"/>
                  </a:lnTo>
                  <a:lnTo>
                    <a:pt x="34" y="136"/>
                  </a:lnTo>
                  <a:lnTo>
                    <a:pt x="34" y="136"/>
                  </a:lnTo>
                  <a:lnTo>
                    <a:pt x="28" y="134"/>
                  </a:lnTo>
                  <a:lnTo>
                    <a:pt x="22" y="130"/>
                  </a:lnTo>
                  <a:lnTo>
                    <a:pt x="16" y="126"/>
                  </a:lnTo>
                  <a:lnTo>
                    <a:pt x="12" y="120"/>
                  </a:lnTo>
                  <a:lnTo>
                    <a:pt x="4" y="10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76"/>
                  </a:lnTo>
                  <a:lnTo>
                    <a:pt x="2" y="60"/>
                  </a:lnTo>
                  <a:lnTo>
                    <a:pt x="8" y="46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32" y="20"/>
                  </a:lnTo>
                  <a:lnTo>
                    <a:pt x="48" y="10"/>
                  </a:lnTo>
                  <a:lnTo>
                    <a:pt x="64" y="4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94" y="0"/>
                  </a:lnTo>
                  <a:lnTo>
                    <a:pt x="106" y="2"/>
                  </a:lnTo>
                  <a:lnTo>
                    <a:pt x="116" y="8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34" y="22"/>
                  </a:lnTo>
                  <a:lnTo>
                    <a:pt x="140" y="32"/>
                  </a:lnTo>
                  <a:lnTo>
                    <a:pt x="152" y="56"/>
                  </a:lnTo>
                  <a:lnTo>
                    <a:pt x="152" y="56"/>
                  </a:lnTo>
                  <a:lnTo>
                    <a:pt x="148" y="60"/>
                  </a:lnTo>
                  <a:lnTo>
                    <a:pt x="144" y="62"/>
                  </a:lnTo>
                  <a:lnTo>
                    <a:pt x="144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2" name="Freeform 97"/>
            <p:cNvSpPr>
              <a:spLocks/>
            </p:cNvSpPr>
            <p:nvPr/>
          </p:nvSpPr>
          <p:spPr bwMode="auto">
            <a:xfrm>
              <a:off x="6593305" y="854242"/>
              <a:ext cx="256674" cy="737937"/>
            </a:xfrm>
            <a:custGeom>
              <a:avLst/>
              <a:gdLst/>
              <a:ahLst/>
              <a:cxnLst>
                <a:cxn ang="0">
                  <a:pos x="22" y="56"/>
                </a:cxn>
                <a:cxn ang="0">
                  <a:pos x="22" y="56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6" y="18"/>
                </a:cxn>
                <a:cxn ang="0">
                  <a:pos x="24" y="6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0" y="8"/>
                </a:cxn>
                <a:cxn ang="0">
                  <a:pos x="16" y="16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2" y="44"/>
                </a:cxn>
                <a:cxn ang="0">
                  <a:pos x="0" y="56"/>
                </a:cxn>
                <a:cxn ang="0">
                  <a:pos x="0" y="66"/>
                </a:cxn>
                <a:cxn ang="0">
                  <a:pos x="4" y="76"/>
                </a:cxn>
                <a:cxn ang="0">
                  <a:pos x="6" y="82"/>
                </a:cxn>
                <a:cxn ang="0">
                  <a:pos x="10" y="88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0" y="82"/>
                </a:cxn>
                <a:cxn ang="0">
                  <a:pos x="10" y="70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2" y="78"/>
                </a:cxn>
                <a:cxn ang="0">
                  <a:pos x="12" y="78"/>
                </a:cxn>
                <a:cxn ang="0">
                  <a:pos x="14" y="86"/>
                </a:cxn>
                <a:cxn ang="0">
                  <a:pos x="14" y="86"/>
                </a:cxn>
                <a:cxn ang="0">
                  <a:pos x="16" y="88"/>
                </a:cxn>
                <a:cxn ang="0">
                  <a:pos x="16" y="88"/>
                </a:cxn>
                <a:cxn ang="0">
                  <a:pos x="18" y="82"/>
                </a:cxn>
                <a:cxn ang="0">
                  <a:pos x="24" y="76"/>
                </a:cxn>
                <a:cxn ang="0">
                  <a:pos x="24" y="76"/>
                </a:cxn>
                <a:cxn ang="0">
                  <a:pos x="30" y="68"/>
                </a:cxn>
                <a:cxn ang="0">
                  <a:pos x="32" y="60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30" y="5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6"/>
                </a:cxn>
                <a:cxn ang="0">
                  <a:pos x="22" y="56"/>
                </a:cxn>
              </a:cxnLst>
              <a:rect l="0" t="0" r="r" b="b"/>
              <a:pathLst>
                <a:path w="32" h="92">
                  <a:moveTo>
                    <a:pt x="22" y="56"/>
                  </a:moveTo>
                  <a:lnTo>
                    <a:pt x="22" y="56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6" y="18"/>
                  </a:lnTo>
                  <a:lnTo>
                    <a:pt x="24" y="6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0" y="8"/>
                  </a:lnTo>
                  <a:lnTo>
                    <a:pt x="16" y="1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2" y="44"/>
                  </a:lnTo>
                  <a:lnTo>
                    <a:pt x="0" y="56"/>
                  </a:lnTo>
                  <a:lnTo>
                    <a:pt x="0" y="66"/>
                  </a:lnTo>
                  <a:lnTo>
                    <a:pt x="4" y="76"/>
                  </a:lnTo>
                  <a:lnTo>
                    <a:pt x="6" y="82"/>
                  </a:lnTo>
                  <a:lnTo>
                    <a:pt x="10" y="88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0" y="82"/>
                  </a:lnTo>
                  <a:lnTo>
                    <a:pt x="10" y="7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4" y="86"/>
                  </a:lnTo>
                  <a:lnTo>
                    <a:pt x="14" y="86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82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30" y="68"/>
                  </a:lnTo>
                  <a:lnTo>
                    <a:pt x="32" y="60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0" y="5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6"/>
                  </a:lnTo>
                  <a:lnTo>
                    <a:pt x="22" y="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3" name="Freeform 98"/>
            <p:cNvSpPr>
              <a:spLocks/>
            </p:cNvSpPr>
            <p:nvPr/>
          </p:nvSpPr>
          <p:spPr bwMode="auto">
            <a:xfrm>
              <a:off x="5518484" y="838200"/>
              <a:ext cx="336884" cy="946484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4" y="16"/>
                </a:cxn>
                <a:cxn ang="0">
                  <a:pos x="2" y="26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8" y="80"/>
                </a:cxn>
                <a:cxn ang="0">
                  <a:pos x="18" y="80"/>
                </a:cxn>
                <a:cxn ang="0">
                  <a:pos x="28" y="98"/>
                </a:cxn>
                <a:cxn ang="0">
                  <a:pos x="34" y="106"/>
                </a:cxn>
                <a:cxn ang="0">
                  <a:pos x="38" y="116"/>
                </a:cxn>
                <a:cxn ang="0">
                  <a:pos x="38" y="116"/>
                </a:cxn>
                <a:cxn ang="0">
                  <a:pos x="38" y="118"/>
                </a:cxn>
                <a:cxn ang="0">
                  <a:pos x="40" y="118"/>
                </a:cxn>
                <a:cxn ang="0">
                  <a:pos x="40" y="118"/>
                </a:cxn>
                <a:cxn ang="0">
                  <a:pos x="42" y="116"/>
                </a:cxn>
                <a:cxn ang="0">
                  <a:pos x="42" y="114"/>
                </a:cxn>
                <a:cxn ang="0">
                  <a:pos x="42" y="114"/>
                </a:cxn>
                <a:cxn ang="0">
                  <a:pos x="36" y="100"/>
                </a:cxn>
                <a:cxn ang="0">
                  <a:pos x="28" y="88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8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6" y="26"/>
                </a:cxn>
                <a:cxn ang="0">
                  <a:pos x="12" y="10"/>
                </a:cxn>
                <a:cxn ang="0">
                  <a:pos x="12" y="10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6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42" h="118">
                  <a:moveTo>
                    <a:pt x="12" y="2"/>
                  </a:moveTo>
                  <a:lnTo>
                    <a:pt x="12" y="2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16"/>
                  </a:lnTo>
                  <a:lnTo>
                    <a:pt x="2" y="2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28" y="98"/>
                  </a:lnTo>
                  <a:lnTo>
                    <a:pt x="34" y="106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38" y="118"/>
                  </a:lnTo>
                  <a:lnTo>
                    <a:pt x="40" y="118"/>
                  </a:lnTo>
                  <a:lnTo>
                    <a:pt x="40" y="118"/>
                  </a:lnTo>
                  <a:lnTo>
                    <a:pt x="42" y="116"/>
                  </a:lnTo>
                  <a:lnTo>
                    <a:pt x="42" y="114"/>
                  </a:lnTo>
                  <a:lnTo>
                    <a:pt x="42" y="114"/>
                  </a:lnTo>
                  <a:lnTo>
                    <a:pt x="36" y="100"/>
                  </a:lnTo>
                  <a:lnTo>
                    <a:pt x="28" y="88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8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26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4" name="Freeform 99"/>
            <p:cNvSpPr>
              <a:spLocks/>
            </p:cNvSpPr>
            <p:nvPr/>
          </p:nvSpPr>
          <p:spPr bwMode="auto">
            <a:xfrm>
              <a:off x="3481137" y="469232"/>
              <a:ext cx="1283368" cy="978568"/>
            </a:xfrm>
            <a:custGeom>
              <a:avLst/>
              <a:gdLst/>
              <a:ahLst/>
              <a:cxnLst>
                <a:cxn ang="0">
                  <a:pos x="30" y="40"/>
                </a:cxn>
                <a:cxn ang="0">
                  <a:pos x="20" y="44"/>
                </a:cxn>
                <a:cxn ang="0">
                  <a:pos x="10" y="42"/>
                </a:cxn>
                <a:cxn ang="0">
                  <a:pos x="8" y="40"/>
                </a:cxn>
                <a:cxn ang="0">
                  <a:pos x="6" y="36"/>
                </a:cxn>
                <a:cxn ang="0">
                  <a:pos x="8" y="24"/>
                </a:cxn>
                <a:cxn ang="0">
                  <a:pos x="10" y="22"/>
                </a:cxn>
                <a:cxn ang="0">
                  <a:pos x="14" y="16"/>
                </a:cxn>
                <a:cxn ang="0">
                  <a:pos x="26" y="8"/>
                </a:cxn>
                <a:cxn ang="0">
                  <a:pos x="32" y="6"/>
                </a:cxn>
                <a:cxn ang="0">
                  <a:pos x="46" y="6"/>
                </a:cxn>
                <a:cxn ang="0">
                  <a:pos x="60" y="12"/>
                </a:cxn>
                <a:cxn ang="0">
                  <a:pos x="74" y="20"/>
                </a:cxn>
                <a:cxn ang="0">
                  <a:pos x="82" y="32"/>
                </a:cxn>
                <a:cxn ang="0">
                  <a:pos x="86" y="48"/>
                </a:cxn>
                <a:cxn ang="0">
                  <a:pos x="88" y="64"/>
                </a:cxn>
                <a:cxn ang="0">
                  <a:pos x="96" y="90"/>
                </a:cxn>
                <a:cxn ang="0">
                  <a:pos x="102" y="96"/>
                </a:cxn>
                <a:cxn ang="0">
                  <a:pos x="128" y="114"/>
                </a:cxn>
                <a:cxn ang="0">
                  <a:pos x="142" y="120"/>
                </a:cxn>
                <a:cxn ang="0">
                  <a:pos x="150" y="122"/>
                </a:cxn>
                <a:cxn ang="0">
                  <a:pos x="158" y="122"/>
                </a:cxn>
                <a:cxn ang="0">
                  <a:pos x="160" y="120"/>
                </a:cxn>
                <a:cxn ang="0">
                  <a:pos x="158" y="118"/>
                </a:cxn>
                <a:cxn ang="0">
                  <a:pos x="156" y="118"/>
                </a:cxn>
                <a:cxn ang="0">
                  <a:pos x="144" y="116"/>
                </a:cxn>
                <a:cxn ang="0">
                  <a:pos x="130" y="110"/>
                </a:cxn>
                <a:cxn ang="0">
                  <a:pos x="116" y="102"/>
                </a:cxn>
                <a:cxn ang="0">
                  <a:pos x="104" y="92"/>
                </a:cxn>
                <a:cxn ang="0">
                  <a:pos x="96" y="80"/>
                </a:cxn>
                <a:cxn ang="0">
                  <a:pos x="92" y="64"/>
                </a:cxn>
                <a:cxn ang="0">
                  <a:pos x="88" y="38"/>
                </a:cxn>
                <a:cxn ang="0">
                  <a:pos x="86" y="30"/>
                </a:cxn>
                <a:cxn ang="0">
                  <a:pos x="76" y="16"/>
                </a:cxn>
                <a:cxn ang="0">
                  <a:pos x="62" y="6"/>
                </a:cxn>
                <a:cxn ang="0">
                  <a:pos x="48" y="2"/>
                </a:cxn>
                <a:cxn ang="0">
                  <a:pos x="32" y="2"/>
                </a:cxn>
                <a:cxn ang="0">
                  <a:pos x="24" y="4"/>
                </a:cxn>
                <a:cxn ang="0">
                  <a:pos x="10" y="12"/>
                </a:cxn>
                <a:cxn ang="0">
                  <a:pos x="6" y="20"/>
                </a:cxn>
                <a:cxn ang="0">
                  <a:pos x="4" y="22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8" y="48"/>
                </a:cxn>
                <a:cxn ang="0">
                  <a:pos x="20" y="48"/>
                </a:cxn>
                <a:cxn ang="0">
                  <a:pos x="32" y="44"/>
                </a:cxn>
                <a:cxn ang="0">
                  <a:pos x="34" y="42"/>
                </a:cxn>
                <a:cxn ang="0">
                  <a:pos x="32" y="40"/>
                </a:cxn>
                <a:cxn ang="0">
                  <a:pos x="30" y="40"/>
                </a:cxn>
              </a:cxnLst>
              <a:rect l="0" t="0" r="r" b="b"/>
              <a:pathLst>
                <a:path w="160" h="122">
                  <a:moveTo>
                    <a:pt x="30" y="40"/>
                  </a:moveTo>
                  <a:lnTo>
                    <a:pt x="30" y="40"/>
                  </a:lnTo>
                  <a:lnTo>
                    <a:pt x="24" y="42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8" y="40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16"/>
                  </a:lnTo>
                  <a:lnTo>
                    <a:pt x="20" y="10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40" y="6"/>
                  </a:lnTo>
                  <a:lnTo>
                    <a:pt x="46" y="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8" y="16"/>
                  </a:lnTo>
                  <a:lnTo>
                    <a:pt x="74" y="20"/>
                  </a:lnTo>
                  <a:lnTo>
                    <a:pt x="78" y="26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6" y="48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92" y="82"/>
                  </a:lnTo>
                  <a:lnTo>
                    <a:pt x="96" y="90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12" y="106"/>
                  </a:lnTo>
                  <a:lnTo>
                    <a:pt x="128" y="114"/>
                  </a:lnTo>
                  <a:lnTo>
                    <a:pt x="128" y="114"/>
                  </a:lnTo>
                  <a:lnTo>
                    <a:pt x="142" y="120"/>
                  </a:lnTo>
                  <a:lnTo>
                    <a:pt x="142" y="120"/>
                  </a:lnTo>
                  <a:lnTo>
                    <a:pt x="150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58" y="118"/>
                  </a:lnTo>
                  <a:lnTo>
                    <a:pt x="156" y="118"/>
                  </a:lnTo>
                  <a:lnTo>
                    <a:pt x="156" y="118"/>
                  </a:lnTo>
                  <a:lnTo>
                    <a:pt x="152" y="118"/>
                  </a:lnTo>
                  <a:lnTo>
                    <a:pt x="144" y="116"/>
                  </a:lnTo>
                  <a:lnTo>
                    <a:pt x="144" y="116"/>
                  </a:lnTo>
                  <a:lnTo>
                    <a:pt x="130" y="110"/>
                  </a:lnTo>
                  <a:lnTo>
                    <a:pt x="130" y="110"/>
                  </a:lnTo>
                  <a:lnTo>
                    <a:pt x="116" y="10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0" y="86"/>
                  </a:lnTo>
                  <a:lnTo>
                    <a:pt x="96" y="80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0" y="48"/>
                  </a:lnTo>
                  <a:lnTo>
                    <a:pt x="88" y="38"/>
                  </a:lnTo>
                  <a:lnTo>
                    <a:pt x="86" y="30"/>
                  </a:lnTo>
                  <a:lnTo>
                    <a:pt x="86" y="30"/>
                  </a:lnTo>
                  <a:lnTo>
                    <a:pt x="82" y="24"/>
                  </a:lnTo>
                  <a:lnTo>
                    <a:pt x="76" y="16"/>
                  </a:lnTo>
                  <a:lnTo>
                    <a:pt x="70" y="12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24" y="4"/>
                  </a:lnTo>
                  <a:lnTo>
                    <a:pt x="18" y="6"/>
                  </a:lnTo>
                  <a:lnTo>
                    <a:pt x="10" y="12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4" y="48"/>
                  </a:lnTo>
                  <a:lnTo>
                    <a:pt x="20" y="48"/>
                  </a:lnTo>
                  <a:lnTo>
                    <a:pt x="26" y="46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42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5" name="Freeform 100"/>
            <p:cNvSpPr>
              <a:spLocks/>
            </p:cNvSpPr>
            <p:nvPr/>
          </p:nvSpPr>
          <p:spPr bwMode="auto">
            <a:xfrm>
              <a:off x="7010400" y="4608095"/>
              <a:ext cx="1925053" cy="1251284"/>
            </a:xfrm>
            <a:custGeom>
              <a:avLst/>
              <a:gdLst/>
              <a:ahLst/>
              <a:cxnLst>
                <a:cxn ang="0">
                  <a:pos x="240" y="24"/>
                </a:cxn>
                <a:cxn ang="0">
                  <a:pos x="224" y="26"/>
                </a:cxn>
                <a:cxn ang="0">
                  <a:pos x="188" y="16"/>
                </a:cxn>
                <a:cxn ang="0">
                  <a:pos x="170" y="10"/>
                </a:cxn>
                <a:cxn ang="0">
                  <a:pos x="144" y="2"/>
                </a:cxn>
                <a:cxn ang="0">
                  <a:pos x="122" y="0"/>
                </a:cxn>
                <a:cxn ang="0">
                  <a:pos x="104" y="2"/>
                </a:cxn>
                <a:cxn ang="0">
                  <a:pos x="76" y="18"/>
                </a:cxn>
                <a:cxn ang="0">
                  <a:pos x="58" y="38"/>
                </a:cxn>
                <a:cxn ang="0">
                  <a:pos x="52" y="46"/>
                </a:cxn>
                <a:cxn ang="0">
                  <a:pos x="48" y="52"/>
                </a:cxn>
                <a:cxn ang="0">
                  <a:pos x="14" y="100"/>
                </a:cxn>
                <a:cxn ang="0">
                  <a:pos x="8" y="114"/>
                </a:cxn>
                <a:cxn ang="0">
                  <a:pos x="0" y="140"/>
                </a:cxn>
                <a:cxn ang="0">
                  <a:pos x="0" y="152"/>
                </a:cxn>
                <a:cxn ang="0">
                  <a:pos x="2" y="156"/>
                </a:cxn>
                <a:cxn ang="0">
                  <a:pos x="4" y="154"/>
                </a:cxn>
                <a:cxn ang="0">
                  <a:pos x="4" y="152"/>
                </a:cxn>
                <a:cxn ang="0">
                  <a:pos x="8" y="130"/>
                </a:cxn>
                <a:cxn ang="0">
                  <a:pos x="18" y="102"/>
                </a:cxn>
                <a:cxn ang="0">
                  <a:pos x="28" y="86"/>
                </a:cxn>
                <a:cxn ang="0">
                  <a:pos x="50" y="54"/>
                </a:cxn>
                <a:cxn ang="0">
                  <a:pos x="64" y="42"/>
                </a:cxn>
                <a:cxn ang="0">
                  <a:pos x="96" y="28"/>
                </a:cxn>
                <a:cxn ang="0">
                  <a:pos x="112" y="24"/>
                </a:cxn>
                <a:cxn ang="0">
                  <a:pos x="76" y="40"/>
                </a:cxn>
                <a:cxn ang="0">
                  <a:pos x="62" y="48"/>
                </a:cxn>
                <a:cxn ang="0">
                  <a:pos x="58" y="52"/>
                </a:cxn>
                <a:cxn ang="0">
                  <a:pos x="70" y="56"/>
                </a:cxn>
                <a:cxn ang="0">
                  <a:pos x="88" y="66"/>
                </a:cxn>
                <a:cxn ang="0">
                  <a:pos x="108" y="74"/>
                </a:cxn>
                <a:cxn ang="0">
                  <a:pos x="126" y="76"/>
                </a:cxn>
                <a:cxn ang="0">
                  <a:pos x="146" y="72"/>
                </a:cxn>
                <a:cxn ang="0">
                  <a:pos x="138" y="70"/>
                </a:cxn>
                <a:cxn ang="0">
                  <a:pos x="116" y="52"/>
                </a:cxn>
                <a:cxn ang="0">
                  <a:pos x="114" y="50"/>
                </a:cxn>
                <a:cxn ang="0">
                  <a:pos x="130" y="54"/>
                </a:cxn>
                <a:cxn ang="0">
                  <a:pos x="150" y="56"/>
                </a:cxn>
                <a:cxn ang="0">
                  <a:pos x="188" y="50"/>
                </a:cxn>
                <a:cxn ang="0">
                  <a:pos x="220" y="38"/>
                </a:cxn>
                <a:cxn ang="0">
                  <a:pos x="240" y="24"/>
                </a:cxn>
              </a:cxnLst>
              <a:rect l="0" t="0" r="r" b="b"/>
              <a:pathLst>
                <a:path w="240" h="156">
                  <a:moveTo>
                    <a:pt x="240" y="24"/>
                  </a:moveTo>
                  <a:lnTo>
                    <a:pt x="240" y="24"/>
                  </a:lnTo>
                  <a:lnTo>
                    <a:pt x="236" y="26"/>
                  </a:lnTo>
                  <a:lnTo>
                    <a:pt x="224" y="26"/>
                  </a:lnTo>
                  <a:lnTo>
                    <a:pt x="202" y="22"/>
                  </a:lnTo>
                  <a:lnTo>
                    <a:pt x="188" y="16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56" y="4"/>
                  </a:lnTo>
                  <a:lnTo>
                    <a:pt x="144" y="2"/>
                  </a:lnTo>
                  <a:lnTo>
                    <a:pt x="134" y="0"/>
                  </a:lnTo>
                  <a:lnTo>
                    <a:pt x="122" y="0"/>
                  </a:lnTo>
                  <a:lnTo>
                    <a:pt x="114" y="0"/>
                  </a:lnTo>
                  <a:lnTo>
                    <a:pt x="104" y="2"/>
                  </a:lnTo>
                  <a:lnTo>
                    <a:pt x="88" y="10"/>
                  </a:lnTo>
                  <a:lnTo>
                    <a:pt x="76" y="18"/>
                  </a:lnTo>
                  <a:lnTo>
                    <a:pt x="64" y="28"/>
                  </a:lnTo>
                  <a:lnTo>
                    <a:pt x="58" y="38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30" y="74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8" y="114"/>
                  </a:lnTo>
                  <a:lnTo>
                    <a:pt x="4" y="128"/>
                  </a:lnTo>
                  <a:lnTo>
                    <a:pt x="0" y="14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4" y="154"/>
                  </a:lnTo>
                  <a:lnTo>
                    <a:pt x="4" y="152"/>
                  </a:lnTo>
                  <a:lnTo>
                    <a:pt x="4" y="152"/>
                  </a:lnTo>
                  <a:lnTo>
                    <a:pt x="4" y="142"/>
                  </a:lnTo>
                  <a:lnTo>
                    <a:pt x="8" y="130"/>
                  </a:lnTo>
                  <a:lnTo>
                    <a:pt x="12" y="116"/>
                  </a:lnTo>
                  <a:lnTo>
                    <a:pt x="18" y="102"/>
                  </a:lnTo>
                  <a:lnTo>
                    <a:pt x="18" y="102"/>
                  </a:lnTo>
                  <a:lnTo>
                    <a:pt x="28" y="86"/>
                  </a:lnTo>
                  <a:lnTo>
                    <a:pt x="38" y="70"/>
                  </a:lnTo>
                  <a:lnTo>
                    <a:pt x="50" y="54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80" y="34"/>
                  </a:lnTo>
                  <a:lnTo>
                    <a:pt x="96" y="28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92" y="32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70" y="56"/>
                  </a:lnTo>
                  <a:lnTo>
                    <a:pt x="88" y="66"/>
                  </a:lnTo>
                  <a:lnTo>
                    <a:pt x="88" y="66"/>
                  </a:lnTo>
                  <a:lnTo>
                    <a:pt x="98" y="72"/>
                  </a:lnTo>
                  <a:lnTo>
                    <a:pt x="108" y="74"/>
                  </a:lnTo>
                  <a:lnTo>
                    <a:pt x="118" y="76"/>
                  </a:lnTo>
                  <a:lnTo>
                    <a:pt x="126" y="76"/>
                  </a:lnTo>
                  <a:lnTo>
                    <a:pt x="140" y="74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38" y="70"/>
                  </a:lnTo>
                  <a:lnTo>
                    <a:pt x="130" y="64"/>
                  </a:lnTo>
                  <a:lnTo>
                    <a:pt x="116" y="52"/>
                  </a:lnTo>
                  <a:lnTo>
                    <a:pt x="116" y="52"/>
                  </a:lnTo>
                  <a:lnTo>
                    <a:pt x="114" y="50"/>
                  </a:lnTo>
                  <a:lnTo>
                    <a:pt x="114" y="50"/>
                  </a:lnTo>
                  <a:lnTo>
                    <a:pt x="130" y="54"/>
                  </a:lnTo>
                  <a:lnTo>
                    <a:pt x="130" y="54"/>
                  </a:lnTo>
                  <a:lnTo>
                    <a:pt x="150" y="56"/>
                  </a:lnTo>
                  <a:lnTo>
                    <a:pt x="170" y="54"/>
                  </a:lnTo>
                  <a:lnTo>
                    <a:pt x="188" y="50"/>
                  </a:lnTo>
                  <a:lnTo>
                    <a:pt x="206" y="44"/>
                  </a:lnTo>
                  <a:lnTo>
                    <a:pt x="220" y="38"/>
                  </a:lnTo>
                  <a:lnTo>
                    <a:pt x="230" y="32"/>
                  </a:lnTo>
                  <a:lnTo>
                    <a:pt x="240" y="24"/>
                  </a:lnTo>
                  <a:lnTo>
                    <a:pt x="24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6" name="Freeform 101"/>
            <p:cNvSpPr>
              <a:spLocks/>
            </p:cNvSpPr>
            <p:nvPr/>
          </p:nvSpPr>
          <p:spPr bwMode="auto">
            <a:xfrm>
              <a:off x="7138737" y="3276600"/>
              <a:ext cx="978568" cy="914400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0"/>
                </a:cxn>
                <a:cxn ang="0">
                  <a:pos x="104" y="0"/>
                </a:cxn>
                <a:cxn ang="0">
                  <a:pos x="88" y="4"/>
                </a:cxn>
                <a:cxn ang="0">
                  <a:pos x="88" y="4"/>
                </a:cxn>
                <a:cxn ang="0">
                  <a:pos x="76" y="10"/>
                </a:cxn>
                <a:cxn ang="0">
                  <a:pos x="64" y="16"/>
                </a:cxn>
                <a:cxn ang="0">
                  <a:pos x="54" y="26"/>
                </a:cxn>
                <a:cxn ang="0">
                  <a:pos x="44" y="36"/>
                </a:cxn>
                <a:cxn ang="0">
                  <a:pos x="44" y="36"/>
                </a:cxn>
                <a:cxn ang="0">
                  <a:pos x="26" y="58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4" y="96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4" y="114"/>
                </a:cxn>
                <a:cxn ang="0">
                  <a:pos x="6" y="112"/>
                </a:cxn>
                <a:cxn ang="0">
                  <a:pos x="6" y="112"/>
                </a:cxn>
                <a:cxn ang="0">
                  <a:pos x="8" y="98"/>
                </a:cxn>
                <a:cxn ang="0">
                  <a:pos x="16" y="82"/>
                </a:cxn>
                <a:cxn ang="0">
                  <a:pos x="16" y="82"/>
                </a:cxn>
                <a:cxn ang="0">
                  <a:pos x="24" y="68"/>
                </a:cxn>
                <a:cxn ang="0">
                  <a:pos x="34" y="52"/>
                </a:cxn>
                <a:cxn ang="0">
                  <a:pos x="46" y="38"/>
                </a:cxn>
                <a:cxn ang="0">
                  <a:pos x="60" y="26"/>
                </a:cxn>
                <a:cxn ang="0">
                  <a:pos x="60" y="26"/>
                </a:cxn>
                <a:cxn ang="0">
                  <a:pos x="74" y="16"/>
                </a:cxn>
                <a:cxn ang="0">
                  <a:pos x="90" y="10"/>
                </a:cxn>
                <a:cxn ang="0">
                  <a:pos x="90" y="10"/>
                </a:cxn>
                <a:cxn ang="0">
                  <a:pos x="104" y="6"/>
                </a:cxn>
                <a:cxn ang="0">
                  <a:pos x="120" y="6"/>
                </a:cxn>
                <a:cxn ang="0">
                  <a:pos x="120" y="6"/>
                </a:cxn>
                <a:cxn ang="0">
                  <a:pos x="122" y="6"/>
                </a:cxn>
                <a:cxn ang="0">
                  <a:pos x="122" y="4"/>
                </a:cxn>
                <a:cxn ang="0">
                  <a:pos x="122" y="4"/>
                </a:cxn>
                <a:cxn ang="0">
                  <a:pos x="122" y="2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2" h="114">
                  <a:moveTo>
                    <a:pt x="120" y="2"/>
                  </a:moveTo>
                  <a:lnTo>
                    <a:pt x="120" y="2"/>
                  </a:lnTo>
                  <a:lnTo>
                    <a:pt x="112" y="0"/>
                  </a:lnTo>
                  <a:lnTo>
                    <a:pt x="104" y="0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76" y="10"/>
                  </a:lnTo>
                  <a:lnTo>
                    <a:pt x="64" y="16"/>
                  </a:lnTo>
                  <a:lnTo>
                    <a:pt x="54" y="2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26" y="58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4" y="96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4" y="114"/>
                  </a:lnTo>
                  <a:lnTo>
                    <a:pt x="6" y="112"/>
                  </a:lnTo>
                  <a:lnTo>
                    <a:pt x="6" y="112"/>
                  </a:lnTo>
                  <a:lnTo>
                    <a:pt x="8" y="98"/>
                  </a:lnTo>
                  <a:lnTo>
                    <a:pt x="16" y="82"/>
                  </a:lnTo>
                  <a:lnTo>
                    <a:pt x="16" y="82"/>
                  </a:lnTo>
                  <a:lnTo>
                    <a:pt x="24" y="68"/>
                  </a:lnTo>
                  <a:lnTo>
                    <a:pt x="34" y="52"/>
                  </a:lnTo>
                  <a:lnTo>
                    <a:pt x="46" y="38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74" y="16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104" y="6"/>
                  </a:lnTo>
                  <a:lnTo>
                    <a:pt x="120" y="6"/>
                  </a:lnTo>
                  <a:lnTo>
                    <a:pt x="120" y="6"/>
                  </a:lnTo>
                  <a:lnTo>
                    <a:pt x="122" y="6"/>
                  </a:lnTo>
                  <a:lnTo>
                    <a:pt x="122" y="4"/>
                  </a:lnTo>
                  <a:lnTo>
                    <a:pt x="122" y="4"/>
                  </a:lnTo>
                  <a:lnTo>
                    <a:pt x="122" y="2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7" name="Freeform 102"/>
            <p:cNvSpPr>
              <a:spLocks/>
            </p:cNvSpPr>
            <p:nvPr/>
          </p:nvSpPr>
          <p:spPr bwMode="auto">
            <a:xfrm>
              <a:off x="3304674" y="2490537"/>
              <a:ext cx="240632" cy="59355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24" y="64"/>
                </a:cxn>
                <a:cxn ang="0">
                  <a:pos x="18" y="58"/>
                </a:cxn>
                <a:cxn ang="0">
                  <a:pos x="12" y="50"/>
                </a:cxn>
                <a:cxn ang="0">
                  <a:pos x="8" y="42"/>
                </a:cxn>
                <a:cxn ang="0">
                  <a:pos x="8" y="42"/>
                </a:cxn>
                <a:cxn ang="0">
                  <a:pos x="6" y="32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6" y="12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8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6" y="66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74"/>
                </a:cxn>
                <a:cxn ang="0">
                  <a:pos x="30" y="74"/>
                </a:cxn>
                <a:cxn ang="0">
                  <a:pos x="30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30" h="74">
                  <a:moveTo>
                    <a:pt x="30" y="70"/>
                  </a:moveTo>
                  <a:lnTo>
                    <a:pt x="30" y="70"/>
                  </a:lnTo>
                  <a:lnTo>
                    <a:pt x="24" y="64"/>
                  </a:lnTo>
                  <a:lnTo>
                    <a:pt x="18" y="58"/>
                  </a:lnTo>
                  <a:lnTo>
                    <a:pt x="12" y="50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6" y="3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2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1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8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6" y="66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8" name="Freeform 103"/>
            <p:cNvSpPr>
              <a:spLocks/>
            </p:cNvSpPr>
            <p:nvPr/>
          </p:nvSpPr>
          <p:spPr bwMode="auto">
            <a:xfrm>
              <a:off x="8261684" y="-1070811"/>
              <a:ext cx="368968" cy="75397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0" y="10"/>
                </a:cxn>
                <a:cxn ang="0">
                  <a:pos x="40" y="24"/>
                </a:cxn>
                <a:cxn ang="0">
                  <a:pos x="40" y="32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56"/>
                </a:cxn>
                <a:cxn ang="0">
                  <a:pos x="42" y="68"/>
                </a:cxn>
                <a:cxn ang="0">
                  <a:pos x="40" y="78"/>
                </a:cxn>
                <a:cxn ang="0">
                  <a:pos x="34" y="88"/>
                </a:cxn>
                <a:cxn ang="0">
                  <a:pos x="28" y="92"/>
                </a:cxn>
                <a:cxn ang="0">
                  <a:pos x="24" y="94"/>
                </a:cxn>
                <a:cxn ang="0">
                  <a:pos x="20" y="92"/>
                </a:cxn>
                <a:cxn ang="0">
                  <a:pos x="16" y="90"/>
                </a:cxn>
                <a:cxn ang="0">
                  <a:pos x="12" y="86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66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2" y="50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0" y="50"/>
                </a:cxn>
                <a:cxn ang="0">
                  <a:pos x="12" y="56"/>
                </a:cxn>
                <a:cxn ang="0">
                  <a:pos x="14" y="58"/>
                </a:cxn>
                <a:cxn ang="0">
                  <a:pos x="18" y="58"/>
                </a:cxn>
                <a:cxn ang="0">
                  <a:pos x="18" y="58"/>
                </a:cxn>
                <a:cxn ang="0">
                  <a:pos x="14" y="50"/>
                </a:cxn>
                <a:cxn ang="0">
                  <a:pos x="14" y="4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4" y="20"/>
                </a:cxn>
                <a:cxn ang="0">
                  <a:pos x="34" y="1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94">
                  <a:moveTo>
                    <a:pt x="46" y="0"/>
                  </a:moveTo>
                  <a:lnTo>
                    <a:pt x="46" y="0"/>
                  </a:lnTo>
                  <a:lnTo>
                    <a:pt x="44" y="2"/>
                  </a:lnTo>
                  <a:lnTo>
                    <a:pt x="40" y="10"/>
                  </a:lnTo>
                  <a:lnTo>
                    <a:pt x="40" y="24"/>
                  </a:lnTo>
                  <a:lnTo>
                    <a:pt x="40" y="32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56"/>
                  </a:lnTo>
                  <a:lnTo>
                    <a:pt x="42" y="68"/>
                  </a:lnTo>
                  <a:lnTo>
                    <a:pt x="40" y="78"/>
                  </a:lnTo>
                  <a:lnTo>
                    <a:pt x="34" y="88"/>
                  </a:lnTo>
                  <a:lnTo>
                    <a:pt x="28" y="92"/>
                  </a:lnTo>
                  <a:lnTo>
                    <a:pt x="24" y="94"/>
                  </a:lnTo>
                  <a:lnTo>
                    <a:pt x="20" y="92"/>
                  </a:lnTo>
                  <a:lnTo>
                    <a:pt x="16" y="90"/>
                  </a:lnTo>
                  <a:lnTo>
                    <a:pt x="12" y="86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66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2" y="50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50"/>
                  </a:lnTo>
                  <a:lnTo>
                    <a:pt x="12" y="56"/>
                  </a:lnTo>
                  <a:lnTo>
                    <a:pt x="14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4" y="50"/>
                  </a:lnTo>
                  <a:lnTo>
                    <a:pt x="14" y="4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4" y="20"/>
                  </a:lnTo>
                  <a:lnTo>
                    <a:pt x="34" y="1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9" name="Freeform 104"/>
            <p:cNvSpPr>
              <a:spLocks/>
            </p:cNvSpPr>
            <p:nvPr/>
          </p:nvSpPr>
          <p:spPr bwMode="auto">
            <a:xfrm>
              <a:off x="8229600" y="-509337"/>
              <a:ext cx="240632" cy="577516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6" y="16"/>
                </a:cxn>
                <a:cxn ang="0">
                  <a:pos x="12" y="24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6" y="42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60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6" y="72"/>
                </a:cxn>
                <a:cxn ang="0">
                  <a:pos x="4" y="72"/>
                </a:cxn>
                <a:cxn ang="0">
                  <a:pos x="4" y="72"/>
                </a:cxn>
                <a:cxn ang="0">
                  <a:pos x="0" y="6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2" y="36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8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8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0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0" h="72">
                  <a:moveTo>
                    <a:pt x="28" y="4"/>
                  </a:moveTo>
                  <a:lnTo>
                    <a:pt x="28" y="4"/>
                  </a:lnTo>
                  <a:lnTo>
                    <a:pt x="22" y="8"/>
                  </a:lnTo>
                  <a:lnTo>
                    <a:pt x="16" y="16"/>
                  </a:lnTo>
                  <a:lnTo>
                    <a:pt x="12" y="24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6" y="4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6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6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2" y="36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0" name="Freeform 105"/>
            <p:cNvSpPr>
              <a:spLocks/>
            </p:cNvSpPr>
            <p:nvPr/>
          </p:nvSpPr>
          <p:spPr bwMode="auto">
            <a:xfrm>
              <a:off x="7042484" y="7511716"/>
              <a:ext cx="721895" cy="33688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52" y="8"/>
                </a:cxn>
                <a:cxn ang="0">
                  <a:pos x="42" y="4"/>
                </a:cxn>
                <a:cxn ang="0">
                  <a:pos x="32" y="2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4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6" y="8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30" y="6"/>
                </a:cxn>
                <a:cxn ang="0">
                  <a:pos x="40" y="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58" y="18"/>
                </a:cxn>
                <a:cxn ang="0">
                  <a:pos x="66" y="24"/>
                </a:cxn>
                <a:cxn ang="0">
                  <a:pos x="76" y="32"/>
                </a:cxn>
                <a:cxn ang="0">
                  <a:pos x="84" y="42"/>
                </a:cxn>
                <a:cxn ang="0">
                  <a:pos x="90" y="42"/>
                </a:cxn>
                <a:cxn ang="0">
                  <a:pos x="90" y="42"/>
                </a:cxn>
                <a:cxn ang="0">
                  <a:pos x="80" y="30"/>
                </a:cxn>
                <a:cxn ang="0">
                  <a:pos x="70" y="20"/>
                </a:cxn>
                <a:cxn ang="0">
                  <a:pos x="60" y="14"/>
                </a:cxn>
                <a:cxn ang="0">
                  <a:pos x="52" y="8"/>
                </a:cxn>
                <a:cxn ang="0">
                  <a:pos x="52" y="8"/>
                </a:cxn>
              </a:cxnLst>
              <a:rect l="0" t="0" r="r" b="b"/>
              <a:pathLst>
                <a:path w="90" h="42">
                  <a:moveTo>
                    <a:pt x="52" y="8"/>
                  </a:moveTo>
                  <a:lnTo>
                    <a:pt x="52" y="8"/>
                  </a:lnTo>
                  <a:lnTo>
                    <a:pt x="42" y="4"/>
                  </a:lnTo>
                  <a:lnTo>
                    <a:pt x="32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4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6" y="8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30" y="6"/>
                  </a:lnTo>
                  <a:lnTo>
                    <a:pt x="40" y="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8" y="18"/>
                  </a:lnTo>
                  <a:lnTo>
                    <a:pt x="66" y="24"/>
                  </a:lnTo>
                  <a:lnTo>
                    <a:pt x="76" y="32"/>
                  </a:lnTo>
                  <a:lnTo>
                    <a:pt x="84" y="42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80" y="30"/>
                  </a:lnTo>
                  <a:lnTo>
                    <a:pt x="70" y="20"/>
                  </a:lnTo>
                  <a:lnTo>
                    <a:pt x="60" y="14"/>
                  </a:lnTo>
                  <a:lnTo>
                    <a:pt x="52" y="8"/>
                  </a:lnTo>
                  <a:lnTo>
                    <a:pt x="5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1" name="Freeform 106"/>
            <p:cNvSpPr>
              <a:spLocks/>
            </p:cNvSpPr>
            <p:nvPr/>
          </p:nvSpPr>
          <p:spPr bwMode="auto">
            <a:xfrm>
              <a:off x="8053137" y="6821905"/>
              <a:ext cx="1058779" cy="256674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16" y="4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38" y="8"/>
                </a:cxn>
                <a:cxn ang="0">
                  <a:pos x="50" y="14"/>
                </a:cxn>
                <a:cxn ang="0">
                  <a:pos x="50" y="14"/>
                </a:cxn>
                <a:cxn ang="0">
                  <a:pos x="70" y="26"/>
                </a:cxn>
                <a:cxn ang="0">
                  <a:pos x="70" y="26"/>
                </a:cxn>
                <a:cxn ang="0">
                  <a:pos x="80" y="30"/>
                </a:cxn>
                <a:cxn ang="0">
                  <a:pos x="90" y="32"/>
                </a:cxn>
                <a:cxn ang="0">
                  <a:pos x="90" y="32"/>
                </a:cxn>
                <a:cxn ang="0">
                  <a:pos x="102" y="32"/>
                </a:cxn>
                <a:cxn ang="0">
                  <a:pos x="112" y="30"/>
                </a:cxn>
                <a:cxn ang="0">
                  <a:pos x="112" y="30"/>
                </a:cxn>
                <a:cxn ang="0">
                  <a:pos x="120" y="28"/>
                </a:cxn>
                <a:cxn ang="0">
                  <a:pos x="130" y="26"/>
                </a:cxn>
                <a:cxn ang="0">
                  <a:pos x="130" y="26"/>
                </a:cxn>
                <a:cxn ang="0">
                  <a:pos x="132" y="24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0" y="20"/>
                </a:cxn>
                <a:cxn ang="0">
                  <a:pos x="130" y="20"/>
                </a:cxn>
                <a:cxn ang="0">
                  <a:pos x="120" y="22"/>
                </a:cxn>
                <a:cxn ang="0">
                  <a:pos x="110" y="26"/>
                </a:cxn>
                <a:cxn ang="0">
                  <a:pos x="110" y="26"/>
                </a:cxn>
                <a:cxn ang="0">
                  <a:pos x="102" y="2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82" y="24"/>
                </a:cxn>
                <a:cxn ang="0">
                  <a:pos x="72" y="20"/>
                </a:cxn>
                <a:cxn ang="0">
                  <a:pos x="72" y="20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40" y="4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16" y="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8"/>
                </a:cxn>
                <a:cxn ang="0">
                  <a:pos x="4" y="8"/>
                </a:cxn>
                <a:cxn ang="0">
                  <a:pos x="4" y="8"/>
                </a:cxn>
              </a:cxnLst>
              <a:rect l="0" t="0" r="r" b="b"/>
              <a:pathLst>
                <a:path w="132" h="32">
                  <a:moveTo>
                    <a:pt x="4" y="8"/>
                  </a:moveTo>
                  <a:lnTo>
                    <a:pt x="4" y="8"/>
                  </a:lnTo>
                  <a:lnTo>
                    <a:pt x="16" y="4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38" y="8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70" y="26"/>
                  </a:lnTo>
                  <a:lnTo>
                    <a:pt x="70" y="26"/>
                  </a:lnTo>
                  <a:lnTo>
                    <a:pt x="80" y="30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102" y="32"/>
                  </a:lnTo>
                  <a:lnTo>
                    <a:pt x="112" y="30"/>
                  </a:lnTo>
                  <a:lnTo>
                    <a:pt x="112" y="30"/>
                  </a:lnTo>
                  <a:lnTo>
                    <a:pt x="120" y="28"/>
                  </a:lnTo>
                  <a:lnTo>
                    <a:pt x="130" y="26"/>
                  </a:lnTo>
                  <a:lnTo>
                    <a:pt x="130" y="26"/>
                  </a:lnTo>
                  <a:lnTo>
                    <a:pt x="132" y="24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20" y="22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02" y="2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82" y="24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40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6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2" name="Freeform 107"/>
            <p:cNvSpPr>
              <a:spLocks/>
            </p:cNvSpPr>
            <p:nvPr/>
          </p:nvSpPr>
          <p:spPr bwMode="auto">
            <a:xfrm>
              <a:off x="4636168" y="2667000"/>
              <a:ext cx="641684" cy="641684"/>
            </a:xfrm>
            <a:custGeom>
              <a:avLst/>
              <a:gdLst/>
              <a:ahLst/>
              <a:cxnLst>
                <a:cxn ang="0">
                  <a:pos x="4" y="78"/>
                </a:cxn>
                <a:cxn ang="0">
                  <a:pos x="4" y="78"/>
                </a:cxn>
                <a:cxn ang="0">
                  <a:pos x="6" y="60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20" y="32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40" y="16"/>
                </a:cxn>
                <a:cxn ang="0">
                  <a:pos x="52" y="12"/>
                </a:cxn>
                <a:cxn ang="0">
                  <a:pos x="52" y="12"/>
                </a:cxn>
                <a:cxn ang="0">
                  <a:pos x="66" y="8"/>
                </a:cxn>
                <a:cxn ang="0">
                  <a:pos x="78" y="4"/>
                </a:cxn>
                <a:cxn ang="0">
                  <a:pos x="78" y="4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64" y="4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38" y="12"/>
                </a:cxn>
                <a:cxn ang="0">
                  <a:pos x="32" y="16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6" y="30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2" y="60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0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4" y="78"/>
                </a:cxn>
                <a:cxn ang="0">
                  <a:pos x="4" y="78"/>
                </a:cxn>
              </a:cxnLst>
              <a:rect l="0" t="0" r="r" b="b"/>
              <a:pathLst>
                <a:path w="80" h="80">
                  <a:moveTo>
                    <a:pt x="4" y="78"/>
                  </a:moveTo>
                  <a:lnTo>
                    <a:pt x="4" y="78"/>
                  </a:lnTo>
                  <a:lnTo>
                    <a:pt x="6" y="60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20" y="32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40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66" y="8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64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38" y="12"/>
                  </a:lnTo>
                  <a:lnTo>
                    <a:pt x="32" y="16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6" y="30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2" y="6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4" y="80"/>
                  </a:lnTo>
                  <a:lnTo>
                    <a:pt x="4" y="78"/>
                  </a:lnTo>
                  <a:lnTo>
                    <a:pt x="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3" name="Freeform 108"/>
            <p:cNvSpPr>
              <a:spLocks/>
            </p:cNvSpPr>
            <p:nvPr/>
          </p:nvSpPr>
          <p:spPr bwMode="auto">
            <a:xfrm>
              <a:off x="673768" y="3116179"/>
              <a:ext cx="625642" cy="208547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" y="4"/>
                </a:cxn>
                <a:cxn ang="0">
                  <a:pos x="10" y="12"/>
                </a:cxn>
                <a:cxn ang="0">
                  <a:pos x="22" y="20"/>
                </a:cxn>
                <a:cxn ang="0">
                  <a:pos x="22" y="20"/>
                </a:cxn>
                <a:cxn ang="0">
                  <a:pos x="36" y="24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58" y="26"/>
                </a:cxn>
                <a:cxn ang="0">
                  <a:pos x="66" y="24"/>
                </a:cxn>
                <a:cxn ang="0">
                  <a:pos x="66" y="24"/>
                </a:cxn>
                <a:cxn ang="0">
                  <a:pos x="72" y="20"/>
                </a:cxn>
                <a:cxn ang="0">
                  <a:pos x="78" y="16"/>
                </a:cxn>
                <a:cxn ang="0">
                  <a:pos x="78" y="16"/>
                </a:cxn>
                <a:cxn ang="0">
                  <a:pos x="78" y="14"/>
                </a:cxn>
                <a:cxn ang="0">
                  <a:pos x="78" y="12"/>
                </a:cxn>
                <a:cxn ang="0">
                  <a:pos x="78" y="12"/>
                </a:cxn>
                <a:cxn ang="0">
                  <a:pos x="76" y="12"/>
                </a:cxn>
                <a:cxn ang="0">
                  <a:pos x="74" y="12"/>
                </a:cxn>
                <a:cxn ang="0">
                  <a:pos x="74" y="12"/>
                </a:cxn>
                <a:cxn ang="0">
                  <a:pos x="70" y="16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4" y="22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34" y="18"/>
                </a:cxn>
                <a:cxn ang="0">
                  <a:pos x="24" y="14"/>
                </a:cxn>
                <a:cxn ang="0">
                  <a:pos x="24" y="14"/>
                </a:cxn>
                <a:cxn ang="0">
                  <a:pos x="14" y="8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78" h="26">
                  <a:moveTo>
                    <a:pt x="2" y="4"/>
                  </a:moveTo>
                  <a:lnTo>
                    <a:pt x="2" y="4"/>
                  </a:lnTo>
                  <a:lnTo>
                    <a:pt x="10" y="1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36" y="24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8" y="26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72" y="20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6" y="12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0" y="16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34" y="18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14" y="8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4" name="Freeform 109"/>
            <p:cNvSpPr>
              <a:spLocks/>
            </p:cNvSpPr>
            <p:nvPr/>
          </p:nvSpPr>
          <p:spPr bwMode="auto">
            <a:xfrm>
              <a:off x="5694947" y="-413084"/>
              <a:ext cx="786063" cy="673768"/>
            </a:xfrm>
            <a:custGeom>
              <a:avLst/>
              <a:gdLst/>
              <a:ahLst/>
              <a:cxnLst>
                <a:cxn ang="0">
                  <a:pos x="4" y="84"/>
                </a:cxn>
                <a:cxn ang="0">
                  <a:pos x="4" y="84"/>
                </a:cxn>
                <a:cxn ang="0">
                  <a:pos x="16" y="82"/>
                </a:cxn>
                <a:cxn ang="0">
                  <a:pos x="52" y="80"/>
                </a:cxn>
                <a:cxn ang="0">
                  <a:pos x="52" y="80"/>
                </a:cxn>
                <a:cxn ang="0">
                  <a:pos x="62" y="80"/>
                </a:cxn>
                <a:cxn ang="0">
                  <a:pos x="72" y="76"/>
                </a:cxn>
                <a:cxn ang="0">
                  <a:pos x="80" y="72"/>
                </a:cxn>
                <a:cxn ang="0">
                  <a:pos x="88" y="66"/>
                </a:cxn>
                <a:cxn ang="0">
                  <a:pos x="94" y="60"/>
                </a:cxn>
                <a:cxn ang="0">
                  <a:pos x="96" y="54"/>
                </a:cxn>
                <a:cxn ang="0">
                  <a:pos x="98" y="48"/>
                </a:cxn>
                <a:cxn ang="0">
                  <a:pos x="96" y="44"/>
                </a:cxn>
                <a:cxn ang="0">
                  <a:pos x="96" y="44"/>
                </a:cxn>
                <a:cxn ang="0">
                  <a:pos x="90" y="36"/>
                </a:cxn>
                <a:cxn ang="0">
                  <a:pos x="82" y="34"/>
                </a:cxn>
                <a:cxn ang="0">
                  <a:pos x="74" y="32"/>
                </a:cxn>
                <a:cxn ang="0">
                  <a:pos x="74" y="32"/>
                </a:cxn>
                <a:cxn ang="0">
                  <a:pos x="76" y="28"/>
                </a:cxn>
                <a:cxn ang="0">
                  <a:pos x="78" y="18"/>
                </a:cxn>
                <a:cxn ang="0">
                  <a:pos x="78" y="12"/>
                </a:cxn>
                <a:cxn ang="0">
                  <a:pos x="76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2" y="2"/>
                </a:cxn>
                <a:cxn ang="0">
                  <a:pos x="34" y="4"/>
                </a:cxn>
                <a:cxn ang="0">
                  <a:pos x="24" y="10"/>
                </a:cxn>
                <a:cxn ang="0">
                  <a:pos x="16" y="20"/>
                </a:cxn>
                <a:cxn ang="0">
                  <a:pos x="10" y="32"/>
                </a:cxn>
                <a:cxn ang="0">
                  <a:pos x="4" y="50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2" y="62"/>
                </a:cxn>
                <a:cxn ang="0">
                  <a:pos x="24" y="54"/>
                </a:cxn>
                <a:cxn ang="0">
                  <a:pos x="32" y="52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4" y="52"/>
                </a:cxn>
                <a:cxn ang="0">
                  <a:pos x="24" y="58"/>
                </a:cxn>
                <a:cxn ang="0">
                  <a:pos x="14" y="68"/>
                </a:cxn>
                <a:cxn ang="0">
                  <a:pos x="8" y="76"/>
                </a:cxn>
                <a:cxn ang="0">
                  <a:pos x="4" y="84"/>
                </a:cxn>
                <a:cxn ang="0">
                  <a:pos x="4" y="84"/>
                </a:cxn>
              </a:cxnLst>
              <a:rect l="0" t="0" r="r" b="b"/>
              <a:pathLst>
                <a:path w="98" h="84">
                  <a:moveTo>
                    <a:pt x="4" y="84"/>
                  </a:moveTo>
                  <a:lnTo>
                    <a:pt x="4" y="84"/>
                  </a:lnTo>
                  <a:lnTo>
                    <a:pt x="16" y="82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62" y="80"/>
                  </a:lnTo>
                  <a:lnTo>
                    <a:pt x="72" y="76"/>
                  </a:lnTo>
                  <a:lnTo>
                    <a:pt x="80" y="72"/>
                  </a:lnTo>
                  <a:lnTo>
                    <a:pt x="88" y="66"/>
                  </a:lnTo>
                  <a:lnTo>
                    <a:pt x="94" y="60"/>
                  </a:lnTo>
                  <a:lnTo>
                    <a:pt x="96" y="54"/>
                  </a:lnTo>
                  <a:lnTo>
                    <a:pt x="98" y="48"/>
                  </a:lnTo>
                  <a:lnTo>
                    <a:pt x="96" y="44"/>
                  </a:lnTo>
                  <a:lnTo>
                    <a:pt x="96" y="44"/>
                  </a:lnTo>
                  <a:lnTo>
                    <a:pt x="90" y="36"/>
                  </a:lnTo>
                  <a:lnTo>
                    <a:pt x="82" y="34"/>
                  </a:lnTo>
                  <a:lnTo>
                    <a:pt x="74" y="32"/>
                  </a:lnTo>
                  <a:lnTo>
                    <a:pt x="74" y="32"/>
                  </a:lnTo>
                  <a:lnTo>
                    <a:pt x="76" y="28"/>
                  </a:lnTo>
                  <a:lnTo>
                    <a:pt x="78" y="18"/>
                  </a:lnTo>
                  <a:lnTo>
                    <a:pt x="78" y="12"/>
                  </a:lnTo>
                  <a:lnTo>
                    <a:pt x="76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2" y="2"/>
                  </a:lnTo>
                  <a:lnTo>
                    <a:pt x="34" y="4"/>
                  </a:lnTo>
                  <a:lnTo>
                    <a:pt x="24" y="10"/>
                  </a:lnTo>
                  <a:lnTo>
                    <a:pt x="16" y="20"/>
                  </a:lnTo>
                  <a:lnTo>
                    <a:pt x="10" y="32"/>
                  </a:lnTo>
                  <a:lnTo>
                    <a:pt x="4" y="50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2" y="62"/>
                  </a:lnTo>
                  <a:lnTo>
                    <a:pt x="24" y="54"/>
                  </a:lnTo>
                  <a:lnTo>
                    <a:pt x="32" y="52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4" y="52"/>
                  </a:lnTo>
                  <a:lnTo>
                    <a:pt x="24" y="58"/>
                  </a:lnTo>
                  <a:lnTo>
                    <a:pt x="14" y="68"/>
                  </a:lnTo>
                  <a:lnTo>
                    <a:pt x="8" y="76"/>
                  </a:lnTo>
                  <a:lnTo>
                    <a:pt x="4" y="84"/>
                  </a:lnTo>
                  <a:lnTo>
                    <a:pt x="4" y="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5" name="Freeform 110"/>
            <p:cNvSpPr>
              <a:spLocks/>
            </p:cNvSpPr>
            <p:nvPr/>
          </p:nvSpPr>
          <p:spPr bwMode="auto">
            <a:xfrm>
              <a:off x="5646821" y="276726"/>
              <a:ext cx="770021" cy="705853"/>
            </a:xfrm>
            <a:custGeom>
              <a:avLst/>
              <a:gdLst/>
              <a:ahLst/>
              <a:cxnLst>
                <a:cxn ang="0">
                  <a:pos x="92" y="16"/>
                </a:cxn>
                <a:cxn ang="0">
                  <a:pos x="92" y="16"/>
                </a:cxn>
                <a:cxn ang="0">
                  <a:pos x="96" y="24"/>
                </a:cxn>
                <a:cxn ang="0">
                  <a:pos x="96" y="30"/>
                </a:cxn>
                <a:cxn ang="0">
                  <a:pos x="92" y="36"/>
                </a:cxn>
                <a:cxn ang="0">
                  <a:pos x="88" y="42"/>
                </a:cxn>
                <a:cxn ang="0">
                  <a:pos x="82" y="46"/>
                </a:cxn>
                <a:cxn ang="0">
                  <a:pos x="76" y="50"/>
                </a:cxn>
                <a:cxn ang="0">
                  <a:pos x="70" y="50"/>
                </a:cxn>
                <a:cxn ang="0">
                  <a:pos x="66" y="50"/>
                </a:cxn>
                <a:cxn ang="0">
                  <a:pos x="66" y="50"/>
                </a:cxn>
                <a:cxn ang="0">
                  <a:pos x="68" y="54"/>
                </a:cxn>
                <a:cxn ang="0">
                  <a:pos x="68" y="64"/>
                </a:cxn>
                <a:cxn ang="0">
                  <a:pos x="68" y="70"/>
                </a:cxn>
                <a:cxn ang="0">
                  <a:pos x="66" y="74"/>
                </a:cxn>
                <a:cxn ang="0">
                  <a:pos x="60" y="80"/>
                </a:cxn>
                <a:cxn ang="0">
                  <a:pos x="54" y="84"/>
                </a:cxn>
                <a:cxn ang="0">
                  <a:pos x="54" y="84"/>
                </a:cxn>
                <a:cxn ang="0">
                  <a:pos x="44" y="86"/>
                </a:cxn>
                <a:cxn ang="0">
                  <a:pos x="38" y="88"/>
                </a:cxn>
                <a:cxn ang="0">
                  <a:pos x="32" y="86"/>
                </a:cxn>
                <a:cxn ang="0">
                  <a:pos x="28" y="84"/>
                </a:cxn>
                <a:cxn ang="0">
                  <a:pos x="24" y="80"/>
                </a:cxn>
                <a:cxn ang="0">
                  <a:pos x="22" y="74"/>
                </a:cxn>
                <a:cxn ang="0">
                  <a:pos x="18" y="62"/>
                </a:cxn>
                <a:cxn ang="0">
                  <a:pos x="16" y="48"/>
                </a:cxn>
                <a:cxn ang="0">
                  <a:pos x="14" y="36"/>
                </a:cxn>
                <a:cxn ang="0">
                  <a:pos x="8" y="24"/>
                </a:cxn>
                <a:cxn ang="0">
                  <a:pos x="4" y="2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18" y="20"/>
                </a:cxn>
                <a:cxn ang="0">
                  <a:pos x="34" y="24"/>
                </a:cxn>
                <a:cxn ang="0">
                  <a:pos x="42" y="28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46" y="30"/>
                </a:cxn>
                <a:cxn ang="0">
                  <a:pos x="40" y="22"/>
                </a:cxn>
                <a:cxn ang="0">
                  <a:pos x="34" y="18"/>
                </a:cxn>
                <a:cxn ang="0">
                  <a:pos x="26" y="14"/>
                </a:cxn>
                <a:cxn ang="0">
                  <a:pos x="18" y="12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18" y="6"/>
                </a:cxn>
                <a:cxn ang="0">
                  <a:pos x="42" y="2"/>
                </a:cxn>
                <a:cxn ang="0">
                  <a:pos x="58" y="0"/>
                </a:cxn>
                <a:cxn ang="0">
                  <a:pos x="72" y="2"/>
                </a:cxn>
                <a:cxn ang="0">
                  <a:pos x="84" y="8"/>
                </a:cxn>
                <a:cxn ang="0">
                  <a:pos x="88" y="12"/>
                </a:cxn>
                <a:cxn ang="0">
                  <a:pos x="92" y="16"/>
                </a:cxn>
                <a:cxn ang="0">
                  <a:pos x="92" y="16"/>
                </a:cxn>
              </a:cxnLst>
              <a:rect l="0" t="0" r="r" b="b"/>
              <a:pathLst>
                <a:path w="96" h="88">
                  <a:moveTo>
                    <a:pt x="92" y="16"/>
                  </a:moveTo>
                  <a:lnTo>
                    <a:pt x="92" y="16"/>
                  </a:lnTo>
                  <a:lnTo>
                    <a:pt x="96" y="24"/>
                  </a:lnTo>
                  <a:lnTo>
                    <a:pt x="96" y="30"/>
                  </a:lnTo>
                  <a:lnTo>
                    <a:pt x="92" y="36"/>
                  </a:lnTo>
                  <a:lnTo>
                    <a:pt x="88" y="42"/>
                  </a:lnTo>
                  <a:lnTo>
                    <a:pt x="82" y="46"/>
                  </a:lnTo>
                  <a:lnTo>
                    <a:pt x="76" y="50"/>
                  </a:lnTo>
                  <a:lnTo>
                    <a:pt x="70" y="50"/>
                  </a:lnTo>
                  <a:lnTo>
                    <a:pt x="66" y="50"/>
                  </a:lnTo>
                  <a:lnTo>
                    <a:pt x="66" y="50"/>
                  </a:lnTo>
                  <a:lnTo>
                    <a:pt x="68" y="54"/>
                  </a:lnTo>
                  <a:lnTo>
                    <a:pt x="68" y="64"/>
                  </a:lnTo>
                  <a:lnTo>
                    <a:pt x="68" y="70"/>
                  </a:lnTo>
                  <a:lnTo>
                    <a:pt x="66" y="74"/>
                  </a:lnTo>
                  <a:lnTo>
                    <a:pt x="60" y="80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4" y="86"/>
                  </a:lnTo>
                  <a:lnTo>
                    <a:pt x="38" y="88"/>
                  </a:lnTo>
                  <a:lnTo>
                    <a:pt x="32" y="86"/>
                  </a:lnTo>
                  <a:lnTo>
                    <a:pt x="28" y="84"/>
                  </a:lnTo>
                  <a:lnTo>
                    <a:pt x="24" y="80"/>
                  </a:lnTo>
                  <a:lnTo>
                    <a:pt x="22" y="74"/>
                  </a:lnTo>
                  <a:lnTo>
                    <a:pt x="18" y="62"/>
                  </a:lnTo>
                  <a:lnTo>
                    <a:pt x="16" y="48"/>
                  </a:lnTo>
                  <a:lnTo>
                    <a:pt x="14" y="36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8" y="20"/>
                  </a:lnTo>
                  <a:lnTo>
                    <a:pt x="34" y="24"/>
                  </a:lnTo>
                  <a:lnTo>
                    <a:pt x="42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6" y="30"/>
                  </a:lnTo>
                  <a:lnTo>
                    <a:pt x="40" y="22"/>
                  </a:lnTo>
                  <a:lnTo>
                    <a:pt x="34" y="18"/>
                  </a:lnTo>
                  <a:lnTo>
                    <a:pt x="26" y="14"/>
                  </a:lnTo>
                  <a:lnTo>
                    <a:pt x="18" y="12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18" y="6"/>
                  </a:lnTo>
                  <a:lnTo>
                    <a:pt x="42" y="2"/>
                  </a:lnTo>
                  <a:lnTo>
                    <a:pt x="58" y="0"/>
                  </a:lnTo>
                  <a:lnTo>
                    <a:pt x="72" y="2"/>
                  </a:lnTo>
                  <a:lnTo>
                    <a:pt x="84" y="8"/>
                  </a:lnTo>
                  <a:lnTo>
                    <a:pt x="88" y="12"/>
                  </a:lnTo>
                  <a:lnTo>
                    <a:pt x="92" y="16"/>
                  </a:lnTo>
                  <a:lnTo>
                    <a:pt x="9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6" name="Freeform 111"/>
            <p:cNvSpPr>
              <a:spLocks/>
            </p:cNvSpPr>
            <p:nvPr/>
          </p:nvSpPr>
          <p:spPr bwMode="auto">
            <a:xfrm>
              <a:off x="4973053" y="453189"/>
              <a:ext cx="737937" cy="689811"/>
            </a:xfrm>
            <a:custGeom>
              <a:avLst/>
              <a:gdLst/>
              <a:ahLst/>
              <a:cxnLst>
                <a:cxn ang="0">
                  <a:pos x="74" y="4"/>
                </a:cxn>
                <a:cxn ang="0">
                  <a:pos x="74" y="4"/>
                </a:cxn>
                <a:cxn ang="0">
                  <a:pos x="76" y="6"/>
                </a:cxn>
                <a:cxn ang="0">
                  <a:pos x="82" y="14"/>
                </a:cxn>
                <a:cxn ang="0">
                  <a:pos x="88" y="26"/>
                </a:cxn>
                <a:cxn ang="0">
                  <a:pos x="92" y="36"/>
                </a:cxn>
                <a:cxn ang="0">
                  <a:pos x="92" y="46"/>
                </a:cxn>
                <a:cxn ang="0">
                  <a:pos x="92" y="46"/>
                </a:cxn>
                <a:cxn ang="0">
                  <a:pos x="92" y="54"/>
                </a:cxn>
                <a:cxn ang="0">
                  <a:pos x="92" y="62"/>
                </a:cxn>
                <a:cxn ang="0">
                  <a:pos x="88" y="68"/>
                </a:cxn>
                <a:cxn ang="0">
                  <a:pos x="84" y="74"/>
                </a:cxn>
                <a:cxn ang="0">
                  <a:pos x="80" y="78"/>
                </a:cxn>
                <a:cxn ang="0">
                  <a:pos x="74" y="82"/>
                </a:cxn>
                <a:cxn ang="0">
                  <a:pos x="66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6"/>
                </a:cxn>
                <a:cxn ang="0">
                  <a:pos x="46" y="84"/>
                </a:cxn>
                <a:cxn ang="0">
                  <a:pos x="40" y="80"/>
                </a:cxn>
                <a:cxn ang="0">
                  <a:pos x="38" y="74"/>
                </a:cxn>
                <a:cxn ang="0">
                  <a:pos x="38" y="72"/>
                </a:cxn>
                <a:cxn ang="0">
                  <a:pos x="38" y="72"/>
                </a:cxn>
                <a:cxn ang="0">
                  <a:pos x="32" y="74"/>
                </a:cxn>
                <a:cxn ang="0">
                  <a:pos x="22" y="76"/>
                </a:cxn>
                <a:cxn ang="0">
                  <a:pos x="16" y="76"/>
                </a:cxn>
                <a:cxn ang="0">
                  <a:pos x="10" y="76"/>
                </a:cxn>
                <a:cxn ang="0">
                  <a:pos x="4" y="72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0" y="48"/>
                </a:cxn>
                <a:cxn ang="0">
                  <a:pos x="4" y="42"/>
                </a:cxn>
                <a:cxn ang="0">
                  <a:pos x="12" y="34"/>
                </a:cxn>
                <a:cxn ang="0">
                  <a:pos x="22" y="26"/>
                </a:cxn>
                <a:cxn ang="0">
                  <a:pos x="48" y="14"/>
                </a:cxn>
                <a:cxn ang="0">
                  <a:pos x="56" y="8"/>
                </a:cxn>
                <a:cxn ang="0">
                  <a:pos x="60" y="4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64" y="4"/>
                </a:cxn>
                <a:cxn ang="0">
                  <a:pos x="64" y="12"/>
                </a:cxn>
                <a:cxn ang="0">
                  <a:pos x="62" y="26"/>
                </a:cxn>
                <a:cxn ang="0">
                  <a:pos x="60" y="32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8" y="38"/>
                </a:cxn>
                <a:cxn ang="0">
                  <a:pos x="64" y="32"/>
                </a:cxn>
                <a:cxn ang="0">
                  <a:pos x="70" y="20"/>
                </a:cxn>
                <a:cxn ang="0">
                  <a:pos x="74" y="4"/>
                </a:cxn>
                <a:cxn ang="0">
                  <a:pos x="74" y="4"/>
                </a:cxn>
              </a:cxnLst>
              <a:rect l="0" t="0" r="r" b="b"/>
              <a:pathLst>
                <a:path w="92" h="86">
                  <a:moveTo>
                    <a:pt x="74" y="4"/>
                  </a:moveTo>
                  <a:lnTo>
                    <a:pt x="74" y="4"/>
                  </a:lnTo>
                  <a:lnTo>
                    <a:pt x="76" y="6"/>
                  </a:lnTo>
                  <a:lnTo>
                    <a:pt x="82" y="14"/>
                  </a:lnTo>
                  <a:lnTo>
                    <a:pt x="88" y="26"/>
                  </a:lnTo>
                  <a:lnTo>
                    <a:pt x="92" y="3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54"/>
                  </a:lnTo>
                  <a:lnTo>
                    <a:pt x="92" y="62"/>
                  </a:lnTo>
                  <a:lnTo>
                    <a:pt x="88" y="68"/>
                  </a:lnTo>
                  <a:lnTo>
                    <a:pt x="84" y="74"/>
                  </a:lnTo>
                  <a:lnTo>
                    <a:pt x="80" y="78"/>
                  </a:lnTo>
                  <a:lnTo>
                    <a:pt x="74" y="82"/>
                  </a:lnTo>
                  <a:lnTo>
                    <a:pt x="66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6"/>
                  </a:lnTo>
                  <a:lnTo>
                    <a:pt x="46" y="84"/>
                  </a:lnTo>
                  <a:lnTo>
                    <a:pt x="40" y="80"/>
                  </a:lnTo>
                  <a:lnTo>
                    <a:pt x="38" y="74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2" y="74"/>
                  </a:lnTo>
                  <a:lnTo>
                    <a:pt x="22" y="76"/>
                  </a:lnTo>
                  <a:lnTo>
                    <a:pt x="16" y="76"/>
                  </a:lnTo>
                  <a:lnTo>
                    <a:pt x="10" y="76"/>
                  </a:lnTo>
                  <a:lnTo>
                    <a:pt x="4" y="72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4" y="42"/>
                  </a:lnTo>
                  <a:lnTo>
                    <a:pt x="12" y="34"/>
                  </a:lnTo>
                  <a:lnTo>
                    <a:pt x="22" y="26"/>
                  </a:lnTo>
                  <a:lnTo>
                    <a:pt x="48" y="14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4" y="4"/>
                  </a:lnTo>
                  <a:lnTo>
                    <a:pt x="64" y="12"/>
                  </a:lnTo>
                  <a:lnTo>
                    <a:pt x="62" y="26"/>
                  </a:lnTo>
                  <a:lnTo>
                    <a:pt x="60" y="32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8" y="38"/>
                  </a:lnTo>
                  <a:lnTo>
                    <a:pt x="64" y="32"/>
                  </a:lnTo>
                  <a:lnTo>
                    <a:pt x="70" y="20"/>
                  </a:lnTo>
                  <a:lnTo>
                    <a:pt x="74" y="4"/>
                  </a:lnTo>
                  <a:lnTo>
                    <a:pt x="7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7" name="Freeform 112"/>
            <p:cNvSpPr>
              <a:spLocks/>
            </p:cNvSpPr>
            <p:nvPr/>
          </p:nvSpPr>
          <p:spPr bwMode="auto">
            <a:xfrm>
              <a:off x="4572000" y="36095"/>
              <a:ext cx="802105" cy="721895"/>
            </a:xfrm>
            <a:custGeom>
              <a:avLst/>
              <a:gdLst/>
              <a:ahLst/>
              <a:cxnLst>
                <a:cxn ang="0">
                  <a:pos x="98" y="40"/>
                </a:cxn>
                <a:cxn ang="0">
                  <a:pos x="98" y="40"/>
                </a:cxn>
                <a:cxn ang="0">
                  <a:pos x="94" y="48"/>
                </a:cxn>
                <a:cxn ang="0">
                  <a:pos x="80" y="64"/>
                </a:cxn>
                <a:cxn ang="0">
                  <a:pos x="70" y="72"/>
                </a:cxn>
                <a:cxn ang="0">
                  <a:pos x="58" y="80"/>
                </a:cxn>
                <a:cxn ang="0">
                  <a:pos x="48" y="88"/>
                </a:cxn>
                <a:cxn ang="0">
                  <a:pos x="34" y="90"/>
                </a:cxn>
                <a:cxn ang="0">
                  <a:pos x="34" y="90"/>
                </a:cxn>
                <a:cxn ang="0">
                  <a:pos x="24" y="90"/>
                </a:cxn>
                <a:cxn ang="0">
                  <a:pos x="14" y="88"/>
                </a:cxn>
                <a:cxn ang="0">
                  <a:pos x="6" y="84"/>
                </a:cxn>
                <a:cxn ang="0">
                  <a:pos x="2" y="78"/>
                </a:cxn>
                <a:cxn ang="0">
                  <a:pos x="0" y="70"/>
                </a:cxn>
                <a:cxn ang="0">
                  <a:pos x="2" y="62"/>
                </a:cxn>
                <a:cxn ang="0">
                  <a:pos x="6" y="54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10" y="46"/>
                </a:cxn>
                <a:cxn ang="0">
                  <a:pos x="6" y="36"/>
                </a:cxn>
                <a:cxn ang="0">
                  <a:pos x="4" y="32"/>
                </a:cxn>
                <a:cxn ang="0">
                  <a:pos x="4" y="26"/>
                </a:cxn>
                <a:cxn ang="0">
                  <a:pos x="8" y="18"/>
                </a:cxn>
                <a:cxn ang="0">
                  <a:pos x="14" y="12"/>
                </a:cxn>
                <a:cxn ang="0">
                  <a:pos x="14" y="12"/>
                </a:cxn>
                <a:cxn ang="0">
                  <a:pos x="20" y="6"/>
                </a:cxn>
                <a:cxn ang="0">
                  <a:pos x="26" y="4"/>
                </a:cxn>
                <a:cxn ang="0">
                  <a:pos x="30" y="2"/>
                </a:cxn>
                <a:cxn ang="0">
                  <a:pos x="36" y="0"/>
                </a:cxn>
                <a:cxn ang="0">
                  <a:pos x="46" y="2"/>
                </a:cxn>
                <a:cxn ang="0">
                  <a:pos x="56" y="8"/>
                </a:cxn>
                <a:cxn ang="0">
                  <a:pos x="78" y="20"/>
                </a:cxn>
                <a:cxn ang="0">
                  <a:pos x="88" y="26"/>
                </a:cxn>
                <a:cxn ang="0">
                  <a:pos x="100" y="28"/>
                </a:cxn>
                <a:cxn ang="0">
                  <a:pos x="100" y="28"/>
                </a:cxn>
                <a:cxn ang="0">
                  <a:pos x="82" y="36"/>
                </a:cxn>
                <a:cxn ang="0">
                  <a:pos x="66" y="42"/>
                </a:cxn>
                <a:cxn ang="0">
                  <a:pos x="52" y="46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62" y="48"/>
                </a:cxn>
                <a:cxn ang="0">
                  <a:pos x="78" y="46"/>
                </a:cxn>
                <a:cxn ang="0">
                  <a:pos x="98" y="40"/>
                </a:cxn>
                <a:cxn ang="0">
                  <a:pos x="98" y="40"/>
                </a:cxn>
              </a:cxnLst>
              <a:rect l="0" t="0" r="r" b="b"/>
              <a:pathLst>
                <a:path w="100" h="90">
                  <a:moveTo>
                    <a:pt x="98" y="40"/>
                  </a:moveTo>
                  <a:lnTo>
                    <a:pt x="98" y="40"/>
                  </a:lnTo>
                  <a:lnTo>
                    <a:pt x="94" y="48"/>
                  </a:lnTo>
                  <a:lnTo>
                    <a:pt x="80" y="64"/>
                  </a:lnTo>
                  <a:lnTo>
                    <a:pt x="70" y="72"/>
                  </a:lnTo>
                  <a:lnTo>
                    <a:pt x="58" y="80"/>
                  </a:lnTo>
                  <a:lnTo>
                    <a:pt x="48" y="88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24" y="90"/>
                  </a:lnTo>
                  <a:lnTo>
                    <a:pt x="14" y="88"/>
                  </a:lnTo>
                  <a:lnTo>
                    <a:pt x="6" y="84"/>
                  </a:lnTo>
                  <a:lnTo>
                    <a:pt x="2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6" y="5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0" y="46"/>
                  </a:lnTo>
                  <a:lnTo>
                    <a:pt x="6" y="36"/>
                  </a:lnTo>
                  <a:lnTo>
                    <a:pt x="4" y="32"/>
                  </a:lnTo>
                  <a:lnTo>
                    <a:pt x="4" y="26"/>
                  </a:lnTo>
                  <a:lnTo>
                    <a:pt x="8" y="18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20" y="6"/>
                  </a:lnTo>
                  <a:lnTo>
                    <a:pt x="26" y="4"/>
                  </a:lnTo>
                  <a:lnTo>
                    <a:pt x="30" y="2"/>
                  </a:lnTo>
                  <a:lnTo>
                    <a:pt x="36" y="0"/>
                  </a:lnTo>
                  <a:lnTo>
                    <a:pt x="46" y="2"/>
                  </a:lnTo>
                  <a:lnTo>
                    <a:pt x="56" y="8"/>
                  </a:lnTo>
                  <a:lnTo>
                    <a:pt x="78" y="20"/>
                  </a:lnTo>
                  <a:lnTo>
                    <a:pt x="88" y="26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82" y="36"/>
                  </a:lnTo>
                  <a:lnTo>
                    <a:pt x="66" y="42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62" y="48"/>
                  </a:lnTo>
                  <a:lnTo>
                    <a:pt x="78" y="46"/>
                  </a:lnTo>
                  <a:lnTo>
                    <a:pt x="98" y="40"/>
                  </a:lnTo>
                  <a:lnTo>
                    <a:pt x="98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8" name="Freeform 113"/>
            <p:cNvSpPr>
              <a:spLocks/>
            </p:cNvSpPr>
            <p:nvPr/>
          </p:nvSpPr>
          <p:spPr bwMode="auto">
            <a:xfrm>
              <a:off x="5053263" y="-589547"/>
              <a:ext cx="770021" cy="705853"/>
            </a:xfrm>
            <a:custGeom>
              <a:avLst/>
              <a:gdLst/>
              <a:ahLst/>
              <a:cxnLst>
                <a:cxn ang="0">
                  <a:pos x="72" y="88"/>
                </a:cxn>
                <a:cxn ang="0">
                  <a:pos x="72" y="88"/>
                </a:cxn>
                <a:cxn ang="0">
                  <a:pos x="76" y="68"/>
                </a:cxn>
                <a:cxn ang="0">
                  <a:pos x="82" y="4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94" y="24"/>
                </a:cxn>
                <a:cxn ang="0">
                  <a:pos x="96" y="18"/>
                </a:cxn>
                <a:cxn ang="0">
                  <a:pos x="94" y="12"/>
                </a:cxn>
                <a:cxn ang="0">
                  <a:pos x="92" y="8"/>
                </a:cxn>
                <a:cxn ang="0">
                  <a:pos x="88" y="4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0" y="2"/>
                </a:cxn>
                <a:cxn ang="0">
                  <a:pos x="50" y="8"/>
                </a:cxn>
                <a:cxn ang="0">
                  <a:pos x="46" y="16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38" y="18"/>
                </a:cxn>
                <a:cxn ang="0">
                  <a:pos x="26" y="18"/>
                </a:cxn>
                <a:cxn ang="0">
                  <a:pos x="20" y="20"/>
                </a:cxn>
                <a:cxn ang="0">
                  <a:pos x="14" y="22"/>
                </a:cxn>
                <a:cxn ang="0">
                  <a:pos x="8" y="26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40"/>
                </a:cxn>
                <a:cxn ang="0">
                  <a:pos x="0" y="48"/>
                </a:cxn>
                <a:cxn ang="0">
                  <a:pos x="0" y="56"/>
                </a:cxn>
                <a:cxn ang="0">
                  <a:pos x="2" y="64"/>
                </a:cxn>
                <a:cxn ang="0">
                  <a:pos x="8" y="72"/>
                </a:cxn>
                <a:cxn ang="0">
                  <a:pos x="20" y="78"/>
                </a:cxn>
                <a:cxn ang="0">
                  <a:pos x="34" y="84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52" y="86"/>
                </a:cxn>
                <a:cxn ang="0">
                  <a:pos x="48" y="80"/>
                </a:cxn>
                <a:cxn ang="0">
                  <a:pos x="46" y="70"/>
                </a:cxn>
                <a:cxn ang="0">
                  <a:pos x="46" y="62"/>
                </a:cxn>
                <a:cxn ang="0">
                  <a:pos x="48" y="56"/>
                </a:cxn>
                <a:cxn ang="0">
                  <a:pos x="48" y="56"/>
                </a:cxn>
                <a:cxn ang="0">
                  <a:pos x="54" y="68"/>
                </a:cxn>
                <a:cxn ang="0">
                  <a:pos x="62" y="78"/>
                </a:cxn>
                <a:cxn ang="0">
                  <a:pos x="72" y="88"/>
                </a:cxn>
                <a:cxn ang="0">
                  <a:pos x="72" y="88"/>
                </a:cxn>
              </a:cxnLst>
              <a:rect l="0" t="0" r="r" b="b"/>
              <a:pathLst>
                <a:path w="96" h="88">
                  <a:moveTo>
                    <a:pt x="72" y="88"/>
                  </a:moveTo>
                  <a:lnTo>
                    <a:pt x="72" y="88"/>
                  </a:lnTo>
                  <a:lnTo>
                    <a:pt x="76" y="68"/>
                  </a:lnTo>
                  <a:lnTo>
                    <a:pt x="82" y="4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4" y="24"/>
                  </a:lnTo>
                  <a:lnTo>
                    <a:pt x="96" y="18"/>
                  </a:lnTo>
                  <a:lnTo>
                    <a:pt x="94" y="12"/>
                  </a:lnTo>
                  <a:lnTo>
                    <a:pt x="92" y="8"/>
                  </a:lnTo>
                  <a:lnTo>
                    <a:pt x="88" y="4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2"/>
                  </a:lnTo>
                  <a:lnTo>
                    <a:pt x="50" y="8"/>
                  </a:lnTo>
                  <a:lnTo>
                    <a:pt x="46" y="16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38" y="18"/>
                  </a:lnTo>
                  <a:lnTo>
                    <a:pt x="26" y="18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8" y="2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40"/>
                  </a:lnTo>
                  <a:lnTo>
                    <a:pt x="0" y="48"/>
                  </a:lnTo>
                  <a:lnTo>
                    <a:pt x="0" y="56"/>
                  </a:lnTo>
                  <a:lnTo>
                    <a:pt x="2" y="64"/>
                  </a:lnTo>
                  <a:lnTo>
                    <a:pt x="8" y="72"/>
                  </a:lnTo>
                  <a:lnTo>
                    <a:pt x="20" y="78"/>
                  </a:lnTo>
                  <a:lnTo>
                    <a:pt x="34" y="84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52" y="86"/>
                  </a:lnTo>
                  <a:lnTo>
                    <a:pt x="48" y="80"/>
                  </a:lnTo>
                  <a:lnTo>
                    <a:pt x="46" y="70"/>
                  </a:lnTo>
                  <a:lnTo>
                    <a:pt x="46" y="62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54" y="68"/>
                  </a:lnTo>
                  <a:lnTo>
                    <a:pt x="62" y="78"/>
                  </a:lnTo>
                  <a:lnTo>
                    <a:pt x="72" y="88"/>
                  </a:lnTo>
                  <a:lnTo>
                    <a:pt x="72" y="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9" name="Freeform 114"/>
            <p:cNvSpPr>
              <a:spLocks/>
            </p:cNvSpPr>
            <p:nvPr/>
          </p:nvSpPr>
          <p:spPr bwMode="auto">
            <a:xfrm>
              <a:off x="5438274" y="212558"/>
              <a:ext cx="192505" cy="176463"/>
            </a:xfrm>
            <a:custGeom>
              <a:avLst/>
              <a:gdLst/>
              <a:ahLst/>
              <a:cxnLst>
                <a:cxn ang="0">
                  <a:pos x="24" y="12"/>
                </a:cxn>
                <a:cxn ang="0">
                  <a:pos x="24" y="12"/>
                </a:cxn>
                <a:cxn ang="0">
                  <a:pos x="22" y="16"/>
                </a:cxn>
                <a:cxn ang="0">
                  <a:pos x="18" y="18"/>
                </a:cxn>
                <a:cxn ang="0">
                  <a:pos x="14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6" y="20"/>
                </a:cxn>
                <a:cxn ang="0">
                  <a:pos x="2" y="18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6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22" y="4"/>
                </a:cxn>
                <a:cxn ang="0">
                  <a:pos x="24" y="6"/>
                </a:cxn>
                <a:cxn ang="0">
                  <a:pos x="24" y="12"/>
                </a:cxn>
                <a:cxn ang="0">
                  <a:pos x="24" y="12"/>
                </a:cxn>
              </a:cxnLst>
              <a:rect l="0" t="0" r="r" b="b"/>
              <a:pathLst>
                <a:path w="24" h="22">
                  <a:moveTo>
                    <a:pt x="24" y="12"/>
                  </a:moveTo>
                  <a:lnTo>
                    <a:pt x="24" y="12"/>
                  </a:lnTo>
                  <a:lnTo>
                    <a:pt x="22" y="16"/>
                  </a:lnTo>
                  <a:lnTo>
                    <a:pt x="18" y="18"/>
                  </a:lnTo>
                  <a:lnTo>
                    <a:pt x="14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6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0" name="Freeform 115"/>
            <p:cNvSpPr>
              <a:spLocks/>
            </p:cNvSpPr>
            <p:nvPr/>
          </p:nvSpPr>
          <p:spPr bwMode="auto">
            <a:xfrm>
              <a:off x="8181474" y="2570747"/>
              <a:ext cx="529389" cy="513347"/>
            </a:xfrm>
            <a:custGeom>
              <a:avLst/>
              <a:gdLst/>
              <a:ahLst/>
              <a:cxnLst>
                <a:cxn ang="0">
                  <a:pos x="36" y="64"/>
                </a:cxn>
                <a:cxn ang="0">
                  <a:pos x="36" y="64"/>
                </a:cxn>
                <a:cxn ang="0">
                  <a:pos x="44" y="52"/>
                </a:cxn>
                <a:cxn ang="0">
                  <a:pos x="52" y="40"/>
                </a:cxn>
                <a:cxn ang="0">
                  <a:pos x="62" y="30"/>
                </a:cxn>
                <a:cxn ang="0">
                  <a:pos x="62" y="30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56" y="2"/>
                </a:cxn>
                <a:cxn ang="0">
                  <a:pos x="56" y="2"/>
                </a:cxn>
                <a:cxn ang="0">
                  <a:pos x="52" y="0"/>
                </a:cxn>
                <a:cxn ang="0">
                  <a:pos x="48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2" y="6"/>
                </a:cxn>
                <a:cxn ang="0">
                  <a:pos x="24" y="2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2" y="38"/>
                </a:cxn>
                <a:cxn ang="0">
                  <a:pos x="8" y="44"/>
                </a:cxn>
                <a:cxn ang="0">
                  <a:pos x="16" y="54"/>
                </a:cxn>
                <a:cxn ang="0">
                  <a:pos x="26" y="62"/>
                </a:cxn>
                <a:cxn ang="0">
                  <a:pos x="26" y="62"/>
                </a:cxn>
                <a:cxn ang="0">
                  <a:pos x="26" y="54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6" y="64"/>
                </a:cxn>
                <a:cxn ang="0">
                  <a:pos x="36" y="64"/>
                </a:cxn>
              </a:cxnLst>
              <a:rect l="0" t="0" r="r" b="b"/>
              <a:pathLst>
                <a:path w="66" h="64">
                  <a:moveTo>
                    <a:pt x="36" y="64"/>
                  </a:moveTo>
                  <a:lnTo>
                    <a:pt x="36" y="64"/>
                  </a:lnTo>
                  <a:lnTo>
                    <a:pt x="44" y="52"/>
                  </a:lnTo>
                  <a:lnTo>
                    <a:pt x="52" y="40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24" y="2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8" y="44"/>
                  </a:lnTo>
                  <a:lnTo>
                    <a:pt x="16" y="54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6" y="54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6" y="64"/>
                  </a:lnTo>
                  <a:lnTo>
                    <a:pt x="36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1" name="Freeform 116"/>
            <p:cNvSpPr>
              <a:spLocks/>
            </p:cNvSpPr>
            <p:nvPr/>
          </p:nvSpPr>
          <p:spPr bwMode="auto">
            <a:xfrm>
              <a:off x="7844589" y="2923674"/>
              <a:ext cx="513347" cy="561474"/>
            </a:xfrm>
            <a:custGeom>
              <a:avLst/>
              <a:gdLst/>
              <a:ahLst/>
              <a:cxnLst>
                <a:cxn ang="0">
                  <a:pos x="64" y="28"/>
                </a:cxn>
                <a:cxn ang="0">
                  <a:pos x="64" y="28"/>
                </a:cxn>
                <a:cxn ang="0">
                  <a:pos x="52" y="22"/>
                </a:cxn>
                <a:cxn ang="0">
                  <a:pos x="42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18" y="0"/>
                </a:cxn>
                <a:cxn ang="0">
                  <a:pos x="12" y="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2" y="46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4" y="64"/>
                </a:cxn>
                <a:cxn ang="0">
                  <a:pos x="4" y="64"/>
                </a:cxn>
                <a:cxn ang="0">
                  <a:pos x="8" y="68"/>
                </a:cxn>
                <a:cxn ang="0">
                  <a:pos x="12" y="70"/>
                </a:cxn>
                <a:cxn ang="0">
                  <a:pos x="18" y="70"/>
                </a:cxn>
                <a:cxn ang="0">
                  <a:pos x="24" y="68"/>
                </a:cxn>
                <a:cxn ang="0">
                  <a:pos x="32" y="66"/>
                </a:cxn>
                <a:cxn ang="0">
                  <a:pos x="40" y="60"/>
                </a:cxn>
                <a:cxn ang="0">
                  <a:pos x="50" y="52"/>
                </a:cxn>
                <a:cxn ang="0">
                  <a:pos x="60" y="40"/>
                </a:cxn>
                <a:cxn ang="0">
                  <a:pos x="60" y="40"/>
                </a:cxn>
                <a:cxn ang="0">
                  <a:pos x="52" y="42"/>
                </a:cxn>
                <a:cxn ang="0">
                  <a:pos x="44" y="42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46" y="38"/>
                </a:cxn>
                <a:cxn ang="0">
                  <a:pos x="56" y="34"/>
                </a:cxn>
                <a:cxn ang="0">
                  <a:pos x="64" y="28"/>
                </a:cxn>
                <a:cxn ang="0">
                  <a:pos x="64" y="28"/>
                </a:cxn>
              </a:cxnLst>
              <a:rect l="0" t="0" r="r" b="b"/>
              <a:pathLst>
                <a:path w="64" h="70">
                  <a:moveTo>
                    <a:pt x="64" y="28"/>
                  </a:moveTo>
                  <a:lnTo>
                    <a:pt x="64" y="28"/>
                  </a:lnTo>
                  <a:lnTo>
                    <a:pt x="52" y="22"/>
                  </a:lnTo>
                  <a:lnTo>
                    <a:pt x="42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2" y="46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8" y="68"/>
                  </a:lnTo>
                  <a:lnTo>
                    <a:pt x="12" y="70"/>
                  </a:lnTo>
                  <a:lnTo>
                    <a:pt x="18" y="70"/>
                  </a:lnTo>
                  <a:lnTo>
                    <a:pt x="24" y="68"/>
                  </a:lnTo>
                  <a:lnTo>
                    <a:pt x="32" y="66"/>
                  </a:lnTo>
                  <a:lnTo>
                    <a:pt x="40" y="60"/>
                  </a:lnTo>
                  <a:lnTo>
                    <a:pt x="50" y="52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52" y="42"/>
                  </a:lnTo>
                  <a:lnTo>
                    <a:pt x="44" y="42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46" y="38"/>
                  </a:lnTo>
                  <a:lnTo>
                    <a:pt x="56" y="34"/>
                  </a:lnTo>
                  <a:lnTo>
                    <a:pt x="64" y="28"/>
                  </a:lnTo>
                  <a:lnTo>
                    <a:pt x="64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2" name="Freeform 117"/>
            <p:cNvSpPr>
              <a:spLocks/>
            </p:cNvSpPr>
            <p:nvPr/>
          </p:nvSpPr>
          <p:spPr bwMode="auto">
            <a:xfrm>
              <a:off x="8149389" y="3244516"/>
              <a:ext cx="529389" cy="529389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4" y="12"/>
                </a:cxn>
                <a:cxn ang="0">
                  <a:pos x="16" y="24"/>
                </a:cxn>
                <a:cxn ang="0">
                  <a:pos x="6" y="34"/>
                </a:cxn>
                <a:cxn ang="0">
                  <a:pos x="6" y="34"/>
                </a:cxn>
                <a:cxn ang="0">
                  <a:pos x="0" y="42"/>
                </a:cxn>
                <a:cxn ang="0">
                  <a:pos x="0" y="50"/>
                </a:cxn>
                <a:cxn ang="0">
                  <a:pos x="4" y="5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64"/>
                </a:cxn>
                <a:cxn ang="0">
                  <a:pos x="18" y="66"/>
                </a:cxn>
                <a:cxn ang="0">
                  <a:pos x="24" y="64"/>
                </a:cxn>
                <a:cxn ang="0">
                  <a:pos x="30" y="58"/>
                </a:cxn>
                <a:cxn ang="0">
                  <a:pos x="30" y="58"/>
                </a:cxn>
                <a:cxn ang="0">
                  <a:pos x="34" y="60"/>
                </a:cxn>
                <a:cxn ang="0">
                  <a:pos x="40" y="64"/>
                </a:cxn>
                <a:cxn ang="0">
                  <a:pos x="50" y="66"/>
                </a:cxn>
                <a:cxn ang="0">
                  <a:pos x="54" y="64"/>
                </a:cxn>
                <a:cxn ang="0">
                  <a:pos x="58" y="62"/>
                </a:cxn>
                <a:cxn ang="0">
                  <a:pos x="58" y="62"/>
                </a:cxn>
                <a:cxn ang="0">
                  <a:pos x="64" y="52"/>
                </a:cxn>
                <a:cxn ang="0">
                  <a:pos x="66" y="46"/>
                </a:cxn>
                <a:cxn ang="0">
                  <a:pos x="66" y="38"/>
                </a:cxn>
                <a:cxn ang="0">
                  <a:pos x="64" y="32"/>
                </a:cxn>
                <a:cxn ang="0">
                  <a:pos x="60" y="22"/>
                </a:cxn>
                <a:cxn ang="0">
                  <a:pos x="52" y="14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4" y="12"/>
                </a:cxn>
                <a:cxn ang="0">
                  <a:pos x="42" y="20"/>
                </a:cxn>
                <a:cxn ang="0">
                  <a:pos x="38" y="30"/>
                </a:cxn>
                <a:cxn ang="0">
                  <a:pos x="38" y="30"/>
                </a:cxn>
                <a:cxn ang="0">
                  <a:pos x="38" y="20"/>
                </a:cxn>
                <a:cxn ang="0">
                  <a:pos x="36" y="1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66" h="66">
                  <a:moveTo>
                    <a:pt x="32" y="0"/>
                  </a:moveTo>
                  <a:lnTo>
                    <a:pt x="32" y="0"/>
                  </a:lnTo>
                  <a:lnTo>
                    <a:pt x="24" y="12"/>
                  </a:lnTo>
                  <a:lnTo>
                    <a:pt x="16" y="24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0" y="42"/>
                  </a:lnTo>
                  <a:lnTo>
                    <a:pt x="0" y="50"/>
                  </a:lnTo>
                  <a:lnTo>
                    <a:pt x="4" y="5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64"/>
                  </a:lnTo>
                  <a:lnTo>
                    <a:pt x="18" y="66"/>
                  </a:lnTo>
                  <a:lnTo>
                    <a:pt x="24" y="64"/>
                  </a:lnTo>
                  <a:lnTo>
                    <a:pt x="30" y="58"/>
                  </a:lnTo>
                  <a:lnTo>
                    <a:pt x="30" y="58"/>
                  </a:lnTo>
                  <a:lnTo>
                    <a:pt x="34" y="60"/>
                  </a:lnTo>
                  <a:lnTo>
                    <a:pt x="40" y="64"/>
                  </a:lnTo>
                  <a:lnTo>
                    <a:pt x="50" y="66"/>
                  </a:lnTo>
                  <a:lnTo>
                    <a:pt x="54" y="64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64" y="52"/>
                  </a:lnTo>
                  <a:lnTo>
                    <a:pt x="66" y="46"/>
                  </a:lnTo>
                  <a:lnTo>
                    <a:pt x="66" y="38"/>
                  </a:lnTo>
                  <a:lnTo>
                    <a:pt x="64" y="32"/>
                  </a:lnTo>
                  <a:lnTo>
                    <a:pt x="60" y="22"/>
                  </a:lnTo>
                  <a:lnTo>
                    <a:pt x="52" y="1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4" y="12"/>
                  </a:lnTo>
                  <a:lnTo>
                    <a:pt x="42" y="20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38" y="20"/>
                  </a:lnTo>
                  <a:lnTo>
                    <a:pt x="36" y="1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3" name="Freeform 118"/>
            <p:cNvSpPr>
              <a:spLocks/>
            </p:cNvSpPr>
            <p:nvPr/>
          </p:nvSpPr>
          <p:spPr bwMode="auto">
            <a:xfrm>
              <a:off x="8518358" y="2907632"/>
              <a:ext cx="529389" cy="561474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10" y="44"/>
                </a:cxn>
                <a:cxn ang="0">
                  <a:pos x="18" y="5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28" y="68"/>
                </a:cxn>
                <a:cxn ang="0">
                  <a:pos x="32" y="70"/>
                </a:cxn>
                <a:cxn ang="0">
                  <a:pos x="40" y="70"/>
                </a:cxn>
                <a:cxn ang="0">
                  <a:pos x="48" y="68"/>
                </a:cxn>
                <a:cxn ang="0">
                  <a:pos x="54" y="62"/>
                </a:cxn>
                <a:cxn ang="0">
                  <a:pos x="54" y="62"/>
                </a:cxn>
                <a:cxn ang="0">
                  <a:pos x="58" y="52"/>
                </a:cxn>
                <a:cxn ang="0">
                  <a:pos x="58" y="46"/>
                </a:cxn>
                <a:cxn ang="0">
                  <a:pos x="54" y="38"/>
                </a:cxn>
                <a:cxn ang="0">
                  <a:pos x="54" y="38"/>
                </a:cxn>
                <a:cxn ang="0">
                  <a:pos x="62" y="28"/>
                </a:cxn>
                <a:cxn ang="0">
                  <a:pos x="66" y="20"/>
                </a:cxn>
                <a:cxn ang="0">
                  <a:pos x="66" y="14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0" y="6"/>
                </a:cxn>
                <a:cxn ang="0">
                  <a:pos x="56" y="2"/>
                </a:cxn>
                <a:cxn ang="0">
                  <a:pos x="50" y="0"/>
                </a:cxn>
                <a:cxn ang="0">
                  <a:pos x="44" y="0"/>
                </a:cxn>
                <a:cxn ang="0">
                  <a:pos x="36" y="2"/>
                </a:cxn>
                <a:cxn ang="0">
                  <a:pos x="28" y="6"/>
                </a:cxn>
                <a:cxn ang="0">
                  <a:pos x="18" y="12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4" y="22"/>
                </a:cxn>
                <a:cxn ang="0">
                  <a:pos x="22" y="2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0" y="30"/>
                </a:cxn>
                <a:cxn ang="0">
                  <a:pos x="10" y="32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66" h="70">
                  <a:moveTo>
                    <a:pt x="0" y="34"/>
                  </a:moveTo>
                  <a:lnTo>
                    <a:pt x="0" y="34"/>
                  </a:lnTo>
                  <a:lnTo>
                    <a:pt x="10" y="44"/>
                  </a:lnTo>
                  <a:lnTo>
                    <a:pt x="18" y="5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8" y="68"/>
                  </a:lnTo>
                  <a:lnTo>
                    <a:pt x="32" y="70"/>
                  </a:lnTo>
                  <a:lnTo>
                    <a:pt x="40" y="70"/>
                  </a:lnTo>
                  <a:lnTo>
                    <a:pt x="48" y="68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58" y="52"/>
                  </a:lnTo>
                  <a:lnTo>
                    <a:pt x="58" y="46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62" y="28"/>
                  </a:lnTo>
                  <a:lnTo>
                    <a:pt x="66" y="20"/>
                  </a:lnTo>
                  <a:lnTo>
                    <a:pt x="66" y="14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0" y="6"/>
                  </a:lnTo>
                  <a:lnTo>
                    <a:pt x="56" y="2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6" y="2"/>
                  </a:lnTo>
                  <a:lnTo>
                    <a:pt x="28" y="6"/>
                  </a:lnTo>
                  <a:lnTo>
                    <a:pt x="18" y="1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4" y="22"/>
                  </a:lnTo>
                  <a:lnTo>
                    <a:pt x="22" y="2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0" y="30"/>
                  </a:lnTo>
                  <a:lnTo>
                    <a:pt x="10" y="32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4" name="Freeform 119"/>
            <p:cNvSpPr>
              <a:spLocks/>
            </p:cNvSpPr>
            <p:nvPr/>
          </p:nvSpPr>
          <p:spPr bwMode="auto">
            <a:xfrm>
              <a:off x="8486274" y="2699084"/>
              <a:ext cx="545432" cy="465221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8" y="0"/>
                </a:cxn>
                <a:cxn ang="0">
                  <a:pos x="60" y="0"/>
                </a:cxn>
                <a:cxn ang="0">
                  <a:pos x="54" y="4"/>
                </a:cxn>
                <a:cxn ang="0">
                  <a:pos x="44" y="8"/>
                </a:cxn>
                <a:cxn ang="0">
                  <a:pos x="32" y="14"/>
                </a:cxn>
                <a:cxn ang="0">
                  <a:pos x="22" y="26"/>
                </a:cxn>
                <a:cxn ang="0">
                  <a:pos x="10" y="40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6" y="50"/>
                </a:cxn>
                <a:cxn ang="0">
                  <a:pos x="22" y="34"/>
                </a:cxn>
                <a:cxn ang="0">
                  <a:pos x="42" y="14"/>
                </a:cxn>
                <a:cxn ang="0">
                  <a:pos x="56" y="6"/>
                </a:cxn>
                <a:cxn ang="0">
                  <a:pos x="68" y="0"/>
                </a:cxn>
                <a:cxn ang="0">
                  <a:pos x="68" y="0"/>
                </a:cxn>
              </a:cxnLst>
              <a:rect l="0" t="0" r="r" b="b"/>
              <a:pathLst>
                <a:path w="68" h="58">
                  <a:moveTo>
                    <a:pt x="68" y="0"/>
                  </a:moveTo>
                  <a:lnTo>
                    <a:pt x="68" y="0"/>
                  </a:lnTo>
                  <a:lnTo>
                    <a:pt x="60" y="0"/>
                  </a:lnTo>
                  <a:lnTo>
                    <a:pt x="54" y="4"/>
                  </a:lnTo>
                  <a:lnTo>
                    <a:pt x="44" y="8"/>
                  </a:lnTo>
                  <a:lnTo>
                    <a:pt x="32" y="14"/>
                  </a:lnTo>
                  <a:lnTo>
                    <a:pt x="22" y="26"/>
                  </a:lnTo>
                  <a:lnTo>
                    <a:pt x="10" y="40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6" y="50"/>
                  </a:lnTo>
                  <a:lnTo>
                    <a:pt x="22" y="34"/>
                  </a:lnTo>
                  <a:lnTo>
                    <a:pt x="42" y="14"/>
                  </a:lnTo>
                  <a:lnTo>
                    <a:pt x="56" y="6"/>
                  </a:lnTo>
                  <a:lnTo>
                    <a:pt x="68" y="0"/>
                  </a:lnTo>
                  <a:lnTo>
                    <a:pt x="6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5" name="Freeform 120"/>
            <p:cNvSpPr>
              <a:spLocks/>
            </p:cNvSpPr>
            <p:nvPr/>
          </p:nvSpPr>
          <p:spPr bwMode="auto">
            <a:xfrm>
              <a:off x="8454189" y="3180347"/>
              <a:ext cx="352926" cy="625642"/>
            </a:xfrm>
            <a:custGeom>
              <a:avLst/>
              <a:gdLst/>
              <a:ahLst/>
              <a:cxnLst>
                <a:cxn ang="0">
                  <a:pos x="44" y="78"/>
                </a:cxn>
                <a:cxn ang="0">
                  <a:pos x="44" y="78"/>
                </a:cxn>
                <a:cxn ang="0">
                  <a:pos x="44" y="70"/>
                </a:cxn>
                <a:cxn ang="0">
                  <a:pos x="44" y="62"/>
                </a:cxn>
                <a:cxn ang="0">
                  <a:pos x="40" y="50"/>
                </a:cxn>
                <a:cxn ang="0">
                  <a:pos x="36" y="38"/>
                </a:cxn>
                <a:cxn ang="0">
                  <a:pos x="28" y="26"/>
                </a:cxn>
                <a:cxn ang="0">
                  <a:pos x="16" y="1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6"/>
                </a:cxn>
                <a:cxn ang="0">
                  <a:pos x="18" y="20"/>
                </a:cxn>
                <a:cxn ang="0">
                  <a:pos x="26" y="32"/>
                </a:cxn>
                <a:cxn ang="0">
                  <a:pos x="34" y="44"/>
                </a:cxn>
                <a:cxn ang="0">
                  <a:pos x="40" y="60"/>
                </a:cxn>
                <a:cxn ang="0">
                  <a:pos x="44" y="78"/>
                </a:cxn>
                <a:cxn ang="0">
                  <a:pos x="44" y="78"/>
                </a:cxn>
              </a:cxnLst>
              <a:rect l="0" t="0" r="r" b="b"/>
              <a:pathLst>
                <a:path w="44" h="78">
                  <a:moveTo>
                    <a:pt x="44" y="78"/>
                  </a:moveTo>
                  <a:lnTo>
                    <a:pt x="44" y="78"/>
                  </a:lnTo>
                  <a:lnTo>
                    <a:pt x="44" y="70"/>
                  </a:lnTo>
                  <a:lnTo>
                    <a:pt x="44" y="62"/>
                  </a:lnTo>
                  <a:lnTo>
                    <a:pt x="40" y="50"/>
                  </a:lnTo>
                  <a:lnTo>
                    <a:pt x="36" y="38"/>
                  </a:lnTo>
                  <a:lnTo>
                    <a:pt x="28" y="26"/>
                  </a:lnTo>
                  <a:lnTo>
                    <a:pt x="16" y="12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6"/>
                  </a:lnTo>
                  <a:lnTo>
                    <a:pt x="18" y="20"/>
                  </a:lnTo>
                  <a:lnTo>
                    <a:pt x="26" y="32"/>
                  </a:lnTo>
                  <a:lnTo>
                    <a:pt x="34" y="44"/>
                  </a:lnTo>
                  <a:lnTo>
                    <a:pt x="40" y="60"/>
                  </a:lnTo>
                  <a:lnTo>
                    <a:pt x="44" y="78"/>
                  </a:lnTo>
                  <a:lnTo>
                    <a:pt x="4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6" name="Freeform 121"/>
            <p:cNvSpPr>
              <a:spLocks/>
            </p:cNvSpPr>
            <p:nvPr/>
          </p:nvSpPr>
          <p:spPr bwMode="auto">
            <a:xfrm>
              <a:off x="7828547" y="3164305"/>
              <a:ext cx="593558" cy="513347"/>
            </a:xfrm>
            <a:custGeom>
              <a:avLst/>
              <a:gdLst/>
              <a:ahLst/>
              <a:cxnLst>
                <a:cxn ang="0">
                  <a:pos x="0" y="64"/>
                </a:cxn>
                <a:cxn ang="0">
                  <a:pos x="0" y="64"/>
                </a:cxn>
                <a:cxn ang="0">
                  <a:pos x="8" y="62"/>
                </a:cxn>
                <a:cxn ang="0">
                  <a:pos x="16" y="58"/>
                </a:cxn>
                <a:cxn ang="0">
                  <a:pos x="26" y="52"/>
                </a:cxn>
                <a:cxn ang="0">
                  <a:pos x="38" y="44"/>
                </a:cxn>
                <a:cxn ang="0">
                  <a:pos x="50" y="34"/>
                </a:cxn>
                <a:cxn ang="0">
                  <a:pos x="62" y="20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6" y="8"/>
                </a:cxn>
                <a:cxn ang="0">
                  <a:pos x="50" y="28"/>
                </a:cxn>
                <a:cxn ang="0">
                  <a:pos x="26" y="48"/>
                </a:cxn>
                <a:cxn ang="0">
                  <a:pos x="14" y="58"/>
                </a:cxn>
                <a:cxn ang="0">
                  <a:pos x="0" y="64"/>
                </a:cxn>
                <a:cxn ang="0">
                  <a:pos x="0" y="64"/>
                </a:cxn>
              </a:cxnLst>
              <a:rect l="0" t="0" r="r" b="b"/>
              <a:pathLst>
                <a:path w="74" h="64">
                  <a:moveTo>
                    <a:pt x="0" y="64"/>
                  </a:moveTo>
                  <a:lnTo>
                    <a:pt x="0" y="64"/>
                  </a:lnTo>
                  <a:lnTo>
                    <a:pt x="8" y="62"/>
                  </a:lnTo>
                  <a:lnTo>
                    <a:pt x="16" y="58"/>
                  </a:lnTo>
                  <a:lnTo>
                    <a:pt x="26" y="52"/>
                  </a:lnTo>
                  <a:lnTo>
                    <a:pt x="38" y="44"/>
                  </a:lnTo>
                  <a:lnTo>
                    <a:pt x="50" y="34"/>
                  </a:lnTo>
                  <a:lnTo>
                    <a:pt x="62" y="2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6" y="8"/>
                  </a:lnTo>
                  <a:lnTo>
                    <a:pt x="50" y="28"/>
                  </a:lnTo>
                  <a:lnTo>
                    <a:pt x="26" y="48"/>
                  </a:lnTo>
                  <a:lnTo>
                    <a:pt x="14" y="58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7" name="Freeform 122"/>
            <p:cNvSpPr>
              <a:spLocks/>
            </p:cNvSpPr>
            <p:nvPr/>
          </p:nvSpPr>
          <p:spPr bwMode="auto">
            <a:xfrm>
              <a:off x="8005011" y="2650958"/>
              <a:ext cx="417095" cy="5133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2" y="14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46"/>
                </a:cxn>
                <a:cxn ang="0">
                  <a:pos x="36" y="54"/>
                </a:cxn>
                <a:cxn ang="0">
                  <a:pos x="52" y="64"/>
                </a:cxn>
                <a:cxn ang="0">
                  <a:pos x="52" y="64"/>
                </a:cxn>
                <a:cxn ang="0">
                  <a:pos x="46" y="58"/>
                </a:cxn>
                <a:cxn ang="0">
                  <a:pos x="30" y="44"/>
                </a:cxn>
                <a:cxn ang="0">
                  <a:pos x="14" y="24"/>
                </a:cxn>
                <a:cxn ang="0">
                  <a:pos x="6" y="1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2" h="64"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2" y="14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46"/>
                  </a:lnTo>
                  <a:lnTo>
                    <a:pt x="36" y="5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46" y="58"/>
                  </a:lnTo>
                  <a:lnTo>
                    <a:pt x="30" y="44"/>
                  </a:lnTo>
                  <a:lnTo>
                    <a:pt x="14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8" name="Freeform 123"/>
            <p:cNvSpPr>
              <a:spLocks/>
            </p:cNvSpPr>
            <p:nvPr/>
          </p:nvSpPr>
          <p:spPr bwMode="auto">
            <a:xfrm>
              <a:off x="8390021" y="310013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2" y="14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8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9" name="Freeform 124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0" name="Freeform 125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1" name="Freeform 126"/>
            <p:cNvSpPr>
              <a:spLocks/>
            </p:cNvSpPr>
            <p:nvPr/>
          </p:nvSpPr>
          <p:spPr bwMode="auto">
            <a:xfrm>
              <a:off x="8470232" y="-1295400"/>
              <a:ext cx="433137" cy="866274"/>
            </a:xfrm>
            <a:custGeom>
              <a:avLst/>
              <a:gdLst/>
              <a:ahLst/>
              <a:cxnLst>
                <a:cxn ang="0">
                  <a:pos x="54" y="108"/>
                </a:cxn>
                <a:cxn ang="0">
                  <a:pos x="54" y="108"/>
                </a:cxn>
                <a:cxn ang="0">
                  <a:pos x="54" y="92"/>
                </a:cxn>
                <a:cxn ang="0">
                  <a:pos x="54" y="76"/>
                </a:cxn>
                <a:cxn ang="0">
                  <a:pos x="50" y="60"/>
                </a:cxn>
                <a:cxn ang="0">
                  <a:pos x="46" y="46"/>
                </a:cxn>
                <a:cxn ang="0">
                  <a:pos x="38" y="34"/>
                </a:cxn>
                <a:cxn ang="0">
                  <a:pos x="30" y="22"/>
                </a:cxn>
                <a:cxn ang="0">
                  <a:pos x="22" y="10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18" y="12"/>
                </a:cxn>
                <a:cxn ang="0">
                  <a:pos x="24" y="20"/>
                </a:cxn>
                <a:cxn ang="0">
                  <a:pos x="36" y="36"/>
                </a:cxn>
                <a:cxn ang="0">
                  <a:pos x="44" y="54"/>
                </a:cxn>
                <a:cxn ang="0">
                  <a:pos x="50" y="70"/>
                </a:cxn>
                <a:cxn ang="0">
                  <a:pos x="52" y="86"/>
                </a:cxn>
                <a:cxn ang="0">
                  <a:pos x="54" y="98"/>
                </a:cxn>
                <a:cxn ang="0">
                  <a:pos x="54" y="108"/>
                </a:cxn>
                <a:cxn ang="0">
                  <a:pos x="54" y="108"/>
                </a:cxn>
              </a:cxnLst>
              <a:rect l="0" t="0" r="r" b="b"/>
              <a:pathLst>
                <a:path w="54" h="108">
                  <a:moveTo>
                    <a:pt x="54" y="108"/>
                  </a:moveTo>
                  <a:lnTo>
                    <a:pt x="54" y="108"/>
                  </a:lnTo>
                  <a:lnTo>
                    <a:pt x="54" y="92"/>
                  </a:lnTo>
                  <a:lnTo>
                    <a:pt x="54" y="76"/>
                  </a:lnTo>
                  <a:lnTo>
                    <a:pt x="50" y="60"/>
                  </a:lnTo>
                  <a:lnTo>
                    <a:pt x="46" y="46"/>
                  </a:lnTo>
                  <a:lnTo>
                    <a:pt x="38" y="34"/>
                  </a:lnTo>
                  <a:lnTo>
                    <a:pt x="30" y="22"/>
                  </a:lnTo>
                  <a:lnTo>
                    <a:pt x="22" y="1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8" y="6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4" y="20"/>
                  </a:lnTo>
                  <a:lnTo>
                    <a:pt x="36" y="36"/>
                  </a:lnTo>
                  <a:lnTo>
                    <a:pt x="44" y="54"/>
                  </a:lnTo>
                  <a:lnTo>
                    <a:pt x="50" y="70"/>
                  </a:lnTo>
                  <a:lnTo>
                    <a:pt x="52" y="86"/>
                  </a:lnTo>
                  <a:lnTo>
                    <a:pt x="54" y="98"/>
                  </a:lnTo>
                  <a:lnTo>
                    <a:pt x="54" y="108"/>
                  </a:lnTo>
                  <a:lnTo>
                    <a:pt x="54" y="10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2" name="Freeform 127"/>
            <p:cNvSpPr>
              <a:spLocks/>
            </p:cNvSpPr>
            <p:nvPr/>
          </p:nvSpPr>
          <p:spPr bwMode="auto">
            <a:xfrm>
              <a:off x="2614863" y="-1295400"/>
              <a:ext cx="4668253" cy="1684421"/>
            </a:xfrm>
            <a:custGeom>
              <a:avLst/>
              <a:gdLst/>
              <a:ahLst/>
              <a:cxnLst>
                <a:cxn ang="0">
                  <a:pos x="116" y="88"/>
                </a:cxn>
                <a:cxn ang="0">
                  <a:pos x="126" y="118"/>
                </a:cxn>
                <a:cxn ang="0">
                  <a:pos x="120" y="156"/>
                </a:cxn>
                <a:cxn ang="0">
                  <a:pos x="102" y="188"/>
                </a:cxn>
                <a:cxn ang="0">
                  <a:pos x="64" y="206"/>
                </a:cxn>
                <a:cxn ang="0">
                  <a:pos x="26" y="192"/>
                </a:cxn>
                <a:cxn ang="0">
                  <a:pos x="8" y="168"/>
                </a:cxn>
                <a:cxn ang="0">
                  <a:pos x="10" y="138"/>
                </a:cxn>
                <a:cxn ang="0">
                  <a:pos x="20" y="126"/>
                </a:cxn>
                <a:cxn ang="0">
                  <a:pos x="42" y="124"/>
                </a:cxn>
                <a:cxn ang="0">
                  <a:pos x="70" y="134"/>
                </a:cxn>
                <a:cxn ang="0">
                  <a:pos x="82" y="154"/>
                </a:cxn>
                <a:cxn ang="0">
                  <a:pos x="82" y="168"/>
                </a:cxn>
                <a:cxn ang="0">
                  <a:pos x="70" y="172"/>
                </a:cxn>
                <a:cxn ang="0">
                  <a:pos x="52" y="164"/>
                </a:cxn>
                <a:cxn ang="0">
                  <a:pos x="50" y="144"/>
                </a:cxn>
                <a:cxn ang="0">
                  <a:pos x="50" y="142"/>
                </a:cxn>
                <a:cxn ang="0">
                  <a:pos x="50" y="170"/>
                </a:cxn>
                <a:cxn ang="0">
                  <a:pos x="58" y="178"/>
                </a:cxn>
                <a:cxn ang="0">
                  <a:pos x="76" y="176"/>
                </a:cxn>
                <a:cxn ang="0">
                  <a:pos x="86" y="168"/>
                </a:cxn>
                <a:cxn ang="0">
                  <a:pos x="88" y="152"/>
                </a:cxn>
                <a:cxn ang="0">
                  <a:pos x="78" y="136"/>
                </a:cxn>
                <a:cxn ang="0">
                  <a:pos x="58" y="122"/>
                </a:cxn>
                <a:cxn ang="0">
                  <a:pos x="24" y="118"/>
                </a:cxn>
                <a:cxn ang="0">
                  <a:pos x="0" y="144"/>
                </a:cxn>
                <a:cxn ang="0">
                  <a:pos x="0" y="160"/>
                </a:cxn>
                <a:cxn ang="0">
                  <a:pos x="24" y="198"/>
                </a:cxn>
                <a:cxn ang="0">
                  <a:pos x="52" y="210"/>
                </a:cxn>
                <a:cxn ang="0">
                  <a:pos x="80" y="206"/>
                </a:cxn>
                <a:cxn ang="0">
                  <a:pos x="120" y="170"/>
                </a:cxn>
                <a:cxn ang="0">
                  <a:pos x="132" y="142"/>
                </a:cxn>
                <a:cxn ang="0">
                  <a:pos x="134" y="104"/>
                </a:cxn>
                <a:cxn ang="0">
                  <a:pos x="120" y="74"/>
                </a:cxn>
                <a:cxn ang="0">
                  <a:pos x="180" y="102"/>
                </a:cxn>
                <a:cxn ang="0">
                  <a:pos x="262" y="114"/>
                </a:cxn>
                <a:cxn ang="0">
                  <a:pos x="316" y="106"/>
                </a:cxn>
                <a:cxn ang="0">
                  <a:pos x="370" y="86"/>
                </a:cxn>
                <a:cxn ang="0">
                  <a:pos x="398" y="68"/>
                </a:cxn>
                <a:cxn ang="0">
                  <a:pos x="426" y="40"/>
                </a:cxn>
                <a:cxn ang="0">
                  <a:pos x="464" y="52"/>
                </a:cxn>
                <a:cxn ang="0">
                  <a:pos x="490" y="48"/>
                </a:cxn>
                <a:cxn ang="0">
                  <a:pos x="542" y="22"/>
                </a:cxn>
                <a:cxn ang="0">
                  <a:pos x="568" y="0"/>
                </a:cxn>
                <a:cxn ang="0">
                  <a:pos x="510" y="30"/>
                </a:cxn>
                <a:cxn ang="0">
                  <a:pos x="482" y="42"/>
                </a:cxn>
                <a:cxn ang="0">
                  <a:pos x="452" y="42"/>
                </a:cxn>
                <a:cxn ang="0">
                  <a:pos x="432" y="32"/>
                </a:cxn>
                <a:cxn ang="0">
                  <a:pos x="438" y="0"/>
                </a:cxn>
                <a:cxn ang="0">
                  <a:pos x="406" y="46"/>
                </a:cxn>
                <a:cxn ang="0">
                  <a:pos x="344" y="86"/>
                </a:cxn>
                <a:cxn ang="0">
                  <a:pos x="272" y="100"/>
                </a:cxn>
                <a:cxn ang="0">
                  <a:pos x="200" y="94"/>
                </a:cxn>
                <a:cxn ang="0">
                  <a:pos x="138" y="74"/>
                </a:cxn>
                <a:cxn ang="0">
                  <a:pos x="108" y="56"/>
                </a:cxn>
                <a:cxn ang="0">
                  <a:pos x="106" y="56"/>
                </a:cxn>
                <a:cxn ang="0">
                  <a:pos x="40" y="0"/>
                </a:cxn>
                <a:cxn ang="0">
                  <a:pos x="40" y="16"/>
                </a:cxn>
                <a:cxn ang="0">
                  <a:pos x="98" y="62"/>
                </a:cxn>
              </a:cxnLst>
              <a:rect l="0" t="0" r="r" b="b"/>
              <a:pathLst>
                <a:path w="582" h="210">
                  <a:moveTo>
                    <a:pt x="98" y="62"/>
                  </a:moveTo>
                  <a:lnTo>
                    <a:pt x="98" y="62"/>
                  </a:lnTo>
                  <a:lnTo>
                    <a:pt x="116" y="88"/>
                  </a:lnTo>
                  <a:lnTo>
                    <a:pt x="122" y="104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6" y="128"/>
                  </a:lnTo>
                  <a:lnTo>
                    <a:pt x="126" y="138"/>
                  </a:lnTo>
                  <a:lnTo>
                    <a:pt x="120" y="156"/>
                  </a:lnTo>
                  <a:lnTo>
                    <a:pt x="112" y="172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90" y="198"/>
                  </a:lnTo>
                  <a:lnTo>
                    <a:pt x="76" y="204"/>
                  </a:lnTo>
                  <a:lnTo>
                    <a:pt x="64" y="206"/>
                  </a:lnTo>
                  <a:lnTo>
                    <a:pt x="50" y="204"/>
                  </a:lnTo>
                  <a:lnTo>
                    <a:pt x="38" y="200"/>
                  </a:lnTo>
                  <a:lnTo>
                    <a:pt x="26" y="192"/>
                  </a:lnTo>
                  <a:lnTo>
                    <a:pt x="16" y="182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6" y="158"/>
                  </a:lnTo>
                  <a:lnTo>
                    <a:pt x="6" y="148"/>
                  </a:lnTo>
                  <a:lnTo>
                    <a:pt x="10" y="138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20" y="126"/>
                  </a:lnTo>
                  <a:lnTo>
                    <a:pt x="26" y="122"/>
                  </a:lnTo>
                  <a:lnTo>
                    <a:pt x="34" y="122"/>
                  </a:lnTo>
                  <a:lnTo>
                    <a:pt x="42" y="124"/>
                  </a:lnTo>
                  <a:lnTo>
                    <a:pt x="58" y="128"/>
                  </a:lnTo>
                  <a:lnTo>
                    <a:pt x="70" y="134"/>
                  </a:lnTo>
                  <a:lnTo>
                    <a:pt x="70" y="134"/>
                  </a:lnTo>
                  <a:lnTo>
                    <a:pt x="76" y="140"/>
                  </a:lnTo>
                  <a:lnTo>
                    <a:pt x="80" y="146"/>
                  </a:lnTo>
                  <a:lnTo>
                    <a:pt x="82" y="154"/>
                  </a:lnTo>
                  <a:lnTo>
                    <a:pt x="82" y="162"/>
                  </a:lnTo>
                  <a:lnTo>
                    <a:pt x="82" y="162"/>
                  </a:lnTo>
                  <a:lnTo>
                    <a:pt x="82" y="168"/>
                  </a:lnTo>
                  <a:lnTo>
                    <a:pt x="78" y="170"/>
                  </a:lnTo>
                  <a:lnTo>
                    <a:pt x="74" y="172"/>
                  </a:lnTo>
                  <a:lnTo>
                    <a:pt x="70" y="172"/>
                  </a:lnTo>
                  <a:lnTo>
                    <a:pt x="60" y="170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0" y="158"/>
                  </a:lnTo>
                  <a:lnTo>
                    <a:pt x="50" y="152"/>
                  </a:lnTo>
                  <a:lnTo>
                    <a:pt x="50" y="144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50" y="142"/>
                  </a:lnTo>
                  <a:lnTo>
                    <a:pt x="48" y="152"/>
                  </a:lnTo>
                  <a:lnTo>
                    <a:pt x="48" y="164"/>
                  </a:lnTo>
                  <a:lnTo>
                    <a:pt x="50" y="170"/>
                  </a:lnTo>
                  <a:lnTo>
                    <a:pt x="54" y="174"/>
                  </a:lnTo>
                  <a:lnTo>
                    <a:pt x="54" y="174"/>
                  </a:lnTo>
                  <a:lnTo>
                    <a:pt x="58" y="178"/>
                  </a:lnTo>
                  <a:lnTo>
                    <a:pt x="64" y="178"/>
                  </a:lnTo>
                  <a:lnTo>
                    <a:pt x="70" y="178"/>
                  </a:lnTo>
                  <a:lnTo>
                    <a:pt x="76" y="176"/>
                  </a:lnTo>
                  <a:lnTo>
                    <a:pt x="76" y="176"/>
                  </a:lnTo>
                  <a:lnTo>
                    <a:pt x="82" y="174"/>
                  </a:lnTo>
                  <a:lnTo>
                    <a:pt x="86" y="168"/>
                  </a:lnTo>
                  <a:lnTo>
                    <a:pt x="88" y="164"/>
                  </a:lnTo>
                  <a:lnTo>
                    <a:pt x="88" y="158"/>
                  </a:lnTo>
                  <a:lnTo>
                    <a:pt x="88" y="152"/>
                  </a:lnTo>
                  <a:lnTo>
                    <a:pt x="86" y="146"/>
                  </a:lnTo>
                  <a:lnTo>
                    <a:pt x="84" y="142"/>
                  </a:lnTo>
                  <a:lnTo>
                    <a:pt x="78" y="136"/>
                  </a:lnTo>
                  <a:lnTo>
                    <a:pt x="78" y="136"/>
                  </a:lnTo>
                  <a:lnTo>
                    <a:pt x="68" y="128"/>
                  </a:lnTo>
                  <a:lnTo>
                    <a:pt x="58" y="122"/>
                  </a:lnTo>
                  <a:lnTo>
                    <a:pt x="46" y="118"/>
                  </a:lnTo>
                  <a:lnTo>
                    <a:pt x="34" y="118"/>
                  </a:lnTo>
                  <a:lnTo>
                    <a:pt x="24" y="118"/>
                  </a:lnTo>
                  <a:lnTo>
                    <a:pt x="14" y="124"/>
                  </a:lnTo>
                  <a:lnTo>
                    <a:pt x="6" y="132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52"/>
                  </a:lnTo>
                  <a:lnTo>
                    <a:pt x="0" y="160"/>
                  </a:lnTo>
                  <a:lnTo>
                    <a:pt x="6" y="174"/>
                  </a:lnTo>
                  <a:lnTo>
                    <a:pt x="14" y="18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38" y="206"/>
                  </a:lnTo>
                  <a:lnTo>
                    <a:pt x="52" y="210"/>
                  </a:lnTo>
                  <a:lnTo>
                    <a:pt x="66" y="210"/>
                  </a:lnTo>
                  <a:lnTo>
                    <a:pt x="80" y="206"/>
                  </a:lnTo>
                  <a:lnTo>
                    <a:pt x="80" y="206"/>
                  </a:lnTo>
                  <a:lnTo>
                    <a:pt x="96" y="198"/>
                  </a:lnTo>
                  <a:lnTo>
                    <a:pt x="108" y="186"/>
                  </a:lnTo>
                  <a:lnTo>
                    <a:pt x="120" y="170"/>
                  </a:lnTo>
                  <a:lnTo>
                    <a:pt x="128" y="154"/>
                  </a:lnTo>
                  <a:lnTo>
                    <a:pt x="128" y="154"/>
                  </a:lnTo>
                  <a:lnTo>
                    <a:pt x="132" y="142"/>
                  </a:lnTo>
                  <a:lnTo>
                    <a:pt x="136" y="128"/>
                  </a:lnTo>
                  <a:lnTo>
                    <a:pt x="136" y="116"/>
                  </a:lnTo>
                  <a:lnTo>
                    <a:pt x="134" y="104"/>
                  </a:lnTo>
                  <a:lnTo>
                    <a:pt x="134" y="104"/>
                  </a:lnTo>
                  <a:lnTo>
                    <a:pt x="128" y="90"/>
                  </a:lnTo>
                  <a:lnTo>
                    <a:pt x="120" y="74"/>
                  </a:lnTo>
                  <a:lnTo>
                    <a:pt x="120" y="74"/>
                  </a:lnTo>
                  <a:lnTo>
                    <a:pt x="148" y="90"/>
                  </a:lnTo>
                  <a:lnTo>
                    <a:pt x="180" y="102"/>
                  </a:lnTo>
                  <a:lnTo>
                    <a:pt x="212" y="110"/>
                  </a:lnTo>
                  <a:lnTo>
                    <a:pt x="246" y="114"/>
                  </a:lnTo>
                  <a:lnTo>
                    <a:pt x="262" y="114"/>
                  </a:lnTo>
                  <a:lnTo>
                    <a:pt x="280" y="112"/>
                  </a:lnTo>
                  <a:lnTo>
                    <a:pt x="298" y="110"/>
                  </a:lnTo>
                  <a:lnTo>
                    <a:pt x="316" y="106"/>
                  </a:lnTo>
                  <a:lnTo>
                    <a:pt x="332" y="102"/>
                  </a:lnTo>
                  <a:lnTo>
                    <a:pt x="352" y="94"/>
                  </a:lnTo>
                  <a:lnTo>
                    <a:pt x="370" y="86"/>
                  </a:lnTo>
                  <a:lnTo>
                    <a:pt x="388" y="76"/>
                  </a:lnTo>
                  <a:lnTo>
                    <a:pt x="388" y="76"/>
                  </a:lnTo>
                  <a:lnTo>
                    <a:pt x="398" y="68"/>
                  </a:lnTo>
                  <a:lnTo>
                    <a:pt x="408" y="58"/>
                  </a:lnTo>
                  <a:lnTo>
                    <a:pt x="426" y="40"/>
                  </a:lnTo>
                  <a:lnTo>
                    <a:pt x="426" y="40"/>
                  </a:lnTo>
                  <a:lnTo>
                    <a:pt x="446" y="48"/>
                  </a:lnTo>
                  <a:lnTo>
                    <a:pt x="454" y="50"/>
                  </a:lnTo>
                  <a:lnTo>
                    <a:pt x="464" y="52"/>
                  </a:lnTo>
                  <a:lnTo>
                    <a:pt x="464" y="52"/>
                  </a:lnTo>
                  <a:lnTo>
                    <a:pt x="482" y="50"/>
                  </a:lnTo>
                  <a:lnTo>
                    <a:pt x="490" y="48"/>
                  </a:lnTo>
                  <a:lnTo>
                    <a:pt x="498" y="46"/>
                  </a:lnTo>
                  <a:lnTo>
                    <a:pt x="498" y="46"/>
                  </a:lnTo>
                  <a:lnTo>
                    <a:pt x="542" y="22"/>
                  </a:lnTo>
                  <a:lnTo>
                    <a:pt x="582" y="0"/>
                  </a:lnTo>
                  <a:lnTo>
                    <a:pt x="568" y="0"/>
                  </a:lnTo>
                  <a:lnTo>
                    <a:pt x="568" y="0"/>
                  </a:lnTo>
                  <a:lnTo>
                    <a:pt x="566" y="0"/>
                  </a:lnTo>
                  <a:lnTo>
                    <a:pt x="566" y="0"/>
                  </a:lnTo>
                  <a:lnTo>
                    <a:pt x="510" y="30"/>
                  </a:lnTo>
                  <a:lnTo>
                    <a:pt x="510" y="30"/>
                  </a:lnTo>
                  <a:lnTo>
                    <a:pt x="496" y="38"/>
                  </a:lnTo>
                  <a:lnTo>
                    <a:pt x="482" y="42"/>
                  </a:lnTo>
                  <a:lnTo>
                    <a:pt x="470" y="44"/>
                  </a:lnTo>
                  <a:lnTo>
                    <a:pt x="460" y="44"/>
                  </a:lnTo>
                  <a:lnTo>
                    <a:pt x="452" y="42"/>
                  </a:lnTo>
                  <a:lnTo>
                    <a:pt x="444" y="38"/>
                  </a:lnTo>
                  <a:lnTo>
                    <a:pt x="432" y="32"/>
                  </a:lnTo>
                  <a:lnTo>
                    <a:pt x="432" y="32"/>
                  </a:lnTo>
                  <a:lnTo>
                    <a:pt x="442" y="16"/>
                  </a:lnTo>
                  <a:lnTo>
                    <a:pt x="450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24" y="26"/>
                  </a:lnTo>
                  <a:lnTo>
                    <a:pt x="406" y="46"/>
                  </a:lnTo>
                  <a:lnTo>
                    <a:pt x="388" y="64"/>
                  </a:lnTo>
                  <a:lnTo>
                    <a:pt x="366" y="76"/>
                  </a:lnTo>
                  <a:lnTo>
                    <a:pt x="344" y="86"/>
                  </a:lnTo>
                  <a:lnTo>
                    <a:pt x="320" y="94"/>
                  </a:lnTo>
                  <a:lnTo>
                    <a:pt x="296" y="98"/>
                  </a:lnTo>
                  <a:lnTo>
                    <a:pt x="272" y="100"/>
                  </a:lnTo>
                  <a:lnTo>
                    <a:pt x="248" y="100"/>
                  </a:lnTo>
                  <a:lnTo>
                    <a:pt x="224" y="98"/>
                  </a:lnTo>
                  <a:lnTo>
                    <a:pt x="200" y="94"/>
                  </a:lnTo>
                  <a:lnTo>
                    <a:pt x="178" y="88"/>
                  </a:lnTo>
                  <a:lnTo>
                    <a:pt x="158" y="82"/>
                  </a:lnTo>
                  <a:lnTo>
                    <a:pt x="138" y="74"/>
                  </a:lnTo>
                  <a:lnTo>
                    <a:pt x="122" y="6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6" y="56"/>
                  </a:lnTo>
                  <a:lnTo>
                    <a:pt x="106" y="56"/>
                  </a:lnTo>
                  <a:lnTo>
                    <a:pt x="72" y="30"/>
                  </a:lnTo>
                  <a:lnTo>
                    <a:pt x="4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40" y="16"/>
                  </a:lnTo>
                  <a:lnTo>
                    <a:pt x="58" y="32"/>
                  </a:lnTo>
                  <a:lnTo>
                    <a:pt x="78" y="48"/>
                  </a:lnTo>
                  <a:lnTo>
                    <a:pt x="98" y="62"/>
                  </a:lnTo>
                  <a:lnTo>
                    <a:pt x="98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3" name="Freeform 128"/>
            <p:cNvSpPr>
              <a:spLocks/>
            </p:cNvSpPr>
            <p:nvPr/>
          </p:nvSpPr>
          <p:spPr bwMode="auto">
            <a:xfrm>
              <a:off x="946484" y="1367589"/>
              <a:ext cx="497305" cy="497305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0" y="48"/>
                </a:cxn>
                <a:cxn ang="0">
                  <a:pos x="8" y="50"/>
                </a:cxn>
                <a:cxn ang="0">
                  <a:pos x="28" y="58"/>
                </a:cxn>
                <a:cxn ang="0">
                  <a:pos x="28" y="58"/>
                </a:cxn>
                <a:cxn ang="0">
                  <a:pos x="36" y="62"/>
                </a:cxn>
                <a:cxn ang="0">
                  <a:pos x="42" y="62"/>
                </a:cxn>
                <a:cxn ang="0">
                  <a:pos x="48" y="60"/>
                </a:cxn>
                <a:cxn ang="0">
                  <a:pos x="52" y="58"/>
                </a:cxn>
                <a:cxn ang="0">
                  <a:pos x="58" y="56"/>
                </a:cxn>
                <a:cxn ang="0">
                  <a:pos x="60" y="52"/>
                </a:cxn>
                <a:cxn ang="0">
                  <a:pos x="62" y="48"/>
                </a:cxn>
                <a:cxn ang="0">
                  <a:pos x="62" y="44"/>
                </a:cxn>
                <a:cxn ang="0">
                  <a:pos x="62" y="44"/>
                </a:cxn>
                <a:cxn ang="0">
                  <a:pos x="60" y="38"/>
                </a:cxn>
                <a:cxn ang="0">
                  <a:pos x="56" y="3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54" y="28"/>
                </a:cxn>
                <a:cxn ang="0">
                  <a:pos x="56" y="20"/>
                </a:cxn>
                <a:cxn ang="0">
                  <a:pos x="58" y="16"/>
                </a:cxn>
                <a:cxn ang="0">
                  <a:pos x="58" y="12"/>
                </a:cxn>
                <a:cxn ang="0">
                  <a:pos x="56" y="8"/>
                </a:cxn>
                <a:cxn ang="0">
                  <a:pos x="50" y="4"/>
                </a:cxn>
                <a:cxn ang="0">
                  <a:pos x="50" y="4"/>
                </a:cxn>
                <a:cxn ang="0">
                  <a:pos x="40" y="0"/>
                </a:cxn>
                <a:cxn ang="0">
                  <a:pos x="34" y="0"/>
                </a:cxn>
                <a:cxn ang="0">
                  <a:pos x="26" y="0"/>
                </a:cxn>
                <a:cxn ang="0">
                  <a:pos x="20" y="4"/>
                </a:cxn>
                <a:cxn ang="0">
                  <a:pos x="14" y="12"/>
                </a:cxn>
                <a:cxn ang="0">
                  <a:pos x="8" y="24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10" y="34"/>
                </a:cxn>
                <a:cxn ang="0">
                  <a:pos x="18" y="32"/>
                </a:cxn>
                <a:cxn ang="0">
                  <a:pos x="22" y="32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18" y="34"/>
                </a:cxn>
                <a:cxn ang="0">
                  <a:pos x="8" y="4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62" h="62">
                  <a:moveTo>
                    <a:pt x="0" y="48"/>
                  </a:moveTo>
                  <a:lnTo>
                    <a:pt x="0" y="48"/>
                  </a:lnTo>
                  <a:lnTo>
                    <a:pt x="8" y="50"/>
                  </a:lnTo>
                  <a:lnTo>
                    <a:pt x="28" y="58"/>
                  </a:lnTo>
                  <a:lnTo>
                    <a:pt x="28" y="58"/>
                  </a:lnTo>
                  <a:lnTo>
                    <a:pt x="36" y="62"/>
                  </a:lnTo>
                  <a:lnTo>
                    <a:pt x="42" y="62"/>
                  </a:lnTo>
                  <a:lnTo>
                    <a:pt x="48" y="60"/>
                  </a:lnTo>
                  <a:lnTo>
                    <a:pt x="52" y="58"/>
                  </a:lnTo>
                  <a:lnTo>
                    <a:pt x="58" y="56"/>
                  </a:lnTo>
                  <a:lnTo>
                    <a:pt x="60" y="52"/>
                  </a:lnTo>
                  <a:lnTo>
                    <a:pt x="62" y="48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0" y="38"/>
                  </a:lnTo>
                  <a:lnTo>
                    <a:pt x="56" y="3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4" y="28"/>
                  </a:lnTo>
                  <a:lnTo>
                    <a:pt x="56" y="20"/>
                  </a:lnTo>
                  <a:lnTo>
                    <a:pt x="58" y="16"/>
                  </a:lnTo>
                  <a:lnTo>
                    <a:pt x="58" y="12"/>
                  </a:lnTo>
                  <a:lnTo>
                    <a:pt x="56" y="8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6" y="0"/>
                  </a:lnTo>
                  <a:lnTo>
                    <a:pt x="20" y="4"/>
                  </a:lnTo>
                  <a:lnTo>
                    <a:pt x="14" y="12"/>
                  </a:lnTo>
                  <a:lnTo>
                    <a:pt x="8" y="2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10" y="34"/>
                  </a:lnTo>
                  <a:lnTo>
                    <a:pt x="18" y="32"/>
                  </a:lnTo>
                  <a:lnTo>
                    <a:pt x="22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18" y="34"/>
                  </a:lnTo>
                  <a:lnTo>
                    <a:pt x="8" y="4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4" name="Freeform 129"/>
            <p:cNvSpPr>
              <a:spLocks/>
            </p:cNvSpPr>
            <p:nvPr/>
          </p:nvSpPr>
          <p:spPr bwMode="auto">
            <a:xfrm>
              <a:off x="866274" y="1800726"/>
              <a:ext cx="449179" cy="545432"/>
            </a:xfrm>
            <a:custGeom>
              <a:avLst/>
              <a:gdLst/>
              <a:ahLst/>
              <a:cxnLst>
                <a:cxn ang="0">
                  <a:pos x="54" y="30"/>
                </a:cxn>
                <a:cxn ang="0">
                  <a:pos x="54" y="30"/>
                </a:cxn>
                <a:cxn ang="0">
                  <a:pos x="56" y="36"/>
                </a:cxn>
                <a:cxn ang="0">
                  <a:pos x="54" y="40"/>
                </a:cxn>
                <a:cxn ang="0">
                  <a:pos x="50" y="44"/>
                </a:cxn>
                <a:cxn ang="0">
                  <a:pos x="46" y="48"/>
                </a:cxn>
                <a:cxn ang="0">
                  <a:pos x="38" y="50"/>
                </a:cxn>
                <a:cxn ang="0">
                  <a:pos x="36" y="48"/>
                </a:cxn>
                <a:cxn ang="0">
                  <a:pos x="32" y="46"/>
                </a:cxn>
                <a:cxn ang="0">
                  <a:pos x="32" y="46"/>
                </a:cxn>
                <a:cxn ang="0">
                  <a:pos x="32" y="50"/>
                </a:cxn>
                <a:cxn ang="0">
                  <a:pos x="32" y="56"/>
                </a:cxn>
                <a:cxn ang="0">
                  <a:pos x="30" y="60"/>
                </a:cxn>
                <a:cxn ang="0">
                  <a:pos x="28" y="64"/>
                </a:cxn>
                <a:cxn ang="0">
                  <a:pos x="24" y="66"/>
                </a:cxn>
                <a:cxn ang="0">
                  <a:pos x="18" y="68"/>
                </a:cxn>
                <a:cxn ang="0">
                  <a:pos x="18" y="68"/>
                </a:cxn>
                <a:cxn ang="0">
                  <a:pos x="14" y="68"/>
                </a:cxn>
                <a:cxn ang="0">
                  <a:pos x="8" y="66"/>
                </a:cxn>
                <a:cxn ang="0">
                  <a:pos x="6" y="64"/>
                </a:cxn>
                <a:cxn ang="0">
                  <a:pos x="4" y="60"/>
                </a:cxn>
                <a:cxn ang="0">
                  <a:pos x="2" y="52"/>
                </a:cxn>
                <a:cxn ang="0">
                  <a:pos x="2" y="42"/>
                </a:cxn>
                <a:cxn ang="0">
                  <a:pos x="6" y="22"/>
                </a:cxn>
                <a:cxn ang="0">
                  <a:pos x="4" y="1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2" y="12"/>
                </a:cxn>
                <a:cxn ang="0">
                  <a:pos x="20" y="20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6" y="26"/>
                </a:cxn>
                <a:cxn ang="0">
                  <a:pos x="22" y="20"/>
                </a:cxn>
                <a:cxn ang="0">
                  <a:pos x="18" y="10"/>
                </a:cxn>
                <a:cxn ang="0">
                  <a:pos x="12" y="6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4" y="2"/>
                </a:cxn>
                <a:cxn ang="0">
                  <a:pos x="28" y="6"/>
                </a:cxn>
                <a:cxn ang="0">
                  <a:pos x="38" y="10"/>
                </a:cxn>
                <a:cxn ang="0">
                  <a:pos x="46" y="14"/>
                </a:cxn>
                <a:cxn ang="0">
                  <a:pos x="52" y="22"/>
                </a:cxn>
                <a:cxn ang="0">
                  <a:pos x="54" y="30"/>
                </a:cxn>
                <a:cxn ang="0">
                  <a:pos x="54" y="30"/>
                </a:cxn>
              </a:cxnLst>
              <a:rect l="0" t="0" r="r" b="b"/>
              <a:pathLst>
                <a:path w="56" h="68">
                  <a:moveTo>
                    <a:pt x="54" y="30"/>
                  </a:moveTo>
                  <a:lnTo>
                    <a:pt x="54" y="30"/>
                  </a:lnTo>
                  <a:lnTo>
                    <a:pt x="56" y="36"/>
                  </a:lnTo>
                  <a:lnTo>
                    <a:pt x="54" y="40"/>
                  </a:lnTo>
                  <a:lnTo>
                    <a:pt x="50" y="44"/>
                  </a:lnTo>
                  <a:lnTo>
                    <a:pt x="46" y="48"/>
                  </a:lnTo>
                  <a:lnTo>
                    <a:pt x="38" y="50"/>
                  </a:lnTo>
                  <a:lnTo>
                    <a:pt x="36" y="48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2" y="50"/>
                  </a:lnTo>
                  <a:lnTo>
                    <a:pt x="32" y="56"/>
                  </a:lnTo>
                  <a:lnTo>
                    <a:pt x="30" y="60"/>
                  </a:lnTo>
                  <a:lnTo>
                    <a:pt x="28" y="64"/>
                  </a:lnTo>
                  <a:lnTo>
                    <a:pt x="24" y="66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4" y="68"/>
                  </a:lnTo>
                  <a:lnTo>
                    <a:pt x="8" y="66"/>
                  </a:lnTo>
                  <a:lnTo>
                    <a:pt x="6" y="64"/>
                  </a:lnTo>
                  <a:lnTo>
                    <a:pt x="4" y="60"/>
                  </a:lnTo>
                  <a:lnTo>
                    <a:pt x="2" y="52"/>
                  </a:lnTo>
                  <a:lnTo>
                    <a:pt x="2" y="42"/>
                  </a:lnTo>
                  <a:lnTo>
                    <a:pt x="6" y="2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2" y="12"/>
                  </a:lnTo>
                  <a:lnTo>
                    <a:pt x="20" y="20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6" y="26"/>
                  </a:lnTo>
                  <a:lnTo>
                    <a:pt x="22" y="20"/>
                  </a:lnTo>
                  <a:lnTo>
                    <a:pt x="18" y="10"/>
                  </a:lnTo>
                  <a:lnTo>
                    <a:pt x="12" y="6"/>
                  </a:lnTo>
                  <a:lnTo>
                    <a:pt x="6" y="0"/>
                  </a:lnTo>
                  <a:lnTo>
                    <a:pt x="6" y="0"/>
                  </a:lnTo>
                  <a:lnTo>
                    <a:pt x="14" y="2"/>
                  </a:lnTo>
                  <a:lnTo>
                    <a:pt x="28" y="6"/>
                  </a:lnTo>
                  <a:lnTo>
                    <a:pt x="38" y="10"/>
                  </a:lnTo>
                  <a:lnTo>
                    <a:pt x="46" y="14"/>
                  </a:lnTo>
                  <a:lnTo>
                    <a:pt x="52" y="22"/>
                  </a:lnTo>
                  <a:lnTo>
                    <a:pt x="54" y="30"/>
                  </a:lnTo>
                  <a:lnTo>
                    <a:pt x="5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5" name="Freeform 130"/>
            <p:cNvSpPr>
              <a:spLocks/>
            </p:cNvSpPr>
            <p:nvPr/>
          </p:nvSpPr>
          <p:spPr bwMode="auto">
            <a:xfrm>
              <a:off x="368968" y="1816768"/>
              <a:ext cx="481263" cy="497305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56" y="6"/>
                </a:cxn>
                <a:cxn ang="0">
                  <a:pos x="58" y="16"/>
                </a:cxn>
                <a:cxn ang="0">
                  <a:pos x="60" y="26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4" y="52"/>
                </a:cxn>
                <a:cxn ang="0">
                  <a:pos x="48" y="60"/>
                </a:cxn>
                <a:cxn ang="0">
                  <a:pos x="44" y="62"/>
                </a:cxn>
                <a:cxn ang="0">
                  <a:pos x="40" y="62"/>
                </a:cxn>
                <a:cxn ang="0">
                  <a:pos x="36" y="62"/>
                </a:cxn>
                <a:cxn ang="0">
                  <a:pos x="30" y="60"/>
                </a:cxn>
                <a:cxn ang="0">
                  <a:pos x="30" y="60"/>
                </a:cxn>
                <a:cxn ang="0">
                  <a:pos x="24" y="56"/>
                </a:cxn>
                <a:cxn ang="0">
                  <a:pos x="20" y="5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18" y="44"/>
                </a:cxn>
                <a:cxn ang="0">
                  <a:pos x="10" y="44"/>
                </a:cxn>
                <a:cxn ang="0">
                  <a:pos x="4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20"/>
                </a:cxn>
                <a:cxn ang="0">
                  <a:pos x="6" y="14"/>
                </a:cxn>
                <a:cxn ang="0">
                  <a:pos x="12" y="10"/>
                </a:cxn>
                <a:cxn ang="0">
                  <a:pos x="20" y="8"/>
                </a:cxn>
                <a:cxn ang="0">
                  <a:pos x="38" y="6"/>
                </a:cxn>
                <a:cxn ang="0">
                  <a:pos x="44" y="4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8" y="10"/>
                </a:cxn>
                <a:cxn ang="0">
                  <a:pos x="44" y="18"/>
                </a:cxn>
                <a:cxn ang="0">
                  <a:pos x="38" y="26"/>
                </a:cxn>
                <a:cxn ang="0">
                  <a:pos x="38" y="26"/>
                </a:cxn>
                <a:cxn ang="0">
                  <a:pos x="44" y="22"/>
                </a:cxn>
                <a:cxn ang="0">
                  <a:pos x="50" y="16"/>
                </a:cxn>
                <a:cxn ang="0">
                  <a:pos x="56" y="6"/>
                </a:cxn>
                <a:cxn ang="0">
                  <a:pos x="56" y="6"/>
                </a:cxn>
              </a:cxnLst>
              <a:rect l="0" t="0" r="r" b="b"/>
              <a:pathLst>
                <a:path w="60" h="62">
                  <a:moveTo>
                    <a:pt x="56" y="6"/>
                  </a:moveTo>
                  <a:lnTo>
                    <a:pt x="56" y="6"/>
                  </a:lnTo>
                  <a:lnTo>
                    <a:pt x="58" y="16"/>
                  </a:lnTo>
                  <a:lnTo>
                    <a:pt x="60" y="26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4" y="52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0" y="62"/>
                  </a:lnTo>
                  <a:lnTo>
                    <a:pt x="36" y="62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24" y="56"/>
                  </a:lnTo>
                  <a:lnTo>
                    <a:pt x="20" y="5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18" y="44"/>
                  </a:lnTo>
                  <a:lnTo>
                    <a:pt x="10" y="44"/>
                  </a:lnTo>
                  <a:lnTo>
                    <a:pt x="4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20"/>
                  </a:lnTo>
                  <a:lnTo>
                    <a:pt x="6" y="14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38" y="6"/>
                  </a:lnTo>
                  <a:lnTo>
                    <a:pt x="44" y="4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8" y="10"/>
                  </a:lnTo>
                  <a:lnTo>
                    <a:pt x="44" y="18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44" y="22"/>
                  </a:lnTo>
                  <a:lnTo>
                    <a:pt x="50" y="16"/>
                  </a:lnTo>
                  <a:lnTo>
                    <a:pt x="56" y="6"/>
                  </a:lnTo>
                  <a:lnTo>
                    <a:pt x="56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6" name="Freeform 131"/>
            <p:cNvSpPr>
              <a:spLocks/>
            </p:cNvSpPr>
            <p:nvPr/>
          </p:nvSpPr>
          <p:spPr bwMode="auto">
            <a:xfrm>
              <a:off x="208547" y="1335505"/>
              <a:ext cx="545432" cy="545432"/>
            </a:xfrm>
            <a:custGeom>
              <a:avLst/>
              <a:gdLst/>
              <a:ahLst/>
              <a:cxnLst>
                <a:cxn ang="0">
                  <a:pos x="64" y="48"/>
                </a:cxn>
                <a:cxn ang="0">
                  <a:pos x="64" y="48"/>
                </a:cxn>
                <a:cxn ang="0">
                  <a:pos x="58" y="52"/>
                </a:cxn>
                <a:cxn ang="0">
                  <a:pos x="48" y="60"/>
                </a:cxn>
                <a:cxn ang="0">
                  <a:pos x="40" y="64"/>
                </a:cxn>
                <a:cxn ang="0">
                  <a:pos x="32" y="66"/>
                </a:cxn>
                <a:cxn ang="0">
                  <a:pos x="24" y="68"/>
                </a:cxn>
                <a:cxn ang="0">
                  <a:pos x="16" y="66"/>
                </a:cxn>
                <a:cxn ang="0">
                  <a:pos x="16" y="66"/>
                </a:cxn>
                <a:cxn ang="0">
                  <a:pos x="10" y="62"/>
                </a:cxn>
                <a:cxn ang="0">
                  <a:pos x="4" y="58"/>
                </a:cxn>
                <a:cxn ang="0">
                  <a:pos x="2" y="54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2" y="36"/>
                </a:cxn>
                <a:cxn ang="0">
                  <a:pos x="6" y="32"/>
                </a:cxn>
                <a:cxn ang="0">
                  <a:pos x="12" y="30"/>
                </a:cxn>
                <a:cxn ang="0">
                  <a:pos x="12" y="30"/>
                </a:cxn>
                <a:cxn ang="0">
                  <a:pos x="12" y="26"/>
                </a:cxn>
                <a:cxn ang="0">
                  <a:pos x="10" y="20"/>
                </a:cxn>
                <a:cxn ang="0">
                  <a:pos x="10" y="16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8" y="0"/>
                </a:cxn>
                <a:cxn ang="0">
                  <a:pos x="34" y="2"/>
                </a:cxn>
                <a:cxn ang="0">
                  <a:pos x="40" y="6"/>
                </a:cxn>
                <a:cxn ang="0">
                  <a:pos x="46" y="12"/>
                </a:cxn>
                <a:cxn ang="0">
                  <a:pos x="54" y="28"/>
                </a:cxn>
                <a:cxn ang="0">
                  <a:pos x="60" y="34"/>
                </a:cxn>
                <a:cxn ang="0">
                  <a:pos x="68" y="40"/>
                </a:cxn>
                <a:cxn ang="0">
                  <a:pos x="68" y="40"/>
                </a:cxn>
                <a:cxn ang="0">
                  <a:pos x="54" y="40"/>
                </a:cxn>
                <a:cxn ang="0">
                  <a:pos x="44" y="40"/>
                </a:cxn>
                <a:cxn ang="0">
                  <a:pos x="36" y="38"/>
                </a:cxn>
                <a:cxn ang="0">
                  <a:pos x="36" y="38"/>
                </a:cxn>
                <a:cxn ang="0">
                  <a:pos x="42" y="42"/>
                </a:cxn>
                <a:cxn ang="0">
                  <a:pos x="50" y="46"/>
                </a:cxn>
                <a:cxn ang="0">
                  <a:pos x="64" y="48"/>
                </a:cxn>
                <a:cxn ang="0">
                  <a:pos x="64" y="48"/>
                </a:cxn>
              </a:cxnLst>
              <a:rect l="0" t="0" r="r" b="b"/>
              <a:pathLst>
                <a:path w="68" h="68">
                  <a:moveTo>
                    <a:pt x="64" y="48"/>
                  </a:moveTo>
                  <a:lnTo>
                    <a:pt x="64" y="48"/>
                  </a:lnTo>
                  <a:lnTo>
                    <a:pt x="58" y="52"/>
                  </a:lnTo>
                  <a:lnTo>
                    <a:pt x="48" y="60"/>
                  </a:lnTo>
                  <a:lnTo>
                    <a:pt x="40" y="64"/>
                  </a:lnTo>
                  <a:lnTo>
                    <a:pt x="32" y="66"/>
                  </a:lnTo>
                  <a:lnTo>
                    <a:pt x="24" y="68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0" y="62"/>
                  </a:lnTo>
                  <a:lnTo>
                    <a:pt x="4" y="58"/>
                  </a:lnTo>
                  <a:lnTo>
                    <a:pt x="2" y="54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2" y="36"/>
                  </a:lnTo>
                  <a:lnTo>
                    <a:pt x="6" y="32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26"/>
                  </a:lnTo>
                  <a:lnTo>
                    <a:pt x="10" y="20"/>
                  </a:lnTo>
                  <a:lnTo>
                    <a:pt x="10" y="16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8" y="0"/>
                  </a:lnTo>
                  <a:lnTo>
                    <a:pt x="34" y="2"/>
                  </a:lnTo>
                  <a:lnTo>
                    <a:pt x="40" y="6"/>
                  </a:lnTo>
                  <a:lnTo>
                    <a:pt x="46" y="12"/>
                  </a:lnTo>
                  <a:lnTo>
                    <a:pt x="54" y="28"/>
                  </a:lnTo>
                  <a:lnTo>
                    <a:pt x="60" y="34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54" y="40"/>
                  </a:lnTo>
                  <a:lnTo>
                    <a:pt x="44" y="40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42" y="42"/>
                  </a:lnTo>
                  <a:lnTo>
                    <a:pt x="50" y="46"/>
                  </a:lnTo>
                  <a:lnTo>
                    <a:pt x="64" y="48"/>
                  </a:lnTo>
                  <a:lnTo>
                    <a:pt x="64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7" name="Freeform 132"/>
            <p:cNvSpPr>
              <a:spLocks/>
            </p:cNvSpPr>
            <p:nvPr/>
          </p:nvSpPr>
          <p:spPr bwMode="auto">
            <a:xfrm>
              <a:off x="625642" y="1094874"/>
              <a:ext cx="513347" cy="529389"/>
            </a:xfrm>
            <a:custGeom>
              <a:avLst/>
              <a:gdLst/>
              <a:ahLst/>
              <a:cxnLst>
                <a:cxn ang="0">
                  <a:pos x="38" y="66"/>
                </a:cxn>
                <a:cxn ang="0">
                  <a:pos x="38" y="66"/>
                </a:cxn>
                <a:cxn ang="0">
                  <a:pos x="44" y="52"/>
                </a:cxn>
                <a:cxn ang="0">
                  <a:pos x="50" y="40"/>
                </a:cxn>
                <a:cxn ang="0">
                  <a:pos x="60" y="28"/>
                </a:cxn>
                <a:cxn ang="0">
                  <a:pos x="60" y="28"/>
                </a:cxn>
                <a:cxn ang="0">
                  <a:pos x="64" y="22"/>
                </a:cxn>
                <a:cxn ang="0">
                  <a:pos x="64" y="14"/>
                </a:cxn>
                <a:cxn ang="0">
                  <a:pos x="60" y="6"/>
                </a:cxn>
                <a:cxn ang="0">
                  <a:pos x="54" y="2"/>
                </a:cxn>
                <a:cxn ang="0">
                  <a:pos x="54" y="2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24" y="4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2" y="28"/>
                </a:cxn>
                <a:cxn ang="0">
                  <a:pos x="4" y="36"/>
                </a:cxn>
                <a:cxn ang="0">
                  <a:pos x="8" y="44"/>
                </a:cxn>
                <a:cxn ang="0">
                  <a:pos x="16" y="52"/>
                </a:cxn>
                <a:cxn ang="0">
                  <a:pos x="26" y="60"/>
                </a:cxn>
                <a:cxn ang="0">
                  <a:pos x="26" y="60"/>
                </a:cxn>
                <a:cxn ang="0">
                  <a:pos x="26" y="54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8" y="66"/>
                </a:cxn>
                <a:cxn ang="0">
                  <a:pos x="38" y="66"/>
                </a:cxn>
              </a:cxnLst>
              <a:rect l="0" t="0" r="r" b="b"/>
              <a:pathLst>
                <a:path w="64" h="66">
                  <a:moveTo>
                    <a:pt x="38" y="66"/>
                  </a:moveTo>
                  <a:lnTo>
                    <a:pt x="38" y="66"/>
                  </a:lnTo>
                  <a:lnTo>
                    <a:pt x="44" y="52"/>
                  </a:lnTo>
                  <a:lnTo>
                    <a:pt x="50" y="40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4" y="22"/>
                  </a:lnTo>
                  <a:lnTo>
                    <a:pt x="64" y="14"/>
                  </a:lnTo>
                  <a:lnTo>
                    <a:pt x="60" y="6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24" y="4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4" y="36"/>
                  </a:lnTo>
                  <a:lnTo>
                    <a:pt x="8" y="44"/>
                  </a:lnTo>
                  <a:lnTo>
                    <a:pt x="16" y="52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6" y="54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8" y="66"/>
                  </a:lnTo>
                  <a:lnTo>
                    <a:pt x="3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8" name="Freeform 133"/>
            <p:cNvSpPr>
              <a:spLocks/>
            </p:cNvSpPr>
            <p:nvPr/>
          </p:nvSpPr>
          <p:spPr bwMode="auto">
            <a:xfrm>
              <a:off x="770021" y="165634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6" y="2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2" y="6"/>
                  </a:lnTo>
                  <a:lnTo>
                    <a:pt x="2" y="6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9" name="Freeform 134"/>
            <p:cNvSpPr>
              <a:spLocks/>
            </p:cNvSpPr>
            <p:nvPr/>
          </p:nvSpPr>
          <p:spPr bwMode="auto">
            <a:xfrm>
              <a:off x="6785811" y="-621632"/>
              <a:ext cx="288758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4" y="30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24" y="38"/>
                </a:cxn>
                <a:cxn ang="0">
                  <a:pos x="30" y="36"/>
                </a:cxn>
                <a:cxn ang="0">
                  <a:pos x="34" y="32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34" y="24"/>
                </a:cxn>
                <a:cxn ang="0">
                  <a:pos x="32" y="20"/>
                </a:cxn>
                <a:cxn ang="0">
                  <a:pos x="30" y="18"/>
                </a:cxn>
                <a:cxn ang="0">
                  <a:pos x="30" y="18"/>
                </a:cxn>
                <a:cxn ang="0">
                  <a:pos x="32" y="14"/>
                </a:cxn>
                <a:cxn ang="0">
                  <a:pos x="32" y="8"/>
                </a:cxn>
                <a:cxn ang="0">
                  <a:pos x="32" y="6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2" y="4"/>
                </a:cxn>
                <a:cxn ang="0">
                  <a:pos x="8" y="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2"/>
                </a:cxn>
                <a:cxn ang="0">
                  <a:pos x="10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0" y="22"/>
                </a:cxn>
                <a:cxn ang="0">
                  <a:pos x="4" y="24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36" h="38">
                  <a:moveTo>
                    <a:pt x="0" y="28"/>
                  </a:moveTo>
                  <a:lnTo>
                    <a:pt x="0" y="28"/>
                  </a:lnTo>
                  <a:lnTo>
                    <a:pt x="4" y="3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24" y="38"/>
                  </a:lnTo>
                  <a:lnTo>
                    <a:pt x="30" y="36"/>
                  </a:lnTo>
                  <a:lnTo>
                    <a:pt x="34" y="32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4" y="24"/>
                  </a:lnTo>
                  <a:lnTo>
                    <a:pt x="32" y="20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2" y="14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2"/>
                  </a:lnTo>
                  <a:lnTo>
                    <a:pt x="10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0" y="22"/>
                  </a:lnTo>
                  <a:lnTo>
                    <a:pt x="4" y="24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0" name="Freeform 135"/>
            <p:cNvSpPr>
              <a:spLocks/>
            </p:cNvSpPr>
            <p:nvPr/>
          </p:nvSpPr>
          <p:spPr bwMode="auto">
            <a:xfrm>
              <a:off x="6737684" y="-348916"/>
              <a:ext cx="256674" cy="304800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6" y="26"/>
                </a:cxn>
                <a:cxn ang="0">
                  <a:pos x="22" y="28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16" y="36"/>
                </a:cxn>
                <a:cxn ang="0">
                  <a:pos x="14" y="38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36"/>
                </a:cxn>
                <a:cxn ang="0">
                  <a:pos x="2" y="34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2" y="12"/>
                </a:cxn>
                <a:cxn ang="0">
                  <a:pos x="2" y="6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6" y="6"/>
                </a:cxn>
                <a:cxn ang="0">
                  <a:pos x="10" y="10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12" y="10"/>
                </a:cxn>
                <a:cxn ang="0">
                  <a:pos x="10" y="4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6" y="2"/>
                </a:cxn>
                <a:cxn ang="0">
                  <a:pos x="26" y="6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8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6" y="26"/>
                  </a:lnTo>
                  <a:lnTo>
                    <a:pt x="22" y="28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16" y="36"/>
                  </a:lnTo>
                  <a:lnTo>
                    <a:pt x="14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2" y="12"/>
                  </a:lnTo>
                  <a:lnTo>
                    <a:pt x="2" y="6"/>
                  </a:lnTo>
                  <a:lnTo>
                    <a:pt x="0" y="2"/>
                  </a:lnTo>
                  <a:lnTo>
                    <a:pt x="0" y="2"/>
                  </a:lnTo>
                  <a:lnTo>
                    <a:pt x="6" y="6"/>
                  </a:lnTo>
                  <a:lnTo>
                    <a:pt x="10" y="10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2" y="10"/>
                  </a:lnTo>
                  <a:lnTo>
                    <a:pt x="1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1" name="Freeform 136"/>
            <p:cNvSpPr>
              <a:spLocks/>
            </p:cNvSpPr>
            <p:nvPr/>
          </p:nvSpPr>
          <p:spPr bwMode="auto">
            <a:xfrm>
              <a:off x="6448926" y="-348916"/>
              <a:ext cx="272716" cy="288758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4" y="8"/>
                </a:cxn>
                <a:cxn ang="0">
                  <a:pos x="34" y="16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0" y="30"/>
                </a:cxn>
                <a:cxn ang="0">
                  <a:pos x="26" y="34"/>
                </a:cxn>
                <a:cxn ang="0">
                  <a:pos x="22" y="36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12" y="32"/>
                </a:cxn>
                <a:cxn ang="0">
                  <a:pos x="10" y="30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6" y="26"/>
                </a:cxn>
                <a:cxn ang="0">
                  <a:pos x="2" y="2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12"/>
                </a:cxn>
                <a:cxn ang="0">
                  <a:pos x="2" y="8"/>
                </a:cxn>
                <a:cxn ang="0">
                  <a:pos x="6" y="6"/>
                </a:cxn>
                <a:cxn ang="0">
                  <a:pos x="12" y="4"/>
                </a:cxn>
                <a:cxn ang="0">
                  <a:pos x="22" y="4"/>
                </a:cxn>
                <a:cxn ang="0">
                  <a:pos x="26" y="2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28" y="6"/>
                </a:cxn>
                <a:cxn ang="0">
                  <a:pos x="24" y="10"/>
                </a:cxn>
                <a:cxn ang="0">
                  <a:pos x="22" y="16"/>
                </a:cxn>
                <a:cxn ang="0">
                  <a:pos x="22" y="16"/>
                </a:cxn>
                <a:cxn ang="0">
                  <a:pos x="24" y="14"/>
                </a:cxn>
                <a:cxn ang="0">
                  <a:pos x="28" y="10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34" h="36">
                  <a:moveTo>
                    <a:pt x="32" y="4"/>
                  </a:moveTo>
                  <a:lnTo>
                    <a:pt x="32" y="4"/>
                  </a:lnTo>
                  <a:lnTo>
                    <a:pt x="34" y="8"/>
                  </a:lnTo>
                  <a:lnTo>
                    <a:pt x="34" y="16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0" y="30"/>
                  </a:lnTo>
                  <a:lnTo>
                    <a:pt x="26" y="34"/>
                  </a:lnTo>
                  <a:lnTo>
                    <a:pt x="22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2" y="32"/>
                  </a:lnTo>
                  <a:lnTo>
                    <a:pt x="10" y="30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8"/>
                  </a:lnTo>
                  <a:lnTo>
                    <a:pt x="6" y="6"/>
                  </a:lnTo>
                  <a:lnTo>
                    <a:pt x="12" y="4"/>
                  </a:lnTo>
                  <a:lnTo>
                    <a:pt x="22" y="4"/>
                  </a:lnTo>
                  <a:lnTo>
                    <a:pt x="26" y="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6"/>
                  </a:lnTo>
                  <a:lnTo>
                    <a:pt x="24" y="10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4" y="14"/>
                  </a:lnTo>
                  <a:lnTo>
                    <a:pt x="28" y="10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2" name="Freeform 137"/>
            <p:cNvSpPr>
              <a:spLocks/>
            </p:cNvSpPr>
            <p:nvPr/>
          </p:nvSpPr>
          <p:spPr bwMode="auto">
            <a:xfrm>
              <a:off x="6352674" y="-621632"/>
              <a:ext cx="304800" cy="304800"/>
            </a:xfrm>
            <a:custGeom>
              <a:avLst/>
              <a:gdLst/>
              <a:ahLst/>
              <a:cxnLst>
                <a:cxn ang="0">
                  <a:pos x="36" y="26"/>
                </a:cxn>
                <a:cxn ang="0">
                  <a:pos x="36" y="26"/>
                </a:cxn>
                <a:cxn ang="0">
                  <a:pos x="28" y="34"/>
                </a:cxn>
                <a:cxn ang="0">
                  <a:pos x="18" y="38"/>
                </a:cxn>
                <a:cxn ang="0">
                  <a:pos x="14" y="38"/>
                </a:cxn>
                <a:cxn ang="0">
                  <a:pos x="8" y="38"/>
                </a:cxn>
                <a:cxn ang="0">
                  <a:pos x="8" y="38"/>
                </a:cxn>
                <a:cxn ang="0">
                  <a:pos x="4" y="36"/>
                </a:cxn>
                <a:cxn ang="0">
                  <a:pos x="2" y="32"/>
                </a:cxn>
                <a:cxn ang="0">
                  <a:pos x="0" y="26"/>
                </a:cxn>
                <a:cxn ang="0">
                  <a:pos x="2" y="20"/>
                </a:cxn>
                <a:cxn ang="0">
                  <a:pos x="4" y="18"/>
                </a:cxn>
                <a:cxn ang="0">
                  <a:pos x="6" y="16"/>
                </a:cxn>
                <a:cxn ang="0">
                  <a:pos x="6" y="16"/>
                </a:cxn>
                <a:cxn ang="0">
                  <a:pos x="6" y="10"/>
                </a:cxn>
                <a:cxn ang="0">
                  <a:pos x="6" y="6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4" y="2"/>
                </a:cxn>
                <a:cxn ang="0">
                  <a:pos x="26" y="6"/>
                </a:cxn>
                <a:cxn ang="0">
                  <a:pos x="32" y="14"/>
                </a:cxn>
                <a:cxn ang="0">
                  <a:pos x="34" y="18"/>
                </a:cxn>
                <a:cxn ang="0">
                  <a:pos x="38" y="22"/>
                </a:cxn>
                <a:cxn ang="0">
                  <a:pos x="38" y="22"/>
                </a:cxn>
                <a:cxn ang="0">
                  <a:pos x="32" y="22"/>
                </a:cxn>
                <a:cxn ang="0">
                  <a:pos x="26" y="22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24" y="24"/>
                </a:cxn>
                <a:cxn ang="0">
                  <a:pos x="28" y="26"/>
                </a:cxn>
                <a:cxn ang="0">
                  <a:pos x="36" y="26"/>
                </a:cxn>
                <a:cxn ang="0">
                  <a:pos x="36" y="26"/>
                </a:cxn>
              </a:cxnLst>
              <a:rect l="0" t="0" r="r" b="b"/>
              <a:pathLst>
                <a:path w="38" h="38">
                  <a:moveTo>
                    <a:pt x="36" y="26"/>
                  </a:moveTo>
                  <a:lnTo>
                    <a:pt x="36" y="26"/>
                  </a:lnTo>
                  <a:lnTo>
                    <a:pt x="28" y="34"/>
                  </a:lnTo>
                  <a:lnTo>
                    <a:pt x="18" y="38"/>
                  </a:lnTo>
                  <a:lnTo>
                    <a:pt x="14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4" y="36"/>
                  </a:lnTo>
                  <a:lnTo>
                    <a:pt x="2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4" y="18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0"/>
                  </a:lnTo>
                  <a:lnTo>
                    <a:pt x="6" y="6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6" y="6"/>
                  </a:lnTo>
                  <a:lnTo>
                    <a:pt x="32" y="14"/>
                  </a:lnTo>
                  <a:lnTo>
                    <a:pt x="34" y="18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2" y="22"/>
                  </a:lnTo>
                  <a:lnTo>
                    <a:pt x="26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4" y="24"/>
                  </a:lnTo>
                  <a:lnTo>
                    <a:pt x="28" y="26"/>
                  </a:lnTo>
                  <a:lnTo>
                    <a:pt x="36" y="26"/>
                  </a:lnTo>
                  <a:lnTo>
                    <a:pt x="36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3" name="Freeform 138"/>
            <p:cNvSpPr>
              <a:spLocks/>
            </p:cNvSpPr>
            <p:nvPr/>
          </p:nvSpPr>
          <p:spPr bwMode="auto">
            <a:xfrm>
              <a:off x="6593305" y="-766011"/>
              <a:ext cx="304800" cy="304800"/>
            </a:xfrm>
            <a:custGeom>
              <a:avLst/>
              <a:gdLst/>
              <a:ahLst/>
              <a:cxnLst>
                <a:cxn ang="0">
                  <a:pos x="22" y="38"/>
                </a:cxn>
                <a:cxn ang="0">
                  <a:pos x="22" y="38"/>
                </a:cxn>
                <a:cxn ang="0">
                  <a:pos x="26" y="30"/>
                </a:cxn>
                <a:cxn ang="0">
                  <a:pos x="30" y="22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38" y="12"/>
                </a:cxn>
                <a:cxn ang="0">
                  <a:pos x="38" y="8"/>
                </a:cxn>
                <a:cxn ang="0">
                  <a:pos x="36" y="4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4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14" y="2"/>
                </a:cxn>
                <a:cxn ang="0">
                  <a:pos x="10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8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14" y="30"/>
                </a:cxn>
                <a:cxn ang="0">
                  <a:pos x="14" y="2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22" y="38"/>
                </a:cxn>
                <a:cxn ang="0">
                  <a:pos x="22" y="38"/>
                </a:cxn>
              </a:cxnLst>
              <a:rect l="0" t="0" r="r" b="b"/>
              <a:pathLst>
                <a:path w="38" h="38">
                  <a:moveTo>
                    <a:pt x="22" y="38"/>
                  </a:moveTo>
                  <a:lnTo>
                    <a:pt x="22" y="38"/>
                  </a:lnTo>
                  <a:lnTo>
                    <a:pt x="26" y="30"/>
                  </a:lnTo>
                  <a:lnTo>
                    <a:pt x="30" y="22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8" y="12"/>
                  </a:lnTo>
                  <a:lnTo>
                    <a:pt x="38" y="8"/>
                  </a:lnTo>
                  <a:lnTo>
                    <a:pt x="36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4" y="2"/>
                  </a:lnTo>
                  <a:lnTo>
                    <a:pt x="10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8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4" y="30"/>
                  </a:lnTo>
                  <a:lnTo>
                    <a:pt x="14" y="2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22" y="38"/>
                  </a:lnTo>
                  <a:lnTo>
                    <a:pt x="22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4" name="Freeform 139"/>
            <p:cNvSpPr>
              <a:spLocks/>
            </p:cNvSpPr>
            <p:nvPr/>
          </p:nvSpPr>
          <p:spPr bwMode="auto">
            <a:xfrm>
              <a:off x="6673516" y="-445168"/>
              <a:ext cx="64168" cy="80211"/>
            </a:xfrm>
            <a:custGeom>
              <a:avLst/>
              <a:gdLst/>
              <a:ahLst/>
              <a:cxnLst>
                <a:cxn ang="0">
                  <a:pos x="8" y="8"/>
                </a:cxn>
                <a:cxn ang="0">
                  <a:pos x="8" y="8"/>
                </a:cxn>
                <a:cxn ang="0">
                  <a:pos x="6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8" y="8"/>
                </a:cxn>
              </a:cxnLst>
              <a:rect l="0" t="0" r="r" b="b"/>
              <a:pathLst>
                <a:path w="8" h="10">
                  <a:moveTo>
                    <a:pt x="8" y="8"/>
                  </a:moveTo>
                  <a:lnTo>
                    <a:pt x="8" y="8"/>
                  </a:lnTo>
                  <a:lnTo>
                    <a:pt x="6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5" name="Freeform 140"/>
            <p:cNvSpPr>
              <a:spLocks/>
            </p:cNvSpPr>
            <p:nvPr/>
          </p:nvSpPr>
          <p:spPr bwMode="auto">
            <a:xfrm>
              <a:off x="8742947" y="-1295400"/>
              <a:ext cx="401053" cy="144379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12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30" y="6"/>
                </a:cxn>
                <a:cxn ang="0">
                  <a:pos x="40" y="10"/>
                </a:cxn>
                <a:cxn ang="0">
                  <a:pos x="40" y="10"/>
                </a:cxn>
                <a:cxn ang="0">
                  <a:pos x="50" y="1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50" h="18">
                  <a:moveTo>
                    <a:pt x="2" y="2"/>
                  </a:moveTo>
                  <a:lnTo>
                    <a:pt x="2" y="2"/>
                  </a:lnTo>
                  <a:lnTo>
                    <a:pt x="12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30" y="6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50" y="1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6" name="Freeform 141"/>
            <p:cNvSpPr>
              <a:spLocks/>
            </p:cNvSpPr>
            <p:nvPr/>
          </p:nvSpPr>
          <p:spPr bwMode="auto">
            <a:xfrm>
              <a:off x="336884" y="4191000"/>
              <a:ext cx="1042737" cy="1058779"/>
            </a:xfrm>
            <a:custGeom>
              <a:avLst/>
              <a:gdLst/>
              <a:ahLst/>
              <a:cxnLst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2" y="90"/>
                </a:cxn>
                <a:cxn ang="0">
                  <a:pos x="24" y="98"/>
                </a:cxn>
                <a:cxn ang="0">
                  <a:pos x="18" y="108"/>
                </a:cxn>
                <a:cxn ang="0">
                  <a:pos x="14" y="118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28" y="128"/>
                </a:cxn>
                <a:cxn ang="0">
                  <a:pos x="48" y="128"/>
                </a:cxn>
                <a:cxn ang="0">
                  <a:pos x="76" y="126"/>
                </a:cxn>
                <a:cxn ang="0">
                  <a:pos x="76" y="126"/>
                </a:cxn>
                <a:cxn ang="0">
                  <a:pos x="90" y="124"/>
                </a:cxn>
                <a:cxn ang="0">
                  <a:pos x="104" y="120"/>
                </a:cxn>
                <a:cxn ang="0">
                  <a:pos x="114" y="112"/>
                </a:cxn>
                <a:cxn ang="0">
                  <a:pos x="122" y="102"/>
                </a:cxn>
                <a:cxn ang="0">
                  <a:pos x="128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8" y="66"/>
                </a:cxn>
                <a:cxn ang="0">
                  <a:pos x="128" y="66"/>
                </a:cxn>
                <a:cxn ang="0">
                  <a:pos x="122" y="60"/>
                </a:cxn>
                <a:cxn ang="0">
                  <a:pos x="116" y="56"/>
                </a:cxn>
                <a:cxn ang="0">
                  <a:pos x="104" y="52"/>
                </a:cxn>
                <a:cxn ang="0">
                  <a:pos x="96" y="50"/>
                </a:cxn>
                <a:cxn ang="0">
                  <a:pos x="92" y="50"/>
                </a:cxn>
                <a:cxn ang="0">
                  <a:pos x="92" y="50"/>
                </a:cxn>
                <a:cxn ang="0">
                  <a:pos x="94" y="42"/>
                </a:cxn>
                <a:cxn ang="0">
                  <a:pos x="94" y="34"/>
                </a:cxn>
                <a:cxn ang="0">
                  <a:pos x="94" y="26"/>
                </a:cxn>
                <a:cxn ang="0">
                  <a:pos x="90" y="16"/>
                </a:cxn>
                <a:cxn ang="0">
                  <a:pos x="86" y="8"/>
                </a:cxn>
                <a:cxn ang="0">
                  <a:pos x="78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6"/>
                </a:cxn>
                <a:cxn ang="0">
                  <a:pos x="22" y="10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2" y="116"/>
                </a:cxn>
                <a:cxn ang="0">
                  <a:pos x="2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</a:cxnLst>
              <a:rect l="0" t="0" r="r" b="b"/>
              <a:pathLst>
                <a:path w="130" h="132">
                  <a:moveTo>
                    <a:pt x="48" y="78"/>
                  </a:moveTo>
                  <a:lnTo>
                    <a:pt x="48" y="78"/>
                  </a:lnTo>
                  <a:lnTo>
                    <a:pt x="42" y="80"/>
                  </a:lnTo>
                  <a:lnTo>
                    <a:pt x="32" y="90"/>
                  </a:lnTo>
                  <a:lnTo>
                    <a:pt x="24" y="98"/>
                  </a:lnTo>
                  <a:lnTo>
                    <a:pt x="18" y="108"/>
                  </a:lnTo>
                  <a:lnTo>
                    <a:pt x="14" y="118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28" y="128"/>
                  </a:lnTo>
                  <a:lnTo>
                    <a:pt x="48" y="128"/>
                  </a:lnTo>
                  <a:lnTo>
                    <a:pt x="76" y="126"/>
                  </a:lnTo>
                  <a:lnTo>
                    <a:pt x="76" y="126"/>
                  </a:lnTo>
                  <a:lnTo>
                    <a:pt x="90" y="124"/>
                  </a:lnTo>
                  <a:lnTo>
                    <a:pt x="104" y="120"/>
                  </a:lnTo>
                  <a:lnTo>
                    <a:pt x="114" y="112"/>
                  </a:lnTo>
                  <a:lnTo>
                    <a:pt x="122" y="102"/>
                  </a:lnTo>
                  <a:lnTo>
                    <a:pt x="128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8" y="66"/>
                  </a:lnTo>
                  <a:lnTo>
                    <a:pt x="128" y="66"/>
                  </a:lnTo>
                  <a:lnTo>
                    <a:pt x="122" y="60"/>
                  </a:lnTo>
                  <a:lnTo>
                    <a:pt x="116" y="56"/>
                  </a:lnTo>
                  <a:lnTo>
                    <a:pt x="104" y="52"/>
                  </a:lnTo>
                  <a:lnTo>
                    <a:pt x="96" y="50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4" y="42"/>
                  </a:lnTo>
                  <a:lnTo>
                    <a:pt x="94" y="34"/>
                  </a:lnTo>
                  <a:lnTo>
                    <a:pt x="94" y="26"/>
                  </a:lnTo>
                  <a:lnTo>
                    <a:pt x="90" y="16"/>
                  </a:lnTo>
                  <a:lnTo>
                    <a:pt x="86" y="8"/>
                  </a:lnTo>
                  <a:lnTo>
                    <a:pt x="78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6"/>
                  </a:lnTo>
                  <a:lnTo>
                    <a:pt x="22" y="10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7" name="Freeform 142"/>
            <p:cNvSpPr>
              <a:spLocks/>
            </p:cNvSpPr>
            <p:nvPr/>
          </p:nvSpPr>
          <p:spPr bwMode="auto">
            <a:xfrm>
              <a:off x="352926" y="5281863"/>
              <a:ext cx="1106905" cy="1090863"/>
            </a:xfrm>
            <a:custGeom>
              <a:avLst/>
              <a:gdLst/>
              <a:ahLst/>
              <a:cxnLst>
                <a:cxn ang="0">
                  <a:pos x="8" y="14"/>
                </a:cxn>
                <a:cxn ang="0">
                  <a:pos x="8" y="14"/>
                </a:cxn>
                <a:cxn ang="0">
                  <a:pos x="24" y="16"/>
                </a:cxn>
                <a:cxn ang="0">
                  <a:pos x="36" y="22"/>
                </a:cxn>
                <a:cxn ang="0">
                  <a:pos x="48" y="26"/>
                </a:cxn>
                <a:cxn ang="0">
                  <a:pos x="56" y="34"/>
                </a:cxn>
                <a:cxn ang="0">
                  <a:pos x="68" y="44"/>
                </a:cxn>
                <a:cxn ang="0">
                  <a:pos x="72" y="50"/>
                </a:cxn>
                <a:cxn ang="0">
                  <a:pos x="72" y="50"/>
                </a:cxn>
                <a:cxn ang="0">
                  <a:pos x="62" y="42"/>
                </a:cxn>
                <a:cxn ang="0">
                  <a:pos x="50" y="36"/>
                </a:cxn>
                <a:cxn ang="0">
                  <a:pos x="28" y="30"/>
                </a:cxn>
                <a:cxn ang="0">
                  <a:pos x="8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30"/>
                </a:cxn>
                <a:cxn ang="0">
                  <a:pos x="14" y="36"/>
                </a:cxn>
                <a:cxn ang="0">
                  <a:pos x="20" y="44"/>
                </a:cxn>
                <a:cxn ang="0">
                  <a:pos x="24" y="54"/>
                </a:cxn>
                <a:cxn ang="0">
                  <a:pos x="32" y="76"/>
                </a:cxn>
                <a:cxn ang="0">
                  <a:pos x="40" y="96"/>
                </a:cxn>
                <a:cxn ang="0">
                  <a:pos x="48" y="116"/>
                </a:cxn>
                <a:cxn ang="0">
                  <a:pos x="54" y="124"/>
                </a:cxn>
                <a:cxn ang="0">
                  <a:pos x="60" y="130"/>
                </a:cxn>
                <a:cxn ang="0">
                  <a:pos x="66" y="134"/>
                </a:cxn>
                <a:cxn ang="0">
                  <a:pos x="74" y="136"/>
                </a:cxn>
                <a:cxn ang="0">
                  <a:pos x="84" y="134"/>
                </a:cxn>
                <a:cxn ang="0">
                  <a:pos x="96" y="130"/>
                </a:cxn>
                <a:cxn ang="0">
                  <a:pos x="96" y="130"/>
                </a:cxn>
                <a:cxn ang="0">
                  <a:pos x="104" y="124"/>
                </a:cxn>
                <a:cxn ang="0">
                  <a:pos x="110" y="116"/>
                </a:cxn>
                <a:cxn ang="0">
                  <a:pos x="112" y="106"/>
                </a:cxn>
                <a:cxn ang="0">
                  <a:pos x="110" y="98"/>
                </a:cxn>
                <a:cxn ang="0">
                  <a:pos x="106" y="82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10" y="78"/>
                </a:cxn>
                <a:cxn ang="0">
                  <a:pos x="116" y="76"/>
                </a:cxn>
                <a:cxn ang="0">
                  <a:pos x="124" y="72"/>
                </a:cxn>
                <a:cxn ang="0">
                  <a:pos x="130" y="64"/>
                </a:cxn>
                <a:cxn ang="0">
                  <a:pos x="136" y="56"/>
                </a:cxn>
                <a:cxn ang="0">
                  <a:pos x="138" y="46"/>
                </a:cxn>
                <a:cxn ang="0">
                  <a:pos x="136" y="34"/>
                </a:cxn>
                <a:cxn ang="0">
                  <a:pos x="130" y="22"/>
                </a:cxn>
                <a:cxn ang="0">
                  <a:pos x="130" y="22"/>
                </a:cxn>
                <a:cxn ang="0">
                  <a:pos x="122" y="16"/>
                </a:cxn>
                <a:cxn ang="0">
                  <a:pos x="114" y="10"/>
                </a:cxn>
                <a:cxn ang="0">
                  <a:pos x="106" y="4"/>
                </a:cxn>
                <a:cxn ang="0">
                  <a:pos x="96" y="2"/>
                </a:cxn>
                <a:cxn ang="0">
                  <a:pos x="76" y="0"/>
                </a:cxn>
                <a:cxn ang="0">
                  <a:pos x="56" y="2"/>
                </a:cxn>
                <a:cxn ang="0">
                  <a:pos x="36" y="4"/>
                </a:cxn>
                <a:cxn ang="0">
                  <a:pos x="22" y="8"/>
                </a:cxn>
                <a:cxn ang="0">
                  <a:pos x="8" y="14"/>
                </a:cxn>
                <a:cxn ang="0">
                  <a:pos x="8" y="14"/>
                </a:cxn>
              </a:cxnLst>
              <a:rect l="0" t="0" r="r" b="b"/>
              <a:pathLst>
                <a:path w="138" h="136">
                  <a:moveTo>
                    <a:pt x="8" y="14"/>
                  </a:moveTo>
                  <a:lnTo>
                    <a:pt x="8" y="14"/>
                  </a:lnTo>
                  <a:lnTo>
                    <a:pt x="24" y="16"/>
                  </a:lnTo>
                  <a:lnTo>
                    <a:pt x="36" y="22"/>
                  </a:lnTo>
                  <a:lnTo>
                    <a:pt x="48" y="26"/>
                  </a:lnTo>
                  <a:lnTo>
                    <a:pt x="56" y="34"/>
                  </a:lnTo>
                  <a:lnTo>
                    <a:pt x="68" y="44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62" y="42"/>
                  </a:lnTo>
                  <a:lnTo>
                    <a:pt x="50" y="36"/>
                  </a:lnTo>
                  <a:lnTo>
                    <a:pt x="28" y="30"/>
                  </a:lnTo>
                  <a:lnTo>
                    <a:pt x="8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30"/>
                  </a:lnTo>
                  <a:lnTo>
                    <a:pt x="14" y="36"/>
                  </a:lnTo>
                  <a:lnTo>
                    <a:pt x="20" y="44"/>
                  </a:lnTo>
                  <a:lnTo>
                    <a:pt x="24" y="54"/>
                  </a:lnTo>
                  <a:lnTo>
                    <a:pt x="32" y="76"/>
                  </a:lnTo>
                  <a:lnTo>
                    <a:pt x="40" y="96"/>
                  </a:lnTo>
                  <a:lnTo>
                    <a:pt x="48" y="116"/>
                  </a:lnTo>
                  <a:lnTo>
                    <a:pt x="54" y="124"/>
                  </a:lnTo>
                  <a:lnTo>
                    <a:pt x="60" y="130"/>
                  </a:lnTo>
                  <a:lnTo>
                    <a:pt x="66" y="134"/>
                  </a:lnTo>
                  <a:lnTo>
                    <a:pt x="74" y="136"/>
                  </a:lnTo>
                  <a:lnTo>
                    <a:pt x="84" y="134"/>
                  </a:lnTo>
                  <a:lnTo>
                    <a:pt x="96" y="130"/>
                  </a:lnTo>
                  <a:lnTo>
                    <a:pt x="96" y="130"/>
                  </a:lnTo>
                  <a:lnTo>
                    <a:pt x="104" y="124"/>
                  </a:lnTo>
                  <a:lnTo>
                    <a:pt x="110" y="116"/>
                  </a:lnTo>
                  <a:lnTo>
                    <a:pt x="112" y="106"/>
                  </a:lnTo>
                  <a:lnTo>
                    <a:pt x="110" y="98"/>
                  </a:lnTo>
                  <a:lnTo>
                    <a:pt x="106" y="82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10" y="78"/>
                  </a:lnTo>
                  <a:lnTo>
                    <a:pt x="116" y="76"/>
                  </a:lnTo>
                  <a:lnTo>
                    <a:pt x="124" y="72"/>
                  </a:lnTo>
                  <a:lnTo>
                    <a:pt x="130" y="64"/>
                  </a:lnTo>
                  <a:lnTo>
                    <a:pt x="136" y="56"/>
                  </a:lnTo>
                  <a:lnTo>
                    <a:pt x="138" y="46"/>
                  </a:lnTo>
                  <a:lnTo>
                    <a:pt x="136" y="34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22" y="16"/>
                  </a:lnTo>
                  <a:lnTo>
                    <a:pt x="114" y="10"/>
                  </a:lnTo>
                  <a:lnTo>
                    <a:pt x="106" y="4"/>
                  </a:lnTo>
                  <a:lnTo>
                    <a:pt x="96" y="2"/>
                  </a:lnTo>
                  <a:lnTo>
                    <a:pt x="76" y="0"/>
                  </a:lnTo>
                  <a:lnTo>
                    <a:pt x="56" y="2"/>
                  </a:lnTo>
                  <a:lnTo>
                    <a:pt x="36" y="4"/>
                  </a:lnTo>
                  <a:lnTo>
                    <a:pt x="22" y="8"/>
                  </a:lnTo>
                  <a:lnTo>
                    <a:pt x="8" y="14"/>
                  </a:lnTo>
                  <a:lnTo>
                    <a:pt x="8" y="1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8" name="Freeform 143"/>
            <p:cNvSpPr>
              <a:spLocks/>
            </p:cNvSpPr>
            <p:nvPr/>
          </p:nvSpPr>
          <p:spPr bwMode="auto">
            <a:xfrm>
              <a:off x="0" y="5554579"/>
              <a:ext cx="593558" cy="1090863"/>
            </a:xfrm>
            <a:custGeom>
              <a:avLst/>
              <a:gdLst/>
              <a:ahLst/>
              <a:cxnLst>
                <a:cxn ang="0">
                  <a:pos x="38" y="136"/>
                </a:cxn>
                <a:cxn ang="0">
                  <a:pos x="38" y="136"/>
                </a:cxn>
                <a:cxn ang="0">
                  <a:pos x="48" y="134"/>
                </a:cxn>
                <a:cxn ang="0">
                  <a:pos x="58" y="130"/>
                </a:cxn>
                <a:cxn ang="0">
                  <a:pos x="64" y="124"/>
                </a:cxn>
                <a:cxn ang="0">
                  <a:pos x="70" y="116"/>
                </a:cxn>
                <a:cxn ang="0">
                  <a:pos x="74" y="106"/>
                </a:cxn>
                <a:cxn ang="0">
                  <a:pos x="74" y="96"/>
                </a:cxn>
                <a:cxn ang="0">
                  <a:pos x="74" y="84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68" y="56"/>
                </a:cxn>
                <a:cxn ang="0">
                  <a:pos x="60" y="42"/>
                </a:cxn>
                <a:cxn ang="0">
                  <a:pos x="54" y="30"/>
                </a:cxn>
                <a:cxn ang="0">
                  <a:pos x="48" y="22"/>
                </a:cxn>
                <a:cxn ang="0">
                  <a:pos x="38" y="1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20"/>
                </a:cxn>
                <a:cxn ang="0">
                  <a:pos x="32" y="32"/>
                </a:cxn>
                <a:cxn ang="0">
                  <a:pos x="28" y="50"/>
                </a:cxn>
                <a:cxn ang="0">
                  <a:pos x="22" y="60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2"/>
                </a:cxn>
                <a:cxn ang="0">
                  <a:pos x="24" y="40"/>
                </a:cxn>
                <a:cxn ang="0">
                  <a:pos x="24" y="30"/>
                </a:cxn>
                <a:cxn ang="0">
                  <a:pos x="22" y="20"/>
                </a:cxn>
                <a:cxn ang="0">
                  <a:pos x="18" y="6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4" y="6"/>
                </a:cxn>
                <a:cxn ang="0">
                  <a:pos x="10" y="12"/>
                </a:cxn>
                <a:cxn ang="0">
                  <a:pos x="0" y="22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4" y="118"/>
                </a:cxn>
                <a:cxn ang="0">
                  <a:pos x="8" y="126"/>
                </a:cxn>
                <a:cxn ang="0">
                  <a:pos x="12" y="130"/>
                </a:cxn>
                <a:cxn ang="0">
                  <a:pos x="18" y="132"/>
                </a:cxn>
                <a:cxn ang="0">
                  <a:pos x="26" y="136"/>
                </a:cxn>
                <a:cxn ang="0">
                  <a:pos x="38" y="136"/>
                </a:cxn>
                <a:cxn ang="0">
                  <a:pos x="38" y="136"/>
                </a:cxn>
              </a:cxnLst>
              <a:rect l="0" t="0" r="r" b="b"/>
              <a:pathLst>
                <a:path w="74" h="136">
                  <a:moveTo>
                    <a:pt x="38" y="136"/>
                  </a:moveTo>
                  <a:lnTo>
                    <a:pt x="38" y="136"/>
                  </a:lnTo>
                  <a:lnTo>
                    <a:pt x="48" y="134"/>
                  </a:lnTo>
                  <a:lnTo>
                    <a:pt x="58" y="130"/>
                  </a:lnTo>
                  <a:lnTo>
                    <a:pt x="64" y="124"/>
                  </a:lnTo>
                  <a:lnTo>
                    <a:pt x="70" y="116"/>
                  </a:lnTo>
                  <a:lnTo>
                    <a:pt x="74" y="106"/>
                  </a:lnTo>
                  <a:lnTo>
                    <a:pt x="74" y="96"/>
                  </a:lnTo>
                  <a:lnTo>
                    <a:pt x="74" y="84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68" y="56"/>
                  </a:lnTo>
                  <a:lnTo>
                    <a:pt x="60" y="42"/>
                  </a:lnTo>
                  <a:lnTo>
                    <a:pt x="54" y="30"/>
                  </a:lnTo>
                  <a:lnTo>
                    <a:pt x="48" y="22"/>
                  </a:lnTo>
                  <a:lnTo>
                    <a:pt x="38" y="1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20"/>
                  </a:lnTo>
                  <a:lnTo>
                    <a:pt x="32" y="32"/>
                  </a:lnTo>
                  <a:lnTo>
                    <a:pt x="28" y="50"/>
                  </a:lnTo>
                  <a:lnTo>
                    <a:pt x="22" y="60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2"/>
                  </a:lnTo>
                  <a:lnTo>
                    <a:pt x="24" y="40"/>
                  </a:lnTo>
                  <a:lnTo>
                    <a:pt x="24" y="30"/>
                  </a:lnTo>
                  <a:lnTo>
                    <a:pt x="22" y="20"/>
                  </a:lnTo>
                  <a:lnTo>
                    <a:pt x="18" y="6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6"/>
                  </a:lnTo>
                  <a:lnTo>
                    <a:pt x="10" y="12"/>
                  </a:lnTo>
                  <a:lnTo>
                    <a:pt x="0" y="22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4" y="118"/>
                  </a:lnTo>
                  <a:lnTo>
                    <a:pt x="8" y="126"/>
                  </a:lnTo>
                  <a:lnTo>
                    <a:pt x="12" y="130"/>
                  </a:lnTo>
                  <a:lnTo>
                    <a:pt x="18" y="132"/>
                  </a:lnTo>
                  <a:lnTo>
                    <a:pt x="26" y="136"/>
                  </a:lnTo>
                  <a:lnTo>
                    <a:pt x="38" y="136"/>
                  </a:lnTo>
                  <a:lnTo>
                    <a:pt x="38" y="1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9" name="Freeform 144"/>
            <p:cNvSpPr>
              <a:spLocks/>
            </p:cNvSpPr>
            <p:nvPr/>
          </p:nvSpPr>
          <p:spPr bwMode="auto">
            <a:xfrm>
              <a:off x="0" y="3902242"/>
              <a:ext cx="336884" cy="1122947"/>
            </a:xfrm>
            <a:custGeom>
              <a:avLst/>
              <a:gdLst/>
              <a:ahLst/>
              <a:cxnLst>
                <a:cxn ang="0">
                  <a:pos x="30" y="140"/>
                </a:cxn>
                <a:cxn ang="0">
                  <a:pos x="30" y="140"/>
                </a:cxn>
                <a:cxn ang="0">
                  <a:pos x="30" y="108"/>
                </a:cxn>
                <a:cxn ang="0">
                  <a:pos x="32" y="78"/>
                </a:cxn>
                <a:cxn ang="0">
                  <a:pos x="36" y="62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42" y="38"/>
                </a:cxn>
                <a:cxn ang="0">
                  <a:pos x="40" y="28"/>
                </a:cxn>
                <a:cxn ang="0">
                  <a:pos x="38" y="22"/>
                </a:cxn>
                <a:cxn ang="0">
                  <a:pos x="34" y="14"/>
                </a:cxn>
                <a:cxn ang="0">
                  <a:pos x="28" y="8"/>
                </a:cxn>
                <a:cxn ang="0">
                  <a:pos x="20" y="4"/>
                </a:cxn>
                <a:cxn ang="0">
                  <a:pos x="12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14" y="126"/>
                </a:cxn>
                <a:cxn ang="0">
                  <a:pos x="22" y="134"/>
                </a:cxn>
                <a:cxn ang="0">
                  <a:pos x="30" y="140"/>
                </a:cxn>
                <a:cxn ang="0">
                  <a:pos x="30" y="140"/>
                </a:cxn>
              </a:cxnLst>
              <a:rect l="0" t="0" r="r" b="b"/>
              <a:pathLst>
                <a:path w="42" h="140">
                  <a:moveTo>
                    <a:pt x="30" y="140"/>
                  </a:moveTo>
                  <a:lnTo>
                    <a:pt x="30" y="140"/>
                  </a:lnTo>
                  <a:lnTo>
                    <a:pt x="30" y="108"/>
                  </a:lnTo>
                  <a:lnTo>
                    <a:pt x="32" y="78"/>
                  </a:lnTo>
                  <a:lnTo>
                    <a:pt x="36" y="6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2" y="38"/>
                  </a:lnTo>
                  <a:lnTo>
                    <a:pt x="40" y="28"/>
                  </a:lnTo>
                  <a:lnTo>
                    <a:pt x="38" y="22"/>
                  </a:lnTo>
                  <a:lnTo>
                    <a:pt x="34" y="14"/>
                  </a:lnTo>
                  <a:lnTo>
                    <a:pt x="28" y="8"/>
                  </a:lnTo>
                  <a:lnTo>
                    <a:pt x="20" y="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14" y="126"/>
                  </a:lnTo>
                  <a:lnTo>
                    <a:pt x="22" y="134"/>
                  </a:lnTo>
                  <a:lnTo>
                    <a:pt x="30" y="140"/>
                  </a:lnTo>
                  <a:lnTo>
                    <a:pt x="30" y="1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0" name="Freeform 145"/>
            <p:cNvSpPr>
              <a:spLocks/>
            </p:cNvSpPr>
            <p:nvPr/>
          </p:nvSpPr>
          <p:spPr bwMode="auto">
            <a:xfrm>
              <a:off x="0" y="4977063"/>
              <a:ext cx="48126" cy="481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1" name="Freeform 146"/>
            <p:cNvSpPr>
              <a:spLocks/>
            </p:cNvSpPr>
            <p:nvPr/>
          </p:nvSpPr>
          <p:spPr bwMode="auto">
            <a:xfrm>
              <a:off x="32084" y="5185611"/>
              <a:ext cx="256674" cy="272716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0" y="24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0" y="24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2" name="Freeform 147"/>
            <p:cNvSpPr>
              <a:spLocks/>
            </p:cNvSpPr>
            <p:nvPr/>
          </p:nvSpPr>
          <p:spPr bwMode="auto">
            <a:xfrm>
              <a:off x="946484" y="5811253"/>
              <a:ext cx="978568" cy="89835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10" y="0"/>
                </a:cxn>
                <a:cxn ang="0">
                  <a:pos x="18" y="0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46" y="8"/>
                </a:cxn>
                <a:cxn ang="0">
                  <a:pos x="58" y="16"/>
                </a:cxn>
                <a:cxn ang="0">
                  <a:pos x="70" y="24"/>
                </a:cxn>
                <a:cxn ang="0">
                  <a:pos x="80" y="34"/>
                </a:cxn>
                <a:cxn ang="0">
                  <a:pos x="80" y="34"/>
                </a:cxn>
                <a:cxn ang="0">
                  <a:pos x="98" y="56"/>
                </a:cxn>
                <a:cxn ang="0">
                  <a:pos x="112" y="78"/>
                </a:cxn>
                <a:cxn ang="0">
                  <a:pos x="112" y="78"/>
                </a:cxn>
                <a:cxn ang="0">
                  <a:pos x="118" y="96"/>
                </a:cxn>
                <a:cxn ang="0">
                  <a:pos x="122" y="110"/>
                </a:cxn>
                <a:cxn ang="0">
                  <a:pos x="122" y="110"/>
                </a:cxn>
                <a:cxn ang="0">
                  <a:pos x="122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18" y="110"/>
                </a:cxn>
                <a:cxn ang="0">
                  <a:pos x="118" y="110"/>
                </a:cxn>
                <a:cxn ang="0">
                  <a:pos x="114" y="96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00" y="66"/>
                </a:cxn>
                <a:cxn ang="0">
                  <a:pos x="88" y="52"/>
                </a:cxn>
                <a:cxn ang="0">
                  <a:pos x="76" y="38"/>
                </a:cxn>
                <a:cxn ang="0">
                  <a:pos x="64" y="24"/>
                </a:cxn>
                <a:cxn ang="0">
                  <a:pos x="64" y="24"/>
                </a:cxn>
                <a:cxn ang="0">
                  <a:pos x="48" y="1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8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22" h="11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8" y="0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70" y="24"/>
                  </a:lnTo>
                  <a:lnTo>
                    <a:pt x="80" y="34"/>
                  </a:lnTo>
                  <a:lnTo>
                    <a:pt x="80" y="34"/>
                  </a:lnTo>
                  <a:lnTo>
                    <a:pt x="98" y="56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118" y="96"/>
                  </a:lnTo>
                  <a:lnTo>
                    <a:pt x="122" y="110"/>
                  </a:lnTo>
                  <a:lnTo>
                    <a:pt x="122" y="110"/>
                  </a:lnTo>
                  <a:lnTo>
                    <a:pt x="122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18" y="110"/>
                  </a:lnTo>
                  <a:lnTo>
                    <a:pt x="118" y="110"/>
                  </a:lnTo>
                  <a:lnTo>
                    <a:pt x="114" y="96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0" y="66"/>
                  </a:lnTo>
                  <a:lnTo>
                    <a:pt x="88" y="52"/>
                  </a:lnTo>
                  <a:lnTo>
                    <a:pt x="76" y="38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48" y="1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3" name="Freeform 148"/>
            <p:cNvSpPr>
              <a:spLocks/>
            </p:cNvSpPr>
            <p:nvPr/>
          </p:nvSpPr>
          <p:spPr bwMode="auto">
            <a:xfrm>
              <a:off x="368968" y="5089358"/>
              <a:ext cx="529389" cy="529389"/>
            </a:xfrm>
            <a:custGeom>
              <a:avLst/>
              <a:gdLst/>
              <a:ahLst/>
              <a:cxnLst>
                <a:cxn ang="0">
                  <a:pos x="28" y="66"/>
                </a:cxn>
                <a:cxn ang="0">
                  <a:pos x="28" y="66"/>
                </a:cxn>
                <a:cxn ang="0">
                  <a:pos x="22" y="52"/>
                </a:cxn>
                <a:cxn ang="0">
                  <a:pos x="14" y="42"/>
                </a:cxn>
                <a:cxn ang="0">
                  <a:pos x="4" y="30"/>
                </a:cxn>
                <a:cxn ang="0">
                  <a:pos x="4" y="30"/>
                </a:cxn>
                <a:cxn ang="0">
                  <a:pos x="0" y="22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8"/>
                </a:cxn>
                <a:cxn ang="0">
                  <a:pos x="30" y="8"/>
                </a:cxn>
                <a:cxn ang="0">
                  <a:pos x="34" y="6"/>
                </a:cxn>
                <a:cxn ang="0">
                  <a:pos x="42" y="4"/>
                </a:cxn>
                <a:cxn ang="0">
                  <a:pos x="50" y="2"/>
                </a:cxn>
                <a:cxn ang="0">
                  <a:pos x="54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8"/>
                </a:cxn>
                <a:cxn ang="0">
                  <a:pos x="66" y="24"/>
                </a:cxn>
                <a:cxn ang="0">
                  <a:pos x="66" y="30"/>
                </a:cxn>
                <a:cxn ang="0">
                  <a:pos x="62" y="38"/>
                </a:cxn>
                <a:cxn ang="0">
                  <a:pos x="58" y="46"/>
                </a:cxn>
                <a:cxn ang="0">
                  <a:pos x="50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0" y="56"/>
                </a:cxn>
                <a:cxn ang="0">
                  <a:pos x="40" y="46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36" y="48"/>
                </a:cxn>
                <a:cxn ang="0">
                  <a:pos x="34" y="56"/>
                </a:cxn>
                <a:cxn ang="0">
                  <a:pos x="28" y="66"/>
                </a:cxn>
                <a:cxn ang="0">
                  <a:pos x="28" y="66"/>
                </a:cxn>
              </a:cxnLst>
              <a:rect l="0" t="0" r="r" b="b"/>
              <a:pathLst>
                <a:path w="66" h="66">
                  <a:moveTo>
                    <a:pt x="28" y="66"/>
                  </a:moveTo>
                  <a:lnTo>
                    <a:pt x="28" y="66"/>
                  </a:lnTo>
                  <a:lnTo>
                    <a:pt x="22" y="52"/>
                  </a:lnTo>
                  <a:lnTo>
                    <a:pt x="14" y="42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2" y="8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4" y="6"/>
                  </a:lnTo>
                  <a:lnTo>
                    <a:pt x="42" y="4"/>
                  </a:lnTo>
                  <a:lnTo>
                    <a:pt x="50" y="2"/>
                  </a:lnTo>
                  <a:lnTo>
                    <a:pt x="54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8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62" y="38"/>
                  </a:lnTo>
                  <a:lnTo>
                    <a:pt x="58" y="46"/>
                  </a:lnTo>
                  <a:lnTo>
                    <a:pt x="50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0" y="56"/>
                  </a:lnTo>
                  <a:lnTo>
                    <a:pt x="40" y="4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48"/>
                  </a:lnTo>
                  <a:lnTo>
                    <a:pt x="34" y="56"/>
                  </a:lnTo>
                  <a:lnTo>
                    <a:pt x="28" y="66"/>
                  </a:lnTo>
                  <a:lnTo>
                    <a:pt x="2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4" name="Freeform 149"/>
            <p:cNvSpPr>
              <a:spLocks/>
            </p:cNvSpPr>
            <p:nvPr/>
          </p:nvSpPr>
          <p:spPr bwMode="auto">
            <a:xfrm>
              <a:off x="705853" y="5442284"/>
              <a:ext cx="513347" cy="561474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0" y="30"/>
                </a:cxn>
                <a:cxn ang="0">
                  <a:pos x="12" y="22"/>
                </a:cxn>
                <a:cxn ang="0">
                  <a:pos x="24" y="1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6" y="2"/>
                </a:cxn>
                <a:cxn ang="0">
                  <a:pos x="40" y="0"/>
                </a:cxn>
                <a:cxn ang="0">
                  <a:pos x="46" y="2"/>
                </a:cxn>
                <a:cxn ang="0">
                  <a:pos x="54" y="6"/>
                </a:cxn>
                <a:cxn ang="0">
                  <a:pos x="60" y="14"/>
                </a:cxn>
                <a:cxn ang="0">
                  <a:pos x="60" y="14"/>
                </a:cxn>
                <a:cxn ang="0">
                  <a:pos x="62" y="22"/>
                </a:cxn>
                <a:cxn ang="0">
                  <a:pos x="62" y="2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62" y="46"/>
                </a:cxn>
                <a:cxn ang="0">
                  <a:pos x="64" y="56"/>
                </a:cxn>
                <a:cxn ang="0">
                  <a:pos x="64" y="60"/>
                </a:cxn>
                <a:cxn ang="0">
                  <a:pos x="62" y="64"/>
                </a:cxn>
                <a:cxn ang="0">
                  <a:pos x="62" y="64"/>
                </a:cxn>
                <a:cxn ang="0">
                  <a:pos x="58" y="68"/>
                </a:cxn>
                <a:cxn ang="0">
                  <a:pos x="52" y="70"/>
                </a:cxn>
                <a:cxn ang="0">
                  <a:pos x="46" y="70"/>
                </a:cxn>
                <a:cxn ang="0">
                  <a:pos x="40" y="70"/>
                </a:cxn>
                <a:cxn ang="0">
                  <a:pos x="34" y="66"/>
                </a:cxn>
                <a:cxn ang="0">
                  <a:pos x="26" y="60"/>
                </a:cxn>
                <a:cxn ang="0">
                  <a:pos x="16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4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38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64" h="70">
                  <a:moveTo>
                    <a:pt x="0" y="30"/>
                  </a:moveTo>
                  <a:lnTo>
                    <a:pt x="0" y="30"/>
                  </a:lnTo>
                  <a:lnTo>
                    <a:pt x="12" y="22"/>
                  </a:lnTo>
                  <a:lnTo>
                    <a:pt x="24" y="1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6" y="2"/>
                  </a:lnTo>
                  <a:lnTo>
                    <a:pt x="40" y="0"/>
                  </a:lnTo>
                  <a:lnTo>
                    <a:pt x="46" y="2"/>
                  </a:lnTo>
                  <a:lnTo>
                    <a:pt x="54" y="6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2" y="22"/>
                  </a:lnTo>
                  <a:lnTo>
                    <a:pt x="62" y="2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62" y="4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58" y="68"/>
                  </a:lnTo>
                  <a:lnTo>
                    <a:pt x="52" y="70"/>
                  </a:lnTo>
                  <a:lnTo>
                    <a:pt x="46" y="70"/>
                  </a:lnTo>
                  <a:lnTo>
                    <a:pt x="40" y="70"/>
                  </a:lnTo>
                  <a:lnTo>
                    <a:pt x="34" y="66"/>
                  </a:lnTo>
                  <a:lnTo>
                    <a:pt x="26" y="60"/>
                  </a:lnTo>
                  <a:lnTo>
                    <a:pt x="16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4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38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5" name="Freeform 150"/>
            <p:cNvSpPr>
              <a:spLocks/>
            </p:cNvSpPr>
            <p:nvPr/>
          </p:nvSpPr>
          <p:spPr bwMode="auto">
            <a:xfrm>
              <a:off x="385011" y="5763126"/>
              <a:ext cx="545432" cy="529389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42" y="12"/>
                </a:cxn>
                <a:cxn ang="0">
                  <a:pos x="52" y="24"/>
                </a:cxn>
                <a:cxn ang="0">
                  <a:pos x="62" y="34"/>
                </a:cxn>
                <a:cxn ang="0">
                  <a:pos x="62" y="34"/>
                </a:cxn>
                <a:cxn ang="0">
                  <a:pos x="66" y="42"/>
                </a:cxn>
                <a:cxn ang="0">
                  <a:pos x="68" y="50"/>
                </a:cxn>
                <a:cxn ang="0">
                  <a:pos x="64" y="58"/>
                </a:cxn>
                <a:cxn ang="0">
                  <a:pos x="58" y="64"/>
                </a:cxn>
                <a:cxn ang="0">
                  <a:pos x="58" y="64"/>
                </a:cxn>
                <a:cxn ang="0">
                  <a:pos x="54" y="66"/>
                </a:cxn>
                <a:cxn ang="0">
                  <a:pos x="50" y="66"/>
                </a:cxn>
                <a:cxn ang="0">
                  <a:pos x="44" y="64"/>
                </a:cxn>
                <a:cxn ang="0">
                  <a:pos x="36" y="60"/>
                </a:cxn>
                <a:cxn ang="0">
                  <a:pos x="36" y="60"/>
                </a:cxn>
                <a:cxn ang="0">
                  <a:pos x="34" y="62"/>
                </a:cxn>
                <a:cxn ang="0">
                  <a:pos x="26" y="64"/>
                </a:cxn>
                <a:cxn ang="0">
                  <a:pos x="18" y="66"/>
                </a:cxn>
                <a:cxn ang="0">
                  <a:pos x="14" y="6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2" y="52"/>
                </a:cxn>
                <a:cxn ang="0">
                  <a:pos x="2" y="46"/>
                </a:cxn>
                <a:cxn ang="0">
                  <a:pos x="0" y="40"/>
                </a:cxn>
                <a:cxn ang="0">
                  <a:pos x="2" y="32"/>
                </a:cxn>
                <a:cxn ang="0">
                  <a:pos x="8" y="24"/>
                </a:cxn>
                <a:cxn ang="0">
                  <a:pos x="14" y="14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4" y="12"/>
                </a:cxn>
                <a:cxn ang="0">
                  <a:pos x="24" y="20"/>
                </a:cxn>
                <a:cxn ang="0">
                  <a:pos x="28" y="30"/>
                </a:cxn>
                <a:cxn ang="0">
                  <a:pos x="28" y="30"/>
                </a:cxn>
                <a:cxn ang="0">
                  <a:pos x="30" y="20"/>
                </a:cxn>
                <a:cxn ang="0">
                  <a:pos x="32" y="10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68" h="66">
                  <a:moveTo>
                    <a:pt x="34" y="0"/>
                  </a:moveTo>
                  <a:lnTo>
                    <a:pt x="34" y="0"/>
                  </a:lnTo>
                  <a:lnTo>
                    <a:pt x="42" y="12"/>
                  </a:lnTo>
                  <a:lnTo>
                    <a:pt x="52" y="2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6" y="42"/>
                  </a:lnTo>
                  <a:lnTo>
                    <a:pt x="68" y="50"/>
                  </a:lnTo>
                  <a:lnTo>
                    <a:pt x="64" y="58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4" y="66"/>
                  </a:lnTo>
                  <a:lnTo>
                    <a:pt x="50" y="66"/>
                  </a:lnTo>
                  <a:lnTo>
                    <a:pt x="44" y="64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4" y="62"/>
                  </a:lnTo>
                  <a:lnTo>
                    <a:pt x="26" y="64"/>
                  </a:lnTo>
                  <a:lnTo>
                    <a:pt x="18" y="66"/>
                  </a:lnTo>
                  <a:lnTo>
                    <a:pt x="14" y="6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2" y="52"/>
                  </a:lnTo>
                  <a:lnTo>
                    <a:pt x="2" y="46"/>
                  </a:lnTo>
                  <a:lnTo>
                    <a:pt x="0" y="40"/>
                  </a:lnTo>
                  <a:lnTo>
                    <a:pt x="2" y="32"/>
                  </a:lnTo>
                  <a:lnTo>
                    <a:pt x="8" y="24"/>
                  </a:lnTo>
                  <a:lnTo>
                    <a:pt x="14" y="1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4" y="12"/>
                  </a:lnTo>
                  <a:lnTo>
                    <a:pt x="24" y="2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30" y="20"/>
                  </a:lnTo>
                  <a:lnTo>
                    <a:pt x="32" y="1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6" name="Freeform 151"/>
            <p:cNvSpPr>
              <a:spLocks/>
            </p:cNvSpPr>
            <p:nvPr/>
          </p:nvSpPr>
          <p:spPr bwMode="auto">
            <a:xfrm>
              <a:off x="32084" y="5426242"/>
              <a:ext cx="513347" cy="577516"/>
            </a:xfrm>
            <a:custGeom>
              <a:avLst/>
              <a:gdLst/>
              <a:ahLst/>
              <a:cxnLst>
                <a:cxn ang="0">
                  <a:pos x="64" y="36"/>
                </a:cxn>
                <a:cxn ang="0">
                  <a:pos x="64" y="36"/>
                </a:cxn>
                <a:cxn ang="0">
                  <a:pos x="56" y="44"/>
                </a:cxn>
                <a:cxn ang="0">
                  <a:pos x="46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36" y="68"/>
                </a:cxn>
                <a:cxn ang="0">
                  <a:pos x="34" y="70"/>
                </a:cxn>
                <a:cxn ang="0">
                  <a:pos x="26" y="72"/>
                </a:cxn>
                <a:cxn ang="0">
                  <a:pos x="18" y="68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8" y="54"/>
                </a:cxn>
                <a:cxn ang="0">
                  <a:pos x="8" y="46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28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22" y="0"/>
                </a:cxn>
                <a:cxn ang="0">
                  <a:pos x="28" y="2"/>
                </a:cxn>
                <a:cxn ang="0">
                  <a:pos x="38" y="6"/>
                </a:cxn>
                <a:cxn ang="0">
                  <a:pos x="48" y="14"/>
                </a:cxn>
                <a:cxn ang="0">
                  <a:pos x="60" y="24"/>
                </a:cxn>
                <a:cxn ang="0">
                  <a:pos x="60" y="24"/>
                </a:cxn>
                <a:cxn ang="0">
                  <a:pos x="52" y="24"/>
                </a:cxn>
                <a:cxn ang="0">
                  <a:pos x="44" y="24"/>
                </a:cxn>
                <a:cxn ang="0">
                  <a:pos x="36" y="30"/>
                </a:cxn>
                <a:cxn ang="0">
                  <a:pos x="36" y="30"/>
                </a:cxn>
                <a:cxn ang="0">
                  <a:pos x="46" y="30"/>
                </a:cxn>
                <a:cxn ang="0">
                  <a:pos x="56" y="32"/>
                </a:cxn>
                <a:cxn ang="0">
                  <a:pos x="64" y="36"/>
                </a:cxn>
                <a:cxn ang="0">
                  <a:pos x="64" y="36"/>
                </a:cxn>
              </a:cxnLst>
              <a:rect l="0" t="0" r="r" b="b"/>
              <a:pathLst>
                <a:path w="64" h="72">
                  <a:moveTo>
                    <a:pt x="64" y="36"/>
                  </a:moveTo>
                  <a:lnTo>
                    <a:pt x="64" y="36"/>
                  </a:lnTo>
                  <a:lnTo>
                    <a:pt x="56" y="44"/>
                  </a:lnTo>
                  <a:lnTo>
                    <a:pt x="46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6" y="68"/>
                  </a:lnTo>
                  <a:lnTo>
                    <a:pt x="34" y="70"/>
                  </a:lnTo>
                  <a:lnTo>
                    <a:pt x="26" y="72"/>
                  </a:lnTo>
                  <a:lnTo>
                    <a:pt x="18" y="68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8" y="54"/>
                  </a:lnTo>
                  <a:lnTo>
                    <a:pt x="8" y="46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28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52" y="24"/>
                  </a:lnTo>
                  <a:lnTo>
                    <a:pt x="44" y="24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46" y="30"/>
                  </a:lnTo>
                  <a:lnTo>
                    <a:pt x="56" y="32"/>
                  </a:lnTo>
                  <a:lnTo>
                    <a:pt x="64" y="36"/>
                  </a:lnTo>
                  <a:lnTo>
                    <a:pt x="64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7" name="Freeform 152"/>
            <p:cNvSpPr>
              <a:spLocks/>
            </p:cNvSpPr>
            <p:nvPr/>
          </p:nvSpPr>
          <p:spPr bwMode="auto">
            <a:xfrm>
              <a:off x="561474" y="5618747"/>
              <a:ext cx="128337" cy="144379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2" y="12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r" b="b"/>
              <a:pathLst>
                <a:path w="16" h="18">
                  <a:moveTo>
                    <a:pt x="2" y="12"/>
                  </a:moveTo>
                  <a:lnTo>
                    <a:pt x="2" y="12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8" name="Freeform 153"/>
            <p:cNvSpPr>
              <a:spLocks/>
            </p:cNvSpPr>
            <p:nvPr/>
          </p:nvSpPr>
          <p:spPr bwMode="auto">
            <a:xfrm>
              <a:off x="6561221" y="-1295400"/>
              <a:ext cx="1925053" cy="2326105"/>
            </a:xfrm>
            <a:custGeom>
              <a:avLst/>
              <a:gdLst/>
              <a:ahLst/>
              <a:cxnLst>
                <a:cxn ang="0">
                  <a:pos x="58" y="120"/>
                </a:cxn>
                <a:cxn ang="0">
                  <a:pos x="82" y="128"/>
                </a:cxn>
                <a:cxn ang="0">
                  <a:pos x="142" y="132"/>
                </a:cxn>
                <a:cxn ang="0">
                  <a:pos x="170" y="138"/>
                </a:cxn>
                <a:cxn ang="0">
                  <a:pos x="184" y="146"/>
                </a:cxn>
                <a:cxn ang="0">
                  <a:pos x="210" y="166"/>
                </a:cxn>
                <a:cxn ang="0">
                  <a:pos x="226" y="194"/>
                </a:cxn>
                <a:cxn ang="0">
                  <a:pos x="234" y="224"/>
                </a:cxn>
                <a:cxn ang="0">
                  <a:pos x="234" y="238"/>
                </a:cxn>
                <a:cxn ang="0">
                  <a:pos x="222" y="264"/>
                </a:cxn>
                <a:cxn ang="0">
                  <a:pos x="200" y="278"/>
                </a:cxn>
                <a:cxn ang="0">
                  <a:pos x="172" y="284"/>
                </a:cxn>
                <a:cxn ang="0">
                  <a:pos x="140" y="278"/>
                </a:cxn>
                <a:cxn ang="0">
                  <a:pos x="126" y="272"/>
                </a:cxn>
                <a:cxn ang="0">
                  <a:pos x="108" y="252"/>
                </a:cxn>
                <a:cxn ang="0">
                  <a:pos x="104" y="242"/>
                </a:cxn>
                <a:cxn ang="0">
                  <a:pos x="108" y="222"/>
                </a:cxn>
                <a:cxn ang="0">
                  <a:pos x="126" y="210"/>
                </a:cxn>
                <a:cxn ang="0">
                  <a:pos x="132" y="210"/>
                </a:cxn>
                <a:cxn ang="0">
                  <a:pos x="142" y="212"/>
                </a:cxn>
                <a:cxn ang="0">
                  <a:pos x="148" y="216"/>
                </a:cxn>
                <a:cxn ang="0">
                  <a:pos x="152" y="226"/>
                </a:cxn>
                <a:cxn ang="0">
                  <a:pos x="152" y="246"/>
                </a:cxn>
                <a:cxn ang="0">
                  <a:pos x="150" y="250"/>
                </a:cxn>
                <a:cxn ang="0">
                  <a:pos x="158" y="230"/>
                </a:cxn>
                <a:cxn ang="0">
                  <a:pos x="156" y="218"/>
                </a:cxn>
                <a:cxn ang="0">
                  <a:pos x="144" y="208"/>
                </a:cxn>
                <a:cxn ang="0">
                  <a:pos x="136" y="204"/>
                </a:cxn>
                <a:cxn ang="0">
                  <a:pos x="120" y="204"/>
                </a:cxn>
                <a:cxn ang="0">
                  <a:pos x="110" y="214"/>
                </a:cxn>
                <a:cxn ang="0">
                  <a:pos x="102" y="226"/>
                </a:cxn>
                <a:cxn ang="0">
                  <a:pos x="100" y="240"/>
                </a:cxn>
                <a:cxn ang="0">
                  <a:pos x="102" y="248"/>
                </a:cxn>
                <a:cxn ang="0">
                  <a:pos x="110" y="266"/>
                </a:cxn>
                <a:cxn ang="0">
                  <a:pos x="134" y="282"/>
                </a:cxn>
                <a:cxn ang="0">
                  <a:pos x="164" y="288"/>
                </a:cxn>
                <a:cxn ang="0">
                  <a:pos x="192" y="288"/>
                </a:cxn>
                <a:cxn ang="0">
                  <a:pos x="200" y="286"/>
                </a:cxn>
                <a:cxn ang="0">
                  <a:pos x="216" y="280"/>
                </a:cxn>
                <a:cxn ang="0">
                  <a:pos x="232" y="262"/>
                </a:cxn>
                <a:cxn ang="0">
                  <a:pos x="240" y="232"/>
                </a:cxn>
                <a:cxn ang="0">
                  <a:pos x="236" y="200"/>
                </a:cxn>
                <a:cxn ang="0">
                  <a:pos x="230" y="184"/>
                </a:cxn>
                <a:cxn ang="0">
                  <a:pos x="214" y="160"/>
                </a:cxn>
                <a:cxn ang="0">
                  <a:pos x="192" y="140"/>
                </a:cxn>
                <a:cxn ang="0">
                  <a:pos x="164" y="128"/>
                </a:cxn>
                <a:cxn ang="0">
                  <a:pos x="134" y="122"/>
                </a:cxn>
                <a:cxn ang="0">
                  <a:pos x="102" y="120"/>
                </a:cxn>
                <a:cxn ang="0">
                  <a:pos x="68" y="114"/>
                </a:cxn>
                <a:cxn ang="0">
                  <a:pos x="56" y="110"/>
                </a:cxn>
                <a:cxn ang="0">
                  <a:pos x="38" y="96"/>
                </a:cxn>
                <a:cxn ang="0">
                  <a:pos x="24" y="82"/>
                </a:cxn>
                <a:cxn ang="0">
                  <a:pos x="14" y="58"/>
                </a:cxn>
                <a:cxn ang="0">
                  <a:pos x="12" y="26"/>
                </a:cxn>
                <a:cxn ang="0">
                  <a:pos x="18" y="0"/>
                </a:cxn>
                <a:cxn ang="0">
                  <a:pos x="6" y="0"/>
                </a:cxn>
                <a:cxn ang="0">
                  <a:pos x="0" y="26"/>
                </a:cxn>
                <a:cxn ang="0">
                  <a:pos x="2" y="58"/>
                </a:cxn>
                <a:cxn ang="0">
                  <a:pos x="18" y="90"/>
                </a:cxn>
                <a:cxn ang="0">
                  <a:pos x="58" y="120"/>
                </a:cxn>
              </a:cxnLst>
              <a:rect l="0" t="0" r="r" b="b"/>
              <a:pathLst>
                <a:path w="240" h="290">
                  <a:moveTo>
                    <a:pt x="58" y="120"/>
                  </a:moveTo>
                  <a:lnTo>
                    <a:pt x="58" y="120"/>
                  </a:lnTo>
                  <a:lnTo>
                    <a:pt x="68" y="126"/>
                  </a:lnTo>
                  <a:lnTo>
                    <a:pt x="82" y="128"/>
                  </a:lnTo>
                  <a:lnTo>
                    <a:pt x="110" y="130"/>
                  </a:lnTo>
                  <a:lnTo>
                    <a:pt x="142" y="132"/>
                  </a:lnTo>
                  <a:lnTo>
                    <a:pt x="156" y="134"/>
                  </a:lnTo>
                  <a:lnTo>
                    <a:pt x="170" y="138"/>
                  </a:lnTo>
                  <a:lnTo>
                    <a:pt x="170" y="138"/>
                  </a:lnTo>
                  <a:lnTo>
                    <a:pt x="184" y="146"/>
                  </a:lnTo>
                  <a:lnTo>
                    <a:pt x="198" y="154"/>
                  </a:lnTo>
                  <a:lnTo>
                    <a:pt x="210" y="166"/>
                  </a:lnTo>
                  <a:lnTo>
                    <a:pt x="218" y="180"/>
                  </a:lnTo>
                  <a:lnTo>
                    <a:pt x="226" y="194"/>
                  </a:lnTo>
                  <a:lnTo>
                    <a:pt x="232" y="210"/>
                  </a:lnTo>
                  <a:lnTo>
                    <a:pt x="234" y="224"/>
                  </a:lnTo>
                  <a:lnTo>
                    <a:pt x="234" y="238"/>
                  </a:lnTo>
                  <a:lnTo>
                    <a:pt x="234" y="238"/>
                  </a:lnTo>
                  <a:lnTo>
                    <a:pt x="230" y="252"/>
                  </a:lnTo>
                  <a:lnTo>
                    <a:pt x="222" y="264"/>
                  </a:lnTo>
                  <a:lnTo>
                    <a:pt x="212" y="274"/>
                  </a:lnTo>
                  <a:lnTo>
                    <a:pt x="200" y="278"/>
                  </a:lnTo>
                  <a:lnTo>
                    <a:pt x="186" y="282"/>
                  </a:lnTo>
                  <a:lnTo>
                    <a:pt x="172" y="284"/>
                  </a:lnTo>
                  <a:lnTo>
                    <a:pt x="156" y="282"/>
                  </a:lnTo>
                  <a:lnTo>
                    <a:pt x="140" y="278"/>
                  </a:lnTo>
                  <a:lnTo>
                    <a:pt x="140" y="278"/>
                  </a:lnTo>
                  <a:lnTo>
                    <a:pt x="126" y="272"/>
                  </a:lnTo>
                  <a:lnTo>
                    <a:pt x="116" y="262"/>
                  </a:lnTo>
                  <a:lnTo>
                    <a:pt x="108" y="252"/>
                  </a:lnTo>
                  <a:lnTo>
                    <a:pt x="104" y="242"/>
                  </a:lnTo>
                  <a:lnTo>
                    <a:pt x="104" y="242"/>
                  </a:lnTo>
                  <a:lnTo>
                    <a:pt x="104" y="232"/>
                  </a:lnTo>
                  <a:lnTo>
                    <a:pt x="108" y="222"/>
                  </a:lnTo>
                  <a:lnTo>
                    <a:pt x="116" y="214"/>
                  </a:lnTo>
                  <a:lnTo>
                    <a:pt x="126" y="210"/>
                  </a:lnTo>
                  <a:lnTo>
                    <a:pt x="126" y="210"/>
                  </a:lnTo>
                  <a:lnTo>
                    <a:pt x="132" y="210"/>
                  </a:lnTo>
                  <a:lnTo>
                    <a:pt x="136" y="210"/>
                  </a:lnTo>
                  <a:lnTo>
                    <a:pt x="142" y="212"/>
                  </a:lnTo>
                  <a:lnTo>
                    <a:pt x="148" y="216"/>
                  </a:lnTo>
                  <a:lnTo>
                    <a:pt x="148" y="216"/>
                  </a:lnTo>
                  <a:lnTo>
                    <a:pt x="152" y="220"/>
                  </a:lnTo>
                  <a:lnTo>
                    <a:pt x="152" y="226"/>
                  </a:lnTo>
                  <a:lnTo>
                    <a:pt x="154" y="236"/>
                  </a:lnTo>
                  <a:lnTo>
                    <a:pt x="152" y="246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56" y="238"/>
                  </a:lnTo>
                  <a:lnTo>
                    <a:pt x="158" y="230"/>
                  </a:lnTo>
                  <a:lnTo>
                    <a:pt x="158" y="224"/>
                  </a:lnTo>
                  <a:lnTo>
                    <a:pt x="156" y="218"/>
                  </a:lnTo>
                  <a:lnTo>
                    <a:pt x="152" y="212"/>
                  </a:lnTo>
                  <a:lnTo>
                    <a:pt x="144" y="208"/>
                  </a:lnTo>
                  <a:lnTo>
                    <a:pt x="136" y="204"/>
                  </a:lnTo>
                  <a:lnTo>
                    <a:pt x="136" y="204"/>
                  </a:lnTo>
                  <a:lnTo>
                    <a:pt x="128" y="204"/>
                  </a:lnTo>
                  <a:lnTo>
                    <a:pt x="120" y="204"/>
                  </a:lnTo>
                  <a:lnTo>
                    <a:pt x="114" y="208"/>
                  </a:lnTo>
                  <a:lnTo>
                    <a:pt x="110" y="214"/>
                  </a:lnTo>
                  <a:lnTo>
                    <a:pt x="106" y="220"/>
                  </a:lnTo>
                  <a:lnTo>
                    <a:pt x="102" y="226"/>
                  </a:lnTo>
                  <a:lnTo>
                    <a:pt x="102" y="234"/>
                  </a:lnTo>
                  <a:lnTo>
                    <a:pt x="100" y="240"/>
                  </a:lnTo>
                  <a:lnTo>
                    <a:pt x="100" y="240"/>
                  </a:lnTo>
                  <a:lnTo>
                    <a:pt x="102" y="248"/>
                  </a:lnTo>
                  <a:lnTo>
                    <a:pt x="104" y="254"/>
                  </a:lnTo>
                  <a:lnTo>
                    <a:pt x="110" y="266"/>
                  </a:lnTo>
                  <a:lnTo>
                    <a:pt x="122" y="274"/>
                  </a:lnTo>
                  <a:lnTo>
                    <a:pt x="134" y="282"/>
                  </a:lnTo>
                  <a:lnTo>
                    <a:pt x="148" y="286"/>
                  </a:lnTo>
                  <a:lnTo>
                    <a:pt x="164" y="288"/>
                  </a:lnTo>
                  <a:lnTo>
                    <a:pt x="178" y="290"/>
                  </a:lnTo>
                  <a:lnTo>
                    <a:pt x="192" y="288"/>
                  </a:lnTo>
                  <a:lnTo>
                    <a:pt x="192" y="288"/>
                  </a:lnTo>
                  <a:lnTo>
                    <a:pt x="200" y="286"/>
                  </a:lnTo>
                  <a:lnTo>
                    <a:pt x="208" y="284"/>
                  </a:lnTo>
                  <a:lnTo>
                    <a:pt x="216" y="280"/>
                  </a:lnTo>
                  <a:lnTo>
                    <a:pt x="222" y="274"/>
                  </a:lnTo>
                  <a:lnTo>
                    <a:pt x="232" y="262"/>
                  </a:lnTo>
                  <a:lnTo>
                    <a:pt x="238" y="248"/>
                  </a:lnTo>
                  <a:lnTo>
                    <a:pt x="240" y="232"/>
                  </a:lnTo>
                  <a:lnTo>
                    <a:pt x="240" y="216"/>
                  </a:lnTo>
                  <a:lnTo>
                    <a:pt x="236" y="200"/>
                  </a:lnTo>
                  <a:lnTo>
                    <a:pt x="230" y="184"/>
                  </a:lnTo>
                  <a:lnTo>
                    <a:pt x="230" y="184"/>
                  </a:lnTo>
                  <a:lnTo>
                    <a:pt x="224" y="170"/>
                  </a:lnTo>
                  <a:lnTo>
                    <a:pt x="214" y="160"/>
                  </a:lnTo>
                  <a:lnTo>
                    <a:pt x="204" y="148"/>
                  </a:lnTo>
                  <a:lnTo>
                    <a:pt x="192" y="140"/>
                  </a:lnTo>
                  <a:lnTo>
                    <a:pt x="178" y="134"/>
                  </a:lnTo>
                  <a:lnTo>
                    <a:pt x="164" y="128"/>
                  </a:lnTo>
                  <a:lnTo>
                    <a:pt x="150" y="124"/>
                  </a:lnTo>
                  <a:lnTo>
                    <a:pt x="134" y="122"/>
                  </a:lnTo>
                  <a:lnTo>
                    <a:pt x="134" y="122"/>
                  </a:lnTo>
                  <a:lnTo>
                    <a:pt x="102" y="120"/>
                  </a:lnTo>
                  <a:lnTo>
                    <a:pt x="84" y="118"/>
                  </a:lnTo>
                  <a:lnTo>
                    <a:pt x="68" y="114"/>
                  </a:lnTo>
                  <a:lnTo>
                    <a:pt x="68" y="114"/>
                  </a:lnTo>
                  <a:lnTo>
                    <a:pt x="56" y="110"/>
                  </a:lnTo>
                  <a:lnTo>
                    <a:pt x="46" y="104"/>
                  </a:lnTo>
                  <a:lnTo>
                    <a:pt x="38" y="96"/>
                  </a:lnTo>
                  <a:lnTo>
                    <a:pt x="30" y="90"/>
                  </a:lnTo>
                  <a:lnTo>
                    <a:pt x="24" y="82"/>
                  </a:lnTo>
                  <a:lnTo>
                    <a:pt x="20" y="74"/>
                  </a:lnTo>
                  <a:lnTo>
                    <a:pt x="14" y="58"/>
                  </a:lnTo>
                  <a:lnTo>
                    <a:pt x="12" y="42"/>
                  </a:lnTo>
                  <a:lnTo>
                    <a:pt x="12" y="26"/>
                  </a:lnTo>
                  <a:lnTo>
                    <a:pt x="14" y="12"/>
                  </a:lnTo>
                  <a:lnTo>
                    <a:pt x="1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12"/>
                  </a:lnTo>
                  <a:lnTo>
                    <a:pt x="0" y="26"/>
                  </a:lnTo>
                  <a:lnTo>
                    <a:pt x="0" y="42"/>
                  </a:lnTo>
                  <a:lnTo>
                    <a:pt x="2" y="58"/>
                  </a:lnTo>
                  <a:lnTo>
                    <a:pt x="8" y="74"/>
                  </a:lnTo>
                  <a:lnTo>
                    <a:pt x="18" y="90"/>
                  </a:lnTo>
                  <a:lnTo>
                    <a:pt x="36" y="106"/>
                  </a:lnTo>
                  <a:lnTo>
                    <a:pt x="58" y="120"/>
                  </a:lnTo>
                  <a:lnTo>
                    <a:pt x="58" y="1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9" name="Freeform 154"/>
            <p:cNvSpPr>
              <a:spLocks/>
            </p:cNvSpPr>
            <p:nvPr/>
          </p:nvSpPr>
          <p:spPr bwMode="auto">
            <a:xfrm>
              <a:off x="6866021" y="-268705"/>
              <a:ext cx="320842" cy="497305"/>
            </a:xfrm>
            <a:custGeom>
              <a:avLst/>
              <a:gdLst/>
              <a:ahLst/>
              <a:cxnLst>
                <a:cxn ang="0">
                  <a:pos x="40" y="62"/>
                </a:cxn>
                <a:cxn ang="0">
                  <a:pos x="40" y="62"/>
                </a:cxn>
                <a:cxn ang="0">
                  <a:pos x="38" y="60"/>
                </a:cxn>
                <a:cxn ang="0">
                  <a:pos x="34" y="56"/>
                </a:cxn>
                <a:cxn ang="0">
                  <a:pos x="32" y="46"/>
                </a:cxn>
                <a:cxn ang="0">
                  <a:pos x="34" y="34"/>
                </a:cxn>
                <a:cxn ang="0">
                  <a:pos x="34" y="34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8" y="4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2" y="26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8" y="28"/>
                </a:cxn>
                <a:cxn ang="0">
                  <a:pos x="10" y="24"/>
                </a:cxn>
                <a:cxn ang="0">
                  <a:pos x="14" y="22"/>
                </a:cxn>
                <a:cxn ang="0">
                  <a:pos x="14" y="22"/>
                </a:cxn>
                <a:cxn ang="0">
                  <a:pos x="12" y="28"/>
                </a:cxn>
                <a:cxn ang="0">
                  <a:pos x="12" y="34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20" y="48"/>
                </a:cxn>
                <a:cxn ang="0">
                  <a:pos x="28" y="54"/>
                </a:cxn>
                <a:cxn ang="0">
                  <a:pos x="40" y="62"/>
                </a:cxn>
                <a:cxn ang="0">
                  <a:pos x="40" y="62"/>
                </a:cxn>
              </a:cxnLst>
              <a:rect l="0" t="0" r="r" b="b"/>
              <a:pathLst>
                <a:path w="40" h="62">
                  <a:moveTo>
                    <a:pt x="40" y="62"/>
                  </a:moveTo>
                  <a:lnTo>
                    <a:pt x="40" y="62"/>
                  </a:lnTo>
                  <a:lnTo>
                    <a:pt x="38" y="60"/>
                  </a:lnTo>
                  <a:lnTo>
                    <a:pt x="34" y="56"/>
                  </a:lnTo>
                  <a:lnTo>
                    <a:pt x="32" y="46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28"/>
                  </a:lnTo>
                  <a:lnTo>
                    <a:pt x="10" y="24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2" y="28"/>
                  </a:lnTo>
                  <a:lnTo>
                    <a:pt x="12" y="34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20" y="48"/>
                  </a:lnTo>
                  <a:lnTo>
                    <a:pt x="28" y="54"/>
                  </a:lnTo>
                  <a:lnTo>
                    <a:pt x="40" y="62"/>
                  </a:lnTo>
                  <a:lnTo>
                    <a:pt x="4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0" name="Freeform 155"/>
            <p:cNvSpPr>
              <a:spLocks/>
            </p:cNvSpPr>
            <p:nvPr/>
          </p:nvSpPr>
          <p:spPr bwMode="auto">
            <a:xfrm>
              <a:off x="4026568" y="4126832"/>
              <a:ext cx="1187116" cy="1203158"/>
            </a:xfrm>
            <a:custGeom>
              <a:avLst/>
              <a:gdLst/>
              <a:ahLst/>
              <a:cxnLst>
                <a:cxn ang="0">
                  <a:pos x="12" y="150"/>
                </a:cxn>
                <a:cxn ang="0">
                  <a:pos x="12" y="150"/>
                </a:cxn>
                <a:cxn ang="0">
                  <a:pos x="32" y="146"/>
                </a:cxn>
                <a:cxn ang="0">
                  <a:pos x="54" y="144"/>
                </a:cxn>
                <a:cxn ang="0">
                  <a:pos x="86" y="144"/>
                </a:cxn>
                <a:cxn ang="0">
                  <a:pos x="86" y="144"/>
                </a:cxn>
                <a:cxn ang="0">
                  <a:pos x="102" y="142"/>
                </a:cxn>
                <a:cxn ang="0">
                  <a:pos x="118" y="136"/>
                </a:cxn>
                <a:cxn ang="0">
                  <a:pos x="130" y="128"/>
                </a:cxn>
                <a:cxn ang="0">
                  <a:pos x="138" y="116"/>
                </a:cxn>
                <a:cxn ang="0">
                  <a:pos x="146" y="106"/>
                </a:cxn>
                <a:cxn ang="0">
                  <a:pos x="148" y="94"/>
                </a:cxn>
                <a:cxn ang="0">
                  <a:pos x="148" y="84"/>
                </a:cxn>
                <a:cxn ang="0">
                  <a:pos x="144" y="76"/>
                </a:cxn>
                <a:cxn ang="0">
                  <a:pos x="144" y="76"/>
                </a:cxn>
                <a:cxn ang="0">
                  <a:pos x="138" y="68"/>
                </a:cxn>
                <a:cxn ang="0">
                  <a:pos x="132" y="64"/>
                </a:cxn>
                <a:cxn ang="0">
                  <a:pos x="118" y="58"/>
                </a:cxn>
                <a:cxn ang="0">
                  <a:pos x="108" y="58"/>
                </a:cxn>
                <a:cxn ang="0">
                  <a:pos x="104" y="58"/>
                </a:cxn>
                <a:cxn ang="0">
                  <a:pos x="104" y="58"/>
                </a:cxn>
                <a:cxn ang="0">
                  <a:pos x="106" y="48"/>
                </a:cxn>
                <a:cxn ang="0">
                  <a:pos x="106" y="40"/>
                </a:cxn>
                <a:cxn ang="0">
                  <a:pos x="106" y="30"/>
                </a:cxn>
                <a:cxn ang="0">
                  <a:pos x="104" y="18"/>
                </a:cxn>
                <a:cxn ang="0">
                  <a:pos x="98" y="10"/>
                </a:cxn>
                <a:cxn ang="0">
                  <a:pos x="94" y="6"/>
                </a:cxn>
                <a:cxn ang="0">
                  <a:pos x="88" y="2"/>
                </a:cxn>
                <a:cxn ang="0">
                  <a:pos x="82" y="0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60" y="0"/>
                </a:cxn>
                <a:cxn ang="0">
                  <a:pos x="44" y="2"/>
                </a:cxn>
                <a:cxn ang="0">
                  <a:pos x="30" y="8"/>
                </a:cxn>
                <a:cxn ang="0">
                  <a:pos x="24" y="12"/>
                </a:cxn>
                <a:cxn ang="0">
                  <a:pos x="18" y="18"/>
                </a:cxn>
                <a:cxn ang="0">
                  <a:pos x="14" y="26"/>
                </a:cxn>
                <a:cxn ang="0">
                  <a:pos x="10" y="34"/>
                </a:cxn>
                <a:cxn ang="0">
                  <a:pos x="6" y="46"/>
                </a:cxn>
                <a:cxn ang="0">
                  <a:pos x="2" y="58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6" y="126"/>
                </a:cxn>
                <a:cxn ang="0">
                  <a:pos x="16" y="112"/>
                </a:cxn>
                <a:cxn ang="0">
                  <a:pos x="24" y="104"/>
                </a:cxn>
                <a:cxn ang="0">
                  <a:pos x="34" y="96"/>
                </a:cxn>
                <a:cxn ang="0">
                  <a:pos x="44" y="90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48" y="92"/>
                </a:cxn>
                <a:cxn ang="0">
                  <a:pos x="36" y="102"/>
                </a:cxn>
                <a:cxn ang="0">
                  <a:pos x="28" y="112"/>
                </a:cxn>
                <a:cxn ang="0">
                  <a:pos x="20" y="122"/>
                </a:cxn>
                <a:cxn ang="0">
                  <a:pos x="16" y="134"/>
                </a:cxn>
                <a:cxn ang="0">
                  <a:pos x="12" y="150"/>
                </a:cxn>
                <a:cxn ang="0">
                  <a:pos x="12" y="150"/>
                </a:cxn>
              </a:cxnLst>
              <a:rect l="0" t="0" r="r" b="b"/>
              <a:pathLst>
                <a:path w="148" h="150">
                  <a:moveTo>
                    <a:pt x="12" y="150"/>
                  </a:moveTo>
                  <a:lnTo>
                    <a:pt x="12" y="150"/>
                  </a:lnTo>
                  <a:lnTo>
                    <a:pt x="32" y="146"/>
                  </a:lnTo>
                  <a:lnTo>
                    <a:pt x="54" y="144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102" y="142"/>
                  </a:lnTo>
                  <a:lnTo>
                    <a:pt x="118" y="136"/>
                  </a:lnTo>
                  <a:lnTo>
                    <a:pt x="130" y="128"/>
                  </a:lnTo>
                  <a:lnTo>
                    <a:pt x="138" y="116"/>
                  </a:lnTo>
                  <a:lnTo>
                    <a:pt x="146" y="106"/>
                  </a:lnTo>
                  <a:lnTo>
                    <a:pt x="148" y="94"/>
                  </a:lnTo>
                  <a:lnTo>
                    <a:pt x="148" y="84"/>
                  </a:lnTo>
                  <a:lnTo>
                    <a:pt x="144" y="76"/>
                  </a:lnTo>
                  <a:lnTo>
                    <a:pt x="144" y="76"/>
                  </a:lnTo>
                  <a:lnTo>
                    <a:pt x="138" y="68"/>
                  </a:lnTo>
                  <a:lnTo>
                    <a:pt x="132" y="64"/>
                  </a:lnTo>
                  <a:lnTo>
                    <a:pt x="118" y="58"/>
                  </a:lnTo>
                  <a:lnTo>
                    <a:pt x="108" y="58"/>
                  </a:lnTo>
                  <a:lnTo>
                    <a:pt x="104" y="58"/>
                  </a:lnTo>
                  <a:lnTo>
                    <a:pt x="104" y="58"/>
                  </a:lnTo>
                  <a:lnTo>
                    <a:pt x="106" y="48"/>
                  </a:lnTo>
                  <a:lnTo>
                    <a:pt x="106" y="40"/>
                  </a:lnTo>
                  <a:lnTo>
                    <a:pt x="106" y="30"/>
                  </a:lnTo>
                  <a:lnTo>
                    <a:pt x="104" y="18"/>
                  </a:lnTo>
                  <a:lnTo>
                    <a:pt x="98" y="10"/>
                  </a:lnTo>
                  <a:lnTo>
                    <a:pt x="94" y="6"/>
                  </a:lnTo>
                  <a:lnTo>
                    <a:pt x="88" y="2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60" y="0"/>
                  </a:lnTo>
                  <a:lnTo>
                    <a:pt x="44" y="2"/>
                  </a:lnTo>
                  <a:lnTo>
                    <a:pt x="30" y="8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10" y="34"/>
                  </a:lnTo>
                  <a:lnTo>
                    <a:pt x="6" y="46"/>
                  </a:lnTo>
                  <a:lnTo>
                    <a:pt x="2" y="58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6" y="126"/>
                  </a:lnTo>
                  <a:lnTo>
                    <a:pt x="16" y="112"/>
                  </a:lnTo>
                  <a:lnTo>
                    <a:pt x="24" y="104"/>
                  </a:lnTo>
                  <a:lnTo>
                    <a:pt x="34" y="96"/>
                  </a:lnTo>
                  <a:lnTo>
                    <a:pt x="44" y="90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48" y="92"/>
                  </a:lnTo>
                  <a:lnTo>
                    <a:pt x="36" y="102"/>
                  </a:lnTo>
                  <a:lnTo>
                    <a:pt x="28" y="112"/>
                  </a:lnTo>
                  <a:lnTo>
                    <a:pt x="20" y="122"/>
                  </a:lnTo>
                  <a:lnTo>
                    <a:pt x="16" y="134"/>
                  </a:lnTo>
                  <a:lnTo>
                    <a:pt x="12" y="150"/>
                  </a:lnTo>
                  <a:lnTo>
                    <a:pt x="12" y="1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1" name="Freeform 156"/>
            <p:cNvSpPr>
              <a:spLocks/>
            </p:cNvSpPr>
            <p:nvPr/>
          </p:nvSpPr>
          <p:spPr bwMode="auto">
            <a:xfrm>
              <a:off x="4042611" y="5362074"/>
              <a:ext cx="1251284" cy="1235242"/>
            </a:xfrm>
            <a:custGeom>
              <a:avLst/>
              <a:gdLst/>
              <a:ahLst/>
              <a:cxnLst>
                <a:cxn ang="0">
                  <a:pos x="148" y="26"/>
                </a:cxn>
                <a:cxn ang="0">
                  <a:pos x="148" y="26"/>
                </a:cxn>
                <a:cxn ang="0">
                  <a:pos x="152" y="32"/>
                </a:cxn>
                <a:cxn ang="0">
                  <a:pos x="154" y="40"/>
                </a:cxn>
                <a:cxn ang="0">
                  <a:pos x="156" y="52"/>
                </a:cxn>
                <a:cxn ang="0">
                  <a:pos x="154" y="64"/>
                </a:cxn>
                <a:cxn ang="0">
                  <a:pos x="148" y="74"/>
                </a:cxn>
                <a:cxn ang="0">
                  <a:pos x="142" y="82"/>
                </a:cxn>
                <a:cxn ang="0">
                  <a:pos x="134" y="86"/>
                </a:cxn>
                <a:cxn ang="0">
                  <a:pos x="124" y="88"/>
                </a:cxn>
                <a:cxn ang="0">
                  <a:pos x="116" y="86"/>
                </a:cxn>
                <a:cxn ang="0">
                  <a:pos x="116" y="86"/>
                </a:cxn>
                <a:cxn ang="0">
                  <a:pos x="120" y="94"/>
                </a:cxn>
                <a:cxn ang="0">
                  <a:pos x="124" y="102"/>
                </a:cxn>
                <a:cxn ang="0">
                  <a:pos x="126" y="112"/>
                </a:cxn>
                <a:cxn ang="0">
                  <a:pos x="126" y="122"/>
                </a:cxn>
                <a:cxn ang="0">
                  <a:pos x="124" y="132"/>
                </a:cxn>
                <a:cxn ang="0">
                  <a:pos x="120" y="142"/>
                </a:cxn>
                <a:cxn ang="0">
                  <a:pos x="114" y="146"/>
                </a:cxn>
                <a:cxn ang="0">
                  <a:pos x="110" y="148"/>
                </a:cxn>
                <a:cxn ang="0">
                  <a:pos x="110" y="148"/>
                </a:cxn>
                <a:cxn ang="0">
                  <a:pos x="96" y="154"/>
                </a:cxn>
                <a:cxn ang="0">
                  <a:pos x="86" y="154"/>
                </a:cxn>
                <a:cxn ang="0">
                  <a:pos x="76" y="152"/>
                </a:cxn>
                <a:cxn ang="0">
                  <a:pos x="68" y="148"/>
                </a:cxn>
                <a:cxn ang="0">
                  <a:pos x="62" y="142"/>
                </a:cxn>
                <a:cxn ang="0">
                  <a:pos x="56" y="132"/>
                </a:cxn>
                <a:cxn ang="0">
                  <a:pos x="46" y="110"/>
                </a:cxn>
                <a:cxn ang="0">
                  <a:pos x="38" y="86"/>
                </a:cxn>
                <a:cxn ang="0">
                  <a:pos x="28" y="62"/>
                </a:cxn>
                <a:cxn ang="0">
                  <a:pos x="22" y="52"/>
                </a:cxn>
                <a:cxn ang="0">
                  <a:pos x="16" y="42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10" y="30"/>
                </a:cxn>
                <a:cxn ang="0">
                  <a:pos x="32" y="34"/>
                </a:cxn>
                <a:cxn ang="0">
                  <a:pos x="44" y="38"/>
                </a:cxn>
                <a:cxn ang="0">
                  <a:pos x="58" y="42"/>
                </a:cxn>
                <a:cxn ang="0">
                  <a:pos x="70" y="48"/>
                </a:cxn>
                <a:cxn ang="0">
                  <a:pos x="82" y="56"/>
                </a:cxn>
                <a:cxn ang="0">
                  <a:pos x="82" y="56"/>
                </a:cxn>
                <a:cxn ang="0">
                  <a:pos x="78" y="50"/>
                </a:cxn>
                <a:cxn ang="0">
                  <a:pos x="64" y="38"/>
                </a:cxn>
                <a:cxn ang="0">
                  <a:pos x="54" y="32"/>
                </a:cxn>
                <a:cxn ang="0">
                  <a:pos x="42" y="24"/>
                </a:cxn>
                <a:cxn ang="0">
                  <a:pos x="26" y="20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24" y="10"/>
                </a:cxn>
                <a:cxn ang="0">
                  <a:pos x="42" y="6"/>
                </a:cxn>
                <a:cxn ang="0">
                  <a:pos x="64" y="2"/>
                </a:cxn>
                <a:cxn ang="0">
                  <a:pos x="86" y="0"/>
                </a:cxn>
                <a:cxn ang="0">
                  <a:pos x="98" y="2"/>
                </a:cxn>
                <a:cxn ang="0">
                  <a:pos x="110" y="2"/>
                </a:cxn>
                <a:cxn ang="0">
                  <a:pos x="120" y="6"/>
                </a:cxn>
                <a:cxn ang="0">
                  <a:pos x="130" y="12"/>
                </a:cxn>
                <a:cxn ang="0">
                  <a:pos x="140" y="18"/>
                </a:cxn>
                <a:cxn ang="0">
                  <a:pos x="148" y="26"/>
                </a:cxn>
                <a:cxn ang="0">
                  <a:pos x="148" y="26"/>
                </a:cxn>
              </a:cxnLst>
              <a:rect l="0" t="0" r="r" b="b"/>
              <a:pathLst>
                <a:path w="156" h="154">
                  <a:moveTo>
                    <a:pt x="148" y="26"/>
                  </a:moveTo>
                  <a:lnTo>
                    <a:pt x="148" y="26"/>
                  </a:lnTo>
                  <a:lnTo>
                    <a:pt x="152" y="32"/>
                  </a:lnTo>
                  <a:lnTo>
                    <a:pt x="154" y="40"/>
                  </a:lnTo>
                  <a:lnTo>
                    <a:pt x="156" y="52"/>
                  </a:lnTo>
                  <a:lnTo>
                    <a:pt x="154" y="64"/>
                  </a:lnTo>
                  <a:lnTo>
                    <a:pt x="148" y="74"/>
                  </a:lnTo>
                  <a:lnTo>
                    <a:pt x="142" y="82"/>
                  </a:lnTo>
                  <a:lnTo>
                    <a:pt x="134" y="86"/>
                  </a:lnTo>
                  <a:lnTo>
                    <a:pt x="124" y="88"/>
                  </a:lnTo>
                  <a:lnTo>
                    <a:pt x="116" y="86"/>
                  </a:lnTo>
                  <a:lnTo>
                    <a:pt x="116" y="86"/>
                  </a:lnTo>
                  <a:lnTo>
                    <a:pt x="120" y="94"/>
                  </a:lnTo>
                  <a:lnTo>
                    <a:pt x="124" y="102"/>
                  </a:lnTo>
                  <a:lnTo>
                    <a:pt x="126" y="112"/>
                  </a:lnTo>
                  <a:lnTo>
                    <a:pt x="126" y="122"/>
                  </a:lnTo>
                  <a:lnTo>
                    <a:pt x="124" y="132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10" y="148"/>
                  </a:lnTo>
                  <a:lnTo>
                    <a:pt x="110" y="148"/>
                  </a:lnTo>
                  <a:lnTo>
                    <a:pt x="96" y="154"/>
                  </a:lnTo>
                  <a:lnTo>
                    <a:pt x="86" y="154"/>
                  </a:lnTo>
                  <a:lnTo>
                    <a:pt x="76" y="152"/>
                  </a:lnTo>
                  <a:lnTo>
                    <a:pt x="68" y="148"/>
                  </a:lnTo>
                  <a:lnTo>
                    <a:pt x="62" y="142"/>
                  </a:lnTo>
                  <a:lnTo>
                    <a:pt x="56" y="132"/>
                  </a:lnTo>
                  <a:lnTo>
                    <a:pt x="46" y="110"/>
                  </a:lnTo>
                  <a:lnTo>
                    <a:pt x="38" y="86"/>
                  </a:lnTo>
                  <a:lnTo>
                    <a:pt x="28" y="62"/>
                  </a:lnTo>
                  <a:lnTo>
                    <a:pt x="22" y="52"/>
                  </a:lnTo>
                  <a:lnTo>
                    <a:pt x="16" y="42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0" y="30"/>
                  </a:lnTo>
                  <a:lnTo>
                    <a:pt x="32" y="34"/>
                  </a:lnTo>
                  <a:lnTo>
                    <a:pt x="44" y="38"/>
                  </a:lnTo>
                  <a:lnTo>
                    <a:pt x="58" y="42"/>
                  </a:lnTo>
                  <a:lnTo>
                    <a:pt x="70" y="48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78" y="50"/>
                  </a:lnTo>
                  <a:lnTo>
                    <a:pt x="64" y="38"/>
                  </a:lnTo>
                  <a:lnTo>
                    <a:pt x="54" y="32"/>
                  </a:lnTo>
                  <a:lnTo>
                    <a:pt x="42" y="24"/>
                  </a:lnTo>
                  <a:lnTo>
                    <a:pt x="26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24" y="10"/>
                  </a:lnTo>
                  <a:lnTo>
                    <a:pt x="42" y="6"/>
                  </a:lnTo>
                  <a:lnTo>
                    <a:pt x="64" y="2"/>
                  </a:lnTo>
                  <a:lnTo>
                    <a:pt x="86" y="0"/>
                  </a:lnTo>
                  <a:lnTo>
                    <a:pt x="98" y="2"/>
                  </a:lnTo>
                  <a:lnTo>
                    <a:pt x="110" y="2"/>
                  </a:lnTo>
                  <a:lnTo>
                    <a:pt x="120" y="6"/>
                  </a:lnTo>
                  <a:lnTo>
                    <a:pt x="130" y="12"/>
                  </a:lnTo>
                  <a:lnTo>
                    <a:pt x="140" y="18"/>
                  </a:lnTo>
                  <a:lnTo>
                    <a:pt x="148" y="26"/>
                  </a:lnTo>
                  <a:lnTo>
                    <a:pt x="148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2" name="Freeform 157"/>
            <p:cNvSpPr>
              <a:spLocks/>
            </p:cNvSpPr>
            <p:nvPr/>
          </p:nvSpPr>
          <p:spPr bwMode="auto">
            <a:xfrm>
              <a:off x="3128211" y="5682916"/>
              <a:ext cx="1203158" cy="1235242"/>
            </a:xfrm>
            <a:custGeom>
              <a:avLst/>
              <a:gdLst/>
              <a:ahLst/>
              <a:cxnLst>
                <a:cxn ang="0">
                  <a:pos x="102" y="6"/>
                </a:cxn>
                <a:cxn ang="0">
                  <a:pos x="102" y="6"/>
                </a:cxn>
                <a:cxn ang="0">
                  <a:pos x="108" y="10"/>
                </a:cxn>
                <a:cxn ang="0">
                  <a:pos x="120" y="24"/>
                </a:cxn>
                <a:cxn ang="0">
                  <a:pos x="126" y="34"/>
                </a:cxn>
                <a:cxn ang="0">
                  <a:pos x="134" y="46"/>
                </a:cxn>
                <a:cxn ang="0">
                  <a:pos x="140" y="62"/>
                </a:cxn>
                <a:cxn ang="0">
                  <a:pos x="146" y="82"/>
                </a:cxn>
                <a:cxn ang="0">
                  <a:pos x="146" y="82"/>
                </a:cxn>
                <a:cxn ang="0">
                  <a:pos x="148" y="96"/>
                </a:cxn>
                <a:cxn ang="0">
                  <a:pos x="150" y="108"/>
                </a:cxn>
                <a:cxn ang="0">
                  <a:pos x="148" y="120"/>
                </a:cxn>
                <a:cxn ang="0">
                  <a:pos x="144" y="132"/>
                </a:cxn>
                <a:cxn ang="0">
                  <a:pos x="138" y="140"/>
                </a:cxn>
                <a:cxn ang="0">
                  <a:pos x="130" y="148"/>
                </a:cxn>
                <a:cxn ang="0">
                  <a:pos x="120" y="152"/>
                </a:cxn>
                <a:cxn ang="0">
                  <a:pos x="106" y="154"/>
                </a:cxn>
                <a:cxn ang="0">
                  <a:pos x="106" y="154"/>
                </a:cxn>
                <a:cxn ang="0">
                  <a:pos x="94" y="152"/>
                </a:cxn>
                <a:cxn ang="0">
                  <a:pos x="86" y="150"/>
                </a:cxn>
                <a:cxn ang="0">
                  <a:pos x="78" y="146"/>
                </a:cxn>
                <a:cxn ang="0">
                  <a:pos x="74" y="142"/>
                </a:cxn>
                <a:cxn ang="0">
                  <a:pos x="68" y="134"/>
                </a:cxn>
                <a:cxn ang="0">
                  <a:pos x="68" y="130"/>
                </a:cxn>
                <a:cxn ang="0">
                  <a:pos x="68" y="130"/>
                </a:cxn>
                <a:cxn ang="0">
                  <a:pos x="62" y="132"/>
                </a:cxn>
                <a:cxn ang="0">
                  <a:pos x="44" y="138"/>
                </a:cxn>
                <a:cxn ang="0">
                  <a:pos x="34" y="138"/>
                </a:cxn>
                <a:cxn ang="0">
                  <a:pos x="24" y="136"/>
                </a:cxn>
                <a:cxn ang="0">
                  <a:pos x="16" y="130"/>
                </a:cxn>
                <a:cxn ang="0">
                  <a:pos x="8" y="122"/>
                </a:cxn>
                <a:cxn ang="0">
                  <a:pos x="8" y="122"/>
                </a:cxn>
                <a:cxn ang="0">
                  <a:pos x="2" y="108"/>
                </a:cxn>
                <a:cxn ang="0">
                  <a:pos x="0" y="98"/>
                </a:cxn>
                <a:cxn ang="0">
                  <a:pos x="0" y="86"/>
                </a:cxn>
                <a:cxn ang="0">
                  <a:pos x="2" y="78"/>
                </a:cxn>
                <a:cxn ang="0">
                  <a:pos x="8" y="70"/>
                </a:cxn>
                <a:cxn ang="0">
                  <a:pos x="14" y="62"/>
                </a:cxn>
                <a:cxn ang="0">
                  <a:pos x="28" y="48"/>
                </a:cxn>
                <a:cxn ang="0">
                  <a:pos x="62" y="26"/>
                </a:cxn>
                <a:cxn ang="0">
                  <a:pos x="70" y="20"/>
                </a:cxn>
                <a:cxn ang="0">
                  <a:pos x="76" y="14"/>
                </a:cxn>
                <a:cxn ang="0">
                  <a:pos x="80" y="6"/>
                </a:cxn>
                <a:cxn ang="0">
                  <a:pos x="82" y="0"/>
                </a:cxn>
                <a:cxn ang="0">
                  <a:pos x="82" y="0"/>
                </a:cxn>
                <a:cxn ang="0">
                  <a:pos x="86" y="6"/>
                </a:cxn>
                <a:cxn ang="0">
                  <a:pos x="90" y="22"/>
                </a:cxn>
                <a:cxn ang="0">
                  <a:pos x="90" y="32"/>
                </a:cxn>
                <a:cxn ang="0">
                  <a:pos x="92" y="44"/>
                </a:cxn>
                <a:cxn ang="0">
                  <a:pos x="90" y="58"/>
                </a:cxn>
                <a:cxn ang="0">
                  <a:pos x="86" y="70"/>
                </a:cxn>
                <a:cxn ang="0">
                  <a:pos x="86" y="70"/>
                </a:cxn>
                <a:cxn ang="0">
                  <a:pos x="90" y="66"/>
                </a:cxn>
                <a:cxn ang="0">
                  <a:pos x="96" y="56"/>
                </a:cxn>
                <a:cxn ang="0">
                  <a:pos x="98" y="46"/>
                </a:cxn>
                <a:cxn ang="0">
                  <a:pos x="100" y="36"/>
                </a:cxn>
                <a:cxn ang="0">
                  <a:pos x="102" y="22"/>
                </a:cxn>
                <a:cxn ang="0">
                  <a:pos x="102" y="6"/>
                </a:cxn>
                <a:cxn ang="0">
                  <a:pos x="102" y="6"/>
                </a:cxn>
              </a:cxnLst>
              <a:rect l="0" t="0" r="r" b="b"/>
              <a:pathLst>
                <a:path w="150" h="154">
                  <a:moveTo>
                    <a:pt x="102" y="6"/>
                  </a:moveTo>
                  <a:lnTo>
                    <a:pt x="102" y="6"/>
                  </a:lnTo>
                  <a:lnTo>
                    <a:pt x="108" y="10"/>
                  </a:lnTo>
                  <a:lnTo>
                    <a:pt x="120" y="24"/>
                  </a:lnTo>
                  <a:lnTo>
                    <a:pt x="126" y="34"/>
                  </a:lnTo>
                  <a:lnTo>
                    <a:pt x="134" y="46"/>
                  </a:lnTo>
                  <a:lnTo>
                    <a:pt x="140" y="62"/>
                  </a:lnTo>
                  <a:lnTo>
                    <a:pt x="146" y="82"/>
                  </a:lnTo>
                  <a:lnTo>
                    <a:pt x="146" y="82"/>
                  </a:lnTo>
                  <a:lnTo>
                    <a:pt x="148" y="96"/>
                  </a:lnTo>
                  <a:lnTo>
                    <a:pt x="150" y="108"/>
                  </a:lnTo>
                  <a:lnTo>
                    <a:pt x="148" y="120"/>
                  </a:lnTo>
                  <a:lnTo>
                    <a:pt x="144" y="132"/>
                  </a:lnTo>
                  <a:lnTo>
                    <a:pt x="138" y="140"/>
                  </a:lnTo>
                  <a:lnTo>
                    <a:pt x="130" y="148"/>
                  </a:lnTo>
                  <a:lnTo>
                    <a:pt x="120" y="152"/>
                  </a:lnTo>
                  <a:lnTo>
                    <a:pt x="106" y="154"/>
                  </a:lnTo>
                  <a:lnTo>
                    <a:pt x="106" y="154"/>
                  </a:lnTo>
                  <a:lnTo>
                    <a:pt x="94" y="152"/>
                  </a:lnTo>
                  <a:lnTo>
                    <a:pt x="86" y="150"/>
                  </a:lnTo>
                  <a:lnTo>
                    <a:pt x="78" y="146"/>
                  </a:lnTo>
                  <a:lnTo>
                    <a:pt x="74" y="142"/>
                  </a:lnTo>
                  <a:lnTo>
                    <a:pt x="68" y="134"/>
                  </a:lnTo>
                  <a:lnTo>
                    <a:pt x="68" y="130"/>
                  </a:lnTo>
                  <a:lnTo>
                    <a:pt x="68" y="130"/>
                  </a:lnTo>
                  <a:lnTo>
                    <a:pt x="62" y="132"/>
                  </a:lnTo>
                  <a:lnTo>
                    <a:pt x="44" y="138"/>
                  </a:lnTo>
                  <a:lnTo>
                    <a:pt x="34" y="138"/>
                  </a:lnTo>
                  <a:lnTo>
                    <a:pt x="24" y="136"/>
                  </a:lnTo>
                  <a:lnTo>
                    <a:pt x="16" y="130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2" y="108"/>
                  </a:lnTo>
                  <a:lnTo>
                    <a:pt x="0" y="98"/>
                  </a:lnTo>
                  <a:lnTo>
                    <a:pt x="0" y="86"/>
                  </a:lnTo>
                  <a:lnTo>
                    <a:pt x="2" y="78"/>
                  </a:lnTo>
                  <a:lnTo>
                    <a:pt x="8" y="70"/>
                  </a:lnTo>
                  <a:lnTo>
                    <a:pt x="14" y="62"/>
                  </a:lnTo>
                  <a:lnTo>
                    <a:pt x="28" y="48"/>
                  </a:lnTo>
                  <a:lnTo>
                    <a:pt x="62" y="26"/>
                  </a:lnTo>
                  <a:lnTo>
                    <a:pt x="70" y="20"/>
                  </a:lnTo>
                  <a:lnTo>
                    <a:pt x="76" y="14"/>
                  </a:lnTo>
                  <a:lnTo>
                    <a:pt x="80" y="6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6" y="6"/>
                  </a:lnTo>
                  <a:lnTo>
                    <a:pt x="90" y="22"/>
                  </a:lnTo>
                  <a:lnTo>
                    <a:pt x="90" y="32"/>
                  </a:lnTo>
                  <a:lnTo>
                    <a:pt x="92" y="44"/>
                  </a:lnTo>
                  <a:lnTo>
                    <a:pt x="90" y="58"/>
                  </a:lnTo>
                  <a:lnTo>
                    <a:pt x="86" y="70"/>
                  </a:lnTo>
                  <a:lnTo>
                    <a:pt x="86" y="70"/>
                  </a:lnTo>
                  <a:lnTo>
                    <a:pt x="90" y="66"/>
                  </a:lnTo>
                  <a:lnTo>
                    <a:pt x="96" y="56"/>
                  </a:lnTo>
                  <a:lnTo>
                    <a:pt x="98" y="46"/>
                  </a:lnTo>
                  <a:lnTo>
                    <a:pt x="100" y="36"/>
                  </a:lnTo>
                  <a:lnTo>
                    <a:pt x="102" y="22"/>
                  </a:lnTo>
                  <a:lnTo>
                    <a:pt x="102" y="6"/>
                  </a:lnTo>
                  <a:lnTo>
                    <a:pt x="10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3" name="Freeform 158"/>
            <p:cNvSpPr>
              <a:spLocks/>
            </p:cNvSpPr>
            <p:nvPr/>
          </p:nvSpPr>
          <p:spPr bwMode="auto">
            <a:xfrm>
              <a:off x="2342147" y="4961021"/>
              <a:ext cx="1235242" cy="1299411"/>
            </a:xfrm>
            <a:custGeom>
              <a:avLst/>
              <a:gdLst/>
              <a:ahLst/>
              <a:cxnLst>
                <a:cxn ang="0">
                  <a:pos x="154" y="70"/>
                </a:cxn>
                <a:cxn ang="0">
                  <a:pos x="154" y="70"/>
                </a:cxn>
                <a:cxn ang="0">
                  <a:pos x="148" y="82"/>
                </a:cxn>
                <a:cxn ang="0">
                  <a:pos x="140" y="96"/>
                </a:cxn>
                <a:cxn ang="0">
                  <a:pos x="132" y="112"/>
                </a:cxn>
                <a:cxn ang="0">
                  <a:pos x="120" y="128"/>
                </a:cxn>
                <a:cxn ang="0">
                  <a:pos x="106" y="142"/>
                </a:cxn>
                <a:cxn ang="0">
                  <a:pos x="98" y="148"/>
                </a:cxn>
                <a:cxn ang="0">
                  <a:pos x="88" y="154"/>
                </a:cxn>
                <a:cxn ang="0">
                  <a:pos x="80" y="158"/>
                </a:cxn>
                <a:cxn ang="0">
                  <a:pos x="70" y="160"/>
                </a:cxn>
                <a:cxn ang="0">
                  <a:pos x="70" y="160"/>
                </a:cxn>
                <a:cxn ang="0">
                  <a:pos x="60" y="162"/>
                </a:cxn>
                <a:cxn ang="0">
                  <a:pos x="52" y="160"/>
                </a:cxn>
                <a:cxn ang="0">
                  <a:pos x="44" y="160"/>
                </a:cxn>
                <a:cxn ang="0">
                  <a:pos x="36" y="156"/>
                </a:cxn>
                <a:cxn ang="0">
                  <a:pos x="24" y="148"/>
                </a:cxn>
                <a:cxn ang="0">
                  <a:pos x="14" y="138"/>
                </a:cxn>
                <a:cxn ang="0">
                  <a:pos x="10" y="124"/>
                </a:cxn>
                <a:cxn ang="0">
                  <a:pos x="8" y="110"/>
                </a:cxn>
                <a:cxn ang="0">
                  <a:pos x="10" y="104"/>
                </a:cxn>
                <a:cxn ang="0">
                  <a:pos x="12" y="98"/>
                </a:cxn>
                <a:cxn ang="0">
                  <a:pos x="16" y="92"/>
                </a:cxn>
                <a:cxn ang="0">
                  <a:pos x="22" y="86"/>
                </a:cxn>
                <a:cxn ang="0">
                  <a:pos x="22" y="86"/>
                </a:cxn>
                <a:cxn ang="0">
                  <a:pos x="16" y="80"/>
                </a:cxn>
                <a:cxn ang="0">
                  <a:pos x="12" y="74"/>
                </a:cxn>
                <a:cxn ang="0">
                  <a:pos x="6" y="66"/>
                </a:cxn>
                <a:cxn ang="0">
                  <a:pos x="2" y="56"/>
                </a:cxn>
                <a:cxn ang="0">
                  <a:pos x="0" y="44"/>
                </a:cxn>
                <a:cxn ang="0">
                  <a:pos x="2" y="32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10"/>
                </a:cxn>
                <a:cxn ang="0">
                  <a:pos x="24" y="4"/>
                </a:cxn>
                <a:cxn ang="0">
                  <a:pos x="32" y="2"/>
                </a:cxn>
                <a:cxn ang="0">
                  <a:pos x="42" y="0"/>
                </a:cxn>
                <a:cxn ang="0">
                  <a:pos x="50" y="0"/>
                </a:cxn>
                <a:cxn ang="0">
                  <a:pos x="58" y="4"/>
                </a:cxn>
                <a:cxn ang="0">
                  <a:pos x="76" y="12"/>
                </a:cxn>
                <a:cxn ang="0">
                  <a:pos x="112" y="34"/>
                </a:cxn>
                <a:cxn ang="0">
                  <a:pos x="132" y="44"/>
                </a:cxn>
                <a:cxn ang="0">
                  <a:pos x="142" y="46"/>
                </a:cxn>
                <a:cxn ang="0">
                  <a:pos x="152" y="46"/>
                </a:cxn>
                <a:cxn ang="0">
                  <a:pos x="152" y="46"/>
                </a:cxn>
                <a:cxn ang="0">
                  <a:pos x="146" y="52"/>
                </a:cxn>
                <a:cxn ang="0">
                  <a:pos x="126" y="64"/>
                </a:cxn>
                <a:cxn ang="0">
                  <a:pos x="104" y="74"/>
                </a:cxn>
                <a:cxn ang="0">
                  <a:pos x="92" y="78"/>
                </a:cxn>
                <a:cxn ang="0">
                  <a:pos x="82" y="80"/>
                </a:cxn>
                <a:cxn ang="0">
                  <a:pos x="82" y="80"/>
                </a:cxn>
                <a:cxn ang="0">
                  <a:pos x="86" y="82"/>
                </a:cxn>
                <a:cxn ang="0">
                  <a:pos x="100" y="82"/>
                </a:cxn>
                <a:cxn ang="0">
                  <a:pos x="110" y="82"/>
                </a:cxn>
                <a:cxn ang="0">
                  <a:pos x="122" y="80"/>
                </a:cxn>
                <a:cxn ang="0">
                  <a:pos x="136" y="76"/>
                </a:cxn>
                <a:cxn ang="0">
                  <a:pos x="154" y="70"/>
                </a:cxn>
                <a:cxn ang="0">
                  <a:pos x="154" y="70"/>
                </a:cxn>
              </a:cxnLst>
              <a:rect l="0" t="0" r="r" b="b"/>
              <a:pathLst>
                <a:path w="154" h="162">
                  <a:moveTo>
                    <a:pt x="154" y="70"/>
                  </a:moveTo>
                  <a:lnTo>
                    <a:pt x="154" y="70"/>
                  </a:lnTo>
                  <a:lnTo>
                    <a:pt x="148" y="82"/>
                  </a:lnTo>
                  <a:lnTo>
                    <a:pt x="140" y="96"/>
                  </a:lnTo>
                  <a:lnTo>
                    <a:pt x="132" y="112"/>
                  </a:lnTo>
                  <a:lnTo>
                    <a:pt x="120" y="128"/>
                  </a:lnTo>
                  <a:lnTo>
                    <a:pt x="106" y="142"/>
                  </a:lnTo>
                  <a:lnTo>
                    <a:pt x="98" y="148"/>
                  </a:lnTo>
                  <a:lnTo>
                    <a:pt x="88" y="154"/>
                  </a:lnTo>
                  <a:lnTo>
                    <a:pt x="80" y="158"/>
                  </a:lnTo>
                  <a:lnTo>
                    <a:pt x="70" y="160"/>
                  </a:lnTo>
                  <a:lnTo>
                    <a:pt x="70" y="160"/>
                  </a:lnTo>
                  <a:lnTo>
                    <a:pt x="60" y="162"/>
                  </a:lnTo>
                  <a:lnTo>
                    <a:pt x="52" y="160"/>
                  </a:lnTo>
                  <a:lnTo>
                    <a:pt x="44" y="160"/>
                  </a:lnTo>
                  <a:lnTo>
                    <a:pt x="36" y="156"/>
                  </a:lnTo>
                  <a:lnTo>
                    <a:pt x="24" y="148"/>
                  </a:lnTo>
                  <a:lnTo>
                    <a:pt x="14" y="138"/>
                  </a:lnTo>
                  <a:lnTo>
                    <a:pt x="10" y="124"/>
                  </a:lnTo>
                  <a:lnTo>
                    <a:pt x="8" y="110"/>
                  </a:lnTo>
                  <a:lnTo>
                    <a:pt x="10" y="104"/>
                  </a:lnTo>
                  <a:lnTo>
                    <a:pt x="12" y="98"/>
                  </a:lnTo>
                  <a:lnTo>
                    <a:pt x="16" y="92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16" y="80"/>
                  </a:lnTo>
                  <a:lnTo>
                    <a:pt x="12" y="74"/>
                  </a:lnTo>
                  <a:lnTo>
                    <a:pt x="6" y="66"/>
                  </a:lnTo>
                  <a:lnTo>
                    <a:pt x="2" y="56"/>
                  </a:lnTo>
                  <a:lnTo>
                    <a:pt x="0" y="44"/>
                  </a:lnTo>
                  <a:lnTo>
                    <a:pt x="2" y="32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10"/>
                  </a:lnTo>
                  <a:lnTo>
                    <a:pt x="24" y="4"/>
                  </a:lnTo>
                  <a:lnTo>
                    <a:pt x="32" y="2"/>
                  </a:lnTo>
                  <a:lnTo>
                    <a:pt x="42" y="0"/>
                  </a:lnTo>
                  <a:lnTo>
                    <a:pt x="50" y="0"/>
                  </a:lnTo>
                  <a:lnTo>
                    <a:pt x="58" y="4"/>
                  </a:lnTo>
                  <a:lnTo>
                    <a:pt x="76" y="12"/>
                  </a:lnTo>
                  <a:lnTo>
                    <a:pt x="112" y="34"/>
                  </a:lnTo>
                  <a:lnTo>
                    <a:pt x="132" y="44"/>
                  </a:lnTo>
                  <a:lnTo>
                    <a:pt x="142" y="4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46" y="52"/>
                  </a:lnTo>
                  <a:lnTo>
                    <a:pt x="126" y="64"/>
                  </a:lnTo>
                  <a:lnTo>
                    <a:pt x="104" y="74"/>
                  </a:lnTo>
                  <a:lnTo>
                    <a:pt x="92" y="78"/>
                  </a:lnTo>
                  <a:lnTo>
                    <a:pt x="82" y="80"/>
                  </a:lnTo>
                  <a:lnTo>
                    <a:pt x="82" y="80"/>
                  </a:lnTo>
                  <a:lnTo>
                    <a:pt x="86" y="82"/>
                  </a:lnTo>
                  <a:lnTo>
                    <a:pt x="100" y="82"/>
                  </a:lnTo>
                  <a:lnTo>
                    <a:pt x="110" y="82"/>
                  </a:lnTo>
                  <a:lnTo>
                    <a:pt x="122" y="80"/>
                  </a:lnTo>
                  <a:lnTo>
                    <a:pt x="136" y="76"/>
                  </a:lnTo>
                  <a:lnTo>
                    <a:pt x="154" y="70"/>
                  </a:lnTo>
                  <a:lnTo>
                    <a:pt x="154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4" name="Freeform 159"/>
            <p:cNvSpPr>
              <a:spLocks/>
            </p:cNvSpPr>
            <p:nvPr/>
          </p:nvSpPr>
          <p:spPr bwMode="auto">
            <a:xfrm>
              <a:off x="2871537" y="3805989"/>
              <a:ext cx="1155032" cy="1283368"/>
            </a:xfrm>
            <a:custGeom>
              <a:avLst/>
              <a:gdLst/>
              <a:ahLst/>
              <a:cxnLst>
                <a:cxn ang="0">
                  <a:pos x="130" y="158"/>
                </a:cxn>
                <a:cxn ang="0">
                  <a:pos x="130" y="158"/>
                </a:cxn>
                <a:cxn ang="0">
                  <a:pos x="130" y="148"/>
                </a:cxn>
                <a:cxn ang="0">
                  <a:pos x="130" y="122"/>
                </a:cxn>
                <a:cxn ang="0">
                  <a:pos x="134" y="88"/>
                </a:cxn>
                <a:cxn ang="0">
                  <a:pos x="136" y="70"/>
                </a:cxn>
                <a:cxn ang="0">
                  <a:pos x="142" y="52"/>
                </a:cxn>
                <a:cxn ang="0">
                  <a:pos x="142" y="52"/>
                </a:cxn>
                <a:cxn ang="0">
                  <a:pos x="144" y="42"/>
                </a:cxn>
                <a:cxn ang="0">
                  <a:pos x="142" y="32"/>
                </a:cxn>
                <a:cxn ang="0">
                  <a:pos x="140" y="24"/>
                </a:cxn>
                <a:cxn ang="0">
                  <a:pos x="134" y="16"/>
                </a:cxn>
                <a:cxn ang="0">
                  <a:pos x="128" y="10"/>
                </a:cxn>
                <a:cxn ang="0">
                  <a:pos x="118" y="4"/>
                </a:cxn>
                <a:cxn ang="0">
                  <a:pos x="110" y="2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8" y="2"/>
                </a:cxn>
                <a:cxn ang="0">
                  <a:pos x="80" y="6"/>
                </a:cxn>
                <a:cxn ang="0">
                  <a:pos x="74" y="10"/>
                </a:cxn>
                <a:cxn ang="0">
                  <a:pos x="68" y="18"/>
                </a:cxn>
                <a:cxn ang="0">
                  <a:pos x="62" y="28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52" y="34"/>
                </a:cxn>
                <a:cxn ang="0">
                  <a:pos x="34" y="36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4" y="104"/>
                </a:cxn>
                <a:cxn ang="0">
                  <a:pos x="12" y="118"/>
                </a:cxn>
                <a:cxn ang="0">
                  <a:pos x="18" y="124"/>
                </a:cxn>
                <a:cxn ang="0">
                  <a:pos x="24" y="130"/>
                </a:cxn>
                <a:cxn ang="0">
                  <a:pos x="32" y="136"/>
                </a:cxn>
                <a:cxn ang="0">
                  <a:pos x="44" y="142"/>
                </a:cxn>
                <a:cxn ang="0">
                  <a:pos x="70" y="152"/>
                </a:cxn>
                <a:cxn ang="0">
                  <a:pos x="102" y="160"/>
                </a:cxn>
                <a:cxn ang="0">
                  <a:pos x="102" y="160"/>
                </a:cxn>
                <a:cxn ang="0">
                  <a:pos x="100" y="156"/>
                </a:cxn>
                <a:cxn ang="0">
                  <a:pos x="90" y="144"/>
                </a:cxn>
                <a:cxn ang="0">
                  <a:pos x="86" y="136"/>
                </a:cxn>
                <a:cxn ang="0">
                  <a:pos x="82" y="126"/>
                </a:cxn>
                <a:cxn ang="0">
                  <a:pos x="80" y="114"/>
                </a:cxn>
                <a:cxn ang="0">
                  <a:pos x="80" y="102"/>
                </a:cxn>
                <a:cxn ang="0">
                  <a:pos x="80" y="102"/>
                </a:cxn>
                <a:cxn ang="0">
                  <a:pos x="84" y="108"/>
                </a:cxn>
                <a:cxn ang="0">
                  <a:pos x="94" y="124"/>
                </a:cxn>
                <a:cxn ang="0">
                  <a:pos x="112" y="142"/>
                </a:cxn>
                <a:cxn ang="0">
                  <a:pos x="120" y="150"/>
                </a:cxn>
                <a:cxn ang="0">
                  <a:pos x="130" y="158"/>
                </a:cxn>
                <a:cxn ang="0">
                  <a:pos x="130" y="158"/>
                </a:cxn>
              </a:cxnLst>
              <a:rect l="0" t="0" r="r" b="b"/>
              <a:pathLst>
                <a:path w="144" h="160">
                  <a:moveTo>
                    <a:pt x="130" y="158"/>
                  </a:moveTo>
                  <a:lnTo>
                    <a:pt x="130" y="158"/>
                  </a:lnTo>
                  <a:lnTo>
                    <a:pt x="130" y="148"/>
                  </a:lnTo>
                  <a:lnTo>
                    <a:pt x="130" y="122"/>
                  </a:lnTo>
                  <a:lnTo>
                    <a:pt x="134" y="88"/>
                  </a:lnTo>
                  <a:lnTo>
                    <a:pt x="136" y="70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44" y="42"/>
                  </a:lnTo>
                  <a:lnTo>
                    <a:pt x="142" y="32"/>
                  </a:lnTo>
                  <a:lnTo>
                    <a:pt x="140" y="24"/>
                  </a:lnTo>
                  <a:lnTo>
                    <a:pt x="134" y="16"/>
                  </a:lnTo>
                  <a:lnTo>
                    <a:pt x="128" y="10"/>
                  </a:lnTo>
                  <a:lnTo>
                    <a:pt x="118" y="4"/>
                  </a:lnTo>
                  <a:lnTo>
                    <a:pt x="110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8" y="2"/>
                  </a:lnTo>
                  <a:lnTo>
                    <a:pt x="80" y="6"/>
                  </a:lnTo>
                  <a:lnTo>
                    <a:pt x="74" y="10"/>
                  </a:lnTo>
                  <a:lnTo>
                    <a:pt x="68" y="18"/>
                  </a:lnTo>
                  <a:lnTo>
                    <a:pt x="62" y="28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52" y="34"/>
                  </a:lnTo>
                  <a:lnTo>
                    <a:pt x="34" y="36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4" y="104"/>
                  </a:lnTo>
                  <a:lnTo>
                    <a:pt x="12" y="118"/>
                  </a:lnTo>
                  <a:lnTo>
                    <a:pt x="18" y="124"/>
                  </a:lnTo>
                  <a:lnTo>
                    <a:pt x="24" y="130"/>
                  </a:lnTo>
                  <a:lnTo>
                    <a:pt x="32" y="136"/>
                  </a:lnTo>
                  <a:lnTo>
                    <a:pt x="44" y="142"/>
                  </a:lnTo>
                  <a:lnTo>
                    <a:pt x="70" y="152"/>
                  </a:lnTo>
                  <a:lnTo>
                    <a:pt x="102" y="160"/>
                  </a:lnTo>
                  <a:lnTo>
                    <a:pt x="102" y="160"/>
                  </a:lnTo>
                  <a:lnTo>
                    <a:pt x="100" y="156"/>
                  </a:lnTo>
                  <a:lnTo>
                    <a:pt x="90" y="144"/>
                  </a:lnTo>
                  <a:lnTo>
                    <a:pt x="86" y="136"/>
                  </a:lnTo>
                  <a:lnTo>
                    <a:pt x="82" y="126"/>
                  </a:lnTo>
                  <a:lnTo>
                    <a:pt x="80" y="114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84" y="108"/>
                  </a:lnTo>
                  <a:lnTo>
                    <a:pt x="94" y="124"/>
                  </a:lnTo>
                  <a:lnTo>
                    <a:pt x="112" y="142"/>
                  </a:lnTo>
                  <a:lnTo>
                    <a:pt x="120" y="150"/>
                  </a:lnTo>
                  <a:lnTo>
                    <a:pt x="130" y="158"/>
                  </a:lnTo>
                  <a:lnTo>
                    <a:pt x="130" y="1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5" name="Freeform 160"/>
            <p:cNvSpPr>
              <a:spLocks/>
            </p:cNvSpPr>
            <p:nvPr/>
          </p:nvSpPr>
          <p:spPr bwMode="auto">
            <a:xfrm>
              <a:off x="3689684" y="5249779"/>
              <a:ext cx="288758" cy="320842"/>
            </a:xfrm>
            <a:custGeom>
              <a:avLst/>
              <a:gdLst/>
              <a:ahLst/>
              <a:cxnLst>
                <a:cxn ang="0">
                  <a:pos x="36" y="20"/>
                </a:cxn>
                <a:cxn ang="0">
                  <a:pos x="36" y="20"/>
                </a:cxn>
                <a:cxn ang="0">
                  <a:pos x="34" y="28"/>
                </a:cxn>
                <a:cxn ang="0">
                  <a:pos x="30" y="34"/>
                </a:cxn>
                <a:cxn ang="0">
                  <a:pos x="24" y="38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10" y="38"/>
                </a:cxn>
                <a:cxn ang="0">
                  <a:pos x="6" y="34"/>
                </a:cxn>
                <a:cxn ang="0">
                  <a:pos x="2" y="28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2" y="12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6"/>
                </a:cxn>
                <a:cxn ang="0">
                  <a:pos x="34" y="12"/>
                </a:cxn>
                <a:cxn ang="0">
                  <a:pos x="36" y="20"/>
                </a:cxn>
                <a:cxn ang="0">
                  <a:pos x="36" y="20"/>
                </a:cxn>
              </a:cxnLst>
              <a:rect l="0" t="0" r="r" b="b"/>
              <a:pathLst>
                <a:path w="36" h="40">
                  <a:moveTo>
                    <a:pt x="36" y="20"/>
                  </a:moveTo>
                  <a:lnTo>
                    <a:pt x="36" y="20"/>
                  </a:lnTo>
                  <a:lnTo>
                    <a:pt x="34" y="28"/>
                  </a:lnTo>
                  <a:lnTo>
                    <a:pt x="30" y="34"/>
                  </a:lnTo>
                  <a:lnTo>
                    <a:pt x="24" y="38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0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6"/>
                  </a:lnTo>
                  <a:lnTo>
                    <a:pt x="34" y="12"/>
                  </a:lnTo>
                  <a:lnTo>
                    <a:pt x="36" y="20"/>
                  </a:lnTo>
                  <a:lnTo>
                    <a:pt x="36" y="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316" name="Title 315"/>
          <p:cNvSpPr>
            <a:spLocks noGrp="1"/>
          </p:cNvSpPr>
          <p:nvPr>
            <p:ph type="title"/>
          </p:nvPr>
        </p:nvSpPr>
        <p:spPr>
          <a:xfrm>
            <a:off x="457200" y="2743200"/>
            <a:ext cx="8229600" cy="1143000"/>
          </a:xfrm>
        </p:spPr>
        <p:txBody>
          <a:bodyPr/>
          <a:lstStyle/>
          <a:p>
            <a:r>
              <a:rPr lang="en-US" dirty="0" smtClean="0"/>
              <a:t>Project Management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" name="Group 315"/>
          <p:cNvGrpSpPr/>
          <p:nvPr/>
        </p:nvGrpSpPr>
        <p:grpSpPr>
          <a:xfrm>
            <a:off x="0" y="0"/>
            <a:ext cx="9144000" cy="6858000"/>
            <a:chOff x="0" y="-1295400"/>
            <a:chExt cx="9144000" cy="9144000"/>
          </a:xfrm>
          <a:gradFill flip="none" rotWithShape="1">
            <a:gsLst>
              <a:gs pos="0">
                <a:schemeClr val="bg1">
                  <a:alpha val="10000"/>
                </a:schemeClr>
              </a:gs>
              <a:gs pos="36000">
                <a:schemeClr val="bg1">
                  <a:alpha val="0"/>
                </a:schemeClr>
              </a:gs>
              <a:gs pos="95000">
                <a:schemeClr val="bg1">
                  <a:alpha val="15000"/>
                </a:schemeClr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60" name="Freeform 7"/>
            <p:cNvSpPr>
              <a:spLocks/>
            </p:cNvSpPr>
            <p:nvPr/>
          </p:nvSpPr>
          <p:spPr bwMode="auto">
            <a:xfrm>
              <a:off x="5181600" y="3340768"/>
              <a:ext cx="465221" cy="449179"/>
            </a:xfrm>
            <a:custGeom>
              <a:avLst/>
              <a:gdLst/>
              <a:ahLst/>
              <a:cxnLst>
                <a:cxn ang="0">
                  <a:pos x="2" y="44"/>
                </a:cxn>
                <a:cxn ang="0">
                  <a:pos x="2" y="44"/>
                </a:cxn>
                <a:cxn ang="0">
                  <a:pos x="8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8" y="56"/>
                </a:cxn>
                <a:cxn ang="0">
                  <a:pos x="44" y="56"/>
                </a:cxn>
                <a:cxn ang="0">
                  <a:pos x="48" y="54"/>
                </a:cxn>
                <a:cxn ang="0">
                  <a:pos x="56" y="48"/>
                </a:cxn>
                <a:cxn ang="0">
                  <a:pos x="58" y="44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6" y="36"/>
                </a:cxn>
                <a:cxn ang="0">
                  <a:pos x="52" y="32"/>
                </a:cxn>
                <a:cxn ang="0">
                  <a:pos x="48" y="28"/>
                </a:cxn>
                <a:cxn ang="0">
                  <a:pos x="48" y="28"/>
                </a:cxn>
                <a:cxn ang="0">
                  <a:pos x="50" y="26"/>
                </a:cxn>
                <a:cxn ang="0">
                  <a:pos x="52" y="20"/>
                </a:cxn>
                <a:cxn ang="0">
                  <a:pos x="54" y="16"/>
                </a:cxn>
                <a:cxn ang="0">
                  <a:pos x="54" y="12"/>
                </a:cxn>
                <a:cxn ang="0">
                  <a:pos x="52" y="8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0" y="6"/>
                </a:cxn>
                <a:cxn ang="0">
                  <a:pos x="14" y="12"/>
                </a:cxn>
                <a:cxn ang="0">
                  <a:pos x="8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32"/>
                </a:cxn>
                <a:cxn ang="0">
                  <a:pos x="18" y="30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2" y="44"/>
                </a:cxn>
                <a:cxn ang="0">
                  <a:pos x="2" y="44"/>
                </a:cxn>
              </a:cxnLst>
              <a:rect l="0" t="0" r="r" b="b"/>
              <a:pathLst>
                <a:path w="58" h="56">
                  <a:moveTo>
                    <a:pt x="2" y="44"/>
                  </a:moveTo>
                  <a:lnTo>
                    <a:pt x="2" y="44"/>
                  </a:lnTo>
                  <a:lnTo>
                    <a:pt x="8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8" y="56"/>
                  </a:lnTo>
                  <a:lnTo>
                    <a:pt x="44" y="56"/>
                  </a:lnTo>
                  <a:lnTo>
                    <a:pt x="48" y="54"/>
                  </a:lnTo>
                  <a:lnTo>
                    <a:pt x="56" y="48"/>
                  </a:lnTo>
                  <a:lnTo>
                    <a:pt x="58" y="44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6" y="36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50" y="26"/>
                  </a:lnTo>
                  <a:lnTo>
                    <a:pt x="52" y="20"/>
                  </a:lnTo>
                  <a:lnTo>
                    <a:pt x="54" y="16"/>
                  </a:lnTo>
                  <a:lnTo>
                    <a:pt x="54" y="12"/>
                  </a:lnTo>
                  <a:lnTo>
                    <a:pt x="52" y="8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0" y="6"/>
                  </a:lnTo>
                  <a:lnTo>
                    <a:pt x="14" y="12"/>
                  </a:lnTo>
                  <a:lnTo>
                    <a:pt x="8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32"/>
                  </a:lnTo>
                  <a:lnTo>
                    <a:pt x="18" y="30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2" y="44"/>
                  </a:lnTo>
                  <a:lnTo>
                    <a:pt x="2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1" name="Freeform 8"/>
            <p:cNvSpPr>
              <a:spLocks/>
            </p:cNvSpPr>
            <p:nvPr/>
          </p:nvSpPr>
          <p:spPr bwMode="auto">
            <a:xfrm>
              <a:off x="5117432" y="3741821"/>
              <a:ext cx="401053" cy="497305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8"/>
                </a:cxn>
                <a:cxn ang="0">
                  <a:pos x="46" y="40"/>
                </a:cxn>
                <a:cxn ang="0">
                  <a:pos x="42" y="44"/>
                </a:cxn>
                <a:cxn ang="0">
                  <a:pos x="34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6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2"/>
                </a:cxn>
                <a:cxn ang="0">
                  <a:pos x="16" y="62"/>
                </a:cxn>
                <a:cxn ang="0">
                  <a:pos x="8" y="60"/>
                </a:cxn>
                <a:cxn ang="0">
                  <a:pos x="4" y="54"/>
                </a:cxn>
                <a:cxn ang="0">
                  <a:pos x="2" y="48"/>
                </a:cxn>
                <a:cxn ang="0">
                  <a:pos x="2" y="38"/>
                </a:cxn>
                <a:cxn ang="0">
                  <a:pos x="4" y="20"/>
                </a:cxn>
                <a:cxn ang="0">
                  <a:pos x="4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0" y="10"/>
                </a:cxn>
                <a:cxn ang="0">
                  <a:pos x="18" y="18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2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0" y="12"/>
                </a:cxn>
                <a:cxn ang="0">
                  <a:pos x="46" y="20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2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8"/>
                  </a:lnTo>
                  <a:lnTo>
                    <a:pt x="46" y="40"/>
                  </a:lnTo>
                  <a:lnTo>
                    <a:pt x="42" y="44"/>
                  </a:lnTo>
                  <a:lnTo>
                    <a:pt x="34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6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8" y="60"/>
                  </a:lnTo>
                  <a:lnTo>
                    <a:pt x="4" y="54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4" y="20"/>
                  </a:lnTo>
                  <a:lnTo>
                    <a:pt x="4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10" y="10"/>
                  </a:lnTo>
                  <a:lnTo>
                    <a:pt x="18" y="18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2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0" y="12"/>
                  </a:lnTo>
                  <a:lnTo>
                    <a:pt x="46" y="20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2" name="Freeform 9"/>
            <p:cNvSpPr>
              <a:spLocks/>
            </p:cNvSpPr>
            <p:nvPr/>
          </p:nvSpPr>
          <p:spPr bwMode="auto">
            <a:xfrm>
              <a:off x="4668253" y="3757863"/>
              <a:ext cx="433137" cy="449179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50" y="6"/>
                </a:cxn>
                <a:cxn ang="0">
                  <a:pos x="52" y="14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8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4" y="12"/>
                </a:cxn>
                <a:cxn ang="0">
                  <a:pos x="10" y="10"/>
                </a:cxn>
                <a:cxn ang="0">
                  <a:pos x="18" y="8"/>
                </a:cxn>
                <a:cxn ang="0">
                  <a:pos x="34" y="6"/>
                </a:cxn>
                <a:cxn ang="0">
                  <a:pos x="40" y="4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6"/>
                </a:cxn>
                <a:cxn ang="0">
                  <a:pos x="50" y="6"/>
                </a:cxn>
              </a:cxnLst>
              <a:rect l="0" t="0" r="r" b="b"/>
              <a:pathLst>
                <a:path w="54" h="56">
                  <a:moveTo>
                    <a:pt x="50" y="6"/>
                  </a:moveTo>
                  <a:lnTo>
                    <a:pt x="50" y="6"/>
                  </a:lnTo>
                  <a:lnTo>
                    <a:pt x="52" y="14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8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4" y="12"/>
                  </a:lnTo>
                  <a:lnTo>
                    <a:pt x="10" y="10"/>
                  </a:lnTo>
                  <a:lnTo>
                    <a:pt x="18" y="8"/>
                  </a:lnTo>
                  <a:lnTo>
                    <a:pt x="34" y="6"/>
                  </a:lnTo>
                  <a:lnTo>
                    <a:pt x="40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6"/>
                  </a:lnTo>
                  <a:lnTo>
                    <a:pt x="5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3" name="Freeform 10"/>
            <p:cNvSpPr>
              <a:spLocks/>
            </p:cNvSpPr>
            <p:nvPr/>
          </p:nvSpPr>
          <p:spPr bwMode="auto">
            <a:xfrm>
              <a:off x="4523874" y="3324726"/>
              <a:ext cx="481263" cy="481263"/>
            </a:xfrm>
            <a:custGeom>
              <a:avLst/>
              <a:gdLst/>
              <a:ahLst/>
              <a:cxnLst>
                <a:cxn ang="0">
                  <a:pos x="56" y="42"/>
                </a:cxn>
                <a:cxn ang="0">
                  <a:pos x="56" y="42"/>
                </a:cxn>
                <a:cxn ang="0">
                  <a:pos x="52" y="46"/>
                </a:cxn>
                <a:cxn ang="0">
                  <a:pos x="42" y="54"/>
                </a:cxn>
                <a:cxn ang="0">
                  <a:pos x="28" y="58"/>
                </a:cxn>
                <a:cxn ang="0">
                  <a:pos x="22" y="60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6"/>
                </a:cxn>
                <a:cxn ang="0">
                  <a:pos x="4" y="52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0" y="36"/>
                </a:cxn>
                <a:cxn ang="0">
                  <a:pos x="2" y="32"/>
                </a:cxn>
                <a:cxn ang="0">
                  <a:pos x="6" y="28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10" y="24"/>
                </a:cxn>
                <a:cxn ang="0">
                  <a:pos x="8" y="16"/>
                </a:cxn>
                <a:cxn ang="0">
                  <a:pos x="10" y="8"/>
                </a:cxn>
                <a:cxn ang="0">
                  <a:pos x="12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24" y="0"/>
                </a:cxn>
                <a:cxn ang="0">
                  <a:pos x="30" y="0"/>
                </a:cxn>
                <a:cxn ang="0">
                  <a:pos x="36" y="4"/>
                </a:cxn>
                <a:cxn ang="0">
                  <a:pos x="40" y="10"/>
                </a:cxn>
                <a:cxn ang="0">
                  <a:pos x="48" y="24"/>
                </a:cxn>
                <a:cxn ang="0">
                  <a:pos x="54" y="30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48" y="36"/>
                </a:cxn>
                <a:cxn ang="0">
                  <a:pos x="40" y="36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6" y="38"/>
                </a:cxn>
                <a:cxn ang="0">
                  <a:pos x="44" y="40"/>
                </a:cxn>
                <a:cxn ang="0">
                  <a:pos x="56" y="42"/>
                </a:cxn>
                <a:cxn ang="0">
                  <a:pos x="56" y="42"/>
                </a:cxn>
              </a:cxnLst>
              <a:rect l="0" t="0" r="r" b="b"/>
              <a:pathLst>
                <a:path w="60" h="60">
                  <a:moveTo>
                    <a:pt x="56" y="42"/>
                  </a:moveTo>
                  <a:lnTo>
                    <a:pt x="56" y="42"/>
                  </a:lnTo>
                  <a:lnTo>
                    <a:pt x="52" y="46"/>
                  </a:lnTo>
                  <a:lnTo>
                    <a:pt x="42" y="54"/>
                  </a:lnTo>
                  <a:lnTo>
                    <a:pt x="28" y="58"/>
                  </a:lnTo>
                  <a:lnTo>
                    <a:pt x="22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6"/>
                  </a:lnTo>
                  <a:lnTo>
                    <a:pt x="4" y="52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2" y="32"/>
                  </a:lnTo>
                  <a:lnTo>
                    <a:pt x="6" y="28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4"/>
                  </a:lnTo>
                  <a:lnTo>
                    <a:pt x="8" y="16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4"/>
                  </a:lnTo>
                  <a:lnTo>
                    <a:pt x="40" y="10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48" y="36"/>
                  </a:lnTo>
                  <a:lnTo>
                    <a:pt x="40" y="36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6" y="38"/>
                  </a:lnTo>
                  <a:lnTo>
                    <a:pt x="44" y="40"/>
                  </a:lnTo>
                  <a:lnTo>
                    <a:pt x="56" y="42"/>
                  </a:lnTo>
                  <a:lnTo>
                    <a:pt x="56" y="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4" name="Freeform 11"/>
            <p:cNvSpPr>
              <a:spLocks/>
            </p:cNvSpPr>
            <p:nvPr/>
          </p:nvSpPr>
          <p:spPr bwMode="auto">
            <a:xfrm>
              <a:off x="4908884" y="3100137"/>
              <a:ext cx="449179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8"/>
                </a:cxn>
                <a:cxn ang="0">
                  <a:pos x="44" y="36"/>
                </a:cxn>
                <a:cxn ang="0">
                  <a:pos x="54" y="26"/>
                </a:cxn>
                <a:cxn ang="0">
                  <a:pos x="54" y="26"/>
                </a:cxn>
                <a:cxn ang="0">
                  <a:pos x="56" y="20"/>
                </a:cxn>
                <a:cxn ang="0">
                  <a:pos x="56" y="12"/>
                </a:cxn>
                <a:cxn ang="0">
                  <a:pos x="54" y="6"/>
                </a:cxn>
                <a:cxn ang="0">
                  <a:pos x="48" y="2"/>
                </a:cxn>
                <a:cxn ang="0">
                  <a:pos x="48" y="2"/>
                </a:cxn>
                <a:cxn ang="0">
                  <a:pos x="40" y="0"/>
                </a:cxn>
                <a:cxn ang="0">
                  <a:pos x="34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2" y="2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2" y="46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6" h="58">
                  <a:moveTo>
                    <a:pt x="32" y="58"/>
                  </a:moveTo>
                  <a:lnTo>
                    <a:pt x="32" y="58"/>
                  </a:lnTo>
                  <a:lnTo>
                    <a:pt x="38" y="48"/>
                  </a:lnTo>
                  <a:lnTo>
                    <a:pt x="44" y="36"/>
                  </a:lnTo>
                  <a:lnTo>
                    <a:pt x="54" y="26"/>
                  </a:lnTo>
                  <a:lnTo>
                    <a:pt x="54" y="26"/>
                  </a:lnTo>
                  <a:lnTo>
                    <a:pt x="56" y="20"/>
                  </a:lnTo>
                  <a:lnTo>
                    <a:pt x="56" y="12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4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2" y="46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6" name="Freeform 12"/>
            <p:cNvSpPr>
              <a:spLocks/>
            </p:cNvSpPr>
            <p:nvPr/>
          </p:nvSpPr>
          <p:spPr bwMode="auto">
            <a:xfrm>
              <a:off x="5037221" y="3613484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7" name="Freeform 13"/>
            <p:cNvSpPr>
              <a:spLocks/>
            </p:cNvSpPr>
            <p:nvPr/>
          </p:nvSpPr>
          <p:spPr bwMode="auto">
            <a:xfrm>
              <a:off x="8213558" y="4207042"/>
              <a:ext cx="449179" cy="449179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0" y="44"/>
                </a:cxn>
                <a:cxn ang="0">
                  <a:pos x="6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6" y="56"/>
                </a:cxn>
                <a:cxn ang="0">
                  <a:pos x="42" y="56"/>
                </a:cxn>
                <a:cxn ang="0">
                  <a:pos x="48" y="54"/>
                </a:cxn>
                <a:cxn ang="0">
                  <a:pos x="54" y="48"/>
                </a:cxn>
                <a:cxn ang="0">
                  <a:pos x="56" y="44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4" y="34"/>
                </a:cxn>
                <a:cxn ang="0">
                  <a:pos x="50" y="30"/>
                </a:cxn>
                <a:cxn ang="0">
                  <a:pos x="46" y="28"/>
                </a:cxn>
                <a:cxn ang="0">
                  <a:pos x="46" y="28"/>
                </a:cxn>
                <a:cxn ang="0">
                  <a:pos x="48" y="26"/>
                </a:cxn>
                <a:cxn ang="0">
                  <a:pos x="50" y="18"/>
                </a:cxn>
                <a:cxn ang="0">
                  <a:pos x="52" y="14"/>
                </a:cxn>
                <a:cxn ang="0">
                  <a:pos x="52" y="10"/>
                </a:cxn>
                <a:cxn ang="0">
                  <a:pos x="50" y="6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18" y="4"/>
                </a:cxn>
                <a:cxn ang="0">
                  <a:pos x="12" y="12"/>
                </a:cxn>
                <a:cxn ang="0">
                  <a:pos x="6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8" y="32"/>
                </a:cxn>
                <a:cxn ang="0">
                  <a:pos x="16" y="30"/>
                </a:cxn>
                <a:cxn ang="0">
                  <a:pos x="24" y="30"/>
                </a:cxn>
                <a:cxn ang="0">
                  <a:pos x="24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0" y="44"/>
                </a:cxn>
                <a:cxn ang="0">
                  <a:pos x="0" y="44"/>
                </a:cxn>
              </a:cxnLst>
              <a:rect l="0" t="0" r="r" b="b"/>
              <a:pathLst>
                <a:path w="56" h="56">
                  <a:moveTo>
                    <a:pt x="0" y="44"/>
                  </a:moveTo>
                  <a:lnTo>
                    <a:pt x="0" y="44"/>
                  </a:lnTo>
                  <a:lnTo>
                    <a:pt x="6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6" y="56"/>
                  </a:lnTo>
                  <a:lnTo>
                    <a:pt x="42" y="56"/>
                  </a:lnTo>
                  <a:lnTo>
                    <a:pt x="48" y="54"/>
                  </a:lnTo>
                  <a:lnTo>
                    <a:pt x="54" y="48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34"/>
                  </a:lnTo>
                  <a:lnTo>
                    <a:pt x="50" y="30"/>
                  </a:lnTo>
                  <a:lnTo>
                    <a:pt x="46" y="28"/>
                  </a:lnTo>
                  <a:lnTo>
                    <a:pt x="46" y="28"/>
                  </a:lnTo>
                  <a:lnTo>
                    <a:pt x="48" y="26"/>
                  </a:lnTo>
                  <a:lnTo>
                    <a:pt x="50" y="18"/>
                  </a:lnTo>
                  <a:lnTo>
                    <a:pt x="52" y="14"/>
                  </a:lnTo>
                  <a:lnTo>
                    <a:pt x="52" y="10"/>
                  </a:lnTo>
                  <a:lnTo>
                    <a:pt x="50" y="6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4"/>
                  </a:lnTo>
                  <a:lnTo>
                    <a:pt x="12" y="12"/>
                  </a:lnTo>
                  <a:lnTo>
                    <a:pt x="6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8" y="32"/>
                  </a:lnTo>
                  <a:lnTo>
                    <a:pt x="16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0" y="44"/>
                  </a:lnTo>
                  <a:lnTo>
                    <a:pt x="0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8" name="Freeform 14"/>
            <p:cNvSpPr>
              <a:spLocks/>
            </p:cNvSpPr>
            <p:nvPr/>
          </p:nvSpPr>
          <p:spPr bwMode="auto">
            <a:xfrm>
              <a:off x="8133347" y="4608095"/>
              <a:ext cx="401053" cy="481263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6"/>
                </a:cxn>
                <a:cxn ang="0">
                  <a:pos x="46" y="40"/>
                </a:cxn>
                <a:cxn ang="0">
                  <a:pos x="42" y="42"/>
                </a:cxn>
                <a:cxn ang="0">
                  <a:pos x="36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4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0"/>
                </a:cxn>
                <a:cxn ang="0">
                  <a:pos x="16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2" y="46"/>
                </a:cxn>
                <a:cxn ang="0">
                  <a:pos x="2" y="38"/>
                </a:cxn>
                <a:cxn ang="0">
                  <a:pos x="4" y="18"/>
                </a:cxn>
                <a:cxn ang="0">
                  <a:pos x="4" y="1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0" y="10"/>
                </a:cxn>
                <a:cxn ang="0">
                  <a:pos x="18" y="16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2"/>
                </a:cxn>
                <a:cxn ang="0">
                  <a:pos x="20" y="16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0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2" y="12"/>
                </a:cxn>
                <a:cxn ang="0">
                  <a:pos x="46" y="18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0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6"/>
                  </a:lnTo>
                  <a:lnTo>
                    <a:pt x="46" y="40"/>
                  </a:lnTo>
                  <a:lnTo>
                    <a:pt x="42" y="42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4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2" y="46"/>
                  </a:lnTo>
                  <a:lnTo>
                    <a:pt x="2" y="38"/>
                  </a:lnTo>
                  <a:lnTo>
                    <a:pt x="4" y="18"/>
                  </a:lnTo>
                  <a:lnTo>
                    <a:pt x="4" y="1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0" y="10"/>
                  </a:lnTo>
                  <a:lnTo>
                    <a:pt x="18" y="1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2"/>
                  </a:lnTo>
                  <a:lnTo>
                    <a:pt x="20" y="16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2" y="12"/>
                  </a:lnTo>
                  <a:lnTo>
                    <a:pt x="46" y="18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9" name="Freeform 15"/>
            <p:cNvSpPr>
              <a:spLocks/>
            </p:cNvSpPr>
            <p:nvPr/>
          </p:nvSpPr>
          <p:spPr bwMode="auto">
            <a:xfrm>
              <a:off x="7684168" y="4624137"/>
              <a:ext cx="433137" cy="449179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50" y="4"/>
                </a:cxn>
                <a:cxn ang="0">
                  <a:pos x="52" y="12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6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38"/>
                </a:cxn>
                <a:cxn ang="0">
                  <a:pos x="2" y="34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6" y="12"/>
                </a:cxn>
                <a:cxn ang="0">
                  <a:pos x="12" y="8"/>
                </a:cxn>
                <a:cxn ang="0">
                  <a:pos x="18" y="6"/>
                </a:cxn>
                <a:cxn ang="0">
                  <a:pos x="34" y="4"/>
                </a:cxn>
                <a:cxn ang="0">
                  <a:pos x="40" y="2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54" h="56">
                  <a:moveTo>
                    <a:pt x="50" y="4"/>
                  </a:moveTo>
                  <a:lnTo>
                    <a:pt x="50" y="4"/>
                  </a:lnTo>
                  <a:lnTo>
                    <a:pt x="52" y="12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6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12" y="8"/>
                  </a:lnTo>
                  <a:lnTo>
                    <a:pt x="18" y="6"/>
                  </a:lnTo>
                  <a:lnTo>
                    <a:pt x="34" y="4"/>
                  </a:lnTo>
                  <a:lnTo>
                    <a:pt x="40" y="2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0" name="Freeform 16"/>
            <p:cNvSpPr>
              <a:spLocks/>
            </p:cNvSpPr>
            <p:nvPr/>
          </p:nvSpPr>
          <p:spPr bwMode="auto">
            <a:xfrm>
              <a:off x="7539789" y="4174958"/>
              <a:ext cx="481263" cy="497305"/>
            </a:xfrm>
            <a:custGeom>
              <a:avLst/>
              <a:gdLst/>
              <a:ahLst/>
              <a:cxnLst>
                <a:cxn ang="0">
                  <a:pos x="56" y="44"/>
                </a:cxn>
                <a:cxn ang="0">
                  <a:pos x="56" y="44"/>
                </a:cxn>
                <a:cxn ang="0">
                  <a:pos x="52" y="48"/>
                </a:cxn>
                <a:cxn ang="0">
                  <a:pos x="42" y="54"/>
                </a:cxn>
                <a:cxn ang="0">
                  <a:pos x="28" y="60"/>
                </a:cxn>
                <a:cxn ang="0">
                  <a:pos x="22" y="62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0" y="38"/>
                </a:cxn>
                <a:cxn ang="0">
                  <a:pos x="2" y="34"/>
                </a:cxn>
                <a:cxn ang="0">
                  <a:pos x="6" y="30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4"/>
                </a:cxn>
                <a:cxn ang="0">
                  <a:pos x="8" y="18"/>
                </a:cxn>
                <a:cxn ang="0">
                  <a:pos x="10" y="10"/>
                </a:cxn>
                <a:cxn ang="0">
                  <a:pos x="12" y="6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24" y="0"/>
                </a:cxn>
                <a:cxn ang="0">
                  <a:pos x="32" y="2"/>
                </a:cxn>
                <a:cxn ang="0">
                  <a:pos x="36" y="6"/>
                </a:cxn>
                <a:cxn ang="0">
                  <a:pos x="40" y="12"/>
                </a:cxn>
                <a:cxn ang="0">
                  <a:pos x="50" y="26"/>
                </a:cxn>
                <a:cxn ang="0">
                  <a:pos x="54" y="32"/>
                </a:cxn>
                <a:cxn ang="0">
                  <a:pos x="60" y="36"/>
                </a:cxn>
                <a:cxn ang="0">
                  <a:pos x="60" y="36"/>
                </a:cxn>
                <a:cxn ang="0">
                  <a:pos x="48" y="38"/>
                </a:cxn>
                <a:cxn ang="0">
                  <a:pos x="40" y="38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6" y="40"/>
                </a:cxn>
                <a:cxn ang="0">
                  <a:pos x="44" y="42"/>
                </a:cxn>
                <a:cxn ang="0">
                  <a:pos x="56" y="44"/>
                </a:cxn>
                <a:cxn ang="0">
                  <a:pos x="56" y="44"/>
                </a:cxn>
              </a:cxnLst>
              <a:rect l="0" t="0" r="r" b="b"/>
              <a:pathLst>
                <a:path w="60" h="62">
                  <a:moveTo>
                    <a:pt x="56" y="44"/>
                  </a:moveTo>
                  <a:lnTo>
                    <a:pt x="56" y="44"/>
                  </a:lnTo>
                  <a:lnTo>
                    <a:pt x="52" y="48"/>
                  </a:lnTo>
                  <a:lnTo>
                    <a:pt x="42" y="54"/>
                  </a:lnTo>
                  <a:lnTo>
                    <a:pt x="28" y="60"/>
                  </a:lnTo>
                  <a:lnTo>
                    <a:pt x="22" y="62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38"/>
                  </a:lnTo>
                  <a:lnTo>
                    <a:pt x="2" y="34"/>
                  </a:lnTo>
                  <a:lnTo>
                    <a:pt x="6" y="30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4"/>
                  </a:lnTo>
                  <a:lnTo>
                    <a:pt x="8" y="18"/>
                  </a:lnTo>
                  <a:lnTo>
                    <a:pt x="10" y="10"/>
                  </a:lnTo>
                  <a:lnTo>
                    <a:pt x="12" y="6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6" y="6"/>
                  </a:lnTo>
                  <a:lnTo>
                    <a:pt x="40" y="12"/>
                  </a:lnTo>
                  <a:lnTo>
                    <a:pt x="50" y="26"/>
                  </a:lnTo>
                  <a:lnTo>
                    <a:pt x="54" y="32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48" y="38"/>
                  </a:lnTo>
                  <a:lnTo>
                    <a:pt x="40" y="38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6" y="40"/>
                  </a:lnTo>
                  <a:lnTo>
                    <a:pt x="44" y="42"/>
                  </a:lnTo>
                  <a:lnTo>
                    <a:pt x="56" y="44"/>
                  </a:lnTo>
                  <a:lnTo>
                    <a:pt x="56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1" name="Freeform 17"/>
            <p:cNvSpPr>
              <a:spLocks/>
            </p:cNvSpPr>
            <p:nvPr/>
          </p:nvSpPr>
          <p:spPr bwMode="auto">
            <a:xfrm>
              <a:off x="7924800" y="3966411"/>
              <a:ext cx="465221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6"/>
                </a:cxn>
                <a:cxn ang="0">
                  <a:pos x="46" y="36"/>
                </a:cxn>
                <a:cxn ang="0">
                  <a:pos x="54" y="24"/>
                </a:cxn>
                <a:cxn ang="0">
                  <a:pos x="54" y="24"/>
                </a:cxn>
                <a:cxn ang="0">
                  <a:pos x="58" y="18"/>
                </a:cxn>
                <a:cxn ang="0">
                  <a:pos x="58" y="12"/>
                </a:cxn>
                <a:cxn ang="0">
                  <a:pos x="54" y="6"/>
                </a:cxn>
                <a:cxn ang="0">
                  <a:pos x="48" y="0"/>
                </a:cxn>
                <a:cxn ang="0">
                  <a:pos x="48" y="0"/>
                </a:cxn>
                <a:cxn ang="0">
                  <a:pos x="42" y="0"/>
                </a:cxn>
                <a:cxn ang="0">
                  <a:pos x="36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4" y="2"/>
                </a:cxn>
                <a:cxn ang="0">
                  <a:pos x="10" y="2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38"/>
                </a:cxn>
                <a:cxn ang="0">
                  <a:pos x="14" y="46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8" h="58">
                  <a:moveTo>
                    <a:pt x="32" y="58"/>
                  </a:moveTo>
                  <a:lnTo>
                    <a:pt x="32" y="58"/>
                  </a:lnTo>
                  <a:lnTo>
                    <a:pt x="38" y="46"/>
                  </a:lnTo>
                  <a:lnTo>
                    <a:pt x="46" y="36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8" y="18"/>
                  </a:lnTo>
                  <a:lnTo>
                    <a:pt x="58" y="12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6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38"/>
                  </a:lnTo>
                  <a:lnTo>
                    <a:pt x="14" y="46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2" name="Freeform 18"/>
            <p:cNvSpPr>
              <a:spLocks/>
            </p:cNvSpPr>
            <p:nvPr/>
          </p:nvSpPr>
          <p:spPr bwMode="auto">
            <a:xfrm>
              <a:off x="8053137" y="4479758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3" name="Freeform 19"/>
            <p:cNvSpPr>
              <a:spLocks/>
            </p:cNvSpPr>
            <p:nvPr/>
          </p:nvSpPr>
          <p:spPr bwMode="auto">
            <a:xfrm>
              <a:off x="0" y="2442411"/>
              <a:ext cx="1122947" cy="1155032"/>
            </a:xfrm>
            <a:custGeom>
              <a:avLst/>
              <a:gdLst/>
              <a:ahLst/>
              <a:cxnLst>
                <a:cxn ang="0">
                  <a:pos x="114" y="24"/>
                </a:cxn>
                <a:cxn ang="0">
                  <a:pos x="130" y="46"/>
                </a:cxn>
                <a:cxn ang="0">
                  <a:pos x="132" y="74"/>
                </a:cxn>
                <a:cxn ang="0">
                  <a:pos x="122" y="100"/>
                </a:cxn>
                <a:cxn ang="0">
                  <a:pos x="102" y="124"/>
                </a:cxn>
                <a:cxn ang="0">
                  <a:pos x="88" y="134"/>
                </a:cxn>
                <a:cxn ang="0">
                  <a:pos x="62" y="140"/>
                </a:cxn>
                <a:cxn ang="0">
                  <a:pos x="52" y="138"/>
                </a:cxn>
                <a:cxn ang="0">
                  <a:pos x="36" y="124"/>
                </a:cxn>
                <a:cxn ang="0">
                  <a:pos x="36" y="104"/>
                </a:cxn>
                <a:cxn ang="0">
                  <a:pos x="38" y="98"/>
                </a:cxn>
                <a:cxn ang="0">
                  <a:pos x="46" y="90"/>
                </a:cxn>
                <a:cxn ang="0">
                  <a:pos x="52" y="88"/>
                </a:cxn>
                <a:cxn ang="0">
                  <a:pos x="62" y="88"/>
                </a:cxn>
                <a:cxn ang="0">
                  <a:pos x="80" y="100"/>
                </a:cxn>
                <a:cxn ang="0">
                  <a:pos x="82" y="102"/>
                </a:cxn>
                <a:cxn ang="0">
                  <a:pos x="68" y="86"/>
                </a:cxn>
                <a:cxn ang="0">
                  <a:pos x="56" y="82"/>
                </a:cxn>
                <a:cxn ang="0">
                  <a:pos x="42" y="86"/>
                </a:cxn>
                <a:cxn ang="0">
                  <a:pos x="34" y="92"/>
                </a:cxn>
                <a:cxn ang="0">
                  <a:pos x="28" y="106"/>
                </a:cxn>
                <a:cxn ang="0">
                  <a:pos x="30" y="120"/>
                </a:cxn>
                <a:cxn ang="0">
                  <a:pos x="38" y="132"/>
                </a:cxn>
                <a:cxn ang="0">
                  <a:pos x="50" y="140"/>
                </a:cxn>
                <a:cxn ang="0">
                  <a:pos x="56" y="144"/>
                </a:cxn>
                <a:cxn ang="0">
                  <a:pos x="76" y="144"/>
                </a:cxn>
                <a:cxn ang="0">
                  <a:pos x="100" y="132"/>
                </a:cxn>
                <a:cxn ang="0">
                  <a:pos x="122" y="110"/>
                </a:cxn>
                <a:cxn ang="0">
                  <a:pos x="136" y="86"/>
                </a:cxn>
                <a:cxn ang="0">
                  <a:pos x="138" y="78"/>
                </a:cxn>
                <a:cxn ang="0">
                  <a:pos x="140" y="60"/>
                </a:cxn>
                <a:cxn ang="0">
                  <a:pos x="132" y="38"/>
                </a:cxn>
                <a:cxn ang="0">
                  <a:pos x="110" y="16"/>
                </a:cxn>
                <a:cxn ang="0">
                  <a:pos x="80" y="2"/>
                </a:cxn>
                <a:cxn ang="0">
                  <a:pos x="64" y="0"/>
                </a:cxn>
                <a:cxn ang="0">
                  <a:pos x="30" y="2"/>
                </a:cxn>
                <a:cxn ang="0">
                  <a:pos x="0" y="16"/>
                </a:cxn>
                <a:cxn ang="0">
                  <a:pos x="0" y="26"/>
                </a:cxn>
                <a:cxn ang="0">
                  <a:pos x="26" y="12"/>
                </a:cxn>
                <a:cxn ang="0">
                  <a:pos x="58" y="8"/>
                </a:cxn>
                <a:cxn ang="0">
                  <a:pos x="88" y="12"/>
                </a:cxn>
                <a:cxn ang="0">
                  <a:pos x="114" y="24"/>
                </a:cxn>
              </a:cxnLst>
              <a:rect l="0" t="0" r="r" b="b"/>
              <a:pathLst>
                <a:path w="140" h="144">
                  <a:moveTo>
                    <a:pt x="114" y="24"/>
                  </a:moveTo>
                  <a:lnTo>
                    <a:pt x="114" y="24"/>
                  </a:lnTo>
                  <a:lnTo>
                    <a:pt x="124" y="34"/>
                  </a:lnTo>
                  <a:lnTo>
                    <a:pt x="130" y="46"/>
                  </a:lnTo>
                  <a:lnTo>
                    <a:pt x="132" y="60"/>
                  </a:lnTo>
                  <a:lnTo>
                    <a:pt x="132" y="74"/>
                  </a:lnTo>
                  <a:lnTo>
                    <a:pt x="128" y="86"/>
                  </a:lnTo>
                  <a:lnTo>
                    <a:pt x="122" y="100"/>
                  </a:lnTo>
                  <a:lnTo>
                    <a:pt x="112" y="112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88" y="134"/>
                  </a:lnTo>
                  <a:lnTo>
                    <a:pt x="76" y="138"/>
                  </a:lnTo>
                  <a:lnTo>
                    <a:pt x="62" y="140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42" y="132"/>
                  </a:lnTo>
                  <a:lnTo>
                    <a:pt x="36" y="124"/>
                  </a:lnTo>
                  <a:lnTo>
                    <a:pt x="34" y="11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8" y="98"/>
                  </a:lnTo>
                  <a:lnTo>
                    <a:pt x="42" y="94"/>
                  </a:lnTo>
                  <a:lnTo>
                    <a:pt x="46" y="90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6" y="86"/>
                  </a:lnTo>
                  <a:lnTo>
                    <a:pt x="62" y="88"/>
                  </a:lnTo>
                  <a:lnTo>
                    <a:pt x="72" y="92"/>
                  </a:lnTo>
                  <a:lnTo>
                    <a:pt x="80" y="100"/>
                  </a:lnTo>
                  <a:lnTo>
                    <a:pt x="82" y="102"/>
                  </a:lnTo>
                  <a:lnTo>
                    <a:pt x="82" y="102"/>
                  </a:lnTo>
                  <a:lnTo>
                    <a:pt x="74" y="92"/>
                  </a:lnTo>
                  <a:lnTo>
                    <a:pt x="68" y="86"/>
                  </a:lnTo>
                  <a:lnTo>
                    <a:pt x="64" y="84"/>
                  </a:lnTo>
                  <a:lnTo>
                    <a:pt x="56" y="82"/>
                  </a:lnTo>
                  <a:lnTo>
                    <a:pt x="50" y="82"/>
                  </a:lnTo>
                  <a:lnTo>
                    <a:pt x="42" y="86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30" y="98"/>
                  </a:lnTo>
                  <a:lnTo>
                    <a:pt x="28" y="106"/>
                  </a:lnTo>
                  <a:lnTo>
                    <a:pt x="28" y="112"/>
                  </a:lnTo>
                  <a:lnTo>
                    <a:pt x="30" y="120"/>
                  </a:lnTo>
                  <a:lnTo>
                    <a:pt x="34" y="126"/>
                  </a:lnTo>
                  <a:lnTo>
                    <a:pt x="38" y="132"/>
                  </a:lnTo>
                  <a:lnTo>
                    <a:pt x="44" y="136"/>
                  </a:lnTo>
                  <a:lnTo>
                    <a:pt x="50" y="140"/>
                  </a:lnTo>
                  <a:lnTo>
                    <a:pt x="50" y="140"/>
                  </a:lnTo>
                  <a:lnTo>
                    <a:pt x="56" y="144"/>
                  </a:lnTo>
                  <a:lnTo>
                    <a:pt x="62" y="144"/>
                  </a:lnTo>
                  <a:lnTo>
                    <a:pt x="76" y="144"/>
                  </a:lnTo>
                  <a:lnTo>
                    <a:pt x="88" y="140"/>
                  </a:lnTo>
                  <a:lnTo>
                    <a:pt x="100" y="132"/>
                  </a:lnTo>
                  <a:lnTo>
                    <a:pt x="112" y="122"/>
                  </a:lnTo>
                  <a:lnTo>
                    <a:pt x="122" y="110"/>
                  </a:lnTo>
                  <a:lnTo>
                    <a:pt x="130" y="98"/>
                  </a:lnTo>
                  <a:lnTo>
                    <a:pt x="136" y="86"/>
                  </a:lnTo>
                  <a:lnTo>
                    <a:pt x="136" y="86"/>
                  </a:lnTo>
                  <a:lnTo>
                    <a:pt x="138" y="78"/>
                  </a:lnTo>
                  <a:lnTo>
                    <a:pt x="140" y="68"/>
                  </a:lnTo>
                  <a:lnTo>
                    <a:pt x="140" y="60"/>
                  </a:lnTo>
                  <a:lnTo>
                    <a:pt x="138" y="52"/>
                  </a:lnTo>
                  <a:lnTo>
                    <a:pt x="132" y="38"/>
                  </a:lnTo>
                  <a:lnTo>
                    <a:pt x="124" y="26"/>
                  </a:lnTo>
                  <a:lnTo>
                    <a:pt x="110" y="16"/>
                  </a:lnTo>
                  <a:lnTo>
                    <a:pt x="96" y="8"/>
                  </a:lnTo>
                  <a:lnTo>
                    <a:pt x="80" y="2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48" y="0"/>
                  </a:lnTo>
                  <a:lnTo>
                    <a:pt x="30" y="2"/>
                  </a:lnTo>
                  <a:lnTo>
                    <a:pt x="14" y="8"/>
                  </a:lnTo>
                  <a:lnTo>
                    <a:pt x="0" y="1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2" y="18"/>
                  </a:lnTo>
                  <a:lnTo>
                    <a:pt x="26" y="12"/>
                  </a:lnTo>
                  <a:lnTo>
                    <a:pt x="42" y="8"/>
                  </a:lnTo>
                  <a:lnTo>
                    <a:pt x="58" y="8"/>
                  </a:lnTo>
                  <a:lnTo>
                    <a:pt x="74" y="8"/>
                  </a:lnTo>
                  <a:lnTo>
                    <a:pt x="88" y="12"/>
                  </a:lnTo>
                  <a:lnTo>
                    <a:pt x="102" y="16"/>
                  </a:lnTo>
                  <a:lnTo>
                    <a:pt x="114" y="24"/>
                  </a:lnTo>
                  <a:lnTo>
                    <a:pt x="114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4" name="Freeform 20"/>
            <p:cNvSpPr>
              <a:spLocks/>
            </p:cNvSpPr>
            <p:nvPr/>
          </p:nvSpPr>
          <p:spPr bwMode="auto">
            <a:xfrm>
              <a:off x="1171074" y="7463589"/>
              <a:ext cx="1796716" cy="385011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12" y="0"/>
                </a:cxn>
                <a:cxn ang="0">
                  <a:pos x="92" y="4"/>
                </a:cxn>
                <a:cxn ang="0">
                  <a:pos x="72" y="12"/>
                </a:cxn>
                <a:cxn ang="0">
                  <a:pos x="52" y="20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0" y="48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80" y="16"/>
                </a:cxn>
                <a:cxn ang="0">
                  <a:pos x="98" y="12"/>
                </a:cxn>
                <a:cxn ang="0">
                  <a:pos x="116" y="10"/>
                </a:cxn>
                <a:cxn ang="0">
                  <a:pos x="134" y="10"/>
                </a:cxn>
                <a:cxn ang="0">
                  <a:pos x="152" y="14"/>
                </a:cxn>
                <a:cxn ang="0">
                  <a:pos x="170" y="18"/>
                </a:cxn>
                <a:cxn ang="0">
                  <a:pos x="188" y="26"/>
                </a:cxn>
                <a:cxn ang="0">
                  <a:pos x="204" y="36"/>
                </a:cxn>
                <a:cxn ang="0">
                  <a:pos x="204" y="36"/>
                </a:cxn>
                <a:cxn ang="0">
                  <a:pos x="218" y="48"/>
                </a:cxn>
                <a:cxn ang="0">
                  <a:pos x="224" y="48"/>
                </a:cxn>
                <a:cxn ang="0">
                  <a:pos x="224" y="48"/>
                </a:cxn>
                <a:cxn ang="0">
                  <a:pos x="214" y="38"/>
                </a:cxn>
                <a:cxn ang="0">
                  <a:pos x="202" y="26"/>
                </a:cxn>
                <a:cxn ang="0">
                  <a:pos x="188" y="18"/>
                </a:cxn>
                <a:cxn ang="0">
                  <a:pos x="174" y="10"/>
                </a:cxn>
                <a:cxn ang="0">
                  <a:pos x="158" y="6"/>
                </a:cxn>
                <a:cxn ang="0">
                  <a:pos x="144" y="2"/>
                </a:cxn>
                <a:cxn ang="0">
                  <a:pos x="128" y="0"/>
                </a:cxn>
                <a:cxn ang="0">
                  <a:pos x="112" y="0"/>
                </a:cxn>
                <a:cxn ang="0">
                  <a:pos x="112" y="0"/>
                </a:cxn>
              </a:cxnLst>
              <a:rect l="0" t="0" r="r" b="b"/>
              <a:pathLst>
                <a:path w="224" h="48">
                  <a:moveTo>
                    <a:pt x="112" y="0"/>
                  </a:moveTo>
                  <a:lnTo>
                    <a:pt x="112" y="0"/>
                  </a:lnTo>
                  <a:lnTo>
                    <a:pt x="92" y="4"/>
                  </a:lnTo>
                  <a:lnTo>
                    <a:pt x="72" y="12"/>
                  </a:lnTo>
                  <a:lnTo>
                    <a:pt x="52" y="20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0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80" y="16"/>
                  </a:lnTo>
                  <a:lnTo>
                    <a:pt x="98" y="12"/>
                  </a:lnTo>
                  <a:lnTo>
                    <a:pt x="116" y="10"/>
                  </a:lnTo>
                  <a:lnTo>
                    <a:pt x="134" y="10"/>
                  </a:lnTo>
                  <a:lnTo>
                    <a:pt x="152" y="14"/>
                  </a:lnTo>
                  <a:lnTo>
                    <a:pt x="170" y="18"/>
                  </a:lnTo>
                  <a:lnTo>
                    <a:pt x="188" y="26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18" y="48"/>
                  </a:lnTo>
                  <a:lnTo>
                    <a:pt x="224" y="48"/>
                  </a:lnTo>
                  <a:lnTo>
                    <a:pt x="224" y="48"/>
                  </a:lnTo>
                  <a:lnTo>
                    <a:pt x="214" y="38"/>
                  </a:lnTo>
                  <a:lnTo>
                    <a:pt x="202" y="26"/>
                  </a:lnTo>
                  <a:lnTo>
                    <a:pt x="188" y="18"/>
                  </a:lnTo>
                  <a:lnTo>
                    <a:pt x="174" y="10"/>
                  </a:lnTo>
                  <a:lnTo>
                    <a:pt x="158" y="6"/>
                  </a:lnTo>
                  <a:lnTo>
                    <a:pt x="144" y="2"/>
                  </a:lnTo>
                  <a:lnTo>
                    <a:pt x="128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5" name="Freeform 21"/>
            <p:cNvSpPr>
              <a:spLocks/>
            </p:cNvSpPr>
            <p:nvPr/>
          </p:nvSpPr>
          <p:spPr bwMode="auto">
            <a:xfrm>
              <a:off x="320842" y="5362074"/>
              <a:ext cx="2277979" cy="2486526"/>
            </a:xfrm>
            <a:custGeom>
              <a:avLst/>
              <a:gdLst/>
              <a:ahLst/>
              <a:cxnLst>
                <a:cxn ang="0">
                  <a:pos x="148" y="194"/>
                </a:cxn>
                <a:cxn ang="0">
                  <a:pos x="136" y="122"/>
                </a:cxn>
                <a:cxn ang="0">
                  <a:pos x="136" y="92"/>
                </a:cxn>
                <a:cxn ang="0">
                  <a:pos x="152" y="48"/>
                </a:cxn>
                <a:cxn ang="0">
                  <a:pos x="188" y="14"/>
                </a:cxn>
                <a:cxn ang="0">
                  <a:pos x="216" y="4"/>
                </a:cxn>
                <a:cxn ang="0">
                  <a:pos x="254" y="18"/>
                </a:cxn>
                <a:cxn ang="0">
                  <a:pos x="274" y="54"/>
                </a:cxn>
                <a:cxn ang="0">
                  <a:pos x="278" y="86"/>
                </a:cxn>
                <a:cxn ang="0">
                  <a:pos x="262" y="124"/>
                </a:cxn>
                <a:cxn ang="0">
                  <a:pos x="242" y="132"/>
                </a:cxn>
                <a:cxn ang="0">
                  <a:pos x="216" y="118"/>
                </a:cxn>
                <a:cxn ang="0">
                  <a:pos x="214" y="106"/>
                </a:cxn>
                <a:cxn ang="0">
                  <a:pos x="216" y="94"/>
                </a:cxn>
                <a:cxn ang="0">
                  <a:pos x="234" y="84"/>
                </a:cxn>
                <a:cxn ang="0">
                  <a:pos x="248" y="84"/>
                </a:cxn>
                <a:cxn ang="0">
                  <a:pos x="222" y="82"/>
                </a:cxn>
                <a:cxn ang="0">
                  <a:pos x="208" y="100"/>
                </a:cxn>
                <a:cxn ang="0">
                  <a:pos x="208" y="118"/>
                </a:cxn>
                <a:cxn ang="0">
                  <a:pos x="224" y="132"/>
                </a:cxn>
                <a:cxn ang="0">
                  <a:pos x="244" y="134"/>
                </a:cxn>
                <a:cxn ang="0">
                  <a:pos x="258" y="130"/>
                </a:cxn>
                <a:cxn ang="0">
                  <a:pos x="278" y="104"/>
                </a:cxn>
                <a:cxn ang="0">
                  <a:pos x="282" y="60"/>
                </a:cxn>
                <a:cxn ang="0">
                  <a:pos x="276" y="34"/>
                </a:cxn>
                <a:cxn ang="0">
                  <a:pos x="260" y="12"/>
                </a:cxn>
                <a:cxn ang="0">
                  <a:pos x="224" y="0"/>
                </a:cxn>
                <a:cxn ang="0">
                  <a:pos x="178" y="12"/>
                </a:cxn>
                <a:cxn ang="0">
                  <a:pos x="152" y="32"/>
                </a:cxn>
                <a:cxn ang="0">
                  <a:pos x="132" y="70"/>
                </a:cxn>
                <a:cxn ang="0">
                  <a:pos x="126" y="116"/>
                </a:cxn>
                <a:cxn ang="0">
                  <a:pos x="136" y="164"/>
                </a:cxn>
                <a:cxn ang="0">
                  <a:pos x="138" y="196"/>
                </a:cxn>
                <a:cxn ang="0">
                  <a:pos x="126" y="234"/>
                </a:cxn>
                <a:cxn ang="0">
                  <a:pos x="106" y="258"/>
                </a:cxn>
                <a:cxn ang="0">
                  <a:pos x="72" y="272"/>
                </a:cxn>
                <a:cxn ang="0">
                  <a:pos x="30" y="274"/>
                </a:cxn>
                <a:cxn ang="0">
                  <a:pos x="44" y="220"/>
                </a:cxn>
                <a:cxn ang="0">
                  <a:pos x="50" y="164"/>
                </a:cxn>
                <a:cxn ang="0">
                  <a:pos x="42" y="58"/>
                </a:cxn>
                <a:cxn ang="0">
                  <a:pos x="30" y="24"/>
                </a:cxn>
                <a:cxn ang="0">
                  <a:pos x="42" y="92"/>
                </a:cxn>
                <a:cxn ang="0">
                  <a:pos x="40" y="182"/>
                </a:cxn>
                <a:cxn ang="0">
                  <a:pos x="26" y="252"/>
                </a:cxn>
                <a:cxn ang="0">
                  <a:pos x="0" y="310"/>
                </a:cxn>
                <a:cxn ang="0">
                  <a:pos x="26" y="284"/>
                </a:cxn>
                <a:cxn ang="0">
                  <a:pos x="52" y="286"/>
                </a:cxn>
                <a:cxn ang="0">
                  <a:pos x="96" y="278"/>
                </a:cxn>
                <a:cxn ang="0">
                  <a:pos x="122" y="258"/>
                </a:cxn>
                <a:cxn ang="0">
                  <a:pos x="142" y="222"/>
                </a:cxn>
              </a:cxnLst>
              <a:rect l="0" t="0" r="r" b="b"/>
              <a:pathLst>
                <a:path w="284" h="310">
                  <a:moveTo>
                    <a:pt x="146" y="206"/>
                  </a:moveTo>
                  <a:lnTo>
                    <a:pt x="146" y="206"/>
                  </a:lnTo>
                  <a:lnTo>
                    <a:pt x="148" y="194"/>
                  </a:lnTo>
                  <a:lnTo>
                    <a:pt x="148" y="180"/>
                  </a:lnTo>
                  <a:lnTo>
                    <a:pt x="142" y="152"/>
                  </a:lnTo>
                  <a:lnTo>
                    <a:pt x="136" y="122"/>
                  </a:lnTo>
                  <a:lnTo>
                    <a:pt x="136" y="106"/>
                  </a:lnTo>
                  <a:lnTo>
                    <a:pt x="136" y="92"/>
                  </a:lnTo>
                  <a:lnTo>
                    <a:pt x="136" y="92"/>
                  </a:lnTo>
                  <a:lnTo>
                    <a:pt x="138" y="76"/>
                  </a:lnTo>
                  <a:lnTo>
                    <a:pt x="144" y="62"/>
                  </a:lnTo>
                  <a:lnTo>
                    <a:pt x="152" y="48"/>
                  </a:lnTo>
                  <a:lnTo>
                    <a:pt x="162" y="34"/>
                  </a:lnTo>
                  <a:lnTo>
                    <a:pt x="174" y="24"/>
                  </a:lnTo>
                  <a:lnTo>
                    <a:pt x="188" y="14"/>
                  </a:lnTo>
                  <a:lnTo>
                    <a:pt x="202" y="8"/>
                  </a:lnTo>
                  <a:lnTo>
                    <a:pt x="216" y="4"/>
                  </a:lnTo>
                  <a:lnTo>
                    <a:pt x="216" y="4"/>
                  </a:lnTo>
                  <a:lnTo>
                    <a:pt x="230" y="6"/>
                  </a:lnTo>
                  <a:lnTo>
                    <a:pt x="244" y="10"/>
                  </a:lnTo>
                  <a:lnTo>
                    <a:pt x="254" y="18"/>
                  </a:lnTo>
                  <a:lnTo>
                    <a:pt x="264" y="28"/>
                  </a:lnTo>
                  <a:lnTo>
                    <a:pt x="270" y="40"/>
                  </a:lnTo>
                  <a:lnTo>
                    <a:pt x="274" y="54"/>
                  </a:lnTo>
                  <a:lnTo>
                    <a:pt x="278" y="70"/>
                  </a:lnTo>
                  <a:lnTo>
                    <a:pt x="278" y="86"/>
                  </a:lnTo>
                  <a:lnTo>
                    <a:pt x="278" y="86"/>
                  </a:lnTo>
                  <a:lnTo>
                    <a:pt x="274" y="100"/>
                  </a:lnTo>
                  <a:lnTo>
                    <a:pt x="270" y="114"/>
                  </a:lnTo>
                  <a:lnTo>
                    <a:pt x="262" y="124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42" y="132"/>
                  </a:lnTo>
                  <a:lnTo>
                    <a:pt x="232" y="130"/>
                  </a:lnTo>
                  <a:lnTo>
                    <a:pt x="222" y="126"/>
                  </a:lnTo>
                  <a:lnTo>
                    <a:pt x="216" y="118"/>
                  </a:lnTo>
                  <a:lnTo>
                    <a:pt x="216" y="118"/>
                  </a:lnTo>
                  <a:lnTo>
                    <a:pt x="214" y="112"/>
                  </a:lnTo>
                  <a:lnTo>
                    <a:pt x="214" y="106"/>
                  </a:lnTo>
                  <a:lnTo>
                    <a:pt x="214" y="100"/>
                  </a:lnTo>
                  <a:lnTo>
                    <a:pt x="216" y="94"/>
                  </a:lnTo>
                  <a:lnTo>
                    <a:pt x="216" y="94"/>
                  </a:lnTo>
                  <a:lnTo>
                    <a:pt x="220" y="90"/>
                  </a:lnTo>
                  <a:lnTo>
                    <a:pt x="224" y="86"/>
                  </a:lnTo>
                  <a:lnTo>
                    <a:pt x="234" y="84"/>
                  </a:lnTo>
                  <a:lnTo>
                    <a:pt x="244" y="82"/>
                  </a:lnTo>
                  <a:lnTo>
                    <a:pt x="248" y="84"/>
                  </a:lnTo>
                  <a:lnTo>
                    <a:pt x="248" y="84"/>
                  </a:lnTo>
                  <a:lnTo>
                    <a:pt x="234" y="80"/>
                  </a:lnTo>
                  <a:lnTo>
                    <a:pt x="228" y="82"/>
                  </a:lnTo>
                  <a:lnTo>
                    <a:pt x="222" y="82"/>
                  </a:lnTo>
                  <a:lnTo>
                    <a:pt x="216" y="86"/>
                  </a:lnTo>
                  <a:lnTo>
                    <a:pt x="212" y="92"/>
                  </a:lnTo>
                  <a:lnTo>
                    <a:pt x="208" y="100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118"/>
                  </a:lnTo>
                  <a:lnTo>
                    <a:pt x="212" y="124"/>
                  </a:lnTo>
                  <a:lnTo>
                    <a:pt x="216" y="128"/>
                  </a:lnTo>
                  <a:lnTo>
                    <a:pt x="224" y="132"/>
                  </a:lnTo>
                  <a:lnTo>
                    <a:pt x="230" y="134"/>
                  </a:lnTo>
                  <a:lnTo>
                    <a:pt x="238" y="134"/>
                  </a:lnTo>
                  <a:lnTo>
                    <a:pt x="244" y="134"/>
                  </a:lnTo>
                  <a:lnTo>
                    <a:pt x="252" y="134"/>
                  </a:lnTo>
                  <a:lnTo>
                    <a:pt x="252" y="134"/>
                  </a:lnTo>
                  <a:lnTo>
                    <a:pt x="258" y="130"/>
                  </a:lnTo>
                  <a:lnTo>
                    <a:pt x="264" y="128"/>
                  </a:lnTo>
                  <a:lnTo>
                    <a:pt x="272" y="118"/>
                  </a:lnTo>
                  <a:lnTo>
                    <a:pt x="278" y="104"/>
                  </a:lnTo>
                  <a:lnTo>
                    <a:pt x="282" y="90"/>
                  </a:lnTo>
                  <a:lnTo>
                    <a:pt x="284" y="76"/>
                  </a:lnTo>
                  <a:lnTo>
                    <a:pt x="282" y="60"/>
                  </a:lnTo>
                  <a:lnTo>
                    <a:pt x="280" y="46"/>
                  </a:lnTo>
                  <a:lnTo>
                    <a:pt x="276" y="34"/>
                  </a:lnTo>
                  <a:lnTo>
                    <a:pt x="276" y="34"/>
                  </a:lnTo>
                  <a:lnTo>
                    <a:pt x="270" y="26"/>
                  </a:lnTo>
                  <a:lnTo>
                    <a:pt x="266" y="18"/>
                  </a:lnTo>
                  <a:lnTo>
                    <a:pt x="260" y="12"/>
                  </a:lnTo>
                  <a:lnTo>
                    <a:pt x="254" y="8"/>
                  </a:lnTo>
                  <a:lnTo>
                    <a:pt x="240" y="2"/>
                  </a:lnTo>
                  <a:lnTo>
                    <a:pt x="224" y="0"/>
                  </a:lnTo>
                  <a:lnTo>
                    <a:pt x="208" y="2"/>
                  </a:lnTo>
                  <a:lnTo>
                    <a:pt x="192" y="6"/>
                  </a:lnTo>
                  <a:lnTo>
                    <a:pt x="178" y="12"/>
                  </a:lnTo>
                  <a:lnTo>
                    <a:pt x="164" y="22"/>
                  </a:lnTo>
                  <a:lnTo>
                    <a:pt x="164" y="22"/>
                  </a:lnTo>
                  <a:lnTo>
                    <a:pt x="152" y="32"/>
                  </a:lnTo>
                  <a:lnTo>
                    <a:pt x="144" y="44"/>
                  </a:lnTo>
                  <a:lnTo>
                    <a:pt x="136" y="58"/>
                  </a:lnTo>
                  <a:lnTo>
                    <a:pt x="132" y="70"/>
                  </a:lnTo>
                  <a:lnTo>
                    <a:pt x="128" y="86"/>
                  </a:lnTo>
                  <a:lnTo>
                    <a:pt x="126" y="100"/>
                  </a:lnTo>
                  <a:lnTo>
                    <a:pt x="126" y="116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36" y="164"/>
                  </a:lnTo>
                  <a:lnTo>
                    <a:pt x="138" y="180"/>
                  </a:lnTo>
                  <a:lnTo>
                    <a:pt x="138" y="196"/>
                  </a:lnTo>
                  <a:lnTo>
                    <a:pt x="138" y="196"/>
                  </a:lnTo>
                  <a:lnTo>
                    <a:pt x="136" y="212"/>
                  </a:lnTo>
                  <a:lnTo>
                    <a:pt x="132" y="224"/>
                  </a:lnTo>
                  <a:lnTo>
                    <a:pt x="126" y="234"/>
                  </a:lnTo>
                  <a:lnTo>
                    <a:pt x="120" y="244"/>
                  </a:lnTo>
                  <a:lnTo>
                    <a:pt x="114" y="252"/>
                  </a:lnTo>
                  <a:lnTo>
                    <a:pt x="106" y="258"/>
                  </a:lnTo>
                  <a:lnTo>
                    <a:pt x="98" y="264"/>
                  </a:lnTo>
                  <a:lnTo>
                    <a:pt x="90" y="268"/>
                  </a:lnTo>
                  <a:lnTo>
                    <a:pt x="72" y="272"/>
                  </a:lnTo>
                  <a:lnTo>
                    <a:pt x="56" y="274"/>
                  </a:lnTo>
                  <a:lnTo>
                    <a:pt x="42" y="274"/>
                  </a:lnTo>
                  <a:lnTo>
                    <a:pt x="30" y="274"/>
                  </a:lnTo>
                  <a:lnTo>
                    <a:pt x="30" y="274"/>
                  </a:lnTo>
                  <a:lnTo>
                    <a:pt x="38" y="246"/>
                  </a:lnTo>
                  <a:lnTo>
                    <a:pt x="44" y="220"/>
                  </a:lnTo>
                  <a:lnTo>
                    <a:pt x="48" y="192"/>
                  </a:lnTo>
                  <a:lnTo>
                    <a:pt x="50" y="164"/>
                  </a:lnTo>
                  <a:lnTo>
                    <a:pt x="50" y="164"/>
                  </a:lnTo>
                  <a:lnTo>
                    <a:pt x="52" y="130"/>
                  </a:lnTo>
                  <a:lnTo>
                    <a:pt x="48" y="94"/>
                  </a:lnTo>
                  <a:lnTo>
                    <a:pt x="42" y="58"/>
                  </a:lnTo>
                  <a:lnTo>
                    <a:pt x="32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6" y="46"/>
                  </a:lnTo>
                  <a:lnTo>
                    <a:pt x="40" y="68"/>
                  </a:lnTo>
                  <a:lnTo>
                    <a:pt x="42" y="92"/>
                  </a:lnTo>
                  <a:lnTo>
                    <a:pt x="44" y="120"/>
                  </a:lnTo>
                  <a:lnTo>
                    <a:pt x="44" y="150"/>
                  </a:lnTo>
                  <a:lnTo>
                    <a:pt x="40" y="182"/>
                  </a:lnTo>
                  <a:lnTo>
                    <a:pt x="34" y="216"/>
                  </a:lnTo>
                  <a:lnTo>
                    <a:pt x="26" y="252"/>
                  </a:lnTo>
                  <a:lnTo>
                    <a:pt x="26" y="252"/>
                  </a:lnTo>
                  <a:lnTo>
                    <a:pt x="20" y="268"/>
                  </a:lnTo>
                  <a:lnTo>
                    <a:pt x="14" y="284"/>
                  </a:lnTo>
                  <a:lnTo>
                    <a:pt x="0" y="310"/>
                  </a:lnTo>
                  <a:lnTo>
                    <a:pt x="12" y="310"/>
                  </a:lnTo>
                  <a:lnTo>
                    <a:pt x="12" y="310"/>
                  </a:lnTo>
                  <a:lnTo>
                    <a:pt x="26" y="284"/>
                  </a:lnTo>
                  <a:lnTo>
                    <a:pt x="26" y="284"/>
                  </a:lnTo>
                  <a:lnTo>
                    <a:pt x="36" y="286"/>
                  </a:lnTo>
                  <a:lnTo>
                    <a:pt x="52" y="286"/>
                  </a:lnTo>
                  <a:lnTo>
                    <a:pt x="68" y="286"/>
                  </a:lnTo>
                  <a:lnTo>
                    <a:pt x="86" y="282"/>
                  </a:lnTo>
                  <a:lnTo>
                    <a:pt x="96" y="278"/>
                  </a:lnTo>
                  <a:lnTo>
                    <a:pt x="104" y="272"/>
                  </a:lnTo>
                  <a:lnTo>
                    <a:pt x="112" y="266"/>
                  </a:lnTo>
                  <a:lnTo>
                    <a:pt x="122" y="258"/>
                  </a:lnTo>
                  <a:lnTo>
                    <a:pt x="128" y="248"/>
                  </a:lnTo>
                  <a:lnTo>
                    <a:pt x="136" y="236"/>
                  </a:lnTo>
                  <a:lnTo>
                    <a:pt x="142" y="222"/>
                  </a:lnTo>
                  <a:lnTo>
                    <a:pt x="146" y="206"/>
                  </a:lnTo>
                  <a:lnTo>
                    <a:pt x="146" y="20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6" name="Freeform 22"/>
            <p:cNvSpPr>
              <a:spLocks/>
            </p:cNvSpPr>
            <p:nvPr/>
          </p:nvSpPr>
          <p:spPr bwMode="auto">
            <a:xfrm>
              <a:off x="8710863" y="-733926"/>
              <a:ext cx="433137" cy="1138989"/>
            </a:xfrm>
            <a:custGeom>
              <a:avLst/>
              <a:gdLst/>
              <a:ahLst/>
              <a:cxnLst>
                <a:cxn ang="0">
                  <a:pos x="2" y="126"/>
                </a:cxn>
                <a:cxn ang="0">
                  <a:pos x="2" y="126"/>
                </a:cxn>
                <a:cxn ang="0">
                  <a:pos x="6" y="120"/>
                </a:cxn>
                <a:cxn ang="0">
                  <a:pos x="18" y="106"/>
                </a:cxn>
                <a:cxn ang="0">
                  <a:pos x="24" y="100"/>
                </a:cxn>
                <a:cxn ang="0">
                  <a:pos x="34" y="92"/>
                </a:cxn>
                <a:cxn ang="0">
                  <a:pos x="42" y="88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48" y="88"/>
                </a:cxn>
                <a:cxn ang="0">
                  <a:pos x="34" y="98"/>
                </a:cxn>
                <a:cxn ang="0">
                  <a:pos x="28" y="106"/>
                </a:cxn>
                <a:cxn ang="0">
                  <a:pos x="20" y="116"/>
                </a:cxn>
                <a:cxn ang="0">
                  <a:pos x="16" y="128"/>
                </a:cxn>
                <a:cxn ang="0">
                  <a:pos x="12" y="142"/>
                </a:cxn>
                <a:cxn ang="0">
                  <a:pos x="12" y="142"/>
                </a:cxn>
                <a:cxn ang="0">
                  <a:pos x="22" y="142"/>
                </a:cxn>
                <a:cxn ang="0">
                  <a:pos x="54" y="138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2" y="4"/>
                </a:cxn>
                <a:cxn ang="0">
                  <a:pos x="30" y="8"/>
                </a:cxn>
                <a:cxn ang="0">
                  <a:pos x="20" y="16"/>
                </a:cxn>
                <a:cxn ang="0">
                  <a:pos x="12" y="28"/>
                </a:cxn>
                <a:cxn ang="0">
                  <a:pos x="6" y="44"/>
                </a:cxn>
                <a:cxn ang="0">
                  <a:pos x="2" y="64"/>
                </a:cxn>
                <a:cxn ang="0">
                  <a:pos x="0" y="92"/>
                </a:cxn>
                <a:cxn ang="0">
                  <a:pos x="2" y="126"/>
                </a:cxn>
                <a:cxn ang="0">
                  <a:pos x="2" y="126"/>
                </a:cxn>
              </a:cxnLst>
              <a:rect l="0" t="0" r="r" b="b"/>
              <a:pathLst>
                <a:path w="54" h="142">
                  <a:moveTo>
                    <a:pt x="2" y="126"/>
                  </a:moveTo>
                  <a:lnTo>
                    <a:pt x="2" y="126"/>
                  </a:lnTo>
                  <a:lnTo>
                    <a:pt x="6" y="120"/>
                  </a:lnTo>
                  <a:lnTo>
                    <a:pt x="18" y="106"/>
                  </a:lnTo>
                  <a:lnTo>
                    <a:pt x="24" y="100"/>
                  </a:lnTo>
                  <a:lnTo>
                    <a:pt x="34" y="92"/>
                  </a:lnTo>
                  <a:lnTo>
                    <a:pt x="42" y="88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48" y="88"/>
                  </a:lnTo>
                  <a:lnTo>
                    <a:pt x="34" y="98"/>
                  </a:lnTo>
                  <a:lnTo>
                    <a:pt x="28" y="106"/>
                  </a:lnTo>
                  <a:lnTo>
                    <a:pt x="20" y="116"/>
                  </a:lnTo>
                  <a:lnTo>
                    <a:pt x="16" y="128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22" y="142"/>
                  </a:lnTo>
                  <a:lnTo>
                    <a:pt x="54" y="138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2" y="4"/>
                  </a:lnTo>
                  <a:lnTo>
                    <a:pt x="30" y="8"/>
                  </a:lnTo>
                  <a:lnTo>
                    <a:pt x="20" y="16"/>
                  </a:lnTo>
                  <a:lnTo>
                    <a:pt x="12" y="28"/>
                  </a:lnTo>
                  <a:lnTo>
                    <a:pt x="6" y="44"/>
                  </a:lnTo>
                  <a:lnTo>
                    <a:pt x="2" y="64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2" y="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7" name="Freeform 23"/>
            <p:cNvSpPr>
              <a:spLocks/>
            </p:cNvSpPr>
            <p:nvPr/>
          </p:nvSpPr>
          <p:spPr bwMode="auto">
            <a:xfrm>
              <a:off x="8791074" y="469232"/>
              <a:ext cx="352926" cy="208547"/>
            </a:xfrm>
            <a:custGeom>
              <a:avLst/>
              <a:gdLst/>
              <a:ahLst/>
              <a:cxnLst>
                <a:cxn ang="0">
                  <a:pos x="44" y="26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26" y="4"/>
                </a:cxn>
                <a:cxn ang="0">
                  <a:pos x="14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4" y="14"/>
                </a:cxn>
                <a:cxn ang="0">
                  <a:pos x="24" y="18"/>
                </a:cxn>
                <a:cxn ang="0">
                  <a:pos x="34" y="22"/>
                </a:cxn>
                <a:cxn ang="0">
                  <a:pos x="44" y="26"/>
                </a:cxn>
                <a:cxn ang="0">
                  <a:pos x="44" y="26"/>
                </a:cxn>
              </a:cxnLst>
              <a:rect l="0" t="0" r="r" b="b"/>
              <a:pathLst>
                <a:path w="44" h="26">
                  <a:moveTo>
                    <a:pt x="44" y="26"/>
                  </a:moveTo>
                  <a:lnTo>
                    <a:pt x="44" y="0"/>
                  </a:lnTo>
                  <a:lnTo>
                    <a:pt x="44" y="0"/>
                  </a:lnTo>
                  <a:lnTo>
                    <a:pt x="26" y="4"/>
                  </a:lnTo>
                  <a:lnTo>
                    <a:pt x="14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24" y="18"/>
                  </a:lnTo>
                  <a:lnTo>
                    <a:pt x="34" y="22"/>
                  </a:lnTo>
                  <a:lnTo>
                    <a:pt x="44" y="26"/>
                  </a:lnTo>
                  <a:lnTo>
                    <a:pt x="44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8" name="Freeform 24"/>
            <p:cNvSpPr>
              <a:spLocks/>
            </p:cNvSpPr>
            <p:nvPr/>
          </p:nvSpPr>
          <p:spPr bwMode="auto">
            <a:xfrm>
              <a:off x="8726905" y="677779"/>
              <a:ext cx="417095" cy="753979"/>
            </a:xfrm>
            <a:custGeom>
              <a:avLst/>
              <a:gdLst/>
              <a:ahLst/>
              <a:cxnLst>
                <a:cxn ang="0">
                  <a:pos x="52" y="94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34" y="4"/>
                </a:cxn>
                <a:cxn ang="0">
                  <a:pos x="18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0" y="6"/>
                </a:cxn>
                <a:cxn ang="0">
                  <a:pos x="18" y="14"/>
                </a:cxn>
                <a:cxn ang="0">
                  <a:pos x="26" y="26"/>
                </a:cxn>
                <a:cxn ang="0">
                  <a:pos x="32" y="40"/>
                </a:cxn>
                <a:cxn ang="0">
                  <a:pos x="42" y="68"/>
                </a:cxn>
                <a:cxn ang="0">
                  <a:pos x="52" y="94"/>
                </a:cxn>
                <a:cxn ang="0">
                  <a:pos x="52" y="94"/>
                </a:cxn>
              </a:cxnLst>
              <a:rect l="0" t="0" r="r" b="b"/>
              <a:pathLst>
                <a:path w="52" h="94">
                  <a:moveTo>
                    <a:pt x="52" y="94"/>
                  </a:moveTo>
                  <a:lnTo>
                    <a:pt x="52" y="10"/>
                  </a:lnTo>
                  <a:lnTo>
                    <a:pt x="52" y="10"/>
                  </a:lnTo>
                  <a:lnTo>
                    <a:pt x="34" y="4"/>
                  </a:lnTo>
                  <a:lnTo>
                    <a:pt x="18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6"/>
                  </a:lnTo>
                  <a:lnTo>
                    <a:pt x="18" y="14"/>
                  </a:lnTo>
                  <a:lnTo>
                    <a:pt x="26" y="26"/>
                  </a:lnTo>
                  <a:lnTo>
                    <a:pt x="32" y="40"/>
                  </a:lnTo>
                  <a:lnTo>
                    <a:pt x="42" y="68"/>
                  </a:lnTo>
                  <a:lnTo>
                    <a:pt x="52" y="94"/>
                  </a:lnTo>
                  <a:lnTo>
                    <a:pt x="52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9" name="Freeform 25"/>
            <p:cNvSpPr>
              <a:spLocks/>
            </p:cNvSpPr>
            <p:nvPr/>
          </p:nvSpPr>
          <p:spPr bwMode="auto">
            <a:xfrm>
              <a:off x="7860632" y="741947"/>
              <a:ext cx="1138989" cy="1187116"/>
            </a:xfrm>
            <a:custGeom>
              <a:avLst/>
              <a:gdLst/>
              <a:ahLst/>
              <a:cxnLst>
                <a:cxn ang="0">
                  <a:pos x="98" y="8"/>
                </a:cxn>
                <a:cxn ang="0">
                  <a:pos x="98" y="8"/>
                </a:cxn>
                <a:cxn ang="0">
                  <a:pos x="98" y="22"/>
                </a:cxn>
                <a:cxn ang="0">
                  <a:pos x="96" y="36"/>
                </a:cxn>
                <a:cxn ang="0">
                  <a:pos x="94" y="46"/>
                </a:cxn>
                <a:cxn ang="0">
                  <a:pos x="90" y="54"/>
                </a:cxn>
                <a:cxn ang="0">
                  <a:pos x="86" y="66"/>
                </a:cxn>
                <a:cxn ang="0">
                  <a:pos x="82" y="68"/>
                </a:cxn>
                <a:cxn ang="0">
                  <a:pos x="82" y="68"/>
                </a:cxn>
                <a:cxn ang="0">
                  <a:pos x="86" y="56"/>
                </a:cxn>
                <a:cxn ang="0">
                  <a:pos x="86" y="44"/>
                </a:cxn>
                <a:cxn ang="0">
                  <a:pos x="86" y="32"/>
                </a:cxn>
                <a:cxn ang="0">
                  <a:pos x="86" y="22"/>
                </a:cxn>
                <a:cxn ang="0">
                  <a:pos x="82" y="6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6" y="8"/>
                </a:cxn>
                <a:cxn ang="0">
                  <a:pos x="72" y="14"/>
                </a:cxn>
                <a:cxn ang="0">
                  <a:pos x="60" y="26"/>
                </a:cxn>
                <a:cxn ang="0">
                  <a:pos x="28" y="48"/>
                </a:cxn>
                <a:cxn ang="0">
                  <a:pos x="12" y="60"/>
                </a:cxn>
                <a:cxn ang="0">
                  <a:pos x="6" y="68"/>
                </a:cxn>
                <a:cxn ang="0">
                  <a:pos x="2" y="76"/>
                </a:cxn>
                <a:cxn ang="0">
                  <a:pos x="0" y="84"/>
                </a:cxn>
                <a:cxn ang="0">
                  <a:pos x="0" y="94"/>
                </a:cxn>
                <a:cxn ang="0">
                  <a:pos x="2" y="104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4" y="126"/>
                </a:cxn>
                <a:cxn ang="0">
                  <a:pos x="24" y="130"/>
                </a:cxn>
                <a:cxn ang="0">
                  <a:pos x="32" y="132"/>
                </a:cxn>
                <a:cxn ang="0">
                  <a:pos x="42" y="132"/>
                </a:cxn>
                <a:cxn ang="0">
                  <a:pos x="58" y="128"/>
                </a:cxn>
                <a:cxn ang="0">
                  <a:pos x="64" y="126"/>
                </a:cxn>
                <a:cxn ang="0">
                  <a:pos x="64" y="126"/>
                </a:cxn>
                <a:cxn ang="0">
                  <a:pos x="66" y="130"/>
                </a:cxn>
                <a:cxn ang="0">
                  <a:pos x="70" y="136"/>
                </a:cxn>
                <a:cxn ang="0">
                  <a:pos x="76" y="140"/>
                </a:cxn>
                <a:cxn ang="0">
                  <a:pos x="82" y="144"/>
                </a:cxn>
                <a:cxn ang="0">
                  <a:pos x="90" y="148"/>
                </a:cxn>
                <a:cxn ang="0">
                  <a:pos x="102" y="148"/>
                </a:cxn>
                <a:cxn ang="0">
                  <a:pos x="102" y="148"/>
                </a:cxn>
                <a:cxn ang="0">
                  <a:pos x="114" y="146"/>
                </a:cxn>
                <a:cxn ang="0">
                  <a:pos x="124" y="142"/>
                </a:cxn>
                <a:cxn ang="0">
                  <a:pos x="132" y="136"/>
                </a:cxn>
                <a:cxn ang="0">
                  <a:pos x="136" y="126"/>
                </a:cxn>
                <a:cxn ang="0">
                  <a:pos x="140" y="116"/>
                </a:cxn>
                <a:cxn ang="0">
                  <a:pos x="142" y="104"/>
                </a:cxn>
                <a:cxn ang="0">
                  <a:pos x="142" y="92"/>
                </a:cxn>
                <a:cxn ang="0">
                  <a:pos x="140" y="80"/>
                </a:cxn>
                <a:cxn ang="0">
                  <a:pos x="140" y="80"/>
                </a:cxn>
                <a:cxn ang="0">
                  <a:pos x="134" y="62"/>
                </a:cxn>
                <a:cxn ang="0">
                  <a:pos x="128" y="46"/>
                </a:cxn>
                <a:cxn ang="0">
                  <a:pos x="120" y="34"/>
                </a:cxn>
                <a:cxn ang="0">
                  <a:pos x="114" y="24"/>
                </a:cxn>
                <a:cxn ang="0">
                  <a:pos x="102" y="12"/>
                </a:cxn>
                <a:cxn ang="0">
                  <a:pos x="98" y="8"/>
                </a:cxn>
                <a:cxn ang="0">
                  <a:pos x="98" y="8"/>
                </a:cxn>
              </a:cxnLst>
              <a:rect l="0" t="0" r="r" b="b"/>
              <a:pathLst>
                <a:path w="142" h="148">
                  <a:moveTo>
                    <a:pt x="98" y="8"/>
                  </a:moveTo>
                  <a:lnTo>
                    <a:pt x="98" y="8"/>
                  </a:lnTo>
                  <a:lnTo>
                    <a:pt x="98" y="22"/>
                  </a:lnTo>
                  <a:lnTo>
                    <a:pt x="96" y="36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86" y="66"/>
                  </a:lnTo>
                  <a:lnTo>
                    <a:pt x="82" y="68"/>
                  </a:lnTo>
                  <a:lnTo>
                    <a:pt x="82" y="68"/>
                  </a:lnTo>
                  <a:lnTo>
                    <a:pt x="86" y="56"/>
                  </a:lnTo>
                  <a:lnTo>
                    <a:pt x="86" y="44"/>
                  </a:lnTo>
                  <a:lnTo>
                    <a:pt x="86" y="32"/>
                  </a:lnTo>
                  <a:lnTo>
                    <a:pt x="86" y="22"/>
                  </a:lnTo>
                  <a:lnTo>
                    <a:pt x="82" y="6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6" y="8"/>
                  </a:lnTo>
                  <a:lnTo>
                    <a:pt x="72" y="14"/>
                  </a:lnTo>
                  <a:lnTo>
                    <a:pt x="60" y="26"/>
                  </a:lnTo>
                  <a:lnTo>
                    <a:pt x="28" y="48"/>
                  </a:lnTo>
                  <a:lnTo>
                    <a:pt x="12" y="60"/>
                  </a:lnTo>
                  <a:lnTo>
                    <a:pt x="6" y="68"/>
                  </a:lnTo>
                  <a:lnTo>
                    <a:pt x="2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04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4" y="126"/>
                  </a:lnTo>
                  <a:lnTo>
                    <a:pt x="24" y="130"/>
                  </a:lnTo>
                  <a:lnTo>
                    <a:pt x="32" y="132"/>
                  </a:lnTo>
                  <a:lnTo>
                    <a:pt x="42" y="132"/>
                  </a:lnTo>
                  <a:lnTo>
                    <a:pt x="58" y="128"/>
                  </a:lnTo>
                  <a:lnTo>
                    <a:pt x="64" y="126"/>
                  </a:lnTo>
                  <a:lnTo>
                    <a:pt x="64" y="126"/>
                  </a:lnTo>
                  <a:lnTo>
                    <a:pt x="66" y="130"/>
                  </a:lnTo>
                  <a:lnTo>
                    <a:pt x="70" y="136"/>
                  </a:lnTo>
                  <a:lnTo>
                    <a:pt x="76" y="140"/>
                  </a:lnTo>
                  <a:lnTo>
                    <a:pt x="82" y="144"/>
                  </a:lnTo>
                  <a:lnTo>
                    <a:pt x="90" y="148"/>
                  </a:lnTo>
                  <a:lnTo>
                    <a:pt x="102" y="148"/>
                  </a:lnTo>
                  <a:lnTo>
                    <a:pt x="102" y="148"/>
                  </a:lnTo>
                  <a:lnTo>
                    <a:pt x="114" y="146"/>
                  </a:lnTo>
                  <a:lnTo>
                    <a:pt x="124" y="142"/>
                  </a:lnTo>
                  <a:lnTo>
                    <a:pt x="132" y="136"/>
                  </a:lnTo>
                  <a:lnTo>
                    <a:pt x="136" y="126"/>
                  </a:lnTo>
                  <a:lnTo>
                    <a:pt x="140" y="116"/>
                  </a:lnTo>
                  <a:lnTo>
                    <a:pt x="142" y="104"/>
                  </a:lnTo>
                  <a:lnTo>
                    <a:pt x="142" y="92"/>
                  </a:lnTo>
                  <a:lnTo>
                    <a:pt x="140" y="80"/>
                  </a:lnTo>
                  <a:lnTo>
                    <a:pt x="140" y="80"/>
                  </a:lnTo>
                  <a:lnTo>
                    <a:pt x="134" y="62"/>
                  </a:lnTo>
                  <a:lnTo>
                    <a:pt x="128" y="46"/>
                  </a:lnTo>
                  <a:lnTo>
                    <a:pt x="120" y="34"/>
                  </a:lnTo>
                  <a:lnTo>
                    <a:pt x="114" y="24"/>
                  </a:lnTo>
                  <a:lnTo>
                    <a:pt x="102" y="12"/>
                  </a:lnTo>
                  <a:lnTo>
                    <a:pt x="98" y="8"/>
                  </a:lnTo>
                  <a:lnTo>
                    <a:pt x="9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0" name="Freeform 26"/>
            <p:cNvSpPr>
              <a:spLocks/>
            </p:cNvSpPr>
            <p:nvPr/>
          </p:nvSpPr>
          <p:spPr bwMode="auto">
            <a:xfrm>
              <a:off x="7106653" y="68179"/>
              <a:ext cx="1171074" cy="1235242"/>
            </a:xfrm>
            <a:custGeom>
              <a:avLst/>
              <a:gdLst/>
              <a:ahLst/>
              <a:cxnLst>
                <a:cxn ang="0">
                  <a:pos x="146" y="66"/>
                </a:cxn>
                <a:cxn ang="0">
                  <a:pos x="146" y="66"/>
                </a:cxn>
                <a:cxn ang="0">
                  <a:pos x="132" y="72"/>
                </a:cxn>
                <a:cxn ang="0">
                  <a:pos x="118" y="76"/>
                </a:cxn>
                <a:cxn ang="0">
                  <a:pos x="106" y="78"/>
                </a:cxn>
                <a:cxn ang="0">
                  <a:pos x="96" y="78"/>
                </a:cxn>
                <a:cxn ang="0">
                  <a:pos x="82" y="78"/>
                </a:cxn>
                <a:cxn ang="0">
                  <a:pos x="78" y="76"/>
                </a:cxn>
                <a:cxn ang="0">
                  <a:pos x="78" y="76"/>
                </a:cxn>
                <a:cxn ang="0">
                  <a:pos x="88" y="74"/>
                </a:cxn>
                <a:cxn ang="0">
                  <a:pos x="100" y="72"/>
                </a:cxn>
                <a:cxn ang="0">
                  <a:pos x="122" y="60"/>
                </a:cxn>
                <a:cxn ang="0">
                  <a:pos x="146" y="44"/>
                </a:cxn>
                <a:cxn ang="0">
                  <a:pos x="146" y="44"/>
                </a:cxn>
                <a:cxn ang="0">
                  <a:pos x="136" y="44"/>
                </a:cxn>
                <a:cxn ang="0">
                  <a:pos x="126" y="42"/>
                </a:cxn>
                <a:cxn ang="0">
                  <a:pos x="108" y="32"/>
                </a:cxn>
                <a:cxn ang="0">
                  <a:pos x="72" y="12"/>
                </a:cxn>
                <a:cxn ang="0">
                  <a:pos x="56" y="2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30"/>
                </a:cxn>
                <a:cxn ang="0">
                  <a:pos x="0" y="42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2" y="70"/>
                </a:cxn>
                <a:cxn ang="0">
                  <a:pos x="16" y="76"/>
                </a:cxn>
                <a:cxn ang="0">
                  <a:pos x="22" y="82"/>
                </a:cxn>
                <a:cxn ang="0">
                  <a:pos x="22" y="82"/>
                </a:cxn>
                <a:cxn ang="0">
                  <a:pos x="16" y="86"/>
                </a:cxn>
                <a:cxn ang="0">
                  <a:pos x="12" y="92"/>
                </a:cxn>
                <a:cxn ang="0">
                  <a:pos x="10" y="98"/>
                </a:cxn>
                <a:cxn ang="0">
                  <a:pos x="8" y="106"/>
                </a:cxn>
                <a:cxn ang="0">
                  <a:pos x="10" y="118"/>
                </a:cxn>
                <a:cxn ang="0">
                  <a:pos x="14" y="130"/>
                </a:cxn>
                <a:cxn ang="0">
                  <a:pos x="22" y="142"/>
                </a:cxn>
                <a:cxn ang="0">
                  <a:pos x="36" y="150"/>
                </a:cxn>
                <a:cxn ang="0">
                  <a:pos x="42" y="152"/>
                </a:cxn>
                <a:cxn ang="0">
                  <a:pos x="50" y="154"/>
                </a:cxn>
                <a:cxn ang="0">
                  <a:pos x="58" y="154"/>
                </a:cxn>
                <a:cxn ang="0">
                  <a:pos x="68" y="152"/>
                </a:cxn>
                <a:cxn ang="0">
                  <a:pos x="68" y="152"/>
                </a:cxn>
                <a:cxn ang="0">
                  <a:pos x="76" y="150"/>
                </a:cxn>
                <a:cxn ang="0">
                  <a:pos x="86" y="146"/>
                </a:cxn>
                <a:cxn ang="0">
                  <a:pos x="102" y="136"/>
                </a:cxn>
                <a:cxn ang="0">
                  <a:pos x="114" y="122"/>
                </a:cxn>
                <a:cxn ang="0">
                  <a:pos x="126" y="106"/>
                </a:cxn>
                <a:cxn ang="0">
                  <a:pos x="134" y="92"/>
                </a:cxn>
                <a:cxn ang="0">
                  <a:pos x="142" y="78"/>
                </a:cxn>
                <a:cxn ang="0">
                  <a:pos x="146" y="66"/>
                </a:cxn>
                <a:cxn ang="0">
                  <a:pos x="146" y="66"/>
                </a:cxn>
              </a:cxnLst>
              <a:rect l="0" t="0" r="r" b="b"/>
              <a:pathLst>
                <a:path w="146" h="154">
                  <a:moveTo>
                    <a:pt x="146" y="66"/>
                  </a:moveTo>
                  <a:lnTo>
                    <a:pt x="146" y="66"/>
                  </a:lnTo>
                  <a:lnTo>
                    <a:pt x="132" y="72"/>
                  </a:lnTo>
                  <a:lnTo>
                    <a:pt x="118" y="76"/>
                  </a:lnTo>
                  <a:lnTo>
                    <a:pt x="106" y="78"/>
                  </a:lnTo>
                  <a:lnTo>
                    <a:pt x="96" y="78"/>
                  </a:lnTo>
                  <a:lnTo>
                    <a:pt x="82" y="78"/>
                  </a:lnTo>
                  <a:lnTo>
                    <a:pt x="78" y="76"/>
                  </a:lnTo>
                  <a:lnTo>
                    <a:pt x="78" y="76"/>
                  </a:lnTo>
                  <a:lnTo>
                    <a:pt x="88" y="74"/>
                  </a:lnTo>
                  <a:lnTo>
                    <a:pt x="100" y="72"/>
                  </a:lnTo>
                  <a:lnTo>
                    <a:pt x="122" y="60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36" y="44"/>
                  </a:lnTo>
                  <a:lnTo>
                    <a:pt x="126" y="42"/>
                  </a:lnTo>
                  <a:lnTo>
                    <a:pt x="108" y="32"/>
                  </a:lnTo>
                  <a:lnTo>
                    <a:pt x="72" y="12"/>
                  </a:lnTo>
                  <a:lnTo>
                    <a:pt x="56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30"/>
                  </a:lnTo>
                  <a:lnTo>
                    <a:pt x="0" y="42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2" y="70"/>
                  </a:lnTo>
                  <a:lnTo>
                    <a:pt x="16" y="76"/>
                  </a:lnTo>
                  <a:lnTo>
                    <a:pt x="22" y="82"/>
                  </a:lnTo>
                  <a:lnTo>
                    <a:pt x="22" y="82"/>
                  </a:lnTo>
                  <a:lnTo>
                    <a:pt x="16" y="86"/>
                  </a:lnTo>
                  <a:lnTo>
                    <a:pt x="12" y="92"/>
                  </a:lnTo>
                  <a:lnTo>
                    <a:pt x="10" y="98"/>
                  </a:lnTo>
                  <a:lnTo>
                    <a:pt x="8" y="106"/>
                  </a:lnTo>
                  <a:lnTo>
                    <a:pt x="10" y="118"/>
                  </a:lnTo>
                  <a:lnTo>
                    <a:pt x="14" y="130"/>
                  </a:lnTo>
                  <a:lnTo>
                    <a:pt x="22" y="142"/>
                  </a:lnTo>
                  <a:lnTo>
                    <a:pt x="36" y="150"/>
                  </a:lnTo>
                  <a:lnTo>
                    <a:pt x="42" y="152"/>
                  </a:lnTo>
                  <a:lnTo>
                    <a:pt x="50" y="154"/>
                  </a:lnTo>
                  <a:lnTo>
                    <a:pt x="58" y="154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76" y="150"/>
                  </a:lnTo>
                  <a:lnTo>
                    <a:pt x="86" y="146"/>
                  </a:lnTo>
                  <a:lnTo>
                    <a:pt x="102" y="136"/>
                  </a:lnTo>
                  <a:lnTo>
                    <a:pt x="114" y="122"/>
                  </a:lnTo>
                  <a:lnTo>
                    <a:pt x="126" y="106"/>
                  </a:lnTo>
                  <a:lnTo>
                    <a:pt x="134" y="92"/>
                  </a:lnTo>
                  <a:lnTo>
                    <a:pt x="142" y="78"/>
                  </a:lnTo>
                  <a:lnTo>
                    <a:pt x="146" y="66"/>
                  </a:lnTo>
                  <a:lnTo>
                    <a:pt x="14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1" name="Freeform 27"/>
            <p:cNvSpPr>
              <a:spLocks/>
            </p:cNvSpPr>
            <p:nvPr/>
          </p:nvSpPr>
          <p:spPr bwMode="auto">
            <a:xfrm>
              <a:off x="7620000" y="-1038726"/>
              <a:ext cx="1090863" cy="1219200"/>
            </a:xfrm>
            <a:custGeom>
              <a:avLst/>
              <a:gdLst/>
              <a:ahLst/>
              <a:cxnLst>
                <a:cxn ang="0">
                  <a:pos x="98" y="152"/>
                </a:cxn>
                <a:cxn ang="0">
                  <a:pos x="98" y="152"/>
                </a:cxn>
                <a:cxn ang="0">
                  <a:pos x="94" y="148"/>
                </a:cxn>
                <a:cxn ang="0">
                  <a:pos x="86" y="138"/>
                </a:cxn>
                <a:cxn ang="0">
                  <a:pos x="82" y="130"/>
                </a:cxn>
                <a:cxn ang="0">
                  <a:pos x="78" y="120"/>
                </a:cxn>
                <a:cxn ang="0">
                  <a:pos x="76" y="110"/>
                </a:cxn>
                <a:cxn ang="0">
                  <a:pos x="76" y="96"/>
                </a:cxn>
                <a:cxn ang="0">
                  <a:pos x="76" y="96"/>
                </a:cxn>
                <a:cxn ang="0">
                  <a:pos x="80" y="104"/>
                </a:cxn>
                <a:cxn ang="0">
                  <a:pos x="90" y="118"/>
                </a:cxn>
                <a:cxn ang="0">
                  <a:pos x="106" y="136"/>
                </a:cxn>
                <a:cxn ang="0">
                  <a:pos x="114" y="144"/>
                </a:cxn>
                <a:cxn ang="0">
                  <a:pos x="124" y="150"/>
                </a:cxn>
                <a:cxn ang="0">
                  <a:pos x="124" y="150"/>
                </a:cxn>
                <a:cxn ang="0">
                  <a:pos x="124" y="140"/>
                </a:cxn>
                <a:cxn ang="0">
                  <a:pos x="124" y="116"/>
                </a:cxn>
                <a:cxn ang="0">
                  <a:pos x="126" y="84"/>
                </a:cxn>
                <a:cxn ang="0">
                  <a:pos x="130" y="66"/>
                </a:cxn>
                <a:cxn ang="0">
                  <a:pos x="134" y="50"/>
                </a:cxn>
                <a:cxn ang="0">
                  <a:pos x="134" y="50"/>
                </a:cxn>
                <a:cxn ang="0">
                  <a:pos x="136" y="40"/>
                </a:cxn>
                <a:cxn ang="0">
                  <a:pos x="136" y="32"/>
                </a:cxn>
                <a:cxn ang="0">
                  <a:pos x="132" y="22"/>
                </a:cxn>
                <a:cxn ang="0">
                  <a:pos x="128" y="16"/>
                </a:cxn>
                <a:cxn ang="0">
                  <a:pos x="120" y="10"/>
                </a:cxn>
                <a:cxn ang="0">
                  <a:pos x="112" y="4"/>
                </a:cxn>
                <a:cxn ang="0">
                  <a:pos x="104" y="2"/>
                </a:cxn>
                <a:cxn ang="0">
                  <a:pos x="94" y="0"/>
                </a:cxn>
                <a:cxn ang="0">
                  <a:pos x="94" y="0"/>
                </a:cxn>
                <a:cxn ang="0">
                  <a:pos x="84" y="2"/>
                </a:cxn>
                <a:cxn ang="0">
                  <a:pos x="76" y="6"/>
                </a:cxn>
                <a:cxn ang="0">
                  <a:pos x="70" y="10"/>
                </a:cxn>
                <a:cxn ang="0">
                  <a:pos x="64" y="16"/>
                </a:cxn>
                <a:cxn ang="0">
                  <a:pos x="58" y="28"/>
                </a:cxn>
                <a:cxn ang="0">
                  <a:pos x="56" y="34"/>
                </a:cxn>
                <a:cxn ang="0">
                  <a:pos x="56" y="34"/>
                </a:cxn>
                <a:cxn ang="0">
                  <a:pos x="50" y="32"/>
                </a:cxn>
                <a:cxn ang="0">
                  <a:pos x="32" y="34"/>
                </a:cxn>
                <a:cxn ang="0">
                  <a:pos x="22" y="38"/>
                </a:cxn>
                <a:cxn ang="0">
                  <a:pos x="14" y="42"/>
                </a:cxn>
                <a:cxn ang="0">
                  <a:pos x="6" y="48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72"/>
                </a:cxn>
                <a:cxn ang="0">
                  <a:pos x="0" y="86"/>
                </a:cxn>
                <a:cxn ang="0">
                  <a:pos x="4" y="100"/>
                </a:cxn>
                <a:cxn ang="0">
                  <a:pos x="10" y="112"/>
                </a:cxn>
                <a:cxn ang="0">
                  <a:pos x="22" y="124"/>
                </a:cxn>
                <a:cxn ang="0">
                  <a:pos x="40" y="136"/>
                </a:cxn>
                <a:cxn ang="0">
                  <a:pos x="66" y="144"/>
                </a:cxn>
                <a:cxn ang="0">
                  <a:pos x="98" y="152"/>
                </a:cxn>
                <a:cxn ang="0">
                  <a:pos x="98" y="152"/>
                </a:cxn>
              </a:cxnLst>
              <a:rect l="0" t="0" r="r" b="b"/>
              <a:pathLst>
                <a:path w="136" h="152">
                  <a:moveTo>
                    <a:pt x="98" y="152"/>
                  </a:moveTo>
                  <a:lnTo>
                    <a:pt x="98" y="152"/>
                  </a:lnTo>
                  <a:lnTo>
                    <a:pt x="94" y="148"/>
                  </a:lnTo>
                  <a:lnTo>
                    <a:pt x="86" y="138"/>
                  </a:lnTo>
                  <a:lnTo>
                    <a:pt x="82" y="130"/>
                  </a:lnTo>
                  <a:lnTo>
                    <a:pt x="78" y="120"/>
                  </a:lnTo>
                  <a:lnTo>
                    <a:pt x="76" y="110"/>
                  </a:lnTo>
                  <a:lnTo>
                    <a:pt x="76" y="96"/>
                  </a:lnTo>
                  <a:lnTo>
                    <a:pt x="76" y="96"/>
                  </a:lnTo>
                  <a:lnTo>
                    <a:pt x="80" y="104"/>
                  </a:lnTo>
                  <a:lnTo>
                    <a:pt x="90" y="118"/>
                  </a:lnTo>
                  <a:lnTo>
                    <a:pt x="106" y="136"/>
                  </a:lnTo>
                  <a:lnTo>
                    <a:pt x="114" y="144"/>
                  </a:lnTo>
                  <a:lnTo>
                    <a:pt x="124" y="150"/>
                  </a:lnTo>
                  <a:lnTo>
                    <a:pt x="124" y="150"/>
                  </a:lnTo>
                  <a:lnTo>
                    <a:pt x="124" y="140"/>
                  </a:lnTo>
                  <a:lnTo>
                    <a:pt x="124" y="116"/>
                  </a:lnTo>
                  <a:lnTo>
                    <a:pt x="126" y="84"/>
                  </a:lnTo>
                  <a:lnTo>
                    <a:pt x="130" y="66"/>
                  </a:lnTo>
                  <a:lnTo>
                    <a:pt x="134" y="50"/>
                  </a:lnTo>
                  <a:lnTo>
                    <a:pt x="134" y="50"/>
                  </a:lnTo>
                  <a:lnTo>
                    <a:pt x="136" y="40"/>
                  </a:lnTo>
                  <a:lnTo>
                    <a:pt x="136" y="32"/>
                  </a:lnTo>
                  <a:lnTo>
                    <a:pt x="132" y="22"/>
                  </a:lnTo>
                  <a:lnTo>
                    <a:pt x="128" y="16"/>
                  </a:lnTo>
                  <a:lnTo>
                    <a:pt x="120" y="10"/>
                  </a:lnTo>
                  <a:lnTo>
                    <a:pt x="112" y="4"/>
                  </a:lnTo>
                  <a:lnTo>
                    <a:pt x="104" y="2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84" y="2"/>
                  </a:lnTo>
                  <a:lnTo>
                    <a:pt x="76" y="6"/>
                  </a:lnTo>
                  <a:lnTo>
                    <a:pt x="70" y="10"/>
                  </a:lnTo>
                  <a:lnTo>
                    <a:pt x="64" y="16"/>
                  </a:lnTo>
                  <a:lnTo>
                    <a:pt x="58" y="28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0" y="32"/>
                  </a:lnTo>
                  <a:lnTo>
                    <a:pt x="32" y="34"/>
                  </a:lnTo>
                  <a:lnTo>
                    <a:pt x="22" y="38"/>
                  </a:lnTo>
                  <a:lnTo>
                    <a:pt x="14" y="42"/>
                  </a:lnTo>
                  <a:lnTo>
                    <a:pt x="6" y="4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72"/>
                  </a:lnTo>
                  <a:lnTo>
                    <a:pt x="0" y="86"/>
                  </a:lnTo>
                  <a:lnTo>
                    <a:pt x="4" y="100"/>
                  </a:lnTo>
                  <a:lnTo>
                    <a:pt x="10" y="112"/>
                  </a:lnTo>
                  <a:lnTo>
                    <a:pt x="22" y="124"/>
                  </a:lnTo>
                  <a:lnTo>
                    <a:pt x="40" y="136"/>
                  </a:lnTo>
                  <a:lnTo>
                    <a:pt x="66" y="144"/>
                  </a:lnTo>
                  <a:lnTo>
                    <a:pt x="98" y="152"/>
                  </a:lnTo>
                  <a:lnTo>
                    <a:pt x="98" y="1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2" name="Freeform 28"/>
            <p:cNvSpPr>
              <a:spLocks/>
            </p:cNvSpPr>
            <p:nvPr/>
          </p:nvSpPr>
          <p:spPr bwMode="auto">
            <a:xfrm>
              <a:off x="8390021" y="340895"/>
              <a:ext cx="272716" cy="304800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6" y="32"/>
                </a:cxn>
                <a:cxn ang="0">
                  <a:pos x="10" y="36"/>
                </a:cxn>
                <a:cxn ang="0">
                  <a:pos x="18" y="38"/>
                </a:cxn>
                <a:cxn ang="0">
                  <a:pos x="18" y="38"/>
                </a:cxn>
                <a:cxn ang="0">
                  <a:pos x="24" y="36"/>
                </a:cxn>
                <a:cxn ang="0">
                  <a:pos x="30" y="32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4" y="12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</a:cxnLst>
              <a:rect l="0" t="0" r="r" b="b"/>
              <a:pathLst>
                <a:path w="34" h="38">
                  <a:moveTo>
                    <a:pt x="0" y="18"/>
                  </a:moveTo>
                  <a:lnTo>
                    <a:pt x="0" y="18"/>
                  </a:lnTo>
                  <a:lnTo>
                    <a:pt x="2" y="26"/>
                  </a:lnTo>
                  <a:lnTo>
                    <a:pt x="6" y="32"/>
                  </a:lnTo>
                  <a:lnTo>
                    <a:pt x="10" y="36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24" y="36"/>
                  </a:lnTo>
                  <a:lnTo>
                    <a:pt x="30" y="32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2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3" name="Freeform 29"/>
            <p:cNvSpPr>
              <a:spLocks/>
            </p:cNvSpPr>
            <p:nvPr/>
          </p:nvSpPr>
          <p:spPr bwMode="auto">
            <a:xfrm>
              <a:off x="433137" y="-669758"/>
              <a:ext cx="641684" cy="641684"/>
            </a:xfrm>
            <a:custGeom>
              <a:avLst/>
              <a:gdLst/>
              <a:ahLst/>
              <a:cxnLst>
                <a:cxn ang="0">
                  <a:pos x="30" y="46"/>
                </a:cxn>
                <a:cxn ang="0">
                  <a:pos x="30" y="46"/>
                </a:cxn>
                <a:cxn ang="0">
                  <a:pos x="26" y="48"/>
                </a:cxn>
                <a:cxn ang="0">
                  <a:pos x="20" y="54"/>
                </a:cxn>
                <a:cxn ang="0">
                  <a:pos x="12" y="66"/>
                </a:cxn>
                <a:cxn ang="0">
                  <a:pos x="8" y="72"/>
                </a:cxn>
                <a:cxn ang="0">
                  <a:pos x="6" y="80"/>
                </a:cxn>
                <a:cxn ang="0">
                  <a:pos x="6" y="80"/>
                </a:cxn>
                <a:cxn ang="0">
                  <a:pos x="16" y="7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56" y="76"/>
                </a:cxn>
                <a:cxn ang="0">
                  <a:pos x="64" y="72"/>
                </a:cxn>
                <a:cxn ang="0">
                  <a:pos x="70" y="68"/>
                </a:cxn>
                <a:cxn ang="0">
                  <a:pos x="76" y="62"/>
                </a:cxn>
                <a:cxn ang="0">
                  <a:pos x="78" y="56"/>
                </a:cxn>
                <a:cxn ang="0">
                  <a:pos x="80" y="50"/>
                </a:cxn>
                <a:cxn ang="0">
                  <a:pos x="80" y="44"/>
                </a:cxn>
                <a:cxn ang="0">
                  <a:pos x="78" y="40"/>
                </a:cxn>
                <a:cxn ang="0">
                  <a:pos x="78" y="40"/>
                </a:cxn>
                <a:cxn ang="0">
                  <a:pos x="70" y="34"/>
                </a:cxn>
                <a:cxn ang="0">
                  <a:pos x="64" y="30"/>
                </a:cxn>
                <a:cxn ang="0">
                  <a:pos x="56" y="30"/>
                </a:cxn>
                <a:cxn ang="0">
                  <a:pos x="56" y="30"/>
                </a:cxn>
                <a:cxn ang="0">
                  <a:pos x="58" y="26"/>
                </a:cxn>
                <a:cxn ang="0">
                  <a:pos x="58" y="14"/>
                </a:cxn>
                <a:cxn ang="0">
                  <a:pos x="56" y="10"/>
                </a:cxn>
                <a:cxn ang="0">
                  <a:pos x="52" y="4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4"/>
                </a:cxn>
                <a:cxn ang="0">
                  <a:pos x="10" y="10"/>
                </a:cxn>
                <a:cxn ang="0">
                  <a:pos x="4" y="18"/>
                </a:cxn>
                <a:cxn ang="0">
                  <a:pos x="2" y="30"/>
                </a:cxn>
                <a:cxn ang="0">
                  <a:pos x="0" y="48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10" y="60"/>
                </a:cxn>
                <a:cxn ang="0">
                  <a:pos x="18" y="52"/>
                </a:cxn>
                <a:cxn ang="0">
                  <a:pos x="24" y="48"/>
                </a:cxn>
                <a:cxn ang="0">
                  <a:pos x="30" y="46"/>
                </a:cxn>
                <a:cxn ang="0">
                  <a:pos x="30" y="46"/>
                </a:cxn>
              </a:cxnLst>
              <a:rect l="0" t="0" r="r" b="b"/>
              <a:pathLst>
                <a:path w="80" h="80">
                  <a:moveTo>
                    <a:pt x="30" y="46"/>
                  </a:moveTo>
                  <a:lnTo>
                    <a:pt x="30" y="46"/>
                  </a:lnTo>
                  <a:lnTo>
                    <a:pt x="26" y="48"/>
                  </a:lnTo>
                  <a:lnTo>
                    <a:pt x="20" y="54"/>
                  </a:lnTo>
                  <a:lnTo>
                    <a:pt x="12" y="66"/>
                  </a:lnTo>
                  <a:lnTo>
                    <a:pt x="8" y="72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16" y="7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56" y="76"/>
                  </a:lnTo>
                  <a:lnTo>
                    <a:pt x="64" y="72"/>
                  </a:lnTo>
                  <a:lnTo>
                    <a:pt x="70" y="68"/>
                  </a:lnTo>
                  <a:lnTo>
                    <a:pt x="76" y="62"/>
                  </a:lnTo>
                  <a:lnTo>
                    <a:pt x="78" y="56"/>
                  </a:lnTo>
                  <a:lnTo>
                    <a:pt x="80" y="50"/>
                  </a:lnTo>
                  <a:lnTo>
                    <a:pt x="80" y="44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70" y="34"/>
                  </a:lnTo>
                  <a:lnTo>
                    <a:pt x="64" y="30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58" y="26"/>
                  </a:lnTo>
                  <a:lnTo>
                    <a:pt x="58" y="14"/>
                  </a:lnTo>
                  <a:lnTo>
                    <a:pt x="56" y="10"/>
                  </a:lnTo>
                  <a:lnTo>
                    <a:pt x="52" y="4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4"/>
                  </a:lnTo>
                  <a:lnTo>
                    <a:pt x="10" y="10"/>
                  </a:lnTo>
                  <a:lnTo>
                    <a:pt x="4" y="18"/>
                  </a:lnTo>
                  <a:lnTo>
                    <a:pt x="2" y="30"/>
                  </a:lnTo>
                  <a:lnTo>
                    <a:pt x="0" y="48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0" y="60"/>
                  </a:lnTo>
                  <a:lnTo>
                    <a:pt x="18" y="52"/>
                  </a:lnTo>
                  <a:lnTo>
                    <a:pt x="24" y="48"/>
                  </a:lnTo>
                  <a:lnTo>
                    <a:pt x="30" y="46"/>
                  </a:lnTo>
                  <a:lnTo>
                    <a:pt x="30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4" name="Freeform 30"/>
            <p:cNvSpPr>
              <a:spLocks/>
            </p:cNvSpPr>
            <p:nvPr/>
          </p:nvSpPr>
          <p:spPr bwMode="auto">
            <a:xfrm>
              <a:off x="449179" y="-12032"/>
              <a:ext cx="673768" cy="673768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0"/>
                </a:cxn>
                <a:cxn ang="0">
                  <a:pos x="14" y="12"/>
                </a:cxn>
                <a:cxn ang="0">
                  <a:pos x="22" y="14"/>
                </a:cxn>
                <a:cxn ang="0">
                  <a:pos x="34" y="22"/>
                </a:cxn>
                <a:cxn ang="0">
                  <a:pos x="42" y="28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38" y="26"/>
                </a:cxn>
                <a:cxn ang="0">
                  <a:pos x="30" y="24"/>
                </a:cxn>
                <a:cxn ang="0">
                  <a:pos x="16" y="18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60"/>
                </a:cxn>
                <a:cxn ang="0">
                  <a:pos x="30" y="72"/>
                </a:cxn>
                <a:cxn ang="0">
                  <a:pos x="36" y="80"/>
                </a:cxn>
                <a:cxn ang="0">
                  <a:pos x="40" y="84"/>
                </a:cxn>
                <a:cxn ang="0">
                  <a:pos x="46" y="84"/>
                </a:cxn>
                <a:cxn ang="0">
                  <a:pos x="52" y="84"/>
                </a:cxn>
                <a:cxn ang="0">
                  <a:pos x="58" y="80"/>
                </a:cxn>
                <a:cxn ang="0">
                  <a:pos x="58" y="80"/>
                </a:cxn>
                <a:cxn ang="0">
                  <a:pos x="64" y="76"/>
                </a:cxn>
                <a:cxn ang="0">
                  <a:pos x="66" y="72"/>
                </a:cxn>
                <a:cxn ang="0">
                  <a:pos x="68" y="66"/>
                </a:cxn>
                <a:cxn ang="0">
                  <a:pos x="66" y="60"/>
                </a:cxn>
                <a:cxn ang="0">
                  <a:pos x="64" y="52"/>
                </a:cxn>
                <a:cxn ang="0">
                  <a:pos x="62" y="48"/>
                </a:cxn>
                <a:cxn ang="0">
                  <a:pos x="62" y="48"/>
                </a:cxn>
                <a:cxn ang="0">
                  <a:pos x="66" y="48"/>
                </a:cxn>
                <a:cxn ang="0">
                  <a:pos x="70" y="48"/>
                </a:cxn>
                <a:cxn ang="0">
                  <a:pos x="76" y="44"/>
                </a:cxn>
                <a:cxn ang="0">
                  <a:pos x="80" y="40"/>
                </a:cxn>
                <a:cxn ang="0">
                  <a:pos x="82" y="34"/>
                </a:cxn>
                <a:cxn ang="0">
                  <a:pos x="84" y="28"/>
                </a:cxn>
                <a:cxn ang="0">
                  <a:pos x="82" y="22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4" y="10"/>
                </a:cxn>
                <a:cxn ang="0">
                  <a:pos x="70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4" y="2"/>
                </a:cxn>
                <a:cxn ang="0">
                  <a:pos x="12" y="6"/>
                </a:cxn>
                <a:cxn ang="0">
                  <a:pos x="4" y="10"/>
                </a:cxn>
                <a:cxn ang="0">
                  <a:pos x="4" y="10"/>
                </a:cxn>
              </a:cxnLst>
              <a:rect l="0" t="0" r="r" b="b"/>
              <a:pathLst>
                <a:path w="84" h="84">
                  <a:moveTo>
                    <a:pt x="4" y="10"/>
                  </a:moveTo>
                  <a:lnTo>
                    <a:pt x="4" y="10"/>
                  </a:lnTo>
                  <a:lnTo>
                    <a:pt x="14" y="12"/>
                  </a:lnTo>
                  <a:lnTo>
                    <a:pt x="22" y="14"/>
                  </a:lnTo>
                  <a:lnTo>
                    <a:pt x="34" y="22"/>
                  </a:lnTo>
                  <a:lnTo>
                    <a:pt x="42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38" y="26"/>
                  </a:lnTo>
                  <a:lnTo>
                    <a:pt x="30" y="24"/>
                  </a:lnTo>
                  <a:lnTo>
                    <a:pt x="16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60"/>
                  </a:lnTo>
                  <a:lnTo>
                    <a:pt x="30" y="72"/>
                  </a:lnTo>
                  <a:lnTo>
                    <a:pt x="36" y="80"/>
                  </a:lnTo>
                  <a:lnTo>
                    <a:pt x="40" y="84"/>
                  </a:lnTo>
                  <a:lnTo>
                    <a:pt x="46" y="84"/>
                  </a:lnTo>
                  <a:lnTo>
                    <a:pt x="52" y="84"/>
                  </a:lnTo>
                  <a:lnTo>
                    <a:pt x="58" y="80"/>
                  </a:lnTo>
                  <a:lnTo>
                    <a:pt x="58" y="80"/>
                  </a:lnTo>
                  <a:lnTo>
                    <a:pt x="64" y="76"/>
                  </a:lnTo>
                  <a:lnTo>
                    <a:pt x="66" y="72"/>
                  </a:lnTo>
                  <a:lnTo>
                    <a:pt x="68" y="66"/>
                  </a:lnTo>
                  <a:lnTo>
                    <a:pt x="66" y="60"/>
                  </a:lnTo>
                  <a:lnTo>
                    <a:pt x="64" y="52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66" y="48"/>
                  </a:lnTo>
                  <a:lnTo>
                    <a:pt x="70" y="48"/>
                  </a:lnTo>
                  <a:lnTo>
                    <a:pt x="76" y="44"/>
                  </a:lnTo>
                  <a:lnTo>
                    <a:pt x="80" y="40"/>
                  </a:lnTo>
                  <a:lnTo>
                    <a:pt x="82" y="34"/>
                  </a:lnTo>
                  <a:lnTo>
                    <a:pt x="84" y="28"/>
                  </a:lnTo>
                  <a:lnTo>
                    <a:pt x="82" y="22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4" y="10"/>
                  </a:lnTo>
                  <a:lnTo>
                    <a:pt x="70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4" y="2"/>
                  </a:lnTo>
                  <a:lnTo>
                    <a:pt x="12" y="6"/>
                  </a:lnTo>
                  <a:lnTo>
                    <a:pt x="4" y="10"/>
                  </a:lnTo>
                  <a:lnTo>
                    <a:pt x="4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5" name="Freeform 31"/>
            <p:cNvSpPr>
              <a:spLocks/>
            </p:cNvSpPr>
            <p:nvPr/>
          </p:nvSpPr>
          <p:spPr bwMode="auto">
            <a:xfrm>
              <a:off x="0" y="164432"/>
              <a:ext cx="593558" cy="67376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30" y="72"/>
                </a:cxn>
                <a:cxn ang="0">
                  <a:pos x="34" y="76"/>
                </a:cxn>
                <a:cxn ang="0">
                  <a:pos x="40" y="82"/>
                </a:cxn>
                <a:cxn ang="0">
                  <a:pos x="44" y="82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58" y="82"/>
                </a:cxn>
                <a:cxn ang="0">
                  <a:pos x="64" y="80"/>
                </a:cxn>
                <a:cxn ang="0">
                  <a:pos x="68" y="76"/>
                </a:cxn>
                <a:cxn ang="0">
                  <a:pos x="72" y="72"/>
                </a:cxn>
                <a:cxn ang="0">
                  <a:pos x="74" y="66"/>
                </a:cxn>
                <a:cxn ang="0">
                  <a:pos x="74" y="58"/>
                </a:cxn>
                <a:cxn ang="0">
                  <a:pos x="72" y="44"/>
                </a:cxn>
                <a:cxn ang="0">
                  <a:pos x="72" y="44"/>
                </a:cxn>
                <a:cxn ang="0">
                  <a:pos x="66" y="26"/>
                </a:cxn>
                <a:cxn ang="0">
                  <a:pos x="58" y="12"/>
                </a:cxn>
                <a:cxn ang="0">
                  <a:pos x="52" y="6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0"/>
                </a:cxn>
                <a:cxn ang="0">
                  <a:pos x="44" y="30"/>
                </a:cxn>
                <a:cxn ang="0">
                  <a:pos x="42" y="36"/>
                </a:cxn>
                <a:cxn ang="0">
                  <a:pos x="40" y="38"/>
                </a:cxn>
                <a:cxn ang="0">
                  <a:pos x="40" y="38"/>
                </a:cxn>
                <a:cxn ang="0">
                  <a:pos x="42" y="32"/>
                </a:cxn>
                <a:cxn ang="0">
                  <a:pos x="42" y="24"/>
                </a:cxn>
                <a:cxn ang="0">
                  <a:pos x="42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6" y="4"/>
                </a:cxn>
                <a:cxn ang="0">
                  <a:pos x="32" y="10"/>
                </a:cxn>
                <a:cxn ang="0">
                  <a:pos x="22" y="18"/>
                </a:cxn>
                <a:cxn ang="0">
                  <a:pos x="10" y="26"/>
                </a:cxn>
                <a:cxn ang="0">
                  <a:pos x="0" y="3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4" y="72"/>
                </a:cxn>
                <a:cxn ang="0">
                  <a:pos x="8" y="74"/>
                </a:cxn>
                <a:cxn ang="0">
                  <a:pos x="18" y="74"/>
                </a:cxn>
                <a:cxn ang="0">
                  <a:pos x="26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74" h="84">
                  <a:moveTo>
                    <a:pt x="30" y="70"/>
                  </a:moveTo>
                  <a:lnTo>
                    <a:pt x="30" y="70"/>
                  </a:lnTo>
                  <a:lnTo>
                    <a:pt x="30" y="72"/>
                  </a:lnTo>
                  <a:lnTo>
                    <a:pt x="34" y="76"/>
                  </a:lnTo>
                  <a:lnTo>
                    <a:pt x="40" y="82"/>
                  </a:lnTo>
                  <a:lnTo>
                    <a:pt x="44" y="82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8" y="82"/>
                  </a:lnTo>
                  <a:lnTo>
                    <a:pt x="64" y="80"/>
                  </a:lnTo>
                  <a:lnTo>
                    <a:pt x="68" y="76"/>
                  </a:lnTo>
                  <a:lnTo>
                    <a:pt x="72" y="72"/>
                  </a:lnTo>
                  <a:lnTo>
                    <a:pt x="74" y="66"/>
                  </a:lnTo>
                  <a:lnTo>
                    <a:pt x="74" y="58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66" y="26"/>
                  </a:lnTo>
                  <a:lnTo>
                    <a:pt x="58" y="12"/>
                  </a:lnTo>
                  <a:lnTo>
                    <a:pt x="52" y="6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0"/>
                  </a:lnTo>
                  <a:lnTo>
                    <a:pt x="44" y="30"/>
                  </a:lnTo>
                  <a:lnTo>
                    <a:pt x="42" y="36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2" y="32"/>
                  </a:lnTo>
                  <a:lnTo>
                    <a:pt x="42" y="24"/>
                  </a:lnTo>
                  <a:lnTo>
                    <a:pt x="42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4"/>
                  </a:lnTo>
                  <a:lnTo>
                    <a:pt x="32" y="10"/>
                  </a:lnTo>
                  <a:lnTo>
                    <a:pt x="22" y="18"/>
                  </a:lnTo>
                  <a:lnTo>
                    <a:pt x="10" y="26"/>
                  </a:lnTo>
                  <a:lnTo>
                    <a:pt x="0" y="3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4" y="72"/>
                  </a:lnTo>
                  <a:lnTo>
                    <a:pt x="8" y="74"/>
                  </a:lnTo>
                  <a:lnTo>
                    <a:pt x="18" y="74"/>
                  </a:lnTo>
                  <a:lnTo>
                    <a:pt x="26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6" name="Freeform 32"/>
            <p:cNvSpPr>
              <a:spLocks/>
            </p:cNvSpPr>
            <p:nvPr/>
          </p:nvSpPr>
          <p:spPr bwMode="auto">
            <a:xfrm>
              <a:off x="0" y="-92242"/>
              <a:ext cx="176463" cy="176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6" y="14"/>
                </a:cxn>
                <a:cxn ang="0">
                  <a:pos x="22" y="8"/>
                </a:cxn>
                <a:cxn ang="0">
                  <a:pos x="22" y="8"/>
                </a:cxn>
                <a:cxn ang="0">
                  <a:pos x="10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" h="22">
                  <a:moveTo>
                    <a:pt x="0" y="0"/>
                  </a:moveTo>
                  <a:lnTo>
                    <a:pt x="0" y="22"/>
                  </a:lnTo>
                  <a:lnTo>
                    <a:pt x="0" y="22"/>
                  </a:lnTo>
                  <a:lnTo>
                    <a:pt x="16" y="14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10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7" name="Freeform 33"/>
            <p:cNvSpPr>
              <a:spLocks/>
            </p:cNvSpPr>
            <p:nvPr/>
          </p:nvSpPr>
          <p:spPr bwMode="auto">
            <a:xfrm>
              <a:off x="0" y="84221"/>
              <a:ext cx="192505" cy="288758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0" y="4"/>
                </a:cxn>
                <a:cxn ang="0">
                  <a:pos x="0" y="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24"/>
                </a:cxn>
                <a:cxn ang="0">
                  <a:pos x="18" y="12"/>
                </a:cxn>
                <a:cxn ang="0">
                  <a:pos x="24" y="0"/>
                </a:cxn>
                <a:cxn ang="0">
                  <a:pos x="24" y="0"/>
                </a:cxn>
              </a:cxnLst>
              <a:rect l="0" t="0" r="r" b="b"/>
              <a:pathLst>
                <a:path w="24" h="36">
                  <a:moveTo>
                    <a:pt x="24" y="0"/>
                  </a:moveTo>
                  <a:lnTo>
                    <a:pt x="24" y="0"/>
                  </a:lnTo>
                  <a:lnTo>
                    <a:pt x="10" y="4"/>
                  </a:lnTo>
                  <a:lnTo>
                    <a:pt x="0" y="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24"/>
                  </a:lnTo>
                  <a:lnTo>
                    <a:pt x="18" y="12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8" name="Freeform 34"/>
            <p:cNvSpPr>
              <a:spLocks/>
            </p:cNvSpPr>
            <p:nvPr/>
          </p:nvSpPr>
          <p:spPr bwMode="auto">
            <a:xfrm>
              <a:off x="0" y="-846221"/>
              <a:ext cx="433137" cy="689811"/>
            </a:xfrm>
            <a:custGeom>
              <a:avLst/>
              <a:gdLst/>
              <a:ahLst/>
              <a:cxnLst>
                <a:cxn ang="0">
                  <a:pos x="18" y="54"/>
                </a:cxn>
                <a:cxn ang="0">
                  <a:pos x="18" y="54"/>
                </a:cxn>
                <a:cxn ang="0">
                  <a:pos x="28" y="66"/>
                </a:cxn>
                <a:cxn ang="0">
                  <a:pos x="36" y="76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46" y="66"/>
                </a:cxn>
                <a:cxn ang="0">
                  <a:pos x="48" y="46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54" y="22"/>
                </a:cxn>
                <a:cxn ang="0">
                  <a:pos x="54" y="18"/>
                </a:cxn>
                <a:cxn ang="0">
                  <a:pos x="52" y="12"/>
                </a:cxn>
                <a:cxn ang="0">
                  <a:pos x="48" y="8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2" y="8"/>
                </a:cxn>
                <a:cxn ang="0">
                  <a:pos x="10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0" y="18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4" y="82"/>
                </a:cxn>
                <a:cxn ang="0">
                  <a:pos x="32" y="86"/>
                </a:cxn>
                <a:cxn ang="0">
                  <a:pos x="32" y="86"/>
                </a:cxn>
                <a:cxn ang="0">
                  <a:pos x="26" y="78"/>
                </a:cxn>
                <a:cxn ang="0">
                  <a:pos x="20" y="68"/>
                </a:cxn>
                <a:cxn ang="0">
                  <a:pos x="18" y="54"/>
                </a:cxn>
                <a:cxn ang="0">
                  <a:pos x="18" y="54"/>
                </a:cxn>
              </a:cxnLst>
              <a:rect l="0" t="0" r="r" b="b"/>
              <a:pathLst>
                <a:path w="54" h="86">
                  <a:moveTo>
                    <a:pt x="18" y="54"/>
                  </a:moveTo>
                  <a:lnTo>
                    <a:pt x="18" y="54"/>
                  </a:lnTo>
                  <a:lnTo>
                    <a:pt x="28" y="66"/>
                  </a:lnTo>
                  <a:lnTo>
                    <a:pt x="36" y="76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46" y="66"/>
                  </a:lnTo>
                  <a:lnTo>
                    <a:pt x="48" y="46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4" y="22"/>
                  </a:lnTo>
                  <a:lnTo>
                    <a:pt x="54" y="18"/>
                  </a:lnTo>
                  <a:lnTo>
                    <a:pt x="52" y="12"/>
                  </a:lnTo>
                  <a:lnTo>
                    <a:pt x="48" y="8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2" y="8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0" y="18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4" y="82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26" y="78"/>
                  </a:lnTo>
                  <a:lnTo>
                    <a:pt x="20" y="68"/>
                  </a:lnTo>
                  <a:lnTo>
                    <a:pt x="18" y="54"/>
                  </a:lnTo>
                  <a:lnTo>
                    <a:pt x="18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9" name="Freeform 35"/>
            <p:cNvSpPr>
              <a:spLocks/>
            </p:cNvSpPr>
            <p:nvPr/>
          </p:nvSpPr>
          <p:spPr bwMode="auto">
            <a:xfrm>
              <a:off x="256674" y="-60158"/>
              <a:ext cx="144379" cy="160421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2" y="20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18" h="20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0" name="Freeform 36"/>
            <p:cNvSpPr>
              <a:spLocks/>
            </p:cNvSpPr>
            <p:nvPr/>
          </p:nvSpPr>
          <p:spPr bwMode="auto">
            <a:xfrm>
              <a:off x="5743074" y="6067926"/>
              <a:ext cx="962526" cy="978568"/>
            </a:xfrm>
            <a:custGeom>
              <a:avLst/>
              <a:gdLst/>
              <a:ahLst/>
              <a:cxnLst>
                <a:cxn ang="0">
                  <a:pos x="84" y="46"/>
                </a:cxn>
                <a:cxn ang="0">
                  <a:pos x="84" y="46"/>
                </a:cxn>
                <a:cxn ang="0">
                  <a:pos x="86" y="40"/>
                </a:cxn>
                <a:cxn ang="0">
                  <a:pos x="86" y="24"/>
                </a:cxn>
                <a:cxn ang="0">
                  <a:pos x="84" y="16"/>
                </a:cxn>
                <a:cxn ang="0">
                  <a:pos x="80" y="8"/>
                </a:cxn>
                <a:cxn ang="0">
                  <a:pos x="72" y="2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48" y="0"/>
                </a:cxn>
                <a:cxn ang="0">
                  <a:pos x="36" y="2"/>
                </a:cxn>
                <a:cxn ang="0">
                  <a:pos x="24" y="6"/>
                </a:cxn>
                <a:cxn ang="0">
                  <a:pos x="14" y="14"/>
                </a:cxn>
                <a:cxn ang="0">
                  <a:pos x="10" y="20"/>
                </a:cxn>
                <a:cxn ang="0">
                  <a:pos x="6" y="28"/>
                </a:cxn>
                <a:cxn ang="0">
                  <a:pos x="2" y="48"/>
                </a:cxn>
                <a:cxn ang="0">
                  <a:pos x="0" y="74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4" y="102"/>
                </a:cxn>
                <a:cxn ang="0">
                  <a:pos x="14" y="90"/>
                </a:cxn>
                <a:cxn ang="0">
                  <a:pos x="20" y="84"/>
                </a:cxn>
                <a:cxn ang="0">
                  <a:pos x="26" y="78"/>
                </a:cxn>
                <a:cxn ang="0">
                  <a:pos x="36" y="74"/>
                </a:cxn>
                <a:cxn ang="0">
                  <a:pos x="44" y="72"/>
                </a:cxn>
                <a:cxn ang="0">
                  <a:pos x="44" y="72"/>
                </a:cxn>
                <a:cxn ang="0">
                  <a:pos x="40" y="74"/>
                </a:cxn>
                <a:cxn ang="0">
                  <a:pos x="28" y="84"/>
                </a:cxn>
                <a:cxn ang="0">
                  <a:pos x="22" y="90"/>
                </a:cxn>
                <a:cxn ang="0">
                  <a:pos x="16" y="100"/>
                </a:cxn>
                <a:cxn ang="0">
                  <a:pos x="12" y="110"/>
                </a:cxn>
                <a:cxn ang="0">
                  <a:pos x="10" y="122"/>
                </a:cxn>
                <a:cxn ang="0">
                  <a:pos x="10" y="122"/>
                </a:cxn>
                <a:cxn ang="0">
                  <a:pos x="24" y="120"/>
                </a:cxn>
                <a:cxn ang="0">
                  <a:pos x="44" y="118"/>
                </a:cxn>
                <a:cxn ang="0">
                  <a:pos x="70" y="118"/>
                </a:cxn>
                <a:cxn ang="0">
                  <a:pos x="70" y="118"/>
                </a:cxn>
                <a:cxn ang="0">
                  <a:pos x="84" y="116"/>
                </a:cxn>
                <a:cxn ang="0">
                  <a:pos x="96" y="110"/>
                </a:cxn>
                <a:cxn ang="0">
                  <a:pos x="104" y="104"/>
                </a:cxn>
                <a:cxn ang="0">
                  <a:pos x="112" y="96"/>
                </a:cxn>
                <a:cxn ang="0">
                  <a:pos x="118" y="86"/>
                </a:cxn>
                <a:cxn ang="0">
                  <a:pos x="120" y="76"/>
                </a:cxn>
                <a:cxn ang="0">
                  <a:pos x="120" y="68"/>
                </a:cxn>
                <a:cxn ang="0">
                  <a:pos x="118" y="62"/>
                </a:cxn>
                <a:cxn ang="0">
                  <a:pos x="118" y="62"/>
                </a:cxn>
                <a:cxn ang="0">
                  <a:pos x="112" y="56"/>
                </a:cxn>
                <a:cxn ang="0">
                  <a:pos x="106" y="52"/>
                </a:cxn>
                <a:cxn ang="0">
                  <a:pos x="96" y="48"/>
                </a:cxn>
                <a:cxn ang="0">
                  <a:pos x="88" y="46"/>
                </a:cxn>
                <a:cxn ang="0">
                  <a:pos x="84" y="46"/>
                </a:cxn>
                <a:cxn ang="0">
                  <a:pos x="84" y="46"/>
                </a:cxn>
              </a:cxnLst>
              <a:rect l="0" t="0" r="r" b="b"/>
              <a:pathLst>
                <a:path w="120" h="122">
                  <a:moveTo>
                    <a:pt x="84" y="46"/>
                  </a:moveTo>
                  <a:lnTo>
                    <a:pt x="84" y="46"/>
                  </a:lnTo>
                  <a:lnTo>
                    <a:pt x="86" y="40"/>
                  </a:lnTo>
                  <a:lnTo>
                    <a:pt x="86" y="24"/>
                  </a:lnTo>
                  <a:lnTo>
                    <a:pt x="84" y="16"/>
                  </a:lnTo>
                  <a:lnTo>
                    <a:pt x="80" y="8"/>
                  </a:lnTo>
                  <a:lnTo>
                    <a:pt x="72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48" y="0"/>
                  </a:lnTo>
                  <a:lnTo>
                    <a:pt x="36" y="2"/>
                  </a:lnTo>
                  <a:lnTo>
                    <a:pt x="24" y="6"/>
                  </a:lnTo>
                  <a:lnTo>
                    <a:pt x="14" y="14"/>
                  </a:lnTo>
                  <a:lnTo>
                    <a:pt x="10" y="20"/>
                  </a:lnTo>
                  <a:lnTo>
                    <a:pt x="6" y="28"/>
                  </a:lnTo>
                  <a:lnTo>
                    <a:pt x="2" y="48"/>
                  </a:lnTo>
                  <a:lnTo>
                    <a:pt x="0" y="74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4" y="102"/>
                  </a:lnTo>
                  <a:lnTo>
                    <a:pt x="14" y="90"/>
                  </a:lnTo>
                  <a:lnTo>
                    <a:pt x="20" y="84"/>
                  </a:lnTo>
                  <a:lnTo>
                    <a:pt x="26" y="78"/>
                  </a:lnTo>
                  <a:lnTo>
                    <a:pt x="36" y="74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0" y="74"/>
                  </a:lnTo>
                  <a:lnTo>
                    <a:pt x="28" y="84"/>
                  </a:lnTo>
                  <a:lnTo>
                    <a:pt x="22" y="90"/>
                  </a:lnTo>
                  <a:lnTo>
                    <a:pt x="16" y="100"/>
                  </a:lnTo>
                  <a:lnTo>
                    <a:pt x="12" y="110"/>
                  </a:lnTo>
                  <a:lnTo>
                    <a:pt x="10" y="122"/>
                  </a:lnTo>
                  <a:lnTo>
                    <a:pt x="10" y="122"/>
                  </a:lnTo>
                  <a:lnTo>
                    <a:pt x="24" y="120"/>
                  </a:lnTo>
                  <a:lnTo>
                    <a:pt x="44" y="118"/>
                  </a:lnTo>
                  <a:lnTo>
                    <a:pt x="70" y="118"/>
                  </a:lnTo>
                  <a:lnTo>
                    <a:pt x="70" y="118"/>
                  </a:lnTo>
                  <a:lnTo>
                    <a:pt x="84" y="116"/>
                  </a:lnTo>
                  <a:lnTo>
                    <a:pt x="96" y="110"/>
                  </a:lnTo>
                  <a:lnTo>
                    <a:pt x="104" y="104"/>
                  </a:lnTo>
                  <a:lnTo>
                    <a:pt x="112" y="96"/>
                  </a:lnTo>
                  <a:lnTo>
                    <a:pt x="118" y="86"/>
                  </a:lnTo>
                  <a:lnTo>
                    <a:pt x="120" y="76"/>
                  </a:lnTo>
                  <a:lnTo>
                    <a:pt x="120" y="68"/>
                  </a:lnTo>
                  <a:lnTo>
                    <a:pt x="118" y="62"/>
                  </a:lnTo>
                  <a:lnTo>
                    <a:pt x="118" y="62"/>
                  </a:lnTo>
                  <a:lnTo>
                    <a:pt x="112" y="56"/>
                  </a:lnTo>
                  <a:lnTo>
                    <a:pt x="106" y="52"/>
                  </a:lnTo>
                  <a:lnTo>
                    <a:pt x="96" y="48"/>
                  </a:lnTo>
                  <a:lnTo>
                    <a:pt x="88" y="46"/>
                  </a:lnTo>
                  <a:lnTo>
                    <a:pt x="84" y="46"/>
                  </a:lnTo>
                  <a:lnTo>
                    <a:pt x="84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1" name="Freeform 37"/>
            <p:cNvSpPr>
              <a:spLocks/>
            </p:cNvSpPr>
            <p:nvPr/>
          </p:nvSpPr>
          <p:spPr bwMode="auto">
            <a:xfrm>
              <a:off x="5759116" y="7078579"/>
              <a:ext cx="1010653" cy="770021"/>
            </a:xfrm>
            <a:custGeom>
              <a:avLst/>
              <a:gdLst/>
              <a:ahLst/>
              <a:cxnLst>
                <a:cxn ang="0">
                  <a:pos x="120" y="22"/>
                </a:cxn>
                <a:cxn ang="0">
                  <a:pos x="120" y="22"/>
                </a:cxn>
                <a:cxn ang="0">
                  <a:pos x="112" y="14"/>
                </a:cxn>
                <a:cxn ang="0">
                  <a:pos x="106" y="8"/>
                </a:cxn>
                <a:cxn ang="0">
                  <a:pos x="96" y="4"/>
                </a:cxn>
                <a:cxn ang="0">
                  <a:pos x="88" y="2"/>
                </a:cxn>
                <a:cxn ang="0">
                  <a:pos x="70" y="0"/>
                </a:cxn>
                <a:cxn ang="0">
                  <a:pos x="50" y="2"/>
                </a:cxn>
                <a:cxn ang="0">
                  <a:pos x="34" y="4"/>
                </a:cxn>
                <a:cxn ang="0">
                  <a:pos x="20" y="8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16"/>
                </a:cxn>
                <a:cxn ang="0">
                  <a:pos x="34" y="20"/>
                </a:cxn>
                <a:cxn ang="0">
                  <a:pos x="44" y="24"/>
                </a:cxn>
                <a:cxn ang="0">
                  <a:pos x="52" y="30"/>
                </a:cxn>
                <a:cxn ang="0">
                  <a:pos x="62" y="42"/>
                </a:cxn>
                <a:cxn ang="0">
                  <a:pos x="66" y="46"/>
                </a:cxn>
                <a:cxn ang="0">
                  <a:pos x="66" y="46"/>
                </a:cxn>
                <a:cxn ang="0">
                  <a:pos x="56" y="40"/>
                </a:cxn>
                <a:cxn ang="0">
                  <a:pos x="46" y="34"/>
                </a:cxn>
                <a:cxn ang="0">
                  <a:pos x="24" y="28"/>
                </a:cxn>
                <a:cxn ang="0">
                  <a:pos x="6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6" y="28"/>
                </a:cxn>
                <a:cxn ang="0">
                  <a:pos x="14" y="36"/>
                </a:cxn>
                <a:cxn ang="0">
                  <a:pos x="18" y="44"/>
                </a:cxn>
                <a:cxn ang="0">
                  <a:pos x="24" y="54"/>
                </a:cxn>
                <a:cxn ang="0">
                  <a:pos x="40" y="96"/>
                </a:cxn>
                <a:cxn ang="0">
                  <a:pos x="102" y="96"/>
                </a:cxn>
                <a:cxn ang="0">
                  <a:pos x="102" y="96"/>
                </a:cxn>
                <a:cxn ang="0">
                  <a:pos x="100" y="88"/>
                </a:cxn>
                <a:cxn ang="0">
                  <a:pos x="98" y="78"/>
                </a:cxn>
                <a:cxn ang="0">
                  <a:pos x="94" y="70"/>
                </a:cxn>
                <a:cxn ang="0">
                  <a:pos x="94" y="70"/>
                </a:cxn>
                <a:cxn ang="0">
                  <a:pos x="100" y="72"/>
                </a:cxn>
                <a:cxn ang="0">
                  <a:pos x="108" y="70"/>
                </a:cxn>
                <a:cxn ang="0">
                  <a:pos x="114" y="66"/>
                </a:cxn>
                <a:cxn ang="0">
                  <a:pos x="120" y="60"/>
                </a:cxn>
                <a:cxn ang="0">
                  <a:pos x="124" y="52"/>
                </a:cxn>
                <a:cxn ang="0">
                  <a:pos x="126" y="42"/>
                </a:cxn>
                <a:cxn ang="0">
                  <a:pos x="126" y="32"/>
                </a:cxn>
                <a:cxn ang="0">
                  <a:pos x="120" y="22"/>
                </a:cxn>
                <a:cxn ang="0">
                  <a:pos x="120" y="22"/>
                </a:cxn>
              </a:cxnLst>
              <a:rect l="0" t="0" r="r" b="b"/>
              <a:pathLst>
                <a:path w="126" h="96">
                  <a:moveTo>
                    <a:pt x="120" y="22"/>
                  </a:moveTo>
                  <a:lnTo>
                    <a:pt x="120" y="22"/>
                  </a:lnTo>
                  <a:lnTo>
                    <a:pt x="112" y="14"/>
                  </a:lnTo>
                  <a:lnTo>
                    <a:pt x="106" y="8"/>
                  </a:lnTo>
                  <a:lnTo>
                    <a:pt x="96" y="4"/>
                  </a:lnTo>
                  <a:lnTo>
                    <a:pt x="88" y="2"/>
                  </a:lnTo>
                  <a:lnTo>
                    <a:pt x="70" y="0"/>
                  </a:lnTo>
                  <a:lnTo>
                    <a:pt x="50" y="2"/>
                  </a:lnTo>
                  <a:lnTo>
                    <a:pt x="34" y="4"/>
                  </a:lnTo>
                  <a:lnTo>
                    <a:pt x="20" y="8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16"/>
                  </a:lnTo>
                  <a:lnTo>
                    <a:pt x="34" y="20"/>
                  </a:lnTo>
                  <a:lnTo>
                    <a:pt x="44" y="24"/>
                  </a:lnTo>
                  <a:lnTo>
                    <a:pt x="52" y="30"/>
                  </a:lnTo>
                  <a:lnTo>
                    <a:pt x="62" y="42"/>
                  </a:lnTo>
                  <a:lnTo>
                    <a:pt x="66" y="46"/>
                  </a:lnTo>
                  <a:lnTo>
                    <a:pt x="66" y="46"/>
                  </a:lnTo>
                  <a:lnTo>
                    <a:pt x="56" y="40"/>
                  </a:lnTo>
                  <a:lnTo>
                    <a:pt x="46" y="34"/>
                  </a:lnTo>
                  <a:lnTo>
                    <a:pt x="24" y="28"/>
                  </a:lnTo>
                  <a:lnTo>
                    <a:pt x="6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6" y="28"/>
                  </a:lnTo>
                  <a:lnTo>
                    <a:pt x="14" y="36"/>
                  </a:lnTo>
                  <a:lnTo>
                    <a:pt x="18" y="44"/>
                  </a:lnTo>
                  <a:lnTo>
                    <a:pt x="24" y="54"/>
                  </a:lnTo>
                  <a:lnTo>
                    <a:pt x="40" y="96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00" y="88"/>
                  </a:lnTo>
                  <a:lnTo>
                    <a:pt x="98" y="78"/>
                  </a:lnTo>
                  <a:lnTo>
                    <a:pt x="94" y="70"/>
                  </a:lnTo>
                  <a:lnTo>
                    <a:pt x="94" y="70"/>
                  </a:lnTo>
                  <a:lnTo>
                    <a:pt x="100" y="72"/>
                  </a:lnTo>
                  <a:lnTo>
                    <a:pt x="108" y="70"/>
                  </a:lnTo>
                  <a:lnTo>
                    <a:pt x="114" y="66"/>
                  </a:lnTo>
                  <a:lnTo>
                    <a:pt x="120" y="60"/>
                  </a:lnTo>
                  <a:lnTo>
                    <a:pt x="124" y="52"/>
                  </a:lnTo>
                  <a:lnTo>
                    <a:pt x="126" y="42"/>
                  </a:lnTo>
                  <a:lnTo>
                    <a:pt x="126" y="32"/>
                  </a:lnTo>
                  <a:lnTo>
                    <a:pt x="120" y="22"/>
                  </a:lnTo>
                  <a:lnTo>
                    <a:pt x="12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2" name="Freeform 38"/>
            <p:cNvSpPr>
              <a:spLocks/>
            </p:cNvSpPr>
            <p:nvPr/>
          </p:nvSpPr>
          <p:spPr bwMode="auto">
            <a:xfrm>
              <a:off x="5021179" y="7335253"/>
              <a:ext cx="930442" cy="513347"/>
            </a:xfrm>
            <a:custGeom>
              <a:avLst/>
              <a:gdLst/>
              <a:ahLst/>
              <a:cxnLst>
                <a:cxn ang="0">
                  <a:pos x="82" y="6"/>
                </a:cxn>
                <a:cxn ang="0">
                  <a:pos x="82" y="6"/>
                </a:cxn>
                <a:cxn ang="0">
                  <a:pos x="82" y="18"/>
                </a:cxn>
                <a:cxn ang="0">
                  <a:pos x="80" y="30"/>
                </a:cxn>
                <a:cxn ang="0">
                  <a:pos x="76" y="46"/>
                </a:cxn>
                <a:cxn ang="0">
                  <a:pos x="70" y="54"/>
                </a:cxn>
                <a:cxn ang="0">
                  <a:pos x="68" y="58"/>
                </a:cxn>
                <a:cxn ang="0">
                  <a:pos x="68" y="58"/>
                </a:cxn>
                <a:cxn ang="0">
                  <a:pos x="72" y="48"/>
                </a:cxn>
                <a:cxn ang="0">
                  <a:pos x="72" y="36"/>
                </a:cxn>
                <a:cxn ang="0">
                  <a:pos x="70" y="18"/>
                </a:cxn>
                <a:cxn ang="0">
                  <a:pos x="68" y="4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62" y="8"/>
                </a:cxn>
                <a:cxn ang="0">
                  <a:pos x="54" y="16"/>
                </a:cxn>
                <a:cxn ang="0">
                  <a:pos x="46" y="24"/>
                </a:cxn>
                <a:cxn ang="0">
                  <a:pos x="36" y="30"/>
                </a:cxn>
                <a:cxn ang="0">
                  <a:pos x="14" y="46"/>
                </a:cxn>
                <a:cxn ang="0">
                  <a:pos x="6" y="54"/>
                </a:cxn>
                <a:cxn ang="0">
                  <a:pos x="0" y="64"/>
                </a:cxn>
                <a:cxn ang="0">
                  <a:pos x="116" y="64"/>
                </a:cxn>
                <a:cxn ang="0">
                  <a:pos x="116" y="64"/>
                </a:cxn>
                <a:cxn ang="0">
                  <a:pos x="112" y="50"/>
                </a:cxn>
                <a:cxn ang="0">
                  <a:pos x="106" y="36"/>
                </a:cxn>
                <a:cxn ang="0">
                  <a:pos x="100" y="26"/>
                </a:cxn>
                <a:cxn ang="0">
                  <a:pos x="94" y="18"/>
                </a:cxn>
                <a:cxn ang="0">
                  <a:pos x="86" y="8"/>
                </a:cxn>
                <a:cxn ang="0">
                  <a:pos x="82" y="6"/>
                </a:cxn>
                <a:cxn ang="0">
                  <a:pos x="82" y="6"/>
                </a:cxn>
              </a:cxnLst>
              <a:rect l="0" t="0" r="r" b="b"/>
              <a:pathLst>
                <a:path w="116" h="64">
                  <a:moveTo>
                    <a:pt x="82" y="6"/>
                  </a:moveTo>
                  <a:lnTo>
                    <a:pt x="82" y="6"/>
                  </a:lnTo>
                  <a:lnTo>
                    <a:pt x="82" y="18"/>
                  </a:lnTo>
                  <a:lnTo>
                    <a:pt x="80" y="30"/>
                  </a:lnTo>
                  <a:lnTo>
                    <a:pt x="76" y="46"/>
                  </a:lnTo>
                  <a:lnTo>
                    <a:pt x="70" y="54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72" y="48"/>
                  </a:lnTo>
                  <a:lnTo>
                    <a:pt x="72" y="36"/>
                  </a:lnTo>
                  <a:lnTo>
                    <a:pt x="70" y="18"/>
                  </a:lnTo>
                  <a:lnTo>
                    <a:pt x="68" y="4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4" y="16"/>
                  </a:lnTo>
                  <a:lnTo>
                    <a:pt x="46" y="24"/>
                  </a:lnTo>
                  <a:lnTo>
                    <a:pt x="36" y="30"/>
                  </a:lnTo>
                  <a:lnTo>
                    <a:pt x="14" y="46"/>
                  </a:lnTo>
                  <a:lnTo>
                    <a:pt x="6" y="54"/>
                  </a:lnTo>
                  <a:lnTo>
                    <a:pt x="0" y="64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12" y="50"/>
                  </a:lnTo>
                  <a:lnTo>
                    <a:pt x="106" y="36"/>
                  </a:lnTo>
                  <a:lnTo>
                    <a:pt x="100" y="26"/>
                  </a:lnTo>
                  <a:lnTo>
                    <a:pt x="94" y="18"/>
                  </a:lnTo>
                  <a:lnTo>
                    <a:pt x="86" y="8"/>
                  </a:lnTo>
                  <a:lnTo>
                    <a:pt x="82" y="6"/>
                  </a:lnTo>
                  <a:lnTo>
                    <a:pt x="8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3" name="Freeform 39"/>
            <p:cNvSpPr>
              <a:spLocks/>
            </p:cNvSpPr>
            <p:nvPr/>
          </p:nvSpPr>
          <p:spPr bwMode="auto">
            <a:xfrm>
              <a:off x="4363453" y="6741695"/>
              <a:ext cx="1010653" cy="1058779"/>
            </a:xfrm>
            <a:custGeom>
              <a:avLst/>
              <a:gdLst/>
              <a:ahLst/>
              <a:cxnLst>
                <a:cxn ang="0">
                  <a:pos x="66" y="66"/>
                </a:cxn>
                <a:cxn ang="0">
                  <a:pos x="66" y="66"/>
                </a:cxn>
                <a:cxn ang="0">
                  <a:pos x="74" y="66"/>
                </a:cxn>
                <a:cxn ang="0">
                  <a:pos x="84" y="62"/>
                </a:cxn>
                <a:cxn ang="0">
                  <a:pos x="104" y="52"/>
                </a:cxn>
                <a:cxn ang="0">
                  <a:pos x="124" y="40"/>
                </a:cxn>
                <a:cxn ang="0">
                  <a:pos x="124" y="40"/>
                </a:cxn>
                <a:cxn ang="0">
                  <a:pos x="116" y="38"/>
                </a:cxn>
                <a:cxn ang="0">
                  <a:pos x="108" y="36"/>
                </a:cxn>
                <a:cxn ang="0">
                  <a:pos x="92" y="30"/>
                </a:cxn>
                <a:cxn ang="0">
                  <a:pos x="62" y="10"/>
                </a:cxn>
                <a:cxn ang="0">
                  <a:pos x="48" y="4"/>
                </a:cxn>
                <a:cxn ang="0">
                  <a:pos x="40" y="2"/>
                </a:cxn>
                <a:cxn ang="0">
                  <a:pos x="34" y="0"/>
                </a:cxn>
                <a:cxn ang="0">
                  <a:pos x="26" y="2"/>
                </a:cxn>
                <a:cxn ang="0">
                  <a:pos x="20" y="4"/>
                </a:cxn>
                <a:cxn ang="0">
                  <a:pos x="14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28"/>
                </a:cxn>
                <a:cxn ang="0">
                  <a:pos x="0" y="38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14" y="66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10" y="80"/>
                </a:cxn>
                <a:cxn ang="0">
                  <a:pos x="6" y="92"/>
                </a:cxn>
                <a:cxn ang="0">
                  <a:pos x="8" y="102"/>
                </a:cxn>
                <a:cxn ang="0">
                  <a:pos x="12" y="112"/>
                </a:cxn>
                <a:cxn ang="0">
                  <a:pos x="20" y="122"/>
                </a:cxn>
                <a:cxn ang="0">
                  <a:pos x="30" y="128"/>
                </a:cxn>
                <a:cxn ang="0">
                  <a:pos x="42" y="132"/>
                </a:cxn>
                <a:cxn ang="0">
                  <a:pos x="58" y="132"/>
                </a:cxn>
                <a:cxn ang="0">
                  <a:pos x="58" y="132"/>
                </a:cxn>
                <a:cxn ang="0">
                  <a:pos x="66" y="130"/>
                </a:cxn>
                <a:cxn ang="0">
                  <a:pos x="72" y="126"/>
                </a:cxn>
                <a:cxn ang="0">
                  <a:pos x="86" y="118"/>
                </a:cxn>
                <a:cxn ang="0">
                  <a:pos x="98" y="106"/>
                </a:cxn>
                <a:cxn ang="0">
                  <a:pos x="108" y="92"/>
                </a:cxn>
                <a:cxn ang="0">
                  <a:pos x="120" y="68"/>
                </a:cxn>
                <a:cxn ang="0">
                  <a:pos x="126" y="58"/>
                </a:cxn>
                <a:cxn ang="0">
                  <a:pos x="126" y="58"/>
                </a:cxn>
                <a:cxn ang="0">
                  <a:pos x="112" y="62"/>
                </a:cxn>
                <a:cxn ang="0">
                  <a:pos x="100" y="66"/>
                </a:cxn>
                <a:cxn ang="0">
                  <a:pos x="82" y="68"/>
                </a:cxn>
                <a:cxn ang="0">
                  <a:pos x="70" y="68"/>
                </a:cxn>
                <a:cxn ang="0">
                  <a:pos x="66" y="66"/>
                </a:cxn>
                <a:cxn ang="0">
                  <a:pos x="66" y="66"/>
                </a:cxn>
              </a:cxnLst>
              <a:rect l="0" t="0" r="r" b="b"/>
              <a:pathLst>
                <a:path w="126" h="132">
                  <a:moveTo>
                    <a:pt x="66" y="66"/>
                  </a:moveTo>
                  <a:lnTo>
                    <a:pt x="66" y="66"/>
                  </a:lnTo>
                  <a:lnTo>
                    <a:pt x="74" y="66"/>
                  </a:lnTo>
                  <a:lnTo>
                    <a:pt x="84" y="62"/>
                  </a:lnTo>
                  <a:lnTo>
                    <a:pt x="104" y="52"/>
                  </a:lnTo>
                  <a:lnTo>
                    <a:pt x="124" y="40"/>
                  </a:lnTo>
                  <a:lnTo>
                    <a:pt x="124" y="40"/>
                  </a:lnTo>
                  <a:lnTo>
                    <a:pt x="116" y="38"/>
                  </a:lnTo>
                  <a:lnTo>
                    <a:pt x="108" y="36"/>
                  </a:lnTo>
                  <a:lnTo>
                    <a:pt x="92" y="30"/>
                  </a:lnTo>
                  <a:lnTo>
                    <a:pt x="62" y="10"/>
                  </a:lnTo>
                  <a:lnTo>
                    <a:pt x="48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6" y="2"/>
                  </a:lnTo>
                  <a:lnTo>
                    <a:pt x="20" y="4"/>
                  </a:lnTo>
                  <a:lnTo>
                    <a:pt x="14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28"/>
                  </a:lnTo>
                  <a:lnTo>
                    <a:pt x="0" y="38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14" y="66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0" y="80"/>
                  </a:lnTo>
                  <a:lnTo>
                    <a:pt x="6" y="92"/>
                  </a:lnTo>
                  <a:lnTo>
                    <a:pt x="8" y="102"/>
                  </a:lnTo>
                  <a:lnTo>
                    <a:pt x="12" y="112"/>
                  </a:lnTo>
                  <a:lnTo>
                    <a:pt x="20" y="122"/>
                  </a:lnTo>
                  <a:lnTo>
                    <a:pt x="30" y="128"/>
                  </a:lnTo>
                  <a:lnTo>
                    <a:pt x="42" y="132"/>
                  </a:lnTo>
                  <a:lnTo>
                    <a:pt x="58" y="132"/>
                  </a:lnTo>
                  <a:lnTo>
                    <a:pt x="58" y="132"/>
                  </a:lnTo>
                  <a:lnTo>
                    <a:pt x="66" y="130"/>
                  </a:lnTo>
                  <a:lnTo>
                    <a:pt x="72" y="126"/>
                  </a:lnTo>
                  <a:lnTo>
                    <a:pt x="86" y="118"/>
                  </a:lnTo>
                  <a:lnTo>
                    <a:pt x="98" y="106"/>
                  </a:lnTo>
                  <a:lnTo>
                    <a:pt x="108" y="92"/>
                  </a:lnTo>
                  <a:lnTo>
                    <a:pt x="120" y="68"/>
                  </a:lnTo>
                  <a:lnTo>
                    <a:pt x="126" y="58"/>
                  </a:lnTo>
                  <a:lnTo>
                    <a:pt x="126" y="58"/>
                  </a:lnTo>
                  <a:lnTo>
                    <a:pt x="112" y="62"/>
                  </a:lnTo>
                  <a:lnTo>
                    <a:pt x="100" y="66"/>
                  </a:lnTo>
                  <a:lnTo>
                    <a:pt x="82" y="68"/>
                  </a:lnTo>
                  <a:lnTo>
                    <a:pt x="70" y="68"/>
                  </a:lnTo>
                  <a:lnTo>
                    <a:pt x="66" y="66"/>
                  </a:lnTo>
                  <a:lnTo>
                    <a:pt x="6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4" name="Freeform 40"/>
            <p:cNvSpPr>
              <a:spLocks/>
            </p:cNvSpPr>
            <p:nvPr/>
          </p:nvSpPr>
          <p:spPr bwMode="auto">
            <a:xfrm>
              <a:off x="4796589" y="5811253"/>
              <a:ext cx="930442" cy="1042737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80" y="0"/>
                </a:cxn>
                <a:cxn ang="0">
                  <a:pos x="72" y="0"/>
                </a:cxn>
                <a:cxn ang="0">
                  <a:pos x="66" y="4"/>
                </a:cxn>
                <a:cxn ang="0">
                  <a:pos x="60" y="8"/>
                </a:cxn>
                <a:cxn ang="0">
                  <a:pos x="56" y="14"/>
                </a:cxn>
                <a:cxn ang="0">
                  <a:pos x="50" y="22"/>
                </a:cxn>
                <a:cxn ang="0">
                  <a:pos x="50" y="28"/>
                </a:cxn>
                <a:cxn ang="0">
                  <a:pos x="50" y="28"/>
                </a:cxn>
                <a:cxn ang="0">
                  <a:pos x="42" y="28"/>
                </a:cxn>
                <a:cxn ang="0">
                  <a:pos x="28" y="28"/>
                </a:cxn>
                <a:cxn ang="0">
                  <a:pos x="20" y="30"/>
                </a:cxn>
                <a:cxn ang="0">
                  <a:pos x="12" y="34"/>
                </a:cxn>
                <a:cxn ang="0">
                  <a:pos x="6" y="40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0" y="60"/>
                </a:cxn>
                <a:cxn ang="0">
                  <a:pos x="0" y="72"/>
                </a:cxn>
                <a:cxn ang="0">
                  <a:pos x="4" y="84"/>
                </a:cxn>
                <a:cxn ang="0">
                  <a:pos x="10" y="96"/>
                </a:cxn>
                <a:cxn ang="0">
                  <a:pos x="20" y="106"/>
                </a:cxn>
                <a:cxn ang="0">
                  <a:pos x="36" y="114"/>
                </a:cxn>
                <a:cxn ang="0">
                  <a:pos x="56" y="122"/>
                </a:cxn>
                <a:cxn ang="0">
                  <a:pos x="84" y="130"/>
                </a:cxn>
                <a:cxn ang="0">
                  <a:pos x="84" y="130"/>
                </a:cxn>
                <a:cxn ang="0">
                  <a:pos x="80" y="126"/>
                </a:cxn>
                <a:cxn ang="0">
                  <a:pos x="74" y="116"/>
                </a:cxn>
                <a:cxn ang="0">
                  <a:pos x="68" y="102"/>
                </a:cxn>
                <a:cxn ang="0">
                  <a:pos x="66" y="92"/>
                </a:cxn>
                <a:cxn ang="0">
                  <a:pos x="64" y="82"/>
                </a:cxn>
                <a:cxn ang="0">
                  <a:pos x="64" y="82"/>
                </a:cxn>
                <a:cxn ang="0">
                  <a:pos x="78" y="100"/>
                </a:cxn>
                <a:cxn ang="0">
                  <a:pos x="90" y="116"/>
                </a:cxn>
                <a:cxn ang="0">
                  <a:pos x="98" y="122"/>
                </a:cxn>
                <a:cxn ang="0">
                  <a:pos x="106" y="128"/>
                </a:cxn>
                <a:cxn ang="0">
                  <a:pos x="106" y="128"/>
                </a:cxn>
                <a:cxn ang="0">
                  <a:pos x="106" y="98"/>
                </a:cxn>
                <a:cxn ang="0">
                  <a:pos x="108" y="70"/>
                </a:cxn>
                <a:cxn ang="0">
                  <a:pos x="112" y="56"/>
                </a:cxn>
                <a:cxn ang="0">
                  <a:pos x="116" y="42"/>
                </a:cxn>
                <a:cxn ang="0">
                  <a:pos x="116" y="42"/>
                </a:cxn>
                <a:cxn ang="0">
                  <a:pos x="116" y="34"/>
                </a:cxn>
                <a:cxn ang="0">
                  <a:pos x="116" y="26"/>
                </a:cxn>
                <a:cxn ang="0">
                  <a:pos x="114" y="18"/>
                </a:cxn>
                <a:cxn ang="0">
                  <a:pos x="110" y="12"/>
                </a:cxn>
                <a:cxn ang="0">
                  <a:pos x="104" y="6"/>
                </a:cxn>
                <a:cxn ang="0">
                  <a:pos x="96" y="2"/>
                </a:cxn>
                <a:cxn ang="0">
                  <a:pos x="88" y="0"/>
                </a:cxn>
                <a:cxn ang="0">
                  <a:pos x="80" y="0"/>
                </a:cxn>
                <a:cxn ang="0">
                  <a:pos x="80" y="0"/>
                </a:cxn>
              </a:cxnLst>
              <a:rect l="0" t="0" r="r" b="b"/>
              <a:pathLst>
                <a:path w="116" h="130">
                  <a:moveTo>
                    <a:pt x="80" y="0"/>
                  </a:moveTo>
                  <a:lnTo>
                    <a:pt x="80" y="0"/>
                  </a:lnTo>
                  <a:lnTo>
                    <a:pt x="72" y="0"/>
                  </a:lnTo>
                  <a:lnTo>
                    <a:pt x="66" y="4"/>
                  </a:lnTo>
                  <a:lnTo>
                    <a:pt x="60" y="8"/>
                  </a:lnTo>
                  <a:lnTo>
                    <a:pt x="56" y="14"/>
                  </a:lnTo>
                  <a:lnTo>
                    <a:pt x="50" y="22"/>
                  </a:lnTo>
                  <a:lnTo>
                    <a:pt x="50" y="28"/>
                  </a:lnTo>
                  <a:lnTo>
                    <a:pt x="50" y="28"/>
                  </a:lnTo>
                  <a:lnTo>
                    <a:pt x="42" y="28"/>
                  </a:lnTo>
                  <a:lnTo>
                    <a:pt x="28" y="28"/>
                  </a:lnTo>
                  <a:lnTo>
                    <a:pt x="20" y="30"/>
                  </a:lnTo>
                  <a:lnTo>
                    <a:pt x="12" y="34"/>
                  </a:lnTo>
                  <a:lnTo>
                    <a:pt x="6" y="4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10" y="96"/>
                  </a:lnTo>
                  <a:lnTo>
                    <a:pt x="20" y="106"/>
                  </a:lnTo>
                  <a:lnTo>
                    <a:pt x="36" y="114"/>
                  </a:lnTo>
                  <a:lnTo>
                    <a:pt x="56" y="122"/>
                  </a:lnTo>
                  <a:lnTo>
                    <a:pt x="84" y="130"/>
                  </a:lnTo>
                  <a:lnTo>
                    <a:pt x="84" y="130"/>
                  </a:lnTo>
                  <a:lnTo>
                    <a:pt x="80" y="126"/>
                  </a:lnTo>
                  <a:lnTo>
                    <a:pt x="74" y="116"/>
                  </a:lnTo>
                  <a:lnTo>
                    <a:pt x="68" y="102"/>
                  </a:lnTo>
                  <a:lnTo>
                    <a:pt x="66" y="92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78" y="100"/>
                  </a:lnTo>
                  <a:lnTo>
                    <a:pt x="90" y="116"/>
                  </a:lnTo>
                  <a:lnTo>
                    <a:pt x="98" y="122"/>
                  </a:lnTo>
                  <a:lnTo>
                    <a:pt x="106" y="128"/>
                  </a:lnTo>
                  <a:lnTo>
                    <a:pt x="106" y="128"/>
                  </a:lnTo>
                  <a:lnTo>
                    <a:pt x="106" y="98"/>
                  </a:lnTo>
                  <a:lnTo>
                    <a:pt x="108" y="70"/>
                  </a:lnTo>
                  <a:lnTo>
                    <a:pt x="112" y="56"/>
                  </a:lnTo>
                  <a:lnTo>
                    <a:pt x="116" y="42"/>
                  </a:lnTo>
                  <a:lnTo>
                    <a:pt x="116" y="42"/>
                  </a:lnTo>
                  <a:lnTo>
                    <a:pt x="116" y="34"/>
                  </a:lnTo>
                  <a:lnTo>
                    <a:pt x="116" y="26"/>
                  </a:lnTo>
                  <a:lnTo>
                    <a:pt x="114" y="18"/>
                  </a:lnTo>
                  <a:lnTo>
                    <a:pt x="110" y="12"/>
                  </a:lnTo>
                  <a:lnTo>
                    <a:pt x="104" y="6"/>
                  </a:lnTo>
                  <a:lnTo>
                    <a:pt x="96" y="2"/>
                  </a:lnTo>
                  <a:lnTo>
                    <a:pt x="88" y="0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5" name="Freeform 41"/>
            <p:cNvSpPr>
              <a:spLocks/>
            </p:cNvSpPr>
            <p:nvPr/>
          </p:nvSpPr>
          <p:spPr bwMode="auto">
            <a:xfrm>
              <a:off x="5470358" y="6982326"/>
              <a:ext cx="224589" cy="256674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8" y="30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20" y="30"/>
                </a:cxn>
                <a:cxn ang="0">
                  <a:pos x="24" y="28"/>
                </a:cxn>
                <a:cxn ang="0">
                  <a:pos x="26" y="22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6" y="10"/>
                </a:cxn>
                <a:cxn ang="0">
                  <a:pos x="24" y="6"/>
                </a:cxn>
                <a:cxn ang="0">
                  <a:pos x="20" y="2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28" h="32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8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0" y="30"/>
                  </a:lnTo>
                  <a:lnTo>
                    <a:pt x="24" y="28"/>
                  </a:lnTo>
                  <a:lnTo>
                    <a:pt x="26" y="22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6" y="10"/>
                  </a:lnTo>
                  <a:lnTo>
                    <a:pt x="24" y="6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6" name="Freeform 42"/>
            <p:cNvSpPr>
              <a:spLocks/>
            </p:cNvSpPr>
            <p:nvPr/>
          </p:nvSpPr>
          <p:spPr bwMode="auto">
            <a:xfrm>
              <a:off x="3192379" y="725905"/>
              <a:ext cx="1042737" cy="1058779"/>
            </a:xfrm>
            <a:custGeom>
              <a:avLst/>
              <a:gdLst/>
              <a:ahLst/>
              <a:cxnLst>
                <a:cxn ang="0">
                  <a:pos x="10" y="132"/>
                </a:cxn>
                <a:cxn ang="0">
                  <a:pos x="10" y="132"/>
                </a:cxn>
                <a:cxn ang="0">
                  <a:pos x="26" y="128"/>
                </a:cxn>
                <a:cxn ang="0">
                  <a:pos x="48" y="126"/>
                </a:cxn>
                <a:cxn ang="0">
                  <a:pos x="74" y="126"/>
                </a:cxn>
                <a:cxn ang="0">
                  <a:pos x="74" y="126"/>
                </a:cxn>
                <a:cxn ang="0">
                  <a:pos x="90" y="124"/>
                </a:cxn>
                <a:cxn ang="0">
                  <a:pos x="102" y="120"/>
                </a:cxn>
                <a:cxn ang="0">
                  <a:pos x="112" y="112"/>
                </a:cxn>
                <a:cxn ang="0">
                  <a:pos x="122" y="102"/>
                </a:cxn>
                <a:cxn ang="0">
                  <a:pos x="126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6" y="66"/>
                </a:cxn>
                <a:cxn ang="0">
                  <a:pos x="126" y="66"/>
                </a:cxn>
                <a:cxn ang="0">
                  <a:pos x="120" y="60"/>
                </a:cxn>
                <a:cxn ang="0">
                  <a:pos x="114" y="56"/>
                </a:cxn>
                <a:cxn ang="0">
                  <a:pos x="104" y="52"/>
                </a:cxn>
                <a:cxn ang="0">
                  <a:pos x="94" y="50"/>
                </a:cxn>
                <a:cxn ang="0">
                  <a:pos x="90" y="50"/>
                </a:cxn>
                <a:cxn ang="0">
                  <a:pos x="90" y="50"/>
                </a:cxn>
                <a:cxn ang="0">
                  <a:pos x="92" y="42"/>
                </a:cxn>
                <a:cxn ang="0">
                  <a:pos x="92" y="34"/>
                </a:cxn>
                <a:cxn ang="0">
                  <a:pos x="92" y="26"/>
                </a:cxn>
                <a:cxn ang="0">
                  <a:pos x="90" y="16"/>
                </a:cxn>
                <a:cxn ang="0">
                  <a:pos x="84" y="8"/>
                </a:cxn>
                <a:cxn ang="0">
                  <a:pos x="78" y="2"/>
                </a:cxn>
                <a:cxn ang="0">
                  <a:pos x="72" y="2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8"/>
                </a:cxn>
                <a:cxn ang="0">
                  <a:pos x="20" y="12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0" y="90"/>
                </a:cxn>
                <a:cxn ang="0">
                  <a:pos x="24" y="98"/>
                </a:cxn>
                <a:cxn ang="0">
                  <a:pos x="18" y="106"/>
                </a:cxn>
                <a:cxn ang="0">
                  <a:pos x="12" y="118"/>
                </a:cxn>
                <a:cxn ang="0">
                  <a:pos x="10" y="132"/>
                </a:cxn>
                <a:cxn ang="0">
                  <a:pos x="10" y="132"/>
                </a:cxn>
              </a:cxnLst>
              <a:rect l="0" t="0" r="r" b="b"/>
              <a:pathLst>
                <a:path w="130" h="132">
                  <a:moveTo>
                    <a:pt x="10" y="132"/>
                  </a:moveTo>
                  <a:lnTo>
                    <a:pt x="10" y="132"/>
                  </a:lnTo>
                  <a:lnTo>
                    <a:pt x="26" y="128"/>
                  </a:lnTo>
                  <a:lnTo>
                    <a:pt x="48" y="126"/>
                  </a:lnTo>
                  <a:lnTo>
                    <a:pt x="74" y="126"/>
                  </a:lnTo>
                  <a:lnTo>
                    <a:pt x="74" y="126"/>
                  </a:lnTo>
                  <a:lnTo>
                    <a:pt x="90" y="124"/>
                  </a:lnTo>
                  <a:lnTo>
                    <a:pt x="102" y="120"/>
                  </a:lnTo>
                  <a:lnTo>
                    <a:pt x="112" y="112"/>
                  </a:lnTo>
                  <a:lnTo>
                    <a:pt x="122" y="102"/>
                  </a:lnTo>
                  <a:lnTo>
                    <a:pt x="126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0" y="60"/>
                  </a:lnTo>
                  <a:lnTo>
                    <a:pt x="114" y="56"/>
                  </a:lnTo>
                  <a:lnTo>
                    <a:pt x="104" y="52"/>
                  </a:lnTo>
                  <a:lnTo>
                    <a:pt x="94" y="50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92" y="42"/>
                  </a:lnTo>
                  <a:lnTo>
                    <a:pt x="92" y="34"/>
                  </a:lnTo>
                  <a:lnTo>
                    <a:pt x="92" y="26"/>
                  </a:lnTo>
                  <a:lnTo>
                    <a:pt x="90" y="16"/>
                  </a:lnTo>
                  <a:lnTo>
                    <a:pt x="84" y="8"/>
                  </a:lnTo>
                  <a:lnTo>
                    <a:pt x="78" y="2"/>
                  </a:lnTo>
                  <a:lnTo>
                    <a:pt x="72" y="2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0" y="90"/>
                  </a:lnTo>
                  <a:lnTo>
                    <a:pt x="24" y="98"/>
                  </a:lnTo>
                  <a:lnTo>
                    <a:pt x="18" y="106"/>
                  </a:lnTo>
                  <a:lnTo>
                    <a:pt x="12" y="118"/>
                  </a:lnTo>
                  <a:lnTo>
                    <a:pt x="10" y="132"/>
                  </a:lnTo>
                  <a:lnTo>
                    <a:pt x="10" y="1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7" name="Freeform 43"/>
            <p:cNvSpPr>
              <a:spLocks/>
            </p:cNvSpPr>
            <p:nvPr/>
          </p:nvSpPr>
          <p:spPr bwMode="auto">
            <a:xfrm>
              <a:off x="3208421" y="1816768"/>
              <a:ext cx="1090863" cy="1074821"/>
            </a:xfrm>
            <a:custGeom>
              <a:avLst/>
              <a:gdLst/>
              <a:ahLst/>
              <a:cxnLst>
                <a:cxn ang="0">
                  <a:pos x="128" y="22"/>
                </a:cxn>
                <a:cxn ang="0">
                  <a:pos x="128" y="22"/>
                </a:cxn>
                <a:cxn ang="0">
                  <a:pos x="134" y="34"/>
                </a:cxn>
                <a:cxn ang="0">
                  <a:pos x="136" y="44"/>
                </a:cxn>
                <a:cxn ang="0">
                  <a:pos x="134" y="54"/>
                </a:cxn>
                <a:cxn ang="0">
                  <a:pos x="130" y="64"/>
                </a:cxn>
                <a:cxn ang="0">
                  <a:pos x="124" y="70"/>
                </a:cxn>
                <a:cxn ang="0">
                  <a:pos x="116" y="76"/>
                </a:cxn>
                <a:cxn ang="0">
                  <a:pos x="108" y="76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04" y="82"/>
                </a:cxn>
                <a:cxn ang="0">
                  <a:pos x="110" y="96"/>
                </a:cxn>
                <a:cxn ang="0">
                  <a:pos x="110" y="106"/>
                </a:cxn>
                <a:cxn ang="0">
                  <a:pos x="108" y="114"/>
                </a:cxn>
                <a:cxn ang="0">
                  <a:pos x="104" y="122"/>
                </a:cxn>
                <a:cxn ang="0">
                  <a:pos x="94" y="130"/>
                </a:cxn>
                <a:cxn ang="0">
                  <a:pos x="94" y="130"/>
                </a:cxn>
                <a:cxn ang="0">
                  <a:pos x="84" y="134"/>
                </a:cxn>
                <a:cxn ang="0">
                  <a:pos x="74" y="134"/>
                </a:cxn>
                <a:cxn ang="0">
                  <a:pos x="66" y="132"/>
                </a:cxn>
                <a:cxn ang="0">
                  <a:pos x="58" y="128"/>
                </a:cxn>
                <a:cxn ang="0">
                  <a:pos x="54" y="122"/>
                </a:cxn>
                <a:cxn ang="0">
                  <a:pos x="48" y="116"/>
                </a:cxn>
                <a:cxn ang="0">
                  <a:pos x="40" y="96"/>
                </a:cxn>
                <a:cxn ang="0">
                  <a:pos x="32" y="74"/>
                </a:cxn>
                <a:cxn ang="0">
                  <a:pos x="24" y="54"/>
                </a:cxn>
                <a:cxn ang="0">
                  <a:pos x="20" y="44"/>
                </a:cxn>
                <a:cxn ang="0">
                  <a:pos x="14" y="36"/>
                </a:cxn>
                <a:cxn ang="0">
                  <a:pos x="8" y="30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26"/>
                </a:cxn>
                <a:cxn ang="0">
                  <a:pos x="26" y="30"/>
                </a:cxn>
                <a:cxn ang="0">
                  <a:pos x="50" y="36"/>
                </a:cxn>
                <a:cxn ang="0">
                  <a:pos x="62" y="42"/>
                </a:cxn>
                <a:cxn ang="0">
                  <a:pos x="70" y="48"/>
                </a:cxn>
                <a:cxn ang="0">
                  <a:pos x="70" y="48"/>
                </a:cxn>
                <a:cxn ang="0">
                  <a:pos x="68" y="44"/>
                </a:cxn>
                <a:cxn ang="0">
                  <a:pos x="56" y="32"/>
                </a:cxn>
                <a:cxn ang="0">
                  <a:pos x="48" y="26"/>
                </a:cxn>
                <a:cxn ang="0">
                  <a:pos x="36" y="20"/>
                </a:cxn>
                <a:cxn ang="0">
                  <a:pos x="22" y="16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8"/>
                </a:cxn>
                <a:cxn ang="0">
                  <a:pos x="36" y="4"/>
                </a:cxn>
                <a:cxn ang="0">
                  <a:pos x="54" y="0"/>
                </a:cxn>
                <a:cxn ang="0">
                  <a:pos x="74" y="0"/>
                </a:cxn>
                <a:cxn ang="0">
                  <a:pos x="94" y="2"/>
                </a:cxn>
                <a:cxn ang="0">
                  <a:pos x="104" y="4"/>
                </a:cxn>
                <a:cxn ang="0">
                  <a:pos x="114" y="8"/>
                </a:cxn>
                <a:cxn ang="0">
                  <a:pos x="122" y="14"/>
                </a:cxn>
                <a:cxn ang="0">
                  <a:pos x="128" y="22"/>
                </a:cxn>
                <a:cxn ang="0">
                  <a:pos x="128" y="22"/>
                </a:cxn>
              </a:cxnLst>
              <a:rect l="0" t="0" r="r" b="b"/>
              <a:pathLst>
                <a:path w="136" h="134">
                  <a:moveTo>
                    <a:pt x="128" y="22"/>
                  </a:moveTo>
                  <a:lnTo>
                    <a:pt x="128" y="22"/>
                  </a:lnTo>
                  <a:lnTo>
                    <a:pt x="134" y="34"/>
                  </a:lnTo>
                  <a:lnTo>
                    <a:pt x="136" y="44"/>
                  </a:lnTo>
                  <a:lnTo>
                    <a:pt x="134" y="54"/>
                  </a:lnTo>
                  <a:lnTo>
                    <a:pt x="130" y="64"/>
                  </a:lnTo>
                  <a:lnTo>
                    <a:pt x="124" y="70"/>
                  </a:lnTo>
                  <a:lnTo>
                    <a:pt x="116" y="76"/>
                  </a:lnTo>
                  <a:lnTo>
                    <a:pt x="108" y="76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04" y="82"/>
                  </a:lnTo>
                  <a:lnTo>
                    <a:pt x="110" y="96"/>
                  </a:lnTo>
                  <a:lnTo>
                    <a:pt x="110" y="106"/>
                  </a:lnTo>
                  <a:lnTo>
                    <a:pt x="108" y="114"/>
                  </a:lnTo>
                  <a:lnTo>
                    <a:pt x="104" y="122"/>
                  </a:lnTo>
                  <a:lnTo>
                    <a:pt x="94" y="130"/>
                  </a:lnTo>
                  <a:lnTo>
                    <a:pt x="94" y="130"/>
                  </a:lnTo>
                  <a:lnTo>
                    <a:pt x="84" y="134"/>
                  </a:lnTo>
                  <a:lnTo>
                    <a:pt x="74" y="134"/>
                  </a:lnTo>
                  <a:lnTo>
                    <a:pt x="66" y="132"/>
                  </a:lnTo>
                  <a:lnTo>
                    <a:pt x="58" y="128"/>
                  </a:lnTo>
                  <a:lnTo>
                    <a:pt x="54" y="122"/>
                  </a:lnTo>
                  <a:lnTo>
                    <a:pt x="48" y="116"/>
                  </a:lnTo>
                  <a:lnTo>
                    <a:pt x="40" y="96"/>
                  </a:lnTo>
                  <a:lnTo>
                    <a:pt x="32" y="74"/>
                  </a:lnTo>
                  <a:lnTo>
                    <a:pt x="24" y="54"/>
                  </a:lnTo>
                  <a:lnTo>
                    <a:pt x="20" y="44"/>
                  </a:lnTo>
                  <a:lnTo>
                    <a:pt x="14" y="36"/>
                  </a:lnTo>
                  <a:lnTo>
                    <a:pt x="8" y="3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26"/>
                  </a:lnTo>
                  <a:lnTo>
                    <a:pt x="26" y="30"/>
                  </a:lnTo>
                  <a:lnTo>
                    <a:pt x="50" y="36"/>
                  </a:lnTo>
                  <a:lnTo>
                    <a:pt x="62" y="42"/>
                  </a:lnTo>
                  <a:lnTo>
                    <a:pt x="70" y="48"/>
                  </a:lnTo>
                  <a:lnTo>
                    <a:pt x="70" y="48"/>
                  </a:lnTo>
                  <a:lnTo>
                    <a:pt x="68" y="44"/>
                  </a:lnTo>
                  <a:lnTo>
                    <a:pt x="56" y="32"/>
                  </a:lnTo>
                  <a:lnTo>
                    <a:pt x="48" y="26"/>
                  </a:lnTo>
                  <a:lnTo>
                    <a:pt x="36" y="20"/>
                  </a:lnTo>
                  <a:lnTo>
                    <a:pt x="22" y="16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8"/>
                  </a:lnTo>
                  <a:lnTo>
                    <a:pt x="36" y="4"/>
                  </a:lnTo>
                  <a:lnTo>
                    <a:pt x="54" y="0"/>
                  </a:lnTo>
                  <a:lnTo>
                    <a:pt x="74" y="0"/>
                  </a:lnTo>
                  <a:lnTo>
                    <a:pt x="94" y="2"/>
                  </a:lnTo>
                  <a:lnTo>
                    <a:pt x="104" y="4"/>
                  </a:lnTo>
                  <a:lnTo>
                    <a:pt x="114" y="8"/>
                  </a:lnTo>
                  <a:lnTo>
                    <a:pt x="122" y="14"/>
                  </a:lnTo>
                  <a:lnTo>
                    <a:pt x="128" y="22"/>
                  </a:lnTo>
                  <a:lnTo>
                    <a:pt x="128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8" name="Freeform 44"/>
            <p:cNvSpPr>
              <a:spLocks/>
            </p:cNvSpPr>
            <p:nvPr/>
          </p:nvSpPr>
          <p:spPr bwMode="auto">
            <a:xfrm>
              <a:off x="2406316" y="2089484"/>
              <a:ext cx="1042737" cy="1074821"/>
            </a:xfrm>
            <a:custGeom>
              <a:avLst/>
              <a:gdLst/>
              <a:ahLst/>
              <a:cxnLst>
                <a:cxn ang="0">
                  <a:pos x="90" y="6"/>
                </a:cxn>
                <a:cxn ang="0">
                  <a:pos x="90" y="6"/>
                </a:cxn>
                <a:cxn ang="0">
                  <a:pos x="94" y="10"/>
                </a:cxn>
                <a:cxn ang="0">
                  <a:pos x="104" y="20"/>
                </a:cxn>
                <a:cxn ang="0">
                  <a:pos x="110" y="30"/>
                </a:cxn>
                <a:cxn ang="0">
                  <a:pos x="116" y="40"/>
                </a:cxn>
                <a:cxn ang="0">
                  <a:pos x="122" y="56"/>
                </a:cxn>
                <a:cxn ang="0">
                  <a:pos x="128" y="72"/>
                </a:cxn>
                <a:cxn ang="0">
                  <a:pos x="128" y="72"/>
                </a:cxn>
                <a:cxn ang="0">
                  <a:pos x="130" y="84"/>
                </a:cxn>
                <a:cxn ang="0">
                  <a:pos x="130" y="94"/>
                </a:cxn>
                <a:cxn ang="0">
                  <a:pos x="128" y="106"/>
                </a:cxn>
                <a:cxn ang="0">
                  <a:pos x="126" y="114"/>
                </a:cxn>
                <a:cxn ang="0">
                  <a:pos x="120" y="122"/>
                </a:cxn>
                <a:cxn ang="0">
                  <a:pos x="112" y="130"/>
                </a:cxn>
                <a:cxn ang="0">
                  <a:pos x="104" y="134"/>
                </a:cxn>
                <a:cxn ang="0">
                  <a:pos x="94" y="134"/>
                </a:cxn>
                <a:cxn ang="0">
                  <a:pos x="94" y="134"/>
                </a:cxn>
                <a:cxn ang="0">
                  <a:pos x="82" y="134"/>
                </a:cxn>
                <a:cxn ang="0">
                  <a:pos x="74" y="132"/>
                </a:cxn>
                <a:cxn ang="0">
                  <a:pos x="68" y="128"/>
                </a:cxn>
                <a:cxn ang="0">
                  <a:pos x="64" y="124"/>
                </a:cxn>
                <a:cxn ang="0">
                  <a:pos x="60" y="118"/>
                </a:cxn>
                <a:cxn ang="0">
                  <a:pos x="60" y="114"/>
                </a:cxn>
                <a:cxn ang="0">
                  <a:pos x="60" y="114"/>
                </a:cxn>
                <a:cxn ang="0">
                  <a:pos x="52" y="116"/>
                </a:cxn>
                <a:cxn ang="0">
                  <a:pos x="38" y="120"/>
                </a:cxn>
                <a:cxn ang="0">
                  <a:pos x="30" y="120"/>
                </a:cxn>
                <a:cxn ang="0">
                  <a:pos x="22" y="118"/>
                </a:cxn>
                <a:cxn ang="0">
                  <a:pos x="14" y="114"/>
                </a:cxn>
                <a:cxn ang="0">
                  <a:pos x="6" y="106"/>
                </a:cxn>
                <a:cxn ang="0">
                  <a:pos x="6" y="106"/>
                </a:cxn>
                <a:cxn ang="0">
                  <a:pos x="2" y="94"/>
                </a:cxn>
                <a:cxn ang="0">
                  <a:pos x="0" y="86"/>
                </a:cxn>
                <a:cxn ang="0">
                  <a:pos x="0" y="76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2" y="54"/>
                </a:cxn>
                <a:cxn ang="0">
                  <a:pos x="24" y="42"/>
                </a:cxn>
                <a:cxn ang="0">
                  <a:pos x="54" y="22"/>
                </a:cxn>
                <a:cxn ang="0">
                  <a:pos x="66" y="12"/>
                </a:cxn>
                <a:cxn ang="0">
                  <a:pos x="70" y="6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74" y="4"/>
                </a:cxn>
                <a:cxn ang="0">
                  <a:pos x="78" y="20"/>
                </a:cxn>
                <a:cxn ang="0">
                  <a:pos x="80" y="40"/>
                </a:cxn>
                <a:cxn ang="0">
                  <a:pos x="78" y="50"/>
                </a:cxn>
                <a:cxn ang="0">
                  <a:pos x="76" y="62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2" y="48"/>
                </a:cxn>
                <a:cxn ang="0">
                  <a:pos x="88" y="32"/>
                </a:cxn>
                <a:cxn ang="0">
                  <a:pos x="90" y="20"/>
                </a:cxn>
                <a:cxn ang="0">
                  <a:pos x="90" y="6"/>
                </a:cxn>
                <a:cxn ang="0">
                  <a:pos x="90" y="6"/>
                </a:cxn>
              </a:cxnLst>
              <a:rect l="0" t="0" r="r" b="b"/>
              <a:pathLst>
                <a:path w="130" h="134">
                  <a:moveTo>
                    <a:pt x="90" y="6"/>
                  </a:moveTo>
                  <a:lnTo>
                    <a:pt x="90" y="6"/>
                  </a:lnTo>
                  <a:lnTo>
                    <a:pt x="94" y="10"/>
                  </a:lnTo>
                  <a:lnTo>
                    <a:pt x="104" y="20"/>
                  </a:lnTo>
                  <a:lnTo>
                    <a:pt x="110" y="30"/>
                  </a:lnTo>
                  <a:lnTo>
                    <a:pt x="116" y="40"/>
                  </a:lnTo>
                  <a:lnTo>
                    <a:pt x="122" y="56"/>
                  </a:lnTo>
                  <a:lnTo>
                    <a:pt x="128" y="72"/>
                  </a:lnTo>
                  <a:lnTo>
                    <a:pt x="128" y="72"/>
                  </a:lnTo>
                  <a:lnTo>
                    <a:pt x="130" y="84"/>
                  </a:lnTo>
                  <a:lnTo>
                    <a:pt x="130" y="94"/>
                  </a:lnTo>
                  <a:lnTo>
                    <a:pt x="128" y="106"/>
                  </a:lnTo>
                  <a:lnTo>
                    <a:pt x="126" y="114"/>
                  </a:lnTo>
                  <a:lnTo>
                    <a:pt x="120" y="122"/>
                  </a:lnTo>
                  <a:lnTo>
                    <a:pt x="112" y="130"/>
                  </a:lnTo>
                  <a:lnTo>
                    <a:pt x="104" y="134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82" y="134"/>
                  </a:lnTo>
                  <a:lnTo>
                    <a:pt x="74" y="132"/>
                  </a:lnTo>
                  <a:lnTo>
                    <a:pt x="68" y="128"/>
                  </a:lnTo>
                  <a:lnTo>
                    <a:pt x="64" y="124"/>
                  </a:lnTo>
                  <a:lnTo>
                    <a:pt x="60" y="118"/>
                  </a:lnTo>
                  <a:lnTo>
                    <a:pt x="60" y="114"/>
                  </a:lnTo>
                  <a:lnTo>
                    <a:pt x="60" y="114"/>
                  </a:lnTo>
                  <a:lnTo>
                    <a:pt x="52" y="116"/>
                  </a:lnTo>
                  <a:lnTo>
                    <a:pt x="38" y="120"/>
                  </a:lnTo>
                  <a:lnTo>
                    <a:pt x="30" y="120"/>
                  </a:lnTo>
                  <a:lnTo>
                    <a:pt x="22" y="118"/>
                  </a:lnTo>
                  <a:lnTo>
                    <a:pt x="14" y="114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2" y="94"/>
                  </a:lnTo>
                  <a:lnTo>
                    <a:pt x="0" y="8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6" y="62"/>
                  </a:lnTo>
                  <a:lnTo>
                    <a:pt x="12" y="54"/>
                  </a:lnTo>
                  <a:lnTo>
                    <a:pt x="24" y="42"/>
                  </a:lnTo>
                  <a:lnTo>
                    <a:pt x="54" y="22"/>
                  </a:lnTo>
                  <a:lnTo>
                    <a:pt x="66" y="12"/>
                  </a:lnTo>
                  <a:lnTo>
                    <a:pt x="70" y="6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4" y="4"/>
                  </a:lnTo>
                  <a:lnTo>
                    <a:pt x="78" y="20"/>
                  </a:lnTo>
                  <a:lnTo>
                    <a:pt x="80" y="40"/>
                  </a:lnTo>
                  <a:lnTo>
                    <a:pt x="78" y="50"/>
                  </a:lnTo>
                  <a:lnTo>
                    <a:pt x="76" y="62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2" y="48"/>
                  </a:lnTo>
                  <a:lnTo>
                    <a:pt x="88" y="32"/>
                  </a:lnTo>
                  <a:lnTo>
                    <a:pt x="90" y="20"/>
                  </a:lnTo>
                  <a:lnTo>
                    <a:pt x="90" y="6"/>
                  </a:lnTo>
                  <a:lnTo>
                    <a:pt x="9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9" name="Freeform 45"/>
            <p:cNvSpPr>
              <a:spLocks/>
            </p:cNvSpPr>
            <p:nvPr/>
          </p:nvSpPr>
          <p:spPr bwMode="auto">
            <a:xfrm>
              <a:off x="1716505" y="1463842"/>
              <a:ext cx="1074821" cy="1122947"/>
            </a:xfrm>
            <a:custGeom>
              <a:avLst/>
              <a:gdLst/>
              <a:ahLst/>
              <a:cxnLst>
                <a:cxn ang="0">
                  <a:pos x="134" y="60"/>
                </a:cxn>
                <a:cxn ang="0">
                  <a:pos x="134" y="60"/>
                </a:cxn>
                <a:cxn ang="0">
                  <a:pos x="130" y="72"/>
                </a:cxn>
                <a:cxn ang="0">
                  <a:pos x="124" y="84"/>
                </a:cxn>
                <a:cxn ang="0">
                  <a:pos x="114" y="98"/>
                </a:cxn>
                <a:cxn ang="0">
                  <a:pos x="104" y="112"/>
                </a:cxn>
                <a:cxn ang="0">
                  <a:pos x="92" y="124"/>
                </a:cxn>
                <a:cxn ang="0">
                  <a:pos x="78" y="134"/>
                </a:cxn>
                <a:cxn ang="0">
                  <a:pos x="70" y="138"/>
                </a:cxn>
                <a:cxn ang="0">
                  <a:pos x="62" y="140"/>
                </a:cxn>
                <a:cxn ang="0">
                  <a:pos x="62" y="140"/>
                </a:cxn>
                <a:cxn ang="0">
                  <a:pos x="54" y="140"/>
                </a:cxn>
                <a:cxn ang="0">
                  <a:pos x="46" y="140"/>
                </a:cxn>
                <a:cxn ang="0">
                  <a:pos x="32" y="136"/>
                </a:cxn>
                <a:cxn ang="0">
                  <a:pos x="20" y="130"/>
                </a:cxn>
                <a:cxn ang="0">
                  <a:pos x="12" y="120"/>
                </a:cxn>
                <a:cxn ang="0">
                  <a:pos x="8" y="108"/>
                </a:cxn>
                <a:cxn ang="0">
                  <a:pos x="8" y="96"/>
                </a:cxn>
                <a:cxn ang="0">
                  <a:pos x="10" y="84"/>
                </a:cxn>
                <a:cxn ang="0">
                  <a:pos x="14" y="80"/>
                </a:cxn>
                <a:cxn ang="0">
                  <a:pos x="18" y="74"/>
                </a:cxn>
                <a:cxn ang="0">
                  <a:pos x="18" y="74"/>
                </a:cxn>
                <a:cxn ang="0">
                  <a:pos x="14" y="70"/>
                </a:cxn>
                <a:cxn ang="0">
                  <a:pos x="10" y="64"/>
                </a:cxn>
                <a:cxn ang="0">
                  <a:pos x="4" y="56"/>
                </a:cxn>
                <a:cxn ang="0">
                  <a:pos x="2" y="48"/>
                </a:cxn>
                <a:cxn ang="0">
                  <a:pos x="0" y="38"/>
                </a:cxn>
                <a:cxn ang="0">
                  <a:pos x="2" y="28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4" y="8"/>
                </a:cxn>
                <a:cxn ang="0">
                  <a:pos x="22" y="4"/>
                </a:cxn>
                <a:cxn ang="0">
                  <a:pos x="28" y="0"/>
                </a:cxn>
                <a:cxn ang="0">
                  <a:pos x="36" y="0"/>
                </a:cxn>
                <a:cxn ang="0">
                  <a:pos x="44" y="0"/>
                </a:cxn>
                <a:cxn ang="0">
                  <a:pos x="50" y="2"/>
                </a:cxn>
                <a:cxn ang="0">
                  <a:pos x="66" y="10"/>
                </a:cxn>
                <a:cxn ang="0">
                  <a:pos x="98" y="30"/>
                </a:cxn>
                <a:cxn ang="0">
                  <a:pos x="116" y="38"/>
                </a:cxn>
                <a:cxn ang="0">
                  <a:pos x="124" y="40"/>
                </a:cxn>
                <a:cxn ang="0">
                  <a:pos x="134" y="40"/>
                </a:cxn>
                <a:cxn ang="0">
                  <a:pos x="134" y="40"/>
                </a:cxn>
                <a:cxn ang="0">
                  <a:pos x="110" y="54"/>
                </a:cxn>
                <a:cxn ang="0">
                  <a:pos x="90" y="64"/>
                </a:cxn>
                <a:cxn ang="0">
                  <a:pos x="80" y="68"/>
                </a:cxn>
                <a:cxn ang="0">
                  <a:pos x="72" y="70"/>
                </a:cxn>
                <a:cxn ang="0">
                  <a:pos x="72" y="70"/>
                </a:cxn>
                <a:cxn ang="0">
                  <a:pos x="76" y="70"/>
                </a:cxn>
                <a:cxn ang="0">
                  <a:pos x="88" y="72"/>
                </a:cxn>
                <a:cxn ang="0">
                  <a:pos x="106" y="70"/>
                </a:cxn>
                <a:cxn ang="0">
                  <a:pos x="120" y="66"/>
                </a:cxn>
                <a:cxn ang="0">
                  <a:pos x="134" y="60"/>
                </a:cxn>
                <a:cxn ang="0">
                  <a:pos x="134" y="60"/>
                </a:cxn>
              </a:cxnLst>
              <a:rect l="0" t="0" r="r" b="b"/>
              <a:pathLst>
                <a:path w="134" h="140">
                  <a:moveTo>
                    <a:pt x="134" y="60"/>
                  </a:moveTo>
                  <a:lnTo>
                    <a:pt x="134" y="60"/>
                  </a:lnTo>
                  <a:lnTo>
                    <a:pt x="130" y="72"/>
                  </a:lnTo>
                  <a:lnTo>
                    <a:pt x="124" y="84"/>
                  </a:lnTo>
                  <a:lnTo>
                    <a:pt x="114" y="98"/>
                  </a:lnTo>
                  <a:lnTo>
                    <a:pt x="104" y="112"/>
                  </a:lnTo>
                  <a:lnTo>
                    <a:pt x="92" y="124"/>
                  </a:lnTo>
                  <a:lnTo>
                    <a:pt x="78" y="134"/>
                  </a:lnTo>
                  <a:lnTo>
                    <a:pt x="70" y="138"/>
                  </a:lnTo>
                  <a:lnTo>
                    <a:pt x="62" y="140"/>
                  </a:lnTo>
                  <a:lnTo>
                    <a:pt x="62" y="140"/>
                  </a:lnTo>
                  <a:lnTo>
                    <a:pt x="54" y="140"/>
                  </a:lnTo>
                  <a:lnTo>
                    <a:pt x="46" y="140"/>
                  </a:lnTo>
                  <a:lnTo>
                    <a:pt x="32" y="136"/>
                  </a:lnTo>
                  <a:lnTo>
                    <a:pt x="20" y="130"/>
                  </a:lnTo>
                  <a:lnTo>
                    <a:pt x="12" y="120"/>
                  </a:lnTo>
                  <a:lnTo>
                    <a:pt x="8" y="108"/>
                  </a:lnTo>
                  <a:lnTo>
                    <a:pt x="8" y="96"/>
                  </a:lnTo>
                  <a:lnTo>
                    <a:pt x="10" y="84"/>
                  </a:lnTo>
                  <a:lnTo>
                    <a:pt x="14" y="80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4" y="70"/>
                  </a:lnTo>
                  <a:lnTo>
                    <a:pt x="10" y="64"/>
                  </a:lnTo>
                  <a:lnTo>
                    <a:pt x="4" y="56"/>
                  </a:lnTo>
                  <a:lnTo>
                    <a:pt x="2" y="48"/>
                  </a:lnTo>
                  <a:lnTo>
                    <a:pt x="0" y="38"/>
                  </a:lnTo>
                  <a:lnTo>
                    <a:pt x="2" y="2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4" y="8"/>
                  </a:lnTo>
                  <a:lnTo>
                    <a:pt x="22" y="4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50" y="2"/>
                  </a:lnTo>
                  <a:lnTo>
                    <a:pt x="66" y="10"/>
                  </a:lnTo>
                  <a:lnTo>
                    <a:pt x="98" y="30"/>
                  </a:lnTo>
                  <a:lnTo>
                    <a:pt x="116" y="38"/>
                  </a:lnTo>
                  <a:lnTo>
                    <a:pt x="124" y="40"/>
                  </a:lnTo>
                  <a:lnTo>
                    <a:pt x="134" y="40"/>
                  </a:lnTo>
                  <a:lnTo>
                    <a:pt x="134" y="40"/>
                  </a:lnTo>
                  <a:lnTo>
                    <a:pt x="110" y="54"/>
                  </a:lnTo>
                  <a:lnTo>
                    <a:pt x="90" y="64"/>
                  </a:lnTo>
                  <a:lnTo>
                    <a:pt x="80" y="68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6" y="70"/>
                  </a:lnTo>
                  <a:lnTo>
                    <a:pt x="88" y="72"/>
                  </a:lnTo>
                  <a:lnTo>
                    <a:pt x="106" y="70"/>
                  </a:lnTo>
                  <a:lnTo>
                    <a:pt x="120" y="66"/>
                  </a:lnTo>
                  <a:lnTo>
                    <a:pt x="134" y="60"/>
                  </a:lnTo>
                  <a:lnTo>
                    <a:pt x="134" y="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0" name="Freeform 46"/>
            <p:cNvSpPr>
              <a:spLocks/>
            </p:cNvSpPr>
            <p:nvPr/>
          </p:nvSpPr>
          <p:spPr bwMode="auto">
            <a:xfrm>
              <a:off x="2181726" y="453189"/>
              <a:ext cx="994611" cy="1106905"/>
            </a:xfrm>
            <a:custGeom>
              <a:avLst/>
              <a:gdLst/>
              <a:ahLst/>
              <a:cxnLst>
                <a:cxn ang="0">
                  <a:pos x="114" y="138"/>
                </a:cxn>
                <a:cxn ang="0">
                  <a:pos x="114" y="138"/>
                </a:cxn>
                <a:cxn ang="0">
                  <a:pos x="114" y="106"/>
                </a:cxn>
                <a:cxn ang="0">
                  <a:pos x="116" y="76"/>
                </a:cxn>
                <a:cxn ang="0">
                  <a:pos x="120" y="60"/>
                </a:cxn>
                <a:cxn ang="0">
                  <a:pos x="124" y="46"/>
                </a:cxn>
                <a:cxn ang="0">
                  <a:pos x="124" y="46"/>
                </a:cxn>
                <a:cxn ang="0">
                  <a:pos x="124" y="36"/>
                </a:cxn>
                <a:cxn ang="0">
                  <a:pos x="124" y="28"/>
                </a:cxn>
                <a:cxn ang="0">
                  <a:pos x="122" y="20"/>
                </a:cxn>
                <a:cxn ang="0">
                  <a:pos x="116" y="14"/>
                </a:cxn>
                <a:cxn ang="0">
                  <a:pos x="110" y="8"/>
                </a:cxn>
                <a:cxn ang="0">
                  <a:pos x="104" y="4"/>
                </a:cxn>
                <a:cxn ang="0">
                  <a:pos x="96" y="0"/>
                </a:cxn>
                <a:cxn ang="0">
                  <a:pos x="86" y="0"/>
                </a:cxn>
                <a:cxn ang="0">
                  <a:pos x="86" y="0"/>
                </a:cxn>
                <a:cxn ang="0">
                  <a:pos x="76" y="0"/>
                </a:cxn>
                <a:cxn ang="0">
                  <a:pos x="70" y="4"/>
                </a:cxn>
                <a:cxn ang="0">
                  <a:pos x="64" y="8"/>
                </a:cxn>
                <a:cxn ang="0">
                  <a:pos x="60" y="14"/>
                </a:cxn>
                <a:cxn ang="0">
                  <a:pos x="54" y="2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46" y="30"/>
                </a:cxn>
                <a:cxn ang="0">
                  <a:pos x="30" y="30"/>
                </a:cxn>
                <a:cxn ang="0">
                  <a:pos x="20" y="34"/>
                </a:cxn>
                <a:cxn ang="0">
                  <a:pos x="12" y="38"/>
                </a:cxn>
                <a:cxn ang="0">
                  <a:pos x="6" y="44"/>
                </a:cxn>
                <a:cxn ang="0">
                  <a:pos x="2" y="52"/>
                </a:cxn>
                <a:cxn ang="0">
                  <a:pos x="2" y="52"/>
                </a:cxn>
                <a:cxn ang="0">
                  <a:pos x="0" y="64"/>
                </a:cxn>
                <a:cxn ang="0">
                  <a:pos x="0" y="78"/>
                </a:cxn>
                <a:cxn ang="0">
                  <a:pos x="2" y="90"/>
                </a:cxn>
                <a:cxn ang="0">
                  <a:pos x="10" y="102"/>
                </a:cxn>
                <a:cxn ang="0">
                  <a:pos x="20" y="114"/>
                </a:cxn>
                <a:cxn ang="0">
                  <a:pos x="38" y="124"/>
                </a:cxn>
                <a:cxn ang="0">
                  <a:pos x="60" y="132"/>
                </a:cxn>
                <a:cxn ang="0">
                  <a:pos x="90" y="138"/>
                </a:cxn>
                <a:cxn ang="0">
                  <a:pos x="90" y="138"/>
                </a:cxn>
                <a:cxn ang="0">
                  <a:pos x="86" y="136"/>
                </a:cxn>
                <a:cxn ang="0">
                  <a:pos x="80" y="126"/>
                </a:cxn>
                <a:cxn ang="0">
                  <a:pos x="76" y="118"/>
                </a:cxn>
                <a:cxn ang="0">
                  <a:pos x="72" y="110"/>
                </a:cxn>
                <a:cxn ang="0">
                  <a:pos x="70" y="100"/>
                </a:cxn>
                <a:cxn ang="0">
                  <a:pos x="68" y="88"/>
                </a:cxn>
                <a:cxn ang="0">
                  <a:pos x="68" y="88"/>
                </a:cxn>
                <a:cxn ang="0">
                  <a:pos x="82" y="108"/>
                </a:cxn>
                <a:cxn ang="0">
                  <a:pos x="96" y="124"/>
                </a:cxn>
                <a:cxn ang="0">
                  <a:pos x="104" y="132"/>
                </a:cxn>
                <a:cxn ang="0">
                  <a:pos x="114" y="138"/>
                </a:cxn>
                <a:cxn ang="0">
                  <a:pos x="114" y="138"/>
                </a:cxn>
              </a:cxnLst>
              <a:rect l="0" t="0" r="r" b="b"/>
              <a:pathLst>
                <a:path w="124" h="138">
                  <a:moveTo>
                    <a:pt x="114" y="138"/>
                  </a:moveTo>
                  <a:lnTo>
                    <a:pt x="114" y="138"/>
                  </a:lnTo>
                  <a:lnTo>
                    <a:pt x="114" y="106"/>
                  </a:lnTo>
                  <a:lnTo>
                    <a:pt x="116" y="76"/>
                  </a:lnTo>
                  <a:lnTo>
                    <a:pt x="120" y="60"/>
                  </a:lnTo>
                  <a:lnTo>
                    <a:pt x="124" y="46"/>
                  </a:lnTo>
                  <a:lnTo>
                    <a:pt x="124" y="46"/>
                  </a:lnTo>
                  <a:lnTo>
                    <a:pt x="124" y="36"/>
                  </a:lnTo>
                  <a:lnTo>
                    <a:pt x="124" y="28"/>
                  </a:lnTo>
                  <a:lnTo>
                    <a:pt x="122" y="20"/>
                  </a:lnTo>
                  <a:lnTo>
                    <a:pt x="116" y="14"/>
                  </a:lnTo>
                  <a:lnTo>
                    <a:pt x="110" y="8"/>
                  </a:lnTo>
                  <a:lnTo>
                    <a:pt x="104" y="4"/>
                  </a:lnTo>
                  <a:lnTo>
                    <a:pt x="96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76" y="0"/>
                  </a:lnTo>
                  <a:lnTo>
                    <a:pt x="70" y="4"/>
                  </a:lnTo>
                  <a:lnTo>
                    <a:pt x="64" y="8"/>
                  </a:lnTo>
                  <a:lnTo>
                    <a:pt x="60" y="14"/>
                  </a:lnTo>
                  <a:lnTo>
                    <a:pt x="54" y="2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46" y="30"/>
                  </a:lnTo>
                  <a:lnTo>
                    <a:pt x="30" y="30"/>
                  </a:lnTo>
                  <a:lnTo>
                    <a:pt x="20" y="34"/>
                  </a:lnTo>
                  <a:lnTo>
                    <a:pt x="12" y="38"/>
                  </a:lnTo>
                  <a:lnTo>
                    <a:pt x="6" y="44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64"/>
                  </a:lnTo>
                  <a:lnTo>
                    <a:pt x="0" y="78"/>
                  </a:lnTo>
                  <a:lnTo>
                    <a:pt x="2" y="90"/>
                  </a:lnTo>
                  <a:lnTo>
                    <a:pt x="10" y="102"/>
                  </a:lnTo>
                  <a:lnTo>
                    <a:pt x="20" y="114"/>
                  </a:lnTo>
                  <a:lnTo>
                    <a:pt x="38" y="124"/>
                  </a:lnTo>
                  <a:lnTo>
                    <a:pt x="60" y="132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86" y="136"/>
                  </a:lnTo>
                  <a:lnTo>
                    <a:pt x="80" y="126"/>
                  </a:lnTo>
                  <a:lnTo>
                    <a:pt x="76" y="118"/>
                  </a:lnTo>
                  <a:lnTo>
                    <a:pt x="72" y="110"/>
                  </a:lnTo>
                  <a:lnTo>
                    <a:pt x="70" y="100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82" y="108"/>
                  </a:lnTo>
                  <a:lnTo>
                    <a:pt x="96" y="124"/>
                  </a:lnTo>
                  <a:lnTo>
                    <a:pt x="104" y="132"/>
                  </a:lnTo>
                  <a:lnTo>
                    <a:pt x="114" y="138"/>
                  </a:lnTo>
                  <a:lnTo>
                    <a:pt x="114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1" name="Freeform 47"/>
            <p:cNvSpPr>
              <a:spLocks/>
            </p:cNvSpPr>
            <p:nvPr/>
          </p:nvSpPr>
          <p:spPr bwMode="auto">
            <a:xfrm>
              <a:off x="2887579" y="1720516"/>
              <a:ext cx="256674" cy="256674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8" y="28"/>
                </a:cxn>
                <a:cxn ang="0">
                  <a:pos x="22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0" y="32"/>
                </a:cxn>
                <a:cxn ang="0">
                  <a:pos x="6" y="28"/>
                </a:cxn>
                <a:cxn ang="0">
                  <a:pos x="2" y="22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8" y="4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2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8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0" y="32"/>
                  </a:lnTo>
                  <a:lnTo>
                    <a:pt x="6" y="28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4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2" name="Freeform 48"/>
            <p:cNvSpPr>
              <a:spLocks/>
            </p:cNvSpPr>
            <p:nvPr/>
          </p:nvSpPr>
          <p:spPr bwMode="auto">
            <a:xfrm>
              <a:off x="577516" y="2699084"/>
              <a:ext cx="272716" cy="256674"/>
            </a:xfrm>
            <a:custGeom>
              <a:avLst/>
              <a:gdLst/>
              <a:ahLst/>
              <a:cxnLst>
                <a:cxn ang="0">
                  <a:pos x="2" y="32"/>
                </a:cxn>
                <a:cxn ang="0">
                  <a:pos x="2" y="32"/>
                </a:cxn>
                <a:cxn ang="0">
                  <a:pos x="6" y="32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26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6"/>
                </a:cxn>
                <a:cxn ang="0">
                  <a:pos x="28" y="14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2" y="1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14" y="20"/>
                </a:cxn>
                <a:cxn ang="0">
                  <a:pos x="14" y="20"/>
                </a:cxn>
                <a:cxn ang="0">
                  <a:pos x="8" y="22"/>
                </a:cxn>
                <a:cxn ang="0">
                  <a:pos x="4" y="26"/>
                </a:cxn>
                <a:cxn ang="0">
                  <a:pos x="2" y="32"/>
                </a:cxn>
                <a:cxn ang="0">
                  <a:pos x="2" y="32"/>
                </a:cxn>
              </a:cxnLst>
              <a:rect l="0" t="0" r="r" b="b"/>
              <a:pathLst>
                <a:path w="34" h="32">
                  <a:moveTo>
                    <a:pt x="2" y="32"/>
                  </a:moveTo>
                  <a:lnTo>
                    <a:pt x="2" y="32"/>
                  </a:lnTo>
                  <a:lnTo>
                    <a:pt x="6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6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6"/>
                  </a:lnTo>
                  <a:lnTo>
                    <a:pt x="28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8" y="22"/>
                  </a:lnTo>
                  <a:lnTo>
                    <a:pt x="4" y="26"/>
                  </a:lnTo>
                  <a:lnTo>
                    <a:pt x="2" y="32"/>
                  </a:lnTo>
                  <a:lnTo>
                    <a:pt x="2" y="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3" name="Freeform 49"/>
            <p:cNvSpPr>
              <a:spLocks/>
            </p:cNvSpPr>
            <p:nvPr/>
          </p:nvSpPr>
          <p:spPr bwMode="auto">
            <a:xfrm>
              <a:off x="561474" y="2971800"/>
              <a:ext cx="272716" cy="288758"/>
            </a:xfrm>
            <a:custGeom>
              <a:avLst/>
              <a:gdLst/>
              <a:ahLst/>
              <a:cxnLst>
                <a:cxn ang="0">
                  <a:pos x="32" y="8"/>
                </a:cxn>
                <a:cxn ang="0">
                  <a:pos x="32" y="8"/>
                </a:cxn>
                <a:cxn ang="0">
                  <a:pos x="34" y="14"/>
                </a:cxn>
                <a:cxn ang="0">
                  <a:pos x="32" y="18"/>
                </a:cxn>
                <a:cxn ang="0">
                  <a:pos x="28" y="22"/>
                </a:cxn>
                <a:cxn ang="0">
                  <a:pos x="24" y="22"/>
                </a:cxn>
                <a:cxn ang="0">
                  <a:pos x="24" y="22"/>
                </a:cxn>
                <a:cxn ang="0">
                  <a:pos x="24" y="28"/>
                </a:cxn>
                <a:cxn ang="0">
                  <a:pos x="24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4" y="36"/>
                </a:cxn>
                <a:cxn ang="0">
                  <a:pos x="10" y="34"/>
                </a:cxn>
                <a:cxn ang="0">
                  <a:pos x="8" y="30"/>
                </a:cxn>
                <a:cxn ang="0">
                  <a:pos x="8" y="26"/>
                </a:cxn>
                <a:cxn ang="0">
                  <a:pos x="4" y="14"/>
                </a:cxn>
                <a:cxn ang="0">
                  <a:pos x="4" y="1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8"/>
                </a:cxn>
                <a:cxn ang="0">
                  <a:pos x="12" y="10"/>
                </a:cxn>
                <a:cxn ang="0">
                  <a:pos x="18" y="14"/>
                </a:cxn>
                <a:cxn ang="0">
                  <a:pos x="18" y="14"/>
                </a:cxn>
                <a:cxn ang="0">
                  <a:pos x="14" y="10"/>
                </a:cxn>
                <a:cxn ang="0">
                  <a:pos x="10" y="6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4" y="0"/>
                </a:cxn>
                <a:cxn ang="0">
                  <a:pos x="26" y="2"/>
                </a:cxn>
                <a:cxn ang="0">
                  <a:pos x="30" y="4"/>
                </a:cxn>
                <a:cxn ang="0">
                  <a:pos x="32" y="8"/>
                </a:cxn>
                <a:cxn ang="0">
                  <a:pos x="32" y="8"/>
                </a:cxn>
              </a:cxnLst>
              <a:rect l="0" t="0" r="r" b="b"/>
              <a:pathLst>
                <a:path w="34" h="36">
                  <a:moveTo>
                    <a:pt x="32" y="8"/>
                  </a:moveTo>
                  <a:lnTo>
                    <a:pt x="32" y="8"/>
                  </a:lnTo>
                  <a:lnTo>
                    <a:pt x="34" y="14"/>
                  </a:lnTo>
                  <a:lnTo>
                    <a:pt x="32" y="18"/>
                  </a:lnTo>
                  <a:lnTo>
                    <a:pt x="28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4" y="36"/>
                  </a:lnTo>
                  <a:lnTo>
                    <a:pt x="10" y="34"/>
                  </a:lnTo>
                  <a:lnTo>
                    <a:pt x="8" y="30"/>
                  </a:lnTo>
                  <a:lnTo>
                    <a:pt x="8" y="26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0" y="6"/>
                  </a:lnTo>
                  <a:lnTo>
                    <a:pt x="0" y="6"/>
                  </a:lnTo>
                  <a:lnTo>
                    <a:pt x="6" y="8"/>
                  </a:lnTo>
                  <a:lnTo>
                    <a:pt x="12" y="10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4" y="10"/>
                  </a:lnTo>
                  <a:lnTo>
                    <a:pt x="1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4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2" y="8"/>
                  </a:lnTo>
                  <a:lnTo>
                    <a:pt x="3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4" name="Freeform 50"/>
            <p:cNvSpPr>
              <a:spLocks/>
            </p:cNvSpPr>
            <p:nvPr/>
          </p:nvSpPr>
          <p:spPr bwMode="auto">
            <a:xfrm>
              <a:off x="320842" y="3035968"/>
              <a:ext cx="272716" cy="272716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30" y="6"/>
                </a:cxn>
                <a:cxn ang="0">
                  <a:pos x="32" y="12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4" y="26"/>
                </a:cxn>
                <a:cxn ang="0">
                  <a:pos x="32" y="30"/>
                </a:cxn>
                <a:cxn ang="0">
                  <a:pos x="28" y="34"/>
                </a:cxn>
                <a:cxn ang="0">
                  <a:pos x="22" y="34"/>
                </a:cxn>
                <a:cxn ang="0">
                  <a:pos x="22" y="34"/>
                </a:cxn>
                <a:cxn ang="0">
                  <a:pos x="18" y="34"/>
                </a:cxn>
                <a:cxn ang="0">
                  <a:pos x="16" y="32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8" y="30"/>
                </a:cxn>
                <a:cxn ang="0">
                  <a:pos x="4" y="28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20"/>
                </a:cxn>
                <a:cxn ang="0">
                  <a:pos x="2" y="16"/>
                </a:cxn>
                <a:cxn ang="0">
                  <a:pos x="4" y="12"/>
                </a:cxn>
                <a:cxn ang="0">
                  <a:pos x="8" y="10"/>
                </a:cxn>
                <a:cxn ang="0">
                  <a:pos x="18" y="4"/>
                </a:cxn>
                <a:cxn ang="0">
                  <a:pos x="20" y="2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4" y="4"/>
                </a:cxn>
                <a:cxn ang="0">
                  <a:pos x="22" y="10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4" y="12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34">
                  <a:moveTo>
                    <a:pt x="26" y="2"/>
                  </a:moveTo>
                  <a:lnTo>
                    <a:pt x="26" y="2"/>
                  </a:lnTo>
                  <a:lnTo>
                    <a:pt x="30" y="6"/>
                  </a:lnTo>
                  <a:lnTo>
                    <a:pt x="32" y="12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4" y="26"/>
                  </a:lnTo>
                  <a:lnTo>
                    <a:pt x="32" y="30"/>
                  </a:lnTo>
                  <a:lnTo>
                    <a:pt x="28" y="34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18" y="34"/>
                  </a:lnTo>
                  <a:lnTo>
                    <a:pt x="16" y="32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8" y="30"/>
                  </a:lnTo>
                  <a:lnTo>
                    <a:pt x="4" y="28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0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8" y="10"/>
                  </a:lnTo>
                  <a:lnTo>
                    <a:pt x="18" y="4"/>
                  </a:lnTo>
                  <a:lnTo>
                    <a:pt x="2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4"/>
                  </a:lnTo>
                  <a:lnTo>
                    <a:pt x="22" y="1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4" y="12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5" name="Freeform 51"/>
            <p:cNvSpPr>
              <a:spLocks/>
            </p:cNvSpPr>
            <p:nvPr/>
          </p:nvSpPr>
          <p:spPr bwMode="auto">
            <a:xfrm>
              <a:off x="192505" y="2843463"/>
              <a:ext cx="272716" cy="304800"/>
            </a:xfrm>
            <a:custGeom>
              <a:avLst/>
              <a:gdLst/>
              <a:ahLst/>
              <a:cxnLst>
                <a:cxn ang="0">
                  <a:pos x="34" y="18"/>
                </a:cxn>
                <a:cxn ang="0">
                  <a:pos x="34" y="18"/>
                </a:cxn>
                <a:cxn ang="0">
                  <a:pos x="26" y="28"/>
                </a:cxn>
                <a:cxn ang="0">
                  <a:pos x="20" y="34"/>
                </a:cxn>
                <a:cxn ang="0">
                  <a:pos x="16" y="36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36"/>
                </a:cxn>
                <a:cxn ang="0">
                  <a:pos x="4" y="36"/>
                </a:cxn>
                <a:cxn ang="0">
                  <a:pos x="0" y="30"/>
                </a:cxn>
                <a:cxn ang="0">
                  <a:pos x="0" y="24"/>
                </a:cxn>
                <a:cxn ang="0">
                  <a:pos x="0" y="22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2"/>
                </a:cxn>
                <a:cxn ang="0">
                  <a:pos x="18" y="4"/>
                </a:cxn>
                <a:cxn ang="0">
                  <a:pos x="26" y="10"/>
                </a:cxn>
                <a:cxn ang="0">
                  <a:pos x="30" y="12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28" y="16"/>
                </a:cxn>
                <a:cxn ang="0">
                  <a:pos x="22" y="18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20" y="20"/>
                </a:cxn>
                <a:cxn ang="0">
                  <a:pos x="26" y="20"/>
                </a:cxn>
                <a:cxn ang="0">
                  <a:pos x="34" y="18"/>
                </a:cxn>
                <a:cxn ang="0">
                  <a:pos x="34" y="18"/>
                </a:cxn>
              </a:cxnLst>
              <a:rect l="0" t="0" r="r" b="b"/>
              <a:pathLst>
                <a:path w="34" h="38">
                  <a:moveTo>
                    <a:pt x="34" y="18"/>
                  </a:moveTo>
                  <a:lnTo>
                    <a:pt x="34" y="18"/>
                  </a:lnTo>
                  <a:lnTo>
                    <a:pt x="26" y="28"/>
                  </a:lnTo>
                  <a:lnTo>
                    <a:pt x="20" y="34"/>
                  </a:lnTo>
                  <a:lnTo>
                    <a:pt x="16" y="36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26" y="10"/>
                  </a:lnTo>
                  <a:lnTo>
                    <a:pt x="30" y="12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28" y="16"/>
                  </a:lnTo>
                  <a:lnTo>
                    <a:pt x="22" y="18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6" y="20"/>
                  </a:lnTo>
                  <a:lnTo>
                    <a:pt x="34" y="18"/>
                  </a:lnTo>
                  <a:lnTo>
                    <a:pt x="34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6" name="Freeform 52"/>
            <p:cNvSpPr>
              <a:spLocks/>
            </p:cNvSpPr>
            <p:nvPr/>
          </p:nvSpPr>
          <p:spPr bwMode="auto">
            <a:xfrm>
              <a:off x="336884" y="2602832"/>
              <a:ext cx="272716" cy="288758"/>
            </a:xfrm>
            <a:custGeom>
              <a:avLst/>
              <a:gdLst/>
              <a:ahLst/>
              <a:cxnLst>
                <a:cxn ang="0">
                  <a:pos x="26" y="36"/>
                </a:cxn>
                <a:cxn ang="0">
                  <a:pos x="26" y="36"/>
                </a:cxn>
                <a:cxn ang="0">
                  <a:pos x="28" y="28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34" y="8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0" y="8"/>
                </a:cxn>
                <a:cxn ang="0">
                  <a:pos x="6" y="8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8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8" y="32"/>
                </a:cxn>
                <a:cxn ang="0">
                  <a:pos x="18" y="28"/>
                </a:cxn>
                <a:cxn ang="0">
                  <a:pos x="18" y="22"/>
                </a:cxn>
                <a:cxn ang="0">
                  <a:pos x="18" y="22"/>
                </a:cxn>
                <a:cxn ang="0">
                  <a:pos x="20" y="28"/>
                </a:cxn>
                <a:cxn ang="0">
                  <a:pos x="24" y="32"/>
                </a:cxn>
                <a:cxn ang="0">
                  <a:pos x="26" y="36"/>
                </a:cxn>
                <a:cxn ang="0">
                  <a:pos x="26" y="36"/>
                </a:cxn>
              </a:cxnLst>
              <a:rect l="0" t="0" r="r" b="b"/>
              <a:pathLst>
                <a:path w="34" h="36">
                  <a:moveTo>
                    <a:pt x="26" y="36"/>
                  </a:moveTo>
                  <a:lnTo>
                    <a:pt x="26" y="36"/>
                  </a:lnTo>
                  <a:lnTo>
                    <a:pt x="28" y="28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4" y="8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0" y="8"/>
                  </a:lnTo>
                  <a:lnTo>
                    <a:pt x="6" y="8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2" y="26"/>
                  </a:lnTo>
                  <a:lnTo>
                    <a:pt x="8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0" y="28"/>
                  </a:lnTo>
                  <a:lnTo>
                    <a:pt x="24" y="32"/>
                  </a:lnTo>
                  <a:lnTo>
                    <a:pt x="26" y="36"/>
                  </a:lnTo>
                  <a:lnTo>
                    <a:pt x="26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7" name="Freeform 53"/>
            <p:cNvSpPr>
              <a:spLocks/>
            </p:cNvSpPr>
            <p:nvPr/>
          </p:nvSpPr>
          <p:spPr bwMode="auto">
            <a:xfrm>
              <a:off x="481263" y="2939716"/>
              <a:ext cx="64168" cy="6416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2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2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4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8" name="Freeform 54"/>
            <p:cNvSpPr>
              <a:spLocks/>
            </p:cNvSpPr>
            <p:nvPr/>
          </p:nvSpPr>
          <p:spPr bwMode="auto">
            <a:xfrm>
              <a:off x="4732421" y="-1295400"/>
              <a:ext cx="609600" cy="673768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60" y="6"/>
                </a:cxn>
                <a:cxn ang="0">
                  <a:pos x="52" y="2"/>
                </a:cxn>
                <a:cxn ang="0">
                  <a:pos x="42" y="0"/>
                </a:cxn>
                <a:cxn ang="0">
                  <a:pos x="32" y="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26" y="8"/>
                </a:cxn>
                <a:cxn ang="0">
                  <a:pos x="30" y="12"/>
                </a:cxn>
                <a:cxn ang="0">
                  <a:pos x="30" y="16"/>
                </a:cxn>
                <a:cxn ang="0">
                  <a:pos x="28" y="18"/>
                </a:cxn>
                <a:cxn ang="0">
                  <a:pos x="28" y="18"/>
                </a:cxn>
                <a:cxn ang="0">
                  <a:pos x="26" y="20"/>
                </a:cxn>
                <a:cxn ang="0">
                  <a:pos x="22" y="18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8" y="24"/>
                </a:cxn>
                <a:cxn ang="0">
                  <a:pos x="18" y="24"/>
                </a:cxn>
                <a:cxn ang="0">
                  <a:pos x="18" y="28"/>
                </a:cxn>
                <a:cxn ang="0">
                  <a:pos x="16" y="32"/>
                </a:cxn>
                <a:cxn ang="0">
                  <a:pos x="14" y="34"/>
                </a:cxn>
                <a:cxn ang="0">
                  <a:pos x="12" y="32"/>
                </a:cxn>
                <a:cxn ang="0">
                  <a:pos x="8" y="30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60"/>
                </a:cxn>
                <a:cxn ang="0">
                  <a:pos x="8" y="68"/>
                </a:cxn>
                <a:cxn ang="0">
                  <a:pos x="18" y="78"/>
                </a:cxn>
                <a:cxn ang="0">
                  <a:pos x="32" y="84"/>
                </a:cxn>
                <a:cxn ang="0">
                  <a:pos x="32" y="84"/>
                </a:cxn>
                <a:cxn ang="0">
                  <a:pos x="42" y="84"/>
                </a:cxn>
                <a:cxn ang="0">
                  <a:pos x="44" y="84"/>
                </a:cxn>
                <a:cxn ang="0">
                  <a:pos x="46" y="82"/>
                </a:cxn>
                <a:cxn ang="0">
                  <a:pos x="46" y="74"/>
                </a:cxn>
                <a:cxn ang="0">
                  <a:pos x="44" y="66"/>
                </a:cxn>
                <a:cxn ang="0">
                  <a:pos x="44" y="66"/>
                </a:cxn>
                <a:cxn ang="0">
                  <a:pos x="40" y="58"/>
                </a:cxn>
                <a:cxn ang="0">
                  <a:pos x="40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4" y="46"/>
                </a:cxn>
                <a:cxn ang="0">
                  <a:pos x="62" y="50"/>
                </a:cxn>
                <a:cxn ang="0">
                  <a:pos x="70" y="52"/>
                </a:cxn>
                <a:cxn ang="0">
                  <a:pos x="72" y="52"/>
                </a:cxn>
                <a:cxn ang="0">
                  <a:pos x="74" y="48"/>
                </a:cxn>
                <a:cxn ang="0">
                  <a:pos x="74" y="48"/>
                </a:cxn>
                <a:cxn ang="0">
                  <a:pos x="76" y="38"/>
                </a:cxn>
                <a:cxn ang="0">
                  <a:pos x="76" y="28"/>
                </a:cxn>
                <a:cxn ang="0">
                  <a:pos x="74" y="22"/>
                </a:cxn>
                <a:cxn ang="0">
                  <a:pos x="70" y="16"/>
                </a:cxn>
                <a:cxn ang="0">
                  <a:pos x="66" y="10"/>
                </a:cxn>
                <a:cxn ang="0">
                  <a:pos x="60" y="6"/>
                </a:cxn>
                <a:cxn ang="0">
                  <a:pos x="60" y="6"/>
                </a:cxn>
              </a:cxnLst>
              <a:rect l="0" t="0" r="r" b="b"/>
              <a:pathLst>
                <a:path w="76" h="84">
                  <a:moveTo>
                    <a:pt x="60" y="6"/>
                  </a:moveTo>
                  <a:lnTo>
                    <a:pt x="60" y="6"/>
                  </a:lnTo>
                  <a:lnTo>
                    <a:pt x="52" y="2"/>
                  </a:lnTo>
                  <a:lnTo>
                    <a:pt x="42" y="0"/>
                  </a:lnTo>
                  <a:lnTo>
                    <a:pt x="32" y="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26" y="8"/>
                  </a:lnTo>
                  <a:lnTo>
                    <a:pt x="30" y="12"/>
                  </a:lnTo>
                  <a:lnTo>
                    <a:pt x="30" y="16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6" y="20"/>
                  </a:lnTo>
                  <a:lnTo>
                    <a:pt x="22" y="18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8"/>
                  </a:lnTo>
                  <a:lnTo>
                    <a:pt x="16" y="32"/>
                  </a:lnTo>
                  <a:lnTo>
                    <a:pt x="14" y="34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60"/>
                  </a:lnTo>
                  <a:lnTo>
                    <a:pt x="8" y="68"/>
                  </a:lnTo>
                  <a:lnTo>
                    <a:pt x="18" y="78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42" y="84"/>
                  </a:lnTo>
                  <a:lnTo>
                    <a:pt x="44" y="84"/>
                  </a:lnTo>
                  <a:lnTo>
                    <a:pt x="46" y="82"/>
                  </a:lnTo>
                  <a:lnTo>
                    <a:pt x="46" y="74"/>
                  </a:lnTo>
                  <a:lnTo>
                    <a:pt x="44" y="66"/>
                  </a:lnTo>
                  <a:lnTo>
                    <a:pt x="44" y="66"/>
                  </a:lnTo>
                  <a:lnTo>
                    <a:pt x="40" y="58"/>
                  </a:lnTo>
                  <a:lnTo>
                    <a:pt x="40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4" y="46"/>
                  </a:lnTo>
                  <a:lnTo>
                    <a:pt x="62" y="50"/>
                  </a:lnTo>
                  <a:lnTo>
                    <a:pt x="70" y="52"/>
                  </a:lnTo>
                  <a:lnTo>
                    <a:pt x="72" y="52"/>
                  </a:lnTo>
                  <a:lnTo>
                    <a:pt x="74" y="48"/>
                  </a:lnTo>
                  <a:lnTo>
                    <a:pt x="74" y="48"/>
                  </a:lnTo>
                  <a:lnTo>
                    <a:pt x="76" y="38"/>
                  </a:lnTo>
                  <a:lnTo>
                    <a:pt x="76" y="28"/>
                  </a:lnTo>
                  <a:lnTo>
                    <a:pt x="74" y="22"/>
                  </a:lnTo>
                  <a:lnTo>
                    <a:pt x="70" y="16"/>
                  </a:lnTo>
                  <a:lnTo>
                    <a:pt x="66" y="10"/>
                  </a:lnTo>
                  <a:lnTo>
                    <a:pt x="60" y="6"/>
                  </a:lnTo>
                  <a:lnTo>
                    <a:pt x="6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9" name="Freeform 55"/>
            <p:cNvSpPr>
              <a:spLocks/>
            </p:cNvSpPr>
            <p:nvPr/>
          </p:nvSpPr>
          <p:spPr bwMode="auto">
            <a:xfrm>
              <a:off x="4010526" y="-1263316"/>
              <a:ext cx="641684" cy="641684"/>
            </a:xfrm>
            <a:custGeom>
              <a:avLst/>
              <a:gdLst/>
              <a:ahLst/>
              <a:cxnLst>
                <a:cxn ang="0">
                  <a:pos x="64" y="30"/>
                </a:cxn>
                <a:cxn ang="0">
                  <a:pos x="64" y="30"/>
                </a:cxn>
                <a:cxn ang="0">
                  <a:pos x="64" y="26"/>
                </a:cxn>
                <a:cxn ang="0">
                  <a:pos x="64" y="22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60" y="18"/>
                </a:cxn>
                <a:cxn ang="0">
                  <a:pos x="60" y="18"/>
                </a:cxn>
                <a:cxn ang="0">
                  <a:pos x="56" y="18"/>
                </a:cxn>
                <a:cxn ang="0">
                  <a:pos x="52" y="18"/>
                </a:cxn>
                <a:cxn ang="0">
                  <a:pos x="52" y="16"/>
                </a:cxn>
                <a:cxn ang="0">
                  <a:pos x="52" y="1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28" y="4"/>
                </a:cxn>
                <a:cxn ang="0">
                  <a:pos x="18" y="10"/>
                </a:cxn>
                <a:cxn ang="0">
                  <a:pos x="10" y="20"/>
                </a:cxn>
                <a:cxn ang="0">
                  <a:pos x="2" y="36"/>
                </a:cxn>
                <a:cxn ang="0">
                  <a:pos x="2" y="3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2"/>
                </a:cxn>
                <a:cxn ang="0">
                  <a:pos x="8" y="50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4" y="44"/>
                </a:cxn>
                <a:cxn ang="0">
                  <a:pos x="32" y="44"/>
                </a:cxn>
                <a:cxn ang="0">
                  <a:pos x="36" y="46"/>
                </a:cxn>
                <a:cxn ang="0">
                  <a:pos x="38" y="48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6" y="58"/>
                </a:cxn>
                <a:cxn ang="0">
                  <a:pos x="30" y="68"/>
                </a:cxn>
                <a:cxn ang="0">
                  <a:pos x="26" y="76"/>
                </a:cxn>
                <a:cxn ang="0">
                  <a:pos x="28" y="78"/>
                </a:cxn>
                <a:cxn ang="0">
                  <a:pos x="30" y="80"/>
                </a:cxn>
                <a:cxn ang="0">
                  <a:pos x="30" y="80"/>
                </a:cxn>
                <a:cxn ang="0">
                  <a:pos x="38" y="80"/>
                </a:cxn>
                <a:cxn ang="0">
                  <a:pos x="50" y="80"/>
                </a:cxn>
                <a:cxn ang="0">
                  <a:pos x="54" y="78"/>
                </a:cxn>
                <a:cxn ang="0">
                  <a:pos x="60" y="74"/>
                </a:cxn>
                <a:cxn ang="0">
                  <a:pos x="66" y="70"/>
                </a:cxn>
                <a:cxn ang="0">
                  <a:pos x="70" y="62"/>
                </a:cxn>
                <a:cxn ang="0">
                  <a:pos x="70" y="62"/>
                </a:cxn>
                <a:cxn ang="0">
                  <a:pos x="76" y="54"/>
                </a:cxn>
                <a:cxn ang="0">
                  <a:pos x="78" y="44"/>
                </a:cxn>
                <a:cxn ang="0">
                  <a:pos x="80" y="32"/>
                </a:cxn>
                <a:cxn ang="0">
                  <a:pos x="78" y="18"/>
                </a:cxn>
                <a:cxn ang="0">
                  <a:pos x="78" y="18"/>
                </a:cxn>
                <a:cxn ang="0">
                  <a:pos x="74" y="26"/>
                </a:cxn>
                <a:cxn ang="0">
                  <a:pos x="68" y="30"/>
                </a:cxn>
                <a:cxn ang="0">
                  <a:pos x="66" y="30"/>
                </a:cxn>
                <a:cxn ang="0">
                  <a:pos x="64" y="30"/>
                </a:cxn>
                <a:cxn ang="0">
                  <a:pos x="64" y="30"/>
                </a:cxn>
              </a:cxnLst>
              <a:rect l="0" t="0" r="r" b="b"/>
              <a:pathLst>
                <a:path w="80" h="80">
                  <a:moveTo>
                    <a:pt x="64" y="30"/>
                  </a:moveTo>
                  <a:lnTo>
                    <a:pt x="64" y="30"/>
                  </a:lnTo>
                  <a:lnTo>
                    <a:pt x="64" y="26"/>
                  </a:lnTo>
                  <a:lnTo>
                    <a:pt x="64" y="22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56" y="18"/>
                  </a:lnTo>
                  <a:lnTo>
                    <a:pt x="52" y="18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28" y="4"/>
                  </a:lnTo>
                  <a:lnTo>
                    <a:pt x="18" y="10"/>
                  </a:lnTo>
                  <a:lnTo>
                    <a:pt x="10" y="20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4" y="44"/>
                  </a:lnTo>
                  <a:lnTo>
                    <a:pt x="32" y="44"/>
                  </a:lnTo>
                  <a:lnTo>
                    <a:pt x="36" y="46"/>
                  </a:lnTo>
                  <a:lnTo>
                    <a:pt x="38" y="48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6" y="58"/>
                  </a:lnTo>
                  <a:lnTo>
                    <a:pt x="30" y="68"/>
                  </a:lnTo>
                  <a:lnTo>
                    <a:pt x="26" y="76"/>
                  </a:lnTo>
                  <a:lnTo>
                    <a:pt x="28" y="78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8" y="80"/>
                  </a:lnTo>
                  <a:lnTo>
                    <a:pt x="50" y="80"/>
                  </a:lnTo>
                  <a:lnTo>
                    <a:pt x="54" y="78"/>
                  </a:lnTo>
                  <a:lnTo>
                    <a:pt x="60" y="74"/>
                  </a:lnTo>
                  <a:lnTo>
                    <a:pt x="66" y="70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76" y="54"/>
                  </a:lnTo>
                  <a:lnTo>
                    <a:pt x="78" y="44"/>
                  </a:lnTo>
                  <a:lnTo>
                    <a:pt x="80" y="32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4" y="26"/>
                  </a:lnTo>
                  <a:lnTo>
                    <a:pt x="68" y="30"/>
                  </a:lnTo>
                  <a:lnTo>
                    <a:pt x="66" y="30"/>
                  </a:lnTo>
                  <a:lnTo>
                    <a:pt x="64" y="30"/>
                  </a:lnTo>
                  <a:lnTo>
                    <a:pt x="6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0" name="Freeform 56"/>
            <p:cNvSpPr>
              <a:spLocks/>
            </p:cNvSpPr>
            <p:nvPr/>
          </p:nvSpPr>
          <p:spPr bwMode="auto">
            <a:xfrm>
              <a:off x="4604084" y="-1295400"/>
              <a:ext cx="144379" cy="64168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8" y="8"/>
                </a:cxn>
                <a:cxn ang="0">
                  <a:pos x="12" y="6"/>
                </a:cxn>
                <a:cxn ang="0">
                  <a:pos x="14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8" h="8">
                  <a:moveTo>
                    <a:pt x="4" y="6"/>
                  </a:moveTo>
                  <a:lnTo>
                    <a:pt x="4" y="6"/>
                  </a:lnTo>
                  <a:lnTo>
                    <a:pt x="8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1" name="Freeform 57"/>
            <p:cNvSpPr>
              <a:spLocks/>
            </p:cNvSpPr>
            <p:nvPr/>
          </p:nvSpPr>
          <p:spPr bwMode="auto">
            <a:xfrm>
              <a:off x="5406189" y="4592053"/>
              <a:ext cx="497305" cy="481263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48" y="6"/>
                </a:cxn>
                <a:cxn ang="0">
                  <a:pos x="44" y="2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2"/>
                </a:cxn>
                <a:cxn ang="0">
                  <a:pos x="8" y="8"/>
                </a:cxn>
                <a:cxn ang="0">
                  <a:pos x="2" y="18"/>
                </a:cxn>
                <a:cxn ang="0">
                  <a:pos x="2" y="18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6" y="30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24" y="30"/>
                </a:cxn>
                <a:cxn ang="0">
                  <a:pos x="28" y="32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26" y="42"/>
                </a:cxn>
                <a:cxn ang="0">
                  <a:pos x="20" y="46"/>
                </a:cxn>
                <a:cxn ang="0">
                  <a:pos x="18" y="52"/>
                </a:cxn>
                <a:cxn ang="0">
                  <a:pos x="18" y="54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8" y="58"/>
                </a:cxn>
                <a:cxn ang="0">
                  <a:pos x="36" y="60"/>
                </a:cxn>
                <a:cxn ang="0">
                  <a:pos x="44" y="58"/>
                </a:cxn>
                <a:cxn ang="0">
                  <a:pos x="48" y="56"/>
                </a:cxn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60" y="40"/>
                </a:cxn>
                <a:cxn ang="0">
                  <a:pos x="62" y="32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58" y="26"/>
                </a:cxn>
                <a:cxn ang="0">
                  <a:pos x="54" y="28"/>
                </a:cxn>
                <a:cxn ang="0">
                  <a:pos x="50" y="26"/>
                </a:cxn>
                <a:cxn ang="0">
                  <a:pos x="50" y="26"/>
                </a:cxn>
                <a:cxn ang="0">
                  <a:pos x="50" y="24"/>
                </a:cxn>
                <a:cxn ang="0">
                  <a:pos x="50" y="20"/>
                </a:cxn>
                <a:cxn ang="0">
                  <a:pos x="58" y="14"/>
                </a:cxn>
                <a:cxn ang="0">
                  <a:pos x="58" y="14"/>
                </a:cxn>
                <a:cxn ang="0">
                  <a:pos x="48" y="16"/>
                </a:cxn>
                <a:cxn ang="0">
                  <a:pos x="48" y="16"/>
                </a:cxn>
                <a:cxn ang="0">
                  <a:pos x="44" y="16"/>
                </a:cxn>
                <a:cxn ang="0">
                  <a:pos x="42" y="14"/>
                </a:cxn>
                <a:cxn ang="0">
                  <a:pos x="40" y="14"/>
                </a:cxn>
                <a:cxn ang="0">
                  <a:pos x="42" y="10"/>
                </a:cxn>
                <a:cxn ang="0">
                  <a:pos x="48" y="6"/>
                </a:cxn>
                <a:cxn ang="0">
                  <a:pos x="48" y="6"/>
                </a:cxn>
              </a:cxnLst>
              <a:rect l="0" t="0" r="r" b="b"/>
              <a:pathLst>
                <a:path w="62" h="60">
                  <a:moveTo>
                    <a:pt x="48" y="6"/>
                  </a:moveTo>
                  <a:lnTo>
                    <a:pt x="48" y="6"/>
                  </a:lnTo>
                  <a:lnTo>
                    <a:pt x="44" y="2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6" y="30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24" y="30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6" y="42"/>
                  </a:lnTo>
                  <a:lnTo>
                    <a:pt x="20" y="46"/>
                  </a:lnTo>
                  <a:lnTo>
                    <a:pt x="18" y="52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8" y="58"/>
                  </a:lnTo>
                  <a:lnTo>
                    <a:pt x="36" y="60"/>
                  </a:lnTo>
                  <a:lnTo>
                    <a:pt x="44" y="58"/>
                  </a:lnTo>
                  <a:lnTo>
                    <a:pt x="48" y="56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6" y="46"/>
                  </a:lnTo>
                  <a:lnTo>
                    <a:pt x="60" y="40"/>
                  </a:lnTo>
                  <a:lnTo>
                    <a:pt x="62" y="3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8" y="26"/>
                  </a:lnTo>
                  <a:lnTo>
                    <a:pt x="54" y="28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4"/>
                  </a:lnTo>
                  <a:lnTo>
                    <a:pt x="50" y="20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0" y="14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4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2" name="Freeform 58"/>
            <p:cNvSpPr>
              <a:spLocks/>
            </p:cNvSpPr>
            <p:nvPr/>
          </p:nvSpPr>
          <p:spPr bwMode="auto">
            <a:xfrm>
              <a:off x="5470358" y="4046621"/>
              <a:ext cx="465221" cy="513347"/>
            </a:xfrm>
            <a:custGeom>
              <a:avLst/>
              <a:gdLst/>
              <a:ahLst/>
              <a:cxnLst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58" y="42"/>
                </a:cxn>
                <a:cxn ang="0">
                  <a:pos x="58" y="34"/>
                </a:cxn>
                <a:cxn ang="0">
                  <a:pos x="56" y="28"/>
                </a:cxn>
                <a:cxn ang="0">
                  <a:pos x="54" y="20"/>
                </a:cxn>
                <a:cxn ang="0">
                  <a:pos x="46" y="12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28" y="0"/>
                </a:cxn>
                <a:cxn ang="0">
                  <a:pos x="26" y="2"/>
                </a:cxn>
                <a:cxn ang="0">
                  <a:pos x="26" y="2"/>
                </a:cxn>
                <a:cxn ang="0">
                  <a:pos x="26" y="8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8" y="26"/>
                </a:cxn>
                <a:cxn ang="0">
                  <a:pos x="26" y="30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6" y="26"/>
                </a:cxn>
                <a:cxn ang="0">
                  <a:pos x="10" y="22"/>
                </a:cxn>
                <a:cxn ang="0">
                  <a:pos x="6" y="18"/>
                </a:cxn>
                <a:cxn ang="0">
                  <a:pos x="4" y="18"/>
                </a:cxn>
                <a:cxn ang="0">
                  <a:pos x="2" y="20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6"/>
                </a:cxn>
                <a:cxn ang="0">
                  <a:pos x="2" y="4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4" y="58"/>
                </a:cxn>
                <a:cxn ang="0">
                  <a:pos x="22" y="60"/>
                </a:cxn>
                <a:cxn ang="0">
                  <a:pos x="30" y="64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36" y="60"/>
                </a:cxn>
                <a:cxn ang="0">
                  <a:pos x="32" y="56"/>
                </a:cxn>
                <a:cxn ang="0">
                  <a:pos x="34" y="52"/>
                </a:cxn>
                <a:cxn ang="0">
                  <a:pos x="34" y="52"/>
                </a:cxn>
                <a:cxn ang="0">
                  <a:pos x="36" y="52"/>
                </a:cxn>
                <a:cxn ang="0">
                  <a:pos x="40" y="52"/>
                </a:cxn>
                <a:cxn ang="0">
                  <a:pos x="48" y="60"/>
                </a:cxn>
                <a:cxn ang="0">
                  <a:pos x="48" y="60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4"/>
                </a:cxn>
                <a:cxn ang="0">
                  <a:pos x="54" y="52"/>
                </a:cxn>
                <a:cxn ang="0">
                  <a:pos x="54" y="52"/>
                </a:cxn>
              </a:cxnLst>
              <a:rect l="0" t="0" r="r" b="b"/>
              <a:pathLst>
                <a:path w="58" h="64">
                  <a:moveTo>
                    <a:pt x="54" y="52"/>
                  </a:moveTo>
                  <a:lnTo>
                    <a:pt x="54" y="52"/>
                  </a:lnTo>
                  <a:lnTo>
                    <a:pt x="56" y="46"/>
                  </a:lnTo>
                  <a:lnTo>
                    <a:pt x="58" y="42"/>
                  </a:lnTo>
                  <a:lnTo>
                    <a:pt x="58" y="34"/>
                  </a:lnTo>
                  <a:lnTo>
                    <a:pt x="56" y="28"/>
                  </a:lnTo>
                  <a:lnTo>
                    <a:pt x="54" y="20"/>
                  </a:lnTo>
                  <a:lnTo>
                    <a:pt x="46" y="12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28" y="0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8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8" y="26"/>
                  </a:lnTo>
                  <a:lnTo>
                    <a:pt x="26" y="30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6" y="26"/>
                  </a:lnTo>
                  <a:lnTo>
                    <a:pt x="10" y="22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2" y="4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4" y="58"/>
                  </a:lnTo>
                  <a:lnTo>
                    <a:pt x="22" y="60"/>
                  </a:lnTo>
                  <a:lnTo>
                    <a:pt x="3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36" y="60"/>
                  </a:lnTo>
                  <a:lnTo>
                    <a:pt x="32" y="56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4"/>
                  </a:lnTo>
                  <a:lnTo>
                    <a:pt x="54" y="52"/>
                  </a:lnTo>
                  <a:lnTo>
                    <a:pt x="54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3" name="Freeform 59"/>
            <p:cNvSpPr>
              <a:spLocks/>
            </p:cNvSpPr>
            <p:nvPr/>
          </p:nvSpPr>
          <p:spPr bwMode="auto">
            <a:xfrm>
              <a:off x="5983705" y="4191000"/>
              <a:ext cx="497305" cy="481263"/>
            </a:xfrm>
            <a:custGeom>
              <a:avLst/>
              <a:gdLst/>
              <a:ahLst/>
              <a:cxnLst>
                <a:cxn ang="0">
                  <a:pos x="12" y="54"/>
                </a:cxn>
                <a:cxn ang="0">
                  <a:pos x="12" y="54"/>
                </a:cxn>
                <a:cxn ang="0">
                  <a:pos x="18" y="56"/>
                </a:cxn>
                <a:cxn ang="0">
                  <a:pos x="30" y="60"/>
                </a:cxn>
                <a:cxn ang="0">
                  <a:pos x="36" y="60"/>
                </a:cxn>
                <a:cxn ang="0">
                  <a:pos x="44" y="56"/>
                </a:cxn>
                <a:cxn ang="0">
                  <a:pos x="52" y="52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62" y="34"/>
                </a:cxn>
                <a:cxn ang="0">
                  <a:pos x="62" y="32"/>
                </a:cxn>
                <a:cxn ang="0">
                  <a:pos x="60" y="30"/>
                </a:cxn>
                <a:cxn ang="0">
                  <a:pos x="56" y="30"/>
                </a:cxn>
                <a:cxn ang="0">
                  <a:pos x="50" y="30"/>
                </a:cxn>
                <a:cxn ang="0">
                  <a:pos x="50" y="30"/>
                </a:cxn>
                <a:cxn ang="0">
                  <a:pos x="38" y="30"/>
                </a:cxn>
                <a:cxn ang="0">
                  <a:pos x="34" y="28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6" y="18"/>
                </a:cxn>
                <a:cxn ang="0">
                  <a:pos x="40" y="14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6" y="14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4" y="34"/>
                </a:cxn>
                <a:cxn ang="0">
                  <a:pos x="8" y="32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2" y="36"/>
                </a:cxn>
                <a:cxn ang="0">
                  <a:pos x="10" y="40"/>
                </a:cxn>
                <a:cxn ang="0">
                  <a:pos x="4" y="46"/>
                </a:cxn>
                <a:cxn ang="0">
                  <a:pos x="4" y="46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18" y="42"/>
                </a:cxn>
                <a:cxn ang="0">
                  <a:pos x="20" y="44"/>
                </a:cxn>
                <a:cxn ang="0">
                  <a:pos x="20" y="46"/>
                </a:cxn>
                <a:cxn ang="0">
                  <a:pos x="20" y="48"/>
                </a:cxn>
                <a:cxn ang="0">
                  <a:pos x="12" y="54"/>
                </a:cxn>
                <a:cxn ang="0">
                  <a:pos x="12" y="54"/>
                </a:cxn>
              </a:cxnLst>
              <a:rect l="0" t="0" r="r" b="b"/>
              <a:pathLst>
                <a:path w="62" h="60">
                  <a:moveTo>
                    <a:pt x="12" y="54"/>
                  </a:moveTo>
                  <a:lnTo>
                    <a:pt x="12" y="54"/>
                  </a:lnTo>
                  <a:lnTo>
                    <a:pt x="18" y="56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4" y="56"/>
                  </a:lnTo>
                  <a:lnTo>
                    <a:pt x="52" y="52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62" y="34"/>
                  </a:lnTo>
                  <a:lnTo>
                    <a:pt x="62" y="32"/>
                  </a:lnTo>
                  <a:lnTo>
                    <a:pt x="60" y="30"/>
                  </a:lnTo>
                  <a:lnTo>
                    <a:pt x="56" y="30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38" y="30"/>
                  </a:lnTo>
                  <a:lnTo>
                    <a:pt x="34" y="28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6" y="18"/>
                  </a:lnTo>
                  <a:lnTo>
                    <a:pt x="40" y="14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4" y="34"/>
                  </a:lnTo>
                  <a:lnTo>
                    <a:pt x="8" y="32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6"/>
                  </a:lnTo>
                  <a:lnTo>
                    <a:pt x="10" y="40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8" y="42"/>
                  </a:lnTo>
                  <a:lnTo>
                    <a:pt x="20" y="44"/>
                  </a:lnTo>
                  <a:lnTo>
                    <a:pt x="20" y="46"/>
                  </a:lnTo>
                  <a:lnTo>
                    <a:pt x="20" y="48"/>
                  </a:lnTo>
                  <a:lnTo>
                    <a:pt x="12" y="54"/>
                  </a:lnTo>
                  <a:lnTo>
                    <a:pt x="12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4" name="Freeform 60"/>
            <p:cNvSpPr>
              <a:spLocks/>
            </p:cNvSpPr>
            <p:nvPr/>
          </p:nvSpPr>
          <p:spPr bwMode="auto">
            <a:xfrm>
              <a:off x="5951621" y="4704347"/>
              <a:ext cx="465221" cy="513347"/>
            </a:xfrm>
            <a:custGeom>
              <a:avLst/>
              <a:gdLst/>
              <a:ahLst/>
              <a:cxnLst>
                <a:cxn ang="0">
                  <a:pos x="4" y="12"/>
                </a:cxn>
                <a:cxn ang="0">
                  <a:pos x="4" y="12"/>
                </a:cxn>
                <a:cxn ang="0">
                  <a:pos x="2" y="18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0" y="36"/>
                </a:cxn>
                <a:cxn ang="0">
                  <a:pos x="4" y="44"/>
                </a:cxn>
                <a:cxn ang="0">
                  <a:pos x="10" y="52"/>
                </a:cxn>
                <a:cxn ang="0">
                  <a:pos x="20" y="60"/>
                </a:cxn>
                <a:cxn ang="0">
                  <a:pos x="20" y="60"/>
                </a:cxn>
                <a:cxn ang="0">
                  <a:pos x="28" y="64"/>
                </a:cxn>
                <a:cxn ang="0">
                  <a:pos x="30" y="64"/>
                </a:cxn>
                <a:cxn ang="0">
                  <a:pos x="32" y="62"/>
                </a:cxn>
                <a:cxn ang="0">
                  <a:pos x="32" y="5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30" y="38"/>
                </a:cxn>
                <a:cxn ang="0">
                  <a:pos x="32" y="36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40" y="38"/>
                </a:cxn>
                <a:cxn ang="0">
                  <a:pos x="46" y="42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56" y="44"/>
                </a:cxn>
                <a:cxn ang="0">
                  <a:pos x="56" y="44"/>
                </a:cxn>
                <a:cxn ang="0">
                  <a:pos x="58" y="38"/>
                </a:cxn>
                <a:cxn ang="0">
                  <a:pos x="58" y="30"/>
                </a:cxn>
                <a:cxn ang="0">
                  <a:pos x="56" y="20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2" y="6"/>
                </a:cxn>
                <a:cxn ang="0">
                  <a:pos x="36" y="4"/>
                </a:cxn>
                <a:cxn ang="0">
                  <a:pos x="28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2" y="6"/>
                </a:cxn>
                <a:cxn ang="0">
                  <a:pos x="24" y="10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14"/>
                </a:cxn>
                <a:cxn ang="0">
                  <a:pos x="18" y="1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4" y="14"/>
                </a:cxn>
                <a:cxn ang="0">
                  <a:pos x="14" y="14"/>
                </a:cxn>
                <a:cxn ang="0">
                  <a:pos x="14" y="18"/>
                </a:cxn>
                <a:cxn ang="0">
                  <a:pos x="14" y="20"/>
                </a:cxn>
                <a:cxn ang="0">
                  <a:pos x="10" y="20"/>
                </a:cxn>
                <a:cxn ang="0">
                  <a:pos x="4" y="12"/>
                </a:cxn>
                <a:cxn ang="0">
                  <a:pos x="4" y="12"/>
                </a:cxn>
              </a:cxnLst>
              <a:rect l="0" t="0" r="r" b="b"/>
              <a:pathLst>
                <a:path w="58" h="64">
                  <a:moveTo>
                    <a:pt x="4" y="12"/>
                  </a:moveTo>
                  <a:lnTo>
                    <a:pt x="4" y="12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4" y="44"/>
                  </a:lnTo>
                  <a:lnTo>
                    <a:pt x="10" y="5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2" y="62"/>
                  </a:lnTo>
                  <a:lnTo>
                    <a:pt x="32" y="5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40" y="38"/>
                  </a:lnTo>
                  <a:lnTo>
                    <a:pt x="46" y="42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8" y="38"/>
                  </a:lnTo>
                  <a:lnTo>
                    <a:pt x="58" y="30"/>
                  </a:lnTo>
                  <a:lnTo>
                    <a:pt x="56" y="2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2" y="6"/>
                  </a:lnTo>
                  <a:lnTo>
                    <a:pt x="36" y="4"/>
                  </a:lnTo>
                  <a:lnTo>
                    <a:pt x="28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6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8" y="1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8"/>
                  </a:lnTo>
                  <a:lnTo>
                    <a:pt x="14" y="20"/>
                  </a:lnTo>
                  <a:lnTo>
                    <a:pt x="10" y="20"/>
                  </a:lnTo>
                  <a:lnTo>
                    <a:pt x="4" y="12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5" name="Freeform 61"/>
            <p:cNvSpPr>
              <a:spLocks/>
            </p:cNvSpPr>
            <p:nvPr/>
          </p:nvSpPr>
          <p:spPr bwMode="auto">
            <a:xfrm>
              <a:off x="5887453" y="4576011"/>
              <a:ext cx="112295" cy="112295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6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8" y="1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14" h="14">
                  <a:moveTo>
                    <a:pt x="2" y="2"/>
                  </a:moveTo>
                  <a:lnTo>
                    <a:pt x="2" y="2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1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8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6" name="Freeform 62"/>
            <p:cNvSpPr>
              <a:spLocks/>
            </p:cNvSpPr>
            <p:nvPr/>
          </p:nvSpPr>
          <p:spPr bwMode="auto">
            <a:xfrm>
              <a:off x="7748337" y="5442284"/>
              <a:ext cx="465221" cy="513347"/>
            </a:xfrm>
            <a:custGeom>
              <a:avLst/>
              <a:gdLst/>
              <a:ahLst/>
              <a:cxnLst>
                <a:cxn ang="0">
                  <a:pos x="30" y="64"/>
                </a:cxn>
                <a:cxn ang="0">
                  <a:pos x="30" y="64"/>
                </a:cxn>
                <a:cxn ang="0">
                  <a:pos x="36" y="62"/>
                </a:cxn>
                <a:cxn ang="0">
                  <a:pos x="42" y="60"/>
                </a:cxn>
                <a:cxn ang="0">
                  <a:pos x="48" y="56"/>
                </a:cxn>
                <a:cxn ang="0">
                  <a:pos x="52" y="50"/>
                </a:cxn>
                <a:cxn ang="0">
                  <a:pos x="56" y="42"/>
                </a:cxn>
                <a:cxn ang="0">
                  <a:pos x="58" y="32"/>
                </a:cxn>
                <a:cxn ang="0">
                  <a:pos x="58" y="18"/>
                </a:cxn>
                <a:cxn ang="0">
                  <a:pos x="58" y="18"/>
                </a:cxn>
                <a:cxn ang="0">
                  <a:pos x="54" y="10"/>
                </a:cxn>
                <a:cxn ang="0">
                  <a:pos x="54" y="8"/>
                </a:cxn>
                <a:cxn ang="0">
                  <a:pos x="52" y="8"/>
                </a:cxn>
                <a:cxn ang="0">
                  <a:pos x="48" y="12"/>
                </a:cxn>
                <a:cxn ang="0">
                  <a:pos x="44" y="16"/>
                </a:cxn>
                <a:cxn ang="0">
                  <a:pos x="44" y="16"/>
                </a:cxn>
                <a:cxn ang="0">
                  <a:pos x="38" y="22"/>
                </a:cxn>
                <a:cxn ang="0">
                  <a:pos x="34" y="26"/>
                </a:cxn>
                <a:cxn ang="0">
                  <a:pos x="30" y="26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16"/>
                </a:cxn>
                <a:cxn ang="0">
                  <a:pos x="26" y="8"/>
                </a:cxn>
                <a:cxn ang="0">
                  <a:pos x="24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2"/>
                </a:cxn>
                <a:cxn ang="0">
                  <a:pos x="8" y="8"/>
                </a:cxn>
                <a:cxn ang="0">
                  <a:pos x="2" y="16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2" y="42"/>
                </a:cxn>
                <a:cxn ang="0">
                  <a:pos x="6" y="52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2" y="54"/>
                </a:cxn>
                <a:cxn ang="0">
                  <a:pos x="14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8"/>
                </a:cxn>
                <a:cxn ang="0">
                  <a:pos x="20" y="52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8" y="50"/>
                </a:cxn>
                <a:cxn ang="0">
                  <a:pos x="30" y="50"/>
                </a:cxn>
                <a:cxn ang="0">
                  <a:pos x="32" y="52"/>
                </a:cxn>
                <a:cxn ang="0">
                  <a:pos x="32" y="54"/>
                </a:cxn>
                <a:cxn ang="0">
                  <a:pos x="30" y="64"/>
                </a:cxn>
                <a:cxn ang="0">
                  <a:pos x="30" y="64"/>
                </a:cxn>
              </a:cxnLst>
              <a:rect l="0" t="0" r="r" b="b"/>
              <a:pathLst>
                <a:path w="58" h="64">
                  <a:moveTo>
                    <a:pt x="30" y="64"/>
                  </a:moveTo>
                  <a:lnTo>
                    <a:pt x="30" y="64"/>
                  </a:lnTo>
                  <a:lnTo>
                    <a:pt x="36" y="62"/>
                  </a:lnTo>
                  <a:lnTo>
                    <a:pt x="42" y="60"/>
                  </a:lnTo>
                  <a:lnTo>
                    <a:pt x="48" y="56"/>
                  </a:lnTo>
                  <a:lnTo>
                    <a:pt x="52" y="50"/>
                  </a:lnTo>
                  <a:lnTo>
                    <a:pt x="56" y="42"/>
                  </a:lnTo>
                  <a:lnTo>
                    <a:pt x="58" y="32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2" y="8"/>
                  </a:lnTo>
                  <a:lnTo>
                    <a:pt x="48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38" y="22"/>
                  </a:lnTo>
                  <a:lnTo>
                    <a:pt x="34" y="26"/>
                  </a:lnTo>
                  <a:lnTo>
                    <a:pt x="30" y="26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16"/>
                  </a:lnTo>
                  <a:lnTo>
                    <a:pt x="26" y="8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6" y="52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4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8"/>
                  </a:lnTo>
                  <a:lnTo>
                    <a:pt x="20" y="52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8" y="50"/>
                  </a:lnTo>
                  <a:lnTo>
                    <a:pt x="30" y="50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0" y="64"/>
                  </a:lnTo>
                  <a:lnTo>
                    <a:pt x="3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7" name="Freeform 63"/>
            <p:cNvSpPr>
              <a:spLocks/>
            </p:cNvSpPr>
            <p:nvPr/>
          </p:nvSpPr>
          <p:spPr bwMode="auto">
            <a:xfrm>
              <a:off x="8021053" y="5907505"/>
              <a:ext cx="465221" cy="513347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2" y="40"/>
                </a:cxn>
                <a:cxn ang="0">
                  <a:pos x="4" y="46"/>
                </a:cxn>
                <a:cxn ang="0">
                  <a:pos x="8" y="52"/>
                </a:cxn>
                <a:cxn ang="0">
                  <a:pos x="14" y="58"/>
                </a:cxn>
                <a:cxn ang="0">
                  <a:pos x="22" y="62"/>
                </a:cxn>
                <a:cxn ang="0">
                  <a:pos x="30" y="64"/>
                </a:cxn>
                <a:cxn ang="0">
                  <a:pos x="42" y="62"/>
                </a:cxn>
                <a:cxn ang="0">
                  <a:pos x="42" y="62"/>
                </a:cxn>
                <a:cxn ang="0">
                  <a:pos x="50" y="58"/>
                </a:cxn>
                <a:cxn ang="0">
                  <a:pos x="52" y="56"/>
                </a:cxn>
                <a:cxn ang="0">
                  <a:pos x="52" y="54"/>
                </a:cxn>
                <a:cxn ang="0">
                  <a:pos x="48" y="50"/>
                </a:cxn>
                <a:cxn ang="0">
                  <a:pos x="44" y="46"/>
                </a:cxn>
                <a:cxn ang="0">
                  <a:pos x="44" y="46"/>
                </a:cxn>
                <a:cxn ang="0">
                  <a:pos x="36" y="36"/>
                </a:cxn>
                <a:cxn ang="0">
                  <a:pos x="34" y="32"/>
                </a:cxn>
                <a:cxn ang="0">
                  <a:pos x="38" y="28"/>
                </a:cxn>
                <a:cxn ang="0">
                  <a:pos x="38" y="28"/>
                </a:cxn>
                <a:cxn ang="0">
                  <a:pos x="44" y="28"/>
                </a:cxn>
                <a:cxn ang="0">
                  <a:pos x="50" y="28"/>
                </a:cxn>
                <a:cxn ang="0">
                  <a:pos x="56" y="26"/>
                </a:cxn>
                <a:cxn ang="0">
                  <a:pos x="58" y="24"/>
                </a:cxn>
                <a:cxn ang="0">
                  <a:pos x="58" y="22"/>
                </a:cxn>
                <a:cxn ang="0">
                  <a:pos x="58" y="22"/>
                </a:cxn>
                <a:cxn ang="0">
                  <a:pos x="54" y="14"/>
                </a:cxn>
                <a:cxn ang="0">
                  <a:pos x="50" y="8"/>
                </a:cxn>
                <a:cxn ang="0">
                  <a:pos x="42" y="2"/>
                </a:cxn>
                <a:cxn ang="0">
                  <a:pos x="3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6"/>
                </a:cxn>
                <a:cxn ang="0">
                  <a:pos x="4" y="14"/>
                </a:cxn>
                <a:cxn ang="0">
                  <a:pos x="4" y="14"/>
                </a:cxn>
                <a:cxn ang="0">
                  <a:pos x="10" y="14"/>
                </a:cxn>
                <a:cxn ang="0">
                  <a:pos x="14" y="16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4" y="22"/>
                </a:cxn>
                <a:cxn ang="0">
                  <a:pos x="10" y="2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2" y="30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0" y="36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58" h="64">
                  <a:moveTo>
                    <a:pt x="0" y="34"/>
                  </a:move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2"/>
                  </a:lnTo>
                  <a:lnTo>
                    <a:pt x="14" y="58"/>
                  </a:lnTo>
                  <a:lnTo>
                    <a:pt x="22" y="62"/>
                  </a:lnTo>
                  <a:lnTo>
                    <a:pt x="30" y="64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50" y="58"/>
                  </a:lnTo>
                  <a:lnTo>
                    <a:pt x="52" y="56"/>
                  </a:lnTo>
                  <a:lnTo>
                    <a:pt x="52" y="54"/>
                  </a:lnTo>
                  <a:lnTo>
                    <a:pt x="48" y="50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36" y="36"/>
                  </a:lnTo>
                  <a:lnTo>
                    <a:pt x="34" y="32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44" y="28"/>
                  </a:lnTo>
                  <a:lnTo>
                    <a:pt x="50" y="28"/>
                  </a:lnTo>
                  <a:lnTo>
                    <a:pt x="56" y="26"/>
                  </a:lnTo>
                  <a:lnTo>
                    <a:pt x="58" y="24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4" y="14"/>
                  </a:lnTo>
                  <a:lnTo>
                    <a:pt x="50" y="8"/>
                  </a:lnTo>
                  <a:lnTo>
                    <a:pt x="42" y="2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6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4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4" y="22"/>
                  </a:lnTo>
                  <a:lnTo>
                    <a:pt x="1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8" name="Freeform 64"/>
            <p:cNvSpPr>
              <a:spLocks/>
            </p:cNvSpPr>
            <p:nvPr/>
          </p:nvSpPr>
          <p:spPr bwMode="auto">
            <a:xfrm>
              <a:off x="7571874" y="6180221"/>
              <a:ext cx="465221" cy="51334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2" y="8"/>
                </a:cxn>
                <a:cxn ang="0">
                  <a:pos x="6" y="14"/>
                </a:cxn>
                <a:cxn ang="0">
                  <a:pos x="2" y="22"/>
                </a:cxn>
                <a:cxn ang="0">
                  <a:pos x="0" y="32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12" y="52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2"/>
                </a:cxn>
                <a:cxn ang="0">
                  <a:pos x="24" y="38"/>
                </a:cxn>
                <a:cxn ang="0">
                  <a:pos x="28" y="38"/>
                </a:cxn>
                <a:cxn ang="0">
                  <a:pos x="32" y="42"/>
                </a:cxn>
                <a:cxn ang="0">
                  <a:pos x="32" y="42"/>
                </a:cxn>
                <a:cxn ang="0">
                  <a:pos x="32" y="48"/>
                </a:cxn>
                <a:cxn ang="0">
                  <a:pos x="32" y="56"/>
                </a:cxn>
                <a:cxn ang="0">
                  <a:pos x="34" y="62"/>
                </a:cxn>
                <a:cxn ang="0">
                  <a:pos x="34" y="6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4" y="62"/>
                </a:cxn>
                <a:cxn ang="0">
                  <a:pos x="50" y="56"/>
                </a:cxn>
                <a:cxn ang="0">
                  <a:pos x="56" y="4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58" y="30"/>
                </a:cxn>
                <a:cxn ang="0">
                  <a:pos x="56" y="22"/>
                </a:cxn>
                <a:cxn ang="0">
                  <a:pos x="52" y="12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46" y="10"/>
                </a:cxn>
                <a:cxn ang="0">
                  <a:pos x="44" y="16"/>
                </a:cxn>
                <a:cxn ang="0">
                  <a:pos x="42" y="16"/>
                </a:cxn>
                <a:cxn ang="0">
                  <a:pos x="42" y="18"/>
                </a:cxn>
                <a:cxn ang="0">
                  <a:pos x="42" y="18"/>
                </a:cxn>
                <a:cxn ang="0">
                  <a:pos x="38" y="16"/>
                </a:cxn>
                <a:cxn ang="0">
                  <a:pos x="38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0" y="14"/>
                </a:cxn>
                <a:cxn ang="0">
                  <a:pos x="28" y="14"/>
                </a:cxn>
                <a:cxn ang="0">
                  <a:pos x="26" y="12"/>
                </a:cxn>
                <a:cxn ang="0">
                  <a:pos x="26" y="10"/>
                </a:cxn>
                <a:cxn ang="0">
                  <a:pos x="28" y="0"/>
                </a:cxn>
                <a:cxn ang="0">
                  <a:pos x="28" y="0"/>
                </a:cxn>
              </a:cxnLst>
              <a:rect l="0" t="0" r="r" b="b"/>
              <a:pathLst>
                <a:path w="58" h="64">
                  <a:moveTo>
                    <a:pt x="28" y="0"/>
                  </a:moveTo>
                  <a:lnTo>
                    <a:pt x="28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2" y="8"/>
                  </a:lnTo>
                  <a:lnTo>
                    <a:pt x="6" y="14"/>
                  </a:lnTo>
                  <a:lnTo>
                    <a:pt x="2" y="22"/>
                  </a:lnTo>
                  <a:lnTo>
                    <a:pt x="0" y="32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2" y="52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2"/>
                  </a:lnTo>
                  <a:lnTo>
                    <a:pt x="24" y="38"/>
                  </a:lnTo>
                  <a:lnTo>
                    <a:pt x="28" y="38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8"/>
                  </a:lnTo>
                  <a:lnTo>
                    <a:pt x="32" y="56"/>
                  </a:lnTo>
                  <a:lnTo>
                    <a:pt x="34" y="62"/>
                  </a:lnTo>
                  <a:lnTo>
                    <a:pt x="34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4" y="62"/>
                  </a:lnTo>
                  <a:lnTo>
                    <a:pt x="50" y="56"/>
                  </a:lnTo>
                  <a:lnTo>
                    <a:pt x="56" y="4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58" y="30"/>
                  </a:lnTo>
                  <a:lnTo>
                    <a:pt x="56" y="22"/>
                  </a:lnTo>
                  <a:lnTo>
                    <a:pt x="52" y="12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10"/>
                  </a:lnTo>
                  <a:lnTo>
                    <a:pt x="44" y="16"/>
                  </a:lnTo>
                  <a:lnTo>
                    <a:pt x="42" y="16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8" y="16"/>
                  </a:lnTo>
                  <a:lnTo>
                    <a:pt x="38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0" y="14"/>
                  </a:lnTo>
                  <a:lnTo>
                    <a:pt x="28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9" name="Freeform 65"/>
            <p:cNvSpPr>
              <a:spLocks/>
            </p:cNvSpPr>
            <p:nvPr/>
          </p:nvSpPr>
          <p:spPr bwMode="auto">
            <a:xfrm>
              <a:off x="7299158" y="5715000"/>
              <a:ext cx="465221" cy="513347"/>
            </a:xfrm>
            <a:custGeom>
              <a:avLst/>
              <a:gdLst/>
              <a:ahLst/>
              <a:cxnLst>
                <a:cxn ang="0">
                  <a:pos x="58" y="30"/>
                </a:cxn>
                <a:cxn ang="0">
                  <a:pos x="58" y="30"/>
                </a:cxn>
                <a:cxn ang="0">
                  <a:pos x="56" y="24"/>
                </a:cxn>
                <a:cxn ang="0">
                  <a:pos x="54" y="18"/>
                </a:cxn>
                <a:cxn ang="0">
                  <a:pos x="50" y="12"/>
                </a:cxn>
                <a:cxn ang="0">
                  <a:pos x="44" y="6"/>
                </a:cxn>
                <a:cxn ang="0">
                  <a:pos x="38" y="2"/>
                </a:cxn>
                <a:cxn ang="0">
                  <a:pos x="28" y="0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8" y="4"/>
                </a:cxn>
                <a:cxn ang="0">
                  <a:pos x="8" y="6"/>
                </a:cxn>
                <a:cxn ang="0">
                  <a:pos x="6" y="8"/>
                </a:cxn>
                <a:cxn ang="0">
                  <a:pos x="10" y="12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22" y="26"/>
                </a:cxn>
                <a:cxn ang="0">
                  <a:pos x="24" y="30"/>
                </a:cxn>
                <a:cxn ang="0">
                  <a:pos x="20" y="34"/>
                </a:cxn>
                <a:cxn ang="0">
                  <a:pos x="20" y="34"/>
                </a:cxn>
                <a:cxn ang="0">
                  <a:pos x="14" y="36"/>
                </a:cxn>
                <a:cxn ang="0">
                  <a:pos x="8" y="36"/>
                </a:cxn>
                <a:cxn ang="0">
                  <a:pos x="2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4" y="48"/>
                </a:cxn>
                <a:cxn ang="0">
                  <a:pos x="8" y="56"/>
                </a:cxn>
                <a:cxn ang="0">
                  <a:pos x="16" y="62"/>
                </a:cxn>
                <a:cxn ang="0">
                  <a:pos x="20" y="6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32" y="64"/>
                </a:cxn>
                <a:cxn ang="0">
                  <a:pos x="40" y="60"/>
                </a:cxn>
                <a:cxn ang="0">
                  <a:pos x="48" y="56"/>
                </a:cxn>
                <a:cxn ang="0">
                  <a:pos x="54" y="50"/>
                </a:cxn>
                <a:cxn ang="0">
                  <a:pos x="54" y="50"/>
                </a:cxn>
                <a:cxn ang="0">
                  <a:pos x="48" y="50"/>
                </a:cxn>
                <a:cxn ang="0">
                  <a:pos x="44" y="48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42"/>
                </a:cxn>
                <a:cxn ang="0">
                  <a:pos x="48" y="40"/>
                </a:cxn>
                <a:cxn ang="0">
                  <a:pos x="58" y="40"/>
                </a:cxn>
                <a:cxn ang="0">
                  <a:pos x="58" y="40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6" y="32"/>
                </a:cxn>
                <a:cxn ang="0">
                  <a:pos x="46" y="30"/>
                </a:cxn>
                <a:cxn ang="0">
                  <a:pos x="46" y="28"/>
                </a:cxn>
                <a:cxn ang="0">
                  <a:pos x="48" y="28"/>
                </a:cxn>
                <a:cxn ang="0">
                  <a:pos x="58" y="30"/>
                </a:cxn>
                <a:cxn ang="0">
                  <a:pos x="58" y="30"/>
                </a:cxn>
              </a:cxnLst>
              <a:rect l="0" t="0" r="r" b="b"/>
              <a:pathLst>
                <a:path w="58" h="64">
                  <a:moveTo>
                    <a:pt x="58" y="30"/>
                  </a:moveTo>
                  <a:lnTo>
                    <a:pt x="58" y="30"/>
                  </a:lnTo>
                  <a:lnTo>
                    <a:pt x="56" y="24"/>
                  </a:lnTo>
                  <a:lnTo>
                    <a:pt x="54" y="18"/>
                  </a:lnTo>
                  <a:lnTo>
                    <a:pt x="50" y="12"/>
                  </a:lnTo>
                  <a:lnTo>
                    <a:pt x="44" y="6"/>
                  </a:lnTo>
                  <a:lnTo>
                    <a:pt x="38" y="2"/>
                  </a:lnTo>
                  <a:lnTo>
                    <a:pt x="28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10" y="12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22" y="26"/>
                  </a:lnTo>
                  <a:lnTo>
                    <a:pt x="24" y="30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4" y="36"/>
                  </a:lnTo>
                  <a:lnTo>
                    <a:pt x="8" y="36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4" y="48"/>
                  </a:lnTo>
                  <a:lnTo>
                    <a:pt x="8" y="56"/>
                  </a:lnTo>
                  <a:lnTo>
                    <a:pt x="16" y="62"/>
                  </a:lnTo>
                  <a:lnTo>
                    <a:pt x="20" y="6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32" y="64"/>
                  </a:lnTo>
                  <a:lnTo>
                    <a:pt x="40" y="60"/>
                  </a:lnTo>
                  <a:lnTo>
                    <a:pt x="48" y="56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48" y="50"/>
                  </a:lnTo>
                  <a:lnTo>
                    <a:pt x="44" y="48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42"/>
                  </a:lnTo>
                  <a:lnTo>
                    <a:pt x="48" y="40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6" y="32"/>
                  </a:lnTo>
                  <a:lnTo>
                    <a:pt x="46" y="30"/>
                  </a:lnTo>
                  <a:lnTo>
                    <a:pt x="46" y="28"/>
                  </a:lnTo>
                  <a:lnTo>
                    <a:pt x="48" y="28"/>
                  </a:lnTo>
                  <a:lnTo>
                    <a:pt x="58" y="30"/>
                  </a:lnTo>
                  <a:lnTo>
                    <a:pt x="58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0" name="Freeform 66"/>
            <p:cNvSpPr>
              <a:spLocks/>
            </p:cNvSpPr>
            <p:nvPr/>
          </p:nvSpPr>
          <p:spPr bwMode="auto">
            <a:xfrm>
              <a:off x="7828547" y="6003758"/>
              <a:ext cx="112295" cy="128337"/>
            </a:xfrm>
            <a:custGeom>
              <a:avLst/>
              <a:gdLst/>
              <a:ahLst/>
              <a:cxnLst>
                <a:cxn ang="0">
                  <a:pos x="14" y="8"/>
                </a:cxn>
                <a:cxn ang="0">
                  <a:pos x="14" y="8"/>
                </a:cxn>
                <a:cxn ang="0">
                  <a:pos x="12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4" y="1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4" y="8"/>
                </a:cxn>
                <a:cxn ang="0">
                  <a:pos x="14" y="8"/>
                </a:cxn>
              </a:cxnLst>
              <a:rect l="0" t="0" r="r" b="b"/>
              <a:pathLst>
                <a:path w="14" h="16">
                  <a:moveTo>
                    <a:pt x="14" y="8"/>
                  </a:moveTo>
                  <a:lnTo>
                    <a:pt x="14" y="8"/>
                  </a:lnTo>
                  <a:lnTo>
                    <a:pt x="12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8"/>
                  </a:lnTo>
                  <a:lnTo>
                    <a:pt x="1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1" name="Freeform 67"/>
            <p:cNvSpPr>
              <a:spLocks/>
            </p:cNvSpPr>
            <p:nvPr/>
          </p:nvSpPr>
          <p:spPr bwMode="auto">
            <a:xfrm>
              <a:off x="1844842" y="3164305"/>
              <a:ext cx="689811" cy="609600"/>
            </a:xfrm>
            <a:custGeom>
              <a:avLst/>
              <a:gdLst/>
              <a:ahLst/>
              <a:cxnLst>
                <a:cxn ang="0">
                  <a:pos x="46" y="76"/>
                </a:cxn>
                <a:cxn ang="0">
                  <a:pos x="46" y="76"/>
                </a:cxn>
                <a:cxn ang="0">
                  <a:pos x="54" y="74"/>
                </a:cxn>
                <a:cxn ang="0">
                  <a:pos x="62" y="72"/>
                </a:cxn>
                <a:cxn ang="0">
                  <a:pos x="70" y="66"/>
                </a:cxn>
                <a:cxn ang="0">
                  <a:pos x="78" y="60"/>
                </a:cxn>
                <a:cxn ang="0">
                  <a:pos x="84" y="50"/>
                </a:cxn>
                <a:cxn ang="0">
                  <a:pos x="86" y="38"/>
                </a:cxn>
                <a:cxn ang="0">
                  <a:pos x="86" y="30"/>
                </a:cxn>
                <a:cxn ang="0">
                  <a:pos x="84" y="22"/>
                </a:cxn>
                <a:cxn ang="0">
                  <a:pos x="84" y="22"/>
                </a:cxn>
                <a:cxn ang="0">
                  <a:pos x="80" y="12"/>
                </a:cxn>
                <a:cxn ang="0">
                  <a:pos x="78" y="10"/>
                </a:cxn>
                <a:cxn ang="0">
                  <a:pos x="76" y="10"/>
                </a:cxn>
                <a:cxn ang="0">
                  <a:pos x="70" y="14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6" y="26"/>
                </a:cxn>
                <a:cxn ang="0">
                  <a:pos x="50" y="30"/>
                </a:cxn>
                <a:cxn ang="0">
                  <a:pos x="44" y="30"/>
                </a:cxn>
                <a:cxn ang="0">
                  <a:pos x="42" y="30"/>
                </a:cxn>
                <a:cxn ang="0">
                  <a:pos x="40" y="26"/>
                </a:cxn>
                <a:cxn ang="0">
                  <a:pos x="40" y="26"/>
                </a:cxn>
                <a:cxn ang="0">
                  <a:pos x="38" y="20"/>
                </a:cxn>
                <a:cxn ang="0">
                  <a:pos x="38" y="10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2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18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42"/>
                </a:cxn>
                <a:cxn ang="0">
                  <a:pos x="4" y="50"/>
                </a:cxn>
                <a:cxn ang="0">
                  <a:pos x="10" y="60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20" y="62"/>
                </a:cxn>
                <a:cxn ang="0">
                  <a:pos x="22" y="58"/>
                </a:cxn>
                <a:cxn ang="0">
                  <a:pos x="24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30" y="58"/>
                </a:cxn>
                <a:cxn ang="0">
                  <a:pos x="30" y="62"/>
                </a:cxn>
                <a:cxn ang="0">
                  <a:pos x="30" y="76"/>
                </a:cxn>
                <a:cxn ang="0">
                  <a:pos x="30" y="76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42" y="60"/>
                </a:cxn>
                <a:cxn ang="0">
                  <a:pos x="46" y="60"/>
                </a:cxn>
                <a:cxn ang="0">
                  <a:pos x="48" y="60"/>
                </a:cxn>
                <a:cxn ang="0">
                  <a:pos x="48" y="64"/>
                </a:cxn>
                <a:cxn ang="0">
                  <a:pos x="48" y="68"/>
                </a:cxn>
                <a:cxn ang="0">
                  <a:pos x="46" y="76"/>
                </a:cxn>
                <a:cxn ang="0">
                  <a:pos x="46" y="76"/>
                </a:cxn>
              </a:cxnLst>
              <a:rect l="0" t="0" r="r" b="b"/>
              <a:pathLst>
                <a:path w="86" h="76">
                  <a:moveTo>
                    <a:pt x="46" y="76"/>
                  </a:moveTo>
                  <a:lnTo>
                    <a:pt x="46" y="76"/>
                  </a:lnTo>
                  <a:lnTo>
                    <a:pt x="54" y="74"/>
                  </a:lnTo>
                  <a:lnTo>
                    <a:pt x="62" y="72"/>
                  </a:lnTo>
                  <a:lnTo>
                    <a:pt x="70" y="66"/>
                  </a:lnTo>
                  <a:lnTo>
                    <a:pt x="78" y="60"/>
                  </a:lnTo>
                  <a:lnTo>
                    <a:pt x="84" y="50"/>
                  </a:lnTo>
                  <a:lnTo>
                    <a:pt x="86" y="38"/>
                  </a:lnTo>
                  <a:lnTo>
                    <a:pt x="86" y="30"/>
                  </a:lnTo>
                  <a:lnTo>
                    <a:pt x="84" y="22"/>
                  </a:lnTo>
                  <a:lnTo>
                    <a:pt x="84" y="22"/>
                  </a:lnTo>
                  <a:lnTo>
                    <a:pt x="80" y="12"/>
                  </a:lnTo>
                  <a:lnTo>
                    <a:pt x="78" y="10"/>
                  </a:lnTo>
                  <a:lnTo>
                    <a:pt x="76" y="10"/>
                  </a:lnTo>
                  <a:lnTo>
                    <a:pt x="70" y="14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6" y="26"/>
                  </a:lnTo>
                  <a:lnTo>
                    <a:pt x="50" y="30"/>
                  </a:lnTo>
                  <a:lnTo>
                    <a:pt x="44" y="30"/>
                  </a:lnTo>
                  <a:lnTo>
                    <a:pt x="42" y="30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38" y="20"/>
                  </a:lnTo>
                  <a:lnTo>
                    <a:pt x="38" y="10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2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18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42"/>
                  </a:lnTo>
                  <a:lnTo>
                    <a:pt x="4" y="50"/>
                  </a:lnTo>
                  <a:lnTo>
                    <a:pt x="10" y="6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20" y="62"/>
                  </a:lnTo>
                  <a:lnTo>
                    <a:pt x="22" y="58"/>
                  </a:lnTo>
                  <a:lnTo>
                    <a:pt x="24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30" y="58"/>
                  </a:lnTo>
                  <a:lnTo>
                    <a:pt x="30" y="62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42" y="60"/>
                  </a:lnTo>
                  <a:lnTo>
                    <a:pt x="46" y="60"/>
                  </a:lnTo>
                  <a:lnTo>
                    <a:pt x="48" y="60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46" y="76"/>
                  </a:lnTo>
                  <a:lnTo>
                    <a:pt x="46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2" name="Freeform 68"/>
            <p:cNvSpPr>
              <a:spLocks/>
            </p:cNvSpPr>
            <p:nvPr/>
          </p:nvSpPr>
          <p:spPr bwMode="auto">
            <a:xfrm>
              <a:off x="2261937" y="3709737"/>
              <a:ext cx="657726" cy="59355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0" y="40"/>
                </a:cxn>
                <a:cxn ang="0">
                  <a:pos x="2" y="48"/>
                </a:cxn>
                <a:cxn ang="0">
                  <a:pos x="6" y="54"/>
                </a:cxn>
                <a:cxn ang="0">
                  <a:pos x="10" y="62"/>
                </a:cxn>
                <a:cxn ang="0">
                  <a:pos x="18" y="68"/>
                </a:cxn>
                <a:cxn ang="0">
                  <a:pos x="30" y="72"/>
                </a:cxn>
                <a:cxn ang="0">
                  <a:pos x="42" y="74"/>
                </a:cxn>
                <a:cxn ang="0">
                  <a:pos x="60" y="74"/>
                </a:cxn>
                <a:cxn ang="0">
                  <a:pos x="60" y="74"/>
                </a:cxn>
                <a:cxn ang="0">
                  <a:pos x="70" y="70"/>
                </a:cxn>
                <a:cxn ang="0">
                  <a:pos x="72" y="68"/>
                </a:cxn>
                <a:cxn ang="0">
                  <a:pos x="72" y="66"/>
                </a:cxn>
                <a:cxn ang="0">
                  <a:pos x="68" y="60"/>
                </a:cxn>
                <a:cxn ang="0">
                  <a:pos x="62" y="54"/>
                </a:cxn>
                <a:cxn ang="0">
                  <a:pos x="62" y="54"/>
                </a:cxn>
                <a:cxn ang="0">
                  <a:pos x="54" y="48"/>
                </a:cxn>
                <a:cxn ang="0">
                  <a:pos x="50" y="44"/>
                </a:cxn>
                <a:cxn ang="0">
                  <a:pos x="48" y="38"/>
                </a:cxn>
                <a:cxn ang="0">
                  <a:pos x="50" y="36"/>
                </a:cxn>
                <a:cxn ang="0">
                  <a:pos x="52" y="34"/>
                </a:cxn>
                <a:cxn ang="0">
                  <a:pos x="52" y="34"/>
                </a:cxn>
                <a:cxn ang="0">
                  <a:pos x="60" y="32"/>
                </a:cxn>
                <a:cxn ang="0">
                  <a:pos x="72" y="32"/>
                </a:cxn>
                <a:cxn ang="0">
                  <a:pos x="80" y="32"/>
                </a:cxn>
                <a:cxn ang="0">
                  <a:pos x="82" y="30"/>
                </a:cxn>
                <a:cxn ang="0">
                  <a:pos x="82" y="26"/>
                </a:cxn>
                <a:cxn ang="0">
                  <a:pos x="82" y="26"/>
                </a:cxn>
                <a:cxn ang="0">
                  <a:pos x="78" y="18"/>
                </a:cxn>
                <a:cxn ang="0">
                  <a:pos x="70" y="8"/>
                </a:cxn>
                <a:cxn ang="0">
                  <a:pos x="66" y="6"/>
                </a:cxn>
                <a:cxn ang="0">
                  <a:pos x="60" y="2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14" y="8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12" y="16"/>
                </a:cxn>
                <a:cxn ang="0">
                  <a:pos x="18" y="18"/>
                </a:cxn>
                <a:cxn ang="0">
                  <a:pos x="20" y="20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8" y="26"/>
                </a:cxn>
                <a:cxn ang="0">
                  <a:pos x="14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14" y="34"/>
                </a:cxn>
                <a:cxn ang="0">
                  <a:pos x="14" y="34"/>
                </a:cxn>
                <a:cxn ang="0">
                  <a:pos x="16" y="36"/>
                </a:cxn>
                <a:cxn ang="0">
                  <a:pos x="18" y="40"/>
                </a:cxn>
                <a:cxn ang="0">
                  <a:pos x="16" y="42"/>
                </a:cxn>
                <a:cxn ang="0">
                  <a:pos x="12" y="42"/>
                </a:cxn>
                <a:cxn ang="0">
                  <a:pos x="0" y="40"/>
                </a:cxn>
                <a:cxn ang="0">
                  <a:pos x="0" y="40"/>
                </a:cxn>
              </a:cxnLst>
              <a:rect l="0" t="0" r="r" b="b"/>
              <a:pathLst>
                <a:path w="82" h="74">
                  <a:moveTo>
                    <a:pt x="0" y="40"/>
                  </a:moveTo>
                  <a:lnTo>
                    <a:pt x="0" y="40"/>
                  </a:lnTo>
                  <a:lnTo>
                    <a:pt x="2" y="48"/>
                  </a:lnTo>
                  <a:lnTo>
                    <a:pt x="6" y="54"/>
                  </a:lnTo>
                  <a:lnTo>
                    <a:pt x="10" y="62"/>
                  </a:lnTo>
                  <a:lnTo>
                    <a:pt x="18" y="68"/>
                  </a:lnTo>
                  <a:lnTo>
                    <a:pt x="30" y="72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70" y="70"/>
                  </a:lnTo>
                  <a:lnTo>
                    <a:pt x="72" y="68"/>
                  </a:lnTo>
                  <a:lnTo>
                    <a:pt x="72" y="66"/>
                  </a:lnTo>
                  <a:lnTo>
                    <a:pt x="68" y="60"/>
                  </a:lnTo>
                  <a:lnTo>
                    <a:pt x="62" y="54"/>
                  </a:lnTo>
                  <a:lnTo>
                    <a:pt x="62" y="54"/>
                  </a:lnTo>
                  <a:lnTo>
                    <a:pt x="54" y="48"/>
                  </a:lnTo>
                  <a:lnTo>
                    <a:pt x="50" y="44"/>
                  </a:lnTo>
                  <a:lnTo>
                    <a:pt x="48" y="38"/>
                  </a:lnTo>
                  <a:lnTo>
                    <a:pt x="50" y="36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60" y="32"/>
                  </a:lnTo>
                  <a:lnTo>
                    <a:pt x="72" y="32"/>
                  </a:lnTo>
                  <a:lnTo>
                    <a:pt x="80" y="32"/>
                  </a:lnTo>
                  <a:lnTo>
                    <a:pt x="82" y="30"/>
                  </a:lnTo>
                  <a:lnTo>
                    <a:pt x="82" y="26"/>
                  </a:lnTo>
                  <a:lnTo>
                    <a:pt x="82" y="26"/>
                  </a:lnTo>
                  <a:lnTo>
                    <a:pt x="78" y="18"/>
                  </a:lnTo>
                  <a:lnTo>
                    <a:pt x="70" y="8"/>
                  </a:lnTo>
                  <a:lnTo>
                    <a:pt x="66" y="6"/>
                  </a:lnTo>
                  <a:lnTo>
                    <a:pt x="60" y="2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14" y="8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12" y="16"/>
                  </a:lnTo>
                  <a:lnTo>
                    <a:pt x="18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6" y="36"/>
                  </a:lnTo>
                  <a:lnTo>
                    <a:pt x="18" y="40"/>
                  </a:lnTo>
                  <a:lnTo>
                    <a:pt x="16" y="42"/>
                  </a:lnTo>
                  <a:lnTo>
                    <a:pt x="12" y="42"/>
                  </a:lnTo>
                  <a:lnTo>
                    <a:pt x="0" y="40"/>
                  </a:lnTo>
                  <a:lnTo>
                    <a:pt x="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3" name="Freeform 69"/>
            <p:cNvSpPr>
              <a:spLocks/>
            </p:cNvSpPr>
            <p:nvPr/>
          </p:nvSpPr>
          <p:spPr bwMode="auto">
            <a:xfrm>
              <a:off x="1620253" y="4030579"/>
              <a:ext cx="657726" cy="6096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6"/>
                </a:cxn>
                <a:cxn ang="0">
                  <a:pos x="2" y="26"/>
                </a:cxn>
                <a:cxn ang="0">
                  <a:pos x="0" y="3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6" y="64"/>
                </a:cxn>
                <a:cxn ang="0">
                  <a:pos x="8" y="66"/>
                </a:cxn>
                <a:cxn ang="0">
                  <a:pos x="10" y="66"/>
                </a:cxn>
                <a:cxn ang="0">
                  <a:pos x="16" y="62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8" y="50"/>
                </a:cxn>
                <a:cxn ang="0">
                  <a:pos x="34" y="46"/>
                </a:cxn>
                <a:cxn ang="0">
                  <a:pos x="40" y="46"/>
                </a:cxn>
                <a:cxn ang="0">
                  <a:pos x="42" y="4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6" y="56"/>
                </a:cxn>
                <a:cxn ang="0">
                  <a:pos x="46" y="66"/>
                </a:cxn>
                <a:cxn ang="0">
                  <a:pos x="46" y="74"/>
                </a:cxn>
                <a:cxn ang="0">
                  <a:pos x="48" y="76"/>
                </a:cxn>
                <a:cxn ang="0">
                  <a:pos x="52" y="76"/>
                </a:cxn>
                <a:cxn ang="0">
                  <a:pos x="52" y="76"/>
                </a:cxn>
                <a:cxn ang="0">
                  <a:pos x="62" y="72"/>
                </a:cxn>
                <a:cxn ang="0">
                  <a:pos x="72" y="66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0" y="50"/>
                </a:cxn>
                <a:cxn ang="0">
                  <a:pos x="82" y="44"/>
                </a:cxn>
                <a:cxn ang="0">
                  <a:pos x="82" y="44"/>
                </a:cxn>
                <a:cxn ang="0">
                  <a:pos x="82" y="34"/>
                </a:cxn>
                <a:cxn ang="0">
                  <a:pos x="78" y="26"/>
                </a:cxn>
                <a:cxn ang="0">
                  <a:pos x="74" y="16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4" y="14"/>
                </a:cxn>
                <a:cxn ang="0">
                  <a:pos x="62" y="18"/>
                </a:cxn>
                <a:cxn ang="0">
                  <a:pos x="60" y="20"/>
                </a:cxn>
                <a:cxn ang="0">
                  <a:pos x="58" y="20"/>
                </a:cxn>
                <a:cxn ang="0">
                  <a:pos x="58" y="20"/>
                </a:cxn>
                <a:cxn ang="0">
                  <a:pos x="54" y="18"/>
                </a:cxn>
                <a:cxn ang="0">
                  <a:pos x="54" y="14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6"/>
                </a:cxn>
                <a:cxn ang="0">
                  <a:pos x="38" y="16"/>
                </a:cxn>
                <a:cxn ang="0">
                  <a:pos x="36" y="16"/>
                </a:cxn>
                <a:cxn ang="0">
                  <a:pos x="36" y="12"/>
                </a:cxn>
                <a:cxn ang="0">
                  <a:pos x="36" y="8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82" h="76">
                  <a:moveTo>
                    <a:pt x="38" y="0"/>
                  </a:moveTo>
                  <a:lnTo>
                    <a:pt x="38" y="0"/>
                  </a:lnTo>
                  <a:lnTo>
                    <a:pt x="30" y="2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6"/>
                  </a:lnTo>
                  <a:lnTo>
                    <a:pt x="2" y="26"/>
                  </a:lnTo>
                  <a:lnTo>
                    <a:pt x="0" y="3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6" y="64"/>
                  </a:lnTo>
                  <a:lnTo>
                    <a:pt x="8" y="66"/>
                  </a:lnTo>
                  <a:lnTo>
                    <a:pt x="10" y="66"/>
                  </a:lnTo>
                  <a:lnTo>
                    <a:pt x="16" y="62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8" y="50"/>
                  </a:lnTo>
                  <a:lnTo>
                    <a:pt x="34" y="46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6" y="56"/>
                  </a:lnTo>
                  <a:lnTo>
                    <a:pt x="46" y="66"/>
                  </a:lnTo>
                  <a:lnTo>
                    <a:pt x="46" y="74"/>
                  </a:lnTo>
                  <a:lnTo>
                    <a:pt x="48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62" y="72"/>
                  </a:lnTo>
                  <a:lnTo>
                    <a:pt x="72" y="66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0" y="50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34"/>
                  </a:lnTo>
                  <a:lnTo>
                    <a:pt x="78" y="26"/>
                  </a:lnTo>
                  <a:lnTo>
                    <a:pt x="74" y="1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4" y="14"/>
                  </a:lnTo>
                  <a:lnTo>
                    <a:pt x="62" y="18"/>
                  </a:lnTo>
                  <a:lnTo>
                    <a:pt x="60" y="20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4" y="18"/>
                  </a:lnTo>
                  <a:lnTo>
                    <a:pt x="54" y="1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6"/>
                  </a:lnTo>
                  <a:lnTo>
                    <a:pt x="38" y="16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4" name="Freeform 70"/>
            <p:cNvSpPr>
              <a:spLocks/>
            </p:cNvSpPr>
            <p:nvPr/>
          </p:nvSpPr>
          <p:spPr bwMode="auto">
            <a:xfrm>
              <a:off x="1219200" y="3485147"/>
              <a:ext cx="657726" cy="609600"/>
            </a:xfrm>
            <a:custGeom>
              <a:avLst/>
              <a:gdLst/>
              <a:ahLst/>
              <a:cxnLst>
                <a:cxn ang="0">
                  <a:pos x="82" y="34"/>
                </a:cxn>
                <a:cxn ang="0">
                  <a:pos x="82" y="34"/>
                </a:cxn>
                <a:cxn ang="0">
                  <a:pos x="80" y="28"/>
                </a:cxn>
                <a:cxn ang="0">
                  <a:pos x="76" y="22"/>
                </a:cxn>
                <a:cxn ang="0">
                  <a:pos x="72" y="14"/>
                </a:cxn>
                <a:cxn ang="0">
                  <a:pos x="64" y="8"/>
                </a:cxn>
                <a:cxn ang="0">
                  <a:pos x="52" y="2"/>
                </a:cxn>
                <a:cxn ang="0">
                  <a:pos x="40" y="0"/>
                </a:cxn>
                <a:cxn ang="0">
                  <a:pos x="22" y="2"/>
                </a:cxn>
                <a:cxn ang="0">
                  <a:pos x="22" y="2"/>
                </a:cxn>
                <a:cxn ang="0">
                  <a:pos x="12" y="4"/>
                </a:cxn>
                <a:cxn ang="0">
                  <a:pos x="10" y="6"/>
                </a:cxn>
                <a:cxn ang="0">
                  <a:pos x="10" y="10"/>
                </a:cxn>
                <a:cxn ang="0">
                  <a:pos x="14" y="14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6" y="26"/>
                </a:cxn>
                <a:cxn ang="0">
                  <a:pos x="32" y="32"/>
                </a:cxn>
                <a:cxn ang="0">
                  <a:pos x="32" y="36"/>
                </a:cxn>
                <a:cxn ang="0">
                  <a:pos x="32" y="38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42"/>
                </a:cxn>
                <a:cxn ang="0">
                  <a:pos x="10" y="42"/>
                </a:cxn>
                <a:cxn ang="0">
                  <a:pos x="2" y="42"/>
                </a:cxn>
                <a:cxn ang="0">
                  <a:pos x="0" y="44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4" y="56"/>
                </a:cxn>
                <a:cxn ang="0">
                  <a:pos x="10" y="66"/>
                </a:cxn>
                <a:cxn ang="0">
                  <a:pos x="16" y="70"/>
                </a:cxn>
                <a:cxn ang="0">
                  <a:pos x="22" y="72"/>
                </a:cxn>
                <a:cxn ang="0">
                  <a:pos x="28" y="74"/>
                </a:cxn>
                <a:cxn ang="0">
                  <a:pos x="38" y="76"/>
                </a:cxn>
                <a:cxn ang="0">
                  <a:pos x="38" y="76"/>
                </a:cxn>
                <a:cxn ang="0">
                  <a:pos x="46" y="74"/>
                </a:cxn>
                <a:cxn ang="0">
                  <a:pos x="56" y="72"/>
                </a:cxn>
                <a:cxn ang="0">
                  <a:pos x="68" y="66"/>
                </a:cxn>
                <a:cxn ang="0">
                  <a:pos x="78" y="60"/>
                </a:cxn>
                <a:cxn ang="0">
                  <a:pos x="78" y="60"/>
                </a:cxn>
                <a:cxn ang="0">
                  <a:pos x="68" y="58"/>
                </a:cxn>
                <a:cxn ang="0">
                  <a:pos x="62" y="56"/>
                </a:cxn>
                <a:cxn ang="0">
                  <a:pos x="62" y="54"/>
                </a:cxn>
                <a:cxn ang="0">
                  <a:pos x="60" y="52"/>
                </a:cxn>
                <a:cxn ang="0">
                  <a:pos x="60" y="52"/>
                </a:cxn>
                <a:cxn ang="0">
                  <a:pos x="64" y="50"/>
                </a:cxn>
                <a:cxn ang="0">
                  <a:pos x="68" y="48"/>
                </a:cxn>
                <a:cxn ang="0">
                  <a:pos x="82" y="48"/>
                </a:cxn>
                <a:cxn ang="0">
                  <a:pos x="82" y="48"/>
                </a:cxn>
                <a:cxn ang="0">
                  <a:pos x="68" y="42"/>
                </a:cxn>
                <a:cxn ang="0">
                  <a:pos x="68" y="42"/>
                </a:cxn>
                <a:cxn ang="0">
                  <a:pos x="66" y="38"/>
                </a:cxn>
                <a:cxn ang="0">
                  <a:pos x="64" y="34"/>
                </a:cxn>
                <a:cxn ang="0">
                  <a:pos x="66" y="34"/>
                </a:cxn>
                <a:cxn ang="0">
                  <a:pos x="68" y="32"/>
                </a:cxn>
                <a:cxn ang="0">
                  <a:pos x="82" y="34"/>
                </a:cxn>
                <a:cxn ang="0">
                  <a:pos x="82" y="34"/>
                </a:cxn>
              </a:cxnLst>
              <a:rect l="0" t="0" r="r" b="b"/>
              <a:pathLst>
                <a:path w="82" h="76">
                  <a:moveTo>
                    <a:pt x="82" y="34"/>
                  </a:moveTo>
                  <a:lnTo>
                    <a:pt x="82" y="34"/>
                  </a:lnTo>
                  <a:lnTo>
                    <a:pt x="80" y="28"/>
                  </a:lnTo>
                  <a:lnTo>
                    <a:pt x="76" y="22"/>
                  </a:lnTo>
                  <a:lnTo>
                    <a:pt x="72" y="14"/>
                  </a:lnTo>
                  <a:lnTo>
                    <a:pt x="64" y="8"/>
                  </a:lnTo>
                  <a:lnTo>
                    <a:pt x="52" y="2"/>
                  </a:lnTo>
                  <a:lnTo>
                    <a:pt x="40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2" y="4"/>
                  </a:lnTo>
                  <a:lnTo>
                    <a:pt x="10" y="6"/>
                  </a:lnTo>
                  <a:lnTo>
                    <a:pt x="10" y="10"/>
                  </a:lnTo>
                  <a:lnTo>
                    <a:pt x="14" y="1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6" y="26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42"/>
                  </a:lnTo>
                  <a:lnTo>
                    <a:pt x="10" y="42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56"/>
                  </a:lnTo>
                  <a:lnTo>
                    <a:pt x="10" y="66"/>
                  </a:lnTo>
                  <a:lnTo>
                    <a:pt x="16" y="70"/>
                  </a:lnTo>
                  <a:lnTo>
                    <a:pt x="22" y="72"/>
                  </a:lnTo>
                  <a:lnTo>
                    <a:pt x="28" y="74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46" y="74"/>
                  </a:lnTo>
                  <a:lnTo>
                    <a:pt x="56" y="72"/>
                  </a:lnTo>
                  <a:lnTo>
                    <a:pt x="68" y="66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68" y="58"/>
                  </a:lnTo>
                  <a:lnTo>
                    <a:pt x="62" y="56"/>
                  </a:lnTo>
                  <a:lnTo>
                    <a:pt x="62" y="54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4" y="50"/>
                  </a:lnTo>
                  <a:lnTo>
                    <a:pt x="68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6" y="38"/>
                  </a:lnTo>
                  <a:lnTo>
                    <a:pt x="64" y="34"/>
                  </a:lnTo>
                  <a:lnTo>
                    <a:pt x="66" y="34"/>
                  </a:lnTo>
                  <a:lnTo>
                    <a:pt x="68" y="32"/>
                  </a:lnTo>
                  <a:lnTo>
                    <a:pt x="82" y="34"/>
                  </a:lnTo>
                  <a:lnTo>
                    <a:pt x="82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5" name="Freeform 71"/>
            <p:cNvSpPr>
              <a:spLocks/>
            </p:cNvSpPr>
            <p:nvPr/>
          </p:nvSpPr>
          <p:spPr bwMode="auto">
            <a:xfrm>
              <a:off x="1989221" y="3822032"/>
              <a:ext cx="160421" cy="144379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20" y="10"/>
                </a:cxn>
                <a:cxn ang="0">
                  <a:pos x="18" y="12"/>
                </a:cxn>
                <a:cxn ang="0">
                  <a:pos x="16" y="16"/>
                </a:cxn>
                <a:cxn ang="0">
                  <a:pos x="14" y="18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6" y="18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4"/>
                </a:cxn>
                <a:cxn ang="0">
                  <a:pos x="4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6" y="2"/>
                </a:cxn>
                <a:cxn ang="0">
                  <a:pos x="18" y="6"/>
                </a:cxn>
                <a:cxn ang="0">
                  <a:pos x="20" y="10"/>
                </a:cxn>
                <a:cxn ang="0">
                  <a:pos x="20" y="10"/>
                </a:cxn>
              </a:cxnLst>
              <a:rect l="0" t="0" r="r" b="b"/>
              <a:pathLst>
                <a:path w="20" h="18">
                  <a:moveTo>
                    <a:pt x="20" y="10"/>
                  </a:moveTo>
                  <a:lnTo>
                    <a:pt x="20" y="10"/>
                  </a:lnTo>
                  <a:lnTo>
                    <a:pt x="18" y="12"/>
                  </a:lnTo>
                  <a:lnTo>
                    <a:pt x="16" y="16"/>
                  </a:lnTo>
                  <a:lnTo>
                    <a:pt x="14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6" y="2"/>
                  </a:lnTo>
                  <a:lnTo>
                    <a:pt x="18" y="6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6" name="Freeform 72"/>
            <p:cNvSpPr>
              <a:spLocks/>
            </p:cNvSpPr>
            <p:nvPr/>
          </p:nvSpPr>
          <p:spPr bwMode="auto">
            <a:xfrm>
              <a:off x="1812758" y="-894347"/>
              <a:ext cx="786063" cy="673768"/>
            </a:xfrm>
            <a:custGeom>
              <a:avLst/>
              <a:gdLst/>
              <a:ahLst/>
              <a:cxnLst>
                <a:cxn ang="0">
                  <a:pos x="18" y="76"/>
                </a:cxn>
                <a:cxn ang="0">
                  <a:pos x="18" y="76"/>
                </a:cxn>
                <a:cxn ang="0">
                  <a:pos x="24" y="80"/>
                </a:cxn>
                <a:cxn ang="0">
                  <a:pos x="34" y="82"/>
                </a:cxn>
                <a:cxn ang="0">
                  <a:pos x="44" y="84"/>
                </a:cxn>
                <a:cxn ang="0">
                  <a:pos x="56" y="82"/>
                </a:cxn>
                <a:cxn ang="0">
                  <a:pos x="68" y="78"/>
                </a:cxn>
                <a:cxn ang="0">
                  <a:pos x="80" y="70"/>
                </a:cxn>
                <a:cxn ang="0">
                  <a:pos x="86" y="64"/>
                </a:cxn>
                <a:cxn ang="0">
                  <a:pos x="92" y="56"/>
                </a:cxn>
                <a:cxn ang="0">
                  <a:pos x="92" y="56"/>
                </a:cxn>
                <a:cxn ang="0">
                  <a:pos x="98" y="46"/>
                </a:cxn>
                <a:cxn ang="0">
                  <a:pos x="96" y="42"/>
                </a:cxn>
                <a:cxn ang="0">
                  <a:pos x="96" y="42"/>
                </a:cxn>
                <a:cxn ang="0">
                  <a:pos x="88" y="40"/>
                </a:cxn>
                <a:cxn ang="0">
                  <a:pos x="78" y="42"/>
                </a:cxn>
                <a:cxn ang="0">
                  <a:pos x="78" y="42"/>
                </a:cxn>
                <a:cxn ang="0">
                  <a:pos x="68" y="42"/>
                </a:cxn>
                <a:cxn ang="0">
                  <a:pos x="58" y="42"/>
                </a:cxn>
                <a:cxn ang="0">
                  <a:pos x="54" y="38"/>
                </a:cxn>
                <a:cxn ang="0">
                  <a:pos x="52" y="36"/>
                </a:cxn>
                <a:cxn ang="0">
                  <a:pos x="54" y="32"/>
                </a:cxn>
                <a:cxn ang="0">
                  <a:pos x="54" y="32"/>
                </a:cxn>
                <a:cxn ang="0">
                  <a:pos x="58" y="26"/>
                </a:cxn>
                <a:cxn ang="0">
                  <a:pos x="66" y="18"/>
                </a:cxn>
                <a:cxn ang="0">
                  <a:pos x="72" y="10"/>
                </a:cxn>
                <a:cxn ang="0">
                  <a:pos x="72" y="8"/>
                </a:cxn>
                <a:cxn ang="0">
                  <a:pos x="68" y="6"/>
                </a:cxn>
                <a:cxn ang="0">
                  <a:pos x="68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4" y="6"/>
                </a:cxn>
                <a:cxn ang="0">
                  <a:pos x="18" y="12"/>
                </a:cxn>
                <a:cxn ang="0">
                  <a:pos x="18" y="12"/>
                </a:cxn>
                <a:cxn ang="0">
                  <a:pos x="10" y="20"/>
                </a:cxn>
                <a:cxn ang="0">
                  <a:pos x="6" y="30"/>
                </a:cxn>
                <a:cxn ang="0">
                  <a:pos x="2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8" y="48"/>
                </a:cxn>
                <a:cxn ang="0">
                  <a:pos x="14" y="46"/>
                </a:cxn>
                <a:cxn ang="0">
                  <a:pos x="16" y="46"/>
                </a:cxn>
                <a:cxn ang="0">
                  <a:pos x="18" y="46"/>
                </a:cxn>
                <a:cxn ang="0">
                  <a:pos x="18" y="46"/>
                </a:cxn>
                <a:cxn ang="0">
                  <a:pos x="20" y="52"/>
                </a:cxn>
                <a:cxn ang="0">
                  <a:pos x="16" y="56"/>
                </a:cxn>
                <a:cxn ang="0">
                  <a:pos x="6" y="66"/>
                </a:cxn>
                <a:cxn ang="0">
                  <a:pos x="6" y="66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26" y="60"/>
                </a:cxn>
                <a:cxn ang="0">
                  <a:pos x="30" y="62"/>
                </a:cxn>
                <a:cxn ang="0">
                  <a:pos x="30" y="64"/>
                </a:cxn>
                <a:cxn ang="0">
                  <a:pos x="30" y="68"/>
                </a:cxn>
                <a:cxn ang="0">
                  <a:pos x="24" y="72"/>
                </a:cxn>
                <a:cxn ang="0">
                  <a:pos x="18" y="76"/>
                </a:cxn>
                <a:cxn ang="0">
                  <a:pos x="18" y="76"/>
                </a:cxn>
              </a:cxnLst>
              <a:rect l="0" t="0" r="r" b="b"/>
              <a:pathLst>
                <a:path w="98" h="84">
                  <a:moveTo>
                    <a:pt x="18" y="76"/>
                  </a:moveTo>
                  <a:lnTo>
                    <a:pt x="18" y="76"/>
                  </a:lnTo>
                  <a:lnTo>
                    <a:pt x="24" y="80"/>
                  </a:lnTo>
                  <a:lnTo>
                    <a:pt x="34" y="82"/>
                  </a:lnTo>
                  <a:lnTo>
                    <a:pt x="44" y="84"/>
                  </a:lnTo>
                  <a:lnTo>
                    <a:pt x="56" y="82"/>
                  </a:lnTo>
                  <a:lnTo>
                    <a:pt x="68" y="78"/>
                  </a:lnTo>
                  <a:lnTo>
                    <a:pt x="80" y="70"/>
                  </a:lnTo>
                  <a:lnTo>
                    <a:pt x="86" y="64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8" y="46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88" y="40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68" y="42"/>
                  </a:lnTo>
                  <a:lnTo>
                    <a:pt x="58" y="42"/>
                  </a:lnTo>
                  <a:lnTo>
                    <a:pt x="54" y="38"/>
                  </a:lnTo>
                  <a:lnTo>
                    <a:pt x="52" y="36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8" y="26"/>
                  </a:lnTo>
                  <a:lnTo>
                    <a:pt x="66" y="18"/>
                  </a:lnTo>
                  <a:lnTo>
                    <a:pt x="72" y="10"/>
                  </a:lnTo>
                  <a:lnTo>
                    <a:pt x="72" y="8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2" y="4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0" y="20"/>
                  </a:lnTo>
                  <a:lnTo>
                    <a:pt x="6" y="30"/>
                  </a:lnTo>
                  <a:lnTo>
                    <a:pt x="2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8" y="48"/>
                  </a:lnTo>
                  <a:lnTo>
                    <a:pt x="14" y="46"/>
                  </a:lnTo>
                  <a:lnTo>
                    <a:pt x="16" y="4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20" y="52"/>
                  </a:lnTo>
                  <a:lnTo>
                    <a:pt x="16" y="5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6" y="60"/>
                  </a:lnTo>
                  <a:lnTo>
                    <a:pt x="30" y="62"/>
                  </a:lnTo>
                  <a:lnTo>
                    <a:pt x="30" y="64"/>
                  </a:lnTo>
                  <a:lnTo>
                    <a:pt x="30" y="68"/>
                  </a:lnTo>
                  <a:lnTo>
                    <a:pt x="24" y="72"/>
                  </a:lnTo>
                  <a:lnTo>
                    <a:pt x="18" y="76"/>
                  </a:lnTo>
                  <a:lnTo>
                    <a:pt x="18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7" name="Freeform 73"/>
            <p:cNvSpPr>
              <a:spLocks/>
            </p:cNvSpPr>
            <p:nvPr/>
          </p:nvSpPr>
          <p:spPr bwMode="auto">
            <a:xfrm>
              <a:off x="1700463" y="-188495"/>
              <a:ext cx="721895" cy="705853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8" y="18"/>
                </a:cxn>
                <a:cxn ang="0">
                  <a:pos x="4" y="26"/>
                </a:cxn>
                <a:cxn ang="0">
                  <a:pos x="2" y="34"/>
                </a:cxn>
                <a:cxn ang="0">
                  <a:pos x="0" y="42"/>
                </a:cxn>
                <a:cxn ang="0">
                  <a:pos x="0" y="54"/>
                </a:cxn>
                <a:cxn ang="0">
                  <a:pos x="6" y="64"/>
                </a:cxn>
                <a:cxn ang="0">
                  <a:pos x="14" y="74"/>
                </a:cxn>
                <a:cxn ang="0">
                  <a:pos x="20" y="80"/>
                </a:cxn>
                <a:cxn ang="0">
                  <a:pos x="28" y="84"/>
                </a:cxn>
                <a:cxn ang="0">
                  <a:pos x="28" y="84"/>
                </a:cxn>
                <a:cxn ang="0">
                  <a:pos x="40" y="88"/>
                </a:cxn>
                <a:cxn ang="0">
                  <a:pos x="44" y="86"/>
                </a:cxn>
                <a:cxn ang="0">
                  <a:pos x="46" y="86"/>
                </a:cxn>
                <a:cxn ang="0">
                  <a:pos x="46" y="78"/>
                </a:cxn>
                <a:cxn ang="0">
                  <a:pos x="46" y="70"/>
                </a:cxn>
                <a:cxn ang="0">
                  <a:pos x="46" y="70"/>
                </a:cxn>
                <a:cxn ang="0">
                  <a:pos x="46" y="60"/>
                </a:cxn>
                <a:cxn ang="0">
                  <a:pos x="46" y="54"/>
                </a:cxn>
                <a:cxn ang="0">
                  <a:pos x="50" y="48"/>
                </a:cxn>
                <a:cxn ang="0">
                  <a:pos x="52" y="46"/>
                </a:cxn>
                <a:cxn ang="0">
                  <a:pos x="56" y="48"/>
                </a:cxn>
                <a:cxn ang="0">
                  <a:pos x="56" y="48"/>
                </a:cxn>
                <a:cxn ang="0">
                  <a:pos x="64" y="52"/>
                </a:cxn>
                <a:cxn ang="0">
                  <a:pos x="72" y="58"/>
                </a:cxn>
                <a:cxn ang="0">
                  <a:pos x="78" y="62"/>
                </a:cxn>
                <a:cxn ang="0">
                  <a:pos x="82" y="62"/>
                </a:cxn>
                <a:cxn ang="0">
                  <a:pos x="84" y="58"/>
                </a:cxn>
                <a:cxn ang="0">
                  <a:pos x="84" y="58"/>
                </a:cxn>
                <a:cxn ang="0">
                  <a:pos x="88" y="50"/>
                </a:cxn>
                <a:cxn ang="0">
                  <a:pos x="90" y="38"/>
                </a:cxn>
                <a:cxn ang="0">
                  <a:pos x="90" y="32"/>
                </a:cxn>
                <a:cxn ang="0">
                  <a:pos x="88" y="26"/>
                </a:cxn>
                <a:cxn ang="0">
                  <a:pos x="84" y="20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0" y="8"/>
                </a:cxn>
                <a:cxn ang="0">
                  <a:pos x="60" y="4"/>
                </a:cxn>
                <a:cxn ang="0">
                  <a:pos x="46" y="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8" y="8"/>
                </a:cxn>
                <a:cxn ang="0">
                  <a:pos x="42" y="12"/>
                </a:cxn>
                <a:cxn ang="0">
                  <a:pos x="42" y="16"/>
                </a:cxn>
                <a:cxn ang="0">
                  <a:pos x="40" y="18"/>
                </a:cxn>
                <a:cxn ang="0">
                  <a:pos x="40" y="18"/>
                </a:cxn>
                <a:cxn ang="0">
                  <a:pos x="36" y="18"/>
                </a:cxn>
                <a:cxn ang="0">
                  <a:pos x="32" y="16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26"/>
                </a:cxn>
                <a:cxn ang="0">
                  <a:pos x="22" y="30"/>
                </a:cxn>
                <a:cxn ang="0">
                  <a:pos x="20" y="30"/>
                </a:cxn>
                <a:cxn ang="0">
                  <a:pos x="18" y="28"/>
                </a:cxn>
                <a:cxn ang="0">
                  <a:pos x="14" y="26"/>
                </a:cxn>
                <a:cxn ang="0">
                  <a:pos x="8" y="18"/>
                </a:cxn>
                <a:cxn ang="0">
                  <a:pos x="8" y="18"/>
                </a:cxn>
              </a:cxnLst>
              <a:rect l="0" t="0" r="r" b="b"/>
              <a:pathLst>
                <a:path w="90" h="88">
                  <a:moveTo>
                    <a:pt x="8" y="18"/>
                  </a:moveTo>
                  <a:lnTo>
                    <a:pt x="8" y="18"/>
                  </a:lnTo>
                  <a:lnTo>
                    <a:pt x="4" y="26"/>
                  </a:lnTo>
                  <a:lnTo>
                    <a:pt x="2" y="34"/>
                  </a:lnTo>
                  <a:lnTo>
                    <a:pt x="0" y="42"/>
                  </a:lnTo>
                  <a:lnTo>
                    <a:pt x="0" y="54"/>
                  </a:lnTo>
                  <a:lnTo>
                    <a:pt x="6" y="64"/>
                  </a:lnTo>
                  <a:lnTo>
                    <a:pt x="14" y="74"/>
                  </a:lnTo>
                  <a:lnTo>
                    <a:pt x="20" y="80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40" y="88"/>
                  </a:lnTo>
                  <a:lnTo>
                    <a:pt x="44" y="86"/>
                  </a:lnTo>
                  <a:lnTo>
                    <a:pt x="46" y="86"/>
                  </a:lnTo>
                  <a:lnTo>
                    <a:pt x="46" y="78"/>
                  </a:lnTo>
                  <a:lnTo>
                    <a:pt x="46" y="70"/>
                  </a:lnTo>
                  <a:lnTo>
                    <a:pt x="46" y="70"/>
                  </a:lnTo>
                  <a:lnTo>
                    <a:pt x="46" y="60"/>
                  </a:lnTo>
                  <a:lnTo>
                    <a:pt x="46" y="54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64" y="52"/>
                  </a:lnTo>
                  <a:lnTo>
                    <a:pt x="72" y="58"/>
                  </a:lnTo>
                  <a:lnTo>
                    <a:pt x="78" y="62"/>
                  </a:lnTo>
                  <a:lnTo>
                    <a:pt x="82" y="62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88" y="50"/>
                  </a:lnTo>
                  <a:lnTo>
                    <a:pt x="90" y="38"/>
                  </a:lnTo>
                  <a:lnTo>
                    <a:pt x="90" y="32"/>
                  </a:lnTo>
                  <a:lnTo>
                    <a:pt x="88" y="26"/>
                  </a:lnTo>
                  <a:lnTo>
                    <a:pt x="84" y="20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0" y="8"/>
                  </a:lnTo>
                  <a:lnTo>
                    <a:pt x="60" y="4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8" y="8"/>
                  </a:lnTo>
                  <a:lnTo>
                    <a:pt x="42" y="12"/>
                  </a:lnTo>
                  <a:lnTo>
                    <a:pt x="42" y="16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6"/>
                  </a:lnTo>
                  <a:lnTo>
                    <a:pt x="22" y="30"/>
                  </a:lnTo>
                  <a:lnTo>
                    <a:pt x="20" y="30"/>
                  </a:lnTo>
                  <a:lnTo>
                    <a:pt x="18" y="28"/>
                  </a:lnTo>
                  <a:lnTo>
                    <a:pt x="14" y="26"/>
                  </a:lnTo>
                  <a:lnTo>
                    <a:pt x="8" y="18"/>
                  </a:lnTo>
                  <a:lnTo>
                    <a:pt x="8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8" name="Freeform 74"/>
            <p:cNvSpPr>
              <a:spLocks/>
            </p:cNvSpPr>
            <p:nvPr/>
          </p:nvSpPr>
          <p:spPr bwMode="auto">
            <a:xfrm>
              <a:off x="882316" y="-300789"/>
              <a:ext cx="770021" cy="657726"/>
            </a:xfrm>
            <a:custGeom>
              <a:avLst/>
              <a:gdLst/>
              <a:ahLst/>
              <a:cxnLst>
                <a:cxn ang="0">
                  <a:pos x="78" y="6"/>
                </a:cxn>
                <a:cxn ang="0">
                  <a:pos x="78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0" y="0"/>
                </a:cxn>
                <a:cxn ang="0">
                  <a:pos x="28" y="4"/>
                </a:cxn>
                <a:cxn ang="0">
                  <a:pos x="16" y="12"/>
                </a:cxn>
                <a:cxn ang="0">
                  <a:pos x="4" y="26"/>
                </a:cxn>
                <a:cxn ang="0">
                  <a:pos x="4" y="2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8" y="42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8" y="40"/>
                </a:cxn>
                <a:cxn ang="0">
                  <a:pos x="36" y="42"/>
                </a:cxn>
                <a:cxn ang="0">
                  <a:pos x="42" y="44"/>
                </a:cxn>
                <a:cxn ang="0">
                  <a:pos x="42" y="46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36" y="58"/>
                </a:cxn>
                <a:cxn ang="0">
                  <a:pos x="28" y="64"/>
                </a:cxn>
                <a:cxn ang="0">
                  <a:pos x="24" y="72"/>
                </a:cxn>
                <a:cxn ang="0">
                  <a:pos x="24" y="74"/>
                </a:cxn>
                <a:cxn ang="0">
                  <a:pos x="26" y="76"/>
                </a:cxn>
                <a:cxn ang="0">
                  <a:pos x="26" y="76"/>
                </a:cxn>
                <a:cxn ang="0">
                  <a:pos x="36" y="80"/>
                </a:cxn>
                <a:cxn ang="0">
                  <a:pos x="48" y="82"/>
                </a:cxn>
                <a:cxn ang="0">
                  <a:pos x="56" y="80"/>
                </a:cxn>
                <a:cxn ang="0">
                  <a:pos x="62" y="78"/>
                </a:cxn>
                <a:cxn ang="0">
                  <a:pos x="70" y="74"/>
                </a:cxn>
                <a:cxn ang="0">
                  <a:pos x="78" y="70"/>
                </a:cxn>
                <a:cxn ang="0">
                  <a:pos x="78" y="70"/>
                </a:cxn>
                <a:cxn ang="0">
                  <a:pos x="84" y="62"/>
                </a:cxn>
                <a:cxn ang="0">
                  <a:pos x="88" y="52"/>
                </a:cxn>
                <a:cxn ang="0">
                  <a:pos x="94" y="40"/>
                </a:cxn>
                <a:cxn ang="0">
                  <a:pos x="96" y="28"/>
                </a:cxn>
                <a:cxn ang="0">
                  <a:pos x="96" y="28"/>
                </a:cxn>
                <a:cxn ang="0">
                  <a:pos x="88" y="34"/>
                </a:cxn>
                <a:cxn ang="0">
                  <a:pos x="82" y="36"/>
                </a:cxn>
                <a:cxn ang="0">
                  <a:pos x="78" y="36"/>
                </a:cxn>
                <a:cxn ang="0">
                  <a:pos x="76" y="36"/>
                </a:cxn>
                <a:cxn ang="0">
                  <a:pos x="76" y="36"/>
                </a:cxn>
                <a:cxn ang="0">
                  <a:pos x="76" y="32"/>
                </a:cxn>
                <a:cxn ang="0">
                  <a:pos x="78" y="26"/>
                </a:cxn>
                <a:cxn ang="0">
                  <a:pos x="90" y="16"/>
                </a:cxn>
                <a:cxn ang="0">
                  <a:pos x="90" y="16"/>
                </a:cxn>
                <a:cxn ang="0">
                  <a:pos x="74" y="22"/>
                </a:cxn>
                <a:cxn ang="0">
                  <a:pos x="74" y="22"/>
                </a:cxn>
                <a:cxn ang="0">
                  <a:pos x="68" y="22"/>
                </a:cxn>
                <a:cxn ang="0">
                  <a:pos x="64" y="20"/>
                </a:cxn>
                <a:cxn ang="0">
                  <a:pos x="64" y="18"/>
                </a:cxn>
                <a:cxn ang="0">
                  <a:pos x="66" y="14"/>
                </a:cxn>
                <a:cxn ang="0">
                  <a:pos x="78" y="6"/>
                </a:cxn>
                <a:cxn ang="0">
                  <a:pos x="78" y="6"/>
                </a:cxn>
              </a:cxnLst>
              <a:rect l="0" t="0" r="r" b="b"/>
              <a:pathLst>
                <a:path w="96" h="82">
                  <a:moveTo>
                    <a:pt x="78" y="6"/>
                  </a:moveTo>
                  <a:lnTo>
                    <a:pt x="78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0" y="0"/>
                  </a:lnTo>
                  <a:lnTo>
                    <a:pt x="28" y="4"/>
                  </a:lnTo>
                  <a:lnTo>
                    <a:pt x="16" y="12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8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8" y="40"/>
                  </a:lnTo>
                  <a:lnTo>
                    <a:pt x="36" y="42"/>
                  </a:lnTo>
                  <a:lnTo>
                    <a:pt x="42" y="44"/>
                  </a:lnTo>
                  <a:lnTo>
                    <a:pt x="42" y="46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36" y="58"/>
                  </a:lnTo>
                  <a:lnTo>
                    <a:pt x="28" y="64"/>
                  </a:lnTo>
                  <a:lnTo>
                    <a:pt x="24" y="72"/>
                  </a:lnTo>
                  <a:lnTo>
                    <a:pt x="24" y="74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6" y="80"/>
                  </a:lnTo>
                  <a:lnTo>
                    <a:pt x="48" y="82"/>
                  </a:lnTo>
                  <a:lnTo>
                    <a:pt x="56" y="80"/>
                  </a:lnTo>
                  <a:lnTo>
                    <a:pt x="62" y="78"/>
                  </a:lnTo>
                  <a:lnTo>
                    <a:pt x="70" y="74"/>
                  </a:lnTo>
                  <a:lnTo>
                    <a:pt x="78" y="70"/>
                  </a:lnTo>
                  <a:lnTo>
                    <a:pt x="78" y="70"/>
                  </a:lnTo>
                  <a:lnTo>
                    <a:pt x="84" y="62"/>
                  </a:lnTo>
                  <a:lnTo>
                    <a:pt x="88" y="52"/>
                  </a:lnTo>
                  <a:lnTo>
                    <a:pt x="94" y="40"/>
                  </a:lnTo>
                  <a:lnTo>
                    <a:pt x="96" y="28"/>
                  </a:lnTo>
                  <a:lnTo>
                    <a:pt x="96" y="28"/>
                  </a:lnTo>
                  <a:lnTo>
                    <a:pt x="88" y="34"/>
                  </a:lnTo>
                  <a:lnTo>
                    <a:pt x="82" y="36"/>
                  </a:lnTo>
                  <a:lnTo>
                    <a:pt x="78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8" y="26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74" y="22"/>
                  </a:lnTo>
                  <a:lnTo>
                    <a:pt x="74" y="22"/>
                  </a:lnTo>
                  <a:lnTo>
                    <a:pt x="68" y="22"/>
                  </a:lnTo>
                  <a:lnTo>
                    <a:pt x="64" y="20"/>
                  </a:lnTo>
                  <a:lnTo>
                    <a:pt x="64" y="18"/>
                  </a:lnTo>
                  <a:lnTo>
                    <a:pt x="66" y="14"/>
                  </a:lnTo>
                  <a:lnTo>
                    <a:pt x="78" y="6"/>
                  </a:lnTo>
                  <a:lnTo>
                    <a:pt x="7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9" name="Freeform 75"/>
            <p:cNvSpPr>
              <a:spLocks/>
            </p:cNvSpPr>
            <p:nvPr/>
          </p:nvSpPr>
          <p:spPr bwMode="auto">
            <a:xfrm>
              <a:off x="1042737" y="-1054768"/>
              <a:ext cx="721895" cy="689811"/>
            </a:xfrm>
            <a:custGeom>
              <a:avLst/>
              <a:gdLst/>
              <a:ahLst/>
              <a:cxnLst>
                <a:cxn ang="0">
                  <a:pos x="82" y="68"/>
                </a:cxn>
                <a:cxn ang="0">
                  <a:pos x="82" y="68"/>
                </a:cxn>
                <a:cxn ang="0">
                  <a:pos x="86" y="62"/>
                </a:cxn>
                <a:cxn ang="0">
                  <a:pos x="88" y="54"/>
                </a:cxn>
                <a:cxn ang="0">
                  <a:pos x="90" y="44"/>
                </a:cxn>
                <a:cxn ang="0">
                  <a:pos x="90" y="34"/>
                </a:cxn>
                <a:cxn ang="0">
                  <a:pos x="84" y="24"/>
                </a:cxn>
                <a:cxn ang="0">
                  <a:pos x="76" y="12"/>
                </a:cxn>
                <a:cxn ang="0">
                  <a:pos x="70" y="8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4" y="8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44" y="26"/>
                </a:cxn>
                <a:cxn ang="0">
                  <a:pos x="44" y="34"/>
                </a:cxn>
                <a:cxn ang="0">
                  <a:pos x="40" y="38"/>
                </a:cxn>
                <a:cxn ang="0">
                  <a:pos x="38" y="40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26" y="36"/>
                </a:cxn>
                <a:cxn ang="0">
                  <a:pos x="18" y="30"/>
                </a:cxn>
                <a:cxn ang="0">
                  <a:pos x="12" y="24"/>
                </a:cxn>
                <a:cxn ang="0">
                  <a:pos x="8" y="26"/>
                </a:cxn>
                <a:cxn ang="0">
                  <a:pos x="6" y="28"/>
                </a:cxn>
                <a:cxn ang="0">
                  <a:pos x="6" y="28"/>
                </a:cxn>
                <a:cxn ang="0">
                  <a:pos x="2" y="38"/>
                </a:cxn>
                <a:cxn ang="0">
                  <a:pos x="0" y="48"/>
                </a:cxn>
                <a:cxn ang="0">
                  <a:pos x="0" y="54"/>
                </a:cxn>
                <a:cxn ang="0">
                  <a:pos x="2" y="60"/>
                </a:cxn>
                <a:cxn ang="0">
                  <a:pos x="6" y="68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20" y="78"/>
                </a:cxn>
                <a:cxn ang="0">
                  <a:pos x="30" y="82"/>
                </a:cxn>
                <a:cxn ang="0">
                  <a:pos x="42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0"/>
                </a:cxn>
                <a:cxn ang="0">
                  <a:pos x="48" y="74"/>
                </a:cxn>
                <a:cxn ang="0">
                  <a:pos x="48" y="72"/>
                </a:cxn>
                <a:cxn ang="0">
                  <a:pos x="50" y="70"/>
                </a:cxn>
                <a:cxn ang="0">
                  <a:pos x="50" y="70"/>
                </a:cxn>
                <a:cxn ang="0">
                  <a:pos x="54" y="68"/>
                </a:cxn>
                <a:cxn ang="0">
                  <a:pos x="58" y="70"/>
                </a:cxn>
                <a:cxn ang="0">
                  <a:pos x="70" y="80"/>
                </a:cxn>
                <a:cxn ang="0">
                  <a:pos x="70" y="80"/>
                </a:cxn>
                <a:cxn ang="0">
                  <a:pos x="64" y="66"/>
                </a:cxn>
                <a:cxn ang="0">
                  <a:pos x="64" y="66"/>
                </a:cxn>
                <a:cxn ang="0">
                  <a:pos x="64" y="62"/>
                </a:cxn>
                <a:cxn ang="0">
                  <a:pos x="66" y="58"/>
                </a:cxn>
                <a:cxn ang="0">
                  <a:pos x="70" y="58"/>
                </a:cxn>
                <a:cxn ang="0">
                  <a:pos x="72" y="58"/>
                </a:cxn>
                <a:cxn ang="0">
                  <a:pos x="76" y="62"/>
                </a:cxn>
                <a:cxn ang="0">
                  <a:pos x="82" y="68"/>
                </a:cxn>
                <a:cxn ang="0">
                  <a:pos x="82" y="68"/>
                </a:cxn>
              </a:cxnLst>
              <a:rect l="0" t="0" r="r" b="b"/>
              <a:pathLst>
                <a:path w="90" h="86">
                  <a:moveTo>
                    <a:pt x="82" y="68"/>
                  </a:moveTo>
                  <a:lnTo>
                    <a:pt x="82" y="68"/>
                  </a:lnTo>
                  <a:lnTo>
                    <a:pt x="86" y="62"/>
                  </a:lnTo>
                  <a:lnTo>
                    <a:pt x="88" y="54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84" y="24"/>
                  </a:lnTo>
                  <a:lnTo>
                    <a:pt x="76" y="12"/>
                  </a:lnTo>
                  <a:lnTo>
                    <a:pt x="70" y="8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8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4" y="26"/>
                  </a:lnTo>
                  <a:lnTo>
                    <a:pt x="44" y="34"/>
                  </a:lnTo>
                  <a:lnTo>
                    <a:pt x="40" y="38"/>
                  </a:lnTo>
                  <a:lnTo>
                    <a:pt x="38" y="40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26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8" y="26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2" y="3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2" y="60"/>
                  </a:lnTo>
                  <a:lnTo>
                    <a:pt x="6" y="68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20" y="78"/>
                  </a:lnTo>
                  <a:lnTo>
                    <a:pt x="30" y="82"/>
                  </a:lnTo>
                  <a:lnTo>
                    <a:pt x="42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0"/>
                  </a:lnTo>
                  <a:lnTo>
                    <a:pt x="48" y="74"/>
                  </a:lnTo>
                  <a:lnTo>
                    <a:pt x="48" y="72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4" y="68"/>
                  </a:lnTo>
                  <a:lnTo>
                    <a:pt x="58" y="70"/>
                  </a:lnTo>
                  <a:lnTo>
                    <a:pt x="70" y="80"/>
                  </a:lnTo>
                  <a:lnTo>
                    <a:pt x="70" y="8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64" y="62"/>
                  </a:lnTo>
                  <a:lnTo>
                    <a:pt x="66" y="58"/>
                  </a:lnTo>
                  <a:lnTo>
                    <a:pt x="70" y="58"/>
                  </a:lnTo>
                  <a:lnTo>
                    <a:pt x="72" y="58"/>
                  </a:lnTo>
                  <a:lnTo>
                    <a:pt x="76" y="62"/>
                  </a:lnTo>
                  <a:lnTo>
                    <a:pt x="82" y="68"/>
                  </a:lnTo>
                  <a:lnTo>
                    <a:pt x="82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0" name="Freeform 76"/>
            <p:cNvSpPr>
              <a:spLocks/>
            </p:cNvSpPr>
            <p:nvPr/>
          </p:nvSpPr>
          <p:spPr bwMode="auto">
            <a:xfrm>
              <a:off x="1636295" y="-348916"/>
              <a:ext cx="176463" cy="160421"/>
            </a:xfrm>
            <a:custGeom>
              <a:avLst/>
              <a:gdLst/>
              <a:ahLst/>
              <a:cxnLst>
                <a:cxn ang="0">
                  <a:pos x="20" y="16"/>
                </a:cxn>
                <a:cxn ang="0">
                  <a:pos x="20" y="16"/>
                </a:cxn>
                <a:cxn ang="0">
                  <a:pos x="16" y="18"/>
                </a:cxn>
                <a:cxn ang="0">
                  <a:pos x="12" y="20"/>
                </a:cxn>
                <a:cxn ang="0">
                  <a:pos x="8" y="18"/>
                </a:cxn>
                <a:cxn ang="0">
                  <a:pos x="4" y="18"/>
                </a:cxn>
                <a:cxn ang="0">
                  <a:pos x="4" y="18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2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20" y="4"/>
                </a:cxn>
                <a:cxn ang="0">
                  <a:pos x="22" y="8"/>
                </a:cxn>
                <a:cxn ang="0">
                  <a:pos x="22" y="12"/>
                </a:cxn>
                <a:cxn ang="0">
                  <a:pos x="20" y="16"/>
                </a:cxn>
                <a:cxn ang="0">
                  <a:pos x="20" y="16"/>
                </a:cxn>
              </a:cxnLst>
              <a:rect l="0" t="0" r="r" b="b"/>
              <a:pathLst>
                <a:path w="22" h="20">
                  <a:moveTo>
                    <a:pt x="20" y="16"/>
                  </a:moveTo>
                  <a:lnTo>
                    <a:pt x="20" y="16"/>
                  </a:lnTo>
                  <a:lnTo>
                    <a:pt x="16" y="18"/>
                  </a:lnTo>
                  <a:lnTo>
                    <a:pt x="12" y="20"/>
                  </a:lnTo>
                  <a:lnTo>
                    <a:pt x="8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2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2" y="8"/>
                  </a:lnTo>
                  <a:lnTo>
                    <a:pt x="22" y="12"/>
                  </a:lnTo>
                  <a:lnTo>
                    <a:pt x="20" y="16"/>
                  </a:lnTo>
                  <a:lnTo>
                    <a:pt x="20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1" name="Freeform 77"/>
            <p:cNvSpPr>
              <a:spLocks/>
            </p:cNvSpPr>
            <p:nvPr/>
          </p:nvSpPr>
          <p:spPr bwMode="auto">
            <a:xfrm>
              <a:off x="3914274" y="-284747"/>
              <a:ext cx="465221" cy="882316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8" y="4"/>
                </a:cxn>
                <a:cxn ang="0">
                  <a:pos x="28" y="14"/>
                </a:cxn>
                <a:cxn ang="0">
                  <a:pos x="28" y="22"/>
                </a:cxn>
                <a:cxn ang="0">
                  <a:pos x="24" y="28"/>
                </a:cxn>
                <a:cxn ang="0">
                  <a:pos x="20" y="36"/>
                </a:cxn>
                <a:cxn ang="0">
                  <a:pos x="12" y="44"/>
                </a:cxn>
                <a:cxn ang="0">
                  <a:pos x="12" y="44"/>
                </a:cxn>
                <a:cxn ang="0">
                  <a:pos x="6" y="54"/>
                </a:cxn>
                <a:cxn ang="0">
                  <a:pos x="2" y="66"/>
                </a:cxn>
                <a:cxn ang="0">
                  <a:pos x="0" y="80"/>
                </a:cxn>
                <a:cxn ang="0">
                  <a:pos x="4" y="92"/>
                </a:cxn>
                <a:cxn ang="0">
                  <a:pos x="8" y="102"/>
                </a:cxn>
                <a:cxn ang="0">
                  <a:pos x="14" y="106"/>
                </a:cxn>
                <a:cxn ang="0">
                  <a:pos x="18" y="110"/>
                </a:cxn>
                <a:cxn ang="0">
                  <a:pos x="24" y="110"/>
                </a:cxn>
                <a:cxn ang="0">
                  <a:pos x="30" y="110"/>
                </a:cxn>
                <a:cxn ang="0">
                  <a:pos x="38" y="110"/>
                </a:cxn>
                <a:cxn ang="0">
                  <a:pos x="48" y="106"/>
                </a:cxn>
                <a:cxn ang="0">
                  <a:pos x="48" y="106"/>
                </a:cxn>
                <a:cxn ang="0">
                  <a:pos x="52" y="102"/>
                </a:cxn>
                <a:cxn ang="0">
                  <a:pos x="56" y="96"/>
                </a:cxn>
                <a:cxn ang="0">
                  <a:pos x="58" y="90"/>
                </a:cxn>
                <a:cxn ang="0">
                  <a:pos x="58" y="86"/>
                </a:cxn>
                <a:cxn ang="0">
                  <a:pos x="54" y="76"/>
                </a:cxn>
                <a:cxn ang="0">
                  <a:pos x="54" y="72"/>
                </a:cxn>
                <a:cxn ang="0">
                  <a:pos x="54" y="72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8" y="82"/>
                </a:cxn>
                <a:cxn ang="0">
                  <a:pos x="34" y="80"/>
                </a:cxn>
                <a:cxn ang="0">
                  <a:pos x="34" y="80"/>
                </a:cxn>
                <a:cxn ang="0">
                  <a:pos x="36" y="78"/>
                </a:cxn>
                <a:cxn ang="0">
                  <a:pos x="42" y="74"/>
                </a:cxn>
                <a:cxn ang="0">
                  <a:pos x="46" y="66"/>
                </a:cxn>
                <a:cxn ang="0">
                  <a:pos x="48" y="62"/>
                </a:cxn>
                <a:cxn ang="0">
                  <a:pos x="48" y="54"/>
                </a:cxn>
                <a:cxn ang="0">
                  <a:pos x="48" y="54"/>
                </a:cxn>
                <a:cxn ang="0">
                  <a:pos x="46" y="48"/>
                </a:cxn>
                <a:cxn ang="0">
                  <a:pos x="44" y="38"/>
                </a:cxn>
                <a:cxn ang="0">
                  <a:pos x="36" y="20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58" h="110">
                  <a:moveTo>
                    <a:pt x="26" y="0"/>
                  </a:moveTo>
                  <a:lnTo>
                    <a:pt x="26" y="0"/>
                  </a:lnTo>
                  <a:lnTo>
                    <a:pt x="28" y="4"/>
                  </a:lnTo>
                  <a:lnTo>
                    <a:pt x="28" y="14"/>
                  </a:lnTo>
                  <a:lnTo>
                    <a:pt x="28" y="22"/>
                  </a:lnTo>
                  <a:lnTo>
                    <a:pt x="24" y="28"/>
                  </a:lnTo>
                  <a:lnTo>
                    <a:pt x="20" y="36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6" y="54"/>
                  </a:lnTo>
                  <a:lnTo>
                    <a:pt x="2" y="66"/>
                  </a:lnTo>
                  <a:lnTo>
                    <a:pt x="0" y="80"/>
                  </a:lnTo>
                  <a:lnTo>
                    <a:pt x="4" y="92"/>
                  </a:lnTo>
                  <a:lnTo>
                    <a:pt x="8" y="102"/>
                  </a:lnTo>
                  <a:lnTo>
                    <a:pt x="14" y="106"/>
                  </a:lnTo>
                  <a:lnTo>
                    <a:pt x="18" y="110"/>
                  </a:lnTo>
                  <a:lnTo>
                    <a:pt x="24" y="110"/>
                  </a:lnTo>
                  <a:lnTo>
                    <a:pt x="30" y="110"/>
                  </a:lnTo>
                  <a:lnTo>
                    <a:pt x="38" y="110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52" y="102"/>
                  </a:lnTo>
                  <a:lnTo>
                    <a:pt x="56" y="96"/>
                  </a:lnTo>
                  <a:lnTo>
                    <a:pt x="58" y="90"/>
                  </a:lnTo>
                  <a:lnTo>
                    <a:pt x="58" y="86"/>
                  </a:lnTo>
                  <a:lnTo>
                    <a:pt x="54" y="76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8" y="82"/>
                  </a:lnTo>
                  <a:lnTo>
                    <a:pt x="34" y="80"/>
                  </a:lnTo>
                  <a:lnTo>
                    <a:pt x="34" y="80"/>
                  </a:lnTo>
                  <a:lnTo>
                    <a:pt x="36" y="78"/>
                  </a:lnTo>
                  <a:lnTo>
                    <a:pt x="42" y="74"/>
                  </a:lnTo>
                  <a:lnTo>
                    <a:pt x="46" y="66"/>
                  </a:lnTo>
                  <a:lnTo>
                    <a:pt x="48" y="62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6" y="48"/>
                  </a:lnTo>
                  <a:lnTo>
                    <a:pt x="44" y="38"/>
                  </a:lnTo>
                  <a:lnTo>
                    <a:pt x="36" y="20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2" name="Freeform 78"/>
            <p:cNvSpPr>
              <a:spLocks/>
            </p:cNvSpPr>
            <p:nvPr/>
          </p:nvSpPr>
          <p:spPr bwMode="auto">
            <a:xfrm>
              <a:off x="7058526" y="2795337"/>
              <a:ext cx="368968" cy="52938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6" y="2"/>
                </a:cxn>
                <a:cxn ang="0">
                  <a:pos x="42" y="8"/>
                </a:cxn>
                <a:cxn ang="0">
                  <a:pos x="36" y="16"/>
                </a:cxn>
                <a:cxn ang="0">
                  <a:pos x="30" y="20"/>
                </a:cxn>
                <a:cxn ang="0">
                  <a:pos x="22" y="24"/>
                </a:cxn>
                <a:cxn ang="0">
                  <a:pos x="22" y="24"/>
                </a:cxn>
                <a:cxn ang="0">
                  <a:pos x="14" y="28"/>
                </a:cxn>
                <a:cxn ang="0">
                  <a:pos x="6" y="34"/>
                </a:cxn>
                <a:cxn ang="0">
                  <a:pos x="2" y="42"/>
                </a:cxn>
                <a:cxn ang="0">
                  <a:pos x="0" y="50"/>
                </a:cxn>
                <a:cxn ang="0">
                  <a:pos x="0" y="58"/>
                </a:cxn>
                <a:cxn ang="0">
                  <a:pos x="4" y="64"/>
                </a:cxn>
                <a:cxn ang="0">
                  <a:pos x="12" y="66"/>
                </a:cxn>
                <a:cxn ang="0">
                  <a:pos x="24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4" y="62"/>
                </a:cxn>
                <a:cxn ang="0">
                  <a:pos x="38" y="56"/>
                </a:cxn>
                <a:cxn ang="0">
                  <a:pos x="40" y="50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36" y="50"/>
                </a:cxn>
                <a:cxn ang="0">
                  <a:pos x="30" y="50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2" y="46"/>
                </a:cxn>
                <a:cxn ang="0">
                  <a:pos x="38" y="42"/>
                </a:cxn>
                <a:cxn ang="0">
                  <a:pos x="42" y="36"/>
                </a:cxn>
                <a:cxn ang="0">
                  <a:pos x="42" y="36"/>
                </a:cxn>
                <a:cxn ang="0">
                  <a:pos x="46" y="26"/>
                </a:cxn>
                <a:cxn ang="0">
                  <a:pos x="46" y="14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66">
                  <a:moveTo>
                    <a:pt x="46" y="0"/>
                  </a:moveTo>
                  <a:lnTo>
                    <a:pt x="46" y="0"/>
                  </a:lnTo>
                  <a:lnTo>
                    <a:pt x="46" y="2"/>
                  </a:lnTo>
                  <a:lnTo>
                    <a:pt x="42" y="8"/>
                  </a:lnTo>
                  <a:lnTo>
                    <a:pt x="36" y="16"/>
                  </a:lnTo>
                  <a:lnTo>
                    <a:pt x="30" y="20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14" y="28"/>
                  </a:lnTo>
                  <a:lnTo>
                    <a:pt x="6" y="34"/>
                  </a:lnTo>
                  <a:lnTo>
                    <a:pt x="2" y="42"/>
                  </a:lnTo>
                  <a:lnTo>
                    <a:pt x="0" y="50"/>
                  </a:lnTo>
                  <a:lnTo>
                    <a:pt x="0" y="58"/>
                  </a:lnTo>
                  <a:lnTo>
                    <a:pt x="4" y="64"/>
                  </a:lnTo>
                  <a:lnTo>
                    <a:pt x="12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4" y="62"/>
                  </a:lnTo>
                  <a:lnTo>
                    <a:pt x="38" y="56"/>
                  </a:lnTo>
                  <a:lnTo>
                    <a:pt x="40" y="50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36" y="50"/>
                  </a:lnTo>
                  <a:lnTo>
                    <a:pt x="30" y="50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2" y="46"/>
                  </a:lnTo>
                  <a:lnTo>
                    <a:pt x="38" y="42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6" y="26"/>
                  </a:lnTo>
                  <a:lnTo>
                    <a:pt x="46" y="14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3" name="Freeform 79"/>
            <p:cNvSpPr>
              <a:spLocks/>
            </p:cNvSpPr>
            <p:nvPr/>
          </p:nvSpPr>
          <p:spPr bwMode="auto">
            <a:xfrm>
              <a:off x="5101389" y="3196389"/>
              <a:ext cx="753979" cy="417095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0" y="38"/>
                </a:cxn>
                <a:cxn ang="0">
                  <a:pos x="2" y="36"/>
                </a:cxn>
                <a:cxn ang="0">
                  <a:pos x="12" y="34"/>
                </a:cxn>
                <a:cxn ang="0">
                  <a:pos x="18" y="34"/>
                </a:cxn>
                <a:cxn ang="0">
                  <a:pos x="24" y="36"/>
                </a:cxn>
                <a:cxn ang="0">
                  <a:pos x="32" y="40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50" y="50"/>
                </a:cxn>
                <a:cxn ang="0">
                  <a:pos x="60" y="52"/>
                </a:cxn>
                <a:cxn ang="0">
                  <a:pos x="72" y="52"/>
                </a:cxn>
                <a:cxn ang="0">
                  <a:pos x="82" y="48"/>
                </a:cxn>
                <a:cxn ang="0">
                  <a:pos x="90" y="42"/>
                </a:cxn>
                <a:cxn ang="0">
                  <a:pos x="92" y="38"/>
                </a:cxn>
                <a:cxn ang="0">
                  <a:pos x="94" y="32"/>
                </a:cxn>
                <a:cxn ang="0">
                  <a:pos x="94" y="28"/>
                </a:cxn>
                <a:cxn ang="0">
                  <a:pos x="94" y="20"/>
                </a:cxn>
                <a:cxn ang="0">
                  <a:pos x="92" y="14"/>
                </a:cxn>
                <a:cxn ang="0">
                  <a:pos x="88" y="6"/>
                </a:cxn>
                <a:cxn ang="0">
                  <a:pos x="88" y="6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0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0"/>
                </a:cxn>
                <a:cxn ang="0">
                  <a:pos x="66" y="14"/>
                </a:cxn>
                <a:cxn ang="0">
                  <a:pos x="68" y="18"/>
                </a:cxn>
                <a:cxn ang="0">
                  <a:pos x="68" y="20"/>
                </a:cxn>
                <a:cxn ang="0">
                  <a:pos x="68" y="20"/>
                </a:cxn>
                <a:cxn ang="0">
                  <a:pos x="62" y="16"/>
                </a:cxn>
                <a:cxn ang="0">
                  <a:pos x="54" y="12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30" y="16"/>
                </a:cxn>
                <a:cxn ang="0">
                  <a:pos x="16" y="26"/>
                </a:cxn>
                <a:cxn ang="0">
                  <a:pos x="0" y="38"/>
                </a:cxn>
                <a:cxn ang="0">
                  <a:pos x="0" y="38"/>
                </a:cxn>
              </a:cxnLst>
              <a:rect l="0" t="0" r="r" b="b"/>
              <a:pathLst>
                <a:path w="94" h="52">
                  <a:moveTo>
                    <a:pt x="0" y="38"/>
                  </a:moveTo>
                  <a:lnTo>
                    <a:pt x="0" y="38"/>
                  </a:lnTo>
                  <a:lnTo>
                    <a:pt x="2" y="36"/>
                  </a:lnTo>
                  <a:lnTo>
                    <a:pt x="12" y="34"/>
                  </a:lnTo>
                  <a:lnTo>
                    <a:pt x="18" y="34"/>
                  </a:lnTo>
                  <a:lnTo>
                    <a:pt x="24" y="36"/>
                  </a:lnTo>
                  <a:lnTo>
                    <a:pt x="32" y="40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60" y="52"/>
                  </a:lnTo>
                  <a:lnTo>
                    <a:pt x="72" y="52"/>
                  </a:lnTo>
                  <a:lnTo>
                    <a:pt x="82" y="48"/>
                  </a:lnTo>
                  <a:lnTo>
                    <a:pt x="90" y="42"/>
                  </a:lnTo>
                  <a:lnTo>
                    <a:pt x="92" y="38"/>
                  </a:lnTo>
                  <a:lnTo>
                    <a:pt x="94" y="32"/>
                  </a:lnTo>
                  <a:lnTo>
                    <a:pt x="94" y="28"/>
                  </a:lnTo>
                  <a:lnTo>
                    <a:pt x="94" y="20"/>
                  </a:lnTo>
                  <a:lnTo>
                    <a:pt x="92" y="14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0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0"/>
                  </a:lnTo>
                  <a:lnTo>
                    <a:pt x="66" y="14"/>
                  </a:lnTo>
                  <a:lnTo>
                    <a:pt x="68" y="18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2" y="16"/>
                  </a:lnTo>
                  <a:lnTo>
                    <a:pt x="5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30" y="16"/>
                  </a:lnTo>
                  <a:lnTo>
                    <a:pt x="16" y="26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4" name="Freeform 80"/>
            <p:cNvSpPr>
              <a:spLocks/>
            </p:cNvSpPr>
            <p:nvPr/>
          </p:nvSpPr>
          <p:spPr bwMode="auto">
            <a:xfrm>
              <a:off x="6015789" y="2474495"/>
              <a:ext cx="529389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0" y="6"/>
                </a:cxn>
                <a:cxn ang="0">
                  <a:pos x="60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2"/>
                </a:cxn>
                <a:cxn ang="0">
                  <a:pos x="38" y="2"/>
                </a:cxn>
                <a:cxn ang="0">
                  <a:pos x="44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10"/>
                </a:cxn>
                <a:cxn ang="0">
                  <a:pos x="10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6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44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10"/>
                  </a:lnTo>
                  <a:lnTo>
                    <a:pt x="10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5" name="Freeform 81"/>
            <p:cNvSpPr>
              <a:spLocks/>
            </p:cNvSpPr>
            <p:nvPr/>
          </p:nvSpPr>
          <p:spPr bwMode="auto">
            <a:xfrm>
              <a:off x="4122821" y="2330116"/>
              <a:ext cx="545432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30" y="28"/>
                </a:cxn>
                <a:cxn ang="0">
                  <a:pos x="30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8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62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0" y="4"/>
                </a:cxn>
                <a:cxn ang="0">
                  <a:pos x="40" y="4"/>
                </a:cxn>
                <a:cxn ang="0">
                  <a:pos x="44" y="6"/>
                </a:cxn>
                <a:cxn ang="0">
                  <a:pos x="48" y="10"/>
                </a:cxn>
                <a:cxn ang="0">
                  <a:pos x="48" y="14"/>
                </a:cxn>
                <a:cxn ang="0">
                  <a:pos x="48" y="14"/>
                </a:cxn>
                <a:cxn ang="0">
                  <a:pos x="44" y="10"/>
                </a:cxn>
                <a:cxn ang="0">
                  <a:pos x="38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2" y="10"/>
                </a:cxn>
                <a:cxn ang="0">
                  <a:pos x="12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8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8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6"/>
                  </a:lnTo>
                  <a:lnTo>
                    <a:pt x="48" y="10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4" y="10"/>
                  </a:lnTo>
                  <a:lnTo>
                    <a:pt x="38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2" y="10"/>
                  </a:lnTo>
                  <a:lnTo>
                    <a:pt x="12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6" name="Freeform 82"/>
            <p:cNvSpPr>
              <a:spLocks/>
            </p:cNvSpPr>
            <p:nvPr/>
          </p:nvSpPr>
          <p:spPr bwMode="auto">
            <a:xfrm>
              <a:off x="3336758" y="2891589"/>
              <a:ext cx="385011" cy="753979"/>
            </a:xfrm>
            <a:custGeom>
              <a:avLst/>
              <a:gdLst/>
              <a:ahLst/>
              <a:cxnLst>
                <a:cxn ang="0">
                  <a:pos x="48" y="94"/>
                </a:cxn>
                <a:cxn ang="0">
                  <a:pos x="48" y="94"/>
                </a:cxn>
                <a:cxn ang="0">
                  <a:pos x="46" y="92"/>
                </a:cxn>
                <a:cxn ang="0">
                  <a:pos x="42" y="84"/>
                </a:cxn>
                <a:cxn ang="0">
                  <a:pos x="40" y="70"/>
                </a:cxn>
                <a:cxn ang="0">
                  <a:pos x="40" y="62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4" y="38"/>
                </a:cxn>
                <a:cxn ang="0">
                  <a:pos x="44" y="26"/>
                </a:cxn>
                <a:cxn ang="0">
                  <a:pos x="40" y="16"/>
                </a:cxn>
                <a:cxn ang="0">
                  <a:pos x="36" y="6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8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0" y="40"/>
                </a:cxn>
                <a:cxn ang="0">
                  <a:pos x="2" y="44"/>
                </a:cxn>
                <a:cxn ang="0">
                  <a:pos x="6" y="50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0" y="44"/>
                </a:cxn>
                <a:cxn ang="0">
                  <a:pos x="14" y="38"/>
                </a:cxn>
                <a:cxn ang="0">
                  <a:pos x="16" y="3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6" y="44"/>
                </a:cxn>
                <a:cxn ang="0">
                  <a:pos x="16" y="52"/>
                </a:cxn>
                <a:cxn ang="0">
                  <a:pos x="18" y="64"/>
                </a:cxn>
                <a:cxn ang="0">
                  <a:pos x="18" y="64"/>
                </a:cxn>
                <a:cxn ang="0">
                  <a:pos x="24" y="74"/>
                </a:cxn>
                <a:cxn ang="0">
                  <a:pos x="34" y="84"/>
                </a:cxn>
                <a:cxn ang="0">
                  <a:pos x="48" y="94"/>
                </a:cxn>
                <a:cxn ang="0">
                  <a:pos x="48" y="94"/>
                </a:cxn>
              </a:cxnLst>
              <a:rect l="0" t="0" r="r" b="b"/>
              <a:pathLst>
                <a:path w="48" h="94">
                  <a:moveTo>
                    <a:pt x="48" y="94"/>
                  </a:moveTo>
                  <a:lnTo>
                    <a:pt x="48" y="94"/>
                  </a:lnTo>
                  <a:lnTo>
                    <a:pt x="46" y="92"/>
                  </a:lnTo>
                  <a:lnTo>
                    <a:pt x="42" y="84"/>
                  </a:lnTo>
                  <a:lnTo>
                    <a:pt x="40" y="70"/>
                  </a:lnTo>
                  <a:lnTo>
                    <a:pt x="40" y="62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4" y="38"/>
                  </a:lnTo>
                  <a:lnTo>
                    <a:pt x="44" y="26"/>
                  </a:lnTo>
                  <a:lnTo>
                    <a:pt x="40" y="16"/>
                  </a:lnTo>
                  <a:lnTo>
                    <a:pt x="36" y="6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8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6" y="50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44"/>
                  </a:lnTo>
                  <a:lnTo>
                    <a:pt x="14" y="38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6" y="44"/>
                  </a:lnTo>
                  <a:lnTo>
                    <a:pt x="16" y="52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24" y="74"/>
                  </a:lnTo>
                  <a:lnTo>
                    <a:pt x="34" y="84"/>
                  </a:lnTo>
                  <a:lnTo>
                    <a:pt x="48" y="94"/>
                  </a:lnTo>
                  <a:lnTo>
                    <a:pt x="48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7" name="Freeform 83"/>
            <p:cNvSpPr>
              <a:spLocks/>
            </p:cNvSpPr>
            <p:nvPr/>
          </p:nvSpPr>
          <p:spPr bwMode="auto">
            <a:xfrm>
              <a:off x="6545179" y="7271084"/>
              <a:ext cx="737937" cy="497305"/>
            </a:xfrm>
            <a:custGeom>
              <a:avLst/>
              <a:gdLst/>
              <a:ahLst/>
              <a:cxnLst>
                <a:cxn ang="0">
                  <a:pos x="0" y="62"/>
                </a:cxn>
                <a:cxn ang="0">
                  <a:pos x="0" y="62"/>
                </a:cxn>
                <a:cxn ang="0">
                  <a:pos x="2" y="58"/>
                </a:cxn>
                <a:cxn ang="0">
                  <a:pos x="10" y="54"/>
                </a:cxn>
                <a:cxn ang="0">
                  <a:pos x="16" y="52"/>
                </a:cxn>
                <a:cxn ang="0">
                  <a:pos x="24" y="52"/>
                </a:cxn>
                <a:cxn ang="0">
                  <a:pos x="32" y="52"/>
                </a:cxn>
                <a:cxn ang="0">
                  <a:pos x="42" y="54"/>
                </a:cxn>
                <a:cxn ang="0">
                  <a:pos x="42" y="54"/>
                </a:cxn>
                <a:cxn ang="0">
                  <a:pos x="52" y="56"/>
                </a:cxn>
                <a:cxn ang="0">
                  <a:pos x="64" y="54"/>
                </a:cxn>
                <a:cxn ang="0">
                  <a:pos x="74" y="50"/>
                </a:cxn>
                <a:cxn ang="0">
                  <a:pos x="84" y="42"/>
                </a:cxn>
                <a:cxn ang="0">
                  <a:pos x="90" y="34"/>
                </a:cxn>
                <a:cxn ang="0">
                  <a:pos x="90" y="30"/>
                </a:cxn>
                <a:cxn ang="0">
                  <a:pos x="92" y="24"/>
                </a:cxn>
                <a:cxn ang="0">
                  <a:pos x="90" y="20"/>
                </a:cxn>
                <a:cxn ang="0">
                  <a:pos x="88" y="14"/>
                </a:cxn>
                <a:cxn ang="0">
                  <a:pos x="84" y="8"/>
                </a:cxn>
                <a:cxn ang="0">
                  <a:pos x="76" y="2"/>
                </a:cxn>
                <a:cxn ang="0">
                  <a:pos x="76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2" y="0"/>
                </a:cxn>
                <a:cxn ang="0">
                  <a:pos x="56" y="4"/>
                </a:cxn>
                <a:cxn ang="0">
                  <a:pos x="50" y="8"/>
                </a:cxn>
                <a:cxn ang="0">
                  <a:pos x="46" y="12"/>
                </a:cxn>
                <a:cxn ang="0">
                  <a:pos x="46" y="12"/>
                </a:cxn>
                <a:cxn ang="0">
                  <a:pos x="54" y="14"/>
                </a:cxn>
                <a:cxn ang="0">
                  <a:pos x="58" y="16"/>
                </a:cxn>
                <a:cxn ang="0">
                  <a:pos x="60" y="20"/>
                </a:cxn>
                <a:cxn ang="0">
                  <a:pos x="60" y="22"/>
                </a:cxn>
                <a:cxn ang="0">
                  <a:pos x="60" y="22"/>
                </a:cxn>
                <a:cxn ang="0">
                  <a:pos x="54" y="20"/>
                </a:cxn>
                <a:cxn ang="0">
                  <a:pos x="46" y="20"/>
                </a:cxn>
                <a:cxn ang="0">
                  <a:pos x="36" y="22"/>
                </a:cxn>
                <a:cxn ang="0">
                  <a:pos x="36" y="22"/>
                </a:cxn>
                <a:cxn ang="0">
                  <a:pos x="24" y="32"/>
                </a:cxn>
                <a:cxn ang="0">
                  <a:pos x="12" y="44"/>
                </a:cxn>
                <a:cxn ang="0">
                  <a:pos x="0" y="62"/>
                </a:cxn>
                <a:cxn ang="0">
                  <a:pos x="0" y="62"/>
                </a:cxn>
              </a:cxnLst>
              <a:rect l="0" t="0" r="r" b="b"/>
              <a:pathLst>
                <a:path w="92" h="62">
                  <a:moveTo>
                    <a:pt x="0" y="62"/>
                  </a:moveTo>
                  <a:lnTo>
                    <a:pt x="0" y="62"/>
                  </a:lnTo>
                  <a:lnTo>
                    <a:pt x="2" y="58"/>
                  </a:lnTo>
                  <a:lnTo>
                    <a:pt x="10" y="54"/>
                  </a:lnTo>
                  <a:lnTo>
                    <a:pt x="16" y="52"/>
                  </a:lnTo>
                  <a:lnTo>
                    <a:pt x="24" y="52"/>
                  </a:lnTo>
                  <a:lnTo>
                    <a:pt x="32" y="52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52" y="56"/>
                  </a:lnTo>
                  <a:lnTo>
                    <a:pt x="64" y="54"/>
                  </a:lnTo>
                  <a:lnTo>
                    <a:pt x="74" y="50"/>
                  </a:lnTo>
                  <a:lnTo>
                    <a:pt x="84" y="42"/>
                  </a:lnTo>
                  <a:lnTo>
                    <a:pt x="90" y="34"/>
                  </a:lnTo>
                  <a:lnTo>
                    <a:pt x="90" y="30"/>
                  </a:lnTo>
                  <a:lnTo>
                    <a:pt x="92" y="24"/>
                  </a:lnTo>
                  <a:lnTo>
                    <a:pt x="90" y="20"/>
                  </a:lnTo>
                  <a:lnTo>
                    <a:pt x="88" y="14"/>
                  </a:lnTo>
                  <a:lnTo>
                    <a:pt x="84" y="8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54" y="14"/>
                  </a:lnTo>
                  <a:lnTo>
                    <a:pt x="58" y="16"/>
                  </a:lnTo>
                  <a:lnTo>
                    <a:pt x="60" y="20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4" y="20"/>
                  </a:lnTo>
                  <a:lnTo>
                    <a:pt x="46" y="20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24" y="32"/>
                  </a:lnTo>
                  <a:lnTo>
                    <a:pt x="12" y="44"/>
                  </a:lnTo>
                  <a:lnTo>
                    <a:pt x="0" y="62"/>
                  </a:lnTo>
                  <a:lnTo>
                    <a:pt x="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8" name="Freeform 84"/>
            <p:cNvSpPr>
              <a:spLocks/>
            </p:cNvSpPr>
            <p:nvPr/>
          </p:nvSpPr>
          <p:spPr bwMode="auto">
            <a:xfrm>
              <a:off x="1347537" y="1207168"/>
              <a:ext cx="545432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2" y="28"/>
                </a:cxn>
                <a:cxn ang="0">
                  <a:pos x="8" y="26"/>
                </a:cxn>
                <a:cxn ang="0">
                  <a:pos x="18" y="26"/>
                </a:cxn>
                <a:cxn ang="0">
                  <a:pos x="24" y="28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8" y="38"/>
                </a:cxn>
                <a:cxn ang="0">
                  <a:pos x="46" y="38"/>
                </a:cxn>
                <a:cxn ang="0">
                  <a:pos x="54" y="38"/>
                </a:cxn>
                <a:cxn ang="0">
                  <a:pos x="60" y="36"/>
                </a:cxn>
                <a:cxn ang="0">
                  <a:pos x="66" y="30"/>
                </a:cxn>
                <a:cxn ang="0">
                  <a:pos x="68" y="24"/>
                </a:cxn>
                <a:cxn ang="0">
                  <a:pos x="66" y="14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56" y="0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42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0" y="12"/>
                </a:cxn>
                <a:cxn ang="0">
                  <a:pos x="10" y="18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68" h="38">
                  <a:moveTo>
                    <a:pt x="0" y="28"/>
                  </a:moveTo>
                  <a:lnTo>
                    <a:pt x="0" y="28"/>
                  </a:lnTo>
                  <a:lnTo>
                    <a:pt x="2" y="28"/>
                  </a:lnTo>
                  <a:lnTo>
                    <a:pt x="8" y="26"/>
                  </a:lnTo>
                  <a:lnTo>
                    <a:pt x="18" y="26"/>
                  </a:lnTo>
                  <a:lnTo>
                    <a:pt x="24" y="28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8" y="38"/>
                  </a:lnTo>
                  <a:lnTo>
                    <a:pt x="46" y="38"/>
                  </a:lnTo>
                  <a:lnTo>
                    <a:pt x="54" y="38"/>
                  </a:lnTo>
                  <a:lnTo>
                    <a:pt x="60" y="36"/>
                  </a:lnTo>
                  <a:lnTo>
                    <a:pt x="66" y="30"/>
                  </a:lnTo>
                  <a:lnTo>
                    <a:pt x="68" y="24"/>
                  </a:lnTo>
                  <a:lnTo>
                    <a:pt x="66" y="1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2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0" y="12"/>
                  </a:lnTo>
                  <a:lnTo>
                    <a:pt x="10" y="1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9" name="Freeform 85"/>
            <p:cNvSpPr>
              <a:spLocks/>
            </p:cNvSpPr>
            <p:nvPr/>
          </p:nvSpPr>
          <p:spPr bwMode="auto">
            <a:xfrm>
              <a:off x="5085347" y="1720516"/>
              <a:ext cx="657726" cy="673768"/>
            </a:xfrm>
            <a:custGeom>
              <a:avLst/>
              <a:gdLst/>
              <a:ahLst/>
              <a:cxnLst>
                <a:cxn ang="0">
                  <a:pos x="82" y="10"/>
                </a:cxn>
                <a:cxn ang="0">
                  <a:pos x="82" y="10"/>
                </a:cxn>
                <a:cxn ang="0">
                  <a:pos x="78" y="8"/>
                </a:cxn>
                <a:cxn ang="0">
                  <a:pos x="66" y="2"/>
                </a:cxn>
                <a:cxn ang="0">
                  <a:pos x="58" y="0"/>
                </a:cxn>
                <a:cxn ang="0">
                  <a:pos x="48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20"/>
                </a:cxn>
                <a:cxn ang="0">
                  <a:pos x="2" y="26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4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12" y="34"/>
                </a:cxn>
                <a:cxn ang="0">
                  <a:pos x="16" y="30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6"/>
                </a:cxn>
                <a:cxn ang="0">
                  <a:pos x="16" y="32"/>
                </a:cxn>
                <a:cxn ang="0">
                  <a:pos x="12" y="40"/>
                </a:cxn>
                <a:cxn ang="0">
                  <a:pos x="10" y="4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0" y="62"/>
                </a:cxn>
                <a:cxn ang="0">
                  <a:pos x="10" y="70"/>
                </a:cxn>
                <a:cxn ang="0">
                  <a:pos x="8" y="76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4" y="82"/>
                </a:cxn>
                <a:cxn ang="0">
                  <a:pos x="12" y="78"/>
                </a:cxn>
                <a:cxn ang="0">
                  <a:pos x="16" y="72"/>
                </a:cxn>
                <a:cxn ang="0">
                  <a:pos x="20" y="66"/>
                </a:cxn>
                <a:cxn ang="0">
                  <a:pos x="22" y="58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36" y="28"/>
                </a:cxn>
                <a:cxn ang="0">
                  <a:pos x="40" y="24"/>
                </a:cxn>
                <a:cxn ang="0">
                  <a:pos x="46" y="20"/>
                </a:cxn>
                <a:cxn ang="0">
                  <a:pos x="46" y="20"/>
                </a:cxn>
                <a:cxn ang="0">
                  <a:pos x="54" y="16"/>
                </a:cxn>
                <a:cxn ang="0">
                  <a:pos x="66" y="14"/>
                </a:cxn>
                <a:cxn ang="0">
                  <a:pos x="82" y="10"/>
                </a:cxn>
                <a:cxn ang="0">
                  <a:pos x="82" y="10"/>
                </a:cxn>
              </a:cxnLst>
              <a:rect l="0" t="0" r="r" b="b"/>
              <a:pathLst>
                <a:path w="82" h="84">
                  <a:moveTo>
                    <a:pt x="82" y="10"/>
                  </a:moveTo>
                  <a:lnTo>
                    <a:pt x="82" y="10"/>
                  </a:lnTo>
                  <a:lnTo>
                    <a:pt x="78" y="8"/>
                  </a:lnTo>
                  <a:lnTo>
                    <a:pt x="66" y="2"/>
                  </a:lnTo>
                  <a:lnTo>
                    <a:pt x="58" y="0"/>
                  </a:lnTo>
                  <a:lnTo>
                    <a:pt x="48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20"/>
                  </a:lnTo>
                  <a:lnTo>
                    <a:pt x="2" y="26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4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12" y="34"/>
                  </a:lnTo>
                  <a:lnTo>
                    <a:pt x="16" y="30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6"/>
                  </a:lnTo>
                  <a:lnTo>
                    <a:pt x="16" y="32"/>
                  </a:lnTo>
                  <a:lnTo>
                    <a:pt x="12" y="40"/>
                  </a:lnTo>
                  <a:lnTo>
                    <a:pt x="10" y="4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62"/>
                  </a:lnTo>
                  <a:lnTo>
                    <a:pt x="10" y="70"/>
                  </a:lnTo>
                  <a:lnTo>
                    <a:pt x="8" y="76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4" y="82"/>
                  </a:lnTo>
                  <a:lnTo>
                    <a:pt x="12" y="78"/>
                  </a:lnTo>
                  <a:lnTo>
                    <a:pt x="16" y="72"/>
                  </a:lnTo>
                  <a:lnTo>
                    <a:pt x="20" y="66"/>
                  </a:lnTo>
                  <a:lnTo>
                    <a:pt x="22" y="5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36" y="28"/>
                  </a:lnTo>
                  <a:lnTo>
                    <a:pt x="40" y="24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54" y="16"/>
                  </a:lnTo>
                  <a:lnTo>
                    <a:pt x="66" y="14"/>
                  </a:lnTo>
                  <a:lnTo>
                    <a:pt x="82" y="10"/>
                  </a:lnTo>
                  <a:lnTo>
                    <a:pt x="8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0" name="Freeform 86"/>
            <p:cNvSpPr>
              <a:spLocks/>
            </p:cNvSpPr>
            <p:nvPr/>
          </p:nvSpPr>
          <p:spPr bwMode="auto">
            <a:xfrm>
              <a:off x="2197768" y="501316"/>
              <a:ext cx="449179" cy="898358"/>
            </a:xfrm>
            <a:custGeom>
              <a:avLst/>
              <a:gdLst/>
              <a:ahLst/>
              <a:cxnLst>
                <a:cxn ang="0">
                  <a:pos x="40" y="112"/>
                </a:cxn>
                <a:cxn ang="0">
                  <a:pos x="40" y="112"/>
                </a:cxn>
                <a:cxn ang="0">
                  <a:pos x="36" y="110"/>
                </a:cxn>
                <a:cxn ang="0">
                  <a:pos x="26" y="102"/>
                </a:cxn>
                <a:cxn ang="0">
                  <a:pos x="18" y="96"/>
                </a:cxn>
                <a:cxn ang="0">
                  <a:pos x="12" y="88"/>
                </a:cxn>
                <a:cxn ang="0">
                  <a:pos x="6" y="78"/>
                </a:cxn>
                <a:cxn ang="0">
                  <a:pos x="2" y="66"/>
                </a:cxn>
                <a:cxn ang="0">
                  <a:pos x="2" y="66"/>
                </a:cxn>
                <a:cxn ang="0">
                  <a:pos x="0" y="54"/>
                </a:cxn>
                <a:cxn ang="0">
                  <a:pos x="2" y="48"/>
                </a:cxn>
                <a:cxn ang="0">
                  <a:pos x="4" y="40"/>
                </a:cxn>
                <a:cxn ang="0">
                  <a:pos x="8" y="34"/>
                </a:cxn>
                <a:cxn ang="0">
                  <a:pos x="14" y="30"/>
                </a:cxn>
                <a:cxn ang="0">
                  <a:pos x="22" y="24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0" y="22"/>
                </a:cxn>
                <a:cxn ang="0">
                  <a:pos x="24" y="28"/>
                </a:cxn>
                <a:cxn ang="0">
                  <a:pos x="22" y="32"/>
                </a:cxn>
                <a:cxn ang="0">
                  <a:pos x="20" y="38"/>
                </a:cxn>
                <a:cxn ang="0">
                  <a:pos x="18" y="46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0" y="52"/>
                </a:cxn>
                <a:cxn ang="0">
                  <a:pos x="20" y="44"/>
                </a:cxn>
                <a:cxn ang="0">
                  <a:pos x="26" y="36"/>
                </a:cxn>
                <a:cxn ang="0">
                  <a:pos x="30" y="30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42" y="22"/>
                </a:cxn>
                <a:cxn ang="0">
                  <a:pos x="48" y="18"/>
                </a:cxn>
                <a:cxn ang="0">
                  <a:pos x="52" y="12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56" y="4"/>
                </a:cxn>
                <a:cxn ang="0">
                  <a:pos x="54" y="14"/>
                </a:cxn>
                <a:cxn ang="0">
                  <a:pos x="54" y="20"/>
                </a:cxn>
                <a:cxn ang="0">
                  <a:pos x="50" y="28"/>
                </a:cxn>
                <a:cxn ang="0">
                  <a:pos x="46" y="34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36" y="44"/>
                </a:cxn>
                <a:cxn ang="0">
                  <a:pos x="32" y="52"/>
                </a:cxn>
                <a:cxn ang="0">
                  <a:pos x="28" y="62"/>
                </a:cxn>
                <a:cxn ang="0">
                  <a:pos x="28" y="68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84"/>
                </a:cxn>
                <a:cxn ang="0">
                  <a:pos x="34" y="96"/>
                </a:cxn>
                <a:cxn ang="0">
                  <a:pos x="40" y="112"/>
                </a:cxn>
                <a:cxn ang="0">
                  <a:pos x="40" y="112"/>
                </a:cxn>
              </a:cxnLst>
              <a:rect l="0" t="0" r="r" b="b"/>
              <a:pathLst>
                <a:path w="56" h="112">
                  <a:moveTo>
                    <a:pt x="40" y="112"/>
                  </a:moveTo>
                  <a:lnTo>
                    <a:pt x="40" y="112"/>
                  </a:lnTo>
                  <a:lnTo>
                    <a:pt x="36" y="110"/>
                  </a:lnTo>
                  <a:lnTo>
                    <a:pt x="26" y="102"/>
                  </a:lnTo>
                  <a:lnTo>
                    <a:pt x="18" y="96"/>
                  </a:lnTo>
                  <a:lnTo>
                    <a:pt x="12" y="88"/>
                  </a:lnTo>
                  <a:lnTo>
                    <a:pt x="6" y="78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0" y="54"/>
                  </a:lnTo>
                  <a:lnTo>
                    <a:pt x="2" y="48"/>
                  </a:lnTo>
                  <a:lnTo>
                    <a:pt x="4" y="40"/>
                  </a:lnTo>
                  <a:lnTo>
                    <a:pt x="8" y="34"/>
                  </a:lnTo>
                  <a:lnTo>
                    <a:pt x="14" y="30"/>
                  </a:lnTo>
                  <a:lnTo>
                    <a:pt x="22" y="24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0" y="22"/>
                  </a:lnTo>
                  <a:lnTo>
                    <a:pt x="24" y="28"/>
                  </a:lnTo>
                  <a:lnTo>
                    <a:pt x="22" y="32"/>
                  </a:lnTo>
                  <a:lnTo>
                    <a:pt x="20" y="38"/>
                  </a:lnTo>
                  <a:lnTo>
                    <a:pt x="18" y="46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2"/>
                  </a:lnTo>
                  <a:lnTo>
                    <a:pt x="20" y="44"/>
                  </a:lnTo>
                  <a:lnTo>
                    <a:pt x="26" y="36"/>
                  </a:lnTo>
                  <a:lnTo>
                    <a:pt x="30" y="30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42" y="22"/>
                  </a:lnTo>
                  <a:lnTo>
                    <a:pt x="48" y="18"/>
                  </a:lnTo>
                  <a:lnTo>
                    <a:pt x="52" y="1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6" y="4"/>
                  </a:lnTo>
                  <a:lnTo>
                    <a:pt x="54" y="14"/>
                  </a:lnTo>
                  <a:lnTo>
                    <a:pt x="54" y="20"/>
                  </a:lnTo>
                  <a:lnTo>
                    <a:pt x="50" y="28"/>
                  </a:lnTo>
                  <a:lnTo>
                    <a:pt x="46" y="34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6" y="44"/>
                  </a:lnTo>
                  <a:lnTo>
                    <a:pt x="32" y="52"/>
                  </a:lnTo>
                  <a:lnTo>
                    <a:pt x="28" y="62"/>
                  </a:lnTo>
                  <a:lnTo>
                    <a:pt x="28" y="68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84"/>
                  </a:lnTo>
                  <a:lnTo>
                    <a:pt x="34" y="96"/>
                  </a:lnTo>
                  <a:lnTo>
                    <a:pt x="40" y="112"/>
                  </a:lnTo>
                  <a:lnTo>
                    <a:pt x="40" y="1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1" name="Freeform 87"/>
            <p:cNvSpPr>
              <a:spLocks/>
            </p:cNvSpPr>
            <p:nvPr/>
          </p:nvSpPr>
          <p:spPr bwMode="auto">
            <a:xfrm>
              <a:off x="1379621" y="3420979"/>
              <a:ext cx="513347" cy="545432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58" y="4"/>
                </a:cxn>
                <a:cxn ang="0">
                  <a:pos x="62" y="14"/>
                </a:cxn>
                <a:cxn ang="0">
                  <a:pos x="64" y="30"/>
                </a:cxn>
                <a:cxn ang="0">
                  <a:pos x="62" y="40"/>
                </a:cxn>
                <a:cxn ang="0">
                  <a:pos x="60" y="50"/>
                </a:cxn>
                <a:cxn ang="0">
                  <a:pos x="60" y="50"/>
                </a:cxn>
                <a:cxn ang="0">
                  <a:pos x="56" y="58"/>
                </a:cxn>
                <a:cxn ang="0">
                  <a:pos x="52" y="62"/>
                </a:cxn>
                <a:cxn ang="0">
                  <a:pos x="48" y="66"/>
                </a:cxn>
                <a:cxn ang="0">
                  <a:pos x="44" y="68"/>
                </a:cxn>
                <a:cxn ang="0">
                  <a:pos x="36" y="68"/>
                </a:cxn>
                <a:cxn ang="0">
                  <a:pos x="30" y="68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8" y="60"/>
                </a:cxn>
                <a:cxn ang="0">
                  <a:pos x="42" y="54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4" y="50"/>
                </a:cxn>
                <a:cxn ang="0">
                  <a:pos x="40" y="54"/>
                </a:cxn>
                <a:cxn ang="0">
                  <a:pos x="32" y="58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12" y="58"/>
                </a:cxn>
                <a:cxn ang="0">
                  <a:pos x="6" y="62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2" y="64"/>
                </a:cxn>
                <a:cxn ang="0">
                  <a:pos x="6" y="58"/>
                </a:cxn>
                <a:cxn ang="0">
                  <a:pos x="14" y="52"/>
                </a:cxn>
                <a:cxn ang="0">
                  <a:pos x="20" y="48"/>
                </a:cxn>
                <a:cxn ang="0">
                  <a:pos x="28" y="48"/>
                </a:cxn>
                <a:cxn ang="0">
                  <a:pos x="28" y="48"/>
                </a:cxn>
                <a:cxn ang="0">
                  <a:pos x="36" y="44"/>
                </a:cxn>
                <a:cxn ang="0">
                  <a:pos x="42" y="40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50" y="24"/>
                </a:cxn>
                <a:cxn ang="0">
                  <a:pos x="54" y="14"/>
                </a:cxn>
                <a:cxn ang="0">
                  <a:pos x="56" y="0"/>
                </a:cxn>
                <a:cxn ang="0">
                  <a:pos x="56" y="0"/>
                </a:cxn>
              </a:cxnLst>
              <a:rect l="0" t="0" r="r" b="b"/>
              <a:pathLst>
                <a:path w="64" h="68">
                  <a:moveTo>
                    <a:pt x="56" y="0"/>
                  </a:moveTo>
                  <a:lnTo>
                    <a:pt x="56" y="0"/>
                  </a:lnTo>
                  <a:lnTo>
                    <a:pt x="58" y="4"/>
                  </a:lnTo>
                  <a:lnTo>
                    <a:pt x="62" y="14"/>
                  </a:lnTo>
                  <a:lnTo>
                    <a:pt x="64" y="30"/>
                  </a:lnTo>
                  <a:lnTo>
                    <a:pt x="62" y="40"/>
                  </a:lnTo>
                  <a:lnTo>
                    <a:pt x="60" y="50"/>
                  </a:lnTo>
                  <a:lnTo>
                    <a:pt x="60" y="50"/>
                  </a:lnTo>
                  <a:lnTo>
                    <a:pt x="56" y="58"/>
                  </a:lnTo>
                  <a:lnTo>
                    <a:pt x="52" y="62"/>
                  </a:lnTo>
                  <a:lnTo>
                    <a:pt x="48" y="66"/>
                  </a:lnTo>
                  <a:lnTo>
                    <a:pt x="44" y="68"/>
                  </a:lnTo>
                  <a:lnTo>
                    <a:pt x="36" y="68"/>
                  </a:lnTo>
                  <a:lnTo>
                    <a:pt x="30" y="68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8" y="60"/>
                  </a:lnTo>
                  <a:lnTo>
                    <a:pt x="42" y="5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2" y="58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12" y="58"/>
                  </a:lnTo>
                  <a:lnTo>
                    <a:pt x="6" y="62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2" y="64"/>
                  </a:lnTo>
                  <a:lnTo>
                    <a:pt x="6" y="58"/>
                  </a:lnTo>
                  <a:lnTo>
                    <a:pt x="14" y="52"/>
                  </a:lnTo>
                  <a:lnTo>
                    <a:pt x="20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36" y="44"/>
                  </a:lnTo>
                  <a:lnTo>
                    <a:pt x="42" y="40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0" y="24"/>
                  </a:lnTo>
                  <a:lnTo>
                    <a:pt x="54" y="14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2" name="Freeform 88"/>
            <p:cNvSpPr>
              <a:spLocks/>
            </p:cNvSpPr>
            <p:nvPr/>
          </p:nvSpPr>
          <p:spPr bwMode="auto">
            <a:xfrm>
              <a:off x="8133347" y="838200"/>
              <a:ext cx="609600" cy="1042737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38" y="4"/>
                </a:cxn>
                <a:cxn ang="0">
                  <a:pos x="50" y="16"/>
                </a:cxn>
                <a:cxn ang="0">
                  <a:pos x="58" y="24"/>
                </a:cxn>
                <a:cxn ang="0">
                  <a:pos x="64" y="36"/>
                </a:cxn>
                <a:cxn ang="0">
                  <a:pos x="70" y="48"/>
                </a:cxn>
                <a:cxn ang="0">
                  <a:pos x="76" y="66"/>
                </a:cxn>
                <a:cxn ang="0">
                  <a:pos x="76" y="66"/>
                </a:cxn>
                <a:cxn ang="0">
                  <a:pos x="76" y="72"/>
                </a:cxn>
                <a:cxn ang="0">
                  <a:pos x="76" y="80"/>
                </a:cxn>
                <a:cxn ang="0">
                  <a:pos x="74" y="88"/>
                </a:cxn>
                <a:cxn ang="0">
                  <a:pos x="70" y="94"/>
                </a:cxn>
                <a:cxn ang="0">
                  <a:pos x="62" y="100"/>
                </a:cxn>
                <a:cxn ang="0">
                  <a:pos x="54" y="106"/>
                </a:cxn>
                <a:cxn ang="0">
                  <a:pos x="44" y="110"/>
                </a:cxn>
                <a:cxn ang="0">
                  <a:pos x="28" y="114"/>
                </a:cxn>
                <a:cxn ang="0">
                  <a:pos x="28" y="114"/>
                </a:cxn>
                <a:cxn ang="0">
                  <a:pos x="32" y="112"/>
                </a:cxn>
                <a:cxn ang="0">
                  <a:pos x="42" y="106"/>
                </a:cxn>
                <a:cxn ang="0">
                  <a:pos x="46" y="100"/>
                </a:cxn>
                <a:cxn ang="0">
                  <a:pos x="50" y="94"/>
                </a:cxn>
                <a:cxn ang="0">
                  <a:pos x="52" y="84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50" y="78"/>
                </a:cxn>
                <a:cxn ang="0">
                  <a:pos x="48" y="86"/>
                </a:cxn>
                <a:cxn ang="0">
                  <a:pos x="46" y="90"/>
                </a:cxn>
                <a:cxn ang="0">
                  <a:pos x="42" y="96"/>
                </a:cxn>
                <a:cxn ang="0">
                  <a:pos x="36" y="100"/>
                </a:cxn>
                <a:cxn ang="0">
                  <a:pos x="28" y="104"/>
                </a:cxn>
                <a:cxn ang="0">
                  <a:pos x="28" y="104"/>
                </a:cxn>
                <a:cxn ang="0">
                  <a:pos x="20" y="106"/>
                </a:cxn>
                <a:cxn ang="0">
                  <a:pos x="10" y="110"/>
                </a:cxn>
                <a:cxn ang="0">
                  <a:pos x="4" y="118"/>
                </a:cxn>
                <a:cxn ang="0">
                  <a:pos x="2" y="124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26"/>
                </a:cxn>
                <a:cxn ang="0">
                  <a:pos x="2" y="114"/>
                </a:cxn>
                <a:cxn ang="0">
                  <a:pos x="4" y="106"/>
                </a:cxn>
                <a:cxn ang="0">
                  <a:pos x="8" y="100"/>
                </a:cxn>
                <a:cxn ang="0">
                  <a:pos x="16" y="92"/>
                </a:cxn>
                <a:cxn ang="0">
                  <a:pos x="26" y="84"/>
                </a:cxn>
                <a:cxn ang="0">
                  <a:pos x="26" y="84"/>
                </a:cxn>
                <a:cxn ang="0">
                  <a:pos x="28" y="82"/>
                </a:cxn>
                <a:cxn ang="0">
                  <a:pos x="36" y="74"/>
                </a:cxn>
                <a:cxn ang="0">
                  <a:pos x="42" y="64"/>
                </a:cxn>
                <a:cxn ang="0">
                  <a:pos x="44" y="5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2" y="36"/>
                </a:cxn>
                <a:cxn ang="0">
                  <a:pos x="40" y="22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76" h="130">
                  <a:moveTo>
                    <a:pt x="32" y="0"/>
                  </a:moveTo>
                  <a:lnTo>
                    <a:pt x="32" y="0"/>
                  </a:lnTo>
                  <a:lnTo>
                    <a:pt x="38" y="4"/>
                  </a:lnTo>
                  <a:lnTo>
                    <a:pt x="50" y="16"/>
                  </a:lnTo>
                  <a:lnTo>
                    <a:pt x="58" y="24"/>
                  </a:lnTo>
                  <a:lnTo>
                    <a:pt x="64" y="36"/>
                  </a:lnTo>
                  <a:lnTo>
                    <a:pt x="70" y="48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6" y="72"/>
                  </a:lnTo>
                  <a:lnTo>
                    <a:pt x="76" y="80"/>
                  </a:lnTo>
                  <a:lnTo>
                    <a:pt x="74" y="88"/>
                  </a:lnTo>
                  <a:lnTo>
                    <a:pt x="70" y="94"/>
                  </a:lnTo>
                  <a:lnTo>
                    <a:pt x="62" y="100"/>
                  </a:lnTo>
                  <a:lnTo>
                    <a:pt x="54" y="106"/>
                  </a:lnTo>
                  <a:lnTo>
                    <a:pt x="44" y="110"/>
                  </a:lnTo>
                  <a:lnTo>
                    <a:pt x="28" y="114"/>
                  </a:lnTo>
                  <a:lnTo>
                    <a:pt x="28" y="114"/>
                  </a:lnTo>
                  <a:lnTo>
                    <a:pt x="32" y="112"/>
                  </a:lnTo>
                  <a:lnTo>
                    <a:pt x="42" y="106"/>
                  </a:lnTo>
                  <a:lnTo>
                    <a:pt x="46" y="100"/>
                  </a:lnTo>
                  <a:lnTo>
                    <a:pt x="50" y="94"/>
                  </a:lnTo>
                  <a:lnTo>
                    <a:pt x="52" y="84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50" y="78"/>
                  </a:lnTo>
                  <a:lnTo>
                    <a:pt x="48" y="86"/>
                  </a:lnTo>
                  <a:lnTo>
                    <a:pt x="46" y="90"/>
                  </a:lnTo>
                  <a:lnTo>
                    <a:pt x="42" y="96"/>
                  </a:lnTo>
                  <a:lnTo>
                    <a:pt x="36" y="100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0" y="106"/>
                  </a:lnTo>
                  <a:lnTo>
                    <a:pt x="10" y="110"/>
                  </a:lnTo>
                  <a:lnTo>
                    <a:pt x="4" y="118"/>
                  </a:lnTo>
                  <a:lnTo>
                    <a:pt x="2" y="124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26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8" y="100"/>
                  </a:lnTo>
                  <a:lnTo>
                    <a:pt x="16" y="92"/>
                  </a:lnTo>
                  <a:lnTo>
                    <a:pt x="26" y="84"/>
                  </a:lnTo>
                  <a:lnTo>
                    <a:pt x="26" y="84"/>
                  </a:lnTo>
                  <a:lnTo>
                    <a:pt x="28" y="82"/>
                  </a:lnTo>
                  <a:lnTo>
                    <a:pt x="36" y="74"/>
                  </a:lnTo>
                  <a:lnTo>
                    <a:pt x="42" y="64"/>
                  </a:lnTo>
                  <a:lnTo>
                    <a:pt x="44" y="5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2" y="36"/>
                  </a:lnTo>
                  <a:lnTo>
                    <a:pt x="40" y="22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3" name="Freeform 89"/>
            <p:cNvSpPr>
              <a:spLocks/>
            </p:cNvSpPr>
            <p:nvPr/>
          </p:nvSpPr>
          <p:spPr bwMode="auto">
            <a:xfrm>
              <a:off x="2951747" y="1415716"/>
              <a:ext cx="4924926" cy="6432884"/>
            </a:xfrm>
            <a:custGeom>
              <a:avLst/>
              <a:gdLst/>
              <a:ahLst/>
              <a:cxnLst>
                <a:cxn ang="0">
                  <a:pos x="516" y="572"/>
                </a:cxn>
                <a:cxn ang="0">
                  <a:pos x="516" y="500"/>
                </a:cxn>
                <a:cxn ang="0">
                  <a:pos x="524" y="428"/>
                </a:cxn>
                <a:cxn ang="0">
                  <a:pos x="528" y="394"/>
                </a:cxn>
                <a:cxn ang="0">
                  <a:pos x="528" y="324"/>
                </a:cxn>
                <a:cxn ang="0">
                  <a:pos x="526" y="288"/>
                </a:cxn>
                <a:cxn ang="0">
                  <a:pos x="520" y="256"/>
                </a:cxn>
                <a:cxn ang="0">
                  <a:pos x="506" y="212"/>
                </a:cxn>
                <a:cxn ang="0">
                  <a:pos x="480" y="160"/>
                </a:cxn>
                <a:cxn ang="0">
                  <a:pos x="446" y="108"/>
                </a:cxn>
                <a:cxn ang="0">
                  <a:pos x="400" y="60"/>
                </a:cxn>
                <a:cxn ang="0">
                  <a:pos x="344" y="24"/>
                </a:cxn>
                <a:cxn ang="0">
                  <a:pos x="312" y="10"/>
                </a:cxn>
                <a:cxn ang="0">
                  <a:pos x="276" y="2"/>
                </a:cxn>
                <a:cxn ang="0">
                  <a:pos x="238" y="0"/>
                </a:cxn>
                <a:cxn ang="0">
                  <a:pos x="196" y="4"/>
                </a:cxn>
                <a:cxn ang="0">
                  <a:pos x="182" y="8"/>
                </a:cxn>
                <a:cxn ang="0">
                  <a:pos x="156" y="18"/>
                </a:cxn>
                <a:cxn ang="0">
                  <a:pos x="120" y="40"/>
                </a:cxn>
                <a:cxn ang="0">
                  <a:pos x="80" y="82"/>
                </a:cxn>
                <a:cxn ang="0">
                  <a:pos x="48" y="132"/>
                </a:cxn>
                <a:cxn ang="0">
                  <a:pos x="34" y="158"/>
                </a:cxn>
                <a:cxn ang="0">
                  <a:pos x="10" y="224"/>
                </a:cxn>
                <a:cxn ang="0">
                  <a:pos x="0" y="296"/>
                </a:cxn>
                <a:cxn ang="0">
                  <a:pos x="2" y="296"/>
                </a:cxn>
                <a:cxn ang="0">
                  <a:pos x="8" y="252"/>
                </a:cxn>
                <a:cxn ang="0">
                  <a:pos x="24" y="202"/>
                </a:cxn>
                <a:cxn ang="0">
                  <a:pos x="50" y="146"/>
                </a:cxn>
                <a:cxn ang="0">
                  <a:pos x="92" y="86"/>
                </a:cxn>
                <a:cxn ang="0">
                  <a:pos x="104" y="72"/>
                </a:cxn>
                <a:cxn ang="0">
                  <a:pos x="128" y="48"/>
                </a:cxn>
                <a:cxn ang="0">
                  <a:pos x="152" y="32"/>
                </a:cxn>
                <a:cxn ang="0">
                  <a:pos x="178" y="20"/>
                </a:cxn>
                <a:cxn ang="0">
                  <a:pos x="218" y="10"/>
                </a:cxn>
                <a:cxn ang="0">
                  <a:pos x="272" y="14"/>
                </a:cxn>
                <a:cxn ang="0">
                  <a:pos x="322" y="28"/>
                </a:cxn>
                <a:cxn ang="0">
                  <a:pos x="368" y="52"/>
                </a:cxn>
                <a:cxn ang="0">
                  <a:pos x="408" y="82"/>
                </a:cxn>
                <a:cxn ang="0">
                  <a:pos x="438" y="112"/>
                </a:cxn>
                <a:cxn ang="0">
                  <a:pos x="448" y="128"/>
                </a:cxn>
                <a:cxn ang="0">
                  <a:pos x="478" y="176"/>
                </a:cxn>
                <a:cxn ang="0">
                  <a:pos x="500" y="230"/>
                </a:cxn>
                <a:cxn ang="0">
                  <a:pos x="516" y="286"/>
                </a:cxn>
                <a:cxn ang="0">
                  <a:pos x="522" y="346"/>
                </a:cxn>
                <a:cxn ang="0">
                  <a:pos x="520" y="376"/>
                </a:cxn>
                <a:cxn ang="0">
                  <a:pos x="508" y="462"/>
                </a:cxn>
                <a:cxn ang="0">
                  <a:pos x="500" y="520"/>
                </a:cxn>
                <a:cxn ang="0">
                  <a:pos x="504" y="580"/>
                </a:cxn>
                <a:cxn ang="0">
                  <a:pos x="508" y="608"/>
                </a:cxn>
                <a:cxn ang="0">
                  <a:pos x="524" y="660"/>
                </a:cxn>
                <a:cxn ang="0">
                  <a:pos x="544" y="710"/>
                </a:cxn>
                <a:cxn ang="0">
                  <a:pos x="582" y="782"/>
                </a:cxn>
                <a:cxn ang="0">
                  <a:pos x="594" y="802"/>
                </a:cxn>
                <a:cxn ang="0">
                  <a:pos x="614" y="802"/>
                </a:cxn>
                <a:cxn ang="0">
                  <a:pos x="560" y="710"/>
                </a:cxn>
                <a:cxn ang="0">
                  <a:pos x="546" y="676"/>
                </a:cxn>
                <a:cxn ang="0">
                  <a:pos x="524" y="608"/>
                </a:cxn>
                <a:cxn ang="0">
                  <a:pos x="516" y="572"/>
                </a:cxn>
              </a:cxnLst>
              <a:rect l="0" t="0" r="r" b="b"/>
              <a:pathLst>
                <a:path w="614" h="802">
                  <a:moveTo>
                    <a:pt x="516" y="572"/>
                  </a:moveTo>
                  <a:lnTo>
                    <a:pt x="516" y="572"/>
                  </a:lnTo>
                  <a:lnTo>
                    <a:pt x="514" y="536"/>
                  </a:lnTo>
                  <a:lnTo>
                    <a:pt x="516" y="500"/>
                  </a:lnTo>
                  <a:lnTo>
                    <a:pt x="520" y="464"/>
                  </a:lnTo>
                  <a:lnTo>
                    <a:pt x="524" y="428"/>
                  </a:lnTo>
                  <a:lnTo>
                    <a:pt x="524" y="428"/>
                  </a:lnTo>
                  <a:lnTo>
                    <a:pt x="528" y="394"/>
                  </a:lnTo>
                  <a:lnTo>
                    <a:pt x="530" y="358"/>
                  </a:lnTo>
                  <a:lnTo>
                    <a:pt x="528" y="324"/>
                  </a:lnTo>
                  <a:lnTo>
                    <a:pt x="526" y="288"/>
                  </a:lnTo>
                  <a:lnTo>
                    <a:pt x="526" y="288"/>
                  </a:lnTo>
                  <a:lnTo>
                    <a:pt x="524" y="274"/>
                  </a:lnTo>
                  <a:lnTo>
                    <a:pt x="520" y="256"/>
                  </a:lnTo>
                  <a:lnTo>
                    <a:pt x="514" y="236"/>
                  </a:lnTo>
                  <a:lnTo>
                    <a:pt x="506" y="212"/>
                  </a:lnTo>
                  <a:lnTo>
                    <a:pt x="494" y="186"/>
                  </a:lnTo>
                  <a:lnTo>
                    <a:pt x="480" y="160"/>
                  </a:lnTo>
                  <a:lnTo>
                    <a:pt x="464" y="134"/>
                  </a:lnTo>
                  <a:lnTo>
                    <a:pt x="446" y="108"/>
                  </a:lnTo>
                  <a:lnTo>
                    <a:pt x="424" y="84"/>
                  </a:lnTo>
                  <a:lnTo>
                    <a:pt x="400" y="60"/>
                  </a:lnTo>
                  <a:lnTo>
                    <a:pt x="374" y="40"/>
                  </a:lnTo>
                  <a:lnTo>
                    <a:pt x="344" y="24"/>
                  </a:lnTo>
                  <a:lnTo>
                    <a:pt x="328" y="16"/>
                  </a:lnTo>
                  <a:lnTo>
                    <a:pt x="312" y="10"/>
                  </a:lnTo>
                  <a:lnTo>
                    <a:pt x="294" y="6"/>
                  </a:lnTo>
                  <a:lnTo>
                    <a:pt x="276" y="2"/>
                  </a:lnTo>
                  <a:lnTo>
                    <a:pt x="258" y="0"/>
                  </a:lnTo>
                  <a:lnTo>
                    <a:pt x="238" y="0"/>
                  </a:lnTo>
                  <a:lnTo>
                    <a:pt x="218" y="2"/>
                  </a:lnTo>
                  <a:lnTo>
                    <a:pt x="196" y="4"/>
                  </a:lnTo>
                  <a:lnTo>
                    <a:pt x="196" y="4"/>
                  </a:lnTo>
                  <a:lnTo>
                    <a:pt x="182" y="8"/>
                  </a:lnTo>
                  <a:lnTo>
                    <a:pt x="168" y="12"/>
                  </a:lnTo>
                  <a:lnTo>
                    <a:pt x="156" y="18"/>
                  </a:lnTo>
                  <a:lnTo>
                    <a:pt x="144" y="24"/>
                  </a:lnTo>
                  <a:lnTo>
                    <a:pt x="120" y="40"/>
                  </a:lnTo>
                  <a:lnTo>
                    <a:pt x="100" y="60"/>
                  </a:lnTo>
                  <a:lnTo>
                    <a:pt x="80" y="82"/>
                  </a:lnTo>
                  <a:lnTo>
                    <a:pt x="64" y="106"/>
                  </a:lnTo>
                  <a:lnTo>
                    <a:pt x="48" y="132"/>
                  </a:lnTo>
                  <a:lnTo>
                    <a:pt x="34" y="158"/>
                  </a:lnTo>
                  <a:lnTo>
                    <a:pt x="34" y="158"/>
                  </a:lnTo>
                  <a:lnTo>
                    <a:pt x="20" y="190"/>
                  </a:lnTo>
                  <a:lnTo>
                    <a:pt x="10" y="224"/>
                  </a:lnTo>
                  <a:lnTo>
                    <a:pt x="2" y="260"/>
                  </a:lnTo>
                  <a:lnTo>
                    <a:pt x="0" y="296"/>
                  </a:lnTo>
                  <a:lnTo>
                    <a:pt x="2" y="296"/>
                  </a:lnTo>
                  <a:lnTo>
                    <a:pt x="2" y="296"/>
                  </a:lnTo>
                  <a:lnTo>
                    <a:pt x="4" y="274"/>
                  </a:lnTo>
                  <a:lnTo>
                    <a:pt x="8" y="252"/>
                  </a:lnTo>
                  <a:lnTo>
                    <a:pt x="14" y="228"/>
                  </a:lnTo>
                  <a:lnTo>
                    <a:pt x="24" y="202"/>
                  </a:lnTo>
                  <a:lnTo>
                    <a:pt x="36" y="174"/>
                  </a:lnTo>
                  <a:lnTo>
                    <a:pt x="50" y="146"/>
                  </a:lnTo>
                  <a:lnTo>
                    <a:pt x="70" y="116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104" y="72"/>
                  </a:lnTo>
                  <a:lnTo>
                    <a:pt x="114" y="60"/>
                  </a:lnTo>
                  <a:lnTo>
                    <a:pt x="128" y="48"/>
                  </a:lnTo>
                  <a:lnTo>
                    <a:pt x="140" y="40"/>
                  </a:lnTo>
                  <a:lnTo>
                    <a:pt x="152" y="32"/>
                  </a:lnTo>
                  <a:lnTo>
                    <a:pt x="166" y="24"/>
                  </a:lnTo>
                  <a:lnTo>
                    <a:pt x="178" y="20"/>
                  </a:lnTo>
                  <a:lnTo>
                    <a:pt x="192" y="16"/>
                  </a:lnTo>
                  <a:lnTo>
                    <a:pt x="218" y="10"/>
                  </a:lnTo>
                  <a:lnTo>
                    <a:pt x="244" y="10"/>
                  </a:lnTo>
                  <a:lnTo>
                    <a:pt x="272" y="14"/>
                  </a:lnTo>
                  <a:lnTo>
                    <a:pt x="296" y="20"/>
                  </a:lnTo>
                  <a:lnTo>
                    <a:pt x="322" y="28"/>
                  </a:lnTo>
                  <a:lnTo>
                    <a:pt x="346" y="40"/>
                  </a:lnTo>
                  <a:lnTo>
                    <a:pt x="368" y="52"/>
                  </a:lnTo>
                  <a:lnTo>
                    <a:pt x="388" y="66"/>
                  </a:lnTo>
                  <a:lnTo>
                    <a:pt x="408" y="82"/>
                  </a:lnTo>
                  <a:lnTo>
                    <a:pt x="424" y="98"/>
                  </a:lnTo>
                  <a:lnTo>
                    <a:pt x="438" y="112"/>
                  </a:lnTo>
                  <a:lnTo>
                    <a:pt x="448" y="128"/>
                  </a:lnTo>
                  <a:lnTo>
                    <a:pt x="448" y="128"/>
                  </a:lnTo>
                  <a:lnTo>
                    <a:pt x="464" y="152"/>
                  </a:lnTo>
                  <a:lnTo>
                    <a:pt x="478" y="176"/>
                  </a:lnTo>
                  <a:lnTo>
                    <a:pt x="490" y="204"/>
                  </a:lnTo>
                  <a:lnTo>
                    <a:pt x="500" y="230"/>
                  </a:lnTo>
                  <a:lnTo>
                    <a:pt x="510" y="258"/>
                  </a:lnTo>
                  <a:lnTo>
                    <a:pt x="516" y="286"/>
                  </a:lnTo>
                  <a:lnTo>
                    <a:pt x="520" y="316"/>
                  </a:lnTo>
                  <a:lnTo>
                    <a:pt x="522" y="346"/>
                  </a:lnTo>
                  <a:lnTo>
                    <a:pt x="522" y="346"/>
                  </a:lnTo>
                  <a:lnTo>
                    <a:pt x="520" y="376"/>
                  </a:lnTo>
                  <a:lnTo>
                    <a:pt x="518" y="404"/>
                  </a:lnTo>
                  <a:lnTo>
                    <a:pt x="508" y="462"/>
                  </a:lnTo>
                  <a:lnTo>
                    <a:pt x="504" y="492"/>
                  </a:lnTo>
                  <a:lnTo>
                    <a:pt x="500" y="520"/>
                  </a:lnTo>
                  <a:lnTo>
                    <a:pt x="500" y="550"/>
                  </a:lnTo>
                  <a:lnTo>
                    <a:pt x="504" y="580"/>
                  </a:lnTo>
                  <a:lnTo>
                    <a:pt x="504" y="580"/>
                  </a:lnTo>
                  <a:lnTo>
                    <a:pt x="508" y="608"/>
                  </a:lnTo>
                  <a:lnTo>
                    <a:pt x="516" y="634"/>
                  </a:lnTo>
                  <a:lnTo>
                    <a:pt x="524" y="660"/>
                  </a:lnTo>
                  <a:lnTo>
                    <a:pt x="532" y="686"/>
                  </a:lnTo>
                  <a:lnTo>
                    <a:pt x="544" y="710"/>
                  </a:lnTo>
                  <a:lnTo>
                    <a:pt x="556" y="734"/>
                  </a:lnTo>
                  <a:lnTo>
                    <a:pt x="582" y="782"/>
                  </a:lnTo>
                  <a:lnTo>
                    <a:pt x="582" y="782"/>
                  </a:lnTo>
                  <a:lnTo>
                    <a:pt x="594" y="802"/>
                  </a:lnTo>
                  <a:lnTo>
                    <a:pt x="614" y="802"/>
                  </a:lnTo>
                  <a:lnTo>
                    <a:pt x="614" y="802"/>
                  </a:lnTo>
                  <a:lnTo>
                    <a:pt x="586" y="756"/>
                  </a:lnTo>
                  <a:lnTo>
                    <a:pt x="560" y="710"/>
                  </a:lnTo>
                  <a:lnTo>
                    <a:pt x="560" y="710"/>
                  </a:lnTo>
                  <a:lnTo>
                    <a:pt x="546" y="676"/>
                  </a:lnTo>
                  <a:lnTo>
                    <a:pt x="532" y="644"/>
                  </a:lnTo>
                  <a:lnTo>
                    <a:pt x="524" y="608"/>
                  </a:lnTo>
                  <a:lnTo>
                    <a:pt x="516" y="572"/>
                  </a:lnTo>
                  <a:lnTo>
                    <a:pt x="516" y="57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4" name="Freeform 90"/>
            <p:cNvSpPr>
              <a:spLocks/>
            </p:cNvSpPr>
            <p:nvPr/>
          </p:nvSpPr>
          <p:spPr bwMode="auto">
            <a:xfrm>
              <a:off x="1556084" y="4011"/>
              <a:ext cx="2614863" cy="1684421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4" y="28"/>
                </a:cxn>
                <a:cxn ang="0">
                  <a:pos x="0" y="58"/>
                </a:cxn>
                <a:cxn ang="0">
                  <a:pos x="4" y="84"/>
                </a:cxn>
                <a:cxn ang="0">
                  <a:pos x="12" y="110"/>
                </a:cxn>
                <a:cxn ang="0">
                  <a:pos x="26" y="134"/>
                </a:cxn>
                <a:cxn ang="0">
                  <a:pos x="44" y="154"/>
                </a:cxn>
                <a:cxn ang="0">
                  <a:pos x="66" y="168"/>
                </a:cxn>
                <a:cxn ang="0">
                  <a:pos x="90" y="180"/>
                </a:cxn>
                <a:cxn ang="0">
                  <a:pos x="112" y="184"/>
                </a:cxn>
                <a:cxn ang="0">
                  <a:pos x="154" y="184"/>
                </a:cxn>
                <a:cxn ang="0">
                  <a:pos x="176" y="182"/>
                </a:cxn>
                <a:cxn ang="0">
                  <a:pos x="240" y="174"/>
                </a:cxn>
                <a:cxn ang="0">
                  <a:pos x="274" y="176"/>
                </a:cxn>
                <a:cxn ang="0">
                  <a:pos x="298" y="186"/>
                </a:cxn>
                <a:cxn ang="0">
                  <a:pos x="310" y="200"/>
                </a:cxn>
                <a:cxn ang="0">
                  <a:pos x="318" y="210"/>
                </a:cxn>
                <a:cxn ang="0">
                  <a:pos x="322" y="208"/>
                </a:cxn>
                <a:cxn ang="0">
                  <a:pos x="326" y="204"/>
                </a:cxn>
                <a:cxn ang="0">
                  <a:pos x="300" y="180"/>
                </a:cxn>
                <a:cxn ang="0">
                  <a:pos x="290" y="174"/>
                </a:cxn>
                <a:cxn ang="0">
                  <a:pos x="266" y="166"/>
                </a:cxn>
                <a:cxn ang="0">
                  <a:pos x="256" y="166"/>
                </a:cxn>
                <a:cxn ang="0">
                  <a:pos x="198" y="172"/>
                </a:cxn>
                <a:cxn ang="0">
                  <a:pos x="144" y="178"/>
                </a:cxn>
                <a:cxn ang="0">
                  <a:pos x="108" y="174"/>
                </a:cxn>
                <a:cxn ang="0">
                  <a:pos x="74" y="162"/>
                </a:cxn>
                <a:cxn ang="0">
                  <a:pos x="44" y="140"/>
                </a:cxn>
                <a:cxn ang="0">
                  <a:pos x="20" y="112"/>
                </a:cxn>
                <a:cxn ang="0">
                  <a:pos x="14" y="102"/>
                </a:cxn>
                <a:cxn ang="0">
                  <a:pos x="4" y="74"/>
                </a:cxn>
                <a:cxn ang="0">
                  <a:pos x="6" y="36"/>
                </a:cxn>
                <a:cxn ang="0">
                  <a:pos x="12" y="10"/>
                </a:cxn>
                <a:cxn ang="0">
                  <a:pos x="16" y="0"/>
                </a:cxn>
              </a:cxnLst>
              <a:rect l="0" t="0" r="r" b="b"/>
              <a:pathLst>
                <a:path w="326" h="210">
                  <a:moveTo>
                    <a:pt x="16" y="0"/>
                  </a:moveTo>
                  <a:lnTo>
                    <a:pt x="16" y="0"/>
                  </a:lnTo>
                  <a:lnTo>
                    <a:pt x="10" y="14"/>
                  </a:lnTo>
                  <a:lnTo>
                    <a:pt x="4" y="28"/>
                  </a:lnTo>
                  <a:lnTo>
                    <a:pt x="2" y="42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6" y="98"/>
                  </a:lnTo>
                  <a:lnTo>
                    <a:pt x="12" y="110"/>
                  </a:lnTo>
                  <a:lnTo>
                    <a:pt x="18" y="122"/>
                  </a:lnTo>
                  <a:lnTo>
                    <a:pt x="26" y="134"/>
                  </a:lnTo>
                  <a:lnTo>
                    <a:pt x="34" y="144"/>
                  </a:lnTo>
                  <a:lnTo>
                    <a:pt x="44" y="154"/>
                  </a:lnTo>
                  <a:lnTo>
                    <a:pt x="54" y="162"/>
                  </a:lnTo>
                  <a:lnTo>
                    <a:pt x="66" y="168"/>
                  </a:lnTo>
                  <a:lnTo>
                    <a:pt x="78" y="174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112" y="184"/>
                  </a:lnTo>
                  <a:lnTo>
                    <a:pt x="132" y="186"/>
                  </a:lnTo>
                  <a:lnTo>
                    <a:pt x="154" y="184"/>
                  </a:lnTo>
                  <a:lnTo>
                    <a:pt x="176" y="182"/>
                  </a:lnTo>
                  <a:lnTo>
                    <a:pt x="176" y="182"/>
                  </a:lnTo>
                  <a:lnTo>
                    <a:pt x="240" y="174"/>
                  </a:lnTo>
                  <a:lnTo>
                    <a:pt x="240" y="174"/>
                  </a:lnTo>
                  <a:lnTo>
                    <a:pt x="258" y="174"/>
                  </a:lnTo>
                  <a:lnTo>
                    <a:pt x="274" y="176"/>
                  </a:lnTo>
                  <a:lnTo>
                    <a:pt x="288" y="180"/>
                  </a:lnTo>
                  <a:lnTo>
                    <a:pt x="298" y="186"/>
                  </a:lnTo>
                  <a:lnTo>
                    <a:pt x="304" y="194"/>
                  </a:lnTo>
                  <a:lnTo>
                    <a:pt x="310" y="200"/>
                  </a:lnTo>
                  <a:lnTo>
                    <a:pt x="318" y="210"/>
                  </a:lnTo>
                  <a:lnTo>
                    <a:pt x="318" y="210"/>
                  </a:lnTo>
                  <a:lnTo>
                    <a:pt x="320" y="210"/>
                  </a:lnTo>
                  <a:lnTo>
                    <a:pt x="322" y="208"/>
                  </a:lnTo>
                  <a:lnTo>
                    <a:pt x="326" y="204"/>
                  </a:lnTo>
                  <a:lnTo>
                    <a:pt x="326" y="204"/>
                  </a:lnTo>
                  <a:lnTo>
                    <a:pt x="310" y="188"/>
                  </a:lnTo>
                  <a:lnTo>
                    <a:pt x="300" y="180"/>
                  </a:lnTo>
                  <a:lnTo>
                    <a:pt x="290" y="174"/>
                  </a:lnTo>
                  <a:lnTo>
                    <a:pt x="290" y="174"/>
                  </a:lnTo>
                  <a:lnTo>
                    <a:pt x="274" y="168"/>
                  </a:lnTo>
                  <a:lnTo>
                    <a:pt x="266" y="166"/>
                  </a:lnTo>
                  <a:lnTo>
                    <a:pt x="256" y="166"/>
                  </a:lnTo>
                  <a:lnTo>
                    <a:pt x="256" y="166"/>
                  </a:lnTo>
                  <a:lnTo>
                    <a:pt x="226" y="168"/>
                  </a:lnTo>
                  <a:lnTo>
                    <a:pt x="198" y="172"/>
                  </a:lnTo>
                  <a:lnTo>
                    <a:pt x="144" y="178"/>
                  </a:lnTo>
                  <a:lnTo>
                    <a:pt x="144" y="178"/>
                  </a:lnTo>
                  <a:lnTo>
                    <a:pt x="126" y="178"/>
                  </a:lnTo>
                  <a:lnTo>
                    <a:pt x="108" y="174"/>
                  </a:lnTo>
                  <a:lnTo>
                    <a:pt x="90" y="170"/>
                  </a:lnTo>
                  <a:lnTo>
                    <a:pt x="74" y="162"/>
                  </a:lnTo>
                  <a:lnTo>
                    <a:pt x="58" y="152"/>
                  </a:lnTo>
                  <a:lnTo>
                    <a:pt x="44" y="140"/>
                  </a:lnTo>
                  <a:lnTo>
                    <a:pt x="30" y="128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14" y="102"/>
                  </a:lnTo>
                  <a:lnTo>
                    <a:pt x="10" y="92"/>
                  </a:lnTo>
                  <a:lnTo>
                    <a:pt x="4" y="74"/>
                  </a:lnTo>
                  <a:lnTo>
                    <a:pt x="4" y="54"/>
                  </a:lnTo>
                  <a:lnTo>
                    <a:pt x="6" y="36"/>
                  </a:lnTo>
                  <a:lnTo>
                    <a:pt x="8" y="22"/>
                  </a:lnTo>
                  <a:lnTo>
                    <a:pt x="12" y="1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5" name="Freeform 91"/>
            <p:cNvSpPr>
              <a:spLocks/>
            </p:cNvSpPr>
            <p:nvPr/>
          </p:nvSpPr>
          <p:spPr bwMode="auto">
            <a:xfrm>
              <a:off x="1171074" y="1704474"/>
              <a:ext cx="2646947" cy="1732547"/>
            </a:xfrm>
            <a:custGeom>
              <a:avLst/>
              <a:gdLst/>
              <a:ahLst/>
              <a:cxnLst>
                <a:cxn ang="0">
                  <a:pos x="312" y="12"/>
                </a:cxn>
                <a:cxn ang="0">
                  <a:pos x="266" y="0"/>
                </a:cxn>
                <a:cxn ang="0">
                  <a:pos x="232" y="6"/>
                </a:cxn>
                <a:cxn ang="0">
                  <a:pos x="196" y="32"/>
                </a:cxn>
                <a:cxn ang="0">
                  <a:pos x="178" y="58"/>
                </a:cxn>
                <a:cxn ang="0">
                  <a:pos x="160" y="130"/>
                </a:cxn>
                <a:cxn ang="0">
                  <a:pos x="150" y="158"/>
                </a:cxn>
                <a:cxn ang="0">
                  <a:pos x="118" y="192"/>
                </a:cxn>
                <a:cxn ang="0">
                  <a:pos x="72" y="208"/>
                </a:cxn>
                <a:cxn ang="0">
                  <a:pos x="44" y="208"/>
                </a:cxn>
                <a:cxn ang="0">
                  <a:pos x="12" y="182"/>
                </a:cxn>
                <a:cxn ang="0">
                  <a:pos x="8" y="140"/>
                </a:cxn>
                <a:cxn ang="0">
                  <a:pos x="16" y="110"/>
                </a:cxn>
                <a:cxn ang="0">
                  <a:pos x="46" y="80"/>
                </a:cxn>
                <a:cxn ang="0">
                  <a:pos x="68" y="80"/>
                </a:cxn>
                <a:cxn ang="0">
                  <a:pos x="86" y="104"/>
                </a:cxn>
                <a:cxn ang="0">
                  <a:pos x="84" y="114"/>
                </a:cxn>
                <a:cxn ang="0">
                  <a:pos x="76" y="124"/>
                </a:cxn>
                <a:cxn ang="0">
                  <a:pos x="56" y="128"/>
                </a:cxn>
                <a:cxn ang="0">
                  <a:pos x="42" y="122"/>
                </a:cxn>
                <a:cxn ang="0">
                  <a:pos x="68" y="134"/>
                </a:cxn>
                <a:cxn ang="0">
                  <a:pos x="86" y="122"/>
                </a:cxn>
                <a:cxn ang="0">
                  <a:pos x="92" y="106"/>
                </a:cxn>
                <a:cxn ang="0">
                  <a:pos x="84" y="88"/>
                </a:cxn>
                <a:cxn ang="0">
                  <a:pos x="66" y="76"/>
                </a:cxn>
                <a:cxn ang="0">
                  <a:pos x="52" y="74"/>
                </a:cxn>
                <a:cxn ang="0">
                  <a:pos x="22" y="90"/>
                </a:cxn>
                <a:cxn ang="0">
                  <a:pos x="2" y="130"/>
                </a:cxn>
                <a:cxn ang="0">
                  <a:pos x="0" y="158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82" y="214"/>
                </a:cxn>
                <a:cxn ang="0">
                  <a:pos x="112" y="206"/>
                </a:cxn>
                <a:cxn ang="0">
                  <a:pos x="146" y="178"/>
                </a:cxn>
                <a:cxn ang="0">
                  <a:pos x="168" y="138"/>
                </a:cxn>
                <a:cxn ang="0">
                  <a:pos x="178" y="90"/>
                </a:cxn>
                <a:cxn ang="0">
                  <a:pos x="188" y="58"/>
                </a:cxn>
                <a:cxn ang="0">
                  <a:pos x="214" y="26"/>
                </a:cxn>
                <a:cxn ang="0">
                  <a:pos x="242" y="14"/>
                </a:cxn>
                <a:cxn ang="0">
                  <a:pos x="280" y="14"/>
                </a:cxn>
                <a:cxn ang="0">
                  <a:pos x="320" y="30"/>
                </a:cxn>
                <a:cxn ang="0">
                  <a:pos x="326" y="28"/>
                </a:cxn>
              </a:cxnLst>
              <a:rect l="0" t="0" r="r" b="b"/>
              <a:pathLst>
                <a:path w="330" h="216">
                  <a:moveTo>
                    <a:pt x="330" y="24"/>
                  </a:moveTo>
                  <a:lnTo>
                    <a:pt x="330" y="24"/>
                  </a:lnTo>
                  <a:lnTo>
                    <a:pt x="312" y="12"/>
                  </a:lnTo>
                  <a:lnTo>
                    <a:pt x="296" y="6"/>
                  </a:lnTo>
                  <a:lnTo>
                    <a:pt x="276" y="2"/>
                  </a:lnTo>
                  <a:lnTo>
                    <a:pt x="266" y="0"/>
                  </a:lnTo>
                  <a:lnTo>
                    <a:pt x="254" y="0"/>
                  </a:lnTo>
                  <a:lnTo>
                    <a:pt x="244" y="2"/>
                  </a:lnTo>
                  <a:lnTo>
                    <a:pt x="232" y="6"/>
                  </a:lnTo>
                  <a:lnTo>
                    <a:pt x="220" y="12"/>
                  </a:lnTo>
                  <a:lnTo>
                    <a:pt x="208" y="22"/>
                  </a:lnTo>
                  <a:lnTo>
                    <a:pt x="196" y="32"/>
                  </a:lnTo>
                  <a:lnTo>
                    <a:pt x="184" y="48"/>
                  </a:lnTo>
                  <a:lnTo>
                    <a:pt x="184" y="48"/>
                  </a:lnTo>
                  <a:lnTo>
                    <a:pt x="178" y="58"/>
                  </a:lnTo>
                  <a:lnTo>
                    <a:pt x="172" y="70"/>
                  </a:lnTo>
                  <a:lnTo>
                    <a:pt x="166" y="100"/>
                  </a:lnTo>
                  <a:lnTo>
                    <a:pt x="160" y="130"/>
                  </a:lnTo>
                  <a:lnTo>
                    <a:pt x="156" y="144"/>
                  </a:lnTo>
                  <a:lnTo>
                    <a:pt x="150" y="158"/>
                  </a:lnTo>
                  <a:lnTo>
                    <a:pt x="150" y="158"/>
                  </a:lnTo>
                  <a:lnTo>
                    <a:pt x="142" y="170"/>
                  </a:lnTo>
                  <a:lnTo>
                    <a:pt x="132" y="182"/>
                  </a:lnTo>
                  <a:lnTo>
                    <a:pt x="118" y="192"/>
                  </a:lnTo>
                  <a:lnTo>
                    <a:pt x="104" y="200"/>
                  </a:lnTo>
                  <a:lnTo>
                    <a:pt x="88" y="206"/>
                  </a:lnTo>
                  <a:lnTo>
                    <a:pt x="72" y="208"/>
                  </a:lnTo>
                  <a:lnTo>
                    <a:pt x="58" y="210"/>
                  </a:lnTo>
                  <a:lnTo>
                    <a:pt x="44" y="208"/>
                  </a:lnTo>
                  <a:lnTo>
                    <a:pt x="44" y="208"/>
                  </a:lnTo>
                  <a:lnTo>
                    <a:pt x="30" y="202"/>
                  </a:lnTo>
                  <a:lnTo>
                    <a:pt x="20" y="192"/>
                  </a:lnTo>
                  <a:lnTo>
                    <a:pt x="12" y="182"/>
                  </a:lnTo>
                  <a:lnTo>
                    <a:pt x="8" y="168"/>
                  </a:lnTo>
                  <a:lnTo>
                    <a:pt x="6" y="154"/>
                  </a:lnTo>
                  <a:lnTo>
                    <a:pt x="8" y="140"/>
                  </a:lnTo>
                  <a:lnTo>
                    <a:pt x="12" y="124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24" y="96"/>
                  </a:lnTo>
                  <a:lnTo>
                    <a:pt x="36" y="86"/>
                  </a:lnTo>
                  <a:lnTo>
                    <a:pt x="46" y="80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68" y="80"/>
                  </a:lnTo>
                  <a:lnTo>
                    <a:pt x="76" y="84"/>
                  </a:lnTo>
                  <a:lnTo>
                    <a:pt x="82" y="94"/>
                  </a:lnTo>
                  <a:lnTo>
                    <a:pt x="86" y="104"/>
                  </a:lnTo>
                  <a:lnTo>
                    <a:pt x="86" y="104"/>
                  </a:lnTo>
                  <a:lnTo>
                    <a:pt x="86" y="108"/>
                  </a:lnTo>
                  <a:lnTo>
                    <a:pt x="84" y="114"/>
                  </a:lnTo>
                  <a:lnTo>
                    <a:pt x="80" y="120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2" y="128"/>
                  </a:lnTo>
                  <a:lnTo>
                    <a:pt x="68" y="128"/>
                  </a:lnTo>
                  <a:lnTo>
                    <a:pt x="56" y="128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54" y="130"/>
                  </a:lnTo>
                  <a:lnTo>
                    <a:pt x="62" y="132"/>
                  </a:lnTo>
                  <a:lnTo>
                    <a:pt x="68" y="134"/>
                  </a:lnTo>
                  <a:lnTo>
                    <a:pt x="74" y="132"/>
                  </a:lnTo>
                  <a:lnTo>
                    <a:pt x="80" y="128"/>
                  </a:lnTo>
                  <a:lnTo>
                    <a:pt x="86" y="122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2" y="106"/>
                  </a:lnTo>
                  <a:lnTo>
                    <a:pt x="92" y="100"/>
                  </a:lnTo>
                  <a:lnTo>
                    <a:pt x="90" y="92"/>
                  </a:lnTo>
                  <a:lnTo>
                    <a:pt x="84" y="88"/>
                  </a:lnTo>
                  <a:lnTo>
                    <a:pt x="78" y="82"/>
                  </a:lnTo>
                  <a:lnTo>
                    <a:pt x="72" y="78"/>
                  </a:lnTo>
                  <a:lnTo>
                    <a:pt x="66" y="76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2" y="74"/>
                  </a:lnTo>
                  <a:lnTo>
                    <a:pt x="46" y="76"/>
                  </a:lnTo>
                  <a:lnTo>
                    <a:pt x="34" y="82"/>
                  </a:lnTo>
                  <a:lnTo>
                    <a:pt x="22" y="90"/>
                  </a:lnTo>
                  <a:lnTo>
                    <a:pt x="14" y="102"/>
                  </a:lnTo>
                  <a:lnTo>
                    <a:pt x="8" y="116"/>
                  </a:lnTo>
                  <a:lnTo>
                    <a:pt x="2" y="130"/>
                  </a:lnTo>
                  <a:lnTo>
                    <a:pt x="0" y="144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8"/>
                  </a:lnTo>
                  <a:lnTo>
                    <a:pt x="2" y="176"/>
                  </a:lnTo>
                  <a:lnTo>
                    <a:pt x="6" y="184"/>
                  </a:lnTo>
                  <a:lnTo>
                    <a:pt x="10" y="190"/>
                  </a:lnTo>
                  <a:lnTo>
                    <a:pt x="20" y="202"/>
                  </a:lnTo>
                  <a:lnTo>
                    <a:pt x="34" y="208"/>
                  </a:lnTo>
                  <a:lnTo>
                    <a:pt x="50" y="214"/>
                  </a:lnTo>
                  <a:lnTo>
                    <a:pt x="66" y="216"/>
                  </a:lnTo>
                  <a:lnTo>
                    <a:pt x="82" y="214"/>
                  </a:lnTo>
                  <a:lnTo>
                    <a:pt x="98" y="212"/>
                  </a:lnTo>
                  <a:lnTo>
                    <a:pt x="98" y="212"/>
                  </a:lnTo>
                  <a:lnTo>
                    <a:pt x="112" y="206"/>
                  </a:lnTo>
                  <a:lnTo>
                    <a:pt x="124" y="198"/>
                  </a:lnTo>
                  <a:lnTo>
                    <a:pt x="136" y="188"/>
                  </a:lnTo>
                  <a:lnTo>
                    <a:pt x="146" y="178"/>
                  </a:lnTo>
                  <a:lnTo>
                    <a:pt x="156" y="166"/>
                  </a:lnTo>
                  <a:lnTo>
                    <a:pt x="162" y="152"/>
                  </a:lnTo>
                  <a:lnTo>
                    <a:pt x="168" y="138"/>
                  </a:lnTo>
                  <a:lnTo>
                    <a:pt x="172" y="124"/>
                  </a:lnTo>
                  <a:lnTo>
                    <a:pt x="172" y="124"/>
                  </a:lnTo>
                  <a:lnTo>
                    <a:pt x="178" y="90"/>
                  </a:lnTo>
                  <a:lnTo>
                    <a:pt x="182" y="74"/>
                  </a:lnTo>
                  <a:lnTo>
                    <a:pt x="188" y="58"/>
                  </a:lnTo>
                  <a:lnTo>
                    <a:pt x="188" y="58"/>
                  </a:lnTo>
                  <a:lnTo>
                    <a:pt x="196" y="46"/>
                  </a:lnTo>
                  <a:lnTo>
                    <a:pt x="204" y="36"/>
                  </a:lnTo>
                  <a:lnTo>
                    <a:pt x="214" y="26"/>
                  </a:lnTo>
                  <a:lnTo>
                    <a:pt x="224" y="20"/>
                  </a:lnTo>
                  <a:lnTo>
                    <a:pt x="234" y="16"/>
                  </a:lnTo>
                  <a:lnTo>
                    <a:pt x="242" y="14"/>
                  </a:lnTo>
                  <a:lnTo>
                    <a:pt x="252" y="12"/>
                  </a:lnTo>
                  <a:lnTo>
                    <a:pt x="262" y="12"/>
                  </a:lnTo>
                  <a:lnTo>
                    <a:pt x="280" y="14"/>
                  </a:lnTo>
                  <a:lnTo>
                    <a:pt x="296" y="20"/>
                  </a:lnTo>
                  <a:lnTo>
                    <a:pt x="310" y="26"/>
                  </a:lnTo>
                  <a:lnTo>
                    <a:pt x="320" y="30"/>
                  </a:lnTo>
                  <a:lnTo>
                    <a:pt x="320" y="30"/>
                  </a:lnTo>
                  <a:lnTo>
                    <a:pt x="322" y="30"/>
                  </a:lnTo>
                  <a:lnTo>
                    <a:pt x="326" y="28"/>
                  </a:lnTo>
                  <a:lnTo>
                    <a:pt x="330" y="24"/>
                  </a:lnTo>
                  <a:lnTo>
                    <a:pt x="33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6" name="Freeform 92"/>
            <p:cNvSpPr>
              <a:spLocks/>
            </p:cNvSpPr>
            <p:nvPr/>
          </p:nvSpPr>
          <p:spPr bwMode="auto">
            <a:xfrm>
              <a:off x="7684168" y="6565232"/>
              <a:ext cx="1459832" cy="1283368"/>
            </a:xfrm>
            <a:custGeom>
              <a:avLst/>
              <a:gdLst/>
              <a:ahLst/>
              <a:cxnLst>
                <a:cxn ang="0">
                  <a:pos x="76" y="34"/>
                </a:cxn>
                <a:cxn ang="0">
                  <a:pos x="76" y="34"/>
                </a:cxn>
                <a:cxn ang="0">
                  <a:pos x="92" y="30"/>
                </a:cxn>
                <a:cxn ang="0">
                  <a:pos x="106" y="28"/>
                </a:cxn>
                <a:cxn ang="0">
                  <a:pos x="138" y="24"/>
                </a:cxn>
                <a:cxn ang="0">
                  <a:pos x="138" y="24"/>
                </a:cxn>
                <a:cxn ang="0">
                  <a:pos x="160" y="20"/>
                </a:cxn>
                <a:cxn ang="0">
                  <a:pos x="172" y="16"/>
                </a:cxn>
                <a:cxn ang="0">
                  <a:pos x="182" y="10"/>
                </a:cxn>
                <a:cxn ang="0">
                  <a:pos x="182" y="0"/>
                </a:cxn>
                <a:cxn ang="0">
                  <a:pos x="182" y="0"/>
                </a:cxn>
                <a:cxn ang="0">
                  <a:pos x="172" y="6"/>
                </a:cxn>
                <a:cxn ang="0">
                  <a:pos x="172" y="6"/>
                </a:cxn>
                <a:cxn ang="0">
                  <a:pos x="158" y="10"/>
                </a:cxn>
                <a:cxn ang="0">
                  <a:pos x="146" y="14"/>
                </a:cxn>
                <a:cxn ang="0">
                  <a:pos x="118" y="16"/>
                </a:cxn>
                <a:cxn ang="0">
                  <a:pos x="92" y="20"/>
                </a:cxn>
                <a:cxn ang="0">
                  <a:pos x="78" y="22"/>
                </a:cxn>
                <a:cxn ang="0">
                  <a:pos x="66" y="26"/>
                </a:cxn>
                <a:cxn ang="0">
                  <a:pos x="66" y="26"/>
                </a:cxn>
                <a:cxn ang="0">
                  <a:pos x="52" y="34"/>
                </a:cxn>
                <a:cxn ang="0">
                  <a:pos x="38" y="44"/>
                </a:cxn>
                <a:cxn ang="0">
                  <a:pos x="26" y="54"/>
                </a:cxn>
                <a:cxn ang="0">
                  <a:pos x="16" y="68"/>
                </a:cxn>
                <a:cxn ang="0">
                  <a:pos x="6" y="84"/>
                </a:cxn>
                <a:cxn ang="0">
                  <a:pos x="2" y="102"/>
                </a:cxn>
                <a:cxn ang="0">
                  <a:pos x="0" y="122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4" y="150"/>
                </a:cxn>
                <a:cxn ang="0">
                  <a:pos x="6" y="152"/>
                </a:cxn>
                <a:cxn ang="0">
                  <a:pos x="8" y="156"/>
                </a:cxn>
                <a:cxn ang="0">
                  <a:pos x="10" y="160"/>
                </a:cxn>
                <a:cxn ang="0">
                  <a:pos x="26" y="160"/>
                </a:cxn>
                <a:cxn ang="0">
                  <a:pos x="26" y="160"/>
                </a:cxn>
                <a:cxn ang="0">
                  <a:pos x="24" y="148"/>
                </a:cxn>
                <a:cxn ang="0">
                  <a:pos x="22" y="132"/>
                </a:cxn>
                <a:cxn ang="0">
                  <a:pos x="20" y="112"/>
                </a:cxn>
                <a:cxn ang="0">
                  <a:pos x="22" y="94"/>
                </a:cxn>
                <a:cxn ang="0">
                  <a:pos x="28" y="76"/>
                </a:cxn>
                <a:cxn ang="0">
                  <a:pos x="32" y="66"/>
                </a:cxn>
                <a:cxn ang="0">
                  <a:pos x="38" y="58"/>
                </a:cxn>
                <a:cxn ang="0">
                  <a:pos x="46" y="50"/>
                </a:cxn>
                <a:cxn ang="0">
                  <a:pos x="54" y="44"/>
                </a:cxn>
                <a:cxn ang="0">
                  <a:pos x="64" y="38"/>
                </a:cxn>
                <a:cxn ang="0">
                  <a:pos x="76" y="34"/>
                </a:cxn>
                <a:cxn ang="0">
                  <a:pos x="76" y="34"/>
                </a:cxn>
              </a:cxnLst>
              <a:rect l="0" t="0" r="r" b="b"/>
              <a:pathLst>
                <a:path w="182" h="160">
                  <a:moveTo>
                    <a:pt x="76" y="34"/>
                  </a:moveTo>
                  <a:lnTo>
                    <a:pt x="76" y="34"/>
                  </a:lnTo>
                  <a:lnTo>
                    <a:pt x="92" y="30"/>
                  </a:lnTo>
                  <a:lnTo>
                    <a:pt x="106" y="28"/>
                  </a:lnTo>
                  <a:lnTo>
                    <a:pt x="138" y="24"/>
                  </a:lnTo>
                  <a:lnTo>
                    <a:pt x="138" y="24"/>
                  </a:lnTo>
                  <a:lnTo>
                    <a:pt x="160" y="20"/>
                  </a:lnTo>
                  <a:lnTo>
                    <a:pt x="172" y="16"/>
                  </a:lnTo>
                  <a:lnTo>
                    <a:pt x="182" y="1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2" y="6"/>
                  </a:lnTo>
                  <a:lnTo>
                    <a:pt x="172" y="6"/>
                  </a:lnTo>
                  <a:lnTo>
                    <a:pt x="158" y="10"/>
                  </a:lnTo>
                  <a:lnTo>
                    <a:pt x="146" y="14"/>
                  </a:lnTo>
                  <a:lnTo>
                    <a:pt x="118" y="16"/>
                  </a:lnTo>
                  <a:lnTo>
                    <a:pt x="92" y="20"/>
                  </a:lnTo>
                  <a:lnTo>
                    <a:pt x="78" y="22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52" y="34"/>
                  </a:lnTo>
                  <a:lnTo>
                    <a:pt x="38" y="44"/>
                  </a:lnTo>
                  <a:lnTo>
                    <a:pt x="26" y="54"/>
                  </a:lnTo>
                  <a:lnTo>
                    <a:pt x="16" y="68"/>
                  </a:lnTo>
                  <a:lnTo>
                    <a:pt x="6" y="84"/>
                  </a:lnTo>
                  <a:lnTo>
                    <a:pt x="2" y="102"/>
                  </a:lnTo>
                  <a:lnTo>
                    <a:pt x="0" y="122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4" y="150"/>
                  </a:lnTo>
                  <a:lnTo>
                    <a:pt x="6" y="152"/>
                  </a:lnTo>
                  <a:lnTo>
                    <a:pt x="8" y="156"/>
                  </a:lnTo>
                  <a:lnTo>
                    <a:pt x="10" y="160"/>
                  </a:lnTo>
                  <a:lnTo>
                    <a:pt x="26" y="160"/>
                  </a:lnTo>
                  <a:lnTo>
                    <a:pt x="26" y="160"/>
                  </a:lnTo>
                  <a:lnTo>
                    <a:pt x="24" y="148"/>
                  </a:lnTo>
                  <a:lnTo>
                    <a:pt x="22" y="132"/>
                  </a:lnTo>
                  <a:lnTo>
                    <a:pt x="20" y="112"/>
                  </a:lnTo>
                  <a:lnTo>
                    <a:pt x="22" y="94"/>
                  </a:lnTo>
                  <a:lnTo>
                    <a:pt x="28" y="76"/>
                  </a:lnTo>
                  <a:lnTo>
                    <a:pt x="32" y="66"/>
                  </a:lnTo>
                  <a:lnTo>
                    <a:pt x="38" y="58"/>
                  </a:lnTo>
                  <a:lnTo>
                    <a:pt x="46" y="50"/>
                  </a:lnTo>
                  <a:lnTo>
                    <a:pt x="54" y="44"/>
                  </a:lnTo>
                  <a:lnTo>
                    <a:pt x="64" y="38"/>
                  </a:lnTo>
                  <a:lnTo>
                    <a:pt x="76" y="34"/>
                  </a:lnTo>
                  <a:lnTo>
                    <a:pt x="76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7" name="Freeform 93"/>
            <p:cNvSpPr>
              <a:spLocks/>
            </p:cNvSpPr>
            <p:nvPr/>
          </p:nvSpPr>
          <p:spPr bwMode="auto">
            <a:xfrm>
              <a:off x="8550442" y="5297905"/>
              <a:ext cx="593558" cy="737937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0" y="54"/>
                </a:cxn>
                <a:cxn ang="0">
                  <a:pos x="0" y="68"/>
                </a:cxn>
                <a:cxn ang="0">
                  <a:pos x="4" y="80"/>
                </a:cxn>
                <a:cxn ang="0">
                  <a:pos x="8" y="86"/>
                </a:cxn>
                <a:cxn ang="0">
                  <a:pos x="12" y="90"/>
                </a:cxn>
                <a:cxn ang="0">
                  <a:pos x="18" y="92"/>
                </a:cxn>
                <a:cxn ang="0">
                  <a:pos x="26" y="92"/>
                </a:cxn>
                <a:cxn ang="0">
                  <a:pos x="26" y="92"/>
                </a:cxn>
                <a:cxn ang="0">
                  <a:pos x="36" y="92"/>
                </a:cxn>
                <a:cxn ang="0">
                  <a:pos x="44" y="88"/>
                </a:cxn>
                <a:cxn ang="0">
                  <a:pos x="48" y="82"/>
                </a:cxn>
                <a:cxn ang="0">
                  <a:pos x="50" y="76"/>
                </a:cxn>
                <a:cxn ang="0">
                  <a:pos x="52" y="68"/>
                </a:cxn>
                <a:cxn ang="0">
                  <a:pos x="50" y="60"/>
                </a:cxn>
                <a:cxn ang="0">
                  <a:pos x="48" y="52"/>
                </a:cxn>
                <a:cxn ang="0">
                  <a:pos x="44" y="44"/>
                </a:cxn>
                <a:cxn ang="0">
                  <a:pos x="44" y="44"/>
                </a:cxn>
                <a:cxn ang="0">
                  <a:pos x="46" y="48"/>
                </a:cxn>
                <a:cxn ang="0">
                  <a:pos x="48" y="58"/>
                </a:cxn>
                <a:cxn ang="0">
                  <a:pos x="48" y="68"/>
                </a:cxn>
                <a:cxn ang="0">
                  <a:pos x="46" y="74"/>
                </a:cxn>
                <a:cxn ang="0">
                  <a:pos x="44" y="78"/>
                </a:cxn>
                <a:cxn ang="0">
                  <a:pos x="44" y="78"/>
                </a:cxn>
                <a:cxn ang="0">
                  <a:pos x="38" y="82"/>
                </a:cxn>
                <a:cxn ang="0">
                  <a:pos x="32" y="84"/>
                </a:cxn>
                <a:cxn ang="0">
                  <a:pos x="28" y="86"/>
                </a:cxn>
                <a:cxn ang="0">
                  <a:pos x="22" y="84"/>
                </a:cxn>
                <a:cxn ang="0">
                  <a:pos x="22" y="84"/>
                </a:cxn>
                <a:cxn ang="0">
                  <a:pos x="12" y="80"/>
                </a:cxn>
                <a:cxn ang="0">
                  <a:pos x="6" y="74"/>
                </a:cxn>
                <a:cxn ang="0">
                  <a:pos x="2" y="70"/>
                </a:cxn>
                <a:cxn ang="0">
                  <a:pos x="0" y="64"/>
                </a:cxn>
                <a:cxn ang="0">
                  <a:pos x="0" y="5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8" y="42"/>
                </a:cxn>
                <a:cxn ang="0">
                  <a:pos x="16" y="32"/>
                </a:cxn>
                <a:cxn ang="0">
                  <a:pos x="26" y="24"/>
                </a:cxn>
                <a:cxn ang="0">
                  <a:pos x="38" y="18"/>
                </a:cxn>
                <a:cxn ang="0">
                  <a:pos x="38" y="18"/>
                </a:cxn>
                <a:cxn ang="0">
                  <a:pos x="56" y="12"/>
                </a:cxn>
                <a:cxn ang="0">
                  <a:pos x="74" y="12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2" y="2"/>
                </a:cxn>
                <a:cxn ang="0">
                  <a:pos x="50" y="4"/>
                </a:cxn>
                <a:cxn ang="0">
                  <a:pos x="36" y="8"/>
                </a:cxn>
                <a:cxn ang="0">
                  <a:pos x="26" y="14"/>
                </a:cxn>
                <a:cxn ang="0">
                  <a:pos x="16" y="22"/>
                </a:cxn>
                <a:cxn ang="0">
                  <a:pos x="8" y="30"/>
                </a:cxn>
                <a:cxn ang="0">
                  <a:pos x="2" y="42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74" h="92">
                  <a:moveTo>
                    <a:pt x="0" y="54"/>
                  </a:moveTo>
                  <a:lnTo>
                    <a:pt x="0" y="54"/>
                  </a:lnTo>
                  <a:lnTo>
                    <a:pt x="0" y="68"/>
                  </a:lnTo>
                  <a:lnTo>
                    <a:pt x="4" y="80"/>
                  </a:lnTo>
                  <a:lnTo>
                    <a:pt x="8" y="86"/>
                  </a:lnTo>
                  <a:lnTo>
                    <a:pt x="12" y="90"/>
                  </a:lnTo>
                  <a:lnTo>
                    <a:pt x="18" y="92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36" y="92"/>
                  </a:lnTo>
                  <a:lnTo>
                    <a:pt x="44" y="88"/>
                  </a:lnTo>
                  <a:lnTo>
                    <a:pt x="48" y="82"/>
                  </a:lnTo>
                  <a:lnTo>
                    <a:pt x="50" y="76"/>
                  </a:lnTo>
                  <a:lnTo>
                    <a:pt x="52" y="68"/>
                  </a:lnTo>
                  <a:lnTo>
                    <a:pt x="50" y="60"/>
                  </a:lnTo>
                  <a:lnTo>
                    <a:pt x="48" y="52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6" y="48"/>
                  </a:lnTo>
                  <a:lnTo>
                    <a:pt x="48" y="58"/>
                  </a:lnTo>
                  <a:lnTo>
                    <a:pt x="48" y="68"/>
                  </a:lnTo>
                  <a:lnTo>
                    <a:pt x="46" y="74"/>
                  </a:lnTo>
                  <a:lnTo>
                    <a:pt x="44" y="78"/>
                  </a:lnTo>
                  <a:lnTo>
                    <a:pt x="44" y="78"/>
                  </a:lnTo>
                  <a:lnTo>
                    <a:pt x="38" y="82"/>
                  </a:lnTo>
                  <a:lnTo>
                    <a:pt x="32" y="84"/>
                  </a:lnTo>
                  <a:lnTo>
                    <a:pt x="28" y="86"/>
                  </a:lnTo>
                  <a:lnTo>
                    <a:pt x="22" y="84"/>
                  </a:lnTo>
                  <a:lnTo>
                    <a:pt x="22" y="84"/>
                  </a:lnTo>
                  <a:lnTo>
                    <a:pt x="12" y="80"/>
                  </a:lnTo>
                  <a:lnTo>
                    <a:pt x="6" y="74"/>
                  </a:lnTo>
                  <a:lnTo>
                    <a:pt x="2" y="70"/>
                  </a:lnTo>
                  <a:lnTo>
                    <a:pt x="0" y="64"/>
                  </a:lnTo>
                  <a:lnTo>
                    <a:pt x="0" y="5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8" y="42"/>
                  </a:lnTo>
                  <a:lnTo>
                    <a:pt x="16" y="32"/>
                  </a:lnTo>
                  <a:lnTo>
                    <a:pt x="26" y="24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56" y="12"/>
                  </a:lnTo>
                  <a:lnTo>
                    <a:pt x="74" y="12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2" y="2"/>
                  </a:lnTo>
                  <a:lnTo>
                    <a:pt x="50" y="4"/>
                  </a:lnTo>
                  <a:lnTo>
                    <a:pt x="36" y="8"/>
                  </a:lnTo>
                  <a:lnTo>
                    <a:pt x="26" y="14"/>
                  </a:lnTo>
                  <a:lnTo>
                    <a:pt x="16" y="22"/>
                  </a:lnTo>
                  <a:lnTo>
                    <a:pt x="8" y="30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8" name="Freeform 94"/>
            <p:cNvSpPr>
              <a:spLocks/>
            </p:cNvSpPr>
            <p:nvPr/>
          </p:nvSpPr>
          <p:spPr bwMode="auto">
            <a:xfrm>
              <a:off x="4042611" y="2602832"/>
              <a:ext cx="3128211" cy="2213811"/>
            </a:xfrm>
            <a:custGeom>
              <a:avLst/>
              <a:gdLst/>
              <a:ahLst/>
              <a:cxnLst>
                <a:cxn ang="0">
                  <a:pos x="390" y="276"/>
                </a:cxn>
                <a:cxn ang="0">
                  <a:pos x="356" y="246"/>
                </a:cxn>
                <a:cxn ang="0">
                  <a:pos x="326" y="212"/>
                </a:cxn>
                <a:cxn ang="0">
                  <a:pos x="278" y="132"/>
                </a:cxn>
                <a:cxn ang="0">
                  <a:pos x="240" y="74"/>
                </a:cxn>
                <a:cxn ang="0">
                  <a:pos x="208" y="42"/>
                </a:cxn>
                <a:cxn ang="0">
                  <a:pos x="172" y="16"/>
                </a:cxn>
                <a:cxn ang="0">
                  <a:pos x="150" y="8"/>
                </a:cxn>
                <a:cxn ang="0">
                  <a:pos x="120" y="0"/>
                </a:cxn>
                <a:cxn ang="0">
                  <a:pos x="88" y="0"/>
                </a:cxn>
                <a:cxn ang="0">
                  <a:pos x="58" y="8"/>
                </a:cxn>
                <a:cxn ang="0">
                  <a:pos x="32" y="26"/>
                </a:cxn>
                <a:cxn ang="0">
                  <a:pos x="24" y="34"/>
                </a:cxn>
                <a:cxn ang="0">
                  <a:pos x="8" y="62"/>
                </a:cxn>
                <a:cxn ang="0">
                  <a:pos x="0" y="108"/>
                </a:cxn>
                <a:cxn ang="0">
                  <a:pos x="6" y="140"/>
                </a:cxn>
                <a:cxn ang="0">
                  <a:pos x="14" y="160"/>
                </a:cxn>
                <a:cxn ang="0">
                  <a:pos x="28" y="176"/>
                </a:cxn>
                <a:cxn ang="0">
                  <a:pos x="36" y="182"/>
                </a:cxn>
                <a:cxn ang="0">
                  <a:pos x="22" y="170"/>
                </a:cxn>
                <a:cxn ang="0">
                  <a:pos x="8" y="142"/>
                </a:cxn>
                <a:cxn ang="0">
                  <a:pos x="4" y="120"/>
                </a:cxn>
                <a:cxn ang="0">
                  <a:pos x="8" y="92"/>
                </a:cxn>
                <a:cxn ang="0">
                  <a:pos x="16" y="60"/>
                </a:cxn>
                <a:cxn ang="0">
                  <a:pos x="22" y="48"/>
                </a:cxn>
                <a:cxn ang="0">
                  <a:pos x="36" y="30"/>
                </a:cxn>
                <a:cxn ang="0">
                  <a:pos x="54" y="18"/>
                </a:cxn>
                <a:cxn ang="0">
                  <a:pos x="86" y="8"/>
                </a:cxn>
                <a:cxn ang="0">
                  <a:pos x="132" y="10"/>
                </a:cxn>
                <a:cxn ang="0">
                  <a:pos x="174" y="24"/>
                </a:cxn>
                <a:cxn ang="0">
                  <a:pos x="190" y="34"/>
                </a:cxn>
                <a:cxn ang="0">
                  <a:pos x="218" y="62"/>
                </a:cxn>
                <a:cxn ang="0">
                  <a:pos x="254" y="112"/>
                </a:cxn>
                <a:cxn ang="0">
                  <a:pos x="274" y="148"/>
                </a:cxn>
                <a:cxn ang="0">
                  <a:pos x="320" y="218"/>
                </a:cxn>
                <a:cxn ang="0">
                  <a:pos x="348" y="250"/>
                </a:cxn>
                <a:cxn ang="0">
                  <a:pos x="380" y="276"/>
                </a:cxn>
                <a:cxn ang="0">
                  <a:pos x="382" y="276"/>
                </a:cxn>
                <a:cxn ang="0">
                  <a:pos x="390" y="276"/>
                </a:cxn>
              </a:cxnLst>
              <a:rect l="0" t="0" r="r" b="b"/>
              <a:pathLst>
                <a:path w="390" h="276">
                  <a:moveTo>
                    <a:pt x="390" y="276"/>
                  </a:moveTo>
                  <a:lnTo>
                    <a:pt x="390" y="276"/>
                  </a:lnTo>
                  <a:lnTo>
                    <a:pt x="372" y="262"/>
                  </a:lnTo>
                  <a:lnTo>
                    <a:pt x="356" y="246"/>
                  </a:lnTo>
                  <a:lnTo>
                    <a:pt x="340" y="230"/>
                  </a:lnTo>
                  <a:lnTo>
                    <a:pt x="326" y="212"/>
                  </a:lnTo>
                  <a:lnTo>
                    <a:pt x="302" y="172"/>
                  </a:lnTo>
                  <a:lnTo>
                    <a:pt x="278" y="132"/>
                  </a:lnTo>
                  <a:lnTo>
                    <a:pt x="252" y="92"/>
                  </a:lnTo>
                  <a:lnTo>
                    <a:pt x="240" y="74"/>
                  </a:lnTo>
                  <a:lnTo>
                    <a:pt x="224" y="56"/>
                  </a:lnTo>
                  <a:lnTo>
                    <a:pt x="208" y="42"/>
                  </a:lnTo>
                  <a:lnTo>
                    <a:pt x="192" y="28"/>
                  </a:lnTo>
                  <a:lnTo>
                    <a:pt x="172" y="16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36" y="4"/>
                  </a:lnTo>
                  <a:lnTo>
                    <a:pt x="120" y="0"/>
                  </a:lnTo>
                  <a:lnTo>
                    <a:pt x="104" y="0"/>
                  </a:lnTo>
                  <a:lnTo>
                    <a:pt x="88" y="0"/>
                  </a:lnTo>
                  <a:lnTo>
                    <a:pt x="74" y="2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24" y="34"/>
                  </a:lnTo>
                  <a:lnTo>
                    <a:pt x="18" y="42"/>
                  </a:lnTo>
                  <a:lnTo>
                    <a:pt x="8" y="62"/>
                  </a:lnTo>
                  <a:lnTo>
                    <a:pt x="2" y="84"/>
                  </a:lnTo>
                  <a:lnTo>
                    <a:pt x="0" y="108"/>
                  </a:lnTo>
                  <a:lnTo>
                    <a:pt x="2" y="130"/>
                  </a:lnTo>
                  <a:lnTo>
                    <a:pt x="6" y="140"/>
                  </a:lnTo>
                  <a:lnTo>
                    <a:pt x="10" y="150"/>
                  </a:lnTo>
                  <a:lnTo>
                    <a:pt x="14" y="160"/>
                  </a:lnTo>
                  <a:lnTo>
                    <a:pt x="20" y="168"/>
                  </a:lnTo>
                  <a:lnTo>
                    <a:pt x="28" y="176"/>
                  </a:lnTo>
                  <a:lnTo>
                    <a:pt x="36" y="182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2" y="170"/>
                  </a:lnTo>
                  <a:lnTo>
                    <a:pt x="14" y="158"/>
                  </a:lnTo>
                  <a:lnTo>
                    <a:pt x="8" y="142"/>
                  </a:lnTo>
                  <a:lnTo>
                    <a:pt x="6" y="132"/>
                  </a:lnTo>
                  <a:lnTo>
                    <a:pt x="4" y="120"/>
                  </a:lnTo>
                  <a:lnTo>
                    <a:pt x="6" y="108"/>
                  </a:lnTo>
                  <a:lnTo>
                    <a:pt x="8" y="92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8" y="40"/>
                  </a:lnTo>
                  <a:lnTo>
                    <a:pt x="36" y="30"/>
                  </a:lnTo>
                  <a:lnTo>
                    <a:pt x="44" y="24"/>
                  </a:lnTo>
                  <a:lnTo>
                    <a:pt x="54" y="18"/>
                  </a:lnTo>
                  <a:lnTo>
                    <a:pt x="64" y="14"/>
                  </a:lnTo>
                  <a:lnTo>
                    <a:pt x="86" y="8"/>
                  </a:lnTo>
                  <a:lnTo>
                    <a:pt x="110" y="8"/>
                  </a:lnTo>
                  <a:lnTo>
                    <a:pt x="132" y="10"/>
                  </a:lnTo>
                  <a:lnTo>
                    <a:pt x="154" y="16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90" y="34"/>
                  </a:lnTo>
                  <a:lnTo>
                    <a:pt x="204" y="48"/>
                  </a:lnTo>
                  <a:lnTo>
                    <a:pt x="218" y="62"/>
                  </a:lnTo>
                  <a:lnTo>
                    <a:pt x="232" y="78"/>
                  </a:lnTo>
                  <a:lnTo>
                    <a:pt x="254" y="112"/>
                  </a:lnTo>
                  <a:lnTo>
                    <a:pt x="274" y="148"/>
                  </a:lnTo>
                  <a:lnTo>
                    <a:pt x="274" y="148"/>
                  </a:lnTo>
                  <a:lnTo>
                    <a:pt x="296" y="184"/>
                  </a:lnTo>
                  <a:lnTo>
                    <a:pt x="320" y="218"/>
                  </a:lnTo>
                  <a:lnTo>
                    <a:pt x="334" y="236"/>
                  </a:lnTo>
                  <a:lnTo>
                    <a:pt x="348" y="250"/>
                  </a:lnTo>
                  <a:lnTo>
                    <a:pt x="364" y="264"/>
                  </a:lnTo>
                  <a:lnTo>
                    <a:pt x="380" y="276"/>
                  </a:lnTo>
                  <a:lnTo>
                    <a:pt x="380" y="276"/>
                  </a:lnTo>
                  <a:lnTo>
                    <a:pt x="382" y="276"/>
                  </a:lnTo>
                  <a:lnTo>
                    <a:pt x="386" y="276"/>
                  </a:lnTo>
                  <a:lnTo>
                    <a:pt x="390" y="276"/>
                  </a:lnTo>
                  <a:lnTo>
                    <a:pt x="390" y="2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9" name="Freeform 95"/>
            <p:cNvSpPr>
              <a:spLocks/>
            </p:cNvSpPr>
            <p:nvPr/>
          </p:nvSpPr>
          <p:spPr bwMode="auto">
            <a:xfrm>
              <a:off x="6497053" y="1399674"/>
              <a:ext cx="1171074" cy="1074821"/>
            </a:xfrm>
            <a:custGeom>
              <a:avLst/>
              <a:gdLst/>
              <a:ahLst/>
              <a:cxnLst>
                <a:cxn ang="0">
                  <a:pos x="18" y="134"/>
                </a:cxn>
                <a:cxn ang="0">
                  <a:pos x="10" y="8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32" y="32"/>
                </a:cxn>
                <a:cxn ang="0">
                  <a:pos x="62" y="10"/>
                </a:cxn>
                <a:cxn ang="0">
                  <a:pos x="76" y="6"/>
                </a:cxn>
                <a:cxn ang="0">
                  <a:pos x="104" y="8"/>
                </a:cxn>
                <a:cxn ang="0">
                  <a:pos x="126" y="24"/>
                </a:cxn>
                <a:cxn ang="0">
                  <a:pos x="138" y="48"/>
                </a:cxn>
                <a:cxn ang="0">
                  <a:pos x="140" y="64"/>
                </a:cxn>
                <a:cxn ang="0">
                  <a:pos x="134" y="82"/>
                </a:cxn>
                <a:cxn ang="0">
                  <a:pos x="120" y="96"/>
                </a:cxn>
                <a:cxn ang="0">
                  <a:pos x="114" y="100"/>
                </a:cxn>
                <a:cxn ang="0">
                  <a:pos x="100" y="96"/>
                </a:cxn>
                <a:cxn ang="0">
                  <a:pos x="80" y="82"/>
                </a:cxn>
                <a:cxn ang="0">
                  <a:pos x="72" y="72"/>
                </a:cxn>
                <a:cxn ang="0">
                  <a:pos x="66" y="56"/>
                </a:cxn>
                <a:cxn ang="0">
                  <a:pos x="70" y="40"/>
                </a:cxn>
                <a:cxn ang="0">
                  <a:pos x="72" y="36"/>
                </a:cxn>
                <a:cxn ang="0">
                  <a:pos x="82" y="34"/>
                </a:cxn>
                <a:cxn ang="0">
                  <a:pos x="94" y="42"/>
                </a:cxn>
                <a:cxn ang="0">
                  <a:pos x="98" y="50"/>
                </a:cxn>
                <a:cxn ang="0">
                  <a:pos x="96" y="64"/>
                </a:cxn>
                <a:cxn ang="0">
                  <a:pos x="88" y="74"/>
                </a:cxn>
                <a:cxn ang="0">
                  <a:pos x="92" y="72"/>
                </a:cxn>
                <a:cxn ang="0">
                  <a:pos x="102" y="52"/>
                </a:cxn>
                <a:cxn ang="0">
                  <a:pos x="102" y="40"/>
                </a:cxn>
                <a:cxn ang="0">
                  <a:pos x="98" y="36"/>
                </a:cxn>
                <a:cxn ang="0">
                  <a:pos x="86" y="30"/>
                </a:cxn>
                <a:cxn ang="0">
                  <a:pos x="80" y="30"/>
                </a:cxn>
                <a:cxn ang="0">
                  <a:pos x="70" y="34"/>
                </a:cxn>
                <a:cxn ang="0">
                  <a:pos x="62" y="42"/>
                </a:cxn>
                <a:cxn ang="0">
                  <a:pos x="60" y="54"/>
                </a:cxn>
                <a:cxn ang="0">
                  <a:pos x="64" y="66"/>
                </a:cxn>
                <a:cxn ang="0">
                  <a:pos x="70" y="78"/>
                </a:cxn>
                <a:cxn ang="0">
                  <a:pos x="86" y="94"/>
                </a:cxn>
                <a:cxn ang="0">
                  <a:pos x="108" y="104"/>
                </a:cxn>
                <a:cxn ang="0">
                  <a:pos x="128" y="98"/>
                </a:cxn>
                <a:cxn ang="0">
                  <a:pos x="138" y="88"/>
                </a:cxn>
                <a:cxn ang="0">
                  <a:pos x="144" y="74"/>
                </a:cxn>
                <a:cxn ang="0">
                  <a:pos x="142" y="42"/>
                </a:cxn>
                <a:cxn ang="0">
                  <a:pos x="136" y="28"/>
                </a:cxn>
                <a:cxn ang="0">
                  <a:pos x="116" y="8"/>
                </a:cxn>
                <a:cxn ang="0">
                  <a:pos x="88" y="0"/>
                </a:cxn>
                <a:cxn ang="0">
                  <a:pos x="70" y="4"/>
                </a:cxn>
                <a:cxn ang="0">
                  <a:pos x="38" y="18"/>
                </a:cxn>
                <a:cxn ang="0">
                  <a:pos x="24" y="32"/>
                </a:cxn>
                <a:cxn ang="0">
                  <a:pos x="8" y="52"/>
                </a:cxn>
                <a:cxn ang="0">
                  <a:pos x="0" y="76"/>
                </a:cxn>
                <a:cxn ang="0">
                  <a:pos x="0" y="84"/>
                </a:cxn>
                <a:cxn ang="0">
                  <a:pos x="2" y="114"/>
                </a:cxn>
                <a:cxn ang="0">
                  <a:pos x="6" y="130"/>
                </a:cxn>
                <a:cxn ang="0">
                  <a:pos x="6" y="128"/>
                </a:cxn>
                <a:cxn ang="0">
                  <a:pos x="8" y="124"/>
                </a:cxn>
                <a:cxn ang="0">
                  <a:pos x="18" y="134"/>
                </a:cxn>
              </a:cxnLst>
              <a:rect l="0" t="0" r="r" b="b"/>
              <a:pathLst>
                <a:path w="146" h="134">
                  <a:moveTo>
                    <a:pt x="18" y="134"/>
                  </a:moveTo>
                  <a:lnTo>
                    <a:pt x="18" y="134"/>
                  </a:lnTo>
                  <a:lnTo>
                    <a:pt x="12" y="100"/>
                  </a:lnTo>
                  <a:lnTo>
                    <a:pt x="10" y="82"/>
                  </a:lnTo>
                  <a:lnTo>
                    <a:pt x="10" y="7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0" y="48"/>
                  </a:lnTo>
                  <a:lnTo>
                    <a:pt x="32" y="32"/>
                  </a:lnTo>
                  <a:lnTo>
                    <a:pt x="46" y="2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76" y="6"/>
                  </a:lnTo>
                  <a:lnTo>
                    <a:pt x="90" y="6"/>
                  </a:lnTo>
                  <a:lnTo>
                    <a:pt x="104" y="8"/>
                  </a:lnTo>
                  <a:lnTo>
                    <a:pt x="116" y="14"/>
                  </a:lnTo>
                  <a:lnTo>
                    <a:pt x="126" y="24"/>
                  </a:lnTo>
                  <a:lnTo>
                    <a:pt x="134" y="34"/>
                  </a:lnTo>
                  <a:lnTo>
                    <a:pt x="138" y="48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38" y="72"/>
                  </a:lnTo>
                  <a:lnTo>
                    <a:pt x="134" y="82"/>
                  </a:lnTo>
                  <a:lnTo>
                    <a:pt x="128" y="90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14" y="100"/>
                  </a:lnTo>
                  <a:lnTo>
                    <a:pt x="106" y="98"/>
                  </a:lnTo>
                  <a:lnTo>
                    <a:pt x="100" y="96"/>
                  </a:lnTo>
                  <a:lnTo>
                    <a:pt x="92" y="92"/>
                  </a:lnTo>
                  <a:lnTo>
                    <a:pt x="80" y="8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68" y="64"/>
                  </a:lnTo>
                  <a:lnTo>
                    <a:pt x="66" y="56"/>
                  </a:lnTo>
                  <a:lnTo>
                    <a:pt x="66" y="48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2" y="36"/>
                  </a:lnTo>
                  <a:lnTo>
                    <a:pt x="76" y="34"/>
                  </a:lnTo>
                  <a:lnTo>
                    <a:pt x="82" y="34"/>
                  </a:lnTo>
                  <a:lnTo>
                    <a:pt x="86" y="36"/>
                  </a:lnTo>
                  <a:lnTo>
                    <a:pt x="94" y="42"/>
                  </a:lnTo>
                  <a:lnTo>
                    <a:pt x="98" y="50"/>
                  </a:lnTo>
                  <a:lnTo>
                    <a:pt x="98" y="50"/>
                  </a:lnTo>
                  <a:lnTo>
                    <a:pt x="98" y="56"/>
                  </a:lnTo>
                  <a:lnTo>
                    <a:pt x="96" y="64"/>
                  </a:lnTo>
                  <a:lnTo>
                    <a:pt x="92" y="70"/>
                  </a:lnTo>
                  <a:lnTo>
                    <a:pt x="88" y="74"/>
                  </a:lnTo>
                  <a:lnTo>
                    <a:pt x="88" y="74"/>
                  </a:lnTo>
                  <a:lnTo>
                    <a:pt x="92" y="72"/>
                  </a:lnTo>
                  <a:lnTo>
                    <a:pt x="98" y="64"/>
                  </a:lnTo>
                  <a:lnTo>
                    <a:pt x="102" y="52"/>
                  </a:lnTo>
                  <a:lnTo>
                    <a:pt x="102" y="46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98" y="36"/>
                  </a:lnTo>
                  <a:lnTo>
                    <a:pt x="92" y="32"/>
                  </a:lnTo>
                  <a:lnTo>
                    <a:pt x="86" y="30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74" y="30"/>
                  </a:lnTo>
                  <a:lnTo>
                    <a:pt x="70" y="34"/>
                  </a:lnTo>
                  <a:lnTo>
                    <a:pt x="66" y="38"/>
                  </a:lnTo>
                  <a:lnTo>
                    <a:pt x="62" y="42"/>
                  </a:lnTo>
                  <a:lnTo>
                    <a:pt x="60" y="48"/>
                  </a:lnTo>
                  <a:lnTo>
                    <a:pt x="60" y="54"/>
                  </a:lnTo>
                  <a:lnTo>
                    <a:pt x="60" y="6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70" y="78"/>
                  </a:lnTo>
                  <a:lnTo>
                    <a:pt x="78" y="86"/>
                  </a:lnTo>
                  <a:lnTo>
                    <a:pt x="86" y="94"/>
                  </a:lnTo>
                  <a:lnTo>
                    <a:pt x="96" y="100"/>
                  </a:lnTo>
                  <a:lnTo>
                    <a:pt x="108" y="104"/>
                  </a:lnTo>
                  <a:lnTo>
                    <a:pt x="118" y="102"/>
                  </a:lnTo>
                  <a:lnTo>
                    <a:pt x="128" y="98"/>
                  </a:lnTo>
                  <a:lnTo>
                    <a:pt x="138" y="88"/>
                  </a:lnTo>
                  <a:lnTo>
                    <a:pt x="138" y="88"/>
                  </a:lnTo>
                  <a:lnTo>
                    <a:pt x="142" y="82"/>
                  </a:lnTo>
                  <a:lnTo>
                    <a:pt x="144" y="74"/>
                  </a:lnTo>
                  <a:lnTo>
                    <a:pt x="146" y="58"/>
                  </a:lnTo>
                  <a:lnTo>
                    <a:pt x="142" y="42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28" y="16"/>
                  </a:lnTo>
                  <a:lnTo>
                    <a:pt x="116" y="8"/>
                  </a:lnTo>
                  <a:lnTo>
                    <a:pt x="102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70" y="4"/>
                  </a:lnTo>
                  <a:lnTo>
                    <a:pt x="54" y="10"/>
                  </a:lnTo>
                  <a:lnTo>
                    <a:pt x="38" y="18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4" y="40"/>
                  </a:lnTo>
                  <a:lnTo>
                    <a:pt x="8" y="52"/>
                  </a:lnTo>
                  <a:lnTo>
                    <a:pt x="4" y="6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14"/>
                  </a:lnTo>
                  <a:lnTo>
                    <a:pt x="6" y="128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6" y="124"/>
                  </a:lnTo>
                  <a:lnTo>
                    <a:pt x="8" y="124"/>
                  </a:lnTo>
                  <a:lnTo>
                    <a:pt x="12" y="126"/>
                  </a:lnTo>
                  <a:lnTo>
                    <a:pt x="18" y="134"/>
                  </a:lnTo>
                  <a:lnTo>
                    <a:pt x="18" y="1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0" name="Freeform 96"/>
            <p:cNvSpPr>
              <a:spLocks/>
            </p:cNvSpPr>
            <p:nvPr/>
          </p:nvSpPr>
          <p:spPr bwMode="auto">
            <a:xfrm>
              <a:off x="5871411" y="5731042"/>
              <a:ext cx="1219200" cy="1090863"/>
            </a:xfrm>
            <a:custGeom>
              <a:avLst/>
              <a:gdLst/>
              <a:ahLst/>
              <a:cxnLst>
                <a:cxn ang="0">
                  <a:pos x="144" y="62"/>
                </a:cxn>
                <a:cxn ang="0">
                  <a:pos x="122" y="24"/>
                </a:cxn>
                <a:cxn ang="0">
                  <a:pos x="110" y="16"/>
                </a:cxn>
                <a:cxn ang="0">
                  <a:pos x="94" y="10"/>
                </a:cxn>
                <a:cxn ang="0">
                  <a:pos x="78" y="8"/>
                </a:cxn>
                <a:cxn ang="0">
                  <a:pos x="42" y="18"/>
                </a:cxn>
                <a:cxn ang="0">
                  <a:pos x="30" y="26"/>
                </a:cxn>
                <a:cxn ang="0">
                  <a:pos x="12" y="50"/>
                </a:cxn>
                <a:cxn ang="0">
                  <a:pos x="6" y="78"/>
                </a:cxn>
                <a:cxn ang="0">
                  <a:pos x="14" y="106"/>
                </a:cxn>
                <a:cxn ang="0">
                  <a:pos x="22" y="118"/>
                </a:cxn>
                <a:cxn ang="0">
                  <a:pos x="36" y="126"/>
                </a:cxn>
                <a:cxn ang="0">
                  <a:pos x="52" y="126"/>
                </a:cxn>
                <a:cxn ang="0">
                  <a:pos x="58" y="122"/>
                </a:cxn>
                <a:cxn ang="0">
                  <a:pos x="68" y="110"/>
                </a:cxn>
                <a:cxn ang="0">
                  <a:pos x="72" y="84"/>
                </a:cxn>
                <a:cxn ang="0">
                  <a:pos x="72" y="68"/>
                </a:cxn>
                <a:cxn ang="0">
                  <a:pos x="68" y="54"/>
                </a:cxn>
                <a:cxn ang="0">
                  <a:pos x="56" y="44"/>
                </a:cxn>
                <a:cxn ang="0">
                  <a:pos x="50" y="44"/>
                </a:cxn>
                <a:cxn ang="0">
                  <a:pos x="44" y="50"/>
                </a:cxn>
                <a:cxn ang="0">
                  <a:pos x="38" y="66"/>
                </a:cxn>
                <a:cxn ang="0">
                  <a:pos x="40" y="74"/>
                </a:cxn>
                <a:cxn ang="0">
                  <a:pos x="50" y="82"/>
                </a:cxn>
                <a:cxn ang="0">
                  <a:pos x="62" y="84"/>
                </a:cxn>
                <a:cxn ang="0">
                  <a:pos x="58" y="84"/>
                </a:cxn>
                <a:cxn ang="0">
                  <a:pos x="44" y="82"/>
                </a:cxn>
                <a:cxn ang="0">
                  <a:pos x="34" y="76"/>
                </a:cxn>
                <a:cxn ang="0">
                  <a:pos x="32" y="72"/>
                </a:cxn>
                <a:cxn ang="0">
                  <a:pos x="34" y="58"/>
                </a:cxn>
                <a:cxn ang="0">
                  <a:pos x="40" y="46"/>
                </a:cxn>
                <a:cxn ang="0">
                  <a:pos x="46" y="42"/>
                </a:cxn>
                <a:cxn ang="0">
                  <a:pos x="56" y="40"/>
                </a:cxn>
                <a:cxn ang="0">
                  <a:pos x="66" y="42"/>
                </a:cxn>
                <a:cxn ang="0">
                  <a:pos x="72" y="52"/>
                </a:cxn>
                <a:cxn ang="0">
                  <a:pos x="76" y="58"/>
                </a:cxn>
                <a:cxn ang="0">
                  <a:pos x="78" y="84"/>
                </a:cxn>
                <a:cxn ang="0">
                  <a:pos x="72" y="110"/>
                </a:cxn>
                <a:cxn ang="0">
                  <a:pos x="58" y="128"/>
                </a:cxn>
                <a:cxn ang="0">
                  <a:pos x="34" y="136"/>
                </a:cxn>
                <a:cxn ang="0">
                  <a:pos x="28" y="134"/>
                </a:cxn>
                <a:cxn ang="0">
                  <a:pos x="16" y="126"/>
                </a:cxn>
                <a:cxn ang="0">
                  <a:pos x="4" y="106"/>
                </a:cxn>
                <a:cxn ang="0">
                  <a:pos x="0" y="92"/>
                </a:cxn>
                <a:cxn ang="0">
                  <a:pos x="2" y="60"/>
                </a:cxn>
                <a:cxn ang="0">
                  <a:pos x="18" y="32"/>
                </a:cxn>
                <a:cxn ang="0">
                  <a:pos x="32" y="20"/>
                </a:cxn>
                <a:cxn ang="0">
                  <a:pos x="64" y="4"/>
                </a:cxn>
                <a:cxn ang="0">
                  <a:pos x="82" y="0"/>
                </a:cxn>
                <a:cxn ang="0">
                  <a:pos x="106" y="2"/>
                </a:cxn>
                <a:cxn ang="0">
                  <a:pos x="126" y="14"/>
                </a:cxn>
                <a:cxn ang="0">
                  <a:pos x="134" y="22"/>
                </a:cxn>
                <a:cxn ang="0">
                  <a:pos x="152" y="56"/>
                </a:cxn>
                <a:cxn ang="0">
                  <a:pos x="148" y="60"/>
                </a:cxn>
                <a:cxn ang="0">
                  <a:pos x="144" y="62"/>
                </a:cxn>
              </a:cxnLst>
              <a:rect l="0" t="0" r="r" b="b"/>
              <a:pathLst>
                <a:path w="152" h="136">
                  <a:moveTo>
                    <a:pt x="144" y="62"/>
                  </a:moveTo>
                  <a:lnTo>
                    <a:pt x="144" y="62"/>
                  </a:lnTo>
                  <a:lnTo>
                    <a:pt x="130" y="36"/>
                  </a:lnTo>
                  <a:lnTo>
                    <a:pt x="122" y="24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02" y="12"/>
                  </a:lnTo>
                  <a:lnTo>
                    <a:pt x="94" y="10"/>
                  </a:lnTo>
                  <a:lnTo>
                    <a:pt x="86" y="8"/>
                  </a:lnTo>
                  <a:lnTo>
                    <a:pt x="78" y="8"/>
                  </a:lnTo>
                  <a:lnTo>
                    <a:pt x="60" y="10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0" y="26"/>
                  </a:lnTo>
                  <a:lnTo>
                    <a:pt x="20" y="36"/>
                  </a:lnTo>
                  <a:lnTo>
                    <a:pt x="12" y="50"/>
                  </a:lnTo>
                  <a:lnTo>
                    <a:pt x="8" y="64"/>
                  </a:lnTo>
                  <a:lnTo>
                    <a:pt x="6" y="78"/>
                  </a:lnTo>
                  <a:lnTo>
                    <a:pt x="8" y="92"/>
                  </a:lnTo>
                  <a:lnTo>
                    <a:pt x="14" y="106"/>
                  </a:lnTo>
                  <a:lnTo>
                    <a:pt x="22" y="118"/>
                  </a:lnTo>
                  <a:lnTo>
                    <a:pt x="22" y="118"/>
                  </a:lnTo>
                  <a:lnTo>
                    <a:pt x="28" y="124"/>
                  </a:lnTo>
                  <a:lnTo>
                    <a:pt x="36" y="126"/>
                  </a:lnTo>
                  <a:lnTo>
                    <a:pt x="44" y="128"/>
                  </a:lnTo>
                  <a:lnTo>
                    <a:pt x="52" y="126"/>
                  </a:lnTo>
                  <a:lnTo>
                    <a:pt x="52" y="126"/>
                  </a:lnTo>
                  <a:lnTo>
                    <a:pt x="58" y="122"/>
                  </a:lnTo>
                  <a:lnTo>
                    <a:pt x="64" y="116"/>
                  </a:lnTo>
                  <a:lnTo>
                    <a:pt x="68" y="110"/>
                  </a:lnTo>
                  <a:lnTo>
                    <a:pt x="70" y="100"/>
                  </a:lnTo>
                  <a:lnTo>
                    <a:pt x="72" y="84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0" y="60"/>
                  </a:lnTo>
                  <a:lnTo>
                    <a:pt x="68" y="54"/>
                  </a:lnTo>
                  <a:lnTo>
                    <a:pt x="62" y="48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0" y="44"/>
                  </a:lnTo>
                  <a:lnTo>
                    <a:pt x="46" y="46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8" y="66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44" y="80"/>
                  </a:lnTo>
                  <a:lnTo>
                    <a:pt x="50" y="82"/>
                  </a:lnTo>
                  <a:lnTo>
                    <a:pt x="56" y="84"/>
                  </a:lnTo>
                  <a:lnTo>
                    <a:pt x="62" y="84"/>
                  </a:lnTo>
                  <a:lnTo>
                    <a:pt x="62" y="84"/>
                  </a:lnTo>
                  <a:lnTo>
                    <a:pt x="58" y="84"/>
                  </a:lnTo>
                  <a:lnTo>
                    <a:pt x="48" y="84"/>
                  </a:lnTo>
                  <a:lnTo>
                    <a:pt x="44" y="82"/>
                  </a:lnTo>
                  <a:lnTo>
                    <a:pt x="38" y="80"/>
                  </a:lnTo>
                  <a:lnTo>
                    <a:pt x="34" y="76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64"/>
                  </a:lnTo>
                  <a:lnTo>
                    <a:pt x="34" y="58"/>
                  </a:lnTo>
                  <a:lnTo>
                    <a:pt x="36" y="5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6" y="42"/>
                  </a:lnTo>
                  <a:lnTo>
                    <a:pt x="50" y="40"/>
                  </a:lnTo>
                  <a:lnTo>
                    <a:pt x="56" y="40"/>
                  </a:lnTo>
                  <a:lnTo>
                    <a:pt x="62" y="40"/>
                  </a:lnTo>
                  <a:lnTo>
                    <a:pt x="66" y="42"/>
                  </a:lnTo>
                  <a:lnTo>
                    <a:pt x="70" y="46"/>
                  </a:lnTo>
                  <a:lnTo>
                    <a:pt x="72" y="52"/>
                  </a:lnTo>
                  <a:lnTo>
                    <a:pt x="76" y="58"/>
                  </a:lnTo>
                  <a:lnTo>
                    <a:pt x="76" y="58"/>
                  </a:lnTo>
                  <a:lnTo>
                    <a:pt x="76" y="72"/>
                  </a:lnTo>
                  <a:lnTo>
                    <a:pt x="78" y="84"/>
                  </a:lnTo>
                  <a:lnTo>
                    <a:pt x="76" y="98"/>
                  </a:lnTo>
                  <a:lnTo>
                    <a:pt x="72" y="110"/>
                  </a:lnTo>
                  <a:lnTo>
                    <a:pt x="66" y="120"/>
                  </a:lnTo>
                  <a:lnTo>
                    <a:pt x="58" y="128"/>
                  </a:lnTo>
                  <a:lnTo>
                    <a:pt x="48" y="134"/>
                  </a:lnTo>
                  <a:lnTo>
                    <a:pt x="34" y="136"/>
                  </a:lnTo>
                  <a:lnTo>
                    <a:pt x="34" y="136"/>
                  </a:lnTo>
                  <a:lnTo>
                    <a:pt x="28" y="134"/>
                  </a:lnTo>
                  <a:lnTo>
                    <a:pt x="22" y="130"/>
                  </a:lnTo>
                  <a:lnTo>
                    <a:pt x="16" y="126"/>
                  </a:lnTo>
                  <a:lnTo>
                    <a:pt x="12" y="120"/>
                  </a:lnTo>
                  <a:lnTo>
                    <a:pt x="4" y="10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76"/>
                  </a:lnTo>
                  <a:lnTo>
                    <a:pt x="2" y="60"/>
                  </a:lnTo>
                  <a:lnTo>
                    <a:pt x="8" y="46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32" y="20"/>
                  </a:lnTo>
                  <a:lnTo>
                    <a:pt x="48" y="10"/>
                  </a:lnTo>
                  <a:lnTo>
                    <a:pt x="64" y="4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94" y="0"/>
                  </a:lnTo>
                  <a:lnTo>
                    <a:pt x="106" y="2"/>
                  </a:lnTo>
                  <a:lnTo>
                    <a:pt x="116" y="8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34" y="22"/>
                  </a:lnTo>
                  <a:lnTo>
                    <a:pt x="140" y="32"/>
                  </a:lnTo>
                  <a:lnTo>
                    <a:pt x="152" y="56"/>
                  </a:lnTo>
                  <a:lnTo>
                    <a:pt x="152" y="56"/>
                  </a:lnTo>
                  <a:lnTo>
                    <a:pt x="148" y="60"/>
                  </a:lnTo>
                  <a:lnTo>
                    <a:pt x="144" y="62"/>
                  </a:lnTo>
                  <a:lnTo>
                    <a:pt x="144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1" name="Freeform 97"/>
            <p:cNvSpPr>
              <a:spLocks/>
            </p:cNvSpPr>
            <p:nvPr/>
          </p:nvSpPr>
          <p:spPr bwMode="auto">
            <a:xfrm>
              <a:off x="6593305" y="854242"/>
              <a:ext cx="256674" cy="737937"/>
            </a:xfrm>
            <a:custGeom>
              <a:avLst/>
              <a:gdLst/>
              <a:ahLst/>
              <a:cxnLst>
                <a:cxn ang="0">
                  <a:pos x="22" y="56"/>
                </a:cxn>
                <a:cxn ang="0">
                  <a:pos x="22" y="56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6" y="18"/>
                </a:cxn>
                <a:cxn ang="0">
                  <a:pos x="24" y="6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0" y="8"/>
                </a:cxn>
                <a:cxn ang="0">
                  <a:pos x="16" y="16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2" y="44"/>
                </a:cxn>
                <a:cxn ang="0">
                  <a:pos x="0" y="56"/>
                </a:cxn>
                <a:cxn ang="0">
                  <a:pos x="0" y="66"/>
                </a:cxn>
                <a:cxn ang="0">
                  <a:pos x="4" y="76"/>
                </a:cxn>
                <a:cxn ang="0">
                  <a:pos x="6" y="82"/>
                </a:cxn>
                <a:cxn ang="0">
                  <a:pos x="10" y="88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0" y="82"/>
                </a:cxn>
                <a:cxn ang="0">
                  <a:pos x="10" y="70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2" y="78"/>
                </a:cxn>
                <a:cxn ang="0">
                  <a:pos x="12" y="78"/>
                </a:cxn>
                <a:cxn ang="0">
                  <a:pos x="14" y="86"/>
                </a:cxn>
                <a:cxn ang="0">
                  <a:pos x="14" y="86"/>
                </a:cxn>
                <a:cxn ang="0">
                  <a:pos x="16" y="88"/>
                </a:cxn>
                <a:cxn ang="0">
                  <a:pos x="16" y="88"/>
                </a:cxn>
                <a:cxn ang="0">
                  <a:pos x="18" y="82"/>
                </a:cxn>
                <a:cxn ang="0">
                  <a:pos x="24" y="76"/>
                </a:cxn>
                <a:cxn ang="0">
                  <a:pos x="24" y="76"/>
                </a:cxn>
                <a:cxn ang="0">
                  <a:pos x="30" y="68"/>
                </a:cxn>
                <a:cxn ang="0">
                  <a:pos x="32" y="60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30" y="5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6"/>
                </a:cxn>
                <a:cxn ang="0">
                  <a:pos x="22" y="56"/>
                </a:cxn>
              </a:cxnLst>
              <a:rect l="0" t="0" r="r" b="b"/>
              <a:pathLst>
                <a:path w="32" h="92">
                  <a:moveTo>
                    <a:pt x="22" y="56"/>
                  </a:moveTo>
                  <a:lnTo>
                    <a:pt x="22" y="56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6" y="18"/>
                  </a:lnTo>
                  <a:lnTo>
                    <a:pt x="24" y="6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0" y="8"/>
                  </a:lnTo>
                  <a:lnTo>
                    <a:pt x="16" y="1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2" y="44"/>
                  </a:lnTo>
                  <a:lnTo>
                    <a:pt x="0" y="56"/>
                  </a:lnTo>
                  <a:lnTo>
                    <a:pt x="0" y="66"/>
                  </a:lnTo>
                  <a:lnTo>
                    <a:pt x="4" y="76"/>
                  </a:lnTo>
                  <a:lnTo>
                    <a:pt x="6" y="82"/>
                  </a:lnTo>
                  <a:lnTo>
                    <a:pt x="10" y="88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0" y="82"/>
                  </a:lnTo>
                  <a:lnTo>
                    <a:pt x="10" y="7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4" y="86"/>
                  </a:lnTo>
                  <a:lnTo>
                    <a:pt x="14" y="86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82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30" y="68"/>
                  </a:lnTo>
                  <a:lnTo>
                    <a:pt x="32" y="60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0" y="5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6"/>
                  </a:lnTo>
                  <a:lnTo>
                    <a:pt x="22" y="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2" name="Freeform 98"/>
            <p:cNvSpPr>
              <a:spLocks/>
            </p:cNvSpPr>
            <p:nvPr/>
          </p:nvSpPr>
          <p:spPr bwMode="auto">
            <a:xfrm>
              <a:off x="5518484" y="838200"/>
              <a:ext cx="336884" cy="946484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4" y="16"/>
                </a:cxn>
                <a:cxn ang="0">
                  <a:pos x="2" y="26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8" y="80"/>
                </a:cxn>
                <a:cxn ang="0">
                  <a:pos x="18" y="80"/>
                </a:cxn>
                <a:cxn ang="0">
                  <a:pos x="28" y="98"/>
                </a:cxn>
                <a:cxn ang="0">
                  <a:pos x="34" y="106"/>
                </a:cxn>
                <a:cxn ang="0">
                  <a:pos x="38" y="116"/>
                </a:cxn>
                <a:cxn ang="0">
                  <a:pos x="38" y="116"/>
                </a:cxn>
                <a:cxn ang="0">
                  <a:pos x="38" y="118"/>
                </a:cxn>
                <a:cxn ang="0">
                  <a:pos x="40" y="118"/>
                </a:cxn>
                <a:cxn ang="0">
                  <a:pos x="40" y="118"/>
                </a:cxn>
                <a:cxn ang="0">
                  <a:pos x="42" y="116"/>
                </a:cxn>
                <a:cxn ang="0">
                  <a:pos x="42" y="114"/>
                </a:cxn>
                <a:cxn ang="0">
                  <a:pos x="42" y="114"/>
                </a:cxn>
                <a:cxn ang="0">
                  <a:pos x="36" y="100"/>
                </a:cxn>
                <a:cxn ang="0">
                  <a:pos x="28" y="88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8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6" y="26"/>
                </a:cxn>
                <a:cxn ang="0">
                  <a:pos x="12" y="10"/>
                </a:cxn>
                <a:cxn ang="0">
                  <a:pos x="12" y="10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6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42" h="118">
                  <a:moveTo>
                    <a:pt x="12" y="2"/>
                  </a:moveTo>
                  <a:lnTo>
                    <a:pt x="12" y="2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16"/>
                  </a:lnTo>
                  <a:lnTo>
                    <a:pt x="2" y="2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28" y="98"/>
                  </a:lnTo>
                  <a:lnTo>
                    <a:pt x="34" y="106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38" y="118"/>
                  </a:lnTo>
                  <a:lnTo>
                    <a:pt x="40" y="118"/>
                  </a:lnTo>
                  <a:lnTo>
                    <a:pt x="40" y="118"/>
                  </a:lnTo>
                  <a:lnTo>
                    <a:pt x="42" y="116"/>
                  </a:lnTo>
                  <a:lnTo>
                    <a:pt x="42" y="114"/>
                  </a:lnTo>
                  <a:lnTo>
                    <a:pt x="42" y="114"/>
                  </a:lnTo>
                  <a:lnTo>
                    <a:pt x="36" y="100"/>
                  </a:lnTo>
                  <a:lnTo>
                    <a:pt x="28" y="88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8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26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3" name="Freeform 99"/>
            <p:cNvSpPr>
              <a:spLocks/>
            </p:cNvSpPr>
            <p:nvPr/>
          </p:nvSpPr>
          <p:spPr bwMode="auto">
            <a:xfrm>
              <a:off x="3481137" y="469232"/>
              <a:ext cx="1283368" cy="978568"/>
            </a:xfrm>
            <a:custGeom>
              <a:avLst/>
              <a:gdLst/>
              <a:ahLst/>
              <a:cxnLst>
                <a:cxn ang="0">
                  <a:pos x="30" y="40"/>
                </a:cxn>
                <a:cxn ang="0">
                  <a:pos x="20" y="44"/>
                </a:cxn>
                <a:cxn ang="0">
                  <a:pos x="10" y="42"/>
                </a:cxn>
                <a:cxn ang="0">
                  <a:pos x="8" y="40"/>
                </a:cxn>
                <a:cxn ang="0">
                  <a:pos x="6" y="36"/>
                </a:cxn>
                <a:cxn ang="0">
                  <a:pos x="8" y="24"/>
                </a:cxn>
                <a:cxn ang="0">
                  <a:pos x="10" y="22"/>
                </a:cxn>
                <a:cxn ang="0">
                  <a:pos x="14" y="16"/>
                </a:cxn>
                <a:cxn ang="0">
                  <a:pos x="26" y="8"/>
                </a:cxn>
                <a:cxn ang="0">
                  <a:pos x="32" y="6"/>
                </a:cxn>
                <a:cxn ang="0">
                  <a:pos x="46" y="6"/>
                </a:cxn>
                <a:cxn ang="0">
                  <a:pos x="60" y="12"/>
                </a:cxn>
                <a:cxn ang="0">
                  <a:pos x="74" y="20"/>
                </a:cxn>
                <a:cxn ang="0">
                  <a:pos x="82" y="32"/>
                </a:cxn>
                <a:cxn ang="0">
                  <a:pos x="86" y="48"/>
                </a:cxn>
                <a:cxn ang="0">
                  <a:pos x="88" y="64"/>
                </a:cxn>
                <a:cxn ang="0">
                  <a:pos x="96" y="90"/>
                </a:cxn>
                <a:cxn ang="0">
                  <a:pos x="102" y="96"/>
                </a:cxn>
                <a:cxn ang="0">
                  <a:pos x="128" y="114"/>
                </a:cxn>
                <a:cxn ang="0">
                  <a:pos x="142" y="120"/>
                </a:cxn>
                <a:cxn ang="0">
                  <a:pos x="150" y="122"/>
                </a:cxn>
                <a:cxn ang="0">
                  <a:pos x="158" y="122"/>
                </a:cxn>
                <a:cxn ang="0">
                  <a:pos x="160" y="120"/>
                </a:cxn>
                <a:cxn ang="0">
                  <a:pos x="158" y="118"/>
                </a:cxn>
                <a:cxn ang="0">
                  <a:pos x="156" y="118"/>
                </a:cxn>
                <a:cxn ang="0">
                  <a:pos x="144" y="116"/>
                </a:cxn>
                <a:cxn ang="0">
                  <a:pos x="130" y="110"/>
                </a:cxn>
                <a:cxn ang="0">
                  <a:pos x="116" y="102"/>
                </a:cxn>
                <a:cxn ang="0">
                  <a:pos x="104" y="92"/>
                </a:cxn>
                <a:cxn ang="0">
                  <a:pos x="96" y="80"/>
                </a:cxn>
                <a:cxn ang="0">
                  <a:pos x="92" y="64"/>
                </a:cxn>
                <a:cxn ang="0">
                  <a:pos x="88" y="38"/>
                </a:cxn>
                <a:cxn ang="0">
                  <a:pos x="86" y="30"/>
                </a:cxn>
                <a:cxn ang="0">
                  <a:pos x="76" y="16"/>
                </a:cxn>
                <a:cxn ang="0">
                  <a:pos x="62" y="6"/>
                </a:cxn>
                <a:cxn ang="0">
                  <a:pos x="48" y="2"/>
                </a:cxn>
                <a:cxn ang="0">
                  <a:pos x="32" y="2"/>
                </a:cxn>
                <a:cxn ang="0">
                  <a:pos x="24" y="4"/>
                </a:cxn>
                <a:cxn ang="0">
                  <a:pos x="10" y="12"/>
                </a:cxn>
                <a:cxn ang="0">
                  <a:pos x="6" y="20"/>
                </a:cxn>
                <a:cxn ang="0">
                  <a:pos x="4" y="22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8" y="48"/>
                </a:cxn>
                <a:cxn ang="0">
                  <a:pos x="20" y="48"/>
                </a:cxn>
                <a:cxn ang="0">
                  <a:pos x="32" y="44"/>
                </a:cxn>
                <a:cxn ang="0">
                  <a:pos x="34" y="42"/>
                </a:cxn>
                <a:cxn ang="0">
                  <a:pos x="32" y="40"/>
                </a:cxn>
                <a:cxn ang="0">
                  <a:pos x="30" y="40"/>
                </a:cxn>
              </a:cxnLst>
              <a:rect l="0" t="0" r="r" b="b"/>
              <a:pathLst>
                <a:path w="160" h="122">
                  <a:moveTo>
                    <a:pt x="30" y="40"/>
                  </a:moveTo>
                  <a:lnTo>
                    <a:pt x="30" y="40"/>
                  </a:lnTo>
                  <a:lnTo>
                    <a:pt x="24" y="42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8" y="40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16"/>
                  </a:lnTo>
                  <a:lnTo>
                    <a:pt x="20" y="10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40" y="6"/>
                  </a:lnTo>
                  <a:lnTo>
                    <a:pt x="46" y="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8" y="16"/>
                  </a:lnTo>
                  <a:lnTo>
                    <a:pt x="74" y="20"/>
                  </a:lnTo>
                  <a:lnTo>
                    <a:pt x="78" y="26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6" y="48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92" y="82"/>
                  </a:lnTo>
                  <a:lnTo>
                    <a:pt x="96" y="90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12" y="106"/>
                  </a:lnTo>
                  <a:lnTo>
                    <a:pt x="128" y="114"/>
                  </a:lnTo>
                  <a:lnTo>
                    <a:pt x="128" y="114"/>
                  </a:lnTo>
                  <a:lnTo>
                    <a:pt x="142" y="120"/>
                  </a:lnTo>
                  <a:lnTo>
                    <a:pt x="142" y="120"/>
                  </a:lnTo>
                  <a:lnTo>
                    <a:pt x="150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58" y="118"/>
                  </a:lnTo>
                  <a:lnTo>
                    <a:pt x="156" y="118"/>
                  </a:lnTo>
                  <a:lnTo>
                    <a:pt x="156" y="118"/>
                  </a:lnTo>
                  <a:lnTo>
                    <a:pt x="152" y="118"/>
                  </a:lnTo>
                  <a:lnTo>
                    <a:pt x="144" y="116"/>
                  </a:lnTo>
                  <a:lnTo>
                    <a:pt x="144" y="116"/>
                  </a:lnTo>
                  <a:lnTo>
                    <a:pt x="130" y="110"/>
                  </a:lnTo>
                  <a:lnTo>
                    <a:pt x="130" y="110"/>
                  </a:lnTo>
                  <a:lnTo>
                    <a:pt x="116" y="10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0" y="86"/>
                  </a:lnTo>
                  <a:lnTo>
                    <a:pt x="96" y="80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0" y="48"/>
                  </a:lnTo>
                  <a:lnTo>
                    <a:pt x="88" y="38"/>
                  </a:lnTo>
                  <a:lnTo>
                    <a:pt x="86" y="30"/>
                  </a:lnTo>
                  <a:lnTo>
                    <a:pt x="86" y="30"/>
                  </a:lnTo>
                  <a:lnTo>
                    <a:pt x="82" y="24"/>
                  </a:lnTo>
                  <a:lnTo>
                    <a:pt x="76" y="16"/>
                  </a:lnTo>
                  <a:lnTo>
                    <a:pt x="70" y="12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24" y="4"/>
                  </a:lnTo>
                  <a:lnTo>
                    <a:pt x="18" y="6"/>
                  </a:lnTo>
                  <a:lnTo>
                    <a:pt x="10" y="12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4" y="48"/>
                  </a:lnTo>
                  <a:lnTo>
                    <a:pt x="20" y="48"/>
                  </a:lnTo>
                  <a:lnTo>
                    <a:pt x="26" y="46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42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4" name="Freeform 100"/>
            <p:cNvSpPr>
              <a:spLocks/>
            </p:cNvSpPr>
            <p:nvPr/>
          </p:nvSpPr>
          <p:spPr bwMode="auto">
            <a:xfrm>
              <a:off x="7010400" y="4608095"/>
              <a:ext cx="1925053" cy="1251284"/>
            </a:xfrm>
            <a:custGeom>
              <a:avLst/>
              <a:gdLst/>
              <a:ahLst/>
              <a:cxnLst>
                <a:cxn ang="0">
                  <a:pos x="240" y="24"/>
                </a:cxn>
                <a:cxn ang="0">
                  <a:pos x="224" y="26"/>
                </a:cxn>
                <a:cxn ang="0">
                  <a:pos x="188" y="16"/>
                </a:cxn>
                <a:cxn ang="0">
                  <a:pos x="170" y="10"/>
                </a:cxn>
                <a:cxn ang="0">
                  <a:pos x="144" y="2"/>
                </a:cxn>
                <a:cxn ang="0">
                  <a:pos x="122" y="0"/>
                </a:cxn>
                <a:cxn ang="0">
                  <a:pos x="104" y="2"/>
                </a:cxn>
                <a:cxn ang="0">
                  <a:pos x="76" y="18"/>
                </a:cxn>
                <a:cxn ang="0">
                  <a:pos x="58" y="38"/>
                </a:cxn>
                <a:cxn ang="0">
                  <a:pos x="52" y="46"/>
                </a:cxn>
                <a:cxn ang="0">
                  <a:pos x="48" y="52"/>
                </a:cxn>
                <a:cxn ang="0">
                  <a:pos x="14" y="100"/>
                </a:cxn>
                <a:cxn ang="0">
                  <a:pos x="8" y="114"/>
                </a:cxn>
                <a:cxn ang="0">
                  <a:pos x="0" y="140"/>
                </a:cxn>
                <a:cxn ang="0">
                  <a:pos x="0" y="152"/>
                </a:cxn>
                <a:cxn ang="0">
                  <a:pos x="2" y="156"/>
                </a:cxn>
                <a:cxn ang="0">
                  <a:pos x="4" y="154"/>
                </a:cxn>
                <a:cxn ang="0">
                  <a:pos x="4" y="152"/>
                </a:cxn>
                <a:cxn ang="0">
                  <a:pos x="8" y="130"/>
                </a:cxn>
                <a:cxn ang="0">
                  <a:pos x="18" y="102"/>
                </a:cxn>
                <a:cxn ang="0">
                  <a:pos x="28" y="86"/>
                </a:cxn>
                <a:cxn ang="0">
                  <a:pos x="50" y="54"/>
                </a:cxn>
                <a:cxn ang="0">
                  <a:pos x="64" y="42"/>
                </a:cxn>
                <a:cxn ang="0">
                  <a:pos x="96" y="28"/>
                </a:cxn>
                <a:cxn ang="0">
                  <a:pos x="112" y="24"/>
                </a:cxn>
                <a:cxn ang="0">
                  <a:pos x="76" y="40"/>
                </a:cxn>
                <a:cxn ang="0">
                  <a:pos x="62" y="48"/>
                </a:cxn>
                <a:cxn ang="0">
                  <a:pos x="58" y="52"/>
                </a:cxn>
                <a:cxn ang="0">
                  <a:pos x="70" y="56"/>
                </a:cxn>
                <a:cxn ang="0">
                  <a:pos x="88" y="66"/>
                </a:cxn>
                <a:cxn ang="0">
                  <a:pos x="108" y="74"/>
                </a:cxn>
                <a:cxn ang="0">
                  <a:pos x="126" y="76"/>
                </a:cxn>
                <a:cxn ang="0">
                  <a:pos x="146" y="72"/>
                </a:cxn>
                <a:cxn ang="0">
                  <a:pos x="138" y="70"/>
                </a:cxn>
                <a:cxn ang="0">
                  <a:pos x="116" y="52"/>
                </a:cxn>
                <a:cxn ang="0">
                  <a:pos x="114" y="50"/>
                </a:cxn>
                <a:cxn ang="0">
                  <a:pos x="130" y="54"/>
                </a:cxn>
                <a:cxn ang="0">
                  <a:pos x="150" y="56"/>
                </a:cxn>
                <a:cxn ang="0">
                  <a:pos x="188" y="50"/>
                </a:cxn>
                <a:cxn ang="0">
                  <a:pos x="220" y="38"/>
                </a:cxn>
                <a:cxn ang="0">
                  <a:pos x="240" y="24"/>
                </a:cxn>
              </a:cxnLst>
              <a:rect l="0" t="0" r="r" b="b"/>
              <a:pathLst>
                <a:path w="240" h="156">
                  <a:moveTo>
                    <a:pt x="240" y="24"/>
                  </a:moveTo>
                  <a:lnTo>
                    <a:pt x="240" y="24"/>
                  </a:lnTo>
                  <a:lnTo>
                    <a:pt x="236" y="26"/>
                  </a:lnTo>
                  <a:lnTo>
                    <a:pt x="224" y="26"/>
                  </a:lnTo>
                  <a:lnTo>
                    <a:pt x="202" y="22"/>
                  </a:lnTo>
                  <a:lnTo>
                    <a:pt x="188" y="16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56" y="4"/>
                  </a:lnTo>
                  <a:lnTo>
                    <a:pt x="144" y="2"/>
                  </a:lnTo>
                  <a:lnTo>
                    <a:pt x="134" y="0"/>
                  </a:lnTo>
                  <a:lnTo>
                    <a:pt x="122" y="0"/>
                  </a:lnTo>
                  <a:lnTo>
                    <a:pt x="114" y="0"/>
                  </a:lnTo>
                  <a:lnTo>
                    <a:pt x="104" y="2"/>
                  </a:lnTo>
                  <a:lnTo>
                    <a:pt x="88" y="10"/>
                  </a:lnTo>
                  <a:lnTo>
                    <a:pt x="76" y="18"/>
                  </a:lnTo>
                  <a:lnTo>
                    <a:pt x="64" y="28"/>
                  </a:lnTo>
                  <a:lnTo>
                    <a:pt x="58" y="38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30" y="74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8" y="114"/>
                  </a:lnTo>
                  <a:lnTo>
                    <a:pt x="4" y="128"/>
                  </a:lnTo>
                  <a:lnTo>
                    <a:pt x="0" y="14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4" y="154"/>
                  </a:lnTo>
                  <a:lnTo>
                    <a:pt x="4" y="152"/>
                  </a:lnTo>
                  <a:lnTo>
                    <a:pt x="4" y="152"/>
                  </a:lnTo>
                  <a:lnTo>
                    <a:pt x="4" y="142"/>
                  </a:lnTo>
                  <a:lnTo>
                    <a:pt x="8" y="130"/>
                  </a:lnTo>
                  <a:lnTo>
                    <a:pt x="12" y="116"/>
                  </a:lnTo>
                  <a:lnTo>
                    <a:pt x="18" y="102"/>
                  </a:lnTo>
                  <a:lnTo>
                    <a:pt x="18" y="102"/>
                  </a:lnTo>
                  <a:lnTo>
                    <a:pt x="28" y="86"/>
                  </a:lnTo>
                  <a:lnTo>
                    <a:pt x="38" y="70"/>
                  </a:lnTo>
                  <a:lnTo>
                    <a:pt x="50" y="54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80" y="34"/>
                  </a:lnTo>
                  <a:lnTo>
                    <a:pt x="96" y="28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92" y="32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70" y="56"/>
                  </a:lnTo>
                  <a:lnTo>
                    <a:pt x="88" y="66"/>
                  </a:lnTo>
                  <a:lnTo>
                    <a:pt x="88" y="66"/>
                  </a:lnTo>
                  <a:lnTo>
                    <a:pt x="98" y="72"/>
                  </a:lnTo>
                  <a:lnTo>
                    <a:pt x="108" y="74"/>
                  </a:lnTo>
                  <a:lnTo>
                    <a:pt x="118" y="76"/>
                  </a:lnTo>
                  <a:lnTo>
                    <a:pt x="126" y="76"/>
                  </a:lnTo>
                  <a:lnTo>
                    <a:pt x="140" y="74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38" y="70"/>
                  </a:lnTo>
                  <a:lnTo>
                    <a:pt x="130" y="64"/>
                  </a:lnTo>
                  <a:lnTo>
                    <a:pt x="116" y="52"/>
                  </a:lnTo>
                  <a:lnTo>
                    <a:pt x="116" y="52"/>
                  </a:lnTo>
                  <a:lnTo>
                    <a:pt x="114" y="50"/>
                  </a:lnTo>
                  <a:lnTo>
                    <a:pt x="114" y="50"/>
                  </a:lnTo>
                  <a:lnTo>
                    <a:pt x="130" y="54"/>
                  </a:lnTo>
                  <a:lnTo>
                    <a:pt x="130" y="54"/>
                  </a:lnTo>
                  <a:lnTo>
                    <a:pt x="150" y="56"/>
                  </a:lnTo>
                  <a:lnTo>
                    <a:pt x="170" y="54"/>
                  </a:lnTo>
                  <a:lnTo>
                    <a:pt x="188" y="50"/>
                  </a:lnTo>
                  <a:lnTo>
                    <a:pt x="206" y="44"/>
                  </a:lnTo>
                  <a:lnTo>
                    <a:pt x="220" y="38"/>
                  </a:lnTo>
                  <a:lnTo>
                    <a:pt x="230" y="32"/>
                  </a:lnTo>
                  <a:lnTo>
                    <a:pt x="240" y="24"/>
                  </a:lnTo>
                  <a:lnTo>
                    <a:pt x="24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5" name="Freeform 101"/>
            <p:cNvSpPr>
              <a:spLocks/>
            </p:cNvSpPr>
            <p:nvPr/>
          </p:nvSpPr>
          <p:spPr bwMode="auto">
            <a:xfrm>
              <a:off x="7138737" y="3276600"/>
              <a:ext cx="978568" cy="914400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0"/>
                </a:cxn>
                <a:cxn ang="0">
                  <a:pos x="104" y="0"/>
                </a:cxn>
                <a:cxn ang="0">
                  <a:pos x="88" y="4"/>
                </a:cxn>
                <a:cxn ang="0">
                  <a:pos x="88" y="4"/>
                </a:cxn>
                <a:cxn ang="0">
                  <a:pos x="76" y="10"/>
                </a:cxn>
                <a:cxn ang="0">
                  <a:pos x="64" y="16"/>
                </a:cxn>
                <a:cxn ang="0">
                  <a:pos x="54" y="26"/>
                </a:cxn>
                <a:cxn ang="0">
                  <a:pos x="44" y="36"/>
                </a:cxn>
                <a:cxn ang="0">
                  <a:pos x="44" y="36"/>
                </a:cxn>
                <a:cxn ang="0">
                  <a:pos x="26" y="58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4" y="96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4" y="114"/>
                </a:cxn>
                <a:cxn ang="0">
                  <a:pos x="6" y="112"/>
                </a:cxn>
                <a:cxn ang="0">
                  <a:pos x="6" y="112"/>
                </a:cxn>
                <a:cxn ang="0">
                  <a:pos x="8" y="98"/>
                </a:cxn>
                <a:cxn ang="0">
                  <a:pos x="16" y="82"/>
                </a:cxn>
                <a:cxn ang="0">
                  <a:pos x="16" y="82"/>
                </a:cxn>
                <a:cxn ang="0">
                  <a:pos x="24" y="68"/>
                </a:cxn>
                <a:cxn ang="0">
                  <a:pos x="34" y="52"/>
                </a:cxn>
                <a:cxn ang="0">
                  <a:pos x="46" y="38"/>
                </a:cxn>
                <a:cxn ang="0">
                  <a:pos x="60" y="26"/>
                </a:cxn>
                <a:cxn ang="0">
                  <a:pos x="60" y="26"/>
                </a:cxn>
                <a:cxn ang="0">
                  <a:pos x="74" y="16"/>
                </a:cxn>
                <a:cxn ang="0">
                  <a:pos x="90" y="10"/>
                </a:cxn>
                <a:cxn ang="0">
                  <a:pos x="90" y="10"/>
                </a:cxn>
                <a:cxn ang="0">
                  <a:pos x="104" y="6"/>
                </a:cxn>
                <a:cxn ang="0">
                  <a:pos x="120" y="6"/>
                </a:cxn>
                <a:cxn ang="0">
                  <a:pos x="120" y="6"/>
                </a:cxn>
                <a:cxn ang="0">
                  <a:pos x="122" y="6"/>
                </a:cxn>
                <a:cxn ang="0">
                  <a:pos x="122" y="4"/>
                </a:cxn>
                <a:cxn ang="0">
                  <a:pos x="122" y="4"/>
                </a:cxn>
                <a:cxn ang="0">
                  <a:pos x="122" y="2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2" h="114">
                  <a:moveTo>
                    <a:pt x="120" y="2"/>
                  </a:moveTo>
                  <a:lnTo>
                    <a:pt x="120" y="2"/>
                  </a:lnTo>
                  <a:lnTo>
                    <a:pt x="112" y="0"/>
                  </a:lnTo>
                  <a:lnTo>
                    <a:pt x="104" y="0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76" y="10"/>
                  </a:lnTo>
                  <a:lnTo>
                    <a:pt x="64" y="16"/>
                  </a:lnTo>
                  <a:lnTo>
                    <a:pt x="54" y="2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26" y="58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4" y="96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4" y="114"/>
                  </a:lnTo>
                  <a:lnTo>
                    <a:pt x="6" y="112"/>
                  </a:lnTo>
                  <a:lnTo>
                    <a:pt x="6" y="112"/>
                  </a:lnTo>
                  <a:lnTo>
                    <a:pt x="8" y="98"/>
                  </a:lnTo>
                  <a:lnTo>
                    <a:pt x="16" y="82"/>
                  </a:lnTo>
                  <a:lnTo>
                    <a:pt x="16" y="82"/>
                  </a:lnTo>
                  <a:lnTo>
                    <a:pt x="24" y="68"/>
                  </a:lnTo>
                  <a:lnTo>
                    <a:pt x="34" y="52"/>
                  </a:lnTo>
                  <a:lnTo>
                    <a:pt x="46" y="38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74" y="16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104" y="6"/>
                  </a:lnTo>
                  <a:lnTo>
                    <a:pt x="120" y="6"/>
                  </a:lnTo>
                  <a:lnTo>
                    <a:pt x="120" y="6"/>
                  </a:lnTo>
                  <a:lnTo>
                    <a:pt x="122" y="6"/>
                  </a:lnTo>
                  <a:lnTo>
                    <a:pt x="122" y="4"/>
                  </a:lnTo>
                  <a:lnTo>
                    <a:pt x="122" y="4"/>
                  </a:lnTo>
                  <a:lnTo>
                    <a:pt x="122" y="2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6" name="Freeform 102"/>
            <p:cNvSpPr>
              <a:spLocks/>
            </p:cNvSpPr>
            <p:nvPr/>
          </p:nvSpPr>
          <p:spPr bwMode="auto">
            <a:xfrm>
              <a:off x="3304674" y="2490537"/>
              <a:ext cx="240632" cy="59355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24" y="64"/>
                </a:cxn>
                <a:cxn ang="0">
                  <a:pos x="18" y="58"/>
                </a:cxn>
                <a:cxn ang="0">
                  <a:pos x="12" y="50"/>
                </a:cxn>
                <a:cxn ang="0">
                  <a:pos x="8" y="42"/>
                </a:cxn>
                <a:cxn ang="0">
                  <a:pos x="8" y="42"/>
                </a:cxn>
                <a:cxn ang="0">
                  <a:pos x="6" y="32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6" y="12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8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6" y="66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74"/>
                </a:cxn>
                <a:cxn ang="0">
                  <a:pos x="30" y="74"/>
                </a:cxn>
                <a:cxn ang="0">
                  <a:pos x="30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30" h="74">
                  <a:moveTo>
                    <a:pt x="30" y="70"/>
                  </a:moveTo>
                  <a:lnTo>
                    <a:pt x="30" y="70"/>
                  </a:lnTo>
                  <a:lnTo>
                    <a:pt x="24" y="64"/>
                  </a:lnTo>
                  <a:lnTo>
                    <a:pt x="18" y="58"/>
                  </a:lnTo>
                  <a:lnTo>
                    <a:pt x="12" y="50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6" y="3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2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1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8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6" y="66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7" name="Freeform 103"/>
            <p:cNvSpPr>
              <a:spLocks/>
            </p:cNvSpPr>
            <p:nvPr/>
          </p:nvSpPr>
          <p:spPr bwMode="auto">
            <a:xfrm>
              <a:off x="8261684" y="-1070811"/>
              <a:ext cx="368968" cy="75397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0" y="10"/>
                </a:cxn>
                <a:cxn ang="0">
                  <a:pos x="40" y="24"/>
                </a:cxn>
                <a:cxn ang="0">
                  <a:pos x="40" y="32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56"/>
                </a:cxn>
                <a:cxn ang="0">
                  <a:pos x="42" y="68"/>
                </a:cxn>
                <a:cxn ang="0">
                  <a:pos x="40" y="78"/>
                </a:cxn>
                <a:cxn ang="0">
                  <a:pos x="34" y="88"/>
                </a:cxn>
                <a:cxn ang="0">
                  <a:pos x="28" y="92"/>
                </a:cxn>
                <a:cxn ang="0">
                  <a:pos x="24" y="94"/>
                </a:cxn>
                <a:cxn ang="0">
                  <a:pos x="20" y="92"/>
                </a:cxn>
                <a:cxn ang="0">
                  <a:pos x="16" y="90"/>
                </a:cxn>
                <a:cxn ang="0">
                  <a:pos x="12" y="86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66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2" y="50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0" y="50"/>
                </a:cxn>
                <a:cxn ang="0">
                  <a:pos x="12" y="56"/>
                </a:cxn>
                <a:cxn ang="0">
                  <a:pos x="14" y="58"/>
                </a:cxn>
                <a:cxn ang="0">
                  <a:pos x="18" y="58"/>
                </a:cxn>
                <a:cxn ang="0">
                  <a:pos x="18" y="58"/>
                </a:cxn>
                <a:cxn ang="0">
                  <a:pos x="14" y="50"/>
                </a:cxn>
                <a:cxn ang="0">
                  <a:pos x="14" y="4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4" y="20"/>
                </a:cxn>
                <a:cxn ang="0">
                  <a:pos x="34" y="1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94">
                  <a:moveTo>
                    <a:pt x="46" y="0"/>
                  </a:moveTo>
                  <a:lnTo>
                    <a:pt x="46" y="0"/>
                  </a:lnTo>
                  <a:lnTo>
                    <a:pt x="44" y="2"/>
                  </a:lnTo>
                  <a:lnTo>
                    <a:pt x="40" y="10"/>
                  </a:lnTo>
                  <a:lnTo>
                    <a:pt x="40" y="24"/>
                  </a:lnTo>
                  <a:lnTo>
                    <a:pt x="40" y="32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56"/>
                  </a:lnTo>
                  <a:lnTo>
                    <a:pt x="42" y="68"/>
                  </a:lnTo>
                  <a:lnTo>
                    <a:pt x="40" y="78"/>
                  </a:lnTo>
                  <a:lnTo>
                    <a:pt x="34" y="88"/>
                  </a:lnTo>
                  <a:lnTo>
                    <a:pt x="28" y="92"/>
                  </a:lnTo>
                  <a:lnTo>
                    <a:pt x="24" y="94"/>
                  </a:lnTo>
                  <a:lnTo>
                    <a:pt x="20" y="92"/>
                  </a:lnTo>
                  <a:lnTo>
                    <a:pt x="16" y="90"/>
                  </a:lnTo>
                  <a:lnTo>
                    <a:pt x="12" y="86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66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2" y="50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50"/>
                  </a:lnTo>
                  <a:lnTo>
                    <a:pt x="12" y="56"/>
                  </a:lnTo>
                  <a:lnTo>
                    <a:pt x="14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4" y="50"/>
                  </a:lnTo>
                  <a:lnTo>
                    <a:pt x="14" y="4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4" y="20"/>
                  </a:lnTo>
                  <a:lnTo>
                    <a:pt x="34" y="1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8" name="Freeform 104"/>
            <p:cNvSpPr>
              <a:spLocks/>
            </p:cNvSpPr>
            <p:nvPr/>
          </p:nvSpPr>
          <p:spPr bwMode="auto">
            <a:xfrm>
              <a:off x="8229600" y="-509337"/>
              <a:ext cx="240632" cy="577516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6" y="16"/>
                </a:cxn>
                <a:cxn ang="0">
                  <a:pos x="12" y="24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6" y="42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60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6" y="72"/>
                </a:cxn>
                <a:cxn ang="0">
                  <a:pos x="4" y="72"/>
                </a:cxn>
                <a:cxn ang="0">
                  <a:pos x="4" y="72"/>
                </a:cxn>
                <a:cxn ang="0">
                  <a:pos x="0" y="6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2" y="36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8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8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0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0" h="72">
                  <a:moveTo>
                    <a:pt x="28" y="4"/>
                  </a:moveTo>
                  <a:lnTo>
                    <a:pt x="28" y="4"/>
                  </a:lnTo>
                  <a:lnTo>
                    <a:pt x="22" y="8"/>
                  </a:lnTo>
                  <a:lnTo>
                    <a:pt x="16" y="16"/>
                  </a:lnTo>
                  <a:lnTo>
                    <a:pt x="12" y="24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6" y="4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6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6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2" y="36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9" name="Freeform 105"/>
            <p:cNvSpPr>
              <a:spLocks/>
            </p:cNvSpPr>
            <p:nvPr/>
          </p:nvSpPr>
          <p:spPr bwMode="auto">
            <a:xfrm>
              <a:off x="7042484" y="7511716"/>
              <a:ext cx="721895" cy="33688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52" y="8"/>
                </a:cxn>
                <a:cxn ang="0">
                  <a:pos x="42" y="4"/>
                </a:cxn>
                <a:cxn ang="0">
                  <a:pos x="32" y="2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4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6" y="8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30" y="6"/>
                </a:cxn>
                <a:cxn ang="0">
                  <a:pos x="40" y="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58" y="18"/>
                </a:cxn>
                <a:cxn ang="0">
                  <a:pos x="66" y="24"/>
                </a:cxn>
                <a:cxn ang="0">
                  <a:pos x="76" y="32"/>
                </a:cxn>
                <a:cxn ang="0">
                  <a:pos x="84" y="42"/>
                </a:cxn>
                <a:cxn ang="0">
                  <a:pos x="90" y="42"/>
                </a:cxn>
                <a:cxn ang="0">
                  <a:pos x="90" y="42"/>
                </a:cxn>
                <a:cxn ang="0">
                  <a:pos x="80" y="30"/>
                </a:cxn>
                <a:cxn ang="0">
                  <a:pos x="70" y="20"/>
                </a:cxn>
                <a:cxn ang="0">
                  <a:pos x="60" y="14"/>
                </a:cxn>
                <a:cxn ang="0">
                  <a:pos x="52" y="8"/>
                </a:cxn>
                <a:cxn ang="0">
                  <a:pos x="52" y="8"/>
                </a:cxn>
              </a:cxnLst>
              <a:rect l="0" t="0" r="r" b="b"/>
              <a:pathLst>
                <a:path w="90" h="42">
                  <a:moveTo>
                    <a:pt x="52" y="8"/>
                  </a:moveTo>
                  <a:lnTo>
                    <a:pt x="52" y="8"/>
                  </a:lnTo>
                  <a:lnTo>
                    <a:pt x="42" y="4"/>
                  </a:lnTo>
                  <a:lnTo>
                    <a:pt x="32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4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6" y="8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30" y="6"/>
                  </a:lnTo>
                  <a:lnTo>
                    <a:pt x="40" y="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8" y="18"/>
                  </a:lnTo>
                  <a:lnTo>
                    <a:pt x="66" y="24"/>
                  </a:lnTo>
                  <a:lnTo>
                    <a:pt x="76" y="32"/>
                  </a:lnTo>
                  <a:lnTo>
                    <a:pt x="84" y="42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80" y="30"/>
                  </a:lnTo>
                  <a:lnTo>
                    <a:pt x="70" y="20"/>
                  </a:lnTo>
                  <a:lnTo>
                    <a:pt x="60" y="14"/>
                  </a:lnTo>
                  <a:lnTo>
                    <a:pt x="52" y="8"/>
                  </a:lnTo>
                  <a:lnTo>
                    <a:pt x="5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0" name="Freeform 106"/>
            <p:cNvSpPr>
              <a:spLocks/>
            </p:cNvSpPr>
            <p:nvPr/>
          </p:nvSpPr>
          <p:spPr bwMode="auto">
            <a:xfrm>
              <a:off x="8053137" y="6821905"/>
              <a:ext cx="1058779" cy="256674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16" y="4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38" y="8"/>
                </a:cxn>
                <a:cxn ang="0">
                  <a:pos x="50" y="14"/>
                </a:cxn>
                <a:cxn ang="0">
                  <a:pos x="50" y="14"/>
                </a:cxn>
                <a:cxn ang="0">
                  <a:pos x="70" y="26"/>
                </a:cxn>
                <a:cxn ang="0">
                  <a:pos x="70" y="26"/>
                </a:cxn>
                <a:cxn ang="0">
                  <a:pos x="80" y="30"/>
                </a:cxn>
                <a:cxn ang="0">
                  <a:pos x="90" y="32"/>
                </a:cxn>
                <a:cxn ang="0">
                  <a:pos x="90" y="32"/>
                </a:cxn>
                <a:cxn ang="0">
                  <a:pos x="102" y="32"/>
                </a:cxn>
                <a:cxn ang="0">
                  <a:pos x="112" y="30"/>
                </a:cxn>
                <a:cxn ang="0">
                  <a:pos x="112" y="30"/>
                </a:cxn>
                <a:cxn ang="0">
                  <a:pos x="120" y="28"/>
                </a:cxn>
                <a:cxn ang="0">
                  <a:pos x="130" y="26"/>
                </a:cxn>
                <a:cxn ang="0">
                  <a:pos x="130" y="26"/>
                </a:cxn>
                <a:cxn ang="0">
                  <a:pos x="132" y="24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0" y="20"/>
                </a:cxn>
                <a:cxn ang="0">
                  <a:pos x="130" y="20"/>
                </a:cxn>
                <a:cxn ang="0">
                  <a:pos x="120" y="22"/>
                </a:cxn>
                <a:cxn ang="0">
                  <a:pos x="110" y="26"/>
                </a:cxn>
                <a:cxn ang="0">
                  <a:pos x="110" y="26"/>
                </a:cxn>
                <a:cxn ang="0">
                  <a:pos x="102" y="2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82" y="24"/>
                </a:cxn>
                <a:cxn ang="0">
                  <a:pos x="72" y="20"/>
                </a:cxn>
                <a:cxn ang="0">
                  <a:pos x="72" y="20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40" y="4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16" y="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8"/>
                </a:cxn>
                <a:cxn ang="0">
                  <a:pos x="4" y="8"/>
                </a:cxn>
                <a:cxn ang="0">
                  <a:pos x="4" y="8"/>
                </a:cxn>
              </a:cxnLst>
              <a:rect l="0" t="0" r="r" b="b"/>
              <a:pathLst>
                <a:path w="132" h="32">
                  <a:moveTo>
                    <a:pt x="4" y="8"/>
                  </a:moveTo>
                  <a:lnTo>
                    <a:pt x="4" y="8"/>
                  </a:lnTo>
                  <a:lnTo>
                    <a:pt x="16" y="4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38" y="8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70" y="26"/>
                  </a:lnTo>
                  <a:lnTo>
                    <a:pt x="70" y="26"/>
                  </a:lnTo>
                  <a:lnTo>
                    <a:pt x="80" y="30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102" y="32"/>
                  </a:lnTo>
                  <a:lnTo>
                    <a:pt x="112" y="30"/>
                  </a:lnTo>
                  <a:lnTo>
                    <a:pt x="112" y="30"/>
                  </a:lnTo>
                  <a:lnTo>
                    <a:pt x="120" y="28"/>
                  </a:lnTo>
                  <a:lnTo>
                    <a:pt x="130" y="26"/>
                  </a:lnTo>
                  <a:lnTo>
                    <a:pt x="130" y="26"/>
                  </a:lnTo>
                  <a:lnTo>
                    <a:pt x="132" y="24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20" y="22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02" y="2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82" y="24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40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6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1" name="Freeform 107"/>
            <p:cNvSpPr>
              <a:spLocks/>
            </p:cNvSpPr>
            <p:nvPr/>
          </p:nvSpPr>
          <p:spPr bwMode="auto">
            <a:xfrm>
              <a:off x="4636168" y="2667000"/>
              <a:ext cx="641684" cy="641684"/>
            </a:xfrm>
            <a:custGeom>
              <a:avLst/>
              <a:gdLst/>
              <a:ahLst/>
              <a:cxnLst>
                <a:cxn ang="0">
                  <a:pos x="4" y="78"/>
                </a:cxn>
                <a:cxn ang="0">
                  <a:pos x="4" y="78"/>
                </a:cxn>
                <a:cxn ang="0">
                  <a:pos x="6" y="60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20" y="32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40" y="16"/>
                </a:cxn>
                <a:cxn ang="0">
                  <a:pos x="52" y="12"/>
                </a:cxn>
                <a:cxn ang="0">
                  <a:pos x="52" y="12"/>
                </a:cxn>
                <a:cxn ang="0">
                  <a:pos x="66" y="8"/>
                </a:cxn>
                <a:cxn ang="0">
                  <a:pos x="78" y="4"/>
                </a:cxn>
                <a:cxn ang="0">
                  <a:pos x="78" y="4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64" y="4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38" y="12"/>
                </a:cxn>
                <a:cxn ang="0">
                  <a:pos x="32" y="16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6" y="30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2" y="60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0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4" y="78"/>
                </a:cxn>
                <a:cxn ang="0">
                  <a:pos x="4" y="78"/>
                </a:cxn>
              </a:cxnLst>
              <a:rect l="0" t="0" r="r" b="b"/>
              <a:pathLst>
                <a:path w="80" h="80">
                  <a:moveTo>
                    <a:pt x="4" y="78"/>
                  </a:moveTo>
                  <a:lnTo>
                    <a:pt x="4" y="78"/>
                  </a:lnTo>
                  <a:lnTo>
                    <a:pt x="6" y="60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20" y="32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40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66" y="8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64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38" y="12"/>
                  </a:lnTo>
                  <a:lnTo>
                    <a:pt x="32" y="16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6" y="30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2" y="6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4" y="80"/>
                  </a:lnTo>
                  <a:lnTo>
                    <a:pt x="4" y="78"/>
                  </a:lnTo>
                  <a:lnTo>
                    <a:pt x="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2" name="Freeform 108"/>
            <p:cNvSpPr>
              <a:spLocks/>
            </p:cNvSpPr>
            <p:nvPr/>
          </p:nvSpPr>
          <p:spPr bwMode="auto">
            <a:xfrm>
              <a:off x="673768" y="3116179"/>
              <a:ext cx="625642" cy="208547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" y="4"/>
                </a:cxn>
                <a:cxn ang="0">
                  <a:pos x="10" y="12"/>
                </a:cxn>
                <a:cxn ang="0">
                  <a:pos x="22" y="20"/>
                </a:cxn>
                <a:cxn ang="0">
                  <a:pos x="22" y="20"/>
                </a:cxn>
                <a:cxn ang="0">
                  <a:pos x="36" y="24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58" y="26"/>
                </a:cxn>
                <a:cxn ang="0">
                  <a:pos x="66" y="24"/>
                </a:cxn>
                <a:cxn ang="0">
                  <a:pos x="66" y="24"/>
                </a:cxn>
                <a:cxn ang="0">
                  <a:pos x="72" y="20"/>
                </a:cxn>
                <a:cxn ang="0">
                  <a:pos x="78" y="16"/>
                </a:cxn>
                <a:cxn ang="0">
                  <a:pos x="78" y="16"/>
                </a:cxn>
                <a:cxn ang="0">
                  <a:pos x="78" y="14"/>
                </a:cxn>
                <a:cxn ang="0">
                  <a:pos x="78" y="12"/>
                </a:cxn>
                <a:cxn ang="0">
                  <a:pos x="78" y="12"/>
                </a:cxn>
                <a:cxn ang="0">
                  <a:pos x="76" y="12"/>
                </a:cxn>
                <a:cxn ang="0">
                  <a:pos x="74" y="12"/>
                </a:cxn>
                <a:cxn ang="0">
                  <a:pos x="74" y="12"/>
                </a:cxn>
                <a:cxn ang="0">
                  <a:pos x="70" y="16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4" y="22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34" y="18"/>
                </a:cxn>
                <a:cxn ang="0">
                  <a:pos x="24" y="14"/>
                </a:cxn>
                <a:cxn ang="0">
                  <a:pos x="24" y="14"/>
                </a:cxn>
                <a:cxn ang="0">
                  <a:pos x="14" y="8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78" h="26">
                  <a:moveTo>
                    <a:pt x="2" y="4"/>
                  </a:moveTo>
                  <a:lnTo>
                    <a:pt x="2" y="4"/>
                  </a:lnTo>
                  <a:lnTo>
                    <a:pt x="10" y="1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36" y="24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8" y="26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72" y="20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6" y="12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0" y="16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34" y="18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14" y="8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3" name="Freeform 109"/>
            <p:cNvSpPr>
              <a:spLocks/>
            </p:cNvSpPr>
            <p:nvPr/>
          </p:nvSpPr>
          <p:spPr bwMode="auto">
            <a:xfrm>
              <a:off x="5694947" y="-413084"/>
              <a:ext cx="786063" cy="673768"/>
            </a:xfrm>
            <a:custGeom>
              <a:avLst/>
              <a:gdLst/>
              <a:ahLst/>
              <a:cxnLst>
                <a:cxn ang="0">
                  <a:pos x="4" y="84"/>
                </a:cxn>
                <a:cxn ang="0">
                  <a:pos x="4" y="84"/>
                </a:cxn>
                <a:cxn ang="0">
                  <a:pos x="16" y="82"/>
                </a:cxn>
                <a:cxn ang="0">
                  <a:pos x="52" y="80"/>
                </a:cxn>
                <a:cxn ang="0">
                  <a:pos x="52" y="80"/>
                </a:cxn>
                <a:cxn ang="0">
                  <a:pos x="62" y="80"/>
                </a:cxn>
                <a:cxn ang="0">
                  <a:pos x="72" y="76"/>
                </a:cxn>
                <a:cxn ang="0">
                  <a:pos x="80" y="72"/>
                </a:cxn>
                <a:cxn ang="0">
                  <a:pos x="88" y="66"/>
                </a:cxn>
                <a:cxn ang="0">
                  <a:pos x="94" y="60"/>
                </a:cxn>
                <a:cxn ang="0">
                  <a:pos x="96" y="54"/>
                </a:cxn>
                <a:cxn ang="0">
                  <a:pos x="98" y="48"/>
                </a:cxn>
                <a:cxn ang="0">
                  <a:pos x="96" y="44"/>
                </a:cxn>
                <a:cxn ang="0">
                  <a:pos x="96" y="44"/>
                </a:cxn>
                <a:cxn ang="0">
                  <a:pos x="90" y="36"/>
                </a:cxn>
                <a:cxn ang="0">
                  <a:pos x="82" y="34"/>
                </a:cxn>
                <a:cxn ang="0">
                  <a:pos x="74" y="32"/>
                </a:cxn>
                <a:cxn ang="0">
                  <a:pos x="74" y="32"/>
                </a:cxn>
                <a:cxn ang="0">
                  <a:pos x="76" y="28"/>
                </a:cxn>
                <a:cxn ang="0">
                  <a:pos x="78" y="18"/>
                </a:cxn>
                <a:cxn ang="0">
                  <a:pos x="78" y="12"/>
                </a:cxn>
                <a:cxn ang="0">
                  <a:pos x="76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2" y="2"/>
                </a:cxn>
                <a:cxn ang="0">
                  <a:pos x="34" y="4"/>
                </a:cxn>
                <a:cxn ang="0">
                  <a:pos x="24" y="10"/>
                </a:cxn>
                <a:cxn ang="0">
                  <a:pos x="16" y="20"/>
                </a:cxn>
                <a:cxn ang="0">
                  <a:pos x="10" y="32"/>
                </a:cxn>
                <a:cxn ang="0">
                  <a:pos x="4" y="50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2" y="62"/>
                </a:cxn>
                <a:cxn ang="0">
                  <a:pos x="24" y="54"/>
                </a:cxn>
                <a:cxn ang="0">
                  <a:pos x="32" y="52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4" y="52"/>
                </a:cxn>
                <a:cxn ang="0">
                  <a:pos x="24" y="58"/>
                </a:cxn>
                <a:cxn ang="0">
                  <a:pos x="14" y="68"/>
                </a:cxn>
                <a:cxn ang="0">
                  <a:pos x="8" y="76"/>
                </a:cxn>
                <a:cxn ang="0">
                  <a:pos x="4" y="84"/>
                </a:cxn>
                <a:cxn ang="0">
                  <a:pos x="4" y="84"/>
                </a:cxn>
              </a:cxnLst>
              <a:rect l="0" t="0" r="r" b="b"/>
              <a:pathLst>
                <a:path w="98" h="84">
                  <a:moveTo>
                    <a:pt x="4" y="84"/>
                  </a:moveTo>
                  <a:lnTo>
                    <a:pt x="4" y="84"/>
                  </a:lnTo>
                  <a:lnTo>
                    <a:pt x="16" y="82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62" y="80"/>
                  </a:lnTo>
                  <a:lnTo>
                    <a:pt x="72" y="76"/>
                  </a:lnTo>
                  <a:lnTo>
                    <a:pt x="80" y="72"/>
                  </a:lnTo>
                  <a:lnTo>
                    <a:pt x="88" y="66"/>
                  </a:lnTo>
                  <a:lnTo>
                    <a:pt x="94" y="60"/>
                  </a:lnTo>
                  <a:lnTo>
                    <a:pt x="96" y="54"/>
                  </a:lnTo>
                  <a:lnTo>
                    <a:pt x="98" y="48"/>
                  </a:lnTo>
                  <a:lnTo>
                    <a:pt x="96" y="44"/>
                  </a:lnTo>
                  <a:lnTo>
                    <a:pt x="96" y="44"/>
                  </a:lnTo>
                  <a:lnTo>
                    <a:pt x="90" y="36"/>
                  </a:lnTo>
                  <a:lnTo>
                    <a:pt x="82" y="34"/>
                  </a:lnTo>
                  <a:lnTo>
                    <a:pt x="74" y="32"/>
                  </a:lnTo>
                  <a:lnTo>
                    <a:pt x="74" y="32"/>
                  </a:lnTo>
                  <a:lnTo>
                    <a:pt x="76" y="28"/>
                  </a:lnTo>
                  <a:lnTo>
                    <a:pt x="78" y="18"/>
                  </a:lnTo>
                  <a:lnTo>
                    <a:pt x="78" y="12"/>
                  </a:lnTo>
                  <a:lnTo>
                    <a:pt x="76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2" y="2"/>
                  </a:lnTo>
                  <a:lnTo>
                    <a:pt x="34" y="4"/>
                  </a:lnTo>
                  <a:lnTo>
                    <a:pt x="24" y="10"/>
                  </a:lnTo>
                  <a:lnTo>
                    <a:pt x="16" y="20"/>
                  </a:lnTo>
                  <a:lnTo>
                    <a:pt x="10" y="32"/>
                  </a:lnTo>
                  <a:lnTo>
                    <a:pt x="4" y="50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2" y="62"/>
                  </a:lnTo>
                  <a:lnTo>
                    <a:pt x="24" y="54"/>
                  </a:lnTo>
                  <a:lnTo>
                    <a:pt x="32" y="52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4" y="52"/>
                  </a:lnTo>
                  <a:lnTo>
                    <a:pt x="24" y="58"/>
                  </a:lnTo>
                  <a:lnTo>
                    <a:pt x="14" y="68"/>
                  </a:lnTo>
                  <a:lnTo>
                    <a:pt x="8" y="76"/>
                  </a:lnTo>
                  <a:lnTo>
                    <a:pt x="4" y="84"/>
                  </a:lnTo>
                  <a:lnTo>
                    <a:pt x="4" y="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4" name="Freeform 110"/>
            <p:cNvSpPr>
              <a:spLocks/>
            </p:cNvSpPr>
            <p:nvPr/>
          </p:nvSpPr>
          <p:spPr bwMode="auto">
            <a:xfrm>
              <a:off x="5646821" y="276726"/>
              <a:ext cx="770021" cy="705853"/>
            </a:xfrm>
            <a:custGeom>
              <a:avLst/>
              <a:gdLst/>
              <a:ahLst/>
              <a:cxnLst>
                <a:cxn ang="0">
                  <a:pos x="92" y="16"/>
                </a:cxn>
                <a:cxn ang="0">
                  <a:pos x="92" y="16"/>
                </a:cxn>
                <a:cxn ang="0">
                  <a:pos x="96" y="24"/>
                </a:cxn>
                <a:cxn ang="0">
                  <a:pos x="96" y="30"/>
                </a:cxn>
                <a:cxn ang="0">
                  <a:pos x="92" y="36"/>
                </a:cxn>
                <a:cxn ang="0">
                  <a:pos x="88" y="42"/>
                </a:cxn>
                <a:cxn ang="0">
                  <a:pos x="82" y="46"/>
                </a:cxn>
                <a:cxn ang="0">
                  <a:pos x="76" y="50"/>
                </a:cxn>
                <a:cxn ang="0">
                  <a:pos x="70" y="50"/>
                </a:cxn>
                <a:cxn ang="0">
                  <a:pos x="66" y="50"/>
                </a:cxn>
                <a:cxn ang="0">
                  <a:pos x="66" y="50"/>
                </a:cxn>
                <a:cxn ang="0">
                  <a:pos x="68" y="54"/>
                </a:cxn>
                <a:cxn ang="0">
                  <a:pos x="68" y="64"/>
                </a:cxn>
                <a:cxn ang="0">
                  <a:pos x="68" y="70"/>
                </a:cxn>
                <a:cxn ang="0">
                  <a:pos x="66" y="74"/>
                </a:cxn>
                <a:cxn ang="0">
                  <a:pos x="60" y="80"/>
                </a:cxn>
                <a:cxn ang="0">
                  <a:pos x="54" y="84"/>
                </a:cxn>
                <a:cxn ang="0">
                  <a:pos x="54" y="84"/>
                </a:cxn>
                <a:cxn ang="0">
                  <a:pos x="44" y="86"/>
                </a:cxn>
                <a:cxn ang="0">
                  <a:pos x="38" y="88"/>
                </a:cxn>
                <a:cxn ang="0">
                  <a:pos x="32" y="86"/>
                </a:cxn>
                <a:cxn ang="0">
                  <a:pos x="28" y="84"/>
                </a:cxn>
                <a:cxn ang="0">
                  <a:pos x="24" y="80"/>
                </a:cxn>
                <a:cxn ang="0">
                  <a:pos x="22" y="74"/>
                </a:cxn>
                <a:cxn ang="0">
                  <a:pos x="18" y="62"/>
                </a:cxn>
                <a:cxn ang="0">
                  <a:pos x="16" y="48"/>
                </a:cxn>
                <a:cxn ang="0">
                  <a:pos x="14" y="36"/>
                </a:cxn>
                <a:cxn ang="0">
                  <a:pos x="8" y="24"/>
                </a:cxn>
                <a:cxn ang="0">
                  <a:pos x="4" y="2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18" y="20"/>
                </a:cxn>
                <a:cxn ang="0">
                  <a:pos x="34" y="24"/>
                </a:cxn>
                <a:cxn ang="0">
                  <a:pos x="42" y="28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46" y="30"/>
                </a:cxn>
                <a:cxn ang="0">
                  <a:pos x="40" y="22"/>
                </a:cxn>
                <a:cxn ang="0">
                  <a:pos x="34" y="18"/>
                </a:cxn>
                <a:cxn ang="0">
                  <a:pos x="26" y="14"/>
                </a:cxn>
                <a:cxn ang="0">
                  <a:pos x="18" y="12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18" y="6"/>
                </a:cxn>
                <a:cxn ang="0">
                  <a:pos x="42" y="2"/>
                </a:cxn>
                <a:cxn ang="0">
                  <a:pos x="58" y="0"/>
                </a:cxn>
                <a:cxn ang="0">
                  <a:pos x="72" y="2"/>
                </a:cxn>
                <a:cxn ang="0">
                  <a:pos x="84" y="8"/>
                </a:cxn>
                <a:cxn ang="0">
                  <a:pos x="88" y="12"/>
                </a:cxn>
                <a:cxn ang="0">
                  <a:pos x="92" y="16"/>
                </a:cxn>
                <a:cxn ang="0">
                  <a:pos x="92" y="16"/>
                </a:cxn>
              </a:cxnLst>
              <a:rect l="0" t="0" r="r" b="b"/>
              <a:pathLst>
                <a:path w="96" h="88">
                  <a:moveTo>
                    <a:pt x="92" y="16"/>
                  </a:moveTo>
                  <a:lnTo>
                    <a:pt x="92" y="16"/>
                  </a:lnTo>
                  <a:lnTo>
                    <a:pt x="96" y="24"/>
                  </a:lnTo>
                  <a:lnTo>
                    <a:pt x="96" y="30"/>
                  </a:lnTo>
                  <a:lnTo>
                    <a:pt x="92" y="36"/>
                  </a:lnTo>
                  <a:lnTo>
                    <a:pt x="88" y="42"/>
                  </a:lnTo>
                  <a:lnTo>
                    <a:pt x="82" y="46"/>
                  </a:lnTo>
                  <a:lnTo>
                    <a:pt x="76" y="50"/>
                  </a:lnTo>
                  <a:lnTo>
                    <a:pt x="70" y="50"/>
                  </a:lnTo>
                  <a:lnTo>
                    <a:pt x="66" y="50"/>
                  </a:lnTo>
                  <a:lnTo>
                    <a:pt x="66" y="50"/>
                  </a:lnTo>
                  <a:lnTo>
                    <a:pt x="68" y="54"/>
                  </a:lnTo>
                  <a:lnTo>
                    <a:pt x="68" y="64"/>
                  </a:lnTo>
                  <a:lnTo>
                    <a:pt x="68" y="70"/>
                  </a:lnTo>
                  <a:lnTo>
                    <a:pt x="66" y="74"/>
                  </a:lnTo>
                  <a:lnTo>
                    <a:pt x="60" y="80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4" y="86"/>
                  </a:lnTo>
                  <a:lnTo>
                    <a:pt x="38" y="88"/>
                  </a:lnTo>
                  <a:lnTo>
                    <a:pt x="32" y="86"/>
                  </a:lnTo>
                  <a:lnTo>
                    <a:pt x="28" y="84"/>
                  </a:lnTo>
                  <a:lnTo>
                    <a:pt x="24" y="80"/>
                  </a:lnTo>
                  <a:lnTo>
                    <a:pt x="22" y="74"/>
                  </a:lnTo>
                  <a:lnTo>
                    <a:pt x="18" y="62"/>
                  </a:lnTo>
                  <a:lnTo>
                    <a:pt x="16" y="48"/>
                  </a:lnTo>
                  <a:lnTo>
                    <a:pt x="14" y="36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8" y="20"/>
                  </a:lnTo>
                  <a:lnTo>
                    <a:pt x="34" y="24"/>
                  </a:lnTo>
                  <a:lnTo>
                    <a:pt x="42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6" y="30"/>
                  </a:lnTo>
                  <a:lnTo>
                    <a:pt x="40" y="22"/>
                  </a:lnTo>
                  <a:lnTo>
                    <a:pt x="34" y="18"/>
                  </a:lnTo>
                  <a:lnTo>
                    <a:pt x="26" y="14"/>
                  </a:lnTo>
                  <a:lnTo>
                    <a:pt x="18" y="12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18" y="6"/>
                  </a:lnTo>
                  <a:lnTo>
                    <a:pt x="42" y="2"/>
                  </a:lnTo>
                  <a:lnTo>
                    <a:pt x="58" y="0"/>
                  </a:lnTo>
                  <a:lnTo>
                    <a:pt x="72" y="2"/>
                  </a:lnTo>
                  <a:lnTo>
                    <a:pt x="84" y="8"/>
                  </a:lnTo>
                  <a:lnTo>
                    <a:pt x="88" y="12"/>
                  </a:lnTo>
                  <a:lnTo>
                    <a:pt x="92" y="16"/>
                  </a:lnTo>
                  <a:lnTo>
                    <a:pt x="9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5" name="Freeform 111"/>
            <p:cNvSpPr>
              <a:spLocks/>
            </p:cNvSpPr>
            <p:nvPr/>
          </p:nvSpPr>
          <p:spPr bwMode="auto">
            <a:xfrm>
              <a:off x="4973053" y="453189"/>
              <a:ext cx="737937" cy="689811"/>
            </a:xfrm>
            <a:custGeom>
              <a:avLst/>
              <a:gdLst/>
              <a:ahLst/>
              <a:cxnLst>
                <a:cxn ang="0">
                  <a:pos x="74" y="4"/>
                </a:cxn>
                <a:cxn ang="0">
                  <a:pos x="74" y="4"/>
                </a:cxn>
                <a:cxn ang="0">
                  <a:pos x="76" y="6"/>
                </a:cxn>
                <a:cxn ang="0">
                  <a:pos x="82" y="14"/>
                </a:cxn>
                <a:cxn ang="0">
                  <a:pos x="88" y="26"/>
                </a:cxn>
                <a:cxn ang="0">
                  <a:pos x="92" y="36"/>
                </a:cxn>
                <a:cxn ang="0">
                  <a:pos x="92" y="46"/>
                </a:cxn>
                <a:cxn ang="0">
                  <a:pos x="92" y="46"/>
                </a:cxn>
                <a:cxn ang="0">
                  <a:pos x="92" y="54"/>
                </a:cxn>
                <a:cxn ang="0">
                  <a:pos x="92" y="62"/>
                </a:cxn>
                <a:cxn ang="0">
                  <a:pos x="88" y="68"/>
                </a:cxn>
                <a:cxn ang="0">
                  <a:pos x="84" y="74"/>
                </a:cxn>
                <a:cxn ang="0">
                  <a:pos x="80" y="78"/>
                </a:cxn>
                <a:cxn ang="0">
                  <a:pos x="74" y="82"/>
                </a:cxn>
                <a:cxn ang="0">
                  <a:pos x="66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6"/>
                </a:cxn>
                <a:cxn ang="0">
                  <a:pos x="46" y="84"/>
                </a:cxn>
                <a:cxn ang="0">
                  <a:pos x="40" y="80"/>
                </a:cxn>
                <a:cxn ang="0">
                  <a:pos x="38" y="74"/>
                </a:cxn>
                <a:cxn ang="0">
                  <a:pos x="38" y="72"/>
                </a:cxn>
                <a:cxn ang="0">
                  <a:pos x="38" y="72"/>
                </a:cxn>
                <a:cxn ang="0">
                  <a:pos x="32" y="74"/>
                </a:cxn>
                <a:cxn ang="0">
                  <a:pos x="22" y="76"/>
                </a:cxn>
                <a:cxn ang="0">
                  <a:pos x="16" y="76"/>
                </a:cxn>
                <a:cxn ang="0">
                  <a:pos x="10" y="76"/>
                </a:cxn>
                <a:cxn ang="0">
                  <a:pos x="4" y="72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0" y="48"/>
                </a:cxn>
                <a:cxn ang="0">
                  <a:pos x="4" y="42"/>
                </a:cxn>
                <a:cxn ang="0">
                  <a:pos x="12" y="34"/>
                </a:cxn>
                <a:cxn ang="0">
                  <a:pos x="22" y="26"/>
                </a:cxn>
                <a:cxn ang="0">
                  <a:pos x="48" y="14"/>
                </a:cxn>
                <a:cxn ang="0">
                  <a:pos x="56" y="8"/>
                </a:cxn>
                <a:cxn ang="0">
                  <a:pos x="60" y="4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64" y="4"/>
                </a:cxn>
                <a:cxn ang="0">
                  <a:pos x="64" y="12"/>
                </a:cxn>
                <a:cxn ang="0">
                  <a:pos x="62" y="26"/>
                </a:cxn>
                <a:cxn ang="0">
                  <a:pos x="60" y="32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8" y="38"/>
                </a:cxn>
                <a:cxn ang="0">
                  <a:pos x="64" y="32"/>
                </a:cxn>
                <a:cxn ang="0">
                  <a:pos x="70" y="20"/>
                </a:cxn>
                <a:cxn ang="0">
                  <a:pos x="74" y="4"/>
                </a:cxn>
                <a:cxn ang="0">
                  <a:pos x="74" y="4"/>
                </a:cxn>
              </a:cxnLst>
              <a:rect l="0" t="0" r="r" b="b"/>
              <a:pathLst>
                <a:path w="92" h="86">
                  <a:moveTo>
                    <a:pt x="74" y="4"/>
                  </a:moveTo>
                  <a:lnTo>
                    <a:pt x="74" y="4"/>
                  </a:lnTo>
                  <a:lnTo>
                    <a:pt x="76" y="6"/>
                  </a:lnTo>
                  <a:lnTo>
                    <a:pt x="82" y="14"/>
                  </a:lnTo>
                  <a:lnTo>
                    <a:pt x="88" y="26"/>
                  </a:lnTo>
                  <a:lnTo>
                    <a:pt x="92" y="3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54"/>
                  </a:lnTo>
                  <a:lnTo>
                    <a:pt x="92" y="62"/>
                  </a:lnTo>
                  <a:lnTo>
                    <a:pt x="88" y="68"/>
                  </a:lnTo>
                  <a:lnTo>
                    <a:pt x="84" y="74"/>
                  </a:lnTo>
                  <a:lnTo>
                    <a:pt x="80" y="78"/>
                  </a:lnTo>
                  <a:lnTo>
                    <a:pt x="74" y="82"/>
                  </a:lnTo>
                  <a:lnTo>
                    <a:pt x="66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6"/>
                  </a:lnTo>
                  <a:lnTo>
                    <a:pt x="46" y="84"/>
                  </a:lnTo>
                  <a:lnTo>
                    <a:pt x="40" y="80"/>
                  </a:lnTo>
                  <a:lnTo>
                    <a:pt x="38" y="74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2" y="74"/>
                  </a:lnTo>
                  <a:lnTo>
                    <a:pt x="22" y="76"/>
                  </a:lnTo>
                  <a:lnTo>
                    <a:pt x="16" y="76"/>
                  </a:lnTo>
                  <a:lnTo>
                    <a:pt x="10" y="76"/>
                  </a:lnTo>
                  <a:lnTo>
                    <a:pt x="4" y="72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4" y="42"/>
                  </a:lnTo>
                  <a:lnTo>
                    <a:pt x="12" y="34"/>
                  </a:lnTo>
                  <a:lnTo>
                    <a:pt x="22" y="26"/>
                  </a:lnTo>
                  <a:lnTo>
                    <a:pt x="48" y="14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4" y="4"/>
                  </a:lnTo>
                  <a:lnTo>
                    <a:pt x="64" y="12"/>
                  </a:lnTo>
                  <a:lnTo>
                    <a:pt x="62" y="26"/>
                  </a:lnTo>
                  <a:lnTo>
                    <a:pt x="60" y="32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8" y="38"/>
                  </a:lnTo>
                  <a:lnTo>
                    <a:pt x="64" y="32"/>
                  </a:lnTo>
                  <a:lnTo>
                    <a:pt x="70" y="20"/>
                  </a:lnTo>
                  <a:lnTo>
                    <a:pt x="74" y="4"/>
                  </a:lnTo>
                  <a:lnTo>
                    <a:pt x="7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6" name="Freeform 112"/>
            <p:cNvSpPr>
              <a:spLocks/>
            </p:cNvSpPr>
            <p:nvPr/>
          </p:nvSpPr>
          <p:spPr bwMode="auto">
            <a:xfrm>
              <a:off x="4572000" y="36095"/>
              <a:ext cx="802105" cy="721895"/>
            </a:xfrm>
            <a:custGeom>
              <a:avLst/>
              <a:gdLst/>
              <a:ahLst/>
              <a:cxnLst>
                <a:cxn ang="0">
                  <a:pos x="98" y="40"/>
                </a:cxn>
                <a:cxn ang="0">
                  <a:pos x="98" y="40"/>
                </a:cxn>
                <a:cxn ang="0">
                  <a:pos x="94" y="48"/>
                </a:cxn>
                <a:cxn ang="0">
                  <a:pos x="80" y="64"/>
                </a:cxn>
                <a:cxn ang="0">
                  <a:pos x="70" y="72"/>
                </a:cxn>
                <a:cxn ang="0">
                  <a:pos x="58" y="80"/>
                </a:cxn>
                <a:cxn ang="0">
                  <a:pos x="48" y="88"/>
                </a:cxn>
                <a:cxn ang="0">
                  <a:pos x="34" y="90"/>
                </a:cxn>
                <a:cxn ang="0">
                  <a:pos x="34" y="90"/>
                </a:cxn>
                <a:cxn ang="0">
                  <a:pos x="24" y="90"/>
                </a:cxn>
                <a:cxn ang="0">
                  <a:pos x="14" y="88"/>
                </a:cxn>
                <a:cxn ang="0">
                  <a:pos x="6" y="84"/>
                </a:cxn>
                <a:cxn ang="0">
                  <a:pos x="2" y="78"/>
                </a:cxn>
                <a:cxn ang="0">
                  <a:pos x="0" y="70"/>
                </a:cxn>
                <a:cxn ang="0">
                  <a:pos x="2" y="62"/>
                </a:cxn>
                <a:cxn ang="0">
                  <a:pos x="6" y="54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10" y="46"/>
                </a:cxn>
                <a:cxn ang="0">
                  <a:pos x="6" y="36"/>
                </a:cxn>
                <a:cxn ang="0">
                  <a:pos x="4" y="32"/>
                </a:cxn>
                <a:cxn ang="0">
                  <a:pos x="4" y="26"/>
                </a:cxn>
                <a:cxn ang="0">
                  <a:pos x="8" y="18"/>
                </a:cxn>
                <a:cxn ang="0">
                  <a:pos x="14" y="12"/>
                </a:cxn>
                <a:cxn ang="0">
                  <a:pos x="14" y="12"/>
                </a:cxn>
                <a:cxn ang="0">
                  <a:pos x="20" y="6"/>
                </a:cxn>
                <a:cxn ang="0">
                  <a:pos x="26" y="4"/>
                </a:cxn>
                <a:cxn ang="0">
                  <a:pos x="30" y="2"/>
                </a:cxn>
                <a:cxn ang="0">
                  <a:pos x="36" y="0"/>
                </a:cxn>
                <a:cxn ang="0">
                  <a:pos x="46" y="2"/>
                </a:cxn>
                <a:cxn ang="0">
                  <a:pos x="56" y="8"/>
                </a:cxn>
                <a:cxn ang="0">
                  <a:pos x="78" y="20"/>
                </a:cxn>
                <a:cxn ang="0">
                  <a:pos x="88" y="26"/>
                </a:cxn>
                <a:cxn ang="0">
                  <a:pos x="100" y="28"/>
                </a:cxn>
                <a:cxn ang="0">
                  <a:pos x="100" y="28"/>
                </a:cxn>
                <a:cxn ang="0">
                  <a:pos x="82" y="36"/>
                </a:cxn>
                <a:cxn ang="0">
                  <a:pos x="66" y="42"/>
                </a:cxn>
                <a:cxn ang="0">
                  <a:pos x="52" y="46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62" y="48"/>
                </a:cxn>
                <a:cxn ang="0">
                  <a:pos x="78" y="46"/>
                </a:cxn>
                <a:cxn ang="0">
                  <a:pos x="98" y="40"/>
                </a:cxn>
                <a:cxn ang="0">
                  <a:pos x="98" y="40"/>
                </a:cxn>
              </a:cxnLst>
              <a:rect l="0" t="0" r="r" b="b"/>
              <a:pathLst>
                <a:path w="100" h="90">
                  <a:moveTo>
                    <a:pt x="98" y="40"/>
                  </a:moveTo>
                  <a:lnTo>
                    <a:pt x="98" y="40"/>
                  </a:lnTo>
                  <a:lnTo>
                    <a:pt x="94" y="48"/>
                  </a:lnTo>
                  <a:lnTo>
                    <a:pt x="80" y="64"/>
                  </a:lnTo>
                  <a:lnTo>
                    <a:pt x="70" y="72"/>
                  </a:lnTo>
                  <a:lnTo>
                    <a:pt x="58" y="80"/>
                  </a:lnTo>
                  <a:lnTo>
                    <a:pt x="48" y="88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24" y="90"/>
                  </a:lnTo>
                  <a:lnTo>
                    <a:pt x="14" y="88"/>
                  </a:lnTo>
                  <a:lnTo>
                    <a:pt x="6" y="84"/>
                  </a:lnTo>
                  <a:lnTo>
                    <a:pt x="2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6" y="5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0" y="46"/>
                  </a:lnTo>
                  <a:lnTo>
                    <a:pt x="6" y="36"/>
                  </a:lnTo>
                  <a:lnTo>
                    <a:pt x="4" y="32"/>
                  </a:lnTo>
                  <a:lnTo>
                    <a:pt x="4" y="26"/>
                  </a:lnTo>
                  <a:lnTo>
                    <a:pt x="8" y="18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20" y="6"/>
                  </a:lnTo>
                  <a:lnTo>
                    <a:pt x="26" y="4"/>
                  </a:lnTo>
                  <a:lnTo>
                    <a:pt x="30" y="2"/>
                  </a:lnTo>
                  <a:lnTo>
                    <a:pt x="36" y="0"/>
                  </a:lnTo>
                  <a:lnTo>
                    <a:pt x="46" y="2"/>
                  </a:lnTo>
                  <a:lnTo>
                    <a:pt x="56" y="8"/>
                  </a:lnTo>
                  <a:lnTo>
                    <a:pt x="78" y="20"/>
                  </a:lnTo>
                  <a:lnTo>
                    <a:pt x="88" y="26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82" y="36"/>
                  </a:lnTo>
                  <a:lnTo>
                    <a:pt x="66" y="42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62" y="48"/>
                  </a:lnTo>
                  <a:lnTo>
                    <a:pt x="78" y="46"/>
                  </a:lnTo>
                  <a:lnTo>
                    <a:pt x="98" y="40"/>
                  </a:lnTo>
                  <a:lnTo>
                    <a:pt x="98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7" name="Freeform 113"/>
            <p:cNvSpPr>
              <a:spLocks/>
            </p:cNvSpPr>
            <p:nvPr/>
          </p:nvSpPr>
          <p:spPr bwMode="auto">
            <a:xfrm>
              <a:off x="5053263" y="-589547"/>
              <a:ext cx="770021" cy="705853"/>
            </a:xfrm>
            <a:custGeom>
              <a:avLst/>
              <a:gdLst/>
              <a:ahLst/>
              <a:cxnLst>
                <a:cxn ang="0">
                  <a:pos x="72" y="88"/>
                </a:cxn>
                <a:cxn ang="0">
                  <a:pos x="72" y="88"/>
                </a:cxn>
                <a:cxn ang="0">
                  <a:pos x="76" y="68"/>
                </a:cxn>
                <a:cxn ang="0">
                  <a:pos x="82" y="4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94" y="24"/>
                </a:cxn>
                <a:cxn ang="0">
                  <a:pos x="96" y="18"/>
                </a:cxn>
                <a:cxn ang="0">
                  <a:pos x="94" y="12"/>
                </a:cxn>
                <a:cxn ang="0">
                  <a:pos x="92" y="8"/>
                </a:cxn>
                <a:cxn ang="0">
                  <a:pos x="88" y="4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0" y="2"/>
                </a:cxn>
                <a:cxn ang="0">
                  <a:pos x="50" y="8"/>
                </a:cxn>
                <a:cxn ang="0">
                  <a:pos x="46" y="16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38" y="18"/>
                </a:cxn>
                <a:cxn ang="0">
                  <a:pos x="26" y="18"/>
                </a:cxn>
                <a:cxn ang="0">
                  <a:pos x="20" y="20"/>
                </a:cxn>
                <a:cxn ang="0">
                  <a:pos x="14" y="22"/>
                </a:cxn>
                <a:cxn ang="0">
                  <a:pos x="8" y="26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40"/>
                </a:cxn>
                <a:cxn ang="0">
                  <a:pos x="0" y="48"/>
                </a:cxn>
                <a:cxn ang="0">
                  <a:pos x="0" y="56"/>
                </a:cxn>
                <a:cxn ang="0">
                  <a:pos x="2" y="64"/>
                </a:cxn>
                <a:cxn ang="0">
                  <a:pos x="8" y="72"/>
                </a:cxn>
                <a:cxn ang="0">
                  <a:pos x="20" y="78"/>
                </a:cxn>
                <a:cxn ang="0">
                  <a:pos x="34" y="84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52" y="86"/>
                </a:cxn>
                <a:cxn ang="0">
                  <a:pos x="48" y="80"/>
                </a:cxn>
                <a:cxn ang="0">
                  <a:pos x="46" y="70"/>
                </a:cxn>
                <a:cxn ang="0">
                  <a:pos x="46" y="62"/>
                </a:cxn>
                <a:cxn ang="0">
                  <a:pos x="48" y="56"/>
                </a:cxn>
                <a:cxn ang="0">
                  <a:pos x="48" y="56"/>
                </a:cxn>
                <a:cxn ang="0">
                  <a:pos x="54" y="68"/>
                </a:cxn>
                <a:cxn ang="0">
                  <a:pos x="62" y="78"/>
                </a:cxn>
                <a:cxn ang="0">
                  <a:pos x="72" y="88"/>
                </a:cxn>
                <a:cxn ang="0">
                  <a:pos x="72" y="88"/>
                </a:cxn>
              </a:cxnLst>
              <a:rect l="0" t="0" r="r" b="b"/>
              <a:pathLst>
                <a:path w="96" h="88">
                  <a:moveTo>
                    <a:pt x="72" y="88"/>
                  </a:moveTo>
                  <a:lnTo>
                    <a:pt x="72" y="88"/>
                  </a:lnTo>
                  <a:lnTo>
                    <a:pt x="76" y="68"/>
                  </a:lnTo>
                  <a:lnTo>
                    <a:pt x="82" y="4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4" y="24"/>
                  </a:lnTo>
                  <a:lnTo>
                    <a:pt x="96" y="18"/>
                  </a:lnTo>
                  <a:lnTo>
                    <a:pt x="94" y="12"/>
                  </a:lnTo>
                  <a:lnTo>
                    <a:pt x="92" y="8"/>
                  </a:lnTo>
                  <a:lnTo>
                    <a:pt x="88" y="4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2"/>
                  </a:lnTo>
                  <a:lnTo>
                    <a:pt x="50" y="8"/>
                  </a:lnTo>
                  <a:lnTo>
                    <a:pt x="46" y="16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38" y="18"/>
                  </a:lnTo>
                  <a:lnTo>
                    <a:pt x="26" y="18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8" y="2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40"/>
                  </a:lnTo>
                  <a:lnTo>
                    <a:pt x="0" y="48"/>
                  </a:lnTo>
                  <a:lnTo>
                    <a:pt x="0" y="56"/>
                  </a:lnTo>
                  <a:lnTo>
                    <a:pt x="2" y="64"/>
                  </a:lnTo>
                  <a:lnTo>
                    <a:pt x="8" y="72"/>
                  </a:lnTo>
                  <a:lnTo>
                    <a:pt x="20" y="78"/>
                  </a:lnTo>
                  <a:lnTo>
                    <a:pt x="34" y="84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52" y="86"/>
                  </a:lnTo>
                  <a:lnTo>
                    <a:pt x="48" y="80"/>
                  </a:lnTo>
                  <a:lnTo>
                    <a:pt x="46" y="70"/>
                  </a:lnTo>
                  <a:lnTo>
                    <a:pt x="46" y="62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54" y="68"/>
                  </a:lnTo>
                  <a:lnTo>
                    <a:pt x="62" y="78"/>
                  </a:lnTo>
                  <a:lnTo>
                    <a:pt x="72" y="88"/>
                  </a:lnTo>
                  <a:lnTo>
                    <a:pt x="72" y="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8" name="Freeform 114"/>
            <p:cNvSpPr>
              <a:spLocks/>
            </p:cNvSpPr>
            <p:nvPr/>
          </p:nvSpPr>
          <p:spPr bwMode="auto">
            <a:xfrm>
              <a:off x="5438274" y="212558"/>
              <a:ext cx="192505" cy="176463"/>
            </a:xfrm>
            <a:custGeom>
              <a:avLst/>
              <a:gdLst/>
              <a:ahLst/>
              <a:cxnLst>
                <a:cxn ang="0">
                  <a:pos x="24" y="12"/>
                </a:cxn>
                <a:cxn ang="0">
                  <a:pos x="24" y="12"/>
                </a:cxn>
                <a:cxn ang="0">
                  <a:pos x="22" y="16"/>
                </a:cxn>
                <a:cxn ang="0">
                  <a:pos x="18" y="18"/>
                </a:cxn>
                <a:cxn ang="0">
                  <a:pos x="14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6" y="20"/>
                </a:cxn>
                <a:cxn ang="0">
                  <a:pos x="2" y="18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6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22" y="4"/>
                </a:cxn>
                <a:cxn ang="0">
                  <a:pos x="24" y="6"/>
                </a:cxn>
                <a:cxn ang="0">
                  <a:pos x="24" y="12"/>
                </a:cxn>
                <a:cxn ang="0">
                  <a:pos x="24" y="12"/>
                </a:cxn>
              </a:cxnLst>
              <a:rect l="0" t="0" r="r" b="b"/>
              <a:pathLst>
                <a:path w="24" h="22">
                  <a:moveTo>
                    <a:pt x="24" y="12"/>
                  </a:moveTo>
                  <a:lnTo>
                    <a:pt x="24" y="12"/>
                  </a:lnTo>
                  <a:lnTo>
                    <a:pt x="22" y="16"/>
                  </a:lnTo>
                  <a:lnTo>
                    <a:pt x="18" y="18"/>
                  </a:lnTo>
                  <a:lnTo>
                    <a:pt x="14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6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9" name="Freeform 115"/>
            <p:cNvSpPr>
              <a:spLocks/>
            </p:cNvSpPr>
            <p:nvPr/>
          </p:nvSpPr>
          <p:spPr bwMode="auto">
            <a:xfrm>
              <a:off x="8181474" y="2570747"/>
              <a:ext cx="529389" cy="513347"/>
            </a:xfrm>
            <a:custGeom>
              <a:avLst/>
              <a:gdLst/>
              <a:ahLst/>
              <a:cxnLst>
                <a:cxn ang="0">
                  <a:pos x="36" y="64"/>
                </a:cxn>
                <a:cxn ang="0">
                  <a:pos x="36" y="64"/>
                </a:cxn>
                <a:cxn ang="0">
                  <a:pos x="44" y="52"/>
                </a:cxn>
                <a:cxn ang="0">
                  <a:pos x="52" y="40"/>
                </a:cxn>
                <a:cxn ang="0">
                  <a:pos x="62" y="30"/>
                </a:cxn>
                <a:cxn ang="0">
                  <a:pos x="62" y="30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56" y="2"/>
                </a:cxn>
                <a:cxn ang="0">
                  <a:pos x="56" y="2"/>
                </a:cxn>
                <a:cxn ang="0">
                  <a:pos x="52" y="0"/>
                </a:cxn>
                <a:cxn ang="0">
                  <a:pos x="48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2" y="6"/>
                </a:cxn>
                <a:cxn ang="0">
                  <a:pos x="24" y="2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2" y="38"/>
                </a:cxn>
                <a:cxn ang="0">
                  <a:pos x="8" y="44"/>
                </a:cxn>
                <a:cxn ang="0">
                  <a:pos x="16" y="54"/>
                </a:cxn>
                <a:cxn ang="0">
                  <a:pos x="26" y="62"/>
                </a:cxn>
                <a:cxn ang="0">
                  <a:pos x="26" y="62"/>
                </a:cxn>
                <a:cxn ang="0">
                  <a:pos x="26" y="54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6" y="64"/>
                </a:cxn>
                <a:cxn ang="0">
                  <a:pos x="36" y="64"/>
                </a:cxn>
              </a:cxnLst>
              <a:rect l="0" t="0" r="r" b="b"/>
              <a:pathLst>
                <a:path w="66" h="64">
                  <a:moveTo>
                    <a:pt x="36" y="64"/>
                  </a:moveTo>
                  <a:lnTo>
                    <a:pt x="36" y="64"/>
                  </a:lnTo>
                  <a:lnTo>
                    <a:pt x="44" y="52"/>
                  </a:lnTo>
                  <a:lnTo>
                    <a:pt x="52" y="40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24" y="2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8" y="44"/>
                  </a:lnTo>
                  <a:lnTo>
                    <a:pt x="16" y="54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6" y="54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6" y="64"/>
                  </a:lnTo>
                  <a:lnTo>
                    <a:pt x="36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0" name="Freeform 116"/>
            <p:cNvSpPr>
              <a:spLocks/>
            </p:cNvSpPr>
            <p:nvPr/>
          </p:nvSpPr>
          <p:spPr bwMode="auto">
            <a:xfrm>
              <a:off x="7844589" y="2923674"/>
              <a:ext cx="513347" cy="561474"/>
            </a:xfrm>
            <a:custGeom>
              <a:avLst/>
              <a:gdLst/>
              <a:ahLst/>
              <a:cxnLst>
                <a:cxn ang="0">
                  <a:pos x="64" y="28"/>
                </a:cxn>
                <a:cxn ang="0">
                  <a:pos x="64" y="28"/>
                </a:cxn>
                <a:cxn ang="0">
                  <a:pos x="52" y="22"/>
                </a:cxn>
                <a:cxn ang="0">
                  <a:pos x="42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18" y="0"/>
                </a:cxn>
                <a:cxn ang="0">
                  <a:pos x="12" y="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2" y="46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4" y="64"/>
                </a:cxn>
                <a:cxn ang="0">
                  <a:pos x="4" y="64"/>
                </a:cxn>
                <a:cxn ang="0">
                  <a:pos x="8" y="68"/>
                </a:cxn>
                <a:cxn ang="0">
                  <a:pos x="12" y="70"/>
                </a:cxn>
                <a:cxn ang="0">
                  <a:pos x="18" y="70"/>
                </a:cxn>
                <a:cxn ang="0">
                  <a:pos x="24" y="68"/>
                </a:cxn>
                <a:cxn ang="0">
                  <a:pos x="32" y="66"/>
                </a:cxn>
                <a:cxn ang="0">
                  <a:pos x="40" y="60"/>
                </a:cxn>
                <a:cxn ang="0">
                  <a:pos x="50" y="52"/>
                </a:cxn>
                <a:cxn ang="0">
                  <a:pos x="60" y="40"/>
                </a:cxn>
                <a:cxn ang="0">
                  <a:pos x="60" y="40"/>
                </a:cxn>
                <a:cxn ang="0">
                  <a:pos x="52" y="42"/>
                </a:cxn>
                <a:cxn ang="0">
                  <a:pos x="44" y="42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46" y="38"/>
                </a:cxn>
                <a:cxn ang="0">
                  <a:pos x="56" y="34"/>
                </a:cxn>
                <a:cxn ang="0">
                  <a:pos x="64" y="28"/>
                </a:cxn>
                <a:cxn ang="0">
                  <a:pos x="64" y="28"/>
                </a:cxn>
              </a:cxnLst>
              <a:rect l="0" t="0" r="r" b="b"/>
              <a:pathLst>
                <a:path w="64" h="70">
                  <a:moveTo>
                    <a:pt x="64" y="28"/>
                  </a:moveTo>
                  <a:lnTo>
                    <a:pt x="64" y="28"/>
                  </a:lnTo>
                  <a:lnTo>
                    <a:pt x="52" y="22"/>
                  </a:lnTo>
                  <a:lnTo>
                    <a:pt x="42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2" y="46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8" y="68"/>
                  </a:lnTo>
                  <a:lnTo>
                    <a:pt x="12" y="70"/>
                  </a:lnTo>
                  <a:lnTo>
                    <a:pt x="18" y="70"/>
                  </a:lnTo>
                  <a:lnTo>
                    <a:pt x="24" y="68"/>
                  </a:lnTo>
                  <a:lnTo>
                    <a:pt x="32" y="66"/>
                  </a:lnTo>
                  <a:lnTo>
                    <a:pt x="40" y="60"/>
                  </a:lnTo>
                  <a:lnTo>
                    <a:pt x="50" y="52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52" y="42"/>
                  </a:lnTo>
                  <a:lnTo>
                    <a:pt x="44" y="42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46" y="38"/>
                  </a:lnTo>
                  <a:lnTo>
                    <a:pt x="56" y="34"/>
                  </a:lnTo>
                  <a:lnTo>
                    <a:pt x="64" y="28"/>
                  </a:lnTo>
                  <a:lnTo>
                    <a:pt x="64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1" name="Freeform 117"/>
            <p:cNvSpPr>
              <a:spLocks/>
            </p:cNvSpPr>
            <p:nvPr/>
          </p:nvSpPr>
          <p:spPr bwMode="auto">
            <a:xfrm>
              <a:off x="8149389" y="3244516"/>
              <a:ext cx="529389" cy="529389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4" y="12"/>
                </a:cxn>
                <a:cxn ang="0">
                  <a:pos x="16" y="24"/>
                </a:cxn>
                <a:cxn ang="0">
                  <a:pos x="6" y="34"/>
                </a:cxn>
                <a:cxn ang="0">
                  <a:pos x="6" y="34"/>
                </a:cxn>
                <a:cxn ang="0">
                  <a:pos x="0" y="42"/>
                </a:cxn>
                <a:cxn ang="0">
                  <a:pos x="0" y="50"/>
                </a:cxn>
                <a:cxn ang="0">
                  <a:pos x="4" y="5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64"/>
                </a:cxn>
                <a:cxn ang="0">
                  <a:pos x="18" y="66"/>
                </a:cxn>
                <a:cxn ang="0">
                  <a:pos x="24" y="64"/>
                </a:cxn>
                <a:cxn ang="0">
                  <a:pos x="30" y="58"/>
                </a:cxn>
                <a:cxn ang="0">
                  <a:pos x="30" y="58"/>
                </a:cxn>
                <a:cxn ang="0">
                  <a:pos x="34" y="60"/>
                </a:cxn>
                <a:cxn ang="0">
                  <a:pos x="40" y="64"/>
                </a:cxn>
                <a:cxn ang="0">
                  <a:pos x="50" y="66"/>
                </a:cxn>
                <a:cxn ang="0">
                  <a:pos x="54" y="64"/>
                </a:cxn>
                <a:cxn ang="0">
                  <a:pos x="58" y="62"/>
                </a:cxn>
                <a:cxn ang="0">
                  <a:pos x="58" y="62"/>
                </a:cxn>
                <a:cxn ang="0">
                  <a:pos x="64" y="52"/>
                </a:cxn>
                <a:cxn ang="0">
                  <a:pos x="66" y="46"/>
                </a:cxn>
                <a:cxn ang="0">
                  <a:pos x="66" y="38"/>
                </a:cxn>
                <a:cxn ang="0">
                  <a:pos x="64" y="32"/>
                </a:cxn>
                <a:cxn ang="0">
                  <a:pos x="60" y="22"/>
                </a:cxn>
                <a:cxn ang="0">
                  <a:pos x="52" y="14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4" y="12"/>
                </a:cxn>
                <a:cxn ang="0">
                  <a:pos x="42" y="20"/>
                </a:cxn>
                <a:cxn ang="0">
                  <a:pos x="38" y="30"/>
                </a:cxn>
                <a:cxn ang="0">
                  <a:pos x="38" y="30"/>
                </a:cxn>
                <a:cxn ang="0">
                  <a:pos x="38" y="20"/>
                </a:cxn>
                <a:cxn ang="0">
                  <a:pos x="36" y="1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66" h="66">
                  <a:moveTo>
                    <a:pt x="32" y="0"/>
                  </a:moveTo>
                  <a:lnTo>
                    <a:pt x="32" y="0"/>
                  </a:lnTo>
                  <a:lnTo>
                    <a:pt x="24" y="12"/>
                  </a:lnTo>
                  <a:lnTo>
                    <a:pt x="16" y="24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0" y="42"/>
                  </a:lnTo>
                  <a:lnTo>
                    <a:pt x="0" y="50"/>
                  </a:lnTo>
                  <a:lnTo>
                    <a:pt x="4" y="5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64"/>
                  </a:lnTo>
                  <a:lnTo>
                    <a:pt x="18" y="66"/>
                  </a:lnTo>
                  <a:lnTo>
                    <a:pt x="24" y="64"/>
                  </a:lnTo>
                  <a:lnTo>
                    <a:pt x="30" y="58"/>
                  </a:lnTo>
                  <a:lnTo>
                    <a:pt x="30" y="58"/>
                  </a:lnTo>
                  <a:lnTo>
                    <a:pt x="34" y="60"/>
                  </a:lnTo>
                  <a:lnTo>
                    <a:pt x="40" y="64"/>
                  </a:lnTo>
                  <a:lnTo>
                    <a:pt x="50" y="66"/>
                  </a:lnTo>
                  <a:lnTo>
                    <a:pt x="54" y="64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64" y="52"/>
                  </a:lnTo>
                  <a:lnTo>
                    <a:pt x="66" y="46"/>
                  </a:lnTo>
                  <a:lnTo>
                    <a:pt x="66" y="38"/>
                  </a:lnTo>
                  <a:lnTo>
                    <a:pt x="64" y="32"/>
                  </a:lnTo>
                  <a:lnTo>
                    <a:pt x="60" y="22"/>
                  </a:lnTo>
                  <a:lnTo>
                    <a:pt x="52" y="1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4" y="12"/>
                  </a:lnTo>
                  <a:lnTo>
                    <a:pt x="42" y="20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38" y="20"/>
                  </a:lnTo>
                  <a:lnTo>
                    <a:pt x="36" y="1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2" name="Freeform 118"/>
            <p:cNvSpPr>
              <a:spLocks/>
            </p:cNvSpPr>
            <p:nvPr/>
          </p:nvSpPr>
          <p:spPr bwMode="auto">
            <a:xfrm>
              <a:off x="8518358" y="2907632"/>
              <a:ext cx="529389" cy="561474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10" y="44"/>
                </a:cxn>
                <a:cxn ang="0">
                  <a:pos x="18" y="5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28" y="68"/>
                </a:cxn>
                <a:cxn ang="0">
                  <a:pos x="32" y="70"/>
                </a:cxn>
                <a:cxn ang="0">
                  <a:pos x="40" y="70"/>
                </a:cxn>
                <a:cxn ang="0">
                  <a:pos x="48" y="68"/>
                </a:cxn>
                <a:cxn ang="0">
                  <a:pos x="54" y="62"/>
                </a:cxn>
                <a:cxn ang="0">
                  <a:pos x="54" y="62"/>
                </a:cxn>
                <a:cxn ang="0">
                  <a:pos x="58" y="52"/>
                </a:cxn>
                <a:cxn ang="0">
                  <a:pos x="58" y="46"/>
                </a:cxn>
                <a:cxn ang="0">
                  <a:pos x="54" y="38"/>
                </a:cxn>
                <a:cxn ang="0">
                  <a:pos x="54" y="38"/>
                </a:cxn>
                <a:cxn ang="0">
                  <a:pos x="62" y="28"/>
                </a:cxn>
                <a:cxn ang="0">
                  <a:pos x="66" y="20"/>
                </a:cxn>
                <a:cxn ang="0">
                  <a:pos x="66" y="14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0" y="6"/>
                </a:cxn>
                <a:cxn ang="0">
                  <a:pos x="56" y="2"/>
                </a:cxn>
                <a:cxn ang="0">
                  <a:pos x="50" y="0"/>
                </a:cxn>
                <a:cxn ang="0">
                  <a:pos x="44" y="0"/>
                </a:cxn>
                <a:cxn ang="0">
                  <a:pos x="36" y="2"/>
                </a:cxn>
                <a:cxn ang="0">
                  <a:pos x="28" y="6"/>
                </a:cxn>
                <a:cxn ang="0">
                  <a:pos x="18" y="12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4" y="22"/>
                </a:cxn>
                <a:cxn ang="0">
                  <a:pos x="22" y="2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0" y="30"/>
                </a:cxn>
                <a:cxn ang="0">
                  <a:pos x="10" y="32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66" h="70">
                  <a:moveTo>
                    <a:pt x="0" y="34"/>
                  </a:moveTo>
                  <a:lnTo>
                    <a:pt x="0" y="34"/>
                  </a:lnTo>
                  <a:lnTo>
                    <a:pt x="10" y="44"/>
                  </a:lnTo>
                  <a:lnTo>
                    <a:pt x="18" y="5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8" y="68"/>
                  </a:lnTo>
                  <a:lnTo>
                    <a:pt x="32" y="70"/>
                  </a:lnTo>
                  <a:lnTo>
                    <a:pt x="40" y="70"/>
                  </a:lnTo>
                  <a:lnTo>
                    <a:pt x="48" y="68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58" y="52"/>
                  </a:lnTo>
                  <a:lnTo>
                    <a:pt x="58" y="46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62" y="28"/>
                  </a:lnTo>
                  <a:lnTo>
                    <a:pt x="66" y="20"/>
                  </a:lnTo>
                  <a:lnTo>
                    <a:pt x="66" y="14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0" y="6"/>
                  </a:lnTo>
                  <a:lnTo>
                    <a:pt x="56" y="2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6" y="2"/>
                  </a:lnTo>
                  <a:lnTo>
                    <a:pt x="28" y="6"/>
                  </a:lnTo>
                  <a:lnTo>
                    <a:pt x="18" y="1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4" y="22"/>
                  </a:lnTo>
                  <a:lnTo>
                    <a:pt x="22" y="2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0" y="30"/>
                  </a:lnTo>
                  <a:lnTo>
                    <a:pt x="10" y="32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3" name="Freeform 119"/>
            <p:cNvSpPr>
              <a:spLocks/>
            </p:cNvSpPr>
            <p:nvPr/>
          </p:nvSpPr>
          <p:spPr bwMode="auto">
            <a:xfrm>
              <a:off x="8486274" y="2699084"/>
              <a:ext cx="545432" cy="465221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8" y="0"/>
                </a:cxn>
                <a:cxn ang="0">
                  <a:pos x="60" y="0"/>
                </a:cxn>
                <a:cxn ang="0">
                  <a:pos x="54" y="4"/>
                </a:cxn>
                <a:cxn ang="0">
                  <a:pos x="44" y="8"/>
                </a:cxn>
                <a:cxn ang="0">
                  <a:pos x="32" y="14"/>
                </a:cxn>
                <a:cxn ang="0">
                  <a:pos x="22" y="26"/>
                </a:cxn>
                <a:cxn ang="0">
                  <a:pos x="10" y="40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6" y="50"/>
                </a:cxn>
                <a:cxn ang="0">
                  <a:pos x="22" y="34"/>
                </a:cxn>
                <a:cxn ang="0">
                  <a:pos x="42" y="14"/>
                </a:cxn>
                <a:cxn ang="0">
                  <a:pos x="56" y="6"/>
                </a:cxn>
                <a:cxn ang="0">
                  <a:pos x="68" y="0"/>
                </a:cxn>
                <a:cxn ang="0">
                  <a:pos x="68" y="0"/>
                </a:cxn>
              </a:cxnLst>
              <a:rect l="0" t="0" r="r" b="b"/>
              <a:pathLst>
                <a:path w="68" h="58">
                  <a:moveTo>
                    <a:pt x="68" y="0"/>
                  </a:moveTo>
                  <a:lnTo>
                    <a:pt x="68" y="0"/>
                  </a:lnTo>
                  <a:lnTo>
                    <a:pt x="60" y="0"/>
                  </a:lnTo>
                  <a:lnTo>
                    <a:pt x="54" y="4"/>
                  </a:lnTo>
                  <a:lnTo>
                    <a:pt x="44" y="8"/>
                  </a:lnTo>
                  <a:lnTo>
                    <a:pt x="32" y="14"/>
                  </a:lnTo>
                  <a:lnTo>
                    <a:pt x="22" y="26"/>
                  </a:lnTo>
                  <a:lnTo>
                    <a:pt x="10" y="40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6" y="50"/>
                  </a:lnTo>
                  <a:lnTo>
                    <a:pt x="22" y="34"/>
                  </a:lnTo>
                  <a:lnTo>
                    <a:pt x="42" y="14"/>
                  </a:lnTo>
                  <a:lnTo>
                    <a:pt x="56" y="6"/>
                  </a:lnTo>
                  <a:lnTo>
                    <a:pt x="68" y="0"/>
                  </a:lnTo>
                  <a:lnTo>
                    <a:pt x="6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4" name="Freeform 120"/>
            <p:cNvSpPr>
              <a:spLocks/>
            </p:cNvSpPr>
            <p:nvPr/>
          </p:nvSpPr>
          <p:spPr bwMode="auto">
            <a:xfrm>
              <a:off x="8454189" y="3180347"/>
              <a:ext cx="352926" cy="625642"/>
            </a:xfrm>
            <a:custGeom>
              <a:avLst/>
              <a:gdLst/>
              <a:ahLst/>
              <a:cxnLst>
                <a:cxn ang="0">
                  <a:pos x="44" y="78"/>
                </a:cxn>
                <a:cxn ang="0">
                  <a:pos x="44" y="78"/>
                </a:cxn>
                <a:cxn ang="0">
                  <a:pos x="44" y="70"/>
                </a:cxn>
                <a:cxn ang="0">
                  <a:pos x="44" y="62"/>
                </a:cxn>
                <a:cxn ang="0">
                  <a:pos x="40" y="50"/>
                </a:cxn>
                <a:cxn ang="0">
                  <a:pos x="36" y="38"/>
                </a:cxn>
                <a:cxn ang="0">
                  <a:pos x="28" y="26"/>
                </a:cxn>
                <a:cxn ang="0">
                  <a:pos x="16" y="1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6"/>
                </a:cxn>
                <a:cxn ang="0">
                  <a:pos x="18" y="20"/>
                </a:cxn>
                <a:cxn ang="0">
                  <a:pos x="26" y="32"/>
                </a:cxn>
                <a:cxn ang="0">
                  <a:pos x="34" y="44"/>
                </a:cxn>
                <a:cxn ang="0">
                  <a:pos x="40" y="60"/>
                </a:cxn>
                <a:cxn ang="0">
                  <a:pos x="44" y="78"/>
                </a:cxn>
                <a:cxn ang="0">
                  <a:pos x="44" y="78"/>
                </a:cxn>
              </a:cxnLst>
              <a:rect l="0" t="0" r="r" b="b"/>
              <a:pathLst>
                <a:path w="44" h="78">
                  <a:moveTo>
                    <a:pt x="44" y="78"/>
                  </a:moveTo>
                  <a:lnTo>
                    <a:pt x="44" y="78"/>
                  </a:lnTo>
                  <a:lnTo>
                    <a:pt x="44" y="70"/>
                  </a:lnTo>
                  <a:lnTo>
                    <a:pt x="44" y="62"/>
                  </a:lnTo>
                  <a:lnTo>
                    <a:pt x="40" y="50"/>
                  </a:lnTo>
                  <a:lnTo>
                    <a:pt x="36" y="38"/>
                  </a:lnTo>
                  <a:lnTo>
                    <a:pt x="28" y="26"/>
                  </a:lnTo>
                  <a:lnTo>
                    <a:pt x="16" y="12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6"/>
                  </a:lnTo>
                  <a:lnTo>
                    <a:pt x="18" y="20"/>
                  </a:lnTo>
                  <a:lnTo>
                    <a:pt x="26" y="32"/>
                  </a:lnTo>
                  <a:lnTo>
                    <a:pt x="34" y="44"/>
                  </a:lnTo>
                  <a:lnTo>
                    <a:pt x="40" y="60"/>
                  </a:lnTo>
                  <a:lnTo>
                    <a:pt x="44" y="78"/>
                  </a:lnTo>
                  <a:lnTo>
                    <a:pt x="4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5" name="Freeform 121"/>
            <p:cNvSpPr>
              <a:spLocks/>
            </p:cNvSpPr>
            <p:nvPr/>
          </p:nvSpPr>
          <p:spPr bwMode="auto">
            <a:xfrm>
              <a:off x="7828547" y="3164305"/>
              <a:ext cx="593558" cy="513347"/>
            </a:xfrm>
            <a:custGeom>
              <a:avLst/>
              <a:gdLst/>
              <a:ahLst/>
              <a:cxnLst>
                <a:cxn ang="0">
                  <a:pos x="0" y="64"/>
                </a:cxn>
                <a:cxn ang="0">
                  <a:pos x="0" y="64"/>
                </a:cxn>
                <a:cxn ang="0">
                  <a:pos x="8" y="62"/>
                </a:cxn>
                <a:cxn ang="0">
                  <a:pos x="16" y="58"/>
                </a:cxn>
                <a:cxn ang="0">
                  <a:pos x="26" y="52"/>
                </a:cxn>
                <a:cxn ang="0">
                  <a:pos x="38" y="44"/>
                </a:cxn>
                <a:cxn ang="0">
                  <a:pos x="50" y="34"/>
                </a:cxn>
                <a:cxn ang="0">
                  <a:pos x="62" y="20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6" y="8"/>
                </a:cxn>
                <a:cxn ang="0">
                  <a:pos x="50" y="28"/>
                </a:cxn>
                <a:cxn ang="0">
                  <a:pos x="26" y="48"/>
                </a:cxn>
                <a:cxn ang="0">
                  <a:pos x="14" y="58"/>
                </a:cxn>
                <a:cxn ang="0">
                  <a:pos x="0" y="64"/>
                </a:cxn>
                <a:cxn ang="0">
                  <a:pos x="0" y="64"/>
                </a:cxn>
              </a:cxnLst>
              <a:rect l="0" t="0" r="r" b="b"/>
              <a:pathLst>
                <a:path w="74" h="64">
                  <a:moveTo>
                    <a:pt x="0" y="64"/>
                  </a:moveTo>
                  <a:lnTo>
                    <a:pt x="0" y="64"/>
                  </a:lnTo>
                  <a:lnTo>
                    <a:pt x="8" y="62"/>
                  </a:lnTo>
                  <a:lnTo>
                    <a:pt x="16" y="58"/>
                  </a:lnTo>
                  <a:lnTo>
                    <a:pt x="26" y="52"/>
                  </a:lnTo>
                  <a:lnTo>
                    <a:pt x="38" y="44"/>
                  </a:lnTo>
                  <a:lnTo>
                    <a:pt x="50" y="34"/>
                  </a:lnTo>
                  <a:lnTo>
                    <a:pt x="62" y="2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6" y="8"/>
                  </a:lnTo>
                  <a:lnTo>
                    <a:pt x="50" y="28"/>
                  </a:lnTo>
                  <a:lnTo>
                    <a:pt x="26" y="48"/>
                  </a:lnTo>
                  <a:lnTo>
                    <a:pt x="14" y="58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6" name="Freeform 122"/>
            <p:cNvSpPr>
              <a:spLocks/>
            </p:cNvSpPr>
            <p:nvPr/>
          </p:nvSpPr>
          <p:spPr bwMode="auto">
            <a:xfrm>
              <a:off x="8005011" y="2650958"/>
              <a:ext cx="417095" cy="5133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2" y="14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46"/>
                </a:cxn>
                <a:cxn ang="0">
                  <a:pos x="36" y="54"/>
                </a:cxn>
                <a:cxn ang="0">
                  <a:pos x="52" y="64"/>
                </a:cxn>
                <a:cxn ang="0">
                  <a:pos x="52" y="64"/>
                </a:cxn>
                <a:cxn ang="0">
                  <a:pos x="46" y="58"/>
                </a:cxn>
                <a:cxn ang="0">
                  <a:pos x="30" y="44"/>
                </a:cxn>
                <a:cxn ang="0">
                  <a:pos x="14" y="24"/>
                </a:cxn>
                <a:cxn ang="0">
                  <a:pos x="6" y="1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2" h="64"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2" y="14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46"/>
                  </a:lnTo>
                  <a:lnTo>
                    <a:pt x="36" y="5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46" y="58"/>
                  </a:lnTo>
                  <a:lnTo>
                    <a:pt x="30" y="44"/>
                  </a:lnTo>
                  <a:lnTo>
                    <a:pt x="14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7" name="Freeform 123"/>
            <p:cNvSpPr>
              <a:spLocks/>
            </p:cNvSpPr>
            <p:nvPr/>
          </p:nvSpPr>
          <p:spPr bwMode="auto">
            <a:xfrm>
              <a:off x="8390021" y="310013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2" y="14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8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8" name="Freeform 124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9" name="Freeform 125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0" name="Freeform 126"/>
            <p:cNvSpPr>
              <a:spLocks/>
            </p:cNvSpPr>
            <p:nvPr/>
          </p:nvSpPr>
          <p:spPr bwMode="auto">
            <a:xfrm>
              <a:off x="8470232" y="-1295400"/>
              <a:ext cx="433137" cy="866274"/>
            </a:xfrm>
            <a:custGeom>
              <a:avLst/>
              <a:gdLst/>
              <a:ahLst/>
              <a:cxnLst>
                <a:cxn ang="0">
                  <a:pos x="54" y="108"/>
                </a:cxn>
                <a:cxn ang="0">
                  <a:pos x="54" y="108"/>
                </a:cxn>
                <a:cxn ang="0">
                  <a:pos x="54" y="92"/>
                </a:cxn>
                <a:cxn ang="0">
                  <a:pos x="54" y="76"/>
                </a:cxn>
                <a:cxn ang="0">
                  <a:pos x="50" y="60"/>
                </a:cxn>
                <a:cxn ang="0">
                  <a:pos x="46" y="46"/>
                </a:cxn>
                <a:cxn ang="0">
                  <a:pos x="38" y="34"/>
                </a:cxn>
                <a:cxn ang="0">
                  <a:pos x="30" y="22"/>
                </a:cxn>
                <a:cxn ang="0">
                  <a:pos x="22" y="10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18" y="12"/>
                </a:cxn>
                <a:cxn ang="0">
                  <a:pos x="24" y="20"/>
                </a:cxn>
                <a:cxn ang="0">
                  <a:pos x="36" y="36"/>
                </a:cxn>
                <a:cxn ang="0">
                  <a:pos x="44" y="54"/>
                </a:cxn>
                <a:cxn ang="0">
                  <a:pos x="50" y="70"/>
                </a:cxn>
                <a:cxn ang="0">
                  <a:pos x="52" y="86"/>
                </a:cxn>
                <a:cxn ang="0">
                  <a:pos x="54" y="98"/>
                </a:cxn>
                <a:cxn ang="0">
                  <a:pos x="54" y="108"/>
                </a:cxn>
                <a:cxn ang="0">
                  <a:pos x="54" y="108"/>
                </a:cxn>
              </a:cxnLst>
              <a:rect l="0" t="0" r="r" b="b"/>
              <a:pathLst>
                <a:path w="54" h="108">
                  <a:moveTo>
                    <a:pt x="54" y="108"/>
                  </a:moveTo>
                  <a:lnTo>
                    <a:pt x="54" y="108"/>
                  </a:lnTo>
                  <a:lnTo>
                    <a:pt x="54" y="92"/>
                  </a:lnTo>
                  <a:lnTo>
                    <a:pt x="54" y="76"/>
                  </a:lnTo>
                  <a:lnTo>
                    <a:pt x="50" y="60"/>
                  </a:lnTo>
                  <a:lnTo>
                    <a:pt x="46" y="46"/>
                  </a:lnTo>
                  <a:lnTo>
                    <a:pt x="38" y="34"/>
                  </a:lnTo>
                  <a:lnTo>
                    <a:pt x="30" y="22"/>
                  </a:lnTo>
                  <a:lnTo>
                    <a:pt x="22" y="1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8" y="6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4" y="20"/>
                  </a:lnTo>
                  <a:lnTo>
                    <a:pt x="36" y="36"/>
                  </a:lnTo>
                  <a:lnTo>
                    <a:pt x="44" y="54"/>
                  </a:lnTo>
                  <a:lnTo>
                    <a:pt x="50" y="70"/>
                  </a:lnTo>
                  <a:lnTo>
                    <a:pt x="52" y="86"/>
                  </a:lnTo>
                  <a:lnTo>
                    <a:pt x="54" y="98"/>
                  </a:lnTo>
                  <a:lnTo>
                    <a:pt x="54" y="108"/>
                  </a:lnTo>
                  <a:lnTo>
                    <a:pt x="54" y="10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1" name="Freeform 127"/>
            <p:cNvSpPr>
              <a:spLocks/>
            </p:cNvSpPr>
            <p:nvPr/>
          </p:nvSpPr>
          <p:spPr bwMode="auto">
            <a:xfrm>
              <a:off x="2614863" y="-1295400"/>
              <a:ext cx="4668253" cy="1684421"/>
            </a:xfrm>
            <a:custGeom>
              <a:avLst/>
              <a:gdLst/>
              <a:ahLst/>
              <a:cxnLst>
                <a:cxn ang="0">
                  <a:pos x="116" y="88"/>
                </a:cxn>
                <a:cxn ang="0">
                  <a:pos x="126" y="118"/>
                </a:cxn>
                <a:cxn ang="0">
                  <a:pos x="120" y="156"/>
                </a:cxn>
                <a:cxn ang="0">
                  <a:pos x="102" y="188"/>
                </a:cxn>
                <a:cxn ang="0">
                  <a:pos x="64" y="206"/>
                </a:cxn>
                <a:cxn ang="0">
                  <a:pos x="26" y="192"/>
                </a:cxn>
                <a:cxn ang="0">
                  <a:pos x="8" y="168"/>
                </a:cxn>
                <a:cxn ang="0">
                  <a:pos x="10" y="138"/>
                </a:cxn>
                <a:cxn ang="0">
                  <a:pos x="20" y="126"/>
                </a:cxn>
                <a:cxn ang="0">
                  <a:pos x="42" y="124"/>
                </a:cxn>
                <a:cxn ang="0">
                  <a:pos x="70" y="134"/>
                </a:cxn>
                <a:cxn ang="0">
                  <a:pos x="82" y="154"/>
                </a:cxn>
                <a:cxn ang="0">
                  <a:pos x="82" y="168"/>
                </a:cxn>
                <a:cxn ang="0">
                  <a:pos x="70" y="172"/>
                </a:cxn>
                <a:cxn ang="0">
                  <a:pos x="52" y="164"/>
                </a:cxn>
                <a:cxn ang="0">
                  <a:pos x="50" y="144"/>
                </a:cxn>
                <a:cxn ang="0">
                  <a:pos x="50" y="142"/>
                </a:cxn>
                <a:cxn ang="0">
                  <a:pos x="50" y="170"/>
                </a:cxn>
                <a:cxn ang="0">
                  <a:pos x="58" y="178"/>
                </a:cxn>
                <a:cxn ang="0">
                  <a:pos x="76" y="176"/>
                </a:cxn>
                <a:cxn ang="0">
                  <a:pos x="86" y="168"/>
                </a:cxn>
                <a:cxn ang="0">
                  <a:pos x="88" y="152"/>
                </a:cxn>
                <a:cxn ang="0">
                  <a:pos x="78" y="136"/>
                </a:cxn>
                <a:cxn ang="0">
                  <a:pos x="58" y="122"/>
                </a:cxn>
                <a:cxn ang="0">
                  <a:pos x="24" y="118"/>
                </a:cxn>
                <a:cxn ang="0">
                  <a:pos x="0" y="144"/>
                </a:cxn>
                <a:cxn ang="0">
                  <a:pos x="0" y="160"/>
                </a:cxn>
                <a:cxn ang="0">
                  <a:pos x="24" y="198"/>
                </a:cxn>
                <a:cxn ang="0">
                  <a:pos x="52" y="210"/>
                </a:cxn>
                <a:cxn ang="0">
                  <a:pos x="80" y="206"/>
                </a:cxn>
                <a:cxn ang="0">
                  <a:pos x="120" y="170"/>
                </a:cxn>
                <a:cxn ang="0">
                  <a:pos x="132" y="142"/>
                </a:cxn>
                <a:cxn ang="0">
                  <a:pos x="134" y="104"/>
                </a:cxn>
                <a:cxn ang="0">
                  <a:pos x="120" y="74"/>
                </a:cxn>
                <a:cxn ang="0">
                  <a:pos x="180" y="102"/>
                </a:cxn>
                <a:cxn ang="0">
                  <a:pos x="262" y="114"/>
                </a:cxn>
                <a:cxn ang="0">
                  <a:pos x="316" y="106"/>
                </a:cxn>
                <a:cxn ang="0">
                  <a:pos x="370" y="86"/>
                </a:cxn>
                <a:cxn ang="0">
                  <a:pos x="398" y="68"/>
                </a:cxn>
                <a:cxn ang="0">
                  <a:pos x="426" y="40"/>
                </a:cxn>
                <a:cxn ang="0">
                  <a:pos x="464" y="52"/>
                </a:cxn>
                <a:cxn ang="0">
                  <a:pos x="490" y="48"/>
                </a:cxn>
                <a:cxn ang="0">
                  <a:pos x="542" y="22"/>
                </a:cxn>
                <a:cxn ang="0">
                  <a:pos x="568" y="0"/>
                </a:cxn>
                <a:cxn ang="0">
                  <a:pos x="510" y="30"/>
                </a:cxn>
                <a:cxn ang="0">
                  <a:pos x="482" y="42"/>
                </a:cxn>
                <a:cxn ang="0">
                  <a:pos x="452" y="42"/>
                </a:cxn>
                <a:cxn ang="0">
                  <a:pos x="432" y="32"/>
                </a:cxn>
                <a:cxn ang="0">
                  <a:pos x="438" y="0"/>
                </a:cxn>
                <a:cxn ang="0">
                  <a:pos x="406" y="46"/>
                </a:cxn>
                <a:cxn ang="0">
                  <a:pos x="344" y="86"/>
                </a:cxn>
                <a:cxn ang="0">
                  <a:pos x="272" y="100"/>
                </a:cxn>
                <a:cxn ang="0">
                  <a:pos x="200" y="94"/>
                </a:cxn>
                <a:cxn ang="0">
                  <a:pos x="138" y="74"/>
                </a:cxn>
                <a:cxn ang="0">
                  <a:pos x="108" y="56"/>
                </a:cxn>
                <a:cxn ang="0">
                  <a:pos x="106" y="56"/>
                </a:cxn>
                <a:cxn ang="0">
                  <a:pos x="40" y="0"/>
                </a:cxn>
                <a:cxn ang="0">
                  <a:pos x="40" y="16"/>
                </a:cxn>
                <a:cxn ang="0">
                  <a:pos x="98" y="62"/>
                </a:cxn>
              </a:cxnLst>
              <a:rect l="0" t="0" r="r" b="b"/>
              <a:pathLst>
                <a:path w="582" h="210">
                  <a:moveTo>
                    <a:pt x="98" y="62"/>
                  </a:moveTo>
                  <a:lnTo>
                    <a:pt x="98" y="62"/>
                  </a:lnTo>
                  <a:lnTo>
                    <a:pt x="116" y="88"/>
                  </a:lnTo>
                  <a:lnTo>
                    <a:pt x="122" y="104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6" y="128"/>
                  </a:lnTo>
                  <a:lnTo>
                    <a:pt x="126" y="138"/>
                  </a:lnTo>
                  <a:lnTo>
                    <a:pt x="120" y="156"/>
                  </a:lnTo>
                  <a:lnTo>
                    <a:pt x="112" y="172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90" y="198"/>
                  </a:lnTo>
                  <a:lnTo>
                    <a:pt x="76" y="204"/>
                  </a:lnTo>
                  <a:lnTo>
                    <a:pt x="64" y="206"/>
                  </a:lnTo>
                  <a:lnTo>
                    <a:pt x="50" y="204"/>
                  </a:lnTo>
                  <a:lnTo>
                    <a:pt x="38" y="200"/>
                  </a:lnTo>
                  <a:lnTo>
                    <a:pt x="26" y="192"/>
                  </a:lnTo>
                  <a:lnTo>
                    <a:pt x="16" y="182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6" y="158"/>
                  </a:lnTo>
                  <a:lnTo>
                    <a:pt x="6" y="148"/>
                  </a:lnTo>
                  <a:lnTo>
                    <a:pt x="10" y="138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20" y="126"/>
                  </a:lnTo>
                  <a:lnTo>
                    <a:pt x="26" y="122"/>
                  </a:lnTo>
                  <a:lnTo>
                    <a:pt x="34" y="122"/>
                  </a:lnTo>
                  <a:lnTo>
                    <a:pt x="42" y="124"/>
                  </a:lnTo>
                  <a:lnTo>
                    <a:pt x="58" y="128"/>
                  </a:lnTo>
                  <a:lnTo>
                    <a:pt x="70" y="134"/>
                  </a:lnTo>
                  <a:lnTo>
                    <a:pt x="70" y="134"/>
                  </a:lnTo>
                  <a:lnTo>
                    <a:pt x="76" y="140"/>
                  </a:lnTo>
                  <a:lnTo>
                    <a:pt x="80" y="146"/>
                  </a:lnTo>
                  <a:lnTo>
                    <a:pt x="82" y="154"/>
                  </a:lnTo>
                  <a:lnTo>
                    <a:pt x="82" y="162"/>
                  </a:lnTo>
                  <a:lnTo>
                    <a:pt x="82" y="162"/>
                  </a:lnTo>
                  <a:lnTo>
                    <a:pt x="82" y="168"/>
                  </a:lnTo>
                  <a:lnTo>
                    <a:pt x="78" y="170"/>
                  </a:lnTo>
                  <a:lnTo>
                    <a:pt x="74" y="172"/>
                  </a:lnTo>
                  <a:lnTo>
                    <a:pt x="70" y="172"/>
                  </a:lnTo>
                  <a:lnTo>
                    <a:pt x="60" y="170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0" y="158"/>
                  </a:lnTo>
                  <a:lnTo>
                    <a:pt x="50" y="152"/>
                  </a:lnTo>
                  <a:lnTo>
                    <a:pt x="50" y="144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50" y="142"/>
                  </a:lnTo>
                  <a:lnTo>
                    <a:pt x="48" y="152"/>
                  </a:lnTo>
                  <a:lnTo>
                    <a:pt x="48" y="164"/>
                  </a:lnTo>
                  <a:lnTo>
                    <a:pt x="50" y="170"/>
                  </a:lnTo>
                  <a:lnTo>
                    <a:pt x="54" y="174"/>
                  </a:lnTo>
                  <a:lnTo>
                    <a:pt x="54" y="174"/>
                  </a:lnTo>
                  <a:lnTo>
                    <a:pt x="58" y="178"/>
                  </a:lnTo>
                  <a:lnTo>
                    <a:pt x="64" y="178"/>
                  </a:lnTo>
                  <a:lnTo>
                    <a:pt x="70" y="178"/>
                  </a:lnTo>
                  <a:lnTo>
                    <a:pt x="76" y="176"/>
                  </a:lnTo>
                  <a:lnTo>
                    <a:pt x="76" y="176"/>
                  </a:lnTo>
                  <a:lnTo>
                    <a:pt x="82" y="174"/>
                  </a:lnTo>
                  <a:lnTo>
                    <a:pt x="86" y="168"/>
                  </a:lnTo>
                  <a:lnTo>
                    <a:pt x="88" y="164"/>
                  </a:lnTo>
                  <a:lnTo>
                    <a:pt x="88" y="158"/>
                  </a:lnTo>
                  <a:lnTo>
                    <a:pt x="88" y="152"/>
                  </a:lnTo>
                  <a:lnTo>
                    <a:pt x="86" y="146"/>
                  </a:lnTo>
                  <a:lnTo>
                    <a:pt x="84" y="142"/>
                  </a:lnTo>
                  <a:lnTo>
                    <a:pt x="78" y="136"/>
                  </a:lnTo>
                  <a:lnTo>
                    <a:pt x="78" y="136"/>
                  </a:lnTo>
                  <a:lnTo>
                    <a:pt x="68" y="128"/>
                  </a:lnTo>
                  <a:lnTo>
                    <a:pt x="58" y="122"/>
                  </a:lnTo>
                  <a:lnTo>
                    <a:pt x="46" y="118"/>
                  </a:lnTo>
                  <a:lnTo>
                    <a:pt x="34" y="118"/>
                  </a:lnTo>
                  <a:lnTo>
                    <a:pt x="24" y="118"/>
                  </a:lnTo>
                  <a:lnTo>
                    <a:pt x="14" y="124"/>
                  </a:lnTo>
                  <a:lnTo>
                    <a:pt x="6" y="132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52"/>
                  </a:lnTo>
                  <a:lnTo>
                    <a:pt x="0" y="160"/>
                  </a:lnTo>
                  <a:lnTo>
                    <a:pt x="6" y="174"/>
                  </a:lnTo>
                  <a:lnTo>
                    <a:pt x="14" y="18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38" y="206"/>
                  </a:lnTo>
                  <a:lnTo>
                    <a:pt x="52" y="210"/>
                  </a:lnTo>
                  <a:lnTo>
                    <a:pt x="66" y="210"/>
                  </a:lnTo>
                  <a:lnTo>
                    <a:pt x="80" y="206"/>
                  </a:lnTo>
                  <a:lnTo>
                    <a:pt x="80" y="206"/>
                  </a:lnTo>
                  <a:lnTo>
                    <a:pt x="96" y="198"/>
                  </a:lnTo>
                  <a:lnTo>
                    <a:pt x="108" y="186"/>
                  </a:lnTo>
                  <a:lnTo>
                    <a:pt x="120" y="170"/>
                  </a:lnTo>
                  <a:lnTo>
                    <a:pt x="128" y="154"/>
                  </a:lnTo>
                  <a:lnTo>
                    <a:pt x="128" y="154"/>
                  </a:lnTo>
                  <a:lnTo>
                    <a:pt x="132" y="142"/>
                  </a:lnTo>
                  <a:lnTo>
                    <a:pt x="136" y="128"/>
                  </a:lnTo>
                  <a:lnTo>
                    <a:pt x="136" y="116"/>
                  </a:lnTo>
                  <a:lnTo>
                    <a:pt x="134" y="104"/>
                  </a:lnTo>
                  <a:lnTo>
                    <a:pt x="134" y="104"/>
                  </a:lnTo>
                  <a:lnTo>
                    <a:pt x="128" y="90"/>
                  </a:lnTo>
                  <a:lnTo>
                    <a:pt x="120" y="74"/>
                  </a:lnTo>
                  <a:lnTo>
                    <a:pt x="120" y="74"/>
                  </a:lnTo>
                  <a:lnTo>
                    <a:pt x="148" y="90"/>
                  </a:lnTo>
                  <a:lnTo>
                    <a:pt x="180" y="102"/>
                  </a:lnTo>
                  <a:lnTo>
                    <a:pt x="212" y="110"/>
                  </a:lnTo>
                  <a:lnTo>
                    <a:pt x="246" y="114"/>
                  </a:lnTo>
                  <a:lnTo>
                    <a:pt x="262" y="114"/>
                  </a:lnTo>
                  <a:lnTo>
                    <a:pt x="280" y="112"/>
                  </a:lnTo>
                  <a:lnTo>
                    <a:pt x="298" y="110"/>
                  </a:lnTo>
                  <a:lnTo>
                    <a:pt x="316" y="106"/>
                  </a:lnTo>
                  <a:lnTo>
                    <a:pt x="332" y="102"/>
                  </a:lnTo>
                  <a:lnTo>
                    <a:pt x="352" y="94"/>
                  </a:lnTo>
                  <a:lnTo>
                    <a:pt x="370" y="86"/>
                  </a:lnTo>
                  <a:lnTo>
                    <a:pt x="388" y="76"/>
                  </a:lnTo>
                  <a:lnTo>
                    <a:pt x="388" y="76"/>
                  </a:lnTo>
                  <a:lnTo>
                    <a:pt x="398" y="68"/>
                  </a:lnTo>
                  <a:lnTo>
                    <a:pt x="408" y="58"/>
                  </a:lnTo>
                  <a:lnTo>
                    <a:pt x="426" y="40"/>
                  </a:lnTo>
                  <a:lnTo>
                    <a:pt x="426" y="40"/>
                  </a:lnTo>
                  <a:lnTo>
                    <a:pt x="446" y="48"/>
                  </a:lnTo>
                  <a:lnTo>
                    <a:pt x="454" y="50"/>
                  </a:lnTo>
                  <a:lnTo>
                    <a:pt x="464" y="52"/>
                  </a:lnTo>
                  <a:lnTo>
                    <a:pt x="464" y="52"/>
                  </a:lnTo>
                  <a:lnTo>
                    <a:pt x="482" y="50"/>
                  </a:lnTo>
                  <a:lnTo>
                    <a:pt x="490" y="48"/>
                  </a:lnTo>
                  <a:lnTo>
                    <a:pt x="498" y="46"/>
                  </a:lnTo>
                  <a:lnTo>
                    <a:pt x="498" y="46"/>
                  </a:lnTo>
                  <a:lnTo>
                    <a:pt x="542" y="22"/>
                  </a:lnTo>
                  <a:lnTo>
                    <a:pt x="582" y="0"/>
                  </a:lnTo>
                  <a:lnTo>
                    <a:pt x="568" y="0"/>
                  </a:lnTo>
                  <a:lnTo>
                    <a:pt x="568" y="0"/>
                  </a:lnTo>
                  <a:lnTo>
                    <a:pt x="566" y="0"/>
                  </a:lnTo>
                  <a:lnTo>
                    <a:pt x="566" y="0"/>
                  </a:lnTo>
                  <a:lnTo>
                    <a:pt x="510" y="30"/>
                  </a:lnTo>
                  <a:lnTo>
                    <a:pt x="510" y="30"/>
                  </a:lnTo>
                  <a:lnTo>
                    <a:pt x="496" y="38"/>
                  </a:lnTo>
                  <a:lnTo>
                    <a:pt x="482" y="42"/>
                  </a:lnTo>
                  <a:lnTo>
                    <a:pt x="470" y="44"/>
                  </a:lnTo>
                  <a:lnTo>
                    <a:pt x="460" y="44"/>
                  </a:lnTo>
                  <a:lnTo>
                    <a:pt x="452" y="42"/>
                  </a:lnTo>
                  <a:lnTo>
                    <a:pt x="444" y="38"/>
                  </a:lnTo>
                  <a:lnTo>
                    <a:pt x="432" y="32"/>
                  </a:lnTo>
                  <a:lnTo>
                    <a:pt x="432" y="32"/>
                  </a:lnTo>
                  <a:lnTo>
                    <a:pt x="442" y="16"/>
                  </a:lnTo>
                  <a:lnTo>
                    <a:pt x="450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24" y="26"/>
                  </a:lnTo>
                  <a:lnTo>
                    <a:pt x="406" y="46"/>
                  </a:lnTo>
                  <a:lnTo>
                    <a:pt x="388" y="64"/>
                  </a:lnTo>
                  <a:lnTo>
                    <a:pt x="366" y="76"/>
                  </a:lnTo>
                  <a:lnTo>
                    <a:pt x="344" y="86"/>
                  </a:lnTo>
                  <a:lnTo>
                    <a:pt x="320" y="94"/>
                  </a:lnTo>
                  <a:lnTo>
                    <a:pt x="296" y="98"/>
                  </a:lnTo>
                  <a:lnTo>
                    <a:pt x="272" y="100"/>
                  </a:lnTo>
                  <a:lnTo>
                    <a:pt x="248" y="100"/>
                  </a:lnTo>
                  <a:lnTo>
                    <a:pt x="224" y="98"/>
                  </a:lnTo>
                  <a:lnTo>
                    <a:pt x="200" y="94"/>
                  </a:lnTo>
                  <a:lnTo>
                    <a:pt x="178" y="88"/>
                  </a:lnTo>
                  <a:lnTo>
                    <a:pt x="158" y="82"/>
                  </a:lnTo>
                  <a:lnTo>
                    <a:pt x="138" y="74"/>
                  </a:lnTo>
                  <a:lnTo>
                    <a:pt x="122" y="6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6" y="56"/>
                  </a:lnTo>
                  <a:lnTo>
                    <a:pt x="106" y="56"/>
                  </a:lnTo>
                  <a:lnTo>
                    <a:pt x="72" y="30"/>
                  </a:lnTo>
                  <a:lnTo>
                    <a:pt x="4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40" y="16"/>
                  </a:lnTo>
                  <a:lnTo>
                    <a:pt x="58" y="32"/>
                  </a:lnTo>
                  <a:lnTo>
                    <a:pt x="78" y="48"/>
                  </a:lnTo>
                  <a:lnTo>
                    <a:pt x="98" y="62"/>
                  </a:lnTo>
                  <a:lnTo>
                    <a:pt x="98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2" name="Freeform 128"/>
            <p:cNvSpPr>
              <a:spLocks/>
            </p:cNvSpPr>
            <p:nvPr/>
          </p:nvSpPr>
          <p:spPr bwMode="auto">
            <a:xfrm>
              <a:off x="946484" y="1367589"/>
              <a:ext cx="497305" cy="497305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0" y="48"/>
                </a:cxn>
                <a:cxn ang="0">
                  <a:pos x="8" y="50"/>
                </a:cxn>
                <a:cxn ang="0">
                  <a:pos x="28" y="58"/>
                </a:cxn>
                <a:cxn ang="0">
                  <a:pos x="28" y="58"/>
                </a:cxn>
                <a:cxn ang="0">
                  <a:pos x="36" y="62"/>
                </a:cxn>
                <a:cxn ang="0">
                  <a:pos x="42" y="62"/>
                </a:cxn>
                <a:cxn ang="0">
                  <a:pos x="48" y="60"/>
                </a:cxn>
                <a:cxn ang="0">
                  <a:pos x="52" y="58"/>
                </a:cxn>
                <a:cxn ang="0">
                  <a:pos x="58" y="56"/>
                </a:cxn>
                <a:cxn ang="0">
                  <a:pos x="60" y="52"/>
                </a:cxn>
                <a:cxn ang="0">
                  <a:pos x="62" y="48"/>
                </a:cxn>
                <a:cxn ang="0">
                  <a:pos x="62" y="44"/>
                </a:cxn>
                <a:cxn ang="0">
                  <a:pos x="62" y="44"/>
                </a:cxn>
                <a:cxn ang="0">
                  <a:pos x="60" y="38"/>
                </a:cxn>
                <a:cxn ang="0">
                  <a:pos x="56" y="3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54" y="28"/>
                </a:cxn>
                <a:cxn ang="0">
                  <a:pos x="56" y="20"/>
                </a:cxn>
                <a:cxn ang="0">
                  <a:pos x="58" y="16"/>
                </a:cxn>
                <a:cxn ang="0">
                  <a:pos x="58" y="12"/>
                </a:cxn>
                <a:cxn ang="0">
                  <a:pos x="56" y="8"/>
                </a:cxn>
                <a:cxn ang="0">
                  <a:pos x="50" y="4"/>
                </a:cxn>
                <a:cxn ang="0">
                  <a:pos x="50" y="4"/>
                </a:cxn>
                <a:cxn ang="0">
                  <a:pos x="40" y="0"/>
                </a:cxn>
                <a:cxn ang="0">
                  <a:pos x="34" y="0"/>
                </a:cxn>
                <a:cxn ang="0">
                  <a:pos x="26" y="0"/>
                </a:cxn>
                <a:cxn ang="0">
                  <a:pos x="20" y="4"/>
                </a:cxn>
                <a:cxn ang="0">
                  <a:pos x="14" y="12"/>
                </a:cxn>
                <a:cxn ang="0">
                  <a:pos x="8" y="24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10" y="34"/>
                </a:cxn>
                <a:cxn ang="0">
                  <a:pos x="18" y="32"/>
                </a:cxn>
                <a:cxn ang="0">
                  <a:pos x="22" y="32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18" y="34"/>
                </a:cxn>
                <a:cxn ang="0">
                  <a:pos x="8" y="4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62" h="62">
                  <a:moveTo>
                    <a:pt x="0" y="48"/>
                  </a:moveTo>
                  <a:lnTo>
                    <a:pt x="0" y="48"/>
                  </a:lnTo>
                  <a:lnTo>
                    <a:pt x="8" y="50"/>
                  </a:lnTo>
                  <a:lnTo>
                    <a:pt x="28" y="58"/>
                  </a:lnTo>
                  <a:lnTo>
                    <a:pt x="28" y="58"/>
                  </a:lnTo>
                  <a:lnTo>
                    <a:pt x="36" y="62"/>
                  </a:lnTo>
                  <a:lnTo>
                    <a:pt x="42" y="62"/>
                  </a:lnTo>
                  <a:lnTo>
                    <a:pt x="48" y="60"/>
                  </a:lnTo>
                  <a:lnTo>
                    <a:pt x="52" y="58"/>
                  </a:lnTo>
                  <a:lnTo>
                    <a:pt x="58" y="56"/>
                  </a:lnTo>
                  <a:lnTo>
                    <a:pt x="60" y="52"/>
                  </a:lnTo>
                  <a:lnTo>
                    <a:pt x="62" y="48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0" y="38"/>
                  </a:lnTo>
                  <a:lnTo>
                    <a:pt x="56" y="3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4" y="28"/>
                  </a:lnTo>
                  <a:lnTo>
                    <a:pt x="56" y="20"/>
                  </a:lnTo>
                  <a:lnTo>
                    <a:pt x="58" y="16"/>
                  </a:lnTo>
                  <a:lnTo>
                    <a:pt x="58" y="12"/>
                  </a:lnTo>
                  <a:lnTo>
                    <a:pt x="56" y="8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6" y="0"/>
                  </a:lnTo>
                  <a:lnTo>
                    <a:pt x="20" y="4"/>
                  </a:lnTo>
                  <a:lnTo>
                    <a:pt x="14" y="12"/>
                  </a:lnTo>
                  <a:lnTo>
                    <a:pt x="8" y="2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10" y="34"/>
                  </a:lnTo>
                  <a:lnTo>
                    <a:pt x="18" y="32"/>
                  </a:lnTo>
                  <a:lnTo>
                    <a:pt x="22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18" y="34"/>
                  </a:lnTo>
                  <a:lnTo>
                    <a:pt x="8" y="4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3" name="Freeform 129"/>
            <p:cNvSpPr>
              <a:spLocks/>
            </p:cNvSpPr>
            <p:nvPr/>
          </p:nvSpPr>
          <p:spPr bwMode="auto">
            <a:xfrm>
              <a:off x="866274" y="1800726"/>
              <a:ext cx="449179" cy="545432"/>
            </a:xfrm>
            <a:custGeom>
              <a:avLst/>
              <a:gdLst/>
              <a:ahLst/>
              <a:cxnLst>
                <a:cxn ang="0">
                  <a:pos x="54" y="30"/>
                </a:cxn>
                <a:cxn ang="0">
                  <a:pos x="54" y="30"/>
                </a:cxn>
                <a:cxn ang="0">
                  <a:pos x="56" y="36"/>
                </a:cxn>
                <a:cxn ang="0">
                  <a:pos x="54" y="40"/>
                </a:cxn>
                <a:cxn ang="0">
                  <a:pos x="50" y="44"/>
                </a:cxn>
                <a:cxn ang="0">
                  <a:pos x="46" y="48"/>
                </a:cxn>
                <a:cxn ang="0">
                  <a:pos x="38" y="50"/>
                </a:cxn>
                <a:cxn ang="0">
                  <a:pos x="36" y="48"/>
                </a:cxn>
                <a:cxn ang="0">
                  <a:pos x="32" y="46"/>
                </a:cxn>
                <a:cxn ang="0">
                  <a:pos x="32" y="46"/>
                </a:cxn>
                <a:cxn ang="0">
                  <a:pos x="32" y="50"/>
                </a:cxn>
                <a:cxn ang="0">
                  <a:pos x="32" y="56"/>
                </a:cxn>
                <a:cxn ang="0">
                  <a:pos x="30" y="60"/>
                </a:cxn>
                <a:cxn ang="0">
                  <a:pos x="28" y="64"/>
                </a:cxn>
                <a:cxn ang="0">
                  <a:pos x="24" y="66"/>
                </a:cxn>
                <a:cxn ang="0">
                  <a:pos x="18" y="68"/>
                </a:cxn>
                <a:cxn ang="0">
                  <a:pos x="18" y="68"/>
                </a:cxn>
                <a:cxn ang="0">
                  <a:pos x="14" y="68"/>
                </a:cxn>
                <a:cxn ang="0">
                  <a:pos x="8" y="66"/>
                </a:cxn>
                <a:cxn ang="0">
                  <a:pos x="6" y="64"/>
                </a:cxn>
                <a:cxn ang="0">
                  <a:pos x="4" y="60"/>
                </a:cxn>
                <a:cxn ang="0">
                  <a:pos x="2" y="52"/>
                </a:cxn>
                <a:cxn ang="0">
                  <a:pos x="2" y="42"/>
                </a:cxn>
                <a:cxn ang="0">
                  <a:pos x="6" y="22"/>
                </a:cxn>
                <a:cxn ang="0">
                  <a:pos x="4" y="1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2" y="12"/>
                </a:cxn>
                <a:cxn ang="0">
                  <a:pos x="20" y="20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6" y="26"/>
                </a:cxn>
                <a:cxn ang="0">
                  <a:pos x="22" y="20"/>
                </a:cxn>
                <a:cxn ang="0">
                  <a:pos x="18" y="10"/>
                </a:cxn>
                <a:cxn ang="0">
                  <a:pos x="12" y="6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4" y="2"/>
                </a:cxn>
                <a:cxn ang="0">
                  <a:pos x="28" y="6"/>
                </a:cxn>
                <a:cxn ang="0">
                  <a:pos x="38" y="10"/>
                </a:cxn>
                <a:cxn ang="0">
                  <a:pos x="46" y="14"/>
                </a:cxn>
                <a:cxn ang="0">
                  <a:pos x="52" y="22"/>
                </a:cxn>
                <a:cxn ang="0">
                  <a:pos x="54" y="30"/>
                </a:cxn>
                <a:cxn ang="0">
                  <a:pos x="54" y="30"/>
                </a:cxn>
              </a:cxnLst>
              <a:rect l="0" t="0" r="r" b="b"/>
              <a:pathLst>
                <a:path w="56" h="68">
                  <a:moveTo>
                    <a:pt x="54" y="30"/>
                  </a:moveTo>
                  <a:lnTo>
                    <a:pt x="54" y="30"/>
                  </a:lnTo>
                  <a:lnTo>
                    <a:pt x="56" y="36"/>
                  </a:lnTo>
                  <a:lnTo>
                    <a:pt x="54" y="40"/>
                  </a:lnTo>
                  <a:lnTo>
                    <a:pt x="50" y="44"/>
                  </a:lnTo>
                  <a:lnTo>
                    <a:pt x="46" y="48"/>
                  </a:lnTo>
                  <a:lnTo>
                    <a:pt x="38" y="50"/>
                  </a:lnTo>
                  <a:lnTo>
                    <a:pt x="36" y="48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2" y="50"/>
                  </a:lnTo>
                  <a:lnTo>
                    <a:pt x="32" y="56"/>
                  </a:lnTo>
                  <a:lnTo>
                    <a:pt x="30" y="60"/>
                  </a:lnTo>
                  <a:lnTo>
                    <a:pt x="28" y="64"/>
                  </a:lnTo>
                  <a:lnTo>
                    <a:pt x="24" y="66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4" y="68"/>
                  </a:lnTo>
                  <a:lnTo>
                    <a:pt x="8" y="66"/>
                  </a:lnTo>
                  <a:lnTo>
                    <a:pt x="6" y="64"/>
                  </a:lnTo>
                  <a:lnTo>
                    <a:pt x="4" y="60"/>
                  </a:lnTo>
                  <a:lnTo>
                    <a:pt x="2" y="52"/>
                  </a:lnTo>
                  <a:lnTo>
                    <a:pt x="2" y="42"/>
                  </a:lnTo>
                  <a:lnTo>
                    <a:pt x="6" y="2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2" y="12"/>
                  </a:lnTo>
                  <a:lnTo>
                    <a:pt x="20" y="20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6" y="26"/>
                  </a:lnTo>
                  <a:lnTo>
                    <a:pt x="22" y="20"/>
                  </a:lnTo>
                  <a:lnTo>
                    <a:pt x="18" y="10"/>
                  </a:lnTo>
                  <a:lnTo>
                    <a:pt x="12" y="6"/>
                  </a:lnTo>
                  <a:lnTo>
                    <a:pt x="6" y="0"/>
                  </a:lnTo>
                  <a:lnTo>
                    <a:pt x="6" y="0"/>
                  </a:lnTo>
                  <a:lnTo>
                    <a:pt x="14" y="2"/>
                  </a:lnTo>
                  <a:lnTo>
                    <a:pt x="28" y="6"/>
                  </a:lnTo>
                  <a:lnTo>
                    <a:pt x="38" y="10"/>
                  </a:lnTo>
                  <a:lnTo>
                    <a:pt x="46" y="14"/>
                  </a:lnTo>
                  <a:lnTo>
                    <a:pt x="52" y="22"/>
                  </a:lnTo>
                  <a:lnTo>
                    <a:pt x="54" y="30"/>
                  </a:lnTo>
                  <a:lnTo>
                    <a:pt x="5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4" name="Freeform 130"/>
            <p:cNvSpPr>
              <a:spLocks/>
            </p:cNvSpPr>
            <p:nvPr/>
          </p:nvSpPr>
          <p:spPr bwMode="auto">
            <a:xfrm>
              <a:off x="368968" y="1816768"/>
              <a:ext cx="481263" cy="497305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56" y="6"/>
                </a:cxn>
                <a:cxn ang="0">
                  <a:pos x="58" y="16"/>
                </a:cxn>
                <a:cxn ang="0">
                  <a:pos x="60" y="26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4" y="52"/>
                </a:cxn>
                <a:cxn ang="0">
                  <a:pos x="48" y="60"/>
                </a:cxn>
                <a:cxn ang="0">
                  <a:pos x="44" y="62"/>
                </a:cxn>
                <a:cxn ang="0">
                  <a:pos x="40" y="62"/>
                </a:cxn>
                <a:cxn ang="0">
                  <a:pos x="36" y="62"/>
                </a:cxn>
                <a:cxn ang="0">
                  <a:pos x="30" y="60"/>
                </a:cxn>
                <a:cxn ang="0">
                  <a:pos x="30" y="60"/>
                </a:cxn>
                <a:cxn ang="0">
                  <a:pos x="24" y="56"/>
                </a:cxn>
                <a:cxn ang="0">
                  <a:pos x="20" y="5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18" y="44"/>
                </a:cxn>
                <a:cxn ang="0">
                  <a:pos x="10" y="44"/>
                </a:cxn>
                <a:cxn ang="0">
                  <a:pos x="4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20"/>
                </a:cxn>
                <a:cxn ang="0">
                  <a:pos x="6" y="14"/>
                </a:cxn>
                <a:cxn ang="0">
                  <a:pos x="12" y="10"/>
                </a:cxn>
                <a:cxn ang="0">
                  <a:pos x="20" y="8"/>
                </a:cxn>
                <a:cxn ang="0">
                  <a:pos x="38" y="6"/>
                </a:cxn>
                <a:cxn ang="0">
                  <a:pos x="44" y="4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8" y="10"/>
                </a:cxn>
                <a:cxn ang="0">
                  <a:pos x="44" y="18"/>
                </a:cxn>
                <a:cxn ang="0">
                  <a:pos x="38" y="26"/>
                </a:cxn>
                <a:cxn ang="0">
                  <a:pos x="38" y="26"/>
                </a:cxn>
                <a:cxn ang="0">
                  <a:pos x="44" y="22"/>
                </a:cxn>
                <a:cxn ang="0">
                  <a:pos x="50" y="16"/>
                </a:cxn>
                <a:cxn ang="0">
                  <a:pos x="56" y="6"/>
                </a:cxn>
                <a:cxn ang="0">
                  <a:pos x="56" y="6"/>
                </a:cxn>
              </a:cxnLst>
              <a:rect l="0" t="0" r="r" b="b"/>
              <a:pathLst>
                <a:path w="60" h="62">
                  <a:moveTo>
                    <a:pt x="56" y="6"/>
                  </a:moveTo>
                  <a:lnTo>
                    <a:pt x="56" y="6"/>
                  </a:lnTo>
                  <a:lnTo>
                    <a:pt x="58" y="16"/>
                  </a:lnTo>
                  <a:lnTo>
                    <a:pt x="60" y="26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4" y="52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0" y="62"/>
                  </a:lnTo>
                  <a:lnTo>
                    <a:pt x="36" y="62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24" y="56"/>
                  </a:lnTo>
                  <a:lnTo>
                    <a:pt x="20" y="5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18" y="44"/>
                  </a:lnTo>
                  <a:lnTo>
                    <a:pt x="10" y="44"/>
                  </a:lnTo>
                  <a:lnTo>
                    <a:pt x="4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20"/>
                  </a:lnTo>
                  <a:lnTo>
                    <a:pt x="6" y="14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38" y="6"/>
                  </a:lnTo>
                  <a:lnTo>
                    <a:pt x="44" y="4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8" y="10"/>
                  </a:lnTo>
                  <a:lnTo>
                    <a:pt x="44" y="18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44" y="22"/>
                  </a:lnTo>
                  <a:lnTo>
                    <a:pt x="50" y="16"/>
                  </a:lnTo>
                  <a:lnTo>
                    <a:pt x="56" y="6"/>
                  </a:lnTo>
                  <a:lnTo>
                    <a:pt x="56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5" name="Freeform 131"/>
            <p:cNvSpPr>
              <a:spLocks/>
            </p:cNvSpPr>
            <p:nvPr/>
          </p:nvSpPr>
          <p:spPr bwMode="auto">
            <a:xfrm>
              <a:off x="208547" y="1335505"/>
              <a:ext cx="545432" cy="545432"/>
            </a:xfrm>
            <a:custGeom>
              <a:avLst/>
              <a:gdLst/>
              <a:ahLst/>
              <a:cxnLst>
                <a:cxn ang="0">
                  <a:pos x="64" y="48"/>
                </a:cxn>
                <a:cxn ang="0">
                  <a:pos x="64" y="48"/>
                </a:cxn>
                <a:cxn ang="0">
                  <a:pos x="58" y="52"/>
                </a:cxn>
                <a:cxn ang="0">
                  <a:pos x="48" y="60"/>
                </a:cxn>
                <a:cxn ang="0">
                  <a:pos x="40" y="64"/>
                </a:cxn>
                <a:cxn ang="0">
                  <a:pos x="32" y="66"/>
                </a:cxn>
                <a:cxn ang="0">
                  <a:pos x="24" y="68"/>
                </a:cxn>
                <a:cxn ang="0">
                  <a:pos x="16" y="66"/>
                </a:cxn>
                <a:cxn ang="0">
                  <a:pos x="16" y="66"/>
                </a:cxn>
                <a:cxn ang="0">
                  <a:pos x="10" y="62"/>
                </a:cxn>
                <a:cxn ang="0">
                  <a:pos x="4" y="58"/>
                </a:cxn>
                <a:cxn ang="0">
                  <a:pos x="2" y="54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2" y="36"/>
                </a:cxn>
                <a:cxn ang="0">
                  <a:pos x="6" y="32"/>
                </a:cxn>
                <a:cxn ang="0">
                  <a:pos x="12" y="30"/>
                </a:cxn>
                <a:cxn ang="0">
                  <a:pos x="12" y="30"/>
                </a:cxn>
                <a:cxn ang="0">
                  <a:pos x="12" y="26"/>
                </a:cxn>
                <a:cxn ang="0">
                  <a:pos x="10" y="20"/>
                </a:cxn>
                <a:cxn ang="0">
                  <a:pos x="10" y="16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8" y="0"/>
                </a:cxn>
                <a:cxn ang="0">
                  <a:pos x="34" y="2"/>
                </a:cxn>
                <a:cxn ang="0">
                  <a:pos x="40" y="6"/>
                </a:cxn>
                <a:cxn ang="0">
                  <a:pos x="46" y="12"/>
                </a:cxn>
                <a:cxn ang="0">
                  <a:pos x="54" y="28"/>
                </a:cxn>
                <a:cxn ang="0">
                  <a:pos x="60" y="34"/>
                </a:cxn>
                <a:cxn ang="0">
                  <a:pos x="68" y="40"/>
                </a:cxn>
                <a:cxn ang="0">
                  <a:pos x="68" y="40"/>
                </a:cxn>
                <a:cxn ang="0">
                  <a:pos x="54" y="40"/>
                </a:cxn>
                <a:cxn ang="0">
                  <a:pos x="44" y="40"/>
                </a:cxn>
                <a:cxn ang="0">
                  <a:pos x="36" y="38"/>
                </a:cxn>
                <a:cxn ang="0">
                  <a:pos x="36" y="38"/>
                </a:cxn>
                <a:cxn ang="0">
                  <a:pos x="42" y="42"/>
                </a:cxn>
                <a:cxn ang="0">
                  <a:pos x="50" y="46"/>
                </a:cxn>
                <a:cxn ang="0">
                  <a:pos x="64" y="48"/>
                </a:cxn>
                <a:cxn ang="0">
                  <a:pos x="64" y="48"/>
                </a:cxn>
              </a:cxnLst>
              <a:rect l="0" t="0" r="r" b="b"/>
              <a:pathLst>
                <a:path w="68" h="68">
                  <a:moveTo>
                    <a:pt x="64" y="48"/>
                  </a:moveTo>
                  <a:lnTo>
                    <a:pt x="64" y="48"/>
                  </a:lnTo>
                  <a:lnTo>
                    <a:pt x="58" y="52"/>
                  </a:lnTo>
                  <a:lnTo>
                    <a:pt x="48" y="60"/>
                  </a:lnTo>
                  <a:lnTo>
                    <a:pt x="40" y="64"/>
                  </a:lnTo>
                  <a:lnTo>
                    <a:pt x="32" y="66"/>
                  </a:lnTo>
                  <a:lnTo>
                    <a:pt x="24" y="68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0" y="62"/>
                  </a:lnTo>
                  <a:lnTo>
                    <a:pt x="4" y="58"/>
                  </a:lnTo>
                  <a:lnTo>
                    <a:pt x="2" y="54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2" y="36"/>
                  </a:lnTo>
                  <a:lnTo>
                    <a:pt x="6" y="32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26"/>
                  </a:lnTo>
                  <a:lnTo>
                    <a:pt x="10" y="20"/>
                  </a:lnTo>
                  <a:lnTo>
                    <a:pt x="10" y="16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8" y="0"/>
                  </a:lnTo>
                  <a:lnTo>
                    <a:pt x="34" y="2"/>
                  </a:lnTo>
                  <a:lnTo>
                    <a:pt x="40" y="6"/>
                  </a:lnTo>
                  <a:lnTo>
                    <a:pt x="46" y="12"/>
                  </a:lnTo>
                  <a:lnTo>
                    <a:pt x="54" y="28"/>
                  </a:lnTo>
                  <a:lnTo>
                    <a:pt x="60" y="34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54" y="40"/>
                  </a:lnTo>
                  <a:lnTo>
                    <a:pt x="44" y="40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42" y="42"/>
                  </a:lnTo>
                  <a:lnTo>
                    <a:pt x="50" y="46"/>
                  </a:lnTo>
                  <a:lnTo>
                    <a:pt x="64" y="48"/>
                  </a:lnTo>
                  <a:lnTo>
                    <a:pt x="64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6" name="Freeform 132"/>
            <p:cNvSpPr>
              <a:spLocks/>
            </p:cNvSpPr>
            <p:nvPr/>
          </p:nvSpPr>
          <p:spPr bwMode="auto">
            <a:xfrm>
              <a:off x="625642" y="1094874"/>
              <a:ext cx="513347" cy="529389"/>
            </a:xfrm>
            <a:custGeom>
              <a:avLst/>
              <a:gdLst/>
              <a:ahLst/>
              <a:cxnLst>
                <a:cxn ang="0">
                  <a:pos x="38" y="66"/>
                </a:cxn>
                <a:cxn ang="0">
                  <a:pos x="38" y="66"/>
                </a:cxn>
                <a:cxn ang="0">
                  <a:pos x="44" y="52"/>
                </a:cxn>
                <a:cxn ang="0">
                  <a:pos x="50" y="40"/>
                </a:cxn>
                <a:cxn ang="0">
                  <a:pos x="60" y="28"/>
                </a:cxn>
                <a:cxn ang="0">
                  <a:pos x="60" y="28"/>
                </a:cxn>
                <a:cxn ang="0">
                  <a:pos x="64" y="22"/>
                </a:cxn>
                <a:cxn ang="0">
                  <a:pos x="64" y="14"/>
                </a:cxn>
                <a:cxn ang="0">
                  <a:pos x="60" y="6"/>
                </a:cxn>
                <a:cxn ang="0">
                  <a:pos x="54" y="2"/>
                </a:cxn>
                <a:cxn ang="0">
                  <a:pos x="54" y="2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24" y="4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2" y="28"/>
                </a:cxn>
                <a:cxn ang="0">
                  <a:pos x="4" y="36"/>
                </a:cxn>
                <a:cxn ang="0">
                  <a:pos x="8" y="44"/>
                </a:cxn>
                <a:cxn ang="0">
                  <a:pos x="16" y="52"/>
                </a:cxn>
                <a:cxn ang="0">
                  <a:pos x="26" y="60"/>
                </a:cxn>
                <a:cxn ang="0">
                  <a:pos x="26" y="60"/>
                </a:cxn>
                <a:cxn ang="0">
                  <a:pos x="26" y="54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8" y="66"/>
                </a:cxn>
                <a:cxn ang="0">
                  <a:pos x="38" y="66"/>
                </a:cxn>
              </a:cxnLst>
              <a:rect l="0" t="0" r="r" b="b"/>
              <a:pathLst>
                <a:path w="64" h="66">
                  <a:moveTo>
                    <a:pt x="38" y="66"/>
                  </a:moveTo>
                  <a:lnTo>
                    <a:pt x="38" y="66"/>
                  </a:lnTo>
                  <a:lnTo>
                    <a:pt x="44" y="52"/>
                  </a:lnTo>
                  <a:lnTo>
                    <a:pt x="50" y="40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4" y="22"/>
                  </a:lnTo>
                  <a:lnTo>
                    <a:pt x="64" y="14"/>
                  </a:lnTo>
                  <a:lnTo>
                    <a:pt x="60" y="6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24" y="4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4" y="36"/>
                  </a:lnTo>
                  <a:lnTo>
                    <a:pt x="8" y="44"/>
                  </a:lnTo>
                  <a:lnTo>
                    <a:pt x="16" y="52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6" y="54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8" y="66"/>
                  </a:lnTo>
                  <a:lnTo>
                    <a:pt x="3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7" name="Freeform 133"/>
            <p:cNvSpPr>
              <a:spLocks/>
            </p:cNvSpPr>
            <p:nvPr/>
          </p:nvSpPr>
          <p:spPr bwMode="auto">
            <a:xfrm>
              <a:off x="770021" y="165634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6" y="2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2" y="6"/>
                  </a:lnTo>
                  <a:lnTo>
                    <a:pt x="2" y="6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8" name="Freeform 134"/>
            <p:cNvSpPr>
              <a:spLocks/>
            </p:cNvSpPr>
            <p:nvPr/>
          </p:nvSpPr>
          <p:spPr bwMode="auto">
            <a:xfrm>
              <a:off x="6785811" y="-621632"/>
              <a:ext cx="288758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4" y="30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24" y="38"/>
                </a:cxn>
                <a:cxn ang="0">
                  <a:pos x="30" y="36"/>
                </a:cxn>
                <a:cxn ang="0">
                  <a:pos x="34" y="32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34" y="24"/>
                </a:cxn>
                <a:cxn ang="0">
                  <a:pos x="32" y="20"/>
                </a:cxn>
                <a:cxn ang="0">
                  <a:pos x="30" y="18"/>
                </a:cxn>
                <a:cxn ang="0">
                  <a:pos x="30" y="18"/>
                </a:cxn>
                <a:cxn ang="0">
                  <a:pos x="32" y="14"/>
                </a:cxn>
                <a:cxn ang="0">
                  <a:pos x="32" y="8"/>
                </a:cxn>
                <a:cxn ang="0">
                  <a:pos x="32" y="6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2" y="4"/>
                </a:cxn>
                <a:cxn ang="0">
                  <a:pos x="8" y="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2"/>
                </a:cxn>
                <a:cxn ang="0">
                  <a:pos x="10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0" y="22"/>
                </a:cxn>
                <a:cxn ang="0">
                  <a:pos x="4" y="24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36" h="38">
                  <a:moveTo>
                    <a:pt x="0" y="28"/>
                  </a:moveTo>
                  <a:lnTo>
                    <a:pt x="0" y="28"/>
                  </a:lnTo>
                  <a:lnTo>
                    <a:pt x="4" y="3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24" y="38"/>
                  </a:lnTo>
                  <a:lnTo>
                    <a:pt x="30" y="36"/>
                  </a:lnTo>
                  <a:lnTo>
                    <a:pt x="34" y="32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4" y="24"/>
                  </a:lnTo>
                  <a:lnTo>
                    <a:pt x="32" y="20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2" y="14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2"/>
                  </a:lnTo>
                  <a:lnTo>
                    <a:pt x="10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0" y="22"/>
                  </a:lnTo>
                  <a:lnTo>
                    <a:pt x="4" y="24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9" name="Freeform 135"/>
            <p:cNvSpPr>
              <a:spLocks/>
            </p:cNvSpPr>
            <p:nvPr/>
          </p:nvSpPr>
          <p:spPr bwMode="auto">
            <a:xfrm>
              <a:off x="6737684" y="-348916"/>
              <a:ext cx="256674" cy="304800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6" y="26"/>
                </a:cxn>
                <a:cxn ang="0">
                  <a:pos x="22" y="28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16" y="36"/>
                </a:cxn>
                <a:cxn ang="0">
                  <a:pos x="14" y="38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36"/>
                </a:cxn>
                <a:cxn ang="0">
                  <a:pos x="2" y="34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2" y="12"/>
                </a:cxn>
                <a:cxn ang="0">
                  <a:pos x="2" y="6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6" y="6"/>
                </a:cxn>
                <a:cxn ang="0">
                  <a:pos x="10" y="10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12" y="10"/>
                </a:cxn>
                <a:cxn ang="0">
                  <a:pos x="10" y="4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6" y="2"/>
                </a:cxn>
                <a:cxn ang="0">
                  <a:pos x="26" y="6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8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6" y="26"/>
                  </a:lnTo>
                  <a:lnTo>
                    <a:pt x="22" y="28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16" y="36"/>
                  </a:lnTo>
                  <a:lnTo>
                    <a:pt x="14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2" y="12"/>
                  </a:lnTo>
                  <a:lnTo>
                    <a:pt x="2" y="6"/>
                  </a:lnTo>
                  <a:lnTo>
                    <a:pt x="0" y="2"/>
                  </a:lnTo>
                  <a:lnTo>
                    <a:pt x="0" y="2"/>
                  </a:lnTo>
                  <a:lnTo>
                    <a:pt x="6" y="6"/>
                  </a:lnTo>
                  <a:lnTo>
                    <a:pt x="10" y="10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2" y="10"/>
                  </a:lnTo>
                  <a:lnTo>
                    <a:pt x="1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0" name="Freeform 136"/>
            <p:cNvSpPr>
              <a:spLocks/>
            </p:cNvSpPr>
            <p:nvPr/>
          </p:nvSpPr>
          <p:spPr bwMode="auto">
            <a:xfrm>
              <a:off x="6448926" y="-348916"/>
              <a:ext cx="272716" cy="288758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4" y="8"/>
                </a:cxn>
                <a:cxn ang="0">
                  <a:pos x="34" y="16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0" y="30"/>
                </a:cxn>
                <a:cxn ang="0">
                  <a:pos x="26" y="34"/>
                </a:cxn>
                <a:cxn ang="0">
                  <a:pos x="22" y="36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12" y="32"/>
                </a:cxn>
                <a:cxn ang="0">
                  <a:pos x="10" y="30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6" y="26"/>
                </a:cxn>
                <a:cxn ang="0">
                  <a:pos x="2" y="2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12"/>
                </a:cxn>
                <a:cxn ang="0">
                  <a:pos x="2" y="8"/>
                </a:cxn>
                <a:cxn ang="0">
                  <a:pos x="6" y="6"/>
                </a:cxn>
                <a:cxn ang="0">
                  <a:pos x="12" y="4"/>
                </a:cxn>
                <a:cxn ang="0">
                  <a:pos x="22" y="4"/>
                </a:cxn>
                <a:cxn ang="0">
                  <a:pos x="26" y="2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28" y="6"/>
                </a:cxn>
                <a:cxn ang="0">
                  <a:pos x="24" y="10"/>
                </a:cxn>
                <a:cxn ang="0">
                  <a:pos x="22" y="16"/>
                </a:cxn>
                <a:cxn ang="0">
                  <a:pos x="22" y="16"/>
                </a:cxn>
                <a:cxn ang="0">
                  <a:pos x="24" y="14"/>
                </a:cxn>
                <a:cxn ang="0">
                  <a:pos x="28" y="10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34" h="36">
                  <a:moveTo>
                    <a:pt x="32" y="4"/>
                  </a:moveTo>
                  <a:lnTo>
                    <a:pt x="32" y="4"/>
                  </a:lnTo>
                  <a:lnTo>
                    <a:pt x="34" y="8"/>
                  </a:lnTo>
                  <a:lnTo>
                    <a:pt x="34" y="16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0" y="30"/>
                  </a:lnTo>
                  <a:lnTo>
                    <a:pt x="26" y="34"/>
                  </a:lnTo>
                  <a:lnTo>
                    <a:pt x="22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2" y="32"/>
                  </a:lnTo>
                  <a:lnTo>
                    <a:pt x="10" y="30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8"/>
                  </a:lnTo>
                  <a:lnTo>
                    <a:pt x="6" y="6"/>
                  </a:lnTo>
                  <a:lnTo>
                    <a:pt x="12" y="4"/>
                  </a:lnTo>
                  <a:lnTo>
                    <a:pt x="22" y="4"/>
                  </a:lnTo>
                  <a:lnTo>
                    <a:pt x="26" y="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6"/>
                  </a:lnTo>
                  <a:lnTo>
                    <a:pt x="24" y="10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4" y="14"/>
                  </a:lnTo>
                  <a:lnTo>
                    <a:pt x="28" y="10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1" name="Freeform 137"/>
            <p:cNvSpPr>
              <a:spLocks/>
            </p:cNvSpPr>
            <p:nvPr/>
          </p:nvSpPr>
          <p:spPr bwMode="auto">
            <a:xfrm>
              <a:off x="6352674" y="-621632"/>
              <a:ext cx="304800" cy="304800"/>
            </a:xfrm>
            <a:custGeom>
              <a:avLst/>
              <a:gdLst/>
              <a:ahLst/>
              <a:cxnLst>
                <a:cxn ang="0">
                  <a:pos x="36" y="26"/>
                </a:cxn>
                <a:cxn ang="0">
                  <a:pos x="36" y="26"/>
                </a:cxn>
                <a:cxn ang="0">
                  <a:pos x="28" y="34"/>
                </a:cxn>
                <a:cxn ang="0">
                  <a:pos x="18" y="38"/>
                </a:cxn>
                <a:cxn ang="0">
                  <a:pos x="14" y="38"/>
                </a:cxn>
                <a:cxn ang="0">
                  <a:pos x="8" y="38"/>
                </a:cxn>
                <a:cxn ang="0">
                  <a:pos x="8" y="38"/>
                </a:cxn>
                <a:cxn ang="0">
                  <a:pos x="4" y="36"/>
                </a:cxn>
                <a:cxn ang="0">
                  <a:pos x="2" y="32"/>
                </a:cxn>
                <a:cxn ang="0">
                  <a:pos x="0" y="26"/>
                </a:cxn>
                <a:cxn ang="0">
                  <a:pos x="2" y="20"/>
                </a:cxn>
                <a:cxn ang="0">
                  <a:pos x="4" y="18"/>
                </a:cxn>
                <a:cxn ang="0">
                  <a:pos x="6" y="16"/>
                </a:cxn>
                <a:cxn ang="0">
                  <a:pos x="6" y="16"/>
                </a:cxn>
                <a:cxn ang="0">
                  <a:pos x="6" y="10"/>
                </a:cxn>
                <a:cxn ang="0">
                  <a:pos x="6" y="6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4" y="2"/>
                </a:cxn>
                <a:cxn ang="0">
                  <a:pos x="26" y="6"/>
                </a:cxn>
                <a:cxn ang="0">
                  <a:pos x="32" y="14"/>
                </a:cxn>
                <a:cxn ang="0">
                  <a:pos x="34" y="18"/>
                </a:cxn>
                <a:cxn ang="0">
                  <a:pos x="38" y="22"/>
                </a:cxn>
                <a:cxn ang="0">
                  <a:pos x="38" y="22"/>
                </a:cxn>
                <a:cxn ang="0">
                  <a:pos x="32" y="22"/>
                </a:cxn>
                <a:cxn ang="0">
                  <a:pos x="26" y="22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24" y="24"/>
                </a:cxn>
                <a:cxn ang="0">
                  <a:pos x="28" y="26"/>
                </a:cxn>
                <a:cxn ang="0">
                  <a:pos x="36" y="26"/>
                </a:cxn>
                <a:cxn ang="0">
                  <a:pos x="36" y="26"/>
                </a:cxn>
              </a:cxnLst>
              <a:rect l="0" t="0" r="r" b="b"/>
              <a:pathLst>
                <a:path w="38" h="38">
                  <a:moveTo>
                    <a:pt x="36" y="26"/>
                  </a:moveTo>
                  <a:lnTo>
                    <a:pt x="36" y="26"/>
                  </a:lnTo>
                  <a:lnTo>
                    <a:pt x="28" y="34"/>
                  </a:lnTo>
                  <a:lnTo>
                    <a:pt x="18" y="38"/>
                  </a:lnTo>
                  <a:lnTo>
                    <a:pt x="14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4" y="36"/>
                  </a:lnTo>
                  <a:lnTo>
                    <a:pt x="2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4" y="18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0"/>
                  </a:lnTo>
                  <a:lnTo>
                    <a:pt x="6" y="6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6" y="6"/>
                  </a:lnTo>
                  <a:lnTo>
                    <a:pt x="32" y="14"/>
                  </a:lnTo>
                  <a:lnTo>
                    <a:pt x="34" y="18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2" y="22"/>
                  </a:lnTo>
                  <a:lnTo>
                    <a:pt x="26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4" y="24"/>
                  </a:lnTo>
                  <a:lnTo>
                    <a:pt x="28" y="26"/>
                  </a:lnTo>
                  <a:lnTo>
                    <a:pt x="36" y="26"/>
                  </a:lnTo>
                  <a:lnTo>
                    <a:pt x="36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2" name="Freeform 138"/>
            <p:cNvSpPr>
              <a:spLocks/>
            </p:cNvSpPr>
            <p:nvPr/>
          </p:nvSpPr>
          <p:spPr bwMode="auto">
            <a:xfrm>
              <a:off x="6593305" y="-766011"/>
              <a:ext cx="304800" cy="304800"/>
            </a:xfrm>
            <a:custGeom>
              <a:avLst/>
              <a:gdLst/>
              <a:ahLst/>
              <a:cxnLst>
                <a:cxn ang="0">
                  <a:pos x="22" y="38"/>
                </a:cxn>
                <a:cxn ang="0">
                  <a:pos x="22" y="38"/>
                </a:cxn>
                <a:cxn ang="0">
                  <a:pos x="26" y="30"/>
                </a:cxn>
                <a:cxn ang="0">
                  <a:pos x="30" y="22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38" y="12"/>
                </a:cxn>
                <a:cxn ang="0">
                  <a:pos x="38" y="8"/>
                </a:cxn>
                <a:cxn ang="0">
                  <a:pos x="36" y="4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4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14" y="2"/>
                </a:cxn>
                <a:cxn ang="0">
                  <a:pos x="10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8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14" y="30"/>
                </a:cxn>
                <a:cxn ang="0">
                  <a:pos x="14" y="2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22" y="38"/>
                </a:cxn>
                <a:cxn ang="0">
                  <a:pos x="22" y="38"/>
                </a:cxn>
              </a:cxnLst>
              <a:rect l="0" t="0" r="r" b="b"/>
              <a:pathLst>
                <a:path w="38" h="38">
                  <a:moveTo>
                    <a:pt x="22" y="38"/>
                  </a:moveTo>
                  <a:lnTo>
                    <a:pt x="22" y="38"/>
                  </a:lnTo>
                  <a:lnTo>
                    <a:pt x="26" y="30"/>
                  </a:lnTo>
                  <a:lnTo>
                    <a:pt x="30" y="22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8" y="12"/>
                  </a:lnTo>
                  <a:lnTo>
                    <a:pt x="38" y="8"/>
                  </a:lnTo>
                  <a:lnTo>
                    <a:pt x="36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4" y="2"/>
                  </a:lnTo>
                  <a:lnTo>
                    <a:pt x="10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8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4" y="30"/>
                  </a:lnTo>
                  <a:lnTo>
                    <a:pt x="14" y="2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22" y="38"/>
                  </a:lnTo>
                  <a:lnTo>
                    <a:pt x="22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3" name="Freeform 139"/>
            <p:cNvSpPr>
              <a:spLocks/>
            </p:cNvSpPr>
            <p:nvPr/>
          </p:nvSpPr>
          <p:spPr bwMode="auto">
            <a:xfrm>
              <a:off x="6673516" y="-445168"/>
              <a:ext cx="64168" cy="80211"/>
            </a:xfrm>
            <a:custGeom>
              <a:avLst/>
              <a:gdLst/>
              <a:ahLst/>
              <a:cxnLst>
                <a:cxn ang="0">
                  <a:pos x="8" y="8"/>
                </a:cxn>
                <a:cxn ang="0">
                  <a:pos x="8" y="8"/>
                </a:cxn>
                <a:cxn ang="0">
                  <a:pos x="6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8" y="8"/>
                </a:cxn>
              </a:cxnLst>
              <a:rect l="0" t="0" r="r" b="b"/>
              <a:pathLst>
                <a:path w="8" h="10">
                  <a:moveTo>
                    <a:pt x="8" y="8"/>
                  </a:moveTo>
                  <a:lnTo>
                    <a:pt x="8" y="8"/>
                  </a:lnTo>
                  <a:lnTo>
                    <a:pt x="6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4" name="Freeform 140"/>
            <p:cNvSpPr>
              <a:spLocks/>
            </p:cNvSpPr>
            <p:nvPr/>
          </p:nvSpPr>
          <p:spPr bwMode="auto">
            <a:xfrm>
              <a:off x="8742947" y="-1295400"/>
              <a:ext cx="401053" cy="144379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12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30" y="6"/>
                </a:cxn>
                <a:cxn ang="0">
                  <a:pos x="40" y="10"/>
                </a:cxn>
                <a:cxn ang="0">
                  <a:pos x="40" y="10"/>
                </a:cxn>
                <a:cxn ang="0">
                  <a:pos x="50" y="1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50" h="18">
                  <a:moveTo>
                    <a:pt x="2" y="2"/>
                  </a:moveTo>
                  <a:lnTo>
                    <a:pt x="2" y="2"/>
                  </a:lnTo>
                  <a:lnTo>
                    <a:pt x="12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30" y="6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50" y="1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5" name="Freeform 141"/>
            <p:cNvSpPr>
              <a:spLocks/>
            </p:cNvSpPr>
            <p:nvPr/>
          </p:nvSpPr>
          <p:spPr bwMode="auto">
            <a:xfrm>
              <a:off x="336884" y="4191000"/>
              <a:ext cx="1042737" cy="1058779"/>
            </a:xfrm>
            <a:custGeom>
              <a:avLst/>
              <a:gdLst/>
              <a:ahLst/>
              <a:cxnLst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2" y="90"/>
                </a:cxn>
                <a:cxn ang="0">
                  <a:pos x="24" y="98"/>
                </a:cxn>
                <a:cxn ang="0">
                  <a:pos x="18" y="108"/>
                </a:cxn>
                <a:cxn ang="0">
                  <a:pos x="14" y="118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28" y="128"/>
                </a:cxn>
                <a:cxn ang="0">
                  <a:pos x="48" y="128"/>
                </a:cxn>
                <a:cxn ang="0">
                  <a:pos x="76" y="126"/>
                </a:cxn>
                <a:cxn ang="0">
                  <a:pos x="76" y="126"/>
                </a:cxn>
                <a:cxn ang="0">
                  <a:pos x="90" y="124"/>
                </a:cxn>
                <a:cxn ang="0">
                  <a:pos x="104" y="120"/>
                </a:cxn>
                <a:cxn ang="0">
                  <a:pos x="114" y="112"/>
                </a:cxn>
                <a:cxn ang="0">
                  <a:pos x="122" y="102"/>
                </a:cxn>
                <a:cxn ang="0">
                  <a:pos x="128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8" y="66"/>
                </a:cxn>
                <a:cxn ang="0">
                  <a:pos x="128" y="66"/>
                </a:cxn>
                <a:cxn ang="0">
                  <a:pos x="122" y="60"/>
                </a:cxn>
                <a:cxn ang="0">
                  <a:pos x="116" y="56"/>
                </a:cxn>
                <a:cxn ang="0">
                  <a:pos x="104" y="52"/>
                </a:cxn>
                <a:cxn ang="0">
                  <a:pos x="96" y="50"/>
                </a:cxn>
                <a:cxn ang="0">
                  <a:pos x="92" y="50"/>
                </a:cxn>
                <a:cxn ang="0">
                  <a:pos x="92" y="50"/>
                </a:cxn>
                <a:cxn ang="0">
                  <a:pos x="94" y="42"/>
                </a:cxn>
                <a:cxn ang="0">
                  <a:pos x="94" y="34"/>
                </a:cxn>
                <a:cxn ang="0">
                  <a:pos x="94" y="26"/>
                </a:cxn>
                <a:cxn ang="0">
                  <a:pos x="90" y="16"/>
                </a:cxn>
                <a:cxn ang="0">
                  <a:pos x="86" y="8"/>
                </a:cxn>
                <a:cxn ang="0">
                  <a:pos x="78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6"/>
                </a:cxn>
                <a:cxn ang="0">
                  <a:pos x="22" y="10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2" y="116"/>
                </a:cxn>
                <a:cxn ang="0">
                  <a:pos x="2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</a:cxnLst>
              <a:rect l="0" t="0" r="r" b="b"/>
              <a:pathLst>
                <a:path w="130" h="132">
                  <a:moveTo>
                    <a:pt x="48" y="78"/>
                  </a:moveTo>
                  <a:lnTo>
                    <a:pt x="48" y="78"/>
                  </a:lnTo>
                  <a:lnTo>
                    <a:pt x="42" y="80"/>
                  </a:lnTo>
                  <a:lnTo>
                    <a:pt x="32" y="90"/>
                  </a:lnTo>
                  <a:lnTo>
                    <a:pt x="24" y="98"/>
                  </a:lnTo>
                  <a:lnTo>
                    <a:pt x="18" y="108"/>
                  </a:lnTo>
                  <a:lnTo>
                    <a:pt x="14" y="118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28" y="128"/>
                  </a:lnTo>
                  <a:lnTo>
                    <a:pt x="48" y="128"/>
                  </a:lnTo>
                  <a:lnTo>
                    <a:pt x="76" y="126"/>
                  </a:lnTo>
                  <a:lnTo>
                    <a:pt x="76" y="126"/>
                  </a:lnTo>
                  <a:lnTo>
                    <a:pt x="90" y="124"/>
                  </a:lnTo>
                  <a:lnTo>
                    <a:pt x="104" y="120"/>
                  </a:lnTo>
                  <a:lnTo>
                    <a:pt x="114" y="112"/>
                  </a:lnTo>
                  <a:lnTo>
                    <a:pt x="122" y="102"/>
                  </a:lnTo>
                  <a:lnTo>
                    <a:pt x="128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8" y="66"/>
                  </a:lnTo>
                  <a:lnTo>
                    <a:pt x="128" y="66"/>
                  </a:lnTo>
                  <a:lnTo>
                    <a:pt x="122" y="60"/>
                  </a:lnTo>
                  <a:lnTo>
                    <a:pt x="116" y="56"/>
                  </a:lnTo>
                  <a:lnTo>
                    <a:pt x="104" y="52"/>
                  </a:lnTo>
                  <a:lnTo>
                    <a:pt x="96" y="50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4" y="42"/>
                  </a:lnTo>
                  <a:lnTo>
                    <a:pt x="94" y="34"/>
                  </a:lnTo>
                  <a:lnTo>
                    <a:pt x="94" y="26"/>
                  </a:lnTo>
                  <a:lnTo>
                    <a:pt x="90" y="16"/>
                  </a:lnTo>
                  <a:lnTo>
                    <a:pt x="86" y="8"/>
                  </a:lnTo>
                  <a:lnTo>
                    <a:pt x="78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6"/>
                  </a:lnTo>
                  <a:lnTo>
                    <a:pt x="22" y="10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6" name="Freeform 142"/>
            <p:cNvSpPr>
              <a:spLocks/>
            </p:cNvSpPr>
            <p:nvPr/>
          </p:nvSpPr>
          <p:spPr bwMode="auto">
            <a:xfrm>
              <a:off x="352926" y="5281863"/>
              <a:ext cx="1106905" cy="1090863"/>
            </a:xfrm>
            <a:custGeom>
              <a:avLst/>
              <a:gdLst/>
              <a:ahLst/>
              <a:cxnLst>
                <a:cxn ang="0">
                  <a:pos x="8" y="14"/>
                </a:cxn>
                <a:cxn ang="0">
                  <a:pos x="8" y="14"/>
                </a:cxn>
                <a:cxn ang="0">
                  <a:pos x="24" y="16"/>
                </a:cxn>
                <a:cxn ang="0">
                  <a:pos x="36" y="22"/>
                </a:cxn>
                <a:cxn ang="0">
                  <a:pos x="48" y="26"/>
                </a:cxn>
                <a:cxn ang="0">
                  <a:pos x="56" y="34"/>
                </a:cxn>
                <a:cxn ang="0">
                  <a:pos x="68" y="44"/>
                </a:cxn>
                <a:cxn ang="0">
                  <a:pos x="72" y="50"/>
                </a:cxn>
                <a:cxn ang="0">
                  <a:pos x="72" y="50"/>
                </a:cxn>
                <a:cxn ang="0">
                  <a:pos x="62" y="42"/>
                </a:cxn>
                <a:cxn ang="0">
                  <a:pos x="50" y="36"/>
                </a:cxn>
                <a:cxn ang="0">
                  <a:pos x="28" y="30"/>
                </a:cxn>
                <a:cxn ang="0">
                  <a:pos x="8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30"/>
                </a:cxn>
                <a:cxn ang="0">
                  <a:pos x="14" y="36"/>
                </a:cxn>
                <a:cxn ang="0">
                  <a:pos x="20" y="44"/>
                </a:cxn>
                <a:cxn ang="0">
                  <a:pos x="24" y="54"/>
                </a:cxn>
                <a:cxn ang="0">
                  <a:pos x="32" y="76"/>
                </a:cxn>
                <a:cxn ang="0">
                  <a:pos x="40" y="96"/>
                </a:cxn>
                <a:cxn ang="0">
                  <a:pos x="48" y="116"/>
                </a:cxn>
                <a:cxn ang="0">
                  <a:pos x="54" y="124"/>
                </a:cxn>
                <a:cxn ang="0">
                  <a:pos x="60" y="130"/>
                </a:cxn>
                <a:cxn ang="0">
                  <a:pos x="66" y="134"/>
                </a:cxn>
                <a:cxn ang="0">
                  <a:pos x="74" y="136"/>
                </a:cxn>
                <a:cxn ang="0">
                  <a:pos x="84" y="134"/>
                </a:cxn>
                <a:cxn ang="0">
                  <a:pos x="96" y="130"/>
                </a:cxn>
                <a:cxn ang="0">
                  <a:pos x="96" y="130"/>
                </a:cxn>
                <a:cxn ang="0">
                  <a:pos x="104" y="124"/>
                </a:cxn>
                <a:cxn ang="0">
                  <a:pos x="110" y="116"/>
                </a:cxn>
                <a:cxn ang="0">
                  <a:pos x="112" y="106"/>
                </a:cxn>
                <a:cxn ang="0">
                  <a:pos x="110" y="98"/>
                </a:cxn>
                <a:cxn ang="0">
                  <a:pos x="106" y="82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10" y="78"/>
                </a:cxn>
                <a:cxn ang="0">
                  <a:pos x="116" y="76"/>
                </a:cxn>
                <a:cxn ang="0">
                  <a:pos x="124" y="72"/>
                </a:cxn>
                <a:cxn ang="0">
                  <a:pos x="130" y="64"/>
                </a:cxn>
                <a:cxn ang="0">
                  <a:pos x="136" y="56"/>
                </a:cxn>
                <a:cxn ang="0">
                  <a:pos x="138" y="46"/>
                </a:cxn>
                <a:cxn ang="0">
                  <a:pos x="136" y="34"/>
                </a:cxn>
                <a:cxn ang="0">
                  <a:pos x="130" y="22"/>
                </a:cxn>
                <a:cxn ang="0">
                  <a:pos x="130" y="22"/>
                </a:cxn>
                <a:cxn ang="0">
                  <a:pos x="122" y="16"/>
                </a:cxn>
                <a:cxn ang="0">
                  <a:pos x="114" y="10"/>
                </a:cxn>
                <a:cxn ang="0">
                  <a:pos x="106" y="4"/>
                </a:cxn>
                <a:cxn ang="0">
                  <a:pos x="96" y="2"/>
                </a:cxn>
                <a:cxn ang="0">
                  <a:pos x="76" y="0"/>
                </a:cxn>
                <a:cxn ang="0">
                  <a:pos x="56" y="2"/>
                </a:cxn>
                <a:cxn ang="0">
                  <a:pos x="36" y="4"/>
                </a:cxn>
                <a:cxn ang="0">
                  <a:pos x="22" y="8"/>
                </a:cxn>
                <a:cxn ang="0">
                  <a:pos x="8" y="14"/>
                </a:cxn>
                <a:cxn ang="0">
                  <a:pos x="8" y="14"/>
                </a:cxn>
              </a:cxnLst>
              <a:rect l="0" t="0" r="r" b="b"/>
              <a:pathLst>
                <a:path w="138" h="136">
                  <a:moveTo>
                    <a:pt x="8" y="14"/>
                  </a:moveTo>
                  <a:lnTo>
                    <a:pt x="8" y="14"/>
                  </a:lnTo>
                  <a:lnTo>
                    <a:pt x="24" y="16"/>
                  </a:lnTo>
                  <a:lnTo>
                    <a:pt x="36" y="22"/>
                  </a:lnTo>
                  <a:lnTo>
                    <a:pt x="48" y="26"/>
                  </a:lnTo>
                  <a:lnTo>
                    <a:pt x="56" y="34"/>
                  </a:lnTo>
                  <a:lnTo>
                    <a:pt x="68" y="44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62" y="42"/>
                  </a:lnTo>
                  <a:lnTo>
                    <a:pt x="50" y="36"/>
                  </a:lnTo>
                  <a:lnTo>
                    <a:pt x="28" y="30"/>
                  </a:lnTo>
                  <a:lnTo>
                    <a:pt x="8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30"/>
                  </a:lnTo>
                  <a:lnTo>
                    <a:pt x="14" y="36"/>
                  </a:lnTo>
                  <a:lnTo>
                    <a:pt x="20" y="44"/>
                  </a:lnTo>
                  <a:lnTo>
                    <a:pt x="24" y="54"/>
                  </a:lnTo>
                  <a:lnTo>
                    <a:pt x="32" y="76"/>
                  </a:lnTo>
                  <a:lnTo>
                    <a:pt x="40" y="96"/>
                  </a:lnTo>
                  <a:lnTo>
                    <a:pt x="48" y="116"/>
                  </a:lnTo>
                  <a:lnTo>
                    <a:pt x="54" y="124"/>
                  </a:lnTo>
                  <a:lnTo>
                    <a:pt x="60" y="130"/>
                  </a:lnTo>
                  <a:lnTo>
                    <a:pt x="66" y="134"/>
                  </a:lnTo>
                  <a:lnTo>
                    <a:pt x="74" y="136"/>
                  </a:lnTo>
                  <a:lnTo>
                    <a:pt x="84" y="134"/>
                  </a:lnTo>
                  <a:lnTo>
                    <a:pt x="96" y="130"/>
                  </a:lnTo>
                  <a:lnTo>
                    <a:pt x="96" y="130"/>
                  </a:lnTo>
                  <a:lnTo>
                    <a:pt x="104" y="124"/>
                  </a:lnTo>
                  <a:lnTo>
                    <a:pt x="110" y="116"/>
                  </a:lnTo>
                  <a:lnTo>
                    <a:pt x="112" y="106"/>
                  </a:lnTo>
                  <a:lnTo>
                    <a:pt x="110" y="98"/>
                  </a:lnTo>
                  <a:lnTo>
                    <a:pt x="106" y="82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10" y="78"/>
                  </a:lnTo>
                  <a:lnTo>
                    <a:pt x="116" y="76"/>
                  </a:lnTo>
                  <a:lnTo>
                    <a:pt x="124" y="72"/>
                  </a:lnTo>
                  <a:lnTo>
                    <a:pt x="130" y="64"/>
                  </a:lnTo>
                  <a:lnTo>
                    <a:pt x="136" y="56"/>
                  </a:lnTo>
                  <a:lnTo>
                    <a:pt x="138" y="46"/>
                  </a:lnTo>
                  <a:lnTo>
                    <a:pt x="136" y="34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22" y="16"/>
                  </a:lnTo>
                  <a:lnTo>
                    <a:pt x="114" y="10"/>
                  </a:lnTo>
                  <a:lnTo>
                    <a:pt x="106" y="4"/>
                  </a:lnTo>
                  <a:lnTo>
                    <a:pt x="96" y="2"/>
                  </a:lnTo>
                  <a:lnTo>
                    <a:pt x="76" y="0"/>
                  </a:lnTo>
                  <a:lnTo>
                    <a:pt x="56" y="2"/>
                  </a:lnTo>
                  <a:lnTo>
                    <a:pt x="36" y="4"/>
                  </a:lnTo>
                  <a:lnTo>
                    <a:pt x="22" y="8"/>
                  </a:lnTo>
                  <a:lnTo>
                    <a:pt x="8" y="14"/>
                  </a:lnTo>
                  <a:lnTo>
                    <a:pt x="8" y="1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7" name="Freeform 143"/>
            <p:cNvSpPr>
              <a:spLocks/>
            </p:cNvSpPr>
            <p:nvPr/>
          </p:nvSpPr>
          <p:spPr bwMode="auto">
            <a:xfrm>
              <a:off x="0" y="5554579"/>
              <a:ext cx="593558" cy="1090863"/>
            </a:xfrm>
            <a:custGeom>
              <a:avLst/>
              <a:gdLst/>
              <a:ahLst/>
              <a:cxnLst>
                <a:cxn ang="0">
                  <a:pos x="38" y="136"/>
                </a:cxn>
                <a:cxn ang="0">
                  <a:pos x="38" y="136"/>
                </a:cxn>
                <a:cxn ang="0">
                  <a:pos x="48" y="134"/>
                </a:cxn>
                <a:cxn ang="0">
                  <a:pos x="58" y="130"/>
                </a:cxn>
                <a:cxn ang="0">
                  <a:pos x="64" y="124"/>
                </a:cxn>
                <a:cxn ang="0">
                  <a:pos x="70" y="116"/>
                </a:cxn>
                <a:cxn ang="0">
                  <a:pos x="74" y="106"/>
                </a:cxn>
                <a:cxn ang="0">
                  <a:pos x="74" y="96"/>
                </a:cxn>
                <a:cxn ang="0">
                  <a:pos x="74" y="84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68" y="56"/>
                </a:cxn>
                <a:cxn ang="0">
                  <a:pos x="60" y="42"/>
                </a:cxn>
                <a:cxn ang="0">
                  <a:pos x="54" y="30"/>
                </a:cxn>
                <a:cxn ang="0">
                  <a:pos x="48" y="22"/>
                </a:cxn>
                <a:cxn ang="0">
                  <a:pos x="38" y="1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20"/>
                </a:cxn>
                <a:cxn ang="0">
                  <a:pos x="32" y="32"/>
                </a:cxn>
                <a:cxn ang="0">
                  <a:pos x="28" y="50"/>
                </a:cxn>
                <a:cxn ang="0">
                  <a:pos x="22" y="60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2"/>
                </a:cxn>
                <a:cxn ang="0">
                  <a:pos x="24" y="40"/>
                </a:cxn>
                <a:cxn ang="0">
                  <a:pos x="24" y="30"/>
                </a:cxn>
                <a:cxn ang="0">
                  <a:pos x="22" y="20"/>
                </a:cxn>
                <a:cxn ang="0">
                  <a:pos x="18" y="6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4" y="6"/>
                </a:cxn>
                <a:cxn ang="0">
                  <a:pos x="10" y="12"/>
                </a:cxn>
                <a:cxn ang="0">
                  <a:pos x="0" y="22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4" y="118"/>
                </a:cxn>
                <a:cxn ang="0">
                  <a:pos x="8" y="126"/>
                </a:cxn>
                <a:cxn ang="0">
                  <a:pos x="12" y="130"/>
                </a:cxn>
                <a:cxn ang="0">
                  <a:pos x="18" y="132"/>
                </a:cxn>
                <a:cxn ang="0">
                  <a:pos x="26" y="136"/>
                </a:cxn>
                <a:cxn ang="0">
                  <a:pos x="38" y="136"/>
                </a:cxn>
                <a:cxn ang="0">
                  <a:pos x="38" y="136"/>
                </a:cxn>
              </a:cxnLst>
              <a:rect l="0" t="0" r="r" b="b"/>
              <a:pathLst>
                <a:path w="74" h="136">
                  <a:moveTo>
                    <a:pt x="38" y="136"/>
                  </a:moveTo>
                  <a:lnTo>
                    <a:pt x="38" y="136"/>
                  </a:lnTo>
                  <a:lnTo>
                    <a:pt x="48" y="134"/>
                  </a:lnTo>
                  <a:lnTo>
                    <a:pt x="58" y="130"/>
                  </a:lnTo>
                  <a:lnTo>
                    <a:pt x="64" y="124"/>
                  </a:lnTo>
                  <a:lnTo>
                    <a:pt x="70" y="116"/>
                  </a:lnTo>
                  <a:lnTo>
                    <a:pt x="74" y="106"/>
                  </a:lnTo>
                  <a:lnTo>
                    <a:pt x="74" y="96"/>
                  </a:lnTo>
                  <a:lnTo>
                    <a:pt x="74" y="84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68" y="56"/>
                  </a:lnTo>
                  <a:lnTo>
                    <a:pt x="60" y="42"/>
                  </a:lnTo>
                  <a:lnTo>
                    <a:pt x="54" y="30"/>
                  </a:lnTo>
                  <a:lnTo>
                    <a:pt x="48" y="22"/>
                  </a:lnTo>
                  <a:lnTo>
                    <a:pt x="38" y="1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20"/>
                  </a:lnTo>
                  <a:lnTo>
                    <a:pt x="32" y="32"/>
                  </a:lnTo>
                  <a:lnTo>
                    <a:pt x="28" y="50"/>
                  </a:lnTo>
                  <a:lnTo>
                    <a:pt x="22" y="60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2"/>
                  </a:lnTo>
                  <a:lnTo>
                    <a:pt x="24" y="40"/>
                  </a:lnTo>
                  <a:lnTo>
                    <a:pt x="24" y="30"/>
                  </a:lnTo>
                  <a:lnTo>
                    <a:pt x="22" y="20"/>
                  </a:lnTo>
                  <a:lnTo>
                    <a:pt x="18" y="6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6"/>
                  </a:lnTo>
                  <a:lnTo>
                    <a:pt x="10" y="12"/>
                  </a:lnTo>
                  <a:lnTo>
                    <a:pt x="0" y="22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4" y="118"/>
                  </a:lnTo>
                  <a:lnTo>
                    <a:pt x="8" y="126"/>
                  </a:lnTo>
                  <a:lnTo>
                    <a:pt x="12" y="130"/>
                  </a:lnTo>
                  <a:lnTo>
                    <a:pt x="18" y="132"/>
                  </a:lnTo>
                  <a:lnTo>
                    <a:pt x="26" y="136"/>
                  </a:lnTo>
                  <a:lnTo>
                    <a:pt x="38" y="136"/>
                  </a:lnTo>
                  <a:lnTo>
                    <a:pt x="38" y="1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8" name="Freeform 144"/>
            <p:cNvSpPr>
              <a:spLocks/>
            </p:cNvSpPr>
            <p:nvPr/>
          </p:nvSpPr>
          <p:spPr bwMode="auto">
            <a:xfrm>
              <a:off x="0" y="3902242"/>
              <a:ext cx="336884" cy="1122947"/>
            </a:xfrm>
            <a:custGeom>
              <a:avLst/>
              <a:gdLst/>
              <a:ahLst/>
              <a:cxnLst>
                <a:cxn ang="0">
                  <a:pos x="30" y="140"/>
                </a:cxn>
                <a:cxn ang="0">
                  <a:pos x="30" y="140"/>
                </a:cxn>
                <a:cxn ang="0">
                  <a:pos x="30" y="108"/>
                </a:cxn>
                <a:cxn ang="0">
                  <a:pos x="32" y="78"/>
                </a:cxn>
                <a:cxn ang="0">
                  <a:pos x="36" y="62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42" y="38"/>
                </a:cxn>
                <a:cxn ang="0">
                  <a:pos x="40" y="28"/>
                </a:cxn>
                <a:cxn ang="0">
                  <a:pos x="38" y="22"/>
                </a:cxn>
                <a:cxn ang="0">
                  <a:pos x="34" y="14"/>
                </a:cxn>
                <a:cxn ang="0">
                  <a:pos x="28" y="8"/>
                </a:cxn>
                <a:cxn ang="0">
                  <a:pos x="20" y="4"/>
                </a:cxn>
                <a:cxn ang="0">
                  <a:pos x="12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14" y="126"/>
                </a:cxn>
                <a:cxn ang="0">
                  <a:pos x="22" y="134"/>
                </a:cxn>
                <a:cxn ang="0">
                  <a:pos x="30" y="140"/>
                </a:cxn>
                <a:cxn ang="0">
                  <a:pos x="30" y="140"/>
                </a:cxn>
              </a:cxnLst>
              <a:rect l="0" t="0" r="r" b="b"/>
              <a:pathLst>
                <a:path w="42" h="140">
                  <a:moveTo>
                    <a:pt x="30" y="140"/>
                  </a:moveTo>
                  <a:lnTo>
                    <a:pt x="30" y="140"/>
                  </a:lnTo>
                  <a:lnTo>
                    <a:pt x="30" y="108"/>
                  </a:lnTo>
                  <a:lnTo>
                    <a:pt x="32" y="78"/>
                  </a:lnTo>
                  <a:lnTo>
                    <a:pt x="36" y="6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2" y="38"/>
                  </a:lnTo>
                  <a:lnTo>
                    <a:pt x="40" y="28"/>
                  </a:lnTo>
                  <a:lnTo>
                    <a:pt x="38" y="22"/>
                  </a:lnTo>
                  <a:lnTo>
                    <a:pt x="34" y="14"/>
                  </a:lnTo>
                  <a:lnTo>
                    <a:pt x="28" y="8"/>
                  </a:lnTo>
                  <a:lnTo>
                    <a:pt x="20" y="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14" y="126"/>
                  </a:lnTo>
                  <a:lnTo>
                    <a:pt x="22" y="134"/>
                  </a:lnTo>
                  <a:lnTo>
                    <a:pt x="30" y="140"/>
                  </a:lnTo>
                  <a:lnTo>
                    <a:pt x="30" y="1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9" name="Freeform 145"/>
            <p:cNvSpPr>
              <a:spLocks/>
            </p:cNvSpPr>
            <p:nvPr/>
          </p:nvSpPr>
          <p:spPr bwMode="auto">
            <a:xfrm>
              <a:off x="0" y="4977063"/>
              <a:ext cx="48126" cy="481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0" name="Freeform 146"/>
            <p:cNvSpPr>
              <a:spLocks/>
            </p:cNvSpPr>
            <p:nvPr/>
          </p:nvSpPr>
          <p:spPr bwMode="auto">
            <a:xfrm>
              <a:off x="32084" y="5185611"/>
              <a:ext cx="256674" cy="272716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0" y="24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0" y="24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1" name="Freeform 147"/>
            <p:cNvSpPr>
              <a:spLocks/>
            </p:cNvSpPr>
            <p:nvPr/>
          </p:nvSpPr>
          <p:spPr bwMode="auto">
            <a:xfrm>
              <a:off x="946484" y="5811253"/>
              <a:ext cx="978568" cy="89835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10" y="0"/>
                </a:cxn>
                <a:cxn ang="0">
                  <a:pos x="18" y="0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46" y="8"/>
                </a:cxn>
                <a:cxn ang="0">
                  <a:pos x="58" y="16"/>
                </a:cxn>
                <a:cxn ang="0">
                  <a:pos x="70" y="24"/>
                </a:cxn>
                <a:cxn ang="0">
                  <a:pos x="80" y="34"/>
                </a:cxn>
                <a:cxn ang="0">
                  <a:pos x="80" y="34"/>
                </a:cxn>
                <a:cxn ang="0">
                  <a:pos x="98" y="56"/>
                </a:cxn>
                <a:cxn ang="0">
                  <a:pos x="112" y="78"/>
                </a:cxn>
                <a:cxn ang="0">
                  <a:pos x="112" y="78"/>
                </a:cxn>
                <a:cxn ang="0">
                  <a:pos x="118" y="96"/>
                </a:cxn>
                <a:cxn ang="0">
                  <a:pos x="122" y="110"/>
                </a:cxn>
                <a:cxn ang="0">
                  <a:pos x="122" y="110"/>
                </a:cxn>
                <a:cxn ang="0">
                  <a:pos x="122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18" y="110"/>
                </a:cxn>
                <a:cxn ang="0">
                  <a:pos x="118" y="110"/>
                </a:cxn>
                <a:cxn ang="0">
                  <a:pos x="114" y="96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00" y="66"/>
                </a:cxn>
                <a:cxn ang="0">
                  <a:pos x="88" y="52"/>
                </a:cxn>
                <a:cxn ang="0">
                  <a:pos x="76" y="38"/>
                </a:cxn>
                <a:cxn ang="0">
                  <a:pos x="64" y="24"/>
                </a:cxn>
                <a:cxn ang="0">
                  <a:pos x="64" y="24"/>
                </a:cxn>
                <a:cxn ang="0">
                  <a:pos x="48" y="1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8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22" h="11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8" y="0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70" y="24"/>
                  </a:lnTo>
                  <a:lnTo>
                    <a:pt x="80" y="34"/>
                  </a:lnTo>
                  <a:lnTo>
                    <a:pt x="80" y="34"/>
                  </a:lnTo>
                  <a:lnTo>
                    <a:pt x="98" y="56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118" y="96"/>
                  </a:lnTo>
                  <a:lnTo>
                    <a:pt x="122" y="110"/>
                  </a:lnTo>
                  <a:lnTo>
                    <a:pt x="122" y="110"/>
                  </a:lnTo>
                  <a:lnTo>
                    <a:pt x="122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18" y="110"/>
                  </a:lnTo>
                  <a:lnTo>
                    <a:pt x="118" y="110"/>
                  </a:lnTo>
                  <a:lnTo>
                    <a:pt x="114" y="96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0" y="66"/>
                  </a:lnTo>
                  <a:lnTo>
                    <a:pt x="88" y="52"/>
                  </a:lnTo>
                  <a:lnTo>
                    <a:pt x="76" y="38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48" y="1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2" name="Freeform 148"/>
            <p:cNvSpPr>
              <a:spLocks/>
            </p:cNvSpPr>
            <p:nvPr/>
          </p:nvSpPr>
          <p:spPr bwMode="auto">
            <a:xfrm>
              <a:off x="368968" y="5089358"/>
              <a:ext cx="529389" cy="529389"/>
            </a:xfrm>
            <a:custGeom>
              <a:avLst/>
              <a:gdLst/>
              <a:ahLst/>
              <a:cxnLst>
                <a:cxn ang="0">
                  <a:pos x="28" y="66"/>
                </a:cxn>
                <a:cxn ang="0">
                  <a:pos x="28" y="66"/>
                </a:cxn>
                <a:cxn ang="0">
                  <a:pos x="22" y="52"/>
                </a:cxn>
                <a:cxn ang="0">
                  <a:pos x="14" y="42"/>
                </a:cxn>
                <a:cxn ang="0">
                  <a:pos x="4" y="30"/>
                </a:cxn>
                <a:cxn ang="0">
                  <a:pos x="4" y="30"/>
                </a:cxn>
                <a:cxn ang="0">
                  <a:pos x="0" y="22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8"/>
                </a:cxn>
                <a:cxn ang="0">
                  <a:pos x="30" y="8"/>
                </a:cxn>
                <a:cxn ang="0">
                  <a:pos x="34" y="6"/>
                </a:cxn>
                <a:cxn ang="0">
                  <a:pos x="42" y="4"/>
                </a:cxn>
                <a:cxn ang="0">
                  <a:pos x="50" y="2"/>
                </a:cxn>
                <a:cxn ang="0">
                  <a:pos x="54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8"/>
                </a:cxn>
                <a:cxn ang="0">
                  <a:pos x="66" y="24"/>
                </a:cxn>
                <a:cxn ang="0">
                  <a:pos x="66" y="30"/>
                </a:cxn>
                <a:cxn ang="0">
                  <a:pos x="62" y="38"/>
                </a:cxn>
                <a:cxn ang="0">
                  <a:pos x="58" y="46"/>
                </a:cxn>
                <a:cxn ang="0">
                  <a:pos x="50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0" y="56"/>
                </a:cxn>
                <a:cxn ang="0">
                  <a:pos x="40" y="46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36" y="48"/>
                </a:cxn>
                <a:cxn ang="0">
                  <a:pos x="34" y="56"/>
                </a:cxn>
                <a:cxn ang="0">
                  <a:pos x="28" y="66"/>
                </a:cxn>
                <a:cxn ang="0">
                  <a:pos x="28" y="66"/>
                </a:cxn>
              </a:cxnLst>
              <a:rect l="0" t="0" r="r" b="b"/>
              <a:pathLst>
                <a:path w="66" h="66">
                  <a:moveTo>
                    <a:pt x="28" y="66"/>
                  </a:moveTo>
                  <a:lnTo>
                    <a:pt x="28" y="66"/>
                  </a:lnTo>
                  <a:lnTo>
                    <a:pt x="22" y="52"/>
                  </a:lnTo>
                  <a:lnTo>
                    <a:pt x="14" y="42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2" y="8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4" y="6"/>
                  </a:lnTo>
                  <a:lnTo>
                    <a:pt x="42" y="4"/>
                  </a:lnTo>
                  <a:lnTo>
                    <a:pt x="50" y="2"/>
                  </a:lnTo>
                  <a:lnTo>
                    <a:pt x="54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8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62" y="38"/>
                  </a:lnTo>
                  <a:lnTo>
                    <a:pt x="58" y="46"/>
                  </a:lnTo>
                  <a:lnTo>
                    <a:pt x="50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0" y="56"/>
                  </a:lnTo>
                  <a:lnTo>
                    <a:pt x="40" y="4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48"/>
                  </a:lnTo>
                  <a:lnTo>
                    <a:pt x="34" y="56"/>
                  </a:lnTo>
                  <a:lnTo>
                    <a:pt x="28" y="66"/>
                  </a:lnTo>
                  <a:lnTo>
                    <a:pt x="2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3" name="Freeform 149"/>
            <p:cNvSpPr>
              <a:spLocks/>
            </p:cNvSpPr>
            <p:nvPr/>
          </p:nvSpPr>
          <p:spPr bwMode="auto">
            <a:xfrm>
              <a:off x="705853" y="5442284"/>
              <a:ext cx="513347" cy="561474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0" y="30"/>
                </a:cxn>
                <a:cxn ang="0">
                  <a:pos x="12" y="22"/>
                </a:cxn>
                <a:cxn ang="0">
                  <a:pos x="24" y="1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6" y="2"/>
                </a:cxn>
                <a:cxn ang="0">
                  <a:pos x="40" y="0"/>
                </a:cxn>
                <a:cxn ang="0">
                  <a:pos x="46" y="2"/>
                </a:cxn>
                <a:cxn ang="0">
                  <a:pos x="54" y="6"/>
                </a:cxn>
                <a:cxn ang="0">
                  <a:pos x="60" y="14"/>
                </a:cxn>
                <a:cxn ang="0">
                  <a:pos x="60" y="14"/>
                </a:cxn>
                <a:cxn ang="0">
                  <a:pos x="62" y="22"/>
                </a:cxn>
                <a:cxn ang="0">
                  <a:pos x="62" y="2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62" y="46"/>
                </a:cxn>
                <a:cxn ang="0">
                  <a:pos x="64" y="56"/>
                </a:cxn>
                <a:cxn ang="0">
                  <a:pos x="64" y="60"/>
                </a:cxn>
                <a:cxn ang="0">
                  <a:pos x="62" y="64"/>
                </a:cxn>
                <a:cxn ang="0">
                  <a:pos x="62" y="64"/>
                </a:cxn>
                <a:cxn ang="0">
                  <a:pos x="58" y="68"/>
                </a:cxn>
                <a:cxn ang="0">
                  <a:pos x="52" y="70"/>
                </a:cxn>
                <a:cxn ang="0">
                  <a:pos x="46" y="70"/>
                </a:cxn>
                <a:cxn ang="0">
                  <a:pos x="40" y="70"/>
                </a:cxn>
                <a:cxn ang="0">
                  <a:pos x="34" y="66"/>
                </a:cxn>
                <a:cxn ang="0">
                  <a:pos x="26" y="60"/>
                </a:cxn>
                <a:cxn ang="0">
                  <a:pos x="16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4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38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64" h="70">
                  <a:moveTo>
                    <a:pt x="0" y="30"/>
                  </a:moveTo>
                  <a:lnTo>
                    <a:pt x="0" y="30"/>
                  </a:lnTo>
                  <a:lnTo>
                    <a:pt x="12" y="22"/>
                  </a:lnTo>
                  <a:lnTo>
                    <a:pt x="24" y="1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6" y="2"/>
                  </a:lnTo>
                  <a:lnTo>
                    <a:pt x="40" y="0"/>
                  </a:lnTo>
                  <a:lnTo>
                    <a:pt x="46" y="2"/>
                  </a:lnTo>
                  <a:lnTo>
                    <a:pt x="54" y="6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2" y="22"/>
                  </a:lnTo>
                  <a:lnTo>
                    <a:pt x="62" y="2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62" y="4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58" y="68"/>
                  </a:lnTo>
                  <a:lnTo>
                    <a:pt x="52" y="70"/>
                  </a:lnTo>
                  <a:lnTo>
                    <a:pt x="46" y="70"/>
                  </a:lnTo>
                  <a:lnTo>
                    <a:pt x="40" y="70"/>
                  </a:lnTo>
                  <a:lnTo>
                    <a:pt x="34" y="66"/>
                  </a:lnTo>
                  <a:lnTo>
                    <a:pt x="26" y="60"/>
                  </a:lnTo>
                  <a:lnTo>
                    <a:pt x="16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4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38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4" name="Freeform 150"/>
            <p:cNvSpPr>
              <a:spLocks/>
            </p:cNvSpPr>
            <p:nvPr/>
          </p:nvSpPr>
          <p:spPr bwMode="auto">
            <a:xfrm>
              <a:off x="385011" y="5763126"/>
              <a:ext cx="545432" cy="529389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42" y="12"/>
                </a:cxn>
                <a:cxn ang="0">
                  <a:pos x="52" y="24"/>
                </a:cxn>
                <a:cxn ang="0">
                  <a:pos x="62" y="34"/>
                </a:cxn>
                <a:cxn ang="0">
                  <a:pos x="62" y="34"/>
                </a:cxn>
                <a:cxn ang="0">
                  <a:pos x="66" y="42"/>
                </a:cxn>
                <a:cxn ang="0">
                  <a:pos x="68" y="50"/>
                </a:cxn>
                <a:cxn ang="0">
                  <a:pos x="64" y="58"/>
                </a:cxn>
                <a:cxn ang="0">
                  <a:pos x="58" y="64"/>
                </a:cxn>
                <a:cxn ang="0">
                  <a:pos x="58" y="64"/>
                </a:cxn>
                <a:cxn ang="0">
                  <a:pos x="54" y="66"/>
                </a:cxn>
                <a:cxn ang="0">
                  <a:pos x="50" y="66"/>
                </a:cxn>
                <a:cxn ang="0">
                  <a:pos x="44" y="64"/>
                </a:cxn>
                <a:cxn ang="0">
                  <a:pos x="36" y="60"/>
                </a:cxn>
                <a:cxn ang="0">
                  <a:pos x="36" y="60"/>
                </a:cxn>
                <a:cxn ang="0">
                  <a:pos x="34" y="62"/>
                </a:cxn>
                <a:cxn ang="0">
                  <a:pos x="26" y="64"/>
                </a:cxn>
                <a:cxn ang="0">
                  <a:pos x="18" y="66"/>
                </a:cxn>
                <a:cxn ang="0">
                  <a:pos x="14" y="6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2" y="52"/>
                </a:cxn>
                <a:cxn ang="0">
                  <a:pos x="2" y="46"/>
                </a:cxn>
                <a:cxn ang="0">
                  <a:pos x="0" y="40"/>
                </a:cxn>
                <a:cxn ang="0">
                  <a:pos x="2" y="32"/>
                </a:cxn>
                <a:cxn ang="0">
                  <a:pos x="8" y="24"/>
                </a:cxn>
                <a:cxn ang="0">
                  <a:pos x="14" y="14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4" y="12"/>
                </a:cxn>
                <a:cxn ang="0">
                  <a:pos x="24" y="20"/>
                </a:cxn>
                <a:cxn ang="0">
                  <a:pos x="28" y="30"/>
                </a:cxn>
                <a:cxn ang="0">
                  <a:pos x="28" y="30"/>
                </a:cxn>
                <a:cxn ang="0">
                  <a:pos x="30" y="20"/>
                </a:cxn>
                <a:cxn ang="0">
                  <a:pos x="32" y="10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68" h="66">
                  <a:moveTo>
                    <a:pt x="34" y="0"/>
                  </a:moveTo>
                  <a:lnTo>
                    <a:pt x="34" y="0"/>
                  </a:lnTo>
                  <a:lnTo>
                    <a:pt x="42" y="12"/>
                  </a:lnTo>
                  <a:lnTo>
                    <a:pt x="52" y="2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6" y="42"/>
                  </a:lnTo>
                  <a:lnTo>
                    <a:pt x="68" y="50"/>
                  </a:lnTo>
                  <a:lnTo>
                    <a:pt x="64" y="58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4" y="66"/>
                  </a:lnTo>
                  <a:lnTo>
                    <a:pt x="50" y="66"/>
                  </a:lnTo>
                  <a:lnTo>
                    <a:pt x="44" y="64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4" y="62"/>
                  </a:lnTo>
                  <a:lnTo>
                    <a:pt x="26" y="64"/>
                  </a:lnTo>
                  <a:lnTo>
                    <a:pt x="18" y="66"/>
                  </a:lnTo>
                  <a:lnTo>
                    <a:pt x="14" y="6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2" y="52"/>
                  </a:lnTo>
                  <a:lnTo>
                    <a:pt x="2" y="46"/>
                  </a:lnTo>
                  <a:lnTo>
                    <a:pt x="0" y="40"/>
                  </a:lnTo>
                  <a:lnTo>
                    <a:pt x="2" y="32"/>
                  </a:lnTo>
                  <a:lnTo>
                    <a:pt x="8" y="24"/>
                  </a:lnTo>
                  <a:lnTo>
                    <a:pt x="14" y="1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4" y="12"/>
                  </a:lnTo>
                  <a:lnTo>
                    <a:pt x="24" y="2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30" y="20"/>
                  </a:lnTo>
                  <a:lnTo>
                    <a:pt x="32" y="1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5" name="Freeform 151"/>
            <p:cNvSpPr>
              <a:spLocks/>
            </p:cNvSpPr>
            <p:nvPr/>
          </p:nvSpPr>
          <p:spPr bwMode="auto">
            <a:xfrm>
              <a:off x="32084" y="5426242"/>
              <a:ext cx="513347" cy="577516"/>
            </a:xfrm>
            <a:custGeom>
              <a:avLst/>
              <a:gdLst/>
              <a:ahLst/>
              <a:cxnLst>
                <a:cxn ang="0">
                  <a:pos x="64" y="36"/>
                </a:cxn>
                <a:cxn ang="0">
                  <a:pos x="64" y="36"/>
                </a:cxn>
                <a:cxn ang="0">
                  <a:pos x="56" y="44"/>
                </a:cxn>
                <a:cxn ang="0">
                  <a:pos x="46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36" y="68"/>
                </a:cxn>
                <a:cxn ang="0">
                  <a:pos x="34" y="70"/>
                </a:cxn>
                <a:cxn ang="0">
                  <a:pos x="26" y="72"/>
                </a:cxn>
                <a:cxn ang="0">
                  <a:pos x="18" y="68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8" y="54"/>
                </a:cxn>
                <a:cxn ang="0">
                  <a:pos x="8" y="46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28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22" y="0"/>
                </a:cxn>
                <a:cxn ang="0">
                  <a:pos x="28" y="2"/>
                </a:cxn>
                <a:cxn ang="0">
                  <a:pos x="38" y="6"/>
                </a:cxn>
                <a:cxn ang="0">
                  <a:pos x="48" y="14"/>
                </a:cxn>
                <a:cxn ang="0">
                  <a:pos x="60" y="24"/>
                </a:cxn>
                <a:cxn ang="0">
                  <a:pos x="60" y="24"/>
                </a:cxn>
                <a:cxn ang="0">
                  <a:pos x="52" y="24"/>
                </a:cxn>
                <a:cxn ang="0">
                  <a:pos x="44" y="24"/>
                </a:cxn>
                <a:cxn ang="0">
                  <a:pos x="36" y="30"/>
                </a:cxn>
                <a:cxn ang="0">
                  <a:pos x="36" y="30"/>
                </a:cxn>
                <a:cxn ang="0">
                  <a:pos x="46" y="30"/>
                </a:cxn>
                <a:cxn ang="0">
                  <a:pos x="56" y="32"/>
                </a:cxn>
                <a:cxn ang="0">
                  <a:pos x="64" y="36"/>
                </a:cxn>
                <a:cxn ang="0">
                  <a:pos x="64" y="36"/>
                </a:cxn>
              </a:cxnLst>
              <a:rect l="0" t="0" r="r" b="b"/>
              <a:pathLst>
                <a:path w="64" h="72">
                  <a:moveTo>
                    <a:pt x="64" y="36"/>
                  </a:moveTo>
                  <a:lnTo>
                    <a:pt x="64" y="36"/>
                  </a:lnTo>
                  <a:lnTo>
                    <a:pt x="56" y="44"/>
                  </a:lnTo>
                  <a:lnTo>
                    <a:pt x="46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6" y="68"/>
                  </a:lnTo>
                  <a:lnTo>
                    <a:pt x="34" y="70"/>
                  </a:lnTo>
                  <a:lnTo>
                    <a:pt x="26" y="72"/>
                  </a:lnTo>
                  <a:lnTo>
                    <a:pt x="18" y="68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8" y="54"/>
                  </a:lnTo>
                  <a:lnTo>
                    <a:pt x="8" y="46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28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52" y="24"/>
                  </a:lnTo>
                  <a:lnTo>
                    <a:pt x="44" y="24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46" y="30"/>
                  </a:lnTo>
                  <a:lnTo>
                    <a:pt x="56" y="32"/>
                  </a:lnTo>
                  <a:lnTo>
                    <a:pt x="64" y="36"/>
                  </a:lnTo>
                  <a:lnTo>
                    <a:pt x="64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6" name="Freeform 152"/>
            <p:cNvSpPr>
              <a:spLocks/>
            </p:cNvSpPr>
            <p:nvPr/>
          </p:nvSpPr>
          <p:spPr bwMode="auto">
            <a:xfrm>
              <a:off x="561474" y="5618747"/>
              <a:ext cx="128337" cy="144379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2" y="12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r" b="b"/>
              <a:pathLst>
                <a:path w="16" h="18">
                  <a:moveTo>
                    <a:pt x="2" y="12"/>
                  </a:moveTo>
                  <a:lnTo>
                    <a:pt x="2" y="12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7" name="Freeform 153"/>
            <p:cNvSpPr>
              <a:spLocks/>
            </p:cNvSpPr>
            <p:nvPr/>
          </p:nvSpPr>
          <p:spPr bwMode="auto">
            <a:xfrm>
              <a:off x="6561221" y="-1295400"/>
              <a:ext cx="1925053" cy="2326105"/>
            </a:xfrm>
            <a:custGeom>
              <a:avLst/>
              <a:gdLst/>
              <a:ahLst/>
              <a:cxnLst>
                <a:cxn ang="0">
                  <a:pos x="58" y="120"/>
                </a:cxn>
                <a:cxn ang="0">
                  <a:pos x="82" y="128"/>
                </a:cxn>
                <a:cxn ang="0">
                  <a:pos x="142" y="132"/>
                </a:cxn>
                <a:cxn ang="0">
                  <a:pos x="170" y="138"/>
                </a:cxn>
                <a:cxn ang="0">
                  <a:pos x="184" y="146"/>
                </a:cxn>
                <a:cxn ang="0">
                  <a:pos x="210" y="166"/>
                </a:cxn>
                <a:cxn ang="0">
                  <a:pos x="226" y="194"/>
                </a:cxn>
                <a:cxn ang="0">
                  <a:pos x="234" y="224"/>
                </a:cxn>
                <a:cxn ang="0">
                  <a:pos x="234" y="238"/>
                </a:cxn>
                <a:cxn ang="0">
                  <a:pos x="222" y="264"/>
                </a:cxn>
                <a:cxn ang="0">
                  <a:pos x="200" y="278"/>
                </a:cxn>
                <a:cxn ang="0">
                  <a:pos x="172" y="284"/>
                </a:cxn>
                <a:cxn ang="0">
                  <a:pos x="140" y="278"/>
                </a:cxn>
                <a:cxn ang="0">
                  <a:pos x="126" y="272"/>
                </a:cxn>
                <a:cxn ang="0">
                  <a:pos x="108" y="252"/>
                </a:cxn>
                <a:cxn ang="0">
                  <a:pos x="104" y="242"/>
                </a:cxn>
                <a:cxn ang="0">
                  <a:pos x="108" y="222"/>
                </a:cxn>
                <a:cxn ang="0">
                  <a:pos x="126" y="210"/>
                </a:cxn>
                <a:cxn ang="0">
                  <a:pos x="132" y="210"/>
                </a:cxn>
                <a:cxn ang="0">
                  <a:pos x="142" y="212"/>
                </a:cxn>
                <a:cxn ang="0">
                  <a:pos x="148" y="216"/>
                </a:cxn>
                <a:cxn ang="0">
                  <a:pos x="152" y="226"/>
                </a:cxn>
                <a:cxn ang="0">
                  <a:pos x="152" y="246"/>
                </a:cxn>
                <a:cxn ang="0">
                  <a:pos x="150" y="250"/>
                </a:cxn>
                <a:cxn ang="0">
                  <a:pos x="158" y="230"/>
                </a:cxn>
                <a:cxn ang="0">
                  <a:pos x="156" y="218"/>
                </a:cxn>
                <a:cxn ang="0">
                  <a:pos x="144" y="208"/>
                </a:cxn>
                <a:cxn ang="0">
                  <a:pos x="136" y="204"/>
                </a:cxn>
                <a:cxn ang="0">
                  <a:pos x="120" y="204"/>
                </a:cxn>
                <a:cxn ang="0">
                  <a:pos x="110" y="214"/>
                </a:cxn>
                <a:cxn ang="0">
                  <a:pos x="102" y="226"/>
                </a:cxn>
                <a:cxn ang="0">
                  <a:pos x="100" y="240"/>
                </a:cxn>
                <a:cxn ang="0">
                  <a:pos x="102" y="248"/>
                </a:cxn>
                <a:cxn ang="0">
                  <a:pos x="110" y="266"/>
                </a:cxn>
                <a:cxn ang="0">
                  <a:pos x="134" y="282"/>
                </a:cxn>
                <a:cxn ang="0">
                  <a:pos x="164" y="288"/>
                </a:cxn>
                <a:cxn ang="0">
                  <a:pos x="192" y="288"/>
                </a:cxn>
                <a:cxn ang="0">
                  <a:pos x="200" y="286"/>
                </a:cxn>
                <a:cxn ang="0">
                  <a:pos x="216" y="280"/>
                </a:cxn>
                <a:cxn ang="0">
                  <a:pos x="232" y="262"/>
                </a:cxn>
                <a:cxn ang="0">
                  <a:pos x="240" y="232"/>
                </a:cxn>
                <a:cxn ang="0">
                  <a:pos x="236" y="200"/>
                </a:cxn>
                <a:cxn ang="0">
                  <a:pos x="230" y="184"/>
                </a:cxn>
                <a:cxn ang="0">
                  <a:pos x="214" y="160"/>
                </a:cxn>
                <a:cxn ang="0">
                  <a:pos x="192" y="140"/>
                </a:cxn>
                <a:cxn ang="0">
                  <a:pos x="164" y="128"/>
                </a:cxn>
                <a:cxn ang="0">
                  <a:pos x="134" y="122"/>
                </a:cxn>
                <a:cxn ang="0">
                  <a:pos x="102" y="120"/>
                </a:cxn>
                <a:cxn ang="0">
                  <a:pos x="68" y="114"/>
                </a:cxn>
                <a:cxn ang="0">
                  <a:pos x="56" y="110"/>
                </a:cxn>
                <a:cxn ang="0">
                  <a:pos x="38" y="96"/>
                </a:cxn>
                <a:cxn ang="0">
                  <a:pos x="24" y="82"/>
                </a:cxn>
                <a:cxn ang="0">
                  <a:pos x="14" y="58"/>
                </a:cxn>
                <a:cxn ang="0">
                  <a:pos x="12" y="26"/>
                </a:cxn>
                <a:cxn ang="0">
                  <a:pos x="18" y="0"/>
                </a:cxn>
                <a:cxn ang="0">
                  <a:pos x="6" y="0"/>
                </a:cxn>
                <a:cxn ang="0">
                  <a:pos x="0" y="26"/>
                </a:cxn>
                <a:cxn ang="0">
                  <a:pos x="2" y="58"/>
                </a:cxn>
                <a:cxn ang="0">
                  <a:pos x="18" y="90"/>
                </a:cxn>
                <a:cxn ang="0">
                  <a:pos x="58" y="120"/>
                </a:cxn>
              </a:cxnLst>
              <a:rect l="0" t="0" r="r" b="b"/>
              <a:pathLst>
                <a:path w="240" h="290">
                  <a:moveTo>
                    <a:pt x="58" y="120"/>
                  </a:moveTo>
                  <a:lnTo>
                    <a:pt x="58" y="120"/>
                  </a:lnTo>
                  <a:lnTo>
                    <a:pt x="68" y="126"/>
                  </a:lnTo>
                  <a:lnTo>
                    <a:pt x="82" y="128"/>
                  </a:lnTo>
                  <a:lnTo>
                    <a:pt x="110" y="130"/>
                  </a:lnTo>
                  <a:lnTo>
                    <a:pt x="142" y="132"/>
                  </a:lnTo>
                  <a:lnTo>
                    <a:pt x="156" y="134"/>
                  </a:lnTo>
                  <a:lnTo>
                    <a:pt x="170" y="138"/>
                  </a:lnTo>
                  <a:lnTo>
                    <a:pt x="170" y="138"/>
                  </a:lnTo>
                  <a:lnTo>
                    <a:pt x="184" y="146"/>
                  </a:lnTo>
                  <a:lnTo>
                    <a:pt x="198" y="154"/>
                  </a:lnTo>
                  <a:lnTo>
                    <a:pt x="210" y="166"/>
                  </a:lnTo>
                  <a:lnTo>
                    <a:pt x="218" y="180"/>
                  </a:lnTo>
                  <a:lnTo>
                    <a:pt x="226" y="194"/>
                  </a:lnTo>
                  <a:lnTo>
                    <a:pt x="232" y="210"/>
                  </a:lnTo>
                  <a:lnTo>
                    <a:pt x="234" y="224"/>
                  </a:lnTo>
                  <a:lnTo>
                    <a:pt x="234" y="238"/>
                  </a:lnTo>
                  <a:lnTo>
                    <a:pt x="234" y="238"/>
                  </a:lnTo>
                  <a:lnTo>
                    <a:pt x="230" y="252"/>
                  </a:lnTo>
                  <a:lnTo>
                    <a:pt x="222" y="264"/>
                  </a:lnTo>
                  <a:lnTo>
                    <a:pt x="212" y="274"/>
                  </a:lnTo>
                  <a:lnTo>
                    <a:pt x="200" y="278"/>
                  </a:lnTo>
                  <a:lnTo>
                    <a:pt x="186" y="282"/>
                  </a:lnTo>
                  <a:lnTo>
                    <a:pt x="172" y="284"/>
                  </a:lnTo>
                  <a:lnTo>
                    <a:pt x="156" y="282"/>
                  </a:lnTo>
                  <a:lnTo>
                    <a:pt x="140" y="278"/>
                  </a:lnTo>
                  <a:lnTo>
                    <a:pt x="140" y="278"/>
                  </a:lnTo>
                  <a:lnTo>
                    <a:pt x="126" y="272"/>
                  </a:lnTo>
                  <a:lnTo>
                    <a:pt x="116" y="262"/>
                  </a:lnTo>
                  <a:lnTo>
                    <a:pt x="108" y="252"/>
                  </a:lnTo>
                  <a:lnTo>
                    <a:pt x="104" y="242"/>
                  </a:lnTo>
                  <a:lnTo>
                    <a:pt x="104" y="242"/>
                  </a:lnTo>
                  <a:lnTo>
                    <a:pt x="104" y="232"/>
                  </a:lnTo>
                  <a:lnTo>
                    <a:pt x="108" y="222"/>
                  </a:lnTo>
                  <a:lnTo>
                    <a:pt x="116" y="214"/>
                  </a:lnTo>
                  <a:lnTo>
                    <a:pt x="126" y="210"/>
                  </a:lnTo>
                  <a:lnTo>
                    <a:pt x="126" y="210"/>
                  </a:lnTo>
                  <a:lnTo>
                    <a:pt x="132" y="210"/>
                  </a:lnTo>
                  <a:lnTo>
                    <a:pt x="136" y="210"/>
                  </a:lnTo>
                  <a:lnTo>
                    <a:pt x="142" y="212"/>
                  </a:lnTo>
                  <a:lnTo>
                    <a:pt x="148" y="216"/>
                  </a:lnTo>
                  <a:lnTo>
                    <a:pt x="148" y="216"/>
                  </a:lnTo>
                  <a:lnTo>
                    <a:pt x="152" y="220"/>
                  </a:lnTo>
                  <a:lnTo>
                    <a:pt x="152" y="226"/>
                  </a:lnTo>
                  <a:lnTo>
                    <a:pt x="154" y="236"/>
                  </a:lnTo>
                  <a:lnTo>
                    <a:pt x="152" y="246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56" y="238"/>
                  </a:lnTo>
                  <a:lnTo>
                    <a:pt x="158" y="230"/>
                  </a:lnTo>
                  <a:lnTo>
                    <a:pt x="158" y="224"/>
                  </a:lnTo>
                  <a:lnTo>
                    <a:pt x="156" y="218"/>
                  </a:lnTo>
                  <a:lnTo>
                    <a:pt x="152" y="212"/>
                  </a:lnTo>
                  <a:lnTo>
                    <a:pt x="144" y="208"/>
                  </a:lnTo>
                  <a:lnTo>
                    <a:pt x="136" y="204"/>
                  </a:lnTo>
                  <a:lnTo>
                    <a:pt x="136" y="204"/>
                  </a:lnTo>
                  <a:lnTo>
                    <a:pt x="128" y="204"/>
                  </a:lnTo>
                  <a:lnTo>
                    <a:pt x="120" y="204"/>
                  </a:lnTo>
                  <a:lnTo>
                    <a:pt x="114" y="208"/>
                  </a:lnTo>
                  <a:lnTo>
                    <a:pt x="110" y="214"/>
                  </a:lnTo>
                  <a:lnTo>
                    <a:pt x="106" y="220"/>
                  </a:lnTo>
                  <a:lnTo>
                    <a:pt x="102" y="226"/>
                  </a:lnTo>
                  <a:lnTo>
                    <a:pt x="102" y="234"/>
                  </a:lnTo>
                  <a:lnTo>
                    <a:pt x="100" y="240"/>
                  </a:lnTo>
                  <a:lnTo>
                    <a:pt x="100" y="240"/>
                  </a:lnTo>
                  <a:lnTo>
                    <a:pt x="102" y="248"/>
                  </a:lnTo>
                  <a:lnTo>
                    <a:pt x="104" y="254"/>
                  </a:lnTo>
                  <a:lnTo>
                    <a:pt x="110" y="266"/>
                  </a:lnTo>
                  <a:lnTo>
                    <a:pt x="122" y="274"/>
                  </a:lnTo>
                  <a:lnTo>
                    <a:pt x="134" y="282"/>
                  </a:lnTo>
                  <a:lnTo>
                    <a:pt x="148" y="286"/>
                  </a:lnTo>
                  <a:lnTo>
                    <a:pt x="164" y="288"/>
                  </a:lnTo>
                  <a:lnTo>
                    <a:pt x="178" y="290"/>
                  </a:lnTo>
                  <a:lnTo>
                    <a:pt x="192" y="288"/>
                  </a:lnTo>
                  <a:lnTo>
                    <a:pt x="192" y="288"/>
                  </a:lnTo>
                  <a:lnTo>
                    <a:pt x="200" y="286"/>
                  </a:lnTo>
                  <a:lnTo>
                    <a:pt x="208" y="284"/>
                  </a:lnTo>
                  <a:lnTo>
                    <a:pt x="216" y="280"/>
                  </a:lnTo>
                  <a:lnTo>
                    <a:pt x="222" y="274"/>
                  </a:lnTo>
                  <a:lnTo>
                    <a:pt x="232" y="262"/>
                  </a:lnTo>
                  <a:lnTo>
                    <a:pt x="238" y="248"/>
                  </a:lnTo>
                  <a:lnTo>
                    <a:pt x="240" y="232"/>
                  </a:lnTo>
                  <a:lnTo>
                    <a:pt x="240" y="216"/>
                  </a:lnTo>
                  <a:lnTo>
                    <a:pt x="236" y="200"/>
                  </a:lnTo>
                  <a:lnTo>
                    <a:pt x="230" y="184"/>
                  </a:lnTo>
                  <a:lnTo>
                    <a:pt x="230" y="184"/>
                  </a:lnTo>
                  <a:lnTo>
                    <a:pt x="224" y="170"/>
                  </a:lnTo>
                  <a:lnTo>
                    <a:pt x="214" y="160"/>
                  </a:lnTo>
                  <a:lnTo>
                    <a:pt x="204" y="148"/>
                  </a:lnTo>
                  <a:lnTo>
                    <a:pt x="192" y="140"/>
                  </a:lnTo>
                  <a:lnTo>
                    <a:pt x="178" y="134"/>
                  </a:lnTo>
                  <a:lnTo>
                    <a:pt x="164" y="128"/>
                  </a:lnTo>
                  <a:lnTo>
                    <a:pt x="150" y="124"/>
                  </a:lnTo>
                  <a:lnTo>
                    <a:pt x="134" y="122"/>
                  </a:lnTo>
                  <a:lnTo>
                    <a:pt x="134" y="122"/>
                  </a:lnTo>
                  <a:lnTo>
                    <a:pt x="102" y="120"/>
                  </a:lnTo>
                  <a:lnTo>
                    <a:pt x="84" y="118"/>
                  </a:lnTo>
                  <a:lnTo>
                    <a:pt x="68" y="114"/>
                  </a:lnTo>
                  <a:lnTo>
                    <a:pt x="68" y="114"/>
                  </a:lnTo>
                  <a:lnTo>
                    <a:pt x="56" y="110"/>
                  </a:lnTo>
                  <a:lnTo>
                    <a:pt x="46" y="104"/>
                  </a:lnTo>
                  <a:lnTo>
                    <a:pt x="38" y="96"/>
                  </a:lnTo>
                  <a:lnTo>
                    <a:pt x="30" y="90"/>
                  </a:lnTo>
                  <a:lnTo>
                    <a:pt x="24" y="82"/>
                  </a:lnTo>
                  <a:lnTo>
                    <a:pt x="20" y="74"/>
                  </a:lnTo>
                  <a:lnTo>
                    <a:pt x="14" y="58"/>
                  </a:lnTo>
                  <a:lnTo>
                    <a:pt x="12" y="42"/>
                  </a:lnTo>
                  <a:lnTo>
                    <a:pt x="12" y="26"/>
                  </a:lnTo>
                  <a:lnTo>
                    <a:pt x="14" y="12"/>
                  </a:lnTo>
                  <a:lnTo>
                    <a:pt x="1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12"/>
                  </a:lnTo>
                  <a:lnTo>
                    <a:pt x="0" y="26"/>
                  </a:lnTo>
                  <a:lnTo>
                    <a:pt x="0" y="42"/>
                  </a:lnTo>
                  <a:lnTo>
                    <a:pt x="2" y="58"/>
                  </a:lnTo>
                  <a:lnTo>
                    <a:pt x="8" y="74"/>
                  </a:lnTo>
                  <a:lnTo>
                    <a:pt x="18" y="90"/>
                  </a:lnTo>
                  <a:lnTo>
                    <a:pt x="36" y="106"/>
                  </a:lnTo>
                  <a:lnTo>
                    <a:pt x="58" y="120"/>
                  </a:lnTo>
                  <a:lnTo>
                    <a:pt x="58" y="1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8" name="Freeform 154"/>
            <p:cNvSpPr>
              <a:spLocks/>
            </p:cNvSpPr>
            <p:nvPr/>
          </p:nvSpPr>
          <p:spPr bwMode="auto">
            <a:xfrm>
              <a:off x="6866021" y="-268705"/>
              <a:ext cx="320842" cy="497305"/>
            </a:xfrm>
            <a:custGeom>
              <a:avLst/>
              <a:gdLst/>
              <a:ahLst/>
              <a:cxnLst>
                <a:cxn ang="0">
                  <a:pos x="40" y="62"/>
                </a:cxn>
                <a:cxn ang="0">
                  <a:pos x="40" y="62"/>
                </a:cxn>
                <a:cxn ang="0">
                  <a:pos x="38" y="60"/>
                </a:cxn>
                <a:cxn ang="0">
                  <a:pos x="34" y="56"/>
                </a:cxn>
                <a:cxn ang="0">
                  <a:pos x="32" y="46"/>
                </a:cxn>
                <a:cxn ang="0">
                  <a:pos x="34" y="34"/>
                </a:cxn>
                <a:cxn ang="0">
                  <a:pos x="34" y="34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8" y="4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2" y="26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8" y="28"/>
                </a:cxn>
                <a:cxn ang="0">
                  <a:pos x="10" y="24"/>
                </a:cxn>
                <a:cxn ang="0">
                  <a:pos x="14" y="22"/>
                </a:cxn>
                <a:cxn ang="0">
                  <a:pos x="14" y="22"/>
                </a:cxn>
                <a:cxn ang="0">
                  <a:pos x="12" y="28"/>
                </a:cxn>
                <a:cxn ang="0">
                  <a:pos x="12" y="34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20" y="48"/>
                </a:cxn>
                <a:cxn ang="0">
                  <a:pos x="28" y="54"/>
                </a:cxn>
                <a:cxn ang="0">
                  <a:pos x="40" y="62"/>
                </a:cxn>
                <a:cxn ang="0">
                  <a:pos x="40" y="62"/>
                </a:cxn>
              </a:cxnLst>
              <a:rect l="0" t="0" r="r" b="b"/>
              <a:pathLst>
                <a:path w="40" h="62">
                  <a:moveTo>
                    <a:pt x="40" y="62"/>
                  </a:moveTo>
                  <a:lnTo>
                    <a:pt x="40" y="62"/>
                  </a:lnTo>
                  <a:lnTo>
                    <a:pt x="38" y="60"/>
                  </a:lnTo>
                  <a:lnTo>
                    <a:pt x="34" y="56"/>
                  </a:lnTo>
                  <a:lnTo>
                    <a:pt x="32" y="46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28"/>
                  </a:lnTo>
                  <a:lnTo>
                    <a:pt x="10" y="24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2" y="28"/>
                  </a:lnTo>
                  <a:lnTo>
                    <a:pt x="12" y="34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20" y="48"/>
                  </a:lnTo>
                  <a:lnTo>
                    <a:pt x="28" y="54"/>
                  </a:lnTo>
                  <a:lnTo>
                    <a:pt x="40" y="62"/>
                  </a:lnTo>
                  <a:lnTo>
                    <a:pt x="4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9" name="Freeform 155"/>
            <p:cNvSpPr>
              <a:spLocks/>
            </p:cNvSpPr>
            <p:nvPr/>
          </p:nvSpPr>
          <p:spPr bwMode="auto">
            <a:xfrm>
              <a:off x="4026568" y="4126832"/>
              <a:ext cx="1187116" cy="1203158"/>
            </a:xfrm>
            <a:custGeom>
              <a:avLst/>
              <a:gdLst/>
              <a:ahLst/>
              <a:cxnLst>
                <a:cxn ang="0">
                  <a:pos x="12" y="150"/>
                </a:cxn>
                <a:cxn ang="0">
                  <a:pos x="12" y="150"/>
                </a:cxn>
                <a:cxn ang="0">
                  <a:pos x="32" y="146"/>
                </a:cxn>
                <a:cxn ang="0">
                  <a:pos x="54" y="144"/>
                </a:cxn>
                <a:cxn ang="0">
                  <a:pos x="86" y="144"/>
                </a:cxn>
                <a:cxn ang="0">
                  <a:pos x="86" y="144"/>
                </a:cxn>
                <a:cxn ang="0">
                  <a:pos x="102" y="142"/>
                </a:cxn>
                <a:cxn ang="0">
                  <a:pos x="118" y="136"/>
                </a:cxn>
                <a:cxn ang="0">
                  <a:pos x="130" y="128"/>
                </a:cxn>
                <a:cxn ang="0">
                  <a:pos x="138" y="116"/>
                </a:cxn>
                <a:cxn ang="0">
                  <a:pos x="146" y="106"/>
                </a:cxn>
                <a:cxn ang="0">
                  <a:pos x="148" y="94"/>
                </a:cxn>
                <a:cxn ang="0">
                  <a:pos x="148" y="84"/>
                </a:cxn>
                <a:cxn ang="0">
                  <a:pos x="144" y="76"/>
                </a:cxn>
                <a:cxn ang="0">
                  <a:pos x="144" y="76"/>
                </a:cxn>
                <a:cxn ang="0">
                  <a:pos x="138" y="68"/>
                </a:cxn>
                <a:cxn ang="0">
                  <a:pos x="132" y="64"/>
                </a:cxn>
                <a:cxn ang="0">
                  <a:pos x="118" y="58"/>
                </a:cxn>
                <a:cxn ang="0">
                  <a:pos x="108" y="58"/>
                </a:cxn>
                <a:cxn ang="0">
                  <a:pos x="104" y="58"/>
                </a:cxn>
                <a:cxn ang="0">
                  <a:pos x="104" y="58"/>
                </a:cxn>
                <a:cxn ang="0">
                  <a:pos x="106" y="48"/>
                </a:cxn>
                <a:cxn ang="0">
                  <a:pos x="106" y="40"/>
                </a:cxn>
                <a:cxn ang="0">
                  <a:pos x="106" y="30"/>
                </a:cxn>
                <a:cxn ang="0">
                  <a:pos x="104" y="18"/>
                </a:cxn>
                <a:cxn ang="0">
                  <a:pos x="98" y="10"/>
                </a:cxn>
                <a:cxn ang="0">
                  <a:pos x="94" y="6"/>
                </a:cxn>
                <a:cxn ang="0">
                  <a:pos x="88" y="2"/>
                </a:cxn>
                <a:cxn ang="0">
                  <a:pos x="82" y="0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60" y="0"/>
                </a:cxn>
                <a:cxn ang="0">
                  <a:pos x="44" y="2"/>
                </a:cxn>
                <a:cxn ang="0">
                  <a:pos x="30" y="8"/>
                </a:cxn>
                <a:cxn ang="0">
                  <a:pos x="24" y="12"/>
                </a:cxn>
                <a:cxn ang="0">
                  <a:pos x="18" y="18"/>
                </a:cxn>
                <a:cxn ang="0">
                  <a:pos x="14" y="26"/>
                </a:cxn>
                <a:cxn ang="0">
                  <a:pos x="10" y="34"/>
                </a:cxn>
                <a:cxn ang="0">
                  <a:pos x="6" y="46"/>
                </a:cxn>
                <a:cxn ang="0">
                  <a:pos x="2" y="58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6" y="126"/>
                </a:cxn>
                <a:cxn ang="0">
                  <a:pos x="16" y="112"/>
                </a:cxn>
                <a:cxn ang="0">
                  <a:pos x="24" y="104"/>
                </a:cxn>
                <a:cxn ang="0">
                  <a:pos x="34" y="96"/>
                </a:cxn>
                <a:cxn ang="0">
                  <a:pos x="44" y="90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48" y="92"/>
                </a:cxn>
                <a:cxn ang="0">
                  <a:pos x="36" y="102"/>
                </a:cxn>
                <a:cxn ang="0">
                  <a:pos x="28" y="112"/>
                </a:cxn>
                <a:cxn ang="0">
                  <a:pos x="20" y="122"/>
                </a:cxn>
                <a:cxn ang="0">
                  <a:pos x="16" y="134"/>
                </a:cxn>
                <a:cxn ang="0">
                  <a:pos x="12" y="150"/>
                </a:cxn>
                <a:cxn ang="0">
                  <a:pos x="12" y="150"/>
                </a:cxn>
              </a:cxnLst>
              <a:rect l="0" t="0" r="r" b="b"/>
              <a:pathLst>
                <a:path w="148" h="150">
                  <a:moveTo>
                    <a:pt x="12" y="150"/>
                  </a:moveTo>
                  <a:lnTo>
                    <a:pt x="12" y="150"/>
                  </a:lnTo>
                  <a:lnTo>
                    <a:pt x="32" y="146"/>
                  </a:lnTo>
                  <a:lnTo>
                    <a:pt x="54" y="144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102" y="142"/>
                  </a:lnTo>
                  <a:lnTo>
                    <a:pt x="118" y="136"/>
                  </a:lnTo>
                  <a:lnTo>
                    <a:pt x="130" y="128"/>
                  </a:lnTo>
                  <a:lnTo>
                    <a:pt x="138" y="116"/>
                  </a:lnTo>
                  <a:lnTo>
                    <a:pt x="146" y="106"/>
                  </a:lnTo>
                  <a:lnTo>
                    <a:pt x="148" y="94"/>
                  </a:lnTo>
                  <a:lnTo>
                    <a:pt x="148" y="84"/>
                  </a:lnTo>
                  <a:lnTo>
                    <a:pt x="144" y="76"/>
                  </a:lnTo>
                  <a:lnTo>
                    <a:pt x="144" y="76"/>
                  </a:lnTo>
                  <a:lnTo>
                    <a:pt x="138" y="68"/>
                  </a:lnTo>
                  <a:lnTo>
                    <a:pt x="132" y="64"/>
                  </a:lnTo>
                  <a:lnTo>
                    <a:pt x="118" y="58"/>
                  </a:lnTo>
                  <a:lnTo>
                    <a:pt x="108" y="58"/>
                  </a:lnTo>
                  <a:lnTo>
                    <a:pt x="104" y="58"/>
                  </a:lnTo>
                  <a:lnTo>
                    <a:pt x="104" y="58"/>
                  </a:lnTo>
                  <a:lnTo>
                    <a:pt x="106" y="48"/>
                  </a:lnTo>
                  <a:lnTo>
                    <a:pt x="106" y="40"/>
                  </a:lnTo>
                  <a:lnTo>
                    <a:pt x="106" y="30"/>
                  </a:lnTo>
                  <a:lnTo>
                    <a:pt x="104" y="18"/>
                  </a:lnTo>
                  <a:lnTo>
                    <a:pt x="98" y="10"/>
                  </a:lnTo>
                  <a:lnTo>
                    <a:pt x="94" y="6"/>
                  </a:lnTo>
                  <a:lnTo>
                    <a:pt x="88" y="2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60" y="0"/>
                  </a:lnTo>
                  <a:lnTo>
                    <a:pt x="44" y="2"/>
                  </a:lnTo>
                  <a:lnTo>
                    <a:pt x="30" y="8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10" y="34"/>
                  </a:lnTo>
                  <a:lnTo>
                    <a:pt x="6" y="46"/>
                  </a:lnTo>
                  <a:lnTo>
                    <a:pt x="2" y="58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6" y="126"/>
                  </a:lnTo>
                  <a:lnTo>
                    <a:pt x="16" y="112"/>
                  </a:lnTo>
                  <a:lnTo>
                    <a:pt x="24" y="104"/>
                  </a:lnTo>
                  <a:lnTo>
                    <a:pt x="34" y="96"/>
                  </a:lnTo>
                  <a:lnTo>
                    <a:pt x="44" y="90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48" y="92"/>
                  </a:lnTo>
                  <a:lnTo>
                    <a:pt x="36" y="102"/>
                  </a:lnTo>
                  <a:lnTo>
                    <a:pt x="28" y="112"/>
                  </a:lnTo>
                  <a:lnTo>
                    <a:pt x="20" y="122"/>
                  </a:lnTo>
                  <a:lnTo>
                    <a:pt x="16" y="134"/>
                  </a:lnTo>
                  <a:lnTo>
                    <a:pt x="12" y="150"/>
                  </a:lnTo>
                  <a:lnTo>
                    <a:pt x="12" y="1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0" name="Freeform 156"/>
            <p:cNvSpPr>
              <a:spLocks/>
            </p:cNvSpPr>
            <p:nvPr/>
          </p:nvSpPr>
          <p:spPr bwMode="auto">
            <a:xfrm>
              <a:off x="4042611" y="5362074"/>
              <a:ext cx="1251284" cy="1235242"/>
            </a:xfrm>
            <a:custGeom>
              <a:avLst/>
              <a:gdLst/>
              <a:ahLst/>
              <a:cxnLst>
                <a:cxn ang="0">
                  <a:pos x="148" y="26"/>
                </a:cxn>
                <a:cxn ang="0">
                  <a:pos x="148" y="26"/>
                </a:cxn>
                <a:cxn ang="0">
                  <a:pos x="152" y="32"/>
                </a:cxn>
                <a:cxn ang="0">
                  <a:pos x="154" y="40"/>
                </a:cxn>
                <a:cxn ang="0">
                  <a:pos x="156" y="52"/>
                </a:cxn>
                <a:cxn ang="0">
                  <a:pos x="154" y="64"/>
                </a:cxn>
                <a:cxn ang="0">
                  <a:pos x="148" y="74"/>
                </a:cxn>
                <a:cxn ang="0">
                  <a:pos x="142" y="82"/>
                </a:cxn>
                <a:cxn ang="0">
                  <a:pos x="134" y="86"/>
                </a:cxn>
                <a:cxn ang="0">
                  <a:pos x="124" y="88"/>
                </a:cxn>
                <a:cxn ang="0">
                  <a:pos x="116" y="86"/>
                </a:cxn>
                <a:cxn ang="0">
                  <a:pos x="116" y="86"/>
                </a:cxn>
                <a:cxn ang="0">
                  <a:pos x="120" y="94"/>
                </a:cxn>
                <a:cxn ang="0">
                  <a:pos x="124" y="102"/>
                </a:cxn>
                <a:cxn ang="0">
                  <a:pos x="126" y="112"/>
                </a:cxn>
                <a:cxn ang="0">
                  <a:pos x="126" y="122"/>
                </a:cxn>
                <a:cxn ang="0">
                  <a:pos x="124" y="132"/>
                </a:cxn>
                <a:cxn ang="0">
                  <a:pos x="120" y="142"/>
                </a:cxn>
                <a:cxn ang="0">
                  <a:pos x="114" y="146"/>
                </a:cxn>
                <a:cxn ang="0">
                  <a:pos x="110" y="148"/>
                </a:cxn>
                <a:cxn ang="0">
                  <a:pos x="110" y="148"/>
                </a:cxn>
                <a:cxn ang="0">
                  <a:pos x="96" y="154"/>
                </a:cxn>
                <a:cxn ang="0">
                  <a:pos x="86" y="154"/>
                </a:cxn>
                <a:cxn ang="0">
                  <a:pos x="76" y="152"/>
                </a:cxn>
                <a:cxn ang="0">
                  <a:pos x="68" y="148"/>
                </a:cxn>
                <a:cxn ang="0">
                  <a:pos x="62" y="142"/>
                </a:cxn>
                <a:cxn ang="0">
                  <a:pos x="56" y="132"/>
                </a:cxn>
                <a:cxn ang="0">
                  <a:pos x="46" y="110"/>
                </a:cxn>
                <a:cxn ang="0">
                  <a:pos x="38" y="86"/>
                </a:cxn>
                <a:cxn ang="0">
                  <a:pos x="28" y="62"/>
                </a:cxn>
                <a:cxn ang="0">
                  <a:pos x="22" y="52"/>
                </a:cxn>
                <a:cxn ang="0">
                  <a:pos x="16" y="42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10" y="30"/>
                </a:cxn>
                <a:cxn ang="0">
                  <a:pos x="32" y="34"/>
                </a:cxn>
                <a:cxn ang="0">
                  <a:pos x="44" y="38"/>
                </a:cxn>
                <a:cxn ang="0">
                  <a:pos x="58" y="42"/>
                </a:cxn>
                <a:cxn ang="0">
                  <a:pos x="70" y="48"/>
                </a:cxn>
                <a:cxn ang="0">
                  <a:pos x="82" y="56"/>
                </a:cxn>
                <a:cxn ang="0">
                  <a:pos x="82" y="56"/>
                </a:cxn>
                <a:cxn ang="0">
                  <a:pos x="78" y="50"/>
                </a:cxn>
                <a:cxn ang="0">
                  <a:pos x="64" y="38"/>
                </a:cxn>
                <a:cxn ang="0">
                  <a:pos x="54" y="32"/>
                </a:cxn>
                <a:cxn ang="0">
                  <a:pos x="42" y="24"/>
                </a:cxn>
                <a:cxn ang="0">
                  <a:pos x="26" y="20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24" y="10"/>
                </a:cxn>
                <a:cxn ang="0">
                  <a:pos x="42" y="6"/>
                </a:cxn>
                <a:cxn ang="0">
                  <a:pos x="64" y="2"/>
                </a:cxn>
                <a:cxn ang="0">
                  <a:pos x="86" y="0"/>
                </a:cxn>
                <a:cxn ang="0">
                  <a:pos x="98" y="2"/>
                </a:cxn>
                <a:cxn ang="0">
                  <a:pos x="110" y="2"/>
                </a:cxn>
                <a:cxn ang="0">
                  <a:pos x="120" y="6"/>
                </a:cxn>
                <a:cxn ang="0">
                  <a:pos x="130" y="12"/>
                </a:cxn>
                <a:cxn ang="0">
                  <a:pos x="140" y="18"/>
                </a:cxn>
                <a:cxn ang="0">
                  <a:pos x="148" y="26"/>
                </a:cxn>
                <a:cxn ang="0">
                  <a:pos x="148" y="26"/>
                </a:cxn>
              </a:cxnLst>
              <a:rect l="0" t="0" r="r" b="b"/>
              <a:pathLst>
                <a:path w="156" h="154">
                  <a:moveTo>
                    <a:pt x="148" y="26"/>
                  </a:moveTo>
                  <a:lnTo>
                    <a:pt x="148" y="26"/>
                  </a:lnTo>
                  <a:lnTo>
                    <a:pt x="152" y="32"/>
                  </a:lnTo>
                  <a:lnTo>
                    <a:pt x="154" y="40"/>
                  </a:lnTo>
                  <a:lnTo>
                    <a:pt x="156" y="52"/>
                  </a:lnTo>
                  <a:lnTo>
                    <a:pt x="154" y="64"/>
                  </a:lnTo>
                  <a:lnTo>
                    <a:pt x="148" y="74"/>
                  </a:lnTo>
                  <a:lnTo>
                    <a:pt x="142" y="82"/>
                  </a:lnTo>
                  <a:lnTo>
                    <a:pt x="134" y="86"/>
                  </a:lnTo>
                  <a:lnTo>
                    <a:pt x="124" y="88"/>
                  </a:lnTo>
                  <a:lnTo>
                    <a:pt x="116" y="86"/>
                  </a:lnTo>
                  <a:lnTo>
                    <a:pt x="116" y="86"/>
                  </a:lnTo>
                  <a:lnTo>
                    <a:pt x="120" y="94"/>
                  </a:lnTo>
                  <a:lnTo>
                    <a:pt x="124" y="102"/>
                  </a:lnTo>
                  <a:lnTo>
                    <a:pt x="126" y="112"/>
                  </a:lnTo>
                  <a:lnTo>
                    <a:pt x="126" y="122"/>
                  </a:lnTo>
                  <a:lnTo>
                    <a:pt x="124" y="132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10" y="148"/>
                  </a:lnTo>
                  <a:lnTo>
                    <a:pt x="110" y="148"/>
                  </a:lnTo>
                  <a:lnTo>
                    <a:pt x="96" y="154"/>
                  </a:lnTo>
                  <a:lnTo>
                    <a:pt x="86" y="154"/>
                  </a:lnTo>
                  <a:lnTo>
                    <a:pt x="76" y="152"/>
                  </a:lnTo>
                  <a:lnTo>
                    <a:pt x="68" y="148"/>
                  </a:lnTo>
                  <a:lnTo>
                    <a:pt x="62" y="142"/>
                  </a:lnTo>
                  <a:lnTo>
                    <a:pt x="56" y="132"/>
                  </a:lnTo>
                  <a:lnTo>
                    <a:pt x="46" y="110"/>
                  </a:lnTo>
                  <a:lnTo>
                    <a:pt x="38" y="86"/>
                  </a:lnTo>
                  <a:lnTo>
                    <a:pt x="28" y="62"/>
                  </a:lnTo>
                  <a:lnTo>
                    <a:pt x="22" y="52"/>
                  </a:lnTo>
                  <a:lnTo>
                    <a:pt x="16" y="42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0" y="30"/>
                  </a:lnTo>
                  <a:lnTo>
                    <a:pt x="32" y="34"/>
                  </a:lnTo>
                  <a:lnTo>
                    <a:pt x="44" y="38"/>
                  </a:lnTo>
                  <a:lnTo>
                    <a:pt x="58" y="42"/>
                  </a:lnTo>
                  <a:lnTo>
                    <a:pt x="70" y="48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78" y="50"/>
                  </a:lnTo>
                  <a:lnTo>
                    <a:pt x="64" y="38"/>
                  </a:lnTo>
                  <a:lnTo>
                    <a:pt x="54" y="32"/>
                  </a:lnTo>
                  <a:lnTo>
                    <a:pt x="42" y="24"/>
                  </a:lnTo>
                  <a:lnTo>
                    <a:pt x="26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24" y="10"/>
                  </a:lnTo>
                  <a:lnTo>
                    <a:pt x="42" y="6"/>
                  </a:lnTo>
                  <a:lnTo>
                    <a:pt x="64" y="2"/>
                  </a:lnTo>
                  <a:lnTo>
                    <a:pt x="86" y="0"/>
                  </a:lnTo>
                  <a:lnTo>
                    <a:pt x="98" y="2"/>
                  </a:lnTo>
                  <a:lnTo>
                    <a:pt x="110" y="2"/>
                  </a:lnTo>
                  <a:lnTo>
                    <a:pt x="120" y="6"/>
                  </a:lnTo>
                  <a:lnTo>
                    <a:pt x="130" y="12"/>
                  </a:lnTo>
                  <a:lnTo>
                    <a:pt x="140" y="18"/>
                  </a:lnTo>
                  <a:lnTo>
                    <a:pt x="148" y="26"/>
                  </a:lnTo>
                  <a:lnTo>
                    <a:pt x="148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1" name="Freeform 157"/>
            <p:cNvSpPr>
              <a:spLocks/>
            </p:cNvSpPr>
            <p:nvPr/>
          </p:nvSpPr>
          <p:spPr bwMode="auto">
            <a:xfrm>
              <a:off x="3128211" y="5682916"/>
              <a:ext cx="1203158" cy="1235242"/>
            </a:xfrm>
            <a:custGeom>
              <a:avLst/>
              <a:gdLst/>
              <a:ahLst/>
              <a:cxnLst>
                <a:cxn ang="0">
                  <a:pos x="102" y="6"/>
                </a:cxn>
                <a:cxn ang="0">
                  <a:pos x="102" y="6"/>
                </a:cxn>
                <a:cxn ang="0">
                  <a:pos x="108" y="10"/>
                </a:cxn>
                <a:cxn ang="0">
                  <a:pos x="120" y="24"/>
                </a:cxn>
                <a:cxn ang="0">
                  <a:pos x="126" y="34"/>
                </a:cxn>
                <a:cxn ang="0">
                  <a:pos x="134" y="46"/>
                </a:cxn>
                <a:cxn ang="0">
                  <a:pos x="140" y="62"/>
                </a:cxn>
                <a:cxn ang="0">
                  <a:pos x="146" y="82"/>
                </a:cxn>
                <a:cxn ang="0">
                  <a:pos x="146" y="82"/>
                </a:cxn>
                <a:cxn ang="0">
                  <a:pos x="148" y="96"/>
                </a:cxn>
                <a:cxn ang="0">
                  <a:pos x="150" y="108"/>
                </a:cxn>
                <a:cxn ang="0">
                  <a:pos x="148" y="120"/>
                </a:cxn>
                <a:cxn ang="0">
                  <a:pos x="144" y="132"/>
                </a:cxn>
                <a:cxn ang="0">
                  <a:pos x="138" y="140"/>
                </a:cxn>
                <a:cxn ang="0">
                  <a:pos x="130" y="148"/>
                </a:cxn>
                <a:cxn ang="0">
                  <a:pos x="120" y="152"/>
                </a:cxn>
                <a:cxn ang="0">
                  <a:pos x="106" y="154"/>
                </a:cxn>
                <a:cxn ang="0">
                  <a:pos x="106" y="154"/>
                </a:cxn>
                <a:cxn ang="0">
                  <a:pos x="94" y="152"/>
                </a:cxn>
                <a:cxn ang="0">
                  <a:pos x="86" y="150"/>
                </a:cxn>
                <a:cxn ang="0">
                  <a:pos x="78" y="146"/>
                </a:cxn>
                <a:cxn ang="0">
                  <a:pos x="74" y="142"/>
                </a:cxn>
                <a:cxn ang="0">
                  <a:pos x="68" y="134"/>
                </a:cxn>
                <a:cxn ang="0">
                  <a:pos x="68" y="130"/>
                </a:cxn>
                <a:cxn ang="0">
                  <a:pos x="68" y="130"/>
                </a:cxn>
                <a:cxn ang="0">
                  <a:pos x="62" y="132"/>
                </a:cxn>
                <a:cxn ang="0">
                  <a:pos x="44" y="138"/>
                </a:cxn>
                <a:cxn ang="0">
                  <a:pos x="34" y="138"/>
                </a:cxn>
                <a:cxn ang="0">
                  <a:pos x="24" y="136"/>
                </a:cxn>
                <a:cxn ang="0">
                  <a:pos x="16" y="130"/>
                </a:cxn>
                <a:cxn ang="0">
                  <a:pos x="8" y="122"/>
                </a:cxn>
                <a:cxn ang="0">
                  <a:pos x="8" y="122"/>
                </a:cxn>
                <a:cxn ang="0">
                  <a:pos x="2" y="108"/>
                </a:cxn>
                <a:cxn ang="0">
                  <a:pos x="0" y="98"/>
                </a:cxn>
                <a:cxn ang="0">
                  <a:pos x="0" y="86"/>
                </a:cxn>
                <a:cxn ang="0">
                  <a:pos x="2" y="78"/>
                </a:cxn>
                <a:cxn ang="0">
                  <a:pos x="8" y="70"/>
                </a:cxn>
                <a:cxn ang="0">
                  <a:pos x="14" y="62"/>
                </a:cxn>
                <a:cxn ang="0">
                  <a:pos x="28" y="48"/>
                </a:cxn>
                <a:cxn ang="0">
                  <a:pos x="62" y="26"/>
                </a:cxn>
                <a:cxn ang="0">
                  <a:pos x="70" y="20"/>
                </a:cxn>
                <a:cxn ang="0">
                  <a:pos x="76" y="14"/>
                </a:cxn>
                <a:cxn ang="0">
                  <a:pos x="80" y="6"/>
                </a:cxn>
                <a:cxn ang="0">
                  <a:pos x="82" y="0"/>
                </a:cxn>
                <a:cxn ang="0">
                  <a:pos x="82" y="0"/>
                </a:cxn>
                <a:cxn ang="0">
                  <a:pos x="86" y="6"/>
                </a:cxn>
                <a:cxn ang="0">
                  <a:pos x="90" y="22"/>
                </a:cxn>
                <a:cxn ang="0">
                  <a:pos x="90" y="32"/>
                </a:cxn>
                <a:cxn ang="0">
                  <a:pos x="92" y="44"/>
                </a:cxn>
                <a:cxn ang="0">
                  <a:pos x="90" y="58"/>
                </a:cxn>
                <a:cxn ang="0">
                  <a:pos x="86" y="70"/>
                </a:cxn>
                <a:cxn ang="0">
                  <a:pos x="86" y="70"/>
                </a:cxn>
                <a:cxn ang="0">
                  <a:pos x="90" y="66"/>
                </a:cxn>
                <a:cxn ang="0">
                  <a:pos x="96" y="56"/>
                </a:cxn>
                <a:cxn ang="0">
                  <a:pos x="98" y="46"/>
                </a:cxn>
                <a:cxn ang="0">
                  <a:pos x="100" y="36"/>
                </a:cxn>
                <a:cxn ang="0">
                  <a:pos x="102" y="22"/>
                </a:cxn>
                <a:cxn ang="0">
                  <a:pos x="102" y="6"/>
                </a:cxn>
                <a:cxn ang="0">
                  <a:pos x="102" y="6"/>
                </a:cxn>
              </a:cxnLst>
              <a:rect l="0" t="0" r="r" b="b"/>
              <a:pathLst>
                <a:path w="150" h="154">
                  <a:moveTo>
                    <a:pt x="102" y="6"/>
                  </a:moveTo>
                  <a:lnTo>
                    <a:pt x="102" y="6"/>
                  </a:lnTo>
                  <a:lnTo>
                    <a:pt x="108" y="10"/>
                  </a:lnTo>
                  <a:lnTo>
                    <a:pt x="120" y="24"/>
                  </a:lnTo>
                  <a:lnTo>
                    <a:pt x="126" y="34"/>
                  </a:lnTo>
                  <a:lnTo>
                    <a:pt x="134" y="46"/>
                  </a:lnTo>
                  <a:lnTo>
                    <a:pt x="140" y="62"/>
                  </a:lnTo>
                  <a:lnTo>
                    <a:pt x="146" y="82"/>
                  </a:lnTo>
                  <a:lnTo>
                    <a:pt x="146" y="82"/>
                  </a:lnTo>
                  <a:lnTo>
                    <a:pt x="148" y="96"/>
                  </a:lnTo>
                  <a:lnTo>
                    <a:pt x="150" y="108"/>
                  </a:lnTo>
                  <a:lnTo>
                    <a:pt x="148" y="120"/>
                  </a:lnTo>
                  <a:lnTo>
                    <a:pt x="144" y="132"/>
                  </a:lnTo>
                  <a:lnTo>
                    <a:pt x="138" y="140"/>
                  </a:lnTo>
                  <a:lnTo>
                    <a:pt x="130" y="148"/>
                  </a:lnTo>
                  <a:lnTo>
                    <a:pt x="120" y="152"/>
                  </a:lnTo>
                  <a:lnTo>
                    <a:pt x="106" y="154"/>
                  </a:lnTo>
                  <a:lnTo>
                    <a:pt x="106" y="154"/>
                  </a:lnTo>
                  <a:lnTo>
                    <a:pt x="94" y="152"/>
                  </a:lnTo>
                  <a:lnTo>
                    <a:pt x="86" y="150"/>
                  </a:lnTo>
                  <a:lnTo>
                    <a:pt x="78" y="146"/>
                  </a:lnTo>
                  <a:lnTo>
                    <a:pt x="74" y="142"/>
                  </a:lnTo>
                  <a:lnTo>
                    <a:pt x="68" y="134"/>
                  </a:lnTo>
                  <a:lnTo>
                    <a:pt x="68" y="130"/>
                  </a:lnTo>
                  <a:lnTo>
                    <a:pt x="68" y="130"/>
                  </a:lnTo>
                  <a:lnTo>
                    <a:pt x="62" y="132"/>
                  </a:lnTo>
                  <a:lnTo>
                    <a:pt x="44" y="138"/>
                  </a:lnTo>
                  <a:lnTo>
                    <a:pt x="34" y="138"/>
                  </a:lnTo>
                  <a:lnTo>
                    <a:pt x="24" y="136"/>
                  </a:lnTo>
                  <a:lnTo>
                    <a:pt x="16" y="130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2" y="108"/>
                  </a:lnTo>
                  <a:lnTo>
                    <a:pt x="0" y="98"/>
                  </a:lnTo>
                  <a:lnTo>
                    <a:pt x="0" y="86"/>
                  </a:lnTo>
                  <a:lnTo>
                    <a:pt x="2" y="78"/>
                  </a:lnTo>
                  <a:lnTo>
                    <a:pt x="8" y="70"/>
                  </a:lnTo>
                  <a:lnTo>
                    <a:pt x="14" y="62"/>
                  </a:lnTo>
                  <a:lnTo>
                    <a:pt x="28" y="48"/>
                  </a:lnTo>
                  <a:lnTo>
                    <a:pt x="62" y="26"/>
                  </a:lnTo>
                  <a:lnTo>
                    <a:pt x="70" y="20"/>
                  </a:lnTo>
                  <a:lnTo>
                    <a:pt x="76" y="14"/>
                  </a:lnTo>
                  <a:lnTo>
                    <a:pt x="80" y="6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6" y="6"/>
                  </a:lnTo>
                  <a:lnTo>
                    <a:pt x="90" y="22"/>
                  </a:lnTo>
                  <a:lnTo>
                    <a:pt x="90" y="32"/>
                  </a:lnTo>
                  <a:lnTo>
                    <a:pt x="92" y="44"/>
                  </a:lnTo>
                  <a:lnTo>
                    <a:pt x="90" y="58"/>
                  </a:lnTo>
                  <a:lnTo>
                    <a:pt x="86" y="70"/>
                  </a:lnTo>
                  <a:lnTo>
                    <a:pt x="86" y="70"/>
                  </a:lnTo>
                  <a:lnTo>
                    <a:pt x="90" y="66"/>
                  </a:lnTo>
                  <a:lnTo>
                    <a:pt x="96" y="56"/>
                  </a:lnTo>
                  <a:lnTo>
                    <a:pt x="98" y="46"/>
                  </a:lnTo>
                  <a:lnTo>
                    <a:pt x="100" y="36"/>
                  </a:lnTo>
                  <a:lnTo>
                    <a:pt x="102" y="22"/>
                  </a:lnTo>
                  <a:lnTo>
                    <a:pt x="102" y="6"/>
                  </a:lnTo>
                  <a:lnTo>
                    <a:pt x="10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2" name="Freeform 158"/>
            <p:cNvSpPr>
              <a:spLocks/>
            </p:cNvSpPr>
            <p:nvPr/>
          </p:nvSpPr>
          <p:spPr bwMode="auto">
            <a:xfrm>
              <a:off x="2342147" y="4961021"/>
              <a:ext cx="1235242" cy="1299411"/>
            </a:xfrm>
            <a:custGeom>
              <a:avLst/>
              <a:gdLst/>
              <a:ahLst/>
              <a:cxnLst>
                <a:cxn ang="0">
                  <a:pos x="154" y="70"/>
                </a:cxn>
                <a:cxn ang="0">
                  <a:pos x="154" y="70"/>
                </a:cxn>
                <a:cxn ang="0">
                  <a:pos x="148" y="82"/>
                </a:cxn>
                <a:cxn ang="0">
                  <a:pos x="140" y="96"/>
                </a:cxn>
                <a:cxn ang="0">
                  <a:pos x="132" y="112"/>
                </a:cxn>
                <a:cxn ang="0">
                  <a:pos x="120" y="128"/>
                </a:cxn>
                <a:cxn ang="0">
                  <a:pos x="106" y="142"/>
                </a:cxn>
                <a:cxn ang="0">
                  <a:pos x="98" y="148"/>
                </a:cxn>
                <a:cxn ang="0">
                  <a:pos x="88" y="154"/>
                </a:cxn>
                <a:cxn ang="0">
                  <a:pos x="80" y="158"/>
                </a:cxn>
                <a:cxn ang="0">
                  <a:pos x="70" y="160"/>
                </a:cxn>
                <a:cxn ang="0">
                  <a:pos x="70" y="160"/>
                </a:cxn>
                <a:cxn ang="0">
                  <a:pos x="60" y="162"/>
                </a:cxn>
                <a:cxn ang="0">
                  <a:pos x="52" y="160"/>
                </a:cxn>
                <a:cxn ang="0">
                  <a:pos x="44" y="160"/>
                </a:cxn>
                <a:cxn ang="0">
                  <a:pos x="36" y="156"/>
                </a:cxn>
                <a:cxn ang="0">
                  <a:pos x="24" y="148"/>
                </a:cxn>
                <a:cxn ang="0">
                  <a:pos x="14" y="138"/>
                </a:cxn>
                <a:cxn ang="0">
                  <a:pos x="10" y="124"/>
                </a:cxn>
                <a:cxn ang="0">
                  <a:pos x="8" y="110"/>
                </a:cxn>
                <a:cxn ang="0">
                  <a:pos x="10" y="104"/>
                </a:cxn>
                <a:cxn ang="0">
                  <a:pos x="12" y="98"/>
                </a:cxn>
                <a:cxn ang="0">
                  <a:pos x="16" y="92"/>
                </a:cxn>
                <a:cxn ang="0">
                  <a:pos x="22" y="86"/>
                </a:cxn>
                <a:cxn ang="0">
                  <a:pos x="22" y="86"/>
                </a:cxn>
                <a:cxn ang="0">
                  <a:pos x="16" y="80"/>
                </a:cxn>
                <a:cxn ang="0">
                  <a:pos x="12" y="74"/>
                </a:cxn>
                <a:cxn ang="0">
                  <a:pos x="6" y="66"/>
                </a:cxn>
                <a:cxn ang="0">
                  <a:pos x="2" y="56"/>
                </a:cxn>
                <a:cxn ang="0">
                  <a:pos x="0" y="44"/>
                </a:cxn>
                <a:cxn ang="0">
                  <a:pos x="2" y="32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10"/>
                </a:cxn>
                <a:cxn ang="0">
                  <a:pos x="24" y="4"/>
                </a:cxn>
                <a:cxn ang="0">
                  <a:pos x="32" y="2"/>
                </a:cxn>
                <a:cxn ang="0">
                  <a:pos x="42" y="0"/>
                </a:cxn>
                <a:cxn ang="0">
                  <a:pos x="50" y="0"/>
                </a:cxn>
                <a:cxn ang="0">
                  <a:pos x="58" y="4"/>
                </a:cxn>
                <a:cxn ang="0">
                  <a:pos x="76" y="12"/>
                </a:cxn>
                <a:cxn ang="0">
                  <a:pos x="112" y="34"/>
                </a:cxn>
                <a:cxn ang="0">
                  <a:pos x="132" y="44"/>
                </a:cxn>
                <a:cxn ang="0">
                  <a:pos x="142" y="46"/>
                </a:cxn>
                <a:cxn ang="0">
                  <a:pos x="152" y="46"/>
                </a:cxn>
                <a:cxn ang="0">
                  <a:pos x="152" y="46"/>
                </a:cxn>
                <a:cxn ang="0">
                  <a:pos x="146" y="52"/>
                </a:cxn>
                <a:cxn ang="0">
                  <a:pos x="126" y="64"/>
                </a:cxn>
                <a:cxn ang="0">
                  <a:pos x="104" y="74"/>
                </a:cxn>
                <a:cxn ang="0">
                  <a:pos x="92" y="78"/>
                </a:cxn>
                <a:cxn ang="0">
                  <a:pos x="82" y="80"/>
                </a:cxn>
                <a:cxn ang="0">
                  <a:pos x="82" y="80"/>
                </a:cxn>
                <a:cxn ang="0">
                  <a:pos x="86" y="82"/>
                </a:cxn>
                <a:cxn ang="0">
                  <a:pos x="100" y="82"/>
                </a:cxn>
                <a:cxn ang="0">
                  <a:pos x="110" y="82"/>
                </a:cxn>
                <a:cxn ang="0">
                  <a:pos x="122" y="80"/>
                </a:cxn>
                <a:cxn ang="0">
                  <a:pos x="136" y="76"/>
                </a:cxn>
                <a:cxn ang="0">
                  <a:pos x="154" y="70"/>
                </a:cxn>
                <a:cxn ang="0">
                  <a:pos x="154" y="70"/>
                </a:cxn>
              </a:cxnLst>
              <a:rect l="0" t="0" r="r" b="b"/>
              <a:pathLst>
                <a:path w="154" h="162">
                  <a:moveTo>
                    <a:pt x="154" y="70"/>
                  </a:moveTo>
                  <a:lnTo>
                    <a:pt x="154" y="70"/>
                  </a:lnTo>
                  <a:lnTo>
                    <a:pt x="148" y="82"/>
                  </a:lnTo>
                  <a:lnTo>
                    <a:pt x="140" y="96"/>
                  </a:lnTo>
                  <a:lnTo>
                    <a:pt x="132" y="112"/>
                  </a:lnTo>
                  <a:lnTo>
                    <a:pt x="120" y="128"/>
                  </a:lnTo>
                  <a:lnTo>
                    <a:pt x="106" y="142"/>
                  </a:lnTo>
                  <a:lnTo>
                    <a:pt x="98" y="148"/>
                  </a:lnTo>
                  <a:lnTo>
                    <a:pt x="88" y="154"/>
                  </a:lnTo>
                  <a:lnTo>
                    <a:pt x="80" y="158"/>
                  </a:lnTo>
                  <a:lnTo>
                    <a:pt x="70" y="160"/>
                  </a:lnTo>
                  <a:lnTo>
                    <a:pt x="70" y="160"/>
                  </a:lnTo>
                  <a:lnTo>
                    <a:pt x="60" y="162"/>
                  </a:lnTo>
                  <a:lnTo>
                    <a:pt x="52" y="160"/>
                  </a:lnTo>
                  <a:lnTo>
                    <a:pt x="44" y="160"/>
                  </a:lnTo>
                  <a:lnTo>
                    <a:pt x="36" y="156"/>
                  </a:lnTo>
                  <a:lnTo>
                    <a:pt x="24" y="148"/>
                  </a:lnTo>
                  <a:lnTo>
                    <a:pt x="14" y="138"/>
                  </a:lnTo>
                  <a:lnTo>
                    <a:pt x="10" y="124"/>
                  </a:lnTo>
                  <a:lnTo>
                    <a:pt x="8" y="110"/>
                  </a:lnTo>
                  <a:lnTo>
                    <a:pt x="10" y="104"/>
                  </a:lnTo>
                  <a:lnTo>
                    <a:pt x="12" y="98"/>
                  </a:lnTo>
                  <a:lnTo>
                    <a:pt x="16" y="92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16" y="80"/>
                  </a:lnTo>
                  <a:lnTo>
                    <a:pt x="12" y="74"/>
                  </a:lnTo>
                  <a:lnTo>
                    <a:pt x="6" y="66"/>
                  </a:lnTo>
                  <a:lnTo>
                    <a:pt x="2" y="56"/>
                  </a:lnTo>
                  <a:lnTo>
                    <a:pt x="0" y="44"/>
                  </a:lnTo>
                  <a:lnTo>
                    <a:pt x="2" y="32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10"/>
                  </a:lnTo>
                  <a:lnTo>
                    <a:pt x="24" y="4"/>
                  </a:lnTo>
                  <a:lnTo>
                    <a:pt x="32" y="2"/>
                  </a:lnTo>
                  <a:lnTo>
                    <a:pt x="42" y="0"/>
                  </a:lnTo>
                  <a:lnTo>
                    <a:pt x="50" y="0"/>
                  </a:lnTo>
                  <a:lnTo>
                    <a:pt x="58" y="4"/>
                  </a:lnTo>
                  <a:lnTo>
                    <a:pt x="76" y="12"/>
                  </a:lnTo>
                  <a:lnTo>
                    <a:pt x="112" y="34"/>
                  </a:lnTo>
                  <a:lnTo>
                    <a:pt x="132" y="44"/>
                  </a:lnTo>
                  <a:lnTo>
                    <a:pt x="142" y="4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46" y="52"/>
                  </a:lnTo>
                  <a:lnTo>
                    <a:pt x="126" y="64"/>
                  </a:lnTo>
                  <a:lnTo>
                    <a:pt x="104" y="74"/>
                  </a:lnTo>
                  <a:lnTo>
                    <a:pt x="92" y="78"/>
                  </a:lnTo>
                  <a:lnTo>
                    <a:pt x="82" y="80"/>
                  </a:lnTo>
                  <a:lnTo>
                    <a:pt x="82" y="80"/>
                  </a:lnTo>
                  <a:lnTo>
                    <a:pt x="86" y="82"/>
                  </a:lnTo>
                  <a:lnTo>
                    <a:pt x="100" y="82"/>
                  </a:lnTo>
                  <a:lnTo>
                    <a:pt x="110" y="82"/>
                  </a:lnTo>
                  <a:lnTo>
                    <a:pt x="122" y="80"/>
                  </a:lnTo>
                  <a:lnTo>
                    <a:pt x="136" y="76"/>
                  </a:lnTo>
                  <a:lnTo>
                    <a:pt x="154" y="70"/>
                  </a:lnTo>
                  <a:lnTo>
                    <a:pt x="154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3" name="Freeform 159"/>
            <p:cNvSpPr>
              <a:spLocks/>
            </p:cNvSpPr>
            <p:nvPr/>
          </p:nvSpPr>
          <p:spPr bwMode="auto">
            <a:xfrm>
              <a:off x="2871537" y="3805989"/>
              <a:ext cx="1155032" cy="1283368"/>
            </a:xfrm>
            <a:custGeom>
              <a:avLst/>
              <a:gdLst/>
              <a:ahLst/>
              <a:cxnLst>
                <a:cxn ang="0">
                  <a:pos x="130" y="158"/>
                </a:cxn>
                <a:cxn ang="0">
                  <a:pos x="130" y="158"/>
                </a:cxn>
                <a:cxn ang="0">
                  <a:pos x="130" y="148"/>
                </a:cxn>
                <a:cxn ang="0">
                  <a:pos x="130" y="122"/>
                </a:cxn>
                <a:cxn ang="0">
                  <a:pos x="134" y="88"/>
                </a:cxn>
                <a:cxn ang="0">
                  <a:pos x="136" y="70"/>
                </a:cxn>
                <a:cxn ang="0">
                  <a:pos x="142" y="52"/>
                </a:cxn>
                <a:cxn ang="0">
                  <a:pos x="142" y="52"/>
                </a:cxn>
                <a:cxn ang="0">
                  <a:pos x="144" y="42"/>
                </a:cxn>
                <a:cxn ang="0">
                  <a:pos x="142" y="32"/>
                </a:cxn>
                <a:cxn ang="0">
                  <a:pos x="140" y="24"/>
                </a:cxn>
                <a:cxn ang="0">
                  <a:pos x="134" y="16"/>
                </a:cxn>
                <a:cxn ang="0">
                  <a:pos x="128" y="10"/>
                </a:cxn>
                <a:cxn ang="0">
                  <a:pos x="118" y="4"/>
                </a:cxn>
                <a:cxn ang="0">
                  <a:pos x="110" y="2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8" y="2"/>
                </a:cxn>
                <a:cxn ang="0">
                  <a:pos x="80" y="6"/>
                </a:cxn>
                <a:cxn ang="0">
                  <a:pos x="74" y="10"/>
                </a:cxn>
                <a:cxn ang="0">
                  <a:pos x="68" y="18"/>
                </a:cxn>
                <a:cxn ang="0">
                  <a:pos x="62" y="28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52" y="34"/>
                </a:cxn>
                <a:cxn ang="0">
                  <a:pos x="34" y="36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4" y="104"/>
                </a:cxn>
                <a:cxn ang="0">
                  <a:pos x="12" y="118"/>
                </a:cxn>
                <a:cxn ang="0">
                  <a:pos x="18" y="124"/>
                </a:cxn>
                <a:cxn ang="0">
                  <a:pos x="24" y="130"/>
                </a:cxn>
                <a:cxn ang="0">
                  <a:pos x="32" y="136"/>
                </a:cxn>
                <a:cxn ang="0">
                  <a:pos x="44" y="142"/>
                </a:cxn>
                <a:cxn ang="0">
                  <a:pos x="70" y="152"/>
                </a:cxn>
                <a:cxn ang="0">
                  <a:pos x="102" y="160"/>
                </a:cxn>
                <a:cxn ang="0">
                  <a:pos x="102" y="160"/>
                </a:cxn>
                <a:cxn ang="0">
                  <a:pos x="100" y="156"/>
                </a:cxn>
                <a:cxn ang="0">
                  <a:pos x="90" y="144"/>
                </a:cxn>
                <a:cxn ang="0">
                  <a:pos x="86" y="136"/>
                </a:cxn>
                <a:cxn ang="0">
                  <a:pos x="82" y="126"/>
                </a:cxn>
                <a:cxn ang="0">
                  <a:pos x="80" y="114"/>
                </a:cxn>
                <a:cxn ang="0">
                  <a:pos x="80" y="102"/>
                </a:cxn>
                <a:cxn ang="0">
                  <a:pos x="80" y="102"/>
                </a:cxn>
                <a:cxn ang="0">
                  <a:pos x="84" y="108"/>
                </a:cxn>
                <a:cxn ang="0">
                  <a:pos x="94" y="124"/>
                </a:cxn>
                <a:cxn ang="0">
                  <a:pos x="112" y="142"/>
                </a:cxn>
                <a:cxn ang="0">
                  <a:pos x="120" y="150"/>
                </a:cxn>
                <a:cxn ang="0">
                  <a:pos x="130" y="158"/>
                </a:cxn>
                <a:cxn ang="0">
                  <a:pos x="130" y="158"/>
                </a:cxn>
              </a:cxnLst>
              <a:rect l="0" t="0" r="r" b="b"/>
              <a:pathLst>
                <a:path w="144" h="160">
                  <a:moveTo>
                    <a:pt x="130" y="158"/>
                  </a:moveTo>
                  <a:lnTo>
                    <a:pt x="130" y="158"/>
                  </a:lnTo>
                  <a:lnTo>
                    <a:pt x="130" y="148"/>
                  </a:lnTo>
                  <a:lnTo>
                    <a:pt x="130" y="122"/>
                  </a:lnTo>
                  <a:lnTo>
                    <a:pt x="134" y="88"/>
                  </a:lnTo>
                  <a:lnTo>
                    <a:pt x="136" y="70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44" y="42"/>
                  </a:lnTo>
                  <a:lnTo>
                    <a:pt x="142" y="32"/>
                  </a:lnTo>
                  <a:lnTo>
                    <a:pt x="140" y="24"/>
                  </a:lnTo>
                  <a:lnTo>
                    <a:pt x="134" y="16"/>
                  </a:lnTo>
                  <a:lnTo>
                    <a:pt x="128" y="10"/>
                  </a:lnTo>
                  <a:lnTo>
                    <a:pt x="118" y="4"/>
                  </a:lnTo>
                  <a:lnTo>
                    <a:pt x="110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8" y="2"/>
                  </a:lnTo>
                  <a:lnTo>
                    <a:pt x="80" y="6"/>
                  </a:lnTo>
                  <a:lnTo>
                    <a:pt x="74" y="10"/>
                  </a:lnTo>
                  <a:lnTo>
                    <a:pt x="68" y="18"/>
                  </a:lnTo>
                  <a:lnTo>
                    <a:pt x="62" y="28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52" y="34"/>
                  </a:lnTo>
                  <a:lnTo>
                    <a:pt x="34" y="36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4" y="104"/>
                  </a:lnTo>
                  <a:lnTo>
                    <a:pt x="12" y="118"/>
                  </a:lnTo>
                  <a:lnTo>
                    <a:pt x="18" y="124"/>
                  </a:lnTo>
                  <a:lnTo>
                    <a:pt x="24" y="130"/>
                  </a:lnTo>
                  <a:lnTo>
                    <a:pt x="32" y="136"/>
                  </a:lnTo>
                  <a:lnTo>
                    <a:pt x="44" y="142"/>
                  </a:lnTo>
                  <a:lnTo>
                    <a:pt x="70" y="152"/>
                  </a:lnTo>
                  <a:lnTo>
                    <a:pt x="102" y="160"/>
                  </a:lnTo>
                  <a:lnTo>
                    <a:pt x="102" y="160"/>
                  </a:lnTo>
                  <a:lnTo>
                    <a:pt x="100" y="156"/>
                  </a:lnTo>
                  <a:lnTo>
                    <a:pt x="90" y="144"/>
                  </a:lnTo>
                  <a:lnTo>
                    <a:pt x="86" y="136"/>
                  </a:lnTo>
                  <a:lnTo>
                    <a:pt x="82" y="126"/>
                  </a:lnTo>
                  <a:lnTo>
                    <a:pt x="80" y="114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84" y="108"/>
                  </a:lnTo>
                  <a:lnTo>
                    <a:pt x="94" y="124"/>
                  </a:lnTo>
                  <a:lnTo>
                    <a:pt x="112" y="142"/>
                  </a:lnTo>
                  <a:lnTo>
                    <a:pt x="120" y="150"/>
                  </a:lnTo>
                  <a:lnTo>
                    <a:pt x="130" y="158"/>
                  </a:lnTo>
                  <a:lnTo>
                    <a:pt x="130" y="1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4" name="Freeform 160"/>
            <p:cNvSpPr>
              <a:spLocks/>
            </p:cNvSpPr>
            <p:nvPr/>
          </p:nvSpPr>
          <p:spPr bwMode="auto">
            <a:xfrm>
              <a:off x="3689684" y="5249779"/>
              <a:ext cx="288758" cy="320842"/>
            </a:xfrm>
            <a:custGeom>
              <a:avLst/>
              <a:gdLst/>
              <a:ahLst/>
              <a:cxnLst>
                <a:cxn ang="0">
                  <a:pos x="36" y="20"/>
                </a:cxn>
                <a:cxn ang="0">
                  <a:pos x="36" y="20"/>
                </a:cxn>
                <a:cxn ang="0">
                  <a:pos x="34" y="28"/>
                </a:cxn>
                <a:cxn ang="0">
                  <a:pos x="30" y="34"/>
                </a:cxn>
                <a:cxn ang="0">
                  <a:pos x="24" y="38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10" y="38"/>
                </a:cxn>
                <a:cxn ang="0">
                  <a:pos x="6" y="34"/>
                </a:cxn>
                <a:cxn ang="0">
                  <a:pos x="2" y="28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2" y="12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6"/>
                </a:cxn>
                <a:cxn ang="0">
                  <a:pos x="34" y="12"/>
                </a:cxn>
                <a:cxn ang="0">
                  <a:pos x="36" y="20"/>
                </a:cxn>
                <a:cxn ang="0">
                  <a:pos x="36" y="20"/>
                </a:cxn>
              </a:cxnLst>
              <a:rect l="0" t="0" r="r" b="b"/>
              <a:pathLst>
                <a:path w="36" h="40">
                  <a:moveTo>
                    <a:pt x="36" y="20"/>
                  </a:moveTo>
                  <a:lnTo>
                    <a:pt x="36" y="20"/>
                  </a:lnTo>
                  <a:lnTo>
                    <a:pt x="34" y="28"/>
                  </a:lnTo>
                  <a:lnTo>
                    <a:pt x="30" y="34"/>
                  </a:lnTo>
                  <a:lnTo>
                    <a:pt x="24" y="38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0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6"/>
                  </a:lnTo>
                  <a:lnTo>
                    <a:pt x="34" y="12"/>
                  </a:lnTo>
                  <a:lnTo>
                    <a:pt x="36" y="20"/>
                  </a:lnTo>
                  <a:lnTo>
                    <a:pt x="36" y="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315" name="Title 31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Project </a:t>
            </a:r>
            <a:r>
              <a:rPr lang="en-US" dirty="0" smtClean="0"/>
              <a:t>Management</a:t>
            </a:r>
            <a:endParaRPr lang="en-US" dirty="0"/>
          </a:p>
        </p:txBody>
      </p:sp>
      <p:graphicFrame>
        <p:nvGraphicFramePr>
          <p:cNvPr id="165" name="Content Placeholder 164"/>
          <p:cNvGraphicFramePr>
            <a:graphicFrameLocks noGrp="1"/>
          </p:cNvGraphicFramePr>
          <p:nvPr>
            <p:ph idx="1"/>
          </p:nvPr>
        </p:nvGraphicFramePr>
        <p:xfrm>
          <a:off x="304800" y="1219200"/>
          <a:ext cx="8610600" cy="490696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15"/>
          <p:cNvGrpSpPr/>
          <p:nvPr/>
        </p:nvGrpSpPr>
        <p:grpSpPr>
          <a:xfrm>
            <a:off x="0" y="0"/>
            <a:ext cx="9144000" cy="6858000"/>
            <a:chOff x="0" y="-1295400"/>
            <a:chExt cx="9144000" cy="9144000"/>
          </a:xfrm>
          <a:gradFill flip="none" rotWithShape="1">
            <a:gsLst>
              <a:gs pos="0">
                <a:schemeClr val="bg1">
                  <a:alpha val="10000"/>
                </a:schemeClr>
              </a:gs>
              <a:gs pos="36000">
                <a:schemeClr val="bg1">
                  <a:alpha val="0"/>
                </a:schemeClr>
              </a:gs>
              <a:gs pos="95000">
                <a:schemeClr val="bg1">
                  <a:alpha val="15000"/>
                </a:schemeClr>
              </a:gs>
            </a:gsLst>
            <a:path path="circle">
              <a:fillToRect l="100000" t="100000"/>
            </a:path>
            <a:tileRect r="-100000" b="-100000"/>
          </a:gradFill>
        </p:grpSpPr>
        <p:sp>
          <p:nvSpPr>
            <p:cNvPr id="162" name="Freeform 7"/>
            <p:cNvSpPr>
              <a:spLocks/>
            </p:cNvSpPr>
            <p:nvPr/>
          </p:nvSpPr>
          <p:spPr bwMode="auto">
            <a:xfrm>
              <a:off x="5181600" y="3340768"/>
              <a:ext cx="465221" cy="449179"/>
            </a:xfrm>
            <a:custGeom>
              <a:avLst/>
              <a:gdLst/>
              <a:ahLst/>
              <a:cxnLst>
                <a:cxn ang="0">
                  <a:pos x="2" y="44"/>
                </a:cxn>
                <a:cxn ang="0">
                  <a:pos x="2" y="44"/>
                </a:cxn>
                <a:cxn ang="0">
                  <a:pos x="8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8" y="56"/>
                </a:cxn>
                <a:cxn ang="0">
                  <a:pos x="44" y="56"/>
                </a:cxn>
                <a:cxn ang="0">
                  <a:pos x="48" y="54"/>
                </a:cxn>
                <a:cxn ang="0">
                  <a:pos x="56" y="48"/>
                </a:cxn>
                <a:cxn ang="0">
                  <a:pos x="58" y="44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6" y="36"/>
                </a:cxn>
                <a:cxn ang="0">
                  <a:pos x="52" y="32"/>
                </a:cxn>
                <a:cxn ang="0">
                  <a:pos x="48" y="28"/>
                </a:cxn>
                <a:cxn ang="0">
                  <a:pos x="48" y="28"/>
                </a:cxn>
                <a:cxn ang="0">
                  <a:pos x="50" y="26"/>
                </a:cxn>
                <a:cxn ang="0">
                  <a:pos x="52" y="20"/>
                </a:cxn>
                <a:cxn ang="0">
                  <a:pos x="54" y="16"/>
                </a:cxn>
                <a:cxn ang="0">
                  <a:pos x="54" y="12"/>
                </a:cxn>
                <a:cxn ang="0">
                  <a:pos x="52" y="8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0" y="6"/>
                </a:cxn>
                <a:cxn ang="0">
                  <a:pos x="14" y="12"/>
                </a:cxn>
                <a:cxn ang="0">
                  <a:pos x="8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32"/>
                </a:cxn>
                <a:cxn ang="0">
                  <a:pos x="18" y="30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2" y="44"/>
                </a:cxn>
                <a:cxn ang="0">
                  <a:pos x="2" y="44"/>
                </a:cxn>
              </a:cxnLst>
              <a:rect l="0" t="0" r="r" b="b"/>
              <a:pathLst>
                <a:path w="58" h="56">
                  <a:moveTo>
                    <a:pt x="2" y="44"/>
                  </a:moveTo>
                  <a:lnTo>
                    <a:pt x="2" y="44"/>
                  </a:lnTo>
                  <a:lnTo>
                    <a:pt x="8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8" y="56"/>
                  </a:lnTo>
                  <a:lnTo>
                    <a:pt x="44" y="56"/>
                  </a:lnTo>
                  <a:lnTo>
                    <a:pt x="48" y="54"/>
                  </a:lnTo>
                  <a:lnTo>
                    <a:pt x="56" y="48"/>
                  </a:lnTo>
                  <a:lnTo>
                    <a:pt x="58" y="44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6" y="36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50" y="26"/>
                  </a:lnTo>
                  <a:lnTo>
                    <a:pt x="52" y="20"/>
                  </a:lnTo>
                  <a:lnTo>
                    <a:pt x="54" y="16"/>
                  </a:lnTo>
                  <a:lnTo>
                    <a:pt x="54" y="12"/>
                  </a:lnTo>
                  <a:lnTo>
                    <a:pt x="52" y="8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0" y="6"/>
                  </a:lnTo>
                  <a:lnTo>
                    <a:pt x="14" y="12"/>
                  </a:lnTo>
                  <a:lnTo>
                    <a:pt x="8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32"/>
                  </a:lnTo>
                  <a:lnTo>
                    <a:pt x="18" y="30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2" y="44"/>
                  </a:lnTo>
                  <a:lnTo>
                    <a:pt x="2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3" name="Freeform 8"/>
            <p:cNvSpPr>
              <a:spLocks/>
            </p:cNvSpPr>
            <p:nvPr/>
          </p:nvSpPr>
          <p:spPr bwMode="auto">
            <a:xfrm>
              <a:off x="5117432" y="3741821"/>
              <a:ext cx="401053" cy="497305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8"/>
                </a:cxn>
                <a:cxn ang="0">
                  <a:pos x="46" y="40"/>
                </a:cxn>
                <a:cxn ang="0">
                  <a:pos x="42" y="44"/>
                </a:cxn>
                <a:cxn ang="0">
                  <a:pos x="34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6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2"/>
                </a:cxn>
                <a:cxn ang="0">
                  <a:pos x="16" y="62"/>
                </a:cxn>
                <a:cxn ang="0">
                  <a:pos x="8" y="60"/>
                </a:cxn>
                <a:cxn ang="0">
                  <a:pos x="4" y="54"/>
                </a:cxn>
                <a:cxn ang="0">
                  <a:pos x="2" y="48"/>
                </a:cxn>
                <a:cxn ang="0">
                  <a:pos x="2" y="38"/>
                </a:cxn>
                <a:cxn ang="0">
                  <a:pos x="4" y="20"/>
                </a:cxn>
                <a:cxn ang="0">
                  <a:pos x="4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0" y="10"/>
                </a:cxn>
                <a:cxn ang="0">
                  <a:pos x="18" y="18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2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0" y="12"/>
                </a:cxn>
                <a:cxn ang="0">
                  <a:pos x="46" y="20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2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8"/>
                  </a:lnTo>
                  <a:lnTo>
                    <a:pt x="46" y="40"/>
                  </a:lnTo>
                  <a:lnTo>
                    <a:pt x="42" y="44"/>
                  </a:lnTo>
                  <a:lnTo>
                    <a:pt x="34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6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8" y="60"/>
                  </a:lnTo>
                  <a:lnTo>
                    <a:pt x="4" y="54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4" y="20"/>
                  </a:lnTo>
                  <a:lnTo>
                    <a:pt x="4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10" y="10"/>
                  </a:lnTo>
                  <a:lnTo>
                    <a:pt x="18" y="18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2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0" y="12"/>
                  </a:lnTo>
                  <a:lnTo>
                    <a:pt x="46" y="20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4" name="Freeform 9"/>
            <p:cNvSpPr>
              <a:spLocks/>
            </p:cNvSpPr>
            <p:nvPr/>
          </p:nvSpPr>
          <p:spPr bwMode="auto">
            <a:xfrm>
              <a:off x="4668253" y="3757863"/>
              <a:ext cx="433137" cy="449179"/>
            </a:xfrm>
            <a:custGeom>
              <a:avLst/>
              <a:gdLst/>
              <a:ahLst/>
              <a:cxnLst>
                <a:cxn ang="0">
                  <a:pos x="50" y="6"/>
                </a:cxn>
                <a:cxn ang="0">
                  <a:pos x="50" y="6"/>
                </a:cxn>
                <a:cxn ang="0">
                  <a:pos x="52" y="14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8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4" y="12"/>
                </a:cxn>
                <a:cxn ang="0">
                  <a:pos x="10" y="10"/>
                </a:cxn>
                <a:cxn ang="0">
                  <a:pos x="18" y="8"/>
                </a:cxn>
                <a:cxn ang="0">
                  <a:pos x="34" y="6"/>
                </a:cxn>
                <a:cxn ang="0">
                  <a:pos x="40" y="4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6"/>
                </a:cxn>
                <a:cxn ang="0">
                  <a:pos x="50" y="6"/>
                </a:cxn>
              </a:cxnLst>
              <a:rect l="0" t="0" r="r" b="b"/>
              <a:pathLst>
                <a:path w="54" h="56">
                  <a:moveTo>
                    <a:pt x="50" y="6"/>
                  </a:moveTo>
                  <a:lnTo>
                    <a:pt x="50" y="6"/>
                  </a:lnTo>
                  <a:lnTo>
                    <a:pt x="52" y="14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8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4" y="12"/>
                  </a:lnTo>
                  <a:lnTo>
                    <a:pt x="10" y="10"/>
                  </a:lnTo>
                  <a:lnTo>
                    <a:pt x="18" y="8"/>
                  </a:lnTo>
                  <a:lnTo>
                    <a:pt x="34" y="6"/>
                  </a:lnTo>
                  <a:lnTo>
                    <a:pt x="40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6"/>
                  </a:lnTo>
                  <a:lnTo>
                    <a:pt x="5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5" name="Freeform 10"/>
            <p:cNvSpPr>
              <a:spLocks/>
            </p:cNvSpPr>
            <p:nvPr/>
          </p:nvSpPr>
          <p:spPr bwMode="auto">
            <a:xfrm>
              <a:off x="4523874" y="3324726"/>
              <a:ext cx="481263" cy="481263"/>
            </a:xfrm>
            <a:custGeom>
              <a:avLst/>
              <a:gdLst/>
              <a:ahLst/>
              <a:cxnLst>
                <a:cxn ang="0">
                  <a:pos x="56" y="42"/>
                </a:cxn>
                <a:cxn ang="0">
                  <a:pos x="56" y="42"/>
                </a:cxn>
                <a:cxn ang="0">
                  <a:pos x="52" y="46"/>
                </a:cxn>
                <a:cxn ang="0">
                  <a:pos x="42" y="54"/>
                </a:cxn>
                <a:cxn ang="0">
                  <a:pos x="28" y="58"/>
                </a:cxn>
                <a:cxn ang="0">
                  <a:pos x="22" y="60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6"/>
                </a:cxn>
                <a:cxn ang="0">
                  <a:pos x="4" y="52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0" y="36"/>
                </a:cxn>
                <a:cxn ang="0">
                  <a:pos x="2" y="32"/>
                </a:cxn>
                <a:cxn ang="0">
                  <a:pos x="6" y="28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10" y="24"/>
                </a:cxn>
                <a:cxn ang="0">
                  <a:pos x="8" y="16"/>
                </a:cxn>
                <a:cxn ang="0">
                  <a:pos x="10" y="8"/>
                </a:cxn>
                <a:cxn ang="0">
                  <a:pos x="12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24" y="0"/>
                </a:cxn>
                <a:cxn ang="0">
                  <a:pos x="30" y="0"/>
                </a:cxn>
                <a:cxn ang="0">
                  <a:pos x="36" y="4"/>
                </a:cxn>
                <a:cxn ang="0">
                  <a:pos x="40" y="10"/>
                </a:cxn>
                <a:cxn ang="0">
                  <a:pos x="48" y="24"/>
                </a:cxn>
                <a:cxn ang="0">
                  <a:pos x="54" y="30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48" y="36"/>
                </a:cxn>
                <a:cxn ang="0">
                  <a:pos x="40" y="36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6" y="38"/>
                </a:cxn>
                <a:cxn ang="0">
                  <a:pos x="44" y="40"/>
                </a:cxn>
                <a:cxn ang="0">
                  <a:pos x="56" y="42"/>
                </a:cxn>
                <a:cxn ang="0">
                  <a:pos x="56" y="42"/>
                </a:cxn>
              </a:cxnLst>
              <a:rect l="0" t="0" r="r" b="b"/>
              <a:pathLst>
                <a:path w="60" h="60">
                  <a:moveTo>
                    <a:pt x="56" y="42"/>
                  </a:moveTo>
                  <a:lnTo>
                    <a:pt x="56" y="42"/>
                  </a:lnTo>
                  <a:lnTo>
                    <a:pt x="52" y="46"/>
                  </a:lnTo>
                  <a:lnTo>
                    <a:pt x="42" y="54"/>
                  </a:lnTo>
                  <a:lnTo>
                    <a:pt x="28" y="58"/>
                  </a:lnTo>
                  <a:lnTo>
                    <a:pt x="22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6"/>
                  </a:lnTo>
                  <a:lnTo>
                    <a:pt x="4" y="52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2" y="32"/>
                  </a:lnTo>
                  <a:lnTo>
                    <a:pt x="6" y="28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4"/>
                  </a:lnTo>
                  <a:lnTo>
                    <a:pt x="8" y="16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4"/>
                  </a:lnTo>
                  <a:lnTo>
                    <a:pt x="40" y="10"/>
                  </a:lnTo>
                  <a:lnTo>
                    <a:pt x="48" y="24"/>
                  </a:lnTo>
                  <a:lnTo>
                    <a:pt x="54" y="30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48" y="36"/>
                  </a:lnTo>
                  <a:lnTo>
                    <a:pt x="40" y="36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6" y="38"/>
                  </a:lnTo>
                  <a:lnTo>
                    <a:pt x="44" y="40"/>
                  </a:lnTo>
                  <a:lnTo>
                    <a:pt x="56" y="42"/>
                  </a:lnTo>
                  <a:lnTo>
                    <a:pt x="56" y="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6" name="Freeform 11"/>
            <p:cNvSpPr>
              <a:spLocks/>
            </p:cNvSpPr>
            <p:nvPr/>
          </p:nvSpPr>
          <p:spPr bwMode="auto">
            <a:xfrm>
              <a:off x="4908884" y="3100137"/>
              <a:ext cx="449179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8"/>
                </a:cxn>
                <a:cxn ang="0">
                  <a:pos x="44" y="36"/>
                </a:cxn>
                <a:cxn ang="0">
                  <a:pos x="54" y="26"/>
                </a:cxn>
                <a:cxn ang="0">
                  <a:pos x="54" y="26"/>
                </a:cxn>
                <a:cxn ang="0">
                  <a:pos x="56" y="20"/>
                </a:cxn>
                <a:cxn ang="0">
                  <a:pos x="56" y="12"/>
                </a:cxn>
                <a:cxn ang="0">
                  <a:pos x="54" y="6"/>
                </a:cxn>
                <a:cxn ang="0">
                  <a:pos x="48" y="2"/>
                </a:cxn>
                <a:cxn ang="0">
                  <a:pos x="48" y="2"/>
                </a:cxn>
                <a:cxn ang="0">
                  <a:pos x="40" y="0"/>
                </a:cxn>
                <a:cxn ang="0">
                  <a:pos x="34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2" y="2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40"/>
                </a:cxn>
                <a:cxn ang="0">
                  <a:pos x="12" y="46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6" h="58">
                  <a:moveTo>
                    <a:pt x="32" y="58"/>
                  </a:moveTo>
                  <a:lnTo>
                    <a:pt x="32" y="58"/>
                  </a:lnTo>
                  <a:lnTo>
                    <a:pt x="38" y="48"/>
                  </a:lnTo>
                  <a:lnTo>
                    <a:pt x="44" y="36"/>
                  </a:lnTo>
                  <a:lnTo>
                    <a:pt x="54" y="26"/>
                  </a:lnTo>
                  <a:lnTo>
                    <a:pt x="54" y="26"/>
                  </a:lnTo>
                  <a:lnTo>
                    <a:pt x="56" y="20"/>
                  </a:lnTo>
                  <a:lnTo>
                    <a:pt x="56" y="12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4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2" y="46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7" name="Freeform 12"/>
            <p:cNvSpPr>
              <a:spLocks/>
            </p:cNvSpPr>
            <p:nvPr/>
          </p:nvSpPr>
          <p:spPr bwMode="auto">
            <a:xfrm>
              <a:off x="5037221" y="3613484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8" name="Freeform 13"/>
            <p:cNvSpPr>
              <a:spLocks/>
            </p:cNvSpPr>
            <p:nvPr/>
          </p:nvSpPr>
          <p:spPr bwMode="auto">
            <a:xfrm>
              <a:off x="8213558" y="4207042"/>
              <a:ext cx="449179" cy="449179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0" y="44"/>
                </a:cxn>
                <a:cxn ang="0">
                  <a:pos x="6" y="4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32" y="56"/>
                </a:cxn>
                <a:cxn ang="0">
                  <a:pos x="36" y="56"/>
                </a:cxn>
                <a:cxn ang="0">
                  <a:pos x="42" y="56"/>
                </a:cxn>
                <a:cxn ang="0">
                  <a:pos x="48" y="54"/>
                </a:cxn>
                <a:cxn ang="0">
                  <a:pos x="54" y="48"/>
                </a:cxn>
                <a:cxn ang="0">
                  <a:pos x="56" y="44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4" y="34"/>
                </a:cxn>
                <a:cxn ang="0">
                  <a:pos x="50" y="30"/>
                </a:cxn>
                <a:cxn ang="0">
                  <a:pos x="46" y="28"/>
                </a:cxn>
                <a:cxn ang="0">
                  <a:pos x="46" y="28"/>
                </a:cxn>
                <a:cxn ang="0">
                  <a:pos x="48" y="26"/>
                </a:cxn>
                <a:cxn ang="0">
                  <a:pos x="50" y="18"/>
                </a:cxn>
                <a:cxn ang="0">
                  <a:pos x="52" y="14"/>
                </a:cxn>
                <a:cxn ang="0">
                  <a:pos x="52" y="10"/>
                </a:cxn>
                <a:cxn ang="0">
                  <a:pos x="50" y="6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18" y="4"/>
                </a:cxn>
                <a:cxn ang="0">
                  <a:pos x="12" y="12"/>
                </a:cxn>
                <a:cxn ang="0">
                  <a:pos x="6" y="22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8" y="32"/>
                </a:cxn>
                <a:cxn ang="0">
                  <a:pos x="16" y="30"/>
                </a:cxn>
                <a:cxn ang="0">
                  <a:pos x="24" y="30"/>
                </a:cxn>
                <a:cxn ang="0">
                  <a:pos x="24" y="30"/>
                </a:cxn>
                <a:cxn ang="0">
                  <a:pos x="16" y="32"/>
                </a:cxn>
                <a:cxn ang="0">
                  <a:pos x="8" y="36"/>
                </a:cxn>
                <a:cxn ang="0">
                  <a:pos x="0" y="44"/>
                </a:cxn>
                <a:cxn ang="0">
                  <a:pos x="0" y="44"/>
                </a:cxn>
              </a:cxnLst>
              <a:rect l="0" t="0" r="r" b="b"/>
              <a:pathLst>
                <a:path w="56" h="56">
                  <a:moveTo>
                    <a:pt x="0" y="44"/>
                  </a:moveTo>
                  <a:lnTo>
                    <a:pt x="0" y="44"/>
                  </a:lnTo>
                  <a:lnTo>
                    <a:pt x="6" y="4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32" y="56"/>
                  </a:lnTo>
                  <a:lnTo>
                    <a:pt x="36" y="56"/>
                  </a:lnTo>
                  <a:lnTo>
                    <a:pt x="42" y="56"/>
                  </a:lnTo>
                  <a:lnTo>
                    <a:pt x="48" y="54"/>
                  </a:lnTo>
                  <a:lnTo>
                    <a:pt x="54" y="48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4" y="34"/>
                  </a:lnTo>
                  <a:lnTo>
                    <a:pt x="50" y="30"/>
                  </a:lnTo>
                  <a:lnTo>
                    <a:pt x="46" y="28"/>
                  </a:lnTo>
                  <a:lnTo>
                    <a:pt x="46" y="28"/>
                  </a:lnTo>
                  <a:lnTo>
                    <a:pt x="48" y="26"/>
                  </a:lnTo>
                  <a:lnTo>
                    <a:pt x="50" y="18"/>
                  </a:lnTo>
                  <a:lnTo>
                    <a:pt x="52" y="14"/>
                  </a:lnTo>
                  <a:lnTo>
                    <a:pt x="52" y="10"/>
                  </a:lnTo>
                  <a:lnTo>
                    <a:pt x="50" y="6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4"/>
                  </a:lnTo>
                  <a:lnTo>
                    <a:pt x="12" y="12"/>
                  </a:lnTo>
                  <a:lnTo>
                    <a:pt x="6" y="2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8" y="32"/>
                  </a:lnTo>
                  <a:lnTo>
                    <a:pt x="16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0" y="44"/>
                  </a:lnTo>
                  <a:lnTo>
                    <a:pt x="0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69" name="Freeform 14"/>
            <p:cNvSpPr>
              <a:spLocks/>
            </p:cNvSpPr>
            <p:nvPr/>
          </p:nvSpPr>
          <p:spPr bwMode="auto">
            <a:xfrm>
              <a:off x="8133347" y="4608095"/>
              <a:ext cx="401053" cy="481263"/>
            </a:xfrm>
            <a:custGeom>
              <a:avLst/>
              <a:gdLst/>
              <a:ahLst/>
              <a:cxnLst>
                <a:cxn ang="0">
                  <a:pos x="50" y="26"/>
                </a:cxn>
                <a:cxn ang="0">
                  <a:pos x="50" y="26"/>
                </a:cxn>
                <a:cxn ang="0">
                  <a:pos x="50" y="32"/>
                </a:cxn>
                <a:cxn ang="0">
                  <a:pos x="48" y="36"/>
                </a:cxn>
                <a:cxn ang="0">
                  <a:pos x="46" y="40"/>
                </a:cxn>
                <a:cxn ang="0">
                  <a:pos x="42" y="42"/>
                </a:cxn>
                <a:cxn ang="0">
                  <a:pos x="36" y="44"/>
                </a:cxn>
                <a:cxn ang="0">
                  <a:pos x="32" y="44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4"/>
                </a:cxn>
                <a:cxn ang="0">
                  <a:pos x="28" y="52"/>
                </a:cxn>
                <a:cxn ang="0">
                  <a:pos x="24" y="58"/>
                </a:cxn>
                <a:cxn ang="0">
                  <a:pos x="22" y="60"/>
                </a:cxn>
                <a:cxn ang="0">
                  <a:pos x="16" y="60"/>
                </a:cxn>
                <a:cxn ang="0">
                  <a:pos x="16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2" y="46"/>
                </a:cxn>
                <a:cxn ang="0">
                  <a:pos x="2" y="38"/>
                </a:cxn>
                <a:cxn ang="0">
                  <a:pos x="4" y="18"/>
                </a:cxn>
                <a:cxn ang="0">
                  <a:pos x="4" y="1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0" y="10"/>
                </a:cxn>
                <a:cxn ang="0">
                  <a:pos x="18" y="16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2"/>
                </a:cxn>
                <a:cxn ang="0">
                  <a:pos x="20" y="16"/>
                </a:cxn>
                <a:cxn ang="0">
                  <a:pos x="16" y="8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2" y="0"/>
                </a:cxn>
                <a:cxn ang="0">
                  <a:pos x="26" y="4"/>
                </a:cxn>
                <a:cxn ang="0">
                  <a:pos x="34" y="8"/>
                </a:cxn>
                <a:cxn ang="0">
                  <a:pos x="42" y="12"/>
                </a:cxn>
                <a:cxn ang="0">
                  <a:pos x="46" y="18"/>
                </a:cxn>
                <a:cxn ang="0">
                  <a:pos x="50" y="26"/>
                </a:cxn>
                <a:cxn ang="0">
                  <a:pos x="50" y="26"/>
                </a:cxn>
              </a:cxnLst>
              <a:rect l="0" t="0" r="r" b="b"/>
              <a:pathLst>
                <a:path w="50" h="60">
                  <a:moveTo>
                    <a:pt x="50" y="26"/>
                  </a:moveTo>
                  <a:lnTo>
                    <a:pt x="50" y="26"/>
                  </a:lnTo>
                  <a:lnTo>
                    <a:pt x="50" y="32"/>
                  </a:lnTo>
                  <a:lnTo>
                    <a:pt x="48" y="36"/>
                  </a:lnTo>
                  <a:lnTo>
                    <a:pt x="46" y="40"/>
                  </a:lnTo>
                  <a:lnTo>
                    <a:pt x="42" y="42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30" y="44"/>
                  </a:lnTo>
                  <a:lnTo>
                    <a:pt x="28" y="52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2" y="46"/>
                  </a:lnTo>
                  <a:lnTo>
                    <a:pt x="2" y="38"/>
                  </a:lnTo>
                  <a:lnTo>
                    <a:pt x="4" y="18"/>
                  </a:lnTo>
                  <a:lnTo>
                    <a:pt x="4" y="1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0" y="10"/>
                  </a:lnTo>
                  <a:lnTo>
                    <a:pt x="18" y="1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2"/>
                  </a:lnTo>
                  <a:lnTo>
                    <a:pt x="20" y="16"/>
                  </a:lnTo>
                  <a:lnTo>
                    <a:pt x="16" y="8"/>
                  </a:lnTo>
                  <a:lnTo>
                    <a:pt x="6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26" y="4"/>
                  </a:lnTo>
                  <a:lnTo>
                    <a:pt x="34" y="8"/>
                  </a:lnTo>
                  <a:lnTo>
                    <a:pt x="42" y="12"/>
                  </a:lnTo>
                  <a:lnTo>
                    <a:pt x="46" y="18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0" name="Freeform 15"/>
            <p:cNvSpPr>
              <a:spLocks/>
            </p:cNvSpPr>
            <p:nvPr/>
          </p:nvSpPr>
          <p:spPr bwMode="auto">
            <a:xfrm>
              <a:off x="7684168" y="4624137"/>
              <a:ext cx="433137" cy="449179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50" y="4"/>
                </a:cxn>
                <a:cxn ang="0">
                  <a:pos x="52" y="12"/>
                </a:cxn>
                <a:cxn ang="0">
                  <a:pos x="54" y="24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48" y="46"/>
                </a:cxn>
                <a:cxn ang="0">
                  <a:pos x="42" y="54"/>
                </a:cxn>
                <a:cxn ang="0">
                  <a:pos x="36" y="56"/>
                </a:cxn>
                <a:cxn ang="0">
                  <a:pos x="32" y="56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0" y="50"/>
                </a:cxn>
                <a:cxn ang="0">
                  <a:pos x="18" y="46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8" y="38"/>
                </a:cxn>
                <a:cxn ang="0">
                  <a:pos x="2" y="34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18"/>
                </a:cxn>
                <a:cxn ang="0">
                  <a:pos x="6" y="12"/>
                </a:cxn>
                <a:cxn ang="0">
                  <a:pos x="12" y="8"/>
                </a:cxn>
                <a:cxn ang="0">
                  <a:pos x="18" y="6"/>
                </a:cxn>
                <a:cxn ang="0">
                  <a:pos x="34" y="4"/>
                </a:cxn>
                <a:cxn ang="0">
                  <a:pos x="40" y="2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2" y="8"/>
                </a:cxn>
                <a:cxn ang="0">
                  <a:pos x="40" y="16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40" y="20"/>
                </a:cxn>
                <a:cxn ang="0">
                  <a:pos x="44" y="14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54" h="56">
                  <a:moveTo>
                    <a:pt x="50" y="4"/>
                  </a:moveTo>
                  <a:lnTo>
                    <a:pt x="50" y="4"/>
                  </a:lnTo>
                  <a:lnTo>
                    <a:pt x="52" y="12"/>
                  </a:lnTo>
                  <a:lnTo>
                    <a:pt x="54" y="24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48" y="46"/>
                  </a:lnTo>
                  <a:lnTo>
                    <a:pt x="42" y="54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0" y="50"/>
                  </a:lnTo>
                  <a:lnTo>
                    <a:pt x="18" y="4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6" y="12"/>
                  </a:lnTo>
                  <a:lnTo>
                    <a:pt x="12" y="8"/>
                  </a:lnTo>
                  <a:lnTo>
                    <a:pt x="18" y="6"/>
                  </a:lnTo>
                  <a:lnTo>
                    <a:pt x="34" y="4"/>
                  </a:lnTo>
                  <a:lnTo>
                    <a:pt x="40" y="2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8"/>
                  </a:lnTo>
                  <a:lnTo>
                    <a:pt x="40" y="1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1" name="Freeform 16"/>
            <p:cNvSpPr>
              <a:spLocks/>
            </p:cNvSpPr>
            <p:nvPr/>
          </p:nvSpPr>
          <p:spPr bwMode="auto">
            <a:xfrm>
              <a:off x="7539789" y="4174958"/>
              <a:ext cx="481263" cy="497305"/>
            </a:xfrm>
            <a:custGeom>
              <a:avLst/>
              <a:gdLst/>
              <a:ahLst/>
              <a:cxnLst>
                <a:cxn ang="0">
                  <a:pos x="56" y="44"/>
                </a:cxn>
                <a:cxn ang="0">
                  <a:pos x="56" y="44"/>
                </a:cxn>
                <a:cxn ang="0">
                  <a:pos x="52" y="48"/>
                </a:cxn>
                <a:cxn ang="0">
                  <a:pos x="42" y="54"/>
                </a:cxn>
                <a:cxn ang="0">
                  <a:pos x="28" y="60"/>
                </a:cxn>
                <a:cxn ang="0">
                  <a:pos x="22" y="62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8" y="58"/>
                </a:cxn>
                <a:cxn ang="0">
                  <a:pos x="4" y="54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0" y="38"/>
                </a:cxn>
                <a:cxn ang="0">
                  <a:pos x="2" y="34"/>
                </a:cxn>
                <a:cxn ang="0">
                  <a:pos x="6" y="30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4"/>
                </a:cxn>
                <a:cxn ang="0">
                  <a:pos x="8" y="18"/>
                </a:cxn>
                <a:cxn ang="0">
                  <a:pos x="10" y="10"/>
                </a:cxn>
                <a:cxn ang="0">
                  <a:pos x="12" y="6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24" y="0"/>
                </a:cxn>
                <a:cxn ang="0">
                  <a:pos x="32" y="2"/>
                </a:cxn>
                <a:cxn ang="0">
                  <a:pos x="36" y="6"/>
                </a:cxn>
                <a:cxn ang="0">
                  <a:pos x="40" y="12"/>
                </a:cxn>
                <a:cxn ang="0">
                  <a:pos x="50" y="26"/>
                </a:cxn>
                <a:cxn ang="0">
                  <a:pos x="54" y="32"/>
                </a:cxn>
                <a:cxn ang="0">
                  <a:pos x="60" y="36"/>
                </a:cxn>
                <a:cxn ang="0">
                  <a:pos x="60" y="36"/>
                </a:cxn>
                <a:cxn ang="0">
                  <a:pos x="48" y="38"/>
                </a:cxn>
                <a:cxn ang="0">
                  <a:pos x="40" y="38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6" y="40"/>
                </a:cxn>
                <a:cxn ang="0">
                  <a:pos x="44" y="42"/>
                </a:cxn>
                <a:cxn ang="0">
                  <a:pos x="56" y="44"/>
                </a:cxn>
                <a:cxn ang="0">
                  <a:pos x="56" y="44"/>
                </a:cxn>
              </a:cxnLst>
              <a:rect l="0" t="0" r="r" b="b"/>
              <a:pathLst>
                <a:path w="60" h="62">
                  <a:moveTo>
                    <a:pt x="56" y="44"/>
                  </a:moveTo>
                  <a:lnTo>
                    <a:pt x="56" y="44"/>
                  </a:lnTo>
                  <a:lnTo>
                    <a:pt x="52" y="48"/>
                  </a:lnTo>
                  <a:lnTo>
                    <a:pt x="42" y="54"/>
                  </a:lnTo>
                  <a:lnTo>
                    <a:pt x="28" y="60"/>
                  </a:lnTo>
                  <a:lnTo>
                    <a:pt x="22" y="62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8" y="58"/>
                  </a:lnTo>
                  <a:lnTo>
                    <a:pt x="4" y="54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38"/>
                  </a:lnTo>
                  <a:lnTo>
                    <a:pt x="2" y="34"/>
                  </a:lnTo>
                  <a:lnTo>
                    <a:pt x="6" y="30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4"/>
                  </a:lnTo>
                  <a:lnTo>
                    <a:pt x="8" y="18"/>
                  </a:lnTo>
                  <a:lnTo>
                    <a:pt x="10" y="10"/>
                  </a:lnTo>
                  <a:lnTo>
                    <a:pt x="12" y="6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6" y="6"/>
                  </a:lnTo>
                  <a:lnTo>
                    <a:pt x="40" y="12"/>
                  </a:lnTo>
                  <a:lnTo>
                    <a:pt x="50" y="26"/>
                  </a:lnTo>
                  <a:lnTo>
                    <a:pt x="54" y="32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48" y="38"/>
                  </a:lnTo>
                  <a:lnTo>
                    <a:pt x="40" y="38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6" y="40"/>
                  </a:lnTo>
                  <a:lnTo>
                    <a:pt x="44" y="42"/>
                  </a:lnTo>
                  <a:lnTo>
                    <a:pt x="56" y="44"/>
                  </a:lnTo>
                  <a:lnTo>
                    <a:pt x="56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2" name="Freeform 17"/>
            <p:cNvSpPr>
              <a:spLocks/>
            </p:cNvSpPr>
            <p:nvPr/>
          </p:nvSpPr>
          <p:spPr bwMode="auto">
            <a:xfrm>
              <a:off x="7924800" y="3966411"/>
              <a:ext cx="465221" cy="465221"/>
            </a:xfrm>
            <a:custGeom>
              <a:avLst/>
              <a:gdLst/>
              <a:ahLst/>
              <a:cxnLst>
                <a:cxn ang="0">
                  <a:pos x="32" y="58"/>
                </a:cxn>
                <a:cxn ang="0">
                  <a:pos x="32" y="58"/>
                </a:cxn>
                <a:cxn ang="0">
                  <a:pos x="38" y="46"/>
                </a:cxn>
                <a:cxn ang="0">
                  <a:pos x="46" y="36"/>
                </a:cxn>
                <a:cxn ang="0">
                  <a:pos x="54" y="24"/>
                </a:cxn>
                <a:cxn ang="0">
                  <a:pos x="54" y="24"/>
                </a:cxn>
                <a:cxn ang="0">
                  <a:pos x="58" y="18"/>
                </a:cxn>
                <a:cxn ang="0">
                  <a:pos x="58" y="12"/>
                </a:cxn>
                <a:cxn ang="0">
                  <a:pos x="54" y="6"/>
                </a:cxn>
                <a:cxn ang="0">
                  <a:pos x="48" y="0"/>
                </a:cxn>
                <a:cxn ang="0">
                  <a:pos x="48" y="0"/>
                </a:cxn>
                <a:cxn ang="0">
                  <a:pos x="42" y="0"/>
                </a:cxn>
                <a:cxn ang="0">
                  <a:pos x="36" y="2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2"/>
                </a:cxn>
                <a:cxn ang="0">
                  <a:pos x="14" y="2"/>
                </a:cxn>
                <a:cxn ang="0">
                  <a:pos x="10" y="2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2" y="32"/>
                </a:cxn>
                <a:cxn ang="0">
                  <a:pos x="6" y="38"/>
                </a:cxn>
                <a:cxn ang="0">
                  <a:pos x="14" y="46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22" y="48"/>
                </a:cxn>
                <a:cxn ang="0">
                  <a:pos x="22" y="40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6" y="42"/>
                </a:cxn>
                <a:cxn ang="0">
                  <a:pos x="28" y="50"/>
                </a:cxn>
                <a:cxn ang="0">
                  <a:pos x="32" y="58"/>
                </a:cxn>
                <a:cxn ang="0">
                  <a:pos x="32" y="58"/>
                </a:cxn>
              </a:cxnLst>
              <a:rect l="0" t="0" r="r" b="b"/>
              <a:pathLst>
                <a:path w="58" h="58">
                  <a:moveTo>
                    <a:pt x="32" y="58"/>
                  </a:moveTo>
                  <a:lnTo>
                    <a:pt x="32" y="58"/>
                  </a:lnTo>
                  <a:lnTo>
                    <a:pt x="38" y="46"/>
                  </a:lnTo>
                  <a:lnTo>
                    <a:pt x="46" y="36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8" y="18"/>
                  </a:lnTo>
                  <a:lnTo>
                    <a:pt x="58" y="12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36" y="2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2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38"/>
                  </a:lnTo>
                  <a:lnTo>
                    <a:pt x="14" y="46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2" y="48"/>
                  </a:lnTo>
                  <a:lnTo>
                    <a:pt x="22" y="4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42"/>
                  </a:lnTo>
                  <a:lnTo>
                    <a:pt x="28" y="50"/>
                  </a:lnTo>
                  <a:lnTo>
                    <a:pt x="32" y="58"/>
                  </a:lnTo>
                  <a:lnTo>
                    <a:pt x="32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3" name="Freeform 18"/>
            <p:cNvSpPr>
              <a:spLocks/>
            </p:cNvSpPr>
            <p:nvPr/>
          </p:nvSpPr>
          <p:spPr bwMode="auto">
            <a:xfrm>
              <a:off x="8053137" y="4479758"/>
              <a:ext cx="96253" cy="112295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2" y="4"/>
                </a:cxn>
                <a:cxn ang="0">
                  <a:pos x="12" y="10"/>
                </a:cxn>
                <a:cxn ang="0">
                  <a:pos x="12" y="10"/>
                </a:cxn>
              </a:cxnLst>
              <a:rect l="0" t="0" r="r" b="b"/>
              <a:pathLst>
                <a:path w="12" h="14">
                  <a:moveTo>
                    <a:pt x="12" y="10"/>
                  </a:move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4" name="Freeform 19"/>
            <p:cNvSpPr>
              <a:spLocks/>
            </p:cNvSpPr>
            <p:nvPr/>
          </p:nvSpPr>
          <p:spPr bwMode="auto">
            <a:xfrm>
              <a:off x="0" y="2442411"/>
              <a:ext cx="1122947" cy="1155032"/>
            </a:xfrm>
            <a:custGeom>
              <a:avLst/>
              <a:gdLst/>
              <a:ahLst/>
              <a:cxnLst>
                <a:cxn ang="0">
                  <a:pos x="114" y="24"/>
                </a:cxn>
                <a:cxn ang="0">
                  <a:pos x="130" y="46"/>
                </a:cxn>
                <a:cxn ang="0">
                  <a:pos x="132" y="74"/>
                </a:cxn>
                <a:cxn ang="0">
                  <a:pos x="122" y="100"/>
                </a:cxn>
                <a:cxn ang="0">
                  <a:pos x="102" y="124"/>
                </a:cxn>
                <a:cxn ang="0">
                  <a:pos x="88" y="134"/>
                </a:cxn>
                <a:cxn ang="0">
                  <a:pos x="62" y="140"/>
                </a:cxn>
                <a:cxn ang="0">
                  <a:pos x="52" y="138"/>
                </a:cxn>
                <a:cxn ang="0">
                  <a:pos x="36" y="124"/>
                </a:cxn>
                <a:cxn ang="0">
                  <a:pos x="36" y="104"/>
                </a:cxn>
                <a:cxn ang="0">
                  <a:pos x="38" y="98"/>
                </a:cxn>
                <a:cxn ang="0">
                  <a:pos x="46" y="90"/>
                </a:cxn>
                <a:cxn ang="0">
                  <a:pos x="52" y="88"/>
                </a:cxn>
                <a:cxn ang="0">
                  <a:pos x="62" y="88"/>
                </a:cxn>
                <a:cxn ang="0">
                  <a:pos x="80" y="100"/>
                </a:cxn>
                <a:cxn ang="0">
                  <a:pos x="82" y="102"/>
                </a:cxn>
                <a:cxn ang="0">
                  <a:pos x="68" y="86"/>
                </a:cxn>
                <a:cxn ang="0">
                  <a:pos x="56" y="82"/>
                </a:cxn>
                <a:cxn ang="0">
                  <a:pos x="42" y="86"/>
                </a:cxn>
                <a:cxn ang="0">
                  <a:pos x="34" y="92"/>
                </a:cxn>
                <a:cxn ang="0">
                  <a:pos x="28" y="106"/>
                </a:cxn>
                <a:cxn ang="0">
                  <a:pos x="30" y="120"/>
                </a:cxn>
                <a:cxn ang="0">
                  <a:pos x="38" y="132"/>
                </a:cxn>
                <a:cxn ang="0">
                  <a:pos x="50" y="140"/>
                </a:cxn>
                <a:cxn ang="0">
                  <a:pos x="56" y="144"/>
                </a:cxn>
                <a:cxn ang="0">
                  <a:pos x="76" y="144"/>
                </a:cxn>
                <a:cxn ang="0">
                  <a:pos x="100" y="132"/>
                </a:cxn>
                <a:cxn ang="0">
                  <a:pos x="122" y="110"/>
                </a:cxn>
                <a:cxn ang="0">
                  <a:pos x="136" y="86"/>
                </a:cxn>
                <a:cxn ang="0">
                  <a:pos x="138" y="78"/>
                </a:cxn>
                <a:cxn ang="0">
                  <a:pos x="140" y="60"/>
                </a:cxn>
                <a:cxn ang="0">
                  <a:pos x="132" y="38"/>
                </a:cxn>
                <a:cxn ang="0">
                  <a:pos x="110" y="16"/>
                </a:cxn>
                <a:cxn ang="0">
                  <a:pos x="80" y="2"/>
                </a:cxn>
                <a:cxn ang="0">
                  <a:pos x="64" y="0"/>
                </a:cxn>
                <a:cxn ang="0">
                  <a:pos x="30" y="2"/>
                </a:cxn>
                <a:cxn ang="0">
                  <a:pos x="0" y="16"/>
                </a:cxn>
                <a:cxn ang="0">
                  <a:pos x="0" y="26"/>
                </a:cxn>
                <a:cxn ang="0">
                  <a:pos x="26" y="12"/>
                </a:cxn>
                <a:cxn ang="0">
                  <a:pos x="58" y="8"/>
                </a:cxn>
                <a:cxn ang="0">
                  <a:pos x="88" y="12"/>
                </a:cxn>
                <a:cxn ang="0">
                  <a:pos x="114" y="24"/>
                </a:cxn>
              </a:cxnLst>
              <a:rect l="0" t="0" r="r" b="b"/>
              <a:pathLst>
                <a:path w="140" h="144">
                  <a:moveTo>
                    <a:pt x="114" y="24"/>
                  </a:moveTo>
                  <a:lnTo>
                    <a:pt x="114" y="24"/>
                  </a:lnTo>
                  <a:lnTo>
                    <a:pt x="124" y="34"/>
                  </a:lnTo>
                  <a:lnTo>
                    <a:pt x="130" y="46"/>
                  </a:lnTo>
                  <a:lnTo>
                    <a:pt x="132" y="60"/>
                  </a:lnTo>
                  <a:lnTo>
                    <a:pt x="132" y="74"/>
                  </a:lnTo>
                  <a:lnTo>
                    <a:pt x="128" y="86"/>
                  </a:lnTo>
                  <a:lnTo>
                    <a:pt x="122" y="100"/>
                  </a:lnTo>
                  <a:lnTo>
                    <a:pt x="112" y="112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88" y="134"/>
                  </a:lnTo>
                  <a:lnTo>
                    <a:pt x="76" y="138"/>
                  </a:lnTo>
                  <a:lnTo>
                    <a:pt x="62" y="140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42" y="132"/>
                  </a:lnTo>
                  <a:lnTo>
                    <a:pt x="36" y="124"/>
                  </a:lnTo>
                  <a:lnTo>
                    <a:pt x="34" y="11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8" y="98"/>
                  </a:lnTo>
                  <a:lnTo>
                    <a:pt x="42" y="94"/>
                  </a:lnTo>
                  <a:lnTo>
                    <a:pt x="46" y="90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6" y="86"/>
                  </a:lnTo>
                  <a:lnTo>
                    <a:pt x="62" y="88"/>
                  </a:lnTo>
                  <a:lnTo>
                    <a:pt x="72" y="92"/>
                  </a:lnTo>
                  <a:lnTo>
                    <a:pt x="80" y="100"/>
                  </a:lnTo>
                  <a:lnTo>
                    <a:pt x="82" y="102"/>
                  </a:lnTo>
                  <a:lnTo>
                    <a:pt x="82" y="102"/>
                  </a:lnTo>
                  <a:lnTo>
                    <a:pt x="74" y="92"/>
                  </a:lnTo>
                  <a:lnTo>
                    <a:pt x="68" y="86"/>
                  </a:lnTo>
                  <a:lnTo>
                    <a:pt x="64" y="84"/>
                  </a:lnTo>
                  <a:lnTo>
                    <a:pt x="56" y="82"/>
                  </a:lnTo>
                  <a:lnTo>
                    <a:pt x="50" y="82"/>
                  </a:lnTo>
                  <a:lnTo>
                    <a:pt x="42" y="86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30" y="98"/>
                  </a:lnTo>
                  <a:lnTo>
                    <a:pt x="28" y="106"/>
                  </a:lnTo>
                  <a:lnTo>
                    <a:pt x="28" y="112"/>
                  </a:lnTo>
                  <a:lnTo>
                    <a:pt x="30" y="120"/>
                  </a:lnTo>
                  <a:lnTo>
                    <a:pt x="34" y="126"/>
                  </a:lnTo>
                  <a:lnTo>
                    <a:pt x="38" y="132"/>
                  </a:lnTo>
                  <a:lnTo>
                    <a:pt x="44" y="136"/>
                  </a:lnTo>
                  <a:lnTo>
                    <a:pt x="50" y="140"/>
                  </a:lnTo>
                  <a:lnTo>
                    <a:pt x="50" y="140"/>
                  </a:lnTo>
                  <a:lnTo>
                    <a:pt x="56" y="144"/>
                  </a:lnTo>
                  <a:lnTo>
                    <a:pt x="62" y="144"/>
                  </a:lnTo>
                  <a:lnTo>
                    <a:pt x="76" y="144"/>
                  </a:lnTo>
                  <a:lnTo>
                    <a:pt x="88" y="140"/>
                  </a:lnTo>
                  <a:lnTo>
                    <a:pt x="100" y="132"/>
                  </a:lnTo>
                  <a:lnTo>
                    <a:pt x="112" y="122"/>
                  </a:lnTo>
                  <a:lnTo>
                    <a:pt x="122" y="110"/>
                  </a:lnTo>
                  <a:lnTo>
                    <a:pt x="130" y="98"/>
                  </a:lnTo>
                  <a:lnTo>
                    <a:pt x="136" y="86"/>
                  </a:lnTo>
                  <a:lnTo>
                    <a:pt x="136" y="86"/>
                  </a:lnTo>
                  <a:lnTo>
                    <a:pt x="138" y="78"/>
                  </a:lnTo>
                  <a:lnTo>
                    <a:pt x="140" y="68"/>
                  </a:lnTo>
                  <a:lnTo>
                    <a:pt x="140" y="60"/>
                  </a:lnTo>
                  <a:lnTo>
                    <a:pt x="138" y="52"/>
                  </a:lnTo>
                  <a:lnTo>
                    <a:pt x="132" y="38"/>
                  </a:lnTo>
                  <a:lnTo>
                    <a:pt x="124" y="26"/>
                  </a:lnTo>
                  <a:lnTo>
                    <a:pt x="110" y="16"/>
                  </a:lnTo>
                  <a:lnTo>
                    <a:pt x="96" y="8"/>
                  </a:lnTo>
                  <a:lnTo>
                    <a:pt x="80" y="2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48" y="0"/>
                  </a:lnTo>
                  <a:lnTo>
                    <a:pt x="30" y="2"/>
                  </a:lnTo>
                  <a:lnTo>
                    <a:pt x="14" y="8"/>
                  </a:lnTo>
                  <a:lnTo>
                    <a:pt x="0" y="1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2" y="18"/>
                  </a:lnTo>
                  <a:lnTo>
                    <a:pt x="26" y="12"/>
                  </a:lnTo>
                  <a:lnTo>
                    <a:pt x="42" y="8"/>
                  </a:lnTo>
                  <a:lnTo>
                    <a:pt x="58" y="8"/>
                  </a:lnTo>
                  <a:lnTo>
                    <a:pt x="74" y="8"/>
                  </a:lnTo>
                  <a:lnTo>
                    <a:pt x="88" y="12"/>
                  </a:lnTo>
                  <a:lnTo>
                    <a:pt x="102" y="16"/>
                  </a:lnTo>
                  <a:lnTo>
                    <a:pt x="114" y="24"/>
                  </a:lnTo>
                  <a:lnTo>
                    <a:pt x="114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5" name="Freeform 20"/>
            <p:cNvSpPr>
              <a:spLocks/>
            </p:cNvSpPr>
            <p:nvPr/>
          </p:nvSpPr>
          <p:spPr bwMode="auto">
            <a:xfrm>
              <a:off x="1171074" y="7463589"/>
              <a:ext cx="1796716" cy="385011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12" y="0"/>
                </a:cxn>
                <a:cxn ang="0">
                  <a:pos x="92" y="4"/>
                </a:cxn>
                <a:cxn ang="0">
                  <a:pos x="72" y="12"/>
                </a:cxn>
                <a:cxn ang="0">
                  <a:pos x="52" y="20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0" y="48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80" y="16"/>
                </a:cxn>
                <a:cxn ang="0">
                  <a:pos x="98" y="12"/>
                </a:cxn>
                <a:cxn ang="0">
                  <a:pos x="116" y="10"/>
                </a:cxn>
                <a:cxn ang="0">
                  <a:pos x="134" y="10"/>
                </a:cxn>
                <a:cxn ang="0">
                  <a:pos x="152" y="14"/>
                </a:cxn>
                <a:cxn ang="0">
                  <a:pos x="170" y="18"/>
                </a:cxn>
                <a:cxn ang="0">
                  <a:pos x="188" y="26"/>
                </a:cxn>
                <a:cxn ang="0">
                  <a:pos x="204" y="36"/>
                </a:cxn>
                <a:cxn ang="0">
                  <a:pos x="204" y="36"/>
                </a:cxn>
                <a:cxn ang="0">
                  <a:pos x="218" y="48"/>
                </a:cxn>
                <a:cxn ang="0">
                  <a:pos x="224" y="48"/>
                </a:cxn>
                <a:cxn ang="0">
                  <a:pos x="224" y="48"/>
                </a:cxn>
                <a:cxn ang="0">
                  <a:pos x="214" y="38"/>
                </a:cxn>
                <a:cxn ang="0">
                  <a:pos x="202" y="26"/>
                </a:cxn>
                <a:cxn ang="0">
                  <a:pos x="188" y="18"/>
                </a:cxn>
                <a:cxn ang="0">
                  <a:pos x="174" y="10"/>
                </a:cxn>
                <a:cxn ang="0">
                  <a:pos x="158" y="6"/>
                </a:cxn>
                <a:cxn ang="0">
                  <a:pos x="144" y="2"/>
                </a:cxn>
                <a:cxn ang="0">
                  <a:pos x="128" y="0"/>
                </a:cxn>
                <a:cxn ang="0">
                  <a:pos x="112" y="0"/>
                </a:cxn>
                <a:cxn ang="0">
                  <a:pos x="112" y="0"/>
                </a:cxn>
              </a:cxnLst>
              <a:rect l="0" t="0" r="r" b="b"/>
              <a:pathLst>
                <a:path w="224" h="48">
                  <a:moveTo>
                    <a:pt x="112" y="0"/>
                  </a:moveTo>
                  <a:lnTo>
                    <a:pt x="112" y="0"/>
                  </a:lnTo>
                  <a:lnTo>
                    <a:pt x="92" y="4"/>
                  </a:lnTo>
                  <a:lnTo>
                    <a:pt x="72" y="12"/>
                  </a:lnTo>
                  <a:lnTo>
                    <a:pt x="52" y="20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0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80" y="16"/>
                  </a:lnTo>
                  <a:lnTo>
                    <a:pt x="98" y="12"/>
                  </a:lnTo>
                  <a:lnTo>
                    <a:pt x="116" y="10"/>
                  </a:lnTo>
                  <a:lnTo>
                    <a:pt x="134" y="10"/>
                  </a:lnTo>
                  <a:lnTo>
                    <a:pt x="152" y="14"/>
                  </a:lnTo>
                  <a:lnTo>
                    <a:pt x="170" y="18"/>
                  </a:lnTo>
                  <a:lnTo>
                    <a:pt x="188" y="26"/>
                  </a:lnTo>
                  <a:lnTo>
                    <a:pt x="204" y="36"/>
                  </a:lnTo>
                  <a:lnTo>
                    <a:pt x="204" y="36"/>
                  </a:lnTo>
                  <a:lnTo>
                    <a:pt x="218" y="48"/>
                  </a:lnTo>
                  <a:lnTo>
                    <a:pt x="224" y="48"/>
                  </a:lnTo>
                  <a:lnTo>
                    <a:pt x="224" y="48"/>
                  </a:lnTo>
                  <a:lnTo>
                    <a:pt x="214" y="38"/>
                  </a:lnTo>
                  <a:lnTo>
                    <a:pt x="202" y="26"/>
                  </a:lnTo>
                  <a:lnTo>
                    <a:pt x="188" y="18"/>
                  </a:lnTo>
                  <a:lnTo>
                    <a:pt x="174" y="10"/>
                  </a:lnTo>
                  <a:lnTo>
                    <a:pt x="158" y="6"/>
                  </a:lnTo>
                  <a:lnTo>
                    <a:pt x="144" y="2"/>
                  </a:lnTo>
                  <a:lnTo>
                    <a:pt x="128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6" name="Freeform 21"/>
            <p:cNvSpPr>
              <a:spLocks/>
            </p:cNvSpPr>
            <p:nvPr/>
          </p:nvSpPr>
          <p:spPr bwMode="auto">
            <a:xfrm>
              <a:off x="320842" y="5362074"/>
              <a:ext cx="2277979" cy="2486526"/>
            </a:xfrm>
            <a:custGeom>
              <a:avLst/>
              <a:gdLst/>
              <a:ahLst/>
              <a:cxnLst>
                <a:cxn ang="0">
                  <a:pos x="148" y="194"/>
                </a:cxn>
                <a:cxn ang="0">
                  <a:pos x="136" y="122"/>
                </a:cxn>
                <a:cxn ang="0">
                  <a:pos x="136" y="92"/>
                </a:cxn>
                <a:cxn ang="0">
                  <a:pos x="152" y="48"/>
                </a:cxn>
                <a:cxn ang="0">
                  <a:pos x="188" y="14"/>
                </a:cxn>
                <a:cxn ang="0">
                  <a:pos x="216" y="4"/>
                </a:cxn>
                <a:cxn ang="0">
                  <a:pos x="254" y="18"/>
                </a:cxn>
                <a:cxn ang="0">
                  <a:pos x="274" y="54"/>
                </a:cxn>
                <a:cxn ang="0">
                  <a:pos x="278" y="86"/>
                </a:cxn>
                <a:cxn ang="0">
                  <a:pos x="262" y="124"/>
                </a:cxn>
                <a:cxn ang="0">
                  <a:pos x="242" y="132"/>
                </a:cxn>
                <a:cxn ang="0">
                  <a:pos x="216" y="118"/>
                </a:cxn>
                <a:cxn ang="0">
                  <a:pos x="214" y="106"/>
                </a:cxn>
                <a:cxn ang="0">
                  <a:pos x="216" y="94"/>
                </a:cxn>
                <a:cxn ang="0">
                  <a:pos x="234" y="84"/>
                </a:cxn>
                <a:cxn ang="0">
                  <a:pos x="248" y="84"/>
                </a:cxn>
                <a:cxn ang="0">
                  <a:pos x="222" y="82"/>
                </a:cxn>
                <a:cxn ang="0">
                  <a:pos x="208" y="100"/>
                </a:cxn>
                <a:cxn ang="0">
                  <a:pos x="208" y="118"/>
                </a:cxn>
                <a:cxn ang="0">
                  <a:pos x="224" y="132"/>
                </a:cxn>
                <a:cxn ang="0">
                  <a:pos x="244" y="134"/>
                </a:cxn>
                <a:cxn ang="0">
                  <a:pos x="258" y="130"/>
                </a:cxn>
                <a:cxn ang="0">
                  <a:pos x="278" y="104"/>
                </a:cxn>
                <a:cxn ang="0">
                  <a:pos x="282" y="60"/>
                </a:cxn>
                <a:cxn ang="0">
                  <a:pos x="276" y="34"/>
                </a:cxn>
                <a:cxn ang="0">
                  <a:pos x="260" y="12"/>
                </a:cxn>
                <a:cxn ang="0">
                  <a:pos x="224" y="0"/>
                </a:cxn>
                <a:cxn ang="0">
                  <a:pos x="178" y="12"/>
                </a:cxn>
                <a:cxn ang="0">
                  <a:pos x="152" y="32"/>
                </a:cxn>
                <a:cxn ang="0">
                  <a:pos x="132" y="70"/>
                </a:cxn>
                <a:cxn ang="0">
                  <a:pos x="126" y="116"/>
                </a:cxn>
                <a:cxn ang="0">
                  <a:pos x="136" y="164"/>
                </a:cxn>
                <a:cxn ang="0">
                  <a:pos x="138" y="196"/>
                </a:cxn>
                <a:cxn ang="0">
                  <a:pos x="126" y="234"/>
                </a:cxn>
                <a:cxn ang="0">
                  <a:pos x="106" y="258"/>
                </a:cxn>
                <a:cxn ang="0">
                  <a:pos x="72" y="272"/>
                </a:cxn>
                <a:cxn ang="0">
                  <a:pos x="30" y="274"/>
                </a:cxn>
                <a:cxn ang="0">
                  <a:pos x="44" y="220"/>
                </a:cxn>
                <a:cxn ang="0">
                  <a:pos x="50" y="164"/>
                </a:cxn>
                <a:cxn ang="0">
                  <a:pos x="42" y="58"/>
                </a:cxn>
                <a:cxn ang="0">
                  <a:pos x="30" y="24"/>
                </a:cxn>
                <a:cxn ang="0">
                  <a:pos x="42" y="92"/>
                </a:cxn>
                <a:cxn ang="0">
                  <a:pos x="40" y="182"/>
                </a:cxn>
                <a:cxn ang="0">
                  <a:pos x="26" y="252"/>
                </a:cxn>
                <a:cxn ang="0">
                  <a:pos x="0" y="310"/>
                </a:cxn>
                <a:cxn ang="0">
                  <a:pos x="26" y="284"/>
                </a:cxn>
                <a:cxn ang="0">
                  <a:pos x="52" y="286"/>
                </a:cxn>
                <a:cxn ang="0">
                  <a:pos x="96" y="278"/>
                </a:cxn>
                <a:cxn ang="0">
                  <a:pos x="122" y="258"/>
                </a:cxn>
                <a:cxn ang="0">
                  <a:pos x="142" y="222"/>
                </a:cxn>
              </a:cxnLst>
              <a:rect l="0" t="0" r="r" b="b"/>
              <a:pathLst>
                <a:path w="284" h="310">
                  <a:moveTo>
                    <a:pt x="146" y="206"/>
                  </a:moveTo>
                  <a:lnTo>
                    <a:pt x="146" y="206"/>
                  </a:lnTo>
                  <a:lnTo>
                    <a:pt x="148" y="194"/>
                  </a:lnTo>
                  <a:lnTo>
                    <a:pt x="148" y="180"/>
                  </a:lnTo>
                  <a:lnTo>
                    <a:pt x="142" y="152"/>
                  </a:lnTo>
                  <a:lnTo>
                    <a:pt x="136" y="122"/>
                  </a:lnTo>
                  <a:lnTo>
                    <a:pt x="136" y="106"/>
                  </a:lnTo>
                  <a:lnTo>
                    <a:pt x="136" y="92"/>
                  </a:lnTo>
                  <a:lnTo>
                    <a:pt x="136" y="92"/>
                  </a:lnTo>
                  <a:lnTo>
                    <a:pt x="138" y="76"/>
                  </a:lnTo>
                  <a:lnTo>
                    <a:pt x="144" y="62"/>
                  </a:lnTo>
                  <a:lnTo>
                    <a:pt x="152" y="48"/>
                  </a:lnTo>
                  <a:lnTo>
                    <a:pt x="162" y="34"/>
                  </a:lnTo>
                  <a:lnTo>
                    <a:pt x="174" y="24"/>
                  </a:lnTo>
                  <a:lnTo>
                    <a:pt x="188" y="14"/>
                  </a:lnTo>
                  <a:lnTo>
                    <a:pt x="202" y="8"/>
                  </a:lnTo>
                  <a:lnTo>
                    <a:pt x="216" y="4"/>
                  </a:lnTo>
                  <a:lnTo>
                    <a:pt x="216" y="4"/>
                  </a:lnTo>
                  <a:lnTo>
                    <a:pt x="230" y="6"/>
                  </a:lnTo>
                  <a:lnTo>
                    <a:pt x="244" y="10"/>
                  </a:lnTo>
                  <a:lnTo>
                    <a:pt x="254" y="18"/>
                  </a:lnTo>
                  <a:lnTo>
                    <a:pt x="264" y="28"/>
                  </a:lnTo>
                  <a:lnTo>
                    <a:pt x="270" y="40"/>
                  </a:lnTo>
                  <a:lnTo>
                    <a:pt x="274" y="54"/>
                  </a:lnTo>
                  <a:lnTo>
                    <a:pt x="278" y="70"/>
                  </a:lnTo>
                  <a:lnTo>
                    <a:pt x="278" y="86"/>
                  </a:lnTo>
                  <a:lnTo>
                    <a:pt x="278" y="86"/>
                  </a:lnTo>
                  <a:lnTo>
                    <a:pt x="274" y="100"/>
                  </a:lnTo>
                  <a:lnTo>
                    <a:pt x="270" y="114"/>
                  </a:lnTo>
                  <a:lnTo>
                    <a:pt x="262" y="124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42" y="132"/>
                  </a:lnTo>
                  <a:lnTo>
                    <a:pt x="232" y="130"/>
                  </a:lnTo>
                  <a:lnTo>
                    <a:pt x="222" y="126"/>
                  </a:lnTo>
                  <a:lnTo>
                    <a:pt x="216" y="118"/>
                  </a:lnTo>
                  <a:lnTo>
                    <a:pt x="216" y="118"/>
                  </a:lnTo>
                  <a:lnTo>
                    <a:pt x="214" y="112"/>
                  </a:lnTo>
                  <a:lnTo>
                    <a:pt x="214" y="106"/>
                  </a:lnTo>
                  <a:lnTo>
                    <a:pt x="214" y="100"/>
                  </a:lnTo>
                  <a:lnTo>
                    <a:pt x="216" y="94"/>
                  </a:lnTo>
                  <a:lnTo>
                    <a:pt x="216" y="94"/>
                  </a:lnTo>
                  <a:lnTo>
                    <a:pt x="220" y="90"/>
                  </a:lnTo>
                  <a:lnTo>
                    <a:pt x="224" y="86"/>
                  </a:lnTo>
                  <a:lnTo>
                    <a:pt x="234" y="84"/>
                  </a:lnTo>
                  <a:lnTo>
                    <a:pt x="244" y="82"/>
                  </a:lnTo>
                  <a:lnTo>
                    <a:pt x="248" y="84"/>
                  </a:lnTo>
                  <a:lnTo>
                    <a:pt x="248" y="84"/>
                  </a:lnTo>
                  <a:lnTo>
                    <a:pt x="234" y="80"/>
                  </a:lnTo>
                  <a:lnTo>
                    <a:pt x="228" y="82"/>
                  </a:lnTo>
                  <a:lnTo>
                    <a:pt x="222" y="82"/>
                  </a:lnTo>
                  <a:lnTo>
                    <a:pt x="216" y="86"/>
                  </a:lnTo>
                  <a:lnTo>
                    <a:pt x="212" y="92"/>
                  </a:lnTo>
                  <a:lnTo>
                    <a:pt x="208" y="100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118"/>
                  </a:lnTo>
                  <a:lnTo>
                    <a:pt x="212" y="124"/>
                  </a:lnTo>
                  <a:lnTo>
                    <a:pt x="216" y="128"/>
                  </a:lnTo>
                  <a:lnTo>
                    <a:pt x="224" y="132"/>
                  </a:lnTo>
                  <a:lnTo>
                    <a:pt x="230" y="134"/>
                  </a:lnTo>
                  <a:lnTo>
                    <a:pt x="238" y="134"/>
                  </a:lnTo>
                  <a:lnTo>
                    <a:pt x="244" y="134"/>
                  </a:lnTo>
                  <a:lnTo>
                    <a:pt x="252" y="134"/>
                  </a:lnTo>
                  <a:lnTo>
                    <a:pt x="252" y="134"/>
                  </a:lnTo>
                  <a:lnTo>
                    <a:pt x="258" y="130"/>
                  </a:lnTo>
                  <a:lnTo>
                    <a:pt x="264" y="128"/>
                  </a:lnTo>
                  <a:lnTo>
                    <a:pt x="272" y="118"/>
                  </a:lnTo>
                  <a:lnTo>
                    <a:pt x="278" y="104"/>
                  </a:lnTo>
                  <a:lnTo>
                    <a:pt x="282" y="90"/>
                  </a:lnTo>
                  <a:lnTo>
                    <a:pt x="284" y="76"/>
                  </a:lnTo>
                  <a:lnTo>
                    <a:pt x="282" y="60"/>
                  </a:lnTo>
                  <a:lnTo>
                    <a:pt x="280" y="46"/>
                  </a:lnTo>
                  <a:lnTo>
                    <a:pt x="276" y="34"/>
                  </a:lnTo>
                  <a:lnTo>
                    <a:pt x="276" y="34"/>
                  </a:lnTo>
                  <a:lnTo>
                    <a:pt x="270" y="26"/>
                  </a:lnTo>
                  <a:lnTo>
                    <a:pt x="266" y="18"/>
                  </a:lnTo>
                  <a:lnTo>
                    <a:pt x="260" y="12"/>
                  </a:lnTo>
                  <a:lnTo>
                    <a:pt x="254" y="8"/>
                  </a:lnTo>
                  <a:lnTo>
                    <a:pt x="240" y="2"/>
                  </a:lnTo>
                  <a:lnTo>
                    <a:pt x="224" y="0"/>
                  </a:lnTo>
                  <a:lnTo>
                    <a:pt x="208" y="2"/>
                  </a:lnTo>
                  <a:lnTo>
                    <a:pt x="192" y="6"/>
                  </a:lnTo>
                  <a:lnTo>
                    <a:pt x="178" y="12"/>
                  </a:lnTo>
                  <a:lnTo>
                    <a:pt x="164" y="22"/>
                  </a:lnTo>
                  <a:lnTo>
                    <a:pt x="164" y="22"/>
                  </a:lnTo>
                  <a:lnTo>
                    <a:pt x="152" y="32"/>
                  </a:lnTo>
                  <a:lnTo>
                    <a:pt x="144" y="44"/>
                  </a:lnTo>
                  <a:lnTo>
                    <a:pt x="136" y="58"/>
                  </a:lnTo>
                  <a:lnTo>
                    <a:pt x="132" y="70"/>
                  </a:lnTo>
                  <a:lnTo>
                    <a:pt x="128" y="86"/>
                  </a:lnTo>
                  <a:lnTo>
                    <a:pt x="126" y="100"/>
                  </a:lnTo>
                  <a:lnTo>
                    <a:pt x="126" y="116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36" y="164"/>
                  </a:lnTo>
                  <a:lnTo>
                    <a:pt x="138" y="180"/>
                  </a:lnTo>
                  <a:lnTo>
                    <a:pt x="138" y="196"/>
                  </a:lnTo>
                  <a:lnTo>
                    <a:pt x="138" y="196"/>
                  </a:lnTo>
                  <a:lnTo>
                    <a:pt x="136" y="212"/>
                  </a:lnTo>
                  <a:lnTo>
                    <a:pt x="132" y="224"/>
                  </a:lnTo>
                  <a:lnTo>
                    <a:pt x="126" y="234"/>
                  </a:lnTo>
                  <a:lnTo>
                    <a:pt x="120" y="244"/>
                  </a:lnTo>
                  <a:lnTo>
                    <a:pt x="114" y="252"/>
                  </a:lnTo>
                  <a:lnTo>
                    <a:pt x="106" y="258"/>
                  </a:lnTo>
                  <a:lnTo>
                    <a:pt x="98" y="264"/>
                  </a:lnTo>
                  <a:lnTo>
                    <a:pt x="90" y="268"/>
                  </a:lnTo>
                  <a:lnTo>
                    <a:pt x="72" y="272"/>
                  </a:lnTo>
                  <a:lnTo>
                    <a:pt x="56" y="274"/>
                  </a:lnTo>
                  <a:lnTo>
                    <a:pt x="42" y="274"/>
                  </a:lnTo>
                  <a:lnTo>
                    <a:pt x="30" y="274"/>
                  </a:lnTo>
                  <a:lnTo>
                    <a:pt x="30" y="274"/>
                  </a:lnTo>
                  <a:lnTo>
                    <a:pt x="38" y="246"/>
                  </a:lnTo>
                  <a:lnTo>
                    <a:pt x="44" y="220"/>
                  </a:lnTo>
                  <a:lnTo>
                    <a:pt x="48" y="192"/>
                  </a:lnTo>
                  <a:lnTo>
                    <a:pt x="50" y="164"/>
                  </a:lnTo>
                  <a:lnTo>
                    <a:pt x="50" y="164"/>
                  </a:lnTo>
                  <a:lnTo>
                    <a:pt x="52" y="130"/>
                  </a:lnTo>
                  <a:lnTo>
                    <a:pt x="48" y="94"/>
                  </a:lnTo>
                  <a:lnTo>
                    <a:pt x="42" y="58"/>
                  </a:lnTo>
                  <a:lnTo>
                    <a:pt x="32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6" y="46"/>
                  </a:lnTo>
                  <a:lnTo>
                    <a:pt x="40" y="68"/>
                  </a:lnTo>
                  <a:lnTo>
                    <a:pt x="42" y="92"/>
                  </a:lnTo>
                  <a:lnTo>
                    <a:pt x="44" y="120"/>
                  </a:lnTo>
                  <a:lnTo>
                    <a:pt x="44" y="150"/>
                  </a:lnTo>
                  <a:lnTo>
                    <a:pt x="40" y="182"/>
                  </a:lnTo>
                  <a:lnTo>
                    <a:pt x="34" y="216"/>
                  </a:lnTo>
                  <a:lnTo>
                    <a:pt x="26" y="252"/>
                  </a:lnTo>
                  <a:lnTo>
                    <a:pt x="26" y="252"/>
                  </a:lnTo>
                  <a:lnTo>
                    <a:pt x="20" y="268"/>
                  </a:lnTo>
                  <a:lnTo>
                    <a:pt x="14" y="284"/>
                  </a:lnTo>
                  <a:lnTo>
                    <a:pt x="0" y="310"/>
                  </a:lnTo>
                  <a:lnTo>
                    <a:pt x="12" y="310"/>
                  </a:lnTo>
                  <a:lnTo>
                    <a:pt x="12" y="310"/>
                  </a:lnTo>
                  <a:lnTo>
                    <a:pt x="26" y="284"/>
                  </a:lnTo>
                  <a:lnTo>
                    <a:pt x="26" y="284"/>
                  </a:lnTo>
                  <a:lnTo>
                    <a:pt x="36" y="286"/>
                  </a:lnTo>
                  <a:lnTo>
                    <a:pt x="52" y="286"/>
                  </a:lnTo>
                  <a:lnTo>
                    <a:pt x="68" y="286"/>
                  </a:lnTo>
                  <a:lnTo>
                    <a:pt x="86" y="282"/>
                  </a:lnTo>
                  <a:lnTo>
                    <a:pt x="96" y="278"/>
                  </a:lnTo>
                  <a:lnTo>
                    <a:pt x="104" y="272"/>
                  </a:lnTo>
                  <a:lnTo>
                    <a:pt x="112" y="266"/>
                  </a:lnTo>
                  <a:lnTo>
                    <a:pt x="122" y="258"/>
                  </a:lnTo>
                  <a:lnTo>
                    <a:pt x="128" y="248"/>
                  </a:lnTo>
                  <a:lnTo>
                    <a:pt x="136" y="236"/>
                  </a:lnTo>
                  <a:lnTo>
                    <a:pt x="142" y="222"/>
                  </a:lnTo>
                  <a:lnTo>
                    <a:pt x="146" y="206"/>
                  </a:lnTo>
                  <a:lnTo>
                    <a:pt x="146" y="20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7" name="Freeform 22"/>
            <p:cNvSpPr>
              <a:spLocks/>
            </p:cNvSpPr>
            <p:nvPr/>
          </p:nvSpPr>
          <p:spPr bwMode="auto">
            <a:xfrm>
              <a:off x="8710863" y="-733926"/>
              <a:ext cx="433137" cy="1138989"/>
            </a:xfrm>
            <a:custGeom>
              <a:avLst/>
              <a:gdLst/>
              <a:ahLst/>
              <a:cxnLst>
                <a:cxn ang="0">
                  <a:pos x="2" y="126"/>
                </a:cxn>
                <a:cxn ang="0">
                  <a:pos x="2" y="126"/>
                </a:cxn>
                <a:cxn ang="0">
                  <a:pos x="6" y="120"/>
                </a:cxn>
                <a:cxn ang="0">
                  <a:pos x="18" y="106"/>
                </a:cxn>
                <a:cxn ang="0">
                  <a:pos x="24" y="100"/>
                </a:cxn>
                <a:cxn ang="0">
                  <a:pos x="34" y="92"/>
                </a:cxn>
                <a:cxn ang="0">
                  <a:pos x="42" y="88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48" y="88"/>
                </a:cxn>
                <a:cxn ang="0">
                  <a:pos x="34" y="98"/>
                </a:cxn>
                <a:cxn ang="0">
                  <a:pos x="28" y="106"/>
                </a:cxn>
                <a:cxn ang="0">
                  <a:pos x="20" y="116"/>
                </a:cxn>
                <a:cxn ang="0">
                  <a:pos x="16" y="128"/>
                </a:cxn>
                <a:cxn ang="0">
                  <a:pos x="12" y="142"/>
                </a:cxn>
                <a:cxn ang="0">
                  <a:pos x="12" y="142"/>
                </a:cxn>
                <a:cxn ang="0">
                  <a:pos x="22" y="142"/>
                </a:cxn>
                <a:cxn ang="0">
                  <a:pos x="54" y="138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2" y="4"/>
                </a:cxn>
                <a:cxn ang="0">
                  <a:pos x="30" y="8"/>
                </a:cxn>
                <a:cxn ang="0">
                  <a:pos x="20" y="16"/>
                </a:cxn>
                <a:cxn ang="0">
                  <a:pos x="12" y="28"/>
                </a:cxn>
                <a:cxn ang="0">
                  <a:pos x="6" y="44"/>
                </a:cxn>
                <a:cxn ang="0">
                  <a:pos x="2" y="64"/>
                </a:cxn>
                <a:cxn ang="0">
                  <a:pos x="0" y="92"/>
                </a:cxn>
                <a:cxn ang="0">
                  <a:pos x="2" y="126"/>
                </a:cxn>
                <a:cxn ang="0">
                  <a:pos x="2" y="126"/>
                </a:cxn>
              </a:cxnLst>
              <a:rect l="0" t="0" r="r" b="b"/>
              <a:pathLst>
                <a:path w="54" h="142">
                  <a:moveTo>
                    <a:pt x="2" y="126"/>
                  </a:moveTo>
                  <a:lnTo>
                    <a:pt x="2" y="126"/>
                  </a:lnTo>
                  <a:lnTo>
                    <a:pt x="6" y="120"/>
                  </a:lnTo>
                  <a:lnTo>
                    <a:pt x="18" y="106"/>
                  </a:lnTo>
                  <a:lnTo>
                    <a:pt x="24" y="100"/>
                  </a:lnTo>
                  <a:lnTo>
                    <a:pt x="34" y="92"/>
                  </a:lnTo>
                  <a:lnTo>
                    <a:pt x="42" y="88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48" y="88"/>
                  </a:lnTo>
                  <a:lnTo>
                    <a:pt x="34" y="98"/>
                  </a:lnTo>
                  <a:lnTo>
                    <a:pt x="28" y="106"/>
                  </a:lnTo>
                  <a:lnTo>
                    <a:pt x="20" y="116"/>
                  </a:lnTo>
                  <a:lnTo>
                    <a:pt x="16" y="128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22" y="142"/>
                  </a:lnTo>
                  <a:lnTo>
                    <a:pt x="54" y="138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2" y="4"/>
                  </a:lnTo>
                  <a:lnTo>
                    <a:pt x="30" y="8"/>
                  </a:lnTo>
                  <a:lnTo>
                    <a:pt x="20" y="16"/>
                  </a:lnTo>
                  <a:lnTo>
                    <a:pt x="12" y="28"/>
                  </a:lnTo>
                  <a:lnTo>
                    <a:pt x="6" y="44"/>
                  </a:lnTo>
                  <a:lnTo>
                    <a:pt x="2" y="64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2" y="1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8" name="Freeform 23"/>
            <p:cNvSpPr>
              <a:spLocks/>
            </p:cNvSpPr>
            <p:nvPr/>
          </p:nvSpPr>
          <p:spPr bwMode="auto">
            <a:xfrm>
              <a:off x="8791074" y="469232"/>
              <a:ext cx="352926" cy="208547"/>
            </a:xfrm>
            <a:custGeom>
              <a:avLst/>
              <a:gdLst/>
              <a:ahLst/>
              <a:cxnLst>
                <a:cxn ang="0">
                  <a:pos x="44" y="26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26" y="4"/>
                </a:cxn>
                <a:cxn ang="0">
                  <a:pos x="14" y="8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4" y="14"/>
                </a:cxn>
                <a:cxn ang="0">
                  <a:pos x="24" y="18"/>
                </a:cxn>
                <a:cxn ang="0">
                  <a:pos x="34" y="22"/>
                </a:cxn>
                <a:cxn ang="0">
                  <a:pos x="44" y="26"/>
                </a:cxn>
                <a:cxn ang="0">
                  <a:pos x="44" y="26"/>
                </a:cxn>
              </a:cxnLst>
              <a:rect l="0" t="0" r="r" b="b"/>
              <a:pathLst>
                <a:path w="44" h="26">
                  <a:moveTo>
                    <a:pt x="44" y="26"/>
                  </a:moveTo>
                  <a:lnTo>
                    <a:pt x="44" y="0"/>
                  </a:lnTo>
                  <a:lnTo>
                    <a:pt x="44" y="0"/>
                  </a:lnTo>
                  <a:lnTo>
                    <a:pt x="26" y="4"/>
                  </a:lnTo>
                  <a:lnTo>
                    <a:pt x="14" y="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24" y="18"/>
                  </a:lnTo>
                  <a:lnTo>
                    <a:pt x="34" y="22"/>
                  </a:lnTo>
                  <a:lnTo>
                    <a:pt x="44" y="26"/>
                  </a:lnTo>
                  <a:lnTo>
                    <a:pt x="44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9" name="Freeform 24"/>
            <p:cNvSpPr>
              <a:spLocks/>
            </p:cNvSpPr>
            <p:nvPr/>
          </p:nvSpPr>
          <p:spPr bwMode="auto">
            <a:xfrm>
              <a:off x="8726905" y="677779"/>
              <a:ext cx="417095" cy="753979"/>
            </a:xfrm>
            <a:custGeom>
              <a:avLst/>
              <a:gdLst/>
              <a:ahLst/>
              <a:cxnLst>
                <a:cxn ang="0">
                  <a:pos x="52" y="94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34" y="4"/>
                </a:cxn>
                <a:cxn ang="0">
                  <a:pos x="18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0" y="6"/>
                </a:cxn>
                <a:cxn ang="0">
                  <a:pos x="18" y="14"/>
                </a:cxn>
                <a:cxn ang="0">
                  <a:pos x="26" y="26"/>
                </a:cxn>
                <a:cxn ang="0">
                  <a:pos x="32" y="40"/>
                </a:cxn>
                <a:cxn ang="0">
                  <a:pos x="42" y="68"/>
                </a:cxn>
                <a:cxn ang="0">
                  <a:pos x="52" y="94"/>
                </a:cxn>
                <a:cxn ang="0">
                  <a:pos x="52" y="94"/>
                </a:cxn>
              </a:cxnLst>
              <a:rect l="0" t="0" r="r" b="b"/>
              <a:pathLst>
                <a:path w="52" h="94">
                  <a:moveTo>
                    <a:pt x="52" y="94"/>
                  </a:moveTo>
                  <a:lnTo>
                    <a:pt x="52" y="10"/>
                  </a:lnTo>
                  <a:lnTo>
                    <a:pt x="52" y="10"/>
                  </a:lnTo>
                  <a:lnTo>
                    <a:pt x="34" y="4"/>
                  </a:lnTo>
                  <a:lnTo>
                    <a:pt x="18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6"/>
                  </a:lnTo>
                  <a:lnTo>
                    <a:pt x="18" y="14"/>
                  </a:lnTo>
                  <a:lnTo>
                    <a:pt x="26" y="26"/>
                  </a:lnTo>
                  <a:lnTo>
                    <a:pt x="32" y="40"/>
                  </a:lnTo>
                  <a:lnTo>
                    <a:pt x="42" y="68"/>
                  </a:lnTo>
                  <a:lnTo>
                    <a:pt x="52" y="94"/>
                  </a:lnTo>
                  <a:lnTo>
                    <a:pt x="52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0" name="Freeform 25"/>
            <p:cNvSpPr>
              <a:spLocks/>
            </p:cNvSpPr>
            <p:nvPr/>
          </p:nvSpPr>
          <p:spPr bwMode="auto">
            <a:xfrm>
              <a:off x="7860632" y="741947"/>
              <a:ext cx="1138989" cy="1187116"/>
            </a:xfrm>
            <a:custGeom>
              <a:avLst/>
              <a:gdLst/>
              <a:ahLst/>
              <a:cxnLst>
                <a:cxn ang="0">
                  <a:pos x="98" y="8"/>
                </a:cxn>
                <a:cxn ang="0">
                  <a:pos x="98" y="8"/>
                </a:cxn>
                <a:cxn ang="0">
                  <a:pos x="98" y="22"/>
                </a:cxn>
                <a:cxn ang="0">
                  <a:pos x="96" y="36"/>
                </a:cxn>
                <a:cxn ang="0">
                  <a:pos x="94" y="46"/>
                </a:cxn>
                <a:cxn ang="0">
                  <a:pos x="90" y="54"/>
                </a:cxn>
                <a:cxn ang="0">
                  <a:pos x="86" y="66"/>
                </a:cxn>
                <a:cxn ang="0">
                  <a:pos x="82" y="68"/>
                </a:cxn>
                <a:cxn ang="0">
                  <a:pos x="82" y="68"/>
                </a:cxn>
                <a:cxn ang="0">
                  <a:pos x="86" y="56"/>
                </a:cxn>
                <a:cxn ang="0">
                  <a:pos x="86" y="44"/>
                </a:cxn>
                <a:cxn ang="0">
                  <a:pos x="86" y="32"/>
                </a:cxn>
                <a:cxn ang="0">
                  <a:pos x="86" y="22"/>
                </a:cxn>
                <a:cxn ang="0">
                  <a:pos x="82" y="6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6" y="8"/>
                </a:cxn>
                <a:cxn ang="0">
                  <a:pos x="72" y="14"/>
                </a:cxn>
                <a:cxn ang="0">
                  <a:pos x="60" y="26"/>
                </a:cxn>
                <a:cxn ang="0">
                  <a:pos x="28" y="48"/>
                </a:cxn>
                <a:cxn ang="0">
                  <a:pos x="12" y="60"/>
                </a:cxn>
                <a:cxn ang="0">
                  <a:pos x="6" y="68"/>
                </a:cxn>
                <a:cxn ang="0">
                  <a:pos x="2" y="76"/>
                </a:cxn>
                <a:cxn ang="0">
                  <a:pos x="0" y="84"/>
                </a:cxn>
                <a:cxn ang="0">
                  <a:pos x="0" y="94"/>
                </a:cxn>
                <a:cxn ang="0">
                  <a:pos x="2" y="104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4" y="126"/>
                </a:cxn>
                <a:cxn ang="0">
                  <a:pos x="24" y="130"/>
                </a:cxn>
                <a:cxn ang="0">
                  <a:pos x="32" y="132"/>
                </a:cxn>
                <a:cxn ang="0">
                  <a:pos x="42" y="132"/>
                </a:cxn>
                <a:cxn ang="0">
                  <a:pos x="58" y="128"/>
                </a:cxn>
                <a:cxn ang="0">
                  <a:pos x="64" y="126"/>
                </a:cxn>
                <a:cxn ang="0">
                  <a:pos x="64" y="126"/>
                </a:cxn>
                <a:cxn ang="0">
                  <a:pos x="66" y="130"/>
                </a:cxn>
                <a:cxn ang="0">
                  <a:pos x="70" y="136"/>
                </a:cxn>
                <a:cxn ang="0">
                  <a:pos x="76" y="140"/>
                </a:cxn>
                <a:cxn ang="0">
                  <a:pos x="82" y="144"/>
                </a:cxn>
                <a:cxn ang="0">
                  <a:pos x="90" y="148"/>
                </a:cxn>
                <a:cxn ang="0">
                  <a:pos x="102" y="148"/>
                </a:cxn>
                <a:cxn ang="0">
                  <a:pos x="102" y="148"/>
                </a:cxn>
                <a:cxn ang="0">
                  <a:pos x="114" y="146"/>
                </a:cxn>
                <a:cxn ang="0">
                  <a:pos x="124" y="142"/>
                </a:cxn>
                <a:cxn ang="0">
                  <a:pos x="132" y="136"/>
                </a:cxn>
                <a:cxn ang="0">
                  <a:pos x="136" y="126"/>
                </a:cxn>
                <a:cxn ang="0">
                  <a:pos x="140" y="116"/>
                </a:cxn>
                <a:cxn ang="0">
                  <a:pos x="142" y="104"/>
                </a:cxn>
                <a:cxn ang="0">
                  <a:pos x="142" y="92"/>
                </a:cxn>
                <a:cxn ang="0">
                  <a:pos x="140" y="80"/>
                </a:cxn>
                <a:cxn ang="0">
                  <a:pos x="140" y="80"/>
                </a:cxn>
                <a:cxn ang="0">
                  <a:pos x="134" y="62"/>
                </a:cxn>
                <a:cxn ang="0">
                  <a:pos x="128" y="46"/>
                </a:cxn>
                <a:cxn ang="0">
                  <a:pos x="120" y="34"/>
                </a:cxn>
                <a:cxn ang="0">
                  <a:pos x="114" y="24"/>
                </a:cxn>
                <a:cxn ang="0">
                  <a:pos x="102" y="12"/>
                </a:cxn>
                <a:cxn ang="0">
                  <a:pos x="98" y="8"/>
                </a:cxn>
                <a:cxn ang="0">
                  <a:pos x="98" y="8"/>
                </a:cxn>
              </a:cxnLst>
              <a:rect l="0" t="0" r="r" b="b"/>
              <a:pathLst>
                <a:path w="142" h="148">
                  <a:moveTo>
                    <a:pt x="98" y="8"/>
                  </a:moveTo>
                  <a:lnTo>
                    <a:pt x="98" y="8"/>
                  </a:lnTo>
                  <a:lnTo>
                    <a:pt x="98" y="22"/>
                  </a:lnTo>
                  <a:lnTo>
                    <a:pt x="96" y="36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86" y="66"/>
                  </a:lnTo>
                  <a:lnTo>
                    <a:pt x="82" y="68"/>
                  </a:lnTo>
                  <a:lnTo>
                    <a:pt x="82" y="68"/>
                  </a:lnTo>
                  <a:lnTo>
                    <a:pt x="86" y="56"/>
                  </a:lnTo>
                  <a:lnTo>
                    <a:pt x="86" y="44"/>
                  </a:lnTo>
                  <a:lnTo>
                    <a:pt x="86" y="32"/>
                  </a:lnTo>
                  <a:lnTo>
                    <a:pt x="86" y="22"/>
                  </a:lnTo>
                  <a:lnTo>
                    <a:pt x="82" y="6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6" y="8"/>
                  </a:lnTo>
                  <a:lnTo>
                    <a:pt x="72" y="14"/>
                  </a:lnTo>
                  <a:lnTo>
                    <a:pt x="60" y="26"/>
                  </a:lnTo>
                  <a:lnTo>
                    <a:pt x="28" y="48"/>
                  </a:lnTo>
                  <a:lnTo>
                    <a:pt x="12" y="60"/>
                  </a:lnTo>
                  <a:lnTo>
                    <a:pt x="6" y="68"/>
                  </a:lnTo>
                  <a:lnTo>
                    <a:pt x="2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04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4" y="126"/>
                  </a:lnTo>
                  <a:lnTo>
                    <a:pt x="24" y="130"/>
                  </a:lnTo>
                  <a:lnTo>
                    <a:pt x="32" y="132"/>
                  </a:lnTo>
                  <a:lnTo>
                    <a:pt x="42" y="132"/>
                  </a:lnTo>
                  <a:lnTo>
                    <a:pt x="58" y="128"/>
                  </a:lnTo>
                  <a:lnTo>
                    <a:pt x="64" y="126"/>
                  </a:lnTo>
                  <a:lnTo>
                    <a:pt x="64" y="126"/>
                  </a:lnTo>
                  <a:lnTo>
                    <a:pt x="66" y="130"/>
                  </a:lnTo>
                  <a:lnTo>
                    <a:pt x="70" y="136"/>
                  </a:lnTo>
                  <a:lnTo>
                    <a:pt x="76" y="140"/>
                  </a:lnTo>
                  <a:lnTo>
                    <a:pt x="82" y="144"/>
                  </a:lnTo>
                  <a:lnTo>
                    <a:pt x="90" y="148"/>
                  </a:lnTo>
                  <a:lnTo>
                    <a:pt x="102" y="148"/>
                  </a:lnTo>
                  <a:lnTo>
                    <a:pt x="102" y="148"/>
                  </a:lnTo>
                  <a:lnTo>
                    <a:pt x="114" y="146"/>
                  </a:lnTo>
                  <a:lnTo>
                    <a:pt x="124" y="142"/>
                  </a:lnTo>
                  <a:lnTo>
                    <a:pt x="132" y="136"/>
                  </a:lnTo>
                  <a:lnTo>
                    <a:pt x="136" y="126"/>
                  </a:lnTo>
                  <a:lnTo>
                    <a:pt x="140" y="116"/>
                  </a:lnTo>
                  <a:lnTo>
                    <a:pt x="142" y="104"/>
                  </a:lnTo>
                  <a:lnTo>
                    <a:pt x="142" y="92"/>
                  </a:lnTo>
                  <a:lnTo>
                    <a:pt x="140" y="80"/>
                  </a:lnTo>
                  <a:lnTo>
                    <a:pt x="140" y="80"/>
                  </a:lnTo>
                  <a:lnTo>
                    <a:pt x="134" y="62"/>
                  </a:lnTo>
                  <a:lnTo>
                    <a:pt x="128" y="46"/>
                  </a:lnTo>
                  <a:lnTo>
                    <a:pt x="120" y="34"/>
                  </a:lnTo>
                  <a:lnTo>
                    <a:pt x="114" y="24"/>
                  </a:lnTo>
                  <a:lnTo>
                    <a:pt x="102" y="12"/>
                  </a:lnTo>
                  <a:lnTo>
                    <a:pt x="98" y="8"/>
                  </a:lnTo>
                  <a:lnTo>
                    <a:pt x="9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1" name="Freeform 26"/>
            <p:cNvSpPr>
              <a:spLocks/>
            </p:cNvSpPr>
            <p:nvPr/>
          </p:nvSpPr>
          <p:spPr bwMode="auto">
            <a:xfrm>
              <a:off x="7106653" y="68179"/>
              <a:ext cx="1171074" cy="1235242"/>
            </a:xfrm>
            <a:custGeom>
              <a:avLst/>
              <a:gdLst/>
              <a:ahLst/>
              <a:cxnLst>
                <a:cxn ang="0">
                  <a:pos x="146" y="66"/>
                </a:cxn>
                <a:cxn ang="0">
                  <a:pos x="146" y="66"/>
                </a:cxn>
                <a:cxn ang="0">
                  <a:pos x="132" y="72"/>
                </a:cxn>
                <a:cxn ang="0">
                  <a:pos x="118" y="76"/>
                </a:cxn>
                <a:cxn ang="0">
                  <a:pos x="106" y="78"/>
                </a:cxn>
                <a:cxn ang="0">
                  <a:pos x="96" y="78"/>
                </a:cxn>
                <a:cxn ang="0">
                  <a:pos x="82" y="78"/>
                </a:cxn>
                <a:cxn ang="0">
                  <a:pos x="78" y="76"/>
                </a:cxn>
                <a:cxn ang="0">
                  <a:pos x="78" y="76"/>
                </a:cxn>
                <a:cxn ang="0">
                  <a:pos x="88" y="74"/>
                </a:cxn>
                <a:cxn ang="0">
                  <a:pos x="100" y="72"/>
                </a:cxn>
                <a:cxn ang="0">
                  <a:pos x="122" y="60"/>
                </a:cxn>
                <a:cxn ang="0">
                  <a:pos x="146" y="44"/>
                </a:cxn>
                <a:cxn ang="0">
                  <a:pos x="146" y="44"/>
                </a:cxn>
                <a:cxn ang="0">
                  <a:pos x="136" y="44"/>
                </a:cxn>
                <a:cxn ang="0">
                  <a:pos x="126" y="42"/>
                </a:cxn>
                <a:cxn ang="0">
                  <a:pos x="108" y="32"/>
                </a:cxn>
                <a:cxn ang="0">
                  <a:pos x="72" y="12"/>
                </a:cxn>
                <a:cxn ang="0">
                  <a:pos x="56" y="2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30"/>
                </a:cxn>
                <a:cxn ang="0">
                  <a:pos x="0" y="42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2" y="70"/>
                </a:cxn>
                <a:cxn ang="0">
                  <a:pos x="16" y="76"/>
                </a:cxn>
                <a:cxn ang="0">
                  <a:pos x="22" y="82"/>
                </a:cxn>
                <a:cxn ang="0">
                  <a:pos x="22" y="82"/>
                </a:cxn>
                <a:cxn ang="0">
                  <a:pos x="16" y="86"/>
                </a:cxn>
                <a:cxn ang="0">
                  <a:pos x="12" y="92"/>
                </a:cxn>
                <a:cxn ang="0">
                  <a:pos x="10" y="98"/>
                </a:cxn>
                <a:cxn ang="0">
                  <a:pos x="8" y="106"/>
                </a:cxn>
                <a:cxn ang="0">
                  <a:pos x="10" y="118"/>
                </a:cxn>
                <a:cxn ang="0">
                  <a:pos x="14" y="130"/>
                </a:cxn>
                <a:cxn ang="0">
                  <a:pos x="22" y="142"/>
                </a:cxn>
                <a:cxn ang="0">
                  <a:pos x="36" y="150"/>
                </a:cxn>
                <a:cxn ang="0">
                  <a:pos x="42" y="152"/>
                </a:cxn>
                <a:cxn ang="0">
                  <a:pos x="50" y="154"/>
                </a:cxn>
                <a:cxn ang="0">
                  <a:pos x="58" y="154"/>
                </a:cxn>
                <a:cxn ang="0">
                  <a:pos x="68" y="152"/>
                </a:cxn>
                <a:cxn ang="0">
                  <a:pos x="68" y="152"/>
                </a:cxn>
                <a:cxn ang="0">
                  <a:pos x="76" y="150"/>
                </a:cxn>
                <a:cxn ang="0">
                  <a:pos x="86" y="146"/>
                </a:cxn>
                <a:cxn ang="0">
                  <a:pos x="102" y="136"/>
                </a:cxn>
                <a:cxn ang="0">
                  <a:pos x="114" y="122"/>
                </a:cxn>
                <a:cxn ang="0">
                  <a:pos x="126" y="106"/>
                </a:cxn>
                <a:cxn ang="0">
                  <a:pos x="134" y="92"/>
                </a:cxn>
                <a:cxn ang="0">
                  <a:pos x="142" y="78"/>
                </a:cxn>
                <a:cxn ang="0">
                  <a:pos x="146" y="66"/>
                </a:cxn>
                <a:cxn ang="0">
                  <a:pos x="146" y="66"/>
                </a:cxn>
              </a:cxnLst>
              <a:rect l="0" t="0" r="r" b="b"/>
              <a:pathLst>
                <a:path w="146" h="154">
                  <a:moveTo>
                    <a:pt x="146" y="66"/>
                  </a:moveTo>
                  <a:lnTo>
                    <a:pt x="146" y="66"/>
                  </a:lnTo>
                  <a:lnTo>
                    <a:pt x="132" y="72"/>
                  </a:lnTo>
                  <a:lnTo>
                    <a:pt x="118" y="76"/>
                  </a:lnTo>
                  <a:lnTo>
                    <a:pt x="106" y="78"/>
                  </a:lnTo>
                  <a:lnTo>
                    <a:pt x="96" y="78"/>
                  </a:lnTo>
                  <a:lnTo>
                    <a:pt x="82" y="78"/>
                  </a:lnTo>
                  <a:lnTo>
                    <a:pt x="78" y="76"/>
                  </a:lnTo>
                  <a:lnTo>
                    <a:pt x="78" y="76"/>
                  </a:lnTo>
                  <a:lnTo>
                    <a:pt x="88" y="74"/>
                  </a:lnTo>
                  <a:lnTo>
                    <a:pt x="100" y="72"/>
                  </a:lnTo>
                  <a:lnTo>
                    <a:pt x="122" y="60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36" y="44"/>
                  </a:lnTo>
                  <a:lnTo>
                    <a:pt x="126" y="42"/>
                  </a:lnTo>
                  <a:lnTo>
                    <a:pt x="108" y="32"/>
                  </a:lnTo>
                  <a:lnTo>
                    <a:pt x="72" y="12"/>
                  </a:lnTo>
                  <a:lnTo>
                    <a:pt x="56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30"/>
                  </a:lnTo>
                  <a:lnTo>
                    <a:pt x="0" y="42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2" y="70"/>
                  </a:lnTo>
                  <a:lnTo>
                    <a:pt x="16" y="76"/>
                  </a:lnTo>
                  <a:lnTo>
                    <a:pt x="22" y="82"/>
                  </a:lnTo>
                  <a:lnTo>
                    <a:pt x="22" y="82"/>
                  </a:lnTo>
                  <a:lnTo>
                    <a:pt x="16" y="86"/>
                  </a:lnTo>
                  <a:lnTo>
                    <a:pt x="12" y="92"/>
                  </a:lnTo>
                  <a:lnTo>
                    <a:pt x="10" y="98"/>
                  </a:lnTo>
                  <a:lnTo>
                    <a:pt x="8" y="106"/>
                  </a:lnTo>
                  <a:lnTo>
                    <a:pt x="10" y="118"/>
                  </a:lnTo>
                  <a:lnTo>
                    <a:pt x="14" y="130"/>
                  </a:lnTo>
                  <a:lnTo>
                    <a:pt x="22" y="142"/>
                  </a:lnTo>
                  <a:lnTo>
                    <a:pt x="36" y="150"/>
                  </a:lnTo>
                  <a:lnTo>
                    <a:pt x="42" y="152"/>
                  </a:lnTo>
                  <a:lnTo>
                    <a:pt x="50" y="154"/>
                  </a:lnTo>
                  <a:lnTo>
                    <a:pt x="58" y="154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76" y="150"/>
                  </a:lnTo>
                  <a:lnTo>
                    <a:pt x="86" y="146"/>
                  </a:lnTo>
                  <a:lnTo>
                    <a:pt x="102" y="136"/>
                  </a:lnTo>
                  <a:lnTo>
                    <a:pt x="114" y="122"/>
                  </a:lnTo>
                  <a:lnTo>
                    <a:pt x="126" y="106"/>
                  </a:lnTo>
                  <a:lnTo>
                    <a:pt x="134" y="92"/>
                  </a:lnTo>
                  <a:lnTo>
                    <a:pt x="142" y="78"/>
                  </a:lnTo>
                  <a:lnTo>
                    <a:pt x="146" y="66"/>
                  </a:lnTo>
                  <a:lnTo>
                    <a:pt x="14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2" name="Freeform 27"/>
            <p:cNvSpPr>
              <a:spLocks/>
            </p:cNvSpPr>
            <p:nvPr/>
          </p:nvSpPr>
          <p:spPr bwMode="auto">
            <a:xfrm>
              <a:off x="7620000" y="-1038726"/>
              <a:ext cx="1090863" cy="1219200"/>
            </a:xfrm>
            <a:custGeom>
              <a:avLst/>
              <a:gdLst/>
              <a:ahLst/>
              <a:cxnLst>
                <a:cxn ang="0">
                  <a:pos x="98" y="152"/>
                </a:cxn>
                <a:cxn ang="0">
                  <a:pos x="98" y="152"/>
                </a:cxn>
                <a:cxn ang="0">
                  <a:pos x="94" y="148"/>
                </a:cxn>
                <a:cxn ang="0">
                  <a:pos x="86" y="138"/>
                </a:cxn>
                <a:cxn ang="0">
                  <a:pos x="82" y="130"/>
                </a:cxn>
                <a:cxn ang="0">
                  <a:pos x="78" y="120"/>
                </a:cxn>
                <a:cxn ang="0">
                  <a:pos x="76" y="110"/>
                </a:cxn>
                <a:cxn ang="0">
                  <a:pos x="76" y="96"/>
                </a:cxn>
                <a:cxn ang="0">
                  <a:pos x="76" y="96"/>
                </a:cxn>
                <a:cxn ang="0">
                  <a:pos x="80" y="104"/>
                </a:cxn>
                <a:cxn ang="0">
                  <a:pos x="90" y="118"/>
                </a:cxn>
                <a:cxn ang="0">
                  <a:pos x="106" y="136"/>
                </a:cxn>
                <a:cxn ang="0">
                  <a:pos x="114" y="144"/>
                </a:cxn>
                <a:cxn ang="0">
                  <a:pos x="124" y="150"/>
                </a:cxn>
                <a:cxn ang="0">
                  <a:pos x="124" y="150"/>
                </a:cxn>
                <a:cxn ang="0">
                  <a:pos x="124" y="140"/>
                </a:cxn>
                <a:cxn ang="0">
                  <a:pos x="124" y="116"/>
                </a:cxn>
                <a:cxn ang="0">
                  <a:pos x="126" y="84"/>
                </a:cxn>
                <a:cxn ang="0">
                  <a:pos x="130" y="66"/>
                </a:cxn>
                <a:cxn ang="0">
                  <a:pos x="134" y="50"/>
                </a:cxn>
                <a:cxn ang="0">
                  <a:pos x="134" y="50"/>
                </a:cxn>
                <a:cxn ang="0">
                  <a:pos x="136" y="40"/>
                </a:cxn>
                <a:cxn ang="0">
                  <a:pos x="136" y="32"/>
                </a:cxn>
                <a:cxn ang="0">
                  <a:pos x="132" y="22"/>
                </a:cxn>
                <a:cxn ang="0">
                  <a:pos x="128" y="16"/>
                </a:cxn>
                <a:cxn ang="0">
                  <a:pos x="120" y="10"/>
                </a:cxn>
                <a:cxn ang="0">
                  <a:pos x="112" y="4"/>
                </a:cxn>
                <a:cxn ang="0">
                  <a:pos x="104" y="2"/>
                </a:cxn>
                <a:cxn ang="0">
                  <a:pos x="94" y="0"/>
                </a:cxn>
                <a:cxn ang="0">
                  <a:pos x="94" y="0"/>
                </a:cxn>
                <a:cxn ang="0">
                  <a:pos x="84" y="2"/>
                </a:cxn>
                <a:cxn ang="0">
                  <a:pos x="76" y="6"/>
                </a:cxn>
                <a:cxn ang="0">
                  <a:pos x="70" y="10"/>
                </a:cxn>
                <a:cxn ang="0">
                  <a:pos x="64" y="16"/>
                </a:cxn>
                <a:cxn ang="0">
                  <a:pos x="58" y="28"/>
                </a:cxn>
                <a:cxn ang="0">
                  <a:pos x="56" y="34"/>
                </a:cxn>
                <a:cxn ang="0">
                  <a:pos x="56" y="34"/>
                </a:cxn>
                <a:cxn ang="0">
                  <a:pos x="50" y="32"/>
                </a:cxn>
                <a:cxn ang="0">
                  <a:pos x="32" y="34"/>
                </a:cxn>
                <a:cxn ang="0">
                  <a:pos x="22" y="38"/>
                </a:cxn>
                <a:cxn ang="0">
                  <a:pos x="14" y="42"/>
                </a:cxn>
                <a:cxn ang="0">
                  <a:pos x="6" y="48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72"/>
                </a:cxn>
                <a:cxn ang="0">
                  <a:pos x="0" y="86"/>
                </a:cxn>
                <a:cxn ang="0">
                  <a:pos x="4" y="100"/>
                </a:cxn>
                <a:cxn ang="0">
                  <a:pos x="10" y="112"/>
                </a:cxn>
                <a:cxn ang="0">
                  <a:pos x="22" y="124"/>
                </a:cxn>
                <a:cxn ang="0">
                  <a:pos x="40" y="136"/>
                </a:cxn>
                <a:cxn ang="0">
                  <a:pos x="66" y="144"/>
                </a:cxn>
                <a:cxn ang="0">
                  <a:pos x="98" y="152"/>
                </a:cxn>
                <a:cxn ang="0">
                  <a:pos x="98" y="152"/>
                </a:cxn>
              </a:cxnLst>
              <a:rect l="0" t="0" r="r" b="b"/>
              <a:pathLst>
                <a:path w="136" h="152">
                  <a:moveTo>
                    <a:pt x="98" y="152"/>
                  </a:moveTo>
                  <a:lnTo>
                    <a:pt x="98" y="152"/>
                  </a:lnTo>
                  <a:lnTo>
                    <a:pt x="94" y="148"/>
                  </a:lnTo>
                  <a:lnTo>
                    <a:pt x="86" y="138"/>
                  </a:lnTo>
                  <a:lnTo>
                    <a:pt x="82" y="130"/>
                  </a:lnTo>
                  <a:lnTo>
                    <a:pt x="78" y="120"/>
                  </a:lnTo>
                  <a:lnTo>
                    <a:pt x="76" y="110"/>
                  </a:lnTo>
                  <a:lnTo>
                    <a:pt x="76" y="96"/>
                  </a:lnTo>
                  <a:lnTo>
                    <a:pt x="76" y="96"/>
                  </a:lnTo>
                  <a:lnTo>
                    <a:pt x="80" y="104"/>
                  </a:lnTo>
                  <a:lnTo>
                    <a:pt x="90" y="118"/>
                  </a:lnTo>
                  <a:lnTo>
                    <a:pt x="106" y="136"/>
                  </a:lnTo>
                  <a:lnTo>
                    <a:pt x="114" y="144"/>
                  </a:lnTo>
                  <a:lnTo>
                    <a:pt x="124" y="150"/>
                  </a:lnTo>
                  <a:lnTo>
                    <a:pt x="124" y="150"/>
                  </a:lnTo>
                  <a:lnTo>
                    <a:pt x="124" y="140"/>
                  </a:lnTo>
                  <a:lnTo>
                    <a:pt x="124" y="116"/>
                  </a:lnTo>
                  <a:lnTo>
                    <a:pt x="126" y="84"/>
                  </a:lnTo>
                  <a:lnTo>
                    <a:pt x="130" y="66"/>
                  </a:lnTo>
                  <a:lnTo>
                    <a:pt x="134" y="50"/>
                  </a:lnTo>
                  <a:lnTo>
                    <a:pt x="134" y="50"/>
                  </a:lnTo>
                  <a:lnTo>
                    <a:pt x="136" y="40"/>
                  </a:lnTo>
                  <a:lnTo>
                    <a:pt x="136" y="32"/>
                  </a:lnTo>
                  <a:lnTo>
                    <a:pt x="132" y="22"/>
                  </a:lnTo>
                  <a:lnTo>
                    <a:pt x="128" y="16"/>
                  </a:lnTo>
                  <a:lnTo>
                    <a:pt x="120" y="10"/>
                  </a:lnTo>
                  <a:lnTo>
                    <a:pt x="112" y="4"/>
                  </a:lnTo>
                  <a:lnTo>
                    <a:pt x="104" y="2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84" y="2"/>
                  </a:lnTo>
                  <a:lnTo>
                    <a:pt x="76" y="6"/>
                  </a:lnTo>
                  <a:lnTo>
                    <a:pt x="70" y="10"/>
                  </a:lnTo>
                  <a:lnTo>
                    <a:pt x="64" y="16"/>
                  </a:lnTo>
                  <a:lnTo>
                    <a:pt x="58" y="28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0" y="32"/>
                  </a:lnTo>
                  <a:lnTo>
                    <a:pt x="32" y="34"/>
                  </a:lnTo>
                  <a:lnTo>
                    <a:pt x="22" y="38"/>
                  </a:lnTo>
                  <a:lnTo>
                    <a:pt x="14" y="42"/>
                  </a:lnTo>
                  <a:lnTo>
                    <a:pt x="6" y="4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72"/>
                  </a:lnTo>
                  <a:lnTo>
                    <a:pt x="0" y="86"/>
                  </a:lnTo>
                  <a:lnTo>
                    <a:pt x="4" y="100"/>
                  </a:lnTo>
                  <a:lnTo>
                    <a:pt x="10" y="112"/>
                  </a:lnTo>
                  <a:lnTo>
                    <a:pt x="22" y="124"/>
                  </a:lnTo>
                  <a:lnTo>
                    <a:pt x="40" y="136"/>
                  </a:lnTo>
                  <a:lnTo>
                    <a:pt x="66" y="144"/>
                  </a:lnTo>
                  <a:lnTo>
                    <a:pt x="98" y="152"/>
                  </a:lnTo>
                  <a:lnTo>
                    <a:pt x="98" y="1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3" name="Freeform 28"/>
            <p:cNvSpPr>
              <a:spLocks/>
            </p:cNvSpPr>
            <p:nvPr/>
          </p:nvSpPr>
          <p:spPr bwMode="auto">
            <a:xfrm>
              <a:off x="8390021" y="340895"/>
              <a:ext cx="272716" cy="304800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6" y="32"/>
                </a:cxn>
                <a:cxn ang="0">
                  <a:pos x="10" y="36"/>
                </a:cxn>
                <a:cxn ang="0">
                  <a:pos x="18" y="38"/>
                </a:cxn>
                <a:cxn ang="0">
                  <a:pos x="18" y="38"/>
                </a:cxn>
                <a:cxn ang="0">
                  <a:pos x="24" y="36"/>
                </a:cxn>
                <a:cxn ang="0">
                  <a:pos x="30" y="32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4" y="12"/>
                </a:cxn>
                <a:cxn ang="0">
                  <a:pos x="30" y="6"/>
                </a:cxn>
                <a:cxn ang="0">
                  <a:pos x="24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6" y="6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0" y="18"/>
                </a:cxn>
              </a:cxnLst>
              <a:rect l="0" t="0" r="r" b="b"/>
              <a:pathLst>
                <a:path w="34" h="38">
                  <a:moveTo>
                    <a:pt x="0" y="18"/>
                  </a:moveTo>
                  <a:lnTo>
                    <a:pt x="0" y="18"/>
                  </a:lnTo>
                  <a:lnTo>
                    <a:pt x="2" y="26"/>
                  </a:lnTo>
                  <a:lnTo>
                    <a:pt x="6" y="32"/>
                  </a:lnTo>
                  <a:lnTo>
                    <a:pt x="10" y="36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24" y="36"/>
                  </a:lnTo>
                  <a:lnTo>
                    <a:pt x="30" y="32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2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4" name="Freeform 29"/>
            <p:cNvSpPr>
              <a:spLocks/>
            </p:cNvSpPr>
            <p:nvPr/>
          </p:nvSpPr>
          <p:spPr bwMode="auto">
            <a:xfrm>
              <a:off x="433137" y="-669758"/>
              <a:ext cx="641684" cy="641684"/>
            </a:xfrm>
            <a:custGeom>
              <a:avLst/>
              <a:gdLst/>
              <a:ahLst/>
              <a:cxnLst>
                <a:cxn ang="0">
                  <a:pos x="30" y="46"/>
                </a:cxn>
                <a:cxn ang="0">
                  <a:pos x="30" y="46"/>
                </a:cxn>
                <a:cxn ang="0">
                  <a:pos x="26" y="48"/>
                </a:cxn>
                <a:cxn ang="0">
                  <a:pos x="20" y="54"/>
                </a:cxn>
                <a:cxn ang="0">
                  <a:pos x="12" y="66"/>
                </a:cxn>
                <a:cxn ang="0">
                  <a:pos x="8" y="72"/>
                </a:cxn>
                <a:cxn ang="0">
                  <a:pos x="6" y="80"/>
                </a:cxn>
                <a:cxn ang="0">
                  <a:pos x="6" y="80"/>
                </a:cxn>
                <a:cxn ang="0">
                  <a:pos x="16" y="7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56" y="76"/>
                </a:cxn>
                <a:cxn ang="0">
                  <a:pos x="64" y="72"/>
                </a:cxn>
                <a:cxn ang="0">
                  <a:pos x="70" y="68"/>
                </a:cxn>
                <a:cxn ang="0">
                  <a:pos x="76" y="62"/>
                </a:cxn>
                <a:cxn ang="0">
                  <a:pos x="78" y="56"/>
                </a:cxn>
                <a:cxn ang="0">
                  <a:pos x="80" y="50"/>
                </a:cxn>
                <a:cxn ang="0">
                  <a:pos x="80" y="44"/>
                </a:cxn>
                <a:cxn ang="0">
                  <a:pos x="78" y="40"/>
                </a:cxn>
                <a:cxn ang="0">
                  <a:pos x="78" y="40"/>
                </a:cxn>
                <a:cxn ang="0">
                  <a:pos x="70" y="34"/>
                </a:cxn>
                <a:cxn ang="0">
                  <a:pos x="64" y="30"/>
                </a:cxn>
                <a:cxn ang="0">
                  <a:pos x="56" y="30"/>
                </a:cxn>
                <a:cxn ang="0">
                  <a:pos x="56" y="30"/>
                </a:cxn>
                <a:cxn ang="0">
                  <a:pos x="58" y="26"/>
                </a:cxn>
                <a:cxn ang="0">
                  <a:pos x="58" y="14"/>
                </a:cxn>
                <a:cxn ang="0">
                  <a:pos x="56" y="10"/>
                </a:cxn>
                <a:cxn ang="0">
                  <a:pos x="52" y="4"/>
                </a:cxn>
                <a:cxn ang="0">
                  <a:pos x="48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4"/>
                </a:cxn>
                <a:cxn ang="0">
                  <a:pos x="10" y="10"/>
                </a:cxn>
                <a:cxn ang="0">
                  <a:pos x="4" y="18"/>
                </a:cxn>
                <a:cxn ang="0">
                  <a:pos x="2" y="30"/>
                </a:cxn>
                <a:cxn ang="0">
                  <a:pos x="0" y="48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10" y="60"/>
                </a:cxn>
                <a:cxn ang="0">
                  <a:pos x="18" y="52"/>
                </a:cxn>
                <a:cxn ang="0">
                  <a:pos x="24" y="48"/>
                </a:cxn>
                <a:cxn ang="0">
                  <a:pos x="30" y="46"/>
                </a:cxn>
                <a:cxn ang="0">
                  <a:pos x="30" y="46"/>
                </a:cxn>
              </a:cxnLst>
              <a:rect l="0" t="0" r="r" b="b"/>
              <a:pathLst>
                <a:path w="80" h="80">
                  <a:moveTo>
                    <a:pt x="30" y="46"/>
                  </a:moveTo>
                  <a:lnTo>
                    <a:pt x="30" y="46"/>
                  </a:lnTo>
                  <a:lnTo>
                    <a:pt x="26" y="48"/>
                  </a:lnTo>
                  <a:lnTo>
                    <a:pt x="20" y="54"/>
                  </a:lnTo>
                  <a:lnTo>
                    <a:pt x="12" y="66"/>
                  </a:lnTo>
                  <a:lnTo>
                    <a:pt x="8" y="72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16" y="7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56" y="76"/>
                  </a:lnTo>
                  <a:lnTo>
                    <a:pt x="64" y="72"/>
                  </a:lnTo>
                  <a:lnTo>
                    <a:pt x="70" y="68"/>
                  </a:lnTo>
                  <a:lnTo>
                    <a:pt x="76" y="62"/>
                  </a:lnTo>
                  <a:lnTo>
                    <a:pt x="78" y="56"/>
                  </a:lnTo>
                  <a:lnTo>
                    <a:pt x="80" y="50"/>
                  </a:lnTo>
                  <a:lnTo>
                    <a:pt x="80" y="44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70" y="34"/>
                  </a:lnTo>
                  <a:lnTo>
                    <a:pt x="64" y="30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58" y="26"/>
                  </a:lnTo>
                  <a:lnTo>
                    <a:pt x="58" y="14"/>
                  </a:lnTo>
                  <a:lnTo>
                    <a:pt x="56" y="10"/>
                  </a:lnTo>
                  <a:lnTo>
                    <a:pt x="52" y="4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4"/>
                  </a:lnTo>
                  <a:lnTo>
                    <a:pt x="10" y="10"/>
                  </a:lnTo>
                  <a:lnTo>
                    <a:pt x="4" y="18"/>
                  </a:lnTo>
                  <a:lnTo>
                    <a:pt x="2" y="30"/>
                  </a:lnTo>
                  <a:lnTo>
                    <a:pt x="0" y="48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0" y="60"/>
                  </a:lnTo>
                  <a:lnTo>
                    <a:pt x="18" y="52"/>
                  </a:lnTo>
                  <a:lnTo>
                    <a:pt x="24" y="48"/>
                  </a:lnTo>
                  <a:lnTo>
                    <a:pt x="30" y="46"/>
                  </a:lnTo>
                  <a:lnTo>
                    <a:pt x="30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5" name="Freeform 30"/>
            <p:cNvSpPr>
              <a:spLocks/>
            </p:cNvSpPr>
            <p:nvPr/>
          </p:nvSpPr>
          <p:spPr bwMode="auto">
            <a:xfrm>
              <a:off x="449179" y="-12032"/>
              <a:ext cx="673768" cy="673768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0"/>
                </a:cxn>
                <a:cxn ang="0">
                  <a:pos x="14" y="12"/>
                </a:cxn>
                <a:cxn ang="0">
                  <a:pos x="22" y="14"/>
                </a:cxn>
                <a:cxn ang="0">
                  <a:pos x="34" y="22"/>
                </a:cxn>
                <a:cxn ang="0">
                  <a:pos x="42" y="28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38" y="26"/>
                </a:cxn>
                <a:cxn ang="0">
                  <a:pos x="30" y="24"/>
                </a:cxn>
                <a:cxn ang="0">
                  <a:pos x="16" y="18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60"/>
                </a:cxn>
                <a:cxn ang="0">
                  <a:pos x="30" y="72"/>
                </a:cxn>
                <a:cxn ang="0">
                  <a:pos x="36" y="80"/>
                </a:cxn>
                <a:cxn ang="0">
                  <a:pos x="40" y="84"/>
                </a:cxn>
                <a:cxn ang="0">
                  <a:pos x="46" y="84"/>
                </a:cxn>
                <a:cxn ang="0">
                  <a:pos x="52" y="84"/>
                </a:cxn>
                <a:cxn ang="0">
                  <a:pos x="58" y="80"/>
                </a:cxn>
                <a:cxn ang="0">
                  <a:pos x="58" y="80"/>
                </a:cxn>
                <a:cxn ang="0">
                  <a:pos x="64" y="76"/>
                </a:cxn>
                <a:cxn ang="0">
                  <a:pos x="66" y="72"/>
                </a:cxn>
                <a:cxn ang="0">
                  <a:pos x="68" y="66"/>
                </a:cxn>
                <a:cxn ang="0">
                  <a:pos x="66" y="60"/>
                </a:cxn>
                <a:cxn ang="0">
                  <a:pos x="64" y="52"/>
                </a:cxn>
                <a:cxn ang="0">
                  <a:pos x="62" y="48"/>
                </a:cxn>
                <a:cxn ang="0">
                  <a:pos x="62" y="48"/>
                </a:cxn>
                <a:cxn ang="0">
                  <a:pos x="66" y="48"/>
                </a:cxn>
                <a:cxn ang="0">
                  <a:pos x="70" y="48"/>
                </a:cxn>
                <a:cxn ang="0">
                  <a:pos x="76" y="44"/>
                </a:cxn>
                <a:cxn ang="0">
                  <a:pos x="80" y="40"/>
                </a:cxn>
                <a:cxn ang="0">
                  <a:pos x="82" y="34"/>
                </a:cxn>
                <a:cxn ang="0">
                  <a:pos x="84" y="28"/>
                </a:cxn>
                <a:cxn ang="0">
                  <a:pos x="82" y="22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4" y="10"/>
                </a:cxn>
                <a:cxn ang="0">
                  <a:pos x="70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4" y="2"/>
                </a:cxn>
                <a:cxn ang="0">
                  <a:pos x="12" y="6"/>
                </a:cxn>
                <a:cxn ang="0">
                  <a:pos x="4" y="10"/>
                </a:cxn>
                <a:cxn ang="0">
                  <a:pos x="4" y="10"/>
                </a:cxn>
              </a:cxnLst>
              <a:rect l="0" t="0" r="r" b="b"/>
              <a:pathLst>
                <a:path w="84" h="84">
                  <a:moveTo>
                    <a:pt x="4" y="10"/>
                  </a:moveTo>
                  <a:lnTo>
                    <a:pt x="4" y="10"/>
                  </a:lnTo>
                  <a:lnTo>
                    <a:pt x="14" y="12"/>
                  </a:lnTo>
                  <a:lnTo>
                    <a:pt x="22" y="14"/>
                  </a:lnTo>
                  <a:lnTo>
                    <a:pt x="34" y="22"/>
                  </a:lnTo>
                  <a:lnTo>
                    <a:pt x="42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38" y="26"/>
                  </a:lnTo>
                  <a:lnTo>
                    <a:pt x="30" y="24"/>
                  </a:lnTo>
                  <a:lnTo>
                    <a:pt x="16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60"/>
                  </a:lnTo>
                  <a:lnTo>
                    <a:pt x="30" y="72"/>
                  </a:lnTo>
                  <a:lnTo>
                    <a:pt x="36" y="80"/>
                  </a:lnTo>
                  <a:lnTo>
                    <a:pt x="40" y="84"/>
                  </a:lnTo>
                  <a:lnTo>
                    <a:pt x="46" y="84"/>
                  </a:lnTo>
                  <a:lnTo>
                    <a:pt x="52" y="84"/>
                  </a:lnTo>
                  <a:lnTo>
                    <a:pt x="58" y="80"/>
                  </a:lnTo>
                  <a:lnTo>
                    <a:pt x="58" y="80"/>
                  </a:lnTo>
                  <a:lnTo>
                    <a:pt x="64" y="76"/>
                  </a:lnTo>
                  <a:lnTo>
                    <a:pt x="66" y="72"/>
                  </a:lnTo>
                  <a:lnTo>
                    <a:pt x="68" y="66"/>
                  </a:lnTo>
                  <a:lnTo>
                    <a:pt x="66" y="60"/>
                  </a:lnTo>
                  <a:lnTo>
                    <a:pt x="64" y="52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66" y="48"/>
                  </a:lnTo>
                  <a:lnTo>
                    <a:pt x="70" y="48"/>
                  </a:lnTo>
                  <a:lnTo>
                    <a:pt x="76" y="44"/>
                  </a:lnTo>
                  <a:lnTo>
                    <a:pt x="80" y="40"/>
                  </a:lnTo>
                  <a:lnTo>
                    <a:pt x="82" y="34"/>
                  </a:lnTo>
                  <a:lnTo>
                    <a:pt x="84" y="28"/>
                  </a:lnTo>
                  <a:lnTo>
                    <a:pt x="82" y="22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4" y="10"/>
                  </a:lnTo>
                  <a:lnTo>
                    <a:pt x="70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4" y="2"/>
                  </a:lnTo>
                  <a:lnTo>
                    <a:pt x="12" y="6"/>
                  </a:lnTo>
                  <a:lnTo>
                    <a:pt x="4" y="10"/>
                  </a:lnTo>
                  <a:lnTo>
                    <a:pt x="4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6" name="Freeform 31"/>
            <p:cNvSpPr>
              <a:spLocks/>
            </p:cNvSpPr>
            <p:nvPr/>
          </p:nvSpPr>
          <p:spPr bwMode="auto">
            <a:xfrm>
              <a:off x="0" y="164432"/>
              <a:ext cx="593558" cy="67376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30" y="72"/>
                </a:cxn>
                <a:cxn ang="0">
                  <a:pos x="34" y="76"/>
                </a:cxn>
                <a:cxn ang="0">
                  <a:pos x="40" y="82"/>
                </a:cxn>
                <a:cxn ang="0">
                  <a:pos x="44" y="82"/>
                </a:cxn>
                <a:cxn ang="0">
                  <a:pos x="52" y="84"/>
                </a:cxn>
                <a:cxn ang="0">
                  <a:pos x="52" y="84"/>
                </a:cxn>
                <a:cxn ang="0">
                  <a:pos x="58" y="82"/>
                </a:cxn>
                <a:cxn ang="0">
                  <a:pos x="64" y="80"/>
                </a:cxn>
                <a:cxn ang="0">
                  <a:pos x="68" y="76"/>
                </a:cxn>
                <a:cxn ang="0">
                  <a:pos x="72" y="72"/>
                </a:cxn>
                <a:cxn ang="0">
                  <a:pos x="74" y="66"/>
                </a:cxn>
                <a:cxn ang="0">
                  <a:pos x="74" y="58"/>
                </a:cxn>
                <a:cxn ang="0">
                  <a:pos x="72" y="44"/>
                </a:cxn>
                <a:cxn ang="0">
                  <a:pos x="72" y="44"/>
                </a:cxn>
                <a:cxn ang="0">
                  <a:pos x="66" y="26"/>
                </a:cxn>
                <a:cxn ang="0">
                  <a:pos x="58" y="12"/>
                </a:cxn>
                <a:cxn ang="0">
                  <a:pos x="52" y="6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0"/>
                </a:cxn>
                <a:cxn ang="0">
                  <a:pos x="44" y="30"/>
                </a:cxn>
                <a:cxn ang="0">
                  <a:pos x="42" y="36"/>
                </a:cxn>
                <a:cxn ang="0">
                  <a:pos x="40" y="38"/>
                </a:cxn>
                <a:cxn ang="0">
                  <a:pos x="40" y="38"/>
                </a:cxn>
                <a:cxn ang="0">
                  <a:pos x="42" y="32"/>
                </a:cxn>
                <a:cxn ang="0">
                  <a:pos x="42" y="24"/>
                </a:cxn>
                <a:cxn ang="0">
                  <a:pos x="42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6" y="4"/>
                </a:cxn>
                <a:cxn ang="0">
                  <a:pos x="32" y="10"/>
                </a:cxn>
                <a:cxn ang="0">
                  <a:pos x="22" y="18"/>
                </a:cxn>
                <a:cxn ang="0">
                  <a:pos x="10" y="26"/>
                </a:cxn>
                <a:cxn ang="0">
                  <a:pos x="0" y="3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4" y="72"/>
                </a:cxn>
                <a:cxn ang="0">
                  <a:pos x="8" y="74"/>
                </a:cxn>
                <a:cxn ang="0">
                  <a:pos x="18" y="74"/>
                </a:cxn>
                <a:cxn ang="0">
                  <a:pos x="26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74" h="84">
                  <a:moveTo>
                    <a:pt x="30" y="70"/>
                  </a:moveTo>
                  <a:lnTo>
                    <a:pt x="30" y="70"/>
                  </a:lnTo>
                  <a:lnTo>
                    <a:pt x="30" y="72"/>
                  </a:lnTo>
                  <a:lnTo>
                    <a:pt x="34" y="76"/>
                  </a:lnTo>
                  <a:lnTo>
                    <a:pt x="40" y="82"/>
                  </a:lnTo>
                  <a:lnTo>
                    <a:pt x="44" y="82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8" y="82"/>
                  </a:lnTo>
                  <a:lnTo>
                    <a:pt x="64" y="80"/>
                  </a:lnTo>
                  <a:lnTo>
                    <a:pt x="68" y="76"/>
                  </a:lnTo>
                  <a:lnTo>
                    <a:pt x="72" y="72"/>
                  </a:lnTo>
                  <a:lnTo>
                    <a:pt x="74" y="66"/>
                  </a:lnTo>
                  <a:lnTo>
                    <a:pt x="74" y="58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66" y="26"/>
                  </a:lnTo>
                  <a:lnTo>
                    <a:pt x="58" y="12"/>
                  </a:lnTo>
                  <a:lnTo>
                    <a:pt x="52" y="6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0"/>
                  </a:lnTo>
                  <a:lnTo>
                    <a:pt x="44" y="30"/>
                  </a:lnTo>
                  <a:lnTo>
                    <a:pt x="42" y="36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2" y="32"/>
                  </a:lnTo>
                  <a:lnTo>
                    <a:pt x="42" y="24"/>
                  </a:lnTo>
                  <a:lnTo>
                    <a:pt x="42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4"/>
                  </a:lnTo>
                  <a:lnTo>
                    <a:pt x="32" y="10"/>
                  </a:lnTo>
                  <a:lnTo>
                    <a:pt x="22" y="18"/>
                  </a:lnTo>
                  <a:lnTo>
                    <a:pt x="10" y="26"/>
                  </a:lnTo>
                  <a:lnTo>
                    <a:pt x="0" y="3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4" y="72"/>
                  </a:lnTo>
                  <a:lnTo>
                    <a:pt x="8" y="74"/>
                  </a:lnTo>
                  <a:lnTo>
                    <a:pt x="18" y="74"/>
                  </a:lnTo>
                  <a:lnTo>
                    <a:pt x="26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7" name="Freeform 32"/>
            <p:cNvSpPr>
              <a:spLocks/>
            </p:cNvSpPr>
            <p:nvPr/>
          </p:nvSpPr>
          <p:spPr bwMode="auto">
            <a:xfrm>
              <a:off x="0" y="-92242"/>
              <a:ext cx="176463" cy="176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6" y="14"/>
                </a:cxn>
                <a:cxn ang="0">
                  <a:pos x="22" y="8"/>
                </a:cxn>
                <a:cxn ang="0">
                  <a:pos x="22" y="8"/>
                </a:cxn>
                <a:cxn ang="0">
                  <a:pos x="10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2" h="22">
                  <a:moveTo>
                    <a:pt x="0" y="0"/>
                  </a:moveTo>
                  <a:lnTo>
                    <a:pt x="0" y="22"/>
                  </a:lnTo>
                  <a:lnTo>
                    <a:pt x="0" y="22"/>
                  </a:lnTo>
                  <a:lnTo>
                    <a:pt x="16" y="14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10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8" name="Freeform 33"/>
            <p:cNvSpPr>
              <a:spLocks/>
            </p:cNvSpPr>
            <p:nvPr/>
          </p:nvSpPr>
          <p:spPr bwMode="auto">
            <a:xfrm>
              <a:off x="0" y="84221"/>
              <a:ext cx="192505" cy="288758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10" y="4"/>
                </a:cxn>
                <a:cxn ang="0">
                  <a:pos x="0" y="6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10" y="24"/>
                </a:cxn>
                <a:cxn ang="0">
                  <a:pos x="18" y="12"/>
                </a:cxn>
                <a:cxn ang="0">
                  <a:pos x="24" y="0"/>
                </a:cxn>
                <a:cxn ang="0">
                  <a:pos x="24" y="0"/>
                </a:cxn>
              </a:cxnLst>
              <a:rect l="0" t="0" r="r" b="b"/>
              <a:pathLst>
                <a:path w="24" h="36">
                  <a:moveTo>
                    <a:pt x="24" y="0"/>
                  </a:moveTo>
                  <a:lnTo>
                    <a:pt x="24" y="0"/>
                  </a:lnTo>
                  <a:lnTo>
                    <a:pt x="10" y="4"/>
                  </a:lnTo>
                  <a:lnTo>
                    <a:pt x="0" y="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10" y="24"/>
                  </a:lnTo>
                  <a:lnTo>
                    <a:pt x="18" y="12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89" name="Freeform 34"/>
            <p:cNvSpPr>
              <a:spLocks/>
            </p:cNvSpPr>
            <p:nvPr/>
          </p:nvSpPr>
          <p:spPr bwMode="auto">
            <a:xfrm>
              <a:off x="0" y="-846221"/>
              <a:ext cx="433137" cy="689811"/>
            </a:xfrm>
            <a:custGeom>
              <a:avLst/>
              <a:gdLst/>
              <a:ahLst/>
              <a:cxnLst>
                <a:cxn ang="0">
                  <a:pos x="18" y="54"/>
                </a:cxn>
                <a:cxn ang="0">
                  <a:pos x="18" y="54"/>
                </a:cxn>
                <a:cxn ang="0">
                  <a:pos x="28" y="66"/>
                </a:cxn>
                <a:cxn ang="0">
                  <a:pos x="36" y="76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46" y="66"/>
                </a:cxn>
                <a:cxn ang="0">
                  <a:pos x="48" y="46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54" y="22"/>
                </a:cxn>
                <a:cxn ang="0">
                  <a:pos x="54" y="18"/>
                </a:cxn>
                <a:cxn ang="0">
                  <a:pos x="52" y="12"/>
                </a:cxn>
                <a:cxn ang="0">
                  <a:pos x="48" y="8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2" y="8"/>
                </a:cxn>
                <a:cxn ang="0">
                  <a:pos x="10" y="16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0" y="18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4" y="82"/>
                </a:cxn>
                <a:cxn ang="0">
                  <a:pos x="32" y="86"/>
                </a:cxn>
                <a:cxn ang="0">
                  <a:pos x="32" y="86"/>
                </a:cxn>
                <a:cxn ang="0">
                  <a:pos x="26" y="78"/>
                </a:cxn>
                <a:cxn ang="0">
                  <a:pos x="20" y="68"/>
                </a:cxn>
                <a:cxn ang="0">
                  <a:pos x="18" y="54"/>
                </a:cxn>
                <a:cxn ang="0">
                  <a:pos x="18" y="54"/>
                </a:cxn>
              </a:cxnLst>
              <a:rect l="0" t="0" r="r" b="b"/>
              <a:pathLst>
                <a:path w="54" h="86">
                  <a:moveTo>
                    <a:pt x="18" y="54"/>
                  </a:moveTo>
                  <a:lnTo>
                    <a:pt x="18" y="54"/>
                  </a:lnTo>
                  <a:lnTo>
                    <a:pt x="28" y="66"/>
                  </a:lnTo>
                  <a:lnTo>
                    <a:pt x="36" y="76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46" y="66"/>
                  </a:lnTo>
                  <a:lnTo>
                    <a:pt x="48" y="46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4" y="22"/>
                  </a:lnTo>
                  <a:lnTo>
                    <a:pt x="54" y="18"/>
                  </a:lnTo>
                  <a:lnTo>
                    <a:pt x="52" y="12"/>
                  </a:lnTo>
                  <a:lnTo>
                    <a:pt x="48" y="8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2" y="8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0" y="18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14" y="82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26" y="78"/>
                  </a:lnTo>
                  <a:lnTo>
                    <a:pt x="20" y="68"/>
                  </a:lnTo>
                  <a:lnTo>
                    <a:pt x="18" y="54"/>
                  </a:lnTo>
                  <a:lnTo>
                    <a:pt x="18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0" name="Freeform 35"/>
            <p:cNvSpPr>
              <a:spLocks/>
            </p:cNvSpPr>
            <p:nvPr/>
          </p:nvSpPr>
          <p:spPr bwMode="auto">
            <a:xfrm>
              <a:off x="256674" y="-60158"/>
              <a:ext cx="144379" cy="160421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14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2" y="20"/>
                </a:cxn>
                <a:cxn ang="0">
                  <a:pos x="16" y="16"/>
                </a:cxn>
                <a:cxn ang="0">
                  <a:pos x="18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8" y="6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18" h="20">
                  <a:moveTo>
                    <a:pt x="8" y="0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6" y="16"/>
                  </a:lnTo>
                  <a:lnTo>
                    <a:pt x="18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1" name="Freeform 36"/>
            <p:cNvSpPr>
              <a:spLocks/>
            </p:cNvSpPr>
            <p:nvPr/>
          </p:nvSpPr>
          <p:spPr bwMode="auto">
            <a:xfrm>
              <a:off x="5743074" y="6067926"/>
              <a:ext cx="962526" cy="978568"/>
            </a:xfrm>
            <a:custGeom>
              <a:avLst/>
              <a:gdLst/>
              <a:ahLst/>
              <a:cxnLst>
                <a:cxn ang="0">
                  <a:pos x="84" y="46"/>
                </a:cxn>
                <a:cxn ang="0">
                  <a:pos x="84" y="46"/>
                </a:cxn>
                <a:cxn ang="0">
                  <a:pos x="86" y="40"/>
                </a:cxn>
                <a:cxn ang="0">
                  <a:pos x="86" y="24"/>
                </a:cxn>
                <a:cxn ang="0">
                  <a:pos x="84" y="16"/>
                </a:cxn>
                <a:cxn ang="0">
                  <a:pos x="80" y="8"/>
                </a:cxn>
                <a:cxn ang="0">
                  <a:pos x="72" y="2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48" y="0"/>
                </a:cxn>
                <a:cxn ang="0">
                  <a:pos x="36" y="2"/>
                </a:cxn>
                <a:cxn ang="0">
                  <a:pos x="24" y="6"/>
                </a:cxn>
                <a:cxn ang="0">
                  <a:pos x="14" y="14"/>
                </a:cxn>
                <a:cxn ang="0">
                  <a:pos x="10" y="20"/>
                </a:cxn>
                <a:cxn ang="0">
                  <a:pos x="6" y="28"/>
                </a:cxn>
                <a:cxn ang="0">
                  <a:pos x="2" y="48"/>
                </a:cxn>
                <a:cxn ang="0">
                  <a:pos x="0" y="74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4" y="102"/>
                </a:cxn>
                <a:cxn ang="0">
                  <a:pos x="14" y="90"/>
                </a:cxn>
                <a:cxn ang="0">
                  <a:pos x="20" y="84"/>
                </a:cxn>
                <a:cxn ang="0">
                  <a:pos x="26" y="78"/>
                </a:cxn>
                <a:cxn ang="0">
                  <a:pos x="36" y="74"/>
                </a:cxn>
                <a:cxn ang="0">
                  <a:pos x="44" y="72"/>
                </a:cxn>
                <a:cxn ang="0">
                  <a:pos x="44" y="72"/>
                </a:cxn>
                <a:cxn ang="0">
                  <a:pos x="40" y="74"/>
                </a:cxn>
                <a:cxn ang="0">
                  <a:pos x="28" y="84"/>
                </a:cxn>
                <a:cxn ang="0">
                  <a:pos x="22" y="90"/>
                </a:cxn>
                <a:cxn ang="0">
                  <a:pos x="16" y="100"/>
                </a:cxn>
                <a:cxn ang="0">
                  <a:pos x="12" y="110"/>
                </a:cxn>
                <a:cxn ang="0">
                  <a:pos x="10" y="122"/>
                </a:cxn>
                <a:cxn ang="0">
                  <a:pos x="10" y="122"/>
                </a:cxn>
                <a:cxn ang="0">
                  <a:pos x="24" y="120"/>
                </a:cxn>
                <a:cxn ang="0">
                  <a:pos x="44" y="118"/>
                </a:cxn>
                <a:cxn ang="0">
                  <a:pos x="70" y="118"/>
                </a:cxn>
                <a:cxn ang="0">
                  <a:pos x="70" y="118"/>
                </a:cxn>
                <a:cxn ang="0">
                  <a:pos x="84" y="116"/>
                </a:cxn>
                <a:cxn ang="0">
                  <a:pos x="96" y="110"/>
                </a:cxn>
                <a:cxn ang="0">
                  <a:pos x="104" y="104"/>
                </a:cxn>
                <a:cxn ang="0">
                  <a:pos x="112" y="96"/>
                </a:cxn>
                <a:cxn ang="0">
                  <a:pos x="118" y="86"/>
                </a:cxn>
                <a:cxn ang="0">
                  <a:pos x="120" y="76"/>
                </a:cxn>
                <a:cxn ang="0">
                  <a:pos x="120" y="68"/>
                </a:cxn>
                <a:cxn ang="0">
                  <a:pos x="118" y="62"/>
                </a:cxn>
                <a:cxn ang="0">
                  <a:pos x="118" y="62"/>
                </a:cxn>
                <a:cxn ang="0">
                  <a:pos x="112" y="56"/>
                </a:cxn>
                <a:cxn ang="0">
                  <a:pos x="106" y="52"/>
                </a:cxn>
                <a:cxn ang="0">
                  <a:pos x="96" y="48"/>
                </a:cxn>
                <a:cxn ang="0">
                  <a:pos x="88" y="46"/>
                </a:cxn>
                <a:cxn ang="0">
                  <a:pos x="84" y="46"/>
                </a:cxn>
                <a:cxn ang="0">
                  <a:pos x="84" y="46"/>
                </a:cxn>
              </a:cxnLst>
              <a:rect l="0" t="0" r="r" b="b"/>
              <a:pathLst>
                <a:path w="120" h="122">
                  <a:moveTo>
                    <a:pt x="84" y="46"/>
                  </a:moveTo>
                  <a:lnTo>
                    <a:pt x="84" y="46"/>
                  </a:lnTo>
                  <a:lnTo>
                    <a:pt x="86" y="40"/>
                  </a:lnTo>
                  <a:lnTo>
                    <a:pt x="86" y="24"/>
                  </a:lnTo>
                  <a:lnTo>
                    <a:pt x="84" y="16"/>
                  </a:lnTo>
                  <a:lnTo>
                    <a:pt x="80" y="8"/>
                  </a:lnTo>
                  <a:lnTo>
                    <a:pt x="72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48" y="0"/>
                  </a:lnTo>
                  <a:lnTo>
                    <a:pt x="36" y="2"/>
                  </a:lnTo>
                  <a:lnTo>
                    <a:pt x="24" y="6"/>
                  </a:lnTo>
                  <a:lnTo>
                    <a:pt x="14" y="14"/>
                  </a:lnTo>
                  <a:lnTo>
                    <a:pt x="10" y="20"/>
                  </a:lnTo>
                  <a:lnTo>
                    <a:pt x="6" y="28"/>
                  </a:lnTo>
                  <a:lnTo>
                    <a:pt x="2" y="48"/>
                  </a:lnTo>
                  <a:lnTo>
                    <a:pt x="0" y="74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4" y="102"/>
                  </a:lnTo>
                  <a:lnTo>
                    <a:pt x="14" y="90"/>
                  </a:lnTo>
                  <a:lnTo>
                    <a:pt x="20" y="84"/>
                  </a:lnTo>
                  <a:lnTo>
                    <a:pt x="26" y="78"/>
                  </a:lnTo>
                  <a:lnTo>
                    <a:pt x="36" y="74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0" y="74"/>
                  </a:lnTo>
                  <a:lnTo>
                    <a:pt x="28" y="84"/>
                  </a:lnTo>
                  <a:lnTo>
                    <a:pt x="22" y="90"/>
                  </a:lnTo>
                  <a:lnTo>
                    <a:pt x="16" y="100"/>
                  </a:lnTo>
                  <a:lnTo>
                    <a:pt x="12" y="110"/>
                  </a:lnTo>
                  <a:lnTo>
                    <a:pt x="10" y="122"/>
                  </a:lnTo>
                  <a:lnTo>
                    <a:pt x="10" y="122"/>
                  </a:lnTo>
                  <a:lnTo>
                    <a:pt x="24" y="120"/>
                  </a:lnTo>
                  <a:lnTo>
                    <a:pt x="44" y="118"/>
                  </a:lnTo>
                  <a:lnTo>
                    <a:pt x="70" y="118"/>
                  </a:lnTo>
                  <a:lnTo>
                    <a:pt x="70" y="118"/>
                  </a:lnTo>
                  <a:lnTo>
                    <a:pt x="84" y="116"/>
                  </a:lnTo>
                  <a:lnTo>
                    <a:pt x="96" y="110"/>
                  </a:lnTo>
                  <a:lnTo>
                    <a:pt x="104" y="104"/>
                  </a:lnTo>
                  <a:lnTo>
                    <a:pt x="112" y="96"/>
                  </a:lnTo>
                  <a:lnTo>
                    <a:pt x="118" y="86"/>
                  </a:lnTo>
                  <a:lnTo>
                    <a:pt x="120" y="76"/>
                  </a:lnTo>
                  <a:lnTo>
                    <a:pt x="120" y="68"/>
                  </a:lnTo>
                  <a:lnTo>
                    <a:pt x="118" y="62"/>
                  </a:lnTo>
                  <a:lnTo>
                    <a:pt x="118" y="62"/>
                  </a:lnTo>
                  <a:lnTo>
                    <a:pt x="112" y="56"/>
                  </a:lnTo>
                  <a:lnTo>
                    <a:pt x="106" y="52"/>
                  </a:lnTo>
                  <a:lnTo>
                    <a:pt x="96" y="48"/>
                  </a:lnTo>
                  <a:lnTo>
                    <a:pt x="88" y="46"/>
                  </a:lnTo>
                  <a:lnTo>
                    <a:pt x="84" y="46"/>
                  </a:lnTo>
                  <a:lnTo>
                    <a:pt x="84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2" name="Freeform 37"/>
            <p:cNvSpPr>
              <a:spLocks/>
            </p:cNvSpPr>
            <p:nvPr/>
          </p:nvSpPr>
          <p:spPr bwMode="auto">
            <a:xfrm>
              <a:off x="5759116" y="7078579"/>
              <a:ext cx="1010653" cy="770021"/>
            </a:xfrm>
            <a:custGeom>
              <a:avLst/>
              <a:gdLst/>
              <a:ahLst/>
              <a:cxnLst>
                <a:cxn ang="0">
                  <a:pos x="120" y="22"/>
                </a:cxn>
                <a:cxn ang="0">
                  <a:pos x="120" y="22"/>
                </a:cxn>
                <a:cxn ang="0">
                  <a:pos x="112" y="14"/>
                </a:cxn>
                <a:cxn ang="0">
                  <a:pos x="106" y="8"/>
                </a:cxn>
                <a:cxn ang="0">
                  <a:pos x="96" y="4"/>
                </a:cxn>
                <a:cxn ang="0">
                  <a:pos x="88" y="2"/>
                </a:cxn>
                <a:cxn ang="0">
                  <a:pos x="70" y="0"/>
                </a:cxn>
                <a:cxn ang="0">
                  <a:pos x="50" y="2"/>
                </a:cxn>
                <a:cxn ang="0">
                  <a:pos x="34" y="4"/>
                </a:cxn>
                <a:cxn ang="0">
                  <a:pos x="20" y="8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16"/>
                </a:cxn>
                <a:cxn ang="0">
                  <a:pos x="34" y="20"/>
                </a:cxn>
                <a:cxn ang="0">
                  <a:pos x="44" y="24"/>
                </a:cxn>
                <a:cxn ang="0">
                  <a:pos x="52" y="30"/>
                </a:cxn>
                <a:cxn ang="0">
                  <a:pos x="62" y="42"/>
                </a:cxn>
                <a:cxn ang="0">
                  <a:pos x="66" y="46"/>
                </a:cxn>
                <a:cxn ang="0">
                  <a:pos x="66" y="46"/>
                </a:cxn>
                <a:cxn ang="0">
                  <a:pos x="56" y="40"/>
                </a:cxn>
                <a:cxn ang="0">
                  <a:pos x="46" y="34"/>
                </a:cxn>
                <a:cxn ang="0">
                  <a:pos x="24" y="28"/>
                </a:cxn>
                <a:cxn ang="0">
                  <a:pos x="6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6" y="28"/>
                </a:cxn>
                <a:cxn ang="0">
                  <a:pos x="14" y="36"/>
                </a:cxn>
                <a:cxn ang="0">
                  <a:pos x="18" y="44"/>
                </a:cxn>
                <a:cxn ang="0">
                  <a:pos x="24" y="54"/>
                </a:cxn>
                <a:cxn ang="0">
                  <a:pos x="40" y="96"/>
                </a:cxn>
                <a:cxn ang="0">
                  <a:pos x="102" y="96"/>
                </a:cxn>
                <a:cxn ang="0">
                  <a:pos x="102" y="96"/>
                </a:cxn>
                <a:cxn ang="0">
                  <a:pos x="100" y="88"/>
                </a:cxn>
                <a:cxn ang="0">
                  <a:pos x="98" y="78"/>
                </a:cxn>
                <a:cxn ang="0">
                  <a:pos x="94" y="70"/>
                </a:cxn>
                <a:cxn ang="0">
                  <a:pos x="94" y="70"/>
                </a:cxn>
                <a:cxn ang="0">
                  <a:pos x="100" y="72"/>
                </a:cxn>
                <a:cxn ang="0">
                  <a:pos x="108" y="70"/>
                </a:cxn>
                <a:cxn ang="0">
                  <a:pos x="114" y="66"/>
                </a:cxn>
                <a:cxn ang="0">
                  <a:pos x="120" y="60"/>
                </a:cxn>
                <a:cxn ang="0">
                  <a:pos x="124" y="52"/>
                </a:cxn>
                <a:cxn ang="0">
                  <a:pos x="126" y="42"/>
                </a:cxn>
                <a:cxn ang="0">
                  <a:pos x="126" y="32"/>
                </a:cxn>
                <a:cxn ang="0">
                  <a:pos x="120" y="22"/>
                </a:cxn>
                <a:cxn ang="0">
                  <a:pos x="120" y="22"/>
                </a:cxn>
              </a:cxnLst>
              <a:rect l="0" t="0" r="r" b="b"/>
              <a:pathLst>
                <a:path w="126" h="96">
                  <a:moveTo>
                    <a:pt x="120" y="22"/>
                  </a:moveTo>
                  <a:lnTo>
                    <a:pt x="120" y="22"/>
                  </a:lnTo>
                  <a:lnTo>
                    <a:pt x="112" y="14"/>
                  </a:lnTo>
                  <a:lnTo>
                    <a:pt x="106" y="8"/>
                  </a:lnTo>
                  <a:lnTo>
                    <a:pt x="96" y="4"/>
                  </a:lnTo>
                  <a:lnTo>
                    <a:pt x="88" y="2"/>
                  </a:lnTo>
                  <a:lnTo>
                    <a:pt x="70" y="0"/>
                  </a:lnTo>
                  <a:lnTo>
                    <a:pt x="50" y="2"/>
                  </a:lnTo>
                  <a:lnTo>
                    <a:pt x="34" y="4"/>
                  </a:lnTo>
                  <a:lnTo>
                    <a:pt x="20" y="8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16"/>
                  </a:lnTo>
                  <a:lnTo>
                    <a:pt x="34" y="20"/>
                  </a:lnTo>
                  <a:lnTo>
                    <a:pt x="44" y="24"/>
                  </a:lnTo>
                  <a:lnTo>
                    <a:pt x="52" y="30"/>
                  </a:lnTo>
                  <a:lnTo>
                    <a:pt x="62" y="42"/>
                  </a:lnTo>
                  <a:lnTo>
                    <a:pt x="66" y="46"/>
                  </a:lnTo>
                  <a:lnTo>
                    <a:pt x="66" y="46"/>
                  </a:lnTo>
                  <a:lnTo>
                    <a:pt x="56" y="40"/>
                  </a:lnTo>
                  <a:lnTo>
                    <a:pt x="46" y="34"/>
                  </a:lnTo>
                  <a:lnTo>
                    <a:pt x="24" y="28"/>
                  </a:lnTo>
                  <a:lnTo>
                    <a:pt x="6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6" y="28"/>
                  </a:lnTo>
                  <a:lnTo>
                    <a:pt x="14" y="36"/>
                  </a:lnTo>
                  <a:lnTo>
                    <a:pt x="18" y="44"/>
                  </a:lnTo>
                  <a:lnTo>
                    <a:pt x="24" y="54"/>
                  </a:lnTo>
                  <a:lnTo>
                    <a:pt x="40" y="96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00" y="88"/>
                  </a:lnTo>
                  <a:lnTo>
                    <a:pt x="98" y="78"/>
                  </a:lnTo>
                  <a:lnTo>
                    <a:pt x="94" y="70"/>
                  </a:lnTo>
                  <a:lnTo>
                    <a:pt x="94" y="70"/>
                  </a:lnTo>
                  <a:lnTo>
                    <a:pt x="100" y="72"/>
                  </a:lnTo>
                  <a:lnTo>
                    <a:pt x="108" y="70"/>
                  </a:lnTo>
                  <a:lnTo>
                    <a:pt x="114" y="66"/>
                  </a:lnTo>
                  <a:lnTo>
                    <a:pt x="120" y="60"/>
                  </a:lnTo>
                  <a:lnTo>
                    <a:pt x="124" y="52"/>
                  </a:lnTo>
                  <a:lnTo>
                    <a:pt x="126" y="42"/>
                  </a:lnTo>
                  <a:lnTo>
                    <a:pt x="126" y="32"/>
                  </a:lnTo>
                  <a:lnTo>
                    <a:pt x="120" y="22"/>
                  </a:lnTo>
                  <a:lnTo>
                    <a:pt x="12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3" name="Freeform 38"/>
            <p:cNvSpPr>
              <a:spLocks/>
            </p:cNvSpPr>
            <p:nvPr/>
          </p:nvSpPr>
          <p:spPr bwMode="auto">
            <a:xfrm>
              <a:off x="5021179" y="7335253"/>
              <a:ext cx="930442" cy="513347"/>
            </a:xfrm>
            <a:custGeom>
              <a:avLst/>
              <a:gdLst/>
              <a:ahLst/>
              <a:cxnLst>
                <a:cxn ang="0">
                  <a:pos x="82" y="6"/>
                </a:cxn>
                <a:cxn ang="0">
                  <a:pos x="82" y="6"/>
                </a:cxn>
                <a:cxn ang="0">
                  <a:pos x="82" y="18"/>
                </a:cxn>
                <a:cxn ang="0">
                  <a:pos x="80" y="30"/>
                </a:cxn>
                <a:cxn ang="0">
                  <a:pos x="76" y="46"/>
                </a:cxn>
                <a:cxn ang="0">
                  <a:pos x="70" y="54"/>
                </a:cxn>
                <a:cxn ang="0">
                  <a:pos x="68" y="58"/>
                </a:cxn>
                <a:cxn ang="0">
                  <a:pos x="68" y="58"/>
                </a:cxn>
                <a:cxn ang="0">
                  <a:pos x="72" y="48"/>
                </a:cxn>
                <a:cxn ang="0">
                  <a:pos x="72" y="36"/>
                </a:cxn>
                <a:cxn ang="0">
                  <a:pos x="70" y="18"/>
                </a:cxn>
                <a:cxn ang="0">
                  <a:pos x="68" y="4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62" y="8"/>
                </a:cxn>
                <a:cxn ang="0">
                  <a:pos x="54" y="16"/>
                </a:cxn>
                <a:cxn ang="0">
                  <a:pos x="46" y="24"/>
                </a:cxn>
                <a:cxn ang="0">
                  <a:pos x="36" y="30"/>
                </a:cxn>
                <a:cxn ang="0">
                  <a:pos x="14" y="46"/>
                </a:cxn>
                <a:cxn ang="0">
                  <a:pos x="6" y="54"/>
                </a:cxn>
                <a:cxn ang="0">
                  <a:pos x="0" y="64"/>
                </a:cxn>
                <a:cxn ang="0">
                  <a:pos x="116" y="64"/>
                </a:cxn>
                <a:cxn ang="0">
                  <a:pos x="116" y="64"/>
                </a:cxn>
                <a:cxn ang="0">
                  <a:pos x="112" y="50"/>
                </a:cxn>
                <a:cxn ang="0">
                  <a:pos x="106" y="36"/>
                </a:cxn>
                <a:cxn ang="0">
                  <a:pos x="100" y="26"/>
                </a:cxn>
                <a:cxn ang="0">
                  <a:pos x="94" y="18"/>
                </a:cxn>
                <a:cxn ang="0">
                  <a:pos x="86" y="8"/>
                </a:cxn>
                <a:cxn ang="0">
                  <a:pos x="82" y="6"/>
                </a:cxn>
                <a:cxn ang="0">
                  <a:pos x="82" y="6"/>
                </a:cxn>
              </a:cxnLst>
              <a:rect l="0" t="0" r="r" b="b"/>
              <a:pathLst>
                <a:path w="116" h="64">
                  <a:moveTo>
                    <a:pt x="82" y="6"/>
                  </a:moveTo>
                  <a:lnTo>
                    <a:pt x="82" y="6"/>
                  </a:lnTo>
                  <a:lnTo>
                    <a:pt x="82" y="18"/>
                  </a:lnTo>
                  <a:lnTo>
                    <a:pt x="80" y="30"/>
                  </a:lnTo>
                  <a:lnTo>
                    <a:pt x="76" y="46"/>
                  </a:lnTo>
                  <a:lnTo>
                    <a:pt x="70" y="54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72" y="48"/>
                  </a:lnTo>
                  <a:lnTo>
                    <a:pt x="72" y="36"/>
                  </a:lnTo>
                  <a:lnTo>
                    <a:pt x="70" y="18"/>
                  </a:lnTo>
                  <a:lnTo>
                    <a:pt x="68" y="4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4" y="16"/>
                  </a:lnTo>
                  <a:lnTo>
                    <a:pt x="46" y="24"/>
                  </a:lnTo>
                  <a:lnTo>
                    <a:pt x="36" y="30"/>
                  </a:lnTo>
                  <a:lnTo>
                    <a:pt x="14" y="46"/>
                  </a:lnTo>
                  <a:lnTo>
                    <a:pt x="6" y="54"/>
                  </a:lnTo>
                  <a:lnTo>
                    <a:pt x="0" y="64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12" y="50"/>
                  </a:lnTo>
                  <a:lnTo>
                    <a:pt x="106" y="36"/>
                  </a:lnTo>
                  <a:lnTo>
                    <a:pt x="100" y="26"/>
                  </a:lnTo>
                  <a:lnTo>
                    <a:pt x="94" y="18"/>
                  </a:lnTo>
                  <a:lnTo>
                    <a:pt x="86" y="8"/>
                  </a:lnTo>
                  <a:lnTo>
                    <a:pt x="82" y="6"/>
                  </a:lnTo>
                  <a:lnTo>
                    <a:pt x="8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4" name="Freeform 39"/>
            <p:cNvSpPr>
              <a:spLocks/>
            </p:cNvSpPr>
            <p:nvPr/>
          </p:nvSpPr>
          <p:spPr bwMode="auto">
            <a:xfrm>
              <a:off x="4363453" y="6741695"/>
              <a:ext cx="1010653" cy="1058779"/>
            </a:xfrm>
            <a:custGeom>
              <a:avLst/>
              <a:gdLst/>
              <a:ahLst/>
              <a:cxnLst>
                <a:cxn ang="0">
                  <a:pos x="66" y="66"/>
                </a:cxn>
                <a:cxn ang="0">
                  <a:pos x="66" y="66"/>
                </a:cxn>
                <a:cxn ang="0">
                  <a:pos x="74" y="66"/>
                </a:cxn>
                <a:cxn ang="0">
                  <a:pos x="84" y="62"/>
                </a:cxn>
                <a:cxn ang="0">
                  <a:pos x="104" y="52"/>
                </a:cxn>
                <a:cxn ang="0">
                  <a:pos x="124" y="40"/>
                </a:cxn>
                <a:cxn ang="0">
                  <a:pos x="124" y="40"/>
                </a:cxn>
                <a:cxn ang="0">
                  <a:pos x="116" y="38"/>
                </a:cxn>
                <a:cxn ang="0">
                  <a:pos x="108" y="36"/>
                </a:cxn>
                <a:cxn ang="0">
                  <a:pos x="92" y="30"/>
                </a:cxn>
                <a:cxn ang="0">
                  <a:pos x="62" y="10"/>
                </a:cxn>
                <a:cxn ang="0">
                  <a:pos x="48" y="4"/>
                </a:cxn>
                <a:cxn ang="0">
                  <a:pos x="40" y="2"/>
                </a:cxn>
                <a:cxn ang="0">
                  <a:pos x="34" y="0"/>
                </a:cxn>
                <a:cxn ang="0">
                  <a:pos x="26" y="2"/>
                </a:cxn>
                <a:cxn ang="0">
                  <a:pos x="20" y="4"/>
                </a:cxn>
                <a:cxn ang="0">
                  <a:pos x="14" y="10"/>
                </a:cxn>
                <a:cxn ang="0">
                  <a:pos x="8" y="18"/>
                </a:cxn>
                <a:cxn ang="0">
                  <a:pos x="8" y="18"/>
                </a:cxn>
                <a:cxn ang="0">
                  <a:pos x="2" y="28"/>
                </a:cxn>
                <a:cxn ang="0">
                  <a:pos x="0" y="38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14" y="66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10" y="80"/>
                </a:cxn>
                <a:cxn ang="0">
                  <a:pos x="6" y="92"/>
                </a:cxn>
                <a:cxn ang="0">
                  <a:pos x="8" y="102"/>
                </a:cxn>
                <a:cxn ang="0">
                  <a:pos x="12" y="112"/>
                </a:cxn>
                <a:cxn ang="0">
                  <a:pos x="20" y="122"/>
                </a:cxn>
                <a:cxn ang="0">
                  <a:pos x="30" y="128"/>
                </a:cxn>
                <a:cxn ang="0">
                  <a:pos x="42" y="132"/>
                </a:cxn>
                <a:cxn ang="0">
                  <a:pos x="58" y="132"/>
                </a:cxn>
                <a:cxn ang="0">
                  <a:pos x="58" y="132"/>
                </a:cxn>
                <a:cxn ang="0">
                  <a:pos x="66" y="130"/>
                </a:cxn>
                <a:cxn ang="0">
                  <a:pos x="72" y="126"/>
                </a:cxn>
                <a:cxn ang="0">
                  <a:pos x="86" y="118"/>
                </a:cxn>
                <a:cxn ang="0">
                  <a:pos x="98" y="106"/>
                </a:cxn>
                <a:cxn ang="0">
                  <a:pos x="108" y="92"/>
                </a:cxn>
                <a:cxn ang="0">
                  <a:pos x="120" y="68"/>
                </a:cxn>
                <a:cxn ang="0">
                  <a:pos x="126" y="58"/>
                </a:cxn>
                <a:cxn ang="0">
                  <a:pos x="126" y="58"/>
                </a:cxn>
                <a:cxn ang="0">
                  <a:pos x="112" y="62"/>
                </a:cxn>
                <a:cxn ang="0">
                  <a:pos x="100" y="66"/>
                </a:cxn>
                <a:cxn ang="0">
                  <a:pos x="82" y="68"/>
                </a:cxn>
                <a:cxn ang="0">
                  <a:pos x="70" y="68"/>
                </a:cxn>
                <a:cxn ang="0">
                  <a:pos x="66" y="66"/>
                </a:cxn>
                <a:cxn ang="0">
                  <a:pos x="66" y="66"/>
                </a:cxn>
              </a:cxnLst>
              <a:rect l="0" t="0" r="r" b="b"/>
              <a:pathLst>
                <a:path w="126" h="132">
                  <a:moveTo>
                    <a:pt x="66" y="66"/>
                  </a:moveTo>
                  <a:lnTo>
                    <a:pt x="66" y="66"/>
                  </a:lnTo>
                  <a:lnTo>
                    <a:pt x="74" y="66"/>
                  </a:lnTo>
                  <a:lnTo>
                    <a:pt x="84" y="62"/>
                  </a:lnTo>
                  <a:lnTo>
                    <a:pt x="104" y="52"/>
                  </a:lnTo>
                  <a:lnTo>
                    <a:pt x="124" y="40"/>
                  </a:lnTo>
                  <a:lnTo>
                    <a:pt x="124" y="40"/>
                  </a:lnTo>
                  <a:lnTo>
                    <a:pt x="116" y="38"/>
                  </a:lnTo>
                  <a:lnTo>
                    <a:pt x="108" y="36"/>
                  </a:lnTo>
                  <a:lnTo>
                    <a:pt x="92" y="30"/>
                  </a:lnTo>
                  <a:lnTo>
                    <a:pt x="62" y="10"/>
                  </a:lnTo>
                  <a:lnTo>
                    <a:pt x="48" y="4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6" y="2"/>
                  </a:lnTo>
                  <a:lnTo>
                    <a:pt x="20" y="4"/>
                  </a:lnTo>
                  <a:lnTo>
                    <a:pt x="14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2" y="28"/>
                  </a:lnTo>
                  <a:lnTo>
                    <a:pt x="0" y="38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14" y="66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0" y="80"/>
                  </a:lnTo>
                  <a:lnTo>
                    <a:pt x="6" y="92"/>
                  </a:lnTo>
                  <a:lnTo>
                    <a:pt x="8" y="102"/>
                  </a:lnTo>
                  <a:lnTo>
                    <a:pt x="12" y="112"/>
                  </a:lnTo>
                  <a:lnTo>
                    <a:pt x="20" y="122"/>
                  </a:lnTo>
                  <a:lnTo>
                    <a:pt x="30" y="128"/>
                  </a:lnTo>
                  <a:lnTo>
                    <a:pt x="42" y="132"/>
                  </a:lnTo>
                  <a:lnTo>
                    <a:pt x="58" y="132"/>
                  </a:lnTo>
                  <a:lnTo>
                    <a:pt x="58" y="132"/>
                  </a:lnTo>
                  <a:lnTo>
                    <a:pt x="66" y="130"/>
                  </a:lnTo>
                  <a:lnTo>
                    <a:pt x="72" y="126"/>
                  </a:lnTo>
                  <a:lnTo>
                    <a:pt x="86" y="118"/>
                  </a:lnTo>
                  <a:lnTo>
                    <a:pt x="98" y="106"/>
                  </a:lnTo>
                  <a:lnTo>
                    <a:pt x="108" y="92"/>
                  </a:lnTo>
                  <a:lnTo>
                    <a:pt x="120" y="68"/>
                  </a:lnTo>
                  <a:lnTo>
                    <a:pt x="126" y="58"/>
                  </a:lnTo>
                  <a:lnTo>
                    <a:pt x="126" y="58"/>
                  </a:lnTo>
                  <a:lnTo>
                    <a:pt x="112" y="62"/>
                  </a:lnTo>
                  <a:lnTo>
                    <a:pt x="100" y="66"/>
                  </a:lnTo>
                  <a:lnTo>
                    <a:pt x="82" y="68"/>
                  </a:lnTo>
                  <a:lnTo>
                    <a:pt x="70" y="68"/>
                  </a:lnTo>
                  <a:lnTo>
                    <a:pt x="66" y="66"/>
                  </a:lnTo>
                  <a:lnTo>
                    <a:pt x="66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5" name="Freeform 40"/>
            <p:cNvSpPr>
              <a:spLocks/>
            </p:cNvSpPr>
            <p:nvPr/>
          </p:nvSpPr>
          <p:spPr bwMode="auto">
            <a:xfrm>
              <a:off x="4796589" y="5811253"/>
              <a:ext cx="930442" cy="1042737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80" y="0"/>
                </a:cxn>
                <a:cxn ang="0">
                  <a:pos x="72" y="0"/>
                </a:cxn>
                <a:cxn ang="0">
                  <a:pos x="66" y="4"/>
                </a:cxn>
                <a:cxn ang="0">
                  <a:pos x="60" y="8"/>
                </a:cxn>
                <a:cxn ang="0">
                  <a:pos x="56" y="14"/>
                </a:cxn>
                <a:cxn ang="0">
                  <a:pos x="50" y="22"/>
                </a:cxn>
                <a:cxn ang="0">
                  <a:pos x="50" y="28"/>
                </a:cxn>
                <a:cxn ang="0">
                  <a:pos x="50" y="28"/>
                </a:cxn>
                <a:cxn ang="0">
                  <a:pos x="42" y="28"/>
                </a:cxn>
                <a:cxn ang="0">
                  <a:pos x="28" y="28"/>
                </a:cxn>
                <a:cxn ang="0">
                  <a:pos x="20" y="30"/>
                </a:cxn>
                <a:cxn ang="0">
                  <a:pos x="12" y="34"/>
                </a:cxn>
                <a:cxn ang="0">
                  <a:pos x="6" y="40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0" y="60"/>
                </a:cxn>
                <a:cxn ang="0">
                  <a:pos x="0" y="72"/>
                </a:cxn>
                <a:cxn ang="0">
                  <a:pos x="4" y="84"/>
                </a:cxn>
                <a:cxn ang="0">
                  <a:pos x="10" y="96"/>
                </a:cxn>
                <a:cxn ang="0">
                  <a:pos x="20" y="106"/>
                </a:cxn>
                <a:cxn ang="0">
                  <a:pos x="36" y="114"/>
                </a:cxn>
                <a:cxn ang="0">
                  <a:pos x="56" y="122"/>
                </a:cxn>
                <a:cxn ang="0">
                  <a:pos x="84" y="130"/>
                </a:cxn>
                <a:cxn ang="0">
                  <a:pos x="84" y="130"/>
                </a:cxn>
                <a:cxn ang="0">
                  <a:pos x="80" y="126"/>
                </a:cxn>
                <a:cxn ang="0">
                  <a:pos x="74" y="116"/>
                </a:cxn>
                <a:cxn ang="0">
                  <a:pos x="68" y="102"/>
                </a:cxn>
                <a:cxn ang="0">
                  <a:pos x="66" y="92"/>
                </a:cxn>
                <a:cxn ang="0">
                  <a:pos x="64" y="82"/>
                </a:cxn>
                <a:cxn ang="0">
                  <a:pos x="64" y="82"/>
                </a:cxn>
                <a:cxn ang="0">
                  <a:pos x="78" y="100"/>
                </a:cxn>
                <a:cxn ang="0">
                  <a:pos x="90" y="116"/>
                </a:cxn>
                <a:cxn ang="0">
                  <a:pos x="98" y="122"/>
                </a:cxn>
                <a:cxn ang="0">
                  <a:pos x="106" y="128"/>
                </a:cxn>
                <a:cxn ang="0">
                  <a:pos x="106" y="128"/>
                </a:cxn>
                <a:cxn ang="0">
                  <a:pos x="106" y="98"/>
                </a:cxn>
                <a:cxn ang="0">
                  <a:pos x="108" y="70"/>
                </a:cxn>
                <a:cxn ang="0">
                  <a:pos x="112" y="56"/>
                </a:cxn>
                <a:cxn ang="0">
                  <a:pos x="116" y="42"/>
                </a:cxn>
                <a:cxn ang="0">
                  <a:pos x="116" y="42"/>
                </a:cxn>
                <a:cxn ang="0">
                  <a:pos x="116" y="34"/>
                </a:cxn>
                <a:cxn ang="0">
                  <a:pos x="116" y="26"/>
                </a:cxn>
                <a:cxn ang="0">
                  <a:pos x="114" y="18"/>
                </a:cxn>
                <a:cxn ang="0">
                  <a:pos x="110" y="12"/>
                </a:cxn>
                <a:cxn ang="0">
                  <a:pos x="104" y="6"/>
                </a:cxn>
                <a:cxn ang="0">
                  <a:pos x="96" y="2"/>
                </a:cxn>
                <a:cxn ang="0">
                  <a:pos x="88" y="0"/>
                </a:cxn>
                <a:cxn ang="0">
                  <a:pos x="80" y="0"/>
                </a:cxn>
                <a:cxn ang="0">
                  <a:pos x="80" y="0"/>
                </a:cxn>
              </a:cxnLst>
              <a:rect l="0" t="0" r="r" b="b"/>
              <a:pathLst>
                <a:path w="116" h="130">
                  <a:moveTo>
                    <a:pt x="80" y="0"/>
                  </a:moveTo>
                  <a:lnTo>
                    <a:pt x="80" y="0"/>
                  </a:lnTo>
                  <a:lnTo>
                    <a:pt x="72" y="0"/>
                  </a:lnTo>
                  <a:lnTo>
                    <a:pt x="66" y="4"/>
                  </a:lnTo>
                  <a:lnTo>
                    <a:pt x="60" y="8"/>
                  </a:lnTo>
                  <a:lnTo>
                    <a:pt x="56" y="14"/>
                  </a:lnTo>
                  <a:lnTo>
                    <a:pt x="50" y="22"/>
                  </a:lnTo>
                  <a:lnTo>
                    <a:pt x="50" y="28"/>
                  </a:lnTo>
                  <a:lnTo>
                    <a:pt x="50" y="28"/>
                  </a:lnTo>
                  <a:lnTo>
                    <a:pt x="42" y="28"/>
                  </a:lnTo>
                  <a:lnTo>
                    <a:pt x="28" y="28"/>
                  </a:lnTo>
                  <a:lnTo>
                    <a:pt x="20" y="30"/>
                  </a:lnTo>
                  <a:lnTo>
                    <a:pt x="12" y="34"/>
                  </a:lnTo>
                  <a:lnTo>
                    <a:pt x="6" y="4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10" y="96"/>
                  </a:lnTo>
                  <a:lnTo>
                    <a:pt x="20" y="106"/>
                  </a:lnTo>
                  <a:lnTo>
                    <a:pt x="36" y="114"/>
                  </a:lnTo>
                  <a:lnTo>
                    <a:pt x="56" y="122"/>
                  </a:lnTo>
                  <a:lnTo>
                    <a:pt x="84" y="130"/>
                  </a:lnTo>
                  <a:lnTo>
                    <a:pt x="84" y="130"/>
                  </a:lnTo>
                  <a:lnTo>
                    <a:pt x="80" y="126"/>
                  </a:lnTo>
                  <a:lnTo>
                    <a:pt x="74" y="116"/>
                  </a:lnTo>
                  <a:lnTo>
                    <a:pt x="68" y="102"/>
                  </a:lnTo>
                  <a:lnTo>
                    <a:pt x="66" y="92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78" y="100"/>
                  </a:lnTo>
                  <a:lnTo>
                    <a:pt x="90" y="116"/>
                  </a:lnTo>
                  <a:lnTo>
                    <a:pt x="98" y="122"/>
                  </a:lnTo>
                  <a:lnTo>
                    <a:pt x="106" y="128"/>
                  </a:lnTo>
                  <a:lnTo>
                    <a:pt x="106" y="128"/>
                  </a:lnTo>
                  <a:lnTo>
                    <a:pt x="106" y="98"/>
                  </a:lnTo>
                  <a:lnTo>
                    <a:pt x="108" y="70"/>
                  </a:lnTo>
                  <a:lnTo>
                    <a:pt x="112" y="56"/>
                  </a:lnTo>
                  <a:lnTo>
                    <a:pt x="116" y="42"/>
                  </a:lnTo>
                  <a:lnTo>
                    <a:pt x="116" y="42"/>
                  </a:lnTo>
                  <a:lnTo>
                    <a:pt x="116" y="34"/>
                  </a:lnTo>
                  <a:lnTo>
                    <a:pt x="116" y="26"/>
                  </a:lnTo>
                  <a:lnTo>
                    <a:pt x="114" y="18"/>
                  </a:lnTo>
                  <a:lnTo>
                    <a:pt x="110" y="12"/>
                  </a:lnTo>
                  <a:lnTo>
                    <a:pt x="104" y="6"/>
                  </a:lnTo>
                  <a:lnTo>
                    <a:pt x="96" y="2"/>
                  </a:lnTo>
                  <a:lnTo>
                    <a:pt x="88" y="0"/>
                  </a:lnTo>
                  <a:lnTo>
                    <a:pt x="80" y="0"/>
                  </a:lnTo>
                  <a:lnTo>
                    <a:pt x="8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6" name="Freeform 41"/>
            <p:cNvSpPr>
              <a:spLocks/>
            </p:cNvSpPr>
            <p:nvPr/>
          </p:nvSpPr>
          <p:spPr bwMode="auto">
            <a:xfrm>
              <a:off x="5470358" y="6982326"/>
              <a:ext cx="224589" cy="256674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0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22"/>
                </a:cxn>
                <a:cxn ang="0">
                  <a:pos x="4" y="28"/>
                </a:cxn>
                <a:cxn ang="0">
                  <a:pos x="8" y="30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20" y="30"/>
                </a:cxn>
                <a:cxn ang="0">
                  <a:pos x="24" y="28"/>
                </a:cxn>
                <a:cxn ang="0">
                  <a:pos x="26" y="22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6" y="10"/>
                </a:cxn>
                <a:cxn ang="0">
                  <a:pos x="24" y="6"/>
                </a:cxn>
                <a:cxn ang="0">
                  <a:pos x="20" y="2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28" h="32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8"/>
                  </a:lnTo>
                  <a:lnTo>
                    <a:pt x="8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20" y="30"/>
                  </a:lnTo>
                  <a:lnTo>
                    <a:pt x="24" y="28"/>
                  </a:lnTo>
                  <a:lnTo>
                    <a:pt x="26" y="22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6" y="10"/>
                  </a:lnTo>
                  <a:lnTo>
                    <a:pt x="24" y="6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7" name="Freeform 42"/>
            <p:cNvSpPr>
              <a:spLocks/>
            </p:cNvSpPr>
            <p:nvPr/>
          </p:nvSpPr>
          <p:spPr bwMode="auto">
            <a:xfrm>
              <a:off x="3192379" y="725905"/>
              <a:ext cx="1042737" cy="1058779"/>
            </a:xfrm>
            <a:custGeom>
              <a:avLst/>
              <a:gdLst/>
              <a:ahLst/>
              <a:cxnLst>
                <a:cxn ang="0">
                  <a:pos x="10" y="132"/>
                </a:cxn>
                <a:cxn ang="0">
                  <a:pos x="10" y="132"/>
                </a:cxn>
                <a:cxn ang="0">
                  <a:pos x="26" y="128"/>
                </a:cxn>
                <a:cxn ang="0">
                  <a:pos x="48" y="126"/>
                </a:cxn>
                <a:cxn ang="0">
                  <a:pos x="74" y="126"/>
                </a:cxn>
                <a:cxn ang="0">
                  <a:pos x="74" y="126"/>
                </a:cxn>
                <a:cxn ang="0">
                  <a:pos x="90" y="124"/>
                </a:cxn>
                <a:cxn ang="0">
                  <a:pos x="102" y="120"/>
                </a:cxn>
                <a:cxn ang="0">
                  <a:pos x="112" y="112"/>
                </a:cxn>
                <a:cxn ang="0">
                  <a:pos x="122" y="102"/>
                </a:cxn>
                <a:cxn ang="0">
                  <a:pos x="126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6" y="66"/>
                </a:cxn>
                <a:cxn ang="0">
                  <a:pos x="126" y="66"/>
                </a:cxn>
                <a:cxn ang="0">
                  <a:pos x="120" y="60"/>
                </a:cxn>
                <a:cxn ang="0">
                  <a:pos x="114" y="56"/>
                </a:cxn>
                <a:cxn ang="0">
                  <a:pos x="104" y="52"/>
                </a:cxn>
                <a:cxn ang="0">
                  <a:pos x="94" y="50"/>
                </a:cxn>
                <a:cxn ang="0">
                  <a:pos x="90" y="50"/>
                </a:cxn>
                <a:cxn ang="0">
                  <a:pos x="90" y="50"/>
                </a:cxn>
                <a:cxn ang="0">
                  <a:pos x="92" y="42"/>
                </a:cxn>
                <a:cxn ang="0">
                  <a:pos x="92" y="34"/>
                </a:cxn>
                <a:cxn ang="0">
                  <a:pos x="92" y="26"/>
                </a:cxn>
                <a:cxn ang="0">
                  <a:pos x="90" y="16"/>
                </a:cxn>
                <a:cxn ang="0">
                  <a:pos x="84" y="8"/>
                </a:cxn>
                <a:cxn ang="0">
                  <a:pos x="78" y="2"/>
                </a:cxn>
                <a:cxn ang="0">
                  <a:pos x="72" y="2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8"/>
                </a:cxn>
                <a:cxn ang="0">
                  <a:pos x="20" y="12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0" y="90"/>
                </a:cxn>
                <a:cxn ang="0">
                  <a:pos x="24" y="98"/>
                </a:cxn>
                <a:cxn ang="0">
                  <a:pos x="18" y="106"/>
                </a:cxn>
                <a:cxn ang="0">
                  <a:pos x="12" y="118"/>
                </a:cxn>
                <a:cxn ang="0">
                  <a:pos x="10" y="132"/>
                </a:cxn>
                <a:cxn ang="0">
                  <a:pos x="10" y="132"/>
                </a:cxn>
              </a:cxnLst>
              <a:rect l="0" t="0" r="r" b="b"/>
              <a:pathLst>
                <a:path w="130" h="132">
                  <a:moveTo>
                    <a:pt x="10" y="132"/>
                  </a:moveTo>
                  <a:lnTo>
                    <a:pt x="10" y="132"/>
                  </a:lnTo>
                  <a:lnTo>
                    <a:pt x="26" y="128"/>
                  </a:lnTo>
                  <a:lnTo>
                    <a:pt x="48" y="126"/>
                  </a:lnTo>
                  <a:lnTo>
                    <a:pt x="74" y="126"/>
                  </a:lnTo>
                  <a:lnTo>
                    <a:pt x="74" y="126"/>
                  </a:lnTo>
                  <a:lnTo>
                    <a:pt x="90" y="124"/>
                  </a:lnTo>
                  <a:lnTo>
                    <a:pt x="102" y="120"/>
                  </a:lnTo>
                  <a:lnTo>
                    <a:pt x="112" y="112"/>
                  </a:lnTo>
                  <a:lnTo>
                    <a:pt x="122" y="102"/>
                  </a:lnTo>
                  <a:lnTo>
                    <a:pt x="126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0" y="60"/>
                  </a:lnTo>
                  <a:lnTo>
                    <a:pt x="114" y="56"/>
                  </a:lnTo>
                  <a:lnTo>
                    <a:pt x="104" y="52"/>
                  </a:lnTo>
                  <a:lnTo>
                    <a:pt x="94" y="50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92" y="42"/>
                  </a:lnTo>
                  <a:lnTo>
                    <a:pt x="92" y="34"/>
                  </a:lnTo>
                  <a:lnTo>
                    <a:pt x="92" y="26"/>
                  </a:lnTo>
                  <a:lnTo>
                    <a:pt x="90" y="16"/>
                  </a:lnTo>
                  <a:lnTo>
                    <a:pt x="84" y="8"/>
                  </a:lnTo>
                  <a:lnTo>
                    <a:pt x="78" y="2"/>
                  </a:lnTo>
                  <a:lnTo>
                    <a:pt x="72" y="2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8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0" y="90"/>
                  </a:lnTo>
                  <a:lnTo>
                    <a:pt x="24" y="98"/>
                  </a:lnTo>
                  <a:lnTo>
                    <a:pt x="18" y="106"/>
                  </a:lnTo>
                  <a:lnTo>
                    <a:pt x="12" y="118"/>
                  </a:lnTo>
                  <a:lnTo>
                    <a:pt x="10" y="132"/>
                  </a:lnTo>
                  <a:lnTo>
                    <a:pt x="10" y="1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8" name="Freeform 43"/>
            <p:cNvSpPr>
              <a:spLocks/>
            </p:cNvSpPr>
            <p:nvPr/>
          </p:nvSpPr>
          <p:spPr bwMode="auto">
            <a:xfrm>
              <a:off x="3208421" y="1816768"/>
              <a:ext cx="1090863" cy="1074821"/>
            </a:xfrm>
            <a:custGeom>
              <a:avLst/>
              <a:gdLst/>
              <a:ahLst/>
              <a:cxnLst>
                <a:cxn ang="0">
                  <a:pos x="128" y="22"/>
                </a:cxn>
                <a:cxn ang="0">
                  <a:pos x="128" y="22"/>
                </a:cxn>
                <a:cxn ang="0">
                  <a:pos x="134" y="34"/>
                </a:cxn>
                <a:cxn ang="0">
                  <a:pos x="136" y="44"/>
                </a:cxn>
                <a:cxn ang="0">
                  <a:pos x="134" y="54"/>
                </a:cxn>
                <a:cxn ang="0">
                  <a:pos x="130" y="64"/>
                </a:cxn>
                <a:cxn ang="0">
                  <a:pos x="124" y="70"/>
                </a:cxn>
                <a:cxn ang="0">
                  <a:pos x="116" y="76"/>
                </a:cxn>
                <a:cxn ang="0">
                  <a:pos x="108" y="76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04" y="82"/>
                </a:cxn>
                <a:cxn ang="0">
                  <a:pos x="110" y="96"/>
                </a:cxn>
                <a:cxn ang="0">
                  <a:pos x="110" y="106"/>
                </a:cxn>
                <a:cxn ang="0">
                  <a:pos x="108" y="114"/>
                </a:cxn>
                <a:cxn ang="0">
                  <a:pos x="104" y="122"/>
                </a:cxn>
                <a:cxn ang="0">
                  <a:pos x="94" y="130"/>
                </a:cxn>
                <a:cxn ang="0">
                  <a:pos x="94" y="130"/>
                </a:cxn>
                <a:cxn ang="0">
                  <a:pos x="84" y="134"/>
                </a:cxn>
                <a:cxn ang="0">
                  <a:pos x="74" y="134"/>
                </a:cxn>
                <a:cxn ang="0">
                  <a:pos x="66" y="132"/>
                </a:cxn>
                <a:cxn ang="0">
                  <a:pos x="58" y="128"/>
                </a:cxn>
                <a:cxn ang="0">
                  <a:pos x="54" y="122"/>
                </a:cxn>
                <a:cxn ang="0">
                  <a:pos x="48" y="116"/>
                </a:cxn>
                <a:cxn ang="0">
                  <a:pos x="40" y="96"/>
                </a:cxn>
                <a:cxn ang="0">
                  <a:pos x="32" y="74"/>
                </a:cxn>
                <a:cxn ang="0">
                  <a:pos x="24" y="54"/>
                </a:cxn>
                <a:cxn ang="0">
                  <a:pos x="20" y="44"/>
                </a:cxn>
                <a:cxn ang="0">
                  <a:pos x="14" y="36"/>
                </a:cxn>
                <a:cxn ang="0">
                  <a:pos x="8" y="30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26"/>
                </a:cxn>
                <a:cxn ang="0">
                  <a:pos x="26" y="30"/>
                </a:cxn>
                <a:cxn ang="0">
                  <a:pos x="50" y="36"/>
                </a:cxn>
                <a:cxn ang="0">
                  <a:pos x="62" y="42"/>
                </a:cxn>
                <a:cxn ang="0">
                  <a:pos x="70" y="48"/>
                </a:cxn>
                <a:cxn ang="0">
                  <a:pos x="70" y="48"/>
                </a:cxn>
                <a:cxn ang="0">
                  <a:pos x="68" y="44"/>
                </a:cxn>
                <a:cxn ang="0">
                  <a:pos x="56" y="32"/>
                </a:cxn>
                <a:cxn ang="0">
                  <a:pos x="48" y="26"/>
                </a:cxn>
                <a:cxn ang="0">
                  <a:pos x="36" y="20"/>
                </a:cxn>
                <a:cxn ang="0">
                  <a:pos x="22" y="16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20" y="8"/>
                </a:cxn>
                <a:cxn ang="0">
                  <a:pos x="36" y="4"/>
                </a:cxn>
                <a:cxn ang="0">
                  <a:pos x="54" y="0"/>
                </a:cxn>
                <a:cxn ang="0">
                  <a:pos x="74" y="0"/>
                </a:cxn>
                <a:cxn ang="0">
                  <a:pos x="94" y="2"/>
                </a:cxn>
                <a:cxn ang="0">
                  <a:pos x="104" y="4"/>
                </a:cxn>
                <a:cxn ang="0">
                  <a:pos x="114" y="8"/>
                </a:cxn>
                <a:cxn ang="0">
                  <a:pos x="122" y="14"/>
                </a:cxn>
                <a:cxn ang="0">
                  <a:pos x="128" y="22"/>
                </a:cxn>
                <a:cxn ang="0">
                  <a:pos x="128" y="22"/>
                </a:cxn>
              </a:cxnLst>
              <a:rect l="0" t="0" r="r" b="b"/>
              <a:pathLst>
                <a:path w="136" h="134">
                  <a:moveTo>
                    <a:pt x="128" y="22"/>
                  </a:moveTo>
                  <a:lnTo>
                    <a:pt x="128" y="22"/>
                  </a:lnTo>
                  <a:lnTo>
                    <a:pt x="134" y="34"/>
                  </a:lnTo>
                  <a:lnTo>
                    <a:pt x="136" y="44"/>
                  </a:lnTo>
                  <a:lnTo>
                    <a:pt x="134" y="54"/>
                  </a:lnTo>
                  <a:lnTo>
                    <a:pt x="130" y="64"/>
                  </a:lnTo>
                  <a:lnTo>
                    <a:pt x="124" y="70"/>
                  </a:lnTo>
                  <a:lnTo>
                    <a:pt x="116" y="76"/>
                  </a:lnTo>
                  <a:lnTo>
                    <a:pt x="108" y="76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04" y="82"/>
                  </a:lnTo>
                  <a:lnTo>
                    <a:pt x="110" y="96"/>
                  </a:lnTo>
                  <a:lnTo>
                    <a:pt x="110" y="106"/>
                  </a:lnTo>
                  <a:lnTo>
                    <a:pt x="108" y="114"/>
                  </a:lnTo>
                  <a:lnTo>
                    <a:pt x="104" y="122"/>
                  </a:lnTo>
                  <a:lnTo>
                    <a:pt x="94" y="130"/>
                  </a:lnTo>
                  <a:lnTo>
                    <a:pt x="94" y="130"/>
                  </a:lnTo>
                  <a:lnTo>
                    <a:pt x="84" y="134"/>
                  </a:lnTo>
                  <a:lnTo>
                    <a:pt x="74" y="134"/>
                  </a:lnTo>
                  <a:lnTo>
                    <a:pt x="66" y="132"/>
                  </a:lnTo>
                  <a:lnTo>
                    <a:pt x="58" y="128"/>
                  </a:lnTo>
                  <a:lnTo>
                    <a:pt x="54" y="122"/>
                  </a:lnTo>
                  <a:lnTo>
                    <a:pt x="48" y="116"/>
                  </a:lnTo>
                  <a:lnTo>
                    <a:pt x="40" y="96"/>
                  </a:lnTo>
                  <a:lnTo>
                    <a:pt x="32" y="74"/>
                  </a:lnTo>
                  <a:lnTo>
                    <a:pt x="24" y="54"/>
                  </a:lnTo>
                  <a:lnTo>
                    <a:pt x="20" y="44"/>
                  </a:lnTo>
                  <a:lnTo>
                    <a:pt x="14" y="36"/>
                  </a:lnTo>
                  <a:lnTo>
                    <a:pt x="8" y="30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26"/>
                  </a:lnTo>
                  <a:lnTo>
                    <a:pt x="26" y="30"/>
                  </a:lnTo>
                  <a:lnTo>
                    <a:pt x="50" y="36"/>
                  </a:lnTo>
                  <a:lnTo>
                    <a:pt x="62" y="42"/>
                  </a:lnTo>
                  <a:lnTo>
                    <a:pt x="70" y="48"/>
                  </a:lnTo>
                  <a:lnTo>
                    <a:pt x="70" y="48"/>
                  </a:lnTo>
                  <a:lnTo>
                    <a:pt x="68" y="44"/>
                  </a:lnTo>
                  <a:lnTo>
                    <a:pt x="56" y="32"/>
                  </a:lnTo>
                  <a:lnTo>
                    <a:pt x="48" y="26"/>
                  </a:lnTo>
                  <a:lnTo>
                    <a:pt x="36" y="20"/>
                  </a:lnTo>
                  <a:lnTo>
                    <a:pt x="22" y="16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20" y="8"/>
                  </a:lnTo>
                  <a:lnTo>
                    <a:pt x="36" y="4"/>
                  </a:lnTo>
                  <a:lnTo>
                    <a:pt x="54" y="0"/>
                  </a:lnTo>
                  <a:lnTo>
                    <a:pt x="74" y="0"/>
                  </a:lnTo>
                  <a:lnTo>
                    <a:pt x="94" y="2"/>
                  </a:lnTo>
                  <a:lnTo>
                    <a:pt x="104" y="4"/>
                  </a:lnTo>
                  <a:lnTo>
                    <a:pt x="114" y="8"/>
                  </a:lnTo>
                  <a:lnTo>
                    <a:pt x="122" y="14"/>
                  </a:lnTo>
                  <a:lnTo>
                    <a:pt x="128" y="22"/>
                  </a:lnTo>
                  <a:lnTo>
                    <a:pt x="128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9" name="Freeform 44"/>
            <p:cNvSpPr>
              <a:spLocks/>
            </p:cNvSpPr>
            <p:nvPr/>
          </p:nvSpPr>
          <p:spPr bwMode="auto">
            <a:xfrm>
              <a:off x="2406316" y="2089484"/>
              <a:ext cx="1042737" cy="1074821"/>
            </a:xfrm>
            <a:custGeom>
              <a:avLst/>
              <a:gdLst/>
              <a:ahLst/>
              <a:cxnLst>
                <a:cxn ang="0">
                  <a:pos x="90" y="6"/>
                </a:cxn>
                <a:cxn ang="0">
                  <a:pos x="90" y="6"/>
                </a:cxn>
                <a:cxn ang="0">
                  <a:pos x="94" y="10"/>
                </a:cxn>
                <a:cxn ang="0">
                  <a:pos x="104" y="20"/>
                </a:cxn>
                <a:cxn ang="0">
                  <a:pos x="110" y="30"/>
                </a:cxn>
                <a:cxn ang="0">
                  <a:pos x="116" y="40"/>
                </a:cxn>
                <a:cxn ang="0">
                  <a:pos x="122" y="56"/>
                </a:cxn>
                <a:cxn ang="0">
                  <a:pos x="128" y="72"/>
                </a:cxn>
                <a:cxn ang="0">
                  <a:pos x="128" y="72"/>
                </a:cxn>
                <a:cxn ang="0">
                  <a:pos x="130" y="84"/>
                </a:cxn>
                <a:cxn ang="0">
                  <a:pos x="130" y="94"/>
                </a:cxn>
                <a:cxn ang="0">
                  <a:pos x="128" y="106"/>
                </a:cxn>
                <a:cxn ang="0">
                  <a:pos x="126" y="114"/>
                </a:cxn>
                <a:cxn ang="0">
                  <a:pos x="120" y="122"/>
                </a:cxn>
                <a:cxn ang="0">
                  <a:pos x="112" y="130"/>
                </a:cxn>
                <a:cxn ang="0">
                  <a:pos x="104" y="134"/>
                </a:cxn>
                <a:cxn ang="0">
                  <a:pos x="94" y="134"/>
                </a:cxn>
                <a:cxn ang="0">
                  <a:pos x="94" y="134"/>
                </a:cxn>
                <a:cxn ang="0">
                  <a:pos x="82" y="134"/>
                </a:cxn>
                <a:cxn ang="0">
                  <a:pos x="74" y="132"/>
                </a:cxn>
                <a:cxn ang="0">
                  <a:pos x="68" y="128"/>
                </a:cxn>
                <a:cxn ang="0">
                  <a:pos x="64" y="124"/>
                </a:cxn>
                <a:cxn ang="0">
                  <a:pos x="60" y="118"/>
                </a:cxn>
                <a:cxn ang="0">
                  <a:pos x="60" y="114"/>
                </a:cxn>
                <a:cxn ang="0">
                  <a:pos x="60" y="114"/>
                </a:cxn>
                <a:cxn ang="0">
                  <a:pos x="52" y="116"/>
                </a:cxn>
                <a:cxn ang="0">
                  <a:pos x="38" y="120"/>
                </a:cxn>
                <a:cxn ang="0">
                  <a:pos x="30" y="120"/>
                </a:cxn>
                <a:cxn ang="0">
                  <a:pos x="22" y="118"/>
                </a:cxn>
                <a:cxn ang="0">
                  <a:pos x="14" y="114"/>
                </a:cxn>
                <a:cxn ang="0">
                  <a:pos x="6" y="106"/>
                </a:cxn>
                <a:cxn ang="0">
                  <a:pos x="6" y="106"/>
                </a:cxn>
                <a:cxn ang="0">
                  <a:pos x="2" y="94"/>
                </a:cxn>
                <a:cxn ang="0">
                  <a:pos x="0" y="86"/>
                </a:cxn>
                <a:cxn ang="0">
                  <a:pos x="0" y="76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2" y="54"/>
                </a:cxn>
                <a:cxn ang="0">
                  <a:pos x="24" y="42"/>
                </a:cxn>
                <a:cxn ang="0">
                  <a:pos x="54" y="22"/>
                </a:cxn>
                <a:cxn ang="0">
                  <a:pos x="66" y="12"/>
                </a:cxn>
                <a:cxn ang="0">
                  <a:pos x="70" y="6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74" y="4"/>
                </a:cxn>
                <a:cxn ang="0">
                  <a:pos x="78" y="20"/>
                </a:cxn>
                <a:cxn ang="0">
                  <a:pos x="80" y="40"/>
                </a:cxn>
                <a:cxn ang="0">
                  <a:pos x="78" y="50"/>
                </a:cxn>
                <a:cxn ang="0">
                  <a:pos x="76" y="62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2" y="48"/>
                </a:cxn>
                <a:cxn ang="0">
                  <a:pos x="88" y="32"/>
                </a:cxn>
                <a:cxn ang="0">
                  <a:pos x="90" y="20"/>
                </a:cxn>
                <a:cxn ang="0">
                  <a:pos x="90" y="6"/>
                </a:cxn>
                <a:cxn ang="0">
                  <a:pos x="90" y="6"/>
                </a:cxn>
              </a:cxnLst>
              <a:rect l="0" t="0" r="r" b="b"/>
              <a:pathLst>
                <a:path w="130" h="134">
                  <a:moveTo>
                    <a:pt x="90" y="6"/>
                  </a:moveTo>
                  <a:lnTo>
                    <a:pt x="90" y="6"/>
                  </a:lnTo>
                  <a:lnTo>
                    <a:pt x="94" y="10"/>
                  </a:lnTo>
                  <a:lnTo>
                    <a:pt x="104" y="20"/>
                  </a:lnTo>
                  <a:lnTo>
                    <a:pt x="110" y="30"/>
                  </a:lnTo>
                  <a:lnTo>
                    <a:pt x="116" y="40"/>
                  </a:lnTo>
                  <a:lnTo>
                    <a:pt x="122" y="56"/>
                  </a:lnTo>
                  <a:lnTo>
                    <a:pt x="128" y="72"/>
                  </a:lnTo>
                  <a:lnTo>
                    <a:pt x="128" y="72"/>
                  </a:lnTo>
                  <a:lnTo>
                    <a:pt x="130" y="84"/>
                  </a:lnTo>
                  <a:lnTo>
                    <a:pt x="130" y="94"/>
                  </a:lnTo>
                  <a:lnTo>
                    <a:pt x="128" y="106"/>
                  </a:lnTo>
                  <a:lnTo>
                    <a:pt x="126" y="114"/>
                  </a:lnTo>
                  <a:lnTo>
                    <a:pt x="120" y="122"/>
                  </a:lnTo>
                  <a:lnTo>
                    <a:pt x="112" y="130"/>
                  </a:lnTo>
                  <a:lnTo>
                    <a:pt x="104" y="134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82" y="134"/>
                  </a:lnTo>
                  <a:lnTo>
                    <a:pt x="74" y="132"/>
                  </a:lnTo>
                  <a:lnTo>
                    <a:pt x="68" y="128"/>
                  </a:lnTo>
                  <a:lnTo>
                    <a:pt x="64" y="124"/>
                  </a:lnTo>
                  <a:lnTo>
                    <a:pt x="60" y="118"/>
                  </a:lnTo>
                  <a:lnTo>
                    <a:pt x="60" y="114"/>
                  </a:lnTo>
                  <a:lnTo>
                    <a:pt x="60" y="114"/>
                  </a:lnTo>
                  <a:lnTo>
                    <a:pt x="52" y="116"/>
                  </a:lnTo>
                  <a:lnTo>
                    <a:pt x="38" y="120"/>
                  </a:lnTo>
                  <a:lnTo>
                    <a:pt x="30" y="120"/>
                  </a:lnTo>
                  <a:lnTo>
                    <a:pt x="22" y="118"/>
                  </a:lnTo>
                  <a:lnTo>
                    <a:pt x="14" y="114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2" y="94"/>
                  </a:lnTo>
                  <a:lnTo>
                    <a:pt x="0" y="86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6" y="62"/>
                  </a:lnTo>
                  <a:lnTo>
                    <a:pt x="12" y="54"/>
                  </a:lnTo>
                  <a:lnTo>
                    <a:pt x="24" y="42"/>
                  </a:lnTo>
                  <a:lnTo>
                    <a:pt x="54" y="22"/>
                  </a:lnTo>
                  <a:lnTo>
                    <a:pt x="66" y="12"/>
                  </a:lnTo>
                  <a:lnTo>
                    <a:pt x="70" y="6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4" y="4"/>
                  </a:lnTo>
                  <a:lnTo>
                    <a:pt x="78" y="20"/>
                  </a:lnTo>
                  <a:lnTo>
                    <a:pt x="80" y="40"/>
                  </a:lnTo>
                  <a:lnTo>
                    <a:pt x="78" y="50"/>
                  </a:lnTo>
                  <a:lnTo>
                    <a:pt x="76" y="62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2" y="48"/>
                  </a:lnTo>
                  <a:lnTo>
                    <a:pt x="88" y="32"/>
                  </a:lnTo>
                  <a:lnTo>
                    <a:pt x="90" y="20"/>
                  </a:lnTo>
                  <a:lnTo>
                    <a:pt x="90" y="6"/>
                  </a:lnTo>
                  <a:lnTo>
                    <a:pt x="9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0" name="Freeform 45"/>
            <p:cNvSpPr>
              <a:spLocks/>
            </p:cNvSpPr>
            <p:nvPr/>
          </p:nvSpPr>
          <p:spPr bwMode="auto">
            <a:xfrm>
              <a:off x="1716505" y="1463842"/>
              <a:ext cx="1074821" cy="1122947"/>
            </a:xfrm>
            <a:custGeom>
              <a:avLst/>
              <a:gdLst/>
              <a:ahLst/>
              <a:cxnLst>
                <a:cxn ang="0">
                  <a:pos x="134" y="60"/>
                </a:cxn>
                <a:cxn ang="0">
                  <a:pos x="134" y="60"/>
                </a:cxn>
                <a:cxn ang="0">
                  <a:pos x="130" y="72"/>
                </a:cxn>
                <a:cxn ang="0">
                  <a:pos x="124" y="84"/>
                </a:cxn>
                <a:cxn ang="0">
                  <a:pos x="114" y="98"/>
                </a:cxn>
                <a:cxn ang="0">
                  <a:pos x="104" y="112"/>
                </a:cxn>
                <a:cxn ang="0">
                  <a:pos x="92" y="124"/>
                </a:cxn>
                <a:cxn ang="0">
                  <a:pos x="78" y="134"/>
                </a:cxn>
                <a:cxn ang="0">
                  <a:pos x="70" y="138"/>
                </a:cxn>
                <a:cxn ang="0">
                  <a:pos x="62" y="140"/>
                </a:cxn>
                <a:cxn ang="0">
                  <a:pos x="62" y="140"/>
                </a:cxn>
                <a:cxn ang="0">
                  <a:pos x="54" y="140"/>
                </a:cxn>
                <a:cxn ang="0">
                  <a:pos x="46" y="140"/>
                </a:cxn>
                <a:cxn ang="0">
                  <a:pos x="32" y="136"/>
                </a:cxn>
                <a:cxn ang="0">
                  <a:pos x="20" y="130"/>
                </a:cxn>
                <a:cxn ang="0">
                  <a:pos x="12" y="120"/>
                </a:cxn>
                <a:cxn ang="0">
                  <a:pos x="8" y="108"/>
                </a:cxn>
                <a:cxn ang="0">
                  <a:pos x="8" y="96"/>
                </a:cxn>
                <a:cxn ang="0">
                  <a:pos x="10" y="84"/>
                </a:cxn>
                <a:cxn ang="0">
                  <a:pos x="14" y="80"/>
                </a:cxn>
                <a:cxn ang="0">
                  <a:pos x="18" y="74"/>
                </a:cxn>
                <a:cxn ang="0">
                  <a:pos x="18" y="74"/>
                </a:cxn>
                <a:cxn ang="0">
                  <a:pos x="14" y="70"/>
                </a:cxn>
                <a:cxn ang="0">
                  <a:pos x="10" y="64"/>
                </a:cxn>
                <a:cxn ang="0">
                  <a:pos x="4" y="56"/>
                </a:cxn>
                <a:cxn ang="0">
                  <a:pos x="2" y="48"/>
                </a:cxn>
                <a:cxn ang="0">
                  <a:pos x="0" y="38"/>
                </a:cxn>
                <a:cxn ang="0">
                  <a:pos x="2" y="28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4" y="8"/>
                </a:cxn>
                <a:cxn ang="0">
                  <a:pos x="22" y="4"/>
                </a:cxn>
                <a:cxn ang="0">
                  <a:pos x="28" y="0"/>
                </a:cxn>
                <a:cxn ang="0">
                  <a:pos x="36" y="0"/>
                </a:cxn>
                <a:cxn ang="0">
                  <a:pos x="44" y="0"/>
                </a:cxn>
                <a:cxn ang="0">
                  <a:pos x="50" y="2"/>
                </a:cxn>
                <a:cxn ang="0">
                  <a:pos x="66" y="10"/>
                </a:cxn>
                <a:cxn ang="0">
                  <a:pos x="98" y="30"/>
                </a:cxn>
                <a:cxn ang="0">
                  <a:pos x="116" y="38"/>
                </a:cxn>
                <a:cxn ang="0">
                  <a:pos x="124" y="40"/>
                </a:cxn>
                <a:cxn ang="0">
                  <a:pos x="134" y="40"/>
                </a:cxn>
                <a:cxn ang="0">
                  <a:pos x="134" y="40"/>
                </a:cxn>
                <a:cxn ang="0">
                  <a:pos x="110" y="54"/>
                </a:cxn>
                <a:cxn ang="0">
                  <a:pos x="90" y="64"/>
                </a:cxn>
                <a:cxn ang="0">
                  <a:pos x="80" y="68"/>
                </a:cxn>
                <a:cxn ang="0">
                  <a:pos x="72" y="70"/>
                </a:cxn>
                <a:cxn ang="0">
                  <a:pos x="72" y="70"/>
                </a:cxn>
                <a:cxn ang="0">
                  <a:pos x="76" y="70"/>
                </a:cxn>
                <a:cxn ang="0">
                  <a:pos x="88" y="72"/>
                </a:cxn>
                <a:cxn ang="0">
                  <a:pos x="106" y="70"/>
                </a:cxn>
                <a:cxn ang="0">
                  <a:pos x="120" y="66"/>
                </a:cxn>
                <a:cxn ang="0">
                  <a:pos x="134" y="60"/>
                </a:cxn>
                <a:cxn ang="0">
                  <a:pos x="134" y="60"/>
                </a:cxn>
              </a:cxnLst>
              <a:rect l="0" t="0" r="r" b="b"/>
              <a:pathLst>
                <a:path w="134" h="140">
                  <a:moveTo>
                    <a:pt x="134" y="60"/>
                  </a:moveTo>
                  <a:lnTo>
                    <a:pt x="134" y="60"/>
                  </a:lnTo>
                  <a:lnTo>
                    <a:pt x="130" y="72"/>
                  </a:lnTo>
                  <a:lnTo>
                    <a:pt x="124" y="84"/>
                  </a:lnTo>
                  <a:lnTo>
                    <a:pt x="114" y="98"/>
                  </a:lnTo>
                  <a:lnTo>
                    <a:pt x="104" y="112"/>
                  </a:lnTo>
                  <a:lnTo>
                    <a:pt x="92" y="124"/>
                  </a:lnTo>
                  <a:lnTo>
                    <a:pt x="78" y="134"/>
                  </a:lnTo>
                  <a:lnTo>
                    <a:pt x="70" y="138"/>
                  </a:lnTo>
                  <a:lnTo>
                    <a:pt x="62" y="140"/>
                  </a:lnTo>
                  <a:lnTo>
                    <a:pt x="62" y="140"/>
                  </a:lnTo>
                  <a:lnTo>
                    <a:pt x="54" y="140"/>
                  </a:lnTo>
                  <a:lnTo>
                    <a:pt x="46" y="140"/>
                  </a:lnTo>
                  <a:lnTo>
                    <a:pt x="32" y="136"/>
                  </a:lnTo>
                  <a:lnTo>
                    <a:pt x="20" y="130"/>
                  </a:lnTo>
                  <a:lnTo>
                    <a:pt x="12" y="120"/>
                  </a:lnTo>
                  <a:lnTo>
                    <a:pt x="8" y="108"/>
                  </a:lnTo>
                  <a:lnTo>
                    <a:pt x="8" y="96"/>
                  </a:lnTo>
                  <a:lnTo>
                    <a:pt x="10" y="84"/>
                  </a:lnTo>
                  <a:lnTo>
                    <a:pt x="14" y="80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4" y="70"/>
                  </a:lnTo>
                  <a:lnTo>
                    <a:pt x="10" y="64"/>
                  </a:lnTo>
                  <a:lnTo>
                    <a:pt x="4" y="56"/>
                  </a:lnTo>
                  <a:lnTo>
                    <a:pt x="2" y="48"/>
                  </a:lnTo>
                  <a:lnTo>
                    <a:pt x="0" y="38"/>
                  </a:lnTo>
                  <a:lnTo>
                    <a:pt x="2" y="28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4" y="8"/>
                  </a:lnTo>
                  <a:lnTo>
                    <a:pt x="22" y="4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50" y="2"/>
                  </a:lnTo>
                  <a:lnTo>
                    <a:pt x="66" y="10"/>
                  </a:lnTo>
                  <a:lnTo>
                    <a:pt x="98" y="30"/>
                  </a:lnTo>
                  <a:lnTo>
                    <a:pt x="116" y="38"/>
                  </a:lnTo>
                  <a:lnTo>
                    <a:pt x="124" y="40"/>
                  </a:lnTo>
                  <a:lnTo>
                    <a:pt x="134" y="40"/>
                  </a:lnTo>
                  <a:lnTo>
                    <a:pt x="134" y="40"/>
                  </a:lnTo>
                  <a:lnTo>
                    <a:pt x="110" y="54"/>
                  </a:lnTo>
                  <a:lnTo>
                    <a:pt x="90" y="64"/>
                  </a:lnTo>
                  <a:lnTo>
                    <a:pt x="80" y="68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6" y="70"/>
                  </a:lnTo>
                  <a:lnTo>
                    <a:pt x="88" y="72"/>
                  </a:lnTo>
                  <a:lnTo>
                    <a:pt x="106" y="70"/>
                  </a:lnTo>
                  <a:lnTo>
                    <a:pt x="120" y="66"/>
                  </a:lnTo>
                  <a:lnTo>
                    <a:pt x="134" y="60"/>
                  </a:lnTo>
                  <a:lnTo>
                    <a:pt x="134" y="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1" name="Freeform 46"/>
            <p:cNvSpPr>
              <a:spLocks/>
            </p:cNvSpPr>
            <p:nvPr/>
          </p:nvSpPr>
          <p:spPr bwMode="auto">
            <a:xfrm>
              <a:off x="2181726" y="453189"/>
              <a:ext cx="994611" cy="1106905"/>
            </a:xfrm>
            <a:custGeom>
              <a:avLst/>
              <a:gdLst/>
              <a:ahLst/>
              <a:cxnLst>
                <a:cxn ang="0">
                  <a:pos x="114" y="138"/>
                </a:cxn>
                <a:cxn ang="0">
                  <a:pos x="114" y="138"/>
                </a:cxn>
                <a:cxn ang="0">
                  <a:pos x="114" y="106"/>
                </a:cxn>
                <a:cxn ang="0">
                  <a:pos x="116" y="76"/>
                </a:cxn>
                <a:cxn ang="0">
                  <a:pos x="120" y="60"/>
                </a:cxn>
                <a:cxn ang="0">
                  <a:pos x="124" y="46"/>
                </a:cxn>
                <a:cxn ang="0">
                  <a:pos x="124" y="46"/>
                </a:cxn>
                <a:cxn ang="0">
                  <a:pos x="124" y="36"/>
                </a:cxn>
                <a:cxn ang="0">
                  <a:pos x="124" y="28"/>
                </a:cxn>
                <a:cxn ang="0">
                  <a:pos x="122" y="20"/>
                </a:cxn>
                <a:cxn ang="0">
                  <a:pos x="116" y="14"/>
                </a:cxn>
                <a:cxn ang="0">
                  <a:pos x="110" y="8"/>
                </a:cxn>
                <a:cxn ang="0">
                  <a:pos x="104" y="4"/>
                </a:cxn>
                <a:cxn ang="0">
                  <a:pos x="96" y="0"/>
                </a:cxn>
                <a:cxn ang="0">
                  <a:pos x="86" y="0"/>
                </a:cxn>
                <a:cxn ang="0">
                  <a:pos x="86" y="0"/>
                </a:cxn>
                <a:cxn ang="0">
                  <a:pos x="76" y="0"/>
                </a:cxn>
                <a:cxn ang="0">
                  <a:pos x="70" y="4"/>
                </a:cxn>
                <a:cxn ang="0">
                  <a:pos x="64" y="8"/>
                </a:cxn>
                <a:cxn ang="0">
                  <a:pos x="60" y="14"/>
                </a:cxn>
                <a:cxn ang="0">
                  <a:pos x="54" y="2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46" y="30"/>
                </a:cxn>
                <a:cxn ang="0">
                  <a:pos x="30" y="30"/>
                </a:cxn>
                <a:cxn ang="0">
                  <a:pos x="20" y="34"/>
                </a:cxn>
                <a:cxn ang="0">
                  <a:pos x="12" y="38"/>
                </a:cxn>
                <a:cxn ang="0">
                  <a:pos x="6" y="44"/>
                </a:cxn>
                <a:cxn ang="0">
                  <a:pos x="2" y="52"/>
                </a:cxn>
                <a:cxn ang="0">
                  <a:pos x="2" y="52"/>
                </a:cxn>
                <a:cxn ang="0">
                  <a:pos x="0" y="64"/>
                </a:cxn>
                <a:cxn ang="0">
                  <a:pos x="0" y="78"/>
                </a:cxn>
                <a:cxn ang="0">
                  <a:pos x="2" y="90"/>
                </a:cxn>
                <a:cxn ang="0">
                  <a:pos x="10" y="102"/>
                </a:cxn>
                <a:cxn ang="0">
                  <a:pos x="20" y="114"/>
                </a:cxn>
                <a:cxn ang="0">
                  <a:pos x="38" y="124"/>
                </a:cxn>
                <a:cxn ang="0">
                  <a:pos x="60" y="132"/>
                </a:cxn>
                <a:cxn ang="0">
                  <a:pos x="90" y="138"/>
                </a:cxn>
                <a:cxn ang="0">
                  <a:pos x="90" y="138"/>
                </a:cxn>
                <a:cxn ang="0">
                  <a:pos x="86" y="136"/>
                </a:cxn>
                <a:cxn ang="0">
                  <a:pos x="80" y="126"/>
                </a:cxn>
                <a:cxn ang="0">
                  <a:pos x="76" y="118"/>
                </a:cxn>
                <a:cxn ang="0">
                  <a:pos x="72" y="110"/>
                </a:cxn>
                <a:cxn ang="0">
                  <a:pos x="70" y="100"/>
                </a:cxn>
                <a:cxn ang="0">
                  <a:pos x="68" y="88"/>
                </a:cxn>
                <a:cxn ang="0">
                  <a:pos x="68" y="88"/>
                </a:cxn>
                <a:cxn ang="0">
                  <a:pos x="82" y="108"/>
                </a:cxn>
                <a:cxn ang="0">
                  <a:pos x="96" y="124"/>
                </a:cxn>
                <a:cxn ang="0">
                  <a:pos x="104" y="132"/>
                </a:cxn>
                <a:cxn ang="0">
                  <a:pos x="114" y="138"/>
                </a:cxn>
                <a:cxn ang="0">
                  <a:pos x="114" y="138"/>
                </a:cxn>
              </a:cxnLst>
              <a:rect l="0" t="0" r="r" b="b"/>
              <a:pathLst>
                <a:path w="124" h="138">
                  <a:moveTo>
                    <a:pt x="114" y="138"/>
                  </a:moveTo>
                  <a:lnTo>
                    <a:pt x="114" y="138"/>
                  </a:lnTo>
                  <a:lnTo>
                    <a:pt x="114" y="106"/>
                  </a:lnTo>
                  <a:lnTo>
                    <a:pt x="116" y="76"/>
                  </a:lnTo>
                  <a:lnTo>
                    <a:pt x="120" y="60"/>
                  </a:lnTo>
                  <a:lnTo>
                    <a:pt x="124" y="46"/>
                  </a:lnTo>
                  <a:lnTo>
                    <a:pt x="124" y="46"/>
                  </a:lnTo>
                  <a:lnTo>
                    <a:pt x="124" y="36"/>
                  </a:lnTo>
                  <a:lnTo>
                    <a:pt x="124" y="28"/>
                  </a:lnTo>
                  <a:lnTo>
                    <a:pt x="122" y="20"/>
                  </a:lnTo>
                  <a:lnTo>
                    <a:pt x="116" y="14"/>
                  </a:lnTo>
                  <a:lnTo>
                    <a:pt x="110" y="8"/>
                  </a:lnTo>
                  <a:lnTo>
                    <a:pt x="104" y="4"/>
                  </a:lnTo>
                  <a:lnTo>
                    <a:pt x="96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76" y="0"/>
                  </a:lnTo>
                  <a:lnTo>
                    <a:pt x="70" y="4"/>
                  </a:lnTo>
                  <a:lnTo>
                    <a:pt x="64" y="8"/>
                  </a:lnTo>
                  <a:lnTo>
                    <a:pt x="60" y="14"/>
                  </a:lnTo>
                  <a:lnTo>
                    <a:pt x="54" y="2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46" y="30"/>
                  </a:lnTo>
                  <a:lnTo>
                    <a:pt x="30" y="30"/>
                  </a:lnTo>
                  <a:lnTo>
                    <a:pt x="20" y="34"/>
                  </a:lnTo>
                  <a:lnTo>
                    <a:pt x="12" y="38"/>
                  </a:lnTo>
                  <a:lnTo>
                    <a:pt x="6" y="44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64"/>
                  </a:lnTo>
                  <a:lnTo>
                    <a:pt x="0" y="78"/>
                  </a:lnTo>
                  <a:lnTo>
                    <a:pt x="2" y="90"/>
                  </a:lnTo>
                  <a:lnTo>
                    <a:pt x="10" y="102"/>
                  </a:lnTo>
                  <a:lnTo>
                    <a:pt x="20" y="114"/>
                  </a:lnTo>
                  <a:lnTo>
                    <a:pt x="38" y="124"/>
                  </a:lnTo>
                  <a:lnTo>
                    <a:pt x="60" y="132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86" y="136"/>
                  </a:lnTo>
                  <a:lnTo>
                    <a:pt x="80" y="126"/>
                  </a:lnTo>
                  <a:lnTo>
                    <a:pt x="76" y="118"/>
                  </a:lnTo>
                  <a:lnTo>
                    <a:pt x="72" y="110"/>
                  </a:lnTo>
                  <a:lnTo>
                    <a:pt x="70" y="100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82" y="108"/>
                  </a:lnTo>
                  <a:lnTo>
                    <a:pt x="96" y="124"/>
                  </a:lnTo>
                  <a:lnTo>
                    <a:pt x="104" y="132"/>
                  </a:lnTo>
                  <a:lnTo>
                    <a:pt x="114" y="138"/>
                  </a:lnTo>
                  <a:lnTo>
                    <a:pt x="114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2" name="Freeform 47"/>
            <p:cNvSpPr>
              <a:spLocks/>
            </p:cNvSpPr>
            <p:nvPr/>
          </p:nvSpPr>
          <p:spPr bwMode="auto">
            <a:xfrm>
              <a:off x="2887579" y="1720516"/>
              <a:ext cx="256674" cy="256674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8" y="28"/>
                </a:cxn>
                <a:cxn ang="0">
                  <a:pos x="22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0" y="32"/>
                </a:cxn>
                <a:cxn ang="0">
                  <a:pos x="6" y="28"/>
                </a:cxn>
                <a:cxn ang="0">
                  <a:pos x="2" y="22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8" y="4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2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8" y="28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0" y="32"/>
                  </a:lnTo>
                  <a:lnTo>
                    <a:pt x="6" y="28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4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3" name="Freeform 48"/>
            <p:cNvSpPr>
              <a:spLocks/>
            </p:cNvSpPr>
            <p:nvPr/>
          </p:nvSpPr>
          <p:spPr bwMode="auto">
            <a:xfrm>
              <a:off x="577516" y="2699084"/>
              <a:ext cx="272716" cy="256674"/>
            </a:xfrm>
            <a:custGeom>
              <a:avLst/>
              <a:gdLst/>
              <a:ahLst/>
              <a:cxnLst>
                <a:cxn ang="0">
                  <a:pos x="2" y="32"/>
                </a:cxn>
                <a:cxn ang="0">
                  <a:pos x="2" y="32"/>
                </a:cxn>
                <a:cxn ang="0">
                  <a:pos x="6" y="32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26" y="32"/>
                </a:cxn>
                <a:cxn ang="0">
                  <a:pos x="30" y="28"/>
                </a:cxn>
                <a:cxn ang="0">
                  <a:pos x="34" y="22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16"/>
                </a:cxn>
                <a:cxn ang="0">
                  <a:pos x="28" y="14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2" y="1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14" y="20"/>
                </a:cxn>
                <a:cxn ang="0">
                  <a:pos x="14" y="20"/>
                </a:cxn>
                <a:cxn ang="0">
                  <a:pos x="8" y="22"/>
                </a:cxn>
                <a:cxn ang="0">
                  <a:pos x="4" y="26"/>
                </a:cxn>
                <a:cxn ang="0">
                  <a:pos x="2" y="32"/>
                </a:cxn>
                <a:cxn ang="0">
                  <a:pos x="2" y="32"/>
                </a:cxn>
              </a:cxnLst>
              <a:rect l="0" t="0" r="r" b="b"/>
              <a:pathLst>
                <a:path w="34" h="32">
                  <a:moveTo>
                    <a:pt x="2" y="32"/>
                  </a:moveTo>
                  <a:lnTo>
                    <a:pt x="2" y="32"/>
                  </a:lnTo>
                  <a:lnTo>
                    <a:pt x="6" y="32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26" y="32"/>
                  </a:lnTo>
                  <a:lnTo>
                    <a:pt x="30" y="28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6"/>
                  </a:lnTo>
                  <a:lnTo>
                    <a:pt x="28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2" y="1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8" y="22"/>
                  </a:lnTo>
                  <a:lnTo>
                    <a:pt x="4" y="26"/>
                  </a:lnTo>
                  <a:lnTo>
                    <a:pt x="2" y="32"/>
                  </a:lnTo>
                  <a:lnTo>
                    <a:pt x="2" y="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4" name="Freeform 49"/>
            <p:cNvSpPr>
              <a:spLocks/>
            </p:cNvSpPr>
            <p:nvPr/>
          </p:nvSpPr>
          <p:spPr bwMode="auto">
            <a:xfrm>
              <a:off x="561474" y="2971800"/>
              <a:ext cx="272716" cy="288758"/>
            </a:xfrm>
            <a:custGeom>
              <a:avLst/>
              <a:gdLst/>
              <a:ahLst/>
              <a:cxnLst>
                <a:cxn ang="0">
                  <a:pos x="32" y="8"/>
                </a:cxn>
                <a:cxn ang="0">
                  <a:pos x="32" y="8"/>
                </a:cxn>
                <a:cxn ang="0">
                  <a:pos x="34" y="14"/>
                </a:cxn>
                <a:cxn ang="0">
                  <a:pos x="32" y="18"/>
                </a:cxn>
                <a:cxn ang="0">
                  <a:pos x="28" y="22"/>
                </a:cxn>
                <a:cxn ang="0">
                  <a:pos x="24" y="22"/>
                </a:cxn>
                <a:cxn ang="0">
                  <a:pos x="24" y="22"/>
                </a:cxn>
                <a:cxn ang="0">
                  <a:pos x="24" y="28"/>
                </a:cxn>
                <a:cxn ang="0">
                  <a:pos x="24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4" y="36"/>
                </a:cxn>
                <a:cxn ang="0">
                  <a:pos x="10" y="34"/>
                </a:cxn>
                <a:cxn ang="0">
                  <a:pos x="8" y="30"/>
                </a:cxn>
                <a:cxn ang="0">
                  <a:pos x="8" y="26"/>
                </a:cxn>
                <a:cxn ang="0">
                  <a:pos x="4" y="14"/>
                </a:cxn>
                <a:cxn ang="0">
                  <a:pos x="4" y="1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8"/>
                </a:cxn>
                <a:cxn ang="0">
                  <a:pos x="12" y="10"/>
                </a:cxn>
                <a:cxn ang="0">
                  <a:pos x="18" y="14"/>
                </a:cxn>
                <a:cxn ang="0">
                  <a:pos x="18" y="14"/>
                </a:cxn>
                <a:cxn ang="0">
                  <a:pos x="14" y="10"/>
                </a:cxn>
                <a:cxn ang="0">
                  <a:pos x="10" y="6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4" y="0"/>
                </a:cxn>
                <a:cxn ang="0">
                  <a:pos x="26" y="2"/>
                </a:cxn>
                <a:cxn ang="0">
                  <a:pos x="30" y="4"/>
                </a:cxn>
                <a:cxn ang="0">
                  <a:pos x="32" y="8"/>
                </a:cxn>
                <a:cxn ang="0">
                  <a:pos x="32" y="8"/>
                </a:cxn>
              </a:cxnLst>
              <a:rect l="0" t="0" r="r" b="b"/>
              <a:pathLst>
                <a:path w="34" h="36">
                  <a:moveTo>
                    <a:pt x="32" y="8"/>
                  </a:moveTo>
                  <a:lnTo>
                    <a:pt x="32" y="8"/>
                  </a:lnTo>
                  <a:lnTo>
                    <a:pt x="34" y="14"/>
                  </a:lnTo>
                  <a:lnTo>
                    <a:pt x="32" y="18"/>
                  </a:lnTo>
                  <a:lnTo>
                    <a:pt x="28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4" y="36"/>
                  </a:lnTo>
                  <a:lnTo>
                    <a:pt x="10" y="34"/>
                  </a:lnTo>
                  <a:lnTo>
                    <a:pt x="8" y="30"/>
                  </a:lnTo>
                  <a:lnTo>
                    <a:pt x="8" y="26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0" y="6"/>
                  </a:lnTo>
                  <a:lnTo>
                    <a:pt x="0" y="6"/>
                  </a:lnTo>
                  <a:lnTo>
                    <a:pt x="6" y="8"/>
                  </a:lnTo>
                  <a:lnTo>
                    <a:pt x="12" y="10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4" y="10"/>
                  </a:lnTo>
                  <a:lnTo>
                    <a:pt x="1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4" y="0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2" y="8"/>
                  </a:lnTo>
                  <a:lnTo>
                    <a:pt x="3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5" name="Freeform 50"/>
            <p:cNvSpPr>
              <a:spLocks/>
            </p:cNvSpPr>
            <p:nvPr/>
          </p:nvSpPr>
          <p:spPr bwMode="auto">
            <a:xfrm>
              <a:off x="320842" y="3035968"/>
              <a:ext cx="272716" cy="272716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30" y="6"/>
                </a:cxn>
                <a:cxn ang="0">
                  <a:pos x="32" y="12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4" y="26"/>
                </a:cxn>
                <a:cxn ang="0">
                  <a:pos x="32" y="30"/>
                </a:cxn>
                <a:cxn ang="0">
                  <a:pos x="28" y="34"/>
                </a:cxn>
                <a:cxn ang="0">
                  <a:pos x="22" y="34"/>
                </a:cxn>
                <a:cxn ang="0">
                  <a:pos x="22" y="34"/>
                </a:cxn>
                <a:cxn ang="0">
                  <a:pos x="18" y="34"/>
                </a:cxn>
                <a:cxn ang="0">
                  <a:pos x="16" y="32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8" y="30"/>
                </a:cxn>
                <a:cxn ang="0">
                  <a:pos x="4" y="28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20"/>
                </a:cxn>
                <a:cxn ang="0">
                  <a:pos x="2" y="16"/>
                </a:cxn>
                <a:cxn ang="0">
                  <a:pos x="4" y="12"/>
                </a:cxn>
                <a:cxn ang="0">
                  <a:pos x="8" y="10"/>
                </a:cxn>
                <a:cxn ang="0">
                  <a:pos x="18" y="4"/>
                </a:cxn>
                <a:cxn ang="0">
                  <a:pos x="20" y="2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4" y="4"/>
                </a:cxn>
                <a:cxn ang="0">
                  <a:pos x="22" y="10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4" y="12"/>
                </a:cxn>
                <a:cxn ang="0">
                  <a:pos x="26" y="8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34">
                  <a:moveTo>
                    <a:pt x="26" y="2"/>
                  </a:moveTo>
                  <a:lnTo>
                    <a:pt x="26" y="2"/>
                  </a:lnTo>
                  <a:lnTo>
                    <a:pt x="30" y="6"/>
                  </a:lnTo>
                  <a:lnTo>
                    <a:pt x="32" y="12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4" y="26"/>
                  </a:lnTo>
                  <a:lnTo>
                    <a:pt x="32" y="30"/>
                  </a:lnTo>
                  <a:lnTo>
                    <a:pt x="28" y="34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18" y="34"/>
                  </a:lnTo>
                  <a:lnTo>
                    <a:pt x="16" y="32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8" y="30"/>
                  </a:lnTo>
                  <a:lnTo>
                    <a:pt x="4" y="28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0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8" y="10"/>
                  </a:lnTo>
                  <a:lnTo>
                    <a:pt x="18" y="4"/>
                  </a:lnTo>
                  <a:lnTo>
                    <a:pt x="2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4"/>
                  </a:lnTo>
                  <a:lnTo>
                    <a:pt x="22" y="1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4" y="12"/>
                  </a:lnTo>
                  <a:lnTo>
                    <a:pt x="26" y="8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6" name="Freeform 51"/>
            <p:cNvSpPr>
              <a:spLocks/>
            </p:cNvSpPr>
            <p:nvPr/>
          </p:nvSpPr>
          <p:spPr bwMode="auto">
            <a:xfrm>
              <a:off x="192505" y="2843463"/>
              <a:ext cx="272716" cy="304800"/>
            </a:xfrm>
            <a:custGeom>
              <a:avLst/>
              <a:gdLst/>
              <a:ahLst/>
              <a:cxnLst>
                <a:cxn ang="0">
                  <a:pos x="34" y="18"/>
                </a:cxn>
                <a:cxn ang="0">
                  <a:pos x="34" y="18"/>
                </a:cxn>
                <a:cxn ang="0">
                  <a:pos x="26" y="28"/>
                </a:cxn>
                <a:cxn ang="0">
                  <a:pos x="20" y="34"/>
                </a:cxn>
                <a:cxn ang="0">
                  <a:pos x="16" y="36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36"/>
                </a:cxn>
                <a:cxn ang="0">
                  <a:pos x="4" y="36"/>
                </a:cxn>
                <a:cxn ang="0">
                  <a:pos x="0" y="30"/>
                </a:cxn>
                <a:cxn ang="0">
                  <a:pos x="0" y="24"/>
                </a:cxn>
                <a:cxn ang="0">
                  <a:pos x="0" y="22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2"/>
                </a:cxn>
                <a:cxn ang="0">
                  <a:pos x="18" y="4"/>
                </a:cxn>
                <a:cxn ang="0">
                  <a:pos x="26" y="10"/>
                </a:cxn>
                <a:cxn ang="0">
                  <a:pos x="30" y="12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28" y="16"/>
                </a:cxn>
                <a:cxn ang="0">
                  <a:pos x="22" y="18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20" y="20"/>
                </a:cxn>
                <a:cxn ang="0">
                  <a:pos x="26" y="20"/>
                </a:cxn>
                <a:cxn ang="0">
                  <a:pos x="34" y="18"/>
                </a:cxn>
                <a:cxn ang="0">
                  <a:pos x="34" y="18"/>
                </a:cxn>
              </a:cxnLst>
              <a:rect l="0" t="0" r="r" b="b"/>
              <a:pathLst>
                <a:path w="34" h="38">
                  <a:moveTo>
                    <a:pt x="34" y="18"/>
                  </a:moveTo>
                  <a:lnTo>
                    <a:pt x="34" y="18"/>
                  </a:lnTo>
                  <a:lnTo>
                    <a:pt x="26" y="28"/>
                  </a:lnTo>
                  <a:lnTo>
                    <a:pt x="20" y="34"/>
                  </a:lnTo>
                  <a:lnTo>
                    <a:pt x="16" y="36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26" y="10"/>
                  </a:lnTo>
                  <a:lnTo>
                    <a:pt x="30" y="12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28" y="16"/>
                  </a:lnTo>
                  <a:lnTo>
                    <a:pt x="22" y="18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6" y="20"/>
                  </a:lnTo>
                  <a:lnTo>
                    <a:pt x="34" y="18"/>
                  </a:lnTo>
                  <a:lnTo>
                    <a:pt x="34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7" name="Freeform 52"/>
            <p:cNvSpPr>
              <a:spLocks/>
            </p:cNvSpPr>
            <p:nvPr/>
          </p:nvSpPr>
          <p:spPr bwMode="auto">
            <a:xfrm>
              <a:off x="336884" y="2602832"/>
              <a:ext cx="272716" cy="288758"/>
            </a:xfrm>
            <a:custGeom>
              <a:avLst/>
              <a:gdLst/>
              <a:ahLst/>
              <a:cxnLst>
                <a:cxn ang="0">
                  <a:pos x="26" y="36"/>
                </a:cxn>
                <a:cxn ang="0">
                  <a:pos x="26" y="36"/>
                </a:cxn>
                <a:cxn ang="0">
                  <a:pos x="28" y="28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34" y="8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0" y="8"/>
                </a:cxn>
                <a:cxn ang="0">
                  <a:pos x="6" y="8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8"/>
                </a:cxn>
                <a:cxn ang="0">
                  <a:pos x="2" y="26"/>
                </a:cxn>
                <a:cxn ang="0">
                  <a:pos x="8" y="32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8" y="32"/>
                </a:cxn>
                <a:cxn ang="0">
                  <a:pos x="18" y="28"/>
                </a:cxn>
                <a:cxn ang="0">
                  <a:pos x="18" y="22"/>
                </a:cxn>
                <a:cxn ang="0">
                  <a:pos x="18" y="22"/>
                </a:cxn>
                <a:cxn ang="0">
                  <a:pos x="20" y="28"/>
                </a:cxn>
                <a:cxn ang="0">
                  <a:pos x="24" y="32"/>
                </a:cxn>
                <a:cxn ang="0">
                  <a:pos x="26" y="36"/>
                </a:cxn>
                <a:cxn ang="0">
                  <a:pos x="26" y="36"/>
                </a:cxn>
              </a:cxnLst>
              <a:rect l="0" t="0" r="r" b="b"/>
              <a:pathLst>
                <a:path w="34" h="36">
                  <a:moveTo>
                    <a:pt x="26" y="36"/>
                  </a:moveTo>
                  <a:lnTo>
                    <a:pt x="26" y="36"/>
                  </a:lnTo>
                  <a:lnTo>
                    <a:pt x="28" y="28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4" y="8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0" y="8"/>
                  </a:lnTo>
                  <a:lnTo>
                    <a:pt x="6" y="8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2" y="26"/>
                  </a:lnTo>
                  <a:lnTo>
                    <a:pt x="8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8" y="28"/>
                  </a:lnTo>
                  <a:lnTo>
                    <a:pt x="18" y="22"/>
                  </a:lnTo>
                  <a:lnTo>
                    <a:pt x="18" y="22"/>
                  </a:lnTo>
                  <a:lnTo>
                    <a:pt x="20" y="28"/>
                  </a:lnTo>
                  <a:lnTo>
                    <a:pt x="24" y="32"/>
                  </a:lnTo>
                  <a:lnTo>
                    <a:pt x="26" y="36"/>
                  </a:lnTo>
                  <a:lnTo>
                    <a:pt x="26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8" name="Freeform 53"/>
            <p:cNvSpPr>
              <a:spLocks/>
            </p:cNvSpPr>
            <p:nvPr/>
          </p:nvSpPr>
          <p:spPr bwMode="auto">
            <a:xfrm>
              <a:off x="481263" y="2939716"/>
              <a:ext cx="64168" cy="6416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2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2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lnTo>
                    <a:pt x="8" y="4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9" name="Freeform 54"/>
            <p:cNvSpPr>
              <a:spLocks/>
            </p:cNvSpPr>
            <p:nvPr/>
          </p:nvSpPr>
          <p:spPr bwMode="auto">
            <a:xfrm>
              <a:off x="4732421" y="-1295400"/>
              <a:ext cx="609600" cy="673768"/>
            </a:xfrm>
            <a:custGeom>
              <a:avLst/>
              <a:gdLst/>
              <a:ahLst/>
              <a:cxnLst>
                <a:cxn ang="0">
                  <a:pos x="60" y="6"/>
                </a:cxn>
                <a:cxn ang="0">
                  <a:pos x="60" y="6"/>
                </a:cxn>
                <a:cxn ang="0">
                  <a:pos x="52" y="2"/>
                </a:cxn>
                <a:cxn ang="0">
                  <a:pos x="42" y="0"/>
                </a:cxn>
                <a:cxn ang="0">
                  <a:pos x="32" y="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26" y="8"/>
                </a:cxn>
                <a:cxn ang="0">
                  <a:pos x="30" y="12"/>
                </a:cxn>
                <a:cxn ang="0">
                  <a:pos x="30" y="16"/>
                </a:cxn>
                <a:cxn ang="0">
                  <a:pos x="28" y="18"/>
                </a:cxn>
                <a:cxn ang="0">
                  <a:pos x="28" y="18"/>
                </a:cxn>
                <a:cxn ang="0">
                  <a:pos x="26" y="20"/>
                </a:cxn>
                <a:cxn ang="0">
                  <a:pos x="22" y="18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8" y="24"/>
                </a:cxn>
                <a:cxn ang="0">
                  <a:pos x="18" y="24"/>
                </a:cxn>
                <a:cxn ang="0">
                  <a:pos x="18" y="28"/>
                </a:cxn>
                <a:cxn ang="0">
                  <a:pos x="16" y="32"/>
                </a:cxn>
                <a:cxn ang="0">
                  <a:pos x="14" y="34"/>
                </a:cxn>
                <a:cxn ang="0">
                  <a:pos x="12" y="32"/>
                </a:cxn>
                <a:cxn ang="0">
                  <a:pos x="8" y="30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60"/>
                </a:cxn>
                <a:cxn ang="0">
                  <a:pos x="8" y="68"/>
                </a:cxn>
                <a:cxn ang="0">
                  <a:pos x="18" y="78"/>
                </a:cxn>
                <a:cxn ang="0">
                  <a:pos x="32" y="84"/>
                </a:cxn>
                <a:cxn ang="0">
                  <a:pos x="32" y="84"/>
                </a:cxn>
                <a:cxn ang="0">
                  <a:pos x="42" y="84"/>
                </a:cxn>
                <a:cxn ang="0">
                  <a:pos x="44" y="84"/>
                </a:cxn>
                <a:cxn ang="0">
                  <a:pos x="46" y="82"/>
                </a:cxn>
                <a:cxn ang="0">
                  <a:pos x="46" y="74"/>
                </a:cxn>
                <a:cxn ang="0">
                  <a:pos x="44" y="66"/>
                </a:cxn>
                <a:cxn ang="0">
                  <a:pos x="44" y="66"/>
                </a:cxn>
                <a:cxn ang="0">
                  <a:pos x="40" y="58"/>
                </a:cxn>
                <a:cxn ang="0">
                  <a:pos x="40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4" y="46"/>
                </a:cxn>
                <a:cxn ang="0">
                  <a:pos x="62" y="50"/>
                </a:cxn>
                <a:cxn ang="0">
                  <a:pos x="70" y="52"/>
                </a:cxn>
                <a:cxn ang="0">
                  <a:pos x="72" y="52"/>
                </a:cxn>
                <a:cxn ang="0">
                  <a:pos x="74" y="48"/>
                </a:cxn>
                <a:cxn ang="0">
                  <a:pos x="74" y="48"/>
                </a:cxn>
                <a:cxn ang="0">
                  <a:pos x="76" y="38"/>
                </a:cxn>
                <a:cxn ang="0">
                  <a:pos x="76" y="28"/>
                </a:cxn>
                <a:cxn ang="0">
                  <a:pos x="74" y="22"/>
                </a:cxn>
                <a:cxn ang="0">
                  <a:pos x="70" y="16"/>
                </a:cxn>
                <a:cxn ang="0">
                  <a:pos x="66" y="10"/>
                </a:cxn>
                <a:cxn ang="0">
                  <a:pos x="60" y="6"/>
                </a:cxn>
                <a:cxn ang="0">
                  <a:pos x="60" y="6"/>
                </a:cxn>
              </a:cxnLst>
              <a:rect l="0" t="0" r="r" b="b"/>
              <a:pathLst>
                <a:path w="76" h="84">
                  <a:moveTo>
                    <a:pt x="60" y="6"/>
                  </a:moveTo>
                  <a:lnTo>
                    <a:pt x="60" y="6"/>
                  </a:lnTo>
                  <a:lnTo>
                    <a:pt x="52" y="2"/>
                  </a:lnTo>
                  <a:lnTo>
                    <a:pt x="42" y="0"/>
                  </a:lnTo>
                  <a:lnTo>
                    <a:pt x="32" y="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26" y="8"/>
                  </a:lnTo>
                  <a:lnTo>
                    <a:pt x="30" y="12"/>
                  </a:lnTo>
                  <a:lnTo>
                    <a:pt x="30" y="16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6" y="20"/>
                  </a:lnTo>
                  <a:lnTo>
                    <a:pt x="22" y="18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8"/>
                  </a:lnTo>
                  <a:lnTo>
                    <a:pt x="16" y="32"/>
                  </a:lnTo>
                  <a:lnTo>
                    <a:pt x="14" y="34"/>
                  </a:lnTo>
                  <a:lnTo>
                    <a:pt x="12" y="32"/>
                  </a:lnTo>
                  <a:lnTo>
                    <a:pt x="8" y="30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60"/>
                  </a:lnTo>
                  <a:lnTo>
                    <a:pt x="8" y="68"/>
                  </a:lnTo>
                  <a:lnTo>
                    <a:pt x="18" y="78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42" y="84"/>
                  </a:lnTo>
                  <a:lnTo>
                    <a:pt x="44" y="84"/>
                  </a:lnTo>
                  <a:lnTo>
                    <a:pt x="46" y="82"/>
                  </a:lnTo>
                  <a:lnTo>
                    <a:pt x="46" y="74"/>
                  </a:lnTo>
                  <a:lnTo>
                    <a:pt x="44" y="66"/>
                  </a:lnTo>
                  <a:lnTo>
                    <a:pt x="44" y="66"/>
                  </a:lnTo>
                  <a:lnTo>
                    <a:pt x="40" y="58"/>
                  </a:lnTo>
                  <a:lnTo>
                    <a:pt x="40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4" y="46"/>
                  </a:lnTo>
                  <a:lnTo>
                    <a:pt x="62" y="50"/>
                  </a:lnTo>
                  <a:lnTo>
                    <a:pt x="70" y="52"/>
                  </a:lnTo>
                  <a:lnTo>
                    <a:pt x="72" y="52"/>
                  </a:lnTo>
                  <a:lnTo>
                    <a:pt x="74" y="48"/>
                  </a:lnTo>
                  <a:lnTo>
                    <a:pt x="74" y="48"/>
                  </a:lnTo>
                  <a:lnTo>
                    <a:pt x="76" y="38"/>
                  </a:lnTo>
                  <a:lnTo>
                    <a:pt x="76" y="28"/>
                  </a:lnTo>
                  <a:lnTo>
                    <a:pt x="74" y="22"/>
                  </a:lnTo>
                  <a:lnTo>
                    <a:pt x="70" y="16"/>
                  </a:lnTo>
                  <a:lnTo>
                    <a:pt x="66" y="10"/>
                  </a:lnTo>
                  <a:lnTo>
                    <a:pt x="60" y="6"/>
                  </a:lnTo>
                  <a:lnTo>
                    <a:pt x="6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0" name="Freeform 55"/>
            <p:cNvSpPr>
              <a:spLocks/>
            </p:cNvSpPr>
            <p:nvPr/>
          </p:nvSpPr>
          <p:spPr bwMode="auto">
            <a:xfrm>
              <a:off x="4010526" y="-1263316"/>
              <a:ext cx="641684" cy="641684"/>
            </a:xfrm>
            <a:custGeom>
              <a:avLst/>
              <a:gdLst/>
              <a:ahLst/>
              <a:cxnLst>
                <a:cxn ang="0">
                  <a:pos x="64" y="30"/>
                </a:cxn>
                <a:cxn ang="0">
                  <a:pos x="64" y="30"/>
                </a:cxn>
                <a:cxn ang="0">
                  <a:pos x="64" y="26"/>
                </a:cxn>
                <a:cxn ang="0">
                  <a:pos x="64" y="22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60" y="18"/>
                </a:cxn>
                <a:cxn ang="0">
                  <a:pos x="60" y="18"/>
                </a:cxn>
                <a:cxn ang="0">
                  <a:pos x="56" y="18"/>
                </a:cxn>
                <a:cxn ang="0">
                  <a:pos x="52" y="18"/>
                </a:cxn>
                <a:cxn ang="0">
                  <a:pos x="52" y="16"/>
                </a:cxn>
                <a:cxn ang="0">
                  <a:pos x="52" y="1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28" y="4"/>
                </a:cxn>
                <a:cxn ang="0">
                  <a:pos x="18" y="10"/>
                </a:cxn>
                <a:cxn ang="0">
                  <a:pos x="10" y="20"/>
                </a:cxn>
                <a:cxn ang="0">
                  <a:pos x="2" y="36"/>
                </a:cxn>
                <a:cxn ang="0">
                  <a:pos x="2" y="3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2"/>
                </a:cxn>
                <a:cxn ang="0">
                  <a:pos x="8" y="50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4" y="44"/>
                </a:cxn>
                <a:cxn ang="0">
                  <a:pos x="32" y="44"/>
                </a:cxn>
                <a:cxn ang="0">
                  <a:pos x="36" y="46"/>
                </a:cxn>
                <a:cxn ang="0">
                  <a:pos x="38" y="48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6" y="58"/>
                </a:cxn>
                <a:cxn ang="0">
                  <a:pos x="30" y="68"/>
                </a:cxn>
                <a:cxn ang="0">
                  <a:pos x="26" y="76"/>
                </a:cxn>
                <a:cxn ang="0">
                  <a:pos x="28" y="78"/>
                </a:cxn>
                <a:cxn ang="0">
                  <a:pos x="30" y="80"/>
                </a:cxn>
                <a:cxn ang="0">
                  <a:pos x="30" y="80"/>
                </a:cxn>
                <a:cxn ang="0">
                  <a:pos x="38" y="80"/>
                </a:cxn>
                <a:cxn ang="0">
                  <a:pos x="50" y="80"/>
                </a:cxn>
                <a:cxn ang="0">
                  <a:pos x="54" y="78"/>
                </a:cxn>
                <a:cxn ang="0">
                  <a:pos x="60" y="74"/>
                </a:cxn>
                <a:cxn ang="0">
                  <a:pos x="66" y="70"/>
                </a:cxn>
                <a:cxn ang="0">
                  <a:pos x="70" y="62"/>
                </a:cxn>
                <a:cxn ang="0">
                  <a:pos x="70" y="62"/>
                </a:cxn>
                <a:cxn ang="0">
                  <a:pos x="76" y="54"/>
                </a:cxn>
                <a:cxn ang="0">
                  <a:pos x="78" y="44"/>
                </a:cxn>
                <a:cxn ang="0">
                  <a:pos x="80" y="32"/>
                </a:cxn>
                <a:cxn ang="0">
                  <a:pos x="78" y="18"/>
                </a:cxn>
                <a:cxn ang="0">
                  <a:pos x="78" y="18"/>
                </a:cxn>
                <a:cxn ang="0">
                  <a:pos x="74" y="26"/>
                </a:cxn>
                <a:cxn ang="0">
                  <a:pos x="68" y="30"/>
                </a:cxn>
                <a:cxn ang="0">
                  <a:pos x="66" y="30"/>
                </a:cxn>
                <a:cxn ang="0">
                  <a:pos x="64" y="30"/>
                </a:cxn>
                <a:cxn ang="0">
                  <a:pos x="64" y="30"/>
                </a:cxn>
              </a:cxnLst>
              <a:rect l="0" t="0" r="r" b="b"/>
              <a:pathLst>
                <a:path w="80" h="80">
                  <a:moveTo>
                    <a:pt x="64" y="30"/>
                  </a:moveTo>
                  <a:lnTo>
                    <a:pt x="64" y="30"/>
                  </a:lnTo>
                  <a:lnTo>
                    <a:pt x="64" y="26"/>
                  </a:lnTo>
                  <a:lnTo>
                    <a:pt x="64" y="22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56" y="18"/>
                  </a:lnTo>
                  <a:lnTo>
                    <a:pt x="52" y="18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28" y="4"/>
                  </a:lnTo>
                  <a:lnTo>
                    <a:pt x="18" y="10"/>
                  </a:lnTo>
                  <a:lnTo>
                    <a:pt x="10" y="20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4" y="44"/>
                  </a:lnTo>
                  <a:lnTo>
                    <a:pt x="32" y="44"/>
                  </a:lnTo>
                  <a:lnTo>
                    <a:pt x="36" y="46"/>
                  </a:lnTo>
                  <a:lnTo>
                    <a:pt x="38" y="48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6" y="58"/>
                  </a:lnTo>
                  <a:lnTo>
                    <a:pt x="30" y="68"/>
                  </a:lnTo>
                  <a:lnTo>
                    <a:pt x="26" y="76"/>
                  </a:lnTo>
                  <a:lnTo>
                    <a:pt x="28" y="78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8" y="80"/>
                  </a:lnTo>
                  <a:lnTo>
                    <a:pt x="50" y="80"/>
                  </a:lnTo>
                  <a:lnTo>
                    <a:pt x="54" y="78"/>
                  </a:lnTo>
                  <a:lnTo>
                    <a:pt x="60" y="74"/>
                  </a:lnTo>
                  <a:lnTo>
                    <a:pt x="66" y="70"/>
                  </a:lnTo>
                  <a:lnTo>
                    <a:pt x="70" y="62"/>
                  </a:lnTo>
                  <a:lnTo>
                    <a:pt x="70" y="62"/>
                  </a:lnTo>
                  <a:lnTo>
                    <a:pt x="76" y="54"/>
                  </a:lnTo>
                  <a:lnTo>
                    <a:pt x="78" y="44"/>
                  </a:lnTo>
                  <a:lnTo>
                    <a:pt x="80" y="32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4" y="26"/>
                  </a:lnTo>
                  <a:lnTo>
                    <a:pt x="68" y="30"/>
                  </a:lnTo>
                  <a:lnTo>
                    <a:pt x="66" y="30"/>
                  </a:lnTo>
                  <a:lnTo>
                    <a:pt x="64" y="30"/>
                  </a:lnTo>
                  <a:lnTo>
                    <a:pt x="6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1" name="Freeform 56"/>
            <p:cNvSpPr>
              <a:spLocks/>
            </p:cNvSpPr>
            <p:nvPr/>
          </p:nvSpPr>
          <p:spPr bwMode="auto">
            <a:xfrm>
              <a:off x="4604084" y="-1295400"/>
              <a:ext cx="144379" cy="64168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8" y="8"/>
                </a:cxn>
                <a:cxn ang="0">
                  <a:pos x="12" y="6"/>
                </a:cxn>
                <a:cxn ang="0">
                  <a:pos x="14" y="6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8" h="8">
                  <a:moveTo>
                    <a:pt x="4" y="6"/>
                  </a:moveTo>
                  <a:lnTo>
                    <a:pt x="4" y="6"/>
                  </a:lnTo>
                  <a:lnTo>
                    <a:pt x="8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2" name="Freeform 57"/>
            <p:cNvSpPr>
              <a:spLocks/>
            </p:cNvSpPr>
            <p:nvPr/>
          </p:nvSpPr>
          <p:spPr bwMode="auto">
            <a:xfrm>
              <a:off x="5406189" y="4592053"/>
              <a:ext cx="497305" cy="481263"/>
            </a:xfrm>
            <a:custGeom>
              <a:avLst/>
              <a:gdLst/>
              <a:ahLst/>
              <a:cxnLst>
                <a:cxn ang="0">
                  <a:pos x="48" y="6"/>
                </a:cxn>
                <a:cxn ang="0">
                  <a:pos x="48" y="6"/>
                </a:cxn>
                <a:cxn ang="0">
                  <a:pos x="44" y="2"/>
                </a:cxn>
                <a:cxn ang="0">
                  <a:pos x="32" y="0"/>
                </a:cxn>
                <a:cxn ang="0">
                  <a:pos x="24" y="0"/>
                </a:cxn>
                <a:cxn ang="0">
                  <a:pos x="16" y="2"/>
                </a:cxn>
                <a:cxn ang="0">
                  <a:pos x="8" y="8"/>
                </a:cxn>
                <a:cxn ang="0">
                  <a:pos x="2" y="18"/>
                </a:cxn>
                <a:cxn ang="0">
                  <a:pos x="2" y="18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6" y="30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24" y="30"/>
                </a:cxn>
                <a:cxn ang="0">
                  <a:pos x="28" y="32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26" y="42"/>
                </a:cxn>
                <a:cxn ang="0">
                  <a:pos x="20" y="46"/>
                </a:cxn>
                <a:cxn ang="0">
                  <a:pos x="18" y="52"/>
                </a:cxn>
                <a:cxn ang="0">
                  <a:pos x="18" y="54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8" y="58"/>
                </a:cxn>
                <a:cxn ang="0">
                  <a:pos x="36" y="60"/>
                </a:cxn>
                <a:cxn ang="0">
                  <a:pos x="44" y="58"/>
                </a:cxn>
                <a:cxn ang="0">
                  <a:pos x="48" y="56"/>
                </a:cxn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60" y="40"/>
                </a:cxn>
                <a:cxn ang="0">
                  <a:pos x="62" y="32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58" y="26"/>
                </a:cxn>
                <a:cxn ang="0">
                  <a:pos x="54" y="28"/>
                </a:cxn>
                <a:cxn ang="0">
                  <a:pos x="50" y="26"/>
                </a:cxn>
                <a:cxn ang="0">
                  <a:pos x="50" y="26"/>
                </a:cxn>
                <a:cxn ang="0">
                  <a:pos x="50" y="24"/>
                </a:cxn>
                <a:cxn ang="0">
                  <a:pos x="50" y="20"/>
                </a:cxn>
                <a:cxn ang="0">
                  <a:pos x="58" y="14"/>
                </a:cxn>
                <a:cxn ang="0">
                  <a:pos x="58" y="14"/>
                </a:cxn>
                <a:cxn ang="0">
                  <a:pos x="48" y="16"/>
                </a:cxn>
                <a:cxn ang="0">
                  <a:pos x="48" y="16"/>
                </a:cxn>
                <a:cxn ang="0">
                  <a:pos x="44" y="16"/>
                </a:cxn>
                <a:cxn ang="0">
                  <a:pos x="42" y="14"/>
                </a:cxn>
                <a:cxn ang="0">
                  <a:pos x="40" y="14"/>
                </a:cxn>
                <a:cxn ang="0">
                  <a:pos x="42" y="10"/>
                </a:cxn>
                <a:cxn ang="0">
                  <a:pos x="48" y="6"/>
                </a:cxn>
                <a:cxn ang="0">
                  <a:pos x="48" y="6"/>
                </a:cxn>
              </a:cxnLst>
              <a:rect l="0" t="0" r="r" b="b"/>
              <a:pathLst>
                <a:path w="62" h="60">
                  <a:moveTo>
                    <a:pt x="48" y="6"/>
                  </a:moveTo>
                  <a:lnTo>
                    <a:pt x="48" y="6"/>
                  </a:lnTo>
                  <a:lnTo>
                    <a:pt x="44" y="2"/>
                  </a:lnTo>
                  <a:lnTo>
                    <a:pt x="32" y="0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6" y="30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24" y="30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6" y="42"/>
                  </a:lnTo>
                  <a:lnTo>
                    <a:pt x="20" y="46"/>
                  </a:lnTo>
                  <a:lnTo>
                    <a:pt x="18" y="52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8" y="58"/>
                  </a:lnTo>
                  <a:lnTo>
                    <a:pt x="36" y="60"/>
                  </a:lnTo>
                  <a:lnTo>
                    <a:pt x="44" y="58"/>
                  </a:lnTo>
                  <a:lnTo>
                    <a:pt x="48" y="56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6" y="46"/>
                  </a:lnTo>
                  <a:lnTo>
                    <a:pt x="60" y="40"/>
                  </a:lnTo>
                  <a:lnTo>
                    <a:pt x="62" y="32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8" y="26"/>
                  </a:lnTo>
                  <a:lnTo>
                    <a:pt x="54" y="28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4"/>
                  </a:lnTo>
                  <a:lnTo>
                    <a:pt x="50" y="20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0" y="14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4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3" name="Freeform 58"/>
            <p:cNvSpPr>
              <a:spLocks/>
            </p:cNvSpPr>
            <p:nvPr/>
          </p:nvSpPr>
          <p:spPr bwMode="auto">
            <a:xfrm>
              <a:off x="5470358" y="4046621"/>
              <a:ext cx="465221" cy="513347"/>
            </a:xfrm>
            <a:custGeom>
              <a:avLst/>
              <a:gdLst/>
              <a:ahLst/>
              <a:cxnLst>
                <a:cxn ang="0">
                  <a:pos x="54" y="52"/>
                </a:cxn>
                <a:cxn ang="0">
                  <a:pos x="54" y="52"/>
                </a:cxn>
                <a:cxn ang="0">
                  <a:pos x="56" y="46"/>
                </a:cxn>
                <a:cxn ang="0">
                  <a:pos x="58" y="42"/>
                </a:cxn>
                <a:cxn ang="0">
                  <a:pos x="58" y="34"/>
                </a:cxn>
                <a:cxn ang="0">
                  <a:pos x="56" y="28"/>
                </a:cxn>
                <a:cxn ang="0">
                  <a:pos x="54" y="20"/>
                </a:cxn>
                <a:cxn ang="0">
                  <a:pos x="46" y="12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28" y="0"/>
                </a:cxn>
                <a:cxn ang="0">
                  <a:pos x="26" y="2"/>
                </a:cxn>
                <a:cxn ang="0">
                  <a:pos x="26" y="2"/>
                </a:cxn>
                <a:cxn ang="0">
                  <a:pos x="26" y="8"/>
                </a:cxn>
                <a:cxn ang="0">
                  <a:pos x="26" y="14"/>
                </a:cxn>
                <a:cxn ang="0">
                  <a:pos x="26" y="14"/>
                </a:cxn>
                <a:cxn ang="0">
                  <a:pos x="28" y="26"/>
                </a:cxn>
                <a:cxn ang="0">
                  <a:pos x="26" y="30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6" y="26"/>
                </a:cxn>
                <a:cxn ang="0">
                  <a:pos x="10" y="22"/>
                </a:cxn>
                <a:cxn ang="0">
                  <a:pos x="6" y="18"/>
                </a:cxn>
                <a:cxn ang="0">
                  <a:pos x="4" y="18"/>
                </a:cxn>
                <a:cxn ang="0">
                  <a:pos x="2" y="20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6"/>
                </a:cxn>
                <a:cxn ang="0">
                  <a:pos x="2" y="4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4" y="58"/>
                </a:cxn>
                <a:cxn ang="0">
                  <a:pos x="22" y="60"/>
                </a:cxn>
                <a:cxn ang="0">
                  <a:pos x="30" y="64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36" y="60"/>
                </a:cxn>
                <a:cxn ang="0">
                  <a:pos x="32" y="56"/>
                </a:cxn>
                <a:cxn ang="0">
                  <a:pos x="34" y="52"/>
                </a:cxn>
                <a:cxn ang="0">
                  <a:pos x="34" y="52"/>
                </a:cxn>
                <a:cxn ang="0">
                  <a:pos x="36" y="52"/>
                </a:cxn>
                <a:cxn ang="0">
                  <a:pos x="40" y="52"/>
                </a:cxn>
                <a:cxn ang="0">
                  <a:pos x="48" y="60"/>
                </a:cxn>
                <a:cxn ang="0">
                  <a:pos x="48" y="60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2" y="46"/>
                </a:cxn>
                <a:cxn ang="0">
                  <a:pos x="44" y="44"/>
                </a:cxn>
                <a:cxn ang="0">
                  <a:pos x="48" y="44"/>
                </a:cxn>
                <a:cxn ang="0">
                  <a:pos x="54" y="52"/>
                </a:cxn>
                <a:cxn ang="0">
                  <a:pos x="54" y="52"/>
                </a:cxn>
              </a:cxnLst>
              <a:rect l="0" t="0" r="r" b="b"/>
              <a:pathLst>
                <a:path w="58" h="64">
                  <a:moveTo>
                    <a:pt x="54" y="52"/>
                  </a:moveTo>
                  <a:lnTo>
                    <a:pt x="54" y="52"/>
                  </a:lnTo>
                  <a:lnTo>
                    <a:pt x="56" y="46"/>
                  </a:lnTo>
                  <a:lnTo>
                    <a:pt x="58" y="42"/>
                  </a:lnTo>
                  <a:lnTo>
                    <a:pt x="58" y="34"/>
                  </a:lnTo>
                  <a:lnTo>
                    <a:pt x="56" y="28"/>
                  </a:lnTo>
                  <a:lnTo>
                    <a:pt x="54" y="20"/>
                  </a:lnTo>
                  <a:lnTo>
                    <a:pt x="46" y="12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28" y="0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26" y="8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8" y="26"/>
                  </a:lnTo>
                  <a:lnTo>
                    <a:pt x="26" y="30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6" y="26"/>
                  </a:lnTo>
                  <a:lnTo>
                    <a:pt x="10" y="22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2" y="4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4" y="58"/>
                  </a:lnTo>
                  <a:lnTo>
                    <a:pt x="22" y="60"/>
                  </a:lnTo>
                  <a:lnTo>
                    <a:pt x="3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36" y="60"/>
                  </a:lnTo>
                  <a:lnTo>
                    <a:pt x="32" y="56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8" y="44"/>
                  </a:lnTo>
                  <a:lnTo>
                    <a:pt x="54" y="52"/>
                  </a:lnTo>
                  <a:lnTo>
                    <a:pt x="54" y="5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4" name="Freeform 59"/>
            <p:cNvSpPr>
              <a:spLocks/>
            </p:cNvSpPr>
            <p:nvPr/>
          </p:nvSpPr>
          <p:spPr bwMode="auto">
            <a:xfrm>
              <a:off x="5983705" y="4191000"/>
              <a:ext cx="497305" cy="481263"/>
            </a:xfrm>
            <a:custGeom>
              <a:avLst/>
              <a:gdLst/>
              <a:ahLst/>
              <a:cxnLst>
                <a:cxn ang="0">
                  <a:pos x="12" y="54"/>
                </a:cxn>
                <a:cxn ang="0">
                  <a:pos x="12" y="54"/>
                </a:cxn>
                <a:cxn ang="0">
                  <a:pos x="18" y="56"/>
                </a:cxn>
                <a:cxn ang="0">
                  <a:pos x="30" y="60"/>
                </a:cxn>
                <a:cxn ang="0">
                  <a:pos x="36" y="60"/>
                </a:cxn>
                <a:cxn ang="0">
                  <a:pos x="44" y="56"/>
                </a:cxn>
                <a:cxn ang="0">
                  <a:pos x="52" y="52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62" y="34"/>
                </a:cxn>
                <a:cxn ang="0">
                  <a:pos x="62" y="32"/>
                </a:cxn>
                <a:cxn ang="0">
                  <a:pos x="60" y="30"/>
                </a:cxn>
                <a:cxn ang="0">
                  <a:pos x="56" y="30"/>
                </a:cxn>
                <a:cxn ang="0">
                  <a:pos x="50" y="30"/>
                </a:cxn>
                <a:cxn ang="0">
                  <a:pos x="50" y="30"/>
                </a:cxn>
                <a:cxn ang="0">
                  <a:pos x="38" y="30"/>
                </a:cxn>
                <a:cxn ang="0">
                  <a:pos x="34" y="28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6" y="18"/>
                </a:cxn>
                <a:cxn ang="0">
                  <a:pos x="40" y="14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6" y="14"/>
                </a:cxn>
                <a:cxn ang="0">
                  <a:pos x="2" y="20"/>
                </a:cxn>
                <a:cxn ang="0">
                  <a:pos x="0" y="28"/>
                </a:cxn>
                <a:cxn ang="0">
                  <a:pos x="0" y="38"/>
                </a:cxn>
                <a:cxn ang="0">
                  <a:pos x="0" y="38"/>
                </a:cxn>
                <a:cxn ang="0">
                  <a:pos x="4" y="34"/>
                </a:cxn>
                <a:cxn ang="0">
                  <a:pos x="8" y="32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2" y="36"/>
                </a:cxn>
                <a:cxn ang="0">
                  <a:pos x="10" y="40"/>
                </a:cxn>
                <a:cxn ang="0">
                  <a:pos x="4" y="46"/>
                </a:cxn>
                <a:cxn ang="0">
                  <a:pos x="4" y="46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18" y="42"/>
                </a:cxn>
                <a:cxn ang="0">
                  <a:pos x="20" y="44"/>
                </a:cxn>
                <a:cxn ang="0">
                  <a:pos x="20" y="46"/>
                </a:cxn>
                <a:cxn ang="0">
                  <a:pos x="20" y="48"/>
                </a:cxn>
                <a:cxn ang="0">
                  <a:pos x="12" y="54"/>
                </a:cxn>
                <a:cxn ang="0">
                  <a:pos x="12" y="54"/>
                </a:cxn>
              </a:cxnLst>
              <a:rect l="0" t="0" r="r" b="b"/>
              <a:pathLst>
                <a:path w="62" h="60">
                  <a:moveTo>
                    <a:pt x="12" y="54"/>
                  </a:moveTo>
                  <a:lnTo>
                    <a:pt x="12" y="54"/>
                  </a:lnTo>
                  <a:lnTo>
                    <a:pt x="18" y="56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4" y="56"/>
                  </a:lnTo>
                  <a:lnTo>
                    <a:pt x="52" y="52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62" y="34"/>
                  </a:lnTo>
                  <a:lnTo>
                    <a:pt x="62" y="32"/>
                  </a:lnTo>
                  <a:lnTo>
                    <a:pt x="60" y="30"/>
                  </a:lnTo>
                  <a:lnTo>
                    <a:pt x="56" y="30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38" y="30"/>
                  </a:lnTo>
                  <a:lnTo>
                    <a:pt x="34" y="28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6" y="18"/>
                  </a:lnTo>
                  <a:lnTo>
                    <a:pt x="40" y="14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6" y="14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4" y="34"/>
                  </a:lnTo>
                  <a:lnTo>
                    <a:pt x="8" y="32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6"/>
                  </a:lnTo>
                  <a:lnTo>
                    <a:pt x="10" y="40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8" y="42"/>
                  </a:lnTo>
                  <a:lnTo>
                    <a:pt x="20" y="44"/>
                  </a:lnTo>
                  <a:lnTo>
                    <a:pt x="20" y="46"/>
                  </a:lnTo>
                  <a:lnTo>
                    <a:pt x="20" y="48"/>
                  </a:lnTo>
                  <a:lnTo>
                    <a:pt x="12" y="54"/>
                  </a:lnTo>
                  <a:lnTo>
                    <a:pt x="12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5" name="Freeform 60"/>
            <p:cNvSpPr>
              <a:spLocks/>
            </p:cNvSpPr>
            <p:nvPr/>
          </p:nvSpPr>
          <p:spPr bwMode="auto">
            <a:xfrm>
              <a:off x="5951621" y="4704347"/>
              <a:ext cx="465221" cy="513347"/>
            </a:xfrm>
            <a:custGeom>
              <a:avLst/>
              <a:gdLst/>
              <a:ahLst/>
              <a:cxnLst>
                <a:cxn ang="0">
                  <a:pos x="4" y="12"/>
                </a:cxn>
                <a:cxn ang="0">
                  <a:pos x="4" y="12"/>
                </a:cxn>
                <a:cxn ang="0">
                  <a:pos x="2" y="18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0" y="36"/>
                </a:cxn>
                <a:cxn ang="0">
                  <a:pos x="4" y="44"/>
                </a:cxn>
                <a:cxn ang="0">
                  <a:pos x="10" y="52"/>
                </a:cxn>
                <a:cxn ang="0">
                  <a:pos x="20" y="60"/>
                </a:cxn>
                <a:cxn ang="0">
                  <a:pos x="20" y="60"/>
                </a:cxn>
                <a:cxn ang="0">
                  <a:pos x="28" y="64"/>
                </a:cxn>
                <a:cxn ang="0">
                  <a:pos x="30" y="64"/>
                </a:cxn>
                <a:cxn ang="0">
                  <a:pos x="32" y="62"/>
                </a:cxn>
                <a:cxn ang="0">
                  <a:pos x="32" y="5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30" y="38"/>
                </a:cxn>
                <a:cxn ang="0">
                  <a:pos x="32" y="36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40" y="38"/>
                </a:cxn>
                <a:cxn ang="0">
                  <a:pos x="46" y="42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56" y="44"/>
                </a:cxn>
                <a:cxn ang="0">
                  <a:pos x="56" y="44"/>
                </a:cxn>
                <a:cxn ang="0">
                  <a:pos x="58" y="38"/>
                </a:cxn>
                <a:cxn ang="0">
                  <a:pos x="58" y="30"/>
                </a:cxn>
                <a:cxn ang="0">
                  <a:pos x="56" y="20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2" y="6"/>
                </a:cxn>
                <a:cxn ang="0">
                  <a:pos x="36" y="4"/>
                </a:cxn>
                <a:cxn ang="0">
                  <a:pos x="28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2" y="6"/>
                </a:cxn>
                <a:cxn ang="0">
                  <a:pos x="24" y="10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2" y="14"/>
                </a:cxn>
                <a:cxn ang="0">
                  <a:pos x="18" y="1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4" y="14"/>
                </a:cxn>
                <a:cxn ang="0">
                  <a:pos x="14" y="14"/>
                </a:cxn>
                <a:cxn ang="0">
                  <a:pos x="14" y="18"/>
                </a:cxn>
                <a:cxn ang="0">
                  <a:pos x="14" y="20"/>
                </a:cxn>
                <a:cxn ang="0">
                  <a:pos x="10" y="20"/>
                </a:cxn>
                <a:cxn ang="0">
                  <a:pos x="4" y="12"/>
                </a:cxn>
                <a:cxn ang="0">
                  <a:pos x="4" y="12"/>
                </a:cxn>
              </a:cxnLst>
              <a:rect l="0" t="0" r="r" b="b"/>
              <a:pathLst>
                <a:path w="58" h="64">
                  <a:moveTo>
                    <a:pt x="4" y="12"/>
                  </a:moveTo>
                  <a:lnTo>
                    <a:pt x="4" y="12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4" y="44"/>
                  </a:lnTo>
                  <a:lnTo>
                    <a:pt x="10" y="52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2" y="62"/>
                  </a:lnTo>
                  <a:lnTo>
                    <a:pt x="32" y="5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40" y="38"/>
                  </a:lnTo>
                  <a:lnTo>
                    <a:pt x="46" y="42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8" y="38"/>
                  </a:lnTo>
                  <a:lnTo>
                    <a:pt x="58" y="30"/>
                  </a:lnTo>
                  <a:lnTo>
                    <a:pt x="56" y="2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2" y="6"/>
                  </a:lnTo>
                  <a:lnTo>
                    <a:pt x="36" y="4"/>
                  </a:lnTo>
                  <a:lnTo>
                    <a:pt x="28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6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8" y="1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8"/>
                  </a:lnTo>
                  <a:lnTo>
                    <a:pt x="14" y="20"/>
                  </a:lnTo>
                  <a:lnTo>
                    <a:pt x="10" y="20"/>
                  </a:lnTo>
                  <a:lnTo>
                    <a:pt x="4" y="12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6" name="Freeform 61"/>
            <p:cNvSpPr>
              <a:spLocks/>
            </p:cNvSpPr>
            <p:nvPr/>
          </p:nvSpPr>
          <p:spPr bwMode="auto">
            <a:xfrm>
              <a:off x="5887453" y="4576011"/>
              <a:ext cx="112295" cy="112295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6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8" y="1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14" h="14">
                  <a:moveTo>
                    <a:pt x="2" y="2"/>
                  </a:moveTo>
                  <a:lnTo>
                    <a:pt x="2" y="2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1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8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7" name="Freeform 62"/>
            <p:cNvSpPr>
              <a:spLocks/>
            </p:cNvSpPr>
            <p:nvPr/>
          </p:nvSpPr>
          <p:spPr bwMode="auto">
            <a:xfrm>
              <a:off x="7748337" y="5442284"/>
              <a:ext cx="465221" cy="513347"/>
            </a:xfrm>
            <a:custGeom>
              <a:avLst/>
              <a:gdLst/>
              <a:ahLst/>
              <a:cxnLst>
                <a:cxn ang="0">
                  <a:pos x="30" y="64"/>
                </a:cxn>
                <a:cxn ang="0">
                  <a:pos x="30" y="64"/>
                </a:cxn>
                <a:cxn ang="0">
                  <a:pos x="36" y="62"/>
                </a:cxn>
                <a:cxn ang="0">
                  <a:pos x="42" y="60"/>
                </a:cxn>
                <a:cxn ang="0">
                  <a:pos x="48" y="56"/>
                </a:cxn>
                <a:cxn ang="0">
                  <a:pos x="52" y="50"/>
                </a:cxn>
                <a:cxn ang="0">
                  <a:pos x="56" y="42"/>
                </a:cxn>
                <a:cxn ang="0">
                  <a:pos x="58" y="32"/>
                </a:cxn>
                <a:cxn ang="0">
                  <a:pos x="58" y="18"/>
                </a:cxn>
                <a:cxn ang="0">
                  <a:pos x="58" y="18"/>
                </a:cxn>
                <a:cxn ang="0">
                  <a:pos x="54" y="10"/>
                </a:cxn>
                <a:cxn ang="0">
                  <a:pos x="54" y="8"/>
                </a:cxn>
                <a:cxn ang="0">
                  <a:pos x="52" y="8"/>
                </a:cxn>
                <a:cxn ang="0">
                  <a:pos x="48" y="12"/>
                </a:cxn>
                <a:cxn ang="0">
                  <a:pos x="44" y="16"/>
                </a:cxn>
                <a:cxn ang="0">
                  <a:pos x="44" y="16"/>
                </a:cxn>
                <a:cxn ang="0">
                  <a:pos x="38" y="22"/>
                </a:cxn>
                <a:cxn ang="0">
                  <a:pos x="34" y="26"/>
                </a:cxn>
                <a:cxn ang="0">
                  <a:pos x="30" y="26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16"/>
                </a:cxn>
                <a:cxn ang="0">
                  <a:pos x="26" y="8"/>
                </a:cxn>
                <a:cxn ang="0">
                  <a:pos x="24" y="2"/>
                </a:cxn>
                <a:cxn ang="0">
                  <a:pos x="24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14" y="2"/>
                </a:cxn>
                <a:cxn ang="0">
                  <a:pos x="8" y="8"/>
                </a:cxn>
                <a:cxn ang="0">
                  <a:pos x="2" y="16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2" y="42"/>
                </a:cxn>
                <a:cxn ang="0">
                  <a:pos x="6" y="52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2" y="54"/>
                </a:cxn>
                <a:cxn ang="0">
                  <a:pos x="14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8"/>
                </a:cxn>
                <a:cxn ang="0">
                  <a:pos x="20" y="52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26" y="54"/>
                </a:cxn>
                <a:cxn ang="0">
                  <a:pos x="26" y="54"/>
                </a:cxn>
                <a:cxn ang="0">
                  <a:pos x="28" y="50"/>
                </a:cxn>
                <a:cxn ang="0">
                  <a:pos x="30" y="50"/>
                </a:cxn>
                <a:cxn ang="0">
                  <a:pos x="32" y="52"/>
                </a:cxn>
                <a:cxn ang="0">
                  <a:pos x="32" y="54"/>
                </a:cxn>
                <a:cxn ang="0">
                  <a:pos x="30" y="64"/>
                </a:cxn>
                <a:cxn ang="0">
                  <a:pos x="30" y="64"/>
                </a:cxn>
              </a:cxnLst>
              <a:rect l="0" t="0" r="r" b="b"/>
              <a:pathLst>
                <a:path w="58" h="64">
                  <a:moveTo>
                    <a:pt x="30" y="64"/>
                  </a:moveTo>
                  <a:lnTo>
                    <a:pt x="30" y="64"/>
                  </a:lnTo>
                  <a:lnTo>
                    <a:pt x="36" y="62"/>
                  </a:lnTo>
                  <a:lnTo>
                    <a:pt x="42" y="60"/>
                  </a:lnTo>
                  <a:lnTo>
                    <a:pt x="48" y="56"/>
                  </a:lnTo>
                  <a:lnTo>
                    <a:pt x="52" y="50"/>
                  </a:lnTo>
                  <a:lnTo>
                    <a:pt x="56" y="42"/>
                  </a:lnTo>
                  <a:lnTo>
                    <a:pt x="58" y="32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2" y="8"/>
                  </a:lnTo>
                  <a:lnTo>
                    <a:pt x="48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38" y="22"/>
                  </a:lnTo>
                  <a:lnTo>
                    <a:pt x="34" y="26"/>
                  </a:lnTo>
                  <a:lnTo>
                    <a:pt x="30" y="26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16"/>
                  </a:lnTo>
                  <a:lnTo>
                    <a:pt x="26" y="8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6" y="52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4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8"/>
                  </a:lnTo>
                  <a:lnTo>
                    <a:pt x="20" y="52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8" y="50"/>
                  </a:lnTo>
                  <a:lnTo>
                    <a:pt x="30" y="50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0" y="64"/>
                  </a:lnTo>
                  <a:lnTo>
                    <a:pt x="3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8" name="Freeform 63"/>
            <p:cNvSpPr>
              <a:spLocks/>
            </p:cNvSpPr>
            <p:nvPr/>
          </p:nvSpPr>
          <p:spPr bwMode="auto">
            <a:xfrm>
              <a:off x="8021053" y="5907505"/>
              <a:ext cx="465221" cy="513347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2" y="40"/>
                </a:cxn>
                <a:cxn ang="0">
                  <a:pos x="4" y="46"/>
                </a:cxn>
                <a:cxn ang="0">
                  <a:pos x="8" y="52"/>
                </a:cxn>
                <a:cxn ang="0">
                  <a:pos x="14" y="58"/>
                </a:cxn>
                <a:cxn ang="0">
                  <a:pos x="22" y="62"/>
                </a:cxn>
                <a:cxn ang="0">
                  <a:pos x="30" y="64"/>
                </a:cxn>
                <a:cxn ang="0">
                  <a:pos x="42" y="62"/>
                </a:cxn>
                <a:cxn ang="0">
                  <a:pos x="42" y="62"/>
                </a:cxn>
                <a:cxn ang="0">
                  <a:pos x="50" y="58"/>
                </a:cxn>
                <a:cxn ang="0">
                  <a:pos x="52" y="56"/>
                </a:cxn>
                <a:cxn ang="0">
                  <a:pos x="52" y="54"/>
                </a:cxn>
                <a:cxn ang="0">
                  <a:pos x="48" y="50"/>
                </a:cxn>
                <a:cxn ang="0">
                  <a:pos x="44" y="46"/>
                </a:cxn>
                <a:cxn ang="0">
                  <a:pos x="44" y="46"/>
                </a:cxn>
                <a:cxn ang="0">
                  <a:pos x="36" y="36"/>
                </a:cxn>
                <a:cxn ang="0">
                  <a:pos x="34" y="32"/>
                </a:cxn>
                <a:cxn ang="0">
                  <a:pos x="38" y="28"/>
                </a:cxn>
                <a:cxn ang="0">
                  <a:pos x="38" y="28"/>
                </a:cxn>
                <a:cxn ang="0">
                  <a:pos x="44" y="28"/>
                </a:cxn>
                <a:cxn ang="0">
                  <a:pos x="50" y="28"/>
                </a:cxn>
                <a:cxn ang="0">
                  <a:pos x="56" y="26"/>
                </a:cxn>
                <a:cxn ang="0">
                  <a:pos x="58" y="24"/>
                </a:cxn>
                <a:cxn ang="0">
                  <a:pos x="58" y="22"/>
                </a:cxn>
                <a:cxn ang="0">
                  <a:pos x="58" y="22"/>
                </a:cxn>
                <a:cxn ang="0">
                  <a:pos x="54" y="14"/>
                </a:cxn>
                <a:cxn ang="0">
                  <a:pos x="50" y="8"/>
                </a:cxn>
                <a:cxn ang="0">
                  <a:pos x="42" y="2"/>
                </a:cxn>
                <a:cxn ang="0">
                  <a:pos x="3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18" y="2"/>
                </a:cxn>
                <a:cxn ang="0">
                  <a:pos x="10" y="6"/>
                </a:cxn>
                <a:cxn ang="0">
                  <a:pos x="4" y="14"/>
                </a:cxn>
                <a:cxn ang="0">
                  <a:pos x="4" y="14"/>
                </a:cxn>
                <a:cxn ang="0">
                  <a:pos x="10" y="14"/>
                </a:cxn>
                <a:cxn ang="0">
                  <a:pos x="14" y="16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4" y="22"/>
                </a:cxn>
                <a:cxn ang="0">
                  <a:pos x="10" y="2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2" y="30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10" y="36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58" h="64">
                  <a:moveTo>
                    <a:pt x="0" y="34"/>
                  </a:move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2"/>
                  </a:lnTo>
                  <a:lnTo>
                    <a:pt x="14" y="58"/>
                  </a:lnTo>
                  <a:lnTo>
                    <a:pt x="22" y="62"/>
                  </a:lnTo>
                  <a:lnTo>
                    <a:pt x="30" y="64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50" y="58"/>
                  </a:lnTo>
                  <a:lnTo>
                    <a:pt x="52" y="56"/>
                  </a:lnTo>
                  <a:lnTo>
                    <a:pt x="52" y="54"/>
                  </a:lnTo>
                  <a:lnTo>
                    <a:pt x="48" y="50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36" y="36"/>
                  </a:lnTo>
                  <a:lnTo>
                    <a:pt x="34" y="32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44" y="28"/>
                  </a:lnTo>
                  <a:lnTo>
                    <a:pt x="50" y="28"/>
                  </a:lnTo>
                  <a:lnTo>
                    <a:pt x="56" y="26"/>
                  </a:lnTo>
                  <a:lnTo>
                    <a:pt x="58" y="24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4" y="14"/>
                  </a:lnTo>
                  <a:lnTo>
                    <a:pt x="50" y="8"/>
                  </a:lnTo>
                  <a:lnTo>
                    <a:pt x="42" y="2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6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4" y="16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4" y="22"/>
                  </a:lnTo>
                  <a:lnTo>
                    <a:pt x="1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2" y="30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9" name="Freeform 64"/>
            <p:cNvSpPr>
              <a:spLocks/>
            </p:cNvSpPr>
            <p:nvPr/>
          </p:nvSpPr>
          <p:spPr bwMode="auto">
            <a:xfrm>
              <a:off x="7571874" y="6180221"/>
              <a:ext cx="465221" cy="51334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2" y="8"/>
                </a:cxn>
                <a:cxn ang="0">
                  <a:pos x="6" y="14"/>
                </a:cxn>
                <a:cxn ang="0">
                  <a:pos x="2" y="22"/>
                </a:cxn>
                <a:cxn ang="0">
                  <a:pos x="0" y="32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4" y="54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12" y="52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20" y="42"/>
                </a:cxn>
                <a:cxn ang="0">
                  <a:pos x="24" y="38"/>
                </a:cxn>
                <a:cxn ang="0">
                  <a:pos x="28" y="38"/>
                </a:cxn>
                <a:cxn ang="0">
                  <a:pos x="32" y="42"/>
                </a:cxn>
                <a:cxn ang="0">
                  <a:pos x="32" y="42"/>
                </a:cxn>
                <a:cxn ang="0">
                  <a:pos x="32" y="48"/>
                </a:cxn>
                <a:cxn ang="0">
                  <a:pos x="32" y="56"/>
                </a:cxn>
                <a:cxn ang="0">
                  <a:pos x="34" y="62"/>
                </a:cxn>
                <a:cxn ang="0">
                  <a:pos x="34" y="6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4" y="62"/>
                </a:cxn>
                <a:cxn ang="0">
                  <a:pos x="50" y="56"/>
                </a:cxn>
                <a:cxn ang="0">
                  <a:pos x="56" y="4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58" y="30"/>
                </a:cxn>
                <a:cxn ang="0">
                  <a:pos x="56" y="22"/>
                </a:cxn>
                <a:cxn ang="0">
                  <a:pos x="52" y="12"/>
                </a:cxn>
                <a:cxn ang="0">
                  <a:pos x="46" y="4"/>
                </a:cxn>
                <a:cxn ang="0">
                  <a:pos x="46" y="4"/>
                </a:cxn>
                <a:cxn ang="0">
                  <a:pos x="46" y="10"/>
                </a:cxn>
                <a:cxn ang="0">
                  <a:pos x="44" y="16"/>
                </a:cxn>
                <a:cxn ang="0">
                  <a:pos x="42" y="16"/>
                </a:cxn>
                <a:cxn ang="0">
                  <a:pos x="42" y="18"/>
                </a:cxn>
                <a:cxn ang="0">
                  <a:pos x="42" y="18"/>
                </a:cxn>
                <a:cxn ang="0">
                  <a:pos x="38" y="16"/>
                </a:cxn>
                <a:cxn ang="0">
                  <a:pos x="38" y="12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0" y="14"/>
                </a:cxn>
                <a:cxn ang="0">
                  <a:pos x="28" y="14"/>
                </a:cxn>
                <a:cxn ang="0">
                  <a:pos x="26" y="12"/>
                </a:cxn>
                <a:cxn ang="0">
                  <a:pos x="26" y="10"/>
                </a:cxn>
                <a:cxn ang="0">
                  <a:pos x="28" y="0"/>
                </a:cxn>
                <a:cxn ang="0">
                  <a:pos x="28" y="0"/>
                </a:cxn>
              </a:cxnLst>
              <a:rect l="0" t="0" r="r" b="b"/>
              <a:pathLst>
                <a:path w="58" h="64">
                  <a:moveTo>
                    <a:pt x="28" y="0"/>
                  </a:moveTo>
                  <a:lnTo>
                    <a:pt x="28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2" y="8"/>
                  </a:lnTo>
                  <a:lnTo>
                    <a:pt x="6" y="14"/>
                  </a:lnTo>
                  <a:lnTo>
                    <a:pt x="2" y="22"/>
                  </a:lnTo>
                  <a:lnTo>
                    <a:pt x="0" y="32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2" y="52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20" y="42"/>
                  </a:lnTo>
                  <a:lnTo>
                    <a:pt x="24" y="38"/>
                  </a:lnTo>
                  <a:lnTo>
                    <a:pt x="28" y="38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48"/>
                  </a:lnTo>
                  <a:lnTo>
                    <a:pt x="32" y="56"/>
                  </a:lnTo>
                  <a:lnTo>
                    <a:pt x="34" y="62"/>
                  </a:lnTo>
                  <a:lnTo>
                    <a:pt x="34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4" y="62"/>
                  </a:lnTo>
                  <a:lnTo>
                    <a:pt x="50" y="56"/>
                  </a:lnTo>
                  <a:lnTo>
                    <a:pt x="56" y="4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58" y="30"/>
                  </a:lnTo>
                  <a:lnTo>
                    <a:pt x="56" y="22"/>
                  </a:lnTo>
                  <a:lnTo>
                    <a:pt x="52" y="12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10"/>
                  </a:lnTo>
                  <a:lnTo>
                    <a:pt x="44" y="16"/>
                  </a:lnTo>
                  <a:lnTo>
                    <a:pt x="42" y="16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8" y="16"/>
                  </a:lnTo>
                  <a:lnTo>
                    <a:pt x="38" y="1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0" y="14"/>
                  </a:lnTo>
                  <a:lnTo>
                    <a:pt x="28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0" name="Freeform 65"/>
            <p:cNvSpPr>
              <a:spLocks/>
            </p:cNvSpPr>
            <p:nvPr/>
          </p:nvSpPr>
          <p:spPr bwMode="auto">
            <a:xfrm>
              <a:off x="7299158" y="5715000"/>
              <a:ext cx="465221" cy="513347"/>
            </a:xfrm>
            <a:custGeom>
              <a:avLst/>
              <a:gdLst/>
              <a:ahLst/>
              <a:cxnLst>
                <a:cxn ang="0">
                  <a:pos x="58" y="30"/>
                </a:cxn>
                <a:cxn ang="0">
                  <a:pos x="58" y="30"/>
                </a:cxn>
                <a:cxn ang="0">
                  <a:pos x="56" y="24"/>
                </a:cxn>
                <a:cxn ang="0">
                  <a:pos x="54" y="18"/>
                </a:cxn>
                <a:cxn ang="0">
                  <a:pos x="50" y="12"/>
                </a:cxn>
                <a:cxn ang="0">
                  <a:pos x="44" y="6"/>
                </a:cxn>
                <a:cxn ang="0">
                  <a:pos x="38" y="2"/>
                </a:cxn>
                <a:cxn ang="0">
                  <a:pos x="28" y="0"/>
                </a:cxn>
                <a:cxn ang="0">
                  <a:pos x="16" y="2"/>
                </a:cxn>
                <a:cxn ang="0">
                  <a:pos x="16" y="2"/>
                </a:cxn>
                <a:cxn ang="0">
                  <a:pos x="8" y="4"/>
                </a:cxn>
                <a:cxn ang="0">
                  <a:pos x="8" y="6"/>
                </a:cxn>
                <a:cxn ang="0">
                  <a:pos x="6" y="8"/>
                </a:cxn>
                <a:cxn ang="0">
                  <a:pos x="10" y="12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22" y="26"/>
                </a:cxn>
                <a:cxn ang="0">
                  <a:pos x="24" y="30"/>
                </a:cxn>
                <a:cxn ang="0">
                  <a:pos x="20" y="34"/>
                </a:cxn>
                <a:cxn ang="0">
                  <a:pos x="20" y="34"/>
                </a:cxn>
                <a:cxn ang="0">
                  <a:pos x="14" y="36"/>
                </a:cxn>
                <a:cxn ang="0">
                  <a:pos x="8" y="36"/>
                </a:cxn>
                <a:cxn ang="0">
                  <a:pos x="2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4" y="48"/>
                </a:cxn>
                <a:cxn ang="0">
                  <a:pos x="8" y="56"/>
                </a:cxn>
                <a:cxn ang="0">
                  <a:pos x="16" y="62"/>
                </a:cxn>
                <a:cxn ang="0">
                  <a:pos x="20" y="6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32" y="64"/>
                </a:cxn>
                <a:cxn ang="0">
                  <a:pos x="40" y="60"/>
                </a:cxn>
                <a:cxn ang="0">
                  <a:pos x="48" y="56"/>
                </a:cxn>
                <a:cxn ang="0">
                  <a:pos x="54" y="50"/>
                </a:cxn>
                <a:cxn ang="0">
                  <a:pos x="54" y="50"/>
                </a:cxn>
                <a:cxn ang="0">
                  <a:pos x="48" y="50"/>
                </a:cxn>
                <a:cxn ang="0">
                  <a:pos x="44" y="48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42"/>
                </a:cxn>
                <a:cxn ang="0">
                  <a:pos x="48" y="40"/>
                </a:cxn>
                <a:cxn ang="0">
                  <a:pos x="58" y="40"/>
                </a:cxn>
                <a:cxn ang="0">
                  <a:pos x="58" y="40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6" y="32"/>
                </a:cxn>
                <a:cxn ang="0">
                  <a:pos x="46" y="30"/>
                </a:cxn>
                <a:cxn ang="0">
                  <a:pos x="46" y="28"/>
                </a:cxn>
                <a:cxn ang="0">
                  <a:pos x="48" y="28"/>
                </a:cxn>
                <a:cxn ang="0">
                  <a:pos x="58" y="30"/>
                </a:cxn>
                <a:cxn ang="0">
                  <a:pos x="58" y="30"/>
                </a:cxn>
              </a:cxnLst>
              <a:rect l="0" t="0" r="r" b="b"/>
              <a:pathLst>
                <a:path w="58" h="64">
                  <a:moveTo>
                    <a:pt x="58" y="30"/>
                  </a:moveTo>
                  <a:lnTo>
                    <a:pt x="58" y="30"/>
                  </a:lnTo>
                  <a:lnTo>
                    <a:pt x="56" y="24"/>
                  </a:lnTo>
                  <a:lnTo>
                    <a:pt x="54" y="18"/>
                  </a:lnTo>
                  <a:lnTo>
                    <a:pt x="50" y="12"/>
                  </a:lnTo>
                  <a:lnTo>
                    <a:pt x="44" y="6"/>
                  </a:lnTo>
                  <a:lnTo>
                    <a:pt x="38" y="2"/>
                  </a:lnTo>
                  <a:lnTo>
                    <a:pt x="28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6" y="8"/>
                  </a:lnTo>
                  <a:lnTo>
                    <a:pt x="10" y="12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22" y="26"/>
                  </a:lnTo>
                  <a:lnTo>
                    <a:pt x="24" y="30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4" y="36"/>
                  </a:lnTo>
                  <a:lnTo>
                    <a:pt x="8" y="36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4" y="48"/>
                  </a:lnTo>
                  <a:lnTo>
                    <a:pt x="8" y="56"/>
                  </a:lnTo>
                  <a:lnTo>
                    <a:pt x="16" y="62"/>
                  </a:lnTo>
                  <a:lnTo>
                    <a:pt x="20" y="6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32" y="64"/>
                  </a:lnTo>
                  <a:lnTo>
                    <a:pt x="40" y="60"/>
                  </a:lnTo>
                  <a:lnTo>
                    <a:pt x="48" y="56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48" y="50"/>
                  </a:lnTo>
                  <a:lnTo>
                    <a:pt x="44" y="48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42"/>
                  </a:lnTo>
                  <a:lnTo>
                    <a:pt x="48" y="40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6" y="32"/>
                  </a:lnTo>
                  <a:lnTo>
                    <a:pt x="46" y="30"/>
                  </a:lnTo>
                  <a:lnTo>
                    <a:pt x="46" y="28"/>
                  </a:lnTo>
                  <a:lnTo>
                    <a:pt x="48" y="28"/>
                  </a:lnTo>
                  <a:lnTo>
                    <a:pt x="58" y="30"/>
                  </a:lnTo>
                  <a:lnTo>
                    <a:pt x="58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1" name="Freeform 66"/>
            <p:cNvSpPr>
              <a:spLocks/>
            </p:cNvSpPr>
            <p:nvPr/>
          </p:nvSpPr>
          <p:spPr bwMode="auto">
            <a:xfrm>
              <a:off x="7828547" y="6003758"/>
              <a:ext cx="112295" cy="128337"/>
            </a:xfrm>
            <a:custGeom>
              <a:avLst/>
              <a:gdLst/>
              <a:ahLst/>
              <a:cxnLst>
                <a:cxn ang="0">
                  <a:pos x="14" y="8"/>
                </a:cxn>
                <a:cxn ang="0">
                  <a:pos x="14" y="8"/>
                </a:cxn>
                <a:cxn ang="0">
                  <a:pos x="12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4" y="1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4" y="8"/>
                </a:cxn>
                <a:cxn ang="0">
                  <a:pos x="14" y="8"/>
                </a:cxn>
              </a:cxnLst>
              <a:rect l="0" t="0" r="r" b="b"/>
              <a:pathLst>
                <a:path w="14" h="16">
                  <a:moveTo>
                    <a:pt x="14" y="8"/>
                  </a:moveTo>
                  <a:lnTo>
                    <a:pt x="14" y="8"/>
                  </a:lnTo>
                  <a:lnTo>
                    <a:pt x="12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4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8"/>
                  </a:lnTo>
                  <a:lnTo>
                    <a:pt x="1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2" name="Freeform 67"/>
            <p:cNvSpPr>
              <a:spLocks/>
            </p:cNvSpPr>
            <p:nvPr/>
          </p:nvSpPr>
          <p:spPr bwMode="auto">
            <a:xfrm>
              <a:off x="1844842" y="3164305"/>
              <a:ext cx="689811" cy="609600"/>
            </a:xfrm>
            <a:custGeom>
              <a:avLst/>
              <a:gdLst/>
              <a:ahLst/>
              <a:cxnLst>
                <a:cxn ang="0">
                  <a:pos x="46" y="76"/>
                </a:cxn>
                <a:cxn ang="0">
                  <a:pos x="46" y="76"/>
                </a:cxn>
                <a:cxn ang="0">
                  <a:pos x="54" y="74"/>
                </a:cxn>
                <a:cxn ang="0">
                  <a:pos x="62" y="72"/>
                </a:cxn>
                <a:cxn ang="0">
                  <a:pos x="70" y="66"/>
                </a:cxn>
                <a:cxn ang="0">
                  <a:pos x="78" y="60"/>
                </a:cxn>
                <a:cxn ang="0">
                  <a:pos x="84" y="50"/>
                </a:cxn>
                <a:cxn ang="0">
                  <a:pos x="86" y="38"/>
                </a:cxn>
                <a:cxn ang="0">
                  <a:pos x="86" y="30"/>
                </a:cxn>
                <a:cxn ang="0">
                  <a:pos x="84" y="22"/>
                </a:cxn>
                <a:cxn ang="0">
                  <a:pos x="84" y="22"/>
                </a:cxn>
                <a:cxn ang="0">
                  <a:pos x="80" y="12"/>
                </a:cxn>
                <a:cxn ang="0">
                  <a:pos x="78" y="10"/>
                </a:cxn>
                <a:cxn ang="0">
                  <a:pos x="76" y="10"/>
                </a:cxn>
                <a:cxn ang="0">
                  <a:pos x="70" y="14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6" y="26"/>
                </a:cxn>
                <a:cxn ang="0">
                  <a:pos x="50" y="30"/>
                </a:cxn>
                <a:cxn ang="0">
                  <a:pos x="44" y="30"/>
                </a:cxn>
                <a:cxn ang="0">
                  <a:pos x="42" y="30"/>
                </a:cxn>
                <a:cxn ang="0">
                  <a:pos x="40" y="26"/>
                </a:cxn>
                <a:cxn ang="0">
                  <a:pos x="40" y="26"/>
                </a:cxn>
                <a:cxn ang="0">
                  <a:pos x="38" y="20"/>
                </a:cxn>
                <a:cxn ang="0">
                  <a:pos x="38" y="10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2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18"/>
                </a:cxn>
                <a:cxn ang="0">
                  <a:pos x="2" y="2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42"/>
                </a:cxn>
                <a:cxn ang="0">
                  <a:pos x="4" y="50"/>
                </a:cxn>
                <a:cxn ang="0">
                  <a:pos x="10" y="60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20" y="62"/>
                </a:cxn>
                <a:cxn ang="0">
                  <a:pos x="22" y="58"/>
                </a:cxn>
                <a:cxn ang="0">
                  <a:pos x="24" y="56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30" y="58"/>
                </a:cxn>
                <a:cxn ang="0">
                  <a:pos x="30" y="62"/>
                </a:cxn>
                <a:cxn ang="0">
                  <a:pos x="30" y="76"/>
                </a:cxn>
                <a:cxn ang="0">
                  <a:pos x="30" y="76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42" y="60"/>
                </a:cxn>
                <a:cxn ang="0">
                  <a:pos x="46" y="60"/>
                </a:cxn>
                <a:cxn ang="0">
                  <a:pos x="48" y="60"/>
                </a:cxn>
                <a:cxn ang="0">
                  <a:pos x="48" y="64"/>
                </a:cxn>
                <a:cxn ang="0">
                  <a:pos x="48" y="68"/>
                </a:cxn>
                <a:cxn ang="0">
                  <a:pos x="46" y="76"/>
                </a:cxn>
                <a:cxn ang="0">
                  <a:pos x="46" y="76"/>
                </a:cxn>
              </a:cxnLst>
              <a:rect l="0" t="0" r="r" b="b"/>
              <a:pathLst>
                <a:path w="86" h="76">
                  <a:moveTo>
                    <a:pt x="46" y="76"/>
                  </a:moveTo>
                  <a:lnTo>
                    <a:pt x="46" y="76"/>
                  </a:lnTo>
                  <a:lnTo>
                    <a:pt x="54" y="74"/>
                  </a:lnTo>
                  <a:lnTo>
                    <a:pt x="62" y="72"/>
                  </a:lnTo>
                  <a:lnTo>
                    <a:pt x="70" y="66"/>
                  </a:lnTo>
                  <a:lnTo>
                    <a:pt x="78" y="60"/>
                  </a:lnTo>
                  <a:lnTo>
                    <a:pt x="84" y="50"/>
                  </a:lnTo>
                  <a:lnTo>
                    <a:pt x="86" y="38"/>
                  </a:lnTo>
                  <a:lnTo>
                    <a:pt x="86" y="30"/>
                  </a:lnTo>
                  <a:lnTo>
                    <a:pt x="84" y="22"/>
                  </a:lnTo>
                  <a:lnTo>
                    <a:pt x="84" y="22"/>
                  </a:lnTo>
                  <a:lnTo>
                    <a:pt x="80" y="12"/>
                  </a:lnTo>
                  <a:lnTo>
                    <a:pt x="78" y="10"/>
                  </a:lnTo>
                  <a:lnTo>
                    <a:pt x="76" y="10"/>
                  </a:lnTo>
                  <a:lnTo>
                    <a:pt x="70" y="14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6" y="26"/>
                  </a:lnTo>
                  <a:lnTo>
                    <a:pt x="50" y="30"/>
                  </a:lnTo>
                  <a:lnTo>
                    <a:pt x="44" y="30"/>
                  </a:lnTo>
                  <a:lnTo>
                    <a:pt x="42" y="30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38" y="20"/>
                  </a:lnTo>
                  <a:lnTo>
                    <a:pt x="38" y="10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2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18"/>
                  </a:lnTo>
                  <a:lnTo>
                    <a:pt x="2" y="2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42"/>
                  </a:lnTo>
                  <a:lnTo>
                    <a:pt x="4" y="50"/>
                  </a:lnTo>
                  <a:lnTo>
                    <a:pt x="10" y="6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20" y="62"/>
                  </a:lnTo>
                  <a:lnTo>
                    <a:pt x="22" y="58"/>
                  </a:lnTo>
                  <a:lnTo>
                    <a:pt x="24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30" y="58"/>
                  </a:lnTo>
                  <a:lnTo>
                    <a:pt x="30" y="62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42" y="60"/>
                  </a:lnTo>
                  <a:lnTo>
                    <a:pt x="46" y="60"/>
                  </a:lnTo>
                  <a:lnTo>
                    <a:pt x="48" y="60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46" y="76"/>
                  </a:lnTo>
                  <a:lnTo>
                    <a:pt x="46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3" name="Freeform 68"/>
            <p:cNvSpPr>
              <a:spLocks/>
            </p:cNvSpPr>
            <p:nvPr/>
          </p:nvSpPr>
          <p:spPr bwMode="auto">
            <a:xfrm>
              <a:off x="2261937" y="3709737"/>
              <a:ext cx="657726" cy="593558"/>
            </a:xfrm>
            <a:custGeom>
              <a:avLst/>
              <a:gdLst/>
              <a:ahLst/>
              <a:cxnLst>
                <a:cxn ang="0">
                  <a:pos x="0" y="40"/>
                </a:cxn>
                <a:cxn ang="0">
                  <a:pos x="0" y="40"/>
                </a:cxn>
                <a:cxn ang="0">
                  <a:pos x="2" y="48"/>
                </a:cxn>
                <a:cxn ang="0">
                  <a:pos x="6" y="54"/>
                </a:cxn>
                <a:cxn ang="0">
                  <a:pos x="10" y="62"/>
                </a:cxn>
                <a:cxn ang="0">
                  <a:pos x="18" y="68"/>
                </a:cxn>
                <a:cxn ang="0">
                  <a:pos x="30" y="72"/>
                </a:cxn>
                <a:cxn ang="0">
                  <a:pos x="42" y="74"/>
                </a:cxn>
                <a:cxn ang="0">
                  <a:pos x="60" y="74"/>
                </a:cxn>
                <a:cxn ang="0">
                  <a:pos x="60" y="74"/>
                </a:cxn>
                <a:cxn ang="0">
                  <a:pos x="70" y="70"/>
                </a:cxn>
                <a:cxn ang="0">
                  <a:pos x="72" y="68"/>
                </a:cxn>
                <a:cxn ang="0">
                  <a:pos x="72" y="66"/>
                </a:cxn>
                <a:cxn ang="0">
                  <a:pos x="68" y="60"/>
                </a:cxn>
                <a:cxn ang="0">
                  <a:pos x="62" y="54"/>
                </a:cxn>
                <a:cxn ang="0">
                  <a:pos x="62" y="54"/>
                </a:cxn>
                <a:cxn ang="0">
                  <a:pos x="54" y="48"/>
                </a:cxn>
                <a:cxn ang="0">
                  <a:pos x="50" y="44"/>
                </a:cxn>
                <a:cxn ang="0">
                  <a:pos x="48" y="38"/>
                </a:cxn>
                <a:cxn ang="0">
                  <a:pos x="50" y="36"/>
                </a:cxn>
                <a:cxn ang="0">
                  <a:pos x="52" y="34"/>
                </a:cxn>
                <a:cxn ang="0">
                  <a:pos x="52" y="34"/>
                </a:cxn>
                <a:cxn ang="0">
                  <a:pos x="60" y="32"/>
                </a:cxn>
                <a:cxn ang="0">
                  <a:pos x="72" y="32"/>
                </a:cxn>
                <a:cxn ang="0">
                  <a:pos x="80" y="32"/>
                </a:cxn>
                <a:cxn ang="0">
                  <a:pos x="82" y="30"/>
                </a:cxn>
                <a:cxn ang="0">
                  <a:pos x="82" y="26"/>
                </a:cxn>
                <a:cxn ang="0">
                  <a:pos x="82" y="26"/>
                </a:cxn>
                <a:cxn ang="0">
                  <a:pos x="78" y="18"/>
                </a:cxn>
                <a:cxn ang="0">
                  <a:pos x="70" y="8"/>
                </a:cxn>
                <a:cxn ang="0">
                  <a:pos x="66" y="6"/>
                </a:cxn>
                <a:cxn ang="0">
                  <a:pos x="60" y="2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14" y="8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12" y="16"/>
                </a:cxn>
                <a:cxn ang="0">
                  <a:pos x="18" y="18"/>
                </a:cxn>
                <a:cxn ang="0">
                  <a:pos x="20" y="20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8" y="26"/>
                </a:cxn>
                <a:cxn ang="0">
                  <a:pos x="14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14" y="34"/>
                </a:cxn>
                <a:cxn ang="0">
                  <a:pos x="14" y="34"/>
                </a:cxn>
                <a:cxn ang="0">
                  <a:pos x="16" y="36"/>
                </a:cxn>
                <a:cxn ang="0">
                  <a:pos x="18" y="40"/>
                </a:cxn>
                <a:cxn ang="0">
                  <a:pos x="16" y="42"/>
                </a:cxn>
                <a:cxn ang="0">
                  <a:pos x="12" y="42"/>
                </a:cxn>
                <a:cxn ang="0">
                  <a:pos x="0" y="40"/>
                </a:cxn>
                <a:cxn ang="0">
                  <a:pos x="0" y="40"/>
                </a:cxn>
              </a:cxnLst>
              <a:rect l="0" t="0" r="r" b="b"/>
              <a:pathLst>
                <a:path w="82" h="74">
                  <a:moveTo>
                    <a:pt x="0" y="40"/>
                  </a:moveTo>
                  <a:lnTo>
                    <a:pt x="0" y="40"/>
                  </a:lnTo>
                  <a:lnTo>
                    <a:pt x="2" y="48"/>
                  </a:lnTo>
                  <a:lnTo>
                    <a:pt x="6" y="54"/>
                  </a:lnTo>
                  <a:lnTo>
                    <a:pt x="10" y="62"/>
                  </a:lnTo>
                  <a:lnTo>
                    <a:pt x="18" y="68"/>
                  </a:lnTo>
                  <a:lnTo>
                    <a:pt x="30" y="72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70" y="70"/>
                  </a:lnTo>
                  <a:lnTo>
                    <a:pt x="72" y="68"/>
                  </a:lnTo>
                  <a:lnTo>
                    <a:pt x="72" y="66"/>
                  </a:lnTo>
                  <a:lnTo>
                    <a:pt x="68" y="60"/>
                  </a:lnTo>
                  <a:lnTo>
                    <a:pt x="62" y="54"/>
                  </a:lnTo>
                  <a:lnTo>
                    <a:pt x="62" y="54"/>
                  </a:lnTo>
                  <a:lnTo>
                    <a:pt x="54" y="48"/>
                  </a:lnTo>
                  <a:lnTo>
                    <a:pt x="50" y="44"/>
                  </a:lnTo>
                  <a:lnTo>
                    <a:pt x="48" y="38"/>
                  </a:lnTo>
                  <a:lnTo>
                    <a:pt x="50" y="36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60" y="32"/>
                  </a:lnTo>
                  <a:lnTo>
                    <a:pt x="72" y="32"/>
                  </a:lnTo>
                  <a:lnTo>
                    <a:pt x="80" y="32"/>
                  </a:lnTo>
                  <a:lnTo>
                    <a:pt x="82" y="30"/>
                  </a:lnTo>
                  <a:lnTo>
                    <a:pt x="82" y="26"/>
                  </a:lnTo>
                  <a:lnTo>
                    <a:pt x="82" y="26"/>
                  </a:lnTo>
                  <a:lnTo>
                    <a:pt x="78" y="18"/>
                  </a:lnTo>
                  <a:lnTo>
                    <a:pt x="70" y="8"/>
                  </a:lnTo>
                  <a:lnTo>
                    <a:pt x="66" y="6"/>
                  </a:lnTo>
                  <a:lnTo>
                    <a:pt x="60" y="2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14" y="8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12" y="16"/>
                  </a:lnTo>
                  <a:lnTo>
                    <a:pt x="18" y="18"/>
                  </a:lnTo>
                  <a:lnTo>
                    <a:pt x="20" y="20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6" y="36"/>
                  </a:lnTo>
                  <a:lnTo>
                    <a:pt x="18" y="40"/>
                  </a:lnTo>
                  <a:lnTo>
                    <a:pt x="16" y="42"/>
                  </a:lnTo>
                  <a:lnTo>
                    <a:pt x="12" y="42"/>
                  </a:lnTo>
                  <a:lnTo>
                    <a:pt x="0" y="40"/>
                  </a:lnTo>
                  <a:lnTo>
                    <a:pt x="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4" name="Freeform 69"/>
            <p:cNvSpPr>
              <a:spLocks/>
            </p:cNvSpPr>
            <p:nvPr/>
          </p:nvSpPr>
          <p:spPr bwMode="auto">
            <a:xfrm>
              <a:off x="1620253" y="4030579"/>
              <a:ext cx="657726" cy="6096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4" y="4"/>
                </a:cxn>
                <a:cxn ang="0">
                  <a:pos x="16" y="10"/>
                </a:cxn>
                <a:cxn ang="0">
                  <a:pos x="8" y="16"/>
                </a:cxn>
                <a:cxn ang="0">
                  <a:pos x="2" y="26"/>
                </a:cxn>
                <a:cxn ang="0">
                  <a:pos x="0" y="3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6" y="64"/>
                </a:cxn>
                <a:cxn ang="0">
                  <a:pos x="8" y="66"/>
                </a:cxn>
                <a:cxn ang="0">
                  <a:pos x="10" y="66"/>
                </a:cxn>
                <a:cxn ang="0">
                  <a:pos x="16" y="62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8" y="50"/>
                </a:cxn>
                <a:cxn ang="0">
                  <a:pos x="34" y="46"/>
                </a:cxn>
                <a:cxn ang="0">
                  <a:pos x="40" y="46"/>
                </a:cxn>
                <a:cxn ang="0">
                  <a:pos x="42" y="4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6" y="56"/>
                </a:cxn>
                <a:cxn ang="0">
                  <a:pos x="46" y="66"/>
                </a:cxn>
                <a:cxn ang="0">
                  <a:pos x="46" y="74"/>
                </a:cxn>
                <a:cxn ang="0">
                  <a:pos x="48" y="76"/>
                </a:cxn>
                <a:cxn ang="0">
                  <a:pos x="52" y="76"/>
                </a:cxn>
                <a:cxn ang="0">
                  <a:pos x="52" y="76"/>
                </a:cxn>
                <a:cxn ang="0">
                  <a:pos x="62" y="72"/>
                </a:cxn>
                <a:cxn ang="0">
                  <a:pos x="72" y="66"/>
                </a:cxn>
                <a:cxn ang="0">
                  <a:pos x="76" y="62"/>
                </a:cxn>
                <a:cxn ang="0">
                  <a:pos x="78" y="58"/>
                </a:cxn>
                <a:cxn ang="0">
                  <a:pos x="80" y="50"/>
                </a:cxn>
                <a:cxn ang="0">
                  <a:pos x="82" y="44"/>
                </a:cxn>
                <a:cxn ang="0">
                  <a:pos x="82" y="44"/>
                </a:cxn>
                <a:cxn ang="0">
                  <a:pos x="82" y="34"/>
                </a:cxn>
                <a:cxn ang="0">
                  <a:pos x="78" y="26"/>
                </a:cxn>
                <a:cxn ang="0">
                  <a:pos x="74" y="16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4" y="14"/>
                </a:cxn>
                <a:cxn ang="0">
                  <a:pos x="62" y="18"/>
                </a:cxn>
                <a:cxn ang="0">
                  <a:pos x="60" y="20"/>
                </a:cxn>
                <a:cxn ang="0">
                  <a:pos x="58" y="20"/>
                </a:cxn>
                <a:cxn ang="0">
                  <a:pos x="58" y="20"/>
                </a:cxn>
                <a:cxn ang="0">
                  <a:pos x="54" y="18"/>
                </a:cxn>
                <a:cxn ang="0">
                  <a:pos x="54" y="14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6"/>
                </a:cxn>
                <a:cxn ang="0">
                  <a:pos x="38" y="16"/>
                </a:cxn>
                <a:cxn ang="0">
                  <a:pos x="36" y="16"/>
                </a:cxn>
                <a:cxn ang="0">
                  <a:pos x="36" y="12"/>
                </a:cxn>
                <a:cxn ang="0">
                  <a:pos x="36" y="8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82" h="76">
                  <a:moveTo>
                    <a:pt x="38" y="0"/>
                  </a:moveTo>
                  <a:lnTo>
                    <a:pt x="38" y="0"/>
                  </a:lnTo>
                  <a:lnTo>
                    <a:pt x="30" y="2"/>
                  </a:lnTo>
                  <a:lnTo>
                    <a:pt x="24" y="4"/>
                  </a:lnTo>
                  <a:lnTo>
                    <a:pt x="16" y="10"/>
                  </a:lnTo>
                  <a:lnTo>
                    <a:pt x="8" y="16"/>
                  </a:lnTo>
                  <a:lnTo>
                    <a:pt x="2" y="26"/>
                  </a:lnTo>
                  <a:lnTo>
                    <a:pt x="0" y="3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6" y="64"/>
                  </a:lnTo>
                  <a:lnTo>
                    <a:pt x="8" y="66"/>
                  </a:lnTo>
                  <a:lnTo>
                    <a:pt x="10" y="66"/>
                  </a:lnTo>
                  <a:lnTo>
                    <a:pt x="16" y="62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8" y="50"/>
                  </a:lnTo>
                  <a:lnTo>
                    <a:pt x="34" y="46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6" y="56"/>
                  </a:lnTo>
                  <a:lnTo>
                    <a:pt x="46" y="66"/>
                  </a:lnTo>
                  <a:lnTo>
                    <a:pt x="46" y="74"/>
                  </a:lnTo>
                  <a:lnTo>
                    <a:pt x="48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62" y="72"/>
                  </a:lnTo>
                  <a:lnTo>
                    <a:pt x="72" y="66"/>
                  </a:lnTo>
                  <a:lnTo>
                    <a:pt x="76" y="62"/>
                  </a:lnTo>
                  <a:lnTo>
                    <a:pt x="78" y="58"/>
                  </a:lnTo>
                  <a:lnTo>
                    <a:pt x="80" y="50"/>
                  </a:lnTo>
                  <a:lnTo>
                    <a:pt x="82" y="44"/>
                  </a:lnTo>
                  <a:lnTo>
                    <a:pt x="82" y="44"/>
                  </a:lnTo>
                  <a:lnTo>
                    <a:pt x="82" y="34"/>
                  </a:lnTo>
                  <a:lnTo>
                    <a:pt x="78" y="26"/>
                  </a:lnTo>
                  <a:lnTo>
                    <a:pt x="74" y="1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4" y="14"/>
                  </a:lnTo>
                  <a:lnTo>
                    <a:pt x="62" y="18"/>
                  </a:lnTo>
                  <a:lnTo>
                    <a:pt x="60" y="20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4" y="18"/>
                  </a:lnTo>
                  <a:lnTo>
                    <a:pt x="54" y="14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6"/>
                  </a:lnTo>
                  <a:lnTo>
                    <a:pt x="38" y="16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5" name="Freeform 70"/>
            <p:cNvSpPr>
              <a:spLocks/>
            </p:cNvSpPr>
            <p:nvPr/>
          </p:nvSpPr>
          <p:spPr bwMode="auto">
            <a:xfrm>
              <a:off x="1219200" y="3485147"/>
              <a:ext cx="657726" cy="609600"/>
            </a:xfrm>
            <a:custGeom>
              <a:avLst/>
              <a:gdLst/>
              <a:ahLst/>
              <a:cxnLst>
                <a:cxn ang="0">
                  <a:pos x="82" y="34"/>
                </a:cxn>
                <a:cxn ang="0">
                  <a:pos x="82" y="34"/>
                </a:cxn>
                <a:cxn ang="0">
                  <a:pos x="80" y="28"/>
                </a:cxn>
                <a:cxn ang="0">
                  <a:pos x="76" y="22"/>
                </a:cxn>
                <a:cxn ang="0">
                  <a:pos x="72" y="14"/>
                </a:cxn>
                <a:cxn ang="0">
                  <a:pos x="64" y="8"/>
                </a:cxn>
                <a:cxn ang="0">
                  <a:pos x="52" y="2"/>
                </a:cxn>
                <a:cxn ang="0">
                  <a:pos x="40" y="0"/>
                </a:cxn>
                <a:cxn ang="0">
                  <a:pos x="22" y="2"/>
                </a:cxn>
                <a:cxn ang="0">
                  <a:pos x="22" y="2"/>
                </a:cxn>
                <a:cxn ang="0">
                  <a:pos x="12" y="4"/>
                </a:cxn>
                <a:cxn ang="0">
                  <a:pos x="10" y="6"/>
                </a:cxn>
                <a:cxn ang="0">
                  <a:pos x="10" y="10"/>
                </a:cxn>
                <a:cxn ang="0">
                  <a:pos x="14" y="14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6" y="26"/>
                </a:cxn>
                <a:cxn ang="0">
                  <a:pos x="32" y="32"/>
                </a:cxn>
                <a:cxn ang="0">
                  <a:pos x="32" y="36"/>
                </a:cxn>
                <a:cxn ang="0">
                  <a:pos x="32" y="38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42"/>
                </a:cxn>
                <a:cxn ang="0">
                  <a:pos x="10" y="42"/>
                </a:cxn>
                <a:cxn ang="0">
                  <a:pos x="2" y="42"/>
                </a:cxn>
                <a:cxn ang="0">
                  <a:pos x="0" y="44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4" y="56"/>
                </a:cxn>
                <a:cxn ang="0">
                  <a:pos x="10" y="66"/>
                </a:cxn>
                <a:cxn ang="0">
                  <a:pos x="16" y="70"/>
                </a:cxn>
                <a:cxn ang="0">
                  <a:pos x="22" y="72"/>
                </a:cxn>
                <a:cxn ang="0">
                  <a:pos x="28" y="74"/>
                </a:cxn>
                <a:cxn ang="0">
                  <a:pos x="38" y="76"/>
                </a:cxn>
                <a:cxn ang="0">
                  <a:pos x="38" y="76"/>
                </a:cxn>
                <a:cxn ang="0">
                  <a:pos x="46" y="74"/>
                </a:cxn>
                <a:cxn ang="0">
                  <a:pos x="56" y="72"/>
                </a:cxn>
                <a:cxn ang="0">
                  <a:pos x="68" y="66"/>
                </a:cxn>
                <a:cxn ang="0">
                  <a:pos x="78" y="60"/>
                </a:cxn>
                <a:cxn ang="0">
                  <a:pos x="78" y="60"/>
                </a:cxn>
                <a:cxn ang="0">
                  <a:pos x="68" y="58"/>
                </a:cxn>
                <a:cxn ang="0">
                  <a:pos x="62" y="56"/>
                </a:cxn>
                <a:cxn ang="0">
                  <a:pos x="62" y="54"/>
                </a:cxn>
                <a:cxn ang="0">
                  <a:pos x="60" y="52"/>
                </a:cxn>
                <a:cxn ang="0">
                  <a:pos x="60" y="52"/>
                </a:cxn>
                <a:cxn ang="0">
                  <a:pos x="64" y="50"/>
                </a:cxn>
                <a:cxn ang="0">
                  <a:pos x="68" y="48"/>
                </a:cxn>
                <a:cxn ang="0">
                  <a:pos x="82" y="48"/>
                </a:cxn>
                <a:cxn ang="0">
                  <a:pos x="82" y="48"/>
                </a:cxn>
                <a:cxn ang="0">
                  <a:pos x="68" y="42"/>
                </a:cxn>
                <a:cxn ang="0">
                  <a:pos x="68" y="42"/>
                </a:cxn>
                <a:cxn ang="0">
                  <a:pos x="66" y="38"/>
                </a:cxn>
                <a:cxn ang="0">
                  <a:pos x="64" y="34"/>
                </a:cxn>
                <a:cxn ang="0">
                  <a:pos x="66" y="34"/>
                </a:cxn>
                <a:cxn ang="0">
                  <a:pos x="68" y="32"/>
                </a:cxn>
                <a:cxn ang="0">
                  <a:pos x="82" y="34"/>
                </a:cxn>
                <a:cxn ang="0">
                  <a:pos x="82" y="34"/>
                </a:cxn>
              </a:cxnLst>
              <a:rect l="0" t="0" r="r" b="b"/>
              <a:pathLst>
                <a:path w="82" h="76">
                  <a:moveTo>
                    <a:pt x="82" y="34"/>
                  </a:moveTo>
                  <a:lnTo>
                    <a:pt x="82" y="34"/>
                  </a:lnTo>
                  <a:lnTo>
                    <a:pt x="80" y="28"/>
                  </a:lnTo>
                  <a:lnTo>
                    <a:pt x="76" y="22"/>
                  </a:lnTo>
                  <a:lnTo>
                    <a:pt x="72" y="14"/>
                  </a:lnTo>
                  <a:lnTo>
                    <a:pt x="64" y="8"/>
                  </a:lnTo>
                  <a:lnTo>
                    <a:pt x="52" y="2"/>
                  </a:lnTo>
                  <a:lnTo>
                    <a:pt x="40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2" y="4"/>
                  </a:lnTo>
                  <a:lnTo>
                    <a:pt x="10" y="6"/>
                  </a:lnTo>
                  <a:lnTo>
                    <a:pt x="10" y="10"/>
                  </a:lnTo>
                  <a:lnTo>
                    <a:pt x="14" y="1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6" y="26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42"/>
                  </a:lnTo>
                  <a:lnTo>
                    <a:pt x="10" y="42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56"/>
                  </a:lnTo>
                  <a:lnTo>
                    <a:pt x="10" y="66"/>
                  </a:lnTo>
                  <a:lnTo>
                    <a:pt x="16" y="70"/>
                  </a:lnTo>
                  <a:lnTo>
                    <a:pt x="22" y="72"/>
                  </a:lnTo>
                  <a:lnTo>
                    <a:pt x="28" y="74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46" y="74"/>
                  </a:lnTo>
                  <a:lnTo>
                    <a:pt x="56" y="72"/>
                  </a:lnTo>
                  <a:lnTo>
                    <a:pt x="68" y="66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68" y="58"/>
                  </a:lnTo>
                  <a:lnTo>
                    <a:pt x="62" y="56"/>
                  </a:lnTo>
                  <a:lnTo>
                    <a:pt x="62" y="54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4" y="50"/>
                  </a:lnTo>
                  <a:lnTo>
                    <a:pt x="68" y="48"/>
                  </a:lnTo>
                  <a:lnTo>
                    <a:pt x="82" y="48"/>
                  </a:lnTo>
                  <a:lnTo>
                    <a:pt x="82" y="48"/>
                  </a:lnTo>
                  <a:lnTo>
                    <a:pt x="68" y="42"/>
                  </a:lnTo>
                  <a:lnTo>
                    <a:pt x="68" y="42"/>
                  </a:lnTo>
                  <a:lnTo>
                    <a:pt x="66" y="38"/>
                  </a:lnTo>
                  <a:lnTo>
                    <a:pt x="64" y="34"/>
                  </a:lnTo>
                  <a:lnTo>
                    <a:pt x="66" y="34"/>
                  </a:lnTo>
                  <a:lnTo>
                    <a:pt x="68" y="32"/>
                  </a:lnTo>
                  <a:lnTo>
                    <a:pt x="82" y="34"/>
                  </a:lnTo>
                  <a:lnTo>
                    <a:pt x="82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6" name="Freeform 71"/>
            <p:cNvSpPr>
              <a:spLocks/>
            </p:cNvSpPr>
            <p:nvPr/>
          </p:nvSpPr>
          <p:spPr bwMode="auto">
            <a:xfrm>
              <a:off x="1989221" y="3822032"/>
              <a:ext cx="160421" cy="144379"/>
            </a:xfrm>
            <a:custGeom>
              <a:avLst/>
              <a:gdLst/>
              <a:ahLst/>
              <a:cxnLst>
                <a:cxn ang="0">
                  <a:pos x="20" y="10"/>
                </a:cxn>
                <a:cxn ang="0">
                  <a:pos x="20" y="10"/>
                </a:cxn>
                <a:cxn ang="0">
                  <a:pos x="18" y="12"/>
                </a:cxn>
                <a:cxn ang="0">
                  <a:pos x="16" y="16"/>
                </a:cxn>
                <a:cxn ang="0">
                  <a:pos x="14" y="18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6" y="18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4"/>
                </a:cxn>
                <a:cxn ang="0">
                  <a:pos x="4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6" y="2"/>
                </a:cxn>
                <a:cxn ang="0">
                  <a:pos x="18" y="6"/>
                </a:cxn>
                <a:cxn ang="0">
                  <a:pos x="20" y="10"/>
                </a:cxn>
                <a:cxn ang="0">
                  <a:pos x="20" y="10"/>
                </a:cxn>
              </a:cxnLst>
              <a:rect l="0" t="0" r="r" b="b"/>
              <a:pathLst>
                <a:path w="20" h="18">
                  <a:moveTo>
                    <a:pt x="20" y="10"/>
                  </a:moveTo>
                  <a:lnTo>
                    <a:pt x="20" y="10"/>
                  </a:lnTo>
                  <a:lnTo>
                    <a:pt x="18" y="12"/>
                  </a:lnTo>
                  <a:lnTo>
                    <a:pt x="16" y="16"/>
                  </a:lnTo>
                  <a:lnTo>
                    <a:pt x="14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6" y="2"/>
                  </a:lnTo>
                  <a:lnTo>
                    <a:pt x="18" y="6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7" name="Freeform 72"/>
            <p:cNvSpPr>
              <a:spLocks/>
            </p:cNvSpPr>
            <p:nvPr/>
          </p:nvSpPr>
          <p:spPr bwMode="auto">
            <a:xfrm>
              <a:off x="1812758" y="-894347"/>
              <a:ext cx="786063" cy="673768"/>
            </a:xfrm>
            <a:custGeom>
              <a:avLst/>
              <a:gdLst/>
              <a:ahLst/>
              <a:cxnLst>
                <a:cxn ang="0">
                  <a:pos x="18" y="76"/>
                </a:cxn>
                <a:cxn ang="0">
                  <a:pos x="18" y="76"/>
                </a:cxn>
                <a:cxn ang="0">
                  <a:pos x="24" y="80"/>
                </a:cxn>
                <a:cxn ang="0">
                  <a:pos x="34" y="82"/>
                </a:cxn>
                <a:cxn ang="0">
                  <a:pos x="44" y="84"/>
                </a:cxn>
                <a:cxn ang="0">
                  <a:pos x="56" y="82"/>
                </a:cxn>
                <a:cxn ang="0">
                  <a:pos x="68" y="78"/>
                </a:cxn>
                <a:cxn ang="0">
                  <a:pos x="80" y="70"/>
                </a:cxn>
                <a:cxn ang="0">
                  <a:pos x="86" y="64"/>
                </a:cxn>
                <a:cxn ang="0">
                  <a:pos x="92" y="56"/>
                </a:cxn>
                <a:cxn ang="0">
                  <a:pos x="92" y="56"/>
                </a:cxn>
                <a:cxn ang="0">
                  <a:pos x="98" y="46"/>
                </a:cxn>
                <a:cxn ang="0">
                  <a:pos x="96" y="42"/>
                </a:cxn>
                <a:cxn ang="0">
                  <a:pos x="96" y="42"/>
                </a:cxn>
                <a:cxn ang="0">
                  <a:pos x="88" y="40"/>
                </a:cxn>
                <a:cxn ang="0">
                  <a:pos x="78" y="42"/>
                </a:cxn>
                <a:cxn ang="0">
                  <a:pos x="78" y="42"/>
                </a:cxn>
                <a:cxn ang="0">
                  <a:pos x="68" y="42"/>
                </a:cxn>
                <a:cxn ang="0">
                  <a:pos x="58" y="42"/>
                </a:cxn>
                <a:cxn ang="0">
                  <a:pos x="54" y="38"/>
                </a:cxn>
                <a:cxn ang="0">
                  <a:pos x="52" y="36"/>
                </a:cxn>
                <a:cxn ang="0">
                  <a:pos x="54" y="32"/>
                </a:cxn>
                <a:cxn ang="0">
                  <a:pos x="54" y="32"/>
                </a:cxn>
                <a:cxn ang="0">
                  <a:pos x="58" y="26"/>
                </a:cxn>
                <a:cxn ang="0">
                  <a:pos x="66" y="18"/>
                </a:cxn>
                <a:cxn ang="0">
                  <a:pos x="72" y="10"/>
                </a:cxn>
                <a:cxn ang="0">
                  <a:pos x="72" y="8"/>
                </a:cxn>
                <a:cxn ang="0">
                  <a:pos x="68" y="6"/>
                </a:cxn>
                <a:cxn ang="0">
                  <a:pos x="68" y="6"/>
                </a:cxn>
                <a:cxn ang="0">
                  <a:pos x="58" y="2"/>
                </a:cxn>
                <a:cxn ang="0">
                  <a:pos x="46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4" y="6"/>
                </a:cxn>
                <a:cxn ang="0">
                  <a:pos x="18" y="12"/>
                </a:cxn>
                <a:cxn ang="0">
                  <a:pos x="18" y="12"/>
                </a:cxn>
                <a:cxn ang="0">
                  <a:pos x="10" y="20"/>
                </a:cxn>
                <a:cxn ang="0">
                  <a:pos x="6" y="30"/>
                </a:cxn>
                <a:cxn ang="0">
                  <a:pos x="2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8" y="48"/>
                </a:cxn>
                <a:cxn ang="0">
                  <a:pos x="14" y="46"/>
                </a:cxn>
                <a:cxn ang="0">
                  <a:pos x="16" y="46"/>
                </a:cxn>
                <a:cxn ang="0">
                  <a:pos x="18" y="46"/>
                </a:cxn>
                <a:cxn ang="0">
                  <a:pos x="18" y="46"/>
                </a:cxn>
                <a:cxn ang="0">
                  <a:pos x="20" y="52"/>
                </a:cxn>
                <a:cxn ang="0">
                  <a:pos x="16" y="56"/>
                </a:cxn>
                <a:cxn ang="0">
                  <a:pos x="6" y="66"/>
                </a:cxn>
                <a:cxn ang="0">
                  <a:pos x="6" y="66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26" y="60"/>
                </a:cxn>
                <a:cxn ang="0">
                  <a:pos x="30" y="62"/>
                </a:cxn>
                <a:cxn ang="0">
                  <a:pos x="30" y="64"/>
                </a:cxn>
                <a:cxn ang="0">
                  <a:pos x="30" y="68"/>
                </a:cxn>
                <a:cxn ang="0">
                  <a:pos x="24" y="72"/>
                </a:cxn>
                <a:cxn ang="0">
                  <a:pos x="18" y="76"/>
                </a:cxn>
                <a:cxn ang="0">
                  <a:pos x="18" y="76"/>
                </a:cxn>
              </a:cxnLst>
              <a:rect l="0" t="0" r="r" b="b"/>
              <a:pathLst>
                <a:path w="98" h="84">
                  <a:moveTo>
                    <a:pt x="18" y="76"/>
                  </a:moveTo>
                  <a:lnTo>
                    <a:pt x="18" y="76"/>
                  </a:lnTo>
                  <a:lnTo>
                    <a:pt x="24" y="80"/>
                  </a:lnTo>
                  <a:lnTo>
                    <a:pt x="34" y="82"/>
                  </a:lnTo>
                  <a:lnTo>
                    <a:pt x="44" y="84"/>
                  </a:lnTo>
                  <a:lnTo>
                    <a:pt x="56" y="82"/>
                  </a:lnTo>
                  <a:lnTo>
                    <a:pt x="68" y="78"/>
                  </a:lnTo>
                  <a:lnTo>
                    <a:pt x="80" y="70"/>
                  </a:lnTo>
                  <a:lnTo>
                    <a:pt x="86" y="64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8" y="46"/>
                  </a:lnTo>
                  <a:lnTo>
                    <a:pt x="96" y="42"/>
                  </a:lnTo>
                  <a:lnTo>
                    <a:pt x="96" y="42"/>
                  </a:lnTo>
                  <a:lnTo>
                    <a:pt x="88" y="40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68" y="42"/>
                  </a:lnTo>
                  <a:lnTo>
                    <a:pt x="58" y="42"/>
                  </a:lnTo>
                  <a:lnTo>
                    <a:pt x="54" y="38"/>
                  </a:lnTo>
                  <a:lnTo>
                    <a:pt x="52" y="36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8" y="26"/>
                  </a:lnTo>
                  <a:lnTo>
                    <a:pt x="66" y="18"/>
                  </a:lnTo>
                  <a:lnTo>
                    <a:pt x="72" y="10"/>
                  </a:lnTo>
                  <a:lnTo>
                    <a:pt x="72" y="8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58" y="2"/>
                  </a:lnTo>
                  <a:lnTo>
                    <a:pt x="46" y="0"/>
                  </a:lnTo>
                  <a:lnTo>
                    <a:pt x="38" y="0"/>
                  </a:lnTo>
                  <a:lnTo>
                    <a:pt x="32" y="4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0" y="20"/>
                  </a:lnTo>
                  <a:lnTo>
                    <a:pt x="6" y="30"/>
                  </a:lnTo>
                  <a:lnTo>
                    <a:pt x="2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8" y="48"/>
                  </a:lnTo>
                  <a:lnTo>
                    <a:pt x="14" y="46"/>
                  </a:lnTo>
                  <a:lnTo>
                    <a:pt x="16" y="4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20" y="52"/>
                  </a:lnTo>
                  <a:lnTo>
                    <a:pt x="16" y="5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6" y="60"/>
                  </a:lnTo>
                  <a:lnTo>
                    <a:pt x="30" y="62"/>
                  </a:lnTo>
                  <a:lnTo>
                    <a:pt x="30" y="64"/>
                  </a:lnTo>
                  <a:lnTo>
                    <a:pt x="30" y="68"/>
                  </a:lnTo>
                  <a:lnTo>
                    <a:pt x="24" y="72"/>
                  </a:lnTo>
                  <a:lnTo>
                    <a:pt x="18" y="76"/>
                  </a:lnTo>
                  <a:lnTo>
                    <a:pt x="18" y="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8" name="Freeform 73"/>
            <p:cNvSpPr>
              <a:spLocks/>
            </p:cNvSpPr>
            <p:nvPr/>
          </p:nvSpPr>
          <p:spPr bwMode="auto">
            <a:xfrm>
              <a:off x="1700463" y="-188495"/>
              <a:ext cx="721895" cy="705853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8" y="18"/>
                </a:cxn>
                <a:cxn ang="0">
                  <a:pos x="4" y="26"/>
                </a:cxn>
                <a:cxn ang="0">
                  <a:pos x="2" y="34"/>
                </a:cxn>
                <a:cxn ang="0">
                  <a:pos x="0" y="42"/>
                </a:cxn>
                <a:cxn ang="0">
                  <a:pos x="0" y="54"/>
                </a:cxn>
                <a:cxn ang="0">
                  <a:pos x="6" y="64"/>
                </a:cxn>
                <a:cxn ang="0">
                  <a:pos x="14" y="74"/>
                </a:cxn>
                <a:cxn ang="0">
                  <a:pos x="20" y="80"/>
                </a:cxn>
                <a:cxn ang="0">
                  <a:pos x="28" y="84"/>
                </a:cxn>
                <a:cxn ang="0">
                  <a:pos x="28" y="84"/>
                </a:cxn>
                <a:cxn ang="0">
                  <a:pos x="40" y="88"/>
                </a:cxn>
                <a:cxn ang="0">
                  <a:pos x="44" y="86"/>
                </a:cxn>
                <a:cxn ang="0">
                  <a:pos x="46" y="86"/>
                </a:cxn>
                <a:cxn ang="0">
                  <a:pos x="46" y="78"/>
                </a:cxn>
                <a:cxn ang="0">
                  <a:pos x="46" y="70"/>
                </a:cxn>
                <a:cxn ang="0">
                  <a:pos x="46" y="70"/>
                </a:cxn>
                <a:cxn ang="0">
                  <a:pos x="46" y="60"/>
                </a:cxn>
                <a:cxn ang="0">
                  <a:pos x="46" y="54"/>
                </a:cxn>
                <a:cxn ang="0">
                  <a:pos x="50" y="48"/>
                </a:cxn>
                <a:cxn ang="0">
                  <a:pos x="52" y="46"/>
                </a:cxn>
                <a:cxn ang="0">
                  <a:pos x="56" y="48"/>
                </a:cxn>
                <a:cxn ang="0">
                  <a:pos x="56" y="48"/>
                </a:cxn>
                <a:cxn ang="0">
                  <a:pos x="64" y="52"/>
                </a:cxn>
                <a:cxn ang="0">
                  <a:pos x="72" y="58"/>
                </a:cxn>
                <a:cxn ang="0">
                  <a:pos x="78" y="62"/>
                </a:cxn>
                <a:cxn ang="0">
                  <a:pos x="82" y="62"/>
                </a:cxn>
                <a:cxn ang="0">
                  <a:pos x="84" y="58"/>
                </a:cxn>
                <a:cxn ang="0">
                  <a:pos x="84" y="58"/>
                </a:cxn>
                <a:cxn ang="0">
                  <a:pos x="88" y="50"/>
                </a:cxn>
                <a:cxn ang="0">
                  <a:pos x="90" y="38"/>
                </a:cxn>
                <a:cxn ang="0">
                  <a:pos x="90" y="32"/>
                </a:cxn>
                <a:cxn ang="0">
                  <a:pos x="88" y="26"/>
                </a:cxn>
                <a:cxn ang="0">
                  <a:pos x="84" y="20"/>
                </a:cxn>
                <a:cxn ang="0">
                  <a:pos x="78" y="14"/>
                </a:cxn>
                <a:cxn ang="0">
                  <a:pos x="78" y="14"/>
                </a:cxn>
                <a:cxn ang="0">
                  <a:pos x="70" y="8"/>
                </a:cxn>
                <a:cxn ang="0">
                  <a:pos x="60" y="4"/>
                </a:cxn>
                <a:cxn ang="0">
                  <a:pos x="46" y="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8" y="8"/>
                </a:cxn>
                <a:cxn ang="0">
                  <a:pos x="42" y="12"/>
                </a:cxn>
                <a:cxn ang="0">
                  <a:pos x="42" y="16"/>
                </a:cxn>
                <a:cxn ang="0">
                  <a:pos x="40" y="18"/>
                </a:cxn>
                <a:cxn ang="0">
                  <a:pos x="40" y="18"/>
                </a:cxn>
                <a:cxn ang="0">
                  <a:pos x="36" y="18"/>
                </a:cxn>
                <a:cxn ang="0">
                  <a:pos x="32" y="16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6" y="22"/>
                </a:cxn>
                <a:cxn ang="0">
                  <a:pos x="26" y="22"/>
                </a:cxn>
                <a:cxn ang="0">
                  <a:pos x="26" y="26"/>
                </a:cxn>
                <a:cxn ang="0">
                  <a:pos x="22" y="30"/>
                </a:cxn>
                <a:cxn ang="0">
                  <a:pos x="20" y="30"/>
                </a:cxn>
                <a:cxn ang="0">
                  <a:pos x="18" y="28"/>
                </a:cxn>
                <a:cxn ang="0">
                  <a:pos x="14" y="26"/>
                </a:cxn>
                <a:cxn ang="0">
                  <a:pos x="8" y="18"/>
                </a:cxn>
                <a:cxn ang="0">
                  <a:pos x="8" y="18"/>
                </a:cxn>
              </a:cxnLst>
              <a:rect l="0" t="0" r="r" b="b"/>
              <a:pathLst>
                <a:path w="90" h="88">
                  <a:moveTo>
                    <a:pt x="8" y="18"/>
                  </a:moveTo>
                  <a:lnTo>
                    <a:pt x="8" y="18"/>
                  </a:lnTo>
                  <a:lnTo>
                    <a:pt x="4" y="26"/>
                  </a:lnTo>
                  <a:lnTo>
                    <a:pt x="2" y="34"/>
                  </a:lnTo>
                  <a:lnTo>
                    <a:pt x="0" y="42"/>
                  </a:lnTo>
                  <a:lnTo>
                    <a:pt x="0" y="54"/>
                  </a:lnTo>
                  <a:lnTo>
                    <a:pt x="6" y="64"/>
                  </a:lnTo>
                  <a:lnTo>
                    <a:pt x="14" y="74"/>
                  </a:lnTo>
                  <a:lnTo>
                    <a:pt x="20" y="80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40" y="88"/>
                  </a:lnTo>
                  <a:lnTo>
                    <a:pt x="44" y="86"/>
                  </a:lnTo>
                  <a:lnTo>
                    <a:pt x="46" y="86"/>
                  </a:lnTo>
                  <a:lnTo>
                    <a:pt x="46" y="78"/>
                  </a:lnTo>
                  <a:lnTo>
                    <a:pt x="46" y="70"/>
                  </a:lnTo>
                  <a:lnTo>
                    <a:pt x="46" y="70"/>
                  </a:lnTo>
                  <a:lnTo>
                    <a:pt x="46" y="60"/>
                  </a:lnTo>
                  <a:lnTo>
                    <a:pt x="46" y="54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64" y="52"/>
                  </a:lnTo>
                  <a:lnTo>
                    <a:pt x="72" y="58"/>
                  </a:lnTo>
                  <a:lnTo>
                    <a:pt x="78" y="62"/>
                  </a:lnTo>
                  <a:lnTo>
                    <a:pt x="82" y="62"/>
                  </a:lnTo>
                  <a:lnTo>
                    <a:pt x="84" y="58"/>
                  </a:lnTo>
                  <a:lnTo>
                    <a:pt x="84" y="58"/>
                  </a:lnTo>
                  <a:lnTo>
                    <a:pt x="88" y="50"/>
                  </a:lnTo>
                  <a:lnTo>
                    <a:pt x="90" y="38"/>
                  </a:lnTo>
                  <a:lnTo>
                    <a:pt x="90" y="32"/>
                  </a:lnTo>
                  <a:lnTo>
                    <a:pt x="88" y="26"/>
                  </a:lnTo>
                  <a:lnTo>
                    <a:pt x="84" y="20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0" y="8"/>
                  </a:lnTo>
                  <a:lnTo>
                    <a:pt x="60" y="4"/>
                  </a:lnTo>
                  <a:lnTo>
                    <a:pt x="46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8" y="8"/>
                  </a:lnTo>
                  <a:lnTo>
                    <a:pt x="42" y="12"/>
                  </a:lnTo>
                  <a:lnTo>
                    <a:pt x="42" y="16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6"/>
                  </a:lnTo>
                  <a:lnTo>
                    <a:pt x="22" y="30"/>
                  </a:lnTo>
                  <a:lnTo>
                    <a:pt x="20" y="30"/>
                  </a:lnTo>
                  <a:lnTo>
                    <a:pt x="18" y="28"/>
                  </a:lnTo>
                  <a:lnTo>
                    <a:pt x="14" y="26"/>
                  </a:lnTo>
                  <a:lnTo>
                    <a:pt x="8" y="18"/>
                  </a:lnTo>
                  <a:lnTo>
                    <a:pt x="8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29" name="Freeform 74"/>
            <p:cNvSpPr>
              <a:spLocks/>
            </p:cNvSpPr>
            <p:nvPr/>
          </p:nvSpPr>
          <p:spPr bwMode="auto">
            <a:xfrm>
              <a:off x="882316" y="-300789"/>
              <a:ext cx="770021" cy="657726"/>
            </a:xfrm>
            <a:custGeom>
              <a:avLst/>
              <a:gdLst/>
              <a:ahLst/>
              <a:cxnLst>
                <a:cxn ang="0">
                  <a:pos x="78" y="6"/>
                </a:cxn>
                <a:cxn ang="0">
                  <a:pos x="78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0" y="0"/>
                </a:cxn>
                <a:cxn ang="0">
                  <a:pos x="28" y="4"/>
                </a:cxn>
                <a:cxn ang="0">
                  <a:pos x="16" y="12"/>
                </a:cxn>
                <a:cxn ang="0">
                  <a:pos x="4" y="26"/>
                </a:cxn>
                <a:cxn ang="0">
                  <a:pos x="4" y="2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8" y="42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8" y="40"/>
                </a:cxn>
                <a:cxn ang="0">
                  <a:pos x="36" y="42"/>
                </a:cxn>
                <a:cxn ang="0">
                  <a:pos x="42" y="44"/>
                </a:cxn>
                <a:cxn ang="0">
                  <a:pos x="42" y="46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36" y="58"/>
                </a:cxn>
                <a:cxn ang="0">
                  <a:pos x="28" y="64"/>
                </a:cxn>
                <a:cxn ang="0">
                  <a:pos x="24" y="72"/>
                </a:cxn>
                <a:cxn ang="0">
                  <a:pos x="24" y="74"/>
                </a:cxn>
                <a:cxn ang="0">
                  <a:pos x="26" y="76"/>
                </a:cxn>
                <a:cxn ang="0">
                  <a:pos x="26" y="76"/>
                </a:cxn>
                <a:cxn ang="0">
                  <a:pos x="36" y="80"/>
                </a:cxn>
                <a:cxn ang="0">
                  <a:pos x="48" y="82"/>
                </a:cxn>
                <a:cxn ang="0">
                  <a:pos x="56" y="80"/>
                </a:cxn>
                <a:cxn ang="0">
                  <a:pos x="62" y="78"/>
                </a:cxn>
                <a:cxn ang="0">
                  <a:pos x="70" y="74"/>
                </a:cxn>
                <a:cxn ang="0">
                  <a:pos x="78" y="70"/>
                </a:cxn>
                <a:cxn ang="0">
                  <a:pos x="78" y="70"/>
                </a:cxn>
                <a:cxn ang="0">
                  <a:pos x="84" y="62"/>
                </a:cxn>
                <a:cxn ang="0">
                  <a:pos x="88" y="52"/>
                </a:cxn>
                <a:cxn ang="0">
                  <a:pos x="94" y="40"/>
                </a:cxn>
                <a:cxn ang="0">
                  <a:pos x="96" y="28"/>
                </a:cxn>
                <a:cxn ang="0">
                  <a:pos x="96" y="28"/>
                </a:cxn>
                <a:cxn ang="0">
                  <a:pos x="88" y="34"/>
                </a:cxn>
                <a:cxn ang="0">
                  <a:pos x="82" y="36"/>
                </a:cxn>
                <a:cxn ang="0">
                  <a:pos x="78" y="36"/>
                </a:cxn>
                <a:cxn ang="0">
                  <a:pos x="76" y="36"/>
                </a:cxn>
                <a:cxn ang="0">
                  <a:pos x="76" y="36"/>
                </a:cxn>
                <a:cxn ang="0">
                  <a:pos x="76" y="32"/>
                </a:cxn>
                <a:cxn ang="0">
                  <a:pos x="78" y="26"/>
                </a:cxn>
                <a:cxn ang="0">
                  <a:pos x="90" y="16"/>
                </a:cxn>
                <a:cxn ang="0">
                  <a:pos x="90" y="16"/>
                </a:cxn>
                <a:cxn ang="0">
                  <a:pos x="74" y="22"/>
                </a:cxn>
                <a:cxn ang="0">
                  <a:pos x="74" y="22"/>
                </a:cxn>
                <a:cxn ang="0">
                  <a:pos x="68" y="22"/>
                </a:cxn>
                <a:cxn ang="0">
                  <a:pos x="64" y="20"/>
                </a:cxn>
                <a:cxn ang="0">
                  <a:pos x="64" y="18"/>
                </a:cxn>
                <a:cxn ang="0">
                  <a:pos x="66" y="14"/>
                </a:cxn>
                <a:cxn ang="0">
                  <a:pos x="78" y="6"/>
                </a:cxn>
                <a:cxn ang="0">
                  <a:pos x="78" y="6"/>
                </a:cxn>
              </a:cxnLst>
              <a:rect l="0" t="0" r="r" b="b"/>
              <a:pathLst>
                <a:path w="96" h="82">
                  <a:moveTo>
                    <a:pt x="78" y="6"/>
                  </a:moveTo>
                  <a:lnTo>
                    <a:pt x="78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0" y="0"/>
                  </a:lnTo>
                  <a:lnTo>
                    <a:pt x="28" y="4"/>
                  </a:lnTo>
                  <a:lnTo>
                    <a:pt x="16" y="12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8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8" y="40"/>
                  </a:lnTo>
                  <a:lnTo>
                    <a:pt x="36" y="42"/>
                  </a:lnTo>
                  <a:lnTo>
                    <a:pt x="42" y="44"/>
                  </a:lnTo>
                  <a:lnTo>
                    <a:pt x="42" y="46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36" y="58"/>
                  </a:lnTo>
                  <a:lnTo>
                    <a:pt x="28" y="64"/>
                  </a:lnTo>
                  <a:lnTo>
                    <a:pt x="24" y="72"/>
                  </a:lnTo>
                  <a:lnTo>
                    <a:pt x="24" y="74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6" y="80"/>
                  </a:lnTo>
                  <a:lnTo>
                    <a:pt x="48" y="82"/>
                  </a:lnTo>
                  <a:lnTo>
                    <a:pt x="56" y="80"/>
                  </a:lnTo>
                  <a:lnTo>
                    <a:pt x="62" y="78"/>
                  </a:lnTo>
                  <a:lnTo>
                    <a:pt x="70" y="74"/>
                  </a:lnTo>
                  <a:lnTo>
                    <a:pt x="78" y="70"/>
                  </a:lnTo>
                  <a:lnTo>
                    <a:pt x="78" y="70"/>
                  </a:lnTo>
                  <a:lnTo>
                    <a:pt x="84" y="62"/>
                  </a:lnTo>
                  <a:lnTo>
                    <a:pt x="88" y="52"/>
                  </a:lnTo>
                  <a:lnTo>
                    <a:pt x="94" y="40"/>
                  </a:lnTo>
                  <a:lnTo>
                    <a:pt x="96" y="28"/>
                  </a:lnTo>
                  <a:lnTo>
                    <a:pt x="96" y="28"/>
                  </a:lnTo>
                  <a:lnTo>
                    <a:pt x="88" y="34"/>
                  </a:lnTo>
                  <a:lnTo>
                    <a:pt x="82" y="36"/>
                  </a:lnTo>
                  <a:lnTo>
                    <a:pt x="78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8" y="26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74" y="22"/>
                  </a:lnTo>
                  <a:lnTo>
                    <a:pt x="74" y="22"/>
                  </a:lnTo>
                  <a:lnTo>
                    <a:pt x="68" y="22"/>
                  </a:lnTo>
                  <a:lnTo>
                    <a:pt x="64" y="20"/>
                  </a:lnTo>
                  <a:lnTo>
                    <a:pt x="64" y="18"/>
                  </a:lnTo>
                  <a:lnTo>
                    <a:pt x="66" y="14"/>
                  </a:lnTo>
                  <a:lnTo>
                    <a:pt x="78" y="6"/>
                  </a:lnTo>
                  <a:lnTo>
                    <a:pt x="78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0" name="Freeform 75"/>
            <p:cNvSpPr>
              <a:spLocks/>
            </p:cNvSpPr>
            <p:nvPr/>
          </p:nvSpPr>
          <p:spPr bwMode="auto">
            <a:xfrm>
              <a:off x="1042737" y="-1054768"/>
              <a:ext cx="721895" cy="689811"/>
            </a:xfrm>
            <a:custGeom>
              <a:avLst/>
              <a:gdLst/>
              <a:ahLst/>
              <a:cxnLst>
                <a:cxn ang="0">
                  <a:pos x="82" y="68"/>
                </a:cxn>
                <a:cxn ang="0">
                  <a:pos x="82" y="68"/>
                </a:cxn>
                <a:cxn ang="0">
                  <a:pos x="86" y="62"/>
                </a:cxn>
                <a:cxn ang="0">
                  <a:pos x="88" y="54"/>
                </a:cxn>
                <a:cxn ang="0">
                  <a:pos x="90" y="44"/>
                </a:cxn>
                <a:cxn ang="0">
                  <a:pos x="90" y="34"/>
                </a:cxn>
                <a:cxn ang="0">
                  <a:pos x="84" y="24"/>
                </a:cxn>
                <a:cxn ang="0">
                  <a:pos x="76" y="12"/>
                </a:cxn>
                <a:cxn ang="0">
                  <a:pos x="70" y="8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4" y="8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44" y="26"/>
                </a:cxn>
                <a:cxn ang="0">
                  <a:pos x="44" y="34"/>
                </a:cxn>
                <a:cxn ang="0">
                  <a:pos x="40" y="38"/>
                </a:cxn>
                <a:cxn ang="0">
                  <a:pos x="38" y="40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26" y="36"/>
                </a:cxn>
                <a:cxn ang="0">
                  <a:pos x="18" y="30"/>
                </a:cxn>
                <a:cxn ang="0">
                  <a:pos x="12" y="24"/>
                </a:cxn>
                <a:cxn ang="0">
                  <a:pos x="8" y="26"/>
                </a:cxn>
                <a:cxn ang="0">
                  <a:pos x="6" y="28"/>
                </a:cxn>
                <a:cxn ang="0">
                  <a:pos x="6" y="28"/>
                </a:cxn>
                <a:cxn ang="0">
                  <a:pos x="2" y="38"/>
                </a:cxn>
                <a:cxn ang="0">
                  <a:pos x="0" y="48"/>
                </a:cxn>
                <a:cxn ang="0">
                  <a:pos x="0" y="54"/>
                </a:cxn>
                <a:cxn ang="0">
                  <a:pos x="2" y="60"/>
                </a:cxn>
                <a:cxn ang="0">
                  <a:pos x="6" y="68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20" y="78"/>
                </a:cxn>
                <a:cxn ang="0">
                  <a:pos x="30" y="82"/>
                </a:cxn>
                <a:cxn ang="0">
                  <a:pos x="42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0"/>
                </a:cxn>
                <a:cxn ang="0">
                  <a:pos x="48" y="74"/>
                </a:cxn>
                <a:cxn ang="0">
                  <a:pos x="48" y="72"/>
                </a:cxn>
                <a:cxn ang="0">
                  <a:pos x="50" y="70"/>
                </a:cxn>
                <a:cxn ang="0">
                  <a:pos x="50" y="70"/>
                </a:cxn>
                <a:cxn ang="0">
                  <a:pos x="54" y="68"/>
                </a:cxn>
                <a:cxn ang="0">
                  <a:pos x="58" y="70"/>
                </a:cxn>
                <a:cxn ang="0">
                  <a:pos x="70" y="80"/>
                </a:cxn>
                <a:cxn ang="0">
                  <a:pos x="70" y="80"/>
                </a:cxn>
                <a:cxn ang="0">
                  <a:pos x="64" y="66"/>
                </a:cxn>
                <a:cxn ang="0">
                  <a:pos x="64" y="66"/>
                </a:cxn>
                <a:cxn ang="0">
                  <a:pos x="64" y="62"/>
                </a:cxn>
                <a:cxn ang="0">
                  <a:pos x="66" y="58"/>
                </a:cxn>
                <a:cxn ang="0">
                  <a:pos x="70" y="58"/>
                </a:cxn>
                <a:cxn ang="0">
                  <a:pos x="72" y="58"/>
                </a:cxn>
                <a:cxn ang="0">
                  <a:pos x="76" y="62"/>
                </a:cxn>
                <a:cxn ang="0">
                  <a:pos x="82" y="68"/>
                </a:cxn>
                <a:cxn ang="0">
                  <a:pos x="82" y="68"/>
                </a:cxn>
              </a:cxnLst>
              <a:rect l="0" t="0" r="r" b="b"/>
              <a:pathLst>
                <a:path w="90" h="86">
                  <a:moveTo>
                    <a:pt x="82" y="68"/>
                  </a:moveTo>
                  <a:lnTo>
                    <a:pt x="82" y="68"/>
                  </a:lnTo>
                  <a:lnTo>
                    <a:pt x="86" y="62"/>
                  </a:lnTo>
                  <a:lnTo>
                    <a:pt x="88" y="54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84" y="24"/>
                  </a:lnTo>
                  <a:lnTo>
                    <a:pt x="76" y="12"/>
                  </a:lnTo>
                  <a:lnTo>
                    <a:pt x="70" y="8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8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4" y="26"/>
                  </a:lnTo>
                  <a:lnTo>
                    <a:pt x="44" y="34"/>
                  </a:lnTo>
                  <a:lnTo>
                    <a:pt x="40" y="38"/>
                  </a:lnTo>
                  <a:lnTo>
                    <a:pt x="38" y="40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26" y="36"/>
                  </a:lnTo>
                  <a:lnTo>
                    <a:pt x="18" y="30"/>
                  </a:lnTo>
                  <a:lnTo>
                    <a:pt x="12" y="24"/>
                  </a:lnTo>
                  <a:lnTo>
                    <a:pt x="8" y="26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2" y="3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2" y="60"/>
                  </a:lnTo>
                  <a:lnTo>
                    <a:pt x="6" y="68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20" y="78"/>
                  </a:lnTo>
                  <a:lnTo>
                    <a:pt x="30" y="82"/>
                  </a:lnTo>
                  <a:lnTo>
                    <a:pt x="42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0"/>
                  </a:lnTo>
                  <a:lnTo>
                    <a:pt x="48" y="74"/>
                  </a:lnTo>
                  <a:lnTo>
                    <a:pt x="48" y="72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4" y="68"/>
                  </a:lnTo>
                  <a:lnTo>
                    <a:pt x="58" y="70"/>
                  </a:lnTo>
                  <a:lnTo>
                    <a:pt x="70" y="80"/>
                  </a:lnTo>
                  <a:lnTo>
                    <a:pt x="70" y="8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64" y="62"/>
                  </a:lnTo>
                  <a:lnTo>
                    <a:pt x="66" y="58"/>
                  </a:lnTo>
                  <a:lnTo>
                    <a:pt x="70" y="58"/>
                  </a:lnTo>
                  <a:lnTo>
                    <a:pt x="72" y="58"/>
                  </a:lnTo>
                  <a:lnTo>
                    <a:pt x="76" y="62"/>
                  </a:lnTo>
                  <a:lnTo>
                    <a:pt x="82" y="68"/>
                  </a:lnTo>
                  <a:lnTo>
                    <a:pt x="82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1" name="Freeform 76"/>
            <p:cNvSpPr>
              <a:spLocks/>
            </p:cNvSpPr>
            <p:nvPr/>
          </p:nvSpPr>
          <p:spPr bwMode="auto">
            <a:xfrm>
              <a:off x="1636295" y="-348916"/>
              <a:ext cx="176463" cy="160421"/>
            </a:xfrm>
            <a:custGeom>
              <a:avLst/>
              <a:gdLst/>
              <a:ahLst/>
              <a:cxnLst>
                <a:cxn ang="0">
                  <a:pos x="20" y="16"/>
                </a:cxn>
                <a:cxn ang="0">
                  <a:pos x="20" y="16"/>
                </a:cxn>
                <a:cxn ang="0">
                  <a:pos x="16" y="18"/>
                </a:cxn>
                <a:cxn ang="0">
                  <a:pos x="12" y="20"/>
                </a:cxn>
                <a:cxn ang="0">
                  <a:pos x="8" y="18"/>
                </a:cxn>
                <a:cxn ang="0">
                  <a:pos x="4" y="18"/>
                </a:cxn>
                <a:cxn ang="0">
                  <a:pos x="4" y="18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2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20" y="4"/>
                </a:cxn>
                <a:cxn ang="0">
                  <a:pos x="22" y="8"/>
                </a:cxn>
                <a:cxn ang="0">
                  <a:pos x="22" y="12"/>
                </a:cxn>
                <a:cxn ang="0">
                  <a:pos x="20" y="16"/>
                </a:cxn>
                <a:cxn ang="0">
                  <a:pos x="20" y="16"/>
                </a:cxn>
              </a:cxnLst>
              <a:rect l="0" t="0" r="r" b="b"/>
              <a:pathLst>
                <a:path w="22" h="20">
                  <a:moveTo>
                    <a:pt x="20" y="16"/>
                  </a:moveTo>
                  <a:lnTo>
                    <a:pt x="20" y="16"/>
                  </a:lnTo>
                  <a:lnTo>
                    <a:pt x="16" y="18"/>
                  </a:lnTo>
                  <a:lnTo>
                    <a:pt x="12" y="20"/>
                  </a:lnTo>
                  <a:lnTo>
                    <a:pt x="8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2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2" y="8"/>
                  </a:lnTo>
                  <a:lnTo>
                    <a:pt x="22" y="12"/>
                  </a:lnTo>
                  <a:lnTo>
                    <a:pt x="20" y="16"/>
                  </a:lnTo>
                  <a:lnTo>
                    <a:pt x="20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2" name="Freeform 77"/>
            <p:cNvSpPr>
              <a:spLocks/>
            </p:cNvSpPr>
            <p:nvPr/>
          </p:nvSpPr>
          <p:spPr bwMode="auto">
            <a:xfrm>
              <a:off x="3914274" y="-284747"/>
              <a:ext cx="465221" cy="882316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6" y="0"/>
                </a:cxn>
                <a:cxn ang="0">
                  <a:pos x="28" y="4"/>
                </a:cxn>
                <a:cxn ang="0">
                  <a:pos x="28" y="14"/>
                </a:cxn>
                <a:cxn ang="0">
                  <a:pos x="28" y="22"/>
                </a:cxn>
                <a:cxn ang="0">
                  <a:pos x="24" y="28"/>
                </a:cxn>
                <a:cxn ang="0">
                  <a:pos x="20" y="36"/>
                </a:cxn>
                <a:cxn ang="0">
                  <a:pos x="12" y="44"/>
                </a:cxn>
                <a:cxn ang="0">
                  <a:pos x="12" y="44"/>
                </a:cxn>
                <a:cxn ang="0">
                  <a:pos x="6" y="54"/>
                </a:cxn>
                <a:cxn ang="0">
                  <a:pos x="2" y="66"/>
                </a:cxn>
                <a:cxn ang="0">
                  <a:pos x="0" y="80"/>
                </a:cxn>
                <a:cxn ang="0">
                  <a:pos x="4" y="92"/>
                </a:cxn>
                <a:cxn ang="0">
                  <a:pos x="8" y="102"/>
                </a:cxn>
                <a:cxn ang="0">
                  <a:pos x="14" y="106"/>
                </a:cxn>
                <a:cxn ang="0">
                  <a:pos x="18" y="110"/>
                </a:cxn>
                <a:cxn ang="0">
                  <a:pos x="24" y="110"/>
                </a:cxn>
                <a:cxn ang="0">
                  <a:pos x="30" y="110"/>
                </a:cxn>
                <a:cxn ang="0">
                  <a:pos x="38" y="110"/>
                </a:cxn>
                <a:cxn ang="0">
                  <a:pos x="48" y="106"/>
                </a:cxn>
                <a:cxn ang="0">
                  <a:pos x="48" y="106"/>
                </a:cxn>
                <a:cxn ang="0">
                  <a:pos x="52" y="102"/>
                </a:cxn>
                <a:cxn ang="0">
                  <a:pos x="56" y="96"/>
                </a:cxn>
                <a:cxn ang="0">
                  <a:pos x="58" y="90"/>
                </a:cxn>
                <a:cxn ang="0">
                  <a:pos x="58" y="86"/>
                </a:cxn>
                <a:cxn ang="0">
                  <a:pos x="54" y="76"/>
                </a:cxn>
                <a:cxn ang="0">
                  <a:pos x="54" y="72"/>
                </a:cxn>
                <a:cxn ang="0">
                  <a:pos x="54" y="72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8" y="82"/>
                </a:cxn>
                <a:cxn ang="0">
                  <a:pos x="34" y="80"/>
                </a:cxn>
                <a:cxn ang="0">
                  <a:pos x="34" y="80"/>
                </a:cxn>
                <a:cxn ang="0">
                  <a:pos x="36" y="78"/>
                </a:cxn>
                <a:cxn ang="0">
                  <a:pos x="42" y="74"/>
                </a:cxn>
                <a:cxn ang="0">
                  <a:pos x="46" y="66"/>
                </a:cxn>
                <a:cxn ang="0">
                  <a:pos x="48" y="62"/>
                </a:cxn>
                <a:cxn ang="0">
                  <a:pos x="48" y="54"/>
                </a:cxn>
                <a:cxn ang="0">
                  <a:pos x="48" y="54"/>
                </a:cxn>
                <a:cxn ang="0">
                  <a:pos x="46" y="48"/>
                </a:cxn>
                <a:cxn ang="0">
                  <a:pos x="44" y="38"/>
                </a:cxn>
                <a:cxn ang="0">
                  <a:pos x="36" y="20"/>
                </a:cxn>
                <a:cxn ang="0">
                  <a:pos x="26" y="0"/>
                </a:cxn>
                <a:cxn ang="0">
                  <a:pos x="26" y="0"/>
                </a:cxn>
              </a:cxnLst>
              <a:rect l="0" t="0" r="r" b="b"/>
              <a:pathLst>
                <a:path w="58" h="110">
                  <a:moveTo>
                    <a:pt x="26" y="0"/>
                  </a:moveTo>
                  <a:lnTo>
                    <a:pt x="26" y="0"/>
                  </a:lnTo>
                  <a:lnTo>
                    <a:pt x="28" y="4"/>
                  </a:lnTo>
                  <a:lnTo>
                    <a:pt x="28" y="14"/>
                  </a:lnTo>
                  <a:lnTo>
                    <a:pt x="28" y="22"/>
                  </a:lnTo>
                  <a:lnTo>
                    <a:pt x="24" y="28"/>
                  </a:lnTo>
                  <a:lnTo>
                    <a:pt x="20" y="36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6" y="54"/>
                  </a:lnTo>
                  <a:lnTo>
                    <a:pt x="2" y="66"/>
                  </a:lnTo>
                  <a:lnTo>
                    <a:pt x="0" y="80"/>
                  </a:lnTo>
                  <a:lnTo>
                    <a:pt x="4" y="92"/>
                  </a:lnTo>
                  <a:lnTo>
                    <a:pt x="8" y="102"/>
                  </a:lnTo>
                  <a:lnTo>
                    <a:pt x="14" y="106"/>
                  </a:lnTo>
                  <a:lnTo>
                    <a:pt x="18" y="110"/>
                  </a:lnTo>
                  <a:lnTo>
                    <a:pt x="24" y="110"/>
                  </a:lnTo>
                  <a:lnTo>
                    <a:pt x="30" y="110"/>
                  </a:lnTo>
                  <a:lnTo>
                    <a:pt x="38" y="110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52" y="102"/>
                  </a:lnTo>
                  <a:lnTo>
                    <a:pt x="56" y="96"/>
                  </a:lnTo>
                  <a:lnTo>
                    <a:pt x="58" y="90"/>
                  </a:lnTo>
                  <a:lnTo>
                    <a:pt x="58" y="86"/>
                  </a:lnTo>
                  <a:lnTo>
                    <a:pt x="54" y="76"/>
                  </a:lnTo>
                  <a:lnTo>
                    <a:pt x="54" y="72"/>
                  </a:lnTo>
                  <a:lnTo>
                    <a:pt x="54" y="72"/>
                  </a:lnTo>
                  <a:lnTo>
                    <a:pt x="48" y="78"/>
                  </a:lnTo>
                  <a:lnTo>
                    <a:pt x="42" y="80"/>
                  </a:lnTo>
                  <a:lnTo>
                    <a:pt x="38" y="82"/>
                  </a:lnTo>
                  <a:lnTo>
                    <a:pt x="34" y="80"/>
                  </a:lnTo>
                  <a:lnTo>
                    <a:pt x="34" y="80"/>
                  </a:lnTo>
                  <a:lnTo>
                    <a:pt x="36" y="78"/>
                  </a:lnTo>
                  <a:lnTo>
                    <a:pt x="42" y="74"/>
                  </a:lnTo>
                  <a:lnTo>
                    <a:pt x="46" y="66"/>
                  </a:lnTo>
                  <a:lnTo>
                    <a:pt x="48" y="62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6" y="48"/>
                  </a:lnTo>
                  <a:lnTo>
                    <a:pt x="44" y="38"/>
                  </a:lnTo>
                  <a:lnTo>
                    <a:pt x="36" y="20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3" name="Freeform 78"/>
            <p:cNvSpPr>
              <a:spLocks/>
            </p:cNvSpPr>
            <p:nvPr/>
          </p:nvSpPr>
          <p:spPr bwMode="auto">
            <a:xfrm>
              <a:off x="7058526" y="2795337"/>
              <a:ext cx="368968" cy="52938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6" y="2"/>
                </a:cxn>
                <a:cxn ang="0">
                  <a:pos x="42" y="8"/>
                </a:cxn>
                <a:cxn ang="0">
                  <a:pos x="36" y="16"/>
                </a:cxn>
                <a:cxn ang="0">
                  <a:pos x="30" y="20"/>
                </a:cxn>
                <a:cxn ang="0">
                  <a:pos x="22" y="24"/>
                </a:cxn>
                <a:cxn ang="0">
                  <a:pos x="22" y="24"/>
                </a:cxn>
                <a:cxn ang="0">
                  <a:pos x="14" y="28"/>
                </a:cxn>
                <a:cxn ang="0">
                  <a:pos x="6" y="34"/>
                </a:cxn>
                <a:cxn ang="0">
                  <a:pos x="2" y="42"/>
                </a:cxn>
                <a:cxn ang="0">
                  <a:pos x="0" y="50"/>
                </a:cxn>
                <a:cxn ang="0">
                  <a:pos x="0" y="58"/>
                </a:cxn>
                <a:cxn ang="0">
                  <a:pos x="4" y="64"/>
                </a:cxn>
                <a:cxn ang="0">
                  <a:pos x="12" y="66"/>
                </a:cxn>
                <a:cxn ang="0">
                  <a:pos x="24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4" y="62"/>
                </a:cxn>
                <a:cxn ang="0">
                  <a:pos x="38" y="56"/>
                </a:cxn>
                <a:cxn ang="0">
                  <a:pos x="40" y="50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36" y="50"/>
                </a:cxn>
                <a:cxn ang="0">
                  <a:pos x="30" y="50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2" y="46"/>
                </a:cxn>
                <a:cxn ang="0">
                  <a:pos x="38" y="42"/>
                </a:cxn>
                <a:cxn ang="0">
                  <a:pos x="42" y="36"/>
                </a:cxn>
                <a:cxn ang="0">
                  <a:pos x="42" y="36"/>
                </a:cxn>
                <a:cxn ang="0">
                  <a:pos x="46" y="26"/>
                </a:cxn>
                <a:cxn ang="0">
                  <a:pos x="46" y="14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66">
                  <a:moveTo>
                    <a:pt x="46" y="0"/>
                  </a:moveTo>
                  <a:lnTo>
                    <a:pt x="46" y="0"/>
                  </a:lnTo>
                  <a:lnTo>
                    <a:pt x="46" y="2"/>
                  </a:lnTo>
                  <a:lnTo>
                    <a:pt x="42" y="8"/>
                  </a:lnTo>
                  <a:lnTo>
                    <a:pt x="36" y="16"/>
                  </a:lnTo>
                  <a:lnTo>
                    <a:pt x="30" y="20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14" y="28"/>
                  </a:lnTo>
                  <a:lnTo>
                    <a:pt x="6" y="34"/>
                  </a:lnTo>
                  <a:lnTo>
                    <a:pt x="2" y="42"/>
                  </a:lnTo>
                  <a:lnTo>
                    <a:pt x="0" y="50"/>
                  </a:lnTo>
                  <a:lnTo>
                    <a:pt x="0" y="58"/>
                  </a:lnTo>
                  <a:lnTo>
                    <a:pt x="4" y="64"/>
                  </a:lnTo>
                  <a:lnTo>
                    <a:pt x="12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4" y="62"/>
                  </a:lnTo>
                  <a:lnTo>
                    <a:pt x="38" y="56"/>
                  </a:lnTo>
                  <a:lnTo>
                    <a:pt x="40" y="50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36" y="50"/>
                  </a:lnTo>
                  <a:lnTo>
                    <a:pt x="30" y="50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2" y="46"/>
                  </a:lnTo>
                  <a:lnTo>
                    <a:pt x="38" y="42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6" y="26"/>
                  </a:lnTo>
                  <a:lnTo>
                    <a:pt x="46" y="14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4" name="Freeform 79"/>
            <p:cNvSpPr>
              <a:spLocks/>
            </p:cNvSpPr>
            <p:nvPr/>
          </p:nvSpPr>
          <p:spPr bwMode="auto">
            <a:xfrm>
              <a:off x="5101389" y="3196389"/>
              <a:ext cx="753979" cy="417095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0" y="38"/>
                </a:cxn>
                <a:cxn ang="0">
                  <a:pos x="2" y="36"/>
                </a:cxn>
                <a:cxn ang="0">
                  <a:pos x="12" y="34"/>
                </a:cxn>
                <a:cxn ang="0">
                  <a:pos x="18" y="34"/>
                </a:cxn>
                <a:cxn ang="0">
                  <a:pos x="24" y="36"/>
                </a:cxn>
                <a:cxn ang="0">
                  <a:pos x="32" y="40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50" y="50"/>
                </a:cxn>
                <a:cxn ang="0">
                  <a:pos x="60" y="52"/>
                </a:cxn>
                <a:cxn ang="0">
                  <a:pos x="72" y="52"/>
                </a:cxn>
                <a:cxn ang="0">
                  <a:pos x="82" y="48"/>
                </a:cxn>
                <a:cxn ang="0">
                  <a:pos x="90" y="42"/>
                </a:cxn>
                <a:cxn ang="0">
                  <a:pos x="92" y="38"/>
                </a:cxn>
                <a:cxn ang="0">
                  <a:pos x="94" y="32"/>
                </a:cxn>
                <a:cxn ang="0">
                  <a:pos x="94" y="28"/>
                </a:cxn>
                <a:cxn ang="0">
                  <a:pos x="94" y="20"/>
                </a:cxn>
                <a:cxn ang="0">
                  <a:pos x="92" y="14"/>
                </a:cxn>
                <a:cxn ang="0">
                  <a:pos x="88" y="6"/>
                </a:cxn>
                <a:cxn ang="0">
                  <a:pos x="88" y="6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0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0"/>
                </a:cxn>
                <a:cxn ang="0">
                  <a:pos x="66" y="14"/>
                </a:cxn>
                <a:cxn ang="0">
                  <a:pos x="68" y="18"/>
                </a:cxn>
                <a:cxn ang="0">
                  <a:pos x="68" y="20"/>
                </a:cxn>
                <a:cxn ang="0">
                  <a:pos x="68" y="20"/>
                </a:cxn>
                <a:cxn ang="0">
                  <a:pos x="62" y="16"/>
                </a:cxn>
                <a:cxn ang="0">
                  <a:pos x="54" y="12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30" y="16"/>
                </a:cxn>
                <a:cxn ang="0">
                  <a:pos x="16" y="26"/>
                </a:cxn>
                <a:cxn ang="0">
                  <a:pos x="0" y="38"/>
                </a:cxn>
                <a:cxn ang="0">
                  <a:pos x="0" y="38"/>
                </a:cxn>
              </a:cxnLst>
              <a:rect l="0" t="0" r="r" b="b"/>
              <a:pathLst>
                <a:path w="94" h="52">
                  <a:moveTo>
                    <a:pt x="0" y="38"/>
                  </a:moveTo>
                  <a:lnTo>
                    <a:pt x="0" y="38"/>
                  </a:lnTo>
                  <a:lnTo>
                    <a:pt x="2" y="36"/>
                  </a:lnTo>
                  <a:lnTo>
                    <a:pt x="12" y="34"/>
                  </a:lnTo>
                  <a:lnTo>
                    <a:pt x="18" y="34"/>
                  </a:lnTo>
                  <a:lnTo>
                    <a:pt x="24" y="36"/>
                  </a:lnTo>
                  <a:lnTo>
                    <a:pt x="32" y="40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60" y="52"/>
                  </a:lnTo>
                  <a:lnTo>
                    <a:pt x="72" y="52"/>
                  </a:lnTo>
                  <a:lnTo>
                    <a:pt x="82" y="48"/>
                  </a:lnTo>
                  <a:lnTo>
                    <a:pt x="90" y="42"/>
                  </a:lnTo>
                  <a:lnTo>
                    <a:pt x="92" y="38"/>
                  </a:lnTo>
                  <a:lnTo>
                    <a:pt x="94" y="32"/>
                  </a:lnTo>
                  <a:lnTo>
                    <a:pt x="94" y="28"/>
                  </a:lnTo>
                  <a:lnTo>
                    <a:pt x="94" y="20"/>
                  </a:lnTo>
                  <a:lnTo>
                    <a:pt x="92" y="14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0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0"/>
                  </a:lnTo>
                  <a:lnTo>
                    <a:pt x="66" y="14"/>
                  </a:lnTo>
                  <a:lnTo>
                    <a:pt x="68" y="18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2" y="16"/>
                  </a:lnTo>
                  <a:lnTo>
                    <a:pt x="5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30" y="16"/>
                  </a:lnTo>
                  <a:lnTo>
                    <a:pt x="16" y="26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5" name="Freeform 80"/>
            <p:cNvSpPr>
              <a:spLocks/>
            </p:cNvSpPr>
            <p:nvPr/>
          </p:nvSpPr>
          <p:spPr bwMode="auto">
            <a:xfrm>
              <a:off x="6015789" y="2474495"/>
              <a:ext cx="529389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0" y="6"/>
                </a:cxn>
                <a:cxn ang="0">
                  <a:pos x="60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6" y="0"/>
                </a:cxn>
                <a:cxn ang="0">
                  <a:pos x="38" y="2"/>
                </a:cxn>
                <a:cxn ang="0">
                  <a:pos x="38" y="2"/>
                </a:cxn>
                <a:cxn ang="0">
                  <a:pos x="44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0" y="10"/>
                </a:cxn>
                <a:cxn ang="0">
                  <a:pos x="10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6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44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0" y="10"/>
                  </a:lnTo>
                  <a:lnTo>
                    <a:pt x="10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6" name="Freeform 81"/>
            <p:cNvSpPr>
              <a:spLocks/>
            </p:cNvSpPr>
            <p:nvPr/>
          </p:nvSpPr>
          <p:spPr bwMode="auto">
            <a:xfrm>
              <a:off x="4122821" y="2330116"/>
              <a:ext cx="545432" cy="272716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0" y="22"/>
                </a:cxn>
                <a:cxn ang="0">
                  <a:pos x="2" y="20"/>
                </a:cxn>
                <a:cxn ang="0">
                  <a:pos x="8" y="20"/>
                </a:cxn>
                <a:cxn ang="0">
                  <a:pos x="18" y="22"/>
                </a:cxn>
                <a:cxn ang="0">
                  <a:pos x="30" y="28"/>
                </a:cxn>
                <a:cxn ang="0">
                  <a:pos x="30" y="28"/>
                </a:cxn>
                <a:cxn ang="0">
                  <a:pos x="36" y="32"/>
                </a:cxn>
                <a:cxn ang="0">
                  <a:pos x="44" y="34"/>
                </a:cxn>
                <a:cxn ang="0">
                  <a:pos x="52" y="34"/>
                </a:cxn>
                <a:cxn ang="0">
                  <a:pos x="58" y="32"/>
                </a:cxn>
                <a:cxn ang="0">
                  <a:pos x="64" y="28"/>
                </a:cxn>
                <a:cxn ang="0">
                  <a:pos x="68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62" y="6"/>
                </a:cxn>
                <a:cxn ang="0">
                  <a:pos x="58" y="2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0" y="4"/>
                </a:cxn>
                <a:cxn ang="0">
                  <a:pos x="40" y="4"/>
                </a:cxn>
                <a:cxn ang="0">
                  <a:pos x="44" y="6"/>
                </a:cxn>
                <a:cxn ang="0">
                  <a:pos x="48" y="10"/>
                </a:cxn>
                <a:cxn ang="0">
                  <a:pos x="48" y="14"/>
                </a:cxn>
                <a:cxn ang="0">
                  <a:pos x="48" y="14"/>
                </a:cxn>
                <a:cxn ang="0">
                  <a:pos x="44" y="10"/>
                </a:cxn>
                <a:cxn ang="0">
                  <a:pos x="38" y="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22" y="10"/>
                </a:cxn>
                <a:cxn ang="0">
                  <a:pos x="12" y="14"/>
                </a:cxn>
                <a:cxn ang="0">
                  <a:pos x="0" y="22"/>
                </a:cxn>
                <a:cxn ang="0">
                  <a:pos x="0" y="22"/>
                </a:cxn>
              </a:cxnLst>
              <a:rect l="0" t="0" r="r" b="b"/>
              <a:pathLst>
                <a:path w="68" h="34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18" y="22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36" y="32"/>
                  </a:lnTo>
                  <a:lnTo>
                    <a:pt x="44" y="34"/>
                  </a:lnTo>
                  <a:lnTo>
                    <a:pt x="52" y="34"/>
                  </a:lnTo>
                  <a:lnTo>
                    <a:pt x="58" y="32"/>
                  </a:lnTo>
                  <a:lnTo>
                    <a:pt x="64" y="28"/>
                  </a:lnTo>
                  <a:lnTo>
                    <a:pt x="68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6"/>
                  </a:lnTo>
                  <a:lnTo>
                    <a:pt x="48" y="10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4" y="10"/>
                  </a:lnTo>
                  <a:lnTo>
                    <a:pt x="38" y="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22" y="10"/>
                  </a:lnTo>
                  <a:lnTo>
                    <a:pt x="12" y="14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7" name="Freeform 82"/>
            <p:cNvSpPr>
              <a:spLocks/>
            </p:cNvSpPr>
            <p:nvPr/>
          </p:nvSpPr>
          <p:spPr bwMode="auto">
            <a:xfrm>
              <a:off x="3336758" y="2891589"/>
              <a:ext cx="385011" cy="753979"/>
            </a:xfrm>
            <a:custGeom>
              <a:avLst/>
              <a:gdLst/>
              <a:ahLst/>
              <a:cxnLst>
                <a:cxn ang="0">
                  <a:pos x="48" y="94"/>
                </a:cxn>
                <a:cxn ang="0">
                  <a:pos x="48" y="94"/>
                </a:cxn>
                <a:cxn ang="0">
                  <a:pos x="46" y="92"/>
                </a:cxn>
                <a:cxn ang="0">
                  <a:pos x="42" y="84"/>
                </a:cxn>
                <a:cxn ang="0">
                  <a:pos x="40" y="70"/>
                </a:cxn>
                <a:cxn ang="0">
                  <a:pos x="40" y="62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4" y="38"/>
                </a:cxn>
                <a:cxn ang="0">
                  <a:pos x="44" y="26"/>
                </a:cxn>
                <a:cxn ang="0">
                  <a:pos x="40" y="16"/>
                </a:cxn>
                <a:cxn ang="0">
                  <a:pos x="36" y="6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8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0" y="40"/>
                </a:cxn>
                <a:cxn ang="0">
                  <a:pos x="2" y="44"/>
                </a:cxn>
                <a:cxn ang="0">
                  <a:pos x="6" y="50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0" y="44"/>
                </a:cxn>
                <a:cxn ang="0">
                  <a:pos x="14" y="38"/>
                </a:cxn>
                <a:cxn ang="0">
                  <a:pos x="16" y="3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6" y="44"/>
                </a:cxn>
                <a:cxn ang="0">
                  <a:pos x="16" y="52"/>
                </a:cxn>
                <a:cxn ang="0">
                  <a:pos x="18" y="64"/>
                </a:cxn>
                <a:cxn ang="0">
                  <a:pos x="18" y="64"/>
                </a:cxn>
                <a:cxn ang="0">
                  <a:pos x="24" y="74"/>
                </a:cxn>
                <a:cxn ang="0">
                  <a:pos x="34" y="84"/>
                </a:cxn>
                <a:cxn ang="0">
                  <a:pos x="48" y="94"/>
                </a:cxn>
                <a:cxn ang="0">
                  <a:pos x="48" y="94"/>
                </a:cxn>
              </a:cxnLst>
              <a:rect l="0" t="0" r="r" b="b"/>
              <a:pathLst>
                <a:path w="48" h="94">
                  <a:moveTo>
                    <a:pt x="48" y="94"/>
                  </a:moveTo>
                  <a:lnTo>
                    <a:pt x="48" y="94"/>
                  </a:lnTo>
                  <a:lnTo>
                    <a:pt x="46" y="92"/>
                  </a:lnTo>
                  <a:lnTo>
                    <a:pt x="42" y="84"/>
                  </a:lnTo>
                  <a:lnTo>
                    <a:pt x="40" y="70"/>
                  </a:lnTo>
                  <a:lnTo>
                    <a:pt x="40" y="62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4" y="38"/>
                  </a:lnTo>
                  <a:lnTo>
                    <a:pt x="44" y="26"/>
                  </a:lnTo>
                  <a:lnTo>
                    <a:pt x="40" y="16"/>
                  </a:lnTo>
                  <a:lnTo>
                    <a:pt x="36" y="6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8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6" y="50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44"/>
                  </a:lnTo>
                  <a:lnTo>
                    <a:pt x="14" y="38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6" y="44"/>
                  </a:lnTo>
                  <a:lnTo>
                    <a:pt x="16" y="52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24" y="74"/>
                  </a:lnTo>
                  <a:lnTo>
                    <a:pt x="34" y="84"/>
                  </a:lnTo>
                  <a:lnTo>
                    <a:pt x="48" y="94"/>
                  </a:lnTo>
                  <a:lnTo>
                    <a:pt x="48" y="9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8" name="Freeform 83"/>
            <p:cNvSpPr>
              <a:spLocks/>
            </p:cNvSpPr>
            <p:nvPr/>
          </p:nvSpPr>
          <p:spPr bwMode="auto">
            <a:xfrm>
              <a:off x="6545179" y="7271084"/>
              <a:ext cx="737937" cy="497305"/>
            </a:xfrm>
            <a:custGeom>
              <a:avLst/>
              <a:gdLst/>
              <a:ahLst/>
              <a:cxnLst>
                <a:cxn ang="0">
                  <a:pos x="0" y="62"/>
                </a:cxn>
                <a:cxn ang="0">
                  <a:pos x="0" y="62"/>
                </a:cxn>
                <a:cxn ang="0">
                  <a:pos x="2" y="58"/>
                </a:cxn>
                <a:cxn ang="0">
                  <a:pos x="10" y="54"/>
                </a:cxn>
                <a:cxn ang="0">
                  <a:pos x="16" y="52"/>
                </a:cxn>
                <a:cxn ang="0">
                  <a:pos x="24" y="52"/>
                </a:cxn>
                <a:cxn ang="0">
                  <a:pos x="32" y="52"/>
                </a:cxn>
                <a:cxn ang="0">
                  <a:pos x="42" y="54"/>
                </a:cxn>
                <a:cxn ang="0">
                  <a:pos x="42" y="54"/>
                </a:cxn>
                <a:cxn ang="0">
                  <a:pos x="52" y="56"/>
                </a:cxn>
                <a:cxn ang="0">
                  <a:pos x="64" y="54"/>
                </a:cxn>
                <a:cxn ang="0">
                  <a:pos x="74" y="50"/>
                </a:cxn>
                <a:cxn ang="0">
                  <a:pos x="84" y="42"/>
                </a:cxn>
                <a:cxn ang="0">
                  <a:pos x="90" y="34"/>
                </a:cxn>
                <a:cxn ang="0">
                  <a:pos x="90" y="30"/>
                </a:cxn>
                <a:cxn ang="0">
                  <a:pos x="92" y="24"/>
                </a:cxn>
                <a:cxn ang="0">
                  <a:pos x="90" y="20"/>
                </a:cxn>
                <a:cxn ang="0">
                  <a:pos x="88" y="14"/>
                </a:cxn>
                <a:cxn ang="0">
                  <a:pos x="84" y="8"/>
                </a:cxn>
                <a:cxn ang="0">
                  <a:pos x="76" y="2"/>
                </a:cxn>
                <a:cxn ang="0">
                  <a:pos x="76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2" y="0"/>
                </a:cxn>
                <a:cxn ang="0">
                  <a:pos x="56" y="4"/>
                </a:cxn>
                <a:cxn ang="0">
                  <a:pos x="50" y="8"/>
                </a:cxn>
                <a:cxn ang="0">
                  <a:pos x="46" y="12"/>
                </a:cxn>
                <a:cxn ang="0">
                  <a:pos x="46" y="12"/>
                </a:cxn>
                <a:cxn ang="0">
                  <a:pos x="54" y="14"/>
                </a:cxn>
                <a:cxn ang="0">
                  <a:pos x="58" y="16"/>
                </a:cxn>
                <a:cxn ang="0">
                  <a:pos x="60" y="20"/>
                </a:cxn>
                <a:cxn ang="0">
                  <a:pos x="60" y="22"/>
                </a:cxn>
                <a:cxn ang="0">
                  <a:pos x="60" y="22"/>
                </a:cxn>
                <a:cxn ang="0">
                  <a:pos x="54" y="20"/>
                </a:cxn>
                <a:cxn ang="0">
                  <a:pos x="46" y="20"/>
                </a:cxn>
                <a:cxn ang="0">
                  <a:pos x="36" y="22"/>
                </a:cxn>
                <a:cxn ang="0">
                  <a:pos x="36" y="22"/>
                </a:cxn>
                <a:cxn ang="0">
                  <a:pos x="24" y="32"/>
                </a:cxn>
                <a:cxn ang="0">
                  <a:pos x="12" y="44"/>
                </a:cxn>
                <a:cxn ang="0">
                  <a:pos x="0" y="62"/>
                </a:cxn>
                <a:cxn ang="0">
                  <a:pos x="0" y="62"/>
                </a:cxn>
              </a:cxnLst>
              <a:rect l="0" t="0" r="r" b="b"/>
              <a:pathLst>
                <a:path w="92" h="62">
                  <a:moveTo>
                    <a:pt x="0" y="62"/>
                  </a:moveTo>
                  <a:lnTo>
                    <a:pt x="0" y="62"/>
                  </a:lnTo>
                  <a:lnTo>
                    <a:pt x="2" y="58"/>
                  </a:lnTo>
                  <a:lnTo>
                    <a:pt x="10" y="54"/>
                  </a:lnTo>
                  <a:lnTo>
                    <a:pt x="16" y="52"/>
                  </a:lnTo>
                  <a:lnTo>
                    <a:pt x="24" y="52"/>
                  </a:lnTo>
                  <a:lnTo>
                    <a:pt x="32" y="52"/>
                  </a:lnTo>
                  <a:lnTo>
                    <a:pt x="42" y="54"/>
                  </a:lnTo>
                  <a:lnTo>
                    <a:pt x="42" y="54"/>
                  </a:lnTo>
                  <a:lnTo>
                    <a:pt x="52" y="56"/>
                  </a:lnTo>
                  <a:lnTo>
                    <a:pt x="64" y="54"/>
                  </a:lnTo>
                  <a:lnTo>
                    <a:pt x="74" y="50"/>
                  </a:lnTo>
                  <a:lnTo>
                    <a:pt x="84" y="42"/>
                  </a:lnTo>
                  <a:lnTo>
                    <a:pt x="90" y="34"/>
                  </a:lnTo>
                  <a:lnTo>
                    <a:pt x="90" y="30"/>
                  </a:lnTo>
                  <a:lnTo>
                    <a:pt x="92" y="24"/>
                  </a:lnTo>
                  <a:lnTo>
                    <a:pt x="90" y="20"/>
                  </a:lnTo>
                  <a:lnTo>
                    <a:pt x="88" y="14"/>
                  </a:lnTo>
                  <a:lnTo>
                    <a:pt x="84" y="8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6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54" y="14"/>
                  </a:lnTo>
                  <a:lnTo>
                    <a:pt x="58" y="16"/>
                  </a:lnTo>
                  <a:lnTo>
                    <a:pt x="60" y="20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54" y="20"/>
                  </a:lnTo>
                  <a:lnTo>
                    <a:pt x="46" y="20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24" y="32"/>
                  </a:lnTo>
                  <a:lnTo>
                    <a:pt x="12" y="44"/>
                  </a:lnTo>
                  <a:lnTo>
                    <a:pt x="0" y="62"/>
                  </a:lnTo>
                  <a:lnTo>
                    <a:pt x="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9" name="Freeform 84"/>
            <p:cNvSpPr>
              <a:spLocks/>
            </p:cNvSpPr>
            <p:nvPr/>
          </p:nvSpPr>
          <p:spPr bwMode="auto">
            <a:xfrm>
              <a:off x="1347537" y="1207168"/>
              <a:ext cx="545432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2" y="28"/>
                </a:cxn>
                <a:cxn ang="0">
                  <a:pos x="8" y="26"/>
                </a:cxn>
                <a:cxn ang="0">
                  <a:pos x="18" y="26"/>
                </a:cxn>
                <a:cxn ang="0">
                  <a:pos x="24" y="28"/>
                </a:cxn>
                <a:cxn ang="0">
                  <a:pos x="30" y="34"/>
                </a:cxn>
                <a:cxn ang="0">
                  <a:pos x="30" y="34"/>
                </a:cxn>
                <a:cxn ang="0">
                  <a:pos x="38" y="38"/>
                </a:cxn>
                <a:cxn ang="0">
                  <a:pos x="46" y="38"/>
                </a:cxn>
                <a:cxn ang="0">
                  <a:pos x="54" y="38"/>
                </a:cxn>
                <a:cxn ang="0">
                  <a:pos x="60" y="36"/>
                </a:cxn>
                <a:cxn ang="0">
                  <a:pos x="66" y="30"/>
                </a:cxn>
                <a:cxn ang="0">
                  <a:pos x="68" y="24"/>
                </a:cxn>
                <a:cxn ang="0">
                  <a:pos x="66" y="14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56" y="0"/>
                </a:cxn>
                <a:cxn ang="0">
                  <a:pos x="52" y="0"/>
                </a:cxn>
                <a:cxn ang="0">
                  <a:pos x="44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42" y="6"/>
                </a:cxn>
                <a:cxn ang="0">
                  <a:pos x="46" y="10"/>
                </a:cxn>
                <a:cxn ang="0">
                  <a:pos x="46" y="14"/>
                </a:cxn>
                <a:cxn ang="0">
                  <a:pos x="46" y="14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0" y="12"/>
                </a:cxn>
                <a:cxn ang="0">
                  <a:pos x="10" y="18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68" h="38">
                  <a:moveTo>
                    <a:pt x="0" y="28"/>
                  </a:moveTo>
                  <a:lnTo>
                    <a:pt x="0" y="28"/>
                  </a:lnTo>
                  <a:lnTo>
                    <a:pt x="2" y="28"/>
                  </a:lnTo>
                  <a:lnTo>
                    <a:pt x="8" y="26"/>
                  </a:lnTo>
                  <a:lnTo>
                    <a:pt x="18" y="26"/>
                  </a:lnTo>
                  <a:lnTo>
                    <a:pt x="24" y="28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38" y="38"/>
                  </a:lnTo>
                  <a:lnTo>
                    <a:pt x="46" y="38"/>
                  </a:lnTo>
                  <a:lnTo>
                    <a:pt x="54" y="38"/>
                  </a:lnTo>
                  <a:lnTo>
                    <a:pt x="60" y="36"/>
                  </a:lnTo>
                  <a:lnTo>
                    <a:pt x="66" y="30"/>
                  </a:lnTo>
                  <a:lnTo>
                    <a:pt x="68" y="24"/>
                  </a:lnTo>
                  <a:lnTo>
                    <a:pt x="66" y="1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2" y="6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2" y="10"/>
                  </a:lnTo>
                  <a:lnTo>
                    <a:pt x="36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0" y="12"/>
                  </a:lnTo>
                  <a:lnTo>
                    <a:pt x="10" y="1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0" name="Freeform 85"/>
            <p:cNvSpPr>
              <a:spLocks/>
            </p:cNvSpPr>
            <p:nvPr/>
          </p:nvSpPr>
          <p:spPr bwMode="auto">
            <a:xfrm>
              <a:off x="5085347" y="1720516"/>
              <a:ext cx="657726" cy="673768"/>
            </a:xfrm>
            <a:custGeom>
              <a:avLst/>
              <a:gdLst/>
              <a:ahLst/>
              <a:cxnLst>
                <a:cxn ang="0">
                  <a:pos x="82" y="10"/>
                </a:cxn>
                <a:cxn ang="0">
                  <a:pos x="82" y="10"/>
                </a:cxn>
                <a:cxn ang="0">
                  <a:pos x="78" y="8"/>
                </a:cxn>
                <a:cxn ang="0">
                  <a:pos x="66" y="2"/>
                </a:cxn>
                <a:cxn ang="0">
                  <a:pos x="58" y="0"/>
                </a:cxn>
                <a:cxn ang="0">
                  <a:pos x="48" y="0"/>
                </a:cxn>
                <a:cxn ang="0">
                  <a:pos x="36" y="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12" y="10"/>
                </a:cxn>
                <a:cxn ang="0">
                  <a:pos x="8" y="14"/>
                </a:cxn>
                <a:cxn ang="0">
                  <a:pos x="4" y="20"/>
                </a:cxn>
                <a:cxn ang="0">
                  <a:pos x="2" y="26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4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12" y="34"/>
                </a:cxn>
                <a:cxn ang="0">
                  <a:pos x="16" y="30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2" y="26"/>
                </a:cxn>
                <a:cxn ang="0">
                  <a:pos x="16" y="32"/>
                </a:cxn>
                <a:cxn ang="0">
                  <a:pos x="12" y="40"/>
                </a:cxn>
                <a:cxn ang="0">
                  <a:pos x="10" y="4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0" y="62"/>
                </a:cxn>
                <a:cxn ang="0">
                  <a:pos x="10" y="70"/>
                </a:cxn>
                <a:cxn ang="0">
                  <a:pos x="8" y="76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4" y="82"/>
                </a:cxn>
                <a:cxn ang="0">
                  <a:pos x="12" y="78"/>
                </a:cxn>
                <a:cxn ang="0">
                  <a:pos x="16" y="72"/>
                </a:cxn>
                <a:cxn ang="0">
                  <a:pos x="20" y="66"/>
                </a:cxn>
                <a:cxn ang="0">
                  <a:pos x="22" y="58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36" y="28"/>
                </a:cxn>
                <a:cxn ang="0">
                  <a:pos x="40" y="24"/>
                </a:cxn>
                <a:cxn ang="0">
                  <a:pos x="46" y="20"/>
                </a:cxn>
                <a:cxn ang="0">
                  <a:pos x="46" y="20"/>
                </a:cxn>
                <a:cxn ang="0">
                  <a:pos x="54" y="16"/>
                </a:cxn>
                <a:cxn ang="0">
                  <a:pos x="66" y="14"/>
                </a:cxn>
                <a:cxn ang="0">
                  <a:pos x="82" y="10"/>
                </a:cxn>
                <a:cxn ang="0">
                  <a:pos x="82" y="10"/>
                </a:cxn>
              </a:cxnLst>
              <a:rect l="0" t="0" r="r" b="b"/>
              <a:pathLst>
                <a:path w="82" h="84">
                  <a:moveTo>
                    <a:pt x="82" y="10"/>
                  </a:moveTo>
                  <a:lnTo>
                    <a:pt x="82" y="10"/>
                  </a:lnTo>
                  <a:lnTo>
                    <a:pt x="78" y="8"/>
                  </a:lnTo>
                  <a:lnTo>
                    <a:pt x="66" y="2"/>
                  </a:lnTo>
                  <a:lnTo>
                    <a:pt x="58" y="0"/>
                  </a:lnTo>
                  <a:lnTo>
                    <a:pt x="48" y="0"/>
                  </a:lnTo>
                  <a:lnTo>
                    <a:pt x="36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4" y="20"/>
                  </a:lnTo>
                  <a:lnTo>
                    <a:pt x="2" y="26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4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12" y="34"/>
                  </a:lnTo>
                  <a:lnTo>
                    <a:pt x="16" y="30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6"/>
                  </a:lnTo>
                  <a:lnTo>
                    <a:pt x="16" y="32"/>
                  </a:lnTo>
                  <a:lnTo>
                    <a:pt x="12" y="40"/>
                  </a:lnTo>
                  <a:lnTo>
                    <a:pt x="10" y="4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62"/>
                  </a:lnTo>
                  <a:lnTo>
                    <a:pt x="10" y="70"/>
                  </a:lnTo>
                  <a:lnTo>
                    <a:pt x="8" y="76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4" y="82"/>
                  </a:lnTo>
                  <a:lnTo>
                    <a:pt x="12" y="78"/>
                  </a:lnTo>
                  <a:lnTo>
                    <a:pt x="16" y="72"/>
                  </a:lnTo>
                  <a:lnTo>
                    <a:pt x="20" y="66"/>
                  </a:lnTo>
                  <a:lnTo>
                    <a:pt x="22" y="5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36" y="28"/>
                  </a:lnTo>
                  <a:lnTo>
                    <a:pt x="40" y="24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54" y="16"/>
                  </a:lnTo>
                  <a:lnTo>
                    <a:pt x="66" y="14"/>
                  </a:lnTo>
                  <a:lnTo>
                    <a:pt x="82" y="10"/>
                  </a:lnTo>
                  <a:lnTo>
                    <a:pt x="82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1" name="Freeform 86"/>
            <p:cNvSpPr>
              <a:spLocks/>
            </p:cNvSpPr>
            <p:nvPr/>
          </p:nvSpPr>
          <p:spPr bwMode="auto">
            <a:xfrm>
              <a:off x="2197768" y="501316"/>
              <a:ext cx="449179" cy="898358"/>
            </a:xfrm>
            <a:custGeom>
              <a:avLst/>
              <a:gdLst/>
              <a:ahLst/>
              <a:cxnLst>
                <a:cxn ang="0">
                  <a:pos x="40" y="112"/>
                </a:cxn>
                <a:cxn ang="0">
                  <a:pos x="40" y="112"/>
                </a:cxn>
                <a:cxn ang="0">
                  <a:pos x="36" y="110"/>
                </a:cxn>
                <a:cxn ang="0">
                  <a:pos x="26" y="102"/>
                </a:cxn>
                <a:cxn ang="0">
                  <a:pos x="18" y="96"/>
                </a:cxn>
                <a:cxn ang="0">
                  <a:pos x="12" y="88"/>
                </a:cxn>
                <a:cxn ang="0">
                  <a:pos x="6" y="78"/>
                </a:cxn>
                <a:cxn ang="0">
                  <a:pos x="2" y="66"/>
                </a:cxn>
                <a:cxn ang="0">
                  <a:pos x="2" y="66"/>
                </a:cxn>
                <a:cxn ang="0">
                  <a:pos x="0" y="54"/>
                </a:cxn>
                <a:cxn ang="0">
                  <a:pos x="2" y="48"/>
                </a:cxn>
                <a:cxn ang="0">
                  <a:pos x="4" y="40"/>
                </a:cxn>
                <a:cxn ang="0">
                  <a:pos x="8" y="34"/>
                </a:cxn>
                <a:cxn ang="0">
                  <a:pos x="14" y="30"/>
                </a:cxn>
                <a:cxn ang="0">
                  <a:pos x="22" y="24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0" y="22"/>
                </a:cxn>
                <a:cxn ang="0">
                  <a:pos x="24" y="28"/>
                </a:cxn>
                <a:cxn ang="0">
                  <a:pos x="22" y="32"/>
                </a:cxn>
                <a:cxn ang="0">
                  <a:pos x="20" y="38"/>
                </a:cxn>
                <a:cxn ang="0">
                  <a:pos x="18" y="46"/>
                </a:cxn>
                <a:cxn ang="0">
                  <a:pos x="20" y="54"/>
                </a:cxn>
                <a:cxn ang="0">
                  <a:pos x="20" y="54"/>
                </a:cxn>
                <a:cxn ang="0">
                  <a:pos x="20" y="52"/>
                </a:cxn>
                <a:cxn ang="0">
                  <a:pos x="20" y="44"/>
                </a:cxn>
                <a:cxn ang="0">
                  <a:pos x="26" y="36"/>
                </a:cxn>
                <a:cxn ang="0">
                  <a:pos x="30" y="30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42" y="22"/>
                </a:cxn>
                <a:cxn ang="0">
                  <a:pos x="48" y="18"/>
                </a:cxn>
                <a:cxn ang="0">
                  <a:pos x="52" y="12"/>
                </a:cxn>
                <a:cxn ang="0">
                  <a:pos x="54" y="0"/>
                </a:cxn>
                <a:cxn ang="0">
                  <a:pos x="54" y="0"/>
                </a:cxn>
                <a:cxn ang="0">
                  <a:pos x="56" y="4"/>
                </a:cxn>
                <a:cxn ang="0">
                  <a:pos x="54" y="14"/>
                </a:cxn>
                <a:cxn ang="0">
                  <a:pos x="54" y="20"/>
                </a:cxn>
                <a:cxn ang="0">
                  <a:pos x="50" y="28"/>
                </a:cxn>
                <a:cxn ang="0">
                  <a:pos x="46" y="34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36" y="44"/>
                </a:cxn>
                <a:cxn ang="0">
                  <a:pos x="32" y="52"/>
                </a:cxn>
                <a:cxn ang="0">
                  <a:pos x="28" y="62"/>
                </a:cxn>
                <a:cxn ang="0">
                  <a:pos x="28" y="68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84"/>
                </a:cxn>
                <a:cxn ang="0">
                  <a:pos x="34" y="96"/>
                </a:cxn>
                <a:cxn ang="0">
                  <a:pos x="40" y="112"/>
                </a:cxn>
                <a:cxn ang="0">
                  <a:pos x="40" y="112"/>
                </a:cxn>
              </a:cxnLst>
              <a:rect l="0" t="0" r="r" b="b"/>
              <a:pathLst>
                <a:path w="56" h="112">
                  <a:moveTo>
                    <a:pt x="40" y="112"/>
                  </a:moveTo>
                  <a:lnTo>
                    <a:pt x="40" y="112"/>
                  </a:lnTo>
                  <a:lnTo>
                    <a:pt x="36" y="110"/>
                  </a:lnTo>
                  <a:lnTo>
                    <a:pt x="26" y="102"/>
                  </a:lnTo>
                  <a:lnTo>
                    <a:pt x="18" y="96"/>
                  </a:lnTo>
                  <a:lnTo>
                    <a:pt x="12" y="88"/>
                  </a:lnTo>
                  <a:lnTo>
                    <a:pt x="6" y="78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0" y="54"/>
                  </a:lnTo>
                  <a:lnTo>
                    <a:pt x="2" y="48"/>
                  </a:lnTo>
                  <a:lnTo>
                    <a:pt x="4" y="40"/>
                  </a:lnTo>
                  <a:lnTo>
                    <a:pt x="8" y="34"/>
                  </a:lnTo>
                  <a:lnTo>
                    <a:pt x="14" y="30"/>
                  </a:lnTo>
                  <a:lnTo>
                    <a:pt x="22" y="24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0" y="22"/>
                  </a:lnTo>
                  <a:lnTo>
                    <a:pt x="24" y="28"/>
                  </a:lnTo>
                  <a:lnTo>
                    <a:pt x="22" y="32"/>
                  </a:lnTo>
                  <a:lnTo>
                    <a:pt x="20" y="38"/>
                  </a:lnTo>
                  <a:lnTo>
                    <a:pt x="18" y="46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2"/>
                  </a:lnTo>
                  <a:lnTo>
                    <a:pt x="20" y="44"/>
                  </a:lnTo>
                  <a:lnTo>
                    <a:pt x="26" y="36"/>
                  </a:lnTo>
                  <a:lnTo>
                    <a:pt x="30" y="30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42" y="22"/>
                  </a:lnTo>
                  <a:lnTo>
                    <a:pt x="48" y="18"/>
                  </a:lnTo>
                  <a:lnTo>
                    <a:pt x="52" y="1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6" y="4"/>
                  </a:lnTo>
                  <a:lnTo>
                    <a:pt x="54" y="14"/>
                  </a:lnTo>
                  <a:lnTo>
                    <a:pt x="54" y="20"/>
                  </a:lnTo>
                  <a:lnTo>
                    <a:pt x="50" y="28"/>
                  </a:lnTo>
                  <a:lnTo>
                    <a:pt x="46" y="34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6" y="44"/>
                  </a:lnTo>
                  <a:lnTo>
                    <a:pt x="32" y="52"/>
                  </a:lnTo>
                  <a:lnTo>
                    <a:pt x="28" y="62"/>
                  </a:lnTo>
                  <a:lnTo>
                    <a:pt x="28" y="68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84"/>
                  </a:lnTo>
                  <a:lnTo>
                    <a:pt x="34" y="96"/>
                  </a:lnTo>
                  <a:lnTo>
                    <a:pt x="40" y="112"/>
                  </a:lnTo>
                  <a:lnTo>
                    <a:pt x="40" y="1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2" name="Freeform 87"/>
            <p:cNvSpPr>
              <a:spLocks/>
            </p:cNvSpPr>
            <p:nvPr/>
          </p:nvSpPr>
          <p:spPr bwMode="auto">
            <a:xfrm>
              <a:off x="1379621" y="3420979"/>
              <a:ext cx="513347" cy="545432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58" y="4"/>
                </a:cxn>
                <a:cxn ang="0">
                  <a:pos x="62" y="14"/>
                </a:cxn>
                <a:cxn ang="0">
                  <a:pos x="64" y="30"/>
                </a:cxn>
                <a:cxn ang="0">
                  <a:pos x="62" y="40"/>
                </a:cxn>
                <a:cxn ang="0">
                  <a:pos x="60" y="50"/>
                </a:cxn>
                <a:cxn ang="0">
                  <a:pos x="60" y="50"/>
                </a:cxn>
                <a:cxn ang="0">
                  <a:pos x="56" y="58"/>
                </a:cxn>
                <a:cxn ang="0">
                  <a:pos x="52" y="62"/>
                </a:cxn>
                <a:cxn ang="0">
                  <a:pos x="48" y="66"/>
                </a:cxn>
                <a:cxn ang="0">
                  <a:pos x="44" y="68"/>
                </a:cxn>
                <a:cxn ang="0">
                  <a:pos x="36" y="68"/>
                </a:cxn>
                <a:cxn ang="0">
                  <a:pos x="30" y="68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24" y="66"/>
                </a:cxn>
                <a:cxn ang="0">
                  <a:pos x="30" y="64"/>
                </a:cxn>
                <a:cxn ang="0">
                  <a:pos x="38" y="60"/>
                </a:cxn>
                <a:cxn ang="0">
                  <a:pos x="42" y="54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4" y="50"/>
                </a:cxn>
                <a:cxn ang="0">
                  <a:pos x="40" y="54"/>
                </a:cxn>
                <a:cxn ang="0">
                  <a:pos x="32" y="58"/>
                </a:cxn>
                <a:cxn ang="0">
                  <a:pos x="22" y="60"/>
                </a:cxn>
                <a:cxn ang="0">
                  <a:pos x="22" y="60"/>
                </a:cxn>
                <a:cxn ang="0">
                  <a:pos x="12" y="58"/>
                </a:cxn>
                <a:cxn ang="0">
                  <a:pos x="6" y="62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2" y="64"/>
                </a:cxn>
                <a:cxn ang="0">
                  <a:pos x="6" y="58"/>
                </a:cxn>
                <a:cxn ang="0">
                  <a:pos x="14" y="52"/>
                </a:cxn>
                <a:cxn ang="0">
                  <a:pos x="20" y="48"/>
                </a:cxn>
                <a:cxn ang="0">
                  <a:pos x="28" y="48"/>
                </a:cxn>
                <a:cxn ang="0">
                  <a:pos x="28" y="48"/>
                </a:cxn>
                <a:cxn ang="0">
                  <a:pos x="36" y="44"/>
                </a:cxn>
                <a:cxn ang="0">
                  <a:pos x="42" y="40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50" y="24"/>
                </a:cxn>
                <a:cxn ang="0">
                  <a:pos x="54" y="14"/>
                </a:cxn>
                <a:cxn ang="0">
                  <a:pos x="56" y="0"/>
                </a:cxn>
                <a:cxn ang="0">
                  <a:pos x="56" y="0"/>
                </a:cxn>
              </a:cxnLst>
              <a:rect l="0" t="0" r="r" b="b"/>
              <a:pathLst>
                <a:path w="64" h="68">
                  <a:moveTo>
                    <a:pt x="56" y="0"/>
                  </a:moveTo>
                  <a:lnTo>
                    <a:pt x="56" y="0"/>
                  </a:lnTo>
                  <a:lnTo>
                    <a:pt x="58" y="4"/>
                  </a:lnTo>
                  <a:lnTo>
                    <a:pt x="62" y="14"/>
                  </a:lnTo>
                  <a:lnTo>
                    <a:pt x="64" y="30"/>
                  </a:lnTo>
                  <a:lnTo>
                    <a:pt x="62" y="40"/>
                  </a:lnTo>
                  <a:lnTo>
                    <a:pt x="60" y="50"/>
                  </a:lnTo>
                  <a:lnTo>
                    <a:pt x="60" y="50"/>
                  </a:lnTo>
                  <a:lnTo>
                    <a:pt x="56" y="58"/>
                  </a:lnTo>
                  <a:lnTo>
                    <a:pt x="52" y="62"/>
                  </a:lnTo>
                  <a:lnTo>
                    <a:pt x="48" y="66"/>
                  </a:lnTo>
                  <a:lnTo>
                    <a:pt x="44" y="68"/>
                  </a:lnTo>
                  <a:lnTo>
                    <a:pt x="36" y="68"/>
                  </a:lnTo>
                  <a:lnTo>
                    <a:pt x="30" y="68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24" y="66"/>
                  </a:lnTo>
                  <a:lnTo>
                    <a:pt x="30" y="64"/>
                  </a:lnTo>
                  <a:lnTo>
                    <a:pt x="38" y="60"/>
                  </a:lnTo>
                  <a:lnTo>
                    <a:pt x="42" y="5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2" y="58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12" y="58"/>
                  </a:lnTo>
                  <a:lnTo>
                    <a:pt x="6" y="62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2" y="64"/>
                  </a:lnTo>
                  <a:lnTo>
                    <a:pt x="6" y="58"/>
                  </a:lnTo>
                  <a:lnTo>
                    <a:pt x="14" y="52"/>
                  </a:lnTo>
                  <a:lnTo>
                    <a:pt x="20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36" y="44"/>
                  </a:lnTo>
                  <a:lnTo>
                    <a:pt x="42" y="40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0" y="24"/>
                  </a:lnTo>
                  <a:lnTo>
                    <a:pt x="54" y="14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3" name="Freeform 88"/>
            <p:cNvSpPr>
              <a:spLocks/>
            </p:cNvSpPr>
            <p:nvPr/>
          </p:nvSpPr>
          <p:spPr bwMode="auto">
            <a:xfrm>
              <a:off x="8133347" y="838200"/>
              <a:ext cx="609600" cy="1042737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38" y="4"/>
                </a:cxn>
                <a:cxn ang="0">
                  <a:pos x="50" y="16"/>
                </a:cxn>
                <a:cxn ang="0">
                  <a:pos x="58" y="24"/>
                </a:cxn>
                <a:cxn ang="0">
                  <a:pos x="64" y="36"/>
                </a:cxn>
                <a:cxn ang="0">
                  <a:pos x="70" y="48"/>
                </a:cxn>
                <a:cxn ang="0">
                  <a:pos x="76" y="66"/>
                </a:cxn>
                <a:cxn ang="0">
                  <a:pos x="76" y="66"/>
                </a:cxn>
                <a:cxn ang="0">
                  <a:pos x="76" y="72"/>
                </a:cxn>
                <a:cxn ang="0">
                  <a:pos x="76" y="80"/>
                </a:cxn>
                <a:cxn ang="0">
                  <a:pos x="74" y="88"/>
                </a:cxn>
                <a:cxn ang="0">
                  <a:pos x="70" y="94"/>
                </a:cxn>
                <a:cxn ang="0">
                  <a:pos x="62" y="100"/>
                </a:cxn>
                <a:cxn ang="0">
                  <a:pos x="54" y="106"/>
                </a:cxn>
                <a:cxn ang="0">
                  <a:pos x="44" y="110"/>
                </a:cxn>
                <a:cxn ang="0">
                  <a:pos x="28" y="114"/>
                </a:cxn>
                <a:cxn ang="0">
                  <a:pos x="28" y="114"/>
                </a:cxn>
                <a:cxn ang="0">
                  <a:pos x="32" y="112"/>
                </a:cxn>
                <a:cxn ang="0">
                  <a:pos x="42" y="106"/>
                </a:cxn>
                <a:cxn ang="0">
                  <a:pos x="46" y="100"/>
                </a:cxn>
                <a:cxn ang="0">
                  <a:pos x="50" y="94"/>
                </a:cxn>
                <a:cxn ang="0">
                  <a:pos x="52" y="84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50" y="78"/>
                </a:cxn>
                <a:cxn ang="0">
                  <a:pos x="48" y="86"/>
                </a:cxn>
                <a:cxn ang="0">
                  <a:pos x="46" y="90"/>
                </a:cxn>
                <a:cxn ang="0">
                  <a:pos x="42" y="96"/>
                </a:cxn>
                <a:cxn ang="0">
                  <a:pos x="36" y="100"/>
                </a:cxn>
                <a:cxn ang="0">
                  <a:pos x="28" y="104"/>
                </a:cxn>
                <a:cxn ang="0">
                  <a:pos x="28" y="104"/>
                </a:cxn>
                <a:cxn ang="0">
                  <a:pos x="20" y="106"/>
                </a:cxn>
                <a:cxn ang="0">
                  <a:pos x="10" y="110"/>
                </a:cxn>
                <a:cxn ang="0">
                  <a:pos x="4" y="118"/>
                </a:cxn>
                <a:cxn ang="0">
                  <a:pos x="2" y="124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26"/>
                </a:cxn>
                <a:cxn ang="0">
                  <a:pos x="2" y="114"/>
                </a:cxn>
                <a:cxn ang="0">
                  <a:pos x="4" y="106"/>
                </a:cxn>
                <a:cxn ang="0">
                  <a:pos x="8" y="100"/>
                </a:cxn>
                <a:cxn ang="0">
                  <a:pos x="16" y="92"/>
                </a:cxn>
                <a:cxn ang="0">
                  <a:pos x="26" y="84"/>
                </a:cxn>
                <a:cxn ang="0">
                  <a:pos x="26" y="84"/>
                </a:cxn>
                <a:cxn ang="0">
                  <a:pos x="28" y="82"/>
                </a:cxn>
                <a:cxn ang="0">
                  <a:pos x="36" y="74"/>
                </a:cxn>
                <a:cxn ang="0">
                  <a:pos x="42" y="64"/>
                </a:cxn>
                <a:cxn ang="0">
                  <a:pos x="44" y="56"/>
                </a:cxn>
                <a:cxn ang="0">
                  <a:pos x="44" y="48"/>
                </a:cxn>
                <a:cxn ang="0">
                  <a:pos x="44" y="48"/>
                </a:cxn>
                <a:cxn ang="0">
                  <a:pos x="42" y="36"/>
                </a:cxn>
                <a:cxn ang="0">
                  <a:pos x="40" y="22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76" h="130">
                  <a:moveTo>
                    <a:pt x="32" y="0"/>
                  </a:moveTo>
                  <a:lnTo>
                    <a:pt x="32" y="0"/>
                  </a:lnTo>
                  <a:lnTo>
                    <a:pt x="38" y="4"/>
                  </a:lnTo>
                  <a:lnTo>
                    <a:pt x="50" y="16"/>
                  </a:lnTo>
                  <a:lnTo>
                    <a:pt x="58" y="24"/>
                  </a:lnTo>
                  <a:lnTo>
                    <a:pt x="64" y="36"/>
                  </a:lnTo>
                  <a:lnTo>
                    <a:pt x="70" y="48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6" y="72"/>
                  </a:lnTo>
                  <a:lnTo>
                    <a:pt x="76" y="80"/>
                  </a:lnTo>
                  <a:lnTo>
                    <a:pt x="74" y="88"/>
                  </a:lnTo>
                  <a:lnTo>
                    <a:pt x="70" y="94"/>
                  </a:lnTo>
                  <a:lnTo>
                    <a:pt x="62" y="100"/>
                  </a:lnTo>
                  <a:lnTo>
                    <a:pt x="54" y="106"/>
                  </a:lnTo>
                  <a:lnTo>
                    <a:pt x="44" y="110"/>
                  </a:lnTo>
                  <a:lnTo>
                    <a:pt x="28" y="114"/>
                  </a:lnTo>
                  <a:lnTo>
                    <a:pt x="28" y="114"/>
                  </a:lnTo>
                  <a:lnTo>
                    <a:pt x="32" y="112"/>
                  </a:lnTo>
                  <a:lnTo>
                    <a:pt x="42" y="106"/>
                  </a:lnTo>
                  <a:lnTo>
                    <a:pt x="46" y="100"/>
                  </a:lnTo>
                  <a:lnTo>
                    <a:pt x="50" y="94"/>
                  </a:lnTo>
                  <a:lnTo>
                    <a:pt x="52" y="84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50" y="78"/>
                  </a:lnTo>
                  <a:lnTo>
                    <a:pt x="48" y="86"/>
                  </a:lnTo>
                  <a:lnTo>
                    <a:pt x="46" y="90"/>
                  </a:lnTo>
                  <a:lnTo>
                    <a:pt x="42" y="96"/>
                  </a:lnTo>
                  <a:lnTo>
                    <a:pt x="36" y="100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0" y="106"/>
                  </a:lnTo>
                  <a:lnTo>
                    <a:pt x="10" y="110"/>
                  </a:lnTo>
                  <a:lnTo>
                    <a:pt x="4" y="118"/>
                  </a:lnTo>
                  <a:lnTo>
                    <a:pt x="2" y="124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26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8" y="100"/>
                  </a:lnTo>
                  <a:lnTo>
                    <a:pt x="16" y="92"/>
                  </a:lnTo>
                  <a:lnTo>
                    <a:pt x="26" y="84"/>
                  </a:lnTo>
                  <a:lnTo>
                    <a:pt x="26" y="84"/>
                  </a:lnTo>
                  <a:lnTo>
                    <a:pt x="28" y="82"/>
                  </a:lnTo>
                  <a:lnTo>
                    <a:pt x="36" y="74"/>
                  </a:lnTo>
                  <a:lnTo>
                    <a:pt x="42" y="64"/>
                  </a:lnTo>
                  <a:lnTo>
                    <a:pt x="44" y="56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2" y="36"/>
                  </a:lnTo>
                  <a:lnTo>
                    <a:pt x="40" y="22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4" name="Freeform 89"/>
            <p:cNvSpPr>
              <a:spLocks/>
            </p:cNvSpPr>
            <p:nvPr/>
          </p:nvSpPr>
          <p:spPr bwMode="auto">
            <a:xfrm>
              <a:off x="2951747" y="1415716"/>
              <a:ext cx="4924926" cy="6432884"/>
            </a:xfrm>
            <a:custGeom>
              <a:avLst/>
              <a:gdLst/>
              <a:ahLst/>
              <a:cxnLst>
                <a:cxn ang="0">
                  <a:pos x="516" y="572"/>
                </a:cxn>
                <a:cxn ang="0">
                  <a:pos x="516" y="500"/>
                </a:cxn>
                <a:cxn ang="0">
                  <a:pos x="524" y="428"/>
                </a:cxn>
                <a:cxn ang="0">
                  <a:pos x="528" y="394"/>
                </a:cxn>
                <a:cxn ang="0">
                  <a:pos x="528" y="324"/>
                </a:cxn>
                <a:cxn ang="0">
                  <a:pos x="526" y="288"/>
                </a:cxn>
                <a:cxn ang="0">
                  <a:pos x="520" y="256"/>
                </a:cxn>
                <a:cxn ang="0">
                  <a:pos x="506" y="212"/>
                </a:cxn>
                <a:cxn ang="0">
                  <a:pos x="480" y="160"/>
                </a:cxn>
                <a:cxn ang="0">
                  <a:pos x="446" y="108"/>
                </a:cxn>
                <a:cxn ang="0">
                  <a:pos x="400" y="60"/>
                </a:cxn>
                <a:cxn ang="0">
                  <a:pos x="344" y="24"/>
                </a:cxn>
                <a:cxn ang="0">
                  <a:pos x="312" y="10"/>
                </a:cxn>
                <a:cxn ang="0">
                  <a:pos x="276" y="2"/>
                </a:cxn>
                <a:cxn ang="0">
                  <a:pos x="238" y="0"/>
                </a:cxn>
                <a:cxn ang="0">
                  <a:pos x="196" y="4"/>
                </a:cxn>
                <a:cxn ang="0">
                  <a:pos x="182" y="8"/>
                </a:cxn>
                <a:cxn ang="0">
                  <a:pos x="156" y="18"/>
                </a:cxn>
                <a:cxn ang="0">
                  <a:pos x="120" y="40"/>
                </a:cxn>
                <a:cxn ang="0">
                  <a:pos x="80" y="82"/>
                </a:cxn>
                <a:cxn ang="0">
                  <a:pos x="48" y="132"/>
                </a:cxn>
                <a:cxn ang="0">
                  <a:pos x="34" y="158"/>
                </a:cxn>
                <a:cxn ang="0">
                  <a:pos x="10" y="224"/>
                </a:cxn>
                <a:cxn ang="0">
                  <a:pos x="0" y="296"/>
                </a:cxn>
                <a:cxn ang="0">
                  <a:pos x="2" y="296"/>
                </a:cxn>
                <a:cxn ang="0">
                  <a:pos x="8" y="252"/>
                </a:cxn>
                <a:cxn ang="0">
                  <a:pos x="24" y="202"/>
                </a:cxn>
                <a:cxn ang="0">
                  <a:pos x="50" y="146"/>
                </a:cxn>
                <a:cxn ang="0">
                  <a:pos x="92" y="86"/>
                </a:cxn>
                <a:cxn ang="0">
                  <a:pos x="104" y="72"/>
                </a:cxn>
                <a:cxn ang="0">
                  <a:pos x="128" y="48"/>
                </a:cxn>
                <a:cxn ang="0">
                  <a:pos x="152" y="32"/>
                </a:cxn>
                <a:cxn ang="0">
                  <a:pos x="178" y="20"/>
                </a:cxn>
                <a:cxn ang="0">
                  <a:pos x="218" y="10"/>
                </a:cxn>
                <a:cxn ang="0">
                  <a:pos x="272" y="14"/>
                </a:cxn>
                <a:cxn ang="0">
                  <a:pos x="322" y="28"/>
                </a:cxn>
                <a:cxn ang="0">
                  <a:pos x="368" y="52"/>
                </a:cxn>
                <a:cxn ang="0">
                  <a:pos x="408" y="82"/>
                </a:cxn>
                <a:cxn ang="0">
                  <a:pos x="438" y="112"/>
                </a:cxn>
                <a:cxn ang="0">
                  <a:pos x="448" y="128"/>
                </a:cxn>
                <a:cxn ang="0">
                  <a:pos x="478" y="176"/>
                </a:cxn>
                <a:cxn ang="0">
                  <a:pos x="500" y="230"/>
                </a:cxn>
                <a:cxn ang="0">
                  <a:pos x="516" y="286"/>
                </a:cxn>
                <a:cxn ang="0">
                  <a:pos x="522" y="346"/>
                </a:cxn>
                <a:cxn ang="0">
                  <a:pos x="520" y="376"/>
                </a:cxn>
                <a:cxn ang="0">
                  <a:pos x="508" y="462"/>
                </a:cxn>
                <a:cxn ang="0">
                  <a:pos x="500" y="520"/>
                </a:cxn>
                <a:cxn ang="0">
                  <a:pos x="504" y="580"/>
                </a:cxn>
                <a:cxn ang="0">
                  <a:pos x="508" y="608"/>
                </a:cxn>
                <a:cxn ang="0">
                  <a:pos x="524" y="660"/>
                </a:cxn>
                <a:cxn ang="0">
                  <a:pos x="544" y="710"/>
                </a:cxn>
                <a:cxn ang="0">
                  <a:pos x="582" y="782"/>
                </a:cxn>
                <a:cxn ang="0">
                  <a:pos x="594" y="802"/>
                </a:cxn>
                <a:cxn ang="0">
                  <a:pos x="614" y="802"/>
                </a:cxn>
                <a:cxn ang="0">
                  <a:pos x="560" y="710"/>
                </a:cxn>
                <a:cxn ang="0">
                  <a:pos x="546" y="676"/>
                </a:cxn>
                <a:cxn ang="0">
                  <a:pos x="524" y="608"/>
                </a:cxn>
                <a:cxn ang="0">
                  <a:pos x="516" y="572"/>
                </a:cxn>
              </a:cxnLst>
              <a:rect l="0" t="0" r="r" b="b"/>
              <a:pathLst>
                <a:path w="614" h="802">
                  <a:moveTo>
                    <a:pt x="516" y="572"/>
                  </a:moveTo>
                  <a:lnTo>
                    <a:pt x="516" y="572"/>
                  </a:lnTo>
                  <a:lnTo>
                    <a:pt x="514" y="536"/>
                  </a:lnTo>
                  <a:lnTo>
                    <a:pt x="516" y="500"/>
                  </a:lnTo>
                  <a:lnTo>
                    <a:pt x="520" y="464"/>
                  </a:lnTo>
                  <a:lnTo>
                    <a:pt x="524" y="428"/>
                  </a:lnTo>
                  <a:lnTo>
                    <a:pt x="524" y="428"/>
                  </a:lnTo>
                  <a:lnTo>
                    <a:pt x="528" y="394"/>
                  </a:lnTo>
                  <a:lnTo>
                    <a:pt x="530" y="358"/>
                  </a:lnTo>
                  <a:lnTo>
                    <a:pt x="528" y="324"/>
                  </a:lnTo>
                  <a:lnTo>
                    <a:pt x="526" y="288"/>
                  </a:lnTo>
                  <a:lnTo>
                    <a:pt x="526" y="288"/>
                  </a:lnTo>
                  <a:lnTo>
                    <a:pt x="524" y="274"/>
                  </a:lnTo>
                  <a:lnTo>
                    <a:pt x="520" y="256"/>
                  </a:lnTo>
                  <a:lnTo>
                    <a:pt x="514" y="236"/>
                  </a:lnTo>
                  <a:lnTo>
                    <a:pt x="506" y="212"/>
                  </a:lnTo>
                  <a:lnTo>
                    <a:pt x="494" y="186"/>
                  </a:lnTo>
                  <a:lnTo>
                    <a:pt x="480" y="160"/>
                  </a:lnTo>
                  <a:lnTo>
                    <a:pt x="464" y="134"/>
                  </a:lnTo>
                  <a:lnTo>
                    <a:pt x="446" y="108"/>
                  </a:lnTo>
                  <a:lnTo>
                    <a:pt x="424" y="84"/>
                  </a:lnTo>
                  <a:lnTo>
                    <a:pt x="400" y="60"/>
                  </a:lnTo>
                  <a:lnTo>
                    <a:pt x="374" y="40"/>
                  </a:lnTo>
                  <a:lnTo>
                    <a:pt x="344" y="24"/>
                  </a:lnTo>
                  <a:lnTo>
                    <a:pt x="328" y="16"/>
                  </a:lnTo>
                  <a:lnTo>
                    <a:pt x="312" y="10"/>
                  </a:lnTo>
                  <a:lnTo>
                    <a:pt x="294" y="6"/>
                  </a:lnTo>
                  <a:lnTo>
                    <a:pt x="276" y="2"/>
                  </a:lnTo>
                  <a:lnTo>
                    <a:pt x="258" y="0"/>
                  </a:lnTo>
                  <a:lnTo>
                    <a:pt x="238" y="0"/>
                  </a:lnTo>
                  <a:lnTo>
                    <a:pt x="218" y="2"/>
                  </a:lnTo>
                  <a:lnTo>
                    <a:pt x="196" y="4"/>
                  </a:lnTo>
                  <a:lnTo>
                    <a:pt x="196" y="4"/>
                  </a:lnTo>
                  <a:lnTo>
                    <a:pt x="182" y="8"/>
                  </a:lnTo>
                  <a:lnTo>
                    <a:pt x="168" y="12"/>
                  </a:lnTo>
                  <a:lnTo>
                    <a:pt x="156" y="18"/>
                  </a:lnTo>
                  <a:lnTo>
                    <a:pt x="144" y="24"/>
                  </a:lnTo>
                  <a:lnTo>
                    <a:pt x="120" y="40"/>
                  </a:lnTo>
                  <a:lnTo>
                    <a:pt x="100" y="60"/>
                  </a:lnTo>
                  <a:lnTo>
                    <a:pt x="80" y="82"/>
                  </a:lnTo>
                  <a:lnTo>
                    <a:pt x="64" y="106"/>
                  </a:lnTo>
                  <a:lnTo>
                    <a:pt x="48" y="132"/>
                  </a:lnTo>
                  <a:lnTo>
                    <a:pt x="34" y="158"/>
                  </a:lnTo>
                  <a:lnTo>
                    <a:pt x="34" y="158"/>
                  </a:lnTo>
                  <a:lnTo>
                    <a:pt x="20" y="190"/>
                  </a:lnTo>
                  <a:lnTo>
                    <a:pt x="10" y="224"/>
                  </a:lnTo>
                  <a:lnTo>
                    <a:pt x="2" y="260"/>
                  </a:lnTo>
                  <a:lnTo>
                    <a:pt x="0" y="296"/>
                  </a:lnTo>
                  <a:lnTo>
                    <a:pt x="2" y="296"/>
                  </a:lnTo>
                  <a:lnTo>
                    <a:pt x="2" y="296"/>
                  </a:lnTo>
                  <a:lnTo>
                    <a:pt x="4" y="274"/>
                  </a:lnTo>
                  <a:lnTo>
                    <a:pt x="8" y="252"/>
                  </a:lnTo>
                  <a:lnTo>
                    <a:pt x="14" y="228"/>
                  </a:lnTo>
                  <a:lnTo>
                    <a:pt x="24" y="202"/>
                  </a:lnTo>
                  <a:lnTo>
                    <a:pt x="36" y="174"/>
                  </a:lnTo>
                  <a:lnTo>
                    <a:pt x="50" y="146"/>
                  </a:lnTo>
                  <a:lnTo>
                    <a:pt x="70" y="116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104" y="72"/>
                  </a:lnTo>
                  <a:lnTo>
                    <a:pt x="114" y="60"/>
                  </a:lnTo>
                  <a:lnTo>
                    <a:pt x="128" y="48"/>
                  </a:lnTo>
                  <a:lnTo>
                    <a:pt x="140" y="40"/>
                  </a:lnTo>
                  <a:lnTo>
                    <a:pt x="152" y="32"/>
                  </a:lnTo>
                  <a:lnTo>
                    <a:pt x="166" y="24"/>
                  </a:lnTo>
                  <a:lnTo>
                    <a:pt x="178" y="20"/>
                  </a:lnTo>
                  <a:lnTo>
                    <a:pt x="192" y="16"/>
                  </a:lnTo>
                  <a:lnTo>
                    <a:pt x="218" y="10"/>
                  </a:lnTo>
                  <a:lnTo>
                    <a:pt x="244" y="10"/>
                  </a:lnTo>
                  <a:lnTo>
                    <a:pt x="272" y="14"/>
                  </a:lnTo>
                  <a:lnTo>
                    <a:pt x="296" y="20"/>
                  </a:lnTo>
                  <a:lnTo>
                    <a:pt x="322" y="28"/>
                  </a:lnTo>
                  <a:lnTo>
                    <a:pt x="346" y="40"/>
                  </a:lnTo>
                  <a:lnTo>
                    <a:pt x="368" y="52"/>
                  </a:lnTo>
                  <a:lnTo>
                    <a:pt x="388" y="66"/>
                  </a:lnTo>
                  <a:lnTo>
                    <a:pt x="408" y="82"/>
                  </a:lnTo>
                  <a:lnTo>
                    <a:pt x="424" y="98"/>
                  </a:lnTo>
                  <a:lnTo>
                    <a:pt x="438" y="112"/>
                  </a:lnTo>
                  <a:lnTo>
                    <a:pt x="448" y="128"/>
                  </a:lnTo>
                  <a:lnTo>
                    <a:pt x="448" y="128"/>
                  </a:lnTo>
                  <a:lnTo>
                    <a:pt x="464" y="152"/>
                  </a:lnTo>
                  <a:lnTo>
                    <a:pt x="478" y="176"/>
                  </a:lnTo>
                  <a:lnTo>
                    <a:pt x="490" y="204"/>
                  </a:lnTo>
                  <a:lnTo>
                    <a:pt x="500" y="230"/>
                  </a:lnTo>
                  <a:lnTo>
                    <a:pt x="510" y="258"/>
                  </a:lnTo>
                  <a:lnTo>
                    <a:pt x="516" y="286"/>
                  </a:lnTo>
                  <a:lnTo>
                    <a:pt x="520" y="316"/>
                  </a:lnTo>
                  <a:lnTo>
                    <a:pt x="522" y="346"/>
                  </a:lnTo>
                  <a:lnTo>
                    <a:pt x="522" y="346"/>
                  </a:lnTo>
                  <a:lnTo>
                    <a:pt x="520" y="376"/>
                  </a:lnTo>
                  <a:lnTo>
                    <a:pt x="518" y="404"/>
                  </a:lnTo>
                  <a:lnTo>
                    <a:pt x="508" y="462"/>
                  </a:lnTo>
                  <a:lnTo>
                    <a:pt x="504" y="492"/>
                  </a:lnTo>
                  <a:lnTo>
                    <a:pt x="500" y="520"/>
                  </a:lnTo>
                  <a:lnTo>
                    <a:pt x="500" y="550"/>
                  </a:lnTo>
                  <a:lnTo>
                    <a:pt x="504" y="580"/>
                  </a:lnTo>
                  <a:lnTo>
                    <a:pt x="504" y="580"/>
                  </a:lnTo>
                  <a:lnTo>
                    <a:pt x="508" y="608"/>
                  </a:lnTo>
                  <a:lnTo>
                    <a:pt x="516" y="634"/>
                  </a:lnTo>
                  <a:lnTo>
                    <a:pt x="524" y="660"/>
                  </a:lnTo>
                  <a:lnTo>
                    <a:pt x="532" y="686"/>
                  </a:lnTo>
                  <a:lnTo>
                    <a:pt x="544" y="710"/>
                  </a:lnTo>
                  <a:lnTo>
                    <a:pt x="556" y="734"/>
                  </a:lnTo>
                  <a:lnTo>
                    <a:pt x="582" y="782"/>
                  </a:lnTo>
                  <a:lnTo>
                    <a:pt x="582" y="782"/>
                  </a:lnTo>
                  <a:lnTo>
                    <a:pt x="594" y="802"/>
                  </a:lnTo>
                  <a:lnTo>
                    <a:pt x="614" y="802"/>
                  </a:lnTo>
                  <a:lnTo>
                    <a:pt x="614" y="802"/>
                  </a:lnTo>
                  <a:lnTo>
                    <a:pt x="586" y="756"/>
                  </a:lnTo>
                  <a:lnTo>
                    <a:pt x="560" y="710"/>
                  </a:lnTo>
                  <a:lnTo>
                    <a:pt x="560" y="710"/>
                  </a:lnTo>
                  <a:lnTo>
                    <a:pt x="546" y="676"/>
                  </a:lnTo>
                  <a:lnTo>
                    <a:pt x="532" y="644"/>
                  </a:lnTo>
                  <a:lnTo>
                    <a:pt x="524" y="608"/>
                  </a:lnTo>
                  <a:lnTo>
                    <a:pt x="516" y="572"/>
                  </a:lnTo>
                  <a:lnTo>
                    <a:pt x="516" y="57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5" name="Freeform 90"/>
            <p:cNvSpPr>
              <a:spLocks/>
            </p:cNvSpPr>
            <p:nvPr/>
          </p:nvSpPr>
          <p:spPr bwMode="auto">
            <a:xfrm>
              <a:off x="1556084" y="4011"/>
              <a:ext cx="2614863" cy="1684421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4" y="28"/>
                </a:cxn>
                <a:cxn ang="0">
                  <a:pos x="0" y="58"/>
                </a:cxn>
                <a:cxn ang="0">
                  <a:pos x="4" y="84"/>
                </a:cxn>
                <a:cxn ang="0">
                  <a:pos x="12" y="110"/>
                </a:cxn>
                <a:cxn ang="0">
                  <a:pos x="26" y="134"/>
                </a:cxn>
                <a:cxn ang="0">
                  <a:pos x="44" y="154"/>
                </a:cxn>
                <a:cxn ang="0">
                  <a:pos x="66" y="168"/>
                </a:cxn>
                <a:cxn ang="0">
                  <a:pos x="90" y="180"/>
                </a:cxn>
                <a:cxn ang="0">
                  <a:pos x="112" y="184"/>
                </a:cxn>
                <a:cxn ang="0">
                  <a:pos x="154" y="184"/>
                </a:cxn>
                <a:cxn ang="0">
                  <a:pos x="176" y="182"/>
                </a:cxn>
                <a:cxn ang="0">
                  <a:pos x="240" y="174"/>
                </a:cxn>
                <a:cxn ang="0">
                  <a:pos x="274" y="176"/>
                </a:cxn>
                <a:cxn ang="0">
                  <a:pos x="298" y="186"/>
                </a:cxn>
                <a:cxn ang="0">
                  <a:pos x="310" y="200"/>
                </a:cxn>
                <a:cxn ang="0">
                  <a:pos x="318" y="210"/>
                </a:cxn>
                <a:cxn ang="0">
                  <a:pos x="322" y="208"/>
                </a:cxn>
                <a:cxn ang="0">
                  <a:pos x="326" y="204"/>
                </a:cxn>
                <a:cxn ang="0">
                  <a:pos x="300" y="180"/>
                </a:cxn>
                <a:cxn ang="0">
                  <a:pos x="290" y="174"/>
                </a:cxn>
                <a:cxn ang="0">
                  <a:pos x="266" y="166"/>
                </a:cxn>
                <a:cxn ang="0">
                  <a:pos x="256" y="166"/>
                </a:cxn>
                <a:cxn ang="0">
                  <a:pos x="198" y="172"/>
                </a:cxn>
                <a:cxn ang="0">
                  <a:pos x="144" y="178"/>
                </a:cxn>
                <a:cxn ang="0">
                  <a:pos x="108" y="174"/>
                </a:cxn>
                <a:cxn ang="0">
                  <a:pos x="74" y="162"/>
                </a:cxn>
                <a:cxn ang="0">
                  <a:pos x="44" y="140"/>
                </a:cxn>
                <a:cxn ang="0">
                  <a:pos x="20" y="112"/>
                </a:cxn>
                <a:cxn ang="0">
                  <a:pos x="14" y="102"/>
                </a:cxn>
                <a:cxn ang="0">
                  <a:pos x="4" y="74"/>
                </a:cxn>
                <a:cxn ang="0">
                  <a:pos x="6" y="36"/>
                </a:cxn>
                <a:cxn ang="0">
                  <a:pos x="12" y="10"/>
                </a:cxn>
                <a:cxn ang="0">
                  <a:pos x="16" y="0"/>
                </a:cxn>
              </a:cxnLst>
              <a:rect l="0" t="0" r="r" b="b"/>
              <a:pathLst>
                <a:path w="326" h="210">
                  <a:moveTo>
                    <a:pt x="16" y="0"/>
                  </a:moveTo>
                  <a:lnTo>
                    <a:pt x="16" y="0"/>
                  </a:lnTo>
                  <a:lnTo>
                    <a:pt x="10" y="14"/>
                  </a:lnTo>
                  <a:lnTo>
                    <a:pt x="4" y="28"/>
                  </a:lnTo>
                  <a:lnTo>
                    <a:pt x="2" y="42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4" y="84"/>
                  </a:lnTo>
                  <a:lnTo>
                    <a:pt x="6" y="98"/>
                  </a:lnTo>
                  <a:lnTo>
                    <a:pt x="12" y="110"/>
                  </a:lnTo>
                  <a:lnTo>
                    <a:pt x="18" y="122"/>
                  </a:lnTo>
                  <a:lnTo>
                    <a:pt x="26" y="134"/>
                  </a:lnTo>
                  <a:lnTo>
                    <a:pt x="34" y="144"/>
                  </a:lnTo>
                  <a:lnTo>
                    <a:pt x="44" y="154"/>
                  </a:lnTo>
                  <a:lnTo>
                    <a:pt x="54" y="162"/>
                  </a:lnTo>
                  <a:lnTo>
                    <a:pt x="66" y="168"/>
                  </a:lnTo>
                  <a:lnTo>
                    <a:pt x="78" y="174"/>
                  </a:lnTo>
                  <a:lnTo>
                    <a:pt x="90" y="180"/>
                  </a:lnTo>
                  <a:lnTo>
                    <a:pt x="90" y="180"/>
                  </a:lnTo>
                  <a:lnTo>
                    <a:pt x="112" y="184"/>
                  </a:lnTo>
                  <a:lnTo>
                    <a:pt x="132" y="186"/>
                  </a:lnTo>
                  <a:lnTo>
                    <a:pt x="154" y="184"/>
                  </a:lnTo>
                  <a:lnTo>
                    <a:pt x="176" y="182"/>
                  </a:lnTo>
                  <a:lnTo>
                    <a:pt x="176" y="182"/>
                  </a:lnTo>
                  <a:lnTo>
                    <a:pt x="240" y="174"/>
                  </a:lnTo>
                  <a:lnTo>
                    <a:pt x="240" y="174"/>
                  </a:lnTo>
                  <a:lnTo>
                    <a:pt x="258" y="174"/>
                  </a:lnTo>
                  <a:lnTo>
                    <a:pt x="274" y="176"/>
                  </a:lnTo>
                  <a:lnTo>
                    <a:pt x="288" y="180"/>
                  </a:lnTo>
                  <a:lnTo>
                    <a:pt x="298" y="186"/>
                  </a:lnTo>
                  <a:lnTo>
                    <a:pt x="304" y="194"/>
                  </a:lnTo>
                  <a:lnTo>
                    <a:pt x="310" y="200"/>
                  </a:lnTo>
                  <a:lnTo>
                    <a:pt x="318" y="210"/>
                  </a:lnTo>
                  <a:lnTo>
                    <a:pt x="318" y="210"/>
                  </a:lnTo>
                  <a:lnTo>
                    <a:pt x="320" y="210"/>
                  </a:lnTo>
                  <a:lnTo>
                    <a:pt x="322" y="208"/>
                  </a:lnTo>
                  <a:lnTo>
                    <a:pt x="326" y="204"/>
                  </a:lnTo>
                  <a:lnTo>
                    <a:pt x="326" y="204"/>
                  </a:lnTo>
                  <a:lnTo>
                    <a:pt x="310" y="188"/>
                  </a:lnTo>
                  <a:lnTo>
                    <a:pt x="300" y="180"/>
                  </a:lnTo>
                  <a:lnTo>
                    <a:pt x="290" y="174"/>
                  </a:lnTo>
                  <a:lnTo>
                    <a:pt x="290" y="174"/>
                  </a:lnTo>
                  <a:lnTo>
                    <a:pt x="274" y="168"/>
                  </a:lnTo>
                  <a:lnTo>
                    <a:pt x="266" y="166"/>
                  </a:lnTo>
                  <a:lnTo>
                    <a:pt x="256" y="166"/>
                  </a:lnTo>
                  <a:lnTo>
                    <a:pt x="256" y="166"/>
                  </a:lnTo>
                  <a:lnTo>
                    <a:pt x="226" y="168"/>
                  </a:lnTo>
                  <a:lnTo>
                    <a:pt x="198" y="172"/>
                  </a:lnTo>
                  <a:lnTo>
                    <a:pt x="144" y="178"/>
                  </a:lnTo>
                  <a:lnTo>
                    <a:pt x="144" y="178"/>
                  </a:lnTo>
                  <a:lnTo>
                    <a:pt x="126" y="178"/>
                  </a:lnTo>
                  <a:lnTo>
                    <a:pt x="108" y="174"/>
                  </a:lnTo>
                  <a:lnTo>
                    <a:pt x="90" y="170"/>
                  </a:lnTo>
                  <a:lnTo>
                    <a:pt x="74" y="162"/>
                  </a:lnTo>
                  <a:lnTo>
                    <a:pt x="58" y="152"/>
                  </a:lnTo>
                  <a:lnTo>
                    <a:pt x="44" y="140"/>
                  </a:lnTo>
                  <a:lnTo>
                    <a:pt x="30" y="128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14" y="102"/>
                  </a:lnTo>
                  <a:lnTo>
                    <a:pt x="10" y="92"/>
                  </a:lnTo>
                  <a:lnTo>
                    <a:pt x="4" y="74"/>
                  </a:lnTo>
                  <a:lnTo>
                    <a:pt x="4" y="54"/>
                  </a:lnTo>
                  <a:lnTo>
                    <a:pt x="6" y="36"/>
                  </a:lnTo>
                  <a:lnTo>
                    <a:pt x="8" y="22"/>
                  </a:lnTo>
                  <a:lnTo>
                    <a:pt x="12" y="1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6" name="Freeform 91"/>
            <p:cNvSpPr>
              <a:spLocks/>
            </p:cNvSpPr>
            <p:nvPr/>
          </p:nvSpPr>
          <p:spPr bwMode="auto">
            <a:xfrm>
              <a:off x="1171074" y="1704474"/>
              <a:ext cx="2646947" cy="1732547"/>
            </a:xfrm>
            <a:custGeom>
              <a:avLst/>
              <a:gdLst/>
              <a:ahLst/>
              <a:cxnLst>
                <a:cxn ang="0">
                  <a:pos x="312" y="12"/>
                </a:cxn>
                <a:cxn ang="0">
                  <a:pos x="266" y="0"/>
                </a:cxn>
                <a:cxn ang="0">
                  <a:pos x="232" y="6"/>
                </a:cxn>
                <a:cxn ang="0">
                  <a:pos x="196" y="32"/>
                </a:cxn>
                <a:cxn ang="0">
                  <a:pos x="178" y="58"/>
                </a:cxn>
                <a:cxn ang="0">
                  <a:pos x="160" y="130"/>
                </a:cxn>
                <a:cxn ang="0">
                  <a:pos x="150" y="158"/>
                </a:cxn>
                <a:cxn ang="0">
                  <a:pos x="118" y="192"/>
                </a:cxn>
                <a:cxn ang="0">
                  <a:pos x="72" y="208"/>
                </a:cxn>
                <a:cxn ang="0">
                  <a:pos x="44" y="208"/>
                </a:cxn>
                <a:cxn ang="0">
                  <a:pos x="12" y="182"/>
                </a:cxn>
                <a:cxn ang="0">
                  <a:pos x="8" y="140"/>
                </a:cxn>
                <a:cxn ang="0">
                  <a:pos x="16" y="110"/>
                </a:cxn>
                <a:cxn ang="0">
                  <a:pos x="46" y="80"/>
                </a:cxn>
                <a:cxn ang="0">
                  <a:pos x="68" y="80"/>
                </a:cxn>
                <a:cxn ang="0">
                  <a:pos x="86" y="104"/>
                </a:cxn>
                <a:cxn ang="0">
                  <a:pos x="84" y="114"/>
                </a:cxn>
                <a:cxn ang="0">
                  <a:pos x="76" y="124"/>
                </a:cxn>
                <a:cxn ang="0">
                  <a:pos x="56" y="128"/>
                </a:cxn>
                <a:cxn ang="0">
                  <a:pos x="42" y="122"/>
                </a:cxn>
                <a:cxn ang="0">
                  <a:pos x="68" y="134"/>
                </a:cxn>
                <a:cxn ang="0">
                  <a:pos x="86" y="122"/>
                </a:cxn>
                <a:cxn ang="0">
                  <a:pos x="92" y="106"/>
                </a:cxn>
                <a:cxn ang="0">
                  <a:pos x="84" y="88"/>
                </a:cxn>
                <a:cxn ang="0">
                  <a:pos x="66" y="76"/>
                </a:cxn>
                <a:cxn ang="0">
                  <a:pos x="52" y="74"/>
                </a:cxn>
                <a:cxn ang="0">
                  <a:pos x="22" y="90"/>
                </a:cxn>
                <a:cxn ang="0">
                  <a:pos x="2" y="130"/>
                </a:cxn>
                <a:cxn ang="0">
                  <a:pos x="0" y="158"/>
                </a:cxn>
                <a:cxn ang="0">
                  <a:pos x="6" y="184"/>
                </a:cxn>
                <a:cxn ang="0">
                  <a:pos x="34" y="208"/>
                </a:cxn>
                <a:cxn ang="0">
                  <a:pos x="82" y="214"/>
                </a:cxn>
                <a:cxn ang="0">
                  <a:pos x="112" y="206"/>
                </a:cxn>
                <a:cxn ang="0">
                  <a:pos x="146" y="178"/>
                </a:cxn>
                <a:cxn ang="0">
                  <a:pos x="168" y="138"/>
                </a:cxn>
                <a:cxn ang="0">
                  <a:pos x="178" y="90"/>
                </a:cxn>
                <a:cxn ang="0">
                  <a:pos x="188" y="58"/>
                </a:cxn>
                <a:cxn ang="0">
                  <a:pos x="214" y="26"/>
                </a:cxn>
                <a:cxn ang="0">
                  <a:pos x="242" y="14"/>
                </a:cxn>
                <a:cxn ang="0">
                  <a:pos x="280" y="14"/>
                </a:cxn>
                <a:cxn ang="0">
                  <a:pos x="320" y="30"/>
                </a:cxn>
                <a:cxn ang="0">
                  <a:pos x="326" y="28"/>
                </a:cxn>
              </a:cxnLst>
              <a:rect l="0" t="0" r="r" b="b"/>
              <a:pathLst>
                <a:path w="330" h="216">
                  <a:moveTo>
                    <a:pt x="330" y="24"/>
                  </a:moveTo>
                  <a:lnTo>
                    <a:pt x="330" y="24"/>
                  </a:lnTo>
                  <a:lnTo>
                    <a:pt x="312" y="12"/>
                  </a:lnTo>
                  <a:lnTo>
                    <a:pt x="296" y="6"/>
                  </a:lnTo>
                  <a:lnTo>
                    <a:pt x="276" y="2"/>
                  </a:lnTo>
                  <a:lnTo>
                    <a:pt x="266" y="0"/>
                  </a:lnTo>
                  <a:lnTo>
                    <a:pt x="254" y="0"/>
                  </a:lnTo>
                  <a:lnTo>
                    <a:pt x="244" y="2"/>
                  </a:lnTo>
                  <a:lnTo>
                    <a:pt x="232" y="6"/>
                  </a:lnTo>
                  <a:lnTo>
                    <a:pt x="220" y="12"/>
                  </a:lnTo>
                  <a:lnTo>
                    <a:pt x="208" y="22"/>
                  </a:lnTo>
                  <a:lnTo>
                    <a:pt x="196" y="32"/>
                  </a:lnTo>
                  <a:lnTo>
                    <a:pt x="184" y="48"/>
                  </a:lnTo>
                  <a:lnTo>
                    <a:pt x="184" y="48"/>
                  </a:lnTo>
                  <a:lnTo>
                    <a:pt x="178" y="58"/>
                  </a:lnTo>
                  <a:lnTo>
                    <a:pt x="172" y="70"/>
                  </a:lnTo>
                  <a:lnTo>
                    <a:pt x="166" y="100"/>
                  </a:lnTo>
                  <a:lnTo>
                    <a:pt x="160" y="130"/>
                  </a:lnTo>
                  <a:lnTo>
                    <a:pt x="156" y="144"/>
                  </a:lnTo>
                  <a:lnTo>
                    <a:pt x="150" y="158"/>
                  </a:lnTo>
                  <a:lnTo>
                    <a:pt x="150" y="158"/>
                  </a:lnTo>
                  <a:lnTo>
                    <a:pt x="142" y="170"/>
                  </a:lnTo>
                  <a:lnTo>
                    <a:pt x="132" y="182"/>
                  </a:lnTo>
                  <a:lnTo>
                    <a:pt x="118" y="192"/>
                  </a:lnTo>
                  <a:lnTo>
                    <a:pt x="104" y="200"/>
                  </a:lnTo>
                  <a:lnTo>
                    <a:pt x="88" y="206"/>
                  </a:lnTo>
                  <a:lnTo>
                    <a:pt x="72" y="208"/>
                  </a:lnTo>
                  <a:lnTo>
                    <a:pt x="58" y="210"/>
                  </a:lnTo>
                  <a:lnTo>
                    <a:pt x="44" y="208"/>
                  </a:lnTo>
                  <a:lnTo>
                    <a:pt x="44" y="208"/>
                  </a:lnTo>
                  <a:lnTo>
                    <a:pt x="30" y="202"/>
                  </a:lnTo>
                  <a:lnTo>
                    <a:pt x="20" y="192"/>
                  </a:lnTo>
                  <a:lnTo>
                    <a:pt x="12" y="182"/>
                  </a:lnTo>
                  <a:lnTo>
                    <a:pt x="8" y="168"/>
                  </a:lnTo>
                  <a:lnTo>
                    <a:pt x="6" y="154"/>
                  </a:lnTo>
                  <a:lnTo>
                    <a:pt x="8" y="140"/>
                  </a:lnTo>
                  <a:lnTo>
                    <a:pt x="12" y="124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24" y="96"/>
                  </a:lnTo>
                  <a:lnTo>
                    <a:pt x="36" y="86"/>
                  </a:lnTo>
                  <a:lnTo>
                    <a:pt x="46" y="80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68" y="80"/>
                  </a:lnTo>
                  <a:lnTo>
                    <a:pt x="76" y="84"/>
                  </a:lnTo>
                  <a:lnTo>
                    <a:pt x="82" y="94"/>
                  </a:lnTo>
                  <a:lnTo>
                    <a:pt x="86" y="104"/>
                  </a:lnTo>
                  <a:lnTo>
                    <a:pt x="86" y="104"/>
                  </a:lnTo>
                  <a:lnTo>
                    <a:pt x="86" y="108"/>
                  </a:lnTo>
                  <a:lnTo>
                    <a:pt x="84" y="114"/>
                  </a:lnTo>
                  <a:lnTo>
                    <a:pt x="80" y="120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2" y="128"/>
                  </a:lnTo>
                  <a:lnTo>
                    <a:pt x="68" y="128"/>
                  </a:lnTo>
                  <a:lnTo>
                    <a:pt x="56" y="128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54" y="130"/>
                  </a:lnTo>
                  <a:lnTo>
                    <a:pt x="62" y="132"/>
                  </a:lnTo>
                  <a:lnTo>
                    <a:pt x="68" y="134"/>
                  </a:lnTo>
                  <a:lnTo>
                    <a:pt x="74" y="132"/>
                  </a:lnTo>
                  <a:lnTo>
                    <a:pt x="80" y="128"/>
                  </a:lnTo>
                  <a:lnTo>
                    <a:pt x="86" y="122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2" y="106"/>
                  </a:lnTo>
                  <a:lnTo>
                    <a:pt x="92" y="100"/>
                  </a:lnTo>
                  <a:lnTo>
                    <a:pt x="90" y="92"/>
                  </a:lnTo>
                  <a:lnTo>
                    <a:pt x="84" y="88"/>
                  </a:lnTo>
                  <a:lnTo>
                    <a:pt x="78" y="82"/>
                  </a:lnTo>
                  <a:lnTo>
                    <a:pt x="72" y="78"/>
                  </a:lnTo>
                  <a:lnTo>
                    <a:pt x="66" y="76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2" y="74"/>
                  </a:lnTo>
                  <a:lnTo>
                    <a:pt x="46" y="76"/>
                  </a:lnTo>
                  <a:lnTo>
                    <a:pt x="34" y="82"/>
                  </a:lnTo>
                  <a:lnTo>
                    <a:pt x="22" y="90"/>
                  </a:lnTo>
                  <a:lnTo>
                    <a:pt x="14" y="102"/>
                  </a:lnTo>
                  <a:lnTo>
                    <a:pt x="8" y="116"/>
                  </a:lnTo>
                  <a:lnTo>
                    <a:pt x="2" y="130"/>
                  </a:lnTo>
                  <a:lnTo>
                    <a:pt x="0" y="144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8"/>
                  </a:lnTo>
                  <a:lnTo>
                    <a:pt x="2" y="176"/>
                  </a:lnTo>
                  <a:lnTo>
                    <a:pt x="6" y="184"/>
                  </a:lnTo>
                  <a:lnTo>
                    <a:pt x="10" y="190"/>
                  </a:lnTo>
                  <a:lnTo>
                    <a:pt x="20" y="202"/>
                  </a:lnTo>
                  <a:lnTo>
                    <a:pt x="34" y="208"/>
                  </a:lnTo>
                  <a:lnTo>
                    <a:pt x="50" y="214"/>
                  </a:lnTo>
                  <a:lnTo>
                    <a:pt x="66" y="216"/>
                  </a:lnTo>
                  <a:lnTo>
                    <a:pt x="82" y="214"/>
                  </a:lnTo>
                  <a:lnTo>
                    <a:pt x="98" y="212"/>
                  </a:lnTo>
                  <a:lnTo>
                    <a:pt x="98" y="212"/>
                  </a:lnTo>
                  <a:lnTo>
                    <a:pt x="112" y="206"/>
                  </a:lnTo>
                  <a:lnTo>
                    <a:pt x="124" y="198"/>
                  </a:lnTo>
                  <a:lnTo>
                    <a:pt x="136" y="188"/>
                  </a:lnTo>
                  <a:lnTo>
                    <a:pt x="146" y="178"/>
                  </a:lnTo>
                  <a:lnTo>
                    <a:pt x="156" y="166"/>
                  </a:lnTo>
                  <a:lnTo>
                    <a:pt x="162" y="152"/>
                  </a:lnTo>
                  <a:lnTo>
                    <a:pt x="168" y="138"/>
                  </a:lnTo>
                  <a:lnTo>
                    <a:pt x="172" y="124"/>
                  </a:lnTo>
                  <a:lnTo>
                    <a:pt x="172" y="124"/>
                  </a:lnTo>
                  <a:lnTo>
                    <a:pt x="178" y="90"/>
                  </a:lnTo>
                  <a:lnTo>
                    <a:pt x="182" y="74"/>
                  </a:lnTo>
                  <a:lnTo>
                    <a:pt x="188" y="58"/>
                  </a:lnTo>
                  <a:lnTo>
                    <a:pt x="188" y="58"/>
                  </a:lnTo>
                  <a:lnTo>
                    <a:pt x="196" y="46"/>
                  </a:lnTo>
                  <a:lnTo>
                    <a:pt x="204" y="36"/>
                  </a:lnTo>
                  <a:lnTo>
                    <a:pt x="214" y="26"/>
                  </a:lnTo>
                  <a:lnTo>
                    <a:pt x="224" y="20"/>
                  </a:lnTo>
                  <a:lnTo>
                    <a:pt x="234" y="16"/>
                  </a:lnTo>
                  <a:lnTo>
                    <a:pt x="242" y="14"/>
                  </a:lnTo>
                  <a:lnTo>
                    <a:pt x="252" y="12"/>
                  </a:lnTo>
                  <a:lnTo>
                    <a:pt x="262" y="12"/>
                  </a:lnTo>
                  <a:lnTo>
                    <a:pt x="280" y="14"/>
                  </a:lnTo>
                  <a:lnTo>
                    <a:pt x="296" y="20"/>
                  </a:lnTo>
                  <a:lnTo>
                    <a:pt x="310" y="26"/>
                  </a:lnTo>
                  <a:lnTo>
                    <a:pt x="320" y="30"/>
                  </a:lnTo>
                  <a:lnTo>
                    <a:pt x="320" y="30"/>
                  </a:lnTo>
                  <a:lnTo>
                    <a:pt x="322" y="30"/>
                  </a:lnTo>
                  <a:lnTo>
                    <a:pt x="326" y="28"/>
                  </a:lnTo>
                  <a:lnTo>
                    <a:pt x="330" y="24"/>
                  </a:lnTo>
                  <a:lnTo>
                    <a:pt x="33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7" name="Freeform 92"/>
            <p:cNvSpPr>
              <a:spLocks/>
            </p:cNvSpPr>
            <p:nvPr/>
          </p:nvSpPr>
          <p:spPr bwMode="auto">
            <a:xfrm>
              <a:off x="7684168" y="6565232"/>
              <a:ext cx="1459832" cy="1283368"/>
            </a:xfrm>
            <a:custGeom>
              <a:avLst/>
              <a:gdLst/>
              <a:ahLst/>
              <a:cxnLst>
                <a:cxn ang="0">
                  <a:pos x="76" y="34"/>
                </a:cxn>
                <a:cxn ang="0">
                  <a:pos x="76" y="34"/>
                </a:cxn>
                <a:cxn ang="0">
                  <a:pos x="92" y="30"/>
                </a:cxn>
                <a:cxn ang="0">
                  <a:pos x="106" y="28"/>
                </a:cxn>
                <a:cxn ang="0">
                  <a:pos x="138" y="24"/>
                </a:cxn>
                <a:cxn ang="0">
                  <a:pos x="138" y="24"/>
                </a:cxn>
                <a:cxn ang="0">
                  <a:pos x="160" y="20"/>
                </a:cxn>
                <a:cxn ang="0">
                  <a:pos x="172" y="16"/>
                </a:cxn>
                <a:cxn ang="0">
                  <a:pos x="182" y="10"/>
                </a:cxn>
                <a:cxn ang="0">
                  <a:pos x="182" y="0"/>
                </a:cxn>
                <a:cxn ang="0">
                  <a:pos x="182" y="0"/>
                </a:cxn>
                <a:cxn ang="0">
                  <a:pos x="172" y="6"/>
                </a:cxn>
                <a:cxn ang="0">
                  <a:pos x="172" y="6"/>
                </a:cxn>
                <a:cxn ang="0">
                  <a:pos x="158" y="10"/>
                </a:cxn>
                <a:cxn ang="0">
                  <a:pos x="146" y="14"/>
                </a:cxn>
                <a:cxn ang="0">
                  <a:pos x="118" y="16"/>
                </a:cxn>
                <a:cxn ang="0">
                  <a:pos x="92" y="20"/>
                </a:cxn>
                <a:cxn ang="0">
                  <a:pos x="78" y="22"/>
                </a:cxn>
                <a:cxn ang="0">
                  <a:pos x="66" y="26"/>
                </a:cxn>
                <a:cxn ang="0">
                  <a:pos x="66" y="26"/>
                </a:cxn>
                <a:cxn ang="0">
                  <a:pos x="52" y="34"/>
                </a:cxn>
                <a:cxn ang="0">
                  <a:pos x="38" y="44"/>
                </a:cxn>
                <a:cxn ang="0">
                  <a:pos x="26" y="54"/>
                </a:cxn>
                <a:cxn ang="0">
                  <a:pos x="16" y="68"/>
                </a:cxn>
                <a:cxn ang="0">
                  <a:pos x="6" y="84"/>
                </a:cxn>
                <a:cxn ang="0">
                  <a:pos x="2" y="102"/>
                </a:cxn>
                <a:cxn ang="0">
                  <a:pos x="0" y="122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4" y="150"/>
                </a:cxn>
                <a:cxn ang="0">
                  <a:pos x="6" y="152"/>
                </a:cxn>
                <a:cxn ang="0">
                  <a:pos x="8" y="156"/>
                </a:cxn>
                <a:cxn ang="0">
                  <a:pos x="10" y="160"/>
                </a:cxn>
                <a:cxn ang="0">
                  <a:pos x="26" y="160"/>
                </a:cxn>
                <a:cxn ang="0">
                  <a:pos x="26" y="160"/>
                </a:cxn>
                <a:cxn ang="0">
                  <a:pos x="24" y="148"/>
                </a:cxn>
                <a:cxn ang="0">
                  <a:pos x="22" y="132"/>
                </a:cxn>
                <a:cxn ang="0">
                  <a:pos x="20" y="112"/>
                </a:cxn>
                <a:cxn ang="0">
                  <a:pos x="22" y="94"/>
                </a:cxn>
                <a:cxn ang="0">
                  <a:pos x="28" y="76"/>
                </a:cxn>
                <a:cxn ang="0">
                  <a:pos x="32" y="66"/>
                </a:cxn>
                <a:cxn ang="0">
                  <a:pos x="38" y="58"/>
                </a:cxn>
                <a:cxn ang="0">
                  <a:pos x="46" y="50"/>
                </a:cxn>
                <a:cxn ang="0">
                  <a:pos x="54" y="44"/>
                </a:cxn>
                <a:cxn ang="0">
                  <a:pos x="64" y="38"/>
                </a:cxn>
                <a:cxn ang="0">
                  <a:pos x="76" y="34"/>
                </a:cxn>
                <a:cxn ang="0">
                  <a:pos x="76" y="34"/>
                </a:cxn>
              </a:cxnLst>
              <a:rect l="0" t="0" r="r" b="b"/>
              <a:pathLst>
                <a:path w="182" h="160">
                  <a:moveTo>
                    <a:pt x="76" y="34"/>
                  </a:moveTo>
                  <a:lnTo>
                    <a:pt x="76" y="34"/>
                  </a:lnTo>
                  <a:lnTo>
                    <a:pt x="92" y="30"/>
                  </a:lnTo>
                  <a:lnTo>
                    <a:pt x="106" y="28"/>
                  </a:lnTo>
                  <a:lnTo>
                    <a:pt x="138" y="24"/>
                  </a:lnTo>
                  <a:lnTo>
                    <a:pt x="138" y="24"/>
                  </a:lnTo>
                  <a:lnTo>
                    <a:pt x="160" y="20"/>
                  </a:lnTo>
                  <a:lnTo>
                    <a:pt x="172" y="16"/>
                  </a:lnTo>
                  <a:lnTo>
                    <a:pt x="182" y="1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2" y="6"/>
                  </a:lnTo>
                  <a:lnTo>
                    <a:pt x="172" y="6"/>
                  </a:lnTo>
                  <a:lnTo>
                    <a:pt x="158" y="10"/>
                  </a:lnTo>
                  <a:lnTo>
                    <a:pt x="146" y="14"/>
                  </a:lnTo>
                  <a:lnTo>
                    <a:pt x="118" y="16"/>
                  </a:lnTo>
                  <a:lnTo>
                    <a:pt x="92" y="20"/>
                  </a:lnTo>
                  <a:lnTo>
                    <a:pt x="78" y="22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52" y="34"/>
                  </a:lnTo>
                  <a:lnTo>
                    <a:pt x="38" y="44"/>
                  </a:lnTo>
                  <a:lnTo>
                    <a:pt x="26" y="54"/>
                  </a:lnTo>
                  <a:lnTo>
                    <a:pt x="16" y="68"/>
                  </a:lnTo>
                  <a:lnTo>
                    <a:pt x="6" y="84"/>
                  </a:lnTo>
                  <a:lnTo>
                    <a:pt x="2" y="102"/>
                  </a:lnTo>
                  <a:lnTo>
                    <a:pt x="0" y="122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4" y="150"/>
                  </a:lnTo>
                  <a:lnTo>
                    <a:pt x="6" y="152"/>
                  </a:lnTo>
                  <a:lnTo>
                    <a:pt x="8" y="156"/>
                  </a:lnTo>
                  <a:lnTo>
                    <a:pt x="10" y="160"/>
                  </a:lnTo>
                  <a:lnTo>
                    <a:pt x="26" y="160"/>
                  </a:lnTo>
                  <a:lnTo>
                    <a:pt x="26" y="160"/>
                  </a:lnTo>
                  <a:lnTo>
                    <a:pt x="24" y="148"/>
                  </a:lnTo>
                  <a:lnTo>
                    <a:pt x="22" y="132"/>
                  </a:lnTo>
                  <a:lnTo>
                    <a:pt x="20" y="112"/>
                  </a:lnTo>
                  <a:lnTo>
                    <a:pt x="22" y="94"/>
                  </a:lnTo>
                  <a:lnTo>
                    <a:pt x="28" y="76"/>
                  </a:lnTo>
                  <a:lnTo>
                    <a:pt x="32" y="66"/>
                  </a:lnTo>
                  <a:lnTo>
                    <a:pt x="38" y="58"/>
                  </a:lnTo>
                  <a:lnTo>
                    <a:pt x="46" y="50"/>
                  </a:lnTo>
                  <a:lnTo>
                    <a:pt x="54" y="44"/>
                  </a:lnTo>
                  <a:lnTo>
                    <a:pt x="64" y="38"/>
                  </a:lnTo>
                  <a:lnTo>
                    <a:pt x="76" y="34"/>
                  </a:lnTo>
                  <a:lnTo>
                    <a:pt x="76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8" name="Freeform 93"/>
            <p:cNvSpPr>
              <a:spLocks/>
            </p:cNvSpPr>
            <p:nvPr/>
          </p:nvSpPr>
          <p:spPr bwMode="auto">
            <a:xfrm>
              <a:off x="8550442" y="5297905"/>
              <a:ext cx="593558" cy="737937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0" y="54"/>
                </a:cxn>
                <a:cxn ang="0">
                  <a:pos x="0" y="68"/>
                </a:cxn>
                <a:cxn ang="0">
                  <a:pos x="4" y="80"/>
                </a:cxn>
                <a:cxn ang="0">
                  <a:pos x="8" y="86"/>
                </a:cxn>
                <a:cxn ang="0">
                  <a:pos x="12" y="90"/>
                </a:cxn>
                <a:cxn ang="0">
                  <a:pos x="18" y="92"/>
                </a:cxn>
                <a:cxn ang="0">
                  <a:pos x="26" y="92"/>
                </a:cxn>
                <a:cxn ang="0">
                  <a:pos x="26" y="92"/>
                </a:cxn>
                <a:cxn ang="0">
                  <a:pos x="36" y="92"/>
                </a:cxn>
                <a:cxn ang="0">
                  <a:pos x="44" y="88"/>
                </a:cxn>
                <a:cxn ang="0">
                  <a:pos x="48" y="82"/>
                </a:cxn>
                <a:cxn ang="0">
                  <a:pos x="50" y="76"/>
                </a:cxn>
                <a:cxn ang="0">
                  <a:pos x="52" y="68"/>
                </a:cxn>
                <a:cxn ang="0">
                  <a:pos x="50" y="60"/>
                </a:cxn>
                <a:cxn ang="0">
                  <a:pos x="48" y="52"/>
                </a:cxn>
                <a:cxn ang="0">
                  <a:pos x="44" y="44"/>
                </a:cxn>
                <a:cxn ang="0">
                  <a:pos x="44" y="44"/>
                </a:cxn>
                <a:cxn ang="0">
                  <a:pos x="46" y="48"/>
                </a:cxn>
                <a:cxn ang="0">
                  <a:pos x="48" y="58"/>
                </a:cxn>
                <a:cxn ang="0">
                  <a:pos x="48" y="68"/>
                </a:cxn>
                <a:cxn ang="0">
                  <a:pos x="46" y="74"/>
                </a:cxn>
                <a:cxn ang="0">
                  <a:pos x="44" y="78"/>
                </a:cxn>
                <a:cxn ang="0">
                  <a:pos x="44" y="78"/>
                </a:cxn>
                <a:cxn ang="0">
                  <a:pos x="38" y="82"/>
                </a:cxn>
                <a:cxn ang="0">
                  <a:pos x="32" y="84"/>
                </a:cxn>
                <a:cxn ang="0">
                  <a:pos x="28" y="86"/>
                </a:cxn>
                <a:cxn ang="0">
                  <a:pos x="22" y="84"/>
                </a:cxn>
                <a:cxn ang="0">
                  <a:pos x="22" y="84"/>
                </a:cxn>
                <a:cxn ang="0">
                  <a:pos x="12" y="80"/>
                </a:cxn>
                <a:cxn ang="0">
                  <a:pos x="6" y="74"/>
                </a:cxn>
                <a:cxn ang="0">
                  <a:pos x="2" y="70"/>
                </a:cxn>
                <a:cxn ang="0">
                  <a:pos x="0" y="64"/>
                </a:cxn>
                <a:cxn ang="0">
                  <a:pos x="0" y="58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8" y="42"/>
                </a:cxn>
                <a:cxn ang="0">
                  <a:pos x="16" y="32"/>
                </a:cxn>
                <a:cxn ang="0">
                  <a:pos x="26" y="24"/>
                </a:cxn>
                <a:cxn ang="0">
                  <a:pos x="38" y="18"/>
                </a:cxn>
                <a:cxn ang="0">
                  <a:pos x="38" y="18"/>
                </a:cxn>
                <a:cxn ang="0">
                  <a:pos x="56" y="12"/>
                </a:cxn>
                <a:cxn ang="0">
                  <a:pos x="74" y="12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2" y="2"/>
                </a:cxn>
                <a:cxn ang="0">
                  <a:pos x="50" y="4"/>
                </a:cxn>
                <a:cxn ang="0">
                  <a:pos x="36" y="8"/>
                </a:cxn>
                <a:cxn ang="0">
                  <a:pos x="26" y="14"/>
                </a:cxn>
                <a:cxn ang="0">
                  <a:pos x="16" y="22"/>
                </a:cxn>
                <a:cxn ang="0">
                  <a:pos x="8" y="30"/>
                </a:cxn>
                <a:cxn ang="0">
                  <a:pos x="2" y="42"/>
                </a:cxn>
                <a:cxn ang="0">
                  <a:pos x="0" y="54"/>
                </a:cxn>
                <a:cxn ang="0">
                  <a:pos x="0" y="54"/>
                </a:cxn>
              </a:cxnLst>
              <a:rect l="0" t="0" r="r" b="b"/>
              <a:pathLst>
                <a:path w="74" h="92">
                  <a:moveTo>
                    <a:pt x="0" y="54"/>
                  </a:moveTo>
                  <a:lnTo>
                    <a:pt x="0" y="54"/>
                  </a:lnTo>
                  <a:lnTo>
                    <a:pt x="0" y="68"/>
                  </a:lnTo>
                  <a:lnTo>
                    <a:pt x="4" y="80"/>
                  </a:lnTo>
                  <a:lnTo>
                    <a:pt x="8" y="86"/>
                  </a:lnTo>
                  <a:lnTo>
                    <a:pt x="12" y="90"/>
                  </a:lnTo>
                  <a:lnTo>
                    <a:pt x="18" y="92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36" y="92"/>
                  </a:lnTo>
                  <a:lnTo>
                    <a:pt x="44" y="88"/>
                  </a:lnTo>
                  <a:lnTo>
                    <a:pt x="48" y="82"/>
                  </a:lnTo>
                  <a:lnTo>
                    <a:pt x="50" y="76"/>
                  </a:lnTo>
                  <a:lnTo>
                    <a:pt x="52" y="68"/>
                  </a:lnTo>
                  <a:lnTo>
                    <a:pt x="50" y="60"/>
                  </a:lnTo>
                  <a:lnTo>
                    <a:pt x="48" y="52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6" y="48"/>
                  </a:lnTo>
                  <a:lnTo>
                    <a:pt x="48" y="58"/>
                  </a:lnTo>
                  <a:lnTo>
                    <a:pt x="48" y="68"/>
                  </a:lnTo>
                  <a:lnTo>
                    <a:pt x="46" y="74"/>
                  </a:lnTo>
                  <a:lnTo>
                    <a:pt x="44" y="78"/>
                  </a:lnTo>
                  <a:lnTo>
                    <a:pt x="44" y="78"/>
                  </a:lnTo>
                  <a:lnTo>
                    <a:pt x="38" y="82"/>
                  </a:lnTo>
                  <a:lnTo>
                    <a:pt x="32" y="84"/>
                  </a:lnTo>
                  <a:lnTo>
                    <a:pt x="28" y="86"/>
                  </a:lnTo>
                  <a:lnTo>
                    <a:pt x="22" y="84"/>
                  </a:lnTo>
                  <a:lnTo>
                    <a:pt x="22" y="84"/>
                  </a:lnTo>
                  <a:lnTo>
                    <a:pt x="12" y="80"/>
                  </a:lnTo>
                  <a:lnTo>
                    <a:pt x="6" y="74"/>
                  </a:lnTo>
                  <a:lnTo>
                    <a:pt x="2" y="70"/>
                  </a:lnTo>
                  <a:lnTo>
                    <a:pt x="0" y="64"/>
                  </a:lnTo>
                  <a:lnTo>
                    <a:pt x="0" y="58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8" y="42"/>
                  </a:lnTo>
                  <a:lnTo>
                    <a:pt x="16" y="32"/>
                  </a:lnTo>
                  <a:lnTo>
                    <a:pt x="26" y="24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56" y="12"/>
                  </a:lnTo>
                  <a:lnTo>
                    <a:pt x="74" y="12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2" y="2"/>
                  </a:lnTo>
                  <a:lnTo>
                    <a:pt x="50" y="4"/>
                  </a:lnTo>
                  <a:lnTo>
                    <a:pt x="36" y="8"/>
                  </a:lnTo>
                  <a:lnTo>
                    <a:pt x="26" y="14"/>
                  </a:lnTo>
                  <a:lnTo>
                    <a:pt x="16" y="22"/>
                  </a:lnTo>
                  <a:lnTo>
                    <a:pt x="8" y="30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49" name="Freeform 94"/>
            <p:cNvSpPr>
              <a:spLocks/>
            </p:cNvSpPr>
            <p:nvPr/>
          </p:nvSpPr>
          <p:spPr bwMode="auto">
            <a:xfrm>
              <a:off x="4042611" y="2602832"/>
              <a:ext cx="3128211" cy="2213811"/>
            </a:xfrm>
            <a:custGeom>
              <a:avLst/>
              <a:gdLst/>
              <a:ahLst/>
              <a:cxnLst>
                <a:cxn ang="0">
                  <a:pos x="390" y="276"/>
                </a:cxn>
                <a:cxn ang="0">
                  <a:pos x="356" y="246"/>
                </a:cxn>
                <a:cxn ang="0">
                  <a:pos x="326" y="212"/>
                </a:cxn>
                <a:cxn ang="0">
                  <a:pos x="278" y="132"/>
                </a:cxn>
                <a:cxn ang="0">
                  <a:pos x="240" y="74"/>
                </a:cxn>
                <a:cxn ang="0">
                  <a:pos x="208" y="42"/>
                </a:cxn>
                <a:cxn ang="0">
                  <a:pos x="172" y="16"/>
                </a:cxn>
                <a:cxn ang="0">
                  <a:pos x="150" y="8"/>
                </a:cxn>
                <a:cxn ang="0">
                  <a:pos x="120" y="0"/>
                </a:cxn>
                <a:cxn ang="0">
                  <a:pos x="88" y="0"/>
                </a:cxn>
                <a:cxn ang="0">
                  <a:pos x="58" y="8"/>
                </a:cxn>
                <a:cxn ang="0">
                  <a:pos x="32" y="26"/>
                </a:cxn>
                <a:cxn ang="0">
                  <a:pos x="24" y="34"/>
                </a:cxn>
                <a:cxn ang="0">
                  <a:pos x="8" y="62"/>
                </a:cxn>
                <a:cxn ang="0">
                  <a:pos x="0" y="108"/>
                </a:cxn>
                <a:cxn ang="0">
                  <a:pos x="6" y="140"/>
                </a:cxn>
                <a:cxn ang="0">
                  <a:pos x="14" y="160"/>
                </a:cxn>
                <a:cxn ang="0">
                  <a:pos x="28" y="176"/>
                </a:cxn>
                <a:cxn ang="0">
                  <a:pos x="36" y="182"/>
                </a:cxn>
                <a:cxn ang="0">
                  <a:pos x="22" y="170"/>
                </a:cxn>
                <a:cxn ang="0">
                  <a:pos x="8" y="142"/>
                </a:cxn>
                <a:cxn ang="0">
                  <a:pos x="4" y="120"/>
                </a:cxn>
                <a:cxn ang="0">
                  <a:pos x="8" y="92"/>
                </a:cxn>
                <a:cxn ang="0">
                  <a:pos x="16" y="60"/>
                </a:cxn>
                <a:cxn ang="0">
                  <a:pos x="22" y="48"/>
                </a:cxn>
                <a:cxn ang="0">
                  <a:pos x="36" y="30"/>
                </a:cxn>
                <a:cxn ang="0">
                  <a:pos x="54" y="18"/>
                </a:cxn>
                <a:cxn ang="0">
                  <a:pos x="86" y="8"/>
                </a:cxn>
                <a:cxn ang="0">
                  <a:pos x="132" y="10"/>
                </a:cxn>
                <a:cxn ang="0">
                  <a:pos x="174" y="24"/>
                </a:cxn>
                <a:cxn ang="0">
                  <a:pos x="190" y="34"/>
                </a:cxn>
                <a:cxn ang="0">
                  <a:pos x="218" y="62"/>
                </a:cxn>
                <a:cxn ang="0">
                  <a:pos x="254" y="112"/>
                </a:cxn>
                <a:cxn ang="0">
                  <a:pos x="274" y="148"/>
                </a:cxn>
                <a:cxn ang="0">
                  <a:pos x="320" y="218"/>
                </a:cxn>
                <a:cxn ang="0">
                  <a:pos x="348" y="250"/>
                </a:cxn>
                <a:cxn ang="0">
                  <a:pos x="380" y="276"/>
                </a:cxn>
                <a:cxn ang="0">
                  <a:pos x="382" y="276"/>
                </a:cxn>
                <a:cxn ang="0">
                  <a:pos x="390" y="276"/>
                </a:cxn>
              </a:cxnLst>
              <a:rect l="0" t="0" r="r" b="b"/>
              <a:pathLst>
                <a:path w="390" h="276">
                  <a:moveTo>
                    <a:pt x="390" y="276"/>
                  </a:moveTo>
                  <a:lnTo>
                    <a:pt x="390" y="276"/>
                  </a:lnTo>
                  <a:lnTo>
                    <a:pt x="372" y="262"/>
                  </a:lnTo>
                  <a:lnTo>
                    <a:pt x="356" y="246"/>
                  </a:lnTo>
                  <a:lnTo>
                    <a:pt x="340" y="230"/>
                  </a:lnTo>
                  <a:lnTo>
                    <a:pt x="326" y="212"/>
                  </a:lnTo>
                  <a:lnTo>
                    <a:pt x="302" y="172"/>
                  </a:lnTo>
                  <a:lnTo>
                    <a:pt x="278" y="132"/>
                  </a:lnTo>
                  <a:lnTo>
                    <a:pt x="252" y="92"/>
                  </a:lnTo>
                  <a:lnTo>
                    <a:pt x="240" y="74"/>
                  </a:lnTo>
                  <a:lnTo>
                    <a:pt x="224" y="56"/>
                  </a:lnTo>
                  <a:lnTo>
                    <a:pt x="208" y="42"/>
                  </a:lnTo>
                  <a:lnTo>
                    <a:pt x="192" y="28"/>
                  </a:lnTo>
                  <a:lnTo>
                    <a:pt x="172" y="16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36" y="4"/>
                  </a:lnTo>
                  <a:lnTo>
                    <a:pt x="120" y="0"/>
                  </a:lnTo>
                  <a:lnTo>
                    <a:pt x="104" y="0"/>
                  </a:lnTo>
                  <a:lnTo>
                    <a:pt x="88" y="0"/>
                  </a:lnTo>
                  <a:lnTo>
                    <a:pt x="74" y="2"/>
                  </a:lnTo>
                  <a:lnTo>
                    <a:pt x="58" y="8"/>
                  </a:lnTo>
                  <a:lnTo>
                    <a:pt x="44" y="1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24" y="34"/>
                  </a:lnTo>
                  <a:lnTo>
                    <a:pt x="18" y="42"/>
                  </a:lnTo>
                  <a:lnTo>
                    <a:pt x="8" y="62"/>
                  </a:lnTo>
                  <a:lnTo>
                    <a:pt x="2" y="84"/>
                  </a:lnTo>
                  <a:lnTo>
                    <a:pt x="0" y="108"/>
                  </a:lnTo>
                  <a:lnTo>
                    <a:pt x="2" y="130"/>
                  </a:lnTo>
                  <a:lnTo>
                    <a:pt x="6" y="140"/>
                  </a:lnTo>
                  <a:lnTo>
                    <a:pt x="10" y="150"/>
                  </a:lnTo>
                  <a:lnTo>
                    <a:pt x="14" y="160"/>
                  </a:lnTo>
                  <a:lnTo>
                    <a:pt x="20" y="168"/>
                  </a:lnTo>
                  <a:lnTo>
                    <a:pt x="28" y="176"/>
                  </a:lnTo>
                  <a:lnTo>
                    <a:pt x="36" y="182"/>
                  </a:lnTo>
                  <a:lnTo>
                    <a:pt x="36" y="182"/>
                  </a:lnTo>
                  <a:lnTo>
                    <a:pt x="30" y="178"/>
                  </a:lnTo>
                  <a:lnTo>
                    <a:pt x="22" y="170"/>
                  </a:lnTo>
                  <a:lnTo>
                    <a:pt x="14" y="158"/>
                  </a:lnTo>
                  <a:lnTo>
                    <a:pt x="8" y="142"/>
                  </a:lnTo>
                  <a:lnTo>
                    <a:pt x="6" y="132"/>
                  </a:lnTo>
                  <a:lnTo>
                    <a:pt x="4" y="120"/>
                  </a:lnTo>
                  <a:lnTo>
                    <a:pt x="6" y="108"/>
                  </a:lnTo>
                  <a:lnTo>
                    <a:pt x="8" y="92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22" y="48"/>
                  </a:lnTo>
                  <a:lnTo>
                    <a:pt x="28" y="40"/>
                  </a:lnTo>
                  <a:lnTo>
                    <a:pt x="36" y="30"/>
                  </a:lnTo>
                  <a:lnTo>
                    <a:pt x="44" y="24"/>
                  </a:lnTo>
                  <a:lnTo>
                    <a:pt x="54" y="18"/>
                  </a:lnTo>
                  <a:lnTo>
                    <a:pt x="64" y="14"/>
                  </a:lnTo>
                  <a:lnTo>
                    <a:pt x="86" y="8"/>
                  </a:lnTo>
                  <a:lnTo>
                    <a:pt x="110" y="8"/>
                  </a:lnTo>
                  <a:lnTo>
                    <a:pt x="132" y="10"/>
                  </a:lnTo>
                  <a:lnTo>
                    <a:pt x="154" y="16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90" y="34"/>
                  </a:lnTo>
                  <a:lnTo>
                    <a:pt x="204" y="48"/>
                  </a:lnTo>
                  <a:lnTo>
                    <a:pt x="218" y="62"/>
                  </a:lnTo>
                  <a:lnTo>
                    <a:pt x="232" y="78"/>
                  </a:lnTo>
                  <a:lnTo>
                    <a:pt x="254" y="112"/>
                  </a:lnTo>
                  <a:lnTo>
                    <a:pt x="274" y="148"/>
                  </a:lnTo>
                  <a:lnTo>
                    <a:pt x="274" y="148"/>
                  </a:lnTo>
                  <a:lnTo>
                    <a:pt x="296" y="184"/>
                  </a:lnTo>
                  <a:lnTo>
                    <a:pt x="320" y="218"/>
                  </a:lnTo>
                  <a:lnTo>
                    <a:pt x="334" y="236"/>
                  </a:lnTo>
                  <a:lnTo>
                    <a:pt x="348" y="250"/>
                  </a:lnTo>
                  <a:lnTo>
                    <a:pt x="364" y="264"/>
                  </a:lnTo>
                  <a:lnTo>
                    <a:pt x="380" y="276"/>
                  </a:lnTo>
                  <a:lnTo>
                    <a:pt x="380" y="276"/>
                  </a:lnTo>
                  <a:lnTo>
                    <a:pt x="382" y="276"/>
                  </a:lnTo>
                  <a:lnTo>
                    <a:pt x="386" y="276"/>
                  </a:lnTo>
                  <a:lnTo>
                    <a:pt x="390" y="276"/>
                  </a:lnTo>
                  <a:lnTo>
                    <a:pt x="390" y="2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0" name="Freeform 95"/>
            <p:cNvSpPr>
              <a:spLocks/>
            </p:cNvSpPr>
            <p:nvPr/>
          </p:nvSpPr>
          <p:spPr bwMode="auto">
            <a:xfrm>
              <a:off x="6497053" y="1399674"/>
              <a:ext cx="1171074" cy="1074821"/>
            </a:xfrm>
            <a:custGeom>
              <a:avLst/>
              <a:gdLst/>
              <a:ahLst/>
              <a:cxnLst>
                <a:cxn ang="0">
                  <a:pos x="18" y="134"/>
                </a:cxn>
                <a:cxn ang="0">
                  <a:pos x="10" y="8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32" y="32"/>
                </a:cxn>
                <a:cxn ang="0">
                  <a:pos x="62" y="10"/>
                </a:cxn>
                <a:cxn ang="0">
                  <a:pos x="76" y="6"/>
                </a:cxn>
                <a:cxn ang="0">
                  <a:pos x="104" y="8"/>
                </a:cxn>
                <a:cxn ang="0">
                  <a:pos x="126" y="24"/>
                </a:cxn>
                <a:cxn ang="0">
                  <a:pos x="138" y="48"/>
                </a:cxn>
                <a:cxn ang="0">
                  <a:pos x="140" y="64"/>
                </a:cxn>
                <a:cxn ang="0">
                  <a:pos x="134" y="82"/>
                </a:cxn>
                <a:cxn ang="0">
                  <a:pos x="120" y="96"/>
                </a:cxn>
                <a:cxn ang="0">
                  <a:pos x="114" y="100"/>
                </a:cxn>
                <a:cxn ang="0">
                  <a:pos x="100" y="96"/>
                </a:cxn>
                <a:cxn ang="0">
                  <a:pos x="80" y="82"/>
                </a:cxn>
                <a:cxn ang="0">
                  <a:pos x="72" y="72"/>
                </a:cxn>
                <a:cxn ang="0">
                  <a:pos x="66" y="56"/>
                </a:cxn>
                <a:cxn ang="0">
                  <a:pos x="70" y="40"/>
                </a:cxn>
                <a:cxn ang="0">
                  <a:pos x="72" y="36"/>
                </a:cxn>
                <a:cxn ang="0">
                  <a:pos x="82" y="34"/>
                </a:cxn>
                <a:cxn ang="0">
                  <a:pos x="94" y="42"/>
                </a:cxn>
                <a:cxn ang="0">
                  <a:pos x="98" y="50"/>
                </a:cxn>
                <a:cxn ang="0">
                  <a:pos x="96" y="64"/>
                </a:cxn>
                <a:cxn ang="0">
                  <a:pos x="88" y="74"/>
                </a:cxn>
                <a:cxn ang="0">
                  <a:pos x="92" y="72"/>
                </a:cxn>
                <a:cxn ang="0">
                  <a:pos x="102" y="52"/>
                </a:cxn>
                <a:cxn ang="0">
                  <a:pos x="102" y="40"/>
                </a:cxn>
                <a:cxn ang="0">
                  <a:pos x="98" y="36"/>
                </a:cxn>
                <a:cxn ang="0">
                  <a:pos x="86" y="30"/>
                </a:cxn>
                <a:cxn ang="0">
                  <a:pos x="80" y="30"/>
                </a:cxn>
                <a:cxn ang="0">
                  <a:pos x="70" y="34"/>
                </a:cxn>
                <a:cxn ang="0">
                  <a:pos x="62" y="42"/>
                </a:cxn>
                <a:cxn ang="0">
                  <a:pos x="60" y="54"/>
                </a:cxn>
                <a:cxn ang="0">
                  <a:pos x="64" y="66"/>
                </a:cxn>
                <a:cxn ang="0">
                  <a:pos x="70" y="78"/>
                </a:cxn>
                <a:cxn ang="0">
                  <a:pos x="86" y="94"/>
                </a:cxn>
                <a:cxn ang="0">
                  <a:pos x="108" y="104"/>
                </a:cxn>
                <a:cxn ang="0">
                  <a:pos x="128" y="98"/>
                </a:cxn>
                <a:cxn ang="0">
                  <a:pos x="138" y="88"/>
                </a:cxn>
                <a:cxn ang="0">
                  <a:pos x="144" y="74"/>
                </a:cxn>
                <a:cxn ang="0">
                  <a:pos x="142" y="42"/>
                </a:cxn>
                <a:cxn ang="0">
                  <a:pos x="136" y="28"/>
                </a:cxn>
                <a:cxn ang="0">
                  <a:pos x="116" y="8"/>
                </a:cxn>
                <a:cxn ang="0">
                  <a:pos x="88" y="0"/>
                </a:cxn>
                <a:cxn ang="0">
                  <a:pos x="70" y="4"/>
                </a:cxn>
                <a:cxn ang="0">
                  <a:pos x="38" y="18"/>
                </a:cxn>
                <a:cxn ang="0">
                  <a:pos x="24" y="32"/>
                </a:cxn>
                <a:cxn ang="0">
                  <a:pos x="8" y="52"/>
                </a:cxn>
                <a:cxn ang="0">
                  <a:pos x="0" y="76"/>
                </a:cxn>
                <a:cxn ang="0">
                  <a:pos x="0" y="84"/>
                </a:cxn>
                <a:cxn ang="0">
                  <a:pos x="2" y="114"/>
                </a:cxn>
                <a:cxn ang="0">
                  <a:pos x="6" y="130"/>
                </a:cxn>
                <a:cxn ang="0">
                  <a:pos x="6" y="128"/>
                </a:cxn>
                <a:cxn ang="0">
                  <a:pos x="8" y="124"/>
                </a:cxn>
                <a:cxn ang="0">
                  <a:pos x="18" y="134"/>
                </a:cxn>
              </a:cxnLst>
              <a:rect l="0" t="0" r="r" b="b"/>
              <a:pathLst>
                <a:path w="146" h="134">
                  <a:moveTo>
                    <a:pt x="18" y="134"/>
                  </a:moveTo>
                  <a:lnTo>
                    <a:pt x="18" y="134"/>
                  </a:lnTo>
                  <a:lnTo>
                    <a:pt x="12" y="100"/>
                  </a:lnTo>
                  <a:lnTo>
                    <a:pt x="10" y="82"/>
                  </a:lnTo>
                  <a:lnTo>
                    <a:pt x="10" y="7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0" y="48"/>
                  </a:lnTo>
                  <a:lnTo>
                    <a:pt x="32" y="32"/>
                  </a:lnTo>
                  <a:lnTo>
                    <a:pt x="46" y="20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76" y="6"/>
                  </a:lnTo>
                  <a:lnTo>
                    <a:pt x="90" y="6"/>
                  </a:lnTo>
                  <a:lnTo>
                    <a:pt x="104" y="8"/>
                  </a:lnTo>
                  <a:lnTo>
                    <a:pt x="116" y="14"/>
                  </a:lnTo>
                  <a:lnTo>
                    <a:pt x="126" y="24"/>
                  </a:lnTo>
                  <a:lnTo>
                    <a:pt x="134" y="34"/>
                  </a:lnTo>
                  <a:lnTo>
                    <a:pt x="138" y="48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38" y="72"/>
                  </a:lnTo>
                  <a:lnTo>
                    <a:pt x="134" y="82"/>
                  </a:lnTo>
                  <a:lnTo>
                    <a:pt x="128" y="90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14" y="100"/>
                  </a:lnTo>
                  <a:lnTo>
                    <a:pt x="106" y="98"/>
                  </a:lnTo>
                  <a:lnTo>
                    <a:pt x="100" y="96"/>
                  </a:lnTo>
                  <a:lnTo>
                    <a:pt x="92" y="92"/>
                  </a:lnTo>
                  <a:lnTo>
                    <a:pt x="80" y="8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68" y="64"/>
                  </a:lnTo>
                  <a:lnTo>
                    <a:pt x="66" y="56"/>
                  </a:lnTo>
                  <a:lnTo>
                    <a:pt x="66" y="48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2" y="36"/>
                  </a:lnTo>
                  <a:lnTo>
                    <a:pt x="76" y="34"/>
                  </a:lnTo>
                  <a:lnTo>
                    <a:pt x="82" y="34"/>
                  </a:lnTo>
                  <a:lnTo>
                    <a:pt x="86" y="36"/>
                  </a:lnTo>
                  <a:lnTo>
                    <a:pt x="94" y="42"/>
                  </a:lnTo>
                  <a:lnTo>
                    <a:pt x="98" y="50"/>
                  </a:lnTo>
                  <a:lnTo>
                    <a:pt x="98" y="50"/>
                  </a:lnTo>
                  <a:lnTo>
                    <a:pt x="98" y="56"/>
                  </a:lnTo>
                  <a:lnTo>
                    <a:pt x="96" y="64"/>
                  </a:lnTo>
                  <a:lnTo>
                    <a:pt x="92" y="70"/>
                  </a:lnTo>
                  <a:lnTo>
                    <a:pt x="88" y="74"/>
                  </a:lnTo>
                  <a:lnTo>
                    <a:pt x="88" y="74"/>
                  </a:lnTo>
                  <a:lnTo>
                    <a:pt x="92" y="72"/>
                  </a:lnTo>
                  <a:lnTo>
                    <a:pt x="98" y="64"/>
                  </a:lnTo>
                  <a:lnTo>
                    <a:pt x="102" y="52"/>
                  </a:lnTo>
                  <a:lnTo>
                    <a:pt x="102" y="46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98" y="36"/>
                  </a:lnTo>
                  <a:lnTo>
                    <a:pt x="92" y="32"/>
                  </a:lnTo>
                  <a:lnTo>
                    <a:pt x="86" y="30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74" y="30"/>
                  </a:lnTo>
                  <a:lnTo>
                    <a:pt x="70" y="34"/>
                  </a:lnTo>
                  <a:lnTo>
                    <a:pt x="66" y="38"/>
                  </a:lnTo>
                  <a:lnTo>
                    <a:pt x="62" y="42"/>
                  </a:lnTo>
                  <a:lnTo>
                    <a:pt x="60" y="48"/>
                  </a:lnTo>
                  <a:lnTo>
                    <a:pt x="60" y="54"/>
                  </a:lnTo>
                  <a:lnTo>
                    <a:pt x="60" y="60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70" y="78"/>
                  </a:lnTo>
                  <a:lnTo>
                    <a:pt x="78" y="86"/>
                  </a:lnTo>
                  <a:lnTo>
                    <a:pt x="86" y="94"/>
                  </a:lnTo>
                  <a:lnTo>
                    <a:pt x="96" y="100"/>
                  </a:lnTo>
                  <a:lnTo>
                    <a:pt x="108" y="104"/>
                  </a:lnTo>
                  <a:lnTo>
                    <a:pt x="118" y="102"/>
                  </a:lnTo>
                  <a:lnTo>
                    <a:pt x="128" y="98"/>
                  </a:lnTo>
                  <a:lnTo>
                    <a:pt x="138" y="88"/>
                  </a:lnTo>
                  <a:lnTo>
                    <a:pt x="138" y="88"/>
                  </a:lnTo>
                  <a:lnTo>
                    <a:pt x="142" y="82"/>
                  </a:lnTo>
                  <a:lnTo>
                    <a:pt x="144" y="74"/>
                  </a:lnTo>
                  <a:lnTo>
                    <a:pt x="146" y="58"/>
                  </a:lnTo>
                  <a:lnTo>
                    <a:pt x="142" y="42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28" y="16"/>
                  </a:lnTo>
                  <a:lnTo>
                    <a:pt x="116" y="8"/>
                  </a:lnTo>
                  <a:lnTo>
                    <a:pt x="102" y="2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70" y="4"/>
                  </a:lnTo>
                  <a:lnTo>
                    <a:pt x="54" y="10"/>
                  </a:lnTo>
                  <a:lnTo>
                    <a:pt x="38" y="18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4" y="40"/>
                  </a:lnTo>
                  <a:lnTo>
                    <a:pt x="8" y="52"/>
                  </a:lnTo>
                  <a:lnTo>
                    <a:pt x="4" y="6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2" y="114"/>
                  </a:lnTo>
                  <a:lnTo>
                    <a:pt x="6" y="128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6" y="124"/>
                  </a:lnTo>
                  <a:lnTo>
                    <a:pt x="8" y="124"/>
                  </a:lnTo>
                  <a:lnTo>
                    <a:pt x="12" y="126"/>
                  </a:lnTo>
                  <a:lnTo>
                    <a:pt x="18" y="134"/>
                  </a:lnTo>
                  <a:lnTo>
                    <a:pt x="18" y="1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1" name="Freeform 96"/>
            <p:cNvSpPr>
              <a:spLocks/>
            </p:cNvSpPr>
            <p:nvPr/>
          </p:nvSpPr>
          <p:spPr bwMode="auto">
            <a:xfrm>
              <a:off x="5871411" y="5731042"/>
              <a:ext cx="1219200" cy="1090863"/>
            </a:xfrm>
            <a:custGeom>
              <a:avLst/>
              <a:gdLst/>
              <a:ahLst/>
              <a:cxnLst>
                <a:cxn ang="0">
                  <a:pos x="144" y="62"/>
                </a:cxn>
                <a:cxn ang="0">
                  <a:pos x="122" y="24"/>
                </a:cxn>
                <a:cxn ang="0">
                  <a:pos x="110" y="16"/>
                </a:cxn>
                <a:cxn ang="0">
                  <a:pos x="94" y="10"/>
                </a:cxn>
                <a:cxn ang="0">
                  <a:pos x="78" y="8"/>
                </a:cxn>
                <a:cxn ang="0">
                  <a:pos x="42" y="18"/>
                </a:cxn>
                <a:cxn ang="0">
                  <a:pos x="30" y="26"/>
                </a:cxn>
                <a:cxn ang="0">
                  <a:pos x="12" y="50"/>
                </a:cxn>
                <a:cxn ang="0">
                  <a:pos x="6" y="78"/>
                </a:cxn>
                <a:cxn ang="0">
                  <a:pos x="14" y="106"/>
                </a:cxn>
                <a:cxn ang="0">
                  <a:pos x="22" y="118"/>
                </a:cxn>
                <a:cxn ang="0">
                  <a:pos x="36" y="126"/>
                </a:cxn>
                <a:cxn ang="0">
                  <a:pos x="52" y="126"/>
                </a:cxn>
                <a:cxn ang="0">
                  <a:pos x="58" y="122"/>
                </a:cxn>
                <a:cxn ang="0">
                  <a:pos x="68" y="110"/>
                </a:cxn>
                <a:cxn ang="0">
                  <a:pos x="72" y="84"/>
                </a:cxn>
                <a:cxn ang="0">
                  <a:pos x="72" y="68"/>
                </a:cxn>
                <a:cxn ang="0">
                  <a:pos x="68" y="54"/>
                </a:cxn>
                <a:cxn ang="0">
                  <a:pos x="56" y="44"/>
                </a:cxn>
                <a:cxn ang="0">
                  <a:pos x="50" y="44"/>
                </a:cxn>
                <a:cxn ang="0">
                  <a:pos x="44" y="50"/>
                </a:cxn>
                <a:cxn ang="0">
                  <a:pos x="38" y="66"/>
                </a:cxn>
                <a:cxn ang="0">
                  <a:pos x="40" y="74"/>
                </a:cxn>
                <a:cxn ang="0">
                  <a:pos x="50" y="82"/>
                </a:cxn>
                <a:cxn ang="0">
                  <a:pos x="62" y="84"/>
                </a:cxn>
                <a:cxn ang="0">
                  <a:pos x="58" y="84"/>
                </a:cxn>
                <a:cxn ang="0">
                  <a:pos x="44" y="82"/>
                </a:cxn>
                <a:cxn ang="0">
                  <a:pos x="34" y="76"/>
                </a:cxn>
                <a:cxn ang="0">
                  <a:pos x="32" y="72"/>
                </a:cxn>
                <a:cxn ang="0">
                  <a:pos x="34" y="58"/>
                </a:cxn>
                <a:cxn ang="0">
                  <a:pos x="40" y="46"/>
                </a:cxn>
                <a:cxn ang="0">
                  <a:pos x="46" y="42"/>
                </a:cxn>
                <a:cxn ang="0">
                  <a:pos x="56" y="40"/>
                </a:cxn>
                <a:cxn ang="0">
                  <a:pos x="66" y="42"/>
                </a:cxn>
                <a:cxn ang="0">
                  <a:pos x="72" y="52"/>
                </a:cxn>
                <a:cxn ang="0">
                  <a:pos x="76" y="58"/>
                </a:cxn>
                <a:cxn ang="0">
                  <a:pos x="78" y="84"/>
                </a:cxn>
                <a:cxn ang="0">
                  <a:pos x="72" y="110"/>
                </a:cxn>
                <a:cxn ang="0">
                  <a:pos x="58" y="128"/>
                </a:cxn>
                <a:cxn ang="0">
                  <a:pos x="34" y="136"/>
                </a:cxn>
                <a:cxn ang="0">
                  <a:pos x="28" y="134"/>
                </a:cxn>
                <a:cxn ang="0">
                  <a:pos x="16" y="126"/>
                </a:cxn>
                <a:cxn ang="0">
                  <a:pos x="4" y="106"/>
                </a:cxn>
                <a:cxn ang="0">
                  <a:pos x="0" y="92"/>
                </a:cxn>
                <a:cxn ang="0">
                  <a:pos x="2" y="60"/>
                </a:cxn>
                <a:cxn ang="0">
                  <a:pos x="18" y="32"/>
                </a:cxn>
                <a:cxn ang="0">
                  <a:pos x="32" y="20"/>
                </a:cxn>
                <a:cxn ang="0">
                  <a:pos x="64" y="4"/>
                </a:cxn>
                <a:cxn ang="0">
                  <a:pos x="82" y="0"/>
                </a:cxn>
                <a:cxn ang="0">
                  <a:pos x="106" y="2"/>
                </a:cxn>
                <a:cxn ang="0">
                  <a:pos x="126" y="14"/>
                </a:cxn>
                <a:cxn ang="0">
                  <a:pos x="134" y="22"/>
                </a:cxn>
                <a:cxn ang="0">
                  <a:pos x="152" y="56"/>
                </a:cxn>
                <a:cxn ang="0">
                  <a:pos x="148" y="60"/>
                </a:cxn>
                <a:cxn ang="0">
                  <a:pos x="144" y="62"/>
                </a:cxn>
              </a:cxnLst>
              <a:rect l="0" t="0" r="r" b="b"/>
              <a:pathLst>
                <a:path w="152" h="136">
                  <a:moveTo>
                    <a:pt x="144" y="62"/>
                  </a:moveTo>
                  <a:lnTo>
                    <a:pt x="144" y="62"/>
                  </a:lnTo>
                  <a:lnTo>
                    <a:pt x="130" y="36"/>
                  </a:lnTo>
                  <a:lnTo>
                    <a:pt x="122" y="24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02" y="12"/>
                  </a:lnTo>
                  <a:lnTo>
                    <a:pt x="94" y="10"/>
                  </a:lnTo>
                  <a:lnTo>
                    <a:pt x="86" y="8"/>
                  </a:lnTo>
                  <a:lnTo>
                    <a:pt x="78" y="8"/>
                  </a:lnTo>
                  <a:lnTo>
                    <a:pt x="60" y="10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30" y="26"/>
                  </a:lnTo>
                  <a:lnTo>
                    <a:pt x="20" y="36"/>
                  </a:lnTo>
                  <a:lnTo>
                    <a:pt x="12" y="50"/>
                  </a:lnTo>
                  <a:lnTo>
                    <a:pt x="8" y="64"/>
                  </a:lnTo>
                  <a:lnTo>
                    <a:pt x="6" y="78"/>
                  </a:lnTo>
                  <a:lnTo>
                    <a:pt x="8" y="92"/>
                  </a:lnTo>
                  <a:lnTo>
                    <a:pt x="14" y="106"/>
                  </a:lnTo>
                  <a:lnTo>
                    <a:pt x="22" y="118"/>
                  </a:lnTo>
                  <a:lnTo>
                    <a:pt x="22" y="118"/>
                  </a:lnTo>
                  <a:lnTo>
                    <a:pt x="28" y="124"/>
                  </a:lnTo>
                  <a:lnTo>
                    <a:pt x="36" y="126"/>
                  </a:lnTo>
                  <a:lnTo>
                    <a:pt x="44" y="128"/>
                  </a:lnTo>
                  <a:lnTo>
                    <a:pt x="52" y="126"/>
                  </a:lnTo>
                  <a:lnTo>
                    <a:pt x="52" y="126"/>
                  </a:lnTo>
                  <a:lnTo>
                    <a:pt x="58" y="122"/>
                  </a:lnTo>
                  <a:lnTo>
                    <a:pt x="64" y="116"/>
                  </a:lnTo>
                  <a:lnTo>
                    <a:pt x="68" y="110"/>
                  </a:lnTo>
                  <a:lnTo>
                    <a:pt x="70" y="100"/>
                  </a:lnTo>
                  <a:lnTo>
                    <a:pt x="72" y="84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0" y="60"/>
                  </a:lnTo>
                  <a:lnTo>
                    <a:pt x="68" y="54"/>
                  </a:lnTo>
                  <a:lnTo>
                    <a:pt x="62" y="48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0" y="44"/>
                  </a:lnTo>
                  <a:lnTo>
                    <a:pt x="46" y="46"/>
                  </a:lnTo>
                  <a:lnTo>
                    <a:pt x="44" y="50"/>
                  </a:lnTo>
                  <a:lnTo>
                    <a:pt x="40" y="54"/>
                  </a:lnTo>
                  <a:lnTo>
                    <a:pt x="38" y="66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44" y="80"/>
                  </a:lnTo>
                  <a:lnTo>
                    <a:pt x="50" y="82"/>
                  </a:lnTo>
                  <a:lnTo>
                    <a:pt x="56" y="84"/>
                  </a:lnTo>
                  <a:lnTo>
                    <a:pt x="62" y="84"/>
                  </a:lnTo>
                  <a:lnTo>
                    <a:pt x="62" y="84"/>
                  </a:lnTo>
                  <a:lnTo>
                    <a:pt x="58" y="84"/>
                  </a:lnTo>
                  <a:lnTo>
                    <a:pt x="48" y="84"/>
                  </a:lnTo>
                  <a:lnTo>
                    <a:pt x="44" y="82"/>
                  </a:lnTo>
                  <a:lnTo>
                    <a:pt x="38" y="80"/>
                  </a:lnTo>
                  <a:lnTo>
                    <a:pt x="34" y="76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64"/>
                  </a:lnTo>
                  <a:lnTo>
                    <a:pt x="34" y="58"/>
                  </a:lnTo>
                  <a:lnTo>
                    <a:pt x="36" y="5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6" y="42"/>
                  </a:lnTo>
                  <a:lnTo>
                    <a:pt x="50" y="40"/>
                  </a:lnTo>
                  <a:lnTo>
                    <a:pt x="56" y="40"/>
                  </a:lnTo>
                  <a:lnTo>
                    <a:pt x="62" y="40"/>
                  </a:lnTo>
                  <a:lnTo>
                    <a:pt x="66" y="42"/>
                  </a:lnTo>
                  <a:lnTo>
                    <a:pt x="70" y="46"/>
                  </a:lnTo>
                  <a:lnTo>
                    <a:pt x="72" y="52"/>
                  </a:lnTo>
                  <a:lnTo>
                    <a:pt x="76" y="58"/>
                  </a:lnTo>
                  <a:lnTo>
                    <a:pt x="76" y="58"/>
                  </a:lnTo>
                  <a:lnTo>
                    <a:pt x="76" y="72"/>
                  </a:lnTo>
                  <a:lnTo>
                    <a:pt x="78" y="84"/>
                  </a:lnTo>
                  <a:lnTo>
                    <a:pt x="76" y="98"/>
                  </a:lnTo>
                  <a:lnTo>
                    <a:pt x="72" y="110"/>
                  </a:lnTo>
                  <a:lnTo>
                    <a:pt x="66" y="120"/>
                  </a:lnTo>
                  <a:lnTo>
                    <a:pt x="58" y="128"/>
                  </a:lnTo>
                  <a:lnTo>
                    <a:pt x="48" y="134"/>
                  </a:lnTo>
                  <a:lnTo>
                    <a:pt x="34" y="136"/>
                  </a:lnTo>
                  <a:lnTo>
                    <a:pt x="34" y="136"/>
                  </a:lnTo>
                  <a:lnTo>
                    <a:pt x="28" y="134"/>
                  </a:lnTo>
                  <a:lnTo>
                    <a:pt x="22" y="130"/>
                  </a:lnTo>
                  <a:lnTo>
                    <a:pt x="16" y="126"/>
                  </a:lnTo>
                  <a:lnTo>
                    <a:pt x="12" y="120"/>
                  </a:lnTo>
                  <a:lnTo>
                    <a:pt x="4" y="10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76"/>
                  </a:lnTo>
                  <a:lnTo>
                    <a:pt x="2" y="60"/>
                  </a:lnTo>
                  <a:lnTo>
                    <a:pt x="8" y="46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32" y="20"/>
                  </a:lnTo>
                  <a:lnTo>
                    <a:pt x="48" y="10"/>
                  </a:lnTo>
                  <a:lnTo>
                    <a:pt x="64" y="4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94" y="0"/>
                  </a:lnTo>
                  <a:lnTo>
                    <a:pt x="106" y="2"/>
                  </a:lnTo>
                  <a:lnTo>
                    <a:pt x="116" y="8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34" y="22"/>
                  </a:lnTo>
                  <a:lnTo>
                    <a:pt x="140" y="32"/>
                  </a:lnTo>
                  <a:lnTo>
                    <a:pt x="152" y="56"/>
                  </a:lnTo>
                  <a:lnTo>
                    <a:pt x="152" y="56"/>
                  </a:lnTo>
                  <a:lnTo>
                    <a:pt x="148" y="60"/>
                  </a:lnTo>
                  <a:lnTo>
                    <a:pt x="144" y="62"/>
                  </a:lnTo>
                  <a:lnTo>
                    <a:pt x="144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2" name="Freeform 97"/>
            <p:cNvSpPr>
              <a:spLocks/>
            </p:cNvSpPr>
            <p:nvPr/>
          </p:nvSpPr>
          <p:spPr bwMode="auto">
            <a:xfrm>
              <a:off x="6593305" y="854242"/>
              <a:ext cx="256674" cy="737937"/>
            </a:xfrm>
            <a:custGeom>
              <a:avLst/>
              <a:gdLst/>
              <a:ahLst/>
              <a:cxnLst>
                <a:cxn ang="0">
                  <a:pos x="22" y="56"/>
                </a:cxn>
                <a:cxn ang="0">
                  <a:pos x="22" y="56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6" y="18"/>
                </a:cxn>
                <a:cxn ang="0">
                  <a:pos x="24" y="6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0" y="8"/>
                </a:cxn>
                <a:cxn ang="0">
                  <a:pos x="16" y="16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2" y="44"/>
                </a:cxn>
                <a:cxn ang="0">
                  <a:pos x="0" y="56"/>
                </a:cxn>
                <a:cxn ang="0">
                  <a:pos x="0" y="66"/>
                </a:cxn>
                <a:cxn ang="0">
                  <a:pos x="4" y="76"/>
                </a:cxn>
                <a:cxn ang="0">
                  <a:pos x="6" y="82"/>
                </a:cxn>
                <a:cxn ang="0">
                  <a:pos x="10" y="88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4" y="92"/>
                </a:cxn>
                <a:cxn ang="0">
                  <a:pos x="10" y="82"/>
                </a:cxn>
                <a:cxn ang="0">
                  <a:pos x="10" y="70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2" y="78"/>
                </a:cxn>
                <a:cxn ang="0">
                  <a:pos x="12" y="78"/>
                </a:cxn>
                <a:cxn ang="0">
                  <a:pos x="14" y="86"/>
                </a:cxn>
                <a:cxn ang="0">
                  <a:pos x="14" y="86"/>
                </a:cxn>
                <a:cxn ang="0">
                  <a:pos x="16" y="88"/>
                </a:cxn>
                <a:cxn ang="0">
                  <a:pos x="16" y="88"/>
                </a:cxn>
                <a:cxn ang="0">
                  <a:pos x="18" y="82"/>
                </a:cxn>
                <a:cxn ang="0">
                  <a:pos x="24" y="76"/>
                </a:cxn>
                <a:cxn ang="0">
                  <a:pos x="24" y="76"/>
                </a:cxn>
                <a:cxn ang="0">
                  <a:pos x="30" y="68"/>
                </a:cxn>
                <a:cxn ang="0">
                  <a:pos x="32" y="60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30" y="5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6"/>
                </a:cxn>
                <a:cxn ang="0">
                  <a:pos x="22" y="56"/>
                </a:cxn>
              </a:cxnLst>
              <a:rect l="0" t="0" r="r" b="b"/>
              <a:pathLst>
                <a:path w="32" h="92">
                  <a:moveTo>
                    <a:pt x="22" y="56"/>
                  </a:moveTo>
                  <a:lnTo>
                    <a:pt x="22" y="56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6" y="18"/>
                  </a:lnTo>
                  <a:lnTo>
                    <a:pt x="24" y="6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0" y="8"/>
                  </a:lnTo>
                  <a:lnTo>
                    <a:pt x="16" y="1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2" y="44"/>
                  </a:lnTo>
                  <a:lnTo>
                    <a:pt x="0" y="56"/>
                  </a:lnTo>
                  <a:lnTo>
                    <a:pt x="0" y="66"/>
                  </a:lnTo>
                  <a:lnTo>
                    <a:pt x="4" y="76"/>
                  </a:lnTo>
                  <a:lnTo>
                    <a:pt x="6" y="82"/>
                  </a:lnTo>
                  <a:lnTo>
                    <a:pt x="10" y="88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0" y="82"/>
                  </a:lnTo>
                  <a:lnTo>
                    <a:pt x="10" y="7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4" y="86"/>
                  </a:lnTo>
                  <a:lnTo>
                    <a:pt x="14" y="86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82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30" y="68"/>
                  </a:lnTo>
                  <a:lnTo>
                    <a:pt x="32" y="60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0" y="5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6"/>
                  </a:lnTo>
                  <a:lnTo>
                    <a:pt x="22" y="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3" name="Freeform 98"/>
            <p:cNvSpPr>
              <a:spLocks/>
            </p:cNvSpPr>
            <p:nvPr/>
          </p:nvSpPr>
          <p:spPr bwMode="auto">
            <a:xfrm>
              <a:off x="5518484" y="838200"/>
              <a:ext cx="336884" cy="946484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4" y="16"/>
                </a:cxn>
                <a:cxn ang="0">
                  <a:pos x="2" y="26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52"/>
                </a:cxn>
                <a:cxn ang="0">
                  <a:pos x="6" y="62"/>
                </a:cxn>
                <a:cxn ang="0">
                  <a:pos x="18" y="80"/>
                </a:cxn>
                <a:cxn ang="0">
                  <a:pos x="18" y="80"/>
                </a:cxn>
                <a:cxn ang="0">
                  <a:pos x="28" y="98"/>
                </a:cxn>
                <a:cxn ang="0">
                  <a:pos x="34" y="106"/>
                </a:cxn>
                <a:cxn ang="0">
                  <a:pos x="38" y="116"/>
                </a:cxn>
                <a:cxn ang="0">
                  <a:pos x="38" y="116"/>
                </a:cxn>
                <a:cxn ang="0">
                  <a:pos x="38" y="118"/>
                </a:cxn>
                <a:cxn ang="0">
                  <a:pos x="40" y="118"/>
                </a:cxn>
                <a:cxn ang="0">
                  <a:pos x="40" y="118"/>
                </a:cxn>
                <a:cxn ang="0">
                  <a:pos x="42" y="116"/>
                </a:cxn>
                <a:cxn ang="0">
                  <a:pos x="42" y="114"/>
                </a:cxn>
                <a:cxn ang="0">
                  <a:pos x="42" y="114"/>
                </a:cxn>
                <a:cxn ang="0">
                  <a:pos x="36" y="100"/>
                </a:cxn>
                <a:cxn ang="0">
                  <a:pos x="28" y="88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8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6" y="26"/>
                </a:cxn>
                <a:cxn ang="0">
                  <a:pos x="12" y="10"/>
                </a:cxn>
                <a:cxn ang="0">
                  <a:pos x="12" y="10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6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42" h="118">
                  <a:moveTo>
                    <a:pt x="12" y="2"/>
                  </a:moveTo>
                  <a:lnTo>
                    <a:pt x="12" y="2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16"/>
                  </a:lnTo>
                  <a:lnTo>
                    <a:pt x="2" y="2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52"/>
                  </a:lnTo>
                  <a:lnTo>
                    <a:pt x="6" y="62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28" y="98"/>
                  </a:lnTo>
                  <a:lnTo>
                    <a:pt x="34" y="106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38" y="118"/>
                  </a:lnTo>
                  <a:lnTo>
                    <a:pt x="40" y="118"/>
                  </a:lnTo>
                  <a:lnTo>
                    <a:pt x="40" y="118"/>
                  </a:lnTo>
                  <a:lnTo>
                    <a:pt x="42" y="116"/>
                  </a:lnTo>
                  <a:lnTo>
                    <a:pt x="42" y="114"/>
                  </a:lnTo>
                  <a:lnTo>
                    <a:pt x="42" y="114"/>
                  </a:lnTo>
                  <a:lnTo>
                    <a:pt x="36" y="100"/>
                  </a:lnTo>
                  <a:lnTo>
                    <a:pt x="28" y="88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8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26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4" name="Freeform 99"/>
            <p:cNvSpPr>
              <a:spLocks/>
            </p:cNvSpPr>
            <p:nvPr/>
          </p:nvSpPr>
          <p:spPr bwMode="auto">
            <a:xfrm>
              <a:off x="3481137" y="469232"/>
              <a:ext cx="1283368" cy="978568"/>
            </a:xfrm>
            <a:custGeom>
              <a:avLst/>
              <a:gdLst/>
              <a:ahLst/>
              <a:cxnLst>
                <a:cxn ang="0">
                  <a:pos x="30" y="40"/>
                </a:cxn>
                <a:cxn ang="0">
                  <a:pos x="20" y="44"/>
                </a:cxn>
                <a:cxn ang="0">
                  <a:pos x="10" y="42"/>
                </a:cxn>
                <a:cxn ang="0">
                  <a:pos x="8" y="40"/>
                </a:cxn>
                <a:cxn ang="0">
                  <a:pos x="6" y="36"/>
                </a:cxn>
                <a:cxn ang="0">
                  <a:pos x="8" y="24"/>
                </a:cxn>
                <a:cxn ang="0">
                  <a:pos x="10" y="22"/>
                </a:cxn>
                <a:cxn ang="0">
                  <a:pos x="14" y="16"/>
                </a:cxn>
                <a:cxn ang="0">
                  <a:pos x="26" y="8"/>
                </a:cxn>
                <a:cxn ang="0">
                  <a:pos x="32" y="6"/>
                </a:cxn>
                <a:cxn ang="0">
                  <a:pos x="46" y="6"/>
                </a:cxn>
                <a:cxn ang="0">
                  <a:pos x="60" y="12"/>
                </a:cxn>
                <a:cxn ang="0">
                  <a:pos x="74" y="20"/>
                </a:cxn>
                <a:cxn ang="0">
                  <a:pos x="82" y="32"/>
                </a:cxn>
                <a:cxn ang="0">
                  <a:pos x="86" y="48"/>
                </a:cxn>
                <a:cxn ang="0">
                  <a:pos x="88" y="64"/>
                </a:cxn>
                <a:cxn ang="0">
                  <a:pos x="96" y="90"/>
                </a:cxn>
                <a:cxn ang="0">
                  <a:pos x="102" y="96"/>
                </a:cxn>
                <a:cxn ang="0">
                  <a:pos x="128" y="114"/>
                </a:cxn>
                <a:cxn ang="0">
                  <a:pos x="142" y="120"/>
                </a:cxn>
                <a:cxn ang="0">
                  <a:pos x="150" y="122"/>
                </a:cxn>
                <a:cxn ang="0">
                  <a:pos x="158" y="122"/>
                </a:cxn>
                <a:cxn ang="0">
                  <a:pos x="160" y="120"/>
                </a:cxn>
                <a:cxn ang="0">
                  <a:pos x="158" y="118"/>
                </a:cxn>
                <a:cxn ang="0">
                  <a:pos x="156" y="118"/>
                </a:cxn>
                <a:cxn ang="0">
                  <a:pos x="144" y="116"/>
                </a:cxn>
                <a:cxn ang="0">
                  <a:pos x="130" y="110"/>
                </a:cxn>
                <a:cxn ang="0">
                  <a:pos x="116" y="102"/>
                </a:cxn>
                <a:cxn ang="0">
                  <a:pos x="104" y="92"/>
                </a:cxn>
                <a:cxn ang="0">
                  <a:pos x="96" y="80"/>
                </a:cxn>
                <a:cxn ang="0">
                  <a:pos x="92" y="64"/>
                </a:cxn>
                <a:cxn ang="0">
                  <a:pos x="88" y="38"/>
                </a:cxn>
                <a:cxn ang="0">
                  <a:pos x="86" y="30"/>
                </a:cxn>
                <a:cxn ang="0">
                  <a:pos x="76" y="16"/>
                </a:cxn>
                <a:cxn ang="0">
                  <a:pos x="62" y="6"/>
                </a:cxn>
                <a:cxn ang="0">
                  <a:pos x="48" y="2"/>
                </a:cxn>
                <a:cxn ang="0">
                  <a:pos x="32" y="2"/>
                </a:cxn>
                <a:cxn ang="0">
                  <a:pos x="24" y="4"/>
                </a:cxn>
                <a:cxn ang="0">
                  <a:pos x="10" y="12"/>
                </a:cxn>
                <a:cxn ang="0">
                  <a:pos x="6" y="20"/>
                </a:cxn>
                <a:cxn ang="0">
                  <a:pos x="4" y="22"/>
                </a:cxn>
                <a:cxn ang="0">
                  <a:pos x="2" y="38"/>
                </a:cxn>
                <a:cxn ang="0">
                  <a:pos x="4" y="44"/>
                </a:cxn>
                <a:cxn ang="0">
                  <a:pos x="8" y="48"/>
                </a:cxn>
                <a:cxn ang="0">
                  <a:pos x="20" y="48"/>
                </a:cxn>
                <a:cxn ang="0">
                  <a:pos x="32" y="44"/>
                </a:cxn>
                <a:cxn ang="0">
                  <a:pos x="34" y="42"/>
                </a:cxn>
                <a:cxn ang="0">
                  <a:pos x="32" y="40"/>
                </a:cxn>
                <a:cxn ang="0">
                  <a:pos x="30" y="40"/>
                </a:cxn>
              </a:cxnLst>
              <a:rect l="0" t="0" r="r" b="b"/>
              <a:pathLst>
                <a:path w="160" h="122">
                  <a:moveTo>
                    <a:pt x="30" y="40"/>
                  </a:moveTo>
                  <a:lnTo>
                    <a:pt x="30" y="40"/>
                  </a:lnTo>
                  <a:lnTo>
                    <a:pt x="24" y="42"/>
                  </a:lnTo>
                  <a:lnTo>
                    <a:pt x="20" y="44"/>
                  </a:lnTo>
                  <a:lnTo>
                    <a:pt x="14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8" y="40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4" y="16"/>
                  </a:lnTo>
                  <a:lnTo>
                    <a:pt x="20" y="10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40" y="6"/>
                  </a:lnTo>
                  <a:lnTo>
                    <a:pt x="46" y="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8" y="16"/>
                  </a:lnTo>
                  <a:lnTo>
                    <a:pt x="74" y="20"/>
                  </a:lnTo>
                  <a:lnTo>
                    <a:pt x="78" y="26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6" y="48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92" y="82"/>
                  </a:lnTo>
                  <a:lnTo>
                    <a:pt x="96" y="90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12" y="106"/>
                  </a:lnTo>
                  <a:lnTo>
                    <a:pt x="128" y="114"/>
                  </a:lnTo>
                  <a:lnTo>
                    <a:pt x="128" y="114"/>
                  </a:lnTo>
                  <a:lnTo>
                    <a:pt x="142" y="120"/>
                  </a:lnTo>
                  <a:lnTo>
                    <a:pt x="142" y="120"/>
                  </a:lnTo>
                  <a:lnTo>
                    <a:pt x="150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58" y="118"/>
                  </a:lnTo>
                  <a:lnTo>
                    <a:pt x="156" y="118"/>
                  </a:lnTo>
                  <a:lnTo>
                    <a:pt x="156" y="118"/>
                  </a:lnTo>
                  <a:lnTo>
                    <a:pt x="152" y="118"/>
                  </a:lnTo>
                  <a:lnTo>
                    <a:pt x="144" y="116"/>
                  </a:lnTo>
                  <a:lnTo>
                    <a:pt x="144" y="116"/>
                  </a:lnTo>
                  <a:lnTo>
                    <a:pt x="130" y="110"/>
                  </a:lnTo>
                  <a:lnTo>
                    <a:pt x="130" y="110"/>
                  </a:lnTo>
                  <a:lnTo>
                    <a:pt x="116" y="10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0" y="86"/>
                  </a:lnTo>
                  <a:lnTo>
                    <a:pt x="96" y="80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0" y="48"/>
                  </a:lnTo>
                  <a:lnTo>
                    <a:pt x="88" y="38"/>
                  </a:lnTo>
                  <a:lnTo>
                    <a:pt x="86" y="30"/>
                  </a:lnTo>
                  <a:lnTo>
                    <a:pt x="86" y="30"/>
                  </a:lnTo>
                  <a:lnTo>
                    <a:pt x="82" y="24"/>
                  </a:lnTo>
                  <a:lnTo>
                    <a:pt x="76" y="16"/>
                  </a:lnTo>
                  <a:lnTo>
                    <a:pt x="70" y="12"/>
                  </a:lnTo>
                  <a:lnTo>
                    <a:pt x="62" y="6"/>
                  </a:lnTo>
                  <a:lnTo>
                    <a:pt x="62" y="6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24" y="4"/>
                  </a:lnTo>
                  <a:lnTo>
                    <a:pt x="18" y="6"/>
                  </a:lnTo>
                  <a:lnTo>
                    <a:pt x="10" y="12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4" y="48"/>
                  </a:lnTo>
                  <a:lnTo>
                    <a:pt x="20" y="48"/>
                  </a:lnTo>
                  <a:lnTo>
                    <a:pt x="26" y="46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42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5" name="Freeform 100"/>
            <p:cNvSpPr>
              <a:spLocks/>
            </p:cNvSpPr>
            <p:nvPr/>
          </p:nvSpPr>
          <p:spPr bwMode="auto">
            <a:xfrm>
              <a:off x="7010400" y="4608095"/>
              <a:ext cx="1925053" cy="1251284"/>
            </a:xfrm>
            <a:custGeom>
              <a:avLst/>
              <a:gdLst/>
              <a:ahLst/>
              <a:cxnLst>
                <a:cxn ang="0">
                  <a:pos x="240" y="24"/>
                </a:cxn>
                <a:cxn ang="0">
                  <a:pos x="224" y="26"/>
                </a:cxn>
                <a:cxn ang="0">
                  <a:pos x="188" y="16"/>
                </a:cxn>
                <a:cxn ang="0">
                  <a:pos x="170" y="10"/>
                </a:cxn>
                <a:cxn ang="0">
                  <a:pos x="144" y="2"/>
                </a:cxn>
                <a:cxn ang="0">
                  <a:pos x="122" y="0"/>
                </a:cxn>
                <a:cxn ang="0">
                  <a:pos x="104" y="2"/>
                </a:cxn>
                <a:cxn ang="0">
                  <a:pos x="76" y="18"/>
                </a:cxn>
                <a:cxn ang="0">
                  <a:pos x="58" y="38"/>
                </a:cxn>
                <a:cxn ang="0">
                  <a:pos x="52" y="46"/>
                </a:cxn>
                <a:cxn ang="0">
                  <a:pos x="48" y="52"/>
                </a:cxn>
                <a:cxn ang="0">
                  <a:pos x="14" y="100"/>
                </a:cxn>
                <a:cxn ang="0">
                  <a:pos x="8" y="114"/>
                </a:cxn>
                <a:cxn ang="0">
                  <a:pos x="0" y="140"/>
                </a:cxn>
                <a:cxn ang="0">
                  <a:pos x="0" y="152"/>
                </a:cxn>
                <a:cxn ang="0">
                  <a:pos x="2" y="156"/>
                </a:cxn>
                <a:cxn ang="0">
                  <a:pos x="4" y="154"/>
                </a:cxn>
                <a:cxn ang="0">
                  <a:pos x="4" y="152"/>
                </a:cxn>
                <a:cxn ang="0">
                  <a:pos x="8" y="130"/>
                </a:cxn>
                <a:cxn ang="0">
                  <a:pos x="18" y="102"/>
                </a:cxn>
                <a:cxn ang="0">
                  <a:pos x="28" y="86"/>
                </a:cxn>
                <a:cxn ang="0">
                  <a:pos x="50" y="54"/>
                </a:cxn>
                <a:cxn ang="0">
                  <a:pos x="64" y="42"/>
                </a:cxn>
                <a:cxn ang="0">
                  <a:pos x="96" y="28"/>
                </a:cxn>
                <a:cxn ang="0">
                  <a:pos x="112" y="24"/>
                </a:cxn>
                <a:cxn ang="0">
                  <a:pos x="76" y="40"/>
                </a:cxn>
                <a:cxn ang="0">
                  <a:pos x="62" y="48"/>
                </a:cxn>
                <a:cxn ang="0">
                  <a:pos x="58" y="52"/>
                </a:cxn>
                <a:cxn ang="0">
                  <a:pos x="70" y="56"/>
                </a:cxn>
                <a:cxn ang="0">
                  <a:pos x="88" y="66"/>
                </a:cxn>
                <a:cxn ang="0">
                  <a:pos x="108" y="74"/>
                </a:cxn>
                <a:cxn ang="0">
                  <a:pos x="126" y="76"/>
                </a:cxn>
                <a:cxn ang="0">
                  <a:pos x="146" y="72"/>
                </a:cxn>
                <a:cxn ang="0">
                  <a:pos x="138" y="70"/>
                </a:cxn>
                <a:cxn ang="0">
                  <a:pos x="116" y="52"/>
                </a:cxn>
                <a:cxn ang="0">
                  <a:pos x="114" y="50"/>
                </a:cxn>
                <a:cxn ang="0">
                  <a:pos x="130" y="54"/>
                </a:cxn>
                <a:cxn ang="0">
                  <a:pos x="150" y="56"/>
                </a:cxn>
                <a:cxn ang="0">
                  <a:pos x="188" y="50"/>
                </a:cxn>
                <a:cxn ang="0">
                  <a:pos x="220" y="38"/>
                </a:cxn>
                <a:cxn ang="0">
                  <a:pos x="240" y="24"/>
                </a:cxn>
              </a:cxnLst>
              <a:rect l="0" t="0" r="r" b="b"/>
              <a:pathLst>
                <a:path w="240" h="156">
                  <a:moveTo>
                    <a:pt x="240" y="24"/>
                  </a:moveTo>
                  <a:lnTo>
                    <a:pt x="240" y="24"/>
                  </a:lnTo>
                  <a:lnTo>
                    <a:pt x="236" y="26"/>
                  </a:lnTo>
                  <a:lnTo>
                    <a:pt x="224" y="26"/>
                  </a:lnTo>
                  <a:lnTo>
                    <a:pt x="202" y="22"/>
                  </a:lnTo>
                  <a:lnTo>
                    <a:pt x="188" y="16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56" y="4"/>
                  </a:lnTo>
                  <a:lnTo>
                    <a:pt x="144" y="2"/>
                  </a:lnTo>
                  <a:lnTo>
                    <a:pt x="134" y="0"/>
                  </a:lnTo>
                  <a:lnTo>
                    <a:pt x="122" y="0"/>
                  </a:lnTo>
                  <a:lnTo>
                    <a:pt x="114" y="0"/>
                  </a:lnTo>
                  <a:lnTo>
                    <a:pt x="104" y="2"/>
                  </a:lnTo>
                  <a:lnTo>
                    <a:pt x="88" y="10"/>
                  </a:lnTo>
                  <a:lnTo>
                    <a:pt x="76" y="18"/>
                  </a:lnTo>
                  <a:lnTo>
                    <a:pt x="64" y="28"/>
                  </a:lnTo>
                  <a:lnTo>
                    <a:pt x="58" y="38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30" y="74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8" y="114"/>
                  </a:lnTo>
                  <a:lnTo>
                    <a:pt x="4" y="128"/>
                  </a:lnTo>
                  <a:lnTo>
                    <a:pt x="0" y="14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4" y="154"/>
                  </a:lnTo>
                  <a:lnTo>
                    <a:pt x="4" y="152"/>
                  </a:lnTo>
                  <a:lnTo>
                    <a:pt x="4" y="152"/>
                  </a:lnTo>
                  <a:lnTo>
                    <a:pt x="4" y="142"/>
                  </a:lnTo>
                  <a:lnTo>
                    <a:pt x="8" y="130"/>
                  </a:lnTo>
                  <a:lnTo>
                    <a:pt x="12" y="116"/>
                  </a:lnTo>
                  <a:lnTo>
                    <a:pt x="18" y="102"/>
                  </a:lnTo>
                  <a:lnTo>
                    <a:pt x="18" y="102"/>
                  </a:lnTo>
                  <a:lnTo>
                    <a:pt x="28" y="86"/>
                  </a:lnTo>
                  <a:lnTo>
                    <a:pt x="38" y="70"/>
                  </a:lnTo>
                  <a:lnTo>
                    <a:pt x="50" y="54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80" y="34"/>
                  </a:lnTo>
                  <a:lnTo>
                    <a:pt x="96" y="28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92" y="32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70" y="56"/>
                  </a:lnTo>
                  <a:lnTo>
                    <a:pt x="88" y="66"/>
                  </a:lnTo>
                  <a:lnTo>
                    <a:pt x="88" y="66"/>
                  </a:lnTo>
                  <a:lnTo>
                    <a:pt x="98" y="72"/>
                  </a:lnTo>
                  <a:lnTo>
                    <a:pt x="108" y="74"/>
                  </a:lnTo>
                  <a:lnTo>
                    <a:pt x="118" y="76"/>
                  </a:lnTo>
                  <a:lnTo>
                    <a:pt x="126" y="76"/>
                  </a:lnTo>
                  <a:lnTo>
                    <a:pt x="140" y="74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38" y="70"/>
                  </a:lnTo>
                  <a:lnTo>
                    <a:pt x="130" y="64"/>
                  </a:lnTo>
                  <a:lnTo>
                    <a:pt x="116" y="52"/>
                  </a:lnTo>
                  <a:lnTo>
                    <a:pt x="116" y="52"/>
                  </a:lnTo>
                  <a:lnTo>
                    <a:pt x="114" y="50"/>
                  </a:lnTo>
                  <a:lnTo>
                    <a:pt x="114" y="50"/>
                  </a:lnTo>
                  <a:lnTo>
                    <a:pt x="130" y="54"/>
                  </a:lnTo>
                  <a:lnTo>
                    <a:pt x="130" y="54"/>
                  </a:lnTo>
                  <a:lnTo>
                    <a:pt x="150" y="56"/>
                  </a:lnTo>
                  <a:lnTo>
                    <a:pt x="170" y="54"/>
                  </a:lnTo>
                  <a:lnTo>
                    <a:pt x="188" y="50"/>
                  </a:lnTo>
                  <a:lnTo>
                    <a:pt x="206" y="44"/>
                  </a:lnTo>
                  <a:lnTo>
                    <a:pt x="220" y="38"/>
                  </a:lnTo>
                  <a:lnTo>
                    <a:pt x="230" y="32"/>
                  </a:lnTo>
                  <a:lnTo>
                    <a:pt x="240" y="24"/>
                  </a:lnTo>
                  <a:lnTo>
                    <a:pt x="240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6" name="Freeform 101"/>
            <p:cNvSpPr>
              <a:spLocks/>
            </p:cNvSpPr>
            <p:nvPr/>
          </p:nvSpPr>
          <p:spPr bwMode="auto">
            <a:xfrm>
              <a:off x="7138737" y="3276600"/>
              <a:ext cx="978568" cy="914400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0"/>
                </a:cxn>
                <a:cxn ang="0">
                  <a:pos x="104" y="0"/>
                </a:cxn>
                <a:cxn ang="0">
                  <a:pos x="88" y="4"/>
                </a:cxn>
                <a:cxn ang="0">
                  <a:pos x="88" y="4"/>
                </a:cxn>
                <a:cxn ang="0">
                  <a:pos x="76" y="10"/>
                </a:cxn>
                <a:cxn ang="0">
                  <a:pos x="64" y="16"/>
                </a:cxn>
                <a:cxn ang="0">
                  <a:pos x="54" y="26"/>
                </a:cxn>
                <a:cxn ang="0">
                  <a:pos x="44" y="36"/>
                </a:cxn>
                <a:cxn ang="0">
                  <a:pos x="44" y="36"/>
                </a:cxn>
                <a:cxn ang="0">
                  <a:pos x="26" y="58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4" y="96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2" y="114"/>
                </a:cxn>
                <a:cxn ang="0">
                  <a:pos x="4" y="114"/>
                </a:cxn>
                <a:cxn ang="0">
                  <a:pos x="6" y="112"/>
                </a:cxn>
                <a:cxn ang="0">
                  <a:pos x="6" y="112"/>
                </a:cxn>
                <a:cxn ang="0">
                  <a:pos x="8" y="98"/>
                </a:cxn>
                <a:cxn ang="0">
                  <a:pos x="16" y="82"/>
                </a:cxn>
                <a:cxn ang="0">
                  <a:pos x="16" y="82"/>
                </a:cxn>
                <a:cxn ang="0">
                  <a:pos x="24" y="68"/>
                </a:cxn>
                <a:cxn ang="0">
                  <a:pos x="34" y="52"/>
                </a:cxn>
                <a:cxn ang="0">
                  <a:pos x="46" y="38"/>
                </a:cxn>
                <a:cxn ang="0">
                  <a:pos x="60" y="26"/>
                </a:cxn>
                <a:cxn ang="0">
                  <a:pos x="60" y="26"/>
                </a:cxn>
                <a:cxn ang="0">
                  <a:pos x="74" y="16"/>
                </a:cxn>
                <a:cxn ang="0">
                  <a:pos x="90" y="10"/>
                </a:cxn>
                <a:cxn ang="0">
                  <a:pos x="90" y="10"/>
                </a:cxn>
                <a:cxn ang="0">
                  <a:pos x="104" y="6"/>
                </a:cxn>
                <a:cxn ang="0">
                  <a:pos x="120" y="6"/>
                </a:cxn>
                <a:cxn ang="0">
                  <a:pos x="120" y="6"/>
                </a:cxn>
                <a:cxn ang="0">
                  <a:pos x="122" y="6"/>
                </a:cxn>
                <a:cxn ang="0">
                  <a:pos x="122" y="4"/>
                </a:cxn>
                <a:cxn ang="0">
                  <a:pos x="122" y="4"/>
                </a:cxn>
                <a:cxn ang="0">
                  <a:pos x="122" y="2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2" h="114">
                  <a:moveTo>
                    <a:pt x="120" y="2"/>
                  </a:moveTo>
                  <a:lnTo>
                    <a:pt x="120" y="2"/>
                  </a:lnTo>
                  <a:lnTo>
                    <a:pt x="112" y="0"/>
                  </a:lnTo>
                  <a:lnTo>
                    <a:pt x="104" y="0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76" y="10"/>
                  </a:lnTo>
                  <a:lnTo>
                    <a:pt x="64" y="16"/>
                  </a:lnTo>
                  <a:lnTo>
                    <a:pt x="54" y="2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26" y="58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4" y="96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4" y="114"/>
                  </a:lnTo>
                  <a:lnTo>
                    <a:pt x="6" y="112"/>
                  </a:lnTo>
                  <a:lnTo>
                    <a:pt x="6" y="112"/>
                  </a:lnTo>
                  <a:lnTo>
                    <a:pt x="8" y="98"/>
                  </a:lnTo>
                  <a:lnTo>
                    <a:pt x="16" y="82"/>
                  </a:lnTo>
                  <a:lnTo>
                    <a:pt x="16" y="82"/>
                  </a:lnTo>
                  <a:lnTo>
                    <a:pt x="24" y="68"/>
                  </a:lnTo>
                  <a:lnTo>
                    <a:pt x="34" y="52"/>
                  </a:lnTo>
                  <a:lnTo>
                    <a:pt x="46" y="38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74" y="16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104" y="6"/>
                  </a:lnTo>
                  <a:lnTo>
                    <a:pt x="120" y="6"/>
                  </a:lnTo>
                  <a:lnTo>
                    <a:pt x="120" y="6"/>
                  </a:lnTo>
                  <a:lnTo>
                    <a:pt x="122" y="6"/>
                  </a:lnTo>
                  <a:lnTo>
                    <a:pt x="122" y="4"/>
                  </a:lnTo>
                  <a:lnTo>
                    <a:pt x="122" y="4"/>
                  </a:lnTo>
                  <a:lnTo>
                    <a:pt x="122" y="2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7" name="Freeform 102"/>
            <p:cNvSpPr>
              <a:spLocks/>
            </p:cNvSpPr>
            <p:nvPr/>
          </p:nvSpPr>
          <p:spPr bwMode="auto">
            <a:xfrm>
              <a:off x="3304674" y="2490537"/>
              <a:ext cx="240632" cy="593558"/>
            </a:xfrm>
            <a:custGeom>
              <a:avLst/>
              <a:gdLst/>
              <a:ahLst/>
              <a:cxnLst>
                <a:cxn ang="0">
                  <a:pos x="30" y="70"/>
                </a:cxn>
                <a:cxn ang="0">
                  <a:pos x="30" y="70"/>
                </a:cxn>
                <a:cxn ang="0">
                  <a:pos x="24" y="64"/>
                </a:cxn>
                <a:cxn ang="0">
                  <a:pos x="18" y="58"/>
                </a:cxn>
                <a:cxn ang="0">
                  <a:pos x="12" y="50"/>
                </a:cxn>
                <a:cxn ang="0">
                  <a:pos x="8" y="42"/>
                </a:cxn>
                <a:cxn ang="0">
                  <a:pos x="8" y="42"/>
                </a:cxn>
                <a:cxn ang="0">
                  <a:pos x="6" y="32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6" y="12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38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6" y="66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28" y="74"/>
                </a:cxn>
                <a:cxn ang="0">
                  <a:pos x="30" y="74"/>
                </a:cxn>
                <a:cxn ang="0">
                  <a:pos x="30" y="74"/>
                </a:cxn>
                <a:cxn ang="0">
                  <a:pos x="30" y="72"/>
                </a:cxn>
                <a:cxn ang="0">
                  <a:pos x="30" y="70"/>
                </a:cxn>
                <a:cxn ang="0">
                  <a:pos x="30" y="70"/>
                </a:cxn>
              </a:cxnLst>
              <a:rect l="0" t="0" r="r" b="b"/>
              <a:pathLst>
                <a:path w="30" h="74">
                  <a:moveTo>
                    <a:pt x="30" y="70"/>
                  </a:moveTo>
                  <a:lnTo>
                    <a:pt x="30" y="70"/>
                  </a:lnTo>
                  <a:lnTo>
                    <a:pt x="24" y="64"/>
                  </a:lnTo>
                  <a:lnTo>
                    <a:pt x="18" y="58"/>
                  </a:lnTo>
                  <a:lnTo>
                    <a:pt x="12" y="50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6" y="32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2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1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8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6" y="66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28" y="74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0" y="70"/>
                  </a:lnTo>
                  <a:lnTo>
                    <a:pt x="30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8" name="Freeform 103"/>
            <p:cNvSpPr>
              <a:spLocks/>
            </p:cNvSpPr>
            <p:nvPr/>
          </p:nvSpPr>
          <p:spPr bwMode="auto">
            <a:xfrm>
              <a:off x="8261684" y="-1070811"/>
              <a:ext cx="368968" cy="753979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0" y="10"/>
                </a:cxn>
                <a:cxn ang="0">
                  <a:pos x="40" y="24"/>
                </a:cxn>
                <a:cxn ang="0">
                  <a:pos x="40" y="32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4" y="56"/>
                </a:cxn>
                <a:cxn ang="0">
                  <a:pos x="42" y="68"/>
                </a:cxn>
                <a:cxn ang="0">
                  <a:pos x="40" y="78"/>
                </a:cxn>
                <a:cxn ang="0">
                  <a:pos x="34" y="88"/>
                </a:cxn>
                <a:cxn ang="0">
                  <a:pos x="28" y="92"/>
                </a:cxn>
                <a:cxn ang="0">
                  <a:pos x="24" y="94"/>
                </a:cxn>
                <a:cxn ang="0">
                  <a:pos x="20" y="92"/>
                </a:cxn>
                <a:cxn ang="0">
                  <a:pos x="16" y="90"/>
                </a:cxn>
                <a:cxn ang="0">
                  <a:pos x="12" y="86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66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2" y="50"/>
                </a:cxn>
                <a:cxn ang="0">
                  <a:pos x="6" y="44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0" y="50"/>
                </a:cxn>
                <a:cxn ang="0">
                  <a:pos x="12" y="56"/>
                </a:cxn>
                <a:cxn ang="0">
                  <a:pos x="14" y="58"/>
                </a:cxn>
                <a:cxn ang="0">
                  <a:pos x="18" y="58"/>
                </a:cxn>
                <a:cxn ang="0">
                  <a:pos x="18" y="58"/>
                </a:cxn>
                <a:cxn ang="0">
                  <a:pos x="14" y="50"/>
                </a:cxn>
                <a:cxn ang="0">
                  <a:pos x="14" y="40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24" y="20"/>
                </a:cxn>
                <a:cxn ang="0">
                  <a:pos x="34" y="1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94">
                  <a:moveTo>
                    <a:pt x="46" y="0"/>
                  </a:moveTo>
                  <a:lnTo>
                    <a:pt x="46" y="0"/>
                  </a:lnTo>
                  <a:lnTo>
                    <a:pt x="44" y="2"/>
                  </a:lnTo>
                  <a:lnTo>
                    <a:pt x="40" y="10"/>
                  </a:lnTo>
                  <a:lnTo>
                    <a:pt x="40" y="24"/>
                  </a:lnTo>
                  <a:lnTo>
                    <a:pt x="40" y="32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4" y="56"/>
                  </a:lnTo>
                  <a:lnTo>
                    <a:pt x="42" y="68"/>
                  </a:lnTo>
                  <a:lnTo>
                    <a:pt x="40" y="78"/>
                  </a:lnTo>
                  <a:lnTo>
                    <a:pt x="34" y="88"/>
                  </a:lnTo>
                  <a:lnTo>
                    <a:pt x="28" y="92"/>
                  </a:lnTo>
                  <a:lnTo>
                    <a:pt x="24" y="94"/>
                  </a:lnTo>
                  <a:lnTo>
                    <a:pt x="20" y="92"/>
                  </a:lnTo>
                  <a:lnTo>
                    <a:pt x="16" y="90"/>
                  </a:lnTo>
                  <a:lnTo>
                    <a:pt x="12" y="86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66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2" y="50"/>
                  </a:lnTo>
                  <a:lnTo>
                    <a:pt x="6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0" y="50"/>
                  </a:lnTo>
                  <a:lnTo>
                    <a:pt x="12" y="56"/>
                  </a:lnTo>
                  <a:lnTo>
                    <a:pt x="14" y="58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14" y="50"/>
                  </a:lnTo>
                  <a:lnTo>
                    <a:pt x="14" y="4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24" y="20"/>
                  </a:lnTo>
                  <a:lnTo>
                    <a:pt x="34" y="1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59" name="Freeform 104"/>
            <p:cNvSpPr>
              <a:spLocks/>
            </p:cNvSpPr>
            <p:nvPr/>
          </p:nvSpPr>
          <p:spPr bwMode="auto">
            <a:xfrm>
              <a:off x="8229600" y="-509337"/>
              <a:ext cx="240632" cy="577516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6" y="16"/>
                </a:cxn>
                <a:cxn ang="0">
                  <a:pos x="12" y="24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6" y="42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60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6" y="72"/>
                </a:cxn>
                <a:cxn ang="0">
                  <a:pos x="4" y="72"/>
                </a:cxn>
                <a:cxn ang="0">
                  <a:pos x="4" y="72"/>
                </a:cxn>
                <a:cxn ang="0">
                  <a:pos x="0" y="6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2" y="36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8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8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0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0" h="72">
                  <a:moveTo>
                    <a:pt x="28" y="4"/>
                  </a:moveTo>
                  <a:lnTo>
                    <a:pt x="28" y="4"/>
                  </a:lnTo>
                  <a:lnTo>
                    <a:pt x="22" y="8"/>
                  </a:lnTo>
                  <a:lnTo>
                    <a:pt x="16" y="16"/>
                  </a:lnTo>
                  <a:lnTo>
                    <a:pt x="12" y="24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6" y="4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6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6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2" y="36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0" name="Freeform 105"/>
            <p:cNvSpPr>
              <a:spLocks/>
            </p:cNvSpPr>
            <p:nvPr/>
          </p:nvSpPr>
          <p:spPr bwMode="auto">
            <a:xfrm>
              <a:off x="7042484" y="7511716"/>
              <a:ext cx="721895" cy="336884"/>
            </a:xfrm>
            <a:custGeom>
              <a:avLst/>
              <a:gdLst/>
              <a:ahLst/>
              <a:cxnLst>
                <a:cxn ang="0">
                  <a:pos x="52" y="8"/>
                </a:cxn>
                <a:cxn ang="0">
                  <a:pos x="52" y="8"/>
                </a:cxn>
                <a:cxn ang="0">
                  <a:pos x="42" y="4"/>
                </a:cxn>
                <a:cxn ang="0">
                  <a:pos x="32" y="2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4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6" y="8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30" y="6"/>
                </a:cxn>
                <a:cxn ang="0">
                  <a:pos x="40" y="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58" y="18"/>
                </a:cxn>
                <a:cxn ang="0">
                  <a:pos x="66" y="24"/>
                </a:cxn>
                <a:cxn ang="0">
                  <a:pos x="76" y="32"/>
                </a:cxn>
                <a:cxn ang="0">
                  <a:pos x="84" y="42"/>
                </a:cxn>
                <a:cxn ang="0">
                  <a:pos x="90" y="42"/>
                </a:cxn>
                <a:cxn ang="0">
                  <a:pos x="90" y="42"/>
                </a:cxn>
                <a:cxn ang="0">
                  <a:pos x="80" y="30"/>
                </a:cxn>
                <a:cxn ang="0">
                  <a:pos x="70" y="20"/>
                </a:cxn>
                <a:cxn ang="0">
                  <a:pos x="60" y="14"/>
                </a:cxn>
                <a:cxn ang="0">
                  <a:pos x="52" y="8"/>
                </a:cxn>
                <a:cxn ang="0">
                  <a:pos x="52" y="8"/>
                </a:cxn>
              </a:cxnLst>
              <a:rect l="0" t="0" r="r" b="b"/>
              <a:pathLst>
                <a:path w="90" h="42">
                  <a:moveTo>
                    <a:pt x="52" y="8"/>
                  </a:moveTo>
                  <a:lnTo>
                    <a:pt x="52" y="8"/>
                  </a:lnTo>
                  <a:lnTo>
                    <a:pt x="42" y="4"/>
                  </a:lnTo>
                  <a:lnTo>
                    <a:pt x="32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4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6" y="8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30" y="6"/>
                  </a:lnTo>
                  <a:lnTo>
                    <a:pt x="40" y="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8" y="18"/>
                  </a:lnTo>
                  <a:lnTo>
                    <a:pt x="66" y="24"/>
                  </a:lnTo>
                  <a:lnTo>
                    <a:pt x="76" y="32"/>
                  </a:lnTo>
                  <a:lnTo>
                    <a:pt x="84" y="42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80" y="30"/>
                  </a:lnTo>
                  <a:lnTo>
                    <a:pt x="70" y="20"/>
                  </a:lnTo>
                  <a:lnTo>
                    <a:pt x="60" y="14"/>
                  </a:lnTo>
                  <a:lnTo>
                    <a:pt x="52" y="8"/>
                  </a:lnTo>
                  <a:lnTo>
                    <a:pt x="52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1" name="Freeform 106"/>
            <p:cNvSpPr>
              <a:spLocks/>
            </p:cNvSpPr>
            <p:nvPr/>
          </p:nvSpPr>
          <p:spPr bwMode="auto">
            <a:xfrm>
              <a:off x="8053137" y="6821905"/>
              <a:ext cx="1058779" cy="256674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16" y="4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38" y="8"/>
                </a:cxn>
                <a:cxn ang="0">
                  <a:pos x="50" y="14"/>
                </a:cxn>
                <a:cxn ang="0">
                  <a:pos x="50" y="14"/>
                </a:cxn>
                <a:cxn ang="0">
                  <a:pos x="70" y="26"/>
                </a:cxn>
                <a:cxn ang="0">
                  <a:pos x="70" y="26"/>
                </a:cxn>
                <a:cxn ang="0">
                  <a:pos x="80" y="30"/>
                </a:cxn>
                <a:cxn ang="0">
                  <a:pos x="90" y="32"/>
                </a:cxn>
                <a:cxn ang="0">
                  <a:pos x="90" y="32"/>
                </a:cxn>
                <a:cxn ang="0">
                  <a:pos x="102" y="32"/>
                </a:cxn>
                <a:cxn ang="0">
                  <a:pos x="112" y="30"/>
                </a:cxn>
                <a:cxn ang="0">
                  <a:pos x="112" y="30"/>
                </a:cxn>
                <a:cxn ang="0">
                  <a:pos x="120" y="28"/>
                </a:cxn>
                <a:cxn ang="0">
                  <a:pos x="130" y="26"/>
                </a:cxn>
                <a:cxn ang="0">
                  <a:pos x="130" y="26"/>
                </a:cxn>
                <a:cxn ang="0">
                  <a:pos x="132" y="24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2" y="22"/>
                </a:cxn>
                <a:cxn ang="0">
                  <a:pos x="130" y="20"/>
                </a:cxn>
                <a:cxn ang="0">
                  <a:pos x="130" y="20"/>
                </a:cxn>
                <a:cxn ang="0">
                  <a:pos x="120" y="22"/>
                </a:cxn>
                <a:cxn ang="0">
                  <a:pos x="110" y="26"/>
                </a:cxn>
                <a:cxn ang="0">
                  <a:pos x="110" y="26"/>
                </a:cxn>
                <a:cxn ang="0">
                  <a:pos x="102" y="2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82" y="24"/>
                </a:cxn>
                <a:cxn ang="0">
                  <a:pos x="72" y="20"/>
                </a:cxn>
                <a:cxn ang="0">
                  <a:pos x="72" y="20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40" y="4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16" y="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8"/>
                </a:cxn>
                <a:cxn ang="0">
                  <a:pos x="4" y="8"/>
                </a:cxn>
                <a:cxn ang="0">
                  <a:pos x="4" y="8"/>
                </a:cxn>
              </a:cxnLst>
              <a:rect l="0" t="0" r="r" b="b"/>
              <a:pathLst>
                <a:path w="132" h="32">
                  <a:moveTo>
                    <a:pt x="4" y="8"/>
                  </a:moveTo>
                  <a:lnTo>
                    <a:pt x="4" y="8"/>
                  </a:lnTo>
                  <a:lnTo>
                    <a:pt x="16" y="4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38" y="8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70" y="26"/>
                  </a:lnTo>
                  <a:lnTo>
                    <a:pt x="70" y="26"/>
                  </a:lnTo>
                  <a:lnTo>
                    <a:pt x="80" y="30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102" y="32"/>
                  </a:lnTo>
                  <a:lnTo>
                    <a:pt x="112" y="30"/>
                  </a:lnTo>
                  <a:lnTo>
                    <a:pt x="112" y="30"/>
                  </a:lnTo>
                  <a:lnTo>
                    <a:pt x="120" y="28"/>
                  </a:lnTo>
                  <a:lnTo>
                    <a:pt x="130" y="26"/>
                  </a:lnTo>
                  <a:lnTo>
                    <a:pt x="130" y="26"/>
                  </a:lnTo>
                  <a:lnTo>
                    <a:pt x="132" y="24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2" y="22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20" y="22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02" y="2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82" y="24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40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16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2" name="Freeform 107"/>
            <p:cNvSpPr>
              <a:spLocks/>
            </p:cNvSpPr>
            <p:nvPr/>
          </p:nvSpPr>
          <p:spPr bwMode="auto">
            <a:xfrm>
              <a:off x="4636168" y="2667000"/>
              <a:ext cx="641684" cy="641684"/>
            </a:xfrm>
            <a:custGeom>
              <a:avLst/>
              <a:gdLst/>
              <a:ahLst/>
              <a:cxnLst>
                <a:cxn ang="0">
                  <a:pos x="4" y="78"/>
                </a:cxn>
                <a:cxn ang="0">
                  <a:pos x="4" y="78"/>
                </a:cxn>
                <a:cxn ang="0">
                  <a:pos x="6" y="60"/>
                </a:cxn>
                <a:cxn ang="0">
                  <a:pos x="14" y="44"/>
                </a:cxn>
                <a:cxn ang="0">
                  <a:pos x="14" y="44"/>
                </a:cxn>
                <a:cxn ang="0">
                  <a:pos x="20" y="32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40" y="16"/>
                </a:cxn>
                <a:cxn ang="0">
                  <a:pos x="52" y="12"/>
                </a:cxn>
                <a:cxn ang="0">
                  <a:pos x="52" y="12"/>
                </a:cxn>
                <a:cxn ang="0">
                  <a:pos x="66" y="8"/>
                </a:cxn>
                <a:cxn ang="0">
                  <a:pos x="78" y="4"/>
                </a:cxn>
                <a:cxn ang="0">
                  <a:pos x="78" y="4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80" y="2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78" y="0"/>
                </a:cxn>
                <a:cxn ang="0">
                  <a:pos x="64" y="4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38" y="12"/>
                </a:cxn>
                <a:cxn ang="0">
                  <a:pos x="32" y="16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6" y="30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2" y="60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0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4" y="78"/>
                </a:cxn>
                <a:cxn ang="0">
                  <a:pos x="4" y="78"/>
                </a:cxn>
              </a:cxnLst>
              <a:rect l="0" t="0" r="r" b="b"/>
              <a:pathLst>
                <a:path w="80" h="80">
                  <a:moveTo>
                    <a:pt x="4" y="78"/>
                  </a:moveTo>
                  <a:lnTo>
                    <a:pt x="4" y="78"/>
                  </a:lnTo>
                  <a:lnTo>
                    <a:pt x="6" y="60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20" y="32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40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66" y="8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64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38" y="12"/>
                  </a:lnTo>
                  <a:lnTo>
                    <a:pt x="32" y="16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6" y="30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2" y="6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4" y="80"/>
                  </a:lnTo>
                  <a:lnTo>
                    <a:pt x="4" y="78"/>
                  </a:lnTo>
                  <a:lnTo>
                    <a:pt x="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3" name="Freeform 108"/>
            <p:cNvSpPr>
              <a:spLocks/>
            </p:cNvSpPr>
            <p:nvPr/>
          </p:nvSpPr>
          <p:spPr bwMode="auto">
            <a:xfrm>
              <a:off x="673768" y="3116179"/>
              <a:ext cx="625642" cy="208547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" y="4"/>
                </a:cxn>
                <a:cxn ang="0">
                  <a:pos x="10" y="12"/>
                </a:cxn>
                <a:cxn ang="0">
                  <a:pos x="22" y="20"/>
                </a:cxn>
                <a:cxn ang="0">
                  <a:pos x="22" y="20"/>
                </a:cxn>
                <a:cxn ang="0">
                  <a:pos x="36" y="24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58" y="26"/>
                </a:cxn>
                <a:cxn ang="0">
                  <a:pos x="66" y="24"/>
                </a:cxn>
                <a:cxn ang="0">
                  <a:pos x="66" y="24"/>
                </a:cxn>
                <a:cxn ang="0">
                  <a:pos x="72" y="20"/>
                </a:cxn>
                <a:cxn ang="0">
                  <a:pos x="78" y="16"/>
                </a:cxn>
                <a:cxn ang="0">
                  <a:pos x="78" y="16"/>
                </a:cxn>
                <a:cxn ang="0">
                  <a:pos x="78" y="14"/>
                </a:cxn>
                <a:cxn ang="0">
                  <a:pos x="78" y="12"/>
                </a:cxn>
                <a:cxn ang="0">
                  <a:pos x="78" y="12"/>
                </a:cxn>
                <a:cxn ang="0">
                  <a:pos x="76" y="12"/>
                </a:cxn>
                <a:cxn ang="0">
                  <a:pos x="74" y="12"/>
                </a:cxn>
                <a:cxn ang="0">
                  <a:pos x="74" y="12"/>
                </a:cxn>
                <a:cxn ang="0">
                  <a:pos x="70" y="16"/>
                </a:cxn>
                <a:cxn ang="0">
                  <a:pos x="64" y="20"/>
                </a:cxn>
                <a:cxn ang="0">
                  <a:pos x="64" y="20"/>
                </a:cxn>
                <a:cxn ang="0">
                  <a:pos x="54" y="22"/>
                </a:cxn>
                <a:cxn ang="0">
                  <a:pos x="44" y="22"/>
                </a:cxn>
                <a:cxn ang="0">
                  <a:pos x="44" y="22"/>
                </a:cxn>
                <a:cxn ang="0">
                  <a:pos x="34" y="18"/>
                </a:cxn>
                <a:cxn ang="0">
                  <a:pos x="24" y="14"/>
                </a:cxn>
                <a:cxn ang="0">
                  <a:pos x="24" y="14"/>
                </a:cxn>
                <a:cxn ang="0">
                  <a:pos x="14" y="8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78" h="26">
                  <a:moveTo>
                    <a:pt x="2" y="4"/>
                  </a:moveTo>
                  <a:lnTo>
                    <a:pt x="2" y="4"/>
                  </a:lnTo>
                  <a:lnTo>
                    <a:pt x="10" y="12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36" y="24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8" y="26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72" y="20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78" y="12"/>
                  </a:lnTo>
                  <a:lnTo>
                    <a:pt x="76" y="12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0" y="16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54" y="22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34" y="18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14" y="8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4" name="Freeform 109"/>
            <p:cNvSpPr>
              <a:spLocks/>
            </p:cNvSpPr>
            <p:nvPr/>
          </p:nvSpPr>
          <p:spPr bwMode="auto">
            <a:xfrm>
              <a:off x="5694947" y="-413084"/>
              <a:ext cx="786063" cy="673768"/>
            </a:xfrm>
            <a:custGeom>
              <a:avLst/>
              <a:gdLst/>
              <a:ahLst/>
              <a:cxnLst>
                <a:cxn ang="0">
                  <a:pos x="4" y="84"/>
                </a:cxn>
                <a:cxn ang="0">
                  <a:pos x="4" y="84"/>
                </a:cxn>
                <a:cxn ang="0">
                  <a:pos x="16" y="82"/>
                </a:cxn>
                <a:cxn ang="0">
                  <a:pos x="52" y="80"/>
                </a:cxn>
                <a:cxn ang="0">
                  <a:pos x="52" y="80"/>
                </a:cxn>
                <a:cxn ang="0">
                  <a:pos x="62" y="80"/>
                </a:cxn>
                <a:cxn ang="0">
                  <a:pos x="72" y="76"/>
                </a:cxn>
                <a:cxn ang="0">
                  <a:pos x="80" y="72"/>
                </a:cxn>
                <a:cxn ang="0">
                  <a:pos x="88" y="66"/>
                </a:cxn>
                <a:cxn ang="0">
                  <a:pos x="94" y="60"/>
                </a:cxn>
                <a:cxn ang="0">
                  <a:pos x="96" y="54"/>
                </a:cxn>
                <a:cxn ang="0">
                  <a:pos x="98" y="48"/>
                </a:cxn>
                <a:cxn ang="0">
                  <a:pos x="96" y="44"/>
                </a:cxn>
                <a:cxn ang="0">
                  <a:pos x="96" y="44"/>
                </a:cxn>
                <a:cxn ang="0">
                  <a:pos x="90" y="36"/>
                </a:cxn>
                <a:cxn ang="0">
                  <a:pos x="82" y="34"/>
                </a:cxn>
                <a:cxn ang="0">
                  <a:pos x="74" y="32"/>
                </a:cxn>
                <a:cxn ang="0">
                  <a:pos x="74" y="32"/>
                </a:cxn>
                <a:cxn ang="0">
                  <a:pos x="76" y="28"/>
                </a:cxn>
                <a:cxn ang="0">
                  <a:pos x="78" y="18"/>
                </a:cxn>
                <a:cxn ang="0">
                  <a:pos x="78" y="12"/>
                </a:cxn>
                <a:cxn ang="0">
                  <a:pos x="76" y="6"/>
                </a:cxn>
                <a:cxn ang="0">
                  <a:pos x="70" y="2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52" y="0"/>
                </a:cxn>
                <a:cxn ang="0">
                  <a:pos x="42" y="2"/>
                </a:cxn>
                <a:cxn ang="0">
                  <a:pos x="34" y="4"/>
                </a:cxn>
                <a:cxn ang="0">
                  <a:pos x="24" y="10"/>
                </a:cxn>
                <a:cxn ang="0">
                  <a:pos x="16" y="20"/>
                </a:cxn>
                <a:cxn ang="0">
                  <a:pos x="10" y="32"/>
                </a:cxn>
                <a:cxn ang="0">
                  <a:pos x="4" y="50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2" y="62"/>
                </a:cxn>
                <a:cxn ang="0">
                  <a:pos x="24" y="54"/>
                </a:cxn>
                <a:cxn ang="0">
                  <a:pos x="32" y="52"/>
                </a:cxn>
                <a:cxn ang="0">
                  <a:pos x="38" y="50"/>
                </a:cxn>
                <a:cxn ang="0">
                  <a:pos x="38" y="50"/>
                </a:cxn>
                <a:cxn ang="0">
                  <a:pos x="34" y="52"/>
                </a:cxn>
                <a:cxn ang="0">
                  <a:pos x="24" y="58"/>
                </a:cxn>
                <a:cxn ang="0">
                  <a:pos x="14" y="68"/>
                </a:cxn>
                <a:cxn ang="0">
                  <a:pos x="8" y="76"/>
                </a:cxn>
                <a:cxn ang="0">
                  <a:pos x="4" y="84"/>
                </a:cxn>
                <a:cxn ang="0">
                  <a:pos x="4" y="84"/>
                </a:cxn>
              </a:cxnLst>
              <a:rect l="0" t="0" r="r" b="b"/>
              <a:pathLst>
                <a:path w="98" h="84">
                  <a:moveTo>
                    <a:pt x="4" y="84"/>
                  </a:moveTo>
                  <a:lnTo>
                    <a:pt x="4" y="84"/>
                  </a:lnTo>
                  <a:lnTo>
                    <a:pt x="16" y="82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62" y="80"/>
                  </a:lnTo>
                  <a:lnTo>
                    <a:pt x="72" y="76"/>
                  </a:lnTo>
                  <a:lnTo>
                    <a:pt x="80" y="72"/>
                  </a:lnTo>
                  <a:lnTo>
                    <a:pt x="88" y="66"/>
                  </a:lnTo>
                  <a:lnTo>
                    <a:pt x="94" y="60"/>
                  </a:lnTo>
                  <a:lnTo>
                    <a:pt x="96" y="54"/>
                  </a:lnTo>
                  <a:lnTo>
                    <a:pt x="98" y="48"/>
                  </a:lnTo>
                  <a:lnTo>
                    <a:pt x="96" y="44"/>
                  </a:lnTo>
                  <a:lnTo>
                    <a:pt x="96" y="44"/>
                  </a:lnTo>
                  <a:lnTo>
                    <a:pt x="90" y="36"/>
                  </a:lnTo>
                  <a:lnTo>
                    <a:pt x="82" y="34"/>
                  </a:lnTo>
                  <a:lnTo>
                    <a:pt x="74" y="32"/>
                  </a:lnTo>
                  <a:lnTo>
                    <a:pt x="74" y="32"/>
                  </a:lnTo>
                  <a:lnTo>
                    <a:pt x="76" y="28"/>
                  </a:lnTo>
                  <a:lnTo>
                    <a:pt x="78" y="18"/>
                  </a:lnTo>
                  <a:lnTo>
                    <a:pt x="78" y="12"/>
                  </a:lnTo>
                  <a:lnTo>
                    <a:pt x="76" y="6"/>
                  </a:lnTo>
                  <a:lnTo>
                    <a:pt x="70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52" y="0"/>
                  </a:lnTo>
                  <a:lnTo>
                    <a:pt x="42" y="2"/>
                  </a:lnTo>
                  <a:lnTo>
                    <a:pt x="34" y="4"/>
                  </a:lnTo>
                  <a:lnTo>
                    <a:pt x="24" y="10"/>
                  </a:lnTo>
                  <a:lnTo>
                    <a:pt x="16" y="20"/>
                  </a:lnTo>
                  <a:lnTo>
                    <a:pt x="10" y="32"/>
                  </a:lnTo>
                  <a:lnTo>
                    <a:pt x="4" y="50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2" y="62"/>
                  </a:lnTo>
                  <a:lnTo>
                    <a:pt x="24" y="54"/>
                  </a:lnTo>
                  <a:lnTo>
                    <a:pt x="32" y="52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4" y="52"/>
                  </a:lnTo>
                  <a:lnTo>
                    <a:pt x="24" y="58"/>
                  </a:lnTo>
                  <a:lnTo>
                    <a:pt x="14" y="68"/>
                  </a:lnTo>
                  <a:lnTo>
                    <a:pt x="8" y="76"/>
                  </a:lnTo>
                  <a:lnTo>
                    <a:pt x="4" y="84"/>
                  </a:lnTo>
                  <a:lnTo>
                    <a:pt x="4" y="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5" name="Freeform 110"/>
            <p:cNvSpPr>
              <a:spLocks/>
            </p:cNvSpPr>
            <p:nvPr/>
          </p:nvSpPr>
          <p:spPr bwMode="auto">
            <a:xfrm>
              <a:off x="5646821" y="276726"/>
              <a:ext cx="770021" cy="705853"/>
            </a:xfrm>
            <a:custGeom>
              <a:avLst/>
              <a:gdLst/>
              <a:ahLst/>
              <a:cxnLst>
                <a:cxn ang="0">
                  <a:pos x="92" y="16"/>
                </a:cxn>
                <a:cxn ang="0">
                  <a:pos x="92" y="16"/>
                </a:cxn>
                <a:cxn ang="0">
                  <a:pos x="96" y="24"/>
                </a:cxn>
                <a:cxn ang="0">
                  <a:pos x="96" y="30"/>
                </a:cxn>
                <a:cxn ang="0">
                  <a:pos x="92" y="36"/>
                </a:cxn>
                <a:cxn ang="0">
                  <a:pos x="88" y="42"/>
                </a:cxn>
                <a:cxn ang="0">
                  <a:pos x="82" y="46"/>
                </a:cxn>
                <a:cxn ang="0">
                  <a:pos x="76" y="50"/>
                </a:cxn>
                <a:cxn ang="0">
                  <a:pos x="70" y="50"/>
                </a:cxn>
                <a:cxn ang="0">
                  <a:pos x="66" y="50"/>
                </a:cxn>
                <a:cxn ang="0">
                  <a:pos x="66" y="50"/>
                </a:cxn>
                <a:cxn ang="0">
                  <a:pos x="68" y="54"/>
                </a:cxn>
                <a:cxn ang="0">
                  <a:pos x="68" y="64"/>
                </a:cxn>
                <a:cxn ang="0">
                  <a:pos x="68" y="70"/>
                </a:cxn>
                <a:cxn ang="0">
                  <a:pos x="66" y="74"/>
                </a:cxn>
                <a:cxn ang="0">
                  <a:pos x="60" y="80"/>
                </a:cxn>
                <a:cxn ang="0">
                  <a:pos x="54" y="84"/>
                </a:cxn>
                <a:cxn ang="0">
                  <a:pos x="54" y="84"/>
                </a:cxn>
                <a:cxn ang="0">
                  <a:pos x="44" y="86"/>
                </a:cxn>
                <a:cxn ang="0">
                  <a:pos x="38" y="88"/>
                </a:cxn>
                <a:cxn ang="0">
                  <a:pos x="32" y="86"/>
                </a:cxn>
                <a:cxn ang="0">
                  <a:pos x="28" y="84"/>
                </a:cxn>
                <a:cxn ang="0">
                  <a:pos x="24" y="80"/>
                </a:cxn>
                <a:cxn ang="0">
                  <a:pos x="22" y="74"/>
                </a:cxn>
                <a:cxn ang="0">
                  <a:pos x="18" y="62"/>
                </a:cxn>
                <a:cxn ang="0">
                  <a:pos x="16" y="48"/>
                </a:cxn>
                <a:cxn ang="0">
                  <a:pos x="14" y="36"/>
                </a:cxn>
                <a:cxn ang="0">
                  <a:pos x="8" y="24"/>
                </a:cxn>
                <a:cxn ang="0">
                  <a:pos x="4" y="2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18" y="20"/>
                </a:cxn>
                <a:cxn ang="0">
                  <a:pos x="34" y="24"/>
                </a:cxn>
                <a:cxn ang="0">
                  <a:pos x="42" y="28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46" y="30"/>
                </a:cxn>
                <a:cxn ang="0">
                  <a:pos x="40" y="22"/>
                </a:cxn>
                <a:cxn ang="0">
                  <a:pos x="34" y="18"/>
                </a:cxn>
                <a:cxn ang="0">
                  <a:pos x="26" y="14"/>
                </a:cxn>
                <a:cxn ang="0">
                  <a:pos x="18" y="12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18" y="6"/>
                </a:cxn>
                <a:cxn ang="0">
                  <a:pos x="42" y="2"/>
                </a:cxn>
                <a:cxn ang="0">
                  <a:pos x="58" y="0"/>
                </a:cxn>
                <a:cxn ang="0">
                  <a:pos x="72" y="2"/>
                </a:cxn>
                <a:cxn ang="0">
                  <a:pos x="84" y="8"/>
                </a:cxn>
                <a:cxn ang="0">
                  <a:pos x="88" y="12"/>
                </a:cxn>
                <a:cxn ang="0">
                  <a:pos x="92" y="16"/>
                </a:cxn>
                <a:cxn ang="0">
                  <a:pos x="92" y="16"/>
                </a:cxn>
              </a:cxnLst>
              <a:rect l="0" t="0" r="r" b="b"/>
              <a:pathLst>
                <a:path w="96" h="88">
                  <a:moveTo>
                    <a:pt x="92" y="16"/>
                  </a:moveTo>
                  <a:lnTo>
                    <a:pt x="92" y="16"/>
                  </a:lnTo>
                  <a:lnTo>
                    <a:pt x="96" y="24"/>
                  </a:lnTo>
                  <a:lnTo>
                    <a:pt x="96" y="30"/>
                  </a:lnTo>
                  <a:lnTo>
                    <a:pt x="92" y="36"/>
                  </a:lnTo>
                  <a:lnTo>
                    <a:pt x="88" y="42"/>
                  </a:lnTo>
                  <a:lnTo>
                    <a:pt x="82" y="46"/>
                  </a:lnTo>
                  <a:lnTo>
                    <a:pt x="76" y="50"/>
                  </a:lnTo>
                  <a:lnTo>
                    <a:pt x="70" y="50"/>
                  </a:lnTo>
                  <a:lnTo>
                    <a:pt x="66" y="50"/>
                  </a:lnTo>
                  <a:lnTo>
                    <a:pt x="66" y="50"/>
                  </a:lnTo>
                  <a:lnTo>
                    <a:pt x="68" y="54"/>
                  </a:lnTo>
                  <a:lnTo>
                    <a:pt x="68" y="64"/>
                  </a:lnTo>
                  <a:lnTo>
                    <a:pt x="68" y="70"/>
                  </a:lnTo>
                  <a:lnTo>
                    <a:pt x="66" y="74"/>
                  </a:lnTo>
                  <a:lnTo>
                    <a:pt x="60" y="80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4" y="86"/>
                  </a:lnTo>
                  <a:lnTo>
                    <a:pt x="38" y="88"/>
                  </a:lnTo>
                  <a:lnTo>
                    <a:pt x="32" y="86"/>
                  </a:lnTo>
                  <a:lnTo>
                    <a:pt x="28" y="84"/>
                  </a:lnTo>
                  <a:lnTo>
                    <a:pt x="24" y="80"/>
                  </a:lnTo>
                  <a:lnTo>
                    <a:pt x="22" y="74"/>
                  </a:lnTo>
                  <a:lnTo>
                    <a:pt x="18" y="62"/>
                  </a:lnTo>
                  <a:lnTo>
                    <a:pt x="16" y="48"/>
                  </a:lnTo>
                  <a:lnTo>
                    <a:pt x="14" y="36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8" y="20"/>
                  </a:lnTo>
                  <a:lnTo>
                    <a:pt x="34" y="24"/>
                  </a:lnTo>
                  <a:lnTo>
                    <a:pt x="42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6" y="30"/>
                  </a:lnTo>
                  <a:lnTo>
                    <a:pt x="40" y="22"/>
                  </a:lnTo>
                  <a:lnTo>
                    <a:pt x="34" y="18"/>
                  </a:lnTo>
                  <a:lnTo>
                    <a:pt x="26" y="14"/>
                  </a:lnTo>
                  <a:lnTo>
                    <a:pt x="18" y="12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18" y="6"/>
                  </a:lnTo>
                  <a:lnTo>
                    <a:pt x="42" y="2"/>
                  </a:lnTo>
                  <a:lnTo>
                    <a:pt x="58" y="0"/>
                  </a:lnTo>
                  <a:lnTo>
                    <a:pt x="72" y="2"/>
                  </a:lnTo>
                  <a:lnTo>
                    <a:pt x="84" y="8"/>
                  </a:lnTo>
                  <a:lnTo>
                    <a:pt x="88" y="12"/>
                  </a:lnTo>
                  <a:lnTo>
                    <a:pt x="92" y="16"/>
                  </a:lnTo>
                  <a:lnTo>
                    <a:pt x="9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6" name="Freeform 111"/>
            <p:cNvSpPr>
              <a:spLocks/>
            </p:cNvSpPr>
            <p:nvPr/>
          </p:nvSpPr>
          <p:spPr bwMode="auto">
            <a:xfrm>
              <a:off x="4973053" y="453189"/>
              <a:ext cx="737937" cy="689811"/>
            </a:xfrm>
            <a:custGeom>
              <a:avLst/>
              <a:gdLst/>
              <a:ahLst/>
              <a:cxnLst>
                <a:cxn ang="0">
                  <a:pos x="74" y="4"/>
                </a:cxn>
                <a:cxn ang="0">
                  <a:pos x="74" y="4"/>
                </a:cxn>
                <a:cxn ang="0">
                  <a:pos x="76" y="6"/>
                </a:cxn>
                <a:cxn ang="0">
                  <a:pos x="82" y="14"/>
                </a:cxn>
                <a:cxn ang="0">
                  <a:pos x="88" y="26"/>
                </a:cxn>
                <a:cxn ang="0">
                  <a:pos x="92" y="36"/>
                </a:cxn>
                <a:cxn ang="0">
                  <a:pos x="92" y="46"/>
                </a:cxn>
                <a:cxn ang="0">
                  <a:pos x="92" y="46"/>
                </a:cxn>
                <a:cxn ang="0">
                  <a:pos x="92" y="54"/>
                </a:cxn>
                <a:cxn ang="0">
                  <a:pos x="92" y="62"/>
                </a:cxn>
                <a:cxn ang="0">
                  <a:pos x="88" y="68"/>
                </a:cxn>
                <a:cxn ang="0">
                  <a:pos x="84" y="74"/>
                </a:cxn>
                <a:cxn ang="0">
                  <a:pos x="80" y="78"/>
                </a:cxn>
                <a:cxn ang="0">
                  <a:pos x="74" y="82"/>
                </a:cxn>
                <a:cxn ang="0">
                  <a:pos x="66" y="86"/>
                </a:cxn>
                <a:cxn ang="0">
                  <a:pos x="58" y="86"/>
                </a:cxn>
                <a:cxn ang="0">
                  <a:pos x="58" y="86"/>
                </a:cxn>
                <a:cxn ang="0">
                  <a:pos x="52" y="86"/>
                </a:cxn>
                <a:cxn ang="0">
                  <a:pos x="46" y="84"/>
                </a:cxn>
                <a:cxn ang="0">
                  <a:pos x="40" y="80"/>
                </a:cxn>
                <a:cxn ang="0">
                  <a:pos x="38" y="74"/>
                </a:cxn>
                <a:cxn ang="0">
                  <a:pos x="38" y="72"/>
                </a:cxn>
                <a:cxn ang="0">
                  <a:pos x="38" y="72"/>
                </a:cxn>
                <a:cxn ang="0">
                  <a:pos x="32" y="74"/>
                </a:cxn>
                <a:cxn ang="0">
                  <a:pos x="22" y="76"/>
                </a:cxn>
                <a:cxn ang="0">
                  <a:pos x="16" y="76"/>
                </a:cxn>
                <a:cxn ang="0">
                  <a:pos x="10" y="76"/>
                </a:cxn>
                <a:cxn ang="0">
                  <a:pos x="4" y="72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0" y="60"/>
                </a:cxn>
                <a:cxn ang="0">
                  <a:pos x="0" y="54"/>
                </a:cxn>
                <a:cxn ang="0">
                  <a:pos x="0" y="48"/>
                </a:cxn>
                <a:cxn ang="0">
                  <a:pos x="4" y="42"/>
                </a:cxn>
                <a:cxn ang="0">
                  <a:pos x="12" y="34"/>
                </a:cxn>
                <a:cxn ang="0">
                  <a:pos x="22" y="26"/>
                </a:cxn>
                <a:cxn ang="0">
                  <a:pos x="48" y="14"/>
                </a:cxn>
                <a:cxn ang="0">
                  <a:pos x="56" y="8"/>
                </a:cxn>
                <a:cxn ang="0">
                  <a:pos x="60" y="4"/>
                </a:cxn>
                <a:cxn ang="0">
                  <a:pos x="62" y="0"/>
                </a:cxn>
                <a:cxn ang="0">
                  <a:pos x="62" y="0"/>
                </a:cxn>
                <a:cxn ang="0">
                  <a:pos x="64" y="4"/>
                </a:cxn>
                <a:cxn ang="0">
                  <a:pos x="64" y="12"/>
                </a:cxn>
                <a:cxn ang="0">
                  <a:pos x="62" y="26"/>
                </a:cxn>
                <a:cxn ang="0">
                  <a:pos x="60" y="32"/>
                </a:cxn>
                <a:cxn ang="0">
                  <a:pos x="56" y="40"/>
                </a:cxn>
                <a:cxn ang="0">
                  <a:pos x="56" y="40"/>
                </a:cxn>
                <a:cxn ang="0">
                  <a:pos x="58" y="38"/>
                </a:cxn>
                <a:cxn ang="0">
                  <a:pos x="64" y="32"/>
                </a:cxn>
                <a:cxn ang="0">
                  <a:pos x="70" y="20"/>
                </a:cxn>
                <a:cxn ang="0">
                  <a:pos x="74" y="4"/>
                </a:cxn>
                <a:cxn ang="0">
                  <a:pos x="74" y="4"/>
                </a:cxn>
              </a:cxnLst>
              <a:rect l="0" t="0" r="r" b="b"/>
              <a:pathLst>
                <a:path w="92" h="86">
                  <a:moveTo>
                    <a:pt x="74" y="4"/>
                  </a:moveTo>
                  <a:lnTo>
                    <a:pt x="74" y="4"/>
                  </a:lnTo>
                  <a:lnTo>
                    <a:pt x="76" y="6"/>
                  </a:lnTo>
                  <a:lnTo>
                    <a:pt x="82" y="14"/>
                  </a:lnTo>
                  <a:lnTo>
                    <a:pt x="88" y="26"/>
                  </a:lnTo>
                  <a:lnTo>
                    <a:pt x="92" y="3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54"/>
                  </a:lnTo>
                  <a:lnTo>
                    <a:pt x="92" y="62"/>
                  </a:lnTo>
                  <a:lnTo>
                    <a:pt x="88" y="68"/>
                  </a:lnTo>
                  <a:lnTo>
                    <a:pt x="84" y="74"/>
                  </a:lnTo>
                  <a:lnTo>
                    <a:pt x="80" y="78"/>
                  </a:lnTo>
                  <a:lnTo>
                    <a:pt x="74" y="82"/>
                  </a:lnTo>
                  <a:lnTo>
                    <a:pt x="66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2" y="86"/>
                  </a:lnTo>
                  <a:lnTo>
                    <a:pt x="46" y="84"/>
                  </a:lnTo>
                  <a:lnTo>
                    <a:pt x="40" y="80"/>
                  </a:lnTo>
                  <a:lnTo>
                    <a:pt x="38" y="74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32" y="74"/>
                  </a:lnTo>
                  <a:lnTo>
                    <a:pt x="22" y="76"/>
                  </a:lnTo>
                  <a:lnTo>
                    <a:pt x="16" y="76"/>
                  </a:lnTo>
                  <a:lnTo>
                    <a:pt x="10" y="76"/>
                  </a:lnTo>
                  <a:lnTo>
                    <a:pt x="4" y="72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4" y="42"/>
                  </a:lnTo>
                  <a:lnTo>
                    <a:pt x="12" y="34"/>
                  </a:lnTo>
                  <a:lnTo>
                    <a:pt x="22" y="26"/>
                  </a:lnTo>
                  <a:lnTo>
                    <a:pt x="48" y="14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4" y="4"/>
                  </a:lnTo>
                  <a:lnTo>
                    <a:pt x="64" y="12"/>
                  </a:lnTo>
                  <a:lnTo>
                    <a:pt x="62" y="26"/>
                  </a:lnTo>
                  <a:lnTo>
                    <a:pt x="60" y="32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8" y="38"/>
                  </a:lnTo>
                  <a:lnTo>
                    <a:pt x="64" y="32"/>
                  </a:lnTo>
                  <a:lnTo>
                    <a:pt x="70" y="20"/>
                  </a:lnTo>
                  <a:lnTo>
                    <a:pt x="74" y="4"/>
                  </a:lnTo>
                  <a:lnTo>
                    <a:pt x="7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7" name="Freeform 112"/>
            <p:cNvSpPr>
              <a:spLocks/>
            </p:cNvSpPr>
            <p:nvPr/>
          </p:nvSpPr>
          <p:spPr bwMode="auto">
            <a:xfrm>
              <a:off x="4572000" y="36095"/>
              <a:ext cx="802105" cy="721895"/>
            </a:xfrm>
            <a:custGeom>
              <a:avLst/>
              <a:gdLst/>
              <a:ahLst/>
              <a:cxnLst>
                <a:cxn ang="0">
                  <a:pos x="98" y="40"/>
                </a:cxn>
                <a:cxn ang="0">
                  <a:pos x="98" y="40"/>
                </a:cxn>
                <a:cxn ang="0">
                  <a:pos x="94" y="48"/>
                </a:cxn>
                <a:cxn ang="0">
                  <a:pos x="80" y="64"/>
                </a:cxn>
                <a:cxn ang="0">
                  <a:pos x="70" y="72"/>
                </a:cxn>
                <a:cxn ang="0">
                  <a:pos x="58" y="80"/>
                </a:cxn>
                <a:cxn ang="0">
                  <a:pos x="48" y="88"/>
                </a:cxn>
                <a:cxn ang="0">
                  <a:pos x="34" y="90"/>
                </a:cxn>
                <a:cxn ang="0">
                  <a:pos x="34" y="90"/>
                </a:cxn>
                <a:cxn ang="0">
                  <a:pos x="24" y="90"/>
                </a:cxn>
                <a:cxn ang="0">
                  <a:pos x="14" y="88"/>
                </a:cxn>
                <a:cxn ang="0">
                  <a:pos x="6" y="84"/>
                </a:cxn>
                <a:cxn ang="0">
                  <a:pos x="2" y="78"/>
                </a:cxn>
                <a:cxn ang="0">
                  <a:pos x="0" y="70"/>
                </a:cxn>
                <a:cxn ang="0">
                  <a:pos x="2" y="62"/>
                </a:cxn>
                <a:cxn ang="0">
                  <a:pos x="6" y="54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10" y="46"/>
                </a:cxn>
                <a:cxn ang="0">
                  <a:pos x="6" y="36"/>
                </a:cxn>
                <a:cxn ang="0">
                  <a:pos x="4" y="32"/>
                </a:cxn>
                <a:cxn ang="0">
                  <a:pos x="4" y="26"/>
                </a:cxn>
                <a:cxn ang="0">
                  <a:pos x="8" y="18"/>
                </a:cxn>
                <a:cxn ang="0">
                  <a:pos x="14" y="12"/>
                </a:cxn>
                <a:cxn ang="0">
                  <a:pos x="14" y="12"/>
                </a:cxn>
                <a:cxn ang="0">
                  <a:pos x="20" y="6"/>
                </a:cxn>
                <a:cxn ang="0">
                  <a:pos x="26" y="4"/>
                </a:cxn>
                <a:cxn ang="0">
                  <a:pos x="30" y="2"/>
                </a:cxn>
                <a:cxn ang="0">
                  <a:pos x="36" y="0"/>
                </a:cxn>
                <a:cxn ang="0">
                  <a:pos x="46" y="2"/>
                </a:cxn>
                <a:cxn ang="0">
                  <a:pos x="56" y="8"/>
                </a:cxn>
                <a:cxn ang="0">
                  <a:pos x="78" y="20"/>
                </a:cxn>
                <a:cxn ang="0">
                  <a:pos x="88" y="26"/>
                </a:cxn>
                <a:cxn ang="0">
                  <a:pos x="100" y="28"/>
                </a:cxn>
                <a:cxn ang="0">
                  <a:pos x="100" y="28"/>
                </a:cxn>
                <a:cxn ang="0">
                  <a:pos x="82" y="36"/>
                </a:cxn>
                <a:cxn ang="0">
                  <a:pos x="66" y="42"/>
                </a:cxn>
                <a:cxn ang="0">
                  <a:pos x="52" y="46"/>
                </a:cxn>
                <a:cxn ang="0">
                  <a:pos x="52" y="46"/>
                </a:cxn>
                <a:cxn ang="0">
                  <a:pos x="54" y="46"/>
                </a:cxn>
                <a:cxn ang="0">
                  <a:pos x="62" y="48"/>
                </a:cxn>
                <a:cxn ang="0">
                  <a:pos x="78" y="46"/>
                </a:cxn>
                <a:cxn ang="0">
                  <a:pos x="98" y="40"/>
                </a:cxn>
                <a:cxn ang="0">
                  <a:pos x="98" y="40"/>
                </a:cxn>
              </a:cxnLst>
              <a:rect l="0" t="0" r="r" b="b"/>
              <a:pathLst>
                <a:path w="100" h="90">
                  <a:moveTo>
                    <a:pt x="98" y="40"/>
                  </a:moveTo>
                  <a:lnTo>
                    <a:pt x="98" y="40"/>
                  </a:lnTo>
                  <a:lnTo>
                    <a:pt x="94" y="48"/>
                  </a:lnTo>
                  <a:lnTo>
                    <a:pt x="80" y="64"/>
                  </a:lnTo>
                  <a:lnTo>
                    <a:pt x="70" y="72"/>
                  </a:lnTo>
                  <a:lnTo>
                    <a:pt x="58" y="80"/>
                  </a:lnTo>
                  <a:lnTo>
                    <a:pt x="48" y="88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24" y="90"/>
                  </a:lnTo>
                  <a:lnTo>
                    <a:pt x="14" y="88"/>
                  </a:lnTo>
                  <a:lnTo>
                    <a:pt x="6" y="84"/>
                  </a:lnTo>
                  <a:lnTo>
                    <a:pt x="2" y="78"/>
                  </a:lnTo>
                  <a:lnTo>
                    <a:pt x="0" y="70"/>
                  </a:lnTo>
                  <a:lnTo>
                    <a:pt x="2" y="62"/>
                  </a:lnTo>
                  <a:lnTo>
                    <a:pt x="6" y="5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0" y="46"/>
                  </a:lnTo>
                  <a:lnTo>
                    <a:pt x="6" y="36"/>
                  </a:lnTo>
                  <a:lnTo>
                    <a:pt x="4" y="32"/>
                  </a:lnTo>
                  <a:lnTo>
                    <a:pt x="4" y="26"/>
                  </a:lnTo>
                  <a:lnTo>
                    <a:pt x="8" y="18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20" y="6"/>
                  </a:lnTo>
                  <a:lnTo>
                    <a:pt x="26" y="4"/>
                  </a:lnTo>
                  <a:lnTo>
                    <a:pt x="30" y="2"/>
                  </a:lnTo>
                  <a:lnTo>
                    <a:pt x="36" y="0"/>
                  </a:lnTo>
                  <a:lnTo>
                    <a:pt x="46" y="2"/>
                  </a:lnTo>
                  <a:lnTo>
                    <a:pt x="56" y="8"/>
                  </a:lnTo>
                  <a:lnTo>
                    <a:pt x="78" y="20"/>
                  </a:lnTo>
                  <a:lnTo>
                    <a:pt x="88" y="26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82" y="36"/>
                  </a:lnTo>
                  <a:lnTo>
                    <a:pt x="66" y="42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62" y="48"/>
                  </a:lnTo>
                  <a:lnTo>
                    <a:pt x="78" y="46"/>
                  </a:lnTo>
                  <a:lnTo>
                    <a:pt x="98" y="40"/>
                  </a:lnTo>
                  <a:lnTo>
                    <a:pt x="98" y="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8" name="Freeform 113"/>
            <p:cNvSpPr>
              <a:spLocks/>
            </p:cNvSpPr>
            <p:nvPr/>
          </p:nvSpPr>
          <p:spPr bwMode="auto">
            <a:xfrm>
              <a:off x="5053263" y="-589547"/>
              <a:ext cx="770021" cy="705853"/>
            </a:xfrm>
            <a:custGeom>
              <a:avLst/>
              <a:gdLst/>
              <a:ahLst/>
              <a:cxnLst>
                <a:cxn ang="0">
                  <a:pos x="72" y="88"/>
                </a:cxn>
                <a:cxn ang="0">
                  <a:pos x="72" y="88"/>
                </a:cxn>
                <a:cxn ang="0">
                  <a:pos x="76" y="68"/>
                </a:cxn>
                <a:cxn ang="0">
                  <a:pos x="82" y="48"/>
                </a:cxn>
                <a:cxn ang="0">
                  <a:pos x="92" y="28"/>
                </a:cxn>
                <a:cxn ang="0">
                  <a:pos x="92" y="28"/>
                </a:cxn>
                <a:cxn ang="0">
                  <a:pos x="94" y="24"/>
                </a:cxn>
                <a:cxn ang="0">
                  <a:pos x="96" y="18"/>
                </a:cxn>
                <a:cxn ang="0">
                  <a:pos x="94" y="12"/>
                </a:cxn>
                <a:cxn ang="0">
                  <a:pos x="92" y="8"/>
                </a:cxn>
                <a:cxn ang="0">
                  <a:pos x="88" y="4"/>
                </a:cxn>
                <a:cxn ang="0">
                  <a:pos x="84" y="2"/>
                </a:cxn>
                <a:cxn ang="0">
                  <a:pos x="78" y="0"/>
                </a:cxn>
                <a:cxn ang="0">
                  <a:pos x="72" y="0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0" y="2"/>
                </a:cxn>
                <a:cxn ang="0">
                  <a:pos x="50" y="8"/>
                </a:cxn>
                <a:cxn ang="0">
                  <a:pos x="46" y="16"/>
                </a:cxn>
                <a:cxn ang="0">
                  <a:pos x="44" y="18"/>
                </a:cxn>
                <a:cxn ang="0">
                  <a:pos x="44" y="18"/>
                </a:cxn>
                <a:cxn ang="0">
                  <a:pos x="38" y="18"/>
                </a:cxn>
                <a:cxn ang="0">
                  <a:pos x="26" y="18"/>
                </a:cxn>
                <a:cxn ang="0">
                  <a:pos x="20" y="20"/>
                </a:cxn>
                <a:cxn ang="0">
                  <a:pos x="14" y="22"/>
                </a:cxn>
                <a:cxn ang="0">
                  <a:pos x="8" y="26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40"/>
                </a:cxn>
                <a:cxn ang="0">
                  <a:pos x="0" y="48"/>
                </a:cxn>
                <a:cxn ang="0">
                  <a:pos x="0" y="56"/>
                </a:cxn>
                <a:cxn ang="0">
                  <a:pos x="2" y="64"/>
                </a:cxn>
                <a:cxn ang="0">
                  <a:pos x="8" y="72"/>
                </a:cxn>
                <a:cxn ang="0">
                  <a:pos x="20" y="78"/>
                </a:cxn>
                <a:cxn ang="0">
                  <a:pos x="34" y="84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52" y="86"/>
                </a:cxn>
                <a:cxn ang="0">
                  <a:pos x="48" y="80"/>
                </a:cxn>
                <a:cxn ang="0">
                  <a:pos x="46" y="70"/>
                </a:cxn>
                <a:cxn ang="0">
                  <a:pos x="46" y="62"/>
                </a:cxn>
                <a:cxn ang="0">
                  <a:pos x="48" y="56"/>
                </a:cxn>
                <a:cxn ang="0">
                  <a:pos x="48" y="56"/>
                </a:cxn>
                <a:cxn ang="0">
                  <a:pos x="54" y="68"/>
                </a:cxn>
                <a:cxn ang="0">
                  <a:pos x="62" y="78"/>
                </a:cxn>
                <a:cxn ang="0">
                  <a:pos x="72" y="88"/>
                </a:cxn>
                <a:cxn ang="0">
                  <a:pos x="72" y="88"/>
                </a:cxn>
              </a:cxnLst>
              <a:rect l="0" t="0" r="r" b="b"/>
              <a:pathLst>
                <a:path w="96" h="88">
                  <a:moveTo>
                    <a:pt x="72" y="88"/>
                  </a:moveTo>
                  <a:lnTo>
                    <a:pt x="72" y="88"/>
                  </a:lnTo>
                  <a:lnTo>
                    <a:pt x="76" y="68"/>
                  </a:lnTo>
                  <a:lnTo>
                    <a:pt x="82" y="4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4" y="24"/>
                  </a:lnTo>
                  <a:lnTo>
                    <a:pt x="96" y="18"/>
                  </a:lnTo>
                  <a:lnTo>
                    <a:pt x="94" y="12"/>
                  </a:lnTo>
                  <a:lnTo>
                    <a:pt x="92" y="8"/>
                  </a:lnTo>
                  <a:lnTo>
                    <a:pt x="88" y="4"/>
                  </a:lnTo>
                  <a:lnTo>
                    <a:pt x="84" y="2"/>
                  </a:lnTo>
                  <a:lnTo>
                    <a:pt x="78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2"/>
                  </a:lnTo>
                  <a:lnTo>
                    <a:pt x="50" y="8"/>
                  </a:lnTo>
                  <a:lnTo>
                    <a:pt x="46" y="16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38" y="18"/>
                  </a:lnTo>
                  <a:lnTo>
                    <a:pt x="26" y="18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8" y="2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40"/>
                  </a:lnTo>
                  <a:lnTo>
                    <a:pt x="0" y="48"/>
                  </a:lnTo>
                  <a:lnTo>
                    <a:pt x="0" y="56"/>
                  </a:lnTo>
                  <a:lnTo>
                    <a:pt x="2" y="64"/>
                  </a:lnTo>
                  <a:lnTo>
                    <a:pt x="8" y="72"/>
                  </a:lnTo>
                  <a:lnTo>
                    <a:pt x="20" y="78"/>
                  </a:lnTo>
                  <a:lnTo>
                    <a:pt x="34" y="84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52" y="86"/>
                  </a:lnTo>
                  <a:lnTo>
                    <a:pt x="48" y="80"/>
                  </a:lnTo>
                  <a:lnTo>
                    <a:pt x="46" y="70"/>
                  </a:lnTo>
                  <a:lnTo>
                    <a:pt x="46" y="62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54" y="68"/>
                  </a:lnTo>
                  <a:lnTo>
                    <a:pt x="62" y="78"/>
                  </a:lnTo>
                  <a:lnTo>
                    <a:pt x="72" y="88"/>
                  </a:lnTo>
                  <a:lnTo>
                    <a:pt x="72" y="8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9" name="Freeform 114"/>
            <p:cNvSpPr>
              <a:spLocks/>
            </p:cNvSpPr>
            <p:nvPr/>
          </p:nvSpPr>
          <p:spPr bwMode="auto">
            <a:xfrm>
              <a:off x="5438274" y="212558"/>
              <a:ext cx="192505" cy="176463"/>
            </a:xfrm>
            <a:custGeom>
              <a:avLst/>
              <a:gdLst/>
              <a:ahLst/>
              <a:cxnLst>
                <a:cxn ang="0">
                  <a:pos x="24" y="12"/>
                </a:cxn>
                <a:cxn ang="0">
                  <a:pos x="24" y="12"/>
                </a:cxn>
                <a:cxn ang="0">
                  <a:pos x="22" y="16"/>
                </a:cxn>
                <a:cxn ang="0">
                  <a:pos x="18" y="18"/>
                </a:cxn>
                <a:cxn ang="0">
                  <a:pos x="14" y="20"/>
                </a:cxn>
                <a:cxn ang="0">
                  <a:pos x="10" y="22"/>
                </a:cxn>
                <a:cxn ang="0">
                  <a:pos x="10" y="22"/>
                </a:cxn>
                <a:cxn ang="0">
                  <a:pos x="6" y="20"/>
                </a:cxn>
                <a:cxn ang="0">
                  <a:pos x="2" y="18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6"/>
                </a:cxn>
                <a:cxn ang="0">
                  <a:pos x="6" y="4"/>
                </a:cxn>
                <a:cxn ang="0">
                  <a:pos x="10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8" y="2"/>
                </a:cxn>
                <a:cxn ang="0">
                  <a:pos x="22" y="4"/>
                </a:cxn>
                <a:cxn ang="0">
                  <a:pos x="24" y="6"/>
                </a:cxn>
                <a:cxn ang="0">
                  <a:pos x="24" y="12"/>
                </a:cxn>
                <a:cxn ang="0">
                  <a:pos x="24" y="12"/>
                </a:cxn>
              </a:cxnLst>
              <a:rect l="0" t="0" r="r" b="b"/>
              <a:pathLst>
                <a:path w="24" h="22">
                  <a:moveTo>
                    <a:pt x="24" y="12"/>
                  </a:moveTo>
                  <a:lnTo>
                    <a:pt x="24" y="12"/>
                  </a:lnTo>
                  <a:lnTo>
                    <a:pt x="22" y="16"/>
                  </a:lnTo>
                  <a:lnTo>
                    <a:pt x="18" y="18"/>
                  </a:lnTo>
                  <a:lnTo>
                    <a:pt x="14" y="20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6"/>
                  </a:lnTo>
                  <a:lnTo>
                    <a:pt x="6" y="4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4" y="6"/>
                  </a:lnTo>
                  <a:lnTo>
                    <a:pt x="24" y="12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0" name="Freeform 115"/>
            <p:cNvSpPr>
              <a:spLocks/>
            </p:cNvSpPr>
            <p:nvPr/>
          </p:nvSpPr>
          <p:spPr bwMode="auto">
            <a:xfrm>
              <a:off x="8181474" y="2570747"/>
              <a:ext cx="529389" cy="513347"/>
            </a:xfrm>
            <a:custGeom>
              <a:avLst/>
              <a:gdLst/>
              <a:ahLst/>
              <a:cxnLst>
                <a:cxn ang="0">
                  <a:pos x="36" y="64"/>
                </a:cxn>
                <a:cxn ang="0">
                  <a:pos x="36" y="64"/>
                </a:cxn>
                <a:cxn ang="0">
                  <a:pos x="44" y="52"/>
                </a:cxn>
                <a:cxn ang="0">
                  <a:pos x="52" y="40"/>
                </a:cxn>
                <a:cxn ang="0">
                  <a:pos x="62" y="30"/>
                </a:cxn>
                <a:cxn ang="0">
                  <a:pos x="62" y="30"/>
                </a:cxn>
                <a:cxn ang="0">
                  <a:pos x="66" y="22"/>
                </a:cxn>
                <a:cxn ang="0">
                  <a:pos x="66" y="14"/>
                </a:cxn>
                <a:cxn ang="0">
                  <a:pos x="62" y="6"/>
                </a:cxn>
                <a:cxn ang="0">
                  <a:pos x="56" y="2"/>
                </a:cxn>
                <a:cxn ang="0">
                  <a:pos x="56" y="2"/>
                </a:cxn>
                <a:cxn ang="0">
                  <a:pos x="52" y="0"/>
                </a:cxn>
                <a:cxn ang="0">
                  <a:pos x="48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2" y="6"/>
                </a:cxn>
                <a:cxn ang="0">
                  <a:pos x="24" y="2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2" y="38"/>
                </a:cxn>
                <a:cxn ang="0">
                  <a:pos x="8" y="44"/>
                </a:cxn>
                <a:cxn ang="0">
                  <a:pos x="16" y="54"/>
                </a:cxn>
                <a:cxn ang="0">
                  <a:pos x="26" y="62"/>
                </a:cxn>
                <a:cxn ang="0">
                  <a:pos x="26" y="62"/>
                </a:cxn>
                <a:cxn ang="0">
                  <a:pos x="26" y="54"/>
                </a:cxn>
                <a:cxn ang="0">
                  <a:pos x="26" y="46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6" y="64"/>
                </a:cxn>
                <a:cxn ang="0">
                  <a:pos x="36" y="64"/>
                </a:cxn>
              </a:cxnLst>
              <a:rect l="0" t="0" r="r" b="b"/>
              <a:pathLst>
                <a:path w="66" h="64">
                  <a:moveTo>
                    <a:pt x="36" y="64"/>
                  </a:moveTo>
                  <a:lnTo>
                    <a:pt x="36" y="64"/>
                  </a:lnTo>
                  <a:lnTo>
                    <a:pt x="44" y="52"/>
                  </a:lnTo>
                  <a:lnTo>
                    <a:pt x="52" y="40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6" y="22"/>
                  </a:lnTo>
                  <a:lnTo>
                    <a:pt x="66" y="14"/>
                  </a:lnTo>
                  <a:lnTo>
                    <a:pt x="62" y="6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2" y="6"/>
                  </a:lnTo>
                  <a:lnTo>
                    <a:pt x="24" y="2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8" y="44"/>
                  </a:lnTo>
                  <a:lnTo>
                    <a:pt x="16" y="54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6" y="54"/>
                  </a:lnTo>
                  <a:lnTo>
                    <a:pt x="26" y="4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6" y="64"/>
                  </a:lnTo>
                  <a:lnTo>
                    <a:pt x="36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1" name="Freeform 116"/>
            <p:cNvSpPr>
              <a:spLocks/>
            </p:cNvSpPr>
            <p:nvPr/>
          </p:nvSpPr>
          <p:spPr bwMode="auto">
            <a:xfrm>
              <a:off x="7844589" y="2923674"/>
              <a:ext cx="513347" cy="561474"/>
            </a:xfrm>
            <a:custGeom>
              <a:avLst/>
              <a:gdLst/>
              <a:ahLst/>
              <a:cxnLst>
                <a:cxn ang="0">
                  <a:pos x="64" y="28"/>
                </a:cxn>
                <a:cxn ang="0">
                  <a:pos x="64" y="28"/>
                </a:cxn>
                <a:cxn ang="0">
                  <a:pos x="52" y="22"/>
                </a:cxn>
                <a:cxn ang="0">
                  <a:pos x="42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18" y="0"/>
                </a:cxn>
                <a:cxn ang="0">
                  <a:pos x="12" y="4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2" y="22"/>
                </a:cxn>
                <a:cxn ang="0">
                  <a:pos x="4" y="28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2" y="46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4" y="64"/>
                </a:cxn>
                <a:cxn ang="0">
                  <a:pos x="4" y="64"/>
                </a:cxn>
                <a:cxn ang="0">
                  <a:pos x="8" y="68"/>
                </a:cxn>
                <a:cxn ang="0">
                  <a:pos x="12" y="70"/>
                </a:cxn>
                <a:cxn ang="0">
                  <a:pos x="18" y="70"/>
                </a:cxn>
                <a:cxn ang="0">
                  <a:pos x="24" y="68"/>
                </a:cxn>
                <a:cxn ang="0">
                  <a:pos x="32" y="66"/>
                </a:cxn>
                <a:cxn ang="0">
                  <a:pos x="40" y="60"/>
                </a:cxn>
                <a:cxn ang="0">
                  <a:pos x="50" y="52"/>
                </a:cxn>
                <a:cxn ang="0">
                  <a:pos x="60" y="40"/>
                </a:cxn>
                <a:cxn ang="0">
                  <a:pos x="60" y="40"/>
                </a:cxn>
                <a:cxn ang="0">
                  <a:pos x="52" y="42"/>
                </a:cxn>
                <a:cxn ang="0">
                  <a:pos x="44" y="42"/>
                </a:cxn>
                <a:cxn ang="0">
                  <a:pos x="34" y="40"/>
                </a:cxn>
                <a:cxn ang="0">
                  <a:pos x="34" y="40"/>
                </a:cxn>
                <a:cxn ang="0">
                  <a:pos x="46" y="38"/>
                </a:cxn>
                <a:cxn ang="0">
                  <a:pos x="56" y="34"/>
                </a:cxn>
                <a:cxn ang="0">
                  <a:pos x="64" y="28"/>
                </a:cxn>
                <a:cxn ang="0">
                  <a:pos x="64" y="28"/>
                </a:cxn>
              </a:cxnLst>
              <a:rect l="0" t="0" r="r" b="b"/>
              <a:pathLst>
                <a:path w="64" h="70">
                  <a:moveTo>
                    <a:pt x="64" y="28"/>
                  </a:moveTo>
                  <a:lnTo>
                    <a:pt x="64" y="28"/>
                  </a:lnTo>
                  <a:lnTo>
                    <a:pt x="52" y="22"/>
                  </a:lnTo>
                  <a:lnTo>
                    <a:pt x="42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22"/>
                  </a:lnTo>
                  <a:lnTo>
                    <a:pt x="4" y="28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2" y="46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8" y="68"/>
                  </a:lnTo>
                  <a:lnTo>
                    <a:pt x="12" y="70"/>
                  </a:lnTo>
                  <a:lnTo>
                    <a:pt x="18" y="70"/>
                  </a:lnTo>
                  <a:lnTo>
                    <a:pt x="24" y="68"/>
                  </a:lnTo>
                  <a:lnTo>
                    <a:pt x="32" y="66"/>
                  </a:lnTo>
                  <a:lnTo>
                    <a:pt x="40" y="60"/>
                  </a:lnTo>
                  <a:lnTo>
                    <a:pt x="50" y="52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52" y="42"/>
                  </a:lnTo>
                  <a:lnTo>
                    <a:pt x="44" y="42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46" y="38"/>
                  </a:lnTo>
                  <a:lnTo>
                    <a:pt x="56" y="34"/>
                  </a:lnTo>
                  <a:lnTo>
                    <a:pt x="64" y="28"/>
                  </a:lnTo>
                  <a:lnTo>
                    <a:pt x="64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2" name="Freeform 117"/>
            <p:cNvSpPr>
              <a:spLocks/>
            </p:cNvSpPr>
            <p:nvPr/>
          </p:nvSpPr>
          <p:spPr bwMode="auto">
            <a:xfrm>
              <a:off x="8149389" y="3244516"/>
              <a:ext cx="529389" cy="529389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4" y="12"/>
                </a:cxn>
                <a:cxn ang="0">
                  <a:pos x="16" y="24"/>
                </a:cxn>
                <a:cxn ang="0">
                  <a:pos x="6" y="34"/>
                </a:cxn>
                <a:cxn ang="0">
                  <a:pos x="6" y="34"/>
                </a:cxn>
                <a:cxn ang="0">
                  <a:pos x="0" y="42"/>
                </a:cxn>
                <a:cxn ang="0">
                  <a:pos x="0" y="50"/>
                </a:cxn>
                <a:cxn ang="0">
                  <a:pos x="4" y="5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64"/>
                </a:cxn>
                <a:cxn ang="0">
                  <a:pos x="18" y="66"/>
                </a:cxn>
                <a:cxn ang="0">
                  <a:pos x="24" y="64"/>
                </a:cxn>
                <a:cxn ang="0">
                  <a:pos x="30" y="58"/>
                </a:cxn>
                <a:cxn ang="0">
                  <a:pos x="30" y="58"/>
                </a:cxn>
                <a:cxn ang="0">
                  <a:pos x="34" y="60"/>
                </a:cxn>
                <a:cxn ang="0">
                  <a:pos x="40" y="64"/>
                </a:cxn>
                <a:cxn ang="0">
                  <a:pos x="50" y="66"/>
                </a:cxn>
                <a:cxn ang="0">
                  <a:pos x="54" y="64"/>
                </a:cxn>
                <a:cxn ang="0">
                  <a:pos x="58" y="62"/>
                </a:cxn>
                <a:cxn ang="0">
                  <a:pos x="58" y="62"/>
                </a:cxn>
                <a:cxn ang="0">
                  <a:pos x="64" y="52"/>
                </a:cxn>
                <a:cxn ang="0">
                  <a:pos x="66" y="46"/>
                </a:cxn>
                <a:cxn ang="0">
                  <a:pos x="66" y="38"/>
                </a:cxn>
                <a:cxn ang="0">
                  <a:pos x="64" y="32"/>
                </a:cxn>
                <a:cxn ang="0">
                  <a:pos x="60" y="22"/>
                </a:cxn>
                <a:cxn ang="0">
                  <a:pos x="52" y="14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4" y="12"/>
                </a:cxn>
                <a:cxn ang="0">
                  <a:pos x="42" y="20"/>
                </a:cxn>
                <a:cxn ang="0">
                  <a:pos x="38" y="30"/>
                </a:cxn>
                <a:cxn ang="0">
                  <a:pos x="38" y="30"/>
                </a:cxn>
                <a:cxn ang="0">
                  <a:pos x="38" y="20"/>
                </a:cxn>
                <a:cxn ang="0">
                  <a:pos x="36" y="1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66" h="66">
                  <a:moveTo>
                    <a:pt x="32" y="0"/>
                  </a:moveTo>
                  <a:lnTo>
                    <a:pt x="32" y="0"/>
                  </a:lnTo>
                  <a:lnTo>
                    <a:pt x="24" y="12"/>
                  </a:lnTo>
                  <a:lnTo>
                    <a:pt x="16" y="24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0" y="42"/>
                  </a:lnTo>
                  <a:lnTo>
                    <a:pt x="0" y="50"/>
                  </a:lnTo>
                  <a:lnTo>
                    <a:pt x="4" y="5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64"/>
                  </a:lnTo>
                  <a:lnTo>
                    <a:pt x="18" y="66"/>
                  </a:lnTo>
                  <a:lnTo>
                    <a:pt x="24" y="64"/>
                  </a:lnTo>
                  <a:lnTo>
                    <a:pt x="30" y="58"/>
                  </a:lnTo>
                  <a:lnTo>
                    <a:pt x="30" y="58"/>
                  </a:lnTo>
                  <a:lnTo>
                    <a:pt x="34" y="60"/>
                  </a:lnTo>
                  <a:lnTo>
                    <a:pt x="40" y="64"/>
                  </a:lnTo>
                  <a:lnTo>
                    <a:pt x="50" y="66"/>
                  </a:lnTo>
                  <a:lnTo>
                    <a:pt x="54" y="64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64" y="52"/>
                  </a:lnTo>
                  <a:lnTo>
                    <a:pt x="66" y="46"/>
                  </a:lnTo>
                  <a:lnTo>
                    <a:pt x="66" y="38"/>
                  </a:lnTo>
                  <a:lnTo>
                    <a:pt x="64" y="32"/>
                  </a:lnTo>
                  <a:lnTo>
                    <a:pt x="60" y="22"/>
                  </a:lnTo>
                  <a:lnTo>
                    <a:pt x="52" y="1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4" y="12"/>
                  </a:lnTo>
                  <a:lnTo>
                    <a:pt x="42" y="20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38" y="20"/>
                  </a:lnTo>
                  <a:lnTo>
                    <a:pt x="36" y="1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3" name="Freeform 118"/>
            <p:cNvSpPr>
              <a:spLocks/>
            </p:cNvSpPr>
            <p:nvPr/>
          </p:nvSpPr>
          <p:spPr bwMode="auto">
            <a:xfrm>
              <a:off x="8518358" y="2907632"/>
              <a:ext cx="529389" cy="561474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10" y="44"/>
                </a:cxn>
                <a:cxn ang="0">
                  <a:pos x="18" y="52"/>
                </a:cxn>
                <a:cxn ang="0">
                  <a:pos x="26" y="64"/>
                </a:cxn>
                <a:cxn ang="0">
                  <a:pos x="26" y="64"/>
                </a:cxn>
                <a:cxn ang="0">
                  <a:pos x="28" y="68"/>
                </a:cxn>
                <a:cxn ang="0">
                  <a:pos x="32" y="70"/>
                </a:cxn>
                <a:cxn ang="0">
                  <a:pos x="40" y="70"/>
                </a:cxn>
                <a:cxn ang="0">
                  <a:pos x="48" y="68"/>
                </a:cxn>
                <a:cxn ang="0">
                  <a:pos x="54" y="62"/>
                </a:cxn>
                <a:cxn ang="0">
                  <a:pos x="54" y="62"/>
                </a:cxn>
                <a:cxn ang="0">
                  <a:pos x="58" y="52"/>
                </a:cxn>
                <a:cxn ang="0">
                  <a:pos x="58" y="46"/>
                </a:cxn>
                <a:cxn ang="0">
                  <a:pos x="54" y="38"/>
                </a:cxn>
                <a:cxn ang="0">
                  <a:pos x="54" y="38"/>
                </a:cxn>
                <a:cxn ang="0">
                  <a:pos x="62" y="28"/>
                </a:cxn>
                <a:cxn ang="0">
                  <a:pos x="66" y="20"/>
                </a:cxn>
                <a:cxn ang="0">
                  <a:pos x="66" y="14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0" y="6"/>
                </a:cxn>
                <a:cxn ang="0">
                  <a:pos x="56" y="2"/>
                </a:cxn>
                <a:cxn ang="0">
                  <a:pos x="50" y="0"/>
                </a:cxn>
                <a:cxn ang="0">
                  <a:pos x="44" y="0"/>
                </a:cxn>
                <a:cxn ang="0">
                  <a:pos x="36" y="2"/>
                </a:cxn>
                <a:cxn ang="0">
                  <a:pos x="28" y="6"/>
                </a:cxn>
                <a:cxn ang="0">
                  <a:pos x="18" y="12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4" y="22"/>
                </a:cxn>
                <a:cxn ang="0">
                  <a:pos x="22" y="2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0" y="30"/>
                </a:cxn>
                <a:cxn ang="0">
                  <a:pos x="10" y="32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66" h="70">
                  <a:moveTo>
                    <a:pt x="0" y="34"/>
                  </a:moveTo>
                  <a:lnTo>
                    <a:pt x="0" y="34"/>
                  </a:lnTo>
                  <a:lnTo>
                    <a:pt x="10" y="44"/>
                  </a:lnTo>
                  <a:lnTo>
                    <a:pt x="18" y="5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8" y="68"/>
                  </a:lnTo>
                  <a:lnTo>
                    <a:pt x="32" y="70"/>
                  </a:lnTo>
                  <a:lnTo>
                    <a:pt x="40" y="70"/>
                  </a:lnTo>
                  <a:lnTo>
                    <a:pt x="48" y="68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58" y="52"/>
                  </a:lnTo>
                  <a:lnTo>
                    <a:pt x="58" y="46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62" y="28"/>
                  </a:lnTo>
                  <a:lnTo>
                    <a:pt x="66" y="20"/>
                  </a:lnTo>
                  <a:lnTo>
                    <a:pt x="66" y="14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0" y="6"/>
                  </a:lnTo>
                  <a:lnTo>
                    <a:pt x="56" y="2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6" y="2"/>
                  </a:lnTo>
                  <a:lnTo>
                    <a:pt x="28" y="6"/>
                  </a:lnTo>
                  <a:lnTo>
                    <a:pt x="18" y="12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4" y="22"/>
                  </a:lnTo>
                  <a:lnTo>
                    <a:pt x="22" y="2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0" y="30"/>
                  </a:lnTo>
                  <a:lnTo>
                    <a:pt x="10" y="32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4" name="Freeform 119"/>
            <p:cNvSpPr>
              <a:spLocks/>
            </p:cNvSpPr>
            <p:nvPr/>
          </p:nvSpPr>
          <p:spPr bwMode="auto">
            <a:xfrm>
              <a:off x="8486274" y="2699084"/>
              <a:ext cx="545432" cy="465221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8" y="0"/>
                </a:cxn>
                <a:cxn ang="0">
                  <a:pos x="60" y="0"/>
                </a:cxn>
                <a:cxn ang="0">
                  <a:pos x="54" y="4"/>
                </a:cxn>
                <a:cxn ang="0">
                  <a:pos x="44" y="8"/>
                </a:cxn>
                <a:cxn ang="0">
                  <a:pos x="32" y="14"/>
                </a:cxn>
                <a:cxn ang="0">
                  <a:pos x="22" y="26"/>
                </a:cxn>
                <a:cxn ang="0">
                  <a:pos x="10" y="40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6" y="50"/>
                </a:cxn>
                <a:cxn ang="0">
                  <a:pos x="22" y="34"/>
                </a:cxn>
                <a:cxn ang="0">
                  <a:pos x="42" y="14"/>
                </a:cxn>
                <a:cxn ang="0">
                  <a:pos x="56" y="6"/>
                </a:cxn>
                <a:cxn ang="0">
                  <a:pos x="68" y="0"/>
                </a:cxn>
                <a:cxn ang="0">
                  <a:pos x="68" y="0"/>
                </a:cxn>
              </a:cxnLst>
              <a:rect l="0" t="0" r="r" b="b"/>
              <a:pathLst>
                <a:path w="68" h="58">
                  <a:moveTo>
                    <a:pt x="68" y="0"/>
                  </a:moveTo>
                  <a:lnTo>
                    <a:pt x="68" y="0"/>
                  </a:lnTo>
                  <a:lnTo>
                    <a:pt x="60" y="0"/>
                  </a:lnTo>
                  <a:lnTo>
                    <a:pt x="54" y="4"/>
                  </a:lnTo>
                  <a:lnTo>
                    <a:pt x="44" y="8"/>
                  </a:lnTo>
                  <a:lnTo>
                    <a:pt x="32" y="14"/>
                  </a:lnTo>
                  <a:lnTo>
                    <a:pt x="22" y="26"/>
                  </a:lnTo>
                  <a:lnTo>
                    <a:pt x="10" y="40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6" y="50"/>
                  </a:lnTo>
                  <a:lnTo>
                    <a:pt x="22" y="34"/>
                  </a:lnTo>
                  <a:lnTo>
                    <a:pt x="42" y="14"/>
                  </a:lnTo>
                  <a:lnTo>
                    <a:pt x="56" y="6"/>
                  </a:lnTo>
                  <a:lnTo>
                    <a:pt x="68" y="0"/>
                  </a:lnTo>
                  <a:lnTo>
                    <a:pt x="6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5" name="Freeform 120"/>
            <p:cNvSpPr>
              <a:spLocks/>
            </p:cNvSpPr>
            <p:nvPr/>
          </p:nvSpPr>
          <p:spPr bwMode="auto">
            <a:xfrm>
              <a:off x="8454189" y="3180347"/>
              <a:ext cx="352926" cy="625642"/>
            </a:xfrm>
            <a:custGeom>
              <a:avLst/>
              <a:gdLst/>
              <a:ahLst/>
              <a:cxnLst>
                <a:cxn ang="0">
                  <a:pos x="44" y="78"/>
                </a:cxn>
                <a:cxn ang="0">
                  <a:pos x="44" y="78"/>
                </a:cxn>
                <a:cxn ang="0">
                  <a:pos x="44" y="70"/>
                </a:cxn>
                <a:cxn ang="0">
                  <a:pos x="44" y="62"/>
                </a:cxn>
                <a:cxn ang="0">
                  <a:pos x="40" y="50"/>
                </a:cxn>
                <a:cxn ang="0">
                  <a:pos x="36" y="38"/>
                </a:cxn>
                <a:cxn ang="0">
                  <a:pos x="28" y="26"/>
                </a:cxn>
                <a:cxn ang="0">
                  <a:pos x="16" y="1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6"/>
                </a:cxn>
                <a:cxn ang="0">
                  <a:pos x="18" y="20"/>
                </a:cxn>
                <a:cxn ang="0">
                  <a:pos x="26" y="32"/>
                </a:cxn>
                <a:cxn ang="0">
                  <a:pos x="34" y="44"/>
                </a:cxn>
                <a:cxn ang="0">
                  <a:pos x="40" y="60"/>
                </a:cxn>
                <a:cxn ang="0">
                  <a:pos x="44" y="78"/>
                </a:cxn>
                <a:cxn ang="0">
                  <a:pos x="44" y="78"/>
                </a:cxn>
              </a:cxnLst>
              <a:rect l="0" t="0" r="r" b="b"/>
              <a:pathLst>
                <a:path w="44" h="78">
                  <a:moveTo>
                    <a:pt x="44" y="78"/>
                  </a:moveTo>
                  <a:lnTo>
                    <a:pt x="44" y="78"/>
                  </a:lnTo>
                  <a:lnTo>
                    <a:pt x="44" y="70"/>
                  </a:lnTo>
                  <a:lnTo>
                    <a:pt x="44" y="62"/>
                  </a:lnTo>
                  <a:lnTo>
                    <a:pt x="40" y="50"/>
                  </a:lnTo>
                  <a:lnTo>
                    <a:pt x="36" y="38"/>
                  </a:lnTo>
                  <a:lnTo>
                    <a:pt x="28" y="26"/>
                  </a:lnTo>
                  <a:lnTo>
                    <a:pt x="16" y="12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6"/>
                  </a:lnTo>
                  <a:lnTo>
                    <a:pt x="18" y="20"/>
                  </a:lnTo>
                  <a:lnTo>
                    <a:pt x="26" y="32"/>
                  </a:lnTo>
                  <a:lnTo>
                    <a:pt x="34" y="44"/>
                  </a:lnTo>
                  <a:lnTo>
                    <a:pt x="40" y="60"/>
                  </a:lnTo>
                  <a:lnTo>
                    <a:pt x="44" y="78"/>
                  </a:lnTo>
                  <a:lnTo>
                    <a:pt x="44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6" name="Freeform 121"/>
            <p:cNvSpPr>
              <a:spLocks/>
            </p:cNvSpPr>
            <p:nvPr/>
          </p:nvSpPr>
          <p:spPr bwMode="auto">
            <a:xfrm>
              <a:off x="7828547" y="3164305"/>
              <a:ext cx="593558" cy="513347"/>
            </a:xfrm>
            <a:custGeom>
              <a:avLst/>
              <a:gdLst/>
              <a:ahLst/>
              <a:cxnLst>
                <a:cxn ang="0">
                  <a:pos x="0" y="64"/>
                </a:cxn>
                <a:cxn ang="0">
                  <a:pos x="0" y="64"/>
                </a:cxn>
                <a:cxn ang="0">
                  <a:pos x="8" y="62"/>
                </a:cxn>
                <a:cxn ang="0">
                  <a:pos x="16" y="58"/>
                </a:cxn>
                <a:cxn ang="0">
                  <a:pos x="26" y="52"/>
                </a:cxn>
                <a:cxn ang="0">
                  <a:pos x="38" y="44"/>
                </a:cxn>
                <a:cxn ang="0">
                  <a:pos x="50" y="34"/>
                </a:cxn>
                <a:cxn ang="0">
                  <a:pos x="62" y="20"/>
                </a:cxn>
                <a:cxn ang="0">
                  <a:pos x="74" y="0"/>
                </a:cxn>
                <a:cxn ang="0">
                  <a:pos x="74" y="0"/>
                </a:cxn>
                <a:cxn ang="0">
                  <a:pos x="66" y="8"/>
                </a:cxn>
                <a:cxn ang="0">
                  <a:pos x="50" y="28"/>
                </a:cxn>
                <a:cxn ang="0">
                  <a:pos x="26" y="48"/>
                </a:cxn>
                <a:cxn ang="0">
                  <a:pos x="14" y="58"/>
                </a:cxn>
                <a:cxn ang="0">
                  <a:pos x="0" y="64"/>
                </a:cxn>
                <a:cxn ang="0">
                  <a:pos x="0" y="64"/>
                </a:cxn>
              </a:cxnLst>
              <a:rect l="0" t="0" r="r" b="b"/>
              <a:pathLst>
                <a:path w="74" h="64">
                  <a:moveTo>
                    <a:pt x="0" y="64"/>
                  </a:moveTo>
                  <a:lnTo>
                    <a:pt x="0" y="64"/>
                  </a:lnTo>
                  <a:lnTo>
                    <a:pt x="8" y="62"/>
                  </a:lnTo>
                  <a:lnTo>
                    <a:pt x="16" y="58"/>
                  </a:lnTo>
                  <a:lnTo>
                    <a:pt x="26" y="52"/>
                  </a:lnTo>
                  <a:lnTo>
                    <a:pt x="38" y="44"/>
                  </a:lnTo>
                  <a:lnTo>
                    <a:pt x="50" y="34"/>
                  </a:lnTo>
                  <a:lnTo>
                    <a:pt x="62" y="2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6" y="8"/>
                  </a:lnTo>
                  <a:lnTo>
                    <a:pt x="50" y="28"/>
                  </a:lnTo>
                  <a:lnTo>
                    <a:pt x="26" y="48"/>
                  </a:lnTo>
                  <a:lnTo>
                    <a:pt x="14" y="58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7" name="Freeform 122"/>
            <p:cNvSpPr>
              <a:spLocks/>
            </p:cNvSpPr>
            <p:nvPr/>
          </p:nvSpPr>
          <p:spPr bwMode="auto">
            <a:xfrm>
              <a:off x="8005011" y="2650958"/>
              <a:ext cx="417095" cy="5133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8"/>
                </a:cxn>
                <a:cxn ang="0">
                  <a:pos x="2" y="14"/>
                </a:cxn>
                <a:cxn ang="0">
                  <a:pos x="8" y="24"/>
                </a:cxn>
                <a:cxn ang="0">
                  <a:pos x="14" y="34"/>
                </a:cxn>
                <a:cxn ang="0">
                  <a:pos x="24" y="46"/>
                </a:cxn>
                <a:cxn ang="0">
                  <a:pos x="36" y="54"/>
                </a:cxn>
                <a:cxn ang="0">
                  <a:pos x="52" y="64"/>
                </a:cxn>
                <a:cxn ang="0">
                  <a:pos x="52" y="64"/>
                </a:cxn>
                <a:cxn ang="0">
                  <a:pos x="46" y="58"/>
                </a:cxn>
                <a:cxn ang="0">
                  <a:pos x="30" y="44"/>
                </a:cxn>
                <a:cxn ang="0">
                  <a:pos x="14" y="24"/>
                </a:cxn>
                <a:cxn ang="0">
                  <a:pos x="6" y="1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2" h="64"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2" y="14"/>
                  </a:lnTo>
                  <a:lnTo>
                    <a:pt x="8" y="24"/>
                  </a:lnTo>
                  <a:lnTo>
                    <a:pt x="14" y="34"/>
                  </a:lnTo>
                  <a:lnTo>
                    <a:pt x="24" y="46"/>
                  </a:lnTo>
                  <a:lnTo>
                    <a:pt x="36" y="5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46" y="58"/>
                  </a:lnTo>
                  <a:lnTo>
                    <a:pt x="30" y="44"/>
                  </a:lnTo>
                  <a:lnTo>
                    <a:pt x="14" y="24"/>
                  </a:lnTo>
                  <a:lnTo>
                    <a:pt x="6" y="1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8" name="Freeform 123"/>
            <p:cNvSpPr>
              <a:spLocks/>
            </p:cNvSpPr>
            <p:nvPr/>
          </p:nvSpPr>
          <p:spPr bwMode="auto">
            <a:xfrm>
              <a:off x="8390021" y="310013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2" y="14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8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2" y="14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79" name="Freeform 124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0" name="Freeform 125"/>
            <p:cNvSpPr>
              <a:spLocks/>
            </p:cNvSpPr>
            <p:nvPr/>
          </p:nvSpPr>
          <p:spPr bwMode="auto">
            <a:xfrm>
              <a:off x="753979" y="4656221"/>
              <a:ext cx="4443663" cy="3192379"/>
            </a:xfrm>
            <a:custGeom>
              <a:avLst/>
              <a:gdLst/>
              <a:ahLst/>
              <a:cxnLst>
                <a:cxn ang="0">
                  <a:pos x="390" y="356"/>
                </a:cxn>
                <a:cxn ang="0">
                  <a:pos x="308" y="360"/>
                </a:cxn>
                <a:cxn ang="0">
                  <a:pos x="284" y="338"/>
                </a:cxn>
                <a:cxn ang="0">
                  <a:pos x="274" y="310"/>
                </a:cxn>
                <a:cxn ang="0">
                  <a:pos x="284" y="288"/>
                </a:cxn>
                <a:cxn ang="0">
                  <a:pos x="300" y="272"/>
                </a:cxn>
                <a:cxn ang="0">
                  <a:pos x="292" y="246"/>
                </a:cxn>
                <a:cxn ang="0">
                  <a:pos x="280" y="260"/>
                </a:cxn>
                <a:cxn ang="0">
                  <a:pos x="282" y="252"/>
                </a:cxn>
                <a:cxn ang="0">
                  <a:pos x="284" y="232"/>
                </a:cxn>
                <a:cxn ang="0">
                  <a:pos x="250" y="184"/>
                </a:cxn>
                <a:cxn ang="0">
                  <a:pos x="256" y="204"/>
                </a:cxn>
                <a:cxn ang="0">
                  <a:pos x="248" y="230"/>
                </a:cxn>
                <a:cxn ang="0">
                  <a:pos x="244" y="268"/>
                </a:cxn>
                <a:cxn ang="0">
                  <a:pos x="268" y="292"/>
                </a:cxn>
                <a:cxn ang="0">
                  <a:pos x="272" y="326"/>
                </a:cxn>
                <a:cxn ang="0">
                  <a:pos x="290" y="350"/>
                </a:cxn>
                <a:cxn ang="0">
                  <a:pos x="298" y="358"/>
                </a:cxn>
                <a:cxn ang="0">
                  <a:pos x="224" y="336"/>
                </a:cxn>
                <a:cxn ang="0">
                  <a:pos x="156" y="260"/>
                </a:cxn>
                <a:cxn ang="0">
                  <a:pos x="142" y="226"/>
                </a:cxn>
                <a:cxn ang="0">
                  <a:pos x="144" y="174"/>
                </a:cxn>
                <a:cxn ang="0">
                  <a:pos x="164" y="128"/>
                </a:cxn>
                <a:cxn ang="0">
                  <a:pos x="202" y="96"/>
                </a:cxn>
                <a:cxn ang="0">
                  <a:pos x="214" y="90"/>
                </a:cxn>
                <a:cxn ang="0">
                  <a:pos x="172" y="114"/>
                </a:cxn>
                <a:cxn ang="0">
                  <a:pos x="142" y="130"/>
                </a:cxn>
                <a:cxn ang="0">
                  <a:pos x="140" y="96"/>
                </a:cxn>
                <a:cxn ang="0">
                  <a:pos x="158" y="60"/>
                </a:cxn>
                <a:cxn ang="0">
                  <a:pos x="176" y="26"/>
                </a:cxn>
                <a:cxn ang="0">
                  <a:pos x="182" y="0"/>
                </a:cxn>
                <a:cxn ang="0">
                  <a:pos x="156" y="38"/>
                </a:cxn>
                <a:cxn ang="0">
                  <a:pos x="138" y="66"/>
                </a:cxn>
                <a:cxn ang="0">
                  <a:pos x="134" y="68"/>
                </a:cxn>
                <a:cxn ang="0">
                  <a:pos x="152" y="32"/>
                </a:cxn>
                <a:cxn ang="0">
                  <a:pos x="132" y="46"/>
                </a:cxn>
                <a:cxn ang="0">
                  <a:pos x="114" y="82"/>
                </a:cxn>
                <a:cxn ang="0">
                  <a:pos x="114" y="112"/>
                </a:cxn>
                <a:cxn ang="0">
                  <a:pos x="136" y="148"/>
                </a:cxn>
                <a:cxn ang="0">
                  <a:pos x="132" y="194"/>
                </a:cxn>
                <a:cxn ang="0">
                  <a:pos x="140" y="254"/>
                </a:cxn>
                <a:cxn ang="0">
                  <a:pos x="164" y="296"/>
                </a:cxn>
                <a:cxn ang="0">
                  <a:pos x="116" y="290"/>
                </a:cxn>
                <a:cxn ang="0">
                  <a:pos x="96" y="278"/>
                </a:cxn>
                <a:cxn ang="0">
                  <a:pos x="74" y="274"/>
                </a:cxn>
                <a:cxn ang="0">
                  <a:pos x="68" y="284"/>
                </a:cxn>
                <a:cxn ang="0">
                  <a:pos x="74" y="298"/>
                </a:cxn>
                <a:cxn ang="0">
                  <a:pos x="54" y="290"/>
                </a:cxn>
                <a:cxn ang="0">
                  <a:pos x="32" y="298"/>
                </a:cxn>
                <a:cxn ang="0">
                  <a:pos x="4" y="322"/>
                </a:cxn>
                <a:cxn ang="0">
                  <a:pos x="36" y="322"/>
                </a:cxn>
                <a:cxn ang="0">
                  <a:pos x="66" y="332"/>
                </a:cxn>
                <a:cxn ang="0">
                  <a:pos x="104" y="316"/>
                </a:cxn>
                <a:cxn ang="0">
                  <a:pos x="126" y="294"/>
                </a:cxn>
                <a:cxn ang="0">
                  <a:pos x="170" y="306"/>
                </a:cxn>
                <a:cxn ang="0">
                  <a:pos x="208" y="338"/>
                </a:cxn>
                <a:cxn ang="0">
                  <a:pos x="282" y="370"/>
                </a:cxn>
                <a:cxn ang="0">
                  <a:pos x="316" y="374"/>
                </a:cxn>
                <a:cxn ang="0">
                  <a:pos x="448" y="376"/>
                </a:cxn>
                <a:cxn ang="0">
                  <a:pos x="554" y="398"/>
                </a:cxn>
                <a:cxn ang="0">
                  <a:pos x="522" y="378"/>
                </a:cxn>
                <a:cxn ang="0">
                  <a:pos x="444" y="356"/>
                </a:cxn>
              </a:cxnLst>
              <a:rect l="0" t="0" r="r" b="b"/>
              <a:pathLst>
                <a:path w="554" h="398">
                  <a:moveTo>
                    <a:pt x="444" y="356"/>
                  </a:moveTo>
                  <a:lnTo>
                    <a:pt x="444" y="356"/>
                  </a:lnTo>
                  <a:lnTo>
                    <a:pt x="418" y="356"/>
                  </a:lnTo>
                  <a:lnTo>
                    <a:pt x="390" y="356"/>
                  </a:lnTo>
                  <a:lnTo>
                    <a:pt x="336" y="358"/>
                  </a:lnTo>
                  <a:lnTo>
                    <a:pt x="336" y="358"/>
                  </a:lnTo>
                  <a:lnTo>
                    <a:pt x="308" y="360"/>
                  </a:lnTo>
                  <a:lnTo>
                    <a:pt x="308" y="360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292" y="348"/>
                  </a:lnTo>
                  <a:lnTo>
                    <a:pt x="284" y="338"/>
                  </a:lnTo>
                  <a:lnTo>
                    <a:pt x="284" y="338"/>
                  </a:lnTo>
                  <a:lnTo>
                    <a:pt x="280" y="332"/>
                  </a:lnTo>
                  <a:lnTo>
                    <a:pt x="276" y="324"/>
                  </a:lnTo>
                  <a:lnTo>
                    <a:pt x="274" y="310"/>
                  </a:lnTo>
                  <a:lnTo>
                    <a:pt x="274" y="310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84" y="288"/>
                  </a:lnTo>
                  <a:lnTo>
                    <a:pt x="294" y="282"/>
                  </a:lnTo>
                  <a:lnTo>
                    <a:pt x="294" y="282"/>
                  </a:lnTo>
                  <a:lnTo>
                    <a:pt x="298" y="276"/>
                  </a:lnTo>
                  <a:lnTo>
                    <a:pt x="300" y="272"/>
                  </a:lnTo>
                  <a:lnTo>
                    <a:pt x="300" y="266"/>
                  </a:lnTo>
                  <a:lnTo>
                    <a:pt x="300" y="260"/>
                  </a:lnTo>
                  <a:lnTo>
                    <a:pt x="294" y="250"/>
                  </a:lnTo>
                  <a:lnTo>
                    <a:pt x="292" y="246"/>
                  </a:lnTo>
                  <a:lnTo>
                    <a:pt x="292" y="246"/>
                  </a:lnTo>
                  <a:lnTo>
                    <a:pt x="288" y="254"/>
                  </a:lnTo>
                  <a:lnTo>
                    <a:pt x="284" y="258"/>
                  </a:lnTo>
                  <a:lnTo>
                    <a:pt x="280" y="260"/>
                  </a:lnTo>
                  <a:lnTo>
                    <a:pt x="276" y="260"/>
                  </a:lnTo>
                  <a:lnTo>
                    <a:pt x="276" y="260"/>
                  </a:lnTo>
                  <a:lnTo>
                    <a:pt x="278" y="258"/>
                  </a:lnTo>
                  <a:lnTo>
                    <a:pt x="282" y="252"/>
                  </a:lnTo>
                  <a:lnTo>
                    <a:pt x="284" y="244"/>
                  </a:lnTo>
                  <a:lnTo>
                    <a:pt x="284" y="238"/>
                  </a:lnTo>
                  <a:lnTo>
                    <a:pt x="284" y="232"/>
                  </a:lnTo>
                  <a:lnTo>
                    <a:pt x="284" y="232"/>
                  </a:lnTo>
                  <a:lnTo>
                    <a:pt x="282" y="224"/>
                  </a:lnTo>
                  <a:lnTo>
                    <a:pt x="276" y="216"/>
                  </a:lnTo>
                  <a:lnTo>
                    <a:pt x="266" y="202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52" y="186"/>
                  </a:lnTo>
                  <a:lnTo>
                    <a:pt x="256" y="196"/>
                  </a:lnTo>
                  <a:lnTo>
                    <a:pt x="256" y="204"/>
                  </a:lnTo>
                  <a:lnTo>
                    <a:pt x="256" y="212"/>
                  </a:lnTo>
                  <a:lnTo>
                    <a:pt x="252" y="220"/>
                  </a:lnTo>
                  <a:lnTo>
                    <a:pt x="248" y="230"/>
                  </a:lnTo>
                  <a:lnTo>
                    <a:pt x="248" y="230"/>
                  </a:lnTo>
                  <a:lnTo>
                    <a:pt x="244" y="238"/>
                  </a:lnTo>
                  <a:lnTo>
                    <a:pt x="242" y="248"/>
                  </a:lnTo>
                  <a:lnTo>
                    <a:pt x="242" y="258"/>
                  </a:lnTo>
                  <a:lnTo>
                    <a:pt x="244" y="268"/>
                  </a:lnTo>
                  <a:lnTo>
                    <a:pt x="248" y="276"/>
                  </a:lnTo>
                  <a:lnTo>
                    <a:pt x="254" y="284"/>
                  </a:lnTo>
                  <a:lnTo>
                    <a:pt x="260" y="290"/>
                  </a:lnTo>
                  <a:lnTo>
                    <a:pt x="268" y="292"/>
                  </a:lnTo>
                  <a:lnTo>
                    <a:pt x="268" y="292"/>
                  </a:lnTo>
                  <a:lnTo>
                    <a:pt x="270" y="310"/>
                  </a:lnTo>
                  <a:lnTo>
                    <a:pt x="270" y="310"/>
                  </a:lnTo>
                  <a:lnTo>
                    <a:pt x="272" y="326"/>
                  </a:lnTo>
                  <a:lnTo>
                    <a:pt x="276" y="334"/>
                  </a:lnTo>
                  <a:lnTo>
                    <a:pt x="282" y="342"/>
                  </a:lnTo>
                  <a:lnTo>
                    <a:pt x="282" y="342"/>
                  </a:lnTo>
                  <a:lnTo>
                    <a:pt x="290" y="350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98" y="358"/>
                  </a:lnTo>
                  <a:lnTo>
                    <a:pt x="280" y="356"/>
                  </a:lnTo>
                  <a:lnTo>
                    <a:pt x="262" y="352"/>
                  </a:lnTo>
                  <a:lnTo>
                    <a:pt x="244" y="346"/>
                  </a:lnTo>
                  <a:lnTo>
                    <a:pt x="224" y="336"/>
                  </a:lnTo>
                  <a:lnTo>
                    <a:pt x="206" y="324"/>
                  </a:lnTo>
                  <a:lnTo>
                    <a:pt x="188" y="306"/>
                  </a:lnTo>
                  <a:lnTo>
                    <a:pt x="172" y="286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0" y="248"/>
                  </a:lnTo>
                  <a:lnTo>
                    <a:pt x="146" y="238"/>
                  </a:lnTo>
                  <a:lnTo>
                    <a:pt x="142" y="226"/>
                  </a:lnTo>
                  <a:lnTo>
                    <a:pt x="142" y="212"/>
                  </a:lnTo>
                  <a:lnTo>
                    <a:pt x="142" y="200"/>
                  </a:lnTo>
                  <a:lnTo>
                    <a:pt x="142" y="188"/>
                  </a:lnTo>
                  <a:lnTo>
                    <a:pt x="144" y="174"/>
                  </a:lnTo>
                  <a:lnTo>
                    <a:pt x="148" y="162"/>
                  </a:lnTo>
                  <a:lnTo>
                    <a:pt x="152" y="150"/>
                  </a:lnTo>
                  <a:lnTo>
                    <a:pt x="158" y="140"/>
                  </a:lnTo>
                  <a:lnTo>
                    <a:pt x="164" y="128"/>
                  </a:lnTo>
                  <a:lnTo>
                    <a:pt x="172" y="118"/>
                  </a:lnTo>
                  <a:lnTo>
                    <a:pt x="182" y="110"/>
                  </a:lnTo>
                  <a:lnTo>
                    <a:pt x="192" y="102"/>
                  </a:lnTo>
                  <a:lnTo>
                    <a:pt x="202" y="96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6" y="90"/>
                  </a:lnTo>
                  <a:lnTo>
                    <a:pt x="214" y="90"/>
                  </a:lnTo>
                  <a:lnTo>
                    <a:pt x="210" y="90"/>
                  </a:lnTo>
                  <a:lnTo>
                    <a:pt x="210" y="90"/>
                  </a:lnTo>
                  <a:lnTo>
                    <a:pt x="190" y="100"/>
                  </a:lnTo>
                  <a:lnTo>
                    <a:pt x="172" y="114"/>
                  </a:lnTo>
                  <a:lnTo>
                    <a:pt x="156" y="130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42" y="130"/>
                  </a:lnTo>
                  <a:lnTo>
                    <a:pt x="140" y="116"/>
                  </a:lnTo>
                  <a:lnTo>
                    <a:pt x="140" y="104"/>
                  </a:lnTo>
                  <a:lnTo>
                    <a:pt x="140" y="104"/>
                  </a:lnTo>
                  <a:lnTo>
                    <a:pt x="140" y="96"/>
                  </a:lnTo>
                  <a:lnTo>
                    <a:pt x="142" y="88"/>
                  </a:lnTo>
                  <a:lnTo>
                    <a:pt x="148" y="74"/>
                  </a:lnTo>
                  <a:lnTo>
                    <a:pt x="154" y="6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66" y="48"/>
                  </a:lnTo>
                  <a:lnTo>
                    <a:pt x="172" y="36"/>
                  </a:lnTo>
                  <a:lnTo>
                    <a:pt x="176" y="26"/>
                  </a:lnTo>
                  <a:lnTo>
                    <a:pt x="180" y="18"/>
                  </a:lnTo>
                  <a:lnTo>
                    <a:pt x="182" y="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78" y="14"/>
                  </a:lnTo>
                  <a:lnTo>
                    <a:pt x="172" y="24"/>
                  </a:lnTo>
                  <a:lnTo>
                    <a:pt x="164" y="32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0" y="46"/>
                  </a:lnTo>
                  <a:lnTo>
                    <a:pt x="144" y="52"/>
                  </a:lnTo>
                  <a:lnTo>
                    <a:pt x="138" y="66"/>
                  </a:lnTo>
                  <a:lnTo>
                    <a:pt x="134" y="76"/>
                  </a:lnTo>
                  <a:lnTo>
                    <a:pt x="134" y="80"/>
                  </a:lnTo>
                  <a:lnTo>
                    <a:pt x="134" y="80"/>
                  </a:lnTo>
                  <a:lnTo>
                    <a:pt x="134" y="68"/>
                  </a:lnTo>
                  <a:lnTo>
                    <a:pt x="136" y="58"/>
                  </a:lnTo>
                  <a:lnTo>
                    <a:pt x="140" y="48"/>
                  </a:lnTo>
                  <a:lnTo>
                    <a:pt x="144" y="42"/>
                  </a:lnTo>
                  <a:lnTo>
                    <a:pt x="152" y="32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42" y="36"/>
                  </a:lnTo>
                  <a:lnTo>
                    <a:pt x="132" y="46"/>
                  </a:lnTo>
                  <a:lnTo>
                    <a:pt x="126" y="54"/>
                  </a:lnTo>
                  <a:lnTo>
                    <a:pt x="120" y="64"/>
                  </a:lnTo>
                  <a:lnTo>
                    <a:pt x="116" y="72"/>
                  </a:lnTo>
                  <a:lnTo>
                    <a:pt x="114" y="82"/>
                  </a:lnTo>
                  <a:lnTo>
                    <a:pt x="112" y="9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112"/>
                  </a:lnTo>
                  <a:lnTo>
                    <a:pt x="118" y="122"/>
                  </a:lnTo>
                  <a:lnTo>
                    <a:pt x="122" y="130"/>
                  </a:lnTo>
                  <a:lnTo>
                    <a:pt x="126" y="138"/>
                  </a:lnTo>
                  <a:lnTo>
                    <a:pt x="136" y="148"/>
                  </a:lnTo>
                  <a:lnTo>
                    <a:pt x="144" y="152"/>
                  </a:lnTo>
                  <a:lnTo>
                    <a:pt x="144" y="152"/>
                  </a:lnTo>
                  <a:lnTo>
                    <a:pt x="136" y="172"/>
                  </a:lnTo>
                  <a:lnTo>
                    <a:pt x="132" y="194"/>
                  </a:lnTo>
                  <a:lnTo>
                    <a:pt x="132" y="214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40" y="254"/>
                  </a:lnTo>
                  <a:lnTo>
                    <a:pt x="146" y="268"/>
                  </a:lnTo>
                  <a:lnTo>
                    <a:pt x="154" y="284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44" y="292"/>
                  </a:lnTo>
                  <a:lnTo>
                    <a:pt x="126" y="290"/>
                  </a:lnTo>
                  <a:lnTo>
                    <a:pt x="126" y="290"/>
                  </a:lnTo>
                  <a:lnTo>
                    <a:pt x="116" y="290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2" y="274"/>
                  </a:lnTo>
                  <a:lnTo>
                    <a:pt x="86" y="272"/>
                  </a:lnTo>
                  <a:lnTo>
                    <a:pt x="80" y="272"/>
                  </a:lnTo>
                  <a:lnTo>
                    <a:pt x="74" y="274"/>
                  </a:lnTo>
                  <a:lnTo>
                    <a:pt x="66" y="278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8" y="284"/>
                  </a:lnTo>
                  <a:lnTo>
                    <a:pt x="74" y="290"/>
                  </a:lnTo>
                  <a:lnTo>
                    <a:pt x="74" y="294"/>
                  </a:lnTo>
                  <a:lnTo>
                    <a:pt x="74" y="298"/>
                  </a:lnTo>
                  <a:lnTo>
                    <a:pt x="74" y="298"/>
                  </a:lnTo>
                  <a:lnTo>
                    <a:pt x="72" y="296"/>
                  </a:lnTo>
                  <a:lnTo>
                    <a:pt x="68" y="292"/>
                  </a:lnTo>
                  <a:lnTo>
                    <a:pt x="58" y="290"/>
                  </a:lnTo>
                  <a:lnTo>
                    <a:pt x="54" y="290"/>
                  </a:lnTo>
                  <a:lnTo>
                    <a:pt x="48" y="290"/>
                  </a:lnTo>
                  <a:lnTo>
                    <a:pt x="48" y="290"/>
                  </a:lnTo>
                  <a:lnTo>
                    <a:pt x="40" y="294"/>
                  </a:lnTo>
                  <a:lnTo>
                    <a:pt x="32" y="298"/>
                  </a:lnTo>
                  <a:lnTo>
                    <a:pt x="18" y="310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4" y="322"/>
                  </a:lnTo>
                  <a:lnTo>
                    <a:pt x="14" y="320"/>
                  </a:lnTo>
                  <a:lnTo>
                    <a:pt x="20" y="318"/>
                  </a:lnTo>
                  <a:lnTo>
                    <a:pt x="28" y="320"/>
                  </a:lnTo>
                  <a:lnTo>
                    <a:pt x="36" y="322"/>
                  </a:lnTo>
                  <a:lnTo>
                    <a:pt x="46" y="328"/>
                  </a:lnTo>
                  <a:lnTo>
                    <a:pt x="46" y="328"/>
                  </a:lnTo>
                  <a:lnTo>
                    <a:pt x="56" y="332"/>
                  </a:lnTo>
                  <a:lnTo>
                    <a:pt x="66" y="332"/>
                  </a:lnTo>
                  <a:lnTo>
                    <a:pt x="78" y="332"/>
                  </a:lnTo>
                  <a:lnTo>
                    <a:pt x="88" y="328"/>
                  </a:lnTo>
                  <a:lnTo>
                    <a:pt x="96" y="324"/>
                  </a:lnTo>
                  <a:lnTo>
                    <a:pt x="104" y="316"/>
                  </a:lnTo>
                  <a:lnTo>
                    <a:pt x="106" y="306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26" y="294"/>
                  </a:lnTo>
                  <a:lnTo>
                    <a:pt x="126" y="294"/>
                  </a:lnTo>
                  <a:lnTo>
                    <a:pt x="136" y="294"/>
                  </a:lnTo>
                  <a:lnTo>
                    <a:pt x="148" y="296"/>
                  </a:lnTo>
                  <a:lnTo>
                    <a:pt x="170" y="306"/>
                  </a:lnTo>
                  <a:lnTo>
                    <a:pt x="170" y="306"/>
                  </a:lnTo>
                  <a:lnTo>
                    <a:pt x="182" y="318"/>
                  </a:lnTo>
                  <a:lnTo>
                    <a:pt x="194" y="328"/>
                  </a:lnTo>
                  <a:lnTo>
                    <a:pt x="208" y="338"/>
                  </a:lnTo>
                  <a:lnTo>
                    <a:pt x="222" y="346"/>
                  </a:lnTo>
                  <a:lnTo>
                    <a:pt x="252" y="36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98" y="372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66" y="374"/>
                  </a:lnTo>
                  <a:lnTo>
                    <a:pt x="420" y="374"/>
                  </a:lnTo>
                  <a:lnTo>
                    <a:pt x="448" y="376"/>
                  </a:lnTo>
                  <a:lnTo>
                    <a:pt x="474" y="382"/>
                  </a:lnTo>
                  <a:lnTo>
                    <a:pt x="500" y="388"/>
                  </a:lnTo>
                  <a:lnTo>
                    <a:pt x="522" y="398"/>
                  </a:lnTo>
                  <a:lnTo>
                    <a:pt x="554" y="398"/>
                  </a:lnTo>
                  <a:lnTo>
                    <a:pt x="554" y="398"/>
                  </a:lnTo>
                  <a:lnTo>
                    <a:pt x="544" y="392"/>
                  </a:lnTo>
                  <a:lnTo>
                    <a:pt x="544" y="392"/>
                  </a:lnTo>
                  <a:lnTo>
                    <a:pt x="522" y="378"/>
                  </a:lnTo>
                  <a:lnTo>
                    <a:pt x="498" y="366"/>
                  </a:lnTo>
                  <a:lnTo>
                    <a:pt x="472" y="360"/>
                  </a:lnTo>
                  <a:lnTo>
                    <a:pt x="444" y="356"/>
                  </a:lnTo>
                  <a:lnTo>
                    <a:pt x="444" y="3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1" name="Freeform 126"/>
            <p:cNvSpPr>
              <a:spLocks/>
            </p:cNvSpPr>
            <p:nvPr/>
          </p:nvSpPr>
          <p:spPr bwMode="auto">
            <a:xfrm>
              <a:off x="8470232" y="-1295400"/>
              <a:ext cx="433137" cy="866274"/>
            </a:xfrm>
            <a:custGeom>
              <a:avLst/>
              <a:gdLst/>
              <a:ahLst/>
              <a:cxnLst>
                <a:cxn ang="0">
                  <a:pos x="54" y="108"/>
                </a:cxn>
                <a:cxn ang="0">
                  <a:pos x="54" y="108"/>
                </a:cxn>
                <a:cxn ang="0">
                  <a:pos x="54" y="92"/>
                </a:cxn>
                <a:cxn ang="0">
                  <a:pos x="54" y="76"/>
                </a:cxn>
                <a:cxn ang="0">
                  <a:pos x="50" y="60"/>
                </a:cxn>
                <a:cxn ang="0">
                  <a:pos x="46" y="46"/>
                </a:cxn>
                <a:cxn ang="0">
                  <a:pos x="38" y="34"/>
                </a:cxn>
                <a:cxn ang="0">
                  <a:pos x="30" y="22"/>
                </a:cxn>
                <a:cxn ang="0">
                  <a:pos x="22" y="10"/>
                </a:cxn>
                <a:cxn ang="0">
                  <a:pos x="1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18" y="12"/>
                </a:cxn>
                <a:cxn ang="0">
                  <a:pos x="24" y="20"/>
                </a:cxn>
                <a:cxn ang="0">
                  <a:pos x="36" y="36"/>
                </a:cxn>
                <a:cxn ang="0">
                  <a:pos x="44" y="54"/>
                </a:cxn>
                <a:cxn ang="0">
                  <a:pos x="50" y="70"/>
                </a:cxn>
                <a:cxn ang="0">
                  <a:pos x="52" y="86"/>
                </a:cxn>
                <a:cxn ang="0">
                  <a:pos x="54" y="98"/>
                </a:cxn>
                <a:cxn ang="0">
                  <a:pos x="54" y="108"/>
                </a:cxn>
                <a:cxn ang="0">
                  <a:pos x="54" y="108"/>
                </a:cxn>
              </a:cxnLst>
              <a:rect l="0" t="0" r="r" b="b"/>
              <a:pathLst>
                <a:path w="54" h="108">
                  <a:moveTo>
                    <a:pt x="54" y="108"/>
                  </a:moveTo>
                  <a:lnTo>
                    <a:pt x="54" y="108"/>
                  </a:lnTo>
                  <a:lnTo>
                    <a:pt x="54" y="92"/>
                  </a:lnTo>
                  <a:lnTo>
                    <a:pt x="54" y="76"/>
                  </a:lnTo>
                  <a:lnTo>
                    <a:pt x="50" y="60"/>
                  </a:lnTo>
                  <a:lnTo>
                    <a:pt x="46" y="46"/>
                  </a:lnTo>
                  <a:lnTo>
                    <a:pt x="38" y="34"/>
                  </a:lnTo>
                  <a:lnTo>
                    <a:pt x="30" y="22"/>
                  </a:lnTo>
                  <a:lnTo>
                    <a:pt x="22" y="1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8" y="6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4" y="20"/>
                  </a:lnTo>
                  <a:lnTo>
                    <a:pt x="36" y="36"/>
                  </a:lnTo>
                  <a:lnTo>
                    <a:pt x="44" y="54"/>
                  </a:lnTo>
                  <a:lnTo>
                    <a:pt x="50" y="70"/>
                  </a:lnTo>
                  <a:lnTo>
                    <a:pt x="52" y="86"/>
                  </a:lnTo>
                  <a:lnTo>
                    <a:pt x="54" y="98"/>
                  </a:lnTo>
                  <a:lnTo>
                    <a:pt x="54" y="108"/>
                  </a:lnTo>
                  <a:lnTo>
                    <a:pt x="54" y="10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2" name="Freeform 127"/>
            <p:cNvSpPr>
              <a:spLocks/>
            </p:cNvSpPr>
            <p:nvPr/>
          </p:nvSpPr>
          <p:spPr bwMode="auto">
            <a:xfrm>
              <a:off x="2614863" y="-1295400"/>
              <a:ext cx="4668253" cy="1684421"/>
            </a:xfrm>
            <a:custGeom>
              <a:avLst/>
              <a:gdLst/>
              <a:ahLst/>
              <a:cxnLst>
                <a:cxn ang="0">
                  <a:pos x="116" y="88"/>
                </a:cxn>
                <a:cxn ang="0">
                  <a:pos x="126" y="118"/>
                </a:cxn>
                <a:cxn ang="0">
                  <a:pos x="120" y="156"/>
                </a:cxn>
                <a:cxn ang="0">
                  <a:pos x="102" y="188"/>
                </a:cxn>
                <a:cxn ang="0">
                  <a:pos x="64" y="206"/>
                </a:cxn>
                <a:cxn ang="0">
                  <a:pos x="26" y="192"/>
                </a:cxn>
                <a:cxn ang="0">
                  <a:pos x="8" y="168"/>
                </a:cxn>
                <a:cxn ang="0">
                  <a:pos x="10" y="138"/>
                </a:cxn>
                <a:cxn ang="0">
                  <a:pos x="20" y="126"/>
                </a:cxn>
                <a:cxn ang="0">
                  <a:pos x="42" y="124"/>
                </a:cxn>
                <a:cxn ang="0">
                  <a:pos x="70" y="134"/>
                </a:cxn>
                <a:cxn ang="0">
                  <a:pos x="82" y="154"/>
                </a:cxn>
                <a:cxn ang="0">
                  <a:pos x="82" y="168"/>
                </a:cxn>
                <a:cxn ang="0">
                  <a:pos x="70" y="172"/>
                </a:cxn>
                <a:cxn ang="0">
                  <a:pos x="52" y="164"/>
                </a:cxn>
                <a:cxn ang="0">
                  <a:pos x="50" y="144"/>
                </a:cxn>
                <a:cxn ang="0">
                  <a:pos x="50" y="142"/>
                </a:cxn>
                <a:cxn ang="0">
                  <a:pos x="50" y="170"/>
                </a:cxn>
                <a:cxn ang="0">
                  <a:pos x="58" y="178"/>
                </a:cxn>
                <a:cxn ang="0">
                  <a:pos x="76" y="176"/>
                </a:cxn>
                <a:cxn ang="0">
                  <a:pos x="86" y="168"/>
                </a:cxn>
                <a:cxn ang="0">
                  <a:pos x="88" y="152"/>
                </a:cxn>
                <a:cxn ang="0">
                  <a:pos x="78" y="136"/>
                </a:cxn>
                <a:cxn ang="0">
                  <a:pos x="58" y="122"/>
                </a:cxn>
                <a:cxn ang="0">
                  <a:pos x="24" y="118"/>
                </a:cxn>
                <a:cxn ang="0">
                  <a:pos x="0" y="144"/>
                </a:cxn>
                <a:cxn ang="0">
                  <a:pos x="0" y="160"/>
                </a:cxn>
                <a:cxn ang="0">
                  <a:pos x="24" y="198"/>
                </a:cxn>
                <a:cxn ang="0">
                  <a:pos x="52" y="210"/>
                </a:cxn>
                <a:cxn ang="0">
                  <a:pos x="80" y="206"/>
                </a:cxn>
                <a:cxn ang="0">
                  <a:pos x="120" y="170"/>
                </a:cxn>
                <a:cxn ang="0">
                  <a:pos x="132" y="142"/>
                </a:cxn>
                <a:cxn ang="0">
                  <a:pos x="134" y="104"/>
                </a:cxn>
                <a:cxn ang="0">
                  <a:pos x="120" y="74"/>
                </a:cxn>
                <a:cxn ang="0">
                  <a:pos x="180" y="102"/>
                </a:cxn>
                <a:cxn ang="0">
                  <a:pos x="262" y="114"/>
                </a:cxn>
                <a:cxn ang="0">
                  <a:pos x="316" y="106"/>
                </a:cxn>
                <a:cxn ang="0">
                  <a:pos x="370" y="86"/>
                </a:cxn>
                <a:cxn ang="0">
                  <a:pos x="398" y="68"/>
                </a:cxn>
                <a:cxn ang="0">
                  <a:pos x="426" y="40"/>
                </a:cxn>
                <a:cxn ang="0">
                  <a:pos x="464" y="52"/>
                </a:cxn>
                <a:cxn ang="0">
                  <a:pos x="490" y="48"/>
                </a:cxn>
                <a:cxn ang="0">
                  <a:pos x="542" y="22"/>
                </a:cxn>
                <a:cxn ang="0">
                  <a:pos x="568" y="0"/>
                </a:cxn>
                <a:cxn ang="0">
                  <a:pos x="510" y="30"/>
                </a:cxn>
                <a:cxn ang="0">
                  <a:pos x="482" y="42"/>
                </a:cxn>
                <a:cxn ang="0">
                  <a:pos x="452" y="42"/>
                </a:cxn>
                <a:cxn ang="0">
                  <a:pos x="432" y="32"/>
                </a:cxn>
                <a:cxn ang="0">
                  <a:pos x="438" y="0"/>
                </a:cxn>
                <a:cxn ang="0">
                  <a:pos x="406" y="46"/>
                </a:cxn>
                <a:cxn ang="0">
                  <a:pos x="344" y="86"/>
                </a:cxn>
                <a:cxn ang="0">
                  <a:pos x="272" y="100"/>
                </a:cxn>
                <a:cxn ang="0">
                  <a:pos x="200" y="94"/>
                </a:cxn>
                <a:cxn ang="0">
                  <a:pos x="138" y="74"/>
                </a:cxn>
                <a:cxn ang="0">
                  <a:pos x="108" y="56"/>
                </a:cxn>
                <a:cxn ang="0">
                  <a:pos x="106" y="56"/>
                </a:cxn>
                <a:cxn ang="0">
                  <a:pos x="40" y="0"/>
                </a:cxn>
                <a:cxn ang="0">
                  <a:pos x="40" y="16"/>
                </a:cxn>
                <a:cxn ang="0">
                  <a:pos x="98" y="62"/>
                </a:cxn>
              </a:cxnLst>
              <a:rect l="0" t="0" r="r" b="b"/>
              <a:pathLst>
                <a:path w="582" h="210">
                  <a:moveTo>
                    <a:pt x="98" y="62"/>
                  </a:moveTo>
                  <a:lnTo>
                    <a:pt x="98" y="62"/>
                  </a:lnTo>
                  <a:lnTo>
                    <a:pt x="116" y="88"/>
                  </a:lnTo>
                  <a:lnTo>
                    <a:pt x="122" y="104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26" y="128"/>
                  </a:lnTo>
                  <a:lnTo>
                    <a:pt x="126" y="138"/>
                  </a:lnTo>
                  <a:lnTo>
                    <a:pt x="120" y="156"/>
                  </a:lnTo>
                  <a:lnTo>
                    <a:pt x="112" y="172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90" y="198"/>
                  </a:lnTo>
                  <a:lnTo>
                    <a:pt x="76" y="204"/>
                  </a:lnTo>
                  <a:lnTo>
                    <a:pt x="64" y="206"/>
                  </a:lnTo>
                  <a:lnTo>
                    <a:pt x="50" y="204"/>
                  </a:lnTo>
                  <a:lnTo>
                    <a:pt x="38" y="200"/>
                  </a:lnTo>
                  <a:lnTo>
                    <a:pt x="26" y="192"/>
                  </a:lnTo>
                  <a:lnTo>
                    <a:pt x="16" y="182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6" y="158"/>
                  </a:lnTo>
                  <a:lnTo>
                    <a:pt x="6" y="148"/>
                  </a:lnTo>
                  <a:lnTo>
                    <a:pt x="10" y="138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20" y="126"/>
                  </a:lnTo>
                  <a:lnTo>
                    <a:pt x="26" y="122"/>
                  </a:lnTo>
                  <a:lnTo>
                    <a:pt x="34" y="122"/>
                  </a:lnTo>
                  <a:lnTo>
                    <a:pt x="42" y="124"/>
                  </a:lnTo>
                  <a:lnTo>
                    <a:pt x="58" y="128"/>
                  </a:lnTo>
                  <a:lnTo>
                    <a:pt x="70" y="134"/>
                  </a:lnTo>
                  <a:lnTo>
                    <a:pt x="70" y="134"/>
                  </a:lnTo>
                  <a:lnTo>
                    <a:pt x="76" y="140"/>
                  </a:lnTo>
                  <a:lnTo>
                    <a:pt x="80" y="146"/>
                  </a:lnTo>
                  <a:lnTo>
                    <a:pt x="82" y="154"/>
                  </a:lnTo>
                  <a:lnTo>
                    <a:pt x="82" y="162"/>
                  </a:lnTo>
                  <a:lnTo>
                    <a:pt x="82" y="162"/>
                  </a:lnTo>
                  <a:lnTo>
                    <a:pt x="82" y="168"/>
                  </a:lnTo>
                  <a:lnTo>
                    <a:pt x="78" y="170"/>
                  </a:lnTo>
                  <a:lnTo>
                    <a:pt x="74" y="172"/>
                  </a:lnTo>
                  <a:lnTo>
                    <a:pt x="70" y="172"/>
                  </a:lnTo>
                  <a:lnTo>
                    <a:pt x="60" y="170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0" y="158"/>
                  </a:lnTo>
                  <a:lnTo>
                    <a:pt x="50" y="152"/>
                  </a:lnTo>
                  <a:lnTo>
                    <a:pt x="50" y="144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50" y="142"/>
                  </a:lnTo>
                  <a:lnTo>
                    <a:pt x="48" y="152"/>
                  </a:lnTo>
                  <a:lnTo>
                    <a:pt x="48" y="164"/>
                  </a:lnTo>
                  <a:lnTo>
                    <a:pt x="50" y="170"/>
                  </a:lnTo>
                  <a:lnTo>
                    <a:pt x="54" y="174"/>
                  </a:lnTo>
                  <a:lnTo>
                    <a:pt x="54" y="174"/>
                  </a:lnTo>
                  <a:lnTo>
                    <a:pt x="58" y="178"/>
                  </a:lnTo>
                  <a:lnTo>
                    <a:pt x="64" y="178"/>
                  </a:lnTo>
                  <a:lnTo>
                    <a:pt x="70" y="178"/>
                  </a:lnTo>
                  <a:lnTo>
                    <a:pt x="76" y="176"/>
                  </a:lnTo>
                  <a:lnTo>
                    <a:pt x="76" y="176"/>
                  </a:lnTo>
                  <a:lnTo>
                    <a:pt x="82" y="174"/>
                  </a:lnTo>
                  <a:lnTo>
                    <a:pt x="86" y="168"/>
                  </a:lnTo>
                  <a:lnTo>
                    <a:pt x="88" y="164"/>
                  </a:lnTo>
                  <a:lnTo>
                    <a:pt x="88" y="158"/>
                  </a:lnTo>
                  <a:lnTo>
                    <a:pt x="88" y="152"/>
                  </a:lnTo>
                  <a:lnTo>
                    <a:pt x="86" y="146"/>
                  </a:lnTo>
                  <a:lnTo>
                    <a:pt x="84" y="142"/>
                  </a:lnTo>
                  <a:lnTo>
                    <a:pt x="78" y="136"/>
                  </a:lnTo>
                  <a:lnTo>
                    <a:pt x="78" y="136"/>
                  </a:lnTo>
                  <a:lnTo>
                    <a:pt x="68" y="128"/>
                  </a:lnTo>
                  <a:lnTo>
                    <a:pt x="58" y="122"/>
                  </a:lnTo>
                  <a:lnTo>
                    <a:pt x="46" y="118"/>
                  </a:lnTo>
                  <a:lnTo>
                    <a:pt x="34" y="118"/>
                  </a:lnTo>
                  <a:lnTo>
                    <a:pt x="24" y="118"/>
                  </a:lnTo>
                  <a:lnTo>
                    <a:pt x="14" y="124"/>
                  </a:lnTo>
                  <a:lnTo>
                    <a:pt x="6" y="132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52"/>
                  </a:lnTo>
                  <a:lnTo>
                    <a:pt x="0" y="160"/>
                  </a:lnTo>
                  <a:lnTo>
                    <a:pt x="6" y="174"/>
                  </a:lnTo>
                  <a:lnTo>
                    <a:pt x="14" y="18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38" y="206"/>
                  </a:lnTo>
                  <a:lnTo>
                    <a:pt x="52" y="210"/>
                  </a:lnTo>
                  <a:lnTo>
                    <a:pt x="66" y="210"/>
                  </a:lnTo>
                  <a:lnTo>
                    <a:pt x="80" y="206"/>
                  </a:lnTo>
                  <a:lnTo>
                    <a:pt x="80" y="206"/>
                  </a:lnTo>
                  <a:lnTo>
                    <a:pt x="96" y="198"/>
                  </a:lnTo>
                  <a:lnTo>
                    <a:pt x="108" y="186"/>
                  </a:lnTo>
                  <a:lnTo>
                    <a:pt x="120" y="170"/>
                  </a:lnTo>
                  <a:lnTo>
                    <a:pt x="128" y="154"/>
                  </a:lnTo>
                  <a:lnTo>
                    <a:pt x="128" y="154"/>
                  </a:lnTo>
                  <a:lnTo>
                    <a:pt x="132" y="142"/>
                  </a:lnTo>
                  <a:lnTo>
                    <a:pt x="136" y="128"/>
                  </a:lnTo>
                  <a:lnTo>
                    <a:pt x="136" y="116"/>
                  </a:lnTo>
                  <a:lnTo>
                    <a:pt x="134" y="104"/>
                  </a:lnTo>
                  <a:lnTo>
                    <a:pt x="134" y="104"/>
                  </a:lnTo>
                  <a:lnTo>
                    <a:pt x="128" y="90"/>
                  </a:lnTo>
                  <a:lnTo>
                    <a:pt x="120" y="74"/>
                  </a:lnTo>
                  <a:lnTo>
                    <a:pt x="120" y="74"/>
                  </a:lnTo>
                  <a:lnTo>
                    <a:pt x="148" y="90"/>
                  </a:lnTo>
                  <a:lnTo>
                    <a:pt x="180" y="102"/>
                  </a:lnTo>
                  <a:lnTo>
                    <a:pt x="212" y="110"/>
                  </a:lnTo>
                  <a:lnTo>
                    <a:pt x="246" y="114"/>
                  </a:lnTo>
                  <a:lnTo>
                    <a:pt x="262" y="114"/>
                  </a:lnTo>
                  <a:lnTo>
                    <a:pt x="280" y="112"/>
                  </a:lnTo>
                  <a:lnTo>
                    <a:pt x="298" y="110"/>
                  </a:lnTo>
                  <a:lnTo>
                    <a:pt x="316" y="106"/>
                  </a:lnTo>
                  <a:lnTo>
                    <a:pt x="332" y="102"/>
                  </a:lnTo>
                  <a:lnTo>
                    <a:pt x="352" y="94"/>
                  </a:lnTo>
                  <a:lnTo>
                    <a:pt x="370" y="86"/>
                  </a:lnTo>
                  <a:lnTo>
                    <a:pt x="388" y="76"/>
                  </a:lnTo>
                  <a:lnTo>
                    <a:pt x="388" y="76"/>
                  </a:lnTo>
                  <a:lnTo>
                    <a:pt x="398" y="68"/>
                  </a:lnTo>
                  <a:lnTo>
                    <a:pt x="408" y="58"/>
                  </a:lnTo>
                  <a:lnTo>
                    <a:pt x="426" y="40"/>
                  </a:lnTo>
                  <a:lnTo>
                    <a:pt x="426" y="40"/>
                  </a:lnTo>
                  <a:lnTo>
                    <a:pt x="446" y="48"/>
                  </a:lnTo>
                  <a:lnTo>
                    <a:pt x="454" y="50"/>
                  </a:lnTo>
                  <a:lnTo>
                    <a:pt x="464" y="52"/>
                  </a:lnTo>
                  <a:lnTo>
                    <a:pt x="464" y="52"/>
                  </a:lnTo>
                  <a:lnTo>
                    <a:pt x="482" y="50"/>
                  </a:lnTo>
                  <a:lnTo>
                    <a:pt x="490" y="48"/>
                  </a:lnTo>
                  <a:lnTo>
                    <a:pt x="498" y="46"/>
                  </a:lnTo>
                  <a:lnTo>
                    <a:pt x="498" y="46"/>
                  </a:lnTo>
                  <a:lnTo>
                    <a:pt x="542" y="22"/>
                  </a:lnTo>
                  <a:lnTo>
                    <a:pt x="582" y="0"/>
                  </a:lnTo>
                  <a:lnTo>
                    <a:pt x="568" y="0"/>
                  </a:lnTo>
                  <a:lnTo>
                    <a:pt x="568" y="0"/>
                  </a:lnTo>
                  <a:lnTo>
                    <a:pt x="566" y="0"/>
                  </a:lnTo>
                  <a:lnTo>
                    <a:pt x="566" y="0"/>
                  </a:lnTo>
                  <a:lnTo>
                    <a:pt x="510" y="30"/>
                  </a:lnTo>
                  <a:lnTo>
                    <a:pt x="510" y="30"/>
                  </a:lnTo>
                  <a:lnTo>
                    <a:pt x="496" y="38"/>
                  </a:lnTo>
                  <a:lnTo>
                    <a:pt x="482" y="42"/>
                  </a:lnTo>
                  <a:lnTo>
                    <a:pt x="470" y="44"/>
                  </a:lnTo>
                  <a:lnTo>
                    <a:pt x="460" y="44"/>
                  </a:lnTo>
                  <a:lnTo>
                    <a:pt x="452" y="42"/>
                  </a:lnTo>
                  <a:lnTo>
                    <a:pt x="444" y="38"/>
                  </a:lnTo>
                  <a:lnTo>
                    <a:pt x="432" y="32"/>
                  </a:lnTo>
                  <a:lnTo>
                    <a:pt x="432" y="32"/>
                  </a:lnTo>
                  <a:lnTo>
                    <a:pt x="442" y="16"/>
                  </a:lnTo>
                  <a:lnTo>
                    <a:pt x="450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24" y="26"/>
                  </a:lnTo>
                  <a:lnTo>
                    <a:pt x="406" y="46"/>
                  </a:lnTo>
                  <a:lnTo>
                    <a:pt x="388" y="64"/>
                  </a:lnTo>
                  <a:lnTo>
                    <a:pt x="366" y="76"/>
                  </a:lnTo>
                  <a:lnTo>
                    <a:pt x="344" y="86"/>
                  </a:lnTo>
                  <a:lnTo>
                    <a:pt x="320" y="94"/>
                  </a:lnTo>
                  <a:lnTo>
                    <a:pt x="296" y="98"/>
                  </a:lnTo>
                  <a:lnTo>
                    <a:pt x="272" y="100"/>
                  </a:lnTo>
                  <a:lnTo>
                    <a:pt x="248" y="100"/>
                  </a:lnTo>
                  <a:lnTo>
                    <a:pt x="224" y="98"/>
                  </a:lnTo>
                  <a:lnTo>
                    <a:pt x="200" y="94"/>
                  </a:lnTo>
                  <a:lnTo>
                    <a:pt x="178" y="88"/>
                  </a:lnTo>
                  <a:lnTo>
                    <a:pt x="158" y="82"/>
                  </a:lnTo>
                  <a:lnTo>
                    <a:pt x="138" y="74"/>
                  </a:lnTo>
                  <a:lnTo>
                    <a:pt x="122" y="6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06" y="56"/>
                  </a:lnTo>
                  <a:lnTo>
                    <a:pt x="106" y="56"/>
                  </a:lnTo>
                  <a:lnTo>
                    <a:pt x="72" y="30"/>
                  </a:lnTo>
                  <a:lnTo>
                    <a:pt x="4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40" y="16"/>
                  </a:lnTo>
                  <a:lnTo>
                    <a:pt x="58" y="32"/>
                  </a:lnTo>
                  <a:lnTo>
                    <a:pt x="78" y="48"/>
                  </a:lnTo>
                  <a:lnTo>
                    <a:pt x="98" y="62"/>
                  </a:lnTo>
                  <a:lnTo>
                    <a:pt x="98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3" name="Freeform 128"/>
            <p:cNvSpPr>
              <a:spLocks/>
            </p:cNvSpPr>
            <p:nvPr/>
          </p:nvSpPr>
          <p:spPr bwMode="auto">
            <a:xfrm>
              <a:off x="946484" y="1367589"/>
              <a:ext cx="497305" cy="497305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0" y="48"/>
                </a:cxn>
                <a:cxn ang="0">
                  <a:pos x="8" y="50"/>
                </a:cxn>
                <a:cxn ang="0">
                  <a:pos x="28" y="58"/>
                </a:cxn>
                <a:cxn ang="0">
                  <a:pos x="28" y="58"/>
                </a:cxn>
                <a:cxn ang="0">
                  <a:pos x="36" y="62"/>
                </a:cxn>
                <a:cxn ang="0">
                  <a:pos x="42" y="62"/>
                </a:cxn>
                <a:cxn ang="0">
                  <a:pos x="48" y="60"/>
                </a:cxn>
                <a:cxn ang="0">
                  <a:pos x="52" y="58"/>
                </a:cxn>
                <a:cxn ang="0">
                  <a:pos x="58" y="56"/>
                </a:cxn>
                <a:cxn ang="0">
                  <a:pos x="60" y="52"/>
                </a:cxn>
                <a:cxn ang="0">
                  <a:pos x="62" y="48"/>
                </a:cxn>
                <a:cxn ang="0">
                  <a:pos x="62" y="44"/>
                </a:cxn>
                <a:cxn ang="0">
                  <a:pos x="62" y="44"/>
                </a:cxn>
                <a:cxn ang="0">
                  <a:pos x="60" y="38"/>
                </a:cxn>
                <a:cxn ang="0">
                  <a:pos x="56" y="34"/>
                </a:cxn>
                <a:cxn ang="0">
                  <a:pos x="52" y="30"/>
                </a:cxn>
                <a:cxn ang="0">
                  <a:pos x="52" y="30"/>
                </a:cxn>
                <a:cxn ang="0">
                  <a:pos x="54" y="28"/>
                </a:cxn>
                <a:cxn ang="0">
                  <a:pos x="56" y="20"/>
                </a:cxn>
                <a:cxn ang="0">
                  <a:pos x="58" y="16"/>
                </a:cxn>
                <a:cxn ang="0">
                  <a:pos x="58" y="12"/>
                </a:cxn>
                <a:cxn ang="0">
                  <a:pos x="56" y="8"/>
                </a:cxn>
                <a:cxn ang="0">
                  <a:pos x="50" y="4"/>
                </a:cxn>
                <a:cxn ang="0">
                  <a:pos x="50" y="4"/>
                </a:cxn>
                <a:cxn ang="0">
                  <a:pos x="40" y="0"/>
                </a:cxn>
                <a:cxn ang="0">
                  <a:pos x="34" y="0"/>
                </a:cxn>
                <a:cxn ang="0">
                  <a:pos x="26" y="0"/>
                </a:cxn>
                <a:cxn ang="0">
                  <a:pos x="20" y="4"/>
                </a:cxn>
                <a:cxn ang="0">
                  <a:pos x="14" y="12"/>
                </a:cxn>
                <a:cxn ang="0">
                  <a:pos x="8" y="24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10" y="34"/>
                </a:cxn>
                <a:cxn ang="0">
                  <a:pos x="18" y="32"/>
                </a:cxn>
                <a:cxn ang="0">
                  <a:pos x="22" y="32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18" y="34"/>
                </a:cxn>
                <a:cxn ang="0">
                  <a:pos x="8" y="40"/>
                </a:cxn>
                <a:cxn ang="0">
                  <a:pos x="0" y="48"/>
                </a:cxn>
                <a:cxn ang="0">
                  <a:pos x="0" y="48"/>
                </a:cxn>
              </a:cxnLst>
              <a:rect l="0" t="0" r="r" b="b"/>
              <a:pathLst>
                <a:path w="62" h="62">
                  <a:moveTo>
                    <a:pt x="0" y="48"/>
                  </a:moveTo>
                  <a:lnTo>
                    <a:pt x="0" y="48"/>
                  </a:lnTo>
                  <a:lnTo>
                    <a:pt x="8" y="50"/>
                  </a:lnTo>
                  <a:lnTo>
                    <a:pt x="28" y="58"/>
                  </a:lnTo>
                  <a:lnTo>
                    <a:pt x="28" y="58"/>
                  </a:lnTo>
                  <a:lnTo>
                    <a:pt x="36" y="62"/>
                  </a:lnTo>
                  <a:lnTo>
                    <a:pt x="42" y="62"/>
                  </a:lnTo>
                  <a:lnTo>
                    <a:pt x="48" y="60"/>
                  </a:lnTo>
                  <a:lnTo>
                    <a:pt x="52" y="58"/>
                  </a:lnTo>
                  <a:lnTo>
                    <a:pt x="58" y="56"/>
                  </a:lnTo>
                  <a:lnTo>
                    <a:pt x="60" y="52"/>
                  </a:lnTo>
                  <a:lnTo>
                    <a:pt x="62" y="48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0" y="38"/>
                  </a:lnTo>
                  <a:lnTo>
                    <a:pt x="56" y="34"/>
                  </a:lnTo>
                  <a:lnTo>
                    <a:pt x="52" y="30"/>
                  </a:lnTo>
                  <a:lnTo>
                    <a:pt x="52" y="30"/>
                  </a:lnTo>
                  <a:lnTo>
                    <a:pt x="54" y="28"/>
                  </a:lnTo>
                  <a:lnTo>
                    <a:pt x="56" y="20"/>
                  </a:lnTo>
                  <a:lnTo>
                    <a:pt x="58" y="16"/>
                  </a:lnTo>
                  <a:lnTo>
                    <a:pt x="58" y="12"/>
                  </a:lnTo>
                  <a:lnTo>
                    <a:pt x="56" y="8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6" y="0"/>
                  </a:lnTo>
                  <a:lnTo>
                    <a:pt x="20" y="4"/>
                  </a:lnTo>
                  <a:lnTo>
                    <a:pt x="14" y="12"/>
                  </a:lnTo>
                  <a:lnTo>
                    <a:pt x="8" y="2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10" y="34"/>
                  </a:lnTo>
                  <a:lnTo>
                    <a:pt x="18" y="32"/>
                  </a:lnTo>
                  <a:lnTo>
                    <a:pt x="22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18" y="34"/>
                  </a:lnTo>
                  <a:lnTo>
                    <a:pt x="8" y="40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4" name="Freeform 129"/>
            <p:cNvSpPr>
              <a:spLocks/>
            </p:cNvSpPr>
            <p:nvPr/>
          </p:nvSpPr>
          <p:spPr bwMode="auto">
            <a:xfrm>
              <a:off x="866274" y="1800726"/>
              <a:ext cx="449179" cy="545432"/>
            </a:xfrm>
            <a:custGeom>
              <a:avLst/>
              <a:gdLst/>
              <a:ahLst/>
              <a:cxnLst>
                <a:cxn ang="0">
                  <a:pos x="54" y="30"/>
                </a:cxn>
                <a:cxn ang="0">
                  <a:pos x="54" y="30"/>
                </a:cxn>
                <a:cxn ang="0">
                  <a:pos x="56" y="36"/>
                </a:cxn>
                <a:cxn ang="0">
                  <a:pos x="54" y="40"/>
                </a:cxn>
                <a:cxn ang="0">
                  <a:pos x="50" y="44"/>
                </a:cxn>
                <a:cxn ang="0">
                  <a:pos x="46" y="48"/>
                </a:cxn>
                <a:cxn ang="0">
                  <a:pos x="38" y="50"/>
                </a:cxn>
                <a:cxn ang="0">
                  <a:pos x="36" y="48"/>
                </a:cxn>
                <a:cxn ang="0">
                  <a:pos x="32" y="46"/>
                </a:cxn>
                <a:cxn ang="0">
                  <a:pos x="32" y="46"/>
                </a:cxn>
                <a:cxn ang="0">
                  <a:pos x="32" y="50"/>
                </a:cxn>
                <a:cxn ang="0">
                  <a:pos x="32" y="56"/>
                </a:cxn>
                <a:cxn ang="0">
                  <a:pos x="30" y="60"/>
                </a:cxn>
                <a:cxn ang="0">
                  <a:pos x="28" y="64"/>
                </a:cxn>
                <a:cxn ang="0">
                  <a:pos x="24" y="66"/>
                </a:cxn>
                <a:cxn ang="0">
                  <a:pos x="18" y="68"/>
                </a:cxn>
                <a:cxn ang="0">
                  <a:pos x="18" y="68"/>
                </a:cxn>
                <a:cxn ang="0">
                  <a:pos x="14" y="68"/>
                </a:cxn>
                <a:cxn ang="0">
                  <a:pos x="8" y="66"/>
                </a:cxn>
                <a:cxn ang="0">
                  <a:pos x="6" y="64"/>
                </a:cxn>
                <a:cxn ang="0">
                  <a:pos x="4" y="60"/>
                </a:cxn>
                <a:cxn ang="0">
                  <a:pos x="2" y="52"/>
                </a:cxn>
                <a:cxn ang="0">
                  <a:pos x="2" y="42"/>
                </a:cxn>
                <a:cxn ang="0">
                  <a:pos x="6" y="22"/>
                </a:cxn>
                <a:cxn ang="0">
                  <a:pos x="4" y="1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2" y="12"/>
                </a:cxn>
                <a:cxn ang="0">
                  <a:pos x="20" y="20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6" y="26"/>
                </a:cxn>
                <a:cxn ang="0">
                  <a:pos x="22" y="20"/>
                </a:cxn>
                <a:cxn ang="0">
                  <a:pos x="18" y="10"/>
                </a:cxn>
                <a:cxn ang="0">
                  <a:pos x="12" y="6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14" y="2"/>
                </a:cxn>
                <a:cxn ang="0">
                  <a:pos x="28" y="6"/>
                </a:cxn>
                <a:cxn ang="0">
                  <a:pos x="38" y="10"/>
                </a:cxn>
                <a:cxn ang="0">
                  <a:pos x="46" y="14"/>
                </a:cxn>
                <a:cxn ang="0">
                  <a:pos x="52" y="22"/>
                </a:cxn>
                <a:cxn ang="0">
                  <a:pos x="54" y="30"/>
                </a:cxn>
                <a:cxn ang="0">
                  <a:pos x="54" y="30"/>
                </a:cxn>
              </a:cxnLst>
              <a:rect l="0" t="0" r="r" b="b"/>
              <a:pathLst>
                <a:path w="56" h="68">
                  <a:moveTo>
                    <a:pt x="54" y="30"/>
                  </a:moveTo>
                  <a:lnTo>
                    <a:pt x="54" y="30"/>
                  </a:lnTo>
                  <a:lnTo>
                    <a:pt x="56" y="36"/>
                  </a:lnTo>
                  <a:lnTo>
                    <a:pt x="54" y="40"/>
                  </a:lnTo>
                  <a:lnTo>
                    <a:pt x="50" y="44"/>
                  </a:lnTo>
                  <a:lnTo>
                    <a:pt x="46" y="48"/>
                  </a:lnTo>
                  <a:lnTo>
                    <a:pt x="38" y="50"/>
                  </a:lnTo>
                  <a:lnTo>
                    <a:pt x="36" y="48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2" y="50"/>
                  </a:lnTo>
                  <a:lnTo>
                    <a:pt x="32" y="56"/>
                  </a:lnTo>
                  <a:lnTo>
                    <a:pt x="30" y="60"/>
                  </a:lnTo>
                  <a:lnTo>
                    <a:pt x="28" y="64"/>
                  </a:lnTo>
                  <a:lnTo>
                    <a:pt x="24" y="66"/>
                  </a:lnTo>
                  <a:lnTo>
                    <a:pt x="18" y="68"/>
                  </a:lnTo>
                  <a:lnTo>
                    <a:pt x="18" y="68"/>
                  </a:lnTo>
                  <a:lnTo>
                    <a:pt x="14" y="68"/>
                  </a:lnTo>
                  <a:lnTo>
                    <a:pt x="8" y="66"/>
                  </a:lnTo>
                  <a:lnTo>
                    <a:pt x="6" y="64"/>
                  </a:lnTo>
                  <a:lnTo>
                    <a:pt x="4" y="60"/>
                  </a:lnTo>
                  <a:lnTo>
                    <a:pt x="2" y="52"/>
                  </a:lnTo>
                  <a:lnTo>
                    <a:pt x="2" y="42"/>
                  </a:lnTo>
                  <a:lnTo>
                    <a:pt x="6" y="2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2" y="12"/>
                  </a:lnTo>
                  <a:lnTo>
                    <a:pt x="20" y="20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6" y="26"/>
                  </a:lnTo>
                  <a:lnTo>
                    <a:pt x="22" y="20"/>
                  </a:lnTo>
                  <a:lnTo>
                    <a:pt x="18" y="10"/>
                  </a:lnTo>
                  <a:lnTo>
                    <a:pt x="12" y="6"/>
                  </a:lnTo>
                  <a:lnTo>
                    <a:pt x="6" y="0"/>
                  </a:lnTo>
                  <a:lnTo>
                    <a:pt x="6" y="0"/>
                  </a:lnTo>
                  <a:lnTo>
                    <a:pt x="14" y="2"/>
                  </a:lnTo>
                  <a:lnTo>
                    <a:pt x="28" y="6"/>
                  </a:lnTo>
                  <a:lnTo>
                    <a:pt x="38" y="10"/>
                  </a:lnTo>
                  <a:lnTo>
                    <a:pt x="46" y="14"/>
                  </a:lnTo>
                  <a:lnTo>
                    <a:pt x="52" y="22"/>
                  </a:lnTo>
                  <a:lnTo>
                    <a:pt x="54" y="30"/>
                  </a:lnTo>
                  <a:lnTo>
                    <a:pt x="54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5" name="Freeform 130"/>
            <p:cNvSpPr>
              <a:spLocks/>
            </p:cNvSpPr>
            <p:nvPr/>
          </p:nvSpPr>
          <p:spPr bwMode="auto">
            <a:xfrm>
              <a:off x="368968" y="1816768"/>
              <a:ext cx="481263" cy="497305"/>
            </a:xfrm>
            <a:custGeom>
              <a:avLst/>
              <a:gdLst/>
              <a:ahLst/>
              <a:cxnLst>
                <a:cxn ang="0">
                  <a:pos x="56" y="6"/>
                </a:cxn>
                <a:cxn ang="0">
                  <a:pos x="56" y="6"/>
                </a:cxn>
                <a:cxn ang="0">
                  <a:pos x="58" y="16"/>
                </a:cxn>
                <a:cxn ang="0">
                  <a:pos x="60" y="26"/>
                </a:cxn>
                <a:cxn ang="0">
                  <a:pos x="58" y="42"/>
                </a:cxn>
                <a:cxn ang="0">
                  <a:pos x="58" y="42"/>
                </a:cxn>
                <a:cxn ang="0">
                  <a:pos x="54" y="52"/>
                </a:cxn>
                <a:cxn ang="0">
                  <a:pos x="48" y="60"/>
                </a:cxn>
                <a:cxn ang="0">
                  <a:pos x="44" y="62"/>
                </a:cxn>
                <a:cxn ang="0">
                  <a:pos x="40" y="62"/>
                </a:cxn>
                <a:cxn ang="0">
                  <a:pos x="36" y="62"/>
                </a:cxn>
                <a:cxn ang="0">
                  <a:pos x="30" y="60"/>
                </a:cxn>
                <a:cxn ang="0">
                  <a:pos x="30" y="60"/>
                </a:cxn>
                <a:cxn ang="0">
                  <a:pos x="24" y="56"/>
                </a:cxn>
                <a:cxn ang="0">
                  <a:pos x="20" y="5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18" y="44"/>
                </a:cxn>
                <a:cxn ang="0">
                  <a:pos x="10" y="44"/>
                </a:cxn>
                <a:cxn ang="0">
                  <a:pos x="4" y="40"/>
                </a:cxn>
                <a:cxn ang="0">
                  <a:pos x="2" y="3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20"/>
                </a:cxn>
                <a:cxn ang="0">
                  <a:pos x="6" y="14"/>
                </a:cxn>
                <a:cxn ang="0">
                  <a:pos x="12" y="10"/>
                </a:cxn>
                <a:cxn ang="0">
                  <a:pos x="20" y="8"/>
                </a:cxn>
                <a:cxn ang="0">
                  <a:pos x="38" y="6"/>
                </a:cxn>
                <a:cxn ang="0">
                  <a:pos x="44" y="4"/>
                </a:cxn>
                <a:cxn ang="0">
                  <a:pos x="50" y="0"/>
                </a:cxn>
                <a:cxn ang="0">
                  <a:pos x="50" y="0"/>
                </a:cxn>
                <a:cxn ang="0">
                  <a:pos x="48" y="10"/>
                </a:cxn>
                <a:cxn ang="0">
                  <a:pos x="44" y="18"/>
                </a:cxn>
                <a:cxn ang="0">
                  <a:pos x="38" y="26"/>
                </a:cxn>
                <a:cxn ang="0">
                  <a:pos x="38" y="26"/>
                </a:cxn>
                <a:cxn ang="0">
                  <a:pos x="44" y="22"/>
                </a:cxn>
                <a:cxn ang="0">
                  <a:pos x="50" y="16"/>
                </a:cxn>
                <a:cxn ang="0">
                  <a:pos x="56" y="6"/>
                </a:cxn>
                <a:cxn ang="0">
                  <a:pos x="56" y="6"/>
                </a:cxn>
              </a:cxnLst>
              <a:rect l="0" t="0" r="r" b="b"/>
              <a:pathLst>
                <a:path w="60" h="62">
                  <a:moveTo>
                    <a:pt x="56" y="6"/>
                  </a:moveTo>
                  <a:lnTo>
                    <a:pt x="56" y="6"/>
                  </a:lnTo>
                  <a:lnTo>
                    <a:pt x="58" y="16"/>
                  </a:lnTo>
                  <a:lnTo>
                    <a:pt x="60" y="26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54" y="52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0" y="62"/>
                  </a:lnTo>
                  <a:lnTo>
                    <a:pt x="36" y="62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24" y="56"/>
                  </a:lnTo>
                  <a:lnTo>
                    <a:pt x="20" y="5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18" y="44"/>
                  </a:lnTo>
                  <a:lnTo>
                    <a:pt x="10" y="44"/>
                  </a:lnTo>
                  <a:lnTo>
                    <a:pt x="4" y="40"/>
                  </a:lnTo>
                  <a:lnTo>
                    <a:pt x="2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20"/>
                  </a:lnTo>
                  <a:lnTo>
                    <a:pt x="6" y="14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38" y="6"/>
                  </a:lnTo>
                  <a:lnTo>
                    <a:pt x="44" y="4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8" y="10"/>
                  </a:lnTo>
                  <a:lnTo>
                    <a:pt x="44" y="18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44" y="22"/>
                  </a:lnTo>
                  <a:lnTo>
                    <a:pt x="50" y="16"/>
                  </a:lnTo>
                  <a:lnTo>
                    <a:pt x="56" y="6"/>
                  </a:lnTo>
                  <a:lnTo>
                    <a:pt x="56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6" name="Freeform 131"/>
            <p:cNvSpPr>
              <a:spLocks/>
            </p:cNvSpPr>
            <p:nvPr/>
          </p:nvSpPr>
          <p:spPr bwMode="auto">
            <a:xfrm>
              <a:off x="208547" y="1335505"/>
              <a:ext cx="545432" cy="545432"/>
            </a:xfrm>
            <a:custGeom>
              <a:avLst/>
              <a:gdLst/>
              <a:ahLst/>
              <a:cxnLst>
                <a:cxn ang="0">
                  <a:pos x="64" y="48"/>
                </a:cxn>
                <a:cxn ang="0">
                  <a:pos x="64" y="48"/>
                </a:cxn>
                <a:cxn ang="0">
                  <a:pos x="58" y="52"/>
                </a:cxn>
                <a:cxn ang="0">
                  <a:pos x="48" y="60"/>
                </a:cxn>
                <a:cxn ang="0">
                  <a:pos x="40" y="64"/>
                </a:cxn>
                <a:cxn ang="0">
                  <a:pos x="32" y="66"/>
                </a:cxn>
                <a:cxn ang="0">
                  <a:pos x="24" y="68"/>
                </a:cxn>
                <a:cxn ang="0">
                  <a:pos x="16" y="66"/>
                </a:cxn>
                <a:cxn ang="0">
                  <a:pos x="16" y="66"/>
                </a:cxn>
                <a:cxn ang="0">
                  <a:pos x="10" y="62"/>
                </a:cxn>
                <a:cxn ang="0">
                  <a:pos x="4" y="58"/>
                </a:cxn>
                <a:cxn ang="0">
                  <a:pos x="2" y="54"/>
                </a:cxn>
                <a:cxn ang="0">
                  <a:pos x="0" y="48"/>
                </a:cxn>
                <a:cxn ang="0">
                  <a:pos x="0" y="42"/>
                </a:cxn>
                <a:cxn ang="0">
                  <a:pos x="2" y="36"/>
                </a:cxn>
                <a:cxn ang="0">
                  <a:pos x="6" y="32"/>
                </a:cxn>
                <a:cxn ang="0">
                  <a:pos x="12" y="30"/>
                </a:cxn>
                <a:cxn ang="0">
                  <a:pos x="12" y="30"/>
                </a:cxn>
                <a:cxn ang="0">
                  <a:pos x="12" y="26"/>
                </a:cxn>
                <a:cxn ang="0">
                  <a:pos x="10" y="20"/>
                </a:cxn>
                <a:cxn ang="0">
                  <a:pos x="10" y="16"/>
                </a:cxn>
                <a:cxn ang="0">
                  <a:pos x="12" y="10"/>
                </a:cxn>
                <a:cxn ang="0">
                  <a:pos x="14" y="6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8" y="0"/>
                </a:cxn>
                <a:cxn ang="0">
                  <a:pos x="34" y="2"/>
                </a:cxn>
                <a:cxn ang="0">
                  <a:pos x="40" y="6"/>
                </a:cxn>
                <a:cxn ang="0">
                  <a:pos x="46" y="12"/>
                </a:cxn>
                <a:cxn ang="0">
                  <a:pos x="54" y="28"/>
                </a:cxn>
                <a:cxn ang="0">
                  <a:pos x="60" y="34"/>
                </a:cxn>
                <a:cxn ang="0">
                  <a:pos x="68" y="40"/>
                </a:cxn>
                <a:cxn ang="0">
                  <a:pos x="68" y="40"/>
                </a:cxn>
                <a:cxn ang="0">
                  <a:pos x="54" y="40"/>
                </a:cxn>
                <a:cxn ang="0">
                  <a:pos x="44" y="40"/>
                </a:cxn>
                <a:cxn ang="0">
                  <a:pos x="36" y="38"/>
                </a:cxn>
                <a:cxn ang="0">
                  <a:pos x="36" y="38"/>
                </a:cxn>
                <a:cxn ang="0">
                  <a:pos x="42" y="42"/>
                </a:cxn>
                <a:cxn ang="0">
                  <a:pos x="50" y="46"/>
                </a:cxn>
                <a:cxn ang="0">
                  <a:pos x="64" y="48"/>
                </a:cxn>
                <a:cxn ang="0">
                  <a:pos x="64" y="48"/>
                </a:cxn>
              </a:cxnLst>
              <a:rect l="0" t="0" r="r" b="b"/>
              <a:pathLst>
                <a:path w="68" h="68">
                  <a:moveTo>
                    <a:pt x="64" y="48"/>
                  </a:moveTo>
                  <a:lnTo>
                    <a:pt x="64" y="48"/>
                  </a:lnTo>
                  <a:lnTo>
                    <a:pt x="58" y="52"/>
                  </a:lnTo>
                  <a:lnTo>
                    <a:pt x="48" y="60"/>
                  </a:lnTo>
                  <a:lnTo>
                    <a:pt x="40" y="64"/>
                  </a:lnTo>
                  <a:lnTo>
                    <a:pt x="32" y="66"/>
                  </a:lnTo>
                  <a:lnTo>
                    <a:pt x="24" y="68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0" y="62"/>
                  </a:lnTo>
                  <a:lnTo>
                    <a:pt x="4" y="58"/>
                  </a:lnTo>
                  <a:lnTo>
                    <a:pt x="2" y="54"/>
                  </a:lnTo>
                  <a:lnTo>
                    <a:pt x="0" y="48"/>
                  </a:lnTo>
                  <a:lnTo>
                    <a:pt x="0" y="42"/>
                  </a:lnTo>
                  <a:lnTo>
                    <a:pt x="2" y="36"/>
                  </a:lnTo>
                  <a:lnTo>
                    <a:pt x="6" y="32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26"/>
                  </a:lnTo>
                  <a:lnTo>
                    <a:pt x="10" y="20"/>
                  </a:lnTo>
                  <a:lnTo>
                    <a:pt x="10" y="16"/>
                  </a:lnTo>
                  <a:lnTo>
                    <a:pt x="12" y="10"/>
                  </a:lnTo>
                  <a:lnTo>
                    <a:pt x="14" y="6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8" y="0"/>
                  </a:lnTo>
                  <a:lnTo>
                    <a:pt x="34" y="2"/>
                  </a:lnTo>
                  <a:lnTo>
                    <a:pt x="40" y="6"/>
                  </a:lnTo>
                  <a:lnTo>
                    <a:pt x="46" y="12"/>
                  </a:lnTo>
                  <a:lnTo>
                    <a:pt x="54" y="28"/>
                  </a:lnTo>
                  <a:lnTo>
                    <a:pt x="60" y="34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54" y="40"/>
                  </a:lnTo>
                  <a:lnTo>
                    <a:pt x="44" y="40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42" y="42"/>
                  </a:lnTo>
                  <a:lnTo>
                    <a:pt x="50" y="46"/>
                  </a:lnTo>
                  <a:lnTo>
                    <a:pt x="64" y="48"/>
                  </a:lnTo>
                  <a:lnTo>
                    <a:pt x="64" y="4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7" name="Freeform 132"/>
            <p:cNvSpPr>
              <a:spLocks/>
            </p:cNvSpPr>
            <p:nvPr/>
          </p:nvSpPr>
          <p:spPr bwMode="auto">
            <a:xfrm>
              <a:off x="625642" y="1094874"/>
              <a:ext cx="513347" cy="529389"/>
            </a:xfrm>
            <a:custGeom>
              <a:avLst/>
              <a:gdLst/>
              <a:ahLst/>
              <a:cxnLst>
                <a:cxn ang="0">
                  <a:pos x="38" y="66"/>
                </a:cxn>
                <a:cxn ang="0">
                  <a:pos x="38" y="66"/>
                </a:cxn>
                <a:cxn ang="0">
                  <a:pos x="44" y="52"/>
                </a:cxn>
                <a:cxn ang="0">
                  <a:pos x="50" y="40"/>
                </a:cxn>
                <a:cxn ang="0">
                  <a:pos x="60" y="28"/>
                </a:cxn>
                <a:cxn ang="0">
                  <a:pos x="60" y="28"/>
                </a:cxn>
                <a:cxn ang="0">
                  <a:pos x="64" y="22"/>
                </a:cxn>
                <a:cxn ang="0">
                  <a:pos x="64" y="14"/>
                </a:cxn>
                <a:cxn ang="0">
                  <a:pos x="60" y="6"/>
                </a:cxn>
                <a:cxn ang="0">
                  <a:pos x="54" y="2"/>
                </a:cxn>
                <a:cxn ang="0">
                  <a:pos x="54" y="2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0" y="2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24" y="4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" y="16"/>
                </a:cxn>
                <a:cxn ang="0">
                  <a:pos x="0" y="22"/>
                </a:cxn>
                <a:cxn ang="0">
                  <a:pos x="2" y="28"/>
                </a:cxn>
                <a:cxn ang="0">
                  <a:pos x="4" y="36"/>
                </a:cxn>
                <a:cxn ang="0">
                  <a:pos x="8" y="44"/>
                </a:cxn>
                <a:cxn ang="0">
                  <a:pos x="16" y="52"/>
                </a:cxn>
                <a:cxn ang="0">
                  <a:pos x="26" y="60"/>
                </a:cxn>
                <a:cxn ang="0">
                  <a:pos x="26" y="60"/>
                </a:cxn>
                <a:cxn ang="0">
                  <a:pos x="26" y="54"/>
                </a:cxn>
                <a:cxn ang="0">
                  <a:pos x="26" y="44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30" y="46"/>
                </a:cxn>
                <a:cxn ang="0">
                  <a:pos x="32" y="56"/>
                </a:cxn>
                <a:cxn ang="0">
                  <a:pos x="38" y="66"/>
                </a:cxn>
                <a:cxn ang="0">
                  <a:pos x="38" y="66"/>
                </a:cxn>
              </a:cxnLst>
              <a:rect l="0" t="0" r="r" b="b"/>
              <a:pathLst>
                <a:path w="64" h="66">
                  <a:moveTo>
                    <a:pt x="38" y="66"/>
                  </a:moveTo>
                  <a:lnTo>
                    <a:pt x="38" y="66"/>
                  </a:lnTo>
                  <a:lnTo>
                    <a:pt x="44" y="52"/>
                  </a:lnTo>
                  <a:lnTo>
                    <a:pt x="50" y="40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4" y="22"/>
                  </a:lnTo>
                  <a:lnTo>
                    <a:pt x="64" y="14"/>
                  </a:lnTo>
                  <a:lnTo>
                    <a:pt x="60" y="6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0" y="2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24" y="4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4" y="36"/>
                  </a:lnTo>
                  <a:lnTo>
                    <a:pt x="8" y="44"/>
                  </a:lnTo>
                  <a:lnTo>
                    <a:pt x="16" y="52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6" y="54"/>
                  </a:lnTo>
                  <a:lnTo>
                    <a:pt x="26" y="4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0" y="46"/>
                  </a:lnTo>
                  <a:lnTo>
                    <a:pt x="32" y="56"/>
                  </a:lnTo>
                  <a:lnTo>
                    <a:pt x="38" y="66"/>
                  </a:lnTo>
                  <a:lnTo>
                    <a:pt x="3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8" name="Freeform 133"/>
            <p:cNvSpPr>
              <a:spLocks/>
            </p:cNvSpPr>
            <p:nvPr/>
          </p:nvSpPr>
          <p:spPr bwMode="auto">
            <a:xfrm>
              <a:off x="770021" y="1656347"/>
              <a:ext cx="112295" cy="128337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14" y="12"/>
                </a:cxn>
                <a:cxn ang="0">
                  <a:pos x="10" y="16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2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6" y="2"/>
                </a:cxn>
                <a:cxn ang="0">
                  <a:pos x="8" y="0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4" y="12"/>
                </a:cxn>
                <a:cxn ang="0">
                  <a:pos x="14" y="12"/>
                </a:cxn>
              </a:cxnLst>
              <a:rect l="0" t="0" r="r" b="b"/>
              <a:pathLst>
                <a:path w="14" h="16">
                  <a:moveTo>
                    <a:pt x="14" y="12"/>
                  </a:moveTo>
                  <a:lnTo>
                    <a:pt x="14" y="12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2" y="6"/>
                  </a:lnTo>
                  <a:lnTo>
                    <a:pt x="2" y="6"/>
                  </a:lnTo>
                  <a:lnTo>
                    <a:pt x="6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9" name="Freeform 134"/>
            <p:cNvSpPr>
              <a:spLocks/>
            </p:cNvSpPr>
            <p:nvPr/>
          </p:nvSpPr>
          <p:spPr bwMode="auto">
            <a:xfrm>
              <a:off x="6785811" y="-621632"/>
              <a:ext cx="288758" cy="30480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28"/>
                </a:cxn>
                <a:cxn ang="0">
                  <a:pos x="4" y="30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24" y="38"/>
                </a:cxn>
                <a:cxn ang="0">
                  <a:pos x="30" y="36"/>
                </a:cxn>
                <a:cxn ang="0">
                  <a:pos x="34" y="32"/>
                </a:cxn>
                <a:cxn ang="0">
                  <a:pos x="36" y="26"/>
                </a:cxn>
                <a:cxn ang="0">
                  <a:pos x="36" y="26"/>
                </a:cxn>
                <a:cxn ang="0">
                  <a:pos x="34" y="24"/>
                </a:cxn>
                <a:cxn ang="0">
                  <a:pos x="32" y="20"/>
                </a:cxn>
                <a:cxn ang="0">
                  <a:pos x="30" y="18"/>
                </a:cxn>
                <a:cxn ang="0">
                  <a:pos x="30" y="18"/>
                </a:cxn>
                <a:cxn ang="0">
                  <a:pos x="32" y="14"/>
                </a:cxn>
                <a:cxn ang="0">
                  <a:pos x="32" y="8"/>
                </a:cxn>
                <a:cxn ang="0">
                  <a:pos x="32" y="6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2" y="4"/>
                </a:cxn>
                <a:cxn ang="0">
                  <a:pos x="8" y="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2"/>
                </a:cxn>
                <a:cxn ang="0">
                  <a:pos x="10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0" y="22"/>
                </a:cxn>
                <a:cxn ang="0">
                  <a:pos x="4" y="24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36" h="38">
                  <a:moveTo>
                    <a:pt x="0" y="28"/>
                  </a:moveTo>
                  <a:lnTo>
                    <a:pt x="0" y="28"/>
                  </a:lnTo>
                  <a:lnTo>
                    <a:pt x="4" y="3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24" y="38"/>
                  </a:lnTo>
                  <a:lnTo>
                    <a:pt x="30" y="36"/>
                  </a:lnTo>
                  <a:lnTo>
                    <a:pt x="34" y="32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4" y="24"/>
                  </a:lnTo>
                  <a:lnTo>
                    <a:pt x="32" y="20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2" y="14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2"/>
                  </a:lnTo>
                  <a:lnTo>
                    <a:pt x="10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0" y="22"/>
                  </a:lnTo>
                  <a:lnTo>
                    <a:pt x="4" y="24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0" name="Freeform 135"/>
            <p:cNvSpPr>
              <a:spLocks/>
            </p:cNvSpPr>
            <p:nvPr/>
          </p:nvSpPr>
          <p:spPr bwMode="auto">
            <a:xfrm>
              <a:off x="6737684" y="-348916"/>
              <a:ext cx="256674" cy="304800"/>
            </a:xfrm>
            <a:custGeom>
              <a:avLst/>
              <a:gdLst/>
              <a:ahLst/>
              <a:cxnLst>
                <a:cxn ang="0">
                  <a:pos x="32" y="16"/>
                </a:cxn>
                <a:cxn ang="0">
                  <a:pos x="32" y="16"/>
                </a:cxn>
                <a:cxn ang="0">
                  <a:pos x="30" y="22"/>
                </a:cxn>
                <a:cxn ang="0">
                  <a:pos x="26" y="26"/>
                </a:cxn>
                <a:cxn ang="0">
                  <a:pos x="22" y="28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16" y="36"/>
                </a:cxn>
                <a:cxn ang="0">
                  <a:pos x="14" y="38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36"/>
                </a:cxn>
                <a:cxn ang="0">
                  <a:pos x="2" y="34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2" y="12"/>
                </a:cxn>
                <a:cxn ang="0">
                  <a:pos x="2" y="6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6" y="6"/>
                </a:cxn>
                <a:cxn ang="0">
                  <a:pos x="10" y="10"/>
                </a:cxn>
                <a:cxn ang="0">
                  <a:pos x="14" y="16"/>
                </a:cxn>
                <a:cxn ang="0">
                  <a:pos x="14" y="16"/>
                </a:cxn>
                <a:cxn ang="0">
                  <a:pos x="12" y="10"/>
                </a:cxn>
                <a:cxn ang="0">
                  <a:pos x="10" y="4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6" y="2"/>
                </a:cxn>
                <a:cxn ang="0">
                  <a:pos x="26" y="6"/>
                </a:cxn>
                <a:cxn ang="0">
                  <a:pos x="30" y="10"/>
                </a:cxn>
                <a:cxn ang="0">
                  <a:pos x="32" y="16"/>
                </a:cxn>
                <a:cxn ang="0">
                  <a:pos x="32" y="16"/>
                </a:cxn>
              </a:cxnLst>
              <a:rect l="0" t="0" r="r" b="b"/>
              <a:pathLst>
                <a:path w="32" h="38">
                  <a:moveTo>
                    <a:pt x="32" y="16"/>
                  </a:moveTo>
                  <a:lnTo>
                    <a:pt x="32" y="16"/>
                  </a:lnTo>
                  <a:lnTo>
                    <a:pt x="30" y="22"/>
                  </a:lnTo>
                  <a:lnTo>
                    <a:pt x="26" y="26"/>
                  </a:lnTo>
                  <a:lnTo>
                    <a:pt x="22" y="28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16" y="36"/>
                  </a:lnTo>
                  <a:lnTo>
                    <a:pt x="14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2" y="12"/>
                  </a:lnTo>
                  <a:lnTo>
                    <a:pt x="2" y="6"/>
                  </a:lnTo>
                  <a:lnTo>
                    <a:pt x="0" y="2"/>
                  </a:lnTo>
                  <a:lnTo>
                    <a:pt x="0" y="2"/>
                  </a:lnTo>
                  <a:lnTo>
                    <a:pt x="6" y="6"/>
                  </a:lnTo>
                  <a:lnTo>
                    <a:pt x="10" y="10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2" y="10"/>
                  </a:lnTo>
                  <a:lnTo>
                    <a:pt x="1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1" name="Freeform 136"/>
            <p:cNvSpPr>
              <a:spLocks/>
            </p:cNvSpPr>
            <p:nvPr/>
          </p:nvSpPr>
          <p:spPr bwMode="auto">
            <a:xfrm>
              <a:off x="6448926" y="-348916"/>
              <a:ext cx="272716" cy="288758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4" y="8"/>
                </a:cxn>
                <a:cxn ang="0">
                  <a:pos x="34" y="16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0" y="30"/>
                </a:cxn>
                <a:cxn ang="0">
                  <a:pos x="26" y="34"/>
                </a:cxn>
                <a:cxn ang="0">
                  <a:pos x="22" y="36"/>
                </a:cxn>
                <a:cxn ang="0">
                  <a:pos x="16" y="36"/>
                </a:cxn>
                <a:cxn ang="0">
                  <a:pos x="16" y="36"/>
                </a:cxn>
                <a:cxn ang="0">
                  <a:pos x="12" y="32"/>
                </a:cxn>
                <a:cxn ang="0">
                  <a:pos x="10" y="30"/>
                </a:cxn>
                <a:cxn ang="0">
                  <a:pos x="10" y="26"/>
                </a:cxn>
                <a:cxn ang="0">
                  <a:pos x="10" y="26"/>
                </a:cxn>
                <a:cxn ang="0">
                  <a:pos x="6" y="26"/>
                </a:cxn>
                <a:cxn ang="0">
                  <a:pos x="2" y="2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0" y="12"/>
                </a:cxn>
                <a:cxn ang="0">
                  <a:pos x="2" y="8"/>
                </a:cxn>
                <a:cxn ang="0">
                  <a:pos x="6" y="6"/>
                </a:cxn>
                <a:cxn ang="0">
                  <a:pos x="12" y="4"/>
                </a:cxn>
                <a:cxn ang="0">
                  <a:pos x="22" y="4"/>
                </a:cxn>
                <a:cxn ang="0">
                  <a:pos x="26" y="2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28" y="6"/>
                </a:cxn>
                <a:cxn ang="0">
                  <a:pos x="24" y="10"/>
                </a:cxn>
                <a:cxn ang="0">
                  <a:pos x="22" y="16"/>
                </a:cxn>
                <a:cxn ang="0">
                  <a:pos x="22" y="16"/>
                </a:cxn>
                <a:cxn ang="0">
                  <a:pos x="24" y="14"/>
                </a:cxn>
                <a:cxn ang="0">
                  <a:pos x="28" y="10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34" h="36">
                  <a:moveTo>
                    <a:pt x="32" y="4"/>
                  </a:moveTo>
                  <a:lnTo>
                    <a:pt x="32" y="4"/>
                  </a:lnTo>
                  <a:lnTo>
                    <a:pt x="34" y="8"/>
                  </a:lnTo>
                  <a:lnTo>
                    <a:pt x="34" y="16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0" y="30"/>
                  </a:lnTo>
                  <a:lnTo>
                    <a:pt x="26" y="34"/>
                  </a:lnTo>
                  <a:lnTo>
                    <a:pt x="22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2" y="32"/>
                  </a:lnTo>
                  <a:lnTo>
                    <a:pt x="10" y="30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6" y="26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8"/>
                  </a:lnTo>
                  <a:lnTo>
                    <a:pt x="6" y="6"/>
                  </a:lnTo>
                  <a:lnTo>
                    <a:pt x="12" y="4"/>
                  </a:lnTo>
                  <a:lnTo>
                    <a:pt x="22" y="4"/>
                  </a:lnTo>
                  <a:lnTo>
                    <a:pt x="26" y="2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6"/>
                  </a:lnTo>
                  <a:lnTo>
                    <a:pt x="24" y="10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4" y="14"/>
                  </a:lnTo>
                  <a:lnTo>
                    <a:pt x="28" y="10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2" name="Freeform 137"/>
            <p:cNvSpPr>
              <a:spLocks/>
            </p:cNvSpPr>
            <p:nvPr/>
          </p:nvSpPr>
          <p:spPr bwMode="auto">
            <a:xfrm>
              <a:off x="6352674" y="-621632"/>
              <a:ext cx="304800" cy="304800"/>
            </a:xfrm>
            <a:custGeom>
              <a:avLst/>
              <a:gdLst/>
              <a:ahLst/>
              <a:cxnLst>
                <a:cxn ang="0">
                  <a:pos x="36" y="26"/>
                </a:cxn>
                <a:cxn ang="0">
                  <a:pos x="36" y="26"/>
                </a:cxn>
                <a:cxn ang="0">
                  <a:pos x="28" y="34"/>
                </a:cxn>
                <a:cxn ang="0">
                  <a:pos x="18" y="38"/>
                </a:cxn>
                <a:cxn ang="0">
                  <a:pos x="14" y="38"/>
                </a:cxn>
                <a:cxn ang="0">
                  <a:pos x="8" y="38"/>
                </a:cxn>
                <a:cxn ang="0">
                  <a:pos x="8" y="38"/>
                </a:cxn>
                <a:cxn ang="0">
                  <a:pos x="4" y="36"/>
                </a:cxn>
                <a:cxn ang="0">
                  <a:pos x="2" y="32"/>
                </a:cxn>
                <a:cxn ang="0">
                  <a:pos x="0" y="26"/>
                </a:cxn>
                <a:cxn ang="0">
                  <a:pos x="2" y="20"/>
                </a:cxn>
                <a:cxn ang="0">
                  <a:pos x="4" y="18"/>
                </a:cxn>
                <a:cxn ang="0">
                  <a:pos x="6" y="16"/>
                </a:cxn>
                <a:cxn ang="0">
                  <a:pos x="6" y="16"/>
                </a:cxn>
                <a:cxn ang="0">
                  <a:pos x="6" y="10"/>
                </a:cxn>
                <a:cxn ang="0">
                  <a:pos x="6" y="6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4" y="2"/>
                </a:cxn>
                <a:cxn ang="0">
                  <a:pos x="26" y="6"/>
                </a:cxn>
                <a:cxn ang="0">
                  <a:pos x="32" y="14"/>
                </a:cxn>
                <a:cxn ang="0">
                  <a:pos x="34" y="18"/>
                </a:cxn>
                <a:cxn ang="0">
                  <a:pos x="38" y="22"/>
                </a:cxn>
                <a:cxn ang="0">
                  <a:pos x="38" y="22"/>
                </a:cxn>
                <a:cxn ang="0">
                  <a:pos x="32" y="22"/>
                </a:cxn>
                <a:cxn ang="0">
                  <a:pos x="26" y="22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24" y="24"/>
                </a:cxn>
                <a:cxn ang="0">
                  <a:pos x="28" y="26"/>
                </a:cxn>
                <a:cxn ang="0">
                  <a:pos x="36" y="26"/>
                </a:cxn>
                <a:cxn ang="0">
                  <a:pos x="36" y="26"/>
                </a:cxn>
              </a:cxnLst>
              <a:rect l="0" t="0" r="r" b="b"/>
              <a:pathLst>
                <a:path w="38" h="38">
                  <a:moveTo>
                    <a:pt x="36" y="26"/>
                  </a:moveTo>
                  <a:lnTo>
                    <a:pt x="36" y="26"/>
                  </a:lnTo>
                  <a:lnTo>
                    <a:pt x="28" y="34"/>
                  </a:lnTo>
                  <a:lnTo>
                    <a:pt x="18" y="38"/>
                  </a:lnTo>
                  <a:lnTo>
                    <a:pt x="14" y="38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4" y="36"/>
                  </a:lnTo>
                  <a:lnTo>
                    <a:pt x="2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4" y="18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0"/>
                  </a:lnTo>
                  <a:lnTo>
                    <a:pt x="6" y="6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6" y="6"/>
                  </a:lnTo>
                  <a:lnTo>
                    <a:pt x="32" y="14"/>
                  </a:lnTo>
                  <a:lnTo>
                    <a:pt x="34" y="18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2" y="22"/>
                  </a:lnTo>
                  <a:lnTo>
                    <a:pt x="26" y="22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4" y="24"/>
                  </a:lnTo>
                  <a:lnTo>
                    <a:pt x="28" y="26"/>
                  </a:lnTo>
                  <a:lnTo>
                    <a:pt x="36" y="26"/>
                  </a:lnTo>
                  <a:lnTo>
                    <a:pt x="36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3" name="Freeform 138"/>
            <p:cNvSpPr>
              <a:spLocks/>
            </p:cNvSpPr>
            <p:nvPr/>
          </p:nvSpPr>
          <p:spPr bwMode="auto">
            <a:xfrm>
              <a:off x="6593305" y="-766011"/>
              <a:ext cx="304800" cy="304800"/>
            </a:xfrm>
            <a:custGeom>
              <a:avLst/>
              <a:gdLst/>
              <a:ahLst/>
              <a:cxnLst>
                <a:cxn ang="0">
                  <a:pos x="22" y="38"/>
                </a:cxn>
                <a:cxn ang="0">
                  <a:pos x="22" y="38"/>
                </a:cxn>
                <a:cxn ang="0">
                  <a:pos x="26" y="30"/>
                </a:cxn>
                <a:cxn ang="0">
                  <a:pos x="30" y="22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38" y="12"/>
                </a:cxn>
                <a:cxn ang="0">
                  <a:pos x="38" y="8"/>
                </a:cxn>
                <a:cxn ang="0">
                  <a:pos x="36" y="4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4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14" y="2"/>
                </a:cxn>
                <a:cxn ang="0">
                  <a:pos x="10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8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4" y="2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14" y="30"/>
                </a:cxn>
                <a:cxn ang="0">
                  <a:pos x="14" y="2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8" y="26"/>
                </a:cxn>
                <a:cxn ang="0">
                  <a:pos x="18" y="32"/>
                </a:cxn>
                <a:cxn ang="0">
                  <a:pos x="22" y="38"/>
                </a:cxn>
                <a:cxn ang="0">
                  <a:pos x="22" y="38"/>
                </a:cxn>
              </a:cxnLst>
              <a:rect l="0" t="0" r="r" b="b"/>
              <a:pathLst>
                <a:path w="38" h="38">
                  <a:moveTo>
                    <a:pt x="22" y="38"/>
                  </a:moveTo>
                  <a:lnTo>
                    <a:pt x="22" y="38"/>
                  </a:lnTo>
                  <a:lnTo>
                    <a:pt x="26" y="30"/>
                  </a:lnTo>
                  <a:lnTo>
                    <a:pt x="30" y="22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8" y="12"/>
                  </a:lnTo>
                  <a:lnTo>
                    <a:pt x="38" y="8"/>
                  </a:lnTo>
                  <a:lnTo>
                    <a:pt x="36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4" y="2"/>
                  </a:lnTo>
                  <a:lnTo>
                    <a:pt x="10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8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4" y="2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4" y="30"/>
                  </a:lnTo>
                  <a:lnTo>
                    <a:pt x="14" y="2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8" y="26"/>
                  </a:lnTo>
                  <a:lnTo>
                    <a:pt x="18" y="32"/>
                  </a:lnTo>
                  <a:lnTo>
                    <a:pt x="22" y="38"/>
                  </a:lnTo>
                  <a:lnTo>
                    <a:pt x="22" y="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4" name="Freeform 139"/>
            <p:cNvSpPr>
              <a:spLocks/>
            </p:cNvSpPr>
            <p:nvPr/>
          </p:nvSpPr>
          <p:spPr bwMode="auto">
            <a:xfrm>
              <a:off x="6673516" y="-445168"/>
              <a:ext cx="64168" cy="80211"/>
            </a:xfrm>
            <a:custGeom>
              <a:avLst/>
              <a:gdLst/>
              <a:ahLst/>
              <a:cxnLst>
                <a:cxn ang="0">
                  <a:pos x="8" y="8"/>
                </a:cxn>
                <a:cxn ang="0">
                  <a:pos x="8" y="8"/>
                </a:cxn>
                <a:cxn ang="0">
                  <a:pos x="6" y="10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8" y="8"/>
                </a:cxn>
              </a:cxnLst>
              <a:rect l="0" t="0" r="r" b="b"/>
              <a:pathLst>
                <a:path w="8" h="10">
                  <a:moveTo>
                    <a:pt x="8" y="8"/>
                  </a:moveTo>
                  <a:lnTo>
                    <a:pt x="8" y="8"/>
                  </a:lnTo>
                  <a:lnTo>
                    <a:pt x="6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5" name="Freeform 140"/>
            <p:cNvSpPr>
              <a:spLocks/>
            </p:cNvSpPr>
            <p:nvPr/>
          </p:nvSpPr>
          <p:spPr bwMode="auto">
            <a:xfrm>
              <a:off x="8742947" y="-1295400"/>
              <a:ext cx="401053" cy="144379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12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30" y="6"/>
                </a:cxn>
                <a:cxn ang="0">
                  <a:pos x="40" y="10"/>
                </a:cxn>
                <a:cxn ang="0">
                  <a:pos x="40" y="10"/>
                </a:cxn>
                <a:cxn ang="0">
                  <a:pos x="50" y="18"/>
                </a:cxn>
                <a:cxn ang="0">
                  <a:pos x="50" y="12"/>
                </a:cxn>
                <a:cxn ang="0">
                  <a:pos x="50" y="12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34" y="2"/>
                </a:cxn>
                <a:cxn ang="0">
                  <a:pos x="26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50" h="18">
                  <a:moveTo>
                    <a:pt x="2" y="2"/>
                  </a:moveTo>
                  <a:lnTo>
                    <a:pt x="2" y="2"/>
                  </a:lnTo>
                  <a:lnTo>
                    <a:pt x="12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30" y="6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50" y="18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34" y="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6" name="Freeform 141"/>
            <p:cNvSpPr>
              <a:spLocks/>
            </p:cNvSpPr>
            <p:nvPr/>
          </p:nvSpPr>
          <p:spPr bwMode="auto">
            <a:xfrm>
              <a:off x="336884" y="4191000"/>
              <a:ext cx="1042737" cy="1058779"/>
            </a:xfrm>
            <a:custGeom>
              <a:avLst/>
              <a:gdLst/>
              <a:ahLst/>
              <a:cxnLst>
                <a:cxn ang="0">
                  <a:pos x="48" y="78"/>
                </a:cxn>
                <a:cxn ang="0">
                  <a:pos x="48" y="78"/>
                </a:cxn>
                <a:cxn ang="0">
                  <a:pos x="42" y="80"/>
                </a:cxn>
                <a:cxn ang="0">
                  <a:pos x="32" y="90"/>
                </a:cxn>
                <a:cxn ang="0">
                  <a:pos x="24" y="98"/>
                </a:cxn>
                <a:cxn ang="0">
                  <a:pos x="18" y="108"/>
                </a:cxn>
                <a:cxn ang="0">
                  <a:pos x="14" y="118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28" y="128"/>
                </a:cxn>
                <a:cxn ang="0">
                  <a:pos x="48" y="128"/>
                </a:cxn>
                <a:cxn ang="0">
                  <a:pos x="76" y="126"/>
                </a:cxn>
                <a:cxn ang="0">
                  <a:pos x="76" y="126"/>
                </a:cxn>
                <a:cxn ang="0">
                  <a:pos x="90" y="124"/>
                </a:cxn>
                <a:cxn ang="0">
                  <a:pos x="104" y="120"/>
                </a:cxn>
                <a:cxn ang="0">
                  <a:pos x="114" y="112"/>
                </a:cxn>
                <a:cxn ang="0">
                  <a:pos x="122" y="102"/>
                </a:cxn>
                <a:cxn ang="0">
                  <a:pos x="128" y="92"/>
                </a:cxn>
                <a:cxn ang="0">
                  <a:pos x="130" y="82"/>
                </a:cxn>
                <a:cxn ang="0">
                  <a:pos x="130" y="74"/>
                </a:cxn>
                <a:cxn ang="0">
                  <a:pos x="128" y="66"/>
                </a:cxn>
                <a:cxn ang="0">
                  <a:pos x="128" y="66"/>
                </a:cxn>
                <a:cxn ang="0">
                  <a:pos x="122" y="60"/>
                </a:cxn>
                <a:cxn ang="0">
                  <a:pos x="116" y="56"/>
                </a:cxn>
                <a:cxn ang="0">
                  <a:pos x="104" y="52"/>
                </a:cxn>
                <a:cxn ang="0">
                  <a:pos x="96" y="50"/>
                </a:cxn>
                <a:cxn ang="0">
                  <a:pos x="92" y="50"/>
                </a:cxn>
                <a:cxn ang="0">
                  <a:pos x="92" y="50"/>
                </a:cxn>
                <a:cxn ang="0">
                  <a:pos x="94" y="42"/>
                </a:cxn>
                <a:cxn ang="0">
                  <a:pos x="94" y="34"/>
                </a:cxn>
                <a:cxn ang="0">
                  <a:pos x="94" y="26"/>
                </a:cxn>
                <a:cxn ang="0">
                  <a:pos x="90" y="16"/>
                </a:cxn>
                <a:cxn ang="0">
                  <a:pos x="86" y="8"/>
                </a:cxn>
                <a:cxn ang="0">
                  <a:pos x="78" y="2"/>
                </a:cxn>
                <a:cxn ang="0">
                  <a:pos x="72" y="0"/>
                </a:cxn>
                <a:cxn ang="0">
                  <a:pos x="66" y="0"/>
                </a:cxn>
                <a:cxn ang="0">
                  <a:pos x="66" y="0"/>
                </a:cxn>
                <a:cxn ang="0">
                  <a:pos x="52" y="0"/>
                </a:cxn>
                <a:cxn ang="0">
                  <a:pos x="38" y="2"/>
                </a:cxn>
                <a:cxn ang="0">
                  <a:pos x="26" y="6"/>
                </a:cxn>
                <a:cxn ang="0">
                  <a:pos x="22" y="10"/>
                </a:cxn>
                <a:cxn ang="0">
                  <a:pos x="16" y="16"/>
                </a:cxn>
                <a:cxn ang="0">
                  <a:pos x="12" y="22"/>
                </a:cxn>
                <a:cxn ang="0">
                  <a:pos x="8" y="30"/>
                </a:cxn>
                <a:cxn ang="0">
                  <a:pos x="2" y="52"/>
                </a:cxn>
                <a:cxn ang="0">
                  <a:pos x="0" y="80"/>
                </a:cxn>
                <a:cxn ang="0">
                  <a:pos x="2" y="116"/>
                </a:cxn>
                <a:cxn ang="0">
                  <a:pos x="2" y="116"/>
                </a:cxn>
                <a:cxn ang="0">
                  <a:pos x="4" y="110"/>
                </a:cxn>
                <a:cxn ang="0">
                  <a:pos x="14" y="98"/>
                </a:cxn>
                <a:cxn ang="0">
                  <a:pos x="22" y="90"/>
                </a:cxn>
                <a:cxn ang="0">
                  <a:pos x="30" y="84"/>
                </a:cxn>
                <a:cxn ang="0">
                  <a:pos x="38" y="80"/>
                </a:cxn>
                <a:cxn ang="0">
                  <a:pos x="48" y="78"/>
                </a:cxn>
                <a:cxn ang="0">
                  <a:pos x="48" y="78"/>
                </a:cxn>
              </a:cxnLst>
              <a:rect l="0" t="0" r="r" b="b"/>
              <a:pathLst>
                <a:path w="130" h="132">
                  <a:moveTo>
                    <a:pt x="48" y="78"/>
                  </a:moveTo>
                  <a:lnTo>
                    <a:pt x="48" y="78"/>
                  </a:lnTo>
                  <a:lnTo>
                    <a:pt x="42" y="80"/>
                  </a:lnTo>
                  <a:lnTo>
                    <a:pt x="32" y="90"/>
                  </a:lnTo>
                  <a:lnTo>
                    <a:pt x="24" y="98"/>
                  </a:lnTo>
                  <a:lnTo>
                    <a:pt x="18" y="108"/>
                  </a:lnTo>
                  <a:lnTo>
                    <a:pt x="14" y="118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28" y="128"/>
                  </a:lnTo>
                  <a:lnTo>
                    <a:pt x="48" y="128"/>
                  </a:lnTo>
                  <a:lnTo>
                    <a:pt x="76" y="126"/>
                  </a:lnTo>
                  <a:lnTo>
                    <a:pt x="76" y="126"/>
                  </a:lnTo>
                  <a:lnTo>
                    <a:pt x="90" y="124"/>
                  </a:lnTo>
                  <a:lnTo>
                    <a:pt x="104" y="120"/>
                  </a:lnTo>
                  <a:lnTo>
                    <a:pt x="114" y="112"/>
                  </a:lnTo>
                  <a:lnTo>
                    <a:pt x="122" y="102"/>
                  </a:lnTo>
                  <a:lnTo>
                    <a:pt x="128" y="92"/>
                  </a:lnTo>
                  <a:lnTo>
                    <a:pt x="130" y="82"/>
                  </a:lnTo>
                  <a:lnTo>
                    <a:pt x="130" y="74"/>
                  </a:lnTo>
                  <a:lnTo>
                    <a:pt x="128" y="66"/>
                  </a:lnTo>
                  <a:lnTo>
                    <a:pt x="128" y="66"/>
                  </a:lnTo>
                  <a:lnTo>
                    <a:pt x="122" y="60"/>
                  </a:lnTo>
                  <a:lnTo>
                    <a:pt x="116" y="56"/>
                  </a:lnTo>
                  <a:lnTo>
                    <a:pt x="104" y="52"/>
                  </a:lnTo>
                  <a:lnTo>
                    <a:pt x="96" y="50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4" y="42"/>
                  </a:lnTo>
                  <a:lnTo>
                    <a:pt x="94" y="34"/>
                  </a:lnTo>
                  <a:lnTo>
                    <a:pt x="94" y="26"/>
                  </a:lnTo>
                  <a:lnTo>
                    <a:pt x="90" y="16"/>
                  </a:lnTo>
                  <a:lnTo>
                    <a:pt x="86" y="8"/>
                  </a:lnTo>
                  <a:lnTo>
                    <a:pt x="78" y="2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38" y="2"/>
                  </a:lnTo>
                  <a:lnTo>
                    <a:pt x="26" y="6"/>
                  </a:lnTo>
                  <a:lnTo>
                    <a:pt x="22" y="10"/>
                  </a:lnTo>
                  <a:lnTo>
                    <a:pt x="16" y="16"/>
                  </a:lnTo>
                  <a:lnTo>
                    <a:pt x="12" y="22"/>
                  </a:lnTo>
                  <a:lnTo>
                    <a:pt x="8" y="30"/>
                  </a:lnTo>
                  <a:lnTo>
                    <a:pt x="2" y="52"/>
                  </a:lnTo>
                  <a:lnTo>
                    <a:pt x="0" y="80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4" y="110"/>
                  </a:lnTo>
                  <a:lnTo>
                    <a:pt x="14" y="98"/>
                  </a:lnTo>
                  <a:lnTo>
                    <a:pt x="22" y="90"/>
                  </a:lnTo>
                  <a:lnTo>
                    <a:pt x="30" y="84"/>
                  </a:lnTo>
                  <a:lnTo>
                    <a:pt x="38" y="80"/>
                  </a:lnTo>
                  <a:lnTo>
                    <a:pt x="48" y="78"/>
                  </a:lnTo>
                  <a:lnTo>
                    <a:pt x="48" y="7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7" name="Freeform 142"/>
            <p:cNvSpPr>
              <a:spLocks/>
            </p:cNvSpPr>
            <p:nvPr/>
          </p:nvSpPr>
          <p:spPr bwMode="auto">
            <a:xfrm>
              <a:off x="352926" y="5281863"/>
              <a:ext cx="1106905" cy="1090863"/>
            </a:xfrm>
            <a:custGeom>
              <a:avLst/>
              <a:gdLst/>
              <a:ahLst/>
              <a:cxnLst>
                <a:cxn ang="0">
                  <a:pos x="8" y="14"/>
                </a:cxn>
                <a:cxn ang="0">
                  <a:pos x="8" y="14"/>
                </a:cxn>
                <a:cxn ang="0">
                  <a:pos x="24" y="16"/>
                </a:cxn>
                <a:cxn ang="0">
                  <a:pos x="36" y="22"/>
                </a:cxn>
                <a:cxn ang="0">
                  <a:pos x="48" y="26"/>
                </a:cxn>
                <a:cxn ang="0">
                  <a:pos x="56" y="34"/>
                </a:cxn>
                <a:cxn ang="0">
                  <a:pos x="68" y="44"/>
                </a:cxn>
                <a:cxn ang="0">
                  <a:pos x="72" y="50"/>
                </a:cxn>
                <a:cxn ang="0">
                  <a:pos x="72" y="50"/>
                </a:cxn>
                <a:cxn ang="0">
                  <a:pos x="62" y="42"/>
                </a:cxn>
                <a:cxn ang="0">
                  <a:pos x="50" y="36"/>
                </a:cxn>
                <a:cxn ang="0">
                  <a:pos x="28" y="30"/>
                </a:cxn>
                <a:cxn ang="0">
                  <a:pos x="8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8" y="30"/>
                </a:cxn>
                <a:cxn ang="0">
                  <a:pos x="14" y="36"/>
                </a:cxn>
                <a:cxn ang="0">
                  <a:pos x="20" y="44"/>
                </a:cxn>
                <a:cxn ang="0">
                  <a:pos x="24" y="54"/>
                </a:cxn>
                <a:cxn ang="0">
                  <a:pos x="32" y="76"/>
                </a:cxn>
                <a:cxn ang="0">
                  <a:pos x="40" y="96"/>
                </a:cxn>
                <a:cxn ang="0">
                  <a:pos x="48" y="116"/>
                </a:cxn>
                <a:cxn ang="0">
                  <a:pos x="54" y="124"/>
                </a:cxn>
                <a:cxn ang="0">
                  <a:pos x="60" y="130"/>
                </a:cxn>
                <a:cxn ang="0">
                  <a:pos x="66" y="134"/>
                </a:cxn>
                <a:cxn ang="0">
                  <a:pos x="74" y="136"/>
                </a:cxn>
                <a:cxn ang="0">
                  <a:pos x="84" y="134"/>
                </a:cxn>
                <a:cxn ang="0">
                  <a:pos x="96" y="130"/>
                </a:cxn>
                <a:cxn ang="0">
                  <a:pos x="96" y="130"/>
                </a:cxn>
                <a:cxn ang="0">
                  <a:pos x="104" y="124"/>
                </a:cxn>
                <a:cxn ang="0">
                  <a:pos x="110" y="116"/>
                </a:cxn>
                <a:cxn ang="0">
                  <a:pos x="112" y="106"/>
                </a:cxn>
                <a:cxn ang="0">
                  <a:pos x="110" y="98"/>
                </a:cxn>
                <a:cxn ang="0">
                  <a:pos x="106" y="82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10" y="78"/>
                </a:cxn>
                <a:cxn ang="0">
                  <a:pos x="116" y="76"/>
                </a:cxn>
                <a:cxn ang="0">
                  <a:pos x="124" y="72"/>
                </a:cxn>
                <a:cxn ang="0">
                  <a:pos x="130" y="64"/>
                </a:cxn>
                <a:cxn ang="0">
                  <a:pos x="136" y="56"/>
                </a:cxn>
                <a:cxn ang="0">
                  <a:pos x="138" y="46"/>
                </a:cxn>
                <a:cxn ang="0">
                  <a:pos x="136" y="34"/>
                </a:cxn>
                <a:cxn ang="0">
                  <a:pos x="130" y="22"/>
                </a:cxn>
                <a:cxn ang="0">
                  <a:pos x="130" y="22"/>
                </a:cxn>
                <a:cxn ang="0">
                  <a:pos x="122" y="16"/>
                </a:cxn>
                <a:cxn ang="0">
                  <a:pos x="114" y="10"/>
                </a:cxn>
                <a:cxn ang="0">
                  <a:pos x="106" y="4"/>
                </a:cxn>
                <a:cxn ang="0">
                  <a:pos x="96" y="2"/>
                </a:cxn>
                <a:cxn ang="0">
                  <a:pos x="76" y="0"/>
                </a:cxn>
                <a:cxn ang="0">
                  <a:pos x="56" y="2"/>
                </a:cxn>
                <a:cxn ang="0">
                  <a:pos x="36" y="4"/>
                </a:cxn>
                <a:cxn ang="0">
                  <a:pos x="22" y="8"/>
                </a:cxn>
                <a:cxn ang="0">
                  <a:pos x="8" y="14"/>
                </a:cxn>
                <a:cxn ang="0">
                  <a:pos x="8" y="14"/>
                </a:cxn>
              </a:cxnLst>
              <a:rect l="0" t="0" r="r" b="b"/>
              <a:pathLst>
                <a:path w="138" h="136">
                  <a:moveTo>
                    <a:pt x="8" y="14"/>
                  </a:moveTo>
                  <a:lnTo>
                    <a:pt x="8" y="14"/>
                  </a:lnTo>
                  <a:lnTo>
                    <a:pt x="24" y="16"/>
                  </a:lnTo>
                  <a:lnTo>
                    <a:pt x="36" y="22"/>
                  </a:lnTo>
                  <a:lnTo>
                    <a:pt x="48" y="26"/>
                  </a:lnTo>
                  <a:lnTo>
                    <a:pt x="56" y="34"/>
                  </a:lnTo>
                  <a:lnTo>
                    <a:pt x="68" y="44"/>
                  </a:lnTo>
                  <a:lnTo>
                    <a:pt x="72" y="50"/>
                  </a:lnTo>
                  <a:lnTo>
                    <a:pt x="72" y="50"/>
                  </a:lnTo>
                  <a:lnTo>
                    <a:pt x="62" y="42"/>
                  </a:lnTo>
                  <a:lnTo>
                    <a:pt x="50" y="36"/>
                  </a:lnTo>
                  <a:lnTo>
                    <a:pt x="28" y="30"/>
                  </a:lnTo>
                  <a:lnTo>
                    <a:pt x="8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8" y="30"/>
                  </a:lnTo>
                  <a:lnTo>
                    <a:pt x="14" y="36"/>
                  </a:lnTo>
                  <a:lnTo>
                    <a:pt x="20" y="44"/>
                  </a:lnTo>
                  <a:lnTo>
                    <a:pt x="24" y="54"/>
                  </a:lnTo>
                  <a:lnTo>
                    <a:pt x="32" y="76"/>
                  </a:lnTo>
                  <a:lnTo>
                    <a:pt x="40" y="96"/>
                  </a:lnTo>
                  <a:lnTo>
                    <a:pt x="48" y="116"/>
                  </a:lnTo>
                  <a:lnTo>
                    <a:pt x="54" y="124"/>
                  </a:lnTo>
                  <a:lnTo>
                    <a:pt x="60" y="130"/>
                  </a:lnTo>
                  <a:lnTo>
                    <a:pt x="66" y="134"/>
                  </a:lnTo>
                  <a:lnTo>
                    <a:pt x="74" y="136"/>
                  </a:lnTo>
                  <a:lnTo>
                    <a:pt x="84" y="134"/>
                  </a:lnTo>
                  <a:lnTo>
                    <a:pt x="96" y="130"/>
                  </a:lnTo>
                  <a:lnTo>
                    <a:pt x="96" y="130"/>
                  </a:lnTo>
                  <a:lnTo>
                    <a:pt x="104" y="124"/>
                  </a:lnTo>
                  <a:lnTo>
                    <a:pt x="110" y="116"/>
                  </a:lnTo>
                  <a:lnTo>
                    <a:pt x="112" y="106"/>
                  </a:lnTo>
                  <a:lnTo>
                    <a:pt x="110" y="98"/>
                  </a:lnTo>
                  <a:lnTo>
                    <a:pt x="106" y="82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10" y="78"/>
                  </a:lnTo>
                  <a:lnTo>
                    <a:pt x="116" y="76"/>
                  </a:lnTo>
                  <a:lnTo>
                    <a:pt x="124" y="72"/>
                  </a:lnTo>
                  <a:lnTo>
                    <a:pt x="130" y="64"/>
                  </a:lnTo>
                  <a:lnTo>
                    <a:pt x="136" y="56"/>
                  </a:lnTo>
                  <a:lnTo>
                    <a:pt x="138" y="46"/>
                  </a:lnTo>
                  <a:lnTo>
                    <a:pt x="136" y="34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22" y="16"/>
                  </a:lnTo>
                  <a:lnTo>
                    <a:pt x="114" y="10"/>
                  </a:lnTo>
                  <a:lnTo>
                    <a:pt x="106" y="4"/>
                  </a:lnTo>
                  <a:lnTo>
                    <a:pt x="96" y="2"/>
                  </a:lnTo>
                  <a:lnTo>
                    <a:pt x="76" y="0"/>
                  </a:lnTo>
                  <a:lnTo>
                    <a:pt x="56" y="2"/>
                  </a:lnTo>
                  <a:lnTo>
                    <a:pt x="36" y="4"/>
                  </a:lnTo>
                  <a:lnTo>
                    <a:pt x="22" y="8"/>
                  </a:lnTo>
                  <a:lnTo>
                    <a:pt x="8" y="14"/>
                  </a:lnTo>
                  <a:lnTo>
                    <a:pt x="8" y="1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8" name="Freeform 143"/>
            <p:cNvSpPr>
              <a:spLocks/>
            </p:cNvSpPr>
            <p:nvPr/>
          </p:nvSpPr>
          <p:spPr bwMode="auto">
            <a:xfrm>
              <a:off x="0" y="5554579"/>
              <a:ext cx="593558" cy="1090863"/>
            </a:xfrm>
            <a:custGeom>
              <a:avLst/>
              <a:gdLst/>
              <a:ahLst/>
              <a:cxnLst>
                <a:cxn ang="0">
                  <a:pos x="38" y="136"/>
                </a:cxn>
                <a:cxn ang="0">
                  <a:pos x="38" y="136"/>
                </a:cxn>
                <a:cxn ang="0">
                  <a:pos x="48" y="134"/>
                </a:cxn>
                <a:cxn ang="0">
                  <a:pos x="58" y="130"/>
                </a:cxn>
                <a:cxn ang="0">
                  <a:pos x="64" y="124"/>
                </a:cxn>
                <a:cxn ang="0">
                  <a:pos x="70" y="116"/>
                </a:cxn>
                <a:cxn ang="0">
                  <a:pos x="74" y="106"/>
                </a:cxn>
                <a:cxn ang="0">
                  <a:pos x="74" y="96"/>
                </a:cxn>
                <a:cxn ang="0">
                  <a:pos x="74" y="84"/>
                </a:cxn>
                <a:cxn ang="0">
                  <a:pos x="72" y="74"/>
                </a:cxn>
                <a:cxn ang="0">
                  <a:pos x="72" y="74"/>
                </a:cxn>
                <a:cxn ang="0">
                  <a:pos x="68" y="56"/>
                </a:cxn>
                <a:cxn ang="0">
                  <a:pos x="60" y="42"/>
                </a:cxn>
                <a:cxn ang="0">
                  <a:pos x="54" y="30"/>
                </a:cxn>
                <a:cxn ang="0">
                  <a:pos x="48" y="22"/>
                </a:cxn>
                <a:cxn ang="0">
                  <a:pos x="38" y="1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20"/>
                </a:cxn>
                <a:cxn ang="0">
                  <a:pos x="32" y="32"/>
                </a:cxn>
                <a:cxn ang="0">
                  <a:pos x="28" y="50"/>
                </a:cxn>
                <a:cxn ang="0">
                  <a:pos x="22" y="60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2" y="52"/>
                </a:cxn>
                <a:cxn ang="0">
                  <a:pos x="24" y="40"/>
                </a:cxn>
                <a:cxn ang="0">
                  <a:pos x="24" y="30"/>
                </a:cxn>
                <a:cxn ang="0">
                  <a:pos x="22" y="20"/>
                </a:cxn>
                <a:cxn ang="0">
                  <a:pos x="18" y="6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4" y="6"/>
                </a:cxn>
                <a:cxn ang="0">
                  <a:pos x="10" y="12"/>
                </a:cxn>
                <a:cxn ang="0">
                  <a:pos x="0" y="22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4" y="118"/>
                </a:cxn>
                <a:cxn ang="0">
                  <a:pos x="8" y="126"/>
                </a:cxn>
                <a:cxn ang="0">
                  <a:pos x="12" y="130"/>
                </a:cxn>
                <a:cxn ang="0">
                  <a:pos x="18" y="132"/>
                </a:cxn>
                <a:cxn ang="0">
                  <a:pos x="26" y="136"/>
                </a:cxn>
                <a:cxn ang="0">
                  <a:pos x="38" y="136"/>
                </a:cxn>
                <a:cxn ang="0">
                  <a:pos x="38" y="136"/>
                </a:cxn>
              </a:cxnLst>
              <a:rect l="0" t="0" r="r" b="b"/>
              <a:pathLst>
                <a:path w="74" h="136">
                  <a:moveTo>
                    <a:pt x="38" y="136"/>
                  </a:moveTo>
                  <a:lnTo>
                    <a:pt x="38" y="136"/>
                  </a:lnTo>
                  <a:lnTo>
                    <a:pt x="48" y="134"/>
                  </a:lnTo>
                  <a:lnTo>
                    <a:pt x="58" y="130"/>
                  </a:lnTo>
                  <a:lnTo>
                    <a:pt x="64" y="124"/>
                  </a:lnTo>
                  <a:lnTo>
                    <a:pt x="70" y="116"/>
                  </a:lnTo>
                  <a:lnTo>
                    <a:pt x="74" y="106"/>
                  </a:lnTo>
                  <a:lnTo>
                    <a:pt x="74" y="96"/>
                  </a:lnTo>
                  <a:lnTo>
                    <a:pt x="74" y="84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68" y="56"/>
                  </a:lnTo>
                  <a:lnTo>
                    <a:pt x="60" y="42"/>
                  </a:lnTo>
                  <a:lnTo>
                    <a:pt x="54" y="30"/>
                  </a:lnTo>
                  <a:lnTo>
                    <a:pt x="48" y="22"/>
                  </a:lnTo>
                  <a:lnTo>
                    <a:pt x="38" y="1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20"/>
                  </a:lnTo>
                  <a:lnTo>
                    <a:pt x="32" y="32"/>
                  </a:lnTo>
                  <a:lnTo>
                    <a:pt x="28" y="50"/>
                  </a:lnTo>
                  <a:lnTo>
                    <a:pt x="22" y="60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2" y="52"/>
                  </a:lnTo>
                  <a:lnTo>
                    <a:pt x="24" y="40"/>
                  </a:lnTo>
                  <a:lnTo>
                    <a:pt x="24" y="30"/>
                  </a:lnTo>
                  <a:lnTo>
                    <a:pt x="22" y="20"/>
                  </a:lnTo>
                  <a:lnTo>
                    <a:pt x="18" y="6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6"/>
                  </a:lnTo>
                  <a:lnTo>
                    <a:pt x="10" y="12"/>
                  </a:lnTo>
                  <a:lnTo>
                    <a:pt x="0" y="22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4" y="118"/>
                  </a:lnTo>
                  <a:lnTo>
                    <a:pt x="8" y="126"/>
                  </a:lnTo>
                  <a:lnTo>
                    <a:pt x="12" y="130"/>
                  </a:lnTo>
                  <a:lnTo>
                    <a:pt x="18" y="132"/>
                  </a:lnTo>
                  <a:lnTo>
                    <a:pt x="26" y="136"/>
                  </a:lnTo>
                  <a:lnTo>
                    <a:pt x="38" y="136"/>
                  </a:lnTo>
                  <a:lnTo>
                    <a:pt x="38" y="1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9" name="Freeform 144"/>
            <p:cNvSpPr>
              <a:spLocks/>
            </p:cNvSpPr>
            <p:nvPr/>
          </p:nvSpPr>
          <p:spPr bwMode="auto">
            <a:xfrm>
              <a:off x="0" y="3902242"/>
              <a:ext cx="336884" cy="1122947"/>
            </a:xfrm>
            <a:custGeom>
              <a:avLst/>
              <a:gdLst/>
              <a:ahLst/>
              <a:cxnLst>
                <a:cxn ang="0">
                  <a:pos x="30" y="140"/>
                </a:cxn>
                <a:cxn ang="0">
                  <a:pos x="30" y="140"/>
                </a:cxn>
                <a:cxn ang="0">
                  <a:pos x="30" y="108"/>
                </a:cxn>
                <a:cxn ang="0">
                  <a:pos x="32" y="78"/>
                </a:cxn>
                <a:cxn ang="0">
                  <a:pos x="36" y="62"/>
                </a:cxn>
                <a:cxn ang="0">
                  <a:pos x="40" y="46"/>
                </a:cxn>
                <a:cxn ang="0">
                  <a:pos x="40" y="46"/>
                </a:cxn>
                <a:cxn ang="0">
                  <a:pos x="42" y="38"/>
                </a:cxn>
                <a:cxn ang="0">
                  <a:pos x="40" y="28"/>
                </a:cxn>
                <a:cxn ang="0">
                  <a:pos x="38" y="22"/>
                </a:cxn>
                <a:cxn ang="0">
                  <a:pos x="34" y="14"/>
                </a:cxn>
                <a:cxn ang="0">
                  <a:pos x="28" y="8"/>
                </a:cxn>
                <a:cxn ang="0">
                  <a:pos x="20" y="4"/>
                </a:cxn>
                <a:cxn ang="0">
                  <a:pos x="12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14" y="126"/>
                </a:cxn>
                <a:cxn ang="0">
                  <a:pos x="22" y="134"/>
                </a:cxn>
                <a:cxn ang="0">
                  <a:pos x="30" y="140"/>
                </a:cxn>
                <a:cxn ang="0">
                  <a:pos x="30" y="140"/>
                </a:cxn>
              </a:cxnLst>
              <a:rect l="0" t="0" r="r" b="b"/>
              <a:pathLst>
                <a:path w="42" h="140">
                  <a:moveTo>
                    <a:pt x="30" y="140"/>
                  </a:moveTo>
                  <a:lnTo>
                    <a:pt x="30" y="140"/>
                  </a:lnTo>
                  <a:lnTo>
                    <a:pt x="30" y="108"/>
                  </a:lnTo>
                  <a:lnTo>
                    <a:pt x="32" y="78"/>
                  </a:lnTo>
                  <a:lnTo>
                    <a:pt x="36" y="6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2" y="38"/>
                  </a:lnTo>
                  <a:lnTo>
                    <a:pt x="40" y="28"/>
                  </a:lnTo>
                  <a:lnTo>
                    <a:pt x="38" y="22"/>
                  </a:lnTo>
                  <a:lnTo>
                    <a:pt x="34" y="14"/>
                  </a:lnTo>
                  <a:lnTo>
                    <a:pt x="28" y="8"/>
                  </a:lnTo>
                  <a:lnTo>
                    <a:pt x="20" y="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14" y="126"/>
                  </a:lnTo>
                  <a:lnTo>
                    <a:pt x="22" y="134"/>
                  </a:lnTo>
                  <a:lnTo>
                    <a:pt x="30" y="140"/>
                  </a:lnTo>
                  <a:lnTo>
                    <a:pt x="30" y="1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0" name="Freeform 145"/>
            <p:cNvSpPr>
              <a:spLocks/>
            </p:cNvSpPr>
            <p:nvPr/>
          </p:nvSpPr>
          <p:spPr bwMode="auto">
            <a:xfrm>
              <a:off x="0" y="4977063"/>
              <a:ext cx="48126" cy="481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1" name="Freeform 146"/>
            <p:cNvSpPr>
              <a:spLocks/>
            </p:cNvSpPr>
            <p:nvPr/>
          </p:nvSpPr>
          <p:spPr bwMode="auto">
            <a:xfrm>
              <a:off x="32084" y="5185611"/>
              <a:ext cx="256674" cy="272716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4"/>
                </a:cxn>
                <a:cxn ang="0">
                  <a:pos x="6" y="28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22" y="32"/>
                </a:cxn>
                <a:cxn ang="0">
                  <a:pos x="28" y="28"/>
                </a:cxn>
                <a:cxn ang="0">
                  <a:pos x="30" y="24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0" y="10"/>
                </a:cxn>
                <a:cxn ang="0">
                  <a:pos x="28" y="4"/>
                </a:cxn>
                <a:cxn ang="0">
                  <a:pos x="22" y="0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32" h="34">
                  <a:moveTo>
                    <a:pt x="16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4"/>
                  </a:lnTo>
                  <a:lnTo>
                    <a:pt x="6" y="28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2"/>
                  </a:lnTo>
                  <a:lnTo>
                    <a:pt x="28" y="28"/>
                  </a:lnTo>
                  <a:lnTo>
                    <a:pt x="30" y="24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0" y="10"/>
                  </a:lnTo>
                  <a:lnTo>
                    <a:pt x="28" y="4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2" name="Freeform 147"/>
            <p:cNvSpPr>
              <a:spLocks/>
            </p:cNvSpPr>
            <p:nvPr/>
          </p:nvSpPr>
          <p:spPr bwMode="auto">
            <a:xfrm>
              <a:off x="946484" y="5811253"/>
              <a:ext cx="978568" cy="89835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10" y="0"/>
                </a:cxn>
                <a:cxn ang="0">
                  <a:pos x="18" y="0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46" y="8"/>
                </a:cxn>
                <a:cxn ang="0">
                  <a:pos x="58" y="16"/>
                </a:cxn>
                <a:cxn ang="0">
                  <a:pos x="70" y="24"/>
                </a:cxn>
                <a:cxn ang="0">
                  <a:pos x="80" y="34"/>
                </a:cxn>
                <a:cxn ang="0">
                  <a:pos x="80" y="34"/>
                </a:cxn>
                <a:cxn ang="0">
                  <a:pos x="98" y="56"/>
                </a:cxn>
                <a:cxn ang="0">
                  <a:pos x="112" y="78"/>
                </a:cxn>
                <a:cxn ang="0">
                  <a:pos x="112" y="78"/>
                </a:cxn>
                <a:cxn ang="0">
                  <a:pos x="118" y="96"/>
                </a:cxn>
                <a:cxn ang="0">
                  <a:pos x="122" y="110"/>
                </a:cxn>
                <a:cxn ang="0">
                  <a:pos x="122" y="110"/>
                </a:cxn>
                <a:cxn ang="0">
                  <a:pos x="122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20" y="112"/>
                </a:cxn>
                <a:cxn ang="0">
                  <a:pos x="118" y="110"/>
                </a:cxn>
                <a:cxn ang="0">
                  <a:pos x="118" y="110"/>
                </a:cxn>
                <a:cxn ang="0">
                  <a:pos x="114" y="96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00" y="66"/>
                </a:cxn>
                <a:cxn ang="0">
                  <a:pos x="88" y="52"/>
                </a:cxn>
                <a:cxn ang="0">
                  <a:pos x="76" y="38"/>
                </a:cxn>
                <a:cxn ang="0">
                  <a:pos x="64" y="24"/>
                </a:cxn>
                <a:cxn ang="0">
                  <a:pos x="64" y="24"/>
                </a:cxn>
                <a:cxn ang="0">
                  <a:pos x="48" y="1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18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22" h="11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8" y="0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70" y="24"/>
                  </a:lnTo>
                  <a:lnTo>
                    <a:pt x="80" y="34"/>
                  </a:lnTo>
                  <a:lnTo>
                    <a:pt x="80" y="34"/>
                  </a:lnTo>
                  <a:lnTo>
                    <a:pt x="98" y="56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118" y="96"/>
                  </a:lnTo>
                  <a:lnTo>
                    <a:pt x="122" y="110"/>
                  </a:lnTo>
                  <a:lnTo>
                    <a:pt x="122" y="110"/>
                  </a:lnTo>
                  <a:lnTo>
                    <a:pt x="122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18" y="110"/>
                  </a:lnTo>
                  <a:lnTo>
                    <a:pt x="118" y="110"/>
                  </a:lnTo>
                  <a:lnTo>
                    <a:pt x="114" y="96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0" y="66"/>
                  </a:lnTo>
                  <a:lnTo>
                    <a:pt x="88" y="52"/>
                  </a:lnTo>
                  <a:lnTo>
                    <a:pt x="76" y="38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48" y="1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1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3" name="Freeform 148"/>
            <p:cNvSpPr>
              <a:spLocks/>
            </p:cNvSpPr>
            <p:nvPr/>
          </p:nvSpPr>
          <p:spPr bwMode="auto">
            <a:xfrm>
              <a:off x="368968" y="5089358"/>
              <a:ext cx="529389" cy="529389"/>
            </a:xfrm>
            <a:custGeom>
              <a:avLst/>
              <a:gdLst/>
              <a:ahLst/>
              <a:cxnLst>
                <a:cxn ang="0">
                  <a:pos x="28" y="66"/>
                </a:cxn>
                <a:cxn ang="0">
                  <a:pos x="28" y="66"/>
                </a:cxn>
                <a:cxn ang="0">
                  <a:pos x="22" y="52"/>
                </a:cxn>
                <a:cxn ang="0">
                  <a:pos x="14" y="42"/>
                </a:cxn>
                <a:cxn ang="0">
                  <a:pos x="4" y="30"/>
                </a:cxn>
                <a:cxn ang="0">
                  <a:pos x="4" y="30"/>
                </a:cxn>
                <a:cxn ang="0">
                  <a:pos x="0" y="22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8"/>
                </a:cxn>
                <a:cxn ang="0">
                  <a:pos x="30" y="8"/>
                </a:cxn>
                <a:cxn ang="0">
                  <a:pos x="34" y="6"/>
                </a:cxn>
                <a:cxn ang="0">
                  <a:pos x="42" y="4"/>
                </a:cxn>
                <a:cxn ang="0">
                  <a:pos x="50" y="2"/>
                </a:cxn>
                <a:cxn ang="0">
                  <a:pos x="54" y="4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64" y="18"/>
                </a:cxn>
                <a:cxn ang="0">
                  <a:pos x="66" y="24"/>
                </a:cxn>
                <a:cxn ang="0">
                  <a:pos x="66" y="30"/>
                </a:cxn>
                <a:cxn ang="0">
                  <a:pos x="62" y="38"/>
                </a:cxn>
                <a:cxn ang="0">
                  <a:pos x="58" y="46"/>
                </a:cxn>
                <a:cxn ang="0">
                  <a:pos x="50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40" y="56"/>
                </a:cxn>
                <a:cxn ang="0">
                  <a:pos x="40" y="46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36" y="48"/>
                </a:cxn>
                <a:cxn ang="0">
                  <a:pos x="34" y="56"/>
                </a:cxn>
                <a:cxn ang="0">
                  <a:pos x="28" y="66"/>
                </a:cxn>
                <a:cxn ang="0">
                  <a:pos x="28" y="66"/>
                </a:cxn>
              </a:cxnLst>
              <a:rect l="0" t="0" r="r" b="b"/>
              <a:pathLst>
                <a:path w="66" h="66">
                  <a:moveTo>
                    <a:pt x="28" y="66"/>
                  </a:moveTo>
                  <a:lnTo>
                    <a:pt x="28" y="66"/>
                  </a:lnTo>
                  <a:lnTo>
                    <a:pt x="22" y="52"/>
                  </a:lnTo>
                  <a:lnTo>
                    <a:pt x="14" y="42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2" y="8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4" y="6"/>
                  </a:lnTo>
                  <a:lnTo>
                    <a:pt x="42" y="4"/>
                  </a:lnTo>
                  <a:lnTo>
                    <a:pt x="50" y="2"/>
                  </a:lnTo>
                  <a:lnTo>
                    <a:pt x="54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4" y="18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62" y="38"/>
                  </a:lnTo>
                  <a:lnTo>
                    <a:pt x="58" y="46"/>
                  </a:lnTo>
                  <a:lnTo>
                    <a:pt x="50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40" y="56"/>
                  </a:lnTo>
                  <a:lnTo>
                    <a:pt x="40" y="4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48"/>
                  </a:lnTo>
                  <a:lnTo>
                    <a:pt x="34" y="56"/>
                  </a:lnTo>
                  <a:lnTo>
                    <a:pt x="28" y="66"/>
                  </a:lnTo>
                  <a:lnTo>
                    <a:pt x="28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4" name="Freeform 149"/>
            <p:cNvSpPr>
              <a:spLocks/>
            </p:cNvSpPr>
            <p:nvPr/>
          </p:nvSpPr>
          <p:spPr bwMode="auto">
            <a:xfrm>
              <a:off x="705853" y="5442284"/>
              <a:ext cx="513347" cy="561474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0" y="30"/>
                </a:cxn>
                <a:cxn ang="0">
                  <a:pos x="12" y="22"/>
                </a:cxn>
                <a:cxn ang="0">
                  <a:pos x="24" y="1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6" y="2"/>
                </a:cxn>
                <a:cxn ang="0">
                  <a:pos x="40" y="0"/>
                </a:cxn>
                <a:cxn ang="0">
                  <a:pos x="46" y="2"/>
                </a:cxn>
                <a:cxn ang="0">
                  <a:pos x="54" y="6"/>
                </a:cxn>
                <a:cxn ang="0">
                  <a:pos x="60" y="14"/>
                </a:cxn>
                <a:cxn ang="0">
                  <a:pos x="60" y="14"/>
                </a:cxn>
                <a:cxn ang="0">
                  <a:pos x="62" y="22"/>
                </a:cxn>
                <a:cxn ang="0">
                  <a:pos x="62" y="28"/>
                </a:cxn>
                <a:cxn ang="0">
                  <a:pos x="58" y="36"/>
                </a:cxn>
                <a:cxn ang="0">
                  <a:pos x="58" y="36"/>
                </a:cxn>
                <a:cxn ang="0">
                  <a:pos x="62" y="46"/>
                </a:cxn>
                <a:cxn ang="0">
                  <a:pos x="64" y="56"/>
                </a:cxn>
                <a:cxn ang="0">
                  <a:pos x="64" y="60"/>
                </a:cxn>
                <a:cxn ang="0">
                  <a:pos x="62" y="64"/>
                </a:cxn>
                <a:cxn ang="0">
                  <a:pos x="62" y="64"/>
                </a:cxn>
                <a:cxn ang="0">
                  <a:pos x="58" y="68"/>
                </a:cxn>
                <a:cxn ang="0">
                  <a:pos x="52" y="70"/>
                </a:cxn>
                <a:cxn ang="0">
                  <a:pos x="46" y="70"/>
                </a:cxn>
                <a:cxn ang="0">
                  <a:pos x="40" y="70"/>
                </a:cxn>
                <a:cxn ang="0">
                  <a:pos x="34" y="66"/>
                </a:cxn>
                <a:cxn ang="0">
                  <a:pos x="26" y="60"/>
                </a:cxn>
                <a:cxn ang="0">
                  <a:pos x="16" y="5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14" y="44"/>
                </a:cxn>
                <a:cxn ang="0">
                  <a:pos x="22" y="44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20" y="38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</a:cxnLst>
              <a:rect l="0" t="0" r="r" b="b"/>
              <a:pathLst>
                <a:path w="64" h="70">
                  <a:moveTo>
                    <a:pt x="0" y="30"/>
                  </a:moveTo>
                  <a:lnTo>
                    <a:pt x="0" y="30"/>
                  </a:lnTo>
                  <a:lnTo>
                    <a:pt x="12" y="22"/>
                  </a:lnTo>
                  <a:lnTo>
                    <a:pt x="24" y="1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6" y="2"/>
                  </a:lnTo>
                  <a:lnTo>
                    <a:pt x="40" y="0"/>
                  </a:lnTo>
                  <a:lnTo>
                    <a:pt x="46" y="2"/>
                  </a:lnTo>
                  <a:lnTo>
                    <a:pt x="54" y="6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2" y="22"/>
                  </a:lnTo>
                  <a:lnTo>
                    <a:pt x="62" y="28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62" y="4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58" y="68"/>
                  </a:lnTo>
                  <a:lnTo>
                    <a:pt x="52" y="70"/>
                  </a:lnTo>
                  <a:lnTo>
                    <a:pt x="46" y="70"/>
                  </a:lnTo>
                  <a:lnTo>
                    <a:pt x="40" y="70"/>
                  </a:lnTo>
                  <a:lnTo>
                    <a:pt x="34" y="66"/>
                  </a:lnTo>
                  <a:lnTo>
                    <a:pt x="26" y="60"/>
                  </a:lnTo>
                  <a:lnTo>
                    <a:pt x="16" y="5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14" y="44"/>
                  </a:lnTo>
                  <a:lnTo>
                    <a:pt x="22" y="44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0" y="38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5" name="Freeform 150"/>
            <p:cNvSpPr>
              <a:spLocks/>
            </p:cNvSpPr>
            <p:nvPr/>
          </p:nvSpPr>
          <p:spPr bwMode="auto">
            <a:xfrm>
              <a:off x="385011" y="5763126"/>
              <a:ext cx="545432" cy="529389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42" y="12"/>
                </a:cxn>
                <a:cxn ang="0">
                  <a:pos x="52" y="24"/>
                </a:cxn>
                <a:cxn ang="0">
                  <a:pos x="62" y="34"/>
                </a:cxn>
                <a:cxn ang="0">
                  <a:pos x="62" y="34"/>
                </a:cxn>
                <a:cxn ang="0">
                  <a:pos x="66" y="42"/>
                </a:cxn>
                <a:cxn ang="0">
                  <a:pos x="68" y="50"/>
                </a:cxn>
                <a:cxn ang="0">
                  <a:pos x="64" y="58"/>
                </a:cxn>
                <a:cxn ang="0">
                  <a:pos x="58" y="64"/>
                </a:cxn>
                <a:cxn ang="0">
                  <a:pos x="58" y="64"/>
                </a:cxn>
                <a:cxn ang="0">
                  <a:pos x="54" y="66"/>
                </a:cxn>
                <a:cxn ang="0">
                  <a:pos x="50" y="66"/>
                </a:cxn>
                <a:cxn ang="0">
                  <a:pos x="44" y="64"/>
                </a:cxn>
                <a:cxn ang="0">
                  <a:pos x="36" y="60"/>
                </a:cxn>
                <a:cxn ang="0">
                  <a:pos x="36" y="60"/>
                </a:cxn>
                <a:cxn ang="0">
                  <a:pos x="34" y="62"/>
                </a:cxn>
                <a:cxn ang="0">
                  <a:pos x="26" y="64"/>
                </a:cxn>
                <a:cxn ang="0">
                  <a:pos x="18" y="66"/>
                </a:cxn>
                <a:cxn ang="0">
                  <a:pos x="14" y="66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2" y="52"/>
                </a:cxn>
                <a:cxn ang="0">
                  <a:pos x="2" y="46"/>
                </a:cxn>
                <a:cxn ang="0">
                  <a:pos x="0" y="40"/>
                </a:cxn>
                <a:cxn ang="0">
                  <a:pos x="2" y="32"/>
                </a:cxn>
                <a:cxn ang="0">
                  <a:pos x="8" y="24"/>
                </a:cxn>
                <a:cxn ang="0">
                  <a:pos x="14" y="14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4" y="12"/>
                </a:cxn>
                <a:cxn ang="0">
                  <a:pos x="24" y="20"/>
                </a:cxn>
                <a:cxn ang="0">
                  <a:pos x="28" y="30"/>
                </a:cxn>
                <a:cxn ang="0">
                  <a:pos x="28" y="30"/>
                </a:cxn>
                <a:cxn ang="0">
                  <a:pos x="30" y="20"/>
                </a:cxn>
                <a:cxn ang="0">
                  <a:pos x="32" y="10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68" h="66">
                  <a:moveTo>
                    <a:pt x="34" y="0"/>
                  </a:moveTo>
                  <a:lnTo>
                    <a:pt x="34" y="0"/>
                  </a:lnTo>
                  <a:lnTo>
                    <a:pt x="42" y="12"/>
                  </a:lnTo>
                  <a:lnTo>
                    <a:pt x="52" y="24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6" y="42"/>
                  </a:lnTo>
                  <a:lnTo>
                    <a:pt x="68" y="50"/>
                  </a:lnTo>
                  <a:lnTo>
                    <a:pt x="64" y="58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4" y="66"/>
                  </a:lnTo>
                  <a:lnTo>
                    <a:pt x="50" y="66"/>
                  </a:lnTo>
                  <a:lnTo>
                    <a:pt x="44" y="64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4" y="62"/>
                  </a:lnTo>
                  <a:lnTo>
                    <a:pt x="26" y="64"/>
                  </a:lnTo>
                  <a:lnTo>
                    <a:pt x="18" y="66"/>
                  </a:lnTo>
                  <a:lnTo>
                    <a:pt x="14" y="66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2" y="52"/>
                  </a:lnTo>
                  <a:lnTo>
                    <a:pt x="2" y="46"/>
                  </a:lnTo>
                  <a:lnTo>
                    <a:pt x="0" y="40"/>
                  </a:lnTo>
                  <a:lnTo>
                    <a:pt x="2" y="32"/>
                  </a:lnTo>
                  <a:lnTo>
                    <a:pt x="8" y="24"/>
                  </a:lnTo>
                  <a:lnTo>
                    <a:pt x="14" y="1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4" y="12"/>
                  </a:lnTo>
                  <a:lnTo>
                    <a:pt x="24" y="20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30" y="20"/>
                  </a:lnTo>
                  <a:lnTo>
                    <a:pt x="32" y="1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6" name="Freeform 151"/>
            <p:cNvSpPr>
              <a:spLocks/>
            </p:cNvSpPr>
            <p:nvPr/>
          </p:nvSpPr>
          <p:spPr bwMode="auto">
            <a:xfrm>
              <a:off x="32084" y="5426242"/>
              <a:ext cx="513347" cy="577516"/>
            </a:xfrm>
            <a:custGeom>
              <a:avLst/>
              <a:gdLst/>
              <a:ahLst/>
              <a:cxnLst>
                <a:cxn ang="0">
                  <a:pos x="64" y="36"/>
                </a:cxn>
                <a:cxn ang="0">
                  <a:pos x="64" y="36"/>
                </a:cxn>
                <a:cxn ang="0">
                  <a:pos x="56" y="44"/>
                </a:cxn>
                <a:cxn ang="0">
                  <a:pos x="46" y="54"/>
                </a:cxn>
                <a:cxn ang="0">
                  <a:pos x="38" y="64"/>
                </a:cxn>
                <a:cxn ang="0">
                  <a:pos x="38" y="64"/>
                </a:cxn>
                <a:cxn ang="0">
                  <a:pos x="36" y="68"/>
                </a:cxn>
                <a:cxn ang="0">
                  <a:pos x="34" y="70"/>
                </a:cxn>
                <a:cxn ang="0">
                  <a:pos x="26" y="72"/>
                </a:cxn>
                <a:cxn ang="0">
                  <a:pos x="18" y="68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8" y="54"/>
                </a:cxn>
                <a:cxn ang="0">
                  <a:pos x="8" y="46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4" y="28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4" y="0"/>
                </a:cxn>
                <a:cxn ang="0">
                  <a:pos x="22" y="0"/>
                </a:cxn>
                <a:cxn ang="0">
                  <a:pos x="28" y="2"/>
                </a:cxn>
                <a:cxn ang="0">
                  <a:pos x="38" y="6"/>
                </a:cxn>
                <a:cxn ang="0">
                  <a:pos x="48" y="14"/>
                </a:cxn>
                <a:cxn ang="0">
                  <a:pos x="60" y="24"/>
                </a:cxn>
                <a:cxn ang="0">
                  <a:pos x="60" y="24"/>
                </a:cxn>
                <a:cxn ang="0">
                  <a:pos x="52" y="24"/>
                </a:cxn>
                <a:cxn ang="0">
                  <a:pos x="44" y="24"/>
                </a:cxn>
                <a:cxn ang="0">
                  <a:pos x="36" y="30"/>
                </a:cxn>
                <a:cxn ang="0">
                  <a:pos x="36" y="30"/>
                </a:cxn>
                <a:cxn ang="0">
                  <a:pos x="46" y="30"/>
                </a:cxn>
                <a:cxn ang="0">
                  <a:pos x="56" y="32"/>
                </a:cxn>
                <a:cxn ang="0">
                  <a:pos x="64" y="36"/>
                </a:cxn>
                <a:cxn ang="0">
                  <a:pos x="64" y="36"/>
                </a:cxn>
              </a:cxnLst>
              <a:rect l="0" t="0" r="r" b="b"/>
              <a:pathLst>
                <a:path w="64" h="72">
                  <a:moveTo>
                    <a:pt x="64" y="36"/>
                  </a:moveTo>
                  <a:lnTo>
                    <a:pt x="64" y="36"/>
                  </a:lnTo>
                  <a:lnTo>
                    <a:pt x="56" y="44"/>
                  </a:lnTo>
                  <a:lnTo>
                    <a:pt x="46" y="5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6" y="68"/>
                  </a:lnTo>
                  <a:lnTo>
                    <a:pt x="34" y="70"/>
                  </a:lnTo>
                  <a:lnTo>
                    <a:pt x="26" y="72"/>
                  </a:lnTo>
                  <a:lnTo>
                    <a:pt x="18" y="68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8" y="54"/>
                  </a:lnTo>
                  <a:lnTo>
                    <a:pt x="8" y="46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4" y="28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52" y="24"/>
                  </a:lnTo>
                  <a:lnTo>
                    <a:pt x="44" y="24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46" y="30"/>
                  </a:lnTo>
                  <a:lnTo>
                    <a:pt x="56" y="32"/>
                  </a:lnTo>
                  <a:lnTo>
                    <a:pt x="64" y="36"/>
                  </a:lnTo>
                  <a:lnTo>
                    <a:pt x="64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7" name="Freeform 152"/>
            <p:cNvSpPr>
              <a:spLocks/>
            </p:cNvSpPr>
            <p:nvPr/>
          </p:nvSpPr>
          <p:spPr bwMode="auto">
            <a:xfrm>
              <a:off x="561474" y="5618747"/>
              <a:ext cx="128337" cy="144379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2" y="12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4" y="14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4" y="6"/>
                </a:cxn>
                <a:cxn ang="0">
                  <a:pos x="14" y="6"/>
                </a:cxn>
                <a:cxn ang="0">
                  <a:pos x="12" y="4"/>
                </a:cxn>
                <a:cxn ang="0">
                  <a:pos x="10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r" b="b"/>
              <a:pathLst>
                <a:path w="16" h="18">
                  <a:moveTo>
                    <a:pt x="2" y="12"/>
                  </a:moveTo>
                  <a:lnTo>
                    <a:pt x="2" y="12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8" name="Freeform 153"/>
            <p:cNvSpPr>
              <a:spLocks/>
            </p:cNvSpPr>
            <p:nvPr/>
          </p:nvSpPr>
          <p:spPr bwMode="auto">
            <a:xfrm>
              <a:off x="6561221" y="-1295400"/>
              <a:ext cx="1925053" cy="2326105"/>
            </a:xfrm>
            <a:custGeom>
              <a:avLst/>
              <a:gdLst/>
              <a:ahLst/>
              <a:cxnLst>
                <a:cxn ang="0">
                  <a:pos x="58" y="120"/>
                </a:cxn>
                <a:cxn ang="0">
                  <a:pos x="82" y="128"/>
                </a:cxn>
                <a:cxn ang="0">
                  <a:pos x="142" y="132"/>
                </a:cxn>
                <a:cxn ang="0">
                  <a:pos x="170" y="138"/>
                </a:cxn>
                <a:cxn ang="0">
                  <a:pos x="184" y="146"/>
                </a:cxn>
                <a:cxn ang="0">
                  <a:pos x="210" y="166"/>
                </a:cxn>
                <a:cxn ang="0">
                  <a:pos x="226" y="194"/>
                </a:cxn>
                <a:cxn ang="0">
                  <a:pos x="234" y="224"/>
                </a:cxn>
                <a:cxn ang="0">
                  <a:pos x="234" y="238"/>
                </a:cxn>
                <a:cxn ang="0">
                  <a:pos x="222" y="264"/>
                </a:cxn>
                <a:cxn ang="0">
                  <a:pos x="200" y="278"/>
                </a:cxn>
                <a:cxn ang="0">
                  <a:pos x="172" y="284"/>
                </a:cxn>
                <a:cxn ang="0">
                  <a:pos x="140" y="278"/>
                </a:cxn>
                <a:cxn ang="0">
                  <a:pos x="126" y="272"/>
                </a:cxn>
                <a:cxn ang="0">
                  <a:pos x="108" y="252"/>
                </a:cxn>
                <a:cxn ang="0">
                  <a:pos x="104" y="242"/>
                </a:cxn>
                <a:cxn ang="0">
                  <a:pos x="108" y="222"/>
                </a:cxn>
                <a:cxn ang="0">
                  <a:pos x="126" y="210"/>
                </a:cxn>
                <a:cxn ang="0">
                  <a:pos x="132" y="210"/>
                </a:cxn>
                <a:cxn ang="0">
                  <a:pos x="142" y="212"/>
                </a:cxn>
                <a:cxn ang="0">
                  <a:pos x="148" y="216"/>
                </a:cxn>
                <a:cxn ang="0">
                  <a:pos x="152" y="226"/>
                </a:cxn>
                <a:cxn ang="0">
                  <a:pos x="152" y="246"/>
                </a:cxn>
                <a:cxn ang="0">
                  <a:pos x="150" y="250"/>
                </a:cxn>
                <a:cxn ang="0">
                  <a:pos x="158" y="230"/>
                </a:cxn>
                <a:cxn ang="0">
                  <a:pos x="156" y="218"/>
                </a:cxn>
                <a:cxn ang="0">
                  <a:pos x="144" y="208"/>
                </a:cxn>
                <a:cxn ang="0">
                  <a:pos x="136" y="204"/>
                </a:cxn>
                <a:cxn ang="0">
                  <a:pos x="120" y="204"/>
                </a:cxn>
                <a:cxn ang="0">
                  <a:pos x="110" y="214"/>
                </a:cxn>
                <a:cxn ang="0">
                  <a:pos x="102" y="226"/>
                </a:cxn>
                <a:cxn ang="0">
                  <a:pos x="100" y="240"/>
                </a:cxn>
                <a:cxn ang="0">
                  <a:pos x="102" y="248"/>
                </a:cxn>
                <a:cxn ang="0">
                  <a:pos x="110" y="266"/>
                </a:cxn>
                <a:cxn ang="0">
                  <a:pos x="134" y="282"/>
                </a:cxn>
                <a:cxn ang="0">
                  <a:pos x="164" y="288"/>
                </a:cxn>
                <a:cxn ang="0">
                  <a:pos x="192" y="288"/>
                </a:cxn>
                <a:cxn ang="0">
                  <a:pos x="200" y="286"/>
                </a:cxn>
                <a:cxn ang="0">
                  <a:pos x="216" y="280"/>
                </a:cxn>
                <a:cxn ang="0">
                  <a:pos x="232" y="262"/>
                </a:cxn>
                <a:cxn ang="0">
                  <a:pos x="240" y="232"/>
                </a:cxn>
                <a:cxn ang="0">
                  <a:pos x="236" y="200"/>
                </a:cxn>
                <a:cxn ang="0">
                  <a:pos x="230" y="184"/>
                </a:cxn>
                <a:cxn ang="0">
                  <a:pos x="214" y="160"/>
                </a:cxn>
                <a:cxn ang="0">
                  <a:pos x="192" y="140"/>
                </a:cxn>
                <a:cxn ang="0">
                  <a:pos x="164" y="128"/>
                </a:cxn>
                <a:cxn ang="0">
                  <a:pos x="134" y="122"/>
                </a:cxn>
                <a:cxn ang="0">
                  <a:pos x="102" y="120"/>
                </a:cxn>
                <a:cxn ang="0">
                  <a:pos x="68" y="114"/>
                </a:cxn>
                <a:cxn ang="0">
                  <a:pos x="56" y="110"/>
                </a:cxn>
                <a:cxn ang="0">
                  <a:pos x="38" y="96"/>
                </a:cxn>
                <a:cxn ang="0">
                  <a:pos x="24" y="82"/>
                </a:cxn>
                <a:cxn ang="0">
                  <a:pos x="14" y="58"/>
                </a:cxn>
                <a:cxn ang="0">
                  <a:pos x="12" y="26"/>
                </a:cxn>
                <a:cxn ang="0">
                  <a:pos x="18" y="0"/>
                </a:cxn>
                <a:cxn ang="0">
                  <a:pos x="6" y="0"/>
                </a:cxn>
                <a:cxn ang="0">
                  <a:pos x="0" y="26"/>
                </a:cxn>
                <a:cxn ang="0">
                  <a:pos x="2" y="58"/>
                </a:cxn>
                <a:cxn ang="0">
                  <a:pos x="18" y="90"/>
                </a:cxn>
                <a:cxn ang="0">
                  <a:pos x="58" y="120"/>
                </a:cxn>
              </a:cxnLst>
              <a:rect l="0" t="0" r="r" b="b"/>
              <a:pathLst>
                <a:path w="240" h="290">
                  <a:moveTo>
                    <a:pt x="58" y="120"/>
                  </a:moveTo>
                  <a:lnTo>
                    <a:pt x="58" y="120"/>
                  </a:lnTo>
                  <a:lnTo>
                    <a:pt x="68" y="126"/>
                  </a:lnTo>
                  <a:lnTo>
                    <a:pt x="82" y="128"/>
                  </a:lnTo>
                  <a:lnTo>
                    <a:pt x="110" y="130"/>
                  </a:lnTo>
                  <a:lnTo>
                    <a:pt x="142" y="132"/>
                  </a:lnTo>
                  <a:lnTo>
                    <a:pt x="156" y="134"/>
                  </a:lnTo>
                  <a:lnTo>
                    <a:pt x="170" y="138"/>
                  </a:lnTo>
                  <a:lnTo>
                    <a:pt x="170" y="138"/>
                  </a:lnTo>
                  <a:lnTo>
                    <a:pt x="184" y="146"/>
                  </a:lnTo>
                  <a:lnTo>
                    <a:pt x="198" y="154"/>
                  </a:lnTo>
                  <a:lnTo>
                    <a:pt x="210" y="166"/>
                  </a:lnTo>
                  <a:lnTo>
                    <a:pt x="218" y="180"/>
                  </a:lnTo>
                  <a:lnTo>
                    <a:pt x="226" y="194"/>
                  </a:lnTo>
                  <a:lnTo>
                    <a:pt x="232" y="210"/>
                  </a:lnTo>
                  <a:lnTo>
                    <a:pt x="234" y="224"/>
                  </a:lnTo>
                  <a:lnTo>
                    <a:pt x="234" y="238"/>
                  </a:lnTo>
                  <a:lnTo>
                    <a:pt x="234" y="238"/>
                  </a:lnTo>
                  <a:lnTo>
                    <a:pt x="230" y="252"/>
                  </a:lnTo>
                  <a:lnTo>
                    <a:pt x="222" y="264"/>
                  </a:lnTo>
                  <a:lnTo>
                    <a:pt x="212" y="274"/>
                  </a:lnTo>
                  <a:lnTo>
                    <a:pt x="200" y="278"/>
                  </a:lnTo>
                  <a:lnTo>
                    <a:pt x="186" y="282"/>
                  </a:lnTo>
                  <a:lnTo>
                    <a:pt x="172" y="284"/>
                  </a:lnTo>
                  <a:lnTo>
                    <a:pt x="156" y="282"/>
                  </a:lnTo>
                  <a:lnTo>
                    <a:pt x="140" y="278"/>
                  </a:lnTo>
                  <a:lnTo>
                    <a:pt x="140" y="278"/>
                  </a:lnTo>
                  <a:lnTo>
                    <a:pt x="126" y="272"/>
                  </a:lnTo>
                  <a:lnTo>
                    <a:pt x="116" y="262"/>
                  </a:lnTo>
                  <a:lnTo>
                    <a:pt x="108" y="252"/>
                  </a:lnTo>
                  <a:lnTo>
                    <a:pt x="104" y="242"/>
                  </a:lnTo>
                  <a:lnTo>
                    <a:pt x="104" y="242"/>
                  </a:lnTo>
                  <a:lnTo>
                    <a:pt x="104" y="232"/>
                  </a:lnTo>
                  <a:lnTo>
                    <a:pt x="108" y="222"/>
                  </a:lnTo>
                  <a:lnTo>
                    <a:pt x="116" y="214"/>
                  </a:lnTo>
                  <a:lnTo>
                    <a:pt x="126" y="210"/>
                  </a:lnTo>
                  <a:lnTo>
                    <a:pt x="126" y="210"/>
                  </a:lnTo>
                  <a:lnTo>
                    <a:pt x="132" y="210"/>
                  </a:lnTo>
                  <a:lnTo>
                    <a:pt x="136" y="210"/>
                  </a:lnTo>
                  <a:lnTo>
                    <a:pt x="142" y="212"/>
                  </a:lnTo>
                  <a:lnTo>
                    <a:pt x="148" y="216"/>
                  </a:lnTo>
                  <a:lnTo>
                    <a:pt x="148" y="216"/>
                  </a:lnTo>
                  <a:lnTo>
                    <a:pt x="152" y="220"/>
                  </a:lnTo>
                  <a:lnTo>
                    <a:pt x="152" y="226"/>
                  </a:lnTo>
                  <a:lnTo>
                    <a:pt x="154" y="236"/>
                  </a:lnTo>
                  <a:lnTo>
                    <a:pt x="152" y="246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56" y="238"/>
                  </a:lnTo>
                  <a:lnTo>
                    <a:pt x="158" y="230"/>
                  </a:lnTo>
                  <a:lnTo>
                    <a:pt x="158" y="224"/>
                  </a:lnTo>
                  <a:lnTo>
                    <a:pt x="156" y="218"/>
                  </a:lnTo>
                  <a:lnTo>
                    <a:pt x="152" y="212"/>
                  </a:lnTo>
                  <a:lnTo>
                    <a:pt x="144" y="208"/>
                  </a:lnTo>
                  <a:lnTo>
                    <a:pt x="136" y="204"/>
                  </a:lnTo>
                  <a:lnTo>
                    <a:pt x="136" y="204"/>
                  </a:lnTo>
                  <a:lnTo>
                    <a:pt x="128" y="204"/>
                  </a:lnTo>
                  <a:lnTo>
                    <a:pt x="120" y="204"/>
                  </a:lnTo>
                  <a:lnTo>
                    <a:pt x="114" y="208"/>
                  </a:lnTo>
                  <a:lnTo>
                    <a:pt x="110" y="214"/>
                  </a:lnTo>
                  <a:lnTo>
                    <a:pt x="106" y="220"/>
                  </a:lnTo>
                  <a:lnTo>
                    <a:pt x="102" y="226"/>
                  </a:lnTo>
                  <a:lnTo>
                    <a:pt x="102" y="234"/>
                  </a:lnTo>
                  <a:lnTo>
                    <a:pt x="100" y="240"/>
                  </a:lnTo>
                  <a:lnTo>
                    <a:pt x="100" y="240"/>
                  </a:lnTo>
                  <a:lnTo>
                    <a:pt x="102" y="248"/>
                  </a:lnTo>
                  <a:lnTo>
                    <a:pt x="104" y="254"/>
                  </a:lnTo>
                  <a:lnTo>
                    <a:pt x="110" y="266"/>
                  </a:lnTo>
                  <a:lnTo>
                    <a:pt x="122" y="274"/>
                  </a:lnTo>
                  <a:lnTo>
                    <a:pt x="134" y="282"/>
                  </a:lnTo>
                  <a:lnTo>
                    <a:pt x="148" y="286"/>
                  </a:lnTo>
                  <a:lnTo>
                    <a:pt x="164" y="288"/>
                  </a:lnTo>
                  <a:lnTo>
                    <a:pt x="178" y="290"/>
                  </a:lnTo>
                  <a:lnTo>
                    <a:pt x="192" y="288"/>
                  </a:lnTo>
                  <a:lnTo>
                    <a:pt x="192" y="288"/>
                  </a:lnTo>
                  <a:lnTo>
                    <a:pt x="200" y="286"/>
                  </a:lnTo>
                  <a:lnTo>
                    <a:pt x="208" y="284"/>
                  </a:lnTo>
                  <a:lnTo>
                    <a:pt x="216" y="280"/>
                  </a:lnTo>
                  <a:lnTo>
                    <a:pt x="222" y="274"/>
                  </a:lnTo>
                  <a:lnTo>
                    <a:pt x="232" y="262"/>
                  </a:lnTo>
                  <a:lnTo>
                    <a:pt x="238" y="248"/>
                  </a:lnTo>
                  <a:lnTo>
                    <a:pt x="240" y="232"/>
                  </a:lnTo>
                  <a:lnTo>
                    <a:pt x="240" y="216"/>
                  </a:lnTo>
                  <a:lnTo>
                    <a:pt x="236" y="200"/>
                  </a:lnTo>
                  <a:lnTo>
                    <a:pt x="230" y="184"/>
                  </a:lnTo>
                  <a:lnTo>
                    <a:pt x="230" y="184"/>
                  </a:lnTo>
                  <a:lnTo>
                    <a:pt x="224" y="170"/>
                  </a:lnTo>
                  <a:lnTo>
                    <a:pt x="214" y="160"/>
                  </a:lnTo>
                  <a:lnTo>
                    <a:pt x="204" y="148"/>
                  </a:lnTo>
                  <a:lnTo>
                    <a:pt x="192" y="140"/>
                  </a:lnTo>
                  <a:lnTo>
                    <a:pt x="178" y="134"/>
                  </a:lnTo>
                  <a:lnTo>
                    <a:pt x="164" y="128"/>
                  </a:lnTo>
                  <a:lnTo>
                    <a:pt x="150" y="124"/>
                  </a:lnTo>
                  <a:lnTo>
                    <a:pt x="134" y="122"/>
                  </a:lnTo>
                  <a:lnTo>
                    <a:pt x="134" y="122"/>
                  </a:lnTo>
                  <a:lnTo>
                    <a:pt x="102" y="120"/>
                  </a:lnTo>
                  <a:lnTo>
                    <a:pt x="84" y="118"/>
                  </a:lnTo>
                  <a:lnTo>
                    <a:pt x="68" y="114"/>
                  </a:lnTo>
                  <a:lnTo>
                    <a:pt x="68" y="114"/>
                  </a:lnTo>
                  <a:lnTo>
                    <a:pt x="56" y="110"/>
                  </a:lnTo>
                  <a:lnTo>
                    <a:pt x="46" y="104"/>
                  </a:lnTo>
                  <a:lnTo>
                    <a:pt x="38" y="96"/>
                  </a:lnTo>
                  <a:lnTo>
                    <a:pt x="30" y="90"/>
                  </a:lnTo>
                  <a:lnTo>
                    <a:pt x="24" y="82"/>
                  </a:lnTo>
                  <a:lnTo>
                    <a:pt x="20" y="74"/>
                  </a:lnTo>
                  <a:lnTo>
                    <a:pt x="14" y="58"/>
                  </a:lnTo>
                  <a:lnTo>
                    <a:pt x="12" y="42"/>
                  </a:lnTo>
                  <a:lnTo>
                    <a:pt x="12" y="26"/>
                  </a:lnTo>
                  <a:lnTo>
                    <a:pt x="14" y="12"/>
                  </a:lnTo>
                  <a:lnTo>
                    <a:pt x="1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12"/>
                  </a:lnTo>
                  <a:lnTo>
                    <a:pt x="0" y="26"/>
                  </a:lnTo>
                  <a:lnTo>
                    <a:pt x="0" y="42"/>
                  </a:lnTo>
                  <a:lnTo>
                    <a:pt x="2" y="58"/>
                  </a:lnTo>
                  <a:lnTo>
                    <a:pt x="8" y="74"/>
                  </a:lnTo>
                  <a:lnTo>
                    <a:pt x="18" y="90"/>
                  </a:lnTo>
                  <a:lnTo>
                    <a:pt x="36" y="106"/>
                  </a:lnTo>
                  <a:lnTo>
                    <a:pt x="58" y="120"/>
                  </a:lnTo>
                  <a:lnTo>
                    <a:pt x="58" y="1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9" name="Freeform 154"/>
            <p:cNvSpPr>
              <a:spLocks/>
            </p:cNvSpPr>
            <p:nvPr/>
          </p:nvSpPr>
          <p:spPr bwMode="auto">
            <a:xfrm>
              <a:off x="6866021" y="-268705"/>
              <a:ext cx="320842" cy="497305"/>
            </a:xfrm>
            <a:custGeom>
              <a:avLst/>
              <a:gdLst/>
              <a:ahLst/>
              <a:cxnLst>
                <a:cxn ang="0">
                  <a:pos x="40" y="62"/>
                </a:cxn>
                <a:cxn ang="0">
                  <a:pos x="40" y="62"/>
                </a:cxn>
                <a:cxn ang="0">
                  <a:pos x="38" y="60"/>
                </a:cxn>
                <a:cxn ang="0">
                  <a:pos x="34" y="56"/>
                </a:cxn>
                <a:cxn ang="0">
                  <a:pos x="32" y="46"/>
                </a:cxn>
                <a:cxn ang="0">
                  <a:pos x="34" y="34"/>
                </a:cxn>
                <a:cxn ang="0">
                  <a:pos x="34" y="34"/>
                </a:cxn>
                <a:cxn ang="0">
                  <a:pos x="34" y="26"/>
                </a:cxn>
                <a:cxn ang="0">
                  <a:pos x="34" y="18"/>
                </a:cxn>
                <a:cxn ang="0">
                  <a:pos x="30" y="10"/>
                </a:cxn>
                <a:cxn ang="0">
                  <a:pos x="26" y="4"/>
                </a:cxn>
                <a:cxn ang="0">
                  <a:pos x="20" y="0"/>
                </a:cxn>
                <a:cxn ang="0">
                  <a:pos x="14" y="0"/>
                </a:cxn>
                <a:cxn ang="0">
                  <a:pos x="8" y="4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2" y="26"/>
                </a:cxn>
                <a:cxn ang="0">
                  <a:pos x="8" y="34"/>
                </a:cxn>
                <a:cxn ang="0">
                  <a:pos x="8" y="34"/>
                </a:cxn>
                <a:cxn ang="0">
                  <a:pos x="8" y="28"/>
                </a:cxn>
                <a:cxn ang="0">
                  <a:pos x="10" y="24"/>
                </a:cxn>
                <a:cxn ang="0">
                  <a:pos x="14" y="22"/>
                </a:cxn>
                <a:cxn ang="0">
                  <a:pos x="14" y="22"/>
                </a:cxn>
                <a:cxn ang="0">
                  <a:pos x="12" y="28"/>
                </a:cxn>
                <a:cxn ang="0">
                  <a:pos x="12" y="34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20" y="48"/>
                </a:cxn>
                <a:cxn ang="0">
                  <a:pos x="28" y="54"/>
                </a:cxn>
                <a:cxn ang="0">
                  <a:pos x="40" y="62"/>
                </a:cxn>
                <a:cxn ang="0">
                  <a:pos x="40" y="62"/>
                </a:cxn>
              </a:cxnLst>
              <a:rect l="0" t="0" r="r" b="b"/>
              <a:pathLst>
                <a:path w="40" h="62">
                  <a:moveTo>
                    <a:pt x="40" y="62"/>
                  </a:moveTo>
                  <a:lnTo>
                    <a:pt x="40" y="62"/>
                  </a:lnTo>
                  <a:lnTo>
                    <a:pt x="38" y="60"/>
                  </a:lnTo>
                  <a:lnTo>
                    <a:pt x="34" y="56"/>
                  </a:lnTo>
                  <a:lnTo>
                    <a:pt x="32" y="46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4" y="26"/>
                  </a:lnTo>
                  <a:lnTo>
                    <a:pt x="34" y="18"/>
                  </a:lnTo>
                  <a:lnTo>
                    <a:pt x="30" y="10"/>
                  </a:lnTo>
                  <a:lnTo>
                    <a:pt x="26" y="4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4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6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8" y="28"/>
                  </a:lnTo>
                  <a:lnTo>
                    <a:pt x="10" y="24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2" y="28"/>
                  </a:lnTo>
                  <a:lnTo>
                    <a:pt x="12" y="34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20" y="48"/>
                  </a:lnTo>
                  <a:lnTo>
                    <a:pt x="28" y="54"/>
                  </a:lnTo>
                  <a:lnTo>
                    <a:pt x="40" y="62"/>
                  </a:lnTo>
                  <a:lnTo>
                    <a:pt x="40" y="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0" name="Freeform 155"/>
            <p:cNvSpPr>
              <a:spLocks/>
            </p:cNvSpPr>
            <p:nvPr/>
          </p:nvSpPr>
          <p:spPr bwMode="auto">
            <a:xfrm>
              <a:off x="4026568" y="4126832"/>
              <a:ext cx="1187116" cy="1203158"/>
            </a:xfrm>
            <a:custGeom>
              <a:avLst/>
              <a:gdLst/>
              <a:ahLst/>
              <a:cxnLst>
                <a:cxn ang="0">
                  <a:pos x="12" y="150"/>
                </a:cxn>
                <a:cxn ang="0">
                  <a:pos x="12" y="150"/>
                </a:cxn>
                <a:cxn ang="0">
                  <a:pos x="32" y="146"/>
                </a:cxn>
                <a:cxn ang="0">
                  <a:pos x="54" y="144"/>
                </a:cxn>
                <a:cxn ang="0">
                  <a:pos x="86" y="144"/>
                </a:cxn>
                <a:cxn ang="0">
                  <a:pos x="86" y="144"/>
                </a:cxn>
                <a:cxn ang="0">
                  <a:pos x="102" y="142"/>
                </a:cxn>
                <a:cxn ang="0">
                  <a:pos x="118" y="136"/>
                </a:cxn>
                <a:cxn ang="0">
                  <a:pos x="130" y="128"/>
                </a:cxn>
                <a:cxn ang="0">
                  <a:pos x="138" y="116"/>
                </a:cxn>
                <a:cxn ang="0">
                  <a:pos x="146" y="106"/>
                </a:cxn>
                <a:cxn ang="0">
                  <a:pos x="148" y="94"/>
                </a:cxn>
                <a:cxn ang="0">
                  <a:pos x="148" y="84"/>
                </a:cxn>
                <a:cxn ang="0">
                  <a:pos x="144" y="76"/>
                </a:cxn>
                <a:cxn ang="0">
                  <a:pos x="144" y="76"/>
                </a:cxn>
                <a:cxn ang="0">
                  <a:pos x="138" y="68"/>
                </a:cxn>
                <a:cxn ang="0">
                  <a:pos x="132" y="64"/>
                </a:cxn>
                <a:cxn ang="0">
                  <a:pos x="118" y="58"/>
                </a:cxn>
                <a:cxn ang="0">
                  <a:pos x="108" y="58"/>
                </a:cxn>
                <a:cxn ang="0">
                  <a:pos x="104" y="58"/>
                </a:cxn>
                <a:cxn ang="0">
                  <a:pos x="104" y="58"/>
                </a:cxn>
                <a:cxn ang="0">
                  <a:pos x="106" y="48"/>
                </a:cxn>
                <a:cxn ang="0">
                  <a:pos x="106" y="40"/>
                </a:cxn>
                <a:cxn ang="0">
                  <a:pos x="106" y="30"/>
                </a:cxn>
                <a:cxn ang="0">
                  <a:pos x="104" y="18"/>
                </a:cxn>
                <a:cxn ang="0">
                  <a:pos x="98" y="10"/>
                </a:cxn>
                <a:cxn ang="0">
                  <a:pos x="94" y="6"/>
                </a:cxn>
                <a:cxn ang="0">
                  <a:pos x="88" y="2"/>
                </a:cxn>
                <a:cxn ang="0">
                  <a:pos x="82" y="0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60" y="0"/>
                </a:cxn>
                <a:cxn ang="0">
                  <a:pos x="44" y="2"/>
                </a:cxn>
                <a:cxn ang="0">
                  <a:pos x="30" y="8"/>
                </a:cxn>
                <a:cxn ang="0">
                  <a:pos x="24" y="12"/>
                </a:cxn>
                <a:cxn ang="0">
                  <a:pos x="18" y="18"/>
                </a:cxn>
                <a:cxn ang="0">
                  <a:pos x="14" y="26"/>
                </a:cxn>
                <a:cxn ang="0">
                  <a:pos x="10" y="34"/>
                </a:cxn>
                <a:cxn ang="0">
                  <a:pos x="6" y="46"/>
                </a:cxn>
                <a:cxn ang="0">
                  <a:pos x="2" y="58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6" y="126"/>
                </a:cxn>
                <a:cxn ang="0">
                  <a:pos x="16" y="112"/>
                </a:cxn>
                <a:cxn ang="0">
                  <a:pos x="24" y="104"/>
                </a:cxn>
                <a:cxn ang="0">
                  <a:pos x="34" y="96"/>
                </a:cxn>
                <a:cxn ang="0">
                  <a:pos x="44" y="90"/>
                </a:cxn>
                <a:cxn ang="0">
                  <a:pos x="54" y="88"/>
                </a:cxn>
                <a:cxn ang="0">
                  <a:pos x="54" y="88"/>
                </a:cxn>
                <a:cxn ang="0">
                  <a:pos x="48" y="92"/>
                </a:cxn>
                <a:cxn ang="0">
                  <a:pos x="36" y="102"/>
                </a:cxn>
                <a:cxn ang="0">
                  <a:pos x="28" y="112"/>
                </a:cxn>
                <a:cxn ang="0">
                  <a:pos x="20" y="122"/>
                </a:cxn>
                <a:cxn ang="0">
                  <a:pos x="16" y="134"/>
                </a:cxn>
                <a:cxn ang="0">
                  <a:pos x="12" y="150"/>
                </a:cxn>
                <a:cxn ang="0">
                  <a:pos x="12" y="150"/>
                </a:cxn>
              </a:cxnLst>
              <a:rect l="0" t="0" r="r" b="b"/>
              <a:pathLst>
                <a:path w="148" h="150">
                  <a:moveTo>
                    <a:pt x="12" y="150"/>
                  </a:moveTo>
                  <a:lnTo>
                    <a:pt x="12" y="150"/>
                  </a:lnTo>
                  <a:lnTo>
                    <a:pt x="32" y="146"/>
                  </a:lnTo>
                  <a:lnTo>
                    <a:pt x="54" y="144"/>
                  </a:lnTo>
                  <a:lnTo>
                    <a:pt x="86" y="144"/>
                  </a:lnTo>
                  <a:lnTo>
                    <a:pt x="86" y="144"/>
                  </a:lnTo>
                  <a:lnTo>
                    <a:pt x="102" y="142"/>
                  </a:lnTo>
                  <a:lnTo>
                    <a:pt x="118" y="136"/>
                  </a:lnTo>
                  <a:lnTo>
                    <a:pt x="130" y="128"/>
                  </a:lnTo>
                  <a:lnTo>
                    <a:pt x="138" y="116"/>
                  </a:lnTo>
                  <a:lnTo>
                    <a:pt x="146" y="106"/>
                  </a:lnTo>
                  <a:lnTo>
                    <a:pt x="148" y="94"/>
                  </a:lnTo>
                  <a:lnTo>
                    <a:pt x="148" y="84"/>
                  </a:lnTo>
                  <a:lnTo>
                    <a:pt x="144" y="76"/>
                  </a:lnTo>
                  <a:lnTo>
                    <a:pt x="144" y="76"/>
                  </a:lnTo>
                  <a:lnTo>
                    <a:pt x="138" y="68"/>
                  </a:lnTo>
                  <a:lnTo>
                    <a:pt x="132" y="64"/>
                  </a:lnTo>
                  <a:lnTo>
                    <a:pt x="118" y="58"/>
                  </a:lnTo>
                  <a:lnTo>
                    <a:pt x="108" y="58"/>
                  </a:lnTo>
                  <a:lnTo>
                    <a:pt x="104" y="58"/>
                  </a:lnTo>
                  <a:lnTo>
                    <a:pt x="104" y="58"/>
                  </a:lnTo>
                  <a:lnTo>
                    <a:pt x="106" y="48"/>
                  </a:lnTo>
                  <a:lnTo>
                    <a:pt x="106" y="40"/>
                  </a:lnTo>
                  <a:lnTo>
                    <a:pt x="106" y="30"/>
                  </a:lnTo>
                  <a:lnTo>
                    <a:pt x="104" y="18"/>
                  </a:lnTo>
                  <a:lnTo>
                    <a:pt x="98" y="10"/>
                  </a:lnTo>
                  <a:lnTo>
                    <a:pt x="94" y="6"/>
                  </a:lnTo>
                  <a:lnTo>
                    <a:pt x="88" y="2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60" y="0"/>
                  </a:lnTo>
                  <a:lnTo>
                    <a:pt x="44" y="2"/>
                  </a:lnTo>
                  <a:lnTo>
                    <a:pt x="30" y="8"/>
                  </a:lnTo>
                  <a:lnTo>
                    <a:pt x="24" y="12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10" y="34"/>
                  </a:lnTo>
                  <a:lnTo>
                    <a:pt x="6" y="46"/>
                  </a:lnTo>
                  <a:lnTo>
                    <a:pt x="2" y="58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6" y="126"/>
                  </a:lnTo>
                  <a:lnTo>
                    <a:pt x="16" y="112"/>
                  </a:lnTo>
                  <a:lnTo>
                    <a:pt x="24" y="104"/>
                  </a:lnTo>
                  <a:lnTo>
                    <a:pt x="34" y="96"/>
                  </a:lnTo>
                  <a:lnTo>
                    <a:pt x="44" y="90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48" y="92"/>
                  </a:lnTo>
                  <a:lnTo>
                    <a:pt x="36" y="102"/>
                  </a:lnTo>
                  <a:lnTo>
                    <a:pt x="28" y="112"/>
                  </a:lnTo>
                  <a:lnTo>
                    <a:pt x="20" y="122"/>
                  </a:lnTo>
                  <a:lnTo>
                    <a:pt x="16" y="134"/>
                  </a:lnTo>
                  <a:lnTo>
                    <a:pt x="12" y="150"/>
                  </a:lnTo>
                  <a:lnTo>
                    <a:pt x="12" y="1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1" name="Freeform 156"/>
            <p:cNvSpPr>
              <a:spLocks/>
            </p:cNvSpPr>
            <p:nvPr/>
          </p:nvSpPr>
          <p:spPr bwMode="auto">
            <a:xfrm>
              <a:off x="4042611" y="5362074"/>
              <a:ext cx="1251284" cy="1235242"/>
            </a:xfrm>
            <a:custGeom>
              <a:avLst/>
              <a:gdLst/>
              <a:ahLst/>
              <a:cxnLst>
                <a:cxn ang="0">
                  <a:pos x="148" y="26"/>
                </a:cxn>
                <a:cxn ang="0">
                  <a:pos x="148" y="26"/>
                </a:cxn>
                <a:cxn ang="0">
                  <a:pos x="152" y="32"/>
                </a:cxn>
                <a:cxn ang="0">
                  <a:pos x="154" y="40"/>
                </a:cxn>
                <a:cxn ang="0">
                  <a:pos x="156" y="52"/>
                </a:cxn>
                <a:cxn ang="0">
                  <a:pos x="154" y="64"/>
                </a:cxn>
                <a:cxn ang="0">
                  <a:pos x="148" y="74"/>
                </a:cxn>
                <a:cxn ang="0">
                  <a:pos x="142" y="82"/>
                </a:cxn>
                <a:cxn ang="0">
                  <a:pos x="134" y="86"/>
                </a:cxn>
                <a:cxn ang="0">
                  <a:pos x="124" y="88"/>
                </a:cxn>
                <a:cxn ang="0">
                  <a:pos x="116" y="86"/>
                </a:cxn>
                <a:cxn ang="0">
                  <a:pos x="116" y="86"/>
                </a:cxn>
                <a:cxn ang="0">
                  <a:pos x="120" y="94"/>
                </a:cxn>
                <a:cxn ang="0">
                  <a:pos x="124" y="102"/>
                </a:cxn>
                <a:cxn ang="0">
                  <a:pos x="126" y="112"/>
                </a:cxn>
                <a:cxn ang="0">
                  <a:pos x="126" y="122"/>
                </a:cxn>
                <a:cxn ang="0">
                  <a:pos x="124" y="132"/>
                </a:cxn>
                <a:cxn ang="0">
                  <a:pos x="120" y="142"/>
                </a:cxn>
                <a:cxn ang="0">
                  <a:pos x="114" y="146"/>
                </a:cxn>
                <a:cxn ang="0">
                  <a:pos x="110" y="148"/>
                </a:cxn>
                <a:cxn ang="0">
                  <a:pos x="110" y="148"/>
                </a:cxn>
                <a:cxn ang="0">
                  <a:pos x="96" y="154"/>
                </a:cxn>
                <a:cxn ang="0">
                  <a:pos x="86" y="154"/>
                </a:cxn>
                <a:cxn ang="0">
                  <a:pos x="76" y="152"/>
                </a:cxn>
                <a:cxn ang="0">
                  <a:pos x="68" y="148"/>
                </a:cxn>
                <a:cxn ang="0">
                  <a:pos x="62" y="142"/>
                </a:cxn>
                <a:cxn ang="0">
                  <a:pos x="56" y="132"/>
                </a:cxn>
                <a:cxn ang="0">
                  <a:pos x="46" y="110"/>
                </a:cxn>
                <a:cxn ang="0">
                  <a:pos x="38" y="86"/>
                </a:cxn>
                <a:cxn ang="0">
                  <a:pos x="28" y="62"/>
                </a:cxn>
                <a:cxn ang="0">
                  <a:pos x="22" y="52"/>
                </a:cxn>
                <a:cxn ang="0">
                  <a:pos x="16" y="42"/>
                </a:cxn>
                <a:cxn ang="0">
                  <a:pos x="10" y="34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10" y="30"/>
                </a:cxn>
                <a:cxn ang="0">
                  <a:pos x="32" y="34"/>
                </a:cxn>
                <a:cxn ang="0">
                  <a:pos x="44" y="38"/>
                </a:cxn>
                <a:cxn ang="0">
                  <a:pos x="58" y="42"/>
                </a:cxn>
                <a:cxn ang="0">
                  <a:pos x="70" y="48"/>
                </a:cxn>
                <a:cxn ang="0">
                  <a:pos x="82" y="56"/>
                </a:cxn>
                <a:cxn ang="0">
                  <a:pos x="82" y="56"/>
                </a:cxn>
                <a:cxn ang="0">
                  <a:pos x="78" y="50"/>
                </a:cxn>
                <a:cxn ang="0">
                  <a:pos x="64" y="38"/>
                </a:cxn>
                <a:cxn ang="0">
                  <a:pos x="54" y="32"/>
                </a:cxn>
                <a:cxn ang="0">
                  <a:pos x="42" y="24"/>
                </a:cxn>
                <a:cxn ang="0">
                  <a:pos x="26" y="20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24" y="10"/>
                </a:cxn>
                <a:cxn ang="0">
                  <a:pos x="42" y="6"/>
                </a:cxn>
                <a:cxn ang="0">
                  <a:pos x="64" y="2"/>
                </a:cxn>
                <a:cxn ang="0">
                  <a:pos x="86" y="0"/>
                </a:cxn>
                <a:cxn ang="0">
                  <a:pos x="98" y="2"/>
                </a:cxn>
                <a:cxn ang="0">
                  <a:pos x="110" y="2"/>
                </a:cxn>
                <a:cxn ang="0">
                  <a:pos x="120" y="6"/>
                </a:cxn>
                <a:cxn ang="0">
                  <a:pos x="130" y="12"/>
                </a:cxn>
                <a:cxn ang="0">
                  <a:pos x="140" y="18"/>
                </a:cxn>
                <a:cxn ang="0">
                  <a:pos x="148" y="26"/>
                </a:cxn>
                <a:cxn ang="0">
                  <a:pos x="148" y="26"/>
                </a:cxn>
              </a:cxnLst>
              <a:rect l="0" t="0" r="r" b="b"/>
              <a:pathLst>
                <a:path w="156" h="154">
                  <a:moveTo>
                    <a:pt x="148" y="26"/>
                  </a:moveTo>
                  <a:lnTo>
                    <a:pt x="148" y="26"/>
                  </a:lnTo>
                  <a:lnTo>
                    <a:pt x="152" y="32"/>
                  </a:lnTo>
                  <a:lnTo>
                    <a:pt x="154" y="40"/>
                  </a:lnTo>
                  <a:lnTo>
                    <a:pt x="156" y="52"/>
                  </a:lnTo>
                  <a:lnTo>
                    <a:pt x="154" y="64"/>
                  </a:lnTo>
                  <a:lnTo>
                    <a:pt x="148" y="74"/>
                  </a:lnTo>
                  <a:lnTo>
                    <a:pt x="142" y="82"/>
                  </a:lnTo>
                  <a:lnTo>
                    <a:pt x="134" y="86"/>
                  </a:lnTo>
                  <a:lnTo>
                    <a:pt x="124" y="88"/>
                  </a:lnTo>
                  <a:lnTo>
                    <a:pt x="116" y="86"/>
                  </a:lnTo>
                  <a:lnTo>
                    <a:pt x="116" y="86"/>
                  </a:lnTo>
                  <a:lnTo>
                    <a:pt x="120" y="94"/>
                  </a:lnTo>
                  <a:lnTo>
                    <a:pt x="124" y="102"/>
                  </a:lnTo>
                  <a:lnTo>
                    <a:pt x="126" y="112"/>
                  </a:lnTo>
                  <a:lnTo>
                    <a:pt x="126" y="122"/>
                  </a:lnTo>
                  <a:lnTo>
                    <a:pt x="124" y="132"/>
                  </a:lnTo>
                  <a:lnTo>
                    <a:pt x="120" y="142"/>
                  </a:lnTo>
                  <a:lnTo>
                    <a:pt x="114" y="146"/>
                  </a:lnTo>
                  <a:lnTo>
                    <a:pt x="110" y="148"/>
                  </a:lnTo>
                  <a:lnTo>
                    <a:pt x="110" y="148"/>
                  </a:lnTo>
                  <a:lnTo>
                    <a:pt x="96" y="154"/>
                  </a:lnTo>
                  <a:lnTo>
                    <a:pt x="86" y="154"/>
                  </a:lnTo>
                  <a:lnTo>
                    <a:pt x="76" y="152"/>
                  </a:lnTo>
                  <a:lnTo>
                    <a:pt x="68" y="148"/>
                  </a:lnTo>
                  <a:lnTo>
                    <a:pt x="62" y="142"/>
                  </a:lnTo>
                  <a:lnTo>
                    <a:pt x="56" y="132"/>
                  </a:lnTo>
                  <a:lnTo>
                    <a:pt x="46" y="110"/>
                  </a:lnTo>
                  <a:lnTo>
                    <a:pt x="38" y="86"/>
                  </a:lnTo>
                  <a:lnTo>
                    <a:pt x="28" y="62"/>
                  </a:lnTo>
                  <a:lnTo>
                    <a:pt x="22" y="52"/>
                  </a:lnTo>
                  <a:lnTo>
                    <a:pt x="16" y="42"/>
                  </a:lnTo>
                  <a:lnTo>
                    <a:pt x="1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10" y="30"/>
                  </a:lnTo>
                  <a:lnTo>
                    <a:pt x="32" y="34"/>
                  </a:lnTo>
                  <a:lnTo>
                    <a:pt x="44" y="38"/>
                  </a:lnTo>
                  <a:lnTo>
                    <a:pt x="58" y="42"/>
                  </a:lnTo>
                  <a:lnTo>
                    <a:pt x="70" y="48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78" y="50"/>
                  </a:lnTo>
                  <a:lnTo>
                    <a:pt x="64" y="38"/>
                  </a:lnTo>
                  <a:lnTo>
                    <a:pt x="54" y="32"/>
                  </a:lnTo>
                  <a:lnTo>
                    <a:pt x="42" y="24"/>
                  </a:lnTo>
                  <a:lnTo>
                    <a:pt x="26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24" y="10"/>
                  </a:lnTo>
                  <a:lnTo>
                    <a:pt x="42" y="6"/>
                  </a:lnTo>
                  <a:lnTo>
                    <a:pt x="64" y="2"/>
                  </a:lnTo>
                  <a:lnTo>
                    <a:pt x="86" y="0"/>
                  </a:lnTo>
                  <a:lnTo>
                    <a:pt x="98" y="2"/>
                  </a:lnTo>
                  <a:lnTo>
                    <a:pt x="110" y="2"/>
                  </a:lnTo>
                  <a:lnTo>
                    <a:pt x="120" y="6"/>
                  </a:lnTo>
                  <a:lnTo>
                    <a:pt x="130" y="12"/>
                  </a:lnTo>
                  <a:lnTo>
                    <a:pt x="140" y="18"/>
                  </a:lnTo>
                  <a:lnTo>
                    <a:pt x="148" y="26"/>
                  </a:lnTo>
                  <a:lnTo>
                    <a:pt x="148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2" name="Freeform 157"/>
            <p:cNvSpPr>
              <a:spLocks/>
            </p:cNvSpPr>
            <p:nvPr/>
          </p:nvSpPr>
          <p:spPr bwMode="auto">
            <a:xfrm>
              <a:off x="3128211" y="5682916"/>
              <a:ext cx="1203158" cy="1235242"/>
            </a:xfrm>
            <a:custGeom>
              <a:avLst/>
              <a:gdLst/>
              <a:ahLst/>
              <a:cxnLst>
                <a:cxn ang="0">
                  <a:pos x="102" y="6"/>
                </a:cxn>
                <a:cxn ang="0">
                  <a:pos x="102" y="6"/>
                </a:cxn>
                <a:cxn ang="0">
                  <a:pos x="108" y="10"/>
                </a:cxn>
                <a:cxn ang="0">
                  <a:pos x="120" y="24"/>
                </a:cxn>
                <a:cxn ang="0">
                  <a:pos x="126" y="34"/>
                </a:cxn>
                <a:cxn ang="0">
                  <a:pos x="134" y="46"/>
                </a:cxn>
                <a:cxn ang="0">
                  <a:pos x="140" y="62"/>
                </a:cxn>
                <a:cxn ang="0">
                  <a:pos x="146" y="82"/>
                </a:cxn>
                <a:cxn ang="0">
                  <a:pos x="146" y="82"/>
                </a:cxn>
                <a:cxn ang="0">
                  <a:pos x="148" y="96"/>
                </a:cxn>
                <a:cxn ang="0">
                  <a:pos x="150" y="108"/>
                </a:cxn>
                <a:cxn ang="0">
                  <a:pos x="148" y="120"/>
                </a:cxn>
                <a:cxn ang="0">
                  <a:pos x="144" y="132"/>
                </a:cxn>
                <a:cxn ang="0">
                  <a:pos x="138" y="140"/>
                </a:cxn>
                <a:cxn ang="0">
                  <a:pos x="130" y="148"/>
                </a:cxn>
                <a:cxn ang="0">
                  <a:pos x="120" y="152"/>
                </a:cxn>
                <a:cxn ang="0">
                  <a:pos x="106" y="154"/>
                </a:cxn>
                <a:cxn ang="0">
                  <a:pos x="106" y="154"/>
                </a:cxn>
                <a:cxn ang="0">
                  <a:pos x="94" y="152"/>
                </a:cxn>
                <a:cxn ang="0">
                  <a:pos x="86" y="150"/>
                </a:cxn>
                <a:cxn ang="0">
                  <a:pos x="78" y="146"/>
                </a:cxn>
                <a:cxn ang="0">
                  <a:pos x="74" y="142"/>
                </a:cxn>
                <a:cxn ang="0">
                  <a:pos x="68" y="134"/>
                </a:cxn>
                <a:cxn ang="0">
                  <a:pos x="68" y="130"/>
                </a:cxn>
                <a:cxn ang="0">
                  <a:pos x="68" y="130"/>
                </a:cxn>
                <a:cxn ang="0">
                  <a:pos x="62" y="132"/>
                </a:cxn>
                <a:cxn ang="0">
                  <a:pos x="44" y="138"/>
                </a:cxn>
                <a:cxn ang="0">
                  <a:pos x="34" y="138"/>
                </a:cxn>
                <a:cxn ang="0">
                  <a:pos x="24" y="136"/>
                </a:cxn>
                <a:cxn ang="0">
                  <a:pos x="16" y="130"/>
                </a:cxn>
                <a:cxn ang="0">
                  <a:pos x="8" y="122"/>
                </a:cxn>
                <a:cxn ang="0">
                  <a:pos x="8" y="122"/>
                </a:cxn>
                <a:cxn ang="0">
                  <a:pos x="2" y="108"/>
                </a:cxn>
                <a:cxn ang="0">
                  <a:pos x="0" y="98"/>
                </a:cxn>
                <a:cxn ang="0">
                  <a:pos x="0" y="86"/>
                </a:cxn>
                <a:cxn ang="0">
                  <a:pos x="2" y="78"/>
                </a:cxn>
                <a:cxn ang="0">
                  <a:pos x="8" y="70"/>
                </a:cxn>
                <a:cxn ang="0">
                  <a:pos x="14" y="62"/>
                </a:cxn>
                <a:cxn ang="0">
                  <a:pos x="28" y="48"/>
                </a:cxn>
                <a:cxn ang="0">
                  <a:pos x="62" y="26"/>
                </a:cxn>
                <a:cxn ang="0">
                  <a:pos x="70" y="20"/>
                </a:cxn>
                <a:cxn ang="0">
                  <a:pos x="76" y="14"/>
                </a:cxn>
                <a:cxn ang="0">
                  <a:pos x="80" y="6"/>
                </a:cxn>
                <a:cxn ang="0">
                  <a:pos x="82" y="0"/>
                </a:cxn>
                <a:cxn ang="0">
                  <a:pos x="82" y="0"/>
                </a:cxn>
                <a:cxn ang="0">
                  <a:pos x="86" y="6"/>
                </a:cxn>
                <a:cxn ang="0">
                  <a:pos x="90" y="22"/>
                </a:cxn>
                <a:cxn ang="0">
                  <a:pos x="90" y="32"/>
                </a:cxn>
                <a:cxn ang="0">
                  <a:pos x="92" y="44"/>
                </a:cxn>
                <a:cxn ang="0">
                  <a:pos x="90" y="58"/>
                </a:cxn>
                <a:cxn ang="0">
                  <a:pos x="86" y="70"/>
                </a:cxn>
                <a:cxn ang="0">
                  <a:pos x="86" y="70"/>
                </a:cxn>
                <a:cxn ang="0">
                  <a:pos x="90" y="66"/>
                </a:cxn>
                <a:cxn ang="0">
                  <a:pos x="96" y="56"/>
                </a:cxn>
                <a:cxn ang="0">
                  <a:pos x="98" y="46"/>
                </a:cxn>
                <a:cxn ang="0">
                  <a:pos x="100" y="36"/>
                </a:cxn>
                <a:cxn ang="0">
                  <a:pos x="102" y="22"/>
                </a:cxn>
                <a:cxn ang="0">
                  <a:pos x="102" y="6"/>
                </a:cxn>
                <a:cxn ang="0">
                  <a:pos x="102" y="6"/>
                </a:cxn>
              </a:cxnLst>
              <a:rect l="0" t="0" r="r" b="b"/>
              <a:pathLst>
                <a:path w="150" h="154">
                  <a:moveTo>
                    <a:pt x="102" y="6"/>
                  </a:moveTo>
                  <a:lnTo>
                    <a:pt x="102" y="6"/>
                  </a:lnTo>
                  <a:lnTo>
                    <a:pt x="108" y="10"/>
                  </a:lnTo>
                  <a:lnTo>
                    <a:pt x="120" y="24"/>
                  </a:lnTo>
                  <a:lnTo>
                    <a:pt x="126" y="34"/>
                  </a:lnTo>
                  <a:lnTo>
                    <a:pt x="134" y="46"/>
                  </a:lnTo>
                  <a:lnTo>
                    <a:pt x="140" y="62"/>
                  </a:lnTo>
                  <a:lnTo>
                    <a:pt x="146" y="82"/>
                  </a:lnTo>
                  <a:lnTo>
                    <a:pt x="146" y="82"/>
                  </a:lnTo>
                  <a:lnTo>
                    <a:pt x="148" y="96"/>
                  </a:lnTo>
                  <a:lnTo>
                    <a:pt x="150" y="108"/>
                  </a:lnTo>
                  <a:lnTo>
                    <a:pt x="148" y="120"/>
                  </a:lnTo>
                  <a:lnTo>
                    <a:pt x="144" y="132"/>
                  </a:lnTo>
                  <a:lnTo>
                    <a:pt x="138" y="140"/>
                  </a:lnTo>
                  <a:lnTo>
                    <a:pt x="130" y="148"/>
                  </a:lnTo>
                  <a:lnTo>
                    <a:pt x="120" y="152"/>
                  </a:lnTo>
                  <a:lnTo>
                    <a:pt x="106" y="154"/>
                  </a:lnTo>
                  <a:lnTo>
                    <a:pt x="106" y="154"/>
                  </a:lnTo>
                  <a:lnTo>
                    <a:pt x="94" y="152"/>
                  </a:lnTo>
                  <a:lnTo>
                    <a:pt x="86" y="150"/>
                  </a:lnTo>
                  <a:lnTo>
                    <a:pt x="78" y="146"/>
                  </a:lnTo>
                  <a:lnTo>
                    <a:pt x="74" y="142"/>
                  </a:lnTo>
                  <a:lnTo>
                    <a:pt x="68" y="134"/>
                  </a:lnTo>
                  <a:lnTo>
                    <a:pt x="68" y="130"/>
                  </a:lnTo>
                  <a:lnTo>
                    <a:pt x="68" y="130"/>
                  </a:lnTo>
                  <a:lnTo>
                    <a:pt x="62" y="132"/>
                  </a:lnTo>
                  <a:lnTo>
                    <a:pt x="44" y="138"/>
                  </a:lnTo>
                  <a:lnTo>
                    <a:pt x="34" y="138"/>
                  </a:lnTo>
                  <a:lnTo>
                    <a:pt x="24" y="136"/>
                  </a:lnTo>
                  <a:lnTo>
                    <a:pt x="16" y="130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2" y="108"/>
                  </a:lnTo>
                  <a:lnTo>
                    <a:pt x="0" y="98"/>
                  </a:lnTo>
                  <a:lnTo>
                    <a:pt x="0" y="86"/>
                  </a:lnTo>
                  <a:lnTo>
                    <a:pt x="2" y="78"/>
                  </a:lnTo>
                  <a:lnTo>
                    <a:pt x="8" y="70"/>
                  </a:lnTo>
                  <a:lnTo>
                    <a:pt x="14" y="62"/>
                  </a:lnTo>
                  <a:lnTo>
                    <a:pt x="28" y="48"/>
                  </a:lnTo>
                  <a:lnTo>
                    <a:pt x="62" y="26"/>
                  </a:lnTo>
                  <a:lnTo>
                    <a:pt x="70" y="20"/>
                  </a:lnTo>
                  <a:lnTo>
                    <a:pt x="76" y="14"/>
                  </a:lnTo>
                  <a:lnTo>
                    <a:pt x="80" y="6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6" y="6"/>
                  </a:lnTo>
                  <a:lnTo>
                    <a:pt x="90" y="22"/>
                  </a:lnTo>
                  <a:lnTo>
                    <a:pt x="90" y="32"/>
                  </a:lnTo>
                  <a:lnTo>
                    <a:pt x="92" y="44"/>
                  </a:lnTo>
                  <a:lnTo>
                    <a:pt x="90" y="58"/>
                  </a:lnTo>
                  <a:lnTo>
                    <a:pt x="86" y="70"/>
                  </a:lnTo>
                  <a:lnTo>
                    <a:pt x="86" y="70"/>
                  </a:lnTo>
                  <a:lnTo>
                    <a:pt x="90" y="66"/>
                  </a:lnTo>
                  <a:lnTo>
                    <a:pt x="96" y="56"/>
                  </a:lnTo>
                  <a:lnTo>
                    <a:pt x="98" y="46"/>
                  </a:lnTo>
                  <a:lnTo>
                    <a:pt x="100" y="36"/>
                  </a:lnTo>
                  <a:lnTo>
                    <a:pt x="102" y="22"/>
                  </a:lnTo>
                  <a:lnTo>
                    <a:pt x="102" y="6"/>
                  </a:lnTo>
                  <a:lnTo>
                    <a:pt x="102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3" name="Freeform 158"/>
            <p:cNvSpPr>
              <a:spLocks/>
            </p:cNvSpPr>
            <p:nvPr/>
          </p:nvSpPr>
          <p:spPr bwMode="auto">
            <a:xfrm>
              <a:off x="2342147" y="4961021"/>
              <a:ext cx="1235242" cy="1299411"/>
            </a:xfrm>
            <a:custGeom>
              <a:avLst/>
              <a:gdLst/>
              <a:ahLst/>
              <a:cxnLst>
                <a:cxn ang="0">
                  <a:pos x="154" y="70"/>
                </a:cxn>
                <a:cxn ang="0">
                  <a:pos x="154" y="70"/>
                </a:cxn>
                <a:cxn ang="0">
                  <a:pos x="148" y="82"/>
                </a:cxn>
                <a:cxn ang="0">
                  <a:pos x="140" y="96"/>
                </a:cxn>
                <a:cxn ang="0">
                  <a:pos x="132" y="112"/>
                </a:cxn>
                <a:cxn ang="0">
                  <a:pos x="120" y="128"/>
                </a:cxn>
                <a:cxn ang="0">
                  <a:pos x="106" y="142"/>
                </a:cxn>
                <a:cxn ang="0">
                  <a:pos x="98" y="148"/>
                </a:cxn>
                <a:cxn ang="0">
                  <a:pos x="88" y="154"/>
                </a:cxn>
                <a:cxn ang="0">
                  <a:pos x="80" y="158"/>
                </a:cxn>
                <a:cxn ang="0">
                  <a:pos x="70" y="160"/>
                </a:cxn>
                <a:cxn ang="0">
                  <a:pos x="70" y="160"/>
                </a:cxn>
                <a:cxn ang="0">
                  <a:pos x="60" y="162"/>
                </a:cxn>
                <a:cxn ang="0">
                  <a:pos x="52" y="160"/>
                </a:cxn>
                <a:cxn ang="0">
                  <a:pos x="44" y="160"/>
                </a:cxn>
                <a:cxn ang="0">
                  <a:pos x="36" y="156"/>
                </a:cxn>
                <a:cxn ang="0">
                  <a:pos x="24" y="148"/>
                </a:cxn>
                <a:cxn ang="0">
                  <a:pos x="14" y="138"/>
                </a:cxn>
                <a:cxn ang="0">
                  <a:pos x="10" y="124"/>
                </a:cxn>
                <a:cxn ang="0">
                  <a:pos x="8" y="110"/>
                </a:cxn>
                <a:cxn ang="0">
                  <a:pos x="10" y="104"/>
                </a:cxn>
                <a:cxn ang="0">
                  <a:pos x="12" y="98"/>
                </a:cxn>
                <a:cxn ang="0">
                  <a:pos x="16" y="92"/>
                </a:cxn>
                <a:cxn ang="0">
                  <a:pos x="22" y="86"/>
                </a:cxn>
                <a:cxn ang="0">
                  <a:pos x="22" y="86"/>
                </a:cxn>
                <a:cxn ang="0">
                  <a:pos x="16" y="80"/>
                </a:cxn>
                <a:cxn ang="0">
                  <a:pos x="12" y="74"/>
                </a:cxn>
                <a:cxn ang="0">
                  <a:pos x="6" y="66"/>
                </a:cxn>
                <a:cxn ang="0">
                  <a:pos x="2" y="56"/>
                </a:cxn>
                <a:cxn ang="0">
                  <a:pos x="0" y="44"/>
                </a:cxn>
                <a:cxn ang="0">
                  <a:pos x="2" y="32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6" y="10"/>
                </a:cxn>
                <a:cxn ang="0">
                  <a:pos x="24" y="4"/>
                </a:cxn>
                <a:cxn ang="0">
                  <a:pos x="32" y="2"/>
                </a:cxn>
                <a:cxn ang="0">
                  <a:pos x="42" y="0"/>
                </a:cxn>
                <a:cxn ang="0">
                  <a:pos x="50" y="0"/>
                </a:cxn>
                <a:cxn ang="0">
                  <a:pos x="58" y="4"/>
                </a:cxn>
                <a:cxn ang="0">
                  <a:pos x="76" y="12"/>
                </a:cxn>
                <a:cxn ang="0">
                  <a:pos x="112" y="34"/>
                </a:cxn>
                <a:cxn ang="0">
                  <a:pos x="132" y="44"/>
                </a:cxn>
                <a:cxn ang="0">
                  <a:pos x="142" y="46"/>
                </a:cxn>
                <a:cxn ang="0">
                  <a:pos x="152" y="46"/>
                </a:cxn>
                <a:cxn ang="0">
                  <a:pos x="152" y="46"/>
                </a:cxn>
                <a:cxn ang="0">
                  <a:pos x="146" y="52"/>
                </a:cxn>
                <a:cxn ang="0">
                  <a:pos x="126" y="64"/>
                </a:cxn>
                <a:cxn ang="0">
                  <a:pos x="104" y="74"/>
                </a:cxn>
                <a:cxn ang="0">
                  <a:pos x="92" y="78"/>
                </a:cxn>
                <a:cxn ang="0">
                  <a:pos x="82" y="80"/>
                </a:cxn>
                <a:cxn ang="0">
                  <a:pos x="82" y="80"/>
                </a:cxn>
                <a:cxn ang="0">
                  <a:pos x="86" y="82"/>
                </a:cxn>
                <a:cxn ang="0">
                  <a:pos x="100" y="82"/>
                </a:cxn>
                <a:cxn ang="0">
                  <a:pos x="110" y="82"/>
                </a:cxn>
                <a:cxn ang="0">
                  <a:pos x="122" y="80"/>
                </a:cxn>
                <a:cxn ang="0">
                  <a:pos x="136" y="76"/>
                </a:cxn>
                <a:cxn ang="0">
                  <a:pos x="154" y="70"/>
                </a:cxn>
                <a:cxn ang="0">
                  <a:pos x="154" y="70"/>
                </a:cxn>
              </a:cxnLst>
              <a:rect l="0" t="0" r="r" b="b"/>
              <a:pathLst>
                <a:path w="154" h="162">
                  <a:moveTo>
                    <a:pt x="154" y="70"/>
                  </a:moveTo>
                  <a:lnTo>
                    <a:pt x="154" y="70"/>
                  </a:lnTo>
                  <a:lnTo>
                    <a:pt x="148" y="82"/>
                  </a:lnTo>
                  <a:lnTo>
                    <a:pt x="140" y="96"/>
                  </a:lnTo>
                  <a:lnTo>
                    <a:pt x="132" y="112"/>
                  </a:lnTo>
                  <a:lnTo>
                    <a:pt x="120" y="128"/>
                  </a:lnTo>
                  <a:lnTo>
                    <a:pt x="106" y="142"/>
                  </a:lnTo>
                  <a:lnTo>
                    <a:pt x="98" y="148"/>
                  </a:lnTo>
                  <a:lnTo>
                    <a:pt x="88" y="154"/>
                  </a:lnTo>
                  <a:lnTo>
                    <a:pt x="80" y="158"/>
                  </a:lnTo>
                  <a:lnTo>
                    <a:pt x="70" y="160"/>
                  </a:lnTo>
                  <a:lnTo>
                    <a:pt x="70" y="160"/>
                  </a:lnTo>
                  <a:lnTo>
                    <a:pt x="60" y="162"/>
                  </a:lnTo>
                  <a:lnTo>
                    <a:pt x="52" y="160"/>
                  </a:lnTo>
                  <a:lnTo>
                    <a:pt x="44" y="160"/>
                  </a:lnTo>
                  <a:lnTo>
                    <a:pt x="36" y="156"/>
                  </a:lnTo>
                  <a:lnTo>
                    <a:pt x="24" y="148"/>
                  </a:lnTo>
                  <a:lnTo>
                    <a:pt x="14" y="138"/>
                  </a:lnTo>
                  <a:lnTo>
                    <a:pt x="10" y="124"/>
                  </a:lnTo>
                  <a:lnTo>
                    <a:pt x="8" y="110"/>
                  </a:lnTo>
                  <a:lnTo>
                    <a:pt x="10" y="104"/>
                  </a:lnTo>
                  <a:lnTo>
                    <a:pt x="12" y="98"/>
                  </a:lnTo>
                  <a:lnTo>
                    <a:pt x="16" y="92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16" y="80"/>
                  </a:lnTo>
                  <a:lnTo>
                    <a:pt x="12" y="74"/>
                  </a:lnTo>
                  <a:lnTo>
                    <a:pt x="6" y="66"/>
                  </a:lnTo>
                  <a:lnTo>
                    <a:pt x="2" y="56"/>
                  </a:lnTo>
                  <a:lnTo>
                    <a:pt x="0" y="44"/>
                  </a:lnTo>
                  <a:lnTo>
                    <a:pt x="2" y="32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6" y="10"/>
                  </a:lnTo>
                  <a:lnTo>
                    <a:pt x="24" y="4"/>
                  </a:lnTo>
                  <a:lnTo>
                    <a:pt x="32" y="2"/>
                  </a:lnTo>
                  <a:lnTo>
                    <a:pt x="42" y="0"/>
                  </a:lnTo>
                  <a:lnTo>
                    <a:pt x="50" y="0"/>
                  </a:lnTo>
                  <a:lnTo>
                    <a:pt x="58" y="4"/>
                  </a:lnTo>
                  <a:lnTo>
                    <a:pt x="76" y="12"/>
                  </a:lnTo>
                  <a:lnTo>
                    <a:pt x="112" y="34"/>
                  </a:lnTo>
                  <a:lnTo>
                    <a:pt x="132" y="44"/>
                  </a:lnTo>
                  <a:lnTo>
                    <a:pt x="142" y="4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46" y="52"/>
                  </a:lnTo>
                  <a:lnTo>
                    <a:pt x="126" y="64"/>
                  </a:lnTo>
                  <a:lnTo>
                    <a:pt x="104" y="74"/>
                  </a:lnTo>
                  <a:lnTo>
                    <a:pt x="92" y="78"/>
                  </a:lnTo>
                  <a:lnTo>
                    <a:pt x="82" y="80"/>
                  </a:lnTo>
                  <a:lnTo>
                    <a:pt x="82" y="80"/>
                  </a:lnTo>
                  <a:lnTo>
                    <a:pt x="86" y="82"/>
                  </a:lnTo>
                  <a:lnTo>
                    <a:pt x="100" y="82"/>
                  </a:lnTo>
                  <a:lnTo>
                    <a:pt x="110" y="82"/>
                  </a:lnTo>
                  <a:lnTo>
                    <a:pt x="122" y="80"/>
                  </a:lnTo>
                  <a:lnTo>
                    <a:pt x="136" y="76"/>
                  </a:lnTo>
                  <a:lnTo>
                    <a:pt x="154" y="70"/>
                  </a:lnTo>
                  <a:lnTo>
                    <a:pt x="154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4" name="Freeform 159"/>
            <p:cNvSpPr>
              <a:spLocks/>
            </p:cNvSpPr>
            <p:nvPr/>
          </p:nvSpPr>
          <p:spPr bwMode="auto">
            <a:xfrm>
              <a:off x="2871537" y="3805989"/>
              <a:ext cx="1155032" cy="1283368"/>
            </a:xfrm>
            <a:custGeom>
              <a:avLst/>
              <a:gdLst/>
              <a:ahLst/>
              <a:cxnLst>
                <a:cxn ang="0">
                  <a:pos x="130" y="158"/>
                </a:cxn>
                <a:cxn ang="0">
                  <a:pos x="130" y="158"/>
                </a:cxn>
                <a:cxn ang="0">
                  <a:pos x="130" y="148"/>
                </a:cxn>
                <a:cxn ang="0">
                  <a:pos x="130" y="122"/>
                </a:cxn>
                <a:cxn ang="0">
                  <a:pos x="134" y="88"/>
                </a:cxn>
                <a:cxn ang="0">
                  <a:pos x="136" y="70"/>
                </a:cxn>
                <a:cxn ang="0">
                  <a:pos x="142" y="52"/>
                </a:cxn>
                <a:cxn ang="0">
                  <a:pos x="142" y="52"/>
                </a:cxn>
                <a:cxn ang="0">
                  <a:pos x="144" y="42"/>
                </a:cxn>
                <a:cxn ang="0">
                  <a:pos x="142" y="32"/>
                </a:cxn>
                <a:cxn ang="0">
                  <a:pos x="140" y="24"/>
                </a:cxn>
                <a:cxn ang="0">
                  <a:pos x="134" y="16"/>
                </a:cxn>
                <a:cxn ang="0">
                  <a:pos x="128" y="10"/>
                </a:cxn>
                <a:cxn ang="0">
                  <a:pos x="118" y="4"/>
                </a:cxn>
                <a:cxn ang="0">
                  <a:pos x="110" y="2"/>
                </a:cxn>
                <a:cxn ang="0">
                  <a:pos x="98" y="0"/>
                </a:cxn>
                <a:cxn ang="0">
                  <a:pos x="98" y="0"/>
                </a:cxn>
                <a:cxn ang="0">
                  <a:pos x="88" y="2"/>
                </a:cxn>
                <a:cxn ang="0">
                  <a:pos x="80" y="6"/>
                </a:cxn>
                <a:cxn ang="0">
                  <a:pos x="74" y="10"/>
                </a:cxn>
                <a:cxn ang="0">
                  <a:pos x="68" y="18"/>
                </a:cxn>
                <a:cxn ang="0">
                  <a:pos x="62" y="28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52" y="34"/>
                </a:cxn>
                <a:cxn ang="0">
                  <a:pos x="34" y="36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0" y="74"/>
                </a:cxn>
                <a:cxn ang="0">
                  <a:pos x="0" y="90"/>
                </a:cxn>
                <a:cxn ang="0">
                  <a:pos x="4" y="104"/>
                </a:cxn>
                <a:cxn ang="0">
                  <a:pos x="12" y="118"/>
                </a:cxn>
                <a:cxn ang="0">
                  <a:pos x="18" y="124"/>
                </a:cxn>
                <a:cxn ang="0">
                  <a:pos x="24" y="130"/>
                </a:cxn>
                <a:cxn ang="0">
                  <a:pos x="32" y="136"/>
                </a:cxn>
                <a:cxn ang="0">
                  <a:pos x="44" y="142"/>
                </a:cxn>
                <a:cxn ang="0">
                  <a:pos x="70" y="152"/>
                </a:cxn>
                <a:cxn ang="0">
                  <a:pos x="102" y="160"/>
                </a:cxn>
                <a:cxn ang="0">
                  <a:pos x="102" y="160"/>
                </a:cxn>
                <a:cxn ang="0">
                  <a:pos x="100" y="156"/>
                </a:cxn>
                <a:cxn ang="0">
                  <a:pos x="90" y="144"/>
                </a:cxn>
                <a:cxn ang="0">
                  <a:pos x="86" y="136"/>
                </a:cxn>
                <a:cxn ang="0">
                  <a:pos x="82" y="126"/>
                </a:cxn>
                <a:cxn ang="0">
                  <a:pos x="80" y="114"/>
                </a:cxn>
                <a:cxn ang="0">
                  <a:pos x="80" y="102"/>
                </a:cxn>
                <a:cxn ang="0">
                  <a:pos x="80" y="102"/>
                </a:cxn>
                <a:cxn ang="0">
                  <a:pos x="84" y="108"/>
                </a:cxn>
                <a:cxn ang="0">
                  <a:pos x="94" y="124"/>
                </a:cxn>
                <a:cxn ang="0">
                  <a:pos x="112" y="142"/>
                </a:cxn>
                <a:cxn ang="0">
                  <a:pos x="120" y="150"/>
                </a:cxn>
                <a:cxn ang="0">
                  <a:pos x="130" y="158"/>
                </a:cxn>
                <a:cxn ang="0">
                  <a:pos x="130" y="158"/>
                </a:cxn>
              </a:cxnLst>
              <a:rect l="0" t="0" r="r" b="b"/>
              <a:pathLst>
                <a:path w="144" h="160">
                  <a:moveTo>
                    <a:pt x="130" y="158"/>
                  </a:moveTo>
                  <a:lnTo>
                    <a:pt x="130" y="158"/>
                  </a:lnTo>
                  <a:lnTo>
                    <a:pt x="130" y="148"/>
                  </a:lnTo>
                  <a:lnTo>
                    <a:pt x="130" y="122"/>
                  </a:lnTo>
                  <a:lnTo>
                    <a:pt x="134" y="88"/>
                  </a:lnTo>
                  <a:lnTo>
                    <a:pt x="136" y="70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44" y="42"/>
                  </a:lnTo>
                  <a:lnTo>
                    <a:pt x="142" y="32"/>
                  </a:lnTo>
                  <a:lnTo>
                    <a:pt x="140" y="24"/>
                  </a:lnTo>
                  <a:lnTo>
                    <a:pt x="134" y="16"/>
                  </a:lnTo>
                  <a:lnTo>
                    <a:pt x="128" y="10"/>
                  </a:lnTo>
                  <a:lnTo>
                    <a:pt x="118" y="4"/>
                  </a:lnTo>
                  <a:lnTo>
                    <a:pt x="110" y="2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88" y="2"/>
                  </a:lnTo>
                  <a:lnTo>
                    <a:pt x="80" y="6"/>
                  </a:lnTo>
                  <a:lnTo>
                    <a:pt x="74" y="10"/>
                  </a:lnTo>
                  <a:lnTo>
                    <a:pt x="68" y="18"/>
                  </a:lnTo>
                  <a:lnTo>
                    <a:pt x="62" y="28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52" y="34"/>
                  </a:lnTo>
                  <a:lnTo>
                    <a:pt x="34" y="36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74"/>
                  </a:lnTo>
                  <a:lnTo>
                    <a:pt x="0" y="90"/>
                  </a:lnTo>
                  <a:lnTo>
                    <a:pt x="4" y="104"/>
                  </a:lnTo>
                  <a:lnTo>
                    <a:pt x="12" y="118"/>
                  </a:lnTo>
                  <a:lnTo>
                    <a:pt x="18" y="124"/>
                  </a:lnTo>
                  <a:lnTo>
                    <a:pt x="24" y="130"/>
                  </a:lnTo>
                  <a:lnTo>
                    <a:pt x="32" y="136"/>
                  </a:lnTo>
                  <a:lnTo>
                    <a:pt x="44" y="142"/>
                  </a:lnTo>
                  <a:lnTo>
                    <a:pt x="70" y="152"/>
                  </a:lnTo>
                  <a:lnTo>
                    <a:pt x="102" y="160"/>
                  </a:lnTo>
                  <a:lnTo>
                    <a:pt x="102" y="160"/>
                  </a:lnTo>
                  <a:lnTo>
                    <a:pt x="100" y="156"/>
                  </a:lnTo>
                  <a:lnTo>
                    <a:pt x="90" y="144"/>
                  </a:lnTo>
                  <a:lnTo>
                    <a:pt x="86" y="136"/>
                  </a:lnTo>
                  <a:lnTo>
                    <a:pt x="82" y="126"/>
                  </a:lnTo>
                  <a:lnTo>
                    <a:pt x="80" y="114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84" y="108"/>
                  </a:lnTo>
                  <a:lnTo>
                    <a:pt x="94" y="124"/>
                  </a:lnTo>
                  <a:lnTo>
                    <a:pt x="112" y="142"/>
                  </a:lnTo>
                  <a:lnTo>
                    <a:pt x="120" y="150"/>
                  </a:lnTo>
                  <a:lnTo>
                    <a:pt x="130" y="158"/>
                  </a:lnTo>
                  <a:lnTo>
                    <a:pt x="130" y="1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15" name="Freeform 160"/>
            <p:cNvSpPr>
              <a:spLocks/>
            </p:cNvSpPr>
            <p:nvPr/>
          </p:nvSpPr>
          <p:spPr bwMode="auto">
            <a:xfrm>
              <a:off x="3689684" y="5249779"/>
              <a:ext cx="288758" cy="320842"/>
            </a:xfrm>
            <a:custGeom>
              <a:avLst/>
              <a:gdLst/>
              <a:ahLst/>
              <a:cxnLst>
                <a:cxn ang="0">
                  <a:pos x="36" y="20"/>
                </a:cxn>
                <a:cxn ang="0">
                  <a:pos x="36" y="20"/>
                </a:cxn>
                <a:cxn ang="0">
                  <a:pos x="34" y="28"/>
                </a:cxn>
                <a:cxn ang="0">
                  <a:pos x="30" y="34"/>
                </a:cxn>
                <a:cxn ang="0">
                  <a:pos x="24" y="38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10" y="38"/>
                </a:cxn>
                <a:cxn ang="0">
                  <a:pos x="6" y="34"/>
                </a:cxn>
                <a:cxn ang="0">
                  <a:pos x="2" y="28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2" y="12"/>
                </a:cxn>
                <a:cxn ang="0">
                  <a:pos x="6" y="6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6"/>
                </a:cxn>
                <a:cxn ang="0">
                  <a:pos x="34" y="12"/>
                </a:cxn>
                <a:cxn ang="0">
                  <a:pos x="36" y="20"/>
                </a:cxn>
                <a:cxn ang="0">
                  <a:pos x="36" y="20"/>
                </a:cxn>
              </a:cxnLst>
              <a:rect l="0" t="0" r="r" b="b"/>
              <a:pathLst>
                <a:path w="36" h="40">
                  <a:moveTo>
                    <a:pt x="36" y="20"/>
                  </a:moveTo>
                  <a:lnTo>
                    <a:pt x="36" y="20"/>
                  </a:lnTo>
                  <a:lnTo>
                    <a:pt x="34" y="28"/>
                  </a:lnTo>
                  <a:lnTo>
                    <a:pt x="30" y="34"/>
                  </a:lnTo>
                  <a:lnTo>
                    <a:pt x="24" y="38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0" y="38"/>
                  </a:lnTo>
                  <a:lnTo>
                    <a:pt x="6" y="34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6"/>
                  </a:lnTo>
                  <a:lnTo>
                    <a:pt x="34" y="12"/>
                  </a:lnTo>
                  <a:lnTo>
                    <a:pt x="36" y="20"/>
                  </a:lnTo>
                  <a:lnTo>
                    <a:pt x="36" y="2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316" name="Title 315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Project </a:t>
            </a:r>
            <a:r>
              <a:rPr lang="en-US" dirty="0" smtClean="0"/>
              <a:t>Management </a:t>
            </a:r>
            <a:r>
              <a:rPr lang="en-US" dirty="0" smtClean="0"/>
              <a:t>Cont</a:t>
            </a:r>
            <a:r>
              <a:rPr lang="en-US" dirty="0" smtClean="0"/>
              <a:t>.</a:t>
            </a:r>
            <a:r>
              <a:rPr lang="en-US" dirty="0" smtClean="0"/>
              <a:t/>
            </a:r>
            <a:br>
              <a:rPr lang="en-US" dirty="0" smtClean="0"/>
            </a:br>
            <a:r>
              <a:rPr lang="en-US" dirty="0" smtClean="0"/>
              <a:t>Software Process Model</a:t>
            </a:r>
            <a:endParaRPr lang="en-US" dirty="0"/>
          </a:p>
        </p:txBody>
      </p:sp>
      <p:pic>
        <p:nvPicPr>
          <p:cNvPr id="159" name="Content Placeholder 158" descr="C:\Users\Huyen\Desktop\đồ án\v-model.png"/>
          <p:cNvPicPr>
            <a:picLocks noGrp="1"/>
          </p:cNvPicPr>
          <p:nvPr>
            <p:ph idx="1"/>
          </p:nvPr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990600" y="1371600"/>
            <a:ext cx="7010400" cy="411480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60" name="TextBox 159"/>
          <p:cNvSpPr txBox="1"/>
          <p:nvPr/>
        </p:nvSpPr>
        <p:spPr>
          <a:xfrm>
            <a:off x="2819400" y="5638800"/>
            <a:ext cx="3505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smtClean="0"/>
              <a:t>The V Model</a:t>
            </a:r>
            <a:endParaRPr lang="en-US" sz="2400" b="1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Apex">
  <a:themeElements>
    <a:clrScheme name="Apex">
      <a:dk1>
        <a:sysClr val="windowText" lastClr="000000"/>
      </a:dk1>
      <a:lt1>
        <a:sysClr val="window" lastClr="FFFFFF"/>
      </a:lt1>
      <a:dk2>
        <a:srgbClr val="69676D"/>
      </a:dk2>
      <a:lt2>
        <a:srgbClr val="C9C2D1"/>
      </a:lt2>
      <a:accent1>
        <a:srgbClr val="CEB966"/>
      </a:accent1>
      <a:accent2>
        <a:srgbClr val="9CB084"/>
      </a:accent2>
      <a:accent3>
        <a:srgbClr val="6BB1C9"/>
      </a:accent3>
      <a:accent4>
        <a:srgbClr val="6585CF"/>
      </a:accent4>
      <a:accent5>
        <a:srgbClr val="7E6BC9"/>
      </a:accent5>
      <a:accent6>
        <a:srgbClr val="A379BB"/>
      </a:accent6>
      <a:hlink>
        <a:srgbClr val="410082"/>
      </a:hlink>
      <a:folHlink>
        <a:srgbClr val="932968"/>
      </a:folHlink>
    </a:clrScheme>
    <a:fontScheme name="Apex">
      <a:majorFont>
        <a:latin typeface="Lucida Sans"/>
        <a:ea typeface=""/>
        <a:cs typeface=""/>
        <a:font script="Grek" typeface="Arial"/>
        <a:font script="Cyrl" typeface="Arial"/>
        <a:font script="Jpan" typeface="HG丸ｺﾞｼｯｸM-PRO"/>
        <a:font script="Hang" typeface="휴먼옛체"/>
        <a:font script="Hans" typeface="黑体"/>
        <a:font script="Hant" typeface="微軟正黑體"/>
        <a:font script="Arab" typeface="Tahoma"/>
        <a:font script="Hebr" typeface="Levenim MT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</a:majorFont>
      <a:minorFont>
        <a:latin typeface="Book Antiqua"/>
        <a:ea typeface=""/>
        <a:cs typeface=""/>
        <a:font script="Grek" typeface="Times New Roman"/>
        <a:font script="Cyrl" typeface="Times New Roman"/>
        <a:font script="Jpan" typeface="HG明朝B"/>
        <a:font script="Hang" typeface="돋움"/>
        <a:font script="Hans" typeface="宋体"/>
        <a:font script="Hant" typeface="新細明體"/>
        <a:font script="Arab" typeface="Times New Roman"/>
        <a:font script="Hebr" typeface="David"/>
        <a:font script="Thai" typeface="EucrosiaUPC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Apex">
      <a:fillStyleLst>
        <a:solidFill>
          <a:schemeClr val="phClr"/>
        </a:solidFill>
        <a:gradFill rotWithShape="1">
          <a:gsLst>
            <a:gs pos="20000">
              <a:schemeClr val="phClr">
                <a:tint val="9000"/>
              </a:schemeClr>
            </a:gs>
            <a:gs pos="100000">
              <a:schemeClr val="phClr">
                <a:tint val="70000"/>
                <a:satMod val="100000"/>
              </a:schemeClr>
            </a:gs>
          </a:gsLst>
          <a:path path="circle">
            <a:fillToRect l="-15000" t="-15000" r="115000" b="115000"/>
          </a:path>
        </a:gradFill>
        <a:gradFill rotWithShape="1">
          <a:gsLst>
            <a:gs pos="0">
              <a:schemeClr val="phClr">
                <a:shade val="60000"/>
              </a:schemeClr>
            </a:gs>
            <a:gs pos="33000">
              <a:schemeClr val="phClr">
                <a:tint val="86500"/>
              </a:schemeClr>
            </a:gs>
            <a:gs pos="46750">
              <a:schemeClr val="phClr">
                <a:tint val="71000"/>
                <a:satMod val="112000"/>
              </a:schemeClr>
            </a:gs>
            <a:gs pos="53000">
              <a:schemeClr val="phClr">
                <a:tint val="71000"/>
                <a:satMod val="112000"/>
              </a:schemeClr>
            </a:gs>
            <a:gs pos="68000">
              <a:schemeClr val="phClr">
                <a:tint val="86000"/>
              </a:schemeClr>
            </a:gs>
            <a:gs pos="100000">
              <a:schemeClr val="phClr">
                <a:shade val="60000"/>
              </a:schemeClr>
            </a:gs>
          </a:gsLst>
          <a:lin ang="8350000" scaled="1"/>
        </a:gradFill>
      </a:fillStyleLst>
      <a:lnStyleLst>
        <a:ln w="9525" cap="flat" cmpd="sng" algn="ctr">
          <a:solidFill>
            <a:schemeClr val="phClr">
              <a:shade val="48000"/>
              <a:satMod val="110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130000" dist="101600" dir="2700000" algn="tl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190500" dist="228600" dir="2700000" sy="90000" rotWithShape="0">
              <a:srgbClr val="000000">
                <a:alpha val="25500"/>
              </a:srgbClr>
            </a:outerShdw>
          </a:effectLst>
        </a:effectStyle>
        <a:effectStyle>
          <a:effectLst>
            <a:outerShdw blurRad="190500" dist="228600" dir="2700000" sy="90000" rotWithShape="0">
              <a:srgbClr val="000000">
                <a:alpha val="25500"/>
              </a:srgbClr>
            </a:outerShdw>
          </a:effectLst>
          <a:scene3d>
            <a:camera prst="orthographicFront" fov="0">
              <a:rot lat="0" lon="0" rev="0"/>
            </a:camera>
            <a:lightRig rig="soft" dir="tl">
              <a:rot lat="0" lon="0" rev="20100000"/>
            </a:lightRig>
          </a:scene3d>
          <a:sp3d>
            <a:bevelT w="50800" h="508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180000"/>
              </a:schemeClr>
            </a:gs>
            <a:gs pos="100000">
              <a:schemeClr val="phClr">
                <a:shade val="45000"/>
                <a:satMod val="120000"/>
              </a:schemeClr>
            </a:gs>
          </a:gsLst>
          <a:path path="circle">
            <a:fillToRect r="10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3000"/>
                <a:satMod val="110000"/>
              </a:schemeClr>
              <a:schemeClr val="phClr">
                <a:tint val="60000"/>
                <a:satMod val="425000"/>
              </a:schemeClr>
            </a:duotone>
          </a:blip>
          <a:stretch>
            <a:fillRect/>
          </a:stretch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Apex</Template>
  <TotalTime>1023</TotalTime>
  <Words>1125</Words>
  <Application>Microsoft Office PowerPoint</Application>
  <PresentationFormat>On-screen Show (4:3)</PresentationFormat>
  <Paragraphs>187</Paragraphs>
  <Slides>37</Slides>
  <Notes>18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37</vt:i4>
      </vt:variant>
    </vt:vector>
  </HeadingPairs>
  <TitlesOfParts>
    <vt:vector size="38" baseType="lpstr">
      <vt:lpstr>Apex</vt:lpstr>
      <vt:lpstr>Security Token &amp; Its use in a practical application</vt:lpstr>
      <vt:lpstr>Slide 2</vt:lpstr>
      <vt:lpstr>Contents</vt:lpstr>
      <vt:lpstr>Introduction</vt:lpstr>
      <vt:lpstr>Problems &amp; Solution</vt:lpstr>
      <vt:lpstr>Problems &amp; Solution Cont.</vt:lpstr>
      <vt:lpstr>Project Management</vt:lpstr>
      <vt:lpstr>Project Management</vt:lpstr>
      <vt:lpstr>Project Management Cont. Software Process Model</vt:lpstr>
      <vt:lpstr>Project Management Cont. Tools</vt:lpstr>
      <vt:lpstr>Project Management Cont. Timetable</vt:lpstr>
      <vt:lpstr>Project Management Cont. Timetable</vt:lpstr>
      <vt:lpstr>Project Management Cont. Timetable</vt:lpstr>
      <vt:lpstr>Technology choices For Authentication Server</vt:lpstr>
      <vt:lpstr>Technology choices For mobile</vt:lpstr>
      <vt:lpstr>Technology choices For mobile</vt:lpstr>
      <vt:lpstr>HOTP Definition</vt:lpstr>
      <vt:lpstr>HOTP Advantages</vt:lpstr>
      <vt:lpstr>HOTP Famous examples</vt:lpstr>
      <vt:lpstr>Project Management Cont. Coding Tools</vt:lpstr>
      <vt:lpstr>Requirements</vt:lpstr>
      <vt:lpstr>Process For Server Administrators</vt:lpstr>
      <vt:lpstr>Process For Agent Adminsitrators</vt:lpstr>
      <vt:lpstr>Process For End Users</vt:lpstr>
      <vt:lpstr>User Requirements</vt:lpstr>
      <vt:lpstr>Software Requirements Functional Requirements</vt:lpstr>
      <vt:lpstr>Software Requirements Non-Functional Requirements</vt:lpstr>
      <vt:lpstr>Design and Implementation</vt:lpstr>
      <vt:lpstr>Design and Implementation Cont. System Architecture</vt:lpstr>
      <vt:lpstr>Design and Implementation Cont. System Interface</vt:lpstr>
      <vt:lpstr>Design and Implementation Cont. Component Diagram</vt:lpstr>
      <vt:lpstr>Design and Implementiont Cont. Data Structure</vt:lpstr>
      <vt:lpstr>Testing</vt:lpstr>
      <vt:lpstr>Testing Cont. Test Tools and Environment</vt:lpstr>
      <vt:lpstr>Testing Cont.</vt:lpstr>
      <vt:lpstr>Demo</vt:lpstr>
      <vt:lpstr>Thank You!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AVAVT</dc:creator>
  <cp:lastModifiedBy>DEMO USER</cp:lastModifiedBy>
  <cp:revision>158</cp:revision>
  <dcterms:created xsi:type="dcterms:W3CDTF">2011-08-19T02:02:21Z</dcterms:created>
  <dcterms:modified xsi:type="dcterms:W3CDTF">2011-08-20T05:36:56Z</dcterms:modified>
</cp:coreProperties>
</file>